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61" r:id="rId3"/>
    <p:sldId id="279" r:id="rId4"/>
    <p:sldId id="291" r:id="rId5"/>
    <p:sldId id="29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AC8E7-C4FE-491A-85EB-CA2A3E7D5CFA}">
  <a:tblStyle styleId="{489AC8E7-C4FE-491A-85EB-CA2A3E7D5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c7e36bced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c7e36bced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c7e36bced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Google Shape;2905;gc7e36bced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c7e36bceda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c7e36bceda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39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gcf1a79140c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5" name="Google Shape;3805;gcf1a79140c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21500" y="1161600"/>
            <a:ext cx="4326300" cy="21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21500" y="3328491"/>
            <a:ext cx="4326300" cy="5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572005" y="258542"/>
            <a:ext cx="9144018" cy="6919323"/>
            <a:chOff x="-4572005" y="258542"/>
            <a:chExt cx="9144018" cy="6919323"/>
          </a:xfrm>
        </p:grpSpPr>
        <p:sp>
          <p:nvSpPr>
            <p:cNvPr id="12" name="Google Shape;12;p2"/>
            <p:cNvSpPr/>
            <p:nvPr/>
          </p:nvSpPr>
          <p:spPr>
            <a:xfrm>
              <a:off x="-4279217" y="258542"/>
              <a:ext cx="8651075" cy="6614071"/>
            </a:xfrm>
            <a:custGeom>
              <a:avLst/>
              <a:gdLst/>
              <a:ahLst/>
              <a:cxnLst/>
              <a:rect l="l" t="t" r="r" b="b"/>
              <a:pathLst>
                <a:path w="261995" h="200305" extrusionOk="0">
                  <a:moveTo>
                    <a:pt x="190831" y="2577"/>
                  </a:moveTo>
                  <a:lnTo>
                    <a:pt x="190906" y="2728"/>
                  </a:lnTo>
                  <a:lnTo>
                    <a:pt x="191058" y="3031"/>
                  </a:lnTo>
                  <a:lnTo>
                    <a:pt x="191361" y="4471"/>
                  </a:lnTo>
                  <a:lnTo>
                    <a:pt x="191664" y="5684"/>
                  </a:lnTo>
                  <a:lnTo>
                    <a:pt x="191740" y="6290"/>
                  </a:lnTo>
                  <a:lnTo>
                    <a:pt x="191664" y="6442"/>
                  </a:lnTo>
                  <a:lnTo>
                    <a:pt x="191588" y="6518"/>
                  </a:lnTo>
                  <a:lnTo>
                    <a:pt x="191209" y="6518"/>
                  </a:lnTo>
                  <a:lnTo>
                    <a:pt x="190906" y="6442"/>
                  </a:lnTo>
                  <a:lnTo>
                    <a:pt x="190755" y="6366"/>
                  </a:lnTo>
                  <a:lnTo>
                    <a:pt x="190755" y="6215"/>
                  </a:lnTo>
                  <a:lnTo>
                    <a:pt x="190679" y="5608"/>
                  </a:lnTo>
                  <a:lnTo>
                    <a:pt x="190679" y="4396"/>
                  </a:lnTo>
                  <a:lnTo>
                    <a:pt x="190679" y="3031"/>
                  </a:lnTo>
                  <a:lnTo>
                    <a:pt x="190755" y="2728"/>
                  </a:lnTo>
                  <a:lnTo>
                    <a:pt x="190831" y="2577"/>
                  </a:lnTo>
                  <a:close/>
                  <a:moveTo>
                    <a:pt x="191816" y="3410"/>
                  </a:moveTo>
                  <a:lnTo>
                    <a:pt x="191967" y="3714"/>
                  </a:lnTo>
                  <a:lnTo>
                    <a:pt x="192270" y="4699"/>
                  </a:lnTo>
                  <a:lnTo>
                    <a:pt x="192649" y="5911"/>
                  </a:lnTo>
                  <a:lnTo>
                    <a:pt x="192649" y="6290"/>
                  </a:lnTo>
                  <a:lnTo>
                    <a:pt x="192649" y="6593"/>
                  </a:lnTo>
                  <a:lnTo>
                    <a:pt x="192574" y="6745"/>
                  </a:lnTo>
                  <a:lnTo>
                    <a:pt x="192498" y="6745"/>
                  </a:lnTo>
                  <a:lnTo>
                    <a:pt x="192498" y="6669"/>
                  </a:lnTo>
                  <a:lnTo>
                    <a:pt x="192346" y="6139"/>
                  </a:lnTo>
                  <a:lnTo>
                    <a:pt x="192119" y="5078"/>
                  </a:lnTo>
                  <a:lnTo>
                    <a:pt x="191816" y="3865"/>
                  </a:lnTo>
                  <a:lnTo>
                    <a:pt x="191816" y="3410"/>
                  </a:lnTo>
                  <a:close/>
                  <a:moveTo>
                    <a:pt x="223646" y="6821"/>
                  </a:moveTo>
                  <a:lnTo>
                    <a:pt x="223722" y="6897"/>
                  </a:lnTo>
                  <a:lnTo>
                    <a:pt x="223646" y="6897"/>
                  </a:lnTo>
                  <a:lnTo>
                    <a:pt x="222130" y="8033"/>
                  </a:lnTo>
                  <a:lnTo>
                    <a:pt x="221373" y="8640"/>
                  </a:lnTo>
                  <a:lnTo>
                    <a:pt x="220918" y="8867"/>
                  </a:lnTo>
                  <a:lnTo>
                    <a:pt x="220842" y="8867"/>
                  </a:lnTo>
                  <a:lnTo>
                    <a:pt x="220842" y="8791"/>
                  </a:lnTo>
                  <a:lnTo>
                    <a:pt x="220918" y="8488"/>
                  </a:lnTo>
                  <a:lnTo>
                    <a:pt x="220994" y="8033"/>
                  </a:lnTo>
                  <a:lnTo>
                    <a:pt x="221221" y="7730"/>
                  </a:lnTo>
                  <a:lnTo>
                    <a:pt x="221600" y="7579"/>
                  </a:lnTo>
                  <a:lnTo>
                    <a:pt x="222282" y="7276"/>
                  </a:lnTo>
                  <a:lnTo>
                    <a:pt x="223419" y="6897"/>
                  </a:lnTo>
                  <a:lnTo>
                    <a:pt x="223646" y="6821"/>
                  </a:lnTo>
                  <a:close/>
                  <a:moveTo>
                    <a:pt x="194089" y="6215"/>
                  </a:moveTo>
                  <a:lnTo>
                    <a:pt x="194241" y="6290"/>
                  </a:lnTo>
                  <a:lnTo>
                    <a:pt x="194392" y="6442"/>
                  </a:lnTo>
                  <a:lnTo>
                    <a:pt x="194544" y="6669"/>
                  </a:lnTo>
                  <a:lnTo>
                    <a:pt x="194620" y="6897"/>
                  </a:lnTo>
                  <a:lnTo>
                    <a:pt x="194696" y="7276"/>
                  </a:lnTo>
                  <a:lnTo>
                    <a:pt x="194696" y="7654"/>
                  </a:lnTo>
                  <a:lnTo>
                    <a:pt x="194468" y="7958"/>
                  </a:lnTo>
                  <a:lnTo>
                    <a:pt x="194014" y="8412"/>
                  </a:lnTo>
                  <a:lnTo>
                    <a:pt x="193180" y="9246"/>
                  </a:lnTo>
                  <a:lnTo>
                    <a:pt x="192953" y="8640"/>
                  </a:lnTo>
                  <a:lnTo>
                    <a:pt x="192725" y="8109"/>
                  </a:lnTo>
                  <a:lnTo>
                    <a:pt x="192649" y="7730"/>
                  </a:lnTo>
                  <a:lnTo>
                    <a:pt x="192801" y="7351"/>
                  </a:lnTo>
                  <a:lnTo>
                    <a:pt x="193180" y="6821"/>
                  </a:lnTo>
                  <a:lnTo>
                    <a:pt x="193483" y="6593"/>
                  </a:lnTo>
                  <a:lnTo>
                    <a:pt x="193710" y="6366"/>
                  </a:lnTo>
                  <a:lnTo>
                    <a:pt x="193938" y="6290"/>
                  </a:lnTo>
                  <a:lnTo>
                    <a:pt x="194089" y="6215"/>
                  </a:lnTo>
                  <a:close/>
                  <a:moveTo>
                    <a:pt x="206291" y="6063"/>
                  </a:moveTo>
                  <a:lnTo>
                    <a:pt x="206367" y="6139"/>
                  </a:lnTo>
                  <a:lnTo>
                    <a:pt x="206443" y="6442"/>
                  </a:lnTo>
                  <a:lnTo>
                    <a:pt x="206518" y="6897"/>
                  </a:lnTo>
                  <a:lnTo>
                    <a:pt x="206443" y="7351"/>
                  </a:lnTo>
                  <a:lnTo>
                    <a:pt x="206291" y="7730"/>
                  </a:lnTo>
                  <a:lnTo>
                    <a:pt x="205912" y="8109"/>
                  </a:lnTo>
                  <a:lnTo>
                    <a:pt x="205306" y="8564"/>
                  </a:lnTo>
                  <a:lnTo>
                    <a:pt x="204472" y="9170"/>
                  </a:lnTo>
                  <a:lnTo>
                    <a:pt x="204169" y="9322"/>
                  </a:lnTo>
                  <a:lnTo>
                    <a:pt x="204093" y="9322"/>
                  </a:lnTo>
                  <a:lnTo>
                    <a:pt x="204169" y="9019"/>
                  </a:lnTo>
                  <a:lnTo>
                    <a:pt x="204321" y="8564"/>
                  </a:lnTo>
                  <a:lnTo>
                    <a:pt x="204775" y="7503"/>
                  </a:lnTo>
                  <a:lnTo>
                    <a:pt x="205382" y="6593"/>
                  </a:lnTo>
                  <a:lnTo>
                    <a:pt x="205609" y="6215"/>
                  </a:lnTo>
                  <a:lnTo>
                    <a:pt x="205760" y="6139"/>
                  </a:lnTo>
                  <a:lnTo>
                    <a:pt x="206139" y="6063"/>
                  </a:lnTo>
                  <a:close/>
                  <a:moveTo>
                    <a:pt x="215537" y="2425"/>
                  </a:moveTo>
                  <a:lnTo>
                    <a:pt x="215689" y="2577"/>
                  </a:lnTo>
                  <a:lnTo>
                    <a:pt x="215764" y="2880"/>
                  </a:lnTo>
                  <a:lnTo>
                    <a:pt x="215764" y="3335"/>
                  </a:lnTo>
                  <a:lnTo>
                    <a:pt x="215689" y="3789"/>
                  </a:lnTo>
                  <a:lnTo>
                    <a:pt x="215613" y="4168"/>
                  </a:lnTo>
                  <a:lnTo>
                    <a:pt x="215461" y="4547"/>
                  </a:lnTo>
                  <a:lnTo>
                    <a:pt x="215158" y="4850"/>
                  </a:lnTo>
                  <a:lnTo>
                    <a:pt x="214703" y="5532"/>
                  </a:lnTo>
                  <a:lnTo>
                    <a:pt x="214249" y="6290"/>
                  </a:lnTo>
                  <a:lnTo>
                    <a:pt x="213870" y="7048"/>
                  </a:lnTo>
                  <a:lnTo>
                    <a:pt x="213491" y="7882"/>
                  </a:lnTo>
                  <a:lnTo>
                    <a:pt x="213263" y="8791"/>
                  </a:lnTo>
                  <a:lnTo>
                    <a:pt x="213036" y="9625"/>
                  </a:lnTo>
                  <a:lnTo>
                    <a:pt x="212884" y="10459"/>
                  </a:lnTo>
                  <a:lnTo>
                    <a:pt x="212884" y="11292"/>
                  </a:lnTo>
                  <a:lnTo>
                    <a:pt x="212809" y="12202"/>
                  </a:lnTo>
                  <a:lnTo>
                    <a:pt x="212809" y="12581"/>
                  </a:lnTo>
                  <a:lnTo>
                    <a:pt x="212733" y="12656"/>
                  </a:lnTo>
                  <a:lnTo>
                    <a:pt x="212657" y="12656"/>
                  </a:lnTo>
                  <a:lnTo>
                    <a:pt x="212430" y="12429"/>
                  </a:lnTo>
                  <a:lnTo>
                    <a:pt x="212278" y="12050"/>
                  </a:lnTo>
                  <a:lnTo>
                    <a:pt x="212051" y="11671"/>
                  </a:lnTo>
                  <a:lnTo>
                    <a:pt x="211748" y="10534"/>
                  </a:lnTo>
                  <a:lnTo>
                    <a:pt x="211596" y="9322"/>
                  </a:lnTo>
                  <a:lnTo>
                    <a:pt x="211596" y="8715"/>
                  </a:lnTo>
                  <a:lnTo>
                    <a:pt x="211596" y="8185"/>
                  </a:lnTo>
                  <a:lnTo>
                    <a:pt x="211748" y="7503"/>
                  </a:lnTo>
                  <a:lnTo>
                    <a:pt x="211899" y="6821"/>
                  </a:lnTo>
                  <a:lnTo>
                    <a:pt x="212127" y="6215"/>
                  </a:lnTo>
                  <a:lnTo>
                    <a:pt x="212354" y="5608"/>
                  </a:lnTo>
                  <a:lnTo>
                    <a:pt x="212657" y="5002"/>
                  </a:lnTo>
                  <a:lnTo>
                    <a:pt x="212960" y="4471"/>
                  </a:lnTo>
                  <a:lnTo>
                    <a:pt x="213339" y="3941"/>
                  </a:lnTo>
                  <a:lnTo>
                    <a:pt x="213794" y="3486"/>
                  </a:lnTo>
                  <a:lnTo>
                    <a:pt x="214249" y="3107"/>
                  </a:lnTo>
                  <a:lnTo>
                    <a:pt x="214628" y="2728"/>
                  </a:lnTo>
                  <a:lnTo>
                    <a:pt x="215006" y="2501"/>
                  </a:lnTo>
                  <a:lnTo>
                    <a:pt x="215310" y="2425"/>
                  </a:lnTo>
                  <a:close/>
                  <a:moveTo>
                    <a:pt x="203866" y="7048"/>
                  </a:moveTo>
                  <a:lnTo>
                    <a:pt x="203866" y="7276"/>
                  </a:lnTo>
                  <a:lnTo>
                    <a:pt x="203563" y="7958"/>
                  </a:lnTo>
                  <a:lnTo>
                    <a:pt x="202502" y="10155"/>
                  </a:lnTo>
                  <a:lnTo>
                    <a:pt x="201668" y="11899"/>
                  </a:lnTo>
                  <a:lnTo>
                    <a:pt x="201137" y="12732"/>
                  </a:lnTo>
                  <a:lnTo>
                    <a:pt x="200986" y="12960"/>
                  </a:lnTo>
                  <a:lnTo>
                    <a:pt x="200910" y="12960"/>
                  </a:lnTo>
                  <a:lnTo>
                    <a:pt x="200834" y="12884"/>
                  </a:lnTo>
                  <a:lnTo>
                    <a:pt x="200759" y="12656"/>
                  </a:lnTo>
                  <a:lnTo>
                    <a:pt x="200683" y="12353"/>
                  </a:lnTo>
                  <a:lnTo>
                    <a:pt x="200683" y="11974"/>
                  </a:lnTo>
                  <a:lnTo>
                    <a:pt x="200759" y="11065"/>
                  </a:lnTo>
                  <a:lnTo>
                    <a:pt x="201062" y="10231"/>
                  </a:lnTo>
                  <a:lnTo>
                    <a:pt x="201213" y="9776"/>
                  </a:lnTo>
                  <a:lnTo>
                    <a:pt x="201365" y="9473"/>
                  </a:lnTo>
                  <a:lnTo>
                    <a:pt x="201895" y="8791"/>
                  </a:lnTo>
                  <a:lnTo>
                    <a:pt x="202653" y="8033"/>
                  </a:lnTo>
                  <a:lnTo>
                    <a:pt x="203487" y="7351"/>
                  </a:lnTo>
                  <a:lnTo>
                    <a:pt x="203714" y="7124"/>
                  </a:lnTo>
                  <a:lnTo>
                    <a:pt x="203866" y="7048"/>
                  </a:lnTo>
                  <a:close/>
                  <a:moveTo>
                    <a:pt x="217735" y="4017"/>
                  </a:moveTo>
                  <a:lnTo>
                    <a:pt x="217886" y="4092"/>
                  </a:lnTo>
                  <a:lnTo>
                    <a:pt x="217886" y="4244"/>
                  </a:lnTo>
                  <a:lnTo>
                    <a:pt x="217886" y="5078"/>
                  </a:lnTo>
                  <a:lnTo>
                    <a:pt x="217735" y="5608"/>
                  </a:lnTo>
                  <a:lnTo>
                    <a:pt x="217583" y="6366"/>
                  </a:lnTo>
                  <a:lnTo>
                    <a:pt x="216977" y="8033"/>
                  </a:lnTo>
                  <a:lnTo>
                    <a:pt x="216219" y="9701"/>
                  </a:lnTo>
                  <a:lnTo>
                    <a:pt x="215385" y="11368"/>
                  </a:lnTo>
                  <a:lnTo>
                    <a:pt x="214628" y="12656"/>
                  </a:lnTo>
                  <a:lnTo>
                    <a:pt x="214324" y="13035"/>
                  </a:lnTo>
                  <a:lnTo>
                    <a:pt x="214173" y="13187"/>
                  </a:lnTo>
                  <a:lnTo>
                    <a:pt x="214021" y="13111"/>
                  </a:lnTo>
                  <a:lnTo>
                    <a:pt x="213945" y="12808"/>
                  </a:lnTo>
                  <a:lnTo>
                    <a:pt x="213870" y="12429"/>
                  </a:lnTo>
                  <a:lnTo>
                    <a:pt x="213794" y="11899"/>
                  </a:lnTo>
                  <a:lnTo>
                    <a:pt x="213794" y="10762"/>
                  </a:lnTo>
                  <a:lnTo>
                    <a:pt x="213870" y="10080"/>
                  </a:lnTo>
                  <a:lnTo>
                    <a:pt x="214021" y="9473"/>
                  </a:lnTo>
                  <a:lnTo>
                    <a:pt x="214173" y="8867"/>
                  </a:lnTo>
                  <a:lnTo>
                    <a:pt x="214400" y="8261"/>
                  </a:lnTo>
                  <a:lnTo>
                    <a:pt x="215006" y="6897"/>
                  </a:lnTo>
                  <a:lnTo>
                    <a:pt x="215764" y="5760"/>
                  </a:lnTo>
                  <a:lnTo>
                    <a:pt x="216143" y="5229"/>
                  </a:lnTo>
                  <a:lnTo>
                    <a:pt x="216598" y="4850"/>
                  </a:lnTo>
                  <a:lnTo>
                    <a:pt x="217356" y="4168"/>
                  </a:lnTo>
                  <a:lnTo>
                    <a:pt x="217583" y="4017"/>
                  </a:lnTo>
                  <a:close/>
                  <a:moveTo>
                    <a:pt x="208640" y="7579"/>
                  </a:moveTo>
                  <a:lnTo>
                    <a:pt x="208261" y="8488"/>
                  </a:lnTo>
                  <a:lnTo>
                    <a:pt x="207049" y="10610"/>
                  </a:lnTo>
                  <a:lnTo>
                    <a:pt x="206215" y="12126"/>
                  </a:lnTo>
                  <a:lnTo>
                    <a:pt x="205609" y="12960"/>
                  </a:lnTo>
                  <a:lnTo>
                    <a:pt x="205230" y="13414"/>
                  </a:lnTo>
                  <a:lnTo>
                    <a:pt x="205078" y="13566"/>
                  </a:lnTo>
                  <a:lnTo>
                    <a:pt x="204624" y="13566"/>
                  </a:lnTo>
                  <a:lnTo>
                    <a:pt x="204548" y="13490"/>
                  </a:lnTo>
                  <a:lnTo>
                    <a:pt x="204548" y="13414"/>
                  </a:lnTo>
                  <a:lnTo>
                    <a:pt x="204775" y="12960"/>
                  </a:lnTo>
                  <a:lnTo>
                    <a:pt x="205306" y="12202"/>
                  </a:lnTo>
                  <a:lnTo>
                    <a:pt x="206064" y="10837"/>
                  </a:lnTo>
                  <a:lnTo>
                    <a:pt x="206746" y="9625"/>
                  </a:lnTo>
                  <a:lnTo>
                    <a:pt x="206973" y="9094"/>
                  </a:lnTo>
                  <a:lnTo>
                    <a:pt x="207276" y="8640"/>
                  </a:lnTo>
                  <a:lnTo>
                    <a:pt x="207579" y="8261"/>
                  </a:lnTo>
                  <a:lnTo>
                    <a:pt x="207882" y="8033"/>
                  </a:lnTo>
                  <a:lnTo>
                    <a:pt x="208413" y="7654"/>
                  </a:lnTo>
                  <a:lnTo>
                    <a:pt x="208640" y="7579"/>
                  </a:lnTo>
                  <a:close/>
                  <a:moveTo>
                    <a:pt x="229027" y="11444"/>
                  </a:moveTo>
                  <a:lnTo>
                    <a:pt x="229179" y="11520"/>
                  </a:lnTo>
                  <a:lnTo>
                    <a:pt x="229254" y="11671"/>
                  </a:lnTo>
                  <a:lnTo>
                    <a:pt x="229330" y="11823"/>
                  </a:lnTo>
                  <a:lnTo>
                    <a:pt x="229330" y="12050"/>
                  </a:lnTo>
                  <a:lnTo>
                    <a:pt x="229179" y="12505"/>
                  </a:lnTo>
                  <a:lnTo>
                    <a:pt x="228875" y="12960"/>
                  </a:lnTo>
                  <a:lnTo>
                    <a:pt x="228724" y="13187"/>
                  </a:lnTo>
                  <a:lnTo>
                    <a:pt x="228496" y="13338"/>
                  </a:lnTo>
                  <a:lnTo>
                    <a:pt x="228042" y="13566"/>
                  </a:lnTo>
                  <a:lnTo>
                    <a:pt x="227966" y="13566"/>
                  </a:lnTo>
                  <a:lnTo>
                    <a:pt x="227890" y="13490"/>
                  </a:lnTo>
                  <a:lnTo>
                    <a:pt x="227966" y="13187"/>
                  </a:lnTo>
                  <a:lnTo>
                    <a:pt x="228269" y="12429"/>
                  </a:lnTo>
                  <a:lnTo>
                    <a:pt x="228572" y="11823"/>
                  </a:lnTo>
                  <a:lnTo>
                    <a:pt x="228800" y="11520"/>
                  </a:lnTo>
                  <a:lnTo>
                    <a:pt x="228951" y="11444"/>
                  </a:lnTo>
                  <a:close/>
                  <a:moveTo>
                    <a:pt x="220387" y="5078"/>
                  </a:moveTo>
                  <a:lnTo>
                    <a:pt x="220539" y="5153"/>
                  </a:lnTo>
                  <a:lnTo>
                    <a:pt x="220539" y="5229"/>
                  </a:lnTo>
                  <a:lnTo>
                    <a:pt x="220615" y="5381"/>
                  </a:lnTo>
                  <a:lnTo>
                    <a:pt x="220463" y="6215"/>
                  </a:lnTo>
                  <a:lnTo>
                    <a:pt x="220160" y="7276"/>
                  </a:lnTo>
                  <a:lnTo>
                    <a:pt x="219781" y="8412"/>
                  </a:lnTo>
                  <a:lnTo>
                    <a:pt x="219478" y="9322"/>
                  </a:lnTo>
                  <a:lnTo>
                    <a:pt x="219099" y="9852"/>
                  </a:lnTo>
                  <a:lnTo>
                    <a:pt x="218644" y="10459"/>
                  </a:lnTo>
                  <a:lnTo>
                    <a:pt x="217962" y="11216"/>
                  </a:lnTo>
                  <a:lnTo>
                    <a:pt x="217280" y="11899"/>
                  </a:lnTo>
                  <a:lnTo>
                    <a:pt x="216143" y="13035"/>
                  </a:lnTo>
                  <a:lnTo>
                    <a:pt x="215461" y="13566"/>
                  </a:lnTo>
                  <a:lnTo>
                    <a:pt x="215234" y="13642"/>
                  </a:lnTo>
                  <a:lnTo>
                    <a:pt x="215158" y="13566"/>
                  </a:lnTo>
                  <a:lnTo>
                    <a:pt x="215310" y="13338"/>
                  </a:lnTo>
                  <a:lnTo>
                    <a:pt x="215537" y="12960"/>
                  </a:lnTo>
                  <a:lnTo>
                    <a:pt x="216143" y="11974"/>
                  </a:lnTo>
                  <a:lnTo>
                    <a:pt x="216825" y="10459"/>
                  </a:lnTo>
                  <a:lnTo>
                    <a:pt x="217583" y="8791"/>
                  </a:lnTo>
                  <a:lnTo>
                    <a:pt x="218038" y="7427"/>
                  </a:lnTo>
                  <a:lnTo>
                    <a:pt x="218341" y="6745"/>
                  </a:lnTo>
                  <a:lnTo>
                    <a:pt x="218568" y="6290"/>
                  </a:lnTo>
                  <a:lnTo>
                    <a:pt x="218872" y="5911"/>
                  </a:lnTo>
                  <a:lnTo>
                    <a:pt x="219250" y="5608"/>
                  </a:lnTo>
                  <a:lnTo>
                    <a:pt x="219857" y="5229"/>
                  </a:lnTo>
                  <a:lnTo>
                    <a:pt x="220236" y="5078"/>
                  </a:lnTo>
                  <a:close/>
                  <a:moveTo>
                    <a:pt x="205988" y="8791"/>
                  </a:moveTo>
                  <a:lnTo>
                    <a:pt x="206064" y="8867"/>
                  </a:lnTo>
                  <a:lnTo>
                    <a:pt x="206064" y="8943"/>
                  </a:lnTo>
                  <a:lnTo>
                    <a:pt x="205836" y="9549"/>
                  </a:lnTo>
                  <a:lnTo>
                    <a:pt x="205306" y="10534"/>
                  </a:lnTo>
                  <a:lnTo>
                    <a:pt x="204548" y="11595"/>
                  </a:lnTo>
                  <a:lnTo>
                    <a:pt x="203942" y="12505"/>
                  </a:lnTo>
                  <a:lnTo>
                    <a:pt x="203335" y="13111"/>
                  </a:lnTo>
                  <a:lnTo>
                    <a:pt x="202653" y="13717"/>
                  </a:lnTo>
                  <a:lnTo>
                    <a:pt x="202123" y="13945"/>
                  </a:lnTo>
                  <a:lnTo>
                    <a:pt x="201971" y="14021"/>
                  </a:lnTo>
                  <a:lnTo>
                    <a:pt x="201895" y="13945"/>
                  </a:lnTo>
                  <a:lnTo>
                    <a:pt x="202123" y="13338"/>
                  </a:lnTo>
                  <a:lnTo>
                    <a:pt x="202653" y="12202"/>
                  </a:lnTo>
                  <a:lnTo>
                    <a:pt x="203032" y="11444"/>
                  </a:lnTo>
                  <a:lnTo>
                    <a:pt x="203487" y="10837"/>
                  </a:lnTo>
                  <a:lnTo>
                    <a:pt x="203942" y="10231"/>
                  </a:lnTo>
                  <a:lnTo>
                    <a:pt x="204548" y="9776"/>
                  </a:lnTo>
                  <a:lnTo>
                    <a:pt x="205306" y="9170"/>
                  </a:lnTo>
                  <a:lnTo>
                    <a:pt x="205760" y="8867"/>
                  </a:lnTo>
                  <a:lnTo>
                    <a:pt x="205988" y="8791"/>
                  </a:lnTo>
                  <a:close/>
                  <a:moveTo>
                    <a:pt x="210914" y="11595"/>
                  </a:moveTo>
                  <a:lnTo>
                    <a:pt x="211066" y="11899"/>
                  </a:lnTo>
                  <a:lnTo>
                    <a:pt x="211217" y="12202"/>
                  </a:lnTo>
                  <a:lnTo>
                    <a:pt x="211217" y="12505"/>
                  </a:lnTo>
                  <a:lnTo>
                    <a:pt x="210990" y="12884"/>
                  </a:lnTo>
                  <a:lnTo>
                    <a:pt x="210535" y="13338"/>
                  </a:lnTo>
                  <a:lnTo>
                    <a:pt x="209777" y="14021"/>
                  </a:lnTo>
                  <a:lnTo>
                    <a:pt x="208716" y="14930"/>
                  </a:lnTo>
                  <a:lnTo>
                    <a:pt x="208337" y="15157"/>
                  </a:lnTo>
                  <a:lnTo>
                    <a:pt x="208186" y="15233"/>
                  </a:lnTo>
                  <a:lnTo>
                    <a:pt x="208186" y="15157"/>
                  </a:lnTo>
                  <a:lnTo>
                    <a:pt x="208034" y="15082"/>
                  </a:lnTo>
                  <a:lnTo>
                    <a:pt x="207882" y="15006"/>
                  </a:lnTo>
                  <a:lnTo>
                    <a:pt x="207579" y="15006"/>
                  </a:lnTo>
                  <a:lnTo>
                    <a:pt x="207125" y="15157"/>
                  </a:lnTo>
                  <a:lnTo>
                    <a:pt x="206518" y="15536"/>
                  </a:lnTo>
                  <a:lnTo>
                    <a:pt x="206139" y="15839"/>
                  </a:lnTo>
                  <a:lnTo>
                    <a:pt x="205988" y="15915"/>
                  </a:lnTo>
                  <a:lnTo>
                    <a:pt x="205988" y="15915"/>
                  </a:lnTo>
                  <a:lnTo>
                    <a:pt x="206746" y="15082"/>
                  </a:lnTo>
                  <a:lnTo>
                    <a:pt x="207958" y="13869"/>
                  </a:lnTo>
                  <a:lnTo>
                    <a:pt x="209247" y="12732"/>
                  </a:lnTo>
                  <a:lnTo>
                    <a:pt x="210383" y="11899"/>
                  </a:lnTo>
                  <a:lnTo>
                    <a:pt x="210762" y="11671"/>
                  </a:lnTo>
                  <a:lnTo>
                    <a:pt x="210914" y="11595"/>
                  </a:lnTo>
                  <a:close/>
                  <a:moveTo>
                    <a:pt x="215158" y="14778"/>
                  </a:moveTo>
                  <a:lnTo>
                    <a:pt x="215158" y="14854"/>
                  </a:lnTo>
                  <a:lnTo>
                    <a:pt x="215082" y="15006"/>
                  </a:lnTo>
                  <a:lnTo>
                    <a:pt x="214628" y="15612"/>
                  </a:lnTo>
                  <a:lnTo>
                    <a:pt x="214173" y="16143"/>
                  </a:lnTo>
                  <a:lnTo>
                    <a:pt x="213870" y="16446"/>
                  </a:lnTo>
                  <a:lnTo>
                    <a:pt x="213794" y="16521"/>
                  </a:lnTo>
                  <a:lnTo>
                    <a:pt x="213870" y="16218"/>
                  </a:lnTo>
                  <a:lnTo>
                    <a:pt x="214249" y="15612"/>
                  </a:lnTo>
                  <a:lnTo>
                    <a:pt x="214628" y="15157"/>
                  </a:lnTo>
                  <a:lnTo>
                    <a:pt x="214931" y="14854"/>
                  </a:lnTo>
                  <a:lnTo>
                    <a:pt x="215158" y="14778"/>
                  </a:lnTo>
                  <a:close/>
                  <a:moveTo>
                    <a:pt x="191285" y="7124"/>
                  </a:moveTo>
                  <a:lnTo>
                    <a:pt x="191361" y="7200"/>
                  </a:lnTo>
                  <a:lnTo>
                    <a:pt x="191664" y="7579"/>
                  </a:lnTo>
                  <a:lnTo>
                    <a:pt x="192043" y="8337"/>
                  </a:lnTo>
                  <a:lnTo>
                    <a:pt x="192346" y="8943"/>
                  </a:lnTo>
                  <a:lnTo>
                    <a:pt x="192574" y="9549"/>
                  </a:lnTo>
                  <a:lnTo>
                    <a:pt x="192801" y="10231"/>
                  </a:lnTo>
                  <a:lnTo>
                    <a:pt x="192877" y="10837"/>
                  </a:lnTo>
                  <a:lnTo>
                    <a:pt x="193028" y="11595"/>
                  </a:lnTo>
                  <a:lnTo>
                    <a:pt x="193028" y="12277"/>
                  </a:lnTo>
                  <a:lnTo>
                    <a:pt x="193028" y="14021"/>
                  </a:lnTo>
                  <a:lnTo>
                    <a:pt x="192877" y="15764"/>
                  </a:lnTo>
                  <a:lnTo>
                    <a:pt x="192801" y="16294"/>
                  </a:lnTo>
                  <a:lnTo>
                    <a:pt x="192649" y="16521"/>
                  </a:lnTo>
                  <a:lnTo>
                    <a:pt x="192498" y="16597"/>
                  </a:lnTo>
                  <a:lnTo>
                    <a:pt x="192270" y="16597"/>
                  </a:lnTo>
                  <a:lnTo>
                    <a:pt x="192043" y="16521"/>
                  </a:lnTo>
                  <a:lnTo>
                    <a:pt x="191740" y="16370"/>
                  </a:lnTo>
                  <a:lnTo>
                    <a:pt x="191134" y="15915"/>
                  </a:lnTo>
                  <a:lnTo>
                    <a:pt x="190831" y="15612"/>
                  </a:lnTo>
                  <a:lnTo>
                    <a:pt x="190603" y="15309"/>
                  </a:lnTo>
                  <a:lnTo>
                    <a:pt x="190376" y="14854"/>
                  </a:lnTo>
                  <a:lnTo>
                    <a:pt x="190148" y="14324"/>
                  </a:lnTo>
                  <a:lnTo>
                    <a:pt x="189997" y="13793"/>
                  </a:lnTo>
                  <a:lnTo>
                    <a:pt x="189921" y="13263"/>
                  </a:lnTo>
                  <a:lnTo>
                    <a:pt x="189845" y="12656"/>
                  </a:lnTo>
                  <a:lnTo>
                    <a:pt x="189845" y="12050"/>
                  </a:lnTo>
                  <a:lnTo>
                    <a:pt x="189845" y="11368"/>
                  </a:lnTo>
                  <a:lnTo>
                    <a:pt x="189921" y="10762"/>
                  </a:lnTo>
                  <a:lnTo>
                    <a:pt x="190224" y="9398"/>
                  </a:lnTo>
                  <a:lnTo>
                    <a:pt x="190603" y="8261"/>
                  </a:lnTo>
                  <a:lnTo>
                    <a:pt x="191058" y="7427"/>
                  </a:lnTo>
                  <a:lnTo>
                    <a:pt x="191209" y="7200"/>
                  </a:lnTo>
                  <a:lnTo>
                    <a:pt x="191285" y="7124"/>
                  </a:lnTo>
                  <a:close/>
                  <a:moveTo>
                    <a:pt x="197045" y="6972"/>
                  </a:moveTo>
                  <a:lnTo>
                    <a:pt x="197121" y="7048"/>
                  </a:lnTo>
                  <a:lnTo>
                    <a:pt x="197197" y="7351"/>
                  </a:lnTo>
                  <a:lnTo>
                    <a:pt x="197272" y="8185"/>
                  </a:lnTo>
                  <a:lnTo>
                    <a:pt x="197197" y="9398"/>
                  </a:lnTo>
                  <a:lnTo>
                    <a:pt x="196893" y="10913"/>
                  </a:lnTo>
                  <a:lnTo>
                    <a:pt x="196515" y="12429"/>
                  </a:lnTo>
                  <a:lnTo>
                    <a:pt x="196136" y="13717"/>
                  </a:lnTo>
                  <a:lnTo>
                    <a:pt x="195908" y="14172"/>
                  </a:lnTo>
                  <a:lnTo>
                    <a:pt x="195605" y="14703"/>
                  </a:lnTo>
                  <a:lnTo>
                    <a:pt x="194847" y="15688"/>
                  </a:lnTo>
                  <a:lnTo>
                    <a:pt x="194089" y="16446"/>
                  </a:lnTo>
                  <a:lnTo>
                    <a:pt x="193786" y="16673"/>
                  </a:lnTo>
                  <a:lnTo>
                    <a:pt x="193559" y="16749"/>
                  </a:lnTo>
                  <a:lnTo>
                    <a:pt x="193407" y="16673"/>
                  </a:lnTo>
                  <a:lnTo>
                    <a:pt x="193331" y="16673"/>
                  </a:lnTo>
                  <a:lnTo>
                    <a:pt x="193331" y="16521"/>
                  </a:lnTo>
                  <a:lnTo>
                    <a:pt x="193407" y="16370"/>
                  </a:lnTo>
                  <a:lnTo>
                    <a:pt x="193483" y="15915"/>
                  </a:lnTo>
                  <a:lnTo>
                    <a:pt x="193559" y="15157"/>
                  </a:lnTo>
                  <a:lnTo>
                    <a:pt x="193635" y="12884"/>
                  </a:lnTo>
                  <a:lnTo>
                    <a:pt x="193710" y="10610"/>
                  </a:lnTo>
                  <a:lnTo>
                    <a:pt x="193786" y="9852"/>
                  </a:lnTo>
                  <a:lnTo>
                    <a:pt x="193786" y="9473"/>
                  </a:lnTo>
                  <a:lnTo>
                    <a:pt x="194014" y="9246"/>
                  </a:lnTo>
                  <a:lnTo>
                    <a:pt x="194468" y="8867"/>
                  </a:lnTo>
                  <a:lnTo>
                    <a:pt x="195529" y="7958"/>
                  </a:lnTo>
                  <a:lnTo>
                    <a:pt x="196515" y="7200"/>
                  </a:lnTo>
                  <a:lnTo>
                    <a:pt x="196893" y="7048"/>
                  </a:lnTo>
                  <a:lnTo>
                    <a:pt x="197045" y="6972"/>
                  </a:lnTo>
                  <a:close/>
                  <a:moveTo>
                    <a:pt x="211596" y="13187"/>
                  </a:moveTo>
                  <a:lnTo>
                    <a:pt x="211748" y="13263"/>
                  </a:lnTo>
                  <a:lnTo>
                    <a:pt x="211975" y="13490"/>
                  </a:lnTo>
                  <a:lnTo>
                    <a:pt x="211975" y="13566"/>
                  </a:lnTo>
                  <a:lnTo>
                    <a:pt x="211975" y="13717"/>
                  </a:lnTo>
                  <a:lnTo>
                    <a:pt x="211748" y="14172"/>
                  </a:lnTo>
                  <a:lnTo>
                    <a:pt x="211444" y="14703"/>
                  </a:lnTo>
                  <a:lnTo>
                    <a:pt x="210990" y="15233"/>
                  </a:lnTo>
                  <a:lnTo>
                    <a:pt x="210459" y="15839"/>
                  </a:lnTo>
                  <a:lnTo>
                    <a:pt x="209929" y="16294"/>
                  </a:lnTo>
                  <a:lnTo>
                    <a:pt x="209398" y="16749"/>
                  </a:lnTo>
                  <a:lnTo>
                    <a:pt x="208944" y="16976"/>
                  </a:lnTo>
                  <a:lnTo>
                    <a:pt x="208489" y="17052"/>
                  </a:lnTo>
                  <a:lnTo>
                    <a:pt x="208110" y="17052"/>
                  </a:lnTo>
                  <a:lnTo>
                    <a:pt x="208034" y="16976"/>
                  </a:lnTo>
                  <a:lnTo>
                    <a:pt x="208034" y="16673"/>
                  </a:lnTo>
                  <a:lnTo>
                    <a:pt x="208261" y="16370"/>
                  </a:lnTo>
                  <a:lnTo>
                    <a:pt x="208640" y="15915"/>
                  </a:lnTo>
                  <a:lnTo>
                    <a:pt x="209171" y="15309"/>
                  </a:lnTo>
                  <a:lnTo>
                    <a:pt x="209853" y="14627"/>
                  </a:lnTo>
                  <a:lnTo>
                    <a:pt x="210990" y="13642"/>
                  </a:lnTo>
                  <a:lnTo>
                    <a:pt x="211596" y="13187"/>
                  </a:lnTo>
                  <a:close/>
                  <a:moveTo>
                    <a:pt x="183555" y="13263"/>
                  </a:moveTo>
                  <a:lnTo>
                    <a:pt x="183782" y="13338"/>
                  </a:lnTo>
                  <a:lnTo>
                    <a:pt x="184086" y="13566"/>
                  </a:lnTo>
                  <a:lnTo>
                    <a:pt x="184313" y="13793"/>
                  </a:lnTo>
                  <a:lnTo>
                    <a:pt x="184692" y="14172"/>
                  </a:lnTo>
                  <a:lnTo>
                    <a:pt x="184843" y="14551"/>
                  </a:lnTo>
                  <a:lnTo>
                    <a:pt x="184843" y="15006"/>
                  </a:lnTo>
                  <a:lnTo>
                    <a:pt x="184768" y="15839"/>
                  </a:lnTo>
                  <a:lnTo>
                    <a:pt x="184616" y="16749"/>
                  </a:lnTo>
                  <a:lnTo>
                    <a:pt x="184616" y="17052"/>
                  </a:lnTo>
                  <a:lnTo>
                    <a:pt x="184540" y="17204"/>
                  </a:lnTo>
                  <a:lnTo>
                    <a:pt x="184086" y="16825"/>
                  </a:lnTo>
                  <a:lnTo>
                    <a:pt x="183252" y="16067"/>
                  </a:lnTo>
                  <a:lnTo>
                    <a:pt x="182115" y="14930"/>
                  </a:lnTo>
                  <a:lnTo>
                    <a:pt x="182494" y="14096"/>
                  </a:lnTo>
                  <a:lnTo>
                    <a:pt x="182721" y="13717"/>
                  </a:lnTo>
                  <a:lnTo>
                    <a:pt x="182873" y="13490"/>
                  </a:lnTo>
                  <a:lnTo>
                    <a:pt x="183100" y="13338"/>
                  </a:lnTo>
                  <a:lnTo>
                    <a:pt x="183328" y="13263"/>
                  </a:lnTo>
                  <a:close/>
                  <a:moveTo>
                    <a:pt x="212127" y="14778"/>
                  </a:moveTo>
                  <a:lnTo>
                    <a:pt x="212051" y="15309"/>
                  </a:lnTo>
                  <a:lnTo>
                    <a:pt x="211748" y="16218"/>
                  </a:lnTo>
                  <a:lnTo>
                    <a:pt x="211444" y="17052"/>
                  </a:lnTo>
                  <a:lnTo>
                    <a:pt x="211293" y="17355"/>
                  </a:lnTo>
                  <a:lnTo>
                    <a:pt x="211217" y="17431"/>
                  </a:lnTo>
                  <a:lnTo>
                    <a:pt x="211066" y="17431"/>
                  </a:lnTo>
                  <a:lnTo>
                    <a:pt x="210838" y="17204"/>
                  </a:lnTo>
                  <a:lnTo>
                    <a:pt x="210611" y="16900"/>
                  </a:lnTo>
                  <a:lnTo>
                    <a:pt x="210611" y="16749"/>
                  </a:lnTo>
                  <a:lnTo>
                    <a:pt x="210611" y="16673"/>
                  </a:lnTo>
                  <a:lnTo>
                    <a:pt x="210762" y="16294"/>
                  </a:lnTo>
                  <a:lnTo>
                    <a:pt x="211293" y="15764"/>
                  </a:lnTo>
                  <a:lnTo>
                    <a:pt x="211823" y="15082"/>
                  </a:lnTo>
                  <a:lnTo>
                    <a:pt x="212051" y="14854"/>
                  </a:lnTo>
                  <a:lnTo>
                    <a:pt x="212127" y="14778"/>
                  </a:lnTo>
                  <a:close/>
                  <a:moveTo>
                    <a:pt x="187647" y="12884"/>
                  </a:moveTo>
                  <a:lnTo>
                    <a:pt x="187723" y="14021"/>
                  </a:lnTo>
                  <a:lnTo>
                    <a:pt x="187799" y="15157"/>
                  </a:lnTo>
                  <a:lnTo>
                    <a:pt x="187723" y="16370"/>
                  </a:lnTo>
                  <a:lnTo>
                    <a:pt x="187647" y="17507"/>
                  </a:lnTo>
                  <a:lnTo>
                    <a:pt x="187041" y="16446"/>
                  </a:lnTo>
                  <a:lnTo>
                    <a:pt x="186662" y="15688"/>
                  </a:lnTo>
                  <a:lnTo>
                    <a:pt x="186435" y="15157"/>
                  </a:lnTo>
                  <a:lnTo>
                    <a:pt x="186662" y="14703"/>
                  </a:lnTo>
                  <a:lnTo>
                    <a:pt x="187041" y="13869"/>
                  </a:lnTo>
                  <a:lnTo>
                    <a:pt x="187647" y="12884"/>
                  </a:lnTo>
                  <a:close/>
                  <a:moveTo>
                    <a:pt x="235317" y="15385"/>
                  </a:moveTo>
                  <a:lnTo>
                    <a:pt x="235772" y="15460"/>
                  </a:lnTo>
                  <a:lnTo>
                    <a:pt x="235999" y="15536"/>
                  </a:lnTo>
                  <a:lnTo>
                    <a:pt x="236151" y="15688"/>
                  </a:lnTo>
                  <a:lnTo>
                    <a:pt x="236378" y="15991"/>
                  </a:lnTo>
                  <a:lnTo>
                    <a:pt x="236454" y="16446"/>
                  </a:lnTo>
                  <a:lnTo>
                    <a:pt x="236378" y="16673"/>
                  </a:lnTo>
                  <a:lnTo>
                    <a:pt x="236302" y="16825"/>
                  </a:lnTo>
                  <a:lnTo>
                    <a:pt x="236075" y="16976"/>
                  </a:lnTo>
                  <a:lnTo>
                    <a:pt x="235848" y="17052"/>
                  </a:lnTo>
                  <a:lnTo>
                    <a:pt x="234408" y="17507"/>
                  </a:lnTo>
                  <a:lnTo>
                    <a:pt x="233953" y="17658"/>
                  </a:lnTo>
                  <a:lnTo>
                    <a:pt x="233726" y="17658"/>
                  </a:lnTo>
                  <a:lnTo>
                    <a:pt x="233726" y="17582"/>
                  </a:lnTo>
                  <a:lnTo>
                    <a:pt x="233801" y="17431"/>
                  </a:lnTo>
                  <a:lnTo>
                    <a:pt x="234332" y="16218"/>
                  </a:lnTo>
                  <a:lnTo>
                    <a:pt x="234484" y="15839"/>
                  </a:lnTo>
                  <a:lnTo>
                    <a:pt x="234711" y="15536"/>
                  </a:lnTo>
                  <a:lnTo>
                    <a:pt x="234938" y="15460"/>
                  </a:lnTo>
                  <a:lnTo>
                    <a:pt x="235317" y="15385"/>
                  </a:lnTo>
                  <a:close/>
                  <a:moveTo>
                    <a:pt x="228345" y="13945"/>
                  </a:moveTo>
                  <a:lnTo>
                    <a:pt x="228496" y="14021"/>
                  </a:lnTo>
                  <a:lnTo>
                    <a:pt x="228345" y="14324"/>
                  </a:lnTo>
                  <a:lnTo>
                    <a:pt x="227890" y="15006"/>
                  </a:lnTo>
                  <a:lnTo>
                    <a:pt x="227208" y="15839"/>
                  </a:lnTo>
                  <a:lnTo>
                    <a:pt x="226374" y="16749"/>
                  </a:lnTo>
                  <a:lnTo>
                    <a:pt x="225465" y="17582"/>
                  </a:lnTo>
                  <a:lnTo>
                    <a:pt x="224783" y="18037"/>
                  </a:lnTo>
                  <a:lnTo>
                    <a:pt x="224480" y="18189"/>
                  </a:lnTo>
                  <a:lnTo>
                    <a:pt x="224328" y="18189"/>
                  </a:lnTo>
                  <a:lnTo>
                    <a:pt x="224783" y="17734"/>
                  </a:lnTo>
                  <a:lnTo>
                    <a:pt x="226299" y="15764"/>
                  </a:lnTo>
                  <a:lnTo>
                    <a:pt x="226981" y="15006"/>
                  </a:lnTo>
                  <a:lnTo>
                    <a:pt x="227587" y="14399"/>
                  </a:lnTo>
                  <a:lnTo>
                    <a:pt x="228193" y="14021"/>
                  </a:lnTo>
                  <a:lnTo>
                    <a:pt x="228345" y="13945"/>
                  </a:lnTo>
                  <a:close/>
                  <a:moveTo>
                    <a:pt x="227814" y="11747"/>
                  </a:moveTo>
                  <a:lnTo>
                    <a:pt x="227739" y="12126"/>
                  </a:lnTo>
                  <a:lnTo>
                    <a:pt x="227435" y="12808"/>
                  </a:lnTo>
                  <a:lnTo>
                    <a:pt x="226753" y="13945"/>
                  </a:lnTo>
                  <a:lnTo>
                    <a:pt x="225844" y="15233"/>
                  </a:lnTo>
                  <a:lnTo>
                    <a:pt x="224783" y="16521"/>
                  </a:lnTo>
                  <a:lnTo>
                    <a:pt x="223798" y="17582"/>
                  </a:lnTo>
                  <a:lnTo>
                    <a:pt x="223267" y="18037"/>
                  </a:lnTo>
                  <a:lnTo>
                    <a:pt x="222964" y="18340"/>
                  </a:lnTo>
                  <a:lnTo>
                    <a:pt x="222812" y="18340"/>
                  </a:lnTo>
                  <a:lnTo>
                    <a:pt x="222661" y="18189"/>
                  </a:lnTo>
                  <a:lnTo>
                    <a:pt x="222661" y="17961"/>
                  </a:lnTo>
                  <a:lnTo>
                    <a:pt x="222661" y="17582"/>
                  </a:lnTo>
                  <a:lnTo>
                    <a:pt x="222964" y="16673"/>
                  </a:lnTo>
                  <a:lnTo>
                    <a:pt x="223419" y="15612"/>
                  </a:lnTo>
                  <a:lnTo>
                    <a:pt x="224025" y="14627"/>
                  </a:lnTo>
                  <a:lnTo>
                    <a:pt x="224404" y="14248"/>
                  </a:lnTo>
                  <a:lnTo>
                    <a:pt x="224934" y="13717"/>
                  </a:lnTo>
                  <a:lnTo>
                    <a:pt x="226147" y="12732"/>
                  </a:lnTo>
                  <a:lnTo>
                    <a:pt x="227208" y="11974"/>
                  </a:lnTo>
                  <a:lnTo>
                    <a:pt x="227587" y="11747"/>
                  </a:lnTo>
                  <a:close/>
                  <a:moveTo>
                    <a:pt x="203108" y="14627"/>
                  </a:moveTo>
                  <a:lnTo>
                    <a:pt x="203108" y="14703"/>
                  </a:lnTo>
                  <a:lnTo>
                    <a:pt x="202881" y="15082"/>
                  </a:lnTo>
                  <a:lnTo>
                    <a:pt x="202426" y="15764"/>
                  </a:lnTo>
                  <a:lnTo>
                    <a:pt x="201744" y="16749"/>
                  </a:lnTo>
                  <a:lnTo>
                    <a:pt x="201137" y="17810"/>
                  </a:lnTo>
                  <a:lnTo>
                    <a:pt x="200455" y="18795"/>
                  </a:lnTo>
                  <a:lnTo>
                    <a:pt x="199698" y="19780"/>
                  </a:lnTo>
                  <a:lnTo>
                    <a:pt x="199091" y="20387"/>
                  </a:lnTo>
                  <a:lnTo>
                    <a:pt x="198940" y="20387"/>
                  </a:lnTo>
                  <a:lnTo>
                    <a:pt x="199015" y="20235"/>
                  </a:lnTo>
                  <a:lnTo>
                    <a:pt x="200304" y="17355"/>
                  </a:lnTo>
                  <a:lnTo>
                    <a:pt x="200910" y="16143"/>
                  </a:lnTo>
                  <a:lnTo>
                    <a:pt x="201289" y="15385"/>
                  </a:lnTo>
                  <a:lnTo>
                    <a:pt x="201592" y="15082"/>
                  </a:lnTo>
                  <a:lnTo>
                    <a:pt x="201744" y="15006"/>
                  </a:lnTo>
                  <a:lnTo>
                    <a:pt x="201895" y="15006"/>
                  </a:lnTo>
                  <a:lnTo>
                    <a:pt x="202350" y="14930"/>
                  </a:lnTo>
                  <a:lnTo>
                    <a:pt x="202729" y="14778"/>
                  </a:lnTo>
                  <a:lnTo>
                    <a:pt x="203032" y="14627"/>
                  </a:lnTo>
                  <a:close/>
                  <a:moveTo>
                    <a:pt x="233726" y="15612"/>
                  </a:moveTo>
                  <a:lnTo>
                    <a:pt x="233801" y="15839"/>
                  </a:lnTo>
                  <a:lnTo>
                    <a:pt x="233726" y="16143"/>
                  </a:lnTo>
                  <a:lnTo>
                    <a:pt x="233271" y="17128"/>
                  </a:lnTo>
                  <a:lnTo>
                    <a:pt x="232589" y="18265"/>
                  </a:lnTo>
                  <a:lnTo>
                    <a:pt x="232286" y="18644"/>
                  </a:lnTo>
                  <a:lnTo>
                    <a:pt x="231983" y="19022"/>
                  </a:lnTo>
                  <a:lnTo>
                    <a:pt x="231528" y="19401"/>
                  </a:lnTo>
                  <a:lnTo>
                    <a:pt x="231073" y="19780"/>
                  </a:lnTo>
                  <a:lnTo>
                    <a:pt x="229633" y="20690"/>
                  </a:lnTo>
                  <a:lnTo>
                    <a:pt x="228345" y="21372"/>
                  </a:lnTo>
                  <a:lnTo>
                    <a:pt x="227966" y="21523"/>
                  </a:lnTo>
                  <a:lnTo>
                    <a:pt x="227739" y="21523"/>
                  </a:lnTo>
                  <a:lnTo>
                    <a:pt x="227663" y="21448"/>
                  </a:lnTo>
                  <a:lnTo>
                    <a:pt x="227663" y="21372"/>
                  </a:lnTo>
                  <a:lnTo>
                    <a:pt x="227663" y="21069"/>
                  </a:lnTo>
                  <a:lnTo>
                    <a:pt x="227814" y="20690"/>
                  </a:lnTo>
                  <a:lnTo>
                    <a:pt x="228118" y="20083"/>
                  </a:lnTo>
                  <a:lnTo>
                    <a:pt x="228421" y="19553"/>
                  </a:lnTo>
                  <a:lnTo>
                    <a:pt x="228800" y="19022"/>
                  </a:lnTo>
                  <a:lnTo>
                    <a:pt x="229254" y="18416"/>
                  </a:lnTo>
                  <a:lnTo>
                    <a:pt x="229785" y="17886"/>
                  </a:lnTo>
                  <a:lnTo>
                    <a:pt x="230315" y="17431"/>
                  </a:lnTo>
                  <a:lnTo>
                    <a:pt x="230846" y="16976"/>
                  </a:lnTo>
                  <a:lnTo>
                    <a:pt x="231452" y="16521"/>
                  </a:lnTo>
                  <a:lnTo>
                    <a:pt x="231983" y="16218"/>
                  </a:lnTo>
                  <a:lnTo>
                    <a:pt x="233195" y="15688"/>
                  </a:lnTo>
                  <a:lnTo>
                    <a:pt x="233498" y="15612"/>
                  </a:lnTo>
                  <a:close/>
                  <a:moveTo>
                    <a:pt x="199546" y="13187"/>
                  </a:moveTo>
                  <a:lnTo>
                    <a:pt x="199849" y="13793"/>
                  </a:lnTo>
                  <a:lnTo>
                    <a:pt x="200001" y="14096"/>
                  </a:lnTo>
                  <a:lnTo>
                    <a:pt x="200001" y="14475"/>
                  </a:lnTo>
                  <a:lnTo>
                    <a:pt x="199773" y="15006"/>
                  </a:lnTo>
                  <a:lnTo>
                    <a:pt x="199470" y="15839"/>
                  </a:lnTo>
                  <a:lnTo>
                    <a:pt x="199091" y="16597"/>
                  </a:lnTo>
                  <a:lnTo>
                    <a:pt x="198788" y="17052"/>
                  </a:lnTo>
                  <a:lnTo>
                    <a:pt x="198485" y="17355"/>
                  </a:lnTo>
                  <a:lnTo>
                    <a:pt x="198258" y="17355"/>
                  </a:lnTo>
                  <a:lnTo>
                    <a:pt x="198030" y="17431"/>
                  </a:lnTo>
                  <a:lnTo>
                    <a:pt x="197727" y="17582"/>
                  </a:lnTo>
                  <a:lnTo>
                    <a:pt x="197424" y="17810"/>
                  </a:lnTo>
                  <a:lnTo>
                    <a:pt x="197121" y="18113"/>
                  </a:lnTo>
                  <a:lnTo>
                    <a:pt x="196363" y="19098"/>
                  </a:lnTo>
                  <a:lnTo>
                    <a:pt x="195378" y="20462"/>
                  </a:lnTo>
                  <a:lnTo>
                    <a:pt x="194620" y="21675"/>
                  </a:lnTo>
                  <a:lnTo>
                    <a:pt x="194620" y="20690"/>
                  </a:lnTo>
                  <a:lnTo>
                    <a:pt x="194620" y="20083"/>
                  </a:lnTo>
                  <a:lnTo>
                    <a:pt x="194847" y="19553"/>
                  </a:lnTo>
                  <a:lnTo>
                    <a:pt x="195150" y="18871"/>
                  </a:lnTo>
                  <a:lnTo>
                    <a:pt x="195757" y="18037"/>
                  </a:lnTo>
                  <a:lnTo>
                    <a:pt x="196969" y="16446"/>
                  </a:lnTo>
                  <a:lnTo>
                    <a:pt x="198182" y="14778"/>
                  </a:lnTo>
                  <a:lnTo>
                    <a:pt x="199546" y="13187"/>
                  </a:lnTo>
                  <a:close/>
                  <a:moveTo>
                    <a:pt x="217432" y="17355"/>
                  </a:moveTo>
                  <a:lnTo>
                    <a:pt x="217128" y="18113"/>
                  </a:lnTo>
                  <a:lnTo>
                    <a:pt x="216219" y="19856"/>
                  </a:lnTo>
                  <a:lnTo>
                    <a:pt x="214931" y="22357"/>
                  </a:lnTo>
                  <a:lnTo>
                    <a:pt x="215082" y="21448"/>
                  </a:lnTo>
                  <a:lnTo>
                    <a:pt x="215234" y="21069"/>
                  </a:lnTo>
                  <a:lnTo>
                    <a:pt x="215461" y="20462"/>
                  </a:lnTo>
                  <a:lnTo>
                    <a:pt x="216143" y="19098"/>
                  </a:lnTo>
                  <a:lnTo>
                    <a:pt x="216901" y="17886"/>
                  </a:lnTo>
                  <a:lnTo>
                    <a:pt x="217204" y="17507"/>
                  </a:lnTo>
                  <a:lnTo>
                    <a:pt x="217432" y="17355"/>
                  </a:lnTo>
                  <a:close/>
                  <a:moveTo>
                    <a:pt x="185525" y="15385"/>
                  </a:moveTo>
                  <a:lnTo>
                    <a:pt x="185829" y="15839"/>
                  </a:lnTo>
                  <a:lnTo>
                    <a:pt x="186511" y="16976"/>
                  </a:lnTo>
                  <a:lnTo>
                    <a:pt x="187269" y="18340"/>
                  </a:lnTo>
                  <a:lnTo>
                    <a:pt x="187723" y="19326"/>
                  </a:lnTo>
                  <a:lnTo>
                    <a:pt x="187951" y="20159"/>
                  </a:lnTo>
                  <a:lnTo>
                    <a:pt x="188026" y="21069"/>
                  </a:lnTo>
                  <a:lnTo>
                    <a:pt x="187951" y="21902"/>
                  </a:lnTo>
                  <a:lnTo>
                    <a:pt x="187875" y="22205"/>
                  </a:lnTo>
                  <a:lnTo>
                    <a:pt x="187799" y="22433"/>
                  </a:lnTo>
                  <a:lnTo>
                    <a:pt x="187572" y="22660"/>
                  </a:lnTo>
                  <a:lnTo>
                    <a:pt x="187572" y="22433"/>
                  </a:lnTo>
                  <a:lnTo>
                    <a:pt x="187420" y="21902"/>
                  </a:lnTo>
                  <a:lnTo>
                    <a:pt x="187041" y="21069"/>
                  </a:lnTo>
                  <a:lnTo>
                    <a:pt x="186435" y="20008"/>
                  </a:lnTo>
                  <a:lnTo>
                    <a:pt x="185753" y="18947"/>
                  </a:lnTo>
                  <a:lnTo>
                    <a:pt x="185374" y="18416"/>
                  </a:lnTo>
                  <a:lnTo>
                    <a:pt x="185222" y="17961"/>
                  </a:lnTo>
                  <a:lnTo>
                    <a:pt x="185222" y="17431"/>
                  </a:lnTo>
                  <a:lnTo>
                    <a:pt x="185222" y="16673"/>
                  </a:lnTo>
                  <a:lnTo>
                    <a:pt x="185374" y="15764"/>
                  </a:lnTo>
                  <a:lnTo>
                    <a:pt x="185525" y="15385"/>
                  </a:lnTo>
                  <a:close/>
                  <a:moveTo>
                    <a:pt x="236378" y="17507"/>
                  </a:moveTo>
                  <a:lnTo>
                    <a:pt x="236302" y="17734"/>
                  </a:lnTo>
                  <a:lnTo>
                    <a:pt x="236075" y="18265"/>
                  </a:lnTo>
                  <a:lnTo>
                    <a:pt x="235696" y="18871"/>
                  </a:lnTo>
                  <a:lnTo>
                    <a:pt x="235166" y="19553"/>
                  </a:lnTo>
                  <a:lnTo>
                    <a:pt x="234484" y="20235"/>
                  </a:lnTo>
                  <a:lnTo>
                    <a:pt x="233726" y="20917"/>
                  </a:lnTo>
                  <a:lnTo>
                    <a:pt x="232892" y="21599"/>
                  </a:lnTo>
                  <a:lnTo>
                    <a:pt x="232134" y="22130"/>
                  </a:lnTo>
                  <a:lnTo>
                    <a:pt x="231376" y="22509"/>
                  </a:lnTo>
                  <a:lnTo>
                    <a:pt x="230694" y="22736"/>
                  </a:lnTo>
                  <a:lnTo>
                    <a:pt x="230543" y="22736"/>
                  </a:lnTo>
                  <a:lnTo>
                    <a:pt x="230618" y="22584"/>
                  </a:lnTo>
                  <a:lnTo>
                    <a:pt x="230922" y="22205"/>
                  </a:lnTo>
                  <a:lnTo>
                    <a:pt x="231604" y="21523"/>
                  </a:lnTo>
                  <a:lnTo>
                    <a:pt x="232816" y="20311"/>
                  </a:lnTo>
                  <a:lnTo>
                    <a:pt x="233498" y="19553"/>
                  </a:lnTo>
                  <a:lnTo>
                    <a:pt x="233650" y="19326"/>
                  </a:lnTo>
                  <a:lnTo>
                    <a:pt x="233726" y="19174"/>
                  </a:lnTo>
                  <a:lnTo>
                    <a:pt x="233726" y="19022"/>
                  </a:lnTo>
                  <a:lnTo>
                    <a:pt x="233650" y="18871"/>
                  </a:lnTo>
                  <a:lnTo>
                    <a:pt x="233498" y="18719"/>
                  </a:lnTo>
                  <a:lnTo>
                    <a:pt x="233574" y="18568"/>
                  </a:lnTo>
                  <a:lnTo>
                    <a:pt x="233801" y="18416"/>
                  </a:lnTo>
                  <a:lnTo>
                    <a:pt x="234180" y="18189"/>
                  </a:lnTo>
                  <a:lnTo>
                    <a:pt x="235620" y="17658"/>
                  </a:lnTo>
                  <a:lnTo>
                    <a:pt x="236151" y="17507"/>
                  </a:lnTo>
                  <a:close/>
                  <a:moveTo>
                    <a:pt x="217659" y="18719"/>
                  </a:moveTo>
                  <a:lnTo>
                    <a:pt x="217583" y="19098"/>
                  </a:lnTo>
                  <a:lnTo>
                    <a:pt x="217356" y="19932"/>
                  </a:lnTo>
                  <a:lnTo>
                    <a:pt x="216825" y="20917"/>
                  </a:lnTo>
                  <a:lnTo>
                    <a:pt x="216143" y="22205"/>
                  </a:lnTo>
                  <a:lnTo>
                    <a:pt x="215385" y="23342"/>
                  </a:lnTo>
                  <a:lnTo>
                    <a:pt x="215158" y="23645"/>
                  </a:lnTo>
                  <a:lnTo>
                    <a:pt x="215006" y="23797"/>
                  </a:lnTo>
                  <a:lnTo>
                    <a:pt x="215310" y="23039"/>
                  </a:lnTo>
                  <a:lnTo>
                    <a:pt x="216219" y="21220"/>
                  </a:lnTo>
                  <a:lnTo>
                    <a:pt x="217204" y="19477"/>
                  </a:lnTo>
                  <a:lnTo>
                    <a:pt x="217507" y="18947"/>
                  </a:lnTo>
                  <a:lnTo>
                    <a:pt x="217659" y="18719"/>
                  </a:lnTo>
                  <a:close/>
                  <a:moveTo>
                    <a:pt x="193710" y="17961"/>
                  </a:moveTo>
                  <a:lnTo>
                    <a:pt x="193786" y="18037"/>
                  </a:lnTo>
                  <a:lnTo>
                    <a:pt x="193862" y="18947"/>
                  </a:lnTo>
                  <a:lnTo>
                    <a:pt x="193938" y="20766"/>
                  </a:lnTo>
                  <a:lnTo>
                    <a:pt x="193938" y="21827"/>
                  </a:lnTo>
                  <a:lnTo>
                    <a:pt x="193862" y="22584"/>
                  </a:lnTo>
                  <a:lnTo>
                    <a:pt x="193786" y="23191"/>
                  </a:lnTo>
                  <a:lnTo>
                    <a:pt x="193635" y="23570"/>
                  </a:lnTo>
                  <a:lnTo>
                    <a:pt x="193483" y="23797"/>
                  </a:lnTo>
                  <a:lnTo>
                    <a:pt x="193407" y="23873"/>
                  </a:lnTo>
                  <a:lnTo>
                    <a:pt x="193331" y="23797"/>
                  </a:lnTo>
                  <a:lnTo>
                    <a:pt x="193331" y="23418"/>
                  </a:lnTo>
                  <a:lnTo>
                    <a:pt x="193331" y="22660"/>
                  </a:lnTo>
                  <a:lnTo>
                    <a:pt x="193331" y="21144"/>
                  </a:lnTo>
                  <a:lnTo>
                    <a:pt x="193483" y="19401"/>
                  </a:lnTo>
                  <a:lnTo>
                    <a:pt x="193635" y="18189"/>
                  </a:lnTo>
                  <a:lnTo>
                    <a:pt x="193710" y="17961"/>
                  </a:lnTo>
                  <a:close/>
                  <a:moveTo>
                    <a:pt x="229557" y="23797"/>
                  </a:moveTo>
                  <a:lnTo>
                    <a:pt x="229633" y="23873"/>
                  </a:lnTo>
                  <a:lnTo>
                    <a:pt x="229482" y="23949"/>
                  </a:lnTo>
                  <a:lnTo>
                    <a:pt x="229179" y="24024"/>
                  </a:lnTo>
                  <a:lnTo>
                    <a:pt x="228875" y="24100"/>
                  </a:lnTo>
                  <a:lnTo>
                    <a:pt x="228875" y="24024"/>
                  </a:lnTo>
                  <a:lnTo>
                    <a:pt x="228875" y="23949"/>
                  </a:lnTo>
                  <a:lnTo>
                    <a:pt x="229027" y="23873"/>
                  </a:lnTo>
                  <a:lnTo>
                    <a:pt x="229254" y="23797"/>
                  </a:lnTo>
                  <a:close/>
                  <a:moveTo>
                    <a:pt x="207428" y="15915"/>
                  </a:moveTo>
                  <a:lnTo>
                    <a:pt x="207504" y="16067"/>
                  </a:lnTo>
                  <a:lnTo>
                    <a:pt x="207428" y="16521"/>
                  </a:lnTo>
                  <a:lnTo>
                    <a:pt x="207276" y="17431"/>
                  </a:lnTo>
                  <a:lnTo>
                    <a:pt x="206973" y="18340"/>
                  </a:lnTo>
                  <a:lnTo>
                    <a:pt x="206594" y="19401"/>
                  </a:lnTo>
                  <a:lnTo>
                    <a:pt x="206139" y="20462"/>
                  </a:lnTo>
                  <a:lnTo>
                    <a:pt x="205685" y="21448"/>
                  </a:lnTo>
                  <a:lnTo>
                    <a:pt x="205154" y="22433"/>
                  </a:lnTo>
                  <a:lnTo>
                    <a:pt x="204699" y="23191"/>
                  </a:lnTo>
                  <a:lnTo>
                    <a:pt x="204169" y="23873"/>
                  </a:lnTo>
                  <a:lnTo>
                    <a:pt x="203942" y="24176"/>
                  </a:lnTo>
                  <a:lnTo>
                    <a:pt x="203866" y="24252"/>
                  </a:lnTo>
                  <a:lnTo>
                    <a:pt x="203866" y="24176"/>
                  </a:lnTo>
                  <a:lnTo>
                    <a:pt x="203942" y="23721"/>
                  </a:lnTo>
                  <a:lnTo>
                    <a:pt x="204321" y="22660"/>
                  </a:lnTo>
                  <a:lnTo>
                    <a:pt x="204851" y="20841"/>
                  </a:lnTo>
                  <a:lnTo>
                    <a:pt x="205306" y="19022"/>
                  </a:lnTo>
                  <a:lnTo>
                    <a:pt x="205533" y="18037"/>
                  </a:lnTo>
                  <a:lnTo>
                    <a:pt x="205760" y="17355"/>
                  </a:lnTo>
                  <a:lnTo>
                    <a:pt x="206064" y="16900"/>
                  </a:lnTo>
                  <a:lnTo>
                    <a:pt x="206443" y="16521"/>
                  </a:lnTo>
                  <a:lnTo>
                    <a:pt x="207049" y="15991"/>
                  </a:lnTo>
                  <a:lnTo>
                    <a:pt x="207200" y="15915"/>
                  </a:lnTo>
                  <a:close/>
                  <a:moveTo>
                    <a:pt x="224101" y="7351"/>
                  </a:moveTo>
                  <a:lnTo>
                    <a:pt x="224101" y="7503"/>
                  </a:lnTo>
                  <a:lnTo>
                    <a:pt x="223949" y="7654"/>
                  </a:lnTo>
                  <a:lnTo>
                    <a:pt x="223419" y="8337"/>
                  </a:lnTo>
                  <a:lnTo>
                    <a:pt x="221676" y="10080"/>
                  </a:lnTo>
                  <a:lnTo>
                    <a:pt x="218493" y="13187"/>
                  </a:lnTo>
                  <a:lnTo>
                    <a:pt x="215385" y="16218"/>
                  </a:lnTo>
                  <a:lnTo>
                    <a:pt x="214324" y="17355"/>
                  </a:lnTo>
                  <a:lnTo>
                    <a:pt x="213794" y="17961"/>
                  </a:lnTo>
                  <a:lnTo>
                    <a:pt x="213112" y="19174"/>
                  </a:lnTo>
                  <a:lnTo>
                    <a:pt x="212202" y="20993"/>
                  </a:lnTo>
                  <a:lnTo>
                    <a:pt x="211293" y="22812"/>
                  </a:lnTo>
                  <a:lnTo>
                    <a:pt x="210838" y="23494"/>
                  </a:lnTo>
                  <a:lnTo>
                    <a:pt x="210459" y="24024"/>
                  </a:lnTo>
                  <a:lnTo>
                    <a:pt x="210156" y="24252"/>
                  </a:lnTo>
                  <a:lnTo>
                    <a:pt x="210156" y="24100"/>
                  </a:lnTo>
                  <a:lnTo>
                    <a:pt x="210535" y="23266"/>
                  </a:lnTo>
                  <a:lnTo>
                    <a:pt x="211293" y="21675"/>
                  </a:lnTo>
                  <a:lnTo>
                    <a:pt x="212430" y="19401"/>
                  </a:lnTo>
                  <a:lnTo>
                    <a:pt x="212960" y="18492"/>
                  </a:lnTo>
                  <a:lnTo>
                    <a:pt x="213566" y="17582"/>
                  </a:lnTo>
                  <a:lnTo>
                    <a:pt x="214173" y="16825"/>
                  </a:lnTo>
                  <a:lnTo>
                    <a:pt x="214855" y="15915"/>
                  </a:lnTo>
                  <a:lnTo>
                    <a:pt x="216750" y="13945"/>
                  </a:lnTo>
                  <a:lnTo>
                    <a:pt x="218493" y="12126"/>
                  </a:lnTo>
                  <a:lnTo>
                    <a:pt x="219629" y="10913"/>
                  </a:lnTo>
                  <a:lnTo>
                    <a:pt x="219933" y="10534"/>
                  </a:lnTo>
                  <a:lnTo>
                    <a:pt x="220539" y="10004"/>
                  </a:lnTo>
                  <a:lnTo>
                    <a:pt x="221979" y="8791"/>
                  </a:lnTo>
                  <a:lnTo>
                    <a:pt x="223419" y="7730"/>
                  </a:lnTo>
                  <a:lnTo>
                    <a:pt x="223873" y="7427"/>
                  </a:lnTo>
                  <a:lnTo>
                    <a:pt x="224101" y="7351"/>
                  </a:lnTo>
                  <a:close/>
                  <a:moveTo>
                    <a:pt x="214779" y="24024"/>
                  </a:moveTo>
                  <a:lnTo>
                    <a:pt x="214855" y="24100"/>
                  </a:lnTo>
                  <a:lnTo>
                    <a:pt x="214779" y="24176"/>
                  </a:lnTo>
                  <a:lnTo>
                    <a:pt x="214628" y="24328"/>
                  </a:lnTo>
                  <a:lnTo>
                    <a:pt x="214476" y="24328"/>
                  </a:lnTo>
                  <a:lnTo>
                    <a:pt x="214400" y="24252"/>
                  </a:lnTo>
                  <a:lnTo>
                    <a:pt x="214476" y="24024"/>
                  </a:lnTo>
                  <a:close/>
                  <a:moveTo>
                    <a:pt x="181888" y="15309"/>
                  </a:moveTo>
                  <a:lnTo>
                    <a:pt x="182949" y="16446"/>
                  </a:lnTo>
                  <a:lnTo>
                    <a:pt x="183479" y="16976"/>
                  </a:lnTo>
                  <a:lnTo>
                    <a:pt x="184086" y="17734"/>
                  </a:lnTo>
                  <a:lnTo>
                    <a:pt x="185298" y="19250"/>
                  </a:lnTo>
                  <a:lnTo>
                    <a:pt x="186283" y="20841"/>
                  </a:lnTo>
                  <a:lnTo>
                    <a:pt x="186890" y="22054"/>
                  </a:lnTo>
                  <a:lnTo>
                    <a:pt x="187117" y="22509"/>
                  </a:lnTo>
                  <a:lnTo>
                    <a:pt x="187193" y="22963"/>
                  </a:lnTo>
                  <a:lnTo>
                    <a:pt x="187269" y="23342"/>
                  </a:lnTo>
                  <a:lnTo>
                    <a:pt x="187193" y="23645"/>
                  </a:lnTo>
                  <a:lnTo>
                    <a:pt x="187041" y="24100"/>
                  </a:lnTo>
                  <a:lnTo>
                    <a:pt x="186965" y="24176"/>
                  </a:lnTo>
                  <a:lnTo>
                    <a:pt x="186890" y="24176"/>
                  </a:lnTo>
                  <a:lnTo>
                    <a:pt x="186814" y="24100"/>
                  </a:lnTo>
                  <a:lnTo>
                    <a:pt x="186738" y="23873"/>
                  </a:lnTo>
                  <a:lnTo>
                    <a:pt x="186662" y="23342"/>
                  </a:lnTo>
                  <a:lnTo>
                    <a:pt x="186511" y="22660"/>
                  </a:lnTo>
                  <a:lnTo>
                    <a:pt x="186359" y="22281"/>
                  </a:lnTo>
                  <a:lnTo>
                    <a:pt x="186132" y="22054"/>
                  </a:lnTo>
                  <a:lnTo>
                    <a:pt x="185904" y="21978"/>
                  </a:lnTo>
                  <a:lnTo>
                    <a:pt x="185677" y="22130"/>
                  </a:lnTo>
                  <a:lnTo>
                    <a:pt x="185525" y="22433"/>
                  </a:lnTo>
                  <a:lnTo>
                    <a:pt x="185374" y="22888"/>
                  </a:lnTo>
                  <a:lnTo>
                    <a:pt x="185222" y="23570"/>
                  </a:lnTo>
                  <a:lnTo>
                    <a:pt x="185071" y="24858"/>
                  </a:lnTo>
                  <a:lnTo>
                    <a:pt x="184540" y="24555"/>
                  </a:lnTo>
                  <a:lnTo>
                    <a:pt x="184161" y="24328"/>
                  </a:lnTo>
                  <a:lnTo>
                    <a:pt x="183782" y="24176"/>
                  </a:lnTo>
                  <a:lnTo>
                    <a:pt x="183555" y="24176"/>
                  </a:lnTo>
                  <a:lnTo>
                    <a:pt x="183403" y="24024"/>
                  </a:lnTo>
                  <a:lnTo>
                    <a:pt x="182949" y="23645"/>
                  </a:lnTo>
                  <a:lnTo>
                    <a:pt x="182494" y="22963"/>
                  </a:lnTo>
                  <a:lnTo>
                    <a:pt x="182039" y="22130"/>
                  </a:lnTo>
                  <a:lnTo>
                    <a:pt x="181888" y="21675"/>
                  </a:lnTo>
                  <a:lnTo>
                    <a:pt x="181736" y="20993"/>
                  </a:lnTo>
                  <a:lnTo>
                    <a:pt x="181585" y="19326"/>
                  </a:lnTo>
                  <a:lnTo>
                    <a:pt x="181509" y="17658"/>
                  </a:lnTo>
                  <a:lnTo>
                    <a:pt x="181585" y="16900"/>
                  </a:lnTo>
                  <a:lnTo>
                    <a:pt x="181660" y="16218"/>
                  </a:lnTo>
                  <a:lnTo>
                    <a:pt x="181888" y="15309"/>
                  </a:lnTo>
                  <a:close/>
                  <a:moveTo>
                    <a:pt x="181281" y="22584"/>
                  </a:moveTo>
                  <a:lnTo>
                    <a:pt x="181357" y="22660"/>
                  </a:lnTo>
                  <a:lnTo>
                    <a:pt x="181660" y="23115"/>
                  </a:lnTo>
                  <a:lnTo>
                    <a:pt x="181812" y="23570"/>
                  </a:lnTo>
                  <a:lnTo>
                    <a:pt x="181964" y="24024"/>
                  </a:lnTo>
                  <a:lnTo>
                    <a:pt x="182039" y="24555"/>
                  </a:lnTo>
                  <a:lnTo>
                    <a:pt x="182039" y="25237"/>
                  </a:lnTo>
                  <a:lnTo>
                    <a:pt x="182039" y="26525"/>
                  </a:lnTo>
                  <a:lnTo>
                    <a:pt x="181585" y="24631"/>
                  </a:lnTo>
                  <a:lnTo>
                    <a:pt x="181357" y="23266"/>
                  </a:lnTo>
                  <a:lnTo>
                    <a:pt x="181206" y="22660"/>
                  </a:lnTo>
                  <a:lnTo>
                    <a:pt x="181281" y="22584"/>
                  </a:lnTo>
                  <a:close/>
                  <a:moveTo>
                    <a:pt x="204775" y="14551"/>
                  </a:moveTo>
                  <a:lnTo>
                    <a:pt x="204851" y="14627"/>
                  </a:lnTo>
                  <a:lnTo>
                    <a:pt x="204927" y="15006"/>
                  </a:lnTo>
                  <a:lnTo>
                    <a:pt x="204851" y="16294"/>
                  </a:lnTo>
                  <a:lnTo>
                    <a:pt x="204699" y="17734"/>
                  </a:lnTo>
                  <a:lnTo>
                    <a:pt x="204548" y="19022"/>
                  </a:lnTo>
                  <a:lnTo>
                    <a:pt x="204169" y="20311"/>
                  </a:lnTo>
                  <a:lnTo>
                    <a:pt x="203714" y="21902"/>
                  </a:lnTo>
                  <a:lnTo>
                    <a:pt x="203184" y="23418"/>
                  </a:lnTo>
                  <a:lnTo>
                    <a:pt x="202426" y="24934"/>
                  </a:lnTo>
                  <a:lnTo>
                    <a:pt x="201820" y="26146"/>
                  </a:lnTo>
                  <a:lnTo>
                    <a:pt x="201592" y="26525"/>
                  </a:lnTo>
                  <a:lnTo>
                    <a:pt x="201441" y="26601"/>
                  </a:lnTo>
                  <a:lnTo>
                    <a:pt x="201289" y="26525"/>
                  </a:lnTo>
                  <a:lnTo>
                    <a:pt x="201137" y="26298"/>
                  </a:lnTo>
                  <a:lnTo>
                    <a:pt x="200834" y="25540"/>
                  </a:lnTo>
                  <a:lnTo>
                    <a:pt x="200683" y="24555"/>
                  </a:lnTo>
                  <a:lnTo>
                    <a:pt x="200607" y="23494"/>
                  </a:lnTo>
                  <a:lnTo>
                    <a:pt x="200607" y="22281"/>
                  </a:lnTo>
                  <a:lnTo>
                    <a:pt x="200834" y="21144"/>
                  </a:lnTo>
                  <a:lnTo>
                    <a:pt x="201137" y="20008"/>
                  </a:lnTo>
                  <a:lnTo>
                    <a:pt x="201668" y="18795"/>
                  </a:lnTo>
                  <a:lnTo>
                    <a:pt x="202426" y="17507"/>
                  </a:lnTo>
                  <a:lnTo>
                    <a:pt x="203335" y="16143"/>
                  </a:lnTo>
                  <a:lnTo>
                    <a:pt x="204245" y="15006"/>
                  </a:lnTo>
                  <a:lnTo>
                    <a:pt x="204548" y="14627"/>
                  </a:lnTo>
                  <a:lnTo>
                    <a:pt x="204775" y="14551"/>
                  </a:lnTo>
                  <a:close/>
                  <a:moveTo>
                    <a:pt x="209853" y="17431"/>
                  </a:moveTo>
                  <a:lnTo>
                    <a:pt x="210080" y="17507"/>
                  </a:lnTo>
                  <a:lnTo>
                    <a:pt x="210156" y="17582"/>
                  </a:lnTo>
                  <a:lnTo>
                    <a:pt x="210308" y="17734"/>
                  </a:lnTo>
                  <a:lnTo>
                    <a:pt x="210308" y="17886"/>
                  </a:lnTo>
                  <a:lnTo>
                    <a:pt x="210308" y="18189"/>
                  </a:lnTo>
                  <a:lnTo>
                    <a:pt x="210156" y="18568"/>
                  </a:lnTo>
                  <a:lnTo>
                    <a:pt x="209929" y="19174"/>
                  </a:lnTo>
                  <a:lnTo>
                    <a:pt x="209171" y="20766"/>
                  </a:lnTo>
                  <a:lnTo>
                    <a:pt x="208640" y="21751"/>
                  </a:lnTo>
                  <a:lnTo>
                    <a:pt x="208034" y="22584"/>
                  </a:lnTo>
                  <a:lnTo>
                    <a:pt x="207428" y="23494"/>
                  </a:lnTo>
                  <a:lnTo>
                    <a:pt x="206746" y="24328"/>
                  </a:lnTo>
                  <a:lnTo>
                    <a:pt x="205988" y="25010"/>
                  </a:lnTo>
                  <a:lnTo>
                    <a:pt x="205306" y="25692"/>
                  </a:lnTo>
                  <a:lnTo>
                    <a:pt x="204624" y="26222"/>
                  </a:lnTo>
                  <a:lnTo>
                    <a:pt x="203942" y="26525"/>
                  </a:lnTo>
                  <a:lnTo>
                    <a:pt x="202956" y="26980"/>
                  </a:lnTo>
                  <a:lnTo>
                    <a:pt x="202729" y="27056"/>
                  </a:lnTo>
                  <a:lnTo>
                    <a:pt x="202577" y="26980"/>
                  </a:lnTo>
                  <a:lnTo>
                    <a:pt x="202577" y="26828"/>
                  </a:lnTo>
                  <a:lnTo>
                    <a:pt x="202805" y="26601"/>
                  </a:lnTo>
                  <a:lnTo>
                    <a:pt x="203487" y="25767"/>
                  </a:lnTo>
                  <a:lnTo>
                    <a:pt x="204624" y="24479"/>
                  </a:lnTo>
                  <a:lnTo>
                    <a:pt x="205609" y="23115"/>
                  </a:lnTo>
                  <a:lnTo>
                    <a:pt x="206443" y="21599"/>
                  </a:lnTo>
                  <a:lnTo>
                    <a:pt x="207125" y="19932"/>
                  </a:lnTo>
                  <a:lnTo>
                    <a:pt x="207579" y="18947"/>
                  </a:lnTo>
                  <a:lnTo>
                    <a:pt x="207882" y="18265"/>
                  </a:lnTo>
                  <a:lnTo>
                    <a:pt x="208110" y="18113"/>
                  </a:lnTo>
                  <a:lnTo>
                    <a:pt x="208261" y="17961"/>
                  </a:lnTo>
                  <a:lnTo>
                    <a:pt x="208792" y="17734"/>
                  </a:lnTo>
                  <a:lnTo>
                    <a:pt x="209550" y="17507"/>
                  </a:lnTo>
                  <a:lnTo>
                    <a:pt x="209853" y="17431"/>
                  </a:lnTo>
                  <a:close/>
                  <a:moveTo>
                    <a:pt x="199622" y="24706"/>
                  </a:moveTo>
                  <a:lnTo>
                    <a:pt x="199698" y="25010"/>
                  </a:lnTo>
                  <a:lnTo>
                    <a:pt x="200001" y="26071"/>
                  </a:lnTo>
                  <a:lnTo>
                    <a:pt x="200001" y="26374"/>
                  </a:lnTo>
                  <a:lnTo>
                    <a:pt x="199849" y="26601"/>
                  </a:lnTo>
                  <a:lnTo>
                    <a:pt x="199470" y="26980"/>
                  </a:lnTo>
                  <a:lnTo>
                    <a:pt x="198940" y="27435"/>
                  </a:lnTo>
                  <a:lnTo>
                    <a:pt x="197727" y="28344"/>
                  </a:lnTo>
                  <a:lnTo>
                    <a:pt x="198637" y="26374"/>
                  </a:lnTo>
                  <a:lnTo>
                    <a:pt x="199167" y="25313"/>
                  </a:lnTo>
                  <a:lnTo>
                    <a:pt x="199470" y="24782"/>
                  </a:lnTo>
                  <a:lnTo>
                    <a:pt x="199546" y="24706"/>
                  </a:lnTo>
                  <a:close/>
                  <a:moveTo>
                    <a:pt x="184768" y="25313"/>
                  </a:moveTo>
                  <a:lnTo>
                    <a:pt x="184843" y="25464"/>
                  </a:lnTo>
                  <a:lnTo>
                    <a:pt x="184919" y="25995"/>
                  </a:lnTo>
                  <a:lnTo>
                    <a:pt x="184919" y="26828"/>
                  </a:lnTo>
                  <a:lnTo>
                    <a:pt x="184919" y="27586"/>
                  </a:lnTo>
                  <a:lnTo>
                    <a:pt x="184843" y="28117"/>
                  </a:lnTo>
                  <a:lnTo>
                    <a:pt x="184768" y="28344"/>
                  </a:lnTo>
                  <a:lnTo>
                    <a:pt x="184616" y="28420"/>
                  </a:lnTo>
                  <a:lnTo>
                    <a:pt x="184464" y="28344"/>
                  </a:lnTo>
                  <a:lnTo>
                    <a:pt x="184313" y="28117"/>
                  </a:lnTo>
                  <a:lnTo>
                    <a:pt x="184313" y="27662"/>
                  </a:lnTo>
                  <a:lnTo>
                    <a:pt x="184237" y="26980"/>
                  </a:lnTo>
                  <a:lnTo>
                    <a:pt x="184313" y="25995"/>
                  </a:lnTo>
                  <a:lnTo>
                    <a:pt x="184389" y="25616"/>
                  </a:lnTo>
                  <a:lnTo>
                    <a:pt x="184389" y="25464"/>
                  </a:lnTo>
                  <a:lnTo>
                    <a:pt x="184540" y="25313"/>
                  </a:lnTo>
                  <a:close/>
                  <a:moveTo>
                    <a:pt x="217659" y="21448"/>
                  </a:moveTo>
                  <a:lnTo>
                    <a:pt x="217659" y="21523"/>
                  </a:lnTo>
                  <a:lnTo>
                    <a:pt x="217432" y="22130"/>
                  </a:lnTo>
                  <a:lnTo>
                    <a:pt x="216825" y="23266"/>
                  </a:lnTo>
                  <a:lnTo>
                    <a:pt x="215992" y="24706"/>
                  </a:lnTo>
                  <a:lnTo>
                    <a:pt x="215006" y="26298"/>
                  </a:lnTo>
                  <a:lnTo>
                    <a:pt x="214097" y="27662"/>
                  </a:lnTo>
                  <a:lnTo>
                    <a:pt x="213491" y="28496"/>
                  </a:lnTo>
                  <a:lnTo>
                    <a:pt x="213491" y="28344"/>
                  </a:lnTo>
                  <a:lnTo>
                    <a:pt x="213642" y="27738"/>
                  </a:lnTo>
                  <a:lnTo>
                    <a:pt x="213794" y="27207"/>
                  </a:lnTo>
                  <a:lnTo>
                    <a:pt x="214173" y="26525"/>
                  </a:lnTo>
                  <a:lnTo>
                    <a:pt x="214628" y="25843"/>
                  </a:lnTo>
                  <a:lnTo>
                    <a:pt x="215082" y="25085"/>
                  </a:lnTo>
                  <a:lnTo>
                    <a:pt x="216977" y="22433"/>
                  </a:lnTo>
                  <a:lnTo>
                    <a:pt x="217507" y="21599"/>
                  </a:lnTo>
                  <a:lnTo>
                    <a:pt x="217659" y="21448"/>
                  </a:lnTo>
                  <a:close/>
                  <a:moveTo>
                    <a:pt x="190906" y="16976"/>
                  </a:moveTo>
                  <a:lnTo>
                    <a:pt x="191664" y="17204"/>
                  </a:lnTo>
                  <a:lnTo>
                    <a:pt x="191967" y="17355"/>
                  </a:lnTo>
                  <a:lnTo>
                    <a:pt x="192043" y="17507"/>
                  </a:lnTo>
                  <a:lnTo>
                    <a:pt x="192119" y="17658"/>
                  </a:lnTo>
                  <a:lnTo>
                    <a:pt x="192195" y="18113"/>
                  </a:lnTo>
                  <a:lnTo>
                    <a:pt x="192195" y="18871"/>
                  </a:lnTo>
                  <a:lnTo>
                    <a:pt x="192119" y="21069"/>
                  </a:lnTo>
                  <a:lnTo>
                    <a:pt x="191967" y="23721"/>
                  </a:lnTo>
                  <a:lnTo>
                    <a:pt x="191664" y="26222"/>
                  </a:lnTo>
                  <a:lnTo>
                    <a:pt x="191437" y="27965"/>
                  </a:lnTo>
                  <a:lnTo>
                    <a:pt x="191134" y="29405"/>
                  </a:lnTo>
                  <a:lnTo>
                    <a:pt x="191134" y="26753"/>
                  </a:lnTo>
                  <a:lnTo>
                    <a:pt x="190982" y="20538"/>
                  </a:lnTo>
                  <a:lnTo>
                    <a:pt x="190906" y="18037"/>
                  </a:lnTo>
                  <a:lnTo>
                    <a:pt x="190906" y="17204"/>
                  </a:lnTo>
                  <a:lnTo>
                    <a:pt x="190906" y="16976"/>
                  </a:lnTo>
                  <a:close/>
                  <a:moveTo>
                    <a:pt x="210383" y="24934"/>
                  </a:moveTo>
                  <a:lnTo>
                    <a:pt x="210308" y="25464"/>
                  </a:lnTo>
                  <a:lnTo>
                    <a:pt x="209853" y="26677"/>
                  </a:lnTo>
                  <a:lnTo>
                    <a:pt x="209550" y="27511"/>
                  </a:lnTo>
                  <a:lnTo>
                    <a:pt x="209247" y="28117"/>
                  </a:lnTo>
                  <a:lnTo>
                    <a:pt x="208868" y="28572"/>
                  </a:lnTo>
                  <a:lnTo>
                    <a:pt x="208413" y="28950"/>
                  </a:lnTo>
                  <a:lnTo>
                    <a:pt x="207579" y="29557"/>
                  </a:lnTo>
                  <a:lnTo>
                    <a:pt x="208034" y="28647"/>
                  </a:lnTo>
                  <a:lnTo>
                    <a:pt x="208640" y="27586"/>
                  </a:lnTo>
                  <a:lnTo>
                    <a:pt x="209398" y="26298"/>
                  </a:lnTo>
                  <a:lnTo>
                    <a:pt x="210080" y="25313"/>
                  </a:lnTo>
                  <a:lnTo>
                    <a:pt x="210308" y="25010"/>
                  </a:lnTo>
                  <a:lnTo>
                    <a:pt x="210383" y="24934"/>
                  </a:lnTo>
                  <a:close/>
                  <a:moveTo>
                    <a:pt x="186056" y="24024"/>
                  </a:moveTo>
                  <a:lnTo>
                    <a:pt x="186132" y="24252"/>
                  </a:lnTo>
                  <a:lnTo>
                    <a:pt x="186208" y="24858"/>
                  </a:lnTo>
                  <a:lnTo>
                    <a:pt x="186359" y="26374"/>
                  </a:lnTo>
                  <a:lnTo>
                    <a:pt x="186511" y="28117"/>
                  </a:lnTo>
                  <a:lnTo>
                    <a:pt x="186586" y="29178"/>
                  </a:lnTo>
                  <a:lnTo>
                    <a:pt x="186738" y="29860"/>
                  </a:lnTo>
                  <a:lnTo>
                    <a:pt x="186132" y="29254"/>
                  </a:lnTo>
                  <a:lnTo>
                    <a:pt x="185829" y="28950"/>
                  </a:lnTo>
                  <a:lnTo>
                    <a:pt x="185753" y="28723"/>
                  </a:lnTo>
                  <a:lnTo>
                    <a:pt x="185677" y="28496"/>
                  </a:lnTo>
                  <a:lnTo>
                    <a:pt x="185677" y="27662"/>
                  </a:lnTo>
                  <a:lnTo>
                    <a:pt x="185753" y="26222"/>
                  </a:lnTo>
                  <a:lnTo>
                    <a:pt x="185904" y="24555"/>
                  </a:lnTo>
                  <a:lnTo>
                    <a:pt x="185980" y="24100"/>
                  </a:lnTo>
                  <a:lnTo>
                    <a:pt x="185980" y="24024"/>
                  </a:lnTo>
                  <a:close/>
                  <a:moveTo>
                    <a:pt x="228800" y="29329"/>
                  </a:moveTo>
                  <a:lnTo>
                    <a:pt x="229482" y="29405"/>
                  </a:lnTo>
                  <a:lnTo>
                    <a:pt x="229936" y="29481"/>
                  </a:lnTo>
                  <a:lnTo>
                    <a:pt x="230012" y="29557"/>
                  </a:lnTo>
                  <a:lnTo>
                    <a:pt x="229936" y="29557"/>
                  </a:lnTo>
                  <a:lnTo>
                    <a:pt x="229633" y="29633"/>
                  </a:lnTo>
                  <a:lnTo>
                    <a:pt x="228042" y="29784"/>
                  </a:lnTo>
                  <a:lnTo>
                    <a:pt x="226374" y="29860"/>
                  </a:lnTo>
                  <a:lnTo>
                    <a:pt x="225692" y="29784"/>
                  </a:lnTo>
                  <a:lnTo>
                    <a:pt x="225617" y="29708"/>
                  </a:lnTo>
                  <a:lnTo>
                    <a:pt x="225692" y="29633"/>
                  </a:lnTo>
                  <a:lnTo>
                    <a:pt x="225995" y="29557"/>
                  </a:lnTo>
                  <a:lnTo>
                    <a:pt x="226602" y="29405"/>
                  </a:lnTo>
                  <a:lnTo>
                    <a:pt x="227284" y="29329"/>
                  </a:lnTo>
                  <a:close/>
                  <a:moveTo>
                    <a:pt x="184692" y="29026"/>
                  </a:moveTo>
                  <a:lnTo>
                    <a:pt x="184919" y="29102"/>
                  </a:lnTo>
                  <a:lnTo>
                    <a:pt x="184995" y="29254"/>
                  </a:lnTo>
                  <a:lnTo>
                    <a:pt x="185071" y="29557"/>
                  </a:lnTo>
                  <a:lnTo>
                    <a:pt x="184995" y="29936"/>
                  </a:lnTo>
                  <a:lnTo>
                    <a:pt x="184843" y="30390"/>
                  </a:lnTo>
                  <a:lnTo>
                    <a:pt x="184616" y="29936"/>
                  </a:lnTo>
                  <a:lnTo>
                    <a:pt x="184464" y="29557"/>
                  </a:lnTo>
                  <a:lnTo>
                    <a:pt x="184389" y="29254"/>
                  </a:lnTo>
                  <a:lnTo>
                    <a:pt x="184540" y="29102"/>
                  </a:lnTo>
                  <a:lnTo>
                    <a:pt x="184692" y="29026"/>
                  </a:lnTo>
                  <a:close/>
                  <a:moveTo>
                    <a:pt x="182721" y="24631"/>
                  </a:moveTo>
                  <a:lnTo>
                    <a:pt x="183176" y="24858"/>
                  </a:lnTo>
                  <a:lnTo>
                    <a:pt x="183479" y="25085"/>
                  </a:lnTo>
                  <a:lnTo>
                    <a:pt x="183555" y="25237"/>
                  </a:lnTo>
                  <a:lnTo>
                    <a:pt x="183555" y="25389"/>
                  </a:lnTo>
                  <a:lnTo>
                    <a:pt x="183631" y="26071"/>
                  </a:lnTo>
                  <a:lnTo>
                    <a:pt x="183555" y="27283"/>
                  </a:lnTo>
                  <a:lnTo>
                    <a:pt x="183328" y="29026"/>
                  </a:lnTo>
                  <a:lnTo>
                    <a:pt x="183252" y="29860"/>
                  </a:lnTo>
                  <a:lnTo>
                    <a:pt x="183100" y="30390"/>
                  </a:lnTo>
                  <a:lnTo>
                    <a:pt x="182873" y="30845"/>
                  </a:lnTo>
                  <a:lnTo>
                    <a:pt x="182797" y="30921"/>
                  </a:lnTo>
                  <a:lnTo>
                    <a:pt x="182797" y="30769"/>
                  </a:lnTo>
                  <a:lnTo>
                    <a:pt x="182721" y="29936"/>
                  </a:lnTo>
                  <a:lnTo>
                    <a:pt x="182721" y="27965"/>
                  </a:lnTo>
                  <a:lnTo>
                    <a:pt x="182721" y="24631"/>
                  </a:lnTo>
                  <a:close/>
                  <a:moveTo>
                    <a:pt x="216977" y="24176"/>
                  </a:moveTo>
                  <a:lnTo>
                    <a:pt x="216825" y="24706"/>
                  </a:lnTo>
                  <a:lnTo>
                    <a:pt x="216143" y="25919"/>
                  </a:lnTo>
                  <a:lnTo>
                    <a:pt x="215385" y="27359"/>
                  </a:lnTo>
                  <a:lnTo>
                    <a:pt x="214628" y="28572"/>
                  </a:lnTo>
                  <a:lnTo>
                    <a:pt x="213870" y="29633"/>
                  </a:lnTo>
                  <a:lnTo>
                    <a:pt x="213188" y="30466"/>
                  </a:lnTo>
                  <a:lnTo>
                    <a:pt x="212884" y="30845"/>
                  </a:lnTo>
                  <a:lnTo>
                    <a:pt x="212733" y="30997"/>
                  </a:lnTo>
                  <a:lnTo>
                    <a:pt x="212657" y="30921"/>
                  </a:lnTo>
                  <a:lnTo>
                    <a:pt x="212657" y="30845"/>
                  </a:lnTo>
                  <a:lnTo>
                    <a:pt x="212809" y="30618"/>
                  </a:lnTo>
                  <a:lnTo>
                    <a:pt x="213339" y="29708"/>
                  </a:lnTo>
                  <a:lnTo>
                    <a:pt x="214173" y="28420"/>
                  </a:lnTo>
                  <a:lnTo>
                    <a:pt x="215310" y="26904"/>
                  </a:lnTo>
                  <a:lnTo>
                    <a:pt x="216143" y="25464"/>
                  </a:lnTo>
                  <a:lnTo>
                    <a:pt x="216750" y="24555"/>
                  </a:lnTo>
                  <a:lnTo>
                    <a:pt x="216977" y="24176"/>
                  </a:lnTo>
                  <a:close/>
                  <a:moveTo>
                    <a:pt x="229179" y="30239"/>
                  </a:moveTo>
                  <a:lnTo>
                    <a:pt x="229027" y="30315"/>
                  </a:lnTo>
                  <a:lnTo>
                    <a:pt x="226829" y="30845"/>
                  </a:lnTo>
                  <a:lnTo>
                    <a:pt x="224631" y="31224"/>
                  </a:lnTo>
                  <a:lnTo>
                    <a:pt x="223722" y="31376"/>
                  </a:lnTo>
                  <a:lnTo>
                    <a:pt x="223722" y="31300"/>
                  </a:lnTo>
                  <a:lnTo>
                    <a:pt x="223873" y="31148"/>
                  </a:lnTo>
                  <a:lnTo>
                    <a:pt x="224404" y="30921"/>
                  </a:lnTo>
                  <a:lnTo>
                    <a:pt x="225313" y="30618"/>
                  </a:lnTo>
                  <a:lnTo>
                    <a:pt x="226374" y="30390"/>
                  </a:lnTo>
                  <a:lnTo>
                    <a:pt x="227663" y="30239"/>
                  </a:lnTo>
                  <a:close/>
                  <a:moveTo>
                    <a:pt x="165215" y="29708"/>
                  </a:moveTo>
                  <a:lnTo>
                    <a:pt x="165442" y="30087"/>
                  </a:lnTo>
                  <a:lnTo>
                    <a:pt x="165518" y="30390"/>
                  </a:lnTo>
                  <a:lnTo>
                    <a:pt x="165518" y="30769"/>
                  </a:lnTo>
                  <a:lnTo>
                    <a:pt x="165518" y="31603"/>
                  </a:lnTo>
                  <a:lnTo>
                    <a:pt x="165442" y="32361"/>
                  </a:lnTo>
                  <a:lnTo>
                    <a:pt x="165290" y="32588"/>
                  </a:lnTo>
                  <a:lnTo>
                    <a:pt x="165215" y="32740"/>
                  </a:lnTo>
                  <a:lnTo>
                    <a:pt x="164987" y="32816"/>
                  </a:lnTo>
                  <a:lnTo>
                    <a:pt x="164836" y="32740"/>
                  </a:lnTo>
                  <a:lnTo>
                    <a:pt x="164760" y="32285"/>
                  </a:lnTo>
                  <a:lnTo>
                    <a:pt x="164836" y="31224"/>
                  </a:lnTo>
                  <a:lnTo>
                    <a:pt x="164912" y="30315"/>
                  </a:lnTo>
                  <a:lnTo>
                    <a:pt x="165063" y="29784"/>
                  </a:lnTo>
                  <a:lnTo>
                    <a:pt x="165139" y="29708"/>
                  </a:lnTo>
                  <a:close/>
                  <a:moveTo>
                    <a:pt x="149375" y="29102"/>
                  </a:moveTo>
                  <a:lnTo>
                    <a:pt x="156499" y="29178"/>
                  </a:lnTo>
                  <a:lnTo>
                    <a:pt x="161653" y="29178"/>
                  </a:lnTo>
                  <a:lnTo>
                    <a:pt x="163320" y="29254"/>
                  </a:lnTo>
                  <a:lnTo>
                    <a:pt x="163926" y="29329"/>
                  </a:lnTo>
                  <a:lnTo>
                    <a:pt x="164078" y="29481"/>
                  </a:lnTo>
                  <a:lnTo>
                    <a:pt x="164154" y="29860"/>
                  </a:lnTo>
                  <a:lnTo>
                    <a:pt x="164229" y="31073"/>
                  </a:lnTo>
                  <a:lnTo>
                    <a:pt x="164229" y="31906"/>
                  </a:lnTo>
                  <a:lnTo>
                    <a:pt x="164154" y="32361"/>
                  </a:lnTo>
                  <a:lnTo>
                    <a:pt x="164078" y="32437"/>
                  </a:lnTo>
                  <a:lnTo>
                    <a:pt x="164002" y="32512"/>
                  </a:lnTo>
                  <a:lnTo>
                    <a:pt x="163775" y="32588"/>
                  </a:lnTo>
                  <a:lnTo>
                    <a:pt x="163396" y="32664"/>
                  </a:lnTo>
                  <a:lnTo>
                    <a:pt x="163699" y="32816"/>
                  </a:lnTo>
                  <a:lnTo>
                    <a:pt x="164002" y="32967"/>
                  </a:lnTo>
                  <a:lnTo>
                    <a:pt x="163623" y="33043"/>
                  </a:lnTo>
                  <a:lnTo>
                    <a:pt x="163244" y="33043"/>
                  </a:lnTo>
                  <a:lnTo>
                    <a:pt x="163017" y="33195"/>
                  </a:lnTo>
                  <a:lnTo>
                    <a:pt x="162865" y="33346"/>
                  </a:lnTo>
                  <a:lnTo>
                    <a:pt x="162486" y="33422"/>
                  </a:lnTo>
                  <a:lnTo>
                    <a:pt x="161198" y="33498"/>
                  </a:lnTo>
                  <a:lnTo>
                    <a:pt x="159455" y="33573"/>
                  </a:lnTo>
                  <a:lnTo>
                    <a:pt x="157409" y="33573"/>
                  </a:lnTo>
                  <a:lnTo>
                    <a:pt x="155211" y="33498"/>
                  </a:lnTo>
                  <a:lnTo>
                    <a:pt x="153165" y="33346"/>
                  </a:lnTo>
                  <a:lnTo>
                    <a:pt x="151422" y="33195"/>
                  </a:lnTo>
                  <a:lnTo>
                    <a:pt x="150133" y="32967"/>
                  </a:lnTo>
                  <a:lnTo>
                    <a:pt x="149375" y="32816"/>
                  </a:lnTo>
                  <a:lnTo>
                    <a:pt x="149375" y="30997"/>
                  </a:lnTo>
                  <a:lnTo>
                    <a:pt x="149375" y="29102"/>
                  </a:lnTo>
                  <a:close/>
                  <a:moveTo>
                    <a:pt x="200001" y="20235"/>
                  </a:moveTo>
                  <a:lnTo>
                    <a:pt x="199925" y="20690"/>
                  </a:lnTo>
                  <a:lnTo>
                    <a:pt x="199773" y="21599"/>
                  </a:lnTo>
                  <a:lnTo>
                    <a:pt x="199546" y="22433"/>
                  </a:lnTo>
                  <a:lnTo>
                    <a:pt x="199091" y="23645"/>
                  </a:lnTo>
                  <a:lnTo>
                    <a:pt x="197879" y="26525"/>
                  </a:lnTo>
                  <a:lnTo>
                    <a:pt x="197121" y="28268"/>
                  </a:lnTo>
                  <a:lnTo>
                    <a:pt x="196363" y="29708"/>
                  </a:lnTo>
                  <a:lnTo>
                    <a:pt x="195605" y="30921"/>
                  </a:lnTo>
                  <a:lnTo>
                    <a:pt x="194771" y="32058"/>
                  </a:lnTo>
                  <a:lnTo>
                    <a:pt x="193180" y="34104"/>
                  </a:lnTo>
                  <a:lnTo>
                    <a:pt x="193256" y="33801"/>
                  </a:lnTo>
                  <a:lnTo>
                    <a:pt x="193483" y="32967"/>
                  </a:lnTo>
                  <a:lnTo>
                    <a:pt x="194468" y="30239"/>
                  </a:lnTo>
                  <a:lnTo>
                    <a:pt x="195681" y="27283"/>
                  </a:lnTo>
                  <a:lnTo>
                    <a:pt x="196590" y="25085"/>
                  </a:lnTo>
                  <a:lnTo>
                    <a:pt x="197424" y="23645"/>
                  </a:lnTo>
                  <a:lnTo>
                    <a:pt x="198485" y="22054"/>
                  </a:lnTo>
                  <a:lnTo>
                    <a:pt x="199470" y="20766"/>
                  </a:lnTo>
                  <a:lnTo>
                    <a:pt x="199773" y="20387"/>
                  </a:lnTo>
                  <a:lnTo>
                    <a:pt x="200001" y="20235"/>
                  </a:lnTo>
                  <a:close/>
                  <a:moveTo>
                    <a:pt x="177947" y="26071"/>
                  </a:moveTo>
                  <a:lnTo>
                    <a:pt x="178174" y="26828"/>
                  </a:lnTo>
                  <a:lnTo>
                    <a:pt x="179463" y="30921"/>
                  </a:lnTo>
                  <a:lnTo>
                    <a:pt x="180145" y="33270"/>
                  </a:lnTo>
                  <a:lnTo>
                    <a:pt x="180448" y="34331"/>
                  </a:lnTo>
                  <a:lnTo>
                    <a:pt x="180069" y="34028"/>
                  </a:lnTo>
                  <a:lnTo>
                    <a:pt x="179235" y="33346"/>
                  </a:lnTo>
                  <a:lnTo>
                    <a:pt x="178477" y="32588"/>
                  </a:lnTo>
                  <a:lnTo>
                    <a:pt x="177947" y="31830"/>
                  </a:lnTo>
                  <a:lnTo>
                    <a:pt x="177492" y="31073"/>
                  </a:lnTo>
                  <a:lnTo>
                    <a:pt x="177189" y="30239"/>
                  </a:lnTo>
                  <a:lnTo>
                    <a:pt x="177037" y="29481"/>
                  </a:lnTo>
                  <a:lnTo>
                    <a:pt x="177037" y="28647"/>
                  </a:lnTo>
                  <a:lnTo>
                    <a:pt x="177189" y="27889"/>
                  </a:lnTo>
                  <a:lnTo>
                    <a:pt x="177492" y="27056"/>
                  </a:lnTo>
                  <a:lnTo>
                    <a:pt x="177947" y="26071"/>
                  </a:lnTo>
                  <a:close/>
                  <a:moveTo>
                    <a:pt x="166579" y="32816"/>
                  </a:moveTo>
                  <a:lnTo>
                    <a:pt x="167337" y="32891"/>
                  </a:lnTo>
                  <a:lnTo>
                    <a:pt x="168170" y="33043"/>
                  </a:lnTo>
                  <a:lnTo>
                    <a:pt x="168701" y="33195"/>
                  </a:lnTo>
                  <a:lnTo>
                    <a:pt x="169156" y="33346"/>
                  </a:lnTo>
                  <a:lnTo>
                    <a:pt x="169610" y="33573"/>
                  </a:lnTo>
                  <a:lnTo>
                    <a:pt x="169913" y="33801"/>
                  </a:lnTo>
                  <a:lnTo>
                    <a:pt x="170520" y="34331"/>
                  </a:lnTo>
                  <a:lnTo>
                    <a:pt x="169913" y="34028"/>
                  </a:lnTo>
                  <a:lnTo>
                    <a:pt x="169610" y="33877"/>
                  </a:lnTo>
                  <a:lnTo>
                    <a:pt x="169080" y="33649"/>
                  </a:lnTo>
                  <a:lnTo>
                    <a:pt x="167716" y="33346"/>
                  </a:lnTo>
                  <a:lnTo>
                    <a:pt x="166579" y="33043"/>
                  </a:lnTo>
                  <a:lnTo>
                    <a:pt x="166048" y="32891"/>
                  </a:lnTo>
                  <a:lnTo>
                    <a:pt x="166048" y="32816"/>
                  </a:lnTo>
                  <a:close/>
                  <a:moveTo>
                    <a:pt x="178629" y="17961"/>
                  </a:moveTo>
                  <a:lnTo>
                    <a:pt x="178780" y="19780"/>
                  </a:lnTo>
                  <a:lnTo>
                    <a:pt x="179159" y="22130"/>
                  </a:lnTo>
                  <a:lnTo>
                    <a:pt x="179690" y="25010"/>
                  </a:lnTo>
                  <a:lnTo>
                    <a:pt x="181130" y="32058"/>
                  </a:lnTo>
                  <a:lnTo>
                    <a:pt x="181433" y="33725"/>
                  </a:lnTo>
                  <a:lnTo>
                    <a:pt x="181509" y="34331"/>
                  </a:lnTo>
                  <a:lnTo>
                    <a:pt x="181357" y="34104"/>
                  </a:lnTo>
                  <a:lnTo>
                    <a:pt x="181054" y="33270"/>
                  </a:lnTo>
                  <a:lnTo>
                    <a:pt x="180220" y="30769"/>
                  </a:lnTo>
                  <a:lnTo>
                    <a:pt x="179387" y="27889"/>
                  </a:lnTo>
                  <a:lnTo>
                    <a:pt x="178856" y="25843"/>
                  </a:lnTo>
                  <a:lnTo>
                    <a:pt x="178553" y="23873"/>
                  </a:lnTo>
                  <a:lnTo>
                    <a:pt x="178402" y="22130"/>
                  </a:lnTo>
                  <a:lnTo>
                    <a:pt x="178326" y="20538"/>
                  </a:lnTo>
                  <a:lnTo>
                    <a:pt x="178477" y="19250"/>
                  </a:lnTo>
                  <a:lnTo>
                    <a:pt x="178629" y="17961"/>
                  </a:lnTo>
                  <a:close/>
                  <a:moveTo>
                    <a:pt x="179311" y="17582"/>
                  </a:moveTo>
                  <a:lnTo>
                    <a:pt x="179463" y="18189"/>
                  </a:lnTo>
                  <a:lnTo>
                    <a:pt x="179841" y="19553"/>
                  </a:lnTo>
                  <a:lnTo>
                    <a:pt x="180978" y="25313"/>
                  </a:lnTo>
                  <a:lnTo>
                    <a:pt x="182267" y="32512"/>
                  </a:lnTo>
                  <a:lnTo>
                    <a:pt x="182418" y="33498"/>
                  </a:lnTo>
                  <a:lnTo>
                    <a:pt x="182418" y="34104"/>
                  </a:lnTo>
                  <a:lnTo>
                    <a:pt x="182418" y="34256"/>
                  </a:lnTo>
                  <a:lnTo>
                    <a:pt x="182342" y="34331"/>
                  </a:lnTo>
                  <a:lnTo>
                    <a:pt x="182267" y="34407"/>
                  </a:lnTo>
                  <a:lnTo>
                    <a:pt x="182191" y="34331"/>
                  </a:lnTo>
                  <a:lnTo>
                    <a:pt x="181964" y="33498"/>
                  </a:lnTo>
                  <a:lnTo>
                    <a:pt x="181585" y="31755"/>
                  </a:lnTo>
                  <a:lnTo>
                    <a:pt x="180524" y="26374"/>
                  </a:lnTo>
                  <a:lnTo>
                    <a:pt x="179841" y="22888"/>
                  </a:lnTo>
                  <a:lnTo>
                    <a:pt x="179387" y="20159"/>
                  </a:lnTo>
                  <a:lnTo>
                    <a:pt x="179159" y="18265"/>
                  </a:lnTo>
                  <a:lnTo>
                    <a:pt x="179235" y="17810"/>
                  </a:lnTo>
                  <a:lnTo>
                    <a:pt x="179235" y="17658"/>
                  </a:lnTo>
                  <a:lnTo>
                    <a:pt x="179311" y="17582"/>
                  </a:lnTo>
                  <a:close/>
                  <a:moveTo>
                    <a:pt x="184086" y="30087"/>
                  </a:moveTo>
                  <a:lnTo>
                    <a:pt x="184464" y="30769"/>
                  </a:lnTo>
                  <a:lnTo>
                    <a:pt x="185071" y="32134"/>
                  </a:lnTo>
                  <a:lnTo>
                    <a:pt x="185601" y="33573"/>
                  </a:lnTo>
                  <a:lnTo>
                    <a:pt x="185829" y="34331"/>
                  </a:lnTo>
                  <a:lnTo>
                    <a:pt x="185753" y="34407"/>
                  </a:lnTo>
                  <a:lnTo>
                    <a:pt x="185677" y="34483"/>
                  </a:lnTo>
                  <a:lnTo>
                    <a:pt x="185374" y="34559"/>
                  </a:lnTo>
                  <a:lnTo>
                    <a:pt x="184768" y="34559"/>
                  </a:lnTo>
                  <a:lnTo>
                    <a:pt x="184086" y="34407"/>
                  </a:lnTo>
                  <a:lnTo>
                    <a:pt x="183707" y="34331"/>
                  </a:lnTo>
                  <a:lnTo>
                    <a:pt x="183555" y="34256"/>
                  </a:lnTo>
                  <a:lnTo>
                    <a:pt x="183479" y="34180"/>
                  </a:lnTo>
                  <a:lnTo>
                    <a:pt x="183403" y="33801"/>
                  </a:lnTo>
                  <a:lnTo>
                    <a:pt x="183403" y="33195"/>
                  </a:lnTo>
                  <a:lnTo>
                    <a:pt x="183479" y="32134"/>
                  </a:lnTo>
                  <a:lnTo>
                    <a:pt x="183631" y="30997"/>
                  </a:lnTo>
                  <a:lnTo>
                    <a:pt x="183858" y="30239"/>
                  </a:lnTo>
                  <a:lnTo>
                    <a:pt x="183934" y="30087"/>
                  </a:lnTo>
                  <a:close/>
                  <a:moveTo>
                    <a:pt x="185904" y="30163"/>
                  </a:moveTo>
                  <a:lnTo>
                    <a:pt x="186132" y="30694"/>
                  </a:lnTo>
                  <a:lnTo>
                    <a:pt x="186586" y="31982"/>
                  </a:lnTo>
                  <a:lnTo>
                    <a:pt x="186965" y="33270"/>
                  </a:lnTo>
                  <a:lnTo>
                    <a:pt x="187117" y="34104"/>
                  </a:lnTo>
                  <a:lnTo>
                    <a:pt x="187117" y="34331"/>
                  </a:lnTo>
                  <a:lnTo>
                    <a:pt x="187041" y="34483"/>
                  </a:lnTo>
                  <a:lnTo>
                    <a:pt x="186965" y="34559"/>
                  </a:lnTo>
                  <a:lnTo>
                    <a:pt x="186814" y="34559"/>
                  </a:lnTo>
                  <a:lnTo>
                    <a:pt x="186586" y="34407"/>
                  </a:lnTo>
                  <a:lnTo>
                    <a:pt x="186359" y="34028"/>
                  </a:lnTo>
                  <a:lnTo>
                    <a:pt x="186132" y="33649"/>
                  </a:lnTo>
                  <a:lnTo>
                    <a:pt x="185980" y="33119"/>
                  </a:lnTo>
                  <a:lnTo>
                    <a:pt x="185829" y="32512"/>
                  </a:lnTo>
                  <a:lnTo>
                    <a:pt x="185677" y="31906"/>
                  </a:lnTo>
                  <a:lnTo>
                    <a:pt x="185677" y="31376"/>
                  </a:lnTo>
                  <a:lnTo>
                    <a:pt x="185677" y="30997"/>
                  </a:lnTo>
                  <a:lnTo>
                    <a:pt x="185829" y="30390"/>
                  </a:lnTo>
                  <a:lnTo>
                    <a:pt x="185904" y="30163"/>
                  </a:lnTo>
                  <a:close/>
                  <a:moveTo>
                    <a:pt x="189012" y="20993"/>
                  </a:moveTo>
                  <a:lnTo>
                    <a:pt x="189087" y="22433"/>
                  </a:lnTo>
                  <a:lnTo>
                    <a:pt x="189012" y="25010"/>
                  </a:lnTo>
                  <a:lnTo>
                    <a:pt x="188936" y="28647"/>
                  </a:lnTo>
                  <a:lnTo>
                    <a:pt x="188709" y="31603"/>
                  </a:lnTo>
                  <a:lnTo>
                    <a:pt x="188557" y="33498"/>
                  </a:lnTo>
                  <a:lnTo>
                    <a:pt x="188405" y="34483"/>
                  </a:lnTo>
                  <a:lnTo>
                    <a:pt x="188330" y="34710"/>
                  </a:lnTo>
                  <a:lnTo>
                    <a:pt x="188178" y="34786"/>
                  </a:lnTo>
                  <a:lnTo>
                    <a:pt x="188102" y="34710"/>
                  </a:lnTo>
                  <a:lnTo>
                    <a:pt x="188102" y="34483"/>
                  </a:lnTo>
                  <a:lnTo>
                    <a:pt x="188026" y="33725"/>
                  </a:lnTo>
                  <a:lnTo>
                    <a:pt x="188102" y="31376"/>
                  </a:lnTo>
                  <a:lnTo>
                    <a:pt x="188330" y="27586"/>
                  </a:lnTo>
                  <a:lnTo>
                    <a:pt x="188633" y="23873"/>
                  </a:lnTo>
                  <a:lnTo>
                    <a:pt x="188860" y="21675"/>
                  </a:lnTo>
                  <a:lnTo>
                    <a:pt x="188936" y="21144"/>
                  </a:lnTo>
                  <a:lnTo>
                    <a:pt x="188936" y="20993"/>
                  </a:lnTo>
                  <a:close/>
                  <a:moveTo>
                    <a:pt x="189618" y="18947"/>
                  </a:moveTo>
                  <a:lnTo>
                    <a:pt x="189845" y="19629"/>
                  </a:lnTo>
                  <a:lnTo>
                    <a:pt x="190148" y="21069"/>
                  </a:lnTo>
                  <a:lnTo>
                    <a:pt x="190300" y="22433"/>
                  </a:lnTo>
                  <a:lnTo>
                    <a:pt x="190376" y="24024"/>
                  </a:lnTo>
                  <a:lnTo>
                    <a:pt x="190452" y="25692"/>
                  </a:lnTo>
                  <a:lnTo>
                    <a:pt x="190376" y="27435"/>
                  </a:lnTo>
                  <a:lnTo>
                    <a:pt x="190300" y="29254"/>
                  </a:lnTo>
                  <a:lnTo>
                    <a:pt x="190224" y="30921"/>
                  </a:lnTo>
                  <a:lnTo>
                    <a:pt x="189997" y="32437"/>
                  </a:lnTo>
                  <a:lnTo>
                    <a:pt x="189770" y="33725"/>
                  </a:lnTo>
                  <a:lnTo>
                    <a:pt x="189466" y="34559"/>
                  </a:lnTo>
                  <a:lnTo>
                    <a:pt x="189391" y="34710"/>
                  </a:lnTo>
                  <a:lnTo>
                    <a:pt x="189315" y="34786"/>
                  </a:lnTo>
                  <a:lnTo>
                    <a:pt x="189239" y="34710"/>
                  </a:lnTo>
                  <a:lnTo>
                    <a:pt x="189163" y="34483"/>
                  </a:lnTo>
                  <a:lnTo>
                    <a:pt x="189163" y="33649"/>
                  </a:lnTo>
                  <a:lnTo>
                    <a:pt x="189466" y="30845"/>
                  </a:lnTo>
                  <a:lnTo>
                    <a:pt x="189618" y="27586"/>
                  </a:lnTo>
                  <a:lnTo>
                    <a:pt x="189694" y="24403"/>
                  </a:lnTo>
                  <a:lnTo>
                    <a:pt x="189618" y="21902"/>
                  </a:lnTo>
                  <a:lnTo>
                    <a:pt x="189618" y="19780"/>
                  </a:lnTo>
                  <a:lnTo>
                    <a:pt x="189618" y="19174"/>
                  </a:lnTo>
                  <a:lnTo>
                    <a:pt x="189618" y="18947"/>
                  </a:lnTo>
                  <a:close/>
                  <a:moveTo>
                    <a:pt x="195605" y="21827"/>
                  </a:moveTo>
                  <a:lnTo>
                    <a:pt x="195454" y="22281"/>
                  </a:lnTo>
                  <a:lnTo>
                    <a:pt x="194923" y="23342"/>
                  </a:lnTo>
                  <a:lnTo>
                    <a:pt x="194165" y="25313"/>
                  </a:lnTo>
                  <a:lnTo>
                    <a:pt x="193028" y="28344"/>
                  </a:lnTo>
                  <a:lnTo>
                    <a:pt x="191816" y="31527"/>
                  </a:lnTo>
                  <a:lnTo>
                    <a:pt x="191058" y="33877"/>
                  </a:lnTo>
                  <a:lnTo>
                    <a:pt x="190831" y="34407"/>
                  </a:lnTo>
                  <a:lnTo>
                    <a:pt x="190679" y="34710"/>
                  </a:lnTo>
                  <a:lnTo>
                    <a:pt x="190527" y="34786"/>
                  </a:lnTo>
                  <a:lnTo>
                    <a:pt x="190452" y="34710"/>
                  </a:lnTo>
                  <a:lnTo>
                    <a:pt x="190452" y="34559"/>
                  </a:lnTo>
                  <a:lnTo>
                    <a:pt x="190755" y="33498"/>
                  </a:lnTo>
                  <a:lnTo>
                    <a:pt x="191513" y="31300"/>
                  </a:lnTo>
                  <a:lnTo>
                    <a:pt x="192498" y="28647"/>
                  </a:lnTo>
                  <a:lnTo>
                    <a:pt x="193256" y="26601"/>
                  </a:lnTo>
                  <a:lnTo>
                    <a:pt x="193938" y="25085"/>
                  </a:lnTo>
                  <a:lnTo>
                    <a:pt x="194620" y="23494"/>
                  </a:lnTo>
                  <a:lnTo>
                    <a:pt x="195302" y="22281"/>
                  </a:lnTo>
                  <a:lnTo>
                    <a:pt x="195454" y="21902"/>
                  </a:lnTo>
                  <a:lnTo>
                    <a:pt x="195605" y="21827"/>
                  </a:lnTo>
                  <a:close/>
                  <a:moveTo>
                    <a:pt x="232892" y="19629"/>
                  </a:moveTo>
                  <a:lnTo>
                    <a:pt x="232665" y="19932"/>
                  </a:lnTo>
                  <a:lnTo>
                    <a:pt x="231907" y="20614"/>
                  </a:lnTo>
                  <a:lnTo>
                    <a:pt x="229633" y="22584"/>
                  </a:lnTo>
                  <a:lnTo>
                    <a:pt x="227132" y="24631"/>
                  </a:lnTo>
                  <a:lnTo>
                    <a:pt x="225389" y="25919"/>
                  </a:lnTo>
                  <a:lnTo>
                    <a:pt x="223267" y="27435"/>
                  </a:lnTo>
                  <a:lnTo>
                    <a:pt x="221145" y="29102"/>
                  </a:lnTo>
                  <a:lnTo>
                    <a:pt x="219023" y="30921"/>
                  </a:lnTo>
                  <a:lnTo>
                    <a:pt x="216901" y="32891"/>
                  </a:lnTo>
                  <a:lnTo>
                    <a:pt x="215234" y="34407"/>
                  </a:lnTo>
                  <a:lnTo>
                    <a:pt x="214779" y="34786"/>
                  </a:lnTo>
                  <a:lnTo>
                    <a:pt x="214703" y="34786"/>
                  </a:lnTo>
                  <a:lnTo>
                    <a:pt x="214855" y="34559"/>
                  </a:lnTo>
                  <a:lnTo>
                    <a:pt x="215234" y="34028"/>
                  </a:lnTo>
                  <a:lnTo>
                    <a:pt x="216977" y="32058"/>
                  </a:lnTo>
                  <a:lnTo>
                    <a:pt x="218796" y="30163"/>
                  </a:lnTo>
                  <a:lnTo>
                    <a:pt x="220463" y="28420"/>
                  </a:lnTo>
                  <a:lnTo>
                    <a:pt x="222282" y="26828"/>
                  </a:lnTo>
                  <a:lnTo>
                    <a:pt x="224556" y="24934"/>
                  </a:lnTo>
                  <a:lnTo>
                    <a:pt x="225844" y="23949"/>
                  </a:lnTo>
                  <a:lnTo>
                    <a:pt x="227284" y="22963"/>
                  </a:lnTo>
                  <a:lnTo>
                    <a:pt x="229936" y="21144"/>
                  </a:lnTo>
                  <a:lnTo>
                    <a:pt x="231149" y="20387"/>
                  </a:lnTo>
                  <a:lnTo>
                    <a:pt x="232058" y="19856"/>
                  </a:lnTo>
                  <a:lnTo>
                    <a:pt x="232665" y="19629"/>
                  </a:lnTo>
                  <a:close/>
                  <a:moveTo>
                    <a:pt x="197197" y="20311"/>
                  </a:moveTo>
                  <a:lnTo>
                    <a:pt x="196742" y="21751"/>
                  </a:lnTo>
                  <a:lnTo>
                    <a:pt x="195529" y="25161"/>
                  </a:lnTo>
                  <a:lnTo>
                    <a:pt x="194014" y="29254"/>
                  </a:lnTo>
                  <a:lnTo>
                    <a:pt x="192953" y="32437"/>
                  </a:lnTo>
                  <a:lnTo>
                    <a:pt x="192574" y="33801"/>
                  </a:lnTo>
                  <a:lnTo>
                    <a:pt x="192270" y="34483"/>
                  </a:lnTo>
                  <a:lnTo>
                    <a:pt x="192119" y="34710"/>
                  </a:lnTo>
                  <a:lnTo>
                    <a:pt x="192043" y="34862"/>
                  </a:lnTo>
                  <a:lnTo>
                    <a:pt x="191740" y="34862"/>
                  </a:lnTo>
                  <a:lnTo>
                    <a:pt x="191437" y="34710"/>
                  </a:lnTo>
                  <a:lnTo>
                    <a:pt x="191361" y="34634"/>
                  </a:lnTo>
                  <a:lnTo>
                    <a:pt x="191285" y="34559"/>
                  </a:lnTo>
                  <a:lnTo>
                    <a:pt x="191588" y="33725"/>
                  </a:lnTo>
                  <a:lnTo>
                    <a:pt x="192195" y="31982"/>
                  </a:lnTo>
                  <a:lnTo>
                    <a:pt x="194165" y="27056"/>
                  </a:lnTo>
                  <a:lnTo>
                    <a:pt x="196136" y="22357"/>
                  </a:lnTo>
                  <a:lnTo>
                    <a:pt x="196893" y="20841"/>
                  </a:lnTo>
                  <a:lnTo>
                    <a:pt x="197121" y="20462"/>
                  </a:lnTo>
                  <a:lnTo>
                    <a:pt x="197197" y="20311"/>
                  </a:lnTo>
                  <a:close/>
                  <a:moveTo>
                    <a:pt x="200304" y="27207"/>
                  </a:moveTo>
                  <a:lnTo>
                    <a:pt x="200304" y="27283"/>
                  </a:lnTo>
                  <a:lnTo>
                    <a:pt x="200152" y="27586"/>
                  </a:lnTo>
                  <a:lnTo>
                    <a:pt x="199622" y="28420"/>
                  </a:lnTo>
                  <a:lnTo>
                    <a:pt x="198637" y="29784"/>
                  </a:lnTo>
                  <a:lnTo>
                    <a:pt x="197272" y="31376"/>
                  </a:lnTo>
                  <a:lnTo>
                    <a:pt x="195908" y="32891"/>
                  </a:lnTo>
                  <a:lnTo>
                    <a:pt x="194999" y="34028"/>
                  </a:lnTo>
                  <a:lnTo>
                    <a:pt x="194696" y="34483"/>
                  </a:lnTo>
                  <a:lnTo>
                    <a:pt x="194392" y="34786"/>
                  </a:lnTo>
                  <a:lnTo>
                    <a:pt x="194165" y="34938"/>
                  </a:lnTo>
                  <a:lnTo>
                    <a:pt x="193938" y="35013"/>
                  </a:lnTo>
                  <a:lnTo>
                    <a:pt x="193710" y="35013"/>
                  </a:lnTo>
                  <a:lnTo>
                    <a:pt x="193559" y="34938"/>
                  </a:lnTo>
                  <a:lnTo>
                    <a:pt x="193635" y="34710"/>
                  </a:lnTo>
                  <a:lnTo>
                    <a:pt x="193862" y="34407"/>
                  </a:lnTo>
                  <a:lnTo>
                    <a:pt x="194620" y="33346"/>
                  </a:lnTo>
                  <a:lnTo>
                    <a:pt x="195529" y="32134"/>
                  </a:lnTo>
                  <a:lnTo>
                    <a:pt x="196515" y="30921"/>
                  </a:lnTo>
                  <a:lnTo>
                    <a:pt x="197576" y="29708"/>
                  </a:lnTo>
                  <a:lnTo>
                    <a:pt x="198561" y="28647"/>
                  </a:lnTo>
                  <a:lnTo>
                    <a:pt x="199394" y="27814"/>
                  </a:lnTo>
                  <a:lnTo>
                    <a:pt x="200001" y="27283"/>
                  </a:lnTo>
                  <a:lnTo>
                    <a:pt x="200152" y="27207"/>
                  </a:lnTo>
                  <a:close/>
                  <a:moveTo>
                    <a:pt x="198106" y="31224"/>
                  </a:moveTo>
                  <a:lnTo>
                    <a:pt x="197879" y="31679"/>
                  </a:lnTo>
                  <a:lnTo>
                    <a:pt x="197348" y="32740"/>
                  </a:lnTo>
                  <a:lnTo>
                    <a:pt x="196590" y="34104"/>
                  </a:lnTo>
                  <a:lnTo>
                    <a:pt x="196136" y="34862"/>
                  </a:lnTo>
                  <a:lnTo>
                    <a:pt x="195984" y="35013"/>
                  </a:lnTo>
                  <a:lnTo>
                    <a:pt x="195832" y="35165"/>
                  </a:lnTo>
                  <a:lnTo>
                    <a:pt x="195681" y="35241"/>
                  </a:lnTo>
                  <a:lnTo>
                    <a:pt x="195529" y="35241"/>
                  </a:lnTo>
                  <a:lnTo>
                    <a:pt x="195150" y="35165"/>
                  </a:lnTo>
                  <a:lnTo>
                    <a:pt x="195075" y="35089"/>
                  </a:lnTo>
                  <a:lnTo>
                    <a:pt x="195075" y="35013"/>
                  </a:lnTo>
                  <a:lnTo>
                    <a:pt x="195226" y="34710"/>
                  </a:lnTo>
                  <a:lnTo>
                    <a:pt x="195529" y="34180"/>
                  </a:lnTo>
                  <a:lnTo>
                    <a:pt x="197045" y="32437"/>
                  </a:lnTo>
                  <a:lnTo>
                    <a:pt x="197727" y="31603"/>
                  </a:lnTo>
                  <a:lnTo>
                    <a:pt x="198106" y="31224"/>
                  </a:lnTo>
                  <a:close/>
                  <a:moveTo>
                    <a:pt x="165442" y="35317"/>
                  </a:moveTo>
                  <a:lnTo>
                    <a:pt x="165290" y="35392"/>
                  </a:lnTo>
                  <a:lnTo>
                    <a:pt x="163926" y="35392"/>
                  </a:lnTo>
                  <a:lnTo>
                    <a:pt x="163775" y="35317"/>
                  </a:lnTo>
                  <a:close/>
                  <a:moveTo>
                    <a:pt x="202956" y="27738"/>
                  </a:moveTo>
                  <a:lnTo>
                    <a:pt x="201971" y="28950"/>
                  </a:lnTo>
                  <a:lnTo>
                    <a:pt x="201213" y="30012"/>
                  </a:lnTo>
                  <a:lnTo>
                    <a:pt x="200531" y="31148"/>
                  </a:lnTo>
                  <a:lnTo>
                    <a:pt x="199849" y="32512"/>
                  </a:lnTo>
                  <a:lnTo>
                    <a:pt x="199243" y="34104"/>
                  </a:lnTo>
                  <a:lnTo>
                    <a:pt x="198940" y="34786"/>
                  </a:lnTo>
                  <a:lnTo>
                    <a:pt x="198712" y="35165"/>
                  </a:lnTo>
                  <a:lnTo>
                    <a:pt x="198485" y="35392"/>
                  </a:lnTo>
                  <a:lnTo>
                    <a:pt x="198182" y="35468"/>
                  </a:lnTo>
                  <a:lnTo>
                    <a:pt x="197879" y="35392"/>
                  </a:lnTo>
                  <a:lnTo>
                    <a:pt x="197727" y="35317"/>
                  </a:lnTo>
                  <a:lnTo>
                    <a:pt x="197727" y="35165"/>
                  </a:lnTo>
                  <a:lnTo>
                    <a:pt x="197879" y="34862"/>
                  </a:lnTo>
                  <a:lnTo>
                    <a:pt x="198333" y="34028"/>
                  </a:lnTo>
                  <a:lnTo>
                    <a:pt x="199849" y="31451"/>
                  </a:lnTo>
                  <a:lnTo>
                    <a:pt x="200834" y="29860"/>
                  </a:lnTo>
                  <a:lnTo>
                    <a:pt x="201516" y="28799"/>
                  </a:lnTo>
                  <a:lnTo>
                    <a:pt x="202047" y="28117"/>
                  </a:lnTo>
                  <a:lnTo>
                    <a:pt x="202274" y="27965"/>
                  </a:lnTo>
                  <a:lnTo>
                    <a:pt x="202426" y="27889"/>
                  </a:lnTo>
                  <a:lnTo>
                    <a:pt x="202956" y="27738"/>
                  </a:lnTo>
                  <a:close/>
                  <a:moveTo>
                    <a:pt x="205078" y="26980"/>
                  </a:moveTo>
                  <a:lnTo>
                    <a:pt x="205078" y="27056"/>
                  </a:lnTo>
                  <a:lnTo>
                    <a:pt x="204851" y="27511"/>
                  </a:lnTo>
                  <a:lnTo>
                    <a:pt x="204321" y="28193"/>
                  </a:lnTo>
                  <a:lnTo>
                    <a:pt x="203487" y="29405"/>
                  </a:lnTo>
                  <a:lnTo>
                    <a:pt x="202577" y="30921"/>
                  </a:lnTo>
                  <a:lnTo>
                    <a:pt x="201592" y="32512"/>
                  </a:lnTo>
                  <a:lnTo>
                    <a:pt x="200759" y="34104"/>
                  </a:lnTo>
                  <a:lnTo>
                    <a:pt x="200380" y="34862"/>
                  </a:lnTo>
                  <a:lnTo>
                    <a:pt x="200001" y="35317"/>
                  </a:lnTo>
                  <a:lnTo>
                    <a:pt x="199849" y="35468"/>
                  </a:lnTo>
                  <a:lnTo>
                    <a:pt x="199773" y="35468"/>
                  </a:lnTo>
                  <a:lnTo>
                    <a:pt x="199698" y="35392"/>
                  </a:lnTo>
                  <a:lnTo>
                    <a:pt x="199698" y="35165"/>
                  </a:lnTo>
                  <a:lnTo>
                    <a:pt x="199698" y="34938"/>
                  </a:lnTo>
                  <a:lnTo>
                    <a:pt x="199849" y="34559"/>
                  </a:lnTo>
                  <a:lnTo>
                    <a:pt x="200304" y="33573"/>
                  </a:lnTo>
                  <a:lnTo>
                    <a:pt x="200986" y="32285"/>
                  </a:lnTo>
                  <a:lnTo>
                    <a:pt x="201820" y="30921"/>
                  </a:lnTo>
                  <a:lnTo>
                    <a:pt x="202653" y="29633"/>
                  </a:lnTo>
                  <a:lnTo>
                    <a:pt x="203487" y="28420"/>
                  </a:lnTo>
                  <a:lnTo>
                    <a:pt x="204169" y="27586"/>
                  </a:lnTo>
                  <a:lnTo>
                    <a:pt x="204472" y="27283"/>
                  </a:lnTo>
                  <a:lnTo>
                    <a:pt x="204699" y="27056"/>
                  </a:lnTo>
                  <a:lnTo>
                    <a:pt x="205078" y="26980"/>
                  </a:lnTo>
                  <a:close/>
                  <a:moveTo>
                    <a:pt x="208261" y="24176"/>
                  </a:moveTo>
                  <a:lnTo>
                    <a:pt x="208186" y="24403"/>
                  </a:lnTo>
                  <a:lnTo>
                    <a:pt x="206518" y="27511"/>
                  </a:lnTo>
                  <a:lnTo>
                    <a:pt x="204927" y="30390"/>
                  </a:lnTo>
                  <a:lnTo>
                    <a:pt x="203335" y="33043"/>
                  </a:lnTo>
                  <a:lnTo>
                    <a:pt x="202577" y="34331"/>
                  </a:lnTo>
                  <a:lnTo>
                    <a:pt x="201971" y="35165"/>
                  </a:lnTo>
                  <a:lnTo>
                    <a:pt x="201592" y="35544"/>
                  </a:lnTo>
                  <a:lnTo>
                    <a:pt x="201441" y="35620"/>
                  </a:lnTo>
                  <a:lnTo>
                    <a:pt x="201289" y="35695"/>
                  </a:lnTo>
                  <a:lnTo>
                    <a:pt x="200910" y="35620"/>
                  </a:lnTo>
                  <a:lnTo>
                    <a:pt x="200834" y="35544"/>
                  </a:lnTo>
                  <a:lnTo>
                    <a:pt x="200834" y="35392"/>
                  </a:lnTo>
                  <a:lnTo>
                    <a:pt x="200986" y="34862"/>
                  </a:lnTo>
                  <a:lnTo>
                    <a:pt x="201365" y="34028"/>
                  </a:lnTo>
                  <a:lnTo>
                    <a:pt x="202274" y="32437"/>
                  </a:lnTo>
                  <a:lnTo>
                    <a:pt x="203335" y="30694"/>
                  </a:lnTo>
                  <a:lnTo>
                    <a:pt x="204624" y="28799"/>
                  </a:lnTo>
                  <a:lnTo>
                    <a:pt x="206139" y="26828"/>
                  </a:lnTo>
                  <a:lnTo>
                    <a:pt x="207958" y="24555"/>
                  </a:lnTo>
                  <a:lnTo>
                    <a:pt x="208261" y="24176"/>
                  </a:lnTo>
                  <a:close/>
                  <a:moveTo>
                    <a:pt x="208868" y="29329"/>
                  </a:moveTo>
                  <a:lnTo>
                    <a:pt x="208792" y="29633"/>
                  </a:lnTo>
                  <a:lnTo>
                    <a:pt x="208640" y="30087"/>
                  </a:lnTo>
                  <a:lnTo>
                    <a:pt x="208413" y="30390"/>
                  </a:lnTo>
                  <a:lnTo>
                    <a:pt x="208034" y="30845"/>
                  </a:lnTo>
                  <a:lnTo>
                    <a:pt x="207200" y="31830"/>
                  </a:lnTo>
                  <a:lnTo>
                    <a:pt x="206064" y="33043"/>
                  </a:lnTo>
                  <a:lnTo>
                    <a:pt x="204927" y="34331"/>
                  </a:lnTo>
                  <a:lnTo>
                    <a:pt x="204396" y="35089"/>
                  </a:lnTo>
                  <a:lnTo>
                    <a:pt x="203942" y="35544"/>
                  </a:lnTo>
                  <a:lnTo>
                    <a:pt x="203638" y="35695"/>
                  </a:lnTo>
                  <a:lnTo>
                    <a:pt x="203335" y="35695"/>
                  </a:lnTo>
                  <a:lnTo>
                    <a:pt x="203108" y="35620"/>
                  </a:lnTo>
                  <a:lnTo>
                    <a:pt x="202956" y="35544"/>
                  </a:lnTo>
                  <a:lnTo>
                    <a:pt x="202881" y="35468"/>
                  </a:lnTo>
                  <a:lnTo>
                    <a:pt x="202956" y="35392"/>
                  </a:lnTo>
                  <a:lnTo>
                    <a:pt x="203714" y="34407"/>
                  </a:lnTo>
                  <a:lnTo>
                    <a:pt x="204624" y="33346"/>
                  </a:lnTo>
                  <a:lnTo>
                    <a:pt x="206443" y="31300"/>
                  </a:lnTo>
                  <a:lnTo>
                    <a:pt x="207352" y="30466"/>
                  </a:lnTo>
                  <a:lnTo>
                    <a:pt x="208034" y="29860"/>
                  </a:lnTo>
                  <a:lnTo>
                    <a:pt x="208565" y="29405"/>
                  </a:lnTo>
                  <a:lnTo>
                    <a:pt x="208792" y="29329"/>
                  </a:lnTo>
                  <a:close/>
                  <a:moveTo>
                    <a:pt x="207958" y="31679"/>
                  </a:moveTo>
                  <a:lnTo>
                    <a:pt x="207882" y="31906"/>
                  </a:lnTo>
                  <a:lnTo>
                    <a:pt x="207731" y="32512"/>
                  </a:lnTo>
                  <a:lnTo>
                    <a:pt x="206897" y="34407"/>
                  </a:lnTo>
                  <a:lnTo>
                    <a:pt x="206594" y="35013"/>
                  </a:lnTo>
                  <a:lnTo>
                    <a:pt x="206367" y="35468"/>
                  </a:lnTo>
                  <a:lnTo>
                    <a:pt x="206139" y="35695"/>
                  </a:lnTo>
                  <a:lnTo>
                    <a:pt x="205912" y="35847"/>
                  </a:lnTo>
                  <a:lnTo>
                    <a:pt x="204775" y="35847"/>
                  </a:lnTo>
                  <a:lnTo>
                    <a:pt x="204624" y="35771"/>
                  </a:lnTo>
                  <a:lnTo>
                    <a:pt x="204548" y="35771"/>
                  </a:lnTo>
                  <a:lnTo>
                    <a:pt x="204624" y="35468"/>
                  </a:lnTo>
                  <a:lnTo>
                    <a:pt x="205003" y="34938"/>
                  </a:lnTo>
                  <a:lnTo>
                    <a:pt x="206139" y="33573"/>
                  </a:lnTo>
                  <a:lnTo>
                    <a:pt x="207276" y="32285"/>
                  </a:lnTo>
                  <a:lnTo>
                    <a:pt x="207731" y="31830"/>
                  </a:lnTo>
                  <a:lnTo>
                    <a:pt x="207958" y="31679"/>
                  </a:lnTo>
                  <a:close/>
                  <a:moveTo>
                    <a:pt x="164381" y="33877"/>
                  </a:moveTo>
                  <a:lnTo>
                    <a:pt x="165745" y="33952"/>
                  </a:lnTo>
                  <a:lnTo>
                    <a:pt x="166882" y="34028"/>
                  </a:lnTo>
                  <a:lnTo>
                    <a:pt x="167867" y="34180"/>
                  </a:lnTo>
                  <a:lnTo>
                    <a:pt x="168549" y="34331"/>
                  </a:lnTo>
                  <a:lnTo>
                    <a:pt x="169156" y="34559"/>
                  </a:lnTo>
                  <a:lnTo>
                    <a:pt x="169913" y="34938"/>
                  </a:lnTo>
                  <a:lnTo>
                    <a:pt x="170217" y="35165"/>
                  </a:lnTo>
                  <a:lnTo>
                    <a:pt x="170368" y="35392"/>
                  </a:lnTo>
                  <a:lnTo>
                    <a:pt x="170596" y="35771"/>
                  </a:lnTo>
                  <a:lnTo>
                    <a:pt x="170596" y="35999"/>
                  </a:lnTo>
                  <a:lnTo>
                    <a:pt x="170444" y="35999"/>
                  </a:lnTo>
                  <a:lnTo>
                    <a:pt x="170141" y="35847"/>
                  </a:lnTo>
                  <a:lnTo>
                    <a:pt x="169686" y="35620"/>
                  </a:lnTo>
                  <a:lnTo>
                    <a:pt x="169307" y="35544"/>
                  </a:lnTo>
                  <a:lnTo>
                    <a:pt x="168095" y="35241"/>
                  </a:lnTo>
                  <a:lnTo>
                    <a:pt x="166882" y="35013"/>
                  </a:lnTo>
                  <a:lnTo>
                    <a:pt x="165290" y="34862"/>
                  </a:lnTo>
                  <a:lnTo>
                    <a:pt x="164229" y="34786"/>
                  </a:lnTo>
                  <a:lnTo>
                    <a:pt x="163699" y="34710"/>
                  </a:lnTo>
                  <a:lnTo>
                    <a:pt x="163472" y="34634"/>
                  </a:lnTo>
                  <a:lnTo>
                    <a:pt x="163396" y="34559"/>
                  </a:lnTo>
                  <a:lnTo>
                    <a:pt x="163320" y="34256"/>
                  </a:lnTo>
                  <a:lnTo>
                    <a:pt x="163396" y="34104"/>
                  </a:lnTo>
                  <a:lnTo>
                    <a:pt x="163396" y="34028"/>
                  </a:lnTo>
                  <a:lnTo>
                    <a:pt x="163547" y="33952"/>
                  </a:lnTo>
                  <a:lnTo>
                    <a:pt x="163699" y="33952"/>
                  </a:lnTo>
                  <a:lnTo>
                    <a:pt x="164381" y="33877"/>
                  </a:lnTo>
                  <a:close/>
                  <a:moveTo>
                    <a:pt x="213851" y="19496"/>
                  </a:moveTo>
                  <a:lnTo>
                    <a:pt x="213642" y="20538"/>
                  </a:lnTo>
                  <a:lnTo>
                    <a:pt x="212884" y="23039"/>
                  </a:lnTo>
                  <a:lnTo>
                    <a:pt x="211444" y="27511"/>
                  </a:lnTo>
                  <a:lnTo>
                    <a:pt x="211293" y="28268"/>
                  </a:lnTo>
                  <a:lnTo>
                    <a:pt x="211293" y="28572"/>
                  </a:lnTo>
                  <a:lnTo>
                    <a:pt x="211369" y="28723"/>
                  </a:lnTo>
                  <a:lnTo>
                    <a:pt x="211444" y="28723"/>
                  </a:lnTo>
                  <a:lnTo>
                    <a:pt x="211596" y="28572"/>
                  </a:lnTo>
                  <a:lnTo>
                    <a:pt x="211823" y="28268"/>
                  </a:lnTo>
                  <a:lnTo>
                    <a:pt x="212051" y="27738"/>
                  </a:lnTo>
                  <a:lnTo>
                    <a:pt x="212657" y="26071"/>
                  </a:lnTo>
                  <a:lnTo>
                    <a:pt x="213415" y="23494"/>
                  </a:lnTo>
                  <a:lnTo>
                    <a:pt x="214476" y="20159"/>
                  </a:lnTo>
                  <a:lnTo>
                    <a:pt x="214552" y="19932"/>
                  </a:lnTo>
                  <a:lnTo>
                    <a:pt x="214552" y="20008"/>
                  </a:lnTo>
                  <a:lnTo>
                    <a:pt x="214552" y="20614"/>
                  </a:lnTo>
                  <a:lnTo>
                    <a:pt x="214324" y="21675"/>
                  </a:lnTo>
                  <a:lnTo>
                    <a:pt x="214021" y="23039"/>
                  </a:lnTo>
                  <a:lnTo>
                    <a:pt x="213188" y="26450"/>
                  </a:lnTo>
                  <a:lnTo>
                    <a:pt x="212202" y="29860"/>
                  </a:lnTo>
                  <a:lnTo>
                    <a:pt x="211748" y="31224"/>
                  </a:lnTo>
                  <a:lnTo>
                    <a:pt x="211369" y="32361"/>
                  </a:lnTo>
                  <a:lnTo>
                    <a:pt x="210611" y="34180"/>
                  </a:lnTo>
                  <a:lnTo>
                    <a:pt x="210080" y="35317"/>
                  </a:lnTo>
                  <a:lnTo>
                    <a:pt x="209853" y="35695"/>
                  </a:lnTo>
                  <a:lnTo>
                    <a:pt x="209626" y="35923"/>
                  </a:lnTo>
                  <a:lnTo>
                    <a:pt x="209474" y="36074"/>
                  </a:lnTo>
                  <a:lnTo>
                    <a:pt x="209095" y="36074"/>
                  </a:lnTo>
                  <a:lnTo>
                    <a:pt x="209019" y="35999"/>
                  </a:lnTo>
                  <a:lnTo>
                    <a:pt x="208944" y="35923"/>
                  </a:lnTo>
                  <a:lnTo>
                    <a:pt x="209019" y="35695"/>
                  </a:lnTo>
                  <a:lnTo>
                    <a:pt x="210156" y="32588"/>
                  </a:lnTo>
                  <a:lnTo>
                    <a:pt x="210914" y="30163"/>
                  </a:lnTo>
                  <a:lnTo>
                    <a:pt x="210838" y="30012"/>
                  </a:lnTo>
                  <a:lnTo>
                    <a:pt x="210687" y="29936"/>
                  </a:lnTo>
                  <a:lnTo>
                    <a:pt x="210611" y="29936"/>
                  </a:lnTo>
                  <a:lnTo>
                    <a:pt x="210459" y="30087"/>
                  </a:lnTo>
                  <a:lnTo>
                    <a:pt x="210232" y="30618"/>
                  </a:lnTo>
                  <a:lnTo>
                    <a:pt x="209777" y="31755"/>
                  </a:lnTo>
                  <a:lnTo>
                    <a:pt x="209019" y="33725"/>
                  </a:lnTo>
                  <a:lnTo>
                    <a:pt x="208565" y="35089"/>
                  </a:lnTo>
                  <a:lnTo>
                    <a:pt x="208261" y="35771"/>
                  </a:lnTo>
                  <a:lnTo>
                    <a:pt x="208110" y="35923"/>
                  </a:lnTo>
                  <a:lnTo>
                    <a:pt x="207958" y="36074"/>
                  </a:lnTo>
                  <a:lnTo>
                    <a:pt x="206973" y="36074"/>
                  </a:lnTo>
                  <a:lnTo>
                    <a:pt x="207504" y="34862"/>
                  </a:lnTo>
                  <a:lnTo>
                    <a:pt x="208413" y="32512"/>
                  </a:lnTo>
                  <a:lnTo>
                    <a:pt x="209929" y="28723"/>
                  </a:lnTo>
                  <a:lnTo>
                    <a:pt x="211217" y="25313"/>
                  </a:lnTo>
                  <a:lnTo>
                    <a:pt x="212505" y="22357"/>
                  </a:lnTo>
                  <a:lnTo>
                    <a:pt x="213415" y="20159"/>
                  </a:lnTo>
                  <a:lnTo>
                    <a:pt x="213718" y="19629"/>
                  </a:lnTo>
                  <a:lnTo>
                    <a:pt x="213851" y="19496"/>
                  </a:lnTo>
                  <a:close/>
                  <a:moveTo>
                    <a:pt x="223646" y="21978"/>
                  </a:moveTo>
                  <a:lnTo>
                    <a:pt x="222812" y="22963"/>
                  </a:lnTo>
                  <a:lnTo>
                    <a:pt x="220539" y="25313"/>
                  </a:lnTo>
                  <a:lnTo>
                    <a:pt x="218341" y="27586"/>
                  </a:lnTo>
                  <a:lnTo>
                    <a:pt x="217053" y="29026"/>
                  </a:lnTo>
                  <a:lnTo>
                    <a:pt x="216371" y="29936"/>
                  </a:lnTo>
                  <a:lnTo>
                    <a:pt x="216219" y="30163"/>
                  </a:lnTo>
                  <a:lnTo>
                    <a:pt x="216295" y="30315"/>
                  </a:lnTo>
                  <a:lnTo>
                    <a:pt x="216598" y="30012"/>
                  </a:lnTo>
                  <a:lnTo>
                    <a:pt x="217507" y="29178"/>
                  </a:lnTo>
                  <a:lnTo>
                    <a:pt x="220387" y="26374"/>
                  </a:lnTo>
                  <a:lnTo>
                    <a:pt x="223267" y="23494"/>
                  </a:lnTo>
                  <a:lnTo>
                    <a:pt x="224177" y="22584"/>
                  </a:lnTo>
                  <a:lnTo>
                    <a:pt x="224480" y="22357"/>
                  </a:lnTo>
                  <a:lnTo>
                    <a:pt x="224480" y="22509"/>
                  </a:lnTo>
                  <a:lnTo>
                    <a:pt x="224252" y="22888"/>
                  </a:lnTo>
                  <a:lnTo>
                    <a:pt x="223267" y="24176"/>
                  </a:lnTo>
                  <a:lnTo>
                    <a:pt x="221524" y="26146"/>
                  </a:lnTo>
                  <a:lnTo>
                    <a:pt x="219023" y="28875"/>
                  </a:lnTo>
                  <a:lnTo>
                    <a:pt x="215992" y="32209"/>
                  </a:lnTo>
                  <a:lnTo>
                    <a:pt x="214703" y="33649"/>
                  </a:lnTo>
                  <a:lnTo>
                    <a:pt x="213945" y="34710"/>
                  </a:lnTo>
                  <a:lnTo>
                    <a:pt x="213263" y="35544"/>
                  </a:lnTo>
                  <a:lnTo>
                    <a:pt x="212809" y="36074"/>
                  </a:lnTo>
                  <a:lnTo>
                    <a:pt x="212430" y="36302"/>
                  </a:lnTo>
                  <a:lnTo>
                    <a:pt x="212278" y="36378"/>
                  </a:lnTo>
                  <a:lnTo>
                    <a:pt x="212202" y="36378"/>
                  </a:lnTo>
                  <a:lnTo>
                    <a:pt x="212127" y="36302"/>
                  </a:lnTo>
                  <a:lnTo>
                    <a:pt x="212051" y="36226"/>
                  </a:lnTo>
                  <a:lnTo>
                    <a:pt x="212278" y="35847"/>
                  </a:lnTo>
                  <a:lnTo>
                    <a:pt x="212733" y="35089"/>
                  </a:lnTo>
                  <a:lnTo>
                    <a:pt x="213718" y="33877"/>
                  </a:lnTo>
                  <a:lnTo>
                    <a:pt x="214703" y="32512"/>
                  </a:lnTo>
                  <a:lnTo>
                    <a:pt x="215310" y="31603"/>
                  </a:lnTo>
                  <a:lnTo>
                    <a:pt x="215385" y="31376"/>
                  </a:lnTo>
                  <a:lnTo>
                    <a:pt x="215385" y="31224"/>
                  </a:lnTo>
                  <a:lnTo>
                    <a:pt x="215310" y="31224"/>
                  </a:lnTo>
                  <a:lnTo>
                    <a:pt x="215082" y="31376"/>
                  </a:lnTo>
                  <a:lnTo>
                    <a:pt x="214779" y="31603"/>
                  </a:lnTo>
                  <a:lnTo>
                    <a:pt x="214324" y="32209"/>
                  </a:lnTo>
                  <a:lnTo>
                    <a:pt x="213036" y="33801"/>
                  </a:lnTo>
                  <a:lnTo>
                    <a:pt x="211899" y="35317"/>
                  </a:lnTo>
                  <a:lnTo>
                    <a:pt x="211596" y="35847"/>
                  </a:lnTo>
                  <a:lnTo>
                    <a:pt x="211444" y="36150"/>
                  </a:lnTo>
                  <a:lnTo>
                    <a:pt x="211444" y="36226"/>
                  </a:lnTo>
                  <a:lnTo>
                    <a:pt x="211369" y="36226"/>
                  </a:lnTo>
                  <a:lnTo>
                    <a:pt x="210990" y="36302"/>
                  </a:lnTo>
                  <a:lnTo>
                    <a:pt x="210611" y="36302"/>
                  </a:lnTo>
                  <a:lnTo>
                    <a:pt x="210459" y="36226"/>
                  </a:lnTo>
                  <a:lnTo>
                    <a:pt x="210914" y="35468"/>
                  </a:lnTo>
                  <a:lnTo>
                    <a:pt x="211975" y="33801"/>
                  </a:lnTo>
                  <a:lnTo>
                    <a:pt x="213188" y="32134"/>
                  </a:lnTo>
                  <a:lnTo>
                    <a:pt x="214476" y="30390"/>
                  </a:lnTo>
                  <a:lnTo>
                    <a:pt x="215840" y="28723"/>
                  </a:lnTo>
                  <a:lnTo>
                    <a:pt x="217280" y="27207"/>
                  </a:lnTo>
                  <a:lnTo>
                    <a:pt x="218644" y="25767"/>
                  </a:lnTo>
                  <a:lnTo>
                    <a:pt x="219933" y="24555"/>
                  </a:lnTo>
                  <a:lnTo>
                    <a:pt x="221145" y="23570"/>
                  </a:lnTo>
                  <a:lnTo>
                    <a:pt x="222130" y="22812"/>
                  </a:lnTo>
                  <a:lnTo>
                    <a:pt x="223646" y="21978"/>
                  </a:lnTo>
                  <a:close/>
                  <a:moveTo>
                    <a:pt x="228724" y="24934"/>
                  </a:moveTo>
                  <a:lnTo>
                    <a:pt x="228724" y="25010"/>
                  </a:lnTo>
                  <a:lnTo>
                    <a:pt x="228269" y="25237"/>
                  </a:lnTo>
                  <a:lnTo>
                    <a:pt x="225541" y="27283"/>
                  </a:lnTo>
                  <a:lnTo>
                    <a:pt x="222434" y="29633"/>
                  </a:lnTo>
                  <a:lnTo>
                    <a:pt x="219326" y="32209"/>
                  </a:lnTo>
                  <a:lnTo>
                    <a:pt x="216674" y="34483"/>
                  </a:lnTo>
                  <a:lnTo>
                    <a:pt x="215006" y="35923"/>
                  </a:lnTo>
                  <a:lnTo>
                    <a:pt x="214552" y="36378"/>
                  </a:lnTo>
                  <a:lnTo>
                    <a:pt x="214324" y="36529"/>
                  </a:lnTo>
                  <a:lnTo>
                    <a:pt x="214476" y="36226"/>
                  </a:lnTo>
                  <a:lnTo>
                    <a:pt x="215158" y="35544"/>
                  </a:lnTo>
                  <a:lnTo>
                    <a:pt x="217204" y="33573"/>
                  </a:lnTo>
                  <a:lnTo>
                    <a:pt x="219781" y="31224"/>
                  </a:lnTo>
                  <a:lnTo>
                    <a:pt x="221827" y="29481"/>
                  </a:lnTo>
                  <a:lnTo>
                    <a:pt x="223343" y="28268"/>
                  </a:lnTo>
                  <a:lnTo>
                    <a:pt x="224859" y="27207"/>
                  </a:lnTo>
                  <a:lnTo>
                    <a:pt x="226223" y="26222"/>
                  </a:lnTo>
                  <a:lnTo>
                    <a:pt x="227511" y="25464"/>
                  </a:lnTo>
                  <a:lnTo>
                    <a:pt x="228648" y="24934"/>
                  </a:lnTo>
                  <a:close/>
                  <a:moveTo>
                    <a:pt x="230240" y="24631"/>
                  </a:moveTo>
                  <a:lnTo>
                    <a:pt x="229936" y="25010"/>
                  </a:lnTo>
                  <a:lnTo>
                    <a:pt x="229179" y="25919"/>
                  </a:lnTo>
                  <a:lnTo>
                    <a:pt x="228042" y="26980"/>
                  </a:lnTo>
                  <a:lnTo>
                    <a:pt x="226223" y="28420"/>
                  </a:lnTo>
                  <a:lnTo>
                    <a:pt x="221827" y="31982"/>
                  </a:lnTo>
                  <a:lnTo>
                    <a:pt x="217659" y="35165"/>
                  </a:lnTo>
                  <a:lnTo>
                    <a:pt x="216295" y="36150"/>
                  </a:lnTo>
                  <a:lnTo>
                    <a:pt x="215840" y="36453"/>
                  </a:lnTo>
                  <a:lnTo>
                    <a:pt x="215613" y="36529"/>
                  </a:lnTo>
                  <a:lnTo>
                    <a:pt x="215461" y="36529"/>
                  </a:lnTo>
                  <a:lnTo>
                    <a:pt x="215461" y="36378"/>
                  </a:lnTo>
                  <a:lnTo>
                    <a:pt x="215613" y="36074"/>
                  </a:lnTo>
                  <a:lnTo>
                    <a:pt x="215992" y="35771"/>
                  </a:lnTo>
                  <a:lnTo>
                    <a:pt x="217128" y="34634"/>
                  </a:lnTo>
                  <a:lnTo>
                    <a:pt x="219099" y="32967"/>
                  </a:lnTo>
                  <a:lnTo>
                    <a:pt x="222282" y="30390"/>
                  </a:lnTo>
                  <a:lnTo>
                    <a:pt x="225844" y="27662"/>
                  </a:lnTo>
                  <a:lnTo>
                    <a:pt x="228800" y="25540"/>
                  </a:lnTo>
                  <a:lnTo>
                    <a:pt x="229785" y="24858"/>
                  </a:lnTo>
                  <a:lnTo>
                    <a:pt x="230240" y="24631"/>
                  </a:lnTo>
                  <a:close/>
                  <a:moveTo>
                    <a:pt x="150967" y="33725"/>
                  </a:moveTo>
                  <a:lnTo>
                    <a:pt x="151422" y="33801"/>
                  </a:lnTo>
                  <a:lnTo>
                    <a:pt x="153316" y="33877"/>
                  </a:lnTo>
                  <a:lnTo>
                    <a:pt x="156575" y="34028"/>
                  </a:lnTo>
                  <a:lnTo>
                    <a:pt x="160971" y="34180"/>
                  </a:lnTo>
                  <a:lnTo>
                    <a:pt x="160971" y="35165"/>
                  </a:lnTo>
                  <a:lnTo>
                    <a:pt x="160971" y="36074"/>
                  </a:lnTo>
                  <a:lnTo>
                    <a:pt x="161046" y="36681"/>
                  </a:lnTo>
                  <a:lnTo>
                    <a:pt x="161198" y="37211"/>
                  </a:lnTo>
                  <a:lnTo>
                    <a:pt x="152407" y="37211"/>
                  </a:lnTo>
                  <a:lnTo>
                    <a:pt x="151422" y="37135"/>
                  </a:lnTo>
                  <a:lnTo>
                    <a:pt x="150739" y="37060"/>
                  </a:lnTo>
                  <a:lnTo>
                    <a:pt x="150361" y="36908"/>
                  </a:lnTo>
                  <a:lnTo>
                    <a:pt x="150285" y="36757"/>
                  </a:lnTo>
                  <a:lnTo>
                    <a:pt x="150209" y="36605"/>
                  </a:lnTo>
                  <a:lnTo>
                    <a:pt x="150133" y="36302"/>
                  </a:lnTo>
                  <a:lnTo>
                    <a:pt x="150133" y="35771"/>
                  </a:lnTo>
                  <a:lnTo>
                    <a:pt x="150209" y="35089"/>
                  </a:lnTo>
                  <a:lnTo>
                    <a:pt x="150436" y="34331"/>
                  </a:lnTo>
                  <a:lnTo>
                    <a:pt x="150588" y="33952"/>
                  </a:lnTo>
                  <a:lnTo>
                    <a:pt x="150739" y="33725"/>
                  </a:lnTo>
                  <a:close/>
                  <a:moveTo>
                    <a:pt x="162107" y="34104"/>
                  </a:moveTo>
                  <a:lnTo>
                    <a:pt x="162259" y="34180"/>
                  </a:lnTo>
                  <a:lnTo>
                    <a:pt x="162411" y="34483"/>
                  </a:lnTo>
                  <a:lnTo>
                    <a:pt x="162562" y="34938"/>
                  </a:lnTo>
                  <a:lnTo>
                    <a:pt x="162714" y="35544"/>
                  </a:lnTo>
                  <a:lnTo>
                    <a:pt x="162790" y="36605"/>
                  </a:lnTo>
                  <a:lnTo>
                    <a:pt x="162790" y="36908"/>
                  </a:lnTo>
                  <a:lnTo>
                    <a:pt x="162714" y="37211"/>
                  </a:lnTo>
                  <a:lnTo>
                    <a:pt x="162638" y="37363"/>
                  </a:lnTo>
                  <a:lnTo>
                    <a:pt x="162562" y="37439"/>
                  </a:lnTo>
                  <a:lnTo>
                    <a:pt x="162335" y="37363"/>
                  </a:lnTo>
                  <a:lnTo>
                    <a:pt x="162183" y="37211"/>
                  </a:lnTo>
                  <a:lnTo>
                    <a:pt x="161956" y="36908"/>
                  </a:lnTo>
                  <a:lnTo>
                    <a:pt x="161880" y="36453"/>
                  </a:lnTo>
                  <a:lnTo>
                    <a:pt x="161804" y="35999"/>
                  </a:lnTo>
                  <a:lnTo>
                    <a:pt x="161728" y="35468"/>
                  </a:lnTo>
                  <a:lnTo>
                    <a:pt x="161804" y="34938"/>
                  </a:lnTo>
                  <a:lnTo>
                    <a:pt x="161880" y="34559"/>
                  </a:lnTo>
                  <a:lnTo>
                    <a:pt x="161956" y="34256"/>
                  </a:lnTo>
                  <a:lnTo>
                    <a:pt x="162032" y="34180"/>
                  </a:lnTo>
                  <a:lnTo>
                    <a:pt x="162107" y="34104"/>
                  </a:lnTo>
                  <a:close/>
                  <a:moveTo>
                    <a:pt x="168701" y="35923"/>
                  </a:moveTo>
                  <a:lnTo>
                    <a:pt x="169004" y="35999"/>
                  </a:lnTo>
                  <a:lnTo>
                    <a:pt x="169535" y="36302"/>
                  </a:lnTo>
                  <a:lnTo>
                    <a:pt x="169838" y="36605"/>
                  </a:lnTo>
                  <a:lnTo>
                    <a:pt x="169989" y="36832"/>
                  </a:lnTo>
                  <a:lnTo>
                    <a:pt x="170141" y="37060"/>
                  </a:lnTo>
                  <a:lnTo>
                    <a:pt x="170141" y="37363"/>
                  </a:lnTo>
                  <a:lnTo>
                    <a:pt x="170141" y="37666"/>
                  </a:lnTo>
                  <a:lnTo>
                    <a:pt x="170141" y="37742"/>
                  </a:lnTo>
                  <a:lnTo>
                    <a:pt x="170065" y="37818"/>
                  </a:lnTo>
                  <a:lnTo>
                    <a:pt x="169989" y="37590"/>
                  </a:lnTo>
                  <a:lnTo>
                    <a:pt x="169762" y="37135"/>
                  </a:lnTo>
                  <a:lnTo>
                    <a:pt x="169307" y="36529"/>
                  </a:lnTo>
                  <a:lnTo>
                    <a:pt x="169080" y="36302"/>
                  </a:lnTo>
                  <a:lnTo>
                    <a:pt x="168928" y="36150"/>
                  </a:lnTo>
                  <a:lnTo>
                    <a:pt x="168701" y="35999"/>
                  </a:lnTo>
                  <a:lnTo>
                    <a:pt x="168701" y="35923"/>
                  </a:lnTo>
                  <a:close/>
                  <a:moveTo>
                    <a:pt x="181509" y="35771"/>
                  </a:moveTo>
                  <a:lnTo>
                    <a:pt x="188481" y="36302"/>
                  </a:lnTo>
                  <a:lnTo>
                    <a:pt x="198712" y="36984"/>
                  </a:lnTo>
                  <a:lnTo>
                    <a:pt x="206821" y="37514"/>
                  </a:lnTo>
                  <a:lnTo>
                    <a:pt x="210005" y="37742"/>
                  </a:lnTo>
                  <a:lnTo>
                    <a:pt x="212127" y="37893"/>
                  </a:lnTo>
                  <a:lnTo>
                    <a:pt x="213112" y="37893"/>
                  </a:lnTo>
                  <a:lnTo>
                    <a:pt x="213415" y="37969"/>
                  </a:lnTo>
                  <a:lnTo>
                    <a:pt x="213566" y="38045"/>
                  </a:lnTo>
                  <a:lnTo>
                    <a:pt x="213491" y="38121"/>
                  </a:lnTo>
                  <a:lnTo>
                    <a:pt x="213188" y="38196"/>
                  </a:lnTo>
                  <a:lnTo>
                    <a:pt x="212051" y="38272"/>
                  </a:lnTo>
                  <a:lnTo>
                    <a:pt x="210156" y="38196"/>
                  </a:lnTo>
                  <a:lnTo>
                    <a:pt x="207504" y="38121"/>
                  </a:lnTo>
                  <a:lnTo>
                    <a:pt x="199546" y="37666"/>
                  </a:lnTo>
                  <a:lnTo>
                    <a:pt x="188102" y="36908"/>
                  </a:lnTo>
                  <a:lnTo>
                    <a:pt x="183479" y="36529"/>
                  </a:lnTo>
                  <a:lnTo>
                    <a:pt x="180599" y="36150"/>
                  </a:lnTo>
                  <a:lnTo>
                    <a:pt x="180372" y="36074"/>
                  </a:lnTo>
                  <a:lnTo>
                    <a:pt x="180296" y="35999"/>
                  </a:lnTo>
                  <a:lnTo>
                    <a:pt x="180372" y="35923"/>
                  </a:lnTo>
                  <a:lnTo>
                    <a:pt x="180448" y="35847"/>
                  </a:lnTo>
                  <a:lnTo>
                    <a:pt x="180902" y="35771"/>
                  </a:lnTo>
                  <a:close/>
                  <a:moveTo>
                    <a:pt x="166200" y="30315"/>
                  </a:moveTo>
                  <a:lnTo>
                    <a:pt x="168398" y="30390"/>
                  </a:lnTo>
                  <a:lnTo>
                    <a:pt x="169535" y="30466"/>
                  </a:lnTo>
                  <a:lnTo>
                    <a:pt x="170292" y="30542"/>
                  </a:lnTo>
                  <a:lnTo>
                    <a:pt x="170974" y="30769"/>
                  </a:lnTo>
                  <a:lnTo>
                    <a:pt x="171581" y="31073"/>
                  </a:lnTo>
                  <a:lnTo>
                    <a:pt x="172187" y="31376"/>
                  </a:lnTo>
                  <a:lnTo>
                    <a:pt x="172566" y="31755"/>
                  </a:lnTo>
                  <a:lnTo>
                    <a:pt x="172945" y="32209"/>
                  </a:lnTo>
                  <a:lnTo>
                    <a:pt x="173324" y="32816"/>
                  </a:lnTo>
                  <a:lnTo>
                    <a:pt x="173703" y="33498"/>
                  </a:lnTo>
                  <a:lnTo>
                    <a:pt x="173854" y="34028"/>
                  </a:lnTo>
                  <a:lnTo>
                    <a:pt x="173854" y="34634"/>
                  </a:lnTo>
                  <a:lnTo>
                    <a:pt x="173854" y="35468"/>
                  </a:lnTo>
                  <a:lnTo>
                    <a:pt x="173627" y="36908"/>
                  </a:lnTo>
                  <a:lnTo>
                    <a:pt x="173475" y="37514"/>
                  </a:lnTo>
                  <a:lnTo>
                    <a:pt x="173248" y="38121"/>
                  </a:lnTo>
                  <a:lnTo>
                    <a:pt x="172718" y="39257"/>
                  </a:lnTo>
                  <a:lnTo>
                    <a:pt x="171960" y="40622"/>
                  </a:lnTo>
                  <a:lnTo>
                    <a:pt x="171202" y="41834"/>
                  </a:lnTo>
                  <a:lnTo>
                    <a:pt x="170899" y="42289"/>
                  </a:lnTo>
                  <a:lnTo>
                    <a:pt x="170671" y="42516"/>
                  </a:lnTo>
                  <a:lnTo>
                    <a:pt x="170520" y="42668"/>
                  </a:lnTo>
                  <a:lnTo>
                    <a:pt x="170444" y="42668"/>
                  </a:lnTo>
                  <a:lnTo>
                    <a:pt x="170671" y="42137"/>
                  </a:lnTo>
                  <a:lnTo>
                    <a:pt x="171808" y="40318"/>
                  </a:lnTo>
                  <a:lnTo>
                    <a:pt x="172718" y="38575"/>
                  </a:lnTo>
                  <a:lnTo>
                    <a:pt x="173324" y="37211"/>
                  </a:lnTo>
                  <a:lnTo>
                    <a:pt x="173400" y="36757"/>
                  </a:lnTo>
                  <a:lnTo>
                    <a:pt x="173400" y="36453"/>
                  </a:lnTo>
                  <a:lnTo>
                    <a:pt x="173324" y="36453"/>
                  </a:lnTo>
                  <a:lnTo>
                    <a:pt x="173248" y="36605"/>
                  </a:lnTo>
                  <a:lnTo>
                    <a:pt x="172945" y="37363"/>
                  </a:lnTo>
                  <a:lnTo>
                    <a:pt x="172490" y="38424"/>
                  </a:lnTo>
                  <a:lnTo>
                    <a:pt x="171732" y="39864"/>
                  </a:lnTo>
                  <a:lnTo>
                    <a:pt x="170899" y="41304"/>
                  </a:lnTo>
                  <a:lnTo>
                    <a:pt x="170141" y="42365"/>
                  </a:lnTo>
                  <a:lnTo>
                    <a:pt x="169913" y="42592"/>
                  </a:lnTo>
                  <a:lnTo>
                    <a:pt x="169686" y="42744"/>
                  </a:lnTo>
                  <a:lnTo>
                    <a:pt x="169459" y="42819"/>
                  </a:lnTo>
                  <a:lnTo>
                    <a:pt x="169307" y="42819"/>
                  </a:lnTo>
                  <a:lnTo>
                    <a:pt x="169231" y="42668"/>
                  </a:lnTo>
                  <a:lnTo>
                    <a:pt x="169383" y="42441"/>
                  </a:lnTo>
                  <a:lnTo>
                    <a:pt x="169610" y="42062"/>
                  </a:lnTo>
                  <a:lnTo>
                    <a:pt x="169989" y="41607"/>
                  </a:lnTo>
                  <a:lnTo>
                    <a:pt x="170596" y="40773"/>
                  </a:lnTo>
                  <a:lnTo>
                    <a:pt x="170747" y="40470"/>
                  </a:lnTo>
                  <a:lnTo>
                    <a:pt x="170747" y="40394"/>
                  </a:lnTo>
                  <a:lnTo>
                    <a:pt x="170747" y="40318"/>
                  </a:lnTo>
                  <a:lnTo>
                    <a:pt x="170596" y="40394"/>
                  </a:lnTo>
                  <a:lnTo>
                    <a:pt x="170292" y="40622"/>
                  </a:lnTo>
                  <a:lnTo>
                    <a:pt x="169080" y="42137"/>
                  </a:lnTo>
                  <a:lnTo>
                    <a:pt x="168852" y="42365"/>
                  </a:lnTo>
                  <a:lnTo>
                    <a:pt x="168701" y="42441"/>
                  </a:lnTo>
                  <a:lnTo>
                    <a:pt x="168625" y="42365"/>
                  </a:lnTo>
                  <a:lnTo>
                    <a:pt x="168549" y="42213"/>
                  </a:lnTo>
                  <a:lnTo>
                    <a:pt x="168549" y="41986"/>
                  </a:lnTo>
                  <a:lnTo>
                    <a:pt x="168701" y="41607"/>
                  </a:lnTo>
                  <a:lnTo>
                    <a:pt x="169004" y="41152"/>
                  </a:lnTo>
                  <a:lnTo>
                    <a:pt x="169535" y="40470"/>
                  </a:lnTo>
                  <a:lnTo>
                    <a:pt x="170444" y="39409"/>
                  </a:lnTo>
                  <a:lnTo>
                    <a:pt x="171278" y="38272"/>
                  </a:lnTo>
                  <a:lnTo>
                    <a:pt x="171732" y="37363"/>
                  </a:lnTo>
                  <a:lnTo>
                    <a:pt x="171808" y="37060"/>
                  </a:lnTo>
                  <a:lnTo>
                    <a:pt x="171808" y="36984"/>
                  </a:lnTo>
                  <a:lnTo>
                    <a:pt x="171732" y="36984"/>
                  </a:lnTo>
                  <a:lnTo>
                    <a:pt x="171657" y="37060"/>
                  </a:lnTo>
                  <a:lnTo>
                    <a:pt x="171505" y="37135"/>
                  </a:lnTo>
                  <a:lnTo>
                    <a:pt x="171278" y="37666"/>
                  </a:lnTo>
                  <a:lnTo>
                    <a:pt x="171050" y="38121"/>
                  </a:lnTo>
                  <a:lnTo>
                    <a:pt x="170823" y="38424"/>
                  </a:lnTo>
                  <a:lnTo>
                    <a:pt x="170747" y="38424"/>
                  </a:lnTo>
                  <a:lnTo>
                    <a:pt x="170823" y="38272"/>
                  </a:lnTo>
                  <a:lnTo>
                    <a:pt x="171050" y="37590"/>
                  </a:lnTo>
                  <a:lnTo>
                    <a:pt x="171278" y="37135"/>
                  </a:lnTo>
                  <a:lnTo>
                    <a:pt x="171429" y="36605"/>
                  </a:lnTo>
                  <a:lnTo>
                    <a:pt x="171505" y="36074"/>
                  </a:lnTo>
                  <a:lnTo>
                    <a:pt x="171581" y="35544"/>
                  </a:lnTo>
                  <a:lnTo>
                    <a:pt x="171581" y="35013"/>
                  </a:lnTo>
                  <a:lnTo>
                    <a:pt x="171505" y="34483"/>
                  </a:lnTo>
                  <a:lnTo>
                    <a:pt x="171353" y="34104"/>
                  </a:lnTo>
                  <a:lnTo>
                    <a:pt x="171126" y="33725"/>
                  </a:lnTo>
                  <a:lnTo>
                    <a:pt x="170520" y="33043"/>
                  </a:lnTo>
                  <a:lnTo>
                    <a:pt x="170217" y="32816"/>
                  </a:lnTo>
                  <a:lnTo>
                    <a:pt x="169913" y="32588"/>
                  </a:lnTo>
                  <a:lnTo>
                    <a:pt x="169459" y="32437"/>
                  </a:lnTo>
                  <a:lnTo>
                    <a:pt x="169004" y="32285"/>
                  </a:lnTo>
                  <a:lnTo>
                    <a:pt x="167867" y="32058"/>
                  </a:lnTo>
                  <a:lnTo>
                    <a:pt x="166200" y="31830"/>
                  </a:lnTo>
                  <a:lnTo>
                    <a:pt x="166200" y="31073"/>
                  </a:lnTo>
                  <a:lnTo>
                    <a:pt x="166200" y="30315"/>
                  </a:lnTo>
                  <a:close/>
                  <a:moveTo>
                    <a:pt x="167412" y="41531"/>
                  </a:moveTo>
                  <a:lnTo>
                    <a:pt x="167564" y="42137"/>
                  </a:lnTo>
                  <a:lnTo>
                    <a:pt x="167640" y="42516"/>
                  </a:lnTo>
                  <a:lnTo>
                    <a:pt x="167791" y="42895"/>
                  </a:lnTo>
                  <a:lnTo>
                    <a:pt x="168019" y="43198"/>
                  </a:lnTo>
                  <a:lnTo>
                    <a:pt x="168170" y="43426"/>
                  </a:lnTo>
                  <a:lnTo>
                    <a:pt x="168398" y="43577"/>
                  </a:lnTo>
                  <a:lnTo>
                    <a:pt x="168701" y="43653"/>
                  </a:lnTo>
                  <a:lnTo>
                    <a:pt x="169383" y="43805"/>
                  </a:lnTo>
                  <a:lnTo>
                    <a:pt x="170065" y="43729"/>
                  </a:lnTo>
                  <a:lnTo>
                    <a:pt x="170368" y="43653"/>
                  </a:lnTo>
                  <a:lnTo>
                    <a:pt x="170671" y="43577"/>
                  </a:lnTo>
                  <a:lnTo>
                    <a:pt x="170974" y="43426"/>
                  </a:lnTo>
                  <a:lnTo>
                    <a:pt x="171050" y="43502"/>
                  </a:lnTo>
                  <a:lnTo>
                    <a:pt x="171050" y="43577"/>
                  </a:lnTo>
                  <a:lnTo>
                    <a:pt x="170899" y="43805"/>
                  </a:lnTo>
                  <a:lnTo>
                    <a:pt x="170520" y="44108"/>
                  </a:lnTo>
                  <a:lnTo>
                    <a:pt x="170141" y="44335"/>
                  </a:lnTo>
                  <a:lnTo>
                    <a:pt x="169838" y="44411"/>
                  </a:lnTo>
                  <a:lnTo>
                    <a:pt x="169535" y="44487"/>
                  </a:lnTo>
                  <a:lnTo>
                    <a:pt x="169156" y="44487"/>
                  </a:lnTo>
                  <a:lnTo>
                    <a:pt x="168852" y="44411"/>
                  </a:lnTo>
                  <a:lnTo>
                    <a:pt x="168474" y="44259"/>
                  </a:lnTo>
                  <a:lnTo>
                    <a:pt x="168170" y="44032"/>
                  </a:lnTo>
                  <a:lnTo>
                    <a:pt x="167867" y="43729"/>
                  </a:lnTo>
                  <a:lnTo>
                    <a:pt x="167412" y="43198"/>
                  </a:lnTo>
                  <a:lnTo>
                    <a:pt x="167185" y="42744"/>
                  </a:lnTo>
                  <a:lnTo>
                    <a:pt x="167109" y="42441"/>
                  </a:lnTo>
                  <a:lnTo>
                    <a:pt x="167109" y="42213"/>
                  </a:lnTo>
                  <a:lnTo>
                    <a:pt x="167261" y="41683"/>
                  </a:lnTo>
                  <a:lnTo>
                    <a:pt x="167337" y="41531"/>
                  </a:lnTo>
                  <a:close/>
                  <a:moveTo>
                    <a:pt x="173021" y="42441"/>
                  </a:moveTo>
                  <a:lnTo>
                    <a:pt x="174309" y="42516"/>
                  </a:lnTo>
                  <a:lnTo>
                    <a:pt x="175370" y="42592"/>
                  </a:lnTo>
                  <a:lnTo>
                    <a:pt x="176280" y="42744"/>
                  </a:lnTo>
                  <a:lnTo>
                    <a:pt x="176962" y="42895"/>
                  </a:lnTo>
                  <a:lnTo>
                    <a:pt x="177644" y="43123"/>
                  </a:lnTo>
                  <a:lnTo>
                    <a:pt x="178174" y="43426"/>
                  </a:lnTo>
                  <a:lnTo>
                    <a:pt x="178553" y="43653"/>
                  </a:lnTo>
                  <a:lnTo>
                    <a:pt x="178705" y="43880"/>
                  </a:lnTo>
                  <a:lnTo>
                    <a:pt x="178705" y="44108"/>
                  </a:lnTo>
                  <a:lnTo>
                    <a:pt x="178705" y="44335"/>
                  </a:lnTo>
                  <a:lnTo>
                    <a:pt x="178553" y="44411"/>
                  </a:lnTo>
                  <a:lnTo>
                    <a:pt x="178477" y="44487"/>
                  </a:lnTo>
                  <a:lnTo>
                    <a:pt x="178326" y="44487"/>
                  </a:lnTo>
                  <a:lnTo>
                    <a:pt x="176962" y="44184"/>
                  </a:lnTo>
                  <a:lnTo>
                    <a:pt x="175825" y="43956"/>
                  </a:lnTo>
                  <a:lnTo>
                    <a:pt x="174764" y="43805"/>
                  </a:lnTo>
                  <a:lnTo>
                    <a:pt x="172718" y="43805"/>
                  </a:lnTo>
                  <a:lnTo>
                    <a:pt x="172111" y="43729"/>
                  </a:lnTo>
                  <a:lnTo>
                    <a:pt x="171884" y="43653"/>
                  </a:lnTo>
                  <a:lnTo>
                    <a:pt x="171808" y="43577"/>
                  </a:lnTo>
                  <a:lnTo>
                    <a:pt x="171808" y="43502"/>
                  </a:lnTo>
                  <a:lnTo>
                    <a:pt x="172035" y="42819"/>
                  </a:lnTo>
                  <a:lnTo>
                    <a:pt x="172187" y="42668"/>
                  </a:lnTo>
                  <a:lnTo>
                    <a:pt x="172339" y="42516"/>
                  </a:lnTo>
                  <a:lnTo>
                    <a:pt x="172642" y="42516"/>
                  </a:lnTo>
                  <a:lnTo>
                    <a:pt x="173021" y="42441"/>
                  </a:lnTo>
                  <a:close/>
                  <a:moveTo>
                    <a:pt x="172263" y="44259"/>
                  </a:moveTo>
                  <a:lnTo>
                    <a:pt x="174006" y="44335"/>
                  </a:lnTo>
                  <a:lnTo>
                    <a:pt x="175976" y="44487"/>
                  </a:lnTo>
                  <a:lnTo>
                    <a:pt x="176734" y="44638"/>
                  </a:lnTo>
                  <a:lnTo>
                    <a:pt x="177341" y="44866"/>
                  </a:lnTo>
                  <a:lnTo>
                    <a:pt x="177947" y="45093"/>
                  </a:lnTo>
                  <a:lnTo>
                    <a:pt x="178250" y="45320"/>
                  </a:lnTo>
                  <a:lnTo>
                    <a:pt x="178402" y="45548"/>
                  </a:lnTo>
                  <a:lnTo>
                    <a:pt x="178477" y="45927"/>
                  </a:lnTo>
                  <a:lnTo>
                    <a:pt x="178553" y="46533"/>
                  </a:lnTo>
                  <a:lnTo>
                    <a:pt x="178098" y="46078"/>
                  </a:lnTo>
                  <a:lnTo>
                    <a:pt x="177644" y="45699"/>
                  </a:lnTo>
                  <a:lnTo>
                    <a:pt x="177189" y="45396"/>
                  </a:lnTo>
                  <a:lnTo>
                    <a:pt x="176658" y="45169"/>
                  </a:lnTo>
                  <a:lnTo>
                    <a:pt x="176128" y="44941"/>
                  </a:lnTo>
                  <a:lnTo>
                    <a:pt x="175522" y="44790"/>
                  </a:lnTo>
                  <a:lnTo>
                    <a:pt x="174840" y="44714"/>
                  </a:lnTo>
                  <a:lnTo>
                    <a:pt x="174157" y="44638"/>
                  </a:lnTo>
                  <a:lnTo>
                    <a:pt x="173324" y="44563"/>
                  </a:lnTo>
                  <a:lnTo>
                    <a:pt x="171960" y="44487"/>
                  </a:lnTo>
                  <a:lnTo>
                    <a:pt x="171581" y="44487"/>
                  </a:lnTo>
                  <a:lnTo>
                    <a:pt x="171429" y="44411"/>
                  </a:lnTo>
                  <a:lnTo>
                    <a:pt x="171505" y="44335"/>
                  </a:lnTo>
                  <a:lnTo>
                    <a:pt x="171732" y="44259"/>
                  </a:lnTo>
                  <a:close/>
                  <a:moveTo>
                    <a:pt x="173248" y="45472"/>
                  </a:moveTo>
                  <a:lnTo>
                    <a:pt x="174385" y="45548"/>
                  </a:lnTo>
                  <a:lnTo>
                    <a:pt x="175446" y="45775"/>
                  </a:lnTo>
                  <a:lnTo>
                    <a:pt x="176355" y="46078"/>
                  </a:lnTo>
                  <a:lnTo>
                    <a:pt x="177265" y="46533"/>
                  </a:lnTo>
                  <a:lnTo>
                    <a:pt x="177644" y="46760"/>
                  </a:lnTo>
                  <a:lnTo>
                    <a:pt x="177871" y="46988"/>
                  </a:lnTo>
                  <a:lnTo>
                    <a:pt x="178174" y="47367"/>
                  </a:lnTo>
                  <a:lnTo>
                    <a:pt x="178326" y="47670"/>
                  </a:lnTo>
                  <a:lnTo>
                    <a:pt x="178326" y="48200"/>
                  </a:lnTo>
                  <a:lnTo>
                    <a:pt x="178250" y="49034"/>
                  </a:lnTo>
                  <a:lnTo>
                    <a:pt x="178174" y="49792"/>
                  </a:lnTo>
                  <a:lnTo>
                    <a:pt x="178023" y="50474"/>
                  </a:lnTo>
                  <a:lnTo>
                    <a:pt x="177795" y="51156"/>
                  </a:lnTo>
                  <a:lnTo>
                    <a:pt x="177568" y="51762"/>
                  </a:lnTo>
                  <a:lnTo>
                    <a:pt x="177189" y="52293"/>
                  </a:lnTo>
                  <a:lnTo>
                    <a:pt x="176734" y="52823"/>
                  </a:lnTo>
                  <a:lnTo>
                    <a:pt x="176204" y="53354"/>
                  </a:lnTo>
                  <a:lnTo>
                    <a:pt x="175597" y="53809"/>
                  </a:lnTo>
                  <a:lnTo>
                    <a:pt x="174385" y="54642"/>
                  </a:lnTo>
                  <a:lnTo>
                    <a:pt x="173021" y="55400"/>
                  </a:lnTo>
                  <a:lnTo>
                    <a:pt x="171808" y="56006"/>
                  </a:lnTo>
                  <a:lnTo>
                    <a:pt x="171202" y="56158"/>
                  </a:lnTo>
                  <a:lnTo>
                    <a:pt x="170747" y="56309"/>
                  </a:lnTo>
                  <a:lnTo>
                    <a:pt x="170368" y="56309"/>
                  </a:lnTo>
                  <a:lnTo>
                    <a:pt x="170217" y="56234"/>
                  </a:lnTo>
                  <a:lnTo>
                    <a:pt x="170065" y="56158"/>
                  </a:lnTo>
                  <a:lnTo>
                    <a:pt x="169686" y="55552"/>
                  </a:lnTo>
                  <a:lnTo>
                    <a:pt x="169156" y="54491"/>
                  </a:lnTo>
                  <a:lnTo>
                    <a:pt x="168246" y="52369"/>
                  </a:lnTo>
                  <a:lnTo>
                    <a:pt x="167640" y="50701"/>
                  </a:lnTo>
                  <a:lnTo>
                    <a:pt x="167261" y="49261"/>
                  </a:lnTo>
                  <a:lnTo>
                    <a:pt x="167109" y="48731"/>
                  </a:lnTo>
                  <a:lnTo>
                    <a:pt x="167109" y="48200"/>
                  </a:lnTo>
                  <a:lnTo>
                    <a:pt x="167109" y="47594"/>
                  </a:lnTo>
                  <a:lnTo>
                    <a:pt x="167185" y="47215"/>
                  </a:lnTo>
                  <a:lnTo>
                    <a:pt x="167412" y="46988"/>
                  </a:lnTo>
                  <a:lnTo>
                    <a:pt x="167791" y="46685"/>
                  </a:lnTo>
                  <a:lnTo>
                    <a:pt x="168701" y="46230"/>
                  </a:lnTo>
                  <a:lnTo>
                    <a:pt x="169762" y="45927"/>
                  </a:lnTo>
                  <a:lnTo>
                    <a:pt x="170899" y="45624"/>
                  </a:lnTo>
                  <a:lnTo>
                    <a:pt x="172035" y="45472"/>
                  </a:lnTo>
                  <a:close/>
                  <a:moveTo>
                    <a:pt x="166276" y="43350"/>
                  </a:moveTo>
                  <a:lnTo>
                    <a:pt x="166730" y="44032"/>
                  </a:lnTo>
                  <a:lnTo>
                    <a:pt x="167185" y="44714"/>
                  </a:lnTo>
                  <a:lnTo>
                    <a:pt x="166579" y="45320"/>
                  </a:lnTo>
                  <a:lnTo>
                    <a:pt x="166124" y="45927"/>
                  </a:lnTo>
                  <a:lnTo>
                    <a:pt x="165745" y="46685"/>
                  </a:lnTo>
                  <a:lnTo>
                    <a:pt x="165442" y="47367"/>
                  </a:lnTo>
                  <a:lnTo>
                    <a:pt x="165366" y="47594"/>
                  </a:lnTo>
                  <a:lnTo>
                    <a:pt x="165442" y="47670"/>
                  </a:lnTo>
                  <a:lnTo>
                    <a:pt x="165518" y="47746"/>
                  </a:lnTo>
                  <a:lnTo>
                    <a:pt x="165594" y="47746"/>
                  </a:lnTo>
                  <a:lnTo>
                    <a:pt x="165821" y="47594"/>
                  </a:lnTo>
                  <a:lnTo>
                    <a:pt x="165973" y="47367"/>
                  </a:lnTo>
                  <a:lnTo>
                    <a:pt x="165973" y="47063"/>
                  </a:lnTo>
                  <a:lnTo>
                    <a:pt x="166048" y="46836"/>
                  </a:lnTo>
                  <a:lnTo>
                    <a:pt x="166276" y="46533"/>
                  </a:lnTo>
                  <a:lnTo>
                    <a:pt x="166806" y="45775"/>
                  </a:lnTo>
                  <a:lnTo>
                    <a:pt x="167412" y="45169"/>
                  </a:lnTo>
                  <a:lnTo>
                    <a:pt x="167640" y="45017"/>
                  </a:lnTo>
                  <a:lnTo>
                    <a:pt x="167716" y="45017"/>
                  </a:lnTo>
                  <a:lnTo>
                    <a:pt x="167716" y="45093"/>
                  </a:lnTo>
                  <a:lnTo>
                    <a:pt x="167640" y="45245"/>
                  </a:lnTo>
                  <a:lnTo>
                    <a:pt x="167261" y="45775"/>
                  </a:lnTo>
                  <a:lnTo>
                    <a:pt x="166806" y="46306"/>
                  </a:lnTo>
                  <a:lnTo>
                    <a:pt x="166503" y="46988"/>
                  </a:lnTo>
                  <a:lnTo>
                    <a:pt x="166276" y="47746"/>
                  </a:lnTo>
                  <a:lnTo>
                    <a:pt x="166200" y="48503"/>
                  </a:lnTo>
                  <a:lnTo>
                    <a:pt x="166276" y="48882"/>
                  </a:lnTo>
                  <a:lnTo>
                    <a:pt x="166351" y="49337"/>
                  </a:lnTo>
                  <a:lnTo>
                    <a:pt x="166730" y="50550"/>
                  </a:lnTo>
                  <a:lnTo>
                    <a:pt x="167337" y="52217"/>
                  </a:lnTo>
                  <a:lnTo>
                    <a:pt x="168246" y="54263"/>
                  </a:lnTo>
                  <a:lnTo>
                    <a:pt x="168928" y="56006"/>
                  </a:lnTo>
                  <a:lnTo>
                    <a:pt x="169156" y="56537"/>
                  </a:lnTo>
                  <a:lnTo>
                    <a:pt x="169156" y="56688"/>
                  </a:lnTo>
                  <a:lnTo>
                    <a:pt x="169004" y="56613"/>
                  </a:lnTo>
                  <a:lnTo>
                    <a:pt x="168701" y="56082"/>
                  </a:lnTo>
                  <a:lnTo>
                    <a:pt x="167867" y="54339"/>
                  </a:lnTo>
                  <a:lnTo>
                    <a:pt x="166882" y="52217"/>
                  </a:lnTo>
                  <a:lnTo>
                    <a:pt x="166200" y="50398"/>
                  </a:lnTo>
                  <a:lnTo>
                    <a:pt x="165745" y="49261"/>
                  </a:lnTo>
                  <a:lnTo>
                    <a:pt x="165594" y="48958"/>
                  </a:lnTo>
                  <a:lnTo>
                    <a:pt x="165594" y="49034"/>
                  </a:lnTo>
                  <a:lnTo>
                    <a:pt x="165594" y="49337"/>
                  </a:lnTo>
                  <a:lnTo>
                    <a:pt x="165669" y="49792"/>
                  </a:lnTo>
                  <a:lnTo>
                    <a:pt x="166048" y="51004"/>
                  </a:lnTo>
                  <a:lnTo>
                    <a:pt x="166655" y="52520"/>
                  </a:lnTo>
                  <a:lnTo>
                    <a:pt x="167412" y="54339"/>
                  </a:lnTo>
                  <a:lnTo>
                    <a:pt x="168246" y="56082"/>
                  </a:lnTo>
                  <a:lnTo>
                    <a:pt x="168549" y="56764"/>
                  </a:lnTo>
                  <a:lnTo>
                    <a:pt x="168246" y="56385"/>
                  </a:lnTo>
                  <a:lnTo>
                    <a:pt x="167640" y="55324"/>
                  </a:lnTo>
                  <a:lnTo>
                    <a:pt x="166806" y="53809"/>
                  </a:lnTo>
                  <a:lnTo>
                    <a:pt x="166655" y="53733"/>
                  </a:lnTo>
                  <a:lnTo>
                    <a:pt x="166503" y="53809"/>
                  </a:lnTo>
                  <a:lnTo>
                    <a:pt x="166579" y="53960"/>
                  </a:lnTo>
                  <a:lnTo>
                    <a:pt x="166730" y="54339"/>
                  </a:lnTo>
                  <a:lnTo>
                    <a:pt x="167337" y="55627"/>
                  </a:lnTo>
                  <a:lnTo>
                    <a:pt x="167791" y="56461"/>
                  </a:lnTo>
                  <a:lnTo>
                    <a:pt x="168019" y="56992"/>
                  </a:lnTo>
                  <a:lnTo>
                    <a:pt x="168095" y="57295"/>
                  </a:lnTo>
                  <a:lnTo>
                    <a:pt x="168019" y="57370"/>
                  </a:lnTo>
                  <a:lnTo>
                    <a:pt x="167943" y="57446"/>
                  </a:lnTo>
                  <a:lnTo>
                    <a:pt x="167716" y="57598"/>
                  </a:lnTo>
                  <a:lnTo>
                    <a:pt x="167488" y="57598"/>
                  </a:lnTo>
                  <a:lnTo>
                    <a:pt x="167337" y="57370"/>
                  </a:lnTo>
                  <a:lnTo>
                    <a:pt x="167034" y="56840"/>
                  </a:lnTo>
                  <a:lnTo>
                    <a:pt x="166200" y="55021"/>
                  </a:lnTo>
                  <a:lnTo>
                    <a:pt x="164457" y="50853"/>
                  </a:lnTo>
                  <a:lnTo>
                    <a:pt x="164002" y="49716"/>
                  </a:lnTo>
                  <a:lnTo>
                    <a:pt x="163699" y="48731"/>
                  </a:lnTo>
                  <a:lnTo>
                    <a:pt x="163472" y="47973"/>
                  </a:lnTo>
                  <a:lnTo>
                    <a:pt x="163472" y="47291"/>
                  </a:lnTo>
                  <a:lnTo>
                    <a:pt x="163623" y="46685"/>
                  </a:lnTo>
                  <a:lnTo>
                    <a:pt x="163851" y="46078"/>
                  </a:lnTo>
                  <a:lnTo>
                    <a:pt x="164305" y="45472"/>
                  </a:lnTo>
                  <a:lnTo>
                    <a:pt x="164987" y="44714"/>
                  </a:lnTo>
                  <a:lnTo>
                    <a:pt x="166276" y="43350"/>
                  </a:lnTo>
                  <a:close/>
                  <a:moveTo>
                    <a:pt x="177795" y="53430"/>
                  </a:moveTo>
                  <a:lnTo>
                    <a:pt x="177871" y="53505"/>
                  </a:lnTo>
                  <a:lnTo>
                    <a:pt x="177795" y="53657"/>
                  </a:lnTo>
                  <a:lnTo>
                    <a:pt x="177644" y="53960"/>
                  </a:lnTo>
                  <a:lnTo>
                    <a:pt x="177341" y="54263"/>
                  </a:lnTo>
                  <a:lnTo>
                    <a:pt x="177037" y="54642"/>
                  </a:lnTo>
                  <a:lnTo>
                    <a:pt x="176431" y="55097"/>
                  </a:lnTo>
                  <a:lnTo>
                    <a:pt x="175597" y="55627"/>
                  </a:lnTo>
                  <a:lnTo>
                    <a:pt x="173627" y="56688"/>
                  </a:lnTo>
                  <a:lnTo>
                    <a:pt x="172642" y="57219"/>
                  </a:lnTo>
                  <a:lnTo>
                    <a:pt x="171732" y="57522"/>
                  </a:lnTo>
                  <a:lnTo>
                    <a:pt x="171126" y="57749"/>
                  </a:lnTo>
                  <a:lnTo>
                    <a:pt x="170974" y="57825"/>
                  </a:lnTo>
                  <a:lnTo>
                    <a:pt x="170823" y="57749"/>
                  </a:lnTo>
                  <a:lnTo>
                    <a:pt x="170823" y="57598"/>
                  </a:lnTo>
                  <a:lnTo>
                    <a:pt x="170899" y="57522"/>
                  </a:lnTo>
                  <a:lnTo>
                    <a:pt x="171126" y="57370"/>
                  </a:lnTo>
                  <a:lnTo>
                    <a:pt x="171581" y="57219"/>
                  </a:lnTo>
                  <a:lnTo>
                    <a:pt x="172187" y="56992"/>
                  </a:lnTo>
                  <a:lnTo>
                    <a:pt x="172869" y="56764"/>
                  </a:lnTo>
                  <a:lnTo>
                    <a:pt x="174233" y="56006"/>
                  </a:lnTo>
                  <a:lnTo>
                    <a:pt x="175597" y="55173"/>
                  </a:lnTo>
                  <a:lnTo>
                    <a:pt x="176128" y="54718"/>
                  </a:lnTo>
                  <a:lnTo>
                    <a:pt x="176658" y="54263"/>
                  </a:lnTo>
                  <a:lnTo>
                    <a:pt x="177113" y="53809"/>
                  </a:lnTo>
                  <a:lnTo>
                    <a:pt x="177492" y="53505"/>
                  </a:lnTo>
                  <a:lnTo>
                    <a:pt x="177719" y="53430"/>
                  </a:lnTo>
                  <a:close/>
                  <a:moveTo>
                    <a:pt x="177795" y="55097"/>
                  </a:moveTo>
                  <a:lnTo>
                    <a:pt x="177719" y="55324"/>
                  </a:lnTo>
                  <a:lnTo>
                    <a:pt x="177644" y="55552"/>
                  </a:lnTo>
                  <a:lnTo>
                    <a:pt x="177416" y="55779"/>
                  </a:lnTo>
                  <a:lnTo>
                    <a:pt x="176734" y="56234"/>
                  </a:lnTo>
                  <a:lnTo>
                    <a:pt x="175825" y="56840"/>
                  </a:lnTo>
                  <a:lnTo>
                    <a:pt x="174764" y="57446"/>
                  </a:lnTo>
                  <a:lnTo>
                    <a:pt x="173627" y="57977"/>
                  </a:lnTo>
                  <a:lnTo>
                    <a:pt x="172718" y="58431"/>
                  </a:lnTo>
                  <a:lnTo>
                    <a:pt x="171884" y="58659"/>
                  </a:lnTo>
                  <a:lnTo>
                    <a:pt x="171657" y="58735"/>
                  </a:lnTo>
                  <a:lnTo>
                    <a:pt x="171429" y="58659"/>
                  </a:lnTo>
                  <a:lnTo>
                    <a:pt x="171353" y="58659"/>
                  </a:lnTo>
                  <a:lnTo>
                    <a:pt x="171429" y="58583"/>
                  </a:lnTo>
                  <a:lnTo>
                    <a:pt x="171808" y="58356"/>
                  </a:lnTo>
                  <a:lnTo>
                    <a:pt x="173021" y="57825"/>
                  </a:lnTo>
                  <a:lnTo>
                    <a:pt x="174385" y="57143"/>
                  </a:lnTo>
                  <a:lnTo>
                    <a:pt x="175673" y="56461"/>
                  </a:lnTo>
                  <a:lnTo>
                    <a:pt x="176658" y="55779"/>
                  </a:lnTo>
                  <a:lnTo>
                    <a:pt x="177719" y="55097"/>
                  </a:lnTo>
                  <a:close/>
                  <a:moveTo>
                    <a:pt x="169838" y="57901"/>
                  </a:moveTo>
                  <a:lnTo>
                    <a:pt x="169913" y="57977"/>
                  </a:lnTo>
                  <a:lnTo>
                    <a:pt x="169913" y="58128"/>
                  </a:lnTo>
                  <a:lnTo>
                    <a:pt x="169838" y="58280"/>
                  </a:lnTo>
                  <a:lnTo>
                    <a:pt x="169610" y="58431"/>
                  </a:lnTo>
                  <a:lnTo>
                    <a:pt x="169004" y="58659"/>
                  </a:lnTo>
                  <a:lnTo>
                    <a:pt x="168322" y="58886"/>
                  </a:lnTo>
                  <a:lnTo>
                    <a:pt x="167867" y="58886"/>
                  </a:lnTo>
                  <a:lnTo>
                    <a:pt x="167867" y="58810"/>
                  </a:lnTo>
                  <a:lnTo>
                    <a:pt x="168019" y="58735"/>
                  </a:lnTo>
                  <a:lnTo>
                    <a:pt x="168625" y="58356"/>
                  </a:lnTo>
                  <a:lnTo>
                    <a:pt x="169383" y="58053"/>
                  </a:lnTo>
                  <a:lnTo>
                    <a:pt x="169762" y="57901"/>
                  </a:lnTo>
                  <a:close/>
                  <a:moveTo>
                    <a:pt x="97462" y="59947"/>
                  </a:moveTo>
                  <a:lnTo>
                    <a:pt x="97386" y="60023"/>
                  </a:lnTo>
                  <a:lnTo>
                    <a:pt x="97083" y="60099"/>
                  </a:lnTo>
                  <a:lnTo>
                    <a:pt x="95870" y="60326"/>
                  </a:lnTo>
                  <a:lnTo>
                    <a:pt x="91626" y="60932"/>
                  </a:lnTo>
                  <a:lnTo>
                    <a:pt x="86169" y="61615"/>
                  </a:lnTo>
                  <a:lnTo>
                    <a:pt x="81016" y="62069"/>
                  </a:lnTo>
                  <a:lnTo>
                    <a:pt x="77681" y="62221"/>
                  </a:lnTo>
                  <a:lnTo>
                    <a:pt x="73210" y="62297"/>
                  </a:lnTo>
                  <a:lnTo>
                    <a:pt x="68966" y="62221"/>
                  </a:lnTo>
                  <a:lnTo>
                    <a:pt x="67374" y="62145"/>
                  </a:lnTo>
                  <a:lnTo>
                    <a:pt x="66313" y="62145"/>
                  </a:lnTo>
                  <a:lnTo>
                    <a:pt x="65176" y="61993"/>
                  </a:lnTo>
                  <a:lnTo>
                    <a:pt x="65859" y="61160"/>
                  </a:lnTo>
                  <a:lnTo>
                    <a:pt x="66162" y="60781"/>
                  </a:lnTo>
                  <a:lnTo>
                    <a:pt x="66541" y="60478"/>
                  </a:lnTo>
                  <a:lnTo>
                    <a:pt x="66920" y="60250"/>
                  </a:lnTo>
                  <a:lnTo>
                    <a:pt x="67223" y="60099"/>
                  </a:lnTo>
                  <a:lnTo>
                    <a:pt x="67602" y="60023"/>
                  </a:lnTo>
                  <a:lnTo>
                    <a:pt x="68132" y="59947"/>
                  </a:lnTo>
                  <a:lnTo>
                    <a:pt x="69648" y="59947"/>
                  </a:lnTo>
                  <a:lnTo>
                    <a:pt x="71997" y="60099"/>
                  </a:lnTo>
                  <a:lnTo>
                    <a:pt x="75104" y="60326"/>
                  </a:lnTo>
                  <a:lnTo>
                    <a:pt x="76772" y="60402"/>
                  </a:lnTo>
                  <a:lnTo>
                    <a:pt x="79197" y="60478"/>
                  </a:lnTo>
                  <a:lnTo>
                    <a:pt x="84881" y="60629"/>
                  </a:lnTo>
                  <a:lnTo>
                    <a:pt x="88443" y="60629"/>
                  </a:lnTo>
                  <a:lnTo>
                    <a:pt x="90944" y="60554"/>
                  </a:lnTo>
                  <a:lnTo>
                    <a:pt x="92839" y="60478"/>
                  </a:lnTo>
                  <a:lnTo>
                    <a:pt x="94506" y="60250"/>
                  </a:lnTo>
                  <a:lnTo>
                    <a:pt x="96552" y="60023"/>
                  </a:lnTo>
                  <a:lnTo>
                    <a:pt x="97462" y="59947"/>
                  </a:lnTo>
                  <a:close/>
                  <a:moveTo>
                    <a:pt x="168246" y="59644"/>
                  </a:moveTo>
                  <a:lnTo>
                    <a:pt x="168322" y="59720"/>
                  </a:lnTo>
                  <a:lnTo>
                    <a:pt x="168625" y="60326"/>
                  </a:lnTo>
                  <a:lnTo>
                    <a:pt x="169156" y="61539"/>
                  </a:lnTo>
                  <a:lnTo>
                    <a:pt x="169535" y="62751"/>
                  </a:lnTo>
                  <a:lnTo>
                    <a:pt x="169610" y="63282"/>
                  </a:lnTo>
                  <a:lnTo>
                    <a:pt x="169459" y="62979"/>
                  </a:lnTo>
                  <a:lnTo>
                    <a:pt x="169004" y="61918"/>
                  </a:lnTo>
                  <a:lnTo>
                    <a:pt x="168246" y="59947"/>
                  </a:lnTo>
                  <a:lnTo>
                    <a:pt x="168246" y="59644"/>
                  </a:lnTo>
                  <a:close/>
                  <a:moveTo>
                    <a:pt x="180448" y="37060"/>
                  </a:moveTo>
                  <a:lnTo>
                    <a:pt x="180448" y="38879"/>
                  </a:lnTo>
                  <a:lnTo>
                    <a:pt x="180220" y="43123"/>
                  </a:lnTo>
                  <a:lnTo>
                    <a:pt x="179917" y="48958"/>
                  </a:lnTo>
                  <a:lnTo>
                    <a:pt x="179614" y="54794"/>
                  </a:lnTo>
                  <a:lnTo>
                    <a:pt x="179463" y="59720"/>
                  </a:lnTo>
                  <a:lnTo>
                    <a:pt x="179311" y="62524"/>
                  </a:lnTo>
                  <a:lnTo>
                    <a:pt x="179159" y="63358"/>
                  </a:lnTo>
                  <a:lnTo>
                    <a:pt x="179084" y="63888"/>
                  </a:lnTo>
                  <a:lnTo>
                    <a:pt x="178932" y="64115"/>
                  </a:lnTo>
                  <a:lnTo>
                    <a:pt x="178856" y="64115"/>
                  </a:lnTo>
                  <a:lnTo>
                    <a:pt x="178705" y="64040"/>
                  </a:lnTo>
                  <a:lnTo>
                    <a:pt x="178629" y="63737"/>
                  </a:lnTo>
                  <a:lnTo>
                    <a:pt x="178629" y="63054"/>
                  </a:lnTo>
                  <a:lnTo>
                    <a:pt x="178629" y="61993"/>
                  </a:lnTo>
                  <a:lnTo>
                    <a:pt x="178856" y="57977"/>
                  </a:lnTo>
                  <a:lnTo>
                    <a:pt x="179463" y="50625"/>
                  </a:lnTo>
                  <a:lnTo>
                    <a:pt x="180220" y="39409"/>
                  </a:lnTo>
                  <a:lnTo>
                    <a:pt x="180372" y="37514"/>
                  </a:lnTo>
                  <a:lnTo>
                    <a:pt x="180448" y="37060"/>
                  </a:lnTo>
                  <a:close/>
                  <a:moveTo>
                    <a:pt x="181812" y="36984"/>
                  </a:moveTo>
                  <a:lnTo>
                    <a:pt x="182115" y="37060"/>
                  </a:lnTo>
                  <a:lnTo>
                    <a:pt x="182191" y="37135"/>
                  </a:lnTo>
                  <a:lnTo>
                    <a:pt x="182191" y="37211"/>
                  </a:lnTo>
                  <a:lnTo>
                    <a:pt x="182267" y="37742"/>
                  </a:lnTo>
                  <a:lnTo>
                    <a:pt x="182267" y="38575"/>
                  </a:lnTo>
                  <a:lnTo>
                    <a:pt x="182115" y="41758"/>
                  </a:lnTo>
                  <a:lnTo>
                    <a:pt x="181585" y="47518"/>
                  </a:lnTo>
                  <a:lnTo>
                    <a:pt x="181054" y="53809"/>
                  </a:lnTo>
                  <a:lnTo>
                    <a:pt x="180524" y="58659"/>
                  </a:lnTo>
                  <a:lnTo>
                    <a:pt x="180220" y="62372"/>
                  </a:lnTo>
                  <a:lnTo>
                    <a:pt x="180069" y="63737"/>
                  </a:lnTo>
                  <a:lnTo>
                    <a:pt x="179917" y="64115"/>
                  </a:lnTo>
                  <a:lnTo>
                    <a:pt x="179841" y="64267"/>
                  </a:lnTo>
                  <a:lnTo>
                    <a:pt x="179766" y="64115"/>
                  </a:lnTo>
                  <a:lnTo>
                    <a:pt x="179766" y="63812"/>
                  </a:lnTo>
                  <a:lnTo>
                    <a:pt x="180220" y="56158"/>
                  </a:lnTo>
                  <a:lnTo>
                    <a:pt x="180827" y="44184"/>
                  </a:lnTo>
                  <a:lnTo>
                    <a:pt x="181130" y="39636"/>
                  </a:lnTo>
                  <a:lnTo>
                    <a:pt x="181281" y="37514"/>
                  </a:lnTo>
                  <a:lnTo>
                    <a:pt x="181357" y="37287"/>
                  </a:lnTo>
                  <a:lnTo>
                    <a:pt x="181509" y="37135"/>
                  </a:lnTo>
                  <a:lnTo>
                    <a:pt x="181660" y="36984"/>
                  </a:lnTo>
                  <a:close/>
                  <a:moveTo>
                    <a:pt x="169838" y="63661"/>
                  </a:moveTo>
                  <a:lnTo>
                    <a:pt x="169989" y="63812"/>
                  </a:lnTo>
                  <a:lnTo>
                    <a:pt x="170141" y="64115"/>
                  </a:lnTo>
                  <a:lnTo>
                    <a:pt x="170217" y="64419"/>
                  </a:lnTo>
                  <a:lnTo>
                    <a:pt x="170141" y="64419"/>
                  </a:lnTo>
                  <a:lnTo>
                    <a:pt x="169989" y="64267"/>
                  </a:lnTo>
                  <a:lnTo>
                    <a:pt x="169838" y="63964"/>
                  </a:lnTo>
                  <a:lnTo>
                    <a:pt x="169762" y="63737"/>
                  </a:lnTo>
                  <a:lnTo>
                    <a:pt x="169762" y="63661"/>
                  </a:lnTo>
                  <a:close/>
                  <a:moveTo>
                    <a:pt x="169762" y="59038"/>
                  </a:moveTo>
                  <a:lnTo>
                    <a:pt x="169913" y="59114"/>
                  </a:lnTo>
                  <a:lnTo>
                    <a:pt x="170141" y="59341"/>
                  </a:lnTo>
                  <a:lnTo>
                    <a:pt x="170368" y="59644"/>
                  </a:lnTo>
                  <a:lnTo>
                    <a:pt x="170671" y="60099"/>
                  </a:lnTo>
                  <a:lnTo>
                    <a:pt x="171353" y="61539"/>
                  </a:lnTo>
                  <a:lnTo>
                    <a:pt x="172035" y="63206"/>
                  </a:lnTo>
                  <a:lnTo>
                    <a:pt x="172339" y="63964"/>
                  </a:lnTo>
                  <a:lnTo>
                    <a:pt x="171808" y="64115"/>
                  </a:lnTo>
                  <a:lnTo>
                    <a:pt x="171581" y="64191"/>
                  </a:lnTo>
                  <a:lnTo>
                    <a:pt x="171353" y="64115"/>
                  </a:lnTo>
                  <a:lnTo>
                    <a:pt x="171202" y="63964"/>
                  </a:lnTo>
                  <a:lnTo>
                    <a:pt x="171126" y="63737"/>
                  </a:lnTo>
                  <a:lnTo>
                    <a:pt x="170899" y="63206"/>
                  </a:lnTo>
                  <a:lnTo>
                    <a:pt x="170823" y="62827"/>
                  </a:lnTo>
                  <a:lnTo>
                    <a:pt x="170747" y="62600"/>
                  </a:lnTo>
                  <a:lnTo>
                    <a:pt x="170671" y="62524"/>
                  </a:lnTo>
                  <a:lnTo>
                    <a:pt x="170520" y="62524"/>
                  </a:lnTo>
                  <a:lnTo>
                    <a:pt x="170444" y="62600"/>
                  </a:lnTo>
                  <a:lnTo>
                    <a:pt x="170520" y="62903"/>
                  </a:lnTo>
                  <a:lnTo>
                    <a:pt x="170747" y="63964"/>
                  </a:lnTo>
                  <a:lnTo>
                    <a:pt x="170823" y="64419"/>
                  </a:lnTo>
                  <a:lnTo>
                    <a:pt x="170596" y="64040"/>
                  </a:lnTo>
                  <a:lnTo>
                    <a:pt x="169610" y="61463"/>
                  </a:lnTo>
                  <a:lnTo>
                    <a:pt x="169231" y="60326"/>
                  </a:lnTo>
                  <a:lnTo>
                    <a:pt x="169080" y="59720"/>
                  </a:lnTo>
                  <a:lnTo>
                    <a:pt x="169004" y="59492"/>
                  </a:lnTo>
                  <a:lnTo>
                    <a:pt x="169080" y="59417"/>
                  </a:lnTo>
                  <a:lnTo>
                    <a:pt x="169231" y="59189"/>
                  </a:lnTo>
                  <a:lnTo>
                    <a:pt x="169535" y="59114"/>
                  </a:lnTo>
                  <a:lnTo>
                    <a:pt x="169762" y="59038"/>
                  </a:lnTo>
                  <a:close/>
                  <a:moveTo>
                    <a:pt x="183328" y="36984"/>
                  </a:moveTo>
                  <a:lnTo>
                    <a:pt x="183555" y="37060"/>
                  </a:lnTo>
                  <a:lnTo>
                    <a:pt x="183631" y="37211"/>
                  </a:lnTo>
                  <a:lnTo>
                    <a:pt x="183782" y="37363"/>
                  </a:lnTo>
                  <a:lnTo>
                    <a:pt x="183707" y="38575"/>
                  </a:lnTo>
                  <a:lnTo>
                    <a:pt x="183479" y="41607"/>
                  </a:lnTo>
                  <a:lnTo>
                    <a:pt x="182646" y="50550"/>
                  </a:lnTo>
                  <a:lnTo>
                    <a:pt x="181660" y="59644"/>
                  </a:lnTo>
                  <a:lnTo>
                    <a:pt x="181281" y="62751"/>
                  </a:lnTo>
                  <a:lnTo>
                    <a:pt x="181054" y="64191"/>
                  </a:lnTo>
                  <a:lnTo>
                    <a:pt x="180978" y="64419"/>
                  </a:lnTo>
                  <a:lnTo>
                    <a:pt x="180902" y="64494"/>
                  </a:lnTo>
                  <a:lnTo>
                    <a:pt x="180827" y="64494"/>
                  </a:lnTo>
                  <a:lnTo>
                    <a:pt x="180751" y="64419"/>
                  </a:lnTo>
                  <a:lnTo>
                    <a:pt x="180599" y="64040"/>
                  </a:lnTo>
                  <a:lnTo>
                    <a:pt x="180524" y="63433"/>
                  </a:lnTo>
                  <a:lnTo>
                    <a:pt x="180751" y="60932"/>
                  </a:lnTo>
                  <a:lnTo>
                    <a:pt x="181206" y="55779"/>
                  </a:lnTo>
                  <a:lnTo>
                    <a:pt x="182494" y="42895"/>
                  </a:lnTo>
                  <a:lnTo>
                    <a:pt x="182646" y="41001"/>
                  </a:lnTo>
                  <a:lnTo>
                    <a:pt x="182721" y="39257"/>
                  </a:lnTo>
                  <a:lnTo>
                    <a:pt x="182797" y="38045"/>
                  </a:lnTo>
                  <a:lnTo>
                    <a:pt x="182873" y="37363"/>
                  </a:lnTo>
                  <a:lnTo>
                    <a:pt x="182949" y="37211"/>
                  </a:lnTo>
                  <a:lnTo>
                    <a:pt x="183025" y="37060"/>
                  </a:lnTo>
                  <a:lnTo>
                    <a:pt x="183328" y="36984"/>
                  </a:lnTo>
                  <a:close/>
                  <a:moveTo>
                    <a:pt x="185147" y="37211"/>
                  </a:moveTo>
                  <a:lnTo>
                    <a:pt x="185298" y="37363"/>
                  </a:lnTo>
                  <a:lnTo>
                    <a:pt x="185374" y="37590"/>
                  </a:lnTo>
                  <a:lnTo>
                    <a:pt x="185374" y="37969"/>
                  </a:lnTo>
                  <a:lnTo>
                    <a:pt x="185222" y="39788"/>
                  </a:lnTo>
                  <a:lnTo>
                    <a:pt x="184919" y="42971"/>
                  </a:lnTo>
                  <a:lnTo>
                    <a:pt x="184540" y="47215"/>
                  </a:lnTo>
                  <a:lnTo>
                    <a:pt x="184161" y="51535"/>
                  </a:lnTo>
                  <a:lnTo>
                    <a:pt x="183479" y="59720"/>
                  </a:lnTo>
                  <a:lnTo>
                    <a:pt x="183176" y="62751"/>
                  </a:lnTo>
                  <a:lnTo>
                    <a:pt x="183025" y="64267"/>
                  </a:lnTo>
                  <a:lnTo>
                    <a:pt x="182949" y="64494"/>
                  </a:lnTo>
                  <a:lnTo>
                    <a:pt x="182797" y="64646"/>
                  </a:lnTo>
                  <a:lnTo>
                    <a:pt x="182646" y="64722"/>
                  </a:lnTo>
                  <a:lnTo>
                    <a:pt x="182342" y="64646"/>
                  </a:lnTo>
                  <a:lnTo>
                    <a:pt x="181964" y="64646"/>
                  </a:lnTo>
                  <a:lnTo>
                    <a:pt x="181888" y="64570"/>
                  </a:lnTo>
                  <a:lnTo>
                    <a:pt x="181812" y="64419"/>
                  </a:lnTo>
                  <a:lnTo>
                    <a:pt x="181736" y="64115"/>
                  </a:lnTo>
                  <a:lnTo>
                    <a:pt x="181812" y="63358"/>
                  </a:lnTo>
                  <a:lnTo>
                    <a:pt x="182039" y="60705"/>
                  </a:lnTo>
                  <a:lnTo>
                    <a:pt x="182570" y="55779"/>
                  </a:lnTo>
                  <a:lnTo>
                    <a:pt x="183252" y="49489"/>
                  </a:lnTo>
                  <a:lnTo>
                    <a:pt x="183858" y="43274"/>
                  </a:lnTo>
                  <a:lnTo>
                    <a:pt x="184161" y="39788"/>
                  </a:lnTo>
                  <a:lnTo>
                    <a:pt x="184389" y="37969"/>
                  </a:lnTo>
                  <a:lnTo>
                    <a:pt x="184464" y="37514"/>
                  </a:lnTo>
                  <a:lnTo>
                    <a:pt x="184540" y="37287"/>
                  </a:lnTo>
                  <a:lnTo>
                    <a:pt x="184692" y="37211"/>
                  </a:lnTo>
                  <a:close/>
                  <a:moveTo>
                    <a:pt x="187344" y="37439"/>
                  </a:moveTo>
                  <a:lnTo>
                    <a:pt x="187193" y="38803"/>
                  </a:lnTo>
                  <a:lnTo>
                    <a:pt x="185904" y="49716"/>
                  </a:lnTo>
                  <a:lnTo>
                    <a:pt x="184464" y="62145"/>
                  </a:lnTo>
                  <a:lnTo>
                    <a:pt x="184313" y="63433"/>
                  </a:lnTo>
                  <a:lnTo>
                    <a:pt x="184237" y="64267"/>
                  </a:lnTo>
                  <a:lnTo>
                    <a:pt x="184086" y="64798"/>
                  </a:lnTo>
                  <a:lnTo>
                    <a:pt x="184010" y="64873"/>
                  </a:lnTo>
                  <a:lnTo>
                    <a:pt x="183934" y="64949"/>
                  </a:lnTo>
                  <a:lnTo>
                    <a:pt x="183707" y="64873"/>
                  </a:lnTo>
                  <a:lnTo>
                    <a:pt x="183555" y="64798"/>
                  </a:lnTo>
                  <a:lnTo>
                    <a:pt x="183555" y="63737"/>
                  </a:lnTo>
                  <a:lnTo>
                    <a:pt x="183782" y="61539"/>
                  </a:lnTo>
                  <a:lnTo>
                    <a:pt x="184389" y="54491"/>
                  </a:lnTo>
                  <a:lnTo>
                    <a:pt x="185222" y="45699"/>
                  </a:lnTo>
                  <a:lnTo>
                    <a:pt x="185904" y="38348"/>
                  </a:lnTo>
                  <a:lnTo>
                    <a:pt x="185980" y="37818"/>
                  </a:lnTo>
                  <a:lnTo>
                    <a:pt x="186132" y="37590"/>
                  </a:lnTo>
                  <a:lnTo>
                    <a:pt x="186359" y="37439"/>
                  </a:lnTo>
                  <a:close/>
                  <a:moveTo>
                    <a:pt x="188254" y="37666"/>
                  </a:moveTo>
                  <a:lnTo>
                    <a:pt x="188330" y="37742"/>
                  </a:lnTo>
                  <a:lnTo>
                    <a:pt x="188405" y="38121"/>
                  </a:lnTo>
                  <a:lnTo>
                    <a:pt x="188405" y="38954"/>
                  </a:lnTo>
                  <a:lnTo>
                    <a:pt x="188330" y="40243"/>
                  </a:lnTo>
                  <a:lnTo>
                    <a:pt x="188026" y="45699"/>
                  </a:lnTo>
                  <a:lnTo>
                    <a:pt x="187647" y="50474"/>
                  </a:lnTo>
                  <a:lnTo>
                    <a:pt x="187193" y="55097"/>
                  </a:lnTo>
                  <a:lnTo>
                    <a:pt x="186662" y="59947"/>
                  </a:lnTo>
                  <a:lnTo>
                    <a:pt x="186283" y="62979"/>
                  </a:lnTo>
                  <a:lnTo>
                    <a:pt x="186056" y="64494"/>
                  </a:lnTo>
                  <a:lnTo>
                    <a:pt x="185980" y="64873"/>
                  </a:lnTo>
                  <a:lnTo>
                    <a:pt x="185904" y="65101"/>
                  </a:lnTo>
                  <a:lnTo>
                    <a:pt x="185753" y="65176"/>
                  </a:lnTo>
                  <a:lnTo>
                    <a:pt x="185222" y="65176"/>
                  </a:lnTo>
                  <a:lnTo>
                    <a:pt x="184995" y="65101"/>
                  </a:lnTo>
                  <a:lnTo>
                    <a:pt x="184843" y="64949"/>
                  </a:lnTo>
                  <a:lnTo>
                    <a:pt x="184692" y="64722"/>
                  </a:lnTo>
                  <a:lnTo>
                    <a:pt x="184692" y="64267"/>
                  </a:lnTo>
                  <a:lnTo>
                    <a:pt x="184768" y="63585"/>
                  </a:lnTo>
                  <a:lnTo>
                    <a:pt x="184995" y="61463"/>
                  </a:lnTo>
                  <a:lnTo>
                    <a:pt x="186359" y="50398"/>
                  </a:lnTo>
                  <a:lnTo>
                    <a:pt x="187117" y="44259"/>
                  </a:lnTo>
                  <a:lnTo>
                    <a:pt x="187647" y="40243"/>
                  </a:lnTo>
                  <a:lnTo>
                    <a:pt x="187723" y="39030"/>
                  </a:lnTo>
                  <a:lnTo>
                    <a:pt x="187875" y="38196"/>
                  </a:lnTo>
                  <a:lnTo>
                    <a:pt x="188026" y="37742"/>
                  </a:lnTo>
                  <a:lnTo>
                    <a:pt x="188102" y="37666"/>
                  </a:lnTo>
                  <a:close/>
                  <a:moveTo>
                    <a:pt x="191513" y="37666"/>
                  </a:moveTo>
                  <a:lnTo>
                    <a:pt x="191513" y="38500"/>
                  </a:lnTo>
                  <a:lnTo>
                    <a:pt x="191361" y="40167"/>
                  </a:lnTo>
                  <a:lnTo>
                    <a:pt x="190831" y="43426"/>
                  </a:lnTo>
                  <a:lnTo>
                    <a:pt x="190073" y="47821"/>
                  </a:lnTo>
                  <a:lnTo>
                    <a:pt x="189163" y="52975"/>
                  </a:lnTo>
                  <a:lnTo>
                    <a:pt x="188330" y="57370"/>
                  </a:lnTo>
                  <a:lnTo>
                    <a:pt x="187647" y="61387"/>
                  </a:lnTo>
                  <a:lnTo>
                    <a:pt x="187269" y="64191"/>
                  </a:lnTo>
                  <a:lnTo>
                    <a:pt x="187041" y="65328"/>
                  </a:lnTo>
                  <a:lnTo>
                    <a:pt x="186738" y="65328"/>
                  </a:lnTo>
                  <a:lnTo>
                    <a:pt x="186662" y="65101"/>
                  </a:lnTo>
                  <a:lnTo>
                    <a:pt x="186662" y="64570"/>
                  </a:lnTo>
                  <a:lnTo>
                    <a:pt x="186814" y="62827"/>
                  </a:lnTo>
                  <a:lnTo>
                    <a:pt x="187572" y="56385"/>
                  </a:lnTo>
                  <a:lnTo>
                    <a:pt x="188102" y="51080"/>
                  </a:lnTo>
                  <a:lnTo>
                    <a:pt x="188557" y="45851"/>
                  </a:lnTo>
                  <a:lnTo>
                    <a:pt x="189012" y="39788"/>
                  </a:lnTo>
                  <a:lnTo>
                    <a:pt x="189163" y="37666"/>
                  </a:lnTo>
                  <a:close/>
                  <a:moveTo>
                    <a:pt x="192725" y="37893"/>
                  </a:moveTo>
                  <a:lnTo>
                    <a:pt x="192801" y="38045"/>
                  </a:lnTo>
                  <a:lnTo>
                    <a:pt x="192801" y="38348"/>
                  </a:lnTo>
                  <a:lnTo>
                    <a:pt x="192801" y="38879"/>
                  </a:lnTo>
                  <a:lnTo>
                    <a:pt x="192270" y="42819"/>
                  </a:lnTo>
                  <a:lnTo>
                    <a:pt x="191361" y="49413"/>
                  </a:lnTo>
                  <a:lnTo>
                    <a:pt x="189391" y="63130"/>
                  </a:lnTo>
                  <a:lnTo>
                    <a:pt x="189163" y="64419"/>
                  </a:lnTo>
                  <a:lnTo>
                    <a:pt x="189012" y="65176"/>
                  </a:lnTo>
                  <a:lnTo>
                    <a:pt x="188936" y="65404"/>
                  </a:lnTo>
                  <a:lnTo>
                    <a:pt x="188860" y="65555"/>
                  </a:lnTo>
                  <a:lnTo>
                    <a:pt x="188709" y="65555"/>
                  </a:lnTo>
                  <a:lnTo>
                    <a:pt x="188557" y="65631"/>
                  </a:lnTo>
                  <a:lnTo>
                    <a:pt x="188178" y="65555"/>
                  </a:lnTo>
                  <a:lnTo>
                    <a:pt x="187875" y="65404"/>
                  </a:lnTo>
                  <a:lnTo>
                    <a:pt x="187799" y="65176"/>
                  </a:lnTo>
                  <a:lnTo>
                    <a:pt x="187875" y="64494"/>
                  </a:lnTo>
                  <a:lnTo>
                    <a:pt x="188178" y="61842"/>
                  </a:lnTo>
                  <a:lnTo>
                    <a:pt x="188860" y="57522"/>
                  </a:lnTo>
                  <a:lnTo>
                    <a:pt x="189997" y="51535"/>
                  </a:lnTo>
                  <a:lnTo>
                    <a:pt x="190906" y="46230"/>
                  </a:lnTo>
                  <a:lnTo>
                    <a:pt x="191513" y="42137"/>
                  </a:lnTo>
                  <a:lnTo>
                    <a:pt x="191892" y="39636"/>
                  </a:lnTo>
                  <a:lnTo>
                    <a:pt x="192119" y="38348"/>
                  </a:lnTo>
                  <a:lnTo>
                    <a:pt x="192195" y="38045"/>
                  </a:lnTo>
                  <a:lnTo>
                    <a:pt x="192346" y="37893"/>
                  </a:lnTo>
                  <a:close/>
                  <a:moveTo>
                    <a:pt x="193938" y="37818"/>
                  </a:moveTo>
                  <a:lnTo>
                    <a:pt x="194317" y="37893"/>
                  </a:lnTo>
                  <a:lnTo>
                    <a:pt x="194696" y="37969"/>
                  </a:lnTo>
                  <a:lnTo>
                    <a:pt x="194696" y="38045"/>
                  </a:lnTo>
                  <a:lnTo>
                    <a:pt x="194771" y="38196"/>
                  </a:lnTo>
                  <a:lnTo>
                    <a:pt x="194771" y="38651"/>
                  </a:lnTo>
                  <a:lnTo>
                    <a:pt x="194771" y="39409"/>
                  </a:lnTo>
                  <a:lnTo>
                    <a:pt x="194620" y="40546"/>
                  </a:lnTo>
                  <a:lnTo>
                    <a:pt x="194089" y="43956"/>
                  </a:lnTo>
                  <a:lnTo>
                    <a:pt x="193104" y="48958"/>
                  </a:lnTo>
                  <a:lnTo>
                    <a:pt x="192043" y="54415"/>
                  </a:lnTo>
                  <a:lnTo>
                    <a:pt x="191134" y="59871"/>
                  </a:lnTo>
                  <a:lnTo>
                    <a:pt x="190452" y="63433"/>
                  </a:lnTo>
                  <a:lnTo>
                    <a:pt x="190148" y="65176"/>
                  </a:lnTo>
                  <a:lnTo>
                    <a:pt x="190073" y="65555"/>
                  </a:lnTo>
                  <a:lnTo>
                    <a:pt x="189921" y="65783"/>
                  </a:lnTo>
                  <a:lnTo>
                    <a:pt x="189845" y="65783"/>
                  </a:lnTo>
                  <a:lnTo>
                    <a:pt x="189770" y="65631"/>
                  </a:lnTo>
                  <a:lnTo>
                    <a:pt x="189694" y="65555"/>
                  </a:lnTo>
                  <a:lnTo>
                    <a:pt x="189694" y="65252"/>
                  </a:lnTo>
                  <a:lnTo>
                    <a:pt x="189770" y="64191"/>
                  </a:lnTo>
                  <a:lnTo>
                    <a:pt x="190376" y="60175"/>
                  </a:lnTo>
                  <a:lnTo>
                    <a:pt x="191437" y="53581"/>
                  </a:lnTo>
                  <a:lnTo>
                    <a:pt x="192422" y="46760"/>
                  </a:lnTo>
                  <a:lnTo>
                    <a:pt x="193180" y="41076"/>
                  </a:lnTo>
                  <a:lnTo>
                    <a:pt x="193407" y="39106"/>
                  </a:lnTo>
                  <a:lnTo>
                    <a:pt x="193483" y="38045"/>
                  </a:lnTo>
                  <a:lnTo>
                    <a:pt x="193559" y="37969"/>
                  </a:lnTo>
                  <a:lnTo>
                    <a:pt x="193635" y="37893"/>
                  </a:lnTo>
                  <a:lnTo>
                    <a:pt x="193938" y="37818"/>
                  </a:lnTo>
                  <a:close/>
                  <a:moveTo>
                    <a:pt x="195984" y="38045"/>
                  </a:moveTo>
                  <a:lnTo>
                    <a:pt x="196211" y="38121"/>
                  </a:lnTo>
                  <a:lnTo>
                    <a:pt x="196287" y="38196"/>
                  </a:lnTo>
                  <a:lnTo>
                    <a:pt x="196363" y="38348"/>
                  </a:lnTo>
                  <a:lnTo>
                    <a:pt x="196287" y="38651"/>
                  </a:lnTo>
                  <a:lnTo>
                    <a:pt x="195150" y="46230"/>
                  </a:lnTo>
                  <a:lnTo>
                    <a:pt x="194089" y="52899"/>
                  </a:lnTo>
                  <a:lnTo>
                    <a:pt x="192953" y="59114"/>
                  </a:lnTo>
                  <a:lnTo>
                    <a:pt x="192119" y="63509"/>
                  </a:lnTo>
                  <a:lnTo>
                    <a:pt x="191740" y="65555"/>
                  </a:lnTo>
                  <a:lnTo>
                    <a:pt x="191740" y="65707"/>
                  </a:lnTo>
                  <a:lnTo>
                    <a:pt x="191664" y="65859"/>
                  </a:lnTo>
                  <a:lnTo>
                    <a:pt x="191513" y="65934"/>
                  </a:lnTo>
                  <a:lnTo>
                    <a:pt x="191361" y="66010"/>
                  </a:lnTo>
                  <a:lnTo>
                    <a:pt x="191058" y="66010"/>
                  </a:lnTo>
                  <a:lnTo>
                    <a:pt x="190906" y="65934"/>
                  </a:lnTo>
                  <a:lnTo>
                    <a:pt x="190755" y="65783"/>
                  </a:lnTo>
                  <a:lnTo>
                    <a:pt x="190831" y="65252"/>
                  </a:lnTo>
                  <a:lnTo>
                    <a:pt x="190982" y="63888"/>
                  </a:lnTo>
                  <a:lnTo>
                    <a:pt x="191740" y="59341"/>
                  </a:lnTo>
                  <a:lnTo>
                    <a:pt x="192801" y="53733"/>
                  </a:lnTo>
                  <a:lnTo>
                    <a:pt x="193786" y="48655"/>
                  </a:lnTo>
                  <a:lnTo>
                    <a:pt x="194317" y="45851"/>
                  </a:lnTo>
                  <a:lnTo>
                    <a:pt x="194847" y="42592"/>
                  </a:lnTo>
                  <a:lnTo>
                    <a:pt x="195302" y="39788"/>
                  </a:lnTo>
                  <a:lnTo>
                    <a:pt x="195529" y="38348"/>
                  </a:lnTo>
                  <a:lnTo>
                    <a:pt x="195529" y="38272"/>
                  </a:lnTo>
                  <a:lnTo>
                    <a:pt x="195605" y="38121"/>
                  </a:lnTo>
                  <a:lnTo>
                    <a:pt x="195984" y="38045"/>
                  </a:lnTo>
                  <a:close/>
                  <a:moveTo>
                    <a:pt x="174309" y="64949"/>
                  </a:moveTo>
                  <a:lnTo>
                    <a:pt x="174385" y="65025"/>
                  </a:lnTo>
                  <a:lnTo>
                    <a:pt x="174309" y="65101"/>
                  </a:lnTo>
                  <a:lnTo>
                    <a:pt x="173779" y="65252"/>
                  </a:lnTo>
                  <a:lnTo>
                    <a:pt x="172718" y="65555"/>
                  </a:lnTo>
                  <a:lnTo>
                    <a:pt x="170596" y="66162"/>
                  </a:lnTo>
                  <a:lnTo>
                    <a:pt x="170217" y="66238"/>
                  </a:lnTo>
                  <a:lnTo>
                    <a:pt x="170217" y="66238"/>
                  </a:lnTo>
                  <a:lnTo>
                    <a:pt x="170671" y="65934"/>
                  </a:lnTo>
                  <a:lnTo>
                    <a:pt x="171126" y="65707"/>
                  </a:lnTo>
                  <a:lnTo>
                    <a:pt x="171732" y="65480"/>
                  </a:lnTo>
                  <a:lnTo>
                    <a:pt x="173021" y="65176"/>
                  </a:lnTo>
                  <a:lnTo>
                    <a:pt x="174082" y="64949"/>
                  </a:lnTo>
                  <a:close/>
                  <a:moveTo>
                    <a:pt x="197272" y="38121"/>
                  </a:moveTo>
                  <a:lnTo>
                    <a:pt x="197424" y="38348"/>
                  </a:lnTo>
                  <a:lnTo>
                    <a:pt x="197500" y="38727"/>
                  </a:lnTo>
                  <a:lnTo>
                    <a:pt x="197121" y="41228"/>
                  </a:lnTo>
                  <a:lnTo>
                    <a:pt x="196136" y="46381"/>
                  </a:lnTo>
                  <a:lnTo>
                    <a:pt x="195226" y="51383"/>
                  </a:lnTo>
                  <a:lnTo>
                    <a:pt x="194468" y="56158"/>
                  </a:lnTo>
                  <a:lnTo>
                    <a:pt x="193786" y="60478"/>
                  </a:lnTo>
                  <a:lnTo>
                    <a:pt x="193256" y="64115"/>
                  </a:lnTo>
                  <a:lnTo>
                    <a:pt x="193104" y="65252"/>
                  </a:lnTo>
                  <a:lnTo>
                    <a:pt x="192953" y="65859"/>
                  </a:lnTo>
                  <a:lnTo>
                    <a:pt x="192801" y="66162"/>
                  </a:lnTo>
                  <a:lnTo>
                    <a:pt x="192725" y="66238"/>
                  </a:lnTo>
                  <a:lnTo>
                    <a:pt x="192346" y="66238"/>
                  </a:lnTo>
                  <a:lnTo>
                    <a:pt x="192270" y="66010"/>
                  </a:lnTo>
                  <a:lnTo>
                    <a:pt x="192346" y="65631"/>
                  </a:lnTo>
                  <a:lnTo>
                    <a:pt x="192725" y="63509"/>
                  </a:lnTo>
                  <a:lnTo>
                    <a:pt x="193559" y="59114"/>
                  </a:lnTo>
                  <a:lnTo>
                    <a:pt x="194544" y="53581"/>
                  </a:lnTo>
                  <a:lnTo>
                    <a:pt x="195378" y="48125"/>
                  </a:lnTo>
                  <a:lnTo>
                    <a:pt x="196439" y="40925"/>
                  </a:lnTo>
                  <a:lnTo>
                    <a:pt x="196742" y="39030"/>
                  </a:lnTo>
                  <a:lnTo>
                    <a:pt x="196969" y="38272"/>
                  </a:lnTo>
                  <a:lnTo>
                    <a:pt x="197121" y="38121"/>
                  </a:lnTo>
                  <a:close/>
                  <a:moveTo>
                    <a:pt x="194317" y="66238"/>
                  </a:moveTo>
                  <a:lnTo>
                    <a:pt x="194317" y="66238"/>
                  </a:lnTo>
                  <a:lnTo>
                    <a:pt x="194317" y="66238"/>
                  </a:lnTo>
                  <a:close/>
                  <a:moveTo>
                    <a:pt x="200228" y="38272"/>
                  </a:moveTo>
                  <a:lnTo>
                    <a:pt x="200380" y="38348"/>
                  </a:lnTo>
                  <a:lnTo>
                    <a:pt x="200531" y="38424"/>
                  </a:lnTo>
                  <a:lnTo>
                    <a:pt x="200607" y="38651"/>
                  </a:lnTo>
                  <a:lnTo>
                    <a:pt x="200607" y="39030"/>
                  </a:lnTo>
                  <a:lnTo>
                    <a:pt x="200380" y="40622"/>
                  </a:lnTo>
                  <a:lnTo>
                    <a:pt x="199925" y="43198"/>
                  </a:lnTo>
                  <a:lnTo>
                    <a:pt x="199243" y="46685"/>
                  </a:lnTo>
                  <a:lnTo>
                    <a:pt x="198561" y="50247"/>
                  </a:lnTo>
                  <a:lnTo>
                    <a:pt x="197954" y="53733"/>
                  </a:lnTo>
                  <a:lnTo>
                    <a:pt x="196742" y="61463"/>
                  </a:lnTo>
                  <a:lnTo>
                    <a:pt x="196136" y="65101"/>
                  </a:lnTo>
                  <a:lnTo>
                    <a:pt x="195832" y="66616"/>
                  </a:lnTo>
                  <a:lnTo>
                    <a:pt x="195454" y="66616"/>
                  </a:lnTo>
                  <a:lnTo>
                    <a:pt x="194620" y="66541"/>
                  </a:lnTo>
                  <a:lnTo>
                    <a:pt x="193483" y="66389"/>
                  </a:lnTo>
                  <a:lnTo>
                    <a:pt x="193635" y="65252"/>
                  </a:lnTo>
                  <a:lnTo>
                    <a:pt x="194165" y="61766"/>
                  </a:lnTo>
                  <a:lnTo>
                    <a:pt x="194847" y="57219"/>
                  </a:lnTo>
                  <a:lnTo>
                    <a:pt x="195681" y="52293"/>
                  </a:lnTo>
                  <a:lnTo>
                    <a:pt x="196590" y="47518"/>
                  </a:lnTo>
                  <a:lnTo>
                    <a:pt x="198030" y="39485"/>
                  </a:lnTo>
                  <a:lnTo>
                    <a:pt x="198106" y="38879"/>
                  </a:lnTo>
                  <a:lnTo>
                    <a:pt x="198258" y="38500"/>
                  </a:lnTo>
                  <a:lnTo>
                    <a:pt x="198409" y="38348"/>
                  </a:lnTo>
                  <a:lnTo>
                    <a:pt x="198561" y="38272"/>
                  </a:lnTo>
                  <a:lnTo>
                    <a:pt x="198788" y="38348"/>
                  </a:lnTo>
                  <a:lnTo>
                    <a:pt x="198940" y="38424"/>
                  </a:lnTo>
                  <a:lnTo>
                    <a:pt x="199015" y="38500"/>
                  </a:lnTo>
                  <a:lnTo>
                    <a:pt x="199015" y="38727"/>
                  </a:lnTo>
                  <a:lnTo>
                    <a:pt x="198864" y="39712"/>
                  </a:lnTo>
                  <a:lnTo>
                    <a:pt x="198409" y="42137"/>
                  </a:lnTo>
                  <a:lnTo>
                    <a:pt x="196590" y="51080"/>
                  </a:lnTo>
                  <a:lnTo>
                    <a:pt x="195757" y="55627"/>
                  </a:lnTo>
                  <a:lnTo>
                    <a:pt x="194923" y="60099"/>
                  </a:lnTo>
                  <a:lnTo>
                    <a:pt x="194392" y="63661"/>
                  </a:lnTo>
                  <a:lnTo>
                    <a:pt x="194241" y="64949"/>
                  </a:lnTo>
                  <a:lnTo>
                    <a:pt x="194165" y="65707"/>
                  </a:lnTo>
                  <a:lnTo>
                    <a:pt x="194241" y="66086"/>
                  </a:lnTo>
                  <a:lnTo>
                    <a:pt x="194317" y="66238"/>
                  </a:lnTo>
                  <a:lnTo>
                    <a:pt x="194468" y="65934"/>
                  </a:lnTo>
                  <a:lnTo>
                    <a:pt x="194696" y="64949"/>
                  </a:lnTo>
                  <a:lnTo>
                    <a:pt x="195226" y="61918"/>
                  </a:lnTo>
                  <a:lnTo>
                    <a:pt x="196211" y="56385"/>
                  </a:lnTo>
                  <a:lnTo>
                    <a:pt x="197651" y="49261"/>
                  </a:lnTo>
                  <a:lnTo>
                    <a:pt x="198940" y="43047"/>
                  </a:lnTo>
                  <a:lnTo>
                    <a:pt x="199622" y="39788"/>
                  </a:lnTo>
                  <a:lnTo>
                    <a:pt x="199773" y="38954"/>
                  </a:lnTo>
                  <a:lnTo>
                    <a:pt x="199925" y="38500"/>
                  </a:lnTo>
                  <a:lnTo>
                    <a:pt x="200076" y="38348"/>
                  </a:lnTo>
                  <a:lnTo>
                    <a:pt x="200228" y="38272"/>
                  </a:lnTo>
                  <a:close/>
                  <a:moveTo>
                    <a:pt x="201668" y="38500"/>
                  </a:moveTo>
                  <a:lnTo>
                    <a:pt x="201820" y="38575"/>
                  </a:lnTo>
                  <a:lnTo>
                    <a:pt x="201971" y="38651"/>
                  </a:lnTo>
                  <a:lnTo>
                    <a:pt x="202047" y="38727"/>
                  </a:lnTo>
                  <a:lnTo>
                    <a:pt x="202123" y="38879"/>
                  </a:lnTo>
                  <a:lnTo>
                    <a:pt x="201744" y="41683"/>
                  </a:lnTo>
                  <a:lnTo>
                    <a:pt x="200759" y="47973"/>
                  </a:lnTo>
                  <a:lnTo>
                    <a:pt x="198712" y="61311"/>
                  </a:lnTo>
                  <a:lnTo>
                    <a:pt x="197803" y="66995"/>
                  </a:lnTo>
                  <a:lnTo>
                    <a:pt x="197197" y="66995"/>
                  </a:lnTo>
                  <a:lnTo>
                    <a:pt x="196969" y="66920"/>
                  </a:lnTo>
                  <a:lnTo>
                    <a:pt x="196818" y="66844"/>
                  </a:lnTo>
                  <a:lnTo>
                    <a:pt x="196666" y="66692"/>
                  </a:lnTo>
                  <a:lnTo>
                    <a:pt x="196590" y="66541"/>
                  </a:lnTo>
                  <a:lnTo>
                    <a:pt x="196666" y="65859"/>
                  </a:lnTo>
                  <a:lnTo>
                    <a:pt x="196818" y="64722"/>
                  </a:lnTo>
                  <a:lnTo>
                    <a:pt x="198106" y="56764"/>
                  </a:lnTo>
                  <a:lnTo>
                    <a:pt x="199167" y="50701"/>
                  </a:lnTo>
                  <a:lnTo>
                    <a:pt x="200076" y="45548"/>
                  </a:lnTo>
                  <a:lnTo>
                    <a:pt x="200759" y="41986"/>
                  </a:lnTo>
                  <a:lnTo>
                    <a:pt x="201137" y="39788"/>
                  </a:lnTo>
                  <a:lnTo>
                    <a:pt x="201213" y="39182"/>
                  </a:lnTo>
                  <a:lnTo>
                    <a:pt x="201365" y="38803"/>
                  </a:lnTo>
                  <a:lnTo>
                    <a:pt x="201516" y="38575"/>
                  </a:lnTo>
                  <a:lnTo>
                    <a:pt x="201668" y="38500"/>
                  </a:lnTo>
                  <a:close/>
                  <a:moveTo>
                    <a:pt x="173703" y="66086"/>
                  </a:moveTo>
                  <a:lnTo>
                    <a:pt x="173627" y="66162"/>
                  </a:lnTo>
                  <a:lnTo>
                    <a:pt x="173096" y="66389"/>
                  </a:lnTo>
                  <a:lnTo>
                    <a:pt x="171960" y="66844"/>
                  </a:lnTo>
                  <a:lnTo>
                    <a:pt x="170823" y="67147"/>
                  </a:lnTo>
                  <a:lnTo>
                    <a:pt x="170520" y="67223"/>
                  </a:lnTo>
                  <a:lnTo>
                    <a:pt x="170974" y="66920"/>
                  </a:lnTo>
                  <a:lnTo>
                    <a:pt x="172035" y="66541"/>
                  </a:lnTo>
                  <a:lnTo>
                    <a:pt x="173400" y="66086"/>
                  </a:lnTo>
                  <a:close/>
                  <a:moveTo>
                    <a:pt x="202956" y="38575"/>
                  </a:moveTo>
                  <a:lnTo>
                    <a:pt x="203563" y="38651"/>
                  </a:lnTo>
                  <a:lnTo>
                    <a:pt x="204472" y="38879"/>
                  </a:lnTo>
                  <a:lnTo>
                    <a:pt x="204321" y="40243"/>
                  </a:lnTo>
                  <a:lnTo>
                    <a:pt x="203638" y="43426"/>
                  </a:lnTo>
                  <a:lnTo>
                    <a:pt x="201744" y="53354"/>
                  </a:lnTo>
                  <a:lnTo>
                    <a:pt x="199773" y="64191"/>
                  </a:lnTo>
                  <a:lnTo>
                    <a:pt x="199394" y="66313"/>
                  </a:lnTo>
                  <a:lnTo>
                    <a:pt x="199167" y="67223"/>
                  </a:lnTo>
                  <a:lnTo>
                    <a:pt x="199015" y="67299"/>
                  </a:lnTo>
                  <a:lnTo>
                    <a:pt x="198712" y="67223"/>
                  </a:lnTo>
                  <a:lnTo>
                    <a:pt x="198561" y="67147"/>
                  </a:lnTo>
                  <a:lnTo>
                    <a:pt x="198485" y="66995"/>
                  </a:lnTo>
                  <a:lnTo>
                    <a:pt x="198485" y="66768"/>
                  </a:lnTo>
                  <a:lnTo>
                    <a:pt x="198485" y="66465"/>
                  </a:lnTo>
                  <a:lnTo>
                    <a:pt x="199622" y="59796"/>
                  </a:lnTo>
                  <a:lnTo>
                    <a:pt x="200986" y="50701"/>
                  </a:lnTo>
                  <a:lnTo>
                    <a:pt x="202199" y="42592"/>
                  </a:lnTo>
                  <a:lnTo>
                    <a:pt x="202729" y="38727"/>
                  </a:lnTo>
                  <a:lnTo>
                    <a:pt x="202805" y="38651"/>
                  </a:lnTo>
                  <a:lnTo>
                    <a:pt x="202956" y="38575"/>
                  </a:lnTo>
                  <a:close/>
                  <a:moveTo>
                    <a:pt x="205533" y="38727"/>
                  </a:moveTo>
                  <a:lnTo>
                    <a:pt x="205609" y="38803"/>
                  </a:lnTo>
                  <a:lnTo>
                    <a:pt x="205760" y="38879"/>
                  </a:lnTo>
                  <a:lnTo>
                    <a:pt x="205836" y="39030"/>
                  </a:lnTo>
                  <a:lnTo>
                    <a:pt x="205836" y="39182"/>
                  </a:lnTo>
                  <a:lnTo>
                    <a:pt x="205685" y="40243"/>
                  </a:lnTo>
                  <a:lnTo>
                    <a:pt x="205230" y="42516"/>
                  </a:lnTo>
                  <a:lnTo>
                    <a:pt x="203563" y="50398"/>
                  </a:lnTo>
                  <a:lnTo>
                    <a:pt x="202274" y="56461"/>
                  </a:lnTo>
                  <a:lnTo>
                    <a:pt x="201213" y="61993"/>
                  </a:lnTo>
                  <a:lnTo>
                    <a:pt x="200759" y="64494"/>
                  </a:lnTo>
                  <a:lnTo>
                    <a:pt x="200380" y="66162"/>
                  </a:lnTo>
                  <a:lnTo>
                    <a:pt x="200152" y="67071"/>
                  </a:lnTo>
                  <a:lnTo>
                    <a:pt x="200001" y="67299"/>
                  </a:lnTo>
                  <a:lnTo>
                    <a:pt x="199925" y="67374"/>
                  </a:lnTo>
                  <a:lnTo>
                    <a:pt x="199773" y="67299"/>
                  </a:lnTo>
                  <a:lnTo>
                    <a:pt x="199773" y="67223"/>
                  </a:lnTo>
                  <a:lnTo>
                    <a:pt x="199698" y="67071"/>
                  </a:lnTo>
                  <a:lnTo>
                    <a:pt x="199773" y="66844"/>
                  </a:lnTo>
                  <a:lnTo>
                    <a:pt x="201441" y="58128"/>
                  </a:lnTo>
                  <a:lnTo>
                    <a:pt x="204093" y="44487"/>
                  </a:lnTo>
                  <a:lnTo>
                    <a:pt x="205154" y="38954"/>
                  </a:lnTo>
                  <a:lnTo>
                    <a:pt x="205306" y="38803"/>
                  </a:lnTo>
                  <a:lnTo>
                    <a:pt x="205533" y="38727"/>
                  </a:lnTo>
                  <a:close/>
                  <a:moveTo>
                    <a:pt x="207200" y="38727"/>
                  </a:moveTo>
                  <a:lnTo>
                    <a:pt x="207428" y="38879"/>
                  </a:lnTo>
                  <a:lnTo>
                    <a:pt x="207428" y="39409"/>
                  </a:lnTo>
                  <a:lnTo>
                    <a:pt x="207200" y="40773"/>
                  </a:lnTo>
                  <a:lnTo>
                    <a:pt x="206443" y="45169"/>
                  </a:lnTo>
                  <a:lnTo>
                    <a:pt x="205306" y="50625"/>
                  </a:lnTo>
                  <a:lnTo>
                    <a:pt x="204169" y="55703"/>
                  </a:lnTo>
                  <a:lnTo>
                    <a:pt x="203108" y="60250"/>
                  </a:lnTo>
                  <a:lnTo>
                    <a:pt x="202274" y="64191"/>
                  </a:lnTo>
                  <a:lnTo>
                    <a:pt x="201895" y="66086"/>
                  </a:lnTo>
                  <a:lnTo>
                    <a:pt x="201668" y="67147"/>
                  </a:lnTo>
                  <a:lnTo>
                    <a:pt x="201516" y="67450"/>
                  </a:lnTo>
                  <a:lnTo>
                    <a:pt x="201441" y="67602"/>
                  </a:lnTo>
                  <a:lnTo>
                    <a:pt x="201289" y="67677"/>
                  </a:lnTo>
                  <a:lnTo>
                    <a:pt x="201213" y="67677"/>
                  </a:lnTo>
                  <a:lnTo>
                    <a:pt x="200986" y="67602"/>
                  </a:lnTo>
                  <a:lnTo>
                    <a:pt x="200910" y="67450"/>
                  </a:lnTo>
                  <a:lnTo>
                    <a:pt x="200834" y="67299"/>
                  </a:lnTo>
                  <a:lnTo>
                    <a:pt x="200910" y="67071"/>
                  </a:lnTo>
                  <a:lnTo>
                    <a:pt x="201895" y="61842"/>
                  </a:lnTo>
                  <a:lnTo>
                    <a:pt x="202956" y="56613"/>
                  </a:lnTo>
                  <a:lnTo>
                    <a:pt x="204169" y="50625"/>
                  </a:lnTo>
                  <a:lnTo>
                    <a:pt x="205836" y="42819"/>
                  </a:lnTo>
                  <a:lnTo>
                    <a:pt x="206291" y="40167"/>
                  </a:lnTo>
                  <a:lnTo>
                    <a:pt x="206518" y="38954"/>
                  </a:lnTo>
                  <a:lnTo>
                    <a:pt x="206518" y="38879"/>
                  </a:lnTo>
                  <a:lnTo>
                    <a:pt x="206594" y="38803"/>
                  </a:lnTo>
                  <a:lnTo>
                    <a:pt x="206897" y="38727"/>
                  </a:lnTo>
                  <a:close/>
                  <a:moveTo>
                    <a:pt x="209171" y="38954"/>
                  </a:moveTo>
                  <a:lnTo>
                    <a:pt x="209398" y="39030"/>
                  </a:lnTo>
                  <a:lnTo>
                    <a:pt x="209550" y="39182"/>
                  </a:lnTo>
                  <a:lnTo>
                    <a:pt x="209550" y="39333"/>
                  </a:lnTo>
                  <a:lnTo>
                    <a:pt x="209322" y="40849"/>
                  </a:lnTo>
                  <a:lnTo>
                    <a:pt x="208489" y="44487"/>
                  </a:lnTo>
                  <a:lnTo>
                    <a:pt x="205382" y="57143"/>
                  </a:lnTo>
                  <a:lnTo>
                    <a:pt x="203714" y="64115"/>
                  </a:lnTo>
                  <a:lnTo>
                    <a:pt x="202956" y="67147"/>
                  </a:lnTo>
                  <a:lnTo>
                    <a:pt x="202881" y="67450"/>
                  </a:lnTo>
                  <a:lnTo>
                    <a:pt x="202729" y="67677"/>
                  </a:lnTo>
                  <a:lnTo>
                    <a:pt x="202577" y="67753"/>
                  </a:lnTo>
                  <a:lnTo>
                    <a:pt x="202426" y="67753"/>
                  </a:lnTo>
                  <a:lnTo>
                    <a:pt x="202426" y="67374"/>
                  </a:lnTo>
                  <a:lnTo>
                    <a:pt x="202577" y="66465"/>
                  </a:lnTo>
                  <a:lnTo>
                    <a:pt x="203108" y="63358"/>
                  </a:lnTo>
                  <a:lnTo>
                    <a:pt x="203942" y="59417"/>
                  </a:lnTo>
                  <a:lnTo>
                    <a:pt x="204851" y="55400"/>
                  </a:lnTo>
                  <a:lnTo>
                    <a:pt x="205533" y="52369"/>
                  </a:lnTo>
                  <a:lnTo>
                    <a:pt x="206291" y="48503"/>
                  </a:lnTo>
                  <a:lnTo>
                    <a:pt x="207125" y="44184"/>
                  </a:lnTo>
                  <a:lnTo>
                    <a:pt x="207958" y="39636"/>
                  </a:lnTo>
                  <a:lnTo>
                    <a:pt x="208034" y="39257"/>
                  </a:lnTo>
                  <a:lnTo>
                    <a:pt x="208186" y="39106"/>
                  </a:lnTo>
                  <a:lnTo>
                    <a:pt x="208413" y="38954"/>
                  </a:lnTo>
                  <a:close/>
                  <a:moveTo>
                    <a:pt x="211369" y="38954"/>
                  </a:moveTo>
                  <a:lnTo>
                    <a:pt x="211596" y="39030"/>
                  </a:lnTo>
                  <a:lnTo>
                    <a:pt x="210156" y="44941"/>
                  </a:lnTo>
                  <a:lnTo>
                    <a:pt x="206746" y="59417"/>
                  </a:lnTo>
                  <a:lnTo>
                    <a:pt x="204699" y="68132"/>
                  </a:lnTo>
                  <a:lnTo>
                    <a:pt x="204017" y="68056"/>
                  </a:lnTo>
                  <a:lnTo>
                    <a:pt x="203790" y="68056"/>
                  </a:lnTo>
                  <a:lnTo>
                    <a:pt x="203638" y="67981"/>
                  </a:lnTo>
                  <a:lnTo>
                    <a:pt x="203563" y="67905"/>
                  </a:lnTo>
                  <a:lnTo>
                    <a:pt x="203563" y="67829"/>
                  </a:lnTo>
                  <a:lnTo>
                    <a:pt x="203563" y="67602"/>
                  </a:lnTo>
                  <a:lnTo>
                    <a:pt x="203638" y="66920"/>
                  </a:lnTo>
                  <a:lnTo>
                    <a:pt x="204321" y="63661"/>
                  </a:lnTo>
                  <a:lnTo>
                    <a:pt x="205988" y="56992"/>
                  </a:lnTo>
                  <a:lnTo>
                    <a:pt x="208413" y="46912"/>
                  </a:lnTo>
                  <a:lnTo>
                    <a:pt x="210156" y="39485"/>
                  </a:lnTo>
                  <a:lnTo>
                    <a:pt x="210232" y="39257"/>
                  </a:lnTo>
                  <a:lnTo>
                    <a:pt x="210383" y="39106"/>
                  </a:lnTo>
                  <a:lnTo>
                    <a:pt x="210611" y="38954"/>
                  </a:lnTo>
                  <a:close/>
                  <a:moveTo>
                    <a:pt x="212809" y="38954"/>
                  </a:moveTo>
                  <a:lnTo>
                    <a:pt x="212960" y="39030"/>
                  </a:lnTo>
                  <a:lnTo>
                    <a:pt x="213036" y="39182"/>
                  </a:lnTo>
                  <a:lnTo>
                    <a:pt x="213112" y="39333"/>
                  </a:lnTo>
                  <a:lnTo>
                    <a:pt x="213036" y="39940"/>
                  </a:lnTo>
                  <a:lnTo>
                    <a:pt x="212733" y="41304"/>
                  </a:lnTo>
                  <a:lnTo>
                    <a:pt x="211444" y="46381"/>
                  </a:lnTo>
                  <a:lnTo>
                    <a:pt x="209247" y="54718"/>
                  </a:lnTo>
                  <a:lnTo>
                    <a:pt x="206064" y="66692"/>
                  </a:lnTo>
                  <a:lnTo>
                    <a:pt x="205685" y="67905"/>
                  </a:lnTo>
                  <a:lnTo>
                    <a:pt x="205533" y="68208"/>
                  </a:lnTo>
                  <a:lnTo>
                    <a:pt x="205457" y="68284"/>
                  </a:lnTo>
                  <a:lnTo>
                    <a:pt x="205457" y="67981"/>
                  </a:lnTo>
                  <a:lnTo>
                    <a:pt x="205609" y="67299"/>
                  </a:lnTo>
                  <a:lnTo>
                    <a:pt x="206291" y="64115"/>
                  </a:lnTo>
                  <a:lnTo>
                    <a:pt x="210611" y="46078"/>
                  </a:lnTo>
                  <a:lnTo>
                    <a:pt x="212202" y="39106"/>
                  </a:lnTo>
                  <a:lnTo>
                    <a:pt x="212278" y="39030"/>
                  </a:lnTo>
                  <a:lnTo>
                    <a:pt x="212354" y="39030"/>
                  </a:lnTo>
                  <a:lnTo>
                    <a:pt x="212657" y="38954"/>
                  </a:lnTo>
                  <a:close/>
                  <a:moveTo>
                    <a:pt x="179235" y="64798"/>
                  </a:moveTo>
                  <a:lnTo>
                    <a:pt x="182646" y="65252"/>
                  </a:lnTo>
                  <a:lnTo>
                    <a:pt x="186662" y="65859"/>
                  </a:lnTo>
                  <a:lnTo>
                    <a:pt x="196363" y="67374"/>
                  </a:lnTo>
                  <a:lnTo>
                    <a:pt x="200607" y="68132"/>
                  </a:lnTo>
                  <a:lnTo>
                    <a:pt x="202123" y="68360"/>
                  </a:lnTo>
                  <a:lnTo>
                    <a:pt x="203411" y="68587"/>
                  </a:lnTo>
                  <a:lnTo>
                    <a:pt x="204245" y="68663"/>
                  </a:lnTo>
                  <a:lnTo>
                    <a:pt x="204851" y="68738"/>
                  </a:lnTo>
                  <a:lnTo>
                    <a:pt x="205230" y="68890"/>
                  </a:lnTo>
                  <a:lnTo>
                    <a:pt x="205382" y="68966"/>
                  </a:lnTo>
                  <a:lnTo>
                    <a:pt x="205382" y="69042"/>
                  </a:lnTo>
                  <a:lnTo>
                    <a:pt x="205382" y="69117"/>
                  </a:lnTo>
                  <a:lnTo>
                    <a:pt x="205154" y="69193"/>
                  </a:lnTo>
                  <a:lnTo>
                    <a:pt x="203942" y="69042"/>
                  </a:lnTo>
                  <a:lnTo>
                    <a:pt x="195302" y="67753"/>
                  </a:lnTo>
                  <a:lnTo>
                    <a:pt x="188178" y="66692"/>
                  </a:lnTo>
                  <a:lnTo>
                    <a:pt x="182949" y="65783"/>
                  </a:lnTo>
                  <a:lnTo>
                    <a:pt x="179690" y="65176"/>
                  </a:lnTo>
                  <a:lnTo>
                    <a:pt x="178856" y="65025"/>
                  </a:lnTo>
                  <a:lnTo>
                    <a:pt x="178553" y="64873"/>
                  </a:lnTo>
                  <a:lnTo>
                    <a:pt x="178629" y="64798"/>
                  </a:lnTo>
                  <a:close/>
                  <a:moveTo>
                    <a:pt x="98977" y="60326"/>
                  </a:moveTo>
                  <a:lnTo>
                    <a:pt x="99356" y="60554"/>
                  </a:lnTo>
                  <a:lnTo>
                    <a:pt x="99584" y="60781"/>
                  </a:lnTo>
                  <a:lnTo>
                    <a:pt x="99887" y="61160"/>
                  </a:lnTo>
                  <a:lnTo>
                    <a:pt x="99962" y="61463"/>
                  </a:lnTo>
                  <a:lnTo>
                    <a:pt x="99887" y="61615"/>
                  </a:lnTo>
                  <a:lnTo>
                    <a:pt x="99584" y="61766"/>
                  </a:lnTo>
                  <a:lnTo>
                    <a:pt x="98523" y="62297"/>
                  </a:lnTo>
                  <a:lnTo>
                    <a:pt x="97007" y="62979"/>
                  </a:lnTo>
                  <a:lnTo>
                    <a:pt x="95264" y="63737"/>
                  </a:lnTo>
                  <a:lnTo>
                    <a:pt x="93369" y="64419"/>
                  </a:lnTo>
                  <a:lnTo>
                    <a:pt x="91702" y="65025"/>
                  </a:lnTo>
                  <a:lnTo>
                    <a:pt x="90338" y="65404"/>
                  </a:lnTo>
                  <a:lnTo>
                    <a:pt x="89883" y="65555"/>
                  </a:lnTo>
                  <a:lnTo>
                    <a:pt x="89504" y="65631"/>
                  </a:lnTo>
                  <a:lnTo>
                    <a:pt x="89277" y="65631"/>
                  </a:lnTo>
                  <a:lnTo>
                    <a:pt x="89201" y="65707"/>
                  </a:lnTo>
                  <a:lnTo>
                    <a:pt x="89201" y="65783"/>
                  </a:lnTo>
                  <a:lnTo>
                    <a:pt x="89201" y="66010"/>
                  </a:lnTo>
                  <a:lnTo>
                    <a:pt x="89428" y="66010"/>
                  </a:lnTo>
                  <a:lnTo>
                    <a:pt x="89883" y="65934"/>
                  </a:lnTo>
                  <a:lnTo>
                    <a:pt x="90792" y="65707"/>
                  </a:lnTo>
                  <a:lnTo>
                    <a:pt x="93369" y="64873"/>
                  </a:lnTo>
                  <a:lnTo>
                    <a:pt x="96097" y="63888"/>
                  </a:lnTo>
                  <a:lnTo>
                    <a:pt x="97158" y="63433"/>
                  </a:lnTo>
                  <a:lnTo>
                    <a:pt x="97992" y="63054"/>
                  </a:lnTo>
                  <a:lnTo>
                    <a:pt x="100114" y="62069"/>
                  </a:lnTo>
                  <a:lnTo>
                    <a:pt x="100114" y="62145"/>
                  </a:lnTo>
                  <a:lnTo>
                    <a:pt x="100114" y="62297"/>
                  </a:lnTo>
                  <a:lnTo>
                    <a:pt x="100114" y="62751"/>
                  </a:lnTo>
                  <a:lnTo>
                    <a:pt x="100038" y="63130"/>
                  </a:lnTo>
                  <a:lnTo>
                    <a:pt x="99887" y="63433"/>
                  </a:lnTo>
                  <a:lnTo>
                    <a:pt x="99432" y="63661"/>
                  </a:lnTo>
                  <a:lnTo>
                    <a:pt x="98750" y="63964"/>
                  </a:lnTo>
                  <a:lnTo>
                    <a:pt x="96476" y="64798"/>
                  </a:lnTo>
                  <a:lnTo>
                    <a:pt x="93900" y="65707"/>
                  </a:lnTo>
                  <a:lnTo>
                    <a:pt x="91095" y="66541"/>
                  </a:lnTo>
                  <a:lnTo>
                    <a:pt x="88064" y="67374"/>
                  </a:lnTo>
                  <a:lnTo>
                    <a:pt x="84957" y="68132"/>
                  </a:lnTo>
                  <a:lnTo>
                    <a:pt x="81774" y="68814"/>
                  </a:lnTo>
                  <a:lnTo>
                    <a:pt x="78742" y="69421"/>
                  </a:lnTo>
                  <a:lnTo>
                    <a:pt x="75787" y="69875"/>
                  </a:lnTo>
                  <a:lnTo>
                    <a:pt x="72982" y="70254"/>
                  </a:lnTo>
                  <a:lnTo>
                    <a:pt x="71315" y="70482"/>
                  </a:lnTo>
                  <a:lnTo>
                    <a:pt x="70482" y="70482"/>
                  </a:lnTo>
                  <a:lnTo>
                    <a:pt x="70254" y="70406"/>
                  </a:lnTo>
                  <a:lnTo>
                    <a:pt x="70103" y="70330"/>
                  </a:lnTo>
                  <a:lnTo>
                    <a:pt x="69724" y="70027"/>
                  </a:lnTo>
                  <a:lnTo>
                    <a:pt x="69572" y="69799"/>
                  </a:lnTo>
                  <a:lnTo>
                    <a:pt x="69875" y="69724"/>
                  </a:lnTo>
                  <a:lnTo>
                    <a:pt x="70633" y="69572"/>
                  </a:lnTo>
                  <a:lnTo>
                    <a:pt x="73058" y="69193"/>
                  </a:lnTo>
                  <a:lnTo>
                    <a:pt x="75559" y="68738"/>
                  </a:lnTo>
                  <a:lnTo>
                    <a:pt x="76393" y="68511"/>
                  </a:lnTo>
                  <a:lnTo>
                    <a:pt x="76772" y="68435"/>
                  </a:lnTo>
                  <a:lnTo>
                    <a:pt x="76772" y="68284"/>
                  </a:lnTo>
                  <a:lnTo>
                    <a:pt x="76696" y="68284"/>
                  </a:lnTo>
                  <a:lnTo>
                    <a:pt x="75938" y="68360"/>
                  </a:lnTo>
                  <a:lnTo>
                    <a:pt x="72149" y="68890"/>
                  </a:lnTo>
                  <a:lnTo>
                    <a:pt x="69269" y="69345"/>
                  </a:lnTo>
                  <a:lnTo>
                    <a:pt x="68890" y="68814"/>
                  </a:lnTo>
                  <a:lnTo>
                    <a:pt x="68511" y="68360"/>
                  </a:lnTo>
                  <a:lnTo>
                    <a:pt x="71164" y="68056"/>
                  </a:lnTo>
                  <a:lnTo>
                    <a:pt x="74043" y="67753"/>
                  </a:lnTo>
                  <a:lnTo>
                    <a:pt x="77378" y="67299"/>
                  </a:lnTo>
                  <a:lnTo>
                    <a:pt x="80410" y="66844"/>
                  </a:lnTo>
                  <a:lnTo>
                    <a:pt x="82228" y="66465"/>
                  </a:lnTo>
                  <a:lnTo>
                    <a:pt x="82759" y="66238"/>
                  </a:lnTo>
                  <a:lnTo>
                    <a:pt x="82910" y="66162"/>
                  </a:lnTo>
                  <a:lnTo>
                    <a:pt x="82910" y="66010"/>
                  </a:lnTo>
                  <a:lnTo>
                    <a:pt x="82532" y="66010"/>
                  </a:lnTo>
                  <a:lnTo>
                    <a:pt x="81774" y="66086"/>
                  </a:lnTo>
                  <a:lnTo>
                    <a:pt x="79273" y="66389"/>
                  </a:lnTo>
                  <a:lnTo>
                    <a:pt x="75862" y="66920"/>
                  </a:lnTo>
                  <a:lnTo>
                    <a:pt x="72982" y="67299"/>
                  </a:lnTo>
                  <a:lnTo>
                    <a:pt x="70785" y="67526"/>
                  </a:lnTo>
                  <a:lnTo>
                    <a:pt x="69345" y="67602"/>
                  </a:lnTo>
                  <a:lnTo>
                    <a:pt x="68056" y="67602"/>
                  </a:lnTo>
                  <a:lnTo>
                    <a:pt x="66844" y="65783"/>
                  </a:lnTo>
                  <a:lnTo>
                    <a:pt x="66010" y="64494"/>
                  </a:lnTo>
                  <a:lnTo>
                    <a:pt x="65783" y="64040"/>
                  </a:lnTo>
                  <a:lnTo>
                    <a:pt x="65707" y="63888"/>
                  </a:lnTo>
                  <a:lnTo>
                    <a:pt x="66920" y="63888"/>
                  </a:lnTo>
                  <a:lnTo>
                    <a:pt x="69648" y="64040"/>
                  </a:lnTo>
                  <a:lnTo>
                    <a:pt x="72679" y="64115"/>
                  </a:lnTo>
                  <a:lnTo>
                    <a:pt x="74574" y="64115"/>
                  </a:lnTo>
                  <a:lnTo>
                    <a:pt x="74877" y="63964"/>
                  </a:lnTo>
                  <a:lnTo>
                    <a:pt x="74498" y="63888"/>
                  </a:lnTo>
                  <a:lnTo>
                    <a:pt x="71543" y="63737"/>
                  </a:lnTo>
                  <a:lnTo>
                    <a:pt x="68587" y="63585"/>
                  </a:lnTo>
                  <a:lnTo>
                    <a:pt x="66616" y="63509"/>
                  </a:lnTo>
                  <a:lnTo>
                    <a:pt x="65555" y="63358"/>
                  </a:lnTo>
                  <a:lnTo>
                    <a:pt x="65252" y="63282"/>
                  </a:lnTo>
                  <a:lnTo>
                    <a:pt x="65176" y="63130"/>
                  </a:lnTo>
                  <a:lnTo>
                    <a:pt x="65631" y="63054"/>
                  </a:lnTo>
                  <a:lnTo>
                    <a:pt x="66920" y="63054"/>
                  </a:lnTo>
                  <a:lnTo>
                    <a:pt x="71391" y="63130"/>
                  </a:lnTo>
                  <a:lnTo>
                    <a:pt x="77909" y="63130"/>
                  </a:lnTo>
                  <a:lnTo>
                    <a:pt x="79879" y="63054"/>
                  </a:lnTo>
                  <a:lnTo>
                    <a:pt x="81849" y="62903"/>
                  </a:lnTo>
                  <a:lnTo>
                    <a:pt x="83972" y="62676"/>
                  </a:lnTo>
                  <a:lnTo>
                    <a:pt x="88973" y="62145"/>
                  </a:lnTo>
                  <a:lnTo>
                    <a:pt x="92081" y="61690"/>
                  </a:lnTo>
                  <a:lnTo>
                    <a:pt x="95036" y="61236"/>
                  </a:lnTo>
                  <a:lnTo>
                    <a:pt x="97310" y="60781"/>
                  </a:lnTo>
                  <a:lnTo>
                    <a:pt x="98068" y="60554"/>
                  </a:lnTo>
                  <a:lnTo>
                    <a:pt x="98371" y="60402"/>
                  </a:lnTo>
                  <a:lnTo>
                    <a:pt x="98523" y="60326"/>
                  </a:lnTo>
                  <a:close/>
                  <a:moveTo>
                    <a:pt x="99962" y="64040"/>
                  </a:moveTo>
                  <a:lnTo>
                    <a:pt x="99811" y="64267"/>
                  </a:lnTo>
                  <a:lnTo>
                    <a:pt x="99356" y="64798"/>
                  </a:lnTo>
                  <a:lnTo>
                    <a:pt x="98977" y="65101"/>
                  </a:lnTo>
                  <a:lnTo>
                    <a:pt x="98447" y="65480"/>
                  </a:lnTo>
                  <a:lnTo>
                    <a:pt x="97916" y="65859"/>
                  </a:lnTo>
                  <a:lnTo>
                    <a:pt x="97310" y="66086"/>
                  </a:lnTo>
                  <a:lnTo>
                    <a:pt x="96552" y="66389"/>
                  </a:lnTo>
                  <a:lnTo>
                    <a:pt x="95415" y="66768"/>
                  </a:lnTo>
                  <a:lnTo>
                    <a:pt x="92156" y="67677"/>
                  </a:lnTo>
                  <a:lnTo>
                    <a:pt x="87912" y="68738"/>
                  </a:lnTo>
                  <a:lnTo>
                    <a:pt x="82986" y="69951"/>
                  </a:lnTo>
                  <a:lnTo>
                    <a:pt x="80031" y="70557"/>
                  </a:lnTo>
                  <a:lnTo>
                    <a:pt x="77984" y="70936"/>
                  </a:lnTo>
                  <a:lnTo>
                    <a:pt x="76317" y="71164"/>
                  </a:lnTo>
                  <a:lnTo>
                    <a:pt x="74726" y="71239"/>
                  </a:lnTo>
                  <a:lnTo>
                    <a:pt x="72755" y="71315"/>
                  </a:lnTo>
                  <a:lnTo>
                    <a:pt x="72225" y="71239"/>
                  </a:lnTo>
                  <a:lnTo>
                    <a:pt x="71997" y="71164"/>
                  </a:lnTo>
                  <a:lnTo>
                    <a:pt x="72300" y="71012"/>
                  </a:lnTo>
                  <a:lnTo>
                    <a:pt x="73058" y="70860"/>
                  </a:lnTo>
                  <a:lnTo>
                    <a:pt x="75559" y="70482"/>
                  </a:lnTo>
                  <a:lnTo>
                    <a:pt x="78591" y="70027"/>
                  </a:lnTo>
                  <a:lnTo>
                    <a:pt x="81092" y="69572"/>
                  </a:lnTo>
                  <a:lnTo>
                    <a:pt x="83820" y="68966"/>
                  </a:lnTo>
                  <a:lnTo>
                    <a:pt x="87382" y="68132"/>
                  </a:lnTo>
                  <a:lnTo>
                    <a:pt x="90792" y="67223"/>
                  </a:lnTo>
                  <a:lnTo>
                    <a:pt x="93975" y="66238"/>
                  </a:lnTo>
                  <a:lnTo>
                    <a:pt x="96779" y="65328"/>
                  </a:lnTo>
                  <a:lnTo>
                    <a:pt x="98826" y="64494"/>
                  </a:lnTo>
                  <a:lnTo>
                    <a:pt x="99962" y="64040"/>
                  </a:lnTo>
                  <a:close/>
                  <a:moveTo>
                    <a:pt x="80485" y="71770"/>
                  </a:moveTo>
                  <a:lnTo>
                    <a:pt x="80561" y="71846"/>
                  </a:lnTo>
                  <a:lnTo>
                    <a:pt x="80561" y="71922"/>
                  </a:lnTo>
                  <a:lnTo>
                    <a:pt x="80106" y="71922"/>
                  </a:lnTo>
                  <a:lnTo>
                    <a:pt x="80031" y="71846"/>
                  </a:lnTo>
                  <a:lnTo>
                    <a:pt x="80258" y="71770"/>
                  </a:lnTo>
                  <a:close/>
                  <a:moveTo>
                    <a:pt x="85715" y="71391"/>
                  </a:moveTo>
                  <a:lnTo>
                    <a:pt x="85715" y="71467"/>
                  </a:lnTo>
                  <a:lnTo>
                    <a:pt x="85260" y="71694"/>
                  </a:lnTo>
                  <a:lnTo>
                    <a:pt x="84199" y="71997"/>
                  </a:lnTo>
                  <a:lnTo>
                    <a:pt x="82607" y="72376"/>
                  </a:lnTo>
                  <a:lnTo>
                    <a:pt x="81167" y="72755"/>
                  </a:lnTo>
                  <a:lnTo>
                    <a:pt x="80637" y="72831"/>
                  </a:lnTo>
                  <a:lnTo>
                    <a:pt x="80485" y="72831"/>
                  </a:lnTo>
                  <a:lnTo>
                    <a:pt x="80637" y="72679"/>
                  </a:lnTo>
                  <a:lnTo>
                    <a:pt x="81167" y="72528"/>
                  </a:lnTo>
                  <a:lnTo>
                    <a:pt x="82835" y="72073"/>
                  </a:lnTo>
                  <a:lnTo>
                    <a:pt x="84654" y="71543"/>
                  </a:lnTo>
                  <a:lnTo>
                    <a:pt x="85639" y="71391"/>
                  </a:lnTo>
                  <a:close/>
                  <a:moveTo>
                    <a:pt x="85790" y="71997"/>
                  </a:moveTo>
                  <a:lnTo>
                    <a:pt x="86018" y="72073"/>
                  </a:lnTo>
                  <a:lnTo>
                    <a:pt x="86094" y="72225"/>
                  </a:lnTo>
                  <a:lnTo>
                    <a:pt x="85866" y="72376"/>
                  </a:lnTo>
                  <a:lnTo>
                    <a:pt x="85411" y="72604"/>
                  </a:lnTo>
                  <a:lnTo>
                    <a:pt x="83820" y="73210"/>
                  </a:lnTo>
                  <a:lnTo>
                    <a:pt x="82153" y="73740"/>
                  </a:lnTo>
                  <a:lnTo>
                    <a:pt x="81546" y="73892"/>
                  </a:lnTo>
                  <a:lnTo>
                    <a:pt x="81092" y="73968"/>
                  </a:lnTo>
                  <a:lnTo>
                    <a:pt x="80940" y="73968"/>
                  </a:lnTo>
                  <a:lnTo>
                    <a:pt x="80864" y="73816"/>
                  </a:lnTo>
                  <a:lnTo>
                    <a:pt x="80788" y="73740"/>
                  </a:lnTo>
                  <a:lnTo>
                    <a:pt x="80713" y="73589"/>
                  </a:lnTo>
                  <a:lnTo>
                    <a:pt x="80788" y="73513"/>
                  </a:lnTo>
                  <a:lnTo>
                    <a:pt x="80788" y="73361"/>
                  </a:lnTo>
                  <a:lnTo>
                    <a:pt x="80940" y="73286"/>
                  </a:lnTo>
                  <a:lnTo>
                    <a:pt x="81092" y="73210"/>
                  </a:lnTo>
                  <a:lnTo>
                    <a:pt x="83896" y="72528"/>
                  </a:lnTo>
                  <a:lnTo>
                    <a:pt x="84957" y="72225"/>
                  </a:lnTo>
                  <a:lnTo>
                    <a:pt x="85411" y="72073"/>
                  </a:lnTo>
                  <a:lnTo>
                    <a:pt x="85563" y="71997"/>
                  </a:lnTo>
                  <a:close/>
                  <a:moveTo>
                    <a:pt x="85487" y="73816"/>
                  </a:moveTo>
                  <a:lnTo>
                    <a:pt x="85639" y="73968"/>
                  </a:lnTo>
                  <a:lnTo>
                    <a:pt x="85790" y="74271"/>
                  </a:lnTo>
                  <a:lnTo>
                    <a:pt x="85866" y="74650"/>
                  </a:lnTo>
                  <a:lnTo>
                    <a:pt x="85866" y="74877"/>
                  </a:lnTo>
                  <a:lnTo>
                    <a:pt x="85639" y="75029"/>
                  </a:lnTo>
                  <a:lnTo>
                    <a:pt x="85336" y="75180"/>
                  </a:lnTo>
                  <a:lnTo>
                    <a:pt x="85033" y="75180"/>
                  </a:lnTo>
                  <a:lnTo>
                    <a:pt x="84881" y="75105"/>
                  </a:lnTo>
                  <a:lnTo>
                    <a:pt x="84729" y="74953"/>
                  </a:lnTo>
                  <a:lnTo>
                    <a:pt x="84578" y="74726"/>
                  </a:lnTo>
                  <a:lnTo>
                    <a:pt x="84426" y="74271"/>
                  </a:lnTo>
                  <a:lnTo>
                    <a:pt x="84350" y="74044"/>
                  </a:lnTo>
                  <a:lnTo>
                    <a:pt x="84502" y="73968"/>
                  </a:lnTo>
                  <a:lnTo>
                    <a:pt x="84729" y="73892"/>
                  </a:lnTo>
                  <a:lnTo>
                    <a:pt x="85184" y="73816"/>
                  </a:lnTo>
                  <a:close/>
                  <a:moveTo>
                    <a:pt x="186814" y="85942"/>
                  </a:moveTo>
                  <a:lnTo>
                    <a:pt x="186814" y="86094"/>
                  </a:lnTo>
                  <a:lnTo>
                    <a:pt x="186586" y="86321"/>
                  </a:lnTo>
                  <a:lnTo>
                    <a:pt x="185829" y="87155"/>
                  </a:lnTo>
                  <a:lnTo>
                    <a:pt x="184995" y="87912"/>
                  </a:lnTo>
                  <a:lnTo>
                    <a:pt x="184919" y="87912"/>
                  </a:lnTo>
                  <a:lnTo>
                    <a:pt x="185071" y="87609"/>
                  </a:lnTo>
                  <a:lnTo>
                    <a:pt x="185525" y="87003"/>
                  </a:lnTo>
                  <a:lnTo>
                    <a:pt x="186056" y="86397"/>
                  </a:lnTo>
                  <a:lnTo>
                    <a:pt x="186586" y="86018"/>
                  </a:lnTo>
                  <a:lnTo>
                    <a:pt x="186738" y="85942"/>
                  </a:lnTo>
                  <a:close/>
                  <a:moveTo>
                    <a:pt x="182115" y="83517"/>
                  </a:moveTo>
                  <a:lnTo>
                    <a:pt x="182267" y="83668"/>
                  </a:lnTo>
                  <a:lnTo>
                    <a:pt x="182721" y="84199"/>
                  </a:lnTo>
                  <a:lnTo>
                    <a:pt x="183403" y="85033"/>
                  </a:lnTo>
                  <a:lnTo>
                    <a:pt x="184010" y="85866"/>
                  </a:lnTo>
                  <a:lnTo>
                    <a:pt x="184389" y="86473"/>
                  </a:lnTo>
                  <a:lnTo>
                    <a:pt x="184540" y="86851"/>
                  </a:lnTo>
                  <a:lnTo>
                    <a:pt x="184540" y="87155"/>
                  </a:lnTo>
                  <a:lnTo>
                    <a:pt x="184464" y="87458"/>
                  </a:lnTo>
                  <a:lnTo>
                    <a:pt x="184237" y="87912"/>
                  </a:lnTo>
                  <a:lnTo>
                    <a:pt x="184086" y="88064"/>
                  </a:lnTo>
                  <a:lnTo>
                    <a:pt x="183934" y="87837"/>
                  </a:lnTo>
                  <a:lnTo>
                    <a:pt x="183707" y="87382"/>
                  </a:lnTo>
                  <a:lnTo>
                    <a:pt x="183025" y="85942"/>
                  </a:lnTo>
                  <a:lnTo>
                    <a:pt x="182342" y="84426"/>
                  </a:lnTo>
                  <a:lnTo>
                    <a:pt x="182039" y="83593"/>
                  </a:lnTo>
                  <a:lnTo>
                    <a:pt x="182115" y="83517"/>
                  </a:lnTo>
                  <a:close/>
                  <a:moveTo>
                    <a:pt x="193256" y="87837"/>
                  </a:moveTo>
                  <a:lnTo>
                    <a:pt x="193635" y="87912"/>
                  </a:lnTo>
                  <a:lnTo>
                    <a:pt x="193559" y="87988"/>
                  </a:lnTo>
                  <a:lnTo>
                    <a:pt x="193256" y="88064"/>
                  </a:lnTo>
                  <a:lnTo>
                    <a:pt x="193028" y="87988"/>
                  </a:lnTo>
                  <a:lnTo>
                    <a:pt x="192953" y="87912"/>
                  </a:lnTo>
                  <a:lnTo>
                    <a:pt x="193256" y="87837"/>
                  </a:lnTo>
                  <a:close/>
                  <a:moveTo>
                    <a:pt x="197879" y="79273"/>
                  </a:moveTo>
                  <a:lnTo>
                    <a:pt x="198030" y="79349"/>
                  </a:lnTo>
                  <a:lnTo>
                    <a:pt x="198182" y="79500"/>
                  </a:lnTo>
                  <a:lnTo>
                    <a:pt x="198258" y="79652"/>
                  </a:lnTo>
                  <a:lnTo>
                    <a:pt x="198333" y="81092"/>
                  </a:lnTo>
                  <a:lnTo>
                    <a:pt x="198409" y="84123"/>
                  </a:lnTo>
                  <a:lnTo>
                    <a:pt x="198409" y="86245"/>
                  </a:lnTo>
                  <a:lnTo>
                    <a:pt x="198409" y="87458"/>
                  </a:lnTo>
                  <a:lnTo>
                    <a:pt x="198333" y="88064"/>
                  </a:lnTo>
                  <a:lnTo>
                    <a:pt x="198182" y="88140"/>
                  </a:lnTo>
                  <a:lnTo>
                    <a:pt x="198106" y="88216"/>
                  </a:lnTo>
                  <a:lnTo>
                    <a:pt x="198030" y="88216"/>
                  </a:lnTo>
                  <a:lnTo>
                    <a:pt x="197954" y="88140"/>
                  </a:lnTo>
                  <a:lnTo>
                    <a:pt x="197803" y="87685"/>
                  </a:lnTo>
                  <a:lnTo>
                    <a:pt x="197727" y="86776"/>
                  </a:lnTo>
                  <a:lnTo>
                    <a:pt x="197651" y="85108"/>
                  </a:lnTo>
                  <a:lnTo>
                    <a:pt x="197500" y="82532"/>
                  </a:lnTo>
                  <a:lnTo>
                    <a:pt x="197348" y="80637"/>
                  </a:lnTo>
                  <a:lnTo>
                    <a:pt x="197272" y="79879"/>
                  </a:lnTo>
                  <a:lnTo>
                    <a:pt x="197272" y="79424"/>
                  </a:lnTo>
                  <a:lnTo>
                    <a:pt x="197348" y="79349"/>
                  </a:lnTo>
                  <a:lnTo>
                    <a:pt x="197424" y="79273"/>
                  </a:lnTo>
                  <a:close/>
                  <a:moveTo>
                    <a:pt x="194089" y="79728"/>
                  </a:moveTo>
                  <a:lnTo>
                    <a:pt x="194089" y="79803"/>
                  </a:lnTo>
                  <a:lnTo>
                    <a:pt x="194165" y="79955"/>
                  </a:lnTo>
                  <a:lnTo>
                    <a:pt x="194317" y="80789"/>
                  </a:lnTo>
                  <a:lnTo>
                    <a:pt x="194620" y="83896"/>
                  </a:lnTo>
                  <a:lnTo>
                    <a:pt x="194771" y="86927"/>
                  </a:lnTo>
                  <a:lnTo>
                    <a:pt x="194771" y="87837"/>
                  </a:lnTo>
                  <a:lnTo>
                    <a:pt x="194696" y="88216"/>
                  </a:lnTo>
                  <a:lnTo>
                    <a:pt x="194620" y="88291"/>
                  </a:lnTo>
                  <a:lnTo>
                    <a:pt x="194544" y="88216"/>
                  </a:lnTo>
                  <a:lnTo>
                    <a:pt x="194317" y="87988"/>
                  </a:lnTo>
                  <a:lnTo>
                    <a:pt x="194089" y="87837"/>
                  </a:lnTo>
                  <a:lnTo>
                    <a:pt x="193786" y="87685"/>
                  </a:lnTo>
                  <a:lnTo>
                    <a:pt x="192877" y="87458"/>
                  </a:lnTo>
                  <a:lnTo>
                    <a:pt x="191967" y="87230"/>
                  </a:lnTo>
                  <a:lnTo>
                    <a:pt x="191285" y="87230"/>
                  </a:lnTo>
                  <a:lnTo>
                    <a:pt x="191361" y="87306"/>
                  </a:lnTo>
                  <a:lnTo>
                    <a:pt x="191892" y="87534"/>
                  </a:lnTo>
                  <a:lnTo>
                    <a:pt x="192574" y="87761"/>
                  </a:lnTo>
                  <a:lnTo>
                    <a:pt x="192574" y="87837"/>
                  </a:lnTo>
                  <a:lnTo>
                    <a:pt x="192346" y="87837"/>
                  </a:lnTo>
                  <a:lnTo>
                    <a:pt x="191513" y="87609"/>
                  </a:lnTo>
                  <a:lnTo>
                    <a:pt x="190300" y="87306"/>
                  </a:lnTo>
                  <a:lnTo>
                    <a:pt x="189542" y="87003"/>
                  </a:lnTo>
                  <a:lnTo>
                    <a:pt x="188784" y="86700"/>
                  </a:lnTo>
                  <a:lnTo>
                    <a:pt x="188254" y="86397"/>
                  </a:lnTo>
                  <a:lnTo>
                    <a:pt x="187875" y="86169"/>
                  </a:lnTo>
                  <a:lnTo>
                    <a:pt x="187269" y="85563"/>
                  </a:lnTo>
                  <a:lnTo>
                    <a:pt x="187951" y="86018"/>
                  </a:lnTo>
                  <a:lnTo>
                    <a:pt x="188633" y="86473"/>
                  </a:lnTo>
                  <a:lnTo>
                    <a:pt x="189466" y="86851"/>
                  </a:lnTo>
                  <a:lnTo>
                    <a:pt x="190224" y="87079"/>
                  </a:lnTo>
                  <a:lnTo>
                    <a:pt x="190603" y="87079"/>
                  </a:lnTo>
                  <a:lnTo>
                    <a:pt x="190527" y="87003"/>
                  </a:lnTo>
                  <a:lnTo>
                    <a:pt x="190300" y="86851"/>
                  </a:lnTo>
                  <a:lnTo>
                    <a:pt x="189466" y="86397"/>
                  </a:lnTo>
                  <a:lnTo>
                    <a:pt x="188557" y="85866"/>
                  </a:lnTo>
                  <a:lnTo>
                    <a:pt x="188026" y="85487"/>
                  </a:lnTo>
                  <a:lnTo>
                    <a:pt x="187875" y="85412"/>
                  </a:lnTo>
                  <a:lnTo>
                    <a:pt x="187723" y="85336"/>
                  </a:lnTo>
                  <a:lnTo>
                    <a:pt x="187193" y="85336"/>
                  </a:lnTo>
                  <a:lnTo>
                    <a:pt x="187117" y="85260"/>
                  </a:lnTo>
                  <a:lnTo>
                    <a:pt x="187117" y="85108"/>
                  </a:lnTo>
                  <a:lnTo>
                    <a:pt x="187193" y="84881"/>
                  </a:lnTo>
                  <a:lnTo>
                    <a:pt x="187269" y="84805"/>
                  </a:lnTo>
                  <a:lnTo>
                    <a:pt x="187344" y="84881"/>
                  </a:lnTo>
                  <a:lnTo>
                    <a:pt x="187420" y="84881"/>
                  </a:lnTo>
                  <a:lnTo>
                    <a:pt x="187572" y="84805"/>
                  </a:lnTo>
                  <a:lnTo>
                    <a:pt x="187723" y="84426"/>
                  </a:lnTo>
                  <a:lnTo>
                    <a:pt x="187799" y="83972"/>
                  </a:lnTo>
                  <a:lnTo>
                    <a:pt x="187723" y="83820"/>
                  </a:lnTo>
                  <a:lnTo>
                    <a:pt x="187723" y="83744"/>
                  </a:lnTo>
                  <a:lnTo>
                    <a:pt x="187647" y="83668"/>
                  </a:lnTo>
                  <a:lnTo>
                    <a:pt x="187572" y="83744"/>
                  </a:lnTo>
                  <a:lnTo>
                    <a:pt x="187344" y="84123"/>
                  </a:lnTo>
                  <a:lnTo>
                    <a:pt x="187193" y="84426"/>
                  </a:lnTo>
                  <a:lnTo>
                    <a:pt x="187117" y="84275"/>
                  </a:lnTo>
                  <a:lnTo>
                    <a:pt x="187193" y="83820"/>
                  </a:lnTo>
                  <a:lnTo>
                    <a:pt x="187344" y="83365"/>
                  </a:lnTo>
                  <a:lnTo>
                    <a:pt x="187572" y="82986"/>
                  </a:lnTo>
                  <a:lnTo>
                    <a:pt x="187951" y="82532"/>
                  </a:lnTo>
                  <a:lnTo>
                    <a:pt x="188405" y="82077"/>
                  </a:lnTo>
                  <a:lnTo>
                    <a:pt x="188936" y="81622"/>
                  </a:lnTo>
                  <a:lnTo>
                    <a:pt x="189466" y="81243"/>
                  </a:lnTo>
                  <a:lnTo>
                    <a:pt x="190148" y="80940"/>
                  </a:lnTo>
                  <a:lnTo>
                    <a:pt x="191058" y="80561"/>
                  </a:lnTo>
                  <a:lnTo>
                    <a:pt x="192119" y="80182"/>
                  </a:lnTo>
                  <a:lnTo>
                    <a:pt x="193256" y="79879"/>
                  </a:lnTo>
                  <a:lnTo>
                    <a:pt x="194089" y="79728"/>
                  </a:lnTo>
                  <a:close/>
                  <a:moveTo>
                    <a:pt x="195529" y="79500"/>
                  </a:moveTo>
                  <a:lnTo>
                    <a:pt x="195605" y="79576"/>
                  </a:lnTo>
                  <a:lnTo>
                    <a:pt x="195681" y="79803"/>
                  </a:lnTo>
                  <a:lnTo>
                    <a:pt x="195757" y="80410"/>
                  </a:lnTo>
                  <a:lnTo>
                    <a:pt x="195908" y="81925"/>
                  </a:lnTo>
                  <a:lnTo>
                    <a:pt x="196060" y="84199"/>
                  </a:lnTo>
                  <a:lnTo>
                    <a:pt x="196211" y="86397"/>
                  </a:lnTo>
                  <a:lnTo>
                    <a:pt x="196287" y="87685"/>
                  </a:lnTo>
                  <a:lnTo>
                    <a:pt x="196363" y="87988"/>
                  </a:lnTo>
                  <a:lnTo>
                    <a:pt x="196287" y="88140"/>
                  </a:lnTo>
                  <a:lnTo>
                    <a:pt x="196136" y="88216"/>
                  </a:lnTo>
                  <a:lnTo>
                    <a:pt x="195908" y="88291"/>
                  </a:lnTo>
                  <a:lnTo>
                    <a:pt x="195605" y="88216"/>
                  </a:lnTo>
                  <a:lnTo>
                    <a:pt x="195454" y="88140"/>
                  </a:lnTo>
                  <a:lnTo>
                    <a:pt x="195378" y="88064"/>
                  </a:lnTo>
                  <a:lnTo>
                    <a:pt x="195302" y="87534"/>
                  </a:lnTo>
                  <a:lnTo>
                    <a:pt x="195226" y="86624"/>
                  </a:lnTo>
                  <a:lnTo>
                    <a:pt x="194999" y="83668"/>
                  </a:lnTo>
                  <a:lnTo>
                    <a:pt x="194847" y="81471"/>
                  </a:lnTo>
                  <a:lnTo>
                    <a:pt x="194923" y="80182"/>
                  </a:lnTo>
                  <a:lnTo>
                    <a:pt x="194999" y="79803"/>
                  </a:lnTo>
                  <a:lnTo>
                    <a:pt x="195075" y="79652"/>
                  </a:lnTo>
                  <a:lnTo>
                    <a:pt x="195378" y="79500"/>
                  </a:lnTo>
                  <a:close/>
                  <a:moveTo>
                    <a:pt x="196439" y="79349"/>
                  </a:moveTo>
                  <a:lnTo>
                    <a:pt x="196590" y="80334"/>
                  </a:lnTo>
                  <a:lnTo>
                    <a:pt x="196742" y="82077"/>
                  </a:lnTo>
                  <a:lnTo>
                    <a:pt x="196893" y="84881"/>
                  </a:lnTo>
                  <a:lnTo>
                    <a:pt x="197045" y="88367"/>
                  </a:lnTo>
                  <a:lnTo>
                    <a:pt x="196742" y="85184"/>
                  </a:lnTo>
                  <a:lnTo>
                    <a:pt x="196515" y="82532"/>
                  </a:lnTo>
                  <a:lnTo>
                    <a:pt x="196439" y="80637"/>
                  </a:lnTo>
                  <a:lnTo>
                    <a:pt x="196439" y="79349"/>
                  </a:lnTo>
                  <a:close/>
                  <a:moveTo>
                    <a:pt x="184692" y="88595"/>
                  </a:moveTo>
                  <a:lnTo>
                    <a:pt x="184692" y="88670"/>
                  </a:lnTo>
                  <a:lnTo>
                    <a:pt x="184692" y="88746"/>
                  </a:lnTo>
                  <a:lnTo>
                    <a:pt x="184540" y="88973"/>
                  </a:lnTo>
                  <a:lnTo>
                    <a:pt x="184313" y="89125"/>
                  </a:lnTo>
                  <a:lnTo>
                    <a:pt x="184389" y="88898"/>
                  </a:lnTo>
                  <a:lnTo>
                    <a:pt x="184540" y="88595"/>
                  </a:lnTo>
                  <a:close/>
                  <a:moveTo>
                    <a:pt x="187269" y="86700"/>
                  </a:moveTo>
                  <a:lnTo>
                    <a:pt x="188102" y="87155"/>
                  </a:lnTo>
                  <a:lnTo>
                    <a:pt x="188633" y="87609"/>
                  </a:lnTo>
                  <a:lnTo>
                    <a:pt x="188860" y="87761"/>
                  </a:lnTo>
                  <a:lnTo>
                    <a:pt x="188860" y="87837"/>
                  </a:lnTo>
                  <a:lnTo>
                    <a:pt x="188784" y="88291"/>
                  </a:lnTo>
                  <a:lnTo>
                    <a:pt x="188405" y="88973"/>
                  </a:lnTo>
                  <a:lnTo>
                    <a:pt x="188102" y="89504"/>
                  </a:lnTo>
                  <a:lnTo>
                    <a:pt x="187951" y="89656"/>
                  </a:lnTo>
                  <a:lnTo>
                    <a:pt x="187799" y="89731"/>
                  </a:lnTo>
                  <a:lnTo>
                    <a:pt x="187496" y="89352"/>
                  </a:lnTo>
                  <a:lnTo>
                    <a:pt x="186965" y="88670"/>
                  </a:lnTo>
                  <a:lnTo>
                    <a:pt x="186283" y="87685"/>
                  </a:lnTo>
                  <a:lnTo>
                    <a:pt x="186738" y="87230"/>
                  </a:lnTo>
                  <a:lnTo>
                    <a:pt x="187269" y="86700"/>
                  </a:lnTo>
                  <a:close/>
                  <a:moveTo>
                    <a:pt x="194847" y="88898"/>
                  </a:moveTo>
                  <a:lnTo>
                    <a:pt x="195454" y="88973"/>
                  </a:lnTo>
                  <a:lnTo>
                    <a:pt x="195681" y="89049"/>
                  </a:lnTo>
                  <a:lnTo>
                    <a:pt x="195757" y="89125"/>
                  </a:lnTo>
                  <a:lnTo>
                    <a:pt x="195757" y="89428"/>
                  </a:lnTo>
                  <a:lnTo>
                    <a:pt x="195605" y="90035"/>
                  </a:lnTo>
                  <a:lnTo>
                    <a:pt x="195529" y="90413"/>
                  </a:lnTo>
                  <a:lnTo>
                    <a:pt x="195302" y="90641"/>
                  </a:lnTo>
                  <a:lnTo>
                    <a:pt x="195075" y="90792"/>
                  </a:lnTo>
                  <a:lnTo>
                    <a:pt x="194847" y="90868"/>
                  </a:lnTo>
                  <a:lnTo>
                    <a:pt x="194468" y="90868"/>
                  </a:lnTo>
                  <a:lnTo>
                    <a:pt x="194317" y="90792"/>
                  </a:lnTo>
                  <a:lnTo>
                    <a:pt x="194165" y="90641"/>
                  </a:lnTo>
                  <a:lnTo>
                    <a:pt x="194089" y="90489"/>
                  </a:lnTo>
                  <a:lnTo>
                    <a:pt x="194014" y="90262"/>
                  </a:lnTo>
                  <a:lnTo>
                    <a:pt x="193938" y="89656"/>
                  </a:lnTo>
                  <a:lnTo>
                    <a:pt x="193938" y="89201"/>
                  </a:lnTo>
                  <a:lnTo>
                    <a:pt x="194014" y="89125"/>
                  </a:lnTo>
                  <a:lnTo>
                    <a:pt x="194089" y="89049"/>
                  </a:lnTo>
                  <a:lnTo>
                    <a:pt x="194317" y="88973"/>
                  </a:lnTo>
                  <a:lnTo>
                    <a:pt x="194847" y="88898"/>
                  </a:lnTo>
                  <a:close/>
                  <a:moveTo>
                    <a:pt x="86700" y="76317"/>
                  </a:moveTo>
                  <a:lnTo>
                    <a:pt x="87003" y="76393"/>
                  </a:lnTo>
                  <a:lnTo>
                    <a:pt x="87382" y="77227"/>
                  </a:lnTo>
                  <a:lnTo>
                    <a:pt x="88140" y="79121"/>
                  </a:lnTo>
                  <a:lnTo>
                    <a:pt x="90792" y="85866"/>
                  </a:lnTo>
                  <a:lnTo>
                    <a:pt x="92005" y="88822"/>
                  </a:lnTo>
                  <a:lnTo>
                    <a:pt x="92384" y="89807"/>
                  </a:lnTo>
                  <a:lnTo>
                    <a:pt x="92460" y="90338"/>
                  </a:lnTo>
                  <a:lnTo>
                    <a:pt x="92460" y="90489"/>
                  </a:lnTo>
                  <a:lnTo>
                    <a:pt x="92308" y="90641"/>
                  </a:lnTo>
                  <a:lnTo>
                    <a:pt x="91929" y="90944"/>
                  </a:lnTo>
                  <a:lnTo>
                    <a:pt x="91474" y="91020"/>
                  </a:lnTo>
                  <a:lnTo>
                    <a:pt x="91247" y="91020"/>
                  </a:lnTo>
                  <a:lnTo>
                    <a:pt x="91171" y="90944"/>
                  </a:lnTo>
                  <a:lnTo>
                    <a:pt x="90792" y="90035"/>
                  </a:lnTo>
                  <a:lnTo>
                    <a:pt x="90034" y="88140"/>
                  </a:lnTo>
                  <a:lnTo>
                    <a:pt x="89352" y="86169"/>
                  </a:lnTo>
                  <a:lnTo>
                    <a:pt x="89049" y="85639"/>
                  </a:lnTo>
                  <a:lnTo>
                    <a:pt x="88898" y="85412"/>
                  </a:lnTo>
                  <a:lnTo>
                    <a:pt x="88822" y="85412"/>
                  </a:lnTo>
                  <a:lnTo>
                    <a:pt x="88746" y="85563"/>
                  </a:lnTo>
                  <a:lnTo>
                    <a:pt x="88746" y="85715"/>
                  </a:lnTo>
                  <a:lnTo>
                    <a:pt x="88822" y="86018"/>
                  </a:lnTo>
                  <a:lnTo>
                    <a:pt x="89125" y="87079"/>
                  </a:lnTo>
                  <a:lnTo>
                    <a:pt x="89731" y="88822"/>
                  </a:lnTo>
                  <a:lnTo>
                    <a:pt x="90338" y="90717"/>
                  </a:lnTo>
                  <a:lnTo>
                    <a:pt x="90489" y="91323"/>
                  </a:lnTo>
                  <a:lnTo>
                    <a:pt x="90565" y="91550"/>
                  </a:lnTo>
                  <a:lnTo>
                    <a:pt x="90413" y="91474"/>
                  </a:lnTo>
                  <a:lnTo>
                    <a:pt x="90186" y="91096"/>
                  </a:lnTo>
                  <a:lnTo>
                    <a:pt x="89731" y="89883"/>
                  </a:lnTo>
                  <a:lnTo>
                    <a:pt x="87837" y="84881"/>
                  </a:lnTo>
                  <a:lnTo>
                    <a:pt x="86624" y="81774"/>
                  </a:lnTo>
                  <a:lnTo>
                    <a:pt x="85639" y="79197"/>
                  </a:lnTo>
                  <a:lnTo>
                    <a:pt x="85033" y="77378"/>
                  </a:lnTo>
                  <a:lnTo>
                    <a:pt x="84881" y="76772"/>
                  </a:lnTo>
                  <a:lnTo>
                    <a:pt x="84805" y="76544"/>
                  </a:lnTo>
                  <a:lnTo>
                    <a:pt x="84957" y="76848"/>
                  </a:lnTo>
                  <a:lnTo>
                    <a:pt x="85336" y="77606"/>
                  </a:lnTo>
                  <a:lnTo>
                    <a:pt x="86397" y="80485"/>
                  </a:lnTo>
                  <a:lnTo>
                    <a:pt x="87533" y="83365"/>
                  </a:lnTo>
                  <a:lnTo>
                    <a:pt x="87912" y="84275"/>
                  </a:lnTo>
                  <a:lnTo>
                    <a:pt x="88140" y="84654"/>
                  </a:lnTo>
                  <a:lnTo>
                    <a:pt x="88291" y="84729"/>
                  </a:lnTo>
                  <a:lnTo>
                    <a:pt x="88367" y="84729"/>
                  </a:lnTo>
                  <a:lnTo>
                    <a:pt x="88443" y="84578"/>
                  </a:lnTo>
                  <a:lnTo>
                    <a:pt x="88443" y="84426"/>
                  </a:lnTo>
                  <a:lnTo>
                    <a:pt x="88216" y="83668"/>
                  </a:lnTo>
                  <a:lnTo>
                    <a:pt x="87761" y="82380"/>
                  </a:lnTo>
                  <a:lnTo>
                    <a:pt x="86169" y="78288"/>
                  </a:lnTo>
                  <a:lnTo>
                    <a:pt x="85487" y="76393"/>
                  </a:lnTo>
                  <a:lnTo>
                    <a:pt x="86169" y="76317"/>
                  </a:lnTo>
                  <a:close/>
                  <a:moveTo>
                    <a:pt x="185829" y="88140"/>
                  </a:moveTo>
                  <a:lnTo>
                    <a:pt x="186662" y="89125"/>
                  </a:lnTo>
                  <a:lnTo>
                    <a:pt x="187269" y="89959"/>
                  </a:lnTo>
                  <a:lnTo>
                    <a:pt x="187496" y="90262"/>
                  </a:lnTo>
                  <a:lnTo>
                    <a:pt x="187572" y="90489"/>
                  </a:lnTo>
                  <a:lnTo>
                    <a:pt x="187496" y="90792"/>
                  </a:lnTo>
                  <a:lnTo>
                    <a:pt x="187420" y="91171"/>
                  </a:lnTo>
                  <a:lnTo>
                    <a:pt x="186965" y="92081"/>
                  </a:lnTo>
                  <a:lnTo>
                    <a:pt x="186511" y="92990"/>
                  </a:lnTo>
                  <a:lnTo>
                    <a:pt x="186359" y="93218"/>
                  </a:lnTo>
                  <a:lnTo>
                    <a:pt x="186208" y="93293"/>
                  </a:lnTo>
                  <a:lnTo>
                    <a:pt x="186132" y="93218"/>
                  </a:lnTo>
                  <a:lnTo>
                    <a:pt x="185980" y="92914"/>
                  </a:lnTo>
                  <a:lnTo>
                    <a:pt x="185601" y="92081"/>
                  </a:lnTo>
                  <a:lnTo>
                    <a:pt x="185298" y="91020"/>
                  </a:lnTo>
                  <a:lnTo>
                    <a:pt x="185147" y="90338"/>
                  </a:lnTo>
                  <a:lnTo>
                    <a:pt x="185222" y="89731"/>
                  </a:lnTo>
                  <a:lnTo>
                    <a:pt x="185525" y="88973"/>
                  </a:lnTo>
                  <a:lnTo>
                    <a:pt x="185829" y="88140"/>
                  </a:lnTo>
                  <a:close/>
                  <a:moveTo>
                    <a:pt x="190603" y="88140"/>
                  </a:moveTo>
                  <a:lnTo>
                    <a:pt x="191892" y="88519"/>
                  </a:lnTo>
                  <a:lnTo>
                    <a:pt x="192422" y="88670"/>
                  </a:lnTo>
                  <a:lnTo>
                    <a:pt x="192574" y="88746"/>
                  </a:lnTo>
                  <a:lnTo>
                    <a:pt x="192725" y="88822"/>
                  </a:lnTo>
                  <a:lnTo>
                    <a:pt x="192801" y="89201"/>
                  </a:lnTo>
                  <a:lnTo>
                    <a:pt x="192877" y="89731"/>
                  </a:lnTo>
                  <a:lnTo>
                    <a:pt x="192877" y="90262"/>
                  </a:lnTo>
                  <a:lnTo>
                    <a:pt x="192801" y="90792"/>
                  </a:lnTo>
                  <a:lnTo>
                    <a:pt x="192498" y="91247"/>
                  </a:lnTo>
                  <a:lnTo>
                    <a:pt x="191892" y="92005"/>
                  </a:lnTo>
                  <a:lnTo>
                    <a:pt x="190831" y="93293"/>
                  </a:lnTo>
                  <a:lnTo>
                    <a:pt x="189921" y="92232"/>
                  </a:lnTo>
                  <a:lnTo>
                    <a:pt x="189012" y="91096"/>
                  </a:lnTo>
                  <a:lnTo>
                    <a:pt x="189694" y="89580"/>
                  </a:lnTo>
                  <a:lnTo>
                    <a:pt x="189997" y="88822"/>
                  </a:lnTo>
                  <a:lnTo>
                    <a:pt x="190224" y="88367"/>
                  </a:lnTo>
                  <a:lnTo>
                    <a:pt x="190452" y="88140"/>
                  </a:lnTo>
                  <a:close/>
                  <a:moveTo>
                    <a:pt x="189694" y="87837"/>
                  </a:moveTo>
                  <a:lnTo>
                    <a:pt x="189694" y="87988"/>
                  </a:lnTo>
                  <a:lnTo>
                    <a:pt x="189618" y="88291"/>
                  </a:lnTo>
                  <a:lnTo>
                    <a:pt x="188102" y="91626"/>
                  </a:lnTo>
                  <a:lnTo>
                    <a:pt x="186814" y="94430"/>
                  </a:lnTo>
                  <a:lnTo>
                    <a:pt x="186662" y="94430"/>
                  </a:lnTo>
                  <a:lnTo>
                    <a:pt x="186586" y="94354"/>
                  </a:lnTo>
                  <a:lnTo>
                    <a:pt x="186662" y="94051"/>
                  </a:lnTo>
                  <a:lnTo>
                    <a:pt x="186965" y="93293"/>
                  </a:lnTo>
                  <a:lnTo>
                    <a:pt x="188026" y="91096"/>
                  </a:lnTo>
                  <a:lnTo>
                    <a:pt x="189087" y="88822"/>
                  </a:lnTo>
                  <a:lnTo>
                    <a:pt x="189466" y="88140"/>
                  </a:lnTo>
                  <a:lnTo>
                    <a:pt x="189694" y="87837"/>
                  </a:lnTo>
                  <a:close/>
                  <a:moveTo>
                    <a:pt x="193256" y="91550"/>
                  </a:moveTo>
                  <a:lnTo>
                    <a:pt x="193710" y="91778"/>
                  </a:lnTo>
                  <a:lnTo>
                    <a:pt x="193710" y="91853"/>
                  </a:lnTo>
                  <a:lnTo>
                    <a:pt x="193635" y="92157"/>
                  </a:lnTo>
                  <a:lnTo>
                    <a:pt x="193331" y="92535"/>
                  </a:lnTo>
                  <a:lnTo>
                    <a:pt x="192801" y="92990"/>
                  </a:lnTo>
                  <a:lnTo>
                    <a:pt x="191209" y="94430"/>
                  </a:lnTo>
                  <a:lnTo>
                    <a:pt x="190906" y="94657"/>
                  </a:lnTo>
                  <a:lnTo>
                    <a:pt x="190906" y="94582"/>
                  </a:lnTo>
                  <a:lnTo>
                    <a:pt x="190982" y="94430"/>
                  </a:lnTo>
                  <a:lnTo>
                    <a:pt x="191437" y="93748"/>
                  </a:lnTo>
                  <a:lnTo>
                    <a:pt x="192195" y="92763"/>
                  </a:lnTo>
                  <a:lnTo>
                    <a:pt x="192953" y="91929"/>
                  </a:lnTo>
                  <a:lnTo>
                    <a:pt x="193256" y="91550"/>
                  </a:lnTo>
                  <a:close/>
                  <a:moveTo>
                    <a:pt x="89959" y="94051"/>
                  </a:moveTo>
                  <a:lnTo>
                    <a:pt x="90034" y="94127"/>
                  </a:lnTo>
                  <a:lnTo>
                    <a:pt x="90034" y="94506"/>
                  </a:lnTo>
                  <a:lnTo>
                    <a:pt x="90034" y="94657"/>
                  </a:lnTo>
                  <a:lnTo>
                    <a:pt x="90034" y="94809"/>
                  </a:lnTo>
                  <a:lnTo>
                    <a:pt x="89959" y="94809"/>
                  </a:lnTo>
                  <a:lnTo>
                    <a:pt x="89807" y="94733"/>
                  </a:lnTo>
                  <a:lnTo>
                    <a:pt x="89655" y="94506"/>
                  </a:lnTo>
                  <a:lnTo>
                    <a:pt x="89655" y="94354"/>
                  </a:lnTo>
                  <a:lnTo>
                    <a:pt x="89731" y="94203"/>
                  </a:lnTo>
                  <a:lnTo>
                    <a:pt x="89883" y="94051"/>
                  </a:lnTo>
                  <a:close/>
                  <a:moveTo>
                    <a:pt x="91929" y="92763"/>
                  </a:moveTo>
                  <a:lnTo>
                    <a:pt x="92081" y="92990"/>
                  </a:lnTo>
                  <a:lnTo>
                    <a:pt x="92460" y="93900"/>
                  </a:lnTo>
                  <a:lnTo>
                    <a:pt x="92914" y="94885"/>
                  </a:lnTo>
                  <a:lnTo>
                    <a:pt x="93142" y="95415"/>
                  </a:lnTo>
                  <a:lnTo>
                    <a:pt x="93066" y="95415"/>
                  </a:lnTo>
                  <a:lnTo>
                    <a:pt x="92914" y="95188"/>
                  </a:lnTo>
                  <a:lnTo>
                    <a:pt x="92460" y="94279"/>
                  </a:lnTo>
                  <a:lnTo>
                    <a:pt x="92081" y="93369"/>
                  </a:lnTo>
                  <a:lnTo>
                    <a:pt x="91853" y="92763"/>
                  </a:lnTo>
                  <a:close/>
                  <a:moveTo>
                    <a:pt x="186890" y="95794"/>
                  </a:moveTo>
                  <a:lnTo>
                    <a:pt x="186890" y="95870"/>
                  </a:lnTo>
                  <a:lnTo>
                    <a:pt x="186890" y="95946"/>
                  </a:lnTo>
                  <a:lnTo>
                    <a:pt x="186814" y="96022"/>
                  </a:lnTo>
                  <a:lnTo>
                    <a:pt x="186435" y="96249"/>
                  </a:lnTo>
                  <a:lnTo>
                    <a:pt x="185298" y="96780"/>
                  </a:lnTo>
                  <a:lnTo>
                    <a:pt x="184086" y="97310"/>
                  </a:lnTo>
                  <a:lnTo>
                    <a:pt x="183176" y="97537"/>
                  </a:lnTo>
                  <a:lnTo>
                    <a:pt x="182949" y="97537"/>
                  </a:lnTo>
                  <a:lnTo>
                    <a:pt x="182873" y="97462"/>
                  </a:lnTo>
                  <a:lnTo>
                    <a:pt x="182797" y="97386"/>
                  </a:lnTo>
                  <a:lnTo>
                    <a:pt x="182949" y="97234"/>
                  </a:lnTo>
                  <a:lnTo>
                    <a:pt x="183328" y="97007"/>
                  </a:lnTo>
                  <a:lnTo>
                    <a:pt x="184692" y="96476"/>
                  </a:lnTo>
                  <a:lnTo>
                    <a:pt x="186586" y="95794"/>
                  </a:lnTo>
                  <a:close/>
                  <a:moveTo>
                    <a:pt x="187269" y="96931"/>
                  </a:moveTo>
                  <a:lnTo>
                    <a:pt x="187344" y="97007"/>
                  </a:lnTo>
                  <a:lnTo>
                    <a:pt x="187420" y="97083"/>
                  </a:lnTo>
                  <a:lnTo>
                    <a:pt x="187496" y="97386"/>
                  </a:lnTo>
                  <a:lnTo>
                    <a:pt x="187420" y="97537"/>
                  </a:lnTo>
                  <a:lnTo>
                    <a:pt x="187344" y="97689"/>
                  </a:lnTo>
                  <a:lnTo>
                    <a:pt x="187193" y="97841"/>
                  </a:lnTo>
                  <a:lnTo>
                    <a:pt x="186890" y="97916"/>
                  </a:lnTo>
                  <a:lnTo>
                    <a:pt x="186056" y="98295"/>
                  </a:lnTo>
                  <a:lnTo>
                    <a:pt x="184616" y="98750"/>
                  </a:lnTo>
                  <a:lnTo>
                    <a:pt x="184086" y="98902"/>
                  </a:lnTo>
                  <a:lnTo>
                    <a:pt x="183707" y="98902"/>
                  </a:lnTo>
                  <a:lnTo>
                    <a:pt x="183631" y="98826"/>
                  </a:lnTo>
                  <a:lnTo>
                    <a:pt x="183631" y="98674"/>
                  </a:lnTo>
                  <a:lnTo>
                    <a:pt x="183782" y="98523"/>
                  </a:lnTo>
                  <a:lnTo>
                    <a:pt x="184161" y="98219"/>
                  </a:lnTo>
                  <a:lnTo>
                    <a:pt x="185298" y="97613"/>
                  </a:lnTo>
                  <a:lnTo>
                    <a:pt x="186511" y="97158"/>
                  </a:lnTo>
                  <a:lnTo>
                    <a:pt x="186965" y="97007"/>
                  </a:lnTo>
                  <a:lnTo>
                    <a:pt x="187269" y="96931"/>
                  </a:lnTo>
                  <a:close/>
                  <a:moveTo>
                    <a:pt x="185071" y="99584"/>
                  </a:moveTo>
                  <a:lnTo>
                    <a:pt x="185071" y="99659"/>
                  </a:lnTo>
                  <a:lnTo>
                    <a:pt x="185147" y="99963"/>
                  </a:lnTo>
                  <a:lnTo>
                    <a:pt x="185071" y="100190"/>
                  </a:lnTo>
                  <a:lnTo>
                    <a:pt x="185071" y="100266"/>
                  </a:lnTo>
                  <a:lnTo>
                    <a:pt x="184995" y="100266"/>
                  </a:lnTo>
                  <a:lnTo>
                    <a:pt x="184995" y="99963"/>
                  </a:lnTo>
                  <a:lnTo>
                    <a:pt x="184995" y="99659"/>
                  </a:lnTo>
                  <a:lnTo>
                    <a:pt x="185071" y="99584"/>
                  </a:lnTo>
                  <a:close/>
                  <a:moveTo>
                    <a:pt x="188784" y="91778"/>
                  </a:moveTo>
                  <a:lnTo>
                    <a:pt x="189087" y="92081"/>
                  </a:lnTo>
                  <a:lnTo>
                    <a:pt x="189694" y="92839"/>
                  </a:lnTo>
                  <a:lnTo>
                    <a:pt x="189997" y="93293"/>
                  </a:lnTo>
                  <a:lnTo>
                    <a:pt x="190224" y="93672"/>
                  </a:lnTo>
                  <a:lnTo>
                    <a:pt x="190300" y="93975"/>
                  </a:lnTo>
                  <a:lnTo>
                    <a:pt x="190300" y="94203"/>
                  </a:lnTo>
                  <a:lnTo>
                    <a:pt x="190148" y="95112"/>
                  </a:lnTo>
                  <a:lnTo>
                    <a:pt x="190148" y="96855"/>
                  </a:lnTo>
                  <a:lnTo>
                    <a:pt x="189997" y="98674"/>
                  </a:lnTo>
                  <a:lnTo>
                    <a:pt x="189921" y="99356"/>
                  </a:lnTo>
                  <a:lnTo>
                    <a:pt x="189770" y="99811"/>
                  </a:lnTo>
                  <a:lnTo>
                    <a:pt x="189618" y="100190"/>
                  </a:lnTo>
                  <a:lnTo>
                    <a:pt x="189542" y="100341"/>
                  </a:lnTo>
                  <a:lnTo>
                    <a:pt x="189391" y="100266"/>
                  </a:lnTo>
                  <a:lnTo>
                    <a:pt x="189315" y="100038"/>
                  </a:lnTo>
                  <a:lnTo>
                    <a:pt x="188936" y="99129"/>
                  </a:lnTo>
                  <a:lnTo>
                    <a:pt x="188330" y="97537"/>
                  </a:lnTo>
                  <a:lnTo>
                    <a:pt x="187723" y="96022"/>
                  </a:lnTo>
                  <a:lnTo>
                    <a:pt x="187420" y="95188"/>
                  </a:lnTo>
                  <a:lnTo>
                    <a:pt x="187420" y="95036"/>
                  </a:lnTo>
                  <a:lnTo>
                    <a:pt x="187496" y="94582"/>
                  </a:lnTo>
                  <a:lnTo>
                    <a:pt x="187951" y="93445"/>
                  </a:lnTo>
                  <a:lnTo>
                    <a:pt x="188405" y="92308"/>
                  </a:lnTo>
                  <a:lnTo>
                    <a:pt x="188633" y="91929"/>
                  </a:lnTo>
                  <a:lnTo>
                    <a:pt x="188784" y="91778"/>
                  </a:lnTo>
                  <a:close/>
                  <a:moveTo>
                    <a:pt x="191664" y="95870"/>
                  </a:moveTo>
                  <a:lnTo>
                    <a:pt x="191664" y="95946"/>
                  </a:lnTo>
                  <a:lnTo>
                    <a:pt x="191892" y="96249"/>
                  </a:lnTo>
                  <a:lnTo>
                    <a:pt x="192346" y="97234"/>
                  </a:lnTo>
                  <a:lnTo>
                    <a:pt x="192953" y="98750"/>
                  </a:lnTo>
                  <a:lnTo>
                    <a:pt x="193483" y="100114"/>
                  </a:lnTo>
                  <a:lnTo>
                    <a:pt x="193635" y="100569"/>
                  </a:lnTo>
                  <a:lnTo>
                    <a:pt x="193635" y="100796"/>
                  </a:lnTo>
                  <a:lnTo>
                    <a:pt x="191892" y="101630"/>
                  </a:lnTo>
                  <a:lnTo>
                    <a:pt x="190982" y="102009"/>
                  </a:lnTo>
                  <a:lnTo>
                    <a:pt x="190452" y="102160"/>
                  </a:lnTo>
                  <a:lnTo>
                    <a:pt x="190300" y="102160"/>
                  </a:lnTo>
                  <a:lnTo>
                    <a:pt x="190224" y="102085"/>
                  </a:lnTo>
                  <a:lnTo>
                    <a:pt x="190073" y="101857"/>
                  </a:lnTo>
                  <a:lnTo>
                    <a:pt x="190073" y="101706"/>
                  </a:lnTo>
                  <a:lnTo>
                    <a:pt x="190148" y="101402"/>
                  </a:lnTo>
                  <a:lnTo>
                    <a:pt x="190224" y="101175"/>
                  </a:lnTo>
                  <a:lnTo>
                    <a:pt x="190452" y="100872"/>
                  </a:lnTo>
                  <a:lnTo>
                    <a:pt x="190679" y="100569"/>
                  </a:lnTo>
                  <a:lnTo>
                    <a:pt x="190831" y="100114"/>
                  </a:lnTo>
                  <a:lnTo>
                    <a:pt x="191209" y="99129"/>
                  </a:lnTo>
                  <a:lnTo>
                    <a:pt x="191437" y="97992"/>
                  </a:lnTo>
                  <a:lnTo>
                    <a:pt x="191513" y="96855"/>
                  </a:lnTo>
                  <a:lnTo>
                    <a:pt x="191588" y="96173"/>
                  </a:lnTo>
                  <a:lnTo>
                    <a:pt x="191588" y="95870"/>
                  </a:lnTo>
                  <a:close/>
                  <a:moveTo>
                    <a:pt x="215764" y="97689"/>
                  </a:moveTo>
                  <a:lnTo>
                    <a:pt x="215840" y="97765"/>
                  </a:lnTo>
                  <a:lnTo>
                    <a:pt x="215840" y="97841"/>
                  </a:lnTo>
                  <a:lnTo>
                    <a:pt x="215764" y="98219"/>
                  </a:lnTo>
                  <a:lnTo>
                    <a:pt x="215764" y="98371"/>
                  </a:lnTo>
                  <a:lnTo>
                    <a:pt x="215689" y="98523"/>
                  </a:lnTo>
                  <a:lnTo>
                    <a:pt x="215537" y="98598"/>
                  </a:lnTo>
                  <a:lnTo>
                    <a:pt x="215234" y="98750"/>
                  </a:lnTo>
                  <a:lnTo>
                    <a:pt x="214173" y="98826"/>
                  </a:lnTo>
                  <a:lnTo>
                    <a:pt x="212127" y="98977"/>
                  </a:lnTo>
                  <a:lnTo>
                    <a:pt x="208944" y="99280"/>
                  </a:lnTo>
                  <a:lnTo>
                    <a:pt x="205760" y="99659"/>
                  </a:lnTo>
                  <a:lnTo>
                    <a:pt x="202729" y="100190"/>
                  </a:lnTo>
                  <a:lnTo>
                    <a:pt x="200001" y="100720"/>
                  </a:lnTo>
                  <a:lnTo>
                    <a:pt x="198333" y="101175"/>
                  </a:lnTo>
                  <a:lnTo>
                    <a:pt x="197348" y="101478"/>
                  </a:lnTo>
                  <a:lnTo>
                    <a:pt x="197121" y="101554"/>
                  </a:lnTo>
                  <a:lnTo>
                    <a:pt x="196969" y="101706"/>
                  </a:lnTo>
                  <a:lnTo>
                    <a:pt x="196893" y="101857"/>
                  </a:lnTo>
                  <a:lnTo>
                    <a:pt x="196969" y="101933"/>
                  </a:lnTo>
                  <a:lnTo>
                    <a:pt x="197272" y="102009"/>
                  </a:lnTo>
                  <a:lnTo>
                    <a:pt x="197879" y="101933"/>
                  </a:lnTo>
                  <a:lnTo>
                    <a:pt x="199925" y="101478"/>
                  </a:lnTo>
                  <a:lnTo>
                    <a:pt x="201895" y="101024"/>
                  </a:lnTo>
                  <a:lnTo>
                    <a:pt x="204321" y="100645"/>
                  </a:lnTo>
                  <a:lnTo>
                    <a:pt x="206973" y="100266"/>
                  </a:lnTo>
                  <a:lnTo>
                    <a:pt x="209550" y="99963"/>
                  </a:lnTo>
                  <a:lnTo>
                    <a:pt x="211975" y="99659"/>
                  </a:lnTo>
                  <a:lnTo>
                    <a:pt x="213945" y="99508"/>
                  </a:lnTo>
                  <a:lnTo>
                    <a:pt x="215234" y="99508"/>
                  </a:lnTo>
                  <a:lnTo>
                    <a:pt x="215613" y="99584"/>
                  </a:lnTo>
                  <a:lnTo>
                    <a:pt x="215764" y="99659"/>
                  </a:lnTo>
                  <a:lnTo>
                    <a:pt x="215537" y="99735"/>
                  </a:lnTo>
                  <a:lnTo>
                    <a:pt x="215082" y="99887"/>
                  </a:lnTo>
                  <a:lnTo>
                    <a:pt x="213415" y="100038"/>
                  </a:lnTo>
                  <a:lnTo>
                    <a:pt x="211217" y="100190"/>
                  </a:lnTo>
                  <a:lnTo>
                    <a:pt x="209095" y="100417"/>
                  </a:lnTo>
                  <a:lnTo>
                    <a:pt x="205003" y="100948"/>
                  </a:lnTo>
                  <a:lnTo>
                    <a:pt x="203032" y="101251"/>
                  </a:lnTo>
                  <a:lnTo>
                    <a:pt x="201213" y="101630"/>
                  </a:lnTo>
                  <a:lnTo>
                    <a:pt x="199470" y="101933"/>
                  </a:lnTo>
                  <a:lnTo>
                    <a:pt x="197954" y="102388"/>
                  </a:lnTo>
                  <a:lnTo>
                    <a:pt x="196742" y="102691"/>
                  </a:lnTo>
                  <a:lnTo>
                    <a:pt x="196287" y="102767"/>
                  </a:lnTo>
                  <a:lnTo>
                    <a:pt x="195832" y="101933"/>
                  </a:lnTo>
                  <a:lnTo>
                    <a:pt x="195529" y="101175"/>
                  </a:lnTo>
                  <a:lnTo>
                    <a:pt x="195605" y="101099"/>
                  </a:lnTo>
                  <a:lnTo>
                    <a:pt x="195984" y="100948"/>
                  </a:lnTo>
                  <a:lnTo>
                    <a:pt x="197197" y="100569"/>
                  </a:lnTo>
                  <a:lnTo>
                    <a:pt x="199091" y="100114"/>
                  </a:lnTo>
                  <a:lnTo>
                    <a:pt x="201365" y="99584"/>
                  </a:lnTo>
                  <a:lnTo>
                    <a:pt x="203866" y="99129"/>
                  </a:lnTo>
                  <a:lnTo>
                    <a:pt x="206518" y="98674"/>
                  </a:lnTo>
                  <a:lnTo>
                    <a:pt x="209019" y="98219"/>
                  </a:lnTo>
                  <a:lnTo>
                    <a:pt x="211217" y="97992"/>
                  </a:lnTo>
                  <a:lnTo>
                    <a:pt x="214324" y="97689"/>
                  </a:lnTo>
                  <a:close/>
                  <a:moveTo>
                    <a:pt x="193862" y="101706"/>
                  </a:moveTo>
                  <a:lnTo>
                    <a:pt x="194089" y="101781"/>
                  </a:lnTo>
                  <a:lnTo>
                    <a:pt x="194165" y="101857"/>
                  </a:lnTo>
                  <a:lnTo>
                    <a:pt x="194165" y="102009"/>
                  </a:lnTo>
                  <a:lnTo>
                    <a:pt x="194241" y="102312"/>
                  </a:lnTo>
                  <a:lnTo>
                    <a:pt x="194317" y="102691"/>
                  </a:lnTo>
                  <a:lnTo>
                    <a:pt x="194392" y="102994"/>
                  </a:lnTo>
                  <a:lnTo>
                    <a:pt x="194089" y="102994"/>
                  </a:lnTo>
                  <a:lnTo>
                    <a:pt x="193710" y="103070"/>
                  </a:lnTo>
                  <a:lnTo>
                    <a:pt x="192574" y="103449"/>
                  </a:lnTo>
                  <a:lnTo>
                    <a:pt x="191513" y="103903"/>
                  </a:lnTo>
                  <a:lnTo>
                    <a:pt x="191134" y="103979"/>
                  </a:lnTo>
                  <a:lnTo>
                    <a:pt x="190982" y="103903"/>
                  </a:lnTo>
                  <a:lnTo>
                    <a:pt x="190831" y="103449"/>
                  </a:lnTo>
                  <a:lnTo>
                    <a:pt x="190755" y="103221"/>
                  </a:lnTo>
                  <a:lnTo>
                    <a:pt x="190831" y="103070"/>
                  </a:lnTo>
                  <a:lnTo>
                    <a:pt x="190982" y="102918"/>
                  </a:lnTo>
                  <a:lnTo>
                    <a:pt x="191209" y="102767"/>
                  </a:lnTo>
                  <a:lnTo>
                    <a:pt x="192043" y="102312"/>
                  </a:lnTo>
                  <a:lnTo>
                    <a:pt x="193028" y="101933"/>
                  </a:lnTo>
                  <a:lnTo>
                    <a:pt x="193710" y="101781"/>
                  </a:lnTo>
                  <a:lnTo>
                    <a:pt x="193862" y="101706"/>
                  </a:lnTo>
                  <a:close/>
                  <a:moveTo>
                    <a:pt x="200986" y="102615"/>
                  </a:moveTo>
                  <a:lnTo>
                    <a:pt x="200986" y="102691"/>
                  </a:lnTo>
                  <a:lnTo>
                    <a:pt x="200607" y="102842"/>
                  </a:lnTo>
                  <a:lnTo>
                    <a:pt x="199091" y="103373"/>
                  </a:lnTo>
                  <a:lnTo>
                    <a:pt x="197879" y="103752"/>
                  </a:lnTo>
                  <a:lnTo>
                    <a:pt x="197121" y="103979"/>
                  </a:lnTo>
                  <a:lnTo>
                    <a:pt x="196818" y="103979"/>
                  </a:lnTo>
                  <a:lnTo>
                    <a:pt x="196818" y="103903"/>
                  </a:lnTo>
                  <a:lnTo>
                    <a:pt x="196893" y="103752"/>
                  </a:lnTo>
                  <a:lnTo>
                    <a:pt x="197500" y="103525"/>
                  </a:lnTo>
                  <a:lnTo>
                    <a:pt x="198788" y="103146"/>
                  </a:lnTo>
                  <a:lnTo>
                    <a:pt x="200152" y="102767"/>
                  </a:lnTo>
                  <a:lnTo>
                    <a:pt x="200986" y="102615"/>
                  </a:lnTo>
                  <a:close/>
                  <a:moveTo>
                    <a:pt x="194923" y="101933"/>
                  </a:moveTo>
                  <a:lnTo>
                    <a:pt x="194999" y="102009"/>
                  </a:lnTo>
                  <a:lnTo>
                    <a:pt x="195150" y="102236"/>
                  </a:lnTo>
                  <a:lnTo>
                    <a:pt x="195529" y="102918"/>
                  </a:lnTo>
                  <a:lnTo>
                    <a:pt x="195832" y="103752"/>
                  </a:lnTo>
                  <a:lnTo>
                    <a:pt x="195908" y="104131"/>
                  </a:lnTo>
                  <a:lnTo>
                    <a:pt x="195908" y="104358"/>
                  </a:lnTo>
                  <a:lnTo>
                    <a:pt x="195832" y="104358"/>
                  </a:lnTo>
                  <a:lnTo>
                    <a:pt x="195757" y="104282"/>
                  </a:lnTo>
                  <a:lnTo>
                    <a:pt x="195454" y="103676"/>
                  </a:lnTo>
                  <a:lnTo>
                    <a:pt x="194923" y="102312"/>
                  </a:lnTo>
                  <a:lnTo>
                    <a:pt x="194847" y="102009"/>
                  </a:lnTo>
                  <a:lnTo>
                    <a:pt x="194923" y="101933"/>
                  </a:lnTo>
                  <a:close/>
                  <a:moveTo>
                    <a:pt x="95946" y="102464"/>
                  </a:moveTo>
                  <a:lnTo>
                    <a:pt x="96173" y="102918"/>
                  </a:lnTo>
                  <a:lnTo>
                    <a:pt x="96552" y="103676"/>
                  </a:lnTo>
                  <a:lnTo>
                    <a:pt x="96704" y="104358"/>
                  </a:lnTo>
                  <a:lnTo>
                    <a:pt x="96779" y="104510"/>
                  </a:lnTo>
                  <a:lnTo>
                    <a:pt x="96779" y="104510"/>
                  </a:lnTo>
                  <a:lnTo>
                    <a:pt x="96704" y="104434"/>
                  </a:lnTo>
                  <a:lnTo>
                    <a:pt x="96476" y="103979"/>
                  </a:lnTo>
                  <a:lnTo>
                    <a:pt x="96173" y="103221"/>
                  </a:lnTo>
                  <a:lnTo>
                    <a:pt x="95946" y="102539"/>
                  </a:lnTo>
                  <a:lnTo>
                    <a:pt x="95870" y="102464"/>
                  </a:lnTo>
                  <a:close/>
                  <a:moveTo>
                    <a:pt x="192574" y="104131"/>
                  </a:moveTo>
                  <a:lnTo>
                    <a:pt x="192498" y="104207"/>
                  </a:lnTo>
                  <a:lnTo>
                    <a:pt x="192195" y="104434"/>
                  </a:lnTo>
                  <a:lnTo>
                    <a:pt x="191740" y="104661"/>
                  </a:lnTo>
                  <a:lnTo>
                    <a:pt x="191437" y="104737"/>
                  </a:lnTo>
                  <a:lnTo>
                    <a:pt x="191361" y="104737"/>
                  </a:lnTo>
                  <a:lnTo>
                    <a:pt x="191437" y="104661"/>
                  </a:lnTo>
                  <a:lnTo>
                    <a:pt x="191740" y="104434"/>
                  </a:lnTo>
                  <a:lnTo>
                    <a:pt x="192195" y="104207"/>
                  </a:lnTo>
                  <a:lnTo>
                    <a:pt x="192498" y="104131"/>
                  </a:lnTo>
                  <a:close/>
                  <a:moveTo>
                    <a:pt x="181054" y="94506"/>
                  </a:moveTo>
                  <a:lnTo>
                    <a:pt x="181281" y="94582"/>
                  </a:lnTo>
                  <a:lnTo>
                    <a:pt x="181509" y="94809"/>
                  </a:lnTo>
                  <a:lnTo>
                    <a:pt x="181812" y="95112"/>
                  </a:lnTo>
                  <a:lnTo>
                    <a:pt x="182039" y="95491"/>
                  </a:lnTo>
                  <a:lnTo>
                    <a:pt x="182570" y="96401"/>
                  </a:lnTo>
                  <a:lnTo>
                    <a:pt x="182039" y="96855"/>
                  </a:lnTo>
                  <a:lnTo>
                    <a:pt x="181812" y="97083"/>
                  </a:lnTo>
                  <a:lnTo>
                    <a:pt x="181660" y="97310"/>
                  </a:lnTo>
                  <a:lnTo>
                    <a:pt x="181660" y="97537"/>
                  </a:lnTo>
                  <a:lnTo>
                    <a:pt x="181812" y="97841"/>
                  </a:lnTo>
                  <a:lnTo>
                    <a:pt x="181964" y="98068"/>
                  </a:lnTo>
                  <a:lnTo>
                    <a:pt x="182115" y="98219"/>
                  </a:lnTo>
                  <a:lnTo>
                    <a:pt x="182267" y="98371"/>
                  </a:lnTo>
                  <a:lnTo>
                    <a:pt x="182418" y="98371"/>
                  </a:lnTo>
                  <a:lnTo>
                    <a:pt x="182570" y="98447"/>
                  </a:lnTo>
                  <a:lnTo>
                    <a:pt x="182646" y="98523"/>
                  </a:lnTo>
                  <a:lnTo>
                    <a:pt x="182721" y="98674"/>
                  </a:lnTo>
                  <a:lnTo>
                    <a:pt x="182721" y="98977"/>
                  </a:lnTo>
                  <a:lnTo>
                    <a:pt x="182721" y="99205"/>
                  </a:lnTo>
                  <a:lnTo>
                    <a:pt x="182873" y="99432"/>
                  </a:lnTo>
                  <a:lnTo>
                    <a:pt x="183025" y="99584"/>
                  </a:lnTo>
                  <a:lnTo>
                    <a:pt x="183252" y="99659"/>
                  </a:lnTo>
                  <a:lnTo>
                    <a:pt x="183479" y="99887"/>
                  </a:lnTo>
                  <a:lnTo>
                    <a:pt x="183782" y="100190"/>
                  </a:lnTo>
                  <a:lnTo>
                    <a:pt x="184086" y="100720"/>
                  </a:lnTo>
                  <a:lnTo>
                    <a:pt x="184389" y="101478"/>
                  </a:lnTo>
                  <a:lnTo>
                    <a:pt x="184919" y="102918"/>
                  </a:lnTo>
                  <a:lnTo>
                    <a:pt x="185374" y="103903"/>
                  </a:lnTo>
                  <a:lnTo>
                    <a:pt x="185829" y="104737"/>
                  </a:lnTo>
                  <a:lnTo>
                    <a:pt x="185147" y="105192"/>
                  </a:lnTo>
                  <a:lnTo>
                    <a:pt x="184616" y="105495"/>
                  </a:lnTo>
                  <a:lnTo>
                    <a:pt x="184010" y="105647"/>
                  </a:lnTo>
                  <a:lnTo>
                    <a:pt x="183328" y="105647"/>
                  </a:lnTo>
                  <a:lnTo>
                    <a:pt x="182646" y="105571"/>
                  </a:lnTo>
                  <a:lnTo>
                    <a:pt x="181888" y="105343"/>
                  </a:lnTo>
                  <a:lnTo>
                    <a:pt x="181130" y="104964"/>
                  </a:lnTo>
                  <a:lnTo>
                    <a:pt x="180296" y="104510"/>
                  </a:lnTo>
                  <a:lnTo>
                    <a:pt x="179538" y="103979"/>
                  </a:lnTo>
                  <a:lnTo>
                    <a:pt x="179008" y="103449"/>
                  </a:lnTo>
                  <a:lnTo>
                    <a:pt x="178477" y="102918"/>
                  </a:lnTo>
                  <a:lnTo>
                    <a:pt x="178023" y="102312"/>
                  </a:lnTo>
                  <a:lnTo>
                    <a:pt x="177568" y="101706"/>
                  </a:lnTo>
                  <a:lnTo>
                    <a:pt x="177189" y="101099"/>
                  </a:lnTo>
                  <a:lnTo>
                    <a:pt x="176886" y="100417"/>
                  </a:lnTo>
                  <a:lnTo>
                    <a:pt x="176658" y="99735"/>
                  </a:lnTo>
                  <a:lnTo>
                    <a:pt x="176431" y="98977"/>
                  </a:lnTo>
                  <a:lnTo>
                    <a:pt x="176052" y="97462"/>
                  </a:lnTo>
                  <a:lnTo>
                    <a:pt x="176886" y="96704"/>
                  </a:lnTo>
                  <a:lnTo>
                    <a:pt x="177947" y="95946"/>
                  </a:lnTo>
                  <a:lnTo>
                    <a:pt x="179235" y="95188"/>
                  </a:lnTo>
                  <a:lnTo>
                    <a:pt x="180372" y="94657"/>
                  </a:lnTo>
                  <a:lnTo>
                    <a:pt x="180751" y="94506"/>
                  </a:lnTo>
                  <a:close/>
                  <a:moveTo>
                    <a:pt x="96931" y="105040"/>
                  </a:moveTo>
                  <a:lnTo>
                    <a:pt x="97083" y="105192"/>
                  </a:lnTo>
                  <a:lnTo>
                    <a:pt x="97234" y="105495"/>
                  </a:lnTo>
                  <a:lnTo>
                    <a:pt x="97310" y="105798"/>
                  </a:lnTo>
                  <a:lnTo>
                    <a:pt x="97234" y="105798"/>
                  </a:lnTo>
                  <a:lnTo>
                    <a:pt x="97083" y="105647"/>
                  </a:lnTo>
                  <a:lnTo>
                    <a:pt x="96931" y="105343"/>
                  </a:lnTo>
                  <a:lnTo>
                    <a:pt x="96855" y="105116"/>
                  </a:lnTo>
                  <a:lnTo>
                    <a:pt x="96931" y="105040"/>
                  </a:lnTo>
                  <a:close/>
                  <a:moveTo>
                    <a:pt x="194923" y="104586"/>
                  </a:moveTo>
                  <a:lnTo>
                    <a:pt x="195075" y="104737"/>
                  </a:lnTo>
                  <a:lnTo>
                    <a:pt x="195075" y="104889"/>
                  </a:lnTo>
                  <a:lnTo>
                    <a:pt x="193483" y="105647"/>
                  </a:lnTo>
                  <a:lnTo>
                    <a:pt x="192346" y="106025"/>
                  </a:lnTo>
                  <a:lnTo>
                    <a:pt x="192043" y="106101"/>
                  </a:lnTo>
                  <a:lnTo>
                    <a:pt x="191967" y="106101"/>
                  </a:lnTo>
                  <a:lnTo>
                    <a:pt x="191967" y="106025"/>
                  </a:lnTo>
                  <a:lnTo>
                    <a:pt x="192119" y="105874"/>
                  </a:lnTo>
                  <a:lnTo>
                    <a:pt x="192422" y="105647"/>
                  </a:lnTo>
                  <a:lnTo>
                    <a:pt x="193331" y="105116"/>
                  </a:lnTo>
                  <a:lnTo>
                    <a:pt x="194392" y="104661"/>
                  </a:lnTo>
                  <a:lnTo>
                    <a:pt x="194771" y="104586"/>
                  </a:lnTo>
                  <a:close/>
                  <a:moveTo>
                    <a:pt x="75559" y="105040"/>
                  </a:moveTo>
                  <a:lnTo>
                    <a:pt x="75862" y="105192"/>
                  </a:lnTo>
                  <a:lnTo>
                    <a:pt x="77605" y="106253"/>
                  </a:lnTo>
                  <a:lnTo>
                    <a:pt x="78136" y="106708"/>
                  </a:lnTo>
                  <a:lnTo>
                    <a:pt x="78363" y="106935"/>
                  </a:lnTo>
                  <a:lnTo>
                    <a:pt x="78363" y="106935"/>
                  </a:lnTo>
                  <a:lnTo>
                    <a:pt x="78212" y="106859"/>
                  </a:lnTo>
                  <a:lnTo>
                    <a:pt x="77757" y="106632"/>
                  </a:lnTo>
                  <a:lnTo>
                    <a:pt x="75938" y="105419"/>
                  </a:lnTo>
                  <a:lnTo>
                    <a:pt x="75635" y="105192"/>
                  </a:lnTo>
                  <a:lnTo>
                    <a:pt x="75559" y="105040"/>
                  </a:lnTo>
                  <a:close/>
                  <a:moveTo>
                    <a:pt x="194392" y="106329"/>
                  </a:moveTo>
                  <a:lnTo>
                    <a:pt x="194392" y="106404"/>
                  </a:lnTo>
                  <a:lnTo>
                    <a:pt x="194165" y="106632"/>
                  </a:lnTo>
                  <a:lnTo>
                    <a:pt x="193559" y="106935"/>
                  </a:lnTo>
                  <a:lnTo>
                    <a:pt x="193028" y="107238"/>
                  </a:lnTo>
                  <a:lnTo>
                    <a:pt x="192801" y="107314"/>
                  </a:lnTo>
                  <a:lnTo>
                    <a:pt x="192725" y="107314"/>
                  </a:lnTo>
                  <a:lnTo>
                    <a:pt x="192725" y="107238"/>
                  </a:lnTo>
                  <a:lnTo>
                    <a:pt x="192877" y="107162"/>
                  </a:lnTo>
                  <a:lnTo>
                    <a:pt x="193407" y="106783"/>
                  </a:lnTo>
                  <a:lnTo>
                    <a:pt x="194241" y="106329"/>
                  </a:lnTo>
                  <a:close/>
                  <a:moveTo>
                    <a:pt x="98901" y="109891"/>
                  </a:moveTo>
                  <a:lnTo>
                    <a:pt x="99053" y="110042"/>
                  </a:lnTo>
                  <a:lnTo>
                    <a:pt x="99205" y="110345"/>
                  </a:lnTo>
                  <a:lnTo>
                    <a:pt x="99280" y="110573"/>
                  </a:lnTo>
                  <a:lnTo>
                    <a:pt x="99280" y="110648"/>
                  </a:lnTo>
                  <a:lnTo>
                    <a:pt x="99205" y="110648"/>
                  </a:lnTo>
                  <a:lnTo>
                    <a:pt x="99053" y="110497"/>
                  </a:lnTo>
                  <a:lnTo>
                    <a:pt x="98901" y="110194"/>
                  </a:lnTo>
                  <a:lnTo>
                    <a:pt x="98826" y="109966"/>
                  </a:lnTo>
                  <a:lnTo>
                    <a:pt x="98901" y="109891"/>
                  </a:lnTo>
                  <a:close/>
                  <a:moveTo>
                    <a:pt x="85260" y="110270"/>
                  </a:moveTo>
                  <a:lnTo>
                    <a:pt x="85411" y="110345"/>
                  </a:lnTo>
                  <a:lnTo>
                    <a:pt x="85411" y="110573"/>
                  </a:lnTo>
                  <a:lnTo>
                    <a:pt x="85411" y="110724"/>
                  </a:lnTo>
                  <a:lnTo>
                    <a:pt x="85336" y="110876"/>
                  </a:lnTo>
                  <a:lnTo>
                    <a:pt x="85033" y="111255"/>
                  </a:lnTo>
                  <a:lnTo>
                    <a:pt x="84729" y="111482"/>
                  </a:lnTo>
                  <a:lnTo>
                    <a:pt x="84502" y="111482"/>
                  </a:lnTo>
                  <a:lnTo>
                    <a:pt x="84502" y="111406"/>
                  </a:lnTo>
                  <a:lnTo>
                    <a:pt x="84502" y="111255"/>
                  </a:lnTo>
                  <a:lnTo>
                    <a:pt x="84729" y="110800"/>
                  </a:lnTo>
                  <a:lnTo>
                    <a:pt x="85033" y="110421"/>
                  </a:lnTo>
                  <a:lnTo>
                    <a:pt x="85108" y="110345"/>
                  </a:lnTo>
                  <a:lnTo>
                    <a:pt x="85260" y="110270"/>
                  </a:lnTo>
                  <a:close/>
                  <a:moveTo>
                    <a:pt x="199849" y="110724"/>
                  </a:moveTo>
                  <a:lnTo>
                    <a:pt x="200228" y="110876"/>
                  </a:lnTo>
                  <a:lnTo>
                    <a:pt x="200380" y="111027"/>
                  </a:lnTo>
                  <a:lnTo>
                    <a:pt x="200531" y="111179"/>
                  </a:lnTo>
                  <a:lnTo>
                    <a:pt x="200683" y="111558"/>
                  </a:lnTo>
                  <a:lnTo>
                    <a:pt x="200683" y="111709"/>
                  </a:lnTo>
                  <a:lnTo>
                    <a:pt x="200683" y="111861"/>
                  </a:lnTo>
                  <a:lnTo>
                    <a:pt x="200531" y="111937"/>
                  </a:lnTo>
                  <a:lnTo>
                    <a:pt x="200455" y="112013"/>
                  </a:lnTo>
                  <a:lnTo>
                    <a:pt x="200076" y="112013"/>
                  </a:lnTo>
                  <a:lnTo>
                    <a:pt x="199773" y="111937"/>
                  </a:lnTo>
                  <a:lnTo>
                    <a:pt x="199698" y="111861"/>
                  </a:lnTo>
                  <a:lnTo>
                    <a:pt x="199698" y="111709"/>
                  </a:lnTo>
                  <a:lnTo>
                    <a:pt x="199622" y="111406"/>
                  </a:lnTo>
                  <a:lnTo>
                    <a:pt x="199546" y="111103"/>
                  </a:lnTo>
                  <a:lnTo>
                    <a:pt x="199546" y="110876"/>
                  </a:lnTo>
                  <a:lnTo>
                    <a:pt x="199546" y="110800"/>
                  </a:lnTo>
                  <a:lnTo>
                    <a:pt x="199698" y="110724"/>
                  </a:lnTo>
                  <a:close/>
                  <a:moveTo>
                    <a:pt x="196363" y="105419"/>
                  </a:moveTo>
                  <a:lnTo>
                    <a:pt x="196515" y="105722"/>
                  </a:lnTo>
                  <a:lnTo>
                    <a:pt x="196893" y="106404"/>
                  </a:lnTo>
                  <a:lnTo>
                    <a:pt x="197803" y="108754"/>
                  </a:lnTo>
                  <a:lnTo>
                    <a:pt x="198637" y="111103"/>
                  </a:lnTo>
                  <a:lnTo>
                    <a:pt x="198940" y="112164"/>
                  </a:lnTo>
                  <a:lnTo>
                    <a:pt x="198940" y="112164"/>
                  </a:lnTo>
                  <a:lnTo>
                    <a:pt x="198485" y="111179"/>
                  </a:lnTo>
                  <a:lnTo>
                    <a:pt x="197500" y="108981"/>
                  </a:lnTo>
                  <a:lnTo>
                    <a:pt x="196590" y="106708"/>
                  </a:lnTo>
                  <a:lnTo>
                    <a:pt x="196136" y="105571"/>
                  </a:lnTo>
                  <a:lnTo>
                    <a:pt x="196211" y="105495"/>
                  </a:lnTo>
                  <a:lnTo>
                    <a:pt x="196363" y="105419"/>
                  </a:lnTo>
                  <a:close/>
                  <a:moveTo>
                    <a:pt x="99584" y="111406"/>
                  </a:moveTo>
                  <a:lnTo>
                    <a:pt x="99735" y="111634"/>
                  </a:lnTo>
                  <a:lnTo>
                    <a:pt x="99887" y="111861"/>
                  </a:lnTo>
                  <a:lnTo>
                    <a:pt x="99962" y="112164"/>
                  </a:lnTo>
                  <a:lnTo>
                    <a:pt x="99962" y="112240"/>
                  </a:lnTo>
                  <a:lnTo>
                    <a:pt x="99887" y="112240"/>
                  </a:lnTo>
                  <a:lnTo>
                    <a:pt x="99735" y="112013"/>
                  </a:lnTo>
                  <a:lnTo>
                    <a:pt x="99584" y="111709"/>
                  </a:lnTo>
                  <a:lnTo>
                    <a:pt x="99508" y="111482"/>
                  </a:lnTo>
                  <a:lnTo>
                    <a:pt x="99508" y="111406"/>
                  </a:lnTo>
                  <a:close/>
                  <a:moveTo>
                    <a:pt x="197424" y="111179"/>
                  </a:moveTo>
                  <a:lnTo>
                    <a:pt x="197500" y="111255"/>
                  </a:lnTo>
                  <a:lnTo>
                    <a:pt x="197727" y="111482"/>
                  </a:lnTo>
                  <a:lnTo>
                    <a:pt x="197879" y="111861"/>
                  </a:lnTo>
                  <a:lnTo>
                    <a:pt x="198106" y="112392"/>
                  </a:lnTo>
                  <a:lnTo>
                    <a:pt x="198106" y="112695"/>
                  </a:lnTo>
                  <a:lnTo>
                    <a:pt x="198106" y="112846"/>
                  </a:lnTo>
                  <a:lnTo>
                    <a:pt x="198030" y="112846"/>
                  </a:lnTo>
                  <a:lnTo>
                    <a:pt x="197803" y="112922"/>
                  </a:lnTo>
                  <a:lnTo>
                    <a:pt x="197727" y="112846"/>
                  </a:lnTo>
                  <a:lnTo>
                    <a:pt x="197576" y="112695"/>
                  </a:lnTo>
                  <a:lnTo>
                    <a:pt x="197272" y="112240"/>
                  </a:lnTo>
                  <a:lnTo>
                    <a:pt x="197121" y="111709"/>
                  </a:lnTo>
                  <a:lnTo>
                    <a:pt x="197121" y="111482"/>
                  </a:lnTo>
                  <a:lnTo>
                    <a:pt x="197197" y="111331"/>
                  </a:lnTo>
                  <a:lnTo>
                    <a:pt x="197348" y="111179"/>
                  </a:lnTo>
                  <a:close/>
                  <a:moveTo>
                    <a:pt x="100038" y="112543"/>
                  </a:moveTo>
                  <a:lnTo>
                    <a:pt x="100190" y="112695"/>
                  </a:lnTo>
                  <a:lnTo>
                    <a:pt x="100341" y="112998"/>
                  </a:lnTo>
                  <a:lnTo>
                    <a:pt x="100417" y="113225"/>
                  </a:lnTo>
                  <a:lnTo>
                    <a:pt x="100417" y="113301"/>
                  </a:lnTo>
                  <a:lnTo>
                    <a:pt x="100341" y="113301"/>
                  </a:lnTo>
                  <a:lnTo>
                    <a:pt x="100190" y="113149"/>
                  </a:lnTo>
                  <a:lnTo>
                    <a:pt x="100038" y="112846"/>
                  </a:lnTo>
                  <a:lnTo>
                    <a:pt x="99962" y="112619"/>
                  </a:lnTo>
                  <a:lnTo>
                    <a:pt x="99962" y="112543"/>
                  </a:lnTo>
                  <a:close/>
                  <a:moveTo>
                    <a:pt x="195605" y="106404"/>
                  </a:moveTo>
                  <a:lnTo>
                    <a:pt x="196287" y="108148"/>
                  </a:lnTo>
                  <a:lnTo>
                    <a:pt x="196818" y="109512"/>
                  </a:lnTo>
                  <a:lnTo>
                    <a:pt x="196818" y="109891"/>
                  </a:lnTo>
                  <a:lnTo>
                    <a:pt x="196818" y="109966"/>
                  </a:lnTo>
                  <a:lnTo>
                    <a:pt x="196818" y="110042"/>
                  </a:lnTo>
                  <a:lnTo>
                    <a:pt x="196439" y="110270"/>
                  </a:lnTo>
                  <a:lnTo>
                    <a:pt x="196060" y="110573"/>
                  </a:lnTo>
                  <a:lnTo>
                    <a:pt x="195832" y="110952"/>
                  </a:lnTo>
                  <a:lnTo>
                    <a:pt x="195681" y="111331"/>
                  </a:lnTo>
                  <a:lnTo>
                    <a:pt x="195832" y="111937"/>
                  </a:lnTo>
                  <a:lnTo>
                    <a:pt x="196060" y="112695"/>
                  </a:lnTo>
                  <a:lnTo>
                    <a:pt x="196211" y="113225"/>
                  </a:lnTo>
                  <a:lnTo>
                    <a:pt x="196211" y="113528"/>
                  </a:lnTo>
                  <a:lnTo>
                    <a:pt x="196211" y="113604"/>
                  </a:lnTo>
                  <a:lnTo>
                    <a:pt x="196136" y="113680"/>
                  </a:lnTo>
                  <a:lnTo>
                    <a:pt x="195832" y="113832"/>
                  </a:lnTo>
                  <a:lnTo>
                    <a:pt x="195378" y="113983"/>
                  </a:lnTo>
                  <a:lnTo>
                    <a:pt x="195226" y="113983"/>
                  </a:lnTo>
                  <a:lnTo>
                    <a:pt x="194241" y="111709"/>
                  </a:lnTo>
                  <a:lnTo>
                    <a:pt x="193331" y="109436"/>
                  </a:lnTo>
                  <a:lnTo>
                    <a:pt x="193407" y="109284"/>
                  </a:lnTo>
                  <a:lnTo>
                    <a:pt x="193635" y="109133"/>
                  </a:lnTo>
                  <a:lnTo>
                    <a:pt x="194317" y="108678"/>
                  </a:lnTo>
                  <a:lnTo>
                    <a:pt x="194999" y="108223"/>
                  </a:lnTo>
                  <a:lnTo>
                    <a:pt x="195150" y="107996"/>
                  </a:lnTo>
                  <a:lnTo>
                    <a:pt x="195226" y="107920"/>
                  </a:lnTo>
                  <a:lnTo>
                    <a:pt x="195075" y="107920"/>
                  </a:lnTo>
                  <a:lnTo>
                    <a:pt x="194847" y="107996"/>
                  </a:lnTo>
                  <a:lnTo>
                    <a:pt x="194089" y="108375"/>
                  </a:lnTo>
                  <a:lnTo>
                    <a:pt x="193331" y="108754"/>
                  </a:lnTo>
                  <a:lnTo>
                    <a:pt x="193104" y="108830"/>
                  </a:lnTo>
                  <a:lnTo>
                    <a:pt x="193028" y="108754"/>
                  </a:lnTo>
                  <a:lnTo>
                    <a:pt x="192953" y="108299"/>
                  </a:lnTo>
                  <a:lnTo>
                    <a:pt x="193104" y="108148"/>
                  </a:lnTo>
                  <a:lnTo>
                    <a:pt x="193331" y="107920"/>
                  </a:lnTo>
                  <a:lnTo>
                    <a:pt x="194317" y="107238"/>
                  </a:lnTo>
                  <a:lnTo>
                    <a:pt x="195605" y="106404"/>
                  </a:lnTo>
                  <a:close/>
                  <a:moveTo>
                    <a:pt x="162865" y="112543"/>
                  </a:moveTo>
                  <a:lnTo>
                    <a:pt x="162790" y="112846"/>
                  </a:lnTo>
                  <a:lnTo>
                    <a:pt x="162486" y="113528"/>
                  </a:lnTo>
                  <a:lnTo>
                    <a:pt x="162183" y="114059"/>
                  </a:lnTo>
                  <a:lnTo>
                    <a:pt x="162107" y="114210"/>
                  </a:lnTo>
                  <a:lnTo>
                    <a:pt x="162032" y="114210"/>
                  </a:lnTo>
                  <a:lnTo>
                    <a:pt x="162183" y="113832"/>
                  </a:lnTo>
                  <a:lnTo>
                    <a:pt x="162411" y="113225"/>
                  </a:lnTo>
                  <a:lnTo>
                    <a:pt x="162714" y="112770"/>
                  </a:lnTo>
                  <a:lnTo>
                    <a:pt x="162790" y="112619"/>
                  </a:lnTo>
                  <a:lnTo>
                    <a:pt x="162865" y="112543"/>
                  </a:lnTo>
                  <a:close/>
                  <a:moveTo>
                    <a:pt x="186738" y="107238"/>
                  </a:moveTo>
                  <a:lnTo>
                    <a:pt x="186738" y="107314"/>
                  </a:lnTo>
                  <a:lnTo>
                    <a:pt x="185980" y="108148"/>
                  </a:lnTo>
                  <a:lnTo>
                    <a:pt x="184313" y="109739"/>
                  </a:lnTo>
                  <a:lnTo>
                    <a:pt x="181812" y="112240"/>
                  </a:lnTo>
                  <a:lnTo>
                    <a:pt x="179387" y="114665"/>
                  </a:lnTo>
                  <a:lnTo>
                    <a:pt x="177189" y="117015"/>
                  </a:lnTo>
                  <a:lnTo>
                    <a:pt x="177189" y="117015"/>
                  </a:lnTo>
                  <a:lnTo>
                    <a:pt x="179084" y="114665"/>
                  </a:lnTo>
                  <a:lnTo>
                    <a:pt x="180599" y="112922"/>
                  </a:lnTo>
                  <a:lnTo>
                    <a:pt x="182191" y="111179"/>
                  </a:lnTo>
                  <a:lnTo>
                    <a:pt x="183782" y="109587"/>
                  </a:lnTo>
                  <a:lnTo>
                    <a:pt x="185374" y="108223"/>
                  </a:lnTo>
                  <a:lnTo>
                    <a:pt x="186511" y="107314"/>
                  </a:lnTo>
                  <a:lnTo>
                    <a:pt x="186738" y="107238"/>
                  </a:lnTo>
                  <a:close/>
                  <a:moveTo>
                    <a:pt x="6593" y="124366"/>
                  </a:moveTo>
                  <a:lnTo>
                    <a:pt x="6593" y="124442"/>
                  </a:lnTo>
                  <a:lnTo>
                    <a:pt x="6593" y="124517"/>
                  </a:lnTo>
                  <a:lnTo>
                    <a:pt x="5381" y="126564"/>
                  </a:lnTo>
                  <a:lnTo>
                    <a:pt x="4396" y="128231"/>
                  </a:lnTo>
                  <a:lnTo>
                    <a:pt x="3638" y="129671"/>
                  </a:lnTo>
                  <a:lnTo>
                    <a:pt x="3183" y="130580"/>
                  </a:lnTo>
                  <a:lnTo>
                    <a:pt x="2956" y="130883"/>
                  </a:lnTo>
                  <a:lnTo>
                    <a:pt x="2880" y="130959"/>
                  </a:lnTo>
                  <a:lnTo>
                    <a:pt x="2804" y="130959"/>
                  </a:lnTo>
                  <a:lnTo>
                    <a:pt x="2880" y="130808"/>
                  </a:lnTo>
                  <a:lnTo>
                    <a:pt x="3031" y="130353"/>
                  </a:lnTo>
                  <a:lnTo>
                    <a:pt x="3714" y="128837"/>
                  </a:lnTo>
                  <a:lnTo>
                    <a:pt x="4699" y="127094"/>
                  </a:lnTo>
                  <a:lnTo>
                    <a:pt x="5608" y="125654"/>
                  </a:lnTo>
                  <a:lnTo>
                    <a:pt x="6215" y="124745"/>
                  </a:lnTo>
                  <a:lnTo>
                    <a:pt x="6593" y="124366"/>
                  </a:lnTo>
                  <a:close/>
                  <a:moveTo>
                    <a:pt x="51686" y="97992"/>
                  </a:moveTo>
                  <a:lnTo>
                    <a:pt x="55703" y="98068"/>
                  </a:lnTo>
                  <a:lnTo>
                    <a:pt x="57522" y="98144"/>
                  </a:lnTo>
                  <a:lnTo>
                    <a:pt x="59189" y="98295"/>
                  </a:lnTo>
                  <a:lnTo>
                    <a:pt x="61690" y="98598"/>
                  </a:lnTo>
                  <a:lnTo>
                    <a:pt x="63888" y="98977"/>
                  </a:lnTo>
                  <a:lnTo>
                    <a:pt x="66010" y="99508"/>
                  </a:lnTo>
                  <a:lnTo>
                    <a:pt x="68208" y="100266"/>
                  </a:lnTo>
                  <a:lnTo>
                    <a:pt x="70557" y="101099"/>
                  </a:lnTo>
                  <a:lnTo>
                    <a:pt x="72755" y="102085"/>
                  </a:lnTo>
                  <a:lnTo>
                    <a:pt x="74953" y="103146"/>
                  </a:lnTo>
                  <a:lnTo>
                    <a:pt x="77302" y="104434"/>
                  </a:lnTo>
                  <a:lnTo>
                    <a:pt x="79727" y="105874"/>
                  </a:lnTo>
                  <a:lnTo>
                    <a:pt x="81243" y="106783"/>
                  </a:lnTo>
                  <a:lnTo>
                    <a:pt x="81849" y="107238"/>
                  </a:lnTo>
                  <a:lnTo>
                    <a:pt x="81849" y="107314"/>
                  </a:lnTo>
                  <a:lnTo>
                    <a:pt x="81622" y="107314"/>
                  </a:lnTo>
                  <a:lnTo>
                    <a:pt x="81167" y="107238"/>
                  </a:lnTo>
                  <a:lnTo>
                    <a:pt x="81092" y="107314"/>
                  </a:lnTo>
                  <a:lnTo>
                    <a:pt x="81016" y="107390"/>
                  </a:lnTo>
                  <a:lnTo>
                    <a:pt x="81092" y="107465"/>
                  </a:lnTo>
                  <a:lnTo>
                    <a:pt x="81243" y="107617"/>
                  </a:lnTo>
                  <a:lnTo>
                    <a:pt x="81698" y="107844"/>
                  </a:lnTo>
                  <a:lnTo>
                    <a:pt x="82077" y="108072"/>
                  </a:lnTo>
                  <a:lnTo>
                    <a:pt x="82228" y="108223"/>
                  </a:lnTo>
                  <a:lnTo>
                    <a:pt x="82153" y="108375"/>
                  </a:lnTo>
                  <a:lnTo>
                    <a:pt x="82001" y="108678"/>
                  </a:lnTo>
                  <a:lnTo>
                    <a:pt x="81622" y="109209"/>
                  </a:lnTo>
                  <a:lnTo>
                    <a:pt x="80940" y="108526"/>
                  </a:lnTo>
                  <a:lnTo>
                    <a:pt x="80258" y="107844"/>
                  </a:lnTo>
                  <a:lnTo>
                    <a:pt x="79197" y="107086"/>
                  </a:lnTo>
                  <a:lnTo>
                    <a:pt x="77984" y="106253"/>
                  </a:lnTo>
                  <a:lnTo>
                    <a:pt x="76620" y="105419"/>
                  </a:lnTo>
                  <a:lnTo>
                    <a:pt x="75408" y="104586"/>
                  </a:lnTo>
                  <a:lnTo>
                    <a:pt x="74271" y="103979"/>
                  </a:lnTo>
                  <a:lnTo>
                    <a:pt x="73437" y="103600"/>
                  </a:lnTo>
                  <a:lnTo>
                    <a:pt x="73134" y="103525"/>
                  </a:lnTo>
                  <a:lnTo>
                    <a:pt x="72982" y="103525"/>
                  </a:lnTo>
                  <a:lnTo>
                    <a:pt x="72300" y="103297"/>
                  </a:lnTo>
                  <a:lnTo>
                    <a:pt x="71088" y="102842"/>
                  </a:lnTo>
                  <a:lnTo>
                    <a:pt x="69496" y="102236"/>
                  </a:lnTo>
                  <a:lnTo>
                    <a:pt x="67829" y="101706"/>
                  </a:lnTo>
                  <a:lnTo>
                    <a:pt x="66162" y="101175"/>
                  </a:lnTo>
                  <a:lnTo>
                    <a:pt x="64343" y="100796"/>
                  </a:lnTo>
                  <a:lnTo>
                    <a:pt x="62524" y="100493"/>
                  </a:lnTo>
                  <a:lnTo>
                    <a:pt x="60629" y="100190"/>
                  </a:lnTo>
                  <a:lnTo>
                    <a:pt x="58659" y="100038"/>
                  </a:lnTo>
                  <a:lnTo>
                    <a:pt x="56688" y="99887"/>
                  </a:lnTo>
                  <a:lnTo>
                    <a:pt x="54566" y="99811"/>
                  </a:lnTo>
                  <a:lnTo>
                    <a:pt x="52520" y="99811"/>
                  </a:lnTo>
                  <a:lnTo>
                    <a:pt x="50398" y="99887"/>
                  </a:lnTo>
                  <a:lnTo>
                    <a:pt x="48200" y="100038"/>
                  </a:lnTo>
                  <a:lnTo>
                    <a:pt x="46002" y="100266"/>
                  </a:lnTo>
                  <a:lnTo>
                    <a:pt x="43729" y="100569"/>
                  </a:lnTo>
                  <a:lnTo>
                    <a:pt x="41455" y="100948"/>
                  </a:lnTo>
                  <a:lnTo>
                    <a:pt x="39182" y="101402"/>
                  </a:lnTo>
                  <a:lnTo>
                    <a:pt x="37135" y="101857"/>
                  </a:lnTo>
                  <a:lnTo>
                    <a:pt x="35089" y="102388"/>
                  </a:lnTo>
                  <a:lnTo>
                    <a:pt x="33119" y="102994"/>
                  </a:lnTo>
                  <a:lnTo>
                    <a:pt x="31224" y="103752"/>
                  </a:lnTo>
                  <a:lnTo>
                    <a:pt x="29405" y="104510"/>
                  </a:lnTo>
                  <a:lnTo>
                    <a:pt x="27586" y="105419"/>
                  </a:lnTo>
                  <a:lnTo>
                    <a:pt x="25843" y="106329"/>
                  </a:lnTo>
                  <a:lnTo>
                    <a:pt x="24100" y="107390"/>
                  </a:lnTo>
                  <a:lnTo>
                    <a:pt x="22357" y="108526"/>
                  </a:lnTo>
                  <a:lnTo>
                    <a:pt x="20766" y="109815"/>
                  </a:lnTo>
                  <a:lnTo>
                    <a:pt x="19098" y="111103"/>
                  </a:lnTo>
                  <a:lnTo>
                    <a:pt x="17507" y="112543"/>
                  </a:lnTo>
                  <a:lnTo>
                    <a:pt x="15915" y="114059"/>
                  </a:lnTo>
                  <a:lnTo>
                    <a:pt x="14324" y="115726"/>
                  </a:lnTo>
                  <a:lnTo>
                    <a:pt x="12808" y="117469"/>
                  </a:lnTo>
                  <a:lnTo>
                    <a:pt x="11292" y="119364"/>
                  </a:lnTo>
                  <a:lnTo>
                    <a:pt x="9701" y="121334"/>
                  </a:lnTo>
                  <a:lnTo>
                    <a:pt x="8337" y="123305"/>
                  </a:lnTo>
                  <a:lnTo>
                    <a:pt x="7048" y="125351"/>
                  </a:lnTo>
                  <a:lnTo>
                    <a:pt x="5608" y="127928"/>
                  </a:lnTo>
                  <a:lnTo>
                    <a:pt x="4320" y="130050"/>
                  </a:lnTo>
                  <a:lnTo>
                    <a:pt x="3865" y="130732"/>
                  </a:lnTo>
                  <a:lnTo>
                    <a:pt x="3638" y="130959"/>
                  </a:lnTo>
                  <a:lnTo>
                    <a:pt x="3562" y="130959"/>
                  </a:lnTo>
                  <a:lnTo>
                    <a:pt x="3562" y="130883"/>
                  </a:lnTo>
                  <a:lnTo>
                    <a:pt x="3562" y="130656"/>
                  </a:lnTo>
                  <a:lnTo>
                    <a:pt x="3941" y="129747"/>
                  </a:lnTo>
                  <a:lnTo>
                    <a:pt x="4623" y="128383"/>
                  </a:lnTo>
                  <a:lnTo>
                    <a:pt x="5684" y="126564"/>
                  </a:lnTo>
                  <a:lnTo>
                    <a:pt x="6442" y="125275"/>
                  </a:lnTo>
                  <a:lnTo>
                    <a:pt x="6669" y="124745"/>
                  </a:lnTo>
                  <a:lnTo>
                    <a:pt x="6745" y="124442"/>
                  </a:lnTo>
                  <a:lnTo>
                    <a:pt x="6897" y="123911"/>
                  </a:lnTo>
                  <a:lnTo>
                    <a:pt x="7276" y="123305"/>
                  </a:lnTo>
                  <a:lnTo>
                    <a:pt x="7579" y="122774"/>
                  </a:lnTo>
                  <a:lnTo>
                    <a:pt x="7654" y="122471"/>
                  </a:lnTo>
                  <a:lnTo>
                    <a:pt x="7654" y="122471"/>
                  </a:lnTo>
                  <a:lnTo>
                    <a:pt x="7579" y="122547"/>
                  </a:lnTo>
                  <a:lnTo>
                    <a:pt x="7503" y="122623"/>
                  </a:lnTo>
                  <a:lnTo>
                    <a:pt x="7048" y="123153"/>
                  </a:lnTo>
                  <a:lnTo>
                    <a:pt x="5684" y="124972"/>
                  </a:lnTo>
                  <a:lnTo>
                    <a:pt x="4244" y="127170"/>
                  </a:lnTo>
                  <a:lnTo>
                    <a:pt x="3714" y="128155"/>
                  </a:lnTo>
                  <a:lnTo>
                    <a:pt x="3259" y="128913"/>
                  </a:lnTo>
                  <a:lnTo>
                    <a:pt x="2653" y="129974"/>
                  </a:lnTo>
                  <a:lnTo>
                    <a:pt x="2425" y="130353"/>
                  </a:lnTo>
                  <a:lnTo>
                    <a:pt x="2198" y="130580"/>
                  </a:lnTo>
                  <a:lnTo>
                    <a:pt x="2046" y="130732"/>
                  </a:lnTo>
                  <a:lnTo>
                    <a:pt x="1819" y="130732"/>
                  </a:lnTo>
                  <a:lnTo>
                    <a:pt x="1592" y="130656"/>
                  </a:lnTo>
                  <a:lnTo>
                    <a:pt x="1364" y="130580"/>
                  </a:lnTo>
                  <a:lnTo>
                    <a:pt x="1288" y="130505"/>
                  </a:lnTo>
                  <a:lnTo>
                    <a:pt x="1288" y="130353"/>
                  </a:lnTo>
                  <a:lnTo>
                    <a:pt x="1364" y="130050"/>
                  </a:lnTo>
                  <a:lnTo>
                    <a:pt x="1592" y="129519"/>
                  </a:lnTo>
                  <a:lnTo>
                    <a:pt x="1895" y="128837"/>
                  </a:lnTo>
                  <a:lnTo>
                    <a:pt x="2880" y="127094"/>
                  </a:lnTo>
                  <a:lnTo>
                    <a:pt x="4320" y="124821"/>
                  </a:lnTo>
                  <a:lnTo>
                    <a:pt x="5532" y="123002"/>
                  </a:lnTo>
                  <a:lnTo>
                    <a:pt x="6897" y="121183"/>
                  </a:lnTo>
                  <a:lnTo>
                    <a:pt x="8412" y="119212"/>
                  </a:lnTo>
                  <a:lnTo>
                    <a:pt x="9928" y="117318"/>
                  </a:lnTo>
                  <a:lnTo>
                    <a:pt x="11444" y="115499"/>
                  </a:lnTo>
                  <a:lnTo>
                    <a:pt x="12960" y="113907"/>
                  </a:lnTo>
                  <a:lnTo>
                    <a:pt x="14248" y="112467"/>
                  </a:lnTo>
                  <a:lnTo>
                    <a:pt x="15385" y="111406"/>
                  </a:lnTo>
                  <a:lnTo>
                    <a:pt x="16900" y="110194"/>
                  </a:lnTo>
                  <a:lnTo>
                    <a:pt x="18416" y="108981"/>
                  </a:lnTo>
                  <a:lnTo>
                    <a:pt x="20083" y="107844"/>
                  </a:lnTo>
                  <a:lnTo>
                    <a:pt x="21751" y="106783"/>
                  </a:lnTo>
                  <a:lnTo>
                    <a:pt x="23494" y="105722"/>
                  </a:lnTo>
                  <a:lnTo>
                    <a:pt x="25313" y="104737"/>
                  </a:lnTo>
                  <a:lnTo>
                    <a:pt x="27132" y="103828"/>
                  </a:lnTo>
                  <a:lnTo>
                    <a:pt x="29026" y="102918"/>
                  </a:lnTo>
                  <a:lnTo>
                    <a:pt x="30997" y="102085"/>
                  </a:lnTo>
                  <a:lnTo>
                    <a:pt x="32891" y="101327"/>
                  </a:lnTo>
                  <a:lnTo>
                    <a:pt x="34862" y="100645"/>
                  </a:lnTo>
                  <a:lnTo>
                    <a:pt x="36908" y="100038"/>
                  </a:lnTo>
                  <a:lnTo>
                    <a:pt x="38879" y="99508"/>
                  </a:lnTo>
                  <a:lnTo>
                    <a:pt x="40925" y="99053"/>
                  </a:lnTo>
                  <a:lnTo>
                    <a:pt x="42895" y="98598"/>
                  </a:lnTo>
                  <a:lnTo>
                    <a:pt x="44941" y="98295"/>
                  </a:lnTo>
                  <a:lnTo>
                    <a:pt x="46230" y="98144"/>
                  </a:lnTo>
                  <a:lnTo>
                    <a:pt x="47821" y="98068"/>
                  </a:lnTo>
                  <a:lnTo>
                    <a:pt x="51686" y="97992"/>
                  </a:lnTo>
                  <a:close/>
                  <a:moveTo>
                    <a:pt x="82683" y="126791"/>
                  </a:moveTo>
                  <a:lnTo>
                    <a:pt x="82910" y="127018"/>
                  </a:lnTo>
                  <a:lnTo>
                    <a:pt x="83365" y="127549"/>
                  </a:lnTo>
                  <a:lnTo>
                    <a:pt x="84578" y="129216"/>
                  </a:lnTo>
                  <a:lnTo>
                    <a:pt x="85866" y="131338"/>
                  </a:lnTo>
                  <a:lnTo>
                    <a:pt x="87230" y="133839"/>
                  </a:lnTo>
                  <a:lnTo>
                    <a:pt x="88291" y="135961"/>
                  </a:lnTo>
                  <a:lnTo>
                    <a:pt x="88594" y="136643"/>
                  </a:lnTo>
                  <a:lnTo>
                    <a:pt x="88746" y="137098"/>
                  </a:lnTo>
                  <a:lnTo>
                    <a:pt x="88670" y="137174"/>
                  </a:lnTo>
                  <a:lnTo>
                    <a:pt x="88367" y="137174"/>
                  </a:lnTo>
                  <a:lnTo>
                    <a:pt x="86927" y="137250"/>
                  </a:lnTo>
                  <a:lnTo>
                    <a:pt x="79879" y="137250"/>
                  </a:lnTo>
                  <a:lnTo>
                    <a:pt x="70936" y="137022"/>
                  </a:lnTo>
                  <a:lnTo>
                    <a:pt x="74271" y="134142"/>
                  </a:lnTo>
                  <a:lnTo>
                    <a:pt x="80031" y="128989"/>
                  </a:lnTo>
                  <a:lnTo>
                    <a:pt x="81849" y="127473"/>
                  </a:lnTo>
                  <a:lnTo>
                    <a:pt x="82380" y="126943"/>
                  </a:lnTo>
                  <a:lnTo>
                    <a:pt x="82683" y="126791"/>
                  </a:lnTo>
                  <a:close/>
                  <a:moveTo>
                    <a:pt x="81774" y="114514"/>
                  </a:moveTo>
                  <a:lnTo>
                    <a:pt x="84047" y="116711"/>
                  </a:lnTo>
                  <a:lnTo>
                    <a:pt x="86169" y="118985"/>
                  </a:lnTo>
                  <a:lnTo>
                    <a:pt x="87230" y="120122"/>
                  </a:lnTo>
                  <a:lnTo>
                    <a:pt x="88140" y="121183"/>
                  </a:lnTo>
                  <a:lnTo>
                    <a:pt x="89807" y="123381"/>
                  </a:lnTo>
                  <a:lnTo>
                    <a:pt x="91323" y="125578"/>
                  </a:lnTo>
                  <a:lnTo>
                    <a:pt x="92687" y="127852"/>
                  </a:lnTo>
                  <a:lnTo>
                    <a:pt x="93975" y="130429"/>
                  </a:lnTo>
                  <a:lnTo>
                    <a:pt x="95036" y="132551"/>
                  </a:lnTo>
                  <a:lnTo>
                    <a:pt x="95946" y="134749"/>
                  </a:lnTo>
                  <a:lnTo>
                    <a:pt x="96628" y="136567"/>
                  </a:lnTo>
                  <a:lnTo>
                    <a:pt x="96779" y="137250"/>
                  </a:lnTo>
                  <a:lnTo>
                    <a:pt x="96855" y="137629"/>
                  </a:lnTo>
                  <a:lnTo>
                    <a:pt x="96779" y="137629"/>
                  </a:lnTo>
                  <a:lnTo>
                    <a:pt x="96628" y="137704"/>
                  </a:lnTo>
                  <a:lnTo>
                    <a:pt x="95870" y="137704"/>
                  </a:lnTo>
                  <a:lnTo>
                    <a:pt x="93521" y="137629"/>
                  </a:lnTo>
                  <a:lnTo>
                    <a:pt x="91171" y="137477"/>
                  </a:lnTo>
                  <a:lnTo>
                    <a:pt x="90338" y="137401"/>
                  </a:lnTo>
                  <a:lnTo>
                    <a:pt x="89959" y="137250"/>
                  </a:lnTo>
                  <a:lnTo>
                    <a:pt x="89580" y="136643"/>
                  </a:lnTo>
                  <a:lnTo>
                    <a:pt x="89049" y="135355"/>
                  </a:lnTo>
                  <a:lnTo>
                    <a:pt x="88367" y="133612"/>
                  </a:lnTo>
                  <a:lnTo>
                    <a:pt x="87533" y="131793"/>
                  </a:lnTo>
                  <a:lnTo>
                    <a:pt x="86624" y="130050"/>
                  </a:lnTo>
                  <a:lnTo>
                    <a:pt x="85563" y="128383"/>
                  </a:lnTo>
                  <a:lnTo>
                    <a:pt x="84426" y="126715"/>
                  </a:lnTo>
                  <a:lnTo>
                    <a:pt x="83214" y="125124"/>
                  </a:lnTo>
                  <a:lnTo>
                    <a:pt x="81925" y="123532"/>
                  </a:lnTo>
                  <a:lnTo>
                    <a:pt x="80561" y="122016"/>
                  </a:lnTo>
                  <a:lnTo>
                    <a:pt x="78666" y="120046"/>
                  </a:lnTo>
                  <a:lnTo>
                    <a:pt x="80637" y="117772"/>
                  </a:lnTo>
                  <a:lnTo>
                    <a:pt x="81622" y="116636"/>
                  </a:lnTo>
                  <a:lnTo>
                    <a:pt x="82153" y="115954"/>
                  </a:lnTo>
                  <a:lnTo>
                    <a:pt x="82304" y="115726"/>
                  </a:lnTo>
                  <a:lnTo>
                    <a:pt x="82304" y="115575"/>
                  </a:lnTo>
                  <a:lnTo>
                    <a:pt x="82304" y="115499"/>
                  </a:lnTo>
                  <a:lnTo>
                    <a:pt x="82228" y="115423"/>
                  </a:lnTo>
                  <a:lnTo>
                    <a:pt x="81925" y="115423"/>
                  </a:lnTo>
                  <a:lnTo>
                    <a:pt x="81471" y="115726"/>
                  </a:lnTo>
                  <a:lnTo>
                    <a:pt x="80864" y="116257"/>
                  </a:lnTo>
                  <a:lnTo>
                    <a:pt x="79955" y="117242"/>
                  </a:lnTo>
                  <a:lnTo>
                    <a:pt x="78136" y="119212"/>
                  </a:lnTo>
                  <a:lnTo>
                    <a:pt x="79273" y="117621"/>
                  </a:lnTo>
                  <a:lnTo>
                    <a:pt x="81092" y="115347"/>
                  </a:lnTo>
                  <a:lnTo>
                    <a:pt x="81774" y="114514"/>
                  </a:lnTo>
                  <a:close/>
                  <a:moveTo>
                    <a:pt x="93142" y="100948"/>
                  </a:moveTo>
                  <a:lnTo>
                    <a:pt x="93445" y="101706"/>
                  </a:lnTo>
                  <a:lnTo>
                    <a:pt x="94051" y="103221"/>
                  </a:lnTo>
                  <a:lnTo>
                    <a:pt x="95567" y="107390"/>
                  </a:lnTo>
                  <a:lnTo>
                    <a:pt x="96628" y="110270"/>
                  </a:lnTo>
                  <a:lnTo>
                    <a:pt x="98144" y="114210"/>
                  </a:lnTo>
                  <a:lnTo>
                    <a:pt x="103600" y="128004"/>
                  </a:lnTo>
                  <a:lnTo>
                    <a:pt x="106707" y="135810"/>
                  </a:lnTo>
                  <a:lnTo>
                    <a:pt x="107390" y="137401"/>
                  </a:lnTo>
                  <a:lnTo>
                    <a:pt x="107541" y="137856"/>
                  </a:lnTo>
                  <a:lnTo>
                    <a:pt x="107617" y="138159"/>
                  </a:lnTo>
                  <a:lnTo>
                    <a:pt x="107541" y="138311"/>
                  </a:lnTo>
                  <a:lnTo>
                    <a:pt x="107465" y="138386"/>
                  </a:lnTo>
                  <a:lnTo>
                    <a:pt x="106859" y="138386"/>
                  </a:lnTo>
                  <a:lnTo>
                    <a:pt x="102160" y="138007"/>
                  </a:lnTo>
                  <a:lnTo>
                    <a:pt x="98295" y="137704"/>
                  </a:lnTo>
                  <a:lnTo>
                    <a:pt x="97462" y="135279"/>
                  </a:lnTo>
                  <a:lnTo>
                    <a:pt x="96476" y="132702"/>
                  </a:lnTo>
                  <a:lnTo>
                    <a:pt x="95339" y="130201"/>
                  </a:lnTo>
                  <a:lnTo>
                    <a:pt x="94127" y="127776"/>
                  </a:lnTo>
                  <a:lnTo>
                    <a:pt x="92687" y="125427"/>
                  </a:lnTo>
                  <a:lnTo>
                    <a:pt x="91171" y="123153"/>
                  </a:lnTo>
                  <a:lnTo>
                    <a:pt x="89504" y="120880"/>
                  </a:lnTo>
                  <a:lnTo>
                    <a:pt x="87609" y="118758"/>
                  </a:lnTo>
                  <a:lnTo>
                    <a:pt x="85715" y="116711"/>
                  </a:lnTo>
                  <a:lnTo>
                    <a:pt x="83668" y="114817"/>
                  </a:lnTo>
                  <a:lnTo>
                    <a:pt x="82986" y="114210"/>
                  </a:lnTo>
                  <a:lnTo>
                    <a:pt x="82683" y="114059"/>
                  </a:lnTo>
                  <a:lnTo>
                    <a:pt x="82456" y="113983"/>
                  </a:lnTo>
                  <a:lnTo>
                    <a:pt x="82380" y="113907"/>
                  </a:lnTo>
                  <a:lnTo>
                    <a:pt x="82380" y="113832"/>
                  </a:lnTo>
                  <a:lnTo>
                    <a:pt x="82532" y="113604"/>
                  </a:lnTo>
                  <a:lnTo>
                    <a:pt x="82835" y="113149"/>
                  </a:lnTo>
                  <a:lnTo>
                    <a:pt x="83062" y="112846"/>
                  </a:lnTo>
                  <a:lnTo>
                    <a:pt x="83289" y="112695"/>
                  </a:lnTo>
                  <a:lnTo>
                    <a:pt x="83517" y="112619"/>
                  </a:lnTo>
                  <a:lnTo>
                    <a:pt x="83668" y="112695"/>
                  </a:lnTo>
                  <a:lnTo>
                    <a:pt x="83972" y="112846"/>
                  </a:lnTo>
                  <a:lnTo>
                    <a:pt x="84199" y="112922"/>
                  </a:lnTo>
                  <a:lnTo>
                    <a:pt x="84502" y="112922"/>
                  </a:lnTo>
                  <a:lnTo>
                    <a:pt x="84805" y="112846"/>
                  </a:lnTo>
                  <a:lnTo>
                    <a:pt x="85411" y="112695"/>
                  </a:lnTo>
                  <a:lnTo>
                    <a:pt x="85942" y="112240"/>
                  </a:lnTo>
                  <a:lnTo>
                    <a:pt x="86321" y="111937"/>
                  </a:lnTo>
                  <a:lnTo>
                    <a:pt x="86548" y="111558"/>
                  </a:lnTo>
                  <a:lnTo>
                    <a:pt x="86700" y="111255"/>
                  </a:lnTo>
                  <a:lnTo>
                    <a:pt x="86851" y="110876"/>
                  </a:lnTo>
                  <a:lnTo>
                    <a:pt x="86927" y="110573"/>
                  </a:lnTo>
                  <a:lnTo>
                    <a:pt x="86927" y="110194"/>
                  </a:lnTo>
                  <a:lnTo>
                    <a:pt x="86851" y="109891"/>
                  </a:lnTo>
                  <a:lnTo>
                    <a:pt x="86624" y="109587"/>
                  </a:lnTo>
                  <a:lnTo>
                    <a:pt x="86472" y="109209"/>
                  </a:lnTo>
                  <a:lnTo>
                    <a:pt x="86472" y="109057"/>
                  </a:lnTo>
                  <a:lnTo>
                    <a:pt x="86548" y="108830"/>
                  </a:lnTo>
                  <a:lnTo>
                    <a:pt x="86927" y="108299"/>
                  </a:lnTo>
                  <a:lnTo>
                    <a:pt x="87761" y="107238"/>
                  </a:lnTo>
                  <a:lnTo>
                    <a:pt x="89352" y="105343"/>
                  </a:lnTo>
                  <a:lnTo>
                    <a:pt x="91095" y="103146"/>
                  </a:lnTo>
                  <a:lnTo>
                    <a:pt x="92460" y="101554"/>
                  </a:lnTo>
                  <a:lnTo>
                    <a:pt x="92914" y="101099"/>
                  </a:lnTo>
                  <a:lnTo>
                    <a:pt x="93066" y="100948"/>
                  </a:lnTo>
                  <a:close/>
                  <a:moveTo>
                    <a:pt x="226753" y="113377"/>
                  </a:moveTo>
                  <a:lnTo>
                    <a:pt x="227814" y="113756"/>
                  </a:lnTo>
                  <a:lnTo>
                    <a:pt x="230315" y="114893"/>
                  </a:lnTo>
                  <a:lnTo>
                    <a:pt x="231376" y="115423"/>
                  </a:lnTo>
                  <a:lnTo>
                    <a:pt x="231679" y="115650"/>
                  </a:lnTo>
                  <a:lnTo>
                    <a:pt x="231831" y="115802"/>
                  </a:lnTo>
                  <a:lnTo>
                    <a:pt x="231528" y="116332"/>
                  </a:lnTo>
                  <a:lnTo>
                    <a:pt x="230997" y="117469"/>
                  </a:lnTo>
                  <a:lnTo>
                    <a:pt x="227966" y="123002"/>
                  </a:lnTo>
                  <a:lnTo>
                    <a:pt x="222888" y="132702"/>
                  </a:lnTo>
                  <a:lnTo>
                    <a:pt x="220236" y="137704"/>
                  </a:lnTo>
                  <a:lnTo>
                    <a:pt x="219099" y="139675"/>
                  </a:lnTo>
                  <a:lnTo>
                    <a:pt x="219175" y="139372"/>
                  </a:lnTo>
                  <a:lnTo>
                    <a:pt x="219402" y="138538"/>
                  </a:lnTo>
                  <a:lnTo>
                    <a:pt x="223191" y="125806"/>
                  </a:lnTo>
                  <a:lnTo>
                    <a:pt x="226526" y="114210"/>
                  </a:lnTo>
                  <a:lnTo>
                    <a:pt x="226753" y="113377"/>
                  </a:lnTo>
                  <a:close/>
                  <a:moveTo>
                    <a:pt x="242744" y="124138"/>
                  </a:moveTo>
                  <a:lnTo>
                    <a:pt x="243881" y="125503"/>
                  </a:lnTo>
                  <a:lnTo>
                    <a:pt x="245094" y="127170"/>
                  </a:lnTo>
                  <a:lnTo>
                    <a:pt x="246230" y="128761"/>
                  </a:lnTo>
                  <a:lnTo>
                    <a:pt x="246913" y="129974"/>
                  </a:lnTo>
                  <a:lnTo>
                    <a:pt x="247140" y="130429"/>
                  </a:lnTo>
                  <a:lnTo>
                    <a:pt x="247140" y="130656"/>
                  </a:lnTo>
                  <a:lnTo>
                    <a:pt x="246761" y="130959"/>
                  </a:lnTo>
                  <a:lnTo>
                    <a:pt x="245776" y="131490"/>
                  </a:lnTo>
                  <a:lnTo>
                    <a:pt x="242290" y="133309"/>
                  </a:lnTo>
                  <a:lnTo>
                    <a:pt x="237591" y="135582"/>
                  </a:lnTo>
                  <a:lnTo>
                    <a:pt x="232589" y="137932"/>
                  </a:lnTo>
                  <a:lnTo>
                    <a:pt x="226147" y="140887"/>
                  </a:lnTo>
                  <a:lnTo>
                    <a:pt x="225010" y="141342"/>
                  </a:lnTo>
                  <a:lnTo>
                    <a:pt x="224783" y="141418"/>
                  </a:lnTo>
                  <a:lnTo>
                    <a:pt x="224783" y="141418"/>
                  </a:lnTo>
                  <a:lnTo>
                    <a:pt x="231225" y="135355"/>
                  </a:lnTo>
                  <a:lnTo>
                    <a:pt x="236530" y="130277"/>
                  </a:lnTo>
                  <a:lnTo>
                    <a:pt x="240168" y="126715"/>
                  </a:lnTo>
                  <a:lnTo>
                    <a:pt x="242744" y="124138"/>
                  </a:lnTo>
                  <a:close/>
                  <a:moveTo>
                    <a:pt x="205988" y="112013"/>
                  </a:moveTo>
                  <a:lnTo>
                    <a:pt x="206139" y="112240"/>
                  </a:lnTo>
                  <a:lnTo>
                    <a:pt x="206443" y="113983"/>
                  </a:lnTo>
                  <a:lnTo>
                    <a:pt x="207049" y="117621"/>
                  </a:lnTo>
                  <a:lnTo>
                    <a:pt x="207807" y="122168"/>
                  </a:lnTo>
                  <a:lnTo>
                    <a:pt x="208489" y="125882"/>
                  </a:lnTo>
                  <a:lnTo>
                    <a:pt x="209171" y="129519"/>
                  </a:lnTo>
                  <a:lnTo>
                    <a:pt x="209929" y="133763"/>
                  </a:lnTo>
                  <a:lnTo>
                    <a:pt x="210990" y="139902"/>
                  </a:lnTo>
                  <a:lnTo>
                    <a:pt x="211293" y="141342"/>
                  </a:lnTo>
                  <a:lnTo>
                    <a:pt x="211293" y="141418"/>
                  </a:lnTo>
                  <a:lnTo>
                    <a:pt x="211217" y="141418"/>
                  </a:lnTo>
                  <a:lnTo>
                    <a:pt x="210990" y="140963"/>
                  </a:lnTo>
                  <a:lnTo>
                    <a:pt x="209626" y="138007"/>
                  </a:lnTo>
                  <a:lnTo>
                    <a:pt x="206821" y="131414"/>
                  </a:lnTo>
                  <a:lnTo>
                    <a:pt x="202956" y="122623"/>
                  </a:lnTo>
                  <a:lnTo>
                    <a:pt x="200455" y="117015"/>
                  </a:lnTo>
                  <a:lnTo>
                    <a:pt x="199319" y="114438"/>
                  </a:lnTo>
                  <a:lnTo>
                    <a:pt x="200759" y="113604"/>
                  </a:lnTo>
                  <a:lnTo>
                    <a:pt x="201441" y="113301"/>
                  </a:lnTo>
                  <a:lnTo>
                    <a:pt x="202350" y="112922"/>
                  </a:lnTo>
                  <a:lnTo>
                    <a:pt x="203260" y="112619"/>
                  </a:lnTo>
                  <a:lnTo>
                    <a:pt x="204093" y="112392"/>
                  </a:lnTo>
                  <a:lnTo>
                    <a:pt x="205078" y="112088"/>
                  </a:lnTo>
                  <a:lnTo>
                    <a:pt x="205685" y="112013"/>
                  </a:lnTo>
                  <a:close/>
                  <a:moveTo>
                    <a:pt x="198182" y="114741"/>
                  </a:moveTo>
                  <a:lnTo>
                    <a:pt x="198333" y="114817"/>
                  </a:lnTo>
                  <a:lnTo>
                    <a:pt x="198485" y="114968"/>
                  </a:lnTo>
                  <a:lnTo>
                    <a:pt x="198712" y="115196"/>
                  </a:lnTo>
                  <a:lnTo>
                    <a:pt x="199167" y="116029"/>
                  </a:lnTo>
                  <a:lnTo>
                    <a:pt x="199773" y="117469"/>
                  </a:lnTo>
                  <a:lnTo>
                    <a:pt x="201971" y="122395"/>
                  </a:lnTo>
                  <a:lnTo>
                    <a:pt x="205912" y="131490"/>
                  </a:lnTo>
                  <a:lnTo>
                    <a:pt x="209929" y="140584"/>
                  </a:lnTo>
                  <a:lnTo>
                    <a:pt x="210459" y="141797"/>
                  </a:lnTo>
                  <a:lnTo>
                    <a:pt x="210611" y="142327"/>
                  </a:lnTo>
                  <a:lnTo>
                    <a:pt x="210459" y="142251"/>
                  </a:lnTo>
                  <a:lnTo>
                    <a:pt x="210232" y="142024"/>
                  </a:lnTo>
                  <a:lnTo>
                    <a:pt x="209322" y="140887"/>
                  </a:lnTo>
                  <a:lnTo>
                    <a:pt x="208186" y="139372"/>
                  </a:lnTo>
                  <a:lnTo>
                    <a:pt x="206897" y="137553"/>
                  </a:lnTo>
                  <a:lnTo>
                    <a:pt x="205382" y="135279"/>
                  </a:lnTo>
                  <a:lnTo>
                    <a:pt x="203866" y="132778"/>
                  </a:lnTo>
                  <a:lnTo>
                    <a:pt x="202350" y="130201"/>
                  </a:lnTo>
                  <a:lnTo>
                    <a:pt x="200910" y="127549"/>
                  </a:lnTo>
                  <a:lnTo>
                    <a:pt x="199622" y="124821"/>
                  </a:lnTo>
                  <a:lnTo>
                    <a:pt x="198333" y="122168"/>
                  </a:lnTo>
                  <a:lnTo>
                    <a:pt x="197272" y="119591"/>
                  </a:lnTo>
                  <a:lnTo>
                    <a:pt x="196287" y="117166"/>
                  </a:lnTo>
                  <a:lnTo>
                    <a:pt x="195757" y="115575"/>
                  </a:lnTo>
                  <a:lnTo>
                    <a:pt x="196515" y="115120"/>
                  </a:lnTo>
                  <a:lnTo>
                    <a:pt x="196893" y="114968"/>
                  </a:lnTo>
                  <a:lnTo>
                    <a:pt x="197272" y="114817"/>
                  </a:lnTo>
                  <a:lnTo>
                    <a:pt x="197651" y="114741"/>
                  </a:lnTo>
                  <a:close/>
                  <a:moveTo>
                    <a:pt x="52672" y="111179"/>
                  </a:moveTo>
                  <a:lnTo>
                    <a:pt x="52672" y="116863"/>
                  </a:lnTo>
                  <a:lnTo>
                    <a:pt x="52596" y="121183"/>
                  </a:lnTo>
                  <a:lnTo>
                    <a:pt x="52369" y="125654"/>
                  </a:lnTo>
                  <a:lnTo>
                    <a:pt x="52065" y="130429"/>
                  </a:lnTo>
                  <a:lnTo>
                    <a:pt x="51535" y="135582"/>
                  </a:lnTo>
                  <a:lnTo>
                    <a:pt x="50929" y="141190"/>
                  </a:lnTo>
                  <a:lnTo>
                    <a:pt x="50777" y="142782"/>
                  </a:lnTo>
                  <a:lnTo>
                    <a:pt x="50171" y="140736"/>
                  </a:lnTo>
                  <a:lnTo>
                    <a:pt x="47291" y="130732"/>
                  </a:lnTo>
                  <a:lnTo>
                    <a:pt x="45320" y="123987"/>
                  </a:lnTo>
                  <a:lnTo>
                    <a:pt x="43805" y="119061"/>
                  </a:lnTo>
                  <a:lnTo>
                    <a:pt x="43123" y="116560"/>
                  </a:lnTo>
                  <a:lnTo>
                    <a:pt x="42592" y="114514"/>
                  </a:lnTo>
                  <a:lnTo>
                    <a:pt x="42289" y="113074"/>
                  </a:lnTo>
                  <a:lnTo>
                    <a:pt x="42289" y="112619"/>
                  </a:lnTo>
                  <a:lnTo>
                    <a:pt x="42289" y="112392"/>
                  </a:lnTo>
                  <a:lnTo>
                    <a:pt x="42668" y="112240"/>
                  </a:lnTo>
                  <a:lnTo>
                    <a:pt x="43426" y="112013"/>
                  </a:lnTo>
                  <a:lnTo>
                    <a:pt x="45699" y="111634"/>
                  </a:lnTo>
                  <a:lnTo>
                    <a:pt x="48503" y="111331"/>
                  </a:lnTo>
                  <a:lnTo>
                    <a:pt x="51156" y="111179"/>
                  </a:lnTo>
                  <a:close/>
                  <a:moveTo>
                    <a:pt x="220160" y="111709"/>
                  </a:moveTo>
                  <a:lnTo>
                    <a:pt x="220766" y="111785"/>
                  </a:lnTo>
                  <a:lnTo>
                    <a:pt x="222206" y="112088"/>
                  </a:lnTo>
                  <a:lnTo>
                    <a:pt x="223873" y="112467"/>
                  </a:lnTo>
                  <a:lnTo>
                    <a:pt x="225010" y="112846"/>
                  </a:lnTo>
                  <a:lnTo>
                    <a:pt x="226071" y="113149"/>
                  </a:lnTo>
                  <a:lnTo>
                    <a:pt x="225768" y="114286"/>
                  </a:lnTo>
                  <a:lnTo>
                    <a:pt x="223873" y="120425"/>
                  </a:lnTo>
                  <a:lnTo>
                    <a:pt x="219933" y="133384"/>
                  </a:lnTo>
                  <a:lnTo>
                    <a:pt x="217507" y="141418"/>
                  </a:lnTo>
                  <a:lnTo>
                    <a:pt x="216977" y="142782"/>
                  </a:lnTo>
                  <a:lnTo>
                    <a:pt x="216901" y="142934"/>
                  </a:lnTo>
                  <a:lnTo>
                    <a:pt x="216825" y="142858"/>
                  </a:lnTo>
                  <a:lnTo>
                    <a:pt x="217432" y="138235"/>
                  </a:lnTo>
                  <a:lnTo>
                    <a:pt x="217886" y="134445"/>
                  </a:lnTo>
                  <a:lnTo>
                    <a:pt x="218189" y="131338"/>
                  </a:lnTo>
                  <a:lnTo>
                    <a:pt x="219023" y="121865"/>
                  </a:lnTo>
                  <a:lnTo>
                    <a:pt x="219857" y="114362"/>
                  </a:lnTo>
                  <a:lnTo>
                    <a:pt x="220160" y="111709"/>
                  </a:lnTo>
                  <a:close/>
                  <a:moveTo>
                    <a:pt x="66313" y="114059"/>
                  </a:moveTo>
                  <a:lnTo>
                    <a:pt x="67071" y="114286"/>
                  </a:lnTo>
                  <a:lnTo>
                    <a:pt x="68435" y="114893"/>
                  </a:lnTo>
                  <a:lnTo>
                    <a:pt x="70178" y="115802"/>
                  </a:lnTo>
                  <a:lnTo>
                    <a:pt x="71846" y="116711"/>
                  </a:lnTo>
                  <a:lnTo>
                    <a:pt x="73286" y="117545"/>
                  </a:lnTo>
                  <a:lnTo>
                    <a:pt x="73740" y="117848"/>
                  </a:lnTo>
                  <a:lnTo>
                    <a:pt x="73968" y="118076"/>
                  </a:lnTo>
                  <a:lnTo>
                    <a:pt x="73968" y="118227"/>
                  </a:lnTo>
                  <a:lnTo>
                    <a:pt x="73892" y="118454"/>
                  </a:lnTo>
                  <a:lnTo>
                    <a:pt x="73665" y="118909"/>
                  </a:lnTo>
                  <a:lnTo>
                    <a:pt x="73058" y="119667"/>
                  </a:lnTo>
                  <a:lnTo>
                    <a:pt x="71012" y="122244"/>
                  </a:lnTo>
                  <a:lnTo>
                    <a:pt x="67147" y="126867"/>
                  </a:lnTo>
                  <a:lnTo>
                    <a:pt x="60402" y="135203"/>
                  </a:lnTo>
                  <a:lnTo>
                    <a:pt x="56840" y="139523"/>
                  </a:lnTo>
                  <a:lnTo>
                    <a:pt x="53581" y="143313"/>
                  </a:lnTo>
                  <a:lnTo>
                    <a:pt x="53581" y="143085"/>
                  </a:lnTo>
                  <a:lnTo>
                    <a:pt x="54112" y="141873"/>
                  </a:lnTo>
                  <a:lnTo>
                    <a:pt x="57370" y="134370"/>
                  </a:lnTo>
                  <a:lnTo>
                    <a:pt x="60553" y="127094"/>
                  </a:lnTo>
                  <a:lnTo>
                    <a:pt x="63282" y="120652"/>
                  </a:lnTo>
                  <a:lnTo>
                    <a:pt x="64873" y="116787"/>
                  </a:lnTo>
                  <a:lnTo>
                    <a:pt x="65707" y="114817"/>
                  </a:lnTo>
                  <a:lnTo>
                    <a:pt x="66086" y="114135"/>
                  </a:lnTo>
                  <a:lnTo>
                    <a:pt x="66162" y="114059"/>
                  </a:lnTo>
                  <a:close/>
                  <a:moveTo>
                    <a:pt x="191209" y="118000"/>
                  </a:moveTo>
                  <a:lnTo>
                    <a:pt x="191967" y="119516"/>
                  </a:lnTo>
                  <a:lnTo>
                    <a:pt x="193786" y="123153"/>
                  </a:lnTo>
                  <a:lnTo>
                    <a:pt x="195150" y="125806"/>
                  </a:lnTo>
                  <a:lnTo>
                    <a:pt x="196439" y="128231"/>
                  </a:lnTo>
                  <a:lnTo>
                    <a:pt x="197727" y="130505"/>
                  </a:lnTo>
                  <a:lnTo>
                    <a:pt x="199015" y="132702"/>
                  </a:lnTo>
                  <a:lnTo>
                    <a:pt x="200380" y="134749"/>
                  </a:lnTo>
                  <a:lnTo>
                    <a:pt x="201744" y="136795"/>
                  </a:lnTo>
                  <a:lnTo>
                    <a:pt x="203260" y="138841"/>
                  </a:lnTo>
                  <a:lnTo>
                    <a:pt x="204851" y="140887"/>
                  </a:lnTo>
                  <a:lnTo>
                    <a:pt x="206367" y="142858"/>
                  </a:lnTo>
                  <a:lnTo>
                    <a:pt x="206670" y="143313"/>
                  </a:lnTo>
                  <a:lnTo>
                    <a:pt x="206746" y="143388"/>
                  </a:lnTo>
                  <a:lnTo>
                    <a:pt x="206670" y="143388"/>
                  </a:lnTo>
                  <a:lnTo>
                    <a:pt x="203563" y="140660"/>
                  </a:lnTo>
                  <a:lnTo>
                    <a:pt x="199849" y="137553"/>
                  </a:lnTo>
                  <a:lnTo>
                    <a:pt x="195984" y="134370"/>
                  </a:lnTo>
                  <a:lnTo>
                    <a:pt x="192574" y="131717"/>
                  </a:lnTo>
                  <a:lnTo>
                    <a:pt x="185829" y="126488"/>
                  </a:lnTo>
                  <a:lnTo>
                    <a:pt x="184389" y="125275"/>
                  </a:lnTo>
                  <a:lnTo>
                    <a:pt x="184010" y="124896"/>
                  </a:lnTo>
                  <a:lnTo>
                    <a:pt x="183858" y="124745"/>
                  </a:lnTo>
                  <a:lnTo>
                    <a:pt x="183934" y="124593"/>
                  </a:lnTo>
                  <a:lnTo>
                    <a:pt x="184086" y="124366"/>
                  </a:lnTo>
                  <a:lnTo>
                    <a:pt x="184843" y="123532"/>
                  </a:lnTo>
                  <a:lnTo>
                    <a:pt x="185980" y="122395"/>
                  </a:lnTo>
                  <a:lnTo>
                    <a:pt x="187269" y="121183"/>
                  </a:lnTo>
                  <a:lnTo>
                    <a:pt x="189770" y="118985"/>
                  </a:lnTo>
                  <a:lnTo>
                    <a:pt x="190679" y="118227"/>
                  </a:lnTo>
                  <a:lnTo>
                    <a:pt x="190982" y="118076"/>
                  </a:lnTo>
                  <a:lnTo>
                    <a:pt x="191209" y="118000"/>
                  </a:lnTo>
                  <a:close/>
                  <a:moveTo>
                    <a:pt x="53808" y="111331"/>
                  </a:moveTo>
                  <a:lnTo>
                    <a:pt x="55627" y="111482"/>
                  </a:lnTo>
                  <a:lnTo>
                    <a:pt x="57370" y="111634"/>
                  </a:lnTo>
                  <a:lnTo>
                    <a:pt x="59038" y="111937"/>
                  </a:lnTo>
                  <a:lnTo>
                    <a:pt x="60857" y="112316"/>
                  </a:lnTo>
                  <a:lnTo>
                    <a:pt x="62751" y="112846"/>
                  </a:lnTo>
                  <a:lnTo>
                    <a:pt x="64343" y="113301"/>
                  </a:lnTo>
                  <a:lnTo>
                    <a:pt x="65176" y="113604"/>
                  </a:lnTo>
                  <a:lnTo>
                    <a:pt x="65252" y="113680"/>
                  </a:lnTo>
                  <a:lnTo>
                    <a:pt x="65252" y="113832"/>
                  </a:lnTo>
                  <a:lnTo>
                    <a:pt x="65025" y="114665"/>
                  </a:lnTo>
                  <a:lnTo>
                    <a:pt x="64494" y="116029"/>
                  </a:lnTo>
                  <a:lnTo>
                    <a:pt x="63585" y="118227"/>
                  </a:lnTo>
                  <a:lnTo>
                    <a:pt x="60629" y="124972"/>
                  </a:lnTo>
                  <a:lnTo>
                    <a:pt x="56840" y="133460"/>
                  </a:lnTo>
                  <a:lnTo>
                    <a:pt x="53657" y="140660"/>
                  </a:lnTo>
                  <a:lnTo>
                    <a:pt x="52217" y="143616"/>
                  </a:lnTo>
                  <a:lnTo>
                    <a:pt x="52293" y="142479"/>
                  </a:lnTo>
                  <a:lnTo>
                    <a:pt x="52520" y="139751"/>
                  </a:lnTo>
                  <a:lnTo>
                    <a:pt x="53126" y="133839"/>
                  </a:lnTo>
                  <a:lnTo>
                    <a:pt x="53202" y="132399"/>
                  </a:lnTo>
                  <a:lnTo>
                    <a:pt x="53278" y="129747"/>
                  </a:lnTo>
                  <a:lnTo>
                    <a:pt x="53430" y="122623"/>
                  </a:lnTo>
                  <a:lnTo>
                    <a:pt x="53505" y="115726"/>
                  </a:lnTo>
                  <a:lnTo>
                    <a:pt x="53657" y="112316"/>
                  </a:lnTo>
                  <a:lnTo>
                    <a:pt x="53808" y="111331"/>
                  </a:lnTo>
                  <a:close/>
                  <a:moveTo>
                    <a:pt x="238728" y="120425"/>
                  </a:moveTo>
                  <a:lnTo>
                    <a:pt x="238955" y="120501"/>
                  </a:lnTo>
                  <a:lnTo>
                    <a:pt x="239410" y="120880"/>
                  </a:lnTo>
                  <a:lnTo>
                    <a:pt x="240547" y="122016"/>
                  </a:lnTo>
                  <a:lnTo>
                    <a:pt x="242138" y="123608"/>
                  </a:lnTo>
                  <a:lnTo>
                    <a:pt x="239107" y="126564"/>
                  </a:lnTo>
                  <a:lnTo>
                    <a:pt x="231149" y="134294"/>
                  </a:lnTo>
                  <a:lnTo>
                    <a:pt x="224177" y="140887"/>
                  </a:lnTo>
                  <a:lnTo>
                    <a:pt x="223191" y="141797"/>
                  </a:lnTo>
                  <a:lnTo>
                    <a:pt x="222282" y="142555"/>
                  </a:lnTo>
                  <a:lnTo>
                    <a:pt x="221448" y="143161"/>
                  </a:lnTo>
                  <a:lnTo>
                    <a:pt x="220615" y="143616"/>
                  </a:lnTo>
                  <a:lnTo>
                    <a:pt x="218947" y="144374"/>
                  </a:lnTo>
                  <a:lnTo>
                    <a:pt x="218872" y="144374"/>
                  </a:lnTo>
                  <a:lnTo>
                    <a:pt x="218947" y="144298"/>
                  </a:lnTo>
                  <a:lnTo>
                    <a:pt x="219099" y="143919"/>
                  </a:lnTo>
                  <a:lnTo>
                    <a:pt x="220160" y="142555"/>
                  </a:lnTo>
                  <a:lnTo>
                    <a:pt x="221827" y="140433"/>
                  </a:lnTo>
                  <a:lnTo>
                    <a:pt x="224177" y="137704"/>
                  </a:lnTo>
                  <a:lnTo>
                    <a:pt x="227890" y="133309"/>
                  </a:lnTo>
                  <a:lnTo>
                    <a:pt x="231376" y="128989"/>
                  </a:lnTo>
                  <a:lnTo>
                    <a:pt x="234180" y="125503"/>
                  </a:lnTo>
                  <a:lnTo>
                    <a:pt x="236454" y="122774"/>
                  </a:lnTo>
                  <a:lnTo>
                    <a:pt x="237970" y="121031"/>
                  </a:lnTo>
                  <a:lnTo>
                    <a:pt x="238500" y="120577"/>
                  </a:lnTo>
                  <a:lnTo>
                    <a:pt x="238728" y="120425"/>
                  </a:lnTo>
                  <a:close/>
                  <a:moveTo>
                    <a:pt x="76923" y="120652"/>
                  </a:moveTo>
                  <a:lnTo>
                    <a:pt x="78288" y="121865"/>
                  </a:lnTo>
                  <a:lnTo>
                    <a:pt x="79652" y="123153"/>
                  </a:lnTo>
                  <a:lnTo>
                    <a:pt x="80788" y="124442"/>
                  </a:lnTo>
                  <a:lnTo>
                    <a:pt x="81622" y="125351"/>
                  </a:lnTo>
                  <a:lnTo>
                    <a:pt x="81925" y="125882"/>
                  </a:lnTo>
                  <a:lnTo>
                    <a:pt x="81622" y="126185"/>
                  </a:lnTo>
                  <a:lnTo>
                    <a:pt x="80940" y="126867"/>
                  </a:lnTo>
                  <a:lnTo>
                    <a:pt x="78591" y="128989"/>
                  </a:lnTo>
                  <a:lnTo>
                    <a:pt x="72376" y="134597"/>
                  </a:lnTo>
                  <a:lnTo>
                    <a:pt x="69496" y="137174"/>
                  </a:lnTo>
                  <a:lnTo>
                    <a:pt x="67147" y="137022"/>
                  </a:lnTo>
                  <a:lnTo>
                    <a:pt x="65252" y="137022"/>
                  </a:lnTo>
                  <a:lnTo>
                    <a:pt x="64798" y="137098"/>
                  </a:lnTo>
                  <a:lnTo>
                    <a:pt x="64570" y="137174"/>
                  </a:lnTo>
                  <a:lnTo>
                    <a:pt x="64494" y="137401"/>
                  </a:lnTo>
                  <a:lnTo>
                    <a:pt x="64494" y="137780"/>
                  </a:lnTo>
                  <a:lnTo>
                    <a:pt x="64570" y="138765"/>
                  </a:lnTo>
                  <a:lnTo>
                    <a:pt x="64873" y="140433"/>
                  </a:lnTo>
                  <a:lnTo>
                    <a:pt x="64798" y="140584"/>
                  </a:lnTo>
                  <a:lnTo>
                    <a:pt x="64722" y="140736"/>
                  </a:lnTo>
                  <a:lnTo>
                    <a:pt x="64267" y="141266"/>
                  </a:lnTo>
                  <a:lnTo>
                    <a:pt x="63661" y="141873"/>
                  </a:lnTo>
                  <a:lnTo>
                    <a:pt x="62903" y="142479"/>
                  </a:lnTo>
                  <a:lnTo>
                    <a:pt x="62145" y="143161"/>
                  </a:lnTo>
                  <a:lnTo>
                    <a:pt x="61387" y="143691"/>
                  </a:lnTo>
                  <a:lnTo>
                    <a:pt x="60781" y="144070"/>
                  </a:lnTo>
                  <a:lnTo>
                    <a:pt x="60326" y="144298"/>
                  </a:lnTo>
                  <a:lnTo>
                    <a:pt x="59644" y="144374"/>
                  </a:lnTo>
                  <a:lnTo>
                    <a:pt x="59492" y="144298"/>
                  </a:lnTo>
                  <a:lnTo>
                    <a:pt x="59341" y="144222"/>
                  </a:lnTo>
                  <a:lnTo>
                    <a:pt x="59265" y="144070"/>
                  </a:lnTo>
                  <a:lnTo>
                    <a:pt x="59114" y="143995"/>
                  </a:lnTo>
                  <a:lnTo>
                    <a:pt x="58659" y="143995"/>
                  </a:lnTo>
                  <a:lnTo>
                    <a:pt x="58280" y="144070"/>
                  </a:lnTo>
                  <a:lnTo>
                    <a:pt x="58053" y="144146"/>
                  </a:lnTo>
                  <a:lnTo>
                    <a:pt x="57901" y="144298"/>
                  </a:lnTo>
                  <a:lnTo>
                    <a:pt x="57674" y="144525"/>
                  </a:lnTo>
                  <a:lnTo>
                    <a:pt x="57370" y="144601"/>
                  </a:lnTo>
                  <a:lnTo>
                    <a:pt x="57295" y="144601"/>
                  </a:lnTo>
                  <a:lnTo>
                    <a:pt x="57295" y="144525"/>
                  </a:lnTo>
                  <a:lnTo>
                    <a:pt x="57522" y="144222"/>
                  </a:lnTo>
                  <a:lnTo>
                    <a:pt x="58659" y="142706"/>
                  </a:lnTo>
                  <a:lnTo>
                    <a:pt x="61084" y="139751"/>
                  </a:lnTo>
                  <a:lnTo>
                    <a:pt x="65101" y="134900"/>
                  </a:lnTo>
                  <a:lnTo>
                    <a:pt x="73210" y="125200"/>
                  </a:lnTo>
                  <a:lnTo>
                    <a:pt x="76923" y="120652"/>
                  </a:lnTo>
                  <a:close/>
                  <a:moveTo>
                    <a:pt x="65328" y="141721"/>
                  </a:moveTo>
                  <a:lnTo>
                    <a:pt x="65631" y="141948"/>
                  </a:lnTo>
                  <a:lnTo>
                    <a:pt x="66162" y="142403"/>
                  </a:lnTo>
                  <a:lnTo>
                    <a:pt x="66616" y="142706"/>
                  </a:lnTo>
                  <a:lnTo>
                    <a:pt x="67071" y="143009"/>
                  </a:lnTo>
                  <a:lnTo>
                    <a:pt x="67677" y="143237"/>
                  </a:lnTo>
                  <a:lnTo>
                    <a:pt x="68359" y="143464"/>
                  </a:lnTo>
                  <a:lnTo>
                    <a:pt x="69799" y="143843"/>
                  </a:lnTo>
                  <a:lnTo>
                    <a:pt x="71543" y="144070"/>
                  </a:lnTo>
                  <a:lnTo>
                    <a:pt x="72755" y="144222"/>
                  </a:lnTo>
                  <a:lnTo>
                    <a:pt x="73134" y="144374"/>
                  </a:lnTo>
                  <a:lnTo>
                    <a:pt x="73210" y="144374"/>
                  </a:lnTo>
                  <a:lnTo>
                    <a:pt x="73210" y="144449"/>
                  </a:lnTo>
                  <a:lnTo>
                    <a:pt x="73058" y="144525"/>
                  </a:lnTo>
                  <a:lnTo>
                    <a:pt x="72755" y="144601"/>
                  </a:lnTo>
                  <a:lnTo>
                    <a:pt x="71088" y="144601"/>
                  </a:lnTo>
                  <a:lnTo>
                    <a:pt x="70785" y="144525"/>
                  </a:lnTo>
                  <a:lnTo>
                    <a:pt x="70633" y="144449"/>
                  </a:lnTo>
                  <a:lnTo>
                    <a:pt x="70406" y="144374"/>
                  </a:lnTo>
                  <a:lnTo>
                    <a:pt x="69951" y="144298"/>
                  </a:lnTo>
                  <a:lnTo>
                    <a:pt x="68738" y="144298"/>
                  </a:lnTo>
                  <a:lnTo>
                    <a:pt x="66692" y="144222"/>
                  </a:lnTo>
                  <a:lnTo>
                    <a:pt x="62751" y="144222"/>
                  </a:lnTo>
                  <a:lnTo>
                    <a:pt x="62524" y="144146"/>
                  </a:lnTo>
                  <a:lnTo>
                    <a:pt x="62600" y="144070"/>
                  </a:lnTo>
                  <a:lnTo>
                    <a:pt x="64267" y="142555"/>
                  </a:lnTo>
                  <a:lnTo>
                    <a:pt x="64949" y="142024"/>
                  </a:lnTo>
                  <a:lnTo>
                    <a:pt x="65328" y="141721"/>
                  </a:lnTo>
                  <a:close/>
                  <a:moveTo>
                    <a:pt x="76090" y="144449"/>
                  </a:moveTo>
                  <a:lnTo>
                    <a:pt x="77075" y="144525"/>
                  </a:lnTo>
                  <a:lnTo>
                    <a:pt x="76999" y="144525"/>
                  </a:lnTo>
                  <a:lnTo>
                    <a:pt x="76165" y="144601"/>
                  </a:lnTo>
                  <a:lnTo>
                    <a:pt x="75256" y="144525"/>
                  </a:lnTo>
                  <a:lnTo>
                    <a:pt x="75104" y="144525"/>
                  </a:lnTo>
                  <a:lnTo>
                    <a:pt x="76090" y="144449"/>
                  </a:lnTo>
                  <a:close/>
                  <a:moveTo>
                    <a:pt x="84578" y="144525"/>
                  </a:moveTo>
                  <a:lnTo>
                    <a:pt x="84199" y="144601"/>
                  </a:lnTo>
                  <a:lnTo>
                    <a:pt x="80561" y="144601"/>
                  </a:lnTo>
                  <a:lnTo>
                    <a:pt x="80106" y="144525"/>
                  </a:lnTo>
                  <a:close/>
                  <a:moveTo>
                    <a:pt x="183100" y="125503"/>
                  </a:moveTo>
                  <a:lnTo>
                    <a:pt x="183934" y="126033"/>
                  </a:lnTo>
                  <a:lnTo>
                    <a:pt x="185677" y="127397"/>
                  </a:lnTo>
                  <a:lnTo>
                    <a:pt x="192270" y="132551"/>
                  </a:lnTo>
                  <a:lnTo>
                    <a:pt x="196060" y="135431"/>
                  </a:lnTo>
                  <a:lnTo>
                    <a:pt x="199243" y="138007"/>
                  </a:lnTo>
                  <a:lnTo>
                    <a:pt x="204245" y="142251"/>
                  </a:lnTo>
                  <a:lnTo>
                    <a:pt x="207049" y="144677"/>
                  </a:lnTo>
                  <a:lnTo>
                    <a:pt x="207276" y="144904"/>
                  </a:lnTo>
                  <a:lnTo>
                    <a:pt x="207352" y="144980"/>
                  </a:lnTo>
                  <a:lnTo>
                    <a:pt x="206746" y="144677"/>
                  </a:lnTo>
                  <a:lnTo>
                    <a:pt x="201516" y="141797"/>
                  </a:lnTo>
                  <a:lnTo>
                    <a:pt x="193559" y="137477"/>
                  </a:lnTo>
                  <a:lnTo>
                    <a:pt x="185904" y="133309"/>
                  </a:lnTo>
                  <a:lnTo>
                    <a:pt x="181357" y="130959"/>
                  </a:lnTo>
                  <a:lnTo>
                    <a:pt x="179917" y="130201"/>
                  </a:lnTo>
                  <a:lnTo>
                    <a:pt x="180372" y="129444"/>
                  </a:lnTo>
                  <a:lnTo>
                    <a:pt x="181888" y="127094"/>
                  </a:lnTo>
                  <a:lnTo>
                    <a:pt x="182721" y="125957"/>
                  </a:lnTo>
                  <a:lnTo>
                    <a:pt x="183100" y="125503"/>
                  </a:lnTo>
                  <a:close/>
                  <a:moveTo>
                    <a:pt x="232816" y="116257"/>
                  </a:moveTo>
                  <a:lnTo>
                    <a:pt x="233650" y="116711"/>
                  </a:lnTo>
                  <a:lnTo>
                    <a:pt x="235469" y="117848"/>
                  </a:lnTo>
                  <a:lnTo>
                    <a:pt x="237288" y="119137"/>
                  </a:lnTo>
                  <a:lnTo>
                    <a:pt x="238121" y="119743"/>
                  </a:lnTo>
                  <a:lnTo>
                    <a:pt x="238046" y="119894"/>
                  </a:lnTo>
                  <a:lnTo>
                    <a:pt x="237894" y="120198"/>
                  </a:lnTo>
                  <a:lnTo>
                    <a:pt x="237288" y="121031"/>
                  </a:lnTo>
                  <a:lnTo>
                    <a:pt x="236227" y="122168"/>
                  </a:lnTo>
                  <a:lnTo>
                    <a:pt x="234938" y="123760"/>
                  </a:lnTo>
                  <a:lnTo>
                    <a:pt x="230922" y="128913"/>
                  </a:lnTo>
                  <a:lnTo>
                    <a:pt x="228572" y="131869"/>
                  </a:lnTo>
                  <a:lnTo>
                    <a:pt x="226678" y="134142"/>
                  </a:lnTo>
                  <a:lnTo>
                    <a:pt x="222661" y="138765"/>
                  </a:lnTo>
                  <a:lnTo>
                    <a:pt x="220539" y="141342"/>
                  </a:lnTo>
                  <a:lnTo>
                    <a:pt x="218947" y="143388"/>
                  </a:lnTo>
                  <a:lnTo>
                    <a:pt x="218114" y="144449"/>
                  </a:lnTo>
                  <a:lnTo>
                    <a:pt x="217583" y="145131"/>
                  </a:lnTo>
                  <a:lnTo>
                    <a:pt x="217280" y="145435"/>
                  </a:lnTo>
                  <a:lnTo>
                    <a:pt x="217204" y="145435"/>
                  </a:lnTo>
                  <a:lnTo>
                    <a:pt x="217204" y="145359"/>
                  </a:lnTo>
                  <a:lnTo>
                    <a:pt x="217356" y="144904"/>
                  </a:lnTo>
                  <a:lnTo>
                    <a:pt x="217735" y="143995"/>
                  </a:lnTo>
                  <a:lnTo>
                    <a:pt x="219175" y="141266"/>
                  </a:lnTo>
                  <a:lnTo>
                    <a:pt x="222358" y="135506"/>
                  </a:lnTo>
                  <a:lnTo>
                    <a:pt x="225541" y="129519"/>
                  </a:lnTo>
                  <a:lnTo>
                    <a:pt x="227890" y="125275"/>
                  </a:lnTo>
                  <a:lnTo>
                    <a:pt x="230391" y="120501"/>
                  </a:lnTo>
                  <a:lnTo>
                    <a:pt x="232210" y="117090"/>
                  </a:lnTo>
                  <a:lnTo>
                    <a:pt x="232665" y="116408"/>
                  </a:lnTo>
                  <a:lnTo>
                    <a:pt x="232740" y="116257"/>
                  </a:lnTo>
                  <a:close/>
                  <a:moveTo>
                    <a:pt x="213036" y="111179"/>
                  </a:moveTo>
                  <a:lnTo>
                    <a:pt x="213188" y="112770"/>
                  </a:lnTo>
                  <a:lnTo>
                    <a:pt x="213339" y="117924"/>
                  </a:lnTo>
                  <a:lnTo>
                    <a:pt x="213415" y="128231"/>
                  </a:lnTo>
                  <a:lnTo>
                    <a:pt x="213566" y="138538"/>
                  </a:lnTo>
                  <a:lnTo>
                    <a:pt x="213718" y="143767"/>
                  </a:lnTo>
                  <a:lnTo>
                    <a:pt x="213718" y="144677"/>
                  </a:lnTo>
                  <a:lnTo>
                    <a:pt x="213718" y="145207"/>
                  </a:lnTo>
                  <a:lnTo>
                    <a:pt x="213642" y="145435"/>
                  </a:lnTo>
                  <a:lnTo>
                    <a:pt x="213491" y="145510"/>
                  </a:lnTo>
                  <a:lnTo>
                    <a:pt x="213188" y="145435"/>
                  </a:lnTo>
                  <a:lnTo>
                    <a:pt x="213036" y="145283"/>
                  </a:lnTo>
                  <a:lnTo>
                    <a:pt x="212733" y="144146"/>
                  </a:lnTo>
                  <a:lnTo>
                    <a:pt x="212127" y="141494"/>
                  </a:lnTo>
                  <a:lnTo>
                    <a:pt x="211444" y="137932"/>
                  </a:lnTo>
                  <a:lnTo>
                    <a:pt x="210762" y="134067"/>
                  </a:lnTo>
                  <a:lnTo>
                    <a:pt x="210005" y="129898"/>
                  </a:lnTo>
                  <a:lnTo>
                    <a:pt x="209322" y="126336"/>
                  </a:lnTo>
                  <a:lnTo>
                    <a:pt x="208489" y="121865"/>
                  </a:lnTo>
                  <a:lnTo>
                    <a:pt x="207655" y="117090"/>
                  </a:lnTo>
                  <a:lnTo>
                    <a:pt x="207125" y="113301"/>
                  </a:lnTo>
                  <a:lnTo>
                    <a:pt x="206973" y="112164"/>
                  </a:lnTo>
                  <a:lnTo>
                    <a:pt x="206973" y="111785"/>
                  </a:lnTo>
                  <a:lnTo>
                    <a:pt x="207049" y="111709"/>
                  </a:lnTo>
                  <a:lnTo>
                    <a:pt x="207731" y="111558"/>
                  </a:lnTo>
                  <a:lnTo>
                    <a:pt x="209019" y="111406"/>
                  </a:lnTo>
                  <a:lnTo>
                    <a:pt x="210459" y="111255"/>
                  </a:lnTo>
                  <a:lnTo>
                    <a:pt x="211748" y="111179"/>
                  </a:lnTo>
                  <a:close/>
                  <a:moveTo>
                    <a:pt x="18568" y="128989"/>
                  </a:moveTo>
                  <a:lnTo>
                    <a:pt x="18871" y="129216"/>
                  </a:lnTo>
                  <a:lnTo>
                    <a:pt x="19326" y="129595"/>
                  </a:lnTo>
                  <a:lnTo>
                    <a:pt x="20917" y="131111"/>
                  </a:lnTo>
                  <a:lnTo>
                    <a:pt x="23115" y="133006"/>
                  </a:lnTo>
                  <a:lnTo>
                    <a:pt x="25919" y="135431"/>
                  </a:lnTo>
                  <a:lnTo>
                    <a:pt x="31376" y="140054"/>
                  </a:lnTo>
                  <a:lnTo>
                    <a:pt x="35695" y="143843"/>
                  </a:lnTo>
                  <a:lnTo>
                    <a:pt x="37211" y="145207"/>
                  </a:lnTo>
                  <a:lnTo>
                    <a:pt x="37666" y="145662"/>
                  </a:lnTo>
                  <a:lnTo>
                    <a:pt x="37818" y="145813"/>
                  </a:lnTo>
                  <a:lnTo>
                    <a:pt x="37666" y="145813"/>
                  </a:lnTo>
                  <a:lnTo>
                    <a:pt x="37135" y="145662"/>
                  </a:lnTo>
                  <a:lnTo>
                    <a:pt x="35317" y="145131"/>
                  </a:lnTo>
                  <a:lnTo>
                    <a:pt x="29708" y="143237"/>
                  </a:lnTo>
                  <a:lnTo>
                    <a:pt x="23418" y="141039"/>
                  </a:lnTo>
                  <a:lnTo>
                    <a:pt x="20766" y="140054"/>
                  </a:lnTo>
                  <a:lnTo>
                    <a:pt x="18871" y="139372"/>
                  </a:lnTo>
                  <a:lnTo>
                    <a:pt x="15688" y="138007"/>
                  </a:lnTo>
                  <a:lnTo>
                    <a:pt x="14248" y="137325"/>
                  </a:lnTo>
                  <a:lnTo>
                    <a:pt x="14172" y="137174"/>
                  </a:lnTo>
                  <a:lnTo>
                    <a:pt x="14172" y="137022"/>
                  </a:lnTo>
                  <a:lnTo>
                    <a:pt x="14324" y="136416"/>
                  </a:lnTo>
                  <a:lnTo>
                    <a:pt x="14930" y="135052"/>
                  </a:lnTo>
                  <a:lnTo>
                    <a:pt x="15839" y="133233"/>
                  </a:lnTo>
                  <a:lnTo>
                    <a:pt x="16749" y="131414"/>
                  </a:lnTo>
                  <a:lnTo>
                    <a:pt x="17507" y="130050"/>
                  </a:lnTo>
                  <a:lnTo>
                    <a:pt x="18037" y="129216"/>
                  </a:lnTo>
                  <a:lnTo>
                    <a:pt x="18265" y="128989"/>
                  </a:lnTo>
                  <a:close/>
                  <a:moveTo>
                    <a:pt x="213794" y="111103"/>
                  </a:moveTo>
                  <a:lnTo>
                    <a:pt x="216371" y="111255"/>
                  </a:lnTo>
                  <a:lnTo>
                    <a:pt x="218189" y="111406"/>
                  </a:lnTo>
                  <a:lnTo>
                    <a:pt x="218872" y="111482"/>
                  </a:lnTo>
                  <a:lnTo>
                    <a:pt x="219099" y="111634"/>
                  </a:lnTo>
                  <a:lnTo>
                    <a:pt x="219175" y="111937"/>
                  </a:lnTo>
                  <a:lnTo>
                    <a:pt x="219175" y="112619"/>
                  </a:lnTo>
                  <a:lnTo>
                    <a:pt x="218947" y="115044"/>
                  </a:lnTo>
                  <a:lnTo>
                    <a:pt x="218568" y="119288"/>
                  </a:lnTo>
                  <a:lnTo>
                    <a:pt x="218038" y="124821"/>
                  </a:lnTo>
                  <a:lnTo>
                    <a:pt x="217507" y="130429"/>
                  </a:lnTo>
                  <a:lnTo>
                    <a:pt x="216750" y="137401"/>
                  </a:lnTo>
                  <a:lnTo>
                    <a:pt x="216067" y="143464"/>
                  </a:lnTo>
                  <a:lnTo>
                    <a:pt x="215764" y="145359"/>
                  </a:lnTo>
                  <a:lnTo>
                    <a:pt x="215689" y="146117"/>
                  </a:lnTo>
                  <a:lnTo>
                    <a:pt x="215006" y="145889"/>
                  </a:lnTo>
                  <a:lnTo>
                    <a:pt x="214703" y="145738"/>
                  </a:lnTo>
                  <a:lnTo>
                    <a:pt x="214552" y="145435"/>
                  </a:lnTo>
                  <a:lnTo>
                    <a:pt x="214400" y="144980"/>
                  </a:lnTo>
                  <a:lnTo>
                    <a:pt x="214324" y="144222"/>
                  </a:lnTo>
                  <a:lnTo>
                    <a:pt x="214249" y="139220"/>
                  </a:lnTo>
                  <a:lnTo>
                    <a:pt x="214097" y="129292"/>
                  </a:lnTo>
                  <a:lnTo>
                    <a:pt x="214021" y="119137"/>
                  </a:lnTo>
                  <a:lnTo>
                    <a:pt x="213870" y="113528"/>
                  </a:lnTo>
                  <a:lnTo>
                    <a:pt x="213794" y="111103"/>
                  </a:lnTo>
                  <a:close/>
                  <a:moveTo>
                    <a:pt x="186662" y="98826"/>
                  </a:moveTo>
                  <a:lnTo>
                    <a:pt x="186814" y="98902"/>
                  </a:lnTo>
                  <a:lnTo>
                    <a:pt x="186890" y="98977"/>
                  </a:lnTo>
                  <a:lnTo>
                    <a:pt x="186890" y="99129"/>
                  </a:lnTo>
                  <a:lnTo>
                    <a:pt x="186814" y="99432"/>
                  </a:lnTo>
                  <a:lnTo>
                    <a:pt x="186511" y="100645"/>
                  </a:lnTo>
                  <a:lnTo>
                    <a:pt x="186511" y="101099"/>
                  </a:lnTo>
                  <a:lnTo>
                    <a:pt x="186586" y="101175"/>
                  </a:lnTo>
                  <a:lnTo>
                    <a:pt x="186662" y="101175"/>
                  </a:lnTo>
                  <a:lnTo>
                    <a:pt x="186814" y="100872"/>
                  </a:lnTo>
                  <a:lnTo>
                    <a:pt x="187041" y="100341"/>
                  </a:lnTo>
                  <a:lnTo>
                    <a:pt x="187193" y="99887"/>
                  </a:lnTo>
                  <a:lnTo>
                    <a:pt x="187269" y="99811"/>
                  </a:lnTo>
                  <a:lnTo>
                    <a:pt x="187269" y="99963"/>
                  </a:lnTo>
                  <a:lnTo>
                    <a:pt x="188102" y="102085"/>
                  </a:lnTo>
                  <a:lnTo>
                    <a:pt x="188557" y="103373"/>
                  </a:lnTo>
                  <a:lnTo>
                    <a:pt x="188784" y="103752"/>
                  </a:lnTo>
                  <a:lnTo>
                    <a:pt x="188936" y="103903"/>
                  </a:lnTo>
                  <a:lnTo>
                    <a:pt x="188936" y="103752"/>
                  </a:lnTo>
                  <a:lnTo>
                    <a:pt x="188860" y="103373"/>
                  </a:lnTo>
                  <a:lnTo>
                    <a:pt x="188405" y="102085"/>
                  </a:lnTo>
                  <a:lnTo>
                    <a:pt x="188026" y="100872"/>
                  </a:lnTo>
                  <a:lnTo>
                    <a:pt x="187875" y="100114"/>
                  </a:lnTo>
                  <a:lnTo>
                    <a:pt x="187875" y="100038"/>
                  </a:lnTo>
                  <a:lnTo>
                    <a:pt x="188026" y="100038"/>
                  </a:lnTo>
                  <a:lnTo>
                    <a:pt x="188405" y="100796"/>
                  </a:lnTo>
                  <a:lnTo>
                    <a:pt x="190376" y="105343"/>
                  </a:lnTo>
                  <a:lnTo>
                    <a:pt x="192195" y="109436"/>
                  </a:lnTo>
                  <a:lnTo>
                    <a:pt x="193710" y="113149"/>
                  </a:lnTo>
                  <a:lnTo>
                    <a:pt x="194999" y="116257"/>
                  </a:lnTo>
                  <a:lnTo>
                    <a:pt x="195832" y="118379"/>
                  </a:lnTo>
                  <a:lnTo>
                    <a:pt x="196893" y="120804"/>
                  </a:lnTo>
                  <a:lnTo>
                    <a:pt x="198106" y="123381"/>
                  </a:lnTo>
                  <a:lnTo>
                    <a:pt x="199319" y="126033"/>
                  </a:lnTo>
                  <a:lnTo>
                    <a:pt x="200607" y="128534"/>
                  </a:lnTo>
                  <a:lnTo>
                    <a:pt x="201895" y="130959"/>
                  </a:lnTo>
                  <a:lnTo>
                    <a:pt x="203108" y="133157"/>
                  </a:lnTo>
                  <a:lnTo>
                    <a:pt x="204245" y="135052"/>
                  </a:lnTo>
                  <a:lnTo>
                    <a:pt x="205836" y="137553"/>
                  </a:lnTo>
                  <a:lnTo>
                    <a:pt x="207504" y="139826"/>
                  </a:lnTo>
                  <a:lnTo>
                    <a:pt x="209171" y="142024"/>
                  </a:lnTo>
                  <a:lnTo>
                    <a:pt x="210914" y="144146"/>
                  </a:lnTo>
                  <a:lnTo>
                    <a:pt x="211899" y="145435"/>
                  </a:lnTo>
                  <a:lnTo>
                    <a:pt x="212202" y="145813"/>
                  </a:lnTo>
                  <a:lnTo>
                    <a:pt x="212278" y="146041"/>
                  </a:lnTo>
                  <a:lnTo>
                    <a:pt x="212127" y="146041"/>
                  </a:lnTo>
                  <a:lnTo>
                    <a:pt x="211975" y="145889"/>
                  </a:lnTo>
                  <a:lnTo>
                    <a:pt x="211444" y="145283"/>
                  </a:lnTo>
                  <a:lnTo>
                    <a:pt x="210156" y="143767"/>
                  </a:lnTo>
                  <a:lnTo>
                    <a:pt x="208337" y="141873"/>
                  </a:lnTo>
                  <a:lnTo>
                    <a:pt x="206746" y="140281"/>
                  </a:lnTo>
                  <a:lnTo>
                    <a:pt x="206215" y="139902"/>
                  </a:lnTo>
                  <a:lnTo>
                    <a:pt x="206139" y="139751"/>
                  </a:lnTo>
                  <a:lnTo>
                    <a:pt x="206064" y="139751"/>
                  </a:lnTo>
                  <a:lnTo>
                    <a:pt x="206139" y="139978"/>
                  </a:lnTo>
                  <a:lnTo>
                    <a:pt x="206215" y="140205"/>
                  </a:lnTo>
                  <a:lnTo>
                    <a:pt x="206821" y="141039"/>
                  </a:lnTo>
                  <a:lnTo>
                    <a:pt x="207958" y="142251"/>
                  </a:lnTo>
                  <a:lnTo>
                    <a:pt x="209550" y="144070"/>
                  </a:lnTo>
                  <a:lnTo>
                    <a:pt x="210687" y="145359"/>
                  </a:lnTo>
                  <a:lnTo>
                    <a:pt x="211369" y="146117"/>
                  </a:lnTo>
                  <a:lnTo>
                    <a:pt x="211520" y="146344"/>
                  </a:lnTo>
                  <a:lnTo>
                    <a:pt x="211520" y="146496"/>
                  </a:lnTo>
                  <a:lnTo>
                    <a:pt x="211520" y="146571"/>
                  </a:lnTo>
                  <a:lnTo>
                    <a:pt x="211369" y="146571"/>
                  </a:lnTo>
                  <a:lnTo>
                    <a:pt x="211066" y="146344"/>
                  </a:lnTo>
                  <a:lnTo>
                    <a:pt x="210459" y="145738"/>
                  </a:lnTo>
                  <a:lnTo>
                    <a:pt x="208716" y="143616"/>
                  </a:lnTo>
                  <a:lnTo>
                    <a:pt x="206670" y="141039"/>
                  </a:lnTo>
                  <a:lnTo>
                    <a:pt x="205003" y="138690"/>
                  </a:lnTo>
                  <a:lnTo>
                    <a:pt x="202956" y="135582"/>
                  </a:lnTo>
                  <a:lnTo>
                    <a:pt x="200683" y="131945"/>
                  </a:lnTo>
                  <a:lnTo>
                    <a:pt x="198712" y="128686"/>
                  </a:lnTo>
                  <a:lnTo>
                    <a:pt x="197500" y="126639"/>
                  </a:lnTo>
                  <a:lnTo>
                    <a:pt x="196969" y="125654"/>
                  </a:lnTo>
                  <a:lnTo>
                    <a:pt x="196742" y="125427"/>
                  </a:lnTo>
                  <a:lnTo>
                    <a:pt x="196590" y="125351"/>
                  </a:lnTo>
                  <a:lnTo>
                    <a:pt x="196590" y="125503"/>
                  </a:lnTo>
                  <a:lnTo>
                    <a:pt x="196590" y="125806"/>
                  </a:lnTo>
                  <a:lnTo>
                    <a:pt x="197045" y="126791"/>
                  </a:lnTo>
                  <a:lnTo>
                    <a:pt x="197954" y="128458"/>
                  </a:lnTo>
                  <a:lnTo>
                    <a:pt x="199546" y="131111"/>
                  </a:lnTo>
                  <a:lnTo>
                    <a:pt x="201516" y="134218"/>
                  </a:lnTo>
                  <a:lnTo>
                    <a:pt x="203335" y="137098"/>
                  </a:lnTo>
                  <a:lnTo>
                    <a:pt x="203942" y="138235"/>
                  </a:lnTo>
                  <a:lnTo>
                    <a:pt x="204017" y="138462"/>
                  </a:lnTo>
                  <a:lnTo>
                    <a:pt x="203638" y="138007"/>
                  </a:lnTo>
                  <a:lnTo>
                    <a:pt x="202881" y="137022"/>
                  </a:lnTo>
                  <a:lnTo>
                    <a:pt x="200759" y="133915"/>
                  </a:lnTo>
                  <a:lnTo>
                    <a:pt x="199546" y="132020"/>
                  </a:lnTo>
                  <a:lnTo>
                    <a:pt x="198333" y="129974"/>
                  </a:lnTo>
                  <a:lnTo>
                    <a:pt x="197197" y="127852"/>
                  </a:lnTo>
                  <a:lnTo>
                    <a:pt x="195984" y="125578"/>
                  </a:lnTo>
                  <a:lnTo>
                    <a:pt x="194771" y="123153"/>
                  </a:lnTo>
                  <a:lnTo>
                    <a:pt x="193559" y="120577"/>
                  </a:lnTo>
                  <a:lnTo>
                    <a:pt x="192270" y="117772"/>
                  </a:lnTo>
                  <a:lnTo>
                    <a:pt x="190982" y="114817"/>
                  </a:lnTo>
                  <a:lnTo>
                    <a:pt x="187193" y="105798"/>
                  </a:lnTo>
                  <a:lnTo>
                    <a:pt x="185904" y="102615"/>
                  </a:lnTo>
                  <a:lnTo>
                    <a:pt x="185525" y="101554"/>
                  </a:lnTo>
                  <a:lnTo>
                    <a:pt x="185450" y="101099"/>
                  </a:lnTo>
                  <a:lnTo>
                    <a:pt x="185450" y="101024"/>
                  </a:lnTo>
                  <a:lnTo>
                    <a:pt x="185525" y="101099"/>
                  </a:lnTo>
                  <a:lnTo>
                    <a:pt x="185753" y="101478"/>
                  </a:lnTo>
                  <a:lnTo>
                    <a:pt x="186359" y="102842"/>
                  </a:lnTo>
                  <a:lnTo>
                    <a:pt x="189163" y="109057"/>
                  </a:lnTo>
                  <a:lnTo>
                    <a:pt x="190906" y="113225"/>
                  </a:lnTo>
                  <a:lnTo>
                    <a:pt x="192574" y="117242"/>
                  </a:lnTo>
                  <a:lnTo>
                    <a:pt x="193635" y="119743"/>
                  </a:lnTo>
                  <a:lnTo>
                    <a:pt x="194241" y="121107"/>
                  </a:lnTo>
                  <a:lnTo>
                    <a:pt x="194544" y="121638"/>
                  </a:lnTo>
                  <a:lnTo>
                    <a:pt x="194620" y="121713"/>
                  </a:lnTo>
                  <a:lnTo>
                    <a:pt x="194696" y="121713"/>
                  </a:lnTo>
                  <a:lnTo>
                    <a:pt x="194696" y="121562"/>
                  </a:lnTo>
                  <a:lnTo>
                    <a:pt x="194620" y="121183"/>
                  </a:lnTo>
                  <a:lnTo>
                    <a:pt x="194165" y="119819"/>
                  </a:lnTo>
                  <a:lnTo>
                    <a:pt x="192422" y="115499"/>
                  </a:lnTo>
                  <a:lnTo>
                    <a:pt x="190073" y="109739"/>
                  </a:lnTo>
                  <a:lnTo>
                    <a:pt x="187420" y="103752"/>
                  </a:lnTo>
                  <a:lnTo>
                    <a:pt x="186814" y="102312"/>
                  </a:lnTo>
                  <a:lnTo>
                    <a:pt x="186435" y="101327"/>
                  </a:lnTo>
                  <a:lnTo>
                    <a:pt x="186359" y="100645"/>
                  </a:lnTo>
                  <a:lnTo>
                    <a:pt x="186359" y="100038"/>
                  </a:lnTo>
                  <a:lnTo>
                    <a:pt x="186435" y="99205"/>
                  </a:lnTo>
                  <a:lnTo>
                    <a:pt x="186208" y="99735"/>
                  </a:lnTo>
                  <a:lnTo>
                    <a:pt x="186132" y="100038"/>
                  </a:lnTo>
                  <a:lnTo>
                    <a:pt x="185980" y="100190"/>
                  </a:lnTo>
                  <a:lnTo>
                    <a:pt x="185904" y="100266"/>
                  </a:lnTo>
                  <a:lnTo>
                    <a:pt x="185829" y="100190"/>
                  </a:lnTo>
                  <a:lnTo>
                    <a:pt x="185753" y="99963"/>
                  </a:lnTo>
                  <a:lnTo>
                    <a:pt x="185677" y="99735"/>
                  </a:lnTo>
                  <a:lnTo>
                    <a:pt x="185753" y="99508"/>
                  </a:lnTo>
                  <a:lnTo>
                    <a:pt x="185829" y="99280"/>
                  </a:lnTo>
                  <a:lnTo>
                    <a:pt x="185980" y="99129"/>
                  </a:lnTo>
                  <a:lnTo>
                    <a:pt x="186208" y="98977"/>
                  </a:lnTo>
                  <a:lnTo>
                    <a:pt x="186435" y="98902"/>
                  </a:lnTo>
                  <a:lnTo>
                    <a:pt x="186662" y="98826"/>
                  </a:lnTo>
                  <a:close/>
                  <a:moveTo>
                    <a:pt x="94051" y="91550"/>
                  </a:moveTo>
                  <a:lnTo>
                    <a:pt x="94203" y="91702"/>
                  </a:lnTo>
                  <a:lnTo>
                    <a:pt x="94354" y="91929"/>
                  </a:lnTo>
                  <a:lnTo>
                    <a:pt x="94885" y="92839"/>
                  </a:lnTo>
                  <a:lnTo>
                    <a:pt x="95643" y="94582"/>
                  </a:lnTo>
                  <a:lnTo>
                    <a:pt x="96704" y="97083"/>
                  </a:lnTo>
                  <a:lnTo>
                    <a:pt x="100645" y="107162"/>
                  </a:lnTo>
                  <a:lnTo>
                    <a:pt x="102994" y="113149"/>
                  </a:lnTo>
                  <a:lnTo>
                    <a:pt x="104585" y="117318"/>
                  </a:lnTo>
                  <a:lnTo>
                    <a:pt x="107011" y="123532"/>
                  </a:lnTo>
                  <a:lnTo>
                    <a:pt x="109663" y="130429"/>
                  </a:lnTo>
                  <a:lnTo>
                    <a:pt x="110876" y="133612"/>
                  </a:lnTo>
                  <a:lnTo>
                    <a:pt x="111785" y="135885"/>
                  </a:lnTo>
                  <a:lnTo>
                    <a:pt x="112316" y="137250"/>
                  </a:lnTo>
                  <a:lnTo>
                    <a:pt x="112543" y="138007"/>
                  </a:lnTo>
                  <a:lnTo>
                    <a:pt x="112619" y="138386"/>
                  </a:lnTo>
                  <a:lnTo>
                    <a:pt x="112770" y="138690"/>
                  </a:lnTo>
                  <a:lnTo>
                    <a:pt x="112846" y="138765"/>
                  </a:lnTo>
                  <a:lnTo>
                    <a:pt x="112770" y="138841"/>
                  </a:lnTo>
                  <a:lnTo>
                    <a:pt x="111937" y="138765"/>
                  </a:lnTo>
                  <a:lnTo>
                    <a:pt x="110800" y="138614"/>
                  </a:lnTo>
                  <a:lnTo>
                    <a:pt x="109966" y="136264"/>
                  </a:lnTo>
                  <a:lnTo>
                    <a:pt x="108981" y="133460"/>
                  </a:lnTo>
                  <a:lnTo>
                    <a:pt x="107920" y="130732"/>
                  </a:lnTo>
                  <a:lnTo>
                    <a:pt x="107011" y="128686"/>
                  </a:lnTo>
                  <a:lnTo>
                    <a:pt x="106707" y="128079"/>
                  </a:lnTo>
                  <a:lnTo>
                    <a:pt x="106556" y="127928"/>
                  </a:lnTo>
                  <a:lnTo>
                    <a:pt x="106404" y="127928"/>
                  </a:lnTo>
                  <a:lnTo>
                    <a:pt x="106480" y="128307"/>
                  </a:lnTo>
                  <a:lnTo>
                    <a:pt x="107617" y="131262"/>
                  </a:lnTo>
                  <a:lnTo>
                    <a:pt x="108905" y="134370"/>
                  </a:lnTo>
                  <a:lnTo>
                    <a:pt x="109815" y="136719"/>
                  </a:lnTo>
                  <a:lnTo>
                    <a:pt x="110269" y="138159"/>
                  </a:lnTo>
                  <a:lnTo>
                    <a:pt x="110269" y="138538"/>
                  </a:lnTo>
                  <a:lnTo>
                    <a:pt x="110269" y="138614"/>
                  </a:lnTo>
                  <a:lnTo>
                    <a:pt x="110194" y="138690"/>
                  </a:lnTo>
                  <a:lnTo>
                    <a:pt x="110042" y="138462"/>
                  </a:lnTo>
                  <a:lnTo>
                    <a:pt x="109739" y="137856"/>
                  </a:lnTo>
                  <a:lnTo>
                    <a:pt x="109284" y="136946"/>
                  </a:lnTo>
                  <a:lnTo>
                    <a:pt x="108905" y="135885"/>
                  </a:lnTo>
                  <a:lnTo>
                    <a:pt x="106177" y="128686"/>
                  </a:lnTo>
                  <a:lnTo>
                    <a:pt x="104207" y="123835"/>
                  </a:lnTo>
                  <a:lnTo>
                    <a:pt x="104131" y="123760"/>
                  </a:lnTo>
                  <a:lnTo>
                    <a:pt x="104055" y="123760"/>
                  </a:lnTo>
                  <a:lnTo>
                    <a:pt x="103903" y="123835"/>
                  </a:lnTo>
                  <a:lnTo>
                    <a:pt x="103903" y="123987"/>
                  </a:lnTo>
                  <a:lnTo>
                    <a:pt x="103979" y="124442"/>
                  </a:lnTo>
                  <a:lnTo>
                    <a:pt x="104434" y="125730"/>
                  </a:lnTo>
                  <a:lnTo>
                    <a:pt x="106101" y="130429"/>
                  </a:lnTo>
                  <a:lnTo>
                    <a:pt x="108451" y="136795"/>
                  </a:lnTo>
                  <a:lnTo>
                    <a:pt x="108602" y="137174"/>
                  </a:lnTo>
                  <a:lnTo>
                    <a:pt x="108602" y="137250"/>
                  </a:lnTo>
                  <a:lnTo>
                    <a:pt x="108223" y="136492"/>
                  </a:lnTo>
                  <a:lnTo>
                    <a:pt x="107390" y="134597"/>
                  </a:lnTo>
                  <a:lnTo>
                    <a:pt x="106253" y="131566"/>
                  </a:lnTo>
                  <a:lnTo>
                    <a:pt x="104889" y="127928"/>
                  </a:lnTo>
                  <a:lnTo>
                    <a:pt x="103524" y="124593"/>
                  </a:lnTo>
                  <a:lnTo>
                    <a:pt x="100493" y="117090"/>
                  </a:lnTo>
                  <a:lnTo>
                    <a:pt x="97840" y="110345"/>
                  </a:lnTo>
                  <a:lnTo>
                    <a:pt x="97158" y="108526"/>
                  </a:lnTo>
                  <a:lnTo>
                    <a:pt x="96931" y="107693"/>
                  </a:lnTo>
                  <a:lnTo>
                    <a:pt x="97083" y="107844"/>
                  </a:lnTo>
                  <a:lnTo>
                    <a:pt x="97310" y="108375"/>
                  </a:lnTo>
                  <a:lnTo>
                    <a:pt x="98144" y="110270"/>
                  </a:lnTo>
                  <a:lnTo>
                    <a:pt x="99280" y="113225"/>
                  </a:lnTo>
                  <a:lnTo>
                    <a:pt x="100720" y="116939"/>
                  </a:lnTo>
                  <a:lnTo>
                    <a:pt x="102009" y="120122"/>
                  </a:lnTo>
                  <a:lnTo>
                    <a:pt x="102691" y="121865"/>
                  </a:lnTo>
                  <a:lnTo>
                    <a:pt x="102918" y="122244"/>
                  </a:lnTo>
                  <a:lnTo>
                    <a:pt x="103070" y="122471"/>
                  </a:lnTo>
                  <a:lnTo>
                    <a:pt x="103221" y="122471"/>
                  </a:lnTo>
                  <a:lnTo>
                    <a:pt x="103297" y="122395"/>
                  </a:lnTo>
                  <a:lnTo>
                    <a:pt x="103449" y="122320"/>
                  </a:lnTo>
                  <a:lnTo>
                    <a:pt x="103449" y="122168"/>
                  </a:lnTo>
                  <a:lnTo>
                    <a:pt x="103449" y="121941"/>
                  </a:lnTo>
                  <a:lnTo>
                    <a:pt x="103297" y="121562"/>
                  </a:lnTo>
                  <a:lnTo>
                    <a:pt x="102691" y="119894"/>
                  </a:lnTo>
                  <a:lnTo>
                    <a:pt x="101478" y="116711"/>
                  </a:lnTo>
                  <a:lnTo>
                    <a:pt x="100493" y="113756"/>
                  </a:lnTo>
                  <a:lnTo>
                    <a:pt x="100417" y="113604"/>
                  </a:lnTo>
                  <a:lnTo>
                    <a:pt x="100417" y="113604"/>
                  </a:lnTo>
                  <a:lnTo>
                    <a:pt x="100493" y="113680"/>
                  </a:lnTo>
                  <a:lnTo>
                    <a:pt x="100948" y="114514"/>
                  </a:lnTo>
                  <a:lnTo>
                    <a:pt x="101327" y="115271"/>
                  </a:lnTo>
                  <a:lnTo>
                    <a:pt x="101478" y="115423"/>
                  </a:lnTo>
                  <a:lnTo>
                    <a:pt x="101554" y="115423"/>
                  </a:lnTo>
                  <a:lnTo>
                    <a:pt x="101478" y="115044"/>
                  </a:lnTo>
                  <a:lnTo>
                    <a:pt x="101175" y="114059"/>
                  </a:lnTo>
                  <a:lnTo>
                    <a:pt x="100038" y="111179"/>
                  </a:lnTo>
                  <a:lnTo>
                    <a:pt x="97765" y="105419"/>
                  </a:lnTo>
                  <a:lnTo>
                    <a:pt x="96779" y="102994"/>
                  </a:lnTo>
                  <a:lnTo>
                    <a:pt x="95946" y="101024"/>
                  </a:lnTo>
                  <a:lnTo>
                    <a:pt x="95264" y="99659"/>
                  </a:lnTo>
                  <a:lnTo>
                    <a:pt x="95036" y="99205"/>
                  </a:lnTo>
                  <a:lnTo>
                    <a:pt x="94885" y="99053"/>
                  </a:lnTo>
                  <a:lnTo>
                    <a:pt x="94809" y="99053"/>
                  </a:lnTo>
                  <a:lnTo>
                    <a:pt x="94733" y="99129"/>
                  </a:lnTo>
                  <a:lnTo>
                    <a:pt x="94733" y="99205"/>
                  </a:lnTo>
                  <a:lnTo>
                    <a:pt x="94733" y="99280"/>
                  </a:lnTo>
                  <a:lnTo>
                    <a:pt x="95036" y="100114"/>
                  </a:lnTo>
                  <a:lnTo>
                    <a:pt x="94961" y="100114"/>
                  </a:lnTo>
                  <a:lnTo>
                    <a:pt x="94961" y="100038"/>
                  </a:lnTo>
                  <a:lnTo>
                    <a:pt x="94733" y="99735"/>
                  </a:lnTo>
                  <a:lnTo>
                    <a:pt x="94430" y="99356"/>
                  </a:lnTo>
                  <a:lnTo>
                    <a:pt x="94203" y="99129"/>
                  </a:lnTo>
                  <a:lnTo>
                    <a:pt x="93900" y="98977"/>
                  </a:lnTo>
                  <a:lnTo>
                    <a:pt x="93521" y="98902"/>
                  </a:lnTo>
                  <a:lnTo>
                    <a:pt x="93142" y="98902"/>
                  </a:lnTo>
                  <a:lnTo>
                    <a:pt x="92839" y="98977"/>
                  </a:lnTo>
                  <a:lnTo>
                    <a:pt x="92687" y="99129"/>
                  </a:lnTo>
                  <a:lnTo>
                    <a:pt x="92535" y="99432"/>
                  </a:lnTo>
                  <a:lnTo>
                    <a:pt x="92384" y="99735"/>
                  </a:lnTo>
                  <a:lnTo>
                    <a:pt x="92005" y="100266"/>
                  </a:lnTo>
                  <a:lnTo>
                    <a:pt x="90792" y="101857"/>
                  </a:lnTo>
                  <a:lnTo>
                    <a:pt x="88670" y="104434"/>
                  </a:lnTo>
                  <a:lnTo>
                    <a:pt x="85563" y="108072"/>
                  </a:lnTo>
                  <a:lnTo>
                    <a:pt x="82607" y="111558"/>
                  </a:lnTo>
                  <a:lnTo>
                    <a:pt x="79727" y="115196"/>
                  </a:lnTo>
                  <a:lnTo>
                    <a:pt x="76999" y="118606"/>
                  </a:lnTo>
                  <a:lnTo>
                    <a:pt x="74650" y="121486"/>
                  </a:lnTo>
                  <a:lnTo>
                    <a:pt x="70103" y="127018"/>
                  </a:lnTo>
                  <a:lnTo>
                    <a:pt x="67526" y="130201"/>
                  </a:lnTo>
                  <a:lnTo>
                    <a:pt x="64646" y="133612"/>
                  </a:lnTo>
                  <a:lnTo>
                    <a:pt x="57598" y="141948"/>
                  </a:lnTo>
                  <a:lnTo>
                    <a:pt x="54794" y="145283"/>
                  </a:lnTo>
                  <a:lnTo>
                    <a:pt x="53884" y="146344"/>
                  </a:lnTo>
                  <a:lnTo>
                    <a:pt x="53505" y="146723"/>
                  </a:lnTo>
                  <a:lnTo>
                    <a:pt x="52975" y="146647"/>
                  </a:lnTo>
                  <a:lnTo>
                    <a:pt x="52823" y="146571"/>
                  </a:lnTo>
                  <a:lnTo>
                    <a:pt x="52747" y="146496"/>
                  </a:lnTo>
                  <a:lnTo>
                    <a:pt x="52899" y="146268"/>
                  </a:lnTo>
                  <a:lnTo>
                    <a:pt x="53126" y="145889"/>
                  </a:lnTo>
                  <a:lnTo>
                    <a:pt x="54036" y="144752"/>
                  </a:lnTo>
                  <a:lnTo>
                    <a:pt x="55855" y="142782"/>
                  </a:lnTo>
                  <a:lnTo>
                    <a:pt x="58962" y="139144"/>
                  </a:lnTo>
                  <a:lnTo>
                    <a:pt x="63130" y="134067"/>
                  </a:lnTo>
                  <a:lnTo>
                    <a:pt x="71164" y="124138"/>
                  </a:lnTo>
                  <a:lnTo>
                    <a:pt x="77984" y="115802"/>
                  </a:lnTo>
                  <a:lnTo>
                    <a:pt x="81471" y="111482"/>
                  </a:lnTo>
                  <a:lnTo>
                    <a:pt x="84805" y="107465"/>
                  </a:lnTo>
                  <a:lnTo>
                    <a:pt x="87079" y="104661"/>
                  </a:lnTo>
                  <a:lnTo>
                    <a:pt x="89504" y="101706"/>
                  </a:lnTo>
                  <a:lnTo>
                    <a:pt x="91474" y="99053"/>
                  </a:lnTo>
                  <a:lnTo>
                    <a:pt x="92535" y="97613"/>
                  </a:lnTo>
                  <a:lnTo>
                    <a:pt x="92535" y="97386"/>
                  </a:lnTo>
                  <a:lnTo>
                    <a:pt x="92460" y="96931"/>
                  </a:lnTo>
                  <a:lnTo>
                    <a:pt x="91929" y="95719"/>
                  </a:lnTo>
                  <a:lnTo>
                    <a:pt x="91399" y="94506"/>
                  </a:lnTo>
                  <a:lnTo>
                    <a:pt x="91095" y="93672"/>
                  </a:lnTo>
                  <a:lnTo>
                    <a:pt x="90944" y="93218"/>
                  </a:lnTo>
                  <a:lnTo>
                    <a:pt x="91020" y="93142"/>
                  </a:lnTo>
                  <a:lnTo>
                    <a:pt x="91095" y="93218"/>
                  </a:lnTo>
                  <a:lnTo>
                    <a:pt x="91474" y="93824"/>
                  </a:lnTo>
                  <a:lnTo>
                    <a:pt x="92005" y="94961"/>
                  </a:lnTo>
                  <a:lnTo>
                    <a:pt x="92232" y="95567"/>
                  </a:lnTo>
                  <a:lnTo>
                    <a:pt x="92535" y="96097"/>
                  </a:lnTo>
                  <a:lnTo>
                    <a:pt x="92763" y="96401"/>
                  </a:lnTo>
                  <a:lnTo>
                    <a:pt x="92914" y="96552"/>
                  </a:lnTo>
                  <a:lnTo>
                    <a:pt x="93066" y="96476"/>
                  </a:lnTo>
                  <a:lnTo>
                    <a:pt x="93142" y="96401"/>
                  </a:lnTo>
                  <a:lnTo>
                    <a:pt x="93217" y="96325"/>
                  </a:lnTo>
                  <a:lnTo>
                    <a:pt x="93217" y="96173"/>
                  </a:lnTo>
                  <a:lnTo>
                    <a:pt x="93217" y="95870"/>
                  </a:lnTo>
                  <a:lnTo>
                    <a:pt x="93217" y="95794"/>
                  </a:lnTo>
                  <a:lnTo>
                    <a:pt x="93521" y="95794"/>
                  </a:lnTo>
                  <a:lnTo>
                    <a:pt x="93596" y="95719"/>
                  </a:lnTo>
                  <a:lnTo>
                    <a:pt x="93596" y="95567"/>
                  </a:lnTo>
                  <a:lnTo>
                    <a:pt x="93445" y="95036"/>
                  </a:lnTo>
                  <a:lnTo>
                    <a:pt x="92990" y="94127"/>
                  </a:lnTo>
                  <a:lnTo>
                    <a:pt x="92308" y="92460"/>
                  </a:lnTo>
                  <a:lnTo>
                    <a:pt x="93066" y="92005"/>
                  </a:lnTo>
                  <a:lnTo>
                    <a:pt x="93748" y="91702"/>
                  </a:lnTo>
                  <a:lnTo>
                    <a:pt x="94051" y="91550"/>
                  </a:lnTo>
                  <a:close/>
                  <a:moveTo>
                    <a:pt x="98826" y="145965"/>
                  </a:moveTo>
                  <a:lnTo>
                    <a:pt x="98826" y="146496"/>
                  </a:lnTo>
                  <a:lnTo>
                    <a:pt x="98826" y="146874"/>
                  </a:lnTo>
                  <a:lnTo>
                    <a:pt x="98826" y="146950"/>
                  </a:lnTo>
                  <a:lnTo>
                    <a:pt x="98750" y="147026"/>
                  </a:lnTo>
                  <a:lnTo>
                    <a:pt x="98447" y="147026"/>
                  </a:lnTo>
                  <a:lnTo>
                    <a:pt x="97916" y="146950"/>
                  </a:lnTo>
                  <a:lnTo>
                    <a:pt x="96476" y="146799"/>
                  </a:lnTo>
                  <a:lnTo>
                    <a:pt x="94430" y="146723"/>
                  </a:lnTo>
                  <a:lnTo>
                    <a:pt x="93142" y="146571"/>
                  </a:lnTo>
                  <a:lnTo>
                    <a:pt x="92384" y="146496"/>
                  </a:lnTo>
                  <a:lnTo>
                    <a:pt x="91929" y="146420"/>
                  </a:lnTo>
                  <a:lnTo>
                    <a:pt x="91853" y="146344"/>
                  </a:lnTo>
                  <a:lnTo>
                    <a:pt x="91853" y="146268"/>
                  </a:lnTo>
                  <a:lnTo>
                    <a:pt x="91853" y="146192"/>
                  </a:lnTo>
                  <a:lnTo>
                    <a:pt x="92005" y="146117"/>
                  </a:lnTo>
                  <a:lnTo>
                    <a:pt x="92535" y="145965"/>
                  </a:lnTo>
                  <a:close/>
                  <a:moveTo>
                    <a:pt x="41076" y="112695"/>
                  </a:moveTo>
                  <a:lnTo>
                    <a:pt x="41228" y="112770"/>
                  </a:lnTo>
                  <a:lnTo>
                    <a:pt x="41304" y="112846"/>
                  </a:lnTo>
                  <a:lnTo>
                    <a:pt x="41455" y="112998"/>
                  </a:lnTo>
                  <a:lnTo>
                    <a:pt x="41607" y="113453"/>
                  </a:lnTo>
                  <a:lnTo>
                    <a:pt x="41986" y="115044"/>
                  </a:lnTo>
                  <a:lnTo>
                    <a:pt x="42516" y="117090"/>
                  </a:lnTo>
                  <a:lnTo>
                    <a:pt x="43198" y="119516"/>
                  </a:lnTo>
                  <a:lnTo>
                    <a:pt x="46230" y="129747"/>
                  </a:lnTo>
                  <a:lnTo>
                    <a:pt x="49564" y="140887"/>
                  </a:lnTo>
                  <a:lnTo>
                    <a:pt x="50398" y="143767"/>
                  </a:lnTo>
                  <a:lnTo>
                    <a:pt x="50625" y="144677"/>
                  </a:lnTo>
                  <a:lnTo>
                    <a:pt x="50625" y="145283"/>
                  </a:lnTo>
                  <a:lnTo>
                    <a:pt x="50625" y="145435"/>
                  </a:lnTo>
                  <a:lnTo>
                    <a:pt x="50550" y="145510"/>
                  </a:lnTo>
                  <a:lnTo>
                    <a:pt x="50474" y="145510"/>
                  </a:lnTo>
                  <a:lnTo>
                    <a:pt x="50322" y="145435"/>
                  </a:lnTo>
                  <a:lnTo>
                    <a:pt x="49868" y="145056"/>
                  </a:lnTo>
                  <a:lnTo>
                    <a:pt x="49337" y="144374"/>
                  </a:lnTo>
                  <a:lnTo>
                    <a:pt x="48049" y="142630"/>
                  </a:lnTo>
                  <a:lnTo>
                    <a:pt x="46078" y="139826"/>
                  </a:lnTo>
                  <a:lnTo>
                    <a:pt x="42440" y="134445"/>
                  </a:lnTo>
                  <a:lnTo>
                    <a:pt x="39257" y="129822"/>
                  </a:lnTo>
                  <a:lnTo>
                    <a:pt x="36453" y="125957"/>
                  </a:lnTo>
                  <a:lnTo>
                    <a:pt x="33877" y="122395"/>
                  </a:lnTo>
                  <a:lnTo>
                    <a:pt x="31906" y="119819"/>
                  </a:lnTo>
                  <a:lnTo>
                    <a:pt x="30618" y="118303"/>
                  </a:lnTo>
                  <a:lnTo>
                    <a:pt x="30239" y="117924"/>
                  </a:lnTo>
                  <a:lnTo>
                    <a:pt x="29936" y="117772"/>
                  </a:lnTo>
                  <a:lnTo>
                    <a:pt x="29860" y="117772"/>
                  </a:lnTo>
                  <a:lnTo>
                    <a:pt x="29784" y="117848"/>
                  </a:lnTo>
                  <a:lnTo>
                    <a:pt x="29708" y="118076"/>
                  </a:lnTo>
                  <a:lnTo>
                    <a:pt x="30011" y="118530"/>
                  </a:lnTo>
                  <a:lnTo>
                    <a:pt x="30694" y="119591"/>
                  </a:lnTo>
                  <a:lnTo>
                    <a:pt x="32891" y="122623"/>
                  </a:lnTo>
                  <a:lnTo>
                    <a:pt x="35392" y="126033"/>
                  </a:lnTo>
                  <a:lnTo>
                    <a:pt x="38121" y="129822"/>
                  </a:lnTo>
                  <a:lnTo>
                    <a:pt x="44411" y="138993"/>
                  </a:lnTo>
                  <a:lnTo>
                    <a:pt x="46457" y="141948"/>
                  </a:lnTo>
                  <a:lnTo>
                    <a:pt x="48049" y="144146"/>
                  </a:lnTo>
                  <a:lnTo>
                    <a:pt x="49261" y="145813"/>
                  </a:lnTo>
                  <a:lnTo>
                    <a:pt x="48276" y="146571"/>
                  </a:lnTo>
                  <a:lnTo>
                    <a:pt x="47367" y="147253"/>
                  </a:lnTo>
                  <a:lnTo>
                    <a:pt x="35165" y="135128"/>
                  </a:lnTo>
                  <a:lnTo>
                    <a:pt x="23039" y="123002"/>
                  </a:lnTo>
                  <a:lnTo>
                    <a:pt x="24403" y="121789"/>
                  </a:lnTo>
                  <a:lnTo>
                    <a:pt x="25995" y="120425"/>
                  </a:lnTo>
                  <a:lnTo>
                    <a:pt x="27662" y="119061"/>
                  </a:lnTo>
                  <a:lnTo>
                    <a:pt x="29405" y="117924"/>
                  </a:lnTo>
                  <a:lnTo>
                    <a:pt x="31148" y="116787"/>
                  </a:lnTo>
                  <a:lnTo>
                    <a:pt x="32967" y="115802"/>
                  </a:lnTo>
                  <a:lnTo>
                    <a:pt x="34862" y="114893"/>
                  </a:lnTo>
                  <a:lnTo>
                    <a:pt x="36756" y="114059"/>
                  </a:lnTo>
                  <a:lnTo>
                    <a:pt x="38727" y="113377"/>
                  </a:lnTo>
                  <a:lnTo>
                    <a:pt x="40394" y="112846"/>
                  </a:lnTo>
                  <a:lnTo>
                    <a:pt x="40849" y="112695"/>
                  </a:lnTo>
                  <a:close/>
                  <a:moveTo>
                    <a:pt x="57674" y="145738"/>
                  </a:moveTo>
                  <a:lnTo>
                    <a:pt x="58280" y="145889"/>
                  </a:lnTo>
                  <a:lnTo>
                    <a:pt x="58507" y="145965"/>
                  </a:lnTo>
                  <a:lnTo>
                    <a:pt x="58583" y="145965"/>
                  </a:lnTo>
                  <a:lnTo>
                    <a:pt x="58583" y="146041"/>
                  </a:lnTo>
                  <a:lnTo>
                    <a:pt x="58431" y="146268"/>
                  </a:lnTo>
                  <a:lnTo>
                    <a:pt x="58053" y="146647"/>
                  </a:lnTo>
                  <a:lnTo>
                    <a:pt x="57598" y="146950"/>
                  </a:lnTo>
                  <a:lnTo>
                    <a:pt x="57219" y="147102"/>
                  </a:lnTo>
                  <a:lnTo>
                    <a:pt x="56764" y="147253"/>
                  </a:lnTo>
                  <a:lnTo>
                    <a:pt x="55400" y="147253"/>
                  </a:lnTo>
                  <a:lnTo>
                    <a:pt x="55173" y="147178"/>
                  </a:lnTo>
                  <a:lnTo>
                    <a:pt x="55021" y="147102"/>
                  </a:lnTo>
                  <a:lnTo>
                    <a:pt x="55173" y="146874"/>
                  </a:lnTo>
                  <a:lnTo>
                    <a:pt x="55552" y="146344"/>
                  </a:lnTo>
                  <a:lnTo>
                    <a:pt x="55855" y="146041"/>
                  </a:lnTo>
                  <a:lnTo>
                    <a:pt x="56158" y="145889"/>
                  </a:lnTo>
                  <a:lnTo>
                    <a:pt x="56461" y="145738"/>
                  </a:lnTo>
                  <a:close/>
                  <a:moveTo>
                    <a:pt x="219705" y="145056"/>
                  </a:moveTo>
                  <a:lnTo>
                    <a:pt x="218341" y="146344"/>
                  </a:lnTo>
                  <a:lnTo>
                    <a:pt x="217432" y="147178"/>
                  </a:lnTo>
                  <a:lnTo>
                    <a:pt x="216901" y="147481"/>
                  </a:lnTo>
                  <a:lnTo>
                    <a:pt x="216750" y="147481"/>
                  </a:lnTo>
                  <a:lnTo>
                    <a:pt x="216750" y="147405"/>
                  </a:lnTo>
                  <a:lnTo>
                    <a:pt x="216825" y="147178"/>
                  </a:lnTo>
                  <a:lnTo>
                    <a:pt x="217053" y="146799"/>
                  </a:lnTo>
                  <a:lnTo>
                    <a:pt x="217583" y="146344"/>
                  </a:lnTo>
                  <a:lnTo>
                    <a:pt x="218341" y="145738"/>
                  </a:lnTo>
                  <a:lnTo>
                    <a:pt x="219099" y="145283"/>
                  </a:lnTo>
                  <a:lnTo>
                    <a:pt x="219478" y="145131"/>
                  </a:lnTo>
                  <a:lnTo>
                    <a:pt x="219705" y="145056"/>
                  </a:lnTo>
                  <a:close/>
                  <a:moveTo>
                    <a:pt x="247670" y="131414"/>
                  </a:moveTo>
                  <a:lnTo>
                    <a:pt x="247822" y="131566"/>
                  </a:lnTo>
                  <a:lnTo>
                    <a:pt x="248049" y="131945"/>
                  </a:lnTo>
                  <a:lnTo>
                    <a:pt x="248731" y="133233"/>
                  </a:lnTo>
                  <a:lnTo>
                    <a:pt x="249262" y="134445"/>
                  </a:lnTo>
                  <a:lnTo>
                    <a:pt x="249792" y="135810"/>
                  </a:lnTo>
                  <a:lnTo>
                    <a:pt x="250929" y="138917"/>
                  </a:lnTo>
                  <a:lnTo>
                    <a:pt x="251687" y="141494"/>
                  </a:lnTo>
                  <a:lnTo>
                    <a:pt x="251839" y="142327"/>
                  </a:lnTo>
                  <a:lnTo>
                    <a:pt x="251839" y="142630"/>
                  </a:lnTo>
                  <a:lnTo>
                    <a:pt x="251839" y="142706"/>
                  </a:lnTo>
                  <a:lnTo>
                    <a:pt x="250702" y="142934"/>
                  </a:lnTo>
                  <a:lnTo>
                    <a:pt x="248277" y="143237"/>
                  </a:lnTo>
                  <a:lnTo>
                    <a:pt x="242744" y="143995"/>
                  </a:lnTo>
                  <a:lnTo>
                    <a:pt x="239637" y="144374"/>
                  </a:lnTo>
                  <a:lnTo>
                    <a:pt x="235317" y="145056"/>
                  </a:lnTo>
                  <a:lnTo>
                    <a:pt x="230922" y="145738"/>
                  </a:lnTo>
                  <a:lnTo>
                    <a:pt x="227511" y="146268"/>
                  </a:lnTo>
                  <a:lnTo>
                    <a:pt x="221600" y="147178"/>
                  </a:lnTo>
                  <a:lnTo>
                    <a:pt x="219250" y="147557"/>
                  </a:lnTo>
                  <a:lnTo>
                    <a:pt x="218265" y="147632"/>
                  </a:lnTo>
                  <a:lnTo>
                    <a:pt x="218341" y="147481"/>
                  </a:lnTo>
                  <a:lnTo>
                    <a:pt x="218720" y="147026"/>
                  </a:lnTo>
                  <a:lnTo>
                    <a:pt x="220084" y="145738"/>
                  </a:lnTo>
                  <a:lnTo>
                    <a:pt x="220766" y="145056"/>
                  </a:lnTo>
                  <a:lnTo>
                    <a:pt x="221448" y="144449"/>
                  </a:lnTo>
                  <a:lnTo>
                    <a:pt x="222206" y="143995"/>
                  </a:lnTo>
                  <a:lnTo>
                    <a:pt x="223116" y="143388"/>
                  </a:lnTo>
                  <a:lnTo>
                    <a:pt x="224404" y="142782"/>
                  </a:lnTo>
                  <a:lnTo>
                    <a:pt x="226147" y="141948"/>
                  </a:lnTo>
                  <a:lnTo>
                    <a:pt x="231452" y="139447"/>
                  </a:lnTo>
                  <a:lnTo>
                    <a:pt x="235924" y="137401"/>
                  </a:lnTo>
                  <a:lnTo>
                    <a:pt x="240168" y="135355"/>
                  </a:lnTo>
                  <a:lnTo>
                    <a:pt x="243730" y="133536"/>
                  </a:lnTo>
                  <a:lnTo>
                    <a:pt x="246003" y="132323"/>
                  </a:lnTo>
                  <a:lnTo>
                    <a:pt x="247140" y="131717"/>
                  </a:lnTo>
                  <a:lnTo>
                    <a:pt x="247670" y="131414"/>
                  </a:lnTo>
                  <a:close/>
                  <a:moveTo>
                    <a:pt x="179917" y="131111"/>
                  </a:moveTo>
                  <a:lnTo>
                    <a:pt x="180296" y="131187"/>
                  </a:lnTo>
                  <a:lnTo>
                    <a:pt x="181509" y="131793"/>
                  </a:lnTo>
                  <a:lnTo>
                    <a:pt x="186208" y="134294"/>
                  </a:lnTo>
                  <a:lnTo>
                    <a:pt x="194544" y="138765"/>
                  </a:lnTo>
                  <a:lnTo>
                    <a:pt x="203335" y="143540"/>
                  </a:lnTo>
                  <a:lnTo>
                    <a:pt x="209550" y="146950"/>
                  </a:lnTo>
                  <a:lnTo>
                    <a:pt x="210308" y="147405"/>
                  </a:lnTo>
                  <a:lnTo>
                    <a:pt x="210611" y="147708"/>
                  </a:lnTo>
                  <a:lnTo>
                    <a:pt x="210383" y="147708"/>
                  </a:lnTo>
                  <a:lnTo>
                    <a:pt x="209474" y="147481"/>
                  </a:lnTo>
                  <a:lnTo>
                    <a:pt x="205760" y="146268"/>
                  </a:lnTo>
                  <a:lnTo>
                    <a:pt x="198712" y="143843"/>
                  </a:lnTo>
                  <a:lnTo>
                    <a:pt x="187344" y="139826"/>
                  </a:lnTo>
                  <a:lnTo>
                    <a:pt x="184313" y="138690"/>
                  </a:lnTo>
                  <a:lnTo>
                    <a:pt x="181206" y="137477"/>
                  </a:lnTo>
                  <a:lnTo>
                    <a:pt x="179084" y="136643"/>
                  </a:lnTo>
                  <a:lnTo>
                    <a:pt x="177947" y="136113"/>
                  </a:lnTo>
                  <a:lnTo>
                    <a:pt x="177568" y="135961"/>
                  </a:lnTo>
                  <a:lnTo>
                    <a:pt x="177416" y="135734"/>
                  </a:lnTo>
                  <a:lnTo>
                    <a:pt x="177341" y="135658"/>
                  </a:lnTo>
                  <a:lnTo>
                    <a:pt x="177341" y="135506"/>
                  </a:lnTo>
                  <a:lnTo>
                    <a:pt x="177719" y="134597"/>
                  </a:lnTo>
                  <a:lnTo>
                    <a:pt x="178477" y="133006"/>
                  </a:lnTo>
                  <a:lnTo>
                    <a:pt x="179084" y="131717"/>
                  </a:lnTo>
                  <a:lnTo>
                    <a:pt x="179311" y="131338"/>
                  </a:lnTo>
                  <a:lnTo>
                    <a:pt x="179614" y="131111"/>
                  </a:lnTo>
                  <a:close/>
                  <a:moveTo>
                    <a:pt x="22433" y="123684"/>
                  </a:moveTo>
                  <a:lnTo>
                    <a:pt x="34559" y="135810"/>
                  </a:lnTo>
                  <a:lnTo>
                    <a:pt x="42440" y="143767"/>
                  </a:lnTo>
                  <a:lnTo>
                    <a:pt x="44714" y="146117"/>
                  </a:lnTo>
                  <a:lnTo>
                    <a:pt x="45472" y="146950"/>
                  </a:lnTo>
                  <a:lnTo>
                    <a:pt x="45927" y="147557"/>
                  </a:lnTo>
                  <a:lnTo>
                    <a:pt x="46230" y="148011"/>
                  </a:lnTo>
                  <a:lnTo>
                    <a:pt x="46306" y="148314"/>
                  </a:lnTo>
                  <a:lnTo>
                    <a:pt x="46306" y="148390"/>
                  </a:lnTo>
                  <a:lnTo>
                    <a:pt x="46230" y="148466"/>
                  </a:lnTo>
                  <a:lnTo>
                    <a:pt x="45927" y="148466"/>
                  </a:lnTo>
                  <a:lnTo>
                    <a:pt x="45472" y="148390"/>
                  </a:lnTo>
                  <a:lnTo>
                    <a:pt x="44866" y="148239"/>
                  </a:lnTo>
                  <a:lnTo>
                    <a:pt x="43274" y="147708"/>
                  </a:lnTo>
                  <a:lnTo>
                    <a:pt x="40394" y="146799"/>
                  </a:lnTo>
                  <a:lnTo>
                    <a:pt x="38121" y="144752"/>
                  </a:lnTo>
                  <a:lnTo>
                    <a:pt x="34559" y="141797"/>
                  </a:lnTo>
                  <a:lnTo>
                    <a:pt x="31603" y="139220"/>
                  </a:lnTo>
                  <a:lnTo>
                    <a:pt x="25919" y="134294"/>
                  </a:lnTo>
                  <a:lnTo>
                    <a:pt x="22660" y="131566"/>
                  </a:lnTo>
                  <a:lnTo>
                    <a:pt x="20387" y="129595"/>
                  </a:lnTo>
                  <a:lnTo>
                    <a:pt x="18871" y="128155"/>
                  </a:lnTo>
                  <a:lnTo>
                    <a:pt x="19326" y="127473"/>
                  </a:lnTo>
                  <a:lnTo>
                    <a:pt x="19932" y="126639"/>
                  </a:lnTo>
                  <a:lnTo>
                    <a:pt x="20993" y="125351"/>
                  </a:lnTo>
                  <a:lnTo>
                    <a:pt x="21978" y="124214"/>
                  </a:lnTo>
                  <a:lnTo>
                    <a:pt x="22433" y="123684"/>
                  </a:lnTo>
                  <a:close/>
                  <a:moveTo>
                    <a:pt x="56309" y="147935"/>
                  </a:moveTo>
                  <a:lnTo>
                    <a:pt x="56234" y="148087"/>
                  </a:lnTo>
                  <a:lnTo>
                    <a:pt x="56082" y="148239"/>
                  </a:lnTo>
                  <a:lnTo>
                    <a:pt x="55779" y="148390"/>
                  </a:lnTo>
                  <a:lnTo>
                    <a:pt x="55476" y="148466"/>
                  </a:lnTo>
                  <a:lnTo>
                    <a:pt x="55324" y="148314"/>
                  </a:lnTo>
                  <a:lnTo>
                    <a:pt x="55248" y="148087"/>
                  </a:lnTo>
                  <a:lnTo>
                    <a:pt x="55324" y="148011"/>
                  </a:lnTo>
                  <a:lnTo>
                    <a:pt x="55476" y="148011"/>
                  </a:lnTo>
                  <a:lnTo>
                    <a:pt x="55855" y="147935"/>
                  </a:lnTo>
                  <a:close/>
                  <a:moveTo>
                    <a:pt x="65631" y="145510"/>
                  </a:moveTo>
                  <a:lnTo>
                    <a:pt x="65783" y="145586"/>
                  </a:lnTo>
                  <a:lnTo>
                    <a:pt x="65934" y="145662"/>
                  </a:lnTo>
                  <a:lnTo>
                    <a:pt x="66313" y="145738"/>
                  </a:lnTo>
                  <a:lnTo>
                    <a:pt x="67147" y="145813"/>
                  </a:lnTo>
                  <a:lnTo>
                    <a:pt x="69799" y="145889"/>
                  </a:lnTo>
                  <a:lnTo>
                    <a:pt x="83972" y="145889"/>
                  </a:lnTo>
                  <a:lnTo>
                    <a:pt x="90944" y="145965"/>
                  </a:lnTo>
                  <a:lnTo>
                    <a:pt x="90944" y="147026"/>
                  </a:lnTo>
                  <a:lnTo>
                    <a:pt x="90944" y="147860"/>
                  </a:lnTo>
                  <a:lnTo>
                    <a:pt x="91095" y="148466"/>
                  </a:lnTo>
                  <a:lnTo>
                    <a:pt x="91095" y="148618"/>
                  </a:lnTo>
                  <a:lnTo>
                    <a:pt x="91020" y="148693"/>
                  </a:lnTo>
                  <a:lnTo>
                    <a:pt x="90868" y="148769"/>
                  </a:lnTo>
                  <a:lnTo>
                    <a:pt x="88973" y="148769"/>
                  </a:lnTo>
                  <a:lnTo>
                    <a:pt x="86321" y="148693"/>
                  </a:lnTo>
                  <a:lnTo>
                    <a:pt x="82228" y="148542"/>
                  </a:lnTo>
                  <a:lnTo>
                    <a:pt x="79273" y="148390"/>
                  </a:lnTo>
                  <a:lnTo>
                    <a:pt x="75104" y="148011"/>
                  </a:lnTo>
                  <a:lnTo>
                    <a:pt x="71164" y="147708"/>
                  </a:lnTo>
                  <a:lnTo>
                    <a:pt x="67450" y="147481"/>
                  </a:lnTo>
                  <a:lnTo>
                    <a:pt x="63888" y="147405"/>
                  </a:lnTo>
                  <a:lnTo>
                    <a:pt x="58735" y="147253"/>
                  </a:lnTo>
                  <a:lnTo>
                    <a:pt x="59492" y="146647"/>
                  </a:lnTo>
                  <a:lnTo>
                    <a:pt x="59796" y="146420"/>
                  </a:lnTo>
                  <a:lnTo>
                    <a:pt x="60099" y="146268"/>
                  </a:lnTo>
                  <a:lnTo>
                    <a:pt x="60478" y="146117"/>
                  </a:lnTo>
                  <a:lnTo>
                    <a:pt x="60857" y="146117"/>
                  </a:lnTo>
                  <a:lnTo>
                    <a:pt x="61084" y="146041"/>
                  </a:lnTo>
                  <a:lnTo>
                    <a:pt x="61311" y="145965"/>
                  </a:lnTo>
                  <a:lnTo>
                    <a:pt x="61463" y="145813"/>
                  </a:lnTo>
                  <a:lnTo>
                    <a:pt x="61766" y="145586"/>
                  </a:lnTo>
                  <a:lnTo>
                    <a:pt x="62145" y="145510"/>
                  </a:lnTo>
                  <a:lnTo>
                    <a:pt x="62600" y="145586"/>
                  </a:lnTo>
                  <a:lnTo>
                    <a:pt x="63130" y="145889"/>
                  </a:lnTo>
                  <a:lnTo>
                    <a:pt x="63509" y="146041"/>
                  </a:lnTo>
                  <a:lnTo>
                    <a:pt x="63812" y="146117"/>
                  </a:lnTo>
                  <a:lnTo>
                    <a:pt x="63964" y="146041"/>
                  </a:lnTo>
                  <a:lnTo>
                    <a:pt x="64267" y="145889"/>
                  </a:lnTo>
                  <a:lnTo>
                    <a:pt x="64646" y="145662"/>
                  </a:lnTo>
                  <a:lnTo>
                    <a:pt x="65101" y="145510"/>
                  </a:lnTo>
                  <a:close/>
                  <a:moveTo>
                    <a:pt x="176886" y="136719"/>
                  </a:moveTo>
                  <a:lnTo>
                    <a:pt x="179917" y="137856"/>
                  </a:lnTo>
                  <a:lnTo>
                    <a:pt x="183176" y="139144"/>
                  </a:lnTo>
                  <a:lnTo>
                    <a:pt x="186814" y="140508"/>
                  </a:lnTo>
                  <a:lnTo>
                    <a:pt x="191892" y="142251"/>
                  </a:lnTo>
                  <a:lnTo>
                    <a:pt x="199470" y="144828"/>
                  </a:lnTo>
                  <a:lnTo>
                    <a:pt x="206443" y="147102"/>
                  </a:lnTo>
                  <a:lnTo>
                    <a:pt x="209929" y="148163"/>
                  </a:lnTo>
                  <a:lnTo>
                    <a:pt x="210080" y="148239"/>
                  </a:lnTo>
                  <a:lnTo>
                    <a:pt x="210005" y="148390"/>
                  </a:lnTo>
                  <a:lnTo>
                    <a:pt x="209777" y="148466"/>
                  </a:lnTo>
                  <a:lnTo>
                    <a:pt x="209322" y="148542"/>
                  </a:lnTo>
                  <a:lnTo>
                    <a:pt x="208337" y="148693"/>
                  </a:lnTo>
                  <a:lnTo>
                    <a:pt x="207807" y="148769"/>
                  </a:lnTo>
                  <a:lnTo>
                    <a:pt x="207352" y="148769"/>
                  </a:lnTo>
                  <a:lnTo>
                    <a:pt x="203108" y="148087"/>
                  </a:lnTo>
                  <a:lnTo>
                    <a:pt x="196136" y="146950"/>
                  </a:lnTo>
                  <a:lnTo>
                    <a:pt x="190452" y="145965"/>
                  </a:lnTo>
                  <a:lnTo>
                    <a:pt x="183631" y="144601"/>
                  </a:lnTo>
                  <a:lnTo>
                    <a:pt x="177871" y="143464"/>
                  </a:lnTo>
                  <a:lnTo>
                    <a:pt x="176052" y="143009"/>
                  </a:lnTo>
                  <a:lnTo>
                    <a:pt x="175370" y="142782"/>
                  </a:lnTo>
                  <a:lnTo>
                    <a:pt x="175370" y="142479"/>
                  </a:lnTo>
                  <a:lnTo>
                    <a:pt x="175522" y="141797"/>
                  </a:lnTo>
                  <a:lnTo>
                    <a:pt x="175976" y="139675"/>
                  </a:lnTo>
                  <a:lnTo>
                    <a:pt x="176583" y="137629"/>
                  </a:lnTo>
                  <a:lnTo>
                    <a:pt x="176810" y="136946"/>
                  </a:lnTo>
                  <a:lnTo>
                    <a:pt x="176886" y="136719"/>
                  </a:lnTo>
                  <a:close/>
                  <a:moveTo>
                    <a:pt x="251763" y="143313"/>
                  </a:moveTo>
                  <a:lnTo>
                    <a:pt x="251839" y="143388"/>
                  </a:lnTo>
                  <a:lnTo>
                    <a:pt x="251990" y="143616"/>
                  </a:lnTo>
                  <a:lnTo>
                    <a:pt x="252142" y="144374"/>
                  </a:lnTo>
                  <a:lnTo>
                    <a:pt x="252445" y="146950"/>
                  </a:lnTo>
                  <a:lnTo>
                    <a:pt x="252597" y="148542"/>
                  </a:lnTo>
                  <a:lnTo>
                    <a:pt x="248883" y="148693"/>
                  </a:lnTo>
                  <a:lnTo>
                    <a:pt x="242441" y="148845"/>
                  </a:lnTo>
                  <a:lnTo>
                    <a:pt x="232362" y="148921"/>
                  </a:lnTo>
                  <a:lnTo>
                    <a:pt x="224934" y="148996"/>
                  </a:lnTo>
                  <a:lnTo>
                    <a:pt x="220766" y="148921"/>
                  </a:lnTo>
                  <a:lnTo>
                    <a:pt x="219554" y="148845"/>
                  </a:lnTo>
                  <a:lnTo>
                    <a:pt x="218796" y="148693"/>
                  </a:lnTo>
                  <a:lnTo>
                    <a:pt x="218493" y="148542"/>
                  </a:lnTo>
                  <a:lnTo>
                    <a:pt x="218417" y="148466"/>
                  </a:lnTo>
                  <a:lnTo>
                    <a:pt x="218417" y="148390"/>
                  </a:lnTo>
                  <a:lnTo>
                    <a:pt x="218644" y="148314"/>
                  </a:lnTo>
                  <a:lnTo>
                    <a:pt x="219402" y="148163"/>
                  </a:lnTo>
                  <a:lnTo>
                    <a:pt x="221903" y="147708"/>
                  </a:lnTo>
                  <a:lnTo>
                    <a:pt x="225313" y="147178"/>
                  </a:lnTo>
                  <a:lnTo>
                    <a:pt x="229027" y="146723"/>
                  </a:lnTo>
                  <a:lnTo>
                    <a:pt x="232286" y="146268"/>
                  </a:lnTo>
                  <a:lnTo>
                    <a:pt x="236227" y="145586"/>
                  </a:lnTo>
                  <a:lnTo>
                    <a:pt x="240319" y="144980"/>
                  </a:lnTo>
                  <a:lnTo>
                    <a:pt x="243957" y="144525"/>
                  </a:lnTo>
                  <a:lnTo>
                    <a:pt x="246837" y="144146"/>
                  </a:lnTo>
                  <a:lnTo>
                    <a:pt x="249338" y="143767"/>
                  </a:lnTo>
                  <a:lnTo>
                    <a:pt x="251763" y="143313"/>
                  </a:lnTo>
                  <a:close/>
                  <a:moveTo>
                    <a:pt x="217432" y="148845"/>
                  </a:moveTo>
                  <a:lnTo>
                    <a:pt x="217735" y="148996"/>
                  </a:lnTo>
                  <a:lnTo>
                    <a:pt x="217886" y="149148"/>
                  </a:lnTo>
                  <a:lnTo>
                    <a:pt x="217886" y="149224"/>
                  </a:lnTo>
                  <a:lnTo>
                    <a:pt x="217583" y="149224"/>
                  </a:lnTo>
                  <a:lnTo>
                    <a:pt x="217204" y="149148"/>
                  </a:lnTo>
                  <a:lnTo>
                    <a:pt x="217128" y="149072"/>
                  </a:lnTo>
                  <a:lnTo>
                    <a:pt x="217053" y="148996"/>
                  </a:lnTo>
                  <a:lnTo>
                    <a:pt x="217128" y="148845"/>
                  </a:lnTo>
                  <a:close/>
                  <a:moveTo>
                    <a:pt x="185677" y="106783"/>
                  </a:moveTo>
                  <a:lnTo>
                    <a:pt x="185829" y="106859"/>
                  </a:lnTo>
                  <a:lnTo>
                    <a:pt x="185829" y="107011"/>
                  </a:lnTo>
                  <a:lnTo>
                    <a:pt x="185525" y="107238"/>
                  </a:lnTo>
                  <a:lnTo>
                    <a:pt x="185071" y="107693"/>
                  </a:lnTo>
                  <a:lnTo>
                    <a:pt x="183782" y="108830"/>
                  </a:lnTo>
                  <a:lnTo>
                    <a:pt x="182342" y="110270"/>
                  </a:lnTo>
                  <a:lnTo>
                    <a:pt x="180827" y="111785"/>
                  </a:lnTo>
                  <a:lnTo>
                    <a:pt x="179235" y="113528"/>
                  </a:lnTo>
                  <a:lnTo>
                    <a:pt x="177644" y="115423"/>
                  </a:lnTo>
                  <a:lnTo>
                    <a:pt x="176128" y="117318"/>
                  </a:lnTo>
                  <a:lnTo>
                    <a:pt x="174612" y="119212"/>
                  </a:lnTo>
                  <a:lnTo>
                    <a:pt x="173172" y="121183"/>
                  </a:lnTo>
                  <a:lnTo>
                    <a:pt x="171884" y="123002"/>
                  </a:lnTo>
                  <a:lnTo>
                    <a:pt x="170974" y="124669"/>
                  </a:lnTo>
                  <a:lnTo>
                    <a:pt x="170596" y="125427"/>
                  </a:lnTo>
                  <a:lnTo>
                    <a:pt x="170368" y="125957"/>
                  </a:lnTo>
                  <a:lnTo>
                    <a:pt x="170292" y="126336"/>
                  </a:lnTo>
                  <a:lnTo>
                    <a:pt x="170292" y="126488"/>
                  </a:lnTo>
                  <a:lnTo>
                    <a:pt x="170368" y="126564"/>
                  </a:lnTo>
                  <a:lnTo>
                    <a:pt x="170444" y="126639"/>
                  </a:lnTo>
                  <a:lnTo>
                    <a:pt x="170520" y="126564"/>
                  </a:lnTo>
                  <a:lnTo>
                    <a:pt x="170747" y="126336"/>
                  </a:lnTo>
                  <a:lnTo>
                    <a:pt x="171126" y="125806"/>
                  </a:lnTo>
                  <a:lnTo>
                    <a:pt x="171581" y="124972"/>
                  </a:lnTo>
                  <a:lnTo>
                    <a:pt x="172718" y="123077"/>
                  </a:lnTo>
                  <a:lnTo>
                    <a:pt x="174385" y="120652"/>
                  </a:lnTo>
                  <a:lnTo>
                    <a:pt x="175901" y="118454"/>
                  </a:lnTo>
                  <a:lnTo>
                    <a:pt x="176507" y="117697"/>
                  </a:lnTo>
                  <a:lnTo>
                    <a:pt x="176962" y="117318"/>
                  </a:lnTo>
                  <a:lnTo>
                    <a:pt x="176810" y="117621"/>
                  </a:lnTo>
                  <a:lnTo>
                    <a:pt x="175901" y="118833"/>
                  </a:lnTo>
                  <a:lnTo>
                    <a:pt x="174991" y="120198"/>
                  </a:lnTo>
                  <a:lnTo>
                    <a:pt x="174006" y="121638"/>
                  </a:lnTo>
                  <a:lnTo>
                    <a:pt x="173096" y="123153"/>
                  </a:lnTo>
                  <a:lnTo>
                    <a:pt x="172187" y="124745"/>
                  </a:lnTo>
                  <a:lnTo>
                    <a:pt x="171353" y="126412"/>
                  </a:lnTo>
                  <a:lnTo>
                    <a:pt x="170520" y="128155"/>
                  </a:lnTo>
                  <a:lnTo>
                    <a:pt x="169762" y="129898"/>
                  </a:lnTo>
                  <a:lnTo>
                    <a:pt x="169004" y="131641"/>
                  </a:lnTo>
                  <a:lnTo>
                    <a:pt x="168322" y="133460"/>
                  </a:lnTo>
                  <a:lnTo>
                    <a:pt x="167640" y="135506"/>
                  </a:lnTo>
                  <a:lnTo>
                    <a:pt x="166958" y="137704"/>
                  </a:lnTo>
                  <a:lnTo>
                    <a:pt x="166276" y="139978"/>
                  </a:lnTo>
                  <a:lnTo>
                    <a:pt x="165669" y="142251"/>
                  </a:lnTo>
                  <a:lnTo>
                    <a:pt x="165139" y="144374"/>
                  </a:lnTo>
                  <a:lnTo>
                    <a:pt x="164760" y="146268"/>
                  </a:lnTo>
                  <a:lnTo>
                    <a:pt x="164381" y="147935"/>
                  </a:lnTo>
                  <a:lnTo>
                    <a:pt x="164305" y="148693"/>
                  </a:lnTo>
                  <a:lnTo>
                    <a:pt x="164154" y="149224"/>
                  </a:lnTo>
                  <a:lnTo>
                    <a:pt x="164002" y="149603"/>
                  </a:lnTo>
                  <a:lnTo>
                    <a:pt x="163851" y="149679"/>
                  </a:lnTo>
                  <a:lnTo>
                    <a:pt x="163699" y="149679"/>
                  </a:lnTo>
                  <a:lnTo>
                    <a:pt x="163623" y="149603"/>
                  </a:lnTo>
                  <a:lnTo>
                    <a:pt x="163623" y="149375"/>
                  </a:lnTo>
                  <a:lnTo>
                    <a:pt x="163623" y="149072"/>
                  </a:lnTo>
                  <a:lnTo>
                    <a:pt x="163775" y="148011"/>
                  </a:lnTo>
                  <a:lnTo>
                    <a:pt x="164078" y="146041"/>
                  </a:lnTo>
                  <a:lnTo>
                    <a:pt x="164608" y="143540"/>
                  </a:lnTo>
                  <a:lnTo>
                    <a:pt x="165139" y="141266"/>
                  </a:lnTo>
                  <a:lnTo>
                    <a:pt x="165745" y="139144"/>
                  </a:lnTo>
                  <a:lnTo>
                    <a:pt x="166427" y="137250"/>
                  </a:lnTo>
                  <a:lnTo>
                    <a:pt x="166882" y="135961"/>
                  </a:lnTo>
                  <a:lnTo>
                    <a:pt x="167109" y="135128"/>
                  </a:lnTo>
                  <a:lnTo>
                    <a:pt x="167109" y="134900"/>
                  </a:lnTo>
                  <a:lnTo>
                    <a:pt x="167034" y="134824"/>
                  </a:lnTo>
                  <a:lnTo>
                    <a:pt x="166958" y="134824"/>
                  </a:lnTo>
                  <a:lnTo>
                    <a:pt x="166806" y="134900"/>
                  </a:lnTo>
                  <a:lnTo>
                    <a:pt x="166503" y="135431"/>
                  </a:lnTo>
                  <a:lnTo>
                    <a:pt x="166124" y="136340"/>
                  </a:lnTo>
                  <a:lnTo>
                    <a:pt x="165669" y="137477"/>
                  </a:lnTo>
                  <a:lnTo>
                    <a:pt x="165215" y="138917"/>
                  </a:lnTo>
                  <a:lnTo>
                    <a:pt x="164836" y="140508"/>
                  </a:lnTo>
                  <a:lnTo>
                    <a:pt x="164381" y="142251"/>
                  </a:lnTo>
                  <a:lnTo>
                    <a:pt x="163926" y="144146"/>
                  </a:lnTo>
                  <a:lnTo>
                    <a:pt x="163547" y="146041"/>
                  </a:lnTo>
                  <a:lnTo>
                    <a:pt x="163017" y="149375"/>
                  </a:lnTo>
                  <a:lnTo>
                    <a:pt x="162335" y="149300"/>
                  </a:lnTo>
                  <a:lnTo>
                    <a:pt x="161653" y="149148"/>
                  </a:lnTo>
                  <a:lnTo>
                    <a:pt x="161653" y="148542"/>
                  </a:lnTo>
                  <a:lnTo>
                    <a:pt x="161804" y="147253"/>
                  </a:lnTo>
                  <a:lnTo>
                    <a:pt x="162107" y="145586"/>
                  </a:lnTo>
                  <a:lnTo>
                    <a:pt x="162411" y="143843"/>
                  </a:lnTo>
                  <a:lnTo>
                    <a:pt x="162865" y="142024"/>
                  </a:lnTo>
                  <a:lnTo>
                    <a:pt x="163472" y="140054"/>
                  </a:lnTo>
                  <a:lnTo>
                    <a:pt x="164078" y="138007"/>
                  </a:lnTo>
                  <a:lnTo>
                    <a:pt x="164836" y="135885"/>
                  </a:lnTo>
                  <a:lnTo>
                    <a:pt x="165669" y="133688"/>
                  </a:lnTo>
                  <a:lnTo>
                    <a:pt x="166579" y="131490"/>
                  </a:lnTo>
                  <a:lnTo>
                    <a:pt x="167867" y="128458"/>
                  </a:lnTo>
                  <a:lnTo>
                    <a:pt x="169004" y="126185"/>
                  </a:lnTo>
                  <a:lnTo>
                    <a:pt x="170065" y="124063"/>
                  </a:lnTo>
                  <a:lnTo>
                    <a:pt x="171429" y="121713"/>
                  </a:lnTo>
                  <a:lnTo>
                    <a:pt x="172490" y="120046"/>
                  </a:lnTo>
                  <a:lnTo>
                    <a:pt x="173551" y="118454"/>
                  </a:lnTo>
                  <a:lnTo>
                    <a:pt x="174688" y="116939"/>
                  </a:lnTo>
                  <a:lnTo>
                    <a:pt x="175825" y="115499"/>
                  </a:lnTo>
                  <a:lnTo>
                    <a:pt x="177113" y="114059"/>
                  </a:lnTo>
                  <a:lnTo>
                    <a:pt x="178402" y="112619"/>
                  </a:lnTo>
                  <a:lnTo>
                    <a:pt x="179917" y="111179"/>
                  </a:lnTo>
                  <a:lnTo>
                    <a:pt x="181509" y="109663"/>
                  </a:lnTo>
                  <a:lnTo>
                    <a:pt x="183100" y="108223"/>
                  </a:lnTo>
                  <a:lnTo>
                    <a:pt x="184237" y="107390"/>
                  </a:lnTo>
                  <a:lnTo>
                    <a:pt x="184692" y="107086"/>
                  </a:lnTo>
                  <a:lnTo>
                    <a:pt x="185071" y="106935"/>
                  </a:lnTo>
                  <a:lnTo>
                    <a:pt x="185374" y="106783"/>
                  </a:lnTo>
                  <a:close/>
                  <a:moveTo>
                    <a:pt x="147708" y="133991"/>
                  </a:moveTo>
                  <a:lnTo>
                    <a:pt x="147556" y="134294"/>
                  </a:lnTo>
                  <a:lnTo>
                    <a:pt x="147026" y="135052"/>
                  </a:lnTo>
                  <a:lnTo>
                    <a:pt x="146116" y="136416"/>
                  </a:lnTo>
                  <a:lnTo>
                    <a:pt x="145207" y="137704"/>
                  </a:lnTo>
                  <a:lnTo>
                    <a:pt x="144146" y="138917"/>
                  </a:lnTo>
                  <a:lnTo>
                    <a:pt x="143161" y="140129"/>
                  </a:lnTo>
                  <a:lnTo>
                    <a:pt x="142100" y="141266"/>
                  </a:lnTo>
                  <a:lnTo>
                    <a:pt x="141039" y="142403"/>
                  </a:lnTo>
                  <a:lnTo>
                    <a:pt x="139978" y="143464"/>
                  </a:lnTo>
                  <a:lnTo>
                    <a:pt x="138841" y="144449"/>
                  </a:lnTo>
                  <a:lnTo>
                    <a:pt x="137704" y="145435"/>
                  </a:lnTo>
                  <a:lnTo>
                    <a:pt x="136643" y="146268"/>
                  </a:lnTo>
                  <a:lnTo>
                    <a:pt x="135506" y="147102"/>
                  </a:lnTo>
                  <a:lnTo>
                    <a:pt x="134370" y="147860"/>
                  </a:lnTo>
                  <a:lnTo>
                    <a:pt x="133309" y="148542"/>
                  </a:lnTo>
                  <a:lnTo>
                    <a:pt x="132172" y="149148"/>
                  </a:lnTo>
                  <a:lnTo>
                    <a:pt x="131111" y="149679"/>
                  </a:lnTo>
                  <a:lnTo>
                    <a:pt x="130050" y="150133"/>
                  </a:lnTo>
                  <a:lnTo>
                    <a:pt x="129747" y="150209"/>
                  </a:lnTo>
                  <a:lnTo>
                    <a:pt x="129595" y="150209"/>
                  </a:lnTo>
                  <a:lnTo>
                    <a:pt x="129443" y="150058"/>
                  </a:lnTo>
                  <a:lnTo>
                    <a:pt x="129216" y="149603"/>
                  </a:lnTo>
                  <a:lnTo>
                    <a:pt x="128837" y="148769"/>
                  </a:lnTo>
                  <a:lnTo>
                    <a:pt x="128534" y="148011"/>
                  </a:lnTo>
                  <a:lnTo>
                    <a:pt x="128155" y="147178"/>
                  </a:lnTo>
                  <a:lnTo>
                    <a:pt x="127700" y="146420"/>
                  </a:lnTo>
                  <a:lnTo>
                    <a:pt x="127321" y="145738"/>
                  </a:lnTo>
                  <a:lnTo>
                    <a:pt x="126412" y="144374"/>
                  </a:lnTo>
                  <a:lnTo>
                    <a:pt x="127321" y="143843"/>
                  </a:lnTo>
                  <a:lnTo>
                    <a:pt x="128610" y="142934"/>
                  </a:lnTo>
                  <a:lnTo>
                    <a:pt x="129974" y="141873"/>
                  </a:lnTo>
                  <a:lnTo>
                    <a:pt x="131490" y="140584"/>
                  </a:lnTo>
                  <a:lnTo>
                    <a:pt x="133081" y="139068"/>
                  </a:lnTo>
                  <a:lnTo>
                    <a:pt x="135279" y="136946"/>
                  </a:lnTo>
                  <a:lnTo>
                    <a:pt x="139144" y="136189"/>
                  </a:lnTo>
                  <a:lnTo>
                    <a:pt x="142555" y="135431"/>
                  </a:lnTo>
                  <a:lnTo>
                    <a:pt x="145283" y="134673"/>
                  </a:lnTo>
                  <a:lnTo>
                    <a:pt x="146950" y="134142"/>
                  </a:lnTo>
                  <a:lnTo>
                    <a:pt x="147708" y="133991"/>
                  </a:lnTo>
                  <a:close/>
                  <a:moveTo>
                    <a:pt x="13869" y="137780"/>
                  </a:moveTo>
                  <a:lnTo>
                    <a:pt x="15688" y="138614"/>
                  </a:lnTo>
                  <a:lnTo>
                    <a:pt x="20311" y="140584"/>
                  </a:lnTo>
                  <a:lnTo>
                    <a:pt x="21902" y="141190"/>
                  </a:lnTo>
                  <a:lnTo>
                    <a:pt x="24328" y="142100"/>
                  </a:lnTo>
                  <a:lnTo>
                    <a:pt x="30315" y="144146"/>
                  </a:lnTo>
                  <a:lnTo>
                    <a:pt x="35695" y="146041"/>
                  </a:lnTo>
                  <a:lnTo>
                    <a:pt x="37514" y="146647"/>
                  </a:lnTo>
                  <a:lnTo>
                    <a:pt x="38803" y="147178"/>
                  </a:lnTo>
                  <a:lnTo>
                    <a:pt x="39712" y="147632"/>
                  </a:lnTo>
                  <a:lnTo>
                    <a:pt x="40394" y="148011"/>
                  </a:lnTo>
                  <a:lnTo>
                    <a:pt x="41001" y="148466"/>
                  </a:lnTo>
                  <a:lnTo>
                    <a:pt x="41607" y="148921"/>
                  </a:lnTo>
                  <a:lnTo>
                    <a:pt x="42668" y="149906"/>
                  </a:lnTo>
                  <a:lnTo>
                    <a:pt x="43123" y="150285"/>
                  </a:lnTo>
                  <a:lnTo>
                    <a:pt x="43123" y="150285"/>
                  </a:lnTo>
                  <a:lnTo>
                    <a:pt x="42137" y="150133"/>
                  </a:lnTo>
                  <a:lnTo>
                    <a:pt x="35771" y="148921"/>
                  </a:lnTo>
                  <a:lnTo>
                    <a:pt x="22130" y="146268"/>
                  </a:lnTo>
                  <a:lnTo>
                    <a:pt x="13111" y="144525"/>
                  </a:lnTo>
                  <a:lnTo>
                    <a:pt x="12581" y="144374"/>
                  </a:lnTo>
                  <a:lnTo>
                    <a:pt x="12277" y="144298"/>
                  </a:lnTo>
                  <a:lnTo>
                    <a:pt x="12277" y="144222"/>
                  </a:lnTo>
                  <a:lnTo>
                    <a:pt x="12202" y="144070"/>
                  </a:lnTo>
                  <a:lnTo>
                    <a:pt x="12277" y="143616"/>
                  </a:lnTo>
                  <a:lnTo>
                    <a:pt x="12960" y="140887"/>
                  </a:lnTo>
                  <a:lnTo>
                    <a:pt x="13642" y="138386"/>
                  </a:lnTo>
                  <a:lnTo>
                    <a:pt x="13869" y="137780"/>
                  </a:lnTo>
                  <a:close/>
                  <a:moveTo>
                    <a:pt x="119440" y="147708"/>
                  </a:moveTo>
                  <a:lnTo>
                    <a:pt x="119743" y="147784"/>
                  </a:lnTo>
                  <a:lnTo>
                    <a:pt x="120046" y="147860"/>
                  </a:lnTo>
                  <a:lnTo>
                    <a:pt x="120804" y="148390"/>
                  </a:lnTo>
                  <a:lnTo>
                    <a:pt x="121334" y="148769"/>
                  </a:lnTo>
                  <a:lnTo>
                    <a:pt x="121562" y="148996"/>
                  </a:lnTo>
                  <a:lnTo>
                    <a:pt x="121637" y="149300"/>
                  </a:lnTo>
                  <a:lnTo>
                    <a:pt x="121486" y="149527"/>
                  </a:lnTo>
                  <a:lnTo>
                    <a:pt x="121183" y="150133"/>
                  </a:lnTo>
                  <a:lnTo>
                    <a:pt x="121031" y="150285"/>
                  </a:lnTo>
                  <a:lnTo>
                    <a:pt x="120880" y="150361"/>
                  </a:lnTo>
                  <a:lnTo>
                    <a:pt x="120652" y="150285"/>
                  </a:lnTo>
                  <a:lnTo>
                    <a:pt x="120425" y="150209"/>
                  </a:lnTo>
                  <a:lnTo>
                    <a:pt x="119819" y="149754"/>
                  </a:lnTo>
                  <a:lnTo>
                    <a:pt x="119061" y="149224"/>
                  </a:lnTo>
                  <a:lnTo>
                    <a:pt x="118758" y="149072"/>
                  </a:lnTo>
                  <a:lnTo>
                    <a:pt x="118530" y="148996"/>
                  </a:lnTo>
                  <a:lnTo>
                    <a:pt x="118379" y="148996"/>
                  </a:lnTo>
                  <a:lnTo>
                    <a:pt x="118303" y="148921"/>
                  </a:lnTo>
                  <a:lnTo>
                    <a:pt x="118379" y="148693"/>
                  </a:lnTo>
                  <a:lnTo>
                    <a:pt x="118530" y="148390"/>
                  </a:lnTo>
                  <a:lnTo>
                    <a:pt x="118758" y="148087"/>
                  </a:lnTo>
                  <a:lnTo>
                    <a:pt x="118909" y="147860"/>
                  </a:lnTo>
                  <a:lnTo>
                    <a:pt x="119136" y="147784"/>
                  </a:lnTo>
                  <a:lnTo>
                    <a:pt x="119440" y="147708"/>
                  </a:lnTo>
                  <a:close/>
                  <a:moveTo>
                    <a:pt x="175370" y="143540"/>
                  </a:moveTo>
                  <a:lnTo>
                    <a:pt x="176204" y="143691"/>
                  </a:lnTo>
                  <a:lnTo>
                    <a:pt x="184086" y="145207"/>
                  </a:lnTo>
                  <a:lnTo>
                    <a:pt x="189391" y="146344"/>
                  </a:lnTo>
                  <a:lnTo>
                    <a:pt x="194014" y="147178"/>
                  </a:lnTo>
                  <a:lnTo>
                    <a:pt x="198106" y="147935"/>
                  </a:lnTo>
                  <a:lnTo>
                    <a:pt x="202123" y="148618"/>
                  </a:lnTo>
                  <a:lnTo>
                    <a:pt x="204624" y="148996"/>
                  </a:lnTo>
                  <a:lnTo>
                    <a:pt x="205306" y="149148"/>
                  </a:lnTo>
                  <a:lnTo>
                    <a:pt x="205533" y="149300"/>
                  </a:lnTo>
                  <a:lnTo>
                    <a:pt x="205609" y="149300"/>
                  </a:lnTo>
                  <a:lnTo>
                    <a:pt x="205533" y="149375"/>
                  </a:lnTo>
                  <a:lnTo>
                    <a:pt x="205154" y="149527"/>
                  </a:lnTo>
                  <a:lnTo>
                    <a:pt x="203411" y="149906"/>
                  </a:lnTo>
                  <a:lnTo>
                    <a:pt x="200683" y="150512"/>
                  </a:lnTo>
                  <a:lnTo>
                    <a:pt x="194620" y="150133"/>
                  </a:lnTo>
                  <a:lnTo>
                    <a:pt x="188405" y="149754"/>
                  </a:lnTo>
                  <a:lnTo>
                    <a:pt x="182039" y="149451"/>
                  </a:lnTo>
                  <a:lnTo>
                    <a:pt x="177341" y="149300"/>
                  </a:lnTo>
                  <a:lnTo>
                    <a:pt x="175067" y="149072"/>
                  </a:lnTo>
                  <a:lnTo>
                    <a:pt x="174840" y="148996"/>
                  </a:lnTo>
                  <a:lnTo>
                    <a:pt x="174688" y="148845"/>
                  </a:lnTo>
                  <a:lnTo>
                    <a:pt x="174612" y="148542"/>
                  </a:lnTo>
                  <a:lnTo>
                    <a:pt x="174688" y="148087"/>
                  </a:lnTo>
                  <a:lnTo>
                    <a:pt x="174915" y="145510"/>
                  </a:lnTo>
                  <a:lnTo>
                    <a:pt x="175067" y="144298"/>
                  </a:lnTo>
                  <a:lnTo>
                    <a:pt x="175143" y="143691"/>
                  </a:lnTo>
                  <a:lnTo>
                    <a:pt x="175219" y="143616"/>
                  </a:lnTo>
                  <a:lnTo>
                    <a:pt x="175370" y="143540"/>
                  </a:lnTo>
                  <a:close/>
                  <a:moveTo>
                    <a:pt x="42971" y="148466"/>
                  </a:moveTo>
                  <a:lnTo>
                    <a:pt x="43274" y="148618"/>
                  </a:lnTo>
                  <a:lnTo>
                    <a:pt x="44487" y="148996"/>
                  </a:lnTo>
                  <a:lnTo>
                    <a:pt x="45548" y="149375"/>
                  </a:lnTo>
                  <a:lnTo>
                    <a:pt x="45320" y="150058"/>
                  </a:lnTo>
                  <a:lnTo>
                    <a:pt x="45017" y="150815"/>
                  </a:lnTo>
                  <a:lnTo>
                    <a:pt x="43729" y="149527"/>
                  </a:lnTo>
                  <a:lnTo>
                    <a:pt x="42971" y="148845"/>
                  </a:lnTo>
                  <a:lnTo>
                    <a:pt x="42819" y="148618"/>
                  </a:lnTo>
                  <a:lnTo>
                    <a:pt x="42819" y="148542"/>
                  </a:lnTo>
                  <a:lnTo>
                    <a:pt x="42971" y="148466"/>
                  </a:lnTo>
                  <a:close/>
                  <a:moveTo>
                    <a:pt x="209322" y="149754"/>
                  </a:moveTo>
                  <a:lnTo>
                    <a:pt x="209701" y="149906"/>
                  </a:lnTo>
                  <a:lnTo>
                    <a:pt x="209853" y="149982"/>
                  </a:lnTo>
                  <a:lnTo>
                    <a:pt x="209777" y="150058"/>
                  </a:lnTo>
                  <a:lnTo>
                    <a:pt x="209777" y="150133"/>
                  </a:lnTo>
                  <a:lnTo>
                    <a:pt x="209398" y="150285"/>
                  </a:lnTo>
                  <a:lnTo>
                    <a:pt x="208792" y="150512"/>
                  </a:lnTo>
                  <a:lnTo>
                    <a:pt x="208034" y="150740"/>
                  </a:lnTo>
                  <a:lnTo>
                    <a:pt x="207352" y="150891"/>
                  </a:lnTo>
                  <a:lnTo>
                    <a:pt x="206443" y="150891"/>
                  </a:lnTo>
                  <a:lnTo>
                    <a:pt x="205154" y="150815"/>
                  </a:lnTo>
                  <a:lnTo>
                    <a:pt x="202881" y="150664"/>
                  </a:lnTo>
                  <a:lnTo>
                    <a:pt x="204927" y="150209"/>
                  </a:lnTo>
                  <a:lnTo>
                    <a:pt x="206518" y="149906"/>
                  </a:lnTo>
                  <a:lnTo>
                    <a:pt x="207882" y="149754"/>
                  </a:lnTo>
                  <a:close/>
                  <a:moveTo>
                    <a:pt x="210156" y="150815"/>
                  </a:moveTo>
                  <a:lnTo>
                    <a:pt x="210156" y="150891"/>
                  </a:lnTo>
                  <a:lnTo>
                    <a:pt x="210005" y="150967"/>
                  </a:lnTo>
                  <a:lnTo>
                    <a:pt x="209777" y="150967"/>
                  </a:lnTo>
                  <a:lnTo>
                    <a:pt x="209701" y="150891"/>
                  </a:lnTo>
                  <a:lnTo>
                    <a:pt x="209626" y="150815"/>
                  </a:lnTo>
                  <a:close/>
                  <a:moveTo>
                    <a:pt x="57825" y="147935"/>
                  </a:moveTo>
                  <a:lnTo>
                    <a:pt x="62221" y="148011"/>
                  </a:lnTo>
                  <a:lnTo>
                    <a:pt x="66541" y="148239"/>
                  </a:lnTo>
                  <a:lnTo>
                    <a:pt x="70709" y="148466"/>
                  </a:lnTo>
                  <a:lnTo>
                    <a:pt x="77833" y="149148"/>
                  </a:lnTo>
                  <a:lnTo>
                    <a:pt x="80637" y="149375"/>
                  </a:lnTo>
                  <a:lnTo>
                    <a:pt x="84426" y="149603"/>
                  </a:lnTo>
                  <a:lnTo>
                    <a:pt x="88140" y="149830"/>
                  </a:lnTo>
                  <a:lnTo>
                    <a:pt x="90489" y="149906"/>
                  </a:lnTo>
                  <a:lnTo>
                    <a:pt x="90868" y="149906"/>
                  </a:lnTo>
                  <a:lnTo>
                    <a:pt x="91095" y="150058"/>
                  </a:lnTo>
                  <a:lnTo>
                    <a:pt x="91171" y="150285"/>
                  </a:lnTo>
                  <a:lnTo>
                    <a:pt x="91171" y="150664"/>
                  </a:lnTo>
                  <a:lnTo>
                    <a:pt x="91171" y="151422"/>
                  </a:lnTo>
                  <a:lnTo>
                    <a:pt x="89352" y="151422"/>
                  </a:lnTo>
                  <a:lnTo>
                    <a:pt x="86548" y="151346"/>
                  </a:lnTo>
                  <a:lnTo>
                    <a:pt x="82153" y="151119"/>
                  </a:lnTo>
                  <a:lnTo>
                    <a:pt x="77454" y="150815"/>
                  </a:lnTo>
                  <a:lnTo>
                    <a:pt x="73665" y="150588"/>
                  </a:lnTo>
                  <a:lnTo>
                    <a:pt x="65783" y="149982"/>
                  </a:lnTo>
                  <a:lnTo>
                    <a:pt x="59341" y="149527"/>
                  </a:lnTo>
                  <a:lnTo>
                    <a:pt x="55930" y="149375"/>
                  </a:lnTo>
                  <a:lnTo>
                    <a:pt x="56916" y="148693"/>
                  </a:lnTo>
                  <a:lnTo>
                    <a:pt x="57825" y="147935"/>
                  </a:lnTo>
                  <a:close/>
                  <a:moveTo>
                    <a:pt x="99811" y="145889"/>
                  </a:moveTo>
                  <a:lnTo>
                    <a:pt x="101251" y="146041"/>
                  </a:lnTo>
                  <a:lnTo>
                    <a:pt x="102615" y="146192"/>
                  </a:lnTo>
                  <a:lnTo>
                    <a:pt x="103903" y="146420"/>
                  </a:lnTo>
                  <a:lnTo>
                    <a:pt x="104813" y="146647"/>
                  </a:lnTo>
                  <a:lnTo>
                    <a:pt x="105571" y="146874"/>
                  </a:lnTo>
                  <a:lnTo>
                    <a:pt x="106177" y="147178"/>
                  </a:lnTo>
                  <a:lnTo>
                    <a:pt x="106329" y="147329"/>
                  </a:lnTo>
                  <a:lnTo>
                    <a:pt x="106329" y="147405"/>
                  </a:lnTo>
                  <a:lnTo>
                    <a:pt x="106101" y="148011"/>
                  </a:lnTo>
                  <a:lnTo>
                    <a:pt x="105419" y="149148"/>
                  </a:lnTo>
                  <a:lnTo>
                    <a:pt x="104737" y="150361"/>
                  </a:lnTo>
                  <a:lnTo>
                    <a:pt x="104358" y="151194"/>
                  </a:lnTo>
                  <a:lnTo>
                    <a:pt x="104207" y="151422"/>
                  </a:lnTo>
                  <a:lnTo>
                    <a:pt x="104055" y="151497"/>
                  </a:lnTo>
                  <a:lnTo>
                    <a:pt x="103903" y="151573"/>
                  </a:lnTo>
                  <a:lnTo>
                    <a:pt x="103221" y="151649"/>
                  </a:lnTo>
                  <a:lnTo>
                    <a:pt x="101251" y="151649"/>
                  </a:lnTo>
                  <a:lnTo>
                    <a:pt x="100645" y="151573"/>
                  </a:lnTo>
                  <a:lnTo>
                    <a:pt x="100190" y="151497"/>
                  </a:lnTo>
                  <a:lnTo>
                    <a:pt x="100038" y="151422"/>
                  </a:lnTo>
                  <a:lnTo>
                    <a:pt x="99962" y="150436"/>
                  </a:lnTo>
                  <a:lnTo>
                    <a:pt x="99887" y="148542"/>
                  </a:lnTo>
                  <a:lnTo>
                    <a:pt x="99811" y="145889"/>
                  </a:lnTo>
                  <a:close/>
                  <a:moveTo>
                    <a:pt x="92005" y="147632"/>
                  </a:moveTo>
                  <a:lnTo>
                    <a:pt x="95339" y="147784"/>
                  </a:lnTo>
                  <a:lnTo>
                    <a:pt x="97765" y="147935"/>
                  </a:lnTo>
                  <a:lnTo>
                    <a:pt x="98523" y="148011"/>
                  </a:lnTo>
                  <a:lnTo>
                    <a:pt x="98826" y="148087"/>
                  </a:lnTo>
                  <a:lnTo>
                    <a:pt x="98977" y="148693"/>
                  </a:lnTo>
                  <a:lnTo>
                    <a:pt x="99053" y="149982"/>
                  </a:lnTo>
                  <a:lnTo>
                    <a:pt x="99129" y="151725"/>
                  </a:lnTo>
                  <a:lnTo>
                    <a:pt x="95794" y="151573"/>
                  </a:lnTo>
                  <a:lnTo>
                    <a:pt x="93369" y="151497"/>
                  </a:lnTo>
                  <a:lnTo>
                    <a:pt x="92384" y="151422"/>
                  </a:lnTo>
                  <a:lnTo>
                    <a:pt x="92232" y="150815"/>
                  </a:lnTo>
                  <a:lnTo>
                    <a:pt x="92156" y="149451"/>
                  </a:lnTo>
                  <a:lnTo>
                    <a:pt x="92005" y="147632"/>
                  </a:lnTo>
                  <a:close/>
                  <a:moveTo>
                    <a:pt x="213718" y="146268"/>
                  </a:moveTo>
                  <a:lnTo>
                    <a:pt x="214249" y="146344"/>
                  </a:lnTo>
                  <a:lnTo>
                    <a:pt x="214703" y="146420"/>
                  </a:lnTo>
                  <a:lnTo>
                    <a:pt x="215158" y="146647"/>
                  </a:lnTo>
                  <a:lnTo>
                    <a:pt x="215537" y="146874"/>
                  </a:lnTo>
                  <a:lnTo>
                    <a:pt x="215916" y="147329"/>
                  </a:lnTo>
                  <a:lnTo>
                    <a:pt x="216219" y="147860"/>
                  </a:lnTo>
                  <a:lnTo>
                    <a:pt x="216446" y="148466"/>
                  </a:lnTo>
                  <a:lnTo>
                    <a:pt x="216598" y="149072"/>
                  </a:lnTo>
                  <a:lnTo>
                    <a:pt x="216598" y="149603"/>
                  </a:lnTo>
                  <a:lnTo>
                    <a:pt x="216522" y="150209"/>
                  </a:lnTo>
                  <a:lnTo>
                    <a:pt x="216295" y="150740"/>
                  </a:lnTo>
                  <a:lnTo>
                    <a:pt x="215992" y="151194"/>
                  </a:lnTo>
                  <a:lnTo>
                    <a:pt x="215613" y="151573"/>
                  </a:lnTo>
                  <a:lnTo>
                    <a:pt x="215310" y="151876"/>
                  </a:lnTo>
                  <a:lnTo>
                    <a:pt x="214855" y="151952"/>
                  </a:lnTo>
                  <a:lnTo>
                    <a:pt x="214173" y="152028"/>
                  </a:lnTo>
                  <a:lnTo>
                    <a:pt x="213642" y="152104"/>
                  </a:lnTo>
                  <a:lnTo>
                    <a:pt x="213112" y="152028"/>
                  </a:lnTo>
                  <a:lnTo>
                    <a:pt x="212657" y="151952"/>
                  </a:lnTo>
                  <a:lnTo>
                    <a:pt x="212278" y="151801"/>
                  </a:lnTo>
                  <a:lnTo>
                    <a:pt x="211899" y="151649"/>
                  </a:lnTo>
                  <a:lnTo>
                    <a:pt x="211596" y="151422"/>
                  </a:lnTo>
                  <a:lnTo>
                    <a:pt x="211369" y="151194"/>
                  </a:lnTo>
                  <a:lnTo>
                    <a:pt x="211141" y="150891"/>
                  </a:lnTo>
                  <a:lnTo>
                    <a:pt x="210990" y="150436"/>
                  </a:lnTo>
                  <a:lnTo>
                    <a:pt x="210914" y="149830"/>
                  </a:lnTo>
                  <a:lnTo>
                    <a:pt x="210914" y="149300"/>
                  </a:lnTo>
                  <a:lnTo>
                    <a:pt x="210990" y="148693"/>
                  </a:lnTo>
                  <a:lnTo>
                    <a:pt x="211141" y="148163"/>
                  </a:lnTo>
                  <a:lnTo>
                    <a:pt x="211369" y="147632"/>
                  </a:lnTo>
                  <a:lnTo>
                    <a:pt x="211596" y="147178"/>
                  </a:lnTo>
                  <a:lnTo>
                    <a:pt x="211899" y="146874"/>
                  </a:lnTo>
                  <a:lnTo>
                    <a:pt x="212278" y="146571"/>
                  </a:lnTo>
                  <a:lnTo>
                    <a:pt x="212733" y="146420"/>
                  </a:lnTo>
                  <a:lnTo>
                    <a:pt x="213188" y="146268"/>
                  </a:lnTo>
                  <a:close/>
                  <a:moveTo>
                    <a:pt x="217735" y="149679"/>
                  </a:moveTo>
                  <a:lnTo>
                    <a:pt x="218265" y="149754"/>
                  </a:lnTo>
                  <a:lnTo>
                    <a:pt x="218947" y="149830"/>
                  </a:lnTo>
                  <a:lnTo>
                    <a:pt x="220615" y="150361"/>
                  </a:lnTo>
                  <a:lnTo>
                    <a:pt x="222737" y="151119"/>
                  </a:lnTo>
                  <a:lnTo>
                    <a:pt x="224934" y="152028"/>
                  </a:lnTo>
                  <a:lnTo>
                    <a:pt x="225768" y="152483"/>
                  </a:lnTo>
                  <a:lnTo>
                    <a:pt x="225768" y="152483"/>
                  </a:lnTo>
                  <a:lnTo>
                    <a:pt x="224783" y="152331"/>
                  </a:lnTo>
                  <a:lnTo>
                    <a:pt x="222434" y="151876"/>
                  </a:lnTo>
                  <a:lnTo>
                    <a:pt x="218341" y="151119"/>
                  </a:lnTo>
                  <a:lnTo>
                    <a:pt x="218038" y="151043"/>
                  </a:lnTo>
                  <a:lnTo>
                    <a:pt x="217735" y="150967"/>
                  </a:lnTo>
                  <a:lnTo>
                    <a:pt x="217507" y="150815"/>
                  </a:lnTo>
                  <a:lnTo>
                    <a:pt x="217356" y="150588"/>
                  </a:lnTo>
                  <a:lnTo>
                    <a:pt x="217204" y="150436"/>
                  </a:lnTo>
                  <a:lnTo>
                    <a:pt x="217128" y="150209"/>
                  </a:lnTo>
                  <a:lnTo>
                    <a:pt x="217128" y="150058"/>
                  </a:lnTo>
                  <a:lnTo>
                    <a:pt x="217204" y="149906"/>
                  </a:lnTo>
                  <a:lnTo>
                    <a:pt x="217432" y="149754"/>
                  </a:lnTo>
                  <a:lnTo>
                    <a:pt x="217735" y="149679"/>
                  </a:lnTo>
                  <a:close/>
                  <a:moveTo>
                    <a:pt x="12505" y="145056"/>
                  </a:moveTo>
                  <a:lnTo>
                    <a:pt x="13263" y="145131"/>
                  </a:lnTo>
                  <a:lnTo>
                    <a:pt x="14475" y="145359"/>
                  </a:lnTo>
                  <a:lnTo>
                    <a:pt x="17658" y="145965"/>
                  </a:lnTo>
                  <a:lnTo>
                    <a:pt x="22054" y="146874"/>
                  </a:lnTo>
                  <a:lnTo>
                    <a:pt x="34786" y="149451"/>
                  </a:lnTo>
                  <a:lnTo>
                    <a:pt x="40243" y="150588"/>
                  </a:lnTo>
                  <a:lnTo>
                    <a:pt x="42819" y="151119"/>
                  </a:lnTo>
                  <a:lnTo>
                    <a:pt x="42819" y="151194"/>
                  </a:lnTo>
                  <a:lnTo>
                    <a:pt x="42440" y="151270"/>
                  </a:lnTo>
                  <a:lnTo>
                    <a:pt x="40849" y="151497"/>
                  </a:lnTo>
                  <a:lnTo>
                    <a:pt x="34634" y="151876"/>
                  </a:lnTo>
                  <a:lnTo>
                    <a:pt x="25843" y="152331"/>
                  </a:lnTo>
                  <a:lnTo>
                    <a:pt x="16218" y="152710"/>
                  </a:lnTo>
                  <a:lnTo>
                    <a:pt x="11595" y="152862"/>
                  </a:lnTo>
                  <a:lnTo>
                    <a:pt x="11747" y="149224"/>
                  </a:lnTo>
                  <a:lnTo>
                    <a:pt x="11899" y="146571"/>
                  </a:lnTo>
                  <a:lnTo>
                    <a:pt x="12050" y="145283"/>
                  </a:lnTo>
                  <a:lnTo>
                    <a:pt x="12050" y="145131"/>
                  </a:lnTo>
                  <a:lnTo>
                    <a:pt x="12126" y="145056"/>
                  </a:lnTo>
                  <a:close/>
                  <a:moveTo>
                    <a:pt x="211748" y="152104"/>
                  </a:moveTo>
                  <a:lnTo>
                    <a:pt x="211975" y="152180"/>
                  </a:lnTo>
                  <a:lnTo>
                    <a:pt x="212051" y="152255"/>
                  </a:lnTo>
                  <a:lnTo>
                    <a:pt x="212051" y="152558"/>
                  </a:lnTo>
                  <a:lnTo>
                    <a:pt x="211899" y="153089"/>
                  </a:lnTo>
                  <a:lnTo>
                    <a:pt x="211596" y="153771"/>
                  </a:lnTo>
                  <a:lnTo>
                    <a:pt x="211444" y="153165"/>
                  </a:lnTo>
                  <a:lnTo>
                    <a:pt x="211369" y="152710"/>
                  </a:lnTo>
                  <a:lnTo>
                    <a:pt x="211444" y="152407"/>
                  </a:lnTo>
                  <a:lnTo>
                    <a:pt x="211596" y="152180"/>
                  </a:lnTo>
                  <a:lnTo>
                    <a:pt x="211748" y="152104"/>
                  </a:lnTo>
                  <a:close/>
                  <a:moveTo>
                    <a:pt x="174233" y="66995"/>
                  </a:moveTo>
                  <a:lnTo>
                    <a:pt x="174385" y="67071"/>
                  </a:lnTo>
                  <a:lnTo>
                    <a:pt x="174536" y="67223"/>
                  </a:lnTo>
                  <a:lnTo>
                    <a:pt x="174764" y="67829"/>
                  </a:lnTo>
                  <a:lnTo>
                    <a:pt x="176658" y="72755"/>
                  </a:lnTo>
                  <a:lnTo>
                    <a:pt x="178023" y="76317"/>
                  </a:lnTo>
                  <a:lnTo>
                    <a:pt x="179311" y="79652"/>
                  </a:lnTo>
                  <a:lnTo>
                    <a:pt x="180827" y="83441"/>
                  </a:lnTo>
                  <a:lnTo>
                    <a:pt x="182949" y="88443"/>
                  </a:lnTo>
                  <a:lnTo>
                    <a:pt x="184995" y="93218"/>
                  </a:lnTo>
                  <a:lnTo>
                    <a:pt x="185525" y="94657"/>
                  </a:lnTo>
                  <a:lnTo>
                    <a:pt x="185677" y="95264"/>
                  </a:lnTo>
                  <a:lnTo>
                    <a:pt x="185298" y="95567"/>
                  </a:lnTo>
                  <a:lnTo>
                    <a:pt x="184540" y="95870"/>
                  </a:lnTo>
                  <a:lnTo>
                    <a:pt x="184010" y="96022"/>
                  </a:lnTo>
                  <a:lnTo>
                    <a:pt x="183707" y="96097"/>
                  </a:lnTo>
                  <a:lnTo>
                    <a:pt x="183479" y="96022"/>
                  </a:lnTo>
                  <a:lnTo>
                    <a:pt x="183328" y="95870"/>
                  </a:lnTo>
                  <a:lnTo>
                    <a:pt x="183252" y="95643"/>
                  </a:lnTo>
                  <a:lnTo>
                    <a:pt x="183176" y="95491"/>
                  </a:lnTo>
                  <a:lnTo>
                    <a:pt x="183252" y="95340"/>
                  </a:lnTo>
                  <a:lnTo>
                    <a:pt x="183403" y="95340"/>
                  </a:lnTo>
                  <a:lnTo>
                    <a:pt x="183479" y="95264"/>
                  </a:lnTo>
                  <a:lnTo>
                    <a:pt x="183479" y="95112"/>
                  </a:lnTo>
                  <a:lnTo>
                    <a:pt x="183252" y="94657"/>
                  </a:lnTo>
                  <a:lnTo>
                    <a:pt x="183100" y="94354"/>
                  </a:lnTo>
                  <a:lnTo>
                    <a:pt x="182949" y="94203"/>
                  </a:lnTo>
                  <a:lnTo>
                    <a:pt x="182721" y="94051"/>
                  </a:lnTo>
                  <a:lnTo>
                    <a:pt x="182570" y="93975"/>
                  </a:lnTo>
                  <a:lnTo>
                    <a:pt x="182191" y="93900"/>
                  </a:lnTo>
                  <a:lnTo>
                    <a:pt x="181736" y="93672"/>
                  </a:lnTo>
                  <a:lnTo>
                    <a:pt x="181433" y="93445"/>
                  </a:lnTo>
                  <a:lnTo>
                    <a:pt x="181130" y="93445"/>
                  </a:lnTo>
                  <a:lnTo>
                    <a:pt x="180599" y="93596"/>
                  </a:lnTo>
                  <a:lnTo>
                    <a:pt x="179841" y="93900"/>
                  </a:lnTo>
                  <a:lnTo>
                    <a:pt x="179084" y="94203"/>
                  </a:lnTo>
                  <a:lnTo>
                    <a:pt x="178402" y="94582"/>
                  </a:lnTo>
                  <a:lnTo>
                    <a:pt x="177644" y="95036"/>
                  </a:lnTo>
                  <a:lnTo>
                    <a:pt x="176962" y="95491"/>
                  </a:lnTo>
                  <a:lnTo>
                    <a:pt x="175294" y="96780"/>
                  </a:lnTo>
                  <a:lnTo>
                    <a:pt x="173324" y="98598"/>
                  </a:lnTo>
                  <a:lnTo>
                    <a:pt x="171884" y="99963"/>
                  </a:lnTo>
                  <a:lnTo>
                    <a:pt x="170520" y="101327"/>
                  </a:lnTo>
                  <a:lnTo>
                    <a:pt x="169307" y="102691"/>
                  </a:lnTo>
                  <a:lnTo>
                    <a:pt x="168170" y="104055"/>
                  </a:lnTo>
                  <a:lnTo>
                    <a:pt x="167109" y="105495"/>
                  </a:lnTo>
                  <a:lnTo>
                    <a:pt x="166048" y="107011"/>
                  </a:lnTo>
                  <a:lnTo>
                    <a:pt x="165063" y="108602"/>
                  </a:lnTo>
                  <a:lnTo>
                    <a:pt x="164002" y="110421"/>
                  </a:lnTo>
                  <a:lnTo>
                    <a:pt x="163244" y="111709"/>
                  </a:lnTo>
                  <a:lnTo>
                    <a:pt x="163017" y="112088"/>
                  </a:lnTo>
                  <a:lnTo>
                    <a:pt x="162941" y="112164"/>
                  </a:lnTo>
                  <a:lnTo>
                    <a:pt x="163017" y="111785"/>
                  </a:lnTo>
                  <a:lnTo>
                    <a:pt x="163396" y="111103"/>
                  </a:lnTo>
                  <a:lnTo>
                    <a:pt x="164533" y="108981"/>
                  </a:lnTo>
                  <a:lnTo>
                    <a:pt x="165973" y="106480"/>
                  </a:lnTo>
                  <a:lnTo>
                    <a:pt x="167261" y="104358"/>
                  </a:lnTo>
                  <a:lnTo>
                    <a:pt x="167412" y="104131"/>
                  </a:lnTo>
                  <a:lnTo>
                    <a:pt x="167488" y="103979"/>
                  </a:lnTo>
                  <a:lnTo>
                    <a:pt x="167412" y="103903"/>
                  </a:lnTo>
                  <a:lnTo>
                    <a:pt x="167261" y="103903"/>
                  </a:lnTo>
                  <a:lnTo>
                    <a:pt x="167034" y="104055"/>
                  </a:lnTo>
                  <a:lnTo>
                    <a:pt x="166655" y="104586"/>
                  </a:lnTo>
                  <a:lnTo>
                    <a:pt x="165594" y="106177"/>
                  </a:lnTo>
                  <a:lnTo>
                    <a:pt x="164533" y="107920"/>
                  </a:lnTo>
                  <a:lnTo>
                    <a:pt x="163472" y="109739"/>
                  </a:lnTo>
                  <a:lnTo>
                    <a:pt x="162562" y="111558"/>
                  </a:lnTo>
                  <a:lnTo>
                    <a:pt x="161728" y="113225"/>
                  </a:lnTo>
                  <a:lnTo>
                    <a:pt x="160971" y="114817"/>
                  </a:lnTo>
                  <a:lnTo>
                    <a:pt x="160516" y="116105"/>
                  </a:lnTo>
                  <a:lnTo>
                    <a:pt x="160213" y="117090"/>
                  </a:lnTo>
                  <a:lnTo>
                    <a:pt x="160137" y="117469"/>
                  </a:lnTo>
                  <a:lnTo>
                    <a:pt x="160137" y="117697"/>
                  </a:lnTo>
                  <a:lnTo>
                    <a:pt x="160137" y="117924"/>
                  </a:lnTo>
                  <a:lnTo>
                    <a:pt x="159910" y="118454"/>
                  </a:lnTo>
                  <a:lnTo>
                    <a:pt x="159228" y="120122"/>
                  </a:lnTo>
                  <a:lnTo>
                    <a:pt x="158242" y="122320"/>
                  </a:lnTo>
                  <a:lnTo>
                    <a:pt x="157030" y="124896"/>
                  </a:lnTo>
                  <a:lnTo>
                    <a:pt x="155666" y="127473"/>
                  </a:lnTo>
                  <a:lnTo>
                    <a:pt x="154377" y="129822"/>
                  </a:lnTo>
                  <a:lnTo>
                    <a:pt x="153316" y="131793"/>
                  </a:lnTo>
                  <a:lnTo>
                    <a:pt x="152558" y="132930"/>
                  </a:lnTo>
                  <a:lnTo>
                    <a:pt x="152483" y="133006"/>
                  </a:lnTo>
                  <a:lnTo>
                    <a:pt x="152483" y="132854"/>
                  </a:lnTo>
                  <a:lnTo>
                    <a:pt x="153013" y="131869"/>
                  </a:lnTo>
                  <a:lnTo>
                    <a:pt x="156575" y="124972"/>
                  </a:lnTo>
                  <a:lnTo>
                    <a:pt x="158242" y="121789"/>
                  </a:lnTo>
                  <a:lnTo>
                    <a:pt x="158924" y="120349"/>
                  </a:lnTo>
                  <a:lnTo>
                    <a:pt x="158849" y="120198"/>
                  </a:lnTo>
                  <a:lnTo>
                    <a:pt x="158621" y="120198"/>
                  </a:lnTo>
                  <a:lnTo>
                    <a:pt x="158545" y="120273"/>
                  </a:lnTo>
                  <a:lnTo>
                    <a:pt x="158318" y="120652"/>
                  </a:lnTo>
                  <a:lnTo>
                    <a:pt x="157560" y="121865"/>
                  </a:lnTo>
                  <a:lnTo>
                    <a:pt x="156499" y="123760"/>
                  </a:lnTo>
                  <a:lnTo>
                    <a:pt x="155211" y="126185"/>
                  </a:lnTo>
                  <a:lnTo>
                    <a:pt x="152786" y="130732"/>
                  </a:lnTo>
                  <a:lnTo>
                    <a:pt x="151346" y="133309"/>
                  </a:lnTo>
                  <a:lnTo>
                    <a:pt x="150967" y="134067"/>
                  </a:lnTo>
                  <a:lnTo>
                    <a:pt x="150891" y="134370"/>
                  </a:lnTo>
                  <a:lnTo>
                    <a:pt x="150815" y="134521"/>
                  </a:lnTo>
                  <a:lnTo>
                    <a:pt x="150891" y="134673"/>
                  </a:lnTo>
                  <a:lnTo>
                    <a:pt x="150967" y="134673"/>
                  </a:lnTo>
                  <a:lnTo>
                    <a:pt x="151194" y="134597"/>
                  </a:lnTo>
                  <a:lnTo>
                    <a:pt x="151422" y="134445"/>
                  </a:lnTo>
                  <a:lnTo>
                    <a:pt x="151422" y="134597"/>
                  </a:lnTo>
                  <a:lnTo>
                    <a:pt x="151118" y="135128"/>
                  </a:lnTo>
                  <a:lnTo>
                    <a:pt x="149906" y="137022"/>
                  </a:lnTo>
                  <a:lnTo>
                    <a:pt x="148390" y="139372"/>
                  </a:lnTo>
                  <a:lnTo>
                    <a:pt x="147102" y="141266"/>
                  </a:lnTo>
                  <a:lnTo>
                    <a:pt x="145510" y="143237"/>
                  </a:lnTo>
                  <a:lnTo>
                    <a:pt x="144070" y="144980"/>
                  </a:lnTo>
                  <a:lnTo>
                    <a:pt x="142630" y="146496"/>
                  </a:lnTo>
                  <a:lnTo>
                    <a:pt x="141190" y="147935"/>
                  </a:lnTo>
                  <a:lnTo>
                    <a:pt x="139675" y="149148"/>
                  </a:lnTo>
                  <a:lnTo>
                    <a:pt x="138083" y="150361"/>
                  </a:lnTo>
                  <a:lnTo>
                    <a:pt x="136264" y="151573"/>
                  </a:lnTo>
                  <a:lnTo>
                    <a:pt x="134218" y="152786"/>
                  </a:lnTo>
                  <a:lnTo>
                    <a:pt x="133005" y="153468"/>
                  </a:lnTo>
                  <a:lnTo>
                    <a:pt x="132172" y="153847"/>
                  </a:lnTo>
                  <a:lnTo>
                    <a:pt x="131565" y="154074"/>
                  </a:lnTo>
                  <a:lnTo>
                    <a:pt x="129822" y="154074"/>
                  </a:lnTo>
                  <a:lnTo>
                    <a:pt x="129822" y="152634"/>
                  </a:lnTo>
                  <a:lnTo>
                    <a:pt x="129822" y="151119"/>
                  </a:lnTo>
                  <a:lnTo>
                    <a:pt x="131187" y="150588"/>
                  </a:lnTo>
                  <a:lnTo>
                    <a:pt x="132551" y="150058"/>
                  </a:lnTo>
                  <a:lnTo>
                    <a:pt x="133839" y="149375"/>
                  </a:lnTo>
                  <a:lnTo>
                    <a:pt x="135203" y="148542"/>
                  </a:lnTo>
                  <a:lnTo>
                    <a:pt x="136643" y="147405"/>
                  </a:lnTo>
                  <a:lnTo>
                    <a:pt x="138235" y="146192"/>
                  </a:lnTo>
                  <a:lnTo>
                    <a:pt x="139750" y="144904"/>
                  </a:lnTo>
                  <a:lnTo>
                    <a:pt x="141190" y="143540"/>
                  </a:lnTo>
                  <a:lnTo>
                    <a:pt x="142630" y="142100"/>
                  </a:lnTo>
                  <a:lnTo>
                    <a:pt x="143994" y="140508"/>
                  </a:lnTo>
                  <a:lnTo>
                    <a:pt x="145359" y="138917"/>
                  </a:lnTo>
                  <a:lnTo>
                    <a:pt x="146647" y="137250"/>
                  </a:lnTo>
                  <a:lnTo>
                    <a:pt x="147860" y="135506"/>
                  </a:lnTo>
                  <a:lnTo>
                    <a:pt x="148996" y="133839"/>
                  </a:lnTo>
                  <a:lnTo>
                    <a:pt x="149678" y="133081"/>
                  </a:lnTo>
                  <a:lnTo>
                    <a:pt x="149754" y="132930"/>
                  </a:lnTo>
                  <a:lnTo>
                    <a:pt x="149830" y="132778"/>
                  </a:lnTo>
                  <a:lnTo>
                    <a:pt x="149830" y="132627"/>
                  </a:lnTo>
                  <a:lnTo>
                    <a:pt x="149830" y="132475"/>
                  </a:lnTo>
                  <a:lnTo>
                    <a:pt x="149754" y="132323"/>
                  </a:lnTo>
                  <a:lnTo>
                    <a:pt x="149603" y="132172"/>
                  </a:lnTo>
                  <a:lnTo>
                    <a:pt x="149300" y="132172"/>
                  </a:lnTo>
                  <a:lnTo>
                    <a:pt x="147026" y="132930"/>
                  </a:lnTo>
                  <a:lnTo>
                    <a:pt x="143767" y="133839"/>
                  </a:lnTo>
                  <a:lnTo>
                    <a:pt x="140357" y="134673"/>
                  </a:lnTo>
                  <a:lnTo>
                    <a:pt x="137325" y="135355"/>
                  </a:lnTo>
                  <a:lnTo>
                    <a:pt x="134976" y="135810"/>
                  </a:lnTo>
                  <a:lnTo>
                    <a:pt x="132626" y="138235"/>
                  </a:lnTo>
                  <a:lnTo>
                    <a:pt x="131414" y="139447"/>
                  </a:lnTo>
                  <a:lnTo>
                    <a:pt x="130201" y="140584"/>
                  </a:lnTo>
                  <a:lnTo>
                    <a:pt x="129065" y="141494"/>
                  </a:lnTo>
                  <a:lnTo>
                    <a:pt x="128079" y="142327"/>
                  </a:lnTo>
                  <a:lnTo>
                    <a:pt x="127094" y="143009"/>
                  </a:lnTo>
                  <a:lnTo>
                    <a:pt x="126336" y="143464"/>
                  </a:lnTo>
                  <a:lnTo>
                    <a:pt x="125806" y="143691"/>
                  </a:lnTo>
                  <a:lnTo>
                    <a:pt x="125654" y="143691"/>
                  </a:lnTo>
                  <a:lnTo>
                    <a:pt x="125503" y="143616"/>
                  </a:lnTo>
                  <a:lnTo>
                    <a:pt x="125503" y="143540"/>
                  </a:lnTo>
                  <a:lnTo>
                    <a:pt x="125503" y="143464"/>
                  </a:lnTo>
                  <a:lnTo>
                    <a:pt x="125730" y="143161"/>
                  </a:lnTo>
                  <a:lnTo>
                    <a:pt x="126109" y="142858"/>
                  </a:lnTo>
                  <a:lnTo>
                    <a:pt x="126791" y="142327"/>
                  </a:lnTo>
                  <a:lnTo>
                    <a:pt x="128079" y="141418"/>
                  </a:lnTo>
                  <a:lnTo>
                    <a:pt x="129140" y="140584"/>
                  </a:lnTo>
                  <a:lnTo>
                    <a:pt x="129747" y="139978"/>
                  </a:lnTo>
                  <a:lnTo>
                    <a:pt x="129898" y="139826"/>
                  </a:lnTo>
                  <a:lnTo>
                    <a:pt x="129898" y="139675"/>
                  </a:lnTo>
                  <a:lnTo>
                    <a:pt x="129671" y="139751"/>
                  </a:lnTo>
                  <a:lnTo>
                    <a:pt x="129216" y="139978"/>
                  </a:lnTo>
                  <a:lnTo>
                    <a:pt x="127928" y="140887"/>
                  </a:lnTo>
                  <a:lnTo>
                    <a:pt x="126260" y="142100"/>
                  </a:lnTo>
                  <a:lnTo>
                    <a:pt x="125654" y="142403"/>
                  </a:lnTo>
                  <a:lnTo>
                    <a:pt x="125199" y="142630"/>
                  </a:lnTo>
                  <a:lnTo>
                    <a:pt x="124820" y="142630"/>
                  </a:lnTo>
                  <a:lnTo>
                    <a:pt x="124442" y="142555"/>
                  </a:lnTo>
                  <a:lnTo>
                    <a:pt x="123987" y="142403"/>
                  </a:lnTo>
                  <a:lnTo>
                    <a:pt x="123456" y="142100"/>
                  </a:lnTo>
                  <a:lnTo>
                    <a:pt x="121941" y="141190"/>
                  </a:lnTo>
                  <a:lnTo>
                    <a:pt x="123911" y="140433"/>
                  </a:lnTo>
                  <a:lnTo>
                    <a:pt x="125124" y="139902"/>
                  </a:lnTo>
                  <a:lnTo>
                    <a:pt x="126336" y="139296"/>
                  </a:lnTo>
                  <a:lnTo>
                    <a:pt x="127549" y="138538"/>
                  </a:lnTo>
                  <a:lnTo>
                    <a:pt x="128761" y="137704"/>
                  </a:lnTo>
                  <a:lnTo>
                    <a:pt x="129898" y="136795"/>
                  </a:lnTo>
                  <a:lnTo>
                    <a:pt x="131035" y="135734"/>
                  </a:lnTo>
                  <a:lnTo>
                    <a:pt x="132172" y="134673"/>
                  </a:lnTo>
                  <a:lnTo>
                    <a:pt x="133384" y="133384"/>
                  </a:lnTo>
                  <a:lnTo>
                    <a:pt x="134445" y="132096"/>
                  </a:lnTo>
                  <a:lnTo>
                    <a:pt x="135582" y="130580"/>
                  </a:lnTo>
                  <a:lnTo>
                    <a:pt x="136719" y="129065"/>
                  </a:lnTo>
                  <a:lnTo>
                    <a:pt x="137856" y="127397"/>
                  </a:lnTo>
                  <a:lnTo>
                    <a:pt x="138993" y="125578"/>
                  </a:lnTo>
                  <a:lnTo>
                    <a:pt x="140054" y="123684"/>
                  </a:lnTo>
                  <a:lnTo>
                    <a:pt x="141190" y="121713"/>
                  </a:lnTo>
                  <a:lnTo>
                    <a:pt x="142327" y="119516"/>
                  </a:lnTo>
                  <a:lnTo>
                    <a:pt x="143919" y="116332"/>
                  </a:lnTo>
                  <a:lnTo>
                    <a:pt x="145359" y="113149"/>
                  </a:lnTo>
                  <a:lnTo>
                    <a:pt x="147860" y="107693"/>
                  </a:lnTo>
                  <a:lnTo>
                    <a:pt x="150588" y="102236"/>
                  </a:lnTo>
                  <a:lnTo>
                    <a:pt x="153392" y="96931"/>
                  </a:lnTo>
                  <a:lnTo>
                    <a:pt x="156196" y="91778"/>
                  </a:lnTo>
                  <a:lnTo>
                    <a:pt x="158924" y="87003"/>
                  </a:lnTo>
                  <a:lnTo>
                    <a:pt x="161501" y="82759"/>
                  </a:lnTo>
                  <a:lnTo>
                    <a:pt x="162790" y="80864"/>
                  </a:lnTo>
                  <a:lnTo>
                    <a:pt x="163926" y="79121"/>
                  </a:lnTo>
                  <a:lnTo>
                    <a:pt x="165063" y="77606"/>
                  </a:lnTo>
                  <a:lnTo>
                    <a:pt x="166124" y="76241"/>
                  </a:lnTo>
                  <a:lnTo>
                    <a:pt x="167261" y="74877"/>
                  </a:lnTo>
                  <a:lnTo>
                    <a:pt x="168549" y="73589"/>
                  </a:lnTo>
                  <a:lnTo>
                    <a:pt x="169838" y="72300"/>
                  </a:lnTo>
                  <a:lnTo>
                    <a:pt x="171202" y="71012"/>
                  </a:lnTo>
                  <a:lnTo>
                    <a:pt x="171732" y="70557"/>
                  </a:lnTo>
                  <a:lnTo>
                    <a:pt x="171808" y="70406"/>
                  </a:lnTo>
                  <a:lnTo>
                    <a:pt x="171884" y="70178"/>
                  </a:lnTo>
                  <a:lnTo>
                    <a:pt x="171884" y="69951"/>
                  </a:lnTo>
                  <a:lnTo>
                    <a:pt x="171808" y="69724"/>
                  </a:lnTo>
                  <a:lnTo>
                    <a:pt x="171505" y="68966"/>
                  </a:lnTo>
                  <a:lnTo>
                    <a:pt x="171278" y="68284"/>
                  </a:lnTo>
                  <a:lnTo>
                    <a:pt x="171202" y="68056"/>
                  </a:lnTo>
                  <a:lnTo>
                    <a:pt x="171278" y="67981"/>
                  </a:lnTo>
                  <a:lnTo>
                    <a:pt x="171353" y="68056"/>
                  </a:lnTo>
                  <a:lnTo>
                    <a:pt x="171429" y="68284"/>
                  </a:lnTo>
                  <a:lnTo>
                    <a:pt x="171657" y="68814"/>
                  </a:lnTo>
                  <a:lnTo>
                    <a:pt x="171960" y="69345"/>
                  </a:lnTo>
                  <a:lnTo>
                    <a:pt x="172111" y="69496"/>
                  </a:lnTo>
                  <a:lnTo>
                    <a:pt x="172187" y="69572"/>
                  </a:lnTo>
                  <a:lnTo>
                    <a:pt x="172263" y="69572"/>
                  </a:lnTo>
                  <a:lnTo>
                    <a:pt x="172339" y="69421"/>
                  </a:lnTo>
                  <a:lnTo>
                    <a:pt x="172339" y="69269"/>
                  </a:lnTo>
                  <a:lnTo>
                    <a:pt x="172263" y="68966"/>
                  </a:lnTo>
                  <a:lnTo>
                    <a:pt x="172111" y="68284"/>
                  </a:lnTo>
                  <a:lnTo>
                    <a:pt x="172111" y="68056"/>
                  </a:lnTo>
                  <a:lnTo>
                    <a:pt x="172187" y="67905"/>
                  </a:lnTo>
                  <a:lnTo>
                    <a:pt x="172263" y="67753"/>
                  </a:lnTo>
                  <a:lnTo>
                    <a:pt x="172490" y="67602"/>
                  </a:lnTo>
                  <a:lnTo>
                    <a:pt x="173021" y="67374"/>
                  </a:lnTo>
                  <a:lnTo>
                    <a:pt x="173779" y="67071"/>
                  </a:lnTo>
                  <a:lnTo>
                    <a:pt x="174082" y="66995"/>
                  </a:lnTo>
                  <a:close/>
                  <a:moveTo>
                    <a:pt x="56992" y="150815"/>
                  </a:moveTo>
                  <a:lnTo>
                    <a:pt x="59492" y="150891"/>
                  </a:lnTo>
                  <a:lnTo>
                    <a:pt x="63737" y="151119"/>
                  </a:lnTo>
                  <a:lnTo>
                    <a:pt x="69799" y="151573"/>
                  </a:lnTo>
                  <a:lnTo>
                    <a:pt x="75938" y="151952"/>
                  </a:lnTo>
                  <a:lnTo>
                    <a:pt x="81774" y="152255"/>
                  </a:lnTo>
                  <a:lnTo>
                    <a:pt x="87761" y="152483"/>
                  </a:lnTo>
                  <a:lnTo>
                    <a:pt x="94430" y="152710"/>
                  </a:lnTo>
                  <a:lnTo>
                    <a:pt x="99584" y="152786"/>
                  </a:lnTo>
                  <a:lnTo>
                    <a:pt x="101175" y="152862"/>
                  </a:lnTo>
                  <a:lnTo>
                    <a:pt x="101857" y="152937"/>
                  </a:lnTo>
                  <a:lnTo>
                    <a:pt x="102236" y="153013"/>
                  </a:lnTo>
                  <a:lnTo>
                    <a:pt x="103524" y="153013"/>
                  </a:lnTo>
                  <a:lnTo>
                    <a:pt x="103600" y="153089"/>
                  </a:lnTo>
                  <a:lnTo>
                    <a:pt x="103600" y="153316"/>
                  </a:lnTo>
                  <a:lnTo>
                    <a:pt x="103449" y="153468"/>
                  </a:lnTo>
                  <a:lnTo>
                    <a:pt x="103221" y="153544"/>
                  </a:lnTo>
                  <a:lnTo>
                    <a:pt x="102918" y="153619"/>
                  </a:lnTo>
                  <a:lnTo>
                    <a:pt x="102539" y="153695"/>
                  </a:lnTo>
                  <a:lnTo>
                    <a:pt x="101630" y="153695"/>
                  </a:lnTo>
                  <a:lnTo>
                    <a:pt x="102615" y="153847"/>
                  </a:lnTo>
                  <a:lnTo>
                    <a:pt x="102842" y="153923"/>
                  </a:lnTo>
                  <a:lnTo>
                    <a:pt x="102463" y="153998"/>
                  </a:lnTo>
                  <a:lnTo>
                    <a:pt x="100417" y="154074"/>
                  </a:lnTo>
                  <a:lnTo>
                    <a:pt x="97386" y="153998"/>
                  </a:lnTo>
                  <a:lnTo>
                    <a:pt x="94430" y="153847"/>
                  </a:lnTo>
                  <a:lnTo>
                    <a:pt x="91626" y="153695"/>
                  </a:lnTo>
                  <a:lnTo>
                    <a:pt x="89959" y="153619"/>
                  </a:lnTo>
                  <a:lnTo>
                    <a:pt x="89201" y="153695"/>
                  </a:lnTo>
                  <a:lnTo>
                    <a:pt x="89049" y="153695"/>
                  </a:lnTo>
                  <a:lnTo>
                    <a:pt x="89049" y="153847"/>
                  </a:lnTo>
                  <a:lnTo>
                    <a:pt x="89049" y="153923"/>
                  </a:lnTo>
                  <a:lnTo>
                    <a:pt x="89125" y="153998"/>
                  </a:lnTo>
                  <a:lnTo>
                    <a:pt x="89580" y="154150"/>
                  </a:lnTo>
                  <a:lnTo>
                    <a:pt x="89731" y="154226"/>
                  </a:lnTo>
                  <a:lnTo>
                    <a:pt x="86018" y="154226"/>
                  </a:lnTo>
                  <a:lnTo>
                    <a:pt x="84350" y="154074"/>
                  </a:lnTo>
                  <a:lnTo>
                    <a:pt x="82683" y="153923"/>
                  </a:lnTo>
                  <a:lnTo>
                    <a:pt x="84578" y="153923"/>
                  </a:lnTo>
                  <a:lnTo>
                    <a:pt x="86018" y="153847"/>
                  </a:lnTo>
                  <a:lnTo>
                    <a:pt x="86397" y="153771"/>
                  </a:lnTo>
                  <a:lnTo>
                    <a:pt x="86624" y="153695"/>
                  </a:lnTo>
                  <a:lnTo>
                    <a:pt x="86700" y="153544"/>
                  </a:lnTo>
                  <a:lnTo>
                    <a:pt x="86624" y="153468"/>
                  </a:lnTo>
                  <a:lnTo>
                    <a:pt x="86548" y="153392"/>
                  </a:lnTo>
                  <a:lnTo>
                    <a:pt x="86321" y="153392"/>
                  </a:lnTo>
                  <a:lnTo>
                    <a:pt x="85563" y="153316"/>
                  </a:lnTo>
                  <a:lnTo>
                    <a:pt x="84123" y="153392"/>
                  </a:lnTo>
                  <a:lnTo>
                    <a:pt x="82835" y="153468"/>
                  </a:lnTo>
                  <a:lnTo>
                    <a:pt x="82077" y="153619"/>
                  </a:lnTo>
                  <a:lnTo>
                    <a:pt x="81925" y="153695"/>
                  </a:lnTo>
                  <a:lnTo>
                    <a:pt x="81925" y="153771"/>
                  </a:lnTo>
                  <a:lnTo>
                    <a:pt x="82001" y="153847"/>
                  </a:lnTo>
                  <a:lnTo>
                    <a:pt x="82304" y="153923"/>
                  </a:lnTo>
                  <a:lnTo>
                    <a:pt x="82380" y="153923"/>
                  </a:lnTo>
                  <a:lnTo>
                    <a:pt x="82304" y="153998"/>
                  </a:lnTo>
                  <a:lnTo>
                    <a:pt x="82001" y="153998"/>
                  </a:lnTo>
                  <a:lnTo>
                    <a:pt x="80258" y="153923"/>
                  </a:lnTo>
                  <a:lnTo>
                    <a:pt x="73134" y="153392"/>
                  </a:lnTo>
                  <a:lnTo>
                    <a:pt x="67602" y="153013"/>
                  </a:lnTo>
                  <a:lnTo>
                    <a:pt x="62221" y="152710"/>
                  </a:lnTo>
                  <a:lnTo>
                    <a:pt x="58659" y="152483"/>
                  </a:lnTo>
                  <a:lnTo>
                    <a:pt x="57749" y="152407"/>
                  </a:lnTo>
                  <a:lnTo>
                    <a:pt x="57598" y="152331"/>
                  </a:lnTo>
                  <a:lnTo>
                    <a:pt x="57901" y="152255"/>
                  </a:lnTo>
                  <a:lnTo>
                    <a:pt x="57901" y="152180"/>
                  </a:lnTo>
                  <a:lnTo>
                    <a:pt x="57219" y="152104"/>
                  </a:lnTo>
                  <a:lnTo>
                    <a:pt x="56461" y="152028"/>
                  </a:lnTo>
                  <a:lnTo>
                    <a:pt x="56234" y="151952"/>
                  </a:lnTo>
                  <a:lnTo>
                    <a:pt x="56158" y="151876"/>
                  </a:lnTo>
                  <a:lnTo>
                    <a:pt x="56234" y="151801"/>
                  </a:lnTo>
                  <a:lnTo>
                    <a:pt x="56309" y="151725"/>
                  </a:lnTo>
                  <a:lnTo>
                    <a:pt x="56688" y="151725"/>
                  </a:lnTo>
                  <a:lnTo>
                    <a:pt x="58204" y="151876"/>
                  </a:lnTo>
                  <a:lnTo>
                    <a:pt x="61311" y="152104"/>
                  </a:lnTo>
                  <a:lnTo>
                    <a:pt x="66389" y="152483"/>
                  </a:lnTo>
                  <a:lnTo>
                    <a:pt x="72528" y="153013"/>
                  </a:lnTo>
                  <a:lnTo>
                    <a:pt x="77530" y="153392"/>
                  </a:lnTo>
                  <a:lnTo>
                    <a:pt x="79652" y="153544"/>
                  </a:lnTo>
                  <a:lnTo>
                    <a:pt x="79727" y="153392"/>
                  </a:lnTo>
                  <a:lnTo>
                    <a:pt x="79652" y="153316"/>
                  </a:lnTo>
                  <a:lnTo>
                    <a:pt x="79197" y="153165"/>
                  </a:lnTo>
                  <a:lnTo>
                    <a:pt x="78060" y="153013"/>
                  </a:lnTo>
                  <a:lnTo>
                    <a:pt x="74271" y="152634"/>
                  </a:lnTo>
                  <a:lnTo>
                    <a:pt x="69420" y="152180"/>
                  </a:lnTo>
                  <a:lnTo>
                    <a:pt x="64722" y="151801"/>
                  </a:lnTo>
                  <a:lnTo>
                    <a:pt x="57370" y="151194"/>
                  </a:lnTo>
                  <a:lnTo>
                    <a:pt x="56385" y="151119"/>
                  </a:lnTo>
                  <a:lnTo>
                    <a:pt x="56158" y="151043"/>
                  </a:lnTo>
                  <a:lnTo>
                    <a:pt x="56158" y="150967"/>
                  </a:lnTo>
                  <a:lnTo>
                    <a:pt x="56234" y="150891"/>
                  </a:lnTo>
                  <a:lnTo>
                    <a:pt x="56385" y="150815"/>
                  </a:lnTo>
                  <a:close/>
                  <a:moveTo>
                    <a:pt x="92990" y="154377"/>
                  </a:moveTo>
                  <a:lnTo>
                    <a:pt x="93066" y="154453"/>
                  </a:lnTo>
                  <a:lnTo>
                    <a:pt x="92990" y="154453"/>
                  </a:lnTo>
                  <a:lnTo>
                    <a:pt x="92460" y="154529"/>
                  </a:lnTo>
                  <a:lnTo>
                    <a:pt x="91853" y="154453"/>
                  </a:lnTo>
                  <a:lnTo>
                    <a:pt x="91702" y="154453"/>
                  </a:lnTo>
                  <a:lnTo>
                    <a:pt x="91778" y="154377"/>
                  </a:lnTo>
                  <a:close/>
                  <a:moveTo>
                    <a:pt x="216295" y="152028"/>
                  </a:moveTo>
                  <a:lnTo>
                    <a:pt x="216371" y="152180"/>
                  </a:lnTo>
                  <a:lnTo>
                    <a:pt x="216825" y="153544"/>
                  </a:lnTo>
                  <a:lnTo>
                    <a:pt x="217280" y="154756"/>
                  </a:lnTo>
                  <a:lnTo>
                    <a:pt x="216371" y="154150"/>
                  </a:lnTo>
                  <a:lnTo>
                    <a:pt x="215992" y="153847"/>
                  </a:lnTo>
                  <a:lnTo>
                    <a:pt x="215764" y="153544"/>
                  </a:lnTo>
                  <a:lnTo>
                    <a:pt x="215613" y="153241"/>
                  </a:lnTo>
                  <a:lnTo>
                    <a:pt x="215537" y="152937"/>
                  </a:lnTo>
                  <a:lnTo>
                    <a:pt x="215537" y="152710"/>
                  </a:lnTo>
                  <a:lnTo>
                    <a:pt x="215613" y="152483"/>
                  </a:lnTo>
                  <a:lnTo>
                    <a:pt x="215916" y="152104"/>
                  </a:lnTo>
                  <a:lnTo>
                    <a:pt x="216067" y="152028"/>
                  </a:lnTo>
                  <a:close/>
                  <a:moveTo>
                    <a:pt x="100796" y="154529"/>
                  </a:moveTo>
                  <a:lnTo>
                    <a:pt x="102539" y="154605"/>
                  </a:lnTo>
                  <a:lnTo>
                    <a:pt x="103070" y="154605"/>
                  </a:lnTo>
                  <a:lnTo>
                    <a:pt x="103297" y="154680"/>
                  </a:lnTo>
                  <a:lnTo>
                    <a:pt x="103070" y="154756"/>
                  </a:lnTo>
                  <a:lnTo>
                    <a:pt x="102615" y="154756"/>
                  </a:lnTo>
                  <a:lnTo>
                    <a:pt x="101099" y="154832"/>
                  </a:lnTo>
                  <a:lnTo>
                    <a:pt x="99508" y="154756"/>
                  </a:lnTo>
                  <a:lnTo>
                    <a:pt x="98523" y="154680"/>
                  </a:lnTo>
                  <a:lnTo>
                    <a:pt x="99129" y="154605"/>
                  </a:lnTo>
                  <a:lnTo>
                    <a:pt x="100796" y="154529"/>
                  </a:lnTo>
                  <a:close/>
                  <a:moveTo>
                    <a:pt x="143237" y="154529"/>
                  </a:moveTo>
                  <a:lnTo>
                    <a:pt x="146041" y="154605"/>
                  </a:lnTo>
                  <a:lnTo>
                    <a:pt x="146950" y="154605"/>
                  </a:lnTo>
                  <a:lnTo>
                    <a:pt x="147177" y="154680"/>
                  </a:lnTo>
                  <a:lnTo>
                    <a:pt x="147253" y="154756"/>
                  </a:lnTo>
                  <a:lnTo>
                    <a:pt x="146950" y="154756"/>
                  </a:lnTo>
                  <a:lnTo>
                    <a:pt x="146041" y="154832"/>
                  </a:lnTo>
                  <a:lnTo>
                    <a:pt x="142933" y="154908"/>
                  </a:lnTo>
                  <a:lnTo>
                    <a:pt x="139826" y="154908"/>
                  </a:lnTo>
                  <a:lnTo>
                    <a:pt x="139068" y="154832"/>
                  </a:lnTo>
                  <a:lnTo>
                    <a:pt x="138917" y="154756"/>
                  </a:lnTo>
                  <a:lnTo>
                    <a:pt x="139371" y="154680"/>
                  </a:lnTo>
                  <a:lnTo>
                    <a:pt x="140432" y="154605"/>
                  </a:lnTo>
                  <a:lnTo>
                    <a:pt x="143237" y="154529"/>
                  </a:lnTo>
                  <a:close/>
                  <a:moveTo>
                    <a:pt x="52065" y="147935"/>
                  </a:moveTo>
                  <a:lnTo>
                    <a:pt x="52747" y="148163"/>
                  </a:lnTo>
                  <a:lnTo>
                    <a:pt x="53505" y="148618"/>
                  </a:lnTo>
                  <a:lnTo>
                    <a:pt x="54036" y="148996"/>
                  </a:lnTo>
                  <a:lnTo>
                    <a:pt x="54339" y="149375"/>
                  </a:lnTo>
                  <a:lnTo>
                    <a:pt x="54415" y="149451"/>
                  </a:lnTo>
                  <a:lnTo>
                    <a:pt x="54339" y="149603"/>
                  </a:lnTo>
                  <a:lnTo>
                    <a:pt x="54339" y="149679"/>
                  </a:lnTo>
                  <a:lnTo>
                    <a:pt x="54187" y="149754"/>
                  </a:lnTo>
                  <a:lnTo>
                    <a:pt x="54112" y="149906"/>
                  </a:lnTo>
                  <a:lnTo>
                    <a:pt x="54036" y="150133"/>
                  </a:lnTo>
                  <a:lnTo>
                    <a:pt x="53960" y="150815"/>
                  </a:lnTo>
                  <a:lnTo>
                    <a:pt x="54036" y="151422"/>
                  </a:lnTo>
                  <a:lnTo>
                    <a:pt x="54112" y="151573"/>
                  </a:lnTo>
                  <a:lnTo>
                    <a:pt x="54187" y="151649"/>
                  </a:lnTo>
                  <a:lnTo>
                    <a:pt x="54263" y="151649"/>
                  </a:lnTo>
                  <a:lnTo>
                    <a:pt x="54339" y="151497"/>
                  </a:lnTo>
                  <a:lnTo>
                    <a:pt x="54415" y="151119"/>
                  </a:lnTo>
                  <a:lnTo>
                    <a:pt x="54491" y="150740"/>
                  </a:lnTo>
                  <a:lnTo>
                    <a:pt x="54566" y="150588"/>
                  </a:lnTo>
                  <a:lnTo>
                    <a:pt x="54718" y="150588"/>
                  </a:lnTo>
                  <a:lnTo>
                    <a:pt x="54794" y="150664"/>
                  </a:lnTo>
                  <a:lnTo>
                    <a:pt x="54869" y="150891"/>
                  </a:lnTo>
                  <a:lnTo>
                    <a:pt x="54794" y="151270"/>
                  </a:lnTo>
                  <a:lnTo>
                    <a:pt x="54566" y="151801"/>
                  </a:lnTo>
                  <a:lnTo>
                    <a:pt x="54263" y="152710"/>
                  </a:lnTo>
                  <a:lnTo>
                    <a:pt x="54187" y="152937"/>
                  </a:lnTo>
                  <a:lnTo>
                    <a:pt x="54036" y="153241"/>
                  </a:lnTo>
                  <a:lnTo>
                    <a:pt x="53505" y="153847"/>
                  </a:lnTo>
                  <a:lnTo>
                    <a:pt x="52975" y="154453"/>
                  </a:lnTo>
                  <a:lnTo>
                    <a:pt x="52369" y="154908"/>
                  </a:lnTo>
                  <a:lnTo>
                    <a:pt x="52065" y="155059"/>
                  </a:lnTo>
                  <a:lnTo>
                    <a:pt x="51535" y="155135"/>
                  </a:lnTo>
                  <a:lnTo>
                    <a:pt x="50550" y="155363"/>
                  </a:lnTo>
                  <a:lnTo>
                    <a:pt x="49868" y="155438"/>
                  </a:lnTo>
                  <a:lnTo>
                    <a:pt x="49489" y="155363"/>
                  </a:lnTo>
                  <a:lnTo>
                    <a:pt x="49413" y="155363"/>
                  </a:lnTo>
                  <a:lnTo>
                    <a:pt x="49337" y="155287"/>
                  </a:lnTo>
                  <a:lnTo>
                    <a:pt x="49337" y="154984"/>
                  </a:lnTo>
                  <a:lnTo>
                    <a:pt x="49337" y="154832"/>
                  </a:lnTo>
                  <a:lnTo>
                    <a:pt x="49261" y="154680"/>
                  </a:lnTo>
                  <a:lnTo>
                    <a:pt x="49185" y="154605"/>
                  </a:lnTo>
                  <a:lnTo>
                    <a:pt x="49034" y="154529"/>
                  </a:lnTo>
                  <a:lnTo>
                    <a:pt x="48882" y="154529"/>
                  </a:lnTo>
                  <a:lnTo>
                    <a:pt x="48807" y="154605"/>
                  </a:lnTo>
                  <a:lnTo>
                    <a:pt x="48731" y="154680"/>
                  </a:lnTo>
                  <a:lnTo>
                    <a:pt x="48655" y="154832"/>
                  </a:lnTo>
                  <a:lnTo>
                    <a:pt x="48503" y="154908"/>
                  </a:lnTo>
                  <a:lnTo>
                    <a:pt x="48124" y="154908"/>
                  </a:lnTo>
                  <a:lnTo>
                    <a:pt x="47897" y="154756"/>
                  </a:lnTo>
                  <a:lnTo>
                    <a:pt x="47367" y="154377"/>
                  </a:lnTo>
                  <a:lnTo>
                    <a:pt x="47139" y="154150"/>
                  </a:lnTo>
                  <a:lnTo>
                    <a:pt x="46988" y="153923"/>
                  </a:lnTo>
                  <a:lnTo>
                    <a:pt x="46760" y="153619"/>
                  </a:lnTo>
                  <a:lnTo>
                    <a:pt x="46760" y="153392"/>
                  </a:lnTo>
                  <a:lnTo>
                    <a:pt x="46760" y="153165"/>
                  </a:lnTo>
                  <a:lnTo>
                    <a:pt x="46836" y="152937"/>
                  </a:lnTo>
                  <a:lnTo>
                    <a:pt x="46988" y="152786"/>
                  </a:lnTo>
                  <a:lnTo>
                    <a:pt x="46988" y="152634"/>
                  </a:lnTo>
                  <a:lnTo>
                    <a:pt x="46912" y="152483"/>
                  </a:lnTo>
                  <a:lnTo>
                    <a:pt x="46760" y="152331"/>
                  </a:lnTo>
                  <a:lnTo>
                    <a:pt x="46609" y="152180"/>
                  </a:lnTo>
                  <a:lnTo>
                    <a:pt x="46533" y="151952"/>
                  </a:lnTo>
                  <a:lnTo>
                    <a:pt x="46533" y="151649"/>
                  </a:lnTo>
                  <a:lnTo>
                    <a:pt x="46533" y="151346"/>
                  </a:lnTo>
                  <a:lnTo>
                    <a:pt x="46609" y="150891"/>
                  </a:lnTo>
                  <a:lnTo>
                    <a:pt x="46760" y="150512"/>
                  </a:lnTo>
                  <a:lnTo>
                    <a:pt x="46988" y="150058"/>
                  </a:lnTo>
                  <a:lnTo>
                    <a:pt x="47215" y="149603"/>
                  </a:lnTo>
                  <a:lnTo>
                    <a:pt x="47594" y="149224"/>
                  </a:lnTo>
                  <a:lnTo>
                    <a:pt x="48049" y="148845"/>
                  </a:lnTo>
                  <a:lnTo>
                    <a:pt x="48503" y="148466"/>
                  </a:lnTo>
                  <a:lnTo>
                    <a:pt x="49034" y="148163"/>
                  </a:lnTo>
                  <a:lnTo>
                    <a:pt x="49564" y="148011"/>
                  </a:lnTo>
                  <a:lnTo>
                    <a:pt x="49943" y="147935"/>
                  </a:lnTo>
                  <a:lnTo>
                    <a:pt x="50322" y="147935"/>
                  </a:lnTo>
                  <a:lnTo>
                    <a:pt x="50474" y="148011"/>
                  </a:lnTo>
                  <a:lnTo>
                    <a:pt x="50550" y="148163"/>
                  </a:lnTo>
                  <a:lnTo>
                    <a:pt x="50550" y="148239"/>
                  </a:lnTo>
                  <a:lnTo>
                    <a:pt x="50474" y="148314"/>
                  </a:lnTo>
                  <a:lnTo>
                    <a:pt x="50095" y="148390"/>
                  </a:lnTo>
                  <a:lnTo>
                    <a:pt x="49489" y="148466"/>
                  </a:lnTo>
                  <a:lnTo>
                    <a:pt x="48882" y="148693"/>
                  </a:lnTo>
                  <a:lnTo>
                    <a:pt x="48352" y="149072"/>
                  </a:lnTo>
                  <a:lnTo>
                    <a:pt x="48352" y="149072"/>
                  </a:lnTo>
                  <a:lnTo>
                    <a:pt x="49034" y="148921"/>
                  </a:lnTo>
                  <a:lnTo>
                    <a:pt x="50019" y="148693"/>
                  </a:lnTo>
                  <a:lnTo>
                    <a:pt x="50701" y="148466"/>
                  </a:lnTo>
                  <a:lnTo>
                    <a:pt x="51156" y="148314"/>
                  </a:lnTo>
                  <a:lnTo>
                    <a:pt x="51308" y="148239"/>
                  </a:lnTo>
                  <a:lnTo>
                    <a:pt x="51308" y="148163"/>
                  </a:lnTo>
                  <a:lnTo>
                    <a:pt x="51383" y="148011"/>
                  </a:lnTo>
                  <a:lnTo>
                    <a:pt x="51535" y="147935"/>
                  </a:lnTo>
                  <a:close/>
                  <a:moveTo>
                    <a:pt x="175294" y="149830"/>
                  </a:moveTo>
                  <a:lnTo>
                    <a:pt x="176583" y="149906"/>
                  </a:lnTo>
                  <a:lnTo>
                    <a:pt x="180220" y="150133"/>
                  </a:lnTo>
                  <a:lnTo>
                    <a:pt x="186435" y="150436"/>
                  </a:lnTo>
                  <a:lnTo>
                    <a:pt x="192574" y="150740"/>
                  </a:lnTo>
                  <a:lnTo>
                    <a:pt x="196060" y="150967"/>
                  </a:lnTo>
                  <a:lnTo>
                    <a:pt x="197045" y="151043"/>
                  </a:lnTo>
                  <a:lnTo>
                    <a:pt x="197197" y="151119"/>
                  </a:lnTo>
                  <a:lnTo>
                    <a:pt x="197045" y="151194"/>
                  </a:lnTo>
                  <a:lnTo>
                    <a:pt x="195681" y="151422"/>
                  </a:lnTo>
                  <a:lnTo>
                    <a:pt x="192649" y="152028"/>
                  </a:lnTo>
                  <a:lnTo>
                    <a:pt x="188936" y="152710"/>
                  </a:lnTo>
                  <a:lnTo>
                    <a:pt x="184616" y="153695"/>
                  </a:lnTo>
                  <a:lnTo>
                    <a:pt x="181130" y="154453"/>
                  </a:lnTo>
                  <a:lnTo>
                    <a:pt x="178098" y="155059"/>
                  </a:lnTo>
                  <a:lnTo>
                    <a:pt x="175976" y="155438"/>
                  </a:lnTo>
                  <a:lnTo>
                    <a:pt x="175370" y="155590"/>
                  </a:lnTo>
                  <a:lnTo>
                    <a:pt x="175067" y="155590"/>
                  </a:lnTo>
                  <a:lnTo>
                    <a:pt x="174991" y="154680"/>
                  </a:lnTo>
                  <a:lnTo>
                    <a:pt x="174840" y="152710"/>
                  </a:lnTo>
                  <a:lnTo>
                    <a:pt x="174688" y="150815"/>
                  </a:lnTo>
                  <a:lnTo>
                    <a:pt x="174688" y="149906"/>
                  </a:lnTo>
                  <a:lnTo>
                    <a:pt x="174840" y="149830"/>
                  </a:lnTo>
                  <a:close/>
                  <a:moveTo>
                    <a:pt x="120501" y="154756"/>
                  </a:moveTo>
                  <a:lnTo>
                    <a:pt x="123456" y="154832"/>
                  </a:lnTo>
                  <a:lnTo>
                    <a:pt x="129216" y="154984"/>
                  </a:lnTo>
                  <a:lnTo>
                    <a:pt x="134597" y="155211"/>
                  </a:lnTo>
                  <a:lnTo>
                    <a:pt x="136946" y="155287"/>
                  </a:lnTo>
                  <a:lnTo>
                    <a:pt x="136871" y="155438"/>
                  </a:lnTo>
                  <a:lnTo>
                    <a:pt x="136719" y="155817"/>
                  </a:lnTo>
                  <a:lnTo>
                    <a:pt x="136643" y="155969"/>
                  </a:lnTo>
                  <a:lnTo>
                    <a:pt x="136492" y="156120"/>
                  </a:lnTo>
                  <a:lnTo>
                    <a:pt x="136113" y="156196"/>
                  </a:lnTo>
                  <a:lnTo>
                    <a:pt x="135506" y="156196"/>
                  </a:lnTo>
                  <a:lnTo>
                    <a:pt x="132702" y="156120"/>
                  </a:lnTo>
                  <a:lnTo>
                    <a:pt x="127246" y="155817"/>
                  </a:lnTo>
                  <a:lnTo>
                    <a:pt x="121107" y="155514"/>
                  </a:lnTo>
                  <a:lnTo>
                    <a:pt x="120273" y="155514"/>
                  </a:lnTo>
                  <a:lnTo>
                    <a:pt x="119743" y="155438"/>
                  </a:lnTo>
                  <a:lnTo>
                    <a:pt x="119440" y="155287"/>
                  </a:lnTo>
                  <a:lnTo>
                    <a:pt x="119364" y="155135"/>
                  </a:lnTo>
                  <a:lnTo>
                    <a:pt x="119364" y="154984"/>
                  </a:lnTo>
                  <a:lnTo>
                    <a:pt x="119440" y="154832"/>
                  </a:lnTo>
                  <a:lnTo>
                    <a:pt x="119819" y="154756"/>
                  </a:lnTo>
                  <a:close/>
                  <a:moveTo>
                    <a:pt x="217583" y="153013"/>
                  </a:moveTo>
                  <a:lnTo>
                    <a:pt x="217811" y="153392"/>
                  </a:lnTo>
                  <a:lnTo>
                    <a:pt x="218265" y="154150"/>
                  </a:lnTo>
                  <a:lnTo>
                    <a:pt x="218720" y="155059"/>
                  </a:lnTo>
                  <a:lnTo>
                    <a:pt x="219326" y="156348"/>
                  </a:lnTo>
                  <a:lnTo>
                    <a:pt x="218796" y="155893"/>
                  </a:lnTo>
                  <a:lnTo>
                    <a:pt x="218568" y="155590"/>
                  </a:lnTo>
                  <a:lnTo>
                    <a:pt x="218341" y="155287"/>
                  </a:lnTo>
                  <a:lnTo>
                    <a:pt x="218114" y="154908"/>
                  </a:lnTo>
                  <a:lnTo>
                    <a:pt x="217962" y="154529"/>
                  </a:lnTo>
                  <a:lnTo>
                    <a:pt x="217583" y="153241"/>
                  </a:lnTo>
                  <a:lnTo>
                    <a:pt x="217507" y="153013"/>
                  </a:lnTo>
                  <a:close/>
                  <a:moveTo>
                    <a:pt x="115878" y="155742"/>
                  </a:moveTo>
                  <a:lnTo>
                    <a:pt x="115953" y="155969"/>
                  </a:lnTo>
                  <a:lnTo>
                    <a:pt x="116029" y="156196"/>
                  </a:lnTo>
                  <a:lnTo>
                    <a:pt x="116029" y="156348"/>
                  </a:lnTo>
                  <a:lnTo>
                    <a:pt x="115953" y="156424"/>
                  </a:lnTo>
                  <a:lnTo>
                    <a:pt x="115802" y="156499"/>
                  </a:lnTo>
                  <a:lnTo>
                    <a:pt x="115726" y="156499"/>
                  </a:lnTo>
                  <a:lnTo>
                    <a:pt x="115499" y="156424"/>
                  </a:lnTo>
                  <a:lnTo>
                    <a:pt x="115347" y="156272"/>
                  </a:lnTo>
                  <a:lnTo>
                    <a:pt x="115347" y="155969"/>
                  </a:lnTo>
                  <a:lnTo>
                    <a:pt x="115499" y="155817"/>
                  </a:lnTo>
                  <a:lnTo>
                    <a:pt x="115650" y="155742"/>
                  </a:lnTo>
                  <a:close/>
                  <a:moveTo>
                    <a:pt x="54566" y="154984"/>
                  </a:moveTo>
                  <a:lnTo>
                    <a:pt x="54718" y="155211"/>
                  </a:lnTo>
                  <a:lnTo>
                    <a:pt x="54945" y="155590"/>
                  </a:lnTo>
                  <a:lnTo>
                    <a:pt x="55173" y="156196"/>
                  </a:lnTo>
                  <a:lnTo>
                    <a:pt x="55173" y="156424"/>
                  </a:lnTo>
                  <a:lnTo>
                    <a:pt x="55097" y="156499"/>
                  </a:lnTo>
                  <a:lnTo>
                    <a:pt x="55021" y="156575"/>
                  </a:lnTo>
                  <a:lnTo>
                    <a:pt x="54869" y="156499"/>
                  </a:lnTo>
                  <a:lnTo>
                    <a:pt x="54642" y="156348"/>
                  </a:lnTo>
                  <a:lnTo>
                    <a:pt x="54339" y="156120"/>
                  </a:lnTo>
                  <a:lnTo>
                    <a:pt x="54036" y="155817"/>
                  </a:lnTo>
                  <a:lnTo>
                    <a:pt x="53884" y="155590"/>
                  </a:lnTo>
                  <a:lnTo>
                    <a:pt x="53884" y="155438"/>
                  </a:lnTo>
                  <a:lnTo>
                    <a:pt x="54112" y="155211"/>
                  </a:lnTo>
                  <a:lnTo>
                    <a:pt x="54415" y="155059"/>
                  </a:lnTo>
                  <a:lnTo>
                    <a:pt x="54491" y="154984"/>
                  </a:lnTo>
                  <a:close/>
                  <a:moveTo>
                    <a:pt x="213339" y="152786"/>
                  </a:moveTo>
                  <a:lnTo>
                    <a:pt x="213718" y="152862"/>
                  </a:lnTo>
                  <a:lnTo>
                    <a:pt x="214173" y="153165"/>
                  </a:lnTo>
                  <a:lnTo>
                    <a:pt x="214400" y="153392"/>
                  </a:lnTo>
                  <a:lnTo>
                    <a:pt x="214476" y="153544"/>
                  </a:lnTo>
                  <a:lnTo>
                    <a:pt x="214476" y="153695"/>
                  </a:lnTo>
                  <a:lnTo>
                    <a:pt x="214400" y="154150"/>
                  </a:lnTo>
                  <a:lnTo>
                    <a:pt x="214249" y="155059"/>
                  </a:lnTo>
                  <a:lnTo>
                    <a:pt x="213870" y="156651"/>
                  </a:lnTo>
                  <a:lnTo>
                    <a:pt x="213566" y="155059"/>
                  </a:lnTo>
                  <a:lnTo>
                    <a:pt x="213188" y="153165"/>
                  </a:lnTo>
                  <a:lnTo>
                    <a:pt x="213188" y="153013"/>
                  </a:lnTo>
                  <a:lnTo>
                    <a:pt x="213188" y="152862"/>
                  </a:lnTo>
                  <a:lnTo>
                    <a:pt x="213263" y="152786"/>
                  </a:lnTo>
                  <a:close/>
                  <a:moveTo>
                    <a:pt x="252521" y="149224"/>
                  </a:moveTo>
                  <a:lnTo>
                    <a:pt x="252521" y="151043"/>
                  </a:lnTo>
                  <a:lnTo>
                    <a:pt x="252445" y="152710"/>
                  </a:lnTo>
                  <a:lnTo>
                    <a:pt x="252293" y="154605"/>
                  </a:lnTo>
                  <a:lnTo>
                    <a:pt x="252066" y="156196"/>
                  </a:lnTo>
                  <a:lnTo>
                    <a:pt x="251990" y="156727"/>
                  </a:lnTo>
                  <a:lnTo>
                    <a:pt x="251914" y="156954"/>
                  </a:lnTo>
                  <a:lnTo>
                    <a:pt x="251763" y="157030"/>
                  </a:lnTo>
                  <a:lnTo>
                    <a:pt x="251384" y="157030"/>
                  </a:lnTo>
                  <a:lnTo>
                    <a:pt x="250550" y="156954"/>
                  </a:lnTo>
                  <a:lnTo>
                    <a:pt x="239410" y="155135"/>
                  </a:lnTo>
                  <a:lnTo>
                    <a:pt x="235848" y="154529"/>
                  </a:lnTo>
                  <a:lnTo>
                    <a:pt x="233271" y="153998"/>
                  </a:lnTo>
                  <a:lnTo>
                    <a:pt x="231225" y="153468"/>
                  </a:lnTo>
                  <a:lnTo>
                    <a:pt x="229557" y="153013"/>
                  </a:lnTo>
                  <a:lnTo>
                    <a:pt x="227890" y="152407"/>
                  </a:lnTo>
                  <a:lnTo>
                    <a:pt x="225995" y="151649"/>
                  </a:lnTo>
                  <a:lnTo>
                    <a:pt x="221145" y="149754"/>
                  </a:lnTo>
                  <a:lnTo>
                    <a:pt x="222509" y="149527"/>
                  </a:lnTo>
                  <a:lnTo>
                    <a:pt x="223646" y="149527"/>
                  </a:lnTo>
                  <a:lnTo>
                    <a:pt x="225920" y="149451"/>
                  </a:lnTo>
                  <a:lnTo>
                    <a:pt x="232437" y="149527"/>
                  </a:lnTo>
                  <a:lnTo>
                    <a:pt x="239485" y="149603"/>
                  </a:lnTo>
                  <a:lnTo>
                    <a:pt x="242365" y="149527"/>
                  </a:lnTo>
                  <a:lnTo>
                    <a:pt x="244260" y="149451"/>
                  </a:lnTo>
                  <a:lnTo>
                    <a:pt x="247216" y="149375"/>
                  </a:lnTo>
                  <a:lnTo>
                    <a:pt x="249944" y="149300"/>
                  </a:lnTo>
                  <a:lnTo>
                    <a:pt x="252521" y="149224"/>
                  </a:lnTo>
                  <a:close/>
                  <a:moveTo>
                    <a:pt x="120955" y="156499"/>
                  </a:moveTo>
                  <a:lnTo>
                    <a:pt x="122850" y="156575"/>
                  </a:lnTo>
                  <a:lnTo>
                    <a:pt x="131187" y="156878"/>
                  </a:lnTo>
                  <a:lnTo>
                    <a:pt x="134900" y="157030"/>
                  </a:lnTo>
                  <a:lnTo>
                    <a:pt x="135734" y="157106"/>
                  </a:lnTo>
                  <a:lnTo>
                    <a:pt x="135961" y="157181"/>
                  </a:lnTo>
                  <a:lnTo>
                    <a:pt x="135961" y="157257"/>
                  </a:lnTo>
                  <a:lnTo>
                    <a:pt x="135885" y="157333"/>
                  </a:lnTo>
                  <a:lnTo>
                    <a:pt x="135506" y="157333"/>
                  </a:lnTo>
                  <a:lnTo>
                    <a:pt x="133991" y="157409"/>
                  </a:lnTo>
                  <a:lnTo>
                    <a:pt x="127549" y="157409"/>
                  </a:lnTo>
                  <a:lnTo>
                    <a:pt x="119136" y="157257"/>
                  </a:lnTo>
                  <a:lnTo>
                    <a:pt x="119136" y="157106"/>
                  </a:lnTo>
                  <a:lnTo>
                    <a:pt x="119288" y="156803"/>
                  </a:lnTo>
                  <a:lnTo>
                    <a:pt x="119288" y="156727"/>
                  </a:lnTo>
                  <a:lnTo>
                    <a:pt x="119440" y="156651"/>
                  </a:lnTo>
                  <a:lnTo>
                    <a:pt x="119591" y="156575"/>
                  </a:lnTo>
                  <a:lnTo>
                    <a:pt x="119894" y="156499"/>
                  </a:lnTo>
                  <a:close/>
                  <a:moveTo>
                    <a:pt x="55400" y="153619"/>
                  </a:moveTo>
                  <a:lnTo>
                    <a:pt x="55703" y="153695"/>
                  </a:lnTo>
                  <a:lnTo>
                    <a:pt x="56158" y="153923"/>
                  </a:lnTo>
                  <a:lnTo>
                    <a:pt x="56764" y="154302"/>
                  </a:lnTo>
                  <a:lnTo>
                    <a:pt x="58583" y="155590"/>
                  </a:lnTo>
                  <a:lnTo>
                    <a:pt x="60023" y="156651"/>
                  </a:lnTo>
                  <a:lnTo>
                    <a:pt x="61008" y="157409"/>
                  </a:lnTo>
                  <a:lnTo>
                    <a:pt x="61311" y="157636"/>
                  </a:lnTo>
                  <a:lnTo>
                    <a:pt x="61387" y="157788"/>
                  </a:lnTo>
                  <a:lnTo>
                    <a:pt x="60932" y="157788"/>
                  </a:lnTo>
                  <a:lnTo>
                    <a:pt x="60175" y="157636"/>
                  </a:lnTo>
                  <a:lnTo>
                    <a:pt x="59114" y="157409"/>
                  </a:lnTo>
                  <a:lnTo>
                    <a:pt x="57901" y="157257"/>
                  </a:lnTo>
                  <a:lnTo>
                    <a:pt x="56688" y="157181"/>
                  </a:lnTo>
                  <a:lnTo>
                    <a:pt x="55855" y="155590"/>
                  </a:lnTo>
                  <a:lnTo>
                    <a:pt x="55476" y="154908"/>
                  </a:lnTo>
                  <a:lnTo>
                    <a:pt x="55248" y="154377"/>
                  </a:lnTo>
                  <a:lnTo>
                    <a:pt x="55173" y="153923"/>
                  </a:lnTo>
                  <a:lnTo>
                    <a:pt x="55173" y="153695"/>
                  </a:lnTo>
                  <a:lnTo>
                    <a:pt x="55248" y="153695"/>
                  </a:lnTo>
                  <a:lnTo>
                    <a:pt x="55400" y="153619"/>
                  </a:lnTo>
                  <a:close/>
                  <a:moveTo>
                    <a:pt x="142327" y="156727"/>
                  </a:moveTo>
                  <a:lnTo>
                    <a:pt x="142555" y="156803"/>
                  </a:lnTo>
                  <a:lnTo>
                    <a:pt x="142706" y="157030"/>
                  </a:lnTo>
                  <a:lnTo>
                    <a:pt x="142782" y="157257"/>
                  </a:lnTo>
                  <a:lnTo>
                    <a:pt x="142706" y="157409"/>
                  </a:lnTo>
                  <a:lnTo>
                    <a:pt x="142555" y="157636"/>
                  </a:lnTo>
                  <a:lnTo>
                    <a:pt x="142403" y="157712"/>
                  </a:lnTo>
                  <a:lnTo>
                    <a:pt x="142176" y="157788"/>
                  </a:lnTo>
                  <a:lnTo>
                    <a:pt x="141797" y="157788"/>
                  </a:lnTo>
                  <a:lnTo>
                    <a:pt x="141645" y="157636"/>
                  </a:lnTo>
                  <a:lnTo>
                    <a:pt x="141645" y="157485"/>
                  </a:lnTo>
                  <a:lnTo>
                    <a:pt x="141645" y="157333"/>
                  </a:lnTo>
                  <a:lnTo>
                    <a:pt x="141797" y="157030"/>
                  </a:lnTo>
                  <a:lnTo>
                    <a:pt x="142024" y="156803"/>
                  </a:lnTo>
                  <a:lnTo>
                    <a:pt x="142176" y="156727"/>
                  </a:lnTo>
                  <a:close/>
                  <a:moveTo>
                    <a:pt x="115499" y="153619"/>
                  </a:moveTo>
                  <a:lnTo>
                    <a:pt x="116484" y="153771"/>
                  </a:lnTo>
                  <a:lnTo>
                    <a:pt x="116939" y="153847"/>
                  </a:lnTo>
                  <a:lnTo>
                    <a:pt x="117318" y="153923"/>
                  </a:lnTo>
                  <a:lnTo>
                    <a:pt x="117621" y="154074"/>
                  </a:lnTo>
                  <a:lnTo>
                    <a:pt x="117848" y="154302"/>
                  </a:lnTo>
                  <a:lnTo>
                    <a:pt x="118000" y="154605"/>
                  </a:lnTo>
                  <a:lnTo>
                    <a:pt x="118151" y="154832"/>
                  </a:lnTo>
                  <a:lnTo>
                    <a:pt x="118227" y="155211"/>
                  </a:lnTo>
                  <a:lnTo>
                    <a:pt x="118227" y="155514"/>
                  </a:lnTo>
                  <a:lnTo>
                    <a:pt x="118151" y="156272"/>
                  </a:lnTo>
                  <a:lnTo>
                    <a:pt x="118075" y="156575"/>
                  </a:lnTo>
                  <a:lnTo>
                    <a:pt x="117924" y="156954"/>
                  </a:lnTo>
                  <a:lnTo>
                    <a:pt x="117545" y="157485"/>
                  </a:lnTo>
                  <a:lnTo>
                    <a:pt x="117166" y="157864"/>
                  </a:lnTo>
                  <a:lnTo>
                    <a:pt x="116711" y="158167"/>
                  </a:lnTo>
                  <a:lnTo>
                    <a:pt x="116257" y="158394"/>
                  </a:lnTo>
                  <a:lnTo>
                    <a:pt x="115726" y="158470"/>
                  </a:lnTo>
                  <a:lnTo>
                    <a:pt x="115271" y="158394"/>
                  </a:lnTo>
                  <a:lnTo>
                    <a:pt x="114817" y="158242"/>
                  </a:lnTo>
                  <a:lnTo>
                    <a:pt x="114362" y="157939"/>
                  </a:lnTo>
                  <a:lnTo>
                    <a:pt x="113983" y="157636"/>
                  </a:lnTo>
                  <a:lnTo>
                    <a:pt x="113831" y="157333"/>
                  </a:lnTo>
                  <a:lnTo>
                    <a:pt x="113756" y="156878"/>
                  </a:lnTo>
                  <a:lnTo>
                    <a:pt x="113756" y="156272"/>
                  </a:lnTo>
                  <a:lnTo>
                    <a:pt x="113756" y="155666"/>
                  </a:lnTo>
                  <a:lnTo>
                    <a:pt x="113831" y="155287"/>
                  </a:lnTo>
                  <a:lnTo>
                    <a:pt x="114059" y="154908"/>
                  </a:lnTo>
                  <a:lnTo>
                    <a:pt x="114362" y="154605"/>
                  </a:lnTo>
                  <a:lnTo>
                    <a:pt x="114817" y="154150"/>
                  </a:lnTo>
                  <a:lnTo>
                    <a:pt x="114589" y="154529"/>
                  </a:lnTo>
                  <a:lnTo>
                    <a:pt x="114286" y="154908"/>
                  </a:lnTo>
                  <a:lnTo>
                    <a:pt x="114135" y="155211"/>
                  </a:lnTo>
                  <a:lnTo>
                    <a:pt x="113983" y="155590"/>
                  </a:lnTo>
                  <a:lnTo>
                    <a:pt x="113907" y="155969"/>
                  </a:lnTo>
                  <a:lnTo>
                    <a:pt x="113907" y="156272"/>
                  </a:lnTo>
                  <a:lnTo>
                    <a:pt x="113907" y="156575"/>
                  </a:lnTo>
                  <a:lnTo>
                    <a:pt x="113983" y="156878"/>
                  </a:lnTo>
                  <a:lnTo>
                    <a:pt x="114135" y="157181"/>
                  </a:lnTo>
                  <a:lnTo>
                    <a:pt x="114362" y="157409"/>
                  </a:lnTo>
                  <a:lnTo>
                    <a:pt x="114513" y="157636"/>
                  </a:lnTo>
                  <a:lnTo>
                    <a:pt x="114817" y="157788"/>
                  </a:lnTo>
                  <a:lnTo>
                    <a:pt x="115120" y="157864"/>
                  </a:lnTo>
                  <a:lnTo>
                    <a:pt x="115423" y="157939"/>
                  </a:lnTo>
                  <a:lnTo>
                    <a:pt x="115802" y="157939"/>
                  </a:lnTo>
                  <a:lnTo>
                    <a:pt x="116105" y="157864"/>
                  </a:lnTo>
                  <a:lnTo>
                    <a:pt x="116560" y="157712"/>
                  </a:lnTo>
                  <a:lnTo>
                    <a:pt x="116863" y="157560"/>
                  </a:lnTo>
                  <a:lnTo>
                    <a:pt x="117166" y="157409"/>
                  </a:lnTo>
                  <a:lnTo>
                    <a:pt x="117393" y="157181"/>
                  </a:lnTo>
                  <a:lnTo>
                    <a:pt x="117545" y="156954"/>
                  </a:lnTo>
                  <a:lnTo>
                    <a:pt x="117697" y="156651"/>
                  </a:lnTo>
                  <a:lnTo>
                    <a:pt x="117772" y="156424"/>
                  </a:lnTo>
                  <a:lnTo>
                    <a:pt x="117772" y="155817"/>
                  </a:lnTo>
                  <a:lnTo>
                    <a:pt x="117697" y="155287"/>
                  </a:lnTo>
                  <a:lnTo>
                    <a:pt x="117393" y="154756"/>
                  </a:lnTo>
                  <a:lnTo>
                    <a:pt x="117166" y="154529"/>
                  </a:lnTo>
                  <a:lnTo>
                    <a:pt x="116863" y="154302"/>
                  </a:lnTo>
                  <a:lnTo>
                    <a:pt x="116560" y="154074"/>
                  </a:lnTo>
                  <a:lnTo>
                    <a:pt x="116257" y="153923"/>
                  </a:lnTo>
                  <a:lnTo>
                    <a:pt x="115499" y="153619"/>
                  </a:lnTo>
                  <a:close/>
                  <a:moveTo>
                    <a:pt x="146041" y="155438"/>
                  </a:moveTo>
                  <a:lnTo>
                    <a:pt x="146799" y="155514"/>
                  </a:lnTo>
                  <a:lnTo>
                    <a:pt x="147026" y="155590"/>
                  </a:lnTo>
                  <a:lnTo>
                    <a:pt x="147102" y="155666"/>
                  </a:lnTo>
                  <a:lnTo>
                    <a:pt x="146799" y="156348"/>
                  </a:lnTo>
                  <a:lnTo>
                    <a:pt x="146192" y="157560"/>
                  </a:lnTo>
                  <a:lnTo>
                    <a:pt x="145662" y="158470"/>
                  </a:lnTo>
                  <a:lnTo>
                    <a:pt x="145283" y="158925"/>
                  </a:lnTo>
                  <a:lnTo>
                    <a:pt x="145131" y="159076"/>
                  </a:lnTo>
                  <a:lnTo>
                    <a:pt x="144601" y="159076"/>
                  </a:lnTo>
                  <a:lnTo>
                    <a:pt x="143919" y="159000"/>
                  </a:lnTo>
                  <a:lnTo>
                    <a:pt x="143237" y="158925"/>
                  </a:lnTo>
                  <a:lnTo>
                    <a:pt x="142630" y="158925"/>
                  </a:lnTo>
                  <a:lnTo>
                    <a:pt x="143161" y="158470"/>
                  </a:lnTo>
                  <a:lnTo>
                    <a:pt x="143540" y="158091"/>
                  </a:lnTo>
                  <a:lnTo>
                    <a:pt x="143691" y="157712"/>
                  </a:lnTo>
                  <a:lnTo>
                    <a:pt x="143767" y="157257"/>
                  </a:lnTo>
                  <a:lnTo>
                    <a:pt x="143691" y="156803"/>
                  </a:lnTo>
                  <a:lnTo>
                    <a:pt x="143464" y="156424"/>
                  </a:lnTo>
                  <a:lnTo>
                    <a:pt x="143237" y="156045"/>
                  </a:lnTo>
                  <a:lnTo>
                    <a:pt x="142782" y="155893"/>
                  </a:lnTo>
                  <a:lnTo>
                    <a:pt x="142327" y="155817"/>
                  </a:lnTo>
                  <a:lnTo>
                    <a:pt x="141872" y="155817"/>
                  </a:lnTo>
                  <a:lnTo>
                    <a:pt x="141418" y="155969"/>
                  </a:lnTo>
                  <a:lnTo>
                    <a:pt x="141039" y="156196"/>
                  </a:lnTo>
                  <a:lnTo>
                    <a:pt x="140736" y="156424"/>
                  </a:lnTo>
                  <a:lnTo>
                    <a:pt x="140508" y="156803"/>
                  </a:lnTo>
                  <a:lnTo>
                    <a:pt x="140432" y="157106"/>
                  </a:lnTo>
                  <a:lnTo>
                    <a:pt x="140357" y="157560"/>
                  </a:lnTo>
                  <a:lnTo>
                    <a:pt x="140432" y="157939"/>
                  </a:lnTo>
                  <a:lnTo>
                    <a:pt x="140660" y="158318"/>
                  </a:lnTo>
                  <a:lnTo>
                    <a:pt x="140963" y="158546"/>
                  </a:lnTo>
                  <a:lnTo>
                    <a:pt x="140963" y="158621"/>
                  </a:lnTo>
                  <a:lnTo>
                    <a:pt x="139675" y="158621"/>
                  </a:lnTo>
                  <a:lnTo>
                    <a:pt x="137553" y="158470"/>
                  </a:lnTo>
                  <a:lnTo>
                    <a:pt x="136946" y="158470"/>
                  </a:lnTo>
                  <a:lnTo>
                    <a:pt x="137249" y="157712"/>
                  </a:lnTo>
                  <a:lnTo>
                    <a:pt x="137932" y="156196"/>
                  </a:lnTo>
                  <a:lnTo>
                    <a:pt x="138235" y="155438"/>
                  </a:lnTo>
                  <a:close/>
                  <a:moveTo>
                    <a:pt x="121941" y="157864"/>
                  </a:moveTo>
                  <a:lnTo>
                    <a:pt x="122092" y="157939"/>
                  </a:lnTo>
                  <a:lnTo>
                    <a:pt x="122547" y="158015"/>
                  </a:lnTo>
                  <a:lnTo>
                    <a:pt x="123002" y="158015"/>
                  </a:lnTo>
                  <a:lnTo>
                    <a:pt x="123305" y="158091"/>
                  </a:lnTo>
                  <a:lnTo>
                    <a:pt x="123381" y="158167"/>
                  </a:lnTo>
                  <a:lnTo>
                    <a:pt x="123381" y="158318"/>
                  </a:lnTo>
                  <a:lnTo>
                    <a:pt x="123229" y="158621"/>
                  </a:lnTo>
                  <a:lnTo>
                    <a:pt x="123002" y="158925"/>
                  </a:lnTo>
                  <a:lnTo>
                    <a:pt x="122850" y="159076"/>
                  </a:lnTo>
                  <a:lnTo>
                    <a:pt x="122698" y="159152"/>
                  </a:lnTo>
                  <a:lnTo>
                    <a:pt x="122547" y="159152"/>
                  </a:lnTo>
                  <a:lnTo>
                    <a:pt x="122320" y="159076"/>
                  </a:lnTo>
                  <a:lnTo>
                    <a:pt x="121865" y="158849"/>
                  </a:lnTo>
                  <a:lnTo>
                    <a:pt x="121713" y="158697"/>
                  </a:lnTo>
                  <a:lnTo>
                    <a:pt x="121637" y="158546"/>
                  </a:lnTo>
                  <a:lnTo>
                    <a:pt x="121637" y="158318"/>
                  </a:lnTo>
                  <a:lnTo>
                    <a:pt x="121637" y="158167"/>
                  </a:lnTo>
                  <a:lnTo>
                    <a:pt x="121637" y="158015"/>
                  </a:lnTo>
                  <a:lnTo>
                    <a:pt x="121789" y="157939"/>
                  </a:lnTo>
                  <a:lnTo>
                    <a:pt x="121941" y="157864"/>
                  </a:lnTo>
                  <a:close/>
                  <a:moveTo>
                    <a:pt x="138841" y="159228"/>
                  </a:moveTo>
                  <a:lnTo>
                    <a:pt x="141039" y="159379"/>
                  </a:lnTo>
                  <a:lnTo>
                    <a:pt x="143464" y="159607"/>
                  </a:lnTo>
                  <a:lnTo>
                    <a:pt x="143919" y="159682"/>
                  </a:lnTo>
                  <a:lnTo>
                    <a:pt x="143616" y="159758"/>
                  </a:lnTo>
                  <a:lnTo>
                    <a:pt x="141039" y="159682"/>
                  </a:lnTo>
                  <a:lnTo>
                    <a:pt x="138083" y="159607"/>
                  </a:lnTo>
                  <a:lnTo>
                    <a:pt x="137249" y="159455"/>
                  </a:lnTo>
                  <a:lnTo>
                    <a:pt x="136871" y="159379"/>
                  </a:lnTo>
                  <a:lnTo>
                    <a:pt x="136871" y="159303"/>
                  </a:lnTo>
                  <a:lnTo>
                    <a:pt x="136946" y="159303"/>
                  </a:lnTo>
                  <a:lnTo>
                    <a:pt x="137325" y="159228"/>
                  </a:lnTo>
                  <a:close/>
                  <a:moveTo>
                    <a:pt x="108981" y="157636"/>
                  </a:moveTo>
                  <a:lnTo>
                    <a:pt x="109208" y="157864"/>
                  </a:lnTo>
                  <a:lnTo>
                    <a:pt x="109512" y="158546"/>
                  </a:lnTo>
                  <a:lnTo>
                    <a:pt x="109966" y="159531"/>
                  </a:lnTo>
                  <a:lnTo>
                    <a:pt x="110648" y="160440"/>
                  </a:lnTo>
                  <a:lnTo>
                    <a:pt x="111179" y="161122"/>
                  </a:lnTo>
                  <a:lnTo>
                    <a:pt x="111330" y="161426"/>
                  </a:lnTo>
                  <a:lnTo>
                    <a:pt x="111330" y="161501"/>
                  </a:lnTo>
                  <a:lnTo>
                    <a:pt x="111179" y="161577"/>
                  </a:lnTo>
                  <a:lnTo>
                    <a:pt x="110952" y="161501"/>
                  </a:lnTo>
                  <a:lnTo>
                    <a:pt x="110421" y="161198"/>
                  </a:lnTo>
                  <a:lnTo>
                    <a:pt x="109815" y="160668"/>
                  </a:lnTo>
                  <a:lnTo>
                    <a:pt x="109133" y="159910"/>
                  </a:lnTo>
                  <a:lnTo>
                    <a:pt x="108829" y="159379"/>
                  </a:lnTo>
                  <a:lnTo>
                    <a:pt x="108602" y="159000"/>
                  </a:lnTo>
                  <a:lnTo>
                    <a:pt x="108451" y="158621"/>
                  </a:lnTo>
                  <a:lnTo>
                    <a:pt x="108375" y="158318"/>
                  </a:lnTo>
                  <a:lnTo>
                    <a:pt x="108375" y="158015"/>
                  </a:lnTo>
                  <a:lnTo>
                    <a:pt x="108451" y="157864"/>
                  </a:lnTo>
                  <a:lnTo>
                    <a:pt x="108678" y="157712"/>
                  </a:lnTo>
                  <a:lnTo>
                    <a:pt x="108981" y="157636"/>
                  </a:lnTo>
                  <a:close/>
                  <a:moveTo>
                    <a:pt x="116029" y="149754"/>
                  </a:moveTo>
                  <a:lnTo>
                    <a:pt x="116939" y="149830"/>
                  </a:lnTo>
                  <a:lnTo>
                    <a:pt x="117848" y="149982"/>
                  </a:lnTo>
                  <a:lnTo>
                    <a:pt x="118606" y="150285"/>
                  </a:lnTo>
                  <a:lnTo>
                    <a:pt x="119288" y="150740"/>
                  </a:lnTo>
                  <a:lnTo>
                    <a:pt x="119819" y="151194"/>
                  </a:lnTo>
                  <a:lnTo>
                    <a:pt x="120349" y="151801"/>
                  </a:lnTo>
                  <a:lnTo>
                    <a:pt x="120728" y="152483"/>
                  </a:lnTo>
                  <a:lnTo>
                    <a:pt x="121031" y="153089"/>
                  </a:lnTo>
                  <a:lnTo>
                    <a:pt x="121031" y="153316"/>
                  </a:lnTo>
                  <a:lnTo>
                    <a:pt x="121031" y="153468"/>
                  </a:lnTo>
                  <a:lnTo>
                    <a:pt x="120955" y="153544"/>
                  </a:lnTo>
                  <a:lnTo>
                    <a:pt x="120804" y="153619"/>
                  </a:lnTo>
                  <a:lnTo>
                    <a:pt x="119743" y="153619"/>
                  </a:lnTo>
                  <a:lnTo>
                    <a:pt x="119288" y="153468"/>
                  </a:lnTo>
                  <a:lnTo>
                    <a:pt x="118909" y="153316"/>
                  </a:lnTo>
                  <a:lnTo>
                    <a:pt x="118530" y="152937"/>
                  </a:lnTo>
                  <a:lnTo>
                    <a:pt x="117924" y="152558"/>
                  </a:lnTo>
                  <a:lnTo>
                    <a:pt x="117697" y="152483"/>
                  </a:lnTo>
                  <a:lnTo>
                    <a:pt x="117621" y="152483"/>
                  </a:lnTo>
                  <a:lnTo>
                    <a:pt x="117469" y="152558"/>
                  </a:lnTo>
                  <a:lnTo>
                    <a:pt x="117166" y="152634"/>
                  </a:lnTo>
                  <a:lnTo>
                    <a:pt x="116332" y="152710"/>
                  </a:lnTo>
                  <a:lnTo>
                    <a:pt x="115878" y="152710"/>
                  </a:lnTo>
                  <a:lnTo>
                    <a:pt x="115347" y="152786"/>
                  </a:lnTo>
                  <a:lnTo>
                    <a:pt x="114892" y="152937"/>
                  </a:lnTo>
                  <a:lnTo>
                    <a:pt x="114438" y="153165"/>
                  </a:lnTo>
                  <a:lnTo>
                    <a:pt x="113983" y="153392"/>
                  </a:lnTo>
                  <a:lnTo>
                    <a:pt x="113604" y="153695"/>
                  </a:lnTo>
                  <a:lnTo>
                    <a:pt x="113301" y="153998"/>
                  </a:lnTo>
                  <a:lnTo>
                    <a:pt x="113074" y="154377"/>
                  </a:lnTo>
                  <a:lnTo>
                    <a:pt x="112846" y="154756"/>
                  </a:lnTo>
                  <a:lnTo>
                    <a:pt x="112770" y="155211"/>
                  </a:lnTo>
                  <a:lnTo>
                    <a:pt x="112695" y="155666"/>
                  </a:lnTo>
                  <a:lnTo>
                    <a:pt x="112695" y="156196"/>
                  </a:lnTo>
                  <a:lnTo>
                    <a:pt x="112695" y="156651"/>
                  </a:lnTo>
                  <a:lnTo>
                    <a:pt x="112846" y="157181"/>
                  </a:lnTo>
                  <a:lnTo>
                    <a:pt x="112998" y="157636"/>
                  </a:lnTo>
                  <a:lnTo>
                    <a:pt x="113225" y="158167"/>
                  </a:lnTo>
                  <a:lnTo>
                    <a:pt x="113756" y="158849"/>
                  </a:lnTo>
                  <a:lnTo>
                    <a:pt x="113983" y="159152"/>
                  </a:lnTo>
                  <a:lnTo>
                    <a:pt x="114210" y="159303"/>
                  </a:lnTo>
                  <a:lnTo>
                    <a:pt x="114513" y="159455"/>
                  </a:lnTo>
                  <a:lnTo>
                    <a:pt x="114817" y="159531"/>
                  </a:lnTo>
                  <a:lnTo>
                    <a:pt x="115650" y="159607"/>
                  </a:lnTo>
                  <a:lnTo>
                    <a:pt x="116029" y="159531"/>
                  </a:lnTo>
                  <a:lnTo>
                    <a:pt x="116408" y="159455"/>
                  </a:lnTo>
                  <a:lnTo>
                    <a:pt x="117166" y="159152"/>
                  </a:lnTo>
                  <a:lnTo>
                    <a:pt x="117924" y="158773"/>
                  </a:lnTo>
                  <a:lnTo>
                    <a:pt x="118151" y="158546"/>
                  </a:lnTo>
                  <a:lnTo>
                    <a:pt x="118379" y="158242"/>
                  </a:lnTo>
                  <a:lnTo>
                    <a:pt x="118682" y="157939"/>
                  </a:lnTo>
                  <a:lnTo>
                    <a:pt x="118909" y="157864"/>
                  </a:lnTo>
                  <a:lnTo>
                    <a:pt x="118985" y="157864"/>
                  </a:lnTo>
                  <a:lnTo>
                    <a:pt x="118985" y="157939"/>
                  </a:lnTo>
                  <a:lnTo>
                    <a:pt x="118682" y="158318"/>
                  </a:lnTo>
                  <a:lnTo>
                    <a:pt x="118379" y="158697"/>
                  </a:lnTo>
                  <a:lnTo>
                    <a:pt x="118227" y="159000"/>
                  </a:lnTo>
                  <a:lnTo>
                    <a:pt x="118227" y="159076"/>
                  </a:lnTo>
                  <a:lnTo>
                    <a:pt x="118303" y="159076"/>
                  </a:lnTo>
                  <a:lnTo>
                    <a:pt x="118530" y="159152"/>
                  </a:lnTo>
                  <a:lnTo>
                    <a:pt x="118682" y="159076"/>
                  </a:lnTo>
                  <a:lnTo>
                    <a:pt x="118833" y="158925"/>
                  </a:lnTo>
                  <a:lnTo>
                    <a:pt x="119288" y="158470"/>
                  </a:lnTo>
                  <a:lnTo>
                    <a:pt x="119515" y="158242"/>
                  </a:lnTo>
                  <a:lnTo>
                    <a:pt x="119819" y="158015"/>
                  </a:lnTo>
                  <a:lnTo>
                    <a:pt x="120046" y="157864"/>
                  </a:lnTo>
                  <a:lnTo>
                    <a:pt x="120728" y="157864"/>
                  </a:lnTo>
                  <a:lnTo>
                    <a:pt x="120804" y="157939"/>
                  </a:lnTo>
                  <a:lnTo>
                    <a:pt x="120804" y="158015"/>
                  </a:lnTo>
                  <a:lnTo>
                    <a:pt x="120652" y="158470"/>
                  </a:lnTo>
                  <a:lnTo>
                    <a:pt x="120197" y="159228"/>
                  </a:lnTo>
                  <a:lnTo>
                    <a:pt x="119819" y="159910"/>
                  </a:lnTo>
                  <a:lnTo>
                    <a:pt x="119288" y="160440"/>
                  </a:lnTo>
                  <a:lnTo>
                    <a:pt x="118682" y="160819"/>
                  </a:lnTo>
                  <a:lnTo>
                    <a:pt x="118075" y="161198"/>
                  </a:lnTo>
                  <a:lnTo>
                    <a:pt x="117393" y="161426"/>
                  </a:lnTo>
                  <a:lnTo>
                    <a:pt x="116711" y="161577"/>
                  </a:lnTo>
                  <a:lnTo>
                    <a:pt x="115953" y="161653"/>
                  </a:lnTo>
                  <a:lnTo>
                    <a:pt x="115271" y="161577"/>
                  </a:lnTo>
                  <a:lnTo>
                    <a:pt x="114513" y="161501"/>
                  </a:lnTo>
                  <a:lnTo>
                    <a:pt x="113756" y="161274"/>
                  </a:lnTo>
                  <a:lnTo>
                    <a:pt x="113074" y="160971"/>
                  </a:lnTo>
                  <a:lnTo>
                    <a:pt x="112467" y="160592"/>
                  </a:lnTo>
                  <a:lnTo>
                    <a:pt x="111861" y="160061"/>
                  </a:lnTo>
                  <a:lnTo>
                    <a:pt x="111255" y="159531"/>
                  </a:lnTo>
                  <a:lnTo>
                    <a:pt x="110800" y="158849"/>
                  </a:lnTo>
                  <a:lnTo>
                    <a:pt x="110421" y="158167"/>
                  </a:lnTo>
                  <a:lnTo>
                    <a:pt x="110118" y="157333"/>
                  </a:lnTo>
                  <a:lnTo>
                    <a:pt x="109966" y="156575"/>
                  </a:lnTo>
                  <a:lnTo>
                    <a:pt x="109891" y="155742"/>
                  </a:lnTo>
                  <a:lnTo>
                    <a:pt x="109966" y="154908"/>
                  </a:lnTo>
                  <a:lnTo>
                    <a:pt x="110194" y="154074"/>
                  </a:lnTo>
                  <a:lnTo>
                    <a:pt x="110573" y="153316"/>
                  </a:lnTo>
                  <a:lnTo>
                    <a:pt x="111027" y="152558"/>
                  </a:lnTo>
                  <a:lnTo>
                    <a:pt x="111634" y="151801"/>
                  </a:lnTo>
                  <a:lnTo>
                    <a:pt x="112391" y="151043"/>
                  </a:lnTo>
                  <a:lnTo>
                    <a:pt x="112770" y="150815"/>
                  </a:lnTo>
                  <a:lnTo>
                    <a:pt x="113149" y="150588"/>
                  </a:lnTo>
                  <a:lnTo>
                    <a:pt x="114059" y="150209"/>
                  </a:lnTo>
                  <a:lnTo>
                    <a:pt x="115271" y="149830"/>
                  </a:lnTo>
                  <a:lnTo>
                    <a:pt x="115574" y="149754"/>
                  </a:lnTo>
                  <a:close/>
                  <a:moveTo>
                    <a:pt x="58507" y="153619"/>
                  </a:moveTo>
                  <a:lnTo>
                    <a:pt x="60553" y="153695"/>
                  </a:lnTo>
                  <a:lnTo>
                    <a:pt x="63509" y="153847"/>
                  </a:lnTo>
                  <a:lnTo>
                    <a:pt x="72528" y="154529"/>
                  </a:lnTo>
                  <a:lnTo>
                    <a:pt x="78136" y="154908"/>
                  </a:lnTo>
                  <a:lnTo>
                    <a:pt x="84199" y="155287"/>
                  </a:lnTo>
                  <a:lnTo>
                    <a:pt x="88746" y="155514"/>
                  </a:lnTo>
                  <a:lnTo>
                    <a:pt x="90641" y="155666"/>
                  </a:lnTo>
                  <a:lnTo>
                    <a:pt x="90641" y="156045"/>
                  </a:lnTo>
                  <a:lnTo>
                    <a:pt x="90489" y="156651"/>
                  </a:lnTo>
                  <a:lnTo>
                    <a:pt x="89807" y="159682"/>
                  </a:lnTo>
                  <a:lnTo>
                    <a:pt x="89580" y="160895"/>
                  </a:lnTo>
                  <a:lnTo>
                    <a:pt x="89352" y="161501"/>
                  </a:lnTo>
                  <a:lnTo>
                    <a:pt x="89201" y="161653"/>
                  </a:lnTo>
                  <a:lnTo>
                    <a:pt x="89125" y="161729"/>
                  </a:lnTo>
                  <a:lnTo>
                    <a:pt x="88746" y="161653"/>
                  </a:lnTo>
                  <a:lnTo>
                    <a:pt x="88064" y="161577"/>
                  </a:lnTo>
                  <a:lnTo>
                    <a:pt x="87306" y="161426"/>
                  </a:lnTo>
                  <a:lnTo>
                    <a:pt x="85639" y="161198"/>
                  </a:lnTo>
                  <a:lnTo>
                    <a:pt x="85033" y="161047"/>
                  </a:lnTo>
                  <a:lnTo>
                    <a:pt x="84654" y="160971"/>
                  </a:lnTo>
                  <a:lnTo>
                    <a:pt x="84199" y="160819"/>
                  </a:lnTo>
                  <a:lnTo>
                    <a:pt x="83365" y="160743"/>
                  </a:lnTo>
                  <a:lnTo>
                    <a:pt x="82077" y="160668"/>
                  </a:lnTo>
                  <a:lnTo>
                    <a:pt x="80713" y="160516"/>
                  </a:lnTo>
                  <a:lnTo>
                    <a:pt x="77227" y="160061"/>
                  </a:lnTo>
                  <a:lnTo>
                    <a:pt x="75711" y="159834"/>
                  </a:lnTo>
                  <a:lnTo>
                    <a:pt x="75256" y="159682"/>
                  </a:lnTo>
                  <a:lnTo>
                    <a:pt x="75029" y="159607"/>
                  </a:lnTo>
                  <a:lnTo>
                    <a:pt x="74801" y="159531"/>
                  </a:lnTo>
                  <a:lnTo>
                    <a:pt x="74422" y="159455"/>
                  </a:lnTo>
                  <a:lnTo>
                    <a:pt x="73437" y="159379"/>
                  </a:lnTo>
                  <a:lnTo>
                    <a:pt x="72225" y="159303"/>
                  </a:lnTo>
                  <a:lnTo>
                    <a:pt x="71164" y="159152"/>
                  </a:lnTo>
                  <a:lnTo>
                    <a:pt x="70103" y="158925"/>
                  </a:lnTo>
                  <a:lnTo>
                    <a:pt x="68966" y="158849"/>
                  </a:lnTo>
                  <a:lnTo>
                    <a:pt x="68511" y="158773"/>
                  </a:lnTo>
                  <a:lnTo>
                    <a:pt x="68056" y="158697"/>
                  </a:lnTo>
                  <a:lnTo>
                    <a:pt x="67677" y="158546"/>
                  </a:lnTo>
                  <a:lnTo>
                    <a:pt x="67450" y="158394"/>
                  </a:lnTo>
                  <a:lnTo>
                    <a:pt x="67147" y="158242"/>
                  </a:lnTo>
                  <a:lnTo>
                    <a:pt x="66920" y="158091"/>
                  </a:lnTo>
                  <a:lnTo>
                    <a:pt x="66692" y="158091"/>
                  </a:lnTo>
                  <a:lnTo>
                    <a:pt x="66313" y="158167"/>
                  </a:lnTo>
                  <a:lnTo>
                    <a:pt x="65555" y="158318"/>
                  </a:lnTo>
                  <a:lnTo>
                    <a:pt x="64873" y="158318"/>
                  </a:lnTo>
                  <a:lnTo>
                    <a:pt x="64343" y="158242"/>
                  </a:lnTo>
                  <a:lnTo>
                    <a:pt x="64115" y="158091"/>
                  </a:lnTo>
                  <a:lnTo>
                    <a:pt x="63888" y="158015"/>
                  </a:lnTo>
                  <a:lnTo>
                    <a:pt x="63433" y="157712"/>
                  </a:lnTo>
                  <a:lnTo>
                    <a:pt x="63206" y="157636"/>
                  </a:lnTo>
                  <a:lnTo>
                    <a:pt x="62979" y="157636"/>
                  </a:lnTo>
                  <a:lnTo>
                    <a:pt x="62675" y="157485"/>
                  </a:lnTo>
                  <a:lnTo>
                    <a:pt x="62069" y="157181"/>
                  </a:lnTo>
                  <a:lnTo>
                    <a:pt x="60326" y="156045"/>
                  </a:lnTo>
                  <a:lnTo>
                    <a:pt x="58507" y="154832"/>
                  </a:lnTo>
                  <a:lnTo>
                    <a:pt x="57143" y="153847"/>
                  </a:lnTo>
                  <a:lnTo>
                    <a:pt x="57143" y="153771"/>
                  </a:lnTo>
                  <a:lnTo>
                    <a:pt x="57370" y="153695"/>
                  </a:lnTo>
                  <a:lnTo>
                    <a:pt x="58507" y="153619"/>
                  </a:lnTo>
                  <a:close/>
                  <a:moveTo>
                    <a:pt x="234559" y="154984"/>
                  </a:moveTo>
                  <a:lnTo>
                    <a:pt x="234787" y="155059"/>
                  </a:lnTo>
                  <a:lnTo>
                    <a:pt x="240395" y="156045"/>
                  </a:lnTo>
                  <a:lnTo>
                    <a:pt x="247519" y="157181"/>
                  </a:lnTo>
                  <a:lnTo>
                    <a:pt x="251763" y="157864"/>
                  </a:lnTo>
                  <a:lnTo>
                    <a:pt x="251611" y="158394"/>
                  </a:lnTo>
                  <a:lnTo>
                    <a:pt x="251308" y="159682"/>
                  </a:lnTo>
                  <a:lnTo>
                    <a:pt x="250929" y="161047"/>
                  </a:lnTo>
                  <a:lnTo>
                    <a:pt x="250702" y="161729"/>
                  </a:lnTo>
                  <a:lnTo>
                    <a:pt x="250399" y="161653"/>
                  </a:lnTo>
                  <a:lnTo>
                    <a:pt x="249565" y="161426"/>
                  </a:lnTo>
                  <a:lnTo>
                    <a:pt x="247216" y="160440"/>
                  </a:lnTo>
                  <a:lnTo>
                    <a:pt x="239410" y="157181"/>
                  </a:lnTo>
                  <a:lnTo>
                    <a:pt x="235090" y="155363"/>
                  </a:lnTo>
                  <a:lnTo>
                    <a:pt x="234484" y="155059"/>
                  </a:lnTo>
                  <a:lnTo>
                    <a:pt x="234484" y="154984"/>
                  </a:lnTo>
                  <a:close/>
                  <a:moveTo>
                    <a:pt x="201895" y="151346"/>
                  </a:moveTo>
                  <a:lnTo>
                    <a:pt x="204927" y="151422"/>
                  </a:lnTo>
                  <a:lnTo>
                    <a:pt x="205609" y="151497"/>
                  </a:lnTo>
                  <a:lnTo>
                    <a:pt x="205685" y="151573"/>
                  </a:lnTo>
                  <a:lnTo>
                    <a:pt x="205685" y="151649"/>
                  </a:lnTo>
                  <a:lnTo>
                    <a:pt x="204851" y="152028"/>
                  </a:lnTo>
                  <a:lnTo>
                    <a:pt x="202881" y="152786"/>
                  </a:lnTo>
                  <a:lnTo>
                    <a:pt x="197803" y="154605"/>
                  </a:lnTo>
                  <a:lnTo>
                    <a:pt x="195529" y="155438"/>
                  </a:lnTo>
                  <a:lnTo>
                    <a:pt x="193256" y="156272"/>
                  </a:lnTo>
                  <a:lnTo>
                    <a:pt x="185450" y="159228"/>
                  </a:lnTo>
                  <a:lnTo>
                    <a:pt x="181130" y="160895"/>
                  </a:lnTo>
                  <a:lnTo>
                    <a:pt x="178402" y="161956"/>
                  </a:lnTo>
                  <a:lnTo>
                    <a:pt x="176886" y="162638"/>
                  </a:lnTo>
                  <a:lnTo>
                    <a:pt x="176583" y="161804"/>
                  </a:lnTo>
                  <a:lnTo>
                    <a:pt x="176280" y="160668"/>
                  </a:lnTo>
                  <a:lnTo>
                    <a:pt x="175825" y="158925"/>
                  </a:lnTo>
                  <a:lnTo>
                    <a:pt x="175446" y="157257"/>
                  </a:lnTo>
                  <a:lnTo>
                    <a:pt x="175219" y="156348"/>
                  </a:lnTo>
                  <a:lnTo>
                    <a:pt x="175370" y="156272"/>
                  </a:lnTo>
                  <a:lnTo>
                    <a:pt x="175825" y="156120"/>
                  </a:lnTo>
                  <a:lnTo>
                    <a:pt x="177265" y="155742"/>
                  </a:lnTo>
                  <a:lnTo>
                    <a:pt x="184919" y="154150"/>
                  </a:lnTo>
                  <a:lnTo>
                    <a:pt x="191134" y="152786"/>
                  </a:lnTo>
                  <a:lnTo>
                    <a:pt x="195984" y="151952"/>
                  </a:lnTo>
                  <a:lnTo>
                    <a:pt x="197879" y="151649"/>
                  </a:lnTo>
                  <a:lnTo>
                    <a:pt x="199546" y="151422"/>
                  </a:lnTo>
                  <a:lnTo>
                    <a:pt x="200834" y="151346"/>
                  </a:lnTo>
                  <a:close/>
                  <a:moveTo>
                    <a:pt x="99053" y="155590"/>
                  </a:moveTo>
                  <a:lnTo>
                    <a:pt x="98750" y="156196"/>
                  </a:lnTo>
                  <a:lnTo>
                    <a:pt x="98523" y="156803"/>
                  </a:lnTo>
                  <a:lnTo>
                    <a:pt x="98447" y="157409"/>
                  </a:lnTo>
                  <a:lnTo>
                    <a:pt x="98295" y="158470"/>
                  </a:lnTo>
                  <a:lnTo>
                    <a:pt x="97992" y="160440"/>
                  </a:lnTo>
                  <a:lnTo>
                    <a:pt x="97689" y="161804"/>
                  </a:lnTo>
                  <a:lnTo>
                    <a:pt x="97462" y="162562"/>
                  </a:lnTo>
                  <a:lnTo>
                    <a:pt x="97386" y="162714"/>
                  </a:lnTo>
                  <a:lnTo>
                    <a:pt x="97234" y="162865"/>
                  </a:lnTo>
                  <a:lnTo>
                    <a:pt x="96931" y="162865"/>
                  </a:lnTo>
                  <a:lnTo>
                    <a:pt x="96325" y="162790"/>
                  </a:lnTo>
                  <a:lnTo>
                    <a:pt x="95718" y="162562"/>
                  </a:lnTo>
                  <a:lnTo>
                    <a:pt x="95415" y="162411"/>
                  </a:lnTo>
                  <a:lnTo>
                    <a:pt x="95112" y="162335"/>
                  </a:lnTo>
                  <a:lnTo>
                    <a:pt x="94582" y="162335"/>
                  </a:lnTo>
                  <a:lnTo>
                    <a:pt x="94278" y="162411"/>
                  </a:lnTo>
                  <a:lnTo>
                    <a:pt x="93824" y="162411"/>
                  </a:lnTo>
                  <a:lnTo>
                    <a:pt x="92839" y="162259"/>
                  </a:lnTo>
                  <a:lnTo>
                    <a:pt x="91853" y="162032"/>
                  </a:lnTo>
                  <a:lnTo>
                    <a:pt x="91474" y="161880"/>
                  </a:lnTo>
                  <a:lnTo>
                    <a:pt x="91323" y="161804"/>
                  </a:lnTo>
                  <a:lnTo>
                    <a:pt x="91247" y="161577"/>
                  </a:lnTo>
                  <a:lnTo>
                    <a:pt x="91247" y="160971"/>
                  </a:lnTo>
                  <a:lnTo>
                    <a:pt x="91550" y="159228"/>
                  </a:lnTo>
                  <a:lnTo>
                    <a:pt x="91853" y="157333"/>
                  </a:lnTo>
                  <a:lnTo>
                    <a:pt x="91929" y="156651"/>
                  </a:lnTo>
                  <a:lnTo>
                    <a:pt x="91853" y="156196"/>
                  </a:lnTo>
                  <a:lnTo>
                    <a:pt x="91778" y="155590"/>
                  </a:lnTo>
                  <a:close/>
                  <a:moveTo>
                    <a:pt x="212581" y="153544"/>
                  </a:moveTo>
                  <a:lnTo>
                    <a:pt x="212809" y="154756"/>
                  </a:lnTo>
                  <a:lnTo>
                    <a:pt x="213036" y="155969"/>
                  </a:lnTo>
                  <a:lnTo>
                    <a:pt x="213263" y="157257"/>
                  </a:lnTo>
                  <a:lnTo>
                    <a:pt x="213263" y="157939"/>
                  </a:lnTo>
                  <a:lnTo>
                    <a:pt x="213263" y="158697"/>
                  </a:lnTo>
                  <a:lnTo>
                    <a:pt x="213036" y="159682"/>
                  </a:lnTo>
                  <a:lnTo>
                    <a:pt x="212733" y="160971"/>
                  </a:lnTo>
                  <a:lnTo>
                    <a:pt x="212430" y="162335"/>
                  </a:lnTo>
                  <a:lnTo>
                    <a:pt x="212202" y="162941"/>
                  </a:lnTo>
                  <a:lnTo>
                    <a:pt x="212127" y="163017"/>
                  </a:lnTo>
                  <a:lnTo>
                    <a:pt x="212051" y="163017"/>
                  </a:lnTo>
                  <a:lnTo>
                    <a:pt x="211975" y="162562"/>
                  </a:lnTo>
                  <a:lnTo>
                    <a:pt x="211823" y="161122"/>
                  </a:lnTo>
                  <a:lnTo>
                    <a:pt x="211748" y="158925"/>
                  </a:lnTo>
                  <a:lnTo>
                    <a:pt x="211748" y="157485"/>
                  </a:lnTo>
                  <a:lnTo>
                    <a:pt x="211823" y="156424"/>
                  </a:lnTo>
                  <a:lnTo>
                    <a:pt x="211975" y="155590"/>
                  </a:lnTo>
                  <a:lnTo>
                    <a:pt x="212127" y="154832"/>
                  </a:lnTo>
                  <a:lnTo>
                    <a:pt x="212581" y="153544"/>
                  </a:lnTo>
                  <a:close/>
                  <a:moveTo>
                    <a:pt x="119743" y="161426"/>
                  </a:moveTo>
                  <a:lnTo>
                    <a:pt x="119894" y="161577"/>
                  </a:lnTo>
                  <a:lnTo>
                    <a:pt x="120122" y="161880"/>
                  </a:lnTo>
                  <a:lnTo>
                    <a:pt x="120197" y="162108"/>
                  </a:lnTo>
                  <a:lnTo>
                    <a:pt x="120122" y="162259"/>
                  </a:lnTo>
                  <a:lnTo>
                    <a:pt x="119970" y="162411"/>
                  </a:lnTo>
                  <a:lnTo>
                    <a:pt x="119288" y="162714"/>
                  </a:lnTo>
                  <a:lnTo>
                    <a:pt x="118227" y="163093"/>
                  </a:lnTo>
                  <a:lnTo>
                    <a:pt x="117697" y="163244"/>
                  </a:lnTo>
                  <a:lnTo>
                    <a:pt x="117469" y="163244"/>
                  </a:lnTo>
                  <a:lnTo>
                    <a:pt x="117393" y="163169"/>
                  </a:lnTo>
                  <a:lnTo>
                    <a:pt x="117166" y="162941"/>
                  </a:lnTo>
                  <a:lnTo>
                    <a:pt x="117090" y="162714"/>
                  </a:lnTo>
                  <a:lnTo>
                    <a:pt x="117166" y="162638"/>
                  </a:lnTo>
                  <a:lnTo>
                    <a:pt x="117242" y="162562"/>
                  </a:lnTo>
                  <a:lnTo>
                    <a:pt x="117621" y="162259"/>
                  </a:lnTo>
                  <a:lnTo>
                    <a:pt x="118303" y="161880"/>
                  </a:lnTo>
                  <a:lnTo>
                    <a:pt x="119061" y="161577"/>
                  </a:lnTo>
                  <a:lnTo>
                    <a:pt x="119515" y="161426"/>
                  </a:lnTo>
                  <a:close/>
                  <a:moveTo>
                    <a:pt x="103297" y="155817"/>
                  </a:moveTo>
                  <a:lnTo>
                    <a:pt x="103297" y="157181"/>
                  </a:lnTo>
                  <a:lnTo>
                    <a:pt x="103297" y="158015"/>
                  </a:lnTo>
                  <a:lnTo>
                    <a:pt x="103449" y="158849"/>
                  </a:lnTo>
                  <a:lnTo>
                    <a:pt x="103676" y="159758"/>
                  </a:lnTo>
                  <a:lnTo>
                    <a:pt x="103979" y="160592"/>
                  </a:lnTo>
                  <a:lnTo>
                    <a:pt x="104434" y="161426"/>
                  </a:lnTo>
                  <a:lnTo>
                    <a:pt x="104889" y="162259"/>
                  </a:lnTo>
                  <a:lnTo>
                    <a:pt x="105419" y="163017"/>
                  </a:lnTo>
                  <a:lnTo>
                    <a:pt x="105950" y="163699"/>
                  </a:lnTo>
                  <a:lnTo>
                    <a:pt x="106707" y="164457"/>
                  </a:lnTo>
                  <a:lnTo>
                    <a:pt x="106025" y="164381"/>
                  </a:lnTo>
                  <a:lnTo>
                    <a:pt x="104282" y="164078"/>
                  </a:lnTo>
                  <a:lnTo>
                    <a:pt x="103600" y="163926"/>
                  </a:lnTo>
                  <a:lnTo>
                    <a:pt x="103373" y="163851"/>
                  </a:lnTo>
                  <a:lnTo>
                    <a:pt x="103297" y="163775"/>
                  </a:lnTo>
                  <a:lnTo>
                    <a:pt x="103221" y="163699"/>
                  </a:lnTo>
                  <a:lnTo>
                    <a:pt x="103070" y="163548"/>
                  </a:lnTo>
                  <a:lnTo>
                    <a:pt x="102691" y="163396"/>
                  </a:lnTo>
                  <a:lnTo>
                    <a:pt x="102160" y="163320"/>
                  </a:lnTo>
                  <a:lnTo>
                    <a:pt x="101706" y="163396"/>
                  </a:lnTo>
                  <a:lnTo>
                    <a:pt x="101402" y="163472"/>
                  </a:lnTo>
                  <a:lnTo>
                    <a:pt x="100266" y="163472"/>
                  </a:lnTo>
                  <a:lnTo>
                    <a:pt x="99584" y="163320"/>
                  </a:lnTo>
                  <a:lnTo>
                    <a:pt x="99280" y="163169"/>
                  </a:lnTo>
                  <a:lnTo>
                    <a:pt x="99129" y="163017"/>
                  </a:lnTo>
                  <a:lnTo>
                    <a:pt x="99053" y="162790"/>
                  </a:lnTo>
                  <a:lnTo>
                    <a:pt x="99053" y="162335"/>
                  </a:lnTo>
                  <a:lnTo>
                    <a:pt x="99356" y="160819"/>
                  </a:lnTo>
                  <a:lnTo>
                    <a:pt x="99659" y="158925"/>
                  </a:lnTo>
                  <a:lnTo>
                    <a:pt x="99811" y="157333"/>
                  </a:lnTo>
                  <a:lnTo>
                    <a:pt x="99887" y="155817"/>
                  </a:lnTo>
                  <a:close/>
                  <a:moveTo>
                    <a:pt x="41228" y="152331"/>
                  </a:moveTo>
                  <a:lnTo>
                    <a:pt x="41607" y="152407"/>
                  </a:lnTo>
                  <a:lnTo>
                    <a:pt x="40849" y="152862"/>
                  </a:lnTo>
                  <a:lnTo>
                    <a:pt x="38954" y="153695"/>
                  </a:lnTo>
                  <a:lnTo>
                    <a:pt x="35771" y="155211"/>
                  </a:lnTo>
                  <a:lnTo>
                    <a:pt x="32058" y="157181"/>
                  </a:lnTo>
                  <a:lnTo>
                    <a:pt x="28041" y="159228"/>
                  </a:lnTo>
                  <a:lnTo>
                    <a:pt x="24252" y="161122"/>
                  </a:lnTo>
                  <a:lnTo>
                    <a:pt x="17583" y="164457"/>
                  </a:lnTo>
                  <a:lnTo>
                    <a:pt x="14551" y="165973"/>
                  </a:lnTo>
                  <a:lnTo>
                    <a:pt x="13717" y="163320"/>
                  </a:lnTo>
                  <a:lnTo>
                    <a:pt x="13111" y="161198"/>
                  </a:lnTo>
                  <a:lnTo>
                    <a:pt x="12581" y="159000"/>
                  </a:lnTo>
                  <a:lnTo>
                    <a:pt x="12126" y="156727"/>
                  </a:lnTo>
                  <a:lnTo>
                    <a:pt x="11823" y="154605"/>
                  </a:lnTo>
                  <a:lnTo>
                    <a:pt x="11671" y="153468"/>
                  </a:lnTo>
                  <a:lnTo>
                    <a:pt x="17052" y="153316"/>
                  </a:lnTo>
                  <a:lnTo>
                    <a:pt x="23645" y="153089"/>
                  </a:lnTo>
                  <a:lnTo>
                    <a:pt x="30845" y="152862"/>
                  </a:lnTo>
                  <a:lnTo>
                    <a:pt x="36529" y="152558"/>
                  </a:lnTo>
                  <a:lnTo>
                    <a:pt x="38954" y="152407"/>
                  </a:lnTo>
                  <a:lnTo>
                    <a:pt x="39409" y="152331"/>
                  </a:lnTo>
                  <a:close/>
                  <a:moveTo>
                    <a:pt x="220236" y="152331"/>
                  </a:moveTo>
                  <a:lnTo>
                    <a:pt x="221373" y="152483"/>
                  </a:lnTo>
                  <a:lnTo>
                    <a:pt x="223570" y="152862"/>
                  </a:lnTo>
                  <a:lnTo>
                    <a:pt x="226905" y="153468"/>
                  </a:lnTo>
                  <a:lnTo>
                    <a:pt x="228118" y="153771"/>
                  </a:lnTo>
                  <a:lnTo>
                    <a:pt x="229254" y="154074"/>
                  </a:lnTo>
                  <a:lnTo>
                    <a:pt x="230315" y="154377"/>
                  </a:lnTo>
                  <a:lnTo>
                    <a:pt x="231376" y="154832"/>
                  </a:lnTo>
                  <a:lnTo>
                    <a:pt x="234105" y="155893"/>
                  </a:lnTo>
                  <a:lnTo>
                    <a:pt x="242593" y="159379"/>
                  </a:lnTo>
                  <a:lnTo>
                    <a:pt x="246534" y="160971"/>
                  </a:lnTo>
                  <a:lnTo>
                    <a:pt x="248959" y="162032"/>
                  </a:lnTo>
                  <a:lnTo>
                    <a:pt x="249641" y="162335"/>
                  </a:lnTo>
                  <a:lnTo>
                    <a:pt x="250096" y="162562"/>
                  </a:lnTo>
                  <a:lnTo>
                    <a:pt x="250323" y="162790"/>
                  </a:lnTo>
                  <a:lnTo>
                    <a:pt x="250323" y="162941"/>
                  </a:lnTo>
                  <a:lnTo>
                    <a:pt x="250020" y="163926"/>
                  </a:lnTo>
                  <a:lnTo>
                    <a:pt x="249489" y="165139"/>
                  </a:lnTo>
                  <a:lnTo>
                    <a:pt x="249035" y="166200"/>
                  </a:lnTo>
                  <a:lnTo>
                    <a:pt x="248807" y="166503"/>
                  </a:lnTo>
                  <a:lnTo>
                    <a:pt x="248731" y="166655"/>
                  </a:lnTo>
                  <a:lnTo>
                    <a:pt x="247367" y="166048"/>
                  </a:lnTo>
                  <a:lnTo>
                    <a:pt x="244487" y="164609"/>
                  </a:lnTo>
                  <a:lnTo>
                    <a:pt x="241001" y="162790"/>
                  </a:lnTo>
                  <a:lnTo>
                    <a:pt x="238273" y="161501"/>
                  </a:lnTo>
                  <a:lnTo>
                    <a:pt x="232740" y="158849"/>
                  </a:lnTo>
                  <a:lnTo>
                    <a:pt x="226678" y="155817"/>
                  </a:lnTo>
                  <a:lnTo>
                    <a:pt x="221903" y="153316"/>
                  </a:lnTo>
                  <a:lnTo>
                    <a:pt x="220539" y="152634"/>
                  </a:lnTo>
                  <a:lnTo>
                    <a:pt x="220236" y="152407"/>
                  </a:lnTo>
                  <a:lnTo>
                    <a:pt x="220160" y="152331"/>
                  </a:lnTo>
                  <a:close/>
                  <a:moveTo>
                    <a:pt x="65176" y="137780"/>
                  </a:moveTo>
                  <a:lnTo>
                    <a:pt x="69269" y="137856"/>
                  </a:lnTo>
                  <a:lnTo>
                    <a:pt x="79727" y="138159"/>
                  </a:lnTo>
                  <a:lnTo>
                    <a:pt x="86851" y="138311"/>
                  </a:lnTo>
                  <a:lnTo>
                    <a:pt x="93217" y="138462"/>
                  </a:lnTo>
                  <a:lnTo>
                    <a:pt x="98977" y="138690"/>
                  </a:lnTo>
                  <a:lnTo>
                    <a:pt x="103979" y="138993"/>
                  </a:lnTo>
                  <a:lnTo>
                    <a:pt x="108299" y="139296"/>
                  </a:lnTo>
                  <a:lnTo>
                    <a:pt x="111937" y="139675"/>
                  </a:lnTo>
                  <a:lnTo>
                    <a:pt x="114892" y="140054"/>
                  </a:lnTo>
                  <a:lnTo>
                    <a:pt x="117166" y="140433"/>
                  </a:lnTo>
                  <a:lnTo>
                    <a:pt x="118000" y="140660"/>
                  </a:lnTo>
                  <a:lnTo>
                    <a:pt x="118909" y="141039"/>
                  </a:lnTo>
                  <a:lnTo>
                    <a:pt x="120955" y="141873"/>
                  </a:lnTo>
                  <a:lnTo>
                    <a:pt x="122850" y="142858"/>
                  </a:lnTo>
                  <a:lnTo>
                    <a:pt x="123684" y="143313"/>
                  </a:lnTo>
                  <a:lnTo>
                    <a:pt x="124290" y="143767"/>
                  </a:lnTo>
                  <a:lnTo>
                    <a:pt x="125048" y="144525"/>
                  </a:lnTo>
                  <a:lnTo>
                    <a:pt x="125881" y="145586"/>
                  </a:lnTo>
                  <a:lnTo>
                    <a:pt x="126639" y="146647"/>
                  </a:lnTo>
                  <a:lnTo>
                    <a:pt x="127321" y="147860"/>
                  </a:lnTo>
                  <a:lnTo>
                    <a:pt x="127928" y="149224"/>
                  </a:lnTo>
                  <a:lnTo>
                    <a:pt x="128458" y="150740"/>
                  </a:lnTo>
                  <a:lnTo>
                    <a:pt x="128837" y="152104"/>
                  </a:lnTo>
                  <a:lnTo>
                    <a:pt x="128989" y="152634"/>
                  </a:lnTo>
                  <a:lnTo>
                    <a:pt x="128989" y="153089"/>
                  </a:lnTo>
                  <a:lnTo>
                    <a:pt x="128989" y="153847"/>
                  </a:lnTo>
                  <a:lnTo>
                    <a:pt x="122471" y="153847"/>
                  </a:lnTo>
                  <a:lnTo>
                    <a:pt x="122168" y="153013"/>
                  </a:lnTo>
                  <a:lnTo>
                    <a:pt x="121941" y="152331"/>
                  </a:lnTo>
                  <a:lnTo>
                    <a:pt x="121637" y="151725"/>
                  </a:lnTo>
                  <a:lnTo>
                    <a:pt x="121410" y="151422"/>
                  </a:lnTo>
                  <a:lnTo>
                    <a:pt x="121410" y="151194"/>
                  </a:lnTo>
                  <a:lnTo>
                    <a:pt x="121486" y="150967"/>
                  </a:lnTo>
                  <a:lnTo>
                    <a:pt x="121713" y="150740"/>
                  </a:lnTo>
                  <a:lnTo>
                    <a:pt x="122092" y="150209"/>
                  </a:lnTo>
                  <a:lnTo>
                    <a:pt x="122395" y="149679"/>
                  </a:lnTo>
                  <a:lnTo>
                    <a:pt x="122471" y="149148"/>
                  </a:lnTo>
                  <a:lnTo>
                    <a:pt x="122471" y="148921"/>
                  </a:lnTo>
                  <a:lnTo>
                    <a:pt x="122471" y="148769"/>
                  </a:lnTo>
                  <a:lnTo>
                    <a:pt x="122244" y="148466"/>
                  </a:lnTo>
                  <a:lnTo>
                    <a:pt x="122016" y="148163"/>
                  </a:lnTo>
                  <a:lnTo>
                    <a:pt x="121107" y="147557"/>
                  </a:lnTo>
                  <a:lnTo>
                    <a:pt x="120197" y="147026"/>
                  </a:lnTo>
                  <a:lnTo>
                    <a:pt x="119819" y="146874"/>
                  </a:lnTo>
                  <a:lnTo>
                    <a:pt x="119440" y="146799"/>
                  </a:lnTo>
                  <a:lnTo>
                    <a:pt x="119212" y="146874"/>
                  </a:lnTo>
                  <a:lnTo>
                    <a:pt x="118909" y="146950"/>
                  </a:lnTo>
                  <a:lnTo>
                    <a:pt x="118454" y="147178"/>
                  </a:lnTo>
                  <a:lnTo>
                    <a:pt x="118000" y="147632"/>
                  </a:lnTo>
                  <a:lnTo>
                    <a:pt x="117621" y="148314"/>
                  </a:lnTo>
                  <a:lnTo>
                    <a:pt x="117469" y="148542"/>
                  </a:lnTo>
                  <a:lnTo>
                    <a:pt x="117166" y="148693"/>
                  </a:lnTo>
                  <a:lnTo>
                    <a:pt x="116711" y="148769"/>
                  </a:lnTo>
                  <a:lnTo>
                    <a:pt x="116105" y="148845"/>
                  </a:lnTo>
                  <a:lnTo>
                    <a:pt x="115499" y="148921"/>
                  </a:lnTo>
                  <a:lnTo>
                    <a:pt x="114892" y="149072"/>
                  </a:lnTo>
                  <a:lnTo>
                    <a:pt x="114210" y="149300"/>
                  </a:lnTo>
                  <a:lnTo>
                    <a:pt x="113604" y="149527"/>
                  </a:lnTo>
                  <a:lnTo>
                    <a:pt x="112998" y="149830"/>
                  </a:lnTo>
                  <a:lnTo>
                    <a:pt x="112391" y="150133"/>
                  </a:lnTo>
                  <a:lnTo>
                    <a:pt x="111937" y="150436"/>
                  </a:lnTo>
                  <a:lnTo>
                    <a:pt x="111482" y="150815"/>
                  </a:lnTo>
                  <a:lnTo>
                    <a:pt x="110800" y="151497"/>
                  </a:lnTo>
                  <a:lnTo>
                    <a:pt x="109966" y="150891"/>
                  </a:lnTo>
                  <a:lnTo>
                    <a:pt x="109208" y="150285"/>
                  </a:lnTo>
                  <a:lnTo>
                    <a:pt x="109663" y="149679"/>
                  </a:lnTo>
                  <a:lnTo>
                    <a:pt x="110194" y="148996"/>
                  </a:lnTo>
                  <a:lnTo>
                    <a:pt x="110421" y="148769"/>
                  </a:lnTo>
                  <a:lnTo>
                    <a:pt x="110573" y="148693"/>
                  </a:lnTo>
                  <a:lnTo>
                    <a:pt x="110800" y="148693"/>
                  </a:lnTo>
                  <a:lnTo>
                    <a:pt x="110952" y="148769"/>
                  </a:lnTo>
                  <a:lnTo>
                    <a:pt x="111482" y="149224"/>
                  </a:lnTo>
                  <a:lnTo>
                    <a:pt x="111785" y="149603"/>
                  </a:lnTo>
                  <a:lnTo>
                    <a:pt x="112164" y="149830"/>
                  </a:lnTo>
                  <a:lnTo>
                    <a:pt x="112391" y="149906"/>
                  </a:lnTo>
                  <a:lnTo>
                    <a:pt x="112467" y="149830"/>
                  </a:lnTo>
                  <a:lnTo>
                    <a:pt x="112543" y="149679"/>
                  </a:lnTo>
                  <a:lnTo>
                    <a:pt x="112467" y="149375"/>
                  </a:lnTo>
                  <a:lnTo>
                    <a:pt x="112240" y="149072"/>
                  </a:lnTo>
                  <a:lnTo>
                    <a:pt x="111937" y="148618"/>
                  </a:lnTo>
                  <a:lnTo>
                    <a:pt x="111558" y="148239"/>
                  </a:lnTo>
                  <a:lnTo>
                    <a:pt x="111179" y="148011"/>
                  </a:lnTo>
                  <a:lnTo>
                    <a:pt x="110800" y="147935"/>
                  </a:lnTo>
                  <a:lnTo>
                    <a:pt x="110421" y="148011"/>
                  </a:lnTo>
                  <a:lnTo>
                    <a:pt x="110042" y="148239"/>
                  </a:lnTo>
                  <a:lnTo>
                    <a:pt x="109587" y="148618"/>
                  </a:lnTo>
                  <a:lnTo>
                    <a:pt x="109057" y="149224"/>
                  </a:lnTo>
                  <a:lnTo>
                    <a:pt x="108526" y="149906"/>
                  </a:lnTo>
                  <a:lnTo>
                    <a:pt x="108072" y="150512"/>
                  </a:lnTo>
                  <a:lnTo>
                    <a:pt x="109208" y="151346"/>
                  </a:lnTo>
                  <a:lnTo>
                    <a:pt x="110269" y="152180"/>
                  </a:lnTo>
                  <a:lnTo>
                    <a:pt x="109891" y="153013"/>
                  </a:lnTo>
                  <a:lnTo>
                    <a:pt x="109663" y="153468"/>
                  </a:lnTo>
                  <a:lnTo>
                    <a:pt x="109512" y="153998"/>
                  </a:lnTo>
                  <a:lnTo>
                    <a:pt x="109208" y="155363"/>
                  </a:lnTo>
                  <a:lnTo>
                    <a:pt x="109057" y="156196"/>
                  </a:lnTo>
                  <a:lnTo>
                    <a:pt x="108829" y="156727"/>
                  </a:lnTo>
                  <a:lnTo>
                    <a:pt x="108678" y="156954"/>
                  </a:lnTo>
                  <a:lnTo>
                    <a:pt x="108299" y="157106"/>
                  </a:lnTo>
                  <a:lnTo>
                    <a:pt x="108072" y="157257"/>
                  </a:lnTo>
                  <a:lnTo>
                    <a:pt x="107844" y="157409"/>
                  </a:lnTo>
                  <a:lnTo>
                    <a:pt x="107693" y="157636"/>
                  </a:lnTo>
                  <a:lnTo>
                    <a:pt x="107541" y="157864"/>
                  </a:lnTo>
                  <a:lnTo>
                    <a:pt x="107541" y="158167"/>
                  </a:lnTo>
                  <a:lnTo>
                    <a:pt x="107541" y="158470"/>
                  </a:lnTo>
                  <a:lnTo>
                    <a:pt x="107617" y="158849"/>
                  </a:lnTo>
                  <a:lnTo>
                    <a:pt x="107768" y="159228"/>
                  </a:lnTo>
                  <a:lnTo>
                    <a:pt x="107920" y="159607"/>
                  </a:lnTo>
                  <a:lnTo>
                    <a:pt x="108223" y="159986"/>
                  </a:lnTo>
                  <a:lnTo>
                    <a:pt x="108829" y="160819"/>
                  </a:lnTo>
                  <a:lnTo>
                    <a:pt x="109663" y="161577"/>
                  </a:lnTo>
                  <a:lnTo>
                    <a:pt x="110042" y="161880"/>
                  </a:lnTo>
                  <a:lnTo>
                    <a:pt x="110421" y="162108"/>
                  </a:lnTo>
                  <a:lnTo>
                    <a:pt x="110800" y="162335"/>
                  </a:lnTo>
                  <a:lnTo>
                    <a:pt x="111103" y="162411"/>
                  </a:lnTo>
                  <a:lnTo>
                    <a:pt x="111406" y="162335"/>
                  </a:lnTo>
                  <a:lnTo>
                    <a:pt x="111709" y="162183"/>
                  </a:lnTo>
                  <a:lnTo>
                    <a:pt x="112013" y="161956"/>
                  </a:lnTo>
                  <a:lnTo>
                    <a:pt x="112316" y="161880"/>
                  </a:lnTo>
                  <a:lnTo>
                    <a:pt x="112619" y="161956"/>
                  </a:lnTo>
                  <a:lnTo>
                    <a:pt x="113074" y="162108"/>
                  </a:lnTo>
                  <a:lnTo>
                    <a:pt x="113452" y="162259"/>
                  </a:lnTo>
                  <a:lnTo>
                    <a:pt x="113983" y="162335"/>
                  </a:lnTo>
                  <a:lnTo>
                    <a:pt x="114968" y="162487"/>
                  </a:lnTo>
                  <a:lnTo>
                    <a:pt x="115574" y="162487"/>
                  </a:lnTo>
                  <a:lnTo>
                    <a:pt x="115953" y="162562"/>
                  </a:lnTo>
                  <a:lnTo>
                    <a:pt x="116181" y="162790"/>
                  </a:lnTo>
                  <a:lnTo>
                    <a:pt x="116408" y="163244"/>
                  </a:lnTo>
                  <a:lnTo>
                    <a:pt x="116787" y="163775"/>
                  </a:lnTo>
                  <a:lnTo>
                    <a:pt x="116939" y="164002"/>
                  </a:lnTo>
                  <a:lnTo>
                    <a:pt x="117166" y="164078"/>
                  </a:lnTo>
                  <a:lnTo>
                    <a:pt x="117772" y="164078"/>
                  </a:lnTo>
                  <a:lnTo>
                    <a:pt x="118909" y="163775"/>
                  </a:lnTo>
                  <a:lnTo>
                    <a:pt x="120046" y="163396"/>
                  </a:lnTo>
                  <a:lnTo>
                    <a:pt x="120501" y="163169"/>
                  </a:lnTo>
                  <a:lnTo>
                    <a:pt x="120804" y="163017"/>
                  </a:lnTo>
                  <a:lnTo>
                    <a:pt x="121031" y="162790"/>
                  </a:lnTo>
                  <a:lnTo>
                    <a:pt x="121183" y="162638"/>
                  </a:lnTo>
                  <a:lnTo>
                    <a:pt x="121258" y="162411"/>
                  </a:lnTo>
                  <a:lnTo>
                    <a:pt x="121258" y="162108"/>
                  </a:lnTo>
                  <a:lnTo>
                    <a:pt x="121258" y="161880"/>
                  </a:lnTo>
                  <a:lnTo>
                    <a:pt x="121183" y="161653"/>
                  </a:lnTo>
                  <a:lnTo>
                    <a:pt x="121031" y="161350"/>
                  </a:lnTo>
                  <a:lnTo>
                    <a:pt x="120880" y="161047"/>
                  </a:lnTo>
                  <a:lnTo>
                    <a:pt x="120652" y="160743"/>
                  </a:lnTo>
                  <a:lnTo>
                    <a:pt x="120501" y="160516"/>
                  </a:lnTo>
                  <a:lnTo>
                    <a:pt x="120576" y="160289"/>
                  </a:lnTo>
                  <a:lnTo>
                    <a:pt x="120804" y="159910"/>
                  </a:lnTo>
                  <a:lnTo>
                    <a:pt x="120955" y="159607"/>
                  </a:lnTo>
                  <a:lnTo>
                    <a:pt x="121183" y="159531"/>
                  </a:lnTo>
                  <a:lnTo>
                    <a:pt x="121410" y="159531"/>
                  </a:lnTo>
                  <a:lnTo>
                    <a:pt x="121789" y="159758"/>
                  </a:lnTo>
                  <a:lnTo>
                    <a:pt x="122168" y="159910"/>
                  </a:lnTo>
                  <a:lnTo>
                    <a:pt x="122471" y="159986"/>
                  </a:lnTo>
                  <a:lnTo>
                    <a:pt x="122774" y="159986"/>
                  </a:lnTo>
                  <a:lnTo>
                    <a:pt x="123002" y="159910"/>
                  </a:lnTo>
                  <a:lnTo>
                    <a:pt x="123229" y="159834"/>
                  </a:lnTo>
                  <a:lnTo>
                    <a:pt x="123456" y="159607"/>
                  </a:lnTo>
                  <a:lnTo>
                    <a:pt x="123608" y="159379"/>
                  </a:lnTo>
                  <a:lnTo>
                    <a:pt x="123835" y="159000"/>
                  </a:lnTo>
                  <a:lnTo>
                    <a:pt x="124290" y="158091"/>
                  </a:lnTo>
                  <a:lnTo>
                    <a:pt x="127776" y="158091"/>
                  </a:lnTo>
                  <a:lnTo>
                    <a:pt x="128382" y="158167"/>
                  </a:lnTo>
                  <a:lnTo>
                    <a:pt x="128307" y="158394"/>
                  </a:lnTo>
                  <a:lnTo>
                    <a:pt x="128155" y="158773"/>
                  </a:lnTo>
                  <a:lnTo>
                    <a:pt x="127700" y="159910"/>
                  </a:lnTo>
                  <a:lnTo>
                    <a:pt x="127018" y="161122"/>
                  </a:lnTo>
                  <a:lnTo>
                    <a:pt x="126260" y="162335"/>
                  </a:lnTo>
                  <a:lnTo>
                    <a:pt x="125275" y="163775"/>
                  </a:lnTo>
                  <a:lnTo>
                    <a:pt x="124820" y="164230"/>
                  </a:lnTo>
                  <a:lnTo>
                    <a:pt x="124366" y="164684"/>
                  </a:lnTo>
                  <a:lnTo>
                    <a:pt x="123835" y="165139"/>
                  </a:lnTo>
                  <a:lnTo>
                    <a:pt x="123305" y="165442"/>
                  </a:lnTo>
                  <a:lnTo>
                    <a:pt x="121789" y="166276"/>
                  </a:lnTo>
                  <a:lnTo>
                    <a:pt x="120728" y="166731"/>
                  </a:lnTo>
                  <a:lnTo>
                    <a:pt x="119894" y="167034"/>
                  </a:lnTo>
                  <a:lnTo>
                    <a:pt x="118985" y="167185"/>
                  </a:lnTo>
                  <a:lnTo>
                    <a:pt x="117697" y="167261"/>
                  </a:lnTo>
                  <a:lnTo>
                    <a:pt x="116711" y="167261"/>
                  </a:lnTo>
                  <a:lnTo>
                    <a:pt x="115726" y="167185"/>
                  </a:lnTo>
                  <a:lnTo>
                    <a:pt x="114817" y="167110"/>
                  </a:lnTo>
                  <a:lnTo>
                    <a:pt x="113907" y="166958"/>
                  </a:lnTo>
                  <a:lnTo>
                    <a:pt x="113074" y="166806"/>
                  </a:lnTo>
                  <a:lnTo>
                    <a:pt x="112164" y="166503"/>
                  </a:lnTo>
                  <a:lnTo>
                    <a:pt x="111330" y="166200"/>
                  </a:lnTo>
                  <a:lnTo>
                    <a:pt x="110421" y="165745"/>
                  </a:lnTo>
                  <a:lnTo>
                    <a:pt x="109512" y="165291"/>
                  </a:lnTo>
                  <a:lnTo>
                    <a:pt x="108754" y="164760"/>
                  </a:lnTo>
                  <a:lnTo>
                    <a:pt x="107920" y="164154"/>
                  </a:lnTo>
                  <a:lnTo>
                    <a:pt x="107238" y="163548"/>
                  </a:lnTo>
                  <a:lnTo>
                    <a:pt x="106556" y="162865"/>
                  </a:lnTo>
                  <a:lnTo>
                    <a:pt x="105950" y="162108"/>
                  </a:lnTo>
                  <a:lnTo>
                    <a:pt x="105419" y="161350"/>
                  </a:lnTo>
                  <a:lnTo>
                    <a:pt x="105040" y="160592"/>
                  </a:lnTo>
                  <a:lnTo>
                    <a:pt x="104585" y="159607"/>
                  </a:lnTo>
                  <a:lnTo>
                    <a:pt x="104434" y="159228"/>
                  </a:lnTo>
                  <a:lnTo>
                    <a:pt x="104358" y="158849"/>
                  </a:lnTo>
                  <a:lnTo>
                    <a:pt x="104282" y="157864"/>
                  </a:lnTo>
                  <a:lnTo>
                    <a:pt x="104282" y="156272"/>
                  </a:lnTo>
                  <a:lnTo>
                    <a:pt x="104282" y="155211"/>
                  </a:lnTo>
                  <a:lnTo>
                    <a:pt x="104358" y="154226"/>
                  </a:lnTo>
                  <a:lnTo>
                    <a:pt x="104434" y="153392"/>
                  </a:lnTo>
                  <a:lnTo>
                    <a:pt x="104661" y="152634"/>
                  </a:lnTo>
                  <a:lnTo>
                    <a:pt x="104964" y="151876"/>
                  </a:lnTo>
                  <a:lnTo>
                    <a:pt x="105343" y="150967"/>
                  </a:lnTo>
                  <a:lnTo>
                    <a:pt x="106404" y="148921"/>
                  </a:lnTo>
                  <a:lnTo>
                    <a:pt x="107162" y="147557"/>
                  </a:lnTo>
                  <a:lnTo>
                    <a:pt x="107390" y="147026"/>
                  </a:lnTo>
                  <a:lnTo>
                    <a:pt x="107465" y="146799"/>
                  </a:lnTo>
                  <a:lnTo>
                    <a:pt x="107390" y="146571"/>
                  </a:lnTo>
                  <a:lnTo>
                    <a:pt x="107314" y="146344"/>
                  </a:lnTo>
                  <a:lnTo>
                    <a:pt x="107162" y="146192"/>
                  </a:lnTo>
                  <a:lnTo>
                    <a:pt x="107011" y="145965"/>
                  </a:lnTo>
                  <a:lnTo>
                    <a:pt x="106404" y="145662"/>
                  </a:lnTo>
                  <a:lnTo>
                    <a:pt x="105646" y="145359"/>
                  </a:lnTo>
                  <a:lnTo>
                    <a:pt x="104661" y="145056"/>
                  </a:lnTo>
                  <a:lnTo>
                    <a:pt x="103449" y="144752"/>
                  </a:lnTo>
                  <a:lnTo>
                    <a:pt x="102009" y="144525"/>
                  </a:lnTo>
                  <a:lnTo>
                    <a:pt x="100417" y="144298"/>
                  </a:lnTo>
                  <a:lnTo>
                    <a:pt x="98750" y="144146"/>
                  </a:lnTo>
                  <a:lnTo>
                    <a:pt x="96249" y="143995"/>
                  </a:lnTo>
                  <a:lnTo>
                    <a:pt x="89807" y="143691"/>
                  </a:lnTo>
                  <a:lnTo>
                    <a:pt x="82910" y="143388"/>
                  </a:lnTo>
                  <a:lnTo>
                    <a:pt x="77227" y="143313"/>
                  </a:lnTo>
                  <a:lnTo>
                    <a:pt x="75104" y="143313"/>
                  </a:lnTo>
                  <a:lnTo>
                    <a:pt x="73286" y="143237"/>
                  </a:lnTo>
                  <a:lnTo>
                    <a:pt x="71618" y="143085"/>
                  </a:lnTo>
                  <a:lnTo>
                    <a:pt x="70178" y="142934"/>
                  </a:lnTo>
                  <a:lnTo>
                    <a:pt x="69042" y="142706"/>
                  </a:lnTo>
                  <a:lnTo>
                    <a:pt x="68056" y="142403"/>
                  </a:lnTo>
                  <a:lnTo>
                    <a:pt x="67298" y="142100"/>
                  </a:lnTo>
                  <a:lnTo>
                    <a:pt x="66768" y="141721"/>
                  </a:lnTo>
                  <a:lnTo>
                    <a:pt x="66313" y="141115"/>
                  </a:lnTo>
                  <a:lnTo>
                    <a:pt x="65859" y="140433"/>
                  </a:lnTo>
                  <a:lnTo>
                    <a:pt x="65555" y="139523"/>
                  </a:lnTo>
                  <a:lnTo>
                    <a:pt x="65328" y="138614"/>
                  </a:lnTo>
                  <a:lnTo>
                    <a:pt x="65176" y="137780"/>
                  </a:lnTo>
                  <a:close/>
                  <a:moveTo>
                    <a:pt x="208640" y="151649"/>
                  </a:moveTo>
                  <a:lnTo>
                    <a:pt x="209474" y="151725"/>
                  </a:lnTo>
                  <a:lnTo>
                    <a:pt x="209701" y="151801"/>
                  </a:lnTo>
                  <a:lnTo>
                    <a:pt x="209777" y="151876"/>
                  </a:lnTo>
                  <a:lnTo>
                    <a:pt x="209777" y="152104"/>
                  </a:lnTo>
                  <a:lnTo>
                    <a:pt x="209550" y="152331"/>
                  </a:lnTo>
                  <a:lnTo>
                    <a:pt x="209247" y="152634"/>
                  </a:lnTo>
                  <a:lnTo>
                    <a:pt x="208868" y="153013"/>
                  </a:lnTo>
                  <a:lnTo>
                    <a:pt x="207579" y="153847"/>
                  </a:lnTo>
                  <a:lnTo>
                    <a:pt x="205760" y="154832"/>
                  </a:lnTo>
                  <a:lnTo>
                    <a:pt x="196363" y="159834"/>
                  </a:lnTo>
                  <a:lnTo>
                    <a:pt x="192346" y="161956"/>
                  </a:lnTo>
                  <a:lnTo>
                    <a:pt x="188784" y="163775"/>
                  </a:lnTo>
                  <a:lnTo>
                    <a:pt x="185374" y="165442"/>
                  </a:lnTo>
                  <a:lnTo>
                    <a:pt x="181736" y="167185"/>
                  </a:lnTo>
                  <a:lnTo>
                    <a:pt x="180220" y="167867"/>
                  </a:lnTo>
                  <a:lnTo>
                    <a:pt x="179463" y="168171"/>
                  </a:lnTo>
                  <a:lnTo>
                    <a:pt x="179235" y="168019"/>
                  </a:lnTo>
                  <a:lnTo>
                    <a:pt x="179008" y="167488"/>
                  </a:lnTo>
                  <a:lnTo>
                    <a:pt x="178250" y="165973"/>
                  </a:lnTo>
                  <a:lnTo>
                    <a:pt x="177568" y="164381"/>
                  </a:lnTo>
                  <a:lnTo>
                    <a:pt x="177341" y="163775"/>
                  </a:lnTo>
                  <a:lnTo>
                    <a:pt x="177189" y="163472"/>
                  </a:lnTo>
                  <a:lnTo>
                    <a:pt x="177341" y="163320"/>
                  </a:lnTo>
                  <a:lnTo>
                    <a:pt x="177719" y="163093"/>
                  </a:lnTo>
                  <a:lnTo>
                    <a:pt x="178326" y="162714"/>
                  </a:lnTo>
                  <a:lnTo>
                    <a:pt x="179311" y="162335"/>
                  </a:lnTo>
                  <a:lnTo>
                    <a:pt x="182267" y="161122"/>
                  </a:lnTo>
                  <a:lnTo>
                    <a:pt x="186890" y="159379"/>
                  </a:lnTo>
                  <a:lnTo>
                    <a:pt x="193407" y="156954"/>
                  </a:lnTo>
                  <a:lnTo>
                    <a:pt x="195302" y="156272"/>
                  </a:lnTo>
                  <a:lnTo>
                    <a:pt x="198258" y="155211"/>
                  </a:lnTo>
                  <a:lnTo>
                    <a:pt x="201668" y="153923"/>
                  </a:lnTo>
                  <a:lnTo>
                    <a:pt x="204775" y="152786"/>
                  </a:lnTo>
                  <a:lnTo>
                    <a:pt x="206064" y="152255"/>
                  </a:lnTo>
                  <a:lnTo>
                    <a:pt x="207125" y="151952"/>
                  </a:lnTo>
                  <a:lnTo>
                    <a:pt x="207958" y="151725"/>
                  </a:lnTo>
                  <a:lnTo>
                    <a:pt x="208640" y="151649"/>
                  </a:lnTo>
                  <a:close/>
                  <a:moveTo>
                    <a:pt x="44790" y="152180"/>
                  </a:moveTo>
                  <a:lnTo>
                    <a:pt x="45017" y="152331"/>
                  </a:lnTo>
                  <a:lnTo>
                    <a:pt x="45093" y="152710"/>
                  </a:lnTo>
                  <a:lnTo>
                    <a:pt x="45093" y="152786"/>
                  </a:lnTo>
                  <a:lnTo>
                    <a:pt x="45017" y="152937"/>
                  </a:lnTo>
                  <a:lnTo>
                    <a:pt x="44563" y="153392"/>
                  </a:lnTo>
                  <a:lnTo>
                    <a:pt x="43729" y="154074"/>
                  </a:lnTo>
                  <a:lnTo>
                    <a:pt x="42440" y="154984"/>
                  </a:lnTo>
                  <a:lnTo>
                    <a:pt x="40015" y="156727"/>
                  </a:lnTo>
                  <a:lnTo>
                    <a:pt x="36453" y="159303"/>
                  </a:lnTo>
                  <a:lnTo>
                    <a:pt x="27435" y="166124"/>
                  </a:lnTo>
                  <a:lnTo>
                    <a:pt x="24858" y="168019"/>
                  </a:lnTo>
                  <a:lnTo>
                    <a:pt x="21751" y="170217"/>
                  </a:lnTo>
                  <a:lnTo>
                    <a:pt x="20008" y="171354"/>
                  </a:lnTo>
                  <a:lnTo>
                    <a:pt x="18947" y="172111"/>
                  </a:lnTo>
                  <a:lnTo>
                    <a:pt x="18340" y="172339"/>
                  </a:lnTo>
                  <a:lnTo>
                    <a:pt x="18113" y="172415"/>
                  </a:lnTo>
                  <a:lnTo>
                    <a:pt x="18037" y="172339"/>
                  </a:lnTo>
                  <a:lnTo>
                    <a:pt x="16825" y="170293"/>
                  </a:lnTo>
                  <a:lnTo>
                    <a:pt x="15612" y="168019"/>
                  </a:lnTo>
                  <a:lnTo>
                    <a:pt x="15006" y="166882"/>
                  </a:lnTo>
                  <a:lnTo>
                    <a:pt x="15688" y="166427"/>
                  </a:lnTo>
                  <a:lnTo>
                    <a:pt x="17204" y="165670"/>
                  </a:lnTo>
                  <a:lnTo>
                    <a:pt x="20008" y="164305"/>
                  </a:lnTo>
                  <a:lnTo>
                    <a:pt x="23873" y="162411"/>
                  </a:lnTo>
                  <a:lnTo>
                    <a:pt x="28117" y="160289"/>
                  </a:lnTo>
                  <a:lnTo>
                    <a:pt x="36150" y="156272"/>
                  </a:lnTo>
                  <a:lnTo>
                    <a:pt x="42213" y="153316"/>
                  </a:lnTo>
                  <a:lnTo>
                    <a:pt x="43956" y="152483"/>
                  </a:lnTo>
                  <a:lnTo>
                    <a:pt x="44563" y="152255"/>
                  </a:lnTo>
                  <a:lnTo>
                    <a:pt x="44790" y="152180"/>
                  </a:lnTo>
                  <a:close/>
                  <a:moveTo>
                    <a:pt x="67981" y="160061"/>
                  </a:moveTo>
                  <a:lnTo>
                    <a:pt x="68435" y="160213"/>
                  </a:lnTo>
                  <a:lnTo>
                    <a:pt x="68587" y="160289"/>
                  </a:lnTo>
                  <a:lnTo>
                    <a:pt x="68738" y="160440"/>
                  </a:lnTo>
                  <a:lnTo>
                    <a:pt x="68966" y="160668"/>
                  </a:lnTo>
                  <a:lnTo>
                    <a:pt x="69117" y="160743"/>
                  </a:lnTo>
                  <a:lnTo>
                    <a:pt x="69572" y="160895"/>
                  </a:lnTo>
                  <a:lnTo>
                    <a:pt x="70027" y="160895"/>
                  </a:lnTo>
                  <a:lnTo>
                    <a:pt x="70254" y="160819"/>
                  </a:lnTo>
                  <a:lnTo>
                    <a:pt x="70406" y="160668"/>
                  </a:lnTo>
                  <a:lnTo>
                    <a:pt x="70633" y="160592"/>
                  </a:lnTo>
                  <a:lnTo>
                    <a:pt x="70936" y="160516"/>
                  </a:lnTo>
                  <a:lnTo>
                    <a:pt x="71846" y="160668"/>
                  </a:lnTo>
                  <a:lnTo>
                    <a:pt x="72831" y="160895"/>
                  </a:lnTo>
                  <a:lnTo>
                    <a:pt x="73210" y="161047"/>
                  </a:lnTo>
                  <a:lnTo>
                    <a:pt x="73437" y="161198"/>
                  </a:lnTo>
                  <a:lnTo>
                    <a:pt x="73589" y="161350"/>
                  </a:lnTo>
                  <a:lnTo>
                    <a:pt x="73816" y="161426"/>
                  </a:lnTo>
                  <a:lnTo>
                    <a:pt x="74271" y="161577"/>
                  </a:lnTo>
                  <a:lnTo>
                    <a:pt x="74726" y="161501"/>
                  </a:lnTo>
                  <a:lnTo>
                    <a:pt x="74877" y="161501"/>
                  </a:lnTo>
                  <a:lnTo>
                    <a:pt x="74953" y="161350"/>
                  </a:lnTo>
                  <a:lnTo>
                    <a:pt x="75104" y="161274"/>
                  </a:lnTo>
                  <a:lnTo>
                    <a:pt x="75938" y="161274"/>
                  </a:lnTo>
                  <a:lnTo>
                    <a:pt x="76620" y="161501"/>
                  </a:lnTo>
                  <a:lnTo>
                    <a:pt x="76848" y="161653"/>
                  </a:lnTo>
                  <a:lnTo>
                    <a:pt x="77075" y="161804"/>
                  </a:lnTo>
                  <a:lnTo>
                    <a:pt x="77227" y="161956"/>
                  </a:lnTo>
                  <a:lnTo>
                    <a:pt x="77378" y="162108"/>
                  </a:lnTo>
                  <a:lnTo>
                    <a:pt x="77909" y="162183"/>
                  </a:lnTo>
                  <a:lnTo>
                    <a:pt x="78439" y="162183"/>
                  </a:lnTo>
                  <a:lnTo>
                    <a:pt x="78591" y="162108"/>
                  </a:lnTo>
                  <a:lnTo>
                    <a:pt x="78742" y="162032"/>
                  </a:lnTo>
                  <a:lnTo>
                    <a:pt x="78818" y="161880"/>
                  </a:lnTo>
                  <a:lnTo>
                    <a:pt x="78970" y="161804"/>
                  </a:lnTo>
                  <a:lnTo>
                    <a:pt x="79273" y="161804"/>
                  </a:lnTo>
                  <a:lnTo>
                    <a:pt x="79652" y="161956"/>
                  </a:lnTo>
                  <a:lnTo>
                    <a:pt x="80031" y="162259"/>
                  </a:lnTo>
                  <a:lnTo>
                    <a:pt x="80258" y="162411"/>
                  </a:lnTo>
                  <a:lnTo>
                    <a:pt x="80485" y="162487"/>
                  </a:lnTo>
                  <a:lnTo>
                    <a:pt x="81016" y="162638"/>
                  </a:lnTo>
                  <a:lnTo>
                    <a:pt x="81471" y="162638"/>
                  </a:lnTo>
                  <a:lnTo>
                    <a:pt x="81698" y="162562"/>
                  </a:lnTo>
                  <a:lnTo>
                    <a:pt x="81849" y="162411"/>
                  </a:lnTo>
                  <a:lnTo>
                    <a:pt x="81925" y="162335"/>
                  </a:lnTo>
                  <a:lnTo>
                    <a:pt x="82077" y="162259"/>
                  </a:lnTo>
                  <a:lnTo>
                    <a:pt x="82532" y="162335"/>
                  </a:lnTo>
                  <a:lnTo>
                    <a:pt x="82986" y="162487"/>
                  </a:lnTo>
                  <a:lnTo>
                    <a:pt x="83441" y="162790"/>
                  </a:lnTo>
                  <a:lnTo>
                    <a:pt x="83593" y="162941"/>
                  </a:lnTo>
                  <a:lnTo>
                    <a:pt x="83820" y="163017"/>
                  </a:lnTo>
                  <a:lnTo>
                    <a:pt x="84275" y="163017"/>
                  </a:lnTo>
                  <a:lnTo>
                    <a:pt x="85108" y="162865"/>
                  </a:lnTo>
                  <a:lnTo>
                    <a:pt x="85942" y="162865"/>
                  </a:lnTo>
                  <a:lnTo>
                    <a:pt x="86624" y="163093"/>
                  </a:lnTo>
                  <a:lnTo>
                    <a:pt x="86851" y="163169"/>
                  </a:lnTo>
                  <a:lnTo>
                    <a:pt x="87079" y="163396"/>
                  </a:lnTo>
                  <a:lnTo>
                    <a:pt x="87382" y="163548"/>
                  </a:lnTo>
                  <a:lnTo>
                    <a:pt x="87609" y="163699"/>
                  </a:lnTo>
                  <a:lnTo>
                    <a:pt x="87912" y="163775"/>
                  </a:lnTo>
                  <a:lnTo>
                    <a:pt x="88140" y="163699"/>
                  </a:lnTo>
                  <a:lnTo>
                    <a:pt x="88746" y="163623"/>
                  </a:lnTo>
                  <a:lnTo>
                    <a:pt x="88443" y="164381"/>
                  </a:lnTo>
                  <a:lnTo>
                    <a:pt x="87837" y="165897"/>
                  </a:lnTo>
                  <a:lnTo>
                    <a:pt x="86624" y="168625"/>
                  </a:lnTo>
                  <a:lnTo>
                    <a:pt x="85108" y="171278"/>
                  </a:lnTo>
                  <a:lnTo>
                    <a:pt x="84275" y="172718"/>
                  </a:lnTo>
                  <a:lnTo>
                    <a:pt x="83820" y="173400"/>
                  </a:lnTo>
                  <a:lnTo>
                    <a:pt x="83593" y="173324"/>
                  </a:lnTo>
                  <a:lnTo>
                    <a:pt x="83138" y="173021"/>
                  </a:lnTo>
                  <a:lnTo>
                    <a:pt x="81546" y="171960"/>
                  </a:lnTo>
                  <a:lnTo>
                    <a:pt x="79349" y="170293"/>
                  </a:lnTo>
                  <a:lnTo>
                    <a:pt x="76772" y="168246"/>
                  </a:lnTo>
                  <a:lnTo>
                    <a:pt x="70178" y="163244"/>
                  </a:lnTo>
                  <a:lnTo>
                    <a:pt x="68284" y="161804"/>
                  </a:lnTo>
                  <a:lnTo>
                    <a:pt x="67223" y="160895"/>
                  </a:lnTo>
                  <a:lnTo>
                    <a:pt x="66920" y="160592"/>
                  </a:lnTo>
                  <a:lnTo>
                    <a:pt x="66768" y="160440"/>
                  </a:lnTo>
                  <a:lnTo>
                    <a:pt x="66768" y="160289"/>
                  </a:lnTo>
                  <a:lnTo>
                    <a:pt x="66844" y="160213"/>
                  </a:lnTo>
                  <a:lnTo>
                    <a:pt x="67450" y="160061"/>
                  </a:lnTo>
                  <a:close/>
                  <a:moveTo>
                    <a:pt x="218568" y="152558"/>
                  </a:moveTo>
                  <a:lnTo>
                    <a:pt x="220008" y="153241"/>
                  </a:lnTo>
                  <a:lnTo>
                    <a:pt x="223343" y="154908"/>
                  </a:lnTo>
                  <a:lnTo>
                    <a:pt x="228875" y="157712"/>
                  </a:lnTo>
                  <a:lnTo>
                    <a:pt x="230543" y="158546"/>
                  </a:lnTo>
                  <a:lnTo>
                    <a:pt x="233347" y="159910"/>
                  </a:lnTo>
                  <a:lnTo>
                    <a:pt x="241911" y="164002"/>
                  </a:lnTo>
                  <a:lnTo>
                    <a:pt x="248504" y="167261"/>
                  </a:lnTo>
                  <a:lnTo>
                    <a:pt x="248504" y="167337"/>
                  </a:lnTo>
                  <a:lnTo>
                    <a:pt x="248428" y="167564"/>
                  </a:lnTo>
                  <a:lnTo>
                    <a:pt x="247974" y="168398"/>
                  </a:lnTo>
                  <a:lnTo>
                    <a:pt x="246458" y="170823"/>
                  </a:lnTo>
                  <a:lnTo>
                    <a:pt x="244791" y="173324"/>
                  </a:lnTo>
                  <a:lnTo>
                    <a:pt x="244108" y="174233"/>
                  </a:lnTo>
                  <a:lnTo>
                    <a:pt x="243654" y="174612"/>
                  </a:lnTo>
                  <a:lnTo>
                    <a:pt x="243578" y="174688"/>
                  </a:lnTo>
                  <a:lnTo>
                    <a:pt x="243351" y="174612"/>
                  </a:lnTo>
                  <a:lnTo>
                    <a:pt x="242820" y="174309"/>
                  </a:lnTo>
                  <a:lnTo>
                    <a:pt x="241911" y="173779"/>
                  </a:lnTo>
                  <a:lnTo>
                    <a:pt x="240698" y="172945"/>
                  </a:lnTo>
                  <a:lnTo>
                    <a:pt x="237439" y="170596"/>
                  </a:lnTo>
                  <a:lnTo>
                    <a:pt x="233044" y="167185"/>
                  </a:lnTo>
                  <a:lnTo>
                    <a:pt x="227435" y="162865"/>
                  </a:lnTo>
                  <a:lnTo>
                    <a:pt x="223267" y="159531"/>
                  </a:lnTo>
                  <a:lnTo>
                    <a:pt x="220766" y="157485"/>
                  </a:lnTo>
                  <a:lnTo>
                    <a:pt x="219554" y="154984"/>
                  </a:lnTo>
                  <a:lnTo>
                    <a:pt x="218796" y="153241"/>
                  </a:lnTo>
                  <a:lnTo>
                    <a:pt x="218568" y="152710"/>
                  </a:lnTo>
                  <a:lnTo>
                    <a:pt x="218568" y="152558"/>
                  </a:lnTo>
                  <a:close/>
                  <a:moveTo>
                    <a:pt x="207428" y="154529"/>
                  </a:moveTo>
                  <a:lnTo>
                    <a:pt x="206973" y="155059"/>
                  </a:lnTo>
                  <a:lnTo>
                    <a:pt x="205685" y="156575"/>
                  </a:lnTo>
                  <a:lnTo>
                    <a:pt x="201062" y="161426"/>
                  </a:lnTo>
                  <a:lnTo>
                    <a:pt x="190224" y="172718"/>
                  </a:lnTo>
                  <a:lnTo>
                    <a:pt x="185904" y="177189"/>
                  </a:lnTo>
                  <a:lnTo>
                    <a:pt x="184995" y="176204"/>
                  </a:lnTo>
                  <a:lnTo>
                    <a:pt x="183782" y="174840"/>
                  </a:lnTo>
                  <a:lnTo>
                    <a:pt x="182494" y="173248"/>
                  </a:lnTo>
                  <a:lnTo>
                    <a:pt x="181281" y="171581"/>
                  </a:lnTo>
                  <a:lnTo>
                    <a:pt x="180145" y="169686"/>
                  </a:lnTo>
                  <a:lnTo>
                    <a:pt x="179614" y="168853"/>
                  </a:lnTo>
                  <a:lnTo>
                    <a:pt x="182646" y="167413"/>
                  </a:lnTo>
                  <a:lnTo>
                    <a:pt x="186511" y="165518"/>
                  </a:lnTo>
                  <a:lnTo>
                    <a:pt x="191209" y="163093"/>
                  </a:lnTo>
                  <a:lnTo>
                    <a:pt x="197045" y="160061"/>
                  </a:lnTo>
                  <a:lnTo>
                    <a:pt x="204321" y="156120"/>
                  </a:lnTo>
                  <a:lnTo>
                    <a:pt x="206443" y="154984"/>
                  </a:lnTo>
                  <a:lnTo>
                    <a:pt x="207428" y="154529"/>
                  </a:lnTo>
                  <a:close/>
                  <a:moveTo>
                    <a:pt x="57674" y="158470"/>
                  </a:moveTo>
                  <a:lnTo>
                    <a:pt x="57825" y="158546"/>
                  </a:lnTo>
                  <a:lnTo>
                    <a:pt x="58053" y="158621"/>
                  </a:lnTo>
                  <a:lnTo>
                    <a:pt x="58204" y="158849"/>
                  </a:lnTo>
                  <a:lnTo>
                    <a:pt x="58356" y="159000"/>
                  </a:lnTo>
                  <a:lnTo>
                    <a:pt x="58431" y="159228"/>
                  </a:lnTo>
                  <a:lnTo>
                    <a:pt x="58659" y="159455"/>
                  </a:lnTo>
                  <a:lnTo>
                    <a:pt x="58886" y="159531"/>
                  </a:lnTo>
                  <a:lnTo>
                    <a:pt x="59189" y="159607"/>
                  </a:lnTo>
                  <a:lnTo>
                    <a:pt x="59417" y="159607"/>
                  </a:lnTo>
                  <a:lnTo>
                    <a:pt x="59720" y="159531"/>
                  </a:lnTo>
                  <a:lnTo>
                    <a:pt x="59947" y="159455"/>
                  </a:lnTo>
                  <a:lnTo>
                    <a:pt x="60175" y="159228"/>
                  </a:lnTo>
                  <a:lnTo>
                    <a:pt x="60402" y="159152"/>
                  </a:lnTo>
                  <a:lnTo>
                    <a:pt x="60629" y="159076"/>
                  </a:lnTo>
                  <a:lnTo>
                    <a:pt x="60932" y="159000"/>
                  </a:lnTo>
                  <a:lnTo>
                    <a:pt x="61236" y="159000"/>
                  </a:lnTo>
                  <a:lnTo>
                    <a:pt x="61766" y="159228"/>
                  </a:lnTo>
                  <a:lnTo>
                    <a:pt x="62069" y="159379"/>
                  </a:lnTo>
                  <a:lnTo>
                    <a:pt x="62297" y="159531"/>
                  </a:lnTo>
                  <a:lnTo>
                    <a:pt x="62448" y="159682"/>
                  </a:lnTo>
                  <a:lnTo>
                    <a:pt x="62751" y="159758"/>
                  </a:lnTo>
                  <a:lnTo>
                    <a:pt x="63433" y="159758"/>
                  </a:lnTo>
                  <a:lnTo>
                    <a:pt x="63661" y="159682"/>
                  </a:lnTo>
                  <a:lnTo>
                    <a:pt x="63888" y="159758"/>
                  </a:lnTo>
                  <a:lnTo>
                    <a:pt x="64191" y="159834"/>
                  </a:lnTo>
                  <a:lnTo>
                    <a:pt x="64570" y="159986"/>
                  </a:lnTo>
                  <a:lnTo>
                    <a:pt x="65555" y="160668"/>
                  </a:lnTo>
                  <a:lnTo>
                    <a:pt x="67298" y="161956"/>
                  </a:lnTo>
                  <a:lnTo>
                    <a:pt x="75483" y="168322"/>
                  </a:lnTo>
                  <a:lnTo>
                    <a:pt x="79500" y="171429"/>
                  </a:lnTo>
                  <a:lnTo>
                    <a:pt x="81925" y="173248"/>
                  </a:lnTo>
                  <a:lnTo>
                    <a:pt x="83214" y="174158"/>
                  </a:lnTo>
                  <a:lnTo>
                    <a:pt x="82759" y="174764"/>
                  </a:lnTo>
                  <a:lnTo>
                    <a:pt x="81849" y="175977"/>
                  </a:lnTo>
                  <a:lnTo>
                    <a:pt x="80410" y="177568"/>
                  </a:lnTo>
                  <a:lnTo>
                    <a:pt x="78970" y="179084"/>
                  </a:lnTo>
                  <a:lnTo>
                    <a:pt x="77909" y="180145"/>
                  </a:lnTo>
                  <a:lnTo>
                    <a:pt x="76848" y="180978"/>
                  </a:lnTo>
                  <a:lnTo>
                    <a:pt x="76241" y="180448"/>
                  </a:lnTo>
                  <a:lnTo>
                    <a:pt x="75029" y="179160"/>
                  </a:lnTo>
                  <a:lnTo>
                    <a:pt x="72907" y="176659"/>
                  </a:lnTo>
                  <a:lnTo>
                    <a:pt x="66844" y="169535"/>
                  </a:lnTo>
                  <a:lnTo>
                    <a:pt x="64191" y="166503"/>
                  </a:lnTo>
                  <a:lnTo>
                    <a:pt x="61539" y="163623"/>
                  </a:lnTo>
                  <a:lnTo>
                    <a:pt x="58962" y="160668"/>
                  </a:lnTo>
                  <a:lnTo>
                    <a:pt x="57598" y="159152"/>
                  </a:lnTo>
                  <a:lnTo>
                    <a:pt x="57370" y="158773"/>
                  </a:lnTo>
                  <a:lnTo>
                    <a:pt x="57295" y="158546"/>
                  </a:lnTo>
                  <a:lnTo>
                    <a:pt x="57446" y="158470"/>
                  </a:lnTo>
                  <a:close/>
                  <a:moveTo>
                    <a:pt x="44638" y="154605"/>
                  </a:moveTo>
                  <a:lnTo>
                    <a:pt x="43729" y="156196"/>
                  </a:lnTo>
                  <a:lnTo>
                    <a:pt x="41379" y="159758"/>
                  </a:lnTo>
                  <a:lnTo>
                    <a:pt x="38575" y="164230"/>
                  </a:lnTo>
                  <a:lnTo>
                    <a:pt x="34634" y="170671"/>
                  </a:lnTo>
                  <a:lnTo>
                    <a:pt x="30618" y="177265"/>
                  </a:lnTo>
                  <a:lnTo>
                    <a:pt x="27738" y="182267"/>
                  </a:lnTo>
                  <a:lnTo>
                    <a:pt x="27586" y="182343"/>
                  </a:lnTo>
                  <a:lnTo>
                    <a:pt x="27359" y="182267"/>
                  </a:lnTo>
                  <a:lnTo>
                    <a:pt x="26677" y="181812"/>
                  </a:lnTo>
                  <a:lnTo>
                    <a:pt x="25692" y="180978"/>
                  </a:lnTo>
                  <a:lnTo>
                    <a:pt x="24479" y="179917"/>
                  </a:lnTo>
                  <a:lnTo>
                    <a:pt x="23191" y="178705"/>
                  </a:lnTo>
                  <a:lnTo>
                    <a:pt x="21978" y="177341"/>
                  </a:lnTo>
                  <a:lnTo>
                    <a:pt x="20766" y="176052"/>
                  </a:lnTo>
                  <a:lnTo>
                    <a:pt x="19780" y="174764"/>
                  </a:lnTo>
                  <a:lnTo>
                    <a:pt x="19022" y="173779"/>
                  </a:lnTo>
                  <a:lnTo>
                    <a:pt x="18719" y="173248"/>
                  </a:lnTo>
                  <a:lnTo>
                    <a:pt x="19098" y="172945"/>
                  </a:lnTo>
                  <a:lnTo>
                    <a:pt x="19932" y="172263"/>
                  </a:lnTo>
                  <a:lnTo>
                    <a:pt x="22812" y="170293"/>
                  </a:lnTo>
                  <a:lnTo>
                    <a:pt x="26677" y="167564"/>
                  </a:lnTo>
                  <a:lnTo>
                    <a:pt x="30087" y="165139"/>
                  </a:lnTo>
                  <a:lnTo>
                    <a:pt x="35241" y="161350"/>
                  </a:lnTo>
                  <a:lnTo>
                    <a:pt x="39864" y="157939"/>
                  </a:lnTo>
                  <a:lnTo>
                    <a:pt x="43274" y="155514"/>
                  </a:lnTo>
                  <a:lnTo>
                    <a:pt x="44259" y="154832"/>
                  </a:lnTo>
                  <a:lnTo>
                    <a:pt x="44638" y="154605"/>
                  </a:lnTo>
                  <a:close/>
                  <a:moveTo>
                    <a:pt x="207807" y="155590"/>
                  </a:moveTo>
                  <a:lnTo>
                    <a:pt x="207731" y="155817"/>
                  </a:lnTo>
                  <a:lnTo>
                    <a:pt x="207504" y="156348"/>
                  </a:lnTo>
                  <a:lnTo>
                    <a:pt x="197424" y="175598"/>
                  </a:lnTo>
                  <a:lnTo>
                    <a:pt x="194620" y="180903"/>
                  </a:lnTo>
                  <a:lnTo>
                    <a:pt x="193331" y="183176"/>
                  </a:lnTo>
                  <a:lnTo>
                    <a:pt x="193104" y="183025"/>
                  </a:lnTo>
                  <a:lnTo>
                    <a:pt x="192574" y="182646"/>
                  </a:lnTo>
                  <a:lnTo>
                    <a:pt x="190982" y="181585"/>
                  </a:lnTo>
                  <a:lnTo>
                    <a:pt x="189239" y="180221"/>
                  </a:lnTo>
                  <a:lnTo>
                    <a:pt x="187875" y="179084"/>
                  </a:lnTo>
                  <a:lnTo>
                    <a:pt x="186359" y="177644"/>
                  </a:lnTo>
                  <a:lnTo>
                    <a:pt x="192422" y="171581"/>
                  </a:lnTo>
                  <a:lnTo>
                    <a:pt x="198030" y="165745"/>
                  </a:lnTo>
                  <a:lnTo>
                    <a:pt x="203108" y="160516"/>
                  </a:lnTo>
                  <a:lnTo>
                    <a:pt x="207807" y="155590"/>
                  </a:lnTo>
                  <a:close/>
                  <a:moveTo>
                    <a:pt x="221600" y="159000"/>
                  </a:moveTo>
                  <a:lnTo>
                    <a:pt x="221751" y="159076"/>
                  </a:lnTo>
                  <a:lnTo>
                    <a:pt x="224631" y="161426"/>
                  </a:lnTo>
                  <a:lnTo>
                    <a:pt x="231149" y="166503"/>
                  </a:lnTo>
                  <a:lnTo>
                    <a:pt x="236606" y="170671"/>
                  </a:lnTo>
                  <a:lnTo>
                    <a:pt x="240698" y="173703"/>
                  </a:lnTo>
                  <a:lnTo>
                    <a:pt x="241986" y="174688"/>
                  </a:lnTo>
                  <a:lnTo>
                    <a:pt x="242744" y="175219"/>
                  </a:lnTo>
                  <a:lnTo>
                    <a:pt x="242896" y="175294"/>
                  </a:lnTo>
                  <a:lnTo>
                    <a:pt x="242896" y="175370"/>
                  </a:lnTo>
                  <a:lnTo>
                    <a:pt x="242896" y="175522"/>
                  </a:lnTo>
                  <a:lnTo>
                    <a:pt x="242744" y="175749"/>
                  </a:lnTo>
                  <a:lnTo>
                    <a:pt x="242214" y="176355"/>
                  </a:lnTo>
                  <a:lnTo>
                    <a:pt x="241304" y="177341"/>
                  </a:lnTo>
                  <a:lnTo>
                    <a:pt x="239410" y="179084"/>
                  </a:lnTo>
                  <a:lnTo>
                    <a:pt x="237667" y="180600"/>
                  </a:lnTo>
                  <a:lnTo>
                    <a:pt x="236227" y="181661"/>
                  </a:lnTo>
                  <a:lnTo>
                    <a:pt x="234787" y="182646"/>
                  </a:lnTo>
                  <a:lnTo>
                    <a:pt x="233726" y="183328"/>
                  </a:lnTo>
                  <a:lnTo>
                    <a:pt x="233423" y="183479"/>
                  </a:lnTo>
                  <a:lnTo>
                    <a:pt x="233271" y="183555"/>
                  </a:lnTo>
                  <a:lnTo>
                    <a:pt x="232816" y="182722"/>
                  </a:lnTo>
                  <a:lnTo>
                    <a:pt x="231907" y="180903"/>
                  </a:lnTo>
                  <a:lnTo>
                    <a:pt x="229785" y="176280"/>
                  </a:lnTo>
                  <a:lnTo>
                    <a:pt x="227814" y="172111"/>
                  </a:lnTo>
                  <a:lnTo>
                    <a:pt x="225086" y="166503"/>
                  </a:lnTo>
                  <a:lnTo>
                    <a:pt x="221903" y="159910"/>
                  </a:lnTo>
                  <a:lnTo>
                    <a:pt x="221600" y="159076"/>
                  </a:lnTo>
                  <a:lnTo>
                    <a:pt x="221600" y="159000"/>
                  </a:lnTo>
                  <a:close/>
                  <a:moveTo>
                    <a:pt x="210535" y="152862"/>
                  </a:moveTo>
                  <a:lnTo>
                    <a:pt x="210535" y="152937"/>
                  </a:lnTo>
                  <a:lnTo>
                    <a:pt x="210611" y="152937"/>
                  </a:lnTo>
                  <a:lnTo>
                    <a:pt x="210687" y="153241"/>
                  </a:lnTo>
                  <a:lnTo>
                    <a:pt x="210838" y="153923"/>
                  </a:lnTo>
                  <a:lnTo>
                    <a:pt x="210914" y="154908"/>
                  </a:lnTo>
                  <a:lnTo>
                    <a:pt x="210838" y="155514"/>
                  </a:lnTo>
                  <a:lnTo>
                    <a:pt x="210611" y="156424"/>
                  </a:lnTo>
                  <a:lnTo>
                    <a:pt x="210232" y="157712"/>
                  </a:lnTo>
                  <a:lnTo>
                    <a:pt x="209626" y="159455"/>
                  </a:lnTo>
                  <a:lnTo>
                    <a:pt x="207579" y="164912"/>
                  </a:lnTo>
                  <a:lnTo>
                    <a:pt x="204093" y="173703"/>
                  </a:lnTo>
                  <a:lnTo>
                    <a:pt x="200001" y="183707"/>
                  </a:lnTo>
                  <a:lnTo>
                    <a:pt x="199243" y="185526"/>
                  </a:lnTo>
                  <a:lnTo>
                    <a:pt x="199015" y="185905"/>
                  </a:lnTo>
                  <a:lnTo>
                    <a:pt x="198940" y="185980"/>
                  </a:lnTo>
                  <a:lnTo>
                    <a:pt x="198106" y="185677"/>
                  </a:lnTo>
                  <a:lnTo>
                    <a:pt x="196439" y="184844"/>
                  </a:lnTo>
                  <a:lnTo>
                    <a:pt x="194847" y="184010"/>
                  </a:lnTo>
                  <a:lnTo>
                    <a:pt x="194089" y="183631"/>
                  </a:lnTo>
                  <a:lnTo>
                    <a:pt x="194165" y="183252"/>
                  </a:lnTo>
                  <a:lnTo>
                    <a:pt x="194544" y="182494"/>
                  </a:lnTo>
                  <a:lnTo>
                    <a:pt x="195757" y="180145"/>
                  </a:lnTo>
                  <a:lnTo>
                    <a:pt x="199470" y="173097"/>
                  </a:lnTo>
                  <a:lnTo>
                    <a:pt x="207200" y="158167"/>
                  </a:lnTo>
                  <a:lnTo>
                    <a:pt x="208792" y="155135"/>
                  </a:lnTo>
                  <a:lnTo>
                    <a:pt x="209474" y="154074"/>
                  </a:lnTo>
                  <a:lnTo>
                    <a:pt x="209853" y="153468"/>
                  </a:lnTo>
                  <a:lnTo>
                    <a:pt x="210308" y="153089"/>
                  </a:lnTo>
                  <a:lnTo>
                    <a:pt x="210535" y="152862"/>
                  </a:lnTo>
                  <a:close/>
                  <a:moveTo>
                    <a:pt x="58810" y="161653"/>
                  </a:moveTo>
                  <a:lnTo>
                    <a:pt x="59341" y="162335"/>
                  </a:lnTo>
                  <a:lnTo>
                    <a:pt x="62524" y="165897"/>
                  </a:lnTo>
                  <a:lnTo>
                    <a:pt x="66920" y="170899"/>
                  </a:lnTo>
                  <a:lnTo>
                    <a:pt x="71239" y="175977"/>
                  </a:lnTo>
                  <a:lnTo>
                    <a:pt x="74726" y="179993"/>
                  </a:lnTo>
                  <a:lnTo>
                    <a:pt x="75635" y="181054"/>
                  </a:lnTo>
                  <a:lnTo>
                    <a:pt x="75862" y="181433"/>
                  </a:lnTo>
                  <a:lnTo>
                    <a:pt x="75938" y="181585"/>
                  </a:lnTo>
                  <a:lnTo>
                    <a:pt x="75938" y="181736"/>
                  </a:lnTo>
                  <a:lnTo>
                    <a:pt x="75711" y="181888"/>
                  </a:lnTo>
                  <a:lnTo>
                    <a:pt x="75104" y="182418"/>
                  </a:lnTo>
                  <a:lnTo>
                    <a:pt x="73134" y="183858"/>
                  </a:lnTo>
                  <a:lnTo>
                    <a:pt x="70936" y="185223"/>
                  </a:lnTo>
                  <a:lnTo>
                    <a:pt x="70027" y="185829"/>
                  </a:lnTo>
                  <a:lnTo>
                    <a:pt x="69345" y="186132"/>
                  </a:lnTo>
                  <a:lnTo>
                    <a:pt x="69193" y="186132"/>
                  </a:lnTo>
                  <a:lnTo>
                    <a:pt x="69117" y="186056"/>
                  </a:lnTo>
                  <a:lnTo>
                    <a:pt x="68814" y="185601"/>
                  </a:lnTo>
                  <a:lnTo>
                    <a:pt x="68435" y="184768"/>
                  </a:lnTo>
                  <a:lnTo>
                    <a:pt x="67829" y="183404"/>
                  </a:lnTo>
                  <a:lnTo>
                    <a:pt x="64798" y="176280"/>
                  </a:lnTo>
                  <a:lnTo>
                    <a:pt x="62979" y="172036"/>
                  </a:lnTo>
                  <a:lnTo>
                    <a:pt x="61236" y="167716"/>
                  </a:lnTo>
                  <a:lnTo>
                    <a:pt x="59114" y="162562"/>
                  </a:lnTo>
                  <a:lnTo>
                    <a:pt x="58810" y="161653"/>
                  </a:lnTo>
                  <a:close/>
                  <a:moveTo>
                    <a:pt x="43729" y="157939"/>
                  </a:moveTo>
                  <a:lnTo>
                    <a:pt x="43426" y="159152"/>
                  </a:lnTo>
                  <a:lnTo>
                    <a:pt x="42440" y="162032"/>
                  </a:lnTo>
                  <a:lnTo>
                    <a:pt x="40091" y="168474"/>
                  </a:lnTo>
                  <a:lnTo>
                    <a:pt x="36378" y="178553"/>
                  </a:lnTo>
                  <a:lnTo>
                    <a:pt x="34407" y="184010"/>
                  </a:lnTo>
                  <a:lnTo>
                    <a:pt x="33801" y="185601"/>
                  </a:lnTo>
                  <a:lnTo>
                    <a:pt x="33498" y="186208"/>
                  </a:lnTo>
                  <a:lnTo>
                    <a:pt x="32664" y="185829"/>
                  </a:lnTo>
                  <a:lnTo>
                    <a:pt x="31073" y="184844"/>
                  </a:lnTo>
                  <a:lnTo>
                    <a:pt x="29481" y="183858"/>
                  </a:lnTo>
                  <a:lnTo>
                    <a:pt x="28647" y="183252"/>
                  </a:lnTo>
                  <a:lnTo>
                    <a:pt x="28647" y="183100"/>
                  </a:lnTo>
                  <a:lnTo>
                    <a:pt x="28647" y="182949"/>
                  </a:lnTo>
                  <a:lnTo>
                    <a:pt x="28875" y="182267"/>
                  </a:lnTo>
                  <a:lnTo>
                    <a:pt x="29481" y="181206"/>
                  </a:lnTo>
                  <a:lnTo>
                    <a:pt x="30466" y="179463"/>
                  </a:lnTo>
                  <a:lnTo>
                    <a:pt x="36226" y="169838"/>
                  </a:lnTo>
                  <a:lnTo>
                    <a:pt x="38803" y="165518"/>
                  </a:lnTo>
                  <a:lnTo>
                    <a:pt x="41228" y="161653"/>
                  </a:lnTo>
                  <a:lnTo>
                    <a:pt x="43047" y="158925"/>
                  </a:lnTo>
                  <a:lnTo>
                    <a:pt x="43577" y="158167"/>
                  </a:lnTo>
                  <a:lnTo>
                    <a:pt x="43729" y="157939"/>
                  </a:lnTo>
                  <a:close/>
                  <a:moveTo>
                    <a:pt x="218644" y="156651"/>
                  </a:moveTo>
                  <a:lnTo>
                    <a:pt x="218796" y="156727"/>
                  </a:lnTo>
                  <a:lnTo>
                    <a:pt x="219326" y="157181"/>
                  </a:lnTo>
                  <a:lnTo>
                    <a:pt x="219554" y="157485"/>
                  </a:lnTo>
                  <a:lnTo>
                    <a:pt x="219933" y="158091"/>
                  </a:lnTo>
                  <a:lnTo>
                    <a:pt x="220994" y="159986"/>
                  </a:lnTo>
                  <a:lnTo>
                    <a:pt x="222509" y="163017"/>
                  </a:lnTo>
                  <a:lnTo>
                    <a:pt x="224631" y="167185"/>
                  </a:lnTo>
                  <a:lnTo>
                    <a:pt x="228345" y="174840"/>
                  </a:lnTo>
                  <a:lnTo>
                    <a:pt x="230922" y="180221"/>
                  </a:lnTo>
                  <a:lnTo>
                    <a:pt x="232665" y="184010"/>
                  </a:lnTo>
                  <a:lnTo>
                    <a:pt x="231452" y="184616"/>
                  </a:lnTo>
                  <a:lnTo>
                    <a:pt x="229861" y="185374"/>
                  </a:lnTo>
                  <a:lnTo>
                    <a:pt x="228118" y="186132"/>
                  </a:lnTo>
                  <a:lnTo>
                    <a:pt x="226753" y="186587"/>
                  </a:lnTo>
                  <a:lnTo>
                    <a:pt x="226299" y="186738"/>
                  </a:lnTo>
                  <a:lnTo>
                    <a:pt x="226071" y="186738"/>
                  </a:lnTo>
                  <a:lnTo>
                    <a:pt x="225768" y="185601"/>
                  </a:lnTo>
                  <a:lnTo>
                    <a:pt x="225238" y="183252"/>
                  </a:lnTo>
                  <a:lnTo>
                    <a:pt x="223722" y="176659"/>
                  </a:lnTo>
                  <a:lnTo>
                    <a:pt x="221751" y="168474"/>
                  </a:lnTo>
                  <a:lnTo>
                    <a:pt x="219857" y="161047"/>
                  </a:lnTo>
                  <a:lnTo>
                    <a:pt x="219099" y="158394"/>
                  </a:lnTo>
                  <a:lnTo>
                    <a:pt x="218644" y="156727"/>
                  </a:lnTo>
                  <a:lnTo>
                    <a:pt x="218644" y="156651"/>
                  </a:lnTo>
                  <a:close/>
                  <a:moveTo>
                    <a:pt x="210990" y="158167"/>
                  </a:moveTo>
                  <a:lnTo>
                    <a:pt x="211141" y="162032"/>
                  </a:lnTo>
                  <a:lnTo>
                    <a:pt x="211293" y="164230"/>
                  </a:lnTo>
                  <a:lnTo>
                    <a:pt x="211217" y="165670"/>
                  </a:lnTo>
                  <a:lnTo>
                    <a:pt x="211066" y="166882"/>
                  </a:lnTo>
                  <a:lnTo>
                    <a:pt x="210687" y="168398"/>
                  </a:lnTo>
                  <a:lnTo>
                    <a:pt x="208261" y="177720"/>
                  </a:lnTo>
                  <a:lnTo>
                    <a:pt x="206064" y="186208"/>
                  </a:lnTo>
                  <a:lnTo>
                    <a:pt x="205685" y="187875"/>
                  </a:lnTo>
                  <a:lnTo>
                    <a:pt x="204927" y="187799"/>
                  </a:lnTo>
                  <a:lnTo>
                    <a:pt x="203866" y="187572"/>
                  </a:lnTo>
                  <a:lnTo>
                    <a:pt x="202123" y="187117"/>
                  </a:lnTo>
                  <a:lnTo>
                    <a:pt x="200531" y="186662"/>
                  </a:lnTo>
                  <a:lnTo>
                    <a:pt x="199698" y="186359"/>
                  </a:lnTo>
                  <a:lnTo>
                    <a:pt x="199925" y="185677"/>
                  </a:lnTo>
                  <a:lnTo>
                    <a:pt x="200531" y="184313"/>
                  </a:lnTo>
                  <a:lnTo>
                    <a:pt x="202502" y="179614"/>
                  </a:lnTo>
                  <a:lnTo>
                    <a:pt x="205533" y="172263"/>
                  </a:lnTo>
                  <a:lnTo>
                    <a:pt x="208489" y="164760"/>
                  </a:lnTo>
                  <a:lnTo>
                    <a:pt x="210383" y="159910"/>
                  </a:lnTo>
                  <a:lnTo>
                    <a:pt x="210990" y="158167"/>
                  </a:lnTo>
                  <a:close/>
                  <a:moveTo>
                    <a:pt x="215537" y="154226"/>
                  </a:moveTo>
                  <a:lnTo>
                    <a:pt x="215916" y="154453"/>
                  </a:lnTo>
                  <a:lnTo>
                    <a:pt x="217053" y="155211"/>
                  </a:lnTo>
                  <a:lnTo>
                    <a:pt x="217280" y="155514"/>
                  </a:lnTo>
                  <a:lnTo>
                    <a:pt x="217583" y="156120"/>
                  </a:lnTo>
                  <a:lnTo>
                    <a:pt x="217962" y="157030"/>
                  </a:lnTo>
                  <a:lnTo>
                    <a:pt x="218341" y="158167"/>
                  </a:lnTo>
                  <a:lnTo>
                    <a:pt x="219250" y="161577"/>
                  </a:lnTo>
                  <a:lnTo>
                    <a:pt x="220463" y="166427"/>
                  </a:lnTo>
                  <a:lnTo>
                    <a:pt x="222737" y="175749"/>
                  </a:lnTo>
                  <a:lnTo>
                    <a:pt x="223646" y="179311"/>
                  </a:lnTo>
                  <a:lnTo>
                    <a:pt x="224404" y="182797"/>
                  </a:lnTo>
                  <a:lnTo>
                    <a:pt x="225313" y="186738"/>
                  </a:lnTo>
                  <a:lnTo>
                    <a:pt x="225313" y="186890"/>
                  </a:lnTo>
                  <a:lnTo>
                    <a:pt x="225238" y="187041"/>
                  </a:lnTo>
                  <a:lnTo>
                    <a:pt x="224859" y="187269"/>
                  </a:lnTo>
                  <a:lnTo>
                    <a:pt x="224328" y="187420"/>
                  </a:lnTo>
                  <a:lnTo>
                    <a:pt x="222737" y="187799"/>
                  </a:lnTo>
                  <a:lnTo>
                    <a:pt x="220918" y="188254"/>
                  </a:lnTo>
                  <a:lnTo>
                    <a:pt x="219326" y="188481"/>
                  </a:lnTo>
                  <a:lnTo>
                    <a:pt x="218872" y="188557"/>
                  </a:lnTo>
                  <a:lnTo>
                    <a:pt x="218644" y="188557"/>
                  </a:lnTo>
                  <a:lnTo>
                    <a:pt x="218341" y="186890"/>
                  </a:lnTo>
                  <a:lnTo>
                    <a:pt x="217811" y="183100"/>
                  </a:lnTo>
                  <a:lnTo>
                    <a:pt x="216750" y="175598"/>
                  </a:lnTo>
                  <a:lnTo>
                    <a:pt x="215310" y="166048"/>
                  </a:lnTo>
                  <a:lnTo>
                    <a:pt x="214173" y="158621"/>
                  </a:lnTo>
                  <a:lnTo>
                    <a:pt x="214628" y="156651"/>
                  </a:lnTo>
                  <a:lnTo>
                    <a:pt x="215006" y="155059"/>
                  </a:lnTo>
                  <a:lnTo>
                    <a:pt x="215234" y="154302"/>
                  </a:lnTo>
                  <a:lnTo>
                    <a:pt x="215385" y="154226"/>
                  </a:lnTo>
                  <a:close/>
                  <a:moveTo>
                    <a:pt x="211369" y="169838"/>
                  </a:moveTo>
                  <a:lnTo>
                    <a:pt x="211444" y="169989"/>
                  </a:lnTo>
                  <a:lnTo>
                    <a:pt x="211520" y="170368"/>
                  </a:lnTo>
                  <a:lnTo>
                    <a:pt x="211520" y="171657"/>
                  </a:lnTo>
                  <a:lnTo>
                    <a:pt x="211672" y="174916"/>
                  </a:lnTo>
                  <a:lnTo>
                    <a:pt x="211975" y="179614"/>
                  </a:lnTo>
                  <a:lnTo>
                    <a:pt x="212278" y="184465"/>
                  </a:lnTo>
                  <a:lnTo>
                    <a:pt x="212581" y="187875"/>
                  </a:lnTo>
                  <a:lnTo>
                    <a:pt x="212733" y="188936"/>
                  </a:lnTo>
                  <a:lnTo>
                    <a:pt x="210535" y="188784"/>
                  </a:lnTo>
                  <a:lnTo>
                    <a:pt x="209019" y="188633"/>
                  </a:lnTo>
                  <a:lnTo>
                    <a:pt x="207731" y="188481"/>
                  </a:lnTo>
                  <a:lnTo>
                    <a:pt x="206821" y="188330"/>
                  </a:lnTo>
                  <a:lnTo>
                    <a:pt x="206367" y="188178"/>
                  </a:lnTo>
                  <a:lnTo>
                    <a:pt x="206367" y="187951"/>
                  </a:lnTo>
                  <a:lnTo>
                    <a:pt x="206518" y="187496"/>
                  </a:lnTo>
                  <a:lnTo>
                    <a:pt x="206973" y="185526"/>
                  </a:lnTo>
                  <a:lnTo>
                    <a:pt x="209019" y="177871"/>
                  </a:lnTo>
                  <a:lnTo>
                    <a:pt x="210838" y="171126"/>
                  </a:lnTo>
                  <a:lnTo>
                    <a:pt x="211141" y="170065"/>
                  </a:lnTo>
                  <a:lnTo>
                    <a:pt x="211293" y="169838"/>
                  </a:lnTo>
                  <a:close/>
                  <a:moveTo>
                    <a:pt x="213794" y="161047"/>
                  </a:moveTo>
                  <a:lnTo>
                    <a:pt x="214021" y="162335"/>
                  </a:lnTo>
                  <a:lnTo>
                    <a:pt x="214400" y="164836"/>
                  </a:lnTo>
                  <a:lnTo>
                    <a:pt x="215006" y="168853"/>
                  </a:lnTo>
                  <a:lnTo>
                    <a:pt x="215764" y="173703"/>
                  </a:lnTo>
                  <a:lnTo>
                    <a:pt x="216598" y="178781"/>
                  </a:lnTo>
                  <a:lnTo>
                    <a:pt x="217280" y="183631"/>
                  </a:lnTo>
                  <a:lnTo>
                    <a:pt x="217659" y="187193"/>
                  </a:lnTo>
                  <a:lnTo>
                    <a:pt x="217811" y="188254"/>
                  </a:lnTo>
                  <a:lnTo>
                    <a:pt x="217811" y="188633"/>
                  </a:lnTo>
                  <a:lnTo>
                    <a:pt x="217053" y="188709"/>
                  </a:lnTo>
                  <a:lnTo>
                    <a:pt x="215537" y="188860"/>
                  </a:lnTo>
                  <a:lnTo>
                    <a:pt x="213339" y="188936"/>
                  </a:lnTo>
                  <a:lnTo>
                    <a:pt x="213263" y="188178"/>
                  </a:lnTo>
                  <a:lnTo>
                    <a:pt x="212884" y="183934"/>
                  </a:lnTo>
                  <a:lnTo>
                    <a:pt x="212581" y="178629"/>
                  </a:lnTo>
                  <a:lnTo>
                    <a:pt x="212202" y="171884"/>
                  </a:lnTo>
                  <a:lnTo>
                    <a:pt x="211975" y="166958"/>
                  </a:lnTo>
                  <a:lnTo>
                    <a:pt x="212809" y="163851"/>
                  </a:lnTo>
                  <a:lnTo>
                    <a:pt x="213491" y="161577"/>
                  </a:lnTo>
                  <a:lnTo>
                    <a:pt x="213718" y="161122"/>
                  </a:lnTo>
                  <a:lnTo>
                    <a:pt x="213794" y="161047"/>
                  </a:lnTo>
                  <a:close/>
                  <a:moveTo>
                    <a:pt x="45927" y="154984"/>
                  </a:moveTo>
                  <a:lnTo>
                    <a:pt x="46912" y="155590"/>
                  </a:lnTo>
                  <a:lnTo>
                    <a:pt x="47670" y="156120"/>
                  </a:lnTo>
                  <a:lnTo>
                    <a:pt x="47973" y="156196"/>
                  </a:lnTo>
                  <a:lnTo>
                    <a:pt x="48200" y="156272"/>
                  </a:lnTo>
                  <a:lnTo>
                    <a:pt x="48352" y="156348"/>
                  </a:lnTo>
                  <a:lnTo>
                    <a:pt x="48428" y="156499"/>
                  </a:lnTo>
                  <a:lnTo>
                    <a:pt x="48428" y="156954"/>
                  </a:lnTo>
                  <a:lnTo>
                    <a:pt x="48352" y="157560"/>
                  </a:lnTo>
                  <a:lnTo>
                    <a:pt x="47973" y="159834"/>
                  </a:lnTo>
                  <a:lnTo>
                    <a:pt x="47367" y="162941"/>
                  </a:lnTo>
                  <a:lnTo>
                    <a:pt x="46533" y="166882"/>
                  </a:lnTo>
                  <a:lnTo>
                    <a:pt x="45396" y="171657"/>
                  </a:lnTo>
                  <a:lnTo>
                    <a:pt x="42516" y="183783"/>
                  </a:lnTo>
                  <a:lnTo>
                    <a:pt x="41683" y="187345"/>
                  </a:lnTo>
                  <a:lnTo>
                    <a:pt x="41379" y="188481"/>
                  </a:lnTo>
                  <a:lnTo>
                    <a:pt x="41228" y="188936"/>
                  </a:lnTo>
                  <a:lnTo>
                    <a:pt x="41076" y="189012"/>
                  </a:lnTo>
                  <a:lnTo>
                    <a:pt x="40773" y="189012"/>
                  </a:lnTo>
                  <a:lnTo>
                    <a:pt x="40091" y="188860"/>
                  </a:lnTo>
                  <a:lnTo>
                    <a:pt x="38575" y="188406"/>
                  </a:lnTo>
                  <a:lnTo>
                    <a:pt x="36756" y="187648"/>
                  </a:lnTo>
                  <a:lnTo>
                    <a:pt x="35241" y="187041"/>
                  </a:lnTo>
                  <a:lnTo>
                    <a:pt x="34786" y="186814"/>
                  </a:lnTo>
                  <a:lnTo>
                    <a:pt x="34559" y="186662"/>
                  </a:lnTo>
                  <a:lnTo>
                    <a:pt x="35089" y="185147"/>
                  </a:lnTo>
                  <a:lnTo>
                    <a:pt x="36378" y="181585"/>
                  </a:lnTo>
                  <a:lnTo>
                    <a:pt x="40167" y="171126"/>
                  </a:lnTo>
                  <a:lnTo>
                    <a:pt x="41834" y="166427"/>
                  </a:lnTo>
                  <a:lnTo>
                    <a:pt x="43426" y="161880"/>
                  </a:lnTo>
                  <a:lnTo>
                    <a:pt x="45245" y="156575"/>
                  </a:lnTo>
                  <a:lnTo>
                    <a:pt x="45699" y="155363"/>
                  </a:lnTo>
                  <a:lnTo>
                    <a:pt x="45851" y="155059"/>
                  </a:lnTo>
                  <a:lnTo>
                    <a:pt x="45927" y="154984"/>
                  </a:lnTo>
                  <a:close/>
                  <a:moveTo>
                    <a:pt x="51762" y="157181"/>
                  </a:moveTo>
                  <a:lnTo>
                    <a:pt x="52141" y="157485"/>
                  </a:lnTo>
                  <a:lnTo>
                    <a:pt x="52444" y="157636"/>
                  </a:lnTo>
                  <a:lnTo>
                    <a:pt x="52672" y="157788"/>
                  </a:lnTo>
                  <a:lnTo>
                    <a:pt x="53354" y="157788"/>
                  </a:lnTo>
                  <a:lnTo>
                    <a:pt x="53808" y="157712"/>
                  </a:lnTo>
                  <a:lnTo>
                    <a:pt x="54112" y="157788"/>
                  </a:lnTo>
                  <a:lnTo>
                    <a:pt x="54339" y="157939"/>
                  </a:lnTo>
                  <a:lnTo>
                    <a:pt x="54642" y="158318"/>
                  </a:lnTo>
                  <a:lnTo>
                    <a:pt x="54945" y="158546"/>
                  </a:lnTo>
                  <a:lnTo>
                    <a:pt x="55173" y="158773"/>
                  </a:lnTo>
                  <a:lnTo>
                    <a:pt x="55476" y="158849"/>
                  </a:lnTo>
                  <a:lnTo>
                    <a:pt x="55627" y="158925"/>
                  </a:lnTo>
                  <a:lnTo>
                    <a:pt x="56006" y="159000"/>
                  </a:lnTo>
                  <a:lnTo>
                    <a:pt x="56309" y="159228"/>
                  </a:lnTo>
                  <a:lnTo>
                    <a:pt x="56688" y="159682"/>
                  </a:lnTo>
                  <a:lnTo>
                    <a:pt x="57143" y="160516"/>
                  </a:lnTo>
                  <a:lnTo>
                    <a:pt x="57749" y="161729"/>
                  </a:lnTo>
                  <a:lnTo>
                    <a:pt x="58507" y="163396"/>
                  </a:lnTo>
                  <a:lnTo>
                    <a:pt x="60629" y="168625"/>
                  </a:lnTo>
                  <a:lnTo>
                    <a:pt x="62979" y="174233"/>
                  </a:lnTo>
                  <a:lnTo>
                    <a:pt x="66086" y="181206"/>
                  </a:lnTo>
                  <a:lnTo>
                    <a:pt x="68435" y="186587"/>
                  </a:lnTo>
                  <a:lnTo>
                    <a:pt x="67071" y="187193"/>
                  </a:lnTo>
                  <a:lnTo>
                    <a:pt x="64646" y="188102"/>
                  </a:lnTo>
                  <a:lnTo>
                    <a:pt x="62069" y="188936"/>
                  </a:lnTo>
                  <a:lnTo>
                    <a:pt x="59947" y="189467"/>
                  </a:lnTo>
                  <a:lnTo>
                    <a:pt x="59265" y="189618"/>
                  </a:lnTo>
                  <a:lnTo>
                    <a:pt x="59114" y="189618"/>
                  </a:lnTo>
                  <a:lnTo>
                    <a:pt x="58962" y="189542"/>
                  </a:lnTo>
                  <a:lnTo>
                    <a:pt x="58659" y="188406"/>
                  </a:lnTo>
                  <a:lnTo>
                    <a:pt x="57901" y="185526"/>
                  </a:lnTo>
                  <a:lnTo>
                    <a:pt x="56082" y="177492"/>
                  </a:lnTo>
                  <a:lnTo>
                    <a:pt x="54263" y="168625"/>
                  </a:lnTo>
                  <a:lnTo>
                    <a:pt x="53581" y="164836"/>
                  </a:lnTo>
                  <a:lnTo>
                    <a:pt x="52899" y="161804"/>
                  </a:lnTo>
                  <a:lnTo>
                    <a:pt x="52369" y="159379"/>
                  </a:lnTo>
                  <a:lnTo>
                    <a:pt x="51838" y="157485"/>
                  </a:lnTo>
                  <a:lnTo>
                    <a:pt x="51762" y="157257"/>
                  </a:lnTo>
                  <a:lnTo>
                    <a:pt x="51762" y="157181"/>
                  </a:lnTo>
                  <a:close/>
                  <a:moveTo>
                    <a:pt x="48882" y="160213"/>
                  </a:moveTo>
                  <a:lnTo>
                    <a:pt x="48958" y="160668"/>
                  </a:lnTo>
                  <a:lnTo>
                    <a:pt x="49337" y="163169"/>
                  </a:lnTo>
                  <a:lnTo>
                    <a:pt x="49792" y="168322"/>
                  </a:lnTo>
                  <a:lnTo>
                    <a:pt x="50550" y="176659"/>
                  </a:lnTo>
                  <a:lnTo>
                    <a:pt x="51004" y="181282"/>
                  </a:lnTo>
                  <a:lnTo>
                    <a:pt x="51459" y="185450"/>
                  </a:lnTo>
                  <a:lnTo>
                    <a:pt x="51838" y="188633"/>
                  </a:lnTo>
                  <a:lnTo>
                    <a:pt x="51990" y="189618"/>
                  </a:lnTo>
                  <a:lnTo>
                    <a:pt x="52141" y="190149"/>
                  </a:lnTo>
                  <a:lnTo>
                    <a:pt x="52141" y="190224"/>
                  </a:lnTo>
                  <a:lnTo>
                    <a:pt x="52065" y="190300"/>
                  </a:lnTo>
                  <a:lnTo>
                    <a:pt x="51611" y="190376"/>
                  </a:lnTo>
                  <a:lnTo>
                    <a:pt x="50701" y="190376"/>
                  </a:lnTo>
                  <a:lnTo>
                    <a:pt x="49034" y="190300"/>
                  </a:lnTo>
                  <a:lnTo>
                    <a:pt x="46609" y="190149"/>
                  </a:lnTo>
                  <a:lnTo>
                    <a:pt x="44411" y="189845"/>
                  </a:lnTo>
                  <a:lnTo>
                    <a:pt x="43501" y="189694"/>
                  </a:lnTo>
                  <a:lnTo>
                    <a:pt x="42819" y="189467"/>
                  </a:lnTo>
                  <a:lnTo>
                    <a:pt x="42365" y="189315"/>
                  </a:lnTo>
                  <a:lnTo>
                    <a:pt x="42213" y="189239"/>
                  </a:lnTo>
                  <a:lnTo>
                    <a:pt x="42213" y="189163"/>
                  </a:lnTo>
                  <a:lnTo>
                    <a:pt x="44108" y="180978"/>
                  </a:lnTo>
                  <a:lnTo>
                    <a:pt x="46609" y="170823"/>
                  </a:lnTo>
                  <a:lnTo>
                    <a:pt x="47670" y="166048"/>
                  </a:lnTo>
                  <a:lnTo>
                    <a:pt x="48807" y="160364"/>
                  </a:lnTo>
                  <a:lnTo>
                    <a:pt x="48807" y="160213"/>
                  </a:lnTo>
                  <a:close/>
                  <a:moveTo>
                    <a:pt x="50322" y="156727"/>
                  </a:moveTo>
                  <a:lnTo>
                    <a:pt x="50474" y="156803"/>
                  </a:lnTo>
                  <a:lnTo>
                    <a:pt x="50625" y="156878"/>
                  </a:lnTo>
                  <a:lnTo>
                    <a:pt x="50777" y="157106"/>
                  </a:lnTo>
                  <a:lnTo>
                    <a:pt x="50853" y="157333"/>
                  </a:lnTo>
                  <a:lnTo>
                    <a:pt x="51308" y="158773"/>
                  </a:lnTo>
                  <a:lnTo>
                    <a:pt x="51914" y="161350"/>
                  </a:lnTo>
                  <a:lnTo>
                    <a:pt x="52747" y="164836"/>
                  </a:lnTo>
                  <a:lnTo>
                    <a:pt x="53657" y="169383"/>
                  </a:lnTo>
                  <a:lnTo>
                    <a:pt x="54794" y="174916"/>
                  </a:lnTo>
                  <a:lnTo>
                    <a:pt x="56234" y="181282"/>
                  </a:lnTo>
                  <a:lnTo>
                    <a:pt x="57522" y="186814"/>
                  </a:lnTo>
                  <a:lnTo>
                    <a:pt x="57977" y="188633"/>
                  </a:lnTo>
                  <a:lnTo>
                    <a:pt x="58280" y="189542"/>
                  </a:lnTo>
                  <a:lnTo>
                    <a:pt x="58280" y="189618"/>
                  </a:lnTo>
                  <a:lnTo>
                    <a:pt x="58204" y="189770"/>
                  </a:lnTo>
                  <a:lnTo>
                    <a:pt x="57977" y="189845"/>
                  </a:lnTo>
                  <a:lnTo>
                    <a:pt x="57370" y="189997"/>
                  </a:lnTo>
                  <a:lnTo>
                    <a:pt x="56309" y="190149"/>
                  </a:lnTo>
                  <a:lnTo>
                    <a:pt x="54415" y="190376"/>
                  </a:lnTo>
                  <a:lnTo>
                    <a:pt x="53430" y="190376"/>
                  </a:lnTo>
                  <a:lnTo>
                    <a:pt x="53202" y="190224"/>
                  </a:lnTo>
                  <a:lnTo>
                    <a:pt x="53126" y="189997"/>
                  </a:lnTo>
                  <a:lnTo>
                    <a:pt x="53051" y="189618"/>
                  </a:lnTo>
                  <a:lnTo>
                    <a:pt x="52975" y="189163"/>
                  </a:lnTo>
                  <a:lnTo>
                    <a:pt x="52293" y="183176"/>
                  </a:lnTo>
                  <a:lnTo>
                    <a:pt x="51838" y="177871"/>
                  </a:lnTo>
                  <a:lnTo>
                    <a:pt x="50929" y="166579"/>
                  </a:lnTo>
                  <a:lnTo>
                    <a:pt x="50398" y="160895"/>
                  </a:lnTo>
                  <a:lnTo>
                    <a:pt x="50095" y="157636"/>
                  </a:lnTo>
                  <a:lnTo>
                    <a:pt x="50019" y="157181"/>
                  </a:lnTo>
                  <a:lnTo>
                    <a:pt x="50019" y="156878"/>
                  </a:lnTo>
                  <a:lnTo>
                    <a:pt x="50095" y="156727"/>
                  </a:lnTo>
                  <a:close/>
                  <a:moveTo>
                    <a:pt x="214324" y="102160"/>
                  </a:moveTo>
                  <a:lnTo>
                    <a:pt x="217583" y="102236"/>
                  </a:lnTo>
                  <a:lnTo>
                    <a:pt x="219705" y="102388"/>
                  </a:lnTo>
                  <a:lnTo>
                    <a:pt x="222055" y="102691"/>
                  </a:lnTo>
                  <a:lnTo>
                    <a:pt x="224404" y="103221"/>
                  </a:lnTo>
                  <a:lnTo>
                    <a:pt x="226753" y="103828"/>
                  </a:lnTo>
                  <a:lnTo>
                    <a:pt x="229027" y="104510"/>
                  </a:lnTo>
                  <a:lnTo>
                    <a:pt x="231301" y="105343"/>
                  </a:lnTo>
                  <a:lnTo>
                    <a:pt x="233498" y="106253"/>
                  </a:lnTo>
                  <a:lnTo>
                    <a:pt x="235620" y="107314"/>
                  </a:lnTo>
                  <a:lnTo>
                    <a:pt x="237667" y="108451"/>
                  </a:lnTo>
                  <a:lnTo>
                    <a:pt x="239864" y="109815"/>
                  </a:lnTo>
                  <a:lnTo>
                    <a:pt x="242062" y="111406"/>
                  </a:lnTo>
                  <a:lnTo>
                    <a:pt x="244184" y="113149"/>
                  </a:lnTo>
                  <a:lnTo>
                    <a:pt x="246230" y="114968"/>
                  </a:lnTo>
                  <a:lnTo>
                    <a:pt x="248277" y="116939"/>
                  </a:lnTo>
                  <a:lnTo>
                    <a:pt x="250096" y="118985"/>
                  </a:lnTo>
                  <a:lnTo>
                    <a:pt x="251839" y="121031"/>
                  </a:lnTo>
                  <a:lnTo>
                    <a:pt x="253354" y="123153"/>
                  </a:lnTo>
                  <a:lnTo>
                    <a:pt x="254037" y="124290"/>
                  </a:lnTo>
                  <a:lnTo>
                    <a:pt x="254794" y="125503"/>
                  </a:lnTo>
                  <a:lnTo>
                    <a:pt x="256083" y="127928"/>
                  </a:lnTo>
                  <a:lnTo>
                    <a:pt x="257295" y="130505"/>
                  </a:lnTo>
                  <a:lnTo>
                    <a:pt x="258356" y="133157"/>
                  </a:lnTo>
                  <a:lnTo>
                    <a:pt x="259190" y="135961"/>
                  </a:lnTo>
                  <a:lnTo>
                    <a:pt x="259948" y="138690"/>
                  </a:lnTo>
                  <a:lnTo>
                    <a:pt x="260478" y="141569"/>
                  </a:lnTo>
                  <a:lnTo>
                    <a:pt x="260857" y="144374"/>
                  </a:lnTo>
                  <a:lnTo>
                    <a:pt x="261009" y="146117"/>
                  </a:lnTo>
                  <a:lnTo>
                    <a:pt x="261085" y="148011"/>
                  </a:lnTo>
                  <a:lnTo>
                    <a:pt x="261085" y="149982"/>
                  </a:lnTo>
                  <a:lnTo>
                    <a:pt x="261009" y="152028"/>
                  </a:lnTo>
                  <a:lnTo>
                    <a:pt x="260782" y="153998"/>
                  </a:lnTo>
                  <a:lnTo>
                    <a:pt x="260554" y="155969"/>
                  </a:lnTo>
                  <a:lnTo>
                    <a:pt x="260251" y="157864"/>
                  </a:lnTo>
                  <a:lnTo>
                    <a:pt x="259872" y="159682"/>
                  </a:lnTo>
                  <a:lnTo>
                    <a:pt x="259417" y="161577"/>
                  </a:lnTo>
                  <a:lnTo>
                    <a:pt x="258811" y="163472"/>
                  </a:lnTo>
                  <a:lnTo>
                    <a:pt x="258053" y="165518"/>
                  </a:lnTo>
                  <a:lnTo>
                    <a:pt x="257220" y="167488"/>
                  </a:lnTo>
                  <a:lnTo>
                    <a:pt x="256310" y="169535"/>
                  </a:lnTo>
                  <a:lnTo>
                    <a:pt x="255325" y="171429"/>
                  </a:lnTo>
                  <a:lnTo>
                    <a:pt x="254264" y="173324"/>
                  </a:lnTo>
                  <a:lnTo>
                    <a:pt x="253203" y="174991"/>
                  </a:lnTo>
                  <a:lnTo>
                    <a:pt x="251763" y="177038"/>
                  </a:lnTo>
                  <a:lnTo>
                    <a:pt x="250171" y="179008"/>
                  </a:lnTo>
                  <a:lnTo>
                    <a:pt x="248580" y="180903"/>
                  </a:lnTo>
                  <a:lnTo>
                    <a:pt x="246761" y="182722"/>
                  </a:lnTo>
                  <a:lnTo>
                    <a:pt x="244942" y="184389"/>
                  </a:lnTo>
                  <a:lnTo>
                    <a:pt x="243047" y="185980"/>
                  </a:lnTo>
                  <a:lnTo>
                    <a:pt x="241001" y="187420"/>
                  </a:lnTo>
                  <a:lnTo>
                    <a:pt x="238955" y="188860"/>
                  </a:lnTo>
                  <a:lnTo>
                    <a:pt x="236757" y="190073"/>
                  </a:lnTo>
                  <a:lnTo>
                    <a:pt x="234559" y="191285"/>
                  </a:lnTo>
                  <a:lnTo>
                    <a:pt x="232286" y="192271"/>
                  </a:lnTo>
                  <a:lnTo>
                    <a:pt x="229936" y="193180"/>
                  </a:lnTo>
                  <a:lnTo>
                    <a:pt x="227587" y="194014"/>
                  </a:lnTo>
                  <a:lnTo>
                    <a:pt x="225162" y="194620"/>
                  </a:lnTo>
                  <a:lnTo>
                    <a:pt x="222737" y="195151"/>
                  </a:lnTo>
                  <a:lnTo>
                    <a:pt x="220236" y="195605"/>
                  </a:lnTo>
                  <a:lnTo>
                    <a:pt x="218947" y="195757"/>
                  </a:lnTo>
                  <a:lnTo>
                    <a:pt x="217356" y="195833"/>
                  </a:lnTo>
                  <a:lnTo>
                    <a:pt x="213945" y="195908"/>
                  </a:lnTo>
                  <a:lnTo>
                    <a:pt x="210611" y="195833"/>
                  </a:lnTo>
                  <a:lnTo>
                    <a:pt x="209095" y="195757"/>
                  </a:lnTo>
                  <a:lnTo>
                    <a:pt x="207807" y="195605"/>
                  </a:lnTo>
                  <a:lnTo>
                    <a:pt x="206291" y="195378"/>
                  </a:lnTo>
                  <a:lnTo>
                    <a:pt x="204851" y="195075"/>
                  </a:lnTo>
                  <a:lnTo>
                    <a:pt x="203411" y="194772"/>
                  </a:lnTo>
                  <a:lnTo>
                    <a:pt x="202047" y="194468"/>
                  </a:lnTo>
                  <a:lnTo>
                    <a:pt x="200607" y="194090"/>
                  </a:lnTo>
                  <a:lnTo>
                    <a:pt x="199243" y="193635"/>
                  </a:lnTo>
                  <a:lnTo>
                    <a:pt x="196515" y="192650"/>
                  </a:lnTo>
                  <a:lnTo>
                    <a:pt x="193862" y="191437"/>
                  </a:lnTo>
                  <a:lnTo>
                    <a:pt x="191285" y="190149"/>
                  </a:lnTo>
                  <a:lnTo>
                    <a:pt x="188860" y="188633"/>
                  </a:lnTo>
                  <a:lnTo>
                    <a:pt x="186435" y="187041"/>
                  </a:lnTo>
                  <a:lnTo>
                    <a:pt x="184161" y="185223"/>
                  </a:lnTo>
                  <a:lnTo>
                    <a:pt x="182039" y="183328"/>
                  </a:lnTo>
                  <a:lnTo>
                    <a:pt x="179993" y="181282"/>
                  </a:lnTo>
                  <a:lnTo>
                    <a:pt x="178023" y="179084"/>
                  </a:lnTo>
                  <a:lnTo>
                    <a:pt x="176280" y="176810"/>
                  </a:lnTo>
                  <a:lnTo>
                    <a:pt x="174612" y="174385"/>
                  </a:lnTo>
                  <a:lnTo>
                    <a:pt x="173779" y="173097"/>
                  </a:lnTo>
                  <a:lnTo>
                    <a:pt x="173096" y="171808"/>
                  </a:lnTo>
                  <a:lnTo>
                    <a:pt x="172339" y="170520"/>
                  </a:lnTo>
                  <a:lnTo>
                    <a:pt x="171657" y="169156"/>
                  </a:lnTo>
                  <a:lnTo>
                    <a:pt x="170899" y="167488"/>
                  </a:lnTo>
                  <a:lnTo>
                    <a:pt x="170217" y="165821"/>
                  </a:lnTo>
                  <a:lnTo>
                    <a:pt x="169610" y="164078"/>
                  </a:lnTo>
                  <a:lnTo>
                    <a:pt x="169080" y="162335"/>
                  </a:lnTo>
                  <a:lnTo>
                    <a:pt x="168549" y="160592"/>
                  </a:lnTo>
                  <a:lnTo>
                    <a:pt x="168170" y="158849"/>
                  </a:lnTo>
                  <a:lnTo>
                    <a:pt x="167867" y="157030"/>
                  </a:lnTo>
                  <a:lnTo>
                    <a:pt x="167564" y="155287"/>
                  </a:lnTo>
                  <a:lnTo>
                    <a:pt x="167337" y="153544"/>
                  </a:lnTo>
                  <a:lnTo>
                    <a:pt x="167185" y="151725"/>
                  </a:lnTo>
                  <a:lnTo>
                    <a:pt x="167185" y="149982"/>
                  </a:lnTo>
                  <a:lnTo>
                    <a:pt x="167185" y="148163"/>
                  </a:lnTo>
                  <a:lnTo>
                    <a:pt x="167185" y="146420"/>
                  </a:lnTo>
                  <a:lnTo>
                    <a:pt x="167337" y="144601"/>
                  </a:lnTo>
                  <a:lnTo>
                    <a:pt x="167564" y="142858"/>
                  </a:lnTo>
                  <a:lnTo>
                    <a:pt x="167791" y="141115"/>
                  </a:lnTo>
                  <a:lnTo>
                    <a:pt x="168170" y="139372"/>
                  </a:lnTo>
                  <a:lnTo>
                    <a:pt x="168549" y="137629"/>
                  </a:lnTo>
                  <a:lnTo>
                    <a:pt x="169004" y="135885"/>
                  </a:lnTo>
                  <a:lnTo>
                    <a:pt x="169535" y="134218"/>
                  </a:lnTo>
                  <a:lnTo>
                    <a:pt x="170141" y="132475"/>
                  </a:lnTo>
                  <a:lnTo>
                    <a:pt x="170823" y="130883"/>
                  </a:lnTo>
                  <a:lnTo>
                    <a:pt x="171505" y="129216"/>
                  </a:lnTo>
                  <a:lnTo>
                    <a:pt x="172339" y="127625"/>
                  </a:lnTo>
                  <a:lnTo>
                    <a:pt x="173172" y="126033"/>
                  </a:lnTo>
                  <a:lnTo>
                    <a:pt x="174082" y="124442"/>
                  </a:lnTo>
                  <a:lnTo>
                    <a:pt x="175067" y="122926"/>
                  </a:lnTo>
                  <a:lnTo>
                    <a:pt x="176052" y="121486"/>
                  </a:lnTo>
                  <a:lnTo>
                    <a:pt x="177189" y="120046"/>
                  </a:lnTo>
                  <a:lnTo>
                    <a:pt x="178326" y="118606"/>
                  </a:lnTo>
                  <a:lnTo>
                    <a:pt x="179538" y="117242"/>
                  </a:lnTo>
                  <a:lnTo>
                    <a:pt x="180827" y="115878"/>
                  </a:lnTo>
                  <a:lnTo>
                    <a:pt x="182039" y="114741"/>
                  </a:lnTo>
                  <a:lnTo>
                    <a:pt x="183252" y="113604"/>
                  </a:lnTo>
                  <a:lnTo>
                    <a:pt x="184389" y="112619"/>
                  </a:lnTo>
                  <a:lnTo>
                    <a:pt x="185525" y="111709"/>
                  </a:lnTo>
                  <a:lnTo>
                    <a:pt x="186511" y="111027"/>
                  </a:lnTo>
                  <a:lnTo>
                    <a:pt x="187269" y="110497"/>
                  </a:lnTo>
                  <a:lnTo>
                    <a:pt x="187799" y="110194"/>
                  </a:lnTo>
                  <a:lnTo>
                    <a:pt x="187951" y="110194"/>
                  </a:lnTo>
                  <a:lnTo>
                    <a:pt x="188102" y="110270"/>
                  </a:lnTo>
                  <a:lnTo>
                    <a:pt x="188026" y="110421"/>
                  </a:lnTo>
                  <a:lnTo>
                    <a:pt x="187647" y="110724"/>
                  </a:lnTo>
                  <a:lnTo>
                    <a:pt x="186511" y="111709"/>
                  </a:lnTo>
                  <a:lnTo>
                    <a:pt x="185298" y="112770"/>
                  </a:lnTo>
                  <a:lnTo>
                    <a:pt x="184161" y="113756"/>
                  </a:lnTo>
                  <a:lnTo>
                    <a:pt x="183100" y="114741"/>
                  </a:lnTo>
                  <a:lnTo>
                    <a:pt x="182191" y="115650"/>
                  </a:lnTo>
                  <a:lnTo>
                    <a:pt x="181585" y="116408"/>
                  </a:lnTo>
                  <a:lnTo>
                    <a:pt x="181130" y="117015"/>
                  </a:lnTo>
                  <a:lnTo>
                    <a:pt x="180978" y="117242"/>
                  </a:lnTo>
                  <a:lnTo>
                    <a:pt x="180978" y="117393"/>
                  </a:lnTo>
                  <a:lnTo>
                    <a:pt x="180978" y="117545"/>
                  </a:lnTo>
                  <a:lnTo>
                    <a:pt x="181130" y="117545"/>
                  </a:lnTo>
                  <a:lnTo>
                    <a:pt x="181812" y="117015"/>
                  </a:lnTo>
                  <a:lnTo>
                    <a:pt x="183176" y="115726"/>
                  </a:lnTo>
                  <a:lnTo>
                    <a:pt x="184995" y="113983"/>
                  </a:lnTo>
                  <a:lnTo>
                    <a:pt x="186662" y="112543"/>
                  </a:lnTo>
                  <a:lnTo>
                    <a:pt x="187875" y="111558"/>
                  </a:lnTo>
                  <a:lnTo>
                    <a:pt x="188254" y="111331"/>
                  </a:lnTo>
                  <a:lnTo>
                    <a:pt x="188481" y="111331"/>
                  </a:lnTo>
                  <a:lnTo>
                    <a:pt x="188481" y="111482"/>
                  </a:lnTo>
                  <a:lnTo>
                    <a:pt x="188254" y="111785"/>
                  </a:lnTo>
                  <a:lnTo>
                    <a:pt x="187344" y="112619"/>
                  </a:lnTo>
                  <a:lnTo>
                    <a:pt x="186586" y="113377"/>
                  </a:lnTo>
                  <a:lnTo>
                    <a:pt x="186132" y="113832"/>
                  </a:lnTo>
                  <a:lnTo>
                    <a:pt x="186056" y="114059"/>
                  </a:lnTo>
                  <a:lnTo>
                    <a:pt x="186056" y="114135"/>
                  </a:lnTo>
                  <a:lnTo>
                    <a:pt x="186056" y="114210"/>
                  </a:lnTo>
                  <a:lnTo>
                    <a:pt x="186208" y="114210"/>
                  </a:lnTo>
                  <a:lnTo>
                    <a:pt x="186662" y="113907"/>
                  </a:lnTo>
                  <a:lnTo>
                    <a:pt x="187496" y="113225"/>
                  </a:lnTo>
                  <a:lnTo>
                    <a:pt x="188026" y="112846"/>
                  </a:lnTo>
                  <a:lnTo>
                    <a:pt x="188405" y="112543"/>
                  </a:lnTo>
                  <a:lnTo>
                    <a:pt x="188709" y="112392"/>
                  </a:lnTo>
                  <a:lnTo>
                    <a:pt x="188860" y="112392"/>
                  </a:lnTo>
                  <a:lnTo>
                    <a:pt x="189239" y="113149"/>
                  </a:lnTo>
                  <a:lnTo>
                    <a:pt x="189921" y="114665"/>
                  </a:lnTo>
                  <a:lnTo>
                    <a:pt x="190603" y="116181"/>
                  </a:lnTo>
                  <a:lnTo>
                    <a:pt x="190906" y="116939"/>
                  </a:lnTo>
                  <a:lnTo>
                    <a:pt x="190224" y="117545"/>
                  </a:lnTo>
                  <a:lnTo>
                    <a:pt x="188633" y="118909"/>
                  </a:lnTo>
                  <a:lnTo>
                    <a:pt x="187420" y="119970"/>
                  </a:lnTo>
                  <a:lnTo>
                    <a:pt x="186208" y="121031"/>
                  </a:lnTo>
                  <a:lnTo>
                    <a:pt x="185147" y="122168"/>
                  </a:lnTo>
                  <a:lnTo>
                    <a:pt x="184086" y="123305"/>
                  </a:lnTo>
                  <a:lnTo>
                    <a:pt x="183025" y="124442"/>
                  </a:lnTo>
                  <a:lnTo>
                    <a:pt x="182115" y="125654"/>
                  </a:lnTo>
                  <a:lnTo>
                    <a:pt x="181130" y="126867"/>
                  </a:lnTo>
                  <a:lnTo>
                    <a:pt x="180296" y="128155"/>
                  </a:lnTo>
                  <a:lnTo>
                    <a:pt x="179463" y="129444"/>
                  </a:lnTo>
                  <a:lnTo>
                    <a:pt x="178705" y="130732"/>
                  </a:lnTo>
                  <a:lnTo>
                    <a:pt x="178023" y="132096"/>
                  </a:lnTo>
                  <a:lnTo>
                    <a:pt x="177341" y="133460"/>
                  </a:lnTo>
                  <a:lnTo>
                    <a:pt x="176734" y="134824"/>
                  </a:lnTo>
                  <a:lnTo>
                    <a:pt x="176204" y="136189"/>
                  </a:lnTo>
                  <a:lnTo>
                    <a:pt x="175673" y="137629"/>
                  </a:lnTo>
                  <a:lnTo>
                    <a:pt x="175219" y="139068"/>
                  </a:lnTo>
                  <a:lnTo>
                    <a:pt x="174840" y="140508"/>
                  </a:lnTo>
                  <a:lnTo>
                    <a:pt x="174461" y="141948"/>
                  </a:lnTo>
                  <a:lnTo>
                    <a:pt x="174233" y="143388"/>
                  </a:lnTo>
                  <a:lnTo>
                    <a:pt x="174006" y="144904"/>
                  </a:lnTo>
                  <a:lnTo>
                    <a:pt x="173779" y="146344"/>
                  </a:lnTo>
                  <a:lnTo>
                    <a:pt x="173703" y="147860"/>
                  </a:lnTo>
                  <a:lnTo>
                    <a:pt x="173627" y="149375"/>
                  </a:lnTo>
                  <a:lnTo>
                    <a:pt x="173627" y="150891"/>
                  </a:lnTo>
                  <a:lnTo>
                    <a:pt x="173703" y="152407"/>
                  </a:lnTo>
                  <a:lnTo>
                    <a:pt x="173779" y="153923"/>
                  </a:lnTo>
                  <a:lnTo>
                    <a:pt x="173930" y="155363"/>
                  </a:lnTo>
                  <a:lnTo>
                    <a:pt x="174157" y="156878"/>
                  </a:lnTo>
                  <a:lnTo>
                    <a:pt x="174461" y="158394"/>
                  </a:lnTo>
                  <a:lnTo>
                    <a:pt x="174840" y="159910"/>
                  </a:lnTo>
                  <a:lnTo>
                    <a:pt x="175219" y="161426"/>
                  </a:lnTo>
                  <a:lnTo>
                    <a:pt x="175673" y="162941"/>
                  </a:lnTo>
                  <a:lnTo>
                    <a:pt x="176431" y="164912"/>
                  </a:lnTo>
                  <a:lnTo>
                    <a:pt x="177341" y="166958"/>
                  </a:lnTo>
                  <a:lnTo>
                    <a:pt x="178402" y="169004"/>
                  </a:lnTo>
                  <a:lnTo>
                    <a:pt x="179538" y="171050"/>
                  </a:lnTo>
                  <a:lnTo>
                    <a:pt x="180675" y="172945"/>
                  </a:lnTo>
                  <a:lnTo>
                    <a:pt x="181964" y="174612"/>
                  </a:lnTo>
                  <a:lnTo>
                    <a:pt x="183176" y="176128"/>
                  </a:lnTo>
                  <a:lnTo>
                    <a:pt x="184389" y="177416"/>
                  </a:lnTo>
                  <a:lnTo>
                    <a:pt x="184540" y="177644"/>
                  </a:lnTo>
                  <a:lnTo>
                    <a:pt x="184768" y="177947"/>
                  </a:lnTo>
                  <a:lnTo>
                    <a:pt x="184919" y="178250"/>
                  </a:lnTo>
                  <a:lnTo>
                    <a:pt x="184919" y="178477"/>
                  </a:lnTo>
                  <a:lnTo>
                    <a:pt x="184919" y="178705"/>
                  </a:lnTo>
                  <a:lnTo>
                    <a:pt x="184995" y="178856"/>
                  </a:lnTo>
                  <a:lnTo>
                    <a:pt x="185147" y="178932"/>
                  </a:lnTo>
                  <a:lnTo>
                    <a:pt x="185298" y="178856"/>
                  </a:lnTo>
                  <a:lnTo>
                    <a:pt x="185525" y="178932"/>
                  </a:lnTo>
                  <a:lnTo>
                    <a:pt x="185904" y="179160"/>
                  </a:lnTo>
                  <a:lnTo>
                    <a:pt x="186511" y="179539"/>
                  </a:lnTo>
                  <a:lnTo>
                    <a:pt x="187193" y="180221"/>
                  </a:lnTo>
                  <a:lnTo>
                    <a:pt x="188936" y="181661"/>
                  </a:lnTo>
                  <a:lnTo>
                    <a:pt x="190755" y="183025"/>
                  </a:lnTo>
                  <a:lnTo>
                    <a:pt x="192801" y="184313"/>
                  </a:lnTo>
                  <a:lnTo>
                    <a:pt x="194847" y="185450"/>
                  </a:lnTo>
                  <a:lnTo>
                    <a:pt x="197045" y="186587"/>
                  </a:lnTo>
                  <a:lnTo>
                    <a:pt x="199319" y="187496"/>
                  </a:lnTo>
                  <a:lnTo>
                    <a:pt x="201668" y="188330"/>
                  </a:lnTo>
                  <a:lnTo>
                    <a:pt x="203942" y="189012"/>
                  </a:lnTo>
                  <a:lnTo>
                    <a:pt x="205457" y="189391"/>
                  </a:lnTo>
                  <a:lnTo>
                    <a:pt x="207049" y="189618"/>
                  </a:lnTo>
                  <a:lnTo>
                    <a:pt x="208565" y="189921"/>
                  </a:lnTo>
                  <a:lnTo>
                    <a:pt x="210156" y="190073"/>
                  </a:lnTo>
                  <a:lnTo>
                    <a:pt x="211672" y="190149"/>
                  </a:lnTo>
                  <a:lnTo>
                    <a:pt x="213263" y="190224"/>
                  </a:lnTo>
                  <a:lnTo>
                    <a:pt x="214779" y="190224"/>
                  </a:lnTo>
                  <a:lnTo>
                    <a:pt x="216295" y="190149"/>
                  </a:lnTo>
                  <a:lnTo>
                    <a:pt x="217811" y="189997"/>
                  </a:lnTo>
                  <a:lnTo>
                    <a:pt x="219326" y="189845"/>
                  </a:lnTo>
                  <a:lnTo>
                    <a:pt x="220842" y="189542"/>
                  </a:lnTo>
                  <a:lnTo>
                    <a:pt x="222358" y="189239"/>
                  </a:lnTo>
                  <a:lnTo>
                    <a:pt x="223873" y="188936"/>
                  </a:lnTo>
                  <a:lnTo>
                    <a:pt x="225313" y="188481"/>
                  </a:lnTo>
                  <a:lnTo>
                    <a:pt x="226753" y="188027"/>
                  </a:lnTo>
                  <a:lnTo>
                    <a:pt x="228193" y="187496"/>
                  </a:lnTo>
                  <a:lnTo>
                    <a:pt x="229633" y="186890"/>
                  </a:lnTo>
                  <a:lnTo>
                    <a:pt x="230997" y="186284"/>
                  </a:lnTo>
                  <a:lnTo>
                    <a:pt x="232362" y="185601"/>
                  </a:lnTo>
                  <a:lnTo>
                    <a:pt x="233726" y="184844"/>
                  </a:lnTo>
                  <a:lnTo>
                    <a:pt x="235014" y="184086"/>
                  </a:lnTo>
                  <a:lnTo>
                    <a:pt x="236302" y="183252"/>
                  </a:lnTo>
                  <a:lnTo>
                    <a:pt x="237591" y="182343"/>
                  </a:lnTo>
                  <a:lnTo>
                    <a:pt x="238803" y="181357"/>
                  </a:lnTo>
                  <a:lnTo>
                    <a:pt x="240016" y="180372"/>
                  </a:lnTo>
                  <a:lnTo>
                    <a:pt x="241153" y="179387"/>
                  </a:lnTo>
                  <a:lnTo>
                    <a:pt x="242290" y="178250"/>
                  </a:lnTo>
                  <a:lnTo>
                    <a:pt x="243351" y="177113"/>
                  </a:lnTo>
                  <a:lnTo>
                    <a:pt x="244412" y="175977"/>
                  </a:lnTo>
                  <a:lnTo>
                    <a:pt x="245397" y="174764"/>
                  </a:lnTo>
                  <a:lnTo>
                    <a:pt x="246382" y="173476"/>
                  </a:lnTo>
                  <a:lnTo>
                    <a:pt x="247292" y="172111"/>
                  </a:lnTo>
                  <a:lnTo>
                    <a:pt x="248201" y="170747"/>
                  </a:lnTo>
                  <a:lnTo>
                    <a:pt x="249035" y="169307"/>
                  </a:lnTo>
                  <a:lnTo>
                    <a:pt x="249792" y="167867"/>
                  </a:lnTo>
                  <a:lnTo>
                    <a:pt x="250475" y="166352"/>
                  </a:lnTo>
                  <a:lnTo>
                    <a:pt x="251157" y="164760"/>
                  </a:lnTo>
                  <a:lnTo>
                    <a:pt x="251687" y="163244"/>
                  </a:lnTo>
                  <a:lnTo>
                    <a:pt x="252218" y="161577"/>
                  </a:lnTo>
                  <a:lnTo>
                    <a:pt x="252672" y="159986"/>
                  </a:lnTo>
                  <a:lnTo>
                    <a:pt x="253051" y="158318"/>
                  </a:lnTo>
                  <a:lnTo>
                    <a:pt x="253430" y="156651"/>
                  </a:lnTo>
                  <a:lnTo>
                    <a:pt x="253658" y="154984"/>
                  </a:lnTo>
                  <a:lnTo>
                    <a:pt x="253885" y="153316"/>
                  </a:lnTo>
                  <a:lnTo>
                    <a:pt x="253961" y="151649"/>
                  </a:lnTo>
                  <a:lnTo>
                    <a:pt x="254037" y="150058"/>
                  </a:lnTo>
                  <a:lnTo>
                    <a:pt x="253961" y="148390"/>
                  </a:lnTo>
                  <a:lnTo>
                    <a:pt x="253885" y="146799"/>
                  </a:lnTo>
                  <a:lnTo>
                    <a:pt x="253733" y="145283"/>
                  </a:lnTo>
                  <a:lnTo>
                    <a:pt x="253506" y="143691"/>
                  </a:lnTo>
                  <a:lnTo>
                    <a:pt x="253203" y="142176"/>
                  </a:lnTo>
                  <a:lnTo>
                    <a:pt x="252900" y="140660"/>
                  </a:lnTo>
                  <a:lnTo>
                    <a:pt x="252445" y="139144"/>
                  </a:lnTo>
                  <a:lnTo>
                    <a:pt x="252066" y="137629"/>
                  </a:lnTo>
                  <a:lnTo>
                    <a:pt x="251536" y="136189"/>
                  </a:lnTo>
                  <a:lnTo>
                    <a:pt x="251005" y="134749"/>
                  </a:lnTo>
                  <a:lnTo>
                    <a:pt x="250399" y="133384"/>
                  </a:lnTo>
                  <a:lnTo>
                    <a:pt x="249717" y="132020"/>
                  </a:lnTo>
                  <a:lnTo>
                    <a:pt x="249035" y="130656"/>
                  </a:lnTo>
                  <a:lnTo>
                    <a:pt x="248277" y="129368"/>
                  </a:lnTo>
                  <a:lnTo>
                    <a:pt x="247519" y="128079"/>
                  </a:lnTo>
                  <a:lnTo>
                    <a:pt x="246685" y="126791"/>
                  </a:lnTo>
                  <a:lnTo>
                    <a:pt x="245776" y="125578"/>
                  </a:lnTo>
                  <a:lnTo>
                    <a:pt x="244866" y="124442"/>
                  </a:lnTo>
                  <a:lnTo>
                    <a:pt x="244260" y="123684"/>
                  </a:lnTo>
                  <a:lnTo>
                    <a:pt x="243957" y="123305"/>
                  </a:lnTo>
                  <a:lnTo>
                    <a:pt x="243957" y="123153"/>
                  </a:lnTo>
                  <a:lnTo>
                    <a:pt x="243957" y="123002"/>
                  </a:lnTo>
                  <a:lnTo>
                    <a:pt x="244108" y="122774"/>
                  </a:lnTo>
                  <a:lnTo>
                    <a:pt x="244260" y="122471"/>
                  </a:lnTo>
                  <a:lnTo>
                    <a:pt x="244260" y="122320"/>
                  </a:lnTo>
                  <a:lnTo>
                    <a:pt x="244260" y="122168"/>
                  </a:lnTo>
                  <a:lnTo>
                    <a:pt x="244184" y="122092"/>
                  </a:lnTo>
                  <a:lnTo>
                    <a:pt x="244033" y="122016"/>
                  </a:lnTo>
                  <a:lnTo>
                    <a:pt x="243654" y="121941"/>
                  </a:lnTo>
                  <a:lnTo>
                    <a:pt x="243426" y="122016"/>
                  </a:lnTo>
                  <a:lnTo>
                    <a:pt x="243275" y="122092"/>
                  </a:lnTo>
                  <a:lnTo>
                    <a:pt x="243275" y="122168"/>
                  </a:lnTo>
                  <a:lnTo>
                    <a:pt x="243047" y="122092"/>
                  </a:lnTo>
                  <a:lnTo>
                    <a:pt x="242593" y="121713"/>
                  </a:lnTo>
                  <a:lnTo>
                    <a:pt x="240925" y="120273"/>
                  </a:lnTo>
                  <a:lnTo>
                    <a:pt x="238955" y="118682"/>
                  </a:lnTo>
                  <a:lnTo>
                    <a:pt x="236985" y="117166"/>
                  </a:lnTo>
                  <a:lnTo>
                    <a:pt x="234938" y="115802"/>
                  </a:lnTo>
                  <a:lnTo>
                    <a:pt x="232892" y="114589"/>
                  </a:lnTo>
                  <a:lnTo>
                    <a:pt x="230694" y="113528"/>
                  </a:lnTo>
                  <a:lnTo>
                    <a:pt x="228496" y="112543"/>
                  </a:lnTo>
                  <a:lnTo>
                    <a:pt x="226223" y="111709"/>
                  </a:lnTo>
                  <a:lnTo>
                    <a:pt x="223949" y="111027"/>
                  </a:lnTo>
                  <a:lnTo>
                    <a:pt x="222737" y="110724"/>
                  </a:lnTo>
                  <a:lnTo>
                    <a:pt x="221373" y="110497"/>
                  </a:lnTo>
                  <a:lnTo>
                    <a:pt x="220084" y="110270"/>
                  </a:lnTo>
                  <a:lnTo>
                    <a:pt x="218720" y="110118"/>
                  </a:lnTo>
                  <a:lnTo>
                    <a:pt x="215916" y="109891"/>
                  </a:lnTo>
                  <a:lnTo>
                    <a:pt x="213188" y="109815"/>
                  </a:lnTo>
                  <a:lnTo>
                    <a:pt x="210383" y="109891"/>
                  </a:lnTo>
                  <a:lnTo>
                    <a:pt x="207655" y="110194"/>
                  </a:lnTo>
                  <a:lnTo>
                    <a:pt x="206291" y="110421"/>
                  </a:lnTo>
                  <a:lnTo>
                    <a:pt x="205003" y="110648"/>
                  </a:lnTo>
                  <a:lnTo>
                    <a:pt x="203714" y="110952"/>
                  </a:lnTo>
                  <a:lnTo>
                    <a:pt x="202502" y="111331"/>
                  </a:lnTo>
                  <a:lnTo>
                    <a:pt x="202350" y="111331"/>
                  </a:lnTo>
                  <a:lnTo>
                    <a:pt x="202199" y="111255"/>
                  </a:lnTo>
                  <a:lnTo>
                    <a:pt x="202123" y="111179"/>
                  </a:lnTo>
                  <a:lnTo>
                    <a:pt x="202047" y="111027"/>
                  </a:lnTo>
                  <a:lnTo>
                    <a:pt x="201744" y="110573"/>
                  </a:lnTo>
                  <a:lnTo>
                    <a:pt x="201289" y="109966"/>
                  </a:lnTo>
                  <a:lnTo>
                    <a:pt x="200986" y="109663"/>
                  </a:lnTo>
                  <a:lnTo>
                    <a:pt x="200683" y="109512"/>
                  </a:lnTo>
                  <a:lnTo>
                    <a:pt x="200304" y="109436"/>
                  </a:lnTo>
                  <a:lnTo>
                    <a:pt x="199167" y="109436"/>
                  </a:lnTo>
                  <a:lnTo>
                    <a:pt x="199015" y="109360"/>
                  </a:lnTo>
                  <a:lnTo>
                    <a:pt x="198940" y="109209"/>
                  </a:lnTo>
                  <a:lnTo>
                    <a:pt x="198788" y="108981"/>
                  </a:lnTo>
                  <a:lnTo>
                    <a:pt x="198561" y="108375"/>
                  </a:lnTo>
                  <a:lnTo>
                    <a:pt x="197954" y="106783"/>
                  </a:lnTo>
                  <a:lnTo>
                    <a:pt x="197803" y="106556"/>
                  </a:lnTo>
                  <a:lnTo>
                    <a:pt x="197879" y="106480"/>
                  </a:lnTo>
                  <a:lnTo>
                    <a:pt x="197879" y="106329"/>
                  </a:lnTo>
                  <a:lnTo>
                    <a:pt x="198182" y="106177"/>
                  </a:lnTo>
                  <a:lnTo>
                    <a:pt x="198788" y="106025"/>
                  </a:lnTo>
                  <a:lnTo>
                    <a:pt x="202502" y="105116"/>
                  </a:lnTo>
                  <a:lnTo>
                    <a:pt x="204321" y="104661"/>
                  </a:lnTo>
                  <a:lnTo>
                    <a:pt x="205154" y="104434"/>
                  </a:lnTo>
                  <a:lnTo>
                    <a:pt x="205154" y="104358"/>
                  </a:lnTo>
                  <a:lnTo>
                    <a:pt x="205078" y="104131"/>
                  </a:lnTo>
                  <a:lnTo>
                    <a:pt x="204548" y="104131"/>
                  </a:lnTo>
                  <a:lnTo>
                    <a:pt x="203184" y="104358"/>
                  </a:lnTo>
                  <a:lnTo>
                    <a:pt x="201289" y="104737"/>
                  </a:lnTo>
                  <a:lnTo>
                    <a:pt x="199167" y="105343"/>
                  </a:lnTo>
                  <a:lnTo>
                    <a:pt x="198333" y="105571"/>
                  </a:lnTo>
                  <a:lnTo>
                    <a:pt x="197803" y="105647"/>
                  </a:lnTo>
                  <a:lnTo>
                    <a:pt x="197500" y="105647"/>
                  </a:lnTo>
                  <a:lnTo>
                    <a:pt x="197424" y="105495"/>
                  </a:lnTo>
                  <a:lnTo>
                    <a:pt x="197348" y="105419"/>
                  </a:lnTo>
                  <a:lnTo>
                    <a:pt x="197424" y="105268"/>
                  </a:lnTo>
                  <a:lnTo>
                    <a:pt x="197576" y="105116"/>
                  </a:lnTo>
                  <a:lnTo>
                    <a:pt x="197803" y="104964"/>
                  </a:lnTo>
                  <a:lnTo>
                    <a:pt x="198788" y="104586"/>
                  </a:lnTo>
                  <a:lnTo>
                    <a:pt x="200607" y="104055"/>
                  </a:lnTo>
                  <a:lnTo>
                    <a:pt x="202577" y="103525"/>
                  </a:lnTo>
                  <a:lnTo>
                    <a:pt x="204851" y="102994"/>
                  </a:lnTo>
                  <a:lnTo>
                    <a:pt x="207125" y="102539"/>
                  </a:lnTo>
                  <a:lnTo>
                    <a:pt x="208944" y="102312"/>
                  </a:lnTo>
                  <a:lnTo>
                    <a:pt x="211141" y="102236"/>
                  </a:lnTo>
                  <a:lnTo>
                    <a:pt x="214324" y="102160"/>
                  </a:lnTo>
                  <a:close/>
                  <a:moveTo>
                    <a:pt x="51156" y="103828"/>
                  </a:moveTo>
                  <a:lnTo>
                    <a:pt x="54187" y="103903"/>
                  </a:lnTo>
                  <a:lnTo>
                    <a:pt x="57370" y="104131"/>
                  </a:lnTo>
                  <a:lnTo>
                    <a:pt x="59720" y="104434"/>
                  </a:lnTo>
                  <a:lnTo>
                    <a:pt x="62145" y="104964"/>
                  </a:lnTo>
                  <a:lnTo>
                    <a:pt x="64570" y="105571"/>
                  </a:lnTo>
                  <a:lnTo>
                    <a:pt x="67071" y="106329"/>
                  </a:lnTo>
                  <a:lnTo>
                    <a:pt x="69420" y="107238"/>
                  </a:lnTo>
                  <a:lnTo>
                    <a:pt x="71770" y="108223"/>
                  </a:lnTo>
                  <a:lnTo>
                    <a:pt x="73968" y="109360"/>
                  </a:lnTo>
                  <a:lnTo>
                    <a:pt x="76090" y="110573"/>
                  </a:lnTo>
                  <a:lnTo>
                    <a:pt x="78515" y="112088"/>
                  </a:lnTo>
                  <a:lnTo>
                    <a:pt x="78591" y="112240"/>
                  </a:lnTo>
                  <a:lnTo>
                    <a:pt x="78666" y="112316"/>
                  </a:lnTo>
                  <a:lnTo>
                    <a:pt x="78666" y="112467"/>
                  </a:lnTo>
                  <a:lnTo>
                    <a:pt x="78515" y="112770"/>
                  </a:lnTo>
                  <a:lnTo>
                    <a:pt x="77984" y="113528"/>
                  </a:lnTo>
                  <a:lnTo>
                    <a:pt x="76848" y="114968"/>
                  </a:lnTo>
                  <a:lnTo>
                    <a:pt x="74801" y="117469"/>
                  </a:lnTo>
                  <a:lnTo>
                    <a:pt x="72982" y="116332"/>
                  </a:lnTo>
                  <a:lnTo>
                    <a:pt x="71921" y="115650"/>
                  </a:lnTo>
                  <a:lnTo>
                    <a:pt x="70709" y="114968"/>
                  </a:lnTo>
                  <a:lnTo>
                    <a:pt x="67981" y="113604"/>
                  </a:lnTo>
                  <a:lnTo>
                    <a:pt x="65176" y="112392"/>
                  </a:lnTo>
                  <a:lnTo>
                    <a:pt x="63964" y="111937"/>
                  </a:lnTo>
                  <a:lnTo>
                    <a:pt x="62751" y="111558"/>
                  </a:lnTo>
                  <a:lnTo>
                    <a:pt x="61236" y="111103"/>
                  </a:lnTo>
                  <a:lnTo>
                    <a:pt x="59871" y="110724"/>
                  </a:lnTo>
                  <a:lnTo>
                    <a:pt x="58583" y="110497"/>
                  </a:lnTo>
                  <a:lnTo>
                    <a:pt x="57370" y="110270"/>
                  </a:lnTo>
                  <a:lnTo>
                    <a:pt x="56006" y="110118"/>
                  </a:lnTo>
                  <a:lnTo>
                    <a:pt x="54642" y="110042"/>
                  </a:lnTo>
                  <a:lnTo>
                    <a:pt x="51232" y="109966"/>
                  </a:lnTo>
                  <a:lnTo>
                    <a:pt x="48049" y="109966"/>
                  </a:lnTo>
                  <a:lnTo>
                    <a:pt x="46836" y="110042"/>
                  </a:lnTo>
                  <a:lnTo>
                    <a:pt x="45699" y="110194"/>
                  </a:lnTo>
                  <a:lnTo>
                    <a:pt x="44638" y="110345"/>
                  </a:lnTo>
                  <a:lnTo>
                    <a:pt x="43501" y="110573"/>
                  </a:lnTo>
                  <a:lnTo>
                    <a:pt x="40773" y="111179"/>
                  </a:lnTo>
                  <a:lnTo>
                    <a:pt x="38348" y="111861"/>
                  </a:lnTo>
                  <a:lnTo>
                    <a:pt x="35999" y="112770"/>
                  </a:lnTo>
                  <a:lnTo>
                    <a:pt x="33649" y="113756"/>
                  </a:lnTo>
                  <a:lnTo>
                    <a:pt x="31451" y="114893"/>
                  </a:lnTo>
                  <a:lnTo>
                    <a:pt x="29254" y="116181"/>
                  </a:lnTo>
                  <a:lnTo>
                    <a:pt x="27207" y="117621"/>
                  </a:lnTo>
                  <a:lnTo>
                    <a:pt x="25237" y="119212"/>
                  </a:lnTo>
                  <a:lnTo>
                    <a:pt x="23342" y="120880"/>
                  </a:lnTo>
                  <a:lnTo>
                    <a:pt x="21599" y="122623"/>
                  </a:lnTo>
                  <a:lnTo>
                    <a:pt x="19856" y="124517"/>
                  </a:lnTo>
                  <a:lnTo>
                    <a:pt x="18340" y="126564"/>
                  </a:lnTo>
                  <a:lnTo>
                    <a:pt x="16900" y="128610"/>
                  </a:lnTo>
                  <a:lnTo>
                    <a:pt x="15612" y="130808"/>
                  </a:lnTo>
                  <a:lnTo>
                    <a:pt x="14399" y="133081"/>
                  </a:lnTo>
                  <a:lnTo>
                    <a:pt x="13338" y="135431"/>
                  </a:lnTo>
                  <a:lnTo>
                    <a:pt x="12505" y="137856"/>
                  </a:lnTo>
                  <a:lnTo>
                    <a:pt x="11899" y="139675"/>
                  </a:lnTo>
                  <a:lnTo>
                    <a:pt x="11444" y="141418"/>
                  </a:lnTo>
                  <a:lnTo>
                    <a:pt x="11065" y="143161"/>
                  </a:lnTo>
                  <a:lnTo>
                    <a:pt x="10762" y="144904"/>
                  </a:lnTo>
                  <a:lnTo>
                    <a:pt x="10534" y="146723"/>
                  </a:lnTo>
                  <a:lnTo>
                    <a:pt x="10459" y="148542"/>
                  </a:lnTo>
                  <a:lnTo>
                    <a:pt x="10383" y="150436"/>
                  </a:lnTo>
                  <a:lnTo>
                    <a:pt x="10459" y="152407"/>
                  </a:lnTo>
                  <a:lnTo>
                    <a:pt x="10534" y="153998"/>
                  </a:lnTo>
                  <a:lnTo>
                    <a:pt x="10686" y="155514"/>
                  </a:lnTo>
                  <a:lnTo>
                    <a:pt x="10838" y="157030"/>
                  </a:lnTo>
                  <a:lnTo>
                    <a:pt x="11141" y="158546"/>
                  </a:lnTo>
                  <a:lnTo>
                    <a:pt x="11444" y="159986"/>
                  </a:lnTo>
                  <a:lnTo>
                    <a:pt x="11747" y="161426"/>
                  </a:lnTo>
                  <a:lnTo>
                    <a:pt x="12202" y="162941"/>
                  </a:lnTo>
                  <a:lnTo>
                    <a:pt x="12656" y="164305"/>
                  </a:lnTo>
                  <a:lnTo>
                    <a:pt x="13187" y="165745"/>
                  </a:lnTo>
                  <a:lnTo>
                    <a:pt x="13717" y="167110"/>
                  </a:lnTo>
                  <a:lnTo>
                    <a:pt x="14324" y="168474"/>
                  </a:lnTo>
                  <a:lnTo>
                    <a:pt x="15006" y="169762"/>
                  </a:lnTo>
                  <a:lnTo>
                    <a:pt x="15688" y="171126"/>
                  </a:lnTo>
                  <a:lnTo>
                    <a:pt x="16446" y="172339"/>
                  </a:lnTo>
                  <a:lnTo>
                    <a:pt x="17204" y="173627"/>
                  </a:lnTo>
                  <a:lnTo>
                    <a:pt x="18113" y="174840"/>
                  </a:lnTo>
                  <a:lnTo>
                    <a:pt x="18947" y="176052"/>
                  </a:lnTo>
                  <a:lnTo>
                    <a:pt x="19856" y="177189"/>
                  </a:lnTo>
                  <a:lnTo>
                    <a:pt x="20841" y="178250"/>
                  </a:lnTo>
                  <a:lnTo>
                    <a:pt x="21902" y="179387"/>
                  </a:lnTo>
                  <a:lnTo>
                    <a:pt x="22963" y="180448"/>
                  </a:lnTo>
                  <a:lnTo>
                    <a:pt x="24024" y="181433"/>
                  </a:lnTo>
                  <a:lnTo>
                    <a:pt x="25161" y="182418"/>
                  </a:lnTo>
                  <a:lnTo>
                    <a:pt x="26298" y="183328"/>
                  </a:lnTo>
                  <a:lnTo>
                    <a:pt x="27511" y="184237"/>
                  </a:lnTo>
                  <a:lnTo>
                    <a:pt x="28723" y="185071"/>
                  </a:lnTo>
                  <a:lnTo>
                    <a:pt x="30011" y="185905"/>
                  </a:lnTo>
                  <a:lnTo>
                    <a:pt x="31376" y="186662"/>
                  </a:lnTo>
                  <a:lnTo>
                    <a:pt x="32664" y="187345"/>
                  </a:lnTo>
                  <a:lnTo>
                    <a:pt x="34028" y="188027"/>
                  </a:lnTo>
                  <a:lnTo>
                    <a:pt x="35468" y="188633"/>
                  </a:lnTo>
                  <a:lnTo>
                    <a:pt x="36908" y="189163"/>
                  </a:lnTo>
                  <a:lnTo>
                    <a:pt x="38348" y="189694"/>
                  </a:lnTo>
                  <a:lnTo>
                    <a:pt x="39864" y="190149"/>
                  </a:lnTo>
                  <a:lnTo>
                    <a:pt x="41379" y="190603"/>
                  </a:lnTo>
                  <a:lnTo>
                    <a:pt x="42895" y="190906"/>
                  </a:lnTo>
                  <a:lnTo>
                    <a:pt x="44487" y="191210"/>
                  </a:lnTo>
                  <a:lnTo>
                    <a:pt x="46078" y="191437"/>
                  </a:lnTo>
                  <a:lnTo>
                    <a:pt x="47594" y="191589"/>
                  </a:lnTo>
                  <a:lnTo>
                    <a:pt x="49185" y="191740"/>
                  </a:lnTo>
                  <a:lnTo>
                    <a:pt x="53960" y="191740"/>
                  </a:lnTo>
                  <a:lnTo>
                    <a:pt x="55552" y="191589"/>
                  </a:lnTo>
                  <a:lnTo>
                    <a:pt x="57067" y="191437"/>
                  </a:lnTo>
                  <a:lnTo>
                    <a:pt x="58659" y="191210"/>
                  </a:lnTo>
                  <a:lnTo>
                    <a:pt x="60175" y="190906"/>
                  </a:lnTo>
                  <a:lnTo>
                    <a:pt x="61690" y="190528"/>
                  </a:lnTo>
                  <a:lnTo>
                    <a:pt x="64040" y="189845"/>
                  </a:lnTo>
                  <a:lnTo>
                    <a:pt x="66389" y="188936"/>
                  </a:lnTo>
                  <a:lnTo>
                    <a:pt x="68663" y="187951"/>
                  </a:lnTo>
                  <a:lnTo>
                    <a:pt x="70860" y="186890"/>
                  </a:lnTo>
                  <a:lnTo>
                    <a:pt x="72982" y="185601"/>
                  </a:lnTo>
                  <a:lnTo>
                    <a:pt x="75029" y="184237"/>
                  </a:lnTo>
                  <a:lnTo>
                    <a:pt x="76999" y="182722"/>
                  </a:lnTo>
                  <a:lnTo>
                    <a:pt x="78894" y="181130"/>
                  </a:lnTo>
                  <a:lnTo>
                    <a:pt x="80713" y="179387"/>
                  </a:lnTo>
                  <a:lnTo>
                    <a:pt x="82380" y="177644"/>
                  </a:lnTo>
                  <a:lnTo>
                    <a:pt x="83972" y="175749"/>
                  </a:lnTo>
                  <a:lnTo>
                    <a:pt x="85411" y="173779"/>
                  </a:lnTo>
                  <a:lnTo>
                    <a:pt x="86700" y="171732"/>
                  </a:lnTo>
                  <a:lnTo>
                    <a:pt x="87912" y="169610"/>
                  </a:lnTo>
                  <a:lnTo>
                    <a:pt x="88973" y="167413"/>
                  </a:lnTo>
                  <a:lnTo>
                    <a:pt x="89807" y="165139"/>
                  </a:lnTo>
                  <a:lnTo>
                    <a:pt x="90110" y="164457"/>
                  </a:lnTo>
                  <a:lnTo>
                    <a:pt x="90338" y="164002"/>
                  </a:lnTo>
                  <a:lnTo>
                    <a:pt x="90641" y="163775"/>
                  </a:lnTo>
                  <a:lnTo>
                    <a:pt x="90944" y="163699"/>
                  </a:lnTo>
                  <a:lnTo>
                    <a:pt x="91399" y="163623"/>
                  </a:lnTo>
                  <a:lnTo>
                    <a:pt x="91778" y="163623"/>
                  </a:lnTo>
                  <a:lnTo>
                    <a:pt x="92763" y="163699"/>
                  </a:lnTo>
                  <a:lnTo>
                    <a:pt x="93521" y="163926"/>
                  </a:lnTo>
                  <a:lnTo>
                    <a:pt x="93900" y="164078"/>
                  </a:lnTo>
                  <a:lnTo>
                    <a:pt x="94051" y="164230"/>
                  </a:lnTo>
                  <a:lnTo>
                    <a:pt x="94430" y="164533"/>
                  </a:lnTo>
                  <a:lnTo>
                    <a:pt x="94733" y="164609"/>
                  </a:lnTo>
                  <a:lnTo>
                    <a:pt x="95112" y="164609"/>
                  </a:lnTo>
                  <a:lnTo>
                    <a:pt x="95718" y="164381"/>
                  </a:lnTo>
                  <a:lnTo>
                    <a:pt x="96097" y="164305"/>
                  </a:lnTo>
                  <a:lnTo>
                    <a:pt x="96401" y="164230"/>
                  </a:lnTo>
                  <a:lnTo>
                    <a:pt x="96704" y="164305"/>
                  </a:lnTo>
                  <a:lnTo>
                    <a:pt x="97007" y="164381"/>
                  </a:lnTo>
                  <a:lnTo>
                    <a:pt x="97386" y="164609"/>
                  </a:lnTo>
                  <a:lnTo>
                    <a:pt x="97462" y="164760"/>
                  </a:lnTo>
                  <a:lnTo>
                    <a:pt x="97386" y="164836"/>
                  </a:lnTo>
                  <a:lnTo>
                    <a:pt x="97158" y="165139"/>
                  </a:lnTo>
                  <a:lnTo>
                    <a:pt x="96779" y="165897"/>
                  </a:lnTo>
                  <a:lnTo>
                    <a:pt x="96249" y="166958"/>
                  </a:lnTo>
                  <a:lnTo>
                    <a:pt x="95643" y="168474"/>
                  </a:lnTo>
                  <a:lnTo>
                    <a:pt x="94733" y="170596"/>
                  </a:lnTo>
                  <a:lnTo>
                    <a:pt x="93824" y="172642"/>
                  </a:lnTo>
                  <a:lnTo>
                    <a:pt x="92763" y="174612"/>
                  </a:lnTo>
                  <a:lnTo>
                    <a:pt x="91626" y="176507"/>
                  </a:lnTo>
                  <a:lnTo>
                    <a:pt x="90413" y="178326"/>
                  </a:lnTo>
                  <a:lnTo>
                    <a:pt x="89125" y="180145"/>
                  </a:lnTo>
                  <a:lnTo>
                    <a:pt x="87761" y="181812"/>
                  </a:lnTo>
                  <a:lnTo>
                    <a:pt x="86321" y="183479"/>
                  </a:lnTo>
                  <a:lnTo>
                    <a:pt x="84805" y="185071"/>
                  </a:lnTo>
                  <a:lnTo>
                    <a:pt x="83214" y="186511"/>
                  </a:lnTo>
                  <a:lnTo>
                    <a:pt x="81546" y="187951"/>
                  </a:lnTo>
                  <a:lnTo>
                    <a:pt x="79803" y="189315"/>
                  </a:lnTo>
                  <a:lnTo>
                    <a:pt x="78060" y="190603"/>
                  </a:lnTo>
                  <a:lnTo>
                    <a:pt x="76165" y="191816"/>
                  </a:lnTo>
                  <a:lnTo>
                    <a:pt x="74195" y="192953"/>
                  </a:lnTo>
                  <a:lnTo>
                    <a:pt x="72225" y="194014"/>
                  </a:lnTo>
                  <a:lnTo>
                    <a:pt x="69724" y="195151"/>
                  </a:lnTo>
                  <a:lnTo>
                    <a:pt x="67147" y="196136"/>
                  </a:lnTo>
                  <a:lnTo>
                    <a:pt x="64570" y="197045"/>
                  </a:lnTo>
                  <a:lnTo>
                    <a:pt x="61993" y="197727"/>
                  </a:lnTo>
                  <a:lnTo>
                    <a:pt x="59341" y="198258"/>
                  </a:lnTo>
                  <a:lnTo>
                    <a:pt x="56688" y="198637"/>
                  </a:lnTo>
                  <a:lnTo>
                    <a:pt x="54036" y="198864"/>
                  </a:lnTo>
                  <a:lnTo>
                    <a:pt x="51383" y="198940"/>
                  </a:lnTo>
                  <a:lnTo>
                    <a:pt x="48655" y="198940"/>
                  </a:lnTo>
                  <a:lnTo>
                    <a:pt x="46002" y="198713"/>
                  </a:lnTo>
                  <a:lnTo>
                    <a:pt x="43350" y="198334"/>
                  </a:lnTo>
                  <a:lnTo>
                    <a:pt x="40697" y="197803"/>
                  </a:lnTo>
                  <a:lnTo>
                    <a:pt x="38121" y="197121"/>
                  </a:lnTo>
                  <a:lnTo>
                    <a:pt x="35544" y="196287"/>
                  </a:lnTo>
                  <a:lnTo>
                    <a:pt x="32967" y="195302"/>
                  </a:lnTo>
                  <a:lnTo>
                    <a:pt x="30466" y="194165"/>
                  </a:lnTo>
                  <a:lnTo>
                    <a:pt x="27889" y="192801"/>
                  </a:lnTo>
                  <a:lnTo>
                    <a:pt x="25313" y="191210"/>
                  </a:lnTo>
                  <a:lnTo>
                    <a:pt x="22963" y="189542"/>
                  </a:lnTo>
                  <a:lnTo>
                    <a:pt x="20690" y="187799"/>
                  </a:lnTo>
                  <a:lnTo>
                    <a:pt x="18492" y="185829"/>
                  </a:lnTo>
                  <a:lnTo>
                    <a:pt x="16521" y="183783"/>
                  </a:lnTo>
                  <a:lnTo>
                    <a:pt x="14627" y="181661"/>
                  </a:lnTo>
                  <a:lnTo>
                    <a:pt x="12884" y="179387"/>
                  </a:lnTo>
                  <a:lnTo>
                    <a:pt x="11216" y="176962"/>
                  </a:lnTo>
                  <a:lnTo>
                    <a:pt x="9776" y="174537"/>
                  </a:lnTo>
                  <a:lnTo>
                    <a:pt x="8412" y="171960"/>
                  </a:lnTo>
                  <a:lnTo>
                    <a:pt x="7276" y="169232"/>
                  </a:lnTo>
                  <a:lnTo>
                    <a:pt x="6215" y="166503"/>
                  </a:lnTo>
                  <a:lnTo>
                    <a:pt x="5381" y="163623"/>
                  </a:lnTo>
                  <a:lnTo>
                    <a:pt x="4623" y="160743"/>
                  </a:lnTo>
                  <a:lnTo>
                    <a:pt x="4092" y="157712"/>
                  </a:lnTo>
                  <a:lnTo>
                    <a:pt x="3941" y="156348"/>
                  </a:lnTo>
                  <a:lnTo>
                    <a:pt x="3789" y="154680"/>
                  </a:lnTo>
                  <a:lnTo>
                    <a:pt x="3714" y="152862"/>
                  </a:lnTo>
                  <a:lnTo>
                    <a:pt x="3714" y="150967"/>
                  </a:lnTo>
                  <a:lnTo>
                    <a:pt x="3714" y="149072"/>
                  </a:lnTo>
                  <a:lnTo>
                    <a:pt x="3789" y="147253"/>
                  </a:lnTo>
                  <a:lnTo>
                    <a:pt x="3865" y="145586"/>
                  </a:lnTo>
                  <a:lnTo>
                    <a:pt x="4092" y="144146"/>
                  </a:lnTo>
                  <a:lnTo>
                    <a:pt x="4320" y="142630"/>
                  </a:lnTo>
                  <a:lnTo>
                    <a:pt x="4623" y="141039"/>
                  </a:lnTo>
                  <a:lnTo>
                    <a:pt x="5002" y="139523"/>
                  </a:lnTo>
                  <a:lnTo>
                    <a:pt x="5381" y="138007"/>
                  </a:lnTo>
                  <a:lnTo>
                    <a:pt x="5836" y="136492"/>
                  </a:lnTo>
                  <a:lnTo>
                    <a:pt x="6290" y="135052"/>
                  </a:lnTo>
                  <a:lnTo>
                    <a:pt x="6821" y="133612"/>
                  </a:lnTo>
                  <a:lnTo>
                    <a:pt x="7427" y="132248"/>
                  </a:lnTo>
                  <a:lnTo>
                    <a:pt x="8033" y="130808"/>
                  </a:lnTo>
                  <a:lnTo>
                    <a:pt x="8715" y="129444"/>
                  </a:lnTo>
                  <a:lnTo>
                    <a:pt x="9398" y="128155"/>
                  </a:lnTo>
                  <a:lnTo>
                    <a:pt x="10155" y="126791"/>
                  </a:lnTo>
                  <a:lnTo>
                    <a:pt x="10989" y="125578"/>
                  </a:lnTo>
                  <a:lnTo>
                    <a:pt x="11823" y="124290"/>
                  </a:lnTo>
                  <a:lnTo>
                    <a:pt x="12732" y="123077"/>
                  </a:lnTo>
                  <a:lnTo>
                    <a:pt x="13642" y="121865"/>
                  </a:lnTo>
                  <a:lnTo>
                    <a:pt x="14551" y="120728"/>
                  </a:lnTo>
                  <a:lnTo>
                    <a:pt x="15612" y="119591"/>
                  </a:lnTo>
                  <a:lnTo>
                    <a:pt x="16597" y="118530"/>
                  </a:lnTo>
                  <a:lnTo>
                    <a:pt x="17734" y="117393"/>
                  </a:lnTo>
                  <a:lnTo>
                    <a:pt x="18795" y="116408"/>
                  </a:lnTo>
                  <a:lnTo>
                    <a:pt x="20008" y="115423"/>
                  </a:lnTo>
                  <a:lnTo>
                    <a:pt x="21220" y="114438"/>
                  </a:lnTo>
                  <a:lnTo>
                    <a:pt x="22433" y="113528"/>
                  </a:lnTo>
                  <a:lnTo>
                    <a:pt x="23645" y="112619"/>
                  </a:lnTo>
                  <a:lnTo>
                    <a:pt x="25010" y="111785"/>
                  </a:lnTo>
                  <a:lnTo>
                    <a:pt x="26298" y="110952"/>
                  </a:lnTo>
                  <a:lnTo>
                    <a:pt x="27662" y="110118"/>
                  </a:lnTo>
                  <a:lnTo>
                    <a:pt x="29102" y="109436"/>
                  </a:lnTo>
                  <a:lnTo>
                    <a:pt x="30542" y="108678"/>
                  </a:lnTo>
                  <a:lnTo>
                    <a:pt x="32058" y="107996"/>
                  </a:lnTo>
                  <a:lnTo>
                    <a:pt x="33498" y="107390"/>
                  </a:lnTo>
                  <a:lnTo>
                    <a:pt x="36453" y="106329"/>
                  </a:lnTo>
                  <a:lnTo>
                    <a:pt x="37893" y="105874"/>
                  </a:lnTo>
                  <a:lnTo>
                    <a:pt x="39333" y="105495"/>
                  </a:lnTo>
                  <a:lnTo>
                    <a:pt x="40773" y="105116"/>
                  </a:lnTo>
                  <a:lnTo>
                    <a:pt x="42213" y="104813"/>
                  </a:lnTo>
                  <a:lnTo>
                    <a:pt x="43729" y="104510"/>
                  </a:lnTo>
                  <a:lnTo>
                    <a:pt x="45169" y="104282"/>
                  </a:lnTo>
                  <a:lnTo>
                    <a:pt x="46609" y="104131"/>
                  </a:lnTo>
                  <a:lnTo>
                    <a:pt x="48124" y="103979"/>
                  </a:lnTo>
                  <a:lnTo>
                    <a:pt x="49640" y="103903"/>
                  </a:lnTo>
                  <a:lnTo>
                    <a:pt x="51156" y="103828"/>
                  </a:lnTo>
                  <a:close/>
                  <a:moveTo>
                    <a:pt x="190906" y="0"/>
                  </a:moveTo>
                  <a:lnTo>
                    <a:pt x="190527" y="76"/>
                  </a:lnTo>
                  <a:lnTo>
                    <a:pt x="190300" y="227"/>
                  </a:lnTo>
                  <a:lnTo>
                    <a:pt x="190224" y="531"/>
                  </a:lnTo>
                  <a:lnTo>
                    <a:pt x="190148" y="1061"/>
                  </a:lnTo>
                  <a:lnTo>
                    <a:pt x="189997" y="2804"/>
                  </a:lnTo>
                  <a:lnTo>
                    <a:pt x="189845" y="4775"/>
                  </a:lnTo>
                  <a:lnTo>
                    <a:pt x="189770" y="6366"/>
                  </a:lnTo>
                  <a:lnTo>
                    <a:pt x="189770" y="7200"/>
                  </a:lnTo>
                  <a:lnTo>
                    <a:pt x="189694" y="7958"/>
                  </a:lnTo>
                  <a:lnTo>
                    <a:pt x="189618" y="8640"/>
                  </a:lnTo>
                  <a:lnTo>
                    <a:pt x="189466" y="9322"/>
                  </a:lnTo>
                  <a:lnTo>
                    <a:pt x="189315" y="10004"/>
                  </a:lnTo>
                  <a:lnTo>
                    <a:pt x="189163" y="10762"/>
                  </a:lnTo>
                  <a:lnTo>
                    <a:pt x="189163" y="11595"/>
                  </a:lnTo>
                  <a:lnTo>
                    <a:pt x="189163" y="12429"/>
                  </a:lnTo>
                  <a:lnTo>
                    <a:pt x="189163" y="13187"/>
                  </a:lnTo>
                  <a:lnTo>
                    <a:pt x="189315" y="13945"/>
                  </a:lnTo>
                  <a:lnTo>
                    <a:pt x="189391" y="14627"/>
                  </a:lnTo>
                  <a:lnTo>
                    <a:pt x="189618" y="15082"/>
                  </a:lnTo>
                  <a:lnTo>
                    <a:pt x="189770" y="15460"/>
                  </a:lnTo>
                  <a:lnTo>
                    <a:pt x="189845" y="15915"/>
                  </a:lnTo>
                  <a:lnTo>
                    <a:pt x="189997" y="16976"/>
                  </a:lnTo>
                  <a:lnTo>
                    <a:pt x="190073" y="17810"/>
                  </a:lnTo>
                  <a:lnTo>
                    <a:pt x="189997" y="18037"/>
                  </a:lnTo>
                  <a:lnTo>
                    <a:pt x="189997" y="18113"/>
                  </a:lnTo>
                  <a:lnTo>
                    <a:pt x="189921" y="18037"/>
                  </a:lnTo>
                  <a:lnTo>
                    <a:pt x="189770" y="17961"/>
                  </a:lnTo>
                  <a:lnTo>
                    <a:pt x="189618" y="17886"/>
                  </a:lnTo>
                  <a:lnTo>
                    <a:pt x="189239" y="17810"/>
                  </a:lnTo>
                  <a:lnTo>
                    <a:pt x="188936" y="17961"/>
                  </a:lnTo>
                  <a:lnTo>
                    <a:pt x="188784" y="18037"/>
                  </a:lnTo>
                  <a:lnTo>
                    <a:pt x="188709" y="18189"/>
                  </a:lnTo>
                  <a:lnTo>
                    <a:pt x="188633" y="18113"/>
                  </a:lnTo>
                  <a:lnTo>
                    <a:pt x="188557" y="17582"/>
                  </a:lnTo>
                  <a:lnTo>
                    <a:pt x="188481" y="15460"/>
                  </a:lnTo>
                  <a:lnTo>
                    <a:pt x="188330" y="13490"/>
                  </a:lnTo>
                  <a:lnTo>
                    <a:pt x="188254" y="12808"/>
                  </a:lnTo>
                  <a:lnTo>
                    <a:pt x="188178" y="12353"/>
                  </a:lnTo>
                  <a:lnTo>
                    <a:pt x="188026" y="12050"/>
                  </a:lnTo>
                  <a:lnTo>
                    <a:pt x="187875" y="11899"/>
                  </a:lnTo>
                  <a:lnTo>
                    <a:pt x="187647" y="11974"/>
                  </a:lnTo>
                  <a:lnTo>
                    <a:pt x="187420" y="12126"/>
                  </a:lnTo>
                  <a:lnTo>
                    <a:pt x="187041" y="12656"/>
                  </a:lnTo>
                  <a:lnTo>
                    <a:pt x="186511" y="13490"/>
                  </a:lnTo>
                  <a:lnTo>
                    <a:pt x="185980" y="14627"/>
                  </a:lnTo>
                  <a:lnTo>
                    <a:pt x="185222" y="13717"/>
                  </a:lnTo>
                  <a:lnTo>
                    <a:pt x="184464" y="12960"/>
                  </a:lnTo>
                  <a:lnTo>
                    <a:pt x="184161" y="12732"/>
                  </a:lnTo>
                  <a:lnTo>
                    <a:pt x="183934" y="12581"/>
                  </a:lnTo>
                  <a:lnTo>
                    <a:pt x="183631" y="12505"/>
                  </a:lnTo>
                  <a:lnTo>
                    <a:pt x="183403" y="12429"/>
                  </a:lnTo>
                  <a:lnTo>
                    <a:pt x="183176" y="12505"/>
                  </a:lnTo>
                  <a:lnTo>
                    <a:pt x="182873" y="12581"/>
                  </a:lnTo>
                  <a:lnTo>
                    <a:pt x="182494" y="12884"/>
                  </a:lnTo>
                  <a:lnTo>
                    <a:pt x="182039" y="13338"/>
                  </a:lnTo>
                  <a:lnTo>
                    <a:pt x="181736" y="13945"/>
                  </a:lnTo>
                  <a:lnTo>
                    <a:pt x="181357" y="14703"/>
                  </a:lnTo>
                  <a:lnTo>
                    <a:pt x="181130" y="15536"/>
                  </a:lnTo>
                  <a:lnTo>
                    <a:pt x="180902" y="16521"/>
                  </a:lnTo>
                  <a:lnTo>
                    <a:pt x="180751" y="17507"/>
                  </a:lnTo>
                  <a:lnTo>
                    <a:pt x="180751" y="18492"/>
                  </a:lnTo>
                  <a:lnTo>
                    <a:pt x="180751" y="20159"/>
                  </a:lnTo>
                  <a:lnTo>
                    <a:pt x="180296" y="18795"/>
                  </a:lnTo>
                  <a:lnTo>
                    <a:pt x="180145" y="18113"/>
                  </a:lnTo>
                  <a:lnTo>
                    <a:pt x="179917" y="17582"/>
                  </a:lnTo>
                  <a:lnTo>
                    <a:pt x="179690" y="17128"/>
                  </a:lnTo>
                  <a:lnTo>
                    <a:pt x="179463" y="16900"/>
                  </a:lnTo>
                  <a:lnTo>
                    <a:pt x="179235" y="16749"/>
                  </a:lnTo>
                  <a:lnTo>
                    <a:pt x="178932" y="16749"/>
                  </a:lnTo>
                  <a:lnTo>
                    <a:pt x="178705" y="16900"/>
                  </a:lnTo>
                  <a:lnTo>
                    <a:pt x="178326" y="17128"/>
                  </a:lnTo>
                  <a:lnTo>
                    <a:pt x="178098" y="17431"/>
                  </a:lnTo>
                  <a:lnTo>
                    <a:pt x="177947" y="17886"/>
                  </a:lnTo>
                  <a:lnTo>
                    <a:pt x="177719" y="18568"/>
                  </a:lnTo>
                  <a:lnTo>
                    <a:pt x="177644" y="19326"/>
                  </a:lnTo>
                  <a:lnTo>
                    <a:pt x="177568" y="20159"/>
                  </a:lnTo>
                  <a:lnTo>
                    <a:pt x="177492" y="21069"/>
                  </a:lnTo>
                  <a:lnTo>
                    <a:pt x="177568" y="22054"/>
                  </a:lnTo>
                  <a:lnTo>
                    <a:pt x="177644" y="23039"/>
                  </a:lnTo>
                  <a:lnTo>
                    <a:pt x="177719" y="24100"/>
                  </a:lnTo>
                  <a:lnTo>
                    <a:pt x="177719" y="24706"/>
                  </a:lnTo>
                  <a:lnTo>
                    <a:pt x="177644" y="25161"/>
                  </a:lnTo>
                  <a:lnTo>
                    <a:pt x="177416" y="25389"/>
                  </a:lnTo>
                  <a:lnTo>
                    <a:pt x="177113" y="25843"/>
                  </a:lnTo>
                  <a:lnTo>
                    <a:pt x="176810" y="26298"/>
                  </a:lnTo>
                  <a:lnTo>
                    <a:pt x="176583" y="26828"/>
                  </a:lnTo>
                  <a:lnTo>
                    <a:pt x="176355" y="27283"/>
                  </a:lnTo>
                  <a:lnTo>
                    <a:pt x="176204" y="27814"/>
                  </a:lnTo>
                  <a:lnTo>
                    <a:pt x="176128" y="28344"/>
                  </a:lnTo>
                  <a:lnTo>
                    <a:pt x="176128" y="28875"/>
                  </a:lnTo>
                  <a:lnTo>
                    <a:pt x="176128" y="29405"/>
                  </a:lnTo>
                  <a:lnTo>
                    <a:pt x="176128" y="30012"/>
                  </a:lnTo>
                  <a:lnTo>
                    <a:pt x="176280" y="30542"/>
                  </a:lnTo>
                  <a:lnTo>
                    <a:pt x="176431" y="31073"/>
                  </a:lnTo>
                  <a:lnTo>
                    <a:pt x="176658" y="31527"/>
                  </a:lnTo>
                  <a:lnTo>
                    <a:pt x="176886" y="32058"/>
                  </a:lnTo>
                  <a:lnTo>
                    <a:pt x="177189" y="32512"/>
                  </a:lnTo>
                  <a:lnTo>
                    <a:pt x="177568" y="33043"/>
                  </a:lnTo>
                  <a:lnTo>
                    <a:pt x="177947" y="33422"/>
                  </a:lnTo>
                  <a:lnTo>
                    <a:pt x="178402" y="33877"/>
                  </a:lnTo>
                  <a:lnTo>
                    <a:pt x="178553" y="34104"/>
                  </a:lnTo>
                  <a:lnTo>
                    <a:pt x="178553" y="34180"/>
                  </a:lnTo>
                  <a:lnTo>
                    <a:pt x="178553" y="34256"/>
                  </a:lnTo>
                  <a:lnTo>
                    <a:pt x="178402" y="34483"/>
                  </a:lnTo>
                  <a:lnTo>
                    <a:pt x="178250" y="34634"/>
                  </a:lnTo>
                  <a:lnTo>
                    <a:pt x="178174" y="34786"/>
                  </a:lnTo>
                  <a:lnTo>
                    <a:pt x="178174" y="34938"/>
                  </a:lnTo>
                  <a:lnTo>
                    <a:pt x="178250" y="35165"/>
                  </a:lnTo>
                  <a:lnTo>
                    <a:pt x="178326" y="35317"/>
                  </a:lnTo>
                  <a:lnTo>
                    <a:pt x="178477" y="35468"/>
                  </a:lnTo>
                  <a:lnTo>
                    <a:pt x="178705" y="35544"/>
                  </a:lnTo>
                  <a:lnTo>
                    <a:pt x="178932" y="35620"/>
                  </a:lnTo>
                  <a:lnTo>
                    <a:pt x="179311" y="35695"/>
                  </a:lnTo>
                  <a:lnTo>
                    <a:pt x="179387" y="35771"/>
                  </a:lnTo>
                  <a:lnTo>
                    <a:pt x="179387" y="35847"/>
                  </a:lnTo>
                  <a:lnTo>
                    <a:pt x="179008" y="40091"/>
                  </a:lnTo>
                  <a:lnTo>
                    <a:pt x="178856" y="41834"/>
                  </a:lnTo>
                  <a:lnTo>
                    <a:pt x="178705" y="42592"/>
                  </a:lnTo>
                  <a:lnTo>
                    <a:pt x="178326" y="42592"/>
                  </a:lnTo>
                  <a:lnTo>
                    <a:pt x="177644" y="42365"/>
                  </a:lnTo>
                  <a:lnTo>
                    <a:pt x="177037" y="42213"/>
                  </a:lnTo>
                  <a:lnTo>
                    <a:pt x="176355" y="42062"/>
                  </a:lnTo>
                  <a:lnTo>
                    <a:pt x="175446" y="41986"/>
                  </a:lnTo>
                  <a:lnTo>
                    <a:pt x="172642" y="41986"/>
                  </a:lnTo>
                  <a:lnTo>
                    <a:pt x="171960" y="41910"/>
                  </a:lnTo>
                  <a:lnTo>
                    <a:pt x="172111" y="41607"/>
                  </a:lnTo>
                  <a:lnTo>
                    <a:pt x="172414" y="41152"/>
                  </a:lnTo>
                  <a:lnTo>
                    <a:pt x="173021" y="40091"/>
                  </a:lnTo>
                  <a:lnTo>
                    <a:pt x="173627" y="38803"/>
                  </a:lnTo>
                  <a:lnTo>
                    <a:pt x="174082" y="37439"/>
                  </a:lnTo>
                  <a:lnTo>
                    <a:pt x="174385" y="36150"/>
                  </a:lnTo>
                  <a:lnTo>
                    <a:pt x="174461" y="35544"/>
                  </a:lnTo>
                  <a:lnTo>
                    <a:pt x="174461" y="34862"/>
                  </a:lnTo>
                  <a:lnTo>
                    <a:pt x="174461" y="34256"/>
                  </a:lnTo>
                  <a:lnTo>
                    <a:pt x="174309" y="33725"/>
                  </a:lnTo>
                  <a:lnTo>
                    <a:pt x="174157" y="33195"/>
                  </a:lnTo>
                  <a:lnTo>
                    <a:pt x="173930" y="32664"/>
                  </a:lnTo>
                  <a:lnTo>
                    <a:pt x="173627" y="32134"/>
                  </a:lnTo>
                  <a:lnTo>
                    <a:pt x="173248" y="31679"/>
                  </a:lnTo>
                  <a:lnTo>
                    <a:pt x="172869" y="31224"/>
                  </a:lnTo>
                  <a:lnTo>
                    <a:pt x="172414" y="30769"/>
                  </a:lnTo>
                  <a:lnTo>
                    <a:pt x="171884" y="30466"/>
                  </a:lnTo>
                  <a:lnTo>
                    <a:pt x="171353" y="30239"/>
                  </a:lnTo>
                  <a:lnTo>
                    <a:pt x="170671" y="30087"/>
                  </a:lnTo>
                  <a:lnTo>
                    <a:pt x="169989" y="29936"/>
                  </a:lnTo>
                  <a:lnTo>
                    <a:pt x="169156" y="29860"/>
                  </a:lnTo>
                  <a:lnTo>
                    <a:pt x="168246" y="29860"/>
                  </a:lnTo>
                  <a:lnTo>
                    <a:pt x="167109" y="29784"/>
                  </a:lnTo>
                  <a:lnTo>
                    <a:pt x="166427" y="29784"/>
                  </a:lnTo>
                  <a:lnTo>
                    <a:pt x="166048" y="29633"/>
                  </a:lnTo>
                  <a:lnTo>
                    <a:pt x="165973" y="29557"/>
                  </a:lnTo>
                  <a:lnTo>
                    <a:pt x="165897" y="29405"/>
                  </a:lnTo>
                  <a:lnTo>
                    <a:pt x="165821" y="29254"/>
                  </a:lnTo>
                  <a:lnTo>
                    <a:pt x="165669" y="29178"/>
                  </a:lnTo>
                  <a:lnTo>
                    <a:pt x="165518" y="29102"/>
                  </a:lnTo>
                  <a:lnTo>
                    <a:pt x="165290" y="29026"/>
                  </a:lnTo>
                  <a:lnTo>
                    <a:pt x="164836" y="29026"/>
                  </a:lnTo>
                  <a:lnTo>
                    <a:pt x="164684" y="28950"/>
                  </a:lnTo>
                  <a:lnTo>
                    <a:pt x="164533" y="28799"/>
                  </a:lnTo>
                  <a:lnTo>
                    <a:pt x="164381" y="28799"/>
                  </a:lnTo>
                  <a:lnTo>
                    <a:pt x="164002" y="28723"/>
                  </a:lnTo>
                  <a:lnTo>
                    <a:pt x="162411" y="28647"/>
                  </a:lnTo>
                  <a:lnTo>
                    <a:pt x="148466" y="28647"/>
                  </a:lnTo>
                  <a:lnTo>
                    <a:pt x="147935" y="29178"/>
                  </a:lnTo>
                  <a:lnTo>
                    <a:pt x="147632" y="29633"/>
                  </a:lnTo>
                  <a:lnTo>
                    <a:pt x="147405" y="30163"/>
                  </a:lnTo>
                  <a:lnTo>
                    <a:pt x="147329" y="30769"/>
                  </a:lnTo>
                  <a:lnTo>
                    <a:pt x="147405" y="31376"/>
                  </a:lnTo>
                  <a:lnTo>
                    <a:pt x="147556" y="31906"/>
                  </a:lnTo>
                  <a:lnTo>
                    <a:pt x="147860" y="32437"/>
                  </a:lnTo>
                  <a:lnTo>
                    <a:pt x="148238" y="32891"/>
                  </a:lnTo>
                  <a:lnTo>
                    <a:pt x="148769" y="33195"/>
                  </a:lnTo>
                  <a:lnTo>
                    <a:pt x="149527" y="33498"/>
                  </a:lnTo>
                  <a:lnTo>
                    <a:pt x="148996" y="33877"/>
                  </a:lnTo>
                  <a:lnTo>
                    <a:pt x="148617" y="34256"/>
                  </a:lnTo>
                  <a:lnTo>
                    <a:pt x="148390" y="34710"/>
                  </a:lnTo>
                  <a:lnTo>
                    <a:pt x="148238" y="35241"/>
                  </a:lnTo>
                  <a:lnTo>
                    <a:pt x="148238" y="35695"/>
                  </a:lnTo>
                  <a:lnTo>
                    <a:pt x="148390" y="36226"/>
                  </a:lnTo>
                  <a:lnTo>
                    <a:pt x="148617" y="36681"/>
                  </a:lnTo>
                  <a:lnTo>
                    <a:pt x="148921" y="37060"/>
                  </a:lnTo>
                  <a:lnTo>
                    <a:pt x="149375" y="37363"/>
                  </a:lnTo>
                  <a:lnTo>
                    <a:pt x="149603" y="37514"/>
                  </a:lnTo>
                  <a:lnTo>
                    <a:pt x="149906" y="37590"/>
                  </a:lnTo>
                  <a:lnTo>
                    <a:pt x="151043" y="37666"/>
                  </a:lnTo>
                  <a:lnTo>
                    <a:pt x="153013" y="37742"/>
                  </a:lnTo>
                  <a:lnTo>
                    <a:pt x="156196" y="37818"/>
                  </a:lnTo>
                  <a:lnTo>
                    <a:pt x="160667" y="37818"/>
                  </a:lnTo>
                  <a:lnTo>
                    <a:pt x="162865" y="37742"/>
                  </a:lnTo>
                  <a:lnTo>
                    <a:pt x="163017" y="37666"/>
                  </a:lnTo>
                  <a:lnTo>
                    <a:pt x="163244" y="37514"/>
                  </a:lnTo>
                  <a:lnTo>
                    <a:pt x="163396" y="37287"/>
                  </a:lnTo>
                  <a:lnTo>
                    <a:pt x="163472" y="37060"/>
                  </a:lnTo>
                  <a:lnTo>
                    <a:pt x="163623" y="36529"/>
                  </a:lnTo>
                  <a:lnTo>
                    <a:pt x="165897" y="36605"/>
                  </a:lnTo>
                  <a:lnTo>
                    <a:pt x="167185" y="36605"/>
                  </a:lnTo>
                  <a:lnTo>
                    <a:pt x="167943" y="36757"/>
                  </a:lnTo>
                  <a:lnTo>
                    <a:pt x="168170" y="36757"/>
                  </a:lnTo>
                  <a:lnTo>
                    <a:pt x="168398" y="36908"/>
                  </a:lnTo>
                  <a:lnTo>
                    <a:pt x="168701" y="37211"/>
                  </a:lnTo>
                  <a:lnTo>
                    <a:pt x="168928" y="37514"/>
                  </a:lnTo>
                  <a:lnTo>
                    <a:pt x="169080" y="37893"/>
                  </a:lnTo>
                  <a:lnTo>
                    <a:pt x="169080" y="38196"/>
                  </a:lnTo>
                  <a:lnTo>
                    <a:pt x="169080" y="38575"/>
                  </a:lnTo>
                  <a:lnTo>
                    <a:pt x="168928" y="38954"/>
                  </a:lnTo>
                  <a:lnTo>
                    <a:pt x="168625" y="39409"/>
                  </a:lnTo>
                  <a:lnTo>
                    <a:pt x="168246" y="39864"/>
                  </a:lnTo>
                  <a:lnTo>
                    <a:pt x="167791" y="40318"/>
                  </a:lnTo>
                  <a:lnTo>
                    <a:pt x="165745" y="42441"/>
                  </a:lnTo>
                  <a:lnTo>
                    <a:pt x="164002" y="44108"/>
                  </a:lnTo>
                  <a:lnTo>
                    <a:pt x="163547" y="44563"/>
                  </a:lnTo>
                  <a:lnTo>
                    <a:pt x="163168" y="45017"/>
                  </a:lnTo>
                  <a:lnTo>
                    <a:pt x="162865" y="45472"/>
                  </a:lnTo>
                  <a:lnTo>
                    <a:pt x="162638" y="46002"/>
                  </a:lnTo>
                  <a:lnTo>
                    <a:pt x="162486" y="46457"/>
                  </a:lnTo>
                  <a:lnTo>
                    <a:pt x="162335" y="46912"/>
                  </a:lnTo>
                  <a:lnTo>
                    <a:pt x="162335" y="47442"/>
                  </a:lnTo>
                  <a:lnTo>
                    <a:pt x="162335" y="47897"/>
                  </a:lnTo>
                  <a:lnTo>
                    <a:pt x="162486" y="48428"/>
                  </a:lnTo>
                  <a:lnTo>
                    <a:pt x="162714" y="49261"/>
                  </a:lnTo>
                  <a:lnTo>
                    <a:pt x="163472" y="51232"/>
                  </a:lnTo>
                  <a:lnTo>
                    <a:pt x="165669" y="56385"/>
                  </a:lnTo>
                  <a:lnTo>
                    <a:pt x="167488" y="60781"/>
                  </a:lnTo>
                  <a:lnTo>
                    <a:pt x="168701" y="63888"/>
                  </a:lnTo>
                  <a:lnTo>
                    <a:pt x="169004" y="64798"/>
                  </a:lnTo>
                  <a:lnTo>
                    <a:pt x="169080" y="65101"/>
                  </a:lnTo>
                  <a:lnTo>
                    <a:pt x="168852" y="65328"/>
                  </a:lnTo>
                  <a:lnTo>
                    <a:pt x="168625" y="65631"/>
                  </a:lnTo>
                  <a:lnTo>
                    <a:pt x="168549" y="65859"/>
                  </a:lnTo>
                  <a:lnTo>
                    <a:pt x="168549" y="66086"/>
                  </a:lnTo>
                  <a:lnTo>
                    <a:pt x="168625" y="66541"/>
                  </a:lnTo>
                  <a:lnTo>
                    <a:pt x="168928" y="66995"/>
                  </a:lnTo>
                  <a:lnTo>
                    <a:pt x="169080" y="67071"/>
                  </a:lnTo>
                  <a:lnTo>
                    <a:pt x="169231" y="67147"/>
                  </a:lnTo>
                  <a:lnTo>
                    <a:pt x="169307" y="67147"/>
                  </a:lnTo>
                  <a:lnTo>
                    <a:pt x="169459" y="67299"/>
                  </a:lnTo>
                  <a:lnTo>
                    <a:pt x="169610" y="67602"/>
                  </a:lnTo>
                  <a:lnTo>
                    <a:pt x="169762" y="67905"/>
                  </a:lnTo>
                  <a:lnTo>
                    <a:pt x="169838" y="67981"/>
                  </a:lnTo>
                  <a:lnTo>
                    <a:pt x="169989" y="67981"/>
                  </a:lnTo>
                  <a:lnTo>
                    <a:pt x="170141" y="68208"/>
                  </a:lnTo>
                  <a:lnTo>
                    <a:pt x="170444" y="68738"/>
                  </a:lnTo>
                  <a:lnTo>
                    <a:pt x="170747" y="69269"/>
                  </a:lnTo>
                  <a:lnTo>
                    <a:pt x="170823" y="69648"/>
                  </a:lnTo>
                  <a:lnTo>
                    <a:pt x="169156" y="71164"/>
                  </a:lnTo>
                  <a:lnTo>
                    <a:pt x="167867" y="72300"/>
                  </a:lnTo>
                  <a:lnTo>
                    <a:pt x="166579" y="73665"/>
                  </a:lnTo>
                  <a:lnTo>
                    <a:pt x="165139" y="75256"/>
                  </a:lnTo>
                  <a:lnTo>
                    <a:pt x="163699" y="77075"/>
                  </a:lnTo>
                  <a:lnTo>
                    <a:pt x="162259" y="79121"/>
                  </a:lnTo>
                  <a:lnTo>
                    <a:pt x="160743" y="81243"/>
                  </a:lnTo>
                  <a:lnTo>
                    <a:pt x="159303" y="83441"/>
                  </a:lnTo>
                  <a:lnTo>
                    <a:pt x="157939" y="85715"/>
                  </a:lnTo>
                  <a:lnTo>
                    <a:pt x="156499" y="88216"/>
                  </a:lnTo>
                  <a:lnTo>
                    <a:pt x="154832" y="91323"/>
                  </a:lnTo>
                  <a:lnTo>
                    <a:pt x="151043" y="98598"/>
                  </a:lnTo>
                  <a:lnTo>
                    <a:pt x="147177" y="106253"/>
                  </a:lnTo>
                  <a:lnTo>
                    <a:pt x="145510" y="109739"/>
                  </a:lnTo>
                  <a:lnTo>
                    <a:pt x="144070" y="112846"/>
                  </a:lnTo>
                  <a:lnTo>
                    <a:pt x="142706" y="115878"/>
                  </a:lnTo>
                  <a:lnTo>
                    <a:pt x="141342" y="118606"/>
                  </a:lnTo>
                  <a:lnTo>
                    <a:pt x="139978" y="121183"/>
                  </a:lnTo>
                  <a:lnTo>
                    <a:pt x="138538" y="123760"/>
                  </a:lnTo>
                  <a:lnTo>
                    <a:pt x="136567" y="127018"/>
                  </a:lnTo>
                  <a:lnTo>
                    <a:pt x="135658" y="128534"/>
                  </a:lnTo>
                  <a:lnTo>
                    <a:pt x="134673" y="129898"/>
                  </a:lnTo>
                  <a:lnTo>
                    <a:pt x="133763" y="131111"/>
                  </a:lnTo>
                  <a:lnTo>
                    <a:pt x="132854" y="132323"/>
                  </a:lnTo>
                  <a:lnTo>
                    <a:pt x="131869" y="133384"/>
                  </a:lnTo>
                  <a:lnTo>
                    <a:pt x="130959" y="134370"/>
                  </a:lnTo>
                  <a:lnTo>
                    <a:pt x="130050" y="135279"/>
                  </a:lnTo>
                  <a:lnTo>
                    <a:pt x="129065" y="136037"/>
                  </a:lnTo>
                  <a:lnTo>
                    <a:pt x="128079" y="136795"/>
                  </a:lnTo>
                  <a:lnTo>
                    <a:pt x="127094" y="137477"/>
                  </a:lnTo>
                  <a:lnTo>
                    <a:pt x="126033" y="138083"/>
                  </a:lnTo>
                  <a:lnTo>
                    <a:pt x="124972" y="138690"/>
                  </a:lnTo>
                  <a:lnTo>
                    <a:pt x="123835" y="139220"/>
                  </a:lnTo>
                  <a:lnTo>
                    <a:pt x="122623" y="139675"/>
                  </a:lnTo>
                  <a:lnTo>
                    <a:pt x="121410" y="140129"/>
                  </a:lnTo>
                  <a:lnTo>
                    <a:pt x="120804" y="140433"/>
                  </a:lnTo>
                  <a:lnTo>
                    <a:pt x="120652" y="140508"/>
                  </a:lnTo>
                  <a:lnTo>
                    <a:pt x="120349" y="140433"/>
                  </a:lnTo>
                  <a:lnTo>
                    <a:pt x="119591" y="140205"/>
                  </a:lnTo>
                  <a:lnTo>
                    <a:pt x="118227" y="139826"/>
                  </a:lnTo>
                  <a:lnTo>
                    <a:pt x="116560" y="139447"/>
                  </a:lnTo>
                  <a:lnTo>
                    <a:pt x="114135" y="138993"/>
                  </a:lnTo>
                  <a:lnTo>
                    <a:pt x="113907" y="138917"/>
                  </a:lnTo>
                  <a:lnTo>
                    <a:pt x="113756" y="138765"/>
                  </a:lnTo>
                  <a:lnTo>
                    <a:pt x="113604" y="138614"/>
                  </a:lnTo>
                  <a:lnTo>
                    <a:pt x="113604" y="138311"/>
                  </a:lnTo>
                  <a:lnTo>
                    <a:pt x="113528" y="138007"/>
                  </a:lnTo>
                  <a:lnTo>
                    <a:pt x="113377" y="137401"/>
                  </a:lnTo>
                  <a:lnTo>
                    <a:pt x="112846" y="135961"/>
                  </a:lnTo>
                  <a:lnTo>
                    <a:pt x="111937" y="133536"/>
                  </a:lnTo>
                  <a:lnTo>
                    <a:pt x="110724" y="130277"/>
                  </a:lnTo>
                  <a:lnTo>
                    <a:pt x="109360" y="126564"/>
                  </a:lnTo>
                  <a:lnTo>
                    <a:pt x="107996" y="123077"/>
                  </a:lnTo>
                  <a:lnTo>
                    <a:pt x="106632" y="119667"/>
                  </a:lnTo>
                  <a:lnTo>
                    <a:pt x="105343" y="116257"/>
                  </a:lnTo>
                  <a:lnTo>
                    <a:pt x="103752" y="112164"/>
                  </a:lnTo>
                  <a:lnTo>
                    <a:pt x="101706" y="107086"/>
                  </a:lnTo>
                  <a:lnTo>
                    <a:pt x="97765" y="97386"/>
                  </a:lnTo>
                  <a:lnTo>
                    <a:pt x="96401" y="94127"/>
                  </a:lnTo>
                  <a:lnTo>
                    <a:pt x="95339" y="91778"/>
                  </a:lnTo>
                  <a:lnTo>
                    <a:pt x="94885" y="90868"/>
                  </a:lnTo>
                  <a:lnTo>
                    <a:pt x="94582" y="90413"/>
                  </a:lnTo>
                  <a:lnTo>
                    <a:pt x="94430" y="90262"/>
                  </a:lnTo>
                  <a:lnTo>
                    <a:pt x="94278" y="90186"/>
                  </a:lnTo>
                  <a:lnTo>
                    <a:pt x="93521" y="90186"/>
                  </a:lnTo>
                  <a:lnTo>
                    <a:pt x="93217" y="90035"/>
                  </a:lnTo>
                  <a:lnTo>
                    <a:pt x="93066" y="89807"/>
                  </a:lnTo>
                  <a:lnTo>
                    <a:pt x="92914" y="89277"/>
                  </a:lnTo>
                  <a:lnTo>
                    <a:pt x="92308" y="87534"/>
                  </a:lnTo>
                  <a:lnTo>
                    <a:pt x="91095" y="84654"/>
                  </a:lnTo>
                  <a:lnTo>
                    <a:pt x="89731" y="81092"/>
                  </a:lnTo>
                  <a:lnTo>
                    <a:pt x="88519" y="77909"/>
                  </a:lnTo>
                  <a:lnTo>
                    <a:pt x="87609" y="75787"/>
                  </a:lnTo>
                  <a:lnTo>
                    <a:pt x="87306" y="75105"/>
                  </a:lnTo>
                  <a:lnTo>
                    <a:pt x="87079" y="74726"/>
                  </a:lnTo>
                  <a:lnTo>
                    <a:pt x="86927" y="74574"/>
                  </a:lnTo>
                  <a:lnTo>
                    <a:pt x="86851" y="74422"/>
                  </a:lnTo>
                  <a:lnTo>
                    <a:pt x="86700" y="73892"/>
                  </a:lnTo>
                  <a:lnTo>
                    <a:pt x="86700" y="73437"/>
                  </a:lnTo>
                  <a:lnTo>
                    <a:pt x="86776" y="73286"/>
                  </a:lnTo>
                  <a:lnTo>
                    <a:pt x="86851" y="73058"/>
                  </a:lnTo>
                  <a:lnTo>
                    <a:pt x="87003" y="72831"/>
                  </a:lnTo>
                  <a:lnTo>
                    <a:pt x="87079" y="72604"/>
                  </a:lnTo>
                  <a:lnTo>
                    <a:pt x="87079" y="72300"/>
                  </a:lnTo>
                  <a:lnTo>
                    <a:pt x="86927" y="71846"/>
                  </a:lnTo>
                  <a:lnTo>
                    <a:pt x="86700" y="71164"/>
                  </a:lnTo>
                  <a:lnTo>
                    <a:pt x="86548" y="70785"/>
                  </a:lnTo>
                  <a:lnTo>
                    <a:pt x="86548" y="70709"/>
                  </a:lnTo>
                  <a:lnTo>
                    <a:pt x="86624" y="70633"/>
                  </a:lnTo>
                  <a:lnTo>
                    <a:pt x="87155" y="70406"/>
                  </a:lnTo>
                  <a:lnTo>
                    <a:pt x="89352" y="69799"/>
                  </a:lnTo>
                  <a:lnTo>
                    <a:pt x="92081" y="69117"/>
                  </a:lnTo>
                  <a:lnTo>
                    <a:pt x="94354" y="68511"/>
                  </a:lnTo>
                  <a:lnTo>
                    <a:pt x="96173" y="67905"/>
                  </a:lnTo>
                  <a:lnTo>
                    <a:pt x="97689" y="67299"/>
                  </a:lnTo>
                  <a:lnTo>
                    <a:pt x="98901" y="66692"/>
                  </a:lnTo>
                  <a:lnTo>
                    <a:pt x="99811" y="66086"/>
                  </a:lnTo>
                  <a:lnTo>
                    <a:pt x="100190" y="65707"/>
                  </a:lnTo>
                  <a:lnTo>
                    <a:pt x="100493" y="65404"/>
                  </a:lnTo>
                  <a:lnTo>
                    <a:pt x="100720" y="65025"/>
                  </a:lnTo>
                  <a:lnTo>
                    <a:pt x="100948" y="64646"/>
                  </a:lnTo>
                  <a:lnTo>
                    <a:pt x="101175" y="64115"/>
                  </a:lnTo>
                  <a:lnTo>
                    <a:pt x="101251" y="63433"/>
                  </a:lnTo>
                  <a:lnTo>
                    <a:pt x="101251" y="62751"/>
                  </a:lnTo>
                  <a:lnTo>
                    <a:pt x="101175" y="62069"/>
                  </a:lnTo>
                  <a:lnTo>
                    <a:pt x="100948" y="61311"/>
                  </a:lnTo>
                  <a:lnTo>
                    <a:pt x="100645" y="60705"/>
                  </a:lnTo>
                  <a:lnTo>
                    <a:pt x="100266" y="60099"/>
                  </a:lnTo>
                  <a:lnTo>
                    <a:pt x="99887" y="59720"/>
                  </a:lnTo>
                  <a:lnTo>
                    <a:pt x="99508" y="59417"/>
                  </a:lnTo>
                  <a:lnTo>
                    <a:pt x="99129" y="59265"/>
                  </a:lnTo>
                  <a:lnTo>
                    <a:pt x="98674" y="59114"/>
                  </a:lnTo>
                  <a:lnTo>
                    <a:pt x="98068" y="59038"/>
                  </a:lnTo>
                  <a:lnTo>
                    <a:pt x="97462" y="59038"/>
                  </a:lnTo>
                  <a:lnTo>
                    <a:pt x="96628" y="59114"/>
                  </a:lnTo>
                  <a:lnTo>
                    <a:pt x="94430" y="59265"/>
                  </a:lnTo>
                  <a:lnTo>
                    <a:pt x="91020" y="59644"/>
                  </a:lnTo>
                  <a:lnTo>
                    <a:pt x="89504" y="59720"/>
                  </a:lnTo>
                  <a:lnTo>
                    <a:pt x="87988" y="59796"/>
                  </a:lnTo>
                  <a:lnTo>
                    <a:pt x="84654" y="59720"/>
                  </a:lnTo>
                  <a:lnTo>
                    <a:pt x="79803" y="59492"/>
                  </a:lnTo>
                  <a:lnTo>
                    <a:pt x="73740" y="59189"/>
                  </a:lnTo>
                  <a:lnTo>
                    <a:pt x="69799" y="59114"/>
                  </a:lnTo>
                  <a:lnTo>
                    <a:pt x="68435" y="59114"/>
                  </a:lnTo>
                  <a:lnTo>
                    <a:pt x="67450" y="59189"/>
                  </a:lnTo>
                  <a:lnTo>
                    <a:pt x="66768" y="59341"/>
                  </a:lnTo>
                  <a:lnTo>
                    <a:pt x="66237" y="59492"/>
                  </a:lnTo>
                  <a:lnTo>
                    <a:pt x="65859" y="59720"/>
                  </a:lnTo>
                  <a:lnTo>
                    <a:pt x="65480" y="60099"/>
                  </a:lnTo>
                  <a:lnTo>
                    <a:pt x="65101" y="60554"/>
                  </a:lnTo>
                  <a:lnTo>
                    <a:pt x="64722" y="61084"/>
                  </a:lnTo>
                  <a:lnTo>
                    <a:pt x="64343" y="61615"/>
                  </a:lnTo>
                  <a:lnTo>
                    <a:pt x="64115" y="62145"/>
                  </a:lnTo>
                  <a:lnTo>
                    <a:pt x="63964" y="62600"/>
                  </a:lnTo>
                  <a:lnTo>
                    <a:pt x="63888" y="62979"/>
                  </a:lnTo>
                  <a:lnTo>
                    <a:pt x="63888" y="63509"/>
                  </a:lnTo>
                  <a:lnTo>
                    <a:pt x="64191" y="64191"/>
                  </a:lnTo>
                  <a:lnTo>
                    <a:pt x="64798" y="65252"/>
                  </a:lnTo>
                  <a:lnTo>
                    <a:pt x="66010" y="67147"/>
                  </a:lnTo>
                  <a:lnTo>
                    <a:pt x="67298" y="69042"/>
                  </a:lnTo>
                  <a:lnTo>
                    <a:pt x="68435" y="70406"/>
                  </a:lnTo>
                  <a:lnTo>
                    <a:pt x="68966" y="70936"/>
                  </a:lnTo>
                  <a:lnTo>
                    <a:pt x="69420" y="71391"/>
                  </a:lnTo>
                  <a:lnTo>
                    <a:pt x="69875" y="71770"/>
                  </a:lnTo>
                  <a:lnTo>
                    <a:pt x="70330" y="72073"/>
                  </a:lnTo>
                  <a:lnTo>
                    <a:pt x="70936" y="72300"/>
                  </a:lnTo>
                  <a:lnTo>
                    <a:pt x="71543" y="72452"/>
                  </a:lnTo>
                  <a:lnTo>
                    <a:pt x="72452" y="72528"/>
                  </a:lnTo>
                  <a:lnTo>
                    <a:pt x="73740" y="72528"/>
                  </a:lnTo>
                  <a:lnTo>
                    <a:pt x="75938" y="72452"/>
                  </a:lnTo>
                  <a:lnTo>
                    <a:pt x="77530" y="72376"/>
                  </a:lnTo>
                  <a:lnTo>
                    <a:pt x="78742" y="72225"/>
                  </a:lnTo>
                  <a:lnTo>
                    <a:pt x="79349" y="73286"/>
                  </a:lnTo>
                  <a:lnTo>
                    <a:pt x="79879" y="74195"/>
                  </a:lnTo>
                  <a:lnTo>
                    <a:pt x="80182" y="74498"/>
                  </a:lnTo>
                  <a:lnTo>
                    <a:pt x="80485" y="74726"/>
                  </a:lnTo>
                  <a:lnTo>
                    <a:pt x="80788" y="74953"/>
                  </a:lnTo>
                  <a:lnTo>
                    <a:pt x="81092" y="75029"/>
                  </a:lnTo>
                  <a:lnTo>
                    <a:pt x="81546" y="74953"/>
                  </a:lnTo>
                  <a:lnTo>
                    <a:pt x="82228" y="74726"/>
                  </a:lnTo>
                  <a:lnTo>
                    <a:pt x="83138" y="74498"/>
                  </a:lnTo>
                  <a:lnTo>
                    <a:pt x="83517" y="74422"/>
                  </a:lnTo>
                  <a:lnTo>
                    <a:pt x="83820" y="74801"/>
                  </a:lnTo>
                  <a:lnTo>
                    <a:pt x="83972" y="75256"/>
                  </a:lnTo>
                  <a:lnTo>
                    <a:pt x="83972" y="75635"/>
                  </a:lnTo>
                  <a:lnTo>
                    <a:pt x="83896" y="75938"/>
                  </a:lnTo>
                  <a:lnTo>
                    <a:pt x="83896" y="76241"/>
                  </a:lnTo>
                  <a:lnTo>
                    <a:pt x="83972" y="76848"/>
                  </a:lnTo>
                  <a:lnTo>
                    <a:pt x="84502" y="78742"/>
                  </a:lnTo>
                  <a:lnTo>
                    <a:pt x="85639" y="81698"/>
                  </a:lnTo>
                  <a:lnTo>
                    <a:pt x="87155" y="85715"/>
                  </a:lnTo>
                  <a:lnTo>
                    <a:pt x="89049" y="90565"/>
                  </a:lnTo>
                  <a:lnTo>
                    <a:pt x="89807" y="92535"/>
                  </a:lnTo>
                  <a:lnTo>
                    <a:pt x="89277" y="93142"/>
                  </a:lnTo>
                  <a:lnTo>
                    <a:pt x="88898" y="93672"/>
                  </a:lnTo>
                  <a:lnTo>
                    <a:pt x="88746" y="94127"/>
                  </a:lnTo>
                  <a:lnTo>
                    <a:pt x="88746" y="94582"/>
                  </a:lnTo>
                  <a:lnTo>
                    <a:pt x="88822" y="95036"/>
                  </a:lnTo>
                  <a:lnTo>
                    <a:pt x="89049" y="95340"/>
                  </a:lnTo>
                  <a:lnTo>
                    <a:pt x="89428" y="95643"/>
                  </a:lnTo>
                  <a:lnTo>
                    <a:pt x="89883" y="95794"/>
                  </a:lnTo>
                  <a:lnTo>
                    <a:pt x="90641" y="95794"/>
                  </a:lnTo>
                  <a:lnTo>
                    <a:pt x="90792" y="95946"/>
                  </a:lnTo>
                  <a:lnTo>
                    <a:pt x="90944" y="96173"/>
                  </a:lnTo>
                  <a:lnTo>
                    <a:pt x="91095" y="96476"/>
                  </a:lnTo>
                  <a:lnTo>
                    <a:pt x="91247" y="96855"/>
                  </a:lnTo>
                  <a:lnTo>
                    <a:pt x="91247" y="97083"/>
                  </a:lnTo>
                  <a:lnTo>
                    <a:pt x="91171" y="97234"/>
                  </a:lnTo>
                  <a:lnTo>
                    <a:pt x="90868" y="97765"/>
                  </a:lnTo>
                  <a:lnTo>
                    <a:pt x="90338" y="98523"/>
                  </a:lnTo>
                  <a:lnTo>
                    <a:pt x="89201" y="100114"/>
                  </a:lnTo>
                  <a:lnTo>
                    <a:pt x="87685" y="102085"/>
                  </a:lnTo>
                  <a:lnTo>
                    <a:pt x="86094" y="103979"/>
                  </a:lnTo>
                  <a:lnTo>
                    <a:pt x="84729" y="105571"/>
                  </a:lnTo>
                  <a:lnTo>
                    <a:pt x="83517" y="106859"/>
                  </a:lnTo>
                  <a:lnTo>
                    <a:pt x="82532" y="106177"/>
                  </a:lnTo>
                  <a:lnTo>
                    <a:pt x="80637" y="104889"/>
                  </a:lnTo>
                  <a:lnTo>
                    <a:pt x="78515" y="103676"/>
                  </a:lnTo>
                  <a:lnTo>
                    <a:pt x="76317" y="102464"/>
                  </a:lnTo>
                  <a:lnTo>
                    <a:pt x="74043" y="101327"/>
                  </a:lnTo>
                  <a:lnTo>
                    <a:pt x="71770" y="100341"/>
                  </a:lnTo>
                  <a:lnTo>
                    <a:pt x="69496" y="99432"/>
                  </a:lnTo>
                  <a:lnTo>
                    <a:pt x="67298" y="98674"/>
                  </a:lnTo>
                  <a:lnTo>
                    <a:pt x="65252" y="98068"/>
                  </a:lnTo>
                  <a:lnTo>
                    <a:pt x="63433" y="97689"/>
                  </a:lnTo>
                  <a:lnTo>
                    <a:pt x="61160" y="97386"/>
                  </a:lnTo>
                  <a:lnTo>
                    <a:pt x="58507" y="97158"/>
                  </a:lnTo>
                  <a:lnTo>
                    <a:pt x="55703" y="96931"/>
                  </a:lnTo>
                  <a:lnTo>
                    <a:pt x="52823" y="96855"/>
                  </a:lnTo>
                  <a:lnTo>
                    <a:pt x="50095" y="96855"/>
                  </a:lnTo>
                  <a:lnTo>
                    <a:pt x="47670" y="96931"/>
                  </a:lnTo>
                  <a:lnTo>
                    <a:pt x="45548" y="97083"/>
                  </a:lnTo>
                  <a:lnTo>
                    <a:pt x="43653" y="97386"/>
                  </a:lnTo>
                  <a:lnTo>
                    <a:pt x="41531" y="97765"/>
                  </a:lnTo>
                  <a:lnTo>
                    <a:pt x="39409" y="98295"/>
                  </a:lnTo>
                  <a:lnTo>
                    <a:pt x="37135" y="98902"/>
                  </a:lnTo>
                  <a:lnTo>
                    <a:pt x="34938" y="99508"/>
                  </a:lnTo>
                  <a:lnTo>
                    <a:pt x="32816" y="100266"/>
                  </a:lnTo>
                  <a:lnTo>
                    <a:pt x="30845" y="100948"/>
                  </a:lnTo>
                  <a:lnTo>
                    <a:pt x="29026" y="101706"/>
                  </a:lnTo>
                  <a:lnTo>
                    <a:pt x="27056" y="102615"/>
                  </a:lnTo>
                  <a:lnTo>
                    <a:pt x="25237" y="103600"/>
                  </a:lnTo>
                  <a:lnTo>
                    <a:pt x="23418" y="104586"/>
                  </a:lnTo>
                  <a:lnTo>
                    <a:pt x="21751" y="105571"/>
                  </a:lnTo>
                  <a:lnTo>
                    <a:pt x="20083" y="106632"/>
                  </a:lnTo>
                  <a:lnTo>
                    <a:pt x="18492" y="107769"/>
                  </a:lnTo>
                  <a:lnTo>
                    <a:pt x="16976" y="108981"/>
                  </a:lnTo>
                  <a:lnTo>
                    <a:pt x="15460" y="110194"/>
                  </a:lnTo>
                  <a:lnTo>
                    <a:pt x="13945" y="111558"/>
                  </a:lnTo>
                  <a:lnTo>
                    <a:pt x="12581" y="112922"/>
                  </a:lnTo>
                  <a:lnTo>
                    <a:pt x="11141" y="114438"/>
                  </a:lnTo>
                  <a:lnTo>
                    <a:pt x="9776" y="115954"/>
                  </a:lnTo>
                  <a:lnTo>
                    <a:pt x="8412" y="117621"/>
                  </a:lnTo>
                  <a:lnTo>
                    <a:pt x="7124" y="119364"/>
                  </a:lnTo>
                  <a:lnTo>
                    <a:pt x="5760" y="121183"/>
                  </a:lnTo>
                  <a:lnTo>
                    <a:pt x="4396" y="123077"/>
                  </a:lnTo>
                  <a:lnTo>
                    <a:pt x="2880" y="125503"/>
                  </a:lnTo>
                  <a:lnTo>
                    <a:pt x="1440" y="128004"/>
                  </a:lnTo>
                  <a:lnTo>
                    <a:pt x="455" y="129974"/>
                  </a:lnTo>
                  <a:lnTo>
                    <a:pt x="152" y="130656"/>
                  </a:lnTo>
                  <a:lnTo>
                    <a:pt x="0" y="131035"/>
                  </a:lnTo>
                  <a:lnTo>
                    <a:pt x="76" y="131187"/>
                  </a:lnTo>
                  <a:lnTo>
                    <a:pt x="303" y="131338"/>
                  </a:lnTo>
                  <a:lnTo>
                    <a:pt x="1061" y="131641"/>
                  </a:lnTo>
                  <a:lnTo>
                    <a:pt x="2122" y="131945"/>
                  </a:lnTo>
                  <a:lnTo>
                    <a:pt x="3259" y="132172"/>
                  </a:lnTo>
                  <a:lnTo>
                    <a:pt x="3714" y="132248"/>
                  </a:lnTo>
                  <a:lnTo>
                    <a:pt x="4092" y="132248"/>
                  </a:lnTo>
                  <a:lnTo>
                    <a:pt x="4471" y="132172"/>
                  </a:lnTo>
                  <a:lnTo>
                    <a:pt x="4775" y="132020"/>
                  </a:lnTo>
                  <a:lnTo>
                    <a:pt x="5002" y="131869"/>
                  </a:lnTo>
                  <a:lnTo>
                    <a:pt x="5154" y="131641"/>
                  </a:lnTo>
                  <a:lnTo>
                    <a:pt x="5229" y="131414"/>
                  </a:lnTo>
                  <a:lnTo>
                    <a:pt x="5229" y="131111"/>
                  </a:lnTo>
                  <a:lnTo>
                    <a:pt x="5229" y="130732"/>
                  </a:lnTo>
                  <a:lnTo>
                    <a:pt x="5457" y="130126"/>
                  </a:lnTo>
                  <a:lnTo>
                    <a:pt x="5911" y="129140"/>
                  </a:lnTo>
                  <a:lnTo>
                    <a:pt x="6669" y="127928"/>
                  </a:lnTo>
                  <a:lnTo>
                    <a:pt x="8109" y="125427"/>
                  </a:lnTo>
                  <a:lnTo>
                    <a:pt x="9473" y="123381"/>
                  </a:lnTo>
                  <a:lnTo>
                    <a:pt x="10989" y="121334"/>
                  </a:lnTo>
                  <a:lnTo>
                    <a:pt x="12884" y="119061"/>
                  </a:lnTo>
                  <a:lnTo>
                    <a:pt x="14703" y="117015"/>
                  </a:lnTo>
                  <a:lnTo>
                    <a:pt x="16446" y="115120"/>
                  </a:lnTo>
                  <a:lnTo>
                    <a:pt x="18265" y="113377"/>
                  </a:lnTo>
                  <a:lnTo>
                    <a:pt x="20083" y="111709"/>
                  </a:lnTo>
                  <a:lnTo>
                    <a:pt x="21902" y="110270"/>
                  </a:lnTo>
                  <a:lnTo>
                    <a:pt x="23797" y="108905"/>
                  </a:lnTo>
                  <a:lnTo>
                    <a:pt x="25692" y="107693"/>
                  </a:lnTo>
                  <a:lnTo>
                    <a:pt x="27662" y="106632"/>
                  </a:lnTo>
                  <a:lnTo>
                    <a:pt x="29708" y="105647"/>
                  </a:lnTo>
                  <a:lnTo>
                    <a:pt x="31830" y="104737"/>
                  </a:lnTo>
                  <a:lnTo>
                    <a:pt x="34028" y="103979"/>
                  </a:lnTo>
                  <a:lnTo>
                    <a:pt x="36378" y="103297"/>
                  </a:lnTo>
                  <a:lnTo>
                    <a:pt x="38803" y="102691"/>
                  </a:lnTo>
                  <a:lnTo>
                    <a:pt x="41379" y="102160"/>
                  </a:lnTo>
                  <a:lnTo>
                    <a:pt x="44032" y="101706"/>
                  </a:lnTo>
                  <a:lnTo>
                    <a:pt x="46912" y="101402"/>
                  </a:lnTo>
                  <a:lnTo>
                    <a:pt x="49110" y="101175"/>
                  </a:lnTo>
                  <a:lnTo>
                    <a:pt x="51459" y="101099"/>
                  </a:lnTo>
                  <a:lnTo>
                    <a:pt x="53884" y="101024"/>
                  </a:lnTo>
                  <a:lnTo>
                    <a:pt x="56309" y="101099"/>
                  </a:lnTo>
                  <a:lnTo>
                    <a:pt x="58583" y="101251"/>
                  </a:lnTo>
                  <a:lnTo>
                    <a:pt x="60781" y="101478"/>
                  </a:lnTo>
                  <a:lnTo>
                    <a:pt x="62827" y="101781"/>
                  </a:lnTo>
                  <a:lnTo>
                    <a:pt x="64570" y="102160"/>
                  </a:lnTo>
                  <a:lnTo>
                    <a:pt x="66313" y="102615"/>
                  </a:lnTo>
                  <a:lnTo>
                    <a:pt x="67905" y="103070"/>
                  </a:lnTo>
                  <a:lnTo>
                    <a:pt x="69345" y="103600"/>
                  </a:lnTo>
                  <a:lnTo>
                    <a:pt x="70785" y="104207"/>
                  </a:lnTo>
                  <a:lnTo>
                    <a:pt x="72225" y="104964"/>
                  </a:lnTo>
                  <a:lnTo>
                    <a:pt x="73740" y="105722"/>
                  </a:lnTo>
                  <a:lnTo>
                    <a:pt x="75408" y="106708"/>
                  </a:lnTo>
                  <a:lnTo>
                    <a:pt x="77302" y="107920"/>
                  </a:lnTo>
                  <a:lnTo>
                    <a:pt x="80788" y="110118"/>
                  </a:lnTo>
                  <a:lnTo>
                    <a:pt x="80182" y="110800"/>
                  </a:lnTo>
                  <a:lnTo>
                    <a:pt x="79652" y="111558"/>
                  </a:lnTo>
                  <a:lnTo>
                    <a:pt x="77833" y="110421"/>
                  </a:lnTo>
                  <a:lnTo>
                    <a:pt x="76772" y="109739"/>
                  </a:lnTo>
                  <a:lnTo>
                    <a:pt x="75559" y="108981"/>
                  </a:lnTo>
                  <a:lnTo>
                    <a:pt x="72755" y="107541"/>
                  </a:lnTo>
                  <a:lnTo>
                    <a:pt x="69951" y="106253"/>
                  </a:lnTo>
                  <a:lnTo>
                    <a:pt x="68663" y="105722"/>
                  </a:lnTo>
                  <a:lnTo>
                    <a:pt x="67526" y="105268"/>
                  </a:lnTo>
                  <a:lnTo>
                    <a:pt x="65404" y="104586"/>
                  </a:lnTo>
                  <a:lnTo>
                    <a:pt x="63358" y="103979"/>
                  </a:lnTo>
                  <a:lnTo>
                    <a:pt x="61236" y="103449"/>
                  </a:lnTo>
                  <a:lnTo>
                    <a:pt x="59189" y="103070"/>
                  </a:lnTo>
                  <a:lnTo>
                    <a:pt x="57067" y="102767"/>
                  </a:lnTo>
                  <a:lnTo>
                    <a:pt x="54945" y="102539"/>
                  </a:lnTo>
                  <a:lnTo>
                    <a:pt x="52823" y="102388"/>
                  </a:lnTo>
                  <a:lnTo>
                    <a:pt x="50550" y="102388"/>
                  </a:lnTo>
                  <a:lnTo>
                    <a:pt x="47367" y="102464"/>
                  </a:lnTo>
                  <a:lnTo>
                    <a:pt x="45851" y="102539"/>
                  </a:lnTo>
                  <a:lnTo>
                    <a:pt x="44411" y="102691"/>
                  </a:lnTo>
                  <a:lnTo>
                    <a:pt x="42971" y="102842"/>
                  </a:lnTo>
                  <a:lnTo>
                    <a:pt x="41607" y="103146"/>
                  </a:lnTo>
                  <a:lnTo>
                    <a:pt x="40167" y="103449"/>
                  </a:lnTo>
                  <a:lnTo>
                    <a:pt x="38727" y="103752"/>
                  </a:lnTo>
                  <a:lnTo>
                    <a:pt x="37135" y="104207"/>
                  </a:lnTo>
                  <a:lnTo>
                    <a:pt x="35620" y="104661"/>
                  </a:lnTo>
                  <a:lnTo>
                    <a:pt x="34104" y="105192"/>
                  </a:lnTo>
                  <a:lnTo>
                    <a:pt x="32664" y="105798"/>
                  </a:lnTo>
                  <a:lnTo>
                    <a:pt x="31224" y="106404"/>
                  </a:lnTo>
                  <a:lnTo>
                    <a:pt x="29784" y="107086"/>
                  </a:lnTo>
                  <a:lnTo>
                    <a:pt x="28420" y="107769"/>
                  </a:lnTo>
                  <a:lnTo>
                    <a:pt x="27056" y="108602"/>
                  </a:lnTo>
                  <a:lnTo>
                    <a:pt x="25692" y="109436"/>
                  </a:lnTo>
                  <a:lnTo>
                    <a:pt x="24328" y="110270"/>
                  </a:lnTo>
                  <a:lnTo>
                    <a:pt x="23039" y="111255"/>
                  </a:lnTo>
                  <a:lnTo>
                    <a:pt x="21751" y="112240"/>
                  </a:lnTo>
                  <a:lnTo>
                    <a:pt x="20462" y="113301"/>
                  </a:lnTo>
                  <a:lnTo>
                    <a:pt x="19250" y="114438"/>
                  </a:lnTo>
                  <a:lnTo>
                    <a:pt x="17961" y="115575"/>
                  </a:lnTo>
                  <a:lnTo>
                    <a:pt x="16749" y="116787"/>
                  </a:lnTo>
                  <a:lnTo>
                    <a:pt x="15309" y="118303"/>
                  </a:lnTo>
                  <a:lnTo>
                    <a:pt x="14021" y="119819"/>
                  </a:lnTo>
                  <a:lnTo>
                    <a:pt x="12732" y="121410"/>
                  </a:lnTo>
                  <a:lnTo>
                    <a:pt x="11520" y="123002"/>
                  </a:lnTo>
                  <a:lnTo>
                    <a:pt x="10383" y="124745"/>
                  </a:lnTo>
                  <a:lnTo>
                    <a:pt x="9322" y="126412"/>
                  </a:lnTo>
                  <a:lnTo>
                    <a:pt x="8337" y="128155"/>
                  </a:lnTo>
                  <a:lnTo>
                    <a:pt x="7427" y="129974"/>
                  </a:lnTo>
                  <a:lnTo>
                    <a:pt x="6593" y="131793"/>
                  </a:lnTo>
                  <a:lnTo>
                    <a:pt x="5760" y="133688"/>
                  </a:lnTo>
                  <a:lnTo>
                    <a:pt x="5078" y="135582"/>
                  </a:lnTo>
                  <a:lnTo>
                    <a:pt x="4471" y="137553"/>
                  </a:lnTo>
                  <a:lnTo>
                    <a:pt x="3865" y="139523"/>
                  </a:lnTo>
                  <a:lnTo>
                    <a:pt x="3410" y="141494"/>
                  </a:lnTo>
                  <a:lnTo>
                    <a:pt x="2956" y="143540"/>
                  </a:lnTo>
                  <a:lnTo>
                    <a:pt x="2653" y="145586"/>
                  </a:lnTo>
                  <a:lnTo>
                    <a:pt x="2501" y="146874"/>
                  </a:lnTo>
                  <a:lnTo>
                    <a:pt x="2425" y="148466"/>
                  </a:lnTo>
                  <a:lnTo>
                    <a:pt x="2349" y="152104"/>
                  </a:lnTo>
                  <a:lnTo>
                    <a:pt x="2425" y="155742"/>
                  </a:lnTo>
                  <a:lnTo>
                    <a:pt x="2577" y="157333"/>
                  </a:lnTo>
                  <a:lnTo>
                    <a:pt x="2728" y="158697"/>
                  </a:lnTo>
                  <a:lnTo>
                    <a:pt x="3335" y="161653"/>
                  </a:lnTo>
                  <a:lnTo>
                    <a:pt x="3638" y="163169"/>
                  </a:lnTo>
                  <a:lnTo>
                    <a:pt x="4017" y="164609"/>
                  </a:lnTo>
                  <a:lnTo>
                    <a:pt x="4471" y="166048"/>
                  </a:lnTo>
                  <a:lnTo>
                    <a:pt x="4926" y="167488"/>
                  </a:lnTo>
                  <a:lnTo>
                    <a:pt x="5457" y="168853"/>
                  </a:lnTo>
                  <a:lnTo>
                    <a:pt x="5987" y="170217"/>
                  </a:lnTo>
                  <a:lnTo>
                    <a:pt x="6593" y="171581"/>
                  </a:lnTo>
                  <a:lnTo>
                    <a:pt x="7200" y="172945"/>
                  </a:lnTo>
                  <a:lnTo>
                    <a:pt x="7882" y="174309"/>
                  </a:lnTo>
                  <a:lnTo>
                    <a:pt x="8640" y="175598"/>
                  </a:lnTo>
                  <a:lnTo>
                    <a:pt x="10231" y="178174"/>
                  </a:lnTo>
                  <a:lnTo>
                    <a:pt x="11974" y="180751"/>
                  </a:lnTo>
                  <a:lnTo>
                    <a:pt x="12884" y="181812"/>
                  </a:lnTo>
                  <a:lnTo>
                    <a:pt x="13945" y="183025"/>
                  </a:lnTo>
                  <a:lnTo>
                    <a:pt x="15157" y="184389"/>
                  </a:lnTo>
                  <a:lnTo>
                    <a:pt x="16521" y="185753"/>
                  </a:lnTo>
                  <a:lnTo>
                    <a:pt x="17886" y="187117"/>
                  </a:lnTo>
                  <a:lnTo>
                    <a:pt x="19250" y="188330"/>
                  </a:lnTo>
                  <a:lnTo>
                    <a:pt x="20462" y="189467"/>
                  </a:lnTo>
                  <a:lnTo>
                    <a:pt x="21599" y="190300"/>
                  </a:lnTo>
                  <a:lnTo>
                    <a:pt x="23342" y="191589"/>
                  </a:lnTo>
                  <a:lnTo>
                    <a:pt x="25161" y="192725"/>
                  </a:lnTo>
                  <a:lnTo>
                    <a:pt x="26980" y="193862"/>
                  </a:lnTo>
                  <a:lnTo>
                    <a:pt x="28875" y="194847"/>
                  </a:lnTo>
                  <a:lnTo>
                    <a:pt x="30769" y="195757"/>
                  </a:lnTo>
                  <a:lnTo>
                    <a:pt x="32664" y="196590"/>
                  </a:lnTo>
                  <a:lnTo>
                    <a:pt x="34559" y="197348"/>
                  </a:lnTo>
                  <a:lnTo>
                    <a:pt x="36529" y="198030"/>
                  </a:lnTo>
                  <a:lnTo>
                    <a:pt x="38575" y="198637"/>
                  </a:lnTo>
                  <a:lnTo>
                    <a:pt x="40546" y="199091"/>
                  </a:lnTo>
                  <a:lnTo>
                    <a:pt x="42592" y="199546"/>
                  </a:lnTo>
                  <a:lnTo>
                    <a:pt x="44638" y="199849"/>
                  </a:lnTo>
                  <a:lnTo>
                    <a:pt x="46685" y="200077"/>
                  </a:lnTo>
                  <a:lnTo>
                    <a:pt x="48731" y="200228"/>
                  </a:lnTo>
                  <a:lnTo>
                    <a:pt x="50853" y="200304"/>
                  </a:lnTo>
                  <a:lnTo>
                    <a:pt x="52975" y="200228"/>
                  </a:lnTo>
                  <a:lnTo>
                    <a:pt x="55703" y="200077"/>
                  </a:lnTo>
                  <a:lnTo>
                    <a:pt x="58356" y="199774"/>
                  </a:lnTo>
                  <a:lnTo>
                    <a:pt x="60857" y="199319"/>
                  </a:lnTo>
                  <a:lnTo>
                    <a:pt x="63358" y="198788"/>
                  </a:lnTo>
                  <a:lnTo>
                    <a:pt x="65859" y="198106"/>
                  </a:lnTo>
                  <a:lnTo>
                    <a:pt x="68284" y="197273"/>
                  </a:lnTo>
                  <a:lnTo>
                    <a:pt x="70709" y="196287"/>
                  </a:lnTo>
                  <a:lnTo>
                    <a:pt x="73134" y="195151"/>
                  </a:lnTo>
                  <a:lnTo>
                    <a:pt x="74877" y="194241"/>
                  </a:lnTo>
                  <a:lnTo>
                    <a:pt x="76620" y="193256"/>
                  </a:lnTo>
                  <a:lnTo>
                    <a:pt x="78288" y="192119"/>
                  </a:lnTo>
                  <a:lnTo>
                    <a:pt x="79955" y="190982"/>
                  </a:lnTo>
                  <a:lnTo>
                    <a:pt x="81546" y="189770"/>
                  </a:lnTo>
                  <a:lnTo>
                    <a:pt x="83138" y="188557"/>
                  </a:lnTo>
                  <a:lnTo>
                    <a:pt x="84578" y="187193"/>
                  </a:lnTo>
                  <a:lnTo>
                    <a:pt x="86018" y="185753"/>
                  </a:lnTo>
                  <a:lnTo>
                    <a:pt x="87458" y="184313"/>
                  </a:lnTo>
                  <a:lnTo>
                    <a:pt x="88746" y="182797"/>
                  </a:lnTo>
                  <a:lnTo>
                    <a:pt x="90034" y="181282"/>
                  </a:lnTo>
                  <a:lnTo>
                    <a:pt x="91247" y="179614"/>
                  </a:lnTo>
                  <a:lnTo>
                    <a:pt x="92384" y="177947"/>
                  </a:lnTo>
                  <a:lnTo>
                    <a:pt x="93445" y="176280"/>
                  </a:lnTo>
                  <a:lnTo>
                    <a:pt x="94430" y="174461"/>
                  </a:lnTo>
                  <a:lnTo>
                    <a:pt x="95339" y="172718"/>
                  </a:lnTo>
                  <a:lnTo>
                    <a:pt x="96325" y="170520"/>
                  </a:lnTo>
                  <a:lnTo>
                    <a:pt x="97083" y="168701"/>
                  </a:lnTo>
                  <a:lnTo>
                    <a:pt x="97613" y="167185"/>
                  </a:lnTo>
                  <a:lnTo>
                    <a:pt x="97840" y="165897"/>
                  </a:lnTo>
                  <a:lnTo>
                    <a:pt x="97916" y="165518"/>
                  </a:lnTo>
                  <a:lnTo>
                    <a:pt x="98068" y="165215"/>
                  </a:lnTo>
                  <a:lnTo>
                    <a:pt x="98295" y="165063"/>
                  </a:lnTo>
                  <a:lnTo>
                    <a:pt x="98674" y="164987"/>
                  </a:lnTo>
                  <a:lnTo>
                    <a:pt x="99432" y="164836"/>
                  </a:lnTo>
                  <a:lnTo>
                    <a:pt x="100114" y="164836"/>
                  </a:lnTo>
                  <a:lnTo>
                    <a:pt x="100796" y="164987"/>
                  </a:lnTo>
                  <a:lnTo>
                    <a:pt x="101402" y="165215"/>
                  </a:lnTo>
                  <a:lnTo>
                    <a:pt x="101781" y="165291"/>
                  </a:lnTo>
                  <a:lnTo>
                    <a:pt x="102312" y="165366"/>
                  </a:lnTo>
                  <a:lnTo>
                    <a:pt x="103600" y="165518"/>
                  </a:lnTo>
                  <a:lnTo>
                    <a:pt x="104282" y="165518"/>
                  </a:lnTo>
                  <a:lnTo>
                    <a:pt x="104813" y="165594"/>
                  </a:lnTo>
                  <a:lnTo>
                    <a:pt x="105268" y="165745"/>
                  </a:lnTo>
                  <a:lnTo>
                    <a:pt x="105571" y="165897"/>
                  </a:lnTo>
                  <a:lnTo>
                    <a:pt x="105874" y="166048"/>
                  </a:lnTo>
                  <a:lnTo>
                    <a:pt x="107162" y="166048"/>
                  </a:lnTo>
                  <a:lnTo>
                    <a:pt x="107768" y="165973"/>
                  </a:lnTo>
                  <a:lnTo>
                    <a:pt x="108223" y="165973"/>
                  </a:lnTo>
                  <a:lnTo>
                    <a:pt x="108678" y="166124"/>
                  </a:lnTo>
                  <a:lnTo>
                    <a:pt x="109284" y="166427"/>
                  </a:lnTo>
                  <a:lnTo>
                    <a:pt x="110421" y="166958"/>
                  </a:lnTo>
                  <a:lnTo>
                    <a:pt x="111558" y="167413"/>
                  </a:lnTo>
                  <a:lnTo>
                    <a:pt x="112770" y="167792"/>
                  </a:lnTo>
                  <a:lnTo>
                    <a:pt x="113983" y="168095"/>
                  </a:lnTo>
                  <a:lnTo>
                    <a:pt x="115196" y="168246"/>
                  </a:lnTo>
                  <a:lnTo>
                    <a:pt x="116484" y="168322"/>
                  </a:lnTo>
                  <a:lnTo>
                    <a:pt x="117697" y="168322"/>
                  </a:lnTo>
                  <a:lnTo>
                    <a:pt x="118909" y="168171"/>
                  </a:lnTo>
                  <a:lnTo>
                    <a:pt x="119743" y="168019"/>
                  </a:lnTo>
                  <a:lnTo>
                    <a:pt x="120501" y="167792"/>
                  </a:lnTo>
                  <a:lnTo>
                    <a:pt x="121410" y="167488"/>
                  </a:lnTo>
                  <a:lnTo>
                    <a:pt x="122244" y="167185"/>
                  </a:lnTo>
                  <a:lnTo>
                    <a:pt x="123002" y="166731"/>
                  </a:lnTo>
                  <a:lnTo>
                    <a:pt x="123759" y="166352"/>
                  </a:lnTo>
                  <a:lnTo>
                    <a:pt x="124517" y="165821"/>
                  </a:lnTo>
                  <a:lnTo>
                    <a:pt x="125048" y="165366"/>
                  </a:lnTo>
                  <a:lnTo>
                    <a:pt x="125578" y="164912"/>
                  </a:lnTo>
                  <a:lnTo>
                    <a:pt x="126109" y="164230"/>
                  </a:lnTo>
                  <a:lnTo>
                    <a:pt x="127170" y="162714"/>
                  </a:lnTo>
                  <a:lnTo>
                    <a:pt x="128155" y="161047"/>
                  </a:lnTo>
                  <a:lnTo>
                    <a:pt x="128610" y="160289"/>
                  </a:lnTo>
                  <a:lnTo>
                    <a:pt x="128913" y="159531"/>
                  </a:lnTo>
                  <a:lnTo>
                    <a:pt x="129443" y="158167"/>
                  </a:lnTo>
                  <a:lnTo>
                    <a:pt x="132475" y="158091"/>
                  </a:lnTo>
                  <a:lnTo>
                    <a:pt x="135582" y="158015"/>
                  </a:lnTo>
                  <a:lnTo>
                    <a:pt x="135431" y="158849"/>
                  </a:lnTo>
                  <a:lnTo>
                    <a:pt x="135431" y="159228"/>
                  </a:lnTo>
                  <a:lnTo>
                    <a:pt x="135431" y="159607"/>
                  </a:lnTo>
                  <a:lnTo>
                    <a:pt x="135506" y="159834"/>
                  </a:lnTo>
                  <a:lnTo>
                    <a:pt x="135658" y="160061"/>
                  </a:lnTo>
                  <a:lnTo>
                    <a:pt x="135810" y="160289"/>
                  </a:lnTo>
                  <a:lnTo>
                    <a:pt x="136113" y="160364"/>
                  </a:lnTo>
                  <a:lnTo>
                    <a:pt x="136795" y="160668"/>
                  </a:lnTo>
                  <a:lnTo>
                    <a:pt x="137780" y="160819"/>
                  </a:lnTo>
                  <a:lnTo>
                    <a:pt x="138841" y="160895"/>
                  </a:lnTo>
                  <a:lnTo>
                    <a:pt x="139675" y="160971"/>
                  </a:lnTo>
                  <a:lnTo>
                    <a:pt x="140054" y="161122"/>
                  </a:lnTo>
                  <a:lnTo>
                    <a:pt x="140432" y="161274"/>
                  </a:lnTo>
                  <a:lnTo>
                    <a:pt x="140811" y="161426"/>
                  </a:lnTo>
                  <a:lnTo>
                    <a:pt x="141115" y="161501"/>
                  </a:lnTo>
                  <a:lnTo>
                    <a:pt x="141493" y="161350"/>
                  </a:lnTo>
                  <a:lnTo>
                    <a:pt x="141948" y="161122"/>
                  </a:lnTo>
                  <a:lnTo>
                    <a:pt x="142479" y="160971"/>
                  </a:lnTo>
                  <a:lnTo>
                    <a:pt x="142933" y="160819"/>
                  </a:lnTo>
                  <a:lnTo>
                    <a:pt x="143540" y="160743"/>
                  </a:lnTo>
                  <a:lnTo>
                    <a:pt x="144146" y="160668"/>
                  </a:lnTo>
                  <a:lnTo>
                    <a:pt x="145131" y="160668"/>
                  </a:lnTo>
                  <a:lnTo>
                    <a:pt x="145662" y="160516"/>
                  </a:lnTo>
                  <a:lnTo>
                    <a:pt x="145965" y="160137"/>
                  </a:lnTo>
                  <a:lnTo>
                    <a:pt x="146420" y="159607"/>
                  </a:lnTo>
                  <a:lnTo>
                    <a:pt x="146874" y="158773"/>
                  </a:lnTo>
                  <a:lnTo>
                    <a:pt x="147329" y="157939"/>
                  </a:lnTo>
                  <a:lnTo>
                    <a:pt x="147708" y="157030"/>
                  </a:lnTo>
                  <a:lnTo>
                    <a:pt x="148087" y="156196"/>
                  </a:lnTo>
                  <a:lnTo>
                    <a:pt x="148314" y="155438"/>
                  </a:lnTo>
                  <a:lnTo>
                    <a:pt x="148390" y="154908"/>
                  </a:lnTo>
                  <a:lnTo>
                    <a:pt x="148390" y="154605"/>
                  </a:lnTo>
                  <a:lnTo>
                    <a:pt x="148314" y="154302"/>
                  </a:lnTo>
                  <a:lnTo>
                    <a:pt x="148163" y="153998"/>
                  </a:lnTo>
                  <a:lnTo>
                    <a:pt x="147935" y="153847"/>
                  </a:lnTo>
                  <a:lnTo>
                    <a:pt x="147556" y="153695"/>
                  </a:lnTo>
                  <a:lnTo>
                    <a:pt x="147102" y="153544"/>
                  </a:lnTo>
                  <a:lnTo>
                    <a:pt x="145813" y="153392"/>
                  </a:lnTo>
                  <a:lnTo>
                    <a:pt x="144222" y="153241"/>
                  </a:lnTo>
                  <a:lnTo>
                    <a:pt x="143161" y="153089"/>
                  </a:lnTo>
                  <a:lnTo>
                    <a:pt x="142782" y="153013"/>
                  </a:lnTo>
                  <a:lnTo>
                    <a:pt x="142403" y="153089"/>
                  </a:lnTo>
                  <a:lnTo>
                    <a:pt x="142024" y="153165"/>
                  </a:lnTo>
                  <a:lnTo>
                    <a:pt x="141569" y="153316"/>
                  </a:lnTo>
                  <a:lnTo>
                    <a:pt x="141115" y="153468"/>
                  </a:lnTo>
                  <a:lnTo>
                    <a:pt x="140508" y="153544"/>
                  </a:lnTo>
                  <a:lnTo>
                    <a:pt x="139902" y="153619"/>
                  </a:lnTo>
                  <a:lnTo>
                    <a:pt x="139220" y="153619"/>
                  </a:lnTo>
                  <a:lnTo>
                    <a:pt x="138538" y="153695"/>
                  </a:lnTo>
                  <a:lnTo>
                    <a:pt x="138083" y="153695"/>
                  </a:lnTo>
                  <a:lnTo>
                    <a:pt x="137780" y="153847"/>
                  </a:lnTo>
                  <a:lnTo>
                    <a:pt x="137704" y="153998"/>
                  </a:lnTo>
                  <a:lnTo>
                    <a:pt x="137553" y="154074"/>
                  </a:lnTo>
                  <a:lnTo>
                    <a:pt x="137325" y="154226"/>
                  </a:lnTo>
                  <a:lnTo>
                    <a:pt x="136643" y="154302"/>
                  </a:lnTo>
                  <a:lnTo>
                    <a:pt x="135734" y="154302"/>
                  </a:lnTo>
                  <a:lnTo>
                    <a:pt x="134748" y="154150"/>
                  </a:lnTo>
                  <a:lnTo>
                    <a:pt x="134445" y="154074"/>
                  </a:lnTo>
                  <a:lnTo>
                    <a:pt x="134370" y="153998"/>
                  </a:lnTo>
                  <a:lnTo>
                    <a:pt x="134445" y="153847"/>
                  </a:lnTo>
                  <a:lnTo>
                    <a:pt x="134976" y="153468"/>
                  </a:lnTo>
                  <a:lnTo>
                    <a:pt x="136188" y="152710"/>
                  </a:lnTo>
                  <a:lnTo>
                    <a:pt x="138083" y="151497"/>
                  </a:lnTo>
                  <a:lnTo>
                    <a:pt x="140054" y="150058"/>
                  </a:lnTo>
                  <a:lnTo>
                    <a:pt x="141797" y="148693"/>
                  </a:lnTo>
                  <a:lnTo>
                    <a:pt x="143237" y="147329"/>
                  </a:lnTo>
                  <a:lnTo>
                    <a:pt x="143994" y="146496"/>
                  </a:lnTo>
                  <a:lnTo>
                    <a:pt x="144904" y="145435"/>
                  </a:lnTo>
                  <a:lnTo>
                    <a:pt x="146950" y="142782"/>
                  </a:lnTo>
                  <a:lnTo>
                    <a:pt x="149224" y="139599"/>
                  </a:lnTo>
                  <a:lnTo>
                    <a:pt x="151649" y="136037"/>
                  </a:lnTo>
                  <a:lnTo>
                    <a:pt x="153468" y="133081"/>
                  </a:lnTo>
                  <a:lnTo>
                    <a:pt x="155211" y="130126"/>
                  </a:lnTo>
                  <a:lnTo>
                    <a:pt x="157257" y="126185"/>
                  </a:lnTo>
                  <a:lnTo>
                    <a:pt x="160061" y="120652"/>
                  </a:lnTo>
                  <a:lnTo>
                    <a:pt x="162335" y="116181"/>
                  </a:lnTo>
                  <a:lnTo>
                    <a:pt x="164229" y="112543"/>
                  </a:lnTo>
                  <a:lnTo>
                    <a:pt x="165897" y="109512"/>
                  </a:lnTo>
                  <a:lnTo>
                    <a:pt x="167412" y="107086"/>
                  </a:lnTo>
                  <a:lnTo>
                    <a:pt x="168777" y="105040"/>
                  </a:lnTo>
                  <a:lnTo>
                    <a:pt x="170217" y="103297"/>
                  </a:lnTo>
                  <a:lnTo>
                    <a:pt x="171657" y="101630"/>
                  </a:lnTo>
                  <a:lnTo>
                    <a:pt x="173324" y="100038"/>
                  </a:lnTo>
                  <a:lnTo>
                    <a:pt x="175143" y="98371"/>
                  </a:lnTo>
                  <a:lnTo>
                    <a:pt x="175446" y="99735"/>
                  </a:lnTo>
                  <a:lnTo>
                    <a:pt x="175901" y="101099"/>
                  </a:lnTo>
                  <a:lnTo>
                    <a:pt x="176128" y="101706"/>
                  </a:lnTo>
                  <a:lnTo>
                    <a:pt x="176431" y="102236"/>
                  </a:lnTo>
                  <a:lnTo>
                    <a:pt x="176810" y="102767"/>
                  </a:lnTo>
                  <a:lnTo>
                    <a:pt x="177189" y="103297"/>
                  </a:lnTo>
                  <a:lnTo>
                    <a:pt x="178098" y="104358"/>
                  </a:lnTo>
                  <a:lnTo>
                    <a:pt x="178629" y="104813"/>
                  </a:lnTo>
                  <a:lnTo>
                    <a:pt x="179159" y="105268"/>
                  </a:lnTo>
                  <a:lnTo>
                    <a:pt x="180372" y="106025"/>
                  </a:lnTo>
                  <a:lnTo>
                    <a:pt x="180902" y="106329"/>
                  </a:lnTo>
                  <a:lnTo>
                    <a:pt x="181433" y="106556"/>
                  </a:lnTo>
                  <a:lnTo>
                    <a:pt x="181888" y="106708"/>
                  </a:lnTo>
                  <a:lnTo>
                    <a:pt x="182342" y="106783"/>
                  </a:lnTo>
                  <a:lnTo>
                    <a:pt x="182418" y="106783"/>
                  </a:lnTo>
                  <a:lnTo>
                    <a:pt x="182418" y="106859"/>
                  </a:lnTo>
                  <a:lnTo>
                    <a:pt x="182191" y="107238"/>
                  </a:lnTo>
                  <a:lnTo>
                    <a:pt x="181509" y="107996"/>
                  </a:lnTo>
                  <a:lnTo>
                    <a:pt x="180296" y="109133"/>
                  </a:lnTo>
                  <a:lnTo>
                    <a:pt x="178326" y="111027"/>
                  </a:lnTo>
                  <a:lnTo>
                    <a:pt x="176583" y="112922"/>
                  </a:lnTo>
                  <a:lnTo>
                    <a:pt x="174991" y="114741"/>
                  </a:lnTo>
                  <a:lnTo>
                    <a:pt x="173551" y="116560"/>
                  </a:lnTo>
                  <a:lnTo>
                    <a:pt x="172187" y="118454"/>
                  </a:lnTo>
                  <a:lnTo>
                    <a:pt x="170899" y="120501"/>
                  </a:lnTo>
                  <a:lnTo>
                    <a:pt x="169686" y="122623"/>
                  </a:lnTo>
                  <a:lnTo>
                    <a:pt x="168474" y="125048"/>
                  </a:lnTo>
                  <a:lnTo>
                    <a:pt x="167337" y="127397"/>
                  </a:lnTo>
                  <a:lnTo>
                    <a:pt x="166276" y="129747"/>
                  </a:lnTo>
                  <a:lnTo>
                    <a:pt x="165290" y="132096"/>
                  </a:lnTo>
                  <a:lnTo>
                    <a:pt x="164381" y="134370"/>
                  </a:lnTo>
                  <a:lnTo>
                    <a:pt x="163623" y="136643"/>
                  </a:lnTo>
                  <a:lnTo>
                    <a:pt x="162865" y="138917"/>
                  </a:lnTo>
                  <a:lnTo>
                    <a:pt x="162259" y="141115"/>
                  </a:lnTo>
                  <a:lnTo>
                    <a:pt x="161728" y="143313"/>
                  </a:lnTo>
                  <a:lnTo>
                    <a:pt x="161274" y="145510"/>
                  </a:lnTo>
                  <a:lnTo>
                    <a:pt x="160971" y="147632"/>
                  </a:lnTo>
                  <a:lnTo>
                    <a:pt x="160819" y="149224"/>
                  </a:lnTo>
                  <a:lnTo>
                    <a:pt x="160895" y="149754"/>
                  </a:lnTo>
                  <a:lnTo>
                    <a:pt x="160895" y="149982"/>
                  </a:lnTo>
                  <a:lnTo>
                    <a:pt x="161122" y="150058"/>
                  </a:lnTo>
                  <a:lnTo>
                    <a:pt x="161653" y="150209"/>
                  </a:lnTo>
                  <a:lnTo>
                    <a:pt x="163017" y="150512"/>
                  </a:lnTo>
                  <a:lnTo>
                    <a:pt x="164381" y="150740"/>
                  </a:lnTo>
                  <a:lnTo>
                    <a:pt x="164836" y="150815"/>
                  </a:lnTo>
                  <a:lnTo>
                    <a:pt x="165063" y="150815"/>
                  </a:lnTo>
                  <a:lnTo>
                    <a:pt x="165139" y="150664"/>
                  </a:lnTo>
                  <a:lnTo>
                    <a:pt x="165290" y="150285"/>
                  </a:lnTo>
                  <a:lnTo>
                    <a:pt x="165442" y="149375"/>
                  </a:lnTo>
                  <a:lnTo>
                    <a:pt x="165594" y="148693"/>
                  </a:lnTo>
                  <a:lnTo>
                    <a:pt x="165594" y="148618"/>
                  </a:lnTo>
                  <a:lnTo>
                    <a:pt x="165669" y="148693"/>
                  </a:lnTo>
                  <a:lnTo>
                    <a:pt x="165745" y="149603"/>
                  </a:lnTo>
                  <a:lnTo>
                    <a:pt x="165897" y="151422"/>
                  </a:lnTo>
                  <a:lnTo>
                    <a:pt x="166200" y="154302"/>
                  </a:lnTo>
                  <a:lnTo>
                    <a:pt x="166503" y="156878"/>
                  </a:lnTo>
                  <a:lnTo>
                    <a:pt x="166958" y="159379"/>
                  </a:lnTo>
                  <a:lnTo>
                    <a:pt x="167488" y="161729"/>
                  </a:lnTo>
                  <a:lnTo>
                    <a:pt x="168170" y="164002"/>
                  </a:lnTo>
                  <a:lnTo>
                    <a:pt x="169004" y="166200"/>
                  </a:lnTo>
                  <a:lnTo>
                    <a:pt x="169913" y="168474"/>
                  </a:lnTo>
                  <a:lnTo>
                    <a:pt x="171050" y="170823"/>
                  </a:lnTo>
                  <a:lnTo>
                    <a:pt x="171960" y="172566"/>
                  </a:lnTo>
                  <a:lnTo>
                    <a:pt x="172945" y="174233"/>
                  </a:lnTo>
                  <a:lnTo>
                    <a:pt x="174006" y="175901"/>
                  </a:lnTo>
                  <a:lnTo>
                    <a:pt x="175067" y="177492"/>
                  </a:lnTo>
                  <a:lnTo>
                    <a:pt x="176280" y="179008"/>
                  </a:lnTo>
                  <a:lnTo>
                    <a:pt x="177492" y="180448"/>
                  </a:lnTo>
                  <a:lnTo>
                    <a:pt x="178780" y="181888"/>
                  </a:lnTo>
                  <a:lnTo>
                    <a:pt x="180069" y="183252"/>
                  </a:lnTo>
                  <a:lnTo>
                    <a:pt x="181509" y="184616"/>
                  </a:lnTo>
                  <a:lnTo>
                    <a:pt x="182949" y="185829"/>
                  </a:lnTo>
                  <a:lnTo>
                    <a:pt x="184464" y="187041"/>
                  </a:lnTo>
                  <a:lnTo>
                    <a:pt x="186056" y="188254"/>
                  </a:lnTo>
                  <a:lnTo>
                    <a:pt x="187647" y="189315"/>
                  </a:lnTo>
                  <a:lnTo>
                    <a:pt x="189391" y="190376"/>
                  </a:lnTo>
                  <a:lnTo>
                    <a:pt x="191134" y="191361"/>
                  </a:lnTo>
                  <a:lnTo>
                    <a:pt x="192877" y="192271"/>
                  </a:lnTo>
                  <a:lnTo>
                    <a:pt x="195454" y="193483"/>
                  </a:lnTo>
                  <a:lnTo>
                    <a:pt x="198030" y="194468"/>
                  </a:lnTo>
                  <a:lnTo>
                    <a:pt x="200607" y="195302"/>
                  </a:lnTo>
                  <a:lnTo>
                    <a:pt x="203184" y="195984"/>
                  </a:lnTo>
                  <a:lnTo>
                    <a:pt x="205836" y="196515"/>
                  </a:lnTo>
                  <a:lnTo>
                    <a:pt x="208565" y="196894"/>
                  </a:lnTo>
                  <a:lnTo>
                    <a:pt x="211293" y="197121"/>
                  </a:lnTo>
                  <a:lnTo>
                    <a:pt x="214097" y="197197"/>
                  </a:lnTo>
                  <a:lnTo>
                    <a:pt x="215689" y="197197"/>
                  </a:lnTo>
                  <a:lnTo>
                    <a:pt x="217356" y="197121"/>
                  </a:lnTo>
                  <a:lnTo>
                    <a:pt x="218947" y="196969"/>
                  </a:lnTo>
                  <a:lnTo>
                    <a:pt x="220539" y="196818"/>
                  </a:lnTo>
                  <a:lnTo>
                    <a:pt x="222130" y="196590"/>
                  </a:lnTo>
                  <a:lnTo>
                    <a:pt x="223646" y="196287"/>
                  </a:lnTo>
                  <a:lnTo>
                    <a:pt x="225238" y="195984"/>
                  </a:lnTo>
                  <a:lnTo>
                    <a:pt x="226753" y="195529"/>
                  </a:lnTo>
                  <a:lnTo>
                    <a:pt x="228269" y="195151"/>
                  </a:lnTo>
                  <a:lnTo>
                    <a:pt x="229785" y="194620"/>
                  </a:lnTo>
                  <a:lnTo>
                    <a:pt x="231301" y="194090"/>
                  </a:lnTo>
                  <a:lnTo>
                    <a:pt x="232740" y="193483"/>
                  </a:lnTo>
                  <a:lnTo>
                    <a:pt x="234180" y="192877"/>
                  </a:lnTo>
                  <a:lnTo>
                    <a:pt x="235620" y="192195"/>
                  </a:lnTo>
                  <a:lnTo>
                    <a:pt x="236985" y="191437"/>
                  </a:lnTo>
                  <a:lnTo>
                    <a:pt x="238349" y="190679"/>
                  </a:lnTo>
                  <a:lnTo>
                    <a:pt x="240698" y="189163"/>
                  </a:lnTo>
                  <a:lnTo>
                    <a:pt x="242972" y="187572"/>
                  </a:lnTo>
                  <a:lnTo>
                    <a:pt x="245094" y="185905"/>
                  </a:lnTo>
                  <a:lnTo>
                    <a:pt x="247064" y="184086"/>
                  </a:lnTo>
                  <a:lnTo>
                    <a:pt x="248959" y="182191"/>
                  </a:lnTo>
                  <a:lnTo>
                    <a:pt x="250778" y="180221"/>
                  </a:lnTo>
                  <a:lnTo>
                    <a:pt x="252445" y="178174"/>
                  </a:lnTo>
                  <a:lnTo>
                    <a:pt x="253961" y="175977"/>
                  </a:lnTo>
                  <a:lnTo>
                    <a:pt x="255401" y="173779"/>
                  </a:lnTo>
                  <a:lnTo>
                    <a:pt x="256689" y="171429"/>
                  </a:lnTo>
                  <a:lnTo>
                    <a:pt x="257826" y="169004"/>
                  </a:lnTo>
                  <a:lnTo>
                    <a:pt x="258887" y="166579"/>
                  </a:lnTo>
                  <a:lnTo>
                    <a:pt x="259796" y="164002"/>
                  </a:lnTo>
                  <a:lnTo>
                    <a:pt x="260554" y="161350"/>
                  </a:lnTo>
                  <a:lnTo>
                    <a:pt x="261160" y="158697"/>
                  </a:lnTo>
                  <a:lnTo>
                    <a:pt x="261615" y="155969"/>
                  </a:lnTo>
                  <a:lnTo>
                    <a:pt x="261767" y="154680"/>
                  </a:lnTo>
                  <a:lnTo>
                    <a:pt x="261918" y="153165"/>
                  </a:lnTo>
                  <a:lnTo>
                    <a:pt x="261994" y="149603"/>
                  </a:lnTo>
                  <a:lnTo>
                    <a:pt x="261994" y="146117"/>
                  </a:lnTo>
                  <a:lnTo>
                    <a:pt x="261918" y="144601"/>
                  </a:lnTo>
                  <a:lnTo>
                    <a:pt x="261767" y="143313"/>
                  </a:lnTo>
                  <a:lnTo>
                    <a:pt x="261388" y="140736"/>
                  </a:lnTo>
                  <a:lnTo>
                    <a:pt x="260857" y="138159"/>
                  </a:lnTo>
                  <a:lnTo>
                    <a:pt x="260175" y="135658"/>
                  </a:lnTo>
                  <a:lnTo>
                    <a:pt x="259342" y="133157"/>
                  </a:lnTo>
                  <a:lnTo>
                    <a:pt x="258432" y="130808"/>
                  </a:lnTo>
                  <a:lnTo>
                    <a:pt x="257371" y="128383"/>
                  </a:lnTo>
                  <a:lnTo>
                    <a:pt x="256234" y="126109"/>
                  </a:lnTo>
                  <a:lnTo>
                    <a:pt x="254946" y="123911"/>
                  </a:lnTo>
                  <a:lnTo>
                    <a:pt x="253582" y="121789"/>
                  </a:lnTo>
                  <a:lnTo>
                    <a:pt x="252142" y="119667"/>
                  </a:lnTo>
                  <a:lnTo>
                    <a:pt x="250550" y="117697"/>
                  </a:lnTo>
                  <a:lnTo>
                    <a:pt x="248883" y="115878"/>
                  </a:lnTo>
                  <a:lnTo>
                    <a:pt x="247140" y="114059"/>
                  </a:lnTo>
                  <a:lnTo>
                    <a:pt x="245245" y="112392"/>
                  </a:lnTo>
                  <a:lnTo>
                    <a:pt x="243275" y="110876"/>
                  </a:lnTo>
                  <a:lnTo>
                    <a:pt x="241304" y="109436"/>
                  </a:lnTo>
                  <a:lnTo>
                    <a:pt x="239864" y="108526"/>
                  </a:lnTo>
                  <a:lnTo>
                    <a:pt x="238500" y="107693"/>
                  </a:lnTo>
                  <a:lnTo>
                    <a:pt x="237060" y="106935"/>
                  </a:lnTo>
                  <a:lnTo>
                    <a:pt x="235696" y="106177"/>
                  </a:lnTo>
                  <a:lnTo>
                    <a:pt x="234256" y="105495"/>
                  </a:lnTo>
                  <a:lnTo>
                    <a:pt x="232816" y="104813"/>
                  </a:lnTo>
                  <a:lnTo>
                    <a:pt x="231376" y="104282"/>
                  </a:lnTo>
                  <a:lnTo>
                    <a:pt x="229936" y="103752"/>
                  </a:lnTo>
                  <a:lnTo>
                    <a:pt x="228421" y="103221"/>
                  </a:lnTo>
                  <a:lnTo>
                    <a:pt x="226981" y="102767"/>
                  </a:lnTo>
                  <a:lnTo>
                    <a:pt x="225465" y="102388"/>
                  </a:lnTo>
                  <a:lnTo>
                    <a:pt x="223949" y="102009"/>
                  </a:lnTo>
                  <a:lnTo>
                    <a:pt x="222434" y="101706"/>
                  </a:lnTo>
                  <a:lnTo>
                    <a:pt x="220842" y="101478"/>
                  </a:lnTo>
                  <a:lnTo>
                    <a:pt x="219326" y="101251"/>
                  </a:lnTo>
                  <a:lnTo>
                    <a:pt x="217735" y="101099"/>
                  </a:lnTo>
                  <a:lnTo>
                    <a:pt x="216446" y="100948"/>
                  </a:lnTo>
                  <a:lnTo>
                    <a:pt x="216219" y="100872"/>
                  </a:lnTo>
                  <a:lnTo>
                    <a:pt x="216295" y="100872"/>
                  </a:lnTo>
                  <a:lnTo>
                    <a:pt x="216901" y="100796"/>
                  </a:lnTo>
                  <a:lnTo>
                    <a:pt x="216750" y="99129"/>
                  </a:lnTo>
                  <a:lnTo>
                    <a:pt x="216750" y="98371"/>
                  </a:lnTo>
                  <a:lnTo>
                    <a:pt x="216598" y="97765"/>
                  </a:lnTo>
                  <a:lnTo>
                    <a:pt x="216446" y="97386"/>
                  </a:lnTo>
                  <a:lnTo>
                    <a:pt x="216219" y="97158"/>
                  </a:lnTo>
                  <a:lnTo>
                    <a:pt x="215916" y="97007"/>
                  </a:lnTo>
                  <a:lnTo>
                    <a:pt x="215385" y="96931"/>
                  </a:lnTo>
                  <a:lnTo>
                    <a:pt x="213870" y="96931"/>
                  </a:lnTo>
                  <a:lnTo>
                    <a:pt x="211975" y="97158"/>
                  </a:lnTo>
                  <a:lnTo>
                    <a:pt x="209777" y="97386"/>
                  </a:lnTo>
                  <a:lnTo>
                    <a:pt x="205078" y="98144"/>
                  </a:lnTo>
                  <a:lnTo>
                    <a:pt x="202729" y="98523"/>
                  </a:lnTo>
                  <a:lnTo>
                    <a:pt x="200455" y="98977"/>
                  </a:lnTo>
                  <a:lnTo>
                    <a:pt x="198561" y="99432"/>
                  </a:lnTo>
                  <a:lnTo>
                    <a:pt x="196893" y="99811"/>
                  </a:lnTo>
                  <a:lnTo>
                    <a:pt x="194620" y="100417"/>
                  </a:lnTo>
                  <a:lnTo>
                    <a:pt x="194468" y="100417"/>
                  </a:lnTo>
                  <a:lnTo>
                    <a:pt x="194317" y="100190"/>
                  </a:lnTo>
                  <a:lnTo>
                    <a:pt x="194165" y="99963"/>
                  </a:lnTo>
                  <a:lnTo>
                    <a:pt x="194014" y="99584"/>
                  </a:lnTo>
                  <a:lnTo>
                    <a:pt x="192801" y="96780"/>
                  </a:lnTo>
                  <a:lnTo>
                    <a:pt x="191892" y="94885"/>
                  </a:lnTo>
                  <a:lnTo>
                    <a:pt x="193180" y="93445"/>
                  </a:lnTo>
                  <a:lnTo>
                    <a:pt x="193786" y="92839"/>
                  </a:lnTo>
                  <a:lnTo>
                    <a:pt x="194241" y="92384"/>
                  </a:lnTo>
                  <a:lnTo>
                    <a:pt x="194696" y="92081"/>
                  </a:lnTo>
                  <a:lnTo>
                    <a:pt x="194999" y="91929"/>
                  </a:lnTo>
                  <a:lnTo>
                    <a:pt x="195302" y="91929"/>
                  </a:lnTo>
                  <a:lnTo>
                    <a:pt x="195529" y="91778"/>
                  </a:lnTo>
                  <a:lnTo>
                    <a:pt x="195757" y="91550"/>
                  </a:lnTo>
                  <a:lnTo>
                    <a:pt x="195984" y="91323"/>
                  </a:lnTo>
                  <a:lnTo>
                    <a:pt x="196211" y="91020"/>
                  </a:lnTo>
                  <a:lnTo>
                    <a:pt x="196363" y="90641"/>
                  </a:lnTo>
                  <a:lnTo>
                    <a:pt x="196439" y="90262"/>
                  </a:lnTo>
                  <a:lnTo>
                    <a:pt x="196515" y="89883"/>
                  </a:lnTo>
                  <a:lnTo>
                    <a:pt x="196590" y="89352"/>
                  </a:lnTo>
                  <a:lnTo>
                    <a:pt x="196666" y="89125"/>
                  </a:lnTo>
                  <a:lnTo>
                    <a:pt x="196742" y="89049"/>
                  </a:lnTo>
                  <a:lnTo>
                    <a:pt x="196893" y="88973"/>
                  </a:lnTo>
                  <a:lnTo>
                    <a:pt x="197045" y="88973"/>
                  </a:lnTo>
                  <a:lnTo>
                    <a:pt x="197576" y="88898"/>
                  </a:lnTo>
                  <a:lnTo>
                    <a:pt x="198106" y="88973"/>
                  </a:lnTo>
                  <a:lnTo>
                    <a:pt x="198409" y="89049"/>
                  </a:lnTo>
                  <a:lnTo>
                    <a:pt x="198561" y="89201"/>
                  </a:lnTo>
                  <a:lnTo>
                    <a:pt x="198637" y="89428"/>
                  </a:lnTo>
                  <a:lnTo>
                    <a:pt x="198712" y="89656"/>
                  </a:lnTo>
                  <a:lnTo>
                    <a:pt x="198864" y="89883"/>
                  </a:lnTo>
                  <a:lnTo>
                    <a:pt x="199015" y="89959"/>
                  </a:lnTo>
                  <a:lnTo>
                    <a:pt x="199167" y="90035"/>
                  </a:lnTo>
                  <a:lnTo>
                    <a:pt x="199394" y="90035"/>
                  </a:lnTo>
                  <a:lnTo>
                    <a:pt x="199546" y="89883"/>
                  </a:lnTo>
                  <a:lnTo>
                    <a:pt x="199698" y="89731"/>
                  </a:lnTo>
                  <a:lnTo>
                    <a:pt x="199773" y="89504"/>
                  </a:lnTo>
                  <a:lnTo>
                    <a:pt x="199849" y="88822"/>
                  </a:lnTo>
                  <a:lnTo>
                    <a:pt x="199849" y="87534"/>
                  </a:lnTo>
                  <a:lnTo>
                    <a:pt x="199773" y="83517"/>
                  </a:lnTo>
                  <a:lnTo>
                    <a:pt x="199622" y="80637"/>
                  </a:lnTo>
                  <a:lnTo>
                    <a:pt x="199546" y="78970"/>
                  </a:lnTo>
                  <a:lnTo>
                    <a:pt x="199394" y="78136"/>
                  </a:lnTo>
                  <a:lnTo>
                    <a:pt x="199319" y="77909"/>
                  </a:lnTo>
                  <a:lnTo>
                    <a:pt x="199167" y="77833"/>
                  </a:lnTo>
                  <a:lnTo>
                    <a:pt x="198940" y="77757"/>
                  </a:lnTo>
                  <a:lnTo>
                    <a:pt x="198788" y="77757"/>
                  </a:lnTo>
                  <a:lnTo>
                    <a:pt x="198561" y="77909"/>
                  </a:lnTo>
                  <a:lnTo>
                    <a:pt x="198258" y="78212"/>
                  </a:lnTo>
                  <a:lnTo>
                    <a:pt x="197879" y="78515"/>
                  </a:lnTo>
                  <a:lnTo>
                    <a:pt x="197500" y="78667"/>
                  </a:lnTo>
                  <a:lnTo>
                    <a:pt x="196893" y="78818"/>
                  </a:lnTo>
                  <a:lnTo>
                    <a:pt x="195908" y="78894"/>
                  </a:lnTo>
                  <a:lnTo>
                    <a:pt x="194847" y="79045"/>
                  </a:lnTo>
                  <a:lnTo>
                    <a:pt x="193862" y="79197"/>
                  </a:lnTo>
                  <a:lnTo>
                    <a:pt x="192877" y="79349"/>
                  </a:lnTo>
                  <a:lnTo>
                    <a:pt x="192043" y="79576"/>
                  </a:lnTo>
                  <a:lnTo>
                    <a:pt x="191209" y="79879"/>
                  </a:lnTo>
                  <a:lnTo>
                    <a:pt x="190376" y="80182"/>
                  </a:lnTo>
                  <a:lnTo>
                    <a:pt x="189694" y="80485"/>
                  </a:lnTo>
                  <a:lnTo>
                    <a:pt x="189012" y="80864"/>
                  </a:lnTo>
                  <a:lnTo>
                    <a:pt x="188481" y="81243"/>
                  </a:lnTo>
                  <a:lnTo>
                    <a:pt x="187951" y="81698"/>
                  </a:lnTo>
                  <a:lnTo>
                    <a:pt x="187496" y="82153"/>
                  </a:lnTo>
                  <a:lnTo>
                    <a:pt x="187117" y="82607"/>
                  </a:lnTo>
                  <a:lnTo>
                    <a:pt x="186890" y="83138"/>
                  </a:lnTo>
                  <a:lnTo>
                    <a:pt x="186662" y="83668"/>
                  </a:lnTo>
                  <a:lnTo>
                    <a:pt x="186511" y="84199"/>
                  </a:lnTo>
                  <a:lnTo>
                    <a:pt x="186435" y="84729"/>
                  </a:lnTo>
                  <a:lnTo>
                    <a:pt x="186435" y="85108"/>
                  </a:lnTo>
                  <a:lnTo>
                    <a:pt x="186359" y="85412"/>
                  </a:lnTo>
                  <a:lnTo>
                    <a:pt x="186132" y="85715"/>
                  </a:lnTo>
                  <a:lnTo>
                    <a:pt x="185829" y="85942"/>
                  </a:lnTo>
                  <a:lnTo>
                    <a:pt x="185298" y="86397"/>
                  </a:lnTo>
                  <a:lnTo>
                    <a:pt x="184692" y="85639"/>
                  </a:lnTo>
                  <a:lnTo>
                    <a:pt x="183934" y="84654"/>
                  </a:lnTo>
                  <a:lnTo>
                    <a:pt x="182721" y="83289"/>
                  </a:lnTo>
                  <a:lnTo>
                    <a:pt x="182191" y="82759"/>
                  </a:lnTo>
                  <a:lnTo>
                    <a:pt x="181736" y="82153"/>
                  </a:lnTo>
                  <a:lnTo>
                    <a:pt x="181281" y="81471"/>
                  </a:lnTo>
                  <a:lnTo>
                    <a:pt x="180827" y="80561"/>
                  </a:lnTo>
                  <a:lnTo>
                    <a:pt x="180296" y="79349"/>
                  </a:lnTo>
                  <a:lnTo>
                    <a:pt x="179614" y="77681"/>
                  </a:lnTo>
                  <a:lnTo>
                    <a:pt x="177719" y="72528"/>
                  </a:lnTo>
                  <a:lnTo>
                    <a:pt x="176583" y="69648"/>
                  </a:lnTo>
                  <a:lnTo>
                    <a:pt x="175825" y="67677"/>
                  </a:lnTo>
                  <a:lnTo>
                    <a:pt x="175370" y="66541"/>
                  </a:lnTo>
                  <a:lnTo>
                    <a:pt x="175219" y="65934"/>
                  </a:lnTo>
                  <a:lnTo>
                    <a:pt x="175143" y="65555"/>
                  </a:lnTo>
                  <a:lnTo>
                    <a:pt x="174991" y="64798"/>
                  </a:lnTo>
                  <a:lnTo>
                    <a:pt x="174764" y="64267"/>
                  </a:lnTo>
                  <a:lnTo>
                    <a:pt x="174688" y="64115"/>
                  </a:lnTo>
                  <a:lnTo>
                    <a:pt x="174536" y="63964"/>
                  </a:lnTo>
                  <a:lnTo>
                    <a:pt x="174385" y="63888"/>
                  </a:lnTo>
                  <a:lnTo>
                    <a:pt x="174157" y="63812"/>
                  </a:lnTo>
                  <a:lnTo>
                    <a:pt x="174082" y="63812"/>
                  </a:lnTo>
                  <a:lnTo>
                    <a:pt x="173930" y="63737"/>
                  </a:lnTo>
                  <a:lnTo>
                    <a:pt x="173627" y="63282"/>
                  </a:lnTo>
                  <a:lnTo>
                    <a:pt x="173248" y="62600"/>
                  </a:lnTo>
                  <a:lnTo>
                    <a:pt x="172718" y="61615"/>
                  </a:lnTo>
                  <a:lnTo>
                    <a:pt x="171960" y="60099"/>
                  </a:lnTo>
                  <a:lnTo>
                    <a:pt x="171808" y="59568"/>
                  </a:lnTo>
                  <a:lnTo>
                    <a:pt x="171732" y="59341"/>
                  </a:lnTo>
                  <a:lnTo>
                    <a:pt x="173627" y="58583"/>
                  </a:lnTo>
                  <a:lnTo>
                    <a:pt x="175219" y="57825"/>
                  </a:lnTo>
                  <a:lnTo>
                    <a:pt x="176583" y="57067"/>
                  </a:lnTo>
                  <a:lnTo>
                    <a:pt x="177719" y="56309"/>
                  </a:lnTo>
                  <a:lnTo>
                    <a:pt x="177568" y="59114"/>
                  </a:lnTo>
                  <a:lnTo>
                    <a:pt x="177416" y="63282"/>
                  </a:lnTo>
                  <a:lnTo>
                    <a:pt x="177341" y="64040"/>
                  </a:lnTo>
                  <a:lnTo>
                    <a:pt x="177265" y="64494"/>
                  </a:lnTo>
                  <a:lnTo>
                    <a:pt x="177113" y="64722"/>
                  </a:lnTo>
                  <a:lnTo>
                    <a:pt x="176886" y="64873"/>
                  </a:lnTo>
                  <a:lnTo>
                    <a:pt x="176583" y="65101"/>
                  </a:lnTo>
                  <a:lnTo>
                    <a:pt x="176355" y="65404"/>
                  </a:lnTo>
                  <a:lnTo>
                    <a:pt x="176355" y="65707"/>
                  </a:lnTo>
                  <a:lnTo>
                    <a:pt x="176431" y="65783"/>
                  </a:lnTo>
                  <a:lnTo>
                    <a:pt x="176507" y="65934"/>
                  </a:lnTo>
                  <a:lnTo>
                    <a:pt x="177265" y="66086"/>
                  </a:lnTo>
                  <a:lnTo>
                    <a:pt x="179008" y="66465"/>
                  </a:lnTo>
                  <a:lnTo>
                    <a:pt x="184464" y="67526"/>
                  </a:lnTo>
                  <a:lnTo>
                    <a:pt x="191209" y="68814"/>
                  </a:lnTo>
                  <a:lnTo>
                    <a:pt x="197576" y="69875"/>
                  </a:lnTo>
                  <a:lnTo>
                    <a:pt x="201971" y="70557"/>
                  </a:lnTo>
                  <a:lnTo>
                    <a:pt x="204775" y="70936"/>
                  </a:lnTo>
                  <a:lnTo>
                    <a:pt x="205760" y="71012"/>
                  </a:lnTo>
                  <a:lnTo>
                    <a:pt x="206367" y="71012"/>
                  </a:lnTo>
                  <a:lnTo>
                    <a:pt x="206821" y="70936"/>
                  </a:lnTo>
                  <a:lnTo>
                    <a:pt x="207049" y="70860"/>
                  </a:lnTo>
                  <a:lnTo>
                    <a:pt x="207276" y="70557"/>
                  </a:lnTo>
                  <a:lnTo>
                    <a:pt x="207352" y="70254"/>
                  </a:lnTo>
                  <a:lnTo>
                    <a:pt x="207276" y="69875"/>
                  </a:lnTo>
                  <a:lnTo>
                    <a:pt x="207049" y="69572"/>
                  </a:lnTo>
                  <a:lnTo>
                    <a:pt x="206821" y="69269"/>
                  </a:lnTo>
                  <a:lnTo>
                    <a:pt x="206746" y="68966"/>
                  </a:lnTo>
                  <a:lnTo>
                    <a:pt x="207125" y="67223"/>
                  </a:lnTo>
                  <a:lnTo>
                    <a:pt x="208110" y="63661"/>
                  </a:lnTo>
                  <a:lnTo>
                    <a:pt x="211293" y="52141"/>
                  </a:lnTo>
                  <a:lnTo>
                    <a:pt x="212884" y="46078"/>
                  </a:lnTo>
                  <a:lnTo>
                    <a:pt x="214097" y="41304"/>
                  </a:lnTo>
                  <a:lnTo>
                    <a:pt x="214931" y="38045"/>
                  </a:lnTo>
                  <a:lnTo>
                    <a:pt x="215613" y="38045"/>
                  </a:lnTo>
                  <a:lnTo>
                    <a:pt x="216143" y="37969"/>
                  </a:lnTo>
                  <a:lnTo>
                    <a:pt x="216371" y="37893"/>
                  </a:lnTo>
                  <a:lnTo>
                    <a:pt x="216598" y="37818"/>
                  </a:lnTo>
                  <a:lnTo>
                    <a:pt x="216674" y="37666"/>
                  </a:lnTo>
                  <a:lnTo>
                    <a:pt x="216750" y="37439"/>
                  </a:lnTo>
                  <a:lnTo>
                    <a:pt x="216825" y="37287"/>
                  </a:lnTo>
                  <a:lnTo>
                    <a:pt x="216750" y="37060"/>
                  </a:lnTo>
                  <a:lnTo>
                    <a:pt x="216750" y="36984"/>
                  </a:lnTo>
                  <a:lnTo>
                    <a:pt x="216901" y="36832"/>
                  </a:lnTo>
                  <a:lnTo>
                    <a:pt x="217280" y="36378"/>
                  </a:lnTo>
                  <a:lnTo>
                    <a:pt x="217962" y="35771"/>
                  </a:lnTo>
                  <a:lnTo>
                    <a:pt x="218796" y="35165"/>
                  </a:lnTo>
                  <a:lnTo>
                    <a:pt x="220615" y="33877"/>
                  </a:lnTo>
                  <a:lnTo>
                    <a:pt x="221524" y="33346"/>
                  </a:lnTo>
                  <a:lnTo>
                    <a:pt x="222282" y="32967"/>
                  </a:lnTo>
                  <a:lnTo>
                    <a:pt x="223116" y="32664"/>
                  </a:lnTo>
                  <a:lnTo>
                    <a:pt x="224252" y="32285"/>
                  </a:lnTo>
                  <a:lnTo>
                    <a:pt x="225617" y="31982"/>
                  </a:lnTo>
                  <a:lnTo>
                    <a:pt x="227132" y="31679"/>
                  </a:lnTo>
                  <a:lnTo>
                    <a:pt x="229406" y="31148"/>
                  </a:lnTo>
                  <a:lnTo>
                    <a:pt x="230240" y="30997"/>
                  </a:lnTo>
                  <a:lnTo>
                    <a:pt x="230770" y="30769"/>
                  </a:lnTo>
                  <a:lnTo>
                    <a:pt x="231225" y="30542"/>
                  </a:lnTo>
                  <a:lnTo>
                    <a:pt x="231452" y="30390"/>
                  </a:lnTo>
                  <a:lnTo>
                    <a:pt x="231528" y="30163"/>
                  </a:lnTo>
                  <a:lnTo>
                    <a:pt x="231528" y="29860"/>
                  </a:lnTo>
                  <a:lnTo>
                    <a:pt x="231452" y="29633"/>
                  </a:lnTo>
                  <a:lnTo>
                    <a:pt x="231301" y="29329"/>
                  </a:lnTo>
                  <a:lnTo>
                    <a:pt x="230997" y="29102"/>
                  </a:lnTo>
                  <a:lnTo>
                    <a:pt x="230694" y="28950"/>
                  </a:lnTo>
                  <a:lnTo>
                    <a:pt x="230240" y="28799"/>
                  </a:lnTo>
                  <a:lnTo>
                    <a:pt x="229785" y="28647"/>
                  </a:lnTo>
                  <a:lnTo>
                    <a:pt x="229254" y="28572"/>
                  </a:lnTo>
                  <a:lnTo>
                    <a:pt x="228648" y="28572"/>
                  </a:lnTo>
                  <a:lnTo>
                    <a:pt x="227208" y="28496"/>
                  </a:lnTo>
                  <a:lnTo>
                    <a:pt x="229027" y="26753"/>
                  </a:lnTo>
                  <a:lnTo>
                    <a:pt x="230164" y="25616"/>
                  </a:lnTo>
                  <a:lnTo>
                    <a:pt x="230846" y="24706"/>
                  </a:lnTo>
                  <a:lnTo>
                    <a:pt x="231073" y="24403"/>
                  </a:lnTo>
                  <a:lnTo>
                    <a:pt x="231149" y="24100"/>
                  </a:lnTo>
                  <a:lnTo>
                    <a:pt x="231073" y="23949"/>
                  </a:lnTo>
                  <a:lnTo>
                    <a:pt x="230922" y="23797"/>
                  </a:lnTo>
                  <a:lnTo>
                    <a:pt x="230922" y="23721"/>
                  </a:lnTo>
                  <a:lnTo>
                    <a:pt x="230922" y="23570"/>
                  </a:lnTo>
                  <a:lnTo>
                    <a:pt x="231149" y="23494"/>
                  </a:lnTo>
                  <a:lnTo>
                    <a:pt x="231376" y="23342"/>
                  </a:lnTo>
                  <a:lnTo>
                    <a:pt x="232286" y="22888"/>
                  </a:lnTo>
                  <a:lnTo>
                    <a:pt x="233195" y="22281"/>
                  </a:lnTo>
                  <a:lnTo>
                    <a:pt x="234105" y="21599"/>
                  </a:lnTo>
                  <a:lnTo>
                    <a:pt x="234938" y="20841"/>
                  </a:lnTo>
                  <a:lnTo>
                    <a:pt x="235696" y="20083"/>
                  </a:lnTo>
                  <a:lnTo>
                    <a:pt x="236302" y="19250"/>
                  </a:lnTo>
                  <a:lnTo>
                    <a:pt x="236833" y="18416"/>
                  </a:lnTo>
                  <a:lnTo>
                    <a:pt x="237136" y="17734"/>
                  </a:lnTo>
                  <a:lnTo>
                    <a:pt x="237212" y="17279"/>
                  </a:lnTo>
                  <a:lnTo>
                    <a:pt x="237212" y="16900"/>
                  </a:lnTo>
                  <a:lnTo>
                    <a:pt x="237212" y="16446"/>
                  </a:lnTo>
                  <a:lnTo>
                    <a:pt x="237136" y="16067"/>
                  </a:lnTo>
                  <a:lnTo>
                    <a:pt x="237060" y="15688"/>
                  </a:lnTo>
                  <a:lnTo>
                    <a:pt x="236833" y="15385"/>
                  </a:lnTo>
                  <a:lnTo>
                    <a:pt x="236681" y="15157"/>
                  </a:lnTo>
                  <a:lnTo>
                    <a:pt x="236454" y="14930"/>
                  </a:lnTo>
                  <a:lnTo>
                    <a:pt x="236151" y="14854"/>
                  </a:lnTo>
                  <a:lnTo>
                    <a:pt x="235696" y="14778"/>
                  </a:lnTo>
                  <a:lnTo>
                    <a:pt x="234559" y="14778"/>
                  </a:lnTo>
                  <a:lnTo>
                    <a:pt x="233423" y="14854"/>
                  </a:lnTo>
                  <a:lnTo>
                    <a:pt x="232892" y="15006"/>
                  </a:lnTo>
                  <a:lnTo>
                    <a:pt x="232437" y="15082"/>
                  </a:lnTo>
                  <a:lnTo>
                    <a:pt x="231528" y="15536"/>
                  </a:lnTo>
                  <a:lnTo>
                    <a:pt x="230618" y="16067"/>
                  </a:lnTo>
                  <a:lnTo>
                    <a:pt x="229785" y="16749"/>
                  </a:lnTo>
                  <a:lnTo>
                    <a:pt x="228951" y="17431"/>
                  </a:lnTo>
                  <a:lnTo>
                    <a:pt x="228269" y="18265"/>
                  </a:lnTo>
                  <a:lnTo>
                    <a:pt x="227739" y="19098"/>
                  </a:lnTo>
                  <a:lnTo>
                    <a:pt x="227284" y="19932"/>
                  </a:lnTo>
                  <a:lnTo>
                    <a:pt x="226905" y="20766"/>
                  </a:lnTo>
                  <a:lnTo>
                    <a:pt x="226753" y="21296"/>
                  </a:lnTo>
                  <a:lnTo>
                    <a:pt x="226526" y="21675"/>
                  </a:lnTo>
                  <a:lnTo>
                    <a:pt x="226299" y="21978"/>
                  </a:lnTo>
                  <a:lnTo>
                    <a:pt x="225995" y="22281"/>
                  </a:lnTo>
                  <a:lnTo>
                    <a:pt x="225313" y="22660"/>
                  </a:lnTo>
                  <a:lnTo>
                    <a:pt x="225313" y="21827"/>
                  </a:lnTo>
                  <a:lnTo>
                    <a:pt x="225313" y="21448"/>
                  </a:lnTo>
                  <a:lnTo>
                    <a:pt x="225238" y="21144"/>
                  </a:lnTo>
                  <a:lnTo>
                    <a:pt x="225086" y="20993"/>
                  </a:lnTo>
                  <a:lnTo>
                    <a:pt x="224480" y="20993"/>
                  </a:lnTo>
                  <a:lnTo>
                    <a:pt x="223873" y="21220"/>
                  </a:lnTo>
                  <a:lnTo>
                    <a:pt x="223116" y="21523"/>
                  </a:lnTo>
                  <a:lnTo>
                    <a:pt x="222358" y="21978"/>
                  </a:lnTo>
                  <a:lnTo>
                    <a:pt x="221524" y="22433"/>
                  </a:lnTo>
                  <a:lnTo>
                    <a:pt x="220615" y="23039"/>
                  </a:lnTo>
                  <a:lnTo>
                    <a:pt x="219781" y="23721"/>
                  </a:lnTo>
                  <a:lnTo>
                    <a:pt x="219023" y="24328"/>
                  </a:lnTo>
                  <a:lnTo>
                    <a:pt x="217962" y="25313"/>
                  </a:lnTo>
                  <a:lnTo>
                    <a:pt x="217811" y="25389"/>
                  </a:lnTo>
                  <a:lnTo>
                    <a:pt x="217962" y="25237"/>
                  </a:lnTo>
                  <a:lnTo>
                    <a:pt x="220387" y="22433"/>
                  </a:lnTo>
                  <a:lnTo>
                    <a:pt x="222055" y="20614"/>
                  </a:lnTo>
                  <a:lnTo>
                    <a:pt x="223040" y="19629"/>
                  </a:lnTo>
                  <a:lnTo>
                    <a:pt x="223343" y="19477"/>
                  </a:lnTo>
                  <a:lnTo>
                    <a:pt x="223570" y="19401"/>
                  </a:lnTo>
                  <a:lnTo>
                    <a:pt x="223873" y="19326"/>
                  </a:lnTo>
                  <a:lnTo>
                    <a:pt x="224252" y="19174"/>
                  </a:lnTo>
                  <a:lnTo>
                    <a:pt x="225238" y="18795"/>
                  </a:lnTo>
                  <a:lnTo>
                    <a:pt x="226223" y="18265"/>
                  </a:lnTo>
                  <a:lnTo>
                    <a:pt x="226981" y="17658"/>
                  </a:lnTo>
                  <a:lnTo>
                    <a:pt x="227435" y="17204"/>
                  </a:lnTo>
                  <a:lnTo>
                    <a:pt x="227890" y="16673"/>
                  </a:lnTo>
                  <a:lnTo>
                    <a:pt x="228875" y="15385"/>
                  </a:lnTo>
                  <a:lnTo>
                    <a:pt x="229633" y="14096"/>
                  </a:lnTo>
                  <a:lnTo>
                    <a:pt x="229936" y="13490"/>
                  </a:lnTo>
                  <a:lnTo>
                    <a:pt x="230088" y="12960"/>
                  </a:lnTo>
                  <a:lnTo>
                    <a:pt x="230164" y="12429"/>
                  </a:lnTo>
                  <a:lnTo>
                    <a:pt x="230240" y="12050"/>
                  </a:lnTo>
                  <a:lnTo>
                    <a:pt x="230240" y="11595"/>
                  </a:lnTo>
                  <a:lnTo>
                    <a:pt x="230164" y="11292"/>
                  </a:lnTo>
                  <a:lnTo>
                    <a:pt x="230088" y="10989"/>
                  </a:lnTo>
                  <a:lnTo>
                    <a:pt x="229936" y="10762"/>
                  </a:lnTo>
                  <a:lnTo>
                    <a:pt x="229709" y="10610"/>
                  </a:lnTo>
                  <a:lnTo>
                    <a:pt x="229482" y="10534"/>
                  </a:lnTo>
                  <a:lnTo>
                    <a:pt x="229179" y="10459"/>
                  </a:lnTo>
                  <a:lnTo>
                    <a:pt x="228800" y="10459"/>
                  </a:lnTo>
                  <a:lnTo>
                    <a:pt x="228421" y="10534"/>
                  </a:lnTo>
                  <a:lnTo>
                    <a:pt x="227966" y="10686"/>
                  </a:lnTo>
                  <a:lnTo>
                    <a:pt x="226981" y="11141"/>
                  </a:lnTo>
                  <a:lnTo>
                    <a:pt x="225844" y="11747"/>
                  </a:lnTo>
                  <a:lnTo>
                    <a:pt x="225010" y="12353"/>
                  </a:lnTo>
                  <a:lnTo>
                    <a:pt x="224252" y="13111"/>
                  </a:lnTo>
                  <a:lnTo>
                    <a:pt x="223495" y="13869"/>
                  </a:lnTo>
                  <a:lnTo>
                    <a:pt x="222888" y="14703"/>
                  </a:lnTo>
                  <a:lnTo>
                    <a:pt x="222434" y="15612"/>
                  </a:lnTo>
                  <a:lnTo>
                    <a:pt x="222055" y="16446"/>
                  </a:lnTo>
                  <a:lnTo>
                    <a:pt x="221751" y="17279"/>
                  </a:lnTo>
                  <a:lnTo>
                    <a:pt x="221676" y="18037"/>
                  </a:lnTo>
                  <a:lnTo>
                    <a:pt x="221600" y="18492"/>
                  </a:lnTo>
                  <a:lnTo>
                    <a:pt x="221373" y="18947"/>
                  </a:lnTo>
                  <a:lnTo>
                    <a:pt x="220994" y="19477"/>
                  </a:lnTo>
                  <a:lnTo>
                    <a:pt x="220387" y="20235"/>
                  </a:lnTo>
                  <a:lnTo>
                    <a:pt x="219478" y="21296"/>
                  </a:lnTo>
                  <a:lnTo>
                    <a:pt x="219099" y="21675"/>
                  </a:lnTo>
                  <a:lnTo>
                    <a:pt x="219175" y="21296"/>
                  </a:lnTo>
                  <a:lnTo>
                    <a:pt x="219478" y="20462"/>
                  </a:lnTo>
                  <a:lnTo>
                    <a:pt x="219705" y="19780"/>
                  </a:lnTo>
                  <a:lnTo>
                    <a:pt x="219857" y="19250"/>
                  </a:lnTo>
                  <a:lnTo>
                    <a:pt x="219933" y="18719"/>
                  </a:lnTo>
                  <a:lnTo>
                    <a:pt x="219857" y="18340"/>
                  </a:lnTo>
                  <a:lnTo>
                    <a:pt x="219781" y="18037"/>
                  </a:lnTo>
                  <a:lnTo>
                    <a:pt x="219629" y="17886"/>
                  </a:lnTo>
                  <a:lnTo>
                    <a:pt x="219326" y="17961"/>
                  </a:lnTo>
                  <a:lnTo>
                    <a:pt x="219023" y="18189"/>
                  </a:lnTo>
                  <a:lnTo>
                    <a:pt x="218720" y="18416"/>
                  </a:lnTo>
                  <a:lnTo>
                    <a:pt x="218644" y="18416"/>
                  </a:lnTo>
                  <a:lnTo>
                    <a:pt x="219781" y="15612"/>
                  </a:lnTo>
                  <a:lnTo>
                    <a:pt x="220387" y="14324"/>
                  </a:lnTo>
                  <a:lnTo>
                    <a:pt x="220690" y="13490"/>
                  </a:lnTo>
                  <a:lnTo>
                    <a:pt x="220766" y="12960"/>
                  </a:lnTo>
                  <a:lnTo>
                    <a:pt x="220766" y="12808"/>
                  </a:lnTo>
                  <a:lnTo>
                    <a:pt x="220690" y="12732"/>
                  </a:lnTo>
                  <a:lnTo>
                    <a:pt x="220463" y="12732"/>
                  </a:lnTo>
                  <a:lnTo>
                    <a:pt x="220160" y="12960"/>
                  </a:lnTo>
                  <a:lnTo>
                    <a:pt x="219705" y="13338"/>
                  </a:lnTo>
                  <a:lnTo>
                    <a:pt x="219175" y="13869"/>
                  </a:lnTo>
                  <a:lnTo>
                    <a:pt x="217886" y="15309"/>
                  </a:lnTo>
                  <a:lnTo>
                    <a:pt x="216598" y="17052"/>
                  </a:lnTo>
                  <a:lnTo>
                    <a:pt x="215992" y="17886"/>
                  </a:lnTo>
                  <a:lnTo>
                    <a:pt x="215689" y="18265"/>
                  </a:lnTo>
                  <a:lnTo>
                    <a:pt x="215613" y="18265"/>
                  </a:lnTo>
                  <a:lnTo>
                    <a:pt x="215537" y="18189"/>
                  </a:lnTo>
                  <a:lnTo>
                    <a:pt x="215537" y="17810"/>
                  </a:lnTo>
                  <a:lnTo>
                    <a:pt x="215537" y="17582"/>
                  </a:lnTo>
                  <a:lnTo>
                    <a:pt x="215689" y="17279"/>
                  </a:lnTo>
                  <a:lnTo>
                    <a:pt x="215916" y="16900"/>
                  </a:lnTo>
                  <a:lnTo>
                    <a:pt x="216295" y="16446"/>
                  </a:lnTo>
                  <a:lnTo>
                    <a:pt x="217659" y="14930"/>
                  </a:lnTo>
                  <a:lnTo>
                    <a:pt x="220084" y="12429"/>
                  </a:lnTo>
                  <a:lnTo>
                    <a:pt x="222055" y="10459"/>
                  </a:lnTo>
                  <a:lnTo>
                    <a:pt x="223495" y="8867"/>
                  </a:lnTo>
                  <a:lnTo>
                    <a:pt x="224480" y="7730"/>
                  </a:lnTo>
                  <a:lnTo>
                    <a:pt x="225086" y="6897"/>
                  </a:lnTo>
                  <a:lnTo>
                    <a:pt x="225162" y="6593"/>
                  </a:lnTo>
                  <a:lnTo>
                    <a:pt x="225238" y="6366"/>
                  </a:lnTo>
                  <a:lnTo>
                    <a:pt x="225162" y="6215"/>
                  </a:lnTo>
                  <a:lnTo>
                    <a:pt x="225010" y="6139"/>
                  </a:lnTo>
                  <a:lnTo>
                    <a:pt x="224707" y="6063"/>
                  </a:lnTo>
                  <a:lnTo>
                    <a:pt x="224328" y="6139"/>
                  </a:lnTo>
                  <a:lnTo>
                    <a:pt x="223343" y="6366"/>
                  </a:lnTo>
                  <a:lnTo>
                    <a:pt x="221600" y="6972"/>
                  </a:lnTo>
                  <a:lnTo>
                    <a:pt x="221448" y="6972"/>
                  </a:lnTo>
                  <a:lnTo>
                    <a:pt x="221373" y="6821"/>
                  </a:lnTo>
                  <a:lnTo>
                    <a:pt x="221373" y="6518"/>
                  </a:lnTo>
                  <a:lnTo>
                    <a:pt x="221373" y="5987"/>
                  </a:lnTo>
                  <a:lnTo>
                    <a:pt x="221448" y="5457"/>
                  </a:lnTo>
                  <a:lnTo>
                    <a:pt x="221373" y="5078"/>
                  </a:lnTo>
                  <a:lnTo>
                    <a:pt x="221297" y="4699"/>
                  </a:lnTo>
                  <a:lnTo>
                    <a:pt x="221069" y="4396"/>
                  </a:lnTo>
                  <a:lnTo>
                    <a:pt x="220842" y="4092"/>
                  </a:lnTo>
                  <a:lnTo>
                    <a:pt x="220615" y="3941"/>
                  </a:lnTo>
                  <a:lnTo>
                    <a:pt x="220311" y="4017"/>
                  </a:lnTo>
                  <a:lnTo>
                    <a:pt x="219781" y="4244"/>
                  </a:lnTo>
                  <a:lnTo>
                    <a:pt x="219250" y="4471"/>
                  </a:lnTo>
                  <a:lnTo>
                    <a:pt x="218947" y="4547"/>
                  </a:lnTo>
                  <a:lnTo>
                    <a:pt x="218720" y="3865"/>
                  </a:lnTo>
                  <a:lnTo>
                    <a:pt x="218568" y="3638"/>
                  </a:lnTo>
                  <a:lnTo>
                    <a:pt x="218493" y="3410"/>
                  </a:lnTo>
                  <a:lnTo>
                    <a:pt x="218341" y="3335"/>
                  </a:lnTo>
                  <a:lnTo>
                    <a:pt x="218114" y="3259"/>
                  </a:lnTo>
                  <a:lnTo>
                    <a:pt x="217886" y="3183"/>
                  </a:lnTo>
                  <a:lnTo>
                    <a:pt x="217659" y="3183"/>
                  </a:lnTo>
                  <a:lnTo>
                    <a:pt x="217053" y="3410"/>
                  </a:lnTo>
                  <a:lnTo>
                    <a:pt x="216825" y="3410"/>
                  </a:lnTo>
                  <a:lnTo>
                    <a:pt x="216674" y="3335"/>
                  </a:lnTo>
                  <a:lnTo>
                    <a:pt x="216598" y="3107"/>
                  </a:lnTo>
                  <a:lnTo>
                    <a:pt x="216446" y="2577"/>
                  </a:lnTo>
                  <a:lnTo>
                    <a:pt x="216371" y="2122"/>
                  </a:lnTo>
                  <a:lnTo>
                    <a:pt x="216219" y="1819"/>
                  </a:lnTo>
                  <a:lnTo>
                    <a:pt x="215992" y="1667"/>
                  </a:lnTo>
                  <a:lnTo>
                    <a:pt x="215689" y="1592"/>
                  </a:lnTo>
                  <a:lnTo>
                    <a:pt x="215310" y="1592"/>
                  </a:lnTo>
                  <a:lnTo>
                    <a:pt x="214931" y="1667"/>
                  </a:lnTo>
                  <a:lnTo>
                    <a:pt x="214552" y="1819"/>
                  </a:lnTo>
                  <a:lnTo>
                    <a:pt x="214097" y="2122"/>
                  </a:lnTo>
                  <a:lnTo>
                    <a:pt x="213263" y="2653"/>
                  </a:lnTo>
                  <a:lnTo>
                    <a:pt x="212884" y="3031"/>
                  </a:lnTo>
                  <a:lnTo>
                    <a:pt x="212581" y="3410"/>
                  </a:lnTo>
                  <a:lnTo>
                    <a:pt x="212127" y="4017"/>
                  </a:lnTo>
                  <a:lnTo>
                    <a:pt x="211748" y="4623"/>
                  </a:lnTo>
                  <a:lnTo>
                    <a:pt x="211444" y="5229"/>
                  </a:lnTo>
                  <a:lnTo>
                    <a:pt x="211217" y="5911"/>
                  </a:lnTo>
                  <a:lnTo>
                    <a:pt x="210990" y="6518"/>
                  </a:lnTo>
                  <a:lnTo>
                    <a:pt x="210914" y="7276"/>
                  </a:lnTo>
                  <a:lnTo>
                    <a:pt x="210762" y="8033"/>
                  </a:lnTo>
                  <a:lnTo>
                    <a:pt x="210762" y="8867"/>
                  </a:lnTo>
                  <a:lnTo>
                    <a:pt x="210611" y="10989"/>
                  </a:lnTo>
                  <a:lnTo>
                    <a:pt x="209474" y="11823"/>
                  </a:lnTo>
                  <a:lnTo>
                    <a:pt x="208337" y="12808"/>
                  </a:lnTo>
                  <a:lnTo>
                    <a:pt x="207125" y="13945"/>
                  </a:lnTo>
                  <a:lnTo>
                    <a:pt x="206443" y="14627"/>
                  </a:lnTo>
                  <a:lnTo>
                    <a:pt x="206064" y="14930"/>
                  </a:lnTo>
                  <a:lnTo>
                    <a:pt x="205912" y="15006"/>
                  </a:lnTo>
                  <a:lnTo>
                    <a:pt x="205836" y="14930"/>
                  </a:lnTo>
                  <a:lnTo>
                    <a:pt x="205836" y="14703"/>
                  </a:lnTo>
                  <a:lnTo>
                    <a:pt x="205912" y="14324"/>
                  </a:lnTo>
                  <a:lnTo>
                    <a:pt x="206064" y="13869"/>
                  </a:lnTo>
                  <a:lnTo>
                    <a:pt x="206670" y="12656"/>
                  </a:lnTo>
                  <a:lnTo>
                    <a:pt x="208034" y="10231"/>
                  </a:lnTo>
                  <a:lnTo>
                    <a:pt x="208944" y="8412"/>
                  </a:lnTo>
                  <a:lnTo>
                    <a:pt x="209398" y="7276"/>
                  </a:lnTo>
                  <a:lnTo>
                    <a:pt x="209474" y="6972"/>
                  </a:lnTo>
                  <a:lnTo>
                    <a:pt x="209398" y="6745"/>
                  </a:lnTo>
                  <a:lnTo>
                    <a:pt x="209247" y="6669"/>
                  </a:lnTo>
                  <a:lnTo>
                    <a:pt x="209019" y="6745"/>
                  </a:lnTo>
                  <a:lnTo>
                    <a:pt x="208716" y="6897"/>
                  </a:lnTo>
                  <a:lnTo>
                    <a:pt x="208261" y="7124"/>
                  </a:lnTo>
                  <a:lnTo>
                    <a:pt x="207352" y="7730"/>
                  </a:lnTo>
                  <a:lnTo>
                    <a:pt x="207352" y="6897"/>
                  </a:lnTo>
                  <a:lnTo>
                    <a:pt x="207276" y="6139"/>
                  </a:lnTo>
                  <a:lnTo>
                    <a:pt x="207200" y="5836"/>
                  </a:lnTo>
                  <a:lnTo>
                    <a:pt x="207049" y="5608"/>
                  </a:lnTo>
                  <a:lnTo>
                    <a:pt x="206821" y="5381"/>
                  </a:lnTo>
                  <a:lnTo>
                    <a:pt x="206518" y="5229"/>
                  </a:lnTo>
                  <a:lnTo>
                    <a:pt x="205609" y="5229"/>
                  </a:lnTo>
                  <a:lnTo>
                    <a:pt x="205078" y="5381"/>
                  </a:lnTo>
                  <a:lnTo>
                    <a:pt x="204548" y="5608"/>
                  </a:lnTo>
                  <a:lnTo>
                    <a:pt x="203942" y="5911"/>
                  </a:lnTo>
                  <a:lnTo>
                    <a:pt x="203411" y="6215"/>
                  </a:lnTo>
                  <a:lnTo>
                    <a:pt x="202199" y="6972"/>
                  </a:lnTo>
                  <a:lnTo>
                    <a:pt x="201668" y="7427"/>
                  </a:lnTo>
                  <a:lnTo>
                    <a:pt x="201213" y="7958"/>
                  </a:lnTo>
                  <a:lnTo>
                    <a:pt x="200759" y="8412"/>
                  </a:lnTo>
                  <a:lnTo>
                    <a:pt x="200380" y="8943"/>
                  </a:lnTo>
                  <a:lnTo>
                    <a:pt x="200076" y="9473"/>
                  </a:lnTo>
                  <a:lnTo>
                    <a:pt x="199849" y="10004"/>
                  </a:lnTo>
                  <a:lnTo>
                    <a:pt x="199546" y="10989"/>
                  </a:lnTo>
                  <a:lnTo>
                    <a:pt x="199470" y="11747"/>
                  </a:lnTo>
                  <a:lnTo>
                    <a:pt x="199394" y="12126"/>
                  </a:lnTo>
                  <a:lnTo>
                    <a:pt x="199167" y="12505"/>
                  </a:lnTo>
                  <a:lnTo>
                    <a:pt x="198788" y="13035"/>
                  </a:lnTo>
                  <a:lnTo>
                    <a:pt x="198258" y="13717"/>
                  </a:lnTo>
                  <a:lnTo>
                    <a:pt x="197045" y="15157"/>
                  </a:lnTo>
                  <a:lnTo>
                    <a:pt x="195908" y="16673"/>
                  </a:lnTo>
                  <a:lnTo>
                    <a:pt x="195075" y="17734"/>
                  </a:lnTo>
                  <a:lnTo>
                    <a:pt x="194771" y="18037"/>
                  </a:lnTo>
                  <a:lnTo>
                    <a:pt x="194620" y="18113"/>
                  </a:lnTo>
                  <a:lnTo>
                    <a:pt x="194468" y="18037"/>
                  </a:lnTo>
                  <a:lnTo>
                    <a:pt x="194392" y="17886"/>
                  </a:lnTo>
                  <a:lnTo>
                    <a:pt x="194392" y="17658"/>
                  </a:lnTo>
                  <a:lnTo>
                    <a:pt x="194468" y="17431"/>
                  </a:lnTo>
                  <a:lnTo>
                    <a:pt x="194696" y="16900"/>
                  </a:lnTo>
                  <a:lnTo>
                    <a:pt x="195150" y="16370"/>
                  </a:lnTo>
                  <a:lnTo>
                    <a:pt x="195832" y="15612"/>
                  </a:lnTo>
                  <a:lnTo>
                    <a:pt x="196363" y="14703"/>
                  </a:lnTo>
                  <a:lnTo>
                    <a:pt x="196893" y="13642"/>
                  </a:lnTo>
                  <a:lnTo>
                    <a:pt x="197272" y="12581"/>
                  </a:lnTo>
                  <a:lnTo>
                    <a:pt x="197500" y="11595"/>
                  </a:lnTo>
                  <a:lnTo>
                    <a:pt x="197651" y="10534"/>
                  </a:lnTo>
                  <a:lnTo>
                    <a:pt x="197727" y="9549"/>
                  </a:lnTo>
                  <a:lnTo>
                    <a:pt x="197803" y="8564"/>
                  </a:lnTo>
                  <a:lnTo>
                    <a:pt x="197803" y="7654"/>
                  </a:lnTo>
                  <a:lnTo>
                    <a:pt x="197727" y="6972"/>
                  </a:lnTo>
                  <a:lnTo>
                    <a:pt x="197576" y="6442"/>
                  </a:lnTo>
                  <a:lnTo>
                    <a:pt x="197424" y="6290"/>
                  </a:lnTo>
                  <a:lnTo>
                    <a:pt x="197348" y="6215"/>
                  </a:lnTo>
                  <a:lnTo>
                    <a:pt x="197121" y="6215"/>
                  </a:lnTo>
                  <a:lnTo>
                    <a:pt x="196893" y="6290"/>
                  </a:lnTo>
                  <a:lnTo>
                    <a:pt x="196211" y="6669"/>
                  </a:lnTo>
                  <a:lnTo>
                    <a:pt x="195302" y="7276"/>
                  </a:lnTo>
                  <a:lnTo>
                    <a:pt x="195150" y="6745"/>
                  </a:lnTo>
                  <a:lnTo>
                    <a:pt x="194999" y="6215"/>
                  </a:lnTo>
                  <a:lnTo>
                    <a:pt x="194620" y="5836"/>
                  </a:lnTo>
                  <a:lnTo>
                    <a:pt x="194468" y="5684"/>
                  </a:lnTo>
                  <a:lnTo>
                    <a:pt x="194241" y="5608"/>
                  </a:lnTo>
                  <a:lnTo>
                    <a:pt x="193559" y="5608"/>
                  </a:lnTo>
                  <a:lnTo>
                    <a:pt x="193331" y="5532"/>
                  </a:lnTo>
                  <a:lnTo>
                    <a:pt x="193180" y="5305"/>
                  </a:lnTo>
                  <a:lnTo>
                    <a:pt x="193104" y="4775"/>
                  </a:lnTo>
                  <a:lnTo>
                    <a:pt x="192498" y="2804"/>
                  </a:lnTo>
                  <a:lnTo>
                    <a:pt x="191892" y="1288"/>
                  </a:lnTo>
                  <a:lnTo>
                    <a:pt x="191664" y="758"/>
                  </a:lnTo>
                  <a:lnTo>
                    <a:pt x="191361" y="379"/>
                  </a:lnTo>
                  <a:lnTo>
                    <a:pt x="191134" y="76"/>
                  </a:lnTo>
                  <a:lnTo>
                    <a:pt x="19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89139" y="6714893"/>
              <a:ext cx="2214717" cy="142679"/>
            </a:xfrm>
            <a:custGeom>
              <a:avLst/>
              <a:gdLst/>
              <a:ahLst/>
              <a:cxnLst/>
              <a:rect l="l" t="t" r="r" b="b"/>
              <a:pathLst>
                <a:path w="67072" h="4321" extrusionOk="0">
                  <a:moveTo>
                    <a:pt x="66087" y="0"/>
                  </a:moveTo>
                  <a:lnTo>
                    <a:pt x="64041" y="76"/>
                  </a:lnTo>
                  <a:lnTo>
                    <a:pt x="60100" y="304"/>
                  </a:lnTo>
                  <a:lnTo>
                    <a:pt x="55856" y="607"/>
                  </a:lnTo>
                  <a:lnTo>
                    <a:pt x="52066" y="910"/>
                  </a:lnTo>
                  <a:lnTo>
                    <a:pt x="48732" y="1213"/>
                  </a:lnTo>
                  <a:lnTo>
                    <a:pt x="45018" y="1516"/>
                  </a:lnTo>
                  <a:lnTo>
                    <a:pt x="36757" y="1971"/>
                  </a:lnTo>
                  <a:lnTo>
                    <a:pt x="27815" y="2426"/>
                  </a:lnTo>
                  <a:lnTo>
                    <a:pt x="18796" y="2653"/>
                  </a:lnTo>
                  <a:lnTo>
                    <a:pt x="9702" y="2956"/>
                  </a:lnTo>
                  <a:lnTo>
                    <a:pt x="5458" y="3184"/>
                  </a:lnTo>
                  <a:lnTo>
                    <a:pt x="2047" y="3411"/>
                  </a:lnTo>
                  <a:lnTo>
                    <a:pt x="910" y="3487"/>
                  </a:lnTo>
                  <a:lnTo>
                    <a:pt x="304" y="3562"/>
                  </a:lnTo>
                  <a:lnTo>
                    <a:pt x="152" y="3638"/>
                  </a:lnTo>
                  <a:lnTo>
                    <a:pt x="77" y="3714"/>
                  </a:lnTo>
                  <a:lnTo>
                    <a:pt x="1" y="3866"/>
                  </a:lnTo>
                  <a:lnTo>
                    <a:pt x="1" y="3941"/>
                  </a:lnTo>
                  <a:lnTo>
                    <a:pt x="1" y="4093"/>
                  </a:lnTo>
                  <a:lnTo>
                    <a:pt x="77" y="4245"/>
                  </a:lnTo>
                  <a:lnTo>
                    <a:pt x="152" y="4245"/>
                  </a:lnTo>
                  <a:lnTo>
                    <a:pt x="380" y="4320"/>
                  </a:lnTo>
                  <a:lnTo>
                    <a:pt x="1062" y="4320"/>
                  </a:lnTo>
                  <a:lnTo>
                    <a:pt x="2502" y="4245"/>
                  </a:lnTo>
                  <a:lnTo>
                    <a:pt x="10990" y="3866"/>
                  </a:lnTo>
                  <a:lnTo>
                    <a:pt x="19781" y="3562"/>
                  </a:lnTo>
                  <a:lnTo>
                    <a:pt x="28497" y="3259"/>
                  </a:lnTo>
                  <a:lnTo>
                    <a:pt x="37212" y="2880"/>
                  </a:lnTo>
                  <a:lnTo>
                    <a:pt x="45473" y="2350"/>
                  </a:lnTo>
                  <a:lnTo>
                    <a:pt x="52748" y="1668"/>
                  </a:lnTo>
                  <a:lnTo>
                    <a:pt x="57296" y="1289"/>
                  </a:lnTo>
                  <a:lnTo>
                    <a:pt x="62070" y="986"/>
                  </a:lnTo>
                  <a:lnTo>
                    <a:pt x="64723" y="834"/>
                  </a:lnTo>
                  <a:lnTo>
                    <a:pt x="66238" y="683"/>
                  </a:lnTo>
                  <a:lnTo>
                    <a:pt x="66617" y="607"/>
                  </a:lnTo>
                  <a:lnTo>
                    <a:pt x="66920" y="531"/>
                  </a:lnTo>
                  <a:lnTo>
                    <a:pt x="67072" y="455"/>
                  </a:lnTo>
                  <a:lnTo>
                    <a:pt x="67072" y="304"/>
                  </a:lnTo>
                  <a:lnTo>
                    <a:pt x="67072" y="152"/>
                  </a:lnTo>
                  <a:lnTo>
                    <a:pt x="66996" y="76"/>
                  </a:lnTo>
                  <a:lnTo>
                    <a:pt x="66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48892" y="6714893"/>
              <a:ext cx="623120" cy="55077"/>
            </a:xfrm>
            <a:custGeom>
              <a:avLst/>
              <a:gdLst/>
              <a:ahLst/>
              <a:cxnLst/>
              <a:rect l="l" t="t" r="r" b="b"/>
              <a:pathLst>
                <a:path w="18871" h="1668" extrusionOk="0">
                  <a:moveTo>
                    <a:pt x="14551" y="0"/>
                  </a:moveTo>
                  <a:lnTo>
                    <a:pt x="10838" y="76"/>
                  </a:lnTo>
                  <a:lnTo>
                    <a:pt x="7503" y="152"/>
                  </a:lnTo>
                  <a:lnTo>
                    <a:pt x="3638" y="531"/>
                  </a:lnTo>
                  <a:lnTo>
                    <a:pt x="1895" y="758"/>
                  </a:lnTo>
                  <a:lnTo>
                    <a:pt x="606" y="986"/>
                  </a:lnTo>
                  <a:lnTo>
                    <a:pt x="379" y="1061"/>
                  </a:lnTo>
                  <a:lnTo>
                    <a:pt x="152" y="1137"/>
                  </a:lnTo>
                  <a:lnTo>
                    <a:pt x="76" y="1289"/>
                  </a:lnTo>
                  <a:lnTo>
                    <a:pt x="0" y="1440"/>
                  </a:lnTo>
                  <a:lnTo>
                    <a:pt x="76" y="1592"/>
                  </a:lnTo>
                  <a:lnTo>
                    <a:pt x="228" y="1668"/>
                  </a:lnTo>
                  <a:lnTo>
                    <a:pt x="531" y="1668"/>
                  </a:lnTo>
                  <a:lnTo>
                    <a:pt x="1061" y="1592"/>
                  </a:lnTo>
                  <a:lnTo>
                    <a:pt x="3789" y="1289"/>
                  </a:lnTo>
                  <a:lnTo>
                    <a:pt x="6745" y="986"/>
                  </a:lnTo>
                  <a:lnTo>
                    <a:pt x="10004" y="834"/>
                  </a:lnTo>
                  <a:lnTo>
                    <a:pt x="13490" y="683"/>
                  </a:lnTo>
                  <a:lnTo>
                    <a:pt x="17658" y="531"/>
                  </a:lnTo>
                  <a:lnTo>
                    <a:pt x="18568" y="379"/>
                  </a:lnTo>
                  <a:lnTo>
                    <a:pt x="18795" y="379"/>
                  </a:lnTo>
                  <a:lnTo>
                    <a:pt x="18871" y="304"/>
                  </a:lnTo>
                  <a:lnTo>
                    <a:pt x="18795" y="228"/>
                  </a:lnTo>
                  <a:lnTo>
                    <a:pt x="18492" y="152"/>
                  </a:lnTo>
                  <a:lnTo>
                    <a:pt x="17583" y="76"/>
                  </a:lnTo>
                  <a:lnTo>
                    <a:pt x="14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6887" y="6787470"/>
              <a:ext cx="1961982" cy="150175"/>
            </a:xfrm>
            <a:custGeom>
              <a:avLst/>
              <a:gdLst/>
              <a:ahLst/>
              <a:cxnLst/>
              <a:rect l="l" t="t" r="r" b="b"/>
              <a:pathLst>
                <a:path w="59418" h="4548" extrusionOk="0">
                  <a:moveTo>
                    <a:pt x="59039" y="0"/>
                  </a:moveTo>
                  <a:lnTo>
                    <a:pt x="53582" y="531"/>
                  </a:lnTo>
                  <a:lnTo>
                    <a:pt x="48201" y="986"/>
                  </a:lnTo>
                  <a:lnTo>
                    <a:pt x="42669" y="1364"/>
                  </a:lnTo>
                  <a:lnTo>
                    <a:pt x="32665" y="2047"/>
                  </a:lnTo>
                  <a:lnTo>
                    <a:pt x="24252" y="2577"/>
                  </a:lnTo>
                  <a:lnTo>
                    <a:pt x="14400" y="3108"/>
                  </a:lnTo>
                  <a:lnTo>
                    <a:pt x="1" y="3865"/>
                  </a:lnTo>
                  <a:lnTo>
                    <a:pt x="1" y="4244"/>
                  </a:lnTo>
                  <a:lnTo>
                    <a:pt x="1" y="4396"/>
                  </a:lnTo>
                  <a:lnTo>
                    <a:pt x="152" y="4472"/>
                  </a:lnTo>
                  <a:lnTo>
                    <a:pt x="380" y="4547"/>
                  </a:lnTo>
                  <a:lnTo>
                    <a:pt x="834" y="4547"/>
                  </a:lnTo>
                  <a:lnTo>
                    <a:pt x="2578" y="4472"/>
                  </a:lnTo>
                  <a:lnTo>
                    <a:pt x="5685" y="4320"/>
                  </a:lnTo>
                  <a:lnTo>
                    <a:pt x="14400" y="3941"/>
                  </a:lnTo>
                  <a:lnTo>
                    <a:pt x="23495" y="3411"/>
                  </a:lnTo>
                  <a:lnTo>
                    <a:pt x="32968" y="2804"/>
                  </a:lnTo>
                  <a:lnTo>
                    <a:pt x="44109" y="2047"/>
                  </a:lnTo>
                  <a:lnTo>
                    <a:pt x="48807" y="1668"/>
                  </a:lnTo>
                  <a:lnTo>
                    <a:pt x="53809" y="1289"/>
                  </a:lnTo>
                  <a:lnTo>
                    <a:pt x="57750" y="910"/>
                  </a:lnTo>
                  <a:lnTo>
                    <a:pt x="59417" y="682"/>
                  </a:lnTo>
                  <a:lnTo>
                    <a:pt x="59417" y="531"/>
                  </a:lnTo>
                  <a:lnTo>
                    <a:pt x="59342" y="303"/>
                  </a:lnTo>
                  <a:lnTo>
                    <a:pt x="59190" y="76"/>
                  </a:lnTo>
                  <a:lnTo>
                    <a:pt x="59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0491" y="6837529"/>
              <a:ext cx="996015" cy="35067"/>
            </a:xfrm>
            <a:custGeom>
              <a:avLst/>
              <a:gdLst/>
              <a:ahLst/>
              <a:cxnLst/>
              <a:rect l="l" t="t" r="r" b="b"/>
              <a:pathLst>
                <a:path w="30164" h="1062" extrusionOk="0">
                  <a:moveTo>
                    <a:pt x="20463" y="0"/>
                  </a:moveTo>
                  <a:lnTo>
                    <a:pt x="12051" y="76"/>
                  </a:lnTo>
                  <a:lnTo>
                    <a:pt x="5457" y="152"/>
                  </a:lnTo>
                  <a:lnTo>
                    <a:pt x="76" y="379"/>
                  </a:lnTo>
                  <a:lnTo>
                    <a:pt x="0" y="758"/>
                  </a:lnTo>
                  <a:lnTo>
                    <a:pt x="76" y="909"/>
                  </a:lnTo>
                  <a:lnTo>
                    <a:pt x="152" y="985"/>
                  </a:lnTo>
                  <a:lnTo>
                    <a:pt x="455" y="985"/>
                  </a:lnTo>
                  <a:lnTo>
                    <a:pt x="910" y="1061"/>
                  </a:lnTo>
                  <a:lnTo>
                    <a:pt x="2577" y="1061"/>
                  </a:lnTo>
                  <a:lnTo>
                    <a:pt x="5609" y="985"/>
                  </a:lnTo>
                  <a:lnTo>
                    <a:pt x="20690" y="682"/>
                  </a:lnTo>
                  <a:lnTo>
                    <a:pt x="25389" y="606"/>
                  </a:lnTo>
                  <a:lnTo>
                    <a:pt x="28345" y="531"/>
                  </a:lnTo>
                  <a:lnTo>
                    <a:pt x="29785" y="455"/>
                  </a:lnTo>
                  <a:lnTo>
                    <a:pt x="30088" y="379"/>
                  </a:lnTo>
                  <a:lnTo>
                    <a:pt x="30164" y="227"/>
                  </a:lnTo>
                  <a:lnTo>
                    <a:pt x="30088" y="152"/>
                  </a:lnTo>
                  <a:lnTo>
                    <a:pt x="29785" y="152"/>
                  </a:lnTo>
                  <a:lnTo>
                    <a:pt x="2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62970" y="6860048"/>
              <a:ext cx="828340" cy="30048"/>
            </a:xfrm>
            <a:custGeom>
              <a:avLst/>
              <a:gdLst/>
              <a:ahLst/>
              <a:cxnLst/>
              <a:rect l="l" t="t" r="r" b="b"/>
              <a:pathLst>
                <a:path w="25086" h="910" extrusionOk="0">
                  <a:moveTo>
                    <a:pt x="18568" y="0"/>
                  </a:moveTo>
                  <a:lnTo>
                    <a:pt x="12429" y="76"/>
                  </a:lnTo>
                  <a:lnTo>
                    <a:pt x="5988" y="152"/>
                  </a:lnTo>
                  <a:lnTo>
                    <a:pt x="2350" y="303"/>
                  </a:lnTo>
                  <a:lnTo>
                    <a:pt x="607" y="379"/>
                  </a:lnTo>
                  <a:lnTo>
                    <a:pt x="228" y="379"/>
                  </a:lnTo>
                  <a:lnTo>
                    <a:pt x="76" y="455"/>
                  </a:lnTo>
                  <a:lnTo>
                    <a:pt x="0" y="606"/>
                  </a:lnTo>
                  <a:lnTo>
                    <a:pt x="0" y="682"/>
                  </a:lnTo>
                  <a:lnTo>
                    <a:pt x="76" y="758"/>
                  </a:lnTo>
                  <a:lnTo>
                    <a:pt x="379" y="834"/>
                  </a:lnTo>
                  <a:lnTo>
                    <a:pt x="1895" y="910"/>
                  </a:lnTo>
                  <a:lnTo>
                    <a:pt x="10307" y="910"/>
                  </a:lnTo>
                  <a:lnTo>
                    <a:pt x="17659" y="834"/>
                  </a:lnTo>
                  <a:lnTo>
                    <a:pt x="22130" y="682"/>
                  </a:lnTo>
                  <a:lnTo>
                    <a:pt x="23570" y="606"/>
                  </a:lnTo>
                  <a:lnTo>
                    <a:pt x="24480" y="531"/>
                  </a:lnTo>
                  <a:lnTo>
                    <a:pt x="24934" y="455"/>
                  </a:lnTo>
                  <a:lnTo>
                    <a:pt x="25010" y="379"/>
                  </a:lnTo>
                  <a:lnTo>
                    <a:pt x="25086" y="303"/>
                  </a:lnTo>
                  <a:lnTo>
                    <a:pt x="24934" y="227"/>
                  </a:lnTo>
                  <a:lnTo>
                    <a:pt x="24555" y="227"/>
                  </a:lnTo>
                  <a:lnTo>
                    <a:pt x="23191" y="152"/>
                  </a:lnTo>
                  <a:lnTo>
                    <a:pt x="18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572005" y="6870053"/>
              <a:ext cx="728223" cy="42563"/>
            </a:xfrm>
            <a:custGeom>
              <a:avLst/>
              <a:gdLst/>
              <a:ahLst/>
              <a:cxnLst/>
              <a:rect l="l" t="t" r="r" b="b"/>
              <a:pathLst>
                <a:path w="22054" h="1289" extrusionOk="0">
                  <a:moveTo>
                    <a:pt x="7654" y="0"/>
                  </a:moveTo>
                  <a:lnTo>
                    <a:pt x="6063" y="76"/>
                  </a:lnTo>
                  <a:lnTo>
                    <a:pt x="2956" y="303"/>
                  </a:lnTo>
                  <a:lnTo>
                    <a:pt x="1137" y="531"/>
                  </a:lnTo>
                  <a:lnTo>
                    <a:pt x="531" y="607"/>
                  </a:lnTo>
                  <a:lnTo>
                    <a:pt x="227" y="758"/>
                  </a:lnTo>
                  <a:lnTo>
                    <a:pt x="0" y="834"/>
                  </a:lnTo>
                  <a:lnTo>
                    <a:pt x="0" y="985"/>
                  </a:lnTo>
                  <a:lnTo>
                    <a:pt x="0" y="1137"/>
                  </a:lnTo>
                  <a:lnTo>
                    <a:pt x="152" y="1213"/>
                  </a:lnTo>
                  <a:lnTo>
                    <a:pt x="303" y="1289"/>
                  </a:lnTo>
                  <a:lnTo>
                    <a:pt x="531" y="1289"/>
                  </a:lnTo>
                  <a:lnTo>
                    <a:pt x="5229" y="985"/>
                  </a:lnTo>
                  <a:lnTo>
                    <a:pt x="9094" y="834"/>
                  </a:lnTo>
                  <a:lnTo>
                    <a:pt x="14324" y="834"/>
                  </a:lnTo>
                  <a:lnTo>
                    <a:pt x="19174" y="910"/>
                  </a:lnTo>
                  <a:lnTo>
                    <a:pt x="20841" y="910"/>
                  </a:lnTo>
                  <a:lnTo>
                    <a:pt x="21751" y="1061"/>
                  </a:lnTo>
                  <a:lnTo>
                    <a:pt x="21902" y="1061"/>
                  </a:lnTo>
                  <a:lnTo>
                    <a:pt x="21978" y="985"/>
                  </a:lnTo>
                  <a:lnTo>
                    <a:pt x="22054" y="910"/>
                  </a:lnTo>
                  <a:lnTo>
                    <a:pt x="22054" y="758"/>
                  </a:lnTo>
                  <a:lnTo>
                    <a:pt x="21902" y="531"/>
                  </a:lnTo>
                  <a:lnTo>
                    <a:pt x="21751" y="379"/>
                  </a:lnTo>
                  <a:lnTo>
                    <a:pt x="21599" y="303"/>
                  </a:lnTo>
                  <a:lnTo>
                    <a:pt x="20841" y="228"/>
                  </a:lnTo>
                  <a:lnTo>
                    <a:pt x="19326" y="152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696151" y="6887554"/>
              <a:ext cx="3043024" cy="55110"/>
            </a:xfrm>
            <a:custGeom>
              <a:avLst/>
              <a:gdLst/>
              <a:ahLst/>
              <a:cxnLst/>
              <a:rect l="l" t="t" r="r" b="b"/>
              <a:pathLst>
                <a:path w="92157" h="1669" extrusionOk="0">
                  <a:moveTo>
                    <a:pt x="84275" y="1"/>
                  </a:moveTo>
                  <a:lnTo>
                    <a:pt x="78212" y="77"/>
                  </a:lnTo>
                  <a:lnTo>
                    <a:pt x="70406" y="228"/>
                  </a:lnTo>
                  <a:lnTo>
                    <a:pt x="46306" y="683"/>
                  </a:lnTo>
                  <a:lnTo>
                    <a:pt x="30770" y="986"/>
                  </a:lnTo>
                  <a:lnTo>
                    <a:pt x="21069" y="1062"/>
                  </a:lnTo>
                  <a:lnTo>
                    <a:pt x="14172" y="986"/>
                  </a:lnTo>
                  <a:lnTo>
                    <a:pt x="6897" y="834"/>
                  </a:lnTo>
                  <a:lnTo>
                    <a:pt x="2425" y="759"/>
                  </a:lnTo>
                  <a:lnTo>
                    <a:pt x="607" y="683"/>
                  </a:lnTo>
                  <a:lnTo>
                    <a:pt x="152" y="683"/>
                  </a:lnTo>
                  <a:lnTo>
                    <a:pt x="0" y="759"/>
                  </a:lnTo>
                  <a:lnTo>
                    <a:pt x="0" y="834"/>
                  </a:lnTo>
                  <a:lnTo>
                    <a:pt x="0" y="910"/>
                  </a:lnTo>
                  <a:lnTo>
                    <a:pt x="152" y="1062"/>
                  </a:lnTo>
                  <a:lnTo>
                    <a:pt x="455" y="1138"/>
                  </a:lnTo>
                  <a:lnTo>
                    <a:pt x="910" y="1213"/>
                  </a:lnTo>
                  <a:lnTo>
                    <a:pt x="2653" y="1365"/>
                  </a:lnTo>
                  <a:lnTo>
                    <a:pt x="5760" y="1516"/>
                  </a:lnTo>
                  <a:lnTo>
                    <a:pt x="8943" y="1668"/>
                  </a:lnTo>
                  <a:lnTo>
                    <a:pt x="26222" y="1668"/>
                  </a:lnTo>
                  <a:lnTo>
                    <a:pt x="41759" y="1516"/>
                  </a:lnTo>
                  <a:lnTo>
                    <a:pt x="58280" y="1213"/>
                  </a:lnTo>
                  <a:lnTo>
                    <a:pt x="71619" y="910"/>
                  </a:lnTo>
                  <a:lnTo>
                    <a:pt x="82608" y="759"/>
                  </a:lnTo>
                  <a:lnTo>
                    <a:pt x="88140" y="683"/>
                  </a:lnTo>
                  <a:lnTo>
                    <a:pt x="91247" y="531"/>
                  </a:lnTo>
                  <a:lnTo>
                    <a:pt x="92005" y="455"/>
                  </a:lnTo>
                  <a:lnTo>
                    <a:pt x="92157" y="380"/>
                  </a:lnTo>
                  <a:lnTo>
                    <a:pt x="91778" y="228"/>
                  </a:lnTo>
                  <a:lnTo>
                    <a:pt x="90868" y="152"/>
                  </a:lnTo>
                  <a:lnTo>
                    <a:pt x="88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338" y="6935102"/>
              <a:ext cx="748266" cy="22553"/>
            </a:xfrm>
            <a:custGeom>
              <a:avLst/>
              <a:gdLst/>
              <a:ahLst/>
              <a:cxnLst/>
              <a:rect l="l" t="t" r="r" b="b"/>
              <a:pathLst>
                <a:path w="22661" h="683" extrusionOk="0">
                  <a:moveTo>
                    <a:pt x="12960" y="1"/>
                  </a:moveTo>
                  <a:lnTo>
                    <a:pt x="7352" y="76"/>
                  </a:lnTo>
                  <a:lnTo>
                    <a:pt x="3411" y="152"/>
                  </a:lnTo>
                  <a:lnTo>
                    <a:pt x="1137" y="304"/>
                  </a:lnTo>
                  <a:lnTo>
                    <a:pt x="455" y="380"/>
                  </a:lnTo>
                  <a:lnTo>
                    <a:pt x="152" y="455"/>
                  </a:lnTo>
                  <a:lnTo>
                    <a:pt x="0" y="531"/>
                  </a:lnTo>
                  <a:lnTo>
                    <a:pt x="76" y="683"/>
                  </a:lnTo>
                  <a:lnTo>
                    <a:pt x="3638" y="683"/>
                  </a:lnTo>
                  <a:lnTo>
                    <a:pt x="11444" y="607"/>
                  </a:lnTo>
                  <a:lnTo>
                    <a:pt x="19174" y="455"/>
                  </a:lnTo>
                  <a:lnTo>
                    <a:pt x="21675" y="380"/>
                  </a:lnTo>
                  <a:lnTo>
                    <a:pt x="22660" y="304"/>
                  </a:lnTo>
                  <a:lnTo>
                    <a:pt x="22509" y="228"/>
                  </a:lnTo>
                  <a:lnTo>
                    <a:pt x="22054" y="152"/>
                  </a:lnTo>
                  <a:lnTo>
                    <a:pt x="20614" y="76"/>
                  </a:lnTo>
                  <a:lnTo>
                    <a:pt x="16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85206" y="6955112"/>
              <a:ext cx="690712" cy="25062"/>
            </a:xfrm>
            <a:custGeom>
              <a:avLst/>
              <a:gdLst/>
              <a:ahLst/>
              <a:cxnLst/>
              <a:rect l="l" t="t" r="r" b="b"/>
              <a:pathLst>
                <a:path w="20918" h="759" extrusionOk="0">
                  <a:moveTo>
                    <a:pt x="5003" y="1"/>
                  </a:moveTo>
                  <a:lnTo>
                    <a:pt x="1744" y="77"/>
                  </a:lnTo>
                  <a:lnTo>
                    <a:pt x="380" y="228"/>
                  </a:lnTo>
                  <a:lnTo>
                    <a:pt x="77" y="304"/>
                  </a:lnTo>
                  <a:lnTo>
                    <a:pt x="77" y="380"/>
                  </a:lnTo>
                  <a:lnTo>
                    <a:pt x="1" y="456"/>
                  </a:lnTo>
                  <a:lnTo>
                    <a:pt x="304" y="532"/>
                  </a:lnTo>
                  <a:lnTo>
                    <a:pt x="986" y="532"/>
                  </a:lnTo>
                  <a:lnTo>
                    <a:pt x="3335" y="683"/>
                  </a:lnTo>
                  <a:lnTo>
                    <a:pt x="10535" y="759"/>
                  </a:lnTo>
                  <a:lnTo>
                    <a:pt x="17659" y="683"/>
                  </a:lnTo>
                  <a:lnTo>
                    <a:pt x="20008" y="607"/>
                  </a:lnTo>
                  <a:lnTo>
                    <a:pt x="20615" y="532"/>
                  </a:lnTo>
                  <a:lnTo>
                    <a:pt x="20918" y="532"/>
                  </a:lnTo>
                  <a:lnTo>
                    <a:pt x="20766" y="380"/>
                  </a:lnTo>
                  <a:lnTo>
                    <a:pt x="20387" y="304"/>
                  </a:lnTo>
                  <a:lnTo>
                    <a:pt x="19023" y="228"/>
                  </a:lnTo>
                  <a:lnTo>
                    <a:pt x="16977" y="77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243216" y="6975156"/>
              <a:ext cx="2852862" cy="42563"/>
            </a:xfrm>
            <a:custGeom>
              <a:avLst/>
              <a:gdLst/>
              <a:ahLst/>
              <a:cxnLst/>
              <a:rect l="l" t="t" r="r" b="b"/>
              <a:pathLst>
                <a:path w="86398" h="1289" extrusionOk="0">
                  <a:moveTo>
                    <a:pt x="78137" y="0"/>
                  </a:moveTo>
                  <a:lnTo>
                    <a:pt x="77076" y="76"/>
                  </a:lnTo>
                  <a:lnTo>
                    <a:pt x="76621" y="152"/>
                  </a:lnTo>
                  <a:lnTo>
                    <a:pt x="73589" y="228"/>
                  </a:lnTo>
                  <a:lnTo>
                    <a:pt x="65253" y="303"/>
                  </a:lnTo>
                  <a:lnTo>
                    <a:pt x="38273" y="455"/>
                  </a:lnTo>
                  <a:lnTo>
                    <a:pt x="18038" y="455"/>
                  </a:lnTo>
                  <a:lnTo>
                    <a:pt x="6443" y="531"/>
                  </a:lnTo>
                  <a:lnTo>
                    <a:pt x="1213" y="682"/>
                  </a:lnTo>
                  <a:lnTo>
                    <a:pt x="304" y="758"/>
                  </a:lnTo>
                  <a:lnTo>
                    <a:pt x="76" y="834"/>
                  </a:lnTo>
                  <a:lnTo>
                    <a:pt x="1" y="834"/>
                  </a:lnTo>
                  <a:lnTo>
                    <a:pt x="76" y="910"/>
                  </a:lnTo>
                  <a:lnTo>
                    <a:pt x="152" y="986"/>
                  </a:lnTo>
                  <a:lnTo>
                    <a:pt x="834" y="1061"/>
                  </a:lnTo>
                  <a:lnTo>
                    <a:pt x="4169" y="1137"/>
                  </a:lnTo>
                  <a:lnTo>
                    <a:pt x="11672" y="1213"/>
                  </a:lnTo>
                  <a:lnTo>
                    <a:pt x="24707" y="1289"/>
                  </a:lnTo>
                  <a:lnTo>
                    <a:pt x="45624" y="1213"/>
                  </a:lnTo>
                  <a:lnTo>
                    <a:pt x="54794" y="1137"/>
                  </a:lnTo>
                  <a:lnTo>
                    <a:pt x="61464" y="1061"/>
                  </a:lnTo>
                  <a:lnTo>
                    <a:pt x="76318" y="758"/>
                  </a:lnTo>
                  <a:lnTo>
                    <a:pt x="83669" y="607"/>
                  </a:lnTo>
                  <a:lnTo>
                    <a:pt x="85336" y="531"/>
                  </a:lnTo>
                  <a:lnTo>
                    <a:pt x="86170" y="455"/>
                  </a:lnTo>
                  <a:lnTo>
                    <a:pt x="86397" y="379"/>
                  </a:lnTo>
                  <a:lnTo>
                    <a:pt x="86397" y="303"/>
                  </a:lnTo>
                  <a:lnTo>
                    <a:pt x="86397" y="152"/>
                  </a:lnTo>
                  <a:lnTo>
                    <a:pt x="86246" y="152"/>
                  </a:lnTo>
                  <a:lnTo>
                    <a:pt x="85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6741" y="6982651"/>
              <a:ext cx="450492" cy="60096"/>
            </a:xfrm>
            <a:custGeom>
              <a:avLst/>
              <a:gdLst/>
              <a:ahLst/>
              <a:cxnLst/>
              <a:rect l="l" t="t" r="r" b="b"/>
              <a:pathLst>
                <a:path w="13643" h="1820" extrusionOk="0">
                  <a:moveTo>
                    <a:pt x="12657" y="1"/>
                  </a:moveTo>
                  <a:lnTo>
                    <a:pt x="10762" y="152"/>
                  </a:lnTo>
                  <a:lnTo>
                    <a:pt x="7124" y="455"/>
                  </a:lnTo>
                  <a:lnTo>
                    <a:pt x="3108" y="759"/>
                  </a:lnTo>
                  <a:lnTo>
                    <a:pt x="910" y="986"/>
                  </a:lnTo>
                  <a:lnTo>
                    <a:pt x="379" y="1137"/>
                  </a:lnTo>
                  <a:lnTo>
                    <a:pt x="152" y="1213"/>
                  </a:lnTo>
                  <a:lnTo>
                    <a:pt x="0" y="1365"/>
                  </a:lnTo>
                  <a:lnTo>
                    <a:pt x="0" y="1441"/>
                  </a:lnTo>
                  <a:lnTo>
                    <a:pt x="76" y="1668"/>
                  </a:lnTo>
                  <a:lnTo>
                    <a:pt x="228" y="1744"/>
                  </a:lnTo>
                  <a:lnTo>
                    <a:pt x="455" y="1820"/>
                  </a:lnTo>
                  <a:lnTo>
                    <a:pt x="758" y="1820"/>
                  </a:lnTo>
                  <a:lnTo>
                    <a:pt x="8489" y="1213"/>
                  </a:lnTo>
                  <a:lnTo>
                    <a:pt x="12051" y="910"/>
                  </a:lnTo>
                  <a:lnTo>
                    <a:pt x="13566" y="759"/>
                  </a:lnTo>
                  <a:lnTo>
                    <a:pt x="13642" y="607"/>
                  </a:lnTo>
                  <a:lnTo>
                    <a:pt x="13566" y="304"/>
                  </a:lnTo>
                  <a:lnTo>
                    <a:pt x="13490" y="152"/>
                  </a:lnTo>
                  <a:lnTo>
                    <a:pt x="13339" y="76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026" y="7040205"/>
              <a:ext cx="317851" cy="37577"/>
            </a:xfrm>
            <a:custGeom>
              <a:avLst/>
              <a:gdLst/>
              <a:ahLst/>
              <a:cxnLst/>
              <a:rect l="l" t="t" r="r" b="b"/>
              <a:pathLst>
                <a:path w="9626" h="1138" extrusionOk="0">
                  <a:moveTo>
                    <a:pt x="5836" y="1"/>
                  </a:moveTo>
                  <a:lnTo>
                    <a:pt x="3107" y="77"/>
                  </a:lnTo>
                  <a:lnTo>
                    <a:pt x="1592" y="152"/>
                  </a:lnTo>
                  <a:lnTo>
                    <a:pt x="758" y="228"/>
                  </a:lnTo>
                  <a:lnTo>
                    <a:pt x="303" y="380"/>
                  </a:lnTo>
                  <a:lnTo>
                    <a:pt x="152" y="455"/>
                  </a:lnTo>
                  <a:lnTo>
                    <a:pt x="0" y="531"/>
                  </a:lnTo>
                  <a:lnTo>
                    <a:pt x="0" y="683"/>
                  </a:lnTo>
                  <a:lnTo>
                    <a:pt x="0" y="834"/>
                  </a:lnTo>
                  <a:lnTo>
                    <a:pt x="76" y="910"/>
                  </a:lnTo>
                  <a:lnTo>
                    <a:pt x="152" y="986"/>
                  </a:lnTo>
                  <a:lnTo>
                    <a:pt x="379" y="1062"/>
                  </a:lnTo>
                  <a:lnTo>
                    <a:pt x="834" y="1138"/>
                  </a:lnTo>
                  <a:lnTo>
                    <a:pt x="4699" y="1138"/>
                  </a:lnTo>
                  <a:lnTo>
                    <a:pt x="8034" y="1062"/>
                  </a:lnTo>
                  <a:lnTo>
                    <a:pt x="9095" y="986"/>
                  </a:lnTo>
                  <a:lnTo>
                    <a:pt x="9549" y="910"/>
                  </a:lnTo>
                  <a:lnTo>
                    <a:pt x="9625" y="607"/>
                  </a:lnTo>
                  <a:lnTo>
                    <a:pt x="9549" y="304"/>
                  </a:lnTo>
                  <a:lnTo>
                    <a:pt x="9549" y="228"/>
                  </a:lnTo>
                  <a:lnTo>
                    <a:pt x="9398" y="152"/>
                  </a:lnTo>
                  <a:lnTo>
                    <a:pt x="8867" y="77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0450" y="7050210"/>
              <a:ext cx="267792" cy="32591"/>
            </a:xfrm>
            <a:custGeom>
              <a:avLst/>
              <a:gdLst/>
              <a:ahLst/>
              <a:cxnLst/>
              <a:rect l="l" t="t" r="r" b="b"/>
              <a:pathLst>
                <a:path w="8110" h="987" extrusionOk="0">
                  <a:moveTo>
                    <a:pt x="6367" y="1"/>
                  </a:moveTo>
                  <a:lnTo>
                    <a:pt x="4169" y="152"/>
                  </a:lnTo>
                  <a:lnTo>
                    <a:pt x="2047" y="304"/>
                  </a:lnTo>
                  <a:lnTo>
                    <a:pt x="758" y="456"/>
                  </a:lnTo>
                  <a:lnTo>
                    <a:pt x="152" y="607"/>
                  </a:lnTo>
                  <a:lnTo>
                    <a:pt x="1" y="683"/>
                  </a:lnTo>
                  <a:lnTo>
                    <a:pt x="1" y="759"/>
                  </a:lnTo>
                  <a:lnTo>
                    <a:pt x="76" y="910"/>
                  </a:lnTo>
                  <a:lnTo>
                    <a:pt x="304" y="910"/>
                  </a:lnTo>
                  <a:lnTo>
                    <a:pt x="1289" y="986"/>
                  </a:lnTo>
                  <a:lnTo>
                    <a:pt x="3032" y="986"/>
                  </a:lnTo>
                  <a:lnTo>
                    <a:pt x="5457" y="835"/>
                  </a:lnTo>
                  <a:lnTo>
                    <a:pt x="6897" y="759"/>
                  </a:lnTo>
                  <a:lnTo>
                    <a:pt x="7655" y="683"/>
                  </a:lnTo>
                  <a:lnTo>
                    <a:pt x="8034" y="531"/>
                  </a:lnTo>
                  <a:lnTo>
                    <a:pt x="8110" y="456"/>
                  </a:lnTo>
                  <a:lnTo>
                    <a:pt x="8110" y="380"/>
                  </a:lnTo>
                  <a:lnTo>
                    <a:pt x="8034" y="228"/>
                  </a:lnTo>
                  <a:lnTo>
                    <a:pt x="7958" y="152"/>
                  </a:lnTo>
                  <a:lnTo>
                    <a:pt x="7807" y="77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92958" y="7047733"/>
              <a:ext cx="868393" cy="30048"/>
            </a:xfrm>
            <a:custGeom>
              <a:avLst/>
              <a:gdLst/>
              <a:ahLst/>
              <a:cxnLst/>
              <a:rect l="l" t="t" r="r" b="b"/>
              <a:pathLst>
                <a:path w="26299" h="910" extrusionOk="0">
                  <a:moveTo>
                    <a:pt x="3032" y="0"/>
                  </a:moveTo>
                  <a:lnTo>
                    <a:pt x="759" y="76"/>
                  </a:lnTo>
                  <a:lnTo>
                    <a:pt x="228" y="76"/>
                  </a:lnTo>
                  <a:lnTo>
                    <a:pt x="1" y="152"/>
                  </a:lnTo>
                  <a:lnTo>
                    <a:pt x="1" y="379"/>
                  </a:lnTo>
                  <a:lnTo>
                    <a:pt x="1" y="682"/>
                  </a:lnTo>
                  <a:lnTo>
                    <a:pt x="304" y="682"/>
                  </a:lnTo>
                  <a:lnTo>
                    <a:pt x="1214" y="758"/>
                  </a:lnTo>
                  <a:lnTo>
                    <a:pt x="4169" y="834"/>
                  </a:lnTo>
                  <a:lnTo>
                    <a:pt x="13112" y="910"/>
                  </a:lnTo>
                  <a:lnTo>
                    <a:pt x="22055" y="834"/>
                  </a:lnTo>
                  <a:lnTo>
                    <a:pt x="25011" y="758"/>
                  </a:lnTo>
                  <a:lnTo>
                    <a:pt x="25920" y="682"/>
                  </a:lnTo>
                  <a:lnTo>
                    <a:pt x="26223" y="682"/>
                  </a:lnTo>
                  <a:lnTo>
                    <a:pt x="26299" y="455"/>
                  </a:lnTo>
                  <a:lnTo>
                    <a:pt x="26299" y="303"/>
                  </a:lnTo>
                  <a:lnTo>
                    <a:pt x="22434" y="227"/>
                  </a:lnTo>
                  <a:lnTo>
                    <a:pt x="13188" y="76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3470922" y="7062724"/>
              <a:ext cx="1068560" cy="50091"/>
            </a:xfrm>
            <a:custGeom>
              <a:avLst/>
              <a:gdLst/>
              <a:ahLst/>
              <a:cxnLst/>
              <a:rect l="l" t="t" r="r" b="b"/>
              <a:pathLst>
                <a:path w="32361" h="1517" extrusionOk="0">
                  <a:moveTo>
                    <a:pt x="1516" y="1"/>
                  </a:moveTo>
                  <a:lnTo>
                    <a:pt x="379" y="77"/>
                  </a:lnTo>
                  <a:lnTo>
                    <a:pt x="76" y="77"/>
                  </a:lnTo>
                  <a:lnTo>
                    <a:pt x="0" y="152"/>
                  </a:lnTo>
                  <a:lnTo>
                    <a:pt x="76" y="228"/>
                  </a:lnTo>
                  <a:lnTo>
                    <a:pt x="227" y="380"/>
                  </a:lnTo>
                  <a:lnTo>
                    <a:pt x="910" y="531"/>
                  </a:lnTo>
                  <a:lnTo>
                    <a:pt x="4093" y="759"/>
                  </a:lnTo>
                  <a:lnTo>
                    <a:pt x="10080" y="986"/>
                  </a:lnTo>
                  <a:lnTo>
                    <a:pt x="17052" y="1289"/>
                  </a:lnTo>
                  <a:lnTo>
                    <a:pt x="23418" y="1441"/>
                  </a:lnTo>
                  <a:lnTo>
                    <a:pt x="27814" y="1517"/>
                  </a:lnTo>
                  <a:lnTo>
                    <a:pt x="30542" y="1441"/>
                  </a:lnTo>
                  <a:lnTo>
                    <a:pt x="31376" y="1365"/>
                  </a:lnTo>
                  <a:lnTo>
                    <a:pt x="31982" y="1289"/>
                  </a:lnTo>
                  <a:lnTo>
                    <a:pt x="32285" y="1138"/>
                  </a:lnTo>
                  <a:lnTo>
                    <a:pt x="32285" y="1062"/>
                  </a:lnTo>
                  <a:lnTo>
                    <a:pt x="32361" y="910"/>
                  </a:lnTo>
                  <a:lnTo>
                    <a:pt x="32285" y="834"/>
                  </a:lnTo>
                  <a:lnTo>
                    <a:pt x="32134" y="759"/>
                  </a:lnTo>
                  <a:lnTo>
                    <a:pt x="31300" y="683"/>
                  </a:lnTo>
                  <a:lnTo>
                    <a:pt x="29633" y="607"/>
                  </a:lnTo>
                  <a:lnTo>
                    <a:pt x="26753" y="607"/>
                  </a:lnTo>
                  <a:lnTo>
                    <a:pt x="21599" y="531"/>
                  </a:lnTo>
                  <a:lnTo>
                    <a:pt x="17052" y="380"/>
                  </a:lnTo>
                  <a:lnTo>
                    <a:pt x="11065" y="152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44810" y="7112783"/>
              <a:ext cx="377881" cy="27572"/>
            </a:xfrm>
            <a:custGeom>
              <a:avLst/>
              <a:gdLst/>
              <a:ahLst/>
              <a:cxnLst/>
              <a:rect l="l" t="t" r="r" b="b"/>
              <a:pathLst>
                <a:path w="11444" h="835" extrusionOk="0">
                  <a:moveTo>
                    <a:pt x="455" y="1"/>
                  </a:moveTo>
                  <a:lnTo>
                    <a:pt x="76" y="76"/>
                  </a:lnTo>
                  <a:lnTo>
                    <a:pt x="0" y="228"/>
                  </a:lnTo>
                  <a:lnTo>
                    <a:pt x="76" y="379"/>
                  </a:lnTo>
                  <a:lnTo>
                    <a:pt x="1288" y="455"/>
                  </a:lnTo>
                  <a:lnTo>
                    <a:pt x="4168" y="683"/>
                  </a:lnTo>
                  <a:lnTo>
                    <a:pt x="7351" y="834"/>
                  </a:lnTo>
                  <a:lnTo>
                    <a:pt x="10989" y="834"/>
                  </a:lnTo>
                  <a:lnTo>
                    <a:pt x="11292" y="758"/>
                  </a:lnTo>
                  <a:lnTo>
                    <a:pt x="11444" y="683"/>
                  </a:lnTo>
                  <a:lnTo>
                    <a:pt x="11368" y="607"/>
                  </a:lnTo>
                  <a:lnTo>
                    <a:pt x="11065" y="531"/>
                  </a:lnTo>
                  <a:lnTo>
                    <a:pt x="9776" y="304"/>
                  </a:lnTo>
                  <a:lnTo>
                    <a:pt x="7579" y="228"/>
                  </a:lnTo>
                  <a:lnTo>
                    <a:pt x="4168" y="76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3353" y="7162841"/>
              <a:ext cx="17567" cy="15024"/>
            </a:xfrm>
            <a:custGeom>
              <a:avLst/>
              <a:gdLst/>
              <a:ahLst/>
              <a:cxnLst/>
              <a:rect l="l" t="t" r="r" b="b"/>
              <a:pathLst>
                <a:path w="532" h="455" extrusionOk="0">
                  <a:moveTo>
                    <a:pt x="152" y="0"/>
                  </a:moveTo>
                  <a:lnTo>
                    <a:pt x="1" y="76"/>
                  </a:lnTo>
                  <a:lnTo>
                    <a:pt x="1" y="228"/>
                  </a:lnTo>
                  <a:lnTo>
                    <a:pt x="1" y="303"/>
                  </a:lnTo>
                  <a:lnTo>
                    <a:pt x="76" y="379"/>
                  </a:lnTo>
                  <a:lnTo>
                    <a:pt x="304" y="455"/>
                  </a:lnTo>
                  <a:lnTo>
                    <a:pt x="531" y="379"/>
                  </a:lnTo>
                  <a:lnTo>
                    <a:pt x="531" y="303"/>
                  </a:lnTo>
                  <a:lnTo>
                    <a:pt x="531" y="228"/>
                  </a:lnTo>
                  <a:lnTo>
                    <a:pt x="380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3196" y="1309566"/>
              <a:ext cx="150175" cy="10038"/>
            </a:xfrm>
            <a:custGeom>
              <a:avLst/>
              <a:gdLst/>
              <a:ahLst/>
              <a:cxnLst/>
              <a:rect l="l" t="t" r="r" b="b"/>
              <a:pathLst>
                <a:path w="4548" h="304" extrusionOk="0">
                  <a:moveTo>
                    <a:pt x="455" y="0"/>
                  </a:moveTo>
                  <a:lnTo>
                    <a:pt x="76" y="76"/>
                  </a:lnTo>
                  <a:lnTo>
                    <a:pt x="0" y="76"/>
                  </a:lnTo>
                  <a:lnTo>
                    <a:pt x="0" y="152"/>
                  </a:lnTo>
                  <a:lnTo>
                    <a:pt x="303" y="228"/>
                  </a:lnTo>
                  <a:lnTo>
                    <a:pt x="909" y="228"/>
                  </a:lnTo>
                  <a:lnTo>
                    <a:pt x="2653" y="304"/>
                  </a:lnTo>
                  <a:lnTo>
                    <a:pt x="4168" y="228"/>
                  </a:lnTo>
                  <a:lnTo>
                    <a:pt x="4547" y="228"/>
                  </a:lnTo>
                  <a:lnTo>
                    <a:pt x="4547" y="152"/>
                  </a:lnTo>
                  <a:lnTo>
                    <a:pt x="3865" y="7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95867" y="1322080"/>
              <a:ext cx="27572" cy="5019"/>
            </a:xfrm>
            <a:custGeom>
              <a:avLst/>
              <a:gdLst/>
              <a:ahLst/>
              <a:cxnLst/>
              <a:rect l="l" t="t" r="r" b="b"/>
              <a:pathLst>
                <a:path w="835" h="152" extrusionOk="0">
                  <a:moveTo>
                    <a:pt x="1" y="0"/>
                  </a:moveTo>
                  <a:lnTo>
                    <a:pt x="1" y="76"/>
                  </a:lnTo>
                  <a:lnTo>
                    <a:pt x="76" y="76"/>
                  </a:lnTo>
                  <a:lnTo>
                    <a:pt x="455" y="152"/>
                  </a:lnTo>
                  <a:lnTo>
                    <a:pt x="758" y="76"/>
                  </a:lnTo>
                  <a:lnTo>
                    <a:pt x="834" y="76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78450" y="1319571"/>
              <a:ext cx="142679" cy="10038"/>
            </a:xfrm>
            <a:custGeom>
              <a:avLst/>
              <a:gdLst/>
              <a:ahLst/>
              <a:cxnLst/>
              <a:rect l="l" t="t" r="r" b="b"/>
              <a:pathLst>
                <a:path w="4321" h="304" extrusionOk="0">
                  <a:moveTo>
                    <a:pt x="2501" y="1"/>
                  </a:moveTo>
                  <a:lnTo>
                    <a:pt x="1062" y="76"/>
                  </a:lnTo>
                  <a:lnTo>
                    <a:pt x="76" y="228"/>
                  </a:lnTo>
                  <a:lnTo>
                    <a:pt x="1" y="228"/>
                  </a:lnTo>
                  <a:lnTo>
                    <a:pt x="1" y="304"/>
                  </a:lnTo>
                  <a:lnTo>
                    <a:pt x="1819" y="304"/>
                  </a:lnTo>
                  <a:lnTo>
                    <a:pt x="3563" y="152"/>
                  </a:lnTo>
                  <a:lnTo>
                    <a:pt x="4320" y="7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3143" y="1329576"/>
              <a:ext cx="155194" cy="17567"/>
            </a:xfrm>
            <a:custGeom>
              <a:avLst/>
              <a:gdLst/>
              <a:ahLst/>
              <a:cxnLst/>
              <a:rect l="l" t="t" r="r" b="b"/>
              <a:pathLst>
                <a:path w="4700" h="532" extrusionOk="0">
                  <a:moveTo>
                    <a:pt x="0" y="1"/>
                  </a:moveTo>
                  <a:lnTo>
                    <a:pt x="93" y="9"/>
                  </a:lnTo>
                  <a:lnTo>
                    <a:pt x="93" y="9"/>
                  </a:lnTo>
                  <a:lnTo>
                    <a:pt x="76" y="1"/>
                  </a:lnTo>
                  <a:close/>
                  <a:moveTo>
                    <a:pt x="93" y="9"/>
                  </a:moveTo>
                  <a:lnTo>
                    <a:pt x="379" y="152"/>
                  </a:lnTo>
                  <a:lnTo>
                    <a:pt x="1440" y="304"/>
                  </a:lnTo>
                  <a:lnTo>
                    <a:pt x="3108" y="455"/>
                  </a:lnTo>
                  <a:lnTo>
                    <a:pt x="4699" y="531"/>
                  </a:lnTo>
                  <a:lnTo>
                    <a:pt x="3562" y="380"/>
                  </a:lnTo>
                  <a:lnTo>
                    <a:pt x="834" y="76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0833" y="1339581"/>
              <a:ext cx="210238" cy="12548"/>
            </a:xfrm>
            <a:custGeom>
              <a:avLst/>
              <a:gdLst/>
              <a:ahLst/>
              <a:cxnLst/>
              <a:rect l="l" t="t" r="r" b="b"/>
              <a:pathLst>
                <a:path w="6367" h="380" extrusionOk="0">
                  <a:moveTo>
                    <a:pt x="6063" y="1"/>
                  </a:moveTo>
                  <a:lnTo>
                    <a:pt x="4093" y="152"/>
                  </a:lnTo>
                  <a:lnTo>
                    <a:pt x="2198" y="228"/>
                  </a:lnTo>
                  <a:lnTo>
                    <a:pt x="76" y="228"/>
                  </a:lnTo>
                  <a:lnTo>
                    <a:pt x="1" y="304"/>
                  </a:lnTo>
                  <a:lnTo>
                    <a:pt x="228" y="380"/>
                  </a:lnTo>
                  <a:lnTo>
                    <a:pt x="3108" y="380"/>
                  </a:lnTo>
                  <a:lnTo>
                    <a:pt x="5230" y="304"/>
                  </a:lnTo>
                  <a:lnTo>
                    <a:pt x="5988" y="228"/>
                  </a:lnTo>
                  <a:lnTo>
                    <a:pt x="6367" y="152"/>
                  </a:lnTo>
                  <a:lnTo>
                    <a:pt x="6367" y="77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96351" y="1392149"/>
              <a:ext cx="10071" cy="57587"/>
            </a:xfrm>
            <a:custGeom>
              <a:avLst/>
              <a:gdLst/>
              <a:ahLst/>
              <a:cxnLst/>
              <a:rect l="l" t="t" r="r" b="b"/>
              <a:pathLst>
                <a:path w="305" h="1744" extrusionOk="0">
                  <a:moveTo>
                    <a:pt x="77" y="0"/>
                  </a:moveTo>
                  <a:lnTo>
                    <a:pt x="77" y="76"/>
                  </a:lnTo>
                  <a:lnTo>
                    <a:pt x="1" y="303"/>
                  </a:lnTo>
                  <a:lnTo>
                    <a:pt x="1" y="910"/>
                  </a:lnTo>
                  <a:lnTo>
                    <a:pt x="77" y="1516"/>
                  </a:lnTo>
                  <a:lnTo>
                    <a:pt x="228" y="1743"/>
                  </a:lnTo>
                  <a:lnTo>
                    <a:pt x="228" y="1516"/>
                  </a:lnTo>
                  <a:lnTo>
                    <a:pt x="304" y="910"/>
                  </a:lnTo>
                  <a:lnTo>
                    <a:pt x="228" y="303"/>
                  </a:lnTo>
                  <a:lnTo>
                    <a:pt x="152" y="7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3158" y="1429692"/>
              <a:ext cx="145189" cy="12548"/>
            </a:xfrm>
            <a:custGeom>
              <a:avLst/>
              <a:gdLst/>
              <a:ahLst/>
              <a:cxnLst/>
              <a:rect l="l" t="t" r="r" b="b"/>
              <a:pathLst>
                <a:path w="4397" h="380" extrusionOk="0">
                  <a:moveTo>
                    <a:pt x="607" y="0"/>
                  </a:moveTo>
                  <a:lnTo>
                    <a:pt x="152" y="76"/>
                  </a:lnTo>
                  <a:lnTo>
                    <a:pt x="1" y="227"/>
                  </a:lnTo>
                  <a:lnTo>
                    <a:pt x="152" y="303"/>
                  </a:lnTo>
                  <a:lnTo>
                    <a:pt x="607" y="379"/>
                  </a:lnTo>
                  <a:lnTo>
                    <a:pt x="3790" y="379"/>
                  </a:lnTo>
                  <a:lnTo>
                    <a:pt x="4245" y="303"/>
                  </a:lnTo>
                  <a:lnTo>
                    <a:pt x="4396" y="227"/>
                  </a:lnTo>
                  <a:lnTo>
                    <a:pt x="4245" y="7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8177" y="1454721"/>
              <a:ext cx="270302" cy="10038"/>
            </a:xfrm>
            <a:custGeom>
              <a:avLst/>
              <a:gdLst/>
              <a:ahLst/>
              <a:cxnLst/>
              <a:rect l="l" t="t" r="r" b="b"/>
              <a:pathLst>
                <a:path w="8186" h="304" extrusionOk="0">
                  <a:moveTo>
                    <a:pt x="1289" y="0"/>
                  </a:moveTo>
                  <a:lnTo>
                    <a:pt x="304" y="76"/>
                  </a:lnTo>
                  <a:lnTo>
                    <a:pt x="0" y="152"/>
                  </a:lnTo>
                  <a:lnTo>
                    <a:pt x="228" y="227"/>
                  </a:lnTo>
                  <a:lnTo>
                    <a:pt x="834" y="303"/>
                  </a:lnTo>
                  <a:lnTo>
                    <a:pt x="2729" y="303"/>
                  </a:lnTo>
                  <a:lnTo>
                    <a:pt x="5154" y="227"/>
                  </a:lnTo>
                  <a:lnTo>
                    <a:pt x="7428" y="152"/>
                  </a:lnTo>
                  <a:lnTo>
                    <a:pt x="8110" y="76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0760" y="1474731"/>
              <a:ext cx="85126" cy="5019"/>
            </a:xfrm>
            <a:custGeom>
              <a:avLst/>
              <a:gdLst/>
              <a:ahLst/>
              <a:cxnLst/>
              <a:rect l="l" t="t" r="r" b="b"/>
              <a:pathLst>
                <a:path w="2578" h="152" extrusionOk="0">
                  <a:moveTo>
                    <a:pt x="1289" y="0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289" y="152"/>
                  </a:lnTo>
                  <a:lnTo>
                    <a:pt x="2501" y="76"/>
                  </a:lnTo>
                  <a:lnTo>
                    <a:pt x="2577" y="76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53421" y="1474731"/>
              <a:ext cx="55077" cy="5019"/>
            </a:xfrm>
            <a:custGeom>
              <a:avLst/>
              <a:gdLst/>
              <a:ahLst/>
              <a:cxnLst/>
              <a:rect l="l" t="t" r="r" b="b"/>
              <a:pathLst>
                <a:path w="1668" h="152" extrusionOk="0">
                  <a:moveTo>
                    <a:pt x="76" y="0"/>
                  </a:moveTo>
                  <a:lnTo>
                    <a:pt x="1" y="76"/>
                  </a:lnTo>
                  <a:lnTo>
                    <a:pt x="228" y="76"/>
                  </a:lnTo>
                  <a:lnTo>
                    <a:pt x="910" y="152"/>
                  </a:lnTo>
                  <a:lnTo>
                    <a:pt x="1516" y="76"/>
                  </a:lnTo>
                  <a:lnTo>
                    <a:pt x="1668" y="76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1581587" y="2265492"/>
              <a:ext cx="570619" cy="92621"/>
            </a:xfrm>
            <a:custGeom>
              <a:avLst/>
              <a:gdLst/>
              <a:ahLst/>
              <a:cxnLst/>
              <a:rect l="l" t="t" r="r" b="b"/>
              <a:pathLst>
                <a:path w="17281" h="2805" extrusionOk="0">
                  <a:moveTo>
                    <a:pt x="17204" y="1"/>
                  </a:moveTo>
                  <a:lnTo>
                    <a:pt x="16977" y="77"/>
                  </a:lnTo>
                  <a:lnTo>
                    <a:pt x="16068" y="228"/>
                  </a:lnTo>
                  <a:lnTo>
                    <a:pt x="14400" y="607"/>
                  </a:lnTo>
                  <a:lnTo>
                    <a:pt x="12960" y="986"/>
                  </a:lnTo>
                  <a:lnTo>
                    <a:pt x="11142" y="1289"/>
                  </a:lnTo>
                  <a:lnTo>
                    <a:pt x="8792" y="1592"/>
                  </a:lnTo>
                  <a:lnTo>
                    <a:pt x="6064" y="1971"/>
                  </a:lnTo>
                  <a:lnTo>
                    <a:pt x="1820" y="2426"/>
                  </a:lnTo>
                  <a:lnTo>
                    <a:pt x="1" y="2729"/>
                  </a:lnTo>
                  <a:lnTo>
                    <a:pt x="1" y="2805"/>
                  </a:lnTo>
                  <a:lnTo>
                    <a:pt x="1062" y="2805"/>
                  </a:lnTo>
                  <a:lnTo>
                    <a:pt x="5912" y="2274"/>
                  </a:lnTo>
                  <a:lnTo>
                    <a:pt x="9323" y="1820"/>
                  </a:lnTo>
                  <a:lnTo>
                    <a:pt x="12354" y="1365"/>
                  </a:lnTo>
                  <a:lnTo>
                    <a:pt x="14855" y="835"/>
                  </a:lnTo>
                  <a:lnTo>
                    <a:pt x="15840" y="531"/>
                  </a:lnTo>
                  <a:lnTo>
                    <a:pt x="16674" y="304"/>
                  </a:lnTo>
                  <a:lnTo>
                    <a:pt x="17204" y="77"/>
                  </a:lnTo>
                  <a:lnTo>
                    <a:pt x="17280" y="77"/>
                  </a:lnTo>
                  <a:lnTo>
                    <a:pt x="17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78761" y="2310565"/>
              <a:ext cx="240254" cy="80107"/>
            </a:xfrm>
            <a:custGeom>
              <a:avLst/>
              <a:gdLst/>
              <a:ahLst/>
              <a:cxnLst/>
              <a:rect l="l" t="t" r="r" b="b"/>
              <a:pathLst>
                <a:path w="7276" h="2426" extrusionOk="0">
                  <a:moveTo>
                    <a:pt x="6821" y="0"/>
                  </a:moveTo>
                  <a:lnTo>
                    <a:pt x="5684" y="379"/>
                  </a:lnTo>
                  <a:lnTo>
                    <a:pt x="3486" y="1061"/>
                  </a:lnTo>
                  <a:lnTo>
                    <a:pt x="76" y="2274"/>
                  </a:lnTo>
                  <a:lnTo>
                    <a:pt x="0" y="2349"/>
                  </a:lnTo>
                  <a:lnTo>
                    <a:pt x="76" y="2425"/>
                  </a:lnTo>
                  <a:lnTo>
                    <a:pt x="682" y="2349"/>
                  </a:lnTo>
                  <a:lnTo>
                    <a:pt x="1667" y="2122"/>
                  </a:lnTo>
                  <a:lnTo>
                    <a:pt x="2880" y="1743"/>
                  </a:lnTo>
                  <a:lnTo>
                    <a:pt x="5457" y="985"/>
                  </a:lnTo>
                  <a:lnTo>
                    <a:pt x="6442" y="606"/>
                  </a:lnTo>
                  <a:lnTo>
                    <a:pt x="6972" y="227"/>
                  </a:lnTo>
                  <a:lnTo>
                    <a:pt x="7200" y="76"/>
                  </a:lnTo>
                  <a:lnTo>
                    <a:pt x="7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744243" y="2360590"/>
              <a:ext cx="110155" cy="12548"/>
            </a:xfrm>
            <a:custGeom>
              <a:avLst/>
              <a:gdLst/>
              <a:ahLst/>
              <a:cxnLst/>
              <a:rect l="l" t="t" r="r" b="b"/>
              <a:pathLst>
                <a:path w="3336" h="380" extrusionOk="0">
                  <a:moveTo>
                    <a:pt x="834" y="1"/>
                  </a:moveTo>
                  <a:lnTo>
                    <a:pt x="304" y="77"/>
                  </a:lnTo>
                  <a:lnTo>
                    <a:pt x="77" y="152"/>
                  </a:lnTo>
                  <a:lnTo>
                    <a:pt x="1" y="228"/>
                  </a:lnTo>
                  <a:lnTo>
                    <a:pt x="77" y="304"/>
                  </a:lnTo>
                  <a:lnTo>
                    <a:pt x="683" y="380"/>
                  </a:lnTo>
                  <a:lnTo>
                    <a:pt x="1592" y="304"/>
                  </a:lnTo>
                  <a:lnTo>
                    <a:pt x="2729" y="228"/>
                  </a:lnTo>
                  <a:lnTo>
                    <a:pt x="3260" y="77"/>
                  </a:lnTo>
                  <a:lnTo>
                    <a:pt x="3335" y="77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468955" y="2403152"/>
              <a:ext cx="95131" cy="22553"/>
            </a:xfrm>
            <a:custGeom>
              <a:avLst/>
              <a:gdLst/>
              <a:ahLst/>
              <a:cxnLst/>
              <a:rect l="l" t="t" r="r" b="b"/>
              <a:pathLst>
                <a:path w="2881" h="683" extrusionOk="0">
                  <a:moveTo>
                    <a:pt x="2501" y="0"/>
                  </a:moveTo>
                  <a:lnTo>
                    <a:pt x="1971" y="76"/>
                  </a:lnTo>
                  <a:lnTo>
                    <a:pt x="1289" y="152"/>
                  </a:lnTo>
                  <a:lnTo>
                    <a:pt x="379" y="303"/>
                  </a:lnTo>
                  <a:lnTo>
                    <a:pt x="0" y="455"/>
                  </a:lnTo>
                  <a:lnTo>
                    <a:pt x="0" y="531"/>
                  </a:lnTo>
                  <a:lnTo>
                    <a:pt x="0" y="606"/>
                  </a:lnTo>
                  <a:lnTo>
                    <a:pt x="152" y="682"/>
                  </a:lnTo>
                  <a:lnTo>
                    <a:pt x="531" y="682"/>
                  </a:lnTo>
                  <a:lnTo>
                    <a:pt x="1364" y="606"/>
                  </a:lnTo>
                  <a:lnTo>
                    <a:pt x="2274" y="379"/>
                  </a:lnTo>
                  <a:lnTo>
                    <a:pt x="2653" y="303"/>
                  </a:lnTo>
                  <a:lnTo>
                    <a:pt x="2880" y="152"/>
                  </a:lnTo>
                  <a:lnTo>
                    <a:pt x="2880" y="76"/>
                  </a:lnTo>
                  <a:lnTo>
                    <a:pt x="2804" y="7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664169" y="2448192"/>
              <a:ext cx="290345" cy="60096"/>
            </a:xfrm>
            <a:custGeom>
              <a:avLst/>
              <a:gdLst/>
              <a:ahLst/>
              <a:cxnLst/>
              <a:rect l="l" t="t" r="r" b="b"/>
              <a:pathLst>
                <a:path w="8793" h="1820" extrusionOk="0">
                  <a:moveTo>
                    <a:pt x="8262" y="0"/>
                  </a:moveTo>
                  <a:lnTo>
                    <a:pt x="7428" y="76"/>
                  </a:lnTo>
                  <a:lnTo>
                    <a:pt x="6367" y="303"/>
                  </a:lnTo>
                  <a:lnTo>
                    <a:pt x="2805" y="986"/>
                  </a:lnTo>
                  <a:lnTo>
                    <a:pt x="1441" y="1213"/>
                  </a:lnTo>
                  <a:lnTo>
                    <a:pt x="531" y="1440"/>
                  </a:lnTo>
                  <a:lnTo>
                    <a:pt x="77" y="1592"/>
                  </a:lnTo>
                  <a:lnTo>
                    <a:pt x="1" y="1668"/>
                  </a:lnTo>
                  <a:lnTo>
                    <a:pt x="77" y="1819"/>
                  </a:lnTo>
                  <a:lnTo>
                    <a:pt x="456" y="1819"/>
                  </a:lnTo>
                  <a:lnTo>
                    <a:pt x="1441" y="1668"/>
                  </a:lnTo>
                  <a:lnTo>
                    <a:pt x="4169" y="1213"/>
                  </a:lnTo>
                  <a:lnTo>
                    <a:pt x="7049" y="607"/>
                  </a:lnTo>
                  <a:lnTo>
                    <a:pt x="8110" y="303"/>
                  </a:lnTo>
                  <a:lnTo>
                    <a:pt x="8641" y="152"/>
                  </a:lnTo>
                  <a:lnTo>
                    <a:pt x="8792" y="76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75941" y="2735960"/>
              <a:ext cx="422953" cy="518051"/>
            </a:xfrm>
            <a:custGeom>
              <a:avLst/>
              <a:gdLst/>
              <a:ahLst/>
              <a:cxnLst/>
              <a:rect l="l" t="t" r="r" b="b"/>
              <a:pathLst>
                <a:path w="12809" h="15689" extrusionOk="0">
                  <a:moveTo>
                    <a:pt x="12657" y="1"/>
                  </a:moveTo>
                  <a:lnTo>
                    <a:pt x="12506" y="77"/>
                  </a:lnTo>
                  <a:lnTo>
                    <a:pt x="12202" y="152"/>
                  </a:lnTo>
                  <a:lnTo>
                    <a:pt x="11520" y="531"/>
                  </a:lnTo>
                  <a:lnTo>
                    <a:pt x="10611" y="1213"/>
                  </a:lnTo>
                  <a:lnTo>
                    <a:pt x="9929" y="1744"/>
                  </a:lnTo>
                  <a:lnTo>
                    <a:pt x="9171" y="2426"/>
                  </a:lnTo>
                  <a:lnTo>
                    <a:pt x="7655" y="3942"/>
                  </a:lnTo>
                  <a:lnTo>
                    <a:pt x="6139" y="5685"/>
                  </a:lnTo>
                  <a:lnTo>
                    <a:pt x="4775" y="7352"/>
                  </a:lnTo>
                  <a:lnTo>
                    <a:pt x="3639" y="9171"/>
                  </a:lnTo>
                  <a:lnTo>
                    <a:pt x="2047" y="11823"/>
                  </a:lnTo>
                  <a:lnTo>
                    <a:pt x="607" y="14249"/>
                  </a:lnTo>
                  <a:lnTo>
                    <a:pt x="152" y="15082"/>
                  </a:lnTo>
                  <a:lnTo>
                    <a:pt x="1" y="15461"/>
                  </a:lnTo>
                  <a:lnTo>
                    <a:pt x="77" y="15613"/>
                  </a:lnTo>
                  <a:lnTo>
                    <a:pt x="304" y="15689"/>
                  </a:lnTo>
                  <a:lnTo>
                    <a:pt x="531" y="15385"/>
                  </a:lnTo>
                  <a:lnTo>
                    <a:pt x="1062" y="14628"/>
                  </a:lnTo>
                  <a:lnTo>
                    <a:pt x="2502" y="12278"/>
                  </a:lnTo>
                  <a:lnTo>
                    <a:pt x="3639" y="10308"/>
                  </a:lnTo>
                  <a:lnTo>
                    <a:pt x="4775" y="8565"/>
                  </a:lnTo>
                  <a:lnTo>
                    <a:pt x="5912" y="6897"/>
                  </a:lnTo>
                  <a:lnTo>
                    <a:pt x="7049" y="5457"/>
                  </a:lnTo>
                  <a:lnTo>
                    <a:pt x="8186" y="4093"/>
                  </a:lnTo>
                  <a:lnTo>
                    <a:pt x="9323" y="2956"/>
                  </a:lnTo>
                  <a:lnTo>
                    <a:pt x="10384" y="2047"/>
                  </a:lnTo>
                  <a:lnTo>
                    <a:pt x="11445" y="1213"/>
                  </a:lnTo>
                  <a:lnTo>
                    <a:pt x="12354" y="607"/>
                  </a:lnTo>
                  <a:lnTo>
                    <a:pt x="12809" y="228"/>
                  </a:lnTo>
                  <a:lnTo>
                    <a:pt x="12733" y="77"/>
                  </a:lnTo>
                  <a:lnTo>
                    <a:pt x="12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78934" y="2743489"/>
              <a:ext cx="15057" cy="15024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228" y="0"/>
                  </a:moveTo>
                  <a:lnTo>
                    <a:pt x="77" y="76"/>
                  </a:lnTo>
                  <a:lnTo>
                    <a:pt x="1" y="227"/>
                  </a:lnTo>
                  <a:lnTo>
                    <a:pt x="77" y="379"/>
                  </a:lnTo>
                  <a:lnTo>
                    <a:pt x="228" y="455"/>
                  </a:lnTo>
                  <a:lnTo>
                    <a:pt x="380" y="379"/>
                  </a:lnTo>
                  <a:lnTo>
                    <a:pt x="456" y="227"/>
                  </a:lnTo>
                  <a:lnTo>
                    <a:pt x="380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8172" y="2753494"/>
              <a:ext cx="965967" cy="1066084"/>
            </a:xfrm>
            <a:custGeom>
              <a:avLst/>
              <a:gdLst/>
              <a:ahLst/>
              <a:cxnLst/>
              <a:rect l="l" t="t" r="r" b="b"/>
              <a:pathLst>
                <a:path w="29254" h="32286" extrusionOk="0">
                  <a:moveTo>
                    <a:pt x="3411" y="27132"/>
                  </a:moveTo>
                  <a:lnTo>
                    <a:pt x="3411" y="27359"/>
                  </a:lnTo>
                  <a:lnTo>
                    <a:pt x="3183" y="27814"/>
                  </a:lnTo>
                  <a:lnTo>
                    <a:pt x="2880" y="28193"/>
                  </a:lnTo>
                  <a:lnTo>
                    <a:pt x="2804" y="28269"/>
                  </a:lnTo>
                  <a:lnTo>
                    <a:pt x="2880" y="27966"/>
                  </a:lnTo>
                  <a:lnTo>
                    <a:pt x="3032" y="27587"/>
                  </a:lnTo>
                  <a:lnTo>
                    <a:pt x="3259" y="27208"/>
                  </a:lnTo>
                  <a:lnTo>
                    <a:pt x="3335" y="27132"/>
                  </a:lnTo>
                  <a:close/>
                  <a:moveTo>
                    <a:pt x="22888" y="1061"/>
                  </a:moveTo>
                  <a:lnTo>
                    <a:pt x="22964" y="1137"/>
                  </a:lnTo>
                  <a:lnTo>
                    <a:pt x="23115" y="1213"/>
                  </a:lnTo>
                  <a:lnTo>
                    <a:pt x="23494" y="1743"/>
                  </a:lnTo>
                  <a:lnTo>
                    <a:pt x="24176" y="3411"/>
                  </a:lnTo>
                  <a:lnTo>
                    <a:pt x="25389" y="6442"/>
                  </a:lnTo>
                  <a:lnTo>
                    <a:pt x="26601" y="9701"/>
                  </a:lnTo>
                  <a:lnTo>
                    <a:pt x="27435" y="11899"/>
                  </a:lnTo>
                  <a:lnTo>
                    <a:pt x="27738" y="12505"/>
                  </a:lnTo>
                  <a:lnTo>
                    <a:pt x="27890" y="13111"/>
                  </a:lnTo>
                  <a:lnTo>
                    <a:pt x="27966" y="13566"/>
                  </a:lnTo>
                  <a:lnTo>
                    <a:pt x="27966" y="13869"/>
                  </a:lnTo>
                  <a:lnTo>
                    <a:pt x="27738" y="14248"/>
                  </a:lnTo>
                  <a:lnTo>
                    <a:pt x="27132" y="14703"/>
                  </a:lnTo>
                  <a:lnTo>
                    <a:pt x="26222" y="15385"/>
                  </a:lnTo>
                  <a:lnTo>
                    <a:pt x="25010" y="16219"/>
                  </a:lnTo>
                  <a:lnTo>
                    <a:pt x="23570" y="17204"/>
                  </a:lnTo>
                  <a:lnTo>
                    <a:pt x="22130" y="18265"/>
                  </a:lnTo>
                  <a:lnTo>
                    <a:pt x="20766" y="19402"/>
                  </a:lnTo>
                  <a:lnTo>
                    <a:pt x="19477" y="20614"/>
                  </a:lnTo>
                  <a:lnTo>
                    <a:pt x="18189" y="21978"/>
                  </a:lnTo>
                  <a:lnTo>
                    <a:pt x="16901" y="23343"/>
                  </a:lnTo>
                  <a:lnTo>
                    <a:pt x="15688" y="24782"/>
                  </a:lnTo>
                  <a:lnTo>
                    <a:pt x="14551" y="26298"/>
                  </a:lnTo>
                  <a:lnTo>
                    <a:pt x="14097" y="26980"/>
                  </a:lnTo>
                  <a:lnTo>
                    <a:pt x="13869" y="27208"/>
                  </a:lnTo>
                  <a:lnTo>
                    <a:pt x="13566" y="27359"/>
                  </a:lnTo>
                  <a:lnTo>
                    <a:pt x="12808" y="27738"/>
                  </a:lnTo>
                  <a:lnTo>
                    <a:pt x="11520" y="28117"/>
                  </a:lnTo>
                  <a:lnTo>
                    <a:pt x="6139" y="29784"/>
                  </a:lnTo>
                  <a:lnTo>
                    <a:pt x="3865" y="30466"/>
                  </a:lnTo>
                  <a:lnTo>
                    <a:pt x="2880" y="30694"/>
                  </a:lnTo>
                  <a:lnTo>
                    <a:pt x="3032" y="30391"/>
                  </a:lnTo>
                  <a:lnTo>
                    <a:pt x="3411" y="29557"/>
                  </a:lnTo>
                  <a:lnTo>
                    <a:pt x="4699" y="26905"/>
                  </a:lnTo>
                  <a:lnTo>
                    <a:pt x="6366" y="23721"/>
                  </a:lnTo>
                  <a:lnTo>
                    <a:pt x="7958" y="20766"/>
                  </a:lnTo>
                  <a:lnTo>
                    <a:pt x="9474" y="18113"/>
                  </a:lnTo>
                  <a:lnTo>
                    <a:pt x="11141" y="15385"/>
                  </a:lnTo>
                  <a:lnTo>
                    <a:pt x="12884" y="12581"/>
                  </a:lnTo>
                  <a:lnTo>
                    <a:pt x="14551" y="10004"/>
                  </a:lnTo>
                  <a:lnTo>
                    <a:pt x="16143" y="7579"/>
                  </a:lnTo>
                  <a:lnTo>
                    <a:pt x="17507" y="5608"/>
                  </a:lnTo>
                  <a:lnTo>
                    <a:pt x="18644" y="4093"/>
                  </a:lnTo>
                  <a:lnTo>
                    <a:pt x="19477" y="3259"/>
                  </a:lnTo>
                  <a:lnTo>
                    <a:pt x="20311" y="2577"/>
                  </a:lnTo>
                  <a:lnTo>
                    <a:pt x="21372" y="1819"/>
                  </a:lnTo>
                  <a:lnTo>
                    <a:pt x="22282" y="1289"/>
                  </a:lnTo>
                  <a:lnTo>
                    <a:pt x="22660" y="1137"/>
                  </a:lnTo>
                  <a:lnTo>
                    <a:pt x="22888" y="1061"/>
                  </a:lnTo>
                  <a:close/>
                  <a:moveTo>
                    <a:pt x="22585" y="0"/>
                  </a:moveTo>
                  <a:lnTo>
                    <a:pt x="22206" y="152"/>
                  </a:lnTo>
                  <a:lnTo>
                    <a:pt x="21675" y="379"/>
                  </a:lnTo>
                  <a:lnTo>
                    <a:pt x="20463" y="1137"/>
                  </a:lnTo>
                  <a:lnTo>
                    <a:pt x="19705" y="1668"/>
                  </a:lnTo>
                  <a:lnTo>
                    <a:pt x="18947" y="2274"/>
                  </a:lnTo>
                  <a:lnTo>
                    <a:pt x="18265" y="2880"/>
                  </a:lnTo>
                  <a:lnTo>
                    <a:pt x="17734" y="3411"/>
                  </a:lnTo>
                  <a:lnTo>
                    <a:pt x="16673" y="4775"/>
                  </a:lnTo>
                  <a:lnTo>
                    <a:pt x="15309" y="6594"/>
                  </a:lnTo>
                  <a:lnTo>
                    <a:pt x="13793" y="8867"/>
                  </a:lnTo>
                  <a:lnTo>
                    <a:pt x="12126" y="11520"/>
                  </a:lnTo>
                  <a:lnTo>
                    <a:pt x="10383" y="14400"/>
                  </a:lnTo>
                  <a:lnTo>
                    <a:pt x="8640" y="17431"/>
                  </a:lnTo>
                  <a:lnTo>
                    <a:pt x="6897" y="20463"/>
                  </a:lnTo>
                  <a:lnTo>
                    <a:pt x="5305" y="23418"/>
                  </a:lnTo>
                  <a:lnTo>
                    <a:pt x="4396" y="25161"/>
                  </a:lnTo>
                  <a:lnTo>
                    <a:pt x="3941" y="25843"/>
                  </a:lnTo>
                  <a:lnTo>
                    <a:pt x="4547" y="24479"/>
                  </a:lnTo>
                  <a:lnTo>
                    <a:pt x="5987" y="21296"/>
                  </a:lnTo>
                  <a:lnTo>
                    <a:pt x="7427" y="18113"/>
                  </a:lnTo>
                  <a:lnTo>
                    <a:pt x="7882" y="17052"/>
                  </a:lnTo>
                  <a:lnTo>
                    <a:pt x="8034" y="16598"/>
                  </a:lnTo>
                  <a:lnTo>
                    <a:pt x="7958" y="16673"/>
                  </a:lnTo>
                  <a:lnTo>
                    <a:pt x="7731" y="17052"/>
                  </a:lnTo>
                  <a:lnTo>
                    <a:pt x="7048" y="18265"/>
                  </a:lnTo>
                  <a:lnTo>
                    <a:pt x="4775" y="22736"/>
                  </a:lnTo>
                  <a:lnTo>
                    <a:pt x="2274" y="27662"/>
                  </a:lnTo>
                  <a:lnTo>
                    <a:pt x="758" y="30618"/>
                  </a:lnTo>
                  <a:lnTo>
                    <a:pt x="152" y="31679"/>
                  </a:lnTo>
                  <a:lnTo>
                    <a:pt x="0" y="32058"/>
                  </a:lnTo>
                  <a:lnTo>
                    <a:pt x="0" y="32210"/>
                  </a:lnTo>
                  <a:lnTo>
                    <a:pt x="152" y="32285"/>
                  </a:lnTo>
                  <a:lnTo>
                    <a:pt x="228" y="32285"/>
                  </a:lnTo>
                  <a:lnTo>
                    <a:pt x="531" y="32134"/>
                  </a:lnTo>
                  <a:lnTo>
                    <a:pt x="910" y="31755"/>
                  </a:lnTo>
                  <a:lnTo>
                    <a:pt x="1289" y="31149"/>
                  </a:lnTo>
                  <a:lnTo>
                    <a:pt x="1592" y="30542"/>
                  </a:lnTo>
                  <a:lnTo>
                    <a:pt x="1743" y="30391"/>
                  </a:lnTo>
                  <a:lnTo>
                    <a:pt x="1819" y="30391"/>
                  </a:lnTo>
                  <a:lnTo>
                    <a:pt x="1819" y="30466"/>
                  </a:lnTo>
                  <a:lnTo>
                    <a:pt x="1819" y="30694"/>
                  </a:lnTo>
                  <a:lnTo>
                    <a:pt x="1592" y="31149"/>
                  </a:lnTo>
                  <a:lnTo>
                    <a:pt x="1289" y="31679"/>
                  </a:lnTo>
                  <a:lnTo>
                    <a:pt x="1289" y="31831"/>
                  </a:lnTo>
                  <a:lnTo>
                    <a:pt x="1289" y="31982"/>
                  </a:lnTo>
                  <a:lnTo>
                    <a:pt x="1440" y="31982"/>
                  </a:lnTo>
                  <a:lnTo>
                    <a:pt x="1668" y="31906"/>
                  </a:lnTo>
                  <a:lnTo>
                    <a:pt x="2425" y="31603"/>
                  </a:lnTo>
                  <a:lnTo>
                    <a:pt x="4547" y="30921"/>
                  </a:lnTo>
                  <a:lnTo>
                    <a:pt x="8337" y="29784"/>
                  </a:lnTo>
                  <a:lnTo>
                    <a:pt x="12202" y="28648"/>
                  </a:lnTo>
                  <a:lnTo>
                    <a:pt x="14172" y="28041"/>
                  </a:lnTo>
                  <a:lnTo>
                    <a:pt x="14703" y="27814"/>
                  </a:lnTo>
                  <a:lnTo>
                    <a:pt x="15006" y="27587"/>
                  </a:lnTo>
                  <a:lnTo>
                    <a:pt x="15233" y="27359"/>
                  </a:lnTo>
                  <a:lnTo>
                    <a:pt x="15385" y="27132"/>
                  </a:lnTo>
                  <a:lnTo>
                    <a:pt x="16673" y="25465"/>
                  </a:lnTo>
                  <a:lnTo>
                    <a:pt x="18416" y="23418"/>
                  </a:lnTo>
                  <a:lnTo>
                    <a:pt x="20160" y="21524"/>
                  </a:lnTo>
                  <a:lnTo>
                    <a:pt x="21524" y="20160"/>
                  </a:lnTo>
                  <a:lnTo>
                    <a:pt x="22357" y="19477"/>
                  </a:lnTo>
                  <a:lnTo>
                    <a:pt x="23494" y="18644"/>
                  </a:lnTo>
                  <a:lnTo>
                    <a:pt x="25995" y="16976"/>
                  </a:lnTo>
                  <a:lnTo>
                    <a:pt x="28117" y="15537"/>
                  </a:lnTo>
                  <a:lnTo>
                    <a:pt x="29178" y="14779"/>
                  </a:lnTo>
                  <a:lnTo>
                    <a:pt x="29254" y="14551"/>
                  </a:lnTo>
                  <a:lnTo>
                    <a:pt x="29254" y="14248"/>
                  </a:lnTo>
                  <a:lnTo>
                    <a:pt x="29178" y="13869"/>
                  </a:lnTo>
                  <a:lnTo>
                    <a:pt x="28951" y="13263"/>
                  </a:lnTo>
                  <a:lnTo>
                    <a:pt x="26677" y="7200"/>
                  </a:lnTo>
                  <a:lnTo>
                    <a:pt x="25465" y="3941"/>
                  </a:lnTo>
                  <a:lnTo>
                    <a:pt x="24707" y="2047"/>
                  </a:lnTo>
                  <a:lnTo>
                    <a:pt x="24176" y="985"/>
                  </a:lnTo>
                  <a:lnTo>
                    <a:pt x="23949" y="607"/>
                  </a:lnTo>
                  <a:lnTo>
                    <a:pt x="23721" y="379"/>
                  </a:lnTo>
                  <a:lnTo>
                    <a:pt x="23418" y="152"/>
                  </a:lnTo>
                  <a:lnTo>
                    <a:pt x="23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06472" y="2788528"/>
              <a:ext cx="142679" cy="347866"/>
            </a:xfrm>
            <a:custGeom>
              <a:avLst/>
              <a:gdLst/>
              <a:ahLst/>
              <a:cxnLst/>
              <a:rect l="l" t="t" r="r" b="b"/>
              <a:pathLst>
                <a:path w="4321" h="10535" extrusionOk="0">
                  <a:moveTo>
                    <a:pt x="76" y="0"/>
                  </a:moveTo>
                  <a:lnTo>
                    <a:pt x="1" y="76"/>
                  </a:lnTo>
                  <a:lnTo>
                    <a:pt x="531" y="1364"/>
                  </a:lnTo>
                  <a:lnTo>
                    <a:pt x="1365" y="3411"/>
                  </a:lnTo>
                  <a:lnTo>
                    <a:pt x="2577" y="6669"/>
                  </a:lnTo>
                  <a:lnTo>
                    <a:pt x="3259" y="8413"/>
                  </a:lnTo>
                  <a:lnTo>
                    <a:pt x="3790" y="9701"/>
                  </a:lnTo>
                  <a:lnTo>
                    <a:pt x="4093" y="10383"/>
                  </a:lnTo>
                  <a:lnTo>
                    <a:pt x="4245" y="10535"/>
                  </a:lnTo>
                  <a:lnTo>
                    <a:pt x="4320" y="10535"/>
                  </a:lnTo>
                  <a:lnTo>
                    <a:pt x="4320" y="10459"/>
                  </a:lnTo>
                  <a:lnTo>
                    <a:pt x="4320" y="10231"/>
                  </a:lnTo>
                  <a:lnTo>
                    <a:pt x="4093" y="9398"/>
                  </a:lnTo>
                  <a:lnTo>
                    <a:pt x="3638" y="8109"/>
                  </a:lnTo>
                  <a:lnTo>
                    <a:pt x="3032" y="6291"/>
                  </a:lnTo>
                  <a:lnTo>
                    <a:pt x="1819" y="3259"/>
                  </a:lnTo>
                  <a:lnTo>
                    <a:pt x="1062" y="1289"/>
                  </a:lnTo>
                  <a:lnTo>
                    <a:pt x="531" y="303"/>
                  </a:lnTo>
                  <a:lnTo>
                    <a:pt x="379" y="7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9123" y="3181399"/>
              <a:ext cx="15057" cy="20076"/>
            </a:xfrm>
            <a:custGeom>
              <a:avLst/>
              <a:gdLst/>
              <a:ahLst/>
              <a:cxnLst/>
              <a:rect l="l" t="t" r="r" b="b"/>
              <a:pathLst>
                <a:path w="456" h="608" extrusionOk="0">
                  <a:moveTo>
                    <a:pt x="152" y="1"/>
                  </a:moveTo>
                  <a:lnTo>
                    <a:pt x="76" y="77"/>
                  </a:lnTo>
                  <a:lnTo>
                    <a:pt x="0" y="304"/>
                  </a:lnTo>
                  <a:lnTo>
                    <a:pt x="76" y="531"/>
                  </a:lnTo>
                  <a:lnTo>
                    <a:pt x="152" y="607"/>
                  </a:lnTo>
                  <a:lnTo>
                    <a:pt x="304" y="607"/>
                  </a:lnTo>
                  <a:lnTo>
                    <a:pt x="379" y="531"/>
                  </a:lnTo>
                  <a:lnTo>
                    <a:pt x="455" y="304"/>
                  </a:lnTo>
                  <a:lnTo>
                    <a:pt x="379" y="77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88772" y="3326554"/>
              <a:ext cx="367876" cy="315341"/>
            </a:xfrm>
            <a:custGeom>
              <a:avLst/>
              <a:gdLst/>
              <a:ahLst/>
              <a:cxnLst/>
              <a:rect l="l" t="t" r="r" b="b"/>
              <a:pathLst>
                <a:path w="11141" h="9550" extrusionOk="0">
                  <a:moveTo>
                    <a:pt x="10838" y="0"/>
                  </a:moveTo>
                  <a:lnTo>
                    <a:pt x="10686" y="76"/>
                  </a:lnTo>
                  <a:lnTo>
                    <a:pt x="10080" y="379"/>
                  </a:lnTo>
                  <a:lnTo>
                    <a:pt x="9019" y="986"/>
                  </a:lnTo>
                  <a:lnTo>
                    <a:pt x="7200" y="2198"/>
                  </a:lnTo>
                  <a:lnTo>
                    <a:pt x="5457" y="3487"/>
                  </a:lnTo>
                  <a:lnTo>
                    <a:pt x="3789" y="4927"/>
                  </a:lnTo>
                  <a:lnTo>
                    <a:pt x="2122" y="6594"/>
                  </a:lnTo>
                  <a:lnTo>
                    <a:pt x="910" y="7882"/>
                  </a:lnTo>
                  <a:lnTo>
                    <a:pt x="227" y="8792"/>
                  </a:lnTo>
                  <a:lnTo>
                    <a:pt x="76" y="9019"/>
                  </a:lnTo>
                  <a:lnTo>
                    <a:pt x="0" y="9246"/>
                  </a:lnTo>
                  <a:lnTo>
                    <a:pt x="76" y="9398"/>
                  </a:lnTo>
                  <a:lnTo>
                    <a:pt x="227" y="9550"/>
                  </a:lnTo>
                  <a:lnTo>
                    <a:pt x="455" y="9398"/>
                  </a:lnTo>
                  <a:lnTo>
                    <a:pt x="1061" y="8867"/>
                  </a:lnTo>
                  <a:lnTo>
                    <a:pt x="2880" y="6973"/>
                  </a:lnTo>
                  <a:lnTo>
                    <a:pt x="4699" y="5154"/>
                  </a:lnTo>
                  <a:lnTo>
                    <a:pt x="6442" y="3638"/>
                  </a:lnTo>
                  <a:lnTo>
                    <a:pt x="8109" y="2350"/>
                  </a:lnTo>
                  <a:lnTo>
                    <a:pt x="9852" y="1213"/>
                  </a:lnTo>
                  <a:lnTo>
                    <a:pt x="10838" y="531"/>
                  </a:lnTo>
                  <a:lnTo>
                    <a:pt x="11065" y="304"/>
                  </a:lnTo>
                  <a:lnTo>
                    <a:pt x="11141" y="152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233" y="3736959"/>
              <a:ext cx="873412" cy="923437"/>
            </a:xfrm>
            <a:custGeom>
              <a:avLst/>
              <a:gdLst/>
              <a:ahLst/>
              <a:cxnLst/>
              <a:rect l="l" t="t" r="r" b="b"/>
              <a:pathLst>
                <a:path w="26451" h="27966" extrusionOk="0">
                  <a:moveTo>
                    <a:pt x="23874" y="2274"/>
                  </a:moveTo>
                  <a:lnTo>
                    <a:pt x="22888" y="4093"/>
                  </a:lnTo>
                  <a:lnTo>
                    <a:pt x="20918" y="7882"/>
                  </a:lnTo>
                  <a:lnTo>
                    <a:pt x="17659" y="14476"/>
                  </a:lnTo>
                  <a:lnTo>
                    <a:pt x="14552" y="20690"/>
                  </a:lnTo>
                  <a:lnTo>
                    <a:pt x="13491" y="22736"/>
                  </a:lnTo>
                  <a:lnTo>
                    <a:pt x="12960" y="23570"/>
                  </a:lnTo>
                  <a:lnTo>
                    <a:pt x="12809" y="23722"/>
                  </a:lnTo>
                  <a:lnTo>
                    <a:pt x="12581" y="23873"/>
                  </a:lnTo>
                  <a:lnTo>
                    <a:pt x="11824" y="24101"/>
                  </a:lnTo>
                  <a:lnTo>
                    <a:pt x="10611" y="24404"/>
                  </a:lnTo>
                  <a:lnTo>
                    <a:pt x="8640" y="24858"/>
                  </a:lnTo>
                  <a:lnTo>
                    <a:pt x="5457" y="25540"/>
                  </a:lnTo>
                  <a:lnTo>
                    <a:pt x="3411" y="26071"/>
                  </a:lnTo>
                  <a:lnTo>
                    <a:pt x="2502" y="26298"/>
                  </a:lnTo>
                  <a:lnTo>
                    <a:pt x="2274" y="26298"/>
                  </a:lnTo>
                  <a:lnTo>
                    <a:pt x="2274" y="26223"/>
                  </a:lnTo>
                  <a:lnTo>
                    <a:pt x="4245" y="23343"/>
                  </a:lnTo>
                  <a:lnTo>
                    <a:pt x="5836" y="20842"/>
                  </a:lnTo>
                  <a:lnTo>
                    <a:pt x="7352" y="18265"/>
                  </a:lnTo>
                  <a:lnTo>
                    <a:pt x="9019" y="15082"/>
                  </a:lnTo>
                  <a:lnTo>
                    <a:pt x="11141" y="10838"/>
                  </a:lnTo>
                  <a:lnTo>
                    <a:pt x="13718" y="5381"/>
                  </a:lnTo>
                  <a:lnTo>
                    <a:pt x="15689" y="4851"/>
                  </a:lnTo>
                  <a:lnTo>
                    <a:pt x="20691" y="3259"/>
                  </a:lnTo>
                  <a:lnTo>
                    <a:pt x="23874" y="2274"/>
                  </a:lnTo>
                  <a:close/>
                  <a:moveTo>
                    <a:pt x="26299" y="0"/>
                  </a:moveTo>
                  <a:lnTo>
                    <a:pt x="25389" y="228"/>
                  </a:lnTo>
                  <a:lnTo>
                    <a:pt x="23267" y="758"/>
                  </a:lnTo>
                  <a:lnTo>
                    <a:pt x="17129" y="2577"/>
                  </a:lnTo>
                  <a:lnTo>
                    <a:pt x="14703" y="3335"/>
                  </a:lnTo>
                  <a:lnTo>
                    <a:pt x="13567" y="3714"/>
                  </a:lnTo>
                  <a:lnTo>
                    <a:pt x="13491" y="3866"/>
                  </a:lnTo>
                  <a:lnTo>
                    <a:pt x="13567" y="3941"/>
                  </a:lnTo>
                  <a:lnTo>
                    <a:pt x="13794" y="3941"/>
                  </a:lnTo>
                  <a:lnTo>
                    <a:pt x="14173" y="3866"/>
                  </a:lnTo>
                  <a:lnTo>
                    <a:pt x="15461" y="3562"/>
                  </a:lnTo>
                  <a:lnTo>
                    <a:pt x="17583" y="2956"/>
                  </a:lnTo>
                  <a:lnTo>
                    <a:pt x="22358" y="1592"/>
                  </a:lnTo>
                  <a:lnTo>
                    <a:pt x="23419" y="1289"/>
                  </a:lnTo>
                  <a:lnTo>
                    <a:pt x="23798" y="1213"/>
                  </a:lnTo>
                  <a:lnTo>
                    <a:pt x="23419" y="1365"/>
                  </a:lnTo>
                  <a:lnTo>
                    <a:pt x="22434" y="1743"/>
                  </a:lnTo>
                  <a:lnTo>
                    <a:pt x="19099" y="2805"/>
                  </a:lnTo>
                  <a:lnTo>
                    <a:pt x="13642" y="4548"/>
                  </a:lnTo>
                  <a:lnTo>
                    <a:pt x="13415" y="4699"/>
                  </a:lnTo>
                  <a:lnTo>
                    <a:pt x="13188" y="4851"/>
                  </a:lnTo>
                  <a:lnTo>
                    <a:pt x="12960" y="5078"/>
                  </a:lnTo>
                  <a:lnTo>
                    <a:pt x="12657" y="5533"/>
                  </a:lnTo>
                  <a:lnTo>
                    <a:pt x="11899" y="7049"/>
                  </a:lnTo>
                  <a:lnTo>
                    <a:pt x="10611" y="9701"/>
                  </a:lnTo>
                  <a:lnTo>
                    <a:pt x="8640" y="13869"/>
                  </a:lnTo>
                  <a:lnTo>
                    <a:pt x="7049" y="16977"/>
                  </a:lnTo>
                  <a:lnTo>
                    <a:pt x="5685" y="19402"/>
                  </a:lnTo>
                  <a:lnTo>
                    <a:pt x="3866" y="22206"/>
                  </a:lnTo>
                  <a:lnTo>
                    <a:pt x="2123" y="24783"/>
                  </a:lnTo>
                  <a:lnTo>
                    <a:pt x="1365" y="25844"/>
                  </a:lnTo>
                  <a:lnTo>
                    <a:pt x="759" y="26602"/>
                  </a:lnTo>
                  <a:lnTo>
                    <a:pt x="380" y="27132"/>
                  </a:lnTo>
                  <a:lnTo>
                    <a:pt x="77" y="27511"/>
                  </a:lnTo>
                  <a:lnTo>
                    <a:pt x="1" y="27738"/>
                  </a:lnTo>
                  <a:lnTo>
                    <a:pt x="1" y="27814"/>
                  </a:lnTo>
                  <a:lnTo>
                    <a:pt x="77" y="27890"/>
                  </a:lnTo>
                  <a:lnTo>
                    <a:pt x="380" y="27966"/>
                  </a:lnTo>
                  <a:lnTo>
                    <a:pt x="759" y="27890"/>
                  </a:lnTo>
                  <a:lnTo>
                    <a:pt x="2274" y="27511"/>
                  </a:lnTo>
                  <a:lnTo>
                    <a:pt x="4851" y="26829"/>
                  </a:lnTo>
                  <a:lnTo>
                    <a:pt x="8413" y="25995"/>
                  </a:lnTo>
                  <a:lnTo>
                    <a:pt x="11596" y="25237"/>
                  </a:lnTo>
                  <a:lnTo>
                    <a:pt x="13339" y="24783"/>
                  </a:lnTo>
                  <a:lnTo>
                    <a:pt x="13794" y="24555"/>
                  </a:lnTo>
                  <a:lnTo>
                    <a:pt x="14021" y="24404"/>
                  </a:lnTo>
                  <a:lnTo>
                    <a:pt x="14173" y="24252"/>
                  </a:lnTo>
                  <a:lnTo>
                    <a:pt x="14249" y="24101"/>
                  </a:lnTo>
                  <a:lnTo>
                    <a:pt x="14552" y="23343"/>
                  </a:lnTo>
                  <a:lnTo>
                    <a:pt x="15385" y="21448"/>
                  </a:lnTo>
                  <a:lnTo>
                    <a:pt x="18190" y="15764"/>
                  </a:lnTo>
                  <a:lnTo>
                    <a:pt x="21373" y="9398"/>
                  </a:lnTo>
                  <a:lnTo>
                    <a:pt x="23798" y="4851"/>
                  </a:lnTo>
                  <a:lnTo>
                    <a:pt x="25010" y="2805"/>
                  </a:lnTo>
                  <a:lnTo>
                    <a:pt x="25541" y="2047"/>
                  </a:lnTo>
                  <a:lnTo>
                    <a:pt x="25844" y="1668"/>
                  </a:lnTo>
                  <a:lnTo>
                    <a:pt x="26223" y="1213"/>
                  </a:lnTo>
                  <a:lnTo>
                    <a:pt x="26450" y="758"/>
                  </a:lnTo>
                  <a:lnTo>
                    <a:pt x="26450" y="304"/>
                  </a:lnTo>
                  <a:lnTo>
                    <a:pt x="26375" y="152"/>
                  </a:lnTo>
                  <a:lnTo>
                    <a:pt x="26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33011" y="3937158"/>
              <a:ext cx="107645" cy="200233"/>
            </a:xfrm>
            <a:custGeom>
              <a:avLst/>
              <a:gdLst/>
              <a:ahLst/>
              <a:cxnLst/>
              <a:rect l="l" t="t" r="r" b="b"/>
              <a:pathLst>
                <a:path w="3260" h="6064" extrusionOk="0">
                  <a:moveTo>
                    <a:pt x="3032" y="0"/>
                  </a:moveTo>
                  <a:lnTo>
                    <a:pt x="2805" y="76"/>
                  </a:lnTo>
                  <a:lnTo>
                    <a:pt x="2653" y="228"/>
                  </a:lnTo>
                  <a:lnTo>
                    <a:pt x="2426" y="531"/>
                  </a:lnTo>
                  <a:lnTo>
                    <a:pt x="2198" y="834"/>
                  </a:lnTo>
                  <a:lnTo>
                    <a:pt x="1592" y="2122"/>
                  </a:lnTo>
                  <a:lnTo>
                    <a:pt x="834" y="3790"/>
                  </a:lnTo>
                  <a:lnTo>
                    <a:pt x="228" y="5230"/>
                  </a:lnTo>
                  <a:lnTo>
                    <a:pt x="1" y="5987"/>
                  </a:lnTo>
                  <a:lnTo>
                    <a:pt x="1" y="6063"/>
                  </a:lnTo>
                  <a:lnTo>
                    <a:pt x="379" y="6063"/>
                  </a:lnTo>
                  <a:lnTo>
                    <a:pt x="455" y="5987"/>
                  </a:lnTo>
                  <a:lnTo>
                    <a:pt x="683" y="5760"/>
                  </a:lnTo>
                  <a:lnTo>
                    <a:pt x="1213" y="4775"/>
                  </a:lnTo>
                  <a:lnTo>
                    <a:pt x="2047" y="2956"/>
                  </a:lnTo>
                  <a:lnTo>
                    <a:pt x="3259" y="228"/>
                  </a:lnTo>
                  <a:lnTo>
                    <a:pt x="3259" y="152"/>
                  </a:lnTo>
                  <a:lnTo>
                    <a:pt x="3184" y="76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0223" y="4189893"/>
              <a:ext cx="277797" cy="425463"/>
            </a:xfrm>
            <a:custGeom>
              <a:avLst/>
              <a:gdLst/>
              <a:ahLst/>
              <a:cxnLst/>
              <a:rect l="l" t="t" r="r" b="b"/>
              <a:pathLst>
                <a:path w="8413" h="12885" extrusionOk="0">
                  <a:moveTo>
                    <a:pt x="8185" y="1"/>
                  </a:moveTo>
                  <a:lnTo>
                    <a:pt x="8034" y="228"/>
                  </a:lnTo>
                  <a:lnTo>
                    <a:pt x="7655" y="759"/>
                  </a:lnTo>
                  <a:lnTo>
                    <a:pt x="6670" y="2578"/>
                  </a:lnTo>
                  <a:lnTo>
                    <a:pt x="5230" y="5078"/>
                  </a:lnTo>
                  <a:lnTo>
                    <a:pt x="3411" y="7958"/>
                  </a:lnTo>
                  <a:lnTo>
                    <a:pt x="1668" y="10535"/>
                  </a:lnTo>
                  <a:lnTo>
                    <a:pt x="986" y="11445"/>
                  </a:lnTo>
                  <a:lnTo>
                    <a:pt x="455" y="12051"/>
                  </a:lnTo>
                  <a:lnTo>
                    <a:pt x="76" y="12581"/>
                  </a:lnTo>
                  <a:lnTo>
                    <a:pt x="1" y="12809"/>
                  </a:lnTo>
                  <a:lnTo>
                    <a:pt x="1" y="12885"/>
                  </a:lnTo>
                  <a:lnTo>
                    <a:pt x="152" y="12885"/>
                  </a:lnTo>
                  <a:lnTo>
                    <a:pt x="379" y="12733"/>
                  </a:lnTo>
                  <a:lnTo>
                    <a:pt x="1062" y="12127"/>
                  </a:lnTo>
                  <a:lnTo>
                    <a:pt x="1895" y="11141"/>
                  </a:lnTo>
                  <a:lnTo>
                    <a:pt x="2805" y="9853"/>
                  </a:lnTo>
                  <a:lnTo>
                    <a:pt x="3866" y="8337"/>
                  </a:lnTo>
                  <a:lnTo>
                    <a:pt x="5002" y="6594"/>
                  </a:lnTo>
                  <a:lnTo>
                    <a:pt x="6063" y="4851"/>
                  </a:lnTo>
                  <a:lnTo>
                    <a:pt x="6973" y="3108"/>
                  </a:lnTo>
                  <a:lnTo>
                    <a:pt x="7882" y="1441"/>
                  </a:lnTo>
                  <a:lnTo>
                    <a:pt x="8261" y="531"/>
                  </a:lnTo>
                  <a:lnTo>
                    <a:pt x="8413" y="228"/>
                  </a:lnTo>
                  <a:lnTo>
                    <a:pt x="8413" y="77"/>
                  </a:lnTo>
                  <a:lnTo>
                    <a:pt x="8337" y="77"/>
                  </a:lnTo>
                  <a:lnTo>
                    <a:pt x="8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7693" y="4590292"/>
              <a:ext cx="460464" cy="127655"/>
            </a:xfrm>
            <a:custGeom>
              <a:avLst/>
              <a:gdLst/>
              <a:ahLst/>
              <a:cxnLst/>
              <a:rect l="l" t="t" r="r" b="b"/>
              <a:pathLst>
                <a:path w="13945" h="3866" extrusionOk="0">
                  <a:moveTo>
                    <a:pt x="13566" y="1"/>
                  </a:moveTo>
                  <a:lnTo>
                    <a:pt x="13187" y="152"/>
                  </a:lnTo>
                  <a:lnTo>
                    <a:pt x="12581" y="304"/>
                  </a:lnTo>
                  <a:lnTo>
                    <a:pt x="11444" y="683"/>
                  </a:lnTo>
                  <a:lnTo>
                    <a:pt x="9322" y="1213"/>
                  </a:lnTo>
                  <a:lnTo>
                    <a:pt x="2880" y="2729"/>
                  </a:lnTo>
                  <a:lnTo>
                    <a:pt x="1061" y="3259"/>
                  </a:lnTo>
                  <a:lnTo>
                    <a:pt x="152" y="3563"/>
                  </a:lnTo>
                  <a:lnTo>
                    <a:pt x="76" y="3714"/>
                  </a:lnTo>
                  <a:lnTo>
                    <a:pt x="0" y="3790"/>
                  </a:lnTo>
                  <a:lnTo>
                    <a:pt x="152" y="3866"/>
                  </a:lnTo>
                  <a:lnTo>
                    <a:pt x="379" y="3866"/>
                  </a:lnTo>
                  <a:lnTo>
                    <a:pt x="1289" y="3714"/>
                  </a:lnTo>
                  <a:lnTo>
                    <a:pt x="2728" y="3411"/>
                  </a:lnTo>
                  <a:lnTo>
                    <a:pt x="7882" y="2123"/>
                  </a:lnTo>
                  <a:lnTo>
                    <a:pt x="11292" y="1213"/>
                  </a:lnTo>
                  <a:lnTo>
                    <a:pt x="13263" y="607"/>
                  </a:lnTo>
                  <a:lnTo>
                    <a:pt x="13793" y="380"/>
                  </a:lnTo>
                  <a:lnTo>
                    <a:pt x="13869" y="304"/>
                  </a:lnTo>
                  <a:lnTo>
                    <a:pt x="13945" y="228"/>
                  </a:lnTo>
                  <a:lnTo>
                    <a:pt x="13869" y="152"/>
                  </a:lnTo>
                  <a:lnTo>
                    <a:pt x="13869" y="76"/>
                  </a:lnTo>
                  <a:lnTo>
                    <a:pt x="13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2528" y="4757967"/>
              <a:ext cx="87602" cy="87602"/>
            </a:xfrm>
            <a:custGeom>
              <a:avLst/>
              <a:gdLst/>
              <a:ahLst/>
              <a:cxnLst/>
              <a:rect l="l" t="t" r="r" b="b"/>
              <a:pathLst>
                <a:path w="2653" h="2653" extrusionOk="0">
                  <a:moveTo>
                    <a:pt x="2425" y="0"/>
                  </a:moveTo>
                  <a:lnTo>
                    <a:pt x="2274" y="76"/>
                  </a:lnTo>
                  <a:lnTo>
                    <a:pt x="1819" y="455"/>
                  </a:lnTo>
                  <a:lnTo>
                    <a:pt x="1137" y="1137"/>
                  </a:lnTo>
                  <a:lnTo>
                    <a:pt x="303" y="2047"/>
                  </a:lnTo>
                  <a:lnTo>
                    <a:pt x="76" y="2426"/>
                  </a:lnTo>
                  <a:lnTo>
                    <a:pt x="0" y="2653"/>
                  </a:lnTo>
                  <a:lnTo>
                    <a:pt x="76" y="2653"/>
                  </a:lnTo>
                  <a:lnTo>
                    <a:pt x="379" y="2501"/>
                  </a:lnTo>
                  <a:lnTo>
                    <a:pt x="1289" y="1668"/>
                  </a:lnTo>
                  <a:lnTo>
                    <a:pt x="2198" y="682"/>
                  </a:lnTo>
                  <a:lnTo>
                    <a:pt x="2653" y="152"/>
                  </a:lnTo>
                  <a:lnTo>
                    <a:pt x="2577" y="76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519" y="4795511"/>
              <a:ext cx="580624" cy="543047"/>
            </a:xfrm>
            <a:custGeom>
              <a:avLst/>
              <a:gdLst/>
              <a:ahLst/>
              <a:cxnLst/>
              <a:rect l="l" t="t" r="r" b="b"/>
              <a:pathLst>
                <a:path w="17584" h="16446" extrusionOk="0">
                  <a:moveTo>
                    <a:pt x="17356" y="0"/>
                  </a:moveTo>
                  <a:lnTo>
                    <a:pt x="17129" y="152"/>
                  </a:lnTo>
                  <a:lnTo>
                    <a:pt x="16826" y="606"/>
                  </a:lnTo>
                  <a:lnTo>
                    <a:pt x="15461" y="2425"/>
                  </a:lnTo>
                  <a:lnTo>
                    <a:pt x="13794" y="4547"/>
                  </a:lnTo>
                  <a:lnTo>
                    <a:pt x="12127" y="6594"/>
                  </a:lnTo>
                  <a:lnTo>
                    <a:pt x="10611" y="8261"/>
                  </a:lnTo>
                  <a:lnTo>
                    <a:pt x="9702" y="9095"/>
                  </a:lnTo>
                  <a:lnTo>
                    <a:pt x="8716" y="9928"/>
                  </a:lnTo>
                  <a:lnTo>
                    <a:pt x="6367" y="11823"/>
                  </a:lnTo>
                  <a:lnTo>
                    <a:pt x="3942" y="13490"/>
                  </a:lnTo>
                  <a:lnTo>
                    <a:pt x="2805" y="14248"/>
                  </a:lnTo>
                  <a:lnTo>
                    <a:pt x="1668" y="14930"/>
                  </a:lnTo>
                  <a:lnTo>
                    <a:pt x="683" y="15536"/>
                  </a:lnTo>
                  <a:lnTo>
                    <a:pt x="77" y="16067"/>
                  </a:lnTo>
                  <a:lnTo>
                    <a:pt x="1" y="16218"/>
                  </a:lnTo>
                  <a:lnTo>
                    <a:pt x="1" y="16370"/>
                  </a:lnTo>
                  <a:lnTo>
                    <a:pt x="77" y="16446"/>
                  </a:lnTo>
                  <a:lnTo>
                    <a:pt x="531" y="16446"/>
                  </a:lnTo>
                  <a:lnTo>
                    <a:pt x="910" y="16294"/>
                  </a:lnTo>
                  <a:lnTo>
                    <a:pt x="1971" y="15688"/>
                  </a:lnTo>
                  <a:lnTo>
                    <a:pt x="3260" y="14854"/>
                  </a:lnTo>
                  <a:lnTo>
                    <a:pt x="4776" y="13793"/>
                  </a:lnTo>
                  <a:lnTo>
                    <a:pt x="6367" y="12657"/>
                  </a:lnTo>
                  <a:lnTo>
                    <a:pt x="7959" y="11444"/>
                  </a:lnTo>
                  <a:lnTo>
                    <a:pt x="9474" y="10231"/>
                  </a:lnTo>
                  <a:lnTo>
                    <a:pt x="10687" y="9170"/>
                  </a:lnTo>
                  <a:lnTo>
                    <a:pt x="11672" y="8109"/>
                  </a:lnTo>
                  <a:lnTo>
                    <a:pt x="12809" y="6821"/>
                  </a:lnTo>
                  <a:lnTo>
                    <a:pt x="13946" y="5457"/>
                  </a:lnTo>
                  <a:lnTo>
                    <a:pt x="15082" y="4093"/>
                  </a:lnTo>
                  <a:lnTo>
                    <a:pt x="16068" y="2804"/>
                  </a:lnTo>
                  <a:lnTo>
                    <a:pt x="16826" y="1667"/>
                  </a:lnTo>
                  <a:lnTo>
                    <a:pt x="17356" y="758"/>
                  </a:lnTo>
                  <a:lnTo>
                    <a:pt x="17508" y="455"/>
                  </a:lnTo>
                  <a:lnTo>
                    <a:pt x="17583" y="228"/>
                  </a:lnTo>
                  <a:lnTo>
                    <a:pt x="175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67672" y="4910618"/>
              <a:ext cx="62573" cy="50091"/>
            </a:xfrm>
            <a:custGeom>
              <a:avLst/>
              <a:gdLst/>
              <a:ahLst/>
              <a:cxnLst/>
              <a:rect l="l" t="t" r="r" b="b"/>
              <a:pathLst>
                <a:path w="1895" h="1517" extrusionOk="0">
                  <a:moveTo>
                    <a:pt x="1743" y="0"/>
                  </a:moveTo>
                  <a:lnTo>
                    <a:pt x="1592" y="76"/>
                  </a:lnTo>
                  <a:lnTo>
                    <a:pt x="1213" y="303"/>
                  </a:lnTo>
                  <a:lnTo>
                    <a:pt x="682" y="758"/>
                  </a:lnTo>
                  <a:lnTo>
                    <a:pt x="76" y="1289"/>
                  </a:lnTo>
                  <a:lnTo>
                    <a:pt x="0" y="1440"/>
                  </a:lnTo>
                  <a:lnTo>
                    <a:pt x="0" y="1516"/>
                  </a:lnTo>
                  <a:lnTo>
                    <a:pt x="76" y="1516"/>
                  </a:lnTo>
                  <a:lnTo>
                    <a:pt x="228" y="1440"/>
                  </a:lnTo>
                  <a:lnTo>
                    <a:pt x="455" y="1364"/>
                  </a:lnTo>
                  <a:lnTo>
                    <a:pt x="1061" y="986"/>
                  </a:lnTo>
                  <a:lnTo>
                    <a:pt x="1592" y="531"/>
                  </a:lnTo>
                  <a:lnTo>
                    <a:pt x="1819" y="303"/>
                  </a:lnTo>
                  <a:lnTo>
                    <a:pt x="1895" y="152"/>
                  </a:lnTo>
                  <a:lnTo>
                    <a:pt x="1819" y="76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31901" y="3021252"/>
              <a:ext cx="20043" cy="50091"/>
            </a:xfrm>
            <a:custGeom>
              <a:avLst/>
              <a:gdLst/>
              <a:ahLst/>
              <a:cxnLst/>
              <a:rect l="l" t="t" r="r" b="b"/>
              <a:pathLst>
                <a:path w="607" h="1517" extrusionOk="0">
                  <a:moveTo>
                    <a:pt x="455" y="0"/>
                  </a:moveTo>
                  <a:lnTo>
                    <a:pt x="379" y="76"/>
                  </a:lnTo>
                  <a:lnTo>
                    <a:pt x="152" y="379"/>
                  </a:lnTo>
                  <a:lnTo>
                    <a:pt x="0" y="758"/>
                  </a:lnTo>
                  <a:lnTo>
                    <a:pt x="76" y="1137"/>
                  </a:lnTo>
                  <a:lnTo>
                    <a:pt x="152" y="1440"/>
                  </a:lnTo>
                  <a:lnTo>
                    <a:pt x="228" y="1516"/>
                  </a:lnTo>
                  <a:lnTo>
                    <a:pt x="379" y="1516"/>
                  </a:lnTo>
                  <a:lnTo>
                    <a:pt x="455" y="1440"/>
                  </a:lnTo>
                  <a:lnTo>
                    <a:pt x="531" y="1289"/>
                  </a:lnTo>
                  <a:lnTo>
                    <a:pt x="607" y="758"/>
                  </a:lnTo>
                  <a:lnTo>
                    <a:pt x="531" y="22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81927" y="3071310"/>
              <a:ext cx="152684" cy="30048"/>
            </a:xfrm>
            <a:custGeom>
              <a:avLst/>
              <a:gdLst/>
              <a:ahLst/>
              <a:cxnLst/>
              <a:rect l="l" t="t" r="r" b="b"/>
              <a:pathLst>
                <a:path w="4624" h="910" extrusionOk="0">
                  <a:moveTo>
                    <a:pt x="153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153" y="303"/>
                  </a:lnTo>
                  <a:lnTo>
                    <a:pt x="456" y="455"/>
                  </a:lnTo>
                  <a:lnTo>
                    <a:pt x="1365" y="682"/>
                  </a:lnTo>
                  <a:lnTo>
                    <a:pt x="2426" y="834"/>
                  </a:lnTo>
                  <a:lnTo>
                    <a:pt x="3563" y="910"/>
                  </a:lnTo>
                  <a:lnTo>
                    <a:pt x="4472" y="834"/>
                  </a:lnTo>
                  <a:lnTo>
                    <a:pt x="4624" y="758"/>
                  </a:lnTo>
                  <a:lnTo>
                    <a:pt x="4624" y="682"/>
                  </a:lnTo>
                  <a:lnTo>
                    <a:pt x="4472" y="606"/>
                  </a:lnTo>
                  <a:lnTo>
                    <a:pt x="4245" y="531"/>
                  </a:lnTo>
                  <a:lnTo>
                    <a:pt x="3184" y="379"/>
                  </a:lnTo>
                  <a:lnTo>
                    <a:pt x="835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56930" y="3086301"/>
              <a:ext cx="107612" cy="37577"/>
            </a:xfrm>
            <a:custGeom>
              <a:avLst/>
              <a:gdLst/>
              <a:ahLst/>
              <a:cxnLst/>
              <a:rect l="l" t="t" r="r" b="b"/>
              <a:pathLst>
                <a:path w="3259" h="1138" extrusionOk="0">
                  <a:moveTo>
                    <a:pt x="0" y="1"/>
                  </a:moveTo>
                  <a:lnTo>
                    <a:pt x="76" y="77"/>
                  </a:lnTo>
                  <a:lnTo>
                    <a:pt x="152" y="228"/>
                  </a:lnTo>
                  <a:lnTo>
                    <a:pt x="531" y="380"/>
                  </a:lnTo>
                  <a:lnTo>
                    <a:pt x="985" y="607"/>
                  </a:lnTo>
                  <a:lnTo>
                    <a:pt x="1516" y="835"/>
                  </a:lnTo>
                  <a:lnTo>
                    <a:pt x="2122" y="986"/>
                  </a:lnTo>
                  <a:lnTo>
                    <a:pt x="2653" y="1138"/>
                  </a:lnTo>
                  <a:lnTo>
                    <a:pt x="3183" y="1138"/>
                  </a:lnTo>
                  <a:lnTo>
                    <a:pt x="3259" y="1062"/>
                  </a:lnTo>
                  <a:lnTo>
                    <a:pt x="3259" y="986"/>
                  </a:lnTo>
                  <a:lnTo>
                    <a:pt x="3259" y="910"/>
                  </a:lnTo>
                  <a:lnTo>
                    <a:pt x="3032" y="759"/>
                  </a:lnTo>
                  <a:lnTo>
                    <a:pt x="1440" y="22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87029" y="3116349"/>
              <a:ext cx="52601" cy="25062"/>
            </a:xfrm>
            <a:custGeom>
              <a:avLst/>
              <a:gdLst/>
              <a:ahLst/>
              <a:cxnLst/>
              <a:rect l="l" t="t" r="r" b="b"/>
              <a:pathLst>
                <a:path w="1593" h="759" extrusionOk="0">
                  <a:moveTo>
                    <a:pt x="228" y="0"/>
                  </a:moveTo>
                  <a:lnTo>
                    <a:pt x="77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77" y="379"/>
                  </a:lnTo>
                  <a:lnTo>
                    <a:pt x="607" y="607"/>
                  </a:lnTo>
                  <a:lnTo>
                    <a:pt x="1138" y="758"/>
                  </a:lnTo>
                  <a:lnTo>
                    <a:pt x="1517" y="758"/>
                  </a:lnTo>
                  <a:lnTo>
                    <a:pt x="1592" y="682"/>
                  </a:lnTo>
                  <a:lnTo>
                    <a:pt x="1592" y="607"/>
                  </a:lnTo>
                  <a:lnTo>
                    <a:pt x="1592" y="531"/>
                  </a:lnTo>
                  <a:lnTo>
                    <a:pt x="1441" y="379"/>
                  </a:lnTo>
                  <a:lnTo>
                    <a:pt x="1138" y="152"/>
                  </a:lnTo>
                  <a:lnTo>
                    <a:pt x="683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32101" y="3201442"/>
              <a:ext cx="45072" cy="47582"/>
            </a:xfrm>
            <a:custGeom>
              <a:avLst/>
              <a:gdLst/>
              <a:ahLst/>
              <a:cxnLst/>
              <a:rect l="l" t="t" r="r" b="b"/>
              <a:pathLst>
                <a:path w="1365" h="1441" extrusionOk="0">
                  <a:moveTo>
                    <a:pt x="455" y="0"/>
                  </a:moveTo>
                  <a:lnTo>
                    <a:pt x="303" y="76"/>
                  </a:lnTo>
                  <a:lnTo>
                    <a:pt x="152" y="152"/>
                  </a:lnTo>
                  <a:lnTo>
                    <a:pt x="0" y="455"/>
                  </a:lnTo>
                  <a:lnTo>
                    <a:pt x="0" y="758"/>
                  </a:lnTo>
                  <a:lnTo>
                    <a:pt x="152" y="1061"/>
                  </a:lnTo>
                  <a:lnTo>
                    <a:pt x="303" y="1364"/>
                  </a:lnTo>
                  <a:lnTo>
                    <a:pt x="531" y="1440"/>
                  </a:lnTo>
                  <a:lnTo>
                    <a:pt x="834" y="1440"/>
                  </a:lnTo>
                  <a:lnTo>
                    <a:pt x="985" y="1364"/>
                  </a:lnTo>
                  <a:lnTo>
                    <a:pt x="1137" y="1213"/>
                  </a:lnTo>
                  <a:lnTo>
                    <a:pt x="1213" y="1061"/>
                  </a:lnTo>
                  <a:lnTo>
                    <a:pt x="1289" y="910"/>
                  </a:lnTo>
                  <a:lnTo>
                    <a:pt x="1364" y="682"/>
                  </a:lnTo>
                  <a:lnTo>
                    <a:pt x="1289" y="531"/>
                  </a:lnTo>
                  <a:lnTo>
                    <a:pt x="1213" y="379"/>
                  </a:lnTo>
                  <a:lnTo>
                    <a:pt x="1061" y="227"/>
                  </a:lnTo>
                  <a:lnTo>
                    <a:pt x="834" y="76"/>
                  </a:lnTo>
                  <a:lnTo>
                    <a:pt x="682" y="76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895894" y="4132339"/>
              <a:ext cx="105136" cy="272811"/>
            </a:xfrm>
            <a:custGeom>
              <a:avLst/>
              <a:gdLst/>
              <a:ahLst/>
              <a:cxnLst/>
              <a:rect l="l" t="t" r="r" b="b"/>
              <a:pathLst>
                <a:path w="3184" h="8262" extrusionOk="0">
                  <a:moveTo>
                    <a:pt x="0" y="1"/>
                  </a:moveTo>
                  <a:lnTo>
                    <a:pt x="0" y="152"/>
                  </a:lnTo>
                  <a:lnTo>
                    <a:pt x="0" y="380"/>
                  </a:lnTo>
                  <a:lnTo>
                    <a:pt x="1365" y="3942"/>
                  </a:lnTo>
                  <a:lnTo>
                    <a:pt x="2805" y="7655"/>
                  </a:lnTo>
                  <a:lnTo>
                    <a:pt x="3108" y="8186"/>
                  </a:lnTo>
                  <a:lnTo>
                    <a:pt x="3183" y="8261"/>
                  </a:lnTo>
                  <a:lnTo>
                    <a:pt x="3183" y="8186"/>
                  </a:lnTo>
                  <a:lnTo>
                    <a:pt x="3108" y="7731"/>
                  </a:lnTo>
                  <a:lnTo>
                    <a:pt x="2805" y="6897"/>
                  </a:lnTo>
                  <a:lnTo>
                    <a:pt x="1895" y="4321"/>
                  </a:lnTo>
                  <a:lnTo>
                    <a:pt x="455" y="380"/>
                  </a:lnTo>
                  <a:lnTo>
                    <a:pt x="304" y="152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4006473" y="3531740"/>
              <a:ext cx="1373896" cy="743280"/>
            </a:xfrm>
            <a:custGeom>
              <a:avLst/>
              <a:gdLst/>
              <a:ahLst/>
              <a:cxnLst/>
              <a:rect l="l" t="t" r="r" b="b"/>
              <a:pathLst>
                <a:path w="41608" h="22510" extrusionOk="0">
                  <a:moveTo>
                    <a:pt x="39940" y="1"/>
                  </a:moveTo>
                  <a:lnTo>
                    <a:pt x="38425" y="152"/>
                  </a:lnTo>
                  <a:lnTo>
                    <a:pt x="36378" y="456"/>
                  </a:lnTo>
                  <a:lnTo>
                    <a:pt x="34332" y="759"/>
                  </a:lnTo>
                  <a:lnTo>
                    <a:pt x="32286" y="1138"/>
                  </a:lnTo>
                  <a:lnTo>
                    <a:pt x="30315" y="1592"/>
                  </a:lnTo>
                  <a:lnTo>
                    <a:pt x="28345" y="2123"/>
                  </a:lnTo>
                  <a:lnTo>
                    <a:pt x="26374" y="2653"/>
                  </a:lnTo>
                  <a:lnTo>
                    <a:pt x="24404" y="3336"/>
                  </a:lnTo>
                  <a:lnTo>
                    <a:pt x="22434" y="4018"/>
                  </a:lnTo>
                  <a:lnTo>
                    <a:pt x="20539" y="4851"/>
                  </a:lnTo>
                  <a:lnTo>
                    <a:pt x="18796" y="5609"/>
                  </a:lnTo>
                  <a:lnTo>
                    <a:pt x="17280" y="6367"/>
                  </a:lnTo>
                  <a:lnTo>
                    <a:pt x="15764" y="7276"/>
                  </a:lnTo>
                  <a:lnTo>
                    <a:pt x="14173" y="8413"/>
                  </a:lnTo>
                  <a:lnTo>
                    <a:pt x="12430" y="9777"/>
                  </a:lnTo>
                  <a:lnTo>
                    <a:pt x="10459" y="11445"/>
                  </a:lnTo>
                  <a:lnTo>
                    <a:pt x="8034" y="13415"/>
                  </a:lnTo>
                  <a:lnTo>
                    <a:pt x="5988" y="15310"/>
                  </a:lnTo>
                  <a:lnTo>
                    <a:pt x="4624" y="16522"/>
                  </a:lnTo>
                  <a:lnTo>
                    <a:pt x="3411" y="17962"/>
                  </a:lnTo>
                  <a:lnTo>
                    <a:pt x="1820" y="19857"/>
                  </a:lnTo>
                  <a:lnTo>
                    <a:pt x="455" y="21676"/>
                  </a:lnTo>
                  <a:lnTo>
                    <a:pt x="77" y="22282"/>
                  </a:lnTo>
                  <a:lnTo>
                    <a:pt x="1" y="22510"/>
                  </a:lnTo>
                  <a:lnTo>
                    <a:pt x="152" y="22358"/>
                  </a:lnTo>
                  <a:lnTo>
                    <a:pt x="683" y="21827"/>
                  </a:lnTo>
                  <a:lnTo>
                    <a:pt x="2123" y="20009"/>
                  </a:lnTo>
                  <a:lnTo>
                    <a:pt x="3714" y="18190"/>
                  </a:lnTo>
                  <a:lnTo>
                    <a:pt x="4472" y="17280"/>
                  </a:lnTo>
                  <a:lnTo>
                    <a:pt x="5382" y="16447"/>
                  </a:lnTo>
                  <a:lnTo>
                    <a:pt x="7731" y="14325"/>
                  </a:lnTo>
                  <a:lnTo>
                    <a:pt x="10990" y="11445"/>
                  </a:lnTo>
                  <a:lnTo>
                    <a:pt x="12733" y="10081"/>
                  </a:lnTo>
                  <a:lnTo>
                    <a:pt x="14249" y="8868"/>
                  </a:lnTo>
                  <a:lnTo>
                    <a:pt x="15613" y="7883"/>
                  </a:lnTo>
                  <a:lnTo>
                    <a:pt x="16901" y="7049"/>
                  </a:lnTo>
                  <a:lnTo>
                    <a:pt x="18341" y="6291"/>
                  </a:lnTo>
                  <a:lnTo>
                    <a:pt x="19781" y="5533"/>
                  </a:lnTo>
                  <a:lnTo>
                    <a:pt x="21524" y="4851"/>
                  </a:lnTo>
                  <a:lnTo>
                    <a:pt x="23495" y="4093"/>
                  </a:lnTo>
                  <a:lnTo>
                    <a:pt x="25465" y="3411"/>
                  </a:lnTo>
                  <a:lnTo>
                    <a:pt x="27511" y="2729"/>
                  </a:lnTo>
                  <a:lnTo>
                    <a:pt x="29482" y="2199"/>
                  </a:lnTo>
                  <a:lnTo>
                    <a:pt x="31528" y="1668"/>
                  </a:lnTo>
                  <a:lnTo>
                    <a:pt x="33574" y="1213"/>
                  </a:lnTo>
                  <a:lnTo>
                    <a:pt x="35620" y="910"/>
                  </a:lnTo>
                  <a:lnTo>
                    <a:pt x="37591" y="607"/>
                  </a:lnTo>
                  <a:lnTo>
                    <a:pt x="39561" y="456"/>
                  </a:lnTo>
                  <a:lnTo>
                    <a:pt x="41001" y="304"/>
                  </a:lnTo>
                  <a:lnTo>
                    <a:pt x="41456" y="228"/>
                  </a:lnTo>
                  <a:lnTo>
                    <a:pt x="41608" y="152"/>
                  </a:lnTo>
                  <a:lnTo>
                    <a:pt x="41608" y="77"/>
                  </a:lnTo>
                  <a:lnTo>
                    <a:pt x="41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507499" y="3529263"/>
              <a:ext cx="307845" cy="35067"/>
            </a:xfrm>
            <a:custGeom>
              <a:avLst/>
              <a:gdLst/>
              <a:ahLst/>
              <a:cxnLst/>
              <a:rect l="l" t="t" r="r" b="b"/>
              <a:pathLst>
                <a:path w="9323" h="1062" extrusionOk="0">
                  <a:moveTo>
                    <a:pt x="2502" y="0"/>
                  </a:moveTo>
                  <a:lnTo>
                    <a:pt x="1" y="76"/>
                  </a:lnTo>
                  <a:lnTo>
                    <a:pt x="2729" y="227"/>
                  </a:lnTo>
                  <a:lnTo>
                    <a:pt x="5230" y="455"/>
                  </a:lnTo>
                  <a:lnTo>
                    <a:pt x="7276" y="758"/>
                  </a:lnTo>
                  <a:lnTo>
                    <a:pt x="9095" y="1061"/>
                  </a:lnTo>
                  <a:lnTo>
                    <a:pt x="9323" y="1061"/>
                  </a:lnTo>
                  <a:lnTo>
                    <a:pt x="9247" y="910"/>
                  </a:lnTo>
                  <a:lnTo>
                    <a:pt x="8944" y="758"/>
                  </a:lnTo>
                  <a:lnTo>
                    <a:pt x="8337" y="606"/>
                  </a:lnTo>
                  <a:lnTo>
                    <a:pt x="6670" y="303"/>
                  </a:lnTo>
                  <a:lnTo>
                    <a:pt x="4624" y="76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55021" y="3661871"/>
              <a:ext cx="275288" cy="32591"/>
            </a:xfrm>
            <a:custGeom>
              <a:avLst/>
              <a:gdLst/>
              <a:ahLst/>
              <a:cxnLst/>
              <a:rect l="l" t="t" r="r" b="b"/>
              <a:pathLst>
                <a:path w="8337" h="987" extrusionOk="0">
                  <a:moveTo>
                    <a:pt x="5987" y="1"/>
                  </a:moveTo>
                  <a:lnTo>
                    <a:pt x="3941" y="77"/>
                  </a:lnTo>
                  <a:lnTo>
                    <a:pt x="2046" y="228"/>
                  </a:lnTo>
                  <a:lnTo>
                    <a:pt x="682" y="456"/>
                  </a:lnTo>
                  <a:lnTo>
                    <a:pt x="76" y="683"/>
                  </a:lnTo>
                  <a:lnTo>
                    <a:pt x="0" y="834"/>
                  </a:lnTo>
                  <a:lnTo>
                    <a:pt x="0" y="910"/>
                  </a:lnTo>
                  <a:lnTo>
                    <a:pt x="76" y="986"/>
                  </a:lnTo>
                  <a:lnTo>
                    <a:pt x="985" y="986"/>
                  </a:lnTo>
                  <a:lnTo>
                    <a:pt x="2122" y="910"/>
                  </a:lnTo>
                  <a:lnTo>
                    <a:pt x="4093" y="683"/>
                  </a:lnTo>
                  <a:lnTo>
                    <a:pt x="6215" y="456"/>
                  </a:lnTo>
                  <a:lnTo>
                    <a:pt x="7730" y="304"/>
                  </a:lnTo>
                  <a:lnTo>
                    <a:pt x="8185" y="228"/>
                  </a:lnTo>
                  <a:lnTo>
                    <a:pt x="8337" y="152"/>
                  </a:lnTo>
                  <a:lnTo>
                    <a:pt x="8261" y="77"/>
                  </a:lnTo>
                  <a:lnTo>
                    <a:pt x="8185" y="77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872805" y="3661871"/>
              <a:ext cx="190228" cy="32591"/>
            </a:xfrm>
            <a:custGeom>
              <a:avLst/>
              <a:gdLst/>
              <a:ahLst/>
              <a:cxnLst/>
              <a:rect l="l" t="t" r="r" b="b"/>
              <a:pathLst>
                <a:path w="5761" h="987" extrusionOk="0">
                  <a:moveTo>
                    <a:pt x="153" y="1"/>
                  </a:moveTo>
                  <a:lnTo>
                    <a:pt x="1" y="77"/>
                  </a:lnTo>
                  <a:lnTo>
                    <a:pt x="228" y="228"/>
                  </a:lnTo>
                  <a:lnTo>
                    <a:pt x="683" y="304"/>
                  </a:lnTo>
                  <a:lnTo>
                    <a:pt x="2275" y="607"/>
                  </a:lnTo>
                  <a:lnTo>
                    <a:pt x="5154" y="986"/>
                  </a:lnTo>
                  <a:lnTo>
                    <a:pt x="5685" y="986"/>
                  </a:lnTo>
                  <a:lnTo>
                    <a:pt x="5761" y="910"/>
                  </a:lnTo>
                  <a:lnTo>
                    <a:pt x="5685" y="834"/>
                  </a:lnTo>
                  <a:lnTo>
                    <a:pt x="5609" y="683"/>
                  </a:lnTo>
                  <a:lnTo>
                    <a:pt x="5458" y="531"/>
                  </a:lnTo>
                  <a:lnTo>
                    <a:pt x="4776" y="380"/>
                  </a:lnTo>
                  <a:lnTo>
                    <a:pt x="3714" y="15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77224" y="3719425"/>
              <a:ext cx="402943" cy="77630"/>
            </a:xfrm>
            <a:custGeom>
              <a:avLst/>
              <a:gdLst/>
              <a:ahLst/>
              <a:cxnLst/>
              <a:rect l="l" t="t" r="r" b="b"/>
              <a:pathLst>
                <a:path w="12203" h="2351" extrusionOk="0">
                  <a:moveTo>
                    <a:pt x="10611" y="1"/>
                  </a:moveTo>
                  <a:lnTo>
                    <a:pt x="9019" y="152"/>
                  </a:lnTo>
                  <a:lnTo>
                    <a:pt x="7276" y="380"/>
                  </a:lnTo>
                  <a:lnTo>
                    <a:pt x="5382" y="683"/>
                  </a:lnTo>
                  <a:lnTo>
                    <a:pt x="3032" y="1213"/>
                  </a:lnTo>
                  <a:lnTo>
                    <a:pt x="986" y="1744"/>
                  </a:lnTo>
                  <a:lnTo>
                    <a:pt x="380" y="1896"/>
                  </a:lnTo>
                  <a:lnTo>
                    <a:pt x="77" y="2047"/>
                  </a:lnTo>
                  <a:lnTo>
                    <a:pt x="1" y="2199"/>
                  </a:lnTo>
                  <a:lnTo>
                    <a:pt x="77" y="2350"/>
                  </a:lnTo>
                  <a:lnTo>
                    <a:pt x="304" y="2350"/>
                  </a:lnTo>
                  <a:lnTo>
                    <a:pt x="834" y="2274"/>
                  </a:lnTo>
                  <a:lnTo>
                    <a:pt x="2577" y="1896"/>
                  </a:lnTo>
                  <a:lnTo>
                    <a:pt x="4700" y="1441"/>
                  </a:lnTo>
                  <a:lnTo>
                    <a:pt x="6973" y="1062"/>
                  </a:lnTo>
                  <a:lnTo>
                    <a:pt x="9019" y="759"/>
                  </a:lnTo>
                  <a:lnTo>
                    <a:pt x="10459" y="607"/>
                  </a:lnTo>
                  <a:lnTo>
                    <a:pt x="11217" y="607"/>
                  </a:lnTo>
                  <a:lnTo>
                    <a:pt x="11823" y="456"/>
                  </a:lnTo>
                  <a:lnTo>
                    <a:pt x="12127" y="380"/>
                  </a:lnTo>
                  <a:lnTo>
                    <a:pt x="12202" y="228"/>
                  </a:lnTo>
                  <a:lnTo>
                    <a:pt x="12202" y="152"/>
                  </a:lnTo>
                  <a:lnTo>
                    <a:pt x="12051" y="77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7745" y="3852066"/>
              <a:ext cx="162690" cy="17567"/>
            </a:xfrm>
            <a:custGeom>
              <a:avLst/>
              <a:gdLst/>
              <a:ahLst/>
              <a:cxnLst/>
              <a:rect l="l" t="t" r="r" b="b"/>
              <a:pathLst>
                <a:path w="4927" h="532" extrusionOk="0">
                  <a:moveTo>
                    <a:pt x="1364" y="1"/>
                  </a:moveTo>
                  <a:lnTo>
                    <a:pt x="758" y="76"/>
                  </a:lnTo>
                  <a:lnTo>
                    <a:pt x="303" y="152"/>
                  </a:lnTo>
                  <a:lnTo>
                    <a:pt x="76" y="228"/>
                  </a:lnTo>
                  <a:lnTo>
                    <a:pt x="0" y="228"/>
                  </a:lnTo>
                  <a:lnTo>
                    <a:pt x="76" y="304"/>
                  </a:lnTo>
                  <a:lnTo>
                    <a:pt x="1137" y="304"/>
                  </a:lnTo>
                  <a:lnTo>
                    <a:pt x="2653" y="380"/>
                  </a:lnTo>
                  <a:lnTo>
                    <a:pt x="3941" y="531"/>
                  </a:lnTo>
                  <a:lnTo>
                    <a:pt x="4926" y="531"/>
                  </a:lnTo>
                  <a:lnTo>
                    <a:pt x="4926" y="380"/>
                  </a:lnTo>
                  <a:lnTo>
                    <a:pt x="4699" y="304"/>
                  </a:lnTo>
                  <a:lnTo>
                    <a:pt x="4168" y="228"/>
                  </a:lnTo>
                  <a:lnTo>
                    <a:pt x="2804" y="7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14884" y="3857085"/>
              <a:ext cx="297807" cy="55077"/>
            </a:xfrm>
            <a:custGeom>
              <a:avLst/>
              <a:gdLst/>
              <a:ahLst/>
              <a:cxnLst/>
              <a:rect l="l" t="t" r="r" b="b"/>
              <a:pathLst>
                <a:path w="9019" h="1668" extrusionOk="0">
                  <a:moveTo>
                    <a:pt x="7276" y="0"/>
                  </a:moveTo>
                  <a:lnTo>
                    <a:pt x="5305" y="152"/>
                  </a:lnTo>
                  <a:lnTo>
                    <a:pt x="4320" y="303"/>
                  </a:lnTo>
                  <a:lnTo>
                    <a:pt x="3486" y="379"/>
                  </a:lnTo>
                  <a:lnTo>
                    <a:pt x="1970" y="758"/>
                  </a:lnTo>
                  <a:lnTo>
                    <a:pt x="834" y="1061"/>
                  </a:lnTo>
                  <a:lnTo>
                    <a:pt x="227" y="1289"/>
                  </a:lnTo>
                  <a:lnTo>
                    <a:pt x="76" y="1440"/>
                  </a:lnTo>
                  <a:lnTo>
                    <a:pt x="0" y="1516"/>
                  </a:lnTo>
                  <a:lnTo>
                    <a:pt x="76" y="1592"/>
                  </a:lnTo>
                  <a:lnTo>
                    <a:pt x="152" y="1667"/>
                  </a:lnTo>
                  <a:lnTo>
                    <a:pt x="455" y="1667"/>
                  </a:lnTo>
                  <a:lnTo>
                    <a:pt x="1895" y="1213"/>
                  </a:lnTo>
                  <a:lnTo>
                    <a:pt x="3865" y="834"/>
                  </a:lnTo>
                  <a:lnTo>
                    <a:pt x="5684" y="531"/>
                  </a:lnTo>
                  <a:lnTo>
                    <a:pt x="6972" y="379"/>
                  </a:lnTo>
                  <a:lnTo>
                    <a:pt x="8033" y="303"/>
                  </a:lnTo>
                  <a:lnTo>
                    <a:pt x="8867" y="228"/>
                  </a:lnTo>
                  <a:lnTo>
                    <a:pt x="9019" y="152"/>
                  </a:lnTo>
                  <a:lnTo>
                    <a:pt x="9019" y="76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29275" y="4032256"/>
              <a:ext cx="92654" cy="77597"/>
            </a:xfrm>
            <a:custGeom>
              <a:avLst/>
              <a:gdLst/>
              <a:ahLst/>
              <a:cxnLst/>
              <a:rect l="l" t="t" r="r" b="b"/>
              <a:pathLst>
                <a:path w="2806" h="2350" extrusionOk="0">
                  <a:moveTo>
                    <a:pt x="2653" y="0"/>
                  </a:moveTo>
                  <a:lnTo>
                    <a:pt x="1441" y="910"/>
                  </a:lnTo>
                  <a:lnTo>
                    <a:pt x="683" y="1592"/>
                  </a:lnTo>
                  <a:lnTo>
                    <a:pt x="153" y="2046"/>
                  </a:lnTo>
                  <a:lnTo>
                    <a:pt x="1" y="2274"/>
                  </a:lnTo>
                  <a:lnTo>
                    <a:pt x="1" y="2350"/>
                  </a:lnTo>
                  <a:lnTo>
                    <a:pt x="77" y="2350"/>
                  </a:lnTo>
                  <a:lnTo>
                    <a:pt x="304" y="2274"/>
                  </a:lnTo>
                  <a:lnTo>
                    <a:pt x="607" y="2046"/>
                  </a:lnTo>
                  <a:lnTo>
                    <a:pt x="1517" y="1364"/>
                  </a:lnTo>
                  <a:lnTo>
                    <a:pt x="2426" y="607"/>
                  </a:lnTo>
                  <a:lnTo>
                    <a:pt x="2729" y="303"/>
                  </a:lnTo>
                  <a:lnTo>
                    <a:pt x="2805" y="152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86546" y="4067290"/>
              <a:ext cx="232758" cy="240254"/>
            </a:xfrm>
            <a:custGeom>
              <a:avLst/>
              <a:gdLst/>
              <a:ahLst/>
              <a:cxnLst/>
              <a:rect l="l" t="t" r="r" b="b"/>
              <a:pathLst>
                <a:path w="7049" h="7276" extrusionOk="0">
                  <a:moveTo>
                    <a:pt x="6973" y="0"/>
                  </a:moveTo>
                  <a:lnTo>
                    <a:pt x="6821" y="76"/>
                  </a:lnTo>
                  <a:lnTo>
                    <a:pt x="6443" y="228"/>
                  </a:lnTo>
                  <a:lnTo>
                    <a:pt x="5912" y="607"/>
                  </a:lnTo>
                  <a:lnTo>
                    <a:pt x="5306" y="1213"/>
                  </a:lnTo>
                  <a:lnTo>
                    <a:pt x="4472" y="2046"/>
                  </a:lnTo>
                  <a:lnTo>
                    <a:pt x="2502" y="4169"/>
                  </a:lnTo>
                  <a:lnTo>
                    <a:pt x="759" y="6215"/>
                  </a:lnTo>
                  <a:lnTo>
                    <a:pt x="228" y="6897"/>
                  </a:lnTo>
                  <a:lnTo>
                    <a:pt x="1" y="7276"/>
                  </a:lnTo>
                  <a:lnTo>
                    <a:pt x="76" y="7200"/>
                  </a:lnTo>
                  <a:lnTo>
                    <a:pt x="304" y="7048"/>
                  </a:lnTo>
                  <a:lnTo>
                    <a:pt x="1062" y="6366"/>
                  </a:lnTo>
                  <a:lnTo>
                    <a:pt x="3411" y="4017"/>
                  </a:lnTo>
                  <a:lnTo>
                    <a:pt x="5836" y="1516"/>
                  </a:lnTo>
                  <a:lnTo>
                    <a:pt x="6670" y="682"/>
                  </a:lnTo>
                  <a:lnTo>
                    <a:pt x="7049" y="228"/>
                  </a:lnTo>
                  <a:lnTo>
                    <a:pt x="7049" y="76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786746" y="4102324"/>
              <a:ext cx="207729" cy="175204"/>
            </a:xfrm>
            <a:custGeom>
              <a:avLst/>
              <a:gdLst/>
              <a:ahLst/>
              <a:cxnLst/>
              <a:rect l="l" t="t" r="r" b="b"/>
              <a:pathLst>
                <a:path w="6291" h="5306" extrusionOk="0">
                  <a:moveTo>
                    <a:pt x="6139" y="0"/>
                  </a:moveTo>
                  <a:lnTo>
                    <a:pt x="5685" y="303"/>
                  </a:lnTo>
                  <a:lnTo>
                    <a:pt x="5003" y="834"/>
                  </a:lnTo>
                  <a:lnTo>
                    <a:pt x="2880" y="2577"/>
                  </a:lnTo>
                  <a:lnTo>
                    <a:pt x="1289" y="4017"/>
                  </a:lnTo>
                  <a:lnTo>
                    <a:pt x="304" y="4926"/>
                  </a:lnTo>
                  <a:lnTo>
                    <a:pt x="76" y="5154"/>
                  </a:lnTo>
                  <a:lnTo>
                    <a:pt x="1" y="5305"/>
                  </a:lnTo>
                  <a:lnTo>
                    <a:pt x="76" y="5305"/>
                  </a:lnTo>
                  <a:lnTo>
                    <a:pt x="228" y="5230"/>
                  </a:lnTo>
                  <a:lnTo>
                    <a:pt x="834" y="4851"/>
                  </a:lnTo>
                  <a:lnTo>
                    <a:pt x="2502" y="3486"/>
                  </a:lnTo>
                  <a:lnTo>
                    <a:pt x="4396" y="1895"/>
                  </a:lnTo>
                  <a:lnTo>
                    <a:pt x="5609" y="910"/>
                  </a:lnTo>
                  <a:lnTo>
                    <a:pt x="5988" y="531"/>
                  </a:lnTo>
                  <a:lnTo>
                    <a:pt x="6215" y="303"/>
                  </a:lnTo>
                  <a:lnTo>
                    <a:pt x="6291" y="76"/>
                  </a:lnTo>
                  <a:lnTo>
                    <a:pt x="6215" y="7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6541" y="4159878"/>
              <a:ext cx="87635" cy="105136"/>
            </a:xfrm>
            <a:custGeom>
              <a:avLst/>
              <a:gdLst/>
              <a:ahLst/>
              <a:cxnLst/>
              <a:rect l="l" t="t" r="r" b="b"/>
              <a:pathLst>
                <a:path w="2654" h="3184" extrusionOk="0">
                  <a:moveTo>
                    <a:pt x="2350" y="0"/>
                  </a:moveTo>
                  <a:lnTo>
                    <a:pt x="2047" y="303"/>
                  </a:lnTo>
                  <a:lnTo>
                    <a:pt x="1062" y="1365"/>
                  </a:lnTo>
                  <a:lnTo>
                    <a:pt x="531" y="2122"/>
                  </a:lnTo>
                  <a:lnTo>
                    <a:pt x="152" y="2577"/>
                  </a:lnTo>
                  <a:lnTo>
                    <a:pt x="1" y="2956"/>
                  </a:lnTo>
                  <a:lnTo>
                    <a:pt x="1" y="3108"/>
                  </a:lnTo>
                  <a:lnTo>
                    <a:pt x="76" y="3183"/>
                  </a:lnTo>
                  <a:lnTo>
                    <a:pt x="228" y="3183"/>
                  </a:lnTo>
                  <a:lnTo>
                    <a:pt x="455" y="2956"/>
                  </a:lnTo>
                  <a:lnTo>
                    <a:pt x="834" y="2577"/>
                  </a:lnTo>
                  <a:lnTo>
                    <a:pt x="1365" y="1971"/>
                  </a:lnTo>
                  <a:lnTo>
                    <a:pt x="2123" y="986"/>
                  </a:lnTo>
                  <a:lnTo>
                    <a:pt x="2577" y="379"/>
                  </a:lnTo>
                  <a:lnTo>
                    <a:pt x="2653" y="76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91365" y="4307510"/>
              <a:ext cx="152684" cy="267792"/>
            </a:xfrm>
            <a:custGeom>
              <a:avLst/>
              <a:gdLst/>
              <a:ahLst/>
              <a:cxnLst/>
              <a:rect l="l" t="t" r="r" b="b"/>
              <a:pathLst>
                <a:path w="4624" h="8110" extrusionOk="0">
                  <a:moveTo>
                    <a:pt x="4472" y="1"/>
                  </a:moveTo>
                  <a:lnTo>
                    <a:pt x="4396" y="77"/>
                  </a:lnTo>
                  <a:lnTo>
                    <a:pt x="4169" y="228"/>
                  </a:lnTo>
                  <a:lnTo>
                    <a:pt x="3638" y="986"/>
                  </a:lnTo>
                  <a:lnTo>
                    <a:pt x="2880" y="2274"/>
                  </a:lnTo>
                  <a:lnTo>
                    <a:pt x="1819" y="4169"/>
                  </a:lnTo>
                  <a:lnTo>
                    <a:pt x="910" y="5912"/>
                  </a:lnTo>
                  <a:lnTo>
                    <a:pt x="228" y="7200"/>
                  </a:lnTo>
                  <a:lnTo>
                    <a:pt x="0" y="7883"/>
                  </a:lnTo>
                  <a:lnTo>
                    <a:pt x="0" y="8034"/>
                  </a:lnTo>
                  <a:lnTo>
                    <a:pt x="76" y="8110"/>
                  </a:lnTo>
                  <a:lnTo>
                    <a:pt x="152" y="8110"/>
                  </a:lnTo>
                  <a:lnTo>
                    <a:pt x="228" y="8034"/>
                  </a:lnTo>
                  <a:lnTo>
                    <a:pt x="531" y="7655"/>
                  </a:lnTo>
                  <a:lnTo>
                    <a:pt x="910" y="6973"/>
                  </a:lnTo>
                  <a:lnTo>
                    <a:pt x="1743" y="5382"/>
                  </a:lnTo>
                  <a:lnTo>
                    <a:pt x="3032" y="3108"/>
                  </a:lnTo>
                  <a:lnTo>
                    <a:pt x="4169" y="1138"/>
                  </a:lnTo>
                  <a:lnTo>
                    <a:pt x="4623" y="152"/>
                  </a:lnTo>
                  <a:lnTo>
                    <a:pt x="4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49118" y="4322534"/>
              <a:ext cx="105136" cy="122669"/>
            </a:xfrm>
            <a:custGeom>
              <a:avLst/>
              <a:gdLst/>
              <a:ahLst/>
              <a:cxnLst/>
              <a:rect l="l" t="t" r="r" b="b"/>
              <a:pathLst>
                <a:path w="3184" h="3715" extrusionOk="0">
                  <a:moveTo>
                    <a:pt x="3108" y="0"/>
                  </a:moveTo>
                  <a:lnTo>
                    <a:pt x="2880" y="152"/>
                  </a:lnTo>
                  <a:lnTo>
                    <a:pt x="1895" y="1213"/>
                  </a:lnTo>
                  <a:lnTo>
                    <a:pt x="986" y="2198"/>
                  </a:lnTo>
                  <a:lnTo>
                    <a:pt x="379" y="3032"/>
                  </a:lnTo>
                  <a:lnTo>
                    <a:pt x="0" y="3487"/>
                  </a:lnTo>
                  <a:lnTo>
                    <a:pt x="0" y="3638"/>
                  </a:lnTo>
                  <a:lnTo>
                    <a:pt x="76" y="3714"/>
                  </a:lnTo>
                  <a:lnTo>
                    <a:pt x="228" y="3562"/>
                  </a:lnTo>
                  <a:lnTo>
                    <a:pt x="682" y="3184"/>
                  </a:lnTo>
                  <a:lnTo>
                    <a:pt x="1819" y="1819"/>
                  </a:lnTo>
                  <a:lnTo>
                    <a:pt x="2804" y="607"/>
                  </a:lnTo>
                  <a:lnTo>
                    <a:pt x="3108" y="228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98860" y="4510219"/>
              <a:ext cx="225262" cy="1301318"/>
            </a:xfrm>
            <a:custGeom>
              <a:avLst/>
              <a:gdLst/>
              <a:ahLst/>
              <a:cxnLst/>
              <a:rect l="l" t="t" r="r" b="b"/>
              <a:pathLst>
                <a:path w="6822" h="39410" extrusionOk="0">
                  <a:moveTo>
                    <a:pt x="6670" y="0"/>
                  </a:moveTo>
                  <a:lnTo>
                    <a:pt x="6518" y="76"/>
                  </a:lnTo>
                  <a:lnTo>
                    <a:pt x="6215" y="379"/>
                  </a:lnTo>
                  <a:lnTo>
                    <a:pt x="5836" y="834"/>
                  </a:lnTo>
                  <a:lnTo>
                    <a:pt x="5078" y="2198"/>
                  </a:lnTo>
                  <a:lnTo>
                    <a:pt x="4093" y="4169"/>
                  </a:lnTo>
                  <a:lnTo>
                    <a:pt x="3335" y="5760"/>
                  </a:lnTo>
                  <a:lnTo>
                    <a:pt x="2653" y="7276"/>
                  </a:lnTo>
                  <a:lnTo>
                    <a:pt x="2047" y="8868"/>
                  </a:lnTo>
                  <a:lnTo>
                    <a:pt x="1592" y="10459"/>
                  </a:lnTo>
                  <a:lnTo>
                    <a:pt x="1137" y="12051"/>
                  </a:lnTo>
                  <a:lnTo>
                    <a:pt x="759" y="13718"/>
                  </a:lnTo>
                  <a:lnTo>
                    <a:pt x="455" y="15385"/>
                  </a:lnTo>
                  <a:lnTo>
                    <a:pt x="228" y="17052"/>
                  </a:lnTo>
                  <a:lnTo>
                    <a:pt x="76" y="18720"/>
                  </a:lnTo>
                  <a:lnTo>
                    <a:pt x="1" y="20463"/>
                  </a:lnTo>
                  <a:lnTo>
                    <a:pt x="1" y="22206"/>
                  </a:lnTo>
                  <a:lnTo>
                    <a:pt x="76" y="23949"/>
                  </a:lnTo>
                  <a:lnTo>
                    <a:pt x="228" y="25768"/>
                  </a:lnTo>
                  <a:lnTo>
                    <a:pt x="455" y="27587"/>
                  </a:lnTo>
                  <a:lnTo>
                    <a:pt x="683" y="29406"/>
                  </a:lnTo>
                  <a:lnTo>
                    <a:pt x="1062" y="31300"/>
                  </a:lnTo>
                  <a:lnTo>
                    <a:pt x="1365" y="32513"/>
                  </a:lnTo>
                  <a:lnTo>
                    <a:pt x="1744" y="33877"/>
                  </a:lnTo>
                  <a:lnTo>
                    <a:pt x="2577" y="36530"/>
                  </a:lnTo>
                  <a:lnTo>
                    <a:pt x="3032" y="37666"/>
                  </a:lnTo>
                  <a:lnTo>
                    <a:pt x="3411" y="38576"/>
                  </a:lnTo>
                  <a:lnTo>
                    <a:pt x="3714" y="39182"/>
                  </a:lnTo>
                  <a:lnTo>
                    <a:pt x="3866" y="39334"/>
                  </a:lnTo>
                  <a:lnTo>
                    <a:pt x="3942" y="39410"/>
                  </a:lnTo>
                  <a:lnTo>
                    <a:pt x="4093" y="39410"/>
                  </a:lnTo>
                  <a:lnTo>
                    <a:pt x="4093" y="39334"/>
                  </a:lnTo>
                  <a:lnTo>
                    <a:pt x="4169" y="39031"/>
                  </a:lnTo>
                  <a:lnTo>
                    <a:pt x="3942" y="38576"/>
                  </a:lnTo>
                  <a:lnTo>
                    <a:pt x="3638" y="37666"/>
                  </a:lnTo>
                  <a:lnTo>
                    <a:pt x="3032" y="35999"/>
                  </a:lnTo>
                  <a:lnTo>
                    <a:pt x="2426" y="34180"/>
                  </a:lnTo>
                  <a:lnTo>
                    <a:pt x="1895" y="32134"/>
                  </a:lnTo>
                  <a:lnTo>
                    <a:pt x="1441" y="29936"/>
                  </a:lnTo>
                  <a:lnTo>
                    <a:pt x="1213" y="28345"/>
                  </a:lnTo>
                  <a:lnTo>
                    <a:pt x="1062" y="26753"/>
                  </a:lnTo>
                  <a:lnTo>
                    <a:pt x="986" y="24707"/>
                  </a:lnTo>
                  <a:lnTo>
                    <a:pt x="986" y="21827"/>
                  </a:lnTo>
                  <a:lnTo>
                    <a:pt x="986" y="18871"/>
                  </a:lnTo>
                  <a:lnTo>
                    <a:pt x="1062" y="16901"/>
                  </a:lnTo>
                  <a:lnTo>
                    <a:pt x="1213" y="15385"/>
                  </a:lnTo>
                  <a:lnTo>
                    <a:pt x="1441" y="13945"/>
                  </a:lnTo>
                  <a:lnTo>
                    <a:pt x="1820" y="12429"/>
                  </a:lnTo>
                  <a:lnTo>
                    <a:pt x="2198" y="10990"/>
                  </a:lnTo>
                  <a:lnTo>
                    <a:pt x="2653" y="9550"/>
                  </a:lnTo>
                  <a:lnTo>
                    <a:pt x="3108" y="8185"/>
                  </a:lnTo>
                  <a:lnTo>
                    <a:pt x="3638" y="6745"/>
                  </a:lnTo>
                  <a:lnTo>
                    <a:pt x="4321" y="5381"/>
                  </a:lnTo>
                  <a:lnTo>
                    <a:pt x="5003" y="3941"/>
                  </a:lnTo>
                  <a:lnTo>
                    <a:pt x="5760" y="2501"/>
                  </a:lnTo>
                  <a:lnTo>
                    <a:pt x="6518" y="1061"/>
                  </a:lnTo>
                  <a:lnTo>
                    <a:pt x="6746" y="607"/>
                  </a:lnTo>
                  <a:lnTo>
                    <a:pt x="6821" y="304"/>
                  </a:lnTo>
                  <a:lnTo>
                    <a:pt x="6821" y="152"/>
                  </a:lnTo>
                  <a:lnTo>
                    <a:pt x="6746" y="76"/>
                  </a:lnTo>
                  <a:lnTo>
                    <a:pt x="6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261233" y="4620340"/>
              <a:ext cx="122636" cy="573095"/>
            </a:xfrm>
            <a:custGeom>
              <a:avLst/>
              <a:gdLst/>
              <a:ahLst/>
              <a:cxnLst/>
              <a:rect l="l" t="t" r="r" b="b"/>
              <a:pathLst>
                <a:path w="3714" h="17356" extrusionOk="0">
                  <a:moveTo>
                    <a:pt x="3487" y="0"/>
                  </a:moveTo>
                  <a:lnTo>
                    <a:pt x="3335" y="76"/>
                  </a:lnTo>
                  <a:lnTo>
                    <a:pt x="3259" y="152"/>
                  </a:lnTo>
                  <a:lnTo>
                    <a:pt x="3032" y="531"/>
                  </a:lnTo>
                  <a:lnTo>
                    <a:pt x="2729" y="1288"/>
                  </a:lnTo>
                  <a:lnTo>
                    <a:pt x="2350" y="2577"/>
                  </a:lnTo>
                  <a:lnTo>
                    <a:pt x="1516" y="5457"/>
                  </a:lnTo>
                  <a:lnTo>
                    <a:pt x="1213" y="6821"/>
                  </a:lnTo>
                  <a:lnTo>
                    <a:pt x="910" y="8261"/>
                  </a:lnTo>
                  <a:lnTo>
                    <a:pt x="683" y="9777"/>
                  </a:lnTo>
                  <a:lnTo>
                    <a:pt x="455" y="11520"/>
                  </a:lnTo>
                  <a:lnTo>
                    <a:pt x="76" y="15764"/>
                  </a:lnTo>
                  <a:lnTo>
                    <a:pt x="0" y="16597"/>
                  </a:lnTo>
                  <a:lnTo>
                    <a:pt x="0" y="17052"/>
                  </a:lnTo>
                  <a:lnTo>
                    <a:pt x="76" y="17279"/>
                  </a:lnTo>
                  <a:lnTo>
                    <a:pt x="152" y="17355"/>
                  </a:lnTo>
                  <a:lnTo>
                    <a:pt x="228" y="17279"/>
                  </a:lnTo>
                  <a:lnTo>
                    <a:pt x="304" y="17204"/>
                  </a:lnTo>
                  <a:lnTo>
                    <a:pt x="379" y="17052"/>
                  </a:lnTo>
                  <a:lnTo>
                    <a:pt x="531" y="16370"/>
                  </a:lnTo>
                  <a:lnTo>
                    <a:pt x="683" y="15309"/>
                  </a:lnTo>
                  <a:lnTo>
                    <a:pt x="910" y="13717"/>
                  </a:lnTo>
                  <a:lnTo>
                    <a:pt x="1289" y="10762"/>
                  </a:lnTo>
                  <a:lnTo>
                    <a:pt x="1744" y="8109"/>
                  </a:lnTo>
                  <a:lnTo>
                    <a:pt x="2274" y="5608"/>
                  </a:lnTo>
                  <a:lnTo>
                    <a:pt x="2956" y="3183"/>
                  </a:lnTo>
                  <a:lnTo>
                    <a:pt x="3487" y="1364"/>
                  </a:lnTo>
                  <a:lnTo>
                    <a:pt x="3714" y="455"/>
                  </a:lnTo>
                  <a:lnTo>
                    <a:pt x="3714" y="227"/>
                  </a:lnTo>
                  <a:lnTo>
                    <a:pt x="3714" y="152"/>
                  </a:lnTo>
                  <a:lnTo>
                    <a:pt x="3638" y="76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58980" y="4785506"/>
              <a:ext cx="72611" cy="300317"/>
            </a:xfrm>
            <a:custGeom>
              <a:avLst/>
              <a:gdLst/>
              <a:ahLst/>
              <a:cxnLst/>
              <a:rect l="l" t="t" r="r" b="b"/>
              <a:pathLst>
                <a:path w="2199" h="9095" extrusionOk="0">
                  <a:moveTo>
                    <a:pt x="152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759" y="3335"/>
                  </a:lnTo>
                  <a:lnTo>
                    <a:pt x="1289" y="5911"/>
                  </a:lnTo>
                  <a:lnTo>
                    <a:pt x="1668" y="7730"/>
                  </a:lnTo>
                  <a:lnTo>
                    <a:pt x="1820" y="8564"/>
                  </a:lnTo>
                  <a:lnTo>
                    <a:pt x="1971" y="9019"/>
                  </a:lnTo>
                  <a:lnTo>
                    <a:pt x="2047" y="9094"/>
                  </a:lnTo>
                  <a:lnTo>
                    <a:pt x="2123" y="9019"/>
                  </a:lnTo>
                  <a:lnTo>
                    <a:pt x="2199" y="8791"/>
                  </a:lnTo>
                  <a:lnTo>
                    <a:pt x="2199" y="8412"/>
                  </a:lnTo>
                  <a:lnTo>
                    <a:pt x="2123" y="7654"/>
                  </a:lnTo>
                  <a:lnTo>
                    <a:pt x="1895" y="6518"/>
                  </a:lnTo>
                  <a:lnTo>
                    <a:pt x="1289" y="3714"/>
                  </a:lnTo>
                  <a:lnTo>
                    <a:pt x="607" y="1137"/>
                  </a:lnTo>
                  <a:lnTo>
                    <a:pt x="380" y="303"/>
                  </a:lnTo>
                  <a:lnTo>
                    <a:pt x="228" y="15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089029" y="5165862"/>
              <a:ext cx="60096" cy="430449"/>
            </a:xfrm>
            <a:custGeom>
              <a:avLst/>
              <a:gdLst/>
              <a:ahLst/>
              <a:cxnLst/>
              <a:rect l="l" t="t" r="r" b="b"/>
              <a:pathLst>
                <a:path w="1820" h="13036" extrusionOk="0">
                  <a:moveTo>
                    <a:pt x="1364" y="1"/>
                  </a:moveTo>
                  <a:lnTo>
                    <a:pt x="1213" y="76"/>
                  </a:lnTo>
                  <a:lnTo>
                    <a:pt x="1137" y="304"/>
                  </a:lnTo>
                  <a:lnTo>
                    <a:pt x="1137" y="607"/>
                  </a:lnTo>
                  <a:lnTo>
                    <a:pt x="1213" y="1668"/>
                  </a:lnTo>
                  <a:lnTo>
                    <a:pt x="1213" y="2502"/>
                  </a:lnTo>
                  <a:lnTo>
                    <a:pt x="1213" y="3487"/>
                  </a:lnTo>
                  <a:lnTo>
                    <a:pt x="1061" y="5836"/>
                  </a:lnTo>
                  <a:lnTo>
                    <a:pt x="758" y="8413"/>
                  </a:lnTo>
                  <a:lnTo>
                    <a:pt x="303" y="10762"/>
                  </a:lnTo>
                  <a:lnTo>
                    <a:pt x="0" y="12278"/>
                  </a:lnTo>
                  <a:lnTo>
                    <a:pt x="0" y="12733"/>
                  </a:lnTo>
                  <a:lnTo>
                    <a:pt x="0" y="13036"/>
                  </a:lnTo>
                  <a:lnTo>
                    <a:pt x="76" y="13036"/>
                  </a:lnTo>
                  <a:lnTo>
                    <a:pt x="152" y="12884"/>
                  </a:lnTo>
                  <a:lnTo>
                    <a:pt x="607" y="11747"/>
                  </a:lnTo>
                  <a:lnTo>
                    <a:pt x="1137" y="9701"/>
                  </a:lnTo>
                  <a:lnTo>
                    <a:pt x="1516" y="7807"/>
                  </a:lnTo>
                  <a:lnTo>
                    <a:pt x="1743" y="5760"/>
                  </a:lnTo>
                  <a:lnTo>
                    <a:pt x="1819" y="3563"/>
                  </a:lnTo>
                  <a:lnTo>
                    <a:pt x="1819" y="1744"/>
                  </a:lnTo>
                  <a:lnTo>
                    <a:pt x="1668" y="607"/>
                  </a:lnTo>
                  <a:lnTo>
                    <a:pt x="1592" y="228"/>
                  </a:lnTo>
                  <a:lnTo>
                    <a:pt x="1516" y="7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058980" y="5513694"/>
              <a:ext cx="100150" cy="275321"/>
            </a:xfrm>
            <a:custGeom>
              <a:avLst/>
              <a:gdLst/>
              <a:ahLst/>
              <a:cxnLst/>
              <a:rect l="l" t="t" r="r" b="b"/>
              <a:pathLst>
                <a:path w="3033" h="8338" extrusionOk="0">
                  <a:moveTo>
                    <a:pt x="2805" y="1"/>
                  </a:moveTo>
                  <a:lnTo>
                    <a:pt x="2729" y="77"/>
                  </a:lnTo>
                  <a:lnTo>
                    <a:pt x="2578" y="304"/>
                  </a:lnTo>
                  <a:lnTo>
                    <a:pt x="2199" y="1138"/>
                  </a:lnTo>
                  <a:lnTo>
                    <a:pt x="1213" y="4018"/>
                  </a:lnTo>
                  <a:lnTo>
                    <a:pt x="380" y="6897"/>
                  </a:lnTo>
                  <a:lnTo>
                    <a:pt x="1" y="8186"/>
                  </a:lnTo>
                  <a:lnTo>
                    <a:pt x="77" y="8337"/>
                  </a:lnTo>
                  <a:lnTo>
                    <a:pt x="304" y="8337"/>
                  </a:lnTo>
                  <a:lnTo>
                    <a:pt x="455" y="8262"/>
                  </a:lnTo>
                  <a:lnTo>
                    <a:pt x="607" y="8110"/>
                  </a:lnTo>
                  <a:lnTo>
                    <a:pt x="986" y="7201"/>
                  </a:lnTo>
                  <a:lnTo>
                    <a:pt x="1592" y="5609"/>
                  </a:lnTo>
                  <a:lnTo>
                    <a:pt x="2274" y="3336"/>
                  </a:lnTo>
                  <a:lnTo>
                    <a:pt x="2805" y="1668"/>
                  </a:lnTo>
                  <a:lnTo>
                    <a:pt x="3032" y="683"/>
                  </a:lnTo>
                  <a:lnTo>
                    <a:pt x="3032" y="304"/>
                  </a:lnTo>
                  <a:lnTo>
                    <a:pt x="3032" y="152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58897" y="5716403"/>
              <a:ext cx="92621" cy="190228"/>
            </a:xfrm>
            <a:custGeom>
              <a:avLst/>
              <a:gdLst/>
              <a:ahLst/>
              <a:cxnLst/>
              <a:rect l="l" t="t" r="r" b="b"/>
              <a:pathLst>
                <a:path w="2805" h="5761" extrusionOk="0">
                  <a:moveTo>
                    <a:pt x="2577" y="1"/>
                  </a:moveTo>
                  <a:lnTo>
                    <a:pt x="2350" y="152"/>
                  </a:lnTo>
                  <a:lnTo>
                    <a:pt x="2198" y="380"/>
                  </a:lnTo>
                  <a:lnTo>
                    <a:pt x="986" y="3108"/>
                  </a:lnTo>
                  <a:lnTo>
                    <a:pt x="379" y="4472"/>
                  </a:lnTo>
                  <a:lnTo>
                    <a:pt x="0" y="5306"/>
                  </a:lnTo>
                  <a:lnTo>
                    <a:pt x="0" y="5533"/>
                  </a:lnTo>
                  <a:lnTo>
                    <a:pt x="0" y="5685"/>
                  </a:lnTo>
                  <a:lnTo>
                    <a:pt x="76" y="5760"/>
                  </a:lnTo>
                  <a:lnTo>
                    <a:pt x="152" y="5760"/>
                  </a:lnTo>
                  <a:lnTo>
                    <a:pt x="379" y="5533"/>
                  </a:lnTo>
                  <a:lnTo>
                    <a:pt x="682" y="5003"/>
                  </a:lnTo>
                  <a:lnTo>
                    <a:pt x="1592" y="3335"/>
                  </a:lnTo>
                  <a:lnTo>
                    <a:pt x="2425" y="1441"/>
                  </a:lnTo>
                  <a:lnTo>
                    <a:pt x="2729" y="758"/>
                  </a:lnTo>
                  <a:lnTo>
                    <a:pt x="2804" y="304"/>
                  </a:lnTo>
                  <a:lnTo>
                    <a:pt x="2804" y="152"/>
                  </a:lnTo>
                  <a:lnTo>
                    <a:pt x="2729" y="76"/>
                  </a:lnTo>
                  <a:lnTo>
                    <a:pt x="2653" y="76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48892" y="5849044"/>
              <a:ext cx="102626" cy="157671"/>
            </a:xfrm>
            <a:custGeom>
              <a:avLst/>
              <a:gdLst/>
              <a:ahLst/>
              <a:cxnLst/>
              <a:rect l="l" t="t" r="r" b="b"/>
              <a:pathLst>
                <a:path w="3108" h="4775" extrusionOk="0">
                  <a:moveTo>
                    <a:pt x="2880" y="0"/>
                  </a:moveTo>
                  <a:lnTo>
                    <a:pt x="2728" y="228"/>
                  </a:lnTo>
                  <a:lnTo>
                    <a:pt x="2198" y="910"/>
                  </a:lnTo>
                  <a:lnTo>
                    <a:pt x="1364" y="2122"/>
                  </a:lnTo>
                  <a:lnTo>
                    <a:pt x="606" y="3411"/>
                  </a:lnTo>
                  <a:lnTo>
                    <a:pt x="152" y="4244"/>
                  </a:lnTo>
                  <a:lnTo>
                    <a:pt x="76" y="4548"/>
                  </a:lnTo>
                  <a:lnTo>
                    <a:pt x="0" y="4699"/>
                  </a:lnTo>
                  <a:lnTo>
                    <a:pt x="76" y="4775"/>
                  </a:lnTo>
                  <a:lnTo>
                    <a:pt x="152" y="4775"/>
                  </a:lnTo>
                  <a:lnTo>
                    <a:pt x="379" y="4623"/>
                  </a:lnTo>
                  <a:lnTo>
                    <a:pt x="682" y="4169"/>
                  </a:lnTo>
                  <a:lnTo>
                    <a:pt x="1743" y="2653"/>
                  </a:lnTo>
                  <a:lnTo>
                    <a:pt x="2653" y="1061"/>
                  </a:lnTo>
                  <a:lnTo>
                    <a:pt x="2956" y="531"/>
                  </a:lnTo>
                  <a:lnTo>
                    <a:pt x="3107" y="228"/>
                  </a:lnTo>
                  <a:lnTo>
                    <a:pt x="3107" y="76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66536" y="5876550"/>
              <a:ext cx="100117" cy="152684"/>
            </a:xfrm>
            <a:custGeom>
              <a:avLst/>
              <a:gdLst/>
              <a:ahLst/>
              <a:cxnLst/>
              <a:rect l="l" t="t" r="r" b="b"/>
              <a:pathLst>
                <a:path w="3032" h="4624" extrusionOk="0">
                  <a:moveTo>
                    <a:pt x="0" y="1"/>
                  </a:moveTo>
                  <a:lnTo>
                    <a:pt x="0" y="153"/>
                  </a:lnTo>
                  <a:lnTo>
                    <a:pt x="228" y="759"/>
                  </a:lnTo>
                  <a:lnTo>
                    <a:pt x="834" y="1820"/>
                  </a:lnTo>
                  <a:lnTo>
                    <a:pt x="1516" y="3032"/>
                  </a:lnTo>
                  <a:lnTo>
                    <a:pt x="2047" y="3942"/>
                  </a:lnTo>
                  <a:lnTo>
                    <a:pt x="2426" y="4321"/>
                  </a:lnTo>
                  <a:lnTo>
                    <a:pt x="2729" y="4624"/>
                  </a:lnTo>
                  <a:lnTo>
                    <a:pt x="2956" y="4624"/>
                  </a:lnTo>
                  <a:lnTo>
                    <a:pt x="3032" y="4548"/>
                  </a:lnTo>
                  <a:lnTo>
                    <a:pt x="3032" y="4397"/>
                  </a:lnTo>
                  <a:lnTo>
                    <a:pt x="2804" y="3866"/>
                  </a:lnTo>
                  <a:lnTo>
                    <a:pt x="2198" y="2881"/>
                  </a:lnTo>
                  <a:lnTo>
                    <a:pt x="1440" y="1744"/>
                  </a:lnTo>
                  <a:lnTo>
                    <a:pt x="910" y="835"/>
                  </a:lnTo>
                  <a:lnTo>
                    <a:pt x="607" y="380"/>
                  </a:lnTo>
                  <a:lnTo>
                    <a:pt x="304" y="7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25856" y="5984162"/>
              <a:ext cx="483017" cy="437977"/>
            </a:xfrm>
            <a:custGeom>
              <a:avLst/>
              <a:gdLst/>
              <a:ahLst/>
              <a:cxnLst/>
              <a:rect l="l" t="t" r="r" b="b"/>
              <a:pathLst>
                <a:path w="14628" h="13264" extrusionOk="0">
                  <a:moveTo>
                    <a:pt x="14552" y="1"/>
                  </a:moveTo>
                  <a:lnTo>
                    <a:pt x="14400" y="152"/>
                  </a:lnTo>
                  <a:lnTo>
                    <a:pt x="13870" y="607"/>
                  </a:lnTo>
                  <a:lnTo>
                    <a:pt x="13112" y="1517"/>
                  </a:lnTo>
                  <a:lnTo>
                    <a:pt x="12127" y="2805"/>
                  </a:lnTo>
                  <a:lnTo>
                    <a:pt x="11217" y="3942"/>
                  </a:lnTo>
                  <a:lnTo>
                    <a:pt x="10459" y="4927"/>
                  </a:lnTo>
                  <a:lnTo>
                    <a:pt x="9626" y="5836"/>
                  </a:lnTo>
                  <a:lnTo>
                    <a:pt x="8792" y="6594"/>
                  </a:lnTo>
                  <a:lnTo>
                    <a:pt x="7883" y="7352"/>
                  </a:lnTo>
                  <a:lnTo>
                    <a:pt x="6746" y="8186"/>
                  </a:lnTo>
                  <a:lnTo>
                    <a:pt x="3714" y="10308"/>
                  </a:lnTo>
                  <a:lnTo>
                    <a:pt x="1668" y="11672"/>
                  </a:lnTo>
                  <a:lnTo>
                    <a:pt x="455" y="12581"/>
                  </a:lnTo>
                  <a:lnTo>
                    <a:pt x="152" y="12885"/>
                  </a:lnTo>
                  <a:lnTo>
                    <a:pt x="1" y="13112"/>
                  </a:lnTo>
                  <a:lnTo>
                    <a:pt x="1" y="13188"/>
                  </a:lnTo>
                  <a:lnTo>
                    <a:pt x="152" y="13263"/>
                  </a:lnTo>
                  <a:lnTo>
                    <a:pt x="455" y="13112"/>
                  </a:lnTo>
                  <a:lnTo>
                    <a:pt x="1062" y="12809"/>
                  </a:lnTo>
                  <a:lnTo>
                    <a:pt x="2805" y="11672"/>
                  </a:lnTo>
                  <a:lnTo>
                    <a:pt x="5003" y="10156"/>
                  </a:lnTo>
                  <a:lnTo>
                    <a:pt x="6973" y="8792"/>
                  </a:lnTo>
                  <a:lnTo>
                    <a:pt x="8640" y="7504"/>
                  </a:lnTo>
                  <a:lnTo>
                    <a:pt x="10156" y="6064"/>
                  </a:lnTo>
                  <a:lnTo>
                    <a:pt x="11672" y="4396"/>
                  </a:lnTo>
                  <a:lnTo>
                    <a:pt x="13188" y="2426"/>
                  </a:lnTo>
                  <a:lnTo>
                    <a:pt x="13946" y="1441"/>
                  </a:lnTo>
                  <a:lnTo>
                    <a:pt x="14400" y="759"/>
                  </a:lnTo>
                  <a:lnTo>
                    <a:pt x="14628" y="228"/>
                  </a:lnTo>
                  <a:lnTo>
                    <a:pt x="14628" y="152"/>
                  </a:lnTo>
                  <a:lnTo>
                    <a:pt x="14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723663" y="6059249"/>
              <a:ext cx="215224" cy="217734"/>
            </a:xfrm>
            <a:custGeom>
              <a:avLst/>
              <a:gdLst/>
              <a:ahLst/>
              <a:cxnLst/>
              <a:rect l="l" t="t" r="r" b="b"/>
              <a:pathLst>
                <a:path w="6518" h="6594" extrusionOk="0">
                  <a:moveTo>
                    <a:pt x="6366" y="0"/>
                  </a:moveTo>
                  <a:lnTo>
                    <a:pt x="6139" y="76"/>
                  </a:lnTo>
                  <a:lnTo>
                    <a:pt x="5457" y="682"/>
                  </a:lnTo>
                  <a:lnTo>
                    <a:pt x="4396" y="1592"/>
                  </a:lnTo>
                  <a:lnTo>
                    <a:pt x="3032" y="2956"/>
                  </a:lnTo>
                  <a:lnTo>
                    <a:pt x="1289" y="4775"/>
                  </a:lnTo>
                  <a:lnTo>
                    <a:pt x="304" y="5836"/>
                  </a:lnTo>
                  <a:lnTo>
                    <a:pt x="76" y="6215"/>
                  </a:lnTo>
                  <a:lnTo>
                    <a:pt x="0" y="6442"/>
                  </a:lnTo>
                  <a:lnTo>
                    <a:pt x="76" y="6518"/>
                  </a:lnTo>
                  <a:lnTo>
                    <a:pt x="304" y="6594"/>
                  </a:lnTo>
                  <a:lnTo>
                    <a:pt x="531" y="6442"/>
                  </a:lnTo>
                  <a:lnTo>
                    <a:pt x="1061" y="5988"/>
                  </a:lnTo>
                  <a:lnTo>
                    <a:pt x="2653" y="4472"/>
                  </a:lnTo>
                  <a:lnTo>
                    <a:pt x="4472" y="2729"/>
                  </a:lnTo>
                  <a:lnTo>
                    <a:pt x="5760" y="1213"/>
                  </a:lnTo>
                  <a:lnTo>
                    <a:pt x="6139" y="758"/>
                  </a:lnTo>
                  <a:lnTo>
                    <a:pt x="6366" y="379"/>
                  </a:lnTo>
                  <a:lnTo>
                    <a:pt x="6518" y="152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528482" y="6291974"/>
              <a:ext cx="160180" cy="127655"/>
            </a:xfrm>
            <a:custGeom>
              <a:avLst/>
              <a:gdLst/>
              <a:ahLst/>
              <a:cxnLst/>
              <a:rect l="l" t="t" r="r" b="b"/>
              <a:pathLst>
                <a:path w="4851" h="3866" extrusionOk="0">
                  <a:moveTo>
                    <a:pt x="4547" y="1"/>
                  </a:moveTo>
                  <a:lnTo>
                    <a:pt x="4320" y="76"/>
                  </a:lnTo>
                  <a:lnTo>
                    <a:pt x="3714" y="455"/>
                  </a:lnTo>
                  <a:lnTo>
                    <a:pt x="2198" y="1592"/>
                  </a:lnTo>
                  <a:lnTo>
                    <a:pt x="1364" y="2198"/>
                  </a:lnTo>
                  <a:lnTo>
                    <a:pt x="682" y="2805"/>
                  </a:lnTo>
                  <a:lnTo>
                    <a:pt x="227" y="3335"/>
                  </a:lnTo>
                  <a:lnTo>
                    <a:pt x="0" y="3563"/>
                  </a:lnTo>
                  <a:lnTo>
                    <a:pt x="0" y="3790"/>
                  </a:lnTo>
                  <a:lnTo>
                    <a:pt x="76" y="3866"/>
                  </a:lnTo>
                  <a:lnTo>
                    <a:pt x="227" y="3866"/>
                  </a:lnTo>
                  <a:lnTo>
                    <a:pt x="455" y="3790"/>
                  </a:lnTo>
                  <a:lnTo>
                    <a:pt x="1288" y="3184"/>
                  </a:lnTo>
                  <a:lnTo>
                    <a:pt x="2728" y="2123"/>
                  </a:lnTo>
                  <a:lnTo>
                    <a:pt x="3941" y="1137"/>
                  </a:lnTo>
                  <a:lnTo>
                    <a:pt x="4623" y="531"/>
                  </a:lnTo>
                  <a:lnTo>
                    <a:pt x="4775" y="304"/>
                  </a:lnTo>
                  <a:lnTo>
                    <a:pt x="4850" y="76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05562" y="6429601"/>
              <a:ext cx="385409" cy="167709"/>
            </a:xfrm>
            <a:custGeom>
              <a:avLst/>
              <a:gdLst/>
              <a:ahLst/>
              <a:cxnLst/>
              <a:rect l="l" t="t" r="r" b="b"/>
              <a:pathLst>
                <a:path w="11672" h="5079" extrusionOk="0">
                  <a:moveTo>
                    <a:pt x="11444" y="1"/>
                  </a:moveTo>
                  <a:lnTo>
                    <a:pt x="11217" y="77"/>
                  </a:lnTo>
                  <a:lnTo>
                    <a:pt x="10383" y="456"/>
                  </a:lnTo>
                  <a:lnTo>
                    <a:pt x="8943" y="1138"/>
                  </a:lnTo>
                  <a:lnTo>
                    <a:pt x="7806" y="1592"/>
                  </a:lnTo>
                  <a:lnTo>
                    <a:pt x="6366" y="2199"/>
                  </a:lnTo>
                  <a:lnTo>
                    <a:pt x="3410" y="3335"/>
                  </a:lnTo>
                  <a:lnTo>
                    <a:pt x="1895" y="3790"/>
                  </a:lnTo>
                  <a:lnTo>
                    <a:pt x="834" y="4245"/>
                  </a:lnTo>
                  <a:lnTo>
                    <a:pt x="227" y="4548"/>
                  </a:lnTo>
                  <a:lnTo>
                    <a:pt x="76" y="4624"/>
                  </a:lnTo>
                  <a:lnTo>
                    <a:pt x="0" y="4775"/>
                  </a:lnTo>
                  <a:lnTo>
                    <a:pt x="76" y="5003"/>
                  </a:lnTo>
                  <a:lnTo>
                    <a:pt x="227" y="5079"/>
                  </a:lnTo>
                  <a:lnTo>
                    <a:pt x="1213" y="4775"/>
                  </a:lnTo>
                  <a:lnTo>
                    <a:pt x="3486" y="4017"/>
                  </a:lnTo>
                  <a:lnTo>
                    <a:pt x="4699" y="3639"/>
                  </a:lnTo>
                  <a:lnTo>
                    <a:pt x="6063" y="3108"/>
                  </a:lnTo>
                  <a:lnTo>
                    <a:pt x="8716" y="1971"/>
                  </a:lnTo>
                  <a:lnTo>
                    <a:pt x="10762" y="910"/>
                  </a:lnTo>
                  <a:lnTo>
                    <a:pt x="11368" y="531"/>
                  </a:lnTo>
                  <a:lnTo>
                    <a:pt x="11595" y="380"/>
                  </a:lnTo>
                  <a:lnTo>
                    <a:pt x="11671" y="228"/>
                  </a:lnTo>
                  <a:lnTo>
                    <a:pt x="11671" y="152"/>
                  </a:lnTo>
                  <a:lnTo>
                    <a:pt x="11595" y="77"/>
                  </a:lnTo>
                  <a:lnTo>
                    <a:pt x="11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67902" y="6437129"/>
              <a:ext cx="407962" cy="125146"/>
            </a:xfrm>
            <a:custGeom>
              <a:avLst/>
              <a:gdLst/>
              <a:ahLst/>
              <a:cxnLst/>
              <a:rect l="l" t="t" r="r" b="b"/>
              <a:pathLst>
                <a:path w="12355" h="3790" extrusionOk="0">
                  <a:moveTo>
                    <a:pt x="12051" y="0"/>
                  </a:moveTo>
                  <a:lnTo>
                    <a:pt x="11672" y="76"/>
                  </a:lnTo>
                  <a:lnTo>
                    <a:pt x="11217" y="303"/>
                  </a:lnTo>
                  <a:lnTo>
                    <a:pt x="10232" y="758"/>
                  </a:lnTo>
                  <a:lnTo>
                    <a:pt x="8565" y="1289"/>
                  </a:lnTo>
                  <a:lnTo>
                    <a:pt x="6443" y="1895"/>
                  </a:lnTo>
                  <a:lnTo>
                    <a:pt x="3790" y="2501"/>
                  </a:lnTo>
                  <a:lnTo>
                    <a:pt x="1820" y="2956"/>
                  </a:lnTo>
                  <a:lnTo>
                    <a:pt x="607" y="3335"/>
                  </a:lnTo>
                  <a:lnTo>
                    <a:pt x="228" y="3486"/>
                  </a:lnTo>
                  <a:lnTo>
                    <a:pt x="77" y="3562"/>
                  </a:lnTo>
                  <a:lnTo>
                    <a:pt x="1" y="3714"/>
                  </a:lnTo>
                  <a:lnTo>
                    <a:pt x="1" y="3789"/>
                  </a:lnTo>
                  <a:lnTo>
                    <a:pt x="607" y="3789"/>
                  </a:lnTo>
                  <a:lnTo>
                    <a:pt x="2123" y="3486"/>
                  </a:lnTo>
                  <a:lnTo>
                    <a:pt x="7352" y="2274"/>
                  </a:lnTo>
                  <a:lnTo>
                    <a:pt x="9095" y="1743"/>
                  </a:lnTo>
                  <a:lnTo>
                    <a:pt x="10687" y="1137"/>
                  </a:lnTo>
                  <a:lnTo>
                    <a:pt x="11899" y="606"/>
                  </a:lnTo>
                  <a:lnTo>
                    <a:pt x="12202" y="379"/>
                  </a:lnTo>
                  <a:lnTo>
                    <a:pt x="12354" y="152"/>
                  </a:lnTo>
                  <a:lnTo>
                    <a:pt x="12354" y="76"/>
                  </a:lnTo>
                  <a:lnTo>
                    <a:pt x="12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802" y="6502178"/>
              <a:ext cx="62606" cy="25062"/>
            </a:xfrm>
            <a:custGeom>
              <a:avLst/>
              <a:gdLst/>
              <a:ahLst/>
              <a:cxnLst/>
              <a:rect l="l" t="t" r="r" b="b"/>
              <a:pathLst>
                <a:path w="1896" h="759" extrusionOk="0">
                  <a:moveTo>
                    <a:pt x="455" y="1"/>
                  </a:moveTo>
                  <a:lnTo>
                    <a:pt x="152" y="76"/>
                  </a:lnTo>
                  <a:lnTo>
                    <a:pt x="76" y="76"/>
                  </a:lnTo>
                  <a:lnTo>
                    <a:pt x="1" y="228"/>
                  </a:lnTo>
                  <a:lnTo>
                    <a:pt x="76" y="304"/>
                  </a:lnTo>
                  <a:lnTo>
                    <a:pt x="304" y="455"/>
                  </a:lnTo>
                  <a:lnTo>
                    <a:pt x="834" y="607"/>
                  </a:lnTo>
                  <a:lnTo>
                    <a:pt x="1441" y="758"/>
                  </a:lnTo>
                  <a:lnTo>
                    <a:pt x="1744" y="683"/>
                  </a:lnTo>
                  <a:lnTo>
                    <a:pt x="1895" y="683"/>
                  </a:lnTo>
                  <a:lnTo>
                    <a:pt x="1895" y="531"/>
                  </a:lnTo>
                  <a:lnTo>
                    <a:pt x="1895" y="455"/>
                  </a:lnTo>
                  <a:lnTo>
                    <a:pt x="1744" y="304"/>
                  </a:lnTo>
                  <a:lnTo>
                    <a:pt x="1441" y="228"/>
                  </a:lnTo>
                  <a:lnTo>
                    <a:pt x="910" y="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497434" y="6547217"/>
              <a:ext cx="397957" cy="35067"/>
            </a:xfrm>
            <a:custGeom>
              <a:avLst/>
              <a:gdLst/>
              <a:ahLst/>
              <a:cxnLst/>
              <a:rect l="l" t="t" r="r" b="b"/>
              <a:pathLst>
                <a:path w="12052" h="1062" extrusionOk="0">
                  <a:moveTo>
                    <a:pt x="153" y="1"/>
                  </a:moveTo>
                  <a:lnTo>
                    <a:pt x="77" y="152"/>
                  </a:lnTo>
                  <a:lnTo>
                    <a:pt x="1" y="228"/>
                  </a:lnTo>
                  <a:lnTo>
                    <a:pt x="77" y="304"/>
                  </a:lnTo>
                  <a:lnTo>
                    <a:pt x="304" y="455"/>
                  </a:lnTo>
                  <a:lnTo>
                    <a:pt x="986" y="607"/>
                  </a:lnTo>
                  <a:lnTo>
                    <a:pt x="2275" y="834"/>
                  </a:lnTo>
                  <a:lnTo>
                    <a:pt x="3108" y="910"/>
                  </a:lnTo>
                  <a:lnTo>
                    <a:pt x="4397" y="986"/>
                  </a:lnTo>
                  <a:lnTo>
                    <a:pt x="7580" y="1062"/>
                  </a:lnTo>
                  <a:lnTo>
                    <a:pt x="10535" y="986"/>
                  </a:lnTo>
                  <a:lnTo>
                    <a:pt x="11596" y="910"/>
                  </a:lnTo>
                  <a:lnTo>
                    <a:pt x="12051" y="834"/>
                  </a:lnTo>
                  <a:lnTo>
                    <a:pt x="12051" y="759"/>
                  </a:lnTo>
                  <a:lnTo>
                    <a:pt x="11975" y="759"/>
                  </a:lnTo>
                  <a:lnTo>
                    <a:pt x="11293" y="683"/>
                  </a:lnTo>
                  <a:lnTo>
                    <a:pt x="8413" y="607"/>
                  </a:lnTo>
                  <a:lnTo>
                    <a:pt x="6670" y="607"/>
                  </a:lnTo>
                  <a:lnTo>
                    <a:pt x="5003" y="531"/>
                  </a:lnTo>
                  <a:lnTo>
                    <a:pt x="3563" y="455"/>
                  </a:lnTo>
                  <a:lnTo>
                    <a:pt x="2502" y="30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772721" y="6579775"/>
              <a:ext cx="305336" cy="57587"/>
            </a:xfrm>
            <a:custGeom>
              <a:avLst/>
              <a:gdLst/>
              <a:ahLst/>
              <a:cxnLst/>
              <a:rect l="l" t="t" r="r" b="b"/>
              <a:pathLst>
                <a:path w="9247" h="1744" extrusionOk="0">
                  <a:moveTo>
                    <a:pt x="9095" y="0"/>
                  </a:moveTo>
                  <a:lnTo>
                    <a:pt x="7958" y="76"/>
                  </a:lnTo>
                  <a:lnTo>
                    <a:pt x="5609" y="455"/>
                  </a:lnTo>
                  <a:lnTo>
                    <a:pt x="3032" y="758"/>
                  </a:lnTo>
                  <a:lnTo>
                    <a:pt x="1516" y="909"/>
                  </a:lnTo>
                  <a:lnTo>
                    <a:pt x="834" y="1061"/>
                  </a:lnTo>
                  <a:lnTo>
                    <a:pt x="531" y="1137"/>
                  </a:lnTo>
                  <a:lnTo>
                    <a:pt x="304" y="1288"/>
                  </a:lnTo>
                  <a:lnTo>
                    <a:pt x="76" y="1440"/>
                  </a:lnTo>
                  <a:lnTo>
                    <a:pt x="0" y="1592"/>
                  </a:lnTo>
                  <a:lnTo>
                    <a:pt x="76" y="1667"/>
                  </a:lnTo>
                  <a:lnTo>
                    <a:pt x="228" y="1743"/>
                  </a:lnTo>
                  <a:lnTo>
                    <a:pt x="683" y="1743"/>
                  </a:lnTo>
                  <a:lnTo>
                    <a:pt x="1516" y="1667"/>
                  </a:lnTo>
                  <a:lnTo>
                    <a:pt x="3941" y="1440"/>
                  </a:lnTo>
                  <a:lnTo>
                    <a:pt x="6594" y="1061"/>
                  </a:lnTo>
                  <a:lnTo>
                    <a:pt x="8413" y="682"/>
                  </a:lnTo>
                  <a:lnTo>
                    <a:pt x="8868" y="531"/>
                  </a:lnTo>
                  <a:lnTo>
                    <a:pt x="9171" y="379"/>
                  </a:lnTo>
                  <a:lnTo>
                    <a:pt x="9246" y="303"/>
                  </a:lnTo>
                  <a:lnTo>
                    <a:pt x="9246" y="152"/>
                  </a:lnTo>
                  <a:lnTo>
                    <a:pt x="9171" y="76"/>
                  </a:lnTo>
                  <a:lnTo>
                    <a:pt x="9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005473" y="3711930"/>
              <a:ext cx="715742" cy="102626"/>
            </a:xfrm>
            <a:custGeom>
              <a:avLst/>
              <a:gdLst/>
              <a:ahLst/>
              <a:cxnLst/>
              <a:rect l="l" t="t" r="r" b="b"/>
              <a:pathLst>
                <a:path w="21676" h="3108" extrusionOk="0">
                  <a:moveTo>
                    <a:pt x="14248" y="1"/>
                  </a:moveTo>
                  <a:lnTo>
                    <a:pt x="12126" y="76"/>
                  </a:lnTo>
                  <a:lnTo>
                    <a:pt x="10004" y="228"/>
                  </a:lnTo>
                  <a:lnTo>
                    <a:pt x="8716" y="379"/>
                  </a:lnTo>
                  <a:lnTo>
                    <a:pt x="7200" y="683"/>
                  </a:lnTo>
                  <a:lnTo>
                    <a:pt x="5533" y="1062"/>
                  </a:lnTo>
                  <a:lnTo>
                    <a:pt x="3941" y="1440"/>
                  </a:lnTo>
                  <a:lnTo>
                    <a:pt x="2501" y="1895"/>
                  </a:lnTo>
                  <a:lnTo>
                    <a:pt x="1213" y="2350"/>
                  </a:lnTo>
                  <a:lnTo>
                    <a:pt x="379" y="2729"/>
                  </a:lnTo>
                  <a:lnTo>
                    <a:pt x="152" y="2880"/>
                  </a:lnTo>
                  <a:lnTo>
                    <a:pt x="0" y="3032"/>
                  </a:lnTo>
                  <a:lnTo>
                    <a:pt x="0" y="3108"/>
                  </a:lnTo>
                  <a:lnTo>
                    <a:pt x="152" y="3108"/>
                  </a:lnTo>
                  <a:lnTo>
                    <a:pt x="910" y="2956"/>
                  </a:lnTo>
                  <a:lnTo>
                    <a:pt x="2501" y="2426"/>
                  </a:lnTo>
                  <a:lnTo>
                    <a:pt x="5002" y="1819"/>
                  </a:lnTo>
                  <a:lnTo>
                    <a:pt x="6821" y="1440"/>
                  </a:lnTo>
                  <a:lnTo>
                    <a:pt x="8337" y="1137"/>
                  </a:lnTo>
                  <a:lnTo>
                    <a:pt x="9928" y="986"/>
                  </a:lnTo>
                  <a:lnTo>
                    <a:pt x="11975" y="910"/>
                  </a:lnTo>
                  <a:lnTo>
                    <a:pt x="15537" y="910"/>
                  </a:lnTo>
                  <a:lnTo>
                    <a:pt x="17128" y="986"/>
                  </a:lnTo>
                  <a:lnTo>
                    <a:pt x="18568" y="1062"/>
                  </a:lnTo>
                  <a:lnTo>
                    <a:pt x="20766" y="1213"/>
                  </a:lnTo>
                  <a:lnTo>
                    <a:pt x="21296" y="1213"/>
                  </a:lnTo>
                  <a:lnTo>
                    <a:pt x="21600" y="1137"/>
                  </a:lnTo>
                  <a:lnTo>
                    <a:pt x="21675" y="986"/>
                  </a:lnTo>
                  <a:lnTo>
                    <a:pt x="21600" y="834"/>
                  </a:lnTo>
                  <a:lnTo>
                    <a:pt x="21296" y="683"/>
                  </a:lnTo>
                  <a:lnTo>
                    <a:pt x="20917" y="531"/>
                  </a:lnTo>
                  <a:lnTo>
                    <a:pt x="19705" y="304"/>
                  </a:lnTo>
                  <a:lnTo>
                    <a:pt x="18189" y="152"/>
                  </a:lnTo>
                  <a:lnTo>
                    <a:pt x="16294" y="76"/>
                  </a:lnTo>
                  <a:lnTo>
                    <a:pt x="14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520980" y="3822051"/>
              <a:ext cx="402910" cy="222753"/>
            </a:xfrm>
            <a:custGeom>
              <a:avLst/>
              <a:gdLst/>
              <a:ahLst/>
              <a:cxnLst/>
              <a:rect l="l" t="t" r="r" b="b"/>
              <a:pathLst>
                <a:path w="12202" h="6746" extrusionOk="0">
                  <a:moveTo>
                    <a:pt x="11823" y="0"/>
                  </a:moveTo>
                  <a:lnTo>
                    <a:pt x="11293" y="152"/>
                  </a:lnTo>
                  <a:lnTo>
                    <a:pt x="10307" y="455"/>
                  </a:lnTo>
                  <a:lnTo>
                    <a:pt x="8564" y="1213"/>
                  </a:lnTo>
                  <a:lnTo>
                    <a:pt x="6670" y="2122"/>
                  </a:lnTo>
                  <a:lnTo>
                    <a:pt x="4699" y="3107"/>
                  </a:lnTo>
                  <a:lnTo>
                    <a:pt x="2956" y="4168"/>
                  </a:lnTo>
                  <a:lnTo>
                    <a:pt x="1440" y="5154"/>
                  </a:lnTo>
                  <a:lnTo>
                    <a:pt x="455" y="5987"/>
                  </a:lnTo>
                  <a:lnTo>
                    <a:pt x="152" y="6290"/>
                  </a:lnTo>
                  <a:lnTo>
                    <a:pt x="0" y="6518"/>
                  </a:lnTo>
                  <a:lnTo>
                    <a:pt x="0" y="6669"/>
                  </a:lnTo>
                  <a:lnTo>
                    <a:pt x="0" y="6745"/>
                  </a:lnTo>
                  <a:lnTo>
                    <a:pt x="303" y="6745"/>
                  </a:lnTo>
                  <a:lnTo>
                    <a:pt x="531" y="6669"/>
                  </a:lnTo>
                  <a:lnTo>
                    <a:pt x="986" y="6366"/>
                  </a:lnTo>
                  <a:lnTo>
                    <a:pt x="2426" y="5533"/>
                  </a:lnTo>
                  <a:lnTo>
                    <a:pt x="4320" y="4320"/>
                  </a:lnTo>
                  <a:lnTo>
                    <a:pt x="6594" y="3107"/>
                  </a:lnTo>
                  <a:lnTo>
                    <a:pt x="8792" y="2046"/>
                  </a:lnTo>
                  <a:lnTo>
                    <a:pt x="9777" y="1667"/>
                  </a:lnTo>
                  <a:lnTo>
                    <a:pt x="10535" y="1364"/>
                  </a:lnTo>
                  <a:lnTo>
                    <a:pt x="11368" y="1061"/>
                  </a:lnTo>
                  <a:lnTo>
                    <a:pt x="11975" y="758"/>
                  </a:lnTo>
                  <a:lnTo>
                    <a:pt x="12126" y="606"/>
                  </a:lnTo>
                  <a:lnTo>
                    <a:pt x="12202" y="455"/>
                  </a:lnTo>
                  <a:lnTo>
                    <a:pt x="12202" y="303"/>
                  </a:lnTo>
                  <a:lnTo>
                    <a:pt x="12202" y="152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158124" y="3844571"/>
              <a:ext cx="200233" cy="75087"/>
            </a:xfrm>
            <a:custGeom>
              <a:avLst/>
              <a:gdLst/>
              <a:ahLst/>
              <a:cxnLst/>
              <a:rect l="l" t="t" r="r" b="b"/>
              <a:pathLst>
                <a:path w="6064" h="2274" extrusionOk="0">
                  <a:moveTo>
                    <a:pt x="5533" y="0"/>
                  </a:moveTo>
                  <a:lnTo>
                    <a:pt x="4927" y="76"/>
                  </a:lnTo>
                  <a:lnTo>
                    <a:pt x="4017" y="303"/>
                  </a:lnTo>
                  <a:lnTo>
                    <a:pt x="2426" y="834"/>
                  </a:lnTo>
                  <a:lnTo>
                    <a:pt x="1137" y="1289"/>
                  </a:lnTo>
                  <a:lnTo>
                    <a:pt x="304" y="1743"/>
                  </a:lnTo>
                  <a:lnTo>
                    <a:pt x="76" y="1895"/>
                  </a:lnTo>
                  <a:lnTo>
                    <a:pt x="0" y="2046"/>
                  </a:lnTo>
                  <a:lnTo>
                    <a:pt x="0" y="2198"/>
                  </a:lnTo>
                  <a:lnTo>
                    <a:pt x="76" y="2274"/>
                  </a:lnTo>
                  <a:lnTo>
                    <a:pt x="455" y="2274"/>
                  </a:lnTo>
                  <a:lnTo>
                    <a:pt x="1365" y="2046"/>
                  </a:lnTo>
                  <a:lnTo>
                    <a:pt x="3032" y="1516"/>
                  </a:lnTo>
                  <a:lnTo>
                    <a:pt x="5836" y="682"/>
                  </a:lnTo>
                  <a:lnTo>
                    <a:pt x="5988" y="607"/>
                  </a:lnTo>
                  <a:lnTo>
                    <a:pt x="6063" y="531"/>
                  </a:lnTo>
                  <a:lnTo>
                    <a:pt x="6063" y="379"/>
                  </a:lnTo>
                  <a:lnTo>
                    <a:pt x="6063" y="303"/>
                  </a:lnTo>
                  <a:lnTo>
                    <a:pt x="5912" y="76"/>
                  </a:lnTo>
                  <a:lnTo>
                    <a:pt x="5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3821297" y="4104834"/>
              <a:ext cx="247782" cy="230248"/>
            </a:xfrm>
            <a:custGeom>
              <a:avLst/>
              <a:gdLst/>
              <a:ahLst/>
              <a:cxnLst/>
              <a:rect l="l" t="t" r="r" b="b"/>
              <a:pathLst>
                <a:path w="7504" h="6973" extrusionOk="0">
                  <a:moveTo>
                    <a:pt x="7201" y="0"/>
                  </a:moveTo>
                  <a:lnTo>
                    <a:pt x="6973" y="76"/>
                  </a:lnTo>
                  <a:lnTo>
                    <a:pt x="6291" y="606"/>
                  </a:lnTo>
                  <a:lnTo>
                    <a:pt x="5230" y="1440"/>
                  </a:lnTo>
                  <a:lnTo>
                    <a:pt x="3639" y="2880"/>
                  </a:lnTo>
                  <a:lnTo>
                    <a:pt x="1971" y="4623"/>
                  </a:lnTo>
                  <a:lnTo>
                    <a:pt x="607" y="6063"/>
                  </a:lnTo>
                  <a:lnTo>
                    <a:pt x="153" y="6518"/>
                  </a:lnTo>
                  <a:lnTo>
                    <a:pt x="1" y="6821"/>
                  </a:lnTo>
                  <a:lnTo>
                    <a:pt x="77" y="6972"/>
                  </a:lnTo>
                  <a:lnTo>
                    <a:pt x="304" y="6972"/>
                  </a:lnTo>
                  <a:lnTo>
                    <a:pt x="531" y="6821"/>
                  </a:lnTo>
                  <a:lnTo>
                    <a:pt x="1289" y="6215"/>
                  </a:lnTo>
                  <a:lnTo>
                    <a:pt x="2275" y="5154"/>
                  </a:lnTo>
                  <a:lnTo>
                    <a:pt x="4018" y="3410"/>
                  </a:lnTo>
                  <a:lnTo>
                    <a:pt x="5761" y="1819"/>
                  </a:lnTo>
                  <a:lnTo>
                    <a:pt x="6973" y="758"/>
                  </a:lnTo>
                  <a:lnTo>
                    <a:pt x="7352" y="379"/>
                  </a:lnTo>
                  <a:lnTo>
                    <a:pt x="7504" y="152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3921380" y="4284990"/>
              <a:ext cx="252768" cy="320360"/>
            </a:xfrm>
            <a:custGeom>
              <a:avLst/>
              <a:gdLst/>
              <a:ahLst/>
              <a:cxnLst/>
              <a:rect l="l" t="t" r="r" b="b"/>
              <a:pathLst>
                <a:path w="7655" h="9702" extrusionOk="0">
                  <a:moveTo>
                    <a:pt x="7503" y="1"/>
                  </a:moveTo>
                  <a:lnTo>
                    <a:pt x="7276" y="152"/>
                  </a:lnTo>
                  <a:lnTo>
                    <a:pt x="6897" y="455"/>
                  </a:lnTo>
                  <a:lnTo>
                    <a:pt x="5760" y="1592"/>
                  </a:lnTo>
                  <a:lnTo>
                    <a:pt x="4775" y="2729"/>
                  </a:lnTo>
                  <a:lnTo>
                    <a:pt x="3714" y="3942"/>
                  </a:lnTo>
                  <a:lnTo>
                    <a:pt x="2729" y="5230"/>
                  </a:lnTo>
                  <a:lnTo>
                    <a:pt x="1819" y="6367"/>
                  </a:lnTo>
                  <a:lnTo>
                    <a:pt x="1062" y="7504"/>
                  </a:lnTo>
                  <a:lnTo>
                    <a:pt x="455" y="8489"/>
                  </a:lnTo>
                  <a:lnTo>
                    <a:pt x="76" y="9171"/>
                  </a:lnTo>
                  <a:lnTo>
                    <a:pt x="1" y="9474"/>
                  </a:lnTo>
                  <a:lnTo>
                    <a:pt x="1" y="9626"/>
                  </a:lnTo>
                  <a:lnTo>
                    <a:pt x="76" y="9701"/>
                  </a:lnTo>
                  <a:lnTo>
                    <a:pt x="304" y="9550"/>
                  </a:lnTo>
                  <a:lnTo>
                    <a:pt x="607" y="9171"/>
                  </a:lnTo>
                  <a:lnTo>
                    <a:pt x="910" y="8640"/>
                  </a:lnTo>
                  <a:lnTo>
                    <a:pt x="1895" y="7200"/>
                  </a:lnTo>
                  <a:lnTo>
                    <a:pt x="3108" y="5609"/>
                  </a:lnTo>
                  <a:lnTo>
                    <a:pt x="4472" y="4017"/>
                  </a:lnTo>
                  <a:lnTo>
                    <a:pt x="5988" y="2274"/>
                  </a:lnTo>
                  <a:lnTo>
                    <a:pt x="6973" y="1213"/>
                  </a:lnTo>
                  <a:lnTo>
                    <a:pt x="7503" y="531"/>
                  </a:lnTo>
                  <a:lnTo>
                    <a:pt x="7655" y="304"/>
                  </a:lnTo>
                  <a:lnTo>
                    <a:pt x="7655" y="152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4101570" y="4427636"/>
              <a:ext cx="217767" cy="585610"/>
            </a:xfrm>
            <a:custGeom>
              <a:avLst/>
              <a:gdLst/>
              <a:ahLst/>
              <a:cxnLst/>
              <a:rect l="l" t="t" r="r" b="b"/>
              <a:pathLst>
                <a:path w="6595" h="17735" extrusionOk="0">
                  <a:moveTo>
                    <a:pt x="6519" y="1"/>
                  </a:moveTo>
                  <a:lnTo>
                    <a:pt x="6443" y="76"/>
                  </a:lnTo>
                  <a:lnTo>
                    <a:pt x="6140" y="379"/>
                  </a:lnTo>
                  <a:lnTo>
                    <a:pt x="5836" y="910"/>
                  </a:lnTo>
                  <a:lnTo>
                    <a:pt x="5382" y="1668"/>
                  </a:lnTo>
                  <a:lnTo>
                    <a:pt x="4396" y="3562"/>
                  </a:lnTo>
                  <a:lnTo>
                    <a:pt x="3335" y="6139"/>
                  </a:lnTo>
                  <a:lnTo>
                    <a:pt x="2274" y="8943"/>
                  </a:lnTo>
                  <a:lnTo>
                    <a:pt x="1441" y="11444"/>
                  </a:lnTo>
                  <a:lnTo>
                    <a:pt x="835" y="13415"/>
                  </a:lnTo>
                  <a:lnTo>
                    <a:pt x="380" y="15385"/>
                  </a:lnTo>
                  <a:lnTo>
                    <a:pt x="77" y="16901"/>
                  </a:lnTo>
                  <a:lnTo>
                    <a:pt x="1" y="17431"/>
                  </a:lnTo>
                  <a:lnTo>
                    <a:pt x="1" y="17659"/>
                  </a:lnTo>
                  <a:lnTo>
                    <a:pt x="77" y="17659"/>
                  </a:lnTo>
                  <a:lnTo>
                    <a:pt x="152" y="17735"/>
                  </a:lnTo>
                  <a:lnTo>
                    <a:pt x="304" y="17431"/>
                  </a:lnTo>
                  <a:lnTo>
                    <a:pt x="986" y="14779"/>
                  </a:lnTo>
                  <a:lnTo>
                    <a:pt x="1365" y="13415"/>
                  </a:lnTo>
                  <a:lnTo>
                    <a:pt x="1896" y="11747"/>
                  </a:lnTo>
                  <a:lnTo>
                    <a:pt x="3184" y="8185"/>
                  </a:lnTo>
                  <a:lnTo>
                    <a:pt x="4548" y="4699"/>
                  </a:lnTo>
                  <a:lnTo>
                    <a:pt x="5230" y="3259"/>
                  </a:lnTo>
                  <a:lnTo>
                    <a:pt x="5761" y="2123"/>
                  </a:lnTo>
                  <a:lnTo>
                    <a:pt x="6215" y="1289"/>
                  </a:lnTo>
                  <a:lnTo>
                    <a:pt x="6519" y="683"/>
                  </a:lnTo>
                  <a:lnTo>
                    <a:pt x="6594" y="228"/>
                  </a:lnTo>
                  <a:lnTo>
                    <a:pt x="6594" y="152"/>
                  </a:lnTo>
                  <a:lnTo>
                    <a:pt x="6594" y="76"/>
                  </a:lnTo>
                  <a:lnTo>
                    <a:pt x="6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671665" y="5716403"/>
              <a:ext cx="410439" cy="575605"/>
            </a:xfrm>
            <a:custGeom>
              <a:avLst/>
              <a:gdLst/>
              <a:ahLst/>
              <a:cxnLst/>
              <a:rect l="l" t="t" r="r" b="b"/>
              <a:pathLst>
                <a:path w="12430" h="17432" extrusionOk="0">
                  <a:moveTo>
                    <a:pt x="12126" y="1"/>
                  </a:moveTo>
                  <a:lnTo>
                    <a:pt x="11899" y="228"/>
                  </a:lnTo>
                  <a:lnTo>
                    <a:pt x="11520" y="683"/>
                  </a:lnTo>
                  <a:lnTo>
                    <a:pt x="11065" y="1441"/>
                  </a:lnTo>
                  <a:lnTo>
                    <a:pt x="10535" y="2350"/>
                  </a:lnTo>
                  <a:lnTo>
                    <a:pt x="8337" y="6518"/>
                  </a:lnTo>
                  <a:lnTo>
                    <a:pt x="7200" y="8640"/>
                  </a:lnTo>
                  <a:lnTo>
                    <a:pt x="6594" y="9550"/>
                  </a:lnTo>
                  <a:lnTo>
                    <a:pt x="5912" y="10535"/>
                  </a:lnTo>
                  <a:lnTo>
                    <a:pt x="5230" y="11444"/>
                  </a:lnTo>
                  <a:lnTo>
                    <a:pt x="4396" y="12354"/>
                  </a:lnTo>
                  <a:lnTo>
                    <a:pt x="2577" y="14324"/>
                  </a:lnTo>
                  <a:lnTo>
                    <a:pt x="683" y="16295"/>
                  </a:lnTo>
                  <a:lnTo>
                    <a:pt x="152" y="16977"/>
                  </a:lnTo>
                  <a:lnTo>
                    <a:pt x="1" y="17204"/>
                  </a:lnTo>
                  <a:lnTo>
                    <a:pt x="152" y="17356"/>
                  </a:lnTo>
                  <a:lnTo>
                    <a:pt x="380" y="17432"/>
                  </a:lnTo>
                  <a:lnTo>
                    <a:pt x="607" y="17356"/>
                  </a:lnTo>
                  <a:lnTo>
                    <a:pt x="986" y="17128"/>
                  </a:lnTo>
                  <a:lnTo>
                    <a:pt x="1971" y="16295"/>
                  </a:lnTo>
                  <a:lnTo>
                    <a:pt x="3411" y="14855"/>
                  </a:lnTo>
                  <a:lnTo>
                    <a:pt x="4472" y="13718"/>
                  </a:lnTo>
                  <a:lnTo>
                    <a:pt x="5457" y="12505"/>
                  </a:lnTo>
                  <a:lnTo>
                    <a:pt x="6367" y="11444"/>
                  </a:lnTo>
                  <a:lnTo>
                    <a:pt x="6973" y="10611"/>
                  </a:lnTo>
                  <a:lnTo>
                    <a:pt x="8261" y="8413"/>
                  </a:lnTo>
                  <a:lnTo>
                    <a:pt x="10080" y="5003"/>
                  </a:lnTo>
                  <a:lnTo>
                    <a:pt x="11748" y="1820"/>
                  </a:lnTo>
                  <a:lnTo>
                    <a:pt x="12202" y="758"/>
                  </a:lnTo>
                  <a:lnTo>
                    <a:pt x="12430" y="228"/>
                  </a:lnTo>
                  <a:lnTo>
                    <a:pt x="12354" y="152"/>
                  </a:lnTo>
                  <a:lnTo>
                    <a:pt x="12354" y="76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3893842" y="5801496"/>
              <a:ext cx="392905" cy="505536"/>
            </a:xfrm>
            <a:custGeom>
              <a:avLst/>
              <a:gdLst/>
              <a:ahLst/>
              <a:cxnLst/>
              <a:rect l="l" t="t" r="r" b="b"/>
              <a:pathLst>
                <a:path w="11899" h="15310" extrusionOk="0">
                  <a:moveTo>
                    <a:pt x="303" y="0"/>
                  </a:moveTo>
                  <a:lnTo>
                    <a:pt x="76" y="152"/>
                  </a:lnTo>
                  <a:lnTo>
                    <a:pt x="0" y="379"/>
                  </a:lnTo>
                  <a:lnTo>
                    <a:pt x="152" y="910"/>
                  </a:lnTo>
                  <a:lnTo>
                    <a:pt x="455" y="1592"/>
                  </a:lnTo>
                  <a:lnTo>
                    <a:pt x="910" y="2501"/>
                  </a:lnTo>
                  <a:lnTo>
                    <a:pt x="1592" y="3562"/>
                  </a:lnTo>
                  <a:lnTo>
                    <a:pt x="3259" y="5988"/>
                  </a:lnTo>
                  <a:lnTo>
                    <a:pt x="5154" y="8564"/>
                  </a:lnTo>
                  <a:lnTo>
                    <a:pt x="7200" y="11065"/>
                  </a:lnTo>
                  <a:lnTo>
                    <a:pt x="9019" y="13263"/>
                  </a:lnTo>
                  <a:lnTo>
                    <a:pt x="9852" y="14097"/>
                  </a:lnTo>
                  <a:lnTo>
                    <a:pt x="10534" y="14703"/>
                  </a:lnTo>
                  <a:lnTo>
                    <a:pt x="11065" y="15158"/>
                  </a:lnTo>
                  <a:lnTo>
                    <a:pt x="11292" y="15233"/>
                  </a:lnTo>
                  <a:lnTo>
                    <a:pt x="11444" y="15309"/>
                  </a:lnTo>
                  <a:lnTo>
                    <a:pt x="11747" y="15233"/>
                  </a:lnTo>
                  <a:lnTo>
                    <a:pt x="11899" y="15158"/>
                  </a:lnTo>
                  <a:lnTo>
                    <a:pt x="11899" y="15082"/>
                  </a:lnTo>
                  <a:lnTo>
                    <a:pt x="11747" y="14855"/>
                  </a:lnTo>
                  <a:lnTo>
                    <a:pt x="11292" y="14324"/>
                  </a:lnTo>
                  <a:lnTo>
                    <a:pt x="9777" y="12733"/>
                  </a:lnTo>
                  <a:lnTo>
                    <a:pt x="8716" y="11596"/>
                  </a:lnTo>
                  <a:lnTo>
                    <a:pt x="7579" y="10156"/>
                  </a:lnTo>
                  <a:lnTo>
                    <a:pt x="6290" y="8564"/>
                  </a:lnTo>
                  <a:lnTo>
                    <a:pt x="4926" y="6821"/>
                  </a:lnTo>
                  <a:lnTo>
                    <a:pt x="3714" y="5078"/>
                  </a:lnTo>
                  <a:lnTo>
                    <a:pt x="2653" y="3562"/>
                  </a:lnTo>
                  <a:lnTo>
                    <a:pt x="1895" y="2274"/>
                  </a:lnTo>
                  <a:lnTo>
                    <a:pt x="1440" y="1440"/>
                  </a:lnTo>
                  <a:lnTo>
                    <a:pt x="1137" y="682"/>
                  </a:lnTo>
                  <a:lnTo>
                    <a:pt x="834" y="228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1791792" y="6169371"/>
              <a:ext cx="317851" cy="290312"/>
            </a:xfrm>
            <a:custGeom>
              <a:avLst/>
              <a:gdLst/>
              <a:ahLst/>
              <a:cxnLst/>
              <a:rect l="l" t="t" r="r" b="b"/>
              <a:pathLst>
                <a:path w="9626" h="8792" extrusionOk="0">
                  <a:moveTo>
                    <a:pt x="9550" y="0"/>
                  </a:moveTo>
                  <a:lnTo>
                    <a:pt x="9323" y="76"/>
                  </a:lnTo>
                  <a:lnTo>
                    <a:pt x="9095" y="227"/>
                  </a:lnTo>
                  <a:lnTo>
                    <a:pt x="8186" y="985"/>
                  </a:lnTo>
                  <a:lnTo>
                    <a:pt x="6897" y="2349"/>
                  </a:lnTo>
                  <a:lnTo>
                    <a:pt x="5836" y="3335"/>
                  </a:lnTo>
                  <a:lnTo>
                    <a:pt x="4700" y="4471"/>
                  </a:lnTo>
                  <a:lnTo>
                    <a:pt x="3411" y="5608"/>
                  </a:lnTo>
                  <a:lnTo>
                    <a:pt x="2350" y="6518"/>
                  </a:lnTo>
                  <a:lnTo>
                    <a:pt x="986" y="7654"/>
                  </a:lnTo>
                  <a:lnTo>
                    <a:pt x="228" y="8337"/>
                  </a:lnTo>
                  <a:lnTo>
                    <a:pt x="77" y="8564"/>
                  </a:lnTo>
                  <a:lnTo>
                    <a:pt x="1" y="8640"/>
                  </a:lnTo>
                  <a:lnTo>
                    <a:pt x="77" y="8715"/>
                  </a:lnTo>
                  <a:lnTo>
                    <a:pt x="228" y="8791"/>
                  </a:lnTo>
                  <a:lnTo>
                    <a:pt x="531" y="8640"/>
                  </a:lnTo>
                  <a:lnTo>
                    <a:pt x="910" y="8412"/>
                  </a:lnTo>
                  <a:lnTo>
                    <a:pt x="2123" y="7503"/>
                  </a:lnTo>
                  <a:lnTo>
                    <a:pt x="3639" y="6290"/>
                  </a:lnTo>
                  <a:lnTo>
                    <a:pt x="5306" y="4775"/>
                  </a:lnTo>
                  <a:lnTo>
                    <a:pt x="6897" y="3259"/>
                  </a:lnTo>
                  <a:lnTo>
                    <a:pt x="8337" y="1895"/>
                  </a:lnTo>
                  <a:lnTo>
                    <a:pt x="9323" y="834"/>
                  </a:lnTo>
                  <a:lnTo>
                    <a:pt x="9550" y="455"/>
                  </a:lnTo>
                  <a:lnTo>
                    <a:pt x="9626" y="227"/>
                  </a:lnTo>
                  <a:lnTo>
                    <a:pt x="9626" y="76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1894385" y="6327008"/>
              <a:ext cx="172695" cy="127655"/>
            </a:xfrm>
            <a:custGeom>
              <a:avLst/>
              <a:gdLst/>
              <a:ahLst/>
              <a:cxnLst/>
              <a:rect l="l" t="t" r="r" b="b"/>
              <a:pathLst>
                <a:path w="5230" h="3866" extrusionOk="0">
                  <a:moveTo>
                    <a:pt x="5078" y="1"/>
                  </a:moveTo>
                  <a:lnTo>
                    <a:pt x="4851" y="76"/>
                  </a:lnTo>
                  <a:lnTo>
                    <a:pt x="4093" y="455"/>
                  </a:lnTo>
                  <a:lnTo>
                    <a:pt x="2880" y="1289"/>
                  </a:lnTo>
                  <a:lnTo>
                    <a:pt x="304" y="3032"/>
                  </a:lnTo>
                  <a:lnTo>
                    <a:pt x="152" y="3108"/>
                  </a:lnTo>
                  <a:lnTo>
                    <a:pt x="76" y="3259"/>
                  </a:lnTo>
                  <a:lnTo>
                    <a:pt x="1" y="3411"/>
                  </a:lnTo>
                  <a:lnTo>
                    <a:pt x="76" y="3638"/>
                  </a:lnTo>
                  <a:lnTo>
                    <a:pt x="152" y="3790"/>
                  </a:lnTo>
                  <a:lnTo>
                    <a:pt x="228" y="3866"/>
                  </a:lnTo>
                  <a:lnTo>
                    <a:pt x="380" y="3866"/>
                  </a:lnTo>
                  <a:lnTo>
                    <a:pt x="683" y="3714"/>
                  </a:lnTo>
                  <a:lnTo>
                    <a:pt x="1289" y="3411"/>
                  </a:lnTo>
                  <a:lnTo>
                    <a:pt x="2426" y="2653"/>
                  </a:lnTo>
                  <a:lnTo>
                    <a:pt x="3714" y="1744"/>
                  </a:lnTo>
                  <a:lnTo>
                    <a:pt x="4699" y="986"/>
                  </a:lnTo>
                  <a:lnTo>
                    <a:pt x="5003" y="683"/>
                  </a:lnTo>
                  <a:lnTo>
                    <a:pt x="5154" y="455"/>
                  </a:lnTo>
                  <a:lnTo>
                    <a:pt x="5230" y="228"/>
                  </a:lnTo>
                  <a:lnTo>
                    <a:pt x="5230" y="76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3445926" y="6352037"/>
              <a:ext cx="370418" cy="195214"/>
            </a:xfrm>
            <a:custGeom>
              <a:avLst/>
              <a:gdLst/>
              <a:ahLst/>
              <a:cxnLst/>
              <a:rect l="l" t="t" r="r" b="b"/>
              <a:pathLst>
                <a:path w="11218" h="5912" extrusionOk="0">
                  <a:moveTo>
                    <a:pt x="77" y="0"/>
                  </a:moveTo>
                  <a:lnTo>
                    <a:pt x="1" y="152"/>
                  </a:lnTo>
                  <a:lnTo>
                    <a:pt x="77" y="304"/>
                  </a:lnTo>
                  <a:lnTo>
                    <a:pt x="304" y="531"/>
                  </a:lnTo>
                  <a:lnTo>
                    <a:pt x="1365" y="1213"/>
                  </a:lnTo>
                  <a:lnTo>
                    <a:pt x="2881" y="2198"/>
                  </a:lnTo>
                  <a:lnTo>
                    <a:pt x="4624" y="3183"/>
                  </a:lnTo>
                  <a:lnTo>
                    <a:pt x="6519" y="4169"/>
                  </a:lnTo>
                  <a:lnTo>
                    <a:pt x="8337" y="5078"/>
                  </a:lnTo>
                  <a:lnTo>
                    <a:pt x="9702" y="5684"/>
                  </a:lnTo>
                  <a:lnTo>
                    <a:pt x="10232" y="5836"/>
                  </a:lnTo>
                  <a:lnTo>
                    <a:pt x="10611" y="5912"/>
                  </a:lnTo>
                  <a:lnTo>
                    <a:pt x="10914" y="5912"/>
                  </a:lnTo>
                  <a:lnTo>
                    <a:pt x="11142" y="5836"/>
                  </a:lnTo>
                  <a:lnTo>
                    <a:pt x="11217" y="5760"/>
                  </a:lnTo>
                  <a:lnTo>
                    <a:pt x="11217" y="5609"/>
                  </a:lnTo>
                  <a:lnTo>
                    <a:pt x="11066" y="5457"/>
                  </a:lnTo>
                  <a:lnTo>
                    <a:pt x="10838" y="5305"/>
                  </a:lnTo>
                  <a:lnTo>
                    <a:pt x="10535" y="5154"/>
                  </a:lnTo>
                  <a:lnTo>
                    <a:pt x="10081" y="5002"/>
                  </a:lnTo>
                  <a:lnTo>
                    <a:pt x="8337" y="4244"/>
                  </a:lnTo>
                  <a:lnTo>
                    <a:pt x="6140" y="3259"/>
                  </a:lnTo>
                  <a:lnTo>
                    <a:pt x="3942" y="2122"/>
                  </a:lnTo>
                  <a:lnTo>
                    <a:pt x="2199" y="1061"/>
                  </a:lnTo>
                  <a:lnTo>
                    <a:pt x="1062" y="37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3012968" y="6569737"/>
              <a:ext cx="320327" cy="82616"/>
            </a:xfrm>
            <a:custGeom>
              <a:avLst/>
              <a:gdLst/>
              <a:ahLst/>
              <a:cxnLst/>
              <a:rect l="l" t="t" r="r" b="b"/>
              <a:pathLst>
                <a:path w="9701" h="2502" extrusionOk="0">
                  <a:moveTo>
                    <a:pt x="303" y="1"/>
                  </a:moveTo>
                  <a:lnTo>
                    <a:pt x="152" y="77"/>
                  </a:lnTo>
                  <a:lnTo>
                    <a:pt x="76" y="152"/>
                  </a:lnTo>
                  <a:lnTo>
                    <a:pt x="0" y="304"/>
                  </a:lnTo>
                  <a:lnTo>
                    <a:pt x="76" y="456"/>
                  </a:lnTo>
                  <a:lnTo>
                    <a:pt x="152" y="607"/>
                  </a:lnTo>
                  <a:lnTo>
                    <a:pt x="455" y="759"/>
                  </a:lnTo>
                  <a:lnTo>
                    <a:pt x="1440" y="1062"/>
                  </a:lnTo>
                  <a:lnTo>
                    <a:pt x="3259" y="1592"/>
                  </a:lnTo>
                  <a:lnTo>
                    <a:pt x="5836" y="2199"/>
                  </a:lnTo>
                  <a:lnTo>
                    <a:pt x="7806" y="2502"/>
                  </a:lnTo>
                  <a:lnTo>
                    <a:pt x="9170" y="2502"/>
                  </a:lnTo>
                  <a:lnTo>
                    <a:pt x="9549" y="2426"/>
                  </a:lnTo>
                  <a:lnTo>
                    <a:pt x="9625" y="2350"/>
                  </a:lnTo>
                  <a:lnTo>
                    <a:pt x="9701" y="2274"/>
                  </a:lnTo>
                  <a:lnTo>
                    <a:pt x="9625" y="2123"/>
                  </a:lnTo>
                  <a:lnTo>
                    <a:pt x="9549" y="2047"/>
                  </a:lnTo>
                  <a:lnTo>
                    <a:pt x="9246" y="1896"/>
                  </a:lnTo>
                  <a:lnTo>
                    <a:pt x="8640" y="1744"/>
                  </a:lnTo>
                  <a:lnTo>
                    <a:pt x="7579" y="1592"/>
                  </a:lnTo>
                  <a:lnTo>
                    <a:pt x="6290" y="1365"/>
                  </a:lnTo>
                  <a:lnTo>
                    <a:pt x="4244" y="910"/>
                  </a:lnTo>
                  <a:lnTo>
                    <a:pt x="2122" y="45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3203163" y="6574756"/>
              <a:ext cx="222753" cy="92621"/>
            </a:xfrm>
            <a:custGeom>
              <a:avLst/>
              <a:gdLst/>
              <a:ahLst/>
              <a:cxnLst/>
              <a:rect l="l" t="t" r="r" b="b"/>
              <a:pathLst>
                <a:path w="6746" h="2805" extrusionOk="0">
                  <a:moveTo>
                    <a:pt x="228" y="0"/>
                  </a:moveTo>
                  <a:lnTo>
                    <a:pt x="76" y="76"/>
                  </a:lnTo>
                  <a:lnTo>
                    <a:pt x="76" y="228"/>
                  </a:lnTo>
                  <a:lnTo>
                    <a:pt x="0" y="304"/>
                  </a:lnTo>
                  <a:lnTo>
                    <a:pt x="76" y="455"/>
                  </a:lnTo>
                  <a:lnTo>
                    <a:pt x="152" y="607"/>
                  </a:lnTo>
                  <a:lnTo>
                    <a:pt x="758" y="910"/>
                  </a:lnTo>
                  <a:lnTo>
                    <a:pt x="1971" y="1440"/>
                  </a:lnTo>
                  <a:lnTo>
                    <a:pt x="3941" y="2122"/>
                  </a:lnTo>
                  <a:lnTo>
                    <a:pt x="5381" y="2577"/>
                  </a:lnTo>
                  <a:lnTo>
                    <a:pt x="6366" y="2805"/>
                  </a:lnTo>
                  <a:lnTo>
                    <a:pt x="6669" y="2729"/>
                  </a:lnTo>
                  <a:lnTo>
                    <a:pt x="6745" y="2653"/>
                  </a:lnTo>
                  <a:lnTo>
                    <a:pt x="6745" y="2577"/>
                  </a:lnTo>
                  <a:lnTo>
                    <a:pt x="6594" y="2350"/>
                  </a:lnTo>
                  <a:lnTo>
                    <a:pt x="6291" y="2122"/>
                  </a:lnTo>
                  <a:lnTo>
                    <a:pt x="5533" y="1819"/>
                  </a:lnTo>
                  <a:lnTo>
                    <a:pt x="3562" y="1061"/>
                  </a:lnTo>
                  <a:lnTo>
                    <a:pt x="1440" y="304"/>
                  </a:lnTo>
                  <a:lnTo>
                    <a:pt x="682" y="7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2612601" y="6597276"/>
              <a:ext cx="297840" cy="57587"/>
            </a:xfrm>
            <a:custGeom>
              <a:avLst/>
              <a:gdLst/>
              <a:ahLst/>
              <a:cxnLst/>
              <a:rect l="l" t="t" r="r" b="b"/>
              <a:pathLst>
                <a:path w="9020" h="1744" extrusionOk="0">
                  <a:moveTo>
                    <a:pt x="8413" y="1"/>
                  </a:moveTo>
                  <a:lnTo>
                    <a:pt x="7731" y="76"/>
                  </a:lnTo>
                  <a:lnTo>
                    <a:pt x="6670" y="228"/>
                  </a:lnTo>
                  <a:lnTo>
                    <a:pt x="5230" y="455"/>
                  </a:lnTo>
                  <a:lnTo>
                    <a:pt x="3032" y="607"/>
                  </a:lnTo>
                  <a:lnTo>
                    <a:pt x="1365" y="834"/>
                  </a:lnTo>
                  <a:lnTo>
                    <a:pt x="380" y="986"/>
                  </a:lnTo>
                  <a:lnTo>
                    <a:pt x="152" y="1137"/>
                  </a:lnTo>
                  <a:lnTo>
                    <a:pt x="1" y="1213"/>
                  </a:lnTo>
                  <a:lnTo>
                    <a:pt x="1" y="1365"/>
                  </a:lnTo>
                  <a:lnTo>
                    <a:pt x="152" y="1592"/>
                  </a:lnTo>
                  <a:lnTo>
                    <a:pt x="456" y="1668"/>
                  </a:lnTo>
                  <a:lnTo>
                    <a:pt x="1062" y="1744"/>
                  </a:lnTo>
                  <a:lnTo>
                    <a:pt x="2047" y="1668"/>
                  </a:lnTo>
                  <a:lnTo>
                    <a:pt x="3639" y="1592"/>
                  </a:lnTo>
                  <a:lnTo>
                    <a:pt x="6140" y="1289"/>
                  </a:lnTo>
                  <a:lnTo>
                    <a:pt x="7807" y="1062"/>
                  </a:lnTo>
                  <a:lnTo>
                    <a:pt x="8337" y="910"/>
                  </a:lnTo>
                  <a:lnTo>
                    <a:pt x="8716" y="758"/>
                  </a:lnTo>
                  <a:lnTo>
                    <a:pt x="8944" y="607"/>
                  </a:lnTo>
                  <a:lnTo>
                    <a:pt x="9019" y="379"/>
                  </a:lnTo>
                  <a:lnTo>
                    <a:pt x="8944" y="228"/>
                  </a:lnTo>
                  <a:lnTo>
                    <a:pt x="8868" y="76"/>
                  </a:lnTo>
                  <a:lnTo>
                    <a:pt x="8641" y="76"/>
                  </a:lnTo>
                  <a:lnTo>
                    <a:pt x="8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251228" y="4502724"/>
              <a:ext cx="65082" cy="150175"/>
            </a:xfrm>
            <a:custGeom>
              <a:avLst/>
              <a:gdLst/>
              <a:ahLst/>
              <a:cxnLst/>
              <a:rect l="l" t="t" r="r" b="b"/>
              <a:pathLst>
                <a:path w="1971" h="4548" extrusionOk="0">
                  <a:moveTo>
                    <a:pt x="1895" y="0"/>
                  </a:moveTo>
                  <a:lnTo>
                    <a:pt x="1819" y="76"/>
                  </a:lnTo>
                  <a:lnTo>
                    <a:pt x="1668" y="152"/>
                  </a:lnTo>
                  <a:lnTo>
                    <a:pt x="1516" y="379"/>
                  </a:lnTo>
                  <a:lnTo>
                    <a:pt x="607" y="2577"/>
                  </a:lnTo>
                  <a:lnTo>
                    <a:pt x="152" y="3865"/>
                  </a:lnTo>
                  <a:lnTo>
                    <a:pt x="0" y="4320"/>
                  </a:lnTo>
                  <a:lnTo>
                    <a:pt x="0" y="4547"/>
                  </a:lnTo>
                  <a:lnTo>
                    <a:pt x="152" y="4396"/>
                  </a:lnTo>
                  <a:lnTo>
                    <a:pt x="455" y="3941"/>
                  </a:lnTo>
                  <a:lnTo>
                    <a:pt x="1213" y="2349"/>
                  </a:lnTo>
                  <a:lnTo>
                    <a:pt x="1895" y="606"/>
                  </a:lnTo>
                  <a:lnTo>
                    <a:pt x="1971" y="152"/>
                  </a:lnTo>
                  <a:lnTo>
                    <a:pt x="1971" y="7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109609" y="4830545"/>
              <a:ext cx="112664" cy="130165"/>
            </a:xfrm>
            <a:custGeom>
              <a:avLst/>
              <a:gdLst/>
              <a:ahLst/>
              <a:cxnLst/>
              <a:rect l="l" t="t" r="r" b="b"/>
              <a:pathLst>
                <a:path w="3412" h="3942" extrusionOk="0">
                  <a:moveTo>
                    <a:pt x="153" y="0"/>
                  </a:moveTo>
                  <a:lnTo>
                    <a:pt x="1" y="228"/>
                  </a:lnTo>
                  <a:lnTo>
                    <a:pt x="1" y="379"/>
                  </a:lnTo>
                  <a:lnTo>
                    <a:pt x="77" y="682"/>
                  </a:lnTo>
                  <a:lnTo>
                    <a:pt x="380" y="1592"/>
                  </a:lnTo>
                  <a:lnTo>
                    <a:pt x="607" y="1971"/>
                  </a:lnTo>
                  <a:lnTo>
                    <a:pt x="910" y="2425"/>
                  </a:lnTo>
                  <a:lnTo>
                    <a:pt x="1214" y="2804"/>
                  </a:lnTo>
                  <a:lnTo>
                    <a:pt x="1592" y="3183"/>
                  </a:lnTo>
                  <a:lnTo>
                    <a:pt x="1971" y="3486"/>
                  </a:lnTo>
                  <a:lnTo>
                    <a:pt x="2350" y="3714"/>
                  </a:lnTo>
                  <a:lnTo>
                    <a:pt x="2729" y="3865"/>
                  </a:lnTo>
                  <a:lnTo>
                    <a:pt x="3032" y="3941"/>
                  </a:lnTo>
                  <a:lnTo>
                    <a:pt x="3336" y="3865"/>
                  </a:lnTo>
                  <a:lnTo>
                    <a:pt x="3411" y="3865"/>
                  </a:lnTo>
                  <a:lnTo>
                    <a:pt x="3411" y="3714"/>
                  </a:lnTo>
                  <a:lnTo>
                    <a:pt x="3032" y="3411"/>
                  </a:lnTo>
                  <a:lnTo>
                    <a:pt x="2426" y="3032"/>
                  </a:lnTo>
                  <a:lnTo>
                    <a:pt x="1896" y="2653"/>
                  </a:lnTo>
                  <a:lnTo>
                    <a:pt x="1517" y="2274"/>
                  </a:lnTo>
                  <a:lnTo>
                    <a:pt x="1214" y="1819"/>
                  </a:lnTo>
                  <a:lnTo>
                    <a:pt x="910" y="1213"/>
                  </a:lnTo>
                  <a:lnTo>
                    <a:pt x="531" y="455"/>
                  </a:lnTo>
                  <a:lnTo>
                    <a:pt x="304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034521" y="4845536"/>
              <a:ext cx="508046" cy="20076"/>
            </a:xfrm>
            <a:custGeom>
              <a:avLst/>
              <a:gdLst/>
              <a:ahLst/>
              <a:cxnLst/>
              <a:rect l="l" t="t" r="r" b="b"/>
              <a:pathLst>
                <a:path w="15386" h="608" extrusionOk="0">
                  <a:moveTo>
                    <a:pt x="910" y="1"/>
                  </a:moveTo>
                  <a:lnTo>
                    <a:pt x="228" y="77"/>
                  </a:lnTo>
                  <a:lnTo>
                    <a:pt x="1" y="152"/>
                  </a:lnTo>
                  <a:lnTo>
                    <a:pt x="76" y="228"/>
                  </a:lnTo>
                  <a:lnTo>
                    <a:pt x="531" y="304"/>
                  </a:lnTo>
                  <a:lnTo>
                    <a:pt x="2047" y="380"/>
                  </a:lnTo>
                  <a:lnTo>
                    <a:pt x="4320" y="531"/>
                  </a:lnTo>
                  <a:lnTo>
                    <a:pt x="6973" y="607"/>
                  </a:lnTo>
                  <a:lnTo>
                    <a:pt x="12278" y="607"/>
                  </a:lnTo>
                  <a:lnTo>
                    <a:pt x="14248" y="531"/>
                  </a:lnTo>
                  <a:lnTo>
                    <a:pt x="15385" y="380"/>
                  </a:lnTo>
                  <a:lnTo>
                    <a:pt x="15234" y="380"/>
                  </a:lnTo>
                  <a:lnTo>
                    <a:pt x="14400" y="304"/>
                  </a:lnTo>
                  <a:lnTo>
                    <a:pt x="11217" y="228"/>
                  </a:lnTo>
                  <a:lnTo>
                    <a:pt x="6821" y="152"/>
                  </a:lnTo>
                  <a:lnTo>
                    <a:pt x="3259" y="77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403906" y="4863070"/>
              <a:ext cx="400434" cy="12548"/>
            </a:xfrm>
            <a:custGeom>
              <a:avLst/>
              <a:gdLst/>
              <a:ahLst/>
              <a:cxnLst/>
              <a:rect l="l" t="t" r="r" b="b"/>
              <a:pathLst>
                <a:path w="12127" h="380" extrusionOk="0">
                  <a:moveTo>
                    <a:pt x="1" y="0"/>
                  </a:moveTo>
                  <a:lnTo>
                    <a:pt x="834" y="76"/>
                  </a:lnTo>
                  <a:lnTo>
                    <a:pt x="2350" y="152"/>
                  </a:lnTo>
                  <a:lnTo>
                    <a:pt x="6367" y="304"/>
                  </a:lnTo>
                  <a:lnTo>
                    <a:pt x="10308" y="379"/>
                  </a:lnTo>
                  <a:lnTo>
                    <a:pt x="11596" y="379"/>
                  </a:lnTo>
                  <a:lnTo>
                    <a:pt x="12127" y="304"/>
                  </a:lnTo>
                  <a:lnTo>
                    <a:pt x="12051" y="228"/>
                  </a:lnTo>
                  <a:lnTo>
                    <a:pt x="11823" y="152"/>
                  </a:lnTo>
                  <a:lnTo>
                    <a:pt x="10687" y="76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888399" y="4878094"/>
              <a:ext cx="628172" cy="120127"/>
            </a:xfrm>
            <a:custGeom>
              <a:avLst/>
              <a:gdLst/>
              <a:ahLst/>
              <a:cxnLst/>
              <a:rect l="l" t="t" r="r" b="b"/>
              <a:pathLst>
                <a:path w="19024" h="3638" extrusionOk="0">
                  <a:moveTo>
                    <a:pt x="77" y="0"/>
                  </a:moveTo>
                  <a:lnTo>
                    <a:pt x="1" y="76"/>
                  </a:lnTo>
                  <a:lnTo>
                    <a:pt x="304" y="152"/>
                  </a:lnTo>
                  <a:lnTo>
                    <a:pt x="910" y="227"/>
                  </a:lnTo>
                  <a:lnTo>
                    <a:pt x="3032" y="379"/>
                  </a:lnTo>
                  <a:lnTo>
                    <a:pt x="5533" y="531"/>
                  </a:lnTo>
                  <a:lnTo>
                    <a:pt x="7807" y="758"/>
                  </a:lnTo>
                  <a:lnTo>
                    <a:pt x="9929" y="985"/>
                  </a:lnTo>
                  <a:lnTo>
                    <a:pt x="11899" y="1288"/>
                  </a:lnTo>
                  <a:lnTo>
                    <a:pt x="13642" y="1667"/>
                  </a:lnTo>
                  <a:lnTo>
                    <a:pt x="15234" y="2122"/>
                  </a:lnTo>
                  <a:lnTo>
                    <a:pt x="16598" y="2577"/>
                  </a:lnTo>
                  <a:lnTo>
                    <a:pt x="17811" y="3107"/>
                  </a:lnTo>
                  <a:lnTo>
                    <a:pt x="18493" y="3411"/>
                  </a:lnTo>
                  <a:lnTo>
                    <a:pt x="18872" y="3562"/>
                  </a:lnTo>
                  <a:lnTo>
                    <a:pt x="18947" y="3638"/>
                  </a:lnTo>
                  <a:lnTo>
                    <a:pt x="19023" y="3562"/>
                  </a:lnTo>
                  <a:lnTo>
                    <a:pt x="18947" y="3411"/>
                  </a:lnTo>
                  <a:lnTo>
                    <a:pt x="18644" y="3107"/>
                  </a:lnTo>
                  <a:lnTo>
                    <a:pt x="18114" y="2804"/>
                  </a:lnTo>
                  <a:lnTo>
                    <a:pt x="17280" y="2425"/>
                  </a:lnTo>
                  <a:lnTo>
                    <a:pt x="16371" y="2046"/>
                  </a:lnTo>
                  <a:lnTo>
                    <a:pt x="15310" y="1667"/>
                  </a:lnTo>
                  <a:lnTo>
                    <a:pt x="14249" y="1364"/>
                  </a:lnTo>
                  <a:lnTo>
                    <a:pt x="13112" y="1137"/>
                  </a:lnTo>
                  <a:lnTo>
                    <a:pt x="12051" y="910"/>
                  </a:lnTo>
                  <a:lnTo>
                    <a:pt x="10611" y="682"/>
                  </a:lnTo>
                  <a:lnTo>
                    <a:pt x="8792" y="455"/>
                  </a:lnTo>
                  <a:lnTo>
                    <a:pt x="4700" y="152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1996978" y="4905599"/>
              <a:ext cx="140170" cy="32558"/>
            </a:xfrm>
            <a:custGeom>
              <a:avLst/>
              <a:gdLst/>
              <a:ahLst/>
              <a:cxnLst/>
              <a:rect l="l" t="t" r="r" b="b"/>
              <a:pathLst>
                <a:path w="4245" h="986" extrusionOk="0">
                  <a:moveTo>
                    <a:pt x="76" y="1"/>
                  </a:moveTo>
                  <a:lnTo>
                    <a:pt x="0" y="77"/>
                  </a:lnTo>
                  <a:lnTo>
                    <a:pt x="76" y="228"/>
                  </a:lnTo>
                  <a:lnTo>
                    <a:pt x="303" y="304"/>
                  </a:lnTo>
                  <a:lnTo>
                    <a:pt x="910" y="531"/>
                  </a:lnTo>
                  <a:lnTo>
                    <a:pt x="1895" y="759"/>
                  </a:lnTo>
                  <a:lnTo>
                    <a:pt x="3183" y="910"/>
                  </a:lnTo>
                  <a:lnTo>
                    <a:pt x="3941" y="986"/>
                  </a:lnTo>
                  <a:lnTo>
                    <a:pt x="4093" y="910"/>
                  </a:lnTo>
                  <a:lnTo>
                    <a:pt x="4244" y="834"/>
                  </a:lnTo>
                  <a:lnTo>
                    <a:pt x="4093" y="759"/>
                  </a:lnTo>
                  <a:lnTo>
                    <a:pt x="3714" y="683"/>
                  </a:lnTo>
                  <a:lnTo>
                    <a:pt x="2501" y="455"/>
                  </a:lnTo>
                  <a:lnTo>
                    <a:pt x="1213" y="2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771748" y="4928119"/>
              <a:ext cx="495498" cy="17567"/>
            </a:xfrm>
            <a:custGeom>
              <a:avLst/>
              <a:gdLst/>
              <a:ahLst/>
              <a:cxnLst/>
              <a:rect l="l" t="t" r="r" b="b"/>
              <a:pathLst>
                <a:path w="15006" h="532" extrusionOk="0">
                  <a:moveTo>
                    <a:pt x="2577" y="1"/>
                  </a:moveTo>
                  <a:lnTo>
                    <a:pt x="379" y="77"/>
                  </a:lnTo>
                  <a:lnTo>
                    <a:pt x="0" y="152"/>
                  </a:lnTo>
                  <a:lnTo>
                    <a:pt x="455" y="228"/>
                  </a:lnTo>
                  <a:lnTo>
                    <a:pt x="4547" y="380"/>
                  </a:lnTo>
                  <a:lnTo>
                    <a:pt x="9473" y="531"/>
                  </a:lnTo>
                  <a:lnTo>
                    <a:pt x="12656" y="531"/>
                  </a:lnTo>
                  <a:lnTo>
                    <a:pt x="14475" y="456"/>
                  </a:lnTo>
                  <a:lnTo>
                    <a:pt x="14854" y="456"/>
                  </a:lnTo>
                  <a:lnTo>
                    <a:pt x="15006" y="304"/>
                  </a:lnTo>
                  <a:lnTo>
                    <a:pt x="14930" y="304"/>
                  </a:lnTo>
                  <a:lnTo>
                    <a:pt x="14779" y="228"/>
                  </a:lnTo>
                  <a:lnTo>
                    <a:pt x="14248" y="152"/>
                  </a:lnTo>
                  <a:lnTo>
                    <a:pt x="12202" y="152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956957" y="4955658"/>
              <a:ext cx="257787" cy="20043"/>
            </a:xfrm>
            <a:custGeom>
              <a:avLst/>
              <a:gdLst/>
              <a:ahLst/>
              <a:cxnLst/>
              <a:rect l="l" t="t" r="r" b="b"/>
              <a:pathLst>
                <a:path w="7807" h="607" extrusionOk="0">
                  <a:moveTo>
                    <a:pt x="77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153" y="152"/>
                  </a:lnTo>
                  <a:lnTo>
                    <a:pt x="456" y="228"/>
                  </a:lnTo>
                  <a:lnTo>
                    <a:pt x="1365" y="379"/>
                  </a:lnTo>
                  <a:lnTo>
                    <a:pt x="4093" y="531"/>
                  </a:lnTo>
                  <a:lnTo>
                    <a:pt x="6670" y="607"/>
                  </a:lnTo>
                  <a:lnTo>
                    <a:pt x="7504" y="531"/>
                  </a:lnTo>
                  <a:lnTo>
                    <a:pt x="7731" y="455"/>
                  </a:lnTo>
                  <a:lnTo>
                    <a:pt x="7807" y="455"/>
                  </a:lnTo>
                  <a:lnTo>
                    <a:pt x="7807" y="379"/>
                  </a:lnTo>
                  <a:lnTo>
                    <a:pt x="7731" y="304"/>
                  </a:lnTo>
                  <a:lnTo>
                    <a:pt x="7428" y="228"/>
                  </a:lnTo>
                  <a:lnTo>
                    <a:pt x="5988" y="152"/>
                  </a:lnTo>
                  <a:lnTo>
                    <a:pt x="4093" y="152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659150" y="4963153"/>
              <a:ext cx="92621" cy="15057"/>
            </a:xfrm>
            <a:custGeom>
              <a:avLst/>
              <a:gdLst/>
              <a:ahLst/>
              <a:cxnLst/>
              <a:rect l="l" t="t" r="r" b="b"/>
              <a:pathLst>
                <a:path w="2805" h="456" extrusionOk="0">
                  <a:moveTo>
                    <a:pt x="1062" y="1"/>
                  </a:moveTo>
                  <a:lnTo>
                    <a:pt x="379" y="152"/>
                  </a:lnTo>
                  <a:lnTo>
                    <a:pt x="1" y="304"/>
                  </a:lnTo>
                  <a:lnTo>
                    <a:pt x="1" y="380"/>
                  </a:lnTo>
                  <a:lnTo>
                    <a:pt x="228" y="456"/>
                  </a:lnTo>
                  <a:lnTo>
                    <a:pt x="1516" y="456"/>
                  </a:lnTo>
                  <a:lnTo>
                    <a:pt x="2426" y="304"/>
                  </a:lnTo>
                  <a:lnTo>
                    <a:pt x="2653" y="228"/>
                  </a:lnTo>
                  <a:lnTo>
                    <a:pt x="2805" y="152"/>
                  </a:lnTo>
                  <a:lnTo>
                    <a:pt x="2729" y="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524000" y="4960677"/>
              <a:ext cx="843364" cy="160180"/>
            </a:xfrm>
            <a:custGeom>
              <a:avLst/>
              <a:gdLst/>
              <a:ahLst/>
              <a:cxnLst/>
              <a:rect l="l" t="t" r="r" b="b"/>
              <a:pathLst>
                <a:path w="25541" h="4851" extrusionOk="0">
                  <a:moveTo>
                    <a:pt x="4396" y="0"/>
                  </a:moveTo>
                  <a:lnTo>
                    <a:pt x="1288" y="76"/>
                  </a:lnTo>
                  <a:lnTo>
                    <a:pt x="379" y="152"/>
                  </a:lnTo>
                  <a:lnTo>
                    <a:pt x="0" y="227"/>
                  </a:lnTo>
                  <a:lnTo>
                    <a:pt x="379" y="303"/>
                  </a:lnTo>
                  <a:lnTo>
                    <a:pt x="1288" y="379"/>
                  </a:lnTo>
                  <a:lnTo>
                    <a:pt x="4471" y="531"/>
                  </a:lnTo>
                  <a:lnTo>
                    <a:pt x="8488" y="682"/>
                  </a:lnTo>
                  <a:lnTo>
                    <a:pt x="11898" y="985"/>
                  </a:lnTo>
                  <a:lnTo>
                    <a:pt x="17204" y="1592"/>
                  </a:lnTo>
                  <a:lnTo>
                    <a:pt x="19098" y="1819"/>
                  </a:lnTo>
                  <a:lnTo>
                    <a:pt x="20993" y="2198"/>
                  </a:lnTo>
                  <a:lnTo>
                    <a:pt x="22660" y="2577"/>
                  </a:lnTo>
                  <a:lnTo>
                    <a:pt x="23873" y="2956"/>
                  </a:lnTo>
                  <a:lnTo>
                    <a:pt x="24252" y="3183"/>
                  </a:lnTo>
                  <a:lnTo>
                    <a:pt x="24479" y="3410"/>
                  </a:lnTo>
                  <a:lnTo>
                    <a:pt x="24706" y="3714"/>
                  </a:lnTo>
                  <a:lnTo>
                    <a:pt x="24858" y="4093"/>
                  </a:lnTo>
                  <a:lnTo>
                    <a:pt x="25161" y="4623"/>
                  </a:lnTo>
                  <a:lnTo>
                    <a:pt x="25237" y="4775"/>
                  </a:lnTo>
                  <a:lnTo>
                    <a:pt x="25388" y="4850"/>
                  </a:lnTo>
                  <a:lnTo>
                    <a:pt x="25464" y="4775"/>
                  </a:lnTo>
                  <a:lnTo>
                    <a:pt x="25540" y="4623"/>
                  </a:lnTo>
                  <a:lnTo>
                    <a:pt x="25464" y="4093"/>
                  </a:lnTo>
                  <a:lnTo>
                    <a:pt x="25237" y="3486"/>
                  </a:lnTo>
                  <a:lnTo>
                    <a:pt x="25085" y="3183"/>
                  </a:lnTo>
                  <a:lnTo>
                    <a:pt x="24858" y="2956"/>
                  </a:lnTo>
                  <a:lnTo>
                    <a:pt x="24479" y="2728"/>
                  </a:lnTo>
                  <a:lnTo>
                    <a:pt x="23949" y="2425"/>
                  </a:lnTo>
                  <a:lnTo>
                    <a:pt x="23191" y="2122"/>
                  </a:lnTo>
                  <a:lnTo>
                    <a:pt x="22281" y="1895"/>
                  </a:lnTo>
                  <a:lnTo>
                    <a:pt x="20083" y="1364"/>
                  </a:lnTo>
                  <a:lnTo>
                    <a:pt x="17355" y="910"/>
                  </a:lnTo>
                  <a:lnTo>
                    <a:pt x="14324" y="531"/>
                  </a:lnTo>
                  <a:lnTo>
                    <a:pt x="11065" y="303"/>
                  </a:lnTo>
                  <a:lnTo>
                    <a:pt x="7730" y="76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7857" y="5078294"/>
              <a:ext cx="115141" cy="72578"/>
            </a:xfrm>
            <a:custGeom>
              <a:avLst/>
              <a:gdLst/>
              <a:ahLst/>
              <a:cxnLst/>
              <a:rect l="l" t="t" r="r" b="b"/>
              <a:pathLst>
                <a:path w="3487" h="2198" extrusionOk="0">
                  <a:moveTo>
                    <a:pt x="228" y="0"/>
                  </a:moveTo>
                  <a:lnTo>
                    <a:pt x="1" y="76"/>
                  </a:lnTo>
                  <a:lnTo>
                    <a:pt x="1" y="227"/>
                  </a:lnTo>
                  <a:lnTo>
                    <a:pt x="1" y="303"/>
                  </a:lnTo>
                  <a:lnTo>
                    <a:pt x="152" y="379"/>
                  </a:lnTo>
                  <a:lnTo>
                    <a:pt x="531" y="531"/>
                  </a:lnTo>
                  <a:lnTo>
                    <a:pt x="1213" y="909"/>
                  </a:lnTo>
                  <a:lnTo>
                    <a:pt x="2047" y="1440"/>
                  </a:lnTo>
                  <a:lnTo>
                    <a:pt x="2805" y="1970"/>
                  </a:lnTo>
                  <a:lnTo>
                    <a:pt x="3260" y="2198"/>
                  </a:lnTo>
                  <a:lnTo>
                    <a:pt x="3411" y="2122"/>
                  </a:lnTo>
                  <a:lnTo>
                    <a:pt x="3487" y="2122"/>
                  </a:lnTo>
                  <a:lnTo>
                    <a:pt x="3487" y="2046"/>
                  </a:lnTo>
                  <a:lnTo>
                    <a:pt x="3411" y="1895"/>
                  </a:lnTo>
                  <a:lnTo>
                    <a:pt x="3184" y="1592"/>
                  </a:lnTo>
                  <a:lnTo>
                    <a:pt x="2729" y="1213"/>
                  </a:lnTo>
                  <a:lnTo>
                    <a:pt x="1744" y="531"/>
                  </a:lnTo>
                  <a:lnTo>
                    <a:pt x="834" y="15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728219" y="5120823"/>
              <a:ext cx="97607" cy="92621"/>
            </a:xfrm>
            <a:custGeom>
              <a:avLst/>
              <a:gdLst/>
              <a:ahLst/>
              <a:cxnLst/>
              <a:rect l="l" t="t" r="r" b="b"/>
              <a:pathLst>
                <a:path w="2956" h="2805" extrusionOk="0">
                  <a:moveTo>
                    <a:pt x="2577" y="0"/>
                  </a:moveTo>
                  <a:lnTo>
                    <a:pt x="2122" y="304"/>
                  </a:lnTo>
                  <a:lnTo>
                    <a:pt x="1592" y="682"/>
                  </a:lnTo>
                  <a:lnTo>
                    <a:pt x="910" y="1365"/>
                  </a:lnTo>
                  <a:lnTo>
                    <a:pt x="379" y="1971"/>
                  </a:lnTo>
                  <a:lnTo>
                    <a:pt x="0" y="2501"/>
                  </a:lnTo>
                  <a:lnTo>
                    <a:pt x="0" y="2729"/>
                  </a:lnTo>
                  <a:lnTo>
                    <a:pt x="0" y="2805"/>
                  </a:lnTo>
                  <a:lnTo>
                    <a:pt x="152" y="2729"/>
                  </a:lnTo>
                  <a:lnTo>
                    <a:pt x="455" y="2501"/>
                  </a:lnTo>
                  <a:lnTo>
                    <a:pt x="1440" y="1668"/>
                  </a:lnTo>
                  <a:lnTo>
                    <a:pt x="2425" y="758"/>
                  </a:lnTo>
                  <a:lnTo>
                    <a:pt x="2956" y="152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37657" y="5125809"/>
              <a:ext cx="75121" cy="125179"/>
            </a:xfrm>
            <a:custGeom>
              <a:avLst/>
              <a:gdLst/>
              <a:ahLst/>
              <a:cxnLst/>
              <a:rect l="l" t="t" r="r" b="b"/>
              <a:pathLst>
                <a:path w="2275" h="3791" extrusionOk="0">
                  <a:moveTo>
                    <a:pt x="1" y="1"/>
                  </a:moveTo>
                  <a:lnTo>
                    <a:pt x="1" y="153"/>
                  </a:lnTo>
                  <a:lnTo>
                    <a:pt x="77" y="380"/>
                  </a:lnTo>
                  <a:lnTo>
                    <a:pt x="531" y="1062"/>
                  </a:lnTo>
                  <a:lnTo>
                    <a:pt x="1062" y="1971"/>
                  </a:lnTo>
                  <a:lnTo>
                    <a:pt x="1516" y="2881"/>
                  </a:lnTo>
                  <a:lnTo>
                    <a:pt x="1820" y="3563"/>
                  </a:lnTo>
                  <a:lnTo>
                    <a:pt x="1971" y="3715"/>
                  </a:lnTo>
                  <a:lnTo>
                    <a:pt x="2047" y="3790"/>
                  </a:lnTo>
                  <a:lnTo>
                    <a:pt x="2199" y="3790"/>
                  </a:lnTo>
                  <a:lnTo>
                    <a:pt x="2274" y="3715"/>
                  </a:lnTo>
                  <a:lnTo>
                    <a:pt x="2199" y="3411"/>
                  </a:lnTo>
                  <a:lnTo>
                    <a:pt x="2047" y="2805"/>
                  </a:lnTo>
                  <a:lnTo>
                    <a:pt x="1668" y="1971"/>
                  </a:lnTo>
                  <a:lnTo>
                    <a:pt x="1138" y="1062"/>
                  </a:lnTo>
                  <a:lnTo>
                    <a:pt x="683" y="38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810802" y="5143343"/>
              <a:ext cx="100117" cy="152684"/>
            </a:xfrm>
            <a:custGeom>
              <a:avLst/>
              <a:gdLst/>
              <a:ahLst/>
              <a:cxnLst/>
              <a:rect l="l" t="t" r="r" b="b"/>
              <a:pathLst>
                <a:path w="3032" h="4624" extrusionOk="0">
                  <a:moveTo>
                    <a:pt x="2880" y="0"/>
                  </a:moveTo>
                  <a:lnTo>
                    <a:pt x="2728" y="76"/>
                  </a:lnTo>
                  <a:lnTo>
                    <a:pt x="2501" y="304"/>
                  </a:lnTo>
                  <a:lnTo>
                    <a:pt x="1895" y="1061"/>
                  </a:lnTo>
                  <a:lnTo>
                    <a:pt x="1289" y="1971"/>
                  </a:lnTo>
                  <a:lnTo>
                    <a:pt x="682" y="3032"/>
                  </a:lnTo>
                  <a:lnTo>
                    <a:pt x="152" y="3941"/>
                  </a:lnTo>
                  <a:lnTo>
                    <a:pt x="0" y="4472"/>
                  </a:lnTo>
                  <a:lnTo>
                    <a:pt x="76" y="4548"/>
                  </a:lnTo>
                  <a:lnTo>
                    <a:pt x="228" y="4623"/>
                  </a:lnTo>
                  <a:lnTo>
                    <a:pt x="379" y="4472"/>
                  </a:lnTo>
                  <a:lnTo>
                    <a:pt x="606" y="4169"/>
                  </a:lnTo>
                  <a:lnTo>
                    <a:pt x="1213" y="3108"/>
                  </a:lnTo>
                  <a:lnTo>
                    <a:pt x="1895" y="1819"/>
                  </a:lnTo>
                  <a:lnTo>
                    <a:pt x="2501" y="910"/>
                  </a:lnTo>
                  <a:lnTo>
                    <a:pt x="2880" y="455"/>
                  </a:lnTo>
                  <a:lnTo>
                    <a:pt x="3032" y="152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30245" y="5303489"/>
              <a:ext cx="190228" cy="17567"/>
            </a:xfrm>
            <a:custGeom>
              <a:avLst/>
              <a:gdLst/>
              <a:ahLst/>
              <a:cxnLst/>
              <a:rect l="l" t="t" r="r" b="b"/>
              <a:pathLst>
                <a:path w="5761" h="532" extrusionOk="0">
                  <a:moveTo>
                    <a:pt x="3638" y="1"/>
                  </a:moveTo>
                  <a:lnTo>
                    <a:pt x="1971" y="77"/>
                  </a:lnTo>
                  <a:lnTo>
                    <a:pt x="683" y="152"/>
                  </a:lnTo>
                  <a:lnTo>
                    <a:pt x="228" y="228"/>
                  </a:lnTo>
                  <a:lnTo>
                    <a:pt x="76" y="304"/>
                  </a:lnTo>
                  <a:lnTo>
                    <a:pt x="1" y="380"/>
                  </a:lnTo>
                  <a:lnTo>
                    <a:pt x="76" y="380"/>
                  </a:lnTo>
                  <a:lnTo>
                    <a:pt x="304" y="456"/>
                  </a:lnTo>
                  <a:lnTo>
                    <a:pt x="1289" y="531"/>
                  </a:lnTo>
                  <a:lnTo>
                    <a:pt x="3032" y="456"/>
                  </a:lnTo>
                  <a:lnTo>
                    <a:pt x="4927" y="380"/>
                  </a:lnTo>
                  <a:lnTo>
                    <a:pt x="5533" y="228"/>
                  </a:lnTo>
                  <a:lnTo>
                    <a:pt x="5760" y="152"/>
                  </a:lnTo>
                  <a:lnTo>
                    <a:pt x="5533" y="77"/>
                  </a:lnTo>
                  <a:lnTo>
                    <a:pt x="5078" y="77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833321" y="5353548"/>
              <a:ext cx="20043" cy="82616"/>
            </a:xfrm>
            <a:custGeom>
              <a:avLst/>
              <a:gdLst/>
              <a:ahLst/>
              <a:cxnLst/>
              <a:rect l="l" t="t" r="r" b="b"/>
              <a:pathLst>
                <a:path w="607" h="2502" extrusionOk="0">
                  <a:moveTo>
                    <a:pt x="379" y="1"/>
                  </a:moveTo>
                  <a:lnTo>
                    <a:pt x="152" y="152"/>
                  </a:lnTo>
                  <a:lnTo>
                    <a:pt x="76" y="304"/>
                  </a:lnTo>
                  <a:lnTo>
                    <a:pt x="0" y="607"/>
                  </a:lnTo>
                  <a:lnTo>
                    <a:pt x="0" y="1365"/>
                  </a:lnTo>
                  <a:lnTo>
                    <a:pt x="76" y="2123"/>
                  </a:lnTo>
                  <a:lnTo>
                    <a:pt x="152" y="2426"/>
                  </a:lnTo>
                  <a:lnTo>
                    <a:pt x="227" y="2502"/>
                  </a:lnTo>
                  <a:lnTo>
                    <a:pt x="303" y="2502"/>
                  </a:lnTo>
                  <a:lnTo>
                    <a:pt x="379" y="2426"/>
                  </a:lnTo>
                  <a:lnTo>
                    <a:pt x="455" y="2047"/>
                  </a:lnTo>
                  <a:lnTo>
                    <a:pt x="455" y="1365"/>
                  </a:lnTo>
                  <a:lnTo>
                    <a:pt x="606" y="683"/>
                  </a:lnTo>
                  <a:lnTo>
                    <a:pt x="606" y="304"/>
                  </a:lnTo>
                  <a:lnTo>
                    <a:pt x="531" y="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70182" y="5483679"/>
              <a:ext cx="65082" cy="95131"/>
            </a:xfrm>
            <a:custGeom>
              <a:avLst/>
              <a:gdLst/>
              <a:ahLst/>
              <a:cxnLst/>
              <a:rect l="l" t="t" r="r" b="b"/>
              <a:pathLst>
                <a:path w="1971" h="2881" extrusionOk="0">
                  <a:moveTo>
                    <a:pt x="1744" y="0"/>
                  </a:moveTo>
                  <a:lnTo>
                    <a:pt x="1668" y="152"/>
                  </a:lnTo>
                  <a:lnTo>
                    <a:pt x="1289" y="531"/>
                  </a:lnTo>
                  <a:lnTo>
                    <a:pt x="758" y="1289"/>
                  </a:lnTo>
                  <a:lnTo>
                    <a:pt x="228" y="2122"/>
                  </a:lnTo>
                  <a:lnTo>
                    <a:pt x="1" y="2653"/>
                  </a:lnTo>
                  <a:lnTo>
                    <a:pt x="1" y="2729"/>
                  </a:lnTo>
                  <a:lnTo>
                    <a:pt x="1" y="2805"/>
                  </a:lnTo>
                  <a:lnTo>
                    <a:pt x="152" y="2880"/>
                  </a:lnTo>
                  <a:lnTo>
                    <a:pt x="304" y="2805"/>
                  </a:lnTo>
                  <a:lnTo>
                    <a:pt x="531" y="2501"/>
                  </a:lnTo>
                  <a:lnTo>
                    <a:pt x="1137" y="1744"/>
                  </a:lnTo>
                  <a:lnTo>
                    <a:pt x="1668" y="834"/>
                  </a:lnTo>
                  <a:lnTo>
                    <a:pt x="1895" y="531"/>
                  </a:lnTo>
                  <a:lnTo>
                    <a:pt x="1971" y="304"/>
                  </a:lnTo>
                  <a:lnTo>
                    <a:pt x="1895" y="152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82696" y="5526209"/>
              <a:ext cx="90112" cy="132674"/>
            </a:xfrm>
            <a:custGeom>
              <a:avLst/>
              <a:gdLst/>
              <a:ahLst/>
              <a:cxnLst/>
              <a:rect l="l" t="t" r="r" b="b"/>
              <a:pathLst>
                <a:path w="2729" h="4018" extrusionOk="0">
                  <a:moveTo>
                    <a:pt x="2577" y="1"/>
                  </a:moveTo>
                  <a:lnTo>
                    <a:pt x="2426" y="228"/>
                  </a:lnTo>
                  <a:lnTo>
                    <a:pt x="1895" y="1062"/>
                  </a:lnTo>
                  <a:lnTo>
                    <a:pt x="1213" y="2199"/>
                  </a:lnTo>
                  <a:lnTo>
                    <a:pt x="455" y="3108"/>
                  </a:lnTo>
                  <a:lnTo>
                    <a:pt x="76" y="3639"/>
                  </a:lnTo>
                  <a:lnTo>
                    <a:pt x="1" y="3866"/>
                  </a:lnTo>
                  <a:lnTo>
                    <a:pt x="1" y="3942"/>
                  </a:lnTo>
                  <a:lnTo>
                    <a:pt x="76" y="4018"/>
                  </a:lnTo>
                  <a:lnTo>
                    <a:pt x="228" y="3942"/>
                  </a:lnTo>
                  <a:lnTo>
                    <a:pt x="607" y="3563"/>
                  </a:lnTo>
                  <a:lnTo>
                    <a:pt x="1062" y="3032"/>
                  </a:lnTo>
                  <a:lnTo>
                    <a:pt x="1592" y="2350"/>
                  </a:lnTo>
                  <a:lnTo>
                    <a:pt x="2047" y="1668"/>
                  </a:lnTo>
                  <a:lnTo>
                    <a:pt x="2426" y="910"/>
                  </a:lnTo>
                  <a:lnTo>
                    <a:pt x="2653" y="380"/>
                  </a:lnTo>
                  <a:lnTo>
                    <a:pt x="2729" y="152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590592" y="5621306"/>
              <a:ext cx="120160" cy="35067"/>
            </a:xfrm>
            <a:custGeom>
              <a:avLst/>
              <a:gdLst/>
              <a:ahLst/>
              <a:cxnLst/>
              <a:rect l="l" t="t" r="r" b="b"/>
              <a:pathLst>
                <a:path w="3639" h="1062" extrusionOk="0">
                  <a:moveTo>
                    <a:pt x="152" y="1"/>
                  </a:moveTo>
                  <a:lnTo>
                    <a:pt x="76" y="77"/>
                  </a:lnTo>
                  <a:lnTo>
                    <a:pt x="0" y="152"/>
                  </a:lnTo>
                  <a:lnTo>
                    <a:pt x="76" y="380"/>
                  </a:lnTo>
                  <a:lnTo>
                    <a:pt x="304" y="531"/>
                  </a:lnTo>
                  <a:lnTo>
                    <a:pt x="607" y="683"/>
                  </a:lnTo>
                  <a:lnTo>
                    <a:pt x="1365" y="910"/>
                  </a:lnTo>
                  <a:lnTo>
                    <a:pt x="2350" y="1062"/>
                  </a:lnTo>
                  <a:lnTo>
                    <a:pt x="3487" y="1062"/>
                  </a:lnTo>
                  <a:lnTo>
                    <a:pt x="3638" y="986"/>
                  </a:lnTo>
                  <a:lnTo>
                    <a:pt x="3562" y="910"/>
                  </a:lnTo>
                  <a:lnTo>
                    <a:pt x="3411" y="759"/>
                  </a:lnTo>
                  <a:lnTo>
                    <a:pt x="3108" y="683"/>
                  </a:lnTo>
                  <a:lnTo>
                    <a:pt x="2577" y="531"/>
                  </a:lnTo>
                  <a:lnTo>
                    <a:pt x="1819" y="380"/>
                  </a:lnTo>
                  <a:lnTo>
                    <a:pt x="986" y="15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728219" y="5636330"/>
              <a:ext cx="155161" cy="95131"/>
            </a:xfrm>
            <a:custGeom>
              <a:avLst/>
              <a:gdLst/>
              <a:ahLst/>
              <a:cxnLst/>
              <a:rect l="l" t="t" r="r" b="b"/>
              <a:pathLst>
                <a:path w="4699" h="2881" extrusionOk="0">
                  <a:moveTo>
                    <a:pt x="152" y="0"/>
                  </a:moveTo>
                  <a:lnTo>
                    <a:pt x="0" y="76"/>
                  </a:lnTo>
                  <a:lnTo>
                    <a:pt x="0" y="152"/>
                  </a:lnTo>
                  <a:lnTo>
                    <a:pt x="76" y="379"/>
                  </a:lnTo>
                  <a:lnTo>
                    <a:pt x="152" y="531"/>
                  </a:lnTo>
                  <a:lnTo>
                    <a:pt x="379" y="683"/>
                  </a:lnTo>
                  <a:lnTo>
                    <a:pt x="1288" y="1289"/>
                  </a:lnTo>
                  <a:lnTo>
                    <a:pt x="2577" y="1971"/>
                  </a:lnTo>
                  <a:lnTo>
                    <a:pt x="3865" y="2653"/>
                  </a:lnTo>
                  <a:lnTo>
                    <a:pt x="4547" y="2880"/>
                  </a:lnTo>
                  <a:lnTo>
                    <a:pt x="4623" y="2880"/>
                  </a:lnTo>
                  <a:lnTo>
                    <a:pt x="4699" y="2805"/>
                  </a:lnTo>
                  <a:lnTo>
                    <a:pt x="4623" y="2653"/>
                  </a:lnTo>
                  <a:lnTo>
                    <a:pt x="4472" y="2501"/>
                  </a:lnTo>
                  <a:lnTo>
                    <a:pt x="3865" y="2047"/>
                  </a:lnTo>
                  <a:lnTo>
                    <a:pt x="3107" y="1592"/>
                  </a:lnTo>
                  <a:lnTo>
                    <a:pt x="2046" y="1061"/>
                  </a:lnTo>
                  <a:lnTo>
                    <a:pt x="1061" y="455"/>
                  </a:lnTo>
                  <a:lnTo>
                    <a:pt x="682" y="15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447946" y="5641349"/>
              <a:ext cx="190195" cy="67592"/>
            </a:xfrm>
            <a:custGeom>
              <a:avLst/>
              <a:gdLst/>
              <a:ahLst/>
              <a:cxnLst/>
              <a:rect l="l" t="t" r="r" b="b"/>
              <a:pathLst>
                <a:path w="5760" h="2047" extrusionOk="0">
                  <a:moveTo>
                    <a:pt x="5684" y="0"/>
                  </a:moveTo>
                  <a:lnTo>
                    <a:pt x="5381" y="76"/>
                  </a:lnTo>
                  <a:lnTo>
                    <a:pt x="4851" y="303"/>
                  </a:lnTo>
                  <a:lnTo>
                    <a:pt x="4168" y="606"/>
                  </a:lnTo>
                  <a:lnTo>
                    <a:pt x="3183" y="909"/>
                  </a:lnTo>
                  <a:lnTo>
                    <a:pt x="1971" y="1213"/>
                  </a:lnTo>
                  <a:lnTo>
                    <a:pt x="455" y="1516"/>
                  </a:lnTo>
                  <a:lnTo>
                    <a:pt x="152" y="1667"/>
                  </a:lnTo>
                  <a:lnTo>
                    <a:pt x="76" y="1743"/>
                  </a:lnTo>
                  <a:lnTo>
                    <a:pt x="0" y="1895"/>
                  </a:lnTo>
                  <a:lnTo>
                    <a:pt x="76" y="1970"/>
                  </a:lnTo>
                  <a:lnTo>
                    <a:pt x="152" y="2046"/>
                  </a:lnTo>
                  <a:lnTo>
                    <a:pt x="682" y="2046"/>
                  </a:lnTo>
                  <a:lnTo>
                    <a:pt x="1364" y="1970"/>
                  </a:lnTo>
                  <a:lnTo>
                    <a:pt x="2274" y="1819"/>
                  </a:lnTo>
                  <a:lnTo>
                    <a:pt x="3183" y="1516"/>
                  </a:lnTo>
                  <a:lnTo>
                    <a:pt x="4017" y="1213"/>
                  </a:lnTo>
                  <a:lnTo>
                    <a:pt x="4775" y="909"/>
                  </a:lnTo>
                  <a:lnTo>
                    <a:pt x="5305" y="531"/>
                  </a:lnTo>
                  <a:lnTo>
                    <a:pt x="5684" y="227"/>
                  </a:lnTo>
                  <a:lnTo>
                    <a:pt x="5760" y="76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242760" y="5651354"/>
              <a:ext cx="35067" cy="32558"/>
            </a:xfrm>
            <a:custGeom>
              <a:avLst/>
              <a:gdLst/>
              <a:ahLst/>
              <a:cxnLst/>
              <a:rect l="l" t="t" r="r" b="b"/>
              <a:pathLst>
                <a:path w="1062" h="986" extrusionOk="0">
                  <a:moveTo>
                    <a:pt x="834" y="0"/>
                  </a:moveTo>
                  <a:lnTo>
                    <a:pt x="607" y="152"/>
                  </a:lnTo>
                  <a:lnTo>
                    <a:pt x="304" y="379"/>
                  </a:lnTo>
                  <a:lnTo>
                    <a:pt x="1" y="758"/>
                  </a:lnTo>
                  <a:lnTo>
                    <a:pt x="1" y="985"/>
                  </a:lnTo>
                  <a:lnTo>
                    <a:pt x="152" y="985"/>
                  </a:lnTo>
                  <a:lnTo>
                    <a:pt x="531" y="758"/>
                  </a:lnTo>
                  <a:lnTo>
                    <a:pt x="834" y="455"/>
                  </a:lnTo>
                  <a:lnTo>
                    <a:pt x="1062" y="228"/>
                  </a:lnTo>
                  <a:lnTo>
                    <a:pt x="1062" y="7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518014" y="5666345"/>
              <a:ext cx="70101" cy="15057"/>
            </a:xfrm>
            <a:custGeom>
              <a:avLst/>
              <a:gdLst/>
              <a:ahLst/>
              <a:cxnLst/>
              <a:rect l="l" t="t" r="r" b="b"/>
              <a:pathLst>
                <a:path w="2123" h="456" extrusionOk="0">
                  <a:moveTo>
                    <a:pt x="985" y="1"/>
                  </a:moveTo>
                  <a:lnTo>
                    <a:pt x="228" y="77"/>
                  </a:lnTo>
                  <a:lnTo>
                    <a:pt x="76" y="152"/>
                  </a:lnTo>
                  <a:lnTo>
                    <a:pt x="0" y="228"/>
                  </a:lnTo>
                  <a:lnTo>
                    <a:pt x="152" y="304"/>
                  </a:lnTo>
                  <a:lnTo>
                    <a:pt x="455" y="380"/>
                  </a:lnTo>
                  <a:lnTo>
                    <a:pt x="1137" y="456"/>
                  </a:lnTo>
                  <a:lnTo>
                    <a:pt x="1819" y="380"/>
                  </a:lnTo>
                  <a:lnTo>
                    <a:pt x="2046" y="304"/>
                  </a:lnTo>
                  <a:lnTo>
                    <a:pt x="2122" y="228"/>
                  </a:lnTo>
                  <a:lnTo>
                    <a:pt x="2046" y="152"/>
                  </a:lnTo>
                  <a:lnTo>
                    <a:pt x="1819" y="77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495494" y="5703889"/>
              <a:ext cx="265283" cy="65115"/>
            </a:xfrm>
            <a:custGeom>
              <a:avLst/>
              <a:gdLst/>
              <a:ahLst/>
              <a:cxnLst/>
              <a:rect l="l" t="t" r="r" b="b"/>
              <a:pathLst>
                <a:path w="8034" h="1972" extrusionOk="0">
                  <a:moveTo>
                    <a:pt x="7958" y="1"/>
                  </a:moveTo>
                  <a:lnTo>
                    <a:pt x="6594" y="531"/>
                  </a:lnTo>
                  <a:lnTo>
                    <a:pt x="5836" y="834"/>
                  </a:lnTo>
                  <a:lnTo>
                    <a:pt x="5002" y="1062"/>
                  </a:lnTo>
                  <a:lnTo>
                    <a:pt x="4017" y="1137"/>
                  </a:lnTo>
                  <a:lnTo>
                    <a:pt x="2653" y="1289"/>
                  </a:lnTo>
                  <a:lnTo>
                    <a:pt x="682" y="1441"/>
                  </a:lnTo>
                  <a:lnTo>
                    <a:pt x="152" y="1516"/>
                  </a:lnTo>
                  <a:lnTo>
                    <a:pt x="0" y="1592"/>
                  </a:lnTo>
                  <a:lnTo>
                    <a:pt x="0" y="1668"/>
                  </a:lnTo>
                  <a:lnTo>
                    <a:pt x="0" y="1744"/>
                  </a:lnTo>
                  <a:lnTo>
                    <a:pt x="0" y="1820"/>
                  </a:lnTo>
                  <a:lnTo>
                    <a:pt x="303" y="1895"/>
                  </a:lnTo>
                  <a:lnTo>
                    <a:pt x="758" y="1895"/>
                  </a:lnTo>
                  <a:lnTo>
                    <a:pt x="1364" y="1971"/>
                  </a:lnTo>
                  <a:lnTo>
                    <a:pt x="2880" y="1820"/>
                  </a:lnTo>
                  <a:lnTo>
                    <a:pt x="4547" y="1592"/>
                  </a:lnTo>
                  <a:lnTo>
                    <a:pt x="5836" y="1289"/>
                  </a:lnTo>
                  <a:lnTo>
                    <a:pt x="6973" y="910"/>
                  </a:lnTo>
                  <a:lnTo>
                    <a:pt x="7731" y="531"/>
                  </a:lnTo>
                  <a:lnTo>
                    <a:pt x="7958" y="304"/>
                  </a:lnTo>
                  <a:lnTo>
                    <a:pt x="8034" y="152"/>
                  </a:lnTo>
                  <a:lnTo>
                    <a:pt x="8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712658" y="5120823"/>
              <a:ext cx="132674" cy="132674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2123" y="1365"/>
                  </a:moveTo>
                  <a:lnTo>
                    <a:pt x="2274" y="1592"/>
                  </a:lnTo>
                  <a:lnTo>
                    <a:pt x="2426" y="1819"/>
                  </a:lnTo>
                  <a:lnTo>
                    <a:pt x="2426" y="1971"/>
                  </a:lnTo>
                  <a:lnTo>
                    <a:pt x="2350" y="2122"/>
                  </a:lnTo>
                  <a:lnTo>
                    <a:pt x="2274" y="2198"/>
                  </a:lnTo>
                  <a:lnTo>
                    <a:pt x="2123" y="2198"/>
                  </a:lnTo>
                  <a:lnTo>
                    <a:pt x="1895" y="2122"/>
                  </a:lnTo>
                  <a:lnTo>
                    <a:pt x="1668" y="1971"/>
                  </a:lnTo>
                  <a:lnTo>
                    <a:pt x="1592" y="1743"/>
                  </a:lnTo>
                  <a:lnTo>
                    <a:pt x="1668" y="1516"/>
                  </a:lnTo>
                  <a:lnTo>
                    <a:pt x="1744" y="1440"/>
                  </a:lnTo>
                  <a:lnTo>
                    <a:pt x="1895" y="1365"/>
                  </a:lnTo>
                  <a:close/>
                  <a:moveTo>
                    <a:pt x="2047" y="0"/>
                  </a:moveTo>
                  <a:lnTo>
                    <a:pt x="1365" y="76"/>
                  </a:lnTo>
                  <a:lnTo>
                    <a:pt x="986" y="152"/>
                  </a:lnTo>
                  <a:lnTo>
                    <a:pt x="834" y="304"/>
                  </a:lnTo>
                  <a:lnTo>
                    <a:pt x="683" y="455"/>
                  </a:lnTo>
                  <a:lnTo>
                    <a:pt x="380" y="910"/>
                  </a:lnTo>
                  <a:lnTo>
                    <a:pt x="152" y="1516"/>
                  </a:lnTo>
                  <a:lnTo>
                    <a:pt x="1" y="2122"/>
                  </a:lnTo>
                  <a:lnTo>
                    <a:pt x="76" y="2426"/>
                  </a:lnTo>
                  <a:lnTo>
                    <a:pt x="228" y="2729"/>
                  </a:lnTo>
                  <a:lnTo>
                    <a:pt x="380" y="3032"/>
                  </a:lnTo>
                  <a:lnTo>
                    <a:pt x="683" y="3335"/>
                  </a:lnTo>
                  <a:lnTo>
                    <a:pt x="1062" y="3638"/>
                  </a:lnTo>
                  <a:lnTo>
                    <a:pt x="1441" y="3866"/>
                  </a:lnTo>
                  <a:lnTo>
                    <a:pt x="1744" y="3941"/>
                  </a:lnTo>
                  <a:lnTo>
                    <a:pt x="2123" y="4017"/>
                  </a:lnTo>
                  <a:lnTo>
                    <a:pt x="2502" y="3941"/>
                  </a:lnTo>
                  <a:lnTo>
                    <a:pt x="2805" y="3866"/>
                  </a:lnTo>
                  <a:lnTo>
                    <a:pt x="3108" y="3714"/>
                  </a:lnTo>
                  <a:lnTo>
                    <a:pt x="3411" y="3487"/>
                  </a:lnTo>
                  <a:lnTo>
                    <a:pt x="3638" y="3259"/>
                  </a:lnTo>
                  <a:lnTo>
                    <a:pt x="3790" y="2956"/>
                  </a:lnTo>
                  <a:lnTo>
                    <a:pt x="3942" y="2577"/>
                  </a:lnTo>
                  <a:lnTo>
                    <a:pt x="4017" y="2198"/>
                  </a:lnTo>
                  <a:lnTo>
                    <a:pt x="3942" y="1819"/>
                  </a:lnTo>
                  <a:lnTo>
                    <a:pt x="3866" y="1440"/>
                  </a:lnTo>
                  <a:lnTo>
                    <a:pt x="3714" y="1061"/>
                  </a:lnTo>
                  <a:lnTo>
                    <a:pt x="3411" y="682"/>
                  </a:lnTo>
                  <a:lnTo>
                    <a:pt x="3108" y="379"/>
                  </a:lnTo>
                  <a:lnTo>
                    <a:pt x="2805" y="152"/>
                  </a:lnTo>
                  <a:lnTo>
                    <a:pt x="2502" y="76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570039" y="5165862"/>
              <a:ext cx="62573" cy="32558"/>
            </a:xfrm>
            <a:custGeom>
              <a:avLst/>
              <a:gdLst/>
              <a:ahLst/>
              <a:cxnLst/>
              <a:rect l="l" t="t" r="r" b="b"/>
              <a:pathLst>
                <a:path w="1895" h="986" extrusionOk="0">
                  <a:moveTo>
                    <a:pt x="0" y="1"/>
                  </a:moveTo>
                  <a:lnTo>
                    <a:pt x="0" y="76"/>
                  </a:lnTo>
                  <a:lnTo>
                    <a:pt x="607" y="531"/>
                  </a:lnTo>
                  <a:lnTo>
                    <a:pt x="1364" y="910"/>
                  </a:lnTo>
                  <a:lnTo>
                    <a:pt x="1668" y="986"/>
                  </a:lnTo>
                  <a:lnTo>
                    <a:pt x="1819" y="986"/>
                  </a:lnTo>
                  <a:lnTo>
                    <a:pt x="1895" y="910"/>
                  </a:lnTo>
                  <a:lnTo>
                    <a:pt x="1819" y="758"/>
                  </a:lnTo>
                  <a:lnTo>
                    <a:pt x="1289" y="455"/>
                  </a:lnTo>
                  <a:lnTo>
                    <a:pt x="682" y="76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2692675" y="5180886"/>
              <a:ext cx="140170" cy="140170"/>
            </a:xfrm>
            <a:custGeom>
              <a:avLst/>
              <a:gdLst/>
              <a:ahLst/>
              <a:cxnLst/>
              <a:rect l="l" t="t" r="r" b="b"/>
              <a:pathLst>
                <a:path w="4245" h="4245" extrusionOk="0">
                  <a:moveTo>
                    <a:pt x="2350" y="1743"/>
                  </a:moveTo>
                  <a:lnTo>
                    <a:pt x="2350" y="1895"/>
                  </a:lnTo>
                  <a:lnTo>
                    <a:pt x="2350" y="2122"/>
                  </a:lnTo>
                  <a:lnTo>
                    <a:pt x="1971" y="2122"/>
                  </a:lnTo>
                  <a:lnTo>
                    <a:pt x="1971" y="1895"/>
                  </a:lnTo>
                  <a:lnTo>
                    <a:pt x="1971" y="1743"/>
                  </a:lnTo>
                  <a:close/>
                  <a:moveTo>
                    <a:pt x="2047" y="0"/>
                  </a:moveTo>
                  <a:lnTo>
                    <a:pt x="1744" y="76"/>
                  </a:lnTo>
                  <a:lnTo>
                    <a:pt x="1365" y="152"/>
                  </a:lnTo>
                  <a:lnTo>
                    <a:pt x="1137" y="303"/>
                  </a:lnTo>
                  <a:lnTo>
                    <a:pt x="834" y="531"/>
                  </a:lnTo>
                  <a:lnTo>
                    <a:pt x="380" y="986"/>
                  </a:lnTo>
                  <a:lnTo>
                    <a:pt x="76" y="1592"/>
                  </a:lnTo>
                  <a:lnTo>
                    <a:pt x="1" y="1895"/>
                  </a:lnTo>
                  <a:lnTo>
                    <a:pt x="1" y="2198"/>
                  </a:lnTo>
                  <a:lnTo>
                    <a:pt x="1" y="2577"/>
                  </a:lnTo>
                  <a:lnTo>
                    <a:pt x="76" y="2956"/>
                  </a:lnTo>
                  <a:lnTo>
                    <a:pt x="152" y="3335"/>
                  </a:lnTo>
                  <a:lnTo>
                    <a:pt x="380" y="3562"/>
                  </a:lnTo>
                  <a:lnTo>
                    <a:pt x="607" y="3790"/>
                  </a:lnTo>
                  <a:lnTo>
                    <a:pt x="834" y="4017"/>
                  </a:lnTo>
                  <a:lnTo>
                    <a:pt x="1137" y="4169"/>
                  </a:lnTo>
                  <a:lnTo>
                    <a:pt x="1516" y="4244"/>
                  </a:lnTo>
                  <a:lnTo>
                    <a:pt x="2274" y="4244"/>
                  </a:lnTo>
                  <a:lnTo>
                    <a:pt x="2653" y="4169"/>
                  </a:lnTo>
                  <a:lnTo>
                    <a:pt x="2956" y="4017"/>
                  </a:lnTo>
                  <a:lnTo>
                    <a:pt x="3260" y="3790"/>
                  </a:lnTo>
                  <a:lnTo>
                    <a:pt x="3563" y="3562"/>
                  </a:lnTo>
                  <a:lnTo>
                    <a:pt x="3790" y="3259"/>
                  </a:lnTo>
                  <a:lnTo>
                    <a:pt x="4017" y="2880"/>
                  </a:lnTo>
                  <a:lnTo>
                    <a:pt x="4169" y="2577"/>
                  </a:lnTo>
                  <a:lnTo>
                    <a:pt x="4245" y="2198"/>
                  </a:lnTo>
                  <a:lnTo>
                    <a:pt x="4245" y="1895"/>
                  </a:lnTo>
                  <a:lnTo>
                    <a:pt x="4245" y="1592"/>
                  </a:lnTo>
                  <a:lnTo>
                    <a:pt x="4169" y="1289"/>
                  </a:lnTo>
                  <a:lnTo>
                    <a:pt x="4093" y="1061"/>
                  </a:lnTo>
                  <a:lnTo>
                    <a:pt x="3714" y="531"/>
                  </a:lnTo>
                  <a:lnTo>
                    <a:pt x="3260" y="228"/>
                  </a:lnTo>
                  <a:lnTo>
                    <a:pt x="3032" y="76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2590082" y="5295994"/>
              <a:ext cx="50091" cy="47582"/>
            </a:xfrm>
            <a:custGeom>
              <a:avLst/>
              <a:gdLst/>
              <a:ahLst/>
              <a:cxnLst/>
              <a:rect l="l" t="t" r="r" b="b"/>
              <a:pathLst>
                <a:path w="1517" h="1441" extrusionOk="0">
                  <a:moveTo>
                    <a:pt x="1214" y="0"/>
                  </a:moveTo>
                  <a:lnTo>
                    <a:pt x="910" y="228"/>
                  </a:lnTo>
                  <a:lnTo>
                    <a:pt x="456" y="683"/>
                  </a:lnTo>
                  <a:lnTo>
                    <a:pt x="77" y="1137"/>
                  </a:lnTo>
                  <a:lnTo>
                    <a:pt x="1" y="1365"/>
                  </a:lnTo>
                  <a:lnTo>
                    <a:pt x="1" y="1440"/>
                  </a:lnTo>
                  <a:lnTo>
                    <a:pt x="153" y="1440"/>
                  </a:lnTo>
                  <a:lnTo>
                    <a:pt x="304" y="1365"/>
                  </a:lnTo>
                  <a:lnTo>
                    <a:pt x="835" y="986"/>
                  </a:lnTo>
                  <a:lnTo>
                    <a:pt x="1289" y="531"/>
                  </a:lnTo>
                  <a:lnTo>
                    <a:pt x="1441" y="304"/>
                  </a:lnTo>
                  <a:lnTo>
                    <a:pt x="1517" y="152"/>
                  </a:lnTo>
                  <a:lnTo>
                    <a:pt x="1441" y="7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700170" y="5318513"/>
              <a:ext cx="92621" cy="35067"/>
            </a:xfrm>
            <a:custGeom>
              <a:avLst/>
              <a:gdLst/>
              <a:ahLst/>
              <a:cxnLst/>
              <a:rect l="l" t="t" r="r" b="b"/>
              <a:pathLst>
                <a:path w="2805" h="1062" extrusionOk="0">
                  <a:moveTo>
                    <a:pt x="76" y="1"/>
                  </a:moveTo>
                  <a:lnTo>
                    <a:pt x="0" y="76"/>
                  </a:lnTo>
                  <a:lnTo>
                    <a:pt x="0" y="152"/>
                  </a:lnTo>
                  <a:lnTo>
                    <a:pt x="0" y="304"/>
                  </a:lnTo>
                  <a:lnTo>
                    <a:pt x="76" y="379"/>
                  </a:lnTo>
                  <a:lnTo>
                    <a:pt x="455" y="683"/>
                  </a:lnTo>
                  <a:lnTo>
                    <a:pt x="1061" y="834"/>
                  </a:lnTo>
                  <a:lnTo>
                    <a:pt x="1819" y="986"/>
                  </a:lnTo>
                  <a:lnTo>
                    <a:pt x="2577" y="1062"/>
                  </a:lnTo>
                  <a:lnTo>
                    <a:pt x="2729" y="986"/>
                  </a:lnTo>
                  <a:lnTo>
                    <a:pt x="2804" y="910"/>
                  </a:lnTo>
                  <a:lnTo>
                    <a:pt x="2729" y="834"/>
                  </a:lnTo>
                  <a:lnTo>
                    <a:pt x="2577" y="683"/>
                  </a:lnTo>
                  <a:lnTo>
                    <a:pt x="1743" y="455"/>
                  </a:lnTo>
                  <a:lnTo>
                    <a:pt x="379" y="7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500513" y="5268455"/>
              <a:ext cx="75120" cy="20076"/>
            </a:xfrm>
            <a:custGeom>
              <a:avLst/>
              <a:gdLst/>
              <a:ahLst/>
              <a:cxnLst/>
              <a:rect l="l" t="t" r="r" b="b"/>
              <a:pathLst>
                <a:path w="2275" h="608" extrusionOk="0">
                  <a:moveTo>
                    <a:pt x="1213" y="1"/>
                  </a:moveTo>
                  <a:lnTo>
                    <a:pt x="607" y="152"/>
                  </a:lnTo>
                  <a:lnTo>
                    <a:pt x="304" y="228"/>
                  </a:lnTo>
                  <a:lnTo>
                    <a:pt x="76" y="304"/>
                  </a:lnTo>
                  <a:lnTo>
                    <a:pt x="1" y="380"/>
                  </a:lnTo>
                  <a:lnTo>
                    <a:pt x="1" y="531"/>
                  </a:lnTo>
                  <a:lnTo>
                    <a:pt x="152" y="531"/>
                  </a:lnTo>
                  <a:lnTo>
                    <a:pt x="380" y="607"/>
                  </a:lnTo>
                  <a:lnTo>
                    <a:pt x="1137" y="607"/>
                  </a:lnTo>
                  <a:lnTo>
                    <a:pt x="1820" y="531"/>
                  </a:lnTo>
                  <a:lnTo>
                    <a:pt x="2199" y="456"/>
                  </a:lnTo>
                  <a:lnTo>
                    <a:pt x="2274" y="380"/>
                  </a:lnTo>
                  <a:lnTo>
                    <a:pt x="2274" y="304"/>
                  </a:lnTo>
                  <a:lnTo>
                    <a:pt x="2047" y="152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595611" y="5295994"/>
              <a:ext cx="85126" cy="245273"/>
            </a:xfrm>
            <a:custGeom>
              <a:avLst/>
              <a:gdLst/>
              <a:ahLst/>
              <a:cxnLst/>
              <a:rect l="l" t="t" r="r" b="b"/>
              <a:pathLst>
                <a:path w="2578" h="7428" extrusionOk="0">
                  <a:moveTo>
                    <a:pt x="1820" y="0"/>
                  </a:moveTo>
                  <a:lnTo>
                    <a:pt x="1744" y="76"/>
                  </a:lnTo>
                  <a:lnTo>
                    <a:pt x="1517" y="152"/>
                  </a:lnTo>
                  <a:lnTo>
                    <a:pt x="1138" y="683"/>
                  </a:lnTo>
                  <a:lnTo>
                    <a:pt x="531" y="1440"/>
                  </a:lnTo>
                  <a:lnTo>
                    <a:pt x="228" y="2122"/>
                  </a:lnTo>
                  <a:lnTo>
                    <a:pt x="77" y="2805"/>
                  </a:lnTo>
                  <a:lnTo>
                    <a:pt x="1" y="3638"/>
                  </a:lnTo>
                  <a:lnTo>
                    <a:pt x="1" y="4093"/>
                  </a:lnTo>
                  <a:lnTo>
                    <a:pt x="77" y="4548"/>
                  </a:lnTo>
                  <a:lnTo>
                    <a:pt x="228" y="5002"/>
                  </a:lnTo>
                  <a:lnTo>
                    <a:pt x="380" y="5381"/>
                  </a:lnTo>
                  <a:lnTo>
                    <a:pt x="607" y="5760"/>
                  </a:lnTo>
                  <a:lnTo>
                    <a:pt x="910" y="6139"/>
                  </a:lnTo>
                  <a:lnTo>
                    <a:pt x="1213" y="6518"/>
                  </a:lnTo>
                  <a:lnTo>
                    <a:pt x="1668" y="6897"/>
                  </a:lnTo>
                  <a:lnTo>
                    <a:pt x="2350" y="7352"/>
                  </a:lnTo>
                  <a:lnTo>
                    <a:pt x="2502" y="7428"/>
                  </a:lnTo>
                  <a:lnTo>
                    <a:pt x="2578" y="7352"/>
                  </a:lnTo>
                  <a:lnTo>
                    <a:pt x="2578" y="7276"/>
                  </a:lnTo>
                  <a:lnTo>
                    <a:pt x="2426" y="7049"/>
                  </a:lnTo>
                  <a:lnTo>
                    <a:pt x="1744" y="6367"/>
                  </a:lnTo>
                  <a:lnTo>
                    <a:pt x="1213" y="5684"/>
                  </a:lnTo>
                  <a:lnTo>
                    <a:pt x="759" y="5002"/>
                  </a:lnTo>
                  <a:lnTo>
                    <a:pt x="531" y="4320"/>
                  </a:lnTo>
                  <a:lnTo>
                    <a:pt x="380" y="3638"/>
                  </a:lnTo>
                  <a:lnTo>
                    <a:pt x="456" y="2956"/>
                  </a:lnTo>
                  <a:lnTo>
                    <a:pt x="607" y="2198"/>
                  </a:lnTo>
                  <a:lnTo>
                    <a:pt x="910" y="1516"/>
                  </a:lnTo>
                  <a:lnTo>
                    <a:pt x="1365" y="834"/>
                  </a:lnTo>
                  <a:lnTo>
                    <a:pt x="1820" y="228"/>
                  </a:lnTo>
                  <a:lnTo>
                    <a:pt x="1895" y="76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62970" y="5536214"/>
              <a:ext cx="65082" cy="20076"/>
            </a:xfrm>
            <a:custGeom>
              <a:avLst/>
              <a:gdLst/>
              <a:ahLst/>
              <a:cxnLst/>
              <a:rect l="l" t="t" r="r" b="b"/>
              <a:pathLst>
                <a:path w="1971" h="608" extrusionOk="0">
                  <a:moveTo>
                    <a:pt x="1592" y="1"/>
                  </a:moveTo>
                  <a:lnTo>
                    <a:pt x="531" y="153"/>
                  </a:lnTo>
                  <a:lnTo>
                    <a:pt x="152" y="228"/>
                  </a:lnTo>
                  <a:lnTo>
                    <a:pt x="76" y="304"/>
                  </a:lnTo>
                  <a:lnTo>
                    <a:pt x="0" y="380"/>
                  </a:lnTo>
                  <a:lnTo>
                    <a:pt x="76" y="531"/>
                  </a:lnTo>
                  <a:lnTo>
                    <a:pt x="228" y="607"/>
                  </a:lnTo>
                  <a:lnTo>
                    <a:pt x="683" y="607"/>
                  </a:lnTo>
                  <a:lnTo>
                    <a:pt x="1213" y="531"/>
                  </a:lnTo>
                  <a:lnTo>
                    <a:pt x="1516" y="456"/>
                  </a:lnTo>
                  <a:lnTo>
                    <a:pt x="1668" y="304"/>
                  </a:lnTo>
                  <a:lnTo>
                    <a:pt x="1895" y="153"/>
                  </a:lnTo>
                  <a:lnTo>
                    <a:pt x="1971" y="77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1248745" y="5411101"/>
              <a:ext cx="42563" cy="160180"/>
            </a:xfrm>
            <a:custGeom>
              <a:avLst/>
              <a:gdLst/>
              <a:ahLst/>
              <a:cxnLst/>
              <a:rect l="l" t="t" r="r" b="b"/>
              <a:pathLst>
                <a:path w="1289" h="4851" extrusionOk="0">
                  <a:moveTo>
                    <a:pt x="910" y="1"/>
                  </a:moveTo>
                  <a:lnTo>
                    <a:pt x="758" y="76"/>
                  </a:lnTo>
                  <a:lnTo>
                    <a:pt x="607" y="304"/>
                  </a:lnTo>
                  <a:lnTo>
                    <a:pt x="379" y="1213"/>
                  </a:lnTo>
                  <a:lnTo>
                    <a:pt x="152" y="2577"/>
                  </a:lnTo>
                  <a:lnTo>
                    <a:pt x="1" y="3866"/>
                  </a:lnTo>
                  <a:lnTo>
                    <a:pt x="1" y="4548"/>
                  </a:lnTo>
                  <a:lnTo>
                    <a:pt x="76" y="4775"/>
                  </a:lnTo>
                  <a:lnTo>
                    <a:pt x="304" y="4851"/>
                  </a:lnTo>
                  <a:lnTo>
                    <a:pt x="455" y="4775"/>
                  </a:lnTo>
                  <a:lnTo>
                    <a:pt x="683" y="4472"/>
                  </a:lnTo>
                  <a:lnTo>
                    <a:pt x="758" y="4169"/>
                  </a:lnTo>
                  <a:lnTo>
                    <a:pt x="910" y="3638"/>
                  </a:lnTo>
                  <a:lnTo>
                    <a:pt x="1137" y="2274"/>
                  </a:lnTo>
                  <a:lnTo>
                    <a:pt x="1289" y="910"/>
                  </a:lnTo>
                  <a:lnTo>
                    <a:pt x="1289" y="455"/>
                  </a:lnTo>
                  <a:lnTo>
                    <a:pt x="1213" y="228"/>
                  </a:lnTo>
                  <a:lnTo>
                    <a:pt x="1062" y="7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"/>
          <p:cNvSpPr/>
          <p:nvPr/>
        </p:nvSpPr>
        <p:spPr>
          <a:xfrm rot="-2025391" flipH="1">
            <a:off x="7386426" y="-990099"/>
            <a:ext cx="2542732" cy="2255153"/>
          </a:xfrm>
          <a:custGeom>
            <a:avLst/>
            <a:gdLst/>
            <a:ahLst/>
            <a:cxnLst/>
            <a:rect l="l" t="t" r="r" b="b"/>
            <a:pathLst>
              <a:path w="236272" h="209550" extrusionOk="0">
                <a:moveTo>
                  <a:pt x="28977" y="8907"/>
                </a:moveTo>
                <a:lnTo>
                  <a:pt x="30894" y="10993"/>
                </a:lnTo>
                <a:lnTo>
                  <a:pt x="32585" y="13248"/>
                </a:lnTo>
                <a:lnTo>
                  <a:pt x="34277" y="15503"/>
                </a:lnTo>
                <a:lnTo>
                  <a:pt x="35855" y="17871"/>
                </a:lnTo>
                <a:lnTo>
                  <a:pt x="37208" y="20239"/>
                </a:lnTo>
                <a:lnTo>
                  <a:pt x="38618" y="22663"/>
                </a:lnTo>
                <a:lnTo>
                  <a:pt x="39914" y="25087"/>
                </a:lnTo>
                <a:lnTo>
                  <a:pt x="41211" y="27512"/>
                </a:lnTo>
                <a:lnTo>
                  <a:pt x="43691" y="32304"/>
                </a:lnTo>
                <a:lnTo>
                  <a:pt x="46172" y="37265"/>
                </a:lnTo>
                <a:lnTo>
                  <a:pt x="47412" y="39689"/>
                </a:lnTo>
                <a:lnTo>
                  <a:pt x="48765" y="42057"/>
                </a:lnTo>
                <a:lnTo>
                  <a:pt x="50231" y="44424"/>
                </a:lnTo>
                <a:lnTo>
                  <a:pt x="51640" y="46736"/>
                </a:lnTo>
                <a:lnTo>
                  <a:pt x="50175" y="46736"/>
                </a:lnTo>
                <a:lnTo>
                  <a:pt x="48765" y="46679"/>
                </a:lnTo>
                <a:lnTo>
                  <a:pt x="46003" y="46454"/>
                </a:lnTo>
                <a:lnTo>
                  <a:pt x="43240" y="46059"/>
                </a:lnTo>
                <a:lnTo>
                  <a:pt x="40591" y="45665"/>
                </a:lnTo>
                <a:lnTo>
                  <a:pt x="37941" y="45383"/>
                </a:lnTo>
                <a:lnTo>
                  <a:pt x="36701" y="45270"/>
                </a:lnTo>
                <a:lnTo>
                  <a:pt x="35348" y="45270"/>
                </a:lnTo>
                <a:lnTo>
                  <a:pt x="34051" y="45214"/>
                </a:lnTo>
                <a:lnTo>
                  <a:pt x="32698" y="45326"/>
                </a:lnTo>
                <a:lnTo>
                  <a:pt x="31401" y="45496"/>
                </a:lnTo>
                <a:lnTo>
                  <a:pt x="30161" y="45721"/>
                </a:lnTo>
                <a:lnTo>
                  <a:pt x="31514" y="46285"/>
                </a:lnTo>
                <a:lnTo>
                  <a:pt x="32867" y="46736"/>
                </a:lnTo>
                <a:lnTo>
                  <a:pt x="35630" y="47469"/>
                </a:lnTo>
                <a:lnTo>
                  <a:pt x="38392" y="48089"/>
                </a:lnTo>
                <a:lnTo>
                  <a:pt x="41211" y="48653"/>
                </a:lnTo>
                <a:lnTo>
                  <a:pt x="43353" y="49216"/>
                </a:lnTo>
                <a:lnTo>
                  <a:pt x="45383" y="49724"/>
                </a:lnTo>
                <a:lnTo>
                  <a:pt x="47356" y="50457"/>
                </a:lnTo>
                <a:lnTo>
                  <a:pt x="49160" y="51190"/>
                </a:lnTo>
                <a:lnTo>
                  <a:pt x="51020" y="52035"/>
                </a:lnTo>
                <a:lnTo>
                  <a:pt x="52768" y="53106"/>
                </a:lnTo>
                <a:lnTo>
                  <a:pt x="54403" y="54177"/>
                </a:lnTo>
                <a:lnTo>
                  <a:pt x="55925" y="55361"/>
                </a:lnTo>
                <a:lnTo>
                  <a:pt x="57391" y="56714"/>
                </a:lnTo>
                <a:lnTo>
                  <a:pt x="58744" y="58180"/>
                </a:lnTo>
                <a:lnTo>
                  <a:pt x="60040" y="59815"/>
                </a:lnTo>
                <a:lnTo>
                  <a:pt x="61168" y="61506"/>
                </a:lnTo>
                <a:lnTo>
                  <a:pt x="62296" y="63423"/>
                </a:lnTo>
                <a:lnTo>
                  <a:pt x="63254" y="65396"/>
                </a:lnTo>
                <a:lnTo>
                  <a:pt x="64100" y="67595"/>
                </a:lnTo>
                <a:lnTo>
                  <a:pt x="64832" y="69850"/>
                </a:lnTo>
                <a:lnTo>
                  <a:pt x="61675" y="68892"/>
                </a:lnTo>
                <a:lnTo>
                  <a:pt x="58575" y="67933"/>
                </a:lnTo>
                <a:lnTo>
                  <a:pt x="55643" y="67031"/>
                </a:lnTo>
                <a:lnTo>
                  <a:pt x="54177" y="66693"/>
                </a:lnTo>
                <a:lnTo>
                  <a:pt x="52712" y="66355"/>
                </a:lnTo>
                <a:lnTo>
                  <a:pt x="51697" y="66129"/>
                </a:lnTo>
                <a:lnTo>
                  <a:pt x="50626" y="65847"/>
                </a:lnTo>
                <a:lnTo>
                  <a:pt x="48540" y="65227"/>
                </a:lnTo>
                <a:lnTo>
                  <a:pt x="46510" y="64607"/>
                </a:lnTo>
                <a:lnTo>
                  <a:pt x="44424" y="63987"/>
                </a:lnTo>
                <a:lnTo>
                  <a:pt x="43353" y="63705"/>
                </a:lnTo>
                <a:lnTo>
                  <a:pt x="42282" y="63536"/>
                </a:lnTo>
                <a:lnTo>
                  <a:pt x="41211" y="63367"/>
                </a:lnTo>
                <a:lnTo>
                  <a:pt x="40140" y="63310"/>
                </a:lnTo>
                <a:lnTo>
                  <a:pt x="39069" y="63367"/>
                </a:lnTo>
                <a:lnTo>
                  <a:pt x="37941" y="63592"/>
                </a:lnTo>
                <a:lnTo>
                  <a:pt x="36814" y="63818"/>
                </a:lnTo>
                <a:lnTo>
                  <a:pt x="35855" y="64212"/>
                </a:lnTo>
                <a:lnTo>
                  <a:pt x="35912" y="64325"/>
                </a:lnTo>
                <a:lnTo>
                  <a:pt x="35912" y="64325"/>
                </a:lnTo>
                <a:lnTo>
                  <a:pt x="35686" y="64269"/>
                </a:lnTo>
                <a:lnTo>
                  <a:pt x="35855" y="64212"/>
                </a:lnTo>
                <a:lnTo>
                  <a:pt x="35348" y="63931"/>
                </a:lnTo>
                <a:lnTo>
                  <a:pt x="34728" y="63761"/>
                </a:lnTo>
                <a:lnTo>
                  <a:pt x="34220" y="63480"/>
                </a:lnTo>
                <a:lnTo>
                  <a:pt x="34051" y="63310"/>
                </a:lnTo>
                <a:lnTo>
                  <a:pt x="33826" y="63085"/>
                </a:lnTo>
                <a:lnTo>
                  <a:pt x="31909" y="59928"/>
                </a:lnTo>
                <a:lnTo>
                  <a:pt x="30274" y="56714"/>
                </a:lnTo>
                <a:lnTo>
                  <a:pt x="29485" y="55136"/>
                </a:lnTo>
                <a:lnTo>
                  <a:pt x="28752" y="53501"/>
                </a:lnTo>
                <a:lnTo>
                  <a:pt x="28075" y="51922"/>
                </a:lnTo>
                <a:lnTo>
                  <a:pt x="27512" y="50287"/>
                </a:lnTo>
                <a:lnTo>
                  <a:pt x="26948" y="48653"/>
                </a:lnTo>
                <a:lnTo>
                  <a:pt x="26440" y="47018"/>
                </a:lnTo>
                <a:lnTo>
                  <a:pt x="25989" y="45439"/>
                </a:lnTo>
                <a:lnTo>
                  <a:pt x="25538" y="43748"/>
                </a:lnTo>
                <a:lnTo>
                  <a:pt x="25200" y="42057"/>
                </a:lnTo>
                <a:lnTo>
                  <a:pt x="24918" y="40422"/>
                </a:lnTo>
                <a:lnTo>
                  <a:pt x="24693" y="38730"/>
                </a:lnTo>
                <a:lnTo>
                  <a:pt x="24467" y="37039"/>
                </a:lnTo>
                <a:lnTo>
                  <a:pt x="24354" y="35348"/>
                </a:lnTo>
                <a:lnTo>
                  <a:pt x="24242" y="33657"/>
                </a:lnTo>
                <a:lnTo>
                  <a:pt x="24185" y="31909"/>
                </a:lnTo>
                <a:lnTo>
                  <a:pt x="24185" y="30218"/>
                </a:lnTo>
                <a:lnTo>
                  <a:pt x="24298" y="28583"/>
                </a:lnTo>
                <a:lnTo>
                  <a:pt x="24467" y="26835"/>
                </a:lnTo>
                <a:lnTo>
                  <a:pt x="24636" y="25087"/>
                </a:lnTo>
                <a:lnTo>
                  <a:pt x="24862" y="23283"/>
                </a:lnTo>
                <a:lnTo>
                  <a:pt x="25200" y="21479"/>
                </a:lnTo>
                <a:lnTo>
                  <a:pt x="25595" y="19732"/>
                </a:lnTo>
                <a:lnTo>
                  <a:pt x="25989" y="17984"/>
                </a:lnTo>
                <a:lnTo>
                  <a:pt x="26497" y="16124"/>
                </a:lnTo>
                <a:lnTo>
                  <a:pt x="27061" y="14320"/>
                </a:lnTo>
                <a:lnTo>
                  <a:pt x="27568" y="12515"/>
                </a:lnTo>
                <a:lnTo>
                  <a:pt x="28301" y="10655"/>
                </a:lnTo>
                <a:lnTo>
                  <a:pt x="28977" y="8907"/>
                </a:lnTo>
                <a:close/>
                <a:moveTo>
                  <a:pt x="35912" y="64325"/>
                </a:moveTo>
                <a:lnTo>
                  <a:pt x="61788" y="73007"/>
                </a:lnTo>
                <a:lnTo>
                  <a:pt x="63254" y="73571"/>
                </a:lnTo>
                <a:lnTo>
                  <a:pt x="64663" y="74191"/>
                </a:lnTo>
                <a:lnTo>
                  <a:pt x="66073" y="74924"/>
                </a:lnTo>
                <a:lnTo>
                  <a:pt x="67257" y="75713"/>
                </a:lnTo>
                <a:lnTo>
                  <a:pt x="68384" y="76615"/>
                </a:lnTo>
                <a:lnTo>
                  <a:pt x="69512" y="77517"/>
                </a:lnTo>
                <a:lnTo>
                  <a:pt x="70526" y="78532"/>
                </a:lnTo>
                <a:lnTo>
                  <a:pt x="71428" y="79659"/>
                </a:lnTo>
                <a:lnTo>
                  <a:pt x="72330" y="80787"/>
                </a:lnTo>
                <a:lnTo>
                  <a:pt x="73176" y="82084"/>
                </a:lnTo>
                <a:lnTo>
                  <a:pt x="73909" y="83380"/>
                </a:lnTo>
                <a:lnTo>
                  <a:pt x="74586" y="84846"/>
                </a:lnTo>
                <a:lnTo>
                  <a:pt x="75262" y="86312"/>
                </a:lnTo>
                <a:lnTo>
                  <a:pt x="75826" y="87890"/>
                </a:lnTo>
                <a:lnTo>
                  <a:pt x="76390" y="89525"/>
                </a:lnTo>
                <a:lnTo>
                  <a:pt x="76841" y="91217"/>
                </a:lnTo>
                <a:lnTo>
                  <a:pt x="52261" y="86368"/>
                </a:lnTo>
                <a:lnTo>
                  <a:pt x="51697" y="86255"/>
                </a:lnTo>
                <a:lnTo>
                  <a:pt x="51133" y="86030"/>
                </a:lnTo>
                <a:lnTo>
                  <a:pt x="50626" y="85748"/>
                </a:lnTo>
                <a:lnTo>
                  <a:pt x="50231" y="85353"/>
                </a:lnTo>
                <a:lnTo>
                  <a:pt x="48202" y="82873"/>
                </a:lnTo>
                <a:lnTo>
                  <a:pt x="46172" y="80449"/>
                </a:lnTo>
                <a:lnTo>
                  <a:pt x="44030" y="77968"/>
                </a:lnTo>
                <a:lnTo>
                  <a:pt x="42000" y="75488"/>
                </a:lnTo>
                <a:lnTo>
                  <a:pt x="40985" y="74247"/>
                </a:lnTo>
                <a:lnTo>
                  <a:pt x="40083" y="72894"/>
                </a:lnTo>
                <a:lnTo>
                  <a:pt x="39181" y="71541"/>
                </a:lnTo>
                <a:lnTo>
                  <a:pt x="38279" y="70188"/>
                </a:lnTo>
                <a:lnTo>
                  <a:pt x="37546" y="68835"/>
                </a:lnTo>
                <a:lnTo>
                  <a:pt x="36926" y="67313"/>
                </a:lnTo>
                <a:lnTo>
                  <a:pt x="36306" y="65791"/>
                </a:lnTo>
                <a:lnTo>
                  <a:pt x="35912" y="64325"/>
                </a:lnTo>
                <a:close/>
                <a:moveTo>
                  <a:pt x="36814" y="10373"/>
                </a:moveTo>
                <a:lnTo>
                  <a:pt x="40422" y="12064"/>
                </a:lnTo>
                <a:lnTo>
                  <a:pt x="43973" y="13812"/>
                </a:lnTo>
                <a:lnTo>
                  <a:pt x="47300" y="15673"/>
                </a:lnTo>
                <a:lnTo>
                  <a:pt x="50457" y="17646"/>
                </a:lnTo>
                <a:lnTo>
                  <a:pt x="55981" y="21254"/>
                </a:lnTo>
                <a:lnTo>
                  <a:pt x="61450" y="24805"/>
                </a:lnTo>
                <a:lnTo>
                  <a:pt x="64156" y="26610"/>
                </a:lnTo>
                <a:lnTo>
                  <a:pt x="66862" y="28414"/>
                </a:lnTo>
                <a:lnTo>
                  <a:pt x="69455" y="30330"/>
                </a:lnTo>
                <a:lnTo>
                  <a:pt x="71992" y="32304"/>
                </a:lnTo>
                <a:lnTo>
                  <a:pt x="74022" y="33995"/>
                </a:lnTo>
                <a:lnTo>
                  <a:pt x="75882" y="35742"/>
                </a:lnTo>
                <a:lnTo>
                  <a:pt x="77630" y="37603"/>
                </a:lnTo>
                <a:lnTo>
                  <a:pt x="79321" y="39520"/>
                </a:lnTo>
                <a:lnTo>
                  <a:pt x="80956" y="41493"/>
                </a:lnTo>
                <a:lnTo>
                  <a:pt x="82422" y="43522"/>
                </a:lnTo>
                <a:lnTo>
                  <a:pt x="83944" y="45608"/>
                </a:lnTo>
                <a:lnTo>
                  <a:pt x="85297" y="47751"/>
                </a:lnTo>
                <a:lnTo>
                  <a:pt x="86537" y="49836"/>
                </a:lnTo>
                <a:lnTo>
                  <a:pt x="87721" y="52092"/>
                </a:lnTo>
                <a:lnTo>
                  <a:pt x="88849" y="54347"/>
                </a:lnTo>
                <a:lnTo>
                  <a:pt x="90033" y="56658"/>
                </a:lnTo>
                <a:lnTo>
                  <a:pt x="91104" y="58969"/>
                </a:lnTo>
                <a:lnTo>
                  <a:pt x="92062" y="61281"/>
                </a:lnTo>
                <a:lnTo>
                  <a:pt x="93979" y="66016"/>
                </a:lnTo>
                <a:lnTo>
                  <a:pt x="95163" y="69117"/>
                </a:lnTo>
                <a:lnTo>
                  <a:pt x="95614" y="70639"/>
                </a:lnTo>
                <a:lnTo>
                  <a:pt x="96121" y="72274"/>
                </a:lnTo>
                <a:lnTo>
                  <a:pt x="96516" y="73909"/>
                </a:lnTo>
                <a:lnTo>
                  <a:pt x="96910" y="75544"/>
                </a:lnTo>
                <a:lnTo>
                  <a:pt x="97192" y="77179"/>
                </a:lnTo>
                <a:lnTo>
                  <a:pt x="97474" y="78814"/>
                </a:lnTo>
                <a:lnTo>
                  <a:pt x="97700" y="80505"/>
                </a:lnTo>
                <a:lnTo>
                  <a:pt x="97869" y="82253"/>
                </a:lnTo>
                <a:lnTo>
                  <a:pt x="97982" y="83944"/>
                </a:lnTo>
                <a:lnTo>
                  <a:pt x="98094" y="85635"/>
                </a:lnTo>
                <a:lnTo>
                  <a:pt x="98038" y="87383"/>
                </a:lnTo>
                <a:lnTo>
                  <a:pt x="98038" y="89074"/>
                </a:lnTo>
                <a:lnTo>
                  <a:pt x="97982" y="90766"/>
                </a:lnTo>
                <a:lnTo>
                  <a:pt x="97812" y="92513"/>
                </a:lnTo>
                <a:lnTo>
                  <a:pt x="87947" y="98207"/>
                </a:lnTo>
                <a:lnTo>
                  <a:pt x="87496" y="95727"/>
                </a:lnTo>
                <a:lnTo>
                  <a:pt x="87101" y="93302"/>
                </a:lnTo>
                <a:lnTo>
                  <a:pt x="86875" y="90878"/>
                </a:lnTo>
                <a:lnTo>
                  <a:pt x="86706" y="88510"/>
                </a:lnTo>
                <a:lnTo>
                  <a:pt x="86650" y="86086"/>
                </a:lnTo>
                <a:lnTo>
                  <a:pt x="86650" y="83719"/>
                </a:lnTo>
                <a:lnTo>
                  <a:pt x="86706" y="81407"/>
                </a:lnTo>
                <a:lnTo>
                  <a:pt x="86763" y="79096"/>
                </a:lnTo>
                <a:lnTo>
                  <a:pt x="87045" y="74473"/>
                </a:lnTo>
                <a:lnTo>
                  <a:pt x="87383" y="69850"/>
                </a:lnTo>
                <a:lnTo>
                  <a:pt x="87608" y="65396"/>
                </a:lnTo>
                <a:lnTo>
                  <a:pt x="87721" y="63141"/>
                </a:lnTo>
                <a:lnTo>
                  <a:pt x="87721" y="60886"/>
                </a:lnTo>
                <a:lnTo>
                  <a:pt x="85861" y="60773"/>
                </a:lnTo>
                <a:lnTo>
                  <a:pt x="82422" y="90145"/>
                </a:lnTo>
                <a:lnTo>
                  <a:pt x="81463" y="88792"/>
                </a:lnTo>
                <a:lnTo>
                  <a:pt x="80618" y="87496"/>
                </a:lnTo>
                <a:lnTo>
                  <a:pt x="79828" y="86143"/>
                </a:lnTo>
                <a:lnTo>
                  <a:pt x="79096" y="84733"/>
                </a:lnTo>
                <a:lnTo>
                  <a:pt x="78419" y="83380"/>
                </a:lnTo>
                <a:lnTo>
                  <a:pt x="77855" y="82027"/>
                </a:lnTo>
                <a:lnTo>
                  <a:pt x="77292" y="80674"/>
                </a:lnTo>
                <a:lnTo>
                  <a:pt x="76784" y="79265"/>
                </a:lnTo>
                <a:lnTo>
                  <a:pt x="75939" y="76502"/>
                </a:lnTo>
                <a:lnTo>
                  <a:pt x="75206" y="73740"/>
                </a:lnTo>
                <a:lnTo>
                  <a:pt x="74698" y="70978"/>
                </a:lnTo>
                <a:lnTo>
                  <a:pt x="74247" y="68215"/>
                </a:lnTo>
                <a:lnTo>
                  <a:pt x="73909" y="65509"/>
                </a:lnTo>
                <a:lnTo>
                  <a:pt x="73627" y="62747"/>
                </a:lnTo>
                <a:lnTo>
                  <a:pt x="73120" y="57165"/>
                </a:lnTo>
                <a:lnTo>
                  <a:pt x="72894" y="54459"/>
                </a:lnTo>
                <a:lnTo>
                  <a:pt x="72556" y="51753"/>
                </a:lnTo>
                <a:lnTo>
                  <a:pt x="72161" y="49047"/>
                </a:lnTo>
                <a:lnTo>
                  <a:pt x="71654" y="46398"/>
                </a:lnTo>
                <a:lnTo>
                  <a:pt x="69794" y="68948"/>
                </a:lnTo>
                <a:lnTo>
                  <a:pt x="69004" y="67708"/>
                </a:lnTo>
                <a:lnTo>
                  <a:pt x="68215" y="66467"/>
                </a:lnTo>
                <a:lnTo>
                  <a:pt x="66862" y="63931"/>
                </a:lnTo>
                <a:lnTo>
                  <a:pt x="65622" y="61337"/>
                </a:lnTo>
                <a:lnTo>
                  <a:pt x="64663" y="58800"/>
                </a:lnTo>
                <a:lnTo>
                  <a:pt x="63761" y="56207"/>
                </a:lnTo>
                <a:lnTo>
                  <a:pt x="63085" y="53614"/>
                </a:lnTo>
                <a:lnTo>
                  <a:pt x="62408" y="51020"/>
                </a:lnTo>
                <a:lnTo>
                  <a:pt x="61957" y="48483"/>
                </a:lnTo>
                <a:lnTo>
                  <a:pt x="61506" y="45890"/>
                </a:lnTo>
                <a:lnTo>
                  <a:pt x="61112" y="43240"/>
                </a:lnTo>
                <a:lnTo>
                  <a:pt x="60435" y="38054"/>
                </a:lnTo>
                <a:lnTo>
                  <a:pt x="59815" y="32924"/>
                </a:lnTo>
                <a:lnTo>
                  <a:pt x="59477" y="30330"/>
                </a:lnTo>
                <a:lnTo>
                  <a:pt x="59082" y="27850"/>
                </a:lnTo>
                <a:lnTo>
                  <a:pt x="58575" y="28921"/>
                </a:lnTo>
                <a:lnTo>
                  <a:pt x="58180" y="30048"/>
                </a:lnTo>
                <a:lnTo>
                  <a:pt x="57898" y="31232"/>
                </a:lnTo>
                <a:lnTo>
                  <a:pt x="57673" y="32360"/>
                </a:lnTo>
                <a:lnTo>
                  <a:pt x="57560" y="33600"/>
                </a:lnTo>
                <a:lnTo>
                  <a:pt x="57447" y="34728"/>
                </a:lnTo>
                <a:lnTo>
                  <a:pt x="57447" y="37208"/>
                </a:lnTo>
                <a:lnTo>
                  <a:pt x="57560" y="42395"/>
                </a:lnTo>
                <a:lnTo>
                  <a:pt x="57616" y="45157"/>
                </a:lnTo>
                <a:lnTo>
                  <a:pt x="57560" y="46567"/>
                </a:lnTo>
                <a:lnTo>
                  <a:pt x="57504" y="47976"/>
                </a:lnTo>
                <a:lnTo>
                  <a:pt x="54347" y="43240"/>
                </a:lnTo>
                <a:lnTo>
                  <a:pt x="51471" y="38449"/>
                </a:lnTo>
                <a:lnTo>
                  <a:pt x="48765" y="33713"/>
                </a:lnTo>
                <a:lnTo>
                  <a:pt x="46285" y="29090"/>
                </a:lnTo>
                <a:lnTo>
                  <a:pt x="43861" y="24411"/>
                </a:lnTo>
                <a:lnTo>
                  <a:pt x="41436" y="19732"/>
                </a:lnTo>
                <a:lnTo>
                  <a:pt x="36814" y="10373"/>
                </a:lnTo>
                <a:close/>
                <a:moveTo>
                  <a:pt x="56263" y="89976"/>
                </a:moveTo>
                <a:lnTo>
                  <a:pt x="60210" y="90540"/>
                </a:lnTo>
                <a:lnTo>
                  <a:pt x="64100" y="91160"/>
                </a:lnTo>
                <a:lnTo>
                  <a:pt x="65960" y="91555"/>
                </a:lnTo>
                <a:lnTo>
                  <a:pt x="67764" y="91949"/>
                </a:lnTo>
                <a:lnTo>
                  <a:pt x="69681" y="92400"/>
                </a:lnTo>
                <a:lnTo>
                  <a:pt x="71541" y="93021"/>
                </a:lnTo>
                <a:lnTo>
                  <a:pt x="73402" y="93641"/>
                </a:lnTo>
                <a:lnTo>
                  <a:pt x="75149" y="94374"/>
                </a:lnTo>
                <a:lnTo>
                  <a:pt x="76897" y="95219"/>
                </a:lnTo>
                <a:lnTo>
                  <a:pt x="78645" y="96178"/>
                </a:lnTo>
                <a:lnTo>
                  <a:pt x="80279" y="97249"/>
                </a:lnTo>
                <a:lnTo>
                  <a:pt x="81914" y="98545"/>
                </a:lnTo>
                <a:lnTo>
                  <a:pt x="83493" y="99898"/>
                </a:lnTo>
                <a:lnTo>
                  <a:pt x="85015" y="101421"/>
                </a:lnTo>
                <a:lnTo>
                  <a:pt x="77855" y="108242"/>
                </a:lnTo>
                <a:lnTo>
                  <a:pt x="74867" y="106269"/>
                </a:lnTo>
                <a:lnTo>
                  <a:pt x="71879" y="104296"/>
                </a:lnTo>
                <a:lnTo>
                  <a:pt x="68892" y="102323"/>
                </a:lnTo>
                <a:lnTo>
                  <a:pt x="66073" y="100349"/>
                </a:lnTo>
                <a:lnTo>
                  <a:pt x="64720" y="99222"/>
                </a:lnTo>
                <a:lnTo>
                  <a:pt x="63310" y="98151"/>
                </a:lnTo>
                <a:lnTo>
                  <a:pt x="62014" y="96967"/>
                </a:lnTo>
                <a:lnTo>
                  <a:pt x="60717" y="95670"/>
                </a:lnTo>
                <a:lnTo>
                  <a:pt x="59533" y="94374"/>
                </a:lnTo>
                <a:lnTo>
                  <a:pt x="58406" y="93021"/>
                </a:lnTo>
                <a:lnTo>
                  <a:pt x="57278" y="91555"/>
                </a:lnTo>
                <a:lnTo>
                  <a:pt x="56263" y="89976"/>
                </a:lnTo>
                <a:close/>
                <a:moveTo>
                  <a:pt x="136656" y="35573"/>
                </a:moveTo>
                <a:lnTo>
                  <a:pt x="137727" y="36306"/>
                </a:lnTo>
                <a:lnTo>
                  <a:pt x="138685" y="37039"/>
                </a:lnTo>
                <a:lnTo>
                  <a:pt x="139587" y="37828"/>
                </a:lnTo>
                <a:lnTo>
                  <a:pt x="140489" y="38618"/>
                </a:lnTo>
                <a:lnTo>
                  <a:pt x="141278" y="39520"/>
                </a:lnTo>
                <a:lnTo>
                  <a:pt x="142011" y="40365"/>
                </a:lnTo>
                <a:lnTo>
                  <a:pt x="142688" y="41267"/>
                </a:lnTo>
                <a:lnTo>
                  <a:pt x="143308" y="42113"/>
                </a:lnTo>
                <a:lnTo>
                  <a:pt x="144435" y="43917"/>
                </a:lnTo>
                <a:lnTo>
                  <a:pt x="145394" y="45890"/>
                </a:lnTo>
                <a:lnTo>
                  <a:pt x="146296" y="47807"/>
                </a:lnTo>
                <a:lnTo>
                  <a:pt x="146972" y="49724"/>
                </a:lnTo>
                <a:lnTo>
                  <a:pt x="147649" y="51753"/>
                </a:lnTo>
                <a:lnTo>
                  <a:pt x="148325" y="53783"/>
                </a:lnTo>
                <a:lnTo>
                  <a:pt x="149622" y="57898"/>
                </a:lnTo>
                <a:lnTo>
                  <a:pt x="150355" y="59984"/>
                </a:lnTo>
                <a:lnTo>
                  <a:pt x="151144" y="62014"/>
                </a:lnTo>
                <a:lnTo>
                  <a:pt x="152046" y="63931"/>
                </a:lnTo>
                <a:lnTo>
                  <a:pt x="153117" y="65904"/>
                </a:lnTo>
                <a:lnTo>
                  <a:pt x="149848" y="47018"/>
                </a:lnTo>
                <a:lnTo>
                  <a:pt x="150919" y="47525"/>
                </a:lnTo>
                <a:lnTo>
                  <a:pt x="151877" y="48032"/>
                </a:lnTo>
                <a:lnTo>
                  <a:pt x="152779" y="48596"/>
                </a:lnTo>
                <a:lnTo>
                  <a:pt x="153625" y="49216"/>
                </a:lnTo>
                <a:lnTo>
                  <a:pt x="154414" y="49724"/>
                </a:lnTo>
                <a:lnTo>
                  <a:pt x="155147" y="50457"/>
                </a:lnTo>
                <a:lnTo>
                  <a:pt x="155823" y="51133"/>
                </a:lnTo>
                <a:lnTo>
                  <a:pt x="156444" y="51753"/>
                </a:lnTo>
                <a:lnTo>
                  <a:pt x="157007" y="52543"/>
                </a:lnTo>
                <a:lnTo>
                  <a:pt x="157515" y="53275"/>
                </a:lnTo>
                <a:lnTo>
                  <a:pt x="158473" y="54798"/>
                </a:lnTo>
                <a:lnTo>
                  <a:pt x="159262" y="56376"/>
                </a:lnTo>
                <a:lnTo>
                  <a:pt x="159939" y="58067"/>
                </a:lnTo>
                <a:lnTo>
                  <a:pt x="160503" y="59759"/>
                </a:lnTo>
                <a:lnTo>
                  <a:pt x="161010" y="61506"/>
                </a:lnTo>
                <a:lnTo>
                  <a:pt x="161968" y="65058"/>
                </a:lnTo>
                <a:lnTo>
                  <a:pt x="162927" y="68497"/>
                </a:lnTo>
                <a:lnTo>
                  <a:pt x="163434" y="70188"/>
                </a:lnTo>
                <a:lnTo>
                  <a:pt x="164111" y="71880"/>
                </a:lnTo>
                <a:lnTo>
                  <a:pt x="164505" y="61281"/>
                </a:lnTo>
                <a:lnTo>
                  <a:pt x="165125" y="62465"/>
                </a:lnTo>
                <a:lnTo>
                  <a:pt x="165689" y="63818"/>
                </a:lnTo>
                <a:lnTo>
                  <a:pt x="166309" y="65114"/>
                </a:lnTo>
                <a:lnTo>
                  <a:pt x="166760" y="66524"/>
                </a:lnTo>
                <a:lnTo>
                  <a:pt x="167268" y="67933"/>
                </a:lnTo>
                <a:lnTo>
                  <a:pt x="167719" y="69399"/>
                </a:lnTo>
                <a:lnTo>
                  <a:pt x="168452" y="72331"/>
                </a:lnTo>
                <a:lnTo>
                  <a:pt x="169015" y="75488"/>
                </a:lnTo>
                <a:lnTo>
                  <a:pt x="169466" y="78645"/>
                </a:lnTo>
                <a:lnTo>
                  <a:pt x="169692" y="81802"/>
                </a:lnTo>
                <a:lnTo>
                  <a:pt x="169805" y="85072"/>
                </a:lnTo>
                <a:lnTo>
                  <a:pt x="169692" y="88341"/>
                </a:lnTo>
                <a:lnTo>
                  <a:pt x="169466" y="91442"/>
                </a:lnTo>
                <a:lnTo>
                  <a:pt x="169128" y="94599"/>
                </a:lnTo>
                <a:lnTo>
                  <a:pt x="168564" y="97643"/>
                </a:lnTo>
                <a:lnTo>
                  <a:pt x="167831" y="100519"/>
                </a:lnTo>
                <a:lnTo>
                  <a:pt x="167437" y="101928"/>
                </a:lnTo>
                <a:lnTo>
                  <a:pt x="166986" y="103281"/>
                </a:lnTo>
                <a:lnTo>
                  <a:pt x="166478" y="104578"/>
                </a:lnTo>
                <a:lnTo>
                  <a:pt x="166084" y="105818"/>
                </a:lnTo>
                <a:lnTo>
                  <a:pt x="165464" y="107002"/>
                </a:lnTo>
                <a:lnTo>
                  <a:pt x="164844" y="108186"/>
                </a:lnTo>
                <a:lnTo>
                  <a:pt x="162025" y="99391"/>
                </a:lnTo>
                <a:lnTo>
                  <a:pt x="161743" y="103281"/>
                </a:lnTo>
                <a:lnTo>
                  <a:pt x="161461" y="105367"/>
                </a:lnTo>
                <a:lnTo>
                  <a:pt x="161179" y="107453"/>
                </a:lnTo>
                <a:lnTo>
                  <a:pt x="160672" y="109933"/>
                </a:lnTo>
                <a:lnTo>
                  <a:pt x="160052" y="112470"/>
                </a:lnTo>
                <a:lnTo>
                  <a:pt x="158811" y="117431"/>
                </a:lnTo>
                <a:lnTo>
                  <a:pt x="157064" y="117488"/>
                </a:lnTo>
                <a:lnTo>
                  <a:pt x="153399" y="103281"/>
                </a:lnTo>
                <a:lnTo>
                  <a:pt x="152215" y="103450"/>
                </a:lnTo>
                <a:lnTo>
                  <a:pt x="153174" y="119686"/>
                </a:lnTo>
                <a:lnTo>
                  <a:pt x="151990" y="118503"/>
                </a:lnTo>
                <a:lnTo>
                  <a:pt x="150862" y="117150"/>
                </a:lnTo>
                <a:lnTo>
                  <a:pt x="149848" y="115797"/>
                </a:lnTo>
                <a:lnTo>
                  <a:pt x="148946" y="114444"/>
                </a:lnTo>
                <a:lnTo>
                  <a:pt x="148100" y="112921"/>
                </a:lnTo>
                <a:lnTo>
                  <a:pt x="147311" y="111456"/>
                </a:lnTo>
                <a:lnTo>
                  <a:pt x="145901" y="108580"/>
                </a:lnTo>
                <a:lnTo>
                  <a:pt x="144379" y="105592"/>
                </a:lnTo>
                <a:lnTo>
                  <a:pt x="143646" y="104070"/>
                </a:lnTo>
                <a:lnTo>
                  <a:pt x="142801" y="102661"/>
                </a:lnTo>
                <a:lnTo>
                  <a:pt x="141955" y="101251"/>
                </a:lnTo>
                <a:lnTo>
                  <a:pt x="141053" y="99898"/>
                </a:lnTo>
                <a:lnTo>
                  <a:pt x="140038" y="98545"/>
                </a:lnTo>
                <a:lnTo>
                  <a:pt x="138967" y="97249"/>
                </a:lnTo>
                <a:lnTo>
                  <a:pt x="142068" y="111568"/>
                </a:lnTo>
                <a:lnTo>
                  <a:pt x="140827" y="110328"/>
                </a:lnTo>
                <a:lnTo>
                  <a:pt x="139587" y="109031"/>
                </a:lnTo>
                <a:lnTo>
                  <a:pt x="138347" y="107678"/>
                </a:lnTo>
                <a:lnTo>
                  <a:pt x="137163" y="106269"/>
                </a:lnTo>
                <a:lnTo>
                  <a:pt x="134852" y="103394"/>
                </a:lnTo>
                <a:lnTo>
                  <a:pt x="132709" y="100462"/>
                </a:lnTo>
                <a:lnTo>
                  <a:pt x="130736" y="97362"/>
                </a:lnTo>
                <a:lnTo>
                  <a:pt x="128988" y="94261"/>
                </a:lnTo>
                <a:lnTo>
                  <a:pt x="127353" y="91160"/>
                </a:lnTo>
                <a:lnTo>
                  <a:pt x="126000" y="88116"/>
                </a:lnTo>
                <a:lnTo>
                  <a:pt x="124760" y="85072"/>
                </a:lnTo>
                <a:lnTo>
                  <a:pt x="123745" y="82027"/>
                </a:lnTo>
                <a:lnTo>
                  <a:pt x="123351" y="80505"/>
                </a:lnTo>
                <a:lnTo>
                  <a:pt x="123013" y="79039"/>
                </a:lnTo>
                <a:lnTo>
                  <a:pt x="122674" y="77574"/>
                </a:lnTo>
                <a:lnTo>
                  <a:pt x="122392" y="76164"/>
                </a:lnTo>
                <a:lnTo>
                  <a:pt x="122223" y="74867"/>
                </a:lnTo>
                <a:lnTo>
                  <a:pt x="122111" y="73514"/>
                </a:lnTo>
                <a:lnTo>
                  <a:pt x="122054" y="72218"/>
                </a:lnTo>
                <a:lnTo>
                  <a:pt x="122054" y="70978"/>
                </a:lnTo>
                <a:lnTo>
                  <a:pt x="122167" y="69737"/>
                </a:lnTo>
                <a:lnTo>
                  <a:pt x="122280" y="68666"/>
                </a:lnTo>
                <a:lnTo>
                  <a:pt x="122505" y="67539"/>
                </a:lnTo>
                <a:lnTo>
                  <a:pt x="122731" y="66524"/>
                </a:lnTo>
                <a:lnTo>
                  <a:pt x="125775" y="72443"/>
                </a:lnTo>
                <a:lnTo>
                  <a:pt x="126000" y="70978"/>
                </a:lnTo>
                <a:lnTo>
                  <a:pt x="126057" y="69568"/>
                </a:lnTo>
                <a:lnTo>
                  <a:pt x="126113" y="68215"/>
                </a:lnTo>
                <a:lnTo>
                  <a:pt x="126057" y="66918"/>
                </a:lnTo>
                <a:lnTo>
                  <a:pt x="125831" y="64212"/>
                </a:lnTo>
                <a:lnTo>
                  <a:pt x="125549" y="61563"/>
                </a:lnTo>
                <a:lnTo>
                  <a:pt x="125324" y="60435"/>
                </a:lnTo>
                <a:lnTo>
                  <a:pt x="125042" y="59251"/>
                </a:lnTo>
                <a:lnTo>
                  <a:pt x="124704" y="58011"/>
                </a:lnTo>
                <a:lnTo>
                  <a:pt x="124478" y="56771"/>
                </a:lnTo>
                <a:lnTo>
                  <a:pt x="124478" y="56094"/>
                </a:lnTo>
                <a:lnTo>
                  <a:pt x="124422" y="55474"/>
                </a:lnTo>
                <a:lnTo>
                  <a:pt x="124591" y="54854"/>
                </a:lnTo>
                <a:lnTo>
                  <a:pt x="124760" y="54234"/>
                </a:lnTo>
                <a:lnTo>
                  <a:pt x="125042" y="53614"/>
                </a:lnTo>
                <a:lnTo>
                  <a:pt x="125380" y="53050"/>
                </a:lnTo>
                <a:lnTo>
                  <a:pt x="125944" y="52486"/>
                </a:lnTo>
                <a:lnTo>
                  <a:pt x="126621" y="51922"/>
                </a:lnTo>
                <a:lnTo>
                  <a:pt x="130172" y="70245"/>
                </a:lnTo>
                <a:lnTo>
                  <a:pt x="130398" y="68271"/>
                </a:lnTo>
                <a:lnTo>
                  <a:pt x="130567" y="66298"/>
                </a:lnTo>
                <a:lnTo>
                  <a:pt x="130680" y="64269"/>
                </a:lnTo>
                <a:lnTo>
                  <a:pt x="130680" y="62239"/>
                </a:lnTo>
                <a:lnTo>
                  <a:pt x="130567" y="58293"/>
                </a:lnTo>
                <a:lnTo>
                  <a:pt x="130398" y="54290"/>
                </a:lnTo>
                <a:lnTo>
                  <a:pt x="130285" y="51471"/>
                </a:lnTo>
                <a:lnTo>
                  <a:pt x="130229" y="49216"/>
                </a:lnTo>
                <a:lnTo>
                  <a:pt x="130285" y="47356"/>
                </a:lnTo>
                <a:lnTo>
                  <a:pt x="130511" y="45777"/>
                </a:lnTo>
                <a:lnTo>
                  <a:pt x="130792" y="44255"/>
                </a:lnTo>
                <a:lnTo>
                  <a:pt x="131356" y="42677"/>
                </a:lnTo>
                <a:lnTo>
                  <a:pt x="132145" y="40873"/>
                </a:lnTo>
                <a:lnTo>
                  <a:pt x="133160" y="38730"/>
                </a:lnTo>
                <a:lnTo>
                  <a:pt x="135021" y="45439"/>
                </a:lnTo>
                <a:lnTo>
                  <a:pt x="136768" y="51641"/>
                </a:lnTo>
                <a:lnTo>
                  <a:pt x="144266" y="77066"/>
                </a:lnTo>
                <a:lnTo>
                  <a:pt x="142801" y="67595"/>
                </a:lnTo>
                <a:lnTo>
                  <a:pt x="141955" y="62239"/>
                </a:lnTo>
                <a:lnTo>
                  <a:pt x="141053" y="57053"/>
                </a:lnTo>
                <a:lnTo>
                  <a:pt x="140094" y="52035"/>
                </a:lnTo>
                <a:lnTo>
                  <a:pt x="139023" y="46961"/>
                </a:lnTo>
                <a:lnTo>
                  <a:pt x="136656" y="35573"/>
                </a:lnTo>
                <a:close/>
                <a:moveTo>
                  <a:pt x="213496" y="79039"/>
                </a:moveTo>
                <a:lnTo>
                  <a:pt x="214567" y="79096"/>
                </a:lnTo>
                <a:lnTo>
                  <a:pt x="215695" y="79096"/>
                </a:lnTo>
                <a:lnTo>
                  <a:pt x="216822" y="79208"/>
                </a:lnTo>
                <a:lnTo>
                  <a:pt x="217893" y="79378"/>
                </a:lnTo>
                <a:lnTo>
                  <a:pt x="219077" y="79659"/>
                </a:lnTo>
                <a:lnTo>
                  <a:pt x="220318" y="79885"/>
                </a:lnTo>
                <a:lnTo>
                  <a:pt x="217837" y="82027"/>
                </a:lnTo>
                <a:lnTo>
                  <a:pt x="215413" y="84000"/>
                </a:lnTo>
                <a:lnTo>
                  <a:pt x="212989" y="85974"/>
                </a:lnTo>
                <a:lnTo>
                  <a:pt x="210621" y="87890"/>
                </a:lnTo>
                <a:lnTo>
                  <a:pt x="208366" y="89864"/>
                </a:lnTo>
                <a:lnTo>
                  <a:pt x="207295" y="90822"/>
                </a:lnTo>
                <a:lnTo>
                  <a:pt x="206280" y="91949"/>
                </a:lnTo>
                <a:lnTo>
                  <a:pt x="205322" y="93077"/>
                </a:lnTo>
                <a:lnTo>
                  <a:pt x="204420" y="94204"/>
                </a:lnTo>
                <a:lnTo>
                  <a:pt x="203461" y="95388"/>
                </a:lnTo>
                <a:lnTo>
                  <a:pt x="202672" y="96629"/>
                </a:lnTo>
                <a:lnTo>
                  <a:pt x="204250" y="95839"/>
                </a:lnTo>
                <a:lnTo>
                  <a:pt x="205773" y="94881"/>
                </a:lnTo>
                <a:lnTo>
                  <a:pt x="208704" y="92908"/>
                </a:lnTo>
                <a:lnTo>
                  <a:pt x="214624" y="88962"/>
                </a:lnTo>
                <a:lnTo>
                  <a:pt x="217612" y="86988"/>
                </a:lnTo>
                <a:lnTo>
                  <a:pt x="219190" y="85974"/>
                </a:lnTo>
                <a:lnTo>
                  <a:pt x="220769" y="85072"/>
                </a:lnTo>
                <a:lnTo>
                  <a:pt x="222404" y="84226"/>
                </a:lnTo>
                <a:lnTo>
                  <a:pt x="224038" y="83493"/>
                </a:lnTo>
                <a:lnTo>
                  <a:pt x="225786" y="82817"/>
                </a:lnTo>
                <a:lnTo>
                  <a:pt x="227534" y="82196"/>
                </a:lnTo>
                <a:lnTo>
                  <a:pt x="227534" y="82196"/>
                </a:lnTo>
                <a:lnTo>
                  <a:pt x="227308" y="83662"/>
                </a:lnTo>
                <a:lnTo>
                  <a:pt x="226914" y="85072"/>
                </a:lnTo>
                <a:lnTo>
                  <a:pt x="226519" y="86481"/>
                </a:lnTo>
                <a:lnTo>
                  <a:pt x="226068" y="87834"/>
                </a:lnTo>
                <a:lnTo>
                  <a:pt x="225673" y="89187"/>
                </a:lnTo>
                <a:lnTo>
                  <a:pt x="225110" y="90371"/>
                </a:lnTo>
                <a:lnTo>
                  <a:pt x="224546" y="91611"/>
                </a:lnTo>
                <a:lnTo>
                  <a:pt x="223982" y="92851"/>
                </a:lnTo>
                <a:lnTo>
                  <a:pt x="222685" y="95163"/>
                </a:lnTo>
                <a:lnTo>
                  <a:pt x="221220" y="97418"/>
                </a:lnTo>
                <a:lnTo>
                  <a:pt x="219697" y="99504"/>
                </a:lnTo>
                <a:lnTo>
                  <a:pt x="218006" y="101533"/>
                </a:lnTo>
                <a:lnTo>
                  <a:pt x="216259" y="103507"/>
                </a:lnTo>
                <a:lnTo>
                  <a:pt x="214511" y="105367"/>
                </a:lnTo>
                <a:lnTo>
                  <a:pt x="212650" y="107227"/>
                </a:lnTo>
                <a:lnTo>
                  <a:pt x="210734" y="109031"/>
                </a:lnTo>
                <a:lnTo>
                  <a:pt x="206844" y="112527"/>
                </a:lnTo>
                <a:lnTo>
                  <a:pt x="203067" y="116022"/>
                </a:lnTo>
                <a:lnTo>
                  <a:pt x="204758" y="115458"/>
                </a:lnTo>
                <a:lnTo>
                  <a:pt x="206336" y="114838"/>
                </a:lnTo>
                <a:lnTo>
                  <a:pt x="207915" y="114049"/>
                </a:lnTo>
                <a:lnTo>
                  <a:pt x="209381" y="113147"/>
                </a:lnTo>
                <a:lnTo>
                  <a:pt x="210846" y="112245"/>
                </a:lnTo>
                <a:lnTo>
                  <a:pt x="212256" y="111286"/>
                </a:lnTo>
                <a:lnTo>
                  <a:pt x="213609" y="110272"/>
                </a:lnTo>
                <a:lnTo>
                  <a:pt x="214962" y="109144"/>
                </a:lnTo>
                <a:lnTo>
                  <a:pt x="217555" y="106945"/>
                </a:lnTo>
                <a:lnTo>
                  <a:pt x="220092" y="104634"/>
                </a:lnTo>
                <a:lnTo>
                  <a:pt x="222742" y="102323"/>
                </a:lnTo>
                <a:lnTo>
                  <a:pt x="225335" y="100068"/>
                </a:lnTo>
                <a:lnTo>
                  <a:pt x="225786" y="101082"/>
                </a:lnTo>
                <a:lnTo>
                  <a:pt x="226012" y="102041"/>
                </a:lnTo>
                <a:lnTo>
                  <a:pt x="226237" y="102943"/>
                </a:lnTo>
                <a:lnTo>
                  <a:pt x="226350" y="103845"/>
                </a:lnTo>
                <a:lnTo>
                  <a:pt x="226350" y="104747"/>
                </a:lnTo>
                <a:lnTo>
                  <a:pt x="226237" y="105536"/>
                </a:lnTo>
                <a:lnTo>
                  <a:pt x="226068" y="106382"/>
                </a:lnTo>
                <a:lnTo>
                  <a:pt x="225842" y="107171"/>
                </a:lnTo>
                <a:lnTo>
                  <a:pt x="225617" y="107904"/>
                </a:lnTo>
                <a:lnTo>
                  <a:pt x="225222" y="108637"/>
                </a:lnTo>
                <a:lnTo>
                  <a:pt x="224433" y="110046"/>
                </a:lnTo>
                <a:lnTo>
                  <a:pt x="222798" y="112809"/>
                </a:lnTo>
                <a:lnTo>
                  <a:pt x="222065" y="114105"/>
                </a:lnTo>
                <a:lnTo>
                  <a:pt x="221220" y="115402"/>
                </a:lnTo>
                <a:lnTo>
                  <a:pt x="219416" y="117995"/>
                </a:lnTo>
                <a:lnTo>
                  <a:pt x="217668" y="120532"/>
                </a:lnTo>
                <a:lnTo>
                  <a:pt x="215808" y="123069"/>
                </a:lnTo>
                <a:lnTo>
                  <a:pt x="216879" y="124027"/>
                </a:lnTo>
                <a:lnTo>
                  <a:pt x="225786" y="116473"/>
                </a:lnTo>
                <a:lnTo>
                  <a:pt x="225786" y="116473"/>
                </a:lnTo>
                <a:lnTo>
                  <a:pt x="225730" y="117770"/>
                </a:lnTo>
                <a:lnTo>
                  <a:pt x="225617" y="119010"/>
                </a:lnTo>
                <a:lnTo>
                  <a:pt x="225391" y="120137"/>
                </a:lnTo>
                <a:lnTo>
                  <a:pt x="225053" y="121152"/>
                </a:lnTo>
                <a:lnTo>
                  <a:pt x="224602" y="122167"/>
                </a:lnTo>
                <a:lnTo>
                  <a:pt x="224151" y="123069"/>
                </a:lnTo>
                <a:lnTo>
                  <a:pt x="223587" y="123971"/>
                </a:lnTo>
                <a:lnTo>
                  <a:pt x="223024" y="124760"/>
                </a:lnTo>
                <a:lnTo>
                  <a:pt x="222347" y="125550"/>
                </a:lnTo>
                <a:lnTo>
                  <a:pt x="221558" y="126226"/>
                </a:lnTo>
                <a:lnTo>
                  <a:pt x="220769" y="126903"/>
                </a:lnTo>
                <a:lnTo>
                  <a:pt x="219923" y="127523"/>
                </a:lnTo>
                <a:lnTo>
                  <a:pt x="219077" y="128030"/>
                </a:lnTo>
                <a:lnTo>
                  <a:pt x="218119" y="128538"/>
                </a:lnTo>
                <a:lnTo>
                  <a:pt x="217104" y="128932"/>
                </a:lnTo>
                <a:lnTo>
                  <a:pt x="216146" y="129327"/>
                </a:lnTo>
                <a:lnTo>
                  <a:pt x="213609" y="130285"/>
                </a:lnTo>
                <a:lnTo>
                  <a:pt x="211072" y="131131"/>
                </a:lnTo>
                <a:lnTo>
                  <a:pt x="208535" y="131976"/>
                </a:lnTo>
                <a:lnTo>
                  <a:pt x="205998" y="132709"/>
                </a:lnTo>
                <a:lnTo>
                  <a:pt x="200811" y="134119"/>
                </a:lnTo>
                <a:lnTo>
                  <a:pt x="195625" y="135359"/>
                </a:lnTo>
                <a:lnTo>
                  <a:pt x="194272" y="135697"/>
                </a:lnTo>
                <a:lnTo>
                  <a:pt x="192862" y="135866"/>
                </a:lnTo>
                <a:lnTo>
                  <a:pt x="191509" y="135979"/>
                </a:lnTo>
                <a:lnTo>
                  <a:pt x="190100" y="135923"/>
                </a:lnTo>
                <a:lnTo>
                  <a:pt x="188634" y="135697"/>
                </a:lnTo>
                <a:lnTo>
                  <a:pt x="187901" y="135528"/>
                </a:lnTo>
                <a:lnTo>
                  <a:pt x="187168" y="135246"/>
                </a:lnTo>
                <a:lnTo>
                  <a:pt x="186436" y="134964"/>
                </a:lnTo>
                <a:lnTo>
                  <a:pt x="185815" y="134626"/>
                </a:lnTo>
                <a:lnTo>
                  <a:pt x="185026" y="134175"/>
                </a:lnTo>
                <a:lnTo>
                  <a:pt x="184293" y="133668"/>
                </a:lnTo>
                <a:lnTo>
                  <a:pt x="200530" y="125437"/>
                </a:lnTo>
                <a:lnTo>
                  <a:pt x="199177" y="125211"/>
                </a:lnTo>
                <a:lnTo>
                  <a:pt x="197824" y="125099"/>
                </a:lnTo>
                <a:lnTo>
                  <a:pt x="196640" y="125155"/>
                </a:lnTo>
                <a:lnTo>
                  <a:pt x="195343" y="125324"/>
                </a:lnTo>
                <a:lnTo>
                  <a:pt x="194159" y="125606"/>
                </a:lnTo>
                <a:lnTo>
                  <a:pt x="192919" y="125944"/>
                </a:lnTo>
                <a:lnTo>
                  <a:pt x="191679" y="126395"/>
                </a:lnTo>
                <a:lnTo>
                  <a:pt x="190438" y="126846"/>
                </a:lnTo>
                <a:lnTo>
                  <a:pt x="188014" y="127805"/>
                </a:lnTo>
                <a:lnTo>
                  <a:pt x="185534" y="128763"/>
                </a:lnTo>
                <a:lnTo>
                  <a:pt x="184237" y="129214"/>
                </a:lnTo>
                <a:lnTo>
                  <a:pt x="182884" y="129552"/>
                </a:lnTo>
                <a:lnTo>
                  <a:pt x="181474" y="129834"/>
                </a:lnTo>
                <a:lnTo>
                  <a:pt x="180009" y="130060"/>
                </a:lnTo>
                <a:lnTo>
                  <a:pt x="189367" y="118897"/>
                </a:lnTo>
                <a:lnTo>
                  <a:pt x="188127" y="119348"/>
                </a:lnTo>
                <a:lnTo>
                  <a:pt x="186943" y="119743"/>
                </a:lnTo>
                <a:lnTo>
                  <a:pt x="185872" y="120307"/>
                </a:lnTo>
                <a:lnTo>
                  <a:pt x="184801" y="120927"/>
                </a:lnTo>
                <a:lnTo>
                  <a:pt x="183786" y="121603"/>
                </a:lnTo>
                <a:lnTo>
                  <a:pt x="182828" y="122336"/>
                </a:lnTo>
                <a:lnTo>
                  <a:pt x="180967" y="123971"/>
                </a:lnTo>
                <a:lnTo>
                  <a:pt x="179219" y="125606"/>
                </a:lnTo>
                <a:lnTo>
                  <a:pt x="177472" y="127354"/>
                </a:lnTo>
                <a:lnTo>
                  <a:pt x="175668" y="128876"/>
                </a:lnTo>
                <a:lnTo>
                  <a:pt x="174766" y="129665"/>
                </a:lnTo>
                <a:lnTo>
                  <a:pt x="173751" y="130342"/>
                </a:lnTo>
                <a:lnTo>
                  <a:pt x="173356" y="127185"/>
                </a:lnTo>
                <a:lnTo>
                  <a:pt x="173300" y="126113"/>
                </a:lnTo>
                <a:lnTo>
                  <a:pt x="173356" y="125268"/>
                </a:lnTo>
                <a:lnTo>
                  <a:pt x="173582" y="124478"/>
                </a:lnTo>
                <a:lnTo>
                  <a:pt x="173976" y="123746"/>
                </a:lnTo>
                <a:lnTo>
                  <a:pt x="174484" y="122900"/>
                </a:lnTo>
                <a:lnTo>
                  <a:pt x="175217" y="121942"/>
                </a:lnTo>
                <a:lnTo>
                  <a:pt x="180460" y="115346"/>
                </a:lnTo>
                <a:lnTo>
                  <a:pt x="185759" y="108862"/>
                </a:lnTo>
                <a:lnTo>
                  <a:pt x="185252" y="108129"/>
                </a:lnTo>
                <a:lnTo>
                  <a:pt x="181869" y="109877"/>
                </a:lnTo>
                <a:lnTo>
                  <a:pt x="178487" y="111681"/>
                </a:lnTo>
                <a:lnTo>
                  <a:pt x="179896" y="108411"/>
                </a:lnTo>
                <a:lnTo>
                  <a:pt x="181418" y="105198"/>
                </a:lnTo>
                <a:lnTo>
                  <a:pt x="182940" y="102097"/>
                </a:lnTo>
                <a:lnTo>
                  <a:pt x="184575" y="99109"/>
                </a:lnTo>
                <a:lnTo>
                  <a:pt x="185421" y="97700"/>
                </a:lnTo>
                <a:lnTo>
                  <a:pt x="186323" y="96290"/>
                </a:lnTo>
                <a:lnTo>
                  <a:pt x="187281" y="94881"/>
                </a:lnTo>
                <a:lnTo>
                  <a:pt x="188296" y="93528"/>
                </a:lnTo>
                <a:lnTo>
                  <a:pt x="189424" y="92175"/>
                </a:lnTo>
                <a:lnTo>
                  <a:pt x="190607" y="90878"/>
                </a:lnTo>
                <a:lnTo>
                  <a:pt x="191791" y="89582"/>
                </a:lnTo>
                <a:lnTo>
                  <a:pt x="193144" y="88398"/>
                </a:lnTo>
                <a:lnTo>
                  <a:pt x="191115" y="96009"/>
                </a:lnTo>
                <a:lnTo>
                  <a:pt x="198105" y="89074"/>
                </a:lnTo>
                <a:lnTo>
                  <a:pt x="201262" y="86030"/>
                </a:lnTo>
                <a:lnTo>
                  <a:pt x="204307" y="83098"/>
                </a:lnTo>
                <a:lnTo>
                  <a:pt x="205096" y="82309"/>
                </a:lnTo>
                <a:lnTo>
                  <a:pt x="205942" y="81633"/>
                </a:lnTo>
                <a:lnTo>
                  <a:pt x="206787" y="81125"/>
                </a:lnTo>
                <a:lnTo>
                  <a:pt x="207689" y="80561"/>
                </a:lnTo>
                <a:lnTo>
                  <a:pt x="208591" y="80110"/>
                </a:lnTo>
                <a:lnTo>
                  <a:pt x="209493" y="79772"/>
                </a:lnTo>
                <a:lnTo>
                  <a:pt x="210452" y="79490"/>
                </a:lnTo>
                <a:lnTo>
                  <a:pt x="211467" y="79265"/>
                </a:lnTo>
                <a:lnTo>
                  <a:pt x="212481" y="79152"/>
                </a:lnTo>
                <a:lnTo>
                  <a:pt x="213496" y="79039"/>
                </a:lnTo>
                <a:close/>
                <a:moveTo>
                  <a:pt x="110553" y="95388"/>
                </a:moveTo>
                <a:lnTo>
                  <a:pt x="111625" y="95445"/>
                </a:lnTo>
                <a:lnTo>
                  <a:pt x="112808" y="95501"/>
                </a:lnTo>
                <a:lnTo>
                  <a:pt x="113936" y="95614"/>
                </a:lnTo>
                <a:lnTo>
                  <a:pt x="115064" y="95839"/>
                </a:lnTo>
                <a:lnTo>
                  <a:pt x="116191" y="96065"/>
                </a:lnTo>
                <a:lnTo>
                  <a:pt x="117262" y="96347"/>
                </a:lnTo>
                <a:lnTo>
                  <a:pt x="118333" y="96741"/>
                </a:lnTo>
                <a:lnTo>
                  <a:pt x="119404" y="97136"/>
                </a:lnTo>
                <a:lnTo>
                  <a:pt x="120476" y="97531"/>
                </a:lnTo>
                <a:lnTo>
                  <a:pt x="121490" y="98094"/>
                </a:lnTo>
                <a:lnTo>
                  <a:pt x="122562" y="98602"/>
                </a:lnTo>
                <a:lnTo>
                  <a:pt x="123520" y="99222"/>
                </a:lnTo>
                <a:lnTo>
                  <a:pt x="124535" y="99898"/>
                </a:lnTo>
                <a:lnTo>
                  <a:pt x="125437" y="100575"/>
                </a:lnTo>
                <a:lnTo>
                  <a:pt x="126339" y="101364"/>
                </a:lnTo>
                <a:lnTo>
                  <a:pt x="127184" y="102154"/>
                </a:lnTo>
                <a:lnTo>
                  <a:pt x="128030" y="102999"/>
                </a:lnTo>
                <a:lnTo>
                  <a:pt x="128819" y="103788"/>
                </a:lnTo>
                <a:lnTo>
                  <a:pt x="129552" y="104747"/>
                </a:lnTo>
                <a:lnTo>
                  <a:pt x="130285" y="105705"/>
                </a:lnTo>
                <a:lnTo>
                  <a:pt x="130962" y="106720"/>
                </a:lnTo>
                <a:lnTo>
                  <a:pt x="131582" y="107791"/>
                </a:lnTo>
                <a:lnTo>
                  <a:pt x="132145" y="108806"/>
                </a:lnTo>
                <a:lnTo>
                  <a:pt x="132709" y="109877"/>
                </a:lnTo>
                <a:lnTo>
                  <a:pt x="133160" y="111005"/>
                </a:lnTo>
                <a:lnTo>
                  <a:pt x="127861" y="112583"/>
                </a:lnTo>
                <a:lnTo>
                  <a:pt x="128763" y="113147"/>
                </a:lnTo>
                <a:lnTo>
                  <a:pt x="129778" y="113711"/>
                </a:lnTo>
                <a:lnTo>
                  <a:pt x="131751" y="114669"/>
                </a:lnTo>
                <a:lnTo>
                  <a:pt x="133780" y="115571"/>
                </a:lnTo>
                <a:lnTo>
                  <a:pt x="135697" y="116473"/>
                </a:lnTo>
                <a:lnTo>
                  <a:pt x="136656" y="116980"/>
                </a:lnTo>
                <a:lnTo>
                  <a:pt x="137558" y="117544"/>
                </a:lnTo>
                <a:lnTo>
                  <a:pt x="138403" y="118164"/>
                </a:lnTo>
                <a:lnTo>
                  <a:pt x="139192" y="118841"/>
                </a:lnTo>
                <a:lnTo>
                  <a:pt x="139925" y="119686"/>
                </a:lnTo>
                <a:lnTo>
                  <a:pt x="140658" y="120645"/>
                </a:lnTo>
                <a:lnTo>
                  <a:pt x="141222" y="121660"/>
                </a:lnTo>
                <a:lnTo>
                  <a:pt x="141786" y="122900"/>
                </a:lnTo>
                <a:lnTo>
                  <a:pt x="128199" y="120250"/>
                </a:lnTo>
                <a:lnTo>
                  <a:pt x="127748" y="121716"/>
                </a:lnTo>
                <a:lnTo>
                  <a:pt x="142068" y="127128"/>
                </a:lnTo>
                <a:lnTo>
                  <a:pt x="141899" y="128425"/>
                </a:lnTo>
                <a:lnTo>
                  <a:pt x="125493" y="129496"/>
                </a:lnTo>
                <a:lnTo>
                  <a:pt x="125493" y="131074"/>
                </a:lnTo>
                <a:lnTo>
                  <a:pt x="137107" y="133386"/>
                </a:lnTo>
                <a:lnTo>
                  <a:pt x="134231" y="134908"/>
                </a:lnTo>
                <a:lnTo>
                  <a:pt x="131300" y="136261"/>
                </a:lnTo>
                <a:lnTo>
                  <a:pt x="128425" y="137445"/>
                </a:lnTo>
                <a:lnTo>
                  <a:pt x="125606" y="138403"/>
                </a:lnTo>
                <a:lnTo>
                  <a:pt x="122731" y="139249"/>
                </a:lnTo>
                <a:lnTo>
                  <a:pt x="119855" y="139982"/>
                </a:lnTo>
                <a:lnTo>
                  <a:pt x="116980" y="140489"/>
                </a:lnTo>
                <a:lnTo>
                  <a:pt x="114105" y="140771"/>
                </a:lnTo>
                <a:lnTo>
                  <a:pt x="111230" y="140940"/>
                </a:lnTo>
                <a:lnTo>
                  <a:pt x="108298" y="140940"/>
                </a:lnTo>
                <a:lnTo>
                  <a:pt x="105480" y="140771"/>
                </a:lnTo>
                <a:lnTo>
                  <a:pt x="102548" y="140433"/>
                </a:lnTo>
                <a:lnTo>
                  <a:pt x="99560" y="139926"/>
                </a:lnTo>
                <a:lnTo>
                  <a:pt x="96572" y="139193"/>
                </a:lnTo>
                <a:lnTo>
                  <a:pt x="93528" y="138403"/>
                </a:lnTo>
                <a:lnTo>
                  <a:pt x="90484" y="137389"/>
                </a:lnTo>
                <a:lnTo>
                  <a:pt x="91329" y="136994"/>
                </a:lnTo>
                <a:lnTo>
                  <a:pt x="92175" y="136712"/>
                </a:lnTo>
                <a:lnTo>
                  <a:pt x="93020" y="136543"/>
                </a:lnTo>
                <a:lnTo>
                  <a:pt x="93866" y="136374"/>
                </a:lnTo>
                <a:lnTo>
                  <a:pt x="95557" y="136261"/>
                </a:lnTo>
                <a:lnTo>
                  <a:pt x="97192" y="136205"/>
                </a:lnTo>
                <a:lnTo>
                  <a:pt x="98884" y="136092"/>
                </a:lnTo>
                <a:lnTo>
                  <a:pt x="99729" y="136036"/>
                </a:lnTo>
                <a:lnTo>
                  <a:pt x="100462" y="135866"/>
                </a:lnTo>
                <a:lnTo>
                  <a:pt x="101251" y="135641"/>
                </a:lnTo>
                <a:lnTo>
                  <a:pt x="102041" y="135303"/>
                </a:lnTo>
                <a:lnTo>
                  <a:pt x="102830" y="134852"/>
                </a:lnTo>
                <a:lnTo>
                  <a:pt x="103506" y="134288"/>
                </a:lnTo>
                <a:lnTo>
                  <a:pt x="81125" y="131920"/>
                </a:lnTo>
                <a:lnTo>
                  <a:pt x="82309" y="131525"/>
                </a:lnTo>
                <a:lnTo>
                  <a:pt x="83549" y="131300"/>
                </a:lnTo>
                <a:lnTo>
                  <a:pt x="84790" y="131074"/>
                </a:lnTo>
                <a:lnTo>
                  <a:pt x="85973" y="130905"/>
                </a:lnTo>
                <a:lnTo>
                  <a:pt x="88398" y="130793"/>
                </a:lnTo>
                <a:lnTo>
                  <a:pt x="90822" y="130849"/>
                </a:lnTo>
                <a:lnTo>
                  <a:pt x="93246" y="130793"/>
                </a:lnTo>
                <a:lnTo>
                  <a:pt x="94486" y="130680"/>
                </a:lnTo>
                <a:lnTo>
                  <a:pt x="95670" y="130623"/>
                </a:lnTo>
                <a:lnTo>
                  <a:pt x="96910" y="130398"/>
                </a:lnTo>
                <a:lnTo>
                  <a:pt x="98094" y="130116"/>
                </a:lnTo>
                <a:lnTo>
                  <a:pt x="99222" y="129778"/>
                </a:lnTo>
                <a:lnTo>
                  <a:pt x="100406" y="129270"/>
                </a:lnTo>
                <a:lnTo>
                  <a:pt x="98714" y="128932"/>
                </a:lnTo>
                <a:lnTo>
                  <a:pt x="96967" y="128594"/>
                </a:lnTo>
                <a:lnTo>
                  <a:pt x="95276" y="128368"/>
                </a:lnTo>
                <a:lnTo>
                  <a:pt x="93471" y="128143"/>
                </a:lnTo>
                <a:lnTo>
                  <a:pt x="89976" y="127805"/>
                </a:lnTo>
                <a:lnTo>
                  <a:pt x="86368" y="127410"/>
                </a:lnTo>
                <a:lnTo>
                  <a:pt x="84620" y="127128"/>
                </a:lnTo>
                <a:lnTo>
                  <a:pt x="82760" y="126846"/>
                </a:lnTo>
                <a:lnTo>
                  <a:pt x="81012" y="126452"/>
                </a:lnTo>
                <a:lnTo>
                  <a:pt x="79208" y="125888"/>
                </a:lnTo>
                <a:lnTo>
                  <a:pt x="77348" y="125268"/>
                </a:lnTo>
                <a:lnTo>
                  <a:pt x="75600" y="124422"/>
                </a:lnTo>
                <a:lnTo>
                  <a:pt x="73796" y="123520"/>
                </a:lnTo>
                <a:lnTo>
                  <a:pt x="72049" y="122336"/>
                </a:lnTo>
                <a:lnTo>
                  <a:pt x="73909" y="121716"/>
                </a:lnTo>
                <a:lnTo>
                  <a:pt x="75713" y="121265"/>
                </a:lnTo>
                <a:lnTo>
                  <a:pt x="77517" y="120927"/>
                </a:lnTo>
                <a:lnTo>
                  <a:pt x="79265" y="120758"/>
                </a:lnTo>
                <a:lnTo>
                  <a:pt x="81069" y="120645"/>
                </a:lnTo>
                <a:lnTo>
                  <a:pt x="82816" y="120589"/>
                </a:lnTo>
                <a:lnTo>
                  <a:pt x="86255" y="120645"/>
                </a:lnTo>
                <a:lnTo>
                  <a:pt x="89638" y="120814"/>
                </a:lnTo>
                <a:lnTo>
                  <a:pt x="93020" y="120814"/>
                </a:lnTo>
                <a:lnTo>
                  <a:pt x="94655" y="120758"/>
                </a:lnTo>
                <a:lnTo>
                  <a:pt x="96347" y="120645"/>
                </a:lnTo>
                <a:lnTo>
                  <a:pt x="97982" y="120363"/>
                </a:lnTo>
                <a:lnTo>
                  <a:pt x="99673" y="120025"/>
                </a:lnTo>
                <a:lnTo>
                  <a:pt x="98320" y="119348"/>
                </a:lnTo>
                <a:lnTo>
                  <a:pt x="96967" y="118897"/>
                </a:lnTo>
                <a:lnTo>
                  <a:pt x="95670" y="118503"/>
                </a:lnTo>
                <a:lnTo>
                  <a:pt x="94261" y="118221"/>
                </a:lnTo>
                <a:lnTo>
                  <a:pt x="92851" y="118052"/>
                </a:lnTo>
                <a:lnTo>
                  <a:pt x="91442" y="117882"/>
                </a:lnTo>
                <a:lnTo>
                  <a:pt x="88623" y="117657"/>
                </a:lnTo>
                <a:lnTo>
                  <a:pt x="85748" y="117431"/>
                </a:lnTo>
                <a:lnTo>
                  <a:pt x="84339" y="117262"/>
                </a:lnTo>
                <a:lnTo>
                  <a:pt x="82873" y="117037"/>
                </a:lnTo>
                <a:lnTo>
                  <a:pt x="81463" y="116755"/>
                </a:lnTo>
                <a:lnTo>
                  <a:pt x="79998" y="116304"/>
                </a:lnTo>
                <a:lnTo>
                  <a:pt x="78532" y="115853"/>
                </a:lnTo>
                <a:lnTo>
                  <a:pt x="77122" y="115120"/>
                </a:lnTo>
                <a:lnTo>
                  <a:pt x="78306" y="114500"/>
                </a:lnTo>
                <a:lnTo>
                  <a:pt x="79490" y="113992"/>
                </a:lnTo>
                <a:lnTo>
                  <a:pt x="80730" y="113541"/>
                </a:lnTo>
                <a:lnTo>
                  <a:pt x="81914" y="113034"/>
                </a:lnTo>
                <a:lnTo>
                  <a:pt x="84339" y="112301"/>
                </a:lnTo>
                <a:lnTo>
                  <a:pt x="86763" y="111794"/>
                </a:lnTo>
                <a:lnTo>
                  <a:pt x="89074" y="111343"/>
                </a:lnTo>
                <a:lnTo>
                  <a:pt x="91498" y="111061"/>
                </a:lnTo>
                <a:lnTo>
                  <a:pt x="93922" y="110892"/>
                </a:lnTo>
                <a:lnTo>
                  <a:pt x="96347" y="110835"/>
                </a:lnTo>
                <a:lnTo>
                  <a:pt x="98714" y="110835"/>
                </a:lnTo>
                <a:lnTo>
                  <a:pt x="101082" y="110948"/>
                </a:lnTo>
                <a:lnTo>
                  <a:pt x="105874" y="111117"/>
                </a:lnTo>
                <a:lnTo>
                  <a:pt x="110497" y="111286"/>
                </a:lnTo>
                <a:lnTo>
                  <a:pt x="112865" y="111286"/>
                </a:lnTo>
                <a:lnTo>
                  <a:pt x="115120" y="111174"/>
                </a:lnTo>
                <a:lnTo>
                  <a:pt x="115176" y="109313"/>
                </a:lnTo>
                <a:lnTo>
                  <a:pt x="87383" y="106889"/>
                </a:lnTo>
                <a:lnTo>
                  <a:pt x="88905" y="104916"/>
                </a:lnTo>
                <a:lnTo>
                  <a:pt x="90202" y="103281"/>
                </a:lnTo>
                <a:lnTo>
                  <a:pt x="90765" y="102717"/>
                </a:lnTo>
                <a:lnTo>
                  <a:pt x="91386" y="102210"/>
                </a:lnTo>
                <a:lnTo>
                  <a:pt x="91949" y="101759"/>
                </a:lnTo>
                <a:lnTo>
                  <a:pt x="92513" y="101421"/>
                </a:lnTo>
                <a:lnTo>
                  <a:pt x="93133" y="101139"/>
                </a:lnTo>
                <a:lnTo>
                  <a:pt x="93697" y="100913"/>
                </a:lnTo>
                <a:lnTo>
                  <a:pt x="94374" y="100800"/>
                </a:lnTo>
                <a:lnTo>
                  <a:pt x="95106" y="100631"/>
                </a:lnTo>
                <a:lnTo>
                  <a:pt x="96798" y="100631"/>
                </a:lnTo>
                <a:lnTo>
                  <a:pt x="98884" y="100688"/>
                </a:lnTo>
                <a:lnTo>
                  <a:pt x="102717" y="100913"/>
                </a:lnTo>
                <a:lnTo>
                  <a:pt x="106720" y="101195"/>
                </a:lnTo>
                <a:lnTo>
                  <a:pt x="114443" y="101759"/>
                </a:lnTo>
                <a:lnTo>
                  <a:pt x="114613" y="100800"/>
                </a:lnTo>
                <a:lnTo>
                  <a:pt x="102943" y="97080"/>
                </a:lnTo>
                <a:lnTo>
                  <a:pt x="104014" y="96685"/>
                </a:lnTo>
                <a:lnTo>
                  <a:pt x="105085" y="96290"/>
                </a:lnTo>
                <a:lnTo>
                  <a:pt x="106156" y="96009"/>
                </a:lnTo>
                <a:lnTo>
                  <a:pt x="107227" y="95783"/>
                </a:lnTo>
                <a:lnTo>
                  <a:pt x="108298" y="95614"/>
                </a:lnTo>
                <a:lnTo>
                  <a:pt x="109426" y="95501"/>
                </a:lnTo>
                <a:lnTo>
                  <a:pt x="110553" y="95388"/>
                </a:lnTo>
                <a:close/>
                <a:moveTo>
                  <a:pt x="64494" y="129552"/>
                </a:moveTo>
                <a:lnTo>
                  <a:pt x="66411" y="129665"/>
                </a:lnTo>
                <a:lnTo>
                  <a:pt x="68215" y="129947"/>
                </a:lnTo>
                <a:lnTo>
                  <a:pt x="70132" y="130172"/>
                </a:lnTo>
                <a:lnTo>
                  <a:pt x="70526" y="130342"/>
                </a:lnTo>
                <a:lnTo>
                  <a:pt x="70921" y="130511"/>
                </a:lnTo>
                <a:lnTo>
                  <a:pt x="71259" y="130849"/>
                </a:lnTo>
                <a:lnTo>
                  <a:pt x="71654" y="131244"/>
                </a:lnTo>
                <a:lnTo>
                  <a:pt x="72443" y="132033"/>
                </a:lnTo>
                <a:lnTo>
                  <a:pt x="73232" y="132935"/>
                </a:lnTo>
                <a:lnTo>
                  <a:pt x="71598" y="133555"/>
                </a:lnTo>
                <a:lnTo>
                  <a:pt x="69906" y="134119"/>
                </a:lnTo>
                <a:lnTo>
                  <a:pt x="68102" y="134683"/>
                </a:lnTo>
                <a:lnTo>
                  <a:pt x="66411" y="135190"/>
                </a:lnTo>
                <a:lnTo>
                  <a:pt x="64494" y="135641"/>
                </a:lnTo>
                <a:lnTo>
                  <a:pt x="62690" y="136092"/>
                </a:lnTo>
                <a:lnTo>
                  <a:pt x="60773" y="136430"/>
                </a:lnTo>
                <a:lnTo>
                  <a:pt x="58857" y="136768"/>
                </a:lnTo>
                <a:lnTo>
                  <a:pt x="56883" y="137050"/>
                </a:lnTo>
                <a:lnTo>
                  <a:pt x="54854" y="137276"/>
                </a:lnTo>
                <a:lnTo>
                  <a:pt x="52881" y="137445"/>
                </a:lnTo>
                <a:lnTo>
                  <a:pt x="50908" y="137614"/>
                </a:lnTo>
                <a:lnTo>
                  <a:pt x="46905" y="137727"/>
                </a:lnTo>
                <a:lnTo>
                  <a:pt x="43071" y="137727"/>
                </a:lnTo>
                <a:lnTo>
                  <a:pt x="42959" y="137840"/>
                </a:lnTo>
                <a:lnTo>
                  <a:pt x="42902" y="137896"/>
                </a:lnTo>
                <a:lnTo>
                  <a:pt x="43184" y="138403"/>
                </a:lnTo>
                <a:lnTo>
                  <a:pt x="43579" y="138911"/>
                </a:lnTo>
                <a:lnTo>
                  <a:pt x="43917" y="139362"/>
                </a:lnTo>
                <a:lnTo>
                  <a:pt x="44424" y="139756"/>
                </a:lnTo>
                <a:lnTo>
                  <a:pt x="44819" y="140038"/>
                </a:lnTo>
                <a:lnTo>
                  <a:pt x="45270" y="140264"/>
                </a:lnTo>
                <a:lnTo>
                  <a:pt x="45834" y="140377"/>
                </a:lnTo>
                <a:lnTo>
                  <a:pt x="46397" y="140489"/>
                </a:lnTo>
                <a:lnTo>
                  <a:pt x="47412" y="140546"/>
                </a:lnTo>
                <a:lnTo>
                  <a:pt x="48483" y="140489"/>
                </a:lnTo>
                <a:lnTo>
                  <a:pt x="49611" y="140377"/>
                </a:lnTo>
                <a:lnTo>
                  <a:pt x="50738" y="140264"/>
                </a:lnTo>
                <a:lnTo>
                  <a:pt x="54685" y="140038"/>
                </a:lnTo>
                <a:lnTo>
                  <a:pt x="58744" y="139813"/>
                </a:lnTo>
                <a:lnTo>
                  <a:pt x="67877" y="139193"/>
                </a:lnTo>
                <a:lnTo>
                  <a:pt x="66918" y="140320"/>
                </a:lnTo>
                <a:lnTo>
                  <a:pt x="65960" y="141391"/>
                </a:lnTo>
                <a:lnTo>
                  <a:pt x="64945" y="142406"/>
                </a:lnTo>
                <a:lnTo>
                  <a:pt x="63930" y="143308"/>
                </a:lnTo>
                <a:lnTo>
                  <a:pt x="62859" y="144154"/>
                </a:lnTo>
                <a:lnTo>
                  <a:pt x="61845" y="144943"/>
                </a:lnTo>
                <a:lnTo>
                  <a:pt x="60773" y="145676"/>
                </a:lnTo>
                <a:lnTo>
                  <a:pt x="59646" y="146352"/>
                </a:lnTo>
                <a:lnTo>
                  <a:pt x="58575" y="146973"/>
                </a:lnTo>
                <a:lnTo>
                  <a:pt x="57447" y="147536"/>
                </a:lnTo>
                <a:lnTo>
                  <a:pt x="55249" y="148607"/>
                </a:lnTo>
                <a:lnTo>
                  <a:pt x="52937" y="149397"/>
                </a:lnTo>
                <a:lnTo>
                  <a:pt x="50626" y="150130"/>
                </a:lnTo>
                <a:lnTo>
                  <a:pt x="48258" y="150806"/>
                </a:lnTo>
                <a:lnTo>
                  <a:pt x="45890" y="151313"/>
                </a:lnTo>
                <a:lnTo>
                  <a:pt x="41098" y="152385"/>
                </a:lnTo>
                <a:lnTo>
                  <a:pt x="36250" y="153399"/>
                </a:lnTo>
                <a:lnTo>
                  <a:pt x="33769" y="153963"/>
                </a:lnTo>
                <a:lnTo>
                  <a:pt x="31401" y="154640"/>
                </a:lnTo>
                <a:lnTo>
                  <a:pt x="31796" y="153118"/>
                </a:lnTo>
                <a:lnTo>
                  <a:pt x="32191" y="151708"/>
                </a:lnTo>
                <a:lnTo>
                  <a:pt x="32698" y="150411"/>
                </a:lnTo>
                <a:lnTo>
                  <a:pt x="33205" y="149115"/>
                </a:lnTo>
                <a:lnTo>
                  <a:pt x="33769" y="147931"/>
                </a:lnTo>
                <a:lnTo>
                  <a:pt x="34277" y="146747"/>
                </a:lnTo>
                <a:lnTo>
                  <a:pt x="34953" y="145619"/>
                </a:lnTo>
                <a:lnTo>
                  <a:pt x="35686" y="144548"/>
                </a:lnTo>
                <a:lnTo>
                  <a:pt x="36363" y="143534"/>
                </a:lnTo>
                <a:lnTo>
                  <a:pt x="37152" y="142632"/>
                </a:lnTo>
                <a:lnTo>
                  <a:pt x="37997" y="141673"/>
                </a:lnTo>
                <a:lnTo>
                  <a:pt x="38843" y="140828"/>
                </a:lnTo>
                <a:lnTo>
                  <a:pt x="39801" y="139982"/>
                </a:lnTo>
                <a:lnTo>
                  <a:pt x="40760" y="139249"/>
                </a:lnTo>
                <a:lnTo>
                  <a:pt x="41831" y="138516"/>
                </a:lnTo>
                <a:lnTo>
                  <a:pt x="42902" y="137896"/>
                </a:lnTo>
                <a:lnTo>
                  <a:pt x="42846" y="137727"/>
                </a:lnTo>
                <a:lnTo>
                  <a:pt x="43071" y="137727"/>
                </a:lnTo>
                <a:lnTo>
                  <a:pt x="44424" y="136487"/>
                </a:lnTo>
                <a:lnTo>
                  <a:pt x="45890" y="135246"/>
                </a:lnTo>
                <a:lnTo>
                  <a:pt x="47412" y="134062"/>
                </a:lnTo>
                <a:lnTo>
                  <a:pt x="48934" y="133048"/>
                </a:lnTo>
                <a:lnTo>
                  <a:pt x="50513" y="132258"/>
                </a:lnTo>
                <a:lnTo>
                  <a:pt x="52148" y="131525"/>
                </a:lnTo>
                <a:lnTo>
                  <a:pt x="53896" y="130905"/>
                </a:lnTo>
                <a:lnTo>
                  <a:pt x="55530" y="130398"/>
                </a:lnTo>
                <a:lnTo>
                  <a:pt x="57278" y="130003"/>
                </a:lnTo>
                <a:lnTo>
                  <a:pt x="59082" y="129778"/>
                </a:lnTo>
                <a:lnTo>
                  <a:pt x="60830" y="129609"/>
                </a:lnTo>
                <a:lnTo>
                  <a:pt x="62690" y="129552"/>
                </a:lnTo>
                <a:close/>
                <a:moveTo>
                  <a:pt x="50400" y="154752"/>
                </a:moveTo>
                <a:lnTo>
                  <a:pt x="48822" y="156444"/>
                </a:lnTo>
                <a:lnTo>
                  <a:pt x="47356" y="157966"/>
                </a:lnTo>
                <a:lnTo>
                  <a:pt x="45890" y="159319"/>
                </a:lnTo>
                <a:lnTo>
                  <a:pt x="44537" y="160446"/>
                </a:lnTo>
                <a:lnTo>
                  <a:pt x="43184" y="161461"/>
                </a:lnTo>
                <a:lnTo>
                  <a:pt x="41887" y="162307"/>
                </a:lnTo>
                <a:lnTo>
                  <a:pt x="40534" y="163096"/>
                </a:lnTo>
                <a:lnTo>
                  <a:pt x="39181" y="163660"/>
                </a:lnTo>
                <a:lnTo>
                  <a:pt x="37772" y="164167"/>
                </a:lnTo>
                <a:lnTo>
                  <a:pt x="36250" y="164562"/>
                </a:lnTo>
                <a:lnTo>
                  <a:pt x="34615" y="164844"/>
                </a:lnTo>
                <a:lnTo>
                  <a:pt x="32867" y="165013"/>
                </a:lnTo>
                <a:lnTo>
                  <a:pt x="31007" y="165182"/>
                </a:lnTo>
                <a:lnTo>
                  <a:pt x="28977" y="165182"/>
                </a:lnTo>
                <a:lnTo>
                  <a:pt x="26722" y="165126"/>
                </a:lnTo>
                <a:lnTo>
                  <a:pt x="24298" y="165069"/>
                </a:lnTo>
                <a:lnTo>
                  <a:pt x="25087" y="163829"/>
                </a:lnTo>
                <a:lnTo>
                  <a:pt x="25820" y="162645"/>
                </a:lnTo>
                <a:lnTo>
                  <a:pt x="27173" y="160390"/>
                </a:lnTo>
                <a:lnTo>
                  <a:pt x="27737" y="159432"/>
                </a:lnTo>
                <a:lnTo>
                  <a:pt x="28414" y="158642"/>
                </a:lnTo>
                <a:lnTo>
                  <a:pt x="28695" y="158361"/>
                </a:lnTo>
                <a:lnTo>
                  <a:pt x="29034" y="158022"/>
                </a:lnTo>
                <a:lnTo>
                  <a:pt x="29428" y="157853"/>
                </a:lnTo>
                <a:lnTo>
                  <a:pt x="29767" y="157740"/>
                </a:lnTo>
                <a:lnTo>
                  <a:pt x="32191" y="157120"/>
                </a:lnTo>
                <a:lnTo>
                  <a:pt x="34615" y="156613"/>
                </a:lnTo>
                <a:lnTo>
                  <a:pt x="37039" y="156105"/>
                </a:lnTo>
                <a:lnTo>
                  <a:pt x="39576" y="155711"/>
                </a:lnTo>
                <a:lnTo>
                  <a:pt x="42226" y="155429"/>
                </a:lnTo>
                <a:lnTo>
                  <a:pt x="44875" y="155147"/>
                </a:lnTo>
                <a:lnTo>
                  <a:pt x="47581" y="154978"/>
                </a:lnTo>
                <a:lnTo>
                  <a:pt x="50400" y="154752"/>
                </a:lnTo>
                <a:close/>
                <a:moveTo>
                  <a:pt x="27624" y="168339"/>
                </a:moveTo>
                <a:lnTo>
                  <a:pt x="29259" y="168395"/>
                </a:lnTo>
                <a:lnTo>
                  <a:pt x="30894" y="168621"/>
                </a:lnTo>
                <a:lnTo>
                  <a:pt x="32754" y="169128"/>
                </a:lnTo>
                <a:lnTo>
                  <a:pt x="30330" y="170763"/>
                </a:lnTo>
                <a:lnTo>
                  <a:pt x="27963" y="172342"/>
                </a:lnTo>
                <a:lnTo>
                  <a:pt x="25595" y="173751"/>
                </a:lnTo>
                <a:lnTo>
                  <a:pt x="23114" y="174991"/>
                </a:lnTo>
                <a:lnTo>
                  <a:pt x="21874" y="175555"/>
                </a:lnTo>
                <a:lnTo>
                  <a:pt x="20634" y="176006"/>
                </a:lnTo>
                <a:lnTo>
                  <a:pt x="19281" y="176457"/>
                </a:lnTo>
                <a:lnTo>
                  <a:pt x="17984" y="176852"/>
                </a:lnTo>
                <a:lnTo>
                  <a:pt x="16687" y="177134"/>
                </a:lnTo>
                <a:lnTo>
                  <a:pt x="15334" y="177472"/>
                </a:lnTo>
                <a:lnTo>
                  <a:pt x="13925" y="177641"/>
                </a:lnTo>
                <a:lnTo>
                  <a:pt x="12572" y="177754"/>
                </a:lnTo>
                <a:lnTo>
                  <a:pt x="14601" y="175724"/>
                </a:lnTo>
                <a:lnTo>
                  <a:pt x="16575" y="173751"/>
                </a:lnTo>
                <a:lnTo>
                  <a:pt x="17646" y="172793"/>
                </a:lnTo>
                <a:lnTo>
                  <a:pt x="18717" y="171834"/>
                </a:lnTo>
                <a:lnTo>
                  <a:pt x="19844" y="171045"/>
                </a:lnTo>
                <a:lnTo>
                  <a:pt x="20972" y="170256"/>
                </a:lnTo>
                <a:lnTo>
                  <a:pt x="22156" y="169636"/>
                </a:lnTo>
                <a:lnTo>
                  <a:pt x="23452" y="169128"/>
                </a:lnTo>
                <a:lnTo>
                  <a:pt x="24805" y="168677"/>
                </a:lnTo>
                <a:lnTo>
                  <a:pt x="26215" y="168452"/>
                </a:lnTo>
                <a:lnTo>
                  <a:pt x="27624" y="168339"/>
                </a:lnTo>
                <a:close/>
                <a:moveTo>
                  <a:pt x="79434" y="137670"/>
                </a:moveTo>
                <a:lnTo>
                  <a:pt x="88172" y="141504"/>
                </a:lnTo>
                <a:lnTo>
                  <a:pt x="88116" y="144605"/>
                </a:lnTo>
                <a:lnTo>
                  <a:pt x="87947" y="147705"/>
                </a:lnTo>
                <a:lnTo>
                  <a:pt x="87665" y="150750"/>
                </a:lnTo>
                <a:lnTo>
                  <a:pt x="87439" y="152328"/>
                </a:lnTo>
                <a:lnTo>
                  <a:pt x="87214" y="153794"/>
                </a:lnTo>
                <a:lnTo>
                  <a:pt x="86932" y="155260"/>
                </a:lnTo>
                <a:lnTo>
                  <a:pt x="86537" y="156782"/>
                </a:lnTo>
                <a:lnTo>
                  <a:pt x="86143" y="158191"/>
                </a:lnTo>
                <a:lnTo>
                  <a:pt x="85579" y="159657"/>
                </a:lnTo>
                <a:lnTo>
                  <a:pt x="84959" y="161067"/>
                </a:lnTo>
                <a:lnTo>
                  <a:pt x="84282" y="162420"/>
                </a:lnTo>
                <a:lnTo>
                  <a:pt x="83493" y="163773"/>
                </a:lnTo>
                <a:lnTo>
                  <a:pt x="82704" y="165126"/>
                </a:lnTo>
                <a:lnTo>
                  <a:pt x="80674" y="167944"/>
                </a:lnTo>
                <a:lnTo>
                  <a:pt x="78532" y="170594"/>
                </a:lnTo>
                <a:lnTo>
                  <a:pt x="76277" y="173075"/>
                </a:lnTo>
                <a:lnTo>
                  <a:pt x="73965" y="175499"/>
                </a:lnTo>
                <a:lnTo>
                  <a:pt x="71541" y="177698"/>
                </a:lnTo>
                <a:lnTo>
                  <a:pt x="69004" y="179783"/>
                </a:lnTo>
                <a:lnTo>
                  <a:pt x="66467" y="181700"/>
                </a:lnTo>
                <a:lnTo>
                  <a:pt x="63818" y="183448"/>
                </a:lnTo>
                <a:lnTo>
                  <a:pt x="60999" y="185139"/>
                </a:lnTo>
                <a:lnTo>
                  <a:pt x="58124" y="186549"/>
                </a:lnTo>
                <a:lnTo>
                  <a:pt x="55192" y="187902"/>
                </a:lnTo>
                <a:lnTo>
                  <a:pt x="52091" y="189029"/>
                </a:lnTo>
                <a:lnTo>
                  <a:pt x="48934" y="190044"/>
                </a:lnTo>
                <a:lnTo>
                  <a:pt x="45777" y="190890"/>
                </a:lnTo>
                <a:lnTo>
                  <a:pt x="42395" y="191566"/>
                </a:lnTo>
                <a:lnTo>
                  <a:pt x="38956" y="192073"/>
                </a:lnTo>
                <a:lnTo>
                  <a:pt x="37152" y="192299"/>
                </a:lnTo>
                <a:lnTo>
                  <a:pt x="35291" y="192355"/>
                </a:lnTo>
                <a:lnTo>
                  <a:pt x="33431" y="192299"/>
                </a:lnTo>
                <a:lnTo>
                  <a:pt x="31571" y="192243"/>
                </a:lnTo>
                <a:lnTo>
                  <a:pt x="29823" y="192073"/>
                </a:lnTo>
                <a:lnTo>
                  <a:pt x="28019" y="191735"/>
                </a:lnTo>
                <a:lnTo>
                  <a:pt x="26271" y="191397"/>
                </a:lnTo>
                <a:lnTo>
                  <a:pt x="24524" y="190890"/>
                </a:lnTo>
                <a:lnTo>
                  <a:pt x="22720" y="190326"/>
                </a:lnTo>
                <a:lnTo>
                  <a:pt x="20916" y="189762"/>
                </a:lnTo>
                <a:lnTo>
                  <a:pt x="19168" y="189029"/>
                </a:lnTo>
                <a:lnTo>
                  <a:pt x="17420" y="188353"/>
                </a:lnTo>
                <a:lnTo>
                  <a:pt x="15673" y="187507"/>
                </a:lnTo>
                <a:lnTo>
                  <a:pt x="13981" y="186605"/>
                </a:lnTo>
                <a:lnTo>
                  <a:pt x="12234" y="185647"/>
                </a:lnTo>
                <a:lnTo>
                  <a:pt x="10430" y="184632"/>
                </a:lnTo>
                <a:lnTo>
                  <a:pt x="35461" y="172736"/>
                </a:lnTo>
                <a:lnTo>
                  <a:pt x="35122" y="186041"/>
                </a:lnTo>
                <a:lnTo>
                  <a:pt x="36926" y="186492"/>
                </a:lnTo>
                <a:lnTo>
                  <a:pt x="37208" y="184294"/>
                </a:lnTo>
                <a:lnTo>
                  <a:pt x="37490" y="182095"/>
                </a:lnTo>
                <a:lnTo>
                  <a:pt x="37885" y="180009"/>
                </a:lnTo>
                <a:lnTo>
                  <a:pt x="38448" y="177979"/>
                </a:lnTo>
                <a:lnTo>
                  <a:pt x="39012" y="175950"/>
                </a:lnTo>
                <a:lnTo>
                  <a:pt x="39689" y="174033"/>
                </a:lnTo>
                <a:lnTo>
                  <a:pt x="40478" y="172116"/>
                </a:lnTo>
                <a:lnTo>
                  <a:pt x="41380" y="170312"/>
                </a:lnTo>
                <a:lnTo>
                  <a:pt x="42451" y="168565"/>
                </a:lnTo>
                <a:lnTo>
                  <a:pt x="43635" y="166986"/>
                </a:lnTo>
                <a:lnTo>
                  <a:pt x="44932" y="165464"/>
                </a:lnTo>
                <a:lnTo>
                  <a:pt x="46397" y="163885"/>
                </a:lnTo>
                <a:lnTo>
                  <a:pt x="47976" y="162476"/>
                </a:lnTo>
                <a:lnTo>
                  <a:pt x="49780" y="161236"/>
                </a:lnTo>
                <a:lnTo>
                  <a:pt x="51753" y="160052"/>
                </a:lnTo>
                <a:lnTo>
                  <a:pt x="53896" y="158924"/>
                </a:lnTo>
                <a:lnTo>
                  <a:pt x="53275" y="179445"/>
                </a:lnTo>
                <a:lnTo>
                  <a:pt x="55136" y="179614"/>
                </a:lnTo>
                <a:lnTo>
                  <a:pt x="55587" y="176006"/>
                </a:lnTo>
                <a:lnTo>
                  <a:pt x="55812" y="174202"/>
                </a:lnTo>
                <a:lnTo>
                  <a:pt x="56151" y="172398"/>
                </a:lnTo>
                <a:lnTo>
                  <a:pt x="57222" y="167437"/>
                </a:lnTo>
                <a:lnTo>
                  <a:pt x="58406" y="162420"/>
                </a:lnTo>
                <a:lnTo>
                  <a:pt x="59589" y="157402"/>
                </a:lnTo>
                <a:lnTo>
                  <a:pt x="60322" y="154978"/>
                </a:lnTo>
                <a:lnTo>
                  <a:pt x="61055" y="152554"/>
                </a:lnTo>
                <a:lnTo>
                  <a:pt x="61394" y="151539"/>
                </a:lnTo>
                <a:lnTo>
                  <a:pt x="61845" y="150637"/>
                </a:lnTo>
                <a:lnTo>
                  <a:pt x="62296" y="149735"/>
                </a:lnTo>
                <a:lnTo>
                  <a:pt x="62803" y="148889"/>
                </a:lnTo>
                <a:lnTo>
                  <a:pt x="63423" y="148213"/>
                </a:lnTo>
                <a:lnTo>
                  <a:pt x="64043" y="147480"/>
                </a:lnTo>
                <a:lnTo>
                  <a:pt x="64776" y="146747"/>
                </a:lnTo>
                <a:lnTo>
                  <a:pt x="65509" y="146127"/>
                </a:lnTo>
                <a:lnTo>
                  <a:pt x="66242" y="145507"/>
                </a:lnTo>
                <a:lnTo>
                  <a:pt x="67087" y="144887"/>
                </a:lnTo>
                <a:lnTo>
                  <a:pt x="68779" y="143815"/>
                </a:lnTo>
                <a:lnTo>
                  <a:pt x="70639" y="142857"/>
                </a:lnTo>
                <a:lnTo>
                  <a:pt x="72556" y="141955"/>
                </a:lnTo>
                <a:lnTo>
                  <a:pt x="72725" y="143590"/>
                </a:lnTo>
                <a:lnTo>
                  <a:pt x="72781" y="145112"/>
                </a:lnTo>
                <a:lnTo>
                  <a:pt x="72781" y="146578"/>
                </a:lnTo>
                <a:lnTo>
                  <a:pt x="72669" y="148156"/>
                </a:lnTo>
                <a:lnTo>
                  <a:pt x="72330" y="151144"/>
                </a:lnTo>
                <a:lnTo>
                  <a:pt x="71992" y="154189"/>
                </a:lnTo>
                <a:lnTo>
                  <a:pt x="71710" y="157177"/>
                </a:lnTo>
                <a:lnTo>
                  <a:pt x="71654" y="158586"/>
                </a:lnTo>
                <a:lnTo>
                  <a:pt x="71598" y="160108"/>
                </a:lnTo>
                <a:lnTo>
                  <a:pt x="71710" y="161574"/>
                </a:lnTo>
                <a:lnTo>
                  <a:pt x="71992" y="163096"/>
                </a:lnTo>
                <a:lnTo>
                  <a:pt x="72330" y="164562"/>
                </a:lnTo>
                <a:lnTo>
                  <a:pt x="72838" y="165971"/>
                </a:lnTo>
                <a:lnTo>
                  <a:pt x="73458" y="162420"/>
                </a:lnTo>
                <a:lnTo>
                  <a:pt x="73965" y="158755"/>
                </a:lnTo>
                <a:lnTo>
                  <a:pt x="74473" y="155203"/>
                </a:lnTo>
                <a:lnTo>
                  <a:pt x="75037" y="151595"/>
                </a:lnTo>
                <a:lnTo>
                  <a:pt x="75375" y="149791"/>
                </a:lnTo>
                <a:lnTo>
                  <a:pt x="75713" y="148044"/>
                </a:lnTo>
                <a:lnTo>
                  <a:pt x="76164" y="146240"/>
                </a:lnTo>
                <a:lnTo>
                  <a:pt x="76671" y="144492"/>
                </a:lnTo>
                <a:lnTo>
                  <a:pt x="77235" y="142801"/>
                </a:lnTo>
                <a:lnTo>
                  <a:pt x="77855" y="141053"/>
                </a:lnTo>
                <a:lnTo>
                  <a:pt x="78645" y="139362"/>
                </a:lnTo>
                <a:lnTo>
                  <a:pt x="79434" y="137670"/>
                </a:lnTo>
                <a:close/>
                <a:moveTo>
                  <a:pt x="192186" y="143083"/>
                </a:moveTo>
                <a:lnTo>
                  <a:pt x="194441" y="143534"/>
                </a:lnTo>
                <a:lnTo>
                  <a:pt x="196471" y="144097"/>
                </a:lnTo>
                <a:lnTo>
                  <a:pt x="198387" y="144887"/>
                </a:lnTo>
                <a:lnTo>
                  <a:pt x="200248" y="145732"/>
                </a:lnTo>
                <a:lnTo>
                  <a:pt x="201883" y="146691"/>
                </a:lnTo>
                <a:lnTo>
                  <a:pt x="203461" y="147818"/>
                </a:lnTo>
                <a:lnTo>
                  <a:pt x="204983" y="148946"/>
                </a:lnTo>
                <a:lnTo>
                  <a:pt x="206280" y="150299"/>
                </a:lnTo>
                <a:lnTo>
                  <a:pt x="208479" y="152610"/>
                </a:lnTo>
                <a:lnTo>
                  <a:pt x="210677" y="155034"/>
                </a:lnTo>
                <a:lnTo>
                  <a:pt x="215018" y="159939"/>
                </a:lnTo>
                <a:lnTo>
                  <a:pt x="219246" y="164957"/>
                </a:lnTo>
                <a:lnTo>
                  <a:pt x="223475" y="169805"/>
                </a:lnTo>
                <a:lnTo>
                  <a:pt x="224208" y="170650"/>
                </a:lnTo>
                <a:lnTo>
                  <a:pt x="224828" y="171496"/>
                </a:lnTo>
                <a:lnTo>
                  <a:pt x="225279" y="172398"/>
                </a:lnTo>
                <a:lnTo>
                  <a:pt x="225673" y="173357"/>
                </a:lnTo>
                <a:lnTo>
                  <a:pt x="225786" y="173864"/>
                </a:lnTo>
                <a:lnTo>
                  <a:pt x="225842" y="174371"/>
                </a:lnTo>
                <a:lnTo>
                  <a:pt x="225899" y="174879"/>
                </a:lnTo>
                <a:lnTo>
                  <a:pt x="225842" y="175499"/>
                </a:lnTo>
                <a:lnTo>
                  <a:pt x="225786" y="176119"/>
                </a:lnTo>
                <a:lnTo>
                  <a:pt x="225730" y="176683"/>
                </a:lnTo>
                <a:lnTo>
                  <a:pt x="225504" y="177359"/>
                </a:lnTo>
                <a:lnTo>
                  <a:pt x="225279" y="178036"/>
                </a:lnTo>
                <a:lnTo>
                  <a:pt x="222967" y="175612"/>
                </a:lnTo>
                <a:lnTo>
                  <a:pt x="220825" y="173131"/>
                </a:lnTo>
                <a:lnTo>
                  <a:pt x="216653" y="168226"/>
                </a:lnTo>
                <a:lnTo>
                  <a:pt x="214511" y="165746"/>
                </a:lnTo>
                <a:lnTo>
                  <a:pt x="212256" y="163491"/>
                </a:lnTo>
                <a:lnTo>
                  <a:pt x="211128" y="162363"/>
                </a:lnTo>
                <a:lnTo>
                  <a:pt x="209888" y="161348"/>
                </a:lnTo>
                <a:lnTo>
                  <a:pt x="208648" y="160334"/>
                </a:lnTo>
                <a:lnTo>
                  <a:pt x="207351" y="159375"/>
                </a:lnTo>
                <a:lnTo>
                  <a:pt x="208535" y="161236"/>
                </a:lnTo>
                <a:lnTo>
                  <a:pt x="209775" y="163152"/>
                </a:lnTo>
                <a:lnTo>
                  <a:pt x="212369" y="166761"/>
                </a:lnTo>
                <a:lnTo>
                  <a:pt x="214962" y="170312"/>
                </a:lnTo>
                <a:lnTo>
                  <a:pt x="217442" y="174033"/>
                </a:lnTo>
                <a:lnTo>
                  <a:pt x="218626" y="175893"/>
                </a:lnTo>
                <a:lnTo>
                  <a:pt x="219754" y="177810"/>
                </a:lnTo>
                <a:lnTo>
                  <a:pt x="220769" y="179727"/>
                </a:lnTo>
                <a:lnTo>
                  <a:pt x="221783" y="181757"/>
                </a:lnTo>
                <a:lnTo>
                  <a:pt x="222629" y="183843"/>
                </a:lnTo>
                <a:lnTo>
                  <a:pt x="223418" y="185985"/>
                </a:lnTo>
                <a:lnTo>
                  <a:pt x="223982" y="188240"/>
                </a:lnTo>
                <a:lnTo>
                  <a:pt x="224489" y="190495"/>
                </a:lnTo>
                <a:lnTo>
                  <a:pt x="208817" y="177698"/>
                </a:lnTo>
                <a:lnTo>
                  <a:pt x="207858" y="178881"/>
                </a:lnTo>
                <a:lnTo>
                  <a:pt x="220825" y="193032"/>
                </a:lnTo>
                <a:lnTo>
                  <a:pt x="218739" y="192750"/>
                </a:lnTo>
                <a:lnTo>
                  <a:pt x="216766" y="192355"/>
                </a:lnTo>
                <a:lnTo>
                  <a:pt x="215018" y="191848"/>
                </a:lnTo>
                <a:lnTo>
                  <a:pt x="213383" y="191228"/>
                </a:lnTo>
                <a:lnTo>
                  <a:pt x="211918" y="190439"/>
                </a:lnTo>
                <a:lnTo>
                  <a:pt x="210452" y="189536"/>
                </a:lnTo>
                <a:lnTo>
                  <a:pt x="209212" y="188522"/>
                </a:lnTo>
                <a:lnTo>
                  <a:pt x="207915" y="187507"/>
                </a:lnTo>
                <a:lnTo>
                  <a:pt x="201883" y="181757"/>
                </a:lnTo>
                <a:lnTo>
                  <a:pt x="195794" y="175893"/>
                </a:lnTo>
                <a:lnTo>
                  <a:pt x="194948" y="176514"/>
                </a:lnTo>
                <a:lnTo>
                  <a:pt x="204871" y="190100"/>
                </a:lnTo>
                <a:lnTo>
                  <a:pt x="203687" y="190269"/>
                </a:lnTo>
                <a:lnTo>
                  <a:pt x="202559" y="190382"/>
                </a:lnTo>
                <a:lnTo>
                  <a:pt x="201488" y="190213"/>
                </a:lnTo>
                <a:lnTo>
                  <a:pt x="200530" y="189931"/>
                </a:lnTo>
                <a:lnTo>
                  <a:pt x="199684" y="189536"/>
                </a:lnTo>
                <a:lnTo>
                  <a:pt x="198782" y="188973"/>
                </a:lnTo>
                <a:lnTo>
                  <a:pt x="198049" y="188296"/>
                </a:lnTo>
                <a:lnTo>
                  <a:pt x="197260" y="187394"/>
                </a:lnTo>
                <a:lnTo>
                  <a:pt x="196583" y="186605"/>
                </a:lnTo>
                <a:lnTo>
                  <a:pt x="195907" y="185816"/>
                </a:lnTo>
                <a:lnTo>
                  <a:pt x="194441" y="184350"/>
                </a:lnTo>
                <a:lnTo>
                  <a:pt x="191453" y="181362"/>
                </a:lnTo>
                <a:lnTo>
                  <a:pt x="190664" y="181926"/>
                </a:lnTo>
                <a:lnTo>
                  <a:pt x="193652" y="189367"/>
                </a:lnTo>
                <a:lnTo>
                  <a:pt x="192299" y="189029"/>
                </a:lnTo>
                <a:lnTo>
                  <a:pt x="191058" y="188691"/>
                </a:lnTo>
                <a:lnTo>
                  <a:pt x="189875" y="188353"/>
                </a:lnTo>
                <a:lnTo>
                  <a:pt x="188691" y="187845"/>
                </a:lnTo>
                <a:lnTo>
                  <a:pt x="187619" y="187338"/>
                </a:lnTo>
                <a:lnTo>
                  <a:pt x="186605" y="186774"/>
                </a:lnTo>
                <a:lnTo>
                  <a:pt x="185703" y="186154"/>
                </a:lnTo>
                <a:lnTo>
                  <a:pt x="184801" y="185477"/>
                </a:lnTo>
                <a:lnTo>
                  <a:pt x="183955" y="184745"/>
                </a:lnTo>
                <a:lnTo>
                  <a:pt x="183166" y="183955"/>
                </a:lnTo>
                <a:lnTo>
                  <a:pt x="182433" y="183222"/>
                </a:lnTo>
                <a:lnTo>
                  <a:pt x="181756" y="182320"/>
                </a:lnTo>
                <a:lnTo>
                  <a:pt x="181136" y="181475"/>
                </a:lnTo>
                <a:lnTo>
                  <a:pt x="180629" y="180516"/>
                </a:lnTo>
                <a:lnTo>
                  <a:pt x="180121" y="179558"/>
                </a:lnTo>
                <a:lnTo>
                  <a:pt x="179670" y="178543"/>
                </a:lnTo>
                <a:lnTo>
                  <a:pt x="178599" y="175781"/>
                </a:lnTo>
                <a:lnTo>
                  <a:pt x="177585" y="172962"/>
                </a:lnTo>
                <a:lnTo>
                  <a:pt x="177134" y="171496"/>
                </a:lnTo>
                <a:lnTo>
                  <a:pt x="176795" y="170030"/>
                </a:lnTo>
                <a:lnTo>
                  <a:pt x="176513" y="168621"/>
                </a:lnTo>
                <a:lnTo>
                  <a:pt x="176232" y="167268"/>
                </a:lnTo>
                <a:lnTo>
                  <a:pt x="176062" y="165746"/>
                </a:lnTo>
                <a:lnTo>
                  <a:pt x="176006" y="164224"/>
                </a:lnTo>
                <a:lnTo>
                  <a:pt x="176006" y="162758"/>
                </a:lnTo>
                <a:lnTo>
                  <a:pt x="176119" y="161292"/>
                </a:lnTo>
                <a:lnTo>
                  <a:pt x="176401" y="159770"/>
                </a:lnTo>
                <a:lnTo>
                  <a:pt x="176683" y="158248"/>
                </a:lnTo>
                <a:lnTo>
                  <a:pt x="177190" y="156726"/>
                </a:lnTo>
                <a:lnTo>
                  <a:pt x="177810" y="155203"/>
                </a:lnTo>
                <a:lnTo>
                  <a:pt x="172793" y="148213"/>
                </a:lnTo>
                <a:lnTo>
                  <a:pt x="173751" y="147254"/>
                </a:lnTo>
                <a:lnTo>
                  <a:pt x="185646" y="155598"/>
                </a:lnTo>
                <a:lnTo>
                  <a:pt x="186266" y="154809"/>
                </a:lnTo>
                <a:lnTo>
                  <a:pt x="177923" y="144661"/>
                </a:lnTo>
                <a:lnTo>
                  <a:pt x="178881" y="143364"/>
                </a:lnTo>
                <a:lnTo>
                  <a:pt x="193539" y="149791"/>
                </a:lnTo>
                <a:lnTo>
                  <a:pt x="192186" y="143083"/>
                </a:lnTo>
                <a:close/>
                <a:moveTo>
                  <a:pt x="143590" y="138178"/>
                </a:moveTo>
                <a:lnTo>
                  <a:pt x="143533" y="139475"/>
                </a:lnTo>
                <a:lnTo>
                  <a:pt x="143308" y="140715"/>
                </a:lnTo>
                <a:lnTo>
                  <a:pt x="143082" y="141842"/>
                </a:lnTo>
                <a:lnTo>
                  <a:pt x="142801" y="143026"/>
                </a:lnTo>
                <a:lnTo>
                  <a:pt x="142462" y="144154"/>
                </a:lnTo>
                <a:lnTo>
                  <a:pt x="142068" y="145225"/>
                </a:lnTo>
                <a:lnTo>
                  <a:pt x="141222" y="147311"/>
                </a:lnTo>
                <a:lnTo>
                  <a:pt x="140207" y="149284"/>
                </a:lnTo>
                <a:lnTo>
                  <a:pt x="139136" y="151257"/>
                </a:lnTo>
                <a:lnTo>
                  <a:pt x="138009" y="153174"/>
                </a:lnTo>
                <a:lnTo>
                  <a:pt x="136825" y="155034"/>
                </a:lnTo>
                <a:lnTo>
                  <a:pt x="137614" y="155034"/>
                </a:lnTo>
                <a:lnTo>
                  <a:pt x="138347" y="154978"/>
                </a:lnTo>
                <a:lnTo>
                  <a:pt x="138967" y="154809"/>
                </a:lnTo>
                <a:lnTo>
                  <a:pt x="139474" y="154527"/>
                </a:lnTo>
                <a:lnTo>
                  <a:pt x="139982" y="154245"/>
                </a:lnTo>
                <a:lnTo>
                  <a:pt x="140433" y="153794"/>
                </a:lnTo>
                <a:lnTo>
                  <a:pt x="140771" y="153343"/>
                </a:lnTo>
                <a:lnTo>
                  <a:pt x="141109" y="152892"/>
                </a:lnTo>
                <a:lnTo>
                  <a:pt x="141729" y="151821"/>
                </a:lnTo>
                <a:lnTo>
                  <a:pt x="142237" y="150750"/>
                </a:lnTo>
                <a:lnTo>
                  <a:pt x="142801" y="149622"/>
                </a:lnTo>
                <a:lnTo>
                  <a:pt x="143139" y="149171"/>
                </a:lnTo>
                <a:lnTo>
                  <a:pt x="143477" y="148720"/>
                </a:lnTo>
                <a:lnTo>
                  <a:pt x="144717" y="147311"/>
                </a:lnTo>
                <a:lnTo>
                  <a:pt x="146070" y="145958"/>
                </a:lnTo>
                <a:lnTo>
                  <a:pt x="146690" y="145394"/>
                </a:lnTo>
                <a:lnTo>
                  <a:pt x="147423" y="144887"/>
                </a:lnTo>
                <a:lnTo>
                  <a:pt x="148156" y="144492"/>
                </a:lnTo>
                <a:lnTo>
                  <a:pt x="148889" y="144210"/>
                </a:lnTo>
                <a:lnTo>
                  <a:pt x="150073" y="144041"/>
                </a:lnTo>
                <a:lnTo>
                  <a:pt x="151201" y="144041"/>
                </a:lnTo>
                <a:lnTo>
                  <a:pt x="152497" y="144097"/>
                </a:lnTo>
                <a:lnTo>
                  <a:pt x="153737" y="144210"/>
                </a:lnTo>
                <a:lnTo>
                  <a:pt x="156444" y="144548"/>
                </a:lnTo>
                <a:lnTo>
                  <a:pt x="159431" y="144943"/>
                </a:lnTo>
                <a:lnTo>
                  <a:pt x="153456" y="156613"/>
                </a:lnTo>
                <a:lnTo>
                  <a:pt x="154583" y="157289"/>
                </a:lnTo>
                <a:lnTo>
                  <a:pt x="165915" y="144774"/>
                </a:lnTo>
                <a:lnTo>
                  <a:pt x="165971" y="146409"/>
                </a:lnTo>
                <a:lnTo>
                  <a:pt x="165858" y="147987"/>
                </a:lnTo>
                <a:lnTo>
                  <a:pt x="165689" y="149453"/>
                </a:lnTo>
                <a:lnTo>
                  <a:pt x="165407" y="150975"/>
                </a:lnTo>
                <a:lnTo>
                  <a:pt x="165069" y="152441"/>
                </a:lnTo>
                <a:lnTo>
                  <a:pt x="164787" y="153850"/>
                </a:lnTo>
                <a:lnTo>
                  <a:pt x="163942" y="156613"/>
                </a:lnTo>
                <a:lnTo>
                  <a:pt x="163209" y="159263"/>
                </a:lnTo>
                <a:lnTo>
                  <a:pt x="162870" y="160616"/>
                </a:lnTo>
                <a:lnTo>
                  <a:pt x="162532" y="161969"/>
                </a:lnTo>
                <a:lnTo>
                  <a:pt x="162307" y="163322"/>
                </a:lnTo>
                <a:lnTo>
                  <a:pt x="162194" y="164675"/>
                </a:lnTo>
                <a:lnTo>
                  <a:pt x="162081" y="166028"/>
                </a:lnTo>
                <a:lnTo>
                  <a:pt x="162138" y="167437"/>
                </a:lnTo>
                <a:lnTo>
                  <a:pt x="168959" y="153118"/>
                </a:lnTo>
                <a:lnTo>
                  <a:pt x="169297" y="154583"/>
                </a:lnTo>
                <a:lnTo>
                  <a:pt x="169523" y="156049"/>
                </a:lnTo>
                <a:lnTo>
                  <a:pt x="169692" y="157571"/>
                </a:lnTo>
                <a:lnTo>
                  <a:pt x="169748" y="159093"/>
                </a:lnTo>
                <a:lnTo>
                  <a:pt x="169748" y="160672"/>
                </a:lnTo>
                <a:lnTo>
                  <a:pt x="169579" y="162194"/>
                </a:lnTo>
                <a:lnTo>
                  <a:pt x="169410" y="163716"/>
                </a:lnTo>
                <a:lnTo>
                  <a:pt x="169241" y="165238"/>
                </a:lnTo>
                <a:lnTo>
                  <a:pt x="168846" y="166761"/>
                </a:lnTo>
                <a:lnTo>
                  <a:pt x="168508" y="168226"/>
                </a:lnTo>
                <a:lnTo>
                  <a:pt x="168001" y="169692"/>
                </a:lnTo>
                <a:lnTo>
                  <a:pt x="167550" y="171158"/>
                </a:lnTo>
                <a:lnTo>
                  <a:pt x="166986" y="172624"/>
                </a:lnTo>
                <a:lnTo>
                  <a:pt x="166366" y="174033"/>
                </a:lnTo>
                <a:lnTo>
                  <a:pt x="165746" y="175386"/>
                </a:lnTo>
                <a:lnTo>
                  <a:pt x="164956" y="176739"/>
                </a:lnTo>
                <a:lnTo>
                  <a:pt x="164167" y="178092"/>
                </a:lnTo>
                <a:lnTo>
                  <a:pt x="163321" y="179276"/>
                </a:lnTo>
                <a:lnTo>
                  <a:pt x="162419" y="180516"/>
                </a:lnTo>
                <a:lnTo>
                  <a:pt x="161461" y="181700"/>
                </a:lnTo>
                <a:lnTo>
                  <a:pt x="160503" y="182771"/>
                </a:lnTo>
                <a:lnTo>
                  <a:pt x="159488" y="183899"/>
                </a:lnTo>
                <a:lnTo>
                  <a:pt x="158417" y="184857"/>
                </a:lnTo>
                <a:lnTo>
                  <a:pt x="157346" y="185816"/>
                </a:lnTo>
                <a:lnTo>
                  <a:pt x="156218" y="186605"/>
                </a:lnTo>
                <a:lnTo>
                  <a:pt x="155034" y="187451"/>
                </a:lnTo>
                <a:lnTo>
                  <a:pt x="153850" y="188183"/>
                </a:lnTo>
                <a:lnTo>
                  <a:pt x="152666" y="188747"/>
                </a:lnTo>
                <a:lnTo>
                  <a:pt x="151426" y="189311"/>
                </a:lnTo>
                <a:lnTo>
                  <a:pt x="150129" y="189706"/>
                </a:lnTo>
                <a:lnTo>
                  <a:pt x="148833" y="190100"/>
                </a:lnTo>
                <a:lnTo>
                  <a:pt x="147536" y="190382"/>
                </a:lnTo>
                <a:lnTo>
                  <a:pt x="147536" y="190382"/>
                </a:lnTo>
                <a:lnTo>
                  <a:pt x="148043" y="189424"/>
                </a:lnTo>
                <a:lnTo>
                  <a:pt x="148607" y="188522"/>
                </a:lnTo>
                <a:lnTo>
                  <a:pt x="149171" y="187676"/>
                </a:lnTo>
                <a:lnTo>
                  <a:pt x="149904" y="186830"/>
                </a:lnTo>
                <a:lnTo>
                  <a:pt x="151257" y="185252"/>
                </a:lnTo>
                <a:lnTo>
                  <a:pt x="152779" y="183730"/>
                </a:lnTo>
                <a:lnTo>
                  <a:pt x="153512" y="182884"/>
                </a:lnTo>
                <a:lnTo>
                  <a:pt x="154188" y="182095"/>
                </a:lnTo>
                <a:lnTo>
                  <a:pt x="154809" y="181249"/>
                </a:lnTo>
                <a:lnTo>
                  <a:pt x="155372" y="180347"/>
                </a:lnTo>
                <a:lnTo>
                  <a:pt x="155823" y="179445"/>
                </a:lnTo>
                <a:lnTo>
                  <a:pt x="156162" y="178430"/>
                </a:lnTo>
                <a:lnTo>
                  <a:pt x="156444" y="177359"/>
                </a:lnTo>
                <a:lnTo>
                  <a:pt x="156613" y="176175"/>
                </a:lnTo>
                <a:lnTo>
                  <a:pt x="152384" y="179840"/>
                </a:lnTo>
                <a:lnTo>
                  <a:pt x="150411" y="181700"/>
                </a:lnTo>
                <a:lnTo>
                  <a:pt x="148382" y="183617"/>
                </a:lnTo>
                <a:lnTo>
                  <a:pt x="146465" y="185534"/>
                </a:lnTo>
                <a:lnTo>
                  <a:pt x="144605" y="187563"/>
                </a:lnTo>
                <a:lnTo>
                  <a:pt x="142801" y="189536"/>
                </a:lnTo>
                <a:lnTo>
                  <a:pt x="140996" y="191566"/>
                </a:lnTo>
                <a:lnTo>
                  <a:pt x="140151" y="192524"/>
                </a:lnTo>
                <a:lnTo>
                  <a:pt x="139362" y="193314"/>
                </a:lnTo>
                <a:lnTo>
                  <a:pt x="138403" y="193934"/>
                </a:lnTo>
                <a:lnTo>
                  <a:pt x="137501" y="194385"/>
                </a:lnTo>
                <a:lnTo>
                  <a:pt x="136543" y="194667"/>
                </a:lnTo>
                <a:lnTo>
                  <a:pt x="135472" y="194836"/>
                </a:lnTo>
                <a:lnTo>
                  <a:pt x="134175" y="194779"/>
                </a:lnTo>
                <a:lnTo>
                  <a:pt x="132878" y="194610"/>
                </a:lnTo>
                <a:lnTo>
                  <a:pt x="144830" y="179445"/>
                </a:lnTo>
                <a:lnTo>
                  <a:pt x="143026" y="180347"/>
                </a:lnTo>
                <a:lnTo>
                  <a:pt x="141335" y="181362"/>
                </a:lnTo>
                <a:lnTo>
                  <a:pt x="139813" y="182546"/>
                </a:lnTo>
                <a:lnTo>
                  <a:pt x="138290" y="183730"/>
                </a:lnTo>
                <a:lnTo>
                  <a:pt x="136825" y="185083"/>
                </a:lnTo>
                <a:lnTo>
                  <a:pt x="135359" y="186436"/>
                </a:lnTo>
                <a:lnTo>
                  <a:pt x="132484" y="189142"/>
                </a:lnTo>
                <a:lnTo>
                  <a:pt x="131018" y="190495"/>
                </a:lnTo>
                <a:lnTo>
                  <a:pt x="129496" y="191904"/>
                </a:lnTo>
                <a:lnTo>
                  <a:pt x="127974" y="193201"/>
                </a:lnTo>
                <a:lnTo>
                  <a:pt x="126339" y="194441"/>
                </a:lnTo>
                <a:lnTo>
                  <a:pt x="124591" y="195512"/>
                </a:lnTo>
                <a:lnTo>
                  <a:pt x="122731" y="196584"/>
                </a:lnTo>
                <a:lnTo>
                  <a:pt x="121716" y="197035"/>
                </a:lnTo>
                <a:lnTo>
                  <a:pt x="120701" y="197486"/>
                </a:lnTo>
                <a:lnTo>
                  <a:pt x="119686" y="197824"/>
                </a:lnTo>
                <a:lnTo>
                  <a:pt x="118559" y="198162"/>
                </a:lnTo>
                <a:lnTo>
                  <a:pt x="118559" y="198162"/>
                </a:lnTo>
                <a:lnTo>
                  <a:pt x="119292" y="195625"/>
                </a:lnTo>
                <a:lnTo>
                  <a:pt x="120137" y="193201"/>
                </a:lnTo>
                <a:lnTo>
                  <a:pt x="121039" y="190833"/>
                </a:lnTo>
                <a:lnTo>
                  <a:pt x="122054" y="188578"/>
                </a:lnTo>
                <a:lnTo>
                  <a:pt x="123069" y="186379"/>
                </a:lnTo>
                <a:lnTo>
                  <a:pt x="124253" y="184181"/>
                </a:lnTo>
                <a:lnTo>
                  <a:pt x="125437" y="182095"/>
                </a:lnTo>
                <a:lnTo>
                  <a:pt x="126677" y="180065"/>
                </a:lnTo>
                <a:lnTo>
                  <a:pt x="129158" y="176063"/>
                </a:lnTo>
                <a:lnTo>
                  <a:pt x="131864" y="172116"/>
                </a:lnTo>
                <a:lnTo>
                  <a:pt x="134400" y="168283"/>
                </a:lnTo>
                <a:lnTo>
                  <a:pt x="136937" y="164393"/>
                </a:lnTo>
                <a:lnTo>
                  <a:pt x="133893" y="167324"/>
                </a:lnTo>
                <a:lnTo>
                  <a:pt x="130962" y="170312"/>
                </a:lnTo>
                <a:lnTo>
                  <a:pt x="128143" y="173469"/>
                </a:lnTo>
                <a:lnTo>
                  <a:pt x="126733" y="175104"/>
                </a:lnTo>
                <a:lnTo>
                  <a:pt x="125493" y="176739"/>
                </a:lnTo>
                <a:lnTo>
                  <a:pt x="122956" y="180178"/>
                </a:lnTo>
                <a:lnTo>
                  <a:pt x="120419" y="183730"/>
                </a:lnTo>
                <a:lnTo>
                  <a:pt x="114951" y="191735"/>
                </a:lnTo>
                <a:lnTo>
                  <a:pt x="114838" y="190720"/>
                </a:lnTo>
                <a:lnTo>
                  <a:pt x="114782" y="189762"/>
                </a:lnTo>
                <a:lnTo>
                  <a:pt x="114725" y="188916"/>
                </a:lnTo>
                <a:lnTo>
                  <a:pt x="114725" y="188071"/>
                </a:lnTo>
                <a:lnTo>
                  <a:pt x="114838" y="187281"/>
                </a:lnTo>
                <a:lnTo>
                  <a:pt x="114951" y="186492"/>
                </a:lnTo>
                <a:lnTo>
                  <a:pt x="115289" y="185026"/>
                </a:lnTo>
                <a:lnTo>
                  <a:pt x="115796" y="183730"/>
                </a:lnTo>
                <a:lnTo>
                  <a:pt x="116360" y="182489"/>
                </a:lnTo>
                <a:lnTo>
                  <a:pt x="116980" y="181306"/>
                </a:lnTo>
                <a:lnTo>
                  <a:pt x="117657" y="180178"/>
                </a:lnTo>
                <a:lnTo>
                  <a:pt x="122731" y="172060"/>
                </a:lnTo>
                <a:lnTo>
                  <a:pt x="127804" y="164054"/>
                </a:lnTo>
                <a:lnTo>
                  <a:pt x="128256" y="162363"/>
                </a:lnTo>
                <a:lnTo>
                  <a:pt x="128819" y="160559"/>
                </a:lnTo>
                <a:lnTo>
                  <a:pt x="129496" y="158642"/>
                </a:lnTo>
                <a:lnTo>
                  <a:pt x="130341" y="156782"/>
                </a:lnTo>
                <a:lnTo>
                  <a:pt x="131131" y="154865"/>
                </a:lnTo>
                <a:lnTo>
                  <a:pt x="132145" y="152948"/>
                </a:lnTo>
                <a:lnTo>
                  <a:pt x="133104" y="151088"/>
                </a:lnTo>
                <a:lnTo>
                  <a:pt x="134175" y="149228"/>
                </a:lnTo>
                <a:lnTo>
                  <a:pt x="135303" y="147480"/>
                </a:lnTo>
                <a:lnTo>
                  <a:pt x="136486" y="145845"/>
                </a:lnTo>
                <a:lnTo>
                  <a:pt x="137670" y="144210"/>
                </a:lnTo>
                <a:lnTo>
                  <a:pt x="138854" y="142688"/>
                </a:lnTo>
                <a:lnTo>
                  <a:pt x="140094" y="141335"/>
                </a:lnTo>
                <a:lnTo>
                  <a:pt x="141278" y="140151"/>
                </a:lnTo>
                <a:lnTo>
                  <a:pt x="142462" y="139080"/>
                </a:lnTo>
                <a:lnTo>
                  <a:pt x="143590" y="138178"/>
                </a:lnTo>
                <a:close/>
                <a:moveTo>
                  <a:pt x="28526" y="0"/>
                </a:moveTo>
                <a:lnTo>
                  <a:pt x="28019" y="56"/>
                </a:lnTo>
                <a:lnTo>
                  <a:pt x="27624" y="226"/>
                </a:lnTo>
                <a:lnTo>
                  <a:pt x="27286" y="507"/>
                </a:lnTo>
                <a:lnTo>
                  <a:pt x="26891" y="902"/>
                </a:lnTo>
                <a:lnTo>
                  <a:pt x="26440" y="1353"/>
                </a:lnTo>
                <a:lnTo>
                  <a:pt x="26102" y="1917"/>
                </a:lnTo>
                <a:lnTo>
                  <a:pt x="25764" y="2593"/>
                </a:lnTo>
                <a:lnTo>
                  <a:pt x="24918" y="4228"/>
                </a:lnTo>
                <a:lnTo>
                  <a:pt x="24073" y="6201"/>
                </a:lnTo>
                <a:lnTo>
                  <a:pt x="23283" y="8118"/>
                </a:lnTo>
                <a:lnTo>
                  <a:pt x="22550" y="9922"/>
                </a:lnTo>
                <a:lnTo>
                  <a:pt x="21874" y="11839"/>
                </a:lnTo>
                <a:lnTo>
                  <a:pt x="21310" y="13756"/>
                </a:lnTo>
                <a:lnTo>
                  <a:pt x="20746" y="15673"/>
                </a:lnTo>
                <a:lnTo>
                  <a:pt x="20239" y="17533"/>
                </a:lnTo>
                <a:lnTo>
                  <a:pt x="19844" y="19393"/>
                </a:lnTo>
                <a:lnTo>
                  <a:pt x="19506" y="21310"/>
                </a:lnTo>
                <a:lnTo>
                  <a:pt x="19168" y="23227"/>
                </a:lnTo>
                <a:lnTo>
                  <a:pt x="18886" y="25087"/>
                </a:lnTo>
                <a:lnTo>
                  <a:pt x="18717" y="26948"/>
                </a:lnTo>
                <a:lnTo>
                  <a:pt x="18604" y="28865"/>
                </a:lnTo>
                <a:lnTo>
                  <a:pt x="18548" y="30669"/>
                </a:lnTo>
                <a:lnTo>
                  <a:pt x="18491" y="32529"/>
                </a:lnTo>
                <a:lnTo>
                  <a:pt x="18548" y="34389"/>
                </a:lnTo>
                <a:lnTo>
                  <a:pt x="18717" y="36250"/>
                </a:lnTo>
                <a:lnTo>
                  <a:pt x="18886" y="38110"/>
                </a:lnTo>
                <a:lnTo>
                  <a:pt x="19111" y="40027"/>
                </a:lnTo>
                <a:lnTo>
                  <a:pt x="19393" y="41887"/>
                </a:lnTo>
                <a:lnTo>
                  <a:pt x="19732" y="43691"/>
                </a:lnTo>
                <a:lnTo>
                  <a:pt x="20239" y="45552"/>
                </a:lnTo>
                <a:lnTo>
                  <a:pt x="20690" y="47356"/>
                </a:lnTo>
                <a:lnTo>
                  <a:pt x="21254" y="49273"/>
                </a:lnTo>
                <a:lnTo>
                  <a:pt x="21818" y="51020"/>
                </a:lnTo>
                <a:lnTo>
                  <a:pt x="22550" y="52881"/>
                </a:lnTo>
                <a:lnTo>
                  <a:pt x="23283" y="54628"/>
                </a:lnTo>
                <a:lnTo>
                  <a:pt x="24129" y="56489"/>
                </a:lnTo>
                <a:lnTo>
                  <a:pt x="24975" y="58349"/>
                </a:lnTo>
                <a:lnTo>
                  <a:pt x="25877" y="60153"/>
                </a:lnTo>
                <a:lnTo>
                  <a:pt x="26891" y="61957"/>
                </a:lnTo>
                <a:lnTo>
                  <a:pt x="27963" y="63761"/>
                </a:lnTo>
                <a:lnTo>
                  <a:pt x="29879" y="66806"/>
                </a:lnTo>
                <a:lnTo>
                  <a:pt x="31796" y="69794"/>
                </a:lnTo>
                <a:lnTo>
                  <a:pt x="33882" y="72782"/>
                </a:lnTo>
                <a:lnTo>
                  <a:pt x="35912" y="75713"/>
                </a:lnTo>
                <a:lnTo>
                  <a:pt x="38054" y="78645"/>
                </a:lnTo>
                <a:lnTo>
                  <a:pt x="40252" y="81520"/>
                </a:lnTo>
                <a:lnTo>
                  <a:pt x="42564" y="84282"/>
                </a:lnTo>
                <a:lnTo>
                  <a:pt x="44819" y="86988"/>
                </a:lnTo>
                <a:lnTo>
                  <a:pt x="47243" y="89582"/>
                </a:lnTo>
                <a:lnTo>
                  <a:pt x="49611" y="92231"/>
                </a:lnTo>
                <a:lnTo>
                  <a:pt x="52204" y="94712"/>
                </a:lnTo>
                <a:lnTo>
                  <a:pt x="54798" y="97192"/>
                </a:lnTo>
                <a:lnTo>
                  <a:pt x="57560" y="99617"/>
                </a:lnTo>
                <a:lnTo>
                  <a:pt x="60322" y="101928"/>
                </a:lnTo>
                <a:lnTo>
                  <a:pt x="63198" y="104127"/>
                </a:lnTo>
                <a:lnTo>
                  <a:pt x="66185" y="106325"/>
                </a:lnTo>
                <a:lnTo>
                  <a:pt x="67369" y="107227"/>
                </a:lnTo>
                <a:lnTo>
                  <a:pt x="68553" y="108186"/>
                </a:lnTo>
                <a:lnTo>
                  <a:pt x="70921" y="110046"/>
                </a:lnTo>
                <a:lnTo>
                  <a:pt x="71316" y="110441"/>
                </a:lnTo>
                <a:lnTo>
                  <a:pt x="71767" y="110892"/>
                </a:lnTo>
                <a:lnTo>
                  <a:pt x="72838" y="112076"/>
                </a:lnTo>
                <a:lnTo>
                  <a:pt x="64776" y="115571"/>
                </a:lnTo>
                <a:lnTo>
                  <a:pt x="66693" y="123464"/>
                </a:lnTo>
                <a:lnTo>
                  <a:pt x="65002" y="123915"/>
                </a:lnTo>
                <a:lnTo>
                  <a:pt x="64156" y="124197"/>
                </a:lnTo>
                <a:lnTo>
                  <a:pt x="63254" y="124309"/>
                </a:lnTo>
                <a:lnTo>
                  <a:pt x="60604" y="124591"/>
                </a:lnTo>
                <a:lnTo>
                  <a:pt x="58011" y="125042"/>
                </a:lnTo>
                <a:lnTo>
                  <a:pt x="55474" y="125550"/>
                </a:lnTo>
                <a:lnTo>
                  <a:pt x="52993" y="126226"/>
                </a:lnTo>
                <a:lnTo>
                  <a:pt x="50626" y="127015"/>
                </a:lnTo>
                <a:lnTo>
                  <a:pt x="48314" y="127974"/>
                </a:lnTo>
                <a:lnTo>
                  <a:pt x="46228" y="128932"/>
                </a:lnTo>
                <a:lnTo>
                  <a:pt x="44086" y="130172"/>
                </a:lnTo>
                <a:lnTo>
                  <a:pt x="42000" y="131469"/>
                </a:lnTo>
                <a:lnTo>
                  <a:pt x="40083" y="132935"/>
                </a:lnTo>
                <a:lnTo>
                  <a:pt x="38223" y="134570"/>
                </a:lnTo>
                <a:lnTo>
                  <a:pt x="36475" y="136317"/>
                </a:lnTo>
                <a:lnTo>
                  <a:pt x="34784" y="138234"/>
                </a:lnTo>
                <a:lnTo>
                  <a:pt x="33205" y="140264"/>
                </a:lnTo>
                <a:lnTo>
                  <a:pt x="31683" y="142462"/>
                </a:lnTo>
                <a:lnTo>
                  <a:pt x="30274" y="144774"/>
                </a:lnTo>
                <a:lnTo>
                  <a:pt x="27399" y="150130"/>
                </a:lnTo>
                <a:lnTo>
                  <a:pt x="25933" y="152836"/>
                </a:lnTo>
                <a:lnTo>
                  <a:pt x="24524" y="155598"/>
                </a:lnTo>
                <a:lnTo>
                  <a:pt x="23678" y="157233"/>
                </a:lnTo>
                <a:lnTo>
                  <a:pt x="22776" y="158812"/>
                </a:lnTo>
                <a:lnTo>
                  <a:pt x="21818" y="160334"/>
                </a:lnTo>
                <a:lnTo>
                  <a:pt x="20916" y="161799"/>
                </a:lnTo>
                <a:lnTo>
                  <a:pt x="19844" y="163209"/>
                </a:lnTo>
                <a:lnTo>
                  <a:pt x="18773" y="164618"/>
                </a:lnTo>
                <a:lnTo>
                  <a:pt x="17589" y="165915"/>
                </a:lnTo>
                <a:lnTo>
                  <a:pt x="16405" y="167212"/>
                </a:lnTo>
                <a:lnTo>
                  <a:pt x="15222" y="168508"/>
                </a:lnTo>
                <a:lnTo>
                  <a:pt x="13925" y="169636"/>
                </a:lnTo>
                <a:lnTo>
                  <a:pt x="12628" y="170820"/>
                </a:lnTo>
                <a:lnTo>
                  <a:pt x="11219" y="171891"/>
                </a:lnTo>
                <a:lnTo>
                  <a:pt x="9809" y="173075"/>
                </a:lnTo>
                <a:lnTo>
                  <a:pt x="8344" y="174089"/>
                </a:lnTo>
                <a:lnTo>
                  <a:pt x="6934" y="175104"/>
                </a:lnTo>
                <a:lnTo>
                  <a:pt x="5412" y="176063"/>
                </a:lnTo>
                <a:lnTo>
                  <a:pt x="0" y="179332"/>
                </a:lnTo>
                <a:lnTo>
                  <a:pt x="282" y="180404"/>
                </a:lnTo>
                <a:lnTo>
                  <a:pt x="620" y="181418"/>
                </a:lnTo>
                <a:lnTo>
                  <a:pt x="1015" y="182377"/>
                </a:lnTo>
                <a:lnTo>
                  <a:pt x="1466" y="183166"/>
                </a:lnTo>
                <a:lnTo>
                  <a:pt x="1973" y="184012"/>
                </a:lnTo>
                <a:lnTo>
                  <a:pt x="2537" y="184801"/>
                </a:lnTo>
                <a:lnTo>
                  <a:pt x="3101" y="185477"/>
                </a:lnTo>
                <a:lnTo>
                  <a:pt x="3777" y="186154"/>
                </a:lnTo>
                <a:lnTo>
                  <a:pt x="4454" y="186830"/>
                </a:lnTo>
                <a:lnTo>
                  <a:pt x="5130" y="187394"/>
                </a:lnTo>
                <a:lnTo>
                  <a:pt x="6709" y="188465"/>
                </a:lnTo>
                <a:lnTo>
                  <a:pt x="8287" y="189424"/>
                </a:lnTo>
                <a:lnTo>
                  <a:pt x="9922" y="190382"/>
                </a:lnTo>
                <a:lnTo>
                  <a:pt x="11839" y="191284"/>
                </a:lnTo>
                <a:lnTo>
                  <a:pt x="13756" y="192186"/>
                </a:lnTo>
                <a:lnTo>
                  <a:pt x="15616" y="193032"/>
                </a:lnTo>
                <a:lnTo>
                  <a:pt x="17477" y="193765"/>
                </a:lnTo>
                <a:lnTo>
                  <a:pt x="19337" y="194385"/>
                </a:lnTo>
                <a:lnTo>
                  <a:pt x="21197" y="195005"/>
                </a:lnTo>
                <a:lnTo>
                  <a:pt x="23058" y="195512"/>
                </a:lnTo>
                <a:lnTo>
                  <a:pt x="24975" y="195963"/>
                </a:lnTo>
                <a:lnTo>
                  <a:pt x="26779" y="196302"/>
                </a:lnTo>
                <a:lnTo>
                  <a:pt x="28583" y="196584"/>
                </a:lnTo>
                <a:lnTo>
                  <a:pt x="30443" y="196865"/>
                </a:lnTo>
                <a:lnTo>
                  <a:pt x="32247" y="196978"/>
                </a:lnTo>
                <a:lnTo>
                  <a:pt x="34051" y="197091"/>
                </a:lnTo>
                <a:lnTo>
                  <a:pt x="35912" y="197147"/>
                </a:lnTo>
                <a:lnTo>
                  <a:pt x="37716" y="197035"/>
                </a:lnTo>
                <a:lnTo>
                  <a:pt x="39520" y="196922"/>
                </a:lnTo>
                <a:lnTo>
                  <a:pt x="41380" y="196753"/>
                </a:lnTo>
                <a:lnTo>
                  <a:pt x="43128" y="196471"/>
                </a:lnTo>
                <a:lnTo>
                  <a:pt x="44932" y="196132"/>
                </a:lnTo>
                <a:lnTo>
                  <a:pt x="46792" y="195738"/>
                </a:lnTo>
                <a:lnTo>
                  <a:pt x="48483" y="195230"/>
                </a:lnTo>
                <a:lnTo>
                  <a:pt x="50231" y="194723"/>
                </a:lnTo>
                <a:lnTo>
                  <a:pt x="52035" y="194159"/>
                </a:lnTo>
                <a:lnTo>
                  <a:pt x="53839" y="193483"/>
                </a:lnTo>
                <a:lnTo>
                  <a:pt x="55587" y="192750"/>
                </a:lnTo>
                <a:lnTo>
                  <a:pt x="57334" y="191904"/>
                </a:lnTo>
                <a:lnTo>
                  <a:pt x="59082" y="191059"/>
                </a:lnTo>
                <a:lnTo>
                  <a:pt x="60830" y="190100"/>
                </a:lnTo>
                <a:lnTo>
                  <a:pt x="62577" y="189142"/>
                </a:lnTo>
                <a:lnTo>
                  <a:pt x="64325" y="188127"/>
                </a:lnTo>
                <a:lnTo>
                  <a:pt x="66073" y="187056"/>
                </a:lnTo>
                <a:lnTo>
                  <a:pt x="67708" y="185816"/>
                </a:lnTo>
                <a:lnTo>
                  <a:pt x="70526" y="183899"/>
                </a:lnTo>
                <a:lnTo>
                  <a:pt x="73232" y="181869"/>
                </a:lnTo>
                <a:lnTo>
                  <a:pt x="75882" y="179671"/>
                </a:lnTo>
                <a:lnTo>
                  <a:pt x="77122" y="178543"/>
                </a:lnTo>
                <a:lnTo>
                  <a:pt x="78363" y="177416"/>
                </a:lnTo>
                <a:lnTo>
                  <a:pt x="79490" y="176288"/>
                </a:lnTo>
                <a:lnTo>
                  <a:pt x="80674" y="175104"/>
                </a:lnTo>
                <a:lnTo>
                  <a:pt x="81745" y="173808"/>
                </a:lnTo>
                <a:lnTo>
                  <a:pt x="82816" y="172511"/>
                </a:lnTo>
                <a:lnTo>
                  <a:pt x="83831" y="171158"/>
                </a:lnTo>
                <a:lnTo>
                  <a:pt x="84677" y="169748"/>
                </a:lnTo>
                <a:lnTo>
                  <a:pt x="85579" y="168339"/>
                </a:lnTo>
                <a:lnTo>
                  <a:pt x="86312" y="166817"/>
                </a:lnTo>
                <a:lnTo>
                  <a:pt x="87496" y="164111"/>
                </a:lnTo>
                <a:lnTo>
                  <a:pt x="88623" y="161405"/>
                </a:lnTo>
                <a:lnTo>
                  <a:pt x="89694" y="158642"/>
                </a:lnTo>
                <a:lnTo>
                  <a:pt x="90765" y="155767"/>
                </a:lnTo>
                <a:lnTo>
                  <a:pt x="92851" y="149960"/>
                </a:lnTo>
                <a:lnTo>
                  <a:pt x="95106" y="143815"/>
                </a:lnTo>
                <a:lnTo>
                  <a:pt x="99335" y="144436"/>
                </a:lnTo>
                <a:lnTo>
                  <a:pt x="103732" y="144887"/>
                </a:lnTo>
                <a:lnTo>
                  <a:pt x="105931" y="145056"/>
                </a:lnTo>
                <a:lnTo>
                  <a:pt x="108073" y="145225"/>
                </a:lnTo>
                <a:lnTo>
                  <a:pt x="110384" y="145281"/>
                </a:lnTo>
                <a:lnTo>
                  <a:pt x="112639" y="145281"/>
                </a:lnTo>
                <a:lnTo>
                  <a:pt x="114894" y="145168"/>
                </a:lnTo>
                <a:lnTo>
                  <a:pt x="117206" y="144999"/>
                </a:lnTo>
                <a:lnTo>
                  <a:pt x="119461" y="144774"/>
                </a:lnTo>
                <a:lnTo>
                  <a:pt x="121772" y="144379"/>
                </a:lnTo>
                <a:lnTo>
                  <a:pt x="124084" y="143872"/>
                </a:lnTo>
                <a:lnTo>
                  <a:pt x="126395" y="143252"/>
                </a:lnTo>
                <a:lnTo>
                  <a:pt x="128707" y="142462"/>
                </a:lnTo>
                <a:lnTo>
                  <a:pt x="130962" y="141560"/>
                </a:lnTo>
                <a:lnTo>
                  <a:pt x="130962" y="141560"/>
                </a:lnTo>
                <a:lnTo>
                  <a:pt x="130003" y="144323"/>
                </a:lnTo>
                <a:lnTo>
                  <a:pt x="128988" y="147029"/>
                </a:lnTo>
                <a:lnTo>
                  <a:pt x="127917" y="149622"/>
                </a:lnTo>
                <a:lnTo>
                  <a:pt x="126790" y="152103"/>
                </a:lnTo>
                <a:lnTo>
                  <a:pt x="125662" y="154640"/>
                </a:lnTo>
                <a:lnTo>
                  <a:pt x="124366" y="157064"/>
                </a:lnTo>
                <a:lnTo>
                  <a:pt x="123069" y="159488"/>
                </a:lnTo>
                <a:lnTo>
                  <a:pt x="121660" y="161912"/>
                </a:lnTo>
                <a:lnTo>
                  <a:pt x="118897" y="166704"/>
                </a:lnTo>
                <a:lnTo>
                  <a:pt x="116135" y="171553"/>
                </a:lnTo>
                <a:lnTo>
                  <a:pt x="113429" y="176401"/>
                </a:lnTo>
                <a:lnTo>
                  <a:pt x="110892" y="181306"/>
                </a:lnTo>
                <a:lnTo>
                  <a:pt x="110159" y="182715"/>
                </a:lnTo>
                <a:lnTo>
                  <a:pt x="109708" y="184181"/>
                </a:lnTo>
                <a:lnTo>
                  <a:pt x="109370" y="185647"/>
                </a:lnTo>
                <a:lnTo>
                  <a:pt x="109257" y="187112"/>
                </a:lnTo>
                <a:lnTo>
                  <a:pt x="109313" y="188578"/>
                </a:lnTo>
                <a:lnTo>
                  <a:pt x="109482" y="190100"/>
                </a:lnTo>
                <a:lnTo>
                  <a:pt x="109821" y="191566"/>
                </a:lnTo>
                <a:lnTo>
                  <a:pt x="110272" y="193145"/>
                </a:lnTo>
                <a:lnTo>
                  <a:pt x="110948" y="195061"/>
                </a:lnTo>
                <a:lnTo>
                  <a:pt x="111568" y="196922"/>
                </a:lnTo>
                <a:lnTo>
                  <a:pt x="112639" y="200924"/>
                </a:lnTo>
                <a:lnTo>
                  <a:pt x="113767" y="205096"/>
                </a:lnTo>
                <a:lnTo>
                  <a:pt x="115007" y="209550"/>
                </a:lnTo>
                <a:lnTo>
                  <a:pt x="116586" y="208535"/>
                </a:lnTo>
                <a:lnTo>
                  <a:pt x="118108" y="207746"/>
                </a:lnTo>
                <a:lnTo>
                  <a:pt x="118728" y="207351"/>
                </a:lnTo>
                <a:lnTo>
                  <a:pt x="119292" y="206900"/>
                </a:lnTo>
                <a:lnTo>
                  <a:pt x="119743" y="206449"/>
                </a:lnTo>
                <a:lnTo>
                  <a:pt x="120137" y="205942"/>
                </a:lnTo>
                <a:lnTo>
                  <a:pt x="120757" y="205096"/>
                </a:lnTo>
                <a:lnTo>
                  <a:pt x="121321" y="204307"/>
                </a:lnTo>
                <a:lnTo>
                  <a:pt x="121941" y="203687"/>
                </a:lnTo>
                <a:lnTo>
                  <a:pt x="122562" y="203067"/>
                </a:lnTo>
                <a:lnTo>
                  <a:pt x="123238" y="202503"/>
                </a:lnTo>
                <a:lnTo>
                  <a:pt x="123971" y="201996"/>
                </a:lnTo>
                <a:lnTo>
                  <a:pt x="124704" y="201601"/>
                </a:lnTo>
                <a:lnTo>
                  <a:pt x="125437" y="201206"/>
                </a:lnTo>
                <a:lnTo>
                  <a:pt x="126226" y="200868"/>
                </a:lnTo>
                <a:lnTo>
                  <a:pt x="127015" y="200586"/>
                </a:lnTo>
                <a:lnTo>
                  <a:pt x="128707" y="200135"/>
                </a:lnTo>
                <a:lnTo>
                  <a:pt x="130511" y="199797"/>
                </a:lnTo>
                <a:lnTo>
                  <a:pt x="132427" y="199571"/>
                </a:lnTo>
                <a:lnTo>
                  <a:pt x="135077" y="199290"/>
                </a:lnTo>
                <a:lnTo>
                  <a:pt x="137614" y="198895"/>
                </a:lnTo>
                <a:lnTo>
                  <a:pt x="140151" y="198500"/>
                </a:lnTo>
                <a:lnTo>
                  <a:pt x="142631" y="197937"/>
                </a:lnTo>
                <a:lnTo>
                  <a:pt x="145056" y="197316"/>
                </a:lnTo>
                <a:lnTo>
                  <a:pt x="147367" y="196527"/>
                </a:lnTo>
                <a:lnTo>
                  <a:pt x="149678" y="195681"/>
                </a:lnTo>
                <a:lnTo>
                  <a:pt x="151990" y="194723"/>
                </a:lnTo>
                <a:lnTo>
                  <a:pt x="154188" y="193539"/>
                </a:lnTo>
                <a:lnTo>
                  <a:pt x="156331" y="192299"/>
                </a:lnTo>
                <a:lnTo>
                  <a:pt x="158304" y="190890"/>
                </a:lnTo>
                <a:lnTo>
                  <a:pt x="160333" y="189311"/>
                </a:lnTo>
                <a:lnTo>
                  <a:pt x="162138" y="187676"/>
                </a:lnTo>
                <a:lnTo>
                  <a:pt x="163942" y="185759"/>
                </a:lnTo>
                <a:lnTo>
                  <a:pt x="165689" y="183673"/>
                </a:lnTo>
                <a:lnTo>
                  <a:pt x="166366" y="182602"/>
                </a:lnTo>
                <a:lnTo>
                  <a:pt x="167211" y="181418"/>
                </a:lnTo>
                <a:lnTo>
                  <a:pt x="168395" y="179558"/>
                </a:lnTo>
                <a:lnTo>
                  <a:pt x="169523" y="177528"/>
                </a:lnTo>
                <a:lnTo>
                  <a:pt x="171947" y="173075"/>
                </a:lnTo>
                <a:lnTo>
                  <a:pt x="173018" y="175837"/>
                </a:lnTo>
                <a:lnTo>
                  <a:pt x="173976" y="178261"/>
                </a:lnTo>
                <a:lnTo>
                  <a:pt x="174822" y="180122"/>
                </a:lnTo>
                <a:lnTo>
                  <a:pt x="175724" y="181813"/>
                </a:lnTo>
                <a:lnTo>
                  <a:pt x="176739" y="183504"/>
                </a:lnTo>
                <a:lnTo>
                  <a:pt x="177810" y="185026"/>
                </a:lnTo>
                <a:lnTo>
                  <a:pt x="178938" y="186492"/>
                </a:lnTo>
                <a:lnTo>
                  <a:pt x="180178" y="187845"/>
                </a:lnTo>
                <a:lnTo>
                  <a:pt x="181474" y="188973"/>
                </a:lnTo>
                <a:lnTo>
                  <a:pt x="182828" y="190100"/>
                </a:lnTo>
                <a:lnTo>
                  <a:pt x="184293" y="191115"/>
                </a:lnTo>
                <a:lnTo>
                  <a:pt x="185872" y="192017"/>
                </a:lnTo>
                <a:lnTo>
                  <a:pt x="187394" y="192806"/>
                </a:lnTo>
                <a:lnTo>
                  <a:pt x="189142" y="193539"/>
                </a:lnTo>
                <a:lnTo>
                  <a:pt x="190889" y="194047"/>
                </a:lnTo>
                <a:lnTo>
                  <a:pt x="192806" y="194498"/>
                </a:lnTo>
                <a:lnTo>
                  <a:pt x="194723" y="194836"/>
                </a:lnTo>
                <a:lnTo>
                  <a:pt x="196809" y="195005"/>
                </a:lnTo>
                <a:lnTo>
                  <a:pt x="200360" y="195174"/>
                </a:lnTo>
                <a:lnTo>
                  <a:pt x="203856" y="195287"/>
                </a:lnTo>
                <a:lnTo>
                  <a:pt x="207295" y="195512"/>
                </a:lnTo>
                <a:lnTo>
                  <a:pt x="210846" y="195794"/>
                </a:lnTo>
                <a:lnTo>
                  <a:pt x="212650" y="196020"/>
                </a:lnTo>
                <a:lnTo>
                  <a:pt x="214342" y="196245"/>
                </a:lnTo>
                <a:lnTo>
                  <a:pt x="216089" y="196640"/>
                </a:lnTo>
                <a:lnTo>
                  <a:pt x="217781" y="196978"/>
                </a:lnTo>
                <a:lnTo>
                  <a:pt x="219528" y="197486"/>
                </a:lnTo>
                <a:lnTo>
                  <a:pt x="221220" y="198049"/>
                </a:lnTo>
                <a:lnTo>
                  <a:pt x="222911" y="198726"/>
                </a:lnTo>
                <a:lnTo>
                  <a:pt x="224602" y="199402"/>
                </a:lnTo>
                <a:lnTo>
                  <a:pt x="225222" y="199684"/>
                </a:lnTo>
                <a:lnTo>
                  <a:pt x="225786" y="199910"/>
                </a:lnTo>
                <a:lnTo>
                  <a:pt x="226293" y="199910"/>
                </a:lnTo>
                <a:lnTo>
                  <a:pt x="226801" y="199966"/>
                </a:lnTo>
                <a:lnTo>
                  <a:pt x="227365" y="199853"/>
                </a:lnTo>
                <a:lnTo>
                  <a:pt x="227872" y="199797"/>
                </a:lnTo>
                <a:lnTo>
                  <a:pt x="228323" y="199571"/>
                </a:lnTo>
                <a:lnTo>
                  <a:pt x="228774" y="199233"/>
                </a:lnTo>
                <a:lnTo>
                  <a:pt x="229169" y="198951"/>
                </a:lnTo>
                <a:lnTo>
                  <a:pt x="229507" y="198500"/>
                </a:lnTo>
                <a:lnTo>
                  <a:pt x="229845" y="198049"/>
                </a:lnTo>
                <a:lnTo>
                  <a:pt x="230127" y="197542"/>
                </a:lnTo>
                <a:lnTo>
                  <a:pt x="230353" y="196978"/>
                </a:lnTo>
                <a:lnTo>
                  <a:pt x="230465" y="196302"/>
                </a:lnTo>
                <a:lnTo>
                  <a:pt x="230634" y="195569"/>
                </a:lnTo>
                <a:lnTo>
                  <a:pt x="230691" y="194836"/>
                </a:lnTo>
                <a:lnTo>
                  <a:pt x="230804" y="190890"/>
                </a:lnTo>
                <a:lnTo>
                  <a:pt x="230973" y="187056"/>
                </a:lnTo>
                <a:lnTo>
                  <a:pt x="231029" y="183053"/>
                </a:lnTo>
                <a:lnTo>
                  <a:pt x="231085" y="181080"/>
                </a:lnTo>
                <a:lnTo>
                  <a:pt x="231029" y="179107"/>
                </a:lnTo>
                <a:lnTo>
                  <a:pt x="230916" y="177190"/>
                </a:lnTo>
                <a:lnTo>
                  <a:pt x="230747" y="175217"/>
                </a:lnTo>
                <a:lnTo>
                  <a:pt x="230465" y="173244"/>
                </a:lnTo>
                <a:lnTo>
                  <a:pt x="230127" y="171327"/>
                </a:lnTo>
                <a:lnTo>
                  <a:pt x="229676" y="169410"/>
                </a:lnTo>
                <a:lnTo>
                  <a:pt x="229112" y="167550"/>
                </a:lnTo>
                <a:lnTo>
                  <a:pt x="228436" y="165746"/>
                </a:lnTo>
                <a:lnTo>
                  <a:pt x="227590" y="163885"/>
                </a:lnTo>
                <a:lnTo>
                  <a:pt x="226801" y="162420"/>
                </a:lnTo>
                <a:lnTo>
                  <a:pt x="225899" y="160954"/>
                </a:lnTo>
                <a:lnTo>
                  <a:pt x="224997" y="159544"/>
                </a:lnTo>
                <a:lnTo>
                  <a:pt x="223982" y="158191"/>
                </a:lnTo>
                <a:lnTo>
                  <a:pt x="222911" y="157007"/>
                </a:lnTo>
                <a:lnTo>
                  <a:pt x="221783" y="155767"/>
                </a:lnTo>
                <a:lnTo>
                  <a:pt x="220599" y="154583"/>
                </a:lnTo>
                <a:lnTo>
                  <a:pt x="219359" y="153456"/>
                </a:lnTo>
                <a:lnTo>
                  <a:pt x="218063" y="152385"/>
                </a:lnTo>
                <a:lnTo>
                  <a:pt x="216766" y="151313"/>
                </a:lnTo>
                <a:lnTo>
                  <a:pt x="214003" y="149340"/>
                </a:lnTo>
                <a:lnTo>
                  <a:pt x="211241" y="147424"/>
                </a:lnTo>
                <a:lnTo>
                  <a:pt x="208366" y="145563"/>
                </a:lnTo>
                <a:lnTo>
                  <a:pt x="199684" y="139869"/>
                </a:lnTo>
                <a:lnTo>
                  <a:pt x="207802" y="137107"/>
                </a:lnTo>
                <a:lnTo>
                  <a:pt x="211354" y="135810"/>
                </a:lnTo>
                <a:lnTo>
                  <a:pt x="214793" y="134513"/>
                </a:lnTo>
                <a:lnTo>
                  <a:pt x="217161" y="133499"/>
                </a:lnTo>
                <a:lnTo>
                  <a:pt x="219359" y="132427"/>
                </a:lnTo>
                <a:lnTo>
                  <a:pt x="221389" y="131300"/>
                </a:lnTo>
                <a:lnTo>
                  <a:pt x="223136" y="130116"/>
                </a:lnTo>
                <a:lnTo>
                  <a:pt x="224771" y="128876"/>
                </a:lnTo>
                <a:lnTo>
                  <a:pt x="226124" y="127466"/>
                </a:lnTo>
                <a:lnTo>
                  <a:pt x="226801" y="126790"/>
                </a:lnTo>
                <a:lnTo>
                  <a:pt x="227421" y="126057"/>
                </a:lnTo>
                <a:lnTo>
                  <a:pt x="227985" y="125268"/>
                </a:lnTo>
                <a:lnTo>
                  <a:pt x="228492" y="124535"/>
                </a:lnTo>
                <a:lnTo>
                  <a:pt x="229000" y="123689"/>
                </a:lnTo>
                <a:lnTo>
                  <a:pt x="229394" y="122844"/>
                </a:lnTo>
                <a:lnTo>
                  <a:pt x="229789" y="121998"/>
                </a:lnTo>
                <a:lnTo>
                  <a:pt x="230127" y="121096"/>
                </a:lnTo>
                <a:lnTo>
                  <a:pt x="230691" y="119179"/>
                </a:lnTo>
                <a:lnTo>
                  <a:pt x="231142" y="117150"/>
                </a:lnTo>
                <a:lnTo>
                  <a:pt x="231480" y="115007"/>
                </a:lnTo>
                <a:lnTo>
                  <a:pt x="231593" y="112752"/>
                </a:lnTo>
                <a:lnTo>
                  <a:pt x="231593" y="110272"/>
                </a:lnTo>
                <a:lnTo>
                  <a:pt x="231480" y="107735"/>
                </a:lnTo>
                <a:lnTo>
                  <a:pt x="231480" y="106945"/>
                </a:lnTo>
                <a:lnTo>
                  <a:pt x="231424" y="106213"/>
                </a:lnTo>
                <a:lnTo>
                  <a:pt x="231029" y="104352"/>
                </a:lnTo>
                <a:lnTo>
                  <a:pt x="230691" y="102435"/>
                </a:lnTo>
                <a:lnTo>
                  <a:pt x="230522" y="100575"/>
                </a:lnTo>
                <a:lnTo>
                  <a:pt x="230353" y="98715"/>
                </a:lnTo>
                <a:lnTo>
                  <a:pt x="230296" y="96854"/>
                </a:lnTo>
                <a:lnTo>
                  <a:pt x="230240" y="94994"/>
                </a:lnTo>
                <a:lnTo>
                  <a:pt x="230353" y="93190"/>
                </a:lnTo>
                <a:lnTo>
                  <a:pt x="230578" y="91386"/>
                </a:lnTo>
                <a:lnTo>
                  <a:pt x="230860" y="89525"/>
                </a:lnTo>
                <a:lnTo>
                  <a:pt x="231255" y="87834"/>
                </a:lnTo>
                <a:lnTo>
                  <a:pt x="231762" y="85974"/>
                </a:lnTo>
                <a:lnTo>
                  <a:pt x="232382" y="84226"/>
                </a:lnTo>
                <a:lnTo>
                  <a:pt x="233115" y="82478"/>
                </a:lnTo>
                <a:lnTo>
                  <a:pt x="234073" y="80731"/>
                </a:lnTo>
                <a:lnTo>
                  <a:pt x="235088" y="79039"/>
                </a:lnTo>
                <a:lnTo>
                  <a:pt x="236272" y="77292"/>
                </a:lnTo>
                <a:lnTo>
                  <a:pt x="234975" y="76672"/>
                </a:lnTo>
                <a:lnTo>
                  <a:pt x="233961" y="76108"/>
                </a:lnTo>
                <a:lnTo>
                  <a:pt x="233059" y="75657"/>
                </a:lnTo>
                <a:lnTo>
                  <a:pt x="232664" y="75488"/>
                </a:lnTo>
                <a:lnTo>
                  <a:pt x="232213" y="75375"/>
                </a:lnTo>
                <a:lnTo>
                  <a:pt x="222855" y="73853"/>
                </a:lnTo>
                <a:lnTo>
                  <a:pt x="213440" y="72443"/>
                </a:lnTo>
                <a:lnTo>
                  <a:pt x="212707" y="72387"/>
                </a:lnTo>
                <a:lnTo>
                  <a:pt x="211918" y="72387"/>
                </a:lnTo>
                <a:lnTo>
                  <a:pt x="211128" y="72500"/>
                </a:lnTo>
                <a:lnTo>
                  <a:pt x="210452" y="72725"/>
                </a:lnTo>
                <a:lnTo>
                  <a:pt x="202728" y="76784"/>
                </a:lnTo>
                <a:lnTo>
                  <a:pt x="194892" y="80900"/>
                </a:lnTo>
                <a:lnTo>
                  <a:pt x="193257" y="81858"/>
                </a:lnTo>
                <a:lnTo>
                  <a:pt x="191735" y="82817"/>
                </a:lnTo>
                <a:lnTo>
                  <a:pt x="190269" y="83831"/>
                </a:lnTo>
                <a:lnTo>
                  <a:pt x="188916" y="84959"/>
                </a:lnTo>
                <a:lnTo>
                  <a:pt x="187563" y="86086"/>
                </a:lnTo>
                <a:lnTo>
                  <a:pt x="186323" y="87327"/>
                </a:lnTo>
                <a:lnTo>
                  <a:pt x="185139" y="88567"/>
                </a:lnTo>
                <a:lnTo>
                  <a:pt x="184011" y="89864"/>
                </a:lnTo>
                <a:lnTo>
                  <a:pt x="182940" y="91273"/>
                </a:lnTo>
                <a:lnTo>
                  <a:pt x="181869" y="92682"/>
                </a:lnTo>
                <a:lnTo>
                  <a:pt x="180911" y="94092"/>
                </a:lnTo>
                <a:lnTo>
                  <a:pt x="179952" y="95614"/>
                </a:lnTo>
                <a:lnTo>
                  <a:pt x="179107" y="97136"/>
                </a:lnTo>
                <a:lnTo>
                  <a:pt x="178261" y="98771"/>
                </a:lnTo>
                <a:lnTo>
                  <a:pt x="176683" y="102041"/>
                </a:lnTo>
                <a:lnTo>
                  <a:pt x="175555" y="104296"/>
                </a:lnTo>
                <a:lnTo>
                  <a:pt x="174315" y="106551"/>
                </a:lnTo>
                <a:lnTo>
                  <a:pt x="173638" y="107678"/>
                </a:lnTo>
                <a:lnTo>
                  <a:pt x="172905" y="108750"/>
                </a:lnTo>
                <a:lnTo>
                  <a:pt x="172116" y="109708"/>
                </a:lnTo>
                <a:lnTo>
                  <a:pt x="171214" y="110723"/>
                </a:lnTo>
                <a:lnTo>
                  <a:pt x="174653" y="85974"/>
                </a:lnTo>
                <a:lnTo>
                  <a:pt x="174878" y="83831"/>
                </a:lnTo>
                <a:lnTo>
                  <a:pt x="175048" y="81745"/>
                </a:lnTo>
                <a:lnTo>
                  <a:pt x="175104" y="79772"/>
                </a:lnTo>
                <a:lnTo>
                  <a:pt x="174991" y="77743"/>
                </a:lnTo>
                <a:lnTo>
                  <a:pt x="174878" y="75713"/>
                </a:lnTo>
                <a:lnTo>
                  <a:pt x="174653" y="73796"/>
                </a:lnTo>
                <a:lnTo>
                  <a:pt x="174315" y="71880"/>
                </a:lnTo>
                <a:lnTo>
                  <a:pt x="173864" y="69963"/>
                </a:lnTo>
                <a:lnTo>
                  <a:pt x="173244" y="68159"/>
                </a:lnTo>
                <a:lnTo>
                  <a:pt x="172623" y="66298"/>
                </a:lnTo>
                <a:lnTo>
                  <a:pt x="171834" y="64494"/>
                </a:lnTo>
                <a:lnTo>
                  <a:pt x="170932" y="62803"/>
                </a:lnTo>
                <a:lnTo>
                  <a:pt x="169917" y="60999"/>
                </a:lnTo>
                <a:lnTo>
                  <a:pt x="168790" y="59308"/>
                </a:lnTo>
                <a:lnTo>
                  <a:pt x="167550" y="57616"/>
                </a:lnTo>
                <a:lnTo>
                  <a:pt x="166253" y="55925"/>
                </a:lnTo>
                <a:lnTo>
                  <a:pt x="164393" y="53839"/>
                </a:lnTo>
                <a:lnTo>
                  <a:pt x="162476" y="51810"/>
                </a:lnTo>
                <a:lnTo>
                  <a:pt x="160503" y="49836"/>
                </a:lnTo>
                <a:lnTo>
                  <a:pt x="158529" y="47920"/>
                </a:lnTo>
                <a:lnTo>
                  <a:pt x="156500" y="46003"/>
                </a:lnTo>
                <a:lnTo>
                  <a:pt x="154414" y="44142"/>
                </a:lnTo>
                <a:lnTo>
                  <a:pt x="152272" y="42338"/>
                </a:lnTo>
                <a:lnTo>
                  <a:pt x="150186" y="40591"/>
                </a:lnTo>
                <a:lnTo>
                  <a:pt x="145901" y="37152"/>
                </a:lnTo>
                <a:lnTo>
                  <a:pt x="141391" y="33882"/>
                </a:lnTo>
                <a:lnTo>
                  <a:pt x="136825" y="30669"/>
                </a:lnTo>
                <a:lnTo>
                  <a:pt x="132202" y="27681"/>
                </a:lnTo>
                <a:lnTo>
                  <a:pt x="131525" y="28132"/>
                </a:lnTo>
                <a:lnTo>
                  <a:pt x="130905" y="28414"/>
                </a:lnTo>
                <a:lnTo>
                  <a:pt x="130398" y="28808"/>
                </a:lnTo>
                <a:lnTo>
                  <a:pt x="130229" y="28977"/>
                </a:lnTo>
                <a:lnTo>
                  <a:pt x="130116" y="29203"/>
                </a:lnTo>
                <a:lnTo>
                  <a:pt x="124027" y="43635"/>
                </a:lnTo>
                <a:lnTo>
                  <a:pt x="121039" y="50851"/>
                </a:lnTo>
                <a:lnTo>
                  <a:pt x="119630" y="54516"/>
                </a:lnTo>
                <a:lnTo>
                  <a:pt x="118221" y="58180"/>
                </a:lnTo>
                <a:lnTo>
                  <a:pt x="117713" y="59815"/>
                </a:lnTo>
                <a:lnTo>
                  <a:pt x="117262" y="61394"/>
                </a:lnTo>
                <a:lnTo>
                  <a:pt x="116980" y="63028"/>
                </a:lnTo>
                <a:lnTo>
                  <a:pt x="116698" y="64663"/>
                </a:lnTo>
                <a:lnTo>
                  <a:pt x="116586" y="66242"/>
                </a:lnTo>
                <a:lnTo>
                  <a:pt x="116473" y="67820"/>
                </a:lnTo>
                <a:lnTo>
                  <a:pt x="116529" y="69399"/>
                </a:lnTo>
                <a:lnTo>
                  <a:pt x="116586" y="71034"/>
                </a:lnTo>
                <a:lnTo>
                  <a:pt x="116698" y="72612"/>
                </a:lnTo>
                <a:lnTo>
                  <a:pt x="116980" y="74247"/>
                </a:lnTo>
                <a:lnTo>
                  <a:pt x="117206" y="75826"/>
                </a:lnTo>
                <a:lnTo>
                  <a:pt x="117657" y="77404"/>
                </a:lnTo>
                <a:lnTo>
                  <a:pt x="118051" y="79039"/>
                </a:lnTo>
                <a:lnTo>
                  <a:pt x="118502" y="80618"/>
                </a:lnTo>
                <a:lnTo>
                  <a:pt x="119066" y="82196"/>
                </a:lnTo>
                <a:lnTo>
                  <a:pt x="119630" y="83775"/>
                </a:lnTo>
                <a:lnTo>
                  <a:pt x="121096" y="87721"/>
                </a:lnTo>
                <a:lnTo>
                  <a:pt x="122618" y="92119"/>
                </a:lnTo>
                <a:lnTo>
                  <a:pt x="103732" y="90766"/>
                </a:lnTo>
                <a:lnTo>
                  <a:pt x="103281" y="86988"/>
                </a:lnTo>
                <a:lnTo>
                  <a:pt x="102717" y="83268"/>
                </a:lnTo>
                <a:lnTo>
                  <a:pt x="102379" y="80674"/>
                </a:lnTo>
                <a:lnTo>
                  <a:pt x="102041" y="78081"/>
                </a:lnTo>
                <a:lnTo>
                  <a:pt x="101590" y="75600"/>
                </a:lnTo>
                <a:lnTo>
                  <a:pt x="101082" y="73176"/>
                </a:lnTo>
                <a:lnTo>
                  <a:pt x="100518" y="70696"/>
                </a:lnTo>
                <a:lnTo>
                  <a:pt x="99842" y="68384"/>
                </a:lnTo>
                <a:lnTo>
                  <a:pt x="99165" y="66016"/>
                </a:lnTo>
                <a:lnTo>
                  <a:pt x="98433" y="63705"/>
                </a:lnTo>
                <a:lnTo>
                  <a:pt x="97587" y="61394"/>
                </a:lnTo>
                <a:lnTo>
                  <a:pt x="96685" y="59139"/>
                </a:lnTo>
                <a:lnTo>
                  <a:pt x="95783" y="56996"/>
                </a:lnTo>
                <a:lnTo>
                  <a:pt x="94712" y="54798"/>
                </a:lnTo>
                <a:lnTo>
                  <a:pt x="93641" y="52712"/>
                </a:lnTo>
                <a:lnTo>
                  <a:pt x="92569" y="50626"/>
                </a:lnTo>
                <a:lnTo>
                  <a:pt x="91386" y="48596"/>
                </a:lnTo>
                <a:lnTo>
                  <a:pt x="90089" y="46623"/>
                </a:lnTo>
                <a:lnTo>
                  <a:pt x="88792" y="44650"/>
                </a:lnTo>
                <a:lnTo>
                  <a:pt x="87439" y="42733"/>
                </a:lnTo>
                <a:lnTo>
                  <a:pt x="86086" y="40873"/>
                </a:lnTo>
                <a:lnTo>
                  <a:pt x="84620" y="38956"/>
                </a:lnTo>
                <a:lnTo>
                  <a:pt x="83042" y="37152"/>
                </a:lnTo>
                <a:lnTo>
                  <a:pt x="81463" y="35348"/>
                </a:lnTo>
                <a:lnTo>
                  <a:pt x="79828" y="33600"/>
                </a:lnTo>
                <a:lnTo>
                  <a:pt x="78137" y="31909"/>
                </a:lnTo>
                <a:lnTo>
                  <a:pt x="76333" y="30218"/>
                </a:lnTo>
                <a:lnTo>
                  <a:pt x="74473" y="28639"/>
                </a:lnTo>
                <a:lnTo>
                  <a:pt x="72556" y="27061"/>
                </a:lnTo>
                <a:lnTo>
                  <a:pt x="70639" y="25482"/>
                </a:lnTo>
                <a:lnTo>
                  <a:pt x="68610" y="24016"/>
                </a:lnTo>
                <a:lnTo>
                  <a:pt x="66636" y="22550"/>
                </a:lnTo>
                <a:lnTo>
                  <a:pt x="64494" y="21085"/>
                </a:lnTo>
                <a:lnTo>
                  <a:pt x="62352" y="19619"/>
                </a:lnTo>
                <a:lnTo>
                  <a:pt x="55023" y="15109"/>
                </a:lnTo>
                <a:lnTo>
                  <a:pt x="47581" y="10599"/>
                </a:lnTo>
                <a:lnTo>
                  <a:pt x="40252" y="6201"/>
                </a:lnTo>
                <a:lnTo>
                  <a:pt x="32924" y="1691"/>
                </a:lnTo>
                <a:lnTo>
                  <a:pt x="31401" y="846"/>
                </a:lnTo>
                <a:lnTo>
                  <a:pt x="30725" y="507"/>
                </a:lnTo>
                <a:lnTo>
                  <a:pt x="30105" y="226"/>
                </a:lnTo>
                <a:lnTo>
                  <a:pt x="29485" y="56"/>
                </a:lnTo>
                <a:lnTo>
                  <a:pt x="28977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1" name="Google Shape;141;p2"/>
          <p:cNvSpPr/>
          <p:nvPr/>
        </p:nvSpPr>
        <p:spPr>
          <a:xfrm rot="4165764" flipH="1">
            <a:off x="7778733" y="3815903"/>
            <a:ext cx="2721731" cy="2413908"/>
          </a:xfrm>
          <a:custGeom>
            <a:avLst/>
            <a:gdLst/>
            <a:ahLst/>
            <a:cxnLst/>
            <a:rect l="l" t="t" r="r" b="b"/>
            <a:pathLst>
              <a:path w="236272" h="209550" extrusionOk="0">
                <a:moveTo>
                  <a:pt x="28977" y="8907"/>
                </a:moveTo>
                <a:lnTo>
                  <a:pt x="30894" y="10993"/>
                </a:lnTo>
                <a:lnTo>
                  <a:pt x="32585" y="13248"/>
                </a:lnTo>
                <a:lnTo>
                  <a:pt x="34277" y="15503"/>
                </a:lnTo>
                <a:lnTo>
                  <a:pt x="35855" y="17871"/>
                </a:lnTo>
                <a:lnTo>
                  <a:pt x="37208" y="20239"/>
                </a:lnTo>
                <a:lnTo>
                  <a:pt x="38618" y="22663"/>
                </a:lnTo>
                <a:lnTo>
                  <a:pt x="39914" y="25087"/>
                </a:lnTo>
                <a:lnTo>
                  <a:pt x="41211" y="27512"/>
                </a:lnTo>
                <a:lnTo>
                  <a:pt x="43691" y="32304"/>
                </a:lnTo>
                <a:lnTo>
                  <a:pt x="46172" y="37265"/>
                </a:lnTo>
                <a:lnTo>
                  <a:pt x="47412" y="39689"/>
                </a:lnTo>
                <a:lnTo>
                  <a:pt x="48765" y="42057"/>
                </a:lnTo>
                <a:lnTo>
                  <a:pt x="50231" y="44424"/>
                </a:lnTo>
                <a:lnTo>
                  <a:pt x="51640" y="46736"/>
                </a:lnTo>
                <a:lnTo>
                  <a:pt x="50175" y="46736"/>
                </a:lnTo>
                <a:lnTo>
                  <a:pt x="48765" y="46679"/>
                </a:lnTo>
                <a:lnTo>
                  <a:pt x="46003" y="46454"/>
                </a:lnTo>
                <a:lnTo>
                  <a:pt x="43240" y="46059"/>
                </a:lnTo>
                <a:lnTo>
                  <a:pt x="40591" y="45665"/>
                </a:lnTo>
                <a:lnTo>
                  <a:pt x="37941" y="45383"/>
                </a:lnTo>
                <a:lnTo>
                  <a:pt x="36701" y="45270"/>
                </a:lnTo>
                <a:lnTo>
                  <a:pt x="35348" y="45270"/>
                </a:lnTo>
                <a:lnTo>
                  <a:pt x="34051" y="45214"/>
                </a:lnTo>
                <a:lnTo>
                  <a:pt x="32698" y="45326"/>
                </a:lnTo>
                <a:lnTo>
                  <a:pt x="31401" y="45496"/>
                </a:lnTo>
                <a:lnTo>
                  <a:pt x="30161" y="45721"/>
                </a:lnTo>
                <a:lnTo>
                  <a:pt x="31514" y="46285"/>
                </a:lnTo>
                <a:lnTo>
                  <a:pt x="32867" y="46736"/>
                </a:lnTo>
                <a:lnTo>
                  <a:pt x="35630" y="47469"/>
                </a:lnTo>
                <a:lnTo>
                  <a:pt x="38392" y="48089"/>
                </a:lnTo>
                <a:lnTo>
                  <a:pt x="41211" y="48653"/>
                </a:lnTo>
                <a:lnTo>
                  <a:pt x="43353" y="49216"/>
                </a:lnTo>
                <a:lnTo>
                  <a:pt x="45383" y="49724"/>
                </a:lnTo>
                <a:lnTo>
                  <a:pt x="47356" y="50457"/>
                </a:lnTo>
                <a:lnTo>
                  <a:pt x="49160" y="51190"/>
                </a:lnTo>
                <a:lnTo>
                  <a:pt x="51020" y="52035"/>
                </a:lnTo>
                <a:lnTo>
                  <a:pt x="52768" y="53106"/>
                </a:lnTo>
                <a:lnTo>
                  <a:pt x="54403" y="54177"/>
                </a:lnTo>
                <a:lnTo>
                  <a:pt x="55925" y="55361"/>
                </a:lnTo>
                <a:lnTo>
                  <a:pt x="57391" y="56714"/>
                </a:lnTo>
                <a:lnTo>
                  <a:pt x="58744" y="58180"/>
                </a:lnTo>
                <a:lnTo>
                  <a:pt x="60040" y="59815"/>
                </a:lnTo>
                <a:lnTo>
                  <a:pt x="61168" y="61506"/>
                </a:lnTo>
                <a:lnTo>
                  <a:pt x="62296" y="63423"/>
                </a:lnTo>
                <a:lnTo>
                  <a:pt x="63254" y="65396"/>
                </a:lnTo>
                <a:lnTo>
                  <a:pt x="64100" y="67595"/>
                </a:lnTo>
                <a:lnTo>
                  <a:pt x="64832" y="69850"/>
                </a:lnTo>
                <a:lnTo>
                  <a:pt x="61675" y="68892"/>
                </a:lnTo>
                <a:lnTo>
                  <a:pt x="58575" y="67933"/>
                </a:lnTo>
                <a:lnTo>
                  <a:pt x="55643" y="67031"/>
                </a:lnTo>
                <a:lnTo>
                  <a:pt x="54177" y="66693"/>
                </a:lnTo>
                <a:lnTo>
                  <a:pt x="52712" y="66355"/>
                </a:lnTo>
                <a:lnTo>
                  <a:pt x="51697" y="66129"/>
                </a:lnTo>
                <a:lnTo>
                  <a:pt x="50626" y="65847"/>
                </a:lnTo>
                <a:lnTo>
                  <a:pt x="48540" y="65227"/>
                </a:lnTo>
                <a:lnTo>
                  <a:pt x="46510" y="64607"/>
                </a:lnTo>
                <a:lnTo>
                  <a:pt x="44424" y="63987"/>
                </a:lnTo>
                <a:lnTo>
                  <a:pt x="43353" y="63705"/>
                </a:lnTo>
                <a:lnTo>
                  <a:pt x="42282" y="63536"/>
                </a:lnTo>
                <a:lnTo>
                  <a:pt x="41211" y="63367"/>
                </a:lnTo>
                <a:lnTo>
                  <a:pt x="40140" y="63310"/>
                </a:lnTo>
                <a:lnTo>
                  <a:pt x="39069" y="63367"/>
                </a:lnTo>
                <a:lnTo>
                  <a:pt x="37941" y="63592"/>
                </a:lnTo>
                <a:lnTo>
                  <a:pt x="36814" y="63818"/>
                </a:lnTo>
                <a:lnTo>
                  <a:pt x="35855" y="64212"/>
                </a:lnTo>
                <a:lnTo>
                  <a:pt x="35912" y="64325"/>
                </a:lnTo>
                <a:lnTo>
                  <a:pt x="35912" y="64325"/>
                </a:lnTo>
                <a:lnTo>
                  <a:pt x="35686" y="64269"/>
                </a:lnTo>
                <a:lnTo>
                  <a:pt x="35855" y="64212"/>
                </a:lnTo>
                <a:lnTo>
                  <a:pt x="35348" y="63931"/>
                </a:lnTo>
                <a:lnTo>
                  <a:pt x="34728" y="63761"/>
                </a:lnTo>
                <a:lnTo>
                  <a:pt x="34220" y="63480"/>
                </a:lnTo>
                <a:lnTo>
                  <a:pt x="34051" y="63310"/>
                </a:lnTo>
                <a:lnTo>
                  <a:pt x="33826" y="63085"/>
                </a:lnTo>
                <a:lnTo>
                  <a:pt x="31909" y="59928"/>
                </a:lnTo>
                <a:lnTo>
                  <a:pt x="30274" y="56714"/>
                </a:lnTo>
                <a:lnTo>
                  <a:pt x="29485" y="55136"/>
                </a:lnTo>
                <a:lnTo>
                  <a:pt x="28752" y="53501"/>
                </a:lnTo>
                <a:lnTo>
                  <a:pt x="28075" y="51922"/>
                </a:lnTo>
                <a:lnTo>
                  <a:pt x="27512" y="50287"/>
                </a:lnTo>
                <a:lnTo>
                  <a:pt x="26948" y="48653"/>
                </a:lnTo>
                <a:lnTo>
                  <a:pt x="26440" y="47018"/>
                </a:lnTo>
                <a:lnTo>
                  <a:pt x="25989" y="45439"/>
                </a:lnTo>
                <a:lnTo>
                  <a:pt x="25538" y="43748"/>
                </a:lnTo>
                <a:lnTo>
                  <a:pt x="25200" y="42057"/>
                </a:lnTo>
                <a:lnTo>
                  <a:pt x="24918" y="40422"/>
                </a:lnTo>
                <a:lnTo>
                  <a:pt x="24693" y="38730"/>
                </a:lnTo>
                <a:lnTo>
                  <a:pt x="24467" y="37039"/>
                </a:lnTo>
                <a:lnTo>
                  <a:pt x="24354" y="35348"/>
                </a:lnTo>
                <a:lnTo>
                  <a:pt x="24242" y="33657"/>
                </a:lnTo>
                <a:lnTo>
                  <a:pt x="24185" y="31909"/>
                </a:lnTo>
                <a:lnTo>
                  <a:pt x="24185" y="30218"/>
                </a:lnTo>
                <a:lnTo>
                  <a:pt x="24298" y="28583"/>
                </a:lnTo>
                <a:lnTo>
                  <a:pt x="24467" y="26835"/>
                </a:lnTo>
                <a:lnTo>
                  <a:pt x="24636" y="25087"/>
                </a:lnTo>
                <a:lnTo>
                  <a:pt x="24862" y="23283"/>
                </a:lnTo>
                <a:lnTo>
                  <a:pt x="25200" y="21479"/>
                </a:lnTo>
                <a:lnTo>
                  <a:pt x="25595" y="19732"/>
                </a:lnTo>
                <a:lnTo>
                  <a:pt x="25989" y="17984"/>
                </a:lnTo>
                <a:lnTo>
                  <a:pt x="26497" y="16124"/>
                </a:lnTo>
                <a:lnTo>
                  <a:pt x="27061" y="14320"/>
                </a:lnTo>
                <a:lnTo>
                  <a:pt x="27568" y="12515"/>
                </a:lnTo>
                <a:lnTo>
                  <a:pt x="28301" y="10655"/>
                </a:lnTo>
                <a:lnTo>
                  <a:pt x="28977" y="8907"/>
                </a:lnTo>
                <a:close/>
                <a:moveTo>
                  <a:pt x="35912" y="64325"/>
                </a:moveTo>
                <a:lnTo>
                  <a:pt x="61788" y="73007"/>
                </a:lnTo>
                <a:lnTo>
                  <a:pt x="63254" y="73571"/>
                </a:lnTo>
                <a:lnTo>
                  <a:pt x="64663" y="74191"/>
                </a:lnTo>
                <a:lnTo>
                  <a:pt x="66073" y="74924"/>
                </a:lnTo>
                <a:lnTo>
                  <a:pt x="67257" y="75713"/>
                </a:lnTo>
                <a:lnTo>
                  <a:pt x="68384" y="76615"/>
                </a:lnTo>
                <a:lnTo>
                  <a:pt x="69512" y="77517"/>
                </a:lnTo>
                <a:lnTo>
                  <a:pt x="70526" y="78532"/>
                </a:lnTo>
                <a:lnTo>
                  <a:pt x="71428" y="79659"/>
                </a:lnTo>
                <a:lnTo>
                  <a:pt x="72330" y="80787"/>
                </a:lnTo>
                <a:lnTo>
                  <a:pt x="73176" y="82084"/>
                </a:lnTo>
                <a:lnTo>
                  <a:pt x="73909" y="83380"/>
                </a:lnTo>
                <a:lnTo>
                  <a:pt x="74586" y="84846"/>
                </a:lnTo>
                <a:lnTo>
                  <a:pt x="75262" y="86312"/>
                </a:lnTo>
                <a:lnTo>
                  <a:pt x="75826" y="87890"/>
                </a:lnTo>
                <a:lnTo>
                  <a:pt x="76390" y="89525"/>
                </a:lnTo>
                <a:lnTo>
                  <a:pt x="76841" y="91217"/>
                </a:lnTo>
                <a:lnTo>
                  <a:pt x="52261" y="86368"/>
                </a:lnTo>
                <a:lnTo>
                  <a:pt x="51697" y="86255"/>
                </a:lnTo>
                <a:lnTo>
                  <a:pt x="51133" y="86030"/>
                </a:lnTo>
                <a:lnTo>
                  <a:pt x="50626" y="85748"/>
                </a:lnTo>
                <a:lnTo>
                  <a:pt x="50231" y="85353"/>
                </a:lnTo>
                <a:lnTo>
                  <a:pt x="48202" y="82873"/>
                </a:lnTo>
                <a:lnTo>
                  <a:pt x="46172" y="80449"/>
                </a:lnTo>
                <a:lnTo>
                  <a:pt x="44030" y="77968"/>
                </a:lnTo>
                <a:lnTo>
                  <a:pt x="42000" y="75488"/>
                </a:lnTo>
                <a:lnTo>
                  <a:pt x="40985" y="74247"/>
                </a:lnTo>
                <a:lnTo>
                  <a:pt x="40083" y="72894"/>
                </a:lnTo>
                <a:lnTo>
                  <a:pt x="39181" y="71541"/>
                </a:lnTo>
                <a:lnTo>
                  <a:pt x="38279" y="70188"/>
                </a:lnTo>
                <a:lnTo>
                  <a:pt x="37546" y="68835"/>
                </a:lnTo>
                <a:lnTo>
                  <a:pt x="36926" y="67313"/>
                </a:lnTo>
                <a:lnTo>
                  <a:pt x="36306" y="65791"/>
                </a:lnTo>
                <a:lnTo>
                  <a:pt x="35912" y="64325"/>
                </a:lnTo>
                <a:close/>
                <a:moveTo>
                  <a:pt x="36814" y="10373"/>
                </a:moveTo>
                <a:lnTo>
                  <a:pt x="40422" y="12064"/>
                </a:lnTo>
                <a:lnTo>
                  <a:pt x="43973" y="13812"/>
                </a:lnTo>
                <a:lnTo>
                  <a:pt x="47300" y="15673"/>
                </a:lnTo>
                <a:lnTo>
                  <a:pt x="50457" y="17646"/>
                </a:lnTo>
                <a:lnTo>
                  <a:pt x="55981" y="21254"/>
                </a:lnTo>
                <a:lnTo>
                  <a:pt x="61450" y="24805"/>
                </a:lnTo>
                <a:lnTo>
                  <a:pt x="64156" y="26610"/>
                </a:lnTo>
                <a:lnTo>
                  <a:pt x="66862" y="28414"/>
                </a:lnTo>
                <a:lnTo>
                  <a:pt x="69455" y="30330"/>
                </a:lnTo>
                <a:lnTo>
                  <a:pt x="71992" y="32304"/>
                </a:lnTo>
                <a:lnTo>
                  <a:pt x="74022" y="33995"/>
                </a:lnTo>
                <a:lnTo>
                  <a:pt x="75882" y="35742"/>
                </a:lnTo>
                <a:lnTo>
                  <a:pt x="77630" y="37603"/>
                </a:lnTo>
                <a:lnTo>
                  <a:pt x="79321" y="39520"/>
                </a:lnTo>
                <a:lnTo>
                  <a:pt x="80956" y="41493"/>
                </a:lnTo>
                <a:lnTo>
                  <a:pt x="82422" y="43522"/>
                </a:lnTo>
                <a:lnTo>
                  <a:pt x="83944" y="45608"/>
                </a:lnTo>
                <a:lnTo>
                  <a:pt x="85297" y="47751"/>
                </a:lnTo>
                <a:lnTo>
                  <a:pt x="86537" y="49836"/>
                </a:lnTo>
                <a:lnTo>
                  <a:pt x="87721" y="52092"/>
                </a:lnTo>
                <a:lnTo>
                  <a:pt x="88849" y="54347"/>
                </a:lnTo>
                <a:lnTo>
                  <a:pt x="90033" y="56658"/>
                </a:lnTo>
                <a:lnTo>
                  <a:pt x="91104" y="58969"/>
                </a:lnTo>
                <a:lnTo>
                  <a:pt x="92062" y="61281"/>
                </a:lnTo>
                <a:lnTo>
                  <a:pt x="93979" y="66016"/>
                </a:lnTo>
                <a:lnTo>
                  <a:pt x="95163" y="69117"/>
                </a:lnTo>
                <a:lnTo>
                  <a:pt x="95614" y="70639"/>
                </a:lnTo>
                <a:lnTo>
                  <a:pt x="96121" y="72274"/>
                </a:lnTo>
                <a:lnTo>
                  <a:pt x="96516" y="73909"/>
                </a:lnTo>
                <a:lnTo>
                  <a:pt x="96910" y="75544"/>
                </a:lnTo>
                <a:lnTo>
                  <a:pt x="97192" y="77179"/>
                </a:lnTo>
                <a:lnTo>
                  <a:pt x="97474" y="78814"/>
                </a:lnTo>
                <a:lnTo>
                  <a:pt x="97700" y="80505"/>
                </a:lnTo>
                <a:lnTo>
                  <a:pt x="97869" y="82253"/>
                </a:lnTo>
                <a:lnTo>
                  <a:pt x="97982" y="83944"/>
                </a:lnTo>
                <a:lnTo>
                  <a:pt x="98094" y="85635"/>
                </a:lnTo>
                <a:lnTo>
                  <a:pt x="98038" y="87383"/>
                </a:lnTo>
                <a:lnTo>
                  <a:pt x="98038" y="89074"/>
                </a:lnTo>
                <a:lnTo>
                  <a:pt x="97982" y="90766"/>
                </a:lnTo>
                <a:lnTo>
                  <a:pt x="97812" y="92513"/>
                </a:lnTo>
                <a:lnTo>
                  <a:pt x="87947" y="98207"/>
                </a:lnTo>
                <a:lnTo>
                  <a:pt x="87496" y="95727"/>
                </a:lnTo>
                <a:lnTo>
                  <a:pt x="87101" y="93302"/>
                </a:lnTo>
                <a:lnTo>
                  <a:pt x="86875" y="90878"/>
                </a:lnTo>
                <a:lnTo>
                  <a:pt x="86706" y="88510"/>
                </a:lnTo>
                <a:lnTo>
                  <a:pt x="86650" y="86086"/>
                </a:lnTo>
                <a:lnTo>
                  <a:pt x="86650" y="83719"/>
                </a:lnTo>
                <a:lnTo>
                  <a:pt x="86706" y="81407"/>
                </a:lnTo>
                <a:lnTo>
                  <a:pt x="86763" y="79096"/>
                </a:lnTo>
                <a:lnTo>
                  <a:pt x="87045" y="74473"/>
                </a:lnTo>
                <a:lnTo>
                  <a:pt x="87383" y="69850"/>
                </a:lnTo>
                <a:lnTo>
                  <a:pt x="87608" y="65396"/>
                </a:lnTo>
                <a:lnTo>
                  <a:pt x="87721" y="63141"/>
                </a:lnTo>
                <a:lnTo>
                  <a:pt x="87721" y="60886"/>
                </a:lnTo>
                <a:lnTo>
                  <a:pt x="85861" y="60773"/>
                </a:lnTo>
                <a:lnTo>
                  <a:pt x="82422" y="90145"/>
                </a:lnTo>
                <a:lnTo>
                  <a:pt x="81463" y="88792"/>
                </a:lnTo>
                <a:lnTo>
                  <a:pt x="80618" y="87496"/>
                </a:lnTo>
                <a:lnTo>
                  <a:pt x="79828" y="86143"/>
                </a:lnTo>
                <a:lnTo>
                  <a:pt x="79096" y="84733"/>
                </a:lnTo>
                <a:lnTo>
                  <a:pt x="78419" y="83380"/>
                </a:lnTo>
                <a:lnTo>
                  <a:pt x="77855" y="82027"/>
                </a:lnTo>
                <a:lnTo>
                  <a:pt x="77292" y="80674"/>
                </a:lnTo>
                <a:lnTo>
                  <a:pt x="76784" y="79265"/>
                </a:lnTo>
                <a:lnTo>
                  <a:pt x="75939" y="76502"/>
                </a:lnTo>
                <a:lnTo>
                  <a:pt x="75206" y="73740"/>
                </a:lnTo>
                <a:lnTo>
                  <a:pt x="74698" y="70978"/>
                </a:lnTo>
                <a:lnTo>
                  <a:pt x="74247" y="68215"/>
                </a:lnTo>
                <a:lnTo>
                  <a:pt x="73909" y="65509"/>
                </a:lnTo>
                <a:lnTo>
                  <a:pt x="73627" y="62747"/>
                </a:lnTo>
                <a:lnTo>
                  <a:pt x="73120" y="57165"/>
                </a:lnTo>
                <a:lnTo>
                  <a:pt x="72894" y="54459"/>
                </a:lnTo>
                <a:lnTo>
                  <a:pt x="72556" y="51753"/>
                </a:lnTo>
                <a:lnTo>
                  <a:pt x="72161" y="49047"/>
                </a:lnTo>
                <a:lnTo>
                  <a:pt x="71654" y="46398"/>
                </a:lnTo>
                <a:lnTo>
                  <a:pt x="69794" y="68948"/>
                </a:lnTo>
                <a:lnTo>
                  <a:pt x="69004" y="67708"/>
                </a:lnTo>
                <a:lnTo>
                  <a:pt x="68215" y="66467"/>
                </a:lnTo>
                <a:lnTo>
                  <a:pt x="66862" y="63931"/>
                </a:lnTo>
                <a:lnTo>
                  <a:pt x="65622" y="61337"/>
                </a:lnTo>
                <a:lnTo>
                  <a:pt x="64663" y="58800"/>
                </a:lnTo>
                <a:lnTo>
                  <a:pt x="63761" y="56207"/>
                </a:lnTo>
                <a:lnTo>
                  <a:pt x="63085" y="53614"/>
                </a:lnTo>
                <a:lnTo>
                  <a:pt x="62408" y="51020"/>
                </a:lnTo>
                <a:lnTo>
                  <a:pt x="61957" y="48483"/>
                </a:lnTo>
                <a:lnTo>
                  <a:pt x="61506" y="45890"/>
                </a:lnTo>
                <a:lnTo>
                  <a:pt x="61112" y="43240"/>
                </a:lnTo>
                <a:lnTo>
                  <a:pt x="60435" y="38054"/>
                </a:lnTo>
                <a:lnTo>
                  <a:pt x="59815" y="32924"/>
                </a:lnTo>
                <a:lnTo>
                  <a:pt x="59477" y="30330"/>
                </a:lnTo>
                <a:lnTo>
                  <a:pt x="59082" y="27850"/>
                </a:lnTo>
                <a:lnTo>
                  <a:pt x="58575" y="28921"/>
                </a:lnTo>
                <a:lnTo>
                  <a:pt x="58180" y="30048"/>
                </a:lnTo>
                <a:lnTo>
                  <a:pt x="57898" y="31232"/>
                </a:lnTo>
                <a:lnTo>
                  <a:pt x="57673" y="32360"/>
                </a:lnTo>
                <a:lnTo>
                  <a:pt x="57560" y="33600"/>
                </a:lnTo>
                <a:lnTo>
                  <a:pt x="57447" y="34728"/>
                </a:lnTo>
                <a:lnTo>
                  <a:pt x="57447" y="37208"/>
                </a:lnTo>
                <a:lnTo>
                  <a:pt x="57560" y="42395"/>
                </a:lnTo>
                <a:lnTo>
                  <a:pt x="57616" y="45157"/>
                </a:lnTo>
                <a:lnTo>
                  <a:pt x="57560" y="46567"/>
                </a:lnTo>
                <a:lnTo>
                  <a:pt x="57504" y="47976"/>
                </a:lnTo>
                <a:lnTo>
                  <a:pt x="54347" y="43240"/>
                </a:lnTo>
                <a:lnTo>
                  <a:pt x="51471" y="38449"/>
                </a:lnTo>
                <a:lnTo>
                  <a:pt x="48765" y="33713"/>
                </a:lnTo>
                <a:lnTo>
                  <a:pt x="46285" y="29090"/>
                </a:lnTo>
                <a:lnTo>
                  <a:pt x="43861" y="24411"/>
                </a:lnTo>
                <a:lnTo>
                  <a:pt x="41436" y="19732"/>
                </a:lnTo>
                <a:lnTo>
                  <a:pt x="36814" y="10373"/>
                </a:lnTo>
                <a:close/>
                <a:moveTo>
                  <a:pt x="56263" y="89976"/>
                </a:moveTo>
                <a:lnTo>
                  <a:pt x="60210" y="90540"/>
                </a:lnTo>
                <a:lnTo>
                  <a:pt x="64100" y="91160"/>
                </a:lnTo>
                <a:lnTo>
                  <a:pt x="65960" y="91555"/>
                </a:lnTo>
                <a:lnTo>
                  <a:pt x="67764" y="91949"/>
                </a:lnTo>
                <a:lnTo>
                  <a:pt x="69681" y="92400"/>
                </a:lnTo>
                <a:lnTo>
                  <a:pt x="71541" y="93021"/>
                </a:lnTo>
                <a:lnTo>
                  <a:pt x="73402" y="93641"/>
                </a:lnTo>
                <a:lnTo>
                  <a:pt x="75149" y="94374"/>
                </a:lnTo>
                <a:lnTo>
                  <a:pt x="76897" y="95219"/>
                </a:lnTo>
                <a:lnTo>
                  <a:pt x="78645" y="96178"/>
                </a:lnTo>
                <a:lnTo>
                  <a:pt x="80279" y="97249"/>
                </a:lnTo>
                <a:lnTo>
                  <a:pt x="81914" y="98545"/>
                </a:lnTo>
                <a:lnTo>
                  <a:pt x="83493" y="99898"/>
                </a:lnTo>
                <a:lnTo>
                  <a:pt x="85015" y="101421"/>
                </a:lnTo>
                <a:lnTo>
                  <a:pt x="77855" y="108242"/>
                </a:lnTo>
                <a:lnTo>
                  <a:pt x="74867" y="106269"/>
                </a:lnTo>
                <a:lnTo>
                  <a:pt x="71879" y="104296"/>
                </a:lnTo>
                <a:lnTo>
                  <a:pt x="68892" y="102323"/>
                </a:lnTo>
                <a:lnTo>
                  <a:pt x="66073" y="100349"/>
                </a:lnTo>
                <a:lnTo>
                  <a:pt x="64720" y="99222"/>
                </a:lnTo>
                <a:lnTo>
                  <a:pt x="63310" y="98151"/>
                </a:lnTo>
                <a:lnTo>
                  <a:pt x="62014" y="96967"/>
                </a:lnTo>
                <a:lnTo>
                  <a:pt x="60717" y="95670"/>
                </a:lnTo>
                <a:lnTo>
                  <a:pt x="59533" y="94374"/>
                </a:lnTo>
                <a:lnTo>
                  <a:pt x="58406" y="93021"/>
                </a:lnTo>
                <a:lnTo>
                  <a:pt x="57278" y="91555"/>
                </a:lnTo>
                <a:lnTo>
                  <a:pt x="56263" y="89976"/>
                </a:lnTo>
                <a:close/>
                <a:moveTo>
                  <a:pt x="136656" y="35573"/>
                </a:moveTo>
                <a:lnTo>
                  <a:pt x="137727" y="36306"/>
                </a:lnTo>
                <a:lnTo>
                  <a:pt x="138685" y="37039"/>
                </a:lnTo>
                <a:lnTo>
                  <a:pt x="139587" y="37828"/>
                </a:lnTo>
                <a:lnTo>
                  <a:pt x="140489" y="38618"/>
                </a:lnTo>
                <a:lnTo>
                  <a:pt x="141278" y="39520"/>
                </a:lnTo>
                <a:lnTo>
                  <a:pt x="142011" y="40365"/>
                </a:lnTo>
                <a:lnTo>
                  <a:pt x="142688" y="41267"/>
                </a:lnTo>
                <a:lnTo>
                  <a:pt x="143308" y="42113"/>
                </a:lnTo>
                <a:lnTo>
                  <a:pt x="144435" y="43917"/>
                </a:lnTo>
                <a:lnTo>
                  <a:pt x="145394" y="45890"/>
                </a:lnTo>
                <a:lnTo>
                  <a:pt x="146296" y="47807"/>
                </a:lnTo>
                <a:lnTo>
                  <a:pt x="146972" y="49724"/>
                </a:lnTo>
                <a:lnTo>
                  <a:pt x="147649" y="51753"/>
                </a:lnTo>
                <a:lnTo>
                  <a:pt x="148325" y="53783"/>
                </a:lnTo>
                <a:lnTo>
                  <a:pt x="149622" y="57898"/>
                </a:lnTo>
                <a:lnTo>
                  <a:pt x="150355" y="59984"/>
                </a:lnTo>
                <a:lnTo>
                  <a:pt x="151144" y="62014"/>
                </a:lnTo>
                <a:lnTo>
                  <a:pt x="152046" y="63931"/>
                </a:lnTo>
                <a:lnTo>
                  <a:pt x="153117" y="65904"/>
                </a:lnTo>
                <a:lnTo>
                  <a:pt x="149848" y="47018"/>
                </a:lnTo>
                <a:lnTo>
                  <a:pt x="150919" y="47525"/>
                </a:lnTo>
                <a:lnTo>
                  <a:pt x="151877" y="48032"/>
                </a:lnTo>
                <a:lnTo>
                  <a:pt x="152779" y="48596"/>
                </a:lnTo>
                <a:lnTo>
                  <a:pt x="153625" y="49216"/>
                </a:lnTo>
                <a:lnTo>
                  <a:pt x="154414" y="49724"/>
                </a:lnTo>
                <a:lnTo>
                  <a:pt x="155147" y="50457"/>
                </a:lnTo>
                <a:lnTo>
                  <a:pt x="155823" y="51133"/>
                </a:lnTo>
                <a:lnTo>
                  <a:pt x="156444" y="51753"/>
                </a:lnTo>
                <a:lnTo>
                  <a:pt x="157007" y="52543"/>
                </a:lnTo>
                <a:lnTo>
                  <a:pt x="157515" y="53275"/>
                </a:lnTo>
                <a:lnTo>
                  <a:pt x="158473" y="54798"/>
                </a:lnTo>
                <a:lnTo>
                  <a:pt x="159262" y="56376"/>
                </a:lnTo>
                <a:lnTo>
                  <a:pt x="159939" y="58067"/>
                </a:lnTo>
                <a:lnTo>
                  <a:pt x="160503" y="59759"/>
                </a:lnTo>
                <a:lnTo>
                  <a:pt x="161010" y="61506"/>
                </a:lnTo>
                <a:lnTo>
                  <a:pt x="161968" y="65058"/>
                </a:lnTo>
                <a:lnTo>
                  <a:pt x="162927" y="68497"/>
                </a:lnTo>
                <a:lnTo>
                  <a:pt x="163434" y="70188"/>
                </a:lnTo>
                <a:lnTo>
                  <a:pt x="164111" y="71880"/>
                </a:lnTo>
                <a:lnTo>
                  <a:pt x="164505" y="61281"/>
                </a:lnTo>
                <a:lnTo>
                  <a:pt x="165125" y="62465"/>
                </a:lnTo>
                <a:lnTo>
                  <a:pt x="165689" y="63818"/>
                </a:lnTo>
                <a:lnTo>
                  <a:pt x="166309" y="65114"/>
                </a:lnTo>
                <a:lnTo>
                  <a:pt x="166760" y="66524"/>
                </a:lnTo>
                <a:lnTo>
                  <a:pt x="167268" y="67933"/>
                </a:lnTo>
                <a:lnTo>
                  <a:pt x="167719" y="69399"/>
                </a:lnTo>
                <a:lnTo>
                  <a:pt x="168452" y="72331"/>
                </a:lnTo>
                <a:lnTo>
                  <a:pt x="169015" y="75488"/>
                </a:lnTo>
                <a:lnTo>
                  <a:pt x="169466" y="78645"/>
                </a:lnTo>
                <a:lnTo>
                  <a:pt x="169692" y="81802"/>
                </a:lnTo>
                <a:lnTo>
                  <a:pt x="169805" y="85072"/>
                </a:lnTo>
                <a:lnTo>
                  <a:pt x="169692" y="88341"/>
                </a:lnTo>
                <a:lnTo>
                  <a:pt x="169466" y="91442"/>
                </a:lnTo>
                <a:lnTo>
                  <a:pt x="169128" y="94599"/>
                </a:lnTo>
                <a:lnTo>
                  <a:pt x="168564" y="97643"/>
                </a:lnTo>
                <a:lnTo>
                  <a:pt x="167831" y="100519"/>
                </a:lnTo>
                <a:lnTo>
                  <a:pt x="167437" y="101928"/>
                </a:lnTo>
                <a:lnTo>
                  <a:pt x="166986" y="103281"/>
                </a:lnTo>
                <a:lnTo>
                  <a:pt x="166478" y="104578"/>
                </a:lnTo>
                <a:lnTo>
                  <a:pt x="166084" y="105818"/>
                </a:lnTo>
                <a:lnTo>
                  <a:pt x="165464" y="107002"/>
                </a:lnTo>
                <a:lnTo>
                  <a:pt x="164844" y="108186"/>
                </a:lnTo>
                <a:lnTo>
                  <a:pt x="162025" y="99391"/>
                </a:lnTo>
                <a:lnTo>
                  <a:pt x="161743" y="103281"/>
                </a:lnTo>
                <a:lnTo>
                  <a:pt x="161461" y="105367"/>
                </a:lnTo>
                <a:lnTo>
                  <a:pt x="161179" y="107453"/>
                </a:lnTo>
                <a:lnTo>
                  <a:pt x="160672" y="109933"/>
                </a:lnTo>
                <a:lnTo>
                  <a:pt x="160052" y="112470"/>
                </a:lnTo>
                <a:lnTo>
                  <a:pt x="158811" y="117431"/>
                </a:lnTo>
                <a:lnTo>
                  <a:pt x="157064" y="117488"/>
                </a:lnTo>
                <a:lnTo>
                  <a:pt x="153399" y="103281"/>
                </a:lnTo>
                <a:lnTo>
                  <a:pt x="152215" y="103450"/>
                </a:lnTo>
                <a:lnTo>
                  <a:pt x="153174" y="119686"/>
                </a:lnTo>
                <a:lnTo>
                  <a:pt x="151990" y="118503"/>
                </a:lnTo>
                <a:lnTo>
                  <a:pt x="150862" y="117150"/>
                </a:lnTo>
                <a:lnTo>
                  <a:pt x="149848" y="115797"/>
                </a:lnTo>
                <a:lnTo>
                  <a:pt x="148946" y="114444"/>
                </a:lnTo>
                <a:lnTo>
                  <a:pt x="148100" y="112921"/>
                </a:lnTo>
                <a:lnTo>
                  <a:pt x="147311" y="111456"/>
                </a:lnTo>
                <a:lnTo>
                  <a:pt x="145901" y="108580"/>
                </a:lnTo>
                <a:lnTo>
                  <a:pt x="144379" y="105592"/>
                </a:lnTo>
                <a:lnTo>
                  <a:pt x="143646" y="104070"/>
                </a:lnTo>
                <a:lnTo>
                  <a:pt x="142801" y="102661"/>
                </a:lnTo>
                <a:lnTo>
                  <a:pt x="141955" y="101251"/>
                </a:lnTo>
                <a:lnTo>
                  <a:pt x="141053" y="99898"/>
                </a:lnTo>
                <a:lnTo>
                  <a:pt x="140038" y="98545"/>
                </a:lnTo>
                <a:lnTo>
                  <a:pt x="138967" y="97249"/>
                </a:lnTo>
                <a:lnTo>
                  <a:pt x="142068" y="111568"/>
                </a:lnTo>
                <a:lnTo>
                  <a:pt x="140827" y="110328"/>
                </a:lnTo>
                <a:lnTo>
                  <a:pt x="139587" y="109031"/>
                </a:lnTo>
                <a:lnTo>
                  <a:pt x="138347" y="107678"/>
                </a:lnTo>
                <a:lnTo>
                  <a:pt x="137163" y="106269"/>
                </a:lnTo>
                <a:lnTo>
                  <a:pt x="134852" y="103394"/>
                </a:lnTo>
                <a:lnTo>
                  <a:pt x="132709" y="100462"/>
                </a:lnTo>
                <a:lnTo>
                  <a:pt x="130736" y="97362"/>
                </a:lnTo>
                <a:lnTo>
                  <a:pt x="128988" y="94261"/>
                </a:lnTo>
                <a:lnTo>
                  <a:pt x="127353" y="91160"/>
                </a:lnTo>
                <a:lnTo>
                  <a:pt x="126000" y="88116"/>
                </a:lnTo>
                <a:lnTo>
                  <a:pt x="124760" y="85072"/>
                </a:lnTo>
                <a:lnTo>
                  <a:pt x="123745" y="82027"/>
                </a:lnTo>
                <a:lnTo>
                  <a:pt x="123351" y="80505"/>
                </a:lnTo>
                <a:lnTo>
                  <a:pt x="123013" y="79039"/>
                </a:lnTo>
                <a:lnTo>
                  <a:pt x="122674" y="77574"/>
                </a:lnTo>
                <a:lnTo>
                  <a:pt x="122392" y="76164"/>
                </a:lnTo>
                <a:lnTo>
                  <a:pt x="122223" y="74867"/>
                </a:lnTo>
                <a:lnTo>
                  <a:pt x="122111" y="73514"/>
                </a:lnTo>
                <a:lnTo>
                  <a:pt x="122054" y="72218"/>
                </a:lnTo>
                <a:lnTo>
                  <a:pt x="122054" y="70978"/>
                </a:lnTo>
                <a:lnTo>
                  <a:pt x="122167" y="69737"/>
                </a:lnTo>
                <a:lnTo>
                  <a:pt x="122280" y="68666"/>
                </a:lnTo>
                <a:lnTo>
                  <a:pt x="122505" y="67539"/>
                </a:lnTo>
                <a:lnTo>
                  <a:pt x="122731" y="66524"/>
                </a:lnTo>
                <a:lnTo>
                  <a:pt x="125775" y="72443"/>
                </a:lnTo>
                <a:lnTo>
                  <a:pt x="126000" y="70978"/>
                </a:lnTo>
                <a:lnTo>
                  <a:pt x="126057" y="69568"/>
                </a:lnTo>
                <a:lnTo>
                  <a:pt x="126113" y="68215"/>
                </a:lnTo>
                <a:lnTo>
                  <a:pt x="126057" y="66918"/>
                </a:lnTo>
                <a:lnTo>
                  <a:pt x="125831" y="64212"/>
                </a:lnTo>
                <a:lnTo>
                  <a:pt x="125549" y="61563"/>
                </a:lnTo>
                <a:lnTo>
                  <a:pt x="125324" y="60435"/>
                </a:lnTo>
                <a:lnTo>
                  <a:pt x="125042" y="59251"/>
                </a:lnTo>
                <a:lnTo>
                  <a:pt x="124704" y="58011"/>
                </a:lnTo>
                <a:lnTo>
                  <a:pt x="124478" y="56771"/>
                </a:lnTo>
                <a:lnTo>
                  <a:pt x="124478" y="56094"/>
                </a:lnTo>
                <a:lnTo>
                  <a:pt x="124422" y="55474"/>
                </a:lnTo>
                <a:lnTo>
                  <a:pt x="124591" y="54854"/>
                </a:lnTo>
                <a:lnTo>
                  <a:pt x="124760" y="54234"/>
                </a:lnTo>
                <a:lnTo>
                  <a:pt x="125042" y="53614"/>
                </a:lnTo>
                <a:lnTo>
                  <a:pt x="125380" y="53050"/>
                </a:lnTo>
                <a:lnTo>
                  <a:pt x="125944" y="52486"/>
                </a:lnTo>
                <a:lnTo>
                  <a:pt x="126621" y="51922"/>
                </a:lnTo>
                <a:lnTo>
                  <a:pt x="130172" y="70245"/>
                </a:lnTo>
                <a:lnTo>
                  <a:pt x="130398" y="68271"/>
                </a:lnTo>
                <a:lnTo>
                  <a:pt x="130567" y="66298"/>
                </a:lnTo>
                <a:lnTo>
                  <a:pt x="130680" y="64269"/>
                </a:lnTo>
                <a:lnTo>
                  <a:pt x="130680" y="62239"/>
                </a:lnTo>
                <a:lnTo>
                  <a:pt x="130567" y="58293"/>
                </a:lnTo>
                <a:lnTo>
                  <a:pt x="130398" y="54290"/>
                </a:lnTo>
                <a:lnTo>
                  <a:pt x="130285" y="51471"/>
                </a:lnTo>
                <a:lnTo>
                  <a:pt x="130229" y="49216"/>
                </a:lnTo>
                <a:lnTo>
                  <a:pt x="130285" y="47356"/>
                </a:lnTo>
                <a:lnTo>
                  <a:pt x="130511" y="45777"/>
                </a:lnTo>
                <a:lnTo>
                  <a:pt x="130792" y="44255"/>
                </a:lnTo>
                <a:lnTo>
                  <a:pt x="131356" y="42677"/>
                </a:lnTo>
                <a:lnTo>
                  <a:pt x="132145" y="40873"/>
                </a:lnTo>
                <a:lnTo>
                  <a:pt x="133160" y="38730"/>
                </a:lnTo>
                <a:lnTo>
                  <a:pt x="135021" y="45439"/>
                </a:lnTo>
                <a:lnTo>
                  <a:pt x="136768" y="51641"/>
                </a:lnTo>
                <a:lnTo>
                  <a:pt x="144266" y="77066"/>
                </a:lnTo>
                <a:lnTo>
                  <a:pt x="142801" y="67595"/>
                </a:lnTo>
                <a:lnTo>
                  <a:pt x="141955" y="62239"/>
                </a:lnTo>
                <a:lnTo>
                  <a:pt x="141053" y="57053"/>
                </a:lnTo>
                <a:lnTo>
                  <a:pt x="140094" y="52035"/>
                </a:lnTo>
                <a:lnTo>
                  <a:pt x="139023" y="46961"/>
                </a:lnTo>
                <a:lnTo>
                  <a:pt x="136656" y="35573"/>
                </a:lnTo>
                <a:close/>
                <a:moveTo>
                  <a:pt x="213496" y="79039"/>
                </a:moveTo>
                <a:lnTo>
                  <a:pt x="214567" y="79096"/>
                </a:lnTo>
                <a:lnTo>
                  <a:pt x="215695" y="79096"/>
                </a:lnTo>
                <a:lnTo>
                  <a:pt x="216822" y="79208"/>
                </a:lnTo>
                <a:lnTo>
                  <a:pt x="217893" y="79378"/>
                </a:lnTo>
                <a:lnTo>
                  <a:pt x="219077" y="79659"/>
                </a:lnTo>
                <a:lnTo>
                  <a:pt x="220318" y="79885"/>
                </a:lnTo>
                <a:lnTo>
                  <a:pt x="217837" y="82027"/>
                </a:lnTo>
                <a:lnTo>
                  <a:pt x="215413" y="84000"/>
                </a:lnTo>
                <a:lnTo>
                  <a:pt x="212989" y="85974"/>
                </a:lnTo>
                <a:lnTo>
                  <a:pt x="210621" y="87890"/>
                </a:lnTo>
                <a:lnTo>
                  <a:pt x="208366" y="89864"/>
                </a:lnTo>
                <a:lnTo>
                  <a:pt x="207295" y="90822"/>
                </a:lnTo>
                <a:lnTo>
                  <a:pt x="206280" y="91949"/>
                </a:lnTo>
                <a:lnTo>
                  <a:pt x="205322" y="93077"/>
                </a:lnTo>
                <a:lnTo>
                  <a:pt x="204420" y="94204"/>
                </a:lnTo>
                <a:lnTo>
                  <a:pt x="203461" y="95388"/>
                </a:lnTo>
                <a:lnTo>
                  <a:pt x="202672" y="96629"/>
                </a:lnTo>
                <a:lnTo>
                  <a:pt x="204250" y="95839"/>
                </a:lnTo>
                <a:lnTo>
                  <a:pt x="205773" y="94881"/>
                </a:lnTo>
                <a:lnTo>
                  <a:pt x="208704" y="92908"/>
                </a:lnTo>
                <a:lnTo>
                  <a:pt x="214624" y="88962"/>
                </a:lnTo>
                <a:lnTo>
                  <a:pt x="217612" y="86988"/>
                </a:lnTo>
                <a:lnTo>
                  <a:pt x="219190" y="85974"/>
                </a:lnTo>
                <a:lnTo>
                  <a:pt x="220769" y="85072"/>
                </a:lnTo>
                <a:lnTo>
                  <a:pt x="222404" y="84226"/>
                </a:lnTo>
                <a:lnTo>
                  <a:pt x="224038" y="83493"/>
                </a:lnTo>
                <a:lnTo>
                  <a:pt x="225786" y="82817"/>
                </a:lnTo>
                <a:lnTo>
                  <a:pt x="227534" y="82196"/>
                </a:lnTo>
                <a:lnTo>
                  <a:pt x="227534" y="82196"/>
                </a:lnTo>
                <a:lnTo>
                  <a:pt x="227308" y="83662"/>
                </a:lnTo>
                <a:lnTo>
                  <a:pt x="226914" y="85072"/>
                </a:lnTo>
                <a:lnTo>
                  <a:pt x="226519" y="86481"/>
                </a:lnTo>
                <a:lnTo>
                  <a:pt x="226068" y="87834"/>
                </a:lnTo>
                <a:lnTo>
                  <a:pt x="225673" y="89187"/>
                </a:lnTo>
                <a:lnTo>
                  <a:pt x="225110" y="90371"/>
                </a:lnTo>
                <a:lnTo>
                  <a:pt x="224546" y="91611"/>
                </a:lnTo>
                <a:lnTo>
                  <a:pt x="223982" y="92851"/>
                </a:lnTo>
                <a:lnTo>
                  <a:pt x="222685" y="95163"/>
                </a:lnTo>
                <a:lnTo>
                  <a:pt x="221220" y="97418"/>
                </a:lnTo>
                <a:lnTo>
                  <a:pt x="219697" y="99504"/>
                </a:lnTo>
                <a:lnTo>
                  <a:pt x="218006" y="101533"/>
                </a:lnTo>
                <a:lnTo>
                  <a:pt x="216259" y="103507"/>
                </a:lnTo>
                <a:lnTo>
                  <a:pt x="214511" y="105367"/>
                </a:lnTo>
                <a:lnTo>
                  <a:pt x="212650" y="107227"/>
                </a:lnTo>
                <a:lnTo>
                  <a:pt x="210734" y="109031"/>
                </a:lnTo>
                <a:lnTo>
                  <a:pt x="206844" y="112527"/>
                </a:lnTo>
                <a:lnTo>
                  <a:pt x="203067" y="116022"/>
                </a:lnTo>
                <a:lnTo>
                  <a:pt x="204758" y="115458"/>
                </a:lnTo>
                <a:lnTo>
                  <a:pt x="206336" y="114838"/>
                </a:lnTo>
                <a:lnTo>
                  <a:pt x="207915" y="114049"/>
                </a:lnTo>
                <a:lnTo>
                  <a:pt x="209381" y="113147"/>
                </a:lnTo>
                <a:lnTo>
                  <a:pt x="210846" y="112245"/>
                </a:lnTo>
                <a:lnTo>
                  <a:pt x="212256" y="111286"/>
                </a:lnTo>
                <a:lnTo>
                  <a:pt x="213609" y="110272"/>
                </a:lnTo>
                <a:lnTo>
                  <a:pt x="214962" y="109144"/>
                </a:lnTo>
                <a:lnTo>
                  <a:pt x="217555" y="106945"/>
                </a:lnTo>
                <a:lnTo>
                  <a:pt x="220092" y="104634"/>
                </a:lnTo>
                <a:lnTo>
                  <a:pt x="222742" y="102323"/>
                </a:lnTo>
                <a:lnTo>
                  <a:pt x="225335" y="100068"/>
                </a:lnTo>
                <a:lnTo>
                  <a:pt x="225786" y="101082"/>
                </a:lnTo>
                <a:lnTo>
                  <a:pt x="226012" y="102041"/>
                </a:lnTo>
                <a:lnTo>
                  <a:pt x="226237" y="102943"/>
                </a:lnTo>
                <a:lnTo>
                  <a:pt x="226350" y="103845"/>
                </a:lnTo>
                <a:lnTo>
                  <a:pt x="226350" y="104747"/>
                </a:lnTo>
                <a:lnTo>
                  <a:pt x="226237" y="105536"/>
                </a:lnTo>
                <a:lnTo>
                  <a:pt x="226068" y="106382"/>
                </a:lnTo>
                <a:lnTo>
                  <a:pt x="225842" y="107171"/>
                </a:lnTo>
                <a:lnTo>
                  <a:pt x="225617" y="107904"/>
                </a:lnTo>
                <a:lnTo>
                  <a:pt x="225222" y="108637"/>
                </a:lnTo>
                <a:lnTo>
                  <a:pt x="224433" y="110046"/>
                </a:lnTo>
                <a:lnTo>
                  <a:pt x="222798" y="112809"/>
                </a:lnTo>
                <a:lnTo>
                  <a:pt x="222065" y="114105"/>
                </a:lnTo>
                <a:lnTo>
                  <a:pt x="221220" y="115402"/>
                </a:lnTo>
                <a:lnTo>
                  <a:pt x="219416" y="117995"/>
                </a:lnTo>
                <a:lnTo>
                  <a:pt x="217668" y="120532"/>
                </a:lnTo>
                <a:lnTo>
                  <a:pt x="215808" y="123069"/>
                </a:lnTo>
                <a:lnTo>
                  <a:pt x="216879" y="124027"/>
                </a:lnTo>
                <a:lnTo>
                  <a:pt x="225786" y="116473"/>
                </a:lnTo>
                <a:lnTo>
                  <a:pt x="225786" y="116473"/>
                </a:lnTo>
                <a:lnTo>
                  <a:pt x="225730" y="117770"/>
                </a:lnTo>
                <a:lnTo>
                  <a:pt x="225617" y="119010"/>
                </a:lnTo>
                <a:lnTo>
                  <a:pt x="225391" y="120137"/>
                </a:lnTo>
                <a:lnTo>
                  <a:pt x="225053" y="121152"/>
                </a:lnTo>
                <a:lnTo>
                  <a:pt x="224602" y="122167"/>
                </a:lnTo>
                <a:lnTo>
                  <a:pt x="224151" y="123069"/>
                </a:lnTo>
                <a:lnTo>
                  <a:pt x="223587" y="123971"/>
                </a:lnTo>
                <a:lnTo>
                  <a:pt x="223024" y="124760"/>
                </a:lnTo>
                <a:lnTo>
                  <a:pt x="222347" y="125550"/>
                </a:lnTo>
                <a:lnTo>
                  <a:pt x="221558" y="126226"/>
                </a:lnTo>
                <a:lnTo>
                  <a:pt x="220769" y="126903"/>
                </a:lnTo>
                <a:lnTo>
                  <a:pt x="219923" y="127523"/>
                </a:lnTo>
                <a:lnTo>
                  <a:pt x="219077" y="128030"/>
                </a:lnTo>
                <a:lnTo>
                  <a:pt x="218119" y="128538"/>
                </a:lnTo>
                <a:lnTo>
                  <a:pt x="217104" y="128932"/>
                </a:lnTo>
                <a:lnTo>
                  <a:pt x="216146" y="129327"/>
                </a:lnTo>
                <a:lnTo>
                  <a:pt x="213609" y="130285"/>
                </a:lnTo>
                <a:lnTo>
                  <a:pt x="211072" y="131131"/>
                </a:lnTo>
                <a:lnTo>
                  <a:pt x="208535" y="131976"/>
                </a:lnTo>
                <a:lnTo>
                  <a:pt x="205998" y="132709"/>
                </a:lnTo>
                <a:lnTo>
                  <a:pt x="200811" y="134119"/>
                </a:lnTo>
                <a:lnTo>
                  <a:pt x="195625" y="135359"/>
                </a:lnTo>
                <a:lnTo>
                  <a:pt x="194272" y="135697"/>
                </a:lnTo>
                <a:lnTo>
                  <a:pt x="192862" y="135866"/>
                </a:lnTo>
                <a:lnTo>
                  <a:pt x="191509" y="135979"/>
                </a:lnTo>
                <a:lnTo>
                  <a:pt x="190100" y="135923"/>
                </a:lnTo>
                <a:lnTo>
                  <a:pt x="188634" y="135697"/>
                </a:lnTo>
                <a:lnTo>
                  <a:pt x="187901" y="135528"/>
                </a:lnTo>
                <a:lnTo>
                  <a:pt x="187168" y="135246"/>
                </a:lnTo>
                <a:lnTo>
                  <a:pt x="186436" y="134964"/>
                </a:lnTo>
                <a:lnTo>
                  <a:pt x="185815" y="134626"/>
                </a:lnTo>
                <a:lnTo>
                  <a:pt x="185026" y="134175"/>
                </a:lnTo>
                <a:lnTo>
                  <a:pt x="184293" y="133668"/>
                </a:lnTo>
                <a:lnTo>
                  <a:pt x="200530" y="125437"/>
                </a:lnTo>
                <a:lnTo>
                  <a:pt x="199177" y="125211"/>
                </a:lnTo>
                <a:lnTo>
                  <a:pt x="197824" y="125099"/>
                </a:lnTo>
                <a:lnTo>
                  <a:pt x="196640" y="125155"/>
                </a:lnTo>
                <a:lnTo>
                  <a:pt x="195343" y="125324"/>
                </a:lnTo>
                <a:lnTo>
                  <a:pt x="194159" y="125606"/>
                </a:lnTo>
                <a:lnTo>
                  <a:pt x="192919" y="125944"/>
                </a:lnTo>
                <a:lnTo>
                  <a:pt x="191679" y="126395"/>
                </a:lnTo>
                <a:lnTo>
                  <a:pt x="190438" y="126846"/>
                </a:lnTo>
                <a:lnTo>
                  <a:pt x="188014" y="127805"/>
                </a:lnTo>
                <a:lnTo>
                  <a:pt x="185534" y="128763"/>
                </a:lnTo>
                <a:lnTo>
                  <a:pt x="184237" y="129214"/>
                </a:lnTo>
                <a:lnTo>
                  <a:pt x="182884" y="129552"/>
                </a:lnTo>
                <a:lnTo>
                  <a:pt x="181474" y="129834"/>
                </a:lnTo>
                <a:lnTo>
                  <a:pt x="180009" y="130060"/>
                </a:lnTo>
                <a:lnTo>
                  <a:pt x="189367" y="118897"/>
                </a:lnTo>
                <a:lnTo>
                  <a:pt x="188127" y="119348"/>
                </a:lnTo>
                <a:lnTo>
                  <a:pt x="186943" y="119743"/>
                </a:lnTo>
                <a:lnTo>
                  <a:pt x="185872" y="120307"/>
                </a:lnTo>
                <a:lnTo>
                  <a:pt x="184801" y="120927"/>
                </a:lnTo>
                <a:lnTo>
                  <a:pt x="183786" y="121603"/>
                </a:lnTo>
                <a:lnTo>
                  <a:pt x="182828" y="122336"/>
                </a:lnTo>
                <a:lnTo>
                  <a:pt x="180967" y="123971"/>
                </a:lnTo>
                <a:lnTo>
                  <a:pt x="179219" y="125606"/>
                </a:lnTo>
                <a:lnTo>
                  <a:pt x="177472" y="127354"/>
                </a:lnTo>
                <a:lnTo>
                  <a:pt x="175668" y="128876"/>
                </a:lnTo>
                <a:lnTo>
                  <a:pt x="174766" y="129665"/>
                </a:lnTo>
                <a:lnTo>
                  <a:pt x="173751" y="130342"/>
                </a:lnTo>
                <a:lnTo>
                  <a:pt x="173356" y="127185"/>
                </a:lnTo>
                <a:lnTo>
                  <a:pt x="173300" y="126113"/>
                </a:lnTo>
                <a:lnTo>
                  <a:pt x="173356" y="125268"/>
                </a:lnTo>
                <a:lnTo>
                  <a:pt x="173582" y="124478"/>
                </a:lnTo>
                <a:lnTo>
                  <a:pt x="173976" y="123746"/>
                </a:lnTo>
                <a:lnTo>
                  <a:pt x="174484" y="122900"/>
                </a:lnTo>
                <a:lnTo>
                  <a:pt x="175217" y="121942"/>
                </a:lnTo>
                <a:lnTo>
                  <a:pt x="180460" y="115346"/>
                </a:lnTo>
                <a:lnTo>
                  <a:pt x="185759" y="108862"/>
                </a:lnTo>
                <a:lnTo>
                  <a:pt x="185252" y="108129"/>
                </a:lnTo>
                <a:lnTo>
                  <a:pt x="181869" y="109877"/>
                </a:lnTo>
                <a:lnTo>
                  <a:pt x="178487" y="111681"/>
                </a:lnTo>
                <a:lnTo>
                  <a:pt x="179896" y="108411"/>
                </a:lnTo>
                <a:lnTo>
                  <a:pt x="181418" y="105198"/>
                </a:lnTo>
                <a:lnTo>
                  <a:pt x="182940" y="102097"/>
                </a:lnTo>
                <a:lnTo>
                  <a:pt x="184575" y="99109"/>
                </a:lnTo>
                <a:lnTo>
                  <a:pt x="185421" y="97700"/>
                </a:lnTo>
                <a:lnTo>
                  <a:pt x="186323" y="96290"/>
                </a:lnTo>
                <a:lnTo>
                  <a:pt x="187281" y="94881"/>
                </a:lnTo>
                <a:lnTo>
                  <a:pt x="188296" y="93528"/>
                </a:lnTo>
                <a:lnTo>
                  <a:pt x="189424" y="92175"/>
                </a:lnTo>
                <a:lnTo>
                  <a:pt x="190607" y="90878"/>
                </a:lnTo>
                <a:lnTo>
                  <a:pt x="191791" y="89582"/>
                </a:lnTo>
                <a:lnTo>
                  <a:pt x="193144" y="88398"/>
                </a:lnTo>
                <a:lnTo>
                  <a:pt x="191115" y="96009"/>
                </a:lnTo>
                <a:lnTo>
                  <a:pt x="198105" y="89074"/>
                </a:lnTo>
                <a:lnTo>
                  <a:pt x="201262" y="86030"/>
                </a:lnTo>
                <a:lnTo>
                  <a:pt x="204307" y="83098"/>
                </a:lnTo>
                <a:lnTo>
                  <a:pt x="205096" y="82309"/>
                </a:lnTo>
                <a:lnTo>
                  <a:pt x="205942" y="81633"/>
                </a:lnTo>
                <a:lnTo>
                  <a:pt x="206787" y="81125"/>
                </a:lnTo>
                <a:lnTo>
                  <a:pt x="207689" y="80561"/>
                </a:lnTo>
                <a:lnTo>
                  <a:pt x="208591" y="80110"/>
                </a:lnTo>
                <a:lnTo>
                  <a:pt x="209493" y="79772"/>
                </a:lnTo>
                <a:lnTo>
                  <a:pt x="210452" y="79490"/>
                </a:lnTo>
                <a:lnTo>
                  <a:pt x="211467" y="79265"/>
                </a:lnTo>
                <a:lnTo>
                  <a:pt x="212481" y="79152"/>
                </a:lnTo>
                <a:lnTo>
                  <a:pt x="213496" y="79039"/>
                </a:lnTo>
                <a:close/>
                <a:moveTo>
                  <a:pt x="110553" y="95388"/>
                </a:moveTo>
                <a:lnTo>
                  <a:pt x="111625" y="95445"/>
                </a:lnTo>
                <a:lnTo>
                  <a:pt x="112808" y="95501"/>
                </a:lnTo>
                <a:lnTo>
                  <a:pt x="113936" y="95614"/>
                </a:lnTo>
                <a:lnTo>
                  <a:pt x="115064" y="95839"/>
                </a:lnTo>
                <a:lnTo>
                  <a:pt x="116191" y="96065"/>
                </a:lnTo>
                <a:lnTo>
                  <a:pt x="117262" y="96347"/>
                </a:lnTo>
                <a:lnTo>
                  <a:pt x="118333" y="96741"/>
                </a:lnTo>
                <a:lnTo>
                  <a:pt x="119404" y="97136"/>
                </a:lnTo>
                <a:lnTo>
                  <a:pt x="120476" y="97531"/>
                </a:lnTo>
                <a:lnTo>
                  <a:pt x="121490" y="98094"/>
                </a:lnTo>
                <a:lnTo>
                  <a:pt x="122562" y="98602"/>
                </a:lnTo>
                <a:lnTo>
                  <a:pt x="123520" y="99222"/>
                </a:lnTo>
                <a:lnTo>
                  <a:pt x="124535" y="99898"/>
                </a:lnTo>
                <a:lnTo>
                  <a:pt x="125437" y="100575"/>
                </a:lnTo>
                <a:lnTo>
                  <a:pt x="126339" y="101364"/>
                </a:lnTo>
                <a:lnTo>
                  <a:pt x="127184" y="102154"/>
                </a:lnTo>
                <a:lnTo>
                  <a:pt x="128030" y="102999"/>
                </a:lnTo>
                <a:lnTo>
                  <a:pt x="128819" y="103788"/>
                </a:lnTo>
                <a:lnTo>
                  <a:pt x="129552" y="104747"/>
                </a:lnTo>
                <a:lnTo>
                  <a:pt x="130285" y="105705"/>
                </a:lnTo>
                <a:lnTo>
                  <a:pt x="130962" y="106720"/>
                </a:lnTo>
                <a:lnTo>
                  <a:pt x="131582" y="107791"/>
                </a:lnTo>
                <a:lnTo>
                  <a:pt x="132145" y="108806"/>
                </a:lnTo>
                <a:lnTo>
                  <a:pt x="132709" y="109877"/>
                </a:lnTo>
                <a:lnTo>
                  <a:pt x="133160" y="111005"/>
                </a:lnTo>
                <a:lnTo>
                  <a:pt x="127861" y="112583"/>
                </a:lnTo>
                <a:lnTo>
                  <a:pt x="128763" y="113147"/>
                </a:lnTo>
                <a:lnTo>
                  <a:pt x="129778" y="113711"/>
                </a:lnTo>
                <a:lnTo>
                  <a:pt x="131751" y="114669"/>
                </a:lnTo>
                <a:lnTo>
                  <a:pt x="133780" y="115571"/>
                </a:lnTo>
                <a:lnTo>
                  <a:pt x="135697" y="116473"/>
                </a:lnTo>
                <a:lnTo>
                  <a:pt x="136656" y="116980"/>
                </a:lnTo>
                <a:lnTo>
                  <a:pt x="137558" y="117544"/>
                </a:lnTo>
                <a:lnTo>
                  <a:pt x="138403" y="118164"/>
                </a:lnTo>
                <a:lnTo>
                  <a:pt x="139192" y="118841"/>
                </a:lnTo>
                <a:lnTo>
                  <a:pt x="139925" y="119686"/>
                </a:lnTo>
                <a:lnTo>
                  <a:pt x="140658" y="120645"/>
                </a:lnTo>
                <a:lnTo>
                  <a:pt x="141222" y="121660"/>
                </a:lnTo>
                <a:lnTo>
                  <a:pt x="141786" y="122900"/>
                </a:lnTo>
                <a:lnTo>
                  <a:pt x="128199" y="120250"/>
                </a:lnTo>
                <a:lnTo>
                  <a:pt x="127748" y="121716"/>
                </a:lnTo>
                <a:lnTo>
                  <a:pt x="142068" y="127128"/>
                </a:lnTo>
                <a:lnTo>
                  <a:pt x="141899" y="128425"/>
                </a:lnTo>
                <a:lnTo>
                  <a:pt x="125493" y="129496"/>
                </a:lnTo>
                <a:lnTo>
                  <a:pt x="125493" y="131074"/>
                </a:lnTo>
                <a:lnTo>
                  <a:pt x="137107" y="133386"/>
                </a:lnTo>
                <a:lnTo>
                  <a:pt x="134231" y="134908"/>
                </a:lnTo>
                <a:lnTo>
                  <a:pt x="131300" y="136261"/>
                </a:lnTo>
                <a:lnTo>
                  <a:pt x="128425" y="137445"/>
                </a:lnTo>
                <a:lnTo>
                  <a:pt x="125606" y="138403"/>
                </a:lnTo>
                <a:lnTo>
                  <a:pt x="122731" y="139249"/>
                </a:lnTo>
                <a:lnTo>
                  <a:pt x="119855" y="139982"/>
                </a:lnTo>
                <a:lnTo>
                  <a:pt x="116980" y="140489"/>
                </a:lnTo>
                <a:lnTo>
                  <a:pt x="114105" y="140771"/>
                </a:lnTo>
                <a:lnTo>
                  <a:pt x="111230" y="140940"/>
                </a:lnTo>
                <a:lnTo>
                  <a:pt x="108298" y="140940"/>
                </a:lnTo>
                <a:lnTo>
                  <a:pt x="105480" y="140771"/>
                </a:lnTo>
                <a:lnTo>
                  <a:pt x="102548" y="140433"/>
                </a:lnTo>
                <a:lnTo>
                  <a:pt x="99560" y="139926"/>
                </a:lnTo>
                <a:lnTo>
                  <a:pt x="96572" y="139193"/>
                </a:lnTo>
                <a:lnTo>
                  <a:pt x="93528" y="138403"/>
                </a:lnTo>
                <a:lnTo>
                  <a:pt x="90484" y="137389"/>
                </a:lnTo>
                <a:lnTo>
                  <a:pt x="91329" y="136994"/>
                </a:lnTo>
                <a:lnTo>
                  <a:pt x="92175" y="136712"/>
                </a:lnTo>
                <a:lnTo>
                  <a:pt x="93020" y="136543"/>
                </a:lnTo>
                <a:lnTo>
                  <a:pt x="93866" y="136374"/>
                </a:lnTo>
                <a:lnTo>
                  <a:pt x="95557" y="136261"/>
                </a:lnTo>
                <a:lnTo>
                  <a:pt x="97192" y="136205"/>
                </a:lnTo>
                <a:lnTo>
                  <a:pt x="98884" y="136092"/>
                </a:lnTo>
                <a:lnTo>
                  <a:pt x="99729" y="136036"/>
                </a:lnTo>
                <a:lnTo>
                  <a:pt x="100462" y="135866"/>
                </a:lnTo>
                <a:lnTo>
                  <a:pt x="101251" y="135641"/>
                </a:lnTo>
                <a:lnTo>
                  <a:pt x="102041" y="135303"/>
                </a:lnTo>
                <a:lnTo>
                  <a:pt x="102830" y="134852"/>
                </a:lnTo>
                <a:lnTo>
                  <a:pt x="103506" y="134288"/>
                </a:lnTo>
                <a:lnTo>
                  <a:pt x="81125" y="131920"/>
                </a:lnTo>
                <a:lnTo>
                  <a:pt x="82309" y="131525"/>
                </a:lnTo>
                <a:lnTo>
                  <a:pt x="83549" y="131300"/>
                </a:lnTo>
                <a:lnTo>
                  <a:pt x="84790" y="131074"/>
                </a:lnTo>
                <a:lnTo>
                  <a:pt x="85973" y="130905"/>
                </a:lnTo>
                <a:lnTo>
                  <a:pt x="88398" y="130793"/>
                </a:lnTo>
                <a:lnTo>
                  <a:pt x="90822" y="130849"/>
                </a:lnTo>
                <a:lnTo>
                  <a:pt x="93246" y="130793"/>
                </a:lnTo>
                <a:lnTo>
                  <a:pt x="94486" y="130680"/>
                </a:lnTo>
                <a:lnTo>
                  <a:pt x="95670" y="130623"/>
                </a:lnTo>
                <a:lnTo>
                  <a:pt x="96910" y="130398"/>
                </a:lnTo>
                <a:lnTo>
                  <a:pt x="98094" y="130116"/>
                </a:lnTo>
                <a:lnTo>
                  <a:pt x="99222" y="129778"/>
                </a:lnTo>
                <a:lnTo>
                  <a:pt x="100406" y="129270"/>
                </a:lnTo>
                <a:lnTo>
                  <a:pt x="98714" y="128932"/>
                </a:lnTo>
                <a:lnTo>
                  <a:pt x="96967" y="128594"/>
                </a:lnTo>
                <a:lnTo>
                  <a:pt x="95276" y="128368"/>
                </a:lnTo>
                <a:lnTo>
                  <a:pt x="93471" y="128143"/>
                </a:lnTo>
                <a:lnTo>
                  <a:pt x="89976" y="127805"/>
                </a:lnTo>
                <a:lnTo>
                  <a:pt x="86368" y="127410"/>
                </a:lnTo>
                <a:lnTo>
                  <a:pt x="84620" y="127128"/>
                </a:lnTo>
                <a:lnTo>
                  <a:pt x="82760" y="126846"/>
                </a:lnTo>
                <a:lnTo>
                  <a:pt x="81012" y="126452"/>
                </a:lnTo>
                <a:lnTo>
                  <a:pt x="79208" y="125888"/>
                </a:lnTo>
                <a:lnTo>
                  <a:pt x="77348" y="125268"/>
                </a:lnTo>
                <a:lnTo>
                  <a:pt x="75600" y="124422"/>
                </a:lnTo>
                <a:lnTo>
                  <a:pt x="73796" y="123520"/>
                </a:lnTo>
                <a:lnTo>
                  <a:pt x="72049" y="122336"/>
                </a:lnTo>
                <a:lnTo>
                  <a:pt x="73909" y="121716"/>
                </a:lnTo>
                <a:lnTo>
                  <a:pt x="75713" y="121265"/>
                </a:lnTo>
                <a:lnTo>
                  <a:pt x="77517" y="120927"/>
                </a:lnTo>
                <a:lnTo>
                  <a:pt x="79265" y="120758"/>
                </a:lnTo>
                <a:lnTo>
                  <a:pt x="81069" y="120645"/>
                </a:lnTo>
                <a:lnTo>
                  <a:pt x="82816" y="120589"/>
                </a:lnTo>
                <a:lnTo>
                  <a:pt x="86255" y="120645"/>
                </a:lnTo>
                <a:lnTo>
                  <a:pt x="89638" y="120814"/>
                </a:lnTo>
                <a:lnTo>
                  <a:pt x="93020" y="120814"/>
                </a:lnTo>
                <a:lnTo>
                  <a:pt x="94655" y="120758"/>
                </a:lnTo>
                <a:lnTo>
                  <a:pt x="96347" y="120645"/>
                </a:lnTo>
                <a:lnTo>
                  <a:pt x="97982" y="120363"/>
                </a:lnTo>
                <a:lnTo>
                  <a:pt x="99673" y="120025"/>
                </a:lnTo>
                <a:lnTo>
                  <a:pt x="98320" y="119348"/>
                </a:lnTo>
                <a:lnTo>
                  <a:pt x="96967" y="118897"/>
                </a:lnTo>
                <a:lnTo>
                  <a:pt x="95670" y="118503"/>
                </a:lnTo>
                <a:lnTo>
                  <a:pt x="94261" y="118221"/>
                </a:lnTo>
                <a:lnTo>
                  <a:pt x="92851" y="118052"/>
                </a:lnTo>
                <a:lnTo>
                  <a:pt x="91442" y="117882"/>
                </a:lnTo>
                <a:lnTo>
                  <a:pt x="88623" y="117657"/>
                </a:lnTo>
                <a:lnTo>
                  <a:pt x="85748" y="117431"/>
                </a:lnTo>
                <a:lnTo>
                  <a:pt x="84339" y="117262"/>
                </a:lnTo>
                <a:lnTo>
                  <a:pt x="82873" y="117037"/>
                </a:lnTo>
                <a:lnTo>
                  <a:pt x="81463" y="116755"/>
                </a:lnTo>
                <a:lnTo>
                  <a:pt x="79998" y="116304"/>
                </a:lnTo>
                <a:lnTo>
                  <a:pt x="78532" y="115853"/>
                </a:lnTo>
                <a:lnTo>
                  <a:pt x="77122" y="115120"/>
                </a:lnTo>
                <a:lnTo>
                  <a:pt x="78306" y="114500"/>
                </a:lnTo>
                <a:lnTo>
                  <a:pt x="79490" y="113992"/>
                </a:lnTo>
                <a:lnTo>
                  <a:pt x="80730" y="113541"/>
                </a:lnTo>
                <a:lnTo>
                  <a:pt x="81914" y="113034"/>
                </a:lnTo>
                <a:lnTo>
                  <a:pt x="84339" y="112301"/>
                </a:lnTo>
                <a:lnTo>
                  <a:pt x="86763" y="111794"/>
                </a:lnTo>
                <a:lnTo>
                  <a:pt x="89074" y="111343"/>
                </a:lnTo>
                <a:lnTo>
                  <a:pt x="91498" y="111061"/>
                </a:lnTo>
                <a:lnTo>
                  <a:pt x="93922" y="110892"/>
                </a:lnTo>
                <a:lnTo>
                  <a:pt x="96347" y="110835"/>
                </a:lnTo>
                <a:lnTo>
                  <a:pt x="98714" y="110835"/>
                </a:lnTo>
                <a:lnTo>
                  <a:pt x="101082" y="110948"/>
                </a:lnTo>
                <a:lnTo>
                  <a:pt x="105874" y="111117"/>
                </a:lnTo>
                <a:lnTo>
                  <a:pt x="110497" y="111286"/>
                </a:lnTo>
                <a:lnTo>
                  <a:pt x="112865" y="111286"/>
                </a:lnTo>
                <a:lnTo>
                  <a:pt x="115120" y="111174"/>
                </a:lnTo>
                <a:lnTo>
                  <a:pt x="115176" y="109313"/>
                </a:lnTo>
                <a:lnTo>
                  <a:pt x="87383" y="106889"/>
                </a:lnTo>
                <a:lnTo>
                  <a:pt x="88905" y="104916"/>
                </a:lnTo>
                <a:lnTo>
                  <a:pt x="90202" y="103281"/>
                </a:lnTo>
                <a:lnTo>
                  <a:pt x="90765" y="102717"/>
                </a:lnTo>
                <a:lnTo>
                  <a:pt x="91386" y="102210"/>
                </a:lnTo>
                <a:lnTo>
                  <a:pt x="91949" y="101759"/>
                </a:lnTo>
                <a:lnTo>
                  <a:pt x="92513" y="101421"/>
                </a:lnTo>
                <a:lnTo>
                  <a:pt x="93133" y="101139"/>
                </a:lnTo>
                <a:lnTo>
                  <a:pt x="93697" y="100913"/>
                </a:lnTo>
                <a:lnTo>
                  <a:pt x="94374" y="100800"/>
                </a:lnTo>
                <a:lnTo>
                  <a:pt x="95106" y="100631"/>
                </a:lnTo>
                <a:lnTo>
                  <a:pt x="96798" y="100631"/>
                </a:lnTo>
                <a:lnTo>
                  <a:pt x="98884" y="100688"/>
                </a:lnTo>
                <a:lnTo>
                  <a:pt x="102717" y="100913"/>
                </a:lnTo>
                <a:lnTo>
                  <a:pt x="106720" y="101195"/>
                </a:lnTo>
                <a:lnTo>
                  <a:pt x="114443" y="101759"/>
                </a:lnTo>
                <a:lnTo>
                  <a:pt x="114613" y="100800"/>
                </a:lnTo>
                <a:lnTo>
                  <a:pt x="102943" y="97080"/>
                </a:lnTo>
                <a:lnTo>
                  <a:pt x="104014" y="96685"/>
                </a:lnTo>
                <a:lnTo>
                  <a:pt x="105085" y="96290"/>
                </a:lnTo>
                <a:lnTo>
                  <a:pt x="106156" y="96009"/>
                </a:lnTo>
                <a:lnTo>
                  <a:pt x="107227" y="95783"/>
                </a:lnTo>
                <a:lnTo>
                  <a:pt x="108298" y="95614"/>
                </a:lnTo>
                <a:lnTo>
                  <a:pt x="109426" y="95501"/>
                </a:lnTo>
                <a:lnTo>
                  <a:pt x="110553" y="95388"/>
                </a:lnTo>
                <a:close/>
                <a:moveTo>
                  <a:pt x="64494" y="129552"/>
                </a:moveTo>
                <a:lnTo>
                  <a:pt x="66411" y="129665"/>
                </a:lnTo>
                <a:lnTo>
                  <a:pt x="68215" y="129947"/>
                </a:lnTo>
                <a:lnTo>
                  <a:pt x="70132" y="130172"/>
                </a:lnTo>
                <a:lnTo>
                  <a:pt x="70526" y="130342"/>
                </a:lnTo>
                <a:lnTo>
                  <a:pt x="70921" y="130511"/>
                </a:lnTo>
                <a:lnTo>
                  <a:pt x="71259" y="130849"/>
                </a:lnTo>
                <a:lnTo>
                  <a:pt x="71654" y="131244"/>
                </a:lnTo>
                <a:lnTo>
                  <a:pt x="72443" y="132033"/>
                </a:lnTo>
                <a:lnTo>
                  <a:pt x="73232" y="132935"/>
                </a:lnTo>
                <a:lnTo>
                  <a:pt x="71598" y="133555"/>
                </a:lnTo>
                <a:lnTo>
                  <a:pt x="69906" y="134119"/>
                </a:lnTo>
                <a:lnTo>
                  <a:pt x="68102" y="134683"/>
                </a:lnTo>
                <a:lnTo>
                  <a:pt x="66411" y="135190"/>
                </a:lnTo>
                <a:lnTo>
                  <a:pt x="64494" y="135641"/>
                </a:lnTo>
                <a:lnTo>
                  <a:pt x="62690" y="136092"/>
                </a:lnTo>
                <a:lnTo>
                  <a:pt x="60773" y="136430"/>
                </a:lnTo>
                <a:lnTo>
                  <a:pt x="58857" y="136768"/>
                </a:lnTo>
                <a:lnTo>
                  <a:pt x="56883" y="137050"/>
                </a:lnTo>
                <a:lnTo>
                  <a:pt x="54854" y="137276"/>
                </a:lnTo>
                <a:lnTo>
                  <a:pt x="52881" y="137445"/>
                </a:lnTo>
                <a:lnTo>
                  <a:pt x="50908" y="137614"/>
                </a:lnTo>
                <a:lnTo>
                  <a:pt x="46905" y="137727"/>
                </a:lnTo>
                <a:lnTo>
                  <a:pt x="43071" y="137727"/>
                </a:lnTo>
                <a:lnTo>
                  <a:pt x="42959" y="137840"/>
                </a:lnTo>
                <a:lnTo>
                  <a:pt x="42902" y="137896"/>
                </a:lnTo>
                <a:lnTo>
                  <a:pt x="43184" y="138403"/>
                </a:lnTo>
                <a:lnTo>
                  <a:pt x="43579" y="138911"/>
                </a:lnTo>
                <a:lnTo>
                  <a:pt x="43917" y="139362"/>
                </a:lnTo>
                <a:lnTo>
                  <a:pt x="44424" y="139756"/>
                </a:lnTo>
                <a:lnTo>
                  <a:pt x="44819" y="140038"/>
                </a:lnTo>
                <a:lnTo>
                  <a:pt x="45270" y="140264"/>
                </a:lnTo>
                <a:lnTo>
                  <a:pt x="45834" y="140377"/>
                </a:lnTo>
                <a:lnTo>
                  <a:pt x="46397" y="140489"/>
                </a:lnTo>
                <a:lnTo>
                  <a:pt x="47412" y="140546"/>
                </a:lnTo>
                <a:lnTo>
                  <a:pt x="48483" y="140489"/>
                </a:lnTo>
                <a:lnTo>
                  <a:pt x="49611" y="140377"/>
                </a:lnTo>
                <a:lnTo>
                  <a:pt x="50738" y="140264"/>
                </a:lnTo>
                <a:lnTo>
                  <a:pt x="54685" y="140038"/>
                </a:lnTo>
                <a:lnTo>
                  <a:pt x="58744" y="139813"/>
                </a:lnTo>
                <a:lnTo>
                  <a:pt x="67877" y="139193"/>
                </a:lnTo>
                <a:lnTo>
                  <a:pt x="66918" y="140320"/>
                </a:lnTo>
                <a:lnTo>
                  <a:pt x="65960" y="141391"/>
                </a:lnTo>
                <a:lnTo>
                  <a:pt x="64945" y="142406"/>
                </a:lnTo>
                <a:lnTo>
                  <a:pt x="63930" y="143308"/>
                </a:lnTo>
                <a:lnTo>
                  <a:pt x="62859" y="144154"/>
                </a:lnTo>
                <a:lnTo>
                  <a:pt x="61845" y="144943"/>
                </a:lnTo>
                <a:lnTo>
                  <a:pt x="60773" y="145676"/>
                </a:lnTo>
                <a:lnTo>
                  <a:pt x="59646" y="146352"/>
                </a:lnTo>
                <a:lnTo>
                  <a:pt x="58575" y="146973"/>
                </a:lnTo>
                <a:lnTo>
                  <a:pt x="57447" y="147536"/>
                </a:lnTo>
                <a:lnTo>
                  <a:pt x="55249" y="148607"/>
                </a:lnTo>
                <a:lnTo>
                  <a:pt x="52937" y="149397"/>
                </a:lnTo>
                <a:lnTo>
                  <a:pt x="50626" y="150130"/>
                </a:lnTo>
                <a:lnTo>
                  <a:pt x="48258" y="150806"/>
                </a:lnTo>
                <a:lnTo>
                  <a:pt x="45890" y="151313"/>
                </a:lnTo>
                <a:lnTo>
                  <a:pt x="41098" y="152385"/>
                </a:lnTo>
                <a:lnTo>
                  <a:pt x="36250" y="153399"/>
                </a:lnTo>
                <a:lnTo>
                  <a:pt x="33769" y="153963"/>
                </a:lnTo>
                <a:lnTo>
                  <a:pt x="31401" y="154640"/>
                </a:lnTo>
                <a:lnTo>
                  <a:pt x="31796" y="153118"/>
                </a:lnTo>
                <a:lnTo>
                  <a:pt x="32191" y="151708"/>
                </a:lnTo>
                <a:lnTo>
                  <a:pt x="32698" y="150411"/>
                </a:lnTo>
                <a:lnTo>
                  <a:pt x="33205" y="149115"/>
                </a:lnTo>
                <a:lnTo>
                  <a:pt x="33769" y="147931"/>
                </a:lnTo>
                <a:lnTo>
                  <a:pt x="34277" y="146747"/>
                </a:lnTo>
                <a:lnTo>
                  <a:pt x="34953" y="145619"/>
                </a:lnTo>
                <a:lnTo>
                  <a:pt x="35686" y="144548"/>
                </a:lnTo>
                <a:lnTo>
                  <a:pt x="36363" y="143534"/>
                </a:lnTo>
                <a:lnTo>
                  <a:pt x="37152" y="142632"/>
                </a:lnTo>
                <a:lnTo>
                  <a:pt x="37997" y="141673"/>
                </a:lnTo>
                <a:lnTo>
                  <a:pt x="38843" y="140828"/>
                </a:lnTo>
                <a:lnTo>
                  <a:pt x="39801" y="139982"/>
                </a:lnTo>
                <a:lnTo>
                  <a:pt x="40760" y="139249"/>
                </a:lnTo>
                <a:lnTo>
                  <a:pt x="41831" y="138516"/>
                </a:lnTo>
                <a:lnTo>
                  <a:pt x="42902" y="137896"/>
                </a:lnTo>
                <a:lnTo>
                  <a:pt x="42846" y="137727"/>
                </a:lnTo>
                <a:lnTo>
                  <a:pt x="43071" y="137727"/>
                </a:lnTo>
                <a:lnTo>
                  <a:pt x="44424" y="136487"/>
                </a:lnTo>
                <a:lnTo>
                  <a:pt x="45890" y="135246"/>
                </a:lnTo>
                <a:lnTo>
                  <a:pt x="47412" y="134062"/>
                </a:lnTo>
                <a:lnTo>
                  <a:pt x="48934" y="133048"/>
                </a:lnTo>
                <a:lnTo>
                  <a:pt x="50513" y="132258"/>
                </a:lnTo>
                <a:lnTo>
                  <a:pt x="52148" y="131525"/>
                </a:lnTo>
                <a:lnTo>
                  <a:pt x="53896" y="130905"/>
                </a:lnTo>
                <a:lnTo>
                  <a:pt x="55530" y="130398"/>
                </a:lnTo>
                <a:lnTo>
                  <a:pt x="57278" y="130003"/>
                </a:lnTo>
                <a:lnTo>
                  <a:pt x="59082" y="129778"/>
                </a:lnTo>
                <a:lnTo>
                  <a:pt x="60830" y="129609"/>
                </a:lnTo>
                <a:lnTo>
                  <a:pt x="62690" y="129552"/>
                </a:lnTo>
                <a:close/>
                <a:moveTo>
                  <a:pt x="50400" y="154752"/>
                </a:moveTo>
                <a:lnTo>
                  <a:pt x="48822" y="156444"/>
                </a:lnTo>
                <a:lnTo>
                  <a:pt x="47356" y="157966"/>
                </a:lnTo>
                <a:lnTo>
                  <a:pt x="45890" y="159319"/>
                </a:lnTo>
                <a:lnTo>
                  <a:pt x="44537" y="160446"/>
                </a:lnTo>
                <a:lnTo>
                  <a:pt x="43184" y="161461"/>
                </a:lnTo>
                <a:lnTo>
                  <a:pt x="41887" y="162307"/>
                </a:lnTo>
                <a:lnTo>
                  <a:pt x="40534" y="163096"/>
                </a:lnTo>
                <a:lnTo>
                  <a:pt x="39181" y="163660"/>
                </a:lnTo>
                <a:lnTo>
                  <a:pt x="37772" y="164167"/>
                </a:lnTo>
                <a:lnTo>
                  <a:pt x="36250" y="164562"/>
                </a:lnTo>
                <a:lnTo>
                  <a:pt x="34615" y="164844"/>
                </a:lnTo>
                <a:lnTo>
                  <a:pt x="32867" y="165013"/>
                </a:lnTo>
                <a:lnTo>
                  <a:pt x="31007" y="165182"/>
                </a:lnTo>
                <a:lnTo>
                  <a:pt x="28977" y="165182"/>
                </a:lnTo>
                <a:lnTo>
                  <a:pt x="26722" y="165126"/>
                </a:lnTo>
                <a:lnTo>
                  <a:pt x="24298" y="165069"/>
                </a:lnTo>
                <a:lnTo>
                  <a:pt x="25087" y="163829"/>
                </a:lnTo>
                <a:lnTo>
                  <a:pt x="25820" y="162645"/>
                </a:lnTo>
                <a:lnTo>
                  <a:pt x="27173" y="160390"/>
                </a:lnTo>
                <a:lnTo>
                  <a:pt x="27737" y="159432"/>
                </a:lnTo>
                <a:lnTo>
                  <a:pt x="28414" y="158642"/>
                </a:lnTo>
                <a:lnTo>
                  <a:pt x="28695" y="158361"/>
                </a:lnTo>
                <a:lnTo>
                  <a:pt x="29034" y="158022"/>
                </a:lnTo>
                <a:lnTo>
                  <a:pt x="29428" y="157853"/>
                </a:lnTo>
                <a:lnTo>
                  <a:pt x="29767" y="157740"/>
                </a:lnTo>
                <a:lnTo>
                  <a:pt x="32191" y="157120"/>
                </a:lnTo>
                <a:lnTo>
                  <a:pt x="34615" y="156613"/>
                </a:lnTo>
                <a:lnTo>
                  <a:pt x="37039" y="156105"/>
                </a:lnTo>
                <a:lnTo>
                  <a:pt x="39576" y="155711"/>
                </a:lnTo>
                <a:lnTo>
                  <a:pt x="42226" y="155429"/>
                </a:lnTo>
                <a:lnTo>
                  <a:pt x="44875" y="155147"/>
                </a:lnTo>
                <a:lnTo>
                  <a:pt x="47581" y="154978"/>
                </a:lnTo>
                <a:lnTo>
                  <a:pt x="50400" y="154752"/>
                </a:lnTo>
                <a:close/>
                <a:moveTo>
                  <a:pt x="27624" y="168339"/>
                </a:moveTo>
                <a:lnTo>
                  <a:pt x="29259" y="168395"/>
                </a:lnTo>
                <a:lnTo>
                  <a:pt x="30894" y="168621"/>
                </a:lnTo>
                <a:lnTo>
                  <a:pt x="32754" y="169128"/>
                </a:lnTo>
                <a:lnTo>
                  <a:pt x="30330" y="170763"/>
                </a:lnTo>
                <a:lnTo>
                  <a:pt x="27963" y="172342"/>
                </a:lnTo>
                <a:lnTo>
                  <a:pt x="25595" y="173751"/>
                </a:lnTo>
                <a:lnTo>
                  <a:pt x="23114" y="174991"/>
                </a:lnTo>
                <a:lnTo>
                  <a:pt x="21874" y="175555"/>
                </a:lnTo>
                <a:lnTo>
                  <a:pt x="20634" y="176006"/>
                </a:lnTo>
                <a:lnTo>
                  <a:pt x="19281" y="176457"/>
                </a:lnTo>
                <a:lnTo>
                  <a:pt x="17984" y="176852"/>
                </a:lnTo>
                <a:lnTo>
                  <a:pt x="16687" y="177134"/>
                </a:lnTo>
                <a:lnTo>
                  <a:pt x="15334" y="177472"/>
                </a:lnTo>
                <a:lnTo>
                  <a:pt x="13925" y="177641"/>
                </a:lnTo>
                <a:lnTo>
                  <a:pt x="12572" y="177754"/>
                </a:lnTo>
                <a:lnTo>
                  <a:pt x="14601" y="175724"/>
                </a:lnTo>
                <a:lnTo>
                  <a:pt x="16575" y="173751"/>
                </a:lnTo>
                <a:lnTo>
                  <a:pt x="17646" y="172793"/>
                </a:lnTo>
                <a:lnTo>
                  <a:pt x="18717" y="171834"/>
                </a:lnTo>
                <a:lnTo>
                  <a:pt x="19844" y="171045"/>
                </a:lnTo>
                <a:lnTo>
                  <a:pt x="20972" y="170256"/>
                </a:lnTo>
                <a:lnTo>
                  <a:pt x="22156" y="169636"/>
                </a:lnTo>
                <a:lnTo>
                  <a:pt x="23452" y="169128"/>
                </a:lnTo>
                <a:lnTo>
                  <a:pt x="24805" y="168677"/>
                </a:lnTo>
                <a:lnTo>
                  <a:pt x="26215" y="168452"/>
                </a:lnTo>
                <a:lnTo>
                  <a:pt x="27624" y="168339"/>
                </a:lnTo>
                <a:close/>
                <a:moveTo>
                  <a:pt x="79434" y="137670"/>
                </a:moveTo>
                <a:lnTo>
                  <a:pt x="88172" y="141504"/>
                </a:lnTo>
                <a:lnTo>
                  <a:pt x="88116" y="144605"/>
                </a:lnTo>
                <a:lnTo>
                  <a:pt x="87947" y="147705"/>
                </a:lnTo>
                <a:lnTo>
                  <a:pt x="87665" y="150750"/>
                </a:lnTo>
                <a:lnTo>
                  <a:pt x="87439" y="152328"/>
                </a:lnTo>
                <a:lnTo>
                  <a:pt x="87214" y="153794"/>
                </a:lnTo>
                <a:lnTo>
                  <a:pt x="86932" y="155260"/>
                </a:lnTo>
                <a:lnTo>
                  <a:pt x="86537" y="156782"/>
                </a:lnTo>
                <a:lnTo>
                  <a:pt x="86143" y="158191"/>
                </a:lnTo>
                <a:lnTo>
                  <a:pt x="85579" y="159657"/>
                </a:lnTo>
                <a:lnTo>
                  <a:pt x="84959" y="161067"/>
                </a:lnTo>
                <a:lnTo>
                  <a:pt x="84282" y="162420"/>
                </a:lnTo>
                <a:lnTo>
                  <a:pt x="83493" y="163773"/>
                </a:lnTo>
                <a:lnTo>
                  <a:pt x="82704" y="165126"/>
                </a:lnTo>
                <a:lnTo>
                  <a:pt x="80674" y="167944"/>
                </a:lnTo>
                <a:lnTo>
                  <a:pt x="78532" y="170594"/>
                </a:lnTo>
                <a:lnTo>
                  <a:pt x="76277" y="173075"/>
                </a:lnTo>
                <a:lnTo>
                  <a:pt x="73965" y="175499"/>
                </a:lnTo>
                <a:lnTo>
                  <a:pt x="71541" y="177698"/>
                </a:lnTo>
                <a:lnTo>
                  <a:pt x="69004" y="179783"/>
                </a:lnTo>
                <a:lnTo>
                  <a:pt x="66467" y="181700"/>
                </a:lnTo>
                <a:lnTo>
                  <a:pt x="63818" y="183448"/>
                </a:lnTo>
                <a:lnTo>
                  <a:pt x="60999" y="185139"/>
                </a:lnTo>
                <a:lnTo>
                  <a:pt x="58124" y="186549"/>
                </a:lnTo>
                <a:lnTo>
                  <a:pt x="55192" y="187902"/>
                </a:lnTo>
                <a:lnTo>
                  <a:pt x="52091" y="189029"/>
                </a:lnTo>
                <a:lnTo>
                  <a:pt x="48934" y="190044"/>
                </a:lnTo>
                <a:lnTo>
                  <a:pt x="45777" y="190890"/>
                </a:lnTo>
                <a:lnTo>
                  <a:pt x="42395" y="191566"/>
                </a:lnTo>
                <a:lnTo>
                  <a:pt x="38956" y="192073"/>
                </a:lnTo>
                <a:lnTo>
                  <a:pt x="37152" y="192299"/>
                </a:lnTo>
                <a:lnTo>
                  <a:pt x="35291" y="192355"/>
                </a:lnTo>
                <a:lnTo>
                  <a:pt x="33431" y="192299"/>
                </a:lnTo>
                <a:lnTo>
                  <a:pt x="31571" y="192243"/>
                </a:lnTo>
                <a:lnTo>
                  <a:pt x="29823" y="192073"/>
                </a:lnTo>
                <a:lnTo>
                  <a:pt x="28019" y="191735"/>
                </a:lnTo>
                <a:lnTo>
                  <a:pt x="26271" y="191397"/>
                </a:lnTo>
                <a:lnTo>
                  <a:pt x="24524" y="190890"/>
                </a:lnTo>
                <a:lnTo>
                  <a:pt x="22720" y="190326"/>
                </a:lnTo>
                <a:lnTo>
                  <a:pt x="20916" y="189762"/>
                </a:lnTo>
                <a:lnTo>
                  <a:pt x="19168" y="189029"/>
                </a:lnTo>
                <a:lnTo>
                  <a:pt x="17420" y="188353"/>
                </a:lnTo>
                <a:lnTo>
                  <a:pt x="15673" y="187507"/>
                </a:lnTo>
                <a:lnTo>
                  <a:pt x="13981" y="186605"/>
                </a:lnTo>
                <a:lnTo>
                  <a:pt x="12234" y="185647"/>
                </a:lnTo>
                <a:lnTo>
                  <a:pt x="10430" y="184632"/>
                </a:lnTo>
                <a:lnTo>
                  <a:pt x="35461" y="172736"/>
                </a:lnTo>
                <a:lnTo>
                  <a:pt x="35122" y="186041"/>
                </a:lnTo>
                <a:lnTo>
                  <a:pt x="36926" y="186492"/>
                </a:lnTo>
                <a:lnTo>
                  <a:pt x="37208" y="184294"/>
                </a:lnTo>
                <a:lnTo>
                  <a:pt x="37490" y="182095"/>
                </a:lnTo>
                <a:lnTo>
                  <a:pt x="37885" y="180009"/>
                </a:lnTo>
                <a:lnTo>
                  <a:pt x="38448" y="177979"/>
                </a:lnTo>
                <a:lnTo>
                  <a:pt x="39012" y="175950"/>
                </a:lnTo>
                <a:lnTo>
                  <a:pt x="39689" y="174033"/>
                </a:lnTo>
                <a:lnTo>
                  <a:pt x="40478" y="172116"/>
                </a:lnTo>
                <a:lnTo>
                  <a:pt x="41380" y="170312"/>
                </a:lnTo>
                <a:lnTo>
                  <a:pt x="42451" y="168565"/>
                </a:lnTo>
                <a:lnTo>
                  <a:pt x="43635" y="166986"/>
                </a:lnTo>
                <a:lnTo>
                  <a:pt x="44932" y="165464"/>
                </a:lnTo>
                <a:lnTo>
                  <a:pt x="46397" y="163885"/>
                </a:lnTo>
                <a:lnTo>
                  <a:pt x="47976" y="162476"/>
                </a:lnTo>
                <a:lnTo>
                  <a:pt x="49780" y="161236"/>
                </a:lnTo>
                <a:lnTo>
                  <a:pt x="51753" y="160052"/>
                </a:lnTo>
                <a:lnTo>
                  <a:pt x="53896" y="158924"/>
                </a:lnTo>
                <a:lnTo>
                  <a:pt x="53275" y="179445"/>
                </a:lnTo>
                <a:lnTo>
                  <a:pt x="55136" y="179614"/>
                </a:lnTo>
                <a:lnTo>
                  <a:pt x="55587" y="176006"/>
                </a:lnTo>
                <a:lnTo>
                  <a:pt x="55812" y="174202"/>
                </a:lnTo>
                <a:lnTo>
                  <a:pt x="56151" y="172398"/>
                </a:lnTo>
                <a:lnTo>
                  <a:pt x="57222" y="167437"/>
                </a:lnTo>
                <a:lnTo>
                  <a:pt x="58406" y="162420"/>
                </a:lnTo>
                <a:lnTo>
                  <a:pt x="59589" y="157402"/>
                </a:lnTo>
                <a:lnTo>
                  <a:pt x="60322" y="154978"/>
                </a:lnTo>
                <a:lnTo>
                  <a:pt x="61055" y="152554"/>
                </a:lnTo>
                <a:lnTo>
                  <a:pt x="61394" y="151539"/>
                </a:lnTo>
                <a:lnTo>
                  <a:pt x="61845" y="150637"/>
                </a:lnTo>
                <a:lnTo>
                  <a:pt x="62296" y="149735"/>
                </a:lnTo>
                <a:lnTo>
                  <a:pt x="62803" y="148889"/>
                </a:lnTo>
                <a:lnTo>
                  <a:pt x="63423" y="148213"/>
                </a:lnTo>
                <a:lnTo>
                  <a:pt x="64043" y="147480"/>
                </a:lnTo>
                <a:lnTo>
                  <a:pt x="64776" y="146747"/>
                </a:lnTo>
                <a:lnTo>
                  <a:pt x="65509" y="146127"/>
                </a:lnTo>
                <a:lnTo>
                  <a:pt x="66242" y="145507"/>
                </a:lnTo>
                <a:lnTo>
                  <a:pt x="67087" y="144887"/>
                </a:lnTo>
                <a:lnTo>
                  <a:pt x="68779" y="143815"/>
                </a:lnTo>
                <a:lnTo>
                  <a:pt x="70639" y="142857"/>
                </a:lnTo>
                <a:lnTo>
                  <a:pt x="72556" y="141955"/>
                </a:lnTo>
                <a:lnTo>
                  <a:pt x="72725" y="143590"/>
                </a:lnTo>
                <a:lnTo>
                  <a:pt x="72781" y="145112"/>
                </a:lnTo>
                <a:lnTo>
                  <a:pt x="72781" y="146578"/>
                </a:lnTo>
                <a:lnTo>
                  <a:pt x="72669" y="148156"/>
                </a:lnTo>
                <a:lnTo>
                  <a:pt x="72330" y="151144"/>
                </a:lnTo>
                <a:lnTo>
                  <a:pt x="71992" y="154189"/>
                </a:lnTo>
                <a:lnTo>
                  <a:pt x="71710" y="157177"/>
                </a:lnTo>
                <a:lnTo>
                  <a:pt x="71654" y="158586"/>
                </a:lnTo>
                <a:lnTo>
                  <a:pt x="71598" y="160108"/>
                </a:lnTo>
                <a:lnTo>
                  <a:pt x="71710" y="161574"/>
                </a:lnTo>
                <a:lnTo>
                  <a:pt x="71992" y="163096"/>
                </a:lnTo>
                <a:lnTo>
                  <a:pt x="72330" y="164562"/>
                </a:lnTo>
                <a:lnTo>
                  <a:pt x="72838" y="165971"/>
                </a:lnTo>
                <a:lnTo>
                  <a:pt x="73458" y="162420"/>
                </a:lnTo>
                <a:lnTo>
                  <a:pt x="73965" y="158755"/>
                </a:lnTo>
                <a:lnTo>
                  <a:pt x="74473" y="155203"/>
                </a:lnTo>
                <a:lnTo>
                  <a:pt x="75037" y="151595"/>
                </a:lnTo>
                <a:lnTo>
                  <a:pt x="75375" y="149791"/>
                </a:lnTo>
                <a:lnTo>
                  <a:pt x="75713" y="148044"/>
                </a:lnTo>
                <a:lnTo>
                  <a:pt x="76164" y="146240"/>
                </a:lnTo>
                <a:lnTo>
                  <a:pt x="76671" y="144492"/>
                </a:lnTo>
                <a:lnTo>
                  <a:pt x="77235" y="142801"/>
                </a:lnTo>
                <a:lnTo>
                  <a:pt x="77855" y="141053"/>
                </a:lnTo>
                <a:lnTo>
                  <a:pt x="78645" y="139362"/>
                </a:lnTo>
                <a:lnTo>
                  <a:pt x="79434" y="137670"/>
                </a:lnTo>
                <a:close/>
                <a:moveTo>
                  <a:pt x="192186" y="143083"/>
                </a:moveTo>
                <a:lnTo>
                  <a:pt x="194441" y="143534"/>
                </a:lnTo>
                <a:lnTo>
                  <a:pt x="196471" y="144097"/>
                </a:lnTo>
                <a:lnTo>
                  <a:pt x="198387" y="144887"/>
                </a:lnTo>
                <a:lnTo>
                  <a:pt x="200248" y="145732"/>
                </a:lnTo>
                <a:lnTo>
                  <a:pt x="201883" y="146691"/>
                </a:lnTo>
                <a:lnTo>
                  <a:pt x="203461" y="147818"/>
                </a:lnTo>
                <a:lnTo>
                  <a:pt x="204983" y="148946"/>
                </a:lnTo>
                <a:lnTo>
                  <a:pt x="206280" y="150299"/>
                </a:lnTo>
                <a:lnTo>
                  <a:pt x="208479" y="152610"/>
                </a:lnTo>
                <a:lnTo>
                  <a:pt x="210677" y="155034"/>
                </a:lnTo>
                <a:lnTo>
                  <a:pt x="215018" y="159939"/>
                </a:lnTo>
                <a:lnTo>
                  <a:pt x="219246" y="164957"/>
                </a:lnTo>
                <a:lnTo>
                  <a:pt x="223475" y="169805"/>
                </a:lnTo>
                <a:lnTo>
                  <a:pt x="224208" y="170650"/>
                </a:lnTo>
                <a:lnTo>
                  <a:pt x="224828" y="171496"/>
                </a:lnTo>
                <a:lnTo>
                  <a:pt x="225279" y="172398"/>
                </a:lnTo>
                <a:lnTo>
                  <a:pt x="225673" y="173357"/>
                </a:lnTo>
                <a:lnTo>
                  <a:pt x="225786" y="173864"/>
                </a:lnTo>
                <a:lnTo>
                  <a:pt x="225842" y="174371"/>
                </a:lnTo>
                <a:lnTo>
                  <a:pt x="225899" y="174879"/>
                </a:lnTo>
                <a:lnTo>
                  <a:pt x="225842" y="175499"/>
                </a:lnTo>
                <a:lnTo>
                  <a:pt x="225786" y="176119"/>
                </a:lnTo>
                <a:lnTo>
                  <a:pt x="225730" y="176683"/>
                </a:lnTo>
                <a:lnTo>
                  <a:pt x="225504" y="177359"/>
                </a:lnTo>
                <a:lnTo>
                  <a:pt x="225279" y="178036"/>
                </a:lnTo>
                <a:lnTo>
                  <a:pt x="222967" y="175612"/>
                </a:lnTo>
                <a:lnTo>
                  <a:pt x="220825" y="173131"/>
                </a:lnTo>
                <a:lnTo>
                  <a:pt x="216653" y="168226"/>
                </a:lnTo>
                <a:lnTo>
                  <a:pt x="214511" y="165746"/>
                </a:lnTo>
                <a:lnTo>
                  <a:pt x="212256" y="163491"/>
                </a:lnTo>
                <a:lnTo>
                  <a:pt x="211128" y="162363"/>
                </a:lnTo>
                <a:lnTo>
                  <a:pt x="209888" y="161348"/>
                </a:lnTo>
                <a:lnTo>
                  <a:pt x="208648" y="160334"/>
                </a:lnTo>
                <a:lnTo>
                  <a:pt x="207351" y="159375"/>
                </a:lnTo>
                <a:lnTo>
                  <a:pt x="208535" y="161236"/>
                </a:lnTo>
                <a:lnTo>
                  <a:pt x="209775" y="163152"/>
                </a:lnTo>
                <a:lnTo>
                  <a:pt x="212369" y="166761"/>
                </a:lnTo>
                <a:lnTo>
                  <a:pt x="214962" y="170312"/>
                </a:lnTo>
                <a:lnTo>
                  <a:pt x="217442" y="174033"/>
                </a:lnTo>
                <a:lnTo>
                  <a:pt x="218626" y="175893"/>
                </a:lnTo>
                <a:lnTo>
                  <a:pt x="219754" y="177810"/>
                </a:lnTo>
                <a:lnTo>
                  <a:pt x="220769" y="179727"/>
                </a:lnTo>
                <a:lnTo>
                  <a:pt x="221783" y="181757"/>
                </a:lnTo>
                <a:lnTo>
                  <a:pt x="222629" y="183843"/>
                </a:lnTo>
                <a:lnTo>
                  <a:pt x="223418" y="185985"/>
                </a:lnTo>
                <a:lnTo>
                  <a:pt x="223982" y="188240"/>
                </a:lnTo>
                <a:lnTo>
                  <a:pt x="224489" y="190495"/>
                </a:lnTo>
                <a:lnTo>
                  <a:pt x="208817" y="177698"/>
                </a:lnTo>
                <a:lnTo>
                  <a:pt x="207858" y="178881"/>
                </a:lnTo>
                <a:lnTo>
                  <a:pt x="220825" y="193032"/>
                </a:lnTo>
                <a:lnTo>
                  <a:pt x="218739" y="192750"/>
                </a:lnTo>
                <a:lnTo>
                  <a:pt x="216766" y="192355"/>
                </a:lnTo>
                <a:lnTo>
                  <a:pt x="215018" y="191848"/>
                </a:lnTo>
                <a:lnTo>
                  <a:pt x="213383" y="191228"/>
                </a:lnTo>
                <a:lnTo>
                  <a:pt x="211918" y="190439"/>
                </a:lnTo>
                <a:lnTo>
                  <a:pt x="210452" y="189536"/>
                </a:lnTo>
                <a:lnTo>
                  <a:pt x="209212" y="188522"/>
                </a:lnTo>
                <a:lnTo>
                  <a:pt x="207915" y="187507"/>
                </a:lnTo>
                <a:lnTo>
                  <a:pt x="201883" y="181757"/>
                </a:lnTo>
                <a:lnTo>
                  <a:pt x="195794" y="175893"/>
                </a:lnTo>
                <a:lnTo>
                  <a:pt x="194948" y="176514"/>
                </a:lnTo>
                <a:lnTo>
                  <a:pt x="204871" y="190100"/>
                </a:lnTo>
                <a:lnTo>
                  <a:pt x="203687" y="190269"/>
                </a:lnTo>
                <a:lnTo>
                  <a:pt x="202559" y="190382"/>
                </a:lnTo>
                <a:lnTo>
                  <a:pt x="201488" y="190213"/>
                </a:lnTo>
                <a:lnTo>
                  <a:pt x="200530" y="189931"/>
                </a:lnTo>
                <a:lnTo>
                  <a:pt x="199684" y="189536"/>
                </a:lnTo>
                <a:lnTo>
                  <a:pt x="198782" y="188973"/>
                </a:lnTo>
                <a:lnTo>
                  <a:pt x="198049" y="188296"/>
                </a:lnTo>
                <a:lnTo>
                  <a:pt x="197260" y="187394"/>
                </a:lnTo>
                <a:lnTo>
                  <a:pt x="196583" y="186605"/>
                </a:lnTo>
                <a:lnTo>
                  <a:pt x="195907" y="185816"/>
                </a:lnTo>
                <a:lnTo>
                  <a:pt x="194441" y="184350"/>
                </a:lnTo>
                <a:lnTo>
                  <a:pt x="191453" y="181362"/>
                </a:lnTo>
                <a:lnTo>
                  <a:pt x="190664" y="181926"/>
                </a:lnTo>
                <a:lnTo>
                  <a:pt x="193652" y="189367"/>
                </a:lnTo>
                <a:lnTo>
                  <a:pt x="192299" y="189029"/>
                </a:lnTo>
                <a:lnTo>
                  <a:pt x="191058" y="188691"/>
                </a:lnTo>
                <a:lnTo>
                  <a:pt x="189875" y="188353"/>
                </a:lnTo>
                <a:lnTo>
                  <a:pt x="188691" y="187845"/>
                </a:lnTo>
                <a:lnTo>
                  <a:pt x="187619" y="187338"/>
                </a:lnTo>
                <a:lnTo>
                  <a:pt x="186605" y="186774"/>
                </a:lnTo>
                <a:lnTo>
                  <a:pt x="185703" y="186154"/>
                </a:lnTo>
                <a:lnTo>
                  <a:pt x="184801" y="185477"/>
                </a:lnTo>
                <a:lnTo>
                  <a:pt x="183955" y="184745"/>
                </a:lnTo>
                <a:lnTo>
                  <a:pt x="183166" y="183955"/>
                </a:lnTo>
                <a:lnTo>
                  <a:pt x="182433" y="183222"/>
                </a:lnTo>
                <a:lnTo>
                  <a:pt x="181756" y="182320"/>
                </a:lnTo>
                <a:lnTo>
                  <a:pt x="181136" y="181475"/>
                </a:lnTo>
                <a:lnTo>
                  <a:pt x="180629" y="180516"/>
                </a:lnTo>
                <a:lnTo>
                  <a:pt x="180121" y="179558"/>
                </a:lnTo>
                <a:lnTo>
                  <a:pt x="179670" y="178543"/>
                </a:lnTo>
                <a:lnTo>
                  <a:pt x="178599" y="175781"/>
                </a:lnTo>
                <a:lnTo>
                  <a:pt x="177585" y="172962"/>
                </a:lnTo>
                <a:lnTo>
                  <a:pt x="177134" y="171496"/>
                </a:lnTo>
                <a:lnTo>
                  <a:pt x="176795" y="170030"/>
                </a:lnTo>
                <a:lnTo>
                  <a:pt x="176513" y="168621"/>
                </a:lnTo>
                <a:lnTo>
                  <a:pt x="176232" y="167268"/>
                </a:lnTo>
                <a:lnTo>
                  <a:pt x="176062" y="165746"/>
                </a:lnTo>
                <a:lnTo>
                  <a:pt x="176006" y="164224"/>
                </a:lnTo>
                <a:lnTo>
                  <a:pt x="176006" y="162758"/>
                </a:lnTo>
                <a:lnTo>
                  <a:pt x="176119" y="161292"/>
                </a:lnTo>
                <a:lnTo>
                  <a:pt x="176401" y="159770"/>
                </a:lnTo>
                <a:lnTo>
                  <a:pt x="176683" y="158248"/>
                </a:lnTo>
                <a:lnTo>
                  <a:pt x="177190" y="156726"/>
                </a:lnTo>
                <a:lnTo>
                  <a:pt x="177810" y="155203"/>
                </a:lnTo>
                <a:lnTo>
                  <a:pt x="172793" y="148213"/>
                </a:lnTo>
                <a:lnTo>
                  <a:pt x="173751" y="147254"/>
                </a:lnTo>
                <a:lnTo>
                  <a:pt x="185646" y="155598"/>
                </a:lnTo>
                <a:lnTo>
                  <a:pt x="186266" y="154809"/>
                </a:lnTo>
                <a:lnTo>
                  <a:pt x="177923" y="144661"/>
                </a:lnTo>
                <a:lnTo>
                  <a:pt x="178881" y="143364"/>
                </a:lnTo>
                <a:lnTo>
                  <a:pt x="193539" y="149791"/>
                </a:lnTo>
                <a:lnTo>
                  <a:pt x="192186" y="143083"/>
                </a:lnTo>
                <a:close/>
                <a:moveTo>
                  <a:pt x="143590" y="138178"/>
                </a:moveTo>
                <a:lnTo>
                  <a:pt x="143533" y="139475"/>
                </a:lnTo>
                <a:lnTo>
                  <a:pt x="143308" y="140715"/>
                </a:lnTo>
                <a:lnTo>
                  <a:pt x="143082" y="141842"/>
                </a:lnTo>
                <a:lnTo>
                  <a:pt x="142801" y="143026"/>
                </a:lnTo>
                <a:lnTo>
                  <a:pt x="142462" y="144154"/>
                </a:lnTo>
                <a:lnTo>
                  <a:pt x="142068" y="145225"/>
                </a:lnTo>
                <a:lnTo>
                  <a:pt x="141222" y="147311"/>
                </a:lnTo>
                <a:lnTo>
                  <a:pt x="140207" y="149284"/>
                </a:lnTo>
                <a:lnTo>
                  <a:pt x="139136" y="151257"/>
                </a:lnTo>
                <a:lnTo>
                  <a:pt x="138009" y="153174"/>
                </a:lnTo>
                <a:lnTo>
                  <a:pt x="136825" y="155034"/>
                </a:lnTo>
                <a:lnTo>
                  <a:pt x="137614" y="155034"/>
                </a:lnTo>
                <a:lnTo>
                  <a:pt x="138347" y="154978"/>
                </a:lnTo>
                <a:lnTo>
                  <a:pt x="138967" y="154809"/>
                </a:lnTo>
                <a:lnTo>
                  <a:pt x="139474" y="154527"/>
                </a:lnTo>
                <a:lnTo>
                  <a:pt x="139982" y="154245"/>
                </a:lnTo>
                <a:lnTo>
                  <a:pt x="140433" y="153794"/>
                </a:lnTo>
                <a:lnTo>
                  <a:pt x="140771" y="153343"/>
                </a:lnTo>
                <a:lnTo>
                  <a:pt x="141109" y="152892"/>
                </a:lnTo>
                <a:lnTo>
                  <a:pt x="141729" y="151821"/>
                </a:lnTo>
                <a:lnTo>
                  <a:pt x="142237" y="150750"/>
                </a:lnTo>
                <a:lnTo>
                  <a:pt x="142801" y="149622"/>
                </a:lnTo>
                <a:lnTo>
                  <a:pt x="143139" y="149171"/>
                </a:lnTo>
                <a:lnTo>
                  <a:pt x="143477" y="148720"/>
                </a:lnTo>
                <a:lnTo>
                  <a:pt x="144717" y="147311"/>
                </a:lnTo>
                <a:lnTo>
                  <a:pt x="146070" y="145958"/>
                </a:lnTo>
                <a:lnTo>
                  <a:pt x="146690" y="145394"/>
                </a:lnTo>
                <a:lnTo>
                  <a:pt x="147423" y="144887"/>
                </a:lnTo>
                <a:lnTo>
                  <a:pt x="148156" y="144492"/>
                </a:lnTo>
                <a:lnTo>
                  <a:pt x="148889" y="144210"/>
                </a:lnTo>
                <a:lnTo>
                  <a:pt x="150073" y="144041"/>
                </a:lnTo>
                <a:lnTo>
                  <a:pt x="151201" y="144041"/>
                </a:lnTo>
                <a:lnTo>
                  <a:pt x="152497" y="144097"/>
                </a:lnTo>
                <a:lnTo>
                  <a:pt x="153737" y="144210"/>
                </a:lnTo>
                <a:lnTo>
                  <a:pt x="156444" y="144548"/>
                </a:lnTo>
                <a:lnTo>
                  <a:pt x="159431" y="144943"/>
                </a:lnTo>
                <a:lnTo>
                  <a:pt x="153456" y="156613"/>
                </a:lnTo>
                <a:lnTo>
                  <a:pt x="154583" y="157289"/>
                </a:lnTo>
                <a:lnTo>
                  <a:pt x="165915" y="144774"/>
                </a:lnTo>
                <a:lnTo>
                  <a:pt x="165971" y="146409"/>
                </a:lnTo>
                <a:lnTo>
                  <a:pt x="165858" y="147987"/>
                </a:lnTo>
                <a:lnTo>
                  <a:pt x="165689" y="149453"/>
                </a:lnTo>
                <a:lnTo>
                  <a:pt x="165407" y="150975"/>
                </a:lnTo>
                <a:lnTo>
                  <a:pt x="165069" y="152441"/>
                </a:lnTo>
                <a:lnTo>
                  <a:pt x="164787" y="153850"/>
                </a:lnTo>
                <a:lnTo>
                  <a:pt x="163942" y="156613"/>
                </a:lnTo>
                <a:lnTo>
                  <a:pt x="163209" y="159263"/>
                </a:lnTo>
                <a:lnTo>
                  <a:pt x="162870" y="160616"/>
                </a:lnTo>
                <a:lnTo>
                  <a:pt x="162532" y="161969"/>
                </a:lnTo>
                <a:lnTo>
                  <a:pt x="162307" y="163322"/>
                </a:lnTo>
                <a:lnTo>
                  <a:pt x="162194" y="164675"/>
                </a:lnTo>
                <a:lnTo>
                  <a:pt x="162081" y="166028"/>
                </a:lnTo>
                <a:lnTo>
                  <a:pt x="162138" y="167437"/>
                </a:lnTo>
                <a:lnTo>
                  <a:pt x="168959" y="153118"/>
                </a:lnTo>
                <a:lnTo>
                  <a:pt x="169297" y="154583"/>
                </a:lnTo>
                <a:lnTo>
                  <a:pt x="169523" y="156049"/>
                </a:lnTo>
                <a:lnTo>
                  <a:pt x="169692" y="157571"/>
                </a:lnTo>
                <a:lnTo>
                  <a:pt x="169748" y="159093"/>
                </a:lnTo>
                <a:lnTo>
                  <a:pt x="169748" y="160672"/>
                </a:lnTo>
                <a:lnTo>
                  <a:pt x="169579" y="162194"/>
                </a:lnTo>
                <a:lnTo>
                  <a:pt x="169410" y="163716"/>
                </a:lnTo>
                <a:lnTo>
                  <a:pt x="169241" y="165238"/>
                </a:lnTo>
                <a:lnTo>
                  <a:pt x="168846" y="166761"/>
                </a:lnTo>
                <a:lnTo>
                  <a:pt x="168508" y="168226"/>
                </a:lnTo>
                <a:lnTo>
                  <a:pt x="168001" y="169692"/>
                </a:lnTo>
                <a:lnTo>
                  <a:pt x="167550" y="171158"/>
                </a:lnTo>
                <a:lnTo>
                  <a:pt x="166986" y="172624"/>
                </a:lnTo>
                <a:lnTo>
                  <a:pt x="166366" y="174033"/>
                </a:lnTo>
                <a:lnTo>
                  <a:pt x="165746" y="175386"/>
                </a:lnTo>
                <a:lnTo>
                  <a:pt x="164956" y="176739"/>
                </a:lnTo>
                <a:lnTo>
                  <a:pt x="164167" y="178092"/>
                </a:lnTo>
                <a:lnTo>
                  <a:pt x="163321" y="179276"/>
                </a:lnTo>
                <a:lnTo>
                  <a:pt x="162419" y="180516"/>
                </a:lnTo>
                <a:lnTo>
                  <a:pt x="161461" y="181700"/>
                </a:lnTo>
                <a:lnTo>
                  <a:pt x="160503" y="182771"/>
                </a:lnTo>
                <a:lnTo>
                  <a:pt x="159488" y="183899"/>
                </a:lnTo>
                <a:lnTo>
                  <a:pt x="158417" y="184857"/>
                </a:lnTo>
                <a:lnTo>
                  <a:pt x="157346" y="185816"/>
                </a:lnTo>
                <a:lnTo>
                  <a:pt x="156218" y="186605"/>
                </a:lnTo>
                <a:lnTo>
                  <a:pt x="155034" y="187451"/>
                </a:lnTo>
                <a:lnTo>
                  <a:pt x="153850" y="188183"/>
                </a:lnTo>
                <a:lnTo>
                  <a:pt x="152666" y="188747"/>
                </a:lnTo>
                <a:lnTo>
                  <a:pt x="151426" y="189311"/>
                </a:lnTo>
                <a:lnTo>
                  <a:pt x="150129" y="189706"/>
                </a:lnTo>
                <a:lnTo>
                  <a:pt x="148833" y="190100"/>
                </a:lnTo>
                <a:lnTo>
                  <a:pt x="147536" y="190382"/>
                </a:lnTo>
                <a:lnTo>
                  <a:pt x="147536" y="190382"/>
                </a:lnTo>
                <a:lnTo>
                  <a:pt x="148043" y="189424"/>
                </a:lnTo>
                <a:lnTo>
                  <a:pt x="148607" y="188522"/>
                </a:lnTo>
                <a:lnTo>
                  <a:pt x="149171" y="187676"/>
                </a:lnTo>
                <a:lnTo>
                  <a:pt x="149904" y="186830"/>
                </a:lnTo>
                <a:lnTo>
                  <a:pt x="151257" y="185252"/>
                </a:lnTo>
                <a:lnTo>
                  <a:pt x="152779" y="183730"/>
                </a:lnTo>
                <a:lnTo>
                  <a:pt x="153512" y="182884"/>
                </a:lnTo>
                <a:lnTo>
                  <a:pt x="154188" y="182095"/>
                </a:lnTo>
                <a:lnTo>
                  <a:pt x="154809" y="181249"/>
                </a:lnTo>
                <a:lnTo>
                  <a:pt x="155372" y="180347"/>
                </a:lnTo>
                <a:lnTo>
                  <a:pt x="155823" y="179445"/>
                </a:lnTo>
                <a:lnTo>
                  <a:pt x="156162" y="178430"/>
                </a:lnTo>
                <a:lnTo>
                  <a:pt x="156444" y="177359"/>
                </a:lnTo>
                <a:lnTo>
                  <a:pt x="156613" y="176175"/>
                </a:lnTo>
                <a:lnTo>
                  <a:pt x="152384" y="179840"/>
                </a:lnTo>
                <a:lnTo>
                  <a:pt x="150411" y="181700"/>
                </a:lnTo>
                <a:lnTo>
                  <a:pt x="148382" y="183617"/>
                </a:lnTo>
                <a:lnTo>
                  <a:pt x="146465" y="185534"/>
                </a:lnTo>
                <a:lnTo>
                  <a:pt x="144605" y="187563"/>
                </a:lnTo>
                <a:lnTo>
                  <a:pt x="142801" y="189536"/>
                </a:lnTo>
                <a:lnTo>
                  <a:pt x="140996" y="191566"/>
                </a:lnTo>
                <a:lnTo>
                  <a:pt x="140151" y="192524"/>
                </a:lnTo>
                <a:lnTo>
                  <a:pt x="139362" y="193314"/>
                </a:lnTo>
                <a:lnTo>
                  <a:pt x="138403" y="193934"/>
                </a:lnTo>
                <a:lnTo>
                  <a:pt x="137501" y="194385"/>
                </a:lnTo>
                <a:lnTo>
                  <a:pt x="136543" y="194667"/>
                </a:lnTo>
                <a:lnTo>
                  <a:pt x="135472" y="194836"/>
                </a:lnTo>
                <a:lnTo>
                  <a:pt x="134175" y="194779"/>
                </a:lnTo>
                <a:lnTo>
                  <a:pt x="132878" y="194610"/>
                </a:lnTo>
                <a:lnTo>
                  <a:pt x="144830" y="179445"/>
                </a:lnTo>
                <a:lnTo>
                  <a:pt x="143026" y="180347"/>
                </a:lnTo>
                <a:lnTo>
                  <a:pt x="141335" y="181362"/>
                </a:lnTo>
                <a:lnTo>
                  <a:pt x="139813" y="182546"/>
                </a:lnTo>
                <a:lnTo>
                  <a:pt x="138290" y="183730"/>
                </a:lnTo>
                <a:lnTo>
                  <a:pt x="136825" y="185083"/>
                </a:lnTo>
                <a:lnTo>
                  <a:pt x="135359" y="186436"/>
                </a:lnTo>
                <a:lnTo>
                  <a:pt x="132484" y="189142"/>
                </a:lnTo>
                <a:lnTo>
                  <a:pt x="131018" y="190495"/>
                </a:lnTo>
                <a:lnTo>
                  <a:pt x="129496" y="191904"/>
                </a:lnTo>
                <a:lnTo>
                  <a:pt x="127974" y="193201"/>
                </a:lnTo>
                <a:lnTo>
                  <a:pt x="126339" y="194441"/>
                </a:lnTo>
                <a:lnTo>
                  <a:pt x="124591" y="195512"/>
                </a:lnTo>
                <a:lnTo>
                  <a:pt x="122731" y="196584"/>
                </a:lnTo>
                <a:lnTo>
                  <a:pt x="121716" y="197035"/>
                </a:lnTo>
                <a:lnTo>
                  <a:pt x="120701" y="197486"/>
                </a:lnTo>
                <a:lnTo>
                  <a:pt x="119686" y="197824"/>
                </a:lnTo>
                <a:lnTo>
                  <a:pt x="118559" y="198162"/>
                </a:lnTo>
                <a:lnTo>
                  <a:pt x="118559" y="198162"/>
                </a:lnTo>
                <a:lnTo>
                  <a:pt x="119292" y="195625"/>
                </a:lnTo>
                <a:lnTo>
                  <a:pt x="120137" y="193201"/>
                </a:lnTo>
                <a:lnTo>
                  <a:pt x="121039" y="190833"/>
                </a:lnTo>
                <a:lnTo>
                  <a:pt x="122054" y="188578"/>
                </a:lnTo>
                <a:lnTo>
                  <a:pt x="123069" y="186379"/>
                </a:lnTo>
                <a:lnTo>
                  <a:pt x="124253" y="184181"/>
                </a:lnTo>
                <a:lnTo>
                  <a:pt x="125437" y="182095"/>
                </a:lnTo>
                <a:lnTo>
                  <a:pt x="126677" y="180065"/>
                </a:lnTo>
                <a:lnTo>
                  <a:pt x="129158" y="176063"/>
                </a:lnTo>
                <a:lnTo>
                  <a:pt x="131864" y="172116"/>
                </a:lnTo>
                <a:lnTo>
                  <a:pt x="134400" y="168283"/>
                </a:lnTo>
                <a:lnTo>
                  <a:pt x="136937" y="164393"/>
                </a:lnTo>
                <a:lnTo>
                  <a:pt x="133893" y="167324"/>
                </a:lnTo>
                <a:lnTo>
                  <a:pt x="130962" y="170312"/>
                </a:lnTo>
                <a:lnTo>
                  <a:pt x="128143" y="173469"/>
                </a:lnTo>
                <a:lnTo>
                  <a:pt x="126733" y="175104"/>
                </a:lnTo>
                <a:lnTo>
                  <a:pt x="125493" y="176739"/>
                </a:lnTo>
                <a:lnTo>
                  <a:pt x="122956" y="180178"/>
                </a:lnTo>
                <a:lnTo>
                  <a:pt x="120419" y="183730"/>
                </a:lnTo>
                <a:lnTo>
                  <a:pt x="114951" y="191735"/>
                </a:lnTo>
                <a:lnTo>
                  <a:pt x="114838" y="190720"/>
                </a:lnTo>
                <a:lnTo>
                  <a:pt x="114782" y="189762"/>
                </a:lnTo>
                <a:lnTo>
                  <a:pt x="114725" y="188916"/>
                </a:lnTo>
                <a:lnTo>
                  <a:pt x="114725" y="188071"/>
                </a:lnTo>
                <a:lnTo>
                  <a:pt x="114838" y="187281"/>
                </a:lnTo>
                <a:lnTo>
                  <a:pt x="114951" y="186492"/>
                </a:lnTo>
                <a:lnTo>
                  <a:pt x="115289" y="185026"/>
                </a:lnTo>
                <a:lnTo>
                  <a:pt x="115796" y="183730"/>
                </a:lnTo>
                <a:lnTo>
                  <a:pt x="116360" y="182489"/>
                </a:lnTo>
                <a:lnTo>
                  <a:pt x="116980" y="181306"/>
                </a:lnTo>
                <a:lnTo>
                  <a:pt x="117657" y="180178"/>
                </a:lnTo>
                <a:lnTo>
                  <a:pt x="122731" y="172060"/>
                </a:lnTo>
                <a:lnTo>
                  <a:pt x="127804" y="164054"/>
                </a:lnTo>
                <a:lnTo>
                  <a:pt x="128256" y="162363"/>
                </a:lnTo>
                <a:lnTo>
                  <a:pt x="128819" y="160559"/>
                </a:lnTo>
                <a:lnTo>
                  <a:pt x="129496" y="158642"/>
                </a:lnTo>
                <a:lnTo>
                  <a:pt x="130341" y="156782"/>
                </a:lnTo>
                <a:lnTo>
                  <a:pt x="131131" y="154865"/>
                </a:lnTo>
                <a:lnTo>
                  <a:pt x="132145" y="152948"/>
                </a:lnTo>
                <a:lnTo>
                  <a:pt x="133104" y="151088"/>
                </a:lnTo>
                <a:lnTo>
                  <a:pt x="134175" y="149228"/>
                </a:lnTo>
                <a:lnTo>
                  <a:pt x="135303" y="147480"/>
                </a:lnTo>
                <a:lnTo>
                  <a:pt x="136486" y="145845"/>
                </a:lnTo>
                <a:lnTo>
                  <a:pt x="137670" y="144210"/>
                </a:lnTo>
                <a:lnTo>
                  <a:pt x="138854" y="142688"/>
                </a:lnTo>
                <a:lnTo>
                  <a:pt x="140094" y="141335"/>
                </a:lnTo>
                <a:lnTo>
                  <a:pt x="141278" y="140151"/>
                </a:lnTo>
                <a:lnTo>
                  <a:pt x="142462" y="139080"/>
                </a:lnTo>
                <a:lnTo>
                  <a:pt x="143590" y="138178"/>
                </a:lnTo>
                <a:close/>
                <a:moveTo>
                  <a:pt x="28526" y="0"/>
                </a:moveTo>
                <a:lnTo>
                  <a:pt x="28019" y="56"/>
                </a:lnTo>
                <a:lnTo>
                  <a:pt x="27624" y="226"/>
                </a:lnTo>
                <a:lnTo>
                  <a:pt x="27286" y="507"/>
                </a:lnTo>
                <a:lnTo>
                  <a:pt x="26891" y="902"/>
                </a:lnTo>
                <a:lnTo>
                  <a:pt x="26440" y="1353"/>
                </a:lnTo>
                <a:lnTo>
                  <a:pt x="26102" y="1917"/>
                </a:lnTo>
                <a:lnTo>
                  <a:pt x="25764" y="2593"/>
                </a:lnTo>
                <a:lnTo>
                  <a:pt x="24918" y="4228"/>
                </a:lnTo>
                <a:lnTo>
                  <a:pt x="24073" y="6201"/>
                </a:lnTo>
                <a:lnTo>
                  <a:pt x="23283" y="8118"/>
                </a:lnTo>
                <a:lnTo>
                  <a:pt x="22550" y="9922"/>
                </a:lnTo>
                <a:lnTo>
                  <a:pt x="21874" y="11839"/>
                </a:lnTo>
                <a:lnTo>
                  <a:pt x="21310" y="13756"/>
                </a:lnTo>
                <a:lnTo>
                  <a:pt x="20746" y="15673"/>
                </a:lnTo>
                <a:lnTo>
                  <a:pt x="20239" y="17533"/>
                </a:lnTo>
                <a:lnTo>
                  <a:pt x="19844" y="19393"/>
                </a:lnTo>
                <a:lnTo>
                  <a:pt x="19506" y="21310"/>
                </a:lnTo>
                <a:lnTo>
                  <a:pt x="19168" y="23227"/>
                </a:lnTo>
                <a:lnTo>
                  <a:pt x="18886" y="25087"/>
                </a:lnTo>
                <a:lnTo>
                  <a:pt x="18717" y="26948"/>
                </a:lnTo>
                <a:lnTo>
                  <a:pt x="18604" y="28865"/>
                </a:lnTo>
                <a:lnTo>
                  <a:pt x="18548" y="30669"/>
                </a:lnTo>
                <a:lnTo>
                  <a:pt x="18491" y="32529"/>
                </a:lnTo>
                <a:lnTo>
                  <a:pt x="18548" y="34389"/>
                </a:lnTo>
                <a:lnTo>
                  <a:pt x="18717" y="36250"/>
                </a:lnTo>
                <a:lnTo>
                  <a:pt x="18886" y="38110"/>
                </a:lnTo>
                <a:lnTo>
                  <a:pt x="19111" y="40027"/>
                </a:lnTo>
                <a:lnTo>
                  <a:pt x="19393" y="41887"/>
                </a:lnTo>
                <a:lnTo>
                  <a:pt x="19732" y="43691"/>
                </a:lnTo>
                <a:lnTo>
                  <a:pt x="20239" y="45552"/>
                </a:lnTo>
                <a:lnTo>
                  <a:pt x="20690" y="47356"/>
                </a:lnTo>
                <a:lnTo>
                  <a:pt x="21254" y="49273"/>
                </a:lnTo>
                <a:lnTo>
                  <a:pt x="21818" y="51020"/>
                </a:lnTo>
                <a:lnTo>
                  <a:pt x="22550" y="52881"/>
                </a:lnTo>
                <a:lnTo>
                  <a:pt x="23283" y="54628"/>
                </a:lnTo>
                <a:lnTo>
                  <a:pt x="24129" y="56489"/>
                </a:lnTo>
                <a:lnTo>
                  <a:pt x="24975" y="58349"/>
                </a:lnTo>
                <a:lnTo>
                  <a:pt x="25877" y="60153"/>
                </a:lnTo>
                <a:lnTo>
                  <a:pt x="26891" y="61957"/>
                </a:lnTo>
                <a:lnTo>
                  <a:pt x="27963" y="63761"/>
                </a:lnTo>
                <a:lnTo>
                  <a:pt x="29879" y="66806"/>
                </a:lnTo>
                <a:lnTo>
                  <a:pt x="31796" y="69794"/>
                </a:lnTo>
                <a:lnTo>
                  <a:pt x="33882" y="72782"/>
                </a:lnTo>
                <a:lnTo>
                  <a:pt x="35912" y="75713"/>
                </a:lnTo>
                <a:lnTo>
                  <a:pt x="38054" y="78645"/>
                </a:lnTo>
                <a:lnTo>
                  <a:pt x="40252" y="81520"/>
                </a:lnTo>
                <a:lnTo>
                  <a:pt x="42564" y="84282"/>
                </a:lnTo>
                <a:lnTo>
                  <a:pt x="44819" y="86988"/>
                </a:lnTo>
                <a:lnTo>
                  <a:pt x="47243" y="89582"/>
                </a:lnTo>
                <a:lnTo>
                  <a:pt x="49611" y="92231"/>
                </a:lnTo>
                <a:lnTo>
                  <a:pt x="52204" y="94712"/>
                </a:lnTo>
                <a:lnTo>
                  <a:pt x="54798" y="97192"/>
                </a:lnTo>
                <a:lnTo>
                  <a:pt x="57560" y="99617"/>
                </a:lnTo>
                <a:lnTo>
                  <a:pt x="60322" y="101928"/>
                </a:lnTo>
                <a:lnTo>
                  <a:pt x="63198" y="104127"/>
                </a:lnTo>
                <a:lnTo>
                  <a:pt x="66185" y="106325"/>
                </a:lnTo>
                <a:lnTo>
                  <a:pt x="67369" y="107227"/>
                </a:lnTo>
                <a:lnTo>
                  <a:pt x="68553" y="108186"/>
                </a:lnTo>
                <a:lnTo>
                  <a:pt x="70921" y="110046"/>
                </a:lnTo>
                <a:lnTo>
                  <a:pt x="71316" y="110441"/>
                </a:lnTo>
                <a:lnTo>
                  <a:pt x="71767" y="110892"/>
                </a:lnTo>
                <a:lnTo>
                  <a:pt x="72838" y="112076"/>
                </a:lnTo>
                <a:lnTo>
                  <a:pt x="64776" y="115571"/>
                </a:lnTo>
                <a:lnTo>
                  <a:pt x="66693" y="123464"/>
                </a:lnTo>
                <a:lnTo>
                  <a:pt x="65002" y="123915"/>
                </a:lnTo>
                <a:lnTo>
                  <a:pt x="64156" y="124197"/>
                </a:lnTo>
                <a:lnTo>
                  <a:pt x="63254" y="124309"/>
                </a:lnTo>
                <a:lnTo>
                  <a:pt x="60604" y="124591"/>
                </a:lnTo>
                <a:lnTo>
                  <a:pt x="58011" y="125042"/>
                </a:lnTo>
                <a:lnTo>
                  <a:pt x="55474" y="125550"/>
                </a:lnTo>
                <a:lnTo>
                  <a:pt x="52993" y="126226"/>
                </a:lnTo>
                <a:lnTo>
                  <a:pt x="50626" y="127015"/>
                </a:lnTo>
                <a:lnTo>
                  <a:pt x="48314" y="127974"/>
                </a:lnTo>
                <a:lnTo>
                  <a:pt x="46228" y="128932"/>
                </a:lnTo>
                <a:lnTo>
                  <a:pt x="44086" y="130172"/>
                </a:lnTo>
                <a:lnTo>
                  <a:pt x="42000" y="131469"/>
                </a:lnTo>
                <a:lnTo>
                  <a:pt x="40083" y="132935"/>
                </a:lnTo>
                <a:lnTo>
                  <a:pt x="38223" y="134570"/>
                </a:lnTo>
                <a:lnTo>
                  <a:pt x="36475" y="136317"/>
                </a:lnTo>
                <a:lnTo>
                  <a:pt x="34784" y="138234"/>
                </a:lnTo>
                <a:lnTo>
                  <a:pt x="33205" y="140264"/>
                </a:lnTo>
                <a:lnTo>
                  <a:pt x="31683" y="142462"/>
                </a:lnTo>
                <a:lnTo>
                  <a:pt x="30274" y="144774"/>
                </a:lnTo>
                <a:lnTo>
                  <a:pt x="27399" y="150130"/>
                </a:lnTo>
                <a:lnTo>
                  <a:pt x="25933" y="152836"/>
                </a:lnTo>
                <a:lnTo>
                  <a:pt x="24524" y="155598"/>
                </a:lnTo>
                <a:lnTo>
                  <a:pt x="23678" y="157233"/>
                </a:lnTo>
                <a:lnTo>
                  <a:pt x="22776" y="158812"/>
                </a:lnTo>
                <a:lnTo>
                  <a:pt x="21818" y="160334"/>
                </a:lnTo>
                <a:lnTo>
                  <a:pt x="20916" y="161799"/>
                </a:lnTo>
                <a:lnTo>
                  <a:pt x="19844" y="163209"/>
                </a:lnTo>
                <a:lnTo>
                  <a:pt x="18773" y="164618"/>
                </a:lnTo>
                <a:lnTo>
                  <a:pt x="17589" y="165915"/>
                </a:lnTo>
                <a:lnTo>
                  <a:pt x="16405" y="167212"/>
                </a:lnTo>
                <a:lnTo>
                  <a:pt x="15222" y="168508"/>
                </a:lnTo>
                <a:lnTo>
                  <a:pt x="13925" y="169636"/>
                </a:lnTo>
                <a:lnTo>
                  <a:pt x="12628" y="170820"/>
                </a:lnTo>
                <a:lnTo>
                  <a:pt x="11219" y="171891"/>
                </a:lnTo>
                <a:lnTo>
                  <a:pt x="9809" y="173075"/>
                </a:lnTo>
                <a:lnTo>
                  <a:pt x="8344" y="174089"/>
                </a:lnTo>
                <a:lnTo>
                  <a:pt x="6934" y="175104"/>
                </a:lnTo>
                <a:lnTo>
                  <a:pt x="5412" y="176063"/>
                </a:lnTo>
                <a:lnTo>
                  <a:pt x="0" y="179332"/>
                </a:lnTo>
                <a:lnTo>
                  <a:pt x="282" y="180404"/>
                </a:lnTo>
                <a:lnTo>
                  <a:pt x="620" y="181418"/>
                </a:lnTo>
                <a:lnTo>
                  <a:pt x="1015" y="182377"/>
                </a:lnTo>
                <a:lnTo>
                  <a:pt x="1466" y="183166"/>
                </a:lnTo>
                <a:lnTo>
                  <a:pt x="1973" y="184012"/>
                </a:lnTo>
                <a:lnTo>
                  <a:pt x="2537" y="184801"/>
                </a:lnTo>
                <a:lnTo>
                  <a:pt x="3101" y="185477"/>
                </a:lnTo>
                <a:lnTo>
                  <a:pt x="3777" y="186154"/>
                </a:lnTo>
                <a:lnTo>
                  <a:pt x="4454" y="186830"/>
                </a:lnTo>
                <a:lnTo>
                  <a:pt x="5130" y="187394"/>
                </a:lnTo>
                <a:lnTo>
                  <a:pt x="6709" y="188465"/>
                </a:lnTo>
                <a:lnTo>
                  <a:pt x="8287" y="189424"/>
                </a:lnTo>
                <a:lnTo>
                  <a:pt x="9922" y="190382"/>
                </a:lnTo>
                <a:lnTo>
                  <a:pt x="11839" y="191284"/>
                </a:lnTo>
                <a:lnTo>
                  <a:pt x="13756" y="192186"/>
                </a:lnTo>
                <a:lnTo>
                  <a:pt x="15616" y="193032"/>
                </a:lnTo>
                <a:lnTo>
                  <a:pt x="17477" y="193765"/>
                </a:lnTo>
                <a:lnTo>
                  <a:pt x="19337" y="194385"/>
                </a:lnTo>
                <a:lnTo>
                  <a:pt x="21197" y="195005"/>
                </a:lnTo>
                <a:lnTo>
                  <a:pt x="23058" y="195512"/>
                </a:lnTo>
                <a:lnTo>
                  <a:pt x="24975" y="195963"/>
                </a:lnTo>
                <a:lnTo>
                  <a:pt x="26779" y="196302"/>
                </a:lnTo>
                <a:lnTo>
                  <a:pt x="28583" y="196584"/>
                </a:lnTo>
                <a:lnTo>
                  <a:pt x="30443" y="196865"/>
                </a:lnTo>
                <a:lnTo>
                  <a:pt x="32247" y="196978"/>
                </a:lnTo>
                <a:lnTo>
                  <a:pt x="34051" y="197091"/>
                </a:lnTo>
                <a:lnTo>
                  <a:pt x="35912" y="197147"/>
                </a:lnTo>
                <a:lnTo>
                  <a:pt x="37716" y="197035"/>
                </a:lnTo>
                <a:lnTo>
                  <a:pt x="39520" y="196922"/>
                </a:lnTo>
                <a:lnTo>
                  <a:pt x="41380" y="196753"/>
                </a:lnTo>
                <a:lnTo>
                  <a:pt x="43128" y="196471"/>
                </a:lnTo>
                <a:lnTo>
                  <a:pt x="44932" y="196132"/>
                </a:lnTo>
                <a:lnTo>
                  <a:pt x="46792" y="195738"/>
                </a:lnTo>
                <a:lnTo>
                  <a:pt x="48483" y="195230"/>
                </a:lnTo>
                <a:lnTo>
                  <a:pt x="50231" y="194723"/>
                </a:lnTo>
                <a:lnTo>
                  <a:pt x="52035" y="194159"/>
                </a:lnTo>
                <a:lnTo>
                  <a:pt x="53839" y="193483"/>
                </a:lnTo>
                <a:lnTo>
                  <a:pt x="55587" y="192750"/>
                </a:lnTo>
                <a:lnTo>
                  <a:pt x="57334" y="191904"/>
                </a:lnTo>
                <a:lnTo>
                  <a:pt x="59082" y="191059"/>
                </a:lnTo>
                <a:lnTo>
                  <a:pt x="60830" y="190100"/>
                </a:lnTo>
                <a:lnTo>
                  <a:pt x="62577" y="189142"/>
                </a:lnTo>
                <a:lnTo>
                  <a:pt x="64325" y="188127"/>
                </a:lnTo>
                <a:lnTo>
                  <a:pt x="66073" y="187056"/>
                </a:lnTo>
                <a:lnTo>
                  <a:pt x="67708" y="185816"/>
                </a:lnTo>
                <a:lnTo>
                  <a:pt x="70526" y="183899"/>
                </a:lnTo>
                <a:lnTo>
                  <a:pt x="73232" y="181869"/>
                </a:lnTo>
                <a:lnTo>
                  <a:pt x="75882" y="179671"/>
                </a:lnTo>
                <a:lnTo>
                  <a:pt x="77122" y="178543"/>
                </a:lnTo>
                <a:lnTo>
                  <a:pt x="78363" y="177416"/>
                </a:lnTo>
                <a:lnTo>
                  <a:pt x="79490" y="176288"/>
                </a:lnTo>
                <a:lnTo>
                  <a:pt x="80674" y="175104"/>
                </a:lnTo>
                <a:lnTo>
                  <a:pt x="81745" y="173808"/>
                </a:lnTo>
                <a:lnTo>
                  <a:pt x="82816" y="172511"/>
                </a:lnTo>
                <a:lnTo>
                  <a:pt x="83831" y="171158"/>
                </a:lnTo>
                <a:lnTo>
                  <a:pt x="84677" y="169748"/>
                </a:lnTo>
                <a:lnTo>
                  <a:pt x="85579" y="168339"/>
                </a:lnTo>
                <a:lnTo>
                  <a:pt x="86312" y="166817"/>
                </a:lnTo>
                <a:lnTo>
                  <a:pt x="87496" y="164111"/>
                </a:lnTo>
                <a:lnTo>
                  <a:pt x="88623" y="161405"/>
                </a:lnTo>
                <a:lnTo>
                  <a:pt x="89694" y="158642"/>
                </a:lnTo>
                <a:lnTo>
                  <a:pt x="90765" y="155767"/>
                </a:lnTo>
                <a:lnTo>
                  <a:pt x="92851" y="149960"/>
                </a:lnTo>
                <a:lnTo>
                  <a:pt x="95106" y="143815"/>
                </a:lnTo>
                <a:lnTo>
                  <a:pt x="99335" y="144436"/>
                </a:lnTo>
                <a:lnTo>
                  <a:pt x="103732" y="144887"/>
                </a:lnTo>
                <a:lnTo>
                  <a:pt x="105931" y="145056"/>
                </a:lnTo>
                <a:lnTo>
                  <a:pt x="108073" y="145225"/>
                </a:lnTo>
                <a:lnTo>
                  <a:pt x="110384" y="145281"/>
                </a:lnTo>
                <a:lnTo>
                  <a:pt x="112639" y="145281"/>
                </a:lnTo>
                <a:lnTo>
                  <a:pt x="114894" y="145168"/>
                </a:lnTo>
                <a:lnTo>
                  <a:pt x="117206" y="144999"/>
                </a:lnTo>
                <a:lnTo>
                  <a:pt x="119461" y="144774"/>
                </a:lnTo>
                <a:lnTo>
                  <a:pt x="121772" y="144379"/>
                </a:lnTo>
                <a:lnTo>
                  <a:pt x="124084" y="143872"/>
                </a:lnTo>
                <a:lnTo>
                  <a:pt x="126395" y="143252"/>
                </a:lnTo>
                <a:lnTo>
                  <a:pt x="128707" y="142462"/>
                </a:lnTo>
                <a:lnTo>
                  <a:pt x="130962" y="141560"/>
                </a:lnTo>
                <a:lnTo>
                  <a:pt x="130962" y="141560"/>
                </a:lnTo>
                <a:lnTo>
                  <a:pt x="130003" y="144323"/>
                </a:lnTo>
                <a:lnTo>
                  <a:pt x="128988" y="147029"/>
                </a:lnTo>
                <a:lnTo>
                  <a:pt x="127917" y="149622"/>
                </a:lnTo>
                <a:lnTo>
                  <a:pt x="126790" y="152103"/>
                </a:lnTo>
                <a:lnTo>
                  <a:pt x="125662" y="154640"/>
                </a:lnTo>
                <a:lnTo>
                  <a:pt x="124366" y="157064"/>
                </a:lnTo>
                <a:lnTo>
                  <a:pt x="123069" y="159488"/>
                </a:lnTo>
                <a:lnTo>
                  <a:pt x="121660" y="161912"/>
                </a:lnTo>
                <a:lnTo>
                  <a:pt x="118897" y="166704"/>
                </a:lnTo>
                <a:lnTo>
                  <a:pt x="116135" y="171553"/>
                </a:lnTo>
                <a:lnTo>
                  <a:pt x="113429" y="176401"/>
                </a:lnTo>
                <a:lnTo>
                  <a:pt x="110892" y="181306"/>
                </a:lnTo>
                <a:lnTo>
                  <a:pt x="110159" y="182715"/>
                </a:lnTo>
                <a:lnTo>
                  <a:pt x="109708" y="184181"/>
                </a:lnTo>
                <a:lnTo>
                  <a:pt x="109370" y="185647"/>
                </a:lnTo>
                <a:lnTo>
                  <a:pt x="109257" y="187112"/>
                </a:lnTo>
                <a:lnTo>
                  <a:pt x="109313" y="188578"/>
                </a:lnTo>
                <a:lnTo>
                  <a:pt x="109482" y="190100"/>
                </a:lnTo>
                <a:lnTo>
                  <a:pt x="109821" y="191566"/>
                </a:lnTo>
                <a:lnTo>
                  <a:pt x="110272" y="193145"/>
                </a:lnTo>
                <a:lnTo>
                  <a:pt x="110948" y="195061"/>
                </a:lnTo>
                <a:lnTo>
                  <a:pt x="111568" y="196922"/>
                </a:lnTo>
                <a:lnTo>
                  <a:pt x="112639" y="200924"/>
                </a:lnTo>
                <a:lnTo>
                  <a:pt x="113767" y="205096"/>
                </a:lnTo>
                <a:lnTo>
                  <a:pt x="115007" y="209550"/>
                </a:lnTo>
                <a:lnTo>
                  <a:pt x="116586" y="208535"/>
                </a:lnTo>
                <a:lnTo>
                  <a:pt x="118108" y="207746"/>
                </a:lnTo>
                <a:lnTo>
                  <a:pt x="118728" y="207351"/>
                </a:lnTo>
                <a:lnTo>
                  <a:pt x="119292" y="206900"/>
                </a:lnTo>
                <a:lnTo>
                  <a:pt x="119743" y="206449"/>
                </a:lnTo>
                <a:lnTo>
                  <a:pt x="120137" y="205942"/>
                </a:lnTo>
                <a:lnTo>
                  <a:pt x="120757" y="205096"/>
                </a:lnTo>
                <a:lnTo>
                  <a:pt x="121321" y="204307"/>
                </a:lnTo>
                <a:lnTo>
                  <a:pt x="121941" y="203687"/>
                </a:lnTo>
                <a:lnTo>
                  <a:pt x="122562" y="203067"/>
                </a:lnTo>
                <a:lnTo>
                  <a:pt x="123238" y="202503"/>
                </a:lnTo>
                <a:lnTo>
                  <a:pt x="123971" y="201996"/>
                </a:lnTo>
                <a:lnTo>
                  <a:pt x="124704" y="201601"/>
                </a:lnTo>
                <a:lnTo>
                  <a:pt x="125437" y="201206"/>
                </a:lnTo>
                <a:lnTo>
                  <a:pt x="126226" y="200868"/>
                </a:lnTo>
                <a:lnTo>
                  <a:pt x="127015" y="200586"/>
                </a:lnTo>
                <a:lnTo>
                  <a:pt x="128707" y="200135"/>
                </a:lnTo>
                <a:lnTo>
                  <a:pt x="130511" y="199797"/>
                </a:lnTo>
                <a:lnTo>
                  <a:pt x="132427" y="199571"/>
                </a:lnTo>
                <a:lnTo>
                  <a:pt x="135077" y="199290"/>
                </a:lnTo>
                <a:lnTo>
                  <a:pt x="137614" y="198895"/>
                </a:lnTo>
                <a:lnTo>
                  <a:pt x="140151" y="198500"/>
                </a:lnTo>
                <a:lnTo>
                  <a:pt x="142631" y="197937"/>
                </a:lnTo>
                <a:lnTo>
                  <a:pt x="145056" y="197316"/>
                </a:lnTo>
                <a:lnTo>
                  <a:pt x="147367" y="196527"/>
                </a:lnTo>
                <a:lnTo>
                  <a:pt x="149678" y="195681"/>
                </a:lnTo>
                <a:lnTo>
                  <a:pt x="151990" y="194723"/>
                </a:lnTo>
                <a:lnTo>
                  <a:pt x="154188" y="193539"/>
                </a:lnTo>
                <a:lnTo>
                  <a:pt x="156331" y="192299"/>
                </a:lnTo>
                <a:lnTo>
                  <a:pt x="158304" y="190890"/>
                </a:lnTo>
                <a:lnTo>
                  <a:pt x="160333" y="189311"/>
                </a:lnTo>
                <a:lnTo>
                  <a:pt x="162138" y="187676"/>
                </a:lnTo>
                <a:lnTo>
                  <a:pt x="163942" y="185759"/>
                </a:lnTo>
                <a:lnTo>
                  <a:pt x="165689" y="183673"/>
                </a:lnTo>
                <a:lnTo>
                  <a:pt x="166366" y="182602"/>
                </a:lnTo>
                <a:lnTo>
                  <a:pt x="167211" y="181418"/>
                </a:lnTo>
                <a:lnTo>
                  <a:pt x="168395" y="179558"/>
                </a:lnTo>
                <a:lnTo>
                  <a:pt x="169523" y="177528"/>
                </a:lnTo>
                <a:lnTo>
                  <a:pt x="171947" y="173075"/>
                </a:lnTo>
                <a:lnTo>
                  <a:pt x="173018" y="175837"/>
                </a:lnTo>
                <a:lnTo>
                  <a:pt x="173976" y="178261"/>
                </a:lnTo>
                <a:lnTo>
                  <a:pt x="174822" y="180122"/>
                </a:lnTo>
                <a:lnTo>
                  <a:pt x="175724" y="181813"/>
                </a:lnTo>
                <a:lnTo>
                  <a:pt x="176739" y="183504"/>
                </a:lnTo>
                <a:lnTo>
                  <a:pt x="177810" y="185026"/>
                </a:lnTo>
                <a:lnTo>
                  <a:pt x="178938" y="186492"/>
                </a:lnTo>
                <a:lnTo>
                  <a:pt x="180178" y="187845"/>
                </a:lnTo>
                <a:lnTo>
                  <a:pt x="181474" y="188973"/>
                </a:lnTo>
                <a:lnTo>
                  <a:pt x="182828" y="190100"/>
                </a:lnTo>
                <a:lnTo>
                  <a:pt x="184293" y="191115"/>
                </a:lnTo>
                <a:lnTo>
                  <a:pt x="185872" y="192017"/>
                </a:lnTo>
                <a:lnTo>
                  <a:pt x="187394" y="192806"/>
                </a:lnTo>
                <a:lnTo>
                  <a:pt x="189142" y="193539"/>
                </a:lnTo>
                <a:lnTo>
                  <a:pt x="190889" y="194047"/>
                </a:lnTo>
                <a:lnTo>
                  <a:pt x="192806" y="194498"/>
                </a:lnTo>
                <a:lnTo>
                  <a:pt x="194723" y="194836"/>
                </a:lnTo>
                <a:lnTo>
                  <a:pt x="196809" y="195005"/>
                </a:lnTo>
                <a:lnTo>
                  <a:pt x="200360" y="195174"/>
                </a:lnTo>
                <a:lnTo>
                  <a:pt x="203856" y="195287"/>
                </a:lnTo>
                <a:lnTo>
                  <a:pt x="207295" y="195512"/>
                </a:lnTo>
                <a:lnTo>
                  <a:pt x="210846" y="195794"/>
                </a:lnTo>
                <a:lnTo>
                  <a:pt x="212650" y="196020"/>
                </a:lnTo>
                <a:lnTo>
                  <a:pt x="214342" y="196245"/>
                </a:lnTo>
                <a:lnTo>
                  <a:pt x="216089" y="196640"/>
                </a:lnTo>
                <a:lnTo>
                  <a:pt x="217781" y="196978"/>
                </a:lnTo>
                <a:lnTo>
                  <a:pt x="219528" y="197486"/>
                </a:lnTo>
                <a:lnTo>
                  <a:pt x="221220" y="198049"/>
                </a:lnTo>
                <a:lnTo>
                  <a:pt x="222911" y="198726"/>
                </a:lnTo>
                <a:lnTo>
                  <a:pt x="224602" y="199402"/>
                </a:lnTo>
                <a:lnTo>
                  <a:pt x="225222" y="199684"/>
                </a:lnTo>
                <a:lnTo>
                  <a:pt x="225786" y="199910"/>
                </a:lnTo>
                <a:lnTo>
                  <a:pt x="226293" y="199910"/>
                </a:lnTo>
                <a:lnTo>
                  <a:pt x="226801" y="199966"/>
                </a:lnTo>
                <a:lnTo>
                  <a:pt x="227365" y="199853"/>
                </a:lnTo>
                <a:lnTo>
                  <a:pt x="227872" y="199797"/>
                </a:lnTo>
                <a:lnTo>
                  <a:pt x="228323" y="199571"/>
                </a:lnTo>
                <a:lnTo>
                  <a:pt x="228774" y="199233"/>
                </a:lnTo>
                <a:lnTo>
                  <a:pt x="229169" y="198951"/>
                </a:lnTo>
                <a:lnTo>
                  <a:pt x="229507" y="198500"/>
                </a:lnTo>
                <a:lnTo>
                  <a:pt x="229845" y="198049"/>
                </a:lnTo>
                <a:lnTo>
                  <a:pt x="230127" y="197542"/>
                </a:lnTo>
                <a:lnTo>
                  <a:pt x="230353" y="196978"/>
                </a:lnTo>
                <a:lnTo>
                  <a:pt x="230465" y="196302"/>
                </a:lnTo>
                <a:lnTo>
                  <a:pt x="230634" y="195569"/>
                </a:lnTo>
                <a:lnTo>
                  <a:pt x="230691" y="194836"/>
                </a:lnTo>
                <a:lnTo>
                  <a:pt x="230804" y="190890"/>
                </a:lnTo>
                <a:lnTo>
                  <a:pt x="230973" y="187056"/>
                </a:lnTo>
                <a:lnTo>
                  <a:pt x="231029" y="183053"/>
                </a:lnTo>
                <a:lnTo>
                  <a:pt x="231085" y="181080"/>
                </a:lnTo>
                <a:lnTo>
                  <a:pt x="231029" y="179107"/>
                </a:lnTo>
                <a:lnTo>
                  <a:pt x="230916" y="177190"/>
                </a:lnTo>
                <a:lnTo>
                  <a:pt x="230747" y="175217"/>
                </a:lnTo>
                <a:lnTo>
                  <a:pt x="230465" y="173244"/>
                </a:lnTo>
                <a:lnTo>
                  <a:pt x="230127" y="171327"/>
                </a:lnTo>
                <a:lnTo>
                  <a:pt x="229676" y="169410"/>
                </a:lnTo>
                <a:lnTo>
                  <a:pt x="229112" y="167550"/>
                </a:lnTo>
                <a:lnTo>
                  <a:pt x="228436" y="165746"/>
                </a:lnTo>
                <a:lnTo>
                  <a:pt x="227590" y="163885"/>
                </a:lnTo>
                <a:lnTo>
                  <a:pt x="226801" y="162420"/>
                </a:lnTo>
                <a:lnTo>
                  <a:pt x="225899" y="160954"/>
                </a:lnTo>
                <a:lnTo>
                  <a:pt x="224997" y="159544"/>
                </a:lnTo>
                <a:lnTo>
                  <a:pt x="223982" y="158191"/>
                </a:lnTo>
                <a:lnTo>
                  <a:pt x="222911" y="157007"/>
                </a:lnTo>
                <a:lnTo>
                  <a:pt x="221783" y="155767"/>
                </a:lnTo>
                <a:lnTo>
                  <a:pt x="220599" y="154583"/>
                </a:lnTo>
                <a:lnTo>
                  <a:pt x="219359" y="153456"/>
                </a:lnTo>
                <a:lnTo>
                  <a:pt x="218063" y="152385"/>
                </a:lnTo>
                <a:lnTo>
                  <a:pt x="216766" y="151313"/>
                </a:lnTo>
                <a:lnTo>
                  <a:pt x="214003" y="149340"/>
                </a:lnTo>
                <a:lnTo>
                  <a:pt x="211241" y="147424"/>
                </a:lnTo>
                <a:lnTo>
                  <a:pt x="208366" y="145563"/>
                </a:lnTo>
                <a:lnTo>
                  <a:pt x="199684" y="139869"/>
                </a:lnTo>
                <a:lnTo>
                  <a:pt x="207802" y="137107"/>
                </a:lnTo>
                <a:lnTo>
                  <a:pt x="211354" y="135810"/>
                </a:lnTo>
                <a:lnTo>
                  <a:pt x="214793" y="134513"/>
                </a:lnTo>
                <a:lnTo>
                  <a:pt x="217161" y="133499"/>
                </a:lnTo>
                <a:lnTo>
                  <a:pt x="219359" y="132427"/>
                </a:lnTo>
                <a:lnTo>
                  <a:pt x="221389" y="131300"/>
                </a:lnTo>
                <a:lnTo>
                  <a:pt x="223136" y="130116"/>
                </a:lnTo>
                <a:lnTo>
                  <a:pt x="224771" y="128876"/>
                </a:lnTo>
                <a:lnTo>
                  <a:pt x="226124" y="127466"/>
                </a:lnTo>
                <a:lnTo>
                  <a:pt x="226801" y="126790"/>
                </a:lnTo>
                <a:lnTo>
                  <a:pt x="227421" y="126057"/>
                </a:lnTo>
                <a:lnTo>
                  <a:pt x="227985" y="125268"/>
                </a:lnTo>
                <a:lnTo>
                  <a:pt x="228492" y="124535"/>
                </a:lnTo>
                <a:lnTo>
                  <a:pt x="229000" y="123689"/>
                </a:lnTo>
                <a:lnTo>
                  <a:pt x="229394" y="122844"/>
                </a:lnTo>
                <a:lnTo>
                  <a:pt x="229789" y="121998"/>
                </a:lnTo>
                <a:lnTo>
                  <a:pt x="230127" y="121096"/>
                </a:lnTo>
                <a:lnTo>
                  <a:pt x="230691" y="119179"/>
                </a:lnTo>
                <a:lnTo>
                  <a:pt x="231142" y="117150"/>
                </a:lnTo>
                <a:lnTo>
                  <a:pt x="231480" y="115007"/>
                </a:lnTo>
                <a:lnTo>
                  <a:pt x="231593" y="112752"/>
                </a:lnTo>
                <a:lnTo>
                  <a:pt x="231593" y="110272"/>
                </a:lnTo>
                <a:lnTo>
                  <a:pt x="231480" y="107735"/>
                </a:lnTo>
                <a:lnTo>
                  <a:pt x="231480" y="106945"/>
                </a:lnTo>
                <a:lnTo>
                  <a:pt x="231424" y="106213"/>
                </a:lnTo>
                <a:lnTo>
                  <a:pt x="231029" y="104352"/>
                </a:lnTo>
                <a:lnTo>
                  <a:pt x="230691" y="102435"/>
                </a:lnTo>
                <a:lnTo>
                  <a:pt x="230522" y="100575"/>
                </a:lnTo>
                <a:lnTo>
                  <a:pt x="230353" y="98715"/>
                </a:lnTo>
                <a:lnTo>
                  <a:pt x="230296" y="96854"/>
                </a:lnTo>
                <a:lnTo>
                  <a:pt x="230240" y="94994"/>
                </a:lnTo>
                <a:lnTo>
                  <a:pt x="230353" y="93190"/>
                </a:lnTo>
                <a:lnTo>
                  <a:pt x="230578" y="91386"/>
                </a:lnTo>
                <a:lnTo>
                  <a:pt x="230860" y="89525"/>
                </a:lnTo>
                <a:lnTo>
                  <a:pt x="231255" y="87834"/>
                </a:lnTo>
                <a:lnTo>
                  <a:pt x="231762" y="85974"/>
                </a:lnTo>
                <a:lnTo>
                  <a:pt x="232382" y="84226"/>
                </a:lnTo>
                <a:lnTo>
                  <a:pt x="233115" y="82478"/>
                </a:lnTo>
                <a:lnTo>
                  <a:pt x="234073" y="80731"/>
                </a:lnTo>
                <a:lnTo>
                  <a:pt x="235088" y="79039"/>
                </a:lnTo>
                <a:lnTo>
                  <a:pt x="236272" y="77292"/>
                </a:lnTo>
                <a:lnTo>
                  <a:pt x="234975" y="76672"/>
                </a:lnTo>
                <a:lnTo>
                  <a:pt x="233961" y="76108"/>
                </a:lnTo>
                <a:lnTo>
                  <a:pt x="233059" y="75657"/>
                </a:lnTo>
                <a:lnTo>
                  <a:pt x="232664" y="75488"/>
                </a:lnTo>
                <a:lnTo>
                  <a:pt x="232213" y="75375"/>
                </a:lnTo>
                <a:lnTo>
                  <a:pt x="222855" y="73853"/>
                </a:lnTo>
                <a:lnTo>
                  <a:pt x="213440" y="72443"/>
                </a:lnTo>
                <a:lnTo>
                  <a:pt x="212707" y="72387"/>
                </a:lnTo>
                <a:lnTo>
                  <a:pt x="211918" y="72387"/>
                </a:lnTo>
                <a:lnTo>
                  <a:pt x="211128" y="72500"/>
                </a:lnTo>
                <a:lnTo>
                  <a:pt x="210452" y="72725"/>
                </a:lnTo>
                <a:lnTo>
                  <a:pt x="202728" y="76784"/>
                </a:lnTo>
                <a:lnTo>
                  <a:pt x="194892" y="80900"/>
                </a:lnTo>
                <a:lnTo>
                  <a:pt x="193257" y="81858"/>
                </a:lnTo>
                <a:lnTo>
                  <a:pt x="191735" y="82817"/>
                </a:lnTo>
                <a:lnTo>
                  <a:pt x="190269" y="83831"/>
                </a:lnTo>
                <a:lnTo>
                  <a:pt x="188916" y="84959"/>
                </a:lnTo>
                <a:lnTo>
                  <a:pt x="187563" y="86086"/>
                </a:lnTo>
                <a:lnTo>
                  <a:pt x="186323" y="87327"/>
                </a:lnTo>
                <a:lnTo>
                  <a:pt x="185139" y="88567"/>
                </a:lnTo>
                <a:lnTo>
                  <a:pt x="184011" y="89864"/>
                </a:lnTo>
                <a:lnTo>
                  <a:pt x="182940" y="91273"/>
                </a:lnTo>
                <a:lnTo>
                  <a:pt x="181869" y="92682"/>
                </a:lnTo>
                <a:lnTo>
                  <a:pt x="180911" y="94092"/>
                </a:lnTo>
                <a:lnTo>
                  <a:pt x="179952" y="95614"/>
                </a:lnTo>
                <a:lnTo>
                  <a:pt x="179107" y="97136"/>
                </a:lnTo>
                <a:lnTo>
                  <a:pt x="178261" y="98771"/>
                </a:lnTo>
                <a:lnTo>
                  <a:pt x="176683" y="102041"/>
                </a:lnTo>
                <a:lnTo>
                  <a:pt x="175555" y="104296"/>
                </a:lnTo>
                <a:lnTo>
                  <a:pt x="174315" y="106551"/>
                </a:lnTo>
                <a:lnTo>
                  <a:pt x="173638" y="107678"/>
                </a:lnTo>
                <a:lnTo>
                  <a:pt x="172905" y="108750"/>
                </a:lnTo>
                <a:lnTo>
                  <a:pt x="172116" y="109708"/>
                </a:lnTo>
                <a:lnTo>
                  <a:pt x="171214" y="110723"/>
                </a:lnTo>
                <a:lnTo>
                  <a:pt x="174653" y="85974"/>
                </a:lnTo>
                <a:lnTo>
                  <a:pt x="174878" y="83831"/>
                </a:lnTo>
                <a:lnTo>
                  <a:pt x="175048" y="81745"/>
                </a:lnTo>
                <a:lnTo>
                  <a:pt x="175104" y="79772"/>
                </a:lnTo>
                <a:lnTo>
                  <a:pt x="174991" y="77743"/>
                </a:lnTo>
                <a:lnTo>
                  <a:pt x="174878" y="75713"/>
                </a:lnTo>
                <a:lnTo>
                  <a:pt x="174653" y="73796"/>
                </a:lnTo>
                <a:lnTo>
                  <a:pt x="174315" y="71880"/>
                </a:lnTo>
                <a:lnTo>
                  <a:pt x="173864" y="69963"/>
                </a:lnTo>
                <a:lnTo>
                  <a:pt x="173244" y="68159"/>
                </a:lnTo>
                <a:lnTo>
                  <a:pt x="172623" y="66298"/>
                </a:lnTo>
                <a:lnTo>
                  <a:pt x="171834" y="64494"/>
                </a:lnTo>
                <a:lnTo>
                  <a:pt x="170932" y="62803"/>
                </a:lnTo>
                <a:lnTo>
                  <a:pt x="169917" y="60999"/>
                </a:lnTo>
                <a:lnTo>
                  <a:pt x="168790" y="59308"/>
                </a:lnTo>
                <a:lnTo>
                  <a:pt x="167550" y="57616"/>
                </a:lnTo>
                <a:lnTo>
                  <a:pt x="166253" y="55925"/>
                </a:lnTo>
                <a:lnTo>
                  <a:pt x="164393" y="53839"/>
                </a:lnTo>
                <a:lnTo>
                  <a:pt x="162476" y="51810"/>
                </a:lnTo>
                <a:lnTo>
                  <a:pt x="160503" y="49836"/>
                </a:lnTo>
                <a:lnTo>
                  <a:pt x="158529" y="47920"/>
                </a:lnTo>
                <a:lnTo>
                  <a:pt x="156500" y="46003"/>
                </a:lnTo>
                <a:lnTo>
                  <a:pt x="154414" y="44142"/>
                </a:lnTo>
                <a:lnTo>
                  <a:pt x="152272" y="42338"/>
                </a:lnTo>
                <a:lnTo>
                  <a:pt x="150186" y="40591"/>
                </a:lnTo>
                <a:lnTo>
                  <a:pt x="145901" y="37152"/>
                </a:lnTo>
                <a:lnTo>
                  <a:pt x="141391" y="33882"/>
                </a:lnTo>
                <a:lnTo>
                  <a:pt x="136825" y="30669"/>
                </a:lnTo>
                <a:lnTo>
                  <a:pt x="132202" y="27681"/>
                </a:lnTo>
                <a:lnTo>
                  <a:pt x="131525" y="28132"/>
                </a:lnTo>
                <a:lnTo>
                  <a:pt x="130905" y="28414"/>
                </a:lnTo>
                <a:lnTo>
                  <a:pt x="130398" y="28808"/>
                </a:lnTo>
                <a:lnTo>
                  <a:pt x="130229" y="28977"/>
                </a:lnTo>
                <a:lnTo>
                  <a:pt x="130116" y="29203"/>
                </a:lnTo>
                <a:lnTo>
                  <a:pt x="124027" y="43635"/>
                </a:lnTo>
                <a:lnTo>
                  <a:pt x="121039" y="50851"/>
                </a:lnTo>
                <a:lnTo>
                  <a:pt x="119630" y="54516"/>
                </a:lnTo>
                <a:lnTo>
                  <a:pt x="118221" y="58180"/>
                </a:lnTo>
                <a:lnTo>
                  <a:pt x="117713" y="59815"/>
                </a:lnTo>
                <a:lnTo>
                  <a:pt x="117262" y="61394"/>
                </a:lnTo>
                <a:lnTo>
                  <a:pt x="116980" y="63028"/>
                </a:lnTo>
                <a:lnTo>
                  <a:pt x="116698" y="64663"/>
                </a:lnTo>
                <a:lnTo>
                  <a:pt x="116586" y="66242"/>
                </a:lnTo>
                <a:lnTo>
                  <a:pt x="116473" y="67820"/>
                </a:lnTo>
                <a:lnTo>
                  <a:pt x="116529" y="69399"/>
                </a:lnTo>
                <a:lnTo>
                  <a:pt x="116586" y="71034"/>
                </a:lnTo>
                <a:lnTo>
                  <a:pt x="116698" y="72612"/>
                </a:lnTo>
                <a:lnTo>
                  <a:pt x="116980" y="74247"/>
                </a:lnTo>
                <a:lnTo>
                  <a:pt x="117206" y="75826"/>
                </a:lnTo>
                <a:lnTo>
                  <a:pt x="117657" y="77404"/>
                </a:lnTo>
                <a:lnTo>
                  <a:pt x="118051" y="79039"/>
                </a:lnTo>
                <a:lnTo>
                  <a:pt x="118502" y="80618"/>
                </a:lnTo>
                <a:lnTo>
                  <a:pt x="119066" y="82196"/>
                </a:lnTo>
                <a:lnTo>
                  <a:pt x="119630" y="83775"/>
                </a:lnTo>
                <a:lnTo>
                  <a:pt x="121096" y="87721"/>
                </a:lnTo>
                <a:lnTo>
                  <a:pt x="122618" y="92119"/>
                </a:lnTo>
                <a:lnTo>
                  <a:pt x="103732" y="90766"/>
                </a:lnTo>
                <a:lnTo>
                  <a:pt x="103281" y="86988"/>
                </a:lnTo>
                <a:lnTo>
                  <a:pt x="102717" y="83268"/>
                </a:lnTo>
                <a:lnTo>
                  <a:pt x="102379" y="80674"/>
                </a:lnTo>
                <a:lnTo>
                  <a:pt x="102041" y="78081"/>
                </a:lnTo>
                <a:lnTo>
                  <a:pt x="101590" y="75600"/>
                </a:lnTo>
                <a:lnTo>
                  <a:pt x="101082" y="73176"/>
                </a:lnTo>
                <a:lnTo>
                  <a:pt x="100518" y="70696"/>
                </a:lnTo>
                <a:lnTo>
                  <a:pt x="99842" y="68384"/>
                </a:lnTo>
                <a:lnTo>
                  <a:pt x="99165" y="66016"/>
                </a:lnTo>
                <a:lnTo>
                  <a:pt x="98433" y="63705"/>
                </a:lnTo>
                <a:lnTo>
                  <a:pt x="97587" y="61394"/>
                </a:lnTo>
                <a:lnTo>
                  <a:pt x="96685" y="59139"/>
                </a:lnTo>
                <a:lnTo>
                  <a:pt x="95783" y="56996"/>
                </a:lnTo>
                <a:lnTo>
                  <a:pt x="94712" y="54798"/>
                </a:lnTo>
                <a:lnTo>
                  <a:pt x="93641" y="52712"/>
                </a:lnTo>
                <a:lnTo>
                  <a:pt x="92569" y="50626"/>
                </a:lnTo>
                <a:lnTo>
                  <a:pt x="91386" y="48596"/>
                </a:lnTo>
                <a:lnTo>
                  <a:pt x="90089" y="46623"/>
                </a:lnTo>
                <a:lnTo>
                  <a:pt x="88792" y="44650"/>
                </a:lnTo>
                <a:lnTo>
                  <a:pt x="87439" y="42733"/>
                </a:lnTo>
                <a:lnTo>
                  <a:pt x="86086" y="40873"/>
                </a:lnTo>
                <a:lnTo>
                  <a:pt x="84620" y="38956"/>
                </a:lnTo>
                <a:lnTo>
                  <a:pt x="83042" y="37152"/>
                </a:lnTo>
                <a:lnTo>
                  <a:pt x="81463" y="35348"/>
                </a:lnTo>
                <a:lnTo>
                  <a:pt x="79828" y="33600"/>
                </a:lnTo>
                <a:lnTo>
                  <a:pt x="78137" y="31909"/>
                </a:lnTo>
                <a:lnTo>
                  <a:pt x="76333" y="30218"/>
                </a:lnTo>
                <a:lnTo>
                  <a:pt x="74473" y="28639"/>
                </a:lnTo>
                <a:lnTo>
                  <a:pt x="72556" y="27061"/>
                </a:lnTo>
                <a:lnTo>
                  <a:pt x="70639" y="25482"/>
                </a:lnTo>
                <a:lnTo>
                  <a:pt x="68610" y="24016"/>
                </a:lnTo>
                <a:lnTo>
                  <a:pt x="66636" y="22550"/>
                </a:lnTo>
                <a:lnTo>
                  <a:pt x="64494" y="21085"/>
                </a:lnTo>
                <a:lnTo>
                  <a:pt x="62352" y="19619"/>
                </a:lnTo>
                <a:lnTo>
                  <a:pt x="55023" y="15109"/>
                </a:lnTo>
                <a:lnTo>
                  <a:pt x="47581" y="10599"/>
                </a:lnTo>
                <a:lnTo>
                  <a:pt x="40252" y="6201"/>
                </a:lnTo>
                <a:lnTo>
                  <a:pt x="32924" y="1691"/>
                </a:lnTo>
                <a:lnTo>
                  <a:pt x="31401" y="846"/>
                </a:lnTo>
                <a:lnTo>
                  <a:pt x="30725" y="507"/>
                </a:lnTo>
                <a:lnTo>
                  <a:pt x="30105" y="226"/>
                </a:lnTo>
                <a:lnTo>
                  <a:pt x="29485" y="56"/>
                </a:lnTo>
                <a:lnTo>
                  <a:pt x="28977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2" name="Google Shape;142;p2"/>
          <p:cNvSpPr/>
          <p:nvPr/>
        </p:nvSpPr>
        <p:spPr>
          <a:xfrm rot="-2025433" flipH="1">
            <a:off x="140315" y="-801793"/>
            <a:ext cx="1677407" cy="1487695"/>
          </a:xfrm>
          <a:custGeom>
            <a:avLst/>
            <a:gdLst/>
            <a:ahLst/>
            <a:cxnLst/>
            <a:rect l="l" t="t" r="r" b="b"/>
            <a:pathLst>
              <a:path w="236272" h="209550" extrusionOk="0">
                <a:moveTo>
                  <a:pt x="28977" y="8907"/>
                </a:moveTo>
                <a:lnTo>
                  <a:pt x="30894" y="10993"/>
                </a:lnTo>
                <a:lnTo>
                  <a:pt x="32585" y="13248"/>
                </a:lnTo>
                <a:lnTo>
                  <a:pt x="34277" y="15503"/>
                </a:lnTo>
                <a:lnTo>
                  <a:pt x="35855" y="17871"/>
                </a:lnTo>
                <a:lnTo>
                  <a:pt x="37208" y="20239"/>
                </a:lnTo>
                <a:lnTo>
                  <a:pt x="38618" y="22663"/>
                </a:lnTo>
                <a:lnTo>
                  <a:pt x="39914" y="25087"/>
                </a:lnTo>
                <a:lnTo>
                  <a:pt x="41211" y="27512"/>
                </a:lnTo>
                <a:lnTo>
                  <a:pt x="43691" y="32304"/>
                </a:lnTo>
                <a:lnTo>
                  <a:pt x="46172" y="37265"/>
                </a:lnTo>
                <a:lnTo>
                  <a:pt x="47412" y="39689"/>
                </a:lnTo>
                <a:lnTo>
                  <a:pt x="48765" y="42057"/>
                </a:lnTo>
                <a:lnTo>
                  <a:pt x="50231" y="44424"/>
                </a:lnTo>
                <a:lnTo>
                  <a:pt x="51640" y="46736"/>
                </a:lnTo>
                <a:lnTo>
                  <a:pt x="50175" y="46736"/>
                </a:lnTo>
                <a:lnTo>
                  <a:pt x="48765" y="46679"/>
                </a:lnTo>
                <a:lnTo>
                  <a:pt x="46003" y="46454"/>
                </a:lnTo>
                <a:lnTo>
                  <a:pt x="43240" y="46059"/>
                </a:lnTo>
                <a:lnTo>
                  <a:pt x="40591" y="45665"/>
                </a:lnTo>
                <a:lnTo>
                  <a:pt x="37941" y="45383"/>
                </a:lnTo>
                <a:lnTo>
                  <a:pt x="36701" y="45270"/>
                </a:lnTo>
                <a:lnTo>
                  <a:pt x="35348" y="45270"/>
                </a:lnTo>
                <a:lnTo>
                  <a:pt x="34051" y="45214"/>
                </a:lnTo>
                <a:lnTo>
                  <a:pt x="32698" y="45326"/>
                </a:lnTo>
                <a:lnTo>
                  <a:pt x="31401" y="45496"/>
                </a:lnTo>
                <a:lnTo>
                  <a:pt x="30161" y="45721"/>
                </a:lnTo>
                <a:lnTo>
                  <a:pt x="31514" y="46285"/>
                </a:lnTo>
                <a:lnTo>
                  <a:pt x="32867" y="46736"/>
                </a:lnTo>
                <a:lnTo>
                  <a:pt x="35630" y="47469"/>
                </a:lnTo>
                <a:lnTo>
                  <a:pt x="38392" y="48089"/>
                </a:lnTo>
                <a:lnTo>
                  <a:pt x="41211" y="48653"/>
                </a:lnTo>
                <a:lnTo>
                  <a:pt x="43353" y="49216"/>
                </a:lnTo>
                <a:lnTo>
                  <a:pt x="45383" y="49724"/>
                </a:lnTo>
                <a:lnTo>
                  <a:pt x="47356" y="50457"/>
                </a:lnTo>
                <a:lnTo>
                  <a:pt x="49160" y="51190"/>
                </a:lnTo>
                <a:lnTo>
                  <a:pt x="51020" y="52035"/>
                </a:lnTo>
                <a:lnTo>
                  <a:pt x="52768" y="53106"/>
                </a:lnTo>
                <a:lnTo>
                  <a:pt x="54403" y="54177"/>
                </a:lnTo>
                <a:lnTo>
                  <a:pt x="55925" y="55361"/>
                </a:lnTo>
                <a:lnTo>
                  <a:pt x="57391" y="56714"/>
                </a:lnTo>
                <a:lnTo>
                  <a:pt x="58744" y="58180"/>
                </a:lnTo>
                <a:lnTo>
                  <a:pt x="60040" y="59815"/>
                </a:lnTo>
                <a:lnTo>
                  <a:pt x="61168" y="61506"/>
                </a:lnTo>
                <a:lnTo>
                  <a:pt x="62296" y="63423"/>
                </a:lnTo>
                <a:lnTo>
                  <a:pt x="63254" y="65396"/>
                </a:lnTo>
                <a:lnTo>
                  <a:pt x="64100" y="67595"/>
                </a:lnTo>
                <a:lnTo>
                  <a:pt x="64832" y="69850"/>
                </a:lnTo>
                <a:lnTo>
                  <a:pt x="61675" y="68892"/>
                </a:lnTo>
                <a:lnTo>
                  <a:pt x="58575" y="67933"/>
                </a:lnTo>
                <a:lnTo>
                  <a:pt x="55643" y="67031"/>
                </a:lnTo>
                <a:lnTo>
                  <a:pt x="54177" y="66693"/>
                </a:lnTo>
                <a:lnTo>
                  <a:pt x="52712" y="66355"/>
                </a:lnTo>
                <a:lnTo>
                  <a:pt x="51697" y="66129"/>
                </a:lnTo>
                <a:lnTo>
                  <a:pt x="50626" y="65847"/>
                </a:lnTo>
                <a:lnTo>
                  <a:pt x="48540" y="65227"/>
                </a:lnTo>
                <a:lnTo>
                  <a:pt x="46510" y="64607"/>
                </a:lnTo>
                <a:lnTo>
                  <a:pt x="44424" y="63987"/>
                </a:lnTo>
                <a:lnTo>
                  <a:pt x="43353" y="63705"/>
                </a:lnTo>
                <a:lnTo>
                  <a:pt x="42282" y="63536"/>
                </a:lnTo>
                <a:lnTo>
                  <a:pt x="41211" y="63367"/>
                </a:lnTo>
                <a:lnTo>
                  <a:pt x="40140" y="63310"/>
                </a:lnTo>
                <a:lnTo>
                  <a:pt x="39069" y="63367"/>
                </a:lnTo>
                <a:lnTo>
                  <a:pt x="37941" y="63592"/>
                </a:lnTo>
                <a:lnTo>
                  <a:pt x="36814" y="63818"/>
                </a:lnTo>
                <a:lnTo>
                  <a:pt x="35855" y="64212"/>
                </a:lnTo>
                <a:lnTo>
                  <a:pt x="35912" y="64325"/>
                </a:lnTo>
                <a:lnTo>
                  <a:pt x="35912" y="64325"/>
                </a:lnTo>
                <a:lnTo>
                  <a:pt x="35686" y="64269"/>
                </a:lnTo>
                <a:lnTo>
                  <a:pt x="35855" y="64212"/>
                </a:lnTo>
                <a:lnTo>
                  <a:pt x="35348" y="63931"/>
                </a:lnTo>
                <a:lnTo>
                  <a:pt x="34728" y="63761"/>
                </a:lnTo>
                <a:lnTo>
                  <a:pt x="34220" y="63480"/>
                </a:lnTo>
                <a:lnTo>
                  <a:pt x="34051" y="63310"/>
                </a:lnTo>
                <a:lnTo>
                  <a:pt x="33826" y="63085"/>
                </a:lnTo>
                <a:lnTo>
                  <a:pt x="31909" y="59928"/>
                </a:lnTo>
                <a:lnTo>
                  <a:pt x="30274" y="56714"/>
                </a:lnTo>
                <a:lnTo>
                  <a:pt x="29485" y="55136"/>
                </a:lnTo>
                <a:lnTo>
                  <a:pt x="28752" y="53501"/>
                </a:lnTo>
                <a:lnTo>
                  <a:pt x="28075" y="51922"/>
                </a:lnTo>
                <a:lnTo>
                  <a:pt x="27512" y="50287"/>
                </a:lnTo>
                <a:lnTo>
                  <a:pt x="26948" y="48653"/>
                </a:lnTo>
                <a:lnTo>
                  <a:pt x="26440" y="47018"/>
                </a:lnTo>
                <a:lnTo>
                  <a:pt x="25989" y="45439"/>
                </a:lnTo>
                <a:lnTo>
                  <a:pt x="25538" y="43748"/>
                </a:lnTo>
                <a:lnTo>
                  <a:pt x="25200" y="42057"/>
                </a:lnTo>
                <a:lnTo>
                  <a:pt x="24918" y="40422"/>
                </a:lnTo>
                <a:lnTo>
                  <a:pt x="24693" y="38730"/>
                </a:lnTo>
                <a:lnTo>
                  <a:pt x="24467" y="37039"/>
                </a:lnTo>
                <a:lnTo>
                  <a:pt x="24354" y="35348"/>
                </a:lnTo>
                <a:lnTo>
                  <a:pt x="24242" y="33657"/>
                </a:lnTo>
                <a:lnTo>
                  <a:pt x="24185" y="31909"/>
                </a:lnTo>
                <a:lnTo>
                  <a:pt x="24185" y="30218"/>
                </a:lnTo>
                <a:lnTo>
                  <a:pt x="24298" y="28583"/>
                </a:lnTo>
                <a:lnTo>
                  <a:pt x="24467" y="26835"/>
                </a:lnTo>
                <a:lnTo>
                  <a:pt x="24636" y="25087"/>
                </a:lnTo>
                <a:lnTo>
                  <a:pt x="24862" y="23283"/>
                </a:lnTo>
                <a:lnTo>
                  <a:pt x="25200" y="21479"/>
                </a:lnTo>
                <a:lnTo>
                  <a:pt x="25595" y="19732"/>
                </a:lnTo>
                <a:lnTo>
                  <a:pt x="25989" y="17984"/>
                </a:lnTo>
                <a:lnTo>
                  <a:pt x="26497" y="16124"/>
                </a:lnTo>
                <a:lnTo>
                  <a:pt x="27061" y="14320"/>
                </a:lnTo>
                <a:lnTo>
                  <a:pt x="27568" y="12515"/>
                </a:lnTo>
                <a:lnTo>
                  <a:pt x="28301" y="10655"/>
                </a:lnTo>
                <a:lnTo>
                  <a:pt x="28977" y="8907"/>
                </a:lnTo>
                <a:close/>
                <a:moveTo>
                  <a:pt x="35912" y="64325"/>
                </a:moveTo>
                <a:lnTo>
                  <a:pt x="61788" y="73007"/>
                </a:lnTo>
                <a:lnTo>
                  <a:pt x="63254" y="73571"/>
                </a:lnTo>
                <a:lnTo>
                  <a:pt x="64663" y="74191"/>
                </a:lnTo>
                <a:lnTo>
                  <a:pt x="66073" y="74924"/>
                </a:lnTo>
                <a:lnTo>
                  <a:pt x="67257" y="75713"/>
                </a:lnTo>
                <a:lnTo>
                  <a:pt x="68384" y="76615"/>
                </a:lnTo>
                <a:lnTo>
                  <a:pt x="69512" y="77517"/>
                </a:lnTo>
                <a:lnTo>
                  <a:pt x="70526" y="78532"/>
                </a:lnTo>
                <a:lnTo>
                  <a:pt x="71428" y="79659"/>
                </a:lnTo>
                <a:lnTo>
                  <a:pt x="72330" y="80787"/>
                </a:lnTo>
                <a:lnTo>
                  <a:pt x="73176" y="82084"/>
                </a:lnTo>
                <a:lnTo>
                  <a:pt x="73909" y="83380"/>
                </a:lnTo>
                <a:lnTo>
                  <a:pt x="74586" y="84846"/>
                </a:lnTo>
                <a:lnTo>
                  <a:pt x="75262" y="86312"/>
                </a:lnTo>
                <a:lnTo>
                  <a:pt x="75826" y="87890"/>
                </a:lnTo>
                <a:lnTo>
                  <a:pt x="76390" y="89525"/>
                </a:lnTo>
                <a:lnTo>
                  <a:pt x="76841" y="91217"/>
                </a:lnTo>
                <a:lnTo>
                  <a:pt x="52261" y="86368"/>
                </a:lnTo>
                <a:lnTo>
                  <a:pt x="51697" y="86255"/>
                </a:lnTo>
                <a:lnTo>
                  <a:pt x="51133" y="86030"/>
                </a:lnTo>
                <a:lnTo>
                  <a:pt x="50626" y="85748"/>
                </a:lnTo>
                <a:lnTo>
                  <a:pt x="50231" y="85353"/>
                </a:lnTo>
                <a:lnTo>
                  <a:pt x="48202" y="82873"/>
                </a:lnTo>
                <a:lnTo>
                  <a:pt x="46172" y="80449"/>
                </a:lnTo>
                <a:lnTo>
                  <a:pt x="44030" y="77968"/>
                </a:lnTo>
                <a:lnTo>
                  <a:pt x="42000" y="75488"/>
                </a:lnTo>
                <a:lnTo>
                  <a:pt x="40985" y="74247"/>
                </a:lnTo>
                <a:lnTo>
                  <a:pt x="40083" y="72894"/>
                </a:lnTo>
                <a:lnTo>
                  <a:pt x="39181" y="71541"/>
                </a:lnTo>
                <a:lnTo>
                  <a:pt x="38279" y="70188"/>
                </a:lnTo>
                <a:lnTo>
                  <a:pt x="37546" y="68835"/>
                </a:lnTo>
                <a:lnTo>
                  <a:pt x="36926" y="67313"/>
                </a:lnTo>
                <a:lnTo>
                  <a:pt x="36306" y="65791"/>
                </a:lnTo>
                <a:lnTo>
                  <a:pt x="35912" y="64325"/>
                </a:lnTo>
                <a:close/>
                <a:moveTo>
                  <a:pt x="36814" y="10373"/>
                </a:moveTo>
                <a:lnTo>
                  <a:pt x="40422" y="12064"/>
                </a:lnTo>
                <a:lnTo>
                  <a:pt x="43973" y="13812"/>
                </a:lnTo>
                <a:lnTo>
                  <a:pt x="47300" y="15673"/>
                </a:lnTo>
                <a:lnTo>
                  <a:pt x="50457" y="17646"/>
                </a:lnTo>
                <a:lnTo>
                  <a:pt x="55981" y="21254"/>
                </a:lnTo>
                <a:lnTo>
                  <a:pt x="61450" y="24805"/>
                </a:lnTo>
                <a:lnTo>
                  <a:pt x="64156" y="26610"/>
                </a:lnTo>
                <a:lnTo>
                  <a:pt x="66862" y="28414"/>
                </a:lnTo>
                <a:lnTo>
                  <a:pt x="69455" y="30330"/>
                </a:lnTo>
                <a:lnTo>
                  <a:pt x="71992" y="32304"/>
                </a:lnTo>
                <a:lnTo>
                  <a:pt x="74022" y="33995"/>
                </a:lnTo>
                <a:lnTo>
                  <a:pt x="75882" y="35742"/>
                </a:lnTo>
                <a:lnTo>
                  <a:pt x="77630" y="37603"/>
                </a:lnTo>
                <a:lnTo>
                  <a:pt x="79321" y="39520"/>
                </a:lnTo>
                <a:lnTo>
                  <a:pt x="80956" y="41493"/>
                </a:lnTo>
                <a:lnTo>
                  <a:pt x="82422" y="43522"/>
                </a:lnTo>
                <a:lnTo>
                  <a:pt x="83944" y="45608"/>
                </a:lnTo>
                <a:lnTo>
                  <a:pt x="85297" y="47751"/>
                </a:lnTo>
                <a:lnTo>
                  <a:pt x="86537" y="49836"/>
                </a:lnTo>
                <a:lnTo>
                  <a:pt x="87721" y="52092"/>
                </a:lnTo>
                <a:lnTo>
                  <a:pt x="88849" y="54347"/>
                </a:lnTo>
                <a:lnTo>
                  <a:pt x="90033" y="56658"/>
                </a:lnTo>
                <a:lnTo>
                  <a:pt x="91104" y="58969"/>
                </a:lnTo>
                <a:lnTo>
                  <a:pt x="92062" y="61281"/>
                </a:lnTo>
                <a:lnTo>
                  <a:pt x="93979" y="66016"/>
                </a:lnTo>
                <a:lnTo>
                  <a:pt x="95163" y="69117"/>
                </a:lnTo>
                <a:lnTo>
                  <a:pt x="95614" y="70639"/>
                </a:lnTo>
                <a:lnTo>
                  <a:pt x="96121" y="72274"/>
                </a:lnTo>
                <a:lnTo>
                  <a:pt x="96516" y="73909"/>
                </a:lnTo>
                <a:lnTo>
                  <a:pt x="96910" y="75544"/>
                </a:lnTo>
                <a:lnTo>
                  <a:pt x="97192" y="77179"/>
                </a:lnTo>
                <a:lnTo>
                  <a:pt x="97474" y="78814"/>
                </a:lnTo>
                <a:lnTo>
                  <a:pt x="97700" y="80505"/>
                </a:lnTo>
                <a:lnTo>
                  <a:pt x="97869" y="82253"/>
                </a:lnTo>
                <a:lnTo>
                  <a:pt x="97982" y="83944"/>
                </a:lnTo>
                <a:lnTo>
                  <a:pt x="98094" y="85635"/>
                </a:lnTo>
                <a:lnTo>
                  <a:pt x="98038" y="87383"/>
                </a:lnTo>
                <a:lnTo>
                  <a:pt x="98038" y="89074"/>
                </a:lnTo>
                <a:lnTo>
                  <a:pt x="97982" y="90766"/>
                </a:lnTo>
                <a:lnTo>
                  <a:pt x="97812" y="92513"/>
                </a:lnTo>
                <a:lnTo>
                  <a:pt x="87947" y="98207"/>
                </a:lnTo>
                <a:lnTo>
                  <a:pt x="87496" y="95727"/>
                </a:lnTo>
                <a:lnTo>
                  <a:pt x="87101" y="93302"/>
                </a:lnTo>
                <a:lnTo>
                  <a:pt x="86875" y="90878"/>
                </a:lnTo>
                <a:lnTo>
                  <a:pt x="86706" y="88510"/>
                </a:lnTo>
                <a:lnTo>
                  <a:pt x="86650" y="86086"/>
                </a:lnTo>
                <a:lnTo>
                  <a:pt x="86650" y="83719"/>
                </a:lnTo>
                <a:lnTo>
                  <a:pt x="86706" y="81407"/>
                </a:lnTo>
                <a:lnTo>
                  <a:pt x="86763" y="79096"/>
                </a:lnTo>
                <a:lnTo>
                  <a:pt x="87045" y="74473"/>
                </a:lnTo>
                <a:lnTo>
                  <a:pt x="87383" y="69850"/>
                </a:lnTo>
                <a:lnTo>
                  <a:pt x="87608" y="65396"/>
                </a:lnTo>
                <a:lnTo>
                  <a:pt x="87721" y="63141"/>
                </a:lnTo>
                <a:lnTo>
                  <a:pt x="87721" y="60886"/>
                </a:lnTo>
                <a:lnTo>
                  <a:pt x="85861" y="60773"/>
                </a:lnTo>
                <a:lnTo>
                  <a:pt x="82422" y="90145"/>
                </a:lnTo>
                <a:lnTo>
                  <a:pt x="81463" y="88792"/>
                </a:lnTo>
                <a:lnTo>
                  <a:pt x="80618" y="87496"/>
                </a:lnTo>
                <a:lnTo>
                  <a:pt x="79828" y="86143"/>
                </a:lnTo>
                <a:lnTo>
                  <a:pt x="79096" y="84733"/>
                </a:lnTo>
                <a:lnTo>
                  <a:pt x="78419" y="83380"/>
                </a:lnTo>
                <a:lnTo>
                  <a:pt x="77855" y="82027"/>
                </a:lnTo>
                <a:lnTo>
                  <a:pt x="77292" y="80674"/>
                </a:lnTo>
                <a:lnTo>
                  <a:pt x="76784" y="79265"/>
                </a:lnTo>
                <a:lnTo>
                  <a:pt x="75939" y="76502"/>
                </a:lnTo>
                <a:lnTo>
                  <a:pt x="75206" y="73740"/>
                </a:lnTo>
                <a:lnTo>
                  <a:pt x="74698" y="70978"/>
                </a:lnTo>
                <a:lnTo>
                  <a:pt x="74247" y="68215"/>
                </a:lnTo>
                <a:lnTo>
                  <a:pt x="73909" y="65509"/>
                </a:lnTo>
                <a:lnTo>
                  <a:pt x="73627" y="62747"/>
                </a:lnTo>
                <a:lnTo>
                  <a:pt x="73120" y="57165"/>
                </a:lnTo>
                <a:lnTo>
                  <a:pt x="72894" y="54459"/>
                </a:lnTo>
                <a:lnTo>
                  <a:pt x="72556" y="51753"/>
                </a:lnTo>
                <a:lnTo>
                  <a:pt x="72161" y="49047"/>
                </a:lnTo>
                <a:lnTo>
                  <a:pt x="71654" y="46398"/>
                </a:lnTo>
                <a:lnTo>
                  <a:pt x="69794" y="68948"/>
                </a:lnTo>
                <a:lnTo>
                  <a:pt x="69004" y="67708"/>
                </a:lnTo>
                <a:lnTo>
                  <a:pt x="68215" y="66467"/>
                </a:lnTo>
                <a:lnTo>
                  <a:pt x="66862" y="63931"/>
                </a:lnTo>
                <a:lnTo>
                  <a:pt x="65622" y="61337"/>
                </a:lnTo>
                <a:lnTo>
                  <a:pt x="64663" y="58800"/>
                </a:lnTo>
                <a:lnTo>
                  <a:pt x="63761" y="56207"/>
                </a:lnTo>
                <a:lnTo>
                  <a:pt x="63085" y="53614"/>
                </a:lnTo>
                <a:lnTo>
                  <a:pt x="62408" y="51020"/>
                </a:lnTo>
                <a:lnTo>
                  <a:pt x="61957" y="48483"/>
                </a:lnTo>
                <a:lnTo>
                  <a:pt x="61506" y="45890"/>
                </a:lnTo>
                <a:lnTo>
                  <a:pt x="61112" y="43240"/>
                </a:lnTo>
                <a:lnTo>
                  <a:pt x="60435" y="38054"/>
                </a:lnTo>
                <a:lnTo>
                  <a:pt x="59815" y="32924"/>
                </a:lnTo>
                <a:lnTo>
                  <a:pt x="59477" y="30330"/>
                </a:lnTo>
                <a:lnTo>
                  <a:pt x="59082" y="27850"/>
                </a:lnTo>
                <a:lnTo>
                  <a:pt x="58575" y="28921"/>
                </a:lnTo>
                <a:lnTo>
                  <a:pt x="58180" y="30048"/>
                </a:lnTo>
                <a:lnTo>
                  <a:pt x="57898" y="31232"/>
                </a:lnTo>
                <a:lnTo>
                  <a:pt x="57673" y="32360"/>
                </a:lnTo>
                <a:lnTo>
                  <a:pt x="57560" y="33600"/>
                </a:lnTo>
                <a:lnTo>
                  <a:pt x="57447" y="34728"/>
                </a:lnTo>
                <a:lnTo>
                  <a:pt x="57447" y="37208"/>
                </a:lnTo>
                <a:lnTo>
                  <a:pt x="57560" y="42395"/>
                </a:lnTo>
                <a:lnTo>
                  <a:pt x="57616" y="45157"/>
                </a:lnTo>
                <a:lnTo>
                  <a:pt x="57560" y="46567"/>
                </a:lnTo>
                <a:lnTo>
                  <a:pt x="57504" y="47976"/>
                </a:lnTo>
                <a:lnTo>
                  <a:pt x="54347" y="43240"/>
                </a:lnTo>
                <a:lnTo>
                  <a:pt x="51471" y="38449"/>
                </a:lnTo>
                <a:lnTo>
                  <a:pt x="48765" y="33713"/>
                </a:lnTo>
                <a:lnTo>
                  <a:pt x="46285" y="29090"/>
                </a:lnTo>
                <a:lnTo>
                  <a:pt x="43861" y="24411"/>
                </a:lnTo>
                <a:lnTo>
                  <a:pt x="41436" y="19732"/>
                </a:lnTo>
                <a:lnTo>
                  <a:pt x="36814" y="10373"/>
                </a:lnTo>
                <a:close/>
                <a:moveTo>
                  <a:pt x="56263" y="89976"/>
                </a:moveTo>
                <a:lnTo>
                  <a:pt x="60210" y="90540"/>
                </a:lnTo>
                <a:lnTo>
                  <a:pt x="64100" y="91160"/>
                </a:lnTo>
                <a:lnTo>
                  <a:pt x="65960" y="91555"/>
                </a:lnTo>
                <a:lnTo>
                  <a:pt x="67764" y="91949"/>
                </a:lnTo>
                <a:lnTo>
                  <a:pt x="69681" y="92400"/>
                </a:lnTo>
                <a:lnTo>
                  <a:pt x="71541" y="93021"/>
                </a:lnTo>
                <a:lnTo>
                  <a:pt x="73402" y="93641"/>
                </a:lnTo>
                <a:lnTo>
                  <a:pt x="75149" y="94374"/>
                </a:lnTo>
                <a:lnTo>
                  <a:pt x="76897" y="95219"/>
                </a:lnTo>
                <a:lnTo>
                  <a:pt x="78645" y="96178"/>
                </a:lnTo>
                <a:lnTo>
                  <a:pt x="80279" y="97249"/>
                </a:lnTo>
                <a:lnTo>
                  <a:pt x="81914" y="98545"/>
                </a:lnTo>
                <a:lnTo>
                  <a:pt x="83493" y="99898"/>
                </a:lnTo>
                <a:lnTo>
                  <a:pt x="85015" y="101421"/>
                </a:lnTo>
                <a:lnTo>
                  <a:pt x="77855" y="108242"/>
                </a:lnTo>
                <a:lnTo>
                  <a:pt x="74867" y="106269"/>
                </a:lnTo>
                <a:lnTo>
                  <a:pt x="71879" y="104296"/>
                </a:lnTo>
                <a:lnTo>
                  <a:pt x="68892" y="102323"/>
                </a:lnTo>
                <a:lnTo>
                  <a:pt x="66073" y="100349"/>
                </a:lnTo>
                <a:lnTo>
                  <a:pt x="64720" y="99222"/>
                </a:lnTo>
                <a:lnTo>
                  <a:pt x="63310" y="98151"/>
                </a:lnTo>
                <a:lnTo>
                  <a:pt x="62014" y="96967"/>
                </a:lnTo>
                <a:lnTo>
                  <a:pt x="60717" y="95670"/>
                </a:lnTo>
                <a:lnTo>
                  <a:pt x="59533" y="94374"/>
                </a:lnTo>
                <a:lnTo>
                  <a:pt x="58406" y="93021"/>
                </a:lnTo>
                <a:lnTo>
                  <a:pt x="57278" y="91555"/>
                </a:lnTo>
                <a:lnTo>
                  <a:pt x="56263" y="89976"/>
                </a:lnTo>
                <a:close/>
                <a:moveTo>
                  <a:pt x="136656" y="35573"/>
                </a:moveTo>
                <a:lnTo>
                  <a:pt x="137727" y="36306"/>
                </a:lnTo>
                <a:lnTo>
                  <a:pt x="138685" y="37039"/>
                </a:lnTo>
                <a:lnTo>
                  <a:pt x="139587" y="37828"/>
                </a:lnTo>
                <a:lnTo>
                  <a:pt x="140489" y="38618"/>
                </a:lnTo>
                <a:lnTo>
                  <a:pt x="141278" y="39520"/>
                </a:lnTo>
                <a:lnTo>
                  <a:pt x="142011" y="40365"/>
                </a:lnTo>
                <a:lnTo>
                  <a:pt x="142688" y="41267"/>
                </a:lnTo>
                <a:lnTo>
                  <a:pt x="143308" y="42113"/>
                </a:lnTo>
                <a:lnTo>
                  <a:pt x="144435" y="43917"/>
                </a:lnTo>
                <a:lnTo>
                  <a:pt x="145394" y="45890"/>
                </a:lnTo>
                <a:lnTo>
                  <a:pt x="146296" y="47807"/>
                </a:lnTo>
                <a:lnTo>
                  <a:pt x="146972" y="49724"/>
                </a:lnTo>
                <a:lnTo>
                  <a:pt x="147649" y="51753"/>
                </a:lnTo>
                <a:lnTo>
                  <a:pt x="148325" y="53783"/>
                </a:lnTo>
                <a:lnTo>
                  <a:pt x="149622" y="57898"/>
                </a:lnTo>
                <a:lnTo>
                  <a:pt x="150355" y="59984"/>
                </a:lnTo>
                <a:lnTo>
                  <a:pt x="151144" y="62014"/>
                </a:lnTo>
                <a:lnTo>
                  <a:pt x="152046" y="63931"/>
                </a:lnTo>
                <a:lnTo>
                  <a:pt x="153117" y="65904"/>
                </a:lnTo>
                <a:lnTo>
                  <a:pt x="149848" y="47018"/>
                </a:lnTo>
                <a:lnTo>
                  <a:pt x="150919" y="47525"/>
                </a:lnTo>
                <a:lnTo>
                  <a:pt x="151877" y="48032"/>
                </a:lnTo>
                <a:lnTo>
                  <a:pt x="152779" y="48596"/>
                </a:lnTo>
                <a:lnTo>
                  <a:pt x="153625" y="49216"/>
                </a:lnTo>
                <a:lnTo>
                  <a:pt x="154414" y="49724"/>
                </a:lnTo>
                <a:lnTo>
                  <a:pt x="155147" y="50457"/>
                </a:lnTo>
                <a:lnTo>
                  <a:pt x="155823" y="51133"/>
                </a:lnTo>
                <a:lnTo>
                  <a:pt x="156444" y="51753"/>
                </a:lnTo>
                <a:lnTo>
                  <a:pt x="157007" y="52543"/>
                </a:lnTo>
                <a:lnTo>
                  <a:pt x="157515" y="53275"/>
                </a:lnTo>
                <a:lnTo>
                  <a:pt x="158473" y="54798"/>
                </a:lnTo>
                <a:lnTo>
                  <a:pt x="159262" y="56376"/>
                </a:lnTo>
                <a:lnTo>
                  <a:pt x="159939" y="58067"/>
                </a:lnTo>
                <a:lnTo>
                  <a:pt x="160503" y="59759"/>
                </a:lnTo>
                <a:lnTo>
                  <a:pt x="161010" y="61506"/>
                </a:lnTo>
                <a:lnTo>
                  <a:pt x="161968" y="65058"/>
                </a:lnTo>
                <a:lnTo>
                  <a:pt x="162927" y="68497"/>
                </a:lnTo>
                <a:lnTo>
                  <a:pt x="163434" y="70188"/>
                </a:lnTo>
                <a:lnTo>
                  <a:pt x="164111" y="71880"/>
                </a:lnTo>
                <a:lnTo>
                  <a:pt x="164505" y="61281"/>
                </a:lnTo>
                <a:lnTo>
                  <a:pt x="165125" y="62465"/>
                </a:lnTo>
                <a:lnTo>
                  <a:pt x="165689" y="63818"/>
                </a:lnTo>
                <a:lnTo>
                  <a:pt x="166309" y="65114"/>
                </a:lnTo>
                <a:lnTo>
                  <a:pt x="166760" y="66524"/>
                </a:lnTo>
                <a:lnTo>
                  <a:pt x="167268" y="67933"/>
                </a:lnTo>
                <a:lnTo>
                  <a:pt x="167719" y="69399"/>
                </a:lnTo>
                <a:lnTo>
                  <a:pt x="168452" y="72331"/>
                </a:lnTo>
                <a:lnTo>
                  <a:pt x="169015" y="75488"/>
                </a:lnTo>
                <a:lnTo>
                  <a:pt x="169466" y="78645"/>
                </a:lnTo>
                <a:lnTo>
                  <a:pt x="169692" y="81802"/>
                </a:lnTo>
                <a:lnTo>
                  <a:pt x="169805" y="85072"/>
                </a:lnTo>
                <a:lnTo>
                  <a:pt x="169692" y="88341"/>
                </a:lnTo>
                <a:lnTo>
                  <a:pt x="169466" y="91442"/>
                </a:lnTo>
                <a:lnTo>
                  <a:pt x="169128" y="94599"/>
                </a:lnTo>
                <a:lnTo>
                  <a:pt x="168564" y="97643"/>
                </a:lnTo>
                <a:lnTo>
                  <a:pt x="167831" y="100519"/>
                </a:lnTo>
                <a:lnTo>
                  <a:pt x="167437" y="101928"/>
                </a:lnTo>
                <a:lnTo>
                  <a:pt x="166986" y="103281"/>
                </a:lnTo>
                <a:lnTo>
                  <a:pt x="166478" y="104578"/>
                </a:lnTo>
                <a:lnTo>
                  <a:pt x="166084" y="105818"/>
                </a:lnTo>
                <a:lnTo>
                  <a:pt x="165464" y="107002"/>
                </a:lnTo>
                <a:lnTo>
                  <a:pt x="164844" y="108186"/>
                </a:lnTo>
                <a:lnTo>
                  <a:pt x="162025" y="99391"/>
                </a:lnTo>
                <a:lnTo>
                  <a:pt x="161743" y="103281"/>
                </a:lnTo>
                <a:lnTo>
                  <a:pt x="161461" y="105367"/>
                </a:lnTo>
                <a:lnTo>
                  <a:pt x="161179" y="107453"/>
                </a:lnTo>
                <a:lnTo>
                  <a:pt x="160672" y="109933"/>
                </a:lnTo>
                <a:lnTo>
                  <a:pt x="160052" y="112470"/>
                </a:lnTo>
                <a:lnTo>
                  <a:pt x="158811" y="117431"/>
                </a:lnTo>
                <a:lnTo>
                  <a:pt x="157064" y="117488"/>
                </a:lnTo>
                <a:lnTo>
                  <a:pt x="153399" y="103281"/>
                </a:lnTo>
                <a:lnTo>
                  <a:pt x="152215" y="103450"/>
                </a:lnTo>
                <a:lnTo>
                  <a:pt x="153174" y="119686"/>
                </a:lnTo>
                <a:lnTo>
                  <a:pt x="151990" y="118503"/>
                </a:lnTo>
                <a:lnTo>
                  <a:pt x="150862" y="117150"/>
                </a:lnTo>
                <a:lnTo>
                  <a:pt x="149848" y="115797"/>
                </a:lnTo>
                <a:lnTo>
                  <a:pt x="148946" y="114444"/>
                </a:lnTo>
                <a:lnTo>
                  <a:pt x="148100" y="112921"/>
                </a:lnTo>
                <a:lnTo>
                  <a:pt x="147311" y="111456"/>
                </a:lnTo>
                <a:lnTo>
                  <a:pt x="145901" y="108580"/>
                </a:lnTo>
                <a:lnTo>
                  <a:pt x="144379" y="105592"/>
                </a:lnTo>
                <a:lnTo>
                  <a:pt x="143646" y="104070"/>
                </a:lnTo>
                <a:lnTo>
                  <a:pt x="142801" y="102661"/>
                </a:lnTo>
                <a:lnTo>
                  <a:pt x="141955" y="101251"/>
                </a:lnTo>
                <a:lnTo>
                  <a:pt x="141053" y="99898"/>
                </a:lnTo>
                <a:lnTo>
                  <a:pt x="140038" y="98545"/>
                </a:lnTo>
                <a:lnTo>
                  <a:pt x="138967" y="97249"/>
                </a:lnTo>
                <a:lnTo>
                  <a:pt x="142068" y="111568"/>
                </a:lnTo>
                <a:lnTo>
                  <a:pt x="140827" y="110328"/>
                </a:lnTo>
                <a:lnTo>
                  <a:pt x="139587" y="109031"/>
                </a:lnTo>
                <a:lnTo>
                  <a:pt x="138347" y="107678"/>
                </a:lnTo>
                <a:lnTo>
                  <a:pt x="137163" y="106269"/>
                </a:lnTo>
                <a:lnTo>
                  <a:pt x="134852" y="103394"/>
                </a:lnTo>
                <a:lnTo>
                  <a:pt x="132709" y="100462"/>
                </a:lnTo>
                <a:lnTo>
                  <a:pt x="130736" y="97362"/>
                </a:lnTo>
                <a:lnTo>
                  <a:pt x="128988" y="94261"/>
                </a:lnTo>
                <a:lnTo>
                  <a:pt x="127353" y="91160"/>
                </a:lnTo>
                <a:lnTo>
                  <a:pt x="126000" y="88116"/>
                </a:lnTo>
                <a:lnTo>
                  <a:pt x="124760" y="85072"/>
                </a:lnTo>
                <a:lnTo>
                  <a:pt x="123745" y="82027"/>
                </a:lnTo>
                <a:lnTo>
                  <a:pt x="123351" y="80505"/>
                </a:lnTo>
                <a:lnTo>
                  <a:pt x="123013" y="79039"/>
                </a:lnTo>
                <a:lnTo>
                  <a:pt x="122674" y="77574"/>
                </a:lnTo>
                <a:lnTo>
                  <a:pt x="122392" y="76164"/>
                </a:lnTo>
                <a:lnTo>
                  <a:pt x="122223" y="74867"/>
                </a:lnTo>
                <a:lnTo>
                  <a:pt x="122111" y="73514"/>
                </a:lnTo>
                <a:lnTo>
                  <a:pt x="122054" y="72218"/>
                </a:lnTo>
                <a:lnTo>
                  <a:pt x="122054" y="70978"/>
                </a:lnTo>
                <a:lnTo>
                  <a:pt x="122167" y="69737"/>
                </a:lnTo>
                <a:lnTo>
                  <a:pt x="122280" y="68666"/>
                </a:lnTo>
                <a:lnTo>
                  <a:pt x="122505" y="67539"/>
                </a:lnTo>
                <a:lnTo>
                  <a:pt x="122731" y="66524"/>
                </a:lnTo>
                <a:lnTo>
                  <a:pt x="125775" y="72443"/>
                </a:lnTo>
                <a:lnTo>
                  <a:pt x="126000" y="70978"/>
                </a:lnTo>
                <a:lnTo>
                  <a:pt x="126057" y="69568"/>
                </a:lnTo>
                <a:lnTo>
                  <a:pt x="126113" y="68215"/>
                </a:lnTo>
                <a:lnTo>
                  <a:pt x="126057" y="66918"/>
                </a:lnTo>
                <a:lnTo>
                  <a:pt x="125831" y="64212"/>
                </a:lnTo>
                <a:lnTo>
                  <a:pt x="125549" y="61563"/>
                </a:lnTo>
                <a:lnTo>
                  <a:pt x="125324" y="60435"/>
                </a:lnTo>
                <a:lnTo>
                  <a:pt x="125042" y="59251"/>
                </a:lnTo>
                <a:lnTo>
                  <a:pt x="124704" y="58011"/>
                </a:lnTo>
                <a:lnTo>
                  <a:pt x="124478" y="56771"/>
                </a:lnTo>
                <a:lnTo>
                  <a:pt x="124478" y="56094"/>
                </a:lnTo>
                <a:lnTo>
                  <a:pt x="124422" y="55474"/>
                </a:lnTo>
                <a:lnTo>
                  <a:pt x="124591" y="54854"/>
                </a:lnTo>
                <a:lnTo>
                  <a:pt x="124760" y="54234"/>
                </a:lnTo>
                <a:lnTo>
                  <a:pt x="125042" y="53614"/>
                </a:lnTo>
                <a:lnTo>
                  <a:pt x="125380" y="53050"/>
                </a:lnTo>
                <a:lnTo>
                  <a:pt x="125944" y="52486"/>
                </a:lnTo>
                <a:lnTo>
                  <a:pt x="126621" y="51922"/>
                </a:lnTo>
                <a:lnTo>
                  <a:pt x="130172" y="70245"/>
                </a:lnTo>
                <a:lnTo>
                  <a:pt x="130398" y="68271"/>
                </a:lnTo>
                <a:lnTo>
                  <a:pt x="130567" y="66298"/>
                </a:lnTo>
                <a:lnTo>
                  <a:pt x="130680" y="64269"/>
                </a:lnTo>
                <a:lnTo>
                  <a:pt x="130680" y="62239"/>
                </a:lnTo>
                <a:lnTo>
                  <a:pt x="130567" y="58293"/>
                </a:lnTo>
                <a:lnTo>
                  <a:pt x="130398" y="54290"/>
                </a:lnTo>
                <a:lnTo>
                  <a:pt x="130285" y="51471"/>
                </a:lnTo>
                <a:lnTo>
                  <a:pt x="130229" y="49216"/>
                </a:lnTo>
                <a:lnTo>
                  <a:pt x="130285" y="47356"/>
                </a:lnTo>
                <a:lnTo>
                  <a:pt x="130511" y="45777"/>
                </a:lnTo>
                <a:lnTo>
                  <a:pt x="130792" y="44255"/>
                </a:lnTo>
                <a:lnTo>
                  <a:pt x="131356" y="42677"/>
                </a:lnTo>
                <a:lnTo>
                  <a:pt x="132145" y="40873"/>
                </a:lnTo>
                <a:lnTo>
                  <a:pt x="133160" y="38730"/>
                </a:lnTo>
                <a:lnTo>
                  <a:pt x="135021" y="45439"/>
                </a:lnTo>
                <a:lnTo>
                  <a:pt x="136768" y="51641"/>
                </a:lnTo>
                <a:lnTo>
                  <a:pt x="144266" y="77066"/>
                </a:lnTo>
                <a:lnTo>
                  <a:pt x="142801" y="67595"/>
                </a:lnTo>
                <a:lnTo>
                  <a:pt x="141955" y="62239"/>
                </a:lnTo>
                <a:lnTo>
                  <a:pt x="141053" y="57053"/>
                </a:lnTo>
                <a:lnTo>
                  <a:pt x="140094" y="52035"/>
                </a:lnTo>
                <a:lnTo>
                  <a:pt x="139023" y="46961"/>
                </a:lnTo>
                <a:lnTo>
                  <a:pt x="136656" y="35573"/>
                </a:lnTo>
                <a:close/>
                <a:moveTo>
                  <a:pt x="213496" y="79039"/>
                </a:moveTo>
                <a:lnTo>
                  <a:pt x="214567" y="79096"/>
                </a:lnTo>
                <a:lnTo>
                  <a:pt x="215695" y="79096"/>
                </a:lnTo>
                <a:lnTo>
                  <a:pt x="216822" y="79208"/>
                </a:lnTo>
                <a:lnTo>
                  <a:pt x="217893" y="79378"/>
                </a:lnTo>
                <a:lnTo>
                  <a:pt x="219077" y="79659"/>
                </a:lnTo>
                <a:lnTo>
                  <a:pt x="220318" y="79885"/>
                </a:lnTo>
                <a:lnTo>
                  <a:pt x="217837" y="82027"/>
                </a:lnTo>
                <a:lnTo>
                  <a:pt x="215413" y="84000"/>
                </a:lnTo>
                <a:lnTo>
                  <a:pt x="212989" y="85974"/>
                </a:lnTo>
                <a:lnTo>
                  <a:pt x="210621" y="87890"/>
                </a:lnTo>
                <a:lnTo>
                  <a:pt x="208366" y="89864"/>
                </a:lnTo>
                <a:lnTo>
                  <a:pt x="207295" y="90822"/>
                </a:lnTo>
                <a:lnTo>
                  <a:pt x="206280" y="91949"/>
                </a:lnTo>
                <a:lnTo>
                  <a:pt x="205322" y="93077"/>
                </a:lnTo>
                <a:lnTo>
                  <a:pt x="204420" y="94204"/>
                </a:lnTo>
                <a:lnTo>
                  <a:pt x="203461" y="95388"/>
                </a:lnTo>
                <a:lnTo>
                  <a:pt x="202672" y="96629"/>
                </a:lnTo>
                <a:lnTo>
                  <a:pt x="204250" y="95839"/>
                </a:lnTo>
                <a:lnTo>
                  <a:pt x="205773" y="94881"/>
                </a:lnTo>
                <a:lnTo>
                  <a:pt x="208704" y="92908"/>
                </a:lnTo>
                <a:lnTo>
                  <a:pt x="214624" y="88962"/>
                </a:lnTo>
                <a:lnTo>
                  <a:pt x="217612" y="86988"/>
                </a:lnTo>
                <a:lnTo>
                  <a:pt x="219190" y="85974"/>
                </a:lnTo>
                <a:lnTo>
                  <a:pt x="220769" y="85072"/>
                </a:lnTo>
                <a:lnTo>
                  <a:pt x="222404" y="84226"/>
                </a:lnTo>
                <a:lnTo>
                  <a:pt x="224038" y="83493"/>
                </a:lnTo>
                <a:lnTo>
                  <a:pt x="225786" y="82817"/>
                </a:lnTo>
                <a:lnTo>
                  <a:pt x="227534" y="82196"/>
                </a:lnTo>
                <a:lnTo>
                  <a:pt x="227534" y="82196"/>
                </a:lnTo>
                <a:lnTo>
                  <a:pt x="227308" y="83662"/>
                </a:lnTo>
                <a:lnTo>
                  <a:pt x="226914" y="85072"/>
                </a:lnTo>
                <a:lnTo>
                  <a:pt x="226519" y="86481"/>
                </a:lnTo>
                <a:lnTo>
                  <a:pt x="226068" y="87834"/>
                </a:lnTo>
                <a:lnTo>
                  <a:pt x="225673" y="89187"/>
                </a:lnTo>
                <a:lnTo>
                  <a:pt x="225110" y="90371"/>
                </a:lnTo>
                <a:lnTo>
                  <a:pt x="224546" y="91611"/>
                </a:lnTo>
                <a:lnTo>
                  <a:pt x="223982" y="92851"/>
                </a:lnTo>
                <a:lnTo>
                  <a:pt x="222685" y="95163"/>
                </a:lnTo>
                <a:lnTo>
                  <a:pt x="221220" y="97418"/>
                </a:lnTo>
                <a:lnTo>
                  <a:pt x="219697" y="99504"/>
                </a:lnTo>
                <a:lnTo>
                  <a:pt x="218006" y="101533"/>
                </a:lnTo>
                <a:lnTo>
                  <a:pt x="216259" y="103507"/>
                </a:lnTo>
                <a:lnTo>
                  <a:pt x="214511" y="105367"/>
                </a:lnTo>
                <a:lnTo>
                  <a:pt x="212650" y="107227"/>
                </a:lnTo>
                <a:lnTo>
                  <a:pt x="210734" y="109031"/>
                </a:lnTo>
                <a:lnTo>
                  <a:pt x="206844" y="112527"/>
                </a:lnTo>
                <a:lnTo>
                  <a:pt x="203067" y="116022"/>
                </a:lnTo>
                <a:lnTo>
                  <a:pt x="204758" y="115458"/>
                </a:lnTo>
                <a:lnTo>
                  <a:pt x="206336" y="114838"/>
                </a:lnTo>
                <a:lnTo>
                  <a:pt x="207915" y="114049"/>
                </a:lnTo>
                <a:lnTo>
                  <a:pt x="209381" y="113147"/>
                </a:lnTo>
                <a:lnTo>
                  <a:pt x="210846" y="112245"/>
                </a:lnTo>
                <a:lnTo>
                  <a:pt x="212256" y="111286"/>
                </a:lnTo>
                <a:lnTo>
                  <a:pt x="213609" y="110272"/>
                </a:lnTo>
                <a:lnTo>
                  <a:pt x="214962" y="109144"/>
                </a:lnTo>
                <a:lnTo>
                  <a:pt x="217555" y="106945"/>
                </a:lnTo>
                <a:lnTo>
                  <a:pt x="220092" y="104634"/>
                </a:lnTo>
                <a:lnTo>
                  <a:pt x="222742" y="102323"/>
                </a:lnTo>
                <a:lnTo>
                  <a:pt x="225335" y="100068"/>
                </a:lnTo>
                <a:lnTo>
                  <a:pt x="225786" y="101082"/>
                </a:lnTo>
                <a:lnTo>
                  <a:pt x="226012" y="102041"/>
                </a:lnTo>
                <a:lnTo>
                  <a:pt x="226237" y="102943"/>
                </a:lnTo>
                <a:lnTo>
                  <a:pt x="226350" y="103845"/>
                </a:lnTo>
                <a:lnTo>
                  <a:pt x="226350" y="104747"/>
                </a:lnTo>
                <a:lnTo>
                  <a:pt x="226237" y="105536"/>
                </a:lnTo>
                <a:lnTo>
                  <a:pt x="226068" y="106382"/>
                </a:lnTo>
                <a:lnTo>
                  <a:pt x="225842" y="107171"/>
                </a:lnTo>
                <a:lnTo>
                  <a:pt x="225617" y="107904"/>
                </a:lnTo>
                <a:lnTo>
                  <a:pt x="225222" y="108637"/>
                </a:lnTo>
                <a:lnTo>
                  <a:pt x="224433" y="110046"/>
                </a:lnTo>
                <a:lnTo>
                  <a:pt x="222798" y="112809"/>
                </a:lnTo>
                <a:lnTo>
                  <a:pt x="222065" y="114105"/>
                </a:lnTo>
                <a:lnTo>
                  <a:pt x="221220" y="115402"/>
                </a:lnTo>
                <a:lnTo>
                  <a:pt x="219416" y="117995"/>
                </a:lnTo>
                <a:lnTo>
                  <a:pt x="217668" y="120532"/>
                </a:lnTo>
                <a:lnTo>
                  <a:pt x="215808" y="123069"/>
                </a:lnTo>
                <a:lnTo>
                  <a:pt x="216879" y="124027"/>
                </a:lnTo>
                <a:lnTo>
                  <a:pt x="225786" y="116473"/>
                </a:lnTo>
                <a:lnTo>
                  <a:pt x="225786" y="116473"/>
                </a:lnTo>
                <a:lnTo>
                  <a:pt x="225730" y="117770"/>
                </a:lnTo>
                <a:lnTo>
                  <a:pt x="225617" y="119010"/>
                </a:lnTo>
                <a:lnTo>
                  <a:pt x="225391" y="120137"/>
                </a:lnTo>
                <a:lnTo>
                  <a:pt x="225053" y="121152"/>
                </a:lnTo>
                <a:lnTo>
                  <a:pt x="224602" y="122167"/>
                </a:lnTo>
                <a:lnTo>
                  <a:pt x="224151" y="123069"/>
                </a:lnTo>
                <a:lnTo>
                  <a:pt x="223587" y="123971"/>
                </a:lnTo>
                <a:lnTo>
                  <a:pt x="223024" y="124760"/>
                </a:lnTo>
                <a:lnTo>
                  <a:pt x="222347" y="125550"/>
                </a:lnTo>
                <a:lnTo>
                  <a:pt x="221558" y="126226"/>
                </a:lnTo>
                <a:lnTo>
                  <a:pt x="220769" y="126903"/>
                </a:lnTo>
                <a:lnTo>
                  <a:pt x="219923" y="127523"/>
                </a:lnTo>
                <a:lnTo>
                  <a:pt x="219077" y="128030"/>
                </a:lnTo>
                <a:lnTo>
                  <a:pt x="218119" y="128538"/>
                </a:lnTo>
                <a:lnTo>
                  <a:pt x="217104" y="128932"/>
                </a:lnTo>
                <a:lnTo>
                  <a:pt x="216146" y="129327"/>
                </a:lnTo>
                <a:lnTo>
                  <a:pt x="213609" y="130285"/>
                </a:lnTo>
                <a:lnTo>
                  <a:pt x="211072" y="131131"/>
                </a:lnTo>
                <a:lnTo>
                  <a:pt x="208535" y="131976"/>
                </a:lnTo>
                <a:lnTo>
                  <a:pt x="205998" y="132709"/>
                </a:lnTo>
                <a:lnTo>
                  <a:pt x="200811" y="134119"/>
                </a:lnTo>
                <a:lnTo>
                  <a:pt x="195625" y="135359"/>
                </a:lnTo>
                <a:lnTo>
                  <a:pt x="194272" y="135697"/>
                </a:lnTo>
                <a:lnTo>
                  <a:pt x="192862" y="135866"/>
                </a:lnTo>
                <a:lnTo>
                  <a:pt x="191509" y="135979"/>
                </a:lnTo>
                <a:lnTo>
                  <a:pt x="190100" y="135923"/>
                </a:lnTo>
                <a:lnTo>
                  <a:pt x="188634" y="135697"/>
                </a:lnTo>
                <a:lnTo>
                  <a:pt x="187901" y="135528"/>
                </a:lnTo>
                <a:lnTo>
                  <a:pt x="187168" y="135246"/>
                </a:lnTo>
                <a:lnTo>
                  <a:pt x="186436" y="134964"/>
                </a:lnTo>
                <a:lnTo>
                  <a:pt x="185815" y="134626"/>
                </a:lnTo>
                <a:lnTo>
                  <a:pt x="185026" y="134175"/>
                </a:lnTo>
                <a:lnTo>
                  <a:pt x="184293" y="133668"/>
                </a:lnTo>
                <a:lnTo>
                  <a:pt x="200530" y="125437"/>
                </a:lnTo>
                <a:lnTo>
                  <a:pt x="199177" y="125211"/>
                </a:lnTo>
                <a:lnTo>
                  <a:pt x="197824" y="125099"/>
                </a:lnTo>
                <a:lnTo>
                  <a:pt x="196640" y="125155"/>
                </a:lnTo>
                <a:lnTo>
                  <a:pt x="195343" y="125324"/>
                </a:lnTo>
                <a:lnTo>
                  <a:pt x="194159" y="125606"/>
                </a:lnTo>
                <a:lnTo>
                  <a:pt x="192919" y="125944"/>
                </a:lnTo>
                <a:lnTo>
                  <a:pt x="191679" y="126395"/>
                </a:lnTo>
                <a:lnTo>
                  <a:pt x="190438" y="126846"/>
                </a:lnTo>
                <a:lnTo>
                  <a:pt x="188014" y="127805"/>
                </a:lnTo>
                <a:lnTo>
                  <a:pt x="185534" y="128763"/>
                </a:lnTo>
                <a:lnTo>
                  <a:pt x="184237" y="129214"/>
                </a:lnTo>
                <a:lnTo>
                  <a:pt x="182884" y="129552"/>
                </a:lnTo>
                <a:lnTo>
                  <a:pt x="181474" y="129834"/>
                </a:lnTo>
                <a:lnTo>
                  <a:pt x="180009" y="130060"/>
                </a:lnTo>
                <a:lnTo>
                  <a:pt x="189367" y="118897"/>
                </a:lnTo>
                <a:lnTo>
                  <a:pt x="188127" y="119348"/>
                </a:lnTo>
                <a:lnTo>
                  <a:pt x="186943" y="119743"/>
                </a:lnTo>
                <a:lnTo>
                  <a:pt x="185872" y="120307"/>
                </a:lnTo>
                <a:lnTo>
                  <a:pt x="184801" y="120927"/>
                </a:lnTo>
                <a:lnTo>
                  <a:pt x="183786" y="121603"/>
                </a:lnTo>
                <a:lnTo>
                  <a:pt x="182828" y="122336"/>
                </a:lnTo>
                <a:lnTo>
                  <a:pt x="180967" y="123971"/>
                </a:lnTo>
                <a:lnTo>
                  <a:pt x="179219" y="125606"/>
                </a:lnTo>
                <a:lnTo>
                  <a:pt x="177472" y="127354"/>
                </a:lnTo>
                <a:lnTo>
                  <a:pt x="175668" y="128876"/>
                </a:lnTo>
                <a:lnTo>
                  <a:pt x="174766" y="129665"/>
                </a:lnTo>
                <a:lnTo>
                  <a:pt x="173751" y="130342"/>
                </a:lnTo>
                <a:lnTo>
                  <a:pt x="173356" y="127185"/>
                </a:lnTo>
                <a:lnTo>
                  <a:pt x="173300" y="126113"/>
                </a:lnTo>
                <a:lnTo>
                  <a:pt x="173356" y="125268"/>
                </a:lnTo>
                <a:lnTo>
                  <a:pt x="173582" y="124478"/>
                </a:lnTo>
                <a:lnTo>
                  <a:pt x="173976" y="123746"/>
                </a:lnTo>
                <a:lnTo>
                  <a:pt x="174484" y="122900"/>
                </a:lnTo>
                <a:lnTo>
                  <a:pt x="175217" y="121942"/>
                </a:lnTo>
                <a:lnTo>
                  <a:pt x="180460" y="115346"/>
                </a:lnTo>
                <a:lnTo>
                  <a:pt x="185759" y="108862"/>
                </a:lnTo>
                <a:lnTo>
                  <a:pt x="185252" y="108129"/>
                </a:lnTo>
                <a:lnTo>
                  <a:pt x="181869" y="109877"/>
                </a:lnTo>
                <a:lnTo>
                  <a:pt x="178487" y="111681"/>
                </a:lnTo>
                <a:lnTo>
                  <a:pt x="179896" y="108411"/>
                </a:lnTo>
                <a:lnTo>
                  <a:pt x="181418" y="105198"/>
                </a:lnTo>
                <a:lnTo>
                  <a:pt x="182940" y="102097"/>
                </a:lnTo>
                <a:lnTo>
                  <a:pt x="184575" y="99109"/>
                </a:lnTo>
                <a:lnTo>
                  <a:pt x="185421" y="97700"/>
                </a:lnTo>
                <a:lnTo>
                  <a:pt x="186323" y="96290"/>
                </a:lnTo>
                <a:lnTo>
                  <a:pt x="187281" y="94881"/>
                </a:lnTo>
                <a:lnTo>
                  <a:pt x="188296" y="93528"/>
                </a:lnTo>
                <a:lnTo>
                  <a:pt x="189424" y="92175"/>
                </a:lnTo>
                <a:lnTo>
                  <a:pt x="190607" y="90878"/>
                </a:lnTo>
                <a:lnTo>
                  <a:pt x="191791" y="89582"/>
                </a:lnTo>
                <a:lnTo>
                  <a:pt x="193144" y="88398"/>
                </a:lnTo>
                <a:lnTo>
                  <a:pt x="191115" y="96009"/>
                </a:lnTo>
                <a:lnTo>
                  <a:pt x="198105" y="89074"/>
                </a:lnTo>
                <a:lnTo>
                  <a:pt x="201262" y="86030"/>
                </a:lnTo>
                <a:lnTo>
                  <a:pt x="204307" y="83098"/>
                </a:lnTo>
                <a:lnTo>
                  <a:pt x="205096" y="82309"/>
                </a:lnTo>
                <a:lnTo>
                  <a:pt x="205942" y="81633"/>
                </a:lnTo>
                <a:lnTo>
                  <a:pt x="206787" y="81125"/>
                </a:lnTo>
                <a:lnTo>
                  <a:pt x="207689" y="80561"/>
                </a:lnTo>
                <a:lnTo>
                  <a:pt x="208591" y="80110"/>
                </a:lnTo>
                <a:lnTo>
                  <a:pt x="209493" y="79772"/>
                </a:lnTo>
                <a:lnTo>
                  <a:pt x="210452" y="79490"/>
                </a:lnTo>
                <a:lnTo>
                  <a:pt x="211467" y="79265"/>
                </a:lnTo>
                <a:lnTo>
                  <a:pt x="212481" y="79152"/>
                </a:lnTo>
                <a:lnTo>
                  <a:pt x="213496" y="79039"/>
                </a:lnTo>
                <a:close/>
                <a:moveTo>
                  <a:pt x="110553" y="95388"/>
                </a:moveTo>
                <a:lnTo>
                  <a:pt x="111625" y="95445"/>
                </a:lnTo>
                <a:lnTo>
                  <a:pt x="112808" y="95501"/>
                </a:lnTo>
                <a:lnTo>
                  <a:pt x="113936" y="95614"/>
                </a:lnTo>
                <a:lnTo>
                  <a:pt x="115064" y="95839"/>
                </a:lnTo>
                <a:lnTo>
                  <a:pt x="116191" y="96065"/>
                </a:lnTo>
                <a:lnTo>
                  <a:pt x="117262" y="96347"/>
                </a:lnTo>
                <a:lnTo>
                  <a:pt x="118333" y="96741"/>
                </a:lnTo>
                <a:lnTo>
                  <a:pt x="119404" y="97136"/>
                </a:lnTo>
                <a:lnTo>
                  <a:pt x="120476" y="97531"/>
                </a:lnTo>
                <a:lnTo>
                  <a:pt x="121490" y="98094"/>
                </a:lnTo>
                <a:lnTo>
                  <a:pt x="122562" y="98602"/>
                </a:lnTo>
                <a:lnTo>
                  <a:pt x="123520" y="99222"/>
                </a:lnTo>
                <a:lnTo>
                  <a:pt x="124535" y="99898"/>
                </a:lnTo>
                <a:lnTo>
                  <a:pt x="125437" y="100575"/>
                </a:lnTo>
                <a:lnTo>
                  <a:pt x="126339" y="101364"/>
                </a:lnTo>
                <a:lnTo>
                  <a:pt x="127184" y="102154"/>
                </a:lnTo>
                <a:lnTo>
                  <a:pt x="128030" y="102999"/>
                </a:lnTo>
                <a:lnTo>
                  <a:pt x="128819" y="103788"/>
                </a:lnTo>
                <a:lnTo>
                  <a:pt x="129552" y="104747"/>
                </a:lnTo>
                <a:lnTo>
                  <a:pt x="130285" y="105705"/>
                </a:lnTo>
                <a:lnTo>
                  <a:pt x="130962" y="106720"/>
                </a:lnTo>
                <a:lnTo>
                  <a:pt x="131582" y="107791"/>
                </a:lnTo>
                <a:lnTo>
                  <a:pt x="132145" y="108806"/>
                </a:lnTo>
                <a:lnTo>
                  <a:pt x="132709" y="109877"/>
                </a:lnTo>
                <a:lnTo>
                  <a:pt x="133160" y="111005"/>
                </a:lnTo>
                <a:lnTo>
                  <a:pt x="127861" y="112583"/>
                </a:lnTo>
                <a:lnTo>
                  <a:pt x="128763" y="113147"/>
                </a:lnTo>
                <a:lnTo>
                  <a:pt x="129778" y="113711"/>
                </a:lnTo>
                <a:lnTo>
                  <a:pt x="131751" y="114669"/>
                </a:lnTo>
                <a:lnTo>
                  <a:pt x="133780" y="115571"/>
                </a:lnTo>
                <a:lnTo>
                  <a:pt x="135697" y="116473"/>
                </a:lnTo>
                <a:lnTo>
                  <a:pt x="136656" y="116980"/>
                </a:lnTo>
                <a:lnTo>
                  <a:pt x="137558" y="117544"/>
                </a:lnTo>
                <a:lnTo>
                  <a:pt x="138403" y="118164"/>
                </a:lnTo>
                <a:lnTo>
                  <a:pt x="139192" y="118841"/>
                </a:lnTo>
                <a:lnTo>
                  <a:pt x="139925" y="119686"/>
                </a:lnTo>
                <a:lnTo>
                  <a:pt x="140658" y="120645"/>
                </a:lnTo>
                <a:lnTo>
                  <a:pt x="141222" y="121660"/>
                </a:lnTo>
                <a:lnTo>
                  <a:pt x="141786" y="122900"/>
                </a:lnTo>
                <a:lnTo>
                  <a:pt x="128199" y="120250"/>
                </a:lnTo>
                <a:lnTo>
                  <a:pt x="127748" y="121716"/>
                </a:lnTo>
                <a:lnTo>
                  <a:pt x="142068" y="127128"/>
                </a:lnTo>
                <a:lnTo>
                  <a:pt x="141899" y="128425"/>
                </a:lnTo>
                <a:lnTo>
                  <a:pt x="125493" y="129496"/>
                </a:lnTo>
                <a:lnTo>
                  <a:pt x="125493" y="131074"/>
                </a:lnTo>
                <a:lnTo>
                  <a:pt x="137107" y="133386"/>
                </a:lnTo>
                <a:lnTo>
                  <a:pt x="134231" y="134908"/>
                </a:lnTo>
                <a:lnTo>
                  <a:pt x="131300" y="136261"/>
                </a:lnTo>
                <a:lnTo>
                  <a:pt x="128425" y="137445"/>
                </a:lnTo>
                <a:lnTo>
                  <a:pt x="125606" y="138403"/>
                </a:lnTo>
                <a:lnTo>
                  <a:pt x="122731" y="139249"/>
                </a:lnTo>
                <a:lnTo>
                  <a:pt x="119855" y="139982"/>
                </a:lnTo>
                <a:lnTo>
                  <a:pt x="116980" y="140489"/>
                </a:lnTo>
                <a:lnTo>
                  <a:pt x="114105" y="140771"/>
                </a:lnTo>
                <a:lnTo>
                  <a:pt x="111230" y="140940"/>
                </a:lnTo>
                <a:lnTo>
                  <a:pt x="108298" y="140940"/>
                </a:lnTo>
                <a:lnTo>
                  <a:pt x="105480" y="140771"/>
                </a:lnTo>
                <a:lnTo>
                  <a:pt x="102548" y="140433"/>
                </a:lnTo>
                <a:lnTo>
                  <a:pt x="99560" y="139926"/>
                </a:lnTo>
                <a:lnTo>
                  <a:pt x="96572" y="139193"/>
                </a:lnTo>
                <a:lnTo>
                  <a:pt x="93528" y="138403"/>
                </a:lnTo>
                <a:lnTo>
                  <a:pt x="90484" y="137389"/>
                </a:lnTo>
                <a:lnTo>
                  <a:pt x="91329" y="136994"/>
                </a:lnTo>
                <a:lnTo>
                  <a:pt x="92175" y="136712"/>
                </a:lnTo>
                <a:lnTo>
                  <a:pt x="93020" y="136543"/>
                </a:lnTo>
                <a:lnTo>
                  <a:pt x="93866" y="136374"/>
                </a:lnTo>
                <a:lnTo>
                  <a:pt x="95557" y="136261"/>
                </a:lnTo>
                <a:lnTo>
                  <a:pt x="97192" y="136205"/>
                </a:lnTo>
                <a:lnTo>
                  <a:pt x="98884" y="136092"/>
                </a:lnTo>
                <a:lnTo>
                  <a:pt x="99729" y="136036"/>
                </a:lnTo>
                <a:lnTo>
                  <a:pt x="100462" y="135866"/>
                </a:lnTo>
                <a:lnTo>
                  <a:pt x="101251" y="135641"/>
                </a:lnTo>
                <a:lnTo>
                  <a:pt x="102041" y="135303"/>
                </a:lnTo>
                <a:lnTo>
                  <a:pt x="102830" y="134852"/>
                </a:lnTo>
                <a:lnTo>
                  <a:pt x="103506" y="134288"/>
                </a:lnTo>
                <a:lnTo>
                  <a:pt x="81125" y="131920"/>
                </a:lnTo>
                <a:lnTo>
                  <a:pt x="82309" y="131525"/>
                </a:lnTo>
                <a:lnTo>
                  <a:pt x="83549" y="131300"/>
                </a:lnTo>
                <a:lnTo>
                  <a:pt x="84790" y="131074"/>
                </a:lnTo>
                <a:lnTo>
                  <a:pt x="85973" y="130905"/>
                </a:lnTo>
                <a:lnTo>
                  <a:pt x="88398" y="130793"/>
                </a:lnTo>
                <a:lnTo>
                  <a:pt x="90822" y="130849"/>
                </a:lnTo>
                <a:lnTo>
                  <a:pt x="93246" y="130793"/>
                </a:lnTo>
                <a:lnTo>
                  <a:pt x="94486" y="130680"/>
                </a:lnTo>
                <a:lnTo>
                  <a:pt x="95670" y="130623"/>
                </a:lnTo>
                <a:lnTo>
                  <a:pt x="96910" y="130398"/>
                </a:lnTo>
                <a:lnTo>
                  <a:pt x="98094" y="130116"/>
                </a:lnTo>
                <a:lnTo>
                  <a:pt x="99222" y="129778"/>
                </a:lnTo>
                <a:lnTo>
                  <a:pt x="100406" y="129270"/>
                </a:lnTo>
                <a:lnTo>
                  <a:pt x="98714" y="128932"/>
                </a:lnTo>
                <a:lnTo>
                  <a:pt x="96967" y="128594"/>
                </a:lnTo>
                <a:lnTo>
                  <a:pt x="95276" y="128368"/>
                </a:lnTo>
                <a:lnTo>
                  <a:pt x="93471" y="128143"/>
                </a:lnTo>
                <a:lnTo>
                  <a:pt x="89976" y="127805"/>
                </a:lnTo>
                <a:lnTo>
                  <a:pt x="86368" y="127410"/>
                </a:lnTo>
                <a:lnTo>
                  <a:pt x="84620" y="127128"/>
                </a:lnTo>
                <a:lnTo>
                  <a:pt x="82760" y="126846"/>
                </a:lnTo>
                <a:lnTo>
                  <a:pt x="81012" y="126452"/>
                </a:lnTo>
                <a:lnTo>
                  <a:pt x="79208" y="125888"/>
                </a:lnTo>
                <a:lnTo>
                  <a:pt x="77348" y="125268"/>
                </a:lnTo>
                <a:lnTo>
                  <a:pt x="75600" y="124422"/>
                </a:lnTo>
                <a:lnTo>
                  <a:pt x="73796" y="123520"/>
                </a:lnTo>
                <a:lnTo>
                  <a:pt x="72049" y="122336"/>
                </a:lnTo>
                <a:lnTo>
                  <a:pt x="73909" y="121716"/>
                </a:lnTo>
                <a:lnTo>
                  <a:pt x="75713" y="121265"/>
                </a:lnTo>
                <a:lnTo>
                  <a:pt x="77517" y="120927"/>
                </a:lnTo>
                <a:lnTo>
                  <a:pt x="79265" y="120758"/>
                </a:lnTo>
                <a:lnTo>
                  <a:pt x="81069" y="120645"/>
                </a:lnTo>
                <a:lnTo>
                  <a:pt x="82816" y="120589"/>
                </a:lnTo>
                <a:lnTo>
                  <a:pt x="86255" y="120645"/>
                </a:lnTo>
                <a:lnTo>
                  <a:pt x="89638" y="120814"/>
                </a:lnTo>
                <a:lnTo>
                  <a:pt x="93020" y="120814"/>
                </a:lnTo>
                <a:lnTo>
                  <a:pt x="94655" y="120758"/>
                </a:lnTo>
                <a:lnTo>
                  <a:pt x="96347" y="120645"/>
                </a:lnTo>
                <a:lnTo>
                  <a:pt x="97982" y="120363"/>
                </a:lnTo>
                <a:lnTo>
                  <a:pt x="99673" y="120025"/>
                </a:lnTo>
                <a:lnTo>
                  <a:pt x="98320" y="119348"/>
                </a:lnTo>
                <a:lnTo>
                  <a:pt x="96967" y="118897"/>
                </a:lnTo>
                <a:lnTo>
                  <a:pt x="95670" y="118503"/>
                </a:lnTo>
                <a:lnTo>
                  <a:pt x="94261" y="118221"/>
                </a:lnTo>
                <a:lnTo>
                  <a:pt x="92851" y="118052"/>
                </a:lnTo>
                <a:lnTo>
                  <a:pt x="91442" y="117882"/>
                </a:lnTo>
                <a:lnTo>
                  <a:pt x="88623" y="117657"/>
                </a:lnTo>
                <a:lnTo>
                  <a:pt x="85748" y="117431"/>
                </a:lnTo>
                <a:lnTo>
                  <a:pt x="84339" y="117262"/>
                </a:lnTo>
                <a:lnTo>
                  <a:pt x="82873" y="117037"/>
                </a:lnTo>
                <a:lnTo>
                  <a:pt x="81463" y="116755"/>
                </a:lnTo>
                <a:lnTo>
                  <a:pt x="79998" y="116304"/>
                </a:lnTo>
                <a:lnTo>
                  <a:pt x="78532" y="115853"/>
                </a:lnTo>
                <a:lnTo>
                  <a:pt x="77122" y="115120"/>
                </a:lnTo>
                <a:lnTo>
                  <a:pt x="78306" y="114500"/>
                </a:lnTo>
                <a:lnTo>
                  <a:pt x="79490" y="113992"/>
                </a:lnTo>
                <a:lnTo>
                  <a:pt x="80730" y="113541"/>
                </a:lnTo>
                <a:lnTo>
                  <a:pt x="81914" y="113034"/>
                </a:lnTo>
                <a:lnTo>
                  <a:pt x="84339" y="112301"/>
                </a:lnTo>
                <a:lnTo>
                  <a:pt x="86763" y="111794"/>
                </a:lnTo>
                <a:lnTo>
                  <a:pt x="89074" y="111343"/>
                </a:lnTo>
                <a:lnTo>
                  <a:pt x="91498" y="111061"/>
                </a:lnTo>
                <a:lnTo>
                  <a:pt x="93922" y="110892"/>
                </a:lnTo>
                <a:lnTo>
                  <a:pt x="96347" y="110835"/>
                </a:lnTo>
                <a:lnTo>
                  <a:pt x="98714" y="110835"/>
                </a:lnTo>
                <a:lnTo>
                  <a:pt x="101082" y="110948"/>
                </a:lnTo>
                <a:lnTo>
                  <a:pt x="105874" y="111117"/>
                </a:lnTo>
                <a:lnTo>
                  <a:pt x="110497" y="111286"/>
                </a:lnTo>
                <a:lnTo>
                  <a:pt x="112865" y="111286"/>
                </a:lnTo>
                <a:lnTo>
                  <a:pt x="115120" y="111174"/>
                </a:lnTo>
                <a:lnTo>
                  <a:pt x="115176" y="109313"/>
                </a:lnTo>
                <a:lnTo>
                  <a:pt x="87383" y="106889"/>
                </a:lnTo>
                <a:lnTo>
                  <a:pt x="88905" y="104916"/>
                </a:lnTo>
                <a:lnTo>
                  <a:pt x="90202" y="103281"/>
                </a:lnTo>
                <a:lnTo>
                  <a:pt x="90765" y="102717"/>
                </a:lnTo>
                <a:lnTo>
                  <a:pt x="91386" y="102210"/>
                </a:lnTo>
                <a:lnTo>
                  <a:pt x="91949" y="101759"/>
                </a:lnTo>
                <a:lnTo>
                  <a:pt x="92513" y="101421"/>
                </a:lnTo>
                <a:lnTo>
                  <a:pt x="93133" y="101139"/>
                </a:lnTo>
                <a:lnTo>
                  <a:pt x="93697" y="100913"/>
                </a:lnTo>
                <a:lnTo>
                  <a:pt x="94374" y="100800"/>
                </a:lnTo>
                <a:lnTo>
                  <a:pt x="95106" y="100631"/>
                </a:lnTo>
                <a:lnTo>
                  <a:pt x="96798" y="100631"/>
                </a:lnTo>
                <a:lnTo>
                  <a:pt x="98884" y="100688"/>
                </a:lnTo>
                <a:lnTo>
                  <a:pt x="102717" y="100913"/>
                </a:lnTo>
                <a:lnTo>
                  <a:pt x="106720" y="101195"/>
                </a:lnTo>
                <a:lnTo>
                  <a:pt x="114443" y="101759"/>
                </a:lnTo>
                <a:lnTo>
                  <a:pt x="114613" y="100800"/>
                </a:lnTo>
                <a:lnTo>
                  <a:pt x="102943" y="97080"/>
                </a:lnTo>
                <a:lnTo>
                  <a:pt x="104014" y="96685"/>
                </a:lnTo>
                <a:lnTo>
                  <a:pt x="105085" y="96290"/>
                </a:lnTo>
                <a:lnTo>
                  <a:pt x="106156" y="96009"/>
                </a:lnTo>
                <a:lnTo>
                  <a:pt x="107227" y="95783"/>
                </a:lnTo>
                <a:lnTo>
                  <a:pt x="108298" y="95614"/>
                </a:lnTo>
                <a:lnTo>
                  <a:pt x="109426" y="95501"/>
                </a:lnTo>
                <a:lnTo>
                  <a:pt x="110553" y="95388"/>
                </a:lnTo>
                <a:close/>
                <a:moveTo>
                  <a:pt x="64494" y="129552"/>
                </a:moveTo>
                <a:lnTo>
                  <a:pt x="66411" y="129665"/>
                </a:lnTo>
                <a:lnTo>
                  <a:pt x="68215" y="129947"/>
                </a:lnTo>
                <a:lnTo>
                  <a:pt x="70132" y="130172"/>
                </a:lnTo>
                <a:lnTo>
                  <a:pt x="70526" y="130342"/>
                </a:lnTo>
                <a:lnTo>
                  <a:pt x="70921" y="130511"/>
                </a:lnTo>
                <a:lnTo>
                  <a:pt x="71259" y="130849"/>
                </a:lnTo>
                <a:lnTo>
                  <a:pt x="71654" y="131244"/>
                </a:lnTo>
                <a:lnTo>
                  <a:pt x="72443" y="132033"/>
                </a:lnTo>
                <a:lnTo>
                  <a:pt x="73232" y="132935"/>
                </a:lnTo>
                <a:lnTo>
                  <a:pt x="71598" y="133555"/>
                </a:lnTo>
                <a:lnTo>
                  <a:pt x="69906" y="134119"/>
                </a:lnTo>
                <a:lnTo>
                  <a:pt x="68102" y="134683"/>
                </a:lnTo>
                <a:lnTo>
                  <a:pt x="66411" y="135190"/>
                </a:lnTo>
                <a:lnTo>
                  <a:pt x="64494" y="135641"/>
                </a:lnTo>
                <a:lnTo>
                  <a:pt x="62690" y="136092"/>
                </a:lnTo>
                <a:lnTo>
                  <a:pt x="60773" y="136430"/>
                </a:lnTo>
                <a:lnTo>
                  <a:pt x="58857" y="136768"/>
                </a:lnTo>
                <a:lnTo>
                  <a:pt x="56883" y="137050"/>
                </a:lnTo>
                <a:lnTo>
                  <a:pt x="54854" y="137276"/>
                </a:lnTo>
                <a:lnTo>
                  <a:pt x="52881" y="137445"/>
                </a:lnTo>
                <a:lnTo>
                  <a:pt x="50908" y="137614"/>
                </a:lnTo>
                <a:lnTo>
                  <a:pt x="46905" y="137727"/>
                </a:lnTo>
                <a:lnTo>
                  <a:pt x="43071" y="137727"/>
                </a:lnTo>
                <a:lnTo>
                  <a:pt x="42959" y="137840"/>
                </a:lnTo>
                <a:lnTo>
                  <a:pt x="42902" y="137896"/>
                </a:lnTo>
                <a:lnTo>
                  <a:pt x="43184" y="138403"/>
                </a:lnTo>
                <a:lnTo>
                  <a:pt x="43579" y="138911"/>
                </a:lnTo>
                <a:lnTo>
                  <a:pt x="43917" y="139362"/>
                </a:lnTo>
                <a:lnTo>
                  <a:pt x="44424" y="139756"/>
                </a:lnTo>
                <a:lnTo>
                  <a:pt x="44819" y="140038"/>
                </a:lnTo>
                <a:lnTo>
                  <a:pt x="45270" y="140264"/>
                </a:lnTo>
                <a:lnTo>
                  <a:pt x="45834" y="140377"/>
                </a:lnTo>
                <a:lnTo>
                  <a:pt x="46397" y="140489"/>
                </a:lnTo>
                <a:lnTo>
                  <a:pt x="47412" y="140546"/>
                </a:lnTo>
                <a:lnTo>
                  <a:pt x="48483" y="140489"/>
                </a:lnTo>
                <a:lnTo>
                  <a:pt x="49611" y="140377"/>
                </a:lnTo>
                <a:lnTo>
                  <a:pt x="50738" y="140264"/>
                </a:lnTo>
                <a:lnTo>
                  <a:pt x="54685" y="140038"/>
                </a:lnTo>
                <a:lnTo>
                  <a:pt x="58744" y="139813"/>
                </a:lnTo>
                <a:lnTo>
                  <a:pt x="67877" y="139193"/>
                </a:lnTo>
                <a:lnTo>
                  <a:pt x="66918" y="140320"/>
                </a:lnTo>
                <a:lnTo>
                  <a:pt x="65960" y="141391"/>
                </a:lnTo>
                <a:lnTo>
                  <a:pt x="64945" y="142406"/>
                </a:lnTo>
                <a:lnTo>
                  <a:pt x="63930" y="143308"/>
                </a:lnTo>
                <a:lnTo>
                  <a:pt x="62859" y="144154"/>
                </a:lnTo>
                <a:lnTo>
                  <a:pt x="61845" y="144943"/>
                </a:lnTo>
                <a:lnTo>
                  <a:pt x="60773" y="145676"/>
                </a:lnTo>
                <a:lnTo>
                  <a:pt x="59646" y="146352"/>
                </a:lnTo>
                <a:lnTo>
                  <a:pt x="58575" y="146973"/>
                </a:lnTo>
                <a:lnTo>
                  <a:pt x="57447" y="147536"/>
                </a:lnTo>
                <a:lnTo>
                  <a:pt x="55249" y="148607"/>
                </a:lnTo>
                <a:lnTo>
                  <a:pt x="52937" y="149397"/>
                </a:lnTo>
                <a:lnTo>
                  <a:pt x="50626" y="150130"/>
                </a:lnTo>
                <a:lnTo>
                  <a:pt x="48258" y="150806"/>
                </a:lnTo>
                <a:lnTo>
                  <a:pt x="45890" y="151313"/>
                </a:lnTo>
                <a:lnTo>
                  <a:pt x="41098" y="152385"/>
                </a:lnTo>
                <a:lnTo>
                  <a:pt x="36250" y="153399"/>
                </a:lnTo>
                <a:lnTo>
                  <a:pt x="33769" y="153963"/>
                </a:lnTo>
                <a:lnTo>
                  <a:pt x="31401" y="154640"/>
                </a:lnTo>
                <a:lnTo>
                  <a:pt x="31796" y="153118"/>
                </a:lnTo>
                <a:lnTo>
                  <a:pt x="32191" y="151708"/>
                </a:lnTo>
                <a:lnTo>
                  <a:pt x="32698" y="150411"/>
                </a:lnTo>
                <a:lnTo>
                  <a:pt x="33205" y="149115"/>
                </a:lnTo>
                <a:lnTo>
                  <a:pt x="33769" y="147931"/>
                </a:lnTo>
                <a:lnTo>
                  <a:pt x="34277" y="146747"/>
                </a:lnTo>
                <a:lnTo>
                  <a:pt x="34953" y="145619"/>
                </a:lnTo>
                <a:lnTo>
                  <a:pt x="35686" y="144548"/>
                </a:lnTo>
                <a:lnTo>
                  <a:pt x="36363" y="143534"/>
                </a:lnTo>
                <a:lnTo>
                  <a:pt x="37152" y="142632"/>
                </a:lnTo>
                <a:lnTo>
                  <a:pt x="37997" y="141673"/>
                </a:lnTo>
                <a:lnTo>
                  <a:pt x="38843" y="140828"/>
                </a:lnTo>
                <a:lnTo>
                  <a:pt x="39801" y="139982"/>
                </a:lnTo>
                <a:lnTo>
                  <a:pt x="40760" y="139249"/>
                </a:lnTo>
                <a:lnTo>
                  <a:pt x="41831" y="138516"/>
                </a:lnTo>
                <a:lnTo>
                  <a:pt x="42902" y="137896"/>
                </a:lnTo>
                <a:lnTo>
                  <a:pt x="42846" y="137727"/>
                </a:lnTo>
                <a:lnTo>
                  <a:pt x="43071" y="137727"/>
                </a:lnTo>
                <a:lnTo>
                  <a:pt x="44424" y="136487"/>
                </a:lnTo>
                <a:lnTo>
                  <a:pt x="45890" y="135246"/>
                </a:lnTo>
                <a:lnTo>
                  <a:pt x="47412" y="134062"/>
                </a:lnTo>
                <a:lnTo>
                  <a:pt x="48934" y="133048"/>
                </a:lnTo>
                <a:lnTo>
                  <a:pt x="50513" y="132258"/>
                </a:lnTo>
                <a:lnTo>
                  <a:pt x="52148" y="131525"/>
                </a:lnTo>
                <a:lnTo>
                  <a:pt x="53896" y="130905"/>
                </a:lnTo>
                <a:lnTo>
                  <a:pt x="55530" y="130398"/>
                </a:lnTo>
                <a:lnTo>
                  <a:pt x="57278" y="130003"/>
                </a:lnTo>
                <a:lnTo>
                  <a:pt x="59082" y="129778"/>
                </a:lnTo>
                <a:lnTo>
                  <a:pt x="60830" y="129609"/>
                </a:lnTo>
                <a:lnTo>
                  <a:pt x="62690" y="129552"/>
                </a:lnTo>
                <a:close/>
                <a:moveTo>
                  <a:pt x="50400" y="154752"/>
                </a:moveTo>
                <a:lnTo>
                  <a:pt x="48822" y="156444"/>
                </a:lnTo>
                <a:lnTo>
                  <a:pt x="47356" y="157966"/>
                </a:lnTo>
                <a:lnTo>
                  <a:pt x="45890" y="159319"/>
                </a:lnTo>
                <a:lnTo>
                  <a:pt x="44537" y="160446"/>
                </a:lnTo>
                <a:lnTo>
                  <a:pt x="43184" y="161461"/>
                </a:lnTo>
                <a:lnTo>
                  <a:pt x="41887" y="162307"/>
                </a:lnTo>
                <a:lnTo>
                  <a:pt x="40534" y="163096"/>
                </a:lnTo>
                <a:lnTo>
                  <a:pt x="39181" y="163660"/>
                </a:lnTo>
                <a:lnTo>
                  <a:pt x="37772" y="164167"/>
                </a:lnTo>
                <a:lnTo>
                  <a:pt x="36250" y="164562"/>
                </a:lnTo>
                <a:lnTo>
                  <a:pt x="34615" y="164844"/>
                </a:lnTo>
                <a:lnTo>
                  <a:pt x="32867" y="165013"/>
                </a:lnTo>
                <a:lnTo>
                  <a:pt x="31007" y="165182"/>
                </a:lnTo>
                <a:lnTo>
                  <a:pt x="28977" y="165182"/>
                </a:lnTo>
                <a:lnTo>
                  <a:pt x="26722" y="165126"/>
                </a:lnTo>
                <a:lnTo>
                  <a:pt x="24298" y="165069"/>
                </a:lnTo>
                <a:lnTo>
                  <a:pt x="25087" y="163829"/>
                </a:lnTo>
                <a:lnTo>
                  <a:pt x="25820" y="162645"/>
                </a:lnTo>
                <a:lnTo>
                  <a:pt x="27173" y="160390"/>
                </a:lnTo>
                <a:lnTo>
                  <a:pt x="27737" y="159432"/>
                </a:lnTo>
                <a:lnTo>
                  <a:pt x="28414" y="158642"/>
                </a:lnTo>
                <a:lnTo>
                  <a:pt x="28695" y="158361"/>
                </a:lnTo>
                <a:lnTo>
                  <a:pt x="29034" y="158022"/>
                </a:lnTo>
                <a:lnTo>
                  <a:pt x="29428" y="157853"/>
                </a:lnTo>
                <a:lnTo>
                  <a:pt x="29767" y="157740"/>
                </a:lnTo>
                <a:lnTo>
                  <a:pt x="32191" y="157120"/>
                </a:lnTo>
                <a:lnTo>
                  <a:pt x="34615" y="156613"/>
                </a:lnTo>
                <a:lnTo>
                  <a:pt x="37039" y="156105"/>
                </a:lnTo>
                <a:lnTo>
                  <a:pt x="39576" y="155711"/>
                </a:lnTo>
                <a:lnTo>
                  <a:pt x="42226" y="155429"/>
                </a:lnTo>
                <a:lnTo>
                  <a:pt x="44875" y="155147"/>
                </a:lnTo>
                <a:lnTo>
                  <a:pt x="47581" y="154978"/>
                </a:lnTo>
                <a:lnTo>
                  <a:pt x="50400" y="154752"/>
                </a:lnTo>
                <a:close/>
                <a:moveTo>
                  <a:pt x="27624" y="168339"/>
                </a:moveTo>
                <a:lnTo>
                  <a:pt x="29259" y="168395"/>
                </a:lnTo>
                <a:lnTo>
                  <a:pt x="30894" y="168621"/>
                </a:lnTo>
                <a:lnTo>
                  <a:pt x="32754" y="169128"/>
                </a:lnTo>
                <a:lnTo>
                  <a:pt x="30330" y="170763"/>
                </a:lnTo>
                <a:lnTo>
                  <a:pt x="27963" y="172342"/>
                </a:lnTo>
                <a:lnTo>
                  <a:pt x="25595" y="173751"/>
                </a:lnTo>
                <a:lnTo>
                  <a:pt x="23114" y="174991"/>
                </a:lnTo>
                <a:lnTo>
                  <a:pt x="21874" y="175555"/>
                </a:lnTo>
                <a:lnTo>
                  <a:pt x="20634" y="176006"/>
                </a:lnTo>
                <a:lnTo>
                  <a:pt x="19281" y="176457"/>
                </a:lnTo>
                <a:lnTo>
                  <a:pt x="17984" y="176852"/>
                </a:lnTo>
                <a:lnTo>
                  <a:pt x="16687" y="177134"/>
                </a:lnTo>
                <a:lnTo>
                  <a:pt x="15334" y="177472"/>
                </a:lnTo>
                <a:lnTo>
                  <a:pt x="13925" y="177641"/>
                </a:lnTo>
                <a:lnTo>
                  <a:pt x="12572" y="177754"/>
                </a:lnTo>
                <a:lnTo>
                  <a:pt x="14601" y="175724"/>
                </a:lnTo>
                <a:lnTo>
                  <a:pt x="16575" y="173751"/>
                </a:lnTo>
                <a:lnTo>
                  <a:pt x="17646" y="172793"/>
                </a:lnTo>
                <a:lnTo>
                  <a:pt x="18717" y="171834"/>
                </a:lnTo>
                <a:lnTo>
                  <a:pt x="19844" y="171045"/>
                </a:lnTo>
                <a:lnTo>
                  <a:pt x="20972" y="170256"/>
                </a:lnTo>
                <a:lnTo>
                  <a:pt x="22156" y="169636"/>
                </a:lnTo>
                <a:lnTo>
                  <a:pt x="23452" y="169128"/>
                </a:lnTo>
                <a:lnTo>
                  <a:pt x="24805" y="168677"/>
                </a:lnTo>
                <a:lnTo>
                  <a:pt x="26215" y="168452"/>
                </a:lnTo>
                <a:lnTo>
                  <a:pt x="27624" y="168339"/>
                </a:lnTo>
                <a:close/>
                <a:moveTo>
                  <a:pt x="79434" y="137670"/>
                </a:moveTo>
                <a:lnTo>
                  <a:pt x="88172" y="141504"/>
                </a:lnTo>
                <a:lnTo>
                  <a:pt x="88116" y="144605"/>
                </a:lnTo>
                <a:lnTo>
                  <a:pt x="87947" y="147705"/>
                </a:lnTo>
                <a:lnTo>
                  <a:pt x="87665" y="150750"/>
                </a:lnTo>
                <a:lnTo>
                  <a:pt x="87439" y="152328"/>
                </a:lnTo>
                <a:lnTo>
                  <a:pt x="87214" y="153794"/>
                </a:lnTo>
                <a:lnTo>
                  <a:pt x="86932" y="155260"/>
                </a:lnTo>
                <a:lnTo>
                  <a:pt x="86537" y="156782"/>
                </a:lnTo>
                <a:lnTo>
                  <a:pt x="86143" y="158191"/>
                </a:lnTo>
                <a:lnTo>
                  <a:pt x="85579" y="159657"/>
                </a:lnTo>
                <a:lnTo>
                  <a:pt x="84959" y="161067"/>
                </a:lnTo>
                <a:lnTo>
                  <a:pt x="84282" y="162420"/>
                </a:lnTo>
                <a:lnTo>
                  <a:pt x="83493" y="163773"/>
                </a:lnTo>
                <a:lnTo>
                  <a:pt x="82704" y="165126"/>
                </a:lnTo>
                <a:lnTo>
                  <a:pt x="80674" y="167944"/>
                </a:lnTo>
                <a:lnTo>
                  <a:pt x="78532" y="170594"/>
                </a:lnTo>
                <a:lnTo>
                  <a:pt x="76277" y="173075"/>
                </a:lnTo>
                <a:lnTo>
                  <a:pt x="73965" y="175499"/>
                </a:lnTo>
                <a:lnTo>
                  <a:pt x="71541" y="177698"/>
                </a:lnTo>
                <a:lnTo>
                  <a:pt x="69004" y="179783"/>
                </a:lnTo>
                <a:lnTo>
                  <a:pt x="66467" y="181700"/>
                </a:lnTo>
                <a:lnTo>
                  <a:pt x="63818" y="183448"/>
                </a:lnTo>
                <a:lnTo>
                  <a:pt x="60999" y="185139"/>
                </a:lnTo>
                <a:lnTo>
                  <a:pt x="58124" y="186549"/>
                </a:lnTo>
                <a:lnTo>
                  <a:pt x="55192" y="187902"/>
                </a:lnTo>
                <a:lnTo>
                  <a:pt x="52091" y="189029"/>
                </a:lnTo>
                <a:lnTo>
                  <a:pt x="48934" y="190044"/>
                </a:lnTo>
                <a:lnTo>
                  <a:pt x="45777" y="190890"/>
                </a:lnTo>
                <a:lnTo>
                  <a:pt x="42395" y="191566"/>
                </a:lnTo>
                <a:lnTo>
                  <a:pt x="38956" y="192073"/>
                </a:lnTo>
                <a:lnTo>
                  <a:pt x="37152" y="192299"/>
                </a:lnTo>
                <a:lnTo>
                  <a:pt x="35291" y="192355"/>
                </a:lnTo>
                <a:lnTo>
                  <a:pt x="33431" y="192299"/>
                </a:lnTo>
                <a:lnTo>
                  <a:pt x="31571" y="192243"/>
                </a:lnTo>
                <a:lnTo>
                  <a:pt x="29823" y="192073"/>
                </a:lnTo>
                <a:lnTo>
                  <a:pt x="28019" y="191735"/>
                </a:lnTo>
                <a:lnTo>
                  <a:pt x="26271" y="191397"/>
                </a:lnTo>
                <a:lnTo>
                  <a:pt x="24524" y="190890"/>
                </a:lnTo>
                <a:lnTo>
                  <a:pt x="22720" y="190326"/>
                </a:lnTo>
                <a:lnTo>
                  <a:pt x="20916" y="189762"/>
                </a:lnTo>
                <a:lnTo>
                  <a:pt x="19168" y="189029"/>
                </a:lnTo>
                <a:lnTo>
                  <a:pt x="17420" y="188353"/>
                </a:lnTo>
                <a:lnTo>
                  <a:pt x="15673" y="187507"/>
                </a:lnTo>
                <a:lnTo>
                  <a:pt x="13981" y="186605"/>
                </a:lnTo>
                <a:lnTo>
                  <a:pt x="12234" y="185647"/>
                </a:lnTo>
                <a:lnTo>
                  <a:pt x="10430" y="184632"/>
                </a:lnTo>
                <a:lnTo>
                  <a:pt x="35461" y="172736"/>
                </a:lnTo>
                <a:lnTo>
                  <a:pt x="35122" y="186041"/>
                </a:lnTo>
                <a:lnTo>
                  <a:pt x="36926" y="186492"/>
                </a:lnTo>
                <a:lnTo>
                  <a:pt x="37208" y="184294"/>
                </a:lnTo>
                <a:lnTo>
                  <a:pt x="37490" y="182095"/>
                </a:lnTo>
                <a:lnTo>
                  <a:pt x="37885" y="180009"/>
                </a:lnTo>
                <a:lnTo>
                  <a:pt x="38448" y="177979"/>
                </a:lnTo>
                <a:lnTo>
                  <a:pt x="39012" y="175950"/>
                </a:lnTo>
                <a:lnTo>
                  <a:pt x="39689" y="174033"/>
                </a:lnTo>
                <a:lnTo>
                  <a:pt x="40478" y="172116"/>
                </a:lnTo>
                <a:lnTo>
                  <a:pt x="41380" y="170312"/>
                </a:lnTo>
                <a:lnTo>
                  <a:pt x="42451" y="168565"/>
                </a:lnTo>
                <a:lnTo>
                  <a:pt x="43635" y="166986"/>
                </a:lnTo>
                <a:lnTo>
                  <a:pt x="44932" y="165464"/>
                </a:lnTo>
                <a:lnTo>
                  <a:pt x="46397" y="163885"/>
                </a:lnTo>
                <a:lnTo>
                  <a:pt x="47976" y="162476"/>
                </a:lnTo>
                <a:lnTo>
                  <a:pt x="49780" y="161236"/>
                </a:lnTo>
                <a:lnTo>
                  <a:pt x="51753" y="160052"/>
                </a:lnTo>
                <a:lnTo>
                  <a:pt x="53896" y="158924"/>
                </a:lnTo>
                <a:lnTo>
                  <a:pt x="53275" y="179445"/>
                </a:lnTo>
                <a:lnTo>
                  <a:pt x="55136" y="179614"/>
                </a:lnTo>
                <a:lnTo>
                  <a:pt x="55587" y="176006"/>
                </a:lnTo>
                <a:lnTo>
                  <a:pt x="55812" y="174202"/>
                </a:lnTo>
                <a:lnTo>
                  <a:pt x="56151" y="172398"/>
                </a:lnTo>
                <a:lnTo>
                  <a:pt x="57222" y="167437"/>
                </a:lnTo>
                <a:lnTo>
                  <a:pt x="58406" y="162420"/>
                </a:lnTo>
                <a:lnTo>
                  <a:pt x="59589" y="157402"/>
                </a:lnTo>
                <a:lnTo>
                  <a:pt x="60322" y="154978"/>
                </a:lnTo>
                <a:lnTo>
                  <a:pt x="61055" y="152554"/>
                </a:lnTo>
                <a:lnTo>
                  <a:pt x="61394" y="151539"/>
                </a:lnTo>
                <a:lnTo>
                  <a:pt x="61845" y="150637"/>
                </a:lnTo>
                <a:lnTo>
                  <a:pt x="62296" y="149735"/>
                </a:lnTo>
                <a:lnTo>
                  <a:pt x="62803" y="148889"/>
                </a:lnTo>
                <a:lnTo>
                  <a:pt x="63423" y="148213"/>
                </a:lnTo>
                <a:lnTo>
                  <a:pt x="64043" y="147480"/>
                </a:lnTo>
                <a:lnTo>
                  <a:pt x="64776" y="146747"/>
                </a:lnTo>
                <a:lnTo>
                  <a:pt x="65509" y="146127"/>
                </a:lnTo>
                <a:lnTo>
                  <a:pt x="66242" y="145507"/>
                </a:lnTo>
                <a:lnTo>
                  <a:pt x="67087" y="144887"/>
                </a:lnTo>
                <a:lnTo>
                  <a:pt x="68779" y="143815"/>
                </a:lnTo>
                <a:lnTo>
                  <a:pt x="70639" y="142857"/>
                </a:lnTo>
                <a:lnTo>
                  <a:pt x="72556" y="141955"/>
                </a:lnTo>
                <a:lnTo>
                  <a:pt x="72725" y="143590"/>
                </a:lnTo>
                <a:lnTo>
                  <a:pt x="72781" y="145112"/>
                </a:lnTo>
                <a:lnTo>
                  <a:pt x="72781" y="146578"/>
                </a:lnTo>
                <a:lnTo>
                  <a:pt x="72669" y="148156"/>
                </a:lnTo>
                <a:lnTo>
                  <a:pt x="72330" y="151144"/>
                </a:lnTo>
                <a:lnTo>
                  <a:pt x="71992" y="154189"/>
                </a:lnTo>
                <a:lnTo>
                  <a:pt x="71710" y="157177"/>
                </a:lnTo>
                <a:lnTo>
                  <a:pt x="71654" y="158586"/>
                </a:lnTo>
                <a:lnTo>
                  <a:pt x="71598" y="160108"/>
                </a:lnTo>
                <a:lnTo>
                  <a:pt x="71710" y="161574"/>
                </a:lnTo>
                <a:lnTo>
                  <a:pt x="71992" y="163096"/>
                </a:lnTo>
                <a:lnTo>
                  <a:pt x="72330" y="164562"/>
                </a:lnTo>
                <a:lnTo>
                  <a:pt x="72838" y="165971"/>
                </a:lnTo>
                <a:lnTo>
                  <a:pt x="73458" y="162420"/>
                </a:lnTo>
                <a:lnTo>
                  <a:pt x="73965" y="158755"/>
                </a:lnTo>
                <a:lnTo>
                  <a:pt x="74473" y="155203"/>
                </a:lnTo>
                <a:lnTo>
                  <a:pt x="75037" y="151595"/>
                </a:lnTo>
                <a:lnTo>
                  <a:pt x="75375" y="149791"/>
                </a:lnTo>
                <a:lnTo>
                  <a:pt x="75713" y="148044"/>
                </a:lnTo>
                <a:lnTo>
                  <a:pt x="76164" y="146240"/>
                </a:lnTo>
                <a:lnTo>
                  <a:pt x="76671" y="144492"/>
                </a:lnTo>
                <a:lnTo>
                  <a:pt x="77235" y="142801"/>
                </a:lnTo>
                <a:lnTo>
                  <a:pt x="77855" y="141053"/>
                </a:lnTo>
                <a:lnTo>
                  <a:pt x="78645" y="139362"/>
                </a:lnTo>
                <a:lnTo>
                  <a:pt x="79434" y="137670"/>
                </a:lnTo>
                <a:close/>
                <a:moveTo>
                  <a:pt x="192186" y="143083"/>
                </a:moveTo>
                <a:lnTo>
                  <a:pt x="194441" y="143534"/>
                </a:lnTo>
                <a:lnTo>
                  <a:pt x="196471" y="144097"/>
                </a:lnTo>
                <a:lnTo>
                  <a:pt x="198387" y="144887"/>
                </a:lnTo>
                <a:lnTo>
                  <a:pt x="200248" y="145732"/>
                </a:lnTo>
                <a:lnTo>
                  <a:pt x="201883" y="146691"/>
                </a:lnTo>
                <a:lnTo>
                  <a:pt x="203461" y="147818"/>
                </a:lnTo>
                <a:lnTo>
                  <a:pt x="204983" y="148946"/>
                </a:lnTo>
                <a:lnTo>
                  <a:pt x="206280" y="150299"/>
                </a:lnTo>
                <a:lnTo>
                  <a:pt x="208479" y="152610"/>
                </a:lnTo>
                <a:lnTo>
                  <a:pt x="210677" y="155034"/>
                </a:lnTo>
                <a:lnTo>
                  <a:pt x="215018" y="159939"/>
                </a:lnTo>
                <a:lnTo>
                  <a:pt x="219246" y="164957"/>
                </a:lnTo>
                <a:lnTo>
                  <a:pt x="223475" y="169805"/>
                </a:lnTo>
                <a:lnTo>
                  <a:pt x="224208" y="170650"/>
                </a:lnTo>
                <a:lnTo>
                  <a:pt x="224828" y="171496"/>
                </a:lnTo>
                <a:lnTo>
                  <a:pt x="225279" y="172398"/>
                </a:lnTo>
                <a:lnTo>
                  <a:pt x="225673" y="173357"/>
                </a:lnTo>
                <a:lnTo>
                  <a:pt x="225786" y="173864"/>
                </a:lnTo>
                <a:lnTo>
                  <a:pt x="225842" y="174371"/>
                </a:lnTo>
                <a:lnTo>
                  <a:pt x="225899" y="174879"/>
                </a:lnTo>
                <a:lnTo>
                  <a:pt x="225842" y="175499"/>
                </a:lnTo>
                <a:lnTo>
                  <a:pt x="225786" y="176119"/>
                </a:lnTo>
                <a:lnTo>
                  <a:pt x="225730" y="176683"/>
                </a:lnTo>
                <a:lnTo>
                  <a:pt x="225504" y="177359"/>
                </a:lnTo>
                <a:lnTo>
                  <a:pt x="225279" y="178036"/>
                </a:lnTo>
                <a:lnTo>
                  <a:pt x="222967" y="175612"/>
                </a:lnTo>
                <a:lnTo>
                  <a:pt x="220825" y="173131"/>
                </a:lnTo>
                <a:lnTo>
                  <a:pt x="216653" y="168226"/>
                </a:lnTo>
                <a:lnTo>
                  <a:pt x="214511" y="165746"/>
                </a:lnTo>
                <a:lnTo>
                  <a:pt x="212256" y="163491"/>
                </a:lnTo>
                <a:lnTo>
                  <a:pt x="211128" y="162363"/>
                </a:lnTo>
                <a:lnTo>
                  <a:pt x="209888" y="161348"/>
                </a:lnTo>
                <a:lnTo>
                  <a:pt x="208648" y="160334"/>
                </a:lnTo>
                <a:lnTo>
                  <a:pt x="207351" y="159375"/>
                </a:lnTo>
                <a:lnTo>
                  <a:pt x="208535" y="161236"/>
                </a:lnTo>
                <a:lnTo>
                  <a:pt x="209775" y="163152"/>
                </a:lnTo>
                <a:lnTo>
                  <a:pt x="212369" y="166761"/>
                </a:lnTo>
                <a:lnTo>
                  <a:pt x="214962" y="170312"/>
                </a:lnTo>
                <a:lnTo>
                  <a:pt x="217442" y="174033"/>
                </a:lnTo>
                <a:lnTo>
                  <a:pt x="218626" y="175893"/>
                </a:lnTo>
                <a:lnTo>
                  <a:pt x="219754" y="177810"/>
                </a:lnTo>
                <a:lnTo>
                  <a:pt x="220769" y="179727"/>
                </a:lnTo>
                <a:lnTo>
                  <a:pt x="221783" y="181757"/>
                </a:lnTo>
                <a:lnTo>
                  <a:pt x="222629" y="183843"/>
                </a:lnTo>
                <a:lnTo>
                  <a:pt x="223418" y="185985"/>
                </a:lnTo>
                <a:lnTo>
                  <a:pt x="223982" y="188240"/>
                </a:lnTo>
                <a:lnTo>
                  <a:pt x="224489" y="190495"/>
                </a:lnTo>
                <a:lnTo>
                  <a:pt x="208817" y="177698"/>
                </a:lnTo>
                <a:lnTo>
                  <a:pt x="207858" y="178881"/>
                </a:lnTo>
                <a:lnTo>
                  <a:pt x="220825" y="193032"/>
                </a:lnTo>
                <a:lnTo>
                  <a:pt x="218739" y="192750"/>
                </a:lnTo>
                <a:lnTo>
                  <a:pt x="216766" y="192355"/>
                </a:lnTo>
                <a:lnTo>
                  <a:pt x="215018" y="191848"/>
                </a:lnTo>
                <a:lnTo>
                  <a:pt x="213383" y="191228"/>
                </a:lnTo>
                <a:lnTo>
                  <a:pt x="211918" y="190439"/>
                </a:lnTo>
                <a:lnTo>
                  <a:pt x="210452" y="189536"/>
                </a:lnTo>
                <a:lnTo>
                  <a:pt x="209212" y="188522"/>
                </a:lnTo>
                <a:lnTo>
                  <a:pt x="207915" y="187507"/>
                </a:lnTo>
                <a:lnTo>
                  <a:pt x="201883" y="181757"/>
                </a:lnTo>
                <a:lnTo>
                  <a:pt x="195794" y="175893"/>
                </a:lnTo>
                <a:lnTo>
                  <a:pt x="194948" y="176514"/>
                </a:lnTo>
                <a:lnTo>
                  <a:pt x="204871" y="190100"/>
                </a:lnTo>
                <a:lnTo>
                  <a:pt x="203687" y="190269"/>
                </a:lnTo>
                <a:lnTo>
                  <a:pt x="202559" y="190382"/>
                </a:lnTo>
                <a:lnTo>
                  <a:pt x="201488" y="190213"/>
                </a:lnTo>
                <a:lnTo>
                  <a:pt x="200530" y="189931"/>
                </a:lnTo>
                <a:lnTo>
                  <a:pt x="199684" y="189536"/>
                </a:lnTo>
                <a:lnTo>
                  <a:pt x="198782" y="188973"/>
                </a:lnTo>
                <a:lnTo>
                  <a:pt x="198049" y="188296"/>
                </a:lnTo>
                <a:lnTo>
                  <a:pt x="197260" y="187394"/>
                </a:lnTo>
                <a:lnTo>
                  <a:pt x="196583" y="186605"/>
                </a:lnTo>
                <a:lnTo>
                  <a:pt x="195907" y="185816"/>
                </a:lnTo>
                <a:lnTo>
                  <a:pt x="194441" y="184350"/>
                </a:lnTo>
                <a:lnTo>
                  <a:pt x="191453" y="181362"/>
                </a:lnTo>
                <a:lnTo>
                  <a:pt x="190664" y="181926"/>
                </a:lnTo>
                <a:lnTo>
                  <a:pt x="193652" y="189367"/>
                </a:lnTo>
                <a:lnTo>
                  <a:pt x="192299" y="189029"/>
                </a:lnTo>
                <a:lnTo>
                  <a:pt x="191058" y="188691"/>
                </a:lnTo>
                <a:lnTo>
                  <a:pt x="189875" y="188353"/>
                </a:lnTo>
                <a:lnTo>
                  <a:pt x="188691" y="187845"/>
                </a:lnTo>
                <a:lnTo>
                  <a:pt x="187619" y="187338"/>
                </a:lnTo>
                <a:lnTo>
                  <a:pt x="186605" y="186774"/>
                </a:lnTo>
                <a:lnTo>
                  <a:pt x="185703" y="186154"/>
                </a:lnTo>
                <a:lnTo>
                  <a:pt x="184801" y="185477"/>
                </a:lnTo>
                <a:lnTo>
                  <a:pt x="183955" y="184745"/>
                </a:lnTo>
                <a:lnTo>
                  <a:pt x="183166" y="183955"/>
                </a:lnTo>
                <a:lnTo>
                  <a:pt x="182433" y="183222"/>
                </a:lnTo>
                <a:lnTo>
                  <a:pt x="181756" y="182320"/>
                </a:lnTo>
                <a:lnTo>
                  <a:pt x="181136" y="181475"/>
                </a:lnTo>
                <a:lnTo>
                  <a:pt x="180629" y="180516"/>
                </a:lnTo>
                <a:lnTo>
                  <a:pt x="180121" y="179558"/>
                </a:lnTo>
                <a:lnTo>
                  <a:pt x="179670" y="178543"/>
                </a:lnTo>
                <a:lnTo>
                  <a:pt x="178599" y="175781"/>
                </a:lnTo>
                <a:lnTo>
                  <a:pt x="177585" y="172962"/>
                </a:lnTo>
                <a:lnTo>
                  <a:pt x="177134" y="171496"/>
                </a:lnTo>
                <a:lnTo>
                  <a:pt x="176795" y="170030"/>
                </a:lnTo>
                <a:lnTo>
                  <a:pt x="176513" y="168621"/>
                </a:lnTo>
                <a:lnTo>
                  <a:pt x="176232" y="167268"/>
                </a:lnTo>
                <a:lnTo>
                  <a:pt x="176062" y="165746"/>
                </a:lnTo>
                <a:lnTo>
                  <a:pt x="176006" y="164224"/>
                </a:lnTo>
                <a:lnTo>
                  <a:pt x="176006" y="162758"/>
                </a:lnTo>
                <a:lnTo>
                  <a:pt x="176119" y="161292"/>
                </a:lnTo>
                <a:lnTo>
                  <a:pt x="176401" y="159770"/>
                </a:lnTo>
                <a:lnTo>
                  <a:pt x="176683" y="158248"/>
                </a:lnTo>
                <a:lnTo>
                  <a:pt x="177190" y="156726"/>
                </a:lnTo>
                <a:lnTo>
                  <a:pt x="177810" y="155203"/>
                </a:lnTo>
                <a:lnTo>
                  <a:pt x="172793" y="148213"/>
                </a:lnTo>
                <a:lnTo>
                  <a:pt x="173751" y="147254"/>
                </a:lnTo>
                <a:lnTo>
                  <a:pt x="185646" y="155598"/>
                </a:lnTo>
                <a:lnTo>
                  <a:pt x="186266" y="154809"/>
                </a:lnTo>
                <a:lnTo>
                  <a:pt x="177923" y="144661"/>
                </a:lnTo>
                <a:lnTo>
                  <a:pt x="178881" y="143364"/>
                </a:lnTo>
                <a:lnTo>
                  <a:pt x="193539" y="149791"/>
                </a:lnTo>
                <a:lnTo>
                  <a:pt x="192186" y="143083"/>
                </a:lnTo>
                <a:close/>
                <a:moveTo>
                  <a:pt x="143590" y="138178"/>
                </a:moveTo>
                <a:lnTo>
                  <a:pt x="143533" y="139475"/>
                </a:lnTo>
                <a:lnTo>
                  <a:pt x="143308" y="140715"/>
                </a:lnTo>
                <a:lnTo>
                  <a:pt x="143082" y="141842"/>
                </a:lnTo>
                <a:lnTo>
                  <a:pt x="142801" y="143026"/>
                </a:lnTo>
                <a:lnTo>
                  <a:pt x="142462" y="144154"/>
                </a:lnTo>
                <a:lnTo>
                  <a:pt x="142068" y="145225"/>
                </a:lnTo>
                <a:lnTo>
                  <a:pt x="141222" y="147311"/>
                </a:lnTo>
                <a:lnTo>
                  <a:pt x="140207" y="149284"/>
                </a:lnTo>
                <a:lnTo>
                  <a:pt x="139136" y="151257"/>
                </a:lnTo>
                <a:lnTo>
                  <a:pt x="138009" y="153174"/>
                </a:lnTo>
                <a:lnTo>
                  <a:pt x="136825" y="155034"/>
                </a:lnTo>
                <a:lnTo>
                  <a:pt x="137614" y="155034"/>
                </a:lnTo>
                <a:lnTo>
                  <a:pt x="138347" y="154978"/>
                </a:lnTo>
                <a:lnTo>
                  <a:pt x="138967" y="154809"/>
                </a:lnTo>
                <a:lnTo>
                  <a:pt x="139474" y="154527"/>
                </a:lnTo>
                <a:lnTo>
                  <a:pt x="139982" y="154245"/>
                </a:lnTo>
                <a:lnTo>
                  <a:pt x="140433" y="153794"/>
                </a:lnTo>
                <a:lnTo>
                  <a:pt x="140771" y="153343"/>
                </a:lnTo>
                <a:lnTo>
                  <a:pt x="141109" y="152892"/>
                </a:lnTo>
                <a:lnTo>
                  <a:pt x="141729" y="151821"/>
                </a:lnTo>
                <a:lnTo>
                  <a:pt x="142237" y="150750"/>
                </a:lnTo>
                <a:lnTo>
                  <a:pt x="142801" y="149622"/>
                </a:lnTo>
                <a:lnTo>
                  <a:pt x="143139" y="149171"/>
                </a:lnTo>
                <a:lnTo>
                  <a:pt x="143477" y="148720"/>
                </a:lnTo>
                <a:lnTo>
                  <a:pt x="144717" y="147311"/>
                </a:lnTo>
                <a:lnTo>
                  <a:pt x="146070" y="145958"/>
                </a:lnTo>
                <a:lnTo>
                  <a:pt x="146690" y="145394"/>
                </a:lnTo>
                <a:lnTo>
                  <a:pt x="147423" y="144887"/>
                </a:lnTo>
                <a:lnTo>
                  <a:pt x="148156" y="144492"/>
                </a:lnTo>
                <a:lnTo>
                  <a:pt x="148889" y="144210"/>
                </a:lnTo>
                <a:lnTo>
                  <a:pt x="150073" y="144041"/>
                </a:lnTo>
                <a:lnTo>
                  <a:pt x="151201" y="144041"/>
                </a:lnTo>
                <a:lnTo>
                  <a:pt x="152497" y="144097"/>
                </a:lnTo>
                <a:lnTo>
                  <a:pt x="153737" y="144210"/>
                </a:lnTo>
                <a:lnTo>
                  <a:pt x="156444" y="144548"/>
                </a:lnTo>
                <a:lnTo>
                  <a:pt x="159431" y="144943"/>
                </a:lnTo>
                <a:lnTo>
                  <a:pt x="153456" y="156613"/>
                </a:lnTo>
                <a:lnTo>
                  <a:pt x="154583" y="157289"/>
                </a:lnTo>
                <a:lnTo>
                  <a:pt x="165915" y="144774"/>
                </a:lnTo>
                <a:lnTo>
                  <a:pt x="165971" y="146409"/>
                </a:lnTo>
                <a:lnTo>
                  <a:pt x="165858" y="147987"/>
                </a:lnTo>
                <a:lnTo>
                  <a:pt x="165689" y="149453"/>
                </a:lnTo>
                <a:lnTo>
                  <a:pt x="165407" y="150975"/>
                </a:lnTo>
                <a:lnTo>
                  <a:pt x="165069" y="152441"/>
                </a:lnTo>
                <a:lnTo>
                  <a:pt x="164787" y="153850"/>
                </a:lnTo>
                <a:lnTo>
                  <a:pt x="163942" y="156613"/>
                </a:lnTo>
                <a:lnTo>
                  <a:pt x="163209" y="159263"/>
                </a:lnTo>
                <a:lnTo>
                  <a:pt x="162870" y="160616"/>
                </a:lnTo>
                <a:lnTo>
                  <a:pt x="162532" y="161969"/>
                </a:lnTo>
                <a:lnTo>
                  <a:pt x="162307" y="163322"/>
                </a:lnTo>
                <a:lnTo>
                  <a:pt x="162194" y="164675"/>
                </a:lnTo>
                <a:lnTo>
                  <a:pt x="162081" y="166028"/>
                </a:lnTo>
                <a:lnTo>
                  <a:pt x="162138" y="167437"/>
                </a:lnTo>
                <a:lnTo>
                  <a:pt x="168959" y="153118"/>
                </a:lnTo>
                <a:lnTo>
                  <a:pt x="169297" y="154583"/>
                </a:lnTo>
                <a:lnTo>
                  <a:pt x="169523" y="156049"/>
                </a:lnTo>
                <a:lnTo>
                  <a:pt x="169692" y="157571"/>
                </a:lnTo>
                <a:lnTo>
                  <a:pt x="169748" y="159093"/>
                </a:lnTo>
                <a:lnTo>
                  <a:pt x="169748" y="160672"/>
                </a:lnTo>
                <a:lnTo>
                  <a:pt x="169579" y="162194"/>
                </a:lnTo>
                <a:lnTo>
                  <a:pt x="169410" y="163716"/>
                </a:lnTo>
                <a:lnTo>
                  <a:pt x="169241" y="165238"/>
                </a:lnTo>
                <a:lnTo>
                  <a:pt x="168846" y="166761"/>
                </a:lnTo>
                <a:lnTo>
                  <a:pt x="168508" y="168226"/>
                </a:lnTo>
                <a:lnTo>
                  <a:pt x="168001" y="169692"/>
                </a:lnTo>
                <a:lnTo>
                  <a:pt x="167550" y="171158"/>
                </a:lnTo>
                <a:lnTo>
                  <a:pt x="166986" y="172624"/>
                </a:lnTo>
                <a:lnTo>
                  <a:pt x="166366" y="174033"/>
                </a:lnTo>
                <a:lnTo>
                  <a:pt x="165746" y="175386"/>
                </a:lnTo>
                <a:lnTo>
                  <a:pt x="164956" y="176739"/>
                </a:lnTo>
                <a:lnTo>
                  <a:pt x="164167" y="178092"/>
                </a:lnTo>
                <a:lnTo>
                  <a:pt x="163321" y="179276"/>
                </a:lnTo>
                <a:lnTo>
                  <a:pt x="162419" y="180516"/>
                </a:lnTo>
                <a:lnTo>
                  <a:pt x="161461" y="181700"/>
                </a:lnTo>
                <a:lnTo>
                  <a:pt x="160503" y="182771"/>
                </a:lnTo>
                <a:lnTo>
                  <a:pt x="159488" y="183899"/>
                </a:lnTo>
                <a:lnTo>
                  <a:pt x="158417" y="184857"/>
                </a:lnTo>
                <a:lnTo>
                  <a:pt x="157346" y="185816"/>
                </a:lnTo>
                <a:lnTo>
                  <a:pt x="156218" y="186605"/>
                </a:lnTo>
                <a:lnTo>
                  <a:pt x="155034" y="187451"/>
                </a:lnTo>
                <a:lnTo>
                  <a:pt x="153850" y="188183"/>
                </a:lnTo>
                <a:lnTo>
                  <a:pt x="152666" y="188747"/>
                </a:lnTo>
                <a:lnTo>
                  <a:pt x="151426" y="189311"/>
                </a:lnTo>
                <a:lnTo>
                  <a:pt x="150129" y="189706"/>
                </a:lnTo>
                <a:lnTo>
                  <a:pt x="148833" y="190100"/>
                </a:lnTo>
                <a:lnTo>
                  <a:pt x="147536" y="190382"/>
                </a:lnTo>
                <a:lnTo>
                  <a:pt x="147536" y="190382"/>
                </a:lnTo>
                <a:lnTo>
                  <a:pt x="148043" y="189424"/>
                </a:lnTo>
                <a:lnTo>
                  <a:pt x="148607" y="188522"/>
                </a:lnTo>
                <a:lnTo>
                  <a:pt x="149171" y="187676"/>
                </a:lnTo>
                <a:lnTo>
                  <a:pt x="149904" y="186830"/>
                </a:lnTo>
                <a:lnTo>
                  <a:pt x="151257" y="185252"/>
                </a:lnTo>
                <a:lnTo>
                  <a:pt x="152779" y="183730"/>
                </a:lnTo>
                <a:lnTo>
                  <a:pt x="153512" y="182884"/>
                </a:lnTo>
                <a:lnTo>
                  <a:pt x="154188" y="182095"/>
                </a:lnTo>
                <a:lnTo>
                  <a:pt x="154809" y="181249"/>
                </a:lnTo>
                <a:lnTo>
                  <a:pt x="155372" y="180347"/>
                </a:lnTo>
                <a:lnTo>
                  <a:pt x="155823" y="179445"/>
                </a:lnTo>
                <a:lnTo>
                  <a:pt x="156162" y="178430"/>
                </a:lnTo>
                <a:lnTo>
                  <a:pt x="156444" y="177359"/>
                </a:lnTo>
                <a:lnTo>
                  <a:pt x="156613" y="176175"/>
                </a:lnTo>
                <a:lnTo>
                  <a:pt x="152384" y="179840"/>
                </a:lnTo>
                <a:lnTo>
                  <a:pt x="150411" y="181700"/>
                </a:lnTo>
                <a:lnTo>
                  <a:pt x="148382" y="183617"/>
                </a:lnTo>
                <a:lnTo>
                  <a:pt x="146465" y="185534"/>
                </a:lnTo>
                <a:lnTo>
                  <a:pt x="144605" y="187563"/>
                </a:lnTo>
                <a:lnTo>
                  <a:pt x="142801" y="189536"/>
                </a:lnTo>
                <a:lnTo>
                  <a:pt x="140996" y="191566"/>
                </a:lnTo>
                <a:lnTo>
                  <a:pt x="140151" y="192524"/>
                </a:lnTo>
                <a:lnTo>
                  <a:pt x="139362" y="193314"/>
                </a:lnTo>
                <a:lnTo>
                  <a:pt x="138403" y="193934"/>
                </a:lnTo>
                <a:lnTo>
                  <a:pt x="137501" y="194385"/>
                </a:lnTo>
                <a:lnTo>
                  <a:pt x="136543" y="194667"/>
                </a:lnTo>
                <a:lnTo>
                  <a:pt x="135472" y="194836"/>
                </a:lnTo>
                <a:lnTo>
                  <a:pt x="134175" y="194779"/>
                </a:lnTo>
                <a:lnTo>
                  <a:pt x="132878" y="194610"/>
                </a:lnTo>
                <a:lnTo>
                  <a:pt x="144830" y="179445"/>
                </a:lnTo>
                <a:lnTo>
                  <a:pt x="143026" y="180347"/>
                </a:lnTo>
                <a:lnTo>
                  <a:pt x="141335" y="181362"/>
                </a:lnTo>
                <a:lnTo>
                  <a:pt x="139813" y="182546"/>
                </a:lnTo>
                <a:lnTo>
                  <a:pt x="138290" y="183730"/>
                </a:lnTo>
                <a:lnTo>
                  <a:pt x="136825" y="185083"/>
                </a:lnTo>
                <a:lnTo>
                  <a:pt x="135359" y="186436"/>
                </a:lnTo>
                <a:lnTo>
                  <a:pt x="132484" y="189142"/>
                </a:lnTo>
                <a:lnTo>
                  <a:pt x="131018" y="190495"/>
                </a:lnTo>
                <a:lnTo>
                  <a:pt x="129496" y="191904"/>
                </a:lnTo>
                <a:lnTo>
                  <a:pt x="127974" y="193201"/>
                </a:lnTo>
                <a:lnTo>
                  <a:pt x="126339" y="194441"/>
                </a:lnTo>
                <a:lnTo>
                  <a:pt x="124591" y="195512"/>
                </a:lnTo>
                <a:lnTo>
                  <a:pt x="122731" y="196584"/>
                </a:lnTo>
                <a:lnTo>
                  <a:pt x="121716" y="197035"/>
                </a:lnTo>
                <a:lnTo>
                  <a:pt x="120701" y="197486"/>
                </a:lnTo>
                <a:lnTo>
                  <a:pt x="119686" y="197824"/>
                </a:lnTo>
                <a:lnTo>
                  <a:pt x="118559" y="198162"/>
                </a:lnTo>
                <a:lnTo>
                  <a:pt x="118559" y="198162"/>
                </a:lnTo>
                <a:lnTo>
                  <a:pt x="119292" y="195625"/>
                </a:lnTo>
                <a:lnTo>
                  <a:pt x="120137" y="193201"/>
                </a:lnTo>
                <a:lnTo>
                  <a:pt x="121039" y="190833"/>
                </a:lnTo>
                <a:lnTo>
                  <a:pt x="122054" y="188578"/>
                </a:lnTo>
                <a:lnTo>
                  <a:pt x="123069" y="186379"/>
                </a:lnTo>
                <a:lnTo>
                  <a:pt x="124253" y="184181"/>
                </a:lnTo>
                <a:lnTo>
                  <a:pt x="125437" y="182095"/>
                </a:lnTo>
                <a:lnTo>
                  <a:pt x="126677" y="180065"/>
                </a:lnTo>
                <a:lnTo>
                  <a:pt x="129158" y="176063"/>
                </a:lnTo>
                <a:lnTo>
                  <a:pt x="131864" y="172116"/>
                </a:lnTo>
                <a:lnTo>
                  <a:pt x="134400" y="168283"/>
                </a:lnTo>
                <a:lnTo>
                  <a:pt x="136937" y="164393"/>
                </a:lnTo>
                <a:lnTo>
                  <a:pt x="133893" y="167324"/>
                </a:lnTo>
                <a:lnTo>
                  <a:pt x="130962" y="170312"/>
                </a:lnTo>
                <a:lnTo>
                  <a:pt x="128143" y="173469"/>
                </a:lnTo>
                <a:lnTo>
                  <a:pt x="126733" y="175104"/>
                </a:lnTo>
                <a:lnTo>
                  <a:pt x="125493" y="176739"/>
                </a:lnTo>
                <a:lnTo>
                  <a:pt x="122956" y="180178"/>
                </a:lnTo>
                <a:lnTo>
                  <a:pt x="120419" y="183730"/>
                </a:lnTo>
                <a:lnTo>
                  <a:pt x="114951" y="191735"/>
                </a:lnTo>
                <a:lnTo>
                  <a:pt x="114838" y="190720"/>
                </a:lnTo>
                <a:lnTo>
                  <a:pt x="114782" y="189762"/>
                </a:lnTo>
                <a:lnTo>
                  <a:pt x="114725" y="188916"/>
                </a:lnTo>
                <a:lnTo>
                  <a:pt x="114725" y="188071"/>
                </a:lnTo>
                <a:lnTo>
                  <a:pt x="114838" y="187281"/>
                </a:lnTo>
                <a:lnTo>
                  <a:pt x="114951" y="186492"/>
                </a:lnTo>
                <a:lnTo>
                  <a:pt x="115289" y="185026"/>
                </a:lnTo>
                <a:lnTo>
                  <a:pt x="115796" y="183730"/>
                </a:lnTo>
                <a:lnTo>
                  <a:pt x="116360" y="182489"/>
                </a:lnTo>
                <a:lnTo>
                  <a:pt x="116980" y="181306"/>
                </a:lnTo>
                <a:lnTo>
                  <a:pt x="117657" y="180178"/>
                </a:lnTo>
                <a:lnTo>
                  <a:pt x="122731" y="172060"/>
                </a:lnTo>
                <a:lnTo>
                  <a:pt x="127804" y="164054"/>
                </a:lnTo>
                <a:lnTo>
                  <a:pt x="128256" y="162363"/>
                </a:lnTo>
                <a:lnTo>
                  <a:pt x="128819" y="160559"/>
                </a:lnTo>
                <a:lnTo>
                  <a:pt x="129496" y="158642"/>
                </a:lnTo>
                <a:lnTo>
                  <a:pt x="130341" y="156782"/>
                </a:lnTo>
                <a:lnTo>
                  <a:pt x="131131" y="154865"/>
                </a:lnTo>
                <a:lnTo>
                  <a:pt x="132145" y="152948"/>
                </a:lnTo>
                <a:lnTo>
                  <a:pt x="133104" y="151088"/>
                </a:lnTo>
                <a:lnTo>
                  <a:pt x="134175" y="149228"/>
                </a:lnTo>
                <a:lnTo>
                  <a:pt x="135303" y="147480"/>
                </a:lnTo>
                <a:lnTo>
                  <a:pt x="136486" y="145845"/>
                </a:lnTo>
                <a:lnTo>
                  <a:pt x="137670" y="144210"/>
                </a:lnTo>
                <a:lnTo>
                  <a:pt x="138854" y="142688"/>
                </a:lnTo>
                <a:lnTo>
                  <a:pt x="140094" y="141335"/>
                </a:lnTo>
                <a:lnTo>
                  <a:pt x="141278" y="140151"/>
                </a:lnTo>
                <a:lnTo>
                  <a:pt x="142462" y="139080"/>
                </a:lnTo>
                <a:lnTo>
                  <a:pt x="143590" y="138178"/>
                </a:lnTo>
                <a:close/>
                <a:moveTo>
                  <a:pt x="28526" y="0"/>
                </a:moveTo>
                <a:lnTo>
                  <a:pt x="28019" y="56"/>
                </a:lnTo>
                <a:lnTo>
                  <a:pt x="27624" y="226"/>
                </a:lnTo>
                <a:lnTo>
                  <a:pt x="27286" y="507"/>
                </a:lnTo>
                <a:lnTo>
                  <a:pt x="26891" y="902"/>
                </a:lnTo>
                <a:lnTo>
                  <a:pt x="26440" y="1353"/>
                </a:lnTo>
                <a:lnTo>
                  <a:pt x="26102" y="1917"/>
                </a:lnTo>
                <a:lnTo>
                  <a:pt x="25764" y="2593"/>
                </a:lnTo>
                <a:lnTo>
                  <a:pt x="24918" y="4228"/>
                </a:lnTo>
                <a:lnTo>
                  <a:pt x="24073" y="6201"/>
                </a:lnTo>
                <a:lnTo>
                  <a:pt x="23283" y="8118"/>
                </a:lnTo>
                <a:lnTo>
                  <a:pt x="22550" y="9922"/>
                </a:lnTo>
                <a:lnTo>
                  <a:pt x="21874" y="11839"/>
                </a:lnTo>
                <a:lnTo>
                  <a:pt x="21310" y="13756"/>
                </a:lnTo>
                <a:lnTo>
                  <a:pt x="20746" y="15673"/>
                </a:lnTo>
                <a:lnTo>
                  <a:pt x="20239" y="17533"/>
                </a:lnTo>
                <a:lnTo>
                  <a:pt x="19844" y="19393"/>
                </a:lnTo>
                <a:lnTo>
                  <a:pt x="19506" y="21310"/>
                </a:lnTo>
                <a:lnTo>
                  <a:pt x="19168" y="23227"/>
                </a:lnTo>
                <a:lnTo>
                  <a:pt x="18886" y="25087"/>
                </a:lnTo>
                <a:lnTo>
                  <a:pt x="18717" y="26948"/>
                </a:lnTo>
                <a:lnTo>
                  <a:pt x="18604" y="28865"/>
                </a:lnTo>
                <a:lnTo>
                  <a:pt x="18548" y="30669"/>
                </a:lnTo>
                <a:lnTo>
                  <a:pt x="18491" y="32529"/>
                </a:lnTo>
                <a:lnTo>
                  <a:pt x="18548" y="34389"/>
                </a:lnTo>
                <a:lnTo>
                  <a:pt x="18717" y="36250"/>
                </a:lnTo>
                <a:lnTo>
                  <a:pt x="18886" y="38110"/>
                </a:lnTo>
                <a:lnTo>
                  <a:pt x="19111" y="40027"/>
                </a:lnTo>
                <a:lnTo>
                  <a:pt x="19393" y="41887"/>
                </a:lnTo>
                <a:lnTo>
                  <a:pt x="19732" y="43691"/>
                </a:lnTo>
                <a:lnTo>
                  <a:pt x="20239" y="45552"/>
                </a:lnTo>
                <a:lnTo>
                  <a:pt x="20690" y="47356"/>
                </a:lnTo>
                <a:lnTo>
                  <a:pt x="21254" y="49273"/>
                </a:lnTo>
                <a:lnTo>
                  <a:pt x="21818" y="51020"/>
                </a:lnTo>
                <a:lnTo>
                  <a:pt x="22550" y="52881"/>
                </a:lnTo>
                <a:lnTo>
                  <a:pt x="23283" y="54628"/>
                </a:lnTo>
                <a:lnTo>
                  <a:pt x="24129" y="56489"/>
                </a:lnTo>
                <a:lnTo>
                  <a:pt x="24975" y="58349"/>
                </a:lnTo>
                <a:lnTo>
                  <a:pt x="25877" y="60153"/>
                </a:lnTo>
                <a:lnTo>
                  <a:pt x="26891" y="61957"/>
                </a:lnTo>
                <a:lnTo>
                  <a:pt x="27963" y="63761"/>
                </a:lnTo>
                <a:lnTo>
                  <a:pt x="29879" y="66806"/>
                </a:lnTo>
                <a:lnTo>
                  <a:pt x="31796" y="69794"/>
                </a:lnTo>
                <a:lnTo>
                  <a:pt x="33882" y="72782"/>
                </a:lnTo>
                <a:lnTo>
                  <a:pt x="35912" y="75713"/>
                </a:lnTo>
                <a:lnTo>
                  <a:pt x="38054" y="78645"/>
                </a:lnTo>
                <a:lnTo>
                  <a:pt x="40252" y="81520"/>
                </a:lnTo>
                <a:lnTo>
                  <a:pt x="42564" y="84282"/>
                </a:lnTo>
                <a:lnTo>
                  <a:pt x="44819" y="86988"/>
                </a:lnTo>
                <a:lnTo>
                  <a:pt x="47243" y="89582"/>
                </a:lnTo>
                <a:lnTo>
                  <a:pt x="49611" y="92231"/>
                </a:lnTo>
                <a:lnTo>
                  <a:pt x="52204" y="94712"/>
                </a:lnTo>
                <a:lnTo>
                  <a:pt x="54798" y="97192"/>
                </a:lnTo>
                <a:lnTo>
                  <a:pt x="57560" y="99617"/>
                </a:lnTo>
                <a:lnTo>
                  <a:pt x="60322" y="101928"/>
                </a:lnTo>
                <a:lnTo>
                  <a:pt x="63198" y="104127"/>
                </a:lnTo>
                <a:lnTo>
                  <a:pt x="66185" y="106325"/>
                </a:lnTo>
                <a:lnTo>
                  <a:pt x="67369" y="107227"/>
                </a:lnTo>
                <a:lnTo>
                  <a:pt x="68553" y="108186"/>
                </a:lnTo>
                <a:lnTo>
                  <a:pt x="70921" y="110046"/>
                </a:lnTo>
                <a:lnTo>
                  <a:pt x="71316" y="110441"/>
                </a:lnTo>
                <a:lnTo>
                  <a:pt x="71767" y="110892"/>
                </a:lnTo>
                <a:lnTo>
                  <a:pt x="72838" y="112076"/>
                </a:lnTo>
                <a:lnTo>
                  <a:pt x="64776" y="115571"/>
                </a:lnTo>
                <a:lnTo>
                  <a:pt x="66693" y="123464"/>
                </a:lnTo>
                <a:lnTo>
                  <a:pt x="65002" y="123915"/>
                </a:lnTo>
                <a:lnTo>
                  <a:pt x="64156" y="124197"/>
                </a:lnTo>
                <a:lnTo>
                  <a:pt x="63254" y="124309"/>
                </a:lnTo>
                <a:lnTo>
                  <a:pt x="60604" y="124591"/>
                </a:lnTo>
                <a:lnTo>
                  <a:pt x="58011" y="125042"/>
                </a:lnTo>
                <a:lnTo>
                  <a:pt x="55474" y="125550"/>
                </a:lnTo>
                <a:lnTo>
                  <a:pt x="52993" y="126226"/>
                </a:lnTo>
                <a:lnTo>
                  <a:pt x="50626" y="127015"/>
                </a:lnTo>
                <a:lnTo>
                  <a:pt x="48314" y="127974"/>
                </a:lnTo>
                <a:lnTo>
                  <a:pt x="46228" y="128932"/>
                </a:lnTo>
                <a:lnTo>
                  <a:pt x="44086" y="130172"/>
                </a:lnTo>
                <a:lnTo>
                  <a:pt x="42000" y="131469"/>
                </a:lnTo>
                <a:lnTo>
                  <a:pt x="40083" y="132935"/>
                </a:lnTo>
                <a:lnTo>
                  <a:pt x="38223" y="134570"/>
                </a:lnTo>
                <a:lnTo>
                  <a:pt x="36475" y="136317"/>
                </a:lnTo>
                <a:lnTo>
                  <a:pt x="34784" y="138234"/>
                </a:lnTo>
                <a:lnTo>
                  <a:pt x="33205" y="140264"/>
                </a:lnTo>
                <a:lnTo>
                  <a:pt x="31683" y="142462"/>
                </a:lnTo>
                <a:lnTo>
                  <a:pt x="30274" y="144774"/>
                </a:lnTo>
                <a:lnTo>
                  <a:pt x="27399" y="150130"/>
                </a:lnTo>
                <a:lnTo>
                  <a:pt x="25933" y="152836"/>
                </a:lnTo>
                <a:lnTo>
                  <a:pt x="24524" y="155598"/>
                </a:lnTo>
                <a:lnTo>
                  <a:pt x="23678" y="157233"/>
                </a:lnTo>
                <a:lnTo>
                  <a:pt x="22776" y="158812"/>
                </a:lnTo>
                <a:lnTo>
                  <a:pt x="21818" y="160334"/>
                </a:lnTo>
                <a:lnTo>
                  <a:pt x="20916" y="161799"/>
                </a:lnTo>
                <a:lnTo>
                  <a:pt x="19844" y="163209"/>
                </a:lnTo>
                <a:lnTo>
                  <a:pt x="18773" y="164618"/>
                </a:lnTo>
                <a:lnTo>
                  <a:pt x="17589" y="165915"/>
                </a:lnTo>
                <a:lnTo>
                  <a:pt x="16405" y="167212"/>
                </a:lnTo>
                <a:lnTo>
                  <a:pt x="15222" y="168508"/>
                </a:lnTo>
                <a:lnTo>
                  <a:pt x="13925" y="169636"/>
                </a:lnTo>
                <a:lnTo>
                  <a:pt x="12628" y="170820"/>
                </a:lnTo>
                <a:lnTo>
                  <a:pt x="11219" y="171891"/>
                </a:lnTo>
                <a:lnTo>
                  <a:pt x="9809" y="173075"/>
                </a:lnTo>
                <a:lnTo>
                  <a:pt x="8344" y="174089"/>
                </a:lnTo>
                <a:lnTo>
                  <a:pt x="6934" y="175104"/>
                </a:lnTo>
                <a:lnTo>
                  <a:pt x="5412" y="176063"/>
                </a:lnTo>
                <a:lnTo>
                  <a:pt x="0" y="179332"/>
                </a:lnTo>
                <a:lnTo>
                  <a:pt x="282" y="180404"/>
                </a:lnTo>
                <a:lnTo>
                  <a:pt x="620" y="181418"/>
                </a:lnTo>
                <a:lnTo>
                  <a:pt x="1015" y="182377"/>
                </a:lnTo>
                <a:lnTo>
                  <a:pt x="1466" y="183166"/>
                </a:lnTo>
                <a:lnTo>
                  <a:pt x="1973" y="184012"/>
                </a:lnTo>
                <a:lnTo>
                  <a:pt x="2537" y="184801"/>
                </a:lnTo>
                <a:lnTo>
                  <a:pt x="3101" y="185477"/>
                </a:lnTo>
                <a:lnTo>
                  <a:pt x="3777" y="186154"/>
                </a:lnTo>
                <a:lnTo>
                  <a:pt x="4454" y="186830"/>
                </a:lnTo>
                <a:lnTo>
                  <a:pt x="5130" y="187394"/>
                </a:lnTo>
                <a:lnTo>
                  <a:pt x="6709" y="188465"/>
                </a:lnTo>
                <a:lnTo>
                  <a:pt x="8287" y="189424"/>
                </a:lnTo>
                <a:lnTo>
                  <a:pt x="9922" y="190382"/>
                </a:lnTo>
                <a:lnTo>
                  <a:pt x="11839" y="191284"/>
                </a:lnTo>
                <a:lnTo>
                  <a:pt x="13756" y="192186"/>
                </a:lnTo>
                <a:lnTo>
                  <a:pt x="15616" y="193032"/>
                </a:lnTo>
                <a:lnTo>
                  <a:pt x="17477" y="193765"/>
                </a:lnTo>
                <a:lnTo>
                  <a:pt x="19337" y="194385"/>
                </a:lnTo>
                <a:lnTo>
                  <a:pt x="21197" y="195005"/>
                </a:lnTo>
                <a:lnTo>
                  <a:pt x="23058" y="195512"/>
                </a:lnTo>
                <a:lnTo>
                  <a:pt x="24975" y="195963"/>
                </a:lnTo>
                <a:lnTo>
                  <a:pt x="26779" y="196302"/>
                </a:lnTo>
                <a:lnTo>
                  <a:pt x="28583" y="196584"/>
                </a:lnTo>
                <a:lnTo>
                  <a:pt x="30443" y="196865"/>
                </a:lnTo>
                <a:lnTo>
                  <a:pt x="32247" y="196978"/>
                </a:lnTo>
                <a:lnTo>
                  <a:pt x="34051" y="197091"/>
                </a:lnTo>
                <a:lnTo>
                  <a:pt x="35912" y="197147"/>
                </a:lnTo>
                <a:lnTo>
                  <a:pt x="37716" y="197035"/>
                </a:lnTo>
                <a:lnTo>
                  <a:pt x="39520" y="196922"/>
                </a:lnTo>
                <a:lnTo>
                  <a:pt x="41380" y="196753"/>
                </a:lnTo>
                <a:lnTo>
                  <a:pt x="43128" y="196471"/>
                </a:lnTo>
                <a:lnTo>
                  <a:pt x="44932" y="196132"/>
                </a:lnTo>
                <a:lnTo>
                  <a:pt x="46792" y="195738"/>
                </a:lnTo>
                <a:lnTo>
                  <a:pt x="48483" y="195230"/>
                </a:lnTo>
                <a:lnTo>
                  <a:pt x="50231" y="194723"/>
                </a:lnTo>
                <a:lnTo>
                  <a:pt x="52035" y="194159"/>
                </a:lnTo>
                <a:lnTo>
                  <a:pt x="53839" y="193483"/>
                </a:lnTo>
                <a:lnTo>
                  <a:pt x="55587" y="192750"/>
                </a:lnTo>
                <a:lnTo>
                  <a:pt x="57334" y="191904"/>
                </a:lnTo>
                <a:lnTo>
                  <a:pt x="59082" y="191059"/>
                </a:lnTo>
                <a:lnTo>
                  <a:pt x="60830" y="190100"/>
                </a:lnTo>
                <a:lnTo>
                  <a:pt x="62577" y="189142"/>
                </a:lnTo>
                <a:lnTo>
                  <a:pt x="64325" y="188127"/>
                </a:lnTo>
                <a:lnTo>
                  <a:pt x="66073" y="187056"/>
                </a:lnTo>
                <a:lnTo>
                  <a:pt x="67708" y="185816"/>
                </a:lnTo>
                <a:lnTo>
                  <a:pt x="70526" y="183899"/>
                </a:lnTo>
                <a:lnTo>
                  <a:pt x="73232" y="181869"/>
                </a:lnTo>
                <a:lnTo>
                  <a:pt x="75882" y="179671"/>
                </a:lnTo>
                <a:lnTo>
                  <a:pt x="77122" y="178543"/>
                </a:lnTo>
                <a:lnTo>
                  <a:pt x="78363" y="177416"/>
                </a:lnTo>
                <a:lnTo>
                  <a:pt x="79490" y="176288"/>
                </a:lnTo>
                <a:lnTo>
                  <a:pt x="80674" y="175104"/>
                </a:lnTo>
                <a:lnTo>
                  <a:pt x="81745" y="173808"/>
                </a:lnTo>
                <a:lnTo>
                  <a:pt x="82816" y="172511"/>
                </a:lnTo>
                <a:lnTo>
                  <a:pt x="83831" y="171158"/>
                </a:lnTo>
                <a:lnTo>
                  <a:pt x="84677" y="169748"/>
                </a:lnTo>
                <a:lnTo>
                  <a:pt x="85579" y="168339"/>
                </a:lnTo>
                <a:lnTo>
                  <a:pt x="86312" y="166817"/>
                </a:lnTo>
                <a:lnTo>
                  <a:pt x="87496" y="164111"/>
                </a:lnTo>
                <a:lnTo>
                  <a:pt x="88623" y="161405"/>
                </a:lnTo>
                <a:lnTo>
                  <a:pt x="89694" y="158642"/>
                </a:lnTo>
                <a:lnTo>
                  <a:pt x="90765" y="155767"/>
                </a:lnTo>
                <a:lnTo>
                  <a:pt x="92851" y="149960"/>
                </a:lnTo>
                <a:lnTo>
                  <a:pt x="95106" y="143815"/>
                </a:lnTo>
                <a:lnTo>
                  <a:pt x="99335" y="144436"/>
                </a:lnTo>
                <a:lnTo>
                  <a:pt x="103732" y="144887"/>
                </a:lnTo>
                <a:lnTo>
                  <a:pt x="105931" y="145056"/>
                </a:lnTo>
                <a:lnTo>
                  <a:pt x="108073" y="145225"/>
                </a:lnTo>
                <a:lnTo>
                  <a:pt x="110384" y="145281"/>
                </a:lnTo>
                <a:lnTo>
                  <a:pt x="112639" y="145281"/>
                </a:lnTo>
                <a:lnTo>
                  <a:pt x="114894" y="145168"/>
                </a:lnTo>
                <a:lnTo>
                  <a:pt x="117206" y="144999"/>
                </a:lnTo>
                <a:lnTo>
                  <a:pt x="119461" y="144774"/>
                </a:lnTo>
                <a:lnTo>
                  <a:pt x="121772" y="144379"/>
                </a:lnTo>
                <a:lnTo>
                  <a:pt x="124084" y="143872"/>
                </a:lnTo>
                <a:lnTo>
                  <a:pt x="126395" y="143252"/>
                </a:lnTo>
                <a:lnTo>
                  <a:pt x="128707" y="142462"/>
                </a:lnTo>
                <a:lnTo>
                  <a:pt x="130962" y="141560"/>
                </a:lnTo>
                <a:lnTo>
                  <a:pt x="130962" y="141560"/>
                </a:lnTo>
                <a:lnTo>
                  <a:pt x="130003" y="144323"/>
                </a:lnTo>
                <a:lnTo>
                  <a:pt x="128988" y="147029"/>
                </a:lnTo>
                <a:lnTo>
                  <a:pt x="127917" y="149622"/>
                </a:lnTo>
                <a:lnTo>
                  <a:pt x="126790" y="152103"/>
                </a:lnTo>
                <a:lnTo>
                  <a:pt x="125662" y="154640"/>
                </a:lnTo>
                <a:lnTo>
                  <a:pt x="124366" y="157064"/>
                </a:lnTo>
                <a:lnTo>
                  <a:pt x="123069" y="159488"/>
                </a:lnTo>
                <a:lnTo>
                  <a:pt x="121660" y="161912"/>
                </a:lnTo>
                <a:lnTo>
                  <a:pt x="118897" y="166704"/>
                </a:lnTo>
                <a:lnTo>
                  <a:pt x="116135" y="171553"/>
                </a:lnTo>
                <a:lnTo>
                  <a:pt x="113429" y="176401"/>
                </a:lnTo>
                <a:lnTo>
                  <a:pt x="110892" y="181306"/>
                </a:lnTo>
                <a:lnTo>
                  <a:pt x="110159" y="182715"/>
                </a:lnTo>
                <a:lnTo>
                  <a:pt x="109708" y="184181"/>
                </a:lnTo>
                <a:lnTo>
                  <a:pt x="109370" y="185647"/>
                </a:lnTo>
                <a:lnTo>
                  <a:pt x="109257" y="187112"/>
                </a:lnTo>
                <a:lnTo>
                  <a:pt x="109313" y="188578"/>
                </a:lnTo>
                <a:lnTo>
                  <a:pt x="109482" y="190100"/>
                </a:lnTo>
                <a:lnTo>
                  <a:pt x="109821" y="191566"/>
                </a:lnTo>
                <a:lnTo>
                  <a:pt x="110272" y="193145"/>
                </a:lnTo>
                <a:lnTo>
                  <a:pt x="110948" y="195061"/>
                </a:lnTo>
                <a:lnTo>
                  <a:pt x="111568" y="196922"/>
                </a:lnTo>
                <a:lnTo>
                  <a:pt x="112639" y="200924"/>
                </a:lnTo>
                <a:lnTo>
                  <a:pt x="113767" y="205096"/>
                </a:lnTo>
                <a:lnTo>
                  <a:pt x="115007" y="209550"/>
                </a:lnTo>
                <a:lnTo>
                  <a:pt x="116586" y="208535"/>
                </a:lnTo>
                <a:lnTo>
                  <a:pt x="118108" y="207746"/>
                </a:lnTo>
                <a:lnTo>
                  <a:pt x="118728" y="207351"/>
                </a:lnTo>
                <a:lnTo>
                  <a:pt x="119292" y="206900"/>
                </a:lnTo>
                <a:lnTo>
                  <a:pt x="119743" y="206449"/>
                </a:lnTo>
                <a:lnTo>
                  <a:pt x="120137" y="205942"/>
                </a:lnTo>
                <a:lnTo>
                  <a:pt x="120757" y="205096"/>
                </a:lnTo>
                <a:lnTo>
                  <a:pt x="121321" y="204307"/>
                </a:lnTo>
                <a:lnTo>
                  <a:pt x="121941" y="203687"/>
                </a:lnTo>
                <a:lnTo>
                  <a:pt x="122562" y="203067"/>
                </a:lnTo>
                <a:lnTo>
                  <a:pt x="123238" y="202503"/>
                </a:lnTo>
                <a:lnTo>
                  <a:pt x="123971" y="201996"/>
                </a:lnTo>
                <a:lnTo>
                  <a:pt x="124704" y="201601"/>
                </a:lnTo>
                <a:lnTo>
                  <a:pt x="125437" y="201206"/>
                </a:lnTo>
                <a:lnTo>
                  <a:pt x="126226" y="200868"/>
                </a:lnTo>
                <a:lnTo>
                  <a:pt x="127015" y="200586"/>
                </a:lnTo>
                <a:lnTo>
                  <a:pt x="128707" y="200135"/>
                </a:lnTo>
                <a:lnTo>
                  <a:pt x="130511" y="199797"/>
                </a:lnTo>
                <a:lnTo>
                  <a:pt x="132427" y="199571"/>
                </a:lnTo>
                <a:lnTo>
                  <a:pt x="135077" y="199290"/>
                </a:lnTo>
                <a:lnTo>
                  <a:pt x="137614" y="198895"/>
                </a:lnTo>
                <a:lnTo>
                  <a:pt x="140151" y="198500"/>
                </a:lnTo>
                <a:lnTo>
                  <a:pt x="142631" y="197937"/>
                </a:lnTo>
                <a:lnTo>
                  <a:pt x="145056" y="197316"/>
                </a:lnTo>
                <a:lnTo>
                  <a:pt x="147367" y="196527"/>
                </a:lnTo>
                <a:lnTo>
                  <a:pt x="149678" y="195681"/>
                </a:lnTo>
                <a:lnTo>
                  <a:pt x="151990" y="194723"/>
                </a:lnTo>
                <a:lnTo>
                  <a:pt x="154188" y="193539"/>
                </a:lnTo>
                <a:lnTo>
                  <a:pt x="156331" y="192299"/>
                </a:lnTo>
                <a:lnTo>
                  <a:pt x="158304" y="190890"/>
                </a:lnTo>
                <a:lnTo>
                  <a:pt x="160333" y="189311"/>
                </a:lnTo>
                <a:lnTo>
                  <a:pt x="162138" y="187676"/>
                </a:lnTo>
                <a:lnTo>
                  <a:pt x="163942" y="185759"/>
                </a:lnTo>
                <a:lnTo>
                  <a:pt x="165689" y="183673"/>
                </a:lnTo>
                <a:lnTo>
                  <a:pt x="166366" y="182602"/>
                </a:lnTo>
                <a:lnTo>
                  <a:pt x="167211" y="181418"/>
                </a:lnTo>
                <a:lnTo>
                  <a:pt x="168395" y="179558"/>
                </a:lnTo>
                <a:lnTo>
                  <a:pt x="169523" y="177528"/>
                </a:lnTo>
                <a:lnTo>
                  <a:pt x="171947" y="173075"/>
                </a:lnTo>
                <a:lnTo>
                  <a:pt x="173018" y="175837"/>
                </a:lnTo>
                <a:lnTo>
                  <a:pt x="173976" y="178261"/>
                </a:lnTo>
                <a:lnTo>
                  <a:pt x="174822" y="180122"/>
                </a:lnTo>
                <a:lnTo>
                  <a:pt x="175724" y="181813"/>
                </a:lnTo>
                <a:lnTo>
                  <a:pt x="176739" y="183504"/>
                </a:lnTo>
                <a:lnTo>
                  <a:pt x="177810" y="185026"/>
                </a:lnTo>
                <a:lnTo>
                  <a:pt x="178938" y="186492"/>
                </a:lnTo>
                <a:lnTo>
                  <a:pt x="180178" y="187845"/>
                </a:lnTo>
                <a:lnTo>
                  <a:pt x="181474" y="188973"/>
                </a:lnTo>
                <a:lnTo>
                  <a:pt x="182828" y="190100"/>
                </a:lnTo>
                <a:lnTo>
                  <a:pt x="184293" y="191115"/>
                </a:lnTo>
                <a:lnTo>
                  <a:pt x="185872" y="192017"/>
                </a:lnTo>
                <a:lnTo>
                  <a:pt x="187394" y="192806"/>
                </a:lnTo>
                <a:lnTo>
                  <a:pt x="189142" y="193539"/>
                </a:lnTo>
                <a:lnTo>
                  <a:pt x="190889" y="194047"/>
                </a:lnTo>
                <a:lnTo>
                  <a:pt x="192806" y="194498"/>
                </a:lnTo>
                <a:lnTo>
                  <a:pt x="194723" y="194836"/>
                </a:lnTo>
                <a:lnTo>
                  <a:pt x="196809" y="195005"/>
                </a:lnTo>
                <a:lnTo>
                  <a:pt x="200360" y="195174"/>
                </a:lnTo>
                <a:lnTo>
                  <a:pt x="203856" y="195287"/>
                </a:lnTo>
                <a:lnTo>
                  <a:pt x="207295" y="195512"/>
                </a:lnTo>
                <a:lnTo>
                  <a:pt x="210846" y="195794"/>
                </a:lnTo>
                <a:lnTo>
                  <a:pt x="212650" y="196020"/>
                </a:lnTo>
                <a:lnTo>
                  <a:pt x="214342" y="196245"/>
                </a:lnTo>
                <a:lnTo>
                  <a:pt x="216089" y="196640"/>
                </a:lnTo>
                <a:lnTo>
                  <a:pt x="217781" y="196978"/>
                </a:lnTo>
                <a:lnTo>
                  <a:pt x="219528" y="197486"/>
                </a:lnTo>
                <a:lnTo>
                  <a:pt x="221220" y="198049"/>
                </a:lnTo>
                <a:lnTo>
                  <a:pt x="222911" y="198726"/>
                </a:lnTo>
                <a:lnTo>
                  <a:pt x="224602" y="199402"/>
                </a:lnTo>
                <a:lnTo>
                  <a:pt x="225222" y="199684"/>
                </a:lnTo>
                <a:lnTo>
                  <a:pt x="225786" y="199910"/>
                </a:lnTo>
                <a:lnTo>
                  <a:pt x="226293" y="199910"/>
                </a:lnTo>
                <a:lnTo>
                  <a:pt x="226801" y="199966"/>
                </a:lnTo>
                <a:lnTo>
                  <a:pt x="227365" y="199853"/>
                </a:lnTo>
                <a:lnTo>
                  <a:pt x="227872" y="199797"/>
                </a:lnTo>
                <a:lnTo>
                  <a:pt x="228323" y="199571"/>
                </a:lnTo>
                <a:lnTo>
                  <a:pt x="228774" y="199233"/>
                </a:lnTo>
                <a:lnTo>
                  <a:pt x="229169" y="198951"/>
                </a:lnTo>
                <a:lnTo>
                  <a:pt x="229507" y="198500"/>
                </a:lnTo>
                <a:lnTo>
                  <a:pt x="229845" y="198049"/>
                </a:lnTo>
                <a:lnTo>
                  <a:pt x="230127" y="197542"/>
                </a:lnTo>
                <a:lnTo>
                  <a:pt x="230353" y="196978"/>
                </a:lnTo>
                <a:lnTo>
                  <a:pt x="230465" y="196302"/>
                </a:lnTo>
                <a:lnTo>
                  <a:pt x="230634" y="195569"/>
                </a:lnTo>
                <a:lnTo>
                  <a:pt x="230691" y="194836"/>
                </a:lnTo>
                <a:lnTo>
                  <a:pt x="230804" y="190890"/>
                </a:lnTo>
                <a:lnTo>
                  <a:pt x="230973" y="187056"/>
                </a:lnTo>
                <a:lnTo>
                  <a:pt x="231029" y="183053"/>
                </a:lnTo>
                <a:lnTo>
                  <a:pt x="231085" y="181080"/>
                </a:lnTo>
                <a:lnTo>
                  <a:pt x="231029" y="179107"/>
                </a:lnTo>
                <a:lnTo>
                  <a:pt x="230916" y="177190"/>
                </a:lnTo>
                <a:lnTo>
                  <a:pt x="230747" y="175217"/>
                </a:lnTo>
                <a:lnTo>
                  <a:pt x="230465" y="173244"/>
                </a:lnTo>
                <a:lnTo>
                  <a:pt x="230127" y="171327"/>
                </a:lnTo>
                <a:lnTo>
                  <a:pt x="229676" y="169410"/>
                </a:lnTo>
                <a:lnTo>
                  <a:pt x="229112" y="167550"/>
                </a:lnTo>
                <a:lnTo>
                  <a:pt x="228436" y="165746"/>
                </a:lnTo>
                <a:lnTo>
                  <a:pt x="227590" y="163885"/>
                </a:lnTo>
                <a:lnTo>
                  <a:pt x="226801" y="162420"/>
                </a:lnTo>
                <a:lnTo>
                  <a:pt x="225899" y="160954"/>
                </a:lnTo>
                <a:lnTo>
                  <a:pt x="224997" y="159544"/>
                </a:lnTo>
                <a:lnTo>
                  <a:pt x="223982" y="158191"/>
                </a:lnTo>
                <a:lnTo>
                  <a:pt x="222911" y="157007"/>
                </a:lnTo>
                <a:lnTo>
                  <a:pt x="221783" y="155767"/>
                </a:lnTo>
                <a:lnTo>
                  <a:pt x="220599" y="154583"/>
                </a:lnTo>
                <a:lnTo>
                  <a:pt x="219359" y="153456"/>
                </a:lnTo>
                <a:lnTo>
                  <a:pt x="218063" y="152385"/>
                </a:lnTo>
                <a:lnTo>
                  <a:pt x="216766" y="151313"/>
                </a:lnTo>
                <a:lnTo>
                  <a:pt x="214003" y="149340"/>
                </a:lnTo>
                <a:lnTo>
                  <a:pt x="211241" y="147424"/>
                </a:lnTo>
                <a:lnTo>
                  <a:pt x="208366" y="145563"/>
                </a:lnTo>
                <a:lnTo>
                  <a:pt x="199684" y="139869"/>
                </a:lnTo>
                <a:lnTo>
                  <a:pt x="207802" y="137107"/>
                </a:lnTo>
                <a:lnTo>
                  <a:pt x="211354" y="135810"/>
                </a:lnTo>
                <a:lnTo>
                  <a:pt x="214793" y="134513"/>
                </a:lnTo>
                <a:lnTo>
                  <a:pt x="217161" y="133499"/>
                </a:lnTo>
                <a:lnTo>
                  <a:pt x="219359" y="132427"/>
                </a:lnTo>
                <a:lnTo>
                  <a:pt x="221389" y="131300"/>
                </a:lnTo>
                <a:lnTo>
                  <a:pt x="223136" y="130116"/>
                </a:lnTo>
                <a:lnTo>
                  <a:pt x="224771" y="128876"/>
                </a:lnTo>
                <a:lnTo>
                  <a:pt x="226124" y="127466"/>
                </a:lnTo>
                <a:lnTo>
                  <a:pt x="226801" y="126790"/>
                </a:lnTo>
                <a:lnTo>
                  <a:pt x="227421" y="126057"/>
                </a:lnTo>
                <a:lnTo>
                  <a:pt x="227985" y="125268"/>
                </a:lnTo>
                <a:lnTo>
                  <a:pt x="228492" y="124535"/>
                </a:lnTo>
                <a:lnTo>
                  <a:pt x="229000" y="123689"/>
                </a:lnTo>
                <a:lnTo>
                  <a:pt x="229394" y="122844"/>
                </a:lnTo>
                <a:lnTo>
                  <a:pt x="229789" y="121998"/>
                </a:lnTo>
                <a:lnTo>
                  <a:pt x="230127" y="121096"/>
                </a:lnTo>
                <a:lnTo>
                  <a:pt x="230691" y="119179"/>
                </a:lnTo>
                <a:lnTo>
                  <a:pt x="231142" y="117150"/>
                </a:lnTo>
                <a:lnTo>
                  <a:pt x="231480" y="115007"/>
                </a:lnTo>
                <a:lnTo>
                  <a:pt x="231593" y="112752"/>
                </a:lnTo>
                <a:lnTo>
                  <a:pt x="231593" y="110272"/>
                </a:lnTo>
                <a:lnTo>
                  <a:pt x="231480" y="107735"/>
                </a:lnTo>
                <a:lnTo>
                  <a:pt x="231480" y="106945"/>
                </a:lnTo>
                <a:lnTo>
                  <a:pt x="231424" y="106213"/>
                </a:lnTo>
                <a:lnTo>
                  <a:pt x="231029" y="104352"/>
                </a:lnTo>
                <a:lnTo>
                  <a:pt x="230691" y="102435"/>
                </a:lnTo>
                <a:lnTo>
                  <a:pt x="230522" y="100575"/>
                </a:lnTo>
                <a:lnTo>
                  <a:pt x="230353" y="98715"/>
                </a:lnTo>
                <a:lnTo>
                  <a:pt x="230296" y="96854"/>
                </a:lnTo>
                <a:lnTo>
                  <a:pt x="230240" y="94994"/>
                </a:lnTo>
                <a:lnTo>
                  <a:pt x="230353" y="93190"/>
                </a:lnTo>
                <a:lnTo>
                  <a:pt x="230578" y="91386"/>
                </a:lnTo>
                <a:lnTo>
                  <a:pt x="230860" y="89525"/>
                </a:lnTo>
                <a:lnTo>
                  <a:pt x="231255" y="87834"/>
                </a:lnTo>
                <a:lnTo>
                  <a:pt x="231762" y="85974"/>
                </a:lnTo>
                <a:lnTo>
                  <a:pt x="232382" y="84226"/>
                </a:lnTo>
                <a:lnTo>
                  <a:pt x="233115" y="82478"/>
                </a:lnTo>
                <a:lnTo>
                  <a:pt x="234073" y="80731"/>
                </a:lnTo>
                <a:lnTo>
                  <a:pt x="235088" y="79039"/>
                </a:lnTo>
                <a:lnTo>
                  <a:pt x="236272" y="77292"/>
                </a:lnTo>
                <a:lnTo>
                  <a:pt x="234975" y="76672"/>
                </a:lnTo>
                <a:lnTo>
                  <a:pt x="233961" y="76108"/>
                </a:lnTo>
                <a:lnTo>
                  <a:pt x="233059" y="75657"/>
                </a:lnTo>
                <a:lnTo>
                  <a:pt x="232664" y="75488"/>
                </a:lnTo>
                <a:lnTo>
                  <a:pt x="232213" y="75375"/>
                </a:lnTo>
                <a:lnTo>
                  <a:pt x="222855" y="73853"/>
                </a:lnTo>
                <a:lnTo>
                  <a:pt x="213440" y="72443"/>
                </a:lnTo>
                <a:lnTo>
                  <a:pt x="212707" y="72387"/>
                </a:lnTo>
                <a:lnTo>
                  <a:pt x="211918" y="72387"/>
                </a:lnTo>
                <a:lnTo>
                  <a:pt x="211128" y="72500"/>
                </a:lnTo>
                <a:lnTo>
                  <a:pt x="210452" y="72725"/>
                </a:lnTo>
                <a:lnTo>
                  <a:pt x="202728" y="76784"/>
                </a:lnTo>
                <a:lnTo>
                  <a:pt x="194892" y="80900"/>
                </a:lnTo>
                <a:lnTo>
                  <a:pt x="193257" y="81858"/>
                </a:lnTo>
                <a:lnTo>
                  <a:pt x="191735" y="82817"/>
                </a:lnTo>
                <a:lnTo>
                  <a:pt x="190269" y="83831"/>
                </a:lnTo>
                <a:lnTo>
                  <a:pt x="188916" y="84959"/>
                </a:lnTo>
                <a:lnTo>
                  <a:pt x="187563" y="86086"/>
                </a:lnTo>
                <a:lnTo>
                  <a:pt x="186323" y="87327"/>
                </a:lnTo>
                <a:lnTo>
                  <a:pt x="185139" y="88567"/>
                </a:lnTo>
                <a:lnTo>
                  <a:pt x="184011" y="89864"/>
                </a:lnTo>
                <a:lnTo>
                  <a:pt x="182940" y="91273"/>
                </a:lnTo>
                <a:lnTo>
                  <a:pt x="181869" y="92682"/>
                </a:lnTo>
                <a:lnTo>
                  <a:pt x="180911" y="94092"/>
                </a:lnTo>
                <a:lnTo>
                  <a:pt x="179952" y="95614"/>
                </a:lnTo>
                <a:lnTo>
                  <a:pt x="179107" y="97136"/>
                </a:lnTo>
                <a:lnTo>
                  <a:pt x="178261" y="98771"/>
                </a:lnTo>
                <a:lnTo>
                  <a:pt x="176683" y="102041"/>
                </a:lnTo>
                <a:lnTo>
                  <a:pt x="175555" y="104296"/>
                </a:lnTo>
                <a:lnTo>
                  <a:pt x="174315" y="106551"/>
                </a:lnTo>
                <a:lnTo>
                  <a:pt x="173638" y="107678"/>
                </a:lnTo>
                <a:lnTo>
                  <a:pt x="172905" y="108750"/>
                </a:lnTo>
                <a:lnTo>
                  <a:pt x="172116" y="109708"/>
                </a:lnTo>
                <a:lnTo>
                  <a:pt x="171214" y="110723"/>
                </a:lnTo>
                <a:lnTo>
                  <a:pt x="174653" y="85974"/>
                </a:lnTo>
                <a:lnTo>
                  <a:pt x="174878" y="83831"/>
                </a:lnTo>
                <a:lnTo>
                  <a:pt x="175048" y="81745"/>
                </a:lnTo>
                <a:lnTo>
                  <a:pt x="175104" y="79772"/>
                </a:lnTo>
                <a:lnTo>
                  <a:pt x="174991" y="77743"/>
                </a:lnTo>
                <a:lnTo>
                  <a:pt x="174878" y="75713"/>
                </a:lnTo>
                <a:lnTo>
                  <a:pt x="174653" y="73796"/>
                </a:lnTo>
                <a:lnTo>
                  <a:pt x="174315" y="71880"/>
                </a:lnTo>
                <a:lnTo>
                  <a:pt x="173864" y="69963"/>
                </a:lnTo>
                <a:lnTo>
                  <a:pt x="173244" y="68159"/>
                </a:lnTo>
                <a:lnTo>
                  <a:pt x="172623" y="66298"/>
                </a:lnTo>
                <a:lnTo>
                  <a:pt x="171834" y="64494"/>
                </a:lnTo>
                <a:lnTo>
                  <a:pt x="170932" y="62803"/>
                </a:lnTo>
                <a:lnTo>
                  <a:pt x="169917" y="60999"/>
                </a:lnTo>
                <a:lnTo>
                  <a:pt x="168790" y="59308"/>
                </a:lnTo>
                <a:lnTo>
                  <a:pt x="167550" y="57616"/>
                </a:lnTo>
                <a:lnTo>
                  <a:pt x="166253" y="55925"/>
                </a:lnTo>
                <a:lnTo>
                  <a:pt x="164393" y="53839"/>
                </a:lnTo>
                <a:lnTo>
                  <a:pt x="162476" y="51810"/>
                </a:lnTo>
                <a:lnTo>
                  <a:pt x="160503" y="49836"/>
                </a:lnTo>
                <a:lnTo>
                  <a:pt x="158529" y="47920"/>
                </a:lnTo>
                <a:lnTo>
                  <a:pt x="156500" y="46003"/>
                </a:lnTo>
                <a:lnTo>
                  <a:pt x="154414" y="44142"/>
                </a:lnTo>
                <a:lnTo>
                  <a:pt x="152272" y="42338"/>
                </a:lnTo>
                <a:lnTo>
                  <a:pt x="150186" y="40591"/>
                </a:lnTo>
                <a:lnTo>
                  <a:pt x="145901" y="37152"/>
                </a:lnTo>
                <a:lnTo>
                  <a:pt x="141391" y="33882"/>
                </a:lnTo>
                <a:lnTo>
                  <a:pt x="136825" y="30669"/>
                </a:lnTo>
                <a:lnTo>
                  <a:pt x="132202" y="27681"/>
                </a:lnTo>
                <a:lnTo>
                  <a:pt x="131525" y="28132"/>
                </a:lnTo>
                <a:lnTo>
                  <a:pt x="130905" y="28414"/>
                </a:lnTo>
                <a:lnTo>
                  <a:pt x="130398" y="28808"/>
                </a:lnTo>
                <a:lnTo>
                  <a:pt x="130229" y="28977"/>
                </a:lnTo>
                <a:lnTo>
                  <a:pt x="130116" y="29203"/>
                </a:lnTo>
                <a:lnTo>
                  <a:pt x="124027" y="43635"/>
                </a:lnTo>
                <a:lnTo>
                  <a:pt x="121039" y="50851"/>
                </a:lnTo>
                <a:lnTo>
                  <a:pt x="119630" y="54516"/>
                </a:lnTo>
                <a:lnTo>
                  <a:pt x="118221" y="58180"/>
                </a:lnTo>
                <a:lnTo>
                  <a:pt x="117713" y="59815"/>
                </a:lnTo>
                <a:lnTo>
                  <a:pt x="117262" y="61394"/>
                </a:lnTo>
                <a:lnTo>
                  <a:pt x="116980" y="63028"/>
                </a:lnTo>
                <a:lnTo>
                  <a:pt x="116698" y="64663"/>
                </a:lnTo>
                <a:lnTo>
                  <a:pt x="116586" y="66242"/>
                </a:lnTo>
                <a:lnTo>
                  <a:pt x="116473" y="67820"/>
                </a:lnTo>
                <a:lnTo>
                  <a:pt x="116529" y="69399"/>
                </a:lnTo>
                <a:lnTo>
                  <a:pt x="116586" y="71034"/>
                </a:lnTo>
                <a:lnTo>
                  <a:pt x="116698" y="72612"/>
                </a:lnTo>
                <a:lnTo>
                  <a:pt x="116980" y="74247"/>
                </a:lnTo>
                <a:lnTo>
                  <a:pt x="117206" y="75826"/>
                </a:lnTo>
                <a:lnTo>
                  <a:pt x="117657" y="77404"/>
                </a:lnTo>
                <a:lnTo>
                  <a:pt x="118051" y="79039"/>
                </a:lnTo>
                <a:lnTo>
                  <a:pt x="118502" y="80618"/>
                </a:lnTo>
                <a:lnTo>
                  <a:pt x="119066" y="82196"/>
                </a:lnTo>
                <a:lnTo>
                  <a:pt x="119630" y="83775"/>
                </a:lnTo>
                <a:lnTo>
                  <a:pt x="121096" y="87721"/>
                </a:lnTo>
                <a:lnTo>
                  <a:pt x="122618" y="92119"/>
                </a:lnTo>
                <a:lnTo>
                  <a:pt x="103732" y="90766"/>
                </a:lnTo>
                <a:lnTo>
                  <a:pt x="103281" y="86988"/>
                </a:lnTo>
                <a:lnTo>
                  <a:pt x="102717" y="83268"/>
                </a:lnTo>
                <a:lnTo>
                  <a:pt x="102379" y="80674"/>
                </a:lnTo>
                <a:lnTo>
                  <a:pt x="102041" y="78081"/>
                </a:lnTo>
                <a:lnTo>
                  <a:pt x="101590" y="75600"/>
                </a:lnTo>
                <a:lnTo>
                  <a:pt x="101082" y="73176"/>
                </a:lnTo>
                <a:lnTo>
                  <a:pt x="100518" y="70696"/>
                </a:lnTo>
                <a:lnTo>
                  <a:pt x="99842" y="68384"/>
                </a:lnTo>
                <a:lnTo>
                  <a:pt x="99165" y="66016"/>
                </a:lnTo>
                <a:lnTo>
                  <a:pt x="98433" y="63705"/>
                </a:lnTo>
                <a:lnTo>
                  <a:pt x="97587" y="61394"/>
                </a:lnTo>
                <a:lnTo>
                  <a:pt x="96685" y="59139"/>
                </a:lnTo>
                <a:lnTo>
                  <a:pt x="95783" y="56996"/>
                </a:lnTo>
                <a:lnTo>
                  <a:pt x="94712" y="54798"/>
                </a:lnTo>
                <a:lnTo>
                  <a:pt x="93641" y="52712"/>
                </a:lnTo>
                <a:lnTo>
                  <a:pt x="92569" y="50626"/>
                </a:lnTo>
                <a:lnTo>
                  <a:pt x="91386" y="48596"/>
                </a:lnTo>
                <a:lnTo>
                  <a:pt x="90089" y="46623"/>
                </a:lnTo>
                <a:lnTo>
                  <a:pt x="88792" y="44650"/>
                </a:lnTo>
                <a:lnTo>
                  <a:pt x="87439" y="42733"/>
                </a:lnTo>
                <a:lnTo>
                  <a:pt x="86086" y="40873"/>
                </a:lnTo>
                <a:lnTo>
                  <a:pt x="84620" y="38956"/>
                </a:lnTo>
                <a:lnTo>
                  <a:pt x="83042" y="37152"/>
                </a:lnTo>
                <a:lnTo>
                  <a:pt x="81463" y="35348"/>
                </a:lnTo>
                <a:lnTo>
                  <a:pt x="79828" y="33600"/>
                </a:lnTo>
                <a:lnTo>
                  <a:pt x="78137" y="31909"/>
                </a:lnTo>
                <a:lnTo>
                  <a:pt x="76333" y="30218"/>
                </a:lnTo>
                <a:lnTo>
                  <a:pt x="74473" y="28639"/>
                </a:lnTo>
                <a:lnTo>
                  <a:pt x="72556" y="27061"/>
                </a:lnTo>
                <a:lnTo>
                  <a:pt x="70639" y="25482"/>
                </a:lnTo>
                <a:lnTo>
                  <a:pt x="68610" y="24016"/>
                </a:lnTo>
                <a:lnTo>
                  <a:pt x="66636" y="22550"/>
                </a:lnTo>
                <a:lnTo>
                  <a:pt x="64494" y="21085"/>
                </a:lnTo>
                <a:lnTo>
                  <a:pt x="62352" y="19619"/>
                </a:lnTo>
                <a:lnTo>
                  <a:pt x="55023" y="15109"/>
                </a:lnTo>
                <a:lnTo>
                  <a:pt x="47581" y="10599"/>
                </a:lnTo>
                <a:lnTo>
                  <a:pt x="40252" y="6201"/>
                </a:lnTo>
                <a:lnTo>
                  <a:pt x="32924" y="1691"/>
                </a:lnTo>
                <a:lnTo>
                  <a:pt x="31401" y="846"/>
                </a:lnTo>
                <a:lnTo>
                  <a:pt x="30725" y="507"/>
                </a:lnTo>
                <a:lnTo>
                  <a:pt x="30105" y="226"/>
                </a:lnTo>
                <a:lnTo>
                  <a:pt x="29485" y="56"/>
                </a:lnTo>
                <a:lnTo>
                  <a:pt x="28977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4"/>
          <p:cNvSpPr txBox="1">
            <a:spLocks noGrp="1"/>
          </p:cNvSpPr>
          <p:nvPr>
            <p:ph type="title"/>
          </p:nvPr>
        </p:nvSpPr>
        <p:spPr>
          <a:xfrm>
            <a:off x="2248048" y="2865394"/>
            <a:ext cx="46479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5" name="Google Shape;75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8139" y="1258875"/>
            <a:ext cx="15477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6" name="Google Shape;756;p14"/>
          <p:cNvSpPr txBox="1">
            <a:spLocks noGrp="1"/>
          </p:cNvSpPr>
          <p:nvPr>
            <p:ph type="subTitle" idx="1"/>
          </p:nvPr>
        </p:nvSpPr>
        <p:spPr>
          <a:xfrm>
            <a:off x="1663125" y="3667263"/>
            <a:ext cx="57240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757" name="Google Shape;757;p14"/>
          <p:cNvGrpSpPr/>
          <p:nvPr/>
        </p:nvGrpSpPr>
        <p:grpSpPr>
          <a:xfrm>
            <a:off x="4572007" y="-146852"/>
            <a:ext cx="1049819" cy="1032558"/>
            <a:chOff x="-233668" y="-384527"/>
            <a:chExt cx="1049819" cy="1032558"/>
          </a:xfrm>
        </p:grpSpPr>
        <p:sp>
          <p:nvSpPr>
            <p:cNvPr id="758" name="Google Shape;758;p14"/>
            <p:cNvSpPr/>
            <p:nvPr/>
          </p:nvSpPr>
          <p:spPr>
            <a:xfrm>
              <a:off x="-233668" y="-384527"/>
              <a:ext cx="1049819" cy="1032558"/>
            </a:xfrm>
            <a:custGeom>
              <a:avLst/>
              <a:gdLst/>
              <a:ahLst/>
              <a:cxnLst/>
              <a:rect l="l" t="t" r="r" b="b"/>
              <a:pathLst>
                <a:path w="213053" h="209550" extrusionOk="0">
                  <a:moveTo>
                    <a:pt x="116565" y="2503"/>
                  </a:moveTo>
                  <a:lnTo>
                    <a:pt x="116120" y="4115"/>
                  </a:lnTo>
                  <a:lnTo>
                    <a:pt x="115619" y="5673"/>
                  </a:lnTo>
                  <a:lnTo>
                    <a:pt x="115119" y="7230"/>
                  </a:lnTo>
                  <a:lnTo>
                    <a:pt x="114563" y="8787"/>
                  </a:lnTo>
                  <a:lnTo>
                    <a:pt x="113450" y="11790"/>
                  </a:lnTo>
                  <a:lnTo>
                    <a:pt x="112338" y="14793"/>
                  </a:lnTo>
                  <a:lnTo>
                    <a:pt x="111838" y="16295"/>
                  </a:lnTo>
                  <a:lnTo>
                    <a:pt x="111337" y="17796"/>
                  </a:lnTo>
                  <a:lnTo>
                    <a:pt x="110948" y="19298"/>
                  </a:lnTo>
                  <a:lnTo>
                    <a:pt x="110614" y="20799"/>
                  </a:lnTo>
                  <a:lnTo>
                    <a:pt x="110392" y="22356"/>
                  </a:lnTo>
                  <a:lnTo>
                    <a:pt x="110225" y="23914"/>
                  </a:lnTo>
                  <a:lnTo>
                    <a:pt x="110169" y="25471"/>
                  </a:lnTo>
                  <a:lnTo>
                    <a:pt x="110225" y="27084"/>
                  </a:lnTo>
                  <a:lnTo>
                    <a:pt x="119123" y="3337"/>
                  </a:lnTo>
                  <a:lnTo>
                    <a:pt x="120291" y="3170"/>
                  </a:lnTo>
                  <a:lnTo>
                    <a:pt x="121459" y="3114"/>
                  </a:lnTo>
                  <a:lnTo>
                    <a:pt x="122515" y="3170"/>
                  </a:lnTo>
                  <a:lnTo>
                    <a:pt x="123572" y="3392"/>
                  </a:lnTo>
                  <a:lnTo>
                    <a:pt x="124573" y="3726"/>
                  </a:lnTo>
                  <a:lnTo>
                    <a:pt x="125574" y="4115"/>
                  </a:lnTo>
                  <a:lnTo>
                    <a:pt x="126464" y="4727"/>
                  </a:lnTo>
                  <a:lnTo>
                    <a:pt x="127354" y="5394"/>
                  </a:lnTo>
                  <a:lnTo>
                    <a:pt x="128132" y="6173"/>
                  </a:lnTo>
                  <a:lnTo>
                    <a:pt x="128911" y="7118"/>
                  </a:lnTo>
                  <a:lnTo>
                    <a:pt x="129689" y="8175"/>
                  </a:lnTo>
                  <a:lnTo>
                    <a:pt x="130357" y="9399"/>
                  </a:lnTo>
                  <a:lnTo>
                    <a:pt x="131024" y="10678"/>
                  </a:lnTo>
                  <a:lnTo>
                    <a:pt x="131636" y="12124"/>
                  </a:lnTo>
                  <a:lnTo>
                    <a:pt x="132192" y="13681"/>
                  </a:lnTo>
                  <a:lnTo>
                    <a:pt x="132748" y="15405"/>
                  </a:lnTo>
                  <a:lnTo>
                    <a:pt x="136752" y="15794"/>
                  </a:lnTo>
                  <a:lnTo>
                    <a:pt x="136808" y="16517"/>
                  </a:lnTo>
                  <a:lnTo>
                    <a:pt x="136808" y="16795"/>
                  </a:lnTo>
                  <a:lnTo>
                    <a:pt x="136752" y="17018"/>
                  </a:lnTo>
                  <a:lnTo>
                    <a:pt x="133527" y="24025"/>
                  </a:lnTo>
                  <a:lnTo>
                    <a:pt x="130245" y="31032"/>
                  </a:lnTo>
                  <a:lnTo>
                    <a:pt x="130023" y="31477"/>
                  </a:lnTo>
                  <a:lnTo>
                    <a:pt x="129856" y="31866"/>
                  </a:lnTo>
                  <a:lnTo>
                    <a:pt x="129801" y="32256"/>
                  </a:lnTo>
                  <a:lnTo>
                    <a:pt x="129801" y="32645"/>
                  </a:lnTo>
                  <a:lnTo>
                    <a:pt x="129856" y="32812"/>
                  </a:lnTo>
                  <a:lnTo>
                    <a:pt x="129912" y="32979"/>
                  </a:lnTo>
                  <a:lnTo>
                    <a:pt x="130023" y="33090"/>
                  </a:lnTo>
                  <a:lnTo>
                    <a:pt x="130190" y="33257"/>
                  </a:lnTo>
                  <a:lnTo>
                    <a:pt x="130635" y="33535"/>
                  </a:lnTo>
                  <a:lnTo>
                    <a:pt x="131246" y="33702"/>
                  </a:lnTo>
                  <a:lnTo>
                    <a:pt x="134250" y="27528"/>
                  </a:lnTo>
                  <a:lnTo>
                    <a:pt x="135751" y="24414"/>
                  </a:lnTo>
                  <a:lnTo>
                    <a:pt x="137308" y="21355"/>
                  </a:lnTo>
                  <a:lnTo>
                    <a:pt x="138254" y="19687"/>
                  </a:lnTo>
                  <a:lnTo>
                    <a:pt x="139199" y="18185"/>
                  </a:lnTo>
                  <a:lnTo>
                    <a:pt x="140089" y="16851"/>
                  </a:lnTo>
                  <a:lnTo>
                    <a:pt x="140979" y="15738"/>
                  </a:lnTo>
                  <a:lnTo>
                    <a:pt x="141869" y="14737"/>
                  </a:lnTo>
                  <a:lnTo>
                    <a:pt x="142313" y="14348"/>
                  </a:lnTo>
                  <a:lnTo>
                    <a:pt x="142758" y="13959"/>
                  </a:lnTo>
                  <a:lnTo>
                    <a:pt x="143259" y="13625"/>
                  </a:lnTo>
                  <a:lnTo>
                    <a:pt x="143759" y="13292"/>
                  </a:lnTo>
                  <a:lnTo>
                    <a:pt x="144260" y="13013"/>
                  </a:lnTo>
                  <a:lnTo>
                    <a:pt x="144760" y="12791"/>
                  </a:lnTo>
                  <a:lnTo>
                    <a:pt x="145261" y="12624"/>
                  </a:lnTo>
                  <a:lnTo>
                    <a:pt x="145817" y="12457"/>
                  </a:lnTo>
                  <a:lnTo>
                    <a:pt x="146373" y="12346"/>
                  </a:lnTo>
                  <a:lnTo>
                    <a:pt x="146929" y="12235"/>
                  </a:lnTo>
                  <a:lnTo>
                    <a:pt x="147541" y="12235"/>
                  </a:lnTo>
                  <a:lnTo>
                    <a:pt x="148153" y="12179"/>
                  </a:lnTo>
                  <a:lnTo>
                    <a:pt x="149487" y="12290"/>
                  </a:lnTo>
                  <a:lnTo>
                    <a:pt x="150878" y="12513"/>
                  </a:lnTo>
                  <a:lnTo>
                    <a:pt x="152435" y="12847"/>
                  </a:lnTo>
                  <a:lnTo>
                    <a:pt x="154103" y="13292"/>
                  </a:lnTo>
                  <a:lnTo>
                    <a:pt x="155883" y="13848"/>
                  </a:lnTo>
                  <a:lnTo>
                    <a:pt x="157329" y="14348"/>
                  </a:lnTo>
                  <a:lnTo>
                    <a:pt x="158664" y="14960"/>
                  </a:lnTo>
                  <a:lnTo>
                    <a:pt x="159998" y="15627"/>
                  </a:lnTo>
                  <a:lnTo>
                    <a:pt x="161222" y="16406"/>
                  </a:lnTo>
                  <a:lnTo>
                    <a:pt x="162445" y="17240"/>
                  </a:lnTo>
                  <a:lnTo>
                    <a:pt x="163001" y="17741"/>
                  </a:lnTo>
                  <a:lnTo>
                    <a:pt x="163558" y="18241"/>
                  </a:lnTo>
                  <a:lnTo>
                    <a:pt x="164058" y="18742"/>
                  </a:lnTo>
                  <a:lnTo>
                    <a:pt x="164559" y="19353"/>
                  </a:lnTo>
                  <a:lnTo>
                    <a:pt x="165003" y="19909"/>
                  </a:lnTo>
                  <a:lnTo>
                    <a:pt x="165448" y="20521"/>
                  </a:lnTo>
                  <a:lnTo>
                    <a:pt x="165059" y="22134"/>
                  </a:lnTo>
                  <a:lnTo>
                    <a:pt x="164559" y="23691"/>
                  </a:lnTo>
                  <a:lnTo>
                    <a:pt x="164002" y="25248"/>
                  </a:lnTo>
                  <a:lnTo>
                    <a:pt x="163391" y="26694"/>
                  </a:lnTo>
                  <a:lnTo>
                    <a:pt x="162668" y="28140"/>
                  </a:lnTo>
                  <a:lnTo>
                    <a:pt x="161945" y="29586"/>
                  </a:lnTo>
                  <a:lnTo>
                    <a:pt x="161166" y="30976"/>
                  </a:lnTo>
                  <a:lnTo>
                    <a:pt x="160388" y="32367"/>
                  </a:lnTo>
                  <a:lnTo>
                    <a:pt x="158719" y="35147"/>
                  </a:lnTo>
                  <a:lnTo>
                    <a:pt x="157106" y="37872"/>
                  </a:lnTo>
                  <a:lnTo>
                    <a:pt x="156328" y="39263"/>
                  </a:lnTo>
                  <a:lnTo>
                    <a:pt x="155549" y="40709"/>
                  </a:lnTo>
                  <a:lnTo>
                    <a:pt x="154826" y="42155"/>
                  </a:lnTo>
                  <a:lnTo>
                    <a:pt x="154215" y="43601"/>
                  </a:lnTo>
                  <a:lnTo>
                    <a:pt x="154826" y="43100"/>
                  </a:lnTo>
                  <a:lnTo>
                    <a:pt x="155382" y="42600"/>
                  </a:lnTo>
                  <a:lnTo>
                    <a:pt x="155883" y="42043"/>
                  </a:lnTo>
                  <a:lnTo>
                    <a:pt x="156383" y="41487"/>
                  </a:lnTo>
                  <a:lnTo>
                    <a:pt x="157329" y="40264"/>
                  </a:lnTo>
                  <a:lnTo>
                    <a:pt x="158107" y="39040"/>
                  </a:lnTo>
                  <a:lnTo>
                    <a:pt x="158886" y="37761"/>
                  </a:lnTo>
                  <a:lnTo>
                    <a:pt x="159665" y="36482"/>
                  </a:lnTo>
                  <a:lnTo>
                    <a:pt x="160388" y="35203"/>
                  </a:lnTo>
                  <a:lnTo>
                    <a:pt x="161166" y="33924"/>
                  </a:lnTo>
                  <a:lnTo>
                    <a:pt x="162779" y="31477"/>
                  </a:lnTo>
                  <a:lnTo>
                    <a:pt x="164336" y="28919"/>
                  </a:lnTo>
                  <a:lnTo>
                    <a:pt x="167395" y="23858"/>
                  </a:lnTo>
                  <a:lnTo>
                    <a:pt x="168007" y="24748"/>
                  </a:lnTo>
                  <a:lnTo>
                    <a:pt x="168507" y="25693"/>
                  </a:lnTo>
                  <a:lnTo>
                    <a:pt x="168952" y="26583"/>
                  </a:lnTo>
                  <a:lnTo>
                    <a:pt x="169286" y="27584"/>
                  </a:lnTo>
                  <a:lnTo>
                    <a:pt x="169564" y="28530"/>
                  </a:lnTo>
                  <a:lnTo>
                    <a:pt x="169731" y="29531"/>
                  </a:lnTo>
                  <a:lnTo>
                    <a:pt x="169842" y="30476"/>
                  </a:lnTo>
                  <a:lnTo>
                    <a:pt x="169897" y="31477"/>
                  </a:lnTo>
                  <a:lnTo>
                    <a:pt x="169842" y="32478"/>
                  </a:lnTo>
                  <a:lnTo>
                    <a:pt x="169731" y="33479"/>
                  </a:lnTo>
                  <a:lnTo>
                    <a:pt x="169508" y="34424"/>
                  </a:lnTo>
                  <a:lnTo>
                    <a:pt x="169174" y="35370"/>
                  </a:lnTo>
                  <a:lnTo>
                    <a:pt x="168841" y="36315"/>
                  </a:lnTo>
                  <a:lnTo>
                    <a:pt x="168340" y="37261"/>
                  </a:lnTo>
                  <a:lnTo>
                    <a:pt x="167784" y="38151"/>
                  </a:lnTo>
                  <a:lnTo>
                    <a:pt x="167117" y="39040"/>
                  </a:lnTo>
                  <a:lnTo>
                    <a:pt x="165782" y="40653"/>
                  </a:lnTo>
                  <a:lnTo>
                    <a:pt x="164392" y="42266"/>
                  </a:lnTo>
                  <a:lnTo>
                    <a:pt x="162946" y="43823"/>
                  </a:lnTo>
                  <a:lnTo>
                    <a:pt x="161500" y="45436"/>
                  </a:lnTo>
                  <a:lnTo>
                    <a:pt x="160054" y="46937"/>
                  </a:lnTo>
                  <a:lnTo>
                    <a:pt x="158497" y="48439"/>
                  </a:lnTo>
                  <a:lnTo>
                    <a:pt x="156940" y="49885"/>
                  </a:lnTo>
                  <a:lnTo>
                    <a:pt x="155382" y="51275"/>
                  </a:lnTo>
                  <a:lnTo>
                    <a:pt x="152324" y="53889"/>
                  </a:lnTo>
                  <a:lnTo>
                    <a:pt x="149265" y="56447"/>
                  </a:lnTo>
                  <a:lnTo>
                    <a:pt x="143036" y="61564"/>
                  </a:lnTo>
                  <a:lnTo>
                    <a:pt x="130523" y="71574"/>
                  </a:lnTo>
                  <a:lnTo>
                    <a:pt x="129745" y="72186"/>
                  </a:lnTo>
                  <a:lnTo>
                    <a:pt x="129300" y="72464"/>
                  </a:lnTo>
                  <a:lnTo>
                    <a:pt x="128855" y="72686"/>
                  </a:lnTo>
                  <a:lnTo>
                    <a:pt x="128355" y="72909"/>
                  </a:lnTo>
                  <a:lnTo>
                    <a:pt x="127854" y="73076"/>
                  </a:lnTo>
                  <a:lnTo>
                    <a:pt x="127242" y="73242"/>
                  </a:lnTo>
                  <a:lnTo>
                    <a:pt x="126631" y="73354"/>
                  </a:lnTo>
                  <a:lnTo>
                    <a:pt x="129967" y="68070"/>
                  </a:lnTo>
                  <a:lnTo>
                    <a:pt x="133249" y="62732"/>
                  </a:lnTo>
                  <a:lnTo>
                    <a:pt x="138087" y="54834"/>
                  </a:lnTo>
                  <a:lnTo>
                    <a:pt x="142925" y="46937"/>
                  </a:lnTo>
                  <a:lnTo>
                    <a:pt x="143148" y="46493"/>
                  </a:lnTo>
                  <a:lnTo>
                    <a:pt x="143259" y="46048"/>
                  </a:lnTo>
                  <a:lnTo>
                    <a:pt x="143259" y="45658"/>
                  </a:lnTo>
                  <a:lnTo>
                    <a:pt x="143148" y="45325"/>
                  </a:lnTo>
                  <a:lnTo>
                    <a:pt x="142925" y="44991"/>
                  </a:lnTo>
                  <a:lnTo>
                    <a:pt x="142536" y="44713"/>
                  </a:lnTo>
                  <a:lnTo>
                    <a:pt x="142035" y="44435"/>
                  </a:lnTo>
                  <a:lnTo>
                    <a:pt x="141424" y="44212"/>
                  </a:lnTo>
                  <a:lnTo>
                    <a:pt x="137753" y="50775"/>
                  </a:lnTo>
                  <a:lnTo>
                    <a:pt x="134083" y="57393"/>
                  </a:lnTo>
                  <a:lnTo>
                    <a:pt x="132192" y="60618"/>
                  </a:lnTo>
                  <a:lnTo>
                    <a:pt x="130301" y="63899"/>
                  </a:lnTo>
                  <a:lnTo>
                    <a:pt x="128299" y="67069"/>
                  </a:lnTo>
                  <a:lnTo>
                    <a:pt x="126186" y="70239"/>
                  </a:lnTo>
                  <a:lnTo>
                    <a:pt x="124017" y="73354"/>
                  </a:lnTo>
                  <a:lnTo>
                    <a:pt x="122905" y="74855"/>
                  </a:lnTo>
                  <a:lnTo>
                    <a:pt x="121737" y="76357"/>
                  </a:lnTo>
                  <a:lnTo>
                    <a:pt x="120569" y="77858"/>
                  </a:lnTo>
                  <a:lnTo>
                    <a:pt x="119345" y="79304"/>
                  </a:lnTo>
                  <a:lnTo>
                    <a:pt x="118066" y="80750"/>
                  </a:lnTo>
                  <a:lnTo>
                    <a:pt x="116787" y="82196"/>
                  </a:lnTo>
                  <a:lnTo>
                    <a:pt x="115452" y="83586"/>
                  </a:lnTo>
                  <a:lnTo>
                    <a:pt x="114062" y="84921"/>
                  </a:lnTo>
                  <a:lnTo>
                    <a:pt x="112616" y="86256"/>
                  </a:lnTo>
                  <a:lnTo>
                    <a:pt x="111170" y="87591"/>
                  </a:lnTo>
                  <a:lnTo>
                    <a:pt x="109669" y="88870"/>
                  </a:lnTo>
                  <a:lnTo>
                    <a:pt x="108056" y="90149"/>
                  </a:lnTo>
                  <a:lnTo>
                    <a:pt x="106443" y="91372"/>
                  </a:lnTo>
                  <a:lnTo>
                    <a:pt x="104775" y="92540"/>
                  </a:lnTo>
                  <a:lnTo>
                    <a:pt x="104775" y="92540"/>
                  </a:lnTo>
                  <a:lnTo>
                    <a:pt x="105275" y="91261"/>
                  </a:lnTo>
                  <a:lnTo>
                    <a:pt x="105776" y="90038"/>
                  </a:lnTo>
                  <a:lnTo>
                    <a:pt x="106332" y="88870"/>
                  </a:lnTo>
                  <a:lnTo>
                    <a:pt x="106888" y="87757"/>
                  </a:lnTo>
                  <a:lnTo>
                    <a:pt x="108111" y="85533"/>
                  </a:lnTo>
                  <a:lnTo>
                    <a:pt x="109335" y="83364"/>
                  </a:lnTo>
                  <a:lnTo>
                    <a:pt x="110614" y="81306"/>
                  </a:lnTo>
                  <a:lnTo>
                    <a:pt x="111838" y="79249"/>
                  </a:lnTo>
                  <a:lnTo>
                    <a:pt x="113005" y="77191"/>
                  </a:lnTo>
                  <a:lnTo>
                    <a:pt x="113506" y="76134"/>
                  </a:lnTo>
                  <a:lnTo>
                    <a:pt x="114006" y="75078"/>
                  </a:lnTo>
                  <a:lnTo>
                    <a:pt x="114507" y="74021"/>
                  </a:lnTo>
                  <a:lnTo>
                    <a:pt x="115007" y="72964"/>
                  </a:lnTo>
                  <a:lnTo>
                    <a:pt x="116120" y="70907"/>
                  </a:lnTo>
                  <a:lnTo>
                    <a:pt x="118455" y="66903"/>
                  </a:lnTo>
                  <a:lnTo>
                    <a:pt x="119623" y="64845"/>
                  </a:lnTo>
                  <a:lnTo>
                    <a:pt x="120680" y="62787"/>
                  </a:lnTo>
                  <a:lnTo>
                    <a:pt x="121181" y="61730"/>
                  </a:lnTo>
                  <a:lnTo>
                    <a:pt x="121625" y="60674"/>
                  </a:lnTo>
                  <a:lnTo>
                    <a:pt x="122070" y="59562"/>
                  </a:lnTo>
                  <a:lnTo>
                    <a:pt x="122404" y="58449"/>
                  </a:lnTo>
                  <a:lnTo>
                    <a:pt x="121292" y="57838"/>
                  </a:lnTo>
                  <a:lnTo>
                    <a:pt x="116620" y="65790"/>
                  </a:lnTo>
                  <a:lnTo>
                    <a:pt x="114285" y="69794"/>
                  </a:lnTo>
                  <a:lnTo>
                    <a:pt x="112004" y="73799"/>
                  </a:lnTo>
                  <a:lnTo>
                    <a:pt x="109724" y="77803"/>
                  </a:lnTo>
                  <a:lnTo>
                    <a:pt x="107500" y="81918"/>
                  </a:lnTo>
                  <a:lnTo>
                    <a:pt x="102828" y="90482"/>
                  </a:lnTo>
                  <a:lnTo>
                    <a:pt x="102439" y="89871"/>
                  </a:lnTo>
                  <a:lnTo>
                    <a:pt x="102050" y="89259"/>
                  </a:lnTo>
                  <a:lnTo>
                    <a:pt x="101772" y="88592"/>
                  </a:lnTo>
                  <a:lnTo>
                    <a:pt x="101494" y="87980"/>
                  </a:lnTo>
                  <a:lnTo>
                    <a:pt x="101271" y="87368"/>
                  </a:lnTo>
                  <a:lnTo>
                    <a:pt x="101104" y="86812"/>
                  </a:lnTo>
                  <a:lnTo>
                    <a:pt x="100882" y="85588"/>
                  </a:lnTo>
                  <a:lnTo>
                    <a:pt x="100659" y="84421"/>
                  </a:lnTo>
                  <a:lnTo>
                    <a:pt x="100548" y="83253"/>
                  </a:lnTo>
                  <a:lnTo>
                    <a:pt x="100493" y="82140"/>
                  </a:lnTo>
                  <a:lnTo>
                    <a:pt x="100326" y="81028"/>
                  </a:lnTo>
                  <a:lnTo>
                    <a:pt x="99047" y="71630"/>
                  </a:lnTo>
                  <a:lnTo>
                    <a:pt x="97823" y="62231"/>
                  </a:lnTo>
                  <a:lnTo>
                    <a:pt x="96655" y="52777"/>
                  </a:lnTo>
                  <a:lnTo>
                    <a:pt x="95599" y="43378"/>
                  </a:lnTo>
                  <a:lnTo>
                    <a:pt x="95209" y="39430"/>
                  </a:lnTo>
                  <a:lnTo>
                    <a:pt x="95098" y="37483"/>
                  </a:lnTo>
                  <a:lnTo>
                    <a:pt x="94987" y="35537"/>
                  </a:lnTo>
                  <a:lnTo>
                    <a:pt x="94987" y="33535"/>
                  </a:lnTo>
                  <a:lnTo>
                    <a:pt x="94987" y="31644"/>
                  </a:lnTo>
                  <a:lnTo>
                    <a:pt x="95098" y="29697"/>
                  </a:lnTo>
                  <a:lnTo>
                    <a:pt x="95265" y="27751"/>
                  </a:lnTo>
                  <a:lnTo>
                    <a:pt x="95487" y="25860"/>
                  </a:lnTo>
                  <a:lnTo>
                    <a:pt x="95821" y="23969"/>
                  </a:lnTo>
                  <a:lnTo>
                    <a:pt x="96266" y="22078"/>
                  </a:lnTo>
                  <a:lnTo>
                    <a:pt x="96878" y="20188"/>
                  </a:lnTo>
                  <a:lnTo>
                    <a:pt x="97545" y="18352"/>
                  </a:lnTo>
                  <a:lnTo>
                    <a:pt x="98379" y="16517"/>
                  </a:lnTo>
                  <a:lnTo>
                    <a:pt x="98824" y="15627"/>
                  </a:lnTo>
                  <a:lnTo>
                    <a:pt x="99325" y="14737"/>
                  </a:lnTo>
                  <a:lnTo>
                    <a:pt x="99825" y="13848"/>
                  </a:lnTo>
                  <a:lnTo>
                    <a:pt x="100381" y="12958"/>
                  </a:lnTo>
                  <a:lnTo>
                    <a:pt x="101438" y="11456"/>
                  </a:lnTo>
                  <a:lnTo>
                    <a:pt x="102606" y="10010"/>
                  </a:lnTo>
                  <a:lnTo>
                    <a:pt x="103774" y="8676"/>
                  </a:lnTo>
                  <a:lnTo>
                    <a:pt x="104441" y="8064"/>
                  </a:lnTo>
                  <a:lnTo>
                    <a:pt x="105053" y="7452"/>
                  </a:lnTo>
                  <a:lnTo>
                    <a:pt x="105776" y="6840"/>
                  </a:lnTo>
                  <a:lnTo>
                    <a:pt x="106443" y="6284"/>
                  </a:lnTo>
                  <a:lnTo>
                    <a:pt x="107166" y="5784"/>
                  </a:lnTo>
                  <a:lnTo>
                    <a:pt x="107889" y="5283"/>
                  </a:lnTo>
                  <a:lnTo>
                    <a:pt x="108668" y="4838"/>
                  </a:lnTo>
                  <a:lnTo>
                    <a:pt x="109502" y="4393"/>
                  </a:lnTo>
                  <a:lnTo>
                    <a:pt x="110336" y="4004"/>
                  </a:lnTo>
                  <a:lnTo>
                    <a:pt x="111170" y="3615"/>
                  </a:lnTo>
                  <a:lnTo>
                    <a:pt x="111782" y="3392"/>
                  </a:lnTo>
                  <a:lnTo>
                    <a:pt x="112394" y="3226"/>
                  </a:lnTo>
                  <a:lnTo>
                    <a:pt x="113673" y="2947"/>
                  </a:lnTo>
                  <a:lnTo>
                    <a:pt x="115063" y="2781"/>
                  </a:lnTo>
                  <a:lnTo>
                    <a:pt x="116565" y="2503"/>
                  </a:lnTo>
                  <a:close/>
                  <a:moveTo>
                    <a:pt x="67069" y="19631"/>
                  </a:moveTo>
                  <a:lnTo>
                    <a:pt x="67737" y="19687"/>
                  </a:lnTo>
                  <a:lnTo>
                    <a:pt x="68348" y="19798"/>
                  </a:lnTo>
                  <a:lnTo>
                    <a:pt x="69016" y="19909"/>
                  </a:lnTo>
                  <a:lnTo>
                    <a:pt x="69627" y="20132"/>
                  </a:lnTo>
                  <a:lnTo>
                    <a:pt x="70239" y="20354"/>
                  </a:lnTo>
                  <a:lnTo>
                    <a:pt x="70851" y="20632"/>
                  </a:lnTo>
                  <a:lnTo>
                    <a:pt x="71463" y="20966"/>
                  </a:lnTo>
                  <a:lnTo>
                    <a:pt x="72074" y="21355"/>
                  </a:lnTo>
                  <a:lnTo>
                    <a:pt x="72630" y="21800"/>
                  </a:lnTo>
                  <a:lnTo>
                    <a:pt x="73798" y="22690"/>
                  </a:lnTo>
                  <a:lnTo>
                    <a:pt x="74911" y="23691"/>
                  </a:lnTo>
                  <a:lnTo>
                    <a:pt x="75967" y="24637"/>
                  </a:lnTo>
                  <a:lnTo>
                    <a:pt x="76968" y="25693"/>
                  </a:lnTo>
                  <a:lnTo>
                    <a:pt x="77969" y="26694"/>
                  </a:lnTo>
                  <a:lnTo>
                    <a:pt x="78915" y="27807"/>
                  </a:lnTo>
                  <a:lnTo>
                    <a:pt x="79805" y="28919"/>
                  </a:lnTo>
                  <a:lnTo>
                    <a:pt x="80639" y="30031"/>
                  </a:lnTo>
                  <a:lnTo>
                    <a:pt x="81473" y="31199"/>
                  </a:lnTo>
                  <a:lnTo>
                    <a:pt x="82251" y="32367"/>
                  </a:lnTo>
                  <a:lnTo>
                    <a:pt x="83030" y="33590"/>
                  </a:lnTo>
                  <a:lnTo>
                    <a:pt x="83753" y="34814"/>
                  </a:lnTo>
                  <a:lnTo>
                    <a:pt x="84476" y="36093"/>
                  </a:lnTo>
                  <a:lnTo>
                    <a:pt x="85088" y="37372"/>
                  </a:lnTo>
                  <a:lnTo>
                    <a:pt x="85755" y="38651"/>
                  </a:lnTo>
                  <a:lnTo>
                    <a:pt x="86367" y="39986"/>
                  </a:lnTo>
                  <a:lnTo>
                    <a:pt x="87090" y="41765"/>
                  </a:lnTo>
                  <a:lnTo>
                    <a:pt x="87813" y="43545"/>
                  </a:lnTo>
                  <a:lnTo>
                    <a:pt x="89147" y="47104"/>
                  </a:lnTo>
                  <a:lnTo>
                    <a:pt x="90371" y="50719"/>
                  </a:lnTo>
                  <a:lnTo>
                    <a:pt x="91483" y="54334"/>
                  </a:lnTo>
                  <a:lnTo>
                    <a:pt x="92484" y="58004"/>
                  </a:lnTo>
                  <a:lnTo>
                    <a:pt x="93430" y="61675"/>
                  </a:lnTo>
                  <a:lnTo>
                    <a:pt x="94319" y="65401"/>
                  </a:lnTo>
                  <a:lnTo>
                    <a:pt x="95209" y="69127"/>
                  </a:lnTo>
                  <a:lnTo>
                    <a:pt x="95432" y="70184"/>
                  </a:lnTo>
                  <a:lnTo>
                    <a:pt x="95599" y="71296"/>
                  </a:lnTo>
                  <a:lnTo>
                    <a:pt x="95710" y="72464"/>
                  </a:lnTo>
                  <a:lnTo>
                    <a:pt x="95765" y="73632"/>
                  </a:lnTo>
                  <a:lnTo>
                    <a:pt x="94764" y="72186"/>
                  </a:lnTo>
                  <a:lnTo>
                    <a:pt x="93819" y="70740"/>
                  </a:lnTo>
                  <a:lnTo>
                    <a:pt x="91928" y="67737"/>
                  </a:lnTo>
                  <a:lnTo>
                    <a:pt x="88258" y="61730"/>
                  </a:lnTo>
                  <a:lnTo>
                    <a:pt x="86422" y="58727"/>
                  </a:lnTo>
                  <a:lnTo>
                    <a:pt x="84476" y="55780"/>
                  </a:lnTo>
                  <a:lnTo>
                    <a:pt x="83475" y="54334"/>
                  </a:lnTo>
                  <a:lnTo>
                    <a:pt x="82474" y="52944"/>
                  </a:lnTo>
                  <a:lnTo>
                    <a:pt x="81362" y="51553"/>
                  </a:lnTo>
                  <a:lnTo>
                    <a:pt x="80249" y="50219"/>
                  </a:lnTo>
                  <a:lnTo>
                    <a:pt x="79193" y="50663"/>
                  </a:lnTo>
                  <a:lnTo>
                    <a:pt x="79471" y="51553"/>
                  </a:lnTo>
                  <a:lnTo>
                    <a:pt x="79749" y="52499"/>
                  </a:lnTo>
                  <a:lnTo>
                    <a:pt x="80027" y="53389"/>
                  </a:lnTo>
                  <a:lnTo>
                    <a:pt x="80249" y="53833"/>
                  </a:lnTo>
                  <a:lnTo>
                    <a:pt x="80472" y="54223"/>
                  </a:lnTo>
                  <a:lnTo>
                    <a:pt x="81973" y="56447"/>
                  </a:lnTo>
                  <a:lnTo>
                    <a:pt x="83531" y="58616"/>
                  </a:lnTo>
                  <a:lnTo>
                    <a:pt x="86701" y="63010"/>
                  </a:lnTo>
                  <a:lnTo>
                    <a:pt x="88202" y="65234"/>
                  </a:lnTo>
                  <a:lnTo>
                    <a:pt x="89648" y="67459"/>
                  </a:lnTo>
                  <a:lnTo>
                    <a:pt x="90315" y="68627"/>
                  </a:lnTo>
                  <a:lnTo>
                    <a:pt x="90983" y="69794"/>
                  </a:lnTo>
                  <a:lnTo>
                    <a:pt x="91594" y="70962"/>
                  </a:lnTo>
                  <a:lnTo>
                    <a:pt x="92206" y="72130"/>
                  </a:lnTo>
                  <a:lnTo>
                    <a:pt x="93430" y="74633"/>
                  </a:lnTo>
                  <a:lnTo>
                    <a:pt x="94653" y="77135"/>
                  </a:lnTo>
                  <a:lnTo>
                    <a:pt x="95821" y="79694"/>
                  </a:lnTo>
                  <a:lnTo>
                    <a:pt x="96377" y="80973"/>
                  </a:lnTo>
                  <a:lnTo>
                    <a:pt x="96878" y="82252"/>
                  </a:lnTo>
                  <a:lnTo>
                    <a:pt x="97323" y="83586"/>
                  </a:lnTo>
                  <a:lnTo>
                    <a:pt x="97712" y="84921"/>
                  </a:lnTo>
                  <a:lnTo>
                    <a:pt x="98046" y="86311"/>
                  </a:lnTo>
                  <a:lnTo>
                    <a:pt x="98324" y="87702"/>
                  </a:lnTo>
                  <a:lnTo>
                    <a:pt x="98490" y="89148"/>
                  </a:lnTo>
                  <a:lnTo>
                    <a:pt x="98546" y="90649"/>
                  </a:lnTo>
                  <a:lnTo>
                    <a:pt x="98546" y="92151"/>
                  </a:lnTo>
                  <a:lnTo>
                    <a:pt x="98379" y="93652"/>
                  </a:lnTo>
                  <a:lnTo>
                    <a:pt x="95265" y="89426"/>
                  </a:lnTo>
                  <a:lnTo>
                    <a:pt x="92151" y="85088"/>
                  </a:lnTo>
                  <a:lnTo>
                    <a:pt x="90871" y="83253"/>
                  </a:lnTo>
                  <a:lnTo>
                    <a:pt x="89648" y="81362"/>
                  </a:lnTo>
                  <a:lnTo>
                    <a:pt x="88369" y="79527"/>
                  </a:lnTo>
                  <a:lnTo>
                    <a:pt x="87034" y="77691"/>
                  </a:lnTo>
                  <a:lnTo>
                    <a:pt x="86311" y="76746"/>
                  </a:lnTo>
                  <a:lnTo>
                    <a:pt x="85922" y="76357"/>
                  </a:lnTo>
                  <a:lnTo>
                    <a:pt x="85477" y="75912"/>
                  </a:lnTo>
                  <a:lnTo>
                    <a:pt x="84977" y="75523"/>
                  </a:lnTo>
                  <a:lnTo>
                    <a:pt x="84476" y="75189"/>
                  </a:lnTo>
                  <a:lnTo>
                    <a:pt x="83975" y="74800"/>
                  </a:lnTo>
                  <a:lnTo>
                    <a:pt x="83419" y="74466"/>
                  </a:lnTo>
                  <a:lnTo>
                    <a:pt x="83642" y="75356"/>
                  </a:lnTo>
                  <a:lnTo>
                    <a:pt x="83864" y="76190"/>
                  </a:lnTo>
                  <a:lnTo>
                    <a:pt x="84198" y="76968"/>
                  </a:lnTo>
                  <a:lnTo>
                    <a:pt x="84587" y="77747"/>
                  </a:lnTo>
                  <a:lnTo>
                    <a:pt x="84977" y="78470"/>
                  </a:lnTo>
                  <a:lnTo>
                    <a:pt x="85421" y="79193"/>
                  </a:lnTo>
                  <a:lnTo>
                    <a:pt x="86367" y="80583"/>
                  </a:lnTo>
                  <a:lnTo>
                    <a:pt x="87423" y="81974"/>
                  </a:lnTo>
                  <a:lnTo>
                    <a:pt x="88480" y="83308"/>
                  </a:lnTo>
                  <a:lnTo>
                    <a:pt x="89481" y="84643"/>
                  </a:lnTo>
                  <a:lnTo>
                    <a:pt x="90427" y="86033"/>
                  </a:lnTo>
                  <a:lnTo>
                    <a:pt x="93986" y="91762"/>
                  </a:lnTo>
                  <a:lnTo>
                    <a:pt x="97712" y="97601"/>
                  </a:lnTo>
                  <a:lnTo>
                    <a:pt x="96600" y="97935"/>
                  </a:lnTo>
                  <a:lnTo>
                    <a:pt x="95599" y="98157"/>
                  </a:lnTo>
                  <a:lnTo>
                    <a:pt x="95154" y="98213"/>
                  </a:lnTo>
                  <a:lnTo>
                    <a:pt x="94709" y="98213"/>
                  </a:lnTo>
                  <a:lnTo>
                    <a:pt x="93819" y="98101"/>
                  </a:lnTo>
                  <a:lnTo>
                    <a:pt x="92985" y="97935"/>
                  </a:lnTo>
                  <a:lnTo>
                    <a:pt x="92206" y="97601"/>
                  </a:lnTo>
                  <a:lnTo>
                    <a:pt x="91428" y="97156"/>
                  </a:lnTo>
                  <a:lnTo>
                    <a:pt x="90705" y="96655"/>
                  </a:lnTo>
                  <a:lnTo>
                    <a:pt x="79193" y="87869"/>
                  </a:lnTo>
                  <a:lnTo>
                    <a:pt x="73465" y="83420"/>
                  </a:lnTo>
                  <a:lnTo>
                    <a:pt x="67792" y="78915"/>
                  </a:lnTo>
                  <a:lnTo>
                    <a:pt x="64233" y="76023"/>
                  </a:lnTo>
                  <a:lnTo>
                    <a:pt x="60729" y="73020"/>
                  </a:lnTo>
                  <a:lnTo>
                    <a:pt x="53778" y="66903"/>
                  </a:lnTo>
                  <a:lnTo>
                    <a:pt x="53500" y="67236"/>
                  </a:lnTo>
                  <a:lnTo>
                    <a:pt x="53333" y="67570"/>
                  </a:lnTo>
                  <a:lnTo>
                    <a:pt x="53166" y="67848"/>
                  </a:lnTo>
                  <a:lnTo>
                    <a:pt x="53055" y="68126"/>
                  </a:lnTo>
                  <a:lnTo>
                    <a:pt x="53055" y="68404"/>
                  </a:lnTo>
                  <a:lnTo>
                    <a:pt x="53055" y="68627"/>
                  </a:lnTo>
                  <a:lnTo>
                    <a:pt x="53110" y="68849"/>
                  </a:lnTo>
                  <a:lnTo>
                    <a:pt x="53166" y="69071"/>
                  </a:lnTo>
                  <a:lnTo>
                    <a:pt x="53388" y="69461"/>
                  </a:lnTo>
                  <a:lnTo>
                    <a:pt x="53722" y="69794"/>
                  </a:lnTo>
                  <a:lnTo>
                    <a:pt x="54445" y="70462"/>
                  </a:lnTo>
                  <a:lnTo>
                    <a:pt x="86033" y="96600"/>
                  </a:lnTo>
                  <a:lnTo>
                    <a:pt x="86200" y="96767"/>
                  </a:lnTo>
                  <a:lnTo>
                    <a:pt x="86311" y="97045"/>
                  </a:lnTo>
                  <a:lnTo>
                    <a:pt x="86701" y="98046"/>
                  </a:lnTo>
                  <a:lnTo>
                    <a:pt x="80194" y="96655"/>
                  </a:lnTo>
                  <a:lnTo>
                    <a:pt x="77079" y="95933"/>
                  </a:lnTo>
                  <a:lnTo>
                    <a:pt x="74021" y="95154"/>
                  </a:lnTo>
                  <a:lnTo>
                    <a:pt x="69961" y="93986"/>
                  </a:lnTo>
                  <a:lnTo>
                    <a:pt x="68015" y="93374"/>
                  </a:lnTo>
                  <a:lnTo>
                    <a:pt x="66013" y="92707"/>
                  </a:lnTo>
                  <a:lnTo>
                    <a:pt x="64066" y="92040"/>
                  </a:lnTo>
                  <a:lnTo>
                    <a:pt x="62120" y="91317"/>
                  </a:lnTo>
                  <a:lnTo>
                    <a:pt x="60173" y="90538"/>
                  </a:lnTo>
                  <a:lnTo>
                    <a:pt x="58227" y="89759"/>
                  </a:lnTo>
                  <a:lnTo>
                    <a:pt x="56336" y="88925"/>
                  </a:lnTo>
                  <a:lnTo>
                    <a:pt x="54445" y="88035"/>
                  </a:lnTo>
                  <a:lnTo>
                    <a:pt x="52554" y="87146"/>
                  </a:lnTo>
                  <a:lnTo>
                    <a:pt x="50719" y="86200"/>
                  </a:lnTo>
                  <a:lnTo>
                    <a:pt x="48884" y="85199"/>
                  </a:lnTo>
                  <a:lnTo>
                    <a:pt x="47049" y="84198"/>
                  </a:lnTo>
                  <a:lnTo>
                    <a:pt x="45213" y="83086"/>
                  </a:lnTo>
                  <a:lnTo>
                    <a:pt x="43434" y="81974"/>
                  </a:lnTo>
                  <a:lnTo>
                    <a:pt x="42766" y="81529"/>
                  </a:lnTo>
                  <a:lnTo>
                    <a:pt x="42099" y="81028"/>
                  </a:lnTo>
                  <a:lnTo>
                    <a:pt x="41487" y="80528"/>
                  </a:lnTo>
                  <a:lnTo>
                    <a:pt x="40875" y="79972"/>
                  </a:lnTo>
                  <a:lnTo>
                    <a:pt x="39708" y="78859"/>
                  </a:lnTo>
                  <a:lnTo>
                    <a:pt x="38651" y="77636"/>
                  </a:lnTo>
                  <a:lnTo>
                    <a:pt x="37650" y="76357"/>
                  </a:lnTo>
                  <a:lnTo>
                    <a:pt x="36705" y="75022"/>
                  </a:lnTo>
                  <a:lnTo>
                    <a:pt x="35815" y="73632"/>
                  </a:lnTo>
                  <a:lnTo>
                    <a:pt x="34981" y="72241"/>
                  </a:lnTo>
                  <a:lnTo>
                    <a:pt x="34702" y="71741"/>
                  </a:lnTo>
                  <a:lnTo>
                    <a:pt x="34480" y="71185"/>
                  </a:lnTo>
                  <a:lnTo>
                    <a:pt x="34313" y="70573"/>
                  </a:lnTo>
                  <a:lnTo>
                    <a:pt x="34146" y="69961"/>
                  </a:lnTo>
                  <a:lnTo>
                    <a:pt x="33813" y="68515"/>
                  </a:lnTo>
                  <a:lnTo>
                    <a:pt x="33368" y="66791"/>
                  </a:lnTo>
                  <a:lnTo>
                    <a:pt x="52888" y="80194"/>
                  </a:lnTo>
                  <a:lnTo>
                    <a:pt x="53611" y="79249"/>
                  </a:lnTo>
                  <a:lnTo>
                    <a:pt x="52332" y="78081"/>
                  </a:lnTo>
                  <a:lnTo>
                    <a:pt x="50997" y="76968"/>
                  </a:lnTo>
                  <a:lnTo>
                    <a:pt x="49607" y="75856"/>
                  </a:lnTo>
                  <a:lnTo>
                    <a:pt x="48161" y="74855"/>
                  </a:lnTo>
                  <a:lnTo>
                    <a:pt x="45213" y="72797"/>
                  </a:lnTo>
                  <a:lnTo>
                    <a:pt x="43767" y="71796"/>
                  </a:lnTo>
                  <a:lnTo>
                    <a:pt x="42321" y="70795"/>
                  </a:lnTo>
                  <a:lnTo>
                    <a:pt x="40875" y="69683"/>
                  </a:lnTo>
                  <a:lnTo>
                    <a:pt x="39541" y="68571"/>
                  </a:lnTo>
                  <a:lnTo>
                    <a:pt x="38206" y="67403"/>
                  </a:lnTo>
                  <a:lnTo>
                    <a:pt x="36983" y="66124"/>
                  </a:lnTo>
                  <a:lnTo>
                    <a:pt x="36371" y="65457"/>
                  </a:lnTo>
                  <a:lnTo>
                    <a:pt x="35815" y="64734"/>
                  </a:lnTo>
                  <a:lnTo>
                    <a:pt x="35259" y="64011"/>
                  </a:lnTo>
                  <a:lnTo>
                    <a:pt x="34758" y="63288"/>
                  </a:lnTo>
                  <a:lnTo>
                    <a:pt x="34313" y="62509"/>
                  </a:lnTo>
                  <a:lnTo>
                    <a:pt x="33813" y="61675"/>
                  </a:lnTo>
                  <a:lnTo>
                    <a:pt x="33423" y="60841"/>
                  </a:lnTo>
                  <a:lnTo>
                    <a:pt x="33034" y="59951"/>
                  </a:lnTo>
                  <a:lnTo>
                    <a:pt x="34981" y="55057"/>
                  </a:lnTo>
                  <a:lnTo>
                    <a:pt x="42599" y="60062"/>
                  </a:lnTo>
                  <a:lnTo>
                    <a:pt x="42544" y="59284"/>
                  </a:lnTo>
                  <a:lnTo>
                    <a:pt x="42377" y="58616"/>
                  </a:lnTo>
                  <a:lnTo>
                    <a:pt x="42155" y="58060"/>
                  </a:lnTo>
                  <a:lnTo>
                    <a:pt x="41821" y="57504"/>
                  </a:lnTo>
                  <a:lnTo>
                    <a:pt x="41432" y="57059"/>
                  </a:lnTo>
                  <a:lnTo>
                    <a:pt x="41042" y="56614"/>
                  </a:lnTo>
                  <a:lnTo>
                    <a:pt x="40597" y="56225"/>
                  </a:lnTo>
                  <a:lnTo>
                    <a:pt x="40097" y="55836"/>
                  </a:lnTo>
                  <a:lnTo>
                    <a:pt x="39151" y="55113"/>
                  </a:lnTo>
                  <a:lnTo>
                    <a:pt x="38707" y="54723"/>
                  </a:lnTo>
                  <a:lnTo>
                    <a:pt x="38262" y="54334"/>
                  </a:lnTo>
                  <a:lnTo>
                    <a:pt x="37928" y="53889"/>
                  </a:lnTo>
                  <a:lnTo>
                    <a:pt x="37594" y="53444"/>
                  </a:lnTo>
                  <a:lnTo>
                    <a:pt x="37316" y="52944"/>
                  </a:lnTo>
                  <a:lnTo>
                    <a:pt x="37149" y="52332"/>
                  </a:lnTo>
                  <a:lnTo>
                    <a:pt x="37650" y="51887"/>
                  </a:lnTo>
                  <a:lnTo>
                    <a:pt x="38150" y="51498"/>
                  </a:lnTo>
                  <a:lnTo>
                    <a:pt x="38707" y="51108"/>
                  </a:lnTo>
                  <a:lnTo>
                    <a:pt x="39263" y="50830"/>
                  </a:lnTo>
                  <a:lnTo>
                    <a:pt x="39819" y="50552"/>
                  </a:lnTo>
                  <a:lnTo>
                    <a:pt x="40375" y="50274"/>
                  </a:lnTo>
                  <a:lnTo>
                    <a:pt x="40987" y="50052"/>
                  </a:lnTo>
                  <a:lnTo>
                    <a:pt x="41598" y="49885"/>
                  </a:lnTo>
                  <a:lnTo>
                    <a:pt x="42822" y="49607"/>
                  </a:lnTo>
                  <a:lnTo>
                    <a:pt x="44101" y="49440"/>
                  </a:lnTo>
                  <a:lnTo>
                    <a:pt x="45380" y="49329"/>
                  </a:lnTo>
                  <a:lnTo>
                    <a:pt x="47049" y="49329"/>
                  </a:lnTo>
                  <a:lnTo>
                    <a:pt x="47438" y="49440"/>
                  </a:lnTo>
                  <a:lnTo>
                    <a:pt x="47771" y="49662"/>
                  </a:lnTo>
                  <a:lnTo>
                    <a:pt x="48161" y="49885"/>
                  </a:lnTo>
                  <a:lnTo>
                    <a:pt x="48884" y="50385"/>
                  </a:lnTo>
                  <a:lnTo>
                    <a:pt x="49551" y="50942"/>
                  </a:lnTo>
                  <a:lnTo>
                    <a:pt x="51942" y="52944"/>
                  </a:lnTo>
                  <a:lnTo>
                    <a:pt x="54334" y="55001"/>
                  </a:lnTo>
                  <a:lnTo>
                    <a:pt x="59061" y="59005"/>
                  </a:lnTo>
                  <a:lnTo>
                    <a:pt x="59617" y="59395"/>
                  </a:lnTo>
                  <a:lnTo>
                    <a:pt x="60229" y="59673"/>
                  </a:lnTo>
                  <a:lnTo>
                    <a:pt x="61452" y="60285"/>
                  </a:lnTo>
                  <a:lnTo>
                    <a:pt x="62120" y="59450"/>
                  </a:lnTo>
                  <a:lnTo>
                    <a:pt x="58338" y="55947"/>
                  </a:lnTo>
                  <a:lnTo>
                    <a:pt x="55224" y="53055"/>
                  </a:lnTo>
                  <a:lnTo>
                    <a:pt x="53666" y="51609"/>
                  </a:lnTo>
                  <a:lnTo>
                    <a:pt x="52165" y="50107"/>
                  </a:lnTo>
                  <a:lnTo>
                    <a:pt x="51331" y="49162"/>
                  </a:lnTo>
                  <a:lnTo>
                    <a:pt x="50608" y="48217"/>
                  </a:lnTo>
                  <a:lnTo>
                    <a:pt x="49940" y="47215"/>
                  </a:lnTo>
                  <a:lnTo>
                    <a:pt x="49440" y="46103"/>
                  </a:lnTo>
                  <a:lnTo>
                    <a:pt x="48995" y="45047"/>
                  </a:lnTo>
                  <a:lnTo>
                    <a:pt x="48606" y="43879"/>
                  </a:lnTo>
                  <a:lnTo>
                    <a:pt x="48383" y="42711"/>
                  </a:lnTo>
                  <a:lnTo>
                    <a:pt x="48216" y="41543"/>
                  </a:lnTo>
                  <a:lnTo>
                    <a:pt x="48161" y="40319"/>
                  </a:lnTo>
                  <a:lnTo>
                    <a:pt x="48161" y="39040"/>
                  </a:lnTo>
                  <a:lnTo>
                    <a:pt x="48328" y="37817"/>
                  </a:lnTo>
                  <a:lnTo>
                    <a:pt x="48550" y="36538"/>
                  </a:lnTo>
                  <a:lnTo>
                    <a:pt x="48884" y="35259"/>
                  </a:lnTo>
                  <a:lnTo>
                    <a:pt x="49329" y="33924"/>
                  </a:lnTo>
                  <a:lnTo>
                    <a:pt x="49885" y="32645"/>
                  </a:lnTo>
                  <a:lnTo>
                    <a:pt x="50497" y="31366"/>
                  </a:lnTo>
                  <a:lnTo>
                    <a:pt x="53555" y="34703"/>
                  </a:lnTo>
                  <a:lnTo>
                    <a:pt x="55112" y="36315"/>
                  </a:lnTo>
                  <a:lnTo>
                    <a:pt x="56614" y="37872"/>
                  </a:lnTo>
                  <a:lnTo>
                    <a:pt x="57281" y="38651"/>
                  </a:lnTo>
                  <a:lnTo>
                    <a:pt x="57893" y="39430"/>
                  </a:lnTo>
                  <a:lnTo>
                    <a:pt x="58449" y="40264"/>
                  </a:lnTo>
                  <a:lnTo>
                    <a:pt x="59005" y="41098"/>
                  </a:lnTo>
                  <a:lnTo>
                    <a:pt x="59617" y="41877"/>
                  </a:lnTo>
                  <a:lnTo>
                    <a:pt x="60006" y="42210"/>
                  </a:lnTo>
                  <a:lnTo>
                    <a:pt x="60340" y="42544"/>
                  </a:lnTo>
                  <a:lnTo>
                    <a:pt x="60785" y="42822"/>
                  </a:lnTo>
                  <a:lnTo>
                    <a:pt x="61230" y="43100"/>
                  </a:lnTo>
                  <a:lnTo>
                    <a:pt x="61730" y="43323"/>
                  </a:lnTo>
                  <a:lnTo>
                    <a:pt x="62231" y="43434"/>
                  </a:lnTo>
                  <a:lnTo>
                    <a:pt x="61842" y="42377"/>
                  </a:lnTo>
                  <a:lnTo>
                    <a:pt x="61341" y="41321"/>
                  </a:lnTo>
                  <a:lnTo>
                    <a:pt x="60785" y="40319"/>
                  </a:lnTo>
                  <a:lnTo>
                    <a:pt x="60173" y="39374"/>
                  </a:lnTo>
                  <a:lnTo>
                    <a:pt x="59561" y="38429"/>
                  </a:lnTo>
                  <a:lnTo>
                    <a:pt x="58894" y="37483"/>
                  </a:lnTo>
                  <a:lnTo>
                    <a:pt x="57448" y="35759"/>
                  </a:lnTo>
                  <a:lnTo>
                    <a:pt x="54501" y="32256"/>
                  </a:lnTo>
                  <a:lnTo>
                    <a:pt x="52999" y="30476"/>
                  </a:lnTo>
                  <a:lnTo>
                    <a:pt x="52332" y="29586"/>
                  </a:lnTo>
                  <a:lnTo>
                    <a:pt x="51664" y="28641"/>
                  </a:lnTo>
                  <a:lnTo>
                    <a:pt x="51942" y="27973"/>
                  </a:lnTo>
                  <a:lnTo>
                    <a:pt x="52221" y="27306"/>
                  </a:lnTo>
                  <a:lnTo>
                    <a:pt x="52554" y="26694"/>
                  </a:lnTo>
                  <a:lnTo>
                    <a:pt x="52943" y="26138"/>
                  </a:lnTo>
                  <a:lnTo>
                    <a:pt x="53333" y="25582"/>
                  </a:lnTo>
                  <a:lnTo>
                    <a:pt x="53778" y="25081"/>
                  </a:lnTo>
                  <a:lnTo>
                    <a:pt x="54223" y="24581"/>
                  </a:lnTo>
                  <a:lnTo>
                    <a:pt x="54723" y="24136"/>
                  </a:lnTo>
                  <a:lnTo>
                    <a:pt x="55279" y="23691"/>
                  </a:lnTo>
                  <a:lnTo>
                    <a:pt x="55835" y="23302"/>
                  </a:lnTo>
                  <a:lnTo>
                    <a:pt x="56391" y="22913"/>
                  </a:lnTo>
                  <a:lnTo>
                    <a:pt x="57003" y="22579"/>
                  </a:lnTo>
                  <a:lnTo>
                    <a:pt x="57671" y="22245"/>
                  </a:lnTo>
                  <a:lnTo>
                    <a:pt x="58338" y="21912"/>
                  </a:lnTo>
                  <a:lnTo>
                    <a:pt x="59839" y="21411"/>
                  </a:lnTo>
                  <a:lnTo>
                    <a:pt x="73020" y="39819"/>
                  </a:lnTo>
                  <a:lnTo>
                    <a:pt x="73910" y="39207"/>
                  </a:lnTo>
                  <a:lnTo>
                    <a:pt x="73409" y="37928"/>
                  </a:lnTo>
                  <a:lnTo>
                    <a:pt x="72853" y="36705"/>
                  </a:lnTo>
                  <a:lnTo>
                    <a:pt x="72241" y="35481"/>
                  </a:lnTo>
                  <a:lnTo>
                    <a:pt x="71518" y="34313"/>
                  </a:lnTo>
                  <a:lnTo>
                    <a:pt x="70795" y="33201"/>
                  </a:lnTo>
                  <a:lnTo>
                    <a:pt x="70017" y="32033"/>
                  </a:lnTo>
                  <a:lnTo>
                    <a:pt x="68404" y="29809"/>
                  </a:lnTo>
                  <a:lnTo>
                    <a:pt x="66735" y="27584"/>
                  </a:lnTo>
                  <a:lnTo>
                    <a:pt x="65123" y="25304"/>
                  </a:lnTo>
                  <a:lnTo>
                    <a:pt x="64344" y="24136"/>
                  </a:lnTo>
                  <a:lnTo>
                    <a:pt x="63566" y="22913"/>
                  </a:lnTo>
                  <a:lnTo>
                    <a:pt x="62898" y="21689"/>
                  </a:lnTo>
                  <a:lnTo>
                    <a:pt x="62231" y="20410"/>
                  </a:lnTo>
                  <a:lnTo>
                    <a:pt x="63677" y="20021"/>
                  </a:lnTo>
                  <a:lnTo>
                    <a:pt x="64400" y="19854"/>
                  </a:lnTo>
                  <a:lnTo>
                    <a:pt x="65067" y="19743"/>
                  </a:lnTo>
                  <a:lnTo>
                    <a:pt x="65734" y="19687"/>
                  </a:lnTo>
                  <a:lnTo>
                    <a:pt x="66402" y="19631"/>
                  </a:lnTo>
                  <a:close/>
                  <a:moveTo>
                    <a:pt x="182299" y="52499"/>
                  </a:moveTo>
                  <a:lnTo>
                    <a:pt x="184079" y="52610"/>
                  </a:lnTo>
                  <a:lnTo>
                    <a:pt x="185858" y="52777"/>
                  </a:lnTo>
                  <a:lnTo>
                    <a:pt x="187026" y="52999"/>
                  </a:lnTo>
                  <a:lnTo>
                    <a:pt x="188194" y="53277"/>
                  </a:lnTo>
                  <a:lnTo>
                    <a:pt x="189362" y="53667"/>
                  </a:lnTo>
                  <a:lnTo>
                    <a:pt x="190530" y="54112"/>
                  </a:lnTo>
                  <a:lnTo>
                    <a:pt x="191698" y="54612"/>
                  </a:lnTo>
                  <a:lnTo>
                    <a:pt x="192810" y="55113"/>
                  </a:lnTo>
                  <a:lnTo>
                    <a:pt x="195090" y="56169"/>
                  </a:lnTo>
                  <a:lnTo>
                    <a:pt x="195424" y="56336"/>
                  </a:lnTo>
                  <a:lnTo>
                    <a:pt x="195757" y="56670"/>
                  </a:lnTo>
                  <a:lnTo>
                    <a:pt x="196091" y="57003"/>
                  </a:lnTo>
                  <a:lnTo>
                    <a:pt x="196369" y="57448"/>
                  </a:lnTo>
                  <a:lnTo>
                    <a:pt x="197036" y="58394"/>
                  </a:lnTo>
                  <a:lnTo>
                    <a:pt x="197815" y="59506"/>
                  </a:lnTo>
                  <a:lnTo>
                    <a:pt x="193922" y="59840"/>
                  </a:lnTo>
                  <a:lnTo>
                    <a:pt x="190140" y="60285"/>
                  </a:lnTo>
                  <a:lnTo>
                    <a:pt x="186414" y="60729"/>
                  </a:lnTo>
                  <a:lnTo>
                    <a:pt x="182744" y="61230"/>
                  </a:lnTo>
                  <a:lnTo>
                    <a:pt x="179129" y="61842"/>
                  </a:lnTo>
                  <a:lnTo>
                    <a:pt x="177294" y="62231"/>
                  </a:lnTo>
                  <a:lnTo>
                    <a:pt x="175514" y="62620"/>
                  </a:lnTo>
                  <a:lnTo>
                    <a:pt x="173735" y="63065"/>
                  </a:lnTo>
                  <a:lnTo>
                    <a:pt x="171955" y="63566"/>
                  </a:lnTo>
                  <a:lnTo>
                    <a:pt x="170175" y="64066"/>
                  </a:lnTo>
                  <a:lnTo>
                    <a:pt x="168451" y="64622"/>
                  </a:lnTo>
                  <a:lnTo>
                    <a:pt x="168618" y="65012"/>
                  </a:lnTo>
                  <a:lnTo>
                    <a:pt x="168841" y="65345"/>
                  </a:lnTo>
                  <a:lnTo>
                    <a:pt x="169063" y="65623"/>
                  </a:lnTo>
                  <a:lnTo>
                    <a:pt x="169286" y="65846"/>
                  </a:lnTo>
                  <a:lnTo>
                    <a:pt x="169508" y="65957"/>
                  </a:lnTo>
                  <a:lnTo>
                    <a:pt x="169731" y="66068"/>
                  </a:lnTo>
                  <a:lnTo>
                    <a:pt x="169953" y="66124"/>
                  </a:lnTo>
                  <a:lnTo>
                    <a:pt x="170676" y="66124"/>
                  </a:lnTo>
                  <a:lnTo>
                    <a:pt x="171121" y="65957"/>
                  </a:lnTo>
                  <a:lnTo>
                    <a:pt x="172011" y="65623"/>
                  </a:lnTo>
                  <a:lnTo>
                    <a:pt x="173568" y="65179"/>
                  </a:lnTo>
                  <a:lnTo>
                    <a:pt x="175181" y="64734"/>
                  </a:lnTo>
                  <a:lnTo>
                    <a:pt x="176738" y="64344"/>
                  </a:lnTo>
                  <a:lnTo>
                    <a:pt x="178351" y="64011"/>
                  </a:lnTo>
                  <a:lnTo>
                    <a:pt x="179908" y="63733"/>
                  </a:lnTo>
                  <a:lnTo>
                    <a:pt x="181520" y="63510"/>
                  </a:lnTo>
                  <a:lnTo>
                    <a:pt x="184746" y="63065"/>
                  </a:lnTo>
                  <a:lnTo>
                    <a:pt x="187972" y="62787"/>
                  </a:lnTo>
                  <a:lnTo>
                    <a:pt x="191197" y="62509"/>
                  </a:lnTo>
                  <a:lnTo>
                    <a:pt x="197704" y="62064"/>
                  </a:lnTo>
                  <a:lnTo>
                    <a:pt x="198149" y="62064"/>
                  </a:lnTo>
                  <a:lnTo>
                    <a:pt x="198649" y="62120"/>
                  </a:lnTo>
                  <a:lnTo>
                    <a:pt x="199539" y="62231"/>
                  </a:lnTo>
                  <a:lnTo>
                    <a:pt x="199817" y="63010"/>
                  </a:lnTo>
                  <a:lnTo>
                    <a:pt x="200095" y="63788"/>
                  </a:lnTo>
                  <a:lnTo>
                    <a:pt x="200373" y="64511"/>
                  </a:lnTo>
                  <a:lnTo>
                    <a:pt x="200540" y="65290"/>
                  </a:lnTo>
                  <a:lnTo>
                    <a:pt x="200707" y="66013"/>
                  </a:lnTo>
                  <a:lnTo>
                    <a:pt x="200818" y="66680"/>
                  </a:lnTo>
                  <a:lnTo>
                    <a:pt x="200929" y="67403"/>
                  </a:lnTo>
                  <a:lnTo>
                    <a:pt x="200929" y="68070"/>
                  </a:lnTo>
                  <a:lnTo>
                    <a:pt x="200929" y="68738"/>
                  </a:lnTo>
                  <a:lnTo>
                    <a:pt x="200929" y="69405"/>
                  </a:lnTo>
                  <a:lnTo>
                    <a:pt x="200818" y="70072"/>
                  </a:lnTo>
                  <a:lnTo>
                    <a:pt x="200707" y="70684"/>
                  </a:lnTo>
                  <a:lnTo>
                    <a:pt x="200596" y="71296"/>
                  </a:lnTo>
                  <a:lnTo>
                    <a:pt x="200429" y="71908"/>
                  </a:lnTo>
                  <a:lnTo>
                    <a:pt x="200206" y="72464"/>
                  </a:lnTo>
                  <a:lnTo>
                    <a:pt x="199928" y="73020"/>
                  </a:lnTo>
                  <a:lnTo>
                    <a:pt x="199650" y="73576"/>
                  </a:lnTo>
                  <a:lnTo>
                    <a:pt x="199317" y="74077"/>
                  </a:lnTo>
                  <a:lnTo>
                    <a:pt x="198983" y="74577"/>
                  </a:lnTo>
                  <a:lnTo>
                    <a:pt x="198594" y="75022"/>
                  </a:lnTo>
                  <a:lnTo>
                    <a:pt x="198149" y="75467"/>
                  </a:lnTo>
                  <a:lnTo>
                    <a:pt x="197704" y="75912"/>
                  </a:lnTo>
                  <a:lnTo>
                    <a:pt x="197203" y="76357"/>
                  </a:lnTo>
                  <a:lnTo>
                    <a:pt x="196703" y="76746"/>
                  </a:lnTo>
                  <a:lnTo>
                    <a:pt x="196147" y="77080"/>
                  </a:lnTo>
                  <a:lnTo>
                    <a:pt x="195535" y="77413"/>
                  </a:lnTo>
                  <a:lnTo>
                    <a:pt x="194923" y="77747"/>
                  </a:lnTo>
                  <a:lnTo>
                    <a:pt x="194256" y="78025"/>
                  </a:lnTo>
                  <a:lnTo>
                    <a:pt x="193588" y="78303"/>
                  </a:lnTo>
                  <a:lnTo>
                    <a:pt x="192866" y="78526"/>
                  </a:lnTo>
                  <a:lnTo>
                    <a:pt x="192143" y="78748"/>
                  </a:lnTo>
                  <a:lnTo>
                    <a:pt x="191364" y="78915"/>
                  </a:lnTo>
                  <a:lnTo>
                    <a:pt x="188695" y="79527"/>
                  </a:lnTo>
                  <a:lnTo>
                    <a:pt x="186081" y="80138"/>
                  </a:lnTo>
                  <a:lnTo>
                    <a:pt x="180686" y="81418"/>
                  </a:lnTo>
                  <a:lnTo>
                    <a:pt x="180686" y="81807"/>
                  </a:lnTo>
                  <a:lnTo>
                    <a:pt x="180742" y="82140"/>
                  </a:lnTo>
                  <a:lnTo>
                    <a:pt x="180798" y="82363"/>
                  </a:lnTo>
                  <a:lnTo>
                    <a:pt x="180909" y="82585"/>
                  </a:lnTo>
                  <a:lnTo>
                    <a:pt x="181076" y="82697"/>
                  </a:lnTo>
                  <a:lnTo>
                    <a:pt x="181242" y="82808"/>
                  </a:lnTo>
                  <a:lnTo>
                    <a:pt x="181409" y="82919"/>
                  </a:lnTo>
                  <a:lnTo>
                    <a:pt x="182021" y="82919"/>
                  </a:lnTo>
                  <a:lnTo>
                    <a:pt x="182522" y="82863"/>
                  </a:lnTo>
                  <a:lnTo>
                    <a:pt x="183467" y="82641"/>
                  </a:lnTo>
                  <a:lnTo>
                    <a:pt x="189974" y="81306"/>
                  </a:lnTo>
                  <a:lnTo>
                    <a:pt x="196035" y="80027"/>
                  </a:lnTo>
                  <a:lnTo>
                    <a:pt x="197259" y="80639"/>
                  </a:lnTo>
                  <a:lnTo>
                    <a:pt x="198427" y="81306"/>
                  </a:lnTo>
                  <a:lnTo>
                    <a:pt x="199539" y="81974"/>
                  </a:lnTo>
                  <a:lnTo>
                    <a:pt x="200596" y="82641"/>
                  </a:lnTo>
                  <a:lnTo>
                    <a:pt x="201597" y="83364"/>
                  </a:lnTo>
                  <a:lnTo>
                    <a:pt x="202598" y="84087"/>
                  </a:lnTo>
                  <a:lnTo>
                    <a:pt x="203488" y="84921"/>
                  </a:lnTo>
                  <a:lnTo>
                    <a:pt x="204377" y="85755"/>
                  </a:lnTo>
                  <a:lnTo>
                    <a:pt x="205156" y="86645"/>
                  </a:lnTo>
                  <a:lnTo>
                    <a:pt x="205935" y="87591"/>
                  </a:lnTo>
                  <a:lnTo>
                    <a:pt x="206602" y="88647"/>
                  </a:lnTo>
                  <a:lnTo>
                    <a:pt x="207214" y="89704"/>
                  </a:lnTo>
                  <a:lnTo>
                    <a:pt x="207770" y="90872"/>
                  </a:lnTo>
                  <a:lnTo>
                    <a:pt x="208215" y="92151"/>
                  </a:lnTo>
                  <a:lnTo>
                    <a:pt x="208604" y="93430"/>
                  </a:lnTo>
                  <a:lnTo>
                    <a:pt x="208882" y="94876"/>
                  </a:lnTo>
                  <a:lnTo>
                    <a:pt x="173568" y="100660"/>
                  </a:lnTo>
                  <a:lnTo>
                    <a:pt x="173679" y="101105"/>
                  </a:lnTo>
                  <a:lnTo>
                    <a:pt x="173846" y="101494"/>
                  </a:lnTo>
                  <a:lnTo>
                    <a:pt x="174013" y="101828"/>
                  </a:lnTo>
                  <a:lnTo>
                    <a:pt x="174180" y="102106"/>
                  </a:lnTo>
                  <a:lnTo>
                    <a:pt x="174346" y="102328"/>
                  </a:lnTo>
                  <a:lnTo>
                    <a:pt x="174569" y="102495"/>
                  </a:lnTo>
                  <a:lnTo>
                    <a:pt x="174791" y="102606"/>
                  </a:lnTo>
                  <a:lnTo>
                    <a:pt x="175014" y="102717"/>
                  </a:lnTo>
                  <a:lnTo>
                    <a:pt x="175514" y="102773"/>
                  </a:lnTo>
                  <a:lnTo>
                    <a:pt x="176070" y="102773"/>
                  </a:lnTo>
                  <a:lnTo>
                    <a:pt x="176571" y="102717"/>
                  </a:lnTo>
                  <a:lnTo>
                    <a:pt x="177127" y="102606"/>
                  </a:lnTo>
                  <a:lnTo>
                    <a:pt x="184913" y="100993"/>
                  </a:lnTo>
                  <a:lnTo>
                    <a:pt x="188806" y="100215"/>
                  </a:lnTo>
                  <a:lnTo>
                    <a:pt x="192754" y="99492"/>
                  </a:lnTo>
                  <a:lnTo>
                    <a:pt x="196870" y="98769"/>
                  </a:lnTo>
                  <a:lnTo>
                    <a:pt x="198983" y="98435"/>
                  </a:lnTo>
                  <a:lnTo>
                    <a:pt x="201096" y="98157"/>
                  </a:lnTo>
                  <a:lnTo>
                    <a:pt x="203265" y="97935"/>
                  </a:lnTo>
                  <a:lnTo>
                    <a:pt x="204322" y="97879"/>
                  </a:lnTo>
                  <a:lnTo>
                    <a:pt x="205378" y="97879"/>
                  </a:lnTo>
                  <a:lnTo>
                    <a:pt x="206491" y="97935"/>
                  </a:lnTo>
                  <a:lnTo>
                    <a:pt x="207603" y="97990"/>
                  </a:lnTo>
                  <a:lnTo>
                    <a:pt x="208715" y="98101"/>
                  </a:lnTo>
                  <a:lnTo>
                    <a:pt x="209827" y="98324"/>
                  </a:lnTo>
                  <a:lnTo>
                    <a:pt x="210050" y="99547"/>
                  </a:lnTo>
                  <a:lnTo>
                    <a:pt x="210328" y="100771"/>
                  </a:lnTo>
                  <a:lnTo>
                    <a:pt x="210550" y="101994"/>
                  </a:lnTo>
                  <a:lnTo>
                    <a:pt x="210606" y="102606"/>
                  </a:lnTo>
                  <a:lnTo>
                    <a:pt x="210606" y="103218"/>
                  </a:lnTo>
                  <a:lnTo>
                    <a:pt x="210606" y="103885"/>
                  </a:lnTo>
                  <a:lnTo>
                    <a:pt x="210550" y="104497"/>
                  </a:lnTo>
                  <a:lnTo>
                    <a:pt x="210495" y="105109"/>
                  </a:lnTo>
                  <a:lnTo>
                    <a:pt x="210384" y="105665"/>
                  </a:lnTo>
                  <a:lnTo>
                    <a:pt x="210217" y="106165"/>
                  </a:lnTo>
                  <a:lnTo>
                    <a:pt x="209994" y="106610"/>
                  </a:lnTo>
                  <a:lnTo>
                    <a:pt x="209772" y="107055"/>
                  </a:lnTo>
                  <a:lnTo>
                    <a:pt x="209494" y="107444"/>
                  </a:lnTo>
                  <a:lnTo>
                    <a:pt x="209160" y="107834"/>
                  </a:lnTo>
                  <a:lnTo>
                    <a:pt x="208826" y="108167"/>
                  </a:lnTo>
                  <a:lnTo>
                    <a:pt x="208382" y="108445"/>
                  </a:lnTo>
                  <a:lnTo>
                    <a:pt x="207937" y="108668"/>
                  </a:lnTo>
                  <a:lnTo>
                    <a:pt x="207380" y="108890"/>
                  </a:lnTo>
                  <a:lnTo>
                    <a:pt x="206824" y="109057"/>
                  </a:lnTo>
                  <a:lnTo>
                    <a:pt x="206213" y="109224"/>
                  </a:lnTo>
                  <a:lnTo>
                    <a:pt x="205545" y="109335"/>
                  </a:lnTo>
                  <a:lnTo>
                    <a:pt x="203766" y="109558"/>
                  </a:lnTo>
                  <a:lnTo>
                    <a:pt x="201986" y="109725"/>
                  </a:lnTo>
                  <a:lnTo>
                    <a:pt x="198371" y="109947"/>
                  </a:lnTo>
                  <a:lnTo>
                    <a:pt x="194756" y="110114"/>
                  </a:lnTo>
                  <a:lnTo>
                    <a:pt x="191142" y="110281"/>
                  </a:lnTo>
                  <a:lnTo>
                    <a:pt x="190363" y="110392"/>
                  </a:lnTo>
                  <a:lnTo>
                    <a:pt x="189584" y="110503"/>
                  </a:lnTo>
                  <a:lnTo>
                    <a:pt x="188806" y="110670"/>
                  </a:lnTo>
                  <a:lnTo>
                    <a:pt x="187972" y="111004"/>
                  </a:lnTo>
                  <a:lnTo>
                    <a:pt x="188528" y="111337"/>
                  </a:lnTo>
                  <a:lnTo>
                    <a:pt x="189084" y="111615"/>
                  </a:lnTo>
                  <a:lnTo>
                    <a:pt x="189584" y="111782"/>
                  </a:lnTo>
                  <a:lnTo>
                    <a:pt x="190140" y="111949"/>
                  </a:lnTo>
                  <a:lnTo>
                    <a:pt x="190697" y="112060"/>
                  </a:lnTo>
                  <a:lnTo>
                    <a:pt x="191253" y="112116"/>
                  </a:lnTo>
                  <a:lnTo>
                    <a:pt x="192365" y="112172"/>
                  </a:lnTo>
                  <a:lnTo>
                    <a:pt x="193477" y="112116"/>
                  </a:lnTo>
                  <a:lnTo>
                    <a:pt x="194645" y="112060"/>
                  </a:lnTo>
                  <a:lnTo>
                    <a:pt x="195757" y="112005"/>
                  </a:lnTo>
                  <a:lnTo>
                    <a:pt x="196870" y="112005"/>
                  </a:lnTo>
                  <a:lnTo>
                    <a:pt x="199205" y="112060"/>
                  </a:lnTo>
                  <a:lnTo>
                    <a:pt x="206880" y="112060"/>
                  </a:lnTo>
                  <a:lnTo>
                    <a:pt x="206379" y="113117"/>
                  </a:lnTo>
                  <a:lnTo>
                    <a:pt x="205768" y="114007"/>
                  </a:lnTo>
                  <a:lnTo>
                    <a:pt x="205156" y="114785"/>
                  </a:lnTo>
                  <a:lnTo>
                    <a:pt x="204489" y="115453"/>
                  </a:lnTo>
                  <a:lnTo>
                    <a:pt x="203766" y="115953"/>
                  </a:lnTo>
                  <a:lnTo>
                    <a:pt x="202987" y="116454"/>
                  </a:lnTo>
                  <a:lnTo>
                    <a:pt x="202153" y="116787"/>
                  </a:lnTo>
                  <a:lnTo>
                    <a:pt x="201263" y="117121"/>
                  </a:lnTo>
                  <a:lnTo>
                    <a:pt x="200095" y="117455"/>
                  </a:lnTo>
                  <a:lnTo>
                    <a:pt x="198927" y="117788"/>
                  </a:lnTo>
                  <a:lnTo>
                    <a:pt x="197759" y="118067"/>
                  </a:lnTo>
                  <a:lnTo>
                    <a:pt x="196592" y="118289"/>
                  </a:lnTo>
                  <a:lnTo>
                    <a:pt x="195424" y="118456"/>
                  </a:lnTo>
                  <a:lnTo>
                    <a:pt x="194200" y="118567"/>
                  </a:lnTo>
                  <a:lnTo>
                    <a:pt x="193032" y="118678"/>
                  </a:lnTo>
                  <a:lnTo>
                    <a:pt x="191864" y="118734"/>
                  </a:lnTo>
                  <a:lnTo>
                    <a:pt x="189529" y="118734"/>
                  </a:lnTo>
                  <a:lnTo>
                    <a:pt x="188305" y="118623"/>
                  </a:lnTo>
                  <a:lnTo>
                    <a:pt x="187137" y="118511"/>
                  </a:lnTo>
                  <a:lnTo>
                    <a:pt x="185970" y="118345"/>
                  </a:lnTo>
                  <a:lnTo>
                    <a:pt x="184802" y="118178"/>
                  </a:lnTo>
                  <a:lnTo>
                    <a:pt x="183634" y="117955"/>
                  </a:lnTo>
                  <a:lnTo>
                    <a:pt x="182466" y="117677"/>
                  </a:lnTo>
                  <a:lnTo>
                    <a:pt x="178517" y="116621"/>
                  </a:lnTo>
                  <a:lnTo>
                    <a:pt x="174513" y="115508"/>
                  </a:lnTo>
                  <a:lnTo>
                    <a:pt x="166616" y="113228"/>
                  </a:lnTo>
                  <a:lnTo>
                    <a:pt x="150822" y="108501"/>
                  </a:lnTo>
                  <a:lnTo>
                    <a:pt x="142425" y="105998"/>
                  </a:lnTo>
                  <a:lnTo>
                    <a:pt x="133415" y="103273"/>
                  </a:lnTo>
                  <a:lnTo>
                    <a:pt x="142258" y="102662"/>
                  </a:lnTo>
                  <a:lnTo>
                    <a:pt x="146429" y="102384"/>
                  </a:lnTo>
                  <a:lnTo>
                    <a:pt x="150489" y="102050"/>
                  </a:lnTo>
                  <a:lnTo>
                    <a:pt x="152101" y="101883"/>
                  </a:lnTo>
                  <a:lnTo>
                    <a:pt x="153714" y="101605"/>
                  </a:lnTo>
                  <a:lnTo>
                    <a:pt x="155327" y="101327"/>
                  </a:lnTo>
                  <a:lnTo>
                    <a:pt x="156884" y="100938"/>
                  </a:lnTo>
                  <a:lnTo>
                    <a:pt x="157218" y="100826"/>
                  </a:lnTo>
                  <a:lnTo>
                    <a:pt x="157551" y="100660"/>
                  </a:lnTo>
                  <a:lnTo>
                    <a:pt x="157829" y="100437"/>
                  </a:lnTo>
                  <a:lnTo>
                    <a:pt x="158107" y="100159"/>
                  </a:lnTo>
                  <a:lnTo>
                    <a:pt x="158608" y="99547"/>
                  </a:lnTo>
                  <a:lnTo>
                    <a:pt x="159053" y="98824"/>
                  </a:lnTo>
                  <a:lnTo>
                    <a:pt x="152935" y="99547"/>
                  </a:lnTo>
                  <a:lnTo>
                    <a:pt x="149877" y="99881"/>
                  </a:lnTo>
                  <a:lnTo>
                    <a:pt x="146818" y="100159"/>
                  </a:lnTo>
                  <a:lnTo>
                    <a:pt x="143759" y="100437"/>
                  </a:lnTo>
                  <a:lnTo>
                    <a:pt x="140701" y="100604"/>
                  </a:lnTo>
                  <a:lnTo>
                    <a:pt x="137642" y="100771"/>
                  </a:lnTo>
                  <a:lnTo>
                    <a:pt x="134583" y="100882"/>
                  </a:lnTo>
                  <a:lnTo>
                    <a:pt x="128466" y="100882"/>
                  </a:lnTo>
                  <a:lnTo>
                    <a:pt x="125407" y="100771"/>
                  </a:lnTo>
                  <a:lnTo>
                    <a:pt x="122348" y="100604"/>
                  </a:lnTo>
                  <a:lnTo>
                    <a:pt x="119345" y="100326"/>
                  </a:lnTo>
                  <a:lnTo>
                    <a:pt x="116287" y="99937"/>
                  </a:lnTo>
                  <a:lnTo>
                    <a:pt x="113228" y="99492"/>
                  </a:lnTo>
                  <a:lnTo>
                    <a:pt x="110169" y="98936"/>
                  </a:lnTo>
                  <a:lnTo>
                    <a:pt x="112060" y="98213"/>
                  </a:lnTo>
                  <a:lnTo>
                    <a:pt x="113951" y="97490"/>
                  </a:lnTo>
                  <a:lnTo>
                    <a:pt x="115897" y="96878"/>
                  </a:lnTo>
                  <a:lnTo>
                    <a:pt x="117844" y="96266"/>
                  </a:lnTo>
                  <a:lnTo>
                    <a:pt x="119790" y="95710"/>
                  </a:lnTo>
                  <a:lnTo>
                    <a:pt x="121737" y="95210"/>
                  </a:lnTo>
                  <a:lnTo>
                    <a:pt x="125685" y="94209"/>
                  </a:lnTo>
                  <a:lnTo>
                    <a:pt x="129634" y="93263"/>
                  </a:lnTo>
                  <a:lnTo>
                    <a:pt x="133582" y="92262"/>
                  </a:lnTo>
                  <a:lnTo>
                    <a:pt x="135529" y="91706"/>
                  </a:lnTo>
                  <a:lnTo>
                    <a:pt x="137475" y="91094"/>
                  </a:lnTo>
                  <a:lnTo>
                    <a:pt x="139422" y="90482"/>
                  </a:lnTo>
                  <a:lnTo>
                    <a:pt x="141368" y="89759"/>
                  </a:lnTo>
                  <a:lnTo>
                    <a:pt x="141034" y="89370"/>
                  </a:lnTo>
                  <a:lnTo>
                    <a:pt x="140756" y="89037"/>
                  </a:lnTo>
                  <a:lnTo>
                    <a:pt x="140423" y="88814"/>
                  </a:lnTo>
                  <a:lnTo>
                    <a:pt x="140145" y="88592"/>
                  </a:lnTo>
                  <a:lnTo>
                    <a:pt x="139866" y="88480"/>
                  </a:lnTo>
                  <a:lnTo>
                    <a:pt x="139533" y="88369"/>
                  </a:lnTo>
                  <a:lnTo>
                    <a:pt x="139255" y="88314"/>
                  </a:lnTo>
                  <a:lnTo>
                    <a:pt x="138977" y="88314"/>
                  </a:lnTo>
                  <a:lnTo>
                    <a:pt x="138421" y="88369"/>
                  </a:lnTo>
                  <a:lnTo>
                    <a:pt x="137809" y="88536"/>
                  </a:lnTo>
                  <a:lnTo>
                    <a:pt x="136641" y="88870"/>
                  </a:lnTo>
                  <a:lnTo>
                    <a:pt x="129522" y="90761"/>
                  </a:lnTo>
                  <a:lnTo>
                    <a:pt x="122404" y="92540"/>
                  </a:lnTo>
                  <a:lnTo>
                    <a:pt x="115230" y="94209"/>
                  </a:lnTo>
                  <a:lnTo>
                    <a:pt x="111615" y="94987"/>
                  </a:lnTo>
                  <a:lnTo>
                    <a:pt x="108000" y="95766"/>
                  </a:lnTo>
                  <a:lnTo>
                    <a:pt x="109057" y="94431"/>
                  </a:lnTo>
                  <a:lnTo>
                    <a:pt x="110225" y="93152"/>
                  </a:lnTo>
                  <a:lnTo>
                    <a:pt x="111448" y="91984"/>
                  </a:lnTo>
                  <a:lnTo>
                    <a:pt x="112727" y="90872"/>
                  </a:lnTo>
                  <a:lnTo>
                    <a:pt x="114006" y="89815"/>
                  </a:lnTo>
                  <a:lnTo>
                    <a:pt x="115397" y="88814"/>
                  </a:lnTo>
                  <a:lnTo>
                    <a:pt x="116843" y="87924"/>
                  </a:lnTo>
                  <a:lnTo>
                    <a:pt x="118344" y="87090"/>
                  </a:lnTo>
                  <a:lnTo>
                    <a:pt x="120346" y="86089"/>
                  </a:lnTo>
                  <a:lnTo>
                    <a:pt x="122348" y="85199"/>
                  </a:lnTo>
                  <a:lnTo>
                    <a:pt x="125073" y="84031"/>
                  </a:lnTo>
                  <a:lnTo>
                    <a:pt x="127798" y="82808"/>
                  </a:lnTo>
                  <a:lnTo>
                    <a:pt x="129189" y="82252"/>
                  </a:lnTo>
                  <a:lnTo>
                    <a:pt x="130579" y="81696"/>
                  </a:lnTo>
                  <a:lnTo>
                    <a:pt x="131969" y="81251"/>
                  </a:lnTo>
                  <a:lnTo>
                    <a:pt x="133360" y="80861"/>
                  </a:lnTo>
                  <a:lnTo>
                    <a:pt x="135918" y="80194"/>
                  </a:lnTo>
                  <a:lnTo>
                    <a:pt x="138476" y="79582"/>
                  </a:lnTo>
                  <a:lnTo>
                    <a:pt x="143593" y="78526"/>
                  </a:lnTo>
                  <a:lnTo>
                    <a:pt x="148709" y="77469"/>
                  </a:lnTo>
                  <a:lnTo>
                    <a:pt x="153825" y="76357"/>
                  </a:lnTo>
                  <a:lnTo>
                    <a:pt x="154215" y="76246"/>
                  </a:lnTo>
                  <a:lnTo>
                    <a:pt x="154604" y="76023"/>
                  </a:lnTo>
                  <a:lnTo>
                    <a:pt x="155382" y="75467"/>
                  </a:lnTo>
                  <a:lnTo>
                    <a:pt x="155271" y="75133"/>
                  </a:lnTo>
                  <a:lnTo>
                    <a:pt x="155104" y="74800"/>
                  </a:lnTo>
                  <a:lnTo>
                    <a:pt x="154938" y="74577"/>
                  </a:lnTo>
                  <a:lnTo>
                    <a:pt x="154771" y="74355"/>
                  </a:lnTo>
                  <a:lnTo>
                    <a:pt x="154604" y="74188"/>
                  </a:lnTo>
                  <a:lnTo>
                    <a:pt x="154381" y="74077"/>
                  </a:lnTo>
                  <a:lnTo>
                    <a:pt x="154159" y="73965"/>
                  </a:lnTo>
                  <a:lnTo>
                    <a:pt x="153992" y="73910"/>
                  </a:lnTo>
                  <a:lnTo>
                    <a:pt x="153492" y="73910"/>
                  </a:lnTo>
                  <a:lnTo>
                    <a:pt x="153047" y="73965"/>
                  </a:lnTo>
                  <a:lnTo>
                    <a:pt x="152101" y="74132"/>
                  </a:lnTo>
                  <a:lnTo>
                    <a:pt x="136474" y="77413"/>
                  </a:lnTo>
                  <a:lnTo>
                    <a:pt x="131747" y="78414"/>
                  </a:lnTo>
                  <a:lnTo>
                    <a:pt x="131302" y="77413"/>
                  </a:lnTo>
                  <a:lnTo>
                    <a:pt x="135195" y="74522"/>
                  </a:lnTo>
                  <a:lnTo>
                    <a:pt x="137141" y="73076"/>
                  </a:lnTo>
                  <a:lnTo>
                    <a:pt x="139143" y="71741"/>
                  </a:lnTo>
                  <a:lnTo>
                    <a:pt x="144204" y="68460"/>
                  </a:lnTo>
                  <a:lnTo>
                    <a:pt x="149265" y="65234"/>
                  </a:lnTo>
                  <a:lnTo>
                    <a:pt x="151823" y="63621"/>
                  </a:lnTo>
                  <a:lnTo>
                    <a:pt x="154381" y="62064"/>
                  </a:lnTo>
                  <a:lnTo>
                    <a:pt x="156940" y="60563"/>
                  </a:lnTo>
                  <a:lnTo>
                    <a:pt x="159553" y="59117"/>
                  </a:lnTo>
                  <a:lnTo>
                    <a:pt x="161055" y="58282"/>
                  </a:lnTo>
                  <a:lnTo>
                    <a:pt x="162612" y="57504"/>
                  </a:lnTo>
                  <a:lnTo>
                    <a:pt x="164169" y="56781"/>
                  </a:lnTo>
                  <a:lnTo>
                    <a:pt x="165726" y="56114"/>
                  </a:lnTo>
                  <a:lnTo>
                    <a:pt x="167339" y="55446"/>
                  </a:lnTo>
                  <a:lnTo>
                    <a:pt x="168952" y="54834"/>
                  </a:lnTo>
                  <a:lnTo>
                    <a:pt x="170565" y="54334"/>
                  </a:lnTo>
                  <a:lnTo>
                    <a:pt x="172178" y="53833"/>
                  </a:lnTo>
                  <a:lnTo>
                    <a:pt x="173846" y="53444"/>
                  </a:lnTo>
                  <a:lnTo>
                    <a:pt x="175514" y="53055"/>
                  </a:lnTo>
                  <a:lnTo>
                    <a:pt x="177183" y="52832"/>
                  </a:lnTo>
                  <a:lnTo>
                    <a:pt x="178851" y="52610"/>
                  </a:lnTo>
                  <a:lnTo>
                    <a:pt x="180575" y="52554"/>
                  </a:lnTo>
                  <a:lnTo>
                    <a:pt x="182299" y="52499"/>
                  </a:lnTo>
                  <a:close/>
                  <a:moveTo>
                    <a:pt x="20243" y="87535"/>
                  </a:moveTo>
                  <a:lnTo>
                    <a:pt x="21856" y="87591"/>
                  </a:lnTo>
                  <a:lnTo>
                    <a:pt x="23469" y="87646"/>
                  </a:lnTo>
                  <a:lnTo>
                    <a:pt x="25026" y="87813"/>
                  </a:lnTo>
                  <a:lnTo>
                    <a:pt x="28196" y="88147"/>
                  </a:lnTo>
                  <a:lnTo>
                    <a:pt x="31310" y="88592"/>
                  </a:lnTo>
                  <a:lnTo>
                    <a:pt x="34424" y="89203"/>
                  </a:lnTo>
                  <a:lnTo>
                    <a:pt x="37539" y="89871"/>
                  </a:lnTo>
                  <a:lnTo>
                    <a:pt x="40653" y="90594"/>
                  </a:lnTo>
                  <a:lnTo>
                    <a:pt x="43767" y="91428"/>
                  </a:lnTo>
                  <a:lnTo>
                    <a:pt x="47716" y="92485"/>
                  </a:lnTo>
                  <a:lnTo>
                    <a:pt x="51720" y="93486"/>
                  </a:lnTo>
                  <a:lnTo>
                    <a:pt x="55724" y="94431"/>
                  </a:lnTo>
                  <a:lnTo>
                    <a:pt x="59784" y="95376"/>
                  </a:lnTo>
                  <a:lnTo>
                    <a:pt x="67792" y="97156"/>
                  </a:lnTo>
                  <a:lnTo>
                    <a:pt x="75856" y="98991"/>
                  </a:lnTo>
                  <a:lnTo>
                    <a:pt x="76690" y="99214"/>
                  </a:lnTo>
                  <a:lnTo>
                    <a:pt x="77079" y="99381"/>
                  </a:lnTo>
                  <a:lnTo>
                    <a:pt x="77469" y="99603"/>
                  </a:lnTo>
                  <a:lnTo>
                    <a:pt x="77858" y="99825"/>
                  </a:lnTo>
                  <a:lnTo>
                    <a:pt x="78247" y="100159"/>
                  </a:lnTo>
                  <a:lnTo>
                    <a:pt x="78637" y="100493"/>
                  </a:lnTo>
                  <a:lnTo>
                    <a:pt x="79082" y="100938"/>
                  </a:lnTo>
                  <a:lnTo>
                    <a:pt x="36260" y="104163"/>
                  </a:lnTo>
                  <a:lnTo>
                    <a:pt x="36148" y="104942"/>
                  </a:lnTo>
                  <a:lnTo>
                    <a:pt x="36148" y="105276"/>
                  </a:lnTo>
                  <a:lnTo>
                    <a:pt x="36148" y="105609"/>
                  </a:lnTo>
                  <a:lnTo>
                    <a:pt x="36260" y="105832"/>
                  </a:lnTo>
                  <a:lnTo>
                    <a:pt x="36315" y="106054"/>
                  </a:lnTo>
                  <a:lnTo>
                    <a:pt x="36482" y="106221"/>
                  </a:lnTo>
                  <a:lnTo>
                    <a:pt x="36593" y="106388"/>
                  </a:lnTo>
                  <a:lnTo>
                    <a:pt x="36760" y="106499"/>
                  </a:lnTo>
                  <a:lnTo>
                    <a:pt x="36983" y="106610"/>
                  </a:lnTo>
                  <a:lnTo>
                    <a:pt x="37427" y="106721"/>
                  </a:lnTo>
                  <a:lnTo>
                    <a:pt x="37928" y="106721"/>
                  </a:lnTo>
                  <a:lnTo>
                    <a:pt x="38484" y="106666"/>
                  </a:lnTo>
                  <a:lnTo>
                    <a:pt x="44157" y="106110"/>
                  </a:lnTo>
                  <a:lnTo>
                    <a:pt x="49885" y="105609"/>
                  </a:lnTo>
                  <a:lnTo>
                    <a:pt x="65345" y="104219"/>
                  </a:lnTo>
                  <a:lnTo>
                    <a:pt x="73075" y="103552"/>
                  </a:lnTo>
                  <a:lnTo>
                    <a:pt x="80750" y="102884"/>
                  </a:lnTo>
                  <a:lnTo>
                    <a:pt x="81751" y="102829"/>
                  </a:lnTo>
                  <a:lnTo>
                    <a:pt x="82752" y="102829"/>
                  </a:lnTo>
                  <a:lnTo>
                    <a:pt x="84754" y="102884"/>
                  </a:lnTo>
                  <a:lnTo>
                    <a:pt x="86756" y="102995"/>
                  </a:lnTo>
                  <a:lnTo>
                    <a:pt x="88758" y="103273"/>
                  </a:lnTo>
                  <a:lnTo>
                    <a:pt x="87757" y="103830"/>
                  </a:lnTo>
                  <a:lnTo>
                    <a:pt x="86701" y="104386"/>
                  </a:lnTo>
                  <a:lnTo>
                    <a:pt x="85644" y="104886"/>
                  </a:lnTo>
                  <a:lnTo>
                    <a:pt x="84532" y="105331"/>
                  </a:lnTo>
                  <a:lnTo>
                    <a:pt x="83475" y="105720"/>
                  </a:lnTo>
                  <a:lnTo>
                    <a:pt x="82363" y="106054"/>
                  </a:lnTo>
                  <a:lnTo>
                    <a:pt x="80138" y="106721"/>
                  </a:lnTo>
                  <a:lnTo>
                    <a:pt x="75634" y="107889"/>
                  </a:lnTo>
                  <a:lnTo>
                    <a:pt x="73465" y="108501"/>
                  </a:lnTo>
                  <a:lnTo>
                    <a:pt x="72352" y="108890"/>
                  </a:lnTo>
                  <a:lnTo>
                    <a:pt x="71296" y="109335"/>
                  </a:lnTo>
                  <a:lnTo>
                    <a:pt x="70239" y="109725"/>
                  </a:lnTo>
                  <a:lnTo>
                    <a:pt x="69238" y="110058"/>
                  </a:lnTo>
                  <a:lnTo>
                    <a:pt x="67125" y="110726"/>
                  </a:lnTo>
                  <a:lnTo>
                    <a:pt x="62843" y="112005"/>
                  </a:lnTo>
                  <a:lnTo>
                    <a:pt x="60729" y="112616"/>
                  </a:lnTo>
                  <a:lnTo>
                    <a:pt x="59728" y="113006"/>
                  </a:lnTo>
                  <a:lnTo>
                    <a:pt x="58672" y="113395"/>
                  </a:lnTo>
                  <a:lnTo>
                    <a:pt x="57671" y="113840"/>
                  </a:lnTo>
                  <a:lnTo>
                    <a:pt x="56670" y="114285"/>
                  </a:lnTo>
                  <a:lnTo>
                    <a:pt x="55724" y="114841"/>
                  </a:lnTo>
                  <a:lnTo>
                    <a:pt x="54779" y="115397"/>
                  </a:lnTo>
                  <a:lnTo>
                    <a:pt x="55390" y="117065"/>
                  </a:lnTo>
                  <a:lnTo>
                    <a:pt x="91984" y="105609"/>
                  </a:lnTo>
                  <a:lnTo>
                    <a:pt x="92373" y="106332"/>
                  </a:lnTo>
                  <a:lnTo>
                    <a:pt x="89426" y="108390"/>
                  </a:lnTo>
                  <a:lnTo>
                    <a:pt x="86534" y="110448"/>
                  </a:lnTo>
                  <a:lnTo>
                    <a:pt x="85032" y="111504"/>
                  </a:lnTo>
                  <a:lnTo>
                    <a:pt x="83586" y="112505"/>
                  </a:lnTo>
                  <a:lnTo>
                    <a:pt x="82085" y="113451"/>
                  </a:lnTo>
                  <a:lnTo>
                    <a:pt x="80527" y="114340"/>
                  </a:lnTo>
                  <a:lnTo>
                    <a:pt x="72352" y="118901"/>
                  </a:lnTo>
                  <a:lnTo>
                    <a:pt x="64177" y="123405"/>
                  </a:lnTo>
                  <a:lnTo>
                    <a:pt x="55947" y="127910"/>
                  </a:lnTo>
                  <a:lnTo>
                    <a:pt x="47716" y="132303"/>
                  </a:lnTo>
                  <a:lnTo>
                    <a:pt x="46270" y="133082"/>
                  </a:lnTo>
                  <a:lnTo>
                    <a:pt x="45658" y="133471"/>
                  </a:lnTo>
                  <a:lnTo>
                    <a:pt x="45046" y="133916"/>
                  </a:lnTo>
                  <a:lnTo>
                    <a:pt x="44824" y="134194"/>
                  </a:lnTo>
                  <a:lnTo>
                    <a:pt x="44546" y="134472"/>
                  </a:lnTo>
                  <a:lnTo>
                    <a:pt x="44379" y="134750"/>
                  </a:lnTo>
                  <a:lnTo>
                    <a:pt x="44212" y="135140"/>
                  </a:lnTo>
                  <a:lnTo>
                    <a:pt x="44045" y="135529"/>
                  </a:lnTo>
                  <a:lnTo>
                    <a:pt x="43990" y="135918"/>
                  </a:lnTo>
                  <a:lnTo>
                    <a:pt x="43934" y="136419"/>
                  </a:lnTo>
                  <a:lnTo>
                    <a:pt x="43934" y="136919"/>
                  </a:lnTo>
                  <a:lnTo>
                    <a:pt x="47049" y="135640"/>
                  </a:lnTo>
                  <a:lnTo>
                    <a:pt x="50107" y="134250"/>
                  </a:lnTo>
                  <a:lnTo>
                    <a:pt x="53166" y="132860"/>
                  </a:lnTo>
                  <a:lnTo>
                    <a:pt x="56169" y="131414"/>
                  </a:lnTo>
                  <a:lnTo>
                    <a:pt x="59117" y="129912"/>
                  </a:lnTo>
                  <a:lnTo>
                    <a:pt x="62064" y="128355"/>
                  </a:lnTo>
                  <a:lnTo>
                    <a:pt x="65011" y="126798"/>
                  </a:lnTo>
                  <a:lnTo>
                    <a:pt x="67903" y="125185"/>
                  </a:lnTo>
                  <a:lnTo>
                    <a:pt x="70740" y="123517"/>
                  </a:lnTo>
                  <a:lnTo>
                    <a:pt x="73576" y="121848"/>
                  </a:lnTo>
                  <a:lnTo>
                    <a:pt x="76412" y="120124"/>
                  </a:lnTo>
                  <a:lnTo>
                    <a:pt x="79193" y="118345"/>
                  </a:lnTo>
                  <a:lnTo>
                    <a:pt x="81973" y="116565"/>
                  </a:lnTo>
                  <a:lnTo>
                    <a:pt x="84754" y="114730"/>
                  </a:lnTo>
                  <a:lnTo>
                    <a:pt x="90204" y="111004"/>
                  </a:lnTo>
                  <a:lnTo>
                    <a:pt x="90816" y="111782"/>
                  </a:lnTo>
                  <a:lnTo>
                    <a:pt x="89926" y="112839"/>
                  </a:lnTo>
                  <a:lnTo>
                    <a:pt x="89537" y="113339"/>
                  </a:lnTo>
                  <a:lnTo>
                    <a:pt x="89036" y="113840"/>
                  </a:lnTo>
                  <a:lnTo>
                    <a:pt x="83753" y="119123"/>
                  </a:lnTo>
                  <a:lnTo>
                    <a:pt x="78414" y="124406"/>
                  </a:lnTo>
                  <a:lnTo>
                    <a:pt x="73131" y="129745"/>
                  </a:lnTo>
                  <a:lnTo>
                    <a:pt x="70517" y="132415"/>
                  </a:lnTo>
                  <a:lnTo>
                    <a:pt x="67959" y="135195"/>
                  </a:lnTo>
                  <a:lnTo>
                    <a:pt x="65734" y="137475"/>
                  </a:lnTo>
                  <a:lnTo>
                    <a:pt x="63454" y="139700"/>
                  </a:lnTo>
                  <a:lnTo>
                    <a:pt x="61063" y="141869"/>
                  </a:lnTo>
                  <a:lnTo>
                    <a:pt x="58672" y="143927"/>
                  </a:lnTo>
                  <a:lnTo>
                    <a:pt x="56225" y="145929"/>
                  </a:lnTo>
                  <a:lnTo>
                    <a:pt x="53722" y="147931"/>
                  </a:lnTo>
                  <a:lnTo>
                    <a:pt x="48717" y="151879"/>
                  </a:lnTo>
                  <a:lnTo>
                    <a:pt x="47271" y="152936"/>
                  </a:lnTo>
                  <a:lnTo>
                    <a:pt x="45769" y="153993"/>
                  </a:lnTo>
                  <a:lnTo>
                    <a:pt x="44323" y="154938"/>
                  </a:lnTo>
                  <a:lnTo>
                    <a:pt x="42766" y="155828"/>
                  </a:lnTo>
                  <a:lnTo>
                    <a:pt x="41265" y="156606"/>
                  </a:lnTo>
                  <a:lnTo>
                    <a:pt x="39652" y="157274"/>
                  </a:lnTo>
                  <a:lnTo>
                    <a:pt x="38095" y="157885"/>
                  </a:lnTo>
                  <a:lnTo>
                    <a:pt x="36482" y="158386"/>
                  </a:lnTo>
                  <a:lnTo>
                    <a:pt x="34869" y="158775"/>
                  </a:lnTo>
                  <a:lnTo>
                    <a:pt x="33201" y="159109"/>
                  </a:lnTo>
                  <a:lnTo>
                    <a:pt x="31533" y="159276"/>
                  </a:lnTo>
                  <a:lnTo>
                    <a:pt x="29809" y="159387"/>
                  </a:lnTo>
                  <a:lnTo>
                    <a:pt x="28029" y="159331"/>
                  </a:lnTo>
                  <a:lnTo>
                    <a:pt x="26305" y="159165"/>
                  </a:lnTo>
                  <a:lnTo>
                    <a:pt x="24470" y="158887"/>
                  </a:lnTo>
                  <a:lnTo>
                    <a:pt x="22634" y="158497"/>
                  </a:lnTo>
                  <a:lnTo>
                    <a:pt x="22023" y="158330"/>
                  </a:lnTo>
                  <a:lnTo>
                    <a:pt x="21411" y="158108"/>
                  </a:lnTo>
                  <a:lnTo>
                    <a:pt x="20132" y="157496"/>
                  </a:lnTo>
                  <a:lnTo>
                    <a:pt x="18630" y="156718"/>
                  </a:lnTo>
                  <a:lnTo>
                    <a:pt x="16851" y="155828"/>
                  </a:lnTo>
                  <a:lnTo>
                    <a:pt x="19743" y="155105"/>
                  </a:lnTo>
                  <a:lnTo>
                    <a:pt x="22523" y="154382"/>
                  </a:lnTo>
                  <a:lnTo>
                    <a:pt x="25137" y="153603"/>
                  </a:lnTo>
                  <a:lnTo>
                    <a:pt x="27695" y="152769"/>
                  </a:lnTo>
                  <a:lnTo>
                    <a:pt x="28919" y="152324"/>
                  </a:lnTo>
                  <a:lnTo>
                    <a:pt x="30142" y="151824"/>
                  </a:lnTo>
                  <a:lnTo>
                    <a:pt x="31310" y="151323"/>
                  </a:lnTo>
                  <a:lnTo>
                    <a:pt x="32478" y="150767"/>
                  </a:lnTo>
                  <a:lnTo>
                    <a:pt x="33590" y="150155"/>
                  </a:lnTo>
                  <a:lnTo>
                    <a:pt x="34702" y="149544"/>
                  </a:lnTo>
                  <a:lnTo>
                    <a:pt x="35815" y="148876"/>
                  </a:lnTo>
                  <a:lnTo>
                    <a:pt x="36871" y="148153"/>
                  </a:lnTo>
                  <a:lnTo>
                    <a:pt x="34258" y="148987"/>
                  </a:lnTo>
                  <a:lnTo>
                    <a:pt x="31699" y="149766"/>
                  </a:lnTo>
                  <a:lnTo>
                    <a:pt x="29086" y="150545"/>
                  </a:lnTo>
                  <a:lnTo>
                    <a:pt x="26472" y="151212"/>
                  </a:lnTo>
                  <a:lnTo>
                    <a:pt x="23802" y="151824"/>
                  </a:lnTo>
                  <a:lnTo>
                    <a:pt x="22468" y="152046"/>
                  </a:lnTo>
                  <a:lnTo>
                    <a:pt x="21133" y="152269"/>
                  </a:lnTo>
                  <a:lnTo>
                    <a:pt x="19743" y="152435"/>
                  </a:lnTo>
                  <a:lnTo>
                    <a:pt x="18352" y="152602"/>
                  </a:lnTo>
                  <a:lnTo>
                    <a:pt x="16962" y="152658"/>
                  </a:lnTo>
                  <a:lnTo>
                    <a:pt x="15572" y="152769"/>
                  </a:lnTo>
                  <a:lnTo>
                    <a:pt x="15071" y="151768"/>
                  </a:lnTo>
                  <a:lnTo>
                    <a:pt x="14682" y="150767"/>
                  </a:lnTo>
                  <a:lnTo>
                    <a:pt x="14293" y="149766"/>
                  </a:lnTo>
                  <a:lnTo>
                    <a:pt x="14014" y="148821"/>
                  </a:lnTo>
                  <a:lnTo>
                    <a:pt x="13792" y="147820"/>
                  </a:lnTo>
                  <a:lnTo>
                    <a:pt x="13625" y="146818"/>
                  </a:lnTo>
                  <a:lnTo>
                    <a:pt x="13514" y="145817"/>
                  </a:lnTo>
                  <a:lnTo>
                    <a:pt x="13458" y="144816"/>
                  </a:lnTo>
                  <a:lnTo>
                    <a:pt x="13403" y="143815"/>
                  </a:lnTo>
                  <a:lnTo>
                    <a:pt x="13458" y="142814"/>
                  </a:lnTo>
                  <a:lnTo>
                    <a:pt x="13514" y="141813"/>
                  </a:lnTo>
                  <a:lnTo>
                    <a:pt x="13681" y="140757"/>
                  </a:lnTo>
                  <a:lnTo>
                    <a:pt x="13848" y="139756"/>
                  </a:lnTo>
                  <a:lnTo>
                    <a:pt x="14014" y="138755"/>
                  </a:lnTo>
                  <a:lnTo>
                    <a:pt x="14237" y="137754"/>
                  </a:lnTo>
                  <a:lnTo>
                    <a:pt x="14515" y="136753"/>
                  </a:lnTo>
                  <a:lnTo>
                    <a:pt x="14737" y="136030"/>
                  </a:lnTo>
                  <a:lnTo>
                    <a:pt x="15015" y="135362"/>
                  </a:lnTo>
                  <a:lnTo>
                    <a:pt x="15238" y="134750"/>
                  </a:lnTo>
                  <a:lnTo>
                    <a:pt x="15572" y="134083"/>
                  </a:lnTo>
                  <a:lnTo>
                    <a:pt x="15905" y="133527"/>
                  </a:lnTo>
                  <a:lnTo>
                    <a:pt x="16239" y="132971"/>
                  </a:lnTo>
                  <a:lnTo>
                    <a:pt x="16628" y="132470"/>
                  </a:lnTo>
                  <a:lnTo>
                    <a:pt x="17073" y="131970"/>
                  </a:lnTo>
                  <a:lnTo>
                    <a:pt x="17574" y="131525"/>
                  </a:lnTo>
                  <a:lnTo>
                    <a:pt x="18074" y="131136"/>
                  </a:lnTo>
                  <a:lnTo>
                    <a:pt x="18630" y="130802"/>
                  </a:lnTo>
                  <a:lnTo>
                    <a:pt x="19186" y="130468"/>
                  </a:lnTo>
                  <a:lnTo>
                    <a:pt x="19854" y="130246"/>
                  </a:lnTo>
                  <a:lnTo>
                    <a:pt x="20521" y="130023"/>
                  </a:lnTo>
                  <a:lnTo>
                    <a:pt x="21300" y="129856"/>
                  </a:lnTo>
                  <a:lnTo>
                    <a:pt x="22078" y="129745"/>
                  </a:lnTo>
                  <a:lnTo>
                    <a:pt x="22468" y="129690"/>
                  </a:lnTo>
                  <a:lnTo>
                    <a:pt x="22913" y="129578"/>
                  </a:lnTo>
                  <a:lnTo>
                    <a:pt x="23747" y="129300"/>
                  </a:lnTo>
                  <a:lnTo>
                    <a:pt x="24525" y="128967"/>
                  </a:lnTo>
                  <a:lnTo>
                    <a:pt x="25359" y="128633"/>
                  </a:lnTo>
                  <a:lnTo>
                    <a:pt x="25471" y="128077"/>
                  </a:lnTo>
                  <a:lnTo>
                    <a:pt x="25471" y="127632"/>
                  </a:lnTo>
                  <a:lnTo>
                    <a:pt x="25359" y="127243"/>
                  </a:lnTo>
                  <a:lnTo>
                    <a:pt x="25193" y="126909"/>
                  </a:lnTo>
                  <a:lnTo>
                    <a:pt x="24915" y="126742"/>
                  </a:lnTo>
                  <a:lnTo>
                    <a:pt x="24581" y="126575"/>
                  </a:lnTo>
                  <a:lnTo>
                    <a:pt x="24136" y="126575"/>
                  </a:lnTo>
                  <a:lnTo>
                    <a:pt x="23580" y="126631"/>
                  </a:lnTo>
                  <a:lnTo>
                    <a:pt x="23357" y="126687"/>
                  </a:lnTo>
                  <a:lnTo>
                    <a:pt x="23135" y="126853"/>
                  </a:lnTo>
                  <a:lnTo>
                    <a:pt x="22245" y="127354"/>
                  </a:lnTo>
                  <a:lnTo>
                    <a:pt x="21411" y="127688"/>
                  </a:lnTo>
                  <a:lnTo>
                    <a:pt x="20577" y="127966"/>
                  </a:lnTo>
                  <a:lnTo>
                    <a:pt x="19743" y="128132"/>
                  </a:lnTo>
                  <a:lnTo>
                    <a:pt x="18964" y="128244"/>
                  </a:lnTo>
                  <a:lnTo>
                    <a:pt x="18185" y="128244"/>
                  </a:lnTo>
                  <a:lnTo>
                    <a:pt x="17462" y="128132"/>
                  </a:lnTo>
                  <a:lnTo>
                    <a:pt x="16739" y="127966"/>
                  </a:lnTo>
                  <a:lnTo>
                    <a:pt x="16017" y="127688"/>
                  </a:lnTo>
                  <a:lnTo>
                    <a:pt x="15294" y="127410"/>
                  </a:lnTo>
                  <a:lnTo>
                    <a:pt x="14626" y="127020"/>
                  </a:lnTo>
                  <a:lnTo>
                    <a:pt x="13903" y="126575"/>
                  </a:lnTo>
                  <a:lnTo>
                    <a:pt x="13236" y="126075"/>
                  </a:lnTo>
                  <a:lnTo>
                    <a:pt x="12569" y="125519"/>
                  </a:lnTo>
                  <a:lnTo>
                    <a:pt x="11957" y="124963"/>
                  </a:lnTo>
                  <a:lnTo>
                    <a:pt x="11289" y="124295"/>
                  </a:lnTo>
                  <a:lnTo>
                    <a:pt x="10622" y="123572"/>
                  </a:lnTo>
                  <a:lnTo>
                    <a:pt x="9955" y="122849"/>
                  </a:lnTo>
                  <a:lnTo>
                    <a:pt x="8731" y="121348"/>
                  </a:lnTo>
                  <a:lnTo>
                    <a:pt x="7619" y="119791"/>
                  </a:lnTo>
                  <a:lnTo>
                    <a:pt x="6618" y="118122"/>
                  </a:lnTo>
                  <a:lnTo>
                    <a:pt x="5728" y="116398"/>
                  </a:lnTo>
                  <a:lnTo>
                    <a:pt x="4894" y="114563"/>
                  </a:lnTo>
                  <a:lnTo>
                    <a:pt x="4171" y="112616"/>
                  </a:lnTo>
                  <a:lnTo>
                    <a:pt x="3504" y="110559"/>
                  </a:lnTo>
                  <a:lnTo>
                    <a:pt x="11734" y="109224"/>
                  </a:lnTo>
                  <a:lnTo>
                    <a:pt x="19409" y="107945"/>
                  </a:lnTo>
                  <a:lnTo>
                    <a:pt x="19465" y="107889"/>
                  </a:lnTo>
                  <a:lnTo>
                    <a:pt x="19520" y="107834"/>
                  </a:lnTo>
                  <a:lnTo>
                    <a:pt x="19631" y="107556"/>
                  </a:lnTo>
                  <a:lnTo>
                    <a:pt x="19909" y="106610"/>
                  </a:lnTo>
                  <a:lnTo>
                    <a:pt x="18908" y="106332"/>
                  </a:lnTo>
                  <a:lnTo>
                    <a:pt x="17852" y="106221"/>
                  </a:lnTo>
                  <a:lnTo>
                    <a:pt x="16795" y="106110"/>
                  </a:lnTo>
                  <a:lnTo>
                    <a:pt x="15794" y="106165"/>
                  </a:lnTo>
                  <a:lnTo>
                    <a:pt x="14737" y="106221"/>
                  </a:lnTo>
                  <a:lnTo>
                    <a:pt x="13681" y="106332"/>
                  </a:lnTo>
                  <a:lnTo>
                    <a:pt x="11623" y="106666"/>
                  </a:lnTo>
                  <a:lnTo>
                    <a:pt x="9565" y="107000"/>
                  </a:lnTo>
                  <a:lnTo>
                    <a:pt x="8509" y="107111"/>
                  </a:lnTo>
                  <a:lnTo>
                    <a:pt x="7452" y="107222"/>
                  </a:lnTo>
                  <a:lnTo>
                    <a:pt x="6451" y="107278"/>
                  </a:lnTo>
                  <a:lnTo>
                    <a:pt x="5394" y="107278"/>
                  </a:lnTo>
                  <a:lnTo>
                    <a:pt x="4338" y="107166"/>
                  </a:lnTo>
                  <a:lnTo>
                    <a:pt x="3281" y="107000"/>
                  </a:lnTo>
                  <a:lnTo>
                    <a:pt x="2892" y="105554"/>
                  </a:lnTo>
                  <a:lnTo>
                    <a:pt x="2558" y="104108"/>
                  </a:lnTo>
                  <a:lnTo>
                    <a:pt x="2280" y="102662"/>
                  </a:lnTo>
                  <a:lnTo>
                    <a:pt x="2113" y="101271"/>
                  </a:lnTo>
                  <a:lnTo>
                    <a:pt x="2113" y="100548"/>
                  </a:lnTo>
                  <a:lnTo>
                    <a:pt x="2113" y="99825"/>
                  </a:lnTo>
                  <a:lnTo>
                    <a:pt x="2169" y="99047"/>
                  </a:lnTo>
                  <a:lnTo>
                    <a:pt x="2280" y="98324"/>
                  </a:lnTo>
                  <a:lnTo>
                    <a:pt x="2447" y="97601"/>
                  </a:lnTo>
                  <a:lnTo>
                    <a:pt x="2669" y="96878"/>
                  </a:lnTo>
                  <a:lnTo>
                    <a:pt x="2947" y="96155"/>
                  </a:lnTo>
                  <a:lnTo>
                    <a:pt x="3281" y="95376"/>
                  </a:lnTo>
                  <a:lnTo>
                    <a:pt x="5116" y="95154"/>
                  </a:lnTo>
                  <a:lnTo>
                    <a:pt x="6952" y="94987"/>
                  </a:lnTo>
                  <a:lnTo>
                    <a:pt x="8787" y="94931"/>
                  </a:lnTo>
                  <a:lnTo>
                    <a:pt x="10566" y="94876"/>
                  </a:lnTo>
                  <a:lnTo>
                    <a:pt x="12402" y="94876"/>
                  </a:lnTo>
                  <a:lnTo>
                    <a:pt x="14237" y="94931"/>
                  </a:lnTo>
                  <a:lnTo>
                    <a:pt x="17852" y="95154"/>
                  </a:lnTo>
                  <a:lnTo>
                    <a:pt x="21467" y="95432"/>
                  </a:lnTo>
                  <a:lnTo>
                    <a:pt x="25137" y="95766"/>
                  </a:lnTo>
                  <a:lnTo>
                    <a:pt x="28752" y="96044"/>
                  </a:lnTo>
                  <a:lnTo>
                    <a:pt x="30587" y="96155"/>
                  </a:lnTo>
                  <a:lnTo>
                    <a:pt x="32367" y="96211"/>
                  </a:lnTo>
                  <a:lnTo>
                    <a:pt x="30754" y="95599"/>
                  </a:lnTo>
                  <a:lnTo>
                    <a:pt x="29141" y="95043"/>
                  </a:lnTo>
                  <a:lnTo>
                    <a:pt x="27528" y="94598"/>
                  </a:lnTo>
                  <a:lnTo>
                    <a:pt x="25916" y="94264"/>
                  </a:lnTo>
                  <a:lnTo>
                    <a:pt x="24247" y="93930"/>
                  </a:lnTo>
                  <a:lnTo>
                    <a:pt x="22579" y="93708"/>
                  </a:lnTo>
                  <a:lnTo>
                    <a:pt x="20910" y="93486"/>
                  </a:lnTo>
                  <a:lnTo>
                    <a:pt x="19242" y="93319"/>
                  </a:lnTo>
                  <a:lnTo>
                    <a:pt x="15905" y="93041"/>
                  </a:lnTo>
                  <a:lnTo>
                    <a:pt x="12569" y="92818"/>
                  </a:lnTo>
                  <a:lnTo>
                    <a:pt x="9176" y="92540"/>
                  </a:lnTo>
                  <a:lnTo>
                    <a:pt x="7508" y="92373"/>
                  </a:lnTo>
                  <a:lnTo>
                    <a:pt x="5839" y="92151"/>
                  </a:lnTo>
                  <a:lnTo>
                    <a:pt x="7285" y="91094"/>
                  </a:lnTo>
                  <a:lnTo>
                    <a:pt x="8787" y="90149"/>
                  </a:lnTo>
                  <a:lnTo>
                    <a:pt x="9565" y="89759"/>
                  </a:lnTo>
                  <a:lnTo>
                    <a:pt x="10344" y="89370"/>
                  </a:lnTo>
                  <a:lnTo>
                    <a:pt x="11123" y="89037"/>
                  </a:lnTo>
                  <a:lnTo>
                    <a:pt x="11901" y="88703"/>
                  </a:lnTo>
                  <a:lnTo>
                    <a:pt x="12735" y="88425"/>
                  </a:lnTo>
                  <a:lnTo>
                    <a:pt x="13514" y="88202"/>
                  </a:lnTo>
                  <a:lnTo>
                    <a:pt x="14348" y="87980"/>
                  </a:lnTo>
                  <a:lnTo>
                    <a:pt x="15182" y="87813"/>
                  </a:lnTo>
                  <a:lnTo>
                    <a:pt x="16017" y="87702"/>
                  </a:lnTo>
                  <a:lnTo>
                    <a:pt x="16906" y="87591"/>
                  </a:lnTo>
                  <a:lnTo>
                    <a:pt x="17796" y="87535"/>
                  </a:lnTo>
                  <a:close/>
                  <a:moveTo>
                    <a:pt x="109502" y="103107"/>
                  </a:moveTo>
                  <a:lnTo>
                    <a:pt x="111448" y="103385"/>
                  </a:lnTo>
                  <a:lnTo>
                    <a:pt x="113395" y="103718"/>
                  </a:lnTo>
                  <a:lnTo>
                    <a:pt x="115230" y="104108"/>
                  </a:lnTo>
                  <a:lnTo>
                    <a:pt x="117010" y="104553"/>
                  </a:lnTo>
                  <a:lnTo>
                    <a:pt x="117844" y="104831"/>
                  </a:lnTo>
                  <a:lnTo>
                    <a:pt x="118734" y="105164"/>
                  </a:lnTo>
                  <a:lnTo>
                    <a:pt x="119568" y="105498"/>
                  </a:lnTo>
                  <a:lnTo>
                    <a:pt x="120402" y="105832"/>
                  </a:lnTo>
                  <a:lnTo>
                    <a:pt x="121181" y="106277"/>
                  </a:lnTo>
                  <a:lnTo>
                    <a:pt x="121959" y="106721"/>
                  </a:lnTo>
                  <a:lnTo>
                    <a:pt x="122738" y="107222"/>
                  </a:lnTo>
                  <a:lnTo>
                    <a:pt x="123461" y="107778"/>
                  </a:lnTo>
                  <a:lnTo>
                    <a:pt x="134083" y="116064"/>
                  </a:lnTo>
                  <a:lnTo>
                    <a:pt x="144649" y="124406"/>
                  </a:lnTo>
                  <a:lnTo>
                    <a:pt x="145428" y="125074"/>
                  </a:lnTo>
                  <a:lnTo>
                    <a:pt x="146206" y="125797"/>
                  </a:lnTo>
                  <a:lnTo>
                    <a:pt x="147041" y="126464"/>
                  </a:lnTo>
                  <a:lnTo>
                    <a:pt x="147875" y="127187"/>
                  </a:lnTo>
                  <a:lnTo>
                    <a:pt x="148820" y="127854"/>
                  </a:lnTo>
                  <a:lnTo>
                    <a:pt x="149821" y="128411"/>
                  </a:lnTo>
                  <a:lnTo>
                    <a:pt x="150377" y="128689"/>
                  </a:lnTo>
                  <a:lnTo>
                    <a:pt x="150933" y="128967"/>
                  </a:lnTo>
                  <a:lnTo>
                    <a:pt x="151545" y="129189"/>
                  </a:lnTo>
                  <a:lnTo>
                    <a:pt x="152213" y="129356"/>
                  </a:lnTo>
                  <a:lnTo>
                    <a:pt x="150878" y="127632"/>
                  </a:lnTo>
                  <a:lnTo>
                    <a:pt x="149487" y="125964"/>
                  </a:lnTo>
                  <a:lnTo>
                    <a:pt x="148042" y="124406"/>
                  </a:lnTo>
                  <a:lnTo>
                    <a:pt x="146540" y="122905"/>
                  </a:lnTo>
                  <a:lnTo>
                    <a:pt x="144983" y="121459"/>
                  </a:lnTo>
                  <a:lnTo>
                    <a:pt x="143426" y="120013"/>
                  </a:lnTo>
                  <a:lnTo>
                    <a:pt x="141813" y="118678"/>
                  </a:lnTo>
                  <a:lnTo>
                    <a:pt x="140200" y="117344"/>
                  </a:lnTo>
                  <a:lnTo>
                    <a:pt x="136863" y="114674"/>
                  </a:lnTo>
                  <a:lnTo>
                    <a:pt x="133471" y="112060"/>
                  </a:lnTo>
                  <a:lnTo>
                    <a:pt x="130079" y="109335"/>
                  </a:lnTo>
                  <a:lnTo>
                    <a:pt x="128410" y="107889"/>
                  </a:lnTo>
                  <a:lnTo>
                    <a:pt x="126742" y="106443"/>
                  </a:lnTo>
                  <a:lnTo>
                    <a:pt x="128966" y="106833"/>
                  </a:lnTo>
                  <a:lnTo>
                    <a:pt x="130968" y="107166"/>
                  </a:lnTo>
                  <a:lnTo>
                    <a:pt x="132748" y="107500"/>
                  </a:lnTo>
                  <a:lnTo>
                    <a:pt x="133582" y="107722"/>
                  </a:lnTo>
                  <a:lnTo>
                    <a:pt x="134361" y="108001"/>
                  </a:lnTo>
                  <a:lnTo>
                    <a:pt x="141034" y="110392"/>
                  </a:lnTo>
                  <a:lnTo>
                    <a:pt x="147708" y="112839"/>
                  </a:lnTo>
                  <a:lnTo>
                    <a:pt x="154326" y="115341"/>
                  </a:lnTo>
                  <a:lnTo>
                    <a:pt x="160944" y="117900"/>
                  </a:lnTo>
                  <a:lnTo>
                    <a:pt x="162167" y="118400"/>
                  </a:lnTo>
                  <a:lnTo>
                    <a:pt x="163391" y="118956"/>
                  </a:lnTo>
                  <a:lnTo>
                    <a:pt x="164559" y="119512"/>
                  </a:lnTo>
                  <a:lnTo>
                    <a:pt x="165726" y="120124"/>
                  </a:lnTo>
                  <a:lnTo>
                    <a:pt x="166839" y="120792"/>
                  </a:lnTo>
                  <a:lnTo>
                    <a:pt x="168007" y="121459"/>
                  </a:lnTo>
                  <a:lnTo>
                    <a:pt x="170175" y="122905"/>
                  </a:lnTo>
                  <a:lnTo>
                    <a:pt x="172289" y="124406"/>
                  </a:lnTo>
                  <a:lnTo>
                    <a:pt x="174402" y="126019"/>
                  </a:lnTo>
                  <a:lnTo>
                    <a:pt x="176404" y="127743"/>
                  </a:lnTo>
                  <a:lnTo>
                    <a:pt x="178351" y="129467"/>
                  </a:lnTo>
                  <a:lnTo>
                    <a:pt x="179240" y="130357"/>
                  </a:lnTo>
                  <a:lnTo>
                    <a:pt x="180019" y="131302"/>
                  </a:lnTo>
                  <a:lnTo>
                    <a:pt x="180853" y="132359"/>
                  </a:lnTo>
                  <a:lnTo>
                    <a:pt x="181632" y="133527"/>
                  </a:lnTo>
                  <a:lnTo>
                    <a:pt x="182355" y="134750"/>
                  </a:lnTo>
                  <a:lnTo>
                    <a:pt x="183022" y="136085"/>
                  </a:lnTo>
                  <a:lnTo>
                    <a:pt x="183689" y="137420"/>
                  </a:lnTo>
                  <a:lnTo>
                    <a:pt x="184246" y="138810"/>
                  </a:lnTo>
                  <a:lnTo>
                    <a:pt x="184746" y="140201"/>
                  </a:lnTo>
                  <a:lnTo>
                    <a:pt x="185191" y="141646"/>
                  </a:lnTo>
                  <a:lnTo>
                    <a:pt x="185580" y="143037"/>
                  </a:lnTo>
                  <a:lnTo>
                    <a:pt x="185858" y="144427"/>
                  </a:lnTo>
                  <a:lnTo>
                    <a:pt x="186081" y="145817"/>
                  </a:lnTo>
                  <a:lnTo>
                    <a:pt x="186192" y="147097"/>
                  </a:lnTo>
                  <a:lnTo>
                    <a:pt x="186248" y="148376"/>
                  </a:lnTo>
                  <a:lnTo>
                    <a:pt x="186136" y="149544"/>
                  </a:lnTo>
                  <a:lnTo>
                    <a:pt x="168563" y="133249"/>
                  </a:lnTo>
                  <a:lnTo>
                    <a:pt x="167728" y="133805"/>
                  </a:lnTo>
                  <a:lnTo>
                    <a:pt x="167951" y="134361"/>
                  </a:lnTo>
                  <a:lnTo>
                    <a:pt x="168118" y="134917"/>
                  </a:lnTo>
                  <a:lnTo>
                    <a:pt x="168340" y="135473"/>
                  </a:lnTo>
                  <a:lnTo>
                    <a:pt x="168507" y="135751"/>
                  </a:lnTo>
                  <a:lnTo>
                    <a:pt x="168674" y="135918"/>
                  </a:lnTo>
                  <a:lnTo>
                    <a:pt x="172122" y="139366"/>
                  </a:lnTo>
                  <a:lnTo>
                    <a:pt x="175570" y="142814"/>
                  </a:lnTo>
                  <a:lnTo>
                    <a:pt x="179018" y="146262"/>
                  </a:lnTo>
                  <a:lnTo>
                    <a:pt x="182410" y="149710"/>
                  </a:lnTo>
                  <a:lnTo>
                    <a:pt x="182855" y="150155"/>
                  </a:lnTo>
                  <a:lnTo>
                    <a:pt x="183189" y="150656"/>
                  </a:lnTo>
                  <a:lnTo>
                    <a:pt x="183912" y="151712"/>
                  </a:lnTo>
                  <a:lnTo>
                    <a:pt x="184579" y="152769"/>
                  </a:lnTo>
                  <a:lnTo>
                    <a:pt x="185302" y="153881"/>
                  </a:lnTo>
                  <a:lnTo>
                    <a:pt x="183856" y="156328"/>
                  </a:lnTo>
                  <a:lnTo>
                    <a:pt x="183133" y="157552"/>
                  </a:lnTo>
                  <a:lnTo>
                    <a:pt x="182410" y="158720"/>
                  </a:lnTo>
                  <a:lnTo>
                    <a:pt x="181520" y="159832"/>
                  </a:lnTo>
                  <a:lnTo>
                    <a:pt x="181076" y="160332"/>
                  </a:lnTo>
                  <a:lnTo>
                    <a:pt x="180575" y="160889"/>
                  </a:lnTo>
                  <a:lnTo>
                    <a:pt x="180019" y="161333"/>
                  </a:lnTo>
                  <a:lnTo>
                    <a:pt x="179407" y="161834"/>
                  </a:lnTo>
                  <a:lnTo>
                    <a:pt x="178740" y="162279"/>
                  </a:lnTo>
                  <a:lnTo>
                    <a:pt x="178072" y="162668"/>
                  </a:lnTo>
                  <a:lnTo>
                    <a:pt x="166727" y="153436"/>
                  </a:lnTo>
                  <a:lnTo>
                    <a:pt x="166950" y="154215"/>
                  </a:lnTo>
                  <a:lnTo>
                    <a:pt x="167228" y="154938"/>
                  </a:lnTo>
                  <a:lnTo>
                    <a:pt x="167562" y="155605"/>
                  </a:lnTo>
                  <a:lnTo>
                    <a:pt x="168007" y="156217"/>
                  </a:lnTo>
                  <a:lnTo>
                    <a:pt x="168451" y="156773"/>
                  </a:lnTo>
                  <a:lnTo>
                    <a:pt x="168952" y="157329"/>
                  </a:lnTo>
                  <a:lnTo>
                    <a:pt x="170009" y="158330"/>
                  </a:lnTo>
                  <a:lnTo>
                    <a:pt x="171176" y="159276"/>
                  </a:lnTo>
                  <a:lnTo>
                    <a:pt x="171733" y="159776"/>
                  </a:lnTo>
                  <a:lnTo>
                    <a:pt x="172233" y="160332"/>
                  </a:lnTo>
                  <a:lnTo>
                    <a:pt x="172734" y="160889"/>
                  </a:lnTo>
                  <a:lnTo>
                    <a:pt x="173234" y="161500"/>
                  </a:lnTo>
                  <a:lnTo>
                    <a:pt x="173623" y="162112"/>
                  </a:lnTo>
                  <a:lnTo>
                    <a:pt x="174013" y="162835"/>
                  </a:lnTo>
                  <a:lnTo>
                    <a:pt x="173735" y="163002"/>
                  </a:lnTo>
                  <a:lnTo>
                    <a:pt x="173457" y="163169"/>
                  </a:lnTo>
                  <a:lnTo>
                    <a:pt x="172956" y="163391"/>
                  </a:lnTo>
                  <a:lnTo>
                    <a:pt x="172400" y="163447"/>
                  </a:lnTo>
                  <a:lnTo>
                    <a:pt x="171788" y="163447"/>
                  </a:lnTo>
                  <a:lnTo>
                    <a:pt x="171232" y="163391"/>
                  </a:lnTo>
                  <a:lnTo>
                    <a:pt x="170676" y="163336"/>
                  </a:lnTo>
                  <a:lnTo>
                    <a:pt x="170064" y="163280"/>
                  </a:lnTo>
                  <a:lnTo>
                    <a:pt x="169508" y="163224"/>
                  </a:lnTo>
                  <a:lnTo>
                    <a:pt x="168118" y="163113"/>
                  </a:lnTo>
                  <a:lnTo>
                    <a:pt x="166894" y="162891"/>
                  </a:lnTo>
                  <a:lnTo>
                    <a:pt x="165671" y="162501"/>
                  </a:lnTo>
                  <a:lnTo>
                    <a:pt x="164559" y="162056"/>
                  </a:lnTo>
                  <a:lnTo>
                    <a:pt x="163502" y="161556"/>
                  </a:lnTo>
                  <a:lnTo>
                    <a:pt x="162501" y="160944"/>
                  </a:lnTo>
                  <a:lnTo>
                    <a:pt x="161555" y="160277"/>
                  </a:lnTo>
                  <a:lnTo>
                    <a:pt x="160610" y="159498"/>
                  </a:lnTo>
                  <a:lnTo>
                    <a:pt x="159720" y="158720"/>
                  </a:lnTo>
                  <a:lnTo>
                    <a:pt x="158886" y="157885"/>
                  </a:lnTo>
                  <a:lnTo>
                    <a:pt x="157218" y="156161"/>
                  </a:lnTo>
                  <a:lnTo>
                    <a:pt x="155605" y="154382"/>
                  </a:lnTo>
                  <a:lnTo>
                    <a:pt x="153992" y="152602"/>
                  </a:lnTo>
                  <a:lnTo>
                    <a:pt x="151490" y="149988"/>
                  </a:lnTo>
                  <a:lnTo>
                    <a:pt x="149043" y="147319"/>
                  </a:lnTo>
                  <a:lnTo>
                    <a:pt x="148653" y="147597"/>
                  </a:lnTo>
                  <a:lnTo>
                    <a:pt x="148320" y="147875"/>
                  </a:lnTo>
                  <a:lnTo>
                    <a:pt x="148097" y="148153"/>
                  </a:lnTo>
                  <a:lnTo>
                    <a:pt x="147930" y="148431"/>
                  </a:lnTo>
                  <a:lnTo>
                    <a:pt x="147819" y="148654"/>
                  </a:lnTo>
                  <a:lnTo>
                    <a:pt x="147763" y="148876"/>
                  </a:lnTo>
                  <a:lnTo>
                    <a:pt x="147763" y="149099"/>
                  </a:lnTo>
                  <a:lnTo>
                    <a:pt x="147763" y="149321"/>
                  </a:lnTo>
                  <a:lnTo>
                    <a:pt x="147875" y="149488"/>
                  </a:lnTo>
                  <a:lnTo>
                    <a:pt x="147930" y="149710"/>
                  </a:lnTo>
                  <a:lnTo>
                    <a:pt x="148208" y="150100"/>
                  </a:lnTo>
                  <a:lnTo>
                    <a:pt x="148931" y="150767"/>
                  </a:lnTo>
                  <a:lnTo>
                    <a:pt x="154715" y="156662"/>
                  </a:lnTo>
                  <a:lnTo>
                    <a:pt x="160499" y="162501"/>
                  </a:lnTo>
                  <a:lnTo>
                    <a:pt x="160999" y="163002"/>
                  </a:lnTo>
                  <a:lnTo>
                    <a:pt x="161389" y="163558"/>
                  </a:lnTo>
                  <a:lnTo>
                    <a:pt x="161722" y="164114"/>
                  </a:lnTo>
                  <a:lnTo>
                    <a:pt x="162000" y="164670"/>
                  </a:lnTo>
                  <a:lnTo>
                    <a:pt x="162223" y="165282"/>
                  </a:lnTo>
                  <a:lnTo>
                    <a:pt x="162390" y="165949"/>
                  </a:lnTo>
                  <a:lnTo>
                    <a:pt x="162501" y="166617"/>
                  </a:lnTo>
                  <a:lnTo>
                    <a:pt x="162501" y="167340"/>
                  </a:lnTo>
                  <a:lnTo>
                    <a:pt x="162556" y="168452"/>
                  </a:lnTo>
                  <a:lnTo>
                    <a:pt x="162723" y="169564"/>
                  </a:lnTo>
                  <a:lnTo>
                    <a:pt x="163001" y="171789"/>
                  </a:lnTo>
                  <a:lnTo>
                    <a:pt x="163335" y="174013"/>
                  </a:lnTo>
                  <a:lnTo>
                    <a:pt x="163446" y="175126"/>
                  </a:lnTo>
                  <a:lnTo>
                    <a:pt x="163502" y="176293"/>
                  </a:lnTo>
                  <a:lnTo>
                    <a:pt x="163502" y="177128"/>
                  </a:lnTo>
                  <a:lnTo>
                    <a:pt x="163446" y="177962"/>
                  </a:lnTo>
                  <a:lnTo>
                    <a:pt x="163224" y="179630"/>
                  </a:lnTo>
                  <a:lnTo>
                    <a:pt x="162890" y="181299"/>
                  </a:lnTo>
                  <a:lnTo>
                    <a:pt x="162612" y="183023"/>
                  </a:lnTo>
                  <a:lnTo>
                    <a:pt x="161611" y="183301"/>
                  </a:lnTo>
                  <a:lnTo>
                    <a:pt x="158664" y="179352"/>
                  </a:lnTo>
                  <a:lnTo>
                    <a:pt x="157162" y="177406"/>
                  </a:lnTo>
                  <a:lnTo>
                    <a:pt x="155605" y="175515"/>
                  </a:lnTo>
                  <a:lnTo>
                    <a:pt x="154215" y="173680"/>
                  </a:lnTo>
                  <a:lnTo>
                    <a:pt x="152769" y="171844"/>
                  </a:lnTo>
                  <a:lnTo>
                    <a:pt x="152046" y="170955"/>
                  </a:lnTo>
                  <a:lnTo>
                    <a:pt x="151267" y="170120"/>
                  </a:lnTo>
                  <a:lnTo>
                    <a:pt x="150433" y="169342"/>
                  </a:lnTo>
                  <a:lnTo>
                    <a:pt x="149543" y="168619"/>
                  </a:lnTo>
                  <a:lnTo>
                    <a:pt x="148876" y="169397"/>
                  </a:lnTo>
                  <a:lnTo>
                    <a:pt x="154103" y="176738"/>
                  </a:lnTo>
                  <a:lnTo>
                    <a:pt x="156773" y="180409"/>
                  </a:lnTo>
                  <a:lnTo>
                    <a:pt x="159553" y="184024"/>
                  </a:lnTo>
                  <a:lnTo>
                    <a:pt x="160165" y="184913"/>
                  </a:lnTo>
                  <a:lnTo>
                    <a:pt x="160388" y="185358"/>
                  </a:lnTo>
                  <a:lnTo>
                    <a:pt x="160610" y="185748"/>
                  </a:lnTo>
                  <a:lnTo>
                    <a:pt x="160777" y="186193"/>
                  </a:lnTo>
                  <a:lnTo>
                    <a:pt x="160888" y="186582"/>
                  </a:lnTo>
                  <a:lnTo>
                    <a:pt x="160944" y="186971"/>
                  </a:lnTo>
                  <a:lnTo>
                    <a:pt x="160999" y="187416"/>
                  </a:lnTo>
                  <a:lnTo>
                    <a:pt x="160999" y="187805"/>
                  </a:lnTo>
                  <a:lnTo>
                    <a:pt x="160944" y="188195"/>
                  </a:lnTo>
                  <a:lnTo>
                    <a:pt x="160832" y="188639"/>
                  </a:lnTo>
                  <a:lnTo>
                    <a:pt x="160721" y="189029"/>
                  </a:lnTo>
                  <a:lnTo>
                    <a:pt x="160388" y="189919"/>
                  </a:lnTo>
                  <a:lnTo>
                    <a:pt x="159831" y="190808"/>
                  </a:lnTo>
                  <a:lnTo>
                    <a:pt x="159108" y="191976"/>
                  </a:lnTo>
                  <a:lnTo>
                    <a:pt x="158441" y="193144"/>
                  </a:lnTo>
                  <a:lnTo>
                    <a:pt x="157718" y="194368"/>
                  </a:lnTo>
                  <a:lnTo>
                    <a:pt x="156995" y="195536"/>
                  </a:lnTo>
                  <a:lnTo>
                    <a:pt x="156550" y="196092"/>
                  </a:lnTo>
                  <a:lnTo>
                    <a:pt x="156105" y="196592"/>
                  </a:lnTo>
                  <a:lnTo>
                    <a:pt x="155661" y="197148"/>
                  </a:lnTo>
                  <a:lnTo>
                    <a:pt x="155104" y="197649"/>
                  </a:lnTo>
                  <a:lnTo>
                    <a:pt x="154548" y="198094"/>
                  </a:lnTo>
                  <a:lnTo>
                    <a:pt x="153937" y="198539"/>
                  </a:lnTo>
                  <a:lnTo>
                    <a:pt x="153269" y="198984"/>
                  </a:lnTo>
                  <a:lnTo>
                    <a:pt x="152546" y="199373"/>
                  </a:lnTo>
                  <a:lnTo>
                    <a:pt x="151656" y="198594"/>
                  </a:lnTo>
                  <a:lnTo>
                    <a:pt x="150822" y="197816"/>
                  </a:lnTo>
                  <a:lnTo>
                    <a:pt x="149988" y="197037"/>
                  </a:lnTo>
                  <a:lnTo>
                    <a:pt x="149209" y="196203"/>
                  </a:lnTo>
                  <a:lnTo>
                    <a:pt x="147708" y="194534"/>
                  </a:lnTo>
                  <a:lnTo>
                    <a:pt x="146262" y="192755"/>
                  </a:lnTo>
                  <a:lnTo>
                    <a:pt x="144872" y="190920"/>
                  </a:lnTo>
                  <a:lnTo>
                    <a:pt x="143593" y="189029"/>
                  </a:lnTo>
                  <a:lnTo>
                    <a:pt x="142313" y="187138"/>
                  </a:lnTo>
                  <a:lnTo>
                    <a:pt x="141034" y="185191"/>
                  </a:lnTo>
                  <a:lnTo>
                    <a:pt x="138587" y="181299"/>
                  </a:lnTo>
                  <a:lnTo>
                    <a:pt x="137364" y="179297"/>
                  </a:lnTo>
                  <a:lnTo>
                    <a:pt x="136085" y="177350"/>
                  </a:lnTo>
                  <a:lnTo>
                    <a:pt x="134750" y="175459"/>
                  </a:lnTo>
                  <a:lnTo>
                    <a:pt x="133360" y="173568"/>
                  </a:lnTo>
                  <a:lnTo>
                    <a:pt x="131914" y="171678"/>
                  </a:lnTo>
                  <a:lnTo>
                    <a:pt x="130357" y="169898"/>
                  </a:lnTo>
                  <a:lnTo>
                    <a:pt x="130412" y="170788"/>
                  </a:lnTo>
                  <a:lnTo>
                    <a:pt x="130523" y="171566"/>
                  </a:lnTo>
                  <a:lnTo>
                    <a:pt x="130690" y="172345"/>
                  </a:lnTo>
                  <a:lnTo>
                    <a:pt x="130968" y="173068"/>
                  </a:lnTo>
                  <a:lnTo>
                    <a:pt x="131246" y="173791"/>
                  </a:lnTo>
                  <a:lnTo>
                    <a:pt x="131580" y="174458"/>
                  </a:lnTo>
                  <a:lnTo>
                    <a:pt x="131969" y="175126"/>
                  </a:lnTo>
                  <a:lnTo>
                    <a:pt x="132359" y="175737"/>
                  </a:lnTo>
                  <a:lnTo>
                    <a:pt x="133249" y="176961"/>
                  </a:lnTo>
                  <a:lnTo>
                    <a:pt x="134138" y="178129"/>
                  </a:lnTo>
                  <a:lnTo>
                    <a:pt x="135028" y="179297"/>
                  </a:lnTo>
                  <a:lnTo>
                    <a:pt x="135417" y="179908"/>
                  </a:lnTo>
                  <a:lnTo>
                    <a:pt x="135751" y="180520"/>
                  </a:lnTo>
                  <a:lnTo>
                    <a:pt x="137253" y="183245"/>
                  </a:lnTo>
                  <a:lnTo>
                    <a:pt x="138865" y="185914"/>
                  </a:lnTo>
                  <a:lnTo>
                    <a:pt x="140589" y="188584"/>
                  </a:lnTo>
                  <a:lnTo>
                    <a:pt x="142313" y="191142"/>
                  </a:lnTo>
                  <a:lnTo>
                    <a:pt x="143203" y="192366"/>
                  </a:lnTo>
                  <a:lnTo>
                    <a:pt x="144093" y="193533"/>
                  </a:lnTo>
                  <a:lnTo>
                    <a:pt x="145928" y="195925"/>
                  </a:lnTo>
                  <a:lnTo>
                    <a:pt x="149932" y="200930"/>
                  </a:lnTo>
                  <a:lnTo>
                    <a:pt x="149098" y="201208"/>
                  </a:lnTo>
                  <a:lnTo>
                    <a:pt x="148264" y="201431"/>
                  </a:lnTo>
                  <a:lnTo>
                    <a:pt x="147485" y="201597"/>
                  </a:lnTo>
                  <a:lnTo>
                    <a:pt x="146707" y="201653"/>
                  </a:lnTo>
                  <a:lnTo>
                    <a:pt x="145928" y="201709"/>
                  </a:lnTo>
                  <a:lnTo>
                    <a:pt x="145205" y="201709"/>
                  </a:lnTo>
                  <a:lnTo>
                    <a:pt x="144482" y="201597"/>
                  </a:lnTo>
                  <a:lnTo>
                    <a:pt x="143815" y="201486"/>
                  </a:lnTo>
                  <a:lnTo>
                    <a:pt x="143148" y="201319"/>
                  </a:lnTo>
                  <a:lnTo>
                    <a:pt x="142480" y="201097"/>
                  </a:lnTo>
                  <a:lnTo>
                    <a:pt x="141869" y="200874"/>
                  </a:lnTo>
                  <a:lnTo>
                    <a:pt x="141201" y="200541"/>
                  </a:lnTo>
                  <a:lnTo>
                    <a:pt x="140645" y="200207"/>
                  </a:lnTo>
                  <a:lnTo>
                    <a:pt x="140033" y="199762"/>
                  </a:lnTo>
                  <a:lnTo>
                    <a:pt x="139422" y="199373"/>
                  </a:lnTo>
                  <a:lnTo>
                    <a:pt x="138865" y="198872"/>
                  </a:lnTo>
                  <a:lnTo>
                    <a:pt x="138031" y="198094"/>
                  </a:lnTo>
                  <a:lnTo>
                    <a:pt x="137197" y="197315"/>
                  </a:lnTo>
                  <a:lnTo>
                    <a:pt x="136418" y="196481"/>
                  </a:lnTo>
                  <a:lnTo>
                    <a:pt x="135695" y="195647"/>
                  </a:lnTo>
                  <a:lnTo>
                    <a:pt x="134973" y="194813"/>
                  </a:lnTo>
                  <a:lnTo>
                    <a:pt x="134250" y="193923"/>
                  </a:lnTo>
                  <a:lnTo>
                    <a:pt x="133582" y="193033"/>
                  </a:lnTo>
                  <a:lnTo>
                    <a:pt x="132970" y="192088"/>
                  </a:lnTo>
                  <a:lnTo>
                    <a:pt x="131747" y="190197"/>
                  </a:lnTo>
                  <a:lnTo>
                    <a:pt x="130690" y="188250"/>
                  </a:lnTo>
                  <a:lnTo>
                    <a:pt x="129634" y="186248"/>
                  </a:lnTo>
                  <a:lnTo>
                    <a:pt x="128688" y="184135"/>
                  </a:lnTo>
                  <a:lnTo>
                    <a:pt x="127798" y="181966"/>
                  </a:lnTo>
                  <a:lnTo>
                    <a:pt x="126909" y="179797"/>
                  </a:lnTo>
                  <a:lnTo>
                    <a:pt x="126130" y="177628"/>
                  </a:lnTo>
                  <a:lnTo>
                    <a:pt x="125351" y="175404"/>
                  </a:lnTo>
                  <a:lnTo>
                    <a:pt x="124573" y="173179"/>
                  </a:lnTo>
                  <a:lnTo>
                    <a:pt x="123906" y="170955"/>
                  </a:lnTo>
                  <a:lnTo>
                    <a:pt x="122571" y="166450"/>
                  </a:lnTo>
                  <a:lnTo>
                    <a:pt x="121347" y="161945"/>
                  </a:lnTo>
                  <a:lnTo>
                    <a:pt x="120235" y="157385"/>
                  </a:lnTo>
                  <a:lnTo>
                    <a:pt x="119234" y="152825"/>
                  </a:lnTo>
                  <a:lnTo>
                    <a:pt x="118233" y="148209"/>
                  </a:lnTo>
                  <a:lnTo>
                    <a:pt x="116342" y="139811"/>
                  </a:lnTo>
                  <a:lnTo>
                    <a:pt x="114229" y="130524"/>
                  </a:lnTo>
                  <a:lnTo>
                    <a:pt x="114229" y="130524"/>
                  </a:lnTo>
                  <a:lnTo>
                    <a:pt x="116453" y="133026"/>
                  </a:lnTo>
                  <a:lnTo>
                    <a:pt x="118511" y="135529"/>
                  </a:lnTo>
                  <a:lnTo>
                    <a:pt x="120458" y="138032"/>
                  </a:lnTo>
                  <a:lnTo>
                    <a:pt x="122293" y="140534"/>
                  </a:lnTo>
                  <a:lnTo>
                    <a:pt x="124017" y="143092"/>
                  </a:lnTo>
                  <a:lnTo>
                    <a:pt x="125574" y="145651"/>
                  </a:lnTo>
                  <a:lnTo>
                    <a:pt x="127075" y="148209"/>
                  </a:lnTo>
                  <a:lnTo>
                    <a:pt x="128521" y="150878"/>
                  </a:lnTo>
                  <a:lnTo>
                    <a:pt x="129467" y="150433"/>
                  </a:lnTo>
                  <a:lnTo>
                    <a:pt x="129467" y="149933"/>
                  </a:lnTo>
                  <a:lnTo>
                    <a:pt x="129522" y="149432"/>
                  </a:lnTo>
                  <a:lnTo>
                    <a:pt x="129467" y="148932"/>
                  </a:lnTo>
                  <a:lnTo>
                    <a:pt x="129411" y="148765"/>
                  </a:lnTo>
                  <a:lnTo>
                    <a:pt x="129300" y="148542"/>
                  </a:lnTo>
                  <a:lnTo>
                    <a:pt x="126241" y="143871"/>
                  </a:lnTo>
                  <a:lnTo>
                    <a:pt x="123127" y="139199"/>
                  </a:lnTo>
                  <a:lnTo>
                    <a:pt x="120013" y="134528"/>
                  </a:lnTo>
                  <a:lnTo>
                    <a:pt x="116954" y="129801"/>
                  </a:lnTo>
                  <a:lnTo>
                    <a:pt x="115786" y="128021"/>
                  </a:lnTo>
                  <a:lnTo>
                    <a:pt x="114729" y="126186"/>
                  </a:lnTo>
                  <a:lnTo>
                    <a:pt x="114229" y="125241"/>
                  </a:lnTo>
                  <a:lnTo>
                    <a:pt x="113728" y="124295"/>
                  </a:lnTo>
                  <a:lnTo>
                    <a:pt x="113283" y="123294"/>
                  </a:lnTo>
                  <a:lnTo>
                    <a:pt x="112894" y="122349"/>
                  </a:lnTo>
                  <a:lnTo>
                    <a:pt x="112171" y="120347"/>
                  </a:lnTo>
                  <a:lnTo>
                    <a:pt x="111448" y="118345"/>
                  </a:lnTo>
                  <a:lnTo>
                    <a:pt x="110781" y="116343"/>
                  </a:lnTo>
                  <a:lnTo>
                    <a:pt x="110169" y="114285"/>
                  </a:lnTo>
                  <a:lnTo>
                    <a:pt x="109557" y="112227"/>
                  </a:lnTo>
                  <a:lnTo>
                    <a:pt x="109001" y="110114"/>
                  </a:lnTo>
                  <a:lnTo>
                    <a:pt x="108445" y="107945"/>
                  </a:lnTo>
                  <a:lnTo>
                    <a:pt x="108000" y="105776"/>
                  </a:lnTo>
                  <a:lnTo>
                    <a:pt x="130023" y="124073"/>
                  </a:lnTo>
                  <a:lnTo>
                    <a:pt x="130857" y="123127"/>
                  </a:lnTo>
                  <a:lnTo>
                    <a:pt x="129801" y="121681"/>
                  </a:lnTo>
                  <a:lnTo>
                    <a:pt x="128633" y="120291"/>
                  </a:lnTo>
                  <a:lnTo>
                    <a:pt x="127409" y="118956"/>
                  </a:lnTo>
                  <a:lnTo>
                    <a:pt x="126130" y="117677"/>
                  </a:lnTo>
                  <a:lnTo>
                    <a:pt x="124795" y="116454"/>
                  </a:lnTo>
                  <a:lnTo>
                    <a:pt x="123405" y="115286"/>
                  </a:lnTo>
                  <a:lnTo>
                    <a:pt x="120569" y="113006"/>
                  </a:lnTo>
                  <a:lnTo>
                    <a:pt x="117677" y="110726"/>
                  </a:lnTo>
                  <a:lnTo>
                    <a:pt x="116231" y="109613"/>
                  </a:lnTo>
                  <a:lnTo>
                    <a:pt x="114841" y="108390"/>
                  </a:lnTo>
                  <a:lnTo>
                    <a:pt x="113395" y="107166"/>
                  </a:lnTo>
                  <a:lnTo>
                    <a:pt x="112060" y="105887"/>
                  </a:lnTo>
                  <a:lnTo>
                    <a:pt x="110725" y="104497"/>
                  </a:lnTo>
                  <a:lnTo>
                    <a:pt x="109502" y="103107"/>
                  </a:lnTo>
                  <a:close/>
                  <a:moveTo>
                    <a:pt x="100048" y="108001"/>
                  </a:moveTo>
                  <a:lnTo>
                    <a:pt x="99825" y="110336"/>
                  </a:lnTo>
                  <a:lnTo>
                    <a:pt x="99547" y="112672"/>
                  </a:lnTo>
                  <a:lnTo>
                    <a:pt x="98991" y="117288"/>
                  </a:lnTo>
                  <a:lnTo>
                    <a:pt x="98324" y="121904"/>
                  </a:lnTo>
                  <a:lnTo>
                    <a:pt x="97656" y="126520"/>
                  </a:lnTo>
                  <a:lnTo>
                    <a:pt x="96210" y="135751"/>
                  </a:lnTo>
                  <a:lnTo>
                    <a:pt x="95543" y="140367"/>
                  </a:lnTo>
                  <a:lnTo>
                    <a:pt x="94987" y="144983"/>
                  </a:lnTo>
                  <a:lnTo>
                    <a:pt x="95543" y="144038"/>
                  </a:lnTo>
                  <a:lnTo>
                    <a:pt x="95988" y="143148"/>
                  </a:lnTo>
                  <a:lnTo>
                    <a:pt x="96433" y="142203"/>
                  </a:lnTo>
                  <a:lnTo>
                    <a:pt x="96822" y="141257"/>
                  </a:lnTo>
                  <a:lnTo>
                    <a:pt x="97100" y="140256"/>
                  </a:lnTo>
                  <a:lnTo>
                    <a:pt x="97378" y="139311"/>
                  </a:lnTo>
                  <a:lnTo>
                    <a:pt x="97879" y="137309"/>
                  </a:lnTo>
                  <a:lnTo>
                    <a:pt x="98212" y="135307"/>
                  </a:lnTo>
                  <a:lnTo>
                    <a:pt x="98546" y="133305"/>
                  </a:lnTo>
                  <a:lnTo>
                    <a:pt x="98880" y="131302"/>
                  </a:lnTo>
                  <a:lnTo>
                    <a:pt x="99213" y="129300"/>
                  </a:lnTo>
                  <a:lnTo>
                    <a:pt x="99992" y="125129"/>
                  </a:lnTo>
                  <a:lnTo>
                    <a:pt x="100715" y="120847"/>
                  </a:lnTo>
                  <a:lnTo>
                    <a:pt x="102272" y="111727"/>
                  </a:lnTo>
                  <a:lnTo>
                    <a:pt x="102828" y="112950"/>
                  </a:lnTo>
                  <a:lnTo>
                    <a:pt x="103273" y="114118"/>
                  </a:lnTo>
                  <a:lnTo>
                    <a:pt x="103607" y="115341"/>
                  </a:lnTo>
                  <a:lnTo>
                    <a:pt x="103829" y="116509"/>
                  </a:lnTo>
                  <a:lnTo>
                    <a:pt x="103996" y="117733"/>
                  </a:lnTo>
                  <a:lnTo>
                    <a:pt x="104107" y="118901"/>
                  </a:lnTo>
                  <a:lnTo>
                    <a:pt x="104163" y="121292"/>
                  </a:lnTo>
                  <a:lnTo>
                    <a:pt x="104163" y="123628"/>
                  </a:lnTo>
                  <a:lnTo>
                    <a:pt x="104219" y="124740"/>
                  </a:lnTo>
                  <a:lnTo>
                    <a:pt x="104274" y="125908"/>
                  </a:lnTo>
                  <a:lnTo>
                    <a:pt x="104441" y="127020"/>
                  </a:lnTo>
                  <a:lnTo>
                    <a:pt x="104663" y="128132"/>
                  </a:lnTo>
                  <a:lnTo>
                    <a:pt x="104942" y="129189"/>
                  </a:lnTo>
                  <a:lnTo>
                    <a:pt x="105386" y="130246"/>
                  </a:lnTo>
                  <a:lnTo>
                    <a:pt x="105498" y="130301"/>
                  </a:lnTo>
                  <a:lnTo>
                    <a:pt x="105720" y="130246"/>
                  </a:lnTo>
                  <a:lnTo>
                    <a:pt x="106499" y="130079"/>
                  </a:lnTo>
                  <a:lnTo>
                    <a:pt x="106499" y="114897"/>
                  </a:lnTo>
                  <a:lnTo>
                    <a:pt x="107166" y="116120"/>
                  </a:lnTo>
                  <a:lnTo>
                    <a:pt x="107722" y="117344"/>
                  </a:lnTo>
                  <a:lnTo>
                    <a:pt x="108278" y="118567"/>
                  </a:lnTo>
                  <a:lnTo>
                    <a:pt x="108723" y="119791"/>
                  </a:lnTo>
                  <a:lnTo>
                    <a:pt x="109168" y="121014"/>
                  </a:lnTo>
                  <a:lnTo>
                    <a:pt x="109557" y="122293"/>
                  </a:lnTo>
                  <a:lnTo>
                    <a:pt x="110280" y="124740"/>
                  </a:lnTo>
                  <a:lnTo>
                    <a:pt x="110892" y="127187"/>
                  </a:lnTo>
                  <a:lnTo>
                    <a:pt x="111393" y="129634"/>
                  </a:lnTo>
                  <a:lnTo>
                    <a:pt x="112394" y="134528"/>
                  </a:lnTo>
                  <a:lnTo>
                    <a:pt x="113117" y="137976"/>
                  </a:lnTo>
                  <a:lnTo>
                    <a:pt x="113728" y="141480"/>
                  </a:lnTo>
                  <a:lnTo>
                    <a:pt x="114896" y="148542"/>
                  </a:lnTo>
                  <a:lnTo>
                    <a:pt x="116009" y="155550"/>
                  </a:lnTo>
                  <a:lnTo>
                    <a:pt x="116620" y="159053"/>
                  </a:lnTo>
                  <a:lnTo>
                    <a:pt x="117288" y="162557"/>
                  </a:lnTo>
                  <a:lnTo>
                    <a:pt x="117621" y="164503"/>
                  </a:lnTo>
                  <a:lnTo>
                    <a:pt x="117955" y="166450"/>
                  </a:lnTo>
                  <a:lnTo>
                    <a:pt x="118177" y="168341"/>
                  </a:lnTo>
                  <a:lnTo>
                    <a:pt x="118400" y="170287"/>
                  </a:lnTo>
                  <a:lnTo>
                    <a:pt x="118511" y="172234"/>
                  </a:lnTo>
                  <a:lnTo>
                    <a:pt x="118622" y="174180"/>
                  </a:lnTo>
                  <a:lnTo>
                    <a:pt x="118622" y="176071"/>
                  </a:lnTo>
                  <a:lnTo>
                    <a:pt x="118622" y="178017"/>
                  </a:lnTo>
                  <a:lnTo>
                    <a:pt x="118511" y="179908"/>
                  </a:lnTo>
                  <a:lnTo>
                    <a:pt x="118344" y="181855"/>
                  </a:lnTo>
                  <a:lnTo>
                    <a:pt x="118177" y="183746"/>
                  </a:lnTo>
                  <a:lnTo>
                    <a:pt x="117899" y="185636"/>
                  </a:lnTo>
                  <a:lnTo>
                    <a:pt x="117566" y="187583"/>
                  </a:lnTo>
                  <a:lnTo>
                    <a:pt x="117176" y="189474"/>
                  </a:lnTo>
                  <a:lnTo>
                    <a:pt x="116731" y="191365"/>
                  </a:lnTo>
                  <a:lnTo>
                    <a:pt x="116231" y="193255"/>
                  </a:lnTo>
                  <a:lnTo>
                    <a:pt x="115730" y="194813"/>
                  </a:lnTo>
                  <a:lnTo>
                    <a:pt x="115119" y="196314"/>
                  </a:lnTo>
                  <a:lnTo>
                    <a:pt x="114729" y="197093"/>
                  </a:lnTo>
                  <a:lnTo>
                    <a:pt x="114340" y="197816"/>
                  </a:lnTo>
                  <a:lnTo>
                    <a:pt x="113895" y="198539"/>
                  </a:lnTo>
                  <a:lnTo>
                    <a:pt x="113450" y="199206"/>
                  </a:lnTo>
                  <a:lnTo>
                    <a:pt x="112950" y="199929"/>
                  </a:lnTo>
                  <a:lnTo>
                    <a:pt x="112449" y="200541"/>
                  </a:lnTo>
                  <a:lnTo>
                    <a:pt x="111893" y="201208"/>
                  </a:lnTo>
                  <a:lnTo>
                    <a:pt x="111337" y="201820"/>
                  </a:lnTo>
                  <a:lnTo>
                    <a:pt x="110781" y="202376"/>
                  </a:lnTo>
                  <a:lnTo>
                    <a:pt x="110114" y="202932"/>
                  </a:lnTo>
                  <a:lnTo>
                    <a:pt x="109502" y="203488"/>
                  </a:lnTo>
                  <a:lnTo>
                    <a:pt x="108834" y="203989"/>
                  </a:lnTo>
                  <a:lnTo>
                    <a:pt x="108111" y="204434"/>
                  </a:lnTo>
                  <a:lnTo>
                    <a:pt x="107389" y="204879"/>
                  </a:lnTo>
                  <a:lnTo>
                    <a:pt x="106610" y="205268"/>
                  </a:lnTo>
                  <a:lnTo>
                    <a:pt x="105831" y="205657"/>
                  </a:lnTo>
                  <a:lnTo>
                    <a:pt x="105053" y="205935"/>
                  </a:lnTo>
                  <a:lnTo>
                    <a:pt x="104219" y="206269"/>
                  </a:lnTo>
                  <a:lnTo>
                    <a:pt x="103384" y="206491"/>
                  </a:lnTo>
                  <a:lnTo>
                    <a:pt x="102495" y="206714"/>
                  </a:lnTo>
                  <a:lnTo>
                    <a:pt x="101605" y="206881"/>
                  </a:lnTo>
                  <a:lnTo>
                    <a:pt x="100715" y="206992"/>
                  </a:lnTo>
                  <a:lnTo>
                    <a:pt x="99770" y="207047"/>
                  </a:lnTo>
                  <a:lnTo>
                    <a:pt x="97823" y="207047"/>
                  </a:lnTo>
                  <a:lnTo>
                    <a:pt x="96822" y="206992"/>
                  </a:lnTo>
                  <a:lnTo>
                    <a:pt x="95765" y="206825"/>
                  </a:lnTo>
                  <a:lnTo>
                    <a:pt x="94764" y="206658"/>
                  </a:lnTo>
                  <a:lnTo>
                    <a:pt x="93930" y="206491"/>
                  </a:lnTo>
                  <a:lnTo>
                    <a:pt x="93207" y="206269"/>
                  </a:lnTo>
                  <a:lnTo>
                    <a:pt x="92429" y="205991"/>
                  </a:lnTo>
                  <a:lnTo>
                    <a:pt x="91706" y="205713"/>
                  </a:lnTo>
                  <a:lnTo>
                    <a:pt x="91038" y="205435"/>
                  </a:lnTo>
                  <a:lnTo>
                    <a:pt x="90371" y="205045"/>
                  </a:lnTo>
                  <a:lnTo>
                    <a:pt x="89704" y="204656"/>
                  </a:lnTo>
                  <a:lnTo>
                    <a:pt x="89092" y="204211"/>
                  </a:lnTo>
                  <a:lnTo>
                    <a:pt x="88480" y="203766"/>
                  </a:lnTo>
                  <a:lnTo>
                    <a:pt x="87868" y="203266"/>
                  </a:lnTo>
                  <a:lnTo>
                    <a:pt x="87312" y="202710"/>
                  </a:lnTo>
                  <a:lnTo>
                    <a:pt x="86812" y="202153"/>
                  </a:lnTo>
                  <a:lnTo>
                    <a:pt x="86311" y="201542"/>
                  </a:lnTo>
                  <a:lnTo>
                    <a:pt x="85866" y="200930"/>
                  </a:lnTo>
                  <a:lnTo>
                    <a:pt x="85421" y="200207"/>
                  </a:lnTo>
                  <a:lnTo>
                    <a:pt x="84977" y="199484"/>
                  </a:lnTo>
                  <a:lnTo>
                    <a:pt x="84532" y="198650"/>
                  </a:lnTo>
                  <a:lnTo>
                    <a:pt x="84198" y="197816"/>
                  </a:lnTo>
                  <a:lnTo>
                    <a:pt x="83920" y="196926"/>
                  </a:lnTo>
                  <a:lnTo>
                    <a:pt x="83753" y="196092"/>
                  </a:lnTo>
                  <a:lnTo>
                    <a:pt x="83697" y="195202"/>
                  </a:lnTo>
                  <a:lnTo>
                    <a:pt x="83697" y="194256"/>
                  </a:lnTo>
                  <a:lnTo>
                    <a:pt x="83809" y="193367"/>
                  </a:lnTo>
                  <a:lnTo>
                    <a:pt x="84087" y="192366"/>
                  </a:lnTo>
                  <a:lnTo>
                    <a:pt x="84865" y="189641"/>
                  </a:lnTo>
                  <a:lnTo>
                    <a:pt x="85533" y="186860"/>
                  </a:lnTo>
                  <a:lnTo>
                    <a:pt x="86867" y="181299"/>
                  </a:lnTo>
                  <a:lnTo>
                    <a:pt x="86422" y="180909"/>
                  </a:lnTo>
                  <a:lnTo>
                    <a:pt x="86033" y="180631"/>
                  </a:lnTo>
                  <a:lnTo>
                    <a:pt x="85699" y="180464"/>
                  </a:lnTo>
                  <a:lnTo>
                    <a:pt x="85143" y="180464"/>
                  </a:lnTo>
                  <a:lnTo>
                    <a:pt x="85032" y="180576"/>
                  </a:lnTo>
                  <a:lnTo>
                    <a:pt x="84698" y="180798"/>
                  </a:lnTo>
                  <a:lnTo>
                    <a:pt x="84476" y="181187"/>
                  </a:lnTo>
                  <a:lnTo>
                    <a:pt x="84254" y="181688"/>
                  </a:lnTo>
                  <a:lnTo>
                    <a:pt x="83920" y="182745"/>
                  </a:lnTo>
                  <a:lnTo>
                    <a:pt x="83642" y="183857"/>
                  </a:lnTo>
                  <a:lnTo>
                    <a:pt x="83419" y="184969"/>
                  </a:lnTo>
                  <a:lnTo>
                    <a:pt x="83308" y="186081"/>
                  </a:lnTo>
                  <a:lnTo>
                    <a:pt x="83197" y="187305"/>
                  </a:lnTo>
                  <a:lnTo>
                    <a:pt x="83030" y="188528"/>
                  </a:lnTo>
                  <a:lnTo>
                    <a:pt x="82808" y="189641"/>
                  </a:lnTo>
                  <a:lnTo>
                    <a:pt x="82530" y="190753"/>
                  </a:lnTo>
                  <a:lnTo>
                    <a:pt x="82140" y="191809"/>
                  </a:lnTo>
                  <a:lnTo>
                    <a:pt x="81695" y="192810"/>
                  </a:lnTo>
                  <a:lnTo>
                    <a:pt x="81195" y="193756"/>
                  </a:lnTo>
                  <a:lnTo>
                    <a:pt x="80639" y="194646"/>
                  </a:lnTo>
                  <a:lnTo>
                    <a:pt x="80027" y="195480"/>
                  </a:lnTo>
                  <a:lnTo>
                    <a:pt x="79304" y="196314"/>
                  </a:lnTo>
                  <a:lnTo>
                    <a:pt x="78525" y="197037"/>
                  </a:lnTo>
                  <a:lnTo>
                    <a:pt x="77636" y="197760"/>
                  </a:lnTo>
                  <a:lnTo>
                    <a:pt x="76690" y="198427"/>
                  </a:lnTo>
                  <a:lnTo>
                    <a:pt x="75689" y="199039"/>
                  </a:lnTo>
                  <a:lnTo>
                    <a:pt x="74577" y="199595"/>
                  </a:lnTo>
                  <a:lnTo>
                    <a:pt x="73409" y="200096"/>
                  </a:lnTo>
                  <a:lnTo>
                    <a:pt x="71129" y="200986"/>
                  </a:lnTo>
                  <a:lnTo>
                    <a:pt x="69961" y="201319"/>
                  </a:lnTo>
                  <a:lnTo>
                    <a:pt x="68849" y="201653"/>
                  </a:lnTo>
                  <a:lnTo>
                    <a:pt x="67737" y="201987"/>
                  </a:lnTo>
                  <a:lnTo>
                    <a:pt x="66569" y="202209"/>
                  </a:lnTo>
                  <a:lnTo>
                    <a:pt x="65456" y="202432"/>
                  </a:lnTo>
                  <a:lnTo>
                    <a:pt x="64289" y="202598"/>
                  </a:lnTo>
                  <a:lnTo>
                    <a:pt x="63121" y="202710"/>
                  </a:lnTo>
                  <a:lnTo>
                    <a:pt x="60841" y="202710"/>
                  </a:lnTo>
                  <a:lnTo>
                    <a:pt x="59673" y="202654"/>
                  </a:lnTo>
                  <a:lnTo>
                    <a:pt x="58505" y="202487"/>
                  </a:lnTo>
                  <a:lnTo>
                    <a:pt x="57337" y="202265"/>
                  </a:lnTo>
                  <a:lnTo>
                    <a:pt x="56169" y="201987"/>
                  </a:lnTo>
                  <a:lnTo>
                    <a:pt x="54946" y="201597"/>
                  </a:lnTo>
                  <a:lnTo>
                    <a:pt x="53778" y="201152"/>
                  </a:lnTo>
                  <a:lnTo>
                    <a:pt x="52721" y="200652"/>
                  </a:lnTo>
                  <a:lnTo>
                    <a:pt x="51664" y="200096"/>
                  </a:lnTo>
                  <a:lnTo>
                    <a:pt x="50775" y="199484"/>
                  </a:lnTo>
                  <a:lnTo>
                    <a:pt x="49885" y="198817"/>
                  </a:lnTo>
                  <a:lnTo>
                    <a:pt x="49106" y="198038"/>
                  </a:lnTo>
                  <a:lnTo>
                    <a:pt x="48383" y="197260"/>
                  </a:lnTo>
                  <a:lnTo>
                    <a:pt x="47716" y="196425"/>
                  </a:lnTo>
                  <a:lnTo>
                    <a:pt x="47160" y="195536"/>
                  </a:lnTo>
                  <a:lnTo>
                    <a:pt x="46659" y="194590"/>
                  </a:lnTo>
                  <a:lnTo>
                    <a:pt x="46159" y="193589"/>
                  </a:lnTo>
                  <a:lnTo>
                    <a:pt x="45769" y="192588"/>
                  </a:lnTo>
                  <a:lnTo>
                    <a:pt x="45436" y="191531"/>
                  </a:lnTo>
                  <a:lnTo>
                    <a:pt x="45158" y="190419"/>
                  </a:lnTo>
                  <a:lnTo>
                    <a:pt x="44935" y="189251"/>
                  </a:lnTo>
                  <a:lnTo>
                    <a:pt x="44713" y="188083"/>
                  </a:lnTo>
                  <a:lnTo>
                    <a:pt x="44546" y="186359"/>
                  </a:lnTo>
                  <a:lnTo>
                    <a:pt x="44490" y="184691"/>
                  </a:lnTo>
                  <a:lnTo>
                    <a:pt x="44546" y="183023"/>
                  </a:lnTo>
                  <a:lnTo>
                    <a:pt x="44713" y="181410"/>
                  </a:lnTo>
                  <a:lnTo>
                    <a:pt x="44991" y="179797"/>
                  </a:lnTo>
                  <a:lnTo>
                    <a:pt x="45325" y="178240"/>
                  </a:lnTo>
                  <a:lnTo>
                    <a:pt x="45769" y="176683"/>
                  </a:lnTo>
                  <a:lnTo>
                    <a:pt x="46270" y="175181"/>
                  </a:lnTo>
                  <a:lnTo>
                    <a:pt x="46826" y="173680"/>
                  </a:lnTo>
                  <a:lnTo>
                    <a:pt x="47493" y="172178"/>
                  </a:lnTo>
                  <a:lnTo>
                    <a:pt x="48161" y="170732"/>
                  </a:lnTo>
                  <a:lnTo>
                    <a:pt x="48884" y="169286"/>
                  </a:lnTo>
                  <a:lnTo>
                    <a:pt x="49662" y="167840"/>
                  </a:lnTo>
                  <a:lnTo>
                    <a:pt x="50497" y="166450"/>
                  </a:lnTo>
                  <a:lnTo>
                    <a:pt x="52221" y="163725"/>
                  </a:lnTo>
                  <a:lnTo>
                    <a:pt x="55390" y="158831"/>
                  </a:lnTo>
                  <a:lnTo>
                    <a:pt x="58672" y="153993"/>
                  </a:lnTo>
                  <a:lnTo>
                    <a:pt x="62008" y="149265"/>
                  </a:lnTo>
                  <a:lnTo>
                    <a:pt x="63732" y="146930"/>
                  </a:lnTo>
                  <a:lnTo>
                    <a:pt x="65456" y="144594"/>
                  </a:lnTo>
                  <a:lnTo>
                    <a:pt x="67236" y="142314"/>
                  </a:lnTo>
                  <a:lnTo>
                    <a:pt x="69071" y="140034"/>
                  </a:lnTo>
                  <a:lnTo>
                    <a:pt x="70906" y="137754"/>
                  </a:lnTo>
                  <a:lnTo>
                    <a:pt x="72797" y="135529"/>
                  </a:lnTo>
                  <a:lnTo>
                    <a:pt x="74688" y="133360"/>
                  </a:lnTo>
                  <a:lnTo>
                    <a:pt x="76690" y="131191"/>
                  </a:lnTo>
                  <a:lnTo>
                    <a:pt x="78692" y="129078"/>
                  </a:lnTo>
                  <a:lnTo>
                    <a:pt x="80694" y="126965"/>
                  </a:lnTo>
                  <a:lnTo>
                    <a:pt x="82363" y="125296"/>
                  </a:lnTo>
                  <a:lnTo>
                    <a:pt x="84031" y="123628"/>
                  </a:lnTo>
                  <a:lnTo>
                    <a:pt x="84921" y="122794"/>
                  </a:lnTo>
                  <a:lnTo>
                    <a:pt x="85811" y="121959"/>
                  </a:lnTo>
                  <a:lnTo>
                    <a:pt x="86812" y="121181"/>
                  </a:lnTo>
                  <a:lnTo>
                    <a:pt x="87813" y="120458"/>
                  </a:lnTo>
                  <a:lnTo>
                    <a:pt x="87813" y="120458"/>
                  </a:lnTo>
                  <a:lnTo>
                    <a:pt x="84977" y="127465"/>
                  </a:lnTo>
                  <a:lnTo>
                    <a:pt x="82085" y="134472"/>
                  </a:lnTo>
                  <a:lnTo>
                    <a:pt x="81195" y="136419"/>
                  </a:lnTo>
                  <a:lnTo>
                    <a:pt x="80361" y="138365"/>
                  </a:lnTo>
                  <a:lnTo>
                    <a:pt x="78581" y="142203"/>
                  </a:lnTo>
                  <a:lnTo>
                    <a:pt x="78359" y="142703"/>
                  </a:lnTo>
                  <a:lnTo>
                    <a:pt x="78192" y="143148"/>
                  </a:lnTo>
                  <a:lnTo>
                    <a:pt x="78192" y="143482"/>
                  </a:lnTo>
                  <a:lnTo>
                    <a:pt x="78247" y="143815"/>
                  </a:lnTo>
                  <a:lnTo>
                    <a:pt x="78359" y="144149"/>
                  </a:lnTo>
                  <a:lnTo>
                    <a:pt x="78637" y="144538"/>
                  </a:lnTo>
                  <a:lnTo>
                    <a:pt x="79638" y="145651"/>
                  </a:lnTo>
                  <a:lnTo>
                    <a:pt x="86422" y="130468"/>
                  </a:lnTo>
                  <a:lnTo>
                    <a:pt x="89926" y="122905"/>
                  </a:lnTo>
                  <a:lnTo>
                    <a:pt x="91650" y="119123"/>
                  </a:lnTo>
                  <a:lnTo>
                    <a:pt x="93485" y="115397"/>
                  </a:lnTo>
                  <a:lnTo>
                    <a:pt x="94041" y="114340"/>
                  </a:lnTo>
                  <a:lnTo>
                    <a:pt x="94709" y="113339"/>
                  </a:lnTo>
                  <a:lnTo>
                    <a:pt x="95487" y="112394"/>
                  </a:lnTo>
                  <a:lnTo>
                    <a:pt x="96322" y="111504"/>
                  </a:lnTo>
                  <a:lnTo>
                    <a:pt x="97211" y="110614"/>
                  </a:lnTo>
                  <a:lnTo>
                    <a:pt x="98157" y="109725"/>
                  </a:lnTo>
                  <a:lnTo>
                    <a:pt x="100048" y="108001"/>
                  </a:lnTo>
                  <a:close/>
                  <a:moveTo>
                    <a:pt x="117121" y="0"/>
                  </a:moveTo>
                  <a:lnTo>
                    <a:pt x="115730" y="111"/>
                  </a:lnTo>
                  <a:lnTo>
                    <a:pt x="114285" y="278"/>
                  </a:lnTo>
                  <a:lnTo>
                    <a:pt x="112894" y="612"/>
                  </a:lnTo>
                  <a:lnTo>
                    <a:pt x="111893" y="834"/>
                  </a:lnTo>
                  <a:lnTo>
                    <a:pt x="111003" y="1168"/>
                  </a:lnTo>
                  <a:lnTo>
                    <a:pt x="110058" y="1446"/>
                  </a:lnTo>
                  <a:lnTo>
                    <a:pt x="109224" y="1835"/>
                  </a:lnTo>
                  <a:lnTo>
                    <a:pt x="108334" y="2169"/>
                  </a:lnTo>
                  <a:lnTo>
                    <a:pt x="107555" y="2614"/>
                  </a:lnTo>
                  <a:lnTo>
                    <a:pt x="106721" y="3003"/>
                  </a:lnTo>
                  <a:lnTo>
                    <a:pt x="105998" y="3504"/>
                  </a:lnTo>
                  <a:lnTo>
                    <a:pt x="105220" y="3949"/>
                  </a:lnTo>
                  <a:lnTo>
                    <a:pt x="104497" y="4449"/>
                  </a:lnTo>
                  <a:lnTo>
                    <a:pt x="103829" y="5005"/>
                  </a:lnTo>
                  <a:lnTo>
                    <a:pt x="103162" y="5506"/>
                  </a:lnTo>
                  <a:lnTo>
                    <a:pt x="101883" y="6674"/>
                  </a:lnTo>
                  <a:lnTo>
                    <a:pt x="100715" y="7953"/>
                  </a:lnTo>
                  <a:lnTo>
                    <a:pt x="99658" y="9287"/>
                  </a:lnTo>
                  <a:lnTo>
                    <a:pt x="98657" y="10678"/>
                  </a:lnTo>
                  <a:lnTo>
                    <a:pt x="97767" y="12124"/>
                  </a:lnTo>
                  <a:lnTo>
                    <a:pt x="96933" y="13681"/>
                  </a:lnTo>
                  <a:lnTo>
                    <a:pt x="96210" y="15238"/>
                  </a:lnTo>
                  <a:lnTo>
                    <a:pt x="95487" y="16906"/>
                  </a:lnTo>
                  <a:lnTo>
                    <a:pt x="94876" y="18575"/>
                  </a:lnTo>
                  <a:lnTo>
                    <a:pt x="94319" y="20299"/>
                  </a:lnTo>
                  <a:lnTo>
                    <a:pt x="93875" y="21912"/>
                  </a:lnTo>
                  <a:lnTo>
                    <a:pt x="93541" y="23524"/>
                  </a:lnTo>
                  <a:lnTo>
                    <a:pt x="93263" y="25193"/>
                  </a:lnTo>
                  <a:lnTo>
                    <a:pt x="93096" y="26805"/>
                  </a:lnTo>
                  <a:lnTo>
                    <a:pt x="92929" y="28474"/>
                  </a:lnTo>
                  <a:lnTo>
                    <a:pt x="92874" y="30087"/>
                  </a:lnTo>
                  <a:lnTo>
                    <a:pt x="92874" y="31755"/>
                  </a:lnTo>
                  <a:lnTo>
                    <a:pt x="92874" y="33423"/>
                  </a:lnTo>
                  <a:lnTo>
                    <a:pt x="92929" y="35092"/>
                  </a:lnTo>
                  <a:lnTo>
                    <a:pt x="93040" y="36705"/>
                  </a:lnTo>
                  <a:lnTo>
                    <a:pt x="93318" y="40041"/>
                  </a:lnTo>
                  <a:lnTo>
                    <a:pt x="93930" y="46659"/>
                  </a:lnTo>
                  <a:lnTo>
                    <a:pt x="94208" y="49273"/>
                  </a:lnTo>
                  <a:lnTo>
                    <a:pt x="94542" y="51887"/>
                  </a:lnTo>
                  <a:lnTo>
                    <a:pt x="95321" y="57059"/>
                  </a:lnTo>
                  <a:lnTo>
                    <a:pt x="94375" y="57226"/>
                  </a:lnTo>
                  <a:lnTo>
                    <a:pt x="93875" y="55446"/>
                  </a:lnTo>
                  <a:lnTo>
                    <a:pt x="93040" y="52221"/>
                  </a:lnTo>
                  <a:lnTo>
                    <a:pt x="92151" y="49051"/>
                  </a:lnTo>
                  <a:lnTo>
                    <a:pt x="91150" y="45881"/>
                  </a:lnTo>
                  <a:lnTo>
                    <a:pt x="90037" y="42766"/>
                  </a:lnTo>
                  <a:lnTo>
                    <a:pt x="89426" y="41209"/>
                  </a:lnTo>
                  <a:lnTo>
                    <a:pt x="88814" y="39708"/>
                  </a:lnTo>
                  <a:lnTo>
                    <a:pt x="88146" y="38206"/>
                  </a:lnTo>
                  <a:lnTo>
                    <a:pt x="87423" y="36705"/>
                  </a:lnTo>
                  <a:lnTo>
                    <a:pt x="86645" y="35203"/>
                  </a:lnTo>
                  <a:lnTo>
                    <a:pt x="85866" y="33757"/>
                  </a:lnTo>
                  <a:lnTo>
                    <a:pt x="84977" y="32367"/>
                  </a:lnTo>
                  <a:lnTo>
                    <a:pt x="84087" y="30976"/>
                  </a:lnTo>
                  <a:lnTo>
                    <a:pt x="82974" y="29419"/>
                  </a:lnTo>
                  <a:lnTo>
                    <a:pt x="81807" y="27862"/>
                  </a:lnTo>
                  <a:lnTo>
                    <a:pt x="80583" y="26416"/>
                  </a:lnTo>
                  <a:lnTo>
                    <a:pt x="79248" y="24970"/>
                  </a:lnTo>
                  <a:lnTo>
                    <a:pt x="77914" y="23580"/>
                  </a:lnTo>
                  <a:lnTo>
                    <a:pt x="76579" y="22190"/>
                  </a:lnTo>
                  <a:lnTo>
                    <a:pt x="73798" y="19520"/>
                  </a:lnTo>
                  <a:lnTo>
                    <a:pt x="73353" y="19075"/>
                  </a:lnTo>
                  <a:lnTo>
                    <a:pt x="72853" y="18742"/>
                  </a:lnTo>
                  <a:lnTo>
                    <a:pt x="72408" y="18408"/>
                  </a:lnTo>
                  <a:lnTo>
                    <a:pt x="71852" y="18074"/>
                  </a:lnTo>
                  <a:lnTo>
                    <a:pt x="71351" y="17796"/>
                  </a:lnTo>
                  <a:lnTo>
                    <a:pt x="70795" y="17574"/>
                  </a:lnTo>
                  <a:lnTo>
                    <a:pt x="70295" y="17351"/>
                  </a:lnTo>
                  <a:lnTo>
                    <a:pt x="69683" y="17184"/>
                  </a:lnTo>
                  <a:lnTo>
                    <a:pt x="69127" y="17018"/>
                  </a:lnTo>
                  <a:lnTo>
                    <a:pt x="68571" y="16906"/>
                  </a:lnTo>
                  <a:lnTo>
                    <a:pt x="67959" y="16851"/>
                  </a:lnTo>
                  <a:lnTo>
                    <a:pt x="67347" y="16795"/>
                  </a:lnTo>
                  <a:lnTo>
                    <a:pt x="66124" y="16795"/>
                  </a:lnTo>
                  <a:lnTo>
                    <a:pt x="65512" y="16851"/>
                  </a:lnTo>
                  <a:lnTo>
                    <a:pt x="64900" y="16962"/>
                  </a:lnTo>
                  <a:lnTo>
                    <a:pt x="63510" y="17240"/>
                  </a:lnTo>
                  <a:lnTo>
                    <a:pt x="62120" y="17574"/>
                  </a:lnTo>
                  <a:lnTo>
                    <a:pt x="60785" y="17963"/>
                  </a:lnTo>
                  <a:lnTo>
                    <a:pt x="59506" y="18464"/>
                  </a:lnTo>
                  <a:lnTo>
                    <a:pt x="58282" y="18964"/>
                  </a:lnTo>
                  <a:lnTo>
                    <a:pt x="57059" y="19576"/>
                  </a:lnTo>
                  <a:lnTo>
                    <a:pt x="55947" y="20243"/>
                  </a:lnTo>
                  <a:lnTo>
                    <a:pt x="54834" y="20966"/>
                  </a:lnTo>
                  <a:lnTo>
                    <a:pt x="53778" y="21745"/>
                  </a:lnTo>
                  <a:lnTo>
                    <a:pt x="52832" y="22635"/>
                  </a:lnTo>
                  <a:lnTo>
                    <a:pt x="51887" y="23580"/>
                  </a:lnTo>
                  <a:lnTo>
                    <a:pt x="50997" y="24581"/>
                  </a:lnTo>
                  <a:lnTo>
                    <a:pt x="50163" y="25638"/>
                  </a:lnTo>
                  <a:lnTo>
                    <a:pt x="49384" y="26861"/>
                  </a:lnTo>
                  <a:lnTo>
                    <a:pt x="48661" y="28085"/>
                  </a:lnTo>
                  <a:lnTo>
                    <a:pt x="47994" y="29419"/>
                  </a:lnTo>
                  <a:lnTo>
                    <a:pt x="47549" y="30420"/>
                  </a:lnTo>
                  <a:lnTo>
                    <a:pt x="47160" y="31421"/>
                  </a:lnTo>
                  <a:lnTo>
                    <a:pt x="46826" y="32422"/>
                  </a:lnTo>
                  <a:lnTo>
                    <a:pt x="46548" y="33479"/>
                  </a:lnTo>
                  <a:lnTo>
                    <a:pt x="46326" y="34480"/>
                  </a:lnTo>
                  <a:lnTo>
                    <a:pt x="46103" y="35481"/>
                  </a:lnTo>
                  <a:lnTo>
                    <a:pt x="45936" y="36538"/>
                  </a:lnTo>
                  <a:lnTo>
                    <a:pt x="45769" y="37594"/>
                  </a:lnTo>
                  <a:lnTo>
                    <a:pt x="45603" y="39652"/>
                  </a:lnTo>
                  <a:lnTo>
                    <a:pt x="45547" y="41765"/>
                  </a:lnTo>
                  <a:lnTo>
                    <a:pt x="45491" y="43879"/>
                  </a:lnTo>
                  <a:lnTo>
                    <a:pt x="45547" y="45992"/>
                  </a:lnTo>
                  <a:lnTo>
                    <a:pt x="42766" y="47049"/>
                  </a:lnTo>
                  <a:lnTo>
                    <a:pt x="41487" y="47494"/>
                  </a:lnTo>
                  <a:lnTo>
                    <a:pt x="40153" y="47883"/>
                  </a:lnTo>
                  <a:lnTo>
                    <a:pt x="39263" y="48161"/>
                  </a:lnTo>
                  <a:lnTo>
                    <a:pt x="38429" y="48495"/>
                  </a:lnTo>
                  <a:lnTo>
                    <a:pt x="37594" y="48884"/>
                  </a:lnTo>
                  <a:lnTo>
                    <a:pt x="36871" y="49273"/>
                  </a:lnTo>
                  <a:lnTo>
                    <a:pt x="36204" y="49774"/>
                  </a:lnTo>
                  <a:lnTo>
                    <a:pt x="35537" y="50274"/>
                  </a:lnTo>
                  <a:lnTo>
                    <a:pt x="34925" y="50830"/>
                  </a:lnTo>
                  <a:lnTo>
                    <a:pt x="34369" y="51442"/>
                  </a:lnTo>
                  <a:lnTo>
                    <a:pt x="33868" y="52109"/>
                  </a:lnTo>
                  <a:lnTo>
                    <a:pt x="33423" y="52777"/>
                  </a:lnTo>
                  <a:lnTo>
                    <a:pt x="32978" y="53444"/>
                  </a:lnTo>
                  <a:lnTo>
                    <a:pt x="32589" y="54167"/>
                  </a:lnTo>
                  <a:lnTo>
                    <a:pt x="32255" y="54946"/>
                  </a:lnTo>
                  <a:lnTo>
                    <a:pt x="31922" y="55724"/>
                  </a:lnTo>
                  <a:lnTo>
                    <a:pt x="31310" y="57337"/>
                  </a:lnTo>
                  <a:lnTo>
                    <a:pt x="31088" y="58227"/>
                  </a:lnTo>
                  <a:lnTo>
                    <a:pt x="30865" y="59117"/>
                  </a:lnTo>
                  <a:lnTo>
                    <a:pt x="30643" y="60006"/>
                  </a:lnTo>
                  <a:lnTo>
                    <a:pt x="30531" y="60896"/>
                  </a:lnTo>
                  <a:lnTo>
                    <a:pt x="30420" y="61786"/>
                  </a:lnTo>
                  <a:lnTo>
                    <a:pt x="30365" y="62676"/>
                  </a:lnTo>
                  <a:lnTo>
                    <a:pt x="30309" y="63566"/>
                  </a:lnTo>
                  <a:lnTo>
                    <a:pt x="30365" y="64456"/>
                  </a:lnTo>
                  <a:lnTo>
                    <a:pt x="30365" y="65345"/>
                  </a:lnTo>
                  <a:lnTo>
                    <a:pt x="30476" y="66235"/>
                  </a:lnTo>
                  <a:lnTo>
                    <a:pt x="30587" y="67125"/>
                  </a:lnTo>
                  <a:lnTo>
                    <a:pt x="30754" y="68015"/>
                  </a:lnTo>
                  <a:lnTo>
                    <a:pt x="30976" y="68905"/>
                  </a:lnTo>
                  <a:lnTo>
                    <a:pt x="31199" y="69794"/>
                  </a:lnTo>
                  <a:lnTo>
                    <a:pt x="31477" y="70684"/>
                  </a:lnTo>
                  <a:lnTo>
                    <a:pt x="31811" y="71574"/>
                  </a:lnTo>
                  <a:lnTo>
                    <a:pt x="32255" y="72686"/>
                  </a:lnTo>
                  <a:lnTo>
                    <a:pt x="32756" y="73743"/>
                  </a:lnTo>
                  <a:lnTo>
                    <a:pt x="33312" y="74800"/>
                  </a:lnTo>
                  <a:lnTo>
                    <a:pt x="33868" y="75801"/>
                  </a:lnTo>
                  <a:lnTo>
                    <a:pt x="34480" y="76746"/>
                  </a:lnTo>
                  <a:lnTo>
                    <a:pt x="35147" y="77691"/>
                  </a:lnTo>
                  <a:lnTo>
                    <a:pt x="35815" y="78637"/>
                  </a:lnTo>
                  <a:lnTo>
                    <a:pt x="36538" y="79471"/>
                  </a:lnTo>
                  <a:lnTo>
                    <a:pt x="37316" y="80305"/>
                  </a:lnTo>
                  <a:lnTo>
                    <a:pt x="38095" y="81139"/>
                  </a:lnTo>
                  <a:lnTo>
                    <a:pt x="38929" y="81918"/>
                  </a:lnTo>
                  <a:lnTo>
                    <a:pt x="39819" y="82641"/>
                  </a:lnTo>
                  <a:lnTo>
                    <a:pt x="40709" y="83364"/>
                  </a:lnTo>
                  <a:lnTo>
                    <a:pt x="41654" y="84087"/>
                  </a:lnTo>
                  <a:lnTo>
                    <a:pt x="42599" y="84699"/>
                  </a:lnTo>
                  <a:lnTo>
                    <a:pt x="43601" y="85366"/>
                  </a:lnTo>
                  <a:lnTo>
                    <a:pt x="46270" y="86868"/>
                  </a:lnTo>
                  <a:lnTo>
                    <a:pt x="48995" y="88369"/>
                  </a:lnTo>
                  <a:lnTo>
                    <a:pt x="54445" y="91205"/>
                  </a:lnTo>
                  <a:lnTo>
                    <a:pt x="53945" y="91317"/>
                  </a:lnTo>
                  <a:lnTo>
                    <a:pt x="52943" y="91317"/>
                  </a:lnTo>
                  <a:lnTo>
                    <a:pt x="52499" y="91261"/>
                  </a:lnTo>
                  <a:lnTo>
                    <a:pt x="51553" y="91094"/>
                  </a:lnTo>
                  <a:lnTo>
                    <a:pt x="50608" y="90872"/>
                  </a:lnTo>
                  <a:lnTo>
                    <a:pt x="45269" y="89537"/>
                  </a:lnTo>
                  <a:lnTo>
                    <a:pt x="39930" y="88202"/>
                  </a:lnTo>
                  <a:lnTo>
                    <a:pt x="37261" y="87535"/>
                  </a:lnTo>
                  <a:lnTo>
                    <a:pt x="34591" y="86923"/>
                  </a:lnTo>
                  <a:lnTo>
                    <a:pt x="31922" y="86367"/>
                  </a:lnTo>
                  <a:lnTo>
                    <a:pt x="29252" y="85811"/>
                  </a:lnTo>
                  <a:lnTo>
                    <a:pt x="27806" y="85588"/>
                  </a:lnTo>
                  <a:lnTo>
                    <a:pt x="26361" y="85366"/>
                  </a:lnTo>
                  <a:lnTo>
                    <a:pt x="24970" y="85199"/>
                  </a:lnTo>
                  <a:lnTo>
                    <a:pt x="23524" y="85088"/>
                  </a:lnTo>
                  <a:lnTo>
                    <a:pt x="22134" y="84977"/>
                  </a:lnTo>
                  <a:lnTo>
                    <a:pt x="20688" y="84921"/>
                  </a:lnTo>
                  <a:lnTo>
                    <a:pt x="19298" y="84977"/>
                  </a:lnTo>
                  <a:lnTo>
                    <a:pt x="17852" y="85032"/>
                  </a:lnTo>
                  <a:lnTo>
                    <a:pt x="16461" y="85199"/>
                  </a:lnTo>
                  <a:lnTo>
                    <a:pt x="15071" y="85366"/>
                  </a:lnTo>
                  <a:lnTo>
                    <a:pt x="13681" y="85644"/>
                  </a:lnTo>
                  <a:lnTo>
                    <a:pt x="12290" y="86033"/>
                  </a:lnTo>
                  <a:lnTo>
                    <a:pt x="10900" y="86423"/>
                  </a:lnTo>
                  <a:lnTo>
                    <a:pt x="9510" y="86923"/>
                  </a:lnTo>
                  <a:lnTo>
                    <a:pt x="8175" y="87535"/>
                  </a:lnTo>
                  <a:lnTo>
                    <a:pt x="6840" y="88202"/>
                  </a:lnTo>
                  <a:lnTo>
                    <a:pt x="5951" y="88647"/>
                  </a:lnTo>
                  <a:lnTo>
                    <a:pt x="5172" y="89148"/>
                  </a:lnTo>
                  <a:lnTo>
                    <a:pt x="4449" y="89704"/>
                  </a:lnTo>
                  <a:lnTo>
                    <a:pt x="3782" y="90204"/>
                  </a:lnTo>
                  <a:lnTo>
                    <a:pt x="3114" y="90816"/>
                  </a:lnTo>
                  <a:lnTo>
                    <a:pt x="2558" y="91428"/>
                  </a:lnTo>
                  <a:lnTo>
                    <a:pt x="2002" y="92040"/>
                  </a:lnTo>
                  <a:lnTo>
                    <a:pt x="1557" y="92707"/>
                  </a:lnTo>
                  <a:lnTo>
                    <a:pt x="1168" y="93430"/>
                  </a:lnTo>
                  <a:lnTo>
                    <a:pt x="779" y="94153"/>
                  </a:lnTo>
                  <a:lnTo>
                    <a:pt x="501" y="94931"/>
                  </a:lnTo>
                  <a:lnTo>
                    <a:pt x="278" y="95766"/>
                  </a:lnTo>
                  <a:lnTo>
                    <a:pt x="111" y="96600"/>
                  </a:lnTo>
                  <a:lnTo>
                    <a:pt x="0" y="97490"/>
                  </a:lnTo>
                  <a:lnTo>
                    <a:pt x="0" y="98435"/>
                  </a:lnTo>
                  <a:lnTo>
                    <a:pt x="0" y="99381"/>
                  </a:lnTo>
                  <a:lnTo>
                    <a:pt x="167" y="101772"/>
                  </a:lnTo>
                  <a:lnTo>
                    <a:pt x="334" y="104108"/>
                  </a:lnTo>
                  <a:lnTo>
                    <a:pt x="612" y="106499"/>
                  </a:lnTo>
                  <a:lnTo>
                    <a:pt x="834" y="107667"/>
                  </a:lnTo>
                  <a:lnTo>
                    <a:pt x="1057" y="108835"/>
                  </a:lnTo>
                  <a:lnTo>
                    <a:pt x="1335" y="110114"/>
                  </a:lnTo>
                  <a:lnTo>
                    <a:pt x="1613" y="111393"/>
                  </a:lnTo>
                  <a:lnTo>
                    <a:pt x="2002" y="112672"/>
                  </a:lnTo>
                  <a:lnTo>
                    <a:pt x="2391" y="113896"/>
                  </a:lnTo>
                  <a:lnTo>
                    <a:pt x="2781" y="115175"/>
                  </a:lnTo>
                  <a:lnTo>
                    <a:pt x="3281" y="116343"/>
                  </a:lnTo>
                  <a:lnTo>
                    <a:pt x="3782" y="117566"/>
                  </a:lnTo>
                  <a:lnTo>
                    <a:pt x="4338" y="118678"/>
                  </a:lnTo>
                  <a:lnTo>
                    <a:pt x="5005" y="119846"/>
                  </a:lnTo>
                  <a:lnTo>
                    <a:pt x="5673" y="120958"/>
                  </a:lnTo>
                  <a:lnTo>
                    <a:pt x="6395" y="122015"/>
                  </a:lnTo>
                  <a:lnTo>
                    <a:pt x="7174" y="123072"/>
                  </a:lnTo>
                  <a:lnTo>
                    <a:pt x="8008" y="124073"/>
                  </a:lnTo>
                  <a:lnTo>
                    <a:pt x="8898" y="125018"/>
                  </a:lnTo>
                  <a:lnTo>
                    <a:pt x="9899" y="125964"/>
                  </a:lnTo>
                  <a:lnTo>
                    <a:pt x="10900" y="126853"/>
                  </a:lnTo>
                  <a:lnTo>
                    <a:pt x="12179" y="127966"/>
                  </a:lnTo>
                  <a:lnTo>
                    <a:pt x="13125" y="128800"/>
                  </a:lnTo>
                  <a:lnTo>
                    <a:pt x="13458" y="129189"/>
                  </a:lnTo>
                  <a:lnTo>
                    <a:pt x="13736" y="129578"/>
                  </a:lnTo>
                  <a:lnTo>
                    <a:pt x="13959" y="129912"/>
                  </a:lnTo>
                  <a:lnTo>
                    <a:pt x="14070" y="130301"/>
                  </a:lnTo>
                  <a:lnTo>
                    <a:pt x="14126" y="130691"/>
                  </a:lnTo>
                  <a:lnTo>
                    <a:pt x="14126" y="131080"/>
                  </a:lnTo>
                  <a:lnTo>
                    <a:pt x="14070" y="131525"/>
                  </a:lnTo>
                  <a:lnTo>
                    <a:pt x="13903" y="132025"/>
                  </a:lnTo>
                  <a:lnTo>
                    <a:pt x="13458" y="133249"/>
                  </a:lnTo>
                  <a:lnTo>
                    <a:pt x="12847" y="134806"/>
                  </a:lnTo>
                  <a:lnTo>
                    <a:pt x="12290" y="136196"/>
                  </a:lnTo>
                  <a:lnTo>
                    <a:pt x="11846" y="137531"/>
                  </a:lnTo>
                  <a:lnTo>
                    <a:pt x="11512" y="138921"/>
                  </a:lnTo>
                  <a:lnTo>
                    <a:pt x="11234" y="140256"/>
                  </a:lnTo>
                  <a:lnTo>
                    <a:pt x="11067" y="141591"/>
                  </a:lnTo>
                  <a:lnTo>
                    <a:pt x="10956" y="142926"/>
                  </a:lnTo>
                  <a:lnTo>
                    <a:pt x="10956" y="144260"/>
                  </a:lnTo>
                  <a:lnTo>
                    <a:pt x="11011" y="145539"/>
                  </a:lnTo>
                  <a:lnTo>
                    <a:pt x="11178" y="146874"/>
                  </a:lnTo>
                  <a:lnTo>
                    <a:pt x="11401" y="148153"/>
                  </a:lnTo>
                  <a:lnTo>
                    <a:pt x="11734" y="149488"/>
                  </a:lnTo>
                  <a:lnTo>
                    <a:pt x="12179" y="150767"/>
                  </a:lnTo>
                  <a:lnTo>
                    <a:pt x="12624" y="152046"/>
                  </a:lnTo>
                  <a:lnTo>
                    <a:pt x="13236" y="153270"/>
                  </a:lnTo>
                  <a:lnTo>
                    <a:pt x="13848" y="154549"/>
                  </a:lnTo>
                  <a:lnTo>
                    <a:pt x="14571" y="155828"/>
                  </a:lnTo>
                  <a:lnTo>
                    <a:pt x="14960" y="156384"/>
                  </a:lnTo>
                  <a:lnTo>
                    <a:pt x="15460" y="156996"/>
                  </a:lnTo>
                  <a:lnTo>
                    <a:pt x="15905" y="157607"/>
                  </a:lnTo>
                  <a:lnTo>
                    <a:pt x="16461" y="158108"/>
                  </a:lnTo>
                  <a:lnTo>
                    <a:pt x="17018" y="158608"/>
                  </a:lnTo>
                  <a:lnTo>
                    <a:pt x="17629" y="159109"/>
                  </a:lnTo>
                  <a:lnTo>
                    <a:pt x="18241" y="159498"/>
                  </a:lnTo>
                  <a:lnTo>
                    <a:pt x="18853" y="159776"/>
                  </a:lnTo>
                  <a:lnTo>
                    <a:pt x="20466" y="160388"/>
                  </a:lnTo>
                  <a:lnTo>
                    <a:pt x="22078" y="160944"/>
                  </a:lnTo>
                  <a:lnTo>
                    <a:pt x="23635" y="161333"/>
                  </a:lnTo>
                  <a:lnTo>
                    <a:pt x="25248" y="161667"/>
                  </a:lnTo>
                  <a:lnTo>
                    <a:pt x="26805" y="161890"/>
                  </a:lnTo>
                  <a:lnTo>
                    <a:pt x="28418" y="162001"/>
                  </a:lnTo>
                  <a:lnTo>
                    <a:pt x="29975" y="162001"/>
                  </a:lnTo>
                  <a:lnTo>
                    <a:pt x="31533" y="161945"/>
                  </a:lnTo>
                  <a:lnTo>
                    <a:pt x="33090" y="161778"/>
                  </a:lnTo>
                  <a:lnTo>
                    <a:pt x="34647" y="161500"/>
                  </a:lnTo>
                  <a:lnTo>
                    <a:pt x="36204" y="161167"/>
                  </a:lnTo>
                  <a:lnTo>
                    <a:pt x="37706" y="160722"/>
                  </a:lnTo>
                  <a:lnTo>
                    <a:pt x="39263" y="160166"/>
                  </a:lnTo>
                  <a:lnTo>
                    <a:pt x="40764" y="159554"/>
                  </a:lnTo>
                  <a:lnTo>
                    <a:pt x="42266" y="158831"/>
                  </a:lnTo>
                  <a:lnTo>
                    <a:pt x="43767" y="158052"/>
                  </a:lnTo>
                  <a:lnTo>
                    <a:pt x="45380" y="157107"/>
                  </a:lnTo>
                  <a:lnTo>
                    <a:pt x="46937" y="156050"/>
                  </a:lnTo>
                  <a:lnTo>
                    <a:pt x="48439" y="154994"/>
                  </a:lnTo>
                  <a:lnTo>
                    <a:pt x="49996" y="153881"/>
                  </a:lnTo>
                  <a:lnTo>
                    <a:pt x="52999" y="151657"/>
                  </a:lnTo>
                  <a:lnTo>
                    <a:pt x="54501" y="150545"/>
                  </a:lnTo>
                  <a:lnTo>
                    <a:pt x="56058" y="149488"/>
                  </a:lnTo>
                  <a:lnTo>
                    <a:pt x="56670" y="149099"/>
                  </a:lnTo>
                  <a:lnTo>
                    <a:pt x="57448" y="148765"/>
                  </a:lnTo>
                  <a:lnTo>
                    <a:pt x="58449" y="148431"/>
                  </a:lnTo>
                  <a:lnTo>
                    <a:pt x="59728" y="147931"/>
                  </a:lnTo>
                  <a:lnTo>
                    <a:pt x="59728" y="147931"/>
                  </a:lnTo>
                  <a:lnTo>
                    <a:pt x="55669" y="153826"/>
                  </a:lnTo>
                  <a:lnTo>
                    <a:pt x="54111" y="156106"/>
                  </a:lnTo>
                  <a:lnTo>
                    <a:pt x="52610" y="158386"/>
                  </a:lnTo>
                  <a:lnTo>
                    <a:pt x="51108" y="160722"/>
                  </a:lnTo>
                  <a:lnTo>
                    <a:pt x="49662" y="163057"/>
                  </a:lnTo>
                  <a:lnTo>
                    <a:pt x="48328" y="165449"/>
                  </a:lnTo>
                  <a:lnTo>
                    <a:pt x="46993" y="167840"/>
                  </a:lnTo>
                  <a:lnTo>
                    <a:pt x="45769" y="170343"/>
                  </a:lnTo>
                  <a:lnTo>
                    <a:pt x="44602" y="172845"/>
                  </a:lnTo>
                  <a:lnTo>
                    <a:pt x="43823" y="174736"/>
                  </a:lnTo>
                  <a:lnTo>
                    <a:pt x="43211" y="176683"/>
                  </a:lnTo>
                  <a:lnTo>
                    <a:pt x="42933" y="177628"/>
                  </a:lnTo>
                  <a:lnTo>
                    <a:pt x="42711" y="178574"/>
                  </a:lnTo>
                  <a:lnTo>
                    <a:pt x="42544" y="179575"/>
                  </a:lnTo>
                  <a:lnTo>
                    <a:pt x="42377" y="180520"/>
                  </a:lnTo>
                  <a:lnTo>
                    <a:pt x="42155" y="182466"/>
                  </a:lnTo>
                  <a:lnTo>
                    <a:pt x="42043" y="184469"/>
                  </a:lnTo>
                  <a:lnTo>
                    <a:pt x="42099" y="186415"/>
                  </a:lnTo>
                  <a:lnTo>
                    <a:pt x="42266" y="188417"/>
                  </a:lnTo>
                  <a:lnTo>
                    <a:pt x="42488" y="189807"/>
                  </a:lnTo>
                  <a:lnTo>
                    <a:pt x="42766" y="191198"/>
                  </a:lnTo>
                  <a:lnTo>
                    <a:pt x="43211" y="192532"/>
                  </a:lnTo>
                  <a:lnTo>
                    <a:pt x="43767" y="193812"/>
                  </a:lnTo>
                  <a:lnTo>
                    <a:pt x="44379" y="195091"/>
                  </a:lnTo>
                  <a:lnTo>
                    <a:pt x="45102" y="196258"/>
                  </a:lnTo>
                  <a:lnTo>
                    <a:pt x="45881" y="197426"/>
                  </a:lnTo>
                  <a:lnTo>
                    <a:pt x="46770" y="198483"/>
                  </a:lnTo>
                  <a:lnTo>
                    <a:pt x="47716" y="199540"/>
                  </a:lnTo>
                  <a:lnTo>
                    <a:pt x="48773" y="200485"/>
                  </a:lnTo>
                  <a:lnTo>
                    <a:pt x="49885" y="201375"/>
                  </a:lnTo>
                  <a:lnTo>
                    <a:pt x="50997" y="202153"/>
                  </a:lnTo>
                  <a:lnTo>
                    <a:pt x="52221" y="202876"/>
                  </a:lnTo>
                  <a:lnTo>
                    <a:pt x="53444" y="203544"/>
                  </a:lnTo>
                  <a:lnTo>
                    <a:pt x="54779" y="204044"/>
                  </a:lnTo>
                  <a:lnTo>
                    <a:pt x="56113" y="204489"/>
                  </a:lnTo>
                  <a:lnTo>
                    <a:pt x="57393" y="204823"/>
                  </a:lnTo>
                  <a:lnTo>
                    <a:pt x="58727" y="205045"/>
                  </a:lnTo>
                  <a:lnTo>
                    <a:pt x="60006" y="205212"/>
                  </a:lnTo>
                  <a:lnTo>
                    <a:pt x="61285" y="205323"/>
                  </a:lnTo>
                  <a:lnTo>
                    <a:pt x="62509" y="205323"/>
                  </a:lnTo>
                  <a:lnTo>
                    <a:pt x="63788" y="205268"/>
                  </a:lnTo>
                  <a:lnTo>
                    <a:pt x="65011" y="205157"/>
                  </a:lnTo>
                  <a:lnTo>
                    <a:pt x="66235" y="204990"/>
                  </a:lnTo>
                  <a:lnTo>
                    <a:pt x="67514" y="204767"/>
                  </a:lnTo>
                  <a:lnTo>
                    <a:pt x="68738" y="204489"/>
                  </a:lnTo>
                  <a:lnTo>
                    <a:pt x="69905" y="204156"/>
                  </a:lnTo>
                  <a:lnTo>
                    <a:pt x="71129" y="203766"/>
                  </a:lnTo>
                  <a:lnTo>
                    <a:pt x="72352" y="203321"/>
                  </a:lnTo>
                  <a:lnTo>
                    <a:pt x="73520" y="202876"/>
                  </a:lnTo>
                  <a:lnTo>
                    <a:pt x="75912" y="201820"/>
                  </a:lnTo>
                  <a:lnTo>
                    <a:pt x="77191" y="201208"/>
                  </a:lnTo>
                  <a:lnTo>
                    <a:pt x="78470" y="200429"/>
                  </a:lnTo>
                  <a:lnTo>
                    <a:pt x="80806" y="198984"/>
                  </a:lnTo>
                  <a:lnTo>
                    <a:pt x="81751" y="199985"/>
                  </a:lnTo>
                  <a:lnTo>
                    <a:pt x="82585" y="200986"/>
                  </a:lnTo>
                  <a:lnTo>
                    <a:pt x="84254" y="202932"/>
                  </a:lnTo>
                  <a:lnTo>
                    <a:pt x="85088" y="203822"/>
                  </a:lnTo>
                  <a:lnTo>
                    <a:pt x="85922" y="204656"/>
                  </a:lnTo>
                  <a:lnTo>
                    <a:pt x="86756" y="205435"/>
                  </a:lnTo>
                  <a:lnTo>
                    <a:pt x="87702" y="206158"/>
                  </a:lnTo>
                  <a:lnTo>
                    <a:pt x="88647" y="206769"/>
                  </a:lnTo>
                  <a:lnTo>
                    <a:pt x="89648" y="207381"/>
                  </a:lnTo>
                  <a:lnTo>
                    <a:pt x="90705" y="207882"/>
                  </a:lnTo>
                  <a:lnTo>
                    <a:pt x="91761" y="208327"/>
                  </a:lnTo>
                  <a:lnTo>
                    <a:pt x="92874" y="208660"/>
                  </a:lnTo>
                  <a:lnTo>
                    <a:pt x="93986" y="208994"/>
                  </a:lnTo>
                  <a:lnTo>
                    <a:pt x="95098" y="209216"/>
                  </a:lnTo>
                  <a:lnTo>
                    <a:pt x="96266" y="209439"/>
                  </a:lnTo>
                  <a:lnTo>
                    <a:pt x="97434" y="209550"/>
                  </a:lnTo>
                  <a:lnTo>
                    <a:pt x="99825" y="209550"/>
                  </a:lnTo>
                  <a:lnTo>
                    <a:pt x="100993" y="209439"/>
                  </a:lnTo>
                  <a:lnTo>
                    <a:pt x="102161" y="209272"/>
                  </a:lnTo>
                  <a:lnTo>
                    <a:pt x="103329" y="209049"/>
                  </a:lnTo>
                  <a:lnTo>
                    <a:pt x="104497" y="208771"/>
                  </a:lnTo>
                  <a:lnTo>
                    <a:pt x="105665" y="208438"/>
                  </a:lnTo>
                  <a:lnTo>
                    <a:pt x="106777" y="207993"/>
                  </a:lnTo>
                  <a:lnTo>
                    <a:pt x="107889" y="207492"/>
                  </a:lnTo>
                  <a:lnTo>
                    <a:pt x="108946" y="206881"/>
                  </a:lnTo>
                  <a:lnTo>
                    <a:pt x="110002" y="206269"/>
                  </a:lnTo>
                  <a:lnTo>
                    <a:pt x="111059" y="205546"/>
                  </a:lnTo>
                  <a:lnTo>
                    <a:pt x="112004" y="204767"/>
                  </a:lnTo>
                  <a:lnTo>
                    <a:pt x="112950" y="203933"/>
                  </a:lnTo>
                  <a:lnTo>
                    <a:pt x="113895" y="202988"/>
                  </a:lnTo>
                  <a:lnTo>
                    <a:pt x="114729" y="201987"/>
                  </a:lnTo>
                  <a:lnTo>
                    <a:pt x="115508" y="200930"/>
                  </a:lnTo>
                  <a:lnTo>
                    <a:pt x="116287" y="199818"/>
                  </a:lnTo>
                  <a:lnTo>
                    <a:pt x="116954" y="198594"/>
                  </a:lnTo>
                  <a:lnTo>
                    <a:pt x="117566" y="197315"/>
                  </a:lnTo>
                  <a:lnTo>
                    <a:pt x="118122" y="195980"/>
                  </a:lnTo>
                  <a:lnTo>
                    <a:pt x="118622" y="194534"/>
                  </a:lnTo>
                  <a:lnTo>
                    <a:pt x="119067" y="193033"/>
                  </a:lnTo>
                  <a:lnTo>
                    <a:pt x="119735" y="190085"/>
                  </a:lnTo>
                  <a:lnTo>
                    <a:pt x="120291" y="187082"/>
                  </a:lnTo>
                  <a:lnTo>
                    <a:pt x="120736" y="184079"/>
                  </a:lnTo>
                  <a:lnTo>
                    <a:pt x="120902" y="182578"/>
                  </a:lnTo>
                  <a:lnTo>
                    <a:pt x="121014" y="181076"/>
                  </a:lnTo>
                  <a:lnTo>
                    <a:pt x="121125" y="179519"/>
                  </a:lnTo>
                  <a:lnTo>
                    <a:pt x="121181" y="178017"/>
                  </a:lnTo>
                  <a:lnTo>
                    <a:pt x="121236" y="176460"/>
                  </a:lnTo>
                  <a:lnTo>
                    <a:pt x="121236" y="174959"/>
                  </a:lnTo>
                  <a:lnTo>
                    <a:pt x="121181" y="173402"/>
                  </a:lnTo>
                  <a:lnTo>
                    <a:pt x="121069" y="171900"/>
                  </a:lnTo>
                  <a:lnTo>
                    <a:pt x="120958" y="170343"/>
                  </a:lnTo>
                  <a:lnTo>
                    <a:pt x="120736" y="168786"/>
                  </a:lnTo>
                  <a:lnTo>
                    <a:pt x="121236" y="169509"/>
                  </a:lnTo>
                  <a:lnTo>
                    <a:pt x="121681" y="170287"/>
                  </a:lnTo>
                  <a:lnTo>
                    <a:pt x="122015" y="171010"/>
                  </a:lnTo>
                  <a:lnTo>
                    <a:pt x="122293" y="171789"/>
                  </a:lnTo>
                  <a:lnTo>
                    <a:pt x="123183" y="175126"/>
                  </a:lnTo>
                  <a:lnTo>
                    <a:pt x="123739" y="176794"/>
                  </a:lnTo>
                  <a:lnTo>
                    <a:pt x="124239" y="178407"/>
                  </a:lnTo>
                  <a:lnTo>
                    <a:pt x="124851" y="180019"/>
                  </a:lnTo>
                  <a:lnTo>
                    <a:pt x="125463" y="181632"/>
                  </a:lnTo>
                  <a:lnTo>
                    <a:pt x="126130" y="183189"/>
                  </a:lnTo>
                  <a:lnTo>
                    <a:pt x="126797" y="184747"/>
                  </a:lnTo>
                  <a:lnTo>
                    <a:pt x="127520" y="186304"/>
                  </a:lnTo>
                  <a:lnTo>
                    <a:pt x="128299" y="187805"/>
                  </a:lnTo>
                  <a:lnTo>
                    <a:pt x="129133" y="189307"/>
                  </a:lnTo>
                  <a:lnTo>
                    <a:pt x="130023" y="190808"/>
                  </a:lnTo>
                  <a:lnTo>
                    <a:pt x="130913" y="192254"/>
                  </a:lnTo>
                  <a:lnTo>
                    <a:pt x="131914" y="193645"/>
                  </a:lnTo>
                  <a:lnTo>
                    <a:pt x="132915" y="195091"/>
                  </a:lnTo>
                  <a:lnTo>
                    <a:pt x="134027" y="196425"/>
                  </a:lnTo>
                  <a:lnTo>
                    <a:pt x="135362" y="198038"/>
                  </a:lnTo>
                  <a:lnTo>
                    <a:pt x="136085" y="198817"/>
                  </a:lnTo>
                  <a:lnTo>
                    <a:pt x="136808" y="199540"/>
                  </a:lnTo>
                  <a:lnTo>
                    <a:pt x="137531" y="200207"/>
                  </a:lnTo>
                  <a:lnTo>
                    <a:pt x="138309" y="200874"/>
                  </a:lnTo>
                  <a:lnTo>
                    <a:pt x="139088" y="201486"/>
                  </a:lnTo>
                  <a:lnTo>
                    <a:pt x="139922" y="202042"/>
                  </a:lnTo>
                  <a:lnTo>
                    <a:pt x="140756" y="202543"/>
                  </a:lnTo>
                  <a:lnTo>
                    <a:pt x="141646" y="202988"/>
                  </a:lnTo>
                  <a:lnTo>
                    <a:pt x="142591" y="203377"/>
                  </a:lnTo>
                  <a:lnTo>
                    <a:pt x="143537" y="203655"/>
                  </a:lnTo>
                  <a:lnTo>
                    <a:pt x="144538" y="203933"/>
                  </a:lnTo>
                  <a:lnTo>
                    <a:pt x="145595" y="204044"/>
                  </a:lnTo>
                  <a:lnTo>
                    <a:pt x="146651" y="204156"/>
                  </a:lnTo>
                  <a:lnTo>
                    <a:pt x="147819" y="204156"/>
                  </a:lnTo>
                  <a:lnTo>
                    <a:pt x="148820" y="204044"/>
                  </a:lnTo>
                  <a:lnTo>
                    <a:pt x="149821" y="203877"/>
                  </a:lnTo>
                  <a:lnTo>
                    <a:pt x="150711" y="203599"/>
                  </a:lnTo>
                  <a:lnTo>
                    <a:pt x="151601" y="203321"/>
                  </a:lnTo>
                  <a:lnTo>
                    <a:pt x="152491" y="202932"/>
                  </a:lnTo>
                  <a:lnTo>
                    <a:pt x="153269" y="202487"/>
                  </a:lnTo>
                  <a:lnTo>
                    <a:pt x="154048" y="202042"/>
                  </a:lnTo>
                  <a:lnTo>
                    <a:pt x="154771" y="201486"/>
                  </a:lnTo>
                  <a:lnTo>
                    <a:pt x="155494" y="200930"/>
                  </a:lnTo>
                  <a:lnTo>
                    <a:pt x="156161" y="200263"/>
                  </a:lnTo>
                  <a:lnTo>
                    <a:pt x="156828" y="199651"/>
                  </a:lnTo>
                  <a:lnTo>
                    <a:pt x="157440" y="198928"/>
                  </a:lnTo>
                  <a:lnTo>
                    <a:pt x="158664" y="197538"/>
                  </a:lnTo>
                  <a:lnTo>
                    <a:pt x="159776" y="196036"/>
                  </a:lnTo>
                  <a:lnTo>
                    <a:pt x="160832" y="194534"/>
                  </a:lnTo>
                  <a:lnTo>
                    <a:pt x="161722" y="193033"/>
                  </a:lnTo>
                  <a:lnTo>
                    <a:pt x="162556" y="191531"/>
                  </a:lnTo>
                  <a:lnTo>
                    <a:pt x="163335" y="189974"/>
                  </a:lnTo>
                  <a:lnTo>
                    <a:pt x="163947" y="188417"/>
                  </a:lnTo>
                  <a:lnTo>
                    <a:pt x="164559" y="186804"/>
                  </a:lnTo>
                  <a:lnTo>
                    <a:pt x="165003" y="185191"/>
                  </a:lnTo>
                  <a:lnTo>
                    <a:pt x="165393" y="183579"/>
                  </a:lnTo>
                  <a:lnTo>
                    <a:pt x="165726" y="181910"/>
                  </a:lnTo>
                  <a:lnTo>
                    <a:pt x="165949" y="180242"/>
                  </a:lnTo>
                  <a:lnTo>
                    <a:pt x="166116" y="178574"/>
                  </a:lnTo>
                  <a:lnTo>
                    <a:pt x="166227" y="176850"/>
                  </a:lnTo>
                  <a:lnTo>
                    <a:pt x="166227" y="175126"/>
                  </a:lnTo>
                  <a:lnTo>
                    <a:pt x="166171" y="173402"/>
                  </a:lnTo>
                  <a:lnTo>
                    <a:pt x="166004" y="171622"/>
                  </a:lnTo>
                  <a:lnTo>
                    <a:pt x="165838" y="169898"/>
                  </a:lnTo>
                  <a:lnTo>
                    <a:pt x="165782" y="168841"/>
                  </a:lnTo>
                  <a:lnTo>
                    <a:pt x="165782" y="167840"/>
                  </a:lnTo>
                  <a:lnTo>
                    <a:pt x="165838" y="166061"/>
                  </a:lnTo>
                  <a:lnTo>
                    <a:pt x="170787" y="166116"/>
                  </a:lnTo>
                  <a:lnTo>
                    <a:pt x="173067" y="166116"/>
                  </a:lnTo>
                  <a:lnTo>
                    <a:pt x="175292" y="166061"/>
                  </a:lnTo>
                  <a:lnTo>
                    <a:pt x="176348" y="166005"/>
                  </a:lnTo>
                  <a:lnTo>
                    <a:pt x="177350" y="165838"/>
                  </a:lnTo>
                  <a:lnTo>
                    <a:pt x="178351" y="165616"/>
                  </a:lnTo>
                  <a:lnTo>
                    <a:pt x="179296" y="165282"/>
                  </a:lnTo>
                  <a:lnTo>
                    <a:pt x="180186" y="164893"/>
                  </a:lnTo>
                  <a:lnTo>
                    <a:pt x="180631" y="164615"/>
                  </a:lnTo>
                  <a:lnTo>
                    <a:pt x="181020" y="164337"/>
                  </a:lnTo>
                  <a:lnTo>
                    <a:pt x="181409" y="164003"/>
                  </a:lnTo>
                  <a:lnTo>
                    <a:pt x="181743" y="163669"/>
                  </a:lnTo>
                  <a:lnTo>
                    <a:pt x="182132" y="163336"/>
                  </a:lnTo>
                  <a:lnTo>
                    <a:pt x="182410" y="162891"/>
                  </a:lnTo>
                  <a:lnTo>
                    <a:pt x="183244" y="161723"/>
                  </a:lnTo>
                  <a:lnTo>
                    <a:pt x="184023" y="160555"/>
                  </a:lnTo>
                  <a:lnTo>
                    <a:pt x="185525" y="158108"/>
                  </a:lnTo>
                  <a:lnTo>
                    <a:pt x="186971" y="155605"/>
                  </a:lnTo>
                  <a:lnTo>
                    <a:pt x="188250" y="153047"/>
                  </a:lnTo>
                  <a:lnTo>
                    <a:pt x="188528" y="152435"/>
                  </a:lnTo>
                  <a:lnTo>
                    <a:pt x="188806" y="151824"/>
                  </a:lnTo>
                  <a:lnTo>
                    <a:pt x="188973" y="151212"/>
                  </a:lnTo>
                  <a:lnTo>
                    <a:pt x="189139" y="150545"/>
                  </a:lnTo>
                  <a:lnTo>
                    <a:pt x="189251" y="149933"/>
                  </a:lnTo>
                  <a:lnTo>
                    <a:pt x="189306" y="149321"/>
                  </a:lnTo>
                  <a:lnTo>
                    <a:pt x="189362" y="148042"/>
                  </a:lnTo>
                  <a:lnTo>
                    <a:pt x="189306" y="146763"/>
                  </a:lnTo>
                  <a:lnTo>
                    <a:pt x="189139" y="145428"/>
                  </a:lnTo>
                  <a:lnTo>
                    <a:pt x="188861" y="144149"/>
                  </a:lnTo>
                  <a:lnTo>
                    <a:pt x="188528" y="142814"/>
                  </a:lnTo>
                  <a:lnTo>
                    <a:pt x="187916" y="140868"/>
                  </a:lnTo>
                  <a:lnTo>
                    <a:pt x="187249" y="138977"/>
                  </a:lnTo>
                  <a:lnTo>
                    <a:pt x="186470" y="137142"/>
                  </a:lnTo>
                  <a:lnTo>
                    <a:pt x="185636" y="135418"/>
                  </a:lnTo>
                  <a:lnTo>
                    <a:pt x="184690" y="133749"/>
                  </a:lnTo>
                  <a:lnTo>
                    <a:pt x="183689" y="132137"/>
                  </a:lnTo>
                  <a:lnTo>
                    <a:pt x="182577" y="130635"/>
                  </a:lnTo>
                  <a:lnTo>
                    <a:pt x="181409" y="129134"/>
                  </a:lnTo>
                  <a:lnTo>
                    <a:pt x="180186" y="127743"/>
                  </a:lnTo>
                  <a:lnTo>
                    <a:pt x="178851" y="126408"/>
                  </a:lnTo>
                  <a:lnTo>
                    <a:pt x="177461" y="125129"/>
                  </a:lnTo>
                  <a:lnTo>
                    <a:pt x="175959" y="123906"/>
                  </a:lnTo>
                  <a:lnTo>
                    <a:pt x="174402" y="122738"/>
                  </a:lnTo>
                  <a:lnTo>
                    <a:pt x="172789" y="121681"/>
                  </a:lnTo>
                  <a:lnTo>
                    <a:pt x="171065" y="120625"/>
                  </a:lnTo>
                  <a:lnTo>
                    <a:pt x="169286" y="119679"/>
                  </a:lnTo>
                  <a:lnTo>
                    <a:pt x="168507" y="119234"/>
                  </a:lnTo>
                  <a:lnTo>
                    <a:pt x="167728" y="118789"/>
                  </a:lnTo>
                  <a:lnTo>
                    <a:pt x="166227" y="117788"/>
                  </a:lnTo>
                  <a:lnTo>
                    <a:pt x="164725" y="116787"/>
                  </a:lnTo>
                  <a:lnTo>
                    <a:pt x="163224" y="115731"/>
                  </a:lnTo>
                  <a:lnTo>
                    <a:pt x="165003" y="116009"/>
                  </a:lnTo>
                  <a:lnTo>
                    <a:pt x="166839" y="116343"/>
                  </a:lnTo>
                  <a:lnTo>
                    <a:pt x="170398" y="117065"/>
                  </a:lnTo>
                  <a:lnTo>
                    <a:pt x="173902" y="117900"/>
                  </a:lnTo>
                  <a:lnTo>
                    <a:pt x="177405" y="118678"/>
                  </a:lnTo>
                  <a:lnTo>
                    <a:pt x="181409" y="119624"/>
                  </a:lnTo>
                  <a:lnTo>
                    <a:pt x="183411" y="120069"/>
                  </a:lnTo>
                  <a:lnTo>
                    <a:pt x="185413" y="120458"/>
                  </a:lnTo>
                  <a:lnTo>
                    <a:pt x="187471" y="120736"/>
                  </a:lnTo>
                  <a:lnTo>
                    <a:pt x="189529" y="120958"/>
                  </a:lnTo>
                  <a:lnTo>
                    <a:pt x="190530" y="121014"/>
                  </a:lnTo>
                  <a:lnTo>
                    <a:pt x="192643" y="121014"/>
                  </a:lnTo>
                  <a:lnTo>
                    <a:pt x="193644" y="120903"/>
                  </a:lnTo>
                  <a:lnTo>
                    <a:pt x="196202" y="120680"/>
                  </a:lnTo>
                  <a:lnTo>
                    <a:pt x="197426" y="120513"/>
                  </a:lnTo>
                  <a:lnTo>
                    <a:pt x="198649" y="120291"/>
                  </a:lnTo>
                  <a:lnTo>
                    <a:pt x="199873" y="120013"/>
                  </a:lnTo>
                  <a:lnTo>
                    <a:pt x="201041" y="119679"/>
                  </a:lnTo>
                  <a:lnTo>
                    <a:pt x="202153" y="119346"/>
                  </a:lnTo>
                  <a:lnTo>
                    <a:pt x="203265" y="118901"/>
                  </a:lnTo>
                  <a:lnTo>
                    <a:pt x="204322" y="118400"/>
                  </a:lnTo>
                  <a:lnTo>
                    <a:pt x="205323" y="117788"/>
                  </a:lnTo>
                  <a:lnTo>
                    <a:pt x="206324" y="117121"/>
                  </a:lnTo>
                  <a:lnTo>
                    <a:pt x="207269" y="116343"/>
                  </a:lnTo>
                  <a:lnTo>
                    <a:pt x="208159" y="115453"/>
                  </a:lnTo>
                  <a:lnTo>
                    <a:pt x="208993" y="114507"/>
                  </a:lnTo>
                  <a:lnTo>
                    <a:pt x="209772" y="113395"/>
                  </a:lnTo>
                  <a:lnTo>
                    <a:pt x="210495" y="112172"/>
                  </a:lnTo>
                  <a:lnTo>
                    <a:pt x="210995" y="111282"/>
                  </a:lnTo>
                  <a:lnTo>
                    <a:pt x="211385" y="110392"/>
                  </a:lnTo>
                  <a:lnTo>
                    <a:pt x="211774" y="109502"/>
                  </a:lnTo>
                  <a:lnTo>
                    <a:pt x="212052" y="108612"/>
                  </a:lnTo>
                  <a:lnTo>
                    <a:pt x="212330" y="107778"/>
                  </a:lnTo>
                  <a:lnTo>
                    <a:pt x="212552" y="106888"/>
                  </a:lnTo>
                  <a:lnTo>
                    <a:pt x="212775" y="105998"/>
                  </a:lnTo>
                  <a:lnTo>
                    <a:pt x="212886" y="105109"/>
                  </a:lnTo>
                  <a:lnTo>
                    <a:pt x="212997" y="104163"/>
                  </a:lnTo>
                  <a:lnTo>
                    <a:pt x="213053" y="103273"/>
                  </a:lnTo>
                  <a:lnTo>
                    <a:pt x="213053" y="102384"/>
                  </a:lnTo>
                  <a:lnTo>
                    <a:pt x="213053" y="101438"/>
                  </a:lnTo>
                  <a:lnTo>
                    <a:pt x="212942" y="100548"/>
                  </a:lnTo>
                  <a:lnTo>
                    <a:pt x="212831" y="99603"/>
                  </a:lnTo>
                  <a:lnTo>
                    <a:pt x="212664" y="98658"/>
                  </a:lnTo>
                  <a:lnTo>
                    <a:pt x="212441" y="97712"/>
                  </a:lnTo>
                  <a:lnTo>
                    <a:pt x="211830" y="95265"/>
                  </a:lnTo>
                  <a:lnTo>
                    <a:pt x="211162" y="92874"/>
                  </a:lnTo>
                  <a:lnTo>
                    <a:pt x="210773" y="91706"/>
                  </a:lnTo>
                  <a:lnTo>
                    <a:pt x="210328" y="90538"/>
                  </a:lnTo>
                  <a:lnTo>
                    <a:pt x="209883" y="89370"/>
                  </a:lnTo>
                  <a:lnTo>
                    <a:pt x="209383" y="88258"/>
                  </a:lnTo>
                  <a:lnTo>
                    <a:pt x="208826" y="87201"/>
                  </a:lnTo>
                  <a:lnTo>
                    <a:pt x="208215" y="86145"/>
                  </a:lnTo>
                  <a:lnTo>
                    <a:pt x="207492" y="85144"/>
                  </a:lnTo>
                  <a:lnTo>
                    <a:pt x="206713" y="84198"/>
                  </a:lnTo>
                  <a:lnTo>
                    <a:pt x="205879" y="83253"/>
                  </a:lnTo>
                  <a:lnTo>
                    <a:pt x="204989" y="82419"/>
                  </a:lnTo>
                  <a:lnTo>
                    <a:pt x="203988" y="81584"/>
                  </a:lnTo>
                  <a:lnTo>
                    <a:pt x="202876" y="80806"/>
                  </a:lnTo>
                  <a:lnTo>
                    <a:pt x="202042" y="80305"/>
                  </a:lnTo>
                  <a:lnTo>
                    <a:pt x="201207" y="79860"/>
                  </a:lnTo>
                  <a:lnTo>
                    <a:pt x="199317" y="78804"/>
                  </a:lnTo>
                  <a:lnTo>
                    <a:pt x="200763" y="76468"/>
                  </a:lnTo>
                  <a:lnTo>
                    <a:pt x="201430" y="75411"/>
                  </a:lnTo>
                  <a:lnTo>
                    <a:pt x="201986" y="74299"/>
                  </a:lnTo>
                  <a:lnTo>
                    <a:pt x="202598" y="73020"/>
                  </a:lnTo>
                  <a:lnTo>
                    <a:pt x="203154" y="71741"/>
                  </a:lnTo>
                  <a:lnTo>
                    <a:pt x="203376" y="71129"/>
                  </a:lnTo>
                  <a:lnTo>
                    <a:pt x="203599" y="70462"/>
                  </a:lnTo>
                  <a:lnTo>
                    <a:pt x="203710" y="69794"/>
                  </a:lnTo>
                  <a:lnTo>
                    <a:pt x="203710" y="69183"/>
                  </a:lnTo>
                  <a:lnTo>
                    <a:pt x="203654" y="68015"/>
                  </a:lnTo>
                  <a:lnTo>
                    <a:pt x="203543" y="66903"/>
                  </a:lnTo>
                  <a:lnTo>
                    <a:pt x="203376" y="65790"/>
                  </a:lnTo>
                  <a:lnTo>
                    <a:pt x="203154" y="64678"/>
                  </a:lnTo>
                  <a:lnTo>
                    <a:pt x="202931" y="63621"/>
                  </a:lnTo>
                  <a:lnTo>
                    <a:pt x="202598" y="62620"/>
                  </a:lnTo>
                  <a:lnTo>
                    <a:pt x="202208" y="61564"/>
                  </a:lnTo>
                  <a:lnTo>
                    <a:pt x="201764" y="60618"/>
                  </a:lnTo>
                  <a:lnTo>
                    <a:pt x="201319" y="59673"/>
                  </a:lnTo>
                  <a:lnTo>
                    <a:pt x="200707" y="58727"/>
                  </a:lnTo>
                  <a:lnTo>
                    <a:pt x="200095" y="57838"/>
                  </a:lnTo>
                  <a:lnTo>
                    <a:pt x="199428" y="56948"/>
                  </a:lnTo>
                  <a:lnTo>
                    <a:pt x="198649" y="56114"/>
                  </a:lnTo>
                  <a:lnTo>
                    <a:pt x="197815" y="55279"/>
                  </a:lnTo>
                  <a:lnTo>
                    <a:pt x="196925" y="54501"/>
                  </a:lnTo>
                  <a:lnTo>
                    <a:pt x="195924" y="53778"/>
                  </a:lnTo>
                  <a:lnTo>
                    <a:pt x="194701" y="52944"/>
                  </a:lnTo>
                  <a:lnTo>
                    <a:pt x="193477" y="52221"/>
                  </a:lnTo>
                  <a:lnTo>
                    <a:pt x="192254" y="51553"/>
                  </a:lnTo>
                  <a:lnTo>
                    <a:pt x="190975" y="51053"/>
                  </a:lnTo>
                  <a:lnTo>
                    <a:pt x="189696" y="50608"/>
                  </a:lnTo>
                  <a:lnTo>
                    <a:pt x="188416" y="50274"/>
                  </a:lnTo>
                  <a:lnTo>
                    <a:pt x="187137" y="49996"/>
                  </a:lnTo>
                  <a:lnTo>
                    <a:pt x="185858" y="49774"/>
                  </a:lnTo>
                  <a:lnTo>
                    <a:pt x="184524" y="49662"/>
                  </a:lnTo>
                  <a:lnTo>
                    <a:pt x="181910" y="49662"/>
                  </a:lnTo>
                  <a:lnTo>
                    <a:pt x="180631" y="49774"/>
                  </a:lnTo>
                  <a:lnTo>
                    <a:pt x="179296" y="49941"/>
                  </a:lnTo>
                  <a:lnTo>
                    <a:pt x="178017" y="50107"/>
                  </a:lnTo>
                  <a:lnTo>
                    <a:pt x="176682" y="50385"/>
                  </a:lnTo>
                  <a:lnTo>
                    <a:pt x="175403" y="50719"/>
                  </a:lnTo>
                  <a:lnTo>
                    <a:pt x="173345" y="51220"/>
                  </a:lnTo>
                  <a:lnTo>
                    <a:pt x="171343" y="51831"/>
                  </a:lnTo>
                  <a:lnTo>
                    <a:pt x="169341" y="52443"/>
                  </a:lnTo>
                  <a:lnTo>
                    <a:pt x="167339" y="53110"/>
                  </a:lnTo>
                  <a:lnTo>
                    <a:pt x="165393" y="53833"/>
                  </a:lnTo>
                  <a:lnTo>
                    <a:pt x="163446" y="54556"/>
                  </a:lnTo>
                  <a:lnTo>
                    <a:pt x="161555" y="55391"/>
                  </a:lnTo>
                  <a:lnTo>
                    <a:pt x="159609" y="56280"/>
                  </a:lnTo>
                  <a:lnTo>
                    <a:pt x="157774" y="57170"/>
                  </a:lnTo>
                  <a:lnTo>
                    <a:pt x="155883" y="58116"/>
                  </a:lnTo>
                  <a:lnTo>
                    <a:pt x="154048" y="59117"/>
                  </a:lnTo>
                  <a:lnTo>
                    <a:pt x="152268" y="60229"/>
                  </a:lnTo>
                  <a:lnTo>
                    <a:pt x="150489" y="61341"/>
                  </a:lnTo>
                  <a:lnTo>
                    <a:pt x="148765" y="62509"/>
                  </a:lnTo>
                  <a:lnTo>
                    <a:pt x="147041" y="63733"/>
                  </a:lnTo>
                  <a:lnTo>
                    <a:pt x="145317" y="65067"/>
                  </a:lnTo>
                  <a:lnTo>
                    <a:pt x="144594" y="65568"/>
                  </a:lnTo>
                  <a:lnTo>
                    <a:pt x="143759" y="66068"/>
                  </a:lnTo>
                  <a:lnTo>
                    <a:pt x="142147" y="67014"/>
                  </a:lnTo>
                  <a:lnTo>
                    <a:pt x="141479" y="66068"/>
                  </a:lnTo>
                  <a:lnTo>
                    <a:pt x="147485" y="61230"/>
                  </a:lnTo>
                  <a:lnTo>
                    <a:pt x="150489" y="58727"/>
                  </a:lnTo>
                  <a:lnTo>
                    <a:pt x="153436" y="56280"/>
                  </a:lnTo>
                  <a:lnTo>
                    <a:pt x="158274" y="52109"/>
                  </a:lnTo>
                  <a:lnTo>
                    <a:pt x="160666" y="49996"/>
                  </a:lnTo>
                  <a:lnTo>
                    <a:pt x="161834" y="48884"/>
                  </a:lnTo>
                  <a:lnTo>
                    <a:pt x="162946" y="47772"/>
                  </a:lnTo>
                  <a:lnTo>
                    <a:pt x="164058" y="46659"/>
                  </a:lnTo>
                  <a:lnTo>
                    <a:pt x="165115" y="45491"/>
                  </a:lnTo>
                  <a:lnTo>
                    <a:pt x="166171" y="44268"/>
                  </a:lnTo>
                  <a:lnTo>
                    <a:pt x="167172" y="43045"/>
                  </a:lnTo>
                  <a:lnTo>
                    <a:pt x="168118" y="41765"/>
                  </a:lnTo>
                  <a:lnTo>
                    <a:pt x="169008" y="40431"/>
                  </a:lnTo>
                  <a:lnTo>
                    <a:pt x="169842" y="39040"/>
                  </a:lnTo>
                  <a:lnTo>
                    <a:pt x="170676" y="37650"/>
                  </a:lnTo>
                  <a:lnTo>
                    <a:pt x="171121" y="36649"/>
                  </a:lnTo>
                  <a:lnTo>
                    <a:pt x="171566" y="35704"/>
                  </a:lnTo>
                  <a:lnTo>
                    <a:pt x="171899" y="34703"/>
                  </a:lnTo>
                  <a:lnTo>
                    <a:pt x="172178" y="33757"/>
                  </a:lnTo>
                  <a:lnTo>
                    <a:pt x="172344" y="32812"/>
                  </a:lnTo>
                  <a:lnTo>
                    <a:pt x="172511" y="31811"/>
                  </a:lnTo>
                  <a:lnTo>
                    <a:pt x="172567" y="30865"/>
                  </a:lnTo>
                  <a:lnTo>
                    <a:pt x="172622" y="29920"/>
                  </a:lnTo>
                  <a:lnTo>
                    <a:pt x="172567" y="28974"/>
                  </a:lnTo>
                  <a:lnTo>
                    <a:pt x="172456" y="28029"/>
                  </a:lnTo>
                  <a:lnTo>
                    <a:pt x="172233" y="27084"/>
                  </a:lnTo>
                  <a:lnTo>
                    <a:pt x="172011" y="26138"/>
                  </a:lnTo>
                  <a:lnTo>
                    <a:pt x="171733" y="25193"/>
                  </a:lnTo>
                  <a:lnTo>
                    <a:pt x="171343" y="24247"/>
                  </a:lnTo>
                  <a:lnTo>
                    <a:pt x="170898" y="23357"/>
                  </a:lnTo>
                  <a:lnTo>
                    <a:pt x="170454" y="22412"/>
                  </a:lnTo>
                  <a:lnTo>
                    <a:pt x="169842" y="21411"/>
                  </a:lnTo>
                  <a:lnTo>
                    <a:pt x="169174" y="20466"/>
                  </a:lnTo>
                  <a:lnTo>
                    <a:pt x="168507" y="19520"/>
                  </a:lnTo>
                  <a:lnTo>
                    <a:pt x="167728" y="18630"/>
                  </a:lnTo>
                  <a:lnTo>
                    <a:pt x="166950" y="17796"/>
                  </a:lnTo>
                  <a:lnTo>
                    <a:pt x="166116" y="17018"/>
                  </a:lnTo>
                  <a:lnTo>
                    <a:pt x="165226" y="16239"/>
                  </a:lnTo>
                  <a:lnTo>
                    <a:pt x="164336" y="15516"/>
                  </a:lnTo>
                  <a:lnTo>
                    <a:pt x="163391" y="14793"/>
                  </a:lnTo>
                  <a:lnTo>
                    <a:pt x="162390" y="14181"/>
                  </a:lnTo>
                  <a:lnTo>
                    <a:pt x="161389" y="13570"/>
                  </a:lnTo>
                  <a:lnTo>
                    <a:pt x="160332" y="13013"/>
                  </a:lnTo>
                  <a:lnTo>
                    <a:pt x="159275" y="12513"/>
                  </a:lnTo>
                  <a:lnTo>
                    <a:pt x="158219" y="12012"/>
                  </a:lnTo>
                  <a:lnTo>
                    <a:pt x="157106" y="11623"/>
                  </a:lnTo>
                  <a:lnTo>
                    <a:pt x="155994" y="11234"/>
                  </a:lnTo>
                  <a:lnTo>
                    <a:pt x="154826" y="10900"/>
                  </a:lnTo>
                  <a:lnTo>
                    <a:pt x="153714" y="10622"/>
                  </a:lnTo>
                  <a:lnTo>
                    <a:pt x="152546" y="10400"/>
                  </a:lnTo>
                  <a:lnTo>
                    <a:pt x="151378" y="10177"/>
                  </a:lnTo>
                  <a:lnTo>
                    <a:pt x="150210" y="10066"/>
                  </a:lnTo>
                  <a:lnTo>
                    <a:pt x="149043" y="10010"/>
                  </a:lnTo>
                  <a:lnTo>
                    <a:pt x="147875" y="9955"/>
                  </a:lnTo>
                  <a:lnTo>
                    <a:pt x="146707" y="9955"/>
                  </a:lnTo>
                  <a:lnTo>
                    <a:pt x="145539" y="10066"/>
                  </a:lnTo>
                  <a:lnTo>
                    <a:pt x="144371" y="10177"/>
                  </a:lnTo>
                  <a:lnTo>
                    <a:pt x="143203" y="10344"/>
                  </a:lnTo>
                  <a:lnTo>
                    <a:pt x="142091" y="10622"/>
                  </a:lnTo>
                  <a:lnTo>
                    <a:pt x="140979" y="10900"/>
                  </a:lnTo>
                  <a:lnTo>
                    <a:pt x="139866" y="11234"/>
                  </a:lnTo>
                  <a:lnTo>
                    <a:pt x="138810" y="11623"/>
                  </a:lnTo>
                  <a:lnTo>
                    <a:pt x="137698" y="12124"/>
                  </a:lnTo>
                  <a:lnTo>
                    <a:pt x="136975" y="12457"/>
                  </a:lnTo>
                  <a:lnTo>
                    <a:pt x="136196" y="12735"/>
                  </a:lnTo>
                  <a:lnTo>
                    <a:pt x="134528" y="13292"/>
                  </a:lnTo>
                  <a:lnTo>
                    <a:pt x="133137" y="10622"/>
                  </a:lnTo>
                  <a:lnTo>
                    <a:pt x="131803" y="8231"/>
                  </a:lnTo>
                  <a:lnTo>
                    <a:pt x="131024" y="7007"/>
                  </a:lnTo>
                  <a:lnTo>
                    <a:pt x="130134" y="5895"/>
                  </a:lnTo>
                  <a:lnTo>
                    <a:pt x="129244" y="4838"/>
                  </a:lnTo>
                  <a:lnTo>
                    <a:pt x="128243" y="3949"/>
                  </a:lnTo>
                  <a:lnTo>
                    <a:pt x="127187" y="3114"/>
                  </a:lnTo>
                  <a:lnTo>
                    <a:pt x="126074" y="2336"/>
                  </a:lnTo>
                  <a:lnTo>
                    <a:pt x="124907" y="1724"/>
                  </a:lnTo>
                  <a:lnTo>
                    <a:pt x="123683" y="1168"/>
                  </a:lnTo>
                  <a:lnTo>
                    <a:pt x="122460" y="723"/>
                  </a:lnTo>
                  <a:lnTo>
                    <a:pt x="121125" y="389"/>
                  </a:lnTo>
                  <a:lnTo>
                    <a:pt x="119846" y="167"/>
                  </a:lnTo>
                  <a:lnTo>
                    <a:pt x="1184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5770" y="290272"/>
              <a:ext cx="11511" cy="151274"/>
            </a:xfrm>
            <a:custGeom>
              <a:avLst/>
              <a:gdLst/>
              <a:ahLst/>
              <a:cxnLst/>
              <a:rect l="l" t="t" r="r" b="b"/>
              <a:pathLst>
                <a:path w="2336" h="30700" extrusionOk="0">
                  <a:moveTo>
                    <a:pt x="612" y="1"/>
                  </a:moveTo>
                  <a:lnTo>
                    <a:pt x="223" y="335"/>
                  </a:lnTo>
                  <a:lnTo>
                    <a:pt x="56" y="557"/>
                  </a:lnTo>
                  <a:lnTo>
                    <a:pt x="0" y="724"/>
                  </a:lnTo>
                  <a:lnTo>
                    <a:pt x="0" y="14905"/>
                  </a:lnTo>
                  <a:lnTo>
                    <a:pt x="0" y="22024"/>
                  </a:lnTo>
                  <a:lnTo>
                    <a:pt x="56" y="29142"/>
                  </a:lnTo>
                  <a:lnTo>
                    <a:pt x="111" y="29309"/>
                  </a:lnTo>
                  <a:lnTo>
                    <a:pt x="223" y="29476"/>
                  </a:lnTo>
                  <a:lnTo>
                    <a:pt x="612" y="29865"/>
                  </a:lnTo>
                  <a:lnTo>
                    <a:pt x="1168" y="30254"/>
                  </a:lnTo>
                  <a:lnTo>
                    <a:pt x="1724" y="30699"/>
                  </a:lnTo>
                  <a:lnTo>
                    <a:pt x="1947" y="29142"/>
                  </a:lnTo>
                  <a:lnTo>
                    <a:pt x="2113" y="27307"/>
                  </a:lnTo>
                  <a:lnTo>
                    <a:pt x="2225" y="25249"/>
                  </a:lnTo>
                  <a:lnTo>
                    <a:pt x="2336" y="23080"/>
                  </a:lnTo>
                  <a:lnTo>
                    <a:pt x="2336" y="20745"/>
                  </a:lnTo>
                  <a:lnTo>
                    <a:pt x="2336" y="18353"/>
                  </a:lnTo>
                  <a:lnTo>
                    <a:pt x="2336" y="15962"/>
                  </a:lnTo>
                  <a:lnTo>
                    <a:pt x="2225" y="13571"/>
                  </a:lnTo>
                  <a:lnTo>
                    <a:pt x="2113" y="11179"/>
                  </a:lnTo>
                  <a:lnTo>
                    <a:pt x="2002" y="8955"/>
                  </a:lnTo>
                  <a:lnTo>
                    <a:pt x="1835" y="6841"/>
                  </a:lnTo>
                  <a:lnTo>
                    <a:pt x="1668" y="4951"/>
                  </a:lnTo>
                  <a:lnTo>
                    <a:pt x="1446" y="3227"/>
                  </a:lnTo>
                  <a:lnTo>
                    <a:pt x="1168" y="1836"/>
                  </a:lnTo>
                  <a:lnTo>
                    <a:pt x="890" y="724"/>
                  </a:lnTo>
                  <a:lnTo>
                    <a:pt x="779" y="3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90980" y="423976"/>
              <a:ext cx="50152" cy="82762"/>
            </a:xfrm>
            <a:custGeom>
              <a:avLst/>
              <a:gdLst/>
              <a:ahLst/>
              <a:cxnLst/>
              <a:rect l="l" t="t" r="r" b="b"/>
              <a:pathLst>
                <a:path w="10178" h="16796" extrusionOk="0">
                  <a:moveTo>
                    <a:pt x="9121" y="0"/>
                  </a:moveTo>
                  <a:lnTo>
                    <a:pt x="8287" y="834"/>
                  </a:lnTo>
                  <a:lnTo>
                    <a:pt x="7508" y="1724"/>
                  </a:lnTo>
                  <a:lnTo>
                    <a:pt x="6841" y="2670"/>
                  </a:lnTo>
                  <a:lnTo>
                    <a:pt x="6229" y="3671"/>
                  </a:lnTo>
                  <a:lnTo>
                    <a:pt x="5673" y="4672"/>
                  </a:lnTo>
                  <a:lnTo>
                    <a:pt x="5228" y="5728"/>
                  </a:lnTo>
                  <a:lnTo>
                    <a:pt x="4282" y="7897"/>
                  </a:lnTo>
                  <a:lnTo>
                    <a:pt x="3448" y="10122"/>
                  </a:lnTo>
                  <a:lnTo>
                    <a:pt x="2948" y="11178"/>
                  </a:lnTo>
                  <a:lnTo>
                    <a:pt x="2503" y="12291"/>
                  </a:lnTo>
                  <a:lnTo>
                    <a:pt x="1947" y="13347"/>
                  </a:lnTo>
                  <a:lnTo>
                    <a:pt x="1391" y="14348"/>
                  </a:lnTo>
                  <a:lnTo>
                    <a:pt x="723" y="15349"/>
                  </a:lnTo>
                  <a:lnTo>
                    <a:pt x="0" y="16295"/>
                  </a:lnTo>
                  <a:lnTo>
                    <a:pt x="1669" y="16684"/>
                  </a:lnTo>
                  <a:lnTo>
                    <a:pt x="2225" y="16795"/>
                  </a:lnTo>
                  <a:lnTo>
                    <a:pt x="2892" y="16795"/>
                  </a:lnTo>
                  <a:lnTo>
                    <a:pt x="3059" y="16684"/>
                  </a:lnTo>
                  <a:lnTo>
                    <a:pt x="3226" y="16462"/>
                  </a:lnTo>
                  <a:lnTo>
                    <a:pt x="3337" y="16184"/>
                  </a:lnTo>
                  <a:lnTo>
                    <a:pt x="3949" y="14849"/>
                  </a:lnTo>
                  <a:lnTo>
                    <a:pt x="4449" y="13458"/>
                  </a:lnTo>
                  <a:lnTo>
                    <a:pt x="5005" y="12068"/>
                  </a:lnTo>
                  <a:lnTo>
                    <a:pt x="5617" y="10678"/>
                  </a:lnTo>
                  <a:lnTo>
                    <a:pt x="7897" y="5561"/>
                  </a:lnTo>
                  <a:lnTo>
                    <a:pt x="10177" y="501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65770" y="529728"/>
              <a:ext cx="15896" cy="62210"/>
            </a:xfrm>
            <a:custGeom>
              <a:avLst/>
              <a:gdLst/>
              <a:ahLst/>
              <a:cxnLst/>
              <a:rect l="l" t="t" r="r" b="b"/>
              <a:pathLst>
                <a:path w="3226" h="12625" extrusionOk="0">
                  <a:moveTo>
                    <a:pt x="3226" y="1"/>
                  </a:moveTo>
                  <a:lnTo>
                    <a:pt x="2614" y="501"/>
                  </a:lnTo>
                  <a:lnTo>
                    <a:pt x="2058" y="1113"/>
                  </a:lnTo>
                  <a:lnTo>
                    <a:pt x="1557" y="1725"/>
                  </a:lnTo>
                  <a:lnTo>
                    <a:pt x="1113" y="2337"/>
                  </a:lnTo>
                  <a:lnTo>
                    <a:pt x="723" y="3059"/>
                  </a:lnTo>
                  <a:lnTo>
                    <a:pt x="445" y="3782"/>
                  </a:lnTo>
                  <a:lnTo>
                    <a:pt x="223" y="4505"/>
                  </a:lnTo>
                  <a:lnTo>
                    <a:pt x="112" y="5284"/>
                  </a:lnTo>
                  <a:lnTo>
                    <a:pt x="0" y="6118"/>
                  </a:lnTo>
                  <a:lnTo>
                    <a:pt x="0" y="6952"/>
                  </a:lnTo>
                  <a:lnTo>
                    <a:pt x="56" y="7842"/>
                  </a:lnTo>
                  <a:lnTo>
                    <a:pt x="223" y="8732"/>
                  </a:lnTo>
                  <a:lnTo>
                    <a:pt x="445" y="9677"/>
                  </a:lnTo>
                  <a:lnTo>
                    <a:pt x="779" y="10623"/>
                  </a:lnTo>
                  <a:lnTo>
                    <a:pt x="1168" y="11624"/>
                  </a:lnTo>
                  <a:lnTo>
                    <a:pt x="1613" y="12625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16181" y="364795"/>
              <a:ext cx="7953" cy="29053"/>
            </a:xfrm>
            <a:custGeom>
              <a:avLst/>
              <a:gdLst/>
              <a:ahLst/>
              <a:cxnLst/>
              <a:rect l="l" t="t" r="r" b="b"/>
              <a:pathLst>
                <a:path w="1614" h="5896" extrusionOk="0">
                  <a:moveTo>
                    <a:pt x="1613" y="1"/>
                  </a:moveTo>
                  <a:lnTo>
                    <a:pt x="890" y="1169"/>
                  </a:lnTo>
                  <a:lnTo>
                    <a:pt x="390" y="2003"/>
                  </a:lnTo>
                  <a:lnTo>
                    <a:pt x="112" y="2726"/>
                  </a:lnTo>
                  <a:lnTo>
                    <a:pt x="56" y="3004"/>
                  </a:lnTo>
                  <a:lnTo>
                    <a:pt x="0" y="3282"/>
                  </a:lnTo>
                  <a:lnTo>
                    <a:pt x="56" y="3560"/>
                  </a:lnTo>
                  <a:lnTo>
                    <a:pt x="112" y="3838"/>
                  </a:lnTo>
                  <a:lnTo>
                    <a:pt x="223" y="4116"/>
                  </a:lnTo>
                  <a:lnTo>
                    <a:pt x="390" y="4394"/>
                  </a:lnTo>
                  <a:lnTo>
                    <a:pt x="890" y="5062"/>
                  </a:lnTo>
                  <a:lnTo>
                    <a:pt x="1613" y="5896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420283" y="379042"/>
              <a:ext cx="28782" cy="38370"/>
            </a:xfrm>
            <a:custGeom>
              <a:avLst/>
              <a:gdLst/>
              <a:ahLst/>
              <a:cxnLst/>
              <a:rect l="l" t="t" r="r" b="b"/>
              <a:pathLst>
                <a:path w="5841" h="7787" extrusionOk="0">
                  <a:moveTo>
                    <a:pt x="335" y="1"/>
                  </a:moveTo>
                  <a:lnTo>
                    <a:pt x="168" y="557"/>
                  </a:lnTo>
                  <a:lnTo>
                    <a:pt x="57" y="1113"/>
                  </a:lnTo>
                  <a:lnTo>
                    <a:pt x="1" y="1558"/>
                  </a:lnTo>
                  <a:lnTo>
                    <a:pt x="1" y="1947"/>
                  </a:lnTo>
                  <a:lnTo>
                    <a:pt x="1" y="2336"/>
                  </a:lnTo>
                  <a:lnTo>
                    <a:pt x="112" y="2726"/>
                  </a:lnTo>
                  <a:lnTo>
                    <a:pt x="223" y="3059"/>
                  </a:lnTo>
                  <a:lnTo>
                    <a:pt x="390" y="3337"/>
                  </a:lnTo>
                  <a:lnTo>
                    <a:pt x="724" y="3894"/>
                  </a:lnTo>
                  <a:lnTo>
                    <a:pt x="1113" y="4338"/>
                  </a:lnTo>
                  <a:lnTo>
                    <a:pt x="1558" y="4783"/>
                  </a:lnTo>
                  <a:lnTo>
                    <a:pt x="1947" y="5228"/>
                  </a:lnTo>
                  <a:lnTo>
                    <a:pt x="2170" y="5673"/>
                  </a:lnTo>
                  <a:lnTo>
                    <a:pt x="2448" y="6174"/>
                  </a:lnTo>
                  <a:lnTo>
                    <a:pt x="2670" y="6730"/>
                  </a:lnTo>
                  <a:lnTo>
                    <a:pt x="3004" y="7230"/>
                  </a:lnTo>
                  <a:lnTo>
                    <a:pt x="3227" y="7397"/>
                  </a:lnTo>
                  <a:lnTo>
                    <a:pt x="3449" y="7564"/>
                  </a:lnTo>
                  <a:lnTo>
                    <a:pt x="3727" y="7731"/>
                  </a:lnTo>
                  <a:lnTo>
                    <a:pt x="4005" y="7786"/>
                  </a:lnTo>
                  <a:lnTo>
                    <a:pt x="4394" y="7786"/>
                  </a:lnTo>
                  <a:lnTo>
                    <a:pt x="4784" y="7731"/>
                  </a:lnTo>
                  <a:lnTo>
                    <a:pt x="5284" y="7620"/>
                  </a:lnTo>
                  <a:lnTo>
                    <a:pt x="5840" y="739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32067" y="250274"/>
              <a:ext cx="23297" cy="22203"/>
            </a:xfrm>
            <a:custGeom>
              <a:avLst/>
              <a:gdLst/>
              <a:ahLst/>
              <a:cxnLst/>
              <a:rect l="l" t="t" r="r" b="b"/>
              <a:pathLst>
                <a:path w="4728" h="4506" extrusionOk="0">
                  <a:moveTo>
                    <a:pt x="0" y="0"/>
                  </a:moveTo>
                  <a:lnTo>
                    <a:pt x="56" y="557"/>
                  </a:lnTo>
                  <a:lnTo>
                    <a:pt x="223" y="1113"/>
                  </a:lnTo>
                  <a:lnTo>
                    <a:pt x="334" y="1558"/>
                  </a:lnTo>
                  <a:lnTo>
                    <a:pt x="556" y="2003"/>
                  </a:lnTo>
                  <a:lnTo>
                    <a:pt x="779" y="2392"/>
                  </a:lnTo>
                  <a:lnTo>
                    <a:pt x="1057" y="2726"/>
                  </a:lnTo>
                  <a:lnTo>
                    <a:pt x="1335" y="3004"/>
                  </a:lnTo>
                  <a:lnTo>
                    <a:pt x="1613" y="3282"/>
                  </a:lnTo>
                  <a:lnTo>
                    <a:pt x="1947" y="3504"/>
                  </a:lnTo>
                  <a:lnTo>
                    <a:pt x="2336" y="3671"/>
                  </a:lnTo>
                  <a:lnTo>
                    <a:pt x="3059" y="4005"/>
                  </a:lnTo>
                  <a:lnTo>
                    <a:pt x="3893" y="4283"/>
                  </a:lnTo>
                  <a:lnTo>
                    <a:pt x="4727" y="4505"/>
                  </a:lnTo>
                  <a:lnTo>
                    <a:pt x="4394" y="3782"/>
                  </a:lnTo>
                  <a:lnTo>
                    <a:pt x="4004" y="3059"/>
                  </a:lnTo>
                  <a:lnTo>
                    <a:pt x="3504" y="2392"/>
                  </a:lnTo>
                  <a:lnTo>
                    <a:pt x="3003" y="1836"/>
                  </a:lnTo>
                  <a:lnTo>
                    <a:pt x="2392" y="1280"/>
                  </a:lnTo>
                  <a:lnTo>
                    <a:pt x="1724" y="779"/>
                  </a:lnTo>
                  <a:lnTo>
                    <a:pt x="89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544391" y="274108"/>
              <a:ext cx="25214" cy="20833"/>
            </a:xfrm>
            <a:custGeom>
              <a:avLst/>
              <a:gdLst/>
              <a:ahLst/>
              <a:cxnLst/>
              <a:rect l="l" t="t" r="r" b="b"/>
              <a:pathLst>
                <a:path w="5117" h="4228" extrusionOk="0">
                  <a:moveTo>
                    <a:pt x="1" y="1"/>
                  </a:moveTo>
                  <a:lnTo>
                    <a:pt x="4005" y="4227"/>
                  </a:lnTo>
                  <a:lnTo>
                    <a:pt x="5117" y="3004"/>
                  </a:lnTo>
                  <a:lnTo>
                    <a:pt x="4839" y="2781"/>
                  </a:lnTo>
                  <a:lnTo>
                    <a:pt x="4616" y="2615"/>
                  </a:lnTo>
                  <a:lnTo>
                    <a:pt x="4172" y="2114"/>
                  </a:lnTo>
                  <a:lnTo>
                    <a:pt x="3782" y="1614"/>
                  </a:lnTo>
                  <a:lnTo>
                    <a:pt x="3337" y="1113"/>
                  </a:lnTo>
                  <a:lnTo>
                    <a:pt x="3059" y="835"/>
                  </a:lnTo>
                  <a:lnTo>
                    <a:pt x="2781" y="613"/>
                  </a:lnTo>
                  <a:lnTo>
                    <a:pt x="2448" y="446"/>
                  </a:lnTo>
                  <a:lnTo>
                    <a:pt x="2058" y="279"/>
                  </a:lnTo>
                  <a:lnTo>
                    <a:pt x="1613" y="11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97549" y="-199045"/>
              <a:ext cx="35079" cy="103315"/>
            </a:xfrm>
            <a:custGeom>
              <a:avLst/>
              <a:gdLst/>
              <a:ahLst/>
              <a:cxnLst/>
              <a:rect l="l" t="t" r="r" b="b"/>
              <a:pathLst>
                <a:path w="7119" h="20967" extrusionOk="0">
                  <a:moveTo>
                    <a:pt x="5951" y="0"/>
                  </a:moveTo>
                  <a:lnTo>
                    <a:pt x="4839" y="2669"/>
                  </a:lnTo>
                  <a:lnTo>
                    <a:pt x="3838" y="5283"/>
                  </a:lnTo>
                  <a:lnTo>
                    <a:pt x="2948" y="7841"/>
                  </a:lnTo>
                  <a:lnTo>
                    <a:pt x="2169" y="10344"/>
                  </a:lnTo>
                  <a:lnTo>
                    <a:pt x="1446" y="12902"/>
                  </a:lnTo>
                  <a:lnTo>
                    <a:pt x="835" y="15405"/>
                  </a:lnTo>
                  <a:lnTo>
                    <a:pt x="390" y="17963"/>
                  </a:lnTo>
                  <a:lnTo>
                    <a:pt x="0" y="20521"/>
                  </a:lnTo>
                  <a:lnTo>
                    <a:pt x="946" y="20966"/>
                  </a:lnTo>
                  <a:lnTo>
                    <a:pt x="1558" y="20021"/>
                  </a:lnTo>
                  <a:lnTo>
                    <a:pt x="1836" y="19576"/>
                  </a:lnTo>
                  <a:lnTo>
                    <a:pt x="2058" y="19075"/>
                  </a:lnTo>
                  <a:lnTo>
                    <a:pt x="4616" y="10845"/>
                  </a:lnTo>
                  <a:lnTo>
                    <a:pt x="5895" y="6729"/>
                  </a:lnTo>
                  <a:lnTo>
                    <a:pt x="7119" y="2614"/>
                  </a:lnTo>
                  <a:lnTo>
                    <a:pt x="7119" y="2391"/>
                  </a:lnTo>
                  <a:lnTo>
                    <a:pt x="7119" y="2169"/>
                  </a:lnTo>
                  <a:lnTo>
                    <a:pt x="6841" y="1613"/>
                  </a:lnTo>
                  <a:lnTo>
                    <a:pt x="6452" y="945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387134" y="-165072"/>
              <a:ext cx="21109" cy="34532"/>
            </a:xfrm>
            <a:custGeom>
              <a:avLst/>
              <a:gdLst/>
              <a:ahLst/>
              <a:cxnLst/>
              <a:rect l="l" t="t" r="r" b="b"/>
              <a:pathLst>
                <a:path w="4284" h="7008" extrusionOk="0">
                  <a:moveTo>
                    <a:pt x="4283" y="0"/>
                  </a:moveTo>
                  <a:lnTo>
                    <a:pt x="3616" y="278"/>
                  </a:lnTo>
                  <a:lnTo>
                    <a:pt x="2948" y="556"/>
                  </a:lnTo>
                  <a:lnTo>
                    <a:pt x="2392" y="890"/>
                  </a:lnTo>
                  <a:lnTo>
                    <a:pt x="1892" y="1279"/>
                  </a:lnTo>
                  <a:lnTo>
                    <a:pt x="1447" y="1613"/>
                  </a:lnTo>
                  <a:lnTo>
                    <a:pt x="1057" y="2002"/>
                  </a:lnTo>
                  <a:lnTo>
                    <a:pt x="779" y="2447"/>
                  </a:lnTo>
                  <a:lnTo>
                    <a:pt x="501" y="2836"/>
                  </a:lnTo>
                  <a:lnTo>
                    <a:pt x="279" y="3281"/>
                  </a:lnTo>
                  <a:lnTo>
                    <a:pt x="168" y="3782"/>
                  </a:lnTo>
                  <a:lnTo>
                    <a:pt x="56" y="4227"/>
                  </a:lnTo>
                  <a:lnTo>
                    <a:pt x="1" y="4783"/>
                  </a:lnTo>
                  <a:lnTo>
                    <a:pt x="1" y="5283"/>
                  </a:lnTo>
                  <a:lnTo>
                    <a:pt x="112" y="5839"/>
                  </a:lnTo>
                  <a:lnTo>
                    <a:pt x="223" y="6396"/>
                  </a:lnTo>
                  <a:lnTo>
                    <a:pt x="390" y="7007"/>
                  </a:lnTo>
                  <a:lnTo>
                    <a:pt x="835" y="6840"/>
                  </a:lnTo>
                  <a:lnTo>
                    <a:pt x="1057" y="6785"/>
                  </a:lnTo>
                  <a:lnTo>
                    <a:pt x="1169" y="6618"/>
                  </a:lnTo>
                  <a:lnTo>
                    <a:pt x="2781" y="3337"/>
                  </a:lnTo>
                  <a:lnTo>
                    <a:pt x="4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512336" y="-235762"/>
              <a:ext cx="15901" cy="25766"/>
            </a:xfrm>
            <a:custGeom>
              <a:avLst/>
              <a:gdLst/>
              <a:ahLst/>
              <a:cxnLst/>
              <a:rect l="l" t="t" r="r" b="b"/>
              <a:pathLst>
                <a:path w="3227" h="5229" extrusionOk="0">
                  <a:moveTo>
                    <a:pt x="3226" y="1"/>
                  </a:moveTo>
                  <a:lnTo>
                    <a:pt x="2114" y="446"/>
                  </a:lnTo>
                  <a:lnTo>
                    <a:pt x="1280" y="835"/>
                  </a:lnTo>
                  <a:lnTo>
                    <a:pt x="946" y="1002"/>
                  </a:lnTo>
                  <a:lnTo>
                    <a:pt x="668" y="1224"/>
                  </a:lnTo>
                  <a:lnTo>
                    <a:pt x="446" y="1391"/>
                  </a:lnTo>
                  <a:lnTo>
                    <a:pt x="279" y="1669"/>
                  </a:lnTo>
                  <a:lnTo>
                    <a:pt x="168" y="1892"/>
                  </a:lnTo>
                  <a:lnTo>
                    <a:pt x="57" y="2225"/>
                  </a:lnTo>
                  <a:lnTo>
                    <a:pt x="1" y="2559"/>
                  </a:lnTo>
                  <a:lnTo>
                    <a:pt x="1" y="2948"/>
                  </a:lnTo>
                  <a:lnTo>
                    <a:pt x="57" y="3949"/>
                  </a:lnTo>
                  <a:lnTo>
                    <a:pt x="168" y="5229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498911" y="31095"/>
              <a:ext cx="46319" cy="16995"/>
            </a:xfrm>
            <a:custGeom>
              <a:avLst/>
              <a:gdLst/>
              <a:ahLst/>
              <a:cxnLst/>
              <a:rect l="l" t="t" r="r" b="b"/>
              <a:pathLst>
                <a:path w="9400" h="3449" extrusionOk="0">
                  <a:moveTo>
                    <a:pt x="9399" y="0"/>
                  </a:moveTo>
                  <a:lnTo>
                    <a:pt x="1" y="2948"/>
                  </a:lnTo>
                  <a:lnTo>
                    <a:pt x="2281" y="3281"/>
                  </a:lnTo>
                  <a:lnTo>
                    <a:pt x="3226" y="3337"/>
                  </a:lnTo>
                  <a:lnTo>
                    <a:pt x="4116" y="3448"/>
                  </a:lnTo>
                  <a:lnTo>
                    <a:pt x="4895" y="3448"/>
                  </a:lnTo>
                  <a:lnTo>
                    <a:pt x="5562" y="3392"/>
                  </a:lnTo>
                  <a:lnTo>
                    <a:pt x="6230" y="3337"/>
                  </a:lnTo>
                  <a:lnTo>
                    <a:pt x="6730" y="3170"/>
                  </a:lnTo>
                  <a:lnTo>
                    <a:pt x="7231" y="3003"/>
                  </a:lnTo>
                  <a:lnTo>
                    <a:pt x="7675" y="2781"/>
                  </a:lnTo>
                  <a:lnTo>
                    <a:pt x="8065" y="2447"/>
                  </a:lnTo>
                  <a:lnTo>
                    <a:pt x="8398" y="2113"/>
                  </a:lnTo>
                  <a:lnTo>
                    <a:pt x="8677" y="1668"/>
                  </a:lnTo>
                  <a:lnTo>
                    <a:pt x="8955" y="1168"/>
                  </a:lnTo>
                  <a:lnTo>
                    <a:pt x="9177" y="612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555899" y="-30003"/>
              <a:ext cx="20829" cy="12609"/>
            </a:xfrm>
            <a:custGeom>
              <a:avLst/>
              <a:gdLst/>
              <a:ahLst/>
              <a:cxnLst/>
              <a:rect l="l" t="t" r="r" b="b"/>
              <a:pathLst>
                <a:path w="4227" h="2559" extrusionOk="0">
                  <a:moveTo>
                    <a:pt x="4227" y="0"/>
                  </a:moveTo>
                  <a:lnTo>
                    <a:pt x="0" y="946"/>
                  </a:lnTo>
                  <a:lnTo>
                    <a:pt x="445" y="2336"/>
                  </a:lnTo>
                  <a:lnTo>
                    <a:pt x="1001" y="2392"/>
                  </a:lnTo>
                  <a:lnTo>
                    <a:pt x="1558" y="2503"/>
                  </a:lnTo>
                  <a:lnTo>
                    <a:pt x="2114" y="2559"/>
                  </a:lnTo>
                  <a:lnTo>
                    <a:pt x="2392" y="2559"/>
                  </a:lnTo>
                  <a:lnTo>
                    <a:pt x="2670" y="2503"/>
                  </a:lnTo>
                  <a:lnTo>
                    <a:pt x="2892" y="2392"/>
                  </a:lnTo>
                  <a:lnTo>
                    <a:pt x="3170" y="2280"/>
                  </a:lnTo>
                  <a:lnTo>
                    <a:pt x="3393" y="2114"/>
                  </a:lnTo>
                  <a:lnTo>
                    <a:pt x="3615" y="1836"/>
                  </a:lnTo>
                  <a:lnTo>
                    <a:pt x="3782" y="1502"/>
                  </a:lnTo>
                  <a:lnTo>
                    <a:pt x="3949" y="1113"/>
                  </a:lnTo>
                  <a:lnTo>
                    <a:pt x="4116" y="61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602472" y="32736"/>
              <a:ext cx="27407" cy="10693"/>
            </a:xfrm>
            <a:custGeom>
              <a:avLst/>
              <a:gdLst/>
              <a:ahLst/>
              <a:cxnLst/>
              <a:rect l="l" t="t" r="r" b="b"/>
              <a:pathLst>
                <a:path w="5562" h="2170" extrusionOk="0">
                  <a:moveTo>
                    <a:pt x="2225" y="1"/>
                  </a:moveTo>
                  <a:lnTo>
                    <a:pt x="2003" y="56"/>
                  </a:lnTo>
                  <a:lnTo>
                    <a:pt x="1725" y="223"/>
                  </a:lnTo>
                  <a:lnTo>
                    <a:pt x="1502" y="390"/>
                  </a:lnTo>
                  <a:lnTo>
                    <a:pt x="1280" y="612"/>
                  </a:lnTo>
                  <a:lnTo>
                    <a:pt x="724" y="1280"/>
                  </a:lnTo>
                  <a:lnTo>
                    <a:pt x="1" y="2170"/>
                  </a:lnTo>
                  <a:lnTo>
                    <a:pt x="1" y="2170"/>
                  </a:lnTo>
                  <a:lnTo>
                    <a:pt x="5562" y="1447"/>
                  </a:lnTo>
                  <a:lnTo>
                    <a:pt x="4394" y="779"/>
                  </a:lnTo>
                  <a:lnTo>
                    <a:pt x="3504" y="334"/>
                  </a:lnTo>
                  <a:lnTo>
                    <a:pt x="3115" y="168"/>
                  </a:lnTo>
                  <a:lnTo>
                    <a:pt x="2781" y="56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-102166" y="303150"/>
              <a:ext cx="38095" cy="21104"/>
            </a:xfrm>
            <a:custGeom>
              <a:avLst/>
              <a:gdLst/>
              <a:ahLst/>
              <a:cxnLst/>
              <a:rect l="l" t="t" r="r" b="b"/>
              <a:pathLst>
                <a:path w="7731" h="4283" extrusionOk="0">
                  <a:moveTo>
                    <a:pt x="7730" y="1"/>
                  </a:moveTo>
                  <a:lnTo>
                    <a:pt x="7230" y="168"/>
                  </a:lnTo>
                  <a:lnTo>
                    <a:pt x="6729" y="334"/>
                  </a:lnTo>
                  <a:lnTo>
                    <a:pt x="5728" y="557"/>
                  </a:lnTo>
                  <a:lnTo>
                    <a:pt x="4616" y="724"/>
                  </a:lnTo>
                  <a:lnTo>
                    <a:pt x="3559" y="946"/>
                  </a:lnTo>
                  <a:lnTo>
                    <a:pt x="3059" y="1113"/>
                  </a:lnTo>
                  <a:lnTo>
                    <a:pt x="2503" y="1280"/>
                  </a:lnTo>
                  <a:lnTo>
                    <a:pt x="2002" y="1558"/>
                  </a:lnTo>
                  <a:lnTo>
                    <a:pt x="1557" y="1892"/>
                  </a:lnTo>
                  <a:lnTo>
                    <a:pt x="1112" y="2337"/>
                  </a:lnTo>
                  <a:lnTo>
                    <a:pt x="668" y="2893"/>
                  </a:lnTo>
                  <a:lnTo>
                    <a:pt x="334" y="3504"/>
                  </a:lnTo>
                  <a:lnTo>
                    <a:pt x="0" y="4283"/>
                  </a:lnTo>
                  <a:lnTo>
                    <a:pt x="2058" y="3838"/>
                  </a:lnTo>
                  <a:lnTo>
                    <a:pt x="3615" y="3393"/>
                  </a:lnTo>
                  <a:lnTo>
                    <a:pt x="4839" y="3004"/>
                  </a:lnTo>
                  <a:lnTo>
                    <a:pt x="5283" y="2837"/>
                  </a:lnTo>
                  <a:lnTo>
                    <a:pt x="5728" y="2615"/>
                  </a:lnTo>
                  <a:lnTo>
                    <a:pt x="6062" y="2392"/>
                  </a:lnTo>
                  <a:lnTo>
                    <a:pt x="6340" y="2170"/>
                  </a:lnTo>
                  <a:lnTo>
                    <a:pt x="6618" y="1892"/>
                  </a:lnTo>
                  <a:lnTo>
                    <a:pt x="6841" y="1614"/>
                  </a:lnTo>
                  <a:lnTo>
                    <a:pt x="7285" y="89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-45454" y="198768"/>
              <a:ext cx="44944" cy="19735"/>
            </a:xfrm>
            <a:custGeom>
              <a:avLst/>
              <a:gdLst/>
              <a:ahLst/>
              <a:cxnLst/>
              <a:rect l="l" t="t" r="r" b="b"/>
              <a:pathLst>
                <a:path w="9121" h="4005" extrusionOk="0">
                  <a:moveTo>
                    <a:pt x="5339" y="0"/>
                  </a:moveTo>
                  <a:lnTo>
                    <a:pt x="4672" y="56"/>
                  </a:lnTo>
                  <a:lnTo>
                    <a:pt x="4004" y="167"/>
                  </a:lnTo>
                  <a:lnTo>
                    <a:pt x="3392" y="334"/>
                  </a:lnTo>
                  <a:lnTo>
                    <a:pt x="2781" y="612"/>
                  </a:lnTo>
                  <a:lnTo>
                    <a:pt x="2225" y="890"/>
                  </a:lnTo>
                  <a:lnTo>
                    <a:pt x="1724" y="1279"/>
                  </a:lnTo>
                  <a:lnTo>
                    <a:pt x="1279" y="1724"/>
                  </a:lnTo>
                  <a:lnTo>
                    <a:pt x="890" y="2169"/>
                  </a:lnTo>
                  <a:lnTo>
                    <a:pt x="501" y="2725"/>
                  </a:lnTo>
                  <a:lnTo>
                    <a:pt x="223" y="3337"/>
                  </a:lnTo>
                  <a:lnTo>
                    <a:pt x="0" y="4004"/>
                  </a:lnTo>
                  <a:lnTo>
                    <a:pt x="9121" y="723"/>
                  </a:lnTo>
                  <a:lnTo>
                    <a:pt x="8342" y="445"/>
                  </a:lnTo>
                  <a:lnTo>
                    <a:pt x="7563" y="223"/>
                  </a:lnTo>
                  <a:lnTo>
                    <a:pt x="6785" y="56"/>
                  </a:lnTo>
                  <a:lnTo>
                    <a:pt x="60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3168" y="-92747"/>
              <a:ext cx="40563" cy="44673"/>
            </a:xfrm>
            <a:custGeom>
              <a:avLst/>
              <a:gdLst/>
              <a:ahLst/>
              <a:cxnLst/>
              <a:rect l="l" t="t" r="r" b="b"/>
              <a:pathLst>
                <a:path w="8232" h="9066" extrusionOk="0">
                  <a:moveTo>
                    <a:pt x="891" y="1"/>
                  </a:moveTo>
                  <a:lnTo>
                    <a:pt x="1" y="835"/>
                  </a:lnTo>
                  <a:lnTo>
                    <a:pt x="946" y="2615"/>
                  </a:lnTo>
                  <a:lnTo>
                    <a:pt x="1836" y="4172"/>
                  </a:lnTo>
                  <a:lnTo>
                    <a:pt x="2281" y="4839"/>
                  </a:lnTo>
                  <a:lnTo>
                    <a:pt x="2670" y="5395"/>
                  </a:lnTo>
                  <a:lnTo>
                    <a:pt x="3115" y="5952"/>
                  </a:lnTo>
                  <a:lnTo>
                    <a:pt x="3616" y="6452"/>
                  </a:lnTo>
                  <a:lnTo>
                    <a:pt x="4061" y="6897"/>
                  </a:lnTo>
                  <a:lnTo>
                    <a:pt x="4561" y="7342"/>
                  </a:lnTo>
                  <a:lnTo>
                    <a:pt x="5062" y="7676"/>
                  </a:lnTo>
                  <a:lnTo>
                    <a:pt x="5618" y="8009"/>
                  </a:lnTo>
                  <a:lnTo>
                    <a:pt x="6230" y="8343"/>
                  </a:lnTo>
                  <a:lnTo>
                    <a:pt x="6841" y="8565"/>
                  </a:lnTo>
                  <a:lnTo>
                    <a:pt x="7509" y="8843"/>
                  </a:lnTo>
                  <a:lnTo>
                    <a:pt x="8232" y="9066"/>
                  </a:lnTo>
                  <a:lnTo>
                    <a:pt x="8232" y="906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14"/>
          <p:cNvSpPr/>
          <p:nvPr/>
        </p:nvSpPr>
        <p:spPr>
          <a:xfrm rot="3288980" flipH="1">
            <a:off x="4147607" y="-388967"/>
            <a:ext cx="7170267" cy="5975508"/>
          </a:xfrm>
          <a:custGeom>
            <a:avLst/>
            <a:gdLst/>
            <a:ahLst/>
            <a:cxnLst/>
            <a:rect l="l" t="t" r="r" b="b"/>
            <a:pathLst>
              <a:path w="83528" h="69610" extrusionOk="0">
                <a:moveTo>
                  <a:pt x="29158" y="493"/>
                </a:moveTo>
                <a:lnTo>
                  <a:pt x="29317" y="669"/>
                </a:lnTo>
                <a:lnTo>
                  <a:pt x="29422" y="828"/>
                </a:lnTo>
                <a:lnTo>
                  <a:pt x="29475" y="916"/>
                </a:lnTo>
                <a:lnTo>
                  <a:pt x="29511" y="1022"/>
                </a:lnTo>
                <a:lnTo>
                  <a:pt x="29528" y="1110"/>
                </a:lnTo>
                <a:lnTo>
                  <a:pt x="29546" y="1216"/>
                </a:lnTo>
                <a:lnTo>
                  <a:pt x="29546" y="1339"/>
                </a:lnTo>
                <a:lnTo>
                  <a:pt x="29511" y="1462"/>
                </a:lnTo>
                <a:lnTo>
                  <a:pt x="29475" y="1568"/>
                </a:lnTo>
                <a:lnTo>
                  <a:pt x="29387" y="1674"/>
                </a:lnTo>
                <a:lnTo>
                  <a:pt x="29299" y="1568"/>
                </a:lnTo>
                <a:lnTo>
                  <a:pt x="29229" y="1445"/>
                </a:lnTo>
                <a:lnTo>
                  <a:pt x="29176" y="1304"/>
                </a:lnTo>
                <a:lnTo>
                  <a:pt x="29141" y="1163"/>
                </a:lnTo>
                <a:lnTo>
                  <a:pt x="29123" y="1004"/>
                </a:lnTo>
                <a:lnTo>
                  <a:pt x="29105" y="846"/>
                </a:lnTo>
                <a:lnTo>
                  <a:pt x="29123" y="669"/>
                </a:lnTo>
                <a:lnTo>
                  <a:pt x="29158" y="493"/>
                </a:lnTo>
                <a:close/>
                <a:moveTo>
                  <a:pt x="29722" y="1392"/>
                </a:moveTo>
                <a:lnTo>
                  <a:pt x="29828" y="1498"/>
                </a:lnTo>
                <a:lnTo>
                  <a:pt x="29898" y="1568"/>
                </a:lnTo>
                <a:lnTo>
                  <a:pt x="29969" y="1656"/>
                </a:lnTo>
                <a:lnTo>
                  <a:pt x="30004" y="1744"/>
                </a:lnTo>
                <a:lnTo>
                  <a:pt x="30021" y="1832"/>
                </a:lnTo>
                <a:lnTo>
                  <a:pt x="30021" y="1920"/>
                </a:lnTo>
                <a:lnTo>
                  <a:pt x="30004" y="2008"/>
                </a:lnTo>
                <a:lnTo>
                  <a:pt x="29969" y="2114"/>
                </a:lnTo>
                <a:lnTo>
                  <a:pt x="29828" y="2519"/>
                </a:lnTo>
                <a:lnTo>
                  <a:pt x="29775" y="2537"/>
                </a:lnTo>
                <a:lnTo>
                  <a:pt x="29740" y="2502"/>
                </a:lnTo>
                <a:lnTo>
                  <a:pt x="29704" y="2449"/>
                </a:lnTo>
                <a:lnTo>
                  <a:pt x="29651" y="2308"/>
                </a:lnTo>
                <a:lnTo>
                  <a:pt x="29634" y="2149"/>
                </a:lnTo>
                <a:lnTo>
                  <a:pt x="29616" y="1973"/>
                </a:lnTo>
                <a:lnTo>
                  <a:pt x="29634" y="1779"/>
                </a:lnTo>
                <a:lnTo>
                  <a:pt x="29669" y="1586"/>
                </a:lnTo>
                <a:lnTo>
                  <a:pt x="29722" y="1392"/>
                </a:lnTo>
                <a:close/>
                <a:moveTo>
                  <a:pt x="21899" y="1445"/>
                </a:moveTo>
                <a:lnTo>
                  <a:pt x="21970" y="1462"/>
                </a:lnTo>
                <a:lnTo>
                  <a:pt x="22023" y="1498"/>
                </a:lnTo>
                <a:lnTo>
                  <a:pt x="22340" y="1797"/>
                </a:lnTo>
                <a:lnTo>
                  <a:pt x="22410" y="1832"/>
                </a:lnTo>
                <a:lnTo>
                  <a:pt x="22471" y="1862"/>
                </a:lnTo>
                <a:lnTo>
                  <a:pt x="22516" y="1938"/>
                </a:lnTo>
                <a:lnTo>
                  <a:pt x="22569" y="2008"/>
                </a:lnTo>
                <a:lnTo>
                  <a:pt x="23027" y="2467"/>
                </a:lnTo>
                <a:lnTo>
                  <a:pt x="23097" y="2537"/>
                </a:lnTo>
                <a:lnTo>
                  <a:pt x="23168" y="2643"/>
                </a:lnTo>
                <a:lnTo>
                  <a:pt x="22745" y="2784"/>
                </a:lnTo>
                <a:lnTo>
                  <a:pt x="22358" y="2907"/>
                </a:lnTo>
                <a:lnTo>
                  <a:pt x="22269" y="2766"/>
                </a:lnTo>
                <a:lnTo>
                  <a:pt x="22181" y="2590"/>
                </a:lnTo>
                <a:lnTo>
                  <a:pt x="22093" y="2396"/>
                </a:lnTo>
                <a:lnTo>
                  <a:pt x="22040" y="2202"/>
                </a:lnTo>
                <a:lnTo>
                  <a:pt x="21970" y="2008"/>
                </a:lnTo>
                <a:lnTo>
                  <a:pt x="21935" y="1797"/>
                </a:lnTo>
                <a:lnTo>
                  <a:pt x="21917" y="1621"/>
                </a:lnTo>
                <a:lnTo>
                  <a:pt x="21899" y="1445"/>
                </a:lnTo>
                <a:close/>
                <a:moveTo>
                  <a:pt x="41579" y="2519"/>
                </a:moveTo>
                <a:lnTo>
                  <a:pt x="41597" y="2572"/>
                </a:lnTo>
                <a:lnTo>
                  <a:pt x="41597" y="2625"/>
                </a:lnTo>
                <a:lnTo>
                  <a:pt x="41579" y="2713"/>
                </a:lnTo>
                <a:lnTo>
                  <a:pt x="41544" y="2801"/>
                </a:lnTo>
                <a:lnTo>
                  <a:pt x="41491" y="2889"/>
                </a:lnTo>
                <a:lnTo>
                  <a:pt x="41473" y="2907"/>
                </a:lnTo>
                <a:lnTo>
                  <a:pt x="41438" y="2925"/>
                </a:lnTo>
                <a:lnTo>
                  <a:pt x="41368" y="2942"/>
                </a:lnTo>
                <a:lnTo>
                  <a:pt x="41297" y="2942"/>
                </a:lnTo>
                <a:lnTo>
                  <a:pt x="41209" y="2925"/>
                </a:lnTo>
                <a:lnTo>
                  <a:pt x="41262" y="2766"/>
                </a:lnTo>
                <a:lnTo>
                  <a:pt x="41280" y="2713"/>
                </a:lnTo>
                <a:lnTo>
                  <a:pt x="41315" y="2660"/>
                </a:lnTo>
                <a:lnTo>
                  <a:pt x="41420" y="2607"/>
                </a:lnTo>
                <a:lnTo>
                  <a:pt x="41579" y="2519"/>
                </a:lnTo>
                <a:close/>
                <a:moveTo>
                  <a:pt x="41843" y="2678"/>
                </a:moveTo>
                <a:lnTo>
                  <a:pt x="41826" y="2872"/>
                </a:lnTo>
                <a:lnTo>
                  <a:pt x="41808" y="2977"/>
                </a:lnTo>
                <a:lnTo>
                  <a:pt x="41755" y="3066"/>
                </a:lnTo>
                <a:lnTo>
                  <a:pt x="41702" y="3171"/>
                </a:lnTo>
                <a:lnTo>
                  <a:pt x="41667" y="3030"/>
                </a:lnTo>
                <a:lnTo>
                  <a:pt x="41702" y="2907"/>
                </a:lnTo>
                <a:lnTo>
                  <a:pt x="41755" y="2801"/>
                </a:lnTo>
                <a:lnTo>
                  <a:pt x="41843" y="2678"/>
                </a:lnTo>
                <a:close/>
                <a:moveTo>
                  <a:pt x="22375" y="1445"/>
                </a:moveTo>
                <a:lnTo>
                  <a:pt x="22498" y="1480"/>
                </a:lnTo>
                <a:lnTo>
                  <a:pt x="24454" y="2167"/>
                </a:lnTo>
                <a:lnTo>
                  <a:pt x="25141" y="2414"/>
                </a:lnTo>
                <a:lnTo>
                  <a:pt x="25300" y="2484"/>
                </a:lnTo>
                <a:lnTo>
                  <a:pt x="25441" y="2572"/>
                </a:lnTo>
                <a:lnTo>
                  <a:pt x="25564" y="2678"/>
                </a:lnTo>
                <a:lnTo>
                  <a:pt x="25670" y="2819"/>
                </a:lnTo>
                <a:lnTo>
                  <a:pt x="25969" y="3295"/>
                </a:lnTo>
                <a:lnTo>
                  <a:pt x="25934" y="3330"/>
                </a:lnTo>
                <a:lnTo>
                  <a:pt x="25899" y="3347"/>
                </a:lnTo>
                <a:lnTo>
                  <a:pt x="25864" y="3347"/>
                </a:lnTo>
                <a:lnTo>
                  <a:pt x="25828" y="3330"/>
                </a:lnTo>
                <a:lnTo>
                  <a:pt x="25511" y="3242"/>
                </a:lnTo>
                <a:lnTo>
                  <a:pt x="25212" y="3171"/>
                </a:lnTo>
                <a:lnTo>
                  <a:pt x="25071" y="3118"/>
                </a:lnTo>
                <a:lnTo>
                  <a:pt x="24947" y="3048"/>
                </a:lnTo>
                <a:lnTo>
                  <a:pt x="24842" y="2960"/>
                </a:lnTo>
                <a:lnTo>
                  <a:pt x="24754" y="2837"/>
                </a:lnTo>
                <a:lnTo>
                  <a:pt x="24560" y="2555"/>
                </a:lnTo>
                <a:lnTo>
                  <a:pt x="24313" y="2255"/>
                </a:lnTo>
                <a:lnTo>
                  <a:pt x="24313" y="2378"/>
                </a:lnTo>
                <a:lnTo>
                  <a:pt x="24331" y="2467"/>
                </a:lnTo>
                <a:lnTo>
                  <a:pt x="24472" y="2854"/>
                </a:lnTo>
                <a:lnTo>
                  <a:pt x="24436" y="2889"/>
                </a:lnTo>
                <a:lnTo>
                  <a:pt x="24401" y="2907"/>
                </a:lnTo>
                <a:lnTo>
                  <a:pt x="24331" y="2889"/>
                </a:lnTo>
                <a:lnTo>
                  <a:pt x="24119" y="2837"/>
                </a:lnTo>
                <a:lnTo>
                  <a:pt x="23943" y="2784"/>
                </a:lnTo>
                <a:lnTo>
                  <a:pt x="23767" y="2713"/>
                </a:lnTo>
                <a:lnTo>
                  <a:pt x="23608" y="2607"/>
                </a:lnTo>
                <a:lnTo>
                  <a:pt x="23485" y="2484"/>
                </a:lnTo>
                <a:lnTo>
                  <a:pt x="23379" y="2326"/>
                </a:lnTo>
                <a:lnTo>
                  <a:pt x="23256" y="2132"/>
                </a:lnTo>
                <a:lnTo>
                  <a:pt x="23203" y="2044"/>
                </a:lnTo>
                <a:lnTo>
                  <a:pt x="23115" y="1973"/>
                </a:lnTo>
                <a:lnTo>
                  <a:pt x="23097" y="2008"/>
                </a:lnTo>
                <a:lnTo>
                  <a:pt x="23080" y="2044"/>
                </a:lnTo>
                <a:lnTo>
                  <a:pt x="23097" y="2114"/>
                </a:lnTo>
                <a:lnTo>
                  <a:pt x="23115" y="2185"/>
                </a:lnTo>
                <a:lnTo>
                  <a:pt x="23115" y="2220"/>
                </a:lnTo>
                <a:lnTo>
                  <a:pt x="23097" y="2255"/>
                </a:lnTo>
                <a:lnTo>
                  <a:pt x="23045" y="2255"/>
                </a:lnTo>
                <a:lnTo>
                  <a:pt x="22992" y="2220"/>
                </a:lnTo>
                <a:lnTo>
                  <a:pt x="22604" y="1938"/>
                </a:lnTo>
                <a:lnTo>
                  <a:pt x="22534" y="1885"/>
                </a:lnTo>
                <a:lnTo>
                  <a:pt x="22473" y="1855"/>
                </a:lnTo>
                <a:lnTo>
                  <a:pt x="22234" y="1462"/>
                </a:lnTo>
                <a:lnTo>
                  <a:pt x="22305" y="1445"/>
                </a:lnTo>
                <a:close/>
                <a:moveTo>
                  <a:pt x="25916" y="2854"/>
                </a:moveTo>
                <a:lnTo>
                  <a:pt x="26075" y="2942"/>
                </a:lnTo>
                <a:lnTo>
                  <a:pt x="26216" y="3066"/>
                </a:lnTo>
                <a:lnTo>
                  <a:pt x="26304" y="3206"/>
                </a:lnTo>
                <a:lnTo>
                  <a:pt x="26392" y="3383"/>
                </a:lnTo>
                <a:lnTo>
                  <a:pt x="26216" y="3259"/>
                </a:lnTo>
                <a:lnTo>
                  <a:pt x="26075" y="3118"/>
                </a:lnTo>
                <a:lnTo>
                  <a:pt x="25969" y="2995"/>
                </a:lnTo>
                <a:lnTo>
                  <a:pt x="25952" y="2925"/>
                </a:lnTo>
                <a:lnTo>
                  <a:pt x="25916" y="2854"/>
                </a:lnTo>
                <a:close/>
                <a:moveTo>
                  <a:pt x="43077" y="2907"/>
                </a:moveTo>
                <a:lnTo>
                  <a:pt x="43112" y="2995"/>
                </a:lnTo>
                <a:lnTo>
                  <a:pt x="43129" y="3066"/>
                </a:lnTo>
                <a:lnTo>
                  <a:pt x="43129" y="3154"/>
                </a:lnTo>
                <a:lnTo>
                  <a:pt x="43094" y="3242"/>
                </a:lnTo>
                <a:lnTo>
                  <a:pt x="43041" y="3365"/>
                </a:lnTo>
                <a:lnTo>
                  <a:pt x="42918" y="3541"/>
                </a:lnTo>
                <a:lnTo>
                  <a:pt x="42583" y="3576"/>
                </a:lnTo>
                <a:lnTo>
                  <a:pt x="42671" y="3383"/>
                </a:lnTo>
                <a:lnTo>
                  <a:pt x="42759" y="3206"/>
                </a:lnTo>
                <a:lnTo>
                  <a:pt x="42830" y="3118"/>
                </a:lnTo>
                <a:lnTo>
                  <a:pt x="42900" y="3048"/>
                </a:lnTo>
                <a:lnTo>
                  <a:pt x="42971" y="2977"/>
                </a:lnTo>
                <a:lnTo>
                  <a:pt x="43077" y="2907"/>
                </a:lnTo>
                <a:close/>
                <a:moveTo>
                  <a:pt x="41984" y="3154"/>
                </a:moveTo>
                <a:lnTo>
                  <a:pt x="42002" y="3312"/>
                </a:lnTo>
                <a:lnTo>
                  <a:pt x="41984" y="3436"/>
                </a:lnTo>
                <a:lnTo>
                  <a:pt x="41914" y="3682"/>
                </a:lnTo>
                <a:lnTo>
                  <a:pt x="41896" y="3612"/>
                </a:lnTo>
                <a:lnTo>
                  <a:pt x="41879" y="3541"/>
                </a:lnTo>
                <a:lnTo>
                  <a:pt x="41896" y="3418"/>
                </a:lnTo>
                <a:lnTo>
                  <a:pt x="41949" y="3295"/>
                </a:lnTo>
                <a:lnTo>
                  <a:pt x="41984" y="3154"/>
                </a:lnTo>
                <a:close/>
                <a:moveTo>
                  <a:pt x="43429" y="2907"/>
                </a:moveTo>
                <a:lnTo>
                  <a:pt x="43605" y="2960"/>
                </a:lnTo>
                <a:lnTo>
                  <a:pt x="43570" y="3154"/>
                </a:lnTo>
                <a:lnTo>
                  <a:pt x="43499" y="3330"/>
                </a:lnTo>
                <a:lnTo>
                  <a:pt x="43411" y="3506"/>
                </a:lnTo>
                <a:lnTo>
                  <a:pt x="43341" y="3700"/>
                </a:lnTo>
                <a:lnTo>
                  <a:pt x="43147" y="3576"/>
                </a:lnTo>
                <a:lnTo>
                  <a:pt x="43200" y="3400"/>
                </a:lnTo>
                <a:lnTo>
                  <a:pt x="43270" y="3224"/>
                </a:lnTo>
                <a:lnTo>
                  <a:pt x="43341" y="3066"/>
                </a:lnTo>
                <a:lnTo>
                  <a:pt x="43429" y="2907"/>
                </a:lnTo>
                <a:close/>
                <a:moveTo>
                  <a:pt x="44081" y="3717"/>
                </a:moveTo>
                <a:lnTo>
                  <a:pt x="44063" y="3770"/>
                </a:lnTo>
                <a:lnTo>
                  <a:pt x="44063" y="3717"/>
                </a:lnTo>
                <a:close/>
                <a:moveTo>
                  <a:pt x="43852" y="3083"/>
                </a:moveTo>
                <a:lnTo>
                  <a:pt x="43852" y="3206"/>
                </a:lnTo>
                <a:lnTo>
                  <a:pt x="43852" y="3347"/>
                </a:lnTo>
                <a:lnTo>
                  <a:pt x="43834" y="3453"/>
                </a:lnTo>
                <a:lnTo>
                  <a:pt x="43799" y="3576"/>
                </a:lnTo>
                <a:lnTo>
                  <a:pt x="43728" y="3770"/>
                </a:lnTo>
                <a:lnTo>
                  <a:pt x="43623" y="3946"/>
                </a:lnTo>
                <a:lnTo>
                  <a:pt x="43552" y="3911"/>
                </a:lnTo>
                <a:lnTo>
                  <a:pt x="43517" y="3876"/>
                </a:lnTo>
                <a:lnTo>
                  <a:pt x="43499" y="3823"/>
                </a:lnTo>
                <a:lnTo>
                  <a:pt x="43499" y="3753"/>
                </a:lnTo>
                <a:lnTo>
                  <a:pt x="43535" y="3647"/>
                </a:lnTo>
                <a:lnTo>
                  <a:pt x="43587" y="3541"/>
                </a:lnTo>
                <a:lnTo>
                  <a:pt x="43693" y="3330"/>
                </a:lnTo>
                <a:lnTo>
                  <a:pt x="43746" y="3206"/>
                </a:lnTo>
                <a:lnTo>
                  <a:pt x="43852" y="3083"/>
                </a:lnTo>
                <a:close/>
                <a:moveTo>
                  <a:pt x="28788" y="828"/>
                </a:moveTo>
                <a:lnTo>
                  <a:pt x="28894" y="1057"/>
                </a:lnTo>
                <a:lnTo>
                  <a:pt x="29017" y="1374"/>
                </a:lnTo>
                <a:lnTo>
                  <a:pt x="29105" y="1691"/>
                </a:lnTo>
                <a:lnTo>
                  <a:pt x="29158" y="1956"/>
                </a:lnTo>
                <a:lnTo>
                  <a:pt x="28929" y="2008"/>
                </a:lnTo>
                <a:lnTo>
                  <a:pt x="29281" y="2290"/>
                </a:lnTo>
                <a:lnTo>
                  <a:pt x="29405" y="2396"/>
                </a:lnTo>
                <a:lnTo>
                  <a:pt x="29493" y="2502"/>
                </a:lnTo>
                <a:lnTo>
                  <a:pt x="29546" y="2607"/>
                </a:lnTo>
                <a:lnTo>
                  <a:pt x="29599" y="2713"/>
                </a:lnTo>
                <a:lnTo>
                  <a:pt x="29616" y="2837"/>
                </a:lnTo>
                <a:lnTo>
                  <a:pt x="29634" y="2977"/>
                </a:lnTo>
                <a:lnTo>
                  <a:pt x="29599" y="2995"/>
                </a:lnTo>
                <a:lnTo>
                  <a:pt x="29546" y="2995"/>
                </a:lnTo>
                <a:lnTo>
                  <a:pt x="29475" y="2960"/>
                </a:lnTo>
                <a:lnTo>
                  <a:pt x="29000" y="2731"/>
                </a:lnTo>
                <a:lnTo>
                  <a:pt x="28894" y="2696"/>
                </a:lnTo>
                <a:lnTo>
                  <a:pt x="28806" y="2678"/>
                </a:lnTo>
                <a:lnTo>
                  <a:pt x="28771" y="2678"/>
                </a:lnTo>
                <a:lnTo>
                  <a:pt x="28718" y="2696"/>
                </a:lnTo>
                <a:lnTo>
                  <a:pt x="28823" y="2766"/>
                </a:lnTo>
                <a:lnTo>
                  <a:pt x="28912" y="2837"/>
                </a:lnTo>
                <a:lnTo>
                  <a:pt x="29634" y="3259"/>
                </a:lnTo>
                <a:lnTo>
                  <a:pt x="29740" y="3330"/>
                </a:lnTo>
                <a:lnTo>
                  <a:pt x="29810" y="3400"/>
                </a:lnTo>
                <a:lnTo>
                  <a:pt x="29881" y="3488"/>
                </a:lnTo>
                <a:lnTo>
                  <a:pt x="29933" y="3576"/>
                </a:lnTo>
                <a:lnTo>
                  <a:pt x="29986" y="3682"/>
                </a:lnTo>
                <a:lnTo>
                  <a:pt x="30021" y="3788"/>
                </a:lnTo>
                <a:lnTo>
                  <a:pt x="30057" y="3999"/>
                </a:lnTo>
                <a:lnTo>
                  <a:pt x="30004" y="4035"/>
                </a:lnTo>
                <a:lnTo>
                  <a:pt x="29969" y="4035"/>
                </a:lnTo>
                <a:lnTo>
                  <a:pt x="29881" y="4017"/>
                </a:lnTo>
                <a:lnTo>
                  <a:pt x="29264" y="3770"/>
                </a:lnTo>
                <a:lnTo>
                  <a:pt x="29141" y="3717"/>
                </a:lnTo>
                <a:lnTo>
                  <a:pt x="29052" y="3629"/>
                </a:lnTo>
                <a:lnTo>
                  <a:pt x="28964" y="3541"/>
                </a:lnTo>
                <a:lnTo>
                  <a:pt x="28912" y="3436"/>
                </a:lnTo>
                <a:lnTo>
                  <a:pt x="28771" y="3118"/>
                </a:lnTo>
                <a:lnTo>
                  <a:pt x="28718" y="2960"/>
                </a:lnTo>
                <a:lnTo>
                  <a:pt x="28647" y="2801"/>
                </a:lnTo>
                <a:lnTo>
                  <a:pt x="28612" y="2607"/>
                </a:lnTo>
                <a:lnTo>
                  <a:pt x="28577" y="2431"/>
                </a:lnTo>
                <a:lnTo>
                  <a:pt x="28559" y="2237"/>
                </a:lnTo>
                <a:lnTo>
                  <a:pt x="28542" y="2044"/>
                </a:lnTo>
                <a:lnTo>
                  <a:pt x="28542" y="1656"/>
                </a:lnTo>
                <a:lnTo>
                  <a:pt x="28594" y="1269"/>
                </a:lnTo>
                <a:lnTo>
                  <a:pt x="28612" y="1145"/>
                </a:lnTo>
                <a:lnTo>
                  <a:pt x="28647" y="1039"/>
                </a:lnTo>
                <a:lnTo>
                  <a:pt x="28700" y="916"/>
                </a:lnTo>
                <a:lnTo>
                  <a:pt x="28788" y="828"/>
                </a:lnTo>
                <a:close/>
                <a:moveTo>
                  <a:pt x="44059" y="3788"/>
                </a:moveTo>
                <a:lnTo>
                  <a:pt x="44028" y="3929"/>
                </a:lnTo>
                <a:lnTo>
                  <a:pt x="43993" y="4070"/>
                </a:lnTo>
                <a:lnTo>
                  <a:pt x="43940" y="4228"/>
                </a:lnTo>
                <a:lnTo>
                  <a:pt x="43852" y="4387"/>
                </a:lnTo>
                <a:lnTo>
                  <a:pt x="43834" y="4246"/>
                </a:lnTo>
                <a:lnTo>
                  <a:pt x="43834" y="4193"/>
                </a:lnTo>
                <a:lnTo>
                  <a:pt x="43834" y="4140"/>
                </a:lnTo>
                <a:lnTo>
                  <a:pt x="43905" y="3982"/>
                </a:lnTo>
                <a:lnTo>
                  <a:pt x="43975" y="3806"/>
                </a:lnTo>
                <a:lnTo>
                  <a:pt x="44010" y="3788"/>
                </a:lnTo>
                <a:close/>
                <a:moveTo>
                  <a:pt x="42301" y="2977"/>
                </a:moveTo>
                <a:lnTo>
                  <a:pt x="42337" y="3083"/>
                </a:lnTo>
                <a:lnTo>
                  <a:pt x="42337" y="3189"/>
                </a:lnTo>
                <a:lnTo>
                  <a:pt x="42319" y="3312"/>
                </a:lnTo>
                <a:lnTo>
                  <a:pt x="42266" y="3506"/>
                </a:lnTo>
                <a:lnTo>
                  <a:pt x="42108" y="4087"/>
                </a:lnTo>
                <a:lnTo>
                  <a:pt x="42037" y="4369"/>
                </a:lnTo>
                <a:lnTo>
                  <a:pt x="41967" y="4493"/>
                </a:lnTo>
                <a:lnTo>
                  <a:pt x="41879" y="4616"/>
                </a:lnTo>
                <a:lnTo>
                  <a:pt x="41861" y="4563"/>
                </a:lnTo>
                <a:lnTo>
                  <a:pt x="41861" y="4528"/>
                </a:lnTo>
                <a:lnTo>
                  <a:pt x="42249" y="3066"/>
                </a:lnTo>
                <a:lnTo>
                  <a:pt x="42266" y="3013"/>
                </a:lnTo>
                <a:lnTo>
                  <a:pt x="42301" y="2977"/>
                </a:lnTo>
                <a:close/>
                <a:moveTo>
                  <a:pt x="36329" y="3048"/>
                </a:moveTo>
                <a:lnTo>
                  <a:pt x="36434" y="3259"/>
                </a:lnTo>
                <a:lnTo>
                  <a:pt x="36523" y="3471"/>
                </a:lnTo>
                <a:lnTo>
                  <a:pt x="36646" y="3876"/>
                </a:lnTo>
                <a:lnTo>
                  <a:pt x="36664" y="3964"/>
                </a:lnTo>
                <a:lnTo>
                  <a:pt x="36646" y="4035"/>
                </a:lnTo>
                <a:lnTo>
                  <a:pt x="36487" y="4334"/>
                </a:lnTo>
                <a:lnTo>
                  <a:pt x="36294" y="4651"/>
                </a:lnTo>
                <a:lnTo>
                  <a:pt x="36258" y="4563"/>
                </a:lnTo>
                <a:lnTo>
                  <a:pt x="36223" y="4475"/>
                </a:lnTo>
                <a:lnTo>
                  <a:pt x="36170" y="4299"/>
                </a:lnTo>
                <a:lnTo>
                  <a:pt x="36153" y="4123"/>
                </a:lnTo>
                <a:lnTo>
                  <a:pt x="36135" y="3964"/>
                </a:lnTo>
                <a:lnTo>
                  <a:pt x="36135" y="3735"/>
                </a:lnTo>
                <a:lnTo>
                  <a:pt x="36153" y="3506"/>
                </a:lnTo>
                <a:lnTo>
                  <a:pt x="36170" y="3400"/>
                </a:lnTo>
                <a:lnTo>
                  <a:pt x="36223" y="3277"/>
                </a:lnTo>
                <a:lnTo>
                  <a:pt x="36258" y="3171"/>
                </a:lnTo>
                <a:lnTo>
                  <a:pt x="36329" y="3048"/>
                </a:lnTo>
                <a:close/>
                <a:moveTo>
                  <a:pt x="29440" y="3999"/>
                </a:moveTo>
                <a:lnTo>
                  <a:pt x="29599" y="4070"/>
                </a:lnTo>
                <a:lnTo>
                  <a:pt x="29740" y="4123"/>
                </a:lnTo>
                <a:lnTo>
                  <a:pt x="29863" y="4193"/>
                </a:lnTo>
                <a:lnTo>
                  <a:pt x="29986" y="4281"/>
                </a:lnTo>
                <a:lnTo>
                  <a:pt x="30092" y="4369"/>
                </a:lnTo>
                <a:lnTo>
                  <a:pt x="30180" y="4457"/>
                </a:lnTo>
                <a:lnTo>
                  <a:pt x="30250" y="4563"/>
                </a:lnTo>
                <a:lnTo>
                  <a:pt x="30321" y="4669"/>
                </a:lnTo>
                <a:lnTo>
                  <a:pt x="30321" y="4669"/>
                </a:lnTo>
                <a:lnTo>
                  <a:pt x="30198" y="4634"/>
                </a:lnTo>
                <a:lnTo>
                  <a:pt x="30092" y="4581"/>
                </a:lnTo>
                <a:lnTo>
                  <a:pt x="29969" y="4510"/>
                </a:lnTo>
                <a:lnTo>
                  <a:pt x="29863" y="4440"/>
                </a:lnTo>
                <a:lnTo>
                  <a:pt x="29757" y="4352"/>
                </a:lnTo>
                <a:lnTo>
                  <a:pt x="29651" y="4246"/>
                </a:lnTo>
                <a:lnTo>
                  <a:pt x="29546" y="4123"/>
                </a:lnTo>
                <a:lnTo>
                  <a:pt x="29440" y="3999"/>
                </a:lnTo>
                <a:close/>
                <a:moveTo>
                  <a:pt x="30162" y="2026"/>
                </a:moveTo>
                <a:lnTo>
                  <a:pt x="30250" y="2079"/>
                </a:lnTo>
                <a:lnTo>
                  <a:pt x="30339" y="2132"/>
                </a:lnTo>
                <a:lnTo>
                  <a:pt x="30409" y="2220"/>
                </a:lnTo>
                <a:lnTo>
                  <a:pt x="30497" y="2361"/>
                </a:lnTo>
                <a:lnTo>
                  <a:pt x="30603" y="2537"/>
                </a:lnTo>
                <a:lnTo>
                  <a:pt x="30673" y="2731"/>
                </a:lnTo>
                <a:lnTo>
                  <a:pt x="30709" y="2837"/>
                </a:lnTo>
                <a:lnTo>
                  <a:pt x="30726" y="2925"/>
                </a:lnTo>
                <a:lnTo>
                  <a:pt x="30726" y="3030"/>
                </a:lnTo>
                <a:lnTo>
                  <a:pt x="30726" y="3154"/>
                </a:lnTo>
                <a:lnTo>
                  <a:pt x="30761" y="3171"/>
                </a:lnTo>
                <a:lnTo>
                  <a:pt x="30814" y="3206"/>
                </a:lnTo>
                <a:lnTo>
                  <a:pt x="30867" y="3277"/>
                </a:lnTo>
                <a:lnTo>
                  <a:pt x="30885" y="3383"/>
                </a:lnTo>
                <a:lnTo>
                  <a:pt x="30885" y="3471"/>
                </a:lnTo>
                <a:lnTo>
                  <a:pt x="30885" y="3753"/>
                </a:lnTo>
                <a:lnTo>
                  <a:pt x="30867" y="4017"/>
                </a:lnTo>
                <a:lnTo>
                  <a:pt x="30814" y="4299"/>
                </a:lnTo>
                <a:lnTo>
                  <a:pt x="30761" y="4563"/>
                </a:lnTo>
                <a:lnTo>
                  <a:pt x="30744" y="4634"/>
                </a:lnTo>
                <a:lnTo>
                  <a:pt x="30691" y="4686"/>
                </a:lnTo>
                <a:lnTo>
                  <a:pt x="30620" y="4616"/>
                </a:lnTo>
                <a:lnTo>
                  <a:pt x="30568" y="4545"/>
                </a:lnTo>
                <a:lnTo>
                  <a:pt x="30532" y="4457"/>
                </a:lnTo>
                <a:lnTo>
                  <a:pt x="30532" y="4369"/>
                </a:lnTo>
                <a:lnTo>
                  <a:pt x="30532" y="4175"/>
                </a:lnTo>
                <a:lnTo>
                  <a:pt x="30550" y="3982"/>
                </a:lnTo>
                <a:lnTo>
                  <a:pt x="30656" y="3277"/>
                </a:lnTo>
                <a:lnTo>
                  <a:pt x="30497" y="3488"/>
                </a:lnTo>
                <a:lnTo>
                  <a:pt x="30303" y="3806"/>
                </a:lnTo>
                <a:lnTo>
                  <a:pt x="30198" y="3647"/>
                </a:lnTo>
                <a:lnTo>
                  <a:pt x="30110" y="3471"/>
                </a:lnTo>
                <a:lnTo>
                  <a:pt x="30039" y="3259"/>
                </a:lnTo>
                <a:lnTo>
                  <a:pt x="30004" y="3030"/>
                </a:lnTo>
                <a:lnTo>
                  <a:pt x="30004" y="2784"/>
                </a:lnTo>
                <a:lnTo>
                  <a:pt x="30021" y="2537"/>
                </a:lnTo>
                <a:lnTo>
                  <a:pt x="30074" y="2273"/>
                </a:lnTo>
                <a:lnTo>
                  <a:pt x="30162" y="2026"/>
                </a:lnTo>
                <a:close/>
                <a:moveTo>
                  <a:pt x="35888" y="3136"/>
                </a:moveTo>
                <a:lnTo>
                  <a:pt x="35888" y="3541"/>
                </a:lnTo>
                <a:lnTo>
                  <a:pt x="35924" y="3946"/>
                </a:lnTo>
                <a:lnTo>
                  <a:pt x="35976" y="4334"/>
                </a:lnTo>
                <a:lnTo>
                  <a:pt x="36029" y="4739"/>
                </a:lnTo>
                <a:lnTo>
                  <a:pt x="35941" y="4739"/>
                </a:lnTo>
                <a:lnTo>
                  <a:pt x="35747" y="4598"/>
                </a:lnTo>
                <a:lnTo>
                  <a:pt x="35554" y="4405"/>
                </a:lnTo>
                <a:lnTo>
                  <a:pt x="35342" y="4211"/>
                </a:lnTo>
                <a:lnTo>
                  <a:pt x="35201" y="4035"/>
                </a:lnTo>
                <a:lnTo>
                  <a:pt x="35254" y="3894"/>
                </a:lnTo>
                <a:lnTo>
                  <a:pt x="35307" y="3753"/>
                </a:lnTo>
                <a:lnTo>
                  <a:pt x="35377" y="3629"/>
                </a:lnTo>
                <a:lnTo>
                  <a:pt x="35465" y="3524"/>
                </a:lnTo>
                <a:lnTo>
                  <a:pt x="35554" y="3418"/>
                </a:lnTo>
                <a:lnTo>
                  <a:pt x="35659" y="3312"/>
                </a:lnTo>
                <a:lnTo>
                  <a:pt x="35765" y="3224"/>
                </a:lnTo>
                <a:lnTo>
                  <a:pt x="35888" y="3136"/>
                </a:lnTo>
                <a:close/>
                <a:moveTo>
                  <a:pt x="23450" y="2837"/>
                </a:moveTo>
                <a:lnTo>
                  <a:pt x="23714" y="2872"/>
                </a:lnTo>
                <a:lnTo>
                  <a:pt x="23961" y="2942"/>
                </a:lnTo>
                <a:lnTo>
                  <a:pt x="24066" y="2995"/>
                </a:lnTo>
                <a:lnTo>
                  <a:pt x="24172" y="3048"/>
                </a:lnTo>
                <a:lnTo>
                  <a:pt x="24260" y="3118"/>
                </a:lnTo>
                <a:lnTo>
                  <a:pt x="24348" y="3189"/>
                </a:lnTo>
                <a:lnTo>
                  <a:pt x="24260" y="3242"/>
                </a:lnTo>
                <a:lnTo>
                  <a:pt x="24190" y="3295"/>
                </a:lnTo>
                <a:lnTo>
                  <a:pt x="23714" y="3488"/>
                </a:lnTo>
                <a:lnTo>
                  <a:pt x="23661" y="3524"/>
                </a:lnTo>
                <a:lnTo>
                  <a:pt x="23556" y="3612"/>
                </a:lnTo>
                <a:lnTo>
                  <a:pt x="23556" y="3612"/>
                </a:lnTo>
                <a:lnTo>
                  <a:pt x="23679" y="3594"/>
                </a:lnTo>
                <a:lnTo>
                  <a:pt x="23732" y="3594"/>
                </a:lnTo>
                <a:lnTo>
                  <a:pt x="24102" y="3488"/>
                </a:lnTo>
                <a:lnTo>
                  <a:pt x="24278" y="3436"/>
                </a:lnTo>
                <a:lnTo>
                  <a:pt x="24454" y="3383"/>
                </a:lnTo>
                <a:lnTo>
                  <a:pt x="24613" y="3347"/>
                </a:lnTo>
                <a:lnTo>
                  <a:pt x="24789" y="3330"/>
                </a:lnTo>
                <a:lnTo>
                  <a:pt x="25124" y="3330"/>
                </a:lnTo>
                <a:lnTo>
                  <a:pt x="25282" y="3365"/>
                </a:lnTo>
                <a:lnTo>
                  <a:pt x="25458" y="3400"/>
                </a:lnTo>
                <a:lnTo>
                  <a:pt x="25617" y="3453"/>
                </a:lnTo>
                <a:lnTo>
                  <a:pt x="25775" y="3524"/>
                </a:lnTo>
                <a:lnTo>
                  <a:pt x="25934" y="3629"/>
                </a:lnTo>
                <a:lnTo>
                  <a:pt x="25846" y="3682"/>
                </a:lnTo>
                <a:lnTo>
                  <a:pt x="25775" y="3717"/>
                </a:lnTo>
                <a:lnTo>
                  <a:pt x="25617" y="3788"/>
                </a:lnTo>
                <a:lnTo>
                  <a:pt x="25300" y="3876"/>
                </a:lnTo>
                <a:lnTo>
                  <a:pt x="24983" y="3964"/>
                </a:lnTo>
                <a:lnTo>
                  <a:pt x="24806" y="4035"/>
                </a:lnTo>
                <a:lnTo>
                  <a:pt x="24736" y="4087"/>
                </a:lnTo>
                <a:lnTo>
                  <a:pt x="24666" y="4140"/>
                </a:lnTo>
                <a:lnTo>
                  <a:pt x="24736" y="4140"/>
                </a:lnTo>
                <a:lnTo>
                  <a:pt x="24789" y="4158"/>
                </a:lnTo>
                <a:lnTo>
                  <a:pt x="26040" y="3911"/>
                </a:lnTo>
                <a:lnTo>
                  <a:pt x="26181" y="3894"/>
                </a:lnTo>
                <a:lnTo>
                  <a:pt x="26269" y="3911"/>
                </a:lnTo>
                <a:lnTo>
                  <a:pt x="26374" y="3946"/>
                </a:lnTo>
                <a:lnTo>
                  <a:pt x="26533" y="4017"/>
                </a:lnTo>
                <a:lnTo>
                  <a:pt x="26463" y="4123"/>
                </a:lnTo>
                <a:lnTo>
                  <a:pt x="26392" y="4193"/>
                </a:lnTo>
                <a:lnTo>
                  <a:pt x="26198" y="4334"/>
                </a:lnTo>
                <a:lnTo>
                  <a:pt x="26005" y="4475"/>
                </a:lnTo>
                <a:lnTo>
                  <a:pt x="25793" y="4581"/>
                </a:lnTo>
                <a:lnTo>
                  <a:pt x="25582" y="4669"/>
                </a:lnTo>
                <a:lnTo>
                  <a:pt x="25370" y="4739"/>
                </a:lnTo>
                <a:lnTo>
                  <a:pt x="25141" y="4775"/>
                </a:lnTo>
                <a:lnTo>
                  <a:pt x="24912" y="4775"/>
                </a:lnTo>
                <a:lnTo>
                  <a:pt x="24683" y="4757"/>
                </a:lnTo>
                <a:lnTo>
                  <a:pt x="24313" y="4704"/>
                </a:lnTo>
                <a:lnTo>
                  <a:pt x="23978" y="4598"/>
                </a:lnTo>
                <a:lnTo>
                  <a:pt x="23661" y="4457"/>
                </a:lnTo>
                <a:lnTo>
                  <a:pt x="23520" y="4387"/>
                </a:lnTo>
                <a:lnTo>
                  <a:pt x="23379" y="4299"/>
                </a:lnTo>
                <a:lnTo>
                  <a:pt x="23238" y="4193"/>
                </a:lnTo>
                <a:lnTo>
                  <a:pt x="23097" y="4087"/>
                </a:lnTo>
                <a:lnTo>
                  <a:pt x="22974" y="3982"/>
                </a:lnTo>
                <a:lnTo>
                  <a:pt x="22868" y="3841"/>
                </a:lnTo>
                <a:lnTo>
                  <a:pt x="22763" y="3717"/>
                </a:lnTo>
                <a:lnTo>
                  <a:pt x="22657" y="3559"/>
                </a:lnTo>
                <a:lnTo>
                  <a:pt x="22551" y="3400"/>
                </a:lnTo>
                <a:lnTo>
                  <a:pt x="22481" y="3242"/>
                </a:lnTo>
                <a:lnTo>
                  <a:pt x="22446" y="3154"/>
                </a:lnTo>
                <a:lnTo>
                  <a:pt x="22428" y="3083"/>
                </a:lnTo>
                <a:lnTo>
                  <a:pt x="22534" y="3013"/>
                </a:lnTo>
                <a:lnTo>
                  <a:pt x="22657" y="2960"/>
                </a:lnTo>
                <a:lnTo>
                  <a:pt x="22780" y="2907"/>
                </a:lnTo>
                <a:lnTo>
                  <a:pt x="22904" y="2872"/>
                </a:lnTo>
                <a:lnTo>
                  <a:pt x="23186" y="2837"/>
                </a:lnTo>
                <a:close/>
                <a:moveTo>
                  <a:pt x="45437" y="3083"/>
                </a:moveTo>
                <a:lnTo>
                  <a:pt x="45473" y="3101"/>
                </a:lnTo>
                <a:lnTo>
                  <a:pt x="45490" y="3118"/>
                </a:lnTo>
                <a:lnTo>
                  <a:pt x="45508" y="3154"/>
                </a:lnTo>
                <a:lnTo>
                  <a:pt x="45508" y="3224"/>
                </a:lnTo>
                <a:lnTo>
                  <a:pt x="45473" y="3277"/>
                </a:lnTo>
                <a:lnTo>
                  <a:pt x="45296" y="3647"/>
                </a:lnTo>
                <a:lnTo>
                  <a:pt x="45103" y="3999"/>
                </a:lnTo>
                <a:lnTo>
                  <a:pt x="45067" y="4052"/>
                </a:lnTo>
                <a:lnTo>
                  <a:pt x="45050" y="4175"/>
                </a:lnTo>
                <a:lnTo>
                  <a:pt x="45208" y="4035"/>
                </a:lnTo>
                <a:lnTo>
                  <a:pt x="45332" y="3876"/>
                </a:lnTo>
                <a:lnTo>
                  <a:pt x="45455" y="3735"/>
                </a:lnTo>
                <a:lnTo>
                  <a:pt x="45578" y="3612"/>
                </a:lnTo>
                <a:lnTo>
                  <a:pt x="45666" y="3700"/>
                </a:lnTo>
                <a:lnTo>
                  <a:pt x="45719" y="3753"/>
                </a:lnTo>
                <a:lnTo>
                  <a:pt x="45737" y="3788"/>
                </a:lnTo>
                <a:lnTo>
                  <a:pt x="45737" y="3823"/>
                </a:lnTo>
                <a:lnTo>
                  <a:pt x="45702" y="3911"/>
                </a:lnTo>
                <a:lnTo>
                  <a:pt x="45490" y="4264"/>
                </a:lnTo>
                <a:lnTo>
                  <a:pt x="45279" y="4616"/>
                </a:lnTo>
                <a:lnTo>
                  <a:pt x="45120" y="4827"/>
                </a:lnTo>
                <a:lnTo>
                  <a:pt x="44926" y="5021"/>
                </a:lnTo>
                <a:lnTo>
                  <a:pt x="44786" y="5127"/>
                </a:lnTo>
                <a:lnTo>
                  <a:pt x="44627" y="5233"/>
                </a:lnTo>
                <a:lnTo>
                  <a:pt x="44468" y="5303"/>
                </a:lnTo>
                <a:lnTo>
                  <a:pt x="44275" y="5338"/>
                </a:lnTo>
                <a:lnTo>
                  <a:pt x="44222" y="5268"/>
                </a:lnTo>
                <a:lnTo>
                  <a:pt x="44204" y="5180"/>
                </a:lnTo>
                <a:lnTo>
                  <a:pt x="44169" y="5039"/>
                </a:lnTo>
                <a:lnTo>
                  <a:pt x="44169" y="4880"/>
                </a:lnTo>
                <a:lnTo>
                  <a:pt x="44187" y="4722"/>
                </a:lnTo>
                <a:lnTo>
                  <a:pt x="44222" y="4493"/>
                </a:lnTo>
                <a:lnTo>
                  <a:pt x="44292" y="4281"/>
                </a:lnTo>
                <a:lnTo>
                  <a:pt x="44398" y="4087"/>
                </a:lnTo>
                <a:lnTo>
                  <a:pt x="44539" y="3894"/>
                </a:lnTo>
                <a:lnTo>
                  <a:pt x="44609" y="3823"/>
                </a:lnTo>
                <a:lnTo>
                  <a:pt x="44627" y="3806"/>
                </a:lnTo>
                <a:lnTo>
                  <a:pt x="44662" y="3788"/>
                </a:lnTo>
                <a:lnTo>
                  <a:pt x="44715" y="3806"/>
                </a:lnTo>
                <a:lnTo>
                  <a:pt x="44768" y="3788"/>
                </a:lnTo>
                <a:lnTo>
                  <a:pt x="44838" y="3735"/>
                </a:lnTo>
                <a:lnTo>
                  <a:pt x="44891" y="3682"/>
                </a:lnTo>
                <a:lnTo>
                  <a:pt x="44944" y="3612"/>
                </a:lnTo>
                <a:lnTo>
                  <a:pt x="45385" y="3101"/>
                </a:lnTo>
                <a:lnTo>
                  <a:pt x="45437" y="3083"/>
                </a:lnTo>
                <a:close/>
                <a:moveTo>
                  <a:pt x="42076" y="5425"/>
                </a:moveTo>
                <a:lnTo>
                  <a:pt x="42072" y="5426"/>
                </a:lnTo>
                <a:lnTo>
                  <a:pt x="42072" y="5444"/>
                </a:lnTo>
                <a:lnTo>
                  <a:pt x="42076" y="5425"/>
                </a:lnTo>
                <a:close/>
                <a:moveTo>
                  <a:pt x="63549" y="1022"/>
                </a:moveTo>
                <a:lnTo>
                  <a:pt x="63567" y="1128"/>
                </a:lnTo>
                <a:lnTo>
                  <a:pt x="63567" y="1216"/>
                </a:lnTo>
                <a:lnTo>
                  <a:pt x="63408" y="2484"/>
                </a:lnTo>
                <a:lnTo>
                  <a:pt x="63408" y="2678"/>
                </a:lnTo>
                <a:lnTo>
                  <a:pt x="63408" y="2889"/>
                </a:lnTo>
                <a:lnTo>
                  <a:pt x="63426" y="2942"/>
                </a:lnTo>
                <a:lnTo>
                  <a:pt x="63461" y="3030"/>
                </a:lnTo>
                <a:lnTo>
                  <a:pt x="63496" y="2977"/>
                </a:lnTo>
                <a:lnTo>
                  <a:pt x="63496" y="2960"/>
                </a:lnTo>
                <a:lnTo>
                  <a:pt x="63567" y="2326"/>
                </a:lnTo>
                <a:lnTo>
                  <a:pt x="63602" y="1956"/>
                </a:lnTo>
                <a:lnTo>
                  <a:pt x="63655" y="1586"/>
                </a:lnTo>
                <a:lnTo>
                  <a:pt x="63672" y="1480"/>
                </a:lnTo>
                <a:lnTo>
                  <a:pt x="63708" y="1392"/>
                </a:lnTo>
                <a:lnTo>
                  <a:pt x="63743" y="1286"/>
                </a:lnTo>
                <a:lnTo>
                  <a:pt x="63831" y="1198"/>
                </a:lnTo>
                <a:lnTo>
                  <a:pt x="63901" y="1304"/>
                </a:lnTo>
                <a:lnTo>
                  <a:pt x="63954" y="1409"/>
                </a:lnTo>
                <a:lnTo>
                  <a:pt x="63989" y="1533"/>
                </a:lnTo>
                <a:lnTo>
                  <a:pt x="64007" y="1656"/>
                </a:lnTo>
                <a:lnTo>
                  <a:pt x="64042" y="2977"/>
                </a:lnTo>
                <a:lnTo>
                  <a:pt x="64042" y="3136"/>
                </a:lnTo>
                <a:lnTo>
                  <a:pt x="64060" y="3312"/>
                </a:lnTo>
                <a:lnTo>
                  <a:pt x="64113" y="3171"/>
                </a:lnTo>
                <a:lnTo>
                  <a:pt x="64148" y="3013"/>
                </a:lnTo>
                <a:lnTo>
                  <a:pt x="64166" y="2731"/>
                </a:lnTo>
                <a:lnTo>
                  <a:pt x="64183" y="2431"/>
                </a:lnTo>
                <a:lnTo>
                  <a:pt x="64218" y="2132"/>
                </a:lnTo>
                <a:lnTo>
                  <a:pt x="64324" y="2237"/>
                </a:lnTo>
                <a:lnTo>
                  <a:pt x="64412" y="2396"/>
                </a:lnTo>
                <a:lnTo>
                  <a:pt x="64483" y="2555"/>
                </a:lnTo>
                <a:lnTo>
                  <a:pt x="64500" y="2660"/>
                </a:lnTo>
                <a:lnTo>
                  <a:pt x="64518" y="2748"/>
                </a:lnTo>
                <a:lnTo>
                  <a:pt x="64518" y="2925"/>
                </a:lnTo>
                <a:lnTo>
                  <a:pt x="64518" y="3101"/>
                </a:lnTo>
                <a:lnTo>
                  <a:pt x="64500" y="3453"/>
                </a:lnTo>
                <a:lnTo>
                  <a:pt x="64659" y="3453"/>
                </a:lnTo>
                <a:lnTo>
                  <a:pt x="64712" y="3541"/>
                </a:lnTo>
                <a:lnTo>
                  <a:pt x="64747" y="3629"/>
                </a:lnTo>
                <a:lnTo>
                  <a:pt x="64765" y="3806"/>
                </a:lnTo>
                <a:lnTo>
                  <a:pt x="64817" y="4070"/>
                </a:lnTo>
                <a:lnTo>
                  <a:pt x="64817" y="4334"/>
                </a:lnTo>
                <a:lnTo>
                  <a:pt x="64800" y="4581"/>
                </a:lnTo>
                <a:lnTo>
                  <a:pt x="64747" y="4845"/>
                </a:lnTo>
                <a:lnTo>
                  <a:pt x="64694" y="4986"/>
                </a:lnTo>
                <a:lnTo>
                  <a:pt x="64641" y="5092"/>
                </a:lnTo>
                <a:lnTo>
                  <a:pt x="64571" y="5215"/>
                </a:lnTo>
                <a:lnTo>
                  <a:pt x="64500" y="5321"/>
                </a:lnTo>
                <a:lnTo>
                  <a:pt x="64395" y="5409"/>
                </a:lnTo>
                <a:lnTo>
                  <a:pt x="64307" y="5497"/>
                </a:lnTo>
                <a:lnTo>
                  <a:pt x="64183" y="5567"/>
                </a:lnTo>
                <a:lnTo>
                  <a:pt x="64060" y="5620"/>
                </a:lnTo>
                <a:lnTo>
                  <a:pt x="64025" y="5620"/>
                </a:lnTo>
                <a:lnTo>
                  <a:pt x="63901" y="5532"/>
                </a:lnTo>
                <a:lnTo>
                  <a:pt x="63690" y="5638"/>
                </a:lnTo>
                <a:lnTo>
                  <a:pt x="63672" y="5585"/>
                </a:lnTo>
                <a:lnTo>
                  <a:pt x="63655" y="5550"/>
                </a:lnTo>
                <a:lnTo>
                  <a:pt x="63655" y="5109"/>
                </a:lnTo>
                <a:lnTo>
                  <a:pt x="63637" y="4915"/>
                </a:lnTo>
                <a:lnTo>
                  <a:pt x="63637" y="4722"/>
                </a:lnTo>
                <a:lnTo>
                  <a:pt x="63567" y="4968"/>
                </a:lnTo>
                <a:lnTo>
                  <a:pt x="63514" y="5215"/>
                </a:lnTo>
                <a:lnTo>
                  <a:pt x="63461" y="5479"/>
                </a:lnTo>
                <a:lnTo>
                  <a:pt x="63373" y="5761"/>
                </a:lnTo>
                <a:lnTo>
                  <a:pt x="63302" y="5655"/>
                </a:lnTo>
                <a:lnTo>
                  <a:pt x="63249" y="5585"/>
                </a:lnTo>
                <a:lnTo>
                  <a:pt x="63108" y="5004"/>
                </a:lnTo>
                <a:lnTo>
                  <a:pt x="62968" y="4334"/>
                </a:lnTo>
                <a:lnTo>
                  <a:pt x="62950" y="4281"/>
                </a:lnTo>
                <a:lnTo>
                  <a:pt x="62897" y="4193"/>
                </a:lnTo>
                <a:lnTo>
                  <a:pt x="62879" y="4299"/>
                </a:lnTo>
                <a:lnTo>
                  <a:pt x="62879" y="4387"/>
                </a:lnTo>
                <a:lnTo>
                  <a:pt x="62897" y="4475"/>
                </a:lnTo>
                <a:lnTo>
                  <a:pt x="62915" y="4545"/>
                </a:lnTo>
                <a:lnTo>
                  <a:pt x="62915" y="4722"/>
                </a:lnTo>
                <a:lnTo>
                  <a:pt x="62950" y="4880"/>
                </a:lnTo>
                <a:lnTo>
                  <a:pt x="62968" y="5074"/>
                </a:lnTo>
                <a:lnTo>
                  <a:pt x="62985" y="5250"/>
                </a:lnTo>
                <a:lnTo>
                  <a:pt x="63003" y="5426"/>
                </a:lnTo>
                <a:lnTo>
                  <a:pt x="63003" y="5497"/>
                </a:lnTo>
                <a:lnTo>
                  <a:pt x="62968" y="5585"/>
                </a:lnTo>
                <a:lnTo>
                  <a:pt x="62915" y="5567"/>
                </a:lnTo>
                <a:lnTo>
                  <a:pt x="62879" y="5532"/>
                </a:lnTo>
                <a:lnTo>
                  <a:pt x="62686" y="5180"/>
                </a:lnTo>
                <a:lnTo>
                  <a:pt x="62509" y="4810"/>
                </a:lnTo>
                <a:lnTo>
                  <a:pt x="62439" y="4616"/>
                </a:lnTo>
                <a:lnTo>
                  <a:pt x="62369" y="4422"/>
                </a:lnTo>
                <a:lnTo>
                  <a:pt x="62316" y="4211"/>
                </a:lnTo>
                <a:lnTo>
                  <a:pt x="62280" y="4017"/>
                </a:lnTo>
                <a:lnTo>
                  <a:pt x="62228" y="3717"/>
                </a:lnTo>
                <a:lnTo>
                  <a:pt x="62228" y="3400"/>
                </a:lnTo>
                <a:lnTo>
                  <a:pt x="62263" y="3101"/>
                </a:lnTo>
                <a:lnTo>
                  <a:pt x="62298" y="2801"/>
                </a:lnTo>
                <a:lnTo>
                  <a:pt x="62439" y="2273"/>
                </a:lnTo>
                <a:lnTo>
                  <a:pt x="62580" y="1727"/>
                </a:lnTo>
                <a:lnTo>
                  <a:pt x="62615" y="1656"/>
                </a:lnTo>
                <a:lnTo>
                  <a:pt x="62650" y="1586"/>
                </a:lnTo>
                <a:lnTo>
                  <a:pt x="62756" y="1445"/>
                </a:lnTo>
                <a:lnTo>
                  <a:pt x="62791" y="1409"/>
                </a:lnTo>
                <a:lnTo>
                  <a:pt x="62827" y="1392"/>
                </a:lnTo>
                <a:lnTo>
                  <a:pt x="62932" y="1321"/>
                </a:lnTo>
                <a:lnTo>
                  <a:pt x="62968" y="1427"/>
                </a:lnTo>
                <a:lnTo>
                  <a:pt x="62968" y="1533"/>
                </a:lnTo>
                <a:lnTo>
                  <a:pt x="62950" y="1709"/>
                </a:lnTo>
                <a:lnTo>
                  <a:pt x="62932" y="2044"/>
                </a:lnTo>
                <a:lnTo>
                  <a:pt x="62932" y="2414"/>
                </a:lnTo>
                <a:lnTo>
                  <a:pt x="62968" y="2414"/>
                </a:lnTo>
                <a:lnTo>
                  <a:pt x="63003" y="2378"/>
                </a:lnTo>
                <a:lnTo>
                  <a:pt x="63020" y="2343"/>
                </a:lnTo>
                <a:lnTo>
                  <a:pt x="63020" y="2308"/>
                </a:lnTo>
                <a:lnTo>
                  <a:pt x="63108" y="1744"/>
                </a:lnTo>
                <a:lnTo>
                  <a:pt x="63144" y="1515"/>
                </a:lnTo>
                <a:lnTo>
                  <a:pt x="63179" y="1286"/>
                </a:lnTo>
                <a:lnTo>
                  <a:pt x="63197" y="1233"/>
                </a:lnTo>
                <a:lnTo>
                  <a:pt x="63232" y="1180"/>
                </a:lnTo>
                <a:lnTo>
                  <a:pt x="63320" y="1092"/>
                </a:lnTo>
                <a:lnTo>
                  <a:pt x="63355" y="1057"/>
                </a:lnTo>
                <a:lnTo>
                  <a:pt x="63426" y="1057"/>
                </a:lnTo>
                <a:lnTo>
                  <a:pt x="63549" y="1022"/>
                </a:lnTo>
                <a:close/>
                <a:moveTo>
                  <a:pt x="26727" y="5849"/>
                </a:moveTo>
                <a:lnTo>
                  <a:pt x="26656" y="5902"/>
                </a:lnTo>
                <a:lnTo>
                  <a:pt x="26568" y="5920"/>
                </a:lnTo>
                <a:lnTo>
                  <a:pt x="26480" y="5920"/>
                </a:lnTo>
                <a:lnTo>
                  <a:pt x="26304" y="5902"/>
                </a:lnTo>
                <a:lnTo>
                  <a:pt x="26410" y="5867"/>
                </a:lnTo>
                <a:lnTo>
                  <a:pt x="26480" y="5849"/>
                </a:lnTo>
                <a:close/>
                <a:moveTo>
                  <a:pt x="36769" y="4193"/>
                </a:moveTo>
                <a:lnTo>
                  <a:pt x="36857" y="4334"/>
                </a:lnTo>
                <a:lnTo>
                  <a:pt x="36928" y="4475"/>
                </a:lnTo>
                <a:lnTo>
                  <a:pt x="36981" y="4616"/>
                </a:lnTo>
                <a:lnTo>
                  <a:pt x="37016" y="4757"/>
                </a:lnTo>
                <a:lnTo>
                  <a:pt x="37034" y="4898"/>
                </a:lnTo>
                <a:lnTo>
                  <a:pt x="37034" y="5039"/>
                </a:lnTo>
                <a:lnTo>
                  <a:pt x="37016" y="5180"/>
                </a:lnTo>
                <a:lnTo>
                  <a:pt x="36981" y="5338"/>
                </a:lnTo>
                <a:lnTo>
                  <a:pt x="36893" y="5691"/>
                </a:lnTo>
                <a:lnTo>
                  <a:pt x="36840" y="5867"/>
                </a:lnTo>
                <a:lnTo>
                  <a:pt x="36769" y="6043"/>
                </a:lnTo>
                <a:lnTo>
                  <a:pt x="36681" y="5955"/>
                </a:lnTo>
                <a:lnTo>
                  <a:pt x="36628" y="5867"/>
                </a:lnTo>
                <a:lnTo>
                  <a:pt x="36575" y="5761"/>
                </a:lnTo>
                <a:lnTo>
                  <a:pt x="36540" y="5603"/>
                </a:lnTo>
                <a:lnTo>
                  <a:pt x="36487" y="5391"/>
                </a:lnTo>
                <a:lnTo>
                  <a:pt x="36470" y="5180"/>
                </a:lnTo>
                <a:lnTo>
                  <a:pt x="36470" y="4951"/>
                </a:lnTo>
                <a:lnTo>
                  <a:pt x="36505" y="4739"/>
                </a:lnTo>
                <a:lnTo>
                  <a:pt x="36558" y="4598"/>
                </a:lnTo>
                <a:lnTo>
                  <a:pt x="36611" y="4457"/>
                </a:lnTo>
                <a:lnTo>
                  <a:pt x="36681" y="4316"/>
                </a:lnTo>
                <a:lnTo>
                  <a:pt x="36769" y="4193"/>
                </a:lnTo>
                <a:close/>
                <a:moveTo>
                  <a:pt x="46019" y="3964"/>
                </a:moveTo>
                <a:lnTo>
                  <a:pt x="46125" y="3982"/>
                </a:lnTo>
                <a:lnTo>
                  <a:pt x="45843" y="4440"/>
                </a:lnTo>
                <a:lnTo>
                  <a:pt x="45719" y="4634"/>
                </a:lnTo>
                <a:lnTo>
                  <a:pt x="45666" y="4739"/>
                </a:lnTo>
                <a:lnTo>
                  <a:pt x="45614" y="4863"/>
                </a:lnTo>
                <a:lnTo>
                  <a:pt x="45737" y="4775"/>
                </a:lnTo>
                <a:lnTo>
                  <a:pt x="45843" y="4669"/>
                </a:lnTo>
                <a:lnTo>
                  <a:pt x="46054" y="4440"/>
                </a:lnTo>
                <a:lnTo>
                  <a:pt x="46142" y="4352"/>
                </a:lnTo>
                <a:lnTo>
                  <a:pt x="46230" y="4228"/>
                </a:lnTo>
                <a:lnTo>
                  <a:pt x="46318" y="4140"/>
                </a:lnTo>
                <a:lnTo>
                  <a:pt x="46389" y="4087"/>
                </a:lnTo>
                <a:lnTo>
                  <a:pt x="46442" y="4052"/>
                </a:lnTo>
                <a:lnTo>
                  <a:pt x="46477" y="4123"/>
                </a:lnTo>
                <a:lnTo>
                  <a:pt x="46477" y="4193"/>
                </a:lnTo>
                <a:lnTo>
                  <a:pt x="46459" y="4246"/>
                </a:lnTo>
                <a:lnTo>
                  <a:pt x="46442" y="4281"/>
                </a:lnTo>
                <a:lnTo>
                  <a:pt x="46019" y="4863"/>
                </a:lnTo>
                <a:lnTo>
                  <a:pt x="45948" y="4951"/>
                </a:lnTo>
                <a:lnTo>
                  <a:pt x="45913" y="5021"/>
                </a:lnTo>
                <a:lnTo>
                  <a:pt x="45895" y="5109"/>
                </a:lnTo>
                <a:lnTo>
                  <a:pt x="45895" y="5109"/>
                </a:lnTo>
                <a:lnTo>
                  <a:pt x="46019" y="4986"/>
                </a:lnTo>
                <a:lnTo>
                  <a:pt x="46125" y="4880"/>
                </a:lnTo>
                <a:lnTo>
                  <a:pt x="46318" y="4669"/>
                </a:lnTo>
                <a:lnTo>
                  <a:pt x="46688" y="4281"/>
                </a:lnTo>
                <a:lnTo>
                  <a:pt x="46776" y="4299"/>
                </a:lnTo>
                <a:lnTo>
                  <a:pt x="46864" y="4352"/>
                </a:lnTo>
                <a:lnTo>
                  <a:pt x="46935" y="4405"/>
                </a:lnTo>
                <a:lnTo>
                  <a:pt x="47005" y="4457"/>
                </a:lnTo>
                <a:lnTo>
                  <a:pt x="46900" y="4634"/>
                </a:lnTo>
                <a:lnTo>
                  <a:pt x="46776" y="4792"/>
                </a:lnTo>
                <a:lnTo>
                  <a:pt x="46653" y="4933"/>
                </a:lnTo>
                <a:lnTo>
                  <a:pt x="46547" y="5109"/>
                </a:lnTo>
                <a:lnTo>
                  <a:pt x="46583" y="5127"/>
                </a:lnTo>
                <a:lnTo>
                  <a:pt x="46600" y="5127"/>
                </a:lnTo>
                <a:lnTo>
                  <a:pt x="46653" y="5092"/>
                </a:lnTo>
                <a:lnTo>
                  <a:pt x="47023" y="4757"/>
                </a:lnTo>
                <a:lnTo>
                  <a:pt x="47094" y="4704"/>
                </a:lnTo>
                <a:lnTo>
                  <a:pt x="47182" y="4686"/>
                </a:lnTo>
                <a:lnTo>
                  <a:pt x="47252" y="4704"/>
                </a:lnTo>
                <a:lnTo>
                  <a:pt x="47340" y="4739"/>
                </a:lnTo>
                <a:lnTo>
                  <a:pt x="47305" y="4827"/>
                </a:lnTo>
                <a:lnTo>
                  <a:pt x="47252" y="4898"/>
                </a:lnTo>
                <a:lnTo>
                  <a:pt x="47129" y="5056"/>
                </a:lnTo>
                <a:lnTo>
                  <a:pt x="46988" y="5197"/>
                </a:lnTo>
                <a:lnTo>
                  <a:pt x="46917" y="5268"/>
                </a:lnTo>
                <a:lnTo>
                  <a:pt x="46864" y="5356"/>
                </a:lnTo>
                <a:lnTo>
                  <a:pt x="46953" y="5356"/>
                </a:lnTo>
                <a:lnTo>
                  <a:pt x="47005" y="5321"/>
                </a:lnTo>
                <a:lnTo>
                  <a:pt x="47111" y="5250"/>
                </a:lnTo>
                <a:lnTo>
                  <a:pt x="47305" y="5109"/>
                </a:lnTo>
                <a:lnTo>
                  <a:pt x="47552" y="4968"/>
                </a:lnTo>
                <a:lnTo>
                  <a:pt x="47604" y="5039"/>
                </a:lnTo>
                <a:lnTo>
                  <a:pt x="47622" y="5127"/>
                </a:lnTo>
                <a:lnTo>
                  <a:pt x="47604" y="5197"/>
                </a:lnTo>
                <a:lnTo>
                  <a:pt x="47569" y="5250"/>
                </a:lnTo>
                <a:lnTo>
                  <a:pt x="47393" y="5479"/>
                </a:lnTo>
                <a:lnTo>
                  <a:pt x="47182" y="5691"/>
                </a:lnTo>
                <a:lnTo>
                  <a:pt x="46970" y="5884"/>
                </a:lnTo>
                <a:lnTo>
                  <a:pt x="46847" y="5990"/>
                </a:lnTo>
                <a:lnTo>
                  <a:pt x="46706" y="6061"/>
                </a:lnTo>
                <a:lnTo>
                  <a:pt x="46354" y="5761"/>
                </a:lnTo>
                <a:lnTo>
                  <a:pt x="46019" y="5462"/>
                </a:lnTo>
                <a:lnTo>
                  <a:pt x="45649" y="5197"/>
                </a:lnTo>
                <a:lnTo>
                  <a:pt x="45279" y="4915"/>
                </a:lnTo>
                <a:lnTo>
                  <a:pt x="45296" y="4863"/>
                </a:lnTo>
                <a:lnTo>
                  <a:pt x="45314" y="4810"/>
                </a:lnTo>
                <a:lnTo>
                  <a:pt x="45860" y="4070"/>
                </a:lnTo>
                <a:lnTo>
                  <a:pt x="45895" y="4017"/>
                </a:lnTo>
                <a:lnTo>
                  <a:pt x="45948" y="3982"/>
                </a:lnTo>
                <a:lnTo>
                  <a:pt x="46019" y="3964"/>
                </a:lnTo>
                <a:close/>
                <a:moveTo>
                  <a:pt x="42319" y="6343"/>
                </a:moveTo>
                <a:lnTo>
                  <a:pt x="42315" y="6360"/>
                </a:lnTo>
                <a:lnTo>
                  <a:pt x="42319" y="6360"/>
                </a:lnTo>
                <a:lnTo>
                  <a:pt x="42319" y="6343"/>
                </a:lnTo>
                <a:close/>
                <a:moveTo>
                  <a:pt x="47745" y="5444"/>
                </a:moveTo>
                <a:lnTo>
                  <a:pt x="47816" y="5497"/>
                </a:lnTo>
                <a:lnTo>
                  <a:pt x="47851" y="5567"/>
                </a:lnTo>
                <a:lnTo>
                  <a:pt x="47886" y="5638"/>
                </a:lnTo>
                <a:lnTo>
                  <a:pt x="47886" y="5708"/>
                </a:lnTo>
                <a:lnTo>
                  <a:pt x="47869" y="5761"/>
                </a:lnTo>
                <a:lnTo>
                  <a:pt x="47833" y="5814"/>
                </a:lnTo>
                <a:lnTo>
                  <a:pt x="47763" y="5902"/>
                </a:lnTo>
                <a:lnTo>
                  <a:pt x="47569" y="6061"/>
                </a:lnTo>
                <a:lnTo>
                  <a:pt x="47375" y="6202"/>
                </a:lnTo>
                <a:lnTo>
                  <a:pt x="47164" y="6343"/>
                </a:lnTo>
                <a:lnTo>
                  <a:pt x="46935" y="6466"/>
                </a:lnTo>
                <a:lnTo>
                  <a:pt x="46794" y="6219"/>
                </a:lnTo>
                <a:lnTo>
                  <a:pt x="46812" y="6166"/>
                </a:lnTo>
                <a:lnTo>
                  <a:pt x="46829" y="6149"/>
                </a:lnTo>
                <a:lnTo>
                  <a:pt x="47270" y="5779"/>
                </a:lnTo>
                <a:lnTo>
                  <a:pt x="47499" y="5603"/>
                </a:lnTo>
                <a:lnTo>
                  <a:pt x="47745" y="5444"/>
                </a:lnTo>
                <a:close/>
                <a:moveTo>
                  <a:pt x="25828" y="6113"/>
                </a:moveTo>
                <a:lnTo>
                  <a:pt x="26075" y="6131"/>
                </a:lnTo>
                <a:lnTo>
                  <a:pt x="26322" y="6166"/>
                </a:lnTo>
                <a:lnTo>
                  <a:pt x="26181" y="6290"/>
                </a:lnTo>
                <a:lnTo>
                  <a:pt x="26005" y="6395"/>
                </a:lnTo>
                <a:lnTo>
                  <a:pt x="25828" y="6483"/>
                </a:lnTo>
                <a:lnTo>
                  <a:pt x="25652" y="6554"/>
                </a:lnTo>
                <a:lnTo>
                  <a:pt x="25458" y="6607"/>
                </a:lnTo>
                <a:lnTo>
                  <a:pt x="25247" y="6642"/>
                </a:lnTo>
                <a:lnTo>
                  <a:pt x="25053" y="6660"/>
                </a:lnTo>
                <a:lnTo>
                  <a:pt x="24842" y="6642"/>
                </a:lnTo>
                <a:lnTo>
                  <a:pt x="24947" y="6466"/>
                </a:lnTo>
                <a:lnTo>
                  <a:pt x="25071" y="6343"/>
                </a:lnTo>
                <a:lnTo>
                  <a:pt x="25212" y="6254"/>
                </a:lnTo>
                <a:lnTo>
                  <a:pt x="25370" y="6184"/>
                </a:lnTo>
                <a:lnTo>
                  <a:pt x="25599" y="6131"/>
                </a:lnTo>
                <a:lnTo>
                  <a:pt x="25828" y="6113"/>
                </a:lnTo>
                <a:close/>
                <a:moveTo>
                  <a:pt x="47922" y="6131"/>
                </a:moveTo>
                <a:lnTo>
                  <a:pt x="47851" y="6254"/>
                </a:lnTo>
                <a:lnTo>
                  <a:pt x="47763" y="6343"/>
                </a:lnTo>
                <a:lnTo>
                  <a:pt x="47675" y="6431"/>
                </a:lnTo>
                <a:lnTo>
                  <a:pt x="47587" y="6501"/>
                </a:lnTo>
                <a:lnTo>
                  <a:pt x="47481" y="6572"/>
                </a:lnTo>
                <a:lnTo>
                  <a:pt x="47358" y="6624"/>
                </a:lnTo>
                <a:lnTo>
                  <a:pt x="47234" y="6660"/>
                </a:lnTo>
                <a:lnTo>
                  <a:pt x="47094" y="6695"/>
                </a:lnTo>
                <a:lnTo>
                  <a:pt x="47146" y="6572"/>
                </a:lnTo>
                <a:lnTo>
                  <a:pt x="47217" y="6483"/>
                </a:lnTo>
                <a:lnTo>
                  <a:pt x="47305" y="6395"/>
                </a:lnTo>
                <a:lnTo>
                  <a:pt x="47428" y="6325"/>
                </a:lnTo>
                <a:lnTo>
                  <a:pt x="47552" y="6254"/>
                </a:lnTo>
                <a:lnTo>
                  <a:pt x="47657" y="6184"/>
                </a:lnTo>
                <a:lnTo>
                  <a:pt x="47781" y="6149"/>
                </a:lnTo>
                <a:lnTo>
                  <a:pt x="47851" y="6131"/>
                </a:lnTo>
                <a:close/>
                <a:moveTo>
                  <a:pt x="62615" y="6836"/>
                </a:moveTo>
                <a:lnTo>
                  <a:pt x="62686" y="6889"/>
                </a:lnTo>
                <a:lnTo>
                  <a:pt x="62633" y="6924"/>
                </a:lnTo>
                <a:lnTo>
                  <a:pt x="62598" y="6853"/>
                </a:lnTo>
                <a:lnTo>
                  <a:pt x="62615" y="6836"/>
                </a:lnTo>
                <a:close/>
                <a:moveTo>
                  <a:pt x="61188" y="3911"/>
                </a:moveTo>
                <a:lnTo>
                  <a:pt x="61364" y="3946"/>
                </a:lnTo>
                <a:lnTo>
                  <a:pt x="61488" y="3982"/>
                </a:lnTo>
                <a:lnTo>
                  <a:pt x="61593" y="4035"/>
                </a:lnTo>
                <a:lnTo>
                  <a:pt x="61699" y="4087"/>
                </a:lnTo>
                <a:lnTo>
                  <a:pt x="61787" y="4158"/>
                </a:lnTo>
                <a:lnTo>
                  <a:pt x="61858" y="4246"/>
                </a:lnTo>
                <a:lnTo>
                  <a:pt x="61946" y="4334"/>
                </a:lnTo>
                <a:lnTo>
                  <a:pt x="61999" y="4440"/>
                </a:lnTo>
                <a:lnTo>
                  <a:pt x="62051" y="4563"/>
                </a:lnTo>
                <a:lnTo>
                  <a:pt x="61910" y="4669"/>
                </a:lnTo>
                <a:lnTo>
                  <a:pt x="62016" y="4757"/>
                </a:lnTo>
                <a:lnTo>
                  <a:pt x="62122" y="4845"/>
                </a:lnTo>
                <a:lnTo>
                  <a:pt x="62333" y="5109"/>
                </a:lnTo>
                <a:lnTo>
                  <a:pt x="62439" y="5233"/>
                </a:lnTo>
                <a:lnTo>
                  <a:pt x="62527" y="5356"/>
                </a:lnTo>
                <a:lnTo>
                  <a:pt x="62598" y="5479"/>
                </a:lnTo>
                <a:lnTo>
                  <a:pt x="62615" y="5550"/>
                </a:lnTo>
                <a:lnTo>
                  <a:pt x="62615" y="5655"/>
                </a:lnTo>
                <a:lnTo>
                  <a:pt x="62545" y="5603"/>
                </a:lnTo>
                <a:lnTo>
                  <a:pt x="62474" y="5532"/>
                </a:lnTo>
                <a:lnTo>
                  <a:pt x="62333" y="5409"/>
                </a:lnTo>
                <a:lnTo>
                  <a:pt x="62192" y="5268"/>
                </a:lnTo>
                <a:lnTo>
                  <a:pt x="62051" y="5162"/>
                </a:lnTo>
                <a:lnTo>
                  <a:pt x="62069" y="5250"/>
                </a:lnTo>
                <a:lnTo>
                  <a:pt x="62104" y="5338"/>
                </a:lnTo>
                <a:lnTo>
                  <a:pt x="62192" y="5514"/>
                </a:lnTo>
                <a:lnTo>
                  <a:pt x="62245" y="5585"/>
                </a:lnTo>
                <a:lnTo>
                  <a:pt x="62280" y="5673"/>
                </a:lnTo>
                <a:lnTo>
                  <a:pt x="62298" y="5779"/>
                </a:lnTo>
                <a:lnTo>
                  <a:pt x="62316" y="5867"/>
                </a:lnTo>
                <a:lnTo>
                  <a:pt x="62122" y="5867"/>
                </a:lnTo>
                <a:lnTo>
                  <a:pt x="61946" y="5814"/>
                </a:lnTo>
                <a:lnTo>
                  <a:pt x="61787" y="5779"/>
                </a:lnTo>
                <a:lnTo>
                  <a:pt x="61629" y="5779"/>
                </a:lnTo>
                <a:lnTo>
                  <a:pt x="61981" y="6008"/>
                </a:lnTo>
                <a:lnTo>
                  <a:pt x="61893" y="6043"/>
                </a:lnTo>
                <a:lnTo>
                  <a:pt x="61822" y="6061"/>
                </a:lnTo>
                <a:lnTo>
                  <a:pt x="61681" y="6043"/>
                </a:lnTo>
                <a:lnTo>
                  <a:pt x="61382" y="6008"/>
                </a:lnTo>
                <a:lnTo>
                  <a:pt x="61329" y="6025"/>
                </a:lnTo>
                <a:lnTo>
                  <a:pt x="61223" y="6078"/>
                </a:lnTo>
                <a:lnTo>
                  <a:pt x="61717" y="6219"/>
                </a:lnTo>
                <a:lnTo>
                  <a:pt x="61629" y="6325"/>
                </a:lnTo>
                <a:lnTo>
                  <a:pt x="61523" y="6395"/>
                </a:lnTo>
                <a:lnTo>
                  <a:pt x="61400" y="6466"/>
                </a:lnTo>
                <a:lnTo>
                  <a:pt x="61241" y="6519"/>
                </a:lnTo>
                <a:lnTo>
                  <a:pt x="60660" y="6677"/>
                </a:lnTo>
                <a:lnTo>
                  <a:pt x="60801" y="6818"/>
                </a:lnTo>
                <a:lnTo>
                  <a:pt x="60607" y="6994"/>
                </a:lnTo>
                <a:lnTo>
                  <a:pt x="60431" y="7100"/>
                </a:lnTo>
                <a:lnTo>
                  <a:pt x="60360" y="7135"/>
                </a:lnTo>
                <a:lnTo>
                  <a:pt x="60272" y="7171"/>
                </a:lnTo>
                <a:lnTo>
                  <a:pt x="60096" y="7171"/>
                </a:lnTo>
                <a:lnTo>
                  <a:pt x="60061" y="6853"/>
                </a:lnTo>
                <a:lnTo>
                  <a:pt x="60043" y="6360"/>
                </a:lnTo>
                <a:lnTo>
                  <a:pt x="60043" y="5849"/>
                </a:lnTo>
                <a:lnTo>
                  <a:pt x="60061" y="5514"/>
                </a:lnTo>
                <a:lnTo>
                  <a:pt x="60501" y="5514"/>
                </a:lnTo>
                <a:lnTo>
                  <a:pt x="60501" y="5462"/>
                </a:lnTo>
                <a:lnTo>
                  <a:pt x="60360" y="5409"/>
                </a:lnTo>
                <a:lnTo>
                  <a:pt x="60201" y="5356"/>
                </a:lnTo>
                <a:lnTo>
                  <a:pt x="60043" y="5303"/>
                </a:lnTo>
                <a:lnTo>
                  <a:pt x="59972" y="5268"/>
                </a:lnTo>
                <a:lnTo>
                  <a:pt x="59902" y="5215"/>
                </a:lnTo>
                <a:lnTo>
                  <a:pt x="59849" y="5162"/>
                </a:lnTo>
                <a:lnTo>
                  <a:pt x="59796" y="5092"/>
                </a:lnTo>
                <a:lnTo>
                  <a:pt x="59726" y="4933"/>
                </a:lnTo>
                <a:lnTo>
                  <a:pt x="59655" y="4775"/>
                </a:lnTo>
                <a:lnTo>
                  <a:pt x="59620" y="4686"/>
                </a:lnTo>
                <a:lnTo>
                  <a:pt x="59602" y="4581"/>
                </a:lnTo>
                <a:lnTo>
                  <a:pt x="59743" y="4528"/>
                </a:lnTo>
                <a:lnTo>
                  <a:pt x="59867" y="4510"/>
                </a:lnTo>
                <a:lnTo>
                  <a:pt x="60008" y="4493"/>
                </a:lnTo>
                <a:lnTo>
                  <a:pt x="60149" y="4510"/>
                </a:lnTo>
                <a:lnTo>
                  <a:pt x="60448" y="4545"/>
                </a:lnTo>
                <a:lnTo>
                  <a:pt x="60589" y="4563"/>
                </a:lnTo>
                <a:lnTo>
                  <a:pt x="60748" y="4545"/>
                </a:lnTo>
                <a:lnTo>
                  <a:pt x="60554" y="4475"/>
                </a:lnTo>
                <a:lnTo>
                  <a:pt x="60061" y="4352"/>
                </a:lnTo>
                <a:lnTo>
                  <a:pt x="59955" y="4316"/>
                </a:lnTo>
                <a:lnTo>
                  <a:pt x="59832" y="4281"/>
                </a:lnTo>
                <a:lnTo>
                  <a:pt x="60025" y="4175"/>
                </a:lnTo>
                <a:lnTo>
                  <a:pt x="60219" y="4087"/>
                </a:lnTo>
                <a:lnTo>
                  <a:pt x="60413" y="4017"/>
                </a:lnTo>
                <a:lnTo>
                  <a:pt x="60607" y="3964"/>
                </a:lnTo>
                <a:lnTo>
                  <a:pt x="60818" y="3929"/>
                </a:lnTo>
                <a:lnTo>
                  <a:pt x="61012" y="3911"/>
                </a:lnTo>
                <a:close/>
                <a:moveTo>
                  <a:pt x="48098" y="6536"/>
                </a:moveTo>
                <a:lnTo>
                  <a:pt x="48168" y="6572"/>
                </a:lnTo>
                <a:lnTo>
                  <a:pt x="48221" y="6607"/>
                </a:lnTo>
                <a:lnTo>
                  <a:pt x="47675" y="6871"/>
                </a:lnTo>
                <a:lnTo>
                  <a:pt x="47816" y="6871"/>
                </a:lnTo>
                <a:lnTo>
                  <a:pt x="47957" y="6853"/>
                </a:lnTo>
                <a:lnTo>
                  <a:pt x="48080" y="6818"/>
                </a:lnTo>
                <a:lnTo>
                  <a:pt x="48221" y="6801"/>
                </a:lnTo>
                <a:lnTo>
                  <a:pt x="48503" y="6748"/>
                </a:lnTo>
                <a:lnTo>
                  <a:pt x="48662" y="6730"/>
                </a:lnTo>
                <a:lnTo>
                  <a:pt x="48820" y="6748"/>
                </a:lnTo>
                <a:lnTo>
                  <a:pt x="48785" y="6818"/>
                </a:lnTo>
                <a:lnTo>
                  <a:pt x="48767" y="6836"/>
                </a:lnTo>
                <a:lnTo>
                  <a:pt x="48750" y="6853"/>
                </a:lnTo>
                <a:lnTo>
                  <a:pt x="47516" y="7188"/>
                </a:lnTo>
                <a:lnTo>
                  <a:pt x="47428" y="7188"/>
                </a:lnTo>
                <a:lnTo>
                  <a:pt x="47340" y="7171"/>
                </a:lnTo>
                <a:lnTo>
                  <a:pt x="47270" y="7118"/>
                </a:lnTo>
                <a:lnTo>
                  <a:pt x="47182" y="7047"/>
                </a:lnTo>
                <a:lnTo>
                  <a:pt x="47587" y="6765"/>
                </a:lnTo>
                <a:lnTo>
                  <a:pt x="47781" y="6642"/>
                </a:lnTo>
                <a:lnTo>
                  <a:pt x="47992" y="6554"/>
                </a:lnTo>
                <a:lnTo>
                  <a:pt x="48045" y="6536"/>
                </a:lnTo>
                <a:close/>
                <a:moveTo>
                  <a:pt x="24895" y="6836"/>
                </a:moveTo>
                <a:lnTo>
                  <a:pt x="25018" y="6871"/>
                </a:lnTo>
                <a:lnTo>
                  <a:pt x="25159" y="6906"/>
                </a:lnTo>
                <a:lnTo>
                  <a:pt x="25088" y="7012"/>
                </a:lnTo>
                <a:lnTo>
                  <a:pt x="25018" y="7100"/>
                </a:lnTo>
                <a:lnTo>
                  <a:pt x="24930" y="7171"/>
                </a:lnTo>
                <a:lnTo>
                  <a:pt x="24824" y="7223"/>
                </a:lnTo>
                <a:lnTo>
                  <a:pt x="24701" y="7259"/>
                </a:lnTo>
                <a:lnTo>
                  <a:pt x="24577" y="7241"/>
                </a:lnTo>
                <a:lnTo>
                  <a:pt x="24454" y="7206"/>
                </a:lnTo>
                <a:lnTo>
                  <a:pt x="24331" y="7135"/>
                </a:lnTo>
                <a:lnTo>
                  <a:pt x="24419" y="7030"/>
                </a:lnTo>
                <a:lnTo>
                  <a:pt x="24507" y="6959"/>
                </a:lnTo>
                <a:lnTo>
                  <a:pt x="24595" y="6889"/>
                </a:lnTo>
                <a:lnTo>
                  <a:pt x="24683" y="6853"/>
                </a:lnTo>
                <a:lnTo>
                  <a:pt x="24789" y="6836"/>
                </a:lnTo>
                <a:close/>
                <a:moveTo>
                  <a:pt x="66474" y="4422"/>
                </a:moveTo>
                <a:lnTo>
                  <a:pt x="66615" y="4440"/>
                </a:lnTo>
                <a:lnTo>
                  <a:pt x="66755" y="4475"/>
                </a:lnTo>
                <a:lnTo>
                  <a:pt x="66879" y="4563"/>
                </a:lnTo>
                <a:lnTo>
                  <a:pt x="67002" y="4669"/>
                </a:lnTo>
                <a:lnTo>
                  <a:pt x="66896" y="4704"/>
                </a:lnTo>
                <a:lnTo>
                  <a:pt x="66791" y="4739"/>
                </a:lnTo>
                <a:lnTo>
                  <a:pt x="66685" y="4775"/>
                </a:lnTo>
                <a:lnTo>
                  <a:pt x="66597" y="4827"/>
                </a:lnTo>
                <a:lnTo>
                  <a:pt x="66808" y="4845"/>
                </a:lnTo>
                <a:lnTo>
                  <a:pt x="67020" y="4863"/>
                </a:lnTo>
                <a:lnTo>
                  <a:pt x="67249" y="4898"/>
                </a:lnTo>
                <a:lnTo>
                  <a:pt x="67354" y="4951"/>
                </a:lnTo>
                <a:lnTo>
                  <a:pt x="67443" y="5004"/>
                </a:lnTo>
                <a:lnTo>
                  <a:pt x="67513" y="5109"/>
                </a:lnTo>
                <a:lnTo>
                  <a:pt x="67566" y="5233"/>
                </a:lnTo>
                <a:lnTo>
                  <a:pt x="67478" y="5233"/>
                </a:lnTo>
                <a:lnTo>
                  <a:pt x="67372" y="5215"/>
                </a:lnTo>
                <a:lnTo>
                  <a:pt x="67196" y="5197"/>
                </a:lnTo>
                <a:lnTo>
                  <a:pt x="67002" y="5180"/>
                </a:lnTo>
                <a:lnTo>
                  <a:pt x="66914" y="5180"/>
                </a:lnTo>
                <a:lnTo>
                  <a:pt x="66826" y="5215"/>
                </a:lnTo>
                <a:lnTo>
                  <a:pt x="66844" y="5250"/>
                </a:lnTo>
                <a:lnTo>
                  <a:pt x="66879" y="5285"/>
                </a:lnTo>
                <a:lnTo>
                  <a:pt x="66949" y="5303"/>
                </a:lnTo>
                <a:lnTo>
                  <a:pt x="67302" y="5374"/>
                </a:lnTo>
                <a:lnTo>
                  <a:pt x="67636" y="5462"/>
                </a:lnTo>
                <a:lnTo>
                  <a:pt x="67971" y="5585"/>
                </a:lnTo>
                <a:lnTo>
                  <a:pt x="68288" y="5743"/>
                </a:lnTo>
                <a:lnTo>
                  <a:pt x="68376" y="5814"/>
                </a:lnTo>
                <a:lnTo>
                  <a:pt x="68482" y="5884"/>
                </a:lnTo>
                <a:lnTo>
                  <a:pt x="68341" y="5920"/>
                </a:lnTo>
                <a:lnTo>
                  <a:pt x="68235" y="5937"/>
                </a:lnTo>
                <a:lnTo>
                  <a:pt x="68006" y="5937"/>
                </a:lnTo>
                <a:lnTo>
                  <a:pt x="67584" y="5973"/>
                </a:lnTo>
                <a:lnTo>
                  <a:pt x="67178" y="5990"/>
                </a:lnTo>
                <a:lnTo>
                  <a:pt x="67002" y="6008"/>
                </a:lnTo>
                <a:lnTo>
                  <a:pt x="66914" y="6008"/>
                </a:lnTo>
                <a:lnTo>
                  <a:pt x="66844" y="6043"/>
                </a:lnTo>
                <a:lnTo>
                  <a:pt x="66755" y="6096"/>
                </a:lnTo>
                <a:lnTo>
                  <a:pt x="66985" y="6131"/>
                </a:lnTo>
                <a:lnTo>
                  <a:pt x="67443" y="6131"/>
                </a:lnTo>
                <a:lnTo>
                  <a:pt x="67654" y="6113"/>
                </a:lnTo>
                <a:lnTo>
                  <a:pt x="68588" y="6113"/>
                </a:lnTo>
                <a:lnTo>
                  <a:pt x="68570" y="6202"/>
                </a:lnTo>
                <a:lnTo>
                  <a:pt x="68553" y="6272"/>
                </a:lnTo>
                <a:lnTo>
                  <a:pt x="68500" y="6360"/>
                </a:lnTo>
                <a:lnTo>
                  <a:pt x="68447" y="6431"/>
                </a:lnTo>
                <a:lnTo>
                  <a:pt x="68376" y="6483"/>
                </a:lnTo>
                <a:lnTo>
                  <a:pt x="68306" y="6536"/>
                </a:lnTo>
                <a:lnTo>
                  <a:pt x="68218" y="6572"/>
                </a:lnTo>
                <a:lnTo>
                  <a:pt x="68147" y="6589"/>
                </a:lnTo>
                <a:lnTo>
                  <a:pt x="68042" y="6607"/>
                </a:lnTo>
                <a:lnTo>
                  <a:pt x="67654" y="6607"/>
                </a:lnTo>
                <a:lnTo>
                  <a:pt x="67372" y="6624"/>
                </a:lnTo>
                <a:lnTo>
                  <a:pt x="67284" y="6642"/>
                </a:lnTo>
                <a:lnTo>
                  <a:pt x="67161" y="6695"/>
                </a:lnTo>
                <a:lnTo>
                  <a:pt x="67848" y="6818"/>
                </a:lnTo>
                <a:lnTo>
                  <a:pt x="67724" y="6942"/>
                </a:lnTo>
                <a:lnTo>
                  <a:pt x="67584" y="7030"/>
                </a:lnTo>
                <a:lnTo>
                  <a:pt x="67443" y="7100"/>
                </a:lnTo>
                <a:lnTo>
                  <a:pt x="67302" y="7135"/>
                </a:lnTo>
                <a:lnTo>
                  <a:pt x="67090" y="7206"/>
                </a:lnTo>
                <a:lnTo>
                  <a:pt x="66879" y="7259"/>
                </a:lnTo>
                <a:lnTo>
                  <a:pt x="66650" y="7312"/>
                </a:lnTo>
                <a:lnTo>
                  <a:pt x="66438" y="7329"/>
                </a:lnTo>
                <a:lnTo>
                  <a:pt x="65998" y="7329"/>
                </a:lnTo>
                <a:lnTo>
                  <a:pt x="65769" y="7312"/>
                </a:lnTo>
                <a:lnTo>
                  <a:pt x="65540" y="7276"/>
                </a:lnTo>
                <a:lnTo>
                  <a:pt x="65240" y="7206"/>
                </a:lnTo>
                <a:lnTo>
                  <a:pt x="64941" y="7118"/>
                </a:lnTo>
                <a:lnTo>
                  <a:pt x="64694" y="6994"/>
                </a:lnTo>
                <a:lnTo>
                  <a:pt x="64588" y="6924"/>
                </a:lnTo>
                <a:lnTo>
                  <a:pt x="64483" y="6836"/>
                </a:lnTo>
                <a:lnTo>
                  <a:pt x="64747" y="6730"/>
                </a:lnTo>
                <a:lnTo>
                  <a:pt x="64694" y="6695"/>
                </a:lnTo>
                <a:lnTo>
                  <a:pt x="64677" y="6677"/>
                </a:lnTo>
                <a:lnTo>
                  <a:pt x="63937" y="6607"/>
                </a:lnTo>
                <a:lnTo>
                  <a:pt x="63866" y="6572"/>
                </a:lnTo>
                <a:lnTo>
                  <a:pt x="63760" y="6519"/>
                </a:lnTo>
                <a:lnTo>
                  <a:pt x="63866" y="6466"/>
                </a:lnTo>
                <a:lnTo>
                  <a:pt x="63954" y="6448"/>
                </a:lnTo>
                <a:lnTo>
                  <a:pt x="64130" y="6413"/>
                </a:lnTo>
                <a:lnTo>
                  <a:pt x="64324" y="6360"/>
                </a:lnTo>
                <a:lnTo>
                  <a:pt x="64536" y="6325"/>
                </a:lnTo>
                <a:lnTo>
                  <a:pt x="64712" y="6290"/>
                </a:lnTo>
                <a:lnTo>
                  <a:pt x="64941" y="6202"/>
                </a:lnTo>
                <a:lnTo>
                  <a:pt x="64800" y="6184"/>
                </a:lnTo>
                <a:lnTo>
                  <a:pt x="64641" y="6184"/>
                </a:lnTo>
                <a:lnTo>
                  <a:pt x="64377" y="6202"/>
                </a:lnTo>
                <a:lnTo>
                  <a:pt x="64130" y="6237"/>
                </a:lnTo>
                <a:lnTo>
                  <a:pt x="63884" y="6237"/>
                </a:lnTo>
                <a:lnTo>
                  <a:pt x="63866" y="6184"/>
                </a:lnTo>
                <a:lnTo>
                  <a:pt x="63884" y="6149"/>
                </a:lnTo>
                <a:lnTo>
                  <a:pt x="63901" y="6131"/>
                </a:lnTo>
                <a:lnTo>
                  <a:pt x="63937" y="6113"/>
                </a:lnTo>
                <a:lnTo>
                  <a:pt x="64835" y="5779"/>
                </a:lnTo>
                <a:lnTo>
                  <a:pt x="65187" y="5620"/>
                </a:lnTo>
                <a:lnTo>
                  <a:pt x="65011" y="5620"/>
                </a:lnTo>
                <a:lnTo>
                  <a:pt x="64835" y="5638"/>
                </a:lnTo>
                <a:lnTo>
                  <a:pt x="64677" y="5673"/>
                </a:lnTo>
                <a:lnTo>
                  <a:pt x="64606" y="5673"/>
                </a:lnTo>
                <a:lnTo>
                  <a:pt x="64536" y="5655"/>
                </a:lnTo>
                <a:lnTo>
                  <a:pt x="64536" y="5620"/>
                </a:lnTo>
                <a:lnTo>
                  <a:pt x="65117" y="4880"/>
                </a:lnTo>
                <a:lnTo>
                  <a:pt x="65205" y="4792"/>
                </a:lnTo>
                <a:lnTo>
                  <a:pt x="65311" y="4704"/>
                </a:lnTo>
                <a:lnTo>
                  <a:pt x="65416" y="4634"/>
                </a:lnTo>
                <a:lnTo>
                  <a:pt x="65557" y="4581"/>
                </a:lnTo>
                <a:lnTo>
                  <a:pt x="65769" y="4510"/>
                </a:lnTo>
                <a:lnTo>
                  <a:pt x="65998" y="4457"/>
                </a:lnTo>
                <a:lnTo>
                  <a:pt x="66245" y="4422"/>
                </a:lnTo>
                <a:close/>
                <a:moveTo>
                  <a:pt x="74455" y="7276"/>
                </a:moveTo>
                <a:lnTo>
                  <a:pt x="74490" y="7294"/>
                </a:lnTo>
                <a:lnTo>
                  <a:pt x="74419" y="7347"/>
                </a:lnTo>
                <a:lnTo>
                  <a:pt x="74455" y="7276"/>
                </a:lnTo>
                <a:close/>
                <a:moveTo>
                  <a:pt x="37122" y="5321"/>
                </a:moveTo>
                <a:lnTo>
                  <a:pt x="37210" y="5426"/>
                </a:lnTo>
                <a:lnTo>
                  <a:pt x="37280" y="5532"/>
                </a:lnTo>
                <a:lnTo>
                  <a:pt x="37351" y="5673"/>
                </a:lnTo>
                <a:lnTo>
                  <a:pt x="37386" y="5814"/>
                </a:lnTo>
                <a:lnTo>
                  <a:pt x="37421" y="5955"/>
                </a:lnTo>
                <a:lnTo>
                  <a:pt x="37456" y="6113"/>
                </a:lnTo>
                <a:lnTo>
                  <a:pt x="37456" y="6272"/>
                </a:lnTo>
                <a:lnTo>
                  <a:pt x="37456" y="6431"/>
                </a:lnTo>
                <a:lnTo>
                  <a:pt x="37456" y="6589"/>
                </a:lnTo>
                <a:lnTo>
                  <a:pt x="37421" y="6730"/>
                </a:lnTo>
                <a:lnTo>
                  <a:pt x="37386" y="6871"/>
                </a:lnTo>
                <a:lnTo>
                  <a:pt x="37351" y="7012"/>
                </a:lnTo>
                <a:lnTo>
                  <a:pt x="37298" y="7118"/>
                </a:lnTo>
                <a:lnTo>
                  <a:pt x="37227" y="7223"/>
                </a:lnTo>
                <a:lnTo>
                  <a:pt x="37157" y="7312"/>
                </a:lnTo>
                <a:lnTo>
                  <a:pt x="37069" y="7382"/>
                </a:lnTo>
                <a:lnTo>
                  <a:pt x="36998" y="7188"/>
                </a:lnTo>
                <a:lnTo>
                  <a:pt x="36963" y="6959"/>
                </a:lnTo>
                <a:lnTo>
                  <a:pt x="36928" y="6695"/>
                </a:lnTo>
                <a:lnTo>
                  <a:pt x="36928" y="6413"/>
                </a:lnTo>
                <a:lnTo>
                  <a:pt x="36945" y="6113"/>
                </a:lnTo>
                <a:lnTo>
                  <a:pt x="36981" y="5832"/>
                </a:lnTo>
                <a:lnTo>
                  <a:pt x="37051" y="5567"/>
                </a:lnTo>
                <a:lnTo>
                  <a:pt x="37122" y="5321"/>
                </a:lnTo>
                <a:close/>
                <a:moveTo>
                  <a:pt x="74419" y="7347"/>
                </a:moveTo>
                <a:lnTo>
                  <a:pt x="74367" y="7400"/>
                </a:lnTo>
                <a:lnTo>
                  <a:pt x="74331" y="7382"/>
                </a:lnTo>
                <a:lnTo>
                  <a:pt x="74349" y="7364"/>
                </a:lnTo>
                <a:lnTo>
                  <a:pt x="74349" y="7347"/>
                </a:lnTo>
                <a:close/>
                <a:moveTo>
                  <a:pt x="49155" y="7030"/>
                </a:moveTo>
                <a:lnTo>
                  <a:pt x="49102" y="7100"/>
                </a:lnTo>
                <a:lnTo>
                  <a:pt x="49067" y="7135"/>
                </a:lnTo>
                <a:lnTo>
                  <a:pt x="48292" y="7382"/>
                </a:lnTo>
                <a:lnTo>
                  <a:pt x="48168" y="7400"/>
                </a:lnTo>
                <a:lnTo>
                  <a:pt x="48133" y="7417"/>
                </a:lnTo>
                <a:lnTo>
                  <a:pt x="48080" y="7400"/>
                </a:lnTo>
                <a:lnTo>
                  <a:pt x="48010" y="7347"/>
                </a:lnTo>
                <a:lnTo>
                  <a:pt x="47922" y="7223"/>
                </a:lnTo>
                <a:lnTo>
                  <a:pt x="48203" y="7135"/>
                </a:lnTo>
                <a:lnTo>
                  <a:pt x="48538" y="7065"/>
                </a:lnTo>
                <a:lnTo>
                  <a:pt x="48873" y="7030"/>
                </a:lnTo>
                <a:close/>
                <a:moveTo>
                  <a:pt x="72939" y="6712"/>
                </a:moveTo>
                <a:lnTo>
                  <a:pt x="72904" y="7082"/>
                </a:lnTo>
                <a:lnTo>
                  <a:pt x="72904" y="7452"/>
                </a:lnTo>
                <a:lnTo>
                  <a:pt x="72834" y="7382"/>
                </a:lnTo>
                <a:lnTo>
                  <a:pt x="72799" y="7312"/>
                </a:lnTo>
                <a:lnTo>
                  <a:pt x="72781" y="7241"/>
                </a:lnTo>
                <a:lnTo>
                  <a:pt x="72781" y="7171"/>
                </a:lnTo>
                <a:lnTo>
                  <a:pt x="72781" y="7065"/>
                </a:lnTo>
                <a:lnTo>
                  <a:pt x="72799" y="6942"/>
                </a:lnTo>
                <a:lnTo>
                  <a:pt x="72851" y="6836"/>
                </a:lnTo>
                <a:lnTo>
                  <a:pt x="72939" y="6712"/>
                </a:lnTo>
                <a:close/>
                <a:moveTo>
                  <a:pt x="75195" y="7153"/>
                </a:moveTo>
                <a:lnTo>
                  <a:pt x="75353" y="7171"/>
                </a:lnTo>
                <a:lnTo>
                  <a:pt x="75230" y="7276"/>
                </a:lnTo>
                <a:lnTo>
                  <a:pt x="75071" y="7364"/>
                </a:lnTo>
                <a:lnTo>
                  <a:pt x="74877" y="7435"/>
                </a:lnTo>
                <a:lnTo>
                  <a:pt x="74684" y="7467"/>
                </a:lnTo>
                <a:lnTo>
                  <a:pt x="74684" y="7467"/>
                </a:lnTo>
                <a:lnTo>
                  <a:pt x="74684" y="7417"/>
                </a:lnTo>
                <a:lnTo>
                  <a:pt x="74701" y="7382"/>
                </a:lnTo>
                <a:lnTo>
                  <a:pt x="74789" y="7329"/>
                </a:lnTo>
                <a:lnTo>
                  <a:pt x="74913" y="7241"/>
                </a:lnTo>
                <a:lnTo>
                  <a:pt x="75054" y="7188"/>
                </a:lnTo>
                <a:lnTo>
                  <a:pt x="75195" y="7153"/>
                </a:lnTo>
                <a:close/>
                <a:moveTo>
                  <a:pt x="74660" y="7488"/>
                </a:moveTo>
                <a:lnTo>
                  <a:pt x="74648" y="7523"/>
                </a:lnTo>
                <a:lnTo>
                  <a:pt x="74631" y="7488"/>
                </a:lnTo>
                <a:close/>
                <a:moveTo>
                  <a:pt x="73679" y="7030"/>
                </a:moveTo>
                <a:lnTo>
                  <a:pt x="73785" y="7188"/>
                </a:lnTo>
                <a:lnTo>
                  <a:pt x="73820" y="7241"/>
                </a:lnTo>
                <a:lnTo>
                  <a:pt x="73820" y="7294"/>
                </a:lnTo>
                <a:lnTo>
                  <a:pt x="73820" y="7347"/>
                </a:lnTo>
                <a:lnTo>
                  <a:pt x="73803" y="7417"/>
                </a:lnTo>
                <a:lnTo>
                  <a:pt x="73715" y="7541"/>
                </a:lnTo>
                <a:lnTo>
                  <a:pt x="73679" y="7435"/>
                </a:lnTo>
                <a:lnTo>
                  <a:pt x="73662" y="7347"/>
                </a:lnTo>
                <a:lnTo>
                  <a:pt x="73662" y="7223"/>
                </a:lnTo>
                <a:lnTo>
                  <a:pt x="73679" y="7030"/>
                </a:lnTo>
                <a:close/>
                <a:moveTo>
                  <a:pt x="37456" y="7065"/>
                </a:moveTo>
                <a:lnTo>
                  <a:pt x="37456" y="7206"/>
                </a:lnTo>
                <a:lnTo>
                  <a:pt x="37439" y="7347"/>
                </a:lnTo>
                <a:lnTo>
                  <a:pt x="37386" y="7470"/>
                </a:lnTo>
                <a:lnTo>
                  <a:pt x="37333" y="7593"/>
                </a:lnTo>
                <a:lnTo>
                  <a:pt x="37315" y="7452"/>
                </a:lnTo>
                <a:lnTo>
                  <a:pt x="37333" y="7312"/>
                </a:lnTo>
                <a:lnTo>
                  <a:pt x="37386" y="7188"/>
                </a:lnTo>
                <a:lnTo>
                  <a:pt x="37456" y="7065"/>
                </a:lnTo>
                <a:close/>
                <a:moveTo>
                  <a:pt x="24243" y="7347"/>
                </a:moveTo>
                <a:lnTo>
                  <a:pt x="24313" y="7382"/>
                </a:lnTo>
                <a:lnTo>
                  <a:pt x="24384" y="7435"/>
                </a:lnTo>
                <a:lnTo>
                  <a:pt x="24260" y="7523"/>
                </a:lnTo>
                <a:lnTo>
                  <a:pt x="24137" y="7576"/>
                </a:lnTo>
                <a:lnTo>
                  <a:pt x="23996" y="7611"/>
                </a:lnTo>
                <a:lnTo>
                  <a:pt x="23837" y="7593"/>
                </a:lnTo>
                <a:lnTo>
                  <a:pt x="23873" y="7505"/>
                </a:lnTo>
                <a:lnTo>
                  <a:pt x="23926" y="7435"/>
                </a:lnTo>
                <a:lnTo>
                  <a:pt x="23996" y="7400"/>
                </a:lnTo>
                <a:lnTo>
                  <a:pt x="24084" y="7364"/>
                </a:lnTo>
                <a:lnTo>
                  <a:pt x="24172" y="7347"/>
                </a:lnTo>
                <a:close/>
                <a:moveTo>
                  <a:pt x="27044" y="6237"/>
                </a:moveTo>
                <a:lnTo>
                  <a:pt x="27044" y="6395"/>
                </a:lnTo>
                <a:lnTo>
                  <a:pt x="27009" y="6536"/>
                </a:lnTo>
                <a:lnTo>
                  <a:pt x="26956" y="6695"/>
                </a:lnTo>
                <a:lnTo>
                  <a:pt x="26885" y="6836"/>
                </a:lnTo>
                <a:lnTo>
                  <a:pt x="26797" y="6994"/>
                </a:lnTo>
                <a:lnTo>
                  <a:pt x="26692" y="7135"/>
                </a:lnTo>
                <a:lnTo>
                  <a:pt x="26568" y="7276"/>
                </a:lnTo>
                <a:lnTo>
                  <a:pt x="26427" y="7400"/>
                </a:lnTo>
                <a:lnTo>
                  <a:pt x="26251" y="7558"/>
                </a:lnTo>
                <a:lnTo>
                  <a:pt x="26057" y="7681"/>
                </a:lnTo>
                <a:lnTo>
                  <a:pt x="25934" y="7734"/>
                </a:lnTo>
                <a:lnTo>
                  <a:pt x="25828" y="7770"/>
                </a:lnTo>
                <a:lnTo>
                  <a:pt x="25705" y="7787"/>
                </a:lnTo>
                <a:lnTo>
                  <a:pt x="25582" y="7805"/>
                </a:lnTo>
                <a:lnTo>
                  <a:pt x="25564" y="7752"/>
                </a:lnTo>
                <a:lnTo>
                  <a:pt x="25652" y="7470"/>
                </a:lnTo>
                <a:lnTo>
                  <a:pt x="25758" y="7206"/>
                </a:lnTo>
                <a:lnTo>
                  <a:pt x="25881" y="6942"/>
                </a:lnTo>
                <a:lnTo>
                  <a:pt x="26057" y="6695"/>
                </a:lnTo>
                <a:lnTo>
                  <a:pt x="26163" y="6554"/>
                </a:lnTo>
                <a:lnTo>
                  <a:pt x="26304" y="6448"/>
                </a:lnTo>
                <a:lnTo>
                  <a:pt x="26445" y="6360"/>
                </a:lnTo>
                <a:lnTo>
                  <a:pt x="26604" y="6290"/>
                </a:lnTo>
                <a:lnTo>
                  <a:pt x="26639" y="6343"/>
                </a:lnTo>
                <a:lnTo>
                  <a:pt x="26639" y="6378"/>
                </a:lnTo>
                <a:lnTo>
                  <a:pt x="26621" y="6448"/>
                </a:lnTo>
                <a:lnTo>
                  <a:pt x="26498" y="6730"/>
                </a:lnTo>
                <a:lnTo>
                  <a:pt x="26445" y="6871"/>
                </a:lnTo>
                <a:lnTo>
                  <a:pt x="26427" y="7047"/>
                </a:lnTo>
                <a:lnTo>
                  <a:pt x="26533" y="6924"/>
                </a:lnTo>
                <a:lnTo>
                  <a:pt x="26604" y="6801"/>
                </a:lnTo>
                <a:lnTo>
                  <a:pt x="26744" y="6589"/>
                </a:lnTo>
                <a:lnTo>
                  <a:pt x="26868" y="6395"/>
                </a:lnTo>
                <a:lnTo>
                  <a:pt x="26938" y="6307"/>
                </a:lnTo>
                <a:lnTo>
                  <a:pt x="27044" y="6237"/>
                </a:lnTo>
                <a:close/>
                <a:moveTo>
                  <a:pt x="74085" y="7646"/>
                </a:moveTo>
                <a:lnTo>
                  <a:pt x="74138" y="7664"/>
                </a:lnTo>
                <a:lnTo>
                  <a:pt x="74173" y="7699"/>
                </a:lnTo>
                <a:lnTo>
                  <a:pt x="74190" y="7734"/>
                </a:lnTo>
                <a:lnTo>
                  <a:pt x="74173" y="7770"/>
                </a:lnTo>
                <a:lnTo>
                  <a:pt x="74138" y="7822"/>
                </a:lnTo>
                <a:lnTo>
                  <a:pt x="74102" y="7858"/>
                </a:lnTo>
                <a:lnTo>
                  <a:pt x="74049" y="7858"/>
                </a:lnTo>
                <a:lnTo>
                  <a:pt x="73979" y="7840"/>
                </a:lnTo>
                <a:lnTo>
                  <a:pt x="74085" y="7646"/>
                </a:lnTo>
                <a:close/>
                <a:moveTo>
                  <a:pt x="25617" y="6959"/>
                </a:moveTo>
                <a:lnTo>
                  <a:pt x="25599" y="7135"/>
                </a:lnTo>
                <a:lnTo>
                  <a:pt x="25564" y="7329"/>
                </a:lnTo>
                <a:lnTo>
                  <a:pt x="25476" y="7576"/>
                </a:lnTo>
                <a:lnTo>
                  <a:pt x="25353" y="7893"/>
                </a:lnTo>
                <a:lnTo>
                  <a:pt x="25106" y="7928"/>
                </a:lnTo>
                <a:lnTo>
                  <a:pt x="24771" y="7911"/>
                </a:lnTo>
                <a:lnTo>
                  <a:pt x="24436" y="7893"/>
                </a:lnTo>
                <a:lnTo>
                  <a:pt x="24155" y="7840"/>
                </a:lnTo>
                <a:lnTo>
                  <a:pt x="24172" y="7805"/>
                </a:lnTo>
                <a:lnTo>
                  <a:pt x="24190" y="7770"/>
                </a:lnTo>
                <a:lnTo>
                  <a:pt x="24225" y="7752"/>
                </a:lnTo>
                <a:lnTo>
                  <a:pt x="24436" y="7752"/>
                </a:lnTo>
                <a:lnTo>
                  <a:pt x="24507" y="7734"/>
                </a:lnTo>
                <a:lnTo>
                  <a:pt x="24577" y="7699"/>
                </a:lnTo>
                <a:lnTo>
                  <a:pt x="24718" y="7611"/>
                </a:lnTo>
                <a:lnTo>
                  <a:pt x="24824" y="7505"/>
                </a:lnTo>
                <a:lnTo>
                  <a:pt x="25018" y="7347"/>
                </a:lnTo>
                <a:lnTo>
                  <a:pt x="25194" y="7223"/>
                </a:lnTo>
                <a:lnTo>
                  <a:pt x="25617" y="6959"/>
                </a:lnTo>
                <a:close/>
                <a:moveTo>
                  <a:pt x="73151" y="6853"/>
                </a:moveTo>
                <a:lnTo>
                  <a:pt x="73257" y="6942"/>
                </a:lnTo>
                <a:lnTo>
                  <a:pt x="73309" y="6977"/>
                </a:lnTo>
                <a:lnTo>
                  <a:pt x="73380" y="7012"/>
                </a:lnTo>
                <a:lnTo>
                  <a:pt x="73468" y="7030"/>
                </a:lnTo>
                <a:lnTo>
                  <a:pt x="73538" y="7312"/>
                </a:lnTo>
                <a:lnTo>
                  <a:pt x="73468" y="7312"/>
                </a:lnTo>
                <a:lnTo>
                  <a:pt x="73415" y="7276"/>
                </a:lnTo>
                <a:lnTo>
                  <a:pt x="73380" y="7223"/>
                </a:lnTo>
                <a:lnTo>
                  <a:pt x="73327" y="7223"/>
                </a:lnTo>
                <a:lnTo>
                  <a:pt x="73309" y="7276"/>
                </a:lnTo>
                <a:lnTo>
                  <a:pt x="73309" y="7347"/>
                </a:lnTo>
                <a:lnTo>
                  <a:pt x="73362" y="7470"/>
                </a:lnTo>
                <a:lnTo>
                  <a:pt x="73486" y="7805"/>
                </a:lnTo>
                <a:lnTo>
                  <a:pt x="73486" y="7858"/>
                </a:lnTo>
                <a:lnTo>
                  <a:pt x="73486" y="7911"/>
                </a:lnTo>
                <a:lnTo>
                  <a:pt x="73450" y="7946"/>
                </a:lnTo>
                <a:lnTo>
                  <a:pt x="73398" y="7963"/>
                </a:lnTo>
                <a:lnTo>
                  <a:pt x="73309" y="7840"/>
                </a:lnTo>
                <a:lnTo>
                  <a:pt x="73221" y="7717"/>
                </a:lnTo>
                <a:lnTo>
                  <a:pt x="73168" y="7576"/>
                </a:lnTo>
                <a:lnTo>
                  <a:pt x="73133" y="7435"/>
                </a:lnTo>
                <a:lnTo>
                  <a:pt x="73116" y="7294"/>
                </a:lnTo>
                <a:lnTo>
                  <a:pt x="73098" y="7153"/>
                </a:lnTo>
                <a:lnTo>
                  <a:pt x="73116" y="6994"/>
                </a:lnTo>
                <a:lnTo>
                  <a:pt x="73151" y="6853"/>
                </a:lnTo>
                <a:close/>
                <a:moveTo>
                  <a:pt x="39993" y="6836"/>
                </a:moveTo>
                <a:lnTo>
                  <a:pt x="40170" y="7065"/>
                </a:lnTo>
                <a:lnTo>
                  <a:pt x="40381" y="7364"/>
                </a:lnTo>
                <a:lnTo>
                  <a:pt x="40575" y="7699"/>
                </a:lnTo>
                <a:lnTo>
                  <a:pt x="40698" y="7981"/>
                </a:lnTo>
                <a:lnTo>
                  <a:pt x="40698" y="7981"/>
                </a:lnTo>
                <a:lnTo>
                  <a:pt x="40610" y="7946"/>
                </a:lnTo>
                <a:lnTo>
                  <a:pt x="40504" y="7893"/>
                </a:lnTo>
                <a:lnTo>
                  <a:pt x="40311" y="7770"/>
                </a:lnTo>
                <a:lnTo>
                  <a:pt x="40117" y="7611"/>
                </a:lnTo>
                <a:lnTo>
                  <a:pt x="39941" y="7382"/>
                </a:lnTo>
                <a:lnTo>
                  <a:pt x="39993" y="7100"/>
                </a:lnTo>
                <a:lnTo>
                  <a:pt x="39993" y="6977"/>
                </a:lnTo>
                <a:lnTo>
                  <a:pt x="39993" y="6836"/>
                </a:lnTo>
                <a:close/>
                <a:moveTo>
                  <a:pt x="35113" y="4246"/>
                </a:moveTo>
                <a:lnTo>
                  <a:pt x="35219" y="4281"/>
                </a:lnTo>
                <a:lnTo>
                  <a:pt x="35307" y="4352"/>
                </a:lnTo>
                <a:lnTo>
                  <a:pt x="35377" y="4422"/>
                </a:lnTo>
                <a:lnTo>
                  <a:pt x="35430" y="4493"/>
                </a:lnTo>
                <a:lnTo>
                  <a:pt x="35695" y="4845"/>
                </a:lnTo>
                <a:lnTo>
                  <a:pt x="35853" y="5021"/>
                </a:lnTo>
                <a:lnTo>
                  <a:pt x="35924" y="5109"/>
                </a:lnTo>
                <a:lnTo>
                  <a:pt x="36012" y="5197"/>
                </a:lnTo>
                <a:lnTo>
                  <a:pt x="36117" y="5285"/>
                </a:lnTo>
                <a:lnTo>
                  <a:pt x="36205" y="5391"/>
                </a:lnTo>
                <a:lnTo>
                  <a:pt x="36276" y="5514"/>
                </a:lnTo>
                <a:lnTo>
                  <a:pt x="36329" y="5620"/>
                </a:lnTo>
                <a:lnTo>
                  <a:pt x="36382" y="5743"/>
                </a:lnTo>
                <a:lnTo>
                  <a:pt x="36417" y="5884"/>
                </a:lnTo>
                <a:lnTo>
                  <a:pt x="36452" y="6166"/>
                </a:lnTo>
                <a:lnTo>
                  <a:pt x="36294" y="6061"/>
                </a:lnTo>
                <a:lnTo>
                  <a:pt x="36170" y="5937"/>
                </a:lnTo>
                <a:lnTo>
                  <a:pt x="36047" y="5814"/>
                </a:lnTo>
                <a:lnTo>
                  <a:pt x="35924" y="5691"/>
                </a:lnTo>
                <a:lnTo>
                  <a:pt x="35783" y="5567"/>
                </a:lnTo>
                <a:lnTo>
                  <a:pt x="35642" y="5462"/>
                </a:lnTo>
                <a:lnTo>
                  <a:pt x="35501" y="5374"/>
                </a:lnTo>
                <a:lnTo>
                  <a:pt x="35325" y="5303"/>
                </a:lnTo>
                <a:lnTo>
                  <a:pt x="35554" y="5550"/>
                </a:lnTo>
                <a:lnTo>
                  <a:pt x="35924" y="5902"/>
                </a:lnTo>
                <a:lnTo>
                  <a:pt x="36276" y="6290"/>
                </a:lnTo>
                <a:lnTo>
                  <a:pt x="36417" y="6431"/>
                </a:lnTo>
                <a:lnTo>
                  <a:pt x="36523" y="6589"/>
                </a:lnTo>
                <a:lnTo>
                  <a:pt x="36611" y="6765"/>
                </a:lnTo>
                <a:lnTo>
                  <a:pt x="36699" y="6942"/>
                </a:lnTo>
                <a:lnTo>
                  <a:pt x="36752" y="7118"/>
                </a:lnTo>
                <a:lnTo>
                  <a:pt x="36804" y="7294"/>
                </a:lnTo>
                <a:lnTo>
                  <a:pt x="36840" y="7488"/>
                </a:lnTo>
                <a:lnTo>
                  <a:pt x="36857" y="7681"/>
                </a:lnTo>
                <a:lnTo>
                  <a:pt x="36857" y="7752"/>
                </a:lnTo>
                <a:lnTo>
                  <a:pt x="36787" y="7752"/>
                </a:lnTo>
                <a:lnTo>
                  <a:pt x="36752" y="7734"/>
                </a:lnTo>
                <a:lnTo>
                  <a:pt x="36699" y="7646"/>
                </a:lnTo>
                <a:lnTo>
                  <a:pt x="36558" y="7435"/>
                </a:lnTo>
                <a:lnTo>
                  <a:pt x="36399" y="7223"/>
                </a:lnTo>
                <a:lnTo>
                  <a:pt x="36223" y="7030"/>
                </a:lnTo>
                <a:lnTo>
                  <a:pt x="36029" y="6853"/>
                </a:lnTo>
                <a:lnTo>
                  <a:pt x="35871" y="6730"/>
                </a:lnTo>
                <a:lnTo>
                  <a:pt x="35888" y="6818"/>
                </a:lnTo>
                <a:lnTo>
                  <a:pt x="35924" y="6889"/>
                </a:lnTo>
                <a:lnTo>
                  <a:pt x="36012" y="6977"/>
                </a:lnTo>
                <a:lnTo>
                  <a:pt x="36153" y="7171"/>
                </a:lnTo>
                <a:lnTo>
                  <a:pt x="36311" y="7382"/>
                </a:lnTo>
                <a:lnTo>
                  <a:pt x="36452" y="7576"/>
                </a:lnTo>
                <a:lnTo>
                  <a:pt x="36593" y="7805"/>
                </a:lnTo>
                <a:lnTo>
                  <a:pt x="36699" y="8016"/>
                </a:lnTo>
                <a:lnTo>
                  <a:pt x="36646" y="8051"/>
                </a:lnTo>
                <a:lnTo>
                  <a:pt x="36593" y="8051"/>
                </a:lnTo>
                <a:lnTo>
                  <a:pt x="36505" y="7999"/>
                </a:lnTo>
                <a:lnTo>
                  <a:pt x="36170" y="7805"/>
                </a:lnTo>
                <a:lnTo>
                  <a:pt x="36029" y="7699"/>
                </a:lnTo>
                <a:lnTo>
                  <a:pt x="35888" y="7593"/>
                </a:lnTo>
                <a:lnTo>
                  <a:pt x="35765" y="7470"/>
                </a:lnTo>
                <a:lnTo>
                  <a:pt x="35642" y="7347"/>
                </a:lnTo>
                <a:lnTo>
                  <a:pt x="35518" y="7223"/>
                </a:lnTo>
                <a:lnTo>
                  <a:pt x="35413" y="7082"/>
                </a:lnTo>
                <a:lnTo>
                  <a:pt x="35325" y="6942"/>
                </a:lnTo>
                <a:lnTo>
                  <a:pt x="35236" y="6783"/>
                </a:lnTo>
                <a:lnTo>
                  <a:pt x="35096" y="6466"/>
                </a:lnTo>
                <a:lnTo>
                  <a:pt x="34990" y="6131"/>
                </a:lnTo>
                <a:lnTo>
                  <a:pt x="34902" y="5761"/>
                </a:lnTo>
                <a:lnTo>
                  <a:pt x="34884" y="5585"/>
                </a:lnTo>
                <a:lnTo>
                  <a:pt x="34866" y="5409"/>
                </a:lnTo>
                <a:lnTo>
                  <a:pt x="34866" y="5250"/>
                </a:lnTo>
                <a:lnTo>
                  <a:pt x="34884" y="5074"/>
                </a:lnTo>
                <a:lnTo>
                  <a:pt x="34902" y="4898"/>
                </a:lnTo>
                <a:lnTo>
                  <a:pt x="34937" y="4739"/>
                </a:lnTo>
                <a:lnTo>
                  <a:pt x="34990" y="4563"/>
                </a:lnTo>
                <a:lnTo>
                  <a:pt x="35043" y="4405"/>
                </a:lnTo>
                <a:lnTo>
                  <a:pt x="35113" y="4246"/>
                </a:lnTo>
                <a:close/>
                <a:moveTo>
                  <a:pt x="75424" y="7752"/>
                </a:moveTo>
                <a:lnTo>
                  <a:pt x="75388" y="7875"/>
                </a:lnTo>
                <a:lnTo>
                  <a:pt x="75353" y="7928"/>
                </a:lnTo>
                <a:lnTo>
                  <a:pt x="75318" y="7963"/>
                </a:lnTo>
                <a:lnTo>
                  <a:pt x="75283" y="7999"/>
                </a:lnTo>
                <a:lnTo>
                  <a:pt x="75230" y="8016"/>
                </a:lnTo>
                <a:lnTo>
                  <a:pt x="75089" y="8051"/>
                </a:lnTo>
                <a:lnTo>
                  <a:pt x="75107" y="7981"/>
                </a:lnTo>
                <a:lnTo>
                  <a:pt x="75124" y="7963"/>
                </a:lnTo>
                <a:lnTo>
                  <a:pt x="75424" y="7752"/>
                </a:lnTo>
                <a:close/>
                <a:moveTo>
                  <a:pt x="58493" y="2696"/>
                </a:moveTo>
                <a:lnTo>
                  <a:pt x="58545" y="2766"/>
                </a:lnTo>
                <a:lnTo>
                  <a:pt x="58581" y="2837"/>
                </a:lnTo>
                <a:lnTo>
                  <a:pt x="58827" y="3488"/>
                </a:lnTo>
                <a:lnTo>
                  <a:pt x="58933" y="3770"/>
                </a:lnTo>
                <a:lnTo>
                  <a:pt x="59056" y="4052"/>
                </a:lnTo>
                <a:lnTo>
                  <a:pt x="59180" y="4316"/>
                </a:lnTo>
                <a:lnTo>
                  <a:pt x="59303" y="4581"/>
                </a:lnTo>
                <a:lnTo>
                  <a:pt x="59462" y="4880"/>
                </a:lnTo>
                <a:lnTo>
                  <a:pt x="59585" y="5197"/>
                </a:lnTo>
                <a:lnTo>
                  <a:pt x="59691" y="5514"/>
                </a:lnTo>
                <a:lnTo>
                  <a:pt x="59779" y="5832"/>
                </a:lnTo>
                <a:lnTo>
                  <a:pt x="59849" y="6149"/>
                </a:lnTo>
                <a:lnTo>
                  <a:pt x="59867" y="6448"/>
                </a:lnTo>
                <a:lnTo>
                  <a:pt x="59849" y="6765"/>
                </a:lnTo>
                <a:lnTo>
                  <a:pt x="59779" y="7065"/>
                </a:lnTo>
                <a:lnTo>
                  <a:pt x="59726" y="7276"/>
                </a:lnTo>
                <a:lnTo>
                  <a:pt x="59655" y="7470"/>
                </a:lnTo>
                <a:lnTo>
                  <a:pt x="59497" y="7858"/>
                </a:lnTo>
                <a:lnTo>
                  <a:pt x="59444" y="7963"/>
                </a:lnTo>
                <a:lnTo>
                  <a:pt x="59373" y="8051"/>
                </a:lnTo>
                <a:lnTo>
                  <a:pt x="59303" y="8122"/>
                </a:lnTo>
                <a:lnTo>
                  <a:pt x="59215" y="8192"/>
                </a:lnTo>
                <a:lnTo>
                  <a:pt x="59180" y="8157"/>
                </a:lnTo>
                <a:lnTo>
                  <a:pt x="59144" y="8140"/>
                </a:lnTo>
                <a:lnTo>
                  <a:pt x="59127" y="8104"/>
                </a:lnTo>
                <a:lnTo>
                  <a:pt x="59144" y="8051"/>
                </a:lnTo>
                <a:lnTo>
                  <a:pt x="59303" y="7505"/>
                </a:lnTo>
                <a:lnTo>
                  <a:pt x="59373" y="7294"/>
                </a:lnTo>
                <a:lnTo>
                  <a:pt x="59409" y="7171"/>
                </a:lnTo>
                <a:lnTo>
                  <a:pt x="59426" y="7047"/>
                </a:lnTo>
                <a:lnTo>
                  <a:pt x="59162" y="7364"/>
                </a:lnTo>
                <a:lnTo>
                  <a:pt x="59109" y="7364"/>
                </a:lnTo>
                <a:lnTo>
                  <a:pt x="59074" y="7329"/>
                </a:lnTo>
                <a:lnTo>
                  <a:pt x="59039" y="7259"/>
                </a:lnTo>
                <a:lnTo>
                  <a:pt x="59003" y="7171"/>
                </a:lnTo>
                <a:lnTo>
                  <a:pt x="58951" y="7065"/>
                </a:lnTo>
                <a:lnTo>
                  <a:pt x="58933" y="6959"/>
                </a:lnTo>
                <a:lnTo>
                  <a:pt x="58915" y="6853"/>
                </a:lnTo>
                <a:lnTo>
                  <a:pt x="58915" y="6748"/>
                </a:lnTo>
                <a:lnTo>
                  <a:pt x="58915" y="6642"/>
                </a:lnTo>
                <a:lnTo>
                  <a:pt x="58951" y="6536"/>
                </a:lnTo>
                <a:lnTo>
                  <a:pt x="58986" y="6431"/>
                </a:lnTo>
                <a:lnTo>
                  <a:pt x="59039" y="6325"/>
                </a:lnTo>
                <a:lnTo>
                  <a:pt x="59215" y="5990"/>
                </a:lnTo>
                <a:lnTo>
                  <a:pt x="59409" y="5638"/>
                </a:lnTo>
                <a:lnTo>
                  <a:pt x="59444" y="5567"/>
                </a:lnTo>
                <a:lnTo>
                  <a:pt x="59444" y="5514"/>
                </a:lnTo>
                <a:lnTo>
                  <a:pt x="59426" y="5479"/>
                </a:lnTo>
                <a:lnTo>
                  <a:pt x="59268" y="5655"/>
                </a:lnTo>
                <a:lnTo>
                  <a:pt x="59144" y="5832"/>
                </a:lnTo>
                <a:lnTo>
                  <a:pt x="59003" y="6025"/>
                </a:lnTo>
                <a:lnTo>
                  <a:pt x="58827" y="6202"/>
                </a:lnTo>
                <a:lnTo>
                  <a:pt x="58757" y="6078"/>
                </a:lnTo>
                <a:lnTo>
                  <a:pt x="58704" y="5937"/>
                </a:lnTo>
                <a:lnTo>
                  <a:pt x="58651" y="5814"/>
                </a:lnTo>
                <a:lnTo>
                  <a:pt x="58633" y="5691"/>
                </a:lnTo>
                <a:lnTo>
                  <a:pt x="58633" y="5550"/>
                </a:lnTo>
                <a:lnTo>
                  <a:pt x="58633" y="5426"/>
                </a:lnTo>
                <a:lnTo>
                  <a:pt x="58669" y="5303"/>
                </a:lnTo>
                <a:lnTo>
                  <a:pt x="58704" y="5180"/>
                </a:lnTo>
                <a:lnTo>
                  <a:pt x="58827" y="4933"/>
                </a:lnTo>
                <a:lnTo>
                  <a:pt x="58951" y="4686"/>
                </a:lnTo>
                <a:lnTo>
                  <a:pt x="58986" y="4581"/>
                </a:lnTo>
                <a:lnTo>
                  <a:pt x="59039" y="4475"/>
                </a:lnTo>
                <a:lnTo>
                  <a:pt x="58968" y="4528"/>
                </a:lnTo>
                <a:lnTo>
                  <a:pt x="58898" y="4563"/>
                </a:lnTo>
                <a:lnTo>
                  <a:pt x="58792" y="4686"/>
                </a:lnTo>
                <a:lnTo>
                  <a:pt x="58686" y="4792"/>
                </a:lnTo>
                <a:lnTo>
                  <a:pt x="58581" y="4898"/>
                </a:lnTo>
                <a:lnTo>
                  <a:pt x="58510" y="4775"/>
                </a:lnTo>
                <a:lnTo>
                  <a:pt x="58475" y="4634"/>
                </a:lnTo>
                <a:lnTo>
                  <a:pt x="58440" y="4493"/>
                </a:lnTo>
                <a:lnTo>
                  <a:pt x="58440" y="4316"/>
                </a:lnTo>
                <a:lnTo>
                  <a:pt x="58457" y="4140"/>
                </a:lnTo>
                <a:lnTo>
                  <a:pt x="58493" y="3929"/>
                </a:lnTo>
                <a:lnTo>
                  <a:pt x="58545" y="3717"/>
                </a:lnTo>
                <a:lnTo>
                  <a:pt x="58633" y="3471"/>
                </a:lnTo>
                <a:lnTo>
                  <a:pt x="58563" y="3471"/>
                </a:lnTo>
                <a:lnTo>
                  <a:pt x="58528" y="3488"/>
                </a:lnTo>
                <a:lnTo>
                  <a:pt x="58475" y="3524"/>
                </a:lnTo>
                <a:lnTo>
                  <a:pt x="58422" y="3541"/>
                </a:lnTo>
                <a:lnTo>
                  <a:pt x="58387" y="3453"/>
                </a:lnTo>
                <a:lnTo>
                  <a:pt x="58369" y="3347"/>
                </a:lnTo>
                <a:lnTo>
                  <a:pt x="58352" y="3259"/>
                </a:lnTo>
                <a:lnTo>
                  <a:pt x="58352" y="3154"/>
                </a:lnTo>
                <a:lnTo>
                  <a:pt x="58369" y="3030"/>
                </a:lnTo>
                <a:lnTo>
                  <a:pt x="58404" y="2925"/>
                </a:lnTo>
                <a:lnTo>
                  <a:pt x="58440" y="2819"/>
                </a:lnTo>
                <a:lnTo>
                  <a:pt x="58493" y="2696"/>
                </a:lnTo>
                <a:close/>
                <a:moveTo>
                  <a:pt x="75476" y="7400"/>
                </a:moveTo>
                <a:lnTo>
                  <a:pt x="75476" y="7452"/>
                </a:lnTo>
                <a:lnTo>
                  <a:pt x="75476" y="7488"/>
                </a:lnTo>
                <a:lnTo>
                  <a:pt x="74789" y="8069"/>
                </a:lnTo>
                <a:lnTo>
                  <a:pt x="74737" y="7928"/>
                </a:lnTo>
                <a:lnTo>
                  <a:pt x="74684" y="7928"/>
                </a:lnTo>
                <a:lnTo>
                  <a:pt x="74384" y="8157"/>
                </a:lnTo>
                <a:lnTo>
                  <a:pt x="74278" y="8228"/>
                </a:lnTo>
                <a:lnTo>
                  <a:pt x="74208" y="8245"/>
                </a:lnTo>
                <a:lnTo>
                  <a:pt x="74138" y="8245"/>
                </a:lnTo>
                <a:lnTo>
                  <a:pt x="74190" y="8087"/>
                </a:lnTo>
                <a:lnTo>
                  <a:pt x="74243" y="7963"/>
                </a:lnTo>
                <a:lnTo>
                  <a:pt x="74314" y="7858"/>
                </a:lnTo>
                <a:lnTo>
                  <a:pt x="74402" y="7787"/>
                </a:lnTo>
                <a:lnTo>
                  <a:pt x="74666" y="7664"/>
                </a:lnTo>
                <a:lnTo>
                  <a:pt x="74930" y="7558"/>
                </a:lnTo>
                <a:lnTo>
                  <a:pt x="75195" y="7488"/>
                </a:lnTo>
                <a:lnTo>
                  <a:pt x="75476" y="7400"/>
                </a:lnTo>
                <a:close/>
                <a:moveTo>
                  <a:pt x="58158" y="2766"/>
                </a:moveTo>
                <a:lnTo>
                  <a:pt x="58158" y="3806"/>
                </a:lnTo>
                <a:lnTo>
                  <a:pt x="58070" y="3806"/>
                </a:lnTo>
                <a:lnTo>
                  <a:pt x="57982" y="3788"/>
                </a:lnTo>
                <a:lnTo>
                  <a:pt x="57876" y="3753"/>
                </a:lnTo>
                <a:lnTo>
                  <a:pt x="57823" y="3735"/>
                </a:lnTo>
                <a:lnTo>
                  <a:pt x="57770" y="3735"/>
                </a:lnTo>
                <a:lnTo>
                  <a:pt x="57893" y="3858"/>
                </a:lnTo>
                <a:lnTo>
                  <a:pt x="58017" y="3964"/>
                </a:lnTo>
                <a:lnTo>
                  <a:pt x="58140" y="4105"/>
                </a:lnTo>
                <a:lnTo>
                  <a:pt x="58175" y="4175"/>
                </a:lnTo>
                <a:lnTo>
                  <a:pt x="58211" y="4264"/>
                </a:lnTo>
                <a:lnTo>
                  <a:pt x="58281" y="4528"/>
                </a:lnTo>
                <a:lnTo>
                  <a:pt x="58281" y="4669"/>
                </a:lnTo>
                <a:lnTo>
                  <a:pt x="58281" y="4810"/>
                </a:lnTo>
                <a:lnTo>
                  <a:pt x="58175" y="4775"/>
                </a:lnTo>
                <a:lnTo>
                  <a:pt x="58087" y="4739"/>
                </a:lnTo>
                <a:lnTo>
                  <a:pt x="57929" y="4616"/>
                </a:lnTo>
                <a:lnTo>
                  <a:pt x="57753" y="4528"/>
                </a:lnTo>
                <a:lnTo>
                  <a:pt x="57664" y="4493"/>
                </a:lnTo>
                <a:lnTo>
                  <a:pt x="57559" y="4475"/>
                </a:lnTo>
                <a:lnTo>
                  <a:pt x="57717" y="4616"/>
                </a:lnTo>
                <a:lnTo>
                  <a:pt x="57964" y="4863"/>
                </a:lnTo>
                <a:lnTo>
                  <a:pt x="58087" y="5004"/>
                </a:lnTo>
                <a:lnTo>
                  <a:pt x="58211" y="5127"/>
                </a:lnTo>
                <a:lnTo>
                  <a:pt x="58352" y="5321"/>
                </a:lnTo>
                <a:lnTo>
                  <a:pt x="58440" y="5532"/>
                </a:lnTo>
                <a:lnTo>
                  <a:pt x="58510" y="5761"/>
                </a:lnTo>
                <a:lnTo>
                  <a:pt x="58545" y="5990"/>
                </a:lnTo>
                <a:lnTo>
                  <a:pt x="58510" y="6149"/>
                </a:lnTo>
                <a:lnTo>
                  <a:pt x="58422" y="6113"/>
                </a:lnTo>
                <a:lnTo>
                  <a:pt x="58352" y="6078"/>
                </a:lnTo>
                <a:lnTo>
                  <a:pt x="58211" y="5973"/>
                </a:lnTo>
                <a:lnTo>
                  <a:pt x="58070" y="5867"/>
                </a:lnTo>
                <a:lnTo>
                  <a:pt x="57982" y="5832"/>
                </a:lnTo>
                <a:lnTo>
                  <a:pt x="57911" y="5796"/>
                </a:lnTo>
                <a:lnTo>
                  <a:pt x="57893" y="5832"/>
                </a:lnTo>
                <a:lnTo>
                  <a:pt x="57893" y="5867"/>
                </a:lnTo>
                <a:lnTo>
                  <a:pt x="57929" y="5902"/>
                </a:lnTo>
                <a:lnTo>
                  <a:pt x="58352" y="6290"/>
                </a:lnTo>
                <a:lnTo>
                  <a:pt x="58457" y="6395"/>
                </a:lnTo>
                <a:lnTo>
                  <a:pt x="58545" y="6519"/>
                </a:lnTo>
                <a:lnTo>
                  <a:pt x="58633" y="6624"/>
                </a:lnTo>
                <a:lnTo>
                  <a:pt x="58686" y="6765"/>
                </a:lnTo>
                <a:lnTo>
                  <a:pt x="58739" y="6889"/>
                </a:lnTo>
                <a:lnTo>
                  <a:pt x="58774" y="7030"/>
                </a:lnTo>
                <a:lnTo>
                  <a:pt x="58810" y="7171"/>
                </a:lnTo>
                <a:lnTo>
                  <a:pt x="58810" y="7312"/>
                </a:lnTo>
                <a:lnTo>
                  <a:pt x="58792" y="7382"/>
                </a:lnTo>
                <a:lnTo>
                  <a:pt x="58774" y="7470"/>
                </a:lnTo>
                <a:lnTo>
                  <a:pt x="58281" y="7206"/>
                </a:lnTo>
                <a:lnTo>
                  <a:pt x="58352" y="7329"/>
                </a:lnTo>
                <a:lnTo>
                  <a:pt x="58422" y="7417"/>
                </a:lnTo>
                <a:lnTo>
                  <a:pt x="58563" y="7593"/>
                </a:lnTo>
                <a:lnTo>
                  <a:pt x="58722" y="7787"/>
                </a:lnTo>
                <a:lnTo>
                  <a:pt x="58845" y="7981"/>
                </a:lnTo>
                <a:lnTo>
                  <a:pt x="58880" y="8051"/>
                </a:lnTo>
                <a:lnTo>
                  <a:pt x="58898" y="8140"/>
                </a:lnTo>
                <a:lnTo>
                  <a:pt x="58898" y="8192"/>
                </a:lnTo>
                <a:lnTo>
                  <a:pt x="58880" y="8228"/>
                </a:lnTo>
                <a:lnTo>
                  <a:pt x="58845" y="8281"/>
                </a:lnTo>
                <a:lnTo>
                  <a:pt x="58810" y="8333"/>
                </a:lnTo>
                <a:lnTo>
                  <a:pt x="58352" y="7981"/>
                </a:lnTo>
                <a:lnTo>
                  <a:pt x="57576" y="7329"/>
                </a:lnTo>
                <a:lnTo>
                  <a:pt x="57435" y="7206"/>
                </a:lnTo>
                <a:lnTo>
                  <a:pt x="57294" y="7065"/>
                </a:lnTo>
                <a:lnTo>
                  <a:pt x="57189" y="6906"/>
                </a:lnTo>
                <a:lnTo>
                  <a:pt x="57101" y="6730"/>
                </a:lnTo>
                <a:lnTo>
                  <a:pt x="56995" y="6483"/>
                </a:lnTo>
                <a:lnTo>
                  <a:pt x="56924" y="6272"/>
                </a:lnTo>
                <a:lnTo>
                  <a:pt x="56854" y="6078"/>
                </a:lnTo>
                <a:lnTo>
                  <a:pt x="56801" y="5884"/>
                </a:lnTo>
                <a:lnTo>
                  <a:pt x="56784" y="5691"/>
                </a:lnTo>
                <a:lnTo>
                  <a:pt x="56766" y="5479"/>
                </a:lnTo>
                <a:lnTo>
                  <a:pt x="56784" y="5285"/>
                </a:lnTo>
                <a:lnTo>
                  <a:pt x="56819" y="5074"/>
                </a:lnTo>
                <a:lnTo>
                  <a:pt x="56872" y="4863"/>
                </a:lnTo>
                <a:lnTo>
                  <a:pt x="56977" y="4528"/>
                </a:lnTo>
                <a:lnTo>
                  <a:pt x="57065" y="4193"/>
                </a:lnTo>
                <a:lnTo>
                  <a:pt x="57136" y="4017"/>
                </a:lnTo>
                <a:lnTo>
                  <a:pt x="57206" y="3858"/>
                </a:lnTo>
                <a:lnTo>
                  <a:pt x="57294" y="3717"/>
                </a:lnTo>
                <a:lnTo>
                  <a:pt x="57418" y="3576"/>
                </a:lnTo>
                <a:lnTo>
                  <a:pt x="57471" y="3541"/>
                </a:lnTo>
                <a:lnTo>
                  <a:pt x="57506" y="3471"/>
                </a:lnTo>
                <a:lnTo>
                  <a:pt x="57559" y="3365"/>
                </a:lnTo>
                <a:lnTo>
                  <a:pt x="57647" y="3206"/>
                </a:lnTo>
                <a:lnTo>
                  <a:pt x="57753" y="3083"/>
                </a:lnTo>
                <a:lnTo>
                  <a:pt x="57876" y="2960"/>
                </a:lnTo>
                <a:lnTo>
                  <a:pt x="57999" y="2854"/>
                </a:lnTo>
                <a:lnTo>
                  <a:pt x="58070" y="2819"/>
                </a:lnTo>
                <a:lnTo>
                  <a:pt x="58158" y="2766"/>
                </a:lnTo>
                <a:close/>
                <a:moveTo>
                  <a:pt x="74490" y="8316"/>
                </a:moveTo>
                <a:lnTo>
                  <a:pt x="74490" y="8333"/>
                </a:lnTo>
                <a:lnTo>
                  <a:pt x="74437" y="8351"/>
                </a:lnTo>
                <a:lnTo>
                  <a:pt x="74437" y="8333"/>
                </a:lnTo>
                <a:lnTo>
                  <a:pt x="74490" y="8316"/>
                </a:lnTo>
                <a:close/>
                <a:moveTo>
                  <a:pt x="18482" y="4440"/>
                </a:moveTo>
                <a:lnTo>
                  <a:pt x="18534" y="4493"/>
                </a:lnTo>
                <a:lnTo>
                  <a:pt x="18587" y="4545"/>
                </a:lnTo>
                <a:lnTo>
                  <a:pt x="20279" y="6959"/>
                </a:lnTo>
                <a:lnTo>
                  <a:pt x="20384" y="7118"/>
                </a:lnTo>
                <a:lnTo>
                  <a:pt x="20455" y="7276"/>
                </a:lnTo>
                <a:lnTo>
                  <a:pt x="20490" y="7435"/>
                </a:lnTo>
                <a:lnTo>
                  <a:pt x="20508" y="7611"/>
                </a:lnTo>
                <a:lnTo>
                  <a:pt x="20508" y="7770"/>
                </a:lnTo>
                <a:lnTo>
                  <a:pt x="20472" y="7946"/>
                </a:lnTo>
                <a:lnTo>
                  <a:pt x="20402" y="8122"/>
                </a:lnTo>
                <a:lnTo>
                  <a:pt x="20331" y="8281"/>
                </a:lnTo>
                <a:lnTo>
                  <a:pt x="20261" y="8351"/>
                </a:lnTo>
                <a:lnTo>
                  <a:pt x="20208" y="8369"/>
                </a:lnTo>
                <a:lnTo>
                  <a:pt x="20120" y="8157"/>
                </a:lnTo>
                <a:lnTo>
                  <a:pt x="20032" y="7946"/>
                </a:lnTo>
                <a:lnTo>
                  <a:pt x="19961" y="7734"/>
                </a:lnTo>
                <a:lnTo>
                  <a:pt x="19926" y="7523"/>
                </a:lnTo>
                <a:lnTo>
                  <a:pt x="19891" y="7312"/>
                </a:lnTo>
                <a:lnTo>
                  <a:pt x="19856" y="7082"/>
                </a:lnTo>
                <a:lnTo>
                  <a:pt x="19838" y="6624"/>
                </a:lnTo>
                <a:lnTo>
                  <a:pt x="19715" y="6853"/>
                </a:lnTo>
                <a:lnTo>
                  <a:pt x="19680" y="6836"/>
                </a:lnTo>
                <a:lnTo>
                  <a:pt x="19644" y="6801"/>
                </a:lnTo>
                <a:lnTo>
                  <a:pt x="19486" y="6431"/>
                </a:lnTo>
                <a:lnTo>
                  <a:pt x="19345" y="6061"/>
                </a:lnTo>
                <a:lnTo>
                  <a:pt x="19292" y="5920"/>
                </a:lnTo>
                <a:lnTo>
                  <a:pt x="19239" y="5779"/>
                </a:lnTo>
                <a:lnTo>
                  <a:pt x="19169" y="5638"/>
                </a:lnTo>
                <a:lnTo>
                  <a:pt x="19063" y="5514"/>
                </a:lnTo>
                <a:lnTo>
                  <a:pt x="18887" y="5285"/>
                </a:lnTo>
                <a:lnTo>
                  <a:pt x="18728" y="5021"/>
                </a:lnTo>
                <a:lnTo>
                  <a:pt x="18605" y="4739"/>
                </a:lnTo>
                <a:lnTo>
                  <a:pt x="18482" y="4440"/>
                </a:lnTo>
                <a:close/>
                <a:moveTo>
                  <a:pt x="72446" y="8104"/>
                </a:moveTo>
                <a:lnTo>
                  <a:pt x="72552" y="8122"/>
                </a:lnTo>
                <a:lnTo>
                  <a:pt x="72658" y="8157"/>
                </a:lnTo>
                <a:lnTo>
                  <a:pt x="72851" y="8157"/>
                </a:lnTo>
                <a:lnTo>
                  <a:pt x="72957" y="8140"/>
                </a:lnTo>
                <a:lnTo>
                  <a:pt x="73028" y="8245"/>
                </a:lnTo>
                <a:lnTo>
                  <a:pt x="73028" y="8316"/>
                </a:lnTo>
                <a:lnTo>
                  <a:pt x="73010" y="8333"/>
                </a:lnTo>
                <a:lnTo>
                  <a:pt x="72992" y="8351"/>
                </a:lnTo>
                <a:lnTo>
                  <a:pt x="72728" y="8369"/>
                </a:lnTo>
                <a:lnTo>
                  <a:pt x="72481" y="8351"/>
                </a:lnTo>
                <a:lnTo>
                  <a:pt x="72217" y="8298"/>
                </a:lnTo>
                <a:lnTo>
                  <a:pt x="71935" y="8192"/>
                </a:lnTo>
                <a:lnTo>
                  <a:pt x="72059" y="8140"/>
                </a:lnTo>
                <a:lnTo>
                  <a:pt x="72111" y="8122"/>
                </a:lnTo>
                <a:lnTo>
                  <a:pt x="72147" y="8104"/>
                </a:lnTo>
                <a:close/>
                <a:moveTo>
                  <a:pt x="41086" y="3312"/>
                </a:moveTo>
                <a:lnTo>
                  <a:pt x="41121" y="3365"/>
                </a:lnTo>
                <a:lnTo>
                  <a:pt x="41139" y="3400"/>
                </a:lnTo>
                <a:lnTo>
                  <a:pt x="41121" y="3436"/>
                </a:lnTo>
                <a:lnTo>
                  <a:pt x="41103" y="3471"/>
                </a:lnTo>
                <a:lnTo>
                  <a:pt x="40892" y="3929"/>
                </a:lnTo>
                <a:lnTo>
                  <a:pt x="40769" y="4193"/>
                </a:lnTo>
                <a:lnTo>
                  <a:pt x="40733" y="4334"/>
                </a:lnTo>
                <a:lnTo>
                  <a:pt x="40698" y="4510"/>
                </a:lnTo>
                <a:lnTo>
                  <a:pt x="40804" y="4387"/>
                </a:lnTo>
                <a:lnTo>
                  <a:pt x="41103" y="3823"/>
                </a:lnTo>
                <a:lnTo>
                  <a:pt x="41139" y="3753"/>
                </a:lnTo>
                <a:lnTo>
                  <a:pt x="41209" y="3682"/>
                </a:lnTo>
                <a:lnTo>
                  <a:pt x="41280" y="3612"/>
                </a:lnTo>
                <a:lnTo>
                  <a:pt x="41385" y="3594"/>
                </a:lnTo>
                <a:lnTo>
                  <a:pt x="41368" y="3735"/>
                </a:lnTo>
                <a:lnTo>
                  <a:pt x="41332" y="3894"/>
                </a:lnTo>
                <a:lnTo>
                  <a:pt x="41262" y="4175"/>
                </a:lnTo>
                <a:lnTo>
                  <a:pt x="41191" y="4475"/>
                </a:lnTo>
                <a:lnTo>
                  <a:pt x="41174" y="4634"/>
                </a:lnTo>
                <a:lnTo>
                  <a:pt x="41156" y="4792"/>
                </a:lnTo>
                <a:lnTo>
                  <a:pt x="41209" y="4739"/>
                </a:lnTo>
                <a:lnTo>
                  <a:pt x="41244" y="4686"/>
                </a:lnTo>
                <a:lnTo>
                  <a:pt x="41297" y="4563"/>
                </a:lnTo>
                <a:lnTo>
                  <a:pt x="41332" y="4440"/>
                </a:lnTo>
                <a:lnTo>
                  <a:pt x="41368" y="4316"/>
                </a:lnTo>
                <a:lnTo>
                  <a:pt x="41438" y="4087"/>
                </a:lnTo>
                <a:lnTo>
                  <a:pt x="41491" y="3982"/>
                </a:lnTo>
                <a:lnTo>
                  <a:pt x="41526" y="3946"/>
                </a:lnTo>
                <a:lnTo>
                  <a:pt x="41579" y="3894"/>
                </a:lnTo>
                <a:lnTo>
                  <a:pt x="41632" y="3999"/>
                </a:lnTo>
                <a:lnTo>
                  <a:pt x="41649" y="4105"/>
                </a:lnTo>
                <a:lnTo>
                  <a:pt x="41649" y="4299"/>
                </a:lnTo>
                <a:lnTo>
                  <a:pt x="41632" y="4528"/>
                </a:lnTo>
                <a:lnTo>
                  <a:pt x="41597" y="4757"/>
                </a:lnTo>
                <a:lnTo>
                  <a:pt x="41561" y="4968"/>
                </a:lnTo>
                <a:lnTo>
                  <a:pt x="41509" y="5197"/>
                </a:lnTo>
                <a:lnTo>
                  <a:pt x="41368" y="5884"/>
                </a:lnTo>
                <a:lnTo>
                  <a:pt x="41350" y="6061"/>
                </a:lnTo>
                <a:lnTo>
                  <a:pt x="41332" y="6219"/>
                </a:lnTo>
                <a:lnTo>
                  <a:pt x="41332" y="6307"/>
                </a:lnTo>
                <a:lnTo>
                  <a:pt x="41350" y="6325"/>
                </a:lnTo>
                <a:lnTo>
                  <a:pt x="41368" y="6360"/>
                </a:lnTo>
                <a:lnTo>
                  <a:pt x="41456" y="6378"/>
                </a:lnTo>
                <a:lnTo>
                  <a:pt x="41579" y="6378"/>
                </a:lnTo>
                <a:lnTo>
                  <a:pt x="41667" y="6184"/>
                </a:lnTo>
                <a:lnTo>
                  <a:pt x="41738" y="5973"/>
                </a:lnTo>
                <a:lnTo>
                  <a:pt x="41808" y="5779"/>
                </a:lnTo>
                <a:lnTo>
                  <a:pt x="41861" y="5567"/>
                </a:lnTo>
                <a:lnTo>
                  <a:pt x="41931" y="5303"/>
                </a:lnTo>
                <a:lnTo>
                  <a:pt x="42002" y="5056"/>
                </a:lnTo>
                <a:lnTo>
                  <a:pt x="42108" y="4810"/>
                </a:lnTo>
                <a:lnTo>
                  <a:pt x="42213" y="4581"/>
                </a:lnTo>
                <a:lnTo>
                  <a:pt x="42319" y="4422"/>
                </a:lnTo>
                <a:lnTo>
                  <a:pt x="42425" y="4264"/>
                </a:lnTo>
                <a:lnTo>
                  <a:pt x="42548" y="4105"/>
                </a:lnTo>
                <a:lnTo>
                  <a:pt x="42707" y="3929"/>
                </a:lnTo>
                <a:lnTo>
                  <a:pt x="42689" y="4052"/>
                </a:lnTo>
                <a:lnTo>
                  <a:pt x="42654" y="4123"/>
                </a:lnTo>
                <a:lnTo>
                  <a:pt x="42478" y="4457"/>
                </a:lnTo>
                <a:lnTo>
                  <a:pt x="42301" y="4775"/>
                </a:lnTo>
                <a:lnTo>
                  <a:pt x="42231" y="4933"/>
                </a:lnTo>
                <a:lnTo>
                  <a:pt x="42160" y="5092"/>
                </a:lnTo>
                <a:lnTo>
                  <a:pt x="42108" y="5268"/>
                </a:lnTo>
                <a:lnTo>
                  <a:pt x="42076" y="5425"/>
                </a:lnTo>
                <a:lnTo>
                  <a:pt x="42076" y="5425"/>
                </a:lnTo>
                <a:lnTo>
                  <a:pt x="42125" y="5409"/>
                </a:lnTo>
                <a:lnTo>
                  <a:pt x="42160" y="5374"/>
                </a:lnTo>
                <a:lnTo>
                  <a:pt x="42213" y="5268"/>
                </a:lnTo>
                <a:lnTo>
                  <a:pt x="42354" y="4968"/>
                </a:lnTo>
                <a:lnTo>
                  <a:pt x="42530" y="4686"/>
                </a:lnTo>
                <a:lnTo>
                  <a:pt x="42724" y="4405"/>
                </a:lnTo>
                <a:lnTo>
                  <a:pt x="42953" y="4140"/>
                </a:lnTo>
                <a:lnTo>
                  <a:pt x="43129" y="3964"/>
                </a:lnTo>
                <a:lnTo>
                  <a:pt x="43218" y="4017"/>
                </a:lnTo>
                <a:lnTo>
                  <a:pt x="43270" y="4052"/>
                </a:lnTo>
                <a:lnTo>
                  <a:pt x="43306" y="4105"/>
                </a:lnTo>
                <a:lnTo>
                  <a:pt x="43358" y="4211"/>
                </a:lnTo>
                <a:lnTo>
                  <a:pt x="43218" y="4475"/>
                </a:lnTo>
                <a:lnTo>
                  <a:pt x="43059" y="4739"/>
                </a:lnTo>
                <a:lnTo>
                  <a:pt x="42900" y="5021"/>
                </a:lnTo>
                <a:lnTo>
                  <a:pt x="42830" y="5162"/>
                </a:lnTo>
                <a:lnTo>
                  <a:pt x="42777" y="5321"/>
                </a:lnTo>
                <a:lnTo>
                  <a:pt x="42865" y="5250"/>
                </a:lnTo>
                <a:lnTo>
                  <a:pt x="42936" y="5162"/>
                </a:lnTo>
                <a:lnTo>
                  <a:pt x="43041" y="5021"/>
                </a:lnTo>
                <a:lnTo>
                  <a:pt x="43235" y="4739"/>
                </a:lnTo>
                <a:lnTo>
                  <a:pt x="43482" y="4457"/>
                </a:lnTo>
                <a:lnTo>
                  <a:pt x="43570" y="4493"/>
                </a:lnTo>
                <a:lnTo>
                  <a:pt x="43587" y="4510"/>
                </a:lnTo>
                <a:lnTo>
                  <a:pt x="43605" y="4528"/>
                </a:lnTo>
                <a:lnTo>
                  <a:pt x="43640" y="4651"/>
                </a:lnTo>
                <a:lnTo>
                  <a:pt x="43640" y="4704"/>
                </a:lnTo>
                <a:lnTo>
                  <a:pt x="43640" y="4757"/>
                </a:lnTo>
                <a:lnTo>
                  <a:pt x="43623" y="4810"/>
                </a:lnTo>
                <a:lnTo>
                  <a:pt x="43605" y="4863"/>
                </a:lnTo>
                <a:lnTo>
                  <a:pt x="43552" y="4968"/>
                </a:lnTo>
                <a:lnTo>
                  <a:pt x="43182" y="5585"/>
                </a:lnTo>
                <a:lnTo>
                  <a:pt x="43147" y="5655"/>
                </a:lnTo>
                <a:lnTo>
                  <a:pt x="43129" y="5726"/>
                </a:lnTo>
                <a:lnTo>
                  <a:pt x="43200" y="5673"/>
                </a:lnTo>
                <a:lnTo>
                  <a:pt x="43288" y="5603"/>
                </a:lnTo>
                <a:lnTo>
                  <a:pt x="43411" y="5444"/>
                </a:lnTo>
                <a:lnTo>
                  <a:pt x="43552" y="5303"/>
                </a:lnTo>
                <a:lnTo>
                  <a:pt x="43693" y="5162"/>
                </a:lnTo>
                <a:lnTo>
                  <a:pt x="43746" y="5250"/>
                </a:lnTo>
                <a:lnTo>
                  <a:pt x="43799" y="5356"/>
                </a:lnTo>
                <a:lnTo>
                  <a:pt x="43834" y="5462"/>
                </a:lnTo>
                <a:lnTo>
                  <a:pt x="43834" y="5567"/>
                </a:lnTo>
                <a:lnTo>
                  <a:pt x="43834" y="5673"/>
                </a:lnTo>
                <a:lnTo>
                  <a:pt x="43817" y="5779"/>
                </a:lnTo>
                <a:lnTo>
                  <a:pt x="43799" y="5884"/>
                </a:lnTo>
                <a:lnTo>
                  <a:pt x="43746" y="5990"/>
                </a:lnTo>
                <a:lnTo>
                  <a:pt x="43658" y="6096"/>
                </a:lnTo>
                <a:lnTo>
                  <a:pt x="43570" y="6202"/>
                </a:lnTo>
                <a:lnTo>
                  <a:pt x="43447" y="6343"/>
                </a:lnTo>
                <a:lnTo>
                  <a:pt x="43323" y="6483"/>
                </a:lnTo>
                <a:lnTo>
                  <a:pt x="43218" y="6660"/>
                </a:lnTo>
                <a:lnTo>
                  <a:pt x="43112" y="6818"/>
                </a:lnTo>
                <a:lnTo>
                  <a:pt x="42530" y="7928"/>
                </a:lnTo>
                <a:lnTo>
                  <a:pt x="42460" y="8034"/>
                </a:lnTo>
                <a:lnTo>
                  <a:pt x="42372" y="8122"/>
                </a:lnTo>
                <a:lnTo>
                  <a:pt x="42389" y="7981"/>
                </a:lnTo>
                <a:lnTo>
                  <a:pt x="42425" y="7840"/>
                </a:lnTo>
                <a:lnTo>
                  <a:pt x="42478" y="7558"/>
                </a:lnTo>
                <a:lnTo>
                  <a:pt x="42566" y="7276"/>
                </a:lnTo>
                <a:lnTo>
                  <a:pt x="42601" y="6994"/>
                </a:lnTo>
                <a:lnTo>
                  <a:pt x="42495" y="7082"/>
                </a:lnTo>
                <a:lnTo>
                  <a:pt x="42460" y="7153"/>
                </a:lnTo>
                <a:lnTo>
                  <a:pt x="42090" y="8263"/>
                </a:lnTo>
                <a:lnTo>
                  <a:pt x="42037" y="8369"/>
                </a:lnTo>
                <a:lnTo>
                  <a:pt x="41984" y="8492"/>
                </a:lnTo>
                <a:lnTo>
                  <a:pt x="41931" y="8404"/>
                </a:lnTo>
                <a:lnTo>
                  <a:pt x="41896" y="8333"/>
                </a:lnTo>
                <a:lnTo>
                  <a:pt x="41896" y="8245"/>
                </a:lnTo>
                <a:lnTo>
                  <a:pt x="41896" y="8157"/>
                </a:lnTo>
                <a:lnTo>
                  <a:pt x="42315" y="6360"/>
                </a:lnTo>
                <a:lnTo>
                  <a:pt x="42231" y="6360"/>
                </a:lnTo>
                <a:lnTo>
                  <a:pt x="42213" y="6395"/>
                </a:lnTo>
                <a:lnTo>
                  <a:pt x="42196" y="6431"/>
                </a:lnTo>
                <a:lnTo>
                  <a:pt x="42072" y="6748"/>
                </a:lnTo>
                <a:lnTo>
                  <a:pt x="41967" y="7065"/>
                </a:lnTo>
                <a:lnTo>
                  <a:pt x="41843" y="7488"/>
                </a:lnTo>
                <a:lnTo>
                  <a:pt x="41738" y="7911"/>
                </a:lnTo>
                <a:lnTo>
                  <a:pt x="41720" y="7981"/>
                </a:lnTo>
                <a:lnTo>
                  <a:pt x="41685" y="8051"/>
                </a:lnTo>
                <a:lnTo>
                  <a:pt x="41649" y="7946"/>
                </a:lnTo>
                <a:lnTo>
                  <a:pt x="41632" y="7875"/>
                </a:lnTo>
                <a:lnTo>
                  <a:pt x="41649" y="7611"/>
                </a:lnTo>
                <a:lnTo>
                  <a:pt x="41667" y="7400"/>
                </a:lnTo>
                <a:lnTo>
                  <a:pt x="41649" y="7188"/>
                </a:lnTo>
                <a:lnTo>
                  <a:pt x="41579" y="7188"/>
                </a:lnTo>
                <a:lnTo>
                  <a:pt x="41561" y="7206"/>
                </a:lnTo>
                <a:lnTo>
                  <a:pt x="41561" y="7241"/>
                </a:lnTo>
                <a:lnTo>
                  <a:pt x="41456" y="7840"/>
                </a:lnTo>
                <a:lnTo>
                  <a:pt x="41385" y="7770"/>
                </a:lnTo>
                <a:lnTo>
                  <a:pt x="41350" y="7717"/>
                </a:lnTo>
                <a:lnTo>
                  <a:pt x="41280" y="7470"/>
                </a:lnTo>
                <a:lnTo>
                  <a:pt x="41227" y="7223"/>
                </a:lnTo>
                <a:lnTo>
                  <a:pt x="41191" y="6977"/>
                </a:lnTo>
                <a:lnTo>
                  <a:pt x="41191" y="6712"/>
                </a:lnTo>
                <a:lnTo>
                  <a:pt x="41191" y="6536"/>
                </a:lnTo>
                <a:lnTo>
                  <a:pt x="41174" y="6448"/>
                </a:lnTo>
                <a:lnTo>
                  <a:pt x="41121" y="6360"/>
                </a:lnTo>
                <a:lnTo>
                  <a:pt x="41086" y="6395"/>
                </a:lnTo>
                <a:lnTo>
                  <a:pt x="41068" y="6431"/>
                </a:lnTo>
                <a:lnTo>
                  <a:pt x="41068" y="6501"/>
                </a:lnTo>
                <a:lnTo>
                  <a:pt x="41068" y="6695"/>
                </a:lnTo>
                <a:lnTo>
                  <a:pt x="41068" y="6871"/>
                </a:lnTo>
                <a:lnTo>
                  <a:pt x="41068" y="7065"/>
                </a:lnTo>
                <a:lnTo>
                  <a:pt x="41050" y="7241"/>
                </a:lnTo>
                <a:lnTo>
                  <a:pt x="40998" y="7223"/>
                </a:lnTo>
                <a:lnTo>
                  <a:pt x="40962" y="7206"/>
                </a:lnTo>
                <a:lnTo>
                  <a:pt x="40927" y="7135"/>
                </a:lnTo>
                <a:lnTo>
                  <a:pt x="40857" y="6871"/>
                </a:lnTo>
                <a:lnTo>
                  <a:pt x="40786" y="6624"/>
                </a:lnTo>
                <a:lnTo>
                  <a:pt x="40751" y="6360"/>
                </a:lnTo>
                <a:lnTo>
                  <a:pt x="40716" y="6113"/>
                </a:lnTo>
                <a:lnTo>
                  <a:pt x="40680" y="5567"/>
                </a:lnTo>
                <a:lnTo>
                  <a:pt x="40663" y="5497"/>
                </a:lnTo>
                <a:lnTo>
                  <a:pt x="40628" y="5409"/>
                </a:lnTo>
                <a:lnTo>
                  <a:pt x="40610" y="5585"/>
                </a:lnTo>
                <a:lnTo>
                  <a:pt x="40592" y="5761"/>
                </a:lnTo>
                <a:lnTo>
                  <a:pt x="40592" y="6131"/>
                </a:lnTo>
                <a:lnTo>
                  <a:pt x="40628" y="6501"/>
                </a:lnTo>
                <a:lnTo>
                  <a:pt x="40663" y="6889"/>
                </a:lnTo>
                <a:lnTo>
                  <a:pt x="40575" y="6765"/>
                </a:lnTo>
                <a:lnTo>
                  <a:pt x="40557" y="6730"/>
                </a:lnTo>
                <a:lnTo>
                  <a:pt x="40540" y="6695"/>
                </a:lnTo>
                <a:lnTo>
                  <a:pt x="40487" y="6395"/>
                </a:lnTo>
                <a:lnTo>
                  <a:pt x="40451" y="6096"/>
                </a:lnTo>
                <a:lnTo>
                  <a:pt x="40451" y="5761"/>
                </a:lnTo>
                <a:lnTo>
                  <a:pt x="40434" y="5603"/>
                </a:lnTo>
                <a:lnTo>
                  <a:pt x="40416" y="5444"/>
                </a:lnTo>
                <a:lnTo>
                  <a:pt x="40363" y="5514"/>
                </a:lnTo>
                <a:lnTo>
                  <a:pt x="40346" y="5603"/>
                </a:lnTo>
                <a:lnTo>
                  <a:pt x="40311" y="6237"/>
                </a:lnTo>
                <a:lnTo>
                  <a:pt x="40311" y="6572"/>
                </a:lnTo>
                <a:lnTo>
                  <a:pt x="40258" y="6501"/>
                </a:lnTo>
                <a:lnTo>
                  <a:pt x="40222" y="6431"/>
                </a:lnTo>
                <a:lnTo>
                  <a:pt x="40187" y="6307"/>
                </a:lnTo>
                <a:lnTo>
                  <a:pt x="40011" y="5444"/>
                </a:lnTo>
                <a:lnTo>
                  <a:pt x="39976" y="5233"/>
                </a:lnTo>
                <a:lnTo>
                  <a:pt x="39993" y="5039"/>
                </a:lnTo>
                <a:lnTo>
                  <a:pt x="40029" y="4827"/>
                </a:lnTo>
                <a:lnTo>
                  <a:pt x="40081" y="4616"/>
                </a:lnTo>
                <a:lnTo>
                  <a:pt x="40152" y="4457"/>
                </a:lnTo>
                <a:lnTo>
                  <a:pt x="40222" y="4281"/>
                </a:lnTo>
                <a:lnTo>
                  <a:pt x="40311" y="4123"/>
                </a:lnTo>
                <a:lnTo>
                  <a:pt x="40416" y="3982"/>
                </a:lnTo>
                <a:lnTo>
                  <a:pt x="40645" y="3700"/>
                </a:lnTo>
                <a:lnTo>
                  <a:pt x="40892" y="3436"/>
                </a:lnTo>
                <a:lnTo>
                  <a:pt x="40927" y="3400"/>
                </a:lnTo>
                <a:lnTo>
                  <a:pt x="40980" y="3365"/>
                </a:lnTo>
                <a:lnTo>
                  <a:pt x="41086" y="3312"/>
                </a:lnTo>
                <a:close/>
                <a:moveTo>
                  <a:pt x="75001" y="8333"/>
                </a:moveTo>
                <a:lnTo>
                  <a:pt x="74930" y="8439"/>
                </a:lnTo>
                <a:lnTo>
                  <a:pt x="74877" y="8474"/>
                </a:lnTo>
                <a:lnTo>
                  <a:pt x="74842" y="8510"/>
                </a:lnTo>
                <a:lnTo>
                  <a:pt x="74772" y="8545"/>
                </a:lnTo>
                <a:lnTo>
                  <a:pt x="74719" y="8562"/>
                </a:lnTo>
                <a:lnTo>
                  <a:pt x="74560" y="8562"/>
                </a:lnTo>
                <a:lnTo>
                  <a:pt x="74613" y="8510"/>
                </a:lnTo>
                <a:lnTo>
                  <a:pt x="74666" y="8457"/>
                </a:lnTo>
                <a:lnTo>
                  <a:pt x="74772" y="8404"/>
                </a:lnTo>
                <a:lnTo>
                  <a:pt x="74877" y="8351"/>
                </a:lnTo>
                <a:lnTo>
                  <a:pt x="75001" y="8333"/>
                </a:lnTo>
                <a:close/>
                <a:moveTo>
                  <a:pt x="35589" y="8844"/>
                </a:moveTo>
                <a:lnTo>
                  <a:pt x="35642" y="8862"/>
                </a:lnTo>
                <a:lnTo>
                  <a:pt x="35747" y="8915"/>
                </a:lnTo>
                <a:lnTo>
                  <a:pt x="35448" y="8880"/>
                </a:lnTo>
                <a:lnTo>
                  <a:pt x="35536" y="8844"/>
                </a:lnTo>
                <a:close/>
                <a:moveTo>
                  <a:pt x="71847" y="8369"/>
                </a:moveTo>
                <a:lnTo>
                  <a:pt x="71953" y="8386"/>
                </a:lnTo>
                <a:lnTo>
                  <a:pt x="72059" y="8421"/>
                </a:lnTo>
                <a:lnTo>
                  <a:pt x="72252" y="8492"/>
                </a:lnTo>
                <a:lnTo>
                  <a:pt x="72446" y="8545"/>
                </a:lnTo>
                <a:lnTo>
                  <a:pt x="72887" y="8545"/>
                </a:lnTo>
                <a:lnTo>
                  <a:pt x="72922" y="8562"/>
                </a:lnTo>
                <a:lnTo>
                  <a:pt x="72904" y="8615"/>
                </a:lnTo>
                <a:lnTo>
                  <a:pt x="72869" y="8650"/>
                </a:lnTo>
                <a:lnTo>
                  <a:pt x="72781" y="8703"/>
                </a:lnTo>
                <a:lnTo>
                  <a:pt x="72693" y="8739"/>
                </a:lnTo>
                <a:lnTo>
                  <a:pt x="72658" y="8774"/>
                </a:lnTo>
                <a:lnTo>
                  <a:pt x="72640" y="8827"/>
                </a:lnTo>
                <a:lnTo>
                  <a:pt x="73045" y="8827"/>
                </a:lnTo>
                <a:lnTo>
                  <a:pt x="72939" y="8968"/>
                </a:lnTo>
                <a:lnTo>
                  <a:pt x="72816" y="9056"/>
                </a:lnTo>
                <a:lnTo>
                  <a:pt x="72746" y="9073"/>
                </a:lnTo>
                <a:lnTo>
                  <a:pt x="72693" y="9091"/>
                </a:lnTo>
                <a:lnTo>
                  <a:pt x="72605" y="9109"/>
                </a:lnTo>
                <a:lnTo>
                  <a:pt x="72534" y="9109"/>
                </a:lnTo>
                <a:lnTo>
                  <a:pt x="72481" y="9091"/>
                </a:lnTo>
                <a:lnTo>
                  <a:pt x="72411" y="9056"/>
                </a:lnTo>
                <a:lnTo>
                  <a:pt x="72305" y="8985"/>
                </a:lnTo>
                <a:lnTo>
                  <a:pt x="72252" y="8950"/>
                </a:lnTo>
                <a:lnTo>
                  <a:pt x="72217" y="8897"/>
                </a:lnTo>
                <a:lnTo>
                  <a:pt x="72217" y="8844"/>
                </a:lnTo>
                <a:lnTo>
                  <a:pt x="72217" y="8774"/>
                </a:lnTo>
                <a:lnTo>
                  <a:pt x="71600" y="8474"/>
                </a:lnTo>
                <a:lnTo>
                  <a:pt x="71724" y="8404"/>
                </a:lnTo>
                <a:lnTo>
                  <a:pt x="71847" y="8369"/>
                </a:lnTo>
                <a:close/>
                <a:moveTo>
                  <a:pt x="46459" y="9262"/>
                </a:moveTo>
                <a:lnTo>
                  <a:pt x="46442" y="9267"/>
                </a:lnTo>
                <a:lnTo>
                  <a:pt x="46459" y="9267"/>
                </a:lnTo>
                <a:lnTo>
                  <a:pt x="46459" y="9262"/>
                </a:lnTo>
                <a:close/>
                <a:moveTo>
                  <a:pt x="34831" y="8827"/>
                </a:moveTo>
                <a:lnTo>
                  <a:pt x="34937" y="8844"/>
                </a:lnTo>
                <a:lnTo>
                  <a:pt x="36117" y="9214"/>
                </a:lnTo>
                <a:lnTo>
                  <a:pt x="36205" y="9267"/>
                </a:lnTo>
                <a:lnTo>
                  <a:pt x="36294" y="9320"/>
                </a:lnTo>
                <a:lnTo>
                  <a:pt x="36258" y="9355"/>
                </a:lnTo>
                <a:lnTo>
                  <a:pt x="36029" y="9461"/>
                </a:lnTo>
                <a:lnTo>
                  <a:pt x="35800" y="9549"/>
                </a:lnTo>
                <a:lnTo>
                  <a:pt x="35554" y="9602"/>
                </a:lnTo>
                <a:lnTo>
                  <a:pt x="35325" y="9637"/>
                </a:lnTo>
                <a:lnTo>
                  <a:pt x="35078" y="9672"/>
                </a:lnTo>
                <a:lnTo>
                  <a:pt x="34831" y="9655"/>
                </a:lnTo>
                <a:lnTo>
                  <a:pt x="34585" y="9619"/>
                </a:lnTo>
                <a:lnTo>
                  <a:pt x="34338" y="9567"/>
                </a:lnTo>
                <a:lnTo>
                  <a:pt x="34215" y="9531"/>
                </a:lnTo>
                <a:lnTo>
                  <a:pt x="34091" y="9479"/>
                </a:lnTo>
                <a:lnTo>
                  <a:pt x="33968" y="9408"/>
                </a:lnTo>
                <a:lnTo>
                  <a:pt x="33862" y="9320"/>
                </a:lnTo>
                <a:lnTo>
                  <a:pt x="33897" y="9285"/>
                </a:lnTo>
                <a:lnTo>
                  <a:pt x="33915" y="9249"/>
                </a:lnTo>
                <a:lnTo>
                  <a:pt x="34532" y="8897"/>
                </a:lnTo>
                <a:lnTo>
                  <a:pt x="34637" y="8862"/>
                </a:lnTo>
                <a:lnTo>
                  <a:pt x="34726" y="8827"/>
                </a:lnTo>
                <a:close/>
                <a:moveTo>
                  <a:pt x="74032" y="8968"/>
                </a:moveTo>
                <a:lnTo>
                  <a:pt x="74102" y="8985"/>
                </a:lnTo>
                <a:lnTo>
                  <a:pt x="74684" y="9179"/>
                </a:lnTo>
                <a:lnTo>
                  <a:pt x="74789" y="9214"/>
                </a:lnTo>
                <a:lnTo>
                  <a:pt x="74913" y="9285"/>
                </a:lnTo>
                <a:lnTo>
                  <a:pt x="75018" y="9373"/>
                </a:lnTo>
                <a:lnTo>
                  <a:pt x="75107" y="9496"/>
                </a:lnTo>
                <a:lnTo>
                  <a:pt x="74966" y="9602"/>
                </a:lnTo>
                <a:lnTo>
                  <a:pt x="75054" y="9796"/>
                </a:lnTo>
                <a:lnTo>
                  <a:pt x="74877" y="9796"/>
                </a:lnTo>
                <a:lnTo>
                  <a:pt x="74719" y="9743"/>
                </a:lnTo>
                <a:lnTo>
                  <a:pt x="74578" y="9690"/>
                </a:lnTo>
                <a:lnTo>
                  <a:pt x="74455" y="9602"/>
                </a:lnTo>
                <a:lnTo>
                  <a:pt x="74296" y="9461"/>
                </a:lnTo>
                <a:lnTo>
                  <a:pt x="74155" y="9320"/>
                </a:lnTo>
                <a:lnTo>
                  <a:pt x="74032" y="9161"/>
                </a:lnTo>
                <a:lnTo>
                  <a:pt x="73926" y="8968"/>
                </a:lnTo>
                <a:close/>
                <a:moveTo>
                  <a:pt x="73468" y="9619"/>
                </a:moveTo>
                <a:lnTo>
                  <a:pt x="73503" y="9655"/>
                </a:lnTo>
                <a:lnTo>
                  <a:pt x="73538" y="9690"/>
                </a:lnTo>
                <a:lnTo>
                  <a:pt x="73556" y="9708"/>
                </a:lnTo>
                <a:lnTo>
                  <a:pt x="73574" y="9743"/>
                </a:lnTo>
                <a:lnTo>
                  <a:pt x="73556" y="9813"/>
                </a:lnTo>
                <a:lnTo>
                  <a:pt x="73556" y="9866"/>
                </a:lnTo>
                <a:lnTo>
                  <a:pt x="73486" y="9884"/>
                </a:lnTo>
                <a:lnTo>
                  <a:pt x="73468" y="9619"/>
                </a:lnTo>
                <a:close/>
                <a:moveTo>
                  <a:pt x="49014" y="7347"/>
                </a:moveTo>
                <a:lnTo>
                  <a:pt x="49137" y="7364"/>
                </a:lnTo>
                <a:lnTo>
                  <a:pt x="49243" y="7382"/>
                </a:lnTo>
                <a:lnTo>
                  <a:pt x="49243" y="7417"/>
                </a:lnTo>
                <a:lnTo>
                  <a:pt x="49225" y="7452"/>
                </a:lnTo>
                <a:lnTo>
                  <a:pt x="49172" y="7470"/>
                </a:lnTo>
                <a:lnTo>
                  <a:pt x="48732" y="7629"/>
                </a:lnTo>
                <a:lnTo>
                  <a:pt x="48679" y="7664"/>
                </a:lnTo>
                <a:lnTo>
                  <a:pt x="48591" y="7717"/>
                </a:lnTo>
                <a:lnTo>
                  <a:pt x="48714" y="7734"/>
                </a:lnTo>
                <a:lnTo>
                  <a:pt x="48820" y="7734"/>
                </a:lnTo>
                <a:lnTo>
                  <a:pt x="49032" y="7699"/>
                </a:lnTo>
                <a:lnTo>
                  <a:pt x="49225" y="7681"/>
                </a:lnTo>
                <a:lnTo>
                  <a:pt x="49313" y="7664"/>
                </a:lnTo>
                <a:lnTo>
                  <a:pt x="49419" y="7681"/>
                </a:lnTo>
                <a:lnTo>
                  <a:pt x="49454" y="7734"/>
                </a:lnTo>
                <a:lnTo>
                  <a:pt x="49472" y="7787"/>
                </a:lnTo>
                <a:lnTo>
                  <a:pt x="49454" y="7858"/>
                </a:lnTo>
                <a:lnTo>
                  <a:pt x="49437" y="7911"/>
                </a:lnTo>
                <a:lnTo>
                  <a:pt x="49349" y="7963"/>
                </a:lnTo>
                <a:lnTo>
                  <a:pt x="49243" y="7999"/>
                </a:lnTo>
                <a:lnTo>
                  <a:pt x="49032" y="8051"/>
                </a:lnTo>
                <a:lnTo>
                  <a:pt x="48820" y="8104"/>
                </a:lnTo>
                <a:lnTo>
                  <a:pt x="48714" y="8140"/>
                </a:lnTo>
                <a:lnTo>
                  <a:pt x="48609" y="8210"/>
                </a:lnTo>
                <a:lnTo>
                  <a:pt x="49331" y="8210"/>
                </a:lnTo>
                <a:lnTo>
                  <a:pt x="49366" y="8281"/>
                </a:lnTo>
                <a:lnTo>
                  <a:pt x="49366" y="8333"/>
                </a:lnTo>
                <a:lnTo>
                  <a:pt x="49331" y="8369"/>
                </a:lnTo>
                <a:lnTo>
                  <a:pt x="49296" y="8404"/>
                </a:lnTo>
                <a:lnTo>
                  <a:pt x="49155" y="8457"/>
                </a:lnTo>
                <a:lnTo>
                  <a:pt x="49014" y="8510"/>
                </a:lnTo>
                <a:lnTo>
                  <a:pt x="48873" y="8562"/>
                </a:lnTo>
                <a:lnTo>
                  <a:pt x="48802" y="8598"/>
                </a:lnTo>
                <a:lnTo>
                  <a:pt x="48767" y="8615"/>
                </a:lnTo>
                <a:lnTo>
                  <a:pt x="48750" y="8668"/>
                </a:lnTo>
                <a:lnTo>
                  <a:pt x="48838" y="8686"/>
                </a:lnTo>
                <a:lnTo>
                  <a:pt x="49313" y="8686"/>
                </a:lnTo>
                <a:lnTo>
                  <a:pt x="49366" y="8721"/>
                </a:lnTo>
                <a:lnTo>
                  <a:pt x="49402" y="8774"/>
                </a:lnTo>
                <a:lnTo>
                  <a:pt x="49419" y="8809"/>
                </a:lnTo>
                <a:lnTo>
                  <a:pt x="49402" y="8844"/>
                </a:lnTo>
                <a:lnTo>
                  <a:pt x="49384" y="8880"/>
                </a:lnTo>
                <a:lnTo>
                  <a:pt x="49331" y="8897"/>
                </a:lnTo>
                <a:lnTo>
                  <a:pt x="49120" y="8968"/>
                </a:lnTo>
                <a:lnTo>
                  <a:pt x="48750" y="9056"/>
                </a:lnTo>
                <a:lnTo>
                  <a:pt x="48714" y="9073"/>
                </a:lnTo>
                <a:lnTo>
                  <a:pt x="48662" y="9126"/>
                </a:lnTo>
                <a:lnTo>
                  <a:pt x="48838" y="9161"/>
                </a:lnTo>
                <a:lnTo>
                  <a:pt x="49190" y="9161"/>
                </a:lnTo>
                <a:lnTo>
                  <a:pt x="49366" y="9179"/>
                </a:lnTo>
                <a:lnTo>
                  <a:pt x="49366" y="9267"/>
                </a:lnTo>
                <a:lnTo>
                  <a:pt x="49349" y="9320"/>
                </a:lnTo>
                <a:lnTo>
                  <a:pt x="49296" y="9355"/>
                </a:lnTo>
                <a:lnTo>
                  <a:pt x="49243" y="9373"/>
                </a:lnTo>
                <a:lnTo>
                  <a:pt x="48750" y="9514"/>
                </a:lnTo>
                <a:lnTo>
                  <a:pt x="48679" y="9531"/>
                </a:lnTo>
                <a:lnTo>
                  <a:pt x="48556" y="9602"/>
                </a:lnTo>
                <a:lnTo>
                  <a:pt x="48644" y="9619"/>
                </a:lnTo>
                <a:lnTo>
                  <a:pt x="48732" y="9619"/>
                </a:lnTo>
                <a:lnTo>
                  <a:pt x="48873" y="9602"/>
                </a:lnTo>
                <a:lnTo>
                  <a:pt x="49014" y="9584"/>
                </a:lnTo>
                <a:lnTo>
                  <a:pt x="49155" y="9584"/>
                </a:lnTo>
                <a:lnTo>
                  <a:pt x="49120" y="9672"/>
                </a:lnTo>
                <a:lnTo>
                  <a:pt x="49084" y="9743"/>
                </a:lnTo>
                <a:lnTo>
                  <a:pt x="48996" y="9813"/>
                </a:lnTo>
                <a:lnTo>
                  <a:pt x="48891" y="9884"/>
                </a:lnTo>
                <a:lnTo>
                  <a:pt x="48785" y="9919"/>
                </a:lnTo>
                <a:lnTo>
                  <a:pt x="48662" y="9954"/>
                </a:lnTo>
                <a:lnTo>
                  <a:pt x="48433" y="9989"/>
                </a:lnTo>
                <a:lnTo>
                  <a:pt x="48203" y="10007"/>
                </a:lnTo>
                <a:lnTo>
                  <a:pt x="47974" y="9989"/>
                </a:lnTo>
                <a:lnTo>
                  <a:pt x="47745" y="9954"/>
                </a:lnTo>
                <a:lnTo>
                  <a:pt x="47728" y="9901"/>
                </a:lnTo>
                <a:lnTo>
                  <a:pt x="47728" y="9849"/>
                </a:lnTo>
                <a:lnTo>
                  <a:pt x="47763" y="9778"/>
                </a:lnTo>
                <a:lnTo>
                  <a:pt x="47922" y="9479"/>
                </a:lnTo>
                <a:lnTo>
                  <a:pt x="48080" y="9179"/>
                </a:lnTo>
                <a:lnTo>
                  <a:pt x="48151" y="9003"/>
                </a:lnTo>
                <a:lnTo>
                  <a:pt x="48221" y="8827"/>
                </a:lnTo>
                <a:lnTo>
                  <a:pt x="48256" y="8650"/>
                </a:lnTo>
                <a:lnTo>
                  <a:pt x="48292" y="8457"/>
                </a:lnTo>
                <a:lnTo>
                  <a:pt x="48309" y="8281"/>
                </a:lnTo>
                <a:lnTo>
                  <a:pt x="48309" y="8087"/>
                </a:lnTo>
                <a:lnTo>
                  <a:pt x="48292" y="7893"/>
                </a:lnTo>
                <a:lnTo>
                  <a:pt x="48256" y="7699"/>
                </a:lnTo>
                <a:lnTo>
                  <a:pt x="48239" y="7664"/>
                </a:lnTo>
                <a:lnTo>
                  <a:pt x="48256" y="7593"/>
                </a:lnTo>
                <a:lnTo>
                  <a:pt x="48538" y="7452"/>
                </a:lnTo>
                <a:lnTo>
                  <a:pt x="48679" y="7400"/>
                </a:lnTo>
                <a:lnTo>
                  <a:pt x="48785" y="7364"/>
                </a:lnTo>
                <a:lnTo>
                  <a:pt x="48908" y="7364"/>
                </a:lnTo>
                <a:lnTo>
                  <a:pt x="49014" y="7347"/>
                </a:lnTo>
                <a:close/>
                <a:moveTo>
                  <a:pt x="73820" y="9232"/>
                </a:moveTo>
                <a:lnTo>
                  <a:pt x="73891" y="9267"/>
                </a:lnTo>
                <a:lnTo>
                  <a:pt x="73944" y="9320"/>
                </a:lnTo>
                <a:lnTo>
                  <a:pt x="74049" y="9426"/>
                </a:lnTo>
                <a:lnTo>
                  <a:pt x="74138" y="9531"/>
                </a:lnTo>
                <a:lnTo>
                  <a:pt x="74243" y="9619"/>
                </a:lnTo>
                <a:lnTo>
                  <a:pt x="74701" y="9937"/>
                </a:lnTo>
                <a:lnTo>
                  <a:pt x="74701" y="9972"/>
                </a:lnTo>
                <a:lnTo>
                  <a:pt x="74666" y="9989"/>
                </a:lnTo>
                <a:lnTo>
                  <a:pt x="74648" y="10007"/>
                </a:lnTo>
                <a:lnTo>
                  <a:pt x="74613" y="9989"/>
                </a:lnTo>
                <a:lnTo>
                  <a:pt x="74296" y="9813"/>
                </a:lnTo>
                <a:lnTo>
                  <a:pt x="73979" y="9637"/>
                </a:lnTo>
                <a:lnTo>
                  <a:pt x="73891" y="9567"/>
                </a:lnTo>
                <a:lnTo>
                  <a:pt x="73838" y="9479"/>
                </a:lnTo>
                <a:lnTo>
                  <a:pt x="73820" y="9355"/>
                </a:lnTo>
                <a:lnTo>
                  <a:pt x="73820" y="9232"/>
                </a:lnTo>
                <a:close/>
                <a:moveTo>
                  <a:pt x="39800" y="7294"/>
                </a:moveTo>
                <a:lnTo>
                  <a:pt x="39905" y="7470"/>
                </a:lnTo>
                <a:lnTo>
                  <a:pt x="40011" y="7629"/>
                </a:lnTo>
                <a:lnTo>
                  <a:pt x="40134" y="7770"/>
                </a:lnTo>
                <a:lnTo>
                  <a:pt x="40275" y="7893"/>
                </a:lnTo>
                <a:lnTo>
                  <a:pt x="40751" y="8351"/>
                </a:lnTo>
                <a:lnTo>
                  <a:pt x="40663" y="8369"/>
                </a:lnTo>
                <a:lnTo>
                  <a:pt x="40592" y="8351"/>
                </a:lnTo>
                <a:lnTo>
                  <a:pt x="40434" y="8316"/>
                </a:lnTo>
                <a:lnTo>
                  <a:pt x="40275" y="8281"/>
                </a:lnTo>
                <a:lnTo>
                  <a:pt x="40205" y="8281"/>
                </a:lnTo>
                <a:lnTo>
                  <a:pt x="40117" y="8298"/>
                </a:lnTo>
                <a:lnTo>
                  <a:pt x="40170" y="8333"/>
                </a:lnTo>
                <a:lnTo>
                  <a:pt x="40222" y="8369"/>
                </a:lnTo>
                <a:lnTo>
                  <a:pt x="40328" y="8404"/>
                </a:lnTo>
                <a:lnTo>
                  <a:pt x="40434" y="8439"/>
                </a:lnTo>
                <a:lnTo>
                  <a:pt x="40540" y="8457"/>
                </a:lnTo>
                <a:lnTo>
                  <a:pt x="40733" y="8510"/>
                </a:lnTo>
                <a:lnTo>
                  <a:pt x="40927" y="8562"/>
                </a:lnTo>
                <a:lnTo>
                  <a:pt x="41139" y="8633"/>
                </a:lnTo>
                <a:lnTo>
                  <a:pt x="41244" y="8668"/>
                </a:lnTo>
                <a:lnTo>
                  <a:pt x="41297" y="8703"/>
                </a:lnTo>
                <a:lnTo>
                  <a:pt x="41332" y="8739"/>
                </a:lnTo>
                <a:lnTo>
                  <a:pt x="41103" y="8791"/>
                </a:lnTo>
                <a:lnTo>
                  <a:pt x="40857" y="8809"/>
                </a:lnTo>
                <a:lnTo>
                  <a:pt x="40610" y="8827"/>
                </a:lnTo>
                <a:lnTo>
                  <a:pt x="40346" y="8862"/>
                </a:lnTo>
                <a:lnTo>
                  <a:pt x="40469" y="8915"/>
                </a:lnTo>
                <a:lnTo>
                  <a:pt x="40575" y="8932"/>
                </a:lnTo>
                <a:lnTo>
                  <a:pt x="40786" y="8950"/>
                </a:lnTo>
                <a:lnTo>
                  <a:pt x="41597" y="8950"/>
                </a:lnTo>
                <a:lnTo>
                  <a:pt x="41614" y="9020"/>
                </a:lnTo>
                <a:lnTo>
                  <a:pt x="41509" y="9073"/>
                </a:lnTo>
                <a:lnTo>
                  <a:pt x="41385" y="9109"/>
                </a:lnTo>
                <a:lnTo>
                  <a:pt x="41174" y="9144"/>
                </a:lnTo>
                <a:lnTo>
                  <a:pt x="40945" y="9197"/>
                </a:lnTo>
                <a:lnTo>
                  <a:pt x="40716" y="9267"/>
                </a:lnTo>
                <a:lnTo>
                  <a:pt x="40786" y="9408"/>
                </a:lnTo>
                <a:lnTo>
                  <a:pt x="40487" y="9584"/>
                </a:lnTo>
                <a:lnTo>
                  <a:pt x="40980" y="9567"/>
                </a:lnTo>
                <a:lnTo>
                  <a:pt x="40927" y="9655"/>
                </a:lnTo>
                <a:lnTo>
                  <a:pt x="40874" y="9725"/>
                </a:lnTo>
                <a:lnTo>
                  <a:pt x="40716" y="9884"/>
                </a:lnTo>
                <a:lnTo>
                  <a:pt x="40645" y="9989"/>
                </a:lnTo>
                <a:lnTo>
                  <a:pt x="40540" y="10060"/>
                </a:lnTo>
                <a:lnTo>
                  <a:pt x="40451" y="10113"/>
                </a:lnTo>
                <a:lnTo>
                  <a:pt x="40328" y="10130"/>
                </a:lnTo>
                <a:lnTo>
                  <a:pt x="40011" y="10130"/>
                </a:lnTo>
                <a:lnTo>
                  <a:pt x="39852" y="10095"/>
                </a:lnTo>
                <a:lnTo>
                  <a:pt x="39694" y="10025"/>
                </a:lnTo>
                <a:lnTo>
                  <a:pt x="39623" y="9972"/>
                </a:lnTo>
                <a:lnTo>
                  <a:pt x="39571" y="9919"/>
                </a:lnTo>
                <a:lnTo>
                  <a:pt x="39535" y="9831"/>
                </a:lnTo>
                <a:lnTo>
                  <a:pt x="39535" y="9760"/>
                </a:lnTo>
                <a:lnTo>
                  <a:pt x="39518" y="9514"/>
                </a:lnTo>
                <a:lnTo>
                  <a:pt x="39535" y="9285"/>
                </a:lnTo>
                <a:lnTo>
                  <a:pt x="39606" y="8844"/>
                </a:lnTo>
                <a:lnTo>
                  <a:pt x="39659" y="8386"/>
                </a:lnTo>
                <a:lnTo>
                  <a:pt x="39694" y="8175"/>
                </a:lnTo>
                <a:lnTo>
                  <a:pt x="39694" y="7981"/>
                </a:lnTo>
                <a:lnTo>
                  <a:pt x="39694" y="7787"/>
                </a:lnTo>
                <a:lnTo>
                  <a:pt x="39659" y="7576"/>
                </a:lnTo>
                <a:lnTo>
                  <a:pt x="39641" y="7417"/>
                </a:lnTo>
                <a:lnTo>
                  <a:pt x="39659" y="7347"/>
                </a:lnTo>
                <a:lnTo>
                  <a:pt x="39694" y="7312"/>
                </a:lnTo>
                <a:lnTo>
                  <a:pt x="39729" y="7294"/>
                </a:lnTo>
                <a:close/>
                <a:moveTo>
                  <a:pt x="72887" y="9637"/>
                </a:moveTo>
                <a:lnTo>
                  <a:pt x="72904" y="9796"/>
                </a:lnTo>
                <a:lnTo>
                  <a:pt x="72904" y="9919"/>
                </a:lnTo>
                <a:lnTo>
                  <a:pt x="72887" y="10060"/>
                </a:lnTo>
                <a:lnTo>
                  <a:pt x="72851" y="10130"/>
                </a:lnTo>
                <a:lnTo>
                  <a:pt x="72816" y="10183"/>
                </a:lnTo>
                <a:lnTo>
                  <a:pt x="72763" y="10148"/>
                </a:lnTo>
                <a:lnTo>
                  <a:pt x="72728" y="10113"/>
                </a:lnTo>
                <a:lnTo>
                  <a:pt x="72693" y="10025"/>
                </a:lnTo>
                <a:lnTo>
                  <a:pt x="72675" y="9937"/>
                </a:lnTo>
                <a:lnTo>
                  <a:pt x="72658" y="9849"/>
                </a:lnTo>
                <a:lnTo>
                  <a:pt x="72658" y="9796"/>
                </a:lnTo>
                <a:lnTo>
                  <a:pt x="72693" y="9743"/>
                </a:lnTo>
                <a:lnTo>
                  <a:pt x="72763" y="9708"/>
                </a:lnTo>
                <a:lnTo>
                  <a:pt x="72887" y="9637"/>
                </a:lnTo>
                <a:close/>
                <a:moveTo>
                  <a:pt x="62069" y="6765"/>
                </a:moveTo>
                <a:lnTo>
                  <a:pt x="62069" y="6853"/>
                </a:lnTo>
                <a:lnTo>
                  <a:pt x="62051" y="6942"/>
                </a:lnTo>
                <a:lnTo>
                  <a:pt x="62016" y="7030"/>
                </a:lnTo>
                <a:lnTo>
                  <a:pt x="61981" y="7118"/>
                </a:lnTo>
                <a:lnTo>
                  <a:pt x="61893" y="7276"/>
                </a:lnTo>
                <a:lnTo>
                  <a:pt x="61858" y="7364"/>
                </a:lnTo>
                <a:lnTo>
                  <a:pt x="61822" y="7452"/>
                </a:lnTo>
                <a:lnTo>
                  <a:pt x="61893" y="7417"/>
                </a:lnTo>
                <a:lnTo>
                  <a:pt x="61946" y="7382"/>
                </a:lnTo>
                <a:lnTo>
                  <a:pt x="62051" y="7294"/>
                </a:lnTo>
                <a:lnTo>
                  <a:pt x="62157" y="7223"/>
                </a:lnTo>
                <a:lnTo>
                  <a:pt x="62210" y="7188"/>
                </a:lnTo>
                <a:lnTo>
                  <a:pt x="62280" y="7171"/>
                </a:lnTo>
                <a:lnTo>
                  <a:pt x="62280" y="7312"/>
                </a:lnTo>
                <a:lnTo>
                  <a:pt x="62245" y="7435"/>
                </a:lnTo>
                <a:lnTo>
                  <a:pt x="62157" y="7681"/>
                </a:lnTo>
                <a:lnTo>
                  <a:pt x="62087" y="7928"/>
                </a:lnTo>
                <a:lnTo>
                  <a:pt x="62051" y="8051"/>
                </a:lnTo>
                <a:lnTo>
                  <a:pt x="62016" y="8210"/>
                </a:lnTo>
                <a:lnTo>
                  <a:pt x="62087" y="8157"/>
                </a:lnTo>
                <a:lnTo>
                  <a:pt x="62139" y="8087"/>
                </a:lnTo>
                <a:lnTo>
                  <a:pt x="62228" y="7946"/>
                </a:lnTo>
                <a:lnTo>
                  <a:pt x="62298" y="7822"/>
                </a:lnTo>
                <a:lnTo>
                  <a:pt x="62333" y="7752"/>
                </a:lnTo>
                <a:lnTo>
                  <a:pt x="62386" y="7717"/>
                </a:lnTo>
                <a:lnTo>
                  <a:pt x="62421" y="7734"/>
                </a:lnTo>
                <a:lnTo>
                  <a:pt x="62492" y="7981"/>
                </a:lnTo>
                <a:lnTo>
                  <a:pt x="62545" y="8228"/>
                </a:lnTo>
                <a:lnTo>
                  <a:pt x="62580" y="8492"/>
                </a:lnTo>
                <a:lnTo>
                  <a:pt x="62580" y="8756"/>
                </a:lnTo>
                <a:lnTo>
                  <a:pt x="62562" y="8880"/>
                </a:lnTo>
                <a:lnTo>
                  <a:pt x="62545" y="9020"/>
                </a:lnTo>
                <a:lnTo>
                  <a:pt x="62492" y="9126"/>
                </a:lnTo>
                <a:lnTo>
                  <a:pt x="62439" y="9232"/>
                </a:lnTo>
                <a:lnTo>
                  <a:pt x="62369" y="9320"/>
                </a:lnTo>
                <a:lnTo>
                  <a:pt x="62280" y="9408"/>
                </a:lnTo>
                <a:lnTo>
                  <a:pt x="62175" y="9496"/>
                </a:lnTo>
                <a:lnTo>
                  <a:pt x="62051" y="9549"/>
                </a:lnTo>
                <a:lnTo>
                  <a:pt x="61963" y="9584"/>
                </a:lnTo>
                <a:lnTo>
                  <a:pt x="61840" y="9602"/>
                </a:lnTo>
                <a:lnTo>
                  <a:pt x="61805" y="9355"/>
                </a:lnTo>
                <a:lnTo>
                  <a:pt x="61770" y="9355"/>
                </a:lnTo>
                <a:lnTo>
                  <a:pt x="61752" y="9373"/>
                </a:lnTo>
                <a:lnTo>
                  <a:pt x="61664" y="9496"/>
                </a:lnTo>
                <a:lnTo>
                  <a:pt x="61593" y="9619"/>
                </a:lnTo>
                <a:lnTo>
                  <a:pt x="61523" y="9690"/>
                </a:lnTo>
                <a:lnTo>
                  <a:pt x="61435" y="9743"/>
                </a:lnTo>
                <a:lnTo>
                  <a:pt x="61347" y="9778"/>
                </a:lnTo>
                <a:lnTo>
                  <a:pt x="61241" y="9760"/>
                </a:lnTo>
                <a:lnTo>
                  <a:pt x="61223" y="9708"/>
                </a:lnTo>
                <a:lnTo>
                  <a:pt x="61206" y="9672"/>
                </a:lnTo>
                <a:lnTo>
                  <a:pt x="61223" y="9567"/>
                </a:lnTo>
                <a:lnTo>
                  <a:pt x="61241" y="9479"/>
                </a:lnTo>
                <a:lnTo>
                  <a:pt x="61259" y="9390"/>
                </a:lnTo>
                <a:lnTo>
                  <a:pt x="61188" y="9426"/>
                </a:lnTo>
                <a:lnTo>
                  <a:pt x="61153" y="9479"/>
                </a:lnTo>
                <a:lnTo>
                  <a:pt x="61082" y="9584"/>
                </a:lnTo>
                <a:lnTo>
                  <a:pt x="61012" y="9725"/>
                </a:lnTo>
                <a:lnTo>
                  <a:pt x="60924" y="9849"/>
                </a:lnTo>
                <a:lnTo>
                  <a:pt x="60818" y="9954"/>
                </a:lnTo>
                <a:lnTo>
                  <a:pt x="60712" y="10060"/>
                </a:lnTo>
                <a:lnTo>
                  <a:pt x="60589" y="10148"/>
                </a:lnTo>
                <a:lnTo>
                  <a:pt x="60466" y="10218"/>
                </a:lnTo>
                <a:lnTo>
                  <a:pt x="60201" y="10377"/>
                </a:lnTo>
                <a:lnTo>
                  <a:pt x="60131" y="10377"/>
                </a:lnTo>
                <a:lnTo>
                  <a:pt x="60096" y="10342"/>
                </a:lnTo>
                <a:lnTo>
                  <a:pt x="60219" y="10025"/>
                </a:lnTo>
                <a:lnTo>
                  <a:pt x="60360" y="9708"/>
                </a:lnTo>
                <a:lnTo>
                  <a:pt x="60501" y="9390"/>
                </a:lnTo>
                <a:lnTo>
                  <a:pt x="60642" y="9056"/>
                </a:lnTo>
                <a:lnTo>
                  <a:pt x="60589" y="9056"/>
                </a:lnTo>
                <a:lnTo>
                  <a:pt x="60554" y="9073"/>
                </a:lnTo>
                <a:lnTo>
                  <a:pt x="60519" y="9144"/>
                </a:lnTo>
                <a:lnTo>
                  <a:pt x="60096" y="9866"/>
                </a:lnTo>
                <a:lnTo>
                  <a:pt x="60008" y="10025"/>
                </a:lnTo>
                <a:lnTo>
                  <a:pt x="59937" y="10201"/>
                </a:lnTo>
                <a:lnTo>
                  <a:pt x="59884" y="10183"/>
                </a:lnTo>
                <a:lnTo>
                  <a:pt x="59849" y="10148"/>
                </a:lnTo>
                <a:lnTo>
                  <a:pt x="59849" y="10113"/>
                </a:lnTo>
                <a:lnTo>
                  <a:pt x="59849" y="10078"/>
                </a:lnTo>
                <a:lnTo>
                  <a:pt x="59867" y="9796"/>
                </a:lnTo>
                <a:lnTo>
                  <a:pt x="59902" y="9514"/>
                </a:lnTo>
                <a:lnTo>
                  <a:pt x="59990" y="9249"/>
                </a:lnTo>
                <a:lnTo>
                  <a:pt x="60078" y="8985"/>
                </a:lnTo>
                <a:lnTo>
                  <a:pt x="60254" y="8580"/>
                </a:lnTo>
                <a:lnTo>
                  <a:pt x="60254" y="8527"/>
                </a:lnTo>
                <a:lnTo>
                  <a:pt x="60272" y="8404"/>
                </a:lnTo>
                <a:lnTo>
                  <a:pt x="60096" y="8686"/>
                </a:lnTo>
                <a:lnTo>
                  <a:pt x="59972" y="8968"/>
                </a:lnTo>
                <a:lnTo>
                  <a:pt x="59832" y="9249"/>
                </a:lnTo>
                <a:lnTo>
                  <a:pt x="59673" y="9531"/>
                </a:lnTo>
                <a:lnTo>
                  <a:pt x="59638" y="9390"/>
                </a:lnTo>
                <a:lnTo>
                  <a:pt x="59620" y="9285"/>
                </a:lnTo>
                <a:lnTo>
                  <a:pt x="59620" y="9056"/>
                </a:lnTo>
                <a:lnTo>
                  <a:pt x="59655" y="8844"/>
                </a:lnTo>
                <a:lnTo>
                  <a:pt x="59691" y="8650"/>
                </a:lnTo>
                <a:lnTo>
                  <a:pt x="59743" y="8492"/>
                </a:lnTo>
                <a:lnTo>
                  <a:pt x="59796" y="8333"/>
                </a:lnTo>
                <a:lnTo>
                  <a:pt x="59884" y="8175"/>
                </a:lnTo>
                <a:lnTo>
                  <a:pt x="59955" y="8034"/>
                </a:lnTo>
                <a:lnTo>
                  <a:pt x="60043" y="7893"/>
                </a:lnTo>
                <a:lnTo>
                  <a:pt x="60149" y="7752"/>
                </a:lnTo>
                <a:lnTo>
                  <a:pt x="60378" y="7505"/>
                </a:lnTo>
                <a:lnTo>
                  <a:pt x="60607" y="7294"/>
                </a:lnTo>
                <a:lnTo>
                  <a:pt x="60836" y="7118"/>
                </a:lnTo>
                <a:lnTo>
                  <a:pt x="61100" y="6959"/>
                </a:lnTo>
                <a:lnTo>
                  <a:pt x="61364" y="6818"/>
                </a:lnTo>
                <a:lnTo>
                  <a:pt x="61470" y="6801"/>
                </a:lnTo>
                <a:lnTo>
                  <a:pt x="61523" y="6818"/>
                </a:lnTo>
                <a:lnTo>
                  <a:pt x="61452" y="6942"/>
                </a:lnTo>
                <a:lnTo>
                  <a:pt x="61364" y="7030"/>
                </a:lnTo>
                <a:lnTo>
                  <a:pt x="61276" y="7135"/>
                </a:lnTo>
                <a:lnTo>
                  <a:pt x="61188" y="7241"/>
                </a:lnTo>
                <a:lnTo>
                  <a:pt x="61241" y="7276"/>
                </a:lnTo>
                <a:lnTo>
                  <a:pt x="61276" y="7276"/>
                </a:lnTo>
                <a:lnTo>
                  <a:pt x="61329" y="7241"/>
                </a:lnTo>
                <a:lnTo>
                  <a:pt x="61646" y="6977"/>
                </a:lnTo>
                <a:lnTo>
                  <a:pt x="61734" y="6889"/>
                </a:lnTo>
                <a:lnTo>
                  <a:pt x="61822" y="6836"/>
                </a:lnTo>
                <a:lnTo>
                  <a:pt x="61928" y="6783"/>
                </a:lnTo>
                <a:lnTo>
                  <a:pt x="62069" y="6765"/>
                </a:lnTo>
                <a:close/>
                <a:moveTo>
                  <a:pt x="73380" y="9161"/>
                </a:moveTo>
                <a:lnTo>
                  <a:pt x="73345" y="9655"/>
                </a:lnTo>
                <a:lnTo>
                  <a:pt x="73309" y="9884"/>
                </a:lnTo>
                <a:lnTo>
                  <a:pt x="73257" y="10095"/>
                </a:lnTo>
                <a:lnTo>
                  <a:pt x="73221" y="10218"/>
                </a:lnTo>
                <a:lnTo>
                  <a:pt x="73151" y="10342"/>
                </a:lnTo>
                <a:lnTo>
                  <a:pt x="73116" y="10359"/>
                </a:lnTo>
                <a:lnTo>
                  <a:pt x="73098" y="10359"/>
                </a:lnTo>
                <a:lnTo>
                  <a:pt x="73028" y="10377"/>
                </a:lnTo>
                <a:lnTo>
                  <a:pt x="73010" y="10183"/>
                </a:lnTo>
                <a:lnTo>
                  <a:pt x="73028" y="9989"/>
                </a:lnTo>
                <a:lnTo>
                  <a:pt x="73045" y="9831"/>
                </a:lnTo>
                <a:lnTo>
                  <a:pt x="73080" y="9672"/>
                </a:lnTo>
                <a:lnTo>
                  <a:pt x="73133" y="9514"/>
                </a:lnTo>
                <a:lnTo>
                  <a:pt x="73186" y="9390"/>
                </a:lnTo>
                <a:lnTo>
                  <a:pt x="73274" y="9267"/>
                </a:lnTo>
                <a:lnTo>
                  <a:pt x="73380" y="9161"/>
                </a:lnTo>
                <a:close/>
                <a:moveTo>
                  <a:pt x="33757" y="9461"/>
                </a:moveTo>
                <a:lnTo>
                  <a:pt x="33827" y="9496"/>
                </a:lnTo>
                <a:lnTo>
                  <a:pt x="34708" y="9866"/>
                </a:lnTo>
                <a:lnTo>
                  <a:pt x="34726" y="9884"/>
                </a:lnTo>
                <a:lnTo>
                  <a:pt x="34761" y="9937"/>
                </a:lnTo>
                <a:lnTo>
                  <a:pt x="34356" y="10130"/>
                </a:lnTo>
                <a:lnTo>
                  <a:pt x="34144" y="10201"/>
                </a:lnTo>
                <a:lnTo>
                  <a:pt x="33933" y="10236"/>
                </a:lnTo>
                <a:lnTo>
                  <a:pt x="33510" y="10236"/>
                </a:lnTo>
                <a:lnTo>
                  <a:pt x="33087" y="10201"/>
                </a:lnTo>
                <a:lnTo>
                  <a:pt x="33140" y="10377"/>
                </a:lnTo>
                <a:lnTo>
                  <a:pt x="32981" y="10395"/>
                </a:lnTo>
                <a:lnTo>
                  <a:pt x="32682" y="10395"/>
                </a:lnTo>
                <a:lnTo>
                  <a:pt x="32523" y="10359"/>
                </a:lnTo>
                <a:lnTo>
                  <a:pt x="32400" y="10324"/>
                </a:lnTo>
                <a:lnTo>
                  <a:pt x="32259" y="10271"/>
                </a:lnTo>
                <a:lnTo>
                  <a:pt x="32118" y="10218"/>
                </a:lnTo>
                <a:lnTo>
                  <a:pt x="31995" y="10130"/>
                </a:lnTo>
                <a:lnTo>
                  <a:pt x="31995" y="10078"/>
                </a:lnTo>
                <a:lnTo>
                  <a:pt x="32030" y="10042"/>
                </a:lnTo>
                <a:lnTo>
                  <a:pt x="32083" y="10025"/>
                </a:lnTo>
                <a:lnTo>
                  <a:pt x="33545" y="9496"/>
                </a:lnTo>
                <a:lnTo>
                  <a:pt x="33616" y="9479"/>
                </a:lnTo>
                <a:lnTo>
                  <a:pt x="33686" y="9461"/>
                </a:lnTo>
                <a:close/>
                <a:moveTo>
                  <a:pt x="41949" y="9267"/>
                </a:moveTo>
                <a:lnTo>
                  <a:pt x="41984" y="9302"/>
                </a:lnTo>
                <a:lnTo>
                  <a:pt x="41984" y="9338"/>
                </a:lnTo>
                <a:lnTo>
                  <a:pt x="41949" y="9390"/>
                </a:lnTo>
                <a:lnTo>
                  <a:pt x="41808" y="9514"/>
                </a:lnTo>
                <a:lnTo>
                  <a:pt x="41667" y="9637"/>
                </a:lnTo>
                <a:lnTo>
                  <a:pt x="41350" y="9884"/>
                </a:lnTo>
                <a:lnTo>
                  <a:pt x="41209" y="10007"/>
                </a:lnTo>
                <a:lnTo>
                  <a:pt x="41068" y="10166"/>
                </a:lnTo>
                <a:lnTo>
                  <a:pt x="41015" y="10218"/>
                </a:lnTo>
                <a:lnTo>
                  <a:pt x="40945" y="10271"/>
                </a:lnTo>
                <a:lnTo>
                  <a:pt x="40804" y="10359"/>
                </a:lnTo>
                <a:lnTo>
                  <a:pt x="40733" y="10377"/>
                </a:lnTo>
                <a:lnTo>
                  <a:pt x="40628" y="10395"/>
                </a:lnTo>
                <a:lnTo>
                  <a:pt x="40769" y="10218"/>
                </a:lnTo>
                <a:lnTo>
                  <a:pt x="40910" y="10060"/>
                </a:lnTo>
                <a:lnTo>
                  <a:pt x="41068" y="9901"/>
                </a:lnTo>
                <a:lnTo>
                  <a:pt x="41244" y="9760"/>
                </a:lnTo>
                <a:lnTo>
                  <a:pt x="41420" y="9619"/>
                </a:lnTo>
                <a:lnTo>
                  <a:pt x="41597" y="9479"/>
                </a:lnTo>
                <a:lnTo>
                  <a:pt x="41790" y="9373"/>
                </a:lnTo>
                <a:lnTo>
                  <a:pt x="41949" y="9267"/>
                </a:lnTo>
                <a:close/>
                <a:moveTo>
                  <a:pt x="45156" y="5303"/>
                </a:moveTo>
                <a:lnTo>
                  <a:pt x="45261" y="5321"/>
                </a:lnTo>
                <a:lnTo>
                  <a:pt x="45156" y="5444"/>
                </a:lnTo>
                <a:lnTo>
                  <a:pt x="45067" y="5532"/>
                </a:lnTo>
                <a:lnTo>
                  <a:pt x="44838" y="5726"/>
                </a:lnTo>
                <a:lnTo>
                  <a:pt x="44627" y="5920"/>
                </a:lnTo>
                <a:lnTo>
                  <a:pt x="44539" y="6025"/>
                </a:lnTo>
                <a:lnTo>
                  <a:pt x="44451" y="6131"/>
                </a:lnTo>
                <a:lnTo>
                  <a:pt x="44486" y="6166"/>
                </a:lnTo>
                <a:lnTo>
                  <a:pt x="44521" y="6166"/>
                </a:lnTo>
                <a:lnTo>
                  <a:pt x="44574" y="6149"/>
                </a:lnTo>
                <a:lnTo>
                  <a:pt x="45296" y="5655"/>
                </a:lnTo>
                <a:lnTo>
                  <a:pt x="45402" y="5585"/>
                </a:lnTo>
                <a:lnTo>
                  <a:pt x="45525" y="5514"/>
                </a:lnTo>
                <a:lnTo>
                  <a:pt x="45596" y="5497"/>
                </a:lnTo>
                <a:lnTo>
                  <a:pt x="45649" y="5514"/>
                </a:lnTo>
                <a:lnTo>
                  <a:pt x="45684" y="5550"/>
                </a:lnTo>
                <a:lnTo>
                  <a:pt x="45719" y="5620"/>
                </a:lnTo>
                <a:lnTo>
                  <a:pt x="45614" y="5743"/>
                </a:lnTo>
                <a:lnTo>
                  <a:pt x="45490" y="5867"/>
                </a:lnTo>
                <a:lnTo>
                  <a:pt x="45226" y="6096"/>
                </a:lnTo>
                <a:lnTo>
                  <a:pt x="44733" y="6554"/>
                </a:lnTo>
                <a:lnTo>
                  <a:pt x="44786" y="6589"/>
                </a:lnTo>
                <a:lnTo>
                  <a:pt x="44821" y="6572"/>
                </a:lnTo>
                <a:lnTo>
                  <a:pt x="44891" y="6519"/>
                </a:lnTo>
                <a:lnTo>
                  <a:pt x="45349" y="6219"/>
                </a:lnTo>
                <a:lnTo>
                  <a:pt x="45825" y="5902"/>
                </a:lnTo>
                <a:lnTo>
                  <a:pt x="45931" y="5849"/>
                </a:lnTo>
                <a:lnTo>
                  <a:pt x="45984" y="5832"/>
                </a:lnTo>
                <a:lnTo>
                  <a:pt x="46036" y="5849"/>
                </a:lnTo>
                <a:lnTo>
                  <a:pt x="46089" y="5867"/>
                </a:lnTo>
                <a:lnTo>
                  <a:pt x="46125" y="5902"/>
                </a:lnTo>
                <a:lnTo>
                  <a:pt x="46248" y="6025"/>
                </a:lnTo>
                <a:lnTo>
                  <a:pt x="46213" y="6078"/>
                </a:lnTo>
                <a:lnTo>
                  <a:pt x="46160" y="6149"/>
                </a:lnTo>
                <a:lnTo>
                  <a:pt x="46054" y="6254"/>
                </a:lnTo>
                <a:lnTo>
                  <a:pt x="45948" y="6360"/>
                </a:lnTo>
                <a:lnTo>
                  <a:pt x="45895" y="6431"/>
                </a:lnTo>
                <a:lnTo>
                  <a:pt x="45843" y="6501"/>
                </a:lnTo>
                <a:lnTo>
                  <a:pt x="45931" y="6483"/>
                </a:lnTo>
                <a:lnTo>
                  <a:pt x="46001" y="6448"/>
                </a:lnTo>
                <a:lnTo>
                  <a:pt x="46142" y="6378"/>
                </a:lnTo>
                <a:lnTo>
                  <a:pt x="46424" y="6237"/>
                </a:lnTo>
                <a:lnTo>
                  <a:pt x="46653" y="6554"/>
                </a:lnTo>
                <a:lnTo>
                  <a:pt x="46583" y="6624"/>
                </a:lnTo>
                <a:lnTo>
                  <a:pt x="46512" y="6695"/>
                </a:lnTo>
                <a:lnTo>
                  <a:pt x="46336" y="6801"/>
                </a:lnTo>
                <a:lnTo>
                  <a:pt x="46160" y="6924"/>
                </a:lnTo>
                <a:lnTo>
                  <a:pt x="46072" y="6994"/>
                </a:lnTo>
                <a:lnTo>
                  <a:pt x="45984" y="7082"/>
                </a:lnTo>
                <a:lnTo>
                  <a:pt x="46724" y="6801"/>
                </a:lnTo>
                <a:lnTo>
                  <a:pt x="46759" y="6889"/>
                </a:lnTo>
                <a:lnTo>
                  <a:pt x="46794" y="6977"/>
                </a:lnTo>
                <a:lnTo>
                  <a:pt x="46812" y="7047"/>
                </a:lnTo>
                <a:lnTo>
                  <a:pt x="46829" y="7153"/>
                </a:lnTo>
                <a:lnTo>
                  <a:pt x="46494" y="7347"/>
                </a:lnTo>
                <a:lnTo>
                  <a:pt x="46142" y="7541"/>
                </a:lnTo>
                <a:lnTo>
                  <a:pt x="45807" y="7717"/>
                </a:lnTo>
                <a:lnTo>
                  <a:pt x="45490" y="7946"/>
                </a:lnTo>
                <a:lnTo>
                  <a:pt x="45561" y="7928"/>
                </a:lnTo>
                <a:lnTo>
                  <a:pt x="45631" y="7911"/>
                </a:lnTo>
                <a:lnTo>
                  <a:pt x="46494" y="7541"/>
                </a:lnTo>
                <a:lnTo>
                  <a:pt x="46618" y="7488"/>
                </a:lnTo>
                <a:lnTo>
                  <a:pt x="46688" y="7470"/>
                </a:lnTo>
                <a:lnTo>
                  <a:pt x="46882" y="7470"/>
                </a:lnTo>
                <a:lnTo>
                  <a:pt x="46882" y="7523"/>
                </a:lnTo>
                <a:lnTo>
                  <a:pt x="46847" y="7558"/>
                </a:lnTo>
                <a:lnTo>
                  <a:pt x="46776" y="7593"/>
                </a:lnTo>
                <a:lnTo>
                  <a:pt x="46142" y="8016"/>
                </a:lnTo>
                <a:lnTo>
                  <a:pt x="46054" y="8087"/>
                </a:lnTo>
                <a:lnTo>
                  <a:pt x="46036" y="8122"/>
                </a:lnTo>
                <a:lnTo>
                  <a:pt x="46036" y="8175"/>
                </a:lnTo>
                <a:lnTo>
                  <a:pt x="47199" y="7593"/>
                </a:lnTo>
                <a:lnTo>
                  <a:pt x="47375" y="7523"/>
                </a:lnTo>
                <a:lnTo>
                  <a:pt x="47534" y="7488"/>
                </a:lnTo>
                <a:lnTo>
                  <a:pt x="47710" y="7488"/>
                </a:lnTo>
                <a:lnTo>
                  <a:pt x="47781" y="7523"/>
                </a:lnTo>
                <a:lnTo>
                  <a:pt x="47869" y="7558"/>
                </a:lnTo>
                <a:lnTo>
                  <a:pt x="47886" y="7576"/>
                </a:lnTo>
                <a:lnTo>
                  <a:pt x="47922" y="7629"/>
                </a:lnTo>
                <a:lnTo>
                  <a:pt x="47886" y="7699"/>
                </a:lnTo>
                <a:lnTo>
                  <a:pt x="47833" y="7770"/>
                </a:lnTo>
                <a:lnTo>
                  <a:pt x="47693" y="7893"/>
                </a:lnTo>
                <a:lnTo>
                  <a:pt x="47552" y="7999"/>
                </a:lnTo>
                <a:lnTo>
                  <a:pt x="47411" y="8122"/>
                </a:lnTo>
                <a:lnTo>
                  <a:pt x="47252" y="8228"/>
                </a:lnTo>
                <a:lnTo>
                  <a:pt x="47182" y="8298"/>
                </a:lnTo>
                <a:lnTo>
                  <a:pt x="47111" y="8404"/>
                </a:lnTo>
                <a:lnTo>
                  <a:pt x="47358" y="8281"/>
                </a:lnTo>
                <a:lnTo>
                  <a:pt x="47569" y="8157"/>
                </a:lnTo>
                <a:lnTo>
                  <a:pt x="47781" y="8016"/>
                </a:lnTo>
                <a:lnTo>
                  <a:pt x="48010" y="7911"/>
                </a:lnTo>
                <a:lnTo>
                  <a:pt x="48045" y="7963"/>
                </a:lnTo>
                <a:lnTo>
                  <a:pt x="48063" y="8016"/>
                </a:lnTo>
                <a:lnTo>
                  <a:pt x="48063" y="8122"/>
                </a:lnTo>
                <a:lnTo>
                  <a:pt x="48045" y="8210"/>
                </a:lnTo>
                <a:lnTo>
                  <a:pt x="47992" y="8298"/>
                </a:lnTo>
                <a:lnTo>
                  <a:pt x="47886" y="8457"/>
                </a:lnTo>
                <a:lnTo>
                  <a:pt x="47745" y="8598"/>
                </a:lnTo>
                <a:lnTo>
                  <a:pt x="47587" y="8721"/>
                </a:lnTo>
                <a:lnTo>
                  <a:pt x="47428" y="8809"/>
                </a:lnTo>
                <a:lnTo>
                  <a:pt x="47129" y="8932"/>
                </a:lnTo>
                <a:lnTo>
                  <a:pt x="46829" y="9038"/>
                </a:lnTo>
                <a:lnTo>
                  <a:pt x="46477" y="9179"/>
                </a:lnTo>
                <a:lnTo>
                  <a:pt x="46459" y="9214"/>
                </a:lnTo>
                <a:lnTo>
                  <a:pt x="46459" y="9262"/>
                </a:lnTo>
                <a:lnTo>
                  <a:pt x="47552" y="8932"/>
                </a:lnTo>
                <a:lnTo>
                  <a:pt x="47675" y="8897"/>
                </a:lnTo>
                <a:lnTo>
                  <a:pt x="47745" y="8897"/>
                </a:lnTo>
                <a:lnTo>
                  <a:pt x="47816" y="8915"/>
                </a:lnTo>
                <a:lnTo>
                  <a:pt x="47798" y="8985"/>
                </a:lnTo>
                <a:lnTo>
                  <a:pt x="47781" y="9056"/>
                </a:lnTo>
                <a:lnTo>
                  <a:pt x="47763" y="9109"/>
                </a:lnTo>
                <a:lnTo>
                  <a:pt x="47728" y="9161"/>
                </a:lnTo>
                <a:lnTo>
                  <a:pt x="47622" y="9232"/>
                </a:lnTo>
                <a:lnTo>
                  <a:pt x="47516" y="9302"/>
                </a:lnTo>
                <a:lnTo>
                  <a:pt x="46706" y="9708"/>
                </a:lnTo>
                <a:lnTo>
                  <a:pt x="46371" y="9866"/>
                </a:lnTo>
                <a:lnTo>
                  <a:pt x="46494" y="9901"/>
                </a:lnTo>
                <a:lnTo>
                  <a:pt x="46600" y="9884"/>
                </a:lnTo>
                <a:lnTo>
                  <a:pt x="46688" y="9866"/>
                </a:lnTo>
                <a:lnTo>
                  <a:pt x="46776" y="9831"/>
                </a:lnTo>
                <a:lnTo>
                  <a:pt x="47164" y="9708"/>
                </a:lnTo>
                <a:lnTo>
                  <a:pt x="47340" y="9619"/>
                </a:lnTo>
                <a:lnTo>
                  <a:pt x="47446" y="9584"/>
                </a:lnTo>
                <a:lnTo>
                  <a:pt x="47569" y="9567"/>
                </a:lnTo>
                <a:lnTo>
                  <a:pt x="47516" y="9672"/>
                </a:lnTo>
                <a:lnTo>
                  <a:pt x="47481" y="9743"/>
                </a:lnTo>
                <a:lnTo>
                  <a:pt x="47358" y="9884"/>
                </a:lnTo>
                <a:lnTo>
                  <a:pt x="47217" y="10007"/>
                </a:lnTo>
                <a:lnTo>
                  <a:pt x="47058" y="10095"/>
                </a:lnTo>
                <a:lnTo>
                  <a:pt x="46900" y="10183"/>
                </a:lnTo>
                <a:lnTo>
                  <a:pt x="46565" y="10342"/>
                </a:lnTo>
                <a:lnTo>
                  <a:pt x="46213" y="10465"/>
                </a:lnTo>
                <a:lnTo>
                  <a:pt x="45843" y="10553"/>
                </a:lnTo>
                <a:lnTo>
                  <a:pt x="45490" y="10624"/>
                </a:lnTo>
                <a:lnTo>
                  <a:pt x="45296" y="10641"/>
                </a:lnTo>
                <a:lnTo>
                  <a:pt x="45120" y="10641"/>
                </a:lnTo>
                <a:lnTo>
                  <a:pt x="44944" y="10606"/>
                </a:lnTo>
                <a:lnTo>
                  <a:pt x="44750" y="10536"/>
                </a:lnTo>
                <a:lnTo>
                  <a:pt x="44609" y="10500"/>
                </a:lnTo>
                <a:lnTo>
                  <a:pt x="44539" y="10483"/>
                </a:lnTo>
                <a:lnTo>
                  <a:pt x="44363" y="10483"/>
                </a:lnTo>
                <a:lnTo>
                  <a:pt x="44257" y="10465"/>
                </a:lnTo>
                <a:lnTo>
                  <a:pt x="44063" y="10412"/>
                </a:lnTo>
                <a:lnTo>
                  <a:pt x="43887" y="10342"/>
                </a:lnTo>
                <a:lnTo>
                  <a:pt x="43711" y="10254"/>
                </a:lnTo>
                <a:lnTo>
                  <a:pt x="43711" y="10218"/>
                </a:lnTo>
                <a:lnTo>
                  <a:pt x="43728" y="10183"/>
                </a:lnTo>
                <a:lnTo>
                  <a:pt x="43781" y="10148"/>
                </a:lnTo>
                <a:lnTo>
                  <a:pt x="43834" y="10130"/>
                </a:lnTo>
                <a:lnTo>
                  <a:pt x="43869" y="10095"/>
                </a:lnTo>
                <a:lnTo>
                  <a:pt x="43852" y="10060"/>
                </a:lnTo>
                <a:lnTo>
                  <a:pt x="43834" y="10060"/>
                </a:lnTo>
                <a:lnTo>
                  <a:pt x="43711" y="10042"/>
                </a:lnTo>
                <a:lnTo>
                  <a:pt x="43464" y="10042"/>
                </a:lnTo>
                <a:lnTo>
                  <a:pt x="43323" y="10025"/>
                </a:lnTo>
                <a:lnTo>
                  <a:pt x="43394" y="9954"/>
                </a:lnTo>
                <a:lnTo>
                  <a:pt x="43447" y="9901"/>
                </a:lnTo>
                <a:lnTo>
                  <a:pt x="43658" y="9796"/>
                </a:lnTo>
                <a:lnTo>
                  <a:pt x="43834" y="9708"/>
                </a:lnTo>
                <a:lnTo>
                  <a:pt x="44010" y="9584"/>
                </a:lnTo>
                <a:lnTo>
                  <a:pt x="43922" y="9584"/>
                </a:lnTo>
                <a:lnTo>
                  <a:pt x="43852" y="9602"/>
                </a:lnTo>
                <a:lnTo>
                  <a:pt x="42865" y="9884"/>
                </a:lnTo>
                <a:lnTo>
                  <a:pt x="42777" y="9901"/>
                </a:lnTo>
                <a:lnTo>
                  <a:pt x="42618" y="9901"/>
                </a:lnTo>
                <a:lnTo>
                  <a:pt x="42707" y="9796"/>
                </a:lnTo>
                <a:lnTo>
                  <a:pt x="42777" y="9725"/>
                </a:lnTo>
                <a:lnTo>
                  <a:pt x="43711" y="9109"/>
                </a:lnTo>
                <a:lnTo>
                  <a:pt x="43975" y="8897"/>
                </a:lnTo>
                <a:lnTo>
                  <a:pt x="43869" y="8932"/>
                </a:lnTo>
                <a:lnTo>
                  <a:pt x="43764" y="8968"/>
                </a:lnTo>
                <a:lnTo>
                  <a:pt x="42988" y="9390"/>
                </a:lnTo>
                <a:lnTo>
                  <a:pt x="42795" y="9496"/>
                </a:lnTo>
                <a:lnTo>
                  <a:pt x="42742" y="9461"/>
                </a:lnTo>
                <a:lnTo>
                  <a:pt x="42742" y="9426"/>
                </a:lnTo>
                <a:lnTo>
                  <a:pt x="42742" y="9373"/>
                </a:lnTo>
                <a:lnTo>
                  <a:pt x="42759" y="9338"/>
                </a:lnTo>
                <a:lnTo>
                  <a:pt x="42848" y="9161"/>
                </a:lnTo>
                <a:lnTo>
                  <a:pt x="42953" y="9003"/>
                </a:lnTo>
                <a:lnTo>
                  <a:pt x="43077" y="8862"/>
                </a:lnTo>
                <a:lnTo>
                  <a:pt x="43218" y="8721"/>
                </a:lnTo>
                <a:lnTo>
                  <a:pt x="43394" y="8527"/>
                </a:lnTo>
                <a:lnTo>
                  <a:pt x="43570" y="8333"/>
                </a:lnTo>
                <a:lnTo>
                  <a:pt x="43464" y="8369"/>
                </a:lnTo>
                <a:lnTo>
                  <a:pt x="43358" y="8439"/>
                </a:lnTo>
                <a:lnTo>
                  <a:pt x="43182" y="8580"/>
                </a:lnTo>
                <a:lnTo>
                  <a:pt x="42830" y="8897"/>
                </a:lnTo>
                <a:lnTo>
                  <a:pt x="42495" y="9232"/>
                </a:lnTo>
                <a:lnTo>
                  <a:pt x="42478" y="9126"/>
                </a:lnTo>
                <a:lnTo>
                  <a:pt x="42478" y="9038"/>
                </a:lnTo>
                <a:lnTo>
                  <a:pt x="42495" y="8950"/>
                </a:lnTo>
                <a:lnTo>
                  <a:pt x="42530" y="8844"/>
                </a:lnTo>
                <a:lnTo>
                  <a:pt x="42601" y="8721"/>
                </a:lnTo>
                <a:lnTo>
                  <a:pt x="42707" y="8562"/>
                </a:lnTo>
                <a:lnTo>
                  <a:pt x="43024" y="8140"/>
                </a:lnTo>
                <a:lnTo>
                  <a:pt x="42988" y="8122"/>
                </a:lnTo>
                <a:lnTo>
                  <a:pt x="42953" y="8122"/>
                </a:lnTo>
                <a:lnTo>
                  <a:pt x="42883" y="8157"/>
                </a:lnTo>
                <a:lnTo>
                  <a:pt x="42830" y="8192"/>
                </a:lnTo>
                <a:lnTo>
                  <a:pt x="42759" y="8192"/>
                </a:lnTo>
                <a:lnTo>
                  <a:pt x="42742" y="8175"/>
                </a:lnTo>
                <a:lnTo>
                  <a:pt x="42742" y="8157"/>
                </a:lnTo>
                <a:lnTo>
                  <a:pt x="42883" y="7717"/>
                </a:lnTo>
                <a:lnTo>
                  <a:pt x="42971" y="7505"/>
                </a:lnTo>
                <a:lnTo>
                  <a:pt x="43059" y="7294"/>
                </a:lnTo>
                <a:lnTo>
                  <a:pt x="43200" y="7047"/>
                </a:lnTo>
                <a:lnTo>
                  <a:pt x="43341" y="6818"/>
                </a:lnTo>
                <a:lnTo>
                  <a:pt x="43499" y="6589"/>
                </a:lnTo>
                <a:lnTo>
                  <a:pt x="43676" y="6378"/>
                </a:lnTo>
                <a:lnTo>
                  <a:pt x="43852" y="6166"/>
                </a:lnTo>
                <a:lnTo>
                  <a:pt x="44046" y="5973"/>
                </a:lnTo>
                <a:lnTo>
                  <a:pt x="44257" y="5779"/>
                </a:lnTo>
                <a:lnTo>
                  <a:pt x="44468" y="5603"/>
                </a:lnTo>
                <a:lnTo>
                  <a:pt x="44680" y="5462"/>
                </a:lnTo>
                <a:lnTo>
                  <a:pt x="44909" y="5356"/>
                </a:lnTo>
                <a:lnTo>
                  <a:pt x="44979" y="5321"/>
                </a:lnTo>
                <a:lnTo>
                  <a:pt x="45067" y="5303"/>
                </a:lnTo>
                <a:close/>
                <a:moveTo>
                  <a:pt x="69627" y="7400"/>
                </a:moveTo>
                <a:lnTo>
                  <a:pt x="69469" y="7699"/>
                </a:lnTo>
                <a:lnTo>
                  <a:pt x="69187" y="8228"/>
                </a:lnTo>
                <a:lnTo>
                  <a:pt x="68870" y="8756"/>
                </a:lnTo>
                <a:lnTo>
                  <a:pt x="68641" y="9109"/>
                </a:lnTo>
                <a:lnTo>
                  <a:pt x="68605" y="9144"/>
                </a:lnTo>
                <a:lnTo>
                  <a:pt x="68553" y="9161"/>
                </a:lnTo>
                <a:lnTo>
                  <a:pt x="68535" y="9091"/>
                </a:lnTo>
                <a:lnTo>
                  <a:pt x="68517" y="9020"/>
                </a:lnTo>
                <a:lnTo>
                  <a:pt x="68535" y="8880"/>
                </a:lnTo>
                <a:lnTo>
                  <a:pt x="68553" y="8739"/>
                </a:lnTo>
                <a:lnTo>
                  <a:pt x="68553" y="8650"/>
                </a:lnTo>
                <a:lnTo>
                  <a:pt x="68535" y="8580"/>
                </a:lnTo>
                <a:lnTo>
                  <a:pt x="68482" y="8650"/>
                </a:lnTo>
                <a:lnTo>
                  <a:pt x="68464" y="8686"/>
                </a:lnTo>
                <a:lnTo>
                  <a:pt x="68394" y="9038"/>
                </a:lnTo>
                <a:lnTo>
                  <a:pt x="68323" y="9373"/>
                </a:lnTo>
                <a:lnTo>
                  <a:pt x="68288" y="9549"/>
                </a:lnTo>
                <a:lnTo>
                  <a:pt x="68235" y="9725"/>
                </a:lnTo>
                <a:lnTo>
                  <a:pt x="68147" y="9866"/>
                </a:lnTo>
                <a:lnTo>
                  <a:pt x="68042" y="10025"/>
                </a:lnTo>
                <a:lnTo>
                  <a:pt x="68006" y="10042"/>
                </a:lnTo>
                <a:lnTo>
                  <a:pt x="67971" y="10060"/>
                </a:lnTo>
                <a:lnTo>
                  <a:pt x="67918" y="10007"/>
                </a:lnTo>
                <a:lnTo>
                  <a:pt x="67901" y="9937"/>
                </a:lnTo>
                <a:lnTo>
                  <a:pt x="67848" y="9778"/>
                </a:lnTo>
                <a:lnTo>
                  <a:pt x="67813" y="9619"/>
                </a:lnTo>
                <a:lnTo>
                  <a:pt x="67777" y="9549"/>
                </a:lnTo>
                <a:lnTo>
                  <a:pt x="67742" y="9479"/>
                </a:lnTo>
                <a:lnTo>
                  <a:pt x="67724" y="9567"/>
                </a:lnTo>
                <a:lnTo>
                  <a:pt x="67707" y="9655"/>
                </a:lnTo>
                <a:lnTo>
                  <a:pt x="67724" y="9796"/>
                </a:lnTo>
                <a:lnTo>
                  <a:pt x="67760" y="10095"/>
                </a:lnTo>
                <a:lnTo>
                  <a:pt x="67777" y="10271"/>
                </a:lnTo>
                <a:lnTo>
                  <a:pt x="67795" y="10430"/>
                </a:lnTo>
                <a:lnTo>
                  <a:pt x="67795" y="10500"/>
                </a:lnTo>
                <a:lnTo>
                  <a:pt x="67777" y="10553"/>
                </a:lnTo>
                <a:lnTo>
                  <a:pt x="67742" y="10588"/>
                </a:lnTo>
                <a:lnTo>
                  <a:pt x="67672" y="10641"/>
                </a:lnTo>
                <a:lnTo>
                  <a:pt x="67584" y="10518"/>
                </a:lnTo>
                <a:lnTo>
                  <a:pt x="67513" y="10395"/>
                </a:lnTo>
                <a:lnTo>
                  <a:pt x="67460" y="10254"/>
                </a:lnTo>
                <a:lnTo>
                  <a:pt x="67425" y="10095"/>
                </a:lnTo>
                <a:lnTo>
                  <a:pt x="67407" y="9937"/>
                </a:lnTo>
                <a:lnTo>
                  <a:pt x="67425" y="9778"/>
                </a:lnTo>
                <a:lnTo>
                  <a:pt x="67443" y="9619"/>
                </a:lnTo>
                <a:lnTo>
                  <a:pt x="67478" y="9461"/>
                </a:lnTo>
                <a:lnTo>
                  <a:pt x="67566" y="9232"/>
                </a:lnTo>
                <a:lnTo>
                  <a:pt x="67672" y="9003"/>
                </a:lnTo>
                <a:lnTo>
                  <a:pt x="67795" y="8791"/>
                </a:lnTo>
                <a:lnTo>
                  <a:pt x="67936" y="8580"/>
                </a:lnTo>
                <a:lnTo>
                  <a:pt x="68112" y="8369"/>
                </a:lnTo>
                <a:lnTo>
                  <a:pt x="68306" y="8157"/>
                </a:lnTo>
                <a:lnTo>
                  <a:pt x="68500" y="7963"/>
                </a:lnTo>
                <a:lnTo>
                  <a:pt x="68711" y="7787"/>
                </a:lnTo>
                <a:lnTo>
                  <a:pt x="68923" y="7629"/>
                </a:lnTo>
                <a:lnTo>
                  <a:pt x="69152" y="7523"/>
                </a:lnTo>
                <a:lnTo>
                  <a:pt x="69381" y="7435"/>
                </a:lnTo>
                <a:lnTo>
                  <a:pt x="69627" y="7400"/>
                </a:lnTo>
                <a:close/>
                <a:moveTo>
                  <a:pt x="48080" y="10218"/>
                </a:moveTo>
                <a:lnTo>
                  <a:pt x="48609" y="10254"/>
                </a:lnTo>
                <a:lnTo>
                  <a:pt x="48485" y="10324"/>
                </a:lnTo>
                <a:lnTo>
                  <a:pt x="48362" y="10359"/>
                </a:lnTo>
                <a:lnTo>
                  <a:pt x="48133" y="10377"/>
                </a:lnTo>
                <a:lnTo>
                  <a:pt x="47693" y="10412"/>
                </a:lnTo>
                <a:lnTo>
                  <a:pt x="47182" y="10483"/>
                </a:lnTo>
                <a:lnTo>
                  <a:pt x="47305" y="10536"/>
                </a:lnTo>
                <a:lnTo>
                  <a:pt x="47411" y="10553"/>
                </a:lnTo>
                <a:lnTo>
                  <a:pt x="47604" y="10553"/>
                </a:lnTo>
                <a:lnTo>
                  <a:pt x="48045" y="10571"/>
                </a:lnTo>
                <a:lnTo>
                  <a:pt x="48521" y="10588"/>
                </a:lnTo>
                <a:lnTo>
                  <a:pt x="48415" y="10677"/>
                </a:lnTo>
                <a:lnTo>
                  <a:pt x="48380" y="10694"/>
                </a:lnTo>
                <a:lnTo>
                  <a:pt x="48362" y="10694"/>
                </a:lnTo>
                <a:lnTo>
                  <a:pt x="48027" y="10712"/>
                </a:lnTo>
                <a:lnTo>
                  <a:pt x="47675" y="10712"/>
                </a:lnTo>
                <a:lnTo>
                  <a:pt x="47217" y="10694"/>
                </a:lnTo>
                <a:lnTo>
                  <a:pt x="46724" y="10641"/>
                </a:lnTo>
                <a:lnTo>
                  <a:pt x="46759" y="10553"/>
                </a:lnTo>
                <a:lnTo>
                  <a:pt x="46829" y="10483"/>
                </a:lnTo>
                <a:lnTo>
                  <a:pt x="46953" y="10412"/>
                </a:lnTo>
                <a:lnTo>
                  <a:pt x="47094" y="10324"/>
                </a:lnTo>
                <a:lnTo>
                  <a:pt x="47252" y="10271"/>
                </a:lnTo>
                <a:lnTo>
                  <a:pt x="47411" y="10236"/>
                </a:lnTo>
                <a:lnTo>
                  <a:pt x="47587" y="10218"/>
                </a:lnTo>
                <a:close/>
                <a:moveTo>
                  <a:pt x="43781" y="10747"/>
                </a:moveTo>
                <a:lnTo>
                  <a:pt x="43824" y="10775"/>
                </a:lnTo>
                <a:lnTo>
                  <a:pt x="43824" y="10775"/>
                </a:lnTo>
                <a:lnTo>
                  <a:pt x="43781" y="10765"/>
                </a:lnTo>
                <a:lnTo>
                  <a:pt x="43781" y="10747"/>
                </a:lnTo>
                <a:close/>
                <a:moveTo>
                  <a:pt x="67495" y="10958"/>
                </a:moveTo>
                <a:lnTo>
                  <a:pt x="67513" y="10976"/>
                </a:lnTo>
                <a:lnTo>
                  <a:pt x="67531" y="10994"/>
                </a:lnTo>
                <a:lnTo>
                  <a:pt x="67548" y="11029"/>
                </a:lnTo>
                <a:lnTo>
                  <a:pt x="67495" y="11047"/>
                </a:lnTo>
                <a:lnTo>
                  <a:pt x="67460" y="10976"/>
                </a:lnTo>
                <a:lnTo>
                  <a:pt x="67495" y="10958"/>
                </a:lnTo>
                <a:close/>
                <a:moveTo>
                  <a:pt x="81713" y="10853"/>
                </a:moveTo>
                <a:lnTo>
                  <a:pt x="81784" y="10888"/>
                </a:lnTo>
                <a:lnTo>
                  <a:pt x="81801" y="10941"/>
                </a:lnTo>
                <a:lnTo>
                  <a:pt x="81819" y="10994"/>
                </a:lnTo>
                <a:lnTo>
                  <a:pt x="81819" y="11117"/>
                </a:lnTo>
                <a:lnTo>
                  <a:pt x="81713" y="10853"/>
                </a:lnTo>
                <a:close/>
                <a:moveTo>
                  <a:pt x="63567" y="6924"/>
                </a:moveTo>
                <a:lnTo>
                  <a:pt x="63672" y="6994"/>
                </a:lnTo>
                <a:lnTo>
                  <a:pt x="63778" y="7065"/>
                </a:lnTo>
                <a:lnTo>
                  <a:pt x="63972" y="7223"/>
                </a:lnTo>
                <a:lnTo>
                  <a:pt x="64166" y="7382"/>
                </a:lnTo>
                <a:lnTo>
                  <a:pt x="64377" y="7541"/>
                </a:lnTo>
                <a:lnTo>
                  <a:pt x="64359" y="7470"/>
                </a:lnTo>
                <a:lnTo>
                  <a:pt x="64324" y="7400"/>
                </a:lnTo>
                <a:lnTo>
                  <a:pt x="64236" y="7294"/>
                </a:lnTo>
                <a:lnTo>
                  <a:pt x="64148" y="7188"/>
                </a:lnTo>
                <a:lnTo>
                  <a:pt x="64130" y="7135"/>
                </a:lnTo>
                <a:lnTo>
                  <a:pt x="64095" y="7065"/>
                </a:lnTo>
                <a:lnTo>
                  <a:pt x="64183" y="7082"/>
                </a:lnTo>
                <a:lnTo>
                  <a:pt x="64254" y="7100"/>
                </a:lnTo>
                <a:lnTo>
                  <a:pt x="64817" y="7329"/>
                </a:lnTo>
                <a:lnTo>
                  <a:pt x="64994" y="7417"/>
                </a:lnTo>
                <a:lnTo>
                  <a:pt x="65152" y="7523"/>
                </a:lnTo>
                <a:lnTo>
                  <a:pt x="65311" y="7646"/>
                </a:lnTo>
                <a:lnTo>
                  <a:pt x="65452" y="7787"/>
                </a:lnTo>
                <a:lnTo>
                  <a:pt x="65593" y="7928"/>
                </a:lnTo>
                <a:lnTo>
                  <a:pt x="65716" y="8087"/>
                </a:lnTo>
                <a:lnTo>
                  <a:pt x="65822" y="8245"/>
                </a:lnTo>
                <a:lnTo>
                  <a:pt x="65910" y="8421"/>
                </a:lnTo>
                <a:lnTo>
                  <a:pt x="65786" y="8369"/>
                </a:lnTo>
                <a:lnTo>
                  <a:pt x="65698" y="8281"/>
                </a:lnTo>
                <a:lnTo>
                  <a:pt x="65593" y="8210"/>
                </a:lnTo>
                <a:lnTo>
                  <a:pt x="65487" y="8140"/>
                </a:lnTo>
                <a:lnTo>
                  <a:pt x="65469" y="8192"/>
                </a:lnTo>
                <a:lnTo>
                  <a:pt x="65469" y="8210"/>
                </a:lnTo>
                <a:lnTo>
                  <a:pt x="65522" y="8263"/>
                </a:lnTo>
                <a:lnTo>
                  <a:pt x="65751" y="8527"/>
                </a:lnTo>
                <a:lnTo>
                  <a:pt x="65980" y="8791"/>
                </a:lnTo>
                <a:lnTo>
                  <a:pt x="66121" y="8985"/>
                </a:lnTo>
                <a:lnTo>
                  <a:pt x="66209" y="9197"/>
                </a:lnTo>
                <a:lnTo>
                  <a:pt x="66245" y="9302"/>
                </a:lnTo>
                <a:lnTo>
                  <a:pt x="66280" y="9426"/>
                </a:lnTo>
                <a:lnTo>
                  <a:pt x="66297" y="9549"/>
                </a:lnTo>
                <a:lnTo>
                  <a:pt x="66297" y="9672"/>
                </a:lnTo>
                <a:lnTo>
                  <a:pt x="66262" y="9813"/>
                </a:lnTo>
                <a:lnTo>
                  <a:pt x="66174" y="9743"/>
                </a:lnTo>
                <a:lnTo>
                  <a:pt x="66104" y="9672"/>
                </a:lnTo>
                <a:lnTo>
                  <a:pt x="65980" y="9514"/>
                </a:lnTo>
                <a:lnTo>
                  <a:pt x="65716" y="9161"/>
                </a:lnTo>
                <a:lnTo>
                  <a:pt x="65434" y="8862"/>
                </a:lnTo>
                <a:lnTo>
                  <a:pt x="65364" y="8809"/>
                </a:lnTo>
                <a:lnTo>
                  <a:pt x="65276" y="8739"/>
                </a:lnTo>
                <a:lnTo>
                  <a:pt x="65187" y="8668"/>
                </a:lnTo>
                <a:lnTo>
                  <a:pt x="65046" y="8615"/>
                </a:lnTo>
                <a:lnTo>
                  <a:pt x="65258" y="8862"/>
                </a:lnTo>
                <a:lnTo>
                  <a:pt x="65557" y="9197"/>
                </a:lnTo>
                <a:lnTo>
                  <a:pt x="65716" y="9373"/>
                </a:lnTo>
                <a:lnTo>
                  <a:pt x="65839" y="9567"/>
                </a:lnTo>
                <a:lnTo>
                  <a:pt x="65945" y="9708"/>
                </a:lnTo>
                <a:lnTo>
                  <a:pt x="66033" y="9849"/>
                </a:lnTo>
                <a:lnTo>
                  <a:pt x="66104" y="10007"/>
                </a:lnTo>
                <a:lnTo>
                  <a:pt x="66174" y="10148"/>
                </a:lnTo>
                <a:lnTo>
                  <a:pt x="66227" y="10307"/>
                </a:lnTo>
                <a:lnTo>
                  <a:pt x="66262" y="10483"/>
                </a:lnTo>
                <a:lnTo>
                  <a:pt x="66297" y="10641"/>
                </a:lnTo>
                <a:lnTo>
                  <a:pt x="66315" y="10818"/>
                </a:lnTo>
                <a:lnTo>
                  <a:pt x="66315" y="10941"/>
                </a:lnTo>
                <a:lnTo>
                  <a:pt x="66227" y="10941"/>
                </a:lnTo>
                <a:lnTo>
                  <a:pt x="66156" y="10888"/>
                </a:lnTo>
                <a:lnTo>
                  <a:pt x="65945" y="10659"/>
                </a:lnTo>
                <a:lnTo>
                  <a:pt x="65734" y="10412"/>
                </a:lnTo>
                <a:lnTo>
                  <a:pt x="65557" y="10166"/>
                </a:lnTo>
                <a:lnTo>
                  <a:pt x="65381" y="9919"/>
                </a:lnTo>
                <a:lnTo>
                  <a:pt x="65046" y="9408"/>
                </a:lnTo>
                <a:lnTo>
                  <a:pt x="64994" y="9338"/>
                </a:lnTo>
                <a:lnTo>
                  <a:pt x="64906" y="9338"/>
                </a:lnTo>
                <a:lnTo>
                  <a:pt x="66015" y="11135"/>
                </a:lnTo>
                <a:lnTo>
                  <a:pt x="66015" y="11187"/>
                </a:lnTo>
                <a:lnTo>
                  <a:pt x="65875" y="11205"/>
                </a:lnTo>
                <a:lnTo>
                  <a:pt x="65734" y="11205"/>
                </a:lnTo>
                <a:lnTo>
                  <a:pt x="65593" y="11187"/>
                </a:lnTo>
                <a:lnTo>
                  <a:pt x="65469" y="11152"/>
                </a:lnTo>
                <a:lnTo>
                  <a:pt x="65364" y="11099"/>
                </a:lnTo>
                <a:lnTo>
                  <a:pt x="65240" y="11029"/>
                </a:lnTo>
                <a:lnTo>
                  <a:pt x="65135" y="10941"/>
                </a:lnTo>
                <a:lnTo>
                  <a:pt x="65046" y="10818"/>
                </a:lnTo>
                <a:lnTo>
                  <a:pt x="64395" y="9849"/>
                </a:lnTo>
                <a:lnTo>
                  <a:pt x="64166" y="9531"/>
                </a:lnTo>
                <a:lnTo>
                  <a:pt x="64183" y="9637"/>
                </a:lnTo>
                <a:lnTo>
                  <a:pt x="64201" y="9708"/>
                </a:lnTo>
                <a:lnTo>
                  <a:pt x="64271" y="9849"/>
                </a:lnTo>
                <a:lnTo>
                  <a:pt x="64412" y="10113"/>
                </a:lnTo>
                <a:lnTo>
                  <a:pt x="64588" y="10395"/>
                </a:lnTo>
                <a:lnTo>
                  <a:pt x="64747" y="10659"/>
                </a:lnTo>
                <a:lnTo>
                  <a:pt x="64817" y="10782"/>
                </a:lnTo>
                <a:lnTo>
                  <a:pt x="64835" y="10853"/>
                </a:lnTo>
                <a:lnTo>
                  <a:pt x="64853" y="10941"/>
                </a:lnTo>
                <a:lnTo>
                  <a:pt x="64765" y="10941"/>
                </a:lnTo>
                <a:lnTo>
                  <a:pt x="64677" y="10906"/>
                </a:lnTo>
                <a:lnTo>
                  <a:pt x="64606" y="10870"/>
                </a:lnTo>
                <a:lnTo>
                  <a:pt x="64536" y="10818"/>
                </a:lnTo>
                <a:lnTo>
                  <a:pt x="64201" y="10553"/>
                </a:lnTo>
                <a:lnTo>
                  <a:pt x="64042" y="10430"/>
                </a:lnTo>
                <a:lnTo>
                  <a:pt x="63901" y="10271"/>
                </a:lnTo>
                <a:lnTo>
                  <a:pt x="63655" y="10007"/>
                </a:lnTo>
                <a:lnTo>
                  <a:pt x="63443" y="9708"/>
                </a:lnTo>
                <a:lnTo>
                  <a:pt x="63249" y="9408"/>
                </a:lnTo>
                <a:lnTo>
                  <a:pt x="63091" y="9109"/>
                </a:lnTo>
                <a:lnTo>
                  <a:pt x="62950" y="8774"/>
                </a:lnTo>
                <a:lnTo>
                  <a:pt x="62844" y="8439"/>
                </a:lnTo>
                <a:lnTo>
                  <a:pt x="62756" y="8087"/>
                </a:lnTo>
                <a:lnTo>
                  <a:pt x="62686" y="7734"/>
                </a:lnTo>
                <a:lnTo>
                  <a:pt x="62668" y="7558"/>
                </a:lnTo>
                <a:lnTo>
                  <a:pt x="62650" y="7400"/>
                </a:lnTo>
                <a:lnTo>
                  <a:pt x="62668" y="7294"/>
                </a:lnTo>
                <a:lnTo>
                  <a:pt x="62721" y="7188"/>
                </a:lnTo>
                <a:lnTo>
                  <a:pt x="62774" y="7259"/>
                </a:lnTo>
                <a:lnTo>
                  <a:pt x="62827" y="7347"/>
                </a:lnTo>
                <a:lnTo>
                  <a:pt x="62897" y="7505"/>
                </a:lnTo>
                <a:lnTo>
                  <a:pt x="62932" y="7681"/>
                </a:lnTo>
                <a:lnTo>
                  <a:pt x="62985" y="7858"/>
                </a:lnTo>
                <a:lnTo>
                  <a:pt x="63108" y="8175"/>
                </a:lnTo>
                <a:lnTo>
                  <a:pt x="63197" y="8351"/>
                </a:lnTo>
                <a:lnTo>
                  <a:pt x="63302" y="8527"/>
                </a:lnTo>
                <a:lnTo>
                  <a:pt x="63267" y="8298"/>
                </a:lnTo>
                <a:lnTo>
                  <a:pt x="63144" y="7822"/>
                </a:lnTo>
                <a:lnTo>
                  <a:pt x="63091" y="7593"/>
                </a:lnTo>
                <a:lnTo>
                  <a:pt x="63073" y="7347"/>
                </a:lnTo>
                <a:lnTo>
                  <a:pt x="63073" y="7223"/>
                </a:lnTo>
                <a:lnTo>
                  <a:pt x="63073" y="7100"/>
                </a:lnTo>
                <a:lnTo>
                  <a:pt x="63179" y="7118"/>
                </a:lnTo>
                <a:lnTo>
                  <a:pt x="63267" y="7153"/>
                </a:lnTo>
                <a:lnTo>
                  <a:pt x="63338" y="7206"/>
                </a:lnTo>
                <a:lnTo>
                  <a:pt x="63408" y="7276"/>
                </a:lnTo>
                <a:lnTo>
                  <a:pt x="63760" y="7717"/>
                </a:lnTo>
                <a:lnTo>
                  <a:pt x="63831" y="7770"/>
                </a:lnTo>
                <a:lnTo>
                  <a:pt x="63884" y="7805"/>
                </a:lnTo>
                <a:lnTo>
                  <a:pt x="63884" y="7805"/>
                </a:lnTo>
                <a:lnTo>
                  <a:pt x="63796" y="7611"/>
                </a:lnTo>
                <a:lnTo>
                  <a:pt x="63672" y="7417"/>
                </a:lnTo>
                <a:lnTo>
                  <a:pt x="63584" y="7223"/>
                </a:lnTo>
                <a:lnTo>
                  <a:pt x="63549" y="7118"/>
                </a:lnTo>
                <a:lnTo>
                  <a:pt x="63531" y="6994"/>
                </a:lnTo>
                <a:lnTo>
                  <a:pt x="63531" y="6977"/>
                </a:lnTo>
                <a:lnTo>
                  <a:pt x="63567" y="6924"/>
                </a:lnTo>
                <a:close/>
                <a:moveTo>
                  <a:pt x="81185" y="10976"/>
                </a:moveTo>
                <a:lnTo>
                  <a:pt x="81308" y="11011"/>
                </a:lnTo>
                <a:lnTo>
                  <a:pt x="81379" y="11047"/>
                </a:lnTo>
                <a:lnTo>
                  <a:pt x="81431" y="11117"/>
                </a:lnTo>
                <a:lnTo>
                  <a:pt x="81467" y="11187"/>
                </a:lnTo>
                <a:lnTo>
                  <a:pt x="81467" y="11240"/>
                </a:lnTo>
                <a:lnTo>
                  <a:pt x="81449" y="11276"/>
                </a:lnTo>
                <a:lnTo>
                  <a:pt x="81396" y="11293"/>
                </a:lnTo>
                <a:lnTo>
                  <a:pt x="81343" y="11293"/>
                </a:lnTo>
                <a:lnTo>
                  <a:pt x="81255" y="11240"/>
                </a:lnTo>
                <a:lnTo>
                  <a:pt x="81220" y="11170"/>
                </a:lnTo>
                <a:lnTo>
                  <a:pt x="81202" y="11082"/>
                </a:lnTo>
                <a:lnTo>
                  <a:pt x="81185" y="10976"/>
                </a:lnTo>
                <a:close/>
                <a:moveTo>
                  <a:pt x="81608" y="11469"/>
                </a:moveTo>
                <a:lnTo>
                  <a:pt x="81643" y="11505"/>
                </a:lnTo>
                <a:lnTo>
                  <a:pt x="81590" y="11522"/>
                </a:lnTo>
                <a:lnTo>
                  <a:pt x="81590" y="11487"/>
                </a:lnTo>
                <a:lnTo>
                  <a:pt x="81608" y="11469"/>
                </a:lnTo>
                <a:close/>
                <a:moveTo>
                  <a:pt x="81044" y="11223"/>
                </a:moveTo>
                <a:lnTo>
                  <a:pt x="81132" y="11452"/>
                </a:lnTo>
                <a:lnTo>
                  <a:pt x="81150" y="11557"/>
                </a:lnTo>
                <a:lnTo>
                  <a:pt x="81167" y="11663"/>
                </a:lnTo>
                <a:lnTo>
                  <a:pt x="81026" y="11557"/>
                </a:lnTo>
                <a:lnTo>
                  <a:pt x="80991" y="11505"/>
                </a:lnTo>
                <a:lnTo>
                  <a:pt x="80973" y="11469"/>
                </a:lnTo>
                <a:lnTo>
                  <a:pt x="80973" y="11434"/>
                </a:lnTo>
                <a:lnTo>
                  <a:pt x="80991" y="11381"/>
                </a:lnTo>
                <a:lnTo>
                  <a:pt x="81044" y="11223"/>
                </a:lnTo>
                <a:close/>
                <a:moveTo>
                  <a:pt x="36893" y="9619"/>
                </a:moveTo>
                <a:lnTo>
                  <a:pt x="36945" y="9708"/>
                </a:lnTo>
                <a:lnTo>
                  <a:pt x="36981" y="9778"/>
                </a:lnTo>
                <a:lnTo>
                  <a:pt x="36998" y="9866"/>
                </a:lnTo>
                <a:lnTo>
                  <a:pt x="36998" y="9937"/>
                </a:lnTo>
                <a:lnTo>
                  <a:pt x="36981" y="10095"/>
                </a:lnTo>
                <a:lnTo>
                  <a:pt x="36945" y="10254"/>
                </a:lnTo>
                <a:lnTo>
                  <a:pt x="36857" y="10465"/>
                </a:lnTo>
                <a:lnTo>
                  <a:pt x="36752" y="10677"/>
                </a:lnTo>
                <a:lnTo>
                  <a:pt x="36611" y="10853"/>
                </a:lnTo>
                <a:lnTo>
                  <a:pt x="36470" y="11029"/>
                </a:lnTo>
                <a:lnTo>
                  <a:pt x="36311" y="11170"/>
                </a:lnTo>
                <a:lnTo>
                  <a:pt x="36135" y="11293"/>
                </a:lnTo>
                <a:lnTo>
                  <a:pt x="35924" y="11399"/>
                </a:lnTo>
                <a:lnTo>
                  <a:pt x="35695" y="11469"/>
                </a:lnTo>
                <a:lnTo>
                  <a:pt x="35113" y="11610"/>
                </a:lnTo>
                <a:lnTo>
                  <a:pt x="34831" y="11663"/>
                </a:lnTo>
                <a:lnTo>
                  <a:pt x="34532" y="11716"/>
                </a:lnTo>
                <a:lnTo>
                  <a:pt x="34320" y="11734"/>
                </a:lnTo>
                <a:lnTo>
                  <a:pt x="34109" y="11734"/>
                </a:lnTo>
                <a:lnTo>
                  <a:pt x="33897" y="11716"/>
                </a:lnTo>
                <a:lnTo>
                  <a:pt x="33704" y="11663"/>
                </a:lnTo>
                <a:lnTo>
                  <a:pt x="33545" y="11628"/>
                </a:lnTo>
                <a:lnTo>
                  <a:pt x="33422" y="11557"/>
                </a:lnTo>
                <a:lnTo>
                  <a:pt x="33351" y="11505"/>
                </a:lnTo>
                <a:lnTo>
                  <a:pt x="33298" y="11452"/>
                </a:lnTo>
                <a:lnTo>
                  <a:pt x="33246" y="11417"/>
                </a:lnTo>
                <a:lnTo>
                  <a:pt x="33193" y="11364"/>
                </a:lnTo>
                <a:lnTo>
                  <a:pt x="33122" y="11346"/>
                </a:lnTo>
                <a:lnTo>
                  <a:pt x="33069" y="11346"/>
                </a:lnTo>
                <a:lnTo>
                  <a:pt x="32928" y="11328"/>
                </a:lnTo>
                <a:lnTo>
                  <a:pt x="32893" y="11311"/>
                </a:lnTo>
                <a:lnTo>
                  <a:pt x="32840" y="11276"/>
                </a:lnTo>
                <a:lnTo>
                  <a:pt x="32118" y="10606"/>
                </a:lnTo>
                <a:lnTo>
                  <a:pt x="32083" y="10553"/>
                </a:lnTo>
                <a:lnTo>
                  <a:pt x="32048" y="10465"/>
                </a:lnTo>
                <a:lnTo>
                  <a:pt x="32312" y="10448"/>
                </a:lnTo>
                <a:lnTo>
                  <a:pt x="32629" y="10465"/>
                </a:lnTo>
                <a:lnTo>
                  <a:pt x="33017" y="10518"/>
                </a:lnTo>
                <a:lnTo>
                  <a:pt x="33492" y="10606"/>
                </a:lnTo>
                <a:lnTo>
                  <a:pt x="33351" y="11047"/>
                </a:lnTo>
                <a:lnTo>
                  <a:pt x="33387" y="11047"/>
                </a:lnTo>
                <a:lnTo>
                  <a:pt x="33422" y="11029"/>
                </a:lnTo>
                <a:lnTo>
                  <a:pt x="33457" y="10994"/>
                </a:lnTo>
                <a:lnTo>
                  <a:pt x="33545" y="10888"/>
                </a:lnTo>
                <a:lnTo>
                  <a:pt x="33739" y="10694"/>
                </a:lnTo>
                <a:lnTo>
                  <a:pt x="33950" y="10518"/>
                </a:lnTo>
                <a:lnTo>
                  <a:pt x="34197" y="10377"/>
                </a:lnTo>
                <a:lnTo>
                  <a:pt x="34444" y="10271"/>
                </a:lnTo>
                <a:lnTo>
                  <a:pt x="34567" y="10236"/>
                </a:lnTo>
                <a:lnTo>
                  <a:pt x="34690" y="10201"/>
                </a:lnTo>
                <a:lnTo>
                  <a:pt x="34726" y="10254"/>
                </a:lnTo>
                <a:lnTo>
                  <a:pt x="34726" y="10307"/>
                </a:lnTo>
                <a:lnTo>
                  <a:pt x="34690" y="10377"/>
                </a:lnTo>
                <a:lnTo>
                  <a:pt x="34303" y="10976"/>
                </a:lnTo>
                <a:lnTo>
                  <a:pt x="34232" y="11099"/>
                </a:lnTo>
                <a:lnTo>
                  <a:pt x="34179" y="11223"/>
                </a:lnTo>
                <a:lnTo>
                  <a:pt x="34179" y="11258"/>
                </a:lnTo>
                <a:lnTo>
                  <a:pt x="34179" y="11311"/>
                </a:lnTo>
                <a:lnTo>
                  <a:pt x="34232" y="11311"/>
                </a:lnTo>
                <a:lnTo>
                  <a:pt x="34267" y="11276"/>
                </a:lnTo>
                <a:lnTo>
                  <a:pt x="34320" y="11205"/>
                </a:lnTo>
                <a:lnTo>
                  <a:pt x="34585" y="10818"/>
                </a:lnTo>
                <a:lnTo>
                  <a:pt x="34866" y="10430"/>
                </a:lnTo>
                <a:lnTo>
                  <a:pt x="35060" y="10218"/>
                </a:lnTo>
                <a:lnTo>
                  <a:pt x="35289" y="10042"/>
                </a:lnTo>
                <a:lnTo>
                  <a:pt x="35518" y="9884"/>
                </a:lnTo>
                <a:lnTo>
                  <a:pt x="35642" y="9813"/>
                </a:lnTo>
                <a:lnTo>
                  <a:pt x="35783" y="9760"/>
                </a:lnTo>
                <a:lnTo>
                  <a:pt x="36012" y="9672"/>
                </a:lnTo>
                <a:lnTo>
                  <a:pt x="36153" y="9655"/>
                </a:lnTo>
                <a:lnTo>
                  <a:pt x="36294" y="9637"/>
                </a:lnTo>
                <a:lnTo>
                  <a:pt x="36241" y="9760"/>
                </a:lnTo>
                <a:lnTo>
                  <a:pt x="36170" y="9849"/>
                </a:lnTo>
                <a:lnTo>
                  <a:pt x="36047" y="10007"/>
                </a:lnTo>
                <a:lnTo>
                  <a:pt x="35747" y="10377"/>
                </a:lnTo>
                <a:lnTo>
                  <a:pt x="35483" y="10747"/>
                </a:lnTo>
                <a:lnTo>
                  <a:pt x="35554" y="10765"/>
                </a:lnTo>
                <a:lnTo>
                  <a:pt x="35589" y="10747"/>
                </a:lnTo>
                <a:lnTo>
                  <a:pt x="35624" y="10677"/>
                </a:lnTo>
                <a:lnTo>
                  <a:pt x="35924" y="10359"/>
                </a:lnTo>
                <a:lnTo>
                  <a:pt x="36065" y="10201"/>
                </a:lnTo>
                <a:lnTo>
                  <a:pt x="36223" y="10042"/>
                </a:lnTo>
                <a:lnTo>
                  <a:pt x="36346" y="9937"/>
                </a:lnTo>
                <a:lnTo>
                  <a:pt x="36470" y="9849"/>
                </a:lnTo>
                <a:lnTo>
                  <a:pt x="36752" y="9672"/>
                </a:lnTo>
                <a:lnTo>
                  <a:pt x="36822" y="9637"/>
                </a:lnTo>
                <a:lnTo>
                  <a:pt x="36893" y="9619"/>
                </a:lnTo>
                <a:close/>
                <a:moveTo>
                  <a:pt x="81854" y="11646"/>
                </a:moveTo>
                <a:lnTo>
                  <a:pt x="81872" y="11681"/>
                </a:lnTo>
                <a:lnTo>
                  <a:pt x="81854" y="11716"/>
                </a:lnTo>
                <a:lnTo>
                  <a:pt x="81837" y="11751"/>
                </a:lnTo>
                <a:lnTo>
                  <a:pt x="81801" y="11769"/>
                </a:lnTo>
                <a:lnTo>
                  <a:pt x="81749" y="11769"/>
                </a:lnTo>
                <a:lnTo>
                  <a:pt x="81749" y="11734"/>
                </a:lnTo>
                <a:lnTo>
                  <a:pt x="81766" y="11716"/>
                </a:lnTo>
                <a:lnTo>
                  <a:pt x="81854" y="11646"/>
                </a:lnTo>
                <a:close/>
                <a:moveTo>
                  <a:pt x="60988" y="11761"/>
                </a:moveTo>
                <a:lnTo>
                  <a:pt x="60977" y="11769"/>
                </a:lnTo>
                <a:lnTo>
                  <a:pt x="60994" y="11787"/>
                </a:lnTo>
                <a:lnTo>
                  <a:pt x="60988" y="11761"/>
                </a:lnTo>
                <a:close/>
                <a:moveTo>
                  <a:pt x="70015" y="7294"/>
                </a:moveTo>
                <a:lnTo>
                  <a:pt x="70032" y="7400"/>
                </a:lnTo>
                <a:lnTo>
                  <a:pt x="70032" y="7488"/>
                </a:lnTo>
                <a:lnTo>
                  <a:pt x="69997" y="7646"/>
                </a:lnTo>
                <a:lnTo>
                  <a:pt x="69944" y="7928"/>
                </a:lnTo>
                <a:lnTo>
                  <a:pt x="69909" y="8210"/>
                </a:lnTo>
                <a:lnTo>
                  <a:pt x="69892" y="8492"/>
                </a:lnTo>
                <a:lnTo>
                  <a:pt x="69892" y="8774"/>
                </a:lnTo>
                <a:lnTo>
                  <a:pt x="69874" y="9109"/>
                </a:lnTo>
                <a:lnTo>
                  <a:pt x="69856" y="9443"/>
                </a:lnTo>
                <a:lnTo>
                  <a:pt x="69821" y="9760"/>
                </a:lnTo>
                <a:lnTo>
                  <a:pt x="69751" y="10078"/>
                </a:lnTo>
                <a:lnTo>
                  <a:pt x="69715" y="10254"/>
                </a:lnTo>
                <a:lnTo>
                  <a:pt x="69662" y="10412"/>
                </a:lnTo>
                <a:lnTo>
                  <a:pt x="69592" y="10571"/>
                </a:lnTo>
                <a:lnTo>
                  <a:pt x="69522" y="10712"/>
                </a:lnTo>
                <a:lnTo>
                  <a:pt x="69433" y="10853"/>
                </a:lnTo>
                <a:lnTo>
                  <a:pt x="69345" y="10994"/>
                </a:lnTo>
                <a:lnTo>
                  <a:pt x="69240" y="11117"/>
                </a:lnTo>
                <a:lnTo>
                  <a:pt x="69134" y="11223"/>
                </a:lnTo>
                <a:lnTo>
                  <a:pt x="69011" y="11328"/>
                </a:lnTo>
                <a:lnTo>
                  <a:pt x="68887" y="11417"/>
                </a:lnTo>
                <a:lnTo>
                  <a:pt x="68746" y="11505"/>
                </a:lnTo>
                <a:lnTo>
                  <a:pt x="68605" y="11575"/>
                </a:lnTo>
                <a:lnTo>
                  <a:pt x="68447" y="11628"/>
                </a:lnTo>
                <a:lnTo>
                  <a:pt x="68288" y="11681"/>
                </a:lnTo>
                <a:lnTo>
                  <a:pt x="68130" y="11734"/>
                </a:lnTo>
                <a:lnTo>
                  <a:pt x="67954" y="11769"/>
                </a:lnTo>
                <a:lnTo>
                  <a:pt x="67742" y="11787"/>
                </a:lnTo>
                <a:lnTo>
                  <a:pt x="67636" y="11804"/>
                </a:lnTo>
                <a:lnTo>
                  <a:pt x="67531" y="11787"/>
                </a:lnTo>
                <a:lnTo>
                  <a:pt x="67513" y="11716"/>
                </a:lnTo>
                <a:lnTo>
                  <a:pt x="67513" y="11663"/>
                </a:lnTo>
                <a:lnTo>
                  <a:pt x="67548" y="11610"/>
                </a:lnTo>
                <a:lnTo>
                  <a:pt x="67584" y="11575"/>
                </a:lnTo>
                <a:lnTo>
                  <a:pt x="67742" y="11487"/>
                </a:lnTo>
                <a:lnTo>
                  <a:pt x="67918" y="11399"/>
                </a:lnTo>
                <a:lnTo>
                  <a:pt x="68605" y="11047"/>
                </a:lnTo>
                <a:lnTo>
                  <a:pt x="68711" y="10976"/>
                </a:lnTo>
                <a:lnTo>
                  <a:pt x="68799" y="10870"/>
                </a:lnTo>
                <a:lnTo>
                  <a:pt x="68799" y="10870"/>
                </a:lnTo>
                <a:lnTo>
                  <a:pt x="68535" y="10958"/>
                </a:lnTo>
                <a:lnTo>
                  <a:pt x="68288" y="11064"/>
                </a:lnTo>
                <a:lnTo>
                  <a:pt x="68042" y="11170"/>
                </a:lnTo>
                <a:lnTo>
                  <a:pt x="67795" y="11258"/>
                </a:lnTo>
                <a:lnTo>
                  <a:pt x="67777" y="11117"/>
                </a:lnTo>
                <a:lnTo>
                  <a:pt x="67777" y="11047"/>
                </a:lnTo>
                <a:lnTo>
                  <a:pt x="67795" y="10976"/>
                </a:lnTo>
                <a:lnTo>
                  <a:pt x="67830" y="10923"/>
                </a:lnTo>
                <a:lnTo>
                  <a:pt x="67865" y="10870"/>
                </a:lnTo>
                <a:lnTo>
                  <a:pt x="67971" y="10765"/>
                </a:lnTo>
                <a:lnTo>
                  <a:pt x="68077" y="10712"/>
                </a:lnTo>
                <a:lnTo>
                  <a:pt x="68183" y="10659"/>
                </a:lnTo>
                <a:lnTo>
                  <a:pt x="68887" y="10254"/>
                </a:lnTo>
                <a:lnTo>
                  <a:pt x="68958" y="10183"/>
                </a:lnTo>
                <a:lnTo>
                  <a:pt x="69081" y="10078"/>
                </a:lnTo>
                <a:lnTo>
                  <a:pt x="68923" y="10113"/>
                </a:lnTo>
                <a:lnTo>
                  <a:pt x="68799" y="10148"/>
                </a:lnTo>
                <a:lnTo>
                  <a:pt x="68570" y="10254"/>
                </a:lnTo>
                <a:lnTo>
                  <a:pt x="68183" y="10412"/>
                </a:lnTo>
                <a:lnTo>
                  <a:pt x="68147" y="10359"/>
                </a:lnTo>
                <a:lnTo>
                  <a:pt x="68147" y="10324"/>
                </a:lnTo>
                <a:lnTo>
                  <a:pt x="68165" y="10254"/>
                </a:lnTo>
                <a:lnTo>
                  <a:pt x="68288" y="10007"/>
                </a:lnTo>
                <a:lnTo>
                  <a:pt x="68359" y="9901"/>
                </a:lnTo>
                <a:lnTo>
                  <a:pt x="68429" y="9796"/>
                </a:lnTo>
                <a:lnTo>
                  <a:pt x="68535" y="9708"/>
                </a:lnTo>
                <a:lnTo>
                  <a:pt x="68623" y="9619"/>
                </a:lnTo>
                <a:lnTo>
                  <a:pt x="68729" y="9549"/>
                </a:lnTo>
                <a:lnTo>
                  <a:pt x="68852" y="9479"/>
                </a:lnTo>
                <a:lnTo>
                  <a:pt x="69398" y="9161"/>
                </a:lnTo>
                <a:lnTo>
                  <a:pt x="69557" y="9056"/>
                </a:lnTo>
                <a:lnTo>
                  <a:pt x="69451" y="9038"/>
                </a:lnTo>
                <a:lnTo>
                  <a:pt x="69363" y="9056"/>
                </a:lnTo>
                <a:lnTo>
                  <a:pt x="69275" y="9091"/>
                </a:lnTo>
                <a:lnTo>
                  <a:pt x="69187" y="9126"/>
                </a:lnTo>
                <a:lnTo>
                  <a:pt x="69011" y="9214"/>
                </a:lnTo>
                <a:lnTo>
                  <a:pt x="68905" y="9232"/>
                </a:lnTo>
                <a:lnTo>
                  <a:pt x="68817" y="9214"/>
                </a:lnTo>
                <a:lnTo>
                  <a:pt x="68923" y="8968"/>
                </a:lnTo>
                <a:lnTo>
                  <a:pt x="69046" y="8739"/>
                </a:lnTo>
                <a:lnTo>
                  <a:pt x="69310" y="8281"/>
                </a:lnTo>
                <a:lnTo>
                  <a:pt x="69610" y="7822"/>
                </a:lnTo>
                <a:lnTo>
                  <a:pt x="69927" y="7364"/>
                </a:lnTo>
                <a:lnTo>
                  <a:pt x="69962" y="7329"/>
                </a:lnTo>
                <a:lnTo>
                  <a:pt x="70015" y="7294"/>
                </a:lnTo>
                <a:close/>
                <a:moveTo>
                  <a:pt x="80639" y="11381"/>
                </a:moveTo>
                <a:lnTo>
                  <a:pt x="80674" y="11452"/>
                </a:lnTo>
                <a:lnTo>
                  <a:pt x="80691" y="11522"/>
                </a:lnTo>
                <a:lnTo>
                  <a:pt x="80727" y="11593"/>
                </a:lnTo>
                <a:lnTo>
                  <a:pt x="80744" y="11646"/>
                </a:lnTo>
                <a:lnTo>
                  <a:pt x="80762" y="11716"/>
                </a:lnTo>
                <a:lnTo>
                  <a:pt x="80744" y="11751"/>
                </a:lnTo>
                <a:lnTo>
                  <a:pt x="80727" y="11804"/>
                </a:lnTo>
                <a:lnTo>
                  <a:pt x="80674" y="11804"/>
                </a:lnTo>
                <a:lnTo>
                  <a:pt x="80639" y="11751"/>
                </a:lnTo>
                <a:lnTo>
                  <a:pt x="80586" y="11646"/>
                </a:lnTo>
                <a:lnTo>
                  <a:pt x="80568" y="11522"/>
                </a:lnTo>
                <a:lnTo>
                  <a:pt x="80568" y="11452"/>
                </a:lnTo>
                <a:lnTo>
                  <a:pt x="80568" y="11381"/>
                </a:lnTo>
                <a:close/>
                <a:moveTo>
                  <a:pt x="72305" y="11769"/>
                </a:moveTo>
                <a:lnTo>
                  <a:pt x="72376" y="11787"/>
                </a:lnTo>
                <a:lnTo>
                  <a:pt x="72464" y="11839"/>
                </a:lnTo>
                <a:lnTo>
                  <a:pt x="72376" y="11857"/>
                </a:lnTo>
                <a:lnTo>
                  <a:pt x="72270" y="11857"/>
                </a:lnTo>
                <a:lnTo>
                  <a:pt x="72182" y="11839"/>
                </a:lnTo>
                <a:lnTo>
                  <a:pt x="72111" y="11787"/>
                </a:lnTo>
                <a:lnTo>
                  <a:pt x="72235" y="11769"/>
                </a:lnTo>
                <a:close/>
                <a:moveTo>
                  <a:pt x="72975" y="11857"/>
                </a:moveTo>
                <a:lnTo>
                  <a:pt x="73010" y="11875"/>
                </a:lnTo>
                <a:lnTo>
                  <a:pt x="73045" y="11892"/>
                </a:lnTo>
                <a:lnTo>
                  <a:pt x="73028" y="11927"/>
                </a:lnTo>
                <a:lnTo>
                  <a:pt x="72992" y="11945"/>
                </a:lnTo>
                <a:lnTo>
                  <a:pt x="72957" y="11963"/>
                </a:lnTo>
                <a:lnTo>
                  <a:pt x="72904" y="11963"/>
                </a:lnTo>
                <a:lnTo>
                  <a:pt x="72887" y="11945"/>
                </a:lnTo>
                <a:lnTo>
                  <a:pt x="72887" y="11910"/>
                </a:lnTo>
                <a:lnTo>
                  <a:pt x="72887" y="11892"/>
                </a:lnTo>
                <a:lnTo>
                  <a:pt x="72922" y="11857"/>
                </a:lnTo>
                <a:close/>
                <a:moveTo>
                  <a:pt x="41438" y="10095"/>
                </a:moveTo>
                <a:lnTo>
                  <a:pt x="41385" y="10271"/>
                </a:lnTo>
                <a:lnTo>
                  <a:pt x="41297" y="10395"/>
                </a:lnTo>
                <a:lnTo>
                  <a:pt x="41209" y="10518"/>
                </a:lnTo>
                <a:lnTo>
                  <a:pt x="41156" y="10659"/>
                </a:lnTo>
                <a:lnTo>
                  <a:pt x="41209" y="10659"/>
                </a:lnTo>
                <a:lnTo>
                  <a:pt x="41244" y="10641"/>
                </a:lnTo>
                <a:lnTo>
                  <a:pt x="41280" y="10588"/>
                </a:lnTo>
                <a:lnTo>
                  <a:pt x="41403" y="10465"/>
                </a:lnTo>
                <a:lnTo>
                  <a:pt x="41544" y="10324"/>
                </a:lnTo>
                <a:lnTo>
                  <a:pt x="41667" y="10201"/>
                </a:lnTo>
                <a:lnTo>
                  <a:pt x="41790" y="10113"/>
                </a:lnTo>
                <a:lnTo>
                  <a:pt x="41826" y="10148"/>
                </a:lnTo>
                <a:lnTo>
                  <a:pt x="41843" y="10183"/>
                </a:lnTo>
                <a:lnTo>
                  <a:pt x="41808" y="10236"/>
                </a:lnTo>
                <a:lnTo>
                  <a:pt x="41579" y="10694"/>
                </a:lnTo>
                <a:lnTo>
                  <a:pt x="41491" y="10870"/>
                </a:lnTo>
                <a:lnTo>
                  <a:pt x="41667" y="10941"/>
                </a:lnTo>
                <a:lnTo>
                  <a:pt x="41649" y="11135"/>
                </a:lnTo>
                <a:lnTo>
                  <a:pt x="41614" y="11399"/>
                </a:lnTo>
                <a:lnTo>
                  <a:pt x="41544" y="11698"/>
                </a:lnTo>
                <a:lnTo>
                  <a:pt x="41456" y="11998"/>
                </a:lnTo>
                <a:lnTo>
                  <a:pt x="41332" y="12033"/>
                </a:lnTo>
                <a:lnTo>
                  <a:pt x="41209" y="12068"/>
                </a:lnTo>
                <a:lnTo>
                  <a:pt x="41121" y="12068"/>
                </a:lnTo>
                <a:lnTo>
                  <a:pt x="41033" y="12051"/>
                </a:lnTo>
                <a:lnTo>
                  <a:pt x="40945" y="11998"/>
                </a:lnTo>
                <a:lnTo>
                  <a:pt x="40892" y="11910"/>
                </a:lnTo>
                <a:lnTo>
                  <a:pt x="40680" y="11522"/>
                </a:lnTo>
                <a:lnTo>
                  <a:pt x="40487" y="11099"/>
                </a:lnTo>
                <a:lnTo>
                  <a:pt x="40469" y="11047"/>
                </a:lnTo>
                <a:lnTo>
                  <a:pt x="40469" y="10994"/>
                </a:lnTo>
                <a:lnTo>
                  <a:pt x="40487" y="10906"/>
                </a:lnTo>
                <a:lnTo>
                  <a:pt x="40540" y="10818"/>
                </a:lnTo>
                <a:lnTo>
                  <a:pt x="40610" y="10747"/>
                </a:lnTo>
                <a:lnTo>
                  <a:pt x="41191" y="10289"/>
                </a:lnTo>
                <a:lnTo>
                  <a:pt x="41438" y="10095"/>
                </a:lnTo>
                <a:close/>
                <a:moveTo>
                  <a:pt x="78912" y="11875"/>
                </a:moveTo>
                <a:lnTo>
                  <a:pt x="78789" y="11980"/>
                </a:lnTo>
                <a:lnTo>
                  <a:pt x="78665" y="12068"/>
                </a:lnTo>
                <a:lnTo>
                  <a:pt x="78560" y="12104"/>
                </a:lnTo>
                <a:lnTo>
                  <a:pt x="78454" y="12121"/>
                </a:lnTo>
                <a:lnTo>
                  <a:pt x="78383" y="12121"/>
                </a:lnTo>
                <a:lnTo>
                  <a:pt x="78331" y="12104"/>
                </a:lnTo>
                <a:lnTo>
                  <a:pt x="78278" y="12068"/>
                </a:lnTo>
                <a:lnTo>
                  <a:pt x="78243" y="11980"/>
                </a:lnTo>
                <a:lnTo>
                  <a:pt x="78348" y="11945"/>
                </a:lnTo>
                <a:lnTo>
                  <a:pt x="78454" y="11910"/>
                </a:lnTo>
                <a:lnTo>
                  <a:pt x="78648" y="11875"/>
                </a:lnTo>
                <a:close/>
                <a:moveTo>
                  <a:pt x="71741" y="12051"/>
                </a:moveTo>
                <a:lnTo>
                  <a:pt x="71794" y="12068"/>
                </a:lnTo>
                <a:lnTo>
                  <a:pt x="71830" y="12068"/>
                </a:lnTo>
                <a:lnTo>
                  <a:pt x="71865" y="12104"/>
                </a:lnTo>
                <a:lnTo>
                  <a:pt x="71882" y="12139"/>
                </a:lnTo>
                <a:lnTo>
                  <a:pt x="71953" y="12262"/>
                </a:lnTo>
                <a:lnTo>
                  <a:pt x="71847" y="12245"/>
                </a:lnTo>
                <a:lnTo>
                  <a:pt x="71777" y="12192"/>
                </a:lnTo>
                <a:lnTo>
                  <a:pt x="71583" y="12068"/>
                </a:lnTo>
                <a:lnTo>
                  <a:pt x="71741" y="12051"/>
                </a:lnTo>
                <a:close/>
                <a:moveTo>
                  <a:pt x="73362" y="12086"/>
                </a:moveTo>
                <a:lnTo>
                  <a:pt x="73415" y="12104"/>
                </a:lnTo>
                <a:lnTo>
                  <a:pt x="73486" y="12156"/>
                </a:lnTo>
                <a:lnTo>
                  <a:pt x="73538" y="12209"/>
                </a:lnTo>
                <a:lnTo>
                  <a:pt x="73574" y="12262"/>
                </a:lnTo>
                <a:lnTo>
                  <a:pt x="73591" y="12350"/>
                </a:lnTo>
                <a:lnTo>
                  <a:pt x="73450" y="12333"/>
                </a:lnTo>
                <a:lnTo>
                  <a:pt x="73345" y="12315"/>
                </a:lnTo>
                <a:lnTo>
                  <a:pt x="73239" y="12262"/>
                </a:lnTo>
                <a:lnTo>
                  <a:pt x="73133" y="12209"/>
                </a:lnTo>
                <a:lnTo>
                  <a:pt x="73239" y="12139"/>
                </a:lnTo>
                <a:lnTo>
                  <a:pt x="73309" y="12104"/>
                </a:lnTo>
                <a:lnTo>
                  <a:pt x="73362" y="12086"/>
                </a:lnTo>
                <a:close/>
                <a:moveTo>
                  <a:pt x="68500" y="12562"/>
                </a:moveTo>
                <a:lnTo>
                  <a:pt x="68517" y="12579"/>
                </a:lnTo>
                <a:lnTo>
                  <a:pt x="68500" y="12597"/>
                </a:lnTo>
                <a:lnTo>
                  <a:pt x="68482" y="12579"/>
                </a:lnTo>
                <a:lnTo>
                  <a:pt x="68500" y="12562"/>
                </a:lnTo>
                <a:close/>
                <a:moveTo>
                  <a:pt x="72728" y="12280"/>
                </a:moveTo>
                <a:lnTo>
                  <a:pt x="72869" y="12315"/>
                </a:lnTo>
                <a:lnTo>
                  <a:pt x="73010" y="12368"/>
                </a:lnTo>
                <a:lnTo>
                  <a:pt x="73151" y="12421"/>
                </a:lnTo>
                <a:lnTo>
                  <a:pt x="73292" y="12509"/>
                </a:lnTo>
                <a:lnTo>
                  <a:pt x="73133" y="12579"/>
                </a:lnTo>
                <a:lnTo>
                  <a:pt x="72992" y="12597"/>
                </a:lnTo>
                <a:lnTo>
                  <a:pt x="72869" y="12597"/>
                </a:lnTo>
                <a:lnTo>
                  <a:pt x="72728" y="12562"/>
                </a:lnTo>
                <a:lnTo>
                  <a:pt x="72693" y="12386"/>
                </a:lnTo>
                <a:lnTo>
                  <a:pt x="72710" y="12350"/>
                </a:lnTo>
                <a:lnTo>
                  <a:pt x="72728" y="12280"/>
                </a:lnTo>
                <a:close/>
                <a:moveTo>
                  <a:pt x="23080" y="13090"/>
                </a:moveTo>
                <a:lnTo>
                  <a:pt x="23080" y="13108"/>
                </a:lnTo>
                <a:lnTo>
                  <a:pt x="23083" y="13109"/>
                </a:lnTo>
                <a:lnTo>
                  <a:pt x="23083" y="13109"/>
                </a:lnTo>
                <a:lnTo>
                  <a:pt x="23080" y="13090"/>
                </a:lnTo>
                <a:close/>
                <a:moveTo>
                  <a:pt x="46512" y="10677"/>
                </a:moveTo>
                <a:lnTo>
                  <a:pt x="46724" y="10694"/>
                </a:lnTo>
                <a:lnTo>
                  <a:pt x="46917" y="10712"/>
                </a:lnTo>
                <a:lnTo>
                  <a:pt x="47499" y="10818"/>
                </a:lnTo>
                <a:lnTo>
                  <a:pt x="48080" y="10923"/>
                </a:lnTo>
                <a:lnTo>
                  <a:pt x="48186" y="10976"/>
                </a:lnTo>
                <a:lnTo>
                  <a:pt x="48327" y="11029"/>
                </a:lnTo>
                <a:lnTo>
                  <a:pt x="48256" y="11082"/>
                </a:lnTo>
                <a:lnTo>
                  <a:pt x="48221" y="11099"/>
                </a:lnTo>
                <a:lnTo>
                  <a:pt x="48203" y="11117"/>
                </a:lnTo>
                <a:lnTo>
                  <a:pt x="47587" y="11099"/>
                </a:lnTo>
                <a:lnTo>
                  <a:pt x="47358" y="11082"/>
                </a:lnTo>
                <a:lnTo>
                  <a:pt x="47129" y="11064"/>
                </a:lnTo>
                <a:lnTo>
                  <a:pt x="47129" y="11064"/>
                </a:lnTo>
                <a:lnTo>
                  <a:pt x="47234" y="11135"/>
                </a:lnTo>
                <a:lnTo>
                  <a:pt x="47358" y="11170"/>
                </a:lnTo>
                <a:lnTo>
                  <a:pt x="47587" y="11240"/>
                </a:lnTo>
                <a:lnTo>
                  <a:pt x="47833" y="11311"/>
                </a:lnTo>
                <a:lnTo>
                  <a:pt x="47939" y="11346"/>
                </a:lnTo>
                <a:lnTo>
                  <a:pt x="48063" y="11399"/>
                </a:lnTo>
                <a:lnTo>
                  <a:pt x="48010" y="11505"/>
                </a:lnTo>
                <a:lnTo>
                  <a:pt x="47939" y="11593"/>
                </a:lnTo>
                <a:lnTo>
                  <a:pt x="47851" y="11628"/>
                </a:lnTo>
                <a:lnTo>
                  <a:pt x="47763" y="11663"/>
                </a:lnTo>
                <a:lnTo>
                  <a:pt x="47657" y="11698"/>
                </a:lnTo>
                <a:lnTo>
                  <a:pt x="47552" y="11698"/>
                </a:lnTo>
                <a:lnTo>
                  <a:pt x="47375" y="11734"/>
                </a:lnTo>
                <a:lnTo>
                  <a:pt x="47199" y="11769"/>
                </a:lnTo>
                <a:lnTo>
                  <a:pt x="47111" y="11822"/>
                </a:lnTo>
                <a:lnTo>
                  <a:pt x="47041" y="11857"/>
                </a:lnTo>
                <a:lnTo>
                  <a:pt x="46970" y="11927"/>
                </a:lnTo>
                <a:lnTo>
                  <a:pt x="46900" y="11998"/>
                </a:lnTo>
                <a:lnTo>
                  <a:pt x="46036" y="11857"/>
                </a:lnTo>
                <a:lnTo>
                  <a:pt x="46019" y="11892"/>
                </a:lnTo>
                <a:lnTo>
                  <a:pt x="46072" y="11945"/>
                </a:lnTo>
                <a:lnTo>
                  <a:pt x="46125" y="11980"/>
                </a:lnTo>
                <a:lnTo>
                  <a:pt x="46565" y="12139"/>
                </a:lnTo>
                <a:lnTo>
                  <a:pt x="46635" y="12174"/>
                </a:lnTo>
                <a:lnTo>
                  <a:pt x="46741" y="12227"/>
                </a:lnTo>
                <a:lnTo>
                  <a:pt x="46442" y="12526"/>
                </a:lnTo>
                <a:lnTo>
                  <a:pt x="46354" y="12509"/>
                </a:lnTo>
                <a:lnTo>
                  <a:pt x="46265" y="12474"/>
                </a:lnTo>
                <a:lnTo>
                  <a:pt x="46125" y="12386"/>
                </a:lnTo>
                <a:lnTo>
                  <a:pt x="45966" y="12315"/>
                </a:lnTo>
                <a:lnTo>
                  <a:pt x="45878" y="12280"/>
                </a:lnTo>
                <a:lnTo>
                  <a:pt x="45772" y="12280"/>
                </a:lnTo>
                <a:lnTo>
                  <a:pt x="45895" y="12403"/>
                </a:lnTo>
                <a:lnTo>
                  <a:pt x="46019" y="12509"/>
                </a:lnTo>
                <a:lnTo>
                  <a:pt x="46142" y="12615"/>
                </a:lnTo>
                <a:lnTo>
                  <a:pt x="46265" y="12720"/>
                </a:lnTo>
                <a:lnTo>
                  <a:pt x="46230" y="12791"/>
                </a:lnTo>
                <a:lnTo>
                  <a:pt x="46177" y="12861"/>
                </a:lnTo>
                <a:lnTo>
                  <a:pt x="46036" y="12949"/>
                </a:lnTo>
                <a:lnTo>
                  <a:pt x="45948" y="12932"/>
                </a:lnTo>
                <a:lnTo>
                  <a:pt x="45878" y="12896"/>
                </a:lnTo>
                <a:lnTo>
                  <a:pt x="45719" y="12826"/>
                </a:lnTo>
                <a:lnTo>
                  <a:pt x="45561" y="12755"/>
                </a:lnTo>
                <a:lnTo>
                  <a:pt x="45473" y="12738"/>
                </a:lnTo>
                <a:lnTo>
                  <a:pt x="45385" y="12738"/>
                </a:lnTo>
                <a:lnTo>
                  <a:pt x="45420" y="12791"/>
                </a:lnTo>
                <a:lnTo>
                  <a:pt x="45490" y="12844"/>
                </a:lnTo>
                <a:lnTo>
                  <a:pt x="45596" y="12932"/>
                </a:lnTo>
                <a:lnTo>
                  <a:pt x="45719" y="13037"/>
                </a:lnTo>
                <a:lnTo>
                  <a:pt x="45772" y="13090"/>
                </a:lnTo>
                <a:lnTo>
                  <a:pt x="45807" y="13143"/>
                </a:lnTo>
                <a:lnTo>
                  <a:pt x="45649" y="13266"/>
                </a:lnTo>
                <a:lnTo>
                  <a:pt x="45561" y="13319"/>
                </a:lnTo>
                <a:lnTo>
                  <a:pt x="45473" y="13337"/>
                </a:lnTo>
                <a:lnTo>
                  <a:pt x="45367" y="13319"/>
                </a:lnTo>
                <a:lnTo>
                  <a:pt x="45279" y="13284"/>
                </a:lnTo>
                <a:lnTo>
                  <a:pt x="45120" y="13196"/>
                </a:lnTo>
                <a:lnTo>
                  <a:pt x="44997" y="13108"/>
                </a:lnTo>
                <a:lnTo>
                  <a:pt x="44874" y="12985"/>
                </a:lnTo>
                <a:lnTo>
                  <a:pt x="44768" y="12861"/>
                </a:lnTo>
                <a:lnTo>
                  <a:pt x="44574" y="12544"/>
                </a:lnTo>
                <a:lnTo>
                  <a:pt x="44398" y="12209"/>
                </a:lnTo>
                <a:lnTo>
                  <a:pt x="44063" y="11557"/>
                </a:lnTo>
                <a:lnTo>
                  <a:pt x="44116" y="11522"/>
                </a:lnTo>
                <a:lnTo>
                  <a:pt x="44151" y="11522"/>
                </a:lnTo>
                <a:lnTo>
                  <a:pt x="44187" y="11540"/>
                </a:lnTo>
                <a:lnTo>
                  <a:pt x="44222" y="11557"/>
                </a:lnTo>
                <a:lnTo>
                  <a:pt x="44433" y="11681"/>
                </a:lnTo>
                <a:lnTo>
                  <a:pt x="44539" y="11751"/>
                </a:lnTo>
                <a:lnTo>
                  <a:pt x="44697" y="11804"/>
                </a:lnTo>
                <a:lnTo>
                  <a:pt x="44539" y="11663"/>
                </a:lnTo>
                <a:lnTo>
                  <a:pt x="44398" y="11540"/>
                </a:lnTo>
                <a:lnTo>
                  <a:pt x="44275" y="11417"/>
                </a:lnTo>
                <a:lnTo>
                  <a:pt x="44222" y="11346"/>
                </a:lnTo>
                <a:lnTo>
                  <a:pt x="44169" y="11276"/>
                </a:lnTo>
                <a:lnTo>
                  <a:pt x="44169" y="11276"/>
                </a:lnTo>
                <a:lnTo>
                  <a:pt x="44504" y="11434"/>
                </a:lnTo>
                <a:lnTo>
                  <a:pt x="44504" y="11381"/>
                </a:lnTo>
                <a:lnTo>
                  <a:pt x="44486" y="11346"/>
                </a:lnTo>
                <a:lnTo>
                  <a:pt x="44416" y="11311"/>
                </a:lnTo>
                <a:lnTo>
                  <a:pt x="43922" y="10923"/>
                </a:lnTo>
                <a:lnTo>
                  <a:pt x="43852" y="10853"/>
                </a:lnTo>
                <a:lnTo>
                  <a:pt x="43834" y="10818"/>
                </a:lnTo>
                <a:lnTo>
                  <a:pt x="43852" y="10782"/>
                </a:lnTo>
                <a:lnTo>
                  <a:pt x="43869" y="10782"/>
                </a:lnTo>
                <a:lnTo>
                  <a:pt x="44134" y="10870"/>
                </a:lnTo>
                <a:lnTo>
                  <a:pt x="44380" y="10976"/>
                </a:lnTo>
                <a:lnTo>
                  <a:pt x="44627" y="11082"/>
                </a:lnTo>
                <a:lnTo>
                  <a:pt x="44874" y="11223"/>
                </a:lnTo>
                <a:lnTo>
                  <a:pt x="44874" y="11187"/>
                </a:lnTo>
                <a:lnTo>
                  <a:pt x="44874" y="11152"/>
                </a:lnTo>
                <a:lnTo>
                  <a:pt x="44856" y="11117"/>
                </a:lnTo>
                <a:lnTo>
                  <a:pt x="44821" y="11082"/>
                </a:lnTo>
                <a:lnTo>
                  <a:pt x="44416" y="10853"/>
                </a:lnTo>
                <a:lnTo>
                  <a:pt x="44468" y="10800"/>
                </a:lnTo>
                <a:lnTo>
                  <a:pt x="44521" y="10782"/>
                </a:lnTo>
                <a:lnTo>
                  <a:pt x="44574" y="10782"/>
                </a:lnTo>
                <a:lnTo>
                  <a:pt x="44609" y="10800"/>
                </a:lnTo>
                <a:lnTo>
                  <a:pt x="45314" y="11047"/>
                </a:lnTo>
                <a:lnTo>
                  <a:pt x="45614" y="11152"/>
                </a:lnTo>
                <a:lnTo>
                  <a:pt x="45772" y="11223"/>
                </a:lnTo>
                <a:lnTo>
                  <a:pt x="45948" y="11258"/>
                </a:lnTo>
                <a:lnTo>
                  <a:pt x="45895" y="11205"/>
                </a:lnTo>
                <a:lnTo>
                  <a:pt x="45843" y="11170"/>
                </a:lnTo>
                <a:lnTo>
                  <a:pt x="45737" y="11099"/>
                </a:lnTo>
                <a:lnTo>
                  <a:pt x="45631" y="11029"/>
                </a:lnTo>
                <a:lnTo>
                  <a:pt x="45578" y="10976"/>
                </a:lnTo>
                <a:lnTo>
                  <a:pt x="45543" y="10923"/>
                </a:lnTo>
                <a:lnTo>
                  <a:pt x="45737" y="10958"/>
                </a:lnTo>
                <a:lnTo>
                  <a:pt x="45913" y="11029"/>
                </a:lnTo>
                <a:lnTo>
                  <a:pt x="46089" y="11082"/>
                </a:lnTo>
                <a:lnTo>
                  <a:pt x="46301" y="11117"/>
                </a:lnTo>
                <a:lnTo>
                  <a:pt x="46019" y="10870"/>
                </a:lnTo>
                <a:lnTo>
                  <a:pt x="46019" y="10818"/>
                </a:lnTo>
                <a:lnTo>
                  <a:pt x="46054" y="10782"/>
                </a:lnTo>
                <a:lnTo>
                  <a:pt x="46125" y="10747"/>
                </a:lnTo>
                <a:lnTo>
                  <a:pt x="46230" y="10712"/>
                </a:lnTo>
                <a:lnTo>
                  <a:pt x="46318" y="10694"/>
                </a:lnTo>
                <a:lnTo>
                  <a:pt x="46512" y="10677"/>
                </a:lnTo>
                <a:close/>
                <a:moveTo>
                  <a:pt x="42513" y="10271"/>
                </a:moveTo>
                <a:lnTo>
                  <a:pt x="42583" y="10395"/>
                </a:lnTo>
                <a:lnTo>
                  <a:pt x="42618" y="10500"/>
                </a:lnTo>
                <a:lnTo>
                  <a:pt x="42900" y="11364"/>
                </a:lnTo>
                <a:lnTo>
                  <a:pt x="42988" y="11628"/>
                </a:lnTo>
                <a:lnTo>
                  <a:pt x="43112" y="11892"/>
                </a:lnTo>
                <a:lnTo>
                  <a:pt x="43147" y="11963"/>
                </a:lnTo>
                <a:lnTo>
                  <a:pt x="43235" y="12086"/>
                </a:lnTo>
                <a:lnTo>
                  <a:pt x="43200" y="11910"/>
                </a:lnTo>
                <a:lnTo>
                  <a:pt x="43147" y="11716"/>
                </a:lnTo>
                <a:lnTo>
                  <a:pt x="43024" y="11381"/>
                </a:lnTo>
                <a:lnTo>
                  <a:pt x="42971" y="11205"/>
                </a:lnTo>
                <a:lnTo>
                  <a:pt x="42936" y="11029"/>
                </a:lnTo>
                <a:lnTo>
                  <a:pt x="42900" y="10853"/>
                </a:lnTo>
                <a:lnTo>
                  <a:pt x="42883" y="10659"/>
                </a:lnTo>
                <a:lnTo>
                  <a:pt x="43059" y="10941"/>
                </a:lnTo>
                <a:lnTo>
                  <a:pt x="43200" y="11205"/>
                </a:lnTo>
                <a:lnTo>
                  <a:pt x="43447" y="11716"/>
                </a:lnTo>
                <a:lnTo>
                  <a:pt x="43711" y="12227"/>
                </a:lnTo>
                <a:lnTo>
                  <a:pt x="43975" y="12738"/>
                </a:lnTo>
                <a:lnTo>
                  <a:pt x="43957" y="12597"/>
                </a:lnTo>
                <a:lnTo>
                  <a:pt x="43905" y="12456"/>
                </a:lnTo>
                <a:lnTo>
                  <a:pt x="43799" y="12209"/>
                </a:lnTo>
                <a:lnTo>
                  <a:pt x="43658" y="11910"/>
                </a:lnTo>
                <a:lnTo>
                  <a:pt x="43535" y="11610"/>
                </a:lnTo>
                <a:lnTo>
                  <a:pt x="43429" y="11346"/>
                </a:lnTo>
                <a:lnTo>
                  <a:pt x="43394" y="11187"/>
                </a:lnTo>
                <a:lnTo>
                  <a:pt x="43376" y="11011"/>
                </a:lnTo>
                <a:lnTo>
                  <a:pt x="43482" y="11135"/>
                </a:lnTo>
                <a:lnTo>
                  <a:pt x="43552" y="11276"/>
                </a:lnTo>
                <a:lnTo>
                  <a:pt x="43658" y="11522"/>
                </a:lnTo>
                <a:lnTo>
                  <a:pt x="43781" y="11698"/>
                </a:lnTo>
                <a:lnTo>
                  <a:pt x="43834" y="11787"/>
                </a:lnTo>
                <a:lnTo>
                  <a:pt x="43922" y="11857"/>
                </a:lnTo>
                <a:lnTo>
                  <a:pt x="43993" y="11945"/>
                </a:lnTo>
                <a:lnTo>
                  <a:pt x="44063" y="12051"/>
                </a:lnTo>
                <a:lnTo>
                  <a:pt x="44187" y="12245"/>
                </a:lnTo>
                <a:lnTo>
                  <a:pt x="44310" y="12491"/>
                </a:lnTo>
                <a:lnTo>
                  <a:pt x="44433" y="12720"/>
                </a:lnTo>
                <a:lnTo>
                  <a:pt x="44539" y="12914"/>
                </a:lnTo>
                <a:lnTo>
                  <a:pt x="44662" y="13090"/>
                </a:lnTo>
                <a:lnTo>
                  <a:pt x="44803" y="13249"/>
                </a:lnTo>
                <a:lnTo>
                  <a:pt x="44962" y="13372"/>
                </a:lnTo>
                <a:lnTo>
                  <a:pt x="45032" y="13425"/>
                </a:lnTo>
                <a:lnTo>
                  <a:pt x="45085" y="13478"/>
                </a:lnTo>
                <a:lnTo>
                  <a:pt x="45156" y="13601"/>
                </a:lnTo>
                <a:lnTo>
                  <a:pt x="45208" y="13742"/>
                </a:lnTo>
                <a:lnTo>
                  <a:pt x="45244" y="13901"/>
                </a:lnTo>
                <a:lnTo>
                  <a:pt x="45244" y="13971"/>
                </a:lnTo>
                <a:lnTo>
                  <a:pt x="45226" y="14042"/>
                </a:lnTo>
                <a:lnTo>
                  <a:pt x="45208" y="14112"/>
                </a:lnTo>
                <a:lnTo>
                  <a:pt x="45173" y="14183"/>
                </a:lnTo>
                <a:lnTo>
                  <a:pt x="45120" y="14235"/>
                </a:lnTo>
                <a:lnTo>
                  <a:pt x="45067" y="14288"/>
                </a:lnTo>
                <a:lnTo>
                  <a:pt x="44997" y="14324"/>
                </a:lnTo>
                <a:lnTo>
                  <a:pt x="44909" y="14341"/>
                </a:lnTo>
                <a:lnTo>
                  <a:pt x="44768" y="14359"/>
                </a:lnTo>
                <a:lnTo>
                  <a:pt x="44627" y="14359"/>
                </a:lnTo>
                <a:lnTo>
                  <a:pt x="44486" y="14341"/>
                </a:lnTo>
                <a:lnTo>
                  <a:pt x="44363" y="14324"/>
                </a:lnTo>
                <a:lnTo>
                  <a:pt x="44222" y="14271"/>
                </a:lnTo>
                <a:lnTo>
                  <a:pt x="44116" y="14200"/>
                </a:lnTo>
                <a:lnTo>
                  <a:pt x="43993" y="14094"/>
                </a:lnTo>
                <a:lnTo>
                  <a:pt x="43905" y="13971"/>
                </a:lnTo>
                <a:lnTo>
                  <a:pt x="43728" y="13742"/>
                </a:lnTo>
                <a:lnTo>
                  <a:pt x="43552" y="13513"/>
                </a:lnTo>
                <a:lnTo>
                  <a:pt x="43394" y="13355"/>
                </a:lnTo>
                <a:lnTo>
                  <a:pt x="43341" y="13302"/>
                </a:lnTo>
                <a:lnTo>
                  <a:pt x="43288" y="13284"/>
                </a:lnTo>
                <a:lnTo>
                  <a:pt x="43235" y="13302"/>
                </a:lnTo>
                <a:lnTo>
                  <a:pt x="43182" y="13319"/>
                </a:lnTo>
                <a:lnTo>
                  <a:pt x="43094" y="13390"/>
                </a:lnTo>
                <a:lnTo>
                  <a:pt x="42988" y="13443"/>
                </a:lnTo>
                <a:lnTo>
                  <a:pt x="42900" y="13478"/>
                </a:lnTo>
                <a:lnTo>
                  <a:pt x="42795" y="13495"/>
                </a:lnTo>
                <a:lnTo>
                  <a:pt x="42689" y="13478"/>
                </a:lnTo>
                <a:lnTo>
                  <a:pt x="42583" y="13478"/>
                </a:lnTo>
                <a:lnTo>
                  <a:pt x="42389" y="13425"/>
                </a:lnTo>
                <a:lnTo>
                  <a:pt x="42249" y="13425"/>
                </a:lnTo>
                <a:lnTo>
                  <a:pt x="42143" y="13478"/>
                </a:lnTo>
                <a:lnTo>
                  <a:pt x="42019" y="13390"/>
                </a:lnTo>
                <a:lnTo>
                  <a:pt x="41931" y="13302"/>
                </a:lnTo>
                <a:lnTo>
                  <a:pt x="41861" y="13178"/>
                </a:lnTo>
                <a:lnTo>
                  <a:pt x="41808" y="13055"/>
                </a:lnTo>
                <a:lnTo>
                  <a:pt x="41755" y="12844"/>
                </a:lnTo>
                <a:lnTo>
                  <a:pt x="41738" y="12650"/>
                </a:lnTo>
                <a:lnTo>
                  <a:pt x="41738" y="12438"/>
                </a:lnTo>
                <a:lnTo>
                  <a:pt x="41755" y="12227"/>
                </a:lnTo>
                <a:lnTo>
                  <a:pt x="41790" y="11945"/>
                </a:lnTo>
                <a:lnTo>
                  <a:pt x="41843" y="11646"/>
                </a:lnTo>
                <a:lnTo>
                  <a:pt x="41896" y="11734"/>
                </a:lnTo>
                <a:lnTo>
                  <a:pt x="41931" y="11804"/>
                </a:lnTo>
                <a:lnTo>
                  <a:pt x="42019" y="12209"/>
                </a:lnTo>
                <a:lnTo>
                  <a:pt x="42125" y="12632"/>
                </a:lnTo>
                <a:lnTo>
                  <a:pt x="42090" y="12227"/>
                </a:lnTo>
                <a:lnTo>
                  <a:pt x="42037" y="11822"/>
                </a:lnTo>
                <a:lnTo>
                  <a:pt x="42019" y="11628"/>
                </a:lnTo>
                <a:lnTo>
                  <a:pt x="42002" y="11417"/>
                </a:lnTo>
                <a:lnTo>
                  <a:pt x="42019" y="11223"/>
                </a:lnTo>
                <a:lnTo>
                  <a:pt x="42037" y="11011"/>
                </a:lnTo>
                <a:lnTo>
                  <a:pt x="42090" y="11029"/>
                </a:lnTo>
                <a:lnTo>
                  <a:pt x="42108" y="11047"/>
                </a:lnTo>
                <a:lnTo>
                  <a:pt x="42125" y="11082"/>
                </a:lnTo>
                <a:lnTo>
                  <a:pt x="42143" y="11135"/>
                </a:lnTo>
                <a:lnTo>
                  <a:pt x="42178" y="11364"/>
                </a:lnTo>
                <a:lnTo>
                  <a:pt x="42213" y="11487"/>
                </a:lnTo>
                <a:lnTo>
                  <a:pt x="42266" y="11610"/>
                </a:lnTo>
                <a:lnTo>
                  <a:pt x="42284" y="11540"/>
                </a:lnTo>
                <a:lnTo>
                  <a:pt x="42301" y="11469"/>
                </a:lnTo>
                <a:lnTo>
                  <a:pt x="42301" y="11346"/>
                </a:lnTo>
                <a:lnTo>
                  <a:pt x="42284" y="11064"/>
                </a:lnTo>
                <a:lnTo>
                  <a:pt x="42301" y="10818"/>
                </a:lnTo>
                <a:lnTo>
                  <a:pt x="42354" y="10818"/>
                </a:lnTo>
                <a:lnTo>
                  <a:pt x="42389" y="10835"/>
                </a:lnTo>
                <a:lnTo>
                  <a:pt x="42513" y="11258"/>
                </a:lnTo>
                <a:lnTo>
                  <a:pt x="42671" y="11698"/>
                </a:lnTo>
                <a:lnTo>
                  <a:pt x="42671" y="11522"/>
                </a:lnTo>
                <a:lnTo>
                  <a:pt x="42654" y="11346"/>
                </a:lnTo>
                <a:lnTo>
                  <a:pt x="42583" y="11011"/>
                </a:lnTo>
                <a:lnTo>
                  <a:pt x="42530" y="10641"/>
                </a:lnTo>
                <a:lnTo>
                  <a:pt x="42513" y="10465"/>
                </a:lnTo>
                <a:lnTo>
                  <a:pt x="42513" y="10271"/>
                </a:lnTo>
                <a:close/>
                <a:moveTo>
                  <a:pt x="55127" y="7312"/>
                </a:moveTo>
                <a:lnTo>
                  <a:pt x="55163" y="7347"/>
                </a:lnTo>
                <a:lnTo>
                  <a:pt x="55198" y="7435"/>
                </a:lnTo>
                <a:lnTo>
                  <a:pt x="55674" y="8598"/>
                </a:lnTo>
                <a:lnTo>
                  <a:pt x="55815" y="8985"/>
                </a:lnTo>
                <a:lnTo>
                  <a:pt x="55955" y="9390"/>
                </a:lnTo>
                <a:lnTo>
                  <a:pt x="55991" y="9496"/>
                </a:lnTo>
                <a:lnTo>
                  <a:pt x="56061" y="9584"/>
                </a:lnTo>
                <a:lnTo>
                  <a:pt x="56044" y="9390"/>
                </a:lnTo>
                <a:lnTo>
                  <a:pt x="55991" y="9214"/>
                </a:lnTo>
                <a:lnTo>
                  <a:pt x="55867" y="8862"/>
                </a:lnTo>
                <a:lnTo>
                  <a:pt x="55638" y="8122"/>
                </a:lnTo>
                <a:lnTo>
                  <a:pt x="55515" y="7752"/>
                </a:lnTo>
                <a:lnTo>
                  <a:pt x="55409" y="7400"/>
                </a:lnTo>
                <a:lnTo>
                  <a:pt x="55462" y="7364"/>
                </a:lnTo>
                <a:lnTo>
                  <a:pt x="55497" y="7364"/>
                </a:lnTo>
                <a:lnTo>
                  <a:pt x="55568" y="7400"/>
                </a:lnTo>
                <a:lnTo>
                  <a:pt x="55797" y="7593"/>
                </a:lnTo>
                <a:lnTo>
                  <a:pt x="55991" y="7787"/>
                </a:lnTo>
                <a:lnTo>
                  <a:pt x="56167" y="8016"/>
                </a:lnTo>
                <a:lnTo>
                  <a:pt x="56308" y="8263"/>
                </a:lnTo>
                <a:lnTo>
                  <a:pt x="56502" y="8739"/>
                </a:lnTo>
                <a:lnTo>
                  <a:pt x="56695" y="9197"/>
                </a:lnTo>
                <a:lnTo>
                  <a:pt x="56766" y="9373"/>
                </a:lnTo>
                <a:lnTo>
                  <a:pt x="56801" y="9461"/>
                </a:lnTo>
                <a:lnTo>
                  <a:pt x="56889" y="9549"/>
                </a:lnTo>
                <a:lnTo>
                  <a:pt x="56854" y="9355"/>
                </a:lnTo>
                <a:lnTo>
                  <a:pt x="56801" y="9197"/>
                </a:lnTo>
                <a:lnTo>
                  <a:pt x="56748" y="9020"/>
                </a:lnTo>
                <a:lnTo>
                  <a:pt x="56678" y="8862"/>
                </a:lnTo>
                <a:lnTo>
                  <a:pt x="56572" y="8527"/>
                </a:lnTo>
                <a:lnTo>
                  <a:pt x="56519" y="8351"/>
                </a:lnTo>
                <a:lnTo>
                  <a:pt x="56466" y="8175"/>
                </a:lnTo>
                <a:lnTo>
                  <a:pt x="56466" y="8175"/>
                </a:lnTo>
                <a:lnTo>
                  <a:pt x="56660" y="8263"/>
                </a:lnTo>
                <a:lnTo>
                  <a:pt x="56854" y="8386"/>
                </a:lnTo>
                <a:lnTo>
                  <a:pt x="57013" y="8527"/>
                </a:lnTo>
                <a:lnTo>
                  <a:pt x="57154" y="8686"/>
                </a:lnTo>
                <a:lnTo>
                  <a:pt x="57259" y="8862"/>
                </a:lnTo>
                <a:lnTo>
                  <a:pt x="57330" y="9038"/>
                </a:lnTo>
                <a:lnTo>
                  <a:pt x="57453" y="9408"/>
                </a:lnTo>
                <a:lnTo>
                  <a:pt x="57506" y="9408"/>
                </a:lnTo>
                <a:lnTo>
                  <a:pt x="57524" y="9373"/>
                </a:lnTo>
                <a:lnTo>
                  <a:pt x="57541" y="9320"/>
                </a:lnTo>
                <a:lnTo>
                  <a:pt x="57576" y="9179"/>
                </a:lnTo>
                <a:lnTo>
                  <a:pt x="57735" y="9390"/>
                </a:lnTo>
                <a:lnTo>
                  <a:pt x="57876" y="9619"/>
                </a:lnTo>
                <a:lnTo>
                  <a:pt x="58017" y="9884"/>
                </a:lnTo>
                <a:lnTo>
                  <a:pt x="58123" y="10166"/>
                </a:lnTo>
                <a:lnTo>
                  <a:pt x="58211" y="10465"/>
                </a:lnTo>
                <a:lnTo>
                  <a:pt x="58281" y="10782"/>
                </a:lnTo>
                <a:lnTo>
                  <a:pt x="58334" y="11099"/>
                </a:lnTo>
                <a:lnTo>
                  <a:pt x="58352" y="11417"/>
                </a:lnTo>
                <a:lnTo>
                  <a:pt x="58369" y="11751"/>
                </a:lnTo>
                <a:lnTo>
                  <a:pt x="58352" y="12068"/>
                </a:lnTo>
                <a:lnTo>
                  <a:pt x="58316" y="12386"/>
                </a:lnTo>
                <a:lnTo>
                  <a:pt x="58246" y="12685"/>
                </a:lnTo>
                <a:lnTo>
                  <a:pt x="58175" y="12967"/>
                </a:lnTo>
                <a:lnTo>
                  <a:pt x="58070" y="13231"/>
                </a:lnTo>
                <a:lnTo>
                  <a:pt x="57929" y="13478"/>
                </a:lnTo>
                <a:lnTo>
                  <a:pt x="57788" y="13689"/>
                </a:lnTo>
                <a:lnTo>
                  <a:pt x="57753" y="13619"/>
                </a:lnTo>
                <a:lnTo>
                  <a:pt x="57717" y="13548"/>
                </a:lnTo>
                <a:lnTo>
                  <a:pt x="57700" y="13390"/>
                </a:lnTo>
                <a:lnTo>
                  <a:pt x="57682" y="13231"/>
                </a:lnTo>
                <a:lnTo>
                  <a:pt x="57664" y="13055"/>
                </a:lnTo>
                <a:lnTo>
                  <a:pt x="57612" y="13161"/>
                </a:lnTo>
                <a:lnTo>
                  <a:pt x="57594" y="13249"/>
                </a:lnTo>
                <a:lnTo>
                  <a:pt x="57559" y="13689"/>
                </a:lnTo>
                <a:lnTo>
                  <a:pt x="57541" y="13795"/>
                </a:lnTo>
                <a:lnTo>
                  <a:pt x="57524" y="13901"/>
                </a:lnTo>
                <a:lnTo>
                  <a:pt x="57471" y="14006"/>
                </a:lnTo>
                <a:lnTo>
                  <a:pt x="57383" y="14094"/>
                </a:lnTo>
                <a:lnTo>
                  <a:pt x="57330" y="14006"/>
                </a:lnTo>
                <a:lnTo>
                  <a:pt x="57294" y="13918"/>
                </a:lnTo>
                <a:lnTo>
                  <a:pt x="57101" y="13231"/>
                </a:lnTo>
                <a:lnTo>
                  <a:pt x="57065" y="13161"/>
                </a:lnTo>
                <a:lnTo>
                  <a:pt x="57030" y="13125"/>
                </a:lnTo>
                <a:lnTo>
                  <a:pt x="56995" y="13125"/>
                </a:lnTo>
                <a:lnTo>
                  <a:pt x="57101" y="13760"/>
                </a:lnTo>
                <a:lnTo>
                  <a:pt x="57101" y="13883"/>
                </a:lnTo>
                <a:lnTo>
                  <a:pt x="57101" y="13971"/>
                </a:lnTo>
                <a:lnTo>
                  <a:pt x="57065" y="14042"/>
                </a:lnTo>
                <a:lnTo>
                  <a:pt x="57030" y="14094"/>
                </a:lnTo>
                <a:lnTo>
                  <a:pt x="56960" y="14130"/>
                </a:lnTo>
                <a:lnTo>
                  <a:pt x="56889" y="14130"/>
                </a:lnTo>
                <a:lnTo>
                  <a:pt x="56836" y="14112"/>
                </a:lnTo>
                <a:lnTo>
                  <a:pt x="56784" y="14077"/>
                </a:lnTo>
                <a:lnTo>
                  <a:pt x="56731" y="14024"/>
                </a:lnTo>
                <a:lnTo>
                  <a:pt x="56625" y="13813"/>
                </a:lnTo>
                <a:lnTo>
                  <a:pt x="55955" y="12526"/>
                </a:lnTo>
                <a:lnTo>
                  <a:pt x="55850" y="12350"/>
                </a:lnTo>
                <a:lnTo>
                  <a:pt x="55815" y="12403"/>
                </a:lnTo>
                <a:lnTo>
                  <a:pt x="55797" y="12438"/>
                </a:lnTo>
                <a:lnTo>
                  <a:pt x="55815" y="12491"/>
                </a:lnTo>
                <a:lnTo>
                  <a:pt x="55850" y="12526"/>
                </a:lnTo>
                <a:lnTo>
                  <a:pt x="56502" y="14006"/>
                </a:lnTo>
                <a:lnTo>
                  <a:pt x="56555" y="14112"/>
                </a:lnTo>
                <a:lnTo>
                  <a:pt x="56555" y="14165"/>
                </a:lnTo>
                <a:lnTo>
                  <a:pt x="56537" y="14235"/>
                </a:lnTo>
                <a:lnTo>
                  <a:pt x="56466" y="14183"/>
                </a:lnTo>
                <a:lnTo>
                  <a:pt x="56414" y="14130"/>
                </a:lnTo>
                <a:lnTo>
                  <a:pt x="56325" y="14024"/>
                </a:lnTo>
                <a:lnTo>
                  <a:pt x="56220" y="13883"/>
                </a:lnTo>
                <a:lnTo>
                  <a:pt x="56096" y="13777"/>
                </a:lnTo>
                <a:lnTo>
                  <a:pt x="56114" y="13865"/>
                </a:lnTo>
                <a:lnTo>
                  <a:pt x="56132" y="13918"/>
                </a:lnTo>
                <a:lnTo>
                  <a:pt x="56325" y="14253"/>
                </a:lnTo>
                <a:lnTo>
                  <a:pt x="56325" y="14288"/>
                </a:lnTo>
                <a:lnTo>
                  <a:pt x="56343" y="14376"/>
                </a:lnTo>
                <a:lnTo>
                  <a:pt x="56237" y="14306"/>
                </a:lnTo>
                <a:lnTo>
                  <a:pt x="56149" y="14253"/>
                </a:lnTo>
                <a:lnTo>
                  <a:pt x="55938" y="14077"/>
                </a:lnTo>
                <a:lnTo>
                  <a:pt x="55726" y="13883"/>
                </a:lnTo>
                <a:lnTo>
                  <a:pt x="55533" y="13689"/>
                </a:lnTo>
                <a:lnTo>
                  <a:pt x="55339" y="13495"/>
                </a:lnTo>
                <a:lnTo>
                  <a:pt x="55163" y="13284"/>
                </a:lnTo>
                <a:lnTo>
                  <a:pt x="55004" y="13073"/>
                </a:lnTo>
                <a:lnTo>
                  <a:pt x="54846" y="12844"/>
                </a:lnTo>
                <a:lnTo>
                  <a:pt x="54705" y="12615"/>
                </a:lnTo>
                <a:lnTo>
                  <a:pt x="54581" y="12386"/>
                </a:lnTo>
                <a:lnTo>
                  <a:pt x="54458" y="12139"/>
                </a:lnTo>
                <a:lnTo>
                  <a:pt x="54352" y="11892"/>
                </a:lnTo>
                <a:lnTo>
                  <a:pt x="54264" y="11646"/>
                </a:lnTo>
                <a:lnTo>
                  <a:pt x="54176" y="11381"/>
                </a:lnTo>
                <a:lnTo>
                  <a:pt x="54106" y="11117"/>
                </a:lnTo>
                <a:lnTo>
                  <a:pt x="54035" y="10835"/>
                </a:lnTo>
                <a:lnTo>
                  <a:pt x="54000" y="10553"/>
                </a:lnTo>
                <a:lnTo>
                  <a:pt x="53965" y="10254"/>
                </a:lnTo>
                <a:lnTo>
                  <a:pt x="53965" y="9937"/>
                </a:lnTo>
                <a:lnTo>
                  <a:pt x="53982" y="9619"/>
                </a:lnTo>
                <a:lnTo>
                  <a:pt x="54053" y="9320"/>
                </a:lnTo>
                <a:lnTo>
                  <a:pt x="54106" y="9126"/>
                </a:lnTo>
                <a:lnTo>
                  <a:pt x="54123" y="9091"/>
                </a:lnTo>
                <a:lnTo>
                  <a:pt x="54158" y="9073"/>
                </a:lnTo>
                <a:lnTo>
                  <a:pt x="54229" y="9214"/>
                </a:lnTo>
                <a:lnTo>
                  <a:pt x="54264" y="9355"/>
                </a:lnTo>
                <a:lnTo>
                  <a:pt x="54352" y="9655"/>
                </a:lnTo>
                <a:lnTo>
                  <a:pt x="54387" y="9813"/>
                </a:lnTo>
                <a:lnTo>
                  <a:pt x="54440" y="9954"/>
                </a:lnTo>
                <a:lnTo>
                  <a:pt x="54511" y="10095"/>
                </a:lnTo>
                <a:lnTo>
                  <a:pt x="54581" y="10236"/>
                </a:lnTo>
                <a:lnTo>
                  <a:pt x="54546" y="9972"/>
                </a:lnTo>
                <a:lnTo>
                  <a:pt x="54440" y="9461"/>
                </a:lnTo>
                <a:lnTo>
                  <a:pt x="54352" y="8950"/>
                </a:lnTo>
                <a:lnTo>
                  <a:pt x="54317" y="8668"/>
                </a:lnTo>
                <a:lnTo>
                  <a:pt x="54317" y="8369"/>
                </a:lnTo>
                <a:lnTo>
                  <a:pt x="54335" y="8192"/>
                </a:lnTo>
                <a:lnTo>
                  <a:pt x="54405" y="8051"/>
                </a:lnTo>
                <a:lnTo>
                  <a:pt x="54511" y="7911"/>
                </a:lnTo>
                <a:lnTo>
                  <a:pt x="54652" y="7770"/>
                </a:lnTo>
                <a:lnTo>
                  <a:pt x="54687" y="7840"/>
                </a:lnTo>
                <a:lnTo>
                  <a:pt x="54705" y="7928"/>
                </a:lnTo>
                <a:lnTo>
                  <a:pt x="54722" y="8069"/>
                </a:lnTo>
                <a:lnTo>
                  <a:pt x="54722" y="8228"/>
                </a:lnTo>
                <a:lnTo>
                  <a:pt x="54740" y="8386"/>
                </a:lnTo>
                <a:lnTo>
                  <a:pt x="54793" y="8703"/>
                </a:lnTo>
                <a:lnTo>
                  <a:pt x="54828" y="8880"/>
                </a:lnTo>
                <a:lnTo>
                  <a:pt x="54898" y="9056"/>
                </a:lnTo>
                <a:lnTo>
                  <a:pt x="54916" y="8880"/>
                </a:lnTo>
                <a:lnTo>
                  <a:pt x="54898" y="8739"/>
                </a:lnTo>
                <a:lnTo>
                  <a:pt x="54881" y="8598"/>
                </a:lnTo>
                <a:lnTo>
                  <a:pt x="54881" y="8457"/>
                </a:lnTo>
                <a:lnTo>
                  <a:pt x="54881" y="8157"/>
                </a:lnTo>
                <a:lnTo>
                  <a:pt x="54916" y="7840"/>
                </a:lnTo>
                <a:lnTo>
                  <a:pt x="54934" y="7699"/>
                </a:lnTo>
                <a:lnTo>
                  <a:pt x="54951" y="7558"/>
                </a:lnTo>
                <a:lnTo>
                  <a:pt x="55004" y="7435"/>
                </a:lnTo>
                <a:lnTo>
                  <a:pt x="55057" y="7312"/>
                </a:lnTo>
                <a:close/>
                <a:moveTo>
                  <a:pt x="77344" y="14218"/>
                </a:moveTo>
                <a:lnTo>
                  <a:pt x="77503" y="14341"/>
                </a:lnTo>
                <a:lnTo>
                  <a:pt x="77644" y="14464"/>
                </a:lnTo>
                <a:lnTo>
                  <a:pt x="77925" y="14729"/>
                </a:lnTo>
                <a:lnTo>
                  <a:pt x="77996" y="14782"/>
                </a:lnTo>
                <a:lnTo>
                  <a:pt x="78049" y="14852"/>
                </a:lnTo>
                <a:lnTo>
                  <a:pt x="78084" y="14940"/>
                </a:lnTo>
                <a:lnTo>
                  <a:pt x="78102" y="15046"/>
                </a:lnTo>
                <a:lnTo>
                  <a:pt x="77837" y="15081"/>
                </a:lnTo>
                <a:lnTo>
                  <a:pt x="77714" y="15081"/>
                </a:lnTo>
                <a:lnTo>
                  <a:pt x="77591" y="15063"/>
                </a:lnTo>
                <a:lnTo>
                  <a:pt x="77450" y="15046"/>
                </a:lnTo>
                <a:lnTo>
                  <a:pt x="77344" y="15011"/>
                </a:lnTo>
                <a:lnTo>
                  <a:pt x="77221" y="14958"/>
                </a:lnTo>
                <a:lnTo>
                  <a:pt x="77097" y="14870"/>
                </a:lnTo>
                <a:lnTo>
                  <a:pt x="77344" y="14218"/>
                </a:lnTo>
                <a:close/>
                <a:moveTo>
                  <a:pt x="62016" y="10800"/>
                </a:moveTo>
                <a:lnTo>
                  <a:pt x="62139" y="10818"/>
                </a:lnTo>
                <a:lnTo>
                  <a:pt x="62175" y="10835"/>
                </a:lnTo>
                <a:lnTo>
                  <a:pt x="62210" y="10870"/>
                </a:lnTo>
                <a:lnTo>
                  <a:pt x="61999" y="11029"/>
                </a:lnTo>
                <a:lnTo>
                  <a:pt x="61118" y="11540"/>
                </a:lnTo>
                <a:lnTo>
                  <a:pt x="61047" y="11610"/>
                </a:lnTo>
                <a:lnTo>
                  <a:pt x="60977" y="11681"/>
                </a:lnTo>
                <a:lnTo>
                  <a:pt x="60977" y="11716"/>
                </a:lnTo>
                <a:lnTo>
                  <a:pt x="60988" y="11761"/>
                </a:lnTo>
                <a:lnTo>
                  <a:pt x="61047" y="11716"/>
                </a:lnTo>
                <a:lnTo>
                  <a:pt x="61100" y="11663"/>
                </a:lnTo>
                <a:lnTo>
                  <a:pt x="61717" y="11328"/>
                </a:lnTo>
                <a:lnTo>
                  <a:pt x="62316" y="10994"/>
                </a:lnTo>
                <a:lnTo>
                  <a:pt x="62474" y="10923"/>
                </a:lnTo>
                <a:lnTo>
                  <a:pt x="62615" y="10870"/>
                </a:lnTo>
                <a:lnTo>
                  <a:pt x="62774" y="10853"/>
                </a:lnTo>
                <a:lnTo>
                  <a:pt x="62932" y="10853"/>
                </a:lnTo>
                <a:lnTo>
                  <a:pt x="63091" y="10870"/>
                </a:lnTo>
                <a:lnTo>
                  <a:pt x="63249" y="10888"/>
                </a:lnTo>
                <a:lnTo>
                  <a:pt x="63426" y="10941"/>
                </a:lnTo>
                <a:lnTo>
                  <a:pt x="63584" y="10994"/>
                </a:lnTo>
                <a:lnTo>
                  <a:pt x="63496" y="11082"/>
                </a:lnTo>
                <a:lnTo>
                  <a:pt x="63408" y="11135"/>
                </a:lnTo>
                <a:lnTo>
                  <a:pt x="62104" y="11875"/>
                </a:lnTo>
                <a:lnTo>
                  <a:pt x="62016" y="11927"/>
                </a:lnTo>
                <a:lnTo>
                  <a:pt x="61981" y="11963"/>
                </a:lnTo>
                <a:lnTo>
                  <a:pt x="61981" y="12016"/>
                </a:lnTo>
                <a:lnTo>
                  <a:pt x="62175" y="11927"/>
                </a:lnTo>
                <a:lnTo>
                  <a:pt x="62369" y="11839"/>
                </a:lnTo>
                <a:lnTo>
                  <a:pt x="63338" y="11364"/>
                </a:lnTo>
                <a:lnTo>
                  <a:pt x="63461" y="11311"/>
                </a:lnTo>
                <a:lnTo>
                  <a:pt x="63584" y="11276"/>
                </a:lnTo>
                <a:lnTo>
                  <a:pt x="63602" y="11328"/>
                </a:lnTo>
                <a:lnTo>
                  <a:pt x="63619" y="11364"/>
                </a:lnTo>
                <a:lnTo>
                  <a:pt x="63584" y="11452"/>
                </a:lnTo>
                <a:lnTo>
                  <a:pt x="63443" y="11734"/>
                </a:lnTo>
                <a:lnTo>
                  <a:pt x="63373" y="11857"/>
                </a:lnTo>
                <a:lnTo>
                  <a:pt x="63285" y="11998"/>
                </a:lnTo>
                <a:lnTo>
                  <a:pt x="63179" y="12104"/>
                </a:lnTo>
                <a:lnTo>
                  <a:pt x="63073" y="12227"/>
                </a:lnTo>
                <a:lnTo>
                  <a:pt x="62950" y="12333"/>
                </a:lnTo>
                <a:lnTo>
                  <a:pt x="62827" y="12421"/>
                </a:lnTo>
                <a:lnTo>
                  <a:pt x="62457" y="12667"/>
                </a:lnTo>
                <a:lnTo>
                  <a:pt x="62087" y="12879"/>
                </a:lnTo>
                <a:lnTo>
                  <a:pt x="61699" y="13090"/>
                </a:lnTo>
                <a:lnTo>
                  <a:pt x="61646" y="13143"/>
                </a:lnTo>
                <a:lnTo>
                  <a:pt x="61576" y="13214"/>
                </a:lnTo>
                <a:lnTo>
                  <a:pt x="61717" y="13196"/>
                </a:lnTo>
                <a:lnTo>
                  <a:pt x="61822" y="13143"/>
                </a:lnTo>
                <a:lnTo>
                  <a:pt x="62016" y="13037"/>
                </a:lnTo>
                <a:lnTo>
                  <a:pt x="62439" y="12808"/>
                </a:lnTo>
                <a:lnTo>
                  <a:pt x="62827" y="12597"/>
                </a:lnTo>
                <a:lnTo>
                  <a:pt x="63214" y="12403"/>
                </a:lnTo>
                <a:lnTo>
                  <a:pt x="63232" y="12491"/>
                </a:lnTo>
                <a:lnTo>
                  <a:pt x="63232" y="12579"/>
                </a:lnTo>
                <a:lnTo>
                  <a:pt x="63197" y="12720"/>
                </a:lnTo>
                <a:lnTo>
                  <a:pt x="63161" y="12844"/>
                </a:lnTo>
                <a:lnTo>
                  <a:pt x="63108" y="12967"/>
                </a:lnTo>
                <a:lnTo>
                  <a:pt x="63038" y="13090"/>
                </a:lnTo>
                <a:lnTo>
                  <a:pt x="62968" y="13196"/>
                </a:lnTo>
                <a:lnTo>
                  <a:pt x="62897" y="13284"/>
                </a:lnTo>
                <a:lnTo>
                  <a:pt x="62791" y="13372"/>
                </a:lnTo>
                <a:lnTo>
                  <a:pt x="62686" y="13460"/>
                </a:lnTo>
                <a:lnTo>
                  <a:pt x="62580" y="13531"/>
                </a:lnTo>
                <a:lnTo>
                  <a:pt x="62351" y="13672"/>
                </a:lnTo>
                <a:lnTo>
                  <a:pt x="62228" y="13742"/>
                </a:lnTo>
                <a:lnTo>
                  <a:pt x="62122" y="13865"/>
                </a:lnTo>
                <a:lnTo>
                  <a:pt x="62228" y="13848"/>
                </a:lnTo>
                <a:lnTo>
                  <a:pt x="62316" y="13813"/>
                </a:lnTo>
                <a:lnTo>
                  <a:pt x="62474" y="13724"/>
                </a:lnTo>
                <a:lnTo>
                  <a:pt x="62650" y="13654"/>
                </a:lnTo>
                <a:lnTo>
                  <a:pt x="62809" y="13584"/>
                </a:lnTo>
                <a:lnTo>
                  <a:pt x="62827" y="13636"/>
                </a:lnTo>
                <a:lnTo>
                  <a:pt x="62827" y="13654"/>
                </a:lnTo>
                <a:lnTo>
                  <a:pt x="62739" y="13901"/>
                </a:lnTo>
                <a:lnTo>
                  <a:pt x="62633" y="14112"/>
                </a:lnTo>
                <a:lnTo>
                  <a:pt x="62509" y="14306"/>
                </a:lnTo>
                <a:lnTo>
                  <a:pt x="62369" y="14482"/>
                </a:lnTo>
                <a:lnTo>
                  <a:pt x="62192" y="14658"/>
                </a:lnTo>
                <a:lnTo>
                  <a:pt x="61999" y="14799"/>
                </a:lnTo>
                <a:lnTo>
                  <a:pt x="61805" y="14905"/>
                </a:lnTo>
                <a:lnTo>
                  <a:pt x="61558" y="15011"/>
                </a:lnTo>
                <a:lnTo>
                  <a:pt x="60977" y="15204"/>
                </a:lnTo>
                <a:lnTo>
                  <a:pt x="60695" y="15292"/>
                </a:lnTo>
                <a:lnTo>
                  <a:pt x="60395" y="15363"/>
                </a:lnTo>
                <a:lnTo>
                  <a:pt x="60043" y="15416"/>
                </a:lnTo>
                <a:lnTo>
                  <a:pt x="59497" y="15416"/>
                </a:lnTo>
                <a:lnTo>
                  <a:pt x="59321" y="15381"/>
                </a:lnTo>
                <a:lnTo>
                  <a:pt x="59144" y="15345"/>
                </a:lnTo>
                <a:lnTo>
                  <a:pt x="58968" y="15292"/>
                </a:lnTo>
                <a:lnTo>
                  <a:pt x="58616" y="15169"/>
                </a:lnTo>
                <a:lnTo>
                  <a:pt x="58757" y="15099"/>
                </a:lnTo>
                <a:lnTo>
                  <a:pt x="58880" y="15063"/>
                </a:lnTo>
                <a:lnTo>
                  <a:pt x="59144" y="15011"/>
                </a:lnTo>
                <a:lnTo>
                  <a:pt x="59708" y="14905"/>
                </a:lnTo>
                <a:lnTo>
                  <a:pt x="59972" y="14852"/>
                </a:lnTo>
                <a:lnTo>
                  <a:pt x="60113" y="14799"/>
                </a:lnTo>
                <a:lnTo>
                  <a:pt x="60272" y="14729"/>
                </a:lnTo>
                <a:lnTo>
                  <a:pt x="59338" y="14799"/>
                </a:lnTo>
                <a:lnTo>
                  <a:pt x="58493" y="14887"/>
                </a:lnTo>
                <a:lnTo>
                  <a:pt x="58369" y="14887"/>
                </a:lnTo>
                <a:lnTo>
                  <a:pt x="58299" y="14870"/>
                </a:lnTo>
                <a:lnTo>
                  <a:pt x="58263" y="14834"/>
                </a:lnTo>
                <a:lnTo>
                  <a:pt x="58228" y="14799"/>
                </a:lnTo>
                <a:lnTo>
                  <a:pt x="58211" y="14729"/>
                </a:lnTo>
                <a:lnTo>
                  <a:pt x="58228" y="14676"/>
                </a:lnTo>
                <a:lnTo>
                  <a:pt x="58246" y="14623"/>
                </a:lnTo>
                <a:lnTo>
                  <a:pt x="58299" y="14588"/>
                </a:lnTo>
                <a:lnTo>
                  <a:pt x="58616" y="14341"/>
                </a:lnTo>
                <a:lnTo>
                  <a:pt x="58915" y="14147"/>
                </a:lnTo>
                <a:lnTo>
                  <a:pt x="59197" y="13918"/>
                </a:lnTo>
                <a:lnTo>
                  <a:pt x="59127" y="13918"/>
                </a:lnTo>
                <a:lnTo>
                  <a:pt x="59074" y="13954"/>
                </a:lnTo>
                <a:lnTo>
                  <a:pt x="58211" y="14412"/>
                </a:lnTo>
                <a:lnTo>
                  <a:pt x="57929" y="14553"/>
                </a:lnTo>
                <a:lnTo>
                  <a:pt x="57876" y="14447"/>
                </a:lnTo>
                <a:lnTo>
                  <a:pt x="57858" y="14412"/>
                </a:lnTo>
                <a:lnTo>
                  <a:pt x="57858" y="14359"/>
                </a:lnTo>
                <a:lnTo>
                  <a:pt x="57893" y="14218"/>
                </a:lnTo>
                <a:lnTo>
                  <a:pt x="57929" y="14147"/>
                </a:lnTo>
                <a:lnTo>
                  <a:pt x="57964" y="14094"/>
                </a:lnTo>
                <a:lnTo>
                  <a:pt x="58017" y="14024"/>
                </a:lnTo>
                <a:lnTo>
                  <a:pt x="58087" y="13954"/>
                </a:lnTo>
                <a:lnTo>
                  <a:pt x="58246" y="13848"/>
                </a:lnTo>
                <a:lnTo>
                  <a:pt x="59285" y="13161"/>
                </a:lnTo>
                <a:lnTo>
                  <a:pt x="59462" y="13037"/>
                </a:lnTo>
                <a:lnTo>
                  <a:pt x="59426" y="13002"/>
                </a:lnTo>
                <a:lnTo>
                  <a:pt x="59373" y="13002"/>
                </a:lnTo>
                <a:lnTo>
                  <a:pt x="59321" y="13037"/>
                </a:lnTo>
                <a:lnTo>
                  <a:pt x="58757" y="13337"/>
                </a:lnTo>
                <a:lnTo>
                  <a:pt x="58299" y="13601"/>
                </a:lnTo>
                <a:lnTo>
                  <a:pt x="58263" y="13548"/>
                </a:lnTo>
                <a:lnTo>
                  <a:pt x="58263" y="13513"/>
                </a:lnTo>
                <a:lnTo>
                  <a:pt x="58281" y="13425"/>
                </a:lnTo>
                <a:lnTo>
                  <a:pt x="58387" y="13125"/>
                </a:lnTo>
                <a:lnTo>
                  <a:pt x="58475" y="12808"/>
                </a:lnTo>
                <a:lnTo>
                  <a:pt x="58545" y="12509"/>
                </a:lnTo>
                <a:lnTo>
                  <a:pt x="58563" y="12174"/>
                </a:lnTo>
                <a:lnTo>
                  <a:pt x="58598" y="12033"/>
                </a:lnTo>
                <a:lnTo>
                  <a:pt x="58616" y="11963"/>
                </a:lnTo>
                <a:lnTo>
                  <a:pt x="58651" y="11910"/>
                </a:lnTo>
                <a:lnTo>
                  <a:pt x="58739" y="11822"/>
                </a:lnTo>
                <a:lnTo>
                  <a:pt x="58880" y="11751"/>
                </a:lnTo>
                <a:lnTo>
                  <a:pt x="60149" y="11135"/>
                </a:lnTo>
                <a:lnTo>
                  <a:pt x="60290" y="11082"/>
                </a:lnTo>
                <a:lnTo>
                  <a:pt x="60395" y="11047"/>
                </a:lnTo>
                <a:lnTo>
                  <a:pt x="60501" y="11029"/>
                </a:lnTo>
                <a:lnTo>
                  <a:pt x="60624" y="11047"/>
                </a:lnTo>
                <a:lnTo>
                  <a:pt x="60607" y="11099"/>
                </a:lnTo>
                <a:lnTo>
                  <a:pt x="60571" y="11152"/>
                </a:lnTo>
                <a:lnTo>
                  <a:pt x="60483" y="11240"/>
                </a:lnTo>
                <a:lnTo>
                  <a:pt x="60378" y="11311"/>
                </a:lnTo>
                <a:lnTo>
                  <a:pt x="60342" y="11364"/>
                </a:lnTo>
                <a:lnTo>
                  <a:pt x="60307" y="11417"/>
                </a:lnTo>
                <a:lnTo>
                  <a:pt x="60342" y="11434"/>
                </a:lnTo>
                <a:lnTo>
                  <a:pt x="60378" y="11434"/>
                </a:lnTo>
                <a:lnTo>
                  <a:pt x="60431" y="11399"/>
                </a:lnTo>
                <a:lnTo>
                  <a:pt x="60712" y="11205"/>
                </a:lnTo>
                <a:lnTo>
                  <a:pt x="60994" y="11029"/>
                </a:lnTo>
                <a:lnTo>
                  <a:pt x="61241" y="10923"/>
                </a:lnTo>
                <a:lnTo>
                  <a:pt x="61488" y="10853"/>
                </a:lnTo>
                <a:lnTo>
                  <a:pt x="61752" y="10800"/>
                </a:lnTo>
                <a:close/>
                <a:moveTo>
                  <a:pt x="81960" y="15381"/>
                </a:moveTo>
                <a:lnTo>
                  <a:pt x="82119" y="15398"/>
                </a:lnTo>
                <a:lnTo>
                  <a:pt x="82136" y="15398"/>
                </a:lnTo>
                <a:lnTo>
                  <a:pt x="82154" y="15433"/>
                </a:lnTo>
                <a:lnTo>
                  <a:pt x="82136" y="15469"/>
                </a:lnTo>
                <a:lnTo>
                  <a:pt x="82119" y="15486"/>
                </a:lnTo>
                <a:lnTo>
                  <a:pt x="81942" y="15451"/>
                </a:lnTo>
                <a:lnTo>
                  <a:pt x="81960" y="15381"/>
                </a:lnTo>
                <a:close/>
                <a:moveTo>
                  <a:pt x="20666" y="7770"/>
                </a:moveTo>
                <a:lnTo>
                  <a:pt x="20737" y="7805"/>
                </a:lnTo>
                <a:lnTo>
                  <a:pt x="20790" y="7858"/>
                </a:lnTo>
                <a:lnTo>
                  <a:pt x="20948" y="8104"/>
                </a:lnTo>
                <a:lnTo>
                  <a:pt x="21089" y="8369"/>
                </a:lnTo>
                <a:lnTo>
                  <a:pt x="21212" y="8633"/>
                </a:lnTo>
                <a:lnTo>
                  <a:pt x="21318" y="8915"/>
                </a:lnTo>
                <a:lnTo>
                  <a:pt x="21494" y="9408"/>
                </a:lnTo>
                <a:lnTo>
                  <a:pt x="21653" y="9901"/>
                </a:lnTo>
                <a:lnTo>
                  <a:pt x="21670" y="10025"/>
                </a:lnTo>
                <a:lnTo>
                  <a:pt x="21688" y="10130"/>
                </a:lnTo>
                <a:lnTo>
                  <a:pt x="21688" y="10254"/>
                </a:lnTo>
                <a:lnTo>
                  <a:pt x="21670" y="10395"/>
                </a:lnTo>
                <a:lnTo>
                  <a:pt x="21741" y="10448"/>
                </a:lnTo>
                <a:lnTo>
                  <a:pt x="21794" y="10518"/>
                </a:lnTo>
                <a:lnTo>
                  <a:pt x="21847" y="10624"/>
                </a:lnTo>
                <a:lnTo>
                  <a:pt x="21864" y="10712"/>
                </a:lnTo>
                <a:lnTo>
                  <a:pt x="22093" y="11910"/>
                </a:lnTo>
                <a:lnTo>
                  <a:pt x="22128" y="12121"/>
                </a:lnTo>
                <a:lnTo>
                  <a:pt x="22128" y="12227"/>
                </a:lnTo>
                <a:lnTo>
                  <a:pt x="22111" y="12333"/>
                </a:lnTo>
                <a:lnTo>
                  <a:pt x="22093" y="12386"/>
                </a:lnTo>
                <a:lnTo>
                  <a:pt x="22093" y="12421"/>
                </a:lnTo>
                <a:lnTo>
                  <a:pt x="22128" y="12491"/>
                </a:lnTo>
                <a:lnTo>
                  <a:pt x="22146" y="12562"/>
                </a:lnTo>
                <a:lnTo>
                  <a:pt x="22164" y="12632"/>
                </a:lnTo>
                <a:lnTo>
                  <a:pt x="22146" y="12738"/>
                </a:lnTo>
                <a:lnTo>
                  <a:pt x="22164" y="12826"/>
                </a:lnTo>
                <a:lnTo>
                  <a:pt x="22199" y="12914"/>
                </a:lnTo>
                <a:lnTo>
                  <a:pt x="22234" y="12949"/>
                </a:lnTo>
                <a:lnTo>
                  <a:pt x="22287" y="12985"/>
                </a:lnTo>
                <a:lnTo>
                  <a:pt x="22305" y="13020"/>
                </a:lnTo>
                <a:lnTo>
                  <a:pt x="22322" y="13055"/>
                </a:lnTo>
                <a:lnTo>
                  <a:pt x="22340" y="13143"/>
                </a:lnTo>
                <a:lnTo>
                  <a:pt x="22587" y="15451"/>
                </a:lnTo>
                <a:lnTo>
                  <a:pt x="22569" y="15486"/>
                </a:lnTo>
                <a:lnTo>
                  <a:pt x="22551" y="15522"/>
                </a:lnTo>
                <a:lnTo>
                  <a:pt x="22516" y="15504"/>
                </a:lnTo>
                <a:lnTo>
                  <a:pt x="22498" y="15504"/>
                </a:lnTo>
                <a:lnTo>
                  <a:pt x="22393" y="15292"/>
                </a:lnTo>
                <a:lnTo>
                  <a:pt x="22287" y="15081"/>
                </a:lnTo>
                <a:lnTo>
                  <a:pt x="22217" y="14870"/>
                </a:lnTo>
                <a:lnTo>
                  <a:pt x="22146" y="14658"/>
                </a:lnTo>
                <a:lnTo>
                  <a:pt x="22128" y="14517"/>
                </a:lnTo>
                <a:lnTo>
                  <a:pt x="22111" y="14359"/>
                </a:lnTo>
                <a:lnTo>
                  <a:pt x="22111" y="14059"/>
                </a:lnTo>
                <a:lnTo>
                  <a:pt x="22146" y="13689"/>
                </a:lnTo>
                <a:lnTo>
                  <a:pt x="22146" y="13495"/>
                </a:lnTo>
                <a:lnTo>
                  <a:pt x="22146" y="13284"/>
                </a:lnTo>
                <a:lnTo>
                  <a:pt x="22093" y="13337"/>
                </a:lnTo>
                <a:lnTo>
                  <a:pt x="22076" y="13390"/>
                </a:lnTo>
                <a:lnTo>
                  <a:pt x="22040" y="13513"/>
                </a:lnTo>
                <a:lnTo>
                  <a:pt x="22005" y="13619"/>
                </a:lnTo>
                <a:lnTo>
                  <a:pt x="21988" y="13672"/>
                </a:lnTo>
                <a:lnTo>
                  <a:pt x="21952" y="13724"/>
                </a:lnTo>
                <a:lnTo>
                  <a:pt x="21899" y="13707"/>
                </a:lnTo>
                <a:lnTo>
                  <a:pt x="21882" y="13689"/>
                </a:lnTo>
                <a:lnTo>
                  <a:pt x="21635" y="13020"/>
                </a:lnTo>
                <a:lnTo>
                  <a:pt x="21582" y="12844"/>
                </a:lnTo>
                <a:lnTo>
                  <a:pt x="21547" y="12685"/>
                </a:lnTo>
                <a:lnTo>
                  <a:pt x="21512" y="12509"/>
                </a:lnTo>
                <a:lnTo>
                  <a:pt x="21494" y="12350"/>
                </a:lnTo>
                <a:lnTo>
                  <a:pt x="21494" y="12174"/>
                </a:lnTo>
                <a:lnTo>
                  <a:pt x="21494" y="11998"/>
                </a:lnTo>
                <a:lnTo>
                  <a:pt x="21512" y="11822"/>
                </a:lnTo>
                <a:lnTo>
                  <a:pt x="21547" y="11663"/>
                </a:lnTo>
                <a:lnTo>
                  <a:pt x="21582" y="11381"/>
                </a:lnTo>
                <a:lnTo>
                  <a:pt x="21600" y="11117"/>
                </a:lnTo>
                <a:lnTo>
                  <a:pt x="21582" y="10906"/>
                </a:lnTo>
                <a:lnTo>
                  <a:pt x="21512" y="11099"/>
                </a:lnTo>
                <a:lnTo>
                  <a:pt x="21441" y="11293"/>
                </a:lnTo>
                <a:lnTo>
                  <a:pt x="21389" y="11469"/>
                </a:lnTo>
                <a:lnTo>
                  <a:pt x="21318" y="11628"/>
                </a:lnTo>
                <a:lnTo>
                  <a:pt x="21212" y="11487"/>
                </a:lnTo>
                <a:lnTo>
                  <a:pt x="21124" y="11328"/>
                </a:lnTo>
                <a:lnTo>
                  <a:pt x="21054" y="11187"/>
                </a:lnTo>
                <a:lnTo>
                  <a:pt x="21001" y="11029"/>
                </a:lnTo>
                <a:lnTo>
                  <a:pt x="20983" y="10870"/>
                </a:lnTo>
                <a:lnTo>
                  <a:pt x="20966" y="10712"/>
                </a:lnTo>
                <a:lnTo>
                  <a:pt x="20966" y="10553"/>
                </a:lnTo>
                <a:lnTo>
                  <a:pt x="20983" y="10395"/>
                </a:lnTo>
                <a:lnTo>
                  <a:pt x="21159" y="9408"/>
                </a:lnTo>
                <a:lnTo>
                  <a:pt x="21159" y="9355"/>
                </a:lnTo>
                <a:lnTo>
                  <a:pt x="21159" y="9302"/>
                </a:lnTo>
                <a:lnTo>
                  <a:pt x="21142" y="9267"/>
                </a:lnTo>
                <a:lnTo>
                  <a:pt x="21089" y="9214"/>
                </a:lnTo>
                <a:lnTo>
                  <a:pt x="21036" y="9320"/>
                </a:lnTo>
                <a:lnTo>
                  <a:pt x="21019" y="9426"/>
                </a:lnTo>
                <a:lnTo>
                  <a:pt x="20983" y="9637"/>
                </a:lnTo>
                <a:lnTo>
                  <a:pt x="20913" y="9849"/>
                </a:lnTo>
                <a:lnTo>
                  <a:pt x="20878" y="9954"/>
                </a:lnTo>
                <a:lnTo>
                  <a:pt x="20807" y="10060"/>
                </a:lnTo>
                <a:lnTo>
                  <a:pt x="20737" y="9989"/>
                </a:lnTo>
                <a:lnTo>
                  <a:pt x="20701" y="9937"/>
                </a:lnTo>
                <a:lnTo>
                  <a:pt x="20613" y="9760"/>
                </a:lnTo>
                <a:lnTo>
                  <a:pt x="20560" y="9584"/>
                </a:lnTo>
                <a:lnTo>
                  <a:pt x="20508" y="9390"/>
                </a:lnTo>
                <a:lnTo>
                  <a:pt x="20490" y="9197"/>
                </a:lnTo>
                <a:lnTo>
                  <a:pt x="20490" y="8844"/>
                </a:lnTo>
                <a:lnTo>
                  <a:pt x="20525" y="8492"/>
                </a:lnTo>
                <a:lnTo>
                  <a:pt x="20578" y="8122"/>
                </a:lnTo>
                <a:lnTo>
                  <a:pt x="20666" y="7770"/>
                </a:lnTo>
                <a:close/>
                <a:moveTo>
                  <a:pt x="39764" y="11434"/>
                </a:moveTo>
                <a:lnTo>
                  <a:pt x="39694" y="11628"/>
                </a:lnTo>
                <a:lnTo>
                  <a:pt x="39482" y="12086"/>
                </a:lnTo>
                <a:lnTo>
                  <a:pt x="39095" y="12861"/>
                </a:lnTo>
                <a:lnTo>
                  <a:pt x="38725" y="13636"/>
                </a:lnTo>
                <a:lnTo>
                  <a:pt x="38372" y="14412"/>
                </a:lnTo>
                <a:lnTo>
                  <a:pt x="38038" y="15204"/>
                </a:lnTo>
                <a:lnTo>
                  <a:pt x="37967" y="15381"/>
                </a:lnTo>
                <a:lnTo>
                  <a:pt x="37879" y="15539"/>
                </a:lnTo>
                <a:lnTo>
                  <a:pt x="37844" y="15557"/>
                </a:lnTo>
                <a:lnTo>
                  <a:pt x="37791" y="15557"/>
                </a:lnTo>
                <a:lnTo>
                  <a:pt x="37809" y="15610"/>
                </a:lnTo>
                <a:lnTo>
                  <a:pt x="37809" y="15645"/>
                </a:lnTo>
                <a:lnTo>
                  <a:pt x="37791" y="15698"/>
                </a:lnTo>
                <a:lnTo>
                  <a:pt x="37761" y="15708"/>
                </a:lnTo>
                <a:lnTo>
                  <a:pt x="37761" y="15708"/>
                </a:lnTo>
                <a:lnTo>
                  <a:pt x="37791" y="15557"/>
                </a:lnTo>
                <a:lnTo>
                  <a:pt x="38143" y="14641"/>
                </a:lnTo>
                <a:lnTo>
                  <a:pt x="38531" y="13742"/>
                </a:lnTo>
                <a:lnTo>
                  <a:pt x="38936" y="12861"/>
                </a:lnTo>
                <a:lnTo>
                  <a:pt x="39377" y="11980"/>
                </a:lnTo>
                <a:lnTo>
                  <a:pt x="39500" y="11751"/>
                </a:lnTo>
                <a:lnTo>
                  <a:pt x="39641" y="11522"/>
                </a:lnTo>
                <a:lnTo>
                  <a:pt x="39694" y="11487"/>
                </a:lnTo>
                <a:lnTo>
                  <a:pt x="39764" y="11434"/>
                </a:lnTo>
                <a:close/>
                <a:moveTo>
                  <a:pt x="82048" y="15715"/>
                </a:moveTo>
                <a:lnTo>
                  <a:pt x="82260" y="15803"/>
                </a:lnTo>
                <a:lnTo>
                  <a:pt x="82171" y="15839"/>
                </a:lnTo>
                <a:lnTo>
                  <a:pt x="82119" y="15821"/>
                </a:lnTo>
                <a:lnTo>
                  <a:pt x="82083" y="15786"/>
                </a:lnTo>
                <a:lnTo>
                  <a:pt x="82048" y="15715"/>
                </a:lnTo>
                <a:close/>
                <a:moveTo>
                  <a:pt x="77661" y="15504"/>
                </a:moveTo>
                <a:lnTo>
                  <a:pt x="77749" y="15522"/>
                </a:lnTo>
                <a:lnTo>
                  <a:pt x="77837" y="15557"/>
                </a:lnTo>
                <a:lnTo>
                  <a:pt x="77820" y="15627"/>
                </a:lnTo>
                <a:lnTo>
                  <a:pt x="77802" y="15662"/>
                </a:lnTo>
                <a:lnTo>
                  <a:pt x="77608" y="15803"/>
                </a:lnTo>
                <a:lnTo>
                  <a:pt x="77503" y="15856"/>
                </a:lnTo>
                <a:lnTo>
                  <a:pt x="77397" y="15909"/>
                </a:lnTo>
                <a:lnTo>
                  <a:pt x="77362" y="15803"/>
                </a:lnTo>
                <a:lnTo>
                  <a:pt x="77344" y="15715"/>
                </a:lnTo>
                <a:lnTo>
                  <a:pt x="77362" y="15645"/>
                </a:lnTo>
                <a:lnTo>
                  <a:pt x="77379" y="15592"/>
                </a:lnTo>
                <a:lnTo>
                  <a:pt x="77432" y="15539"/>
                </a:lnTo>
                <a:lnTo>
                  <a:pt x="77503" y="15522"/>
                </a:lnTo>
                <a:lnTo>
                  <a:pt x="77573" y="15504"/>
                </a:lnTo>
                <a:close/>
                <a:moveTo>
                  <a:pt x="78154" y="15504"/>
                </a:moveTo>
                <a:lnTo>
                  <a:pt x="78243" y="15539"/>
                </a:lnTo>
                <a:lnTo>
                  <a:pt x="78295" y="15574"/>
                </a:lnTo>
                <a:lnTo>
                  <a:pt x="78348" y="15645"/>
                </a:lnTo>
                <a:lnTo>
                  <a:pt x="78366" y="15715"/>
                </a:lnTo>
                <a:lnTo>
                  <a:pt x="78383" y="15786"/>
                </a:lnTo>
                <a:lnTo>
                  <a:pt x="78383" y="15856"/>
                </a:lnTo>
                <a:lnTo>
                  <a:pt x="78366" y="15944"/>
                </a:lnTo>
                <a:lnTo>
                  <a:pt x="78260" y="15856"/>
                </a:lnTo>
                <a:lnTo>
                  <a:pt x="78190" y="15751"/>
                </a:lnTo>
                <a:lnTo>
                  <a:pt x="78049" y="15504"/>
                </a:lnTo>
                <a:close/>
                <a:moveTo>
                  <a:pt x="77890" y="15892"/>
                </a:moveTo>
                <a:lnTo>
                  <a:pt x="77943" y="15927"/>
                </a:lnTo>
                <a:lnTo>
                  <a:pt x="77996" y="15980"/>
                </a:lnTo>
                <a:lnTo>
                  <a:pt x="78014" y="16050"/>
                </a:lnTo>
                <a:lnTo>
                  <a:pt x="77961" y="16085"/>
                </a:lnTo>
                <a:lnTo>
                  <a:pt x="77873" y="16050"/>
                </a:lnTo>
                <a:lnTo>
                  <a:pt x="77820" y="16015"/>
                </a:lnTo>
                <a:lnTo>
                  <a:pt x="77784" y="15980"/>
                </a:lnTo>
                <a:lnTo>
                  <a:pt x="77784" y="15927"/>
                </a:lnTo>
                <a:lnTo>
                  <a:pt x="77802" y="15909"/>
                </a:lnTo>
                <a:lnTo>
                  <a:pt x="77837" y="15892"/>
                </a:lnTo>
                <a:close/>
                <a:moveTo>
                  <a:pt x="80691" y="14799"/>
                </a:moveTo>
                <a:lnTo>
                  <a:pt x="81220" y="14834"/>
                </a:lnTo>
                <a:lnTo>
                  <a:pt x="81484" y="14852"/>
                </a:lnTo>
                <a:lnTo>
                  <a:pt x="81749" y="14905"/>
                </a:lnTo>
                <a:lnTo>
                  <a:pt x="81890" y="14940"/>
                </a:lnTo>
                <a:lnTo>
                  <a:pt x="81978" y="14993"/>
                </a:lnTo>
                <a:lnTo>
                  <a:pt x="82066" y="15063"/>
                </a:lnTo>
                <a:lnTo>
                  <a:pt x="82189" y="15169"/>
                </a:lnTo>
                <a:lnTo>
                  <a:pt x="81960" y="15169"/>
                </a:lnTo>
                <a:lnTo>
                  <a:pt x="81872" y="15187"/>
                </a:lnTo>
                <a:lnTo>
                  <a:pt x="81784" y="15222"/>
                </a:lnTo>
                <a:lnTo>
                  <a:pt x="81696" y="15275"/>
                </a:lnTo>
                <a:lnTo>
                  <a:pt x="81625" y="15328"/>
                </a:lnTo>
                <a:lnTo>
                  <a:pt x="81572" y="15416"/>
                </a:lnTo>
                <a:lnTo>
                  <a:pt x="81520" y="15504"/>
                </a:lnTo>
                <a:lnTo>
                  <a:pt x="81308" y="15539"/>
                </a:lnTo>
                <a:lnTo>
                  <a:pt x="81202" y="15557"/>
                </a:lnTo>
                <a:lnTo>
                  <a:pt x="81097" y="15610"/>
                </a:lnTo>
                <a:lnTo>
                  <a:pt x="81009" y="15680"/>
                </a:lnTo>
                <a:lnTo>
                  <a:pt x="80938" y="15768"/>
                </a:lnTo>
                <a:lnTo>
                  <a:pt x="80674" y="16121"/>
                </a:lnTo>
                <a:lnTo>
                  <a:pt x="80621" y="16050"/>
                </a:lnTo>
                <a:lnTo>
                  <a:pt x="80603" y="16015"/>
                </a:lnTo>
                <a:lnTo>
                  <a:pt x="80603" y="15662"/>
                </a:lnTo>
                <a:lnTo>
                  <a:pt x="80603" y="15310"/>
                </a:lnTo>
                <a:lnTo>
                  <a:pt x="80639" y="15011"/>
                </a:lnTo>
                <a:lnTo>
                  <a:pt x="80691" y="14799"/>
                </a:lnTo>
                <a:close/>
                <a:moveTo>
                  <a:pt x="81132" y="15856"/>
                </a:moveTo>
                <a:lnTo>
                  <a:pt x="81185" y="15892"/>
                </a:lnTo>
                <a:lnTo>
                  <a:pt x="80973" y="16173"/>
                </a:lnTo>
                <a:lnTo>
                  <a:pt x="80991" y="16050"/>
                </a:lnTo>
                <a:lnTo>
                  <a:pt x="81026" y="15962"/>
                </a:lnTo>
                <a:lnTo>
                  <a:pt x="81079" y="15909"/>
                </a:lnTo>
                <a:lnTo>
                  <a:pt x="81132" y="15856"/>
                </a:lnTo>
                <a:close/>
                <a:moveTo>
                  <a:pt x="25952" y="9901"/>
                </a:moveTo>
                <a:lnTo>
                  <a:pt x="26163" y="9919"/>
                </a:lnTo>
                <a:lnTo>
                  <a:pt x="26357" y="9954"/>
                </a:lnTo>
                <a:lnTo>
                  <a:pt x="26780" y="10095"/>
                </a:lnTo>
                <a:lnTo>
                  <a:pt x="27185" y="10254"/>
                </a:lnTo>
                <a:lnTo>
                  <a:pt x="27379" y="10342"/>
                </a:lnTo>
                <a:lnTo>
                  <a:pt x="27573" y="10448"/>
                </a:lnTo>
                <a:lnTo>
                  <a:pt x="27766" y="10571"/>
                </a:lnTo>
                <a:lnTo>
                  <a:pt x="27943" y="10694"/>
                </a:lnTo>
                <a:lnTo>
                  <a:pt x="27995" y="10729"/>
                </a:lnTo>
                <a:lnTo>
                  <a:pt x="28048" y="10765"/>
                </a:lnTo>
                <a:lnTo>
                  <a:pt x="28083" y="10818"/>
                </a:lnTo>
                <a:lnTo>
                  <a:pt x="28101" y="10906"/>
                </a:lnTo>
                <a:lnTo>
                  <a:pt x="27784" y="10958"/>
                </a:lnTo>
                <a:lnTo>
                  <a:pt x="27449" y="10976"/>
                </a:lnTo>
                <a:lnTo>
                  <a:pt x="26780" y="11011"/>
                </a:lnTo>
                <a:lnTo>
                  <a:pt x="26780" y="10624"/>
                </a:lnTo>
                <a:lnTo>
                  <a:pt x="26709" y="10624"/>
                </a:lnTo>
                <a:lnTo>
                  <a:pt x="26674" y="10694"/>
                </a:lnTo>
                <a:lnTo>
                  <a:pt x="26515" y="11029"/>
                </a:lnTo>
                <a:lnTo>
                  <a:pt x="26445" y="11152"/>
                </a:lnTo>
                <a:lnTo>
                  <a:pt x="26374" y="11258"/>
                </a:lnTo>
                <a:lnTo>
                  <a:pt x="26269" y="11346"/>
                </a:lnTo>
                <a:lnTo>
                  <a:pt x="26145" y="11399"/>
                </a:lnTo>
                <a:lnTo>
                  <a:pt x="25635" y="11646"/>
                </a:lnTo>
                <a:lnTo>
                  <a:pt x="25529" y="11646"/>
                </a:lnTo>
                <a:lnTo>
                  <a:pt x="25511" y="11399"/>
                </a:lnTo>
                <a:lnTo>
                  <a:pt x="25511" y="11152"/>
                </a:lnTo>
                <a:lnTo>
                  <a:pt x="25511" y="10906"/>
                </a:lnTo>
                <a:lnTo>
                  <a:pt x="25494" y="10641"/>
                </a:lnTo>
                <a:lnTo>
                  <a:pt x="25441" y="10729"/>
                </a:lnTo>
                <a:lnTo>
                  <a:pt x="25423" y="10800"/>
                </a:lnTo>
                <a:lnTo>
                  <a:pt x="25388" y="10958"/>
                </a:lnTo>
                <a:lnTo>
                  <a:pt x="25353" y="11205"/>
                </a:lnTo>
                <a:lnTo>
                  <a:pt x="25317" y="11452"/>
                </a:lnTo>
                <a:lnTo>
                  <a:pt x="25282" y="11593"/>
                </a:lnTo>
                <a:lnTo>
                  <a:pt x="25212" y="11716"/>
                </a:lnTo>
                <a:lnTo>
                  <a:pt x="25141" y="11839"/>
                </a:lnTo>
                <a:lnTo>
                  <a:pt x="25053" y="11945"/>
                </a:lnTo>
                <a:lnTo>
                  <a:pt x="24313" y="12703"/>
                </a:lnTo>
                <a:lnTo>
                  <a:pt x="24260" y="12738"/>
                </a:lnTo>
                <a:lnTo>
                  <a:pt x="24190" y="12791"/>
                </a:lnTo>
                <a:lnTo>
                  <a:pt x="24119" y="12403"/>
                </a:lnTo>
                <a:lnTo>
                  <a:pt x="24049" y="12016"/>
                </a:lnTo>
                <a:lnTo>
                  <a:pt x="24014" y="11839"/>
                </a:lnTo>
                <a:lnTo>
                  <a:pt x="23996" y="11734"/>
                </a:lnTo>
                <a:lnTo>
                  <a:pt x="23926" y="11646"/>
                </a:lnTo>
                <a:lnTo>
                  <a:pt x="23908" y="11734"/>
                </a:lnTo>
                <a:lnTo>
                  <a:pt x="23908" y="11822"/>
                </a:lnTo>
                <a:lnTo>
                  <a:pt x="23926" y="11998"/>
                </a:lnTo>
                <a:lnTo>
                  <a:pt x="23978" y="12703"/>
                </a:lnTo>
                <a:lnTo>
                  <a:pt x="23978" y="12949"/>
                </a:lnTo>
                <a:lnTo>
                  <a:pt x="23961" y="13214"/>
                </a:lnTo>
                <a:lnTo>
                  <a:pt x="23890" y="13443"/>
                </a:lnTo>
                <a:lnTo>
                  <a:pt x="23802" y="13689"/>
                </a:lnTo>
                <a:lnTo>
                  <a:pt x="23573" y="14218"/>
                </a:lnTo>
                <a:lnTo>
                  <a:pt x="23467" y="14006"/>
                </a:lnTo>
                <a:lnTo>
                  <a:pt x="23203" y="13284"/>
                </a:lnTo>
                <a:lnTo>
                  <a:pt x="23168" y="13178"/>
                </a:lnTo>
                <a:lnTo>
                  <a:pt x="23133" y="13125"/>
                </a:lnTo>
                <a:lnTo>
                  <a:pt x="23083" y="13109"/>
                </a:lnTo>
                <a:lnTo>
                  <a:pt x="23083" y="13109"/>
                </a:lnTo>
                <a:lnTo>
                  <a:pt x="23168" y="13548"/>
                </a:lnTo>
                <a:lnTo>
                  <a:pt x="23256" y="13901"/>
                </a:lnTo>
                <a:lnTo>
                  <a:pt x="23327" y="14253"/>
                </a:lnTo>
                <a:lnTo>
                  <a:pt x="23344" y="14500"/>
                </a:lnTo>
                <a:lnTo>
                  <a:pt x="23362" y="14746"/>
                </a:lnTo>
                <a:lnTo>
                  <a:pt x="23327" y="14993"/>
                </a:lnTo>
                <a:lnTo>
                  <a:pt x="23256" y="15240"/>
                </a:lnTo>
                <a:lnTo>
                  <a:pt x="23221" y="15257"/>
                </a:lnTo>
                <a:lnTo>
                  <a:pt x="23186" y="15240"/>
                </a:lnTo>
                <a:lnTo>
                  <a:pt x="23150" y="15204"/>
                </a:lnTo>
                <a:lnTo>
                  <a:pt x="23133" y="15169"/>
                </a:lnTo>
                <a:lnTo>
                  <a:pt x="23027" y="14975"/>
                </a:lnTo>
                <a:lnTo>
                  <a:pt x="22904" y="14764"/>
                </a:lnTo>
                <a:lnTo>
                  <a:pt x="22904" y="14870"/>
                </a:lnTo>
                <a:lnTo>
                  <a:pt x="22921" y="14975"/>
                </a:lnTo>
                <a:lnTo>
                  <a:pt x="22974" y="15152"/>
                </a:lnTo>
                <a:lnTo>
                  <a:pt x="23045" y="15345"/>
                </a:lnTo>
                <a:lnTo>
                  <a:pt x="23097" y="15539"/>
                </a:lnTo>
                <a:lnTo>
                  <a:pt x="23186" y="15927"/>
                </a:lnTo>
                <a:lnTo>
                  <a:pt x="23203" y="16121"/>
                </a:lnTo>
                <a:lnTo>
                  <a:pt x="23186" y="16314"/>
                </a:lnTo>
                <a:lnTo>
                  <a:pt x="23133" y="16314"/>
                </a:lnTo>
                <a:lnTo>
                  <a:pt x="23097" y="16279"/>
                </a:lnTo>
                <a:lnTo>
                  <a:pt x="23062" y="16209"/>
                </a:lnTo>
                <a:lnTo>
                  <a:pt x="22939" y="15874"/>
                </a:lnTo>
                <a:lnTo>
                  <a:pt x="22833" y="15539"/>
                </a:lnTo>
                <a:lnTo>
                  <a:pt x="22780" y="15187"/>
                </a:lnTo>
                <a:lnTo>
                  <a:pt x="22728" y="14834"/>
                </a:lnTo>
                <a:lnTo>
                  <a:pt x="22675" y="14094"/>
                </a:lnTo>
                <a:lnTo>
                  <a:pt x="22604" y="13355"/>
                </a:lnTo>
                <a:lnTo>
                  <a:pt x="22551" y="12967"/>
                </a:lnTo>
                <a:lnTo>
                  <a:pt x="22481" y="12597"/>
                </a:lnTo>
                <a:lnTo>
                  <a:pt x="22446" y="12421"/>
                </a:lnTo>
                <a:lnTo>
                  <a:pt x="22463" y="12280"/>
                </a:lnTo>
                <a:lnTo>
                  <a:pt x="22516" y="12139"/>
                </a:lnTo>
                <a:lnTo>
                  <a:pt x="22604" y="11998"/>
                </a:lnTo>
                <a:lnTo>
                  <a:pt x="22886" y="11628"/>
                </a:lnTo>
                <a:lnTo>
                  <a:pt x="23186" y="11293"/>
                </a:lnTo>
                <a:lnTo>
                  <a:pt x="23520" y="10976"/>
                </a:lnTo>
                <a:lnTo>
                  <a:pt x="23697" y="10835"/>
                </a:lnTo>
                <a:lnTo>
                  <a:pt x="23873" y="10694"/>
                </a:lnTo>
                <a:lnTo>
                  <a:pt x="24066" y="10571"/>
                </a:lnTo>
                <a:lnTo>
                  <a:pt x="24260" y="10448"/>
                </a:lnTo>
                <a:lnTo>
                  <a:pt x="24472" y="10324"/>
                </a:lnTo>
                <a:lnTo>
                  <a:pt x="24666" y="10218"/>
                </a:lnTo>
                <a:lnTo>
                  <a:pt x="24877" y="10130"/>
                </a:lnTo>
                <a:lnTo>
                  <a:pt x="25106" y="10060"/>
                </a:lnTo>
                <a:lnTo>
                  <a:pt x="25335" y="9989"/>
                </a:lnTo>
                <a:lnTo>
                  <a:pt x="25546" y="9937"/>
                </a:lnTo>
                <a:lnTo>
                  <a:pt x="25758" y="9901"/>
                </a:lnTo>
                <a:close/>
                <a:moveTo>
                  <a:pt x="77221" y="16121"/>
                </a:moveTo>
                <a:lnTo>
                  <a:pt x="77485" y="16350"/>
                </a:lnTo>
                <a:lnTo>
                  <a:pt x="77379" y="16350"/>
                </a:lnTo>
                <a:lnTo>
                  <a:pt x="77344" y="16332"/>
                </a:lnTo>
                <a:lnTo>
                  <a:pt x="77309" y="16314"/>
                </a:lnTo>
                <a:lnTo>
                  <a:pt x="77274" y="16279"/>
                </a:lnTo>
                <a:lnTo>
                  <a:pt x="77256" y="16244"/>
                </a:lnTo>
                <a:lnTo>
                  <a:pt x="77221" y="16121"/>
                </a:lnTo>
                <a:close/>
                <a:moveTo>
                  <a:pt x="18975" y="13407"/>
                </a:moveTo>
                <a:lnTo>
                  <a:pt x="19239" y="13425"/>
                </a:lnTo>
                <a:lnTo>
                  <a:pt x="19398" y="13443"/>
                </a:lnTo>
                <a:lnTo>
                  <a:pt x="19521" y="13495"/>
                </a:lnTo>
                <a:lnTo>
                  <a:pt x="19644" y="13566"/>
                </a:lnTo>
                <a:lnTo>
                  <a:pt x="19750" y="13672"/>
                </a:lnTo>
                <a:lnTo>
                  <a:pt x="20190" y="14130"/>
                </a:lnTo>
                <a:lnTo>
                  <a:pt x="20878" y="14870"/>
                </a:lnTo>
                <a:lnTo>
                  <a:pt x="21248" y="15240"/>
                </a:lnTo>
                <a:lnTo>
                  <a:pt x="21618" y="15574"/>
                </a:lnTo>
                <a:lnTo>
                  <a:pt x="21706" y="15645"/>
                </a:lnTo>
                <a:lnTo>
                  <a:pt x="21776" y="15733"/>
                </a:lnTo>
                <a:lnTo>
                  <a:pt x="21847" y="15821"/>
                </a:lnTo>
                <a:lnTo>
                  <a:pt x="21882" y="15909"/>
                </a:lnTo>
                <a:lnTo>
                  <a:pt x="21917" y="16015"/>
                </a:lnTo>
                <a:lnTo>
                  <a:pt x="21952" y="16103"/>
                </a:lnTo>
                <a:lnTo>
                  <a:pt x="21988" y="16314"/>
                </a:lnTo>
                <a:lnTo>
                  <a:pt x="21935" y="16350"/>
                </a:lnTo>
                <a:lnTo>
                  <a:pt x="21882" y="16367"/>
                </a:lnTo>
                <a:lnTo>
                  <a:pt x="21811" y="16332"/>
                </a:lnTo>
                <a:lnTo>
                  <a:pt x="21653" y="16279"/>
                </a:lnTo>
                <a:lnTo>
                  <a:pt x="21512" y="16209"/>
                </a:lnTo>
                <a:lnTo>
                  <a:pt x="21389" y="16138"/>
                </a:lnTo>
                <a:lnTo>
                  <a:pt x="21265" y="16032"/>
                </a:lnTo>
                <a:lnTo>
                  <a:pt x="21159" y="15927"/>
                </a:lnTo>
                <a:lnTo>
                  <a:pt x="21071" y="15803"/>
                </a:lnTo>
                <a:lnTo>
                  <a:pt x="20983" y="15680"/>
                </a:lnTo>
                <a:lnTo>
                  <a:pt x="20930" y="15522"/>
                </a:lnTo>
                <a:lnTo>
                  <a:pt x="20842" y="15328"/>
                </a:lnTo>
                <a:lnTo>
                  <a:pt x="20737" y="15152"/>
                </a:lnTo>
                <a:lnTo>
                  <a:pt x="20613" y="14975"/>
                </a:lnTo>
                <a:lnTo>
                  <a:pt x="20472" y="14817"/>
                </a:lnTo>
                <a:lnTo>
                  <a:pt x="20455" y="14799"/>
                </a:lnTo>
                <a:lnTo>
                  <a:pt x="20402" y="14799"/>
                </a:lnTo>
                <a:lnTo>
                  <a:pt x="20525" y="15046"/>
                </a:lnTo>
                <a:lnTo>
                  <a:pt x="20649" y="15310"/>
                </a:lnTo>
                <a:lnTo>
                  <a:pt x="20701" y="15433"/>
                </a:lnTo>
                <a:lnTo>
                  <a:pt x="20737" y="15574"/>
                </a:lnTo>
                <a:lnTo>
                  <a:pt x="20772" y="15698"/>
                </a:lnTo>
                <a:lnTo>
                  <a:pt x="20772" y="15856"/>
                </a:lnTo>
                <a:lnTo>
                  <a:pt x="20737" y="15874"/>
                </a:lnTo>
                <a:lnTo>
                  <a:pt x="20684" y="15892"/>
                </a:lnTo>
                <a:lnTo>
                  <a:pt x="20613" y="15874"/>
                </a:lnTo>
                <a:lnTo>
                  <a:pt x="20437" y="15839"/>
                </a:lnTo>
                <a:lnTo>
                  <a:pt x="20032" y="15715"/>
                </a:lnTo>
                <a:lnTo>
                  <a:pt x="19909" y="15662"/>
                </a:lnTo>
                <a:lnTo>
                  <a:pt x="19821" y="15610"/>
                </a:lnTo>
                <a:lnTo>
                  <a:pt x="19732" y="15539"/>
                </a:lnTo>
                <a:lnTo>
                  <a:pt x="19662" y="15433"/>
                </a:lnTo>
                <a:lnTo>
                  <a:pt x="19451" y="15081"/>
                </a:lnTo>
                <a:lnTo>
                  <a:pt x="18957" y="14235"/>
                </a:lnTo>
                <a:lnTo>
                  <a:pt x="18852" y="14112"/>
                </a:lnTo>
                <a:lnTo>
                  <a:pt x="18746" y="13989"/>
                </a:lnTo>
                <a:lnTo>
                  <a:pt x="18869" y="14359"/>
                </a:lnTo>
                <a:lnTo>
                  <a:pt x="19010" y="14711"/>
                </a:lnTo>
                <a:lnTo>
                  <a:pt x="19151" y="15063"/>
                </a:lnTo>
                <a:lnTo>
                  <a:pt x="19292" y="15433"/>
                </a:lnTo>
                <a:lnTo>
                  <a:pt x="19151" y="15469"/>
                </a:lnTo>
                <a:lnTo>
                  <a:pt x="19010" y="15504"/>
                </a:lnTo>
                <a:lnTo>
                  <a:pt x="18728" y="15504"/>
                </a:lnTo>
                <a:lnTo>
                  <a:pt x="18587" y="15469"/>
                </a:lnTo>
                <a:lnTo>
                  <a:pt x="18464" y="15416"/>
                </a:lnTo>
                <a:lnTo>
                  <a:pt x="18358" y="15345"/>
                </a:lnTo>
                <a:lnTo>
                  <a:pt x="18252" y="15257"/>
                </a:lnTo>
                <a:lnTo>
                  <a:pt x="18129" y="15116"/>
                </a:lnTo>
                <a:lnTo>
                  <a:pt x="18023" y="14975"/>
                </a:lnTo>
                <a:lnTo>
                  <a:pt x="17830" y="14693"/>
                </a:lnTo>
                <a:lnTo>
                  <a:pt x="17671" y="14429"/>
                </a:lnTo>
                <a:lnTo>
                  <a:pt x="17583" y="14306"/>
                </a:lnTo>
                <a:lnTo>
                  <a:pt x="17477" y="14183"/>
                </a:lnTo>
                <a:lnTo>
                  <a:pt x="17477" y="14253"/>
                </a:lnTo>
                <a:lnTo>
                  <a:pt x="17495" y="14324"/>
                </a:lnTo>
                <a:lnTo>
                  <a:pt x="17777" y="14975"/>
                </a:lnTo>
                <a:lnTo>
                  <a:pt x="17865" y="15169"/>
                </a:lnTo>
                <a:lnTo>
                  <a:pt x="17900" y="15257"/>
                </a:lnTo>
                <a:lnTo>
                  <a:pt x="17935" y="15363"/>
                </a:lnTo>
                <a:lnTo>
                  <a:pt x="17900" y="15416"/>
                </a:lnTo>
                <a:lnTo>
                  <a:pt x="17865" y="15433"/>
                </a:lnTo>
                <a:lnTo>
                  <a:pt x="16737" y="15433"/>
                </a:lnTo>
                <a:lnTo>
                  <a:pt x="16614" y="15381"/>
                </a:lnTo>
                <a:lnTo>
                  <a:pt x="16491" y="15292"/>
                </a:lnTo>
                <a:lnTo>
                  <a:pt x="16385" y="15169"/>
                </a:lnTo>
                <a:lnTo>
                  <a:pt x="16226" y="14975"/>
                </a:lnTo>
                <a:lnTo>
                  <a:pt x="16138" y="14870"/>
                </a:lnTo>
                <a:lnTo>
                  <a:pt x="16033" y="14764"/>
                </a:lnTo>
                <a:lnTo>
                  <a:pt x="16050" y="14870"/>
                </a:lnTo>
                <a:lnTo>
                  <a:pt x="16068" y="14958"/>
                </a:lnTo>
                <a:lnTo>
                  <a:pt x="16121" y="15028"/>
                </a:lnTo>
                <a:lnTo>
                  <a:pt x="16138" y="15099"/>
                </a:lnTo>
                <a:lnTo>
                  <a:pt x="16262" y="15433"/>
                </a:lnTo>
                <a:lnTo>
                  <a:pt x="16174" y="15469"/>
                </a:lnTo>
                <a:lnTo>
                  <a:pt x="16103" y="15486"/>
                </a:lnTo>
                <a:lnTo>
                  <a:pt x="15804" y="15504"/>
                </a:lnTo>
                <a:lnTo>
                  <a:pt x="15522" y="15539"/>
                </a:lnTo>
                <a:lnTo>
                  <a:pt x="14958" y="15627"/>
                </a:lnTo>
                <a:lnTo>
                  <a:pt x="14694" y="15662"/>
                </a:lnTo>
                <a:lnTo>
                  <a:pt x="14429" y="15680"/>
                </a:lnTo>
                <a:lnTo>
                  <a:pt x="14165" y="15680"/>
                </a:lnTo>
                <a:lnTo>
                  <a:pt x="14024" y="15662"/>
                </a:lnTo>
                <a:lnTo>
                  <a:pt x="13883" y="15645"/>
                </a:lnTo>
                <a:lnTo>
                  <a:pt x="13936" y="15557"/>
                </a:lnTo>
                <a:lnTo>
                  <a:pt x="13989" y="15504"/>
                </a:lnTo>
                <a:lnTo>
                  <a:pt x="14271" y="15310"/>
                </a:lnTo>
                <a:lnTo>
                  <a:pt x="16332" y="14094"/>
                </a:lnTo>
                <a:lnTo>
                  <a:pt x="16544" y="13971"/>
                </a:lnTo>
                <a:lnTo>
                  <a:pt x="16755" y="13865"/>
                </a:lnTo>
                <a:lnTo>
                  <a:pt x="16984" y="13760"/>
                </a:lnTo>
                <a:lnTo>
                  <a:pt x="17195" y="13672"/>
                </a:lnTo>
                <a:lnTo>
                  <a:pt x="17424" y="13601"/>
                </a:lnTo>
                <a:lnTo>
                  <a:pt x="17653" y="13548"/>
                </a:lnTo>
                <a:lnTo>
                  <a:pt x="17900" y="13495"/>
                </a:lnTo>
                <a:lnTo>
                  <a:pt x="18129" y="13443"/>
                </a:lnTo>
                <a:lnTo>
                  <a:pt x="18411" y="13425"/>
                </a:lnTo>
                <a:lnTo>
                  <a:pt x="18693" y="13407"/>
                </a:lnTo>
                <a:close/>
                <a:moveTo>
                  <a:pt x="17724" y="3770"/>
                </a:moveTo>
                <a:lnTo>
                  <a:pt x="17830" y="3894"/>
                </a:lnTo>
                <a:lnTo>
                  <a:pt x="18112" y="4299"/>
                </a:lnTo>
                <a:lnTo>
                  <a:pt x="18376" y="4739"/>
                </a:lnTo>
                <a:lnTo>
                  <a:pt x="18605" y="5180"/>
                </a:lnTo>
                <a:lnTo>
                  <a:pt x="18852" y="5638"/>
                </a:lnTo>
                <a:lnTo>
                  <a:pt x="18904" y="5796"/>
                </a:lnTo>
                <a:lnTo>
                  <a:pt x="18552" y="5673"/>
                </a:lnTo>
                <a:lnTo>
                  <a:pt x="18552" y="5726"/>
                </a:lnTo>
                <a:lnTo>
                  <a:pt x="18570" y="5761"/>
                </a:lnTo>
                <a:lnTo>
                  <a:pt x="18622" y="5814"/>
                </a:lnTo>
                <a:lnTo>
                  <a:pt x="18816" y="5973"/>
                </a:lnTo>
                <a:lnTo>
                  <a:pt x="19010" y="6149"/>
                </a:lnTo>
                <a:lnTo>
                  <a:pt x="19169" y="6325"/>
                </a:lnTo>
                <a:lnTo>
                  <a:pt x="19310" y="6536"/>
                </a:lnTo>
                <a:lnTo>
                  <a:pt x="19415" y="6748"/>
                </a:lnTo>
                <a:lnTo>
                  <a:pt x="19486" y="6977"/>
                </a:lnTo>
                <a:lnTo>
                  <a:pt x="19503" y="7082"/>
                </a:lnTo>
                <a:lnTo>
                  <a:pt x="19503" y="7206"/>
                </a:lnTo>
                <a:lnTo>
                  <a:pt x="19345" y="7135"/>
                </a:lnTo>
                <a:lnTo>
                  <a:pt x="19186" y="7047"/>
                </a:lnTo>
                <a:lnTo>
                  <a:pt x="18922" y="6889"/>
                </a:lnTo>
                <a:lnTo>
                  <a:pt x="18640" y="6730"/>
                </a:lnTo>
                <a:lnTo>
                  <a:pt x="18499" y="6677"/>
                </a:lnTo>
                <a:lnTo>
                  <a:pt x="18341" y="6642"/>
                </a:lnTo>
                <a:lnTo>
                  <a:pt x="18429" y="6730"/>
                </a:lnTo>
                <a:lnTo>
                  <a:pt x="19415" y="7452"/>
                </a:lnTo>
                <a:lnTo>
                  <a:pt x="19556" y="7558"/>
                </a:lnTo>
                <a:lnTo>
                  <a:pt x="19680" y="7681"/>
                </a:lnTo>
                <a:lnTo>
                  <a:pt x="19768" y="7805"/>
                </a:lnTo>
                <a:lnTo>
                  <a:pt x="19856" y="7946"/>
                </a:lnTo>
                <a:lnTo>
                  <a:pt x="19926" y="8104"/>
                </a:lnTo>
                <a:lnTo>
                  <a:pt x="19979" y="8263"/>
                </a:lnTo>
                <a:lnTo>
                  <a:pt x="20014" y="8421"/>
                </a:lnTo>
                <a:lnTo>
                  <a:pt x="20032" y="8598"/>
                </a:lnTo>
                <a:lnTo>
                  <a:pt x="20032" y="8633"/>
                </a:lnTo>
                <a:lnTo>
                  <a:pt x="20014" y="8668"/>
                </a:lnTo>
                <a:lnTo>
                  <a:pt x="19821" y="8598"/>
                </a:lnTo>
                <a:lnTo>
                  <a:pt x="19627" y="8492"/>
                </a:lnTo>
                <a:lnTo>
                  <a:pt x="19451" y="8386"/>
                </a:lnTo>
                <a:lnTo>
                  <a:pt x="19274" y="8281"/>
                </a:lnTo>
                <a:lnTo>
                  <a:pt x="18904" y="8104"/>
                </a:lnTo>
                <a:lnTo>
                  <a:pt x="18728" y="8034"/>
                </a:lnTo>
                <a:lnTo>
                  <a:pt x="18517" y="7999"/>
                </a:lnTo>
                <a:lnTo>
                  <a:pt x="18517" y="7999"/>
                </a:lnTo>
                <a:lnTo>
                  <a:pt x="18834" y="8192"/>
                </a:lnTo>
                <a:lnTo>
                  <a:pt x="19186" y="8386"/>
                </a:lnTo>
                <a:lnTo>
                  <a:pt x="19521" y="8598"/>
                </a:lnTo>
                <a:lnTo>
                  <a:pt x="19680" y="8721"/>
                </a:lnTo>
                <a:lnTo>
                  <a:pt x="19838" y="8844"/>
                </a:lnTo>
                <a:lnTo>
                  <a:pt x="19979" y="8968"/>
                </a:lnTo>
                <a:lnTo>
                  <a:pt x="20102" y="9126"/>
                </a:lnTo>
                <a:lnTo>
                  <a:pt x="20243" y="9338"/>
                </a:lnTo>
                <a:lnTo>
                  <a:pt x="20367" y="9549"/>
                </a:lnTo>
                <a:lnTo>
                  <a:pt x="20455" y="9796"/>
                </a:lnTo>
                <a:lnTo>
                  <a:pt x="20508" y="10042"/>
                </a:lnTo>
                <a:lnTo>
                  <a:pt x="20508" y="10130"/>
                </a:lnTo>
                <a:lnTo>
                  <a:pt x="20508" y="10254"/>
                </a:lnTo>
                <a:lnTo>
                  <a:pt x="20331" y="10201"/>
                </a:lnTo>
                <a:lnTo>
                  <a:pt x="20190" y="10113"/>
                </a:lnTo>
                <a:lnTo>
                  <a:pt x="19909" y="9954"/>
                </a:lnTo>
                <a:lnTo>
                  <a:pt x="19380" y="9672"/>
                </a:lnTo>
                <a:lnTo>
                  <a:pt x="19362" y="9708"/>
                </a:lnTo>
                <a:lnTo>
                  <a:pt x="19380" y="9743"/>
                </a:lnTo>
                <a:lnTo>
                  <a:pt x="19433" y="9778"/>
                </a:lnTo>
                <a:lnTo>
                  <a:pt x="19732" y="9989"/>
                </a:lnTo>
                <a:lnTo>
                  <a:pt x="20050" y="10201"/>
                </a:lnTo>
                <a:lnTo>
                  <a:pt x="20279" y="10359"/>
                </a:lnTo>
                <a:lnTo>
                  <a:pt x="20472" y="10553"/>
                </a:lnTo>
                <a:lnTo>
                  <a:pt x="20649" y="10765"/>
                </a:lnTo>
                <a:lnTo>
                  <a:pt x="20790" y="11011"/>
                </a:lnTo>
                <a:lnTo>
                  <a:pt x="20913" y="11276"/>
                </a:lnTo>
                <a:lnTo>
                  <a:pt x="21019" y="11557"/>
                </a:lnTo>
                <a:lnTo>
                  <a:pt x="21036" y="11646"/>
                </a:lnTo>
                <a:lnTo>
                  <a:pt x="21036" y="11751"/>
                </a:lnTo>
                <a:lnTo>
                  <a:pt x="20948" y="11751"/>
                </a:lnTo>
                <a:lnTo>
                  <a:pt x="20860" y="11716"/>
                </a:lnTo>
                <a:lnTo>
                  <a:pt x="20719" y="11610"/>
                </a:lnTo>
                <a:lnTo>
                  <a:pt x="20138" y="11223"/>
                </a:lnTo>
                <a:lnTo>
                  <a:pt x="19961" y="11099"/>
                </a:lnTo>
                <a:lnTo>
                  <a:pt x="19873" y="11064"/>
                </a:lnTo>
                <a:lnTo>
                  <a:pt x="19768" y="11047"/>
                </a:lnTo>
                <a:lnTo>
                  <a:pt x="19785" y="11099"/>
                </a:lnTo>
                <a:lnTo>
                  <a:pt x="19821" y="11135"/>
                </a:lnTo>
                <a:lnTo>
                  <a:pt x="19891" y="11187"/>
                </a:lnTo>
                <a:lnTo>
                  <a:pt x="20754" y="11857"/>
                </a:lnTo>
                <a:lnTo>
                  <a:pt x="20895" y="11980"/>
                </a:lnTo>
                <a:lnTo>
                  <a:pt x="21019" y="12121"/>
                </a:lnTo>
                <a:lnTo>
                  <a:pt x="21142" y="12280"/>
                </a:lnTo>
                <a:lnTo>
                  <a:pt x="21248" y="12421"/>
                </a:lnTo>
                <a:lnTo>
                  <a:pt x="21336" y="12597"/>
                </a:lnTo>
                <a:lnTo>
                  <a:pt x="21406" y="12755"/>
                </a:lnTo>
                <a:lnTo>
                  <a:pt x="21477" y="12949"/>
                </a:lnTo>
                <a:lnTo>
                  <a:pt x="21529" y="13125"/>
                </a:lnTo>
                <a:lnTo>
                  <a:pt x="21653" y="13724"/>
                </a:lnTo>
                <a:lnTo>
                  <a:pt x="21670" y="13918"/>
                </a:lnTo>
                <a:lnTo>
                  <a:pt x="21670" y="13918"/>
                </a:lnTo>
                <a:lnTo>
                  <a:pt x="21494" y="13813"/>
                </a:lnTo>
                <a:lnTo>
                  <a:pt x="21318" y="13672"/>
                </a:lnTo>
                <a:lnTo>
                  <a:pt x="21036" y="13407"/>
                </a:lnTo>
                <a:lnTo>
                  <a:pt x="20437" y="12861"/>
                </a:lnTo>
                <a:lnTo>
                  <a:pt x="20402" y="12914"/>
                </a:lnTo>
                <a:lnTo>
                  <a:pt x="20402" y="12932"/>
                </a:lnTo>
                <a:lnTo>
                  <a:pt x="20437" y="12985"/>
                </a:lnTo>
                <a:lnTo>
                  <a:pt x="20895" y="13443"/>
                </a:lnTo>
                <a:lnTo>
                  <a:pt x="21089" y="13636"/>
                </a:lnTo>
                <a:lnTo>
                  <a:pt x="21265" y="13848"/>
                </a:lnTo>
                <a:lnTo>
                  <a:pt x="21441" y="14059"/>
                </a:lnTo>
                <a:lnTo>
                  <a:pt x="21600" y="14271"/>
                </a:lnTo>
                <a:lnTo>
                  <a:pt x="21759" y="14500"/>
                </a:lnTo>
                <a:lnTo>
                  <a:pt x="21917" y="14729"/>
                </a:lnTo>
                <a:lnTo>
                  <a:pt x="22058" y="14958"/>
                </a:lnTo>
                <a:lnTo>
                  <a:pt x="22181" y="15204"/>
                </a:lnTo>
                <a:lnTo>
                  <a:pt x="22498" y="15786"/>
                </a:lnTo>
                <a:lnTo>
                  <a:pt x="22798" y="16367"/>
                </a:lnTo>
                <a:lnTo>
                  <a:pt x="22816" y="16420"/>
                </a:lnTo>
                <a:lnTo>
                  <a:pt x="22833" y="16508"/>
                </a:lnTo>
                <a:lnTo>
                  <a:pt x="22745" y="16438"/>
                </a:lnTo>
                <a:lnTo>
                  <a:pt x="22692" y="16385"/>
                </a:lnTo>
                <a:lnTo>
                  <a:pt x="22446" y="16103"/>
                </a:lnTo>
                <a:lnTo>
                  <a:pt x="22199" y="15856"/>
                </a:lnTo>
                <a:lnTo>
                  <a:pt x="21688" y="15345"/>
                </a:lnTo>
                <a:lnTo>
                  <a:pt x="21177" y="14852"/>
                </a:lnTo>
                <a:lnTo>
                  <a:pt x="20666" y="14341"/>
                </a:lnTo>
                <a:lnTo>
                  <a:pt x="20208" y="13848"/>
                </a:lnTo>
                <a:lnTo>
                  <a:pt x="19768" y="13337"/>
                </a:lnTo>
                <a:lnTo>
                  <a:pt x="19380" y="12861"/>
                </a:lnTo>
                <a:lnTo>
                  <a:pt x="19045" y="12368"/>
                </a:lnTo>
                <a:lnTo>
                  <a:pt x="18728" y="11857"/>
                </a:lnTo>
                <a:lnTo>
                  <a:pt x="18464" y="11328"/>
                </a:lnTo>
                <a:lnTo>
                  <a:pt x="18200" y="10800"/>
                </a:lnTo>
                <a:lnTo>
                  <a:pt x="17988" y="10236"/>
                </a:lnTo>
                <a:lnTo>
                  <a:pt x="17794" y="9672"/>
                </a:lnTo>
                <a:lnTo>
                  <a:pt x="17636" y="9091"/>
                </a:lnTo>
                <a:lnTo>
                  <a:pt x="17548" y="8703"/>
                </a:lnTo>
                <a:lnTo>
                  <a:pt x="17495" y="8298"/>
                </a:lnTo>
                <a:lnTo>
                  <a:pt x="17460" y="7911"/>
                </a:lnTo>
                <a:lnTo>
                  <a:pt x="17460" y="7505"/>
                </a:lnTo>
                <a:lnTo>
                  <a:pt x="17565" y="4704"/>
                </a:lnTo>
                <a:lnTo>
                  <a:pt x="17601" y="3999"/>
                </a:lnTo>
                <a:lnTo>
                  <a:pt x="17601" y="3929"/>
                </a:lnTo>
                <a:lnTo>
                  <a:pt x="17618" y="3876"/>
                </a:lnTo>
                <a:lnTo>
                  <a:pt x="17653" y="3823"/>
                </a:lnTo>
                <a:lnTo>
                  <a:pt x="17724" y="3770"/>
                </a:lnTo>
                <a:close/>
                <a:moveTo>
                  <a:pt x="81907" y="15997"/>
                </a:moveTo>
                <a:lnTo>
                  <a:pt x="81960" y="16032"/>
                </a:lnTo>
                <a:lnTo>
                  <a:pt x="81995" y="16103"/>
                </a:lnTo>
                <a:lnTo>
                  <a:pt x="81819" y="16173"/>
                </a:lnTo>
                <a:lnTo>
                  <a:pt x="81678" y="16279"/>
                </a:lnTo>
                <a:lnTo>
                  <a:pt x="81537" y="16402"/>
                </a:lnTo>
                <a:lnTo>
                  <a:pt x="81414" y="16561"/>
                </a:lnTo>
                <a:lnTo>
                  <a:pt x="81255" y="16209"/>
                </a:lnTo>
                <a:lnTo>
                  <a:pt x="81379" y="16121"/>
                </a:lnTo>
                <a:lnTo>
                  <a:pt x="81520" y="16068"/>
                </a:lnTo>
                <a:lnTo>
                  <a:pt x="81643" y="16015"/>
                </a:lnTo>
                <a:lnTo>
                  <a:pt x="81784" y="15997"/>
                </a:lnTo>
                <a:close/>
                <a:moveTo>
                  <a:pt x="22269" y="16279"/>
                </a:moveTo>
                <a:lnTo>
                  <a:pt x="22375" y="16367"/>
                </a:lnTo>
                <a:lnTo>
                  <a:pt x="22463" y="16455"/>
                </a:lnTo>
                <a:lnTo>
                  <a:pt x="22604" y="16631"/>
                </a:lnTo>
                <a:lnTo>
                  <a:pt x="22551" y="16649"/>
                </a:lnTo>
                <a:lnTo>
                  <a:pt x="22498" y="16667"/>
                </a:lnTo>
                <a:lnTo>
                  <a:pt x="22463" y="16649"/>
                </a:lnTo>
                <a:lnTo>
                  <a:pt x="22428" y="16614"/>
                </a:lnTo>
                <a:lnTo>
                  <a:pt x="22375" y="16561"/>
                </a:lnTo>
                <a:lnTo>
                  <a:pt x="22322" y="16491"/>
                </a:lnTo>
                <a:lnTo>
                  <a:pt x="22287" y="16402"/>
                </a:lnTo>
                <a:lnTo>
                  <a:pt x="22269" y="16279"/>
                </a:lnTo>
                <a:close/>
                <a:moveTo>
                  <a:pt x="3559" y="15944"/>
                </a:moveTo>
                <a:lnTo>
                  <a:pt x="3506" y="16015"/>
                </a:lnTo>
                <a:lnTo>
                  <a:pt x="3453" y="16068"/>
                </a:lnTo>
                <a:lnTo>
                  <a:pt x="3171" y="16244"/>
                </a:lnTo>
                <a:lnTo>
                  <a:pt x="3066" y="16332"/>
                </a:lnTo>
                <a:lnTo>
                  <a:pt x="2995" y="16438"/>
                </a:lnTo>
                <a:lnTo>
                  <a:pt x="2942" y="16543"/>
                </a:lnTo>
                <a:lnTo>
                  <a:pt x="2925" y="16684"/>
                </a:lnTo>
                <a:lnTo>
                  <a:pt x="2925" y="16737"/>
                </a:lnTo>
                <a:lnTo>
                  <a:pt x="2907" y="16790"/>
                </a:lnTo>
                <a:lnTo>
                  <a:pt x="2819" y="16843"/>
                </a:lnTo>
                <a:lnTo>
                  <a:pt x="2748" y="16843"/>
                </a:lnTo>
                <a:lnTo>
                  <a:pt x="2713" y="16790"/>
                </a:lnTo>
                <a:lnTo>
                  <a:pt x="2696" y="16720"/>
                </a:lnTo>
                <a:lnTo>
                  <a:pt x="2713" y="16649"/>
                </a:lnTo>
                <a:lnTo>
                  <a:pt x="2731" y="16579"/>
                </a:lnTo>
                <a:lnTo>
                  <a:pt x="2801" y="16473"/>
                </a:lnTo>
                <a:lnTo>
                  <a:pt x="2872" y="16367"/>
                </a:lnTo>
                <a:lnTo>
                  <a:pt x="2960" y="16279"/>
                </a:lnTo>
                <a:lnTo>
                  <a:pt x="3066" y="16191"/>
                </a:lnTo>
                <a:lnTo>
                  <a:pt x="3171" y="16121"/>
                </a:lnTo>
                <a:lnTo>
                  <a:pt x="3295" y="16050"/>
                </a:lnTo>
                <a:lnTo>
                  <a:pt x="3418" y="15997"/>
                </a:lnTo>
                <a:lnTo>
                  <a:pt x="3559" y="15944"/>
                </a:lnTo>
                <a:close/>
                <a:moveTo>
                  <a:pt x="56682" y="16962"/>
                </a:moveTo>
                <a:lnTo>
                  <a:pt x="56660" y="16984"/>
                </a:lnTo>
                <a:lnTo>
                  <a:pt x="56678" y="16984"/>
                </a:lnTo>
                <a:lnTo>
                  <a:pt x="56682" y="16962"/>
                </a:lnTo>
                <a:close/>
                <a:moveTo>
                  <a:pt x="53172" y="12773"/>
                </a:moveTo>
                <a:lnTo>
                  <a:pt x="53383" y="12791"/>
                </a:lnTo>
                <a:lnTo>
                  <a:pt x="53595" y="12826"/>
                </a:lnTo>
                <a:lnTo>
                  <a:pt x="53788" y="12879"/>
                </a:lnTo>
                <a:lnTo>
                  <a:pt x="53982" y="12932"/>
                </a:lnTo>
                <a:lnTo>
                  <a:pt x="54194" y="13020"/>
                </a:lnTo>
                <a:lnTo>
                  <a:pt x="54370" y="13108"/>
                </a:lnTo>
                <a:lnTo>
                  <a:pt x="54564" y="13214"/>
                </a:lnTo>
                <a:lnTo>
                  <a:pt x="54705" y="13302"/>
                </a:lnTo>
                <a:lnTo>
                  <a:pt x="54828" y="13407"/>
                </a:lnTo>
                <a:lnTo>
                  <a:pt x="54951" y="13531"/>
                </a:lnTo>
                <a:lnTo>
                  <a:pt x="55057" y="13654"/>
                </a:lnTo>
                <a:lnTo>
                  <a:pt x="55145" y="13795"/>
                </a:lnTo>
                <a:lnTo>
                  <a:pt x="55110" y="13830"/>
                </a:lnTo>
                <a:lnTo>
                  <a:pt x="55075" y="13848"/>
                </a:lnTo>
                <a:lnTo>
                  <a:pt x="54352" y="13724"/>
                </a:lnTo>
                <a:lnTo>
                  <a:pt x="54352" y="13742"/>
                </a:lnTo>
                <a:lnTo>
                  <a:pt x="54387" y="13777"/>
                </a:lnTo>
                <a:lnTo>
                  <a:pt x="54423" y="13795"/>
                </a:lnTo>
                <a:lnTo>
                  <a:pt x="54528" y="13830"/>
                </a:lnTo>
                <a:lnTo>
                  <a:pt x="55127" y="14024"/>
                </a:lnTo>
                <a:lnTo>
                  <a:pt x="55374" y="14112"/>
                </a:lnTo>
                <a:lnTo>
                  <a:pt x="55603" y="14218"/>
                </a:lnTo>
                <a:lnTo>
                  <a:pt x="55815" y="14359"/>
                </a:lnTo>
                <a:lnTo>
                  <a:pt x="56026" y="14500"/>
                </a:lnTo>
                <a:lnTo>
                  <a:pt x="56167" y="14605"/>
                </a:lnTo>
                <a:lnTo>
                  <a:pt x="56132" y="14676"/>
                </a:lnTo>
                <a:lnTo>
                  <a:pt x="56096" y="14711"/>
                </a:lnTo>
                <a:lnTo>
                  <a:pt x="56061" y="14711"/>
                </a:lnTo>
                <a:lnTo>
                  <a:pt x="56026" y="14729"/>
                </a:lnTo>
                <a:lnTo>
                  <a:pt x="55356" y="14782"/>
                </a:lnTo>
                <a:lnTo>
                  <a:pt x="55057" y="14817"/>
                </a:lnTo>
                <a:lnTo>
                  <a:pt x="54740" y="14852"/>
                </a:lnTo>
                <a:lnTo>
                  <a:pt x="54652" y="14887"/>
                </a:lnTo>
                <a:lnTo>
                  <a:pt x="54546" y="14958"/>
                </a:lnTo>
                <a:lnTo>
                  <a:pt x="54546" y="14958"/>
                </a:lnTo>
                <a:lnTo>
                  <a:pt x="54951" y="14923"/>
                </a:lnTo>
                <a:lnTo>
                  <a:pt x="55339" y="14905"/>
                </a:lnTo>
                <a:lnTo>
                  <a:pt x="55744" y="14887"/>
                </a:lnTo>
                <a:lnTo>
                  <a:pt x="55938" y="14905"/>
                </a:lnTo>
                <a:lnTo>
                  <a:pt x="56132" y="14923"/>
                </a:lnTo>
                <a:lnTo>
                  <a:pt x="56167" y="15152"/>
                </a:lnTo>
                <a:lnTo>
                  <a:pt x="56149" y="15222"/>
                </a:lnTo>
                <a:lnTo>
                  <a:pt x="56114" y="15292"/>
                </a:lnTo>
                <a:lnTo>
                  <a:pt x="56061" y="15345"/>
                </a:lnTo>
                <a:lnTo>
                  <a:pt x="55991" y="15381"/>
                </a:lnTo>
                <a:lnTo>
                  <a:pt x="55850" y="15416"/>
                </a:lnTo>
                <a:lnTo>
                  <a:pt x="55691" y="15451"/>
                </a:lnTo>
                <a:lnTo>
                  <a:pt x="54458" y="15645"/>
                </a:lnTo>
                <a:lnTo>
                  <a:pt x="54405" y="15662"/>
                </a:lnTo>
                <a:lnTo>
                  <a:pt x="54335" y="15680"/>
                </a:lnTo>
                <a:lnTo>
                  <a:pt x="54476" y="15715"/>
                </a:lnTo>
                <a:lnTo>
                  <a:pt x="55251" y="15715"/>
                </a:lnTo>
                <a:lnTo>
                  <a:pt x="55392" y="15733"/>
                </a:lnTo>
                <a:lnTo>
                  <a:pt x="55339" y="15856"/>
                </a:lnTo>
                <a:lnTo>
                  <a:pt x="55268" y="15962"/>
                </a:lnTo>
                <a:lnTo>
                  <a:pt x="55163" y="16015"/>
                </a:lnTo>
                <a:lnTo>
                  <a:pt x="55057" y="16068"/>
                </a:lnTo>
                <a:lnTo>
                  <a:pt x="54581" y="16209"/>
                </a:lnTo>
                <a:lnTo>
                  <a:pt x="54617" y="16244"/>
                </a:lnTo>
                <a:lnTo>
                  <a:pt x="54652" y="16261"/>
                </a:lnTo>
                <a:lnTo>
                  <a:pt x="54722" y="16279"/>
                </a:lnTo>
                <a:lnTo>
                  <a:pt x="54793" y="16279"/>
                </a:lnTo>
                <a:lnTo>
                  <a:pt x="54863" y="16297"/>
                </a:lnTo>
                <a:lnTo>
                  <a:pt x="54863" y="16350"/>
                </a:lnTo>
                <a:lnTo>
                  <a:pt x="54846" y="16385"/>
                </a:lnTo>
                <a:lnTo>
                  <a:pt x="54652" y="16526"/>
                </a:lnTo>
                <a:lnTo>
                  <a:pt x="54440" y="16649"/>
                </a:lnTo>
                <a:lnTo>
                  <a:pt x="54211" y="16755"/>
                </a:lnTo>
                <a:lnTo>
                  <a:pt x="53982" y="16825"/>
                </a:lnTo>
                <a:lnTo>
                  <a:pt x="53700" y="16913"/>
                </a:lnTo>
                <a:lnTo>
                  <a:pt x="53401" y="16966"/>
                </a:lnTo>
                <a:lnTo>
                  <a:pt x="53101" y="17019"/>
                </a:lnTo>
                <a:lnTo>
                  <a:pt x="52802" y="17037"/>
                </a:lnTo>
                <a:lnTo>
                  <a:pt x="52520" y="17019"/>
                </a:lnTo>
                <a:lnTo>
                  <a:pt x="52220" y="17001"/>
                </a:lnTo>
                <a:lnTo>
                  <a:pt x="51921" y="16949"/>
                </a:lnTo>
                <a:lnTo>
                  <a:pt x="51621" y="16878"/>
                </a:lnTo>
                <a:lnTo>
                  <a:pt x="51463" y="16825"/>
                </a:lnTo>
                <a:lnTo>
                  <a:pt x="51304" y="16772"/>
                </a:lnTo>
                <a:lnTo>
                  <a:pt x="51163" y="16684"/>
                </a:lnTo>
                <a:lnTo>
                  <a:pt x="51022" y="16596"/>
                </a:lnTo>
                <a:lnTo>
                  <a:pt x="51110" y="16561"/>
                </a:lnTo>
                <a:lnTo>
                  <a:pt x="51181" y="16543"/>
                </a:lnTo>
                <a:lnTo>
                  <a:pt x="51428" y="16543"/>
                </a:lnTo>
                <a:lnTo>
                  <a:pt x="51868" y="16579"/>
                </a:lnTo>
                <a:lnTo>
                  <a:pt x="52079" y="16596"/>
                </a:lnTo>
                <a:lnTo>
                  <a:pt x="52203" y="16579"/>
                </a:lnTo>
                <a:lnTo>
                  <a:pt x="52344" y="16561"/>
                </a:lnTo>
                <a:lnTo>
                  <a:pt x="52256" y="16508"/>
                </a:lnTo>
                <a:lnTo>
                  <a:pt x="52203" y="16491"/>
                </a:lnTo>
                <a:lnTo>
                  <a:pt x="50864" y="16279"/>
                </a:lnTo>
                <a:lnTo>
                  <a:pt x="50740" y="16279"/>
                </a:lnTo>
                <a:lnTo>
                  <a:pt x="50600" y="16314"/>
                </a:lnTo>
                <a:lnTo>
                  <a:pt x="50423" y="16314"/>
                </a:lnTo>
                <a:lnTo>
                  <a:pt x="50371" y="16279"/>
                </a:lnTo>
                <a:lnTo>
                  <a:pt x="50247" y="16173"/>
                </a:lnTo>
                <a:lnTo>
                  <a:pt x="50106" y="16068"/>
                </a:lnTo>
                <a:lnTo>
                  <a:pt x="49983" y="15944"/>
                </a:lnTo>
                <a:lnTo>
                  <a:pt x="49842" y="15786"/>
                </a:lnTo>
                <a:lnTo>
                  <a:pt x="49842" y="15786"/>
                </a:lnTo>
                <a:lnTo>
                  <a:pt x="50388" y="15892"/>
                </a:lnTo>
                <a:lnTo>
                  <a:pt x="50934" y="16015"/>
                </a:lnTo>
                <a:lnTo>
                  <a:pt x="51199" y="16068"/>
                </a:lnTo>
                <a:lnTo>
                  <a:pt x="51463" y="16103"/>
                </a:lnTo>
                <a:lnTo>
                  <a:pt x="51727" y="16121"/>
                </a:lnTo>
                <a:lnTo>
                  <a:pt x="51991" y="16121"/>
                </a:lnTo>
                <a:lnTo>
                  <a:pt x="51815" y="16050"/>
                </a:lnTo>
                <a:lnTo>
                  <a:pt x="51639" y="15997"/>
                </a:lnTo>
                <a:lnTo>
                  <a:pt x="51269" y="15927"/>
                </a:lnTo>
                <a:lnTo>
                  <a:pt x="50829" y="15839"/>
                </a:lnTo>
                <a:lnTo>
                  <a:pt x="50388" y="15715"/>
                </a:lnTo>
                <a:lnTo>
                  <a:pt x="50159" y="15645"/>
                </a:lnTo>
                <a:lnTo>
                  <a:pt x="49930" y="15539"/>
                </a:lnTo>
                <a:lnTo>
                  <a:pt x="49719" y="15416"/>
                </a:lnTo>
                <a:lnTo>
                  <a:pt x="49525" y="15275"/>
                </a:lnTo>
                <a:lnTo>
                  <a:pt x="49384" y="15152"/>
                </a:lnTo>
                <a:lnTo>
                  <a:pt x="49402" y="15099"/>
                </a:lnTo>
                <a:lnTo>
                  <a:pt x="49437" y="15081"/>
                </a:lnTo>
                <a:lnTo>
                  <a:pt x="49507" y="15081"/>
                </a:lnTo>
                <a:lnTo>
                  <a:pt x="50141" y="15116"/>
                </a:lnTo>
                <a:lnTo>
                  <a:pt x="50776" y="15116"/>
                </a:lnTo>
                <a:lnTo>
                  <a:pt x="51392" y="15099"/>
                </a:lnTo>
                <a:lnTo>
                  <a:pt x="52027" y="15028"/>
                </a:lnTo>
                <a:lnTo>
                  <a:pt x="52238" y="14993"/>
                </a:lnTo>
                <a:lnTo>
                  <a:pt x="52344" y="14958"/>
                </a:lnTo>
                <a:lnTo>
                  <a:pt x="52467" y="14923"/>
                </a:lnTo>
                <a:lnTo>
                  <a:pt x="52414" y="14905"/>
                </a:lnTo>
                <a:lnTo>
                  <a:pt x="52361" y="14905"/>
                </a:lnTo>
                <a:lnTo>
                  <a:pt x="51445" y="14940"/>
                </a:lnTo>
                <a:lnTo>
                  <a:pt x="50194" y="14975"/>
                </a:lnTo>
                <a:lnTo>
                  <a:pt x="50071" y="14975"/>
                </a:lnTo>
                <a:lnTo>
                  <a:pt x="49948" y="14958"/>
                </a:lnTo>
                <a:lnTo>
                  <a:pt x="49824" y="14923"/>
                </a:lnTo>
                <a:lnTo>
                  <a:pt x="49683" y="14887"/>
                </a:lnTo>
                <a:lnTo>
                  <a:pt x="49754" y="14782"/>
                </a:lnTo>
                <a:lnTo>
                  <a:pt x="49824" y="14711"/>
                </a:lnTo>
                <a:lnTo>
                  <a:pt x="49912" y="14676"/>
                </a:lnTo>
                <a:lnTo>
                  <a:pt x="50001" y="14623"/>
                </a:lnTo>
                <a:lnTo>
                  <a:pt x="50247" y="14553"/>
                </a:lnTo>
                <a:lnTo>
                  <a:pt x="50494" y="14500"/>
                </a:lnTo>
                <a:lnTo>
                  <a:pt x="50740" y="14464"/>
                </a:lnTo>
                <a:lnTo>
                  <a:pt x="50987" y="14429"/>
                </a:lnTo>
                <a:lnTo>
                  <a:pt x="51639" y="14412"/>
                </a:lnTo>
                <a:lnTo>
                  <a:pt x="51833" y="14394"/>
                </a:lnTo>
                <a:lnTo>
                  <a:pt x="51939" y="14376"/>
                </a:lnTo>
                <a:lnTo>
                  <a:pt x="52027" y="14341"/>
                </a:lnTo>
                <a:lnTo>
                  <a:pt x="51833" y="14324"/>
                </a:lnTo>
                <a:lnTo>
                  <a:pt x="51621" y="14306"/>
                </a:lnTo>
                <a:lnTo>
                  <a:pt x="51216" y="14288"/>
                </a:lnTo>
                <a:lnTo>
                  <a:pt x="50793" y="14306"/>
                </a:lnTo>
                <a:lnTo>
                  <a:pt x="50371" y="14306"/>
                </a:lnTo>
                <a:lnTo>
                  <a:pt x="50406" y="14200"/>
                </a:lnTo>
                <a:lnTo>
                  <a:pt x="50423" y="14147"/>
                </a:lnTo>
                <a:lnTo>
                  <a:pt x="50529" y="14024"/>
                </a:lnTo>
                <a:lnTo>
                  <a:pt x="50635" y="13918"/>
                </a:lnTo>
                <a:lnTo>
                  <a:pt x="50758" y="13830"/>
                </a:lnTo>
                <a:lnTo>
                  <a:pt x="50881" y="13760"/>
                </a:lnTo>
                <a:lnTo>
                  <a:pt x="51005" y="13707"/>
                </a:lnTo>
                <a:lnTo>
                  <a:pt x="51146" y="13672"/>
                </a:lnTo>
                <a:lnTo>
                  <a:pt x="51304" y="13654"/>
                </a:lnTo>
                <a:lnTo>
                  <a:pt x="51445" y="13636"/>
                </a:lnTo>
                <a:lnTo>
                  <a:pt x="51621" y="13636"/>
                </a:lnTo>
                <a:lnTo>
                  <a:pt x="51780" y="13654"/>
                </a:lnTo>
                <a:lnTo>
                  <a:pt x="51991" y="13654"/>
                </a:lnTo>
                <a:lnTo>
                  <a:pt x="52115" y="13636"/>
                </a:lnTo>
                <a:lnTo>
                  <a:pt x="52238" y="13619"/>
                </a:lnTo>
                <a:lnTo>
                  <a:pt x="51991" y="13548"/>
                </a:lnTo>
                <a:lnTo>
                  <a:pt x="51762" y="13513"/>
                </a:lnTo>
                <a:lnTo>
                  <a:pt x="51322" y="13478"/>
                </a:lnTo>
                <a:lnTo>
                  <a:pt x="51304" y="13425"/>
                </a:lnTo>
                <a:lnTo>
                  <a:pt x="51304" y="13390"/>
                </a:lnTo>
                <a:lnTo>
                  <a:pt x="51322" y="13355"/>
                </a:lnTo>
                <a:lnTo>
                  <a:pt x="51357" y="13319"/>
                </a:lnTo>
                <a:lnTo>
                  <a:pt x="51533" y="13196"/>
                </a:lnTo>
                <a:lnTo>
                  <a:pt x="51727" y="13090"/>
                </a:lnTo>
                <a:lnTo>
                  <a:pt x="51921" y="12985"/>
                </a:lnTo>
                <a:lnTo>
                  <a:pt x="52115" y="12914"/>
                </a:lnTo>
                <a:lnTo>
                  <a:pt x="52309" y="12861"/>
                </a:lnTo>
                <a:lnTo>
                  <a:pt x="52520" y="12808"/>
                </a:lnTo>
                <a:lnTo>
                  <a:pt x="52731" y="12791"/>
                </a:lnTo>
                <a:lnTo>
                  <a:pt x="52960" y="12773"/>
                </a:lnTo>
                <a:close/>
                <a:moveTo>
                  <a:pt x="82260" y="16156"/>
                </a:moveTo>
                <a:lnTo>
                  <a:pt x="82383" y="16261"/>
                </a:lnTo>
                <a:lnTo>
                  <a:pt x="82436" y="16314"/>
                </a:lnTo>
                <a:lnTo>
                  <a:pt x="82453" y="16367"/>
                </a:lnTo>
                <a:lnTo>
                  <a:pt x="82471" y="16420"/>
                </a:lnTo>
                <a:lnTo>
                  <a:pt x="82453" y="16491"/>
                </a:lnTo>
                <a:lnTo>
                  <a:pt x="82436" y="16561"/>
                </a:lnTo>
                <a:lnTo>
                  <a:pt x="82400" y="16631"/>
                </a:lnTo>
                <a:lnTo>
                  <a:pt x="82312" y="16772"/>
                </a:lnTo>
                <a:lnTo>
                  <a:pt x="82189" y="16896"/>
                </a:lnTo>
                <a:lnTo>
                  <a:pt x="82119" y="16966"/>
                </a:lnTo>
                <a:lnTo>
                  <a:pt x="82048" y="17019"/>
                </a:lnTo>
                <a:lnTo>
                  <a:pt x="81978" y="17054"/>
                </a:lnTo>
                <a:lnTo>
                  <a:pt x="81890" y="17054"/>
                </a:lnTo>
                <a:lnTo>
                  <a:pt x="81819" y="17037"/>
                </a:lnTo>
                <a:lnTo>
                  <a:pt x="81713" y="17019"/>
                </a:lnTo>
                <a:lnTo>
                  <a:pt x="81625" y="16966"/>
                </a:lnTo>
                <a:lnTo>
                  <a:pt x="81520" y="16878"/>
                </a:lnTo>
                <a:lnTo>
                  <a:pt x="81678" y="16861"/>
                </a:lnTo>
                <a:lnTo>
                  <a:pt x="81837" y="16825"/>
                </a:lnTo>
                <a:lnTo>
                  <a:pt x="81907" y="16808"/>
                </a:lnTo>
                <a:lnTo>
                  <a:pt x="81978" y="16772"/>
                </a:lnTo>
                <a:lnTo>
                  <a:pt x="82048" y="16702"/>
                </a:lnTo>
                <a:lnTo>
                  <a:pt x="82101" y="16631"/>
                </a:lnTo>
                <a:lnTo>
                  <a:pt x="81766" y="16579"/>
                </a:lnTo>
                <a:lnTo>
                  <a:pt x="81766" y="16508"/>
                </a:lnTo>
                <a:lnTo>
                  <a:pt x="81801" y="16455"/>
                </a:lnTo>
                <a:lnTo>
                  <a:pt x="81872" y="16420"/>
                </a:lnTo>
                <a:lnTo>
                  <a:pt x="81925" y="16385"/>
                </a:lnTo>
                <a:lnTo>
                  <a:pt x="82048" y="16350"/>
                </a:lnTo>
                <a:lnTo>
                  <a:pt x="82119" y="16297"/>
                </a:lnTo>
                <a:lnTo>
                  <a:pt x="82171" y="16244"/>
                </a:lnTo>
                <a:lnTo>
                  <a:pt x="82260" y="16156"/>
                </a:lnTo>
                <a:close/>
                <a:moveTo>
                  <a:pt x="82506" y="15909"/>
                </a:moveTo>
                <a:lnTo>
                  <a:pt x="82647" y="15997"/>
                </a:lnTo>
                <a:lnTo>
                  <a:pt x="82753" y="16103"/>
                </a:lnTo>
                <a:lnTo>
                  <a:pt x="82823" y="16209"/>
                </a:lnTo>
                <a:lnTo>
                  <a:pt x="82876" y="16350"/>
                </a:lnTo>
                <a:lnTo>
                  <a:pt x="82911" y="16491"/>
                </a:lnTo>
                <a:lnTo>
                  <a:pt x="82911" y="16631"/>
                </a:lnTo>
                <a:lnTo>
                  <a:pt x="82894" y="16702"/>
                </a:lnTo>
                <a:lnTo>
                  <a:pt x="82876" y="16772"/>
                </a:lnTo>
                <a:lnTo>
                  <a:pt x="82841" y="16825"/>
                </a:lnTo>
                <a:lnTo>
                  <a:pt x="82788" y="16878"/>
                </a:lnTo>
                <a:lnTo>
                  <a:pt x="82735" y="16931"/>
                </a:lnTo>
                <a:lnTo>
                  <a:pt x="82665" y="16966"/>
                </a:lnTo>
                <a:lnTo>
                  <a:pt x="82489" y="17054"/>
                </a:lnTo>
                <a:lnTo>
                  <a:pt x="82400" y="17072"/>
                </a:lnTo>
                <a:lnTo>
                  <a:pt x="82277" y="17090"/>
                </a:lnTo>
                <a:lnTo>
                  <a:pt x="82312" y="17019"/>
                </a:lnTo>
                <a:lnTo>
                  <a:pt x="82330" y="16984"/>
                </a:lnTo>
                <a:lnTo>
                  <a:pt x="82489" y="16808"/>
                </a:lnTo>
                <a:lnTo>
                  <a:pt x="82559" y="16720"/>
                </a:lnTo>
                <a:lnTo>
                  <a:pt x="82612" y="16649"/>
                </a:lnTo>
                <a:lnTo>
                  <a:pt x="82647" y="16561"/>
                </a:lnTo>
                <a:lnTo>
                  <a:pt x="82665" y="16473"/>
                </a:lnTo>
                <a:lnTo>
                  <a:pt x="82682" y="16367"/>
                </a:lnTo>
                <a:lnTo>
                  <a:pt x="82665" y="16279"/>
                </a:lnTo>
                <a:lnTo>
                  <a:pt x="82629" y="16191"/>
                </a:lnTo>
                <a:lnTo>
                  <a:pt x="82577" y="16085"/>
                </a:lnTo>
                <a:lnTo>
                  <a:pt x="82541" y="16015"/>
                </a:lnTo>
                <a:lnTo>
                  <a:pt x="82506" y="15909"/>
                </a:lnTo>
                <a:close/>
                <a:moveTo>
                  <a:pt x="58772" y="17136"/>
                </a:moveTo>
                <a:lnTo>
                  <a:pt x="58774" y="17142"/>
                </a:lnTo>
                <a:lnTo>
                  <a:pt x="58792" y="17142"/>
                </a:lnTo>
                <a:lnTo>
                  <a:pt x="58772" y="17136"/>
                </a:lnTo>
                <a:close/>
                <a:moveTo>
                  <a:pt x="4581" y="16631"/>
                </a:moveTo>
                <a:lnTo>
                  <a:pt x="4722" y="16772"/>
                </a:lnTo>
                <a:lnTo>
                  <a:pt x="4775" y="16825"/>
                </a:lnTo>
                <a:lnTo>
                  <a:pt x="4792" y="16896"/>
                </a:lnTo>
                <a:lnTo>
                  <a:pt x="4810" y="16966"/>
                </a:lnTo>
                <a:lnTo>
                  <a:pt x="4810" y="17037"/>
                </a:lnTo>
                <a:lnTo>
                  <a:pt x="4775" y="17230"/>
                </a:lnTo>
                <a:lnTo>
                  <a:pt x="4563" y="16649"/>
                </a:lnTo>
                <a:lnTo>
                  <a:pt x="4581" y="16631"/>
                </a:lnTo>
                <a:close/>
                <a:moveTo>
                  <a:pt x="67760" y="12720"/>
                </a:moveTo>
                <a:lnTo>
                  <a:pt x="67813" y="12755"/>
                </a:lnTo>
                <a:lnTo>
                  <a:pt x="67865" y="12808"/>
                </a:lnTo>
                <a:lnTo>
                  <a:pt x="67936" y="12949"/>
                </a:lnTo>
                <a:lnTo>
                  <a:pt x="67971" y="13090"/>
                </a:lnTo>
                <a:lnTo>
                  <a:pt x="67989" y="13231"/>
                </a:lnTo>
                <a:lnTo>
                  <a:pt x="67971" y="13390"/>
                </a:lnTo>
                <a:lnTo>
                  <a:pt x="67883" y="13777"/>
                </a:lnTo>
                <a:lnTo>
                  <a:pt x="67830" y="14183"/>
                </a:lnTo>
                <a:lnTo>
                  <a:pt x="67918" y="14077"/>
                </a:lnTo>
                <a:lnTo>
                  <a:pt x="67954" y="14042"/>
                </a:lnTo>
                <a:lnTo>
                  <a:pt x="67971" y="14024"/>
                </a:lnTo>
                <a:lnTo>
                  <a:pt x="68165" y="13231"/>
                </a:lnTo>
                <a:lnTo>
                  <a:pt x="68218" y="13002"/>
                </a:lnTo>
                <a:lnTo>
                  <a:pt x="68359" y="13073"/>
                </a:lnTo>
                <a:lnTo>
                  <a:pt x="68482" y="13161"/>
                </a:lnTo>
                <a:lnTo>
                  <a:pt x="68588" y="13266"/>
                </a:lnTo>
                <a:lnTo>
                  <a:pt x="68658" y="13355"/>
                </a:lnTo>
                <a:lnTo>
                  <a:pt x="68729" y="13478"/>
                </a:lnTo>
                <a:lnTo>
                  <a:pt x="68782" y="13601"/>
                </a:lnTo>
                <a:lnTo>
                  <a:pt x="68799" y="13724"/>
                </a:lnTo>
                <a:lnTo>
                  <a:pt x="68817" y="13865"/>
                </a:lnTo>
                <a:lnTo>
                  <a:pt x="68817" y="13989"/>
                </a:lnTo>
                <a:lnTo>
                  <a:pt x="68799" y="14094"/>
                </a:lnTo>
                <a:lnTo>
                  <a:pt x="68764" y="14306"/>
                </a:lnTo>
                <a:lnTo>
                  <a:pt x="68658" y="14870"/>
                </a:lnTo>
                <a:lnTo>
                  <a:pt x="68746" y="14764"/>
                </a:lnTo>
                <a:lnTo>
                  <a:pt x="68799" y="14711"/>
                </a:lnTo>
                <a:lnTo>
                  <a:pt x="68870" y="14500"/>
                </a:lnTo>
                <a:lnTo>
                  <a:pt x="68923" y="14288"/>
                </a:lnTo>
                <a:lnTo>
                  <a:pt x="68975" y="14094"/>
                </a:lnTo>
                <a:lnTo>
                  <a:pt x="69028" y="14006"/>
                </a:lnTo>
                <a:lnTo>
                  <a:pt x="69081" y="13918"/>
                </a:lnTo>
                <a:lnTo>
                  <a:pt x="69187" y="13989"/>
                </a:lnTo>
                <a:lnTo>
                  <a:pt x="69292" y="14077"/>
                </a:lnTo>
                <a:lnTo>
                  <a:pt x="69363" y="14183"/>
                </a:lnTo>
                <a:lnTo>
                  <a:pt x="69433" y="14271"/>
                </a:lnTo>
                <a:lnTo>
                  <a:pt x="69504" y="14394"/>
                </a:lnTo>
                <a:lnTo>
                  <a:pt x="69539" y="14500"/>
                </a:lnTo>
                <a:lnTo>
                  <a:pt x="69574" y="14623"/>
                </a:lnTo>
                <a:lnTo>
                  <a:pt x="69610" y="14746"/>
                </a:lnTo>
                <a:lnTo>
                  <a:pt x="69627" y="14993"/>
                </a:lnTo>
                <a:lnTo>
                  <a:pt x="69627" y="15257"/>
                </a:lnTo>
                <a:lnTo>
                  <a:pt x="69627" y="15522"/>
                </a:lnTo>
                <a:lnTo>
                  <a:pt x="69698" y="15451"/>
                </a:lnTo>
                <a:lnTo>
                  <a:pt x="69751" y="15381"/>
                </a:lnTo>
                <a:lnTo>
                  <a:pt x="69786" y="15310"/>
                </a:lnTo>
                <a:lnTo>
                  <a:pt x="69803" y="15204"/>
                </a:lnTo>
                <a:lnTo>
                  <a:pt x="69856" y="14852"/>
                </a:lnTo>
                <a:lnTo>
                  <a:pt x="69927" y="14905"/>
                </a:lnTo>
                <a:lnTo>
                  <a:pt x="69980" y="14940"/>
                </a:lnTo>
                <a:lnTo>
                  <a:pt x="70244" y="15328"/>
                </a:lnTo>
                <a:lnTo>
                  <a:pt x="70279" y="15398"/>
                </a:lnTo>
                <a:lnTo>
                  <a:pt x="70314" y="15469"/>
                </a:lnTo>
                <a:lnTo>
                  <a:pt x="70332" y="15539"/>
                </a:lnTo>
                <a:lnTo>
                  <a:pt x="70350" y="15610"/>
                </a:lnTo>
                <a:lnTo>
                  <a:pt x="70350" y="15680"/>
                </a:lnTo>
                <a:lnTo>
                  <a:pt x="70332" y="15751"/>
                </a:lnTo>
                <a:lnTo>
                  <a:pt x="70261" y="15909"/>
                </a:lnTo>
                <a:lnTo>
                  <a:pt x="70156" y="16068"/>
                </a:lnTo>
                <a:lnTo>
                  <a:pt x="70121" y="16156"/>
                </a:lnTo>
                <a:lnTo>
                  <a:pt x="70068" y="16279"/>
                </a:lnTo>
                <a:lnTo>
                  <a:pt x="70526" y="15909"/>
                </a:lnTo>
                <a:lnTo>
                  <a:pt x="70631" y="16121"/>
                </a:lnTo>
                <a:lnTo>
                  <a:pt x="70737" y="16438"/>
                </a:lnTo>
                <a:lnTo>
                  <a:pt x="70843" y="16808"/>
                </a:lnTo>
                <a:lnTo>
                  <a:pt x="70949" y="17230"/>
                </a:lnTo>
                <a:lnTo>
                  <a:pt x="70913" y="17266"/>
                </a:lnTo>
                <a:lnTo>
                  <a:pt x="70878" y="17283"/>
                </a:lnTo>
                <a:lnTo>
                  <a:pt x="70843" y="17266"/>
                </a:lnTo>
                <a:lnTo>
                  <a:pt x="70790" y="17248"/>
                </a:lnTo>
                <a:lnTo>
                  <a:pt x="70649" y="17160"/>
                </a:lnTo>
                <a:lnTo>
                  <a:pt x="68588" y="15751"/>
                </a:lnTo>
                <a:lnTo>
                  <a:pt x="68376" y="15592"/>
                </a:lnTo>
                <a:lnTo>
                  <a:pt x="68183" y="15433"/>
                </a:lnTo>
                <a:lnTo>
                  <a:pt x="67989" y="15240"/>
                </a:lnTo>
                <a:lnTo>
                  <a:pt x="67813" y="15046"/>
                </a:lnTo>
                <a:lnTo>
                  <a:pt x="67636" y="14782"/>
                </a:lnTo>
                <a:lnTo>
                  <a:pt x="67478" y="14517"/>
                </a:lnTo>
                <a:lnTo>
                  <a:pt x="67407" y="14359"/>
                </a:lnTo>
                <a:lnTo>
                  <a:pt x="67354" y="14218"/>
                </a:lnTo>
                <a:lnTo>
                  <a:pt x="67302" y="14059"/>
                </a:lnTo>
                <a:lnTo>
                  <a:pt x="67284" y="13901"/>
                </a:lnTo>
                <a:lnTo>
                  <a:pt x="67266" y="13742"/>
                </a:lnTo>
                <a:lnTo>
                  <a:pt x="67266" y="13584"/>
                </a:lnTo>
                <a:lnTo>
                  <a:pt x="67284" y="13443"/>
                </a:lnTo>
                <a:lnTo>
                  <a:pt x="67337" y="13302"/>
                </a:lnTo>
                <a:lnTo>
                  <a:pt x="67390" y="13161"/>
                </a:lnTo>
                <a:lnTo>
                  <a:pt x="67460" y="13037"/>
                </a:lnTo>
                <a:lnTo>
                  <a:pt x="67548" y="12896"/>
                </a:lnTo>
                <a:lnTo>
                  <a:pt x="67636" y="12791"/>
                </a:lnTo>
                <a:lnTo>
                  <a:pt x="67689" y="12738"/>
                </a:lnTo>
                <a:lnTo>
                  <a:pt x="67760" y="12720"/>
                </a:lnTo>
                <a:close/>
                <a:moveTo>
                  <a:pt x="2678" y="16966"/>
                </a:moveTo>
                <a:lnTo>
                  <a:pt x="2766" y="17142"/>
                </a:lnTo>
                <a:lnTo>
                  <a:pt x="2784" y="17213"/>
                </a:lnTo>
                <a:lnTo>
                  <a:pt x="2784" y="17301"/>
                </a:lnTo>
                <a:lnTo>
                  <a:pt x="2696" y="17248"/>
                </a:lnTo>
                <a:lnTo>
                  <a:pt x="2660" y="17195"/>
                </a:lnTo>
                <a:lnTo>
                  <a:pt x="2660" y="17107"/>
                </a:lnTo>
                <a:lnTo>
                  <a:pt x="2678" y="16966"/>
                </a:lnTo>
                <a:close/>
                <a:moveTo>
                  <a:pt x="27890" y="11135"/>
                </a:moveTo>
                <a:lnTo>
                  <a:pt x="28119" y="11152"/>
                </a:lnTo>
                <a:lnTo>
                  <a:pt x="28066" y="11293"/>
                </a:lnTo>
                <a:lnTo>
                  <a:pt x="28031" y="11417"/>
                </a:lnTo>
                <a:lnTo>
                  <a:pt x="27943" y="11610"/>
                </a:lnTo>
                <a:lnTo>
                  <a:pt x="27854" y="11804"/>
                </a:lnTo>
                <a:lnTo>
                  <a:pt x="27749" y="12209"/>
                </a:lnTo>
                <a:lnTo>
                  <a:pt x="27625" y="12615"/>
                </a:lnTo>
                <a:lnTo>
                  <a:pt x="27484" y="13020"/>
                </a:lnTo>
                <a:lnTo>
                  <a:pt x="27343" y="13425"/>
                </a:lnTo>
                <a:lnTo>
                  <a:pt x="27167" y="13813"/>
                </a:lnTo>
                <a:lnTo>
                  <a:pt x="26974" y="14183"/>
                </a:lnTo>
                <a:lnTo>
                  <a:pt x="26762" y="14553"/>
                </a:lnTo>
                <a:lnTo>
                  <a:pt x="26551" y="14923"/>
                </a:lnTo>
                <a:lnTo>
                  <a:pt x="26304" y="15275"/>
                </a:lnTo>
                <a:lnTo>
                  <a:pt x="26145" y="15522"/>
                </a:lnTo>
                <a:lnTo>
                  <a:pt x="25952" y="15751"/>
                </a:lnTo>
                <a:lnTo>
                  <a:pt x="25758" y="15944"/>
                </a:lnTo>
                <a:lnTo>
                  <a:pt x="25529" y="16138"/>
                </a:lnTo>
                <a:lnTo>
                  <a:pt x="25317" y="16314"/>
                </a:lnTo>
                <a:lnTo>
                  <a:pt x="25071" y="16473"/>
                </a:lnTo>
                <a:lnTo>
                  <a:pt x="24806" y="16614"/>
                </a:lnTo>
                <a:lnTo>
                  <a:pt x="24542" y="16737"/>
                </a:lnTo>
                <a:lnTo>
                  <a:pt x="24296" y="16861"/>
                </a:lnTo>
                <a:lnTo>
                  <a:pt x="24207" y="16913"/>
                </a:lnTo>
                <a:lnTo>
                  <a:pt x="24137" y="16984"/>
                </a:lnTo>
                <a:lnTo>
                  <a:pt x="24066" y="17054"/>
                </a:lnTo>
                <a:lnTo>
                  <a:pt x="23996" y="17160"/>
                </a:lnTo>
                <a:lnTo>
                  <a:pt x="23837" y="17424"/>
                </a:lnTo>
                <a:lnTo>
                  <a:pt x="23785" y="17424"/>
                </a:lnTo>
                <a:lnTo>
                  <a:pt x="23749" y="17407"/>
                </a:lnTo>
                <a:lnTo>
                  <a:pt x="23697" y="17336"/>
                </a:lnTo>
                <a:lnTo>
                  <a:pt x="23591" y="17160"/>
                </a:lnTo>
                <a:lnTo>
                  <a:pt x="23520" y="16984"/>
                </a:lnTo>
                <a:lnTo>
                  <a:pt x="23467" y="16808"/>
                </a:lnTo>
                <a:lnTo>
                  <a:pt x="23432" y="16614"/>
                </a:lnTo>
                <a:lnTo>
                  <a:pt x="23415" y="16438"/>
                </a:lnTo>
                <a:lnTo>
                  <a:pt x="23415" y="16244"/>
                </a:lnTo>
                <a:lnTo>
                  <a:pt x="23450" y="16050"/>
                </a:lnTo>
                <a:lnTo>
                  <a:pt x="23485" y="15856"/>
                </a:lnTo>
                <a:lnTo>
                  <a:pt x="23503" y="15786"/>
                </a:lnTo>
                <a:lnTo>
                  <a:pt x="23538" y="15751"/>
                </a:lnTo>
                <a:lnTo>
                  <a:pt x="23591" y="15715"/>
                </a:lnTo>
                <a:lnTo>
                  <a:pt x="23644" y="15698"/>
                </a:lnTo>
                <a:lnTo>
                  <a:pt x="23785" y="15662"/>
                </a:lnTo>
                <a:lnTo>
                  <a:pt x="23943" y="15645"/>
                </a:lnTo>
                <a:lnTo>
                  <a:pt x="24436" y="15627"/>
                </a:lnTo>
                <a:lnTo>
                  <a:pt x="24525" y="15627"/>
                </a:lnTo>
                <a:lnTo>
                  <a:pt x="24560" y="15592"/>
                </a:lnTo>
                <a:lnTo>
                  <a:pt x="24595" y="15539"/>
                </a:lnTo>
                <a:lnTo>
                  <a:pt x="24348" y="15504"/>
                </a:lnTo>
                <a:lnTo>
                  <a:pt x="24084" y="15486"/>
                </a:lnTo>
                <a:lnTo>
                  <a:pt x="23837" y="15469"/>
                </a:lnTo>
                <a:lnTo>
                  <a:pt x="23591" y="15416"/>
                </a:lnTo>
                <a:lnTo>
                  <a:pt x="23573" y="15240"/>
                </a:lnTo>
                <a:lnTo>
                  <a:pt x="23591" y="15081"/>
                </a:lnTo>
                <a:lnTo>
                  <a:pt x="23626" y="14940"/>
                </a:lnTo>
                <a:lnTo>
                  <a:pt x="23697" y="14817"/>
                </a:lnTo>
                <a:lnTo>
                  <a:pt x="23785" y="14711"/>
                </a:lnTo>
                <a:lnTo>
                  <a:pt x="23890" y="14623"/>
                </a:lnTo>
                <a:lnTo>
                  <a:pt x="24031" y="14553"/>
                </a:lnTo>
                <a:lnTo>
                  <a:pt x="24190" y="14517"/>
                </a:lnTo>
                <a:lnTo>
                  <a:pt x="24507" y="14464"/>
                </a:lnTo>
                <a:lnTo>
                  <a:pt x="24824" y="14447"/>
                </a:lnTo>
                <a:lnTo>
                  <a:pt x="25088" y="14429"/>
                </a:lnTo>
                <a:lnTo>
                  <a:pt x="25353" y="14429"/>
                </a:lnTo>
                <a:lnTo>
                  <a:pt x="25353" y="14341"/>
                </a:lnTo>
                <a:lnTo>
                  <a:pt x="24965" y="14324"/>
                </a:lnTo>
                <a:lnTo>
                  <a:pt x="24595" y="14324"/>
                </a:lnTo>
                <a:lnTo>
                  <a:pt x="23820" y="14306"/>
                </a:lnTo>
                <a:lnTo>
                  <a:pt x="23837" y="14218"/>
                </a:lnTo>
                <a:lnTo>
                  <a:pt x="23837" y="14147"/>
                </a:lnTo>
                <a:lnTo>
                  <a:pt x="24084" y="13478"/>
                </a:lnTo>
                <a:lnTo>
                  <a:pt x="24119" y="13390"/>
                </a:lnTo>
                <a:lnTo>
                  <a:pt x="24172" y="13302"/>
                </a:lnTo>
                <a:lnTo>
                  <a:pt x="24225" y="13249"/>
                </a:lnTo>
                <a:lnTo>
                  <a:pt x="24296" y="13178"/>
                </a:lnTo>
                <a:lnTo>
                  <a:pt x="24366" y="13143"/>
                </a:lnTo>
                <a:lnTo>
                  <a:pt x="24454" y="13090"/>
                </a:lnTo>
                <a:lnTo>
                  <a:pt x="24542" y="13073"/>
                </a:lnTo>
                <a:lnTo>
                  <a:pt x="24630" y="13055"/>
                </a:lnTo>
                <a:lnTo>
                  <a:pt x="24983" y="13037"/>
                </a:lnTo>
                <a:lnTo>
                  <a:pt x="25282" y="13002"/>
                </a:lnTo>
                <a:lnTo>
                  <a:pt x="25194" y="12949"/>
                </a:lnTo>
                <a:lnTo>
                  <a:pt x="25106" y="12914"/>
                </a:lnTo>
                <a:lnTo>
                  <a:pt x="24912" y="12896"/>
                </a:lnTo>
                <a:lnTo>
                  <a:pt x="24736" y="12861"/>
                </a:lnTo>
                <a:lnTo>
                  <a:pt x="24648" y="12844"/>
                </a:lnTo>
                <a:lnTo>
                  <a:pt x="24577" y="12808"/>
                </a:lnTo>
                <a:lnTo>
                  <a:pt x="24595" y="12738"/>
                </a:lnTo>
                <a:lnTo>
                  <a:pt x="24613" y="12685"/>
                </a:lnTo>
                <a:lnTo>
                  <a:pt x="24683" y="12562"/>
                </a:lnTo>
                <a:lnTo>
                  <a:pt x="24771" y="12438"/>
                </a:lnTo>
                <a:lnTo>
                  <a:pt x="24983" y="12245"/>
                </a:lnTo>
                <a:lnTo>
                  <a:pt x="25124" y="12156"/>
                </a:lnTo>
                <a:lnTo>
                  <a:pt x="25265" y="12086"/>
                </a:lnTo>
                <a:lnTo>
                  <a:pt x="25423" y="12068"/>
                </a:lnTo>
                <a:lnTo>
                  <a:pt x="25582" y="12051"/>
                </a:lnTo>
                <a:lnTo>
                  <a:pt x="25952" y="12104"/>
                </a:lnTo>
                <a:lnTo>
                  <a:pt x="26322" y="12192"/>
                </a:lnTo>
                <a:lnTo>
                  <a:pt x="26692" y="12297"/>
                </a:lnTo>
                <a:lnTo>
                  <a:pt x="27044" y="12438"/>
                </a:lnTo>
                <a:lnTo>
                  <a:pt x="27361" y="12597"/>
                </a:lnTo>
                <a:lnTo>
                  <a:pt x="27396" y="12562"/>
                </a:lnTo>
                <a:lnTo>
                  <a:pt x="27396" y="12526"/>
                </a:lnTo>
                <a:lnTo>
                  <a:pt x="27343" y="12491"/>
                </a:lnTo>
                <a:lnTo>
                  <a:pt x="27185" y="12386"/>
                </a:lnTo>
                <a:lnTo>
                  <a:pt x="27026" y="12297"/>
                </a:lnTo>
                <a:lnTo>
                  <a:pt x="26868" y="12209"/>
                </a:lnTo>
                <a:lnTo>
                  <a:pt x="26692" y="12156"/>
                </a:lnTo>
                <a:lnTo>
                  <a:pt x="26005" y="11927"/>
                </a:lnTo>
                <a:lnTo>
                  <a:pt x="25793" y="11839"/>
                </a:lnTo>
                <a:lnTo>
                  <a:pt x="25934" y="11716"/>
                </a:lnTo>
                <a:lnTo>
                  <a:pt x="26075" y="11593"/>
                </a:lnTo>
                <a:lnTo>
                  <a:pt x="26216" y="11505"/>
                </a:lnTo>
                <a:lnTo>
                  <a:pt x="26374" y="11452"/>
                </a:lnTo>
                <a:lnTo>
                  <a:pt x="26515" y="11417"/>
                </a:lnTo>
                <a:lnTo>
                  <a:pt x="26674" y="11399"/>
                </a:lnTo>
                <a:lnTo>
                  <a:pt x="26850" y="11417"/>
                </a:lnTo>
                <a:lnTo>
                  <a:pt x="27026" y="11452"/>
                </a:lnTo>
                <a:lnTo>
                  <a:pt x="27255" y="11522"/>
                </a:lnTo>
                <a:lnTo>
                  <a:pt x="27502" y="11610"/>
                </a:lnTo>
                <a:lnTo>
                  <a:pt x="27573" y="11628"/>
                </a:lnTo>
                <a:lnTo>
                  <a:pt x="27678" y="11628"/>
                </a:lnTo>
                <a:lnTo>
                  <a:pt x="27643" y="11575"/>
                </a:lnTo>
                <a:lnTo>
                  <a:pt x="27608" y="11557"/>
                </a:lnTo>
                <a:lnTo>
                  <a:pt x="27114" y="11328"/>
                </a:lnTo>
                <a:lnTo>
                  <a:pt x="27044" y="11276"/>
                </a:lnTo>
                <a:lnTo>
                  <a:pt x="26974" y="11223"/>
                </a:lnTo>
                <a:lnTo>
                  <a:pt x="27026" y="11170"/>
                </a:lnTo>
                <a:lnTo>
                  <a:pt x="27062" y="11152"/>
                </a:lnTo>
                <a:lnTo>
                  <a:pt x="27273" y="11135"/>
                </a:lnTo>
                <a:close/>
                <a:moveTo>
                  <a:pt x="58313" y="17460"/>
                </a:moveTo>
                <a:lnTo>
                  <a:pt x="58316" y="17477"/>
                </a:lnTo>
                <a:lnTo>
                  <a:pt x="58316" y="17460"/>
                </a:lnTo>
                <a:close/>
                <a:moveTo>
                  <a:pt x="82682" y="15574"/>
                </a:moveTo>
                <a:lnTo>
                  <a:pt x="82753" y="15610"/>
                </a:lnTo>
                <a:lnTo>
                  <a:pt x="82823" y="15645"/>
                </a:lnTo>
                <a:lnTo>
                  <a:pt x="82911" y="15715"/>
                </a:lnTo>
                <a:lnTo>
                  <a:pt x="82999" y="15803"/>
                </a:lnTo>
                <a:lnTo>
                  <a:pt x="83070" y="15892"/>
                </a:lnTo>
                <a:lnTo>
                  <a:pt x="83140" y="15980"/>
                </a:lnTo>
                <a:lnTo>
                  <a:pt x="83246" y="16173"/>
                </a:lnTo>
                <a:lnTo>
                  <a:pt x="83334" y="16385"/>
                </a:lnTo>
                <a:lnTo>
                  <a:pt x="83352" y="16491"/>
                </a:lnTo>
                <a:lnTo>
                  <a:pt x="83352" y="16596"/>
                </a:lnTo>
                <a:lnTo>
                  <a:pt x="83334" y="16702"/>
                </a:lnTo>
                <a:lnTo>
                  <a:pt x="83281" y="16808"/>
                </a:lnTo>
                <a:lnTo>
                  <a:pt x="83193" y="16966"/>
                </a:lnTo>
                <a:lnTo>
                  <a:pt x="83105" y="17090"/>
                </a:lnTo>
                <a:lnTo>
                  <a:pt x="82999" y="17213"/>
                </a:lnTo>
                <a:lnTo>
                  <a:pt x="82876" y="17301"/>
                </a:lnTo>
                <a:lnTo>
                  <a:pt x="82753" y="17389"/>
                </a:lnTo>
                <a:lnTo>
                  <a:pt x="82612" y="17460"/>
                </a:lnTo>
                <a:lnTo>
                  <a:pt x="82453" y="17495"/>
                </a:lnTo>
                <a:lnTo>
                  <a:pt x="82295" y="17530"/>
                </a:lnTo>
                <a:lnTo>
                  <a:pt x="82171" y="17548"/>
                </a:lnTo>
                <a:lnTo>
                  <a:pt x="82048" y="17530"/>
                </a:lnTo>
                <a:lnTo>
                  <a:pt x="81907" y="17495"/>
                </a:lnTo>
                <a:lnTo>
                  <a:pt x="81766" y="17407"/>
                </a:lnTo>
                <a:lnTo>
                  <a:pt x="81942" y="17424"/>
                </a:lnTo>
                <a:lnTo>
                  <a:pt x="82083" y="17407"/>
                </a:lnTo>
                <a:lnTo>
                  <a:pt x="82242" y="17371"/>
                </a:lnTo>
                <a:lnTo>
                  <a:pt x="82365" y="17319"/>
                </a:lnTo>
                <a:lnTo>
                  <a:pt x="82506" y="17266"/>
                </a:lnTo>
                <a:lnTo>
                  <a:pt x="82629" y="17195"/>
                </a:lnTo>
                <a:lnTo>
                  <a:pt x="82859" y="17019"/>
                </a:lnTo>
                <a:lnTo>
                  <a:pt x="82947" y="16931"/>
                </a:lnTo>
                <a:lnTo>
                  <a:pt x="83017" y="16843"/>
                </a:lnTo>
                <a:lnTo>
                  <a:pt x="83088" y="16755"/>
                </a:lnTo>
                <a:lnTo>
                  <a:pt x="83105" y="16667"/>
                </a:lnTo>
                <a:lnTo>
                  <a:pt x="83123" y="16579"/>
                </a:lnTo>
                <a:lnTo>
                  <a:pt x="83123" y="16473"/>
                </a:lnTo>
                <a:lnTo>
                  <a:pt x="83105" y="16367"/>
                </a:lnTo>
                <a:lnTo>
                  <a:pt x="83070" y="16244"/>
                </a:lnTo>
                <a:lnTo>
                  <a:pt x="82982" y="15997"/>
                </a:lnTo>
                <a:lnTo>
                  <a:pt x="82911" y="15892"/>
                </a:lnTo>
                <a:lnTo>
                  <a:pt x="82859" y="15803"/>
                </a:lnTo>
                <a:lnTo>
                  <a:pt x="82770" y="15733"/>
                </a:lnTo>
                <a:lnTo>
                  <a:pt x="82665" y="15680"/>
                </a:lnTo>
                <a:lnTo>
                  <a:pt x="82506" y="15592"/>
                </a:lnTo>
                <a:lnTo>
                  <a:pt x="82594" y="15574"/>
                </a:lnTo>
                <a:close/>
                <a:moveTo>
                  <a:pt x="69310" y="12650"/>
                </a:moveTo>
                <a:lnTo>
                  <a:pt x="69821" y="12844"/>
                </a:lnTo>
                <a:lnTo>
                  <a:pt x="70085" y="12967"/>
                </a:lnTo>
                <a:lnTo>
                  <a:pt x="70350" y="13090"/>
                </a:lnTo>
                <a:lnTo>
                  <a:pt x="70543" y="13214"/>
                </a:lnTo>
                <a:lnTo>
                  <a:pt x="70702" y="13337"/>
                </a:lnTo>
                <a:lnTo>
                  <a:pt x="70843" y="13495"/>
                </a:lnTo>
                <a:lnTo>
                  <a:pt x="70966" y="13672"/>
                </a:lnTo>
                <a:lnTo>
                  <a:pt x="71125" y="13954"/>
                </a:lnTo>
                <a:lnTo>
                  <a:pt x="71266" y="14235"/>
                </a:lnTo>
                <a:lnTo>
                  <a:pt x="71407" y="14517"/>
                </a:lnTo>
                <a:lnTo>
                  <a:pt x="71530" y="14817"/>
                </a:lnTo>
                <a:lnTo>
                  <a:pt x="71600" y="15028"/>
                </a:lnTo>
                <a:lnTo>
                  <a:pt x="71636" y="15222"/>
                </a:lnTo>
                <a:lnTo>
                  <a:pt x="71636" y="15433"/>
                </a:lnTo>
                <a:lnTo>
                  <a:pt x="71600" y="15645"/>
                </a:lnTo>
                <a:lnTo>
                  <a:pt x="71600" y="15715"/>
                </a:lnTo>
                <a:lnTo>
                  <a:pt x="71600" y="15786"/>
                </a:lnTo>
                <a:lnTo>
                  <a:pt x="71600" y="15944"/>
                </a:lnTo>
                <a:lnTo>
                  <a:pt x="71618" y="16332"/>
                </a:lnTo>
                <a:lnTo>
                  <a:pt x="71636" y="16720"/>
                </a:lnTo>
                <a:lnTo>
                  <a:pt x="71618" y="16931"/>
                </a:lnTo>
                <a:lnTo>
                  <a:pt x="71565" y="17142"/>
                </a:lnTo>
                <a:lnTo>
                  <a:pt x="71495" y="17354"/>
                </a:lnTo>
                <a:lnTo>
                  <a:pt x="71389" y="17548"/>
                </a:lnTo>
                <a:lnTo>
                  <a:pt x="71336" y="17600"/>
                </a:lnTo>
                <a:lnTo>
                  <a:pt x="71248" y="17671"/>
                </a:lnTo>
                <a:lnTo>
                  <a:pt x="70755" y="15856"/>
                </a:lnTo>
                <a:lnTo>
                  <a:pt x="70720" y="15680"/>
                </a:lnTo>
                <a:lnTo>
                  <a:pt x="70808" y="15662"/>
                </a:lnTo>
                <a:lnTo>
                  <a:pt x="70896" y="15645"/>
                </a:lnTo>
                <a:lnTo>
                  <a:pt x="71371" y="15680"/>
                </a:lnTo>
                <a:lnTo>
                  <a:pt x="71371" y="15680"/>
                </a:lnTo>
                <a:lnTo>
                  <a:pt x="71266" y="15627"/>
                </a:lnTo>
                <a:lnTo>
                  <a:pt x="71213" y="15592"/>
                </a:lnTo>
                <a:lnTo>
                  <a:pt x="70579" y="15381"/>
                </a:lnTo>
                <a:lnTo>
                  <a:pt x="70491" y="15363"/>
                </a:lnTo>
                <a:lnTo>
                  <a:pt x="70455" y="15345"/>
                </a:lnTo>
                <a:lnTo>
                  <a:pt x="70420" y="15310"/>
                </a:lnTo>
                <a:lnTo>
                  <a:pt x="70279" y="15152"/>
                </a:lnTo>
                <a:lnTo>
                  <a:pt x="70156" y="14975"/>
                </a:lnTo>
                <a:lnTo>
                  <a:pt x="70032" y="14782"/>
                </a:lnTo>
                <a:lnTo>
                  <a:pt x="69927" y="14570"/>
                </a:lnTo>
                <a:lnTo>
                  <a:pt x="70138" y="14553"/>
                </a:lnTo>
                <a:lnTo>
                  <a:pt x="70350" y="14570"/>
                </a:lnTo>
                <a:lnTo>
                  <a:pt x="70772" y="14623"/>
                </a:lnTo>
                <a:lnTo>
                  <a:pt x="70772" y="14623"/>
                </a:lnTo>
                <a:lnTo>
                  <a:pt x="70720" y="14535"/>
                </a:lnTo>
                <a:lnTo>
                  <a:pt x="70667" y="14500"/>
                </a:lnTo>
                <a:lnTo>
                  <a:pt x="70226" y="14376"/>
                </a:lnTo>
                <a:lnTo>
                  <a:pt x="70015" y="14341"/>
                </a:lnTo>
                <a:lnTo>
                  <a:pt x="69821" y="14288"/>
                </a:lnTo>
                <a:lnTo>
                  <a:pt x="69715" y="14253"/>
                </a:lnTo>
                <a:lnTo>
                  <a:pt x="69627" y="14200"/>
                </a:lnTo>
                <a:lnTo>
                  <a:pt x="69557" y="14147"/>
                </a:lnTo>
                <a:lnTo>
                  <a:pt x="69486" y="14077"/>
                </a:lnTo>
                <a:lnTo>
                  <a:pt x="69416" y="13989"/>
                </a:lnTo>
                <a:lnTo>
                  <a:pt x="69363" y="13883"/>
                </a:lnTo>
                <a:lnTo>
                  <a:pt x="69328" y="13777"/>
                </a:lnTo>
                <a:lnTo>
                  <a:pt x="69292" y="13654"/>
                </a:lnTo>
                <a:lnTo>
                  <a:pt x="69486" y="13636"/>
                </a:lnTo>
                <a:lnTo>
                  <a:pt x="69909" y="13636"/>
                </a:lnTo>
                <a:lnTo>
                  <a:pt x="70138" y="13601"/>
                </a:lnTo>
                <a:lnTo>
                  <a:pt x="69909" y="13531"/>
                </a:lnTo>
                <a:lnTo>
                  <a:pt x="69751" y="13495"/>
                </a:lnTo>
                <a:lnTo>
                  <a:pt x="69522" y="13460"/>
                </a:lnTo>
                <a:lnTo>
                  <a:pt x="69310" y="13460"/>
                </a:lnTo>
                <a:lnTo>
                  <a:pt x="69169" y="13443"/>
                </a:lnTo>
                <a:lnTo>
                  <a:pt x="69028" y="13407"/>
                </a:lnTo>
                <a:lnTo>
                  <a:pt x="68905" y="13355"/>
                </a:lnTo>
                <a:lnTo>
                  <a:pt x="68799" y="13284"/>
                </a:lnTo>
                <a:lnTo>
                  <a:pt x="68693" y="13196"/>
                </a:lnTo>
                <a:lnTo>
                  <a:pt x="68605" y="13108"/>
                </a:lnTo>
                <a:lnTo>
                  <a:pt x="68429" y="12879"/>
                </a:lnTo>
                <a:lnTo>
                  <a:pt x="68535" y="12844"/>
                </a:lnTo>
                <a:lnTo>
                  <a:pt x="68605" y="12826"/>
                </a:lnTo>
                <a:lnTo>
                  <a:pt x="68834" y="12808"/>
                </a:lnTo>
                <a:lnTo>
                  <a:pt x="69046" y="12773"/>
                </a:lnTo>
                <a:lnTo>
                  <a:pt x="69099" y="12755"/>
                </a:lnTo>
                <a:lnTo>
                  <a:pt x="69169" y="12738"/>
                </a:lnTo>
                <a:lnTo>
                  <a:pt x="69310" y="12650"/>
                </a:lnTo>
                <a:close/>
                <a:moveTo>
                  <a:pt x="3806" y="16121"/>
                </a:moveTo>
                <a:lnTo>
                  <a:pt x="3876" y="16138"/>
                </a:lnTo>
                <a:lnTo>
                  <a:pt x="3946" y="16191"/>
                </a:lnTo>
                <a:lnTo>
                  <a:pt x="4105" y="16332"/>
                </a:lnTo>
                <a:lnTo>
                  <a:pt x="4246" y="16491"/>
                </a:lnTo>
                <a:lnTo>
                  <a:pt x="4299" y="16579"/>
                </a:lnTo>
                <a:lnTo>
                  <a:pt x="4334" y="16667"/>
                </a:lnTo>
                <a:lnTo>
                  <a:pt x="4369" y="16755"/>
                </a:lnTo>
                <a:lnTo>
                  <a:pt x="4405" y="16861"/>
                </a:lnTo>
                <a:lnTo>
                  <a:pt x="4387" y="16896"/>
                </a:lnTo>
                <a:lnTo>
                  <a:pt x="3982" y="16508"/>
                </a:lnTo>
                <a:lnTo>
                  <a:pt x="3946" y="16491"/>
                </a:lnTo>
                <a:lnTo>
                  <a:pt x="3876" y="16473"/>
                </a:lnTo>
                <a:lnTo>
                  <a:pt x="3876" y="16543"/>
                </a:lnTo>
                <a:lnTo>
                  <a:pt x="3894" y="16579"/>
                </a:lnTo>
                <a:lnTo>
                  <a:pt x="3946" y="16667"/>
                </a:lnTo>
                <a:lnTo>
                  <a:pt x="3999" y="16755"/>
                </a:lnTo>
                <a:lnTo>
                  <a:pt x="4035" y="16790"/>
                </a:lnTo>
                <a:lnTo>
                  <a:pt x="4035" y="16843"/>
                </a:lnTo>
                <a:lnTo>
                  <a:pt x="3894" y="16808"/>
                </a:lnTo>
                <a:lnTo>
                  <a:pt x="3823" y="16790"/>
                </a:lnTo>
                <a:lnTo>
                  <a:pt x="3770" y="16755"/>
                </a:lnTo>
                <a:lnTo>
                  <a:pt x="3717" y="16684"/>
                </a:lnTo>
                <a:lnTo>
                  <a:pt x="3665" y="16614"/>
                </a:lnTo>
                <a:lnTo>
                  <a:pt x="3559" y="16402"/>
                </a:lnTo>
                <a:lnTo>
                  <a:pt x="3524" y="16473"/>
                </a:lnTo>
                <a:lnTo>
                  <a:pt x="3488" y="16526"/>
                </a:lnTo>
                <a:lnTo>
                  <a:pt x="3488" y="16649"/>
                </a:lnTo>
                <a:lnTo>
                  <a:pt x="3506" y="16772"/>
                </a:lnTo>
                <a:lnTo>
                  <a:pt x="3541" y="16896"/>
                </a:lnTo>
                <a:lnTo>
                  <a:pt x="3577" y="16984"/>
                </a:lnTo>
                <a:lnTo>
                  <a:pt x="3647" y="17072"/>
                </a:lnTo>
                <a:lnTo>
                  <a:pt x="3753" y="17142"/>
                </a:lnTo>
                <a:lnTo>
                  <a:pt x="3858" y="17213"/>
                </a:lnTo>
                <a:lnTo>
                  <a:pt x="3982" y="17248"/>
                </a:lnTo>
                <a:lnTo>
                  <a:pt x="4105" y="17283"/>
                </a:lnTo>
                <a:lnTo>
                  <a:pt x="4228" y="17319"/>
                </a:lnTo>
                <a:lnTo>
                  <a:pt x="4281" y="17600"/>
                </a:lnTo>
                <a:lnTo>
                  <a:pt x="4299" y="17636"/>
                </a:lnTo>
                <a:lnTo>
                  <a:pt x="4281" y="17689"/>
                </a:lnTo>
                <a:lnTo>
                  <a:pt x="4264" y="17706"/>
                </a:lnTo>
                <a:lnTo>
                  <a:pt x="4228" y="17741"/>
                </a:lnTo>
                <a:lnTo>
                  <a:pt x="4140" y="17741"/>
                </a:lnTo>
                <a:lnTo>
                  <a:pt x="4052" y="17724"/>
                </a:lnTo>
                <a:lnTo>
                  <a:pt x="3999" y="17689"/>
                </a:lnTo>
                <a:lnTo>
                  <a:pt x="3929" y="17618"/>
                </a:lnTo>
                <a:lnTo>
                  <a:pt x="3524" y="17178"/>
                </a:lnTo>
                <a:lnTo>
                  <a:pt x="3400" y="17037"/>
                </a:lnTo>
                <a:lnTo>
                  <a:pt x="3312" y="16878"/>
                </a:lnTo>
                <a:lnTo>
                  <a:pt x="3259" y="16702"/>
                </a:lnTo>
                <a:lnTo>
                  <a:pt x="3224" y="16491"/>
                </a:lnTo>
                <a:lnTo>
                  <a:pt x="3647" y="16173"/>
                </a:lnTo>
                <a:lnTo>
                  <a:pt x="3717" y="16138"/>
                </a:lnTo>
                <a:lnTo>
                  <a:pt x="3806" y="16121"/>
                </a:lnTo>
                <a:close/>
                <a:moveTo>
                  <a:pt x="3806" y="17794"/>
                </a:moveTo>
                <a:lnTo>
                  <a:pt x="4052" y="17900"/>
                </a:lnTo>
                <a:lnTo>
                  <a:pt x="4017" y="17970"/>
                </a:lnTo>
                <a:lnTo>
                  <a:pt x="3964" y="18006"/>
                </a:lnTo>
                <a:lnTo>
                  <a:pt x="3911" y="18006"/>
                </a:lnTo>
                <a:lnTo>
                  <a:pt x="3858" y="17988"/>
                </a:lnTo>
                <a:lnTo>
                  <a:pt x="3823" y="17953"/>
                </a:lnTo>
                <a:lnTo>
                  <a:pt x="3806" y="17918"/>
                </a:lnTo>
                <a:lnTo>
                  <a:pt x="3788" y="17865"/>
                </a:lnTo>
                <a:lnTo>
                  <a:pt x="3806" y="17794"/>
                </a:lnTo>
                <a:close/>
                <a:moveTo>
                  <a:pt x="17107" y="15592"/>
                </a:moveTo>
                <a:lnTo>
                  <a:pt x="17671" y="15662"/>
                </a:lnTo>
                <a:lnTo>
                  <a:pt x="17618" y="15751"/>
                </a:lnTo>
                <a:lnTo>
                  <a:pt x="17583" y="15803"/>
                </a:lnTo>
                <a:lnTo>
                  <a:pt x="17231" y="16121"/>
                </a:lnTo>
                <a:lnTo>
                  <a:pt x="17072" y="16244"/>
                </a:lnTo>
                <a:lnTo>
                  <a:pt x="17019" y="16314"/>
                </a:lnTo>
                <a:lnTo>
                  <a:pt x="16966" y="16402"/>
                </a:lnTo>
                <a:lnTo>
                  <a:pt x="17002" y="16420"/>
                </a:lnTo>
                <a:lnTo>
                  <a:pt x="17037" y="16420"/>
                </a:lnTo>
                <a:lnTo>
                  <a:pt x="17090" y="16385"/>
                </a:lnTo>
                <a:lnTo>
                  <a:pt x="17266" y="16261"/>
                </a:lnTo>
                <a:lnTo>
                  <a:pt x="17442" y="16121"/>
                </a:lnTo>
                <a:lnTo>
                  <a:pt x="17742" y="15944"/>
                </a:lnTo>
                <a:lnTo>
                  <a:pt x="17900" y="15856"/>
                </a:lnTo>
                <a:lnTo>
                  <a:pt x="18059" y="15786"/>
                </a:lnTo>
                <a:lnTo>
                  <a:pt x="18182" y="15733"/>
                </a:lnTo>
                <a:lnTo>
                  <a:pt x="18323" y="15698"/>
                </a:lnTo>
                <a:lnTo>
                  <a:pt x="18464" y="15680"/>
                </a:lnTo>
                <a:lnTo>
                  <a:pt x="18622" y="15662"/>
                </a:lnTo>
                <a:lnTo>
                  <a:pt x="18799" y="15680"/>
                </a:lnTo>
                <a:lnTo>
                  <a:pt x="18975" y="15698"/>
                </a:lnTo>
                <a:lnTo>
                  <a:pt x="19151" y="15751"/>
                </a:lnTo>
                <a:lnTo>
                  <a:pt x="19362" y="15839"/>
                </a:lnTo>
                <a:lnTo>
                  <a:pt x="19310" y="15909"/>
                </a:lnTo>
                <a:lnTo>
                  <a:pt x="19257" y="15962"/>
                </a:lnTo>
                <a:lnTo>
                  <a:pt x="18570" y="16596"/>
                </a:lnTo>
                <a:lnTo>
                  <a:pt x="18235" y="16878"/>
                </a:lnTo>
                <a:lnTo>
                  <a:pt x="18182" y="16949"/>
                </a:lnTo>
                <a:lnTo>
                  <a:pt x="18164" y="16984"/>
                </a:lnTo>
                <a:lnTo>
                  <a:pt x="18182" y="17054"/>
                </a:lnTo>
                <a:lnTo>
                  <a:pt x="18482" y="16825"/>
                </a:lnTo>
                <a:lnTo>
                  <a:pt x="18834" y="16543"/>
                </a:lnTo>
                <a:lnTo>
                  <a:pt x="19186" y="16261"/>
                </a:lnTo>
                <a:lnTo>
                  <a:pt x="19362" y="16138"/>
                </a:lnTo>
                <a:lnTo>
                  <a:pt x="19556" y="16032"/>
                </a:lnTo>
                <a:lnTo>
                  <a:pt x="19732" y="15980"/>
                </a:lnTo>
                <a:lnTo>
                  <a:pt x="19909" y="15944"/>
                </a:lnTo>
                <a:lnTo>
                  <a:pt x="20085" y="15927"/>
                </a:lnTo>
                <a:lnTo>
                  <a:pt x="20261" y="15944"/>
                </a:lnTo>
                <a:lnTo>
                  <a:pt x="20420" y="15997"/>
                </a:lnTo>
                <a:lnTo>
                  <a:pt x="20578" y="16068"/>
                </a:lnTo>
                <a:lnTo>
                  <a:pt x="20737" y="16156"/>
                </a:lnTo>
                <a:lnTo>
                  <a:pt x="20878" y="16279"/>
                </a:lnTo>
                <a:lnTo>
                  <a:pt x="20825" y="16367"/>
                </a:lnTo>
                <a:lnTo>
                  <a:pt x="20754" y="16420"/>
                </a:lnTo>
                <a:lnTo>
                  <a:pt x="20596" y="16543"/>
                </a:lnTo>
                <a:lnTo>
                  <a:pt x="20261" y="16772"/>
                </a:lnTo>
                <a:lnTo>
                  <a:pt x="20102" y="16878"/>
                </a:lnTo>
                <a:lnTo>
                  <a:pt x="20032" y="16949"/>
                </a:lnTo>
                <a:lnTo>
                  <a:pt x="19979" y="17037"/>
                </a:lnTo>
                <a:lnTo>
                  <a:pt x="20032" y="17054"/>
                </a:lnTo>
                <a:lnTo>
                  <a:pt x="20067" y="17054"/>
                </a:lnTo>
                <a:lnTo>
                  <a:pt x="20138" y="17019"/>
                </a:lnTo>
                <a:lnTo>
                  <a:pt x="20367" y="16878"/>
                </a:lnTo>
                <a:lnTo>
                  <a:pt x="20596" y="16737"/>
                </a:lnTo>
                <a:lnTo>
                  <a:pt x="20895" y="16596"/>
                </a:lnTo>
                <a:lnTo>
                  <a:pt x="21036" y="16543"/>
                </a:lnTo>
                <a:lnTo>
                  <a:pt x="21195" y="16491"/>
                </a:lnTo>
                <a:lnTo>
                  <a:pt x="21283" y="16473"/>
                </a:lnTo>
                <a:lnTo>
                  <a:pt x="21389" y="16455"/>
                </a:lnTo>
                <a:lnTo>
                  <a:pt x="21494" y="16455"/>
                </a:lnTo>
                <a:lnTo>
                  <a:pt x="21582" y="16473"/>
                </a:lnTo>
                <a:lnTo>
                  <a:pt x="21688" y="16491"/>
                </a:lnTo>
                <a:lnTo>
                  <a:pt x="21776" y="16543"/>
                </a:lnTo>
                <a:lnTo>
                  <a:pt x="21882" y="16596"/>
                </a:lnTo>
                <a:lnTo>
                  <a:pt x="21970" y="16684"/>
                </a:lnTo>
                <a:lnTo>
                  <a:pt x="21547" y="17054"/>
                </a:lnTo>
                <a:lnTo>
                  <a:pt x="21600" y="17072"/>
                </a:lnTo>
                <a:lnTo>
                  <a:pt x="21653" y="17072"/>
                </a:lnTo>
                <a:lnTo>
                  <a:pt x="21723" y="17037"/>
                </a:lnTo>
                <a:lnTo>
                  <a:pt x="22040" y="16913"/>
                </a:lnTo>
                <a:lnTo>
                  <a:pt x="22164" y="16878"/>
                </a:lnTo>
                <a:lnTo>
                  <a:pt x="22287" y="16861"/>
                </a:lnTo>
                <a:lnTo>
                  <a:pt x="22410" y="16861"/>
                </a:lnTo>
                <a:lnTo>
                  <a:pt x="22534" y="16878"/>
                </a:lnTo>
                <a:lnTo>
                  <a:pt x="22639" y="16913"/>
                </a:lnTo>
                <a:lnTo>
                  <a:pt x="22745" y="16966"/>
                </a:lnTo>
                <a:lnTo>
                  <a:pt x="22851" y="17037"/>
                </a:lnTo>
                <a:lnTo>
                  <a:pt x="22957" y="17125"/>
                </a:lnTo>
                <a:lnTo>
                  <a:pt x="22921" y="17230"/>
                </a:lnTo>
                <a:lnTo>
                  <a:pt x="22868" y="17336"/>
                </a:lnTo>
                <a:lnTo>
                  <a:pt x="22763" y="17477"/>
                </a:lnTo>
                <a:lnTo>
                  <a:pt x="22639" y="17600"/>
                </a:lnTo>
                <a:lnTo>
                  <a:pt x="22498" y="17724"/>
                </a:lnTo>
                <a:lnTo>
                  <a:pt x="22358" y="17812"/>
                </a:lnTo>
                <a:lnTo>
                  <a:pt x="22199" y="17900"/>
                </a:lnTo>
                <a:lnTo>
                  <a:pt x="22040" y="17970"/>
                </a:lnTo>
                <a:lnTo>
                  <a:pt x="21882" y="18041"/>
                </a:lnTo>
                <a:lnTo>
                  <a:pt x="21706" y="18094"/>
                </a:lnTo>
                <a:lnTo>
                  <a:pt x="21406" y="18147"/>
                </a:lnTo>
                <a:lnTo>
                  <a:pt x="21089" y="18182"/>
                </a:lnTo>
                <a:lnTo>
                  <a:pt x="20772" y="18199"/>
                </a:lnTo>
                <a:lnTo>
                  <a:pt x="20472" y="18182"/>
                </a:lnTo>
                <a:lnTo>
                  <a:pt x="20173" y="18182"/>
                </a:lnTo>
                <a:lnTo>
                  <a:pt x="19891" y="18147"/>
                </a:lnTo>
                <a:lnTo>
                  <a:pt x="19327" y="18059"/>
                </a:lnTo>
                <a:lnTo>
                  <a:pt x="18763" y="17935"/>
                </a:lnTo>
                <a:lnTo>
                  <a:pt x="18217" y="17794"/>
                </a:lnTo>
                <a:lnTo>
                  <a:pt x="17812" y="17653"/>
                </a:lnTo>
                <a:lnTo>
                  <a:pt x="17424" y="17512"/>
                </a:lnTo>
                <a:lnTo>
                  <a:pt x="17054" y="17371"/>
                </a:lnTo>
                <a:lnTo>
                  <a:pt x="16667" y="17195"/>
                </a:lnTo>
                <a:lnTo>
                  <a:pt x="14271" y="16103"/>
                </a:lnTo>
                <a:lnTo>
                  <a:pt x="14165" y="16068"/>
                </a:lnTo>
                <a:lnTo>
                  <a:pt x="14130" y="16032"/>
                </a:lnTo>
                <a:lnTo>
                  <a:pt x="14112" y="15962"/>
                </a:lnTo>
                <a:lnTo>
                  <a:pt x="14623" y="15874"/>
                </a:lnTo>
                <a:lnTo>
                  <a:pt x="15610" y="15680"/>
                </a:lnTo>
                <a:lnTo>
                  <a:pt x="15768" y="15662"/>
                </a:lnTo>
                <a:lnTo>
                  <a:pt x="15927" y="15662"/>
                </a:lnTo>
                <a:lnTo>
                  <a:pt x="16085" y="15680"/>
                </a:lnTo>
                <a:lnTo>
                  <a:pt x="16085" y="15733"/>
                </a:lnTo>
                <a:lnTo>
                  <a:pt x="16085" y="15786"/>
                </a:lnTo>
                <a:lnTo>
                  <a:pt x="16033" y="15856"/>
                </a:lnTo>
                <a:lnTo>
                  <a:pt x="15980" y="15927"/>
                </a:lnTo>
                <a:lnTo>
                  <a:pt x="15944" y="15962"/>
                </a:lnTo>
                <a:lnTo>
                  <a:pt x="15927" y="15997"/>
                </a:lnTo>
                <a:lnTo>
                  <a:pt x="15962" y="16032"/>
                </a:lnTo>
                <a:lnTo>
                  <a:pt x="15980" y="16050"/>
                </a:lnTo>
                <a:lnTo>
                  <a:pt x="16033" y="16032"/>
                </a:lnTo>
                <a:lnTo>
                  <a:pt x="16244" y="15909"/>
                </a:lnTo>
                <a:lnTo>
                  <a:pt x="16438" y="15768"/>
                </a:lnTo>
                <a:lnTo>
                  <a:pt x="16596" y="15680"/>
                </a:lnTo>
                <a:lnTo>
                  <a:pt x="16755" y="15627"/>
                </a:lnTo>
                <a:lnTo>
                  <a:pt x="16931" y="15592"/>
                </a:lnTo>
                <a:close/>
                <a:moveTo>
                  <a:pt x="30779" y="15240"/>
                </a:moveTo>
                <a:lnTo>
                  <a:pt x="31026" y="15292"/>
                </a:lnTo>
                <a:lnTo>
                  <a:pt x="31202" y="15328"/>
                </a:lnTo>
                <a:lnTo>
                  <a:pt x="31343" y="15381"/>
                </a:lnTo>
                <a:lnTo>
                  <a:pt x="31484" y="15451"/>
                </a:lnTo>
                <a:lnTo>
                  <a:pt x="31625" y="15539"/>
                </a:lnTo>
                <a:lnTo>
                  <a:pt x="31748" y="15645"/>
                </a:lnTo>
                <a:lnTo>
                  <a:pt x="31854" y="15751"/>
                </a:lnTo>
                <a:lnTo>
                  <a:pt x="31959" y="15874"/>
                </a:lnTo>
                <a:lnTo>
                  <a:pt x="32048" y="16015"/>
                </a:lnTo>
                <a:lnTo>
                  <a:pt x="32206" y="16367"/>
                </a:lnTo>
                <a:lnTo>
                  <a:pt x="32382" y="16720"/>
                </a:lnTo>
                <a:lnTo>
                  <a:pt x="32682" y="17424"/>
                </a:lnTo>
                <a:lnTo>
                  <a:pt x="32699" y="17460"/>
                </a:lnTo>
                <a:lnTo>
                  <a:pt x="32682" y="17512"/>
                </a:lnTo>
                <a:lnTo>
                  <a:pt x="32435" y="17583"/>
                </a:lnTo>
                <a:lnTo>
                  <a:pt x="32277" y="17389"/>
                </a:lnTo>
                <a:lnTo>
                  <a:pt x="32118" y="17160"/>
                </a:lnTo>
                <a:lnTo>
                  <a:pt x="31836" y="16649"/>
                </a:lnTo>
                <a:lnTo>
                  <a:pt x="31836" y="16772"/>
                </a:lnTo>
                <a:lnTo>
                  <a:pt x="31871" y="16878"/>
                </a:lnTo>
                <a:lnTo>
                  <a:pt x="31942" y="17072"/>
                </a:lnTo>
                <a:lnTo>
                  <a:pt x="32012" y="17248"/>
                </a:lnTo>
                <a:lnTo>
                  <a:pt x="32048" y="17442"/>
                </a:lnTo>
                <a:lnTo>
                  <a:pt x="31995" y="17477"/>
                </a:lnTo>
                <a:lnTo>
                  <a:pt x="31924" y="17495"/>
                </a:lnTo>
                <a:lnTo>
                  <a:pt x="31854" y="17495"/>
                </a:lnTo>
                <a:lnTo>
                  <a:pt x="31783" y="17477"/>
                </a:lnTo>
                <a:lnTo>
                  <a:pt x="31713" y="17460"/>
                </a:lnTo>
                <a:lnTo>
                  <a:pt x="31660" y="17407"/>
                </a:lnTo>
                <a:lnTo>
                  <a:pt x="31625" y="17354"/>
                </a:lnTo>
                <a:lnTo>
                  <a:pt x="31589" y="17301"/>
                </a:lnTo>
                <a:lnTo>
                  <a:pt x="31184" y="16561"/>
                </a:lnTo>
                <a:lnTo>
                  <a:pt x="31114" y="16438"/>
                </a:lnTo>
                <a:lnTo>
                  <a:pt x="31026" y="16314"/>
                </a:lnTo>
                <a:lnTo>
                  <a:pt x="31114" y="16614"/>
                </a:lnTo>
                <a:lnTo>
                  <a:pt x="31219" y="16913"/>
                </a:lnTo>
                <a:lnTo>
                  <a:pt x="31325" y="17213"/>
                </a:lnTo>
                <a:lnTo>
                  <a:pt x="31413" y="17512"/>
                </a:lnTo>
                <a:lnTo>
                  <a:pt x="31114" y="17548"/>
                </a:lnTo>
                <a:lnTo>
                  <a:pt x="31026" y="17460"/>
                </a:lnTo>
                <a:lnTo>
                  <a:pt x="30955" y="17371"/>
                </a:lnTo>
                <a:lnTo>
                  <a:pt x="30814" y="17160"/>
                </a:lnTo>
                <a:lnTo>
                  <a:pt x="30691" y="16966"/>
                </a:lnTo>
                <a:lnTo>
                  <a:pt x="30532" y="16772"/>
                </a:lnTo>
                <a:lnTo>
                  <a:pt x="30550" y="16843"/>
                </a:lnTo>
                <a:lnTo>
                  <a:pt x="30550" y="16913"/>
                </a:lnTo>
                <a:lnTo>
                  <a:pt x="30850" y="17636"/>
                </a:lnTo>
                <a:lnTo>
                  <a:pt x="30779" y="17724"/>
                </a:lnTo>
                <a:lnTo>
                  <a:pt x="30691" y="17777"/>
                </a:lnTo>
                <a:lnTo>
                  <a:pt x="30497" y="17900"/>
                </a:lnTo>
                <a:lnTo>
                  <a:pt x="30427" y="17812"/>
                </a:lnTo>
                <a:lnTo>
                  <a:pt x="30374" y="17741"/>
                </a:lnTo>
                <a:lnTo>
                  <a:pt x="29863" y="16808"/>
                </a:lnTo>
                <a:lnTo>
                  <a:pt x="29810" y="16737"/>
                </a:lnTo>
                <a:lnTo>
                  <a:pt x="29757" y="16684"/>
                </a:lnTo>
                <a:lnTo>
                  <a:pt x="29704" y="16667"/>
                </a:lnTo>
                <a:lnTo>
                  <a:pt x="29757" y="16808"/>
                </a:lnTo>
                <a:lnTo>
                  <a:pt x="29810" y="16966"/>
                </a:lnTo>
                <a:lnTo>
                  <a:pt x="30233" y="17935"/>
                </a:lnTo>
                <a:lnTo>
                  <a:pt x="30286" y="18041"/>
                </a:lnTo>
                <a:lnTo>
                  <a:pt x="30321" y="18147"/>
                </a:lnTo>
                <a:lnTo>
                  <a:pt x="30339" y="18252"/>
                </a:lnTo>
                <a:lnTo>
                  <a:pt x="30321" y="18340"/>
                </a:lnTo>
                <a:lnTo>
                  <a:pt x="30286" y="18446"/>
                </a:lnTo>
                <a:lnTo>
                  <a:pt x="30198" y="18534"/>
                </a:lnTo>
                <a:lnTo>
                  <a:pt x="30145" y="18446"/>
                </a:lnTo>
                <a:lnTo>
                  <a:pt x="30074" y="18376"/>
                </a:lnTo>
                <a:lnTo>
                  <a:pt x="29511" y="17389"/>
                </a:lnTo>
                <a:lnTo>
                  <a:pt x="29458" y="17283"/>
                </a:lnTo>
                <a:lnTo>
                  <a:pt x="29422" y="17230"/>
                </a:lnTo>
                <a:lnTo>
                  <a:pt x="29370" y="17213"/>
                </a:lnTo>
                <a:lnTo>
                  <a:pt x="29405" y="17336"/>
                </a:lnTo>
                <a:lnTo>
                  <a:pt x="29440" y="17460"/>
                </a:lnTo>
                <a:lnTo>
                  <a:pt x="29810" y="18252"/>
                </a:lnTo>
                <a:lnTo>
                  <a:pt x="29916" y="18499"/>
                </a:lnTo>
                <a:lnTo>
                  <a:pt x="29810" y="18552"/>
                </a:lnTo>
                <a:lnTo>
                  <a:pt x="29722" y="18569"/>
                </a:lnTo>
                <a:lnTo>
                  <a:pt x="29651" y="18552"/>
                </a:lnTo>
                <a:lnTo>
                  <a:pt x="29599" y="18481"/>
                </a:lnTo>
                <a:lnTo>
                  <a:pt x="29493" y="18323"/>
                </a:lnTo>
                <a:lnTo>
                  <a:pt x="29405" y="18164"/>
                </a:lnTo>
                <a:lnTo>
                  <a:pt x="29317" y="18023"/>
                </a:lnTo>
                <a:lnTo>
                  <a:pt x="29264" y="17953"/>
                </a:lnTo>
                <a:lnTo>
                  <a:pt x="29176" y="17865"/>
                </a:lnTo>
                <a:lnTo>
                  <a:pt x="29176" y="17865"/>
                </a:lnTo>
                <a:lnTo>
                  <a:pt x="29229" y="18076"/>
                </a:lnTo>
                <a:lnTo>
                  <a:pt x="29299" y="18252"/>
                </a:lnTo>
                <a:lnTo>
                  <a:pt x="29370" y="18446"/>
                </a:lnTo>
                <a:lnTo>
                  <a:pt x="29405" y="18640"/>
                </a:lnTo>
                <a:lnTo>
                  <a:pt x="29317" y="18605"/>
                </a:lnTo>
                <a:lnTo>
                  <a:pt x="29264" y="18569"/>
                </a:lnTo>
                <a:lnTo>
                  <a:pt x="29193" y="18481"/>
                </a:lnTo>
                <a:lnTo>
                  <a:pt x="29123" y="18393"/>
                </a:lnTo>
                <a:lnTo>
                  <a:pt x="28277" y="16966"/>
                </a:lnTo>
                <a:lnTo>
                  <a:pt x="28172" y="16772"/>
                </a:lnTo>
                <a:lnTo>
                  <a:pt x="28101" y="16579"/>
                </a:lnTo>
                <a:lnTo>
                  <a:pt x="28066" y="16455"/>
                </a:lnTo>
                <a:lnTo>
                  <a:pt x="28066" y="16367"/>
                </a:lnTo>
                <a:lnTo>
                  <a:pt x="28066" y="16279"/>
                </a:lnTo>
                <a:lnTo>
                  <a:pt x="28101" y="16191"/>
                </a:lnTo>
                <a:lnTo>
                  <a:pt x="28136" y="16121"/>
                </a:lnTo>
                <a:lnTo>
                  <a:pt x="28207" y="16068"/>
                </a:lnTo>
                <a:lnTo>
                  <a:pt x="28295" y="16015"/>
                </a:lnTo>
                <a:lnTo>
                  <a:pt x="28401" y="15962"/>
                </a:lnTo>
                <a:lnTo>
                  <a:pt x="29193" y="15645"/>
                </a:lnTo>
                <a:lnTo>
                  <a:pt x="30004" y="15345"/>
                </a:lnTo>
                <a:lnTo>
                  <a:pt x="30250" y="15275"/>
                </a:lnTo>
                <a:lnTo>
                  <a:pt x="30515" y="15240"/>
                </a:lnTo>
                <a:close/>
                <a:moveTo>
                  <a:pt x="3312" y="17724"/>
                </a:moveTo>
                <a:lnTo>
                  <a:pt x="3365" y="17741"/>
                </a:lnTo>
                <a:lnTo>
                  <a:pt x="3418" y="17777"/>
                </a:lnTo>
                <a:lnTo>
                  <a:pt x="3436" y="17830"/>
                </a:lnTo>
                <a:lnTo>
                  <a:pt x="3488" y="17918"/>
                </a:lnTo>
                <a:lnTo>
                  <a:pt x="3541" y="17988"/>
                </a:lnTo>
                <a:lnTo>
                  <a:pt x="3594" y="18059"/>
                </a:lnTo>
                <a:lnTo>
                  <a:pt x="3665" y="18111"/>
                </a:lnTo>
                <a:lnTo>
                  <a:pt x="3823" y="18217"/>
                </a:lnTo>
                <a:lnTo>
                  <a:pt x="3999" y="18305"/>
                </a:lnTo>
                <a:lnTo>
                  <a:pt x="3806" y="18481"/>
                </a:lnTo>
                <a:lnTo>
                  <a:pt x="3612" y="18622"/>
                </a:lnTo>
                <a:lnTo>
                  <a:pt x="3541" y="18658"/>
                </a:lnTo>
                <a:lnTo>
                  <a:pt x="3471" y="18693"/>
                </a:lnTo>
                <a:lnTo>
                  <a:pt x="3330" y="18693"/>
                </a:lnTo>
                <a:lnTo>
                  <a:pt x="3259" y="18658"/>
                </a:lnTo>
                <a:lnTo>
                  <a:pt x="3189" y="18622"/>
                </a:lnTo>
                <a:lnTo>
                  <a:pt x="3136" y="18569"/>
                </a:lnTo>
                <a:lnTo>
                  <a:pt x="3083" y="18499"/>
                </a:lnTo>
                <a:lnTo>
                  <a:pt x="2907" y="18182"/>
                </a:lnTo>
                <a:lnTo>
                  <a:pt x="2731" y="17847"/>
                </a:lnTo>
                <a:lnTo>
                  <a:pt x="2872" y="17794"/>
                </a:lnTo>
                <a:lnTo>
                  <a:pt x="2995" y="17759"/>
                </a:lnTo>
                <a:lnTo>
                  <a:pt x="3242" y="17724"/>
                </a:lnTo>
                <a:close/>
                <a:moveTo>
                  <a:pt x="34461" y="18763"/>
                </a:moveTo>
                <a:lnTo>
                  <a:pt x="34496" y="18816"/>
                </a:lnTo>
                <a:lnTo>
                  <a:pt x="34496" y="18851"/>
                </a:lnTo>
                <a:lnTo>
                  <a:pt x="34496" y="18904"/>
                </a:lnTo>
                <a:lnTo>
                  <a:pt x="34461" y="18939"/>
                </a:lnTo>
                <a:lnTo>
                  <a:pt x="34461" y="18763"/>
                </a:lnTo>
                <a:close/>
                <a:moveTo>
                  <a:pt x="32964" y="19221"/>
                </a:moveTo>
                <a:lnTo>
                  <a:pt x="32946" y="19239"/>
                </a:lnTo>
                <a:lnTo>
                  <a:pt x="32969" y="19262"/>
                </a:lnTo>
                <a:lnTo>
                  <a:pt x="32964" y="19221"/>
                </a:lnTo>
                <a:close/>
                <a:moveTo>
                  <a:pt x="564" y="19503"/>
                </a:moveTo>
                <a:lnTo>
                  <a:pt x="652" y="19556"/>
                </a:lnTo>
                <a:lnTo>
                  <a:pt x="705" y="19627"/>
                </a:lnTo>
                <a:lnTo>
                  <a:pt x="740" y="19715"/>
                </a:lnTo>
                <a:lnTo>
                  <a:pt x="758" y="19803"/>
                </a:lnTo>
                <a:lnTo>
                  <a:pt x="758" y="19873"/>
                </a:lnTo>
                <a:lnTo>
                  <a:pt x="758" y="19926"/>
                </a:lnTo>
                <a:lnTo>
                  <a:pt x="722" y="19979"/>
                </a:lnTo>
                <a:lnTo>
                  <a:pt x="652" y="20032"/>
                </a:lnTo>
                <a:lnTo>
                  <a:pt x="617" y="19961"/>
                </a:lnTo>
                <a:lnTo>
                  <a:pt x="581" y="19908"/>
                </a:lnTo>
                <a:lnTo>
                  <a:pt x="564" y="19785"/>
                </a:lnTo>
                <a:lnTo>
                  <a:pt x="564" y="19644"/>
                </a:lnTo>
                <a:lnTo>
                  <a:pt x="564" y="19503"/>
                </a:lnTo>
                <a:close/>
                <a:moveTo>
                  <a:pt x="5726" y="19398"/>
                </a:moveTo>
                <a:lnTo>
                  <a:pt x="5973" y="20067"/>
                </a:lnTo>
                <a:lnTo>
                  <a:pt x="5973" y="20067"/>
                </a:lnTo>
                <a:lnTo>
                  <a:pt x="5849" y="19961"/>
                </a:lnTo>
                <a:lnTo>
                  <a:pt x="5744" y="19873"/>
                </a:lnTo>
                <a:lnTo>
                  <a:pt x="5691" y="19750"/>
                </a:lnTo>
                <a:lnTo>
                  <a:pt x="5655" y="19627"/>
                </a:lnTo>
                <a:lnTo>
                  <a:pt x="5655" y="19574"/>
                </a:lnTo>
                <a:lnTo>
                  <a:pt x="5655" y="19503"/>
                </a:lnTo>
                <a:lnTo>
                  <a:pt x="5673" y="19450"/>
                </a:lnTo>
                <a:lnTo>
                  <a:pt x="5726" y="19398"/>
                </a:lnTo>
                <a:close/>
                <a:moveTo>
                  <a:pt x="5444" y="19803"/>
                </a:moveTo>
                <a:lnTo>
                  <a:pt x="5603" y="20014"/>
                </a:lnTo>
                <a:lnTo>
                  <a:pt x="5761" y="20208"/>
                </a:lnTo>
                <a:lnTo>
                  <a:pt x="5849" y="20296"/>
                </a:lnTo>
                <a:lnTo>
                  <a:pt x="5937" y="20384"/>
                </a:lnTo>
                <a:lnTo>
                  <a:pt x="6043" y="20472"/>
                </a:lnTo>
                <a:lnTo>
                  <a:pt x="6149" y="20543"/>
                </a:lnTo>
                <a:lnTo>
                  <a:pt x="6061" y="20543"/>
                </a:lnTo>
                <a:lnTo>
                  <a:pt x="5973" y="20525"/>
                </a:lnTo>
                <a:lnTo>
                  <a:pt x="5902" y="20507"/>
                </a:lnTo>
                <a:lnTo>
                  <a:pt x="5832" y="20472"/>
                </a:lnTo>
                <a:lnTo>
                  <a:pt x="5691" y="20384"/>
                </a:lnTo>
                <a:lnTo>
                  <a:pt x="5567" y="20261"/>
                </a:lnTo>
                <a:lnTo>
                  <a:pt x="5515" y="20173"/>
                </a:lnTo>
                <a:lnTo>
                  <a:pt x="5444" y="20067"/>
                </a:lnTo>
                <a:lnTo>
                  <a:pt x="5426" y="19944"/>
                </a:lnTo>
                <a:lnTo>
                  <a:pt x="5426" y="19873"/>
                </a:lnTo>
                <a:lnTo>
                  <a:pt x="5444" y="19803"/>
                </a:lnTo>
                <a:close/>
                <a:moveTo>
                  <a:pt x="1216" y="20208"/>
                </a:moveTo>
                <a:lnTo>
                  <a:pt x="1198" y="20278"/>
                </a:lnTo>
                <a:lnTo>
                  <a:pt x="1180" y="20314"/>
                </a:lnTo>
                <a:lnTo>
                  <a:pt x="1145" y="20367"/>
                </a:lnTo>
                <a:lnTo>
                  <a:pt x="1110" y="20384"/>
                </a:lnTo>
                <a:lnTo>
                  <a:pt x="1233" y="20613"/>
                </a:lnTo>
                <a:lnTo>
                  <a:pt x="1180" y="20631"/>
                </a:lnTo>
                <a:lnTo>
                  <a:pt x="1128" y="20613"/>
                </a:lnTo>
                <a:lnTo>
                  <a:pt x="1075" y="20578"/>
                </a:lnTo>
                <a:lnTo>
                  <a:pt x="1039" y="20578"/>
                </a:lnTo>
                <a:lnTo>
                  <a:pt x="1022" y="20507"/>
                </a:lnTo>
                <a:lnTo>
                  <a:pt x="1039" y="20455"/>
                </a:lnTo>
                <a:lnTo>
                  <a:pt x="1057" y="20419"/>
                </a:lnTo>
                <a:lnTo>
                  <a:pt x="1110" y="20402"/>
                </a:lnTo>
                <a:lnTo>
                  <a:pt x="1110" y="20331"/>
                </a:lnTo>
                <a:lnTo>
                  <a:pt x="1128" y="20296"/>
                </a:lnTo>
                <a:lnTo>
                  <a:pt x="1145" y="20243"/>
                </a:lnTo>
                <a:lnTo>
                  <a:pt x="1216" y="20208"/>
                </a:lnTo>
                <a:close/>
                <a:moveTo>
                  <a:pt x="5250" y="20384"/>
                </a:moveTo>
                <a:lnTo>
                  <a:pt x="5356" y="20419"/>
                </a:lnTo>
                <a:lnTo>
                  <a:pt x="5462" y="20472"/>
                </a:lnTo>
                <a:lnTo>
                  <a:pt x="5532" y="20543"/>
                </a:lnTo>
                <a:lnTo>
                  <a:pt x="5620" y="20631"/>
                </a:lnTo>
                <a:lnTo>
                  <a:pt x="5250" y="20719"/>
                </a:lnTo>
                <a:lnTo>
                  <a:pt x="5250" y="20384"/>
                </a:lnTo>
                <a:close/>
                <a:moveTo>
                  <a:pt x="46794" y="15715"/>
                </a:moveTo>
                <a:lnTo>
                  <a:pt x="46829" y="15733"/>
                </a:lnTo>
                <a:lnTo>
                  <a:pt x="46829" y="15874"/>
                </a:lnTo>
                <a:lnTo>
                  <a:pt x="46776" y="15997"/>
                </a:lnTo>
                <a:lnTo>
                  <a:pt x="46706" y="16138"/>
                </a:lnTo>
                <a:lnTo>
                  <a:pt x="46600" y="16297"/>
                </a:lnTo>
                <a:lnTo>
                  <a:pt x="46477" y="16438"/>
                </a:lnTo>
                <a:lnTo>
                  <a:pt x="46318" y="16579"/>
                </a:lnTo>
                <a:lnTo>
                  <a:pt x="46230" y="16631"/>
                </a:lnTo>
                <a:lnTo>
                  <a:pt x="46142" y="16684"/>
                </a:lnTo>
                <a:lnTo>
                  <a:pt x="46036" y="16737"/>
                </a:lnTo>
                <a:lnTo>
                  <a:pt x="45913" y="16772"/>
                </a:lnTo>
                <a:lnTo>
                  <a:pt x="45772" y="16209"/>
                </a:lnTo>
                <a:lnTo>
                  <a:pt x="45737" y="16314"/>
                </a:lnTo>
                <a:lnTo>
                  <a:pt x="45719" y="16402"/>
                </a:lnTo>
                <a:lnTo>
                  <a:pt x="45719" y="16561"/>
                </a:lnTo>
                <a:lnTo>
                  <a:pt x="45737" y="16667"/>
                </a:lnTo>
                <a:lnTo>
                  <a:pt x="45719" y="16772"/>
                </a:lnTo>
                <a:lnTo>
                  <a:pt x="45684" y="16861"/>
                </a:lnTo>
                <a:lnTo>
                  <a:pt x="45649" y="16949"/>
                </a:lnTo>
                <a:lnTo>
                  <a:pt x="45596" y="17019"/>
                </a:lnTo>
                <a:lnTo>
                  <a:pt x="45543" y="17090"/>
                </a:lnTo>
                <a:lnTo>
                  <a:pt x="45455" y="17160"/>
                </a:lnTo>
                <a:lnTo>
                  <a:pt x="45367" y="17213"/>
                </a:lnTo>
                <a:lnTo>
                  <a:pt x="45208" y="17319"/>
                </a:lnTo>
                <a:lnTo>
                  <a:pt x="45067" y="17407"/>
                </a:lnTo>
                <a:lnTo>
                  <a:pt x="44909" y="17512"/>
                </a:lnTo>
                <a:lnTo>
                  <a:pt x="44750" y="17600"/>
                </a:lnTo>
                <a:lnTo>
                  <a:pt x="44680" y="17371"/>
                </a:lnTo>
                <a:lnTo>
                  <a:pt x="44645" y="17125"/>
                </a:lnTo>
                <a:lnTo>
                  <a:pt x="44609" y="16896"/>
                </a:lnTo>
                <a:lnTo>
                  <a:pt x="44556" y="16667"/>
                </a:lnTo>
                <a:lnTo>
                  <a:pt x="44521" y="16684"/>
                </a:lnTo>
                <a:lnTo>
                  <a:pt x="44504" y="16702"/>
                </a:lnTo>
                <a:lnTo>
                  <a:pt x="44504" y="16755"/>
                </a:lnTo>
                <a:lnTo>
                  <a:pt x="44521" y="17477"/>
                </a:lnTo>
                <a:lnTo>
                  <a:pt x="44504" y="17653"/>
                </a:lnTo>
                <a:lnTo>
                  <a:pt x="44468" y="17830"/>
                </a:lnTo>
                <a:lnTo>
                  <a:pt x="44380" y="18006"/>
                </a:lnTo>
                <a:lnTo>
                  <a:pt x="44275" y="18147"/>
                </a:lnTo>
                <a:lnTo>
                  <a:pt x="43764" y="18728"/>
                </a:lnTo>
                <a:lnTo>
                  <a:pt x="43711" y="18763"/>
                </a:lnTo>
                <a:lnTo>
                  <a:pt x="43658" y="18798"/>
                </a:lnTo>
                <a:lnTo>
                  <a:pt x="43587" y="18605"/>
                </a:lnTo>
                <a:lnTo>
                  <a:pt x="43552" y="18411"/>
                </a:lnTo>
                <a:lnTo>
                  <a:pt x="43499" y="18041"/>
                </a:lnTo>
                <a:lnTo>
                  <a:pt x="43341" y="17283"/>
                </a:lnTo>
                <a:lnTo>
                  <a:pt x="43288" y="17283"/>
                </a:lnTo>
                <a:lnTo>
                  <a:pt x="43270" y="17319"/>
                </a:lnTo>
                <a:lnTo>
                  <a:pt x="43288" y="17371"/>
                </a:lnTo>
                <a:lnTo>
                  <a:pt x="43411" y="18270"/>
                </a:lnTo>
                <a:lnTo>
                  <a:pt x="43429" y="18481"/>
                </a:lnTo>
                <a:lnTo>
                  <a:pt x="43429" y="18675"/>
                </a:lnTo>
                <a:lnTo>
                  <a:pt x="43394" y="18887"/>
                </a:lnTo>
                <a:lnTo>
                  <a:pt x="43358" y="19080"/>
                </a:lnTo>
                <a:lnTo>
                  <a:pt x="43288" y="19257"/>
                </a:lnTo>
                <a:lnTo>
                  <a:pt x="43218" y="19450"/>
                </a:lnTo>
                <a:lnTo>
                  <a:pt x="43112" y="19627"/>
                </a:lnTo>
                <a:lnTo>
                  <a:pt x="42988" y="19785"/>
                </a:lnTo>
                <a:lnTo>
                  <a:pt x="42883" y="19908"/>
                </a:lnTo>
                <a:lnTo>
                  <a:pt x="42812" y="19856"/>
                </a:lnTo>
                <a:lnTo>
                  <a:pt x="42795" y="19785"/>
                </a:lnTo>
                <a:lnTo>
                  <a:pt x="42759" y="19662"/>
                </a:lnTo>
                <a:lnTo>
                  <a:pt x="42478" y="18252"/>
                </a:lnTo>
                <a:lnTo>
                  <a:pt x="42442" y="18164"/>
                </a:lnTo>
                <a:lnTo>
                  <a:pt x="42407" y="18094"/>
                </a:lnTo>
                <a:lnTo>
                  <a:pt x="42389" y="18270"/>
                </a:lnTo>
                <a:lnTo>
                  <a:pt x="42407" y="18429"/>
                </a:lnTo>
                <a:lnTo>
                  <a:pt x="42460" y="18746"/>
                </a:lnTo>
                <a:lnTo>
                  <a:pt x="42636" y="20261"/>
                </a:lnTo>
                <a:lnTo>
                  <a:pt x="42636" y="20384"/>
                </a:lnTo>
                <a:lnTo>
                  <a:pt x="42636" y="20490"/>
                </a:lnTo>
                <a:lnTo>
                  <a:pt x="42618" y="20578"/>
                </a:lnTo>
                <a:lnTo>
                  <a:pt x="42601" y="20648"/>
                </a:lnTo>
                <a:lnTo>
                  <a:pt x="42548" y="20701"/>
                </a:lnTo>
                <a:lnTo>
                  <a:pt x="42478" y="20754"/>
                </a:lnTo>
                <a:lnTo>
                  <a:pt x="42425" y="20719"/>
                </a:lnTo>
                <a:lnTo>
                  <a:pt x="42389" y="20666"/>
                </a:lnTo>
                <a:lnTo>
                  <a:pt x="42249" y="20419"/>
                </a:lnTo>
                <a:lnTo>
                  <a:pt x="42143" y="20155"/>
                </a:lnTo>
                <a:lnTo>
                  <a:pt x="42037" y="19891"/>
                </a:lnTo>
                <a:lnTo>
                  <a:pt x="41949" y="19609"/>
                </a:lnTo>
                <a:lnTo>
                  <a:pt x="41914" y="19398"/>
                </a:lnTo>
                <a:lnTo>
                  <a:pt x="41879" y="19186"/>
                </a:lnTo>
                <a:lnTo>
                  <a:pt x="41879" y="18975"/>
                </a:lnTo>
                <a:lnTo>
                  <a:pt x="41879" y="18781"/>
                </a:lnTo>
                <a:lnTo>
                  <a:pt x="41914" y="18569"/>
                </a:lnTo>
                <a:lnTo>
                  <a:pt x="41967" y="18376"/>
                </a:lnTo>
                <a:lnTo>
                  <a:pt x="42037" y="18164"/>
                </a:lnTo>
                <a:lnTo>
                  <a:pt x="42125" y="17970"/>
                </a:lnTo>
                <a:lnTo>
                  <a:pt x="42266" y="17706"/>
                </a:lnTo>
                <a:lnTo>
                  <a:pt x="42425" y="17460"/>
                </a:lnTo>
                <a:lnTo>
                  <a:pt x="42601" y="17230"/>
                </a:lnTo>
                <a:lnTo>
                  <a:pt x="42795" y="17019"/>
                </a:lnTo>
                <a:lnTo>
                  <a:pt x="43006" y="16843"/>
                </a:lnTo>
                <a:lnTo>
                  <a:pt x="43235" y="16667"/>
                </a:lnTo>
                <a:lnTo>
                  <a:pt x="43482" y="16508"/>
                </a:lnTo>
                <a:lnTo>
                  <a:pt x="43746" y="16367"/>
                </a:lnTo>
                <a:lnTo>
                  <a:pt x="44063" y="16244"/>
                </a:lnTo>
                <a:lnTo>
                  <a:pt x="44363" y="16156"/>
                </a:lnTo>
                <a:lnTo>
                  <a:pt x="44680" y="16068"/>
                </a:lnTo>
                <a:lnTo>
                  <a:pt x="45015" y="15997"/>
                </a:lnTo>
                <a:lnTo>
                  <a:pt x="45878" y="15856"/>
                </a:lnTo>
                <a:lnTo>
                  <a:pt x="46741" y="15715"/>
                </a:lnTo>
                <a:close/>
                <a:moveTo>
                  <a:pt x="58404" y="15539"/>
                </a:moveTo>
                <a:lnTo>
                  <a:pt x="58545" y="15610"/>
                </a:lnTo>
                <a:lnTo>
                  <a:pt x="58669" y="15680"/>
                </a:lnTo>
                <a:lnTo>
                  <a:pt x="59937" y="16543"/>
                </a:lnTo>
                <a:lnTo>
                  <a:pt x="60043" y="16614"/>
                </a:lnTo>
                <a:lnTo>
                  <a:pt x="60113" y="16631"/>
                </a:lnTo>
                <a:lnTo>
                  <a:pt x="60219" y="16649"/>
                </a:lnTo>
                <a:lnTo>
                  <a:pt x="59884" y="16385"/>
                </a:lnTo>
                <a:lnTo>
                  <a:pt x="59567" y="16121"/>
                </a:lnTo>
                <a:lnTo>
                  <a:pt x="59232" y="15874"/>
                </a:lnTo>
                <a:lnTo>
                  <a:pt x="58915" y="15610"/>
                </a:lnTo>
                <a:lnTo>
                  <a:pt x="59021" y="15592"/>
                </a:lnTo>
                <a:lnTo>
                  <a:pt x="59074" y="15592"/>
                </a:lnTo>
                <a:lnTo>
                  <a:pt x="59479" y="15803"/>
                </a:lnTo>
                <a:lnTo>
                  <a:pt x="59691" y="15680"/>
                </a:lnTo>
                <a:lnTo>
                  <a:pt x="60149" y="15892"/>
                </a:lnTo>
                <a:lnTo>
                  <a:pt x="60571" y="16121"/>
                </a:lnTo>
                <a:lnTo>
                  <a:pt x="60783" y="16261"/>
                </a:lnTo>
                <a:lnTo>
                  <a:pt x="60994" y="16385"/>
                </a:lnTo>
                <a:lnTo>
                  <a:pt x="61188" y="16543"/>
                </a:lnTo>
                <a:lnTo>
                  <a:pt x="61364" y="16702"/>
                </a:lnTo>
                <a:lnTo>
                  <a:pt x="61540" y="16861"/>
                </a:lnTo>
                <a:lnTo>
                  <a:pt x="61717" y="17037"/>
                </a:lnTo>
                <a:lnTo>
                  <a:pt x="61875" y="17213"/>
                </a:lnTo>
                <a:lnTo>
                  <a:pt x="62034" y="17407"/>
                </a:lnTo>
                <a:lnTo>
                  <a:pt x="62192" y="17618"/>
                </a:lnTo>
                <a:lnTo>
                  <a:pt x="62316" y="17830"/>
                </a:lnTo>
                <a:lnTo>
                  <a:pt x="62457" y="18059"/>
                </a:lnTo>
                <a:lnTo>
                  <a:pt x="62580" y="18288"/>
                </a:lnTo>
                <a:lnTo>
                  <a:pt x="62509" y="18288"/>
                </a:lnTo>
                <a:lnTo>
                  <a:pt x="62474" y="18270"/>
                </a:lnTo>
                <a:lnTo>
                  <a:pt x="62386" y="18235"/>
                </a:lnTo>
                <a:lnTo>
                  <a:pt x="62298" y="18182"/>
                </a:lnTo>
                <a:lnTo>
                  <a:pt x="62263" y="18164"/>
                </a:lnTo>
                <a:lnTo>
                  <a:pt x="62228" y="18147"/>
                </a:lnTo>
                <a:lnTo>
                  <a:pt x="62210" y="18199"/>
                </a:lnTo>
                <a:lnTo>
                  <a:pt x="62228" y="18235"/>
                </a:lnTo>
                <a:lnTo>
                  <a:pt x="62298" y="18288"/>
                </a:lnTo>
                <a:lnTo>
                  <a:pt x="62721" y="18763"/>
                </a:lnTo>
                <a:lnTo>
                  <a:pt x="62809" y="18887"/>
                </a:lnTo>
                <a:lnTo>
                  <a:pt x="62879" y="18992"/>
                </a:lnTo>
                <a:lnTo>
                  <a:pt x="62915" y="19116"/>
                </a:lnTo>
                <a:lnTo>
                  <a:pt x="62950" y="19257"/>
                </a:lnTo>
                <a:lnTo>
                  <a:pt x="62950" y="19380"/>
                </a:lnTo>
                <a:lnTo>
                  <a:pt x="62932" y="19503"/>
                </a:lnTo>
                <a:lnTo>
                  <a:pt x="62879" y="19644"/>
                </a:lnTo>
                <a:lnTo>
                  <a:pt x="62827" y="19785"/>
                </a:lnTo>
                <a:lnTo>
                  <a:pt x="62739" y="19732"/>
                </a:lnTo>
                <a:lnTo>
                  <a:pt x="62686" y="19679"/>
                </a:lnTo>
                <a:lnTo>
                  <a:pt x="62457" y="19380"/>
                </a:lnTo>
                <a:lnTo>
                  <a:pt x="62228" y="19063"/>
                </a:lnTo>
                <a:lnTo>
                  <a:pt x="61963" y="18781"/>
                </a:lnTo>
                <a:lnTo>
                  <a:pt x="61822" y="18640"/>
                </a:lnTo>
                <a:lnTo>
                  <a:pt x="61681" y="18517"/>
                </a:lnTo>
                <a:lnTo>
                  <a:pt x="61646" y="18569"/>
                </a:lnTo>
                <a:lnTo>
                  <a:pt x="61646" y="18605"/>
                </a:lnTo>
                <a:lnTo>
                  <a:pt x="61699" y="18658"/>
                </a:lnTo>
                <a:lnTo>
                  <a:pt x="62386" y="19503"/>
                </a:lnTo>
                <a:lnTo>
                  <a:pt x="62474" y="19627"/>
                </a:lnTo>
                <a:lnTo>
                  <a:pt x="62562" y="19750"/>
                </a:lnTo>
                <a:lnTo>
                  <a:pt x="62615" y="19891"/>
                </a:lnTo>
                <a:lnTo>
                  <a:pt x="62668" y="20032"/>
                </a:lnTo>
                <a:lnTo>
                  <a:pt x="62703" y="20208"/>
                </a:lnTo>
                <a:lnTo>
                  <a:pt x="62686" y="20384"/>
                </a:lnTo>
                <a:lnTo>
                  <a:pt x="62650" y="20560"/>
                </a:lnTo>
                <a:lnTo>
                  <a:pt x="62562" y="20719"/>
                </a:lnTo>
                <a:lnTo>
                  <a:pt x="62421" y="20613"/>
                </a:lnTo>
                <a:lnTo>
                  <a:pt x="62316" y="20472"/>
                </a:lnTo>
                <a:lnTo>
                  <a:pt x="62104" y="20208"/>
                </a:lnTo>
                <a:lnTo>
                  <a:pt x="61664" y="19662"/>
                </a:lnTo>
                <a:lnTo>
                  <a:pt x="61223" y="19133"/>
                </a:lnTo>
                <a:lnTo>
                  <a:pt x="61206" y="19186"/>
                </a:lnTo>
                <a:lnTo>
                  <a:pt x="61206" y="19239"/>
                </a:lnTo>
                <a:lnTo>
                  <a:pt x="61259" y="19292"/>
                </a:lnTo>
                <a:lnTo>
                  <a:pt x="62122" y="20490"/>
                </a:lnTo>
                <a:lnTo>
                  <a:pt x="62210" y="20613"/>
                </a:lnTo>
                <a:lnTo>
                  <a:pt x="62245" y="20684"/>
                </a:lnTo>
                <a:lnTo>
                  <a:pt x="62245" y="20789"/>
                </a:lnTo>
                <a:lnTo>
                  <a:pt x="62087" y="20754"/>
                </a:lnTo>
                <a:lnTo>
                  <a:pt x="61946" y="20701"/>
                </a:lnTo>
                <a:lnTo>
                  <a:pt x="61805" y="20648"/>
                </a:lnTo>
                <a:lnTo>
                  <a:pt x="61664" y="20578"/>
                </a:lnTo>
                <a:lnTo>
                  <a:pt x="61540" y="20507"/>
                </a:lnTo>
                <a:lnTo>
                  <a:pt x="61417" y="20419"/>
                </a:lnTo>
                <a:lnTo>
                  <a:pt x="61311" y="20314"/>
                </a:lnTo>
                <a:lnTo>
                  <a:pt x="61206" y="20208"/>
                </a:lnTo>
                <a:lnTo>
                  <a:pt x="60448" y="19327"/>
                </a:lnTo>
                <a:lnTo>
                  <a:pt x="60131" y="18992"/>
                </a:lnTo>
                <a:lnTo>
                  <a:pt x="60096" y="19045"/>
                </a:lnTo>
                <a:lnTo>
                  <a:pt x="60096" y="19080"/>
                </a:lnTo>
                <a:lnTo>
                  <a:pt x="60113" y="19116"/>
                </a:lnTo>
                <a:lnTo>
                  <a:pt x="60131" y="19151"/>
                </a:lnTo>
                <a:lnTo>
                  <a:pt x="61030" y="20243"/>
                </a:lnTo>
                <a:lnTo>
                  <a:pt x="61259" y="20543"/>
                </a:lnTo>
                <a:lnTo>
                  <a:pt x="61100" y="20543"/>
                </a:lnTo>
                <a:lnTo>
                  <a:pt x="60959" y="20507"/>
                </a:lnTo>
                <a:lnTo>
                  <a:pt x="60836" y="20455"/>
                </a:lnTo>
                <a:lnTo>
                  <a:pt x="60712" y="20402"/>
                </a:lnTo>
                <a:lnTo>
                  <a:pt x="60589" y="20331"/>
                </a:lnTo>
                <a:lnTo>
                  <a:pt x="60483" y="20261"/>
                </a:lnTo>
                <a:lnTo>
                  <a:pt x="60360" y="20173"/>
                </a:lnTo>
                <a:lnTo>
                  <a:pt x="60272" y="20085"/>
                </a:lnTo>
                <a:lnTo>
                  <a:pt x="60166" y="19979"/>
                </a:lnTo>
                <a:lnTo>
                  <a:pt x="59884" y="19644"/>
                </a:lnTo>
                <a:lnTo>
                  <a:pt x="59585" y="19327"/>
                </a:lnTo>
                <a:lnTo>
                  <a:pt x="59426" y="19168"/>
                </a:lnTo>
                <a:lnTo>
                  <a:pt x="59426" y="19257"/>
                </a:lnTo>
                <a:lnTo>
                  <a:pt x="59462" y="19327"/>
                </a:lnTo>
                <a:lnTo>
                  <a:pt x="59550" y="19433"/>
                </a:lnTo>
                <a:lnTo>
                  <a:pt x="59708" y="19644"/>
                </a:lnTo>
                <a:lnTo>
                  <a:pt x="59884" y="19856"/>
                </a:lnTo>
                <a:lnTo>
                  <a:pt x="60061" y="20067"/>
                </a:lnTo>
                <a:lnTo>
                  <a:pt x="60237" y="20314"/>
                </a:lnTo>
                <a:lnTo>
                  <a:pt x="60008" y="20314"/>
                </a:lnTo>
                <a:lnTo>
                  <a:pt x="59726" y="20190"/>
                </a:lnTo>
                <a:lnTo>
                  <a:pt x="59462" y="20049"/>
                </a:lnTo>
                <a:lnTo>
                  <a:pt x="59197" y="19856"/>
                </a:lnTo>
                <a:lnTo>
                  <a:pt x="58968" y="19662"/>
                </a:lnTo>
                <a:lnTo>
                  <a:pt x="58739" y="19433"/>
                </a:lnTo>
                <a:lnTo>
                  <a:pt x="58528" y="19186"/>
                </a:lnTo>
                <a:lnTo>
                  <a:pt x="58422" y="19045"/>
                </a:lnTo>
                <a:lnTo>
                  <a:pt x="58334" y="18887"/>
                </a:lnTo>
                <a:lnTo>
                  <a:pt x="58281" y="18710"/>
                </a:lnTo>
                <a:lnTo>
                  <a:pt x="58246" y="18534"/>
                </a:lnTo>
                <a:lnTo>
                  <a:pt x="58211" y="18059"/>
                </a:lnTo>
                <a:lnTo>
                  <a:pt x="58175" y="17565"/>
                </a:lnTo>
                <a:lnTo>
                  <a:pt x="58193" y="17460"/>
                </a:lnTo>
                <a:lnTo>
                  <a:pt x="58313" y="17460"/>
                </a:lnTo>
                <a:lnTo>
                  <a:pt x="58263" y="17213"/>
                </a:lnTo>
                <a:lnTo>
                  <a:pt x="58070" y="16579"/>
                </a:lnTo>
                <a:lnTo>
                  <a:pt x="58034" y="16438"/>
                </a:lnTo>
                <a:lnTo>
                  <a:pt x="58017" y="16261"/>
                </a:lnTo>
                <a:lnTo>
                  <a:pt x="58123" y="16332"/>
                </a:lnTo>
                <a:lnTo>
                  <a:pt x="58175" y="16402"/>
                </a:lnTo>
                <a:lnTo>
                  <a:pt x="58633" y="17019"/>
                </a:lnTo>
                <a:lnTo>
                  <a:pt x="58704" y="17090"/>
                </a:lnTo>
                <a:lnTo>
                  <a:pt x="58739" y="17125"/>
                </a:lnTo>
                <a:lnTo>
                  <a:pt x="58772" y="17136"/>
                </a:lnTo>
                <a:lnTo>
                  <a:pt x="58772" y="17136"/>
                </a:lnTo>
                <a:lnTo>
                  <a:pt x="58739" y="17037"/>
                </a:lnTo>
                <a:lnTo>
                  <a:pt x="58704" y="16931"/>
                </a:lnTo>
                <a:lnTo>
                  <a:pt x="58352" y="16350"/>
                </a:lnTo>
                <a:lnTo>
                  <a:pt x="58246" y="16156"/>
                </a:lnTo>
                <a:lnTo>
                  <a:pt x="58211" y="16068"/>
                </a:lnTo>
                <a:lnTo>
                  <a:pt x="58175" y="15962"/>
                </a:lnTo>
                <a:lnTo>
                  <a:pt x="58211" y="15927"/>
                </a:lnTo>
                <a:lnTo>
                  <a:pt x="58299" y="15927"/>
                </a:lnTo>
                <a:lnTo>
                  <a:pt x="58334" y="15944"/>
                </a:lnTo>
                <a:lnTo>
                  <a:pt x="58457" y="16032"/>
                </a:lnTo>
                <a:lnTo>
                  <a:pt x="58581" y="16138"/>
                </a:lnTo>
                <a:lnTo>
                  <a:pt x="59232" y="16720"/>
                </a:lnTo>
                <a:lnTo>
                  <a:pt x="59409" y="16861"/>
                </a:lnTo>
                <a:lnTo>
                  <a:pt x="59426" y="16808"/>
                </a:lnTo>
                <a:lnTo>
                  <a:pt x="59409" y="16755"/>
                </a:lnTo>
                <a:lnTo>
                  <a:pt x="59338" y="16684"/>
                </a:lnTo>
                <a:lnTo>
                  <a:pt x="58545" y="15909"/>
                </a:lnTo>
                <a:lnTo>
                  <a:pt x="58316" y="15662"/>
                </a:lnTo>
                <a:lnTo>
                  <a:pt x="58299" y="15610"/>
                </a:lnTo>
                <a:lnTo>
                  <a:pt x="58316" y="15574"/>
                </a:lnTo>
                <a:lnTo>
                  <a:pt x="58352" y="15539"/>
                </a:lnTo>
                <a:close/>
                <a:moveTo>
                  <a:pt x="34144" y="14975"/>
                </a:moveTo>
                <a:lnTo>
                  <a:pt x="34391" y="14993"/>
                </a:lnTo>
                <a:lnTo>
                  <a:pt x="34620" y="15011"/>
                </a:lnTo>
                <a:lnTo>
                  <a:pt x="34866" y="15063"/>
                </a:lnTo>
                <a:lnTo>
                  <a:pt x="35113" y="15116"/>
                </a:lnTo>
                <a:lnTo>
                  <a:pt x="35342" y="15169"/>
                </a:lnTo>
                <a:lnTo>
                  <a:pt x="35483" y="15222"/>
                </a:lnTo>
                <a:lnTo>
                  <a:pt x="35624" y="15292"/>
                </a:lnTo>
                <a:lnTo>
                  <a:pt x="35747" y="15381"/>
                </a:lnTo>
                <a:lnTo>
                  <a:pt x="35871" y="15469"/>
                </a:lnTo>
                <a:lnTo>
                  <a:pt x="36012" y="15592"/>
                </a:lnTo>
                <a:lnTo>
                  <a:pt x="36170" y="15680"/>
                </a:lnTo>
                <a:lnTo>
                  <a:pt x="36346" y="15751"/>
                </a:lnTo>
                <a:lnTo>
                  <a:pt x="36523" y="15786"/>
                </a:lnTo>
                <a:lnTo>
                  <a:pt x="36893" y="15856"/>
                </a:lnTo>
                <a:lnTo>
                  <a:pt x="37016" y="15892"/>
                </a:lnTo>
                <a:lnTo>
                  <a:pt x="37122" y="15927"/>
                </a:lnTo>
                <a:lnTo>
                  <a:pt x="37227" y="15980"/>
                </a:lnTo>
                <a:lnTo>
                  <a:pt x="37315" y="16050"/>
                </a:lnTo>
                <a:lnTo>
                  <a:pt x="37421" y="16121"/>
                </a:lnTo>
                <a:lnTo>
                  <a:pt x="37492" y="16191"/>
                </a:lnTo>
                <a:lnTo>
                  <a:pt x="37580" y="16297"/>
                </a:lnTo>
                <a:lnTo>
                  <a:pt x="37650" y="16385"/>
                </a:lnTo>
                <a:lnTo>
                  <a:pt x="37844" y="16755"/>
                </a:lnTo>
                <a:lnTo>
                  <a:pt x="38038" y="17107"/>
                </a:lnTo>
                <a:lnTo>
                  <a:pt x="38214" y="17495"/>
                </a:lnTo>
                <a:lnTo>
                  <a:pt x="38355" y="17882"/>
                </a:lnTo>
                <a:lnTo>
                  <a:pt x="38355" y="17953"/>
                </a:lnTo>
                <a:lnTo>
                  <a:pt x="38214" y="18094"/>
                </a:lnTo>
                <a:lnTo>
                  <a:pt x="38020" y="18252"/>
                </a:lnTo>
                <a:lnTo>
                  <a:pt x="37791" y="18429"/>
                </a:lnTo>
                <a:lnTo>
                  <a:pt x="37562" y="18569"/>
                </a:lnTo>
                <a:lnTo>
                  <a:pt x="37509" y="18517"/>
                </a:lnTo>
                <a:lnTo>
                  <a:pt x="37474" y="18446"/>
                </a:lnTo>
                <a:lnTo>
                  <a:pt x="37403" y="18199"/>
                </a:lnTo>
                <a:lnTo>
                  <a:pt x="37368" y="18076"/>
                </a:lnTo>
                <a:lnTo>
                  <a:pt x="37298" y="17918"/>
                </a:lnTo>
                <a:lnTo>
                  <a:pt x="37280" y="18041"/>
                </a:lnTo>
                <a:lnTo>
                  <a:pt x="37280" y="18147"/>
                </a:lnTo>
                <a:lnTo>
                  <a:pt x="37298" y="18340"/>
                </a:lnTo>
                <a:lnTo>
                  <a:pt x="37333" y="18534"/>
                </a:lnTo>
                <a:lnTo>
                  <a:pt x="37333" y="18746"/>
                </a:lnTo>
                <a:lnTo>
                  <a:pt x="37315" y="18939"/>
                </a:lnTo>
                <a:lnTo>
                  <a:pt x="37280" y="19133"/>
                </a:lnTo>
                <a:lnTo>
                  <a:pt x="37245" y="19292"/>
                </a:lnTo>
                <a:lnTo>
                  <a:pt x="37227" y="19450"/>
                </a:lnTo>
                <a:lnTo>
                  <a:pt x="37210" y="19767"/>
                </a:lnTo>
                <a:lnTo>
                  <a:pt x="37210" y="19944"/>
                </a:lnTo>
                <a:lnTo>
                  <a:pt x="37210" y="20102"/>
                </a:lnTo>
                <a:lnTo>
                  <a:pt x="37139" y="20085"/>
                </a:lnTo>
                <a:lnTo>
                  <a:pt x="37104" y="20032"/>
                </a:lnTo>
                <a:lnTo>
                  <a:pt x="37086" y="19979"/>
                </a:lnTo>
                <a:lnTo>
                  <a:pt x="37086" y="19926"/>
                </a:lnTo>
                <a:lnTo>
                  <a:pt x="36928" y="18992"/>
                </a:lnTo>
                <a:lnTo>
                  <a:pt x="36840" y="18481"/>
                </a:lnTo>
                <a:lnTo>
                  <a:pt x="36716" y="17970"/>
                </a:lnTo>
                <a:lnTo>
                  <a:pt x="36699" y="17865"/>
                </a:lnTo>
                <a:lnTo>
                  <a:pt x="36664" y="17777"/>
                </a:lnTo>
                <a:lnTo>
                  <a:pt x="36611" y="17671"/>
                </a:lnTo>
                <a:lnTo>
                  <a:pt x="36540" y="17565"/>
                </a:lnTo>
                <a:lnTo>
                  <a:pt x="36646" y="18041"/>
                </a:lnTo>
                <a:lnTo>
                  <a:pt x="36734" y="18446"/>
                </a:lnTo>
                <a:lnTo>
                  <a:pt x="36804" y="18851"/>
                </a:lnTo>
                <a:lnTo>
                  <a:pt x="36875" y="19257"/>
                </a:lnTo>
                <a:lnTo>
                  <a:pt x="36928" y="19679"/>
                </a:lnTo>
                <a:lnTo>
                  <a:pt x="36945" y="19961"/>
                </a:lnTo>
                <a:lnTo>
                  <a:pt x="36945" y="20261"/>
                </a:lnTo>
                <a:lnTo>
                  <a:pt x="36928" y="20560"/>
                </a:lnTo>
                <a:lnTo>
                  <a:pt x="36875" y="20877"/>
                </a:lnTo>
                <a:lnTo>
                  <a:pt x="36804" y="20807"/>
                </a:lnTo>
                <a:lnTo>
                  <a:pt x="36787" y="20754"/>
                </a:lnTo>
                <a:lnTo>
                  <a:pt x="36752" y="20631"/>
                </a:lnTo>
                <a:lnTo>
                  <a:pt x="36399" y="19116"/>
                </a:lnTo>
                <a:lnTo>
                  <a:pt x="36135" y="18111"/>
                </a:lnTo>
                <a:lnTo>
                  <a:pt x="36100" y="18041"/>
                </a:lnTo>
                <a:lnTo>
                  <a:pt x="36047" y="17970"/>
                </a:lnTo>
                <a:lnTo>
                  <a:pt x="36170" y="18693"/>
                </a:lnTo>
                <a:lnTo>
                  <a:pt x="36188" y="18869"/>
                </a:lnTo>
                <a:lnTo>
                  <a:pt x="36205" y="19028"/>
                </a:lnTo>
                <a:lnTo>
                  <a:pt x="36205" y="19204"/>
                </a:lnTo>
                <a:lnTo>
                  <a:pt x="36205" y="19362"/>
                </a:lnTo>
                <a:lnTo>
                  <a:pt x="36135" y="19380"/>
                </a:lnTo>
                <a:lnTo>
                  <a:pt x="36082" y="19380"/>
                </a:lnTo>
                <a:lnTo>
                  <a:pt x="36047" y="19362"/>
                </a:lnTo>
                <a:lnTo>
                  <a:pt x="36012" y="19327"/>
                </a:lnTo>
                <a:lnTo>
                  <a:pt x="35941" y="19239"/>
                </a:lnTo>
                <a:lnTo>
                  <a:pt x="35906" y="19151"/>
                </a:lnTo>
                <a:lnTo>
                  <a:pt x="35871" y="19063"/>
                </a:lnTo>
                <a:lnTo>
                  <a:pt x="35853" y="18957"/>
                </a:lnTo>
                <a:lnTo>
                  <a:pt x="35730" y="18358"/>
                </a:lnTo>
                <a:lnTo>
                  <a:pt x="35589" y="17777"/>
                </a:lnTo>
                <a:lnTo>
                  <a:pt x="35483" y="17442"/>
                </a:lnTo>
                <a:lnTo>
                  <a:pt x="35360" y="17107"/>
                </a:lnTo>
                <a:lnTo>
                  <a:pt x="35325" y="17037"/>
                </a:lnTo>
                <a:lnTo>
                  <a:pt x="35272" y="16966"/>
                </a:lnTo>
                <a:lnTo>
                  <a:pt x="35272" y="17090"/>
                </a:lnTo>
                <a:lnTo>
                  <a:pt x="35289" y="17213"/>
                </a:lnTo>
                <a:lnTo>
                  <a:pt x="35360" y="17424"/>
                </a:lnTo>
                <a:lnTo>
                  <a:pt x="35554" y="18217"/>
                </a:lnTo>
                <a:lnTo>
                  <a:pt x="35589" y="18358"/>
                </a:lnTo>
                <a:lnTo>
                  <a:pt x="35606" y="18517"/>
                </a:lnTo>
                <a:lnTo>
                  <a:pt x="35589" y="18658"/>
                </a:lnTo>
                <a:lnTo>
                  <a:pt x="35571" y="18834"/>
                </a:lnTo>
                <a:lnTo>
                  <a:pt x="35501" y="18798"/>
                </a:lnTo>
                <a:lnTo>
                  <a:pt x="35430" y="18781"/>
                </a:lnTo>
                <a:lnTo>
                  <a:pt x="35342" y="18693"/>
                </a:lnTo>
                <a:lnTo>
                  <a:pt x="35272" y="18587"/>
                </a:lnTo>
                <a:lnTo>
                  <a:pt x="35236" y="18464"/>
                </a:lnTo>
                <a:lnTo>
                  <a:pt x="35201" y="18340"/>
                </a:lnTo>
                <a:lnTo>
                  <a:pt x="34919" y="17371"/>
                </a:lnTo>
                <a:lnTo>
                  <a:pt x="34849" y="17213"/>
                </a:lnTo>
                <a:lnTo>
                  <a:pt x="34814" y="17142"/>
                </a:lnTo>
                <a:lnTo>
                  <a:pt x="34743" y="17072"/>
                </a:lnTo>
                <a:lnTo>
                  <a:pt x="34743" y="17160"/>
                </a:lnTo>
                <a:lnTo>
                  <a:pt x="34743" y="17230"/>
                </a:lnTo>
                <a:lnTo>
                  <a:pt x="34955" y="18182"/>
                </a:lnTo>
                <a:lnTo>
                  <a:pt x="34972" y="18323"/>
                </a:lnTo>
                <a:lnTo>
                  <a:pt x="34990" y="18446"/>
                </a:lnTo>
                <a:lnTo>
                  <a:pt x="34990" y="18534"/>
                </a:lnTo>
                <a:lnTo>
                  <a:pt x="34972" y="18569"/>
                </a:lnTo>
                <a:lnTo>
                  <a:pt x="34937" y="18587"/>
                </a:lnTo>
                <a:lnTo>
                  <a:pt x="34866" y="18622"/>
                </a:lnTo>
                <a:lnTo>
                  <a:pt x="34726" y="18622"/>
                </a:lnTo>
                <a:lnTo>
                  <a:pt x="34461" y="17794"/>
                </a:lnTo>
                <a:lnTo>
                  <a:pt x="34320" y="17389"/>
                </a:lnTo>
                <a:lnTo>
                  <a:pt x="34162" y="16984"/>
                </a:lnTo>
                <a:lnTo>
                  <a:pt x="34003" y="16579"/>
                </a:lnTo>
                <a:lnTo>
                  <a:pt x="33915" y="16385"/>
                </a:lnTo>
                <a:lnTo>
                  <a:pt x="33809" y="16173"/>
                </a:lnTo>
                <a:lnTo>
                  <a:pt x="33792" y="16226"/>
                </a:lnTo>
                <a:lnTo>
                  <a:pt x="33792" y="16279"/>
                </a:lnTo>
                <a:lnTo>
                  <a:pt x="33827" y="16350"/>
                </a:lnTo>
                <a:lnTo>
                  <a:pt x="34232" y="17495"/>
                </a:lnTo>
                <a:lnTo>
                  <a:pt x="34285" y="17671"/>
                </a:lnTo>
                <a:lnTo>
                  <a:pt x="34320" y="17847"/>
                </a:lnTo>
                <a:lnTo>
                  <a:pt x="34356" y="18023"/>
                </a:lnTo>
                <a:lnTo>
                  <a:pt x="34356" y="18217"/>
                </a:lnTo>
                <a:lnTo>
                  <a:pt x="34144" y="18129"/>
                </a:lnTo>
                <a:lnTo>
                  <a:pt x="34074" y="18076"/>
                </a:lnTo>
                <a:lnTo>
                  <a:pt x="33986" y="18006"/>
                </a:lnTo>
                <a:lnTo>
                  <a:pt x="33915" y="17935"/>
                </a:lnTo>
                <a:lnTo>
                  <a:pt x="33862" y="17865"/>
                </a:lnTo>
                <a:lnTo>
                  <a:pt x="33757" y="17689"/>
                </a:lnTo>
                <a:lnTo>
                  <a:pt x="33686" y="17512"/>
                </a:lnTo>
                <a:lnTo>
                  <a:pt x="33616" y="17336"/>
                </a:lnTo>
                <a:lnTo>
                  <a:pt x="33492" y="17019"/>
                </a:lnTo>
                <a:lnTo>
                  <a:pt x="33422" y="16878"/>
                </a:lnTo>
                <a:lnTo>
                  <a:pt x="33316" y="16737"/>
                </a:lnTo>
                <a:lnTo>
                  <a:pt x="33369" y="16949"/>
                </a:lnTo>
                <a:lnTo>
                  <a:pt x="33439" y="17178"/>
                </a:lnTo>
                <a:lnTo>
                  <a:pt x="33510" y="17407"/>
                </a:lnTo>
                <a:lnTo>
                  <a:pt x="33563" y="17636"/>
                </a:lnTo>
                <a:lnTo>
                  <a:pt x="33422" y="17636"/>
                </a:lnTo>
                <a:lnTo>
                  <a:pt x="33281" y="17600"/>
                </a:lnTo>
                <a:lnTo>
                  <a:pt x="33017" y="17530"/>
                </a:lnTo>
                <a:lnTo>
                  <a:pt x="32981" y="17512"/>
                </a:lnTo>
                <a:lnTo>
                  <a:pt x="32964" y="17477"/>
                </a:lnTo>
                <a:lnTo>
                  <a:pt x="32911" y="17407"/>
                </a:lnTo>
                <a:lnTo>
                  <a:pt x="32682" y="16737"/>
                </a:lnTo>
                <a:lnTo>
                  <a:pt x="32453" y="16068"/>
                </a:lnTo>
                <a:lnTo>
                  <a:pt x="32435" y="15980"/>
                </a:lnTo>
                <a:lnTo>
                  <a:pt x="32435" y="15892"/>
                </a:lnTo>
                <a:lnTo>
                  <a:pt x="32435" y="15803"/>
                </a:lnTo>
                <a:lnTo>
                  <a:pt x="32453" y="15733"/>
                </a:lnTo>
                <a:lnTo>
                  <a:pt x="32488" y="15662"/>
                </a:lnTo>
                <a:lnTo>
                  <a:pt x="32541" y="15592"/>
                </a:lnTo>
                <a:lnTo>
                  <a:pt x="32647" y="15451"/>
                </a:lnTo>
                <a:lnTo>
                  <a:pt x="32823" y="15310"/>
                </a:lnTo>
                <a:lnTo>
                  <a:pt x="32999" y="15187"/>
                </a:lnTo>
                <a:lnTo>
                  <a:pt x="33193" y="15099"/>
                </a:lnTo>
                <a:lnTo>
                  <a:pt x="33404" y="15046"/>
                </a:lnTo>
                <a:lnTo>
                  <a:pt x="33651" y="15011"/>
                </a:lnTo>
                <a:lnTo>
                  <a:pt x="33897" y="14993"/>
                </a:lnTo>
                <a:lnTo>
                  <a:pt x="34144" y="14975"/>
                </a:lnTo>
                <a:close/>
                <a:moveTo>
                  <a:pt x="46900" y="16297"/>
                </a:moveTo>
                <a:lnTo>
                  <a:pt x="46917" y="16314"/>
                </a:lnTo>
                <a:lnTo>
                  <a:pt x="46917" y="16350"/>
                </a:lnTo>
                <a:lnTo>
                  <a:pt x="46794" y="16949"/>
                </a:lnTo>
                <a:lnTo>
                  <a:pt x="46724" y="17248"/>
                </a:lnTo>
                <a:lnTo>
                  <a:pt x="46653" y="17548"/>
                </a:lnTo>
                <a:lnTo>
                  <a:pt x="46547" y="17830"/>
                </a:lnTo>
                <a:lnTo>
                  <a:pt x="46442" y="18129"/>
                </a:lnTo>
                <a:lnTo>
                  <a:pt x="46318" y="18411"/>
                </a:lnTo>
                <a:lnTo>
                  <a:pt x="46177" y="18675"/>
                </a:lnTo>
                <a:lnTo>
                  <a:pt x="45895" y="19133"/>
                </a:lnTo>
                <a:lnTo>
                  <a:pt x="45596" y="19591"/>
                </a:lnTo>
                <a:lnTo>
                  <a:pt x="45473" y="19732"/>
                </a:lnTo>
                <a:lnTo>
                  <a:pt x="45402" y="19803"/>
                </a:lnTo>
                <a:lnTo>
                  <a:pt x="45314" y="19856"/>
                </a:lnTo>
                <a:lnTo>
                  <a:pt x="45226" y="19891"/>
                </a:lnTo>
                <a:lnTo>
                  <a:pt x="45138" y="19908"/>
                </a:lnTo>
                <a:lnTo>
                  <a:pt x="45032" y="19926"/>
                </a:lnTo>
                <a:lnTo>
                  <a:pt x="44926" y="19926"/>
                </a:lnTo>
                <a:lnTo>
                  <a:pt x="44926" y="19961"/>
                </a:lnTo>
                <a:lnTo>
                  <a:pt x="44944" y="19997"/>
                </a:lnTo>
                <a:lnTo>
                  <a:pt x="44997" y="20032"/>
                </a:lnTo>
                <a:lnTo>
                  <a:pt x="45050" y="20067"/>
                </a:lnTo>
                <a:lnTo>
                  <a:pt x="45085" y="20085"/>
                </a:lnTo>
                <a:lnTo>
                  <a:pt x="45085" y="20120"/>
                </a:lnTo>
                <a:lnTo>
                  <a:pt x="44891" y="20278"/>
                </a:lnTo>
                <a:lnTo>
                  <a:pt x="44680" y="20402"/>
                </a:lnTo>
                <a:lnTo>
                  <a:pt x="44433" y="20507"/>
                </a:lnTo>
                <a:lnTo>
                  <a:pt x="44187" y="20596"/>
                </a:lnTo>
                <a:lnTo>
                  <a:pt x="43887" y="20666"/>
                </a:lnTo>
                <a:lnTo>
                  <a:pt x="43587" y="20719"/>
                </a:lnTo>
                <a:lnTo>
                  <a:pt x="43112" y="20825"/>
                </a:lnTo>
                <a:lnTo>
                  <a:pt x="42883" y="20895"/>
                </a:lnTo>
                <a:lnTo>
                  <a:pt x="42654" y="20983"/>
                </a:lnTo>
                <a:lnTo>
                  <a:pt x="42654" y="20983"/>
                </a:lnTo>
                <a:lnTo>
                  <a:pt x="42689" y="20807"/>
                </a:lnTo>
                <a:lnTo>
                  <a:pt x="42742" y="20648"/>
                </a:lnTo>
                <a:lnTo>
                  <a:pt x="42812" y="20525"/>
                </a:lnTo>
                <a:lnTo>
                  <a:pt x="42883" y="20419"/>
                </a:lnTo>
                <a:lnTo>
                  <a:pt x="42988" y="20331"/>
                </a:lnTo>
                <a:lnTo>
                  <a:pt x="43112" y="20261"/>
                </a:lnTo>
                <a:lnTo>
                  <a:pt x="43235" y="20208"/>
                </a:lnTo>
                <a:lnTo>
                  <a:pt x="43411" y="20173"/>
                </a:lnTo>
                <a:lnTo>
                  <a:pt x="43834" y="20102"/>
                </a:lnTo>
                <a:lnTo>
                  <a:pt x="44275" y="20032"/>
                </a:lnTo>
                <a:lnTo>
                  <a:pt x="44556" y="19979"/>
                </a:lnTo>
                <a:lnTo>
                  <a:pt x="44468" y="19926"/>
                </a:lnTo>
                <a:lnTo>
                  <a:pt x="44363" y="19908"/>
                </a:lnTo>
                <a:lnTo>
                  <a:pt x="44204" y="19926"/>
                </a:lnTo>
                <a:lnTo>
                  <a:pt x="44028" y="19926"/>
                </a:lnTo>
                <a:lnTo>
                  <a:pt x="43869" y="19944"/>
                </a:lnTo>
                <a:lnTo>
                  <a:pt x="43499" y="19979"/>
                </a:lnTo>
                <a:lnTo>
                  <a:pt x="43165" y="19979"/>
                </a:lnTo>
                <a:lnTo>
                  <a:pt x="43147" y="19944"/>
                </a:lnTo>
                <a:lnTo>
                  <a:pt x="43147" y="19908"/>
                </a:lnTo>
                <a:lnTo>
                  <a:pt x="43253" y="19732"/>
                </a:lnTo>
                <a:lnTo>
                  <a:pt x="43358" y="19556"/>
                </a:lnTo>
                <a:lnTo>
                  <a:pt x="43482" y="19415"/>
                </a:lnTo>
                <a:lnTo>
                  <a:pt x="43623" y="19292"/>
                </a:lnTo>
                <a:lnTo>
                  <a:pt x="43781" y="19186"/>
                </a:lnTo>
                <a:lnTo>
                  <a:pt x="43957" y="19116"/>
                </a:lnTo>
                <a:lnTo>
                  <a:pt x="44151" y="19063"/>
                </a:lnTo>
                <a:lnTo>
                  <a:pt x="44363" y="19028"/>
                </a:lnTo>
                <a:lnTo>
                  <a:pt x="44821" y="18992"/>
                </a:lnTo>
                <a:lnTo>
                  <a:pt x="45279" y="18957"/>
                </a:lnTo>
                <a:lnTo>
                  <a:pt x="45314" y="18939"/>
                </a:lnTo>
                <a:lnTo>
                  <a:pt x="45402" y="18904"/>
                </a:lnTo>
                <a:lnTo>
                  <a:pt x="45208" y="18887"/>
                </a:lnTo>
                <a:lnTo>
                  <a:pt x="45015" y="18869"/>
                </a:lnTo>
                <a:lnTo>
                  <a:pt x="44134" y="18869"/>
                </a:lnTo>
                <a:lnTo>
                  <a:pt x="43957" y="18851"/>
                </a:lnTo>
                <a:lnTo>
                  <a:pt x="44010" y="18746"/>
                </a:lnTo>
                <a:lnTo>
                  <a:pt x="44063" y="18675"/>
                </a:lnTo>
                <a:lnTo>
                  <a:pt x="44257" y="18446"/>
                </a:lnTo>
                <a:lnTo>
                  <a:pt x="44451" y="18217"/>
                </a:lnTo>
                <a:lnTo>
                  <a:pt x="44539" y="18129"/>
                </a:lnTo>
                <a:lnTo>
                  <a:pt x="44609" y="18059"/>
                </a:lnTo>
                <a:lnTo>
                  <a:pt x="44697" y="17988"/>
                </a:lnTo>
                <a:lnTo>
                  <a:pt x="44786" y="17935"/>
                </a:lnTo>
                <a:lnTo>
                  <a:pt x="44891" y="17900"/>
                </a:lnTo>
                <a:lnTo>
                  <a:pt x="44997" y="17865"/>
                </a:lnTo>
                <a:lnTo>
                  <a:pt x="45208" y="17830"/>
                </a:lnTo>
                <a:lnTo>
                  <a:pt x="45543" y="17794"/>
                </a:lnTo>
                <a:lnTo>
                  <a:pt x="45596" y="17777"/>
                </a:lnTo>
                <a:lnTo>
                  <a:pt x="45666" y="17741"/>
                </a:lnTo>
                <a:lnTo>
                  <a:pt x="45649" y="17689"/>
                </a:lnTo>
                <a:lnTo>
                  <a:pt x="45191" y="17653"/>
                </a:lnTo>
                <a:lnTo>
                  <a:pt x="45173" y="17600"/>
                </a:lnTo>
                <a:lnTo>
                  <a:pt x="45173" y="17565"/>
                </a:lnTo>
                <a:lnTo>
                  <a:pt x="45208" y="17530"/>
                </a:lnTo>
                <a:lnTo>
                  <a:pt x="45226" y="17512"/>
                </a:lnTo>
                <a:lnTo>
                  <a:pt x="45508" y="17319"/>
                </a:lnTo>
                <a:lnTo>
                  <a:pt x="45649" y="17230"/>
                </a:lnTo>
                <a:lnTo>
                  <a:pt x="45790" y="17160"/>
                </a:lnTo>
                <a:lnTo>
                  <a:pt x="45931" y="17090"/>
                </a:lnTo>
                <a:lnTo>
                  <a:pt x="46089" y="17037"/>
                </a:lnTo>
                <a:lnTo>
                  <a:pt x="46248" y="17001"/>
                </a:lnTo>
                <a:lnTo>
                  <a:pt x="46424" y="16984"/>
                </a:lnTo>
                <a:lnTo>
                  <a:pt x="46583" y="16949"/>
                </a:lnTo>
                <a:lnTo>
                  <a:pt x="46618" y="16931"/>
                </a:lnTo>
                <a:lnTo>
                  <a:pt x="46618" y="16896"/>
                </a:lnTo>
                <a:lnTo>
                  <a:pt x="46600" y="16878"/>
                </a:lnTo>
                <a:lnTo>
                  <a:pt x="46565" y="16843"/>
                </a:lnTo>
                <a:lnTo>
                  <a:pt x="46512" y="16808"/>
                </a:lnTo>
                <a:lnTo>
                  <a:pt x="46477" y="16772"/>
                </a:lnTo>
                <a:lnTo>
                  <a:pt x="46565" y="16614"/>
                </a:lnTo>
                <a:lnTo>
                  <a:pt x="46653" y="16491"/>
                </a:lnTo>
                <a:lnTo>
                  <a:pt x="46776" y="16385"/>
                </a:lnTo>
                <a:lnTo>
                  <a:pt x="46900" y="16297"/>
                </a:lnTo>
                <a:close/>
                <a:moveTo>
                  <a:pt x="31501" y="17759"/>
                </a:moveTo>
                <a:lnTo>
                  <a:pt x="32999" y="17794"/>
                </a:lnTo>
                <a:lnTo>
                  <a:pt x="33140" y="17812"/>
                </a:lnTo>
                <a:lnTo>
                  <a:pt x="33246" y="17830"/>
                </a:lnTo>
                <a:lnTo>
                  <a:pt x="33351" y="17865"/>
                </a:lnTo>
                <a:lnTo>
                  <a:pt x="33457" y="17918"/>
                </a:lnTo>
                <a:lnTo>
                  <a:pt x="33527" y="17970"/>
                </a:lnTo>
                <a:lnTo>
                  <a:pt x="33616" y="18059"/>
                </a:lnTo>
                <a:lnTo>
                  <a:pt x="33686" y="18147"/>
                </a:lnTo>
                <a:lnTo>
                  <a:pt x="33757" y="18252"/>
                </a:lnTo>
                <a:lnTo>
                  <a:pt x="33897" y="18270"/>
                </a:lnTo>
                <a:lnTo>
                  <a:pt x="33986" y="18288"/>
                </a:lnTo>
                <a:lnTo>
                  <a:pt x="34038" y="18323"/>
                </a:lnTo>
                <a:lnTo>
                  <a:pt x="34091" y="18376"/>
                </a:lnTo>
                <a:lnTo>
                  <a:pt x="34127" y="18446"/>
                </a:lnTo>
                <a:lnTo>
                  <a:pt x="34162" y="18552"/>
                </a:lnTo>
                <a:lnTo>
                  <a:pt x="34426" y="19679"/>
                </a:lnTo>
                <a:lnTo>
                  <a:pt x="34303" y="19715"/>
                </a:lnTo>
                <a:lnTo>
                  <a:pt x="34162" y="19750"/>
                </a:lnTo>
                <a:lnTo>
                  <a:pt x="33915" y="19767"/>
                </a:lnTo>
                <a:lnTo>
                  <a:pt x="33721" y="19486"/>
                </a:lnTo>
                <a:lnTo>
                  <a:pt x="33774" y="19944"/>
                </a:lnTo>
                <a:lnTo>
                  <a:pt x="33827" y="20402"/>
                </a:lnTo>
                <a:lnTo>
                  <a:pt x="33862" y="20842"/>
                </a:lnTo>
                <a:lnTo>
                  <a:pt x="33862" y="21283"/>
                </a:lnTo>
                <a:lnTo>
                  <a:pt x="33809" y="21283"/>
                </a:lnTo>
                <a:lnTo>
                  <a:pt x="33792" y="21265"/>
                </a:lnTo>
                <a:lnTo>
                  <a:pt x="33757" y="21212"/>
                </a:lnTo>
                <a:lnTo>
                  <a:pt x="33633" y="20789"/>
                </a:lnTo>
                <a:lnTo>
                  <a:pt x="33492" y="20349"/>
                </a:lnTo>
                <a:lnTo>
                  <a:pt x="33298" y="19873"/>
                </a:lnTo>
                <a:lnTo>
                  <a:pt x="33087" y="19415"/>
                </a:lnTo>
                <a:lnTo>
                  <a:pt x="33034" y="19327"/>
                </a:lnTo>
                <a:lnTo>
                  <a:pt x="32969" y="19262"/>
                </a:lnTo>
                <a:lnTo>
                  <a:pt x="32981" y="19362"/>
                </a:lnTo>
                <a:lnTo>
                  <a:pt x="33017" y="19486"/>
                </a:lnTo>
                <a:lnTo>
                  <a:pt x="33175" y="19926"/>
                </a:lnTo>
                <a:lnTo>
                  <a:pt x="33316" y="20384"/>
                </a:lnTo>
                <a:lnTo>
                  <a:pt x="33404" y="20719"/>
                </a:lnTo>
                <a:lnTo>
                  <a:pt x="33475" y="21071"/>
                </a:lnTo>
                <a:lnTo>
                  <a:pt x="33475" y="21212"/>
                </a:lnTo>
                <a:lnTo>
                  <a:pt x="33475" y="21388"/>
                </a:lnTo>
                <a:lnTo>
                  <a:pt x="33175" y="21406"/>
                </a:lnTo>
                <a:lnTo>
                  <a:pt x="33052" y="21071"/>
                </a:lnTo>
                <a:lnTo>
                  <a:pt x="32911" y="20648"/>
                </a:lnTo>
                <a:lnTo>
                  <a:pt x="32770" y="20208"/>
                </a:lnTo>
                <a:lnTo>
                  <a:pt x="32611" y="19785"/>
                </a:lnTo>
                <a:lnTo>
                  <a:pt x="32418" y="19380"/>
                </a:lnTo>
                <a:lnTo>
                  <a:pt x="32329" y="19204"/>
                </a:lnTo>
                <a:lnTo>
                  <a:pt x="32277" y="19116"/>
                </a:lnTo>
                <a:lnTo>
                  <a:pt x="32206" y="19045"/>
                </a:lnTo>
                <a:lnTo>
                  <a:pt x="32259" y="19221"/>
                </a:lnTo>
                <a:lnTo>
                  <a:pt x="32312" y="19398"/>
                </a:lnTo>
                <a:lnTo>
                  <a:pt x="32435" y="19715"/>
                </a:lnTo>
                <a:lnTo>
                  <a:pt x="32541" y="20049"/>
                </a:lnTo>
                <a:lnTo>
                  <a:pt x="32647" y="20367"/>
                </a:lnTo>
                <a:lnTo>
                  <a:pt x="32717" y="20719"/>
                </a:lnTo>
                <a:lnTo>
                  <a:pt x="32770" y="21036"/>
                </a:lnTo>
                <a:lnTo>
                  <a:pt x="32699" y="21036"/>
                </a:lnTo>
                <a:lnTo>
                  <a:pt x="32664" y="21018"/>
                </a:lnTo>
                <a:lnTo>
                  <a:pt x="32647" y="20983"/>
                </a:lnTo>
                <a:lnTo>
                  <a:pt x="32629" y="20948"/>
                </a:lnTo>
                <a:lnTo>
                  <a:pt x="32277" y="20032"/>
                </a:lnTo>
                <a:lnTo>
                  <a:pt x="32065" y="19556"/>
                </a:lnTo>
                <a:lnTo>
                  <a:pt x="31836" y="19080"/>
                </a:lnTo>
                <a:lnTo>
                  <a:pt x="31783" y="18992"/>
                </a:lnTo>
                <a:lnTo>
                  <a:pt x="31695" y="18922"/>
                </a:lnTo>
                <a:lnTo>
                  <a:pt x="31695" y="18922"/>
                </a:lnTo>
                <a:lnTo>
                  <a:pt x="32012" y="19785"/>
                </a:lnTo>
                <a:lnTo>
                  <a:pt x="32153" y="20226"/>
                </a:lnTo>
                <a:lnTo>
                  <a:pt x="32277" y="20666"/>
                </a:lnTo>
                <a:lnTo>
                  <a:pt x="32153" y="20701"/>
                </a:lnTo>
                <a:lnTo>
                  <a:pt x="32065" y="20684"/>
                </a:lnTo>
                <a:lnTo>
                  <a:pt x="31977" y="20648"/>
                </a:lnTo>
                <a:lnTo>
                  <a:pt x="31924" y="20578"/>
                </a:lnTo>
                <a:lnTo>
                  <a:pt x="31889" y="20507"/>
                </a:lnTo>
                <a:lnTo>
                  <a:pt x="31854" y="20419"/>
                </a:lnTo>
                <a:lnTo>
                  <a:pt x="31730" y="20102"/>
                </a:lnTo>
                <a:lnTo>
                  <a:pt x="31589" y="19785"/>
                </a:lnTo>
                <a:lnTo>
                  <a:pt x="31272" y="19168"/>
                </a:lnTo>
                <a:lnTo>
                  <a:pt x="31237" y="19151"/>
                </a:lnTo>
                <a:lnTo>
                  <a:pt x="31202" y="19116"/>
                </a:lnTo>
                <a:lnTo>
                  <a:pt x="31237" y="19292"/>
                </a:lnTo>
                <a:lnTo>
                  <a:pt x="31290" y="19468"/>
                </a:lnTo>
                <a:lnTo>
                  <a:pt x="31360" y="19627"/>
                </a:lnTo>
                <a:lnTo>
                  <a:pt x="31396" y="19785"/>
                </a:lnTo>
                <a:lnTo>
                  <a:pt x="31449" y="19961"/>
                </a:lnTo>
                <a:lnTo>
                  <a:pt x="31519" y="20120"/>
                </a:lnTo>
                <a:lnTo>
                  <a:pt x="31572" y="20296"/>
                </a:lnTo>
                <a:lnTo>
                  <a:pt x="31607" y="20490"/>
                </a:lnTo>
                <a:lnTo>
                  <a:pt x="31537" y="20419"/>
                </a:lnTo>
                <a:lnTo>
                  <a:pt x="31484" y="20349"/>
                </a:lnTo>
                <a:lnTo>
                  <a:pt x="31413" y="20226"/>
                </a:lnTo>
                <a:lnTo>
                  <a:pt x="31360" y="20085"/>
                </a:lnTo>
                <a:lnTo>
                  <a:pt x="31308" y="19961"/>
                </a:lnTo>
                <a:lnTo>
                  <a:pt x="31184" y="19715"/>
                </a:lnTo>
                <a:lnTo>
                  <a:pt x="31114" y="19591"/>
                </a:lnTo>
                <a:lnTo>
                  <a:pt x="31008" y="19486"/>
                </a:lnTo>
                <a:lnTo>
                  <a:pt x="31008" y="19556"/>
                </a:lnTo>
                <a:lnTo>
                  <a:pt x="31008" y="19627"/>
                </a:lnTo>
                <a:lnTo>
                  <a:pt x="31061" y="19767"/>
                </a:lnTo>
                <a:lnTo>
                  <a:pt x="31096" y="19891"/>
                </a:lnTo>
                <a:lnTo>
                  <a:pt x="31114" y="19961"/>
                </a:lnTo>
                <a:lnTo>
                  <a:pt x="31114" y="20032"/>
                </a:lnTo>
                <a:lnTo>
                  <a:pt x="31079" y="20014"/>
                </a:lnTo>
                <a:lnTo>
                  <a:pt x="31061" y="20014"/>
                </a:lnTo>
                <a:lnTo>
                  <a:pt x="30797" y="19591"/>
                </a:lnTo>
                <a:lnTo>
                  <a:pt x="30673" y="19380"/>
                </a:lnTo>
                <a:lnTo>
                  <a:pt x="30568" y="19168"/>
                </a:lnTo>
                <a:lnTo>
                  <a:pt x="30515" y="19063"/>
                </a:lnTo>
                <a:lnTo>
                  <a:pt x="30480" y="18939"/>
                </a:lnTo>
                <a:lnTo>
                  <a:pt x="30462" y="18834"/>
                </a:lnTo>
                <a:lnTo>
                  <a:pt x="30462" y="18710"/>
                </a:lnTo>
                <a:lnTo>
                  <a:pt x="30480" y="18605"/>
                </a:lnTo>
                <a:lnTo>
                  <a:pt x="30515" y="18481"/>
                </a:lnTo>
                <a:lnTo>
                  <a:pt x="30550" y="18376"/>
                </a:lnTo>
                <a:lnTo>
                  <a:pt x="30603" y="18270"/>
                </a:lnTo>
                <a:lnTo>
                  <a:pt x="30691" y="18111"/>
                </a:lnTo>
                <a:lnTo>
                  <a:pt x="30744" y="18059"/>
                </a:lnTo>
                <a:lnTo>
                  <a:pt x="30797" y="18023"/>
                </a:lnTo>
                <a:lnTo>
                  <a:pt x="30850" y="18006"/>
                </a:lnTo>
                <a:lnTo>
                  <a:pt x="30938" y="17988"/>
                </a:lnTo>
                <a:lnTo>
                  <a:pt x="31131" y="17988"/>
                </a:lnTo>
                <a:lnTo>
                  <a:pt x="31184" y="17900"/>
                </a:lnTo>
                <a:lnTo>
                  <a:pt x="31219" y="17847"/>
                </a:lnTo>
                <a:lnTo>
                  <a:pt x="31255" y="17812"/>
                </a:lnTo>
                <a:lnTo>
                  <a:pt x="31308" y="17794"/>
                </a:lnTo>
                <a:lnTo>
                  <a:pt x="31378" y="17777"/>
                </a:lnTo>
                <a:lnTo>
                  <a:pt x="31501" y="17759"/>
                </a:lnTo>
                <a:close/>
                <a:moveTo>
                  <a:pt x="31783" y="21617"/>
                </a:moveTo>
                <a:lnTo>
                  <a:pt x="31766" y="21635"/>
                </a:lnTo>
                <a:lnTo>
                  <a:pt x="31788" y="21628"/>
                </a:lnTo>
                <a:lnTo>
                  <a:pt x="31788" y="21628"/>
                </a:lnTo>
                <a:lnTo>
                  <a:pt x="31783" y="21617"/>
                </a:lnTo>
                <a:close/>
                <a:moveTo>
                  <a:pt x="46847" y="19627"/>
                </a:moveTo>
                <a:lnTo>
                  <a:pt x="47552" y="19644"/>
                </a:lnTo>
                <a:lnTo>
                  <a:pt x="47922" y="19662"/>
                </a:lnTo>
                <a:lnTo>
                  <a:pt x="48274" y="19715"/>
                </a:lnTo>
                <a:lnTo>
                  <a:pt x="48626" y="19767"/>
                </a:lnTo>
                <a:lnTo>
                  <a:pt x="48979" y="19838"/>
                </a:lnTo>
                <a:lnTo>
                  <a:pt x="49349" y="19944"/>
                </a:lnTo>
                <a:lnTo>
                  <a:pt x="49701" y="20067"/>
                </a:lnTo>
                <a:lnTo>
                  <a:pt x="50053" y="20208"/>
                </a:lnTo>
                <a:lnTo>
                  <a:pt x="50406" y="20367"/>
                </a:lnTo>
                <a:lnTo>
                  <a:pt x="50529" y="20437"/>
                </a:lnTo>
                <a:lnTo>
                  <a:pt x="50652" y="20507"/>
                </a:lnTo>
                <a:lnTo>
                  <a:pt x="50776" y="20613"/>
                </a:lnTo>
                <a:lnTo>
                  <a:pt x="50899" y="20719"/>
                </a:lnTo>
                <a:lnTo>
                  <a:pt x="50688" y="20983"/>
                </a:lnTo>
                <a:lnTo>
                  <a:pt x="50459" y="21212"/>
                </a:lnTo>
                <a:lnTo>
                  <a:pt x="50212" y="21424"/>
                </a:lnTo>
                <a:lnTo>
                  <a:pt x="49930" y="21582"/>
                </a:lnTo>
                <a:lnTo>
                  <a:pt x="49842" y="21635"/>
                </a:lnTo>
                <a:lnTo>
                  <a:pt x="49754" y="21653"/>
                </a:lnTo>
                <a:lnTo>
                  <a:pt x="49648" y="21670"/>
                </a:lnTo>
                <a:lnTo>
                  <a:pt x="49542" y="21670"/>
                </a:lnTo>
                <a:lnTo>
                  <a:pt x="49331" y="21617"/>
                </a:lnTo>
                <a:lnTo>
                  <a:pt x="49049" y="21529"/>
                </a:lnTo>
                <a:lnTo>
                  <a:pt x="48750" y="21406"/>
                </a:lnTo>
                <a:lnTo>
                  <a:pt x="48521" y="21300"/>
                </a:lnTo>
                <a:lnTo>
                  <a:pt x="48573" y="21212"/>
                </a:lnTo>
                <a:lnTo>
                  <a:pt x="48644" y="21124"/>
                </a:lnTo>
                <a:lnTo>
                  <a:pt x="48802" y="20983"/>
                </a:lnTo>
                <a:lnTo>
                  <a:pt x="48943" y="20807"/>
                </a:lnTo>
                <a:lnTo>
                  <a:pt x="48996" y="20701"/>
                </a:lnTo>
                <a:lnTo>
                  <a:pt x="49049" y="20578"/>
                </a:lnTo>
                <a:lnTo>
                  <a:pt x="48873" y="20719"/>
                </a:lnTo>
                <a:lnTo>
                  <a:pt x="48521" y="21036"/>
                </a:lnTo>
                <a:lnTo>
                  <a:pt x="48380" y="21142"/>
                </a:lnTo>
                <a:lnTo>
                  <a:pt x="48203" y="21212"/>
                </a:lnTo>
                <a:lnTo>
                  <a:pt x="48027" y="21265"/>
                </a:lnTo>
                <a:lnTo>
                  <a:pt x="47851" y="21283"/>
                </a:lnTo>
                <a:lnTo>
                  <a:pt x="47464" y="21265"/>
                </a:lnTo>
                <a:lnTo>
                  <a:pt x="47094" y="21247"/>
                </a:lnTo>
                <a:lnTo>
                  <a:pt x="47058" y="21195"/>
                </a:lnTo>
                <a:lnTo>
                  <a:pt x="47058" y="21142"/>
                </a:lnTo>
                <a:lnTo>
                  <a:pt x="47094" y="21071"/>
                </a:lnTo>
                <a:lnTo>
                  <a:pt x="47287" y="20789"/>
                </a:lnTo>
                <a:lnTo>
                  <a:pt x="47217" y="20789"/>
                </a:lnTo>
                <a:lnTo>
                  <a:pt x="47182" y="20807"/>
                </a:lnTo>
                <a:lnTo>
                  <a:pt x="47111" y="20860"/>
                </a:lnTo>
                <a:lnTo>
                  <a:pt x="46917" y="21001"/>
                </a:lnTo>
                <a:lnTo>
                  <a:pt x="46741" y="21106"/>
                </a:lnTo>
                <a:lnTo>
                  <a:pt x="46547" y="21230"/>
                </a:lnTo>
                <a:lnTo>
                  <a:pt x="46354" y="21300"/>
                </a:lnTo>
                <a:lnTo>
                  <a:pt x="46160" y="21371"/>
                </a:lnTo>
                <a:lnTo>
                  <a:pt x="45931" y="21406"/>
                </a:lnTo>
                <a:lnTo>
                  <a:pt x="45825" y="21406"/>
                </a:lnTo>
                <a:lnTo>
                  <a:pt x="45719" y="21388"/>
                </a:lnTo>
                <a:lnTo>
                  <a:pt x="45772" y="21230"/>
                </a:lnTo>
                <a:lnTo>
                  <a:pt x="45860" y="21071"/>
                </a:lnTo>
                <a:lnTo>
                  <a:pt x="45931" y="20913"/>
                </a:lnTo>
                <a:lnTo>
                  <a:pt x="45966" y="20825"/>
                </a:lnTo>
                <a:lnTo>
                  <a:pt x="45984" y="20736"/>
                </a:lnTo>
                <a:lnTo>
                  <a:pt x="45684" y="21089"/>
                </a:lnTo>
                <a:lnTo>
                  <a:pt x="45578" y="21230"/>
                </a:lnTo>
                <a:lnTo>
                  <a:pt x="45473" y="21353"/>
                </a:lnTo>
                <a:lnTo>
                  <a:pt x="45385" y="21441"/>
                </a:lnTo>
                <a:lnTo>
                  <a:pt x="45279" y="21512"/>
                </a:lnTo>
                <a:lnTo>
                  <a:pt x="45173" y="21547"/>
                </a:lnTo>
                <a:lnTo>
                  <a:pt x="45067" y="21600"/>
                </a:lnTo>
                <a:lnTo>
                  <a:pt x="44962" y="21617"/>
                </a:lnTo>
                <a:lnTo>
                  <a:pt x="44715" y="21617"/>
                </a:lnTo>
                <a:lnTo>
                  <a:pt x="44592" y="21582"/>
                </a:lnTo>
                <a:lnTo>
                  <a:pt x="44592" y="21371"/>
                </a:lnTo>
                <a:lnTo>
                  <a:pt x="44627" y="21265"/>
                </a:lnTo>
                <a:lnTo>
                  <a:pt x="44645" y="21159"/>
                </a:lnTo>
                <a:lnTo>
                  <a:pt x="44697" y="21071"/>
                </a:lnTo>
                <a:lnTo>
                  <a:pt x="44750" y="21001"/>
                </a:lnTo>
                <a:lnTo>
                  <a:pt x="44821" y="20913"/>
                </a:lnTo>
                <a:lnTo>
                  <a:pt x="44909" y="20860"/>
                </a:lnTo>
                <a:lnTo>
                  <a:pt x="45032" y="20772"/>
                </a:lnTo>
                <a:lnTo>
                  <a:pt x="45138" y="20684"/>
                </a:lnTo>
                <a:lnTo>
                  <a:pt x="45208" y="20560"/>
                </a:lnTo>
                <a:lnTo>
                  <a:pt x="45261" y="20419"/>
                </a:lnTo>
                <a:lnTo>
                  <a:pt x="45296" y="20367"/>
                </a:lnTo>
                <a:lnTo>
                  <a:pt x="45332" y="20314"/>
                </a:lnTo>
                <a:lnTo>
                  <a:pt x="45420" y="20208"/>
                </a:lnTo>
                <a:lnTo>
                  <a:pt x="45772" y="19803"/>
                </a:lnTo>
                <a:lnTo>
                  <a:pt x="45843" y="19732"/>
                </a:lnTo>
                <a:lnTo>
                  <a:pt x="45931" y="19679"/>
                </a:lnTo>
                <a:lnTo>
                  <a:pt x="46019" y="19644"/>
                </a:lnTo>
                <a:lnTo>
                  <a:pt x="46125" y="19627"/>
                </a:lnTo>
                <a:close/>
                <a:moveTo>
                  <a:pt x="34162" y="21159"/>
                </a:moveTo>
                <a:lnTo>
                  <a:pt x="34267" y="21353"/>
                </a:lnTo>
                <a:lnTo>
                  <a:pt x="34303" y="21424"/>
                </a:lnTo>
                <a:lnTo>
                  <a:pt x="34320" y="21494"/>
                </a:lnTo>
                <a:lnTo>
                  <a:pt x="34303" y="21547"/>
                </a:lnTo>
                <a:lnTo>
                  <a:pt x="34285" y="21617"/>
                </a:lnTo>
                <a:lnTo>
                  <a:pt x="34197" y="21758"/>
                </a:lnTo>
                <a:lnTo>
                  <a:pt x="34162" y="21617"/>
                </a:lnTo>
                <a:lnTo>
                  <a:pt x="34144" y="21459"/>
                </a:lnTo>
                <a:lnTo>
                  <a:pt x="34144" y="21318"/>
                </a:lnTo>
                <a:lnTo>
                  <a:pt x="34162" y="21159"/>
                </a:lnTo>
                <a:close/>
                <a:moveTo>
                  <a:pt x="56202" y="15662"/>
                </a:moveTo>
                <a:lnTo>
                  <a:pt x="56396" y="15680"/>
                </a:lnTo>
                <a:lnTo>
                  <a:pt x="56378" y="15786"/>
                </a:lnTo>
                <a:lnTo>
                  <a:pt x="56343" y="15874"/>
                </a:lnTo>
                <a:lnTo>
                  <a:pt x="55903" y="16631"/>
                </a:lnTo>
                <a:lnTo>
                  <a:pt x="55850" y="16720"/>
                </a:lnTo>
                <a:lnTo>
                  <a:pt x="55832" y="16790"/>
                </a:lnTo>
                <a:lnTo>
                  <a:pt x="55815" y="16878"/>
                </a:lnTo>
                <a:lnTo>
                  <a:pt x="56044" y="16596"/>
                </a:lnTo>
                <a:lnTo>
                  <a:pt x="56237" y="16332"/>
                </a:lnTo>
                <a:lnTo>
                  <a:pt x="56431" y="16068"/>
                </a:lnTo>
                <a:lnTo>
                  <a:pt x="56643" y="15821"/>
                </a:lnTo>
                <a:lnTo>
                  <a:pt x="56731" y="15856"/>
                </a:lnTo>
                <a:lnTo>
                  <a:pt x="56784" y="15909"/>
                </a:lnTo>
                <a:lnTo>
                  <a:pt x="56836" y="15962"/>
                </a:lnTo>
                <a:lnTo>
                  <a:pt x="56836" y="16050"/>
                </a:lnTo>
                <a:lnTo>
                  <a:pt x="56836" y="16209"/>
                </a:lnTo>
                <a:lnTo>
                  <a:pt x="56801" y="16350"/>
                </a:lnTo>
                <a:lnTo>
                  <a:pt x="56682" y="16962"/>
                </a:lnTo>
                <a:lnTo>
                  <a:pt x="56713" y="16931"/>
                </a:lnTo>
                <a:lnTo>
                  <a:pt x="56748" y="16896"/>
                </a:lnTo>
                <a:lnTo>
                  <a:pt x="56960" y="16385"/>
                </a:lnTo>
                <a:lnTo>
                  <a:pt x="57083" y="16103"/>
                </a:lnTo>
                <a:lnTo>
                  <a:pt x="57347" y="16138"/>
                </a:lnTo>
                <a:lnTo>
                  <a:pt x="57347" y="16966"/>
                </a:lnTo>
                <a:lnTo>
                  <a:pt x="57418" y="16861"/>
                </a:lnTo>
                <a:lnTo>
                  <a:pt x="57453" y="16790"/>
                </a:lnTo>
                <a:lnTo>
                  <a:pt x="57488" y="16702"/>
                </a:lnTo>
                <a:lnTo>
                  <a:pt x="57506" y="16579"/>
                </a:lnTo>
                <a:lnTo>
                  <a:pt x="57559" y="16156"/>
                </a:lnTo>
                <a:lnTo>
                  <a:pt x="57647" y="16138"/>
                </a:lnTo>
                <a:lnTo>
                  <a:pt x="57717" y="16156"/>
                </a:lnTo>
                <a:lnTo>
                  <a:pt x="57753" y="16173"/>
                </a:lnTo>
                <a:lnTo>
                  <a:pt x="57770" y="16226"/>
                </a:lnTo>
                <a:lnTo>
                  <a:pt x="57788" y="16350"/>
                </a:lnTo>
                <a:lnTo>
                  <a:pt x="57788" y="16473"/>
                </a:lnTo>
                <a:lnTo>
                  <a:pt x="57823" y="16843"/>
                </a:lnTo>
                <a:lnTo>
                  <a:pt x="57858" y="17195"/>
                </a:lnTo>
                <a:lnTo>
                  <a:pt x="57893" y="17477"/>
                </a:lnTo>
                <a:lnTo>
                  <a:pt x="57929" y="17741"/>
                </a:lnTo>
                <a:lnTo>
                  <a:pt x="57929" y="18006"/>
                </a:lnTo>
                <a:lnTo>
                  <a:pt x="57929" y="18270"/>
                </a:lnTo>
                <a:lnTo>
                  <a:pt x="57911" y="18552"/>
                </a:lnTo>
                <a:lnTo>
                  <a:pt x="57893" y="18816"/>
                </a:lnTo>
                <a:lnTo>
                  <a:pt x="57823" y="19345"/>
                </a:lnTo>
                <a:lnTo>
                  <a:pt x="57770" y="19538"/>
                </a:lnTo>
                <a:lnTo>
                  <a:pt x="57717" y="19715"/>
                </a:lnTo>
                <a:lnTo>
                  <a:pt x="57629" y="19908"/>
                </a:lnTo>
                <a:lnTo>
                  <a:pt x="57524" y="20102"/>
                </a:lnTo>
                <a:lnTo>
                  <a:pt x="57418" y="19750"/>
                </a:lnTo>
                <a:lnTo>
                  <a:pt x="57365" y="20049"/>
                </a:lnTo>
                <a:lnTo>
                  <a:pt x="57312" y="20331"/>
                </a:lnTo>
                <a:lnTo>
                  <a:pt x="57277" y="20472"/>
                </a:lnTo>
                <a:lnTo>
                  <a:pt x="57224" y="20613"/>
                </a:lnTo>
                <a:lnTo>
                  <a:pt x="57154" y="20754"/>
                </a:lnTo>
                <a:lnTo>
                  <a:pt x="57065" y="20877"/>
                </a:lnTo>
                <a:lnTo>
                  <a:pt x="56995" y="20966"/>
                </a:lnTo>
                <a:lnTo>
                  <a:pt x="56924" y="21054"/>
                </a:lnTo>
                <a:lnTo>
                  <a:pt x="56836" y="21124"/>
                </a:lnTo>
                <a:lnTo>
                  <a:pt x="56731" y="21177"/>
                </a:lnTo>
                <a:lnTo>
                  <a:pt x="56695" y="21142"/>
                </a:lnTo>
                <a:lnTo>
                  <a:pt x="56678" y="21124"/>
                </a:lnTo>
                <a:lnTo>
                  <a:pt x="56678" y="21054"/>
                </a:lnTo>
                <a:lnTo>
                  <a:pt x="56713" y="20666"/>
                </a:lnTo>
                <a:lnTo>
                  <a:pt x="56748" y="20490"/>
                </a:lnTo>
                <a:lnTo>
                  <a:pt x="56801" y="20296"/>
                </a:lnTo>
                <a:lnTo>
                  <a:pt x="56748" y="20331"/>
                </a:lnTo>
                <a:lnTo>
                  <a:pt x="56731" y="20349"/>
                </a:lnTo>
                <a:lnTo>
                  <a:pt x="56607" y="20701"/>
                </a:lnTo>
                <a:lnTo>
                  <a:pt x="56502" y="21054"/>
                </a:lnTo>
                <a:lnTo>
                  <a:pt x="56466" y="21177"/>
                </a:lnTo>
                <a:lnTo>
                  <a:pt x="56414" y="21283"/>
                </a:lnTo>
                <a:lnTo>
                  <a:pt x="56343" y="21371"/>
                </a:lnTo>
                <a:lnTo>
                  <a:pt x="56273" y="21459"/>
                </a:lnTo>
                <a:lnTo>
                  <a:pt x="56185" y="21529"/>
                </a:lnTo>
                <a:lnTo>
                  <a:pt x="56096" y="21582"/>
                </a:lnTo>
                <a:lnTo>
                  <a:pt x="55991" y="21635"/>
                </a:lnTo>
                <a:lnTo>
                  <a:pt x="55885" y="21670"/>
                </a:lnTo>
                <a:lnTo>
                  <a:pt x="55638" y="21723"/>
                </a:lnTo>
                <a:lnTo>
                  <a:pt x="55674" y="21512"/>
                </a:lnTo>
                <a:lnTo>
                  <a:pt x="55726" y="21300"/>
                </a:lnTo>
                <a:lnTo>
                  <a:pt x="55850" y="20877"/>
                </a:lnTo>
                <a:lnTo>
                  <a:pt x="55973" y="20455"/>
                </a:lnTo>
                <a:lnTo>
                  <a:pt x="56026" y="20226"/>
                </a:lnTo>
                <a:lnTo>
                  <a:pt x="56061" y="19997"/>
                </a:lnTo>
                <a:lnTo>
                  <a:pt x="55955" y="20243"/>
                </a:lnTo>
                <a:lnTo>
                  <a:pt x="55867" y="20472"/>
                </a:lnTo>
                <a:lnTo>
                  <a:pt x="55709" y="20913"/>
                </a:lnTo>
                <a:lnTo>
                  <a:pt x="55550" y="21353"/>
                </a:lnTo>
                <a:lnTo>
                  <a:pt x="55462" y="21565"/>
                </a:lnTo>
                <a:lnTo>
                  <a:pt x="55374" y="21794"/>
                </a:lnTo>
                <a:lnTo>
                  <a:pt x="55304" y="21723"/>
                </a:lnTo>
                <a:lnTo>
                  <a:pt x="55268" y="21653"/>
                </a:lnTo>
                <a:lnTo>
                  <a:pt x="55180" y="21406"/>
                </a:lnTo>
                <a:lnTo>
                  <a:pt x="55127" y="21142"/>
                </a:lnTo>
                <a:lnTo>
                  <a:pt x="55092" y="20895"/>
                </a:lnTo>
                <a:lnTo>
                  <a:pt x="55092" y="20631"/>
                </a:lnTo>
                <a:lnTo>
                  <a:pt x="55127" y="20331"/>
                </a:lnTo>
                <a:lnTo>
                  <a:pt x="55163" y="20049"/>
                </a:lnTo>
                <a:lnTo>
                  <a:pt x="55286" y="19468"/>
                </a:lnTo>
                <a:lnTo>
                  <a:pt x="55304" y="19398"/>
                </a:lnTo>
                <a:lnTo>
                  <a:pt x="55286" y="19309"/>
                </a:lnTo>
                <a:lnTo>
                  <a:pt x="55251" y="19380"/>
                </a:lnTo>
                <a:lnTo>
                  <a:pt x="55216" y="19450"/>
                </a:lnTo>
                <a:lnTo>
                  <a:pt x="55004" y="20190"/>
                </a:lnTo>
                <a:lnTo>
                  <a:pt x="54951" y="20402"/>
                </a:lnTo>
                <a:lnTo>
                  <a:pt x="54916" y="20613"/>
                </a:lnTo>
                <a:lnTo>
                  <a:pt x="54846" y="20596"/>
                </a:lnTo>
                <a:lnTo>
                  <a:pt x="54810" y="20560"/>
                </a:lnTo>
                <a:lnTo>
                  <a:pt x="54757" y="20472"/>
                </a:lnTo>
                <a:lnTo>
                  <a:pt x="54687" y="20296"/>
                </a:lnTo>
                <a:lnTo>
                  <a:pt x="54634" y="20120"/>
                </a:lnTo>
                <a:lnTo>
                  <a:pt x="54599" y="19944"/>
                </a:lnTo>
                <a:lnTo>
                  <a:pt x="54581" y="19767"/>
                </a:lnTo>
                <a:lnTo>
                  <a:pt x="54564" y="19591"/>
                </a:lnTo>
                <a:lnTo>
                  <a:pt x="54581" y="19415"/>
                </a:lnTo>
                <a:lnTo>
                  <a:pt x="54599" y="19221"/>
                </a:lnTo>
                <a:lnTo>
                  <a:pt x="54617" y="19045"/>
                </a:lnTo>
                <a:lnTo>
                  <a:pt x="54705" y="18640"/>
                </a:lnTo>
                <a:lnTo>
                  <a:pt x="54810" y="18217"/>
                </a:lnTo>
                <a:lnTo>
                  <a:pt x="54828" y="18129"/>
                </a:lnTo>
                <a:lnTo>
                  <a:pt x="54828" y="18023"/>
                </a:lnTo>
                <a:lnTo>
                  <a:pt x="54775" y="18094"/>
                </a:lnTo>
                <a:lnTo>
                  <a:pt x="54740" y="18182"/>
                </a:lnTo>
                <a:lnTo>
                  <a:pt x="54687" y="18340"/>
                </a:lnTo>
                <a:lnTo>
                  <a:pt x="54634" y="18499"/>
                </a:lnTo>
                <a:lnTo>
                  <a:pt x="54581" y="18658"/>
                </a:lnTo>
                <a:lnTo>
                  <a:pt x="54528" y="18834"/>
                </a:lnTo>
                <a:lnTo>
                  <a:pt x="54493" y="18992"/>
                </a:lnTo>
                <a:lnTo>
                  <a:pt x="54423" y="19168"/>
                </a:lnTo>
                <a:lnTo>
                  <a:pt x="54335" y="19345"/>
                </a:lnTo>
                <a:lnTo>
                  <a:pt x="54264" y="19080"/>
                </a:lnTo>
                <a:lnTo>
                  <a:pt x="54247" y="18957"/>
                </a:lnTo>
                <a:lnTo>
                  <a:pt x="54229" y="18816"/>
                </a:lnTo>
                <a:lnTo>
                  <a:pt x="54229" y="18693"/>
                </a:lnTo>
                <a:lnTo>
                  <a:pt x="54229" y="18569"/>
                </a:lnTo>
                <a:lnTo>
                  <a:pt x="54282" y="18323"/>
                </a:lnTo>
                <a:lnTo>
                  <a:pt x="54370" y="18041"/>
                </a:lnTo>
                <a:lnTo>
                  <a:pt x="54476" y="17741"/>
                </a:lnTo>
                <a:lnTo>
                  <a:pt x="54687" y="17178"/>
                </a:lnTo>
                <a:lnTo>
                  <a:pt x="54775" y="17019"/>
                </a:lnTo>
                <a:lnTo>
                  <a:pt x="54846" y="16878"/>
                </a:lnTo>
                <a:lnTo>
                  <a:pt x="54951" y="16720"/>
                </a:lnTo>
                <a:lnTo>
                  <a:pt x="55039" y="16596"/>
                </a:lnTo>
                <a:lnTo>
                  <a:pt x="55163" y="16455"/>
                </a:lnTo>
                <a:lnTo>
                  <a:pt x="55286" y="16332"/>
                </a:lnTo>
                <a:lnTo>
                  <a:pt x="55409" y="16226"/>
                </a:lnTo>
                <a:lnTo>
                  <a:pt x="55550" y="16121"/>
                </a:lnTo>
                <a:lnTo>
                  <a:pt x="55638" y="16032"/>
                </a:lnTo>
                <a:lnTo>
                  <a:pt x="55691" y="15997"/>
                </a:lnTo>
                <a:lnTo>
                  <a:pt x="55709" y="15944"/>
                </a:lnTo>
                <a:lnTo>
                  <a:pt x="55762" y="15874"/>
                </a:lnTo>
                <a:lnTo>
                  <a:pt x="55797" y="15821"/>
                </a:lnTo>
                <a:lnTo>
                  <a:pt x="55850" y="15768"/>
                </a:lnTo>
                <a:lnTo>
                  <a:pt x="55920" y="15733"/>
                </a:lnTo>
                <a:lnTo>
                  <a:pt x="56061" y="15680"/>
                </a:lnTo>
                <a:lnTo>
                  <a:pt x="56202" y="15662"/>
                </a:lnTo>
                <a:close/>
                <a:moveTo>
                  <a:pt x="40504" y="20701"/>
                </a:moveTo>
                <a:lnTo>
                  <a:pt x="40557" y="20719"/>
                </a:lnTo>
                <a:lnTo>
                  <a:pt x="40645" y="20772"/>
                </a:lnTo>
                <a:lnTo>
                  <a:pt x="40839" y="20895"/>
                </a:lnTo>
                <a:lnTo>
                  <a:pt x="41015" y="21036"/>
                </a:lnTo>
                <a:lnTo>
                  <a:pt x="41209" y="21195"/>
                </a:lnTo>
                <a:lnTo>
                  <a:pt x="41368" y="21371"/>
                </a:lnTo>
                <a:lnTo>
                  <a:pt x="41544" y="21547"/>
                </a:lnTo>
                <a:lnTo>
                  <a:pt x="41632" y="21670"/>
                </a:lnTo>
                <a:lnTo>
                  <a:pt x="41720" y="21829"/>
                </a:lnTo>
                <a:lnTo>
                  <a:pt x="41720" y="21829"/>
                </a:lnTo>
                <a:lnTo>
                  <a:pt x="41403" y="21600"/>
                </a:lnTo>
                <a:lnTo>
                  <a:pt x="41033" y="21265"/>
                </a:lnTo>
                <a:lnTo>
                  <a:pt x="40680" y="20948"/>
                </a:lnTo>
                <a:lnTo>
                  <a:pt x="40451" y="20719"/>
                </a:lnTo>
                <a:lnTo>
                  <a:pt x="40504" y="20701"/>
                </a:lnTo>
                <a:close/>
                <a:moveTo>
                  <a:pt x="44468" y="20860"/>
                </a:moveTo>
                <a:lnTo>
                  <a:pt x="44451" y="21054"/>
                </a:lnTo>
                <a:lnTo>
                  <a:pt x="44416" y="21247"/>
                </a:lnTo>
                <a:lnTo>
                  <a:pt x="44292" y="21600"/>
                </a:lnTo>
                <a:lnTo>
                  <a:pt x="43834" y="21600"/>
                </a:lnTo>
                <a:lnTo>
                  <a:pt x="43605" y="21617"/>
                </a:lnTo>
                <a:lnTo>
                  <a:pt x="43394" y="21635"/>
                </a:lnTo>
                <a:lnTo>
                  <a:pt x="43165" y="21670"/>
                </a:lnTo>
                <a:lnTo>
                  <a:pt x="42953" y="21723"/>
                </a:lnTo>
                <a:lnTo>
                  <a:pt x="42530" y="21829"/>
                </a:lnTo>
                <a:lnTo>
                  <a:pt x="42495" y="21794"/>
                </a:lnTo>
                <a:lnTo>
                  <a:pt x="42495" y="21758"/>
                </a:lnTo>
                <a:lnTo>
                  <a:pt x="42513" y="21688"/>
                </a:lnTo>
                <a:lnTo>
                  <a:pt x="42548" y="21582"/>
                </a:lnTo>
                <a:lnTo>
                  <a:pt x="42618" y="21476"/>
                </a:lnTo>
                <a:lnTo>
                  <a:pt x="42671" y="21388"/>
                </a:lnTo>
                <a:lnTo>
                  <a:pt x="42742" y="21300"/>
                </a:lnTo>
                <a:lnTo>
                  <a:pt x="42830" y="21230"/>
                </a:lnTo>
                <a:lnTo>
                  <a:pt x="42918" y="21177"/>
                </a:lnTo>
                <a:lnTo>
                  <a:pt x="43024" y="21124"/>
                </a:lnTo>
                <a:lnTo>
                  <a:pt x="43147" y="21089"/>
                </a:lnTo>
                <a:lnTo>
                  <a:pt x="44363" y="20860"/>
                </a:lnTo>
                <a:close/>
                <a:moveTo>
                  <a:pt x="26903" y="16649"/>
                </a:moveTo>
                <a:lnTo>
                  <a:pt x="27009" y="16667"/>
                </a:lnTo>
                <a:lnTo>
                  <a:pt x="27150" y="16720"/>
                </a:lnTo>
                <a:lnTo>
                  <a:pt x="27273" y="16755"/>
                </a:lnTo>
                <a:lnTo>
                  <a:pt x="27414" y="16825"/>
                </a:lnTo>
                <a:lnTo>
                  <a:pt x="27520" y="16896"/>
                </a:lnTo>
                <a:lnTo>
                  <a:pt x="27749" y="17072"/>
                </a:lnTo>
                <a:lnTo>
                  <a:pt x="27960" y="17248"/>
                </a:lnTo>
                <a:lnTo>
                  <a:pt x="28154" y="17442"/>
                </a:lnTo>
                <a:lnTo>
                  <a:pt x="28330" y="17636"/>
                </a:lnTo>
                <a:lnTo>
                  <a:pt x="28506" y="17847"/>
                </a:lnTo>
                <a:lnTo>
                  <a:pt x="28665" y="18076"/>
                </a:lnTo>
                <a:lnTo>
                  <a:pt x="28806" y="18305"/>
                </a:lnTo>
                <a:lnTo>
                  <a:pt x="28947" y="18552"/>
                </a:lnTo>
                <a:lnTo>
                  <a:pt x="28947" y="18587"/>
                </a:lnTo>
                <a:lnTo>
                  <a:pt x="28947" y="18640"/>
                </a:lnTo>
                <a:lnTo>
                  <a:pt x="28929" y="18693"/>
                </a:lnTo>
                <a:lnTo>
                  <a:pt x="28841" y="18658"/>
                </a:lnTo>
                <a:lnTo>
                  <a:pt x="28788" y="18605"/>
                </a:lnTo>
                <a:lnTo>
                  <a:pt x="28665" y="18499"/>
                </a:lnTo>
                <a:lnTo>
                  <a:pt x="28453" y="18270"/>
                </a:lnTo>
                <a:lnTo>
                  <a:pt x="28242" y="18023"/>
                </a:lnTo>
                <a:lnTo>
                  <a:pt x="28136" y="17918"/>
                </a:lnTo>
                <a:lnTo>
                  <a:pt x="28013" y="17830"/>
                </a:lnTo>
                <a:lnTo>
                  <a:pt x="27978" y="17865"/>
                </a:lnTo>
                <a:lnTo>
                  <a:pt x="27978" y="17900"/>
                </a:lnTo>
                <a:lnTo>
                  <a:pt x="28013" y="17953"/>
                </a:lnTo>
                <a:lnTo>
                  <a:pt x="28295" y="18288"/>
                </a:lnTo>
                <a:lnTo>
                  <a:pt x="28365" y="18376"/>
                </a:lnTo>
                <a:lnTo>
                  <a:pt x="28418" y="18464"/>
                </a:lnTo>
                <a:lnTo>
                  <a:pt x="28471" y="18569"/>
                </a:lnTo>
                <a:lnTo>
                  <a:pt x="28489" y="18693"/>
                </a:lnTo>
                <a:lnTo>
                  <a:pt x="28348" y="18746"/>
                </a:lnTo>
                <a:lnTo>
                  <a:pt x="28277" y="18763"/>
                </a:lnTo>
                <a:lnTo>
                  <a:pt x="28207" y="18763"/>
                </a:lnTo>
                <a:lnTo>
                  <a:pt x="28136" y="18746"/>
                </a:lnTo>
                <a:lnTo>
                  <a:pt x="28066" y="18728"/>
                </a:lnTo>
                <a:lnTo>
                  <a:pt x="28013" y="18693"/>
                </a:lnTo>
                <a:lnTo>
                  <a:pt x="27943" y="18622"/>
                </a:lnTo>
                <a:lnTo>
                  <a:pt x="27749" y="18446"/>
                </a:lnTo>
                <a:lnTo>
                  <a:pt x="27555" y="18270"/>
                </a:lnTo>
                <a:lnTo>
                  <a:pt x="27502" y="18305"/>
                </a:lnTo>
                <a:lnTo>
                  <a:pt x="27502" y="18340"/>
                </a:lnTo>
                <a:lnTo>
                  <a:pt x="27502" y="18358"/>
                </a:lnTo>
                <a:lnTo>
                  <a:pt x="27520" y="18393"/>
                </a:lnTo>
                <a:lnTo>
                  <a:pt x="27819" y="18798"/>
                </a:lnTo>
                <a:lnTo>
                  <a:pt x="27925" y="18922"/>
                </a:lnTo>
                <a:lnTo>
                  <a:pt x="27960" y="18992"/>
                </a:lnTo>
                <a:lnTo>
                  <a:pt x="27960" y="19045"/>
                </a:lnTo>
                <a:lnTo>
                  <a:pt x="27960" y="19098"/>
                </a:lnTo>
                <a:lnTo>
                  <a:pt x="27943" y="19151"/>
                </a:lnTo>
                <a:lnTo>
                  <a:pt x="27872" y="19309"/>
                </a:lnTo>
                <a:lnTo>
                  <a:pt x="27731" y="19503"/>
                </a:lnTo>
                <a:lnTo>
                  <a:pt x="27555" y="19398"/>
                </a:lnTo>
                <a:lnTo>
                  <a:pt x="27414" y="19292"/>
                </a:lnTo>
                <a:lnTo>
                  <a:pt x="27150" y="19045"/>
                </a:lnTo>
                <a:lnTo>
                  <a:pt x="26639" y="18552"/>
                </a:lnTo>
                <a:lnTo>
                  <a:pt x="26604" y="18605"/>
                </a:lnTo>
                <a:lnTo>
                  <a:pt x="26604" y="18622"/>
                </a:lnTo>
                <a:lnTo>
                  <a:pt x="26639" y="18675"/>
                </a:lnTo>
                <a:lnTo>
                  <a:pt x="27291" y="19486"/>
                </a:lnTo>
                <a:lnTo>
                  <a:pt x="27502" y="19767"/>
                </a:lnTo>
                <a:lnTo>
                  <a:pt x="27432" y="19856"/>
                </a:lnTo>
                <a:lnTo>
                  <a:pt x="27361" y="19944"/>
                </a:lnTo>
                <a:lnTo>
                  <a:pt x="27291" y="20014"/>
                </a:lnTo>
                <a:lnTo>
                  <a:pt x="27185" y="20102"/>
                </a:lnTo>
                <a:lnTo>
                  <a:pt x="26974" y="19926"/>
                </a:lnTo>
                <a:lnTo>
                  <a:pt x="26744" y="19732"/>
                </a:lnTo>
                <a:lnTo>
                  <a:pt x="26533" y="19556"/>
                </a:lnTo>
                <a:lnTo>
                  <a:pt x="26304" y="19380"/>
                </a:lnTo>
                <a:lnTo>
                  <a:pt x="26392" y="19503"/>
                </a:lnTo>
                <a:lnTo>
                  <a:pt x="26480" y="19609"/>
                </a:lnTo>
                <a:lnTo>
                  <a:pt x="26656" y="19820"/>
                </a:lnTo>
                <a:lnTo>
                  <a:pt x="26833" y="20049"/>
                </a:lnTo>
                <a:lnTo>
                  <a:pt x="26903" y="20155"/>
                </a:lnTo>
                <a:lnTo>
                  <a:pt x="26974" y="20278"/>
                </a:lnTo>
                <a:lnTo>
                  <a:pt x="26903" y="20402"/>
                </a:lnTo>
                <a:lnTo>
                  <a:pt x="26833" y="20472"/>
                </a:lnTo>
                <a:lnTo>
                  <a:pt x="26762" y="20543"/>
                </a:lnTo>
                <a:lnTo>
                  <a:pt x="26621" y="20613"/>
                </a:lnTo>
                <a:lnTo>
                  <a:pt x="26463" y="20507"/>
                </a:lnTo>
                <a:lnTo>
                  <a:pt x="26304" y="20384"/>
                </a:lnTo>
                <a:lnTo>
                  <a:pt x="26145" y="20261"/>
                </a:lnTo>
                <a:lnTo>
                  <a:pt x="25969" y="20137"/>
                </a:lnTo>
                <a:lnTo>
                  <a:pt x="25969" y="20137"/>
                </a:lnTo>
                <a:lnTo>
                  <a:pt x="26005" y="20226"/>
                </a:lnTo>
                <a:lnTo>
                  <a:pt x="26057" y="20314"/>
                </a:lnTo>
                <a:lnTo>
                  <a:pt x="26198" y="20455"/>
                </a:lnTo>
                <a:lnTo>
                  <a:pt x="26480" y="20754"/>
                </a:lnTo>
                <a:lnTo>
                  <a:pt x="26392" y="21071"/>
                </a:lnTo>
                <a:lnTo>
                  <a:pt x="26286" y="21424"/>
                </a:lnTo>
                <a:lnTo>
                  <a:pt x="26198" y="21388"/>
                </a:lnTo>
                <a:lnTo>
                  <a:pt x="26128" y="21353"/>
                </a:lnTo>
                <a:lnTo>
                  <a:pt x="25494" y="20877"/>
                </a:lnTo>
                <a:lnTo>
                  <a:pt x="25282" y="20719"/>
                </a:lnTo>
                <a:lnTo>
                  <a:pt x="25282" y="20719"/>
                </a:lnTo>
                <a:lnTo>
                  <a:pt x="25370" y="20877"/>
                </a:lnTo>
                <a:lnTo>
                  <a:pt x="25441" y="21001"/>
                </a:lnTo>
                <a:lnTo>
                  <a:pt x="25564" y="21124"/>
                </a:lnTo>
                <a:lnTo>
                  <a:pt x="25740" y="21283"/>
                </a:lnTo>
                <a:lnTo>
                  <a:pt x="26005" y="21494"/>
                </a:lnTo>
                <a:lnTo>
                  <a:pt x="26128" y="21617"/>
                </a:lnTo>
                <a:lnTo>
                  <a:pt x="26251" y="21741"/>
                </a:lnTo>
                <a:lnTo>
                  <a:pt x="26163" y="21829"/>
                </a:lnTo>
                <a:lnTo>
                  <a:pt x="26057" y="21899"/>
                </a:lnTo>
                <a:lnTo>
                  <a:pt x="25846" y="22023"/>
                </a:lnTo>
                <a:lnTo>
                  <a:pt x="25670" y="21935"/>
                </a:lnTo>
                <a:lnTo>
                  <a:pt x="25582" y="21882"/>
                </a:lnTo>
                <a:lnTo>
                  <a:pt x="25511" y="21829"/>
                </a:lnTo>
                <a:lnTo>
                  <a:pt x="25300" y="21635"/>
                </a:lnTo>
                <a:lnTo>
                  <a:pt x="25071" y="21476"/>
                </a:lnTo>
                <a:lnTo>
                  <a:pt x="24595" y="21177"/>
                </a:lnTo>
                <a:lnTo>
                  <a:pt x="24278" y="20966"/>
                </a:lnTo>
                <a:lnTo>
                  <a:pt x="23943" y="20754"/>
                </a:lnTo>
                <a:lnTo>
                  <a:pt x="23890" y="20701"/>
                </a:lnTo>
                <a:lnTo>
                  <a:pt x="23837" y="20666"/>
                </a:lnTo>
                <a:lnTo>
                  <a:pt x="23802" y="20613"/>
                </a:lnTo>
                <a:lnTo>
                  <a:pt x="23767" y="20543"/>
                </a:lnTo>
                <a:lnTo>
                  <a:pt x="23749" y="20419"/>
                </a:lnTo>
                <a:lnTo>
                  <a:pt x="23767" y="20278"/>
                </a:lnTo>
                <a:lnTo>
                  <a:pt x="23837" y="19891"/>
                </a:lnTo>
                <a:lnTo>
                  <a:pt x="23908" y="19486"/>
                </a:lnTo>
                <a:lnTo>
                  <a:pt x="23943" y="19327"/>
                </a:lnTo>
                <a:lnTo>
                  <a:pt x="23996" y="19186"/>
                </a:lnTo>
                <a:lnTo>
                  <a:pt x="24066" y="19045"/>
                </a:lnTo>
                <a:lnTo>
                  <a:pt x="24155" y="18922"/>
                </a:lnTo>
                <a:lnTo>
                  <a:pt x="24243" y="18816"/>
                </a:lnTo>
                <a:lnTo>
                  <a:pt x="24366" y="18710"/>
                </a:lnTo>
                <a:lnTo>
                  <a:pt x="24489" y="18622"/>
                </a:lnTo>
                <a:lnTo>
                  <a:pt x="24648" y="18552"/>
                </a:lnTo>
                <a:lnTo>
                  <a:pt x="24895" y="18429"/>
                </a:lnTo>
                <a:lnTo>
                  <a:pt x="25071" y="18340"/>
                </a:lnTo>
                <a:lnTo>
                  <a:pt x="25247" y="18235"/>
                </a:lnTo>
                <a:lnTo>
                  <a:pt x="25405" y="18111"/>
                </a:lnTo>
                <a:lnTo>
                  <a:pt x="25564" y="17988"/>
                </a:lnTo>
                <a:lnTo>
                  <a:pt x="25705" y="17847"/>
                </a:lnTo>
                <a:lnTo>
                  <a:pt x="25828" y="17689"/>
                </a:lnTo>
                <a:lnTo>
                  <a:pt x="25952" y="17530"/>
                </a:lnTo>
                <a:lnTo>
                  <a:pt x="26057" y="17354"/>
                </a:lnTo>
                <a:lnTo>
                  <a:pt x="26198" y="17125"/>
                </a:lnTo>
                <a:lnTo>
                  <a:pt x="26339" y="16896"/>
                </a:lnTo>
                <a:lnTo>
                  <a:pt x="26410" y="16825"/>
                </a:lnTo>
                <a:lnTo>
                  <a:pt x="26480" y="16755"/>
                </a:lnTo>
                <a:lnTo>
                  <a:pt x="26551" y="16720"/>
                </a:lnTo>
                <a:lnTo>
                  <a:pt x="26639" y="16684"/>
                </a:lnTo>
                <a:lnTo>
                  <a:pt x="26727" y="16649"/>
                </a:lnTo>
                <a:close/>
                <a:moveTo>
                  <a:pt x="33880" y="22023"/>
                </a:moveTo>
                <a:lnTo>
                  <a:pt x="33968" y="22058"/>
                </a:lnTo>
                <a:lnTo>
                  <a:pt x="34003" y="22075"/>
                </a:lnTo>
                <a:lnTo>
                  <a:pt x="34003" y="22128"/>
                </a:lnTo>
                <a:lnTo>
                  <a:pt x="34003" y="22216"/>
                </a:lnTo>
                <a:lnTo>
                  <a:pt x="33880" y="22023"/>
                </a:lnTo>
                <a:close/>
                <a:moveTo>
                  <a:pt x="24454" y="22322"/>
                </a:moveTo>
                <a:lnTo>
                  <a:pt x="24472" y="22323"/>
                </a:lnTo>
                <a:lnTo>
                  <a:pt x="24472" y="22323"/>
                </a:lnTo>
                <a:lnTo>
                  <a:pt x="24472" y="22322"/>
                </a:lnTo>
                <a:close/>
                <a:moveTo>
                  <a:pt x="35377" y="22798"/>
                </a:moveTo>
                <a:lnTo>
                  <a:pt x="35377" y="22815"/>
                </a:lnTo>
                <a:lnTo>
                  <a:pt x="35395" y="22815"/>
                </a:lnTo>
                <a:lnTo>
                  <a:pt x="35377" y="22798"/>
                </a:lnTo>
                <a:close/>
                <a:moveTo>
                  <a:pt x="31801" y="22604"/>
                </a:moveTo>
                <a:lnTo>
                  <a:pt x="31871" y="22622"/>
                </a:lnTo>
                <a:lnTo>
                  <a:pt x="31924" y="22657"/>
                </a:lnTo>
                <a:lnTo>
                  <a:pt x="31942" y="22692"/>
                </a:lnTo>
                <a:lnTo>
                  <a:pt x="31959" y="22745"/>
                </a:lnTo>
                <a:lnTo>
                  <a:pt x="31942" y="22798"/>
                </a:lnTo>
                <a:lnTo>
                  <a:pt x="31907" y="22851"/>
                </a:lnTo>
                <a:lnTo>
                  <a:pt x="31871" y="22886"/>
                </a:lnTo>
                <a:lnTo>
                  <a:pt x="31836" y="22904"/>
                </a:lnTo>
                <a:lnTo>
                  <a:pt x="31783" y="22939"/>
                </a:lnTo>
                <a:lnTo>
                  <a:pt x="31678" y="22939"/>
                </a:lnTo>
                <a:lnTo>
                  <a:pt x="31625" y="22904"/>
                </a:lnTo>
                <a:lnTo>
                  <a:pt x="31607" y="22886"/>
                </a:lnTo>
                <a:lnTo>
                  <a:pt x="31607" y="22780"/>
                </a:lnTo>
                <a:lnTo>
                  <a:pt x="31625" y="22657"/>
                </a:lnTo>
                <a:lnTo>
                  <a:pt x="31660" y="22622"/>
                </a:lnTo>
                <a:lnTo>
                  <a:pt x="31695" y="22604"/>
                </a:lnTo>
                <a:close/>
                <a:moveTo>
                  <a:pt x="33263" y="21794"/>
                </a:moveTo>
                <a:lnTo>
                  <a:pt x="33351" y="21811"/>
                </a:lnTo>
                <a:lnTo>
                  <a:pt x="33422" y="21846"/>
                </a:lnTo>
                <a:lnTo>
                  <a:pt x="33492" y="21899"/>
                </a:lnTo>
                <a:lnTo>
                  <a:pt x="33739" y="22146"/>
                </a:lnTo>
                <a:lnTo>
                  <a:pt x="33986" y="22410"/>
                </a:lnTo>
                <a:lnTo>
                  <a:pt x="34038" y="22481"/>
                </a:lnTo>
                <a:lnTo>
                  <a:pt x="34074" y="22551"/>
                </a:lnTo>
                <a:lnTo>
                  <a:pt x="34109" y="22622"/>
                </a:lnTo>
                <a:lnTo>
                  <a:pt x="34127" y="22710"/>
                </a:lnTo>
                <a:lnTo>
                  <a:pt x="34127" y="22886"/>
                </a:lnTo>
                <a:lnTo>
                  <a:pt x="34109" y="23062"/>
                </a:lnTo>
                <a:lnTo>
                  <a:pt x="34038" y="23044"/>
                </a:lnTo>
                <a:lnTo>
                  <a:pt x="34003" y="23027"/>
                </a:lnTo>
                <a:lnTo>
                  <a:pt x="33228" y="22111"/>
                </a:lnTo>
                <a:lnTo>
                  <a:pt x="33175" y="22023"/>
                </a:lnTo>
                <a:lnTo>
                  <a:pt x="33140" y="21952"/>
                </a:lnTo>
                <a:lnTo>
                  <a:pt x="33140" y="21882"/>
                </a:lnTo>
                <a:lnTo>
                  <a:pt x="33175" y="21794"/>
                </a:lnTo>
                <a:close/>
                <a:moveTo>
                  <a:pt x="40451" y="21124"/>
                </a:moveTo>
                <a:lnTo>
                  <a:pt x="40628" y="21212"/>
                </a:lnTo>
                <a:lnTo>
                  <a:pt x="40786" y="21318"/>
                </a:lnTo>
                <a:lnTo>
                  <a:pt x="40962" y="21459"/>
                </a:lnTo>
                <a:lnTo>
                  <a:pt x="41139" y="21617"/>
                </a:lnTo>
                <a:lnTo>
                  <a:pt x="41315" y="21776"/>
                </a:lnTo>
                <a:lnTo>
                  <a:pt x="41456" y="21952"/>
                </a:lnTo>
                <a:lnTo>
                  <a:pt x="41597" y="22111"/>
                </a:lnTo>
                <a:lnTo>
                  <a:pt x="41702" y="22269"/>
                </a:lnTo>
                <a:lnTo>
                  <a:pt x="41315" y="22410"/>
                </a:lnTo>
                <a:lnTo>
                  <a:pt x="40962" y="22569"/>
                </a:lnTo>
                <a:lnTo>
                  <a:pt x="40786" y="22674"/>
                </a:lnTo>
                <a:lnTo>
                  <a:pt x="40628" y="22798"/>
                </a:lnTo>
                <a:lnTo>
                  <a:pt x="40487" y="22956"/>
                </a:lnTo>
                <a:lnTo>
                  <a:pt x="40363" y="23115"/>
                </a:lnTo>
                <a:lnTo>
                  <a:pt x="40328" y="23027"/>
                </a:lnTo>
                <a:lnTo>
                  <a:pt x="40311" y="22956"/>
                </a:lnTo>
                <a:lnTo>
                  <a:pt x="40311" y="22868"/>
                </a:lnTo>
                <a:lnTo>
                  <a:pt x="40311" y="22727"/>
                </a:lnTo>
                <a:lnTo>
                  <a:pt x="40346" y="22322"/>
                </a:lnTo>
                <a:lnTo>
                  <a:pt x="40381" y="21952"/>
                </a:lnTo>
                <a:lnTo>
                  <a:pt x="40399" y="21547"/>
                </a:lnTo>
                <a:lnTo>
                  <a:pt x="40451" y="21124"/>
                </a:lnTo>
                <a:close/>
                <a:moveTo>
                  <a:pt x="60941" y="22851"/>
                </a:moveTo>
                <a:lnTo>
                  <a:pt x="61188" y="22868"/>
                </a:lnTo>
                <a:lnTo>
                  <a:pt x="61417" y="22939"/>
                </a:lnTo>
                <a:lnTo>
                  <a:pt x="61505" y="22956"/>
                </a:lnTo>
                <a:lnTo>
                  <a:pt x="61611" y="23009"/>
                </a:lnTo>
                <a:lnTo>
                  <a:pt x="61717" y="23062"/>
                </a:lnTo>
                <a:lnTo>
                  <a:pt x="61805" y="23168"/>
                </a:lnTo>
                <a:lnTo>
                  <a:pt x="61470" y="23168"/>
                </a:lnTo>
                <a:lnTo>
                  <a:pt x="61170" y="23133"/>
                </a:lnTo>
                <a:lnTo>
                  <a:pt x="60924" y="23115"/>
                </a:lnTo>
                <a:lnTo>
                  <a:pt x="60677" y="23097"/>
                </a:lnTo>
                <a:lnTo>
                  <a:pt x="60448" y="23080"/>
                </a:lnTo>
                <a:lnTo>
                  <a:pt x="60201" y="23027"/>
                </a:lnTo>
                <a:lnTo>
                  <a:pt x="60342" y="22921"/>
                </a:lnTo>
                <a:lnTo>
                  <a:pt x="60395" y="22904"/>
                </a:lnTo>
                <a:lnTo>
                  <a:pt x="60483" y="22886"/>
                </a:lnTo>
                <a:lnTo>
                  <a:pt x="60712" y="22851"/>
                </a:lnTo>
                <a:close/>
                <a:moveTo>
                  <a:pt x="32224" y="22886"/>
                </a:moveTo>
                <a:lnTo>
                  <a:pt x="32312" y="22921"/>
                </a:lnTo>
                <a:lnTo>
                  <a:pt x="32347" y="22992"/>
                </a:lnTo>
                <a:lnTo>
                  <a:pt x="32435" y="23185"/>
                </a:lnTo>
                <a:lnTo>
                  <a:pt x="32294" y="23133"/>
                </a:lnTo>
                <a:lnTo>
                  <a:pt x="32206" y="23080"/>
                </a:lnTo>
                <a:lnTo>
                  <a:pt x="32171" y="23027"/>
                </a:lnTo>
                <a:lnTo>
                  <a:pt x="32171" y="22974"/>
                </a:lnTo>
                <a:lnTo>
                  <a:pt x="32188" y="22939"/>
                </a:lnTo>
                <a:lnTo>
                  <a:pt x="32224" y="22886"/>
                </a:lnTo>
                <a:close/>
                <a:moveTo>
                  <a:pt x="59761" y="22586"/>
                </a:moveTo>
                <a:lnTo>
                  <a:pt x="59884" y="22604"/>
                </a:lnTo>
                <a:lnTo>
                  <a:pt x="59990" y="22622"/>
                </a:lnTo>
                <a:lnTo>
                  <a:pt x="60078" y="22657"/>
                </a:lnTo>
                <a:lnTo>
                  <a:pt x="60166" y="22710"/>
                </a:lnTo>
                <a:lnTo>
                  <a:pt x="60043" y="22798"/>
                </a:lnTo>
                <a:lnTo>
                  <a:pt x="59884" y="22904"/>
                </a:lnTo>
                <a:lnTo>
                  <a:pt x="59726" y="22974"/>
                </a:lnTo>
                <a:lnTo>
                  <a:pt x="59567" y="23027"/>
                </a:lnTo>
                <a:lnTo>
                  <a:pt x="59479" y="23044"/>
                </a:lnTo>
                <a:lnTo>
                  <a:pt x="59391" y="23044"/>
                </a:lnTo>
                <a:lnTo>
                  <a:pt x="59303" y="23027"/>
                </a:lnTo>
                <a:lnTo>
                  <a:pt x="59144" y="22992"/>
                </a:lnTo>
                <a:lnTo>
                  <a:pt x="59462" y="22798"/>
                </a:lnTo>
                <a:lnTo>
                  <a:pt x="59303" y="22780"/>
                </a:lnTo>
                <a:lnTo>
                  <a:pt x="59162" y="22798"/>
                </a:lnTo>
                <a:lnTo>
                  <a:pt x="59039" y="22833"/>
                </a:lnTo>
                <a:lnTo>
                  <a:pt x="58898" y="22904"/>
                </a:lnTo>
                <a:lnTo>
                  <a:pt x="58686" y="23062"/>
                </a:lnTo>
                <a:lnTo>
                  <a:pt x="58616" y="23115"/>
                </a:lnTo>
                <a:lnTo>
                  <a:pt x="58528" y="23150"/>
                </a:lnTo>
                <a:lnTo>
                  <a:pt x="58457" y="23168"/>
                </a:lnTo>
                <a:lnTo>
                  <a:pt x="58369" y="23185"/>
                </a:lnTo>
                <a:lnTo>
                  <a:pt x="58334" y="23168"/>
                </a:lnTo>
                <a:lnTo>
                  <a:pt x="58281" y="23150"/>
                </a:lnTo>
                <a:lnTo>
                  <a:pt x="58369" y="23062"/>
                </a:lnTo>
                <a:lnTo>
                  <a:pt x="58475" y="22992"/>
                </a:lnTo>
                <a:lnTo>
                  <a:pt x="58704" y="22851"/>
                </a:lnTo>
                <a:lnTo>
                  <a:pt x="58951" y="22727"/>
                </a:lnTo>
                <a:lnTo>
                  <a:pt x="59232" y="22657"/>
                </a:lnTo>
                <a:lnTo>
                  <a:pt x="59497" y="22604"/>
                </a:lnTo>
                <a:lnTo>
                  <a:pt x="59761" y="22586"/>
                </a:lnTo>
                <a:close/>
                <a:moveTo>
                  <a:pt x="30444" y="22604"/>
                </a:moveTo>
                <a:lnTo>
                  <a:pt x="30568" y="22622"/>
                </a:lnTo>
                <a:lnTo>
                  <a:pt x="30673" y="22639"/>
                </a:lnTo>
                <a:lnTo>
                  <a:pt x="30761" y="22692"/>
                </a:lnTo>
                <a:lnTo>
                  <a:pt x="30850" y="22780"/>
                </a:lnTo>
                <a:lnTo>
                  <a:pt x="30920" y="22886"/>
                </a:lnTo>
                <a:lnTo>
                  <a:pt x="30814" y="22939"/>
                </a:lnTo>
                <a:lnTo>
                  <a:pt x="30726" y="22956"/>
                </a:lnTo>
                <a:lnTo>
                  <a:pt x="30620" y="22956"/>
                </a:lnTo>
                <a:lnTo>
                  <a:pt x="30532" y="22939"/>
                </a:lnTo>
                <a:lnTo>
                  <a:pt x="30356" y="22886"/>
                </a:lnTo>
                <a:lnTo>
                  <a:pt x="30180" y="22815"/>
                </a:lnTo>
                <a:lnTo>
                  <a:pt x="30092" y="22939"/>
                </a:lnTo>
                <a:lnTo>
                  <a:pt x="30004" y="23062"/>
                </a:lnTo>
                <a:lnTo>
                  <a:pt x="29951" y="23115"/>
                </a:lnTo>
                <a:lnTo>
                  <a:pt x="29898" y="23150"/>
                </a:lnTo>
                <a:lnTo>
                  <a:pt x="29828" y="23185"/>
                </a:lnTo>
                <a:lnTo>
                  <a:pt x="29757" y="23203"/>
                </a:lnTo>
                <a:lnTo>
                  <a:pt x="29757" y="23133"/>
                </a:lnTo>
                <a:lnTo>
                  <a:pt x="29757" y="23044"/>
                </a:lnTo>
                <a:lnTo>
                  <a:pt x="29775" y="22974"/>
                </a:lnTo>
                <a:lnTo>
                  <a:pt x="29828" y="22886"/>
                </a:lnTo>
                <a:lnTo>
                  <a:pt x="29863" y="22815"/>
                </a:lnTo>
                <a:lnTo>
                  <a:pt x="29933" y="22745"/>
                </a:lnTo>
                <a:lnTo>
                  <a:pt x="29986" y="22692"/>
                </a:lnTo>
                <a:lnTo>
                  <a:pt x="30074" y="22657"/>
                </a:lnTo>
                <a:lnTo>
                  <a:pt x="30180" y="22604"/>
                </a:lnTo>
                <a:close/>
                <a:moveTo>
                  <a:pt x="51005" y="20860"/>
                </a:moveTo>
                <a:lnTo>
                  <a:pt x="51146" y="20930"/>
                </a:lnTo>
                <a:lnTo>
                  <a:pt x="51304" y="21036"/>
                </a:lnTo>
                <a:lnTo>
                  <a:pt x="51604" y="21283"/>
                </a:lnTo>
                <a:lnTo>
                  <a:pt x="51939" y="21582"/>
                </a:lnTo>
                <a:lnTo>
                  <a:pt x="52238" y="21899"/>
                </a:lnTo>
                <a:lnTo>
                  <a:pt x="52538" y="22252"/>
                </a:lnTo>
                <a:lnTo>
                  <a:pt x="52784" y="22604"/>
                </a:lnTo>
                <a:lnTo>
                  <a:pt x="52978" y="22939"/>
                </a:lnTo>
                <a:lnTo>
                  <a:pt x="53048" y="23097"/>
                </a:lnTo>
                <a:lnTo>
                  <a:pt x="53101" y="23256"/>
                </a:lnTo>
                <a:lnTo>
                  <a:pt x="52749" y="23044"/>
                </a:lnTo>
                <a:lnTo>
                  <a:pt x="52397" y="22851"/>
                </a:lnTo>
                <a:lnTo>
                  <a:pt x="52027" y="22657"/>
                </a:lnTo>
                <a:lnTo>
                  <a:pt x="51657" y="22481"/>
                </a:lnTo>
                <a:lnTo>
                  <a:pt x="50177" y="21846"/>
                </a:lnTo>
                <a:lnTo>
                  <a:pt x="50177" y="21794"/>
                </a:lnTo>
                <a:lnTo>
                  <a:pt x="50177" y="21776"/>
                </a:lnTo>
                <a:lnTo>
                  <a:pt x="50829" y="21036"/>
                </a:lnTo>
                <a:lnTo>
                  <a:pt x="51005" y="20860"/>
                </a:lnTo>
                <a:close/>
                <a:moveTo>
                  <a:pt x="42805" y="23252"/>
                </a:moveTo>
                <a:lnTo>
                  <a:pt x="42795" y="23273"/>
                </a:lnTo>
                <a:lnTo>
                  <a:pt x="42812" y="23273"/>
                </a:lnTo>
                <a:lnTo>
                  <a:pt x="42805" y="23252"/>
                </a:lnTo>
                <a:close/>
                <a:moveTo>
                  <a:pt x="35078" y="18887"/>
                </a:moveTo>
                <a:lnTo>
                  <a:pt x="35184" y="18904"/>
                </a:lnTo>
                <a:lnTo>
                  <a:pt x="35289" y="18957"/>
                </a:lnTo>
                <a:lnTo>
                  <a:pt x="35413" y="19045"/>
                </a:lnTo>
                <a:lnTo>
                  <a:pt x="35659" y="19292"/>
                </a:lnTo>
                <a:lnTo>
                  <a:pt x="35888" y="19521"/>
                </a:lnTo>
                <a:lnTo>
                  <a:pt x="36117" y="19785"/>
                </a:lnTo>
                <a:lnTo>
                  <a:pt x="36329" y="20049"/>
                </a:lnTo>
                <a:lnTo>
                  <a:pt x="36434" y="20226"/>
                </a:lnTo>
                <a:lnTo>
                  <a:pt x="36505" y="20402"/>
                </a:lnTo>
                <a:lnTo>
                  <a:pt x="36558" y="20596"/>
                </a:lnTo>
                <a:lnTo>
                  <a:pt x="36575" y="20807"/>
                </a:lnTo>
                <a:lnTo>
                  <a:pt x="36593" y="21054"/>
                </a:lnTo>
                <a:lnTo>
                  <a:pt x="36646" y="21300"/>
                </a:lnTo>
                <a:lnTo>
                  <a:pt x="36734" y="21547"/>
                </a:lnTo>
                <a:lnTo>
                  <a:pt x="36840" y="21776"/>
                </a:lnTo>
                <a:lnTo>
                  <a:pt x="36893" y="21899"/>
                </a:lnTo>
                <a:lnTo>
                  <a:pt x="36928" y="22040"/>
                </a:lnTo>
                <a:lnTo>
                  <a:pt x="36945" y="22181"/>
                </a:lnTo>
                <a:lnTo>
                  <a:pt x="36928" y="22322"/>
                </a:lnTo>
                <a:lnTo>
                  <a:pt x="36857" y="22780"/>
                </a:lnTo>
                <a:lnTo>
                  <a:pt x="36769" y="23221"/>
                </a:lnTo>
                <a:lnTo>
                  <a:pt x="36752" y="23273"/>
                </a:lnTo>
                <a:lnTo>
                  <a:pt x="36699" y="23326"/>
                </a:lnTo>
                <a:lnTo>
                  <a:pt x="36540" y="23027"/>
                </a:lnTo>
                <a:lnTo>
                  <a:pt x="35589" y="21124"/>
                </a:lnTo>
                <a:lnTo>
                  <a:pt x="35448" y="20842"/>
                </a:lnTo>
                <a:lnTo>
                  <a:pt x="35307" y="20596"/>
                </a:lnTo>
                <a:lnTo>
                  <a:pt x="35166" y="20402"/>
                </a:lnTo>
                <a:lnTo>
                  <a:pt x="34990" y="20226"/>
                </a:lnTo>
                <a:lnTo>
                  <a:pt x="34761" y="20014"/>
                </a:lnTo>
                <a:lnTo>
                  <a:pt x="34726" y="19838"/>
                </a:lnTo>
                <a:lnTo>
                  <a:pt x="34708" y="19662"/>
                </a:lnTo>
                <a:lnTo>
                  <a:pt x="34726" y="19468"/>
                </a:lnTo>
                <a:lnTo>
                  <a:pt x="34743" y="19292"/>
                </a:lnTo>
                <a:lnTo>
                  <a:pt x="34778" y="19151"/>
                </a:lnTo>
                <a:lnTo>
                  <a:pt x="34831" y="19045"/>
                </a:lnTo>
                <a:lnTo>
                  <a:pt x="34902" y="18957"/>
                </a:lnTo>
                <a:lnTo>
                  <a:pt x="34990" y="18904"/>
                </a:lnTo>
                <a:lnTo>
                  <a:pt x="35078" y="18887"/>
                </a:lnTo>
                <a:close/>
                <a:moveTo>
                  <a:pt x="31871" y="23185"/>
                </a:moveTo>
                <a:lnTo>
                  <a:pt x="32294" y="23414"/>
                </a:lnTo>
                <a:lnTo>
                  <a:pt x="32329" y="23450"/>
                </a:lnTo>
                <a:lnTo>
                  <a:pt x="32329" y="23485"/>
                </a:lnTo>
                <a:lnTo>
                  <a:pt x="32312" y="23538"/>
                </a:lnTo>
                <a:lnTo>
                  <a:pt x="32277" y="23555"/>
                </a:lnTo>
                <a:lnTo>
                  <a:pt x="32153" y="23538"/>
                </a:lnTo>
                <a:lnTo>
                  <a:pt x="32048" y="23520"/>
                </a:lnTo>
                <a:lnTo>
                  <a:pt x="31995" y="23485"/>
                </a:lnTo>
                <a:lnTo>
                  <a:pt x="31959" y="23432"/>
                </a:lnTo>
                <a:lnTo>
                  <a:pt x="31924" y="23344"/>
                </a:lnTo>
                <a:lnTo>
                  <a:pt x="31871" y="23185"/>
                </a:lnTo>
                <a:close/>
                <a:moveTo>
                  <a:pt x="36998" y="22833"/>
                </a:moveTo>
                <a:lnTo>
                  <a:pt x="37069" y="22921"/>
                </a:lnTo>
                <a:lnTo>
                  <a:pt x="37086" y="22974"/>
                </a:lnTo>
                <a:lnTo>
                  <a:pt x="37122" y="23185"/>
                </a:lnTo>
                <a:lnTo>
                  <a:pt x="37122" y="23326"/>
                </a:lnTo>
                <a:lnTo>
                  <a:pt x="37086" y="23450"/>
                </a:lnTo>
                <a:lnTo>
                  <a:pt x="37016" y="23608"/>
                </a:lnTo>
                <a:lnTo>
                  <a:pt x="36998" y="23432"/>
                </a:lnTo>
                <a:lnTo>
                  <a:pt x="36981" y="23238"/>
                </a:lnTo>
                <a:lnTo>
                  <a:pt x="36998" y="22833"/>
                </a:lnTo>
                <a:close/>
                <a:moveTo>
                  <a:pt x="30902" y="20507"/>
                </a:moveTo>
                <a:lnTo>
                  <a:pt x="30973" y="20525"/>
                </a:lnTo>
                <a:lnTo>
                  <a:pt x="31484" y="20719"/>
                </a:lnTo>
                <a:lnTo>
                  <a:pt x="32012" y="20913"/>
                </a:lnTo>
                <a:lnTo>
                  <a:pt x="32188" y="21001"/>
                </a:lnTo>
                <a:lnTo>
                  <a:pt x="32347" y="21124"/>
                </a:lnTo>
                <a:lnTo>
                  <a:pt x="32506" y="21265"/>
                </a:lnTo>
                <a:lnTo>
                  <a:pt x="32629" y="21424"/>
                </a:lnTo>
                <a:lnTo>
                  <a:pt x="32717" y="21617"/>
                </a:lnTo>
                <a:lnTo>
                  <a:pt x="32788" y="21811"/>
                </a:lnTo>
                <a:lnTo>
                  <a:pt x="32805" y="21917"/>
                </a:lnTo>
                <a:lnTo>
                  <a:pt x="32823" y="22005"/>
                </a:lnTo>
                <a:lnTo>
                  <a:pt x="32805" y="22111"/>
                </a:lnTo>
                <a:lnTo>
                  <a:pt x="32805" y="22234"/>
                </a:lnTo>
                <a:lnTo>
                  <a:pt x="32735" y="22516"/>
                </a:lnTo>
                <a:lnTo>
                  <a:pt x="32664" y="22463"/>
                </a:lnTo>
                <a:lnTo>
                  <a:pt x="32611" y="22410"/>
                </a:lnTo>
                <a:lnTo>
                  <a:pt x="32558" y="22252"/>
                </a:lnTo>
                <a:lnTo>
                  <a:pt x="32488" y="22093"/>
                </a:lnTo>
                <a:lnTo>
                  <a:pt x="32435" y="21935"/>
                </a:lnTo>
                <a:lnTo>
                  <a:pt x="32382" y="21864"/>
                </a:lnTo>
                <a:lnTo>
                  <a:pt x="32294" y="21794"/>
                </a:lnTo>
                <a:lnTo>
                  <a:pt x="32312" y="21882"/>
                </a:lnTo>
                <a:lnTo>
                  <a:pt x="32312" y="21952"/>
                </a:lnTo>
                <a:lnTo>
                  <a:pt x="32506" y="22569"/>
                </a:lnTo>
                <a:lnTo>
                  <a:pt x="32541" y="22745"/>
                </a:lnTo>
                <a:lnTo>
                  <a:pt x="32453" y="22674"/>
                </a:lnTo>
                <a:lnTo>
                  <a:pt x="32400" y="22604"/>
                </a:lnTo>
                <a:lnTo>
                  <a:pt x="32347" y="22445"/>
                </a:lnTo>
                <a:lnTo>
                  <a:pt x="31907" y="21688"/>
                </a:lnTo>
                <a:lnTo>
                  <a:pt x="31889" y="21653"/>
                </a:lnTo>
                <a:lnTo>
                  <a:pt x="31854" y="21635"/>
                </a:lnTo>
                <a:lnTo>
                  <a:pt x="31819" y="21617"/>
                </a:lnTo>
                <a:lnTo>
                  <a:pt x="31788" y="21628"/>
                </a:lnTo>
                <a:lnTo>
                  <a:pt x="31788" y="21628"/>
                </a:lnTo>
                <a:lnTo>
                  <a:pt x="31959" y="21987"/>
                </a:lnTo>
                <a:lnTo>
                  <a:pt x="31977" y="22058"/>
                </a:lnTo>
                <a:lnTo>
                  <a:pt x="32012" y="22146"/>
                </a:lnTo>
                <a:lnTo>
                  <a:pt x="32012" y="22216"/>
                </a:lnTo>
                <a:lnTo>
                  <a:pt x="32012" y="22304"/>
                </a:lnTo>
                <a:lnTo>
                  <a:pt x="31942" y="22322"/>
                </a:lnTo>
                <a:lnTo>
                  <a:pt x="31889" y="22322"/>
                </a:lnTo>
                <a:lnTo>
                  <a:pt x="31854" y="22304"/>
                </a:lnTo>
                <a:lnTo>
                  <a:pt x="31819" y="22269"/>
                </a:lnTo>
                <a:lnTo>
                  <a:pt x="31730" y="22111"/>
                </a:lnTo>
                <a:lnTo>
                  <a:pt x="31625" y="21952"/>
                </a:lnTo>
                <a:lnTo>
                  <a:pt x="31519" y="21741"/>
                </a:lnTo>
                <a:lnTo>
                  <a:pt x="31449" y="21635"/>
                </a:lnTo>
                <a:lnTo>
                  <a:pt x="31396" y="21582"/>
                </a:lnTo>
                <a:lnTo>
                  <a:pt x="31343" y="21547"/>
                </a:lnTo>
                <a:lnTo>
                  <a:pt x="31343" y="21547"/>
                </a:lnTo>
                <a:lnTo>
                  <a:pt x="31484" y="21987"/>
                </a:lnTo>
                <a:lnTo>
                  <a:pt x="31537" y="22128"/>
                </a:lnTo>
                <a:lnTo>
                  <a:pt x="31572" y="22252"/>
                </a:lnTo>
                <a:lnTo>
                  <a:pt x="31572" y="22304"/>
                </a:lnTo>
                <a:lnTo>
                  <a:pt x="31554" y="22357"/>
                </a:lnTo>
                <a:lnTo>
                  <a:pt x="31519" y="22393"/>
                </a:lnTo>
                <a:lnTo>
                  <a:pt x="31466" y="22410"/>
                </a:lnTo>
                <a:lnTo>
                  <a:pt x="31378" y="22410"/>
                </a:lnTo>
                <a:lnTo>
                  <a:pt x="31343" y="22393"/>
                </a:lnTo>
                <a:lnTo>
                  <a:pt x="31325" y="22357"/>
                </a:lnTo>
                <a:lnTo>
                  <a:pt x="31096" y="22023"/>
                </a:lnTo>
                <a:lnTo>
                  <a:pt x="30955" y="21846"/>
                </a:lnTo>
                <a:lnTo>
                  <a:pt x="30973" y="22005"/>
                </a:lnTo>
                <a:lnTo>
                  <a:pt x="31008" y="22164"/>
                </a:lnTo>
                <a:lnTo>
                  <a:pt x="31043" y="22304"/>
                </a:lnTo>
                <a:lnTo>
                  <a:pt x="31043" y="22375"/>
                </a:lnTo>
                <a:lnTo>
                  <a:pt x="31043" y="22463"/>
                </a:lnTo>
                <a:lnTo>
                  <a:pt x="30867" y="22287"/>
                </a:lnTo>
                <a:lnTo>
                  <a:pt x="30709" y="22111"/>
                </a:lnTo>
                <a:lnTo>
                  <a:pt x="30673" y="22146"/>
                </a:lnTo>
                <a:lnTo>
                  <a:pt x="30673" y="22181"/>
                </a:lnTo>
                <a:lnTo>
                  <a:pt x="30673" y="22252"/>
                </a:lnTo>
                <a:lnTo>
                  <a:pt x="30673" y="22304"/>
                </a:lnTo>
                <a:lnTo>
                  <a:pt x="30673" y="22340"/>
                </a:lnTo>
                <a:lnTo>
                  <a:pt x="30656" y="22375"/>
                </a:lnTo>
                <a:lnTo>
                  <a:pt x="30427" y="22410"/>
                </a:lnTo>
                <a:lnTo>
                  <a:pt x="30286" y="22410"/>
                </a:lnTo>
                <a:lnTo>
                  <a:pt x="30198" y="22393"/>
                </a:lnTo>
                <a:lnTo>
                  <a:pt x="30057" y="22340"/>
                </a:lnTo>
                <a:lnTo>
                  <a:pt x="29599" y="22128"/>
                </a:lnTo>
                <a:lnTo>
                  <a:pt x="29634" y="22181"/>
                </a:lnTo>
                <a:lnTo>
                  <a:pt x="29651" y="22216"/>
                </a:lnTo>
                <a:lnTo>
                  <a:pt x="29722" y="22304"/>
                </a:lnTo>
                <a:lnTo>
                  <a:pt x="29792" y="22393"/>
                </a:lnTo>
                <a:lnTo>
                  <a:pt x="29828" y="22445"/>
                </a:lnTo>
                <a:lnTo>
                  <a:pt x="29845" y="22498"/>
                </a:lnTo>
                <a:lnTo>
                  <a:pt x="29651" y="22763"/>
                </a:lnTo>
                <a:lnTo>
                  <a:pt x="29299" y="22534"/>
                </a:lnTo>
                <a:lnTo>
                  <a:pt x="29281" y="22586"/>
                </a:lnTo>
                <a:lnTo>
                  <a:pt x="29281" y="22622"/>
                </a:lnTo>
                <a:lnTo>
                  <a:pt x="29334" y="22674"/>
                </a:lnTo>
                <a:lnTo>
                  <a:pt x="29387" y="22763"/>
                </a:lnTo>
                <a:lnTo>
                  <a:pt x="29440" y="22851"/>
                </a:lnTo>
                <a:lnTo>
                  <a:pt x="29458" y="22921"/>
                </a:lnTo>
                <a:lnTo>
                  <a:pt x="29475" y="23027"/>
                </a:lnTo>
                <a:lnTo>
                  <a:pt x="29387" y="23009"/>
                </a:lnTo>
                <a:lnTo>
                  <a:pt x="29299" y="22974"/>
                </a:lnTo>
                <a:lnTo>
                  <a:pt x="29176" y="22886"/>
                </a:lnTo>
                <a:lnTo>
                  <a:pt x="29035" y="22780"/>
                </a:lnTo>
                <a:lnTo>
                  <a:pt x="28982" y="22745"/>
                </a:lnTo>
                <a:lnTo>
                  <a:pt x="28912" y="22710"/>
                </a:lnTo>
                <a:lnTo>
                  <a:pt x="28876" y="22745"/>
                </a:lnTo>
                <a:lnTo>
                  <a:pt x="28876" y="22763"/>
                </a:lnTo>
                <a:lnTo>
                  <a:pt x="28912" y="22798"/>
                </a:lnTo>
                <a:lnTo>
                  <a:pt x="29105" y="23009"/>
                </a:lnTo>
                <a:lnTo>
                  <a:pt x="29211" y="23115"/>
                </a:lnTo>
                <a:lnTo>
                  <a:pt x="29281" y="23238"/>
                </a:lnTo>
                <a:lnTo>
                  <a:pt x="29193" y="23291"/>
                </a:lnTo>
                <a:lnTo>
                  <a:pt x="29123" y="23309"/>
                </a:lnTo>
                <a:lnTo>
                  <a:pt x="29052" y="23291"/>
                </a:lnTo>
                <a:lnTo>
                  <a:pt x="28982" y="23256"/>
                </a:lnTo>
                <a:lnTo>
                  <a:pt x="28912" y="23221"/>
                </a:lnTo>
                <a:lnTo>
                  <a:pt x="28841" y="23168"/>
                </a:lnTo>
                <a:lnTo>
                  <a:pt x="28771" y="23115"/>
                </a:lnTo>
                <a:lnTo>
                  <a:pt x="28665" y="23115"/>
                </a:lnTo>
                <a:lnTo>
                  <a:pt x="28806" y="23362"/>
                </a:lnTo>
                <a:lnTo>
                  <a:pt x="28806" y="23397"/>
                </a:lnTo>
                <a:lnTo>
                  <a:pt x="28806" y="23432"/>
                </a:lnTo>
                <a:lnTo>
                  <a:pt x="28612" y="23626"/>
                </a:lnTo>
                <a:lnTo>
                  <a:pt x="28330" y="23485"/>
                </a:lnTo>
                <a:lnTo>
                  <a:pt x="28260" y="23520"/>
                </a:lnTo>
                <a:lnTo>
                  <a:pt x="28207" y="23538"/>
                </a:lnTo>
                <a:lnTo>
                  <a:pt x="28136" y="23538"/>
                </a:lnTo>
                <a:lnTo>
                  <a:pt x="28083" y="23520"/>
                </a:lnTo>
                <a:lnTo>
                  <a:pt x="27784" y="23344"/>
                </a:lnTo>
                <a:lnTo>
                  <a:pt x="27484" y="23185"/>
                </a:lnTo>
                <a:lnTo>
                  <a:pt x="27379" y="23097"/>
                </a:lnTo>
                <a:lnTo>
                  <a:pt x="27308" y="22992"/>
                </a:lnTo>
                <a:lnTo>
                  <a:pt x="27273" y="22868"/>
                </a:lnTo>
                <a:lnTo>
                  <a:pt x="27273" y="22745"/>
                </a:lnTo>
                <a:lnTo>
                  <a:pt x="27291" y="22622"/>
                </a:lnTo>
                <a:lnTo>
                  <a:pt x="27361" y="22516"/>
                </a:lnTo>
                <a:lnTo>
                  <a:pt x="27449" y="22428"/>
                </a:lnTo>
                <a:lnTo>
                  <a:pt x="27573" y="22340"/>
                </a:lnTo>
                <a:lnTo>
                  <a:pt x="27766" y="22269"/>
                </a:lnTo>
                <a:lnTo>
                  <a:pt x="27960" y="22216"/>
                </a:lnTo>
                <a:lnTo>
                  <a:pt x="28154" y="22164"/>
                </a:lnTo>
                <a:lnTo>
                  <a:pt x="28330" y="22058"/>
                </a:lnTo>
                <a:lnTo>
                  <a:pt x="28489" y="21935"/>
                </a:lnTo>
                <a:lnTo>
                  <a:pt x="28612" y="21776"/>
                </a:lnTo>
                <a:lnTo>
                  <a:pt x="28700" y="21635"/>
                </a:lnTo>
                <a:lnTo>
                  <a:pt x="28771" y="21547"/>
                </a:lnTo>
                <a:lnTo>
                  <a:pt x="28841" y="21494"/>
                </a:lnTo>
                <a:lnTo>
                  <a:pt x="28912" y="21476"/>
                </a:lnTo>
                <a:lnTo>
                  <a:pt x="28982" y="21476"/>
                </a:lnTo>
                <a:lnTo>
                  <a:pt x="29070" y="21512"/>
                </a:lnTo>
                <a:lnTo>
                  <a:pt x="29281" y="21635"/>
                </a:lnTo>
                <a:lnTo>
                  <a:pt x="29581" y="21829"/>
                </a:lnTo>
                <a:lnTo>
                  <a:pt x="29863" y="22023"/>
                </a:lnTo>
                <a:lnTo>
                  <a:pt x="30021" y="22111"/>
                </a:lnTo>
                <a:lnTo>
                  <a:pt x="30162" y="22181"/>
                </a:lnTo>
                <a:lnTo>
                  <a:pt x="30250" y="22199"/>
                </a:lnTo>
                <a:lnTo>
                  <a:pt x="30303" y="22164"/>
                </a:lnTo>
                <a:lnTo>
                  <a:pt x="30374" y="22128"/>
                </a:lnTo>
                <a:lnTo>
                  <a:pt x="30409" y="22058"/>
                </a:lnTo>
                <a:lnTo>
                  <a:pt x="30427" y="21970"/>
                </a:lnTo>
                <a:lnTo>
                  <a:pt x="30427" y="21899"/>
                </a:lnTo>
                <a:lnTo>
                  <a:pt x="30427" y="21829"/>
                </a:lnTo>
                <a:lnTo>
                  <a:pt x="30391" y="21758"/>
                </a:lnTo>
                <a:lnTo>
                  <a:pt x="30339" y="21582"/>
                </a:lnTo>
                <a:lnTo>
                  <a:pt x="30286" y="21406"/>
                </a:lnTo>
                <a:lnTo>
                  <a:pt x="30250" y="21300"/>
                </a:lnTo>
                <a:lnTo>
                  <a:pt x="30268" y="21212"/>
                </a:lnTo>
                <a:lnTo>
                  <a:pt x="30303" y="21106"/>
                </a:lnTo>
                <a:lnTo>
                  <a:pt x="30356" y="21036"/>
                </a:lnTo>
                <a:lnTo>
                  <a:pt x="30726" y="20578"/>
                </a:lnTo>
                <a:lnTo>
                  <a:pt x="30779" y="20543"/>
                </a:lnTo>
                <a:lnTo>
                  <a:pt x="30832" y="20507"/>
                </a:lnTo>
                <a:close/>
                <a:moveTo>
                  <a:pt x="31713" y="23538"/>
                </a:moveTo>
                <a:lnTo>
                  <a:pt x="31836" y="23626"/>
                </a:lnTo>
                <a:lnTo>
                  <a:pt x="31942" y="23784"/>
                </a:lnTo>
                <a:lnTo>
                  <a:pt x="31942" y="23784"/>
                </a:lnTo>
                <a:lnTo>
                  <a:pt x="31854" y="23732"/>
                </a:lnTo>
                <a:lnTo>
                  <a:pt x="31783" y="23679"/>
                </a:lnTo>
                <a:lnTo>
                  <a:pt x="31748" y="23626"/>
                </a:lnTo>
                <a:lnTo>
                  <a:pt x="31713" y="23538"/>
                </a:lnTo>
                <a:close/>
                <a:moveTo>
                  <a:pt x="30744" y="23591"/>
                </a:moveTo>
                <a:lnTo>
                  <a:pt x="30832" y="23661"/>
                </a:lnTo>
                <a:lnTo>
                  <a:pt x="30885" y="23732"/>
                </a:lnTo>
                <a:lnTo>
                  <a:pt x="30920" y="23802"/>
                </a:lnTo>
                <a:lnTo>
                  <a:pt x="30955" y="23890"/>
                </a:lnTo>
                <a:lnTo>
                  <a:pt x="30814" y="23837"/>
                </a:lnTo>
                <a:lnTo>
                  <a:pt x="30779" y="23820"/>
                </a:lnTo>
                <a:lnTo>
                  <a:pt x="30761" y="23802"/>
                </a:lnTo>
                <a:lnTo>
                  <a:pt x="30744" y="23767"/>
                </a:lnTo>
                <a:lnTo>
                  <a:pt x="30744" y="23714"/>
                </a:lnTo>
                <a:lnTo>
                  <a:pt x="30744" y="23591"/>
                </a:lnTo>
                <a:close/>
                <a:moveTo>
                  <a:pt x="29246" y="23555"/>
                </a:moveTo>
                <a:lnTo>
                  <a:pt x="29546" y="23591"/>
                </a:lnTo>
                <a:lnTo>
                  <a:pt x="29563" y="23643"/>
                </a:lnTo>
                <a:lnTo>
                  <a:pt x="29546" y="23679"/>
                </a:lnTo>
                <a:lnTo>
                  <a:pt x="29299" y="23943"/>
                </a:lnTo>
                <a:lnTo>
                  <a:pt x="29264" y="23873"/>
                </a:lnTo>
                <a:lnTo>
                  <a:pt x="29246" y="23820"/>
                </a:lnTo>
                <a:lnTo>
                  <a:pt x="29246" y="23555"/>
                </a:lnTo>
                <a:close/>
                <a:moveTo>
                  <a:pt x="31149" y="23573"/>
                </a:moveTo>
                <a:lnTo>
                  <a:pt x="31184" y="23608"/>
                </a:lnTo>
                <a:lnTo>
                  <a:pt x="31237" y="23679"/>
                </a:lnTo>
                <a:lnTo>
                  <a:pt x="31272" y="23767"/>
                </a:lnTo>
                <a:lnTo>
                  <a:pt x="31272" y="23873"/>
                </a:lnTo>
                <a:lnTo>
                  <a:pt x="31255" y="24013"/>
                </a:lnTo>
                <a:lnTo>
                  <a:pt x="31079" y="23626"/>
                </a:lnTo>
                <a:lnTo>
                  <a:pt x="31096" y="23591"/>
                </a:lnTo>
                <a:lnTo>
                  <a:pt x="31131" y="23573"/>
                </a:lnTo>
                <a:close/>
                <a:moveTo>
                  <a:pt x="32259" y="23767"/>
                </a:moveTo>
                <a:lnTo>
                  <a:pt x="32435" y="23943"/>
                </a:lnTo>
                <a:lnTo>
                  <a:pt x="32435" y="23978"/>
                </a:lnTo>
                <a:lnTo>
                  <a:pt x="32435" y="23996"/>
                </a:lnTo>
                <a:lnTo>
                  <a:pt x="32418" y="24013"/>
                </a:lnTo>
                <a:lnTo>
                  <a:pt x="32382" y="24013"/>
                </a:lnTo>
                <a:lnTo>
                  <a:pt x="32312" y="23996"/>
                </a:lnTo>
                <a:lnTo>
                  <a:pt x="32277" y="23943"/>
                </a:lnTo>
                <a:lnTo>
                  <a:pt x="32259" y="23873"/>
                </a:lnTo>
                <a:lnTo>
                  <a:pt x="32259" y="23767"/>
                </a:lnTo>
                <a:close/>
                <a:moveTo>
                  <a:pt x="29792" y="23855"/>
                </a:moveTo>
                <a:lnTo>
                  <a:pt x="29810" y="23873"/>
                </a:lnTo>
                <a:lnTo>
                  <a:pt x="29810" y="23961"/>
                </a:lnTo>
                <a:lnTo>
                  <a:pt x="29810" y="24031"/>
                </a:lnTo>
                <a:lnTo>
                  <a:pt x="29775" y="24049"/>
                </a:lnTo>
                <a:lnTo>
                  <a:pt x="29704" y="24102"/>
                </a:lnTo>
                <a:lnTo>
                  <a:pt x="29687" y="23978"/>
                </a:lnTo>
                <a:lnTo>
                  <a:pt x="29704" y="23890"/>
                </a:lnTo>
                <a:lnTo>
                  <a:pt x="29722" y="23873"/>
                </a:lnTo>
                <a:lnTo>
                  <a:pt x="29757" y="23855"/>
                </a:lnTo>
                <a:close/>
                <a:moveTo>
                  <a:pt x="59321" y="23238"/>
                </a:moveTo>
                <a:lnTo>
                  <a:pt x="59497" y="23273"/>
                </a:lnTo>
                <a:lnTo>
                  <a:pt x="59691" y="23344"/>
                </a:lnTo>
                <a:lnTo>
                  <a:pt x="59955" y="23450"/>
                </a:lnTo>
                <a:lnTo>
                  <a:pt x="60237" y="23591"/>
                </a:lnTo>
                <a:lnTo>
                  <a:pt x="60554" y="23749"/>
                </a:lnTo>
                <a:lnTo>
                  <a:pt x="60554" y="23749"/>
                </a:lnTo>
                <a:lnTo>
                  <a:pt x="60466" y="23626"/>
                </a:lnTo>
                <a:lnTo>
                  <a:pt x="60360" y="23520"/>
                </a:lnTo>
                <a:lnTo>
                  <a:pt x="60149" y="23362"/>
                </a:lnTo>
                <a:lnTo>
                  <a:pt x="60325" y="23309"/>
                </a:lnTo>
                <a:lnTo>
                  <a:pt x="60519" y="23291"/>
                </a:lnTo>
                <a:lnTo>
                  <a:pt x="60748" y="23273"/>
                </a:lnTo>
                <a:lnTo>
                  <a:pt x="60977" y="23273"/>
                </a:lnTo>
                <a:lnTo>
                  <a:pt x="61206" y="23309"/>
                </a:lnTo>
                <a:lnTo>
                  <a:pt x="61417" y="23344"/>
                </a:lnTo>
                <a:lnTo>
                  <a:pt x="61629" y="23397"/>
                </a:lnTo>
                <a:lnTo>
                  <a:pt x="61787" y="23467"/>
                </a:lnTo>
                <a:lnTo>
                  <a:pt x="61717" y="23555"/>
                </a:lnTo>
                <a:lnTo>
                  <a:pt x="61646" y="23626"/>
                </a:lnTo>
                <a:lnTo>
                  <a:pt x="61488" y="23767"/>
                </a:lnTo>
                <a:lnTo>
                  <a:pt x="61311" y="23890"/>
                </a:lnTo>
                <a:lnTo>
                  <a:pt x="61118" y="23996"/>
                </a:lnTo>
                <a:lnTo>
                  <a:pt x="60977" y="24066"/>
                </a:lnTo>
                <a:lnTo>
                  <a:pt x="60818" y="24119"/>
                </a:lnTo>
                <a:lnTo>
                  <a:pt x="60677" y="24154"/>
                </a:lnTo>
                <a:lnTo>
                  <a:pt x="60519" y="24190"/>
                </a:lnTo>
                <a:lnTo>
                  <a:pt x="60360" y="24207"/>
                </a:lnTo>
                <a:lnTo>
                  <a:pt x="60043" y="24207"/>
                </a:lnTo>
                <a:lnTo>
                  <a:pt x="59867" y="24172"/>
                </a:lnTo>
                <a:lnTo>
                  <a:pt x="59832" y="24066"/>
                </a:lnTo>
                <a:lnTo>
                  <a:pt x="59779" y="23996"/>
                </a:lnTo>
                <a:lnTo>
                  <a:pt x="59708" y="23925"/>
                </a:lnTo>
                <a:lnTo>
                  <a:pt x="59620" y="23873"/>
                </a:lnTo>
                <a:lnTo>
                  <a:pt x="59039" y="23485"/>
                </a:lnTo>
                <a:lnTo>
                  <a:pt x="58774" y="23309"/>
                </a:lnTo>
                <a:lnTo>
                  <a:pt x="58880" y="23273"/>
                </a:lnTo>
                <a:lnTo>
                  <a:pt x="58951" y="23238"/>
                </a:lnTo>
                <a:close/>
                <a:moveTo>
                  <a:pt x="58299" y="23344"/>
                </a:moveTo>
                <a:lnTo>
                  <a:pt x="58369" y="23379"/>
                </a:lnTo>
                <a:lnTo>
                  <a:pt x="58616" y="23520"/>
                </a:lnTo>
                <a:lnTo>
                  <a:pt x="58862" y="23643"/>
                </a:lnTo>
                <a:lnTo>
                  <a:pt x="59109" y="23749"/>
                </a:lnTo>
                <a:lnTo>
                  <a:pt x="59373" y="23855"/>
                </a:lnTo>
                <a:lnTo>
                  <a:pt x="59585" y="23978"/>
                </a:lnTo>
                <a:lnTo>
                  <a:pt x="59691" y="24049"/>
                </a:lnTo>
                <a:lnTo>
                  <a:pt x="59779" y="24154"/>
                </a:lnTo>
                <a:lnTo>
                  <a:pt x="59708" y="24190"/>
                </a:lnTo>
                <a:lnTo>
                  <a:pt x="59620" y="24207"/>
                </a:lnTo>
                <a:lnTo>
                  <a:pt x="59550" y="24225"/>
                </a:lnTo>
                <a:lnTo>
                  <a:pt x="59462" y="24225"/>
                </a:lnTo>
                <a:lnTo>
                  <a:pt x="59303" y="24190"/>
                </a:lnTo>
                <a:lnTo>
                  <a:pt x="59162" y="24154"/>
                </a:lnTo>
                <a:lnTo>
                  <a:pt x="59003" y="24102"/>
                </a:lnTo>
                <a:lnTo>
                  <a:pt x="58845" y="24049"/>
                </a:lnTo>
                <a:lnTo>
                  <a:pt x="58704" y="23978"/>
                </a:lnTo>
                <a:lnTo>
                  <a:pt x="58563" y="23890"/>
                </a:lnTo>
                <a:lnTo>
                  <a:pt x="58422" y="23784"/>
                </a:lnTo>
                <a:lnTo>
                  <a:pt x="58299" y="23679"/>
                </a:lnTo>
                <a:lnTo>
                  <a:pt x="58052" y="23450"/>
                </a:lnTo>
                <a:lnTo>
                  <a:pt x="58123" y="23379"/>
                </a:lnTo>
                <a:lnTo>
                  <a:pt x="58211" y="23344"/>
                </a:lnTo>
                <a:close/>
                <a:moveTo>
                  <a:pt x="42972" y="24308"/>
                </a:moveTo>
                <a:lnTo>
                  <a:pt x="42953" y="24313"/>
                </a:lnTo>
                <a:lnTo>
                  <a:pt x="42971" y="24313"/>
                </a:lnTo>
                <a:lnTo>
                  <a:pt x="42972" y="24308"/>
                </a:lnTo>
                <a:close/>
                <a:moveTo>
                  <a:pt x="31783" y="24049"/>
                </a:moveTo>
                <a:lnTo>
                  <a:pt x="31766" y="24154"/>
                </a:lnTo>
                <a:lnTo>
                  <a:pt x="31730" y="24225"/>
                </a:lnTo>
                <a:lnTo>
                  <a:pt x="31678" y="24295"/>
                </a:lnTo>
                <a:lnTo>
                  <a:pt x="31607" y="24366"/>
                </a:lnTo>
                <a:lnTo>
                  <a:pt x="31589" y="24260"/>
                </a:lnTo>
                <a:lnTo>
                  <a:pt x="31572" y="24172"/>
                </a:lnTo>
                <a:lnTo>
                  <a:pt x="31589" y="24102"/>
                </a:lnTo>
                <a:lnTo>
                  <a:pt x="31625" y="24066"/>
                </a:lnTo>
                <a:lnTo>
                  <a:pt x="31695" y="24049"/>
                </a:lnTo>
                <a:close/>
                <a:moveTo>
                  <a:pt x="47587" y="21476"/>
                </a:moveTo>
                <a:lnTo>
                  <a:pt x="47798" y="21494"/>
                </a:lnTo>
                <a:lnTo>
                  <a:pt x="47886" y="21512"/>
                </a:lnTo>
                <a:lnTo>
                  <a:pt x="47974" y="21547"/>
                </a:lnTo>
                <a:lnTo>
                  <a:pt x="48063" y="21600"/>
                </a:lnTo>
                <a:lnTo>
                  <a:pt x="48133" y="21635"/>
                </a:lnTo>
                <a:lnTo>
                  <a:pt x="48274" y="21776"/>
                </a:lnTo>
                <a:lnTo>
                  <a:pt x="48380" y="21935"/>
                </a:lnTo>
                <a:lnTo>
                  <a:pt x="48468" y="22146"/>
                </a:lnTo>
                <a:lnTo>
                  <a:pt x="48573" y="22357"/>
                </a:lnTo>
                <a:lnTo>
                  <a:pt x="49032" y="23450"/>
                </a:lnTo>
                <a:lnTo>
                  <a:pt x="49067" y="23555"/>
                </a:lnTo>
                <a:lnTo>
                  <a:pt x="49102" y="23591"/>
                </a:lnTo>
                <a:lnTo>
                  <a:pt x="49190" y="23626"/>
                </a:lnTo>
                <a:lnTo>
                  <a:pt x="49190" y="23626"/>
                </a:lnTo>
                <a:lnTo>
                  <a:pt x="49120" y="23344"/>
                </a:lnTo>
                <a:lnTo>
                  <a:pt x="49049" y="23097"/>
                </a:lnTo>
                <a:lnTo>
                  <a:pt x="48961" y="22833"/>
                </a:lnTo>
                <a:lnTo>
                  <a:pt x="48873" y="22586"/>
                </a:lnTo>
                <a:lnTo>
                  <a:pt x="48662" y="22111"/>
                </a:lnTo>
                <a:lnTo>
                  <a:pt x="48433" y="21600"/>
                </a:lnTo>
                <a:lnTo>
                  <a:pt x="48573" y="21617"/>
                </a:lnTo>
                <a:lnTo>
                  <a:pt x="48662" y="21635"/>
                </a:lnTo>
                <a:lnTo>
                  <a:pt x="49014" y="21723"/>
                </a:lnTo>
                <a:lnTo>
                  <a:pt x="49349" y="21794"/>
                </a:lnTo>
                <a:lnTo>
                  <a:pt x="49454" y="21829"/>
                </a:lnTo>
                <a:lnTo>
                  <a:pt x="49560" y="21864"/>
                </a:lnTo>
                <a:lnTo>
                  <a:pt x="49648" y="21899"/>
                </a:lnTo>
                <a:lnTo>
                  <a:pt x="49736" y="21952"/>
                </a:lnTo>
                <a:lnTo>
                  <a:pt x="49824" y="22023"/>
                </a:lnTo>
                <a:lnTo>
                  <a:pt x="49895" y="22093"/>
                </a:lnTo>
                <a:lnTo>
                  <a:pt x="49965" y="22181"/>
                </a:lnTo>
                <a:lnTo>
                  <a:pt x="50018" y="22269"/>
                </a:lnTo>
                <a:lnTo>
                  <a:pt x="50353" y="22904"/>
                </a:lnTo>
                <a:lnTo>
                  <a:pt x="50388" y="22992"/>
                </a:lnTo>
                <a:lnTo>
                  <a:pt x="50459" y="23062"/>
                </a:lnTo>
                <a:lnTo>
                  <a:pt x="50459" y="22939"/>
                </a:lnTo>
                <a:lnTo>
                  <a:pt x="50423" y="22815"/>
                </a:lnTo>
                <a:lnTo>
                  <a:pt x="50388" y="22710"/>
                </a:lnTo>
                <a:lnTo>
                  <a:pt x="50335" y="22604"/>
                </a:lnTo>
                <a:lnTo>
                  <a:pt x="50230" y="22393"/>
                </a:lnTo>
                <a:lnTo>
                  <a:pt x="50194" y="22269"/>
                </a:lnTo>
                <a:lnTo>
                  <a:pt x="50159" y="22164"/>
                </a:lnTo>
                <a:lnTo>
                  <a:pt x="50212" y="22128"/>
                </a:lnTo>
                <a:lnTo>
                  <a:pt x="50247" y="22111"/>
                </a:lnTo>
                <a:lnTo>
                  <a:pt x="50318" y="22128"/>
                </a:lnTo>
                <a:lnTo>
                  <a:pt x="50511" y="22181"/>
                </a:lnTo>
                <a:lnTo>
                  <a:pt x="51093" y="22410"/>
                </a:lnTo>
                <a:lnTo>
                  <a:pt x="51674" y="22674"/>
                </a:lnTo>
                <a:lnTo>
                  <a:pt x="52220" y="22956"/>
                </a:lnTo>
                <a:lnTo>
                  <a:pt x="52749" y="23273"/>
                </a:lnTo>
                <a:lnTo>
                  <a:pt x="52925" y="23397"/>
                </a:lnTo>
                <a:lnTo>
                  <a:pt x="52960" y="23450"/>
                </a:lnTo>
                <a:lnTo>
                  <a:pt x="52943" y="23485"/>
                </a:lnTo>
                <a:lnTo>
                  <a:pt x="52908" y="23503"/>
                </a:lnTo>
                <a:lnTo>
                  <a:pt x="52837" y="23503"/>
                </a:lnTo>
                <a:lnTo>
                  <a:pt x="52538" y="23520"/>
                </a:lnTo>
                <a:lnTo>
                  <a:pt x="52238" y="23538"/>
                </a:lnTo>
                <a:lnTo>
                  <a:pt x="51956" y="23573"/>
                </a:lnTo>
                <a:lnTo>
                  <a:pt x="51657" y="23626"/>
                </a:lnTo>
                <a:lnTo>
                  <a:pt x="51075" y="23749"/>
                </a:lnTo>
                <a:lnTo>
                  <a:pt x="50511" y="23873"/>
                </a:lnTo>
                <a:lnTo>
                  <a:pt x="49578" y="24084"/>
                </a:lnTo>
                <a:lnTo>
                  <a:pt x="48662" y="24278"/>
                </a:lnTo>
                <a:lnTo>
                  <a:pt x="48239" y="24348"/>
                </a:lnTo>
                <a:lnTo>
                  <a:pt x="47798" y="24383"/>
                </a:lnTo>
                <a:lnTo>
                  <a:pt x="47375" y="24383"/>
                </a:lnTo>
                <a:lnTo>
                  <a:pt x="46935" y="24366"/>
                </a:lnTo>
                <a:lnTo>
                  <a:pt x="46741" y="24348"/>
                </a:lnTo>
                <a:lnTo>
                  <a:pt x="46547" y="24313"/>
                </a:lnTo>
                <a:lnTo>
                  <a:pt x="46336" y="24260"/>
                </a:lnTo>
                <a:lnTo>
                  <a:pt x="46142" y="24207"/>
                </a:lnTo>
                <a:lnTo>
                  <a:pt x="45948" y="24137"/>
                </a:lnTo>
                <a:lnTo>
                  <a:pt x="45772" y="24049"/>
                </a:lnTo>
                <a:lnTo>
                  <a:pt x="45596" y="23943"/>
                </a:lnTo>
                <a:lnTo>
                  <a:pt x="45437" y="23820"/>
                </a:lnTo>
                <a:lnTo>
                  <a:pt x="45296" y="23696"/>
                </a:lnTo>
                <a:lnTo>
                  <a:pt x="45173" y="23538"/>
                </a:lnTo>
                <a:lnTo>
                  <a:pt x="45050" y="23379"/>
                </a:lnTo>
                <a:lnTo>
                  <a:pt x="44944" y="23185"/>
                </a:lnTo>
                <a:lnTo>
                  <a:pt x="44838" y="22974"/>
                </a:lnTo>
                <a:lnTo>
                  <a:pt x="44750" y="22745"/>
                </a:lnTo>
                <a:lnTo>
                  <a:pt x="44662" y="22516"/>
                </a:lnTo>
                <a:lnTo>
                  <a:pt x="44609" y="22269"/>
                </a:lnTo>
                <a:lnTo>
                  <a:pt x="44574" y="22040"/>
                </a:lnTo>
                <a:lnTo>
                  <a:pt x="44574" y="21935"/>
                </a:lnTo>
                <a:lnTo>
                  <a:pt x="44592" y="21811"/>
                </a:lnTo>
                <a:lnTo>
                  <a:pt x="44715" y="21776"/>
                </a:lnTo>
                <a:lnTo>
                  <a:pt x="44821" y="21776"/>
                </a:lnTo>
                <a:lnTo>
                  <a:pt x="44926" y="21794"/>
                </a:lnTo>
                <a:lnTo>
                  <a:pt x="45032" y="21829"/>
                </a:lnTo>
                <a:lnTo>
                  <a:pt x="45208" y="21917"/>
                </a:lnTo>
                <a:lnTo>
                  <a:pt x="45349" y="22005"/>
                </a:lnTo>
                <a:lnTo>
                  <a:pt x="45490" y="22128"/>
                </a:lnTo>
                <a:lnTo>
                  <a:pt x="45614" y="22287"/>
                </a:lnTo>
                <a:lnTo>
                  <a:pt x="45843" y="22604"/>
                </a:lnTo>
                <a:lnTo>
                  <a:pt x="46054" y="22956"/>
                </a:lnTo>
                <a:lnTo>
                  <a:pt x="46142" y="23115"/>
                </a:lnTo>
                <a:lnTo>
                  <a:pt x="46195" y="23185"/>
                </a:lnTo>
                <a:lnTo>
                  <a:pt x="46248" y="23273"/>
                </a:lnTo>
                <a:lnTo>
                  <a:pt x="46283" y="23238"/>
                </a:lnTo>
                <a:lnTo>
                  <a:pt x="46283" y="23203"/>
                </a:lnTo>
                <a:lnTo>
                  <a:pt x="46265" y="23150"/>
                </a:lnTo>
                <a:lnTo>
                  <a:pt x="45525" y="21829"/>
                </a:lnTo>
                <a:lnTo>
                  <a:pt x="45614" y="21776"/>
                </a:lnTo>
                <a:lnTo>
                  <a:pt x="45702" y="21723"/>
                </a:lnTo>
                <a:lnTo>
                  <a:pt x="45931" y="21635"/>
                </a:lnTo>
                <a:lnTo>
                  <a:pt x="46177" y="21547"/>
                </a:lnTo>
                <a:lnTo>
                  <a:pt x="46283" y="21529"/>
                </a:lnTo>
                <a:lnTo>
                  <a:pt x="46389" y="21512"/>
                </a:lnTo>
                <a:lnTo>
                  <a:pt x="46494" y="21529"/>
                </a:lnTo>
                <a:lnTo>
                  <a:pt x="46565" y="21547"/>
                </a:lnTo>
                <a:lnTo>
                  <a:pt x="46653" y="21582"/>
                </a:lnTo>
                <a:lnTo>
                  <a:pt x="46724" y="21653"/>
                </a:lnTo>
                <a:lnTo>
                  <a:pt x="46794" y="21723"/>
                </a:lnTo>
                <a:lnTo>
                  <a:pt x="46847" y="21829"/>
                </a:lnTo>
                <a:lnTo>
                  <a:pt x="47129" y="22375"/>
                </a:lnTo>
                <a:lnTo>
                  <a:pt x="47393" y="22921"/>
                </a:lnTo>
                <a:lnTo>
                  <a:pt x="47552" y="23203"/>
                </a:lnTo>
                <a:lnTo>
                  <a:pt x="47604" y="23185"/>
                </a:lnTo>
                <a:lnTo>
                  <a:pt x="47604" y="23150"/>
                </a:lnTo>
                <a:lnTo>
                  <a:pt x="46917" y="21512"/>
                </a:lnTo>
                <a:lnTo>
                  <a:pt x="47164" y="21476"/>
                </a:lnTo>
                <a:close/>
                <a:moveTo>
                  <a:pt x="28947" y="23661"/>
                </a:moveTo>
                <a:lnTo>
                  <a:pt x="28982" y="23679"/>
                </a:lnTo>
                <a:lnTo>
                  <a:pt x="29017" y="23696"/>
                </a:lnTo>
                <a:lnTo>
                  <a:pt x="29035" y="23732"/>
                </a:lnTo>
                <a:lnTo>
                  <a:pt x="29017" y="23749"/>
                </a:lnTo>
                <a:lnTo>
                  <a:pt x="28982" y="24084"/>
                </a:lnTo>
                <a:lnTo>
                  <a:pt x="28947" y="24260"/>
                </a:lnTo>
                <a:lnTo>
                  <a:pt x="28894" y="24454"/>
                </a:lnTo>
                <a:lnTo>
                  <a:pt x="28647" y="24348"/>
                </a:lnTo>
                <a:lnTo>
                  <a:pt x="28647" y="24242"/>
                </a:lnTo>
                <a:lnTo>
                  <a:pt x="28665" y="24137"/>
                </a:lnTo>
                <a:lnTo>
                  <a:pt x="28700" y="24049"/>
                </a:lnTo>
                <a:lnTo>
                  <a:pt x="28735" y="23961"/>
                </a:lnTo>
                <a:lnTo>
                  <a:pt x="28823" y="23820"/>
                </a:lnTo>
                <a:lnTo>
                  <a:pt x="28947" y="23661"/>
                </a:lnTo>
                <a:close/>
                <a:moveTo>
                  <a:pt x="30356" y="24154"/>
                </a:moveTo>
                <a:lnTo>
                  <a:pt x="30444" y="24190"/>
                </a:lnTo>
                <a:lnTo>
                  <a:pt x="30515" y="24225"/>
                </a:lnTo>
                <a:lnTo>
                  <a:pt x="30568" y="24278"/>
                </a:lnTo>
                <a:lnTo>
                  <a:pt x="30620" y="24313"/>
                </a:lnTo>
                <a:lnTo>
                  <a:pt x="30656" y="24383"/>
                </a:lnTo>
                <a:lnTo>
                  <a:pt x="30673" y="24454"/>
                </a:lnTo>
                <a:lnTo>
                  <a:pt x="30691" y="24612"/>
                </a:lnTo>
                <a:lnTo>
                  <a:pt x="30585" y="24524"/>
                </a:lnTo>
                <a:lnTo>
                  <a:pt x="30497" y="24419"/>
                </a:lnTo>
                <a:lnTo>
                  <a:pt x="30427" y="24295"/>
                </a:lnTo>
                <a:lnTo>
                  <a:pt x="30356" y="24154"/>
                </a:lnTo>
                <a:close/>
                <a:moveTo>
                  <a:pt x="30074" y="24278"/>
                </a:moveTo>
                <a:lnTo>
                  <a:pt x="30233" y="24401"/>
                </a:lnTo>
                <a:lnTo>
                  <a:pt x="30321" y="24489"/>
                </a:lnTo>
                <a:lnTo>
                  <a:pt x="30356" y="24577"/>
                </a:lnTo>
                <a:lnTo>
                  <a:pt x="30391" y="24718"/>
                </a:lnTo>
                <a:lnTo>
                  <a:pt x="30286" y="24683"/>
                </a:lnTo>
                <a:lnTo>
                  <a:pt x="30250" y="24648"/>
                </a:lnTo>
                <a:lnTo>
                  <a:pt x="30215" y="24612"/>
                </a:lnTo>
                <a:lnTo>
                  <a:pt x="30145" y="24489"/>
                </a:lnTo>
                <a:lnTo>
                  <a:pt x="30074" y="24278"/>
                </a:lnTo>
                <a:close/>
                <a:moveTo>
                  <a:pt x="29863" y="24489"/>
                </a:moveTo>
                <a:lnTo>
                  <a:pt x="29951" y="24560"/>
                </a:lnTo>
                <a:lnTo>
                  <a:pt x="30021" y="24648"/>
                </a:lnTo>
                <a:lnTo>
                  <a:pt x="30092" y="24753"/>
                </a:lnTo>
                <a:lnTo>
                  <a:pt x="30145" y="24877"/>
                </a:lnTo>
                <a:lnTo>
                  <a:pt x="30145" y="24877"/>
                </a:lnTo>
                <a:lnTo>
                  <a:pt x="30021" y="24789"/>
                </a:lnTo>
                <a:lnTo>
                  <a:pt x="29933" y="24718"/>
                </a:lnTo>
                <a:lnTo>
                  <a:pt x="29898" y="24612"/>
                </a:lnTo>
                <a:lnTo>
                  <a:pt x="29863" y="24489"/>
                </a:lnTo>
                <a:close/>
                <a:moveTo>
                  <a:pt x="29422" y="24454"/>
                </a:moveTo>
                <a:lnTo>
                  <a:pt x="29475" y="24507"/>
                </a:lnTo>
                <a:lnTo>
                  <a:pt x="29493" y="24524"/>
                </a:lnTo>
                <a:lnTo>
                  <a:pt x="29493" y="24560"/>
                </a:lnTo>
                <a:lnTo>
                  <a:pt x="29458" y="24648"/>
                </a:lnTo>
                <a:lnTo>
                  <a:pt x="29405" y="24753"/>
                </a:lnTo>
                <a:lnTo>
                  <a:pt x="29246" y="24930"/>
                </a:lnTo>
                <a:lnTo>
                  <a:pt x="29246" y="24806"/>
                </a:lnTo>
                <a:lnTo>
                  <a:pt x="29264" y="24683"/>
                </a:lnTo>
                <a:lnTo>
                  <a:pt x="29299" y="24577"/>
                </a:lnTo>
                <a:lnTo>
                  <a:pt x="29352" y="24472"/>
                </a:lnTo>
                <a:lnTo>
                  <a:pt x="29387" y="24454"/>
                </a:lnTo>
                <a:close/>
                <a:moveTo>
                  <a:pt x="31255" y="24507"/>
                </a:moveTo>
                <a:lnTo>
                  <a:pt x="31272" y="24612"/>
                </a:lnTo>
                <a:lnTo>
                  <a:pt x="31272" y="24701"/>
                </a:lnTo>
                <a:lnTo>
                  <a:pt x="31255" y="24789"/>
                </a:lnTo>
                <a:lnTo>
                  <a:pt x="31202" y="24877"/>
                </a:lnTo>
                <a:lnTo>
                  <a:pt x="31149" y="24930"/>
                </a:lnTo>
                <a:lnTo>
                  <a:pt x="31096" y="24965"/>
                </a:lnTo>
                <a:lnTo>
                  <a:pt x="31008" y="24982"/>
                </a:lnTo>
                <a:lnTo>
                  <a:pt x="30920" y="24965"/>
                </a:lnTo>
                <a:lnTo>
                  <a:pt x="30990" y="24841"/>
                </a:lnTo>
                <a:lnTo>
                  <a:pt x="31061" y="24718"/>
                </a:lnTo>
                <a:lnTo>
                  <a:pt x="31149" y="24612"/>
                </a:lnTo>
                <a:lnTo>
                  <a:pt x="31255" y="24507"/>
                </a:lnTo>
                <a:close/>
                <a:moveTo>
                  <a:pt x="29740" y="18798"/>
                </a:moveTo>
                <a:lnTo>
                  <a:pt x="29845" y="18816"/>
                </a:lnTo>
                <a:lnTo>
                  <a:pt x="29951" y="18834"/>
                </a:lnTo>
                <a:lnTo>
                  <a:pt x="30039" y="18869"/>
                </a:lnTo>
                <a:lnTo>
                  <a:pt x="30127" y="18922"/>
                </a:lnTo>
                <a:lnTo>
                  <a:pt x="30198" y="18992"/>
                </a:lnTo>
                <a:lnTo>
                  <a:pt x="30268" y="19063"/>
                </a:lnTo>
                <a:lnTo>
                  <a:pt x="30339" y="19168"/>
                </a:lnTo>
                <a:lnTo>
                  <a:pt x="30462" y="19380"/>
                </a:lnTo>
                <a:lnTo>
                  <a:pt x="30585" y="19609"/>
                </a:lnTo>
                <a:lnTo>
                  <a:pt x="30691" y="19803"/>
                </a:lnTo>
                <a:lnTo>
                  <a:pt x="30779" y="19997"/>
                </a:lnTo>
                <a:lnTo>
                  <a:pt x="30797" y="20102"/>
                </a:lnTo>
                <a:lnTo>
                  <a:pt x="30814" y="20226"/>
                </a:lnTo>
                <a:lnTo>
                  <a:pt x="30726" y="20190"/>
                </a:lnTo>
                <a:lnTo>
                  <a:pt x="30673" y="20155"/>
                </a:lnTo>
                <a:lnTo>
                  <a:pt x="30268" y="19662"/>
                </a:lnTo>
                <a:lnTo>
                  <a:pt x="30039" y="19398"/>
                </a:lnTo>
                <a:lnTo>
                  <a:pt x="30074" y="19556"/>
                </a:lnTo>
                <a:lnTo>
                  <a:pt x="30110" y="19644"/>
                </a:lnTo>
                <a:lnTo>
                  <a:pt x="30321" y="20102"/>
                </a:lnTo>
                <a:lnTo>
                  <a:pt x="30356" y="20190"/>
                </a:lnTo>
                <a:lnTo>
                  <a:pt x="30391" y="20278"/>
                </a:lnTo>
                <a:lnTo>
                  <a:pt x="30391" y="20367"/>
                </a:lnTo>
                <a:lnTo>
                  <a:pt x="30356" y="20490"/>
                </a:lnTo>
                <a:lnTo>
                  <a:pt x="30250" y="20367"/>
                </a:lnTo>
                <a:lnTo>
                  <a:pt x="30162" y="20243"/>
                </a:lnTo>
                <a:lnTo>
                  <a:pt x="30021" y="20014"/>
                </a:lnTo>
                <a:lnTo>
                  <a:pt x="29845" y="19767"/>
                </a:lnTo>
                <a:lnTo>
                  <a:pt x="29757" y="19662"/>
                </a:lnTo>
                <a:lnTo>
                  <a:pt x="29651" y="19556"/>
                </a:lnTo>
                <a:lnTo>
                  <a:pt x="29669" y="19627"/>
                </a:lnTo>
                <a:lnTo>
                  <a:pt x="29687" y="19697"/>
                </a:lnTo>
                <a:lnTo>
                  <a:pt x="30145" y="20596"/>
                </a:lnTo>
                <a:lnTo>
                  <a:pt x="30215" y="20789"/>
                </a:lnTo>
                <a:lnTo>
                  <a:pt x="30198" y="20825"/>
                </a:lnTo>
                <a:lnTo>
                  <a:pt x="30180" y="20842"/>
                </a:lnTo>
                <a:lnTo>
                  <a:pt x="30145" y="20860"/>
                </a:lnTo>
                <a:lnTo>
                  <a:pt x="30127" y="20842"/>
                </a:lnTo>
                <a:lnTo>
                  <a:pt x="29969" y="20701"/>
                </a:lnTo>
                <a:lnTo>
                  <a:pt x="29352" y="19997"/>
                </a:lnTo>
                <a:lnTo>
                  <a:pt x="29193" y="19820"/>
                </a:lnTo>
                <a:lnTo>
                  <a:pt x="29158" y="19856"/>
                </a:lnTo>
                <a:lnTo>
                  <a:pt x="29158" y="19891"/>
                </a:lnTo>
                <a:lnTo>
                  <a:pt x="29211" y="19961"/>
                </a:lnTo>
                <a:lnTo>
                  <a:pt x="29387" y="20208"/>
                </a:lnTo>
                <a:lnTo>
                  <a:pt x="29546" y="20455"/>
                </a:lnTo>
                <a:lnTo>
                  <a:pt x="29704" y="20719"/>
                </a:lnTo>
                <a:lnTo>
                  <a:pt x="29845" y="20983"/>
                </a:lnTo>
                <a:lnTo>
                  <a:pt x="29951" y="21212"/>
                </a:lnTo>
                <a:lnTo>
                  <a:pt x="30021" y="21424"/>
                </a:lnTo>
                <a:lnTo>
                  <a:pt x="30039" y="21529"/>
                </a:lnTo>
                <a:lnTo>
                  <a:pt x="30039" y="21670"/>
                </a:lnTo>
                <a:lnTo>
                  <a:pt x="29951" y="21600"/>
                </a:lnTo>
                <a:lnTo>
                  <a:pt x="29898" y="21547"/>
                </a:lnTo>
                <a:lnTo>
                  <a:pt x="29422" y="20842"/>
                </a:lnTo>
                <a:lnTo>
                  <a:pt x="29229" y="20560"/>
                </a:lnTo>
                <a:lnTo>
                  <a:pt x="29193" y="20613"/>
                </a:lnTo>
                <a:lnTo>
                  <a:pt x="29211" y="20648"/>
                </a:lnTo>
                <a:lnTo>
                  <a:pt x="29246" y="20701"/>
                </a:lnTo>
                <a:lnTo>
                  <a:pt x="29616" y="21353"/>
                </a:lnTo>
                <a:lnTo>
                  <a:pt x="29687" y="21512"/>
                </a:lnTo>
                <a:lnTo>
                  <a:pt x="29651" y="21547"/>
                </a:lnTo>
                <a:lnTo>
                  <a:pt x="29616" y="21565"/>
                </a:lnTo>
                <a:lnTo>
                  <a:pt x="29581" y="21547"/>
                </a:lnTo>
                <a:lnTo>
                  <a:pt x="29563" y="21529"/>
                </a:lnTo>
                <a:lnTo>
                  <a:pt x="29070" y="21018"/>
                </a:lnTo>
                <a:lnTo>
                  <a:pt x="28841" y="20772"/>
                </a:lnTo>
                <a:lnTo>
                  <a:pt x="28700" y="20648"/>
                </a:lnTo>
                <a:lnTo>
                  <a:pt x="28524" y="20525"/>
                </a:lnTo>
                <a:lnTo>
                  <a:pt x="28630" y="20701"/>
                </a:lnTo>
                <a:lnTo>
                  <a:pt x="28753" y="20860"/>
                </a:lnTo>
                <a:lnTo>
                  <a:pt x="28859" y="21018"/>
                </a:lnTo>
                <a:lnTo>
                  <a:pt x="28947" y="21177"/>
                </a:lnTo>
                <a:lnTo>
                  <a:pt x="28612" y="21336"/>
                </a:lnTo>
                <a:lnTo>
                  <a:pt x="28436" y="21212"/>
                </a:lnTo>
                <a:lnTo>
                  <a:pt x="28277" y="21071"/>
                </a:lnTo>
                <a:lnTo>
                  <a:pt x="28119" y="20930"/>
                </a:lnTo>
                <a:lnTo>
                  <a:pt x="28031" y="20877"/>
                </a:lnTo>
                <a:lnTo>
                  <a:pt x="27943" y="20825"/>
                </a:lnTo>
                <a:lnTo>
                  <a:pt x="27925" y="20860"/>
                </a:lnTo>
                <a:lnTo>
                  <a:pt x="27925" y="20877"/>
                </a:lnTo>
                <a:lnTo>
                  <a:pt x="27960" y="20930"/>
                </a:lnTo>
                <a:lnTo>
                  <a:pt x="28295" y="21353"/>
                </a:lnTo>
                <a:lnTo>
                  <a:pt x="28348" y="21441"/>
                </a:lnTo>
                <a:lnTo>
                  <a:pt x="28418" y="21529"/>
                </a:lnTo>
                <a:lnTo>
                  <a:pt x="28418" y="21565"/>
                </a:lnTo>
                <a:lnTo>
                  <a:pt x="28418" y="21617"/>
                </a:lnTo>
                <a:lnTo>
                  <a:pt x="28401" y="21670"/>
                </a:lnTo>
                <a:lnTo>
                  <a:pt x="28365" y="21705"/>
                </a:lnTo>
                <a:lnTo>
                  <a:pt x="28330" y="21723"/>
                </a:lnTo>
                <a:lnTo>
                  <a:pt x="28295" y="21741"/>
                </a:lnTo>
                <a:lnTo>
                  <a:pt x="28260" y="21741"/>
                </a:lnTo>
                <a:lnTo>
                  <a:pt x="28224" y="21723"/>
                </a:lnTo>
                <a:lnTo>
                  <a:pt x="27943" y="21512"/>
                </a:lnTo>
                <a:lnTo>
                  <a:pt x="27643" y="21300"/>
                </a:lnTo>
                <a:lnTo>
                  <a:pt x="27643" y="21300"/>
                </a:lnTo>
                <a:lnTo>
                  <a:pt x="27661" y="21371"/>
                </a:lnTo>
                <a:lnTo>
                  <a:pt x="27696" y="21441"/>
                </a:lnTo>
                <a:lnTo>
                  <a:pt x="27766" y="21529"/>
                </a:lnTo>
                <a:lnTo>
                  <a:pt x="27907" y="21723"/>
                </a:lnTo>
                <a:lnTo>
                  <a:pt x="28013" y="21917"/>
                </a:lnTo>
                <a:lnTo>
                  <a:pt x="27890" y="21987"/>
                </a:lnTo>
                <a:lnTo>
                  <a:pt x="27802" y="22023"/>
                </a:lnTo>
                <a:lnTo>
                  <a:pt x="27766" y="22023"/>
                </a:lnTo>
                <a:lnTo>
                  <a:pt x="27713" y="22005"/>
                </a:lnTo>
                <a:lnTo>
                  <a:pt x="27625" y="21952"/>
                </a:lnTo>
                <a:lnTo>
                  <a:pt x="27432" y="21758"/>
                </a:lnTo>
                <a:lnTo>
                  <a:pt x="27114" y="21529"/>
                </a:lnTo>
                <a:lnTo>
                  <a:pt x="27132" y="21617"/>
                </a:lnTo>
                <a:lnTo>
                  <a:pt x="27150" y="21688"/>
                </a:lnTo>
                <a:lnTo>
                  <a:pt x="27238" y="21846"/>
                </a:lnTo>
                <a:lnTo>
                  <a:pt x="27396" y="22093"/>
                </a:lnTo>
                <a:lnTo>
                  <a:pt x="27361" y="22164"/>
                </a:lnTo>
                <a:lnTo>
                  <a:pt x="27308" y="22216"/>
                </a:lnTo>
                <a:lnTo>
                  <a:pt x="27273" y="22269"/>
                </a:lnTo>
                <a:lnTo>
                  <a:pt x="27220" y="22304"/>
                </a:lnTo>
                <a:lnTo>
                  <a:pt x="27150" y="22340"/>
                </a:lnTo>
                <a:lnTo>
                  <a:pt x="27079" y="22357"/>
                </a:lnTo>
                <a:lnTo>
                  <a:pt x="26938" y="22357"/>
                </a:lnTo>
                <a:lnTo>
                  <a:pt x="27062" y="22974"/>
                </a:lnTo>
                <a:lnTo>
                  <a:pt x="27097" y="23097"/>
                </a:lnTo>
                <a:lnTo>
                  <a:pt x="27167" y="23185"/>
                </a:lnTo>
                <a:lnTo>
                  <a:pt x="27238" y="23273"/>
                </a:lnTo>
                <a:lnTo>
                  <a:pt x="27343" y="23344"/>
                </a:lnTo>
                <a:lnTo>
                  <a:pt x="27890" y="23679"/>
                </a:lnTo>
                <a:lnTo>
                  <a:pt x="27960" y="23732"/>
                </a:lnTo>
                <a:lnTo>
                  <a:pt x="28048" y="23820"/>
                </a:lnTo>
                <a:lnTo>
                  <a:pt x="27872" y="23820"/>
                </a:lnTo>
                <a:lnTo>
                  <a:pt x="27555" y="23643"/>
                </a:lnTo>
                <a:lnTo>
                  <a:pt x="27238" y="23467"/>
                </a:lnTo>
                <a:lnTo>
                  <a:pt x="26921" y="23291"/>
                </a:lnTo>
                <a:lnTo>
                  <a:pt x="26762" y="23185"/>
                </a:lnTo>
                <a:lnTo>
                  <a:pt x="26621" y="23080"/>
                </a:lnTo>
                <a:lnTo>
                  <a:pt x="26533" y="23027"/>
                </a:lnTo>
                <a:lnTo>
                  <a:pt x="26445" y="22956"/>
                </a:lnTo>
                <a:lnTo>
                  <a:pt x="26339" y="22921"/>
                </a:lnTo>
                <a:lnTo>
                  <a:pt x="26216" y="22886"/>
                </a:lnTo>
                <a:lnTo>
                  <a:pt x="26269" y="22974"/>
                </a:lnTo>
                <a:lnTo>
                  <a:pt x="26339" y="23027"/>
                </a:lnTo>
                <a:lnTo>
                  <a:pt x="26463" y="23115"/>
                </a:lnTo>
                <a:lnTo>
                  <a:pt x="26762" y="23326"/>
                </a:lnTo>
                <a:lnTo>
                  <a:pt x="27044" y="23520"/>
                </a:lnTo>
                <a:lnTo>
                  <a:pt x="27326" y="23714"/>
                </a:lnTo>
                <a:lnTo>
                  <a:pt x="27308" y="23767"/>
                </a:lnTo>
                <a:lnTo>
                  <a:pt x="27273" y="23820"/>
                </a:lnTo>
                <a:lnTo>
                  <a:pt x="27203" y="23873"/>
                </a:lnTo>
                <a:lnTo>
                  <a:pt x="27114" y="23925"/>
                </a:lnTo>
                <a:lnTo>
                  <a:pt x="27026" y="23978"/>
                </a:lnTo>
                <a:lnTo>
                  <a:pt x="26850" y="23873"/>
                </a:lnTo>
                <a:lnTo>
                  <a:pt x="26656" y="23767"/>
                </a:lnTo>
                <a:lnTo>
                  <a:pt x="26480" y="23643"/>
                </a:lnTo>
                <a:lnTo>
                  <a:pt x="26286" y="23520"/>
                </a:lnTo>
                <a:lnTo>
                  <a:pt x="26322" y="23626"/>
                </a:lnTo>
                <a:lnTo>
                  <a:pt x="26357" y="23696"/>
                </a:lnTo>
                <a:lnTo>
                  <a:pt x="26463" y="23802"/>
                </a:lnTo>
                <a:lnTo>
                  <a:pt x="26850" y="24137"/>
                </a:lnTo>
                <a:lnTo>
                  <a:pt x="26885" y="24172"/>
                </a:lnTo>
                <a:lnTo>
                  <a:pt x="26921" y="24207"/>
                </a:lnTo>
                <a:lnTo>
                  <a:pt x="26921" y="24260"/>
                </a:lnTo>
                <a:lnTo>
                  <a:pt x="26921" y="24313"/>
                </a:lnTo>
                <a:lnTo>
                  <a:pt x="26868" y="24383"/>
                </a:lnTo>
                <a:lnTo>
                  <a:pt x="26815" y="24436"/>
                </a:lnTo>
                <a:lnTo>
                  <a:pt x="26762" y="24454"/>
                </a:lnTo>
                <a:lnTo>
                  <a:pt x="26674" y="24436"/>
                </a:lnTo>
                <a:lnTo>
                  <a:pt x="26339" y="24260"/>
                </a:lnTo>
                <a:lnTo>
                  <a:pt x="26110" y="24172"/>
                </a:lnTo>
                <a:lnTo>
                  <a:pt x="26057" y="24207"/>
                </a:lnTo>
                <a:lnTo>
                  <a:pt x="26357" y="24524"/>
                </a:lnTo>
                <a:lnTo>
                  <a:pt x="26304" y="25053"/>
                </a:lnTo>
                <a:lnTo>
                  <a:pt x="26198" y="25035"/>
                </a:lnTo>
                <a:lnTo>
                  <a:pt x="26128" y="25000"/>
                </a:lnTo>
                <a:lnTo>
                  <a:pt x="25916" y="24894"/>
                </a:lnTo>
                <a:lnTo>
                  <a:pt x="25705" y="24789"/>
                </a:lnTo>
                <a:lnTo>
                  <a:pt x="25564" y="24665"/>
                </a:lnTo>
                <a:lnTo>
                  <a:pt x="25441" y="24524"/>
                </a:lnTo>
                <a:lnTo>
                  <a:pt x="25388" y="24472"/>
                </a:lnTo>
                <a:lnTo>
                  <a:pt x="25370" y="24401"/>
                </a:lnTo>
                <a:lnTo>
                  <a:pt x="25353" y="24331"/>
                </a:lnTo>
                <a:lnTo>
                  <a:pt x="25335" y="24260"/>
                </a:lnTo>
                <a:lnTo>
                  <a:pt x="25335" y="24172"/>
                </a:lnTo>
                <a:lnTo>
                  <a:pt x="25353" y="24102"/>
                </a:lnTo>
                <a:lnTo>
                  <a:pt x="25423" y="23961"/>
                </a:lnTo>
                <a:lnTo>
                  <a:pt x="25494" y="23890"/>
                </a:lnTo>
                <a:lnTo>
                  <a:pt x="25564" y="23802"/>
                </a:lnTo>
                <a:lnTo>
                  <a:pt x="25652" y="23714"/>
                </a:lnTo>
                <a:lnTo>
                  <a:pt x="25723" y="23608"/>
                </a:lnTo>
                <a:lnTo>
                  <a:pt x="25793" y="23503"/>
                </a:lnTo>
                <a:lnTo>
                  <a:pt x="25846" y="23379"/>
                </a:lnTo>
                <a:lnTo>
                  <a:pt x="25899" y="23256"/>
                </a:lnTo>
                <a:lnTo>
                  <a:pt x="25934" y="23133"/>
                </a:lnTo>
                <a:lnTo>
                  <a:pt x="25987" y="22868"/>
                </a:lnTo>
                <a:lnTo>
                  <a:pt x="26005" y="22692"/>
                </a:lnTo>
                <a:lnTo>
                  <a:pt x="26040" y="22516"/>
                </a:lnTo>
                <a:lnTo>
                  <a:pt x="26057" y="22375"/>
                </a:lnTo>
                <a:lnTo>
                  <a:pt x="26075" y="22252"/>
                </a:lnTo>
                <a:lnTo>
                  <a:pt x="26128" y="22146"/>
                </a:lnTo>
                <a:lnTo>
                  <a:pt x="26198" y="22058"/>
                </a:lnTo>
                <a:lnTo>
                  <a:pt x="26286" y="21970"/>
                </a:lnTo>
                <a:lnTo>
                  <a:pt x="26374" y="21917"/>
                </a:lnTo>
                <a:lnTo>
                  <a:pt x="26480" y="21864"/>
                </a:lnTo>
                <a:lnTo>
                  <a:pt x="26621" y="21811"/>
                </a:lnTo>
                <a:lnTo>
                  <a:pt x="26815" y="21758"/>
                </a:lnTo>
                <a:lnTo>
                  <a:pt x="26780" y="21653"/>
                </a:lnTo>
                <a:lnTo>
                  <a:pt x="26744" y="21565"/>
                </a:lnTo>
                <a:lnTo>
                  <a:pt x="26639" y="21406"/>
                </a:lnTo>
                <a:lnTo>
                  <a:pt x="26604" y="21318"/>
                </a:lnTo>
                <a:lnTo>
                  <a:pt x="26586" y="21230"/>
                </a:lnTo>
                <a:lnTo>
                  <a:pt x="26604" y="21159"/>
                </a:lnTo>
                <a:lnTo>
                  <a:pt x="26674" y="21071"/>
                </a:lnTo>
                <a:lnTo>
                  <a:pt x="26780" y="20930"/>
                </a:lnTo>
                <a:lnTo>
                  <a:pt x="26921" y="20789"/>
                </a:lnTo>
                <a:lnTo>
                  <a:pt x="27132" y="20578"/>
                </a:lnTo>
                <a:lnTo>
                  <a:pt x="27343" y="20367"/>
                </a:lnTo>
                <a:lnTo>
                  <a:pt x="27537" y="20120"/>
                </a:lnTo>
                <a:lnTo>
                  <a:pt x="27713" y="19891"/>
                </a:lnTo>
                <a:lnTo>
                  <a:pt x="27978" y="19538"/>
                </a:lnTo>
                <a:lnTo>
                  <a:pt x="28242" y="19168"/>
                </a:lnTo>
                <a:lnTo>
                  <a:pt x="28312" y="19080"/>
                </a:lnTo>
                <a:lnTo>
                  <a:pt x="28401" y="19010"/>
                </a:lnTo>
                <a:lnTo>
                  <a:pt x="28506" y="18975"/>
                </a:lnTo>
                <a:lnTo>
                  <a:pt x="28630" y="18939"/>
                </a:lnTo>
                <a:lnTo>
                  <a:pt x="29017" y="18904"/>
                </a:lnTo>
                <a:lnTo>
                  <a:pt x="29422" y="18834"/>
                </a:lnTo>
                <a:lnTo>
                  <a:pt x="29616" y="18816"/>
                </a:lnTo>
                <a:lnTo>
                  <a:pt x="29740" y="18798"/>
                </a:lnTo>
                <a:close/>
                <a:moveTo>
                  <a:pt x="28594" y="24577"/>
                </a:moveTo>
                <a:lnTo>
                  <a:pt x="28700" y="24630"/>
                </a:lnTo>
                <a:lnTo>
                  <a:pt x="28771" y="24683"/>
                </a:lnTo>
                <a:lnTo>
                  <a:pt x="28806" y="24753"/>
                </a:lnTo>
                <a:lnTo>
                  <a:pt x="28841" y="24841"/>
                </a:lnTo>
                <a:lnTo>
                  <a:pt x="28841" y="24912"/>
                </a:lnTo>
                <a:lnTo>
                  <a:pt x="28841" y="24982"/>
                </a:lnTo>
                <a:lnTo>
                  <a:pt x="28806" y="25035"/>
                </a:lnTo>
                <a:lnTo>
                  <a:pt x="28735" y="25088"/>
                </a:lnTo>
                <a:lnTo>
                  <a:pt x="28594" y="24930"/>
                </a:lnTo>
                <a:lnTo>
                  <a:pt x="28559" y="24859"/>
                </a:lnTo>
                <a:lnTo>
                  <a:pt x="28524" y="24753"/>
                </a:lnTo>
                <a:lnTo>
                  <a:pt x="28542" y="24718"/>
                </a:lnTo>
                <a:lnTo>
                  <a:pt x="28559" y="24665"/>
                </a:lnTo>
                <a:lnTo>
                  <a:pt x="28594" y="24577"/>
                </a:lnTo>
                <a:close/>
                <a:moveTo>
                  <a:pt x="6624" y="24612"/>
                </a:moveTo>
                <a:lnTo>
                  <a:pt x="6748" y="24683"/>
                </a:lnTo>
                <a:lnTo>
                  <a:pt x="6801" y="24718"/>
                </a:lnTo>
                <a:lnTo>
                  <a:pt x="6836" y="24771"/>
                </a:lnTo>
                <a:lnTo>
                  <a:pt x="6853" y="24841"/>
                </a:lnTo>
                <a:lnTo>
                  <a:pt x="6871" y="24912"/>
                </a:lnTo>
                <a:lnTo>
                  <a:pt x="6889" y="25106"/>
                </a:lnTo>
                <a:lnTo>
                  <a:pt x="6801" y="25000"/>
                </a:lnTo>
                <a:lnTo>
                  <a:pt x="6730" y="24877"/>
                </a:lnTo>
                <a:lnTo>
                  <a:pt x="6677" y="24753"/>
                </a:lnTo>
                <a:lnTo>
                  <a:pt x="6624" y="24612"/>
                </a:lnTo>
                <a:close/>
                <a:moveTo>
                  <a:pt x="10254" y="23326"/>
                </a:moveTo>
                <a:lnTo>
                  <a:pt x="10219" y="23573"/>
                </a:lnTo>
                <a:lnTo>
                  <a:pt x="10148" y="23820"/>
                </a:lnTo>
                <a:lnTo>
                  <a:pt x="10060" y="24049"/>
                </a:lnTo>
                <a:lnTo>
                  <a:pt x="9919" y="24295"/>
                </a:lnTo>
                <a:lnTo>
                  <a:pt x="9655" y="24013"/>
                </a:lnTo>
                <a:lnTo>
                  <a:pt x="9655" y="24119"/>
                </a:lnTo>
                <a:lnTo>
                  <a:pt x="9672" y="24207"/>
                </a:lnTo>
                <a:lnTo>
                  <a:pt x="9743" y="24366"/>
                </a:lnTo>
                <a:lnTo>
                  <a:pt x="9796" y="24560"/>
                </a:lnTo>
                <a:lnTo>
                  <a:pt x="9813" y="24753"/>
                </a:lnTo>
                <a:lnTo>
                  <a:pt x="9796" y="24965"/>
                </a:lnTo>
                <a:lnTo>
                  <a:pt x="9778" y="25053"/>
                </a:lnTo>
                <a:lnTo>
                  <a:pt x="9743" y="25159"/>
                </a:lnTo>
                <a:lnTo>
                  <a:pt x="9655" y="25335"/>
                </a:lnTo>
                <a:lnTo>
                  <a:pt x="9584" y="25282"/>
                </a:lnTo>
                <a:lnTo>
                  <a:pt x="9531" y="25229"/>
                </a:lnTo>
                <a:lnTo>
                  <a:pt x="9267" y="24718"/>
                </a:lnTo>
                <a:lnTo>
                  <a:pt x="9214" y="24630"/>
                </a:lnTo>
                <a:lnTo>
                  <a:pt x="9197" y="24524"/>
                </a:lnTo>
                <a:lnTo>
                  <a:pt x="9197" y="24436"/>
                </a:lnTo>
                <a:lnTo>
                  <a:pt x="9232" y="24331"/>
                </a:lnTo>
                <a:lnTo>
                  <a:pt x="9302" y="24172"/>
                </a:lnTo>
                <a:lnTo>
                  <a:pt x="9391" y="24013"/>
                </a:lnTo>
                <a:lnTo>
                  <a:pt x="9496" y="23873"/>
                </a:lnTo>
                <a:lnTo>
                  <a:pt x="9602" y="23732"/>
                </a:lnTo>
                <a:lnTo>
                  <a:pt x="9725" y="23608"/>
                </a:lnTo>
                <a:lnTo>
                  <a:pt x="9866" y="23503"/>
                </a:lnTo>
                <a:lnTo>
                  <a:pt x="10007" y="23414"/>
                </a:lnTo>
                <a:lnTo>
                  <a:pt x="10166" y="23326"/>
                </a:lnTo>
                <a:close/>
                <a:moveTo>
                  <a:pt x="29511" y="25141"/>
                </a:moveTo>
                <a:lnTo>
                  <a:pt x="29546" y="25159"/>
                </a:lnTo>
                <a:lnTo>
                  <a:pt x="29563" y="25229"/>
                </a:lnTo>
                <a:lnTo>
                  <a:pt x="29581" y="25317"/>
                </a:lnTo>
                <a:lnTo>
                  <a:pt x="29511" y="25352"/>
                </a:lnTo>
                <a:lnTo>
                  <a:pt x="29458" y="25282"/>
                </a:lnTo>
                <a:lnTo>
                  <a:pt x="29422" y="25211"/>
                </a:lnTo>
                <a:lnTo>
                  <a:pt x="29440" y="25176"/>
                </a:lnTo>
                <a:lnTo>
                  <a:pt x="29475" y="25141"/>
                </a:lnTo>
                <a:close/>
                <a:moveTo>
                  <a:pt x="29722" y="24912"/>
                </a:moveTo>
                <a:lnTo>
                  <a:pt x="29828" y="25000"/>
                </a:lnTo>
                <a:lnTo>
                  <a:pt x="29898" y="25106"/>
                </a:lnTo>
                <a:lnTo>
                  <a:pt x="29951" y="25229"/>
                </a:lnTo>
                <a:lnTo>
                  <a:pt x="29986" y="25388"/>
                </a:lnTo>
                <a:lnTo>
                  <a:pt x="29845" y="25282"/>
                </a:lnTo>
                <a:lnTo>
                  <a:pt x="29757" y="25176"/>
                </a:lnTo>
                <a:lnTo>
                  <a:pt x="29740" y="25123"/>
                </a:lnTo>
                <a:lnTo>
                  <a:pt x="29722" y="25071"/>
                </a:lnTo>
                <a:lnTo>
                  <a:pt x="29704" y="25000"/>
                </a:lnTo>
                <a:lnTo>
                  <a:pt x="29722" y="24912"/>
                </a:lnTo>
                <a:close/>
                <a:moveTo>
                  <a:pt x="38690" y="18217"/>
                </a:moveTo>
                <a:lnTo>
                  <a:pt x="38831" y="18252"/>
                </a:lnTo>
                <a:lnTo>
                  <a:pt x="39007" y="18305"/>
                </a:lnTo>
                <a:lnTo>
                  <a:pt x="39183" y="18358"/>
                </a:lnTo>
                <a:lnTo>
                  <a:pt x="39341" y="18446"/>
                </a:lnTo>
                <a:lnTo>
                  <a:pt x="39465" y="18569"/>
                </a:lnTo>
                <a:lnTo>
                  <a:pt x="39571" y="18710"/>
                </a:lnTo>
                <a:lnTo>
                  <a:pt x="39641" y="18869"/>
                </a:lnTo>
                <a:lnTo>
                  <a:pt x="39747" y="19204"/>
                </a:lnTo>
                <a:lnTo>
                  <a:pt x="39835" y="19556"/>
                </a:lnTo>
                <a:lnTo>
                  <a:pt x="39870" y="19891"/>
                </a:lnTo>
                <a:lnTo>
                  <a:pt x="39888" y="20067"/>
                </a:lnTo>
                <a:lnTo>
                  <a:pt x="39870" y="20261"/>
                </a:lnTo>
                <a:lnTo>
                  <a:pt x="39852" y="20455"/>
                </a:lnTo>
                <a:lnTo>
                  <a:pt x="39817" y="20631"/>
                </a:lnTo>
                <a:lnTo>
                  <a:pt x="39747" y="20825"/>
                </a:lnTo>
                <a:lnTo>
                  <a:pt x="39676" y="21001"/>
                </a:lnTo>
                <a:lnTo>
                  <a:pt x="39571" y="21159"/>
                </a:lnTo>
                <a:lnTo>
                  <a:pt x="39500" y="21318"/>
                </a:lnTo>
                <a:lnTo>
                  <a:pt x="39359" y="21670"/>
                </a:lnTo>
                <a:lnTo>
                  <a:pt x="39253" y="22023"/>
                </a:lnTo>
                <a:lnTo>
                  <a:pt x="39183" y="22393"/>
                </a:lnTo>
                <a:lnTo>
                  <a:pt x="39130" y="22604"/>
                </a:lnTo>
                <a:lnTo>
                  <a:pt x="39060" y="22798"/>
                </a:lnTo>
                <a:lnTo>
                  <a:pt x="39007" y="22921"/>
                </a:lnTo>
                <a:lnTo>
                  <a:pt x="38936" y="23027"/>
                </a:lnTo>
                <a:lnTo>
                  <a:pt x="38848" y="23115"/>
                </a:lnTo>
                <a:lnTo>
                  <a:pt x="38725" y="23203"/>
                </a:lnTo>
                <a:lnTo>
                  <a:pt x="38707" y="23115"/>
                </a:lnTo>
                <a:lnTo>
                  <a:pt x="38690" y="23027"/>
                </a:lnTo>
                <a:lnTo>
                  <a:pt x="38707" y="22956"/>
                </a:lnTo>
                <a:lnTo>
                  <a:pt x="38725" y="22868"/>
                </a:lnTo>
                <a:lnTo>
                  <a:pt x="38672" y="22904"/>
                </a:lnTo>
                <a:lnTo>
                  <a:pt x="38637" y="22904"/>
                </a:lnTo>
                <a:lnTo>
                  <a:pt x="38619" y="22939"/>
                </a:lnTo>
                <a:lnTo>
                  <a:pt x="38073" y="24013"/>
                </a:lnTo>
                <a:lnTo>
                  <a:pt x="38038" y="24084"/>
                </a:lnTo>
                <a:lnTo>
                  <a:pt x="38020" y="24172"/>
                </a:lnTo>
                <a:lnTo>
                  <a:pt x="38003" y="24295"/>
                </a:lnTo>
                <a:lnTo>
                  <a:pt x="37950" y="24436"/>
                </a:lnTo>
                <a:lnTo>
                  <a:pt x="37862" y="24665"/>
                </a:lnTo>
                <a:lnTo>
                  <a:pt x="37721" y="24894"/>
                </a:lnTo>
                <a:lnTo>
                  <a:pt x="37580" y="25106"/>
                </a:lnTo>
                <a:lnTo>
                  <a:pt x="37351" y="25388"/>
                </a:lnTo>
                <a:lnTo>
                  <a:pt x="37298" y="25352"/>
                </a:lnTo>
                <a:lnTo>
                  <a:pt x="37280" y="25317"/>
                </a:lnTo>
                <a:lnTo>
                  <a:pt x="37280" y="25282"/>
                </a:lnTo>
                <a:lnTo>
                  <a:pt x="37280" y="25247"/>
                </a:lnTo>
                <a:lnTo>
                  <a:pt x="37333" y="25035"/>
                </a:lnTo>
                <a:lnTo>
                  <a:pt x="37368" y="24930"/>
                </a:lnTo>
                <a:lnTo>
                  <a:pt x="37421" y="24841"/>
                </a:lnTo>
                <a:lnTo>
                  <a:pt x="37615" y="24472"/>
                </a:lnTo>
                <a:lnTo>
                  <a:pt x="37791" y="24102"/>
                </a:lnTo>
                <a:lnTo>
                  <a:pt x="37950" y="23732"/>
                </a:lnTo>
                <a:lnTo>
                  <a:pt x="38091" y="23362"/>
                </a:lnTo>
                <a:lnTo>
                  <a:pt x="38196" y="22974"/>
                </a:lnTo>
                <a:lnTo>
                  <a:pt x="38320" y="22586"/>
                </a:lnTo>
                <a:lnTo>
                  <a:pt x="38408" y="22181"/>
                </a:lnTo>
                <a:lnTo>
                  <a:pt x="38496" y="21794"/>
                </a:lnTo>
                <a:lnTo>
                  <a:pt x="38549" y="21459"/>
                </a:lnTo>
                <a:lnTo>
                  <a:pt x="38531" y="21388"/>
                </a:lnTo>
                <a:lnTo>
                  <a:pt x="38478" y="21512"/>
                </a:lnTo>
                <a:lnTo>
                  <a:pt x="38443" y="21600"/>
                </a:lnTo>
                <a:lnTo>
                  <a:pt x="38302" y="22128"/>
                </a:lnTo>
                <a:lnTo>
                  <a:pt x="38161" y="22639"/>
                </a:lnTo>
                <a:lnTo>
                  <a:pt x="38003" y="23168"/>
                </a:lnTo>
                <a:lnTo>
                  <a:pt x="37809" y="23696"/>
                </a:lnTo>
                <a:lnTo>
                  <a:pt x="37738" y="23855"/>
                </a:lnTo>
                <a:lnTo>
                  <a:pt x="37668" y="23996"/>
                </a:lnTo>
                <a:lnTo>
                  <a:pt x="37492" y="24295"/>
                </a:lnTo>
                <a:lnTo>
                  <a:pt x="37439" y="24348"/>
                </a:lnTo>
                <a:lnTo>
                  <a:pt x="37333" y="24454"/>
                </a:lnTo>
                <a:lnTo>
                  <a:pt x="37333" y="24454"/>
                </a:lnTo>
                <a:lnTo>
                  <a:pt x="37351" y="24295"/>
                </a:lnTo>
                <a:lnTo>
                  <a:pt x="37368" y="24242"/>
                </a:lnTo>
                <a:lnTo>
                  <a:pt x="37386" y="24207"/>
                </a:lnTo>
                <a:lnTo>
                  <a:pt x="37474" y="24084"/>
                </a:lnTo>
                <a:lnTo>
                  <a:pt x="37527" y="23961"/>
                </a:lnTo>
                <a:lnTo>
                  <a:pt x="37633" y="23696"/>
                </a:lnTo>
                <a:lnTo>
                  <a:pt x="37738" y="23397"/>
                </a:lnTo>
                <a:lnTo>
                  <a:pt x="37826" y="23080"/>
                </a:lnTo>
                <a:lnTo>
                  <a:pt x="37914" y="22780"/>
                </a:lnTo>
                <a:lnTo>
                  <a:pt x="37985" y="22463"/>
                </a:lnTo>
                <a:lnTo>
                  <a:pt x="38091" y="21829"/>
                </a:lnTo>
                <a:lnTo>
                  <a:pt x="38161" y="21195"/>
                </a:lnTo>
                <a:lnTo>
                  <a:pt x="38196" y="21106"/>
                </a:lnTo>
                <a:lnTo>
                  <a:pt x="38161" y="21124"/>
                </a:lnTo>
                <a:lnTo>
                  <a:pt x="38126" y="21159"/>
                </a:lnTo>
                <a:lnTo>
                  <a:pt x="38108" y="21230"/>
                </a:lnTo>
                <a:lnTo>
                  <a:pt x="38003" y="21723"/>
                </a:lnTo>
                <a:lnTo>
                  <a:pt x="37897" y="22216"/>
                </a:lnTo>
                <a:lnTo>
                  <a:pt x="37738" y="22745"/>
                </a:lnTo>
                <a:lnTo>
                  <a:pt x="37562" y="23273"/>
                </a:lnTo>
                <a:lnTo>
                  <a:pt x="37509" y="23379"/>
                </a:lnTo>
                <a:lnTo>
                  <a:pt x="37421" y="23485"/>
                </a:lnTo>
                <a:lnTo>
                  <a:pt x="37421" y="23379"/>
                </a:lnTo>
                <a:lnTo>
                  <a:pt x="37439" y="23291"/>
                </a:lnTo>
                <a:lnTo>
                  <a:pt x="37773" y="21705"/>
                </a:lnTo>
                <a:lnTo>
                  <a:pt x="37862" y="21300"/>
                </a:lnTo>
                <a:lnTo>
                  <a:pt x="37897" y="20860"/>
                </a:lnTo>
                <a:lnTo>
                  <a:pt x="37932" y="20437"/>
                </a:lnTo>
                <a:lnTo>
                  <a:pt x="37932" y="20049"/>
                </a:lnTo>
                <a:lnTo>
                  <a:pt x="37879" y="20190"/>
                </a:lnTo>
                <a:lnTo>
                  <a:pt x="37862" y="20331"/>
                </a:lnTo>
                <a:lnTo>
                  <a:pt x="37826" y="20613"/>
                </a:lnTo>
                <a:lnTo>
                  <a:pt x="37773" y="21054"/>
                </a:lnTo>
                <a:lnTo>
                  <a:pt x="37703" y="21494"/>
                </a:lnTo>
                <a:lnTo>
                  <a:pt x="37615" y="21935"/>
                </a:lnTo>
                <a:lnTo>
                  <a:pt x="37492" y="22357"/>
                </a:lnTo>
                <a:lnTo>
                  <a:pt x="37386" y="22622"/>
                </a:lnTo>
                <a:lnTo>
                  <a:pt x="37368" y="22639"/>
                </a:lnTo>
                <a:lnTo>
                  <a:pt x="37333" y="22657"/>
                </a:lnTo>
                <a:lnTo>
                  <a:pt x="37298" y="22639"/>
                </a:lnTo>
                <a:lnTo>
                  <a:pt x="37280" y="22604"/>
                </a:lnTo>
                <a:lnTo>
                  <a:pt x="37298" y="22516"/>
                </a:lnTo>
                <a:lnTo>
                  <a:pt x="37368" y="20560"/>
                </a:lnTo>
                <a:lnTo>
                  <a:pt x="37403" y="20137"/>
                </a:lnTo>
                <a:lnTo>
                  <a:pt x="37403" y="19697"/>
                </a:lnTo>
                <a:lnTo>
                  <a:pt x="37421" y="19556"/>
                </a:lnTo>
                <a:lnTo>
                  <a:pt x="37439" y="19415"/>
                </a:lnTo>
                <a:lnTo>
                  <a:pt x="37474" y="19292"/>
                </a:lnTo>
                <a:lnTo>
                  <a:pt x="37509" y="19168"/>
                </a:lnTo>
                <a:lnTo>
                  <a:pt x="37562" y="19045"/>
                </a:lnTo>
                <a:lnTo>
                  <a:pt x="37633" y="18939"/>
                </a:lnTo>
                <a:lnTo>
                  <a:pt x="37721" y="18816"/>
                </a:lnTo>
                <a:lnTo>
                  <a:pt x="37809" y="18728"/>
                </a:lnTo>
                <a:lnTo>
                  <a:pt x="38055" y="18517"/>
                </a:lnTo>
                <a:lnTo>
                  <a:pt x="38302" y="18323"/>
                </a:lnTo>
                <a:lnTo>
                  <a:pt x="38425" y="18252"/>
                </a:lnTo>
                <a:lnTo>
                  <a:pt x="38549" y="18217"/>
                </a:lnTo>
                <a:close/>
                <a:moveTo>
                  <a:pt x="29017" y="25441"/>
                </a:moveTo>
                <a:lnTo>
                  <a:pt x="29035" y="25458"/>
                </a:lnTo>
                <a:lnTo>
                  <a:pt x="29000" y="25476"/>
                </a:lnTo>
                <a:lnTo>
                  <a:pt x="28982" y="25458"/>
                </a:lnTo>
                <a:lnTo>
                  <a:pt x="29017" y="25441"/>
                </a:lnTo>
                <a:close/>
                <a:moveTo>
                  <a:pt x="32136" y="24278"/>
                </a:moveTo>
                <a:lnTo>
                  <a:pt x="32259" y="24295"/>
                </a:lnTo>
                <a:lnTo>
                  <a:pt x="32277" y="24436"/>
                </a:lnTo>
                <a:lnTo>
                  <a:pt x="32294" y="24577"/>
                </a:lnTo>
                <a:lnTo>
                  <a:pt x="32277" y="24859"/>
                </a:lnTo>
                <a:lnTo>
                  <a:pt x="32188" y="24859"/>
                </a:lnTo>
                <a:lnTo>
                  <a:pt x="32065" y="24824"/>
                </a:lnTo>
                <a:lnTo>
                  <a:pt x="32277" y="25141"/>
                </a:lnTo>
                <a:lnTo>
                  <a:pt x="32347" y="25264"/>
                </a:lnTo>
                <a:lnTo>
                  <a:pt x="32365" y="25335"/>
                </a:lnTo>
                <a:lnTo>
                  <a:pt x="32365" y="25405"/>
                </a:lnTo>
                <a:lnTo>
                  <a:pt x="32347" y="25493"/>
                </a:lnTo>
                <a:lnTo>
                  <a:pt x="32312" y="25599"/>
                </a:lnTo>
                <a:lnTo>
                  <a:pt x="31572" y="24912"/>
                </a:lnTo>
                <a:lnTo>
                  <a:pt x="31871" y="24454"/>
                </a:lnTo>
                <a:lnTo>
                  <a:pt x="31942" y="24366"/>
                </a:lnTo>
                <a:lnTo>
                  <a:pt x="32030" y="24313"/>
                </a:lnTo>
                <a:lnTo>
                  <a:pt x="32136" y="24278"/>
                </a:lnTo>
                <a:close/>
                <a:moveTo>
                  <a:pt x="28647" y="25546"/>
                </a:moveTo>
                <a:lnTo>
                  <a:pt x="28682" y="25581"/>
                </a:lnTo>
                <a:lnTo>
                  <a:pt x="28647" y="25634"/>
                </a:lnTo>
                <a:lnTo>
                  <a:pt x="28630" y="25581"/>
                </a:lnTo>
                <a:lnTo>
                  <a:pt x="28647" y="25546"/>
                </a:lnTo>
                <a:close/>
                <a:moveTo>
                  <a:pt x="6413" y="24736"/>
                </a:moveTo>
                <a:lnTo>
                  <a:pt x="6501" y="24841"/>
                </a:lnTo>
                <a:lnTo>
                  <a:pt x="6959" y="25634"/>
                </a:lnTo>
                <a:lnTo>
                  <a:pt x="6906" y="25670"/>
                </a:lnTo>
                <a:lnTo>
                  <a:pt x="6765" y="25529"/>
                </a:lnTo>
                <a:lnTo>
                  <a:pt x="6624" y="25370"/>
                </a:lnTo>
                <a:lnTo>
                  <a:pt x="6519" y="25194"/>
                </a:lnTo>
                <a:lnTo>
                  <a:pt x="6431" y="25000"/>
                </a:lnTo>
                <a:lnTo>
                  <a:pt x="6378" y="24877"/>
                </a:lnTo>
                <a:lnTo>
                  <a:pt x="6378" y="24806"/>
                </a:lnTo>
                <a:lnTo>
                  <a:pt x="6413" y="24736"/>
                </a:lnTo>
                <a:close/>
                <a:moveTo>
                  <a:pt x="55955" y="25159"/>
                </a:moveTo>
                <a:lnTo>
                  <a:pt x="56044" y="25194"/>
                </a:lnTo>
                <a:lnTo>
                  <a:pt x="56132" y="25229"/>
                </a:lnTo>
                <a:lnTo>
                  <a:pt x="56255" y="25300"/>
                </a:lnTo>
                <a:lnTo>
                  <a:pt x="56361" y="25388"/>
                </a:lnTo>
                <a:lnTo>
                  <a:pt x="56431" y="25511"/>
                </a:lnTo>
                <a:lnTo>
                  <a:pt x="56502" y="25687"/>
                </a:lnTo>
                <a:lnTo>
                  <a:pt x="56502" y="25687"/>
                </a:lnTo>
                <a:lnTo>
                  <a:pt x="56273" y="25581"/>
                </a:lnTo>
                <a:lnTo>
                  <a:pt x="56061" y="25493"/>
                </a:lnTo>
                <a:lnTo>
                  <a:pt x="55973" y="25441"/>
                </a:lnTo>
                <a:lnTo>
                  <a:pt x="55885" y="25370"/>
                </a:lnTo>
                <a:lnTo>
                  <a:pt x="55815" y="25282"/>
                </a:lnTo>
                <a:lnTo>
                  <a:pt x="55762" y="25176"/>
                </a:lnTo>
                <a:lnTo>
                  <a:pt x="55867" y="25159"/>
                </a:lnTo>
                <a:close/>
                <a:moveTo>
                  <a:pt x="16244" y="20701"/>
                </a:moveTo>
                <a:lnTo>
                  <a:pt x="16279" y="20719"/>
                </a:lnTo>
                <a:lnTo>
                  <a:pt x="16773" y="20772"/>
                </a:lnTo>
                <a:lnTo>
                  <a:pt x="17248" y="20860"/>
                </a:lnTo>
                <a:lnTo>
                  <a:pt x="17530" y="20913"/>
                </a:lnTo>
                <a:lnTo>
                  <a:pt x="17812" y="21001"/>
                </a:lnTo>
                <a:lnTo>
                  <a:pt x="18094" y="21071"/>
                </a:lnTo>
                <a:lnTo>
                  <a:pt x="18376" y="21177"/>
                </a:lnTo>
                <a:lnTo>
                  <a:pt x="18640" y="21283"/>
                </a:lnTo>
                <a:lnTo>
                  <a:pt x="18904" y="21388"/>
                </a:lnTo>
                <a:lnTo>
                  <a:pt x="19169" y="21529"/>
                </a:lnTo>
                <a:lnTo>
                  <a:pt x="19415" y="21670"/>
                </a:lnTo>
                <a:lnTo>
                  <a:pt x="19750" y="21864"/>
                </a:lnTo>
                <a:lnTo>
                  <a:pt x="20050" y="22093"/>
                </a:lnTo>
                <a:lnTo>
                  <a:pt x="20331" y="22340"/>
                </a:lnTo>
                <a:lnTo>
                  <a:pt x="20613" y="22604"/>
                </a:lnTo>
                <a:lnTo>
                  <a:pt x="20860" y="22904"/>
                </a:lnTo>
                <a:lnTo>
                  <a:pt x="21071" y="23221"/>
                </a:lnTo>
                <a:lnTo>
                  <a:pt x="21265" y="23573"/>
                </a:lnTo>
                <a:lnTo>
                  <a:pt x="21406" y="23925"/>
                </a:lnTo>
                <a:lnTo>
                  <a:pt x="21917" y="25388"/>
                </a:lnTo>
                <a:lnTo>
                  <a:pt x="21988" y="25564"/>
                </a:lnTo>
                <a:lnTo>
                  <a:pt x="21988" y="25652"/>
                </a:lnTo>
                <a:lnTo>
                  <a:pt x="21970" y="25775"/>
                </a:lnTo>
                <a:lnTo>
                  <a:pt x="21899" y="25722"/>
                </a:lnTo>
                <a:lnTo>
                  <a:pt x="21829" y="25670"/>
                </a:lnTo>
                <a:lnTo>
                  <a:pt x="21670" y="25511"/>
                </a:lnTo>
                <a:lnTo>
                  <a:pt x="21529" y="25352"/>
                </a:lnTo>
                <a:lnTo>
                  <a:pt x="21406" y="25176"/>
                </a:lnTo>
                <a:lnTo>
                  <a:pt x="21318" y="24982"/>
                </a:lnTo>
                <a:lnTo>
                  <a:pt x="20754" y="23749"/>
                </a:lnTo>
                <a:lnTo>
                  <a:pt x="20701" y="23608"/>
                </a:lnTo>
                <a:lnTo>
                  <a:pt x="20613" y="23485"/>
                </a:lnTo>
                <a:lnTo>
                  <a:pt x="20649" y="23749"/>
                </a:lnTo>
                <a:lnTo>
                  <a:pt x="20701" y="23996"/>
                </a:lnTo>
                <a:lnTo>
                  <a:pt x="20790" y="24242"/>
                </a:lnTo>
                <a:lnTo>
                  <a:pt x="20895" y="24489"/>
                </a:lnTo>
                <a:lnTo>
                  <a:pt x="21089" y="24947"/>
                </a:lnTo>
                <a:lnTo>
                  <a:pt x="21318" y="25423"/>
                </a:lnTo>
                <a:lnTo>
                  <a:pt x="21248" y="25441"/>
                </a:lnTo>
                <a:lnTo>
                  <a:pt x="21195" y="25423"/>
                </a:lnTo>
                <a:lnTo>
                  <a:pt x="20983" y="25300"/>
                </a:lnTo>
                <a:lnTo>
                  <a:pt x="20807" y="25159"/>
                </a:lnTo>
                <a:lnTo>
                  <a:pt x="20631" y="25000"/>
                </a:lnTo>
                <a:lnTo>
                  <a:pt x="20490" y="24806"/>
                </a:lnTo>
                <a:lnTo>
                  <a:pt x="20279" y="24454"/>
                </a:lnTo>
                <a:lnTo>
                  <a:pt x="20085" y="24084"/>
                </a:lnTo>
                <a:lnTo>
                  <a:pt x="19909" y="23714"/>
                </a:lnTo>
                <a:lnTo>
                  <a:pt x="19750" y="23326"/>
                </a:lnTo>
                <a:lnTo>
                  <a:pt x="19433" y="22551"/>
                </a:lnTo>
                <a:lnTo>
                  <a:pt x="19451" y="22727"/>
                </a:lnTo>
                <a:lnTo>
                  <a:pt x="19468" y="22833"/>
                </a:lnTo>
                <a:lnTo>
                  <a:pt x="19486" y="22921"/>
                </a:lnTo>
                <a:lnTo>
                  <a:pt x="19891" y="24137"/>
                </a:lnTo>
                <a:lnTo>
                  <a:pt x="19944" y="24260"/>
                </a:lnTo>
                <a:lnTo>
                  <a:pt x="19961" y="24331"/>
                </a:lnTo>
                <a:lnTo>
                  <a:pt x="19961" y="24419"/>
                </a:lnTo>
                <a:lnTo>
                  <a:pt x="19926" y="24419"/>
                </a:lnTo>
                <a:lnTo>
                  <a:pt x="19451" y="24066"/>
                </a:lnTo>
                <a:lnTo>
                  <a:pt x="19221" y="23873"/>
                </a:lnTo>
                <a:lnTo>
                  <a:pt x="18992" y="23696"/>
                </a:lnTo>
                <a:lnTo>
                  <a:pt x="18904" y="23608"/>
                </a:lnTo>
                <a:lnTo>
                  <a:pt x="18834" y="23520"/>
                </a:lnTo>
                <a:lnTo>
                  <a:pt x="18711" y="23326"/>
                </a:lnTo>
                <a:lnTo>
                  <a:pt x="18622" y="23133"/>
                </a:lnTo>
                <a:lnTo>
                  <a:pt x="18552" y="22904"/>
                </a:lnTo>
                <a:lnTo>
                  <a:pt x="18341" y="22093"/>
                </a:lnTo>
                <a:lnTo>
                  <a:pt x="18270" y="21794"/>
                </a:lnTo>
                <a:lnTo>
                  <a:pt x="18217" y="21811"/>
                </a:lnTo>
                <a:lnTo>
                  <a:pt x="18200" y="21864"/>
                </a:lnTo>
                <a:lnTo>
                  <a:pt x="18217" y="21935"/>
                </a:lnTo>
                <a:lnTo>
                  <a:pt x="18323" y="22657"/>
                </a:lnTo>
                <a:lnTo>
                  <a:pt x="18358" y="22868"/>
                </a:lnTo>
                <a:lnTo>
                  <a:pt x="18376" y="22992"/>
                </a:lnTo>
                <a:lnTo>
                  <a:pt x="18358" y="23115"/>
                </a:lnTo>
                <a:lnTo>
                  <a:pt x="18252" y="23044"/>
                </a:lnTo>
                <a:lnTo>
                  <a:pt x="18164" y="22974"/>
                </a:lnTo>
                <a:lnTo>
                  <a:pt x="17988" y="22798"/>
                </a:lnTo>
                <a:lnTo>
                  <a:pt x="17847" y="22639"/>
                </a:lnTo>
                <a:lnTo>
                  <a:pt x="17706" y="22463"/>
                </a:lnTo>
                <a:lnTo>
                  <a:pt x="17583" y="22269"/>
                </a:lnTo>
                <a:lnTo>
                  <a:pt x="17460" y="22058"/>
                </a:lnTo>
                <a:lnTo>
                  <a:pt x="17372" y="21864"/>
                </a:lnTo>
                <a:lnTo>
                  <a:pt x="17283" y="21670"/>
                </a:lnTo>
                <a:lnTo>
                  <a:pt x="17248" y="21565"/>
                </a:lnTo>
                <a:lnTo>
                  <a:pt x="17213" y="21441"/>
                </a:lnTo>
                <a:lnTo>
                  <a:pt x="17178" y="21336"/>
                </a:lnTo>
                <a:lnTo>
                  <a:pt x="17125" y="21247"/>
                </a:lnTo>
                <a:lnTo>
                  <a:pt x="17090" y="21247"/>
                </a:lnTo>
                <a:lnTo>
                  <a:pt x="17072" y="21283"/>
                </a:lnTo>
                <a:lnTo>
                  <a:pt x="17090" y="21846"/>
                </a:lnTo>
                <a:lnTo>
                  <a:pt x="17019" y="21811"/>
                </a:lnTo>
                <a:lnTo>
                  <a:pt x="16984" y="21794"/>
                </a:lnTo>
                <a:lnTo>
                  <a:pt x="16209" y="20895"/>
                </a:lnTo>
                <a:lnTo>
                  <a:pt x="16174" y="20842"/>
                </a:lnTo>
                <a:lnTo>
                  <a:pt x="16138" y="20789"/>
                </a:lnTo>
                <a:lnTo>
                  <a:pt x="16174" y="20736"/>
                </a:lnTo>
                <a:lnTo>
                  <a:pt x="16209" y="20719"/>
                </a:lnTo>
                <a:lnTo>
                  <a:pt x="16244" y="20701"/>
                </a:lnTo>
                <a:close/>
                <a:moveTo>
                  <a:pt x="15821" y="20807"/>
                </a:moveTo>
                <a:lnTo>
                  <a:pt x="17019" y="22146"/>
                </a:lnTo>
                <a:lnTo>
                  <a:pt x="17054" y="22199"/>
                </a:lnTo>
                <a:lnTo>
                  <a:pt x="17090" y="22287"/>
                </a:lnTo>
                <a:lnTo>
                  <a:pt x="17002" y="22340"/>
                </a:lnTo>
                <a:lnTo>
                  <a:pt x="16896" y="22375"/>
                </a:lnTo>
                <a:lnTo>
                  <a:pt x="16720" y="22445"/>
                </a:lnTo>
                <a:lnTo>
                  <a:pt x="16350" y="22569"/>
                </a:lnTo>
                <a:lnTo>
                  <a:pt x="16350" y="22622"/>
                </a:lnTo>
                <a:lnTo>
                  <a:pt x="16385" y="22639"/>
                </a:lnTo>
                <a:lnTo>
                  <a:pt x="16403" y="22657"/>
                </a:lnTo>
                <a:lnTo>
                  <a:pt x="16438" y="22657"/>
                </a:lnTo>
                <a:lnTo>
                  <a:pt x="17037" y="22569"/>
                </a:lnTo>
                <a:lnTo>
                  <a:pt x="17195" y="22551"/>
                </a:lnTo>
                <a:lnTo>
                  <a:pt x="17336" y="22569"/>
                </a:lnTo>
                <a:lnTo>
                  <a:pt x="17477" y="22622"/>
                </a:lnTo>
                <a:lnTo>
                  <a:pt x="17601" y="22710"/>
                </a:lnTo>
                <a:lnTo>
                  <a:pt x="17847" y="22921"/>
                </a:lnTo>
                <a:lnTo>
                  <a:pt x="17971" y="23027"/>
                </a:lnTo>
                <a:lnTo>
                  <a:pt x="18059" y="23150"/>
                </a:lnTo>
                <a:lnTo>
                  <a:pt x="18094" y="23221"/>
                </a:lnTo>
                <a:lnTo>
                  <a:pt x="18147" y="23309"/>
                </a:lnTo>
                <a:lnTo>
                  <a:pt x="18006" y="23362"/>
                </a:lnTo>
                <a:lnTo>
                  <a:pt x="17882" y="23414"/>
                </a:lnTo>
                <a:lnTo>
                  <a:pt x="17601" y="23467"/>
                </a:lnTo>
                <a:lnTo>
                  <a:pt x="17477" y="23503"/>
                </a:lnTo>
                <a:lnTo>
                  <a:pt x="17336" y="23555"/>
                </a:lnTo>
                <a:lnTo>
                  <a:pt x="17195" y="23608"/>
                </a:lnTo>
                <a:lnTo>
                  <a:pt x="17054" y="23696"/>
                </a:lnTo>
                <a:lnTo>
                  <a:pt x="17794" y="23591"/>
                </a:lnTo>
                <a:lnTo>
                  <a:pt x="18006" y="23573"/>
                </a:lnTo>
                <a:lnTo>
                  <a:pt x="18393" y="23573"/>
                </a:lnTo>
                <a:lnTo>
                  <a:pt x="18534" y="23626"/>
                </a:lnTo>
                <a:lnTo>
                  <a:pt x="18675" y="23696"/>
                </a:lnTo>
                <a:lnTo>
                  <a:pt x="18816" y="23802"/>
                </a:lnTo>
                <a:lnTo>
                  <a:pt x="19028" y="23996"/>
                </a:lnTo>
                <a:lnTo>
                  <a:pt x="19257" y="24207"/>
                </a:lnTo>
                <a:lnTo>
                  <a:pt x="19732" y="24577"/>
                </a:lnTo>
                <a:lnTo>
                  <a:pt x="19750" y="24595"/>
                </a:lnTo>
                <a:lnTo>
                  <a:pt x="19768" y="24630"/>
                </a:lnTo>
                <a:lnTo>
                  <a:pt x="19750" y="24683"/>
                </a:lnTo>
                <a:lnTo>
                  <a:pt x="19732" y="24701"/>
                </a:lnTo>
                <a:lnTo>
                  <a:pt x="19644" y="24718"/>
                </a:lnTo>
                <a:lnTo>
                  <a:pt x="18816" y="24859"/>
                </a:lnTo>
                <a:lnTo>
                  <a:pt x="18746" y="24894"/>
                </a:lnTo>
                <a:lnTo>
                  <a:pt x="18711" y="24912"/>
                </a:lnTo>
                <a:lnTo>
                  <a:pt x="18693" y="24965"/>
                </a:lnTo>
                <a:lnTo>
                  <a:pt x="18816" y="24982"/>
                </a:lnTo>
                <a:lnTo>
                  <a:pt x="18940" y="24965"/>
                </a:lnTo>
                <a:lnTo>
                  <a:pt x="19186" y="24947"/>
                </a:lnTo>
                <a:lnTo>
                  <a:pt x="19380" y="24930"/>
                </a:lnTo>
                <a:lnTo>
                  <a:pt x="19574" y="24930"/>
                </a:lnTo>
                <a:lnTo>
                  <a:pt x="19768" y="24947"/>
                </a:lnTo>
                <a:lnTo>
                  <a:pt x="19961" y="24982"/>
                </a:lnTo>
                <a:lnTo>
                  <a:pt x="20102" y="25000"/>
                </a:lnTo>
                <a:lnTo>
                  <a:pt x="20243" y="25053"/>
                </a:lnTo>
                <a:lnTo>
                  <a:pt x="20384" y="25106"/>
                </a:lnTo>
                <a:lnTo>
                  <a:pt x="20508" y="25159"/>
                </a:lnTo>
                <a:lnTo>
                  <a:pt x="20631" y="25247"/>
                </a:lnTo>
                <a:lnTo>
                  <a:pt x="20754" y="25335"/>
                </a:lnTo>
                <a:lnTo>
                  <a:pt x="20878" y="25441"/>
                </a:lnTo>
                <a:lnTo>
                  <a:pt x="20983" y="25564"/>
                </a:lnTo>
                <a:lnTo>
                  <a:pt x="20878" y="25617"/>
                </a:lnTo>
                <a:lnTo>
                  <a:pt x="20790" y="25652"/>
                </a:lnTo>
                <a:lnTo>
                  <a:pt x="19662" y="25793"/>
                </a:lnTo>
                <a:lnTo>
                  <a:pt x="19503" y="25793"/>
                </a:lnTo>
                <a:lnTo>
                  <a:pt x="19362" y="25775"/>
                </a:lnTo>
                <a:lnTo>
                  <a:pt x="19221" y="25740"/>
                </a:lnTo>
                <a:lnTo>
                  <a:pt x="19081" y="25670"/>
                </a:lnTo>
                <a:lnTo>
                  <a:pt x="18781" y="25511"/>
                </a:lnTo>
                <a:lnTo>
                  <a:pt x="18482" y="25370"/>
                </a:lnTo>
                <a:lnTo>
                  <a:pt x="18147" y="25176"/>
                </a:lnTo>
                <a:lnTo>
                  <a:pt x="17830" y="24965"/>
                </a:lnTo>
                <a:lnTo>
                  <a:pt x="17548" y="24736"/>
                </a:lnTo>
                <a:lnTo>
                  <a:pt x="17283" y="24472"/>
                </a:lnTo>
                <a:lnTo>
                  <a:pt x="17054" y="24207"/>
                </a:lnTo>
                <a:lnTo>
                  <a:pt x="16825" y="23908"/>
                </a:lnTo>
                <a:lnTo>
                  <a:pt x="16632" y="23591"/>
                </a:lnTo>
                <a:lnTo>
                  <a:pt x="16455" y="23256"/>
                </a:lnTo>
                <a:lnTo>
                  <a:pt x="16279" y="22833"/>
                </a:lnTo>
                <a:lnTo>
                  <a:pt x="16138" y="22410"/>
                </a:lnTo>
                <a:lnTo>
                  <a:pt x="15944" y="21741"/>
                </a:lnTo>
                <a:lnTo>
                  <a:pt x="15768" y="21071"/>
                </a:lnTo>
                <a:lnTo>
                  <a:pt x="15733" y="20948"/>
                </a:lnTo>
                <a:lnTo>
                  <a:pt x="15715" y="20807"/>
                </a:lnTo>
                <a:close/>
                <a:moveTo>
                  <a:pt x="55674" y="25546"/>
                </a:moveTo>
                <a:lnTo>
                  <a:pt x="55691" y="25564"/>
                </a:lnTo>
                <a:lnTo>
                  <a:pt x="55709" y="25599"/>
                </a:lnTo>
                <a:lnTo>
                  <a:pt x="55726" y="25634"/>
                </a:lnTo>
                <a:lnTo>
                  <a:pt x="55726" y="25793"/>
                </a:lnTo>
                <a:lnTo>
                  <a:pt x="55550" y="25564"/>
                </a:lnTo>
                <a:lnTo>
                  <a:pt x="55638" y="25546"/>
                </a:lnTo>
                <a:close/>
                <a:moveTo>
                  <a:pt x="60554" y="25053"/>
                </a:moveTo>
                <a:lnTo>
                  <a:pt x="60607" y="25071"/>
                </a:lnTo>
                <a:lnTo>
                  <a:pt x="60642" y="25088"/>
                </a:lnTo>
                <a:lnTo>
                  <a:pt x="60730" y="25141"/>
                </a:lnTo>
                <a:lnTo>
                  <a:pt x="60801" y="25159"/>
                </a:lnTo>
                <a:lnTo>
                  <a:pt x="60889" y="25176"/>
                </a:lnTo>
                <a:lnTo>
                  <a:pt x="60994" y="25159"/>
                </a:lnTo>
                <a:lnTo>
                  <a:pt x="61118" y="25159"/>
                </a:lnTo>
                <a:lnTo>
                  <a:pt x="61259" y="25176"/>
                </a:lnTo>
                <a:lnTo>
                  <a:pt x="61382" y="25194"/>
                </a:lnTo>
                <a:lnTo>
                  <a:pt x="61523" y="25229"/>
                </a:lnTo>
                <a:lnTo>
                  <a:pt x="62139" y="25476"/>
                </a:lnTo>
                <a:lnTo>
                  <a:pt x="62051" y="25546"/>
                </a:lnTo>
                <a:lnTo>
                  <a:pt x="61981" y="25581"/>
                </a:lnTo>
                <a:lnTo>
                  <a:pt x="61382" y="25758"/>
                </a:lnTo>
                <a:lnTo>
                  <a:pt x="60783" y="25916"/>
                </a:lnTo>
                <a:lnTo>
                  <a:pt x="60660" y="25934"/>
                </a:lnTo>
                <a:lnTo>
                  <a:pt x="60431" y="25934"/>
                </a:lnTo>
                <a:lnTo>
                  <a:pt x="60325" y="25916"/>
                </a:lnTo>
                <a:lnTo>
                  <a:pt x="60219" y="25881"/>
                </a:lnTo>
                <a:lnTo>
                  <a:pt x="60113" y="25828"/>
                </a:lnTo>
                <a:lnTo>
                  <a:pt x="60008" y="25775"/>
                </a:lnTo>
                <a:lnTo>
                  <a:pt x="59920" y="25705"/>
                </a:lnTo>
                <a:lnTo>
                  <a:pt x="59990" y="25634"/>
                </a:lnTo>
                <a:lnTo>
                  <a:pt x="60061" y="25564"/>
                </a:lnTo>
                <a:lnTo>
                  <a:pt x="60219" y="25476"/>
                </a:lnTo>
                <a:lnTo>
                  <a:pt x="60395" y="25388"/>
                </a:lnTo>
                <a:lnTo>
                  <a:pt x="60483" y="25335"/>
                </a:lnTo>
                <a:lnTo>
                  <a:pt x="60571" y="25264"/>
                </a:lnTo>
                <a:lnTo>
                  <a:pt x="60431" y="25282"/>
                </a:lnTo>
                <a:lnTo>
                  <a:pt x="60325" y="25300"/>
                </a:lnTo>
                <a:lnTo>
                  <a:pt x="60113" y="25352"/>
                </a:lnTo>
                <a:lnTo>
                  <a:pt x="59884" y="25423"/>
                </a:lnTo>
                <a:lnTo>
                  <a:pt x="59655" y="25493"/>
                </a:lnTo>
                <a:lnTo>
                  <a:pt x="59479" y="25529"/>
                </a:lnTo>
                <a:lnTo>
                  <a:pt x="59215" y="25529"/>
                </a:lnTo>
                <a:lnTo>
                  <a:pt x="59144" y="25511"/>
                </a:lnTo>
                <a:lnTo>
                  <a:pt x="59074" y="25458"/>
                </a:lnTo>
                <a:lnTo>
                  <a:pt x="59021" y="25388"/>
                </a:lnTo>
                <a:lnTo>
                  <a:pt x="59039" y="25352"/>
                </a:lnTo>
                <a:lnTo>
                  <a:pt x="59056" y="25317"/>
                </a:lnTo>
                <a:lnTo>
                  <a:pt x="59127" y="25317"/>
                </a:lnTo>
                <a:lnTo>
                  <a:pt x="60448" y="25071"/>
                </a:lnTo>
                <a:lnTo>
                  <a:pt x="60554" y="25053"/>
                </a:lnTo>
                <a:close/>
                <a:moveTo>
                  <a:pt x="36910" y="25899"/>
                </a:moveTo>
                <a:lnTo>
                  <a:pt x="36945" y="25916"/>
                </a:lnTo>
                <a:lnTo>
                  <a:pt x="36910" y="25969"/>
                </a:lnTo>
                <a:lnTo>
                  <a:pt x="36893" y="25951"/>
                </a:lnTo>
                <a:lnTo>
                  <a:pt x="36910" y="25899"/>
                </a:lnTo>
                <a:close/>
                <a:moveTo>
                  <a:pt x="29158" y="25987"/>
                </a:moveTo>
                <a:lnTo>
                  <a:pt x="29193" y="26004"/>
                </a:lnTo>
                <a:lnTo>
                  <a:pt x="29229" y="26040"/>
                </a:lnTo>
                <a:lnTo>
                  <a:pt x="29141" y="26128"/>
                </a:lnTo>
                <a:lnTo>
                  <a:pt x="29123" y="26110"/>
                </a:lnTo>
                <a:lnTo>
                  <a:pt x="29105" y="26092"/>
                </a:lnTo>
                <a:lnTo>
                  <a:pt x="29105" y="26022"/>
                </a:lnTo>
                <a:lnTo>
                  <a:pt x="29123" y="26004"/>
                </a:lnTo>
                <a:lnTo>
                  <a:pt x="29158" y="25987"/>
                </a:lnTo>
                <a:close/>
                <a:moveTo>
                  <a:pt x="56061" y="26040"/>
                </a:moveTo>
                <a:lnTo>
                  <a:pt x="56079" y="26057"/>
                </a:lnTo>
                <a:lnTo>
                  <a:pt x="56096" y="26092"/>
                </a:lnTo>
                <a:lnTo>
                  <a:pt x="56114" y="26145"/>
                </a:lnTo>
                <a:lnTo>
                  <a:pt x="56096" y="26180"/>
                </a:lnTo>
                <a:lnTo>
                  <a:pt x="56079" y="26216"/>
                </a:lnTo>
                <a:lnTo>
                  <a:pt x="56026" y="26216"/>
                </a:lnTo>
                <a:lnTo>
                  <a:pt x="56008" y="26163"/>
                </a:lnTo>
                <a:lnTo>
                  <a:pt x="55991" y="26110"/>
                </a:lnTo>
                <a:lnTo>
                  <a:pt x="56008" y="26075"/>
                </a:lnTo>
                <a:lnTo>
                  <a:pt x="56026" y="26040"/>
                </a:lnTo>
                <a:close/>
                <a:moveTo>
                  <a:pt x="9267" y="26286"/>
                </a:moveTo>
                <a:lnTo>
                  <a:pt x="9267" y="26304"/>
                </a:lnTo>
                <a:lnTo>
                  <a:pt x="9275" y="26304"/>
                </a:lnTo>
                <a:lnTo>
                  <a:pt x="9267" y="26286"/>
                </a:lnTo>
                <a:close/>
                <a:moveTo>
                  <a:pt x="26163" y="25388"/>
                </a:moveTo>
                <a:lnTo>
                  <a:pt x="26269" y="25423"/>
                </a:lnTo>
                <a:lnTo>
                  <a:pt x="26374" y="25458"/>
                </a:lnTo>
                <a:lnTo>
                  <a:pt x="26427" y="25546"/>
                </a:lnTo>
                <a:lnTo>
                  <a:pt x="26445" y="25652"/>
                </a:lnTo>
                <a:lnTo>
                  <a:pt x="26463" y="25740"/>
                </a:lnTo>
                <a:lnTo>
                  <a:pt x="26463" y="25846"/>
                </a:lnTo>
                <a:lnTo>
                  <a:pt x="26392" y="25863"/>
                </a:lnTo>
                <a:lnTo>
                  <a:pt x="26304" y="25846"/>
                </a:lnTo>
                <a:lnTo>
                  <a:pt x="26145" y="25810"/>
                </a:lnTo>
                <a:lnTo>
                  <a:pt x="25987" y="25758"/>
                </a:lnTo>
                <a:lnTo>
                  <a:pt x="25916" y="25740"/>
                </a:lnTo>
                <a:lnTo>
                  <a:pt x="25828" y="25740"/>
                </a:lnTo>
                <a:lnTo>
                  <a:pt x="25916" y="25828"/>
                </a:lnTo>
                <a:lnTo>
                  <a:pt x="26005" y="25881"/>
                </a:lnTo>
                <a:lnTo>
                  <a:pt x="26181" y="25987"/>
                </a:lnTo>
                <a:lnTo>
                  <a:pt x="26374" y="26092"/>
                </a:lnTo>
                <a:lnTo>
                  <a:pt x="26463" y="26163"/>
                </a:lnTo>
                <a:lnTo>
                  <a:pt x="26551" y="26233"/>
                </a:lnTo>
                <a:lnTo>
                  <a:pt x="26445" y="26286"/>
                </a:lnTo>
                <a:lnTo>
                  <a:pt x="26410" y="26304"/>
                </a:lnTo>
                <a:lnTo>
                  <a:pt x="26374" y="26304"/>
                </a:lnTo>
                <a:lnTo>
                  <a:pt x="25952" y="26216"/>
                </a:lnTo>
                <a:lnTo>
                  <a:pt x="25740" y="26145"/>
                </a:lnTo>
                <a:lnTo>
                  <a:pt x="25529" y="26075"/>
                </a:lnTo>
                <a:lnTo>
                  <a:pt x="25546" y="25934"/>
                </a:lnTo>
                <a:lnTo>
                  <a:pt x="25564" y="25810"/>
                </a:lnTo>
                <a:lnTo>
                  <a:pt x="25599" y="25705"/>
                </a:lnTo>
                <a:lnTo>
                  <a:pt x="25652" y="25581"/>
                </a:lnTo>
                <a:lnTo>
                  <a:pt x="25705" y="25511"/>
                </a:lnTo>
                <a:lnTo>
                  <a:pt x="25775" y="25441"/>
                </a:lnTo>
                <a:lnTo>
                  <a:pt x="25864" y="25405"/>
                </a:lnTo>
                <a:lnTo>
                  <a:pt x="25952" y="25388"/>
                </a:lnTo>
                <a:close/>
                <a:moveTo>
                  <a:pt x="23732" y="21741"/>
                </a:moveTo>
                <a:lnTo>
                  <a:pt x="23961" y="21758"/>
                </a:lnTo>
                <a:lnTo>
                  <a:pt x="24912" y="21952"/>
                </a:lnTo>
                <a:lnTo>
                  <a:pt x="25353" y="22023"/>
                </a:lnTo>
                <a:lnTo>
                  <a:pt x="25494" y="22058"/>
                </a:lnTo>
                <a:lnTo>
                  <a:pt x="25564" y="22093"/>
                </a:lnTo>
                <a:lnTo>
                  <a:pt x="25617" y="22128"/>
                </a:lnTo>
                <a:lnTo>
                  <a:pt x="25670" y="22181"/>
                </a:lnTo>
                <a:lnTo>
                  <a:pt x="25723" y="22252"/>
                </a:lnTo>
                <a:lnTo>
                  <a:pt x="25758" y="22322"/>
                </a:lnTo>
                <a:lnTo>
                  <a:pt x="25775" y="22410"/>
                </a:lnTo>
                <a:lnTo>
                  <a:pt x="25599" y="22428"/>
                </a:lnTo>
                <a:lnTo>
                  <a:pt x="25441" y="22410"/>
                </a:lnTo>
                <a:lnTo>
                  <a:pt x="25106" y="22393"/>
                </a:lnTo>
                <a:lnTo>
                  <a:pt x="24789" y="22340"/>
                </a:lnTo>
                <a:lnTo>
                  <a:pt x="24472" y="22323"/>
                </a:lnTo>
                <a:lnTo>
                  <a:pt x="24472" y="22323"/>
                </a:lnTo>
                <a:lnTo>
                  <a:pt x="24507" y="22375"/>
                </a:lnTo>
                <a:lnTo>
                  <a:pt x="24560" y="22393"/>
                </a:lnTo>
                <a:lnTo>
                  <a:pt x="25176" y="22534"/>
                </a:lnTo>
                <a:lnTo>
                  <a:pt x="25476" y="22622"/>
                </a:lnTo>
                <a:lnTo>
                  <a:pt x="25617" y="22674"/>
                </a:lnTo>
                <a:lnTo>
                  <a:pt x="25758" y="22727"/>
                </a:lnTo>
                <a:lnTo>
                  <a:pt x="25793" y="22815"/>
                </a:lnTo>
                <a:lnTo>
                  <a:pt x="25793" y="22886"/>
                </a:lnTo>
                <a:lnTo>
                  <a:pt x="25775" y="22956"/>
                </a:lnTo>
                <a:lnTo>
                  <a:pt x="25758" y="23044"/>
                </a:lnTo>
                <a:lnTo>
                  <a:pt x="25388" y="23044"/>
                </a:lnTo>
                <a:lnTo>
                  <a:pt x="25000" y="22992"/>
                </a:lnTo>
                <a:lnTo>
                  <a:pt x="24613" y="22939"/>
                </a:lnTo>
                <a:lnTo>
                  <a:pt x="24401" y="22921"/>
                </a:lnTo>
                <a:lnTo>
                  <a:pt x="24190" y="22921"/>
                </a:lnTo>
                <a:lnTo>
                  <a:pt x="24348" y="22992"/>
                </a:lnTo>
                <a:lnTo>
                  <a:pt x="24472" y="23027"/>
                </a:lnTo>
                <a:lnTo>
                  <a:pt x="24595" y="23044"/>
                </a:lnTo>
                <a:lnTo>
                  <a:pt x="24718" y="23062"/>
                </a:lnTo>
                <a:lnTo>
                  <a:pt x="24930" y="23115"/>
                </a:lnTo>
                <a:lnTo>
                  <a:pt x="25141" y="23150"/>
                </a:lnTo>
                <a:lnTo>
                  <a:pt x="25247" y="23185"/>
                </a:lnTo>
                <a:lnTo>
                  <a:pt x="25353" y="23221"/>
                </a:lnTo>
                <a:lnTo>
                  <a:pt x="25458" y="23273"/>
                </a:lnTo>
                <a:lnTo>
                  <a:pt x="25564" y="23344"/>
                </a:lnTo>
                <a:lnTo>
                  <a:pt x="25546" y="23432"/>
                </a:lnTo>
                <a:lnTo>
                  <a:pt x="25529" y="23503"/>
                </a:lnTo>
                <a:lnTo>
                  <a:pt x="25476" y="23555"/>
                </a:lnTo>
                <a:lnTo>
                  <a:pt x="25423" y="23608"/>
                </a:lnTo>
                <a:lnTo>
                  <a:pt x="25317" y="23643"/>
                </a:lnTo>
                <a:lnTo>
                  <a:pt x="25194" y="23643"/>
                </a:lnTo>
                <a:lnTo>
                  <a:pt x="24965" y="23626"/>
                </a:lnTo>
                <a:lnTo>
                  <a:pt x="24736" y="23608"/>
                </a:lnTo>
                <a:lnTo>
                  <a:pt x="24542" y="23573"/>
                </a:lnTo>
                <a:lnTo>
                  <a:pt x="24331" y="23573"/>
                </a:lnTo>
                <a:lnTo>
                  <a:pt x="24419" y="23626"/>
                </a:lnTo>
                <a:lnTo>
                  <a:pt x="24507" y="23661"/>
                </a:lnTo>
                <a:lnTo>
                  <a:pt x="24701" y="23714"/>
                </a:lnTo>
                <a:lnTo>
                  <a:pt x="24895" y="23784"/>
                </a:lnTo>
                <a:lnTo>
                  <a:pt x="25071" y="23855"/>
                </a:lnTo>
                <a:lnTo>
                  <a:pt x="25088" y="23978"/>
                </a:lnTo>
                <a:lnTo>
                  <a:pt x="25088" y="24049"/>
                </a:lnTo>
                <a:lnTo>
                  <a:pt x="25053" y="24154"/>
                </a:lnTo>
                <a:lnTo>
                  <a:pt x="25018" y="24295"/>
                </a:lnTo>
                <a:lnTo>
                  <a:pt x="24842" y="24278"/>
                </a:lnTo>
                <a:lnTo>
                  <a:pt x="24648" y="24242"/>
                </a:lnTo>
                <a:lnTo>
                  <a:pt x="24454" y="24225"/>
                </a:lnTo>
                <a:lnTo>
                  <a:pt x="24243" y="24225"/>
                </a:lnTo>
                <a:lnTo>
                  <a:pt x="24331" y="24278"/>
                </a:lnTo>
                <a:lnTo>
                  <a:pt x="24401" y="24313"/>
                </a:lnTo>
                <a:lnTo>
                  <a:pt x="24525" y="24366"/>
                </a:lnTo>
                <a:lnTo>
                  <a:pt x="24789" y="24454"/>
                </a:lnTo>
                <a:lnTo>
                  <a:pt x="25071" y="24560"/>
                </a:lnTo>
                <a:lnTo>
                  <a:pt x="25212" y="24630"/>
                </a:lnTo>
                <a:lnTo>
                  <a:pt x="25353" y="24718"/>
                </a:lnTo>
                <a:lnTo>
                  <a:pt x="25476" y="24824"/>
                </a:lnTo>
                <a:lnTo>
                  <a:pt x="25582" y="24965"/>
                </a:lnTo>
                <a:lnTo>
                  <a:pt x="25652" y="25088"/>
                </a:lnTo>
                <a:lnTo>
                  <a:pt x="25582" y="25106"/>
                </a:lnTo>
                <a:lnTo>
                  <a:pt x="25511" y="25123"/>
                </a:lnTo>
                <a:lnTo>
                  <a:pt x="25370" y="25106"/>
                </a:lnTo>
                <a:lnTo>
                  <a:pt x="24842" y="25035"/>
                </a:lnTo>
                <a:lnTo>
                  <a:pt x="24859" y="25088"/>
                </a:lnTo>
                <a:lnTo>
                  <a:pt x="24895" y="25123"/>
                </a:lnTo>
                <a:lnTo>
                  <a:pt x="24983" y="25159"/>
                </a:lnTo>
                <a:lnTo>
                  <a:pt x="25494" y="25352"/>
                </a:lnTo>
                <a:lnTo>
                  <a:pt x="25476" y="25458"/>
                </a:lnTo>
                <a:lnTo>
                  <a:pt x="25423" y="25546"/>
                </a:lnTo>
                <a:lnTo>
                  <a:pt x="25317" y="25722"/>
                </a:lnTo>
                <a:lnTo>
                  <a:pt x="25071" y="25722"/>
                </a:lnTo>
                <a:lnTo>
                  <a:pt x="24842" y="25705"/>
                </a:lnTo>
                <a:lnTo>
                  <a:pt x="24577" y="25670"/>
                </a:lnTo>
                <a:lnTo>
                  <a:pt x="24313" y="25670"/>
                </a:lnTo>
                <a:lnTo>
                  <a:pt x="24436" y="25740"/>
                </a:lnTo>
                <a:lnTo>
                  <a:pt x="24542" y="25775"/>
                </a:lnTo>
                <a:lnTo>
                  <a:pt x="24754" y="25846"/>
                </a:lnTo>
                <a:lnTo>
                  <a:pt x="24983" y="25899"/>
                </a:lnTo>
                <a:lnTo>
                  <a:pt x="25071" y="25934"/>
                </a:lnTo>
                <a:lnTo>
                  <a:pt x="25176" y="25987"/>
                </a:lnTo>
                <a:lnTo>
                  <a:pt x="25176" y="26110"/>
                </a:lnTo>
                <a:lnTo>
                  <a:pt x="25141" y="26216"/>
                </a:lnTo>
                <a:lnTo>
                  <a:pt x="25106" y="26251"/>
                </a:lnTo>
                <a:lnTo>
                  <a:pt x="25071" y="26286"/>
                </a:lnTo>
                <a:lnTo>
                  <a:pt x="24983" y="26321"/>
                </a:lnTo>
                <a:lnTo>
                  <a:pt x="24806" y="26357"/>
                </a:lnTo>
                <a:lnTo>
                  <a:pt x="24613" y="26357"/>
                </a:lnTo>
                <a:lnTo>
                  <a:pt x="24296" y="26304"/>
                </a:lnTo>
                <a:lnTo>
                  <a:pt x="23996" y="26233"/>
                </a:lnTo>
                <a:lnTo>
                  <a:pt x="23820" y="26180"/>
                </a:lnTo>
                <a:lnTo>
                  <a:pt x="23661" y="26110"/>
                </a:lnTo>
                <a:lnTo>
                  <a:pt x="23520" y="26004"/>
                </a:lnTo>
                <a:lnTo>
                  <a:pt x="23397" y="25881"/>
                </a:lnTo>
                <a:lnTo>
                  <a:pt x="23203" y="25599"/>
                </a:lnTo>
                <a:lnTo>
                  <a:pt x="23009" y="25317"/>
                </a:lnTo>
                <a:lnTo>
                  <a:pt x="22957" y="25194"/>
                </a:lnTo>
                <a:lnTo>
                  <a:pt x="22939" y="25071"/>
                </a:lnTo>
                <a:lnTo>
                  <a:pt x="22939" y="24930"/>
                </a:lnTo>
                <a:lnTo>
                  <a:pt x="22974" y="24789"/>
                </a:lnTo>
                <a:lnTo>
                  <a:pt x="23009" y="24683"/>
                </a:lnTo>
                <a:lnTo>
                  <a:pt x="23027" y="24560"/>
                </a:lnTo>
                <a:lnTo>
                  <a:pt x="23045" y="24313"/>
                </a:lnTo>
                <a:lnTo>
                  <a:pt x="23045" y="24066"/>
                </a:lnTo>
                <a:lnTo>
                  <a:pt x="23009" y="23837"/>
                </a:lnTo>
                <a:lnTo>
                  <a:pt x="22816" y="22798"/>
                </a:lnTo>
                <a:lnTo>
                  <a:pt x="22798" y="22657"/>
                </a:lnTo>
                <a:lnTo>
                  <a:pt x="22780" y="22498"/>
                </a:lnTo>
                <a:lnTo>
                  <a:pt x="22798" y="22340"/>
                </a:lnTo>
                <a:lnTo>
                  <a:pt x="22851" y="22199"/>
                </a:lnTo>
                <a:lnTo>
                  <a:pt x="22904" y="22075"/>
                </a:lnTo>
                <a:lnTo>
                  <a:pt x="22992" y="21970"/>
                </a:lnTo>
                <a:lnTo>
                  <a:pt x="23097" y="21864"/>
                </a:lnTo>
                <a:lnTo>
                  <a:pt x="23221" y="21794"/>
                </a:lnTo>
                <a:lnTo>
                  <a:pt x="23362" y="21758"/>
                </a:lnTo>
                <a:lnTo>
                  <a:pt x="23520" y="21741"/>
                </a:lnTo>
                <a:close/>
                <a:moveTo>
                  <a:pt x="34179" y="19944"/>
                </a:moveTo>
                <a:lnTo>
                  <a:pt x="34250" y="19961"/>
                </a:lnTo>
                <a:lnTo>
                  <a:pt x="34303" y="19979"/>
                </a:lnTo>
                <a:lnTo>
                  <a:pt x="34620" y="20208"/>
                </a:lnTo>
                <a:lnTo>
                  <a:pt x="34761" y="20331"/>
                </a:lnTo>
                <a:lnTo>
                  <a:pt x="34902" y="20455"/>
                </a:lnTo>
                <a:lnTo>
                  <a:pt x="35025" y="20596"/>
                </a:lnTo>
                <a:lnTo>
                  <a:pt x="35131" y="20736"/>
                </a:lnTo>
                <a:lnTo>
                  <a:pt x="35236" y="20913"/>
                </a:lnTo>
                <a:lnTo>
                  <a:pt x="35325" y="21071"/>
                </a:lnTo>
                <a:lnTo>
                  <a:pt x="35712" y="21829"/>
                </a:lnTo>
                <a:lnTo>
                  <a:pt x="36100" y="22569"/>
                </a:lnTo>
                <a:lnTo>
                  <a:pt x="36294" y="22956"/>
                </a:lnTo>
                <a:lnTo>
                  <a:pt x="36452" y="23344"/>
                </a:lnTo>
                <a:lnTo>
                  <a:pt x="36575" y="23749"/>
                </a:lnTo>
                <a:lnTo>
                  <a:pt x="36664" y="24154"/>
                </a:lnTo>
                <a:lnTo>
                  <a:pt x="36716" y="24560"/>
                </a:lnTo>
                <a:lnTo>
                  <a:pt x="36734" y="24965"/>
                </a:lnTo>
                <a:lnTo>
                  <a:pt x="36716" y="25388"/>
                </a:lnTo>
                <a:lnTo>
                  <a:pt x="36681" y="25810"/>
                </a:lnTo>
                <a:lnTo>
                  <a:pt x="36628" y="25987"/>
                </a:lnTo>
                <a:lnTo>
                  <a:pt x="36470" y="26004"/>
                </a:lnTo>
                <a:lnTo>
                  <a:pt x="36470" y="26304"/>
                </a:lnTo>
                <a:lnTo>
                  <a:pt x="36276" y="26092"/>
                </a:lnTo>
                <a:lnTo>
                  <a:pt x="36241" y="26357"/>
                </a:lnTo>
                <a:lnTo>
                  <a:pt x="36205" y="26339"/>
                </a:lnTo>
                <a:lnTo>
                  <a:pt x="36188" y="26321"/>
                </a:lnTo>
                <a:lnTo>
                  <a:pt x="36065" y="26040"/>
                </a:lnTo>
                <a:lnTo>
                  <a:pt x="36012" y="25899"/>
                </a:lnTo>
                <a:lnTo>
                  <a:pt x="35959" y="25758"/>
                </a:lnTo>
                <a:lnTo>
                  <a:pt x="35871" y="25476"/>
                </a:lnTo>
                <a:lnTo>
                  <a:pt x="35747" y="25211"/>
                </a:lnTo>
                <a:lnTo>
                  <a:pt x="35606" y="24947"/>
                </a:lnTo>
                <a:lnTo>
                  <a:pt x="35430" y="24718"/>
                </a:lnTo>
                <a:lnTo>
                  <a:pt x="34620" y="23591"/>
                </a:lnTo>
                <a:lnTo>
                  <a:pt x="34479" y="23362"/>
                </a:lnTo>
                <a:lnTo>
                  <a:pt x="34461" y="23309"/>
                </a:lnTo>
                <a:lnTo>
                  <a:pt x="34444" y="23203"/>
                </a:lnTo>
                <a:lnTo>
                  <a:pt x="34444" y="23203"/>
                </a:lnTo>
                <a:lnTo>
                  <a:pt x="34532" y="23256"/>
                </a:lnTo>
                <a:lnTo>
                  <a:pt x="34585" y="23326"/>
                </a:lnTo>
                <a:lnTo>
                  <a:pt x="34690" y="23450"/>
                </a:lnTo>
                <a:lnTo>
                  <a:pt x="34778" y="23591"/>
                </a:lnTo>
                <a:lnTo>
                  <a:pt x="34866" y="23714"/>
                </a:lnTo>
                <a:lnTo>
                  <a:pt x="35025" y="23943"/>
                </a:lnTo>
                <a:lnTo>
                  <a:pt x="35131" y="24066"/>
                </a:lnTo>
                <a:lnTo>
                  <a:pt x="35236" y="24172"/>
                </a:lnTo>
                <a:lnTo>
                  <a:pt x="35113" y="23943"/>
                </a:lnTo>
                <a:lnTo>
                  <a:pt x="34461" y="22904"/>
                </a:lnTo>
                <a:lnTo>
                  <a:pt x="34408" y="22798"/>
                </a:lnTo>
                <a:lnTo>
                  <a:pt x="34356" y="22692"/>
                </a:lnTo>
                <a:lnTo>
                  <a:pt x="34338" y="22604"/>
                </a:lnTo>
                <a:lnTo>
                  <a:pt x="34338" y="22516"/>
                </a:lnTo>
                <a:lnTo>
                  <a:pt x="34356" y="22428"/>
                </a:lnTo>
                <a:lnTo>
                  <a:pt x="34408" y="22322"/>
                </a:lnTo>
                <a:lnTo>
                  <a:pt x="34496" y="22410"/>
                </a:lnTo>
                <a:lnTo>
                  <a:pt x="34567" y="22498"/>
                </a:lnTo>
                <a:lnTo>
                  <a:pt x="35377" y="23820"/>
                </a:lnTo>
                <a:lnTo>
                  <a:pt x="35430" y="23925"/>
                </a:lnTo>
                <a:lnTo>
                  <a:pt x="35501" y="24031"/>
                </a:lnTo>
                <a:lnTo>
                  <a:pt x="35536" y="24031"/>
                </a:lnTo>
                <a:lnTo>
                  <a:pt x="35554" y="24049"/>
                </a:lnTo>
                <a:lnTo>
                  <a:pt x="35624" y="24049"/>
                </a:lnTo>
                <a:lnTo>
                  <a:pt x="35589" y="24013"/>
                </a:lnTo>
                <a:lnTo>
                  <a:pt x="34602" y="22199"/>
                </a:lnTo>
                <a:lnTo>
                  <a:pt x="34549" y="22093"/>
                </a:lnTo>
                <a:lnTo>
                  <a:pt x="34514" y="21987"/>
                </a:lnTo>
                <a:lnTo>
                  <a:pt x="34496" y="21917"/>
                </a:lnTo>
                <a:lnTo>
                  <a:pt x="34514" y="21864"/>
                </a:lnTo>
                <a:lnTo>
                  <a:pt x="34549" y="21811"/>
                </a:lnTo>
                <a:lnTo>
                  <a:pt x="34602" y="21758"/>
                </a:lnTo>
                <a:lnTo>
                  <a:pt x="34655" y="21811"/>
                </a:lnTo>
                <a:lnTo>
                  <a:pt x="34708" y="21864"/>
                </a:lnTo>
                <a:lnTo>
                  <a:pt x="35254" y="22674"/>
                </a:lnTo>
                <a:lnTo>
                  <a:pt x="35325" y="22745"/>
                </a:lnTo>
                <a:lnTo>
                  <a:pt x="35377" y="22798"/>
                </a:lnTo>
                <a:lnTo>
                  <a:pt x="35377" y="22727"/>
                </a:lnTo>
                <a:lnTo>
                  <a:pt x="35342" y="22657"/>
                </a:lnTo>
                <a:lnTo>
                  <a:pt x="35272" y="22516"/>
                </a:lnTo>
                <a:lnTo>
                  <a:pt x="34549" y="21212"/>
                </a:lnTo>
                <a:lnTo>
                  <a:pt x="34391" y="20895"/>
                </a:lnTo>
                <a:lnTo>
                  <a:pt x="34232" y="20578"/>
                </a:lnTo>
                <a:lnTo>
                  <a:pt x="34197" y="20507"/>
                </a:lnTo>
                <a:lnTo>
                  <a:pt x="34197" y="20455"/>
                </a:lnTo>
                <a:lnTo>
                  <a:pt x="34215" y="20402"/>
                </a:lnTo>
                <a:lnTo>
                  <a:pt x="34373" y="20560"/>
                </a:lnTo>
                <a:lnTo>
                  <a:pt x="34514" y="20736"/>
                </a:lnTo>
                <a:lnTo>
                  <a:pt x="34778" y="21106"/>
                </a:lnTo>
                <a:lnTo>
                  <a:pt x="35043" y="21494"/>
                </a:lnTo>
                <a:lnTo>
                  <a:pt x="35307" y="21882"/>
                </a:lnTo>
                <a:lnTo>
                  <a:pt x="35536" y="22287"/>
                </a:lnTo>
                <a:lnTo>
                  <a:pt x="35642" y="22481"/>
                </a:lnTo>
                <a:lnTo>
                  <a:pt x="35765" y="22674"/>
                </a:lnTo>
                <a:lnTo>
                  <a:pt x="35730" y="22498"/>
                </a:lnTo>
                <a:lnTo>
                  <a:pt x="35606" y="22216"/>
                </a:lnTo>
                <a:lnTo>
                  <a:pt x="35465" y="21935"/>
                </a:lnTo>
                <a:lnTo>
                  <a:pt x="35325" y="21653"/>
                </a:lnTo>
                <a:lnTo>
                  <a:pt x="35166" y="21388"/>
                </a:lnTo>
                <a:lnTo>
                  <a:pt x="34831" y="20860"/>
                </a:lnTo>
                <a:lnTo>
                  <a:pt x="34461" y="20367"/>
                </a:lnTo>
                <a:lnTo>
                  <a:pt x="34285" y="20173"/>
                </a:lnTo>
                <a:lnTo>
                  <a:pt x="34109" y="19997"/>
                </a:lnTo>
                <a:lnTo>
                  <a:pt x="34144" y="19961"/>
                </a:lnTo>
                <a:lnTo>
                  <a:pt x="34179" y="19944"/>
                </a:lnTo>
                <a:close/>
                <a:moveTo>
                  <a:pt x="56149" y="25828"/>
                </a:moveTo>
                <a:lnTo>
                  <a:pt x="56325" y="25863"/>
                </a:lnTo>
                <a:lnTo>
                  <a:pt x="56396" y="25881"/>
                </a:lnTo>
                <a:lnTo>
                  <a:pt x="56466" y="25916"/>
                </a:lnTo>
                <a:lnTo>
                  <a:pt x="56519" y="25969"/>
                </a:lnTo>
                <a:lnTo>
                  <a:pt x="56572" y="26022"/>
                </a:lnTo>
                <a:lnTo>
                  <a:pt x="56660" y="26145"/>
                </a:lnTo>
                <a:lnTo>
                  <a:pt x="56695" y="26251"/>
                </a:lnTo>
                <a:lnTo>
                  <a:pt x="56713" y="26357"/>
                </a:lnTo>
                <a:lnTo>
                  <a:pt x="56695" y="26480"/>
                </a:lnTo>
                <a:lnTo>
                  <a:pt x="56660" y="26603"/>
                </a:lnTo>
                <a:lnTo>
                  <a:pt x="56607" y="26445"/>
                </a:lnTo>
                <a:lnTo>
                  <a:pt x="56555" y="26321"/>
                </a:lnTo>
                <a:lnTo>
                  <a:pt x="56449" y="26180"/>
                </a:lnTo>
                <a:lnTo>
                  <a:pt x="56343" y="26057"/>
                </a:lnTo>
                <a:lnTo>
                  <a:pt x="56149" y="25828"/>
                </a:lnTo>
                <a:close/>
                <a:moveTo>
                  <a:pt x="36822" y="26339"/>
                </a:moveTo>
                <a:lnTo>
                  <a:pt x="36840" y="26427"/>
                </a:lnTo>
                <a:lnTo>
                  <a:pt x="36857" y="26480"/>
                </a:lnTo>
                <a:lnTo>
                  <a:pt x="36822" y="26533"/>
                </a:lnTo>
                <a:lnTo>
                  <a:pt x="36734" y="26621"/>
                </a:lnTo>
                <a:lnTo>
                  <a:pt x="36822" y="26339"/>
                </a:lnTo>
                <a:close/>
                <a:moveTo>
                  <a:pt x="37791" y="25335"/>
                </a:moveTo>
                <a:lnTo>
                  <a:pt x="37773" y="25493"/>
                </a:lnTo>
                <a:lnTo>
                  <a:pt x="37738" y="25670"/>
                </a:lnTo>
                <a:lnTo>
                  <a:pt x="37668" y="25863"/>
                </a:lnTo>
                <a:lnTo>
                  <a:pt x="37597" y="26040"/>
                </a:lnTo>
                <a:lnTo>
                  <a:pt x="37492" y="26216"/>
                </a:lnTo>
                <a:lnTo>
                  <a:pt x="37386" y="26392"/>
                </a:lnTo>
                <a:lnTo>
                  <a:pt x="37263" y="26515"/>
                </a:lnTo>
                <a:lnTo>
                  <a:pt x="37157" y="26639"/>
                </a:lnTo>
                <a:lnTo>
                  <a:pt x="37139" y="26462"/>
                </a:lnTo>
                <a:lnTo>
                  <a:pt x="37157" y="26304"/>
                </a:lnTo>
                <a:lnTo>
                  <a:pt x="37192" y="26163"/>
                </a:lnTo>
                <a:lnTo>
                  <a:pt x="37263" y="26022"/>
                </a:lnTo>
                <a:lnTo>
                  <a:pt x="37492" y="25687"/>
                </a:lnTo>
                <a:lnTo>
                  <a:pt x="37721" y="25352"/>
                </a:lnTo>
                <a:lnTo>
                  <a:pt x="37756" y="25335"/>
                </a:lnTo>
                <a:close/>
                <a:moveTo>
                  <a:pt x="39923" y="21089"/>
                </a:moveTo>
                <a:lnTo>
                  <a:pt x="39976" y="21106"/>
                </a:lnTo>
                <a:lnTo>
                  <a:pt x="39976" y="21124"/>
                </a:lnTo>
                <a:lnTo>
                  <a:pt x="39976" y="21195"/>
                </a:lnTo>
                <a:lnTo>
                  <a:pt x="39993" y="21688"/>
                </a:lnTo>
                <a:lnTo>
                  <a:pt x="39976" y="22181"/>
                </a:lnTo>
                <a:lnTo>
                  <a:pt x="39958" y="22674"/>
                </a:lnTo>
                <a:lnTo>
                  <a:pt x="39923" y="23185"/>
                </a:lnTo>
                <a:lnTo>
                  <a:pt x="39870" y="23503"/>
                </a:lnTo>
                <a:lnTo>
                  <a:pt x="39800" y="23837"/>
                </a:lnTo>
                <a:lnTo>
                  <a:pt x="39764" y="23961"/>
                </a:lnTo>
                <a:lnTo>
                  <a:pt x="39729" y="24084"/>
                </a:lnTo>
                <a:lnTo>
                  <a:pt x="39588" y="24295"/>
                </a:lnTo>
                <a:lnTo>
                  <a:pt x="39553" y="24348"/>
                </a:lnTo>
                <a:lnTo>
                  <a:pt x="39535" y="24366"/>
                </a:lnTo>
                <a:lnTo>
                  <a:pt x="39465" y="24401"/>
                </a:lnTo>
                <a:lnTo>
                  <a:pt x="39412" y="24436"/>
                </a:lnTo>
                <a:lnTo>
                  <a:pt x="39359" y="24472"/>
                </a:lnTo>
                <a:lnTo>
                  <a:pt x="39324" y="24524"/>
                </a:lnTo>
                <a:lnTo>
                  <a:pt x="39271" y="24630"/>
                </a:lnTo>
                <a:lnTo>
                  <a:pt x="39218" y="24736"/>
                </a:lnTo>
                <a:lnTo>
                  <a:pt x="38901" y="25405"/>
                </a:lnTo>
                <a:lnTo>
                  <a:pt x="38742" y="25687"/>
                </a:lnTo>
                <a:lnTo>
                  <a:pt x="38654" y="25511"/>
                </a:lnTo>
                <a:lnTo>
                  <a:pt x="38619" y="25564"/>
                </a:lnTo>
                <a:lnTo>
                  <a:pt x="38584" y="25617"/>
                </a:lnTo>
                <a:lnTo>
                  <a:pt x="38337" y="26304"/>
                </a:lnTo>
                <a:lnTo>
                  <a:pt x="38284" y="26427"/>
                </a:lnTo>
                <a:lnTo>
                  <a:pt x="38196" y="26515"/>
                </a:lnTo>
                <a:lnTo>
                  <a:pt x="38091" y="26603"/>
                </a:lnTo>
                <a:lnTo>
                  <a:pt x="37950" y="26639"/>
                </a:lnTo>
                <a:lnTo>
                  <a:pt x="37950" y="26550"/>
                </a:lnTo>
                <a:lnTo>
                  <a:pt x="37950" y="26480"/>
                </a:lnTo>
                <a:lnTo>
                  <a:pt x="38161" y="25828"/>
                </a:lnTo>
                <a:lnTo>
                  <a:pt x="38337" y="25176"/>
                </a:lnTo>
                <a:lnTo>
                  <a:pt x="38496" y="24507"/>
                </a:lnTo>
                <a:lnTo>
                  <a:pt x="38654" y="23837"/>
                </a:lnTo>
                <a:lnTo>
                  <a:pt x="38690" y="23714"/>
                </a:lnTo>
                <a:lnTo>
                  <a:pt x="38742" y="23591"/>
                </a:lnTo>
                <a:lnTo>
                  <a:pt x="38760" y="23538"/>
                </a:lnTo>
                <a:lnTo>
                  <a:pt x="38795" y="23503"/>
                </a:lnTo>
                <a:lnTo>
                  <a:pt x="38954" y="23432"/>
                </a:lnTo>
                <a:lnTo>
                  <a:pt x="38972" y="23503"/>
                </a:lnTo>
                <a:lnTo>
                  <a:pt x="38972" y="23555"/>
                </a:lnTo>
                <a:lnTo>
                  <a:pt x="38954" y="23679"/>
                </a:lnTo>
                <a:lnTo>
                  <a:pt x="38936" y="23802"/>
                </a:lnTo>
                <a:lnTo>
                  <a:pt x="38919" y="23925"/>
                </a:lnTo>
                <a:lnTo>
                  <a:pt x="38901" y="24172"/>
                </a:lnTo>
                <a:lnTo>
                  <a:pt x="38866" y="24401"/>
                </a:lnTo>
                <a:lnTo>
                  <a:pt x="38919" y="24383"/>
                </a:lnTo>
                <a:lnTo>
                  <a:pt x="38936" y="24348"/>
                </a:lnTo>
                <a:lnTo>
                  <a:pt x="38972" y="24278"/>
                </a:lnTo>
                <a:lnTo>
                  <a:pt x="39306" y="22833"/>
                </a:lnTo>
                <a:lnTo>
                  <a:pt x="39341" y="22657"/>
                </a:lnTo>
                <a:lnTo>
                  <a:pt x="39377" y="22586"/>
                </a:lnTo>
                <a:lnTo>
                  <a:pt x="39430" y="22498"/>
                </a:lnTo>
                <a:lnTo>
                  <a:pt x="39465" y="22569"/>
                </a:lnTo>
                <a:lnTo>
                  <a:pt x="39482" y="22622"/>
                </a:lnTo>
                <a:lnTo>
                  <a:pt x="39500" y="22674"/>
                </a:lnTo>
                <a:lnTo>
                  <a:pt x="39500" y="22745"/>
                </a:lnTo>
                <a:lnTo>
                  <a:pt x="39482" y="22868"/>
                </a:lnTo>
                <a:lnTo>
                  <a:pt x="39482" y="22974"/>
                </a:lnTo>
                <a:lnTo>
                  <a:pt x="39482" y="23450"/>
                </a:lnTo>
                <a:lnTo>
                  <a:pt x="39518" y="23432"/>
                </a:lnTo>
                <a:lnTo>
                  <a:pt x="39553" y="23397"/>
                </a:lnTo>
                <a:lnTo>
                  <a:pt x="39571" y="23326"/>
                </a:lnTo>
                <a:lnTo>
                  <a:pt x="39782" y="21547"/>
                </a:lnTo>
                <a:lnTo>
                  <a:pt x="39817" y="21353"/>
                </a:lnTo>
                <a:lnTo>
                  <a:pt x="39870" y="21159"/>
                </a:lnTo>
                <a:lnTo>
                  <a:pt x="39888" y="21124"/>
                </a:lnTo>
                <a:lnTo>
                  <a:pt x="39923" y="21089"/>
                </a:lnTo>
                <a:close/>
                <a:moveTo>
                  <a:pt x="20930" y="25793"/>
                </a:moveTo>
                <a:lnTo>
                  <a:pt x="21107" y="25810"/>
                </a:lnTo>
                <a:lnTo>
                  <a:pt x="21283" y="25828"/>
                </a:lnTo>
                <a:lnTo>
                  <a:pt x="21459" y="25881"/>
                </a:lnTo>
                <a:lnTo>
                  <a:pt x="21618" y="25951"/>
                </a:lnTo>
                <a:lnTo>
                  <a:pt x="22974" y="26550"/>
                </a:lnTo>
                <a:lnTo>
                  <a:pt x="23080" y="26603"/>
                </a:lnTo>
                <a:lnTo>
                  <a:pt x="23080" y="26656"/>
                </a:lnTo>
                <a:lnTo>
                  <a:pt x="23045" y="26674"/>
                </a:lnTo>
                <a:lnTo>
                  <a:pt x="22798" y="26674"/>
                </a:lnTo>
                <a:lnTo>
                  <a:pt x="22604" y="26656"/>
                </a:lnTo>
                <a:lnTo>
                  <a:pt x="22410" y="26603"/>
                </a:lnTo>
                <a:lnTo>
                  <a:pt x="22234" y="26533"/>
                </a:lnTo>
                <a:lnTo>
                  <a:pt x="22058" y="26445"/>
                </a:lnTo>
                <a:lnTo>
                  <a:pt x="21864" y="26374"/>
                </a:lnTo>
                <a:lnTo>
                  <a:pt x="21494" y="26251"/>
                </a:lnTo>
                <a:lnTo>
                  <a:pt x="21107" y="26163"/>
                </a:lnTo>
                <a:lnTo>
                  <a:pt x="20719" y="26128"/>
                </a:lnTo>
                <a:lnTo>
                  <a:pt x="20331" y="26075"/>
                </a:lnTo>
                <a:lnTo>
                  <a:pt x="19944" y="26004"/>
                </a:lnTo>
                <a:lnTo>
                  <a:pt x="19891" y="25969"/>
                </a:lnTo>
                <a:lnTo>
                  <a:pt x="19856" y="25951"/>
                </a:lnTo>
                <a:lnTo>
                  <a:pt x="19856" y="25881"/>
                </a:lnTo>
                <a:lnTo>
                  <a:pt x="20402" y="25828"/>
                </a:lnTo>
                <a:lnTo>
                  <a:pt x="20930" y="25793"/>
                </a:lnTo>
                <a:close/>
                <a:moveTo>
                  <a:pt x="25494" y="26180"/>
                </a:moveTo>
                <a:lnTo>
                  <a:pt x="26234" y="26498"/>
                </a:lnTo>
                <a:lnTo>
                  <a:pt x="26269" y="26586"/>
                </a:lnTo>
                <a:lnTo>
                  <a:pt x="26286" y="26674"/>
                </a:lnTo>
                <a:lnTo>
                  <a:pt x="26304" y="26762"/>
                </a:lnTo>
                <a:lnTo>
                  <a:pt x="26304" y="26868"/>
                </a:lnTo>
                <a:lnTo>
                  <a:pt x="26234" y="26885"/>
                </a:lnTo>
                <a:lnTo>
                  <a:pt x="26198" y="26885"/>
                </a:lnTo>
                <a:lnTo>
                  <a:pt x="25881" y="26815"/>
                </a:lnTo>
                <a:lnTo>
                  <a:pt x="25564" y="26744"/>
                </a:lnTo>
                <a:lnTo>
                  <a:pt x="25476" y="26709"/>
                </a:lnTo>
                <a:lnTo>
                  <a:pt x="25405" y="26674"/>
                </a:lnTo>
                <a:lnTo>
                  <a:pt x="25353" y="26621"/>
                </a:lnTo>
                <a:lnTo>
                  <a:pt x="25317" y="26568"/>
                </a:lnTo>
                <a:lnTo>
                  <a:pt x="25317" y="26498"/>
                </a:lnTo>
                <a:lnTo>
                  <a:pt x="25317" y="26427"/>
                </a:lnTo>
                <a:lnTo>
                  <a:pt x="25353" y="26357"/>
                </a:lnTo>
                <a:lnTo>
                  <a:pt x="25405" y="26269"/>
                </a:lnTo>
                <a:lnTo>
                  <a:pt x="25494" y="26180"/>
                </a:lnTo>
                <a:close/>
                <a:moveTo>
                  <a:pt x="27555" y="23961"/>
                </a:moveTo>
                <a:lnTo>
                  <a:pt x="27661" y="23978"/>
                </a:lnTo>
                <a:lnTo>
                  <a:pt x="28330" y="24119"/>
                </a:lnTo>
                <a:lnTo>
                  <a:pt x="28330" y="24172"/>
                </a:lnTo>
                <a:lnTo>
                  <a:pt x="28312" y="24207"/>
                </a:lnTo>
                <a:lnTo>
                  <a:pt x="28260" y="24207"/>
                </a:lnTo>
                <a:lnTo>
                  <a:pt x="27890" y="24190"/>
                </a:lnTo>
                <a:lnTo>
                  <a:pt x="27890" y="24225"/>
                </a:lnTo>
                <a:lnTo>
                  <a:pt x="27907" y="24260"/>
                </a:lnTo>
                <a:lnTo>
                  <a:pt x="27960" y="24295"/>
                </a:lnTo>
                <a:lnTo>
                  <a:pt x="28066" y="24331"/>
                </a:lnTo>
                <a:lnTo>
                  <a:pt x="28154" y="24366"/>
                </a:lnTo>
                <a:lnTo>
                  <a:pt x="28242" y="24419"/>
                </a:lnTo>
                <a:lnTo>
                  <a:pt x="28277" y="24472"/>
                </a:lnTo>
                <a:lnTo>
                  <a:pt x="28277" y="24542"/>
                </a:lnTo>
                <a:lnTo>
                  <a:pt x="28242" y="24595"/>
                </a:lnTo>
                <a:lnTo>
                  <a:pt x="28189" y="24612"/>
                </a:lnTo>
                <a:lnTo>
                  <a:pt x="28066" y="24630"/>
                </a:lnTo>
                <a:lnTo>
                  <a:pt x="27925" y="24630"/>
                </a:lnTo>
                <a:lnTo>
                  <a:pt x="27713" y="24648"/>
                </a:lnTo>
                <a:lnTo>
                  <a:pt x="27784" y="24683"/>
                </a:lnTo>
                <a:lnTo>
                  <a:pt x="27837" y="24718"/>
                </a:lnTo>
                <a:lnTo>
                  <a:pt x="27960" y="24771"/>
                </a:lnTo>
                <a:lnTo>
                  <a:pt x="28083" y="24824"/>
                </a:lnTo>
                <a:lnTo>
                  <a:pt x="28207" y="24877"/>
                </a:lnTo>
                <a:lnTo>
                  <a:pt x="28207" y="24930"/>
                </a:lnTo>
                <a:lnTo>
                  <a:pt x="28207" y="24965"/>
                </a:lnTo>
                <a:lnTo>
                  <a:pt x="28136" y="25035"/>
                </a:lnTo>
                <a:lnTo>
                  <a:pt x="28101" y="25071"/>
                </a:lnTo>
                <a:lnTo>
                  <a:pt x="28066" y="25088"/>
                </a:lnTo>
                <a:lnTo>
                  <a:pt x="27925" y="25123"/>
                </a:lnTo>
                <a:lnTo>
                  <a:pt x="27731" y="25141"/>
                </a:lnTo>
                <a:lnTo>
                  <a:pt x="27995" y="25264"/>
                </a:lnTo>
                <a:lnTo>
                  <a:pt x="28083" y="25300"/>
                </a:lnTo>
                <a:lnTo>
                  <a:pt x="28154" y="25370"/>
                </a:lnTo>
                <a:lnTo>
                  <a:pt x="28224" y="25423"/>
                </a:lnTo>
                <a:lnTo>
                  <a:pt x="28224" y="25458"/>
                </a:lnTo>
                <a:lnTo>
                  <a:pt x="28224" y="25493"/>
                </a:lnTo>
                <a:lnTo>
                  <a:pt x="28207" y="25529"/>
                </a:lnTo>
                <a:lnTo>
                  <a:pt x="28172" y="25564"/>
                </a:lnTo>
                <a:lnTo>
                  <a:pt x="28066" y="25634"/>
                </a:lnTo>
                <a:lnTo>
                  <a:pt x="28154" y="25705"/>
                </a:lnTo>
                <a:lnTo>
                  <a:pt x="28242" y="25758"/>
                </a:lnTo>
                <a:lnTo>
                  <a:pt x="28453" y="25863"/>
                </a:lnTo>
                <a:lnTo>
                  <a:pt x="28559" y="25916"/>
                </a:lnTo>
                <a:lnTo>
                  <a:pt x="28647" y="25987"/>
                </a:lnTo>
                <a:lnTo>
                  <a:pt x="28735" y="26075"/>
                </a:lnTo>
                <a:lnTo>
                  <a:pt x="28788" y="26180"/>
                </a:lnTo>
                <a:lnTo>
                  <a:pt x="28453" y="26216"/>
                </a:lnTo>
                <a:lnTo>
                  <a:pt x="28559" y="26233"/>
                </a:lnTo>
                <a:lnTo>
                  <a:pt x="28665" y="26269"/>
                </a:lnTo>
                <a:lnTo>
                  <a:pt x="28753" y="26321"/>
                </a:lnTo>
                <a:lnTo>
                  <a:pt x="28841" y="26374"/>
                </a:lnTo>
                <a:lnTo>
                  <a:pt x="29000" y="26515"/>
                </a:lnTo>
                <a:lnTo>
                  <a:pt x="29141" y="26656"/>
                </a:lnTo>
                <a:lnTo>
                  <a:pt x="29334" y="26868"/>
                </a:lnTo>
                <a:lnTo>
                  <a:pt x="29387" y="26850"/>
                </a:lnTo>
                <a:lnTo>
                  <a:pt x="29422" y="26815"/>
                </a:lnTo>
                <a:lnTo>
                  <a:pt x="29440" y="26779"/>
                </a:lnTo>
                <a:lnTo>
                  <a:pt x="29440" y="26744"/>
                </a:lnTo>
                <a:lnTo>
                  <a:pt x="29440" y="26674"/>
                </a:lnTo>
                <a:lnTo>
                  <a:pt x="29422" y="26603"/>
                </a:lnTo>
                <a:lnTo>
                  <a:pt x="29387" y="26515"/>
                </a:lnTo>
                <a:lnTo>
                  <a:pt x="29387" y="26427"/>
                </a:lnTo>
                <a:lnTo>
                  <a:pt x="29405" y="26357"/>
                </a:lnTo>
                <a:lnTo>
                  <a:pt x="29422" y="26286"/>
                </a:lnTo>
                <a:lnTo>
                  <a:pt x="29511" y="26163"/>
                </a:lnTo>
                <a:lnTo>
                  <a:pt x="29616" y="26040"/>
                </a:lnTo>
                <a:lnTo>
                  <a:pt x="29651" y="26004"/>
                </a:lnTo>
                <a:lnTo>
                  <a:pt x="29722" y="25987"/>
                </a:lnTo>
                <a:lnTo>
                  <a:pt x="29775" y="26004"/>
                </a:lnTo>
                <a:lnTo>
                  <a:pt x="29828" y="26022"/>
                </a:lnTo>
                <a:lnTo>
                  <a:pt x="29986" y="26198"/>
                </a:lnTo>
                <a:lnTo>
                  <a:pt x="30374" y="26621"/>
                </a:lnTo>
                <a:lnTo>
                  <a:pt x="30374" y="26498"/>
                </a:lnTo>
                <a:lnTo>
                  <a:pt x="30356" y="26445"/>
                </a:lnTo>
                <a:lnTo>
                  <a:pt x="30356" y="26427"/>
                </a:lnTo>
                <a:lnTo>
                  <a:pt x="30268" y="26321"/>
                </a:lnTo>
                <a:lnTo>
                  <a:pt x="30180" y="26216"/>
                </a:lnTo>
                <a:lnTo>
                  <a:pt x="29986" y="26004"/>
                </a:lnTo>
                <a:lnTo>
                  <a:pt x="30039" y="25934"/>
                </a:lnTo>
                <a:lnTo>
                  <a:pt x="30092" y="25881"/>
                </a:lnTo>
                <a:lnTo>
                  <a:pt x="31343" y="25071"/>
                </a:lnTo>
                <a:lnTo>
                  <a:pt x="31501" y="24982"/>
                </a:lnTo>
                <a:lnTo>
                  <a:pt x="32048" y="25634"/>
                </a:lnTo>
                <a:lnTo>
                  <a:pt x="32083" y="25687"/>
                </a:lnTo>
                <a:lnTo>
                  <a:pt x="32083" y="25722"/>
                </a:lnTo>
                <a:lnTo>
                  <a:pt x="32048" y="25775"/>
                </a:lnTo>
                <a:lnTo>
                  <a:pt x="31977" y="25863"/>
                </a:lnTo>
                <a:lnTo>
                  <a:pt x="31678" y="25670"/>
                </a:lnTo>
                <a:lnTo>
                  <a:pt x="31660" y="25722"/>
                </a:lnTo>
                <a:lnTo>
                  <a:pt x="31660" y="25775"/>
                </a:lnTo>
                <a:lnTo>
                  <a:pt x="31713" y="25863"/>
                </a:lnTo>
                <a:lnTo>
                  <a:pt x="31801" y="26004"/>
                </a:lnTo>
                <a:lnTo>
                  <a:pt x="31819" y="26040"/>
                </a:lnTo>
                <a:lnTo>
                  <a:pt x="31819" y="26075"/>
                </a:lnTo>
                <a:lnTo>
                  <a:pt x="31801" y="26128"/>
                </a:lnTo>
                <a:lnTo>
                  <a:pt x="31766" y="26145"/>
                </a:lnTo>
                <a:lnTo>
                  <a:pt x="31730" y="26180"/>
                </a:lnTo>
                <a:lnTo>
                  <a:pt x="31695" y="26198"/>
                </a:lnTo>
                <a:lnTo>
                  <a:pt x="31660" y="26198"/>
                </a:lnTo>
                <a:lnTo>
                  <a:pt x="31607" y="26180"/>
                </a:lnTo>
                <a:lnTo>
                  <a:pt x="31501" y="26092"/>
                </a:lnTo>
                <a:lnTo>
                  <a:pt x="31396" y="26004"/>
                </a:lnTo>
                <a:lnTo>
                  <a:pt x="31237" y="25881"/>
                </a:lnTo>
                <a:lnTo>
                  <a:pt x="31255" y="25951"/>
                </a:lnTo>
                <a:lnTo>
                  <a:pt x="31272" y="26022"/>
                </a:lnTo>
                <a:lnTo>
                  <a:pt x="31343" y="26128"/>
                </a:lnTo>
                <a:lnTo>
                  <a:pt x="31413" y="26251"/>
                </a:lnTo>
                <a:lnTo>
                  <a:pt x="31431" y="26304"/>
                </a:lnTo>
                <a:lnTo>
                  <a:pt x="31449" y="26357"/>
                </a:lnTo>
                <a:lnTo>
                  <a:pt x="31308" y="26427"/>
                </a:lnTo>
                <a:lnTo>
                  <a:pt x="31131" y="26480"/>
                </a:lnTo>
                <a:lnTo>
                  <a:pt x="31079" y="26427"/>
                </a:lnTo>
                <a:lnTo>
                  <a:pt x="31026" y="26374"/>
                </a:lnTo>
                <a:lnTo>
                  <a:pt x="30902" y="26269"/>
                </a:lnTo>
                <a:lnTo>
                  <a:pt x="30797" y="26163"/>
                </a:lnTo>
                <a:lnTo>
                  <a:pt x="30726" y="26110"/>
                </a:lnTo>
                <a:lnTo>
                  <a:pt x="30638" y="26075"/>
                </a:lnTo>
                <a:lnTo>
                  <a:pt x="30638" y="26163"/>
                </a:lnTo>
                <a:lnTo>
                  <a:pt x="30673" y="26216"/>
                </a:lnTo>
                <a:lnTo>
                  <a:pt x="30744" y="26321"/>
                </a:lnTo>
                <a:lnTo>
                  <a:pt x="30885" y="26568"/>
                </a:lnTo>
                <a:lnTo>
                  <a:pt x="30673" y="26639"/>
                </a:lnTo>
                <a:lnTo>
                  <a:pt x="30462" y="26674"/>
                </a:lnTo>
                <a:lnTo>
                  <a:pt x="30268" y="26709"/>
                </a:lnTo>
                <a:lnTo>
                  <a:pt x="30074" y="26762"/>
                </a:lnTo>
                <a:lnTo>
                  <a:pt x="30021" y="26727"/>
                </a:lnTo>
                <a:lnTo>
                  <a:pt x="29969" y="26674"/>
                </a:lnTo>
                <a:lnTo>
                  <a:pt x="29863" y="26586"/>
                </a:lnTo>
                <a:lnTo>
                  <a:pt x="29775" y="26480"/>
                </a:lnTo>
                <a:lnTo>
                  <a:pt x="29722" y="26445"/>
                </a:lnTo>
                <a:lnTo>
                  <a:pt x="29651" y="26427"/>
                </a:lnTo>
                <a:lnTo>
                  <a:pt x="29651" y="26480"/>
                </a:lnTo>
                <a:lnTo>
                  <a:pt x="29651" y="26515"/>
                </a:lnTo>
                <a:lnTo>
                  <a:pt x="29687" y="26586"/>
                </a:lnTo>
                <a:lnTo>
                  <a:pt x="29740" y="26674"/>
                </a:lnTo>
                <a:lnTo>
                  <a:pt x="29757" y="26709"/>
                </a:lnTo>
                <a:lnTo>
                  <a:pt x="29757" y="26762"/>
                </a:lnTo>
                <a:lnTo>
                  <a:pt x="29651" y="26832"/>
                </a:lnTo>
                <a:lnTo>
                  <a:pt x="29546" y="26885"/>
                </a:lnTo>
                <a:lnTo>
                  <a:pt x="29422" y="26938"/>
                </a:lnTo>
                <a:lnTo>
                  <a:pt x="29299" y="27009"/>
                </a:lnTo>
                <a:lnTo>
                  <a:pt x="28841" y="26832"/>
                </a:lnTo>
                <a:lnTo>
                  <a:pt x="27361" y="26269"/>
                </a:lnTo>
                <a:lnTo>
                  <a:pt x="27132" y="26180"/>
                </a:lnTo>
                <a:lnTo>
                  <a:pt x="27044" y="26128"/>
                </a:lnTo>
                <a:lnTo>
                  <a:pt x="26956" y="26075"/>
                </a:lnTo>
                <a:lnTo>
                  <a:pt x="26885" y="26004"/>
                </a:lnTo>
                <a:lnTo>
                  <a:pt x="26833" y="25934"/>
                </a:lnTo>
                <a:lnTo>
                  <a:pt x="26780" y="25846"/>
                </a:lnTo>
                <a:lnTo>
                  <a:pt x="26727" y="25758"/>
                </a:lnTo>
                <a:lnTo>
                  <a:pt x="26709" y="25652"/>
                </a:lnTo>
                <a:lnTo>
                  <a:pt x="26674" y="25546"/>
                </a:lnTo>
                <a:lnTo>
                  <a:pt x="26604" y="24894"/>
                </a:lnTo>
                <a:lnTo>
                  <a:pt x="26692" y="24824"/>
                </a:lnTo>
                <a:lnTo>
                  <a:pt x="26850" y="24718"/>
                </a:lnTo>
                <a:lnTo>
                  <a:pt x="26974" y="24595"/>
                </a:lnTo>
                <a:lnTo>
                  <a:pt x="27097" y="24454"/>
                </a:lnTo>
                <a:lnTo>
                  <a:pt x="27203" y="24295"/>
                </a:lnTo>
                <a:lnTo>
                  <a:pt x="27308" y="24119"/>
                </a:lnTo>
                <a:lnTo>
                  <a:pt x="27379" y="24049"/>
                </a:lnTo>
                <a:lnTo>
                  <a:pt x="27467" y="23996"/>
                </a:lnTo>
                <a:lnTo>
                  <a:pt x="27555" y="23961"/>
                </a:lnTo>
                <a:close/>
                <a:moveTo>
                  <a:pt x="38390" y="24137"/>
                </a:moveTo>
                <a:lnTo>
                  <a:pt x="38390" y="24278"/>
                </a:lnTo>
                <a:lnTo>
                  <a:pt x="38372" y="24436"/>
                </a:lnTo>
                <a:lnTo>
                  <a:pt x="38302" y="24736"/>
                </a:lnTo>
                <a:lnTo>
                  <a:pt x="38214" y="25176"/>
                </a:lnTo>
                <a:lnTo>
                  <a:pt x="38108" y="25617"/>
                </a:lnTo>
                <a:lnTo>
                  <a:pt x="37985" y="26057"/>
                </a:lnTo>
                <a:lnTo>
                  <a:pt x="37826" y="26480"/>
                </a:lnTo>
                <a:lnTo>
                  <a:pt x="37738" y="26656"/>
                </a:lnTo>
                <a:lnTo>
                  <a:pt x="37650" y="26832"/>
                </a:lnTo>
                <a:lnTo>
                  <a:pt x="37580" y="26920"/>
                </a:lnTo>
                <a:lnTo>
                  <a:pt x="37492" y="26991"/>
                </a:lnTo>
                <a:lnTo>
                  <a:pt x="37439" y="27009"/>
                </a:lnTo>
                <a:lnTo>
                  <a:pt x="37368" y="27009"/>
                </a:lnTo>
                <a:lnTo>
                  <a:pt x="37227" y="26991"/>
                </a:lnTo>
                <a:lnTo>
                  <a:pt x="37403" y="26744"/>
                </a:lnTo>
                <a:lnTo>
                  <a:pt x="37562" y="26515"/>
                </a:lnTo>
                <a:lnTo>
                  <a:pt x="37721" y="26269"/>
                </a:lnTo>
                <a:lnTo>
                  <a:pt x="37862" y="26004"/>
                </a:lnTo>
                <a:lnTo>
                  <a:pt x="37967" y="25722"/>
                </a:lnTo>
                <a:lnTo>
                  <a:pt x="38020" y="25423"/>
                </a:lnTo>
                <a:lnTo>
                  <a:pt x="38126" y="24877"/>
                </a:lnTo>
                <a:lnTo>
                  <a:pt x="38232" y="24331"/>
                </a:lnTo>
                <a:lnTo>
                  <a:pt x="38249" y="24260"/>
                </a:lnTo>
                <a:lnTo>
                  <a:pt x="38267" y="24207"/>
                </a:lnTo>
                <a:lnTo>
                  <a:pt x="38302" y="24154"/>
                </a:lnTo>
                <a:lnTo>
                  <a:pt x="38390" y="24137"/>
                </a:lnTo>
                <a:close/>
                <a:moveTo>
                  <a:pt x="62280" y="25581"/>
                </a:moveTo>
                <a:lnTo>
                  <a:pt x="62404" y="25599"/>
                </a:lnTo>
                <a:lnTo>
                  <a:pt x="62527" y="25652"/>
                </a:lnTo>
                <a:lnTo>
                  <a:pt x="62756" y="25775"/>
                </a:lnTo>
                <a:lnTo>
                  <a:pt x="62950" y="25899"/>
                </a:lnTo>
                <a:lnTo>
                  <a:pt x="63161" y="26040"/>
                </a:lnTo>
                <a:lnTo>
                  <a:pt x="63338" y="26198"/>
                </a:lnTo>
                <a:lnTo>
                  <a:pt x="63514" y="26357"/>
                </a:lnTo>
                <a:lnTo>
                  <a:pt x="63690" y="26533"/>
                </a:lnTo>
                <a:lnTo>
                  <a:pt x="63831" y="26727"/>
                </a:lnTo>
                <a:lnTo>
                  <a:pt x="63972" y="26920"/>
                </a:lnTo>
                <a:lnTo>
                  <a:pt x="63972" y="26973"/>
                </a:lnTo>
                <a:lnTo>
                  <a:pt x="63937" y="27009"/>
                </a:lnTo>
                <a:lnTo>
                  <a:pt x="63778" y="27009"/>
                </a:lnTo>
                <a:lnTo>
                  <a:pt x="63426" y="26938"/>
                </a:lnTo>
                <a:lnTo>
                  <a:pt x="63073" y="26832"/>
                </a:lnTo>
                <a:lnTo>
                  <a:pt x="62721" y="26709"/>
                </a:lnTo>
                <a:lnTo>
                  <a:pt x="62369" y="26568"/>
                </a:lnTo>
                <a:lnTo>
                  <a:pt x="62862" y="26286"/>
                </a:lnTo>
                <a:lnTo>
                  <a:pt x="62791" y="26269"/>
                </a:lnTo>
                <a:lnTo>
                  <a:pt x="62739" y="26251"/>
                </a:lnTo>
                <a:lnTo>
                  <a:pt x="62598" y="26286"/>
                </a:lnTo>
                <a:lnTo>
                  <a:pt x="62439" y="26321"/>
                </a:lnTo>
                <a:lnTo>
                  <a:pt x="62245" y="26392"/>
                </a:lnTo>
                <a:lnTo>
                  <a:pt x="62034" y="26427"/>
                </a:lnTo>
                <a:lnTo>
                  <a:pt x="61840" y="26445"/>
                </a:lnTo>
                <a:lnTo>
                  <a:pt x="61646" y="26427"/>
                </a:lnTo>
                <a:lnTo>
                  <a:pt x="61452" y="26392"/>
                </a:lnTo>
                <a:lnTo>
                  <a:pt x="61259" y="26339"/>
                </a:lnTo>
                <a:lnTo>
                  <a:pt x="61065" y="26251"/>
                </a:lnTo>
                <a:lnTo>
                  <a:pt x="60871" y="26163"/>
                </a:lnTo>
                <a:lnTo>
                  <a:pt x="60941" y="26110"/>
                </a:lnTo>
                <a:lnTo>
                  <a:pt x="61012" y="26057"/>
                </a:lnTo>
                <a:lnTo>
                  <a:pt x="62016" y="25652"/>
                </a:lnTo>
                <a:lnTo>
                  <a:pt x="62139" y="25599"/>
                </a:lnTo>
                <a:lnTo>
                  <a:pt x="62280" y="25581"/>
                </a:lnTo>
                <a:close/>
                <a:moveTo>
                  <a:pt x="36294" y="26656"/>
                </a:moveTo>
                <a:lnTo>
                  <a:pt x="36364" y="26727"/>
                </a:lnTo>
                <a:lnTo>
                  <a:pt x="36399" y="26797"/>
                </a:lnTo>
                <a:lnTo>
                  <a:pt x="36399" y="26885"/>
                </a:lnTo>
                <a:lnTo>
                  <a:pt x="36364" y="27026"/>
                </a:lnTo>
                <a:lnTo>
                  <a:pt x="36329" y="26920"/>
                </a:lnTo>
                <a:lnTo>
                  <a:pt x="36294" y="26832"/>
                </a:lnTo>
                <a:lnTo>
                  <a:pt x="36294" y="26744"/>
                </a:lnTo>
                <a:lnTo>
                  <a:pt x="36294" y="26656"/>
                </a:lnTo>
                <a:close/>
                <a:moveTo>
                  <a:pt x="28295" y="26885"/>
                </a:moveTo>
                <a:lnTo>
                  <a:pt x="28489" y="26938"/>
                </a:lnTo>
                <a:lnTo>
                  <a:pt x="28665" y="27009"/>
                </a:lnTo>
                <a:lnTo>
                  <a:pt x="28841" y="27132"/>
                </a:lnTo>
                <a:lnTo>
                  <a:pt x="28630" y="27114"/>
                </a:lnTo>
                <a:lnTo>
                  <a:pt x="28436" y="27061"/>
                </a:lnTo>
                <a:lnTo>
                  <a:pt x="28260" y="26991"/>
                </a:lnTo>
                <a:lnTo>
                  <a:pt x="28101" y="26903"/>
                </a:lnTo>
                <a:lnTo>
                  <a:pt x="28295" y="26885"/>
                </a:lnTo>
                <a:close/>
                <a:moveTo>
                  <a:pt x="10465" y="23714"/>
                </a:moveTo>
                <a:lnTo>
                  <a:pt x="10536" y="23802"/>
                </a:lnTo>
                <a:lnTo>
                  <a:pt x="10589" y="23890"/>
                </a:lnTo>
                <a:lnTo>
                  <a:pt x="10782" y="24348"/>
                </a:lnTo>
                <a:lnTo>
                  <a:pt x="10941" y="24806"/>
                </a:lnTo>
                <a:lnTo>
                  <a:pt x="11082" y="25300"/>
                </a:lnTo>
                <a:lnTo>
                  <a:pt x="11117" y="25546"/>
                </a:lnTo>
                <a:lnTo>
                  <a:pt x="11170" y="25793"/>
                </a:lnTo>
                <a:lnTo>
                  <a:pt x="11170" y="25934"/>
                </a:lnTo>
                <a:lnTo>
                  <a:pt x="11152" y="26004"/>
                </a:lnTo>
                <a:lnTo>
                  <a:pt x="11135" y="26075"/>
                </a:lnTo>
                <a:lnTo>
                  <a:pt x="11117" y="26145"/>
                </a:lnTo>
                <a:lnTo>
                  <a:pt x="11064" y="26198"/>
                </a:lnTo>
                <a:lnTo>
                  <a:pt x="11011" y="26251"/>
                </a:lnTo>
                <a:lnTo>
                  <a:pt x="10941" y="26304"/>
                </a:lnTo>
                <a:lnTo>
                  <a:pt x="10870" y="26357"/>
                </a:lnTo>
                <a:lnTo>
                  <a:pt x="10800" y="26427"/>
                </a:lnTo>
                <a:lnTo>
                  <a:pt x="10677" y="26568"/>
                </a:lnTo>
                <a:lnTo>
                  <a:pt x="10377" y="26903"/>
                </a:lnTo>
                <a:lnTo>
                  <a:pt x="10201" y="27079"/>
                </a:lnTo>
                <a:lnTo>
                  <a:pt x="10025" y="27238"/>
                </a:lnTo>
                <a:lnTo>
                  <a:pt x="9990" y="27149"/>
                </a:lnTo>
                <a:lnTo>
                  <a:pt x="9954" y="27061"/>
                </a:lnTo>
                <a:lnTo>
                  <a:pt x="9884" y="26568"/>
                </a:lnTo>
                <a:lnTo>
                  <a:pt x="9866" y="26357"/>
                </a:lnTo>
                <a:lnTo>
                  <a:pt x="9884" y="26251"/>
                </a:lnTo>
                <a:lnTo>
                  <a:pt x="9901" y="26145"/>
                </a:lnTo>
                <a:lnTo>
                  <a:pt x="9937" y="26057"/>
                </a:lnTo>
                <a:lnTo>
                  <a:pt x="9990" y="25951"/>
                </a:lnTo>
                <a:lnTo>
                  <a:pt x="10042" y="25863"/>
                </a:lnTo>
                <a:lnTo>
                  <a:pt x="10095" y="25775"/>
                </a:lnTo>
                <a:lnTo>
                  <a:pt x="10659" y="25106"/>
                </a:lnTo>
                <a:lnTo>
                  <a:pt x="10800" y="24965"/>
                </a:lnTo>
                <a:lnTo>
                  <a:pt x="10677" y="25018"/>
                </a:lnTo>
                <a:lnTo>
                  <a:pt x="10571" y="25071"/>
                </a:lnTo>
                <a:lnTo>
                  <a:pt x="10360" y="25247"/>
                </a:lnTo>
                <a:lnTo>
                  <a:pt x="10148" y="25423"/>
                </a:lnTo>
                <a:lnTo>
                  <a:pt x="10042" y="25511"/>
                </a:lnTo>
                <a:lnTo>
                  <a:pt x="9919" y="25581"/>
                </a:lnTo>
                <a:lnTo>
                  <a:pt x="9901" y="25423"/>
                </a:lnTo>
                <a:lnTo>
                  <a:pt x="9919" y="25264"/>
                </a:lnTo>
                <a:lnTo>
                  <a:pt x="9937" y="25194"/>
                </a:lnTo>
                <a:lnTo>
                  <a:pt x="9972" y="25123"/>
                </a:lnTo>
                <a:lnTo>
                  <a:pt x="10007" y="25071"/>
                </a:lnTo>
                <a:lnTo>
                  <a:pt x="10078" y="25000"/>
                </a:lnTo>
                <a:lnTo>
                  <a:pt x="10183" y="24877"/>
                </a:lnTo>
                <a:lnTo>
                  <a:pt x="10289" y="24736"/>
                </a:lnTo>
                <a:lnTo>
                  <a:pt x="10342" y="24595"/>
                </a:lnTo>
                <a:lnTo>
                  <a:pt x="10395" y="24419"/>
                </a:lnTo>
                <a:lnTo>
                  <a:pt x="10236" y="24366"/>
                </a:lnTo>
                <a:lnTo>
                  <a:pt x="10271" y="24207"/>
                </a:lnTo>
                <a:lnTo>
                  <a:pt x="10324" y="24031"/>
                </a:lnTo>
                <a:lnTo>
                  <a:pt x="10377" y="23873"/>
                </a:lnTo>
                <a:lnTo>
                  <a:pt x="10465" y="23714"/>
                </a:lnTo>
                <a:close/>
                <a:moveTo>
                  <a:pt x="25987" y="27044"/>
                </a:moveTo>
                <a:lnTo>
                  <a:pt x="26110" y="27097"/>
                </a:lnTo>
                <a:lnTo>
                  <a:pt x="26234" y="27132"/>
                </a:lnTo>
                <a:lnTo>
                  <a:pt x="26357" y="27202"/>
                </a:lnTo>
                <a:lnTo>
                  <a:pt x="26410" y="27255"/>
                </a:lnTo>
                <a:lnTo>
                  <a:pt x="26463" y="27326"/>
                </a:lnTo>
                <a:lnTo>
                  <a:pt x="26286" y="27308"/>
                </a:lnTo>
                <a:lnTo>
                  <a:pt x="26234" y="27290"/>
                </a:lnTo>
                <a:lnTo>
                  <a:pt x="26181" y="27273"/>
                </a:lnTo>
                <a:lnTo>
                  <a:pt x="26128" y="27238"/>
                </a:lnTo>
                <a:lnTo>
                  <a:pt x="26093" y="27185"/>
                </a:lnTo>
                <a:lnTo>
                  <a:pt x="25987" y="27044"/>
                </a:lnTo>
                <a:close/>
                <a:moveTo>
                  <a:pt x="11099" y="26445"/>
                </a:moveTo>
                <a:lnTo>
                  <a:pt x="11047" y="26656"/>
                </a:lnTo>
                <a:lnTo>
                  <a:pt x="10976" y="26850"/>
                </a:lnTo>
                <a:lnTo>
                  <a:pt x="10888" y="27009"/>
                </a:lnTo>
                <a:lnTo>
                  <a:pt x="10782" y="27167"/>
                </a:lnTo>
                <a:lnTo>
                  <a:pt x="10659" y="27290"/>
                </a:lnTo>
                <a:lnTo>
                  <a:pt x="10518" y="27396"/>
                </a:lnTo>
                <a:lnTo>
                  <a:pt x="10377" y="27484"/>
                </a:lnTo>
                <a:lnTo>
                  <a:pt x="10201" y="27555"/>
                </a:lnTo>
                <a:lnTo>
                  <a:pt x="10254" y="27396"/>
                </a:lnTo>
                <a:lnTo>
                  <a:pt x="10324" y="27255"/>
                </a:lnTo>
                <a:lnTo>
                  <a:pt x="10430" y="27079"/>
                </a:lnTo>
                <a:lnTo>
                  <a:pt x="10589" y="26868"/>
                </a:lnTo>
                <a:lnTo>
                  <a:pt x="10729" y="26727"/>
                </a:lnTo>
                <a:lnTo>
                  <a:pt x="10835" y="26621"/>
                </a:lnTo>
                <a:lnTo>
                  <a:pt x="10941" y="26533"/>
                </a:lnTo>
                <a:lnTo>
                  <a:pt x="11099" y="26445"/>
                </a:lnTo>
                <a:close/>
                <a:moveTo>
                  <a:pt x="25053" y="26639"/>
                </a:moveTo>
                <a:lnTo>
                  <a:pt x="25564" y="27044"/>
                </a:lnTo>
                <a:lnTo>
                  <a:pt x="25599" y="27079"/>
                </a:lnTo>
                <a:lnTo>
                  <a:pt x="25635" y="27132"/>
                </a:lnTo>
                <a:lnTo>
                  <a:pt x="25529" y="27149"/>
                </a:lnTo>
                <a:lnTo>
                  <a:pt x="25423" y="27149"/>
                </a:lnTo>
                <a:lnTo>
                  <a:pt x="25317" y="27132"/>
                </a:lnTo>
                <a:lnTo>
                  <a:pt x="25229" y="27132"/>
                </a:lnTo>
                <a:lnTo>
                  <a:pt x="25018" y="27167"/>
                </a:lnTo>
                <a:lnTo>
                  <a:pt x="24824" y="27202"/>
                </a:lnTo>
                <a:lnTo>
                  <a:pt x="24666" y="27273"/>
                </a:lnTo>
                <a:lnTo>
                  <a:pt x="24489" y="27343"/>
                </a:lnTo>
                <a:lnTo>
                  <a:pt x="24119" y="27555"/>
                </a:lnTo>
                <a:lnTo>
                  <a:pt x="24031" y="27449"/>
                </a:lnTo>
                <a:lnTo>
                  <a:pt x="23961" y="27326"/>
                </a:lnTo>
                <a:lnTo>
                  <a:pt x="23943" y="27185"/>
                </a:lnTo>
                <a:lnTo>
                  <a:pt x="23943" y="27044"/>
                </a:lnTo>
                <a:lnTo>
                  <a:pt x="23961" y="26973"/>
                </a:lnTo>
                <a:lnTo>
                  <a:pt x="23996" y="26903"/>
                </a:lnTo>
                <a:lnTo>
                  <a:pt x="24049" y="26850"/>
                </a:lnTo>
                <a:lnTo>
                  <a:pt x="24119" y="26815"/>
                </a:lnTo>
                <a:lnTo>
                  <a:pt x="24278" y="26744"/>
                </a:lnTo>
                <a:lnTo>
                  <a:pt x="24454" y="26709"/>
                </a:lnTo>
                <a:lnTo>
                  <a:pt x="24736" y="26674"/>
                </a:lnTo>
                <a:lnTo>
                  <a:pt x="25053" y="26639"/>
                </a:lnTo>
                <a:close/>
                <a:moveTo>
                  <a:pt x="3700" y="26092"/>
                </a:moveTo>
                <a:lnTo>
                  <a:pt x="4017" y="26128"/>
                </a:lnTo>
                <a:lnTo>
                  <a:pt x="4316" y="26180"/>
                </a:lnTo>
                <a:lnTo>
                  <a:pt x="4616" y="26269"/>
                </a:lnTo>
                <a:lnTo>
                  <a:pt x="4880" y="26392"/>
                </a:lnTo>
                <a:lnTo>
                  <a:pt x="5145" y="26550"/>
                </a:lnTo>
                <a:lnTo>
                  <a:pt x="5127" y="26639"/>
                </a:lnTo>
                <a:lnTo>
                  <a:pt x="5127" y="26709"/>
                </a:lnTo>
                <a:lnTo>
                  <a:pt x="5145" y="26797"/>
                </a:lnTo>
                <a:lnTo>
                  <a:pt x="5180" y="26868"/>
                </a:lnTo>
                <a:lnTo>
                  <a:pt x="5338" y="27079"/>
                </a:lnTo>
                <a:lnTo>
                  <a:pt x="5479" y="27290"/>
                </a:lnTo>
                <a:lnTo>
                  <a:pt x="5638" y="27572"/>
                </a:lnTo>
                <a:lnTo>
                  <a:pt x="5444" y="27572"/>
                </a:lnTo>
                <a:lnTo>
                  <a:pt x="5215" y="27519"/>
                </a:lnTo>
                <a:lnTo>
                  <a:pt x="5004" y="27449"/>
                </a:lnTo>
                <a:lnTo>
                  <a:pt x="4792" y="27343"/>
                </a:lnTo>
                <a:lnTo>
                  <a:pt x="4616" y="27220"/>
                </a:lnTo>
                <a:lnTo>
                  <a:pt x="4457" y="27079"/>
                </a:lnTo>
                <a:lnTo>
                  <a:pt x="4316" y="26903"/>
                </a:lnTo>
                <a:lnTo>
                  <a:pt x="4228" y="26762"/>
                </a:lnTo>
                <a:lnTo>
                  <a:pt x="4105" y="26621"/>
                </a:lnTo>
                <a:lnTo>
                  <a:pt x="3982" y="26498"/>
                </a:lnTo>
                <a:lnTo>
                  <a:pt x="3841" y="26392"/>
                </a:lnTo>
                <a:lnTo>
                  <a:pt x="3876" y="26498"/>
                </a:lnTo>
                <a:lnTo>
                  <a:pt x="3946" y="26603"/>
                </a:lnTo>
                <a:lnTo>
                  <a:pt x="4052" y="26797"/>
                </a:lnTo>
                <a:lnTo>
                  <a:pt x="4176" y="26991"/>
                </a:lnTo>
                <a:lnTo>
                  <a:pt x="4228" y="27097"/>
                </a:lnTo>
                <a:lnTo>
                  <a:pt x="4264" y="27202"/>
                </a:lnTo>
                <a:lnTo>
                  <a:pt x="4035" y="27202"/>
                </a:lnTo>
                <a:lnTo>
                  <a:pt x="3823" y="27167"/>
                </a:lnTo>
                <a:lnTo>
                  <a:pt x="3594" y="27132"/>
                </a:lnTo>
                <a:lnTo>
                  <a:pt x="3400" y="27061"/>
                </a:lnTo>
                <a:lnTo>
                  <a:pt x="3295" y="27026"/>
                </a:lnTo>
                <a:lnTo>
                  <a:pt x="3207" y="26973"/>
                </a:lnTo>
                <a:lnTo>
                  <a:pt x="3030" y="26832"/>
                </a:lnTo>
                <a:lnTo>
                  <a:pt x="2872" y="26691"/>
                </a:lnTo>
                <a:lnTo>
                  <a:pt x="2713" y="26550"/>
                </a:lnTo>
                <a:lnTo>
                  <a:pt x="2678" y="26568"/>
                </a:lnTo>
                <a:lnTo>
                  <a:pt x="2660" y="26603"/>
                </a:lnTo>
                <a:lnTo>
                  <a:pt x="2696" y="26656"/>
                </a:lnTo>
                <a:lnTo>
                  <a:pt x="2889" y="26991"/>
                </a:lnTo>
                <a:lnTo>
                  <a:pt x="2801" y="27026"/>
                </a:lnTo>
                <a:lnTo>
                  <a:pt x="2731" y="27044"/>
                </a:lnTo>
                <a:lnTo>
                  <a:pt x="1145" y="27097"/>
                </a:lnTo>
                <a:lnTo>
                  <a:pt x="1110" y="27079"/>
                </a:lnTo>
                <a:lnTo>
                  <a:pt x="1092" y="27061"/>
                </a:lnTo>
                <a:lnTo>
                  <a:pt x="1092" y="27009"/>
                </a:lnTo>
                <a:lnTo>
                  <a:pt x="1110" y="26973"/>
                </a:lnTo>
                <a:lnTo>
                  <a:pt x="1180" y="26920"/>
                </a:lnTo>
                <a:lnTo>
                  <a:pt x="1339" y="26797"/>
                </a:lnTo>
                <a:lnTo>
                  <a:pt x="1515" y="26674"/>
                </a:lnTo>
                <a:lnTo>
                  <a:pt x="1709" y="26568"/>
                </a:lnTo>
                <a:lnTo>
                  <a:pt x="1903" y="26462"/>
                </a:lnTo>
                <a:lnTo>
                  <a:pt x="2097" y="26392"/>
                </a:lnTo>
                <a:lnTo>
                  <a:pt x="2290" y="26321"/>
                </a:lnTo>
                <a:lnTo>
                  <a:pt x="2713" y="26216"/>
                </a:lnTo>
                <a:lnTo>
                  <a:pt x="3048" y="26145"/>
                </a:lnTo>
                <a:lnTo>
                  <a:pt x="3365" y="26110"/>
                </a:lnTo>
                <a:lnTo>
                  <a:pt x="3700" y="26092"/>
                </a:lnTo>
                <a:close/>
                <a:moveTo>
                  <a:pt x="45244" y="27167"/>
                </a:moveTo>
                <a:lnTo>
                  <a:pt x="45138" y="27273"/>
                </a:lnTo>
                <a:lnTo>
                  <a:pt x="45032" y="27361"/>
                </a:lnTo>
                <a:lnTo>
                  <a:pt x="44926" y="27431"/>
                </a:lnTo>
                <a:lnTo>
                  <a:pt x="44821" y="27502"/>
                </a:lnTo>
                <a:lnTo>
                  <a:pt x="44697" y="27537"/>
                </a:lnTo>
                <a:lnTo>
                  <a:pt x="44574" y="27572"/>
                </a:lnTo>
                <a:lnTo>
                  <a:pt x="44451" y="27590"/>
                </a:lnTo>
                <a:lnTo>
                  <a:pt x="44310" y="27590"/>
                </a:lnTo>
                <a:lnTo>
                  <a:pt x="44416" y="27484"/>
                </a:lnTo>
                <a:lnTo>
                  <a:pt x="44521" y="27396"/>
                </a:lnTo>
                <a:lnTo>
                  <a:pt x="44627" y="27326"/>
                </a:lnTo>
                <a:lnTo>
                  <a:pt x="44733" y="27273"/>
                </a:lnTo>
                <a:lnTo>
                  <a:pt x="44856" y="27238"/>
                </a:lnTo>
                <a:lnTo>
                  <a:pt x="44979" y="27202"/>
                </a:lnTo>
                <a:lnTo>
                  <a:pt x="45244" y="27167"/>
                </a:lnTo>
                <a:close/>
                <a:moveTo>
                  <a:pt x="5374" y="26727"/>
                </a:moveTo>
                <a:lnTo>
                  <a:pt x="5426" y="26762"/>
                </a:lnTo>
                <a:lnTo>
                  <a:pt x="5973" y="27202"/>
                </a:lnTo>
                <a:lnTo>
                  <a:pt x="6061" y="27290"/>
                </a:lnTo>
                <a:lnTo>
                  <a:pt x="6131" y="27379"/>
                </a:lnTo>
                <a:lnTo>
                  <a:pt x="6166" y="27484"/>
                </a:lnTo>
                <a:lnTo>
                  <a:pt x="6166" y="27625"/>
                </a:lnTo>
                <a:lnTo>
                  <a:pt x="6025" y="27537"/>
                </a:lnTo>
                <a:lnTo>
                  <a:pt x="5884" y="27449"/>
                </a:lnTo>
                <a:lnTo>
                  <a:pt x="5744" y="27343"/>
                </a:lnTo>
                <a:lnTo>
                  <a:pt x="5638" y="27238"/>
                </a:lnTo>
                <a:lnTo>
                  <a:pt x="5532" y="27114"/>
                </a:lnTo>
                <a:lnTo>
                  <a:pt x="5444" y="26991"/>
                </a:lnTo>
                <a:lnTo>
                  <a:pt x="5374" y="26868"/>
                </a:lnTo>
                <a:lnTo>
                  <a:pt x="5321" y="26727"/>
                </a:lnTo>
                <a:close/>
                <a:moveTo>
                  <a:pt x="42971" y="22111"/>
                </a:moveTo>
                <a:lnTo>
                  <a:pt x="43024" y="22146"/>
                </a:lnTo>
                <a:lnTo>
                  <a:pt x="43077" y="22181"/>
                </a:lnTo>
                <a:lnTo>
                  <a:pt x="43129" y="22234"/>
                </a:lnTo>
                <a:lnTo>
                  <a:pt x="43059" y="22287"/>
                </a:lnTo>
                <a:lnTo>
                  <a:pt x="43006" y="22340"/>
                </a:lnTo>
                <a:lnTo>
                  <a:pt x="42442" y="22710"/>
                </a:lnTo>
                <a:lnTo>
                  <a:pt x="42407" y="22745"/>
                </a:lnTo>
                <a:lnTo>
                  <a:pt x="42389" y="22780"/>
                </a:lnTo>
                <a:lnTo>
                  <a:pt x="42389" y="22815"/>
                </a:lnTo>
                <a:lnTo>
                  <a:pt x="42389" y="22851"/>
                </a:lnTo>
                <a:lnTo>
                  <a:pt x="42742" y="22657"/>
                </a:lnTo>
                <a:lnTo>
                  <a:pt x="43094" y="22463"/>
                </a:lnTo>
                <a:lnTo>
                  <a:pt x="43182" y="22428"/>
                </a:lnTo>
                <a:lnTo>
                  <a:pt x="43270" y="22410"/>
                </a:lnTo>
                <a:lnTo>
                  <a:pt x="43323" y="22393"/>
                </a:lnTo>
                <a:lnTo>
                  <a:pt x="43394" y="22410"/>
                </a:lnTo>
                <a:lnTo>
                  <a:pt x="43447" y="22445"/>
                </a:lnTo>
                <a:lnTo>
                  <a:pt x="43499" y="22498"/>
                </a:lnTo>
                <a:lnTo>
                  <a:pt x="43640" y="22674"/>
                </a:lnTo>
                <a:lnTo>
                  <a:pt x="43182" y="22886"/>
                </a:lnTo>
                <a:lnTo>
                  <a:pt x="42971" y="23009"/>
                </a:lnTo>
                <a:lnTo>
                  <a:pt x="42865" y="23080"/>
                </a:lnTo>
                <a:lnTo>
                  <a:pt x="42777" y="23168"/>
                </a:lnTo>
                <a:lnTo>
                  <a:pt x="42805" y="23252"/>
                </a:lnTo>
                <a:lnTo>
                  <a:pt x="42812" y="23238"/>
                </a:lnTo>
                <a:lnTo>
                  <a:pt x="43041" y="23115"/>
                </a:lnTo>
                <a:lnTo>
                  <a:pt x="43253" y="23009"/>
                </a:lnTo>
                <a:lnTo>
                  <a:pt x="43711" y="22780"/>
                </a:lnTo>
                <a:lnTo>
                  <a:pt x="43922" y="23044"/>
                </a:lnTo>
                <a:lnTo>
                  <a:pt x="43781" y="23150"/>
                </a:lnTo>
                <a:lnTo>
                  <a:pt x="43658" y="23238"/>
                </a:lnTo>
                <a:lnTo>
                  <a:pt x="43358" y="23379"/>
                </a:lnTo>
                <a:lnTo>
                  <a:pt x="42795" y="23661"/>
                </a:lnTo>
                <a:lnTo>
                  <a:pt x="42865" y="23679"/>
                </a:lnTo>
                <a:lnTo>
                  <a:pt x="42936" y="23696"/>
                </a:lnTo>
                <a:lnTo>
                  <a:pt x="43006" y="23679"/>
                </a:lnTo>
                <a:lnTo>
                  <a:pt x="43077" y="23643"/>
                </a:lnTo>
                <a:lnTo>
                  <a:pt x="43711" y="23397"/>
                </a:lnTo>
                <a:lnTo>
                  <a:pt x="44010" y="23273"/>
                </a:lnTo>
                <a:lnTo>
                  <a:pt x="44116" y="23573"/>
                </a:lnTo>
                <a:lnTo>
                  <a:pt x="43817" y="23749"/>
                </a:lnTo>
                <a:lnTo>
                  <a:pt x="43094" y="24172"/>
                </a:lnTo>
                <a:lnTo>
                  <a:pt x="43006" y="24225"/>
                </a:lnTo>
                <a:lnTo>
                  <a:pt x="42988" y="24260"/>
                </a:lnTo>
                <a:lnTo>
                  <a:pt x="42972" y="24308"/>
                </a:lnTo>
                <a:lnTo>
                  <a:pt x="42972" y="24308"/>
                </a:lnTo>
                <a:lnTo>
                  <a:pt x="43094" y="24278"/>
                </a:lnTo>
                <a:lnTo>
                  <a:pt x="43218" y="24225"/>
                </a:lnTo>
                <a:lnTo>
                  <a:pt x="43975" y="23873"/>
                </a:lnTo>
                <a:lnTo>
                  <a:pt x="44063" y="23855"/>
                </a:lnTo>
                <a:lnTo>
                  <a:pt x="44151" y="23837"/>
                </a:lnTo>
                <a:lnTo>
                  <a:pt x="44151" y="23961"/>
                </a:lnTo>
                <a:lnTo>
                  <a:pt x="44134" y="24066"/>
                </a:lnTo>
                <a:lnTo>
                  <a:pt x="44063" y="24154"/>
                </a:lnTo>
                <a:lnTo>
                  <a:pt x="43975" y="24207"/>
                </a:lnTo>
                <a:lnTo>
                  <a:pt x="43376" y="24542"/>
                </a:lnTo>
                <a:lnTo>
                  <a:pt x="43253" y="24630"/>
                </a:lnTo>
                <a:lnTo>
                  <a:pt x="43112" y="24736"/>
                </a:lnTo>
                <a:lnTo>
                  <a:pt x="43112" y="24736"/>
                </a:lnTo>
                <a:lnTo>
                  <a:pt x="43235" y="24718"/>
                </a:lnTo>
                <a:lnTo>
                  <a:pt x="43358" y="24683"/>
                </a:lnTo>
                <a:lnTo>
                  <a:pt x="43605" y="24577"/>
                </a:lnTo>
                <a:lnTo>
                  <a:pt x="43834" y="24472"/>
                </a:lnTo>
                <a:lnTo>
                  <a:pt x="44081" y="24401"/>
                </a:lnTo>
                <a:lnTo>
                  <a:pt x="44098" y="24524"/>
                </a:lnTo>
                <a:lnTo>
                  <a:pt x="44098" y="24595"/>
                </a:lnTo>
                <a:lnTo>
                  <a:pt x="44081" y="24648"/>
                </a:lnTo>
                <a:lnTo>
                  <a:pt x="44063" y="24683"/>
                </a:lnTo>
                <a:lnTo>
                  <a:pt x="44028" y="24736"/>
                </a:lnTo>
                <a:lnTo>
                  <a:pt x="43922" y="24824"/>
                </a:lnTo>
                <a:lnTo>
                  <a:pt x="43764" y="24894"/>
                </a:lnTo>
                <a:lnTo>
                  <a:pt x="43623" y="24965"/>
                </a:lnTo>
                <a:lnTo>
                  <a:pt x="43464" y="25035"/>
                </a:lnTo>
                <a:lnTo>
                  <a:pt x="43306" y="25071"/>
                </a:lnTo>
                <a:lnTo>
                  <a:pt x="42900" y="25194"/>
                </a:lnTo>
                <a:lnTo>
                  <a:pt x="42495" y="25317"/>
                </a:lnTo>
                <a:lnTo>
                  <a:pt x="42108" y="25476"/>
                </a:lnTo>
                <a:lnTo>
                  <a:pt x="41720" y="25652"/>
                </a:lnTo>
                <a:lnTo>
                  <a:pt x="41544" y="25758"/>
                </a:lnTo>
                <a:lnTo>
                  <a:pt x="41473" y="25793"/>
                </a:lnTo>
                <a:lnTo>
                  <a:pt x="41420" y="25863"/>
                </a:lnTo>
                <a:lnTo>
                  <a:pt x="41368" y="25934"/>
                </a:lnTo>
                <a:lnTo>
                  <a:pt x="41350" y="26022"/>
                </a:lnTo>
                <a:lnTo>
                  <a:pt x="41227" y="26022"/>
                </a:lnTo>
                <a:lnTo>
                  <a:pt x="41121" y="26075"/>
                </a:lnTo>
                <a:lnTo>
                  <a:pt x="41015" y="26128"/>
                </a:lnTo>
                <a:lnTo>
                  <a:pt x="40927" y="26198"/>
                </a:lnTo>
                <a:lnTo>
                  <a:pt x="40610" y="26445"/>
                </a:lnTo>
                <a:lnTo>
                  <a:pt x="40346" y="26639"/>
                </a:lnTo>
                <a:lnTo>
                  <a:pt x="40081" y="26815"/>
                </a:lnTo>
                <a:lnTo>
                  <a:pt x="39817" y="26973"/>
                </a:lnTo>
                <a:lnTo>
                  <a:pt x="39535" y="27114"/>
                </a:lnTo>
                <a:lnTo>
                  <a:pt x="39253" y="27255"/>
                </a:lnTo>
                <a:lnTo>
                  <a:pt x="38972" y="27379"/>
                </a:lnTo>
                <a:lnTo>
                  <a:pt x="38672" y="27484"/>
                </a:lnTo>
                <a:lnTo>
                  <a:pt x="38372" y="27590"/>
                </a:lnTo>
                <a:lnTo>
                  <a:pt x="38214" y="27608"/>
                </a:lnTo>
                <a:lnTo>
                  <a:pt x="38143" y="27608"/>
                </a:lnTo>
                <a:lnTo>
                  <a:pt x="38073" y="27590"/>
                </a:lnTo>
                <a:lnTo>
                  <a:pt x="38055" y="27660"/>
                </a:lnTo>
                <a:lnTo>
                  <a:pt x="38038" y="27643"/>
                </a:lnTo>
                <a:lnTo>
                  <a:pt x="38073" y="27590"/>
                </a:lnTo>
                <a:lnTo>
                  <a:pt x="38531" y="27379"/>
                </a:lnTo>
                <a:lnTo>
                  <a:pt x="39007" y="27114"/>
                </a:lnTo>
                <a:lnTo>
                  <a:pt x="39482" y="26797"/>
                </a:lnTo>
                <a:lnTo>
                  <a:pt x="39958" y="26480"/>
                </a:lnTo>
                <a:lnTo>
                  <a:pt x="40399" y="26145"/>
                </a:lnTo>
                <a:lnTo>
                  <a:pt x="40804" y="25828"/>
                </a:lnTo>
                <a:lnTo>
                  <a:pt x="41139" y="25529"/>
                </a:lnTo>
                <a:lnTo>
                  <a:pt x="41262" y="25388"/>
                </a:lnTo>
                <a:lnTo>
                  <a:pt x="41385" y="25247"/>
                </a:lnTo>
                <a:lnTo>
                  <a:pt x="40663" y="25810"/>
                </a:lnTo>
                <a:lnTo>
                  <a:pt x="39976" y="26321"/>
                </a:lnTo>
                <a:lnTo>
                  <a:pt x="39482" y="26674"/>
                </a:lnTo>
                <a:lnTo>
                  <a:pt x="39077" y="26920"/>
                </a:lnTo>
                <a:lnTo>
                  <a:pt x="38901" y="27009"/>
                </a:lnTo>
                <a:lnTo>
                  <a:pt x="38742" y="27079"/>
                </a:lnTo>
                <a:lnTo>
                  <a:pt x="38584" y="27132"/>
                </a:lnTo>
                <a:lnTo>
                  <a:pt x="38443" y="27185"/>
                </a:lnTo>
                <a:lnTo>
                  <a:pt x="39024" y="26744"/>
                </a:lnTo>
                <a:lnTo>
                  <a:pt x="39588" y="26321"/>
                </a:lnTo>
                <a:lnTo>
                  <a:pt x="39870" y="26092"/>
                </a:lnTo>
                <a:lnTo>
                  <a:pt x="40134" y="25881"/>
                </a:lnTo>
                <a:lnTo>
                  <a:pt x="40399" y="25634"/>
                </a:lnTo>
                <a:lnTo>
                  <a:pt x="40645" y="25388"/>
                </a:lnTo>
                <a:lnTo>
                  <a:pt x="40610" y="25352"/>
                </a:lnTo>
                <a:lnTo>
                  <a:pt x="40592" y="25352"/>
                </a:lnTo>
                <a:lnTo>
                  <a:pt x="40540" y="25388"/>
                </a:lnTo>
                <a:lnTo>
                  <a:pt x="40187" y="25705"/>
                </a:lnTo>
                <a:lnTo>
                  <a:pt x="39817" y="26004"/>
                </a:lnTo>
                <a:lnTo>
                  <a:pt x="39430" y="26304"/>
                </a:lnTo>
                <a:lnTo>
                  <a:pt x="39042" y="26603"/>
                </a:lnTo>
                <a:lnTo>
                  <a:pt x="38883" y="26691"/>
                </a:lnTo>
                <a:lnTo>
                  <a:pt x="38725" y="26797"/>
                </a:lnTo>
                <a:lnTo>
                  <a:pt x="38707" y="26744"/>
                </a:lnTo>
                <a:lnTo>
                  <a:pt x="38707" y="26709"/>
                </a:lnTo>
                <a:lnTo>
                  <a:pt x="38760" y="26639"/>
                </a:lnTo>
                <a:lnTo>
                  <a:pt x="39852" y="25493"/>
                </a:lnTo>
                <a:lnTo>
                  <a:pt x="40081" y="25247"/>
                </a:lnTo>
                <a:lnTo>
                  <a:pt x="40099" y="25211"/>
                </a:lnTo>
                <a:lnTo>
                  <a:pt x="40099" y="25123"/>
                </a:lnTo>
                <a:lnTo>
                  <a:pt x="39852" y="25352"/>
                </a:lnTo>
                <a:lnTo>
                  <a:pt x="39623" y="25564"/>
                </a:lnTo>
                <a:lnTo>
                  <a:pt x="39377" y="25793"/>
                </a:lnTo>
                <a:lnTo>
                  <a:pt x="39148" y="25987"/>
                </a:lnTo>
                <a:lnTo>
                  <a:pt x="39112" y="25934"/>
                </a:lnTo>
                <a:lnTo>
                  <a:pt x="39130" y="25899"/>
                </a:lnTo>
                <a:lnTo>
                  <a:pt x="39165" y="25828"/>
                </a:lnTo>
                <a:lnTo>
                  <a:pt x="39711" y="25141"/>
                </a:lnTo>
                <a:lnTo>
                  <a:pt x="40363" y="24278"/>
                </a:lnTo>
                <a:lnTo>
                  <a:pt x="40416" y="24207"/>
                </a:lnTo>
                <a:lnTo>
                  <a:pt x="40434" y="24154"/>
                </a:lnTo>
                <a:lnTo>
                  <a:pt x="40434" y="24102"/>
                </a:lnTo>
                <a:lnTo>
                  <a:pt x="40275" y="24225"/>
                </a:lnTo>
                <a:lnTo>
                  <a:pt x="40152" y="24366"/>
                </a:lnTo>
                <a:lnTo>
                  <a:pt x="40011" y="24507"/>
                </a:lnTo>
                <a:lnTo>
                  <a:pt x="39852" y="24648"/>
                </a:lnTo>
                <a:lnTo>
                  <a:pt x="39852" y="24542"/>
                </a:lnTo>
                <a:lnTo>
                  <a:pt x="39870" y="24489"/>
                </a:lnTo>
                <a:lnTo>
                  <a:pt x="39870" y="24472"/>
                </a:lnTo>
                <a:lnTo>
                  <a:pt x="40064" y="24190"/>
                </a:lnTo>
                <a:lnTo>
                  <a:pt x="40258" y="23908"/>
                </a:lnTo>
                <a:lnTo>
                  <a:pt x="40346" y="23784"/>
                </a:lnTo>
                <a:lnTo>
                  <a:pt x="40434" y="23643"/>
                </a:lnTo>
                <a:lnTo>
                  <a:pt x="40504" y="23503"/>
                </a:lnTo>
                <a:lnTo>
                  <a:pt x="40557" y="23362"/>
                </a:lnTo>
                <a:lnTo>
                  <a:pt x="40592" y="23256"/>
                </a:lnTo>
                <a:lnTo>
                  <a:pt x="40645" y="23150"/>
                </a:lnTo>
                <a:lnTo>
                  <a:pt x="40698" y="23062"/>
                </a:lnTo>
                <a:lnTo>
                  <a:pt x="40751" y="22974"/>
                </a:lnTo>
                <a:lnTo>
                  <a:pt x="40821" y="22904"/>
                </a:lnTo>
                <a:lnTo>
                  <a:pt x="40910" y="22851"/>
                </a:lnTo>
                <a:lnTo>
                  <a:pt x="40998" y="22780"/>
                </a:lnTo>
                <a:lnTo>
                  <a:pt x="41103" y="22745"/>
                </a:lnTo>
                <a:lnTo>
                  <a:pt x="41896" y="22445"/>
                </a:lnTo>
                <a:lnTo>
                  <a:pt x="42707" y="22146"/>
                </a:lnTo>
                <a:lnTo>
                  <a:pt x="42812" y="22111"/>
                </a:lnTo>
                <a:close/>
                <a:moveTo>
                  <a:pt x="9109" y="24789"/>
                </a:moveTo>
                <a:lnTo>
                  <a:pt x="9197" y="24894"/>
                </a:lnTo>
                <a:lnTo>
                  <a:pt x="9267" y="25000"/>
                </a:lnTo>
                <a:lnTo>
                  <a:pt x="9391" y="25229"/>
                </a:lnTo>
                <a:lnTo>
                  <a:pt x="9479" y="25458"/>
                </a:lnTo>
                <a:lnTo>
                  <a:pt x="9549" y="25687"/>
                </a:lnTo>
                <a:lnTo>
                  <a:pt x="9637" y="26022"/>
                </a:lnTo>
                <a:lnTo>
                  <a:pt x="9690" y="26304"/>
                </a:lnTo>
                <a:lnTo>
                  <a:pt x="9708" y="26533"/>
                </a:lnTo>
                <a:lnTo>
                  <a:pt x="9690" y="26709"/>
                </a:lnTo>
                <a:lnTo>
                  <a:pt x="9655" y="26709"/>
                </a:lnTo>
                <a:lnTo>
                  <a:pt x="9637" y="26691"/>
                </a:lnTo>
                <a:lnTo>
                  <a:pt x="9443" y="26462"/>
                </a:lnTo>
                <a:lnTo>
                  <a:pt x="9373" y="26339"/>
                </a:lnTo>
                <a:lnTo>
                  <a:pt x="9338" y="26304"/>
                </a:lnTo>
                <a:lnTo>
                  <a:pt x="9275" y="26304"/>
                </a:lnTo>
                <a:lnTo>
                  <a:pt x="9620" y="27079"/>
                </a:lnTo>
                <a:lnTo>
                  <a:pt x="9690" y="27255"/>
                </a:lnTo>
                <a:lnTo>
                  <a:pt x="9743" y="27431"/>
                </a:lnTo>
                <a:lnTo>
                  <a:pt x="9743" y="27484"/>
                </a:lnTo>
                <a:lnTo>
                  <a:pt x="9743" y="27555"/>
                </a:lnTo>
                <a:lnTo>
                  <a:pt x="9725" y="27678"/>
                </a:lnTo>
                <a:lnTo>
                  <a:pt x="9637" y="27660"/>
                </a:lnTo>
                <a:lnTo>
                  <a:pt x="9584" y="27625"/>
                </a:lnTo>
                <a:lnTo>
                  <a:pt x="9443" y="27519"/>
                </a:lnTo>
                <a:lnTo>
                  <a:pt x="9338" y="27414"/>
                </a:lnTo>
                <a:lnTo>
                  <a:pt x="9232" y="27290"/>
                </a:lnTo>
                <a:lnTo>
                  <a:pt x="9126" y="27167"/>
                </a:lnTo>
                <a:lnTo>
                  <a:pt x="9056" y="27026"/>
                </a:lnTo>
                <a:lnTo>
                  <a:pt x="8985" y="26868"/>
                </a:lnTo>
                <a:lnTo>
                  <a:pt x="8932" y="26709"/>
                </a:lnTo>
                <a:lnTo>
                  <a:pt x="8897" y="26550"/>
                </a:lnTo>
                <a:lnTo>
                  <a:pt x="8862" y="26145"/>
                </a:lnTo>
                <a:lnTo>
                  <a:pt x="8862" y="25951"/>
                </a:lnTo>
                <a:lnTo>
                  <a:pt x="8862" y="25758"/>
                </a:lnTo>
                <a:lnTo>
                  <a:pt x="8880" y="25564"/>
                </a:lnTo>
                <a:lnTo>
                  <a:pt x="8897" y="25370"/>
                </a:lnTo>
                <a:lnTo>
                  <a:pt x="8950" y="25176"/>
                </a:lnTo>
                <a:lnTo>
                  <a:pt x="9003" y="24982"/>
                </a:lnTo>
                <a:lnTo>
                  <a:pt x="9109" y="24789"/>
                </a:lnTo>
                <a:close/>
                <a:moveTo>
                  <a:pt x="37721" y="27167"/>
                </a:moveTo>
                <a:lnTo>
                  <a:pt x="37633" y="27308"/>
                </a:lnTo>
                <a:lnTo>
                  <a:pt x="37544" y="27414"/>
                </a:lnTo>
                <a:lnTo>
                  <a:pt x="37439" y="27502"/>
                </a:lnTo>
                <a:lnTo>
                  <a:pt x="37315" y="27555"/>
                </a:lnTo>
                <a:lnTo>
                  <a:pt x="37174" y="27608"/>
                </a:lnTo>
                <a:lnTo>
                  <a:pt x="37034" y="27625"/>
                </a:lnTo>
                <a:lnTo>
                  <a:pt x="36734" y="27678"/>
                </a:lnTo>
                <a:lnTo>
                  <a:pt x="36769" y="27590"/>
                </a:lnTo>
                <a:lnTo>
                  <a:pt x="36804" y="27537"/>
                </a:lnTo>
                <a:lnTo>
                  <a:pt x="36857" y="27484"/>
                </a:lnTo>
                <a:lnTo>
                  <a:pt x="36910" y="27467"/>
                </a:lnTo>
                <a:lnTo>
                  <a:pt x="37721" y="27167"/>
                </a:lnTo>
                <a:close/>
                <a:moveTo>
                  <a:pt x="60096" y="26022"/>
                </a:moveTo>
                <a:lnTo>
                  <a:pt x="60166" y="26040"/>
                </a:lnTo>
                <a:lnTo>
                  <a:pt x="60483" y="26216"/>
                </a:lnTo>
                <a:lnTo>
                  <a:pt x="60783" y="26392"/>
                </a:lnTo>
                <a:lnTo>
                  <a:pt x="61065" y="26603"/>
                </a:lnTo>
                <a:lnTo>
                  <a:pt x="61364" y="26815"/>
                </a:lnTo>
                <a:lnTo>
                  <a:pt x="61488" y="26903"/>
                </a:lnTo>
                <a:lnTo>
                  <a:pt x="61558" y="26938"/>
                </a:lnTo>
                <a:lnTo>
                  <a:pt x="61646" y="26973"/>
                </a:lnTo>
                <a:lnTo>
                  <a:pt x="61364" y="26603"/>
                </a:lnTo>
                <a:lnTo>
                  <a:pt x="61400" y="26550"/>
                </a:lnTo>
                <a:lnTo>
                  <a:pt x="61435" y="26533"/>
                </a:lnTo>
                <a:lnTo>
                  <a:pt x="61470" y="26533"/>
                </a:lnTo>
                <a:lnTo>
                  <a:pt x="61505" y="26550"/>
                </a:lnTo>
                <a:lnTo>
                  <a:pt x="62069" y="26850"/>
                </a:lnTo>
                <a:lnTo>
                  <a:pt x="62263" y="26956"/>
                </a:lnTo>
                <a:lnTo>
                  <a:pt x="62457" y="27079"/>
                </a:lnTo>
                <a:lnTo>
                  <a:pt x="62474" y="27044"/>
                </a:lnTo>
                <a:lnTo>
                  <a:pt x="62474" y="27009"/>
                </a:lnTo>
                <a:lnTo>
                  <a:pt x="62457" y="26956"/>
                </a:lnTo>
                <a:lnTo>
                  <a:pt x="62421" y="26885"/>
                </a:lnTo>
                <a:lnTo>
                  <a:pt x="62421" y="26850"/>
                </a:lnTo>
                <a:lnTo>
                  <a:pt x="62421" y="26832"/>
                </a:lnTo>
                <a:lnTo>
                  <a:pt x="62457" y="26815"/>
                </a:lnTo>
                <a:lnTo>
                  <a:pt x="62509" y="26797"/>
                </a:lnTo>
                <a:lnTo>
                  <a:pt x="62932" y="26920"/>
                </a:lnTo>
                <a:lnTo>
                  <a:pt x="63355" y="27044"/>
                </a:lnTo>
                <a:lnTo>
                  <a:pt x="63778" y="27167"/>
                </a:lnTo>
                <a:lnTo>
                  <a:pt x="64201" y="27326"/>
                </a:lnTo>
                <a:lnTo>
                  <a:pt x="64201" y="27379"/>
                </a:lnTo>
                <a:lnTo>
                  <a:pt x="63919" y="27502"/>
                </a:lnTo>
                <a:lnTo>
                  <a:pt x="63619" y="27590"/>
                </a:lnTo>
                <a:lnTo>
                  <a:pt x="63320" y="27660"/>
                </a:lnTo>
                <a:lnTo>
                  <a:pt x="63003" y="27696"/>
                </a:lnTo>
                <a:lnTo>
                  <a:pt x="62721" y="27696"/>
                </a:lnTo>
                <a:lnTo>
                  <a:pt x="62421" y="27678"/>
                </a:lnTo>
                <a:lnTo>
                  <a:pt x="62122" y="27625"/>
                </a:lnTo>
                <a:lnTo>
                  <a:pt x="61840" y="27555"/>
                </a:lnTo>
                <a:lnTo>
                  <a:pt x="61364" y="27414"/>
                </a:lnTo>
                <a:lnTo>
                  <a:pt x="61135" y="27326"/>
                </a:lnTo>
                <a:lnTo>
                  <a:pt x="60906" y="27220"/>
                </a:lnTo>
                <a:lnTo>
                  <a:pt x="60695" y="27114"/>
                </a:lnTo>
                <a:lnTo>
                  <a:pt x="60466" y="26991"/>
                </a:lnTo>
                <a:lnTo>
                  <a:pt x="60254" y="26868"/>
                </a:lnTo>
                <a:lnTo>
                  <a:pt x="60061" y="26727"/>
                </a:lnTo>
                <a:lnTo>
                  <a:pt x="59920" y="26603"/>
                </a:lnTo>
                <a:lnTo>
                  <a:pt x="59779" y="26498"/>
                </a:lnTo>
                <a:lnTo>
                  <a:pt x="59673" y="26357"/>
                </a:lnTo>
                <a:lnTo>
                  <a:pt x="59550" y="26216"/>
                </a:lnTo>
                <a:lnTo>
                  <a:pt x="59514" y="26128"/>
                </a:lnTo>
                <a:lnTo>
                  <a:pt x="59462" y="26022"/>
                </a:lnTo>
                <a:lnTo>
                  <a:pt x="59550" y="26040"/>
                </a:lnTo>
                <a:lnTo>
                  <a:pt x="59620" y="26075"/>
                </a:lnTo>
                <a:lnTo>
                  <a:pt x="59743" y="26163"/>
                </a:lnTo>
                <a:lnTo>
                  <a:pt x="59990" y="26339"/>
                </a:lnTo>
                <a:lnTo>
                  <a:pt x="60219" y="26515"/>
                </a:lnTo>
                <a:lnTo>
                  <a:pt x="60483" y="26691"/>
                </a:lnTo>
                <a:lnTo>
                  <a:pt x="60501" y="26656"/>
                </a:lnTo>
                <a:lnTo>
                  <a:pt x="60483" y="26603"/>
                </a:lnTo>
                <a:lnTo>
                  <a:pt x="60431" y="26550"/>
                </a:lnTo>
                <a:lnTo>
                  <a:pt x="60096" y="26180"/>
                </a:lnTo>
                <a:lnTo>
                  <a:pt x="60008" y="26057"/>
                </a:lnTo>
                <a:lnTo>
                  <a:pt x="60043" y="26022"/>
                </a:lnTo>
                <a:close/>
                <a:moveTo>
                  <a:pt x="2449" y="27273"/>
                </a:moveTo>
                <a:lnTo>
                  <a:pt x="2872" y="27308"/>
                </a:lnTo>
                <a:lnTo>
                  <a:pt x="2872" y="27379"/>
                </a:lnTo>
                <a:lnTo>
                  <a:pt x="2872" y="27396"/>
                </a:lnTo>
                <a:lnTo>
                  <a:pt x="2731" y="27502"/>
                </a:lnTo>
                <a:lnTo>
                  <a:pt x="2449" y="27696"/>
                </a:lnTo>
                <a:lnTo>
                  <a:pt x="2361" y="27731"/>
                </a:lnTo>
                <a:lnTo>
                  <a:pt x="2273" y="27748"/>
                </a:lnTo>
                <a:lnTo>
                  <a:pt x="2202" y="27748"/>
                </a:lnTo>
                <a:lnTo>
                  <a:pt x="2114" y="27713"/>
                </a:lnTo>
                <a:lnTo>
                  <a:pt x="1850" y="27590"/>
                </a:lnTo>
                <a:lnTo>
                  <a:pt x="1674" y="27519"/>
                </a:lnTo>
                <a:lnTo>
                  <a:pt x="1586" y="27467"/>
                </a:lnTo>
                <a:lnTo>
                  <a:pt x="1498" y="27396"/>
                </a:lnTo>
                <a:lnTo>
                  <a:pt x="1621" y="27361"/>
                </a:lnTo>
                <a:lnTo>
                  <a:pt x="1762" y="27326"/>
                </a:lnTo>
                <a:lnTo>
                  <a:pt x="1920" y="27290"/>
                </a:lnTo>
                <a:lnTo>
                  <a:pt x="2079" y="27273"/>
                </a:lnTo>
                <a:close/>
                <a:moveTo>
                  <a:pt x="44010" y="27343"/>
                </a:moveTo>
                <a:lnTo>
                  <a:pt x="44187" y="27379"/>
                </a:lnTo>
                <a:lnTo>
                  <a:pt x="44098" y="27519"/>
                </a:lnTo>
                <a:lnTo>
                  <a:pt x="43993" y="27625"/>
                </a:lnTo>
                <a:lnTo>
                  <a:pt x="43887" y="27696"/>
                </a:lnTo>
                <a:lnTo>
                  <a:pt x="43746" y="27748"/>
                </a:lnTo>
                <a:lnTo>
                  <a:pt x="43587" y="27784"/>
                </a:lnTo>
                <a:lnTo>
                  <a:pt x="43429" y="27801"/>
                </a:lnTo>
                <a:lnTo>
                  <a:pt x="43253" y="27801"/>
                </a:lnTo>
                <a:lnTo>
                  <a:pt x="43165" y="27784"/>
                </a:lnTo>
                <a:lnTo>
                  <a:pt x="43094" y="27766"/>
                </a:lnTo>
                <a:lnTo>
                  <a:pt x="43200" y="27625"/>
                </a:lnTo>
                <a:lnTo>
                  <a:pt x="43306" y="27519"/>
                </a:lnTo>
                <a:lnTo>
                  <a:pt x="43429" y="27449"/>
                </a:lnTo>
                <a:lnTo>
                  <a:pt x="43552" y="27379"/>
                </a:lnTo>
                <a:lnTo>
                  <a:pt x="43693" y="27343"/>
                </a:lnTo>
                <a:close/>
                <a:moveTo>
                  <a:pt x="40839" y="26515"/>
                </a:moveTo>
                <a:lnTo>
                  <a:pt x="40716" y="26639"/>
                </a:lnTo>
                <a:lnTo>
                  <a:pt x="40592" y="26779"/>
                </a:lnTo>
                <a:lnTo>
                  <a:pt x="40434" y="26920"/>
                </a:lnTo>
                <a:lnTo>
                  <a:pt x="40275" y="27044"/>
                </a:lnTo>
                <a:lnTo>
                  <a:pt x="39923" y="27290"/>
                </a:lnTo>
                <a:lnTo>
                  <a:pt x="39535" y="27502"/>
                </a:lnTo>
                <a:lnTo>
                  <a:pt x="39289" y="27608"/>
                </a:lnTo>
                <a:lnTo>
                  <a:pt x="39024" y="27713"/>
                </a:lnTo>
                <a:lnTo>
                  <a:pt x="38742" y="27784"/>
                </a:lnTo>
                <a:lnTo>
                  <a:pt x="38443" y="27837"/>
                </a:lnTo>
                <a:lnTo>
                  <a:pt x="38549" y="27748"/>
                </a:lnTo>
                <a:lnTo>
                  <a:pt x="38619" y="27713"/>
                </a:lnTo>
                <a:lnTo>
                  <a:pt x="38989" y="27537"/>
                </a:lnTo>
                <a:lnTo>
                  <a:pt x="39359" y="27361"/>
                </a:lnTo>
                <a:lnTo>
                  <a:pt x="39747" y="27167"/>
                </a:lnTo>
                <a:lnTo>
                  <a:pt x="40099" y="26956"/>
                </a:lnTo>
                <a:lnTo>
                  <a:pt x="40451" y="26727"/>
                </a:lnTo>
                <a:lnTo>
                  <a:pt x="40610" y="26603"/>
                </a:lnTo>
                <a:lnTo>
                  <a:pt x="40716" y="26550"/>
                </a:lnTo>
                <a:lnTo>
                  <a:pt x="40839" y="26515"/>
                </a:lnTo>
                <a:close/>
                <a:moveTo>
                  <a:pt x="42883" y="27361"/>
                </a:moveTo>
                <a:lnTo>
                  <a:pt x="43059" y="27379"/>
                </a:lnTo>
                <a:lnTo>
                  <a:pt x="43006" y="27484"/>
                </a:lnTo>
                <a:lnTo>
                  <a:pt x="42936" y="27555"/>
                </a:lnTo>
                <a:lnTo>
                  <a:pt x="42848" y="27625"/>
                </a:lnTo>
                <a:lnTo>
                  <a:pt x="42759" y="27678"/>
                </a:lnTo>
                <a:lnTo>
                  <a:pt x="42636" y="27766"/>
                </a:lnTo>
                <a:lnTo>
                  <a:pt x="42495" y="27819"/>
                </a:lnTo>
                <a:lnTo>
                  <a:pt x="42337" y="27854"/>
                </a:lnTo>
                <a:lnTo>
                  <a:pt x="42178" y="27872"/>
                </a:lnTo>
                <a:lnTo>
                  <a:pt x="42213" y="27766"/>
                </a:lnTo>
                <a:lnTo>
                  <a:pt x="42249" y="27678"/>
                </a:lnTo>
                <a:lnTo>
                  <a:pt x="42319" y="27590"/>
                </a:lnTo>
                <a:lnTo>
                  <a:pt x="42425" y="27519"/>
                </a:lnTo>
                <a:lnTo>
                  <a:pt x="42566" y="27431"/>
                </a:lnTo>
                <a:lnTo>
                  <a:pt x="42724" y="27379"/>
                </a:lnTo>
                <a:lnTo>
                  <a:pt x="42883" y="27361"/>
                </a:lnTo>
                <a:close/>
                <a:moveTo>
                  <a:pt x="40170" y="27343"/>
                </a:moveTo>
                <a:lnTo>
                  <a:pt x="40187" y="27396"/>
                </a:lnTo>
                <a:lnTo>
                  <a:pt x="40187" y="27431"/>
                </a:lnTo>
                <a:lnTo>
                  <a:pt x="39676" y="28224"/>
                </a:lnTo>
                <a:lnTo>
                  <a:pt x="38690" y="28083"/>
                </a:lnTo>
                <a:lnTo>
                  <a:pt x="38725" y="28030"/>
                </a:lnTo>
                <a:lnTo>
                  <a:pt x="38760" y="27995"/>
                </a:lnTo>
                <a:lnTo>
                  <a:pt x="38848" y="27942"/>
                </a:lnTo>
                <a:lnTo>
                  <a:pt x="38954" y="27907"/>
                </a:lnTo>
                <a:lnTo>
                  <a:pt x="39042" y="27872"/>
                </a:lnTo>
                <a:lnTo>
                  <a:pt x="39430" y="27696"/>
                </a:lnTo>
                <a:lnTo>
                  <a:pt x="39800" y="27519"/>
                </a:lnTo>
                <a:lnTo>
                  <a:pt x="39976" y="27414"/>
                </a:lnTo>
                <a:lnTo>
                  <a:pt x="40064" y="27361"/>
                </a:lnTo>
                <a:lnTo>
                  <a:pt x="40170" y="27343"/>
                </a:lnTo>
                <a:close/>
                <a:moveTo>
                  <a:pt x="26921" y="26357"/>
                </a:moveTo>
                <a:lnTo>
                  <a:pt x="27150" y="26410"/>
                </a:lnTo>
                <a:lnTo>
                  <a:pt x="27361" y="26498"/>
                </a:lnTo>
                <a:lnTo>
                  <a:pt x="27555" y="26621"/>
                </a:lnTo>
                <a:lnTo>
                  <a:pt x="27643" y="26674"/>
                </a:lnTo>
                <a:lnTo>
                  <a:pt x="27713" y="26762"/>
                </a:lnTo>
                <a:lnTo>
                  <a:pt x="27784" y="26850"/>
                </a:lnTo>
                <a:lnTo>
                  <a:pt x="27872" y="26920"/>
                </a:lnTo>
                <a:lnTo>
                  <a:pt x="27960" y="27009"/>
                </a:lnTo>
                <a:lnTo>
                  <a:pt x="28031" y="27097"/>
                </a:lnTo>
                <a:lnTo>
                  <a:pt x="28083" y="27167"/>
                </a:lnTo>
                <a:lnTo>
                  <a:pt x="28154" y="27238"/>
                </a:lnTo>
                <a:lnTo>
                  <a:pt x="28242" y="27273"/>
                </a:lnTo>
                <a:lnTo>
                  <a:pt x="28348" y="27308"/>
                </a:lnTo>
                <a:lnTo>
                  <a:pt x="28665" y="27396"/>
                </a:lnTo>
                <a:lnTo>
                  <a:pt x="28964" y="27484"/>
                </a:lnTo>
                <a:lnTo>
                  <a:pt x="29105" y="27537"/>
                </a:lnTo>
                <a:lnTo>
                  <a:pt x="29229" y="27608"/>
                </a:lnTo>
                <a:lnTo>
                  <a:pt x="29264" y="27660"/>
                </a:lnTo>
                <a:lnTo>
                  <a:pt x="29317" y="27731"/>
                </a:lnTo>
                <a:lnTo>
                  <a:pt x="29193" y="27731"/>
                </a:lnTo>
                <a:lnTo>
                  <a:pt x="29070" y="27713"/>
                </a:lnTo>
                <a:lnTo>
                  <a:pt x="28841" y="27660"/>
                </a:lnTo>
                <a:lnTo>
                  <a:pt x="28612" y="27590"/>
                </a:lnTo>
                <a:lnTo>
                  <a:pt x="28489" y="27572"/>
                </a:lnTo>
                <a:lnTo>
                  <a:pt x="28365" y="27555"/>
                </a:lnTo>
                <a:lnTo>
                  <a:pt x="28365" y="27555"/>
                </a:lnTo>
                <a:lnTo>
                  <a:pt x="28471" y="27678"/>
                </a:lnTo>
                <a:lnTo>
                  <a:pt x="28612" y="27784"/>
                </a:lnTo>
                <a:lnTo>
                  <a:pt x="28735" y="27854"/>
                </a:lnTo>
                <a:lnTo>
                  <a:pt x="28876" y="27907"/>
                </a:lnTo>
                <a:lnTo>
                  <a:pt x="29000" y="27960"/>
                </a:lnTo>
                <a:lnTo>
                  <a:pt x="29141" y="27995"/>
                </a:lnTo>
                <a:lnTo>
                  <a:pt x="29281" y="28030"/>
                </a:lnTo>
                <a:lnTo>
                  <a:pt x="29405" y="28066"/>
                </a:lnTo>
                <a:lnTo>
                  <a:pt x="29387" y="28118"/>
                </a:lnTo>
                <a:lnTo>
                  <a:pt x="29370" y="28154"/>
                </a:lnTo>
                <a:lnTo>
                  <a:pt x="29193" y="28207"/>
                </a:lnTo>
                <a:lnTo>
                  <a:pt x="29017" y="28242"/>
                </a:lnTo>
                <a:lnTo>
                  <a:pt x="28682" y="28242"/>
                </a:lnTo>
                <a:lnTo>
                  <a:pt x="28524" y="28207"/>
                </a:lnTo>
                <a:lnTo>
                  <a:pt x="28365" y="28154"/>
                </a:lnTo>
                <a:lnTo>
                  <a:pt x="28207" y="28083"/>
                </a:lnTo>
                <a:lnTo>
                  <a:pt x="28048" y="27978"/>
                </a:lnTo>
                <a:lnTo>
                  <a:pt x="27802" y="27784"/>
                </a:lnTo>
                <a:lnTo>
                  <a:pt x="27555" y="27555"/>
                </a:lnTo>
                <a:lnTo>
                  <a:pt x="27238" y="27255"/>
                </a:lnTo>
                <a:lnTo>
                  <a:pt x="26921" y="26956"/>
                </a:lnTo>
                <a:lnTo>
                  <a:pt x="26815" y="26815"/>
                </a:lnTo>
                <a:lnTo>
                  <a:pt x="26709" y="26656"/>
                </a:lnTo>
                <a:lnTo>
                  <a:pt x="26692" y="26586"/>
                </a:lnTo>
                <a:lnTo>
                  <a:pt x="26692" y="26533"/>
                </a:lnTo>
                <a:lnTo>
                  <a:pt x="26692" y="26480"/>
                </a:lnTo>
                <a:lnTo>
                  <a:pt x="26709" y="26427"/>
                </a:lnTo>
                <a:lnTo>
                  <a:pt x="26744" y="26392"/>
                </a:lnTo>
                <a:lnTo>
                  <a:pt x="26797" y="26357"/>
                </a:lnTo>
                <a:close/>
                <a:moveTo>
                  <a:pt x="45543" y="27343"/>
                </a:moveTo>
                <a:lnTo>
                  <a:pt x="45525" y="27431"/>
                </a:lnTo>
                <a:lnTo>
                  <a:pt x="45508" y="27502"/>
                </a:lnTo>
                <a:lnTo>
                  <a:pt x="45385" y="27713"/>
                </a:lnTo>
                <a:lnTo>
                  <a:pt x="45226" y="27925"/>
                </a:lnTo>
                <a:lnTo>
                  <a:pt x="45067" y="28118"/>
                </a:lnTo>
                <a:lnTo>
                  <a:pt x="44891" y="28295"/>
                </a:lnTo>
                <a:lnTo>
                  <a:pt x="44838" y="28347"/>
                </a:lnTo>
                <a:lnTo>
                  <a:pt x="44768" y="28400"/>
                </a:lnTo>
                <a:lnTo>
                  <a:pt x="44697" y="28436"/>
                </a:lnTo>
                <a:lnTo>
                  <a:pt x="44609" y="28436"/>
                </a:lnTo>
                <a:lnTo>
                  <a:pt x="43587" y="28471"/>
                </a:lnTo>
                <a:lnTo>
                  <a:pt x="43535" y="28330"/>
                </a:lnTo>
                <a:lnTo>
                  <a:pt x="43376" y="28277"/>
                </a:lnTo>
                <a:lnTo>
                  <a:pt x="43200" y="28242"/>
                </a:lnTo>
                <a:lnTo>
                  <a:pt x="43129" y="28207"/>
                </a:lnTo>
                <a:lnTo>
                  <a:pt x="43041" y="28171"/>
                </a:lnTo>
                <a:lnTo>
                  <a:pt x="42971" y="28118"/>
                </a:lnTo>
                <a:lnTo>
                  <a:pt x="42918" y="28048"/>
                </a:lnTo>
                <a:lnTo>
                  <a:pt x="42953" y="28013"/>
                </a:lnTo>
                <a:lnTo>
                  <a:pt x="43006" y="27995"/>
                </a:lnTo>
                <a:lnTo>
                  <a:pt x="43288" y="27978"/>
                </a:lnTo>
                <a:lnTo>
                  <a:pt x="43570" y="27960"/>
                </a:lnTo>
                <a:lnTo>
                  <a:pt x="43852" y="27978"/>
                </a:lnTo>
                <a:lnTo>
                  <a:pt x="43993" y="27995"/>
                </a:lnTo>
                <a:lnTo>
                  <a:pt x="44134" y="28013"/>
                </a:lnTo>
                <a:lnTo>
                  <a:pt x="44275" y="28048"/>
                </a:lnTo>
                <a:lnTo>
                  <a:pt x="44398" y="28066"/>
                </a:lnTo>
                <a:lnTo>
                  <a:pt x="44539" y="28083"/>
                </a:lnTo>
                <a:lnTo>
                  <a:pt x="44680" y="28066"/>
                </a:lnTo>
                <a:lnTo>
                  <a:pt x="44680" y="28013"/>
                </a:lnTo>
                <a:lnTo>
                  <a:pt x="44662" y="27978"/>
                </a:lnTo>
                <a:lnTo>
                  <a:pt x="44592" y="27942"/>
                </a:lnTo>
                <a:lnTo>
                  <a:pt x="44521" y="27907"/>
                </a:lnTo>
                <a:lnTo>
                  <a:pt x="44504" y="27889"/>
                </a:lnTo>
                <a:lnTo>
                  <a:pt x="44486" y="27854"/>
                </a:lnTo>
                <a:lnTo>
                  <a:pt x="44486" y="27837"/>
                </a:lnTo>
                <a:lnTo>
                  <a:pt x="44504" y="27819"/>
                </a:lnTo>
                <a:lnTo>
                  <a:pt x="45015" y="27572"/>
                </a:lnTo>
                <a:lnTo>
                  <a:pt x="45543" y="27343"/>
                </a:lnTo>
                <a:close/>
                <a:moveTo>
                  <a:pt x="3541" y="27361"/>
                </a:moveTo>
                <a:lnTo>
                  <a:pt x="3717" y="27379"/>
                </a:lnTo>
                <a:lnTo>
                  <a:pt x="3911" y="27431"/>
                </a:lnTo>
                <a:lnTo>
                  <a:pt x="4123" y="27519"/>
                </a:lnTo>
                <a:lnTo>
                  <a:pt x="4070" y="27572"/>
                </a:lnTo>
                <a:lnTo>
                  <a:pt x="3999" y="27608"/>
                </a:lnTo>
                <a:lnTo>
                  <a:pt x="3858" y="27678"/>
                </a:lnTo>
                <a:lnTo>
                  <a:pt x="3717" y="27766"/>
                </a:lnTo>
                <a:lnTo>
                  <a:pt x="3665" y="27801"/>
                </a:lnTo>
                <a:lnTo>
                  <a:pt x="3594" y="27872"/>
                </a:lnTo>
                <a:lnTo>
                  <a:pt x="3700" y="27872"/>
                </a:lnTo>
                <a:lnTo>
                  <a:pt x="3770" y="27854"/>
                </a:lnTo>
                <a:lnTo>
                  <a:pt x="4158" y="27731"/>
                </a:lnTo>
                <a:lnTo>
                  <a:pt x="4352" y="27678"/>
                </a:lnTo>
                <a:lnTo>
                  <a:pt x="4546" y="27643"/>
                </a:lnTo>
                <a:lnTo>
                  <a:pt x="4686" y="27625"/>
                </a:lnTo>
                <a:lnTo>
                  <a:pt x="4827" y="27643"/>
                </a:lnTo>
                <a:lnTo>
                  <a:pt x="4951" y="27660"/>
                </a:lnTo>
                <a:lnTo>
                  <a:pt x="5074" y="27713"/>
                </a:lnTo>
                <a:lnTo>
                  <a:pt x="5162" y="27766"/>
                </a:lnTo>
                <a:lnTo>
                  <a:pt x="5250" y="27837"/>
                </a:lnTo>
                <a:lnTo>
                  <a:pt x="4898" y="28083"/>
                </a:lnTo>
                <a:lnTo>
                  <a:pt x="5162" y="28048"/>
                </a:lnTo>
                <a:lnTo>
                  <a:pt x="5655" y="27925"/>
                </a:lnTo>
                <a:lnTo>
                  <a:pt x="5779" y="27907"/>
                </a:lnTo>
                <a:lnTo>
                  <a:pt x="5884" y="27907"/>
                </a:lnTo>
                <a:lnTo>
                  <a:pt x="6008" y="27942"/>
                </a:lnTo>
                <a:lnTo>
                  <a:pt x="6131" y="27978"/>
                </a:lnTo>
                <a:lnTo>
                  <a:pt x="6078" y="28048"/>
                </a:lnTo>
                <a:lnTo>
                  <a:pt x="6025" y="28101"/>
                </a:lnTo>
                <a:lnTo>
                  <a:pt x="5779" y="28242"/>
                </a:lnTo>
                <a:lnTo>
                  <a:pt x="5515" y="28347"/>
                </a:lnTo>
                <a:lnTo>
                  <a:pt x="5250" y="28418"/>
                </a:lnTo>
                <a:lnTo>
                  <a:pt x="4986" y="28471"/>
                </a:lnTo>
                <a:lnTo>
                  <a:pt x="4739" y="28488"/>
                </a:lnTo>
                <a:lnTo>
                  <a:pt x="4493" y="28506"/>
                </a:lnTo>
                <a:lnTo>
                  <a:pt x="4264" y="28506"/>
                </a:lnTo>
                <a:lnTo>
                  <a:pt x="4017" y="28488"/>
                </a:lnTo>
                <a:lnTo>
                  <a:pt x="3788" y="28453"/>
                </a:lnTo>
                <a:lnTo>
                  <a:pt x="3559" y="28400"/>
                </a:lnTo>
                <a:lnTo>
                  <a:pt x="3330" y="28330"/>
                </a:lnTo>
                <a:lnTo>
                  <a:pt x="3101" y="28224"/>
                </a:lnTo>
                <a:lnTo>
                  <a:pt x="2889" y="28118"/>
                </a:lnTo>
                <a:lnTo>
                  <a:pt x="2660" y="27978"/>
                </a:lnTo>
                <a:lnTo>
                  <a:pt x="2607" y="27925"/>
                </a:lnTo>
                <a:lnTo>
                  <a:pt x="2555" y="27872"/>
                </a:lnTo>
                <a:lnTo>
                  <a:pt x="2766" y="27678"/>
                </a:lnTo>
                <a:lnTo>
                  <a:pt x="2960" y="27537"/>
                </a:lnTo>
                <a:lnTo>
                  <a:pt x="3154" y="27431"/>
                </a:lnTo>
                <a:lnTo>
                  <a:pt x="3347" y="27379"/>
                </a:lnTo>
                <a:lnTo>
                  <a:pt x="3541" y="27361"/>
                </a:lnTo>
                <a:close/>
                <a:moveTo>
                  <a:pt x="43781" y="25247"/>
                </a:moveTo>
                <a:lnTo>
                  <a:pt x="43799" y="25300"/>
                </a:lnTo>
                <a:lnTo>
                  <a:pt x="43799" y="25335"/>
                </a:lnTo>
                <a:lnTo>
                  <a:pt x="43746" y="25370"/>
                </a:lnTo>
                <a:lnTo>
                  <a:pt x="42601" y="26321"/>
                </a:lnTo>
                <a:lnTo>
                  <a:pt x="42548" y="26357"/>
                </a:lnTo>
                <a:lnTo>
                  <a:pt x="42442" y="26357"/>
                </a:lnTo>
                <a:lnTo>
                  <a:pt x="42407" y="26339"/>
                </a:lnTo>
                <a:lnTo>
                  <a:pt x="42337" y="26357"/>
                </a:lnTo>
                <a:lnTo>
                  <a:pt x="42284" y="26410"/>
                </a:lnTo>
                <a:lnTo>
                  <a:pt x="42231" y="26462"/>
                </a:lnTo>
                <a:lnTo>
                  <a:pt x="40821" y="27766"/>
                </a:lnTo>
                <a:lnTo>
                  <a:pt x="40698" y="27889"/>
                </a:lnTo>
                <a:lnTo>
                  <a:pt x="40628" y="27925"/>
                </a:lnTo>
                <a:lnTo>
                  <a:pt x="40540" y="27942"/>
                </a:lnTo>
                <a:lnTo>
                  <a:pt x="40504" y="27978"/>
                </a:lnTo>
                <a:lnTo>
                  <a:pt x="40451" y="27995"/>
                </a:lnTo>
                <a:lnTo>
                  <a:pt x="40363" y="28083"/>
                </a:lnTo>
                <a:lnTo>
                  <a:pt x="40205" y="28295"/>
                </a:lnTo>
                <a:lnTo>
                  <a:pt x="40099" y="28400"/>
                </a:lnTo>
                <a:lnTo>
                  <a:pt x="39976" y="28506"/>
                </a:lnTo>
                <a:lnTo>
                  <a:pt x="39976" y="28347"/>
                </a:lnTo>
                <a:lnTo>
                  <a:pt x="40011" y="28242"/>
                </a:lnTo>
                <a:lnTo>
                  <a:pt x="40081" y="28083"/>
                </a:lnTo>
                <a:lnTo>
                  <a:pt x="40187" y="27925"/>
                </a:lnTo>
                <a:lnTo>
                  <a:pt x="40434" y="27572"/>
                </a:lnTo>
                <a:lnTo>
                  <a:pt x="40540" y="27379"/>
                </a:lnTo>
                <a:lnTo>
                  <a:pt x="40628" y="27185"/>
                </a:lnTo>
                <a:lnTo>
                  <a:pt x="40698" y="27079"/>
                </a:lnTo>
                <a:lnTo>
                  <a:pt x="40769" y="26991"/>
                </a:lnTo>
                <a:lnTo>
                  <a:pt x="41244" y="26462"/>
                </a:lnTo>
                <a:lnTo>
                  <a:pt x="41738" y="25951"/>
                </a:lnTo>
                <a:lnTo>
                  <a:pt x="41914" y="25810"/>
                </a:lnTo>
                <a:lnTo>
                  <a:pt x="42090" y="25687"/>
                </a:lnTo>
                <a:lnTo>
                  <a:pt x="42125" y="25670"/>
                </a:lnTo>
                <a:lnTo>
                  <a:pt x="42178" y="25670"/>
                </a:lnTo>
                <a:lnTo>
                  <a:pt x="42196" y="25705"/>
                </a:lnTo>
                <a:lnTo>
                  <a:pt x="42196" y="25740"/>
                </a:lnTo>
                <a:lnTo>
                  <a:pt x="42160" y="25793"/>
                </a:lnTo>
                <a:lnTo>
                  <a:pt x="41967" y="26022"/>
                </a:lnTo>
                <a:lnTo>
                  <a:pt x="40962" y="27238"/>
                </a:lnTo>
                <a:lnTo>
                  <a:pt x="40857" y="27396"/>
                </a:lnTo>
                <a:lnTo>
                  <a:pt x="40751" y="27555"/>
                </a:lnTo>
                <a:lnTo>
                  <a:pt x="40804" y="27572"/>
                </a:lnTo>
                <a:lnTo>
                  <a:pt x="40839" y="27555"/>
                </a:lnTo>
                <a:lnTo>
                  <a:pt x="40874" y="27484"/>
                </a:lnTo>
                <a:lnTo>
                  <a:pt x="41368" y="26938"/>
                </a:lnTo>
                <a:lnTo>
                  <a:pt x="41738" y="26550"/>
                </a:lnTo>
                <a:lnTo>
                  <a:pt x="42108" y="26180"/>
                </a:lnTo>
                <a:lnTo>
                  <a:pt x="42513" y="25828"/>
                </a:lnTo>
                <a:lnTo>
                  <a:pt x="42936" y="25493"/>
                </a:lnTo>
                <a:lnTo>
                  <a:pt x="43024" y="25441"/>
                </a:lnTo>
                <a:lnTo>
                  <a:pt x="43112" y="25388"/>
                </a:lnTo>
                <a:lnTo>
                  <a:pt x="43235" y="25352"/>
                </a:lnTo>
                <a:lnTo>
                  <a:pt x="43358" y="25335"/>
                </a:lnTo>
                <a:lnTo>
                  <a:pt x="43218" y="25546"/>
                </a:lnTo>
                <a:lnTo>
                  <a:pt x="43270" y="25546"/>
                </a:lnTo>
                <a:lnTo>
                  <a:pt x="43640" y="25317"/>
                </a:lnTo>
                <a:lnTo>
                  <a:pt x="43711" y="25282"/>
                </a:lnTo>
                <a:lnTo>
                  <a:pt x="43781" y="25247"/>
                </a:lnTo>
                <a:close/>
                <a:moveTo>
                  <a:pt x="42319" y="28083"/>
                </a:moveTo>
                <a:lnTo>
                  <a:pt x="42407" y="28101"/>
                </a:lnTo>
                <a:lnTo>
                  <a:pt x="42865" y="28259"/>
                </a:lnTo>
                <a:lnTo>
                  <a:pt x="43358" y="28471"/>
                </a:lnTo>
                <a:lnTo>
                  <a:pt x="42618" y="28629"/>
                </a:lnTo>
                <a:lnTo>
                  <a:pt x="42513" y="28647"/>
                </a:lnTo>
                <a:lnTo>
                  <a:pt x="42319" y="28647"/>
                </a:lnTo>
                <a:lnTo>
                  <a:pt x="42231" y="28612"/>
                </a:lnTo>
                <a:lnTo>
                  <a:pt x="42143" y="28577"/>
                </a:lnTo>
                <a:lnTo>
                  <a:pt x="42055" y="28541"/>
                </a:lnTo>
                <a:lnTo>
                  <a:pt x="41826" y="28383"/>
                </a:lnTo>
                <a:lnTo>
                  <a:pt x="41879" y="28312"/>
                </a:lnTo>
                <a:lnTo>
                  <a:pt x="41931" y="28242"/>
                </a:lnTo>
                <a:lnTo>
                  <a:pt x="42002" y="28189"/>
                </a:lnTo>
                <a:lnTo>
                  <a:pt x="42072" y="28136"/>
                </a:lnTo>
                <a:lnTo>
                  <a:pt x="42160" y="28101"/>
                </a:lnTo>
                <a:lnTo>
                  <a:pt x="42249" y="28083"/>
                </a:lnTo>
                <a:close/>
                <a:moveTo>
                  <a:pt x="33122" y="22410"/>
                </a:moveTo>
                <a:lnTo>
                  <a:pt x="33175" y="22428"/>
                </a:lnTo>
                <a:lnTo>
                  <a:pt x="33334" y="22534"/>
                </a:lnTo>
                <a:lnTo>
                  <a:pt x="33492" y="22657"/>
                </a:lnTo>
                <a:lnTo>
                  <a:pt x="33651" y="22815"/>
                </a:lnTo>
                <a:lnTo>
                  <a:pt x="33792" y="22974"/>
                </a:lnTo>
                <a:lnTo>
                  <a:pt x="34373" y="23714"/>
                </a:lnTo>
                <a:lnTo>
                  <a:pt x="34955" y="24436"/>
                </a:lnTo>
                <a:lnTo>
                  <a:pt x="35236" y="24859"/>
                </a:lnTo>
                <a:lnTo>
                  <a:pt x="35377" y="25071"/>
                </a:lnTo>
                <a:lnTo>
                  <a:pt x="35501" y="25282"/>
                </a:lnTo>
                <a:lnTo>
                  <a:pt x="35624" y="25511"/>
                </a:lnTo>
                <a:lnTo>
                  <a:pt x="35712" y="25740"/>
                </a:lnTo>
                <a:lnTo>
                  <a:pt x="35818" y="25969"/>
                </a:lnTo>
                <a:lnTo>
                  <a:pt x="35888" y="26216"/>
                </a:lnTo>
                <a:lnTo>
                  <a:pt x="35941" y="26374"/>
                </a:lnTo>
                <a:lnTo>
                  <a:pt x="35959" y="26480"/>
                </a:lnTo>
                <a:lnTo>
                  <a:pt x="35959" y="26603"/>
                </a:lnTo>
                <a:lnTo>
                  <a:pt x="35554" y="26040"/>
                </a:lnTo>
                <a:lnTo>
                  <a:pt x="35554" y="26145"/>
                </a:lnTo>
                <a:lnTo>
                  <a:pt x="35589" y="26251"/>
                </a:lnTo>
                <a:lnTo>
                  <a:pt x="35659" y="26392"/>
                </a:lnTo>
                <a:lnTo>
                  <a:pt x="35730" y="26568"/>
                </a:lnTo>
                <a:lnTo>
                  <a:pt x="35800" y="26727"/>
                </a:lnTo>
                <a:lnTo>
                  <a:pt x="35853" y="26885"/>
                </a:lnTo>
                <a:lnTo>
                  <a:pt x="35853" y="26973"/>
                </a:lnTo>
                <a:lnTo>
                  <a:pt x="35835" y="27061"/>
                </a:lnTo>
                <a:lnTo>
                  <a:pt x="35783" y="27044"/>
                </a:lnTo>
                <a:lnTo>
                  <a:pt x="35730" y="27009"/>
                </a:lnTo>
                <a:lnTo>
                  <a:pt x="35659" y="26920"/>
                </a:lnTo>
                <a:lnTo>
                  <a:pt x="35589" y="26815"/>
                </a:lnTo>
                <a:lnTo>
                  <a:pt x="35536" y="26779"/>
                </a:lnTo>
                <a:lnTo>
                  <a:pt x="35465" y="26762"/>
                </a:lnTo>
                <a:lnTo>
                  <a:pt x="35465" y="26762"/>
                </a:lnTo>
                <a:lnTo>
                  <a:pt x="35483" y="26850"/>
                </a:lnTo>
                <a:lnTo>
                  <a:pt x="35518" y="26938"/>
                </a:lnTo>
                <a:lnTo>
                  <a:pt x="35606" y="27079"/>
                </a:lnTo>
                <a:lnTo>
                  <a:pt x="35765" y="27361"/>
                </a:lnTo>
                <a:lnTo>
                  <a:pt x="35818" y="27431"/>
                </a:lnTo>
                <a:lnTo>
                  <a:pt x="35853" y="27502"/>
                </a:lnTo>
                <a:lnTo>
                  <a:pt x="35853" y="27590"/>
                </a:lnTo>
                <a:lnTo>
                  <a:pt x="35853" y="27625"/>
                </a:lnTo>
                <a:lnTo>
                  <a:pt x="35835" y="27678"/>
                </a:lnTo>
                <a:lnTo>
                  <a:pt x="35783" y="27660"/>
                </a:lnTo>
                <a:lnTo>
                  <a:pt x="35730" y="27625"/>
                </a:lnTo>
                <a:lnTo>
                  <a:pt x="35659" y="27519"/>
                </a:lnTo>
                <a:lnTo>
                  <a:pt x="35642" y="27467"/>
                </a:lnTo>
                <a:lnTo>
                  <a:pt x="35606" y="27414"/>
                </a:lnTo>
                <a:lnTo>
                  <a:pt x="35554" y="27379"/>
                </a:lnTo>
                <a:lnTo>
                  <a:pt x="35483" y="27379"/>
                </a:lnTo>
                <a:lnTo>
                  <a:pt x="35483" y="27467"/>
                </a:lnTo>
                <a:lnTo>
                  <a:pt x="35501" y="27555"/>
                </a:lnTo>
                <a:lnTo>
                  <a:pt x="35571" y="27731"/>
                </a:lnTo>
                <a:lnTo>
                  <a:pt x="35624" y="27925"/>
                </a:lnTo>
                <a:lnTo>
                  <a:pt x="35642" y="28013"/>
                </a:lnTo>
                <a:lnTo>
                  <a:pt x="35659" y="28101"/>
                </a:lnTo>
                <a:lnTo>
                  <a:pt x="35606" y="28101"/>
                </a:lnTo>
                <a:lnTo>
                  <a:pt x="35554" y="28066"/>
                </a:lnTo>
                <a:lnTo>
                  <a:pt x="35501" y="28013"/>
                </a:lnTo>
                <a:lnTo>
                  <a:pt x="35448" y="27942"/>
                </a:lnTo>
                <a:lnTo>
                  <a:pt x="35395" y="27872"/>
                </a:lnTo>
                <a:lnTo>
                  <a:pt x="35289" y="27766"/>
                </a:lnTo>
                <a:lnTo>
                  <a:pt x="35219" y="27713"/>
                </a:lnTo>
                <a:lnTo>
                  <a:pt x="35184" y="27696"/>
                </a:lnTo>
                <a:lnTo>
                  <a:pt x="35113" y="27696"/>
                </a:lnTo>
                <a:lnTo>
                  <a:pt x="35166" y="27784"/>
                </a:lnTo>
                <a:lnTo>
                  <a:pt x="35219" y="27872"/>
                </a:lnTo>
                <a:lnTo>
                  <a:pt x="35342" y="28030"/>
                </a:lnTo>
                <a:lnTo>
                  <a:pt x="35377" y="28118"/>
                </a:lnTo>
                <a:lnTo>
                  <a:pt x="35413" y="28207"/>
                </a:lnTo>
                <a:lnTo>
                  <a:pt x="35448" y="28312"/>
                </a:lnTo>
                <a:lnTo>
                  <a:pt x="35430" y="28418"/>
                </a:lnTo>
                <a:lnTo>
                  <a:pt x="35360" y="28400"/>
                </a:lnTo>
                <a:lnTo>
                  <a:pt x="35307" y="28365"/>
                </a:lnTo>
                <a:lnTo>
                  <a:pt x="35184" y="28277"/>
                </a:lnTo>
                <a:lnTo>
                  <a:pt x="35078" y="28189"/>
                </a:lnTo>
                <a:lnTo>
                  <a:pt x="35025" y="28154"/>
                </a:lnTo>
                <a:lnTo>
                  <a:pt x="34955" y="28118"/>
                </a:lnTo>
                <a:lnTo>
                  <a:pt x="34937" y="28189"/>
                </a:lnTo>
                <a:lnTo>
                  <a:pt x="34955" y="28224"/>
                </a:lnTo>
                <a:lnTo>
                  <a:pt x="35025" y="28295"/>
                </a:lnTo>
                <a:lnTo>
                  <a:pt x="35148" y="28453"/>
                </a:lnTo>
                <a:lnTo>
                  <a:pt x="35113" y="28488"/>
                </a:lnTo>
                <a:lnTo>
                  <a:pt x="35060" y="28488"/>
                </a:lnTo>
                <a:lnTo>
                  <a:pt x="35025" y="28471"/>
                </a:lnTo>
                <a:lnTo>
                  <a:pt x="34990" y="28453"/>
                </a:lnTo>
                <a:lnTo>
                  <a:pt x="34655" y="28259"/>
                </a:lnTo>
                <a:lnTo>
                  <a:pt x="34620" y="28312"/>
                </a:lnTo>
                <a:lnTo>
                  <a:pt x="34637" y="28347"/>
                </a:lnTo>
                <a:lnTo>
                  <a:pt x="34673" y="28400"/>
                </a:lnTo>
                <a:lnTo>
                  <a:pt x="34814" y="28559"/>
                </a:lnTo>
                <a:lnTo>
                  <a:pt x="34884" y="28629"/>
                </a:lnTo>
                <a:lnTo>
                  <a:pt x="34937" y="28735"/>
                </a:lnTo>
                <a:lnTo>
                  <a:pt x="34831" y="28735"/>
                </a:lnTo>
                <a:lnTo>
                  <a:pt x="34743" y="28700"/>
                </a:lnTo>
                <a:lnTo>
                  <a:pt x="34567" y="28647"/>
                </a:lnTo>
                <a:lnTo>
                  <a:pt x="34408" y="28577"/>
                </a:lnTo>
                <a:lnTo>
                  <a:pt x="34320" y="28559"/>
                </a:lnTo>
                <a:lnTo>
                  <a:pt x="34232" y="28577"/>
                </a:lnTo>
                <a:lnTo>
                  <a:pt x="34320" y="28682"/>
                </a:lnTo>
                <a:lnTo>
                  <a:pt x="34426" y="28753"/>
                </a:lnTo>
                <a:lnTo>
                  <a:pt x="34532" y="28841"/>
                </a:lnTo>
                <a:lnTo>
                  <a:pt x="34620" y="28929"/>
                </a:lnTo>
                <a:lnTo>
                  <a:pt x="34567" y="28982"/>
                </a:lnTo>
                <a:lnTo>
                  <a:pt x="34514" y="29017"/>
                </a:lnTo>
                <a:lnTo>
                  <a:pt x="34444" y="29035"/>
                </a:lnTo>
                <a:lnTo>
                  <a:pt x="34373" y="29017"/>
                </a:lnTo>
                <a:lnTo>
                  <a:pt x="34197" y="28947"/>
                </a:lnTo>
                <a:lnTo>
                  <a:pt x="34003" y="28876"/>
                </a:lnTo>
                <a:lnTo>
                  <a:pt x="33845" y="28806"/>
                </a:lnTo>
                <a:lnTo>
                  <a:pt x="33757" y="28788"/>
                </a:lnTo>
                <a:lnTo>
                  <a:pt x="33651" y="28788"/>
                </a:lnTo>
                <a:lnTo>
                  <a:pt x="34038" y="29123"/>
                </a:lnTo>
                <a:lnTo>
                  <a:pt x="34003" y="29176"/>
                </a:lnTo>
                <a:lnTo>
                  <a:pt x="33968" y="29193"/>
                </a:lnTo>
                <a:lnTo>
                  <a:pt x="33933" y="29193"/>
                </a:lnTo>
                <a:lnTo>
                  <a:pt x="33897" y="29176"/>
                </a:lnTo>
                <a:lnTo>
                  <a:pt x="33721" y="29105"/>
                </a:lnTo>
                <a:lnTo>
                  <a:pt x="33545" y="29052"/>
                </a:lnTo>
                <a:lnTo>
                  <a:pt x="33422" y="28999"/>
                </a:lnTo>
                <a:lnTo>
                  <a:pt x="33351" y="28982"/>
                </a:lnTo>
                <a:lnTo>
                  <a:pt x="33281" y="28982"/>
                </a:lnTo>
                <a:lnTo>
                  <a:pt x="33316" y="29052"/>
                </a:lnTo>
                <a:lnTo>
                  <a:pt x="33369" y="29105"/>
                </a:lnTo>
                <a:lnTo>
                  <a:pt x="33475" y="29176"/>
                </a:lnTo>
                <a:lnTo>
                  <a:pt x="33598" y="29246"/>
                </a:lnTo>
                <a:lnTo>
                  <a:pt x="33651" y="29299"/>
                </a:lnTo>
                <a:lnTo>
                  <a:pt x="33686" y="29352"/>
                </a:lnTo>
                <a:lnTo>
                  <a:pt x="33527" y="29352"/>
                </a:lnTo>
                <a:lnTo>
                  <a:pt x="33387" y="29299"/>
                </a:lnTo>
                <a:lnTo>
                  <a:pt x="33228" y="29264"/>
                </a:lnTo>
                <a:lnTo>
                  <a:pt x="33158" y="29246"/>
                </a:lnTo>
                <a:lnTo>
                  <a:pt x="33087" y="29246"/>
                </a:lnTo>
                <a:lnTo>
                  <a:pt x="33034" y="29281"/>
                </a:lnTo>
                <a:lnTo>
                  <a:pt x="32999" y="29334"/>
                </a:lnTo>
                <a:lnTo>
                  <a:pt x="32946" y="29369"/>
                </a:lnTo>
                <a:lnTo>
                  <a:pt x="32911" y="29387"/>
                </a:lnTo>
                <a:lnTo>
                  <a:pt x="32858" y="29369"/>
                </a:lnTo>
                <a:lnTo>
                  <a:pt x="32312" y="29246"/>
                </a:lnTo>
                <a:lnTo>
                  <a:pt x="32030" y="29158"/>
                </a:lnTo>
                <a:lnTo>
                  <a:pt x="31766" y="29070"/>
                </a:lnTo>
                <a:lnTo>
                  <a:pt x="31501" y="28964"/>
                </a:lnTo>
                <a:lnTo>
                  <a:pt x="31237" y="28858"/>
                </a:lnTo>
                <a:lnTo>
                  <a:pt x="30990" y="28717"/>
                </a:lnTo>
                <a:lnTo>
                  <a:pt x="30744" y="28541"/>
                </a:lnTo>
                <a:lnTo>
                  <a:pt x="30444" y="28347"/>
                </a:lnTo>
                <a:lnTo>
                  <a:pt x="30110" y="28154"/>
                </a:lnTo>
                <a:lnTo>
                  <a:pt x="29986" y="28066"/>
                </a:lnTo>
                <a:lnTo>
                  <a:pt x="29881" y="27978"/>
                </a:lnTo>
                <a:lnTo>
                  <a:pt x="29792" y="27872"/>
                </a:lnTo>
                <a:lnTo>
                  <a:pt x="29704" y="27766"/>
                </a:lnTo>
                <a:lnTo>
                  <a:pt x="29634" y="27643"/>
                </a:lnTo>
                <a:lnTo>
                  <a:pt x="29581" y="27502"/>
                </a:lnTo>
                <a:lnTo>
                  <a:pt x="29546" y="27379"/>
                </a:lnTo>
                <a:lnTo>
                  <a:pt x="29511" y="27220"/>
                </a:lnTo>
                <a:lnTo>
                  <a:pt x="29528" y="27202"/>
                </a:lnTo>
                <a:lnTo>
                  <a:pt x="29599" y="27202"/>
                </a:lnTo>
                <a:lnTo>
                  <a:pt x="29651" y="27220"/>
                </a:lnTo>
                <a:lnTo>
                  <a:pt x="29740" y="27308"/>
                </a:lnTo>
                <a:lnTo>
                  <a:pt x="30850" y="28259"/>
                </a:lnTo>
                <a:lnTo>
                  <a:pt x="31043" y="28418"/>
                </a:lnTo>
                <a:lnTo>
                  <a:pt x="31167" y="28488"/>
                </a:lnTo>
                <a:lnTo>
                  <a:pt x="31290" y="28559"/>
                </a:lnTo>
                <a:lnTo>
                  <a:pt x="31272" y="28471"/>
                </a:lnTo>
                <a:lnTo>
                  <a:pt x="31219" y="28418"/>
                </a:lnTo>
                <a:lnTo>
                  <a:pt x="31131" y="28330"/>
                </a:lnTo>
                <a:lnTo>
                  <a:pt x="30920" y="28118"/>
                </a:lnTo>
                <a:lnTo>
                  <a:pt x="30709" y="27942"/>
                </a:lnTo>
                <a:lnTo>
                  <a:pt x="30497" y="27731"/>
                </a:lnTo>
                <a:lnTo>
                  <a:pt x="30286" y="27555"/>
                </a:lnTo>
                <a:lnTo>
                  <a:pt x="30092" y="27326"/>
                </a:lnTo>
                <a:lnTo>
                  <a:pt x="29898" y="27097"/>
                </a:lnTo>
                <a:lnTo>
                  <a:pt x="30021" y="27026"/>
                </a:lnTo>
                <a:lnTo>
                  <a:pt x="30127" y="26991"/>
                </a:lnTo>
                <a:lnTo>
                  <a:pt x="30233" y="27009"/>
                </a:lnTo>
                <a:lnTo>
                  <a:pt x="30339" y="27061"/>
                </a:lnTo>
                <a:lnTo>
                  <a:pt x="30427" y="27149"/>
                </a:lnTo>
                <a:lnTo>
                  <a:pt x="30532" y="27238"/>
                </a:lnTo>
                <a:lnTo>
                  <a:pt x="31889" y="28471"/>
                </a:lnTo>
                <a:lnTo>
                  <a:pt x="32065" y="28612"/>
                </a:lnTo>
                <a:lnTo>
                  <a:pt x="32100" y="28577"/>
                </a:lnTo>
                <a:lnTo>
                  <a:pt x="32100" y="28541"/>
                </a:lnTo>
                <a:lnTo>
                  <a:pt x="32048" y="28506"/>
                </a:lnTo>
                <a:lnTo>
                  <a:pt x="31449" y="27907"/>
                </a:lnTo>
                <a:lnTo>
                  <a:pt x="30779" y="27202"/>
                </a:lnTo>
                <a:lnTo>
                  <a:pt x="30673" y="27079"/>
                </a:lnTo>
                <a:lnTo>
                  <a:pt x="30585" y="26938"/>
                </a:lnTo>
                <a:lnTo>
                  <a:pt x="30709" y="26868"/>
                </a:lnTo>
                <a:lnTo>
                  <a:pt x="30850" y="26815"/>
                </a:lnTo>
                <a:lnTo>
                  <a:pt x="31114" y="26744"/>
                </a:lnTo>
                <a:lnTo>
                  <a:pt x="31360" y="26973"/>
                </a:lnTo>
                <a:lnTo>
                  <a:pt x="31942" y="27590"/>
                </a:lnTo>
                <a:lnTo>
                  <a:pt x="32100" y="27713"/>
                </a:lnTo>
                <a:lnTo>
                  <a:pt x="32259" y="27854"/>
                </a:lnTo>
                <a:lnTo>
                  <a:pt x="32435" y="27978"/>
                </a:lnTo>
                <a:lnTo>
                  <a:pt x="32629" y="28101"/>
                </a:lnTo>
                <a:lnTo>
                  <a:pt x="32576" y="27995"/>
                </a:lnTo>
                <a:lnTo>
                  <a:pt x="32506" y="27907"/>
                </a:lnTo>
                <a:lnTo>
                  <a:pt x="32365" y="27784"/>
                </a:lnTo>
                <a:lnTo>
                  <a:pt x="32136" y="27555"/>
                </a:lnTo>
                <a:lnTo>
                  <a:pt x="31871" y="27273"/>
                </a:lnTo>
                <a:lnTo>
                  <a:pt x="31660" y="27026"/>
                </a:lnTo>
                <a:lnTo>
                  <a:pt x="31431" y="26727"/>
                </a:lnTo>
                <a:lnTo>
                  <a:pt x="31466" y="26674"/>
                </a:lnTo>
                <a:lnTo>
                  <a:pt x="31519" y="26621"/>
                </a:lnTo>
                <a:lnTo>
                  <a:pt x="31607" y="26568"/>
                </a:lnTo>
                <a:lnTo>
                  <a:pt x="31695" y="26515"/>
                </a:lnTo>
                <a:lnTo>
                  <a:pt x="31801" y="26462"/>
                </a:lnTo>
                <a:lnTo>
                  <a:pt x="31977" y="26603"/>
                </a:lnTo>
                <a:lnTo>
                  <a:pt x="32858" y="27467"/>
                </a:lnTo>
                <a:lnTo>
                  <a:pt x="33034" y="27608"/>
                </a:lnTo>
                <a:lnTo>
                  <a:pt x="33052" y="27555"/>
                </a:lnTo>
                <a:lnTo>
                  <a:pt x="33034" y="27502"/>
                </a:lnTo>
                <a:lnTo>
                  <a:pt x="32981" y="27449"/>
                </a:lnTo>
                <a:lnTo>
                  <a:pt x="32294" y="26603"/>
                </a:lnTo>
                <a:lnTo>
                  <a:pt x="32153" y="26427"/>
                </a:lnTo>
                <a:lnTo>
                  <a:pt x="32083" y="26304"/>
                </a:lnTo>
                <a:lnTo>
                  <a:pt x="32065" y="26251"/>
                </a:lnTo>
                <a:lnTo>
                  <a:pt x="32083" y="26216"/>
                </a:lnTo>
                <a:lnTo>
                  <a:pt x="32100" y="26163"/>
                </a:lnTo>
                <a:lnTo>
                  <a:pt x="32136" y="26128"/>
                </a:lnTo>
                <a:lnTo>
                  <a:pt x="32259" y="26004"/>
                </a:lnTo>
                <a:lnTo>
                  <a:pt x="32400" y="26075"/>
                </a:lnTo>
                <a:lnTo>
                  <a:pt x="32523" y="26163"/>
                </a:lnTo>
                <a:lnTo>
                  <a:pt x="32647" y="26269"/>
                </a:lnTo>
                <a:lnTo>
                  <a:pt x="32752" y="26392"/>
                </a:lnTo>
                <a:lnTo>
                  <a:pt x="33492" y="27167"/>
                </a:lnTo>
                <a:lnTo>
                  <a:pt x="33563" y="27238"/>
                </a:lnTo>
                <a:lnTo>
                  <a:pt x="33651" y="27290"/>
                </a:lnTo>
                <a:lnTo>
                  <a:pt x="33351" y="26903"/>
                </a:lnTo>
                <a:lnTo>
                  <a:pt x="33052" y="26515"/>
                </a:lnTo>
                <a:lnTo>
                  <a:pt x="32735" y="26145"/>
                </a:lnTo>
                <a:lnTo>
                  <a:pt x="32418" y="25758"/>
                </a:lnTo>
                <a:lnTo>
                  <a:pt x="32523" y="25722"/>
                </a:lnTo>
                <a:lnTo>
                  <a:pt x="32629" y="25687"/>
                </a:lnTo>
                <a:lnTo>
                  <a:pt x="32805" y="25670"/>
                </a:lnTo>
                <a:lnTo>
                  <a:pt x="32911" y="25687"/>
                </a:lnTo>
                <a:lnTo>
                  <a:pt x="33017" y="25722"/>
                </a:lnTo>
                <a:lnTo>
                  <a:pt x="33105" y="25775"/>
                </a:lnTo>
                <a:lnTo>
                  <a:pt x="33193" y="25846"/>
                </a:lnTo>
                <a:lnTo>
                  <a:pt x="33739" y="26392"/>
                </a:lnTo>
                <a:lnTo>
                  <a:pt x="34003" y="26656"/>
                </a:lnTo>
                <a:lnTo>
                  <a:pt x="34250" y="26956"/>
                </a:lnTo>
                <a:lnTo>
                  <a:pt x="34373" y="27097"/>
                </a:lnTo>
                <a:lnTo>
                  <a:pt x="34408" y="27061"/>
                </a:lnTo>
                <a:lnTo>
                  <a:pt x="34408" y="27026"/>
                </a:lnTo>
                <a:lnTo>
                  <a:pt x="34356" y="26973"/>
                </a:lnTo>
                <a:lnTo>
                  <a:pt x="34074" y="26550"/>
                </a:lnTo>
                <a:lnTo>
                  <a:pt x="33774" y="26163"/>
                </a:lnTo>
                <a:lnTo>
                  <a:pt x="33439" y="25793"/>
                </a:lnTo>
                <a:lnTo>
                  <a:pt x="33087" y="25423"/>
                </a:lnTo>
                <a:lnTo>
                  <a:pt x="32964" y="25300"/>
                </a:lnTo>
                <a:lnTo>
                  <a:pt x="32858" y="25176"/>
                </a:lnTo>
                <a:lnTo>
                  <a:pt x="32629" y="24894"/>
                </a:lnTo>
                <a:lnTo>
                  <a:pt x="32558" y="24789"/>
                </a:lnTo>
                <a:lnTo>
                  <a:pt x="32488" y="24683"/>
                </a:lnTo>
                <a:lnTo>
                  <a:pt x="32506" y="24612"/>
                </a:lnTo>
                <a:lnTo>
                  <a:pt x="32523" y="24577"/>
                </a:lnTo>
                <a:lnTo>
                  <a:pt x="32647" y="24419"/>
                </a:lnTo>
                <a:lnTo>
                  <a:pt x="32717" y="24436"/>
                </a:lnTo>
                <a:lnTo>
                  <a:pt x="32752" y="24436"/>
                </a:lnTo>
                <a:lnTo>
                  <a:pt x="33052" y="24701"/>
                </a:lnTo>
                <a:lnTo>
                  <a:pt x="33334" y="24965"/>
                </a:lnTo>
                <a:lnTo>
                  <a:pt x="33739" y="25388"/>
                </a:lnTo>
                <a:lnTo>
                  <a:pt x="34144" y="25828"/>
                </a:lnTo>
                <a:lnTo>
                  <a:pt x="34215" y="25916"/>
                </a:lnTo>
                <a:lnTo>
                  <a:pt x="34267" y="25951"/>
                </a:lnTo>
                <a:lnTo>
                  <a:pt x="34338" y="25987"/>
                </a:lnTo>
                <a:lnTo>
                  <a:pt x="34338" y="25987"/>
                </a:lnTo>
                <a:lnTo>
                  <a:pt x="33968" y="25476"/>
                </a:lnTo>
                <a:lnTo>
                  <a:pt x="33580" y="24982"/>
                </a:lnTo>
                <a:lnTo>
                  <a:pt x="33175" y="24524"/>
                </a:lnTo>
                <a:lnTo>
                  <a:pt x="32735" y="24084"/>
                </a:lnTo>
                <a:lnTo>
                  <a:pt x="32770" y="23978"/>
                </a:lnTo>
                <a:lnTo>
                  <a:pt x="32788" y="23873"/>
                </a:lnTo>
                <a:lnTo>
                  <a:pt x="32840" y="23767"/>
                </a:lnTo>
                <a:lnTo>
                  <a:pt x="32893" y="23661"/>
                </a:lnTo>
                <a:lnTo>
                  <a:pt x="33034" y="23696"/>
                </a:lnTo>
                <a:lnTo>
                  <a:pt x="33140" y="23749"/>
                </a:lnTo>
                <a:lnTo>
                  <a:pt x="33246" y="23837"/>
                </a:lnTo>
                <a:lnTo>
                  <a:pt x="33351" y="23925"/>
                </a:lnTo>
                <a:lnTo>
                  <a:pt x="34021" y="24648"/>
                </a:lnTo>
                <a:lnTo>
                  <a:pt x="34250" y="24877"/>
                </a:lnTo>
                <a:lnTo>
                  <a:pt x="34285" y="24841"/>
                </a:lnTo>
                <a:lnTo>
                  <a:pt x="34267" y="24806"/>
                </a:lnTo>
                <a:lnTo>
                  <a:pt x="34232" y="24736"/>
                </a:lnTo>
                <a:lnTo>
                  <a:pt x="33369" y="23732"/>
                </a:lnTo>
                <a:lnTo>
                  <a:pt x="33087" y="23397"/>
                </a:lnTo>
                <a:lnTo>
                  <a:pt x="32981" y="23273"/>
                </a:lnTo>
                <a:lnTo>
                  <a:pt x="32964" y="23238"/>
                </a:lnTo>
                <a:lnTo>
                  <a:pt x="32946" y="23185"/>
                </a:lnTo>
                <a:lnTo>
                  <a:pt x="32946" y="23150"/>
                </a:lnTo>
                <a:lnTo>
                  <a:pt x="32964" y="23097"/>
                </a:lnTo>
                <a:lnTo>
                  <a:pt x="33052" y="22939"/>
                </a:lnTo>
                <a:lnTo>
                  <a:pt x="33210" y="23044"/>
                </a:lnTo>
                <a:lnTo>
                  <a:pt x="33387" y="23185"/>
                </a:lnTo>
                <a:lnTo>
                  <a:pt x="33598" y="23379"/>
                </a:lnTo>
                <a:lnTo>
                  <a:pt x="33897" y="23696"/>
                </a:lnTo>
                <a:lnTo>
                  <a:pt x="34267" y="24102"/>
                </a:lnTo>
                <a:lnTo>
                  <a:pt x="34655" y="24507"/>
                </a:lnTo>
                <a:lnTo>
                  <a:pt x="34637" y="24419"/>
                </a:lnTo>
                <a:lnTo>
                  <a:pt x="34602" y="24348"/>
                </a:lnTo>
                <a:lnTo>
                  <a:pt x="34496" y="24225"/>
                </a:lnTo>
                <a:lnTo>
                  <a:pt x="34003" y="23608"/>
                </a:lnTo>
                <a:lnTo>
                  <a:pt x="33492" y="22992"/>
                </a:lnTo>
                <a:lnTo>
                  <a:pt x="33404" y="22904"/>
                </a:lnTo>
                <a:lnTo>
                  <a:pt x="33298" y="22798"/>
                </a:lnTo>
                <a:lnTo>
                  <a:pt x="33087" y="22639"/>
                </a:lnTo>
                <a:lnTo>
                  <a:pt x="33069" y="22604"/>
                </a:lnTo>
                <a:lnTo>
                  <a:pt x="33052" y="22569"/>
                </a:lnTo>
                <a:lnTo>
                  <a:pt x="33052" y="22410"/>
                </a:lnTo>
                <a:close/>
                <a:moveTo>
                  <a:pt x="45138" y="28806"/>
                </a:moveTo>
                <a:lnTo>
                  <a:pt x="45226" y="28823"/>
                </a:lnTo>
                <a:lnTo>
                  <a:pt x="45332" y="28858"/>
                </a:lnTo>
                <a:lnTo>
                  <a:pt x="45420" y="28894"/>
                </a:lnTo>
                <a:lnTo>
                  <a:pt x="45931" y="29140"/>
                </a:lnTo>
                <a:lnTo>
                  <a:pt x="45543" y="29316"/>
                </a:lnTo>
                <a:lnTo>
                  <a:pt x="45349" y="29387"/>
                </a:lnTo>
                <a:lnTo>
                  <a:pt x="45156" y="29440"/>
                </a:lnTo>
                <a:lnTo>
                  <a:pt x="44962" y="29475"/>
                </a:lnTo>
                <a:lnTo>
                  <a:pt x="44768" y="29510"/>
                </a:lnTo>
                <a:lnTo>
                  <a:pt x="44380" y="29510"/>
                </a:lnTo>
                <a:lnTo>
                  <a:pt x="44222" y="29493"/>
                </a:lnTo>
                <a:lnTo>
                  <a:pt x="44046" y="29440"/>
                </a:lnTo>
                <a:lnTo>
                  <a:pt x="43887" y="29369"/>
                </a:lnTo>
                <a:lnTo>
                  <a:pt x="43728" y="29264"/>
                </a:lnTo>
                <a:lnTo>
                  <a:pt x="43922" y="29176"/>
                </a:lnTo>
                <a:lnTo>
                  <a:pt x="44292" y="29035"/>
                </a:lnTo>
                <a:lnTo>
                  <a:pt x="44645" y="28894"/>
                </a:lnTo>
                <a:lnTo>
                  <a:pt x="44838" y="28823"/>
                </a:lnTo>
                <a:lnTo>
                  <a:pt x="44944" y="28806"/>
                </a:lnTo>
                <a:close/>
                <a:moveTo>
                  <a:pt x="42072" y="27643"/>
                </a:moveTo>
                <a:lnTo>
                  <a:pt x="42002" y="27748"/>
                </a:lnTo>
                <a:lnTo>
                  <a:pt x="41914" y="27837"/>
                </a:lnTo>
                <a:lnTo>
                  <a:pt x="41738" y="27978"/>
                </a:lnTo>
                <a:lnTo>
                  <a:pt x="41420" y="28295"/>
                </a:lnTo>
                <a:lnTo>
                  <a:pt x="41086" y="28612"/>
                </a:lnTo>
                <a:lnTo>
                  <a:pt x="40927" y="28753"/>
                </a:lnTo>
                <a:lnTo>
                  <a:pt x="40857" y="28841"/>
                </a:lnTo>
                <a:lnTo>
                  <a:pt x="40821" y="28947"/>
                </a:lnTo>
                <a:lnTo>
                  <a:pt x="41491" y="28524"/>
                </a:lnTo>
                <a:lnTo>
                  <a:pt x="41914" y="28647"/>
                </a:lnTo>
                <a:lnTo>
                  <a:pt x="41826" y="28717"/>
                </a:lnTo>
                <a:lnTo>
                  <a:pt x="41773" y="28770"/>
                </a:lnTo>
                <a:lnTo>
                  <a:pt x="41350" y="28964"/>
                </a:lnTo>
                <a:lnTo>
                  <a:pt x="41121" y="29070"/>
                </a:lnTo>
                <a:lnTo>
                  <a:pt x="40892" y="29193"/>
                </a:lnTo>
                <a:lnTo>
                  <a:pt x="40680" y="29334"/>
                </a:lnTo>
                <a:lnTo>
                  <a:pt x="40504" y="29510"/>
                </a:lnTo>
                <a:lnTo>
                  <a:pt x="40416" y="29563"/>
                </a:lnTo>
                <a:lnTo>
                  <a:pt x="40399" y="29422"/>
                </a:lnTo>
                <a:lnTo>
                  <a:pt x="40399" y="29264"/>
                </a:lnTo>
                <a:lnTo>
                  <a:pt x="40434" y="29123"/>
                </a:lnTo>
                <a:lnTo>
                  <a:pt x="40487" y="28964"/>
                </a:lnTo>
                <a:lnTo>
                  <a:pt x="40557" y="28823"/>
                </a:lnTo>
                <a:lnTo>
                  <a:pt x="40628" y="28665"/>
                </a:lnTo>
                <a:lnTo>
                  <a:pt x="40733" y="28524"/>
                </a:lnTo>
                <a:lnTo>
                  <a:pt x="40839" y="28383"/>
                </a:lnTo>
                <a:lnTo>
                  <a:pt x="40962" y="28259"/>
                </a:lnTo>
                <a:lnTo>
                  <a:pt x="41103" y="28136"/>
                </a:lnTo>
                <a:lnTo>
                  <a:pt x="41244" y="28013"/>
                </a:lnTo>
                <a:lnTo>
                  <a:pt x="41403" y="27907"/>
                </a:lnTo>
                <a:lnTo>
                  <a:pt x="41561" y="27819"/>
                </a:lnTo>
                <a:lnTo>
                  <a:pt x="41738" y="27748"/>
                </a:lnTo>
                <a:lnTo>
                  <a:pt x="41896" y="27678"/>
                </a:lnTo>
                <a:lnTo>
                  <a:pt x="42072" y="27643"/>
                </a:lnTo>
                <a:close/>
                <a:moveTo>
                  <a:pt x="26656" y="27079"/>
                </a:moveTo>
                <a:lnTo>
                  <a:pt x="26727" y="27149"/>
                </a:lnTo>
                <a:lnTo>
                  <a:pt x="26780" y="27202"/>
                </a:lnTo>
                <a:lnTo>
                  <a:pt x="26885" y="27361"/>
                </a:lnTo>
                <a:lnTo>
                  <a:pt x="27026" y="27519"/>
                </a:lnTo>
                <a:lnTo>
                  <a:pt x="27167" y="27660"/>
                </a:lnTo>
                <a:lnTo>
                  <a:pt x="27326" y="27784"/>
                </a:lnTo>
                <a:lnTo>
                  <a:pt x="27573" y="27960"/>
                </a:lnTo>
                <a:lnTo>
                  <a:pt x="27802" y="28154"/>
                </a:lnTo>
                <a:lnTo>
                  <a:pt x="27925" y="28242"/>
                </a:lnTo>
                <a:lnTo>
                  <a:pt x="28048" y="28312"/>
                </a:lnTo>
                <a:lnTo>
                  <a:pt x="28172" y="28347"/>
                </a:lnTo>
                <a:lnTo>
                  <a:pt x="28312" y="28365"/>
                </a:lnTo>
                <a:lnTo>
                  <a:pt x="28436" y="28524"/>
                </a:lnTo>
                <a:lnTo>
                  <a:pt x="28559" y="28682"/>
                </a:lnTo>
                <a:lnTo>
                  <a:pt x="28682" y="28823"/>
                </a:lnTo>
                <a:lnTo>
                  <a:pt x="28841" y="28947"/>
                </a:lnTo>
                <a:lnTo>
                  <a:pt x="28982" y="29070"/>
                </a:lnTo>
                <a:lnTo>
                  <a:pt x="29141" y="29193"/>
                </a:lnTo>
                <a:lnTo>
                  <a:pt x="29475" y="29387"/>
                </a:lnTo>
                <a:lnTo>
                  <a:pt x="30250" y="29863"/>
                </a:lnTo>
                <a:lnTo>
                  <a:pt x="30233" y="29916"/>
                </a:lnTo>
                <a:lnTo>
                  <a:pt x="29986" y="29827"/>
                </a:lnTo>
                <a:lnTo>
                  <a:pt x="29669" y="29686"/>
                </a:lnTo>
                <a:lnTo>
                  <a:pt x="29370" y="29528"/>
                </a:lnTo>
                <a:lnTo>
                  <a:pt x="29070" y="29352"/>
                </a:lnTo>
                <a:lnTo>
                  <a:pt x="28771" y="29158"/>
                </a:lnTo>
                <a:lnTo>
                  <a:pt x="28348" y="28876"/>
                </a:lnTo>
                <a:lnTo>
                  <a:pt x="27943" y="28577"/>
                </a:lnTo>
                <a:lnTo>
                  <a:pt x="27537" y="28277"/>
                </a:lnTo>
                <a:lnTo>
                  <a:pt x="27150" y="27942"/>
                </a:lnTo>
                <a:lnTo>
                  <a:pt x="27009" y="27801"/>
                </a:lnTo>
                <a:lnTo>
                  <a:pt x="26868" y="27643"/>
                </a:lnTo>
                <a:lnTo>
                  <a:pt x="26762" y="27467"/>
                </a:lnTo>
                <a:lnTo>
                  <a:pt x="26692" y="27255"/>
                </a:lnTo>
                <a:lnTo>
                  <a:pt x="26674" y="27202"/>
                </a:lnTo>
                <a:lnTo>
                  <a:pt x="26656" y="27079"/>
                </a:lnTo>
                <a:close/>
                <a:moveTo>
                  <a:pt x="43975" y="28700"/>
                </a:moveTo>
                <a:lnTo>
                  <a:pt x="44257" y="28717"/>
                </a:lnTo>
                <a:lnTo>
                  <a:pt x="44327" y="28735"/>
                </a:lnTo>
                <a:lnTo>
                  <a:pt x="44398" y="28770"/>
                </a:lnTo>
                <a:lnTo>
                  <a:pt x="44380" y="28806"/>
                </a:lnTo>
                <a:lnTo>
                  <a:pt x="44345" y="28841"/>
                </a:lnTo>
                <a:lnTo>
                  <a:pt x="44028" y="28964"/>
                </a:lnTo>
                <a:lnTo>
                  <a:pt x="43711" y="29087"/>
                </a:lnTo>
                <a:lnTo>
                  <a:pt x="43376" y="29176"/>
                </a:lnTo>
                <a:lnTo>
                  <a:pt x="43024" y="29228"/>
                </a:lnTo>
                <a:lnTo>
                  <a:pt x="42742" y="29228"/>
                </a:lnTo>
                <a:lnTo>
                  <a:pt x="42460" y="29193"/>
                </a:lnTo>
                <a:lnTo>
                  <a:pt x="42284" y="29176"/>
                </a:lnTo>
                <a:lnTo>
                  <a:pt x="42125" y="29193"/>
                </a:lnTo>
                <a:lnTo>
                  <a:pt x="41949" y="29246"/>
                </a:lnTo>
                <a:lnTo>
                  <a:pt x="41879" y="29281"/>
                </a:lnTo>
                <a:lnTo>
                  <a:pt x="41790" y="29334"/>
                </a:lnTo>
                <a:lnTo>
                  <a:pt x="41879" y="29352"/>
                </a:lnTo>
                <a:lnTo>
                  <a:pt x="41949" y="29352"/>
                </a:lnTo>
                <a:lnTo>
                  <a:pt x="42108" y="29334"/>
                </a:lnTo>
                <a:lnTo>
                  <a:pt x="42301" y="29316"/>
                </a:lnTo>
                <a:lnTo>
                  <a:pt x="42495" y="29299"/>
                </a:lnTo>
                <a:lnTo>
                  <a:pt x="42707" y="29316"/>
                </a:lnTo>
                <a:lnTo>
                  <a:pt x="42900" y="29369"/>
                </a:lnTo>
                <a:lnTo>
                  <a:pt x="43024" y="29405"/>
                </a:lnTo>
                <a:lnTo>
                  <a:pt x="43147" y="29457"/>
                </a:lnTo>
                <a:lnTo>
                  <a:pt x="43253" y="29528"/>
                </a:lnTo>
                <a:lnTo>
                  <a:pt x="43358" y="29598"/>
                </a:lnTo>
                <a:lnTo>
                  <a:pt x="43447" y="29669"/>
                </a:lnTo>
                <a:lnTo>
                  <a:pt x="43552" y="29757"/>
                </a:lnTo>
                <a:lnTo>
                  <a:pt x="43640" y="29863"/>
                </a:lnTo>
                <a:lnTo>
                  <a:pt x="43711" y="29986"/>
                </a:lnTo>
                <a:lnTo>
                  <a:pt x="43482" y="29933"/>
                </a:lnTo>
                <a:lnTo>
                  <a:pt x="43270" y="29863"/>
                </a:lnTo>
                <a:lnTo>
                  <a:pt x="43059" y="29792"/>
                </a:lnTo>
                <a:lnTo>
                  <a:pt x="42848" y="29739"/>
                </a:lnTo>
                <a:lnTo>
                  <a:pt x="42407" y="29651"/>
                </a:lnTo>
                <a:lnTo>
                  <a:pt x="41949" y="29563"/>
                </a:lnTo>
                <a:lnTo>
                  <a:pt x="41526" y="29493"/>
                </a:lnTo>
                <a:lnTo>
                  <a:pt x="41050" y="29440"/>
                </a:lnTo>
                <a:lnTo>
                  <a:pt x="41156" y="29352"/>
                </a:lnTo>
                <a:lnTo>
                  <a:pt x="41227" y="29299"/>
                </a:lnTo>
                <a:lnTo>
                  <a:pt x="41491" y="29158"/>
                </a:lnTo>
                <a:lnTo>
                  <a:pt x="41755" y="29052"/>
                </a:lnTo>
                <a:lnTo>
                  <a:pt x="42037" y="28964"/>
                </a:lnTo>
                <a:lnTo>
                  <a:pt x="42301" y="28911"/>
                </a:lnTo>
                <a:lnTo>
                  <a:pt x="43006" y="28806"/>
                </a:lnTo>
                <a:lnTo>
                  <a:pt x="43711" y="28717"/>
                </a:lnTo>
                <a:lnTo>
                  <a:pt x="43852" y="28700"/>
                </a:lnTo>
                <a:close/>
                <a:moveTo>
                  <a:pt x="41614" y="29775"/>
                </a:moveTo>
                <a:lnTo>
                  <a:pt x="41931" y="29792"/>
                </a:lnTo>
                <a:lnTo>
                  <a:pt x="42231" y="29845"/>
                </a:lnTo>
                <a:lnTo>
                  <a:pt x="42495" y="29916"/>
                </a:lnTo>
                <a:lnTo>
                  <a:pt x="42742" y="30021"/>
                </a:lnTo>
                <a:lnTo>
                  <a:pt x="42724" y="30056"/>
                </a:lnTo>
                <a:lnTo>
                  <a:pt x="42689" y="30074"/>
                </a:lnTo>
                <a:lnTo>
                  <a:pt x="42618" y="30074"/>
                </a:lnTo>
                <a:lnTo>
                  <a:pt x="41403" y="30004"/>
                </a:lnTo>
                <a:lnTo>
                  <a:pt x="40874" y="29986"/>
                </a:lnTo>
                <a:lnTo>
                  <a:pt x="40522" y="29951"/>
                </a:lnTo>
                <a:lnTo>
                  <a:pt x="40628" y="29916"/>
                </a:lnTo>
                <a:lnTo>
                  <a:pt x="40751" y="29863"/>
                </a:lnTo>
                <a:lnTo>
                  <a:pt x="41015" y="29810"/>
                </a:lnTo>
                <a:lnTo>
                  <a:pt x="41315" y="29775"/>
                </a:lnTo>
                <a:close/>
                <a:moveTo>
                  <a:pt x="29792" y="28207"/>
                </a:moveTo>
                <a:lnTo>
                  <a:pt x="29881" y="28242"/>
                </a:lnTo>
                <a:lnTo>
                  <a:pt x="30021" y="28347"/>
                </a:lnTo>
                <a:lnTo>
                  <a:pt x="30162" y="28453"/>
                </a:lnTo>
                <a:lnTo>
                  <a:pt x="30391" y="28612"/>
                </a:lnTo>
                <a:lnTo>
                  <a:pt x="30620" y="28770"/>
                </a:lnTo>
                <a:lnTo>
                  <a:pt x="30867" y="28911"/>
                </a:lnTo>
                <a:lnTo>
                  <a:pt x="31114" y="29052"/>
                </a:lnTo>
                <a:lnTo>
                  <a:pt x="31360" y="29176"/>
                </a:lnTo>
                <a:lnTo>
                  <a:pt x="31625" y="29281"/>
                </a:lnTo>
                <a:lnTo>
                  <a:pt x="31889" y="29369"/>
                </a:lnTo>
                <a:lnTo>
                  <a:pt x="32171" y="29457"/>
                </a:lnTo>
                <a:lnTo>
                  <a:pt x="32699" y="29581"/>
                </a:lnTo>
                <a:lnTo>
                  <a:pt x="32858" y="29634"/>
                </a:lnTo>
                <a:lnTo>
                  <a:pt x="32876" y="29651"/>
                </a:lnTo>
                <a:lnTo>
                  <a:pt x="32893" y="29704"/>
                </a:lnTo>
                <a:lnTo>
                  <a:pt x="32770" y="29792"/>
                </a:lnTo>
                <a:lnTo>
                  <a:pt x="32629" y="29863"/>
                </a:lnTo>
                <a:lnTo>
                  <a:pt x="32488" y="29933"/>
                </a:lnTo>
                <a:lnTo>
                  <a:pt x="32329" y="29968"/>
                </a:lnTo>
                <a:lnTo>
                  <a:pt x="32259" y="29986"/>
                </a:lnTo>
                <a:lnTo>
                  <a:pt x="32171" y="29986"/>
                </a:lnTo>
                <a:lnTo>
                  <a:pt x="32012" y="29951"/>
                </a:lnTo>
                <a:lnTo>
                  <a:pt x="31871" y="29898"/>
                </a:lnTo>
                <a:lnTo>
                  <a:pt x="31713" y="29880"/>
                </a:lnTo>
                <a:lnTo>
                  <a:pt x="31801" y="30092"/>
                </a:lnTo>
                <a:lnTo>
                  <a:pt x="31642" y="30127"/>
                </a:lnTo>
                <a:lnTo>
                  <a:pt x="31484" y="30145"/>
                </a:lnTo>
                <a:lnTo>
                  <a:pt x="31325" y="30162"/>
                </a:lnTo>
                <a:lnTo>
                  <a:pt x="31167" y="30162"/>
                </a:lnTo>
                <a:lnTo>
                  <a:pt x="31026" y="30145"/>
                </a:lnTo>
                <a:lnTo>
                  <a:pt x="30867" y="30109"/>
                </a:lnTo>
                <a:lnTo>
                  <a:pt x="30726" y="30074"/>
                </a:lnTo>
                <a:lnTo>
                  <a:pt x="30568" y="30021"/>
                </a:lnTo>
                <a:lnTo>
                  <a:pt x="30515" y="29986"/>
                </a:lnTo>
                <a:lnTo>
                  <a:pt x="30480" y="29951"/>
                </a:lnTo>
                <a:lnTo>
                  <a:pt x="30462" y="29933"/>
                </a:lnTo>
                <a:lnTo>
                  <a:pt x="30444" y="29880"/>
                </a:lnTo>
                <a:lnTo>
                  <a:pt x="30409" y="29827"/>
                </a:lnTo>
                <a:lnTo>
                  <a:pt x="30339" y="29739"/>
                </a:lnTo>
                <a:lnTo>
                  <a:pt x="30127" y="29616"/>
                </a:lnTo>
                <a:lnTo>
                  <a:pt x="29722" y="29334"/>
                </a:lnTo>
                <a:lnTo>
                  <a:pt x="28982" y="28788"/>
                </a:lnTo>
                <a:lnTo>
                  <a:pt x="28912" y="28735"/>
                </a:lnTo>
                <a:lnTo>
                  <a:pt x="28859" y="28682"/>
                </a:lnTo>
                <a:lnTo>
                  <a:pt x="28823" y="28612"/>
                </a:lnTo>
                <a:lnTo>
                  <a:pt x="28771" y="28506"/>
                </a:lnTo>
                <a:lnTo>
                  <a:pt x="28806" y="28471"/>
                </a:lnTo>
                <a:lnTo>
                  <a:pt x="28841" y="28436"/>
                </a:lnTo>
                <a:lnTo>
                  <a:pt x="28912" y="28436"/>
                </a:lnTo>
                <a:lnTo>
                  <a:pt x="29088" y="28453"/>
                </a:lnTo>
                <a:lnTo>
                  <a:pt x="29264" y="28488"/>
                </a:lnTo>
                <a:lnTo>
                  <a:pt x="29422" y="28559"/>
                </a:lnTo>
                <a:lnTo>
                  <a:pt x="29581" y="28665"/>
                </a:lnTo>
                <a:lnTo>
                  <a:pt x="30656" y="29369"/>
                </a:lnTo>
                <a:lnTo>
                  <a:pt x="30744" y="29422"/>
                </a:lnTo>
                <a:lnTo>
                  <a:pt x="30797" y="29440"/>
                </a:lnTo>
                <a:lnTo>
                  <a:pt x="30850" y="29440"/>
                </a:lnTo>
                <a:lnTo>
                  <a:pt x="30761" y="29352"/>
                </a:lnTo>
                <a:lnTo>
                  <a:pt x="30673" y="29264"/>
                </a:lnTo>
                <a:lnTo>
                  <a:pt x="29757" y="28541"/>
                </a:lnTo>
                <a:lnTo>
                  <a:pt x="29581" y="28400"/>
                </a:lnTo>
                <a:lnTo>
                  <a:pt x="29651" y="28277"/>
                </a:lnTo>
                <a:lnTo>
                  <a:pt x="29687" y="28242"/>
                </a:lnTo>
                <a:lnTo>
                  <a:pt x="29722" y="28224"/>
                </a:lnTo>
                <a:lnTo>
                  <a:pt x="29757" y="28207"/>
                </a:lnTo>
                <a:close/>
                <a:moveTo>
                  <a:pt x="25247" y="27343"/>
                </a:moveTo>
                <a:lnTo>
                  <a:pt x="25353" y="27361"/>
                </a:lnTo>
                <a:lnTo>
                  <a:pt x="25476" y="27379"/>
                </a:lnTo>
                <a:lnTo>
                  <a:pt x="25582" y="27414"/>
                </a:lnTo>
                <a:lnTo>
                  <a:pt x="26498" y="27748"/>
                </a:lnTo>
                <a:lnTo>
                  <a:pt x="26656" y="27819"/>
                </a:lnTo>
                <a:lnTo>
                  <a:pt x="26797" y="27907"/>
                </a:lnTo>
                <a:lnTo>
                  <a:pt x="26833" y="27960"/>
                </a:lnTo>
                <a:lnTo>
                  <a:pt x="26885" y="28048"/>
                </a:lnTo>
                <a:lnTo>
                  <a:pt x="26780" y="28048"/>
                </a:lnTo>
                <a:lnTo>
                  <a:pt x="26674" y="28030"/>
                </a:lnTo>
                <a:lnTo>
                  <a:pt x="26498" y="27978"/>
                </a:lnTo>
                <a:lnTo>
                  <a:pt x="26304" y="27925"/>
                </a:lnTo>
                <a:lnTo>
                  <a:pt x="26110" y="27907"/>
                </a:lnTo>
                <a:lnTo>
                  <a:pt x="26110" y="27907"/>
                </a:lnTo>
                <a:lnTo>
                  <a:pt x="26234" y="27995"/>
                </a:lnTo>
                <a:lnTo>
                  <a:pt x="26374" y="28048"/>
                </a:lnTo>
                <a:lnTo>
                  <a:pt x="26621" y="28154"/>
                </a:lnTo>
                <a:lnTo>
                  <a:pt x="26974" y="28295"/>
                </a:lnTo>
                <a:lnTo>
                  <a:pt x="27308" y="28436"/>
                </a:lnTo>
                <a:lnTo>
                  <a:pt x="27432" y="28488"/>
                </a:lnTo>
                <a:lnTo>
                  <a:pt x="27537" y="28559"/>
                </a:lnTo>
                <a:lnTo>
                  <a:pt x="27643" y="28647"/>
                </a:lnTo>
                <a:lnTo>
                  <a:pt x="27749" y="28770"/>
                </a:lnTo>
                <a:lnTo>
                  <a:pt x="27749" y="28770"/>
                </a:lnTo>
                <a:lnTo>
                  <a:pt x="27590" y="28753"/>
                </a:lnTo>
                <a:lnTo>
                  <a:pt x="27484" y="28735"/>
                </a:lnTo>
                <a:lnTo>
                  <a:pt x="26374" y="28418"/>
                </a:lnTo>
                <a:lnTo>
                  <a:pt x="25828" y="28259"/>
                </a:lnTo>
                <a:lnTo>
                  <a:pt x="25740" y="28242"/>
                </a:lnTo>
                <a:lnTo>
                  <a:pt x="25635" y="28277"/>
                </a:lnTo>
                <a:lnTo>
                  <a:pt x="25881" y="28365"/>
                </a:lnTo>
                <a:lnTo>
                  <a:pt x="28101" y="29052"/>
                </a:lnTo>
                <a:lnTo>
                  <a:pt x="28224" y="29087"/>
                </a:lnTo>
                <a:lnTo>
                  <a:pt x="28348" y="29140"/>
                </a:lnTo>
                <a:lnTo>
                  <a:pt x="28418" y="29193"/>
                </a:lnTo>
                <a:lnTo>
                  <a:pt x="28471" y="29246"/>
                </a:lnTo>
                <a:lnTo>
                  <a:pt x="28436" y="29299"/>
                </a:lnTo>
                <a:lnTo>
                  <a:pt x="28401" y="29316"/>
                </a:lnTo>
                <a:lnTo>
                  <a:pt x="28312" y="29316"/>
                </a:lnTo>
                <a:lnTo>
                  <a:pt x="27784" y="29228"/>
                </a:lnTo>
                <a:lnTo>
                  <a:pt x="27255" y="29140"/>
                </a:lnTo>
                <a:lnTo>
                  <a:pt x="26833" y="29070"/>
                </a:lnTo>
                <a:lnTo>
                  <a:pt x="26621" y="29035"/>
                </a:lnTo>
                <a:lnTo>
                  <a:pt x="26410" y="29017"/>
                </a:lnTo>
                <a:lnTo>
                  <a:pt x="26410" y="29017"/>
                </a:lnTo>
                <a:lnTo>
                  <a:pt x="26604" y="29087"/>
                </a:lnTo>
                <a:lnTo>
                  <a:pt x="26780" y="29158"/>
                </a:lnTo>
                <a:lnTo>
                  <a:pt x="27220" y="29281"/>
                </a:lnTo>
                <a:lnTo>
                  <a:pt x="27678" y="29369"/>
                </a:lnTo>
                <a:lnTo>
                  <a:pt x="28136" y="29440"/>
                </a:lnTo>
                <a:lnTo>
                  <a:pt x="28365" y="29457"/>
                </a:lnTo>
                <a:lnTo>
                  <a:pt x="28612" y="29457"/>
                </a:lnTo>
                <a:lnTo>
                  <a:pt x="28771" y="29475"/>
                </a:lnTo>
                <a:lnTo>
                  <a:pt x="28929" y="29510"/>
                </a:lnTo>
                <a:lnTo>
                  <a:pt x="28964" y="29528"/>
                </a:lnTo>
                <a:lnTo>
                  <a:pt x="29000" y="29563"/>
                </a:lnTo>
                <a:lnTo>
                  <a:pt x="29070" y="29634"/>
                </a:lnTo>
                <a:lnTo>
                  <a:pt x="29000" y="29722"/>
                </a:lnTo>
                <a:lnTo>
                  <a:pt x="28912" y="29775"/>
                </a:lnTo>
                <a:lnTo>
                  <a:pt x="28823" y="29792"/>
                </a:lnTo>
                <a:lnTo>
                  <a:pt x="28735" y="29792"/>
                </a:lnTo>
                <a:lnTo>
                  <a:pt x="28365" y="29739"/>
                </a:lnTo>
                <a:lnTo>
                  <a:pt x="27995" y="29686"/>
                </a:lnTo>
                <a:lnTo>
                  <a:pt x="26604" y="29457"/>
                </a:lnTo>
                <a:lnTo>
                  <a:pt x="26374" y="29457"/>
                </a:lnTo>
                <a:lnTo>
                  <a:pt x="26374" y="29493"/>
                </a:lnTo>
                <a:lnTo>
                  <a:pt x="26427" y="29528"/>
                </a:lnTo>
                <a:lnTo>
                  <a:pt x="26480" y="29546"/>
                </a:lnTo>
                <a:lnTo>
                  <a:pt x="26974" y="29686"/>
                </a:lnTo>
                <a:lnTo>
                  <a:pt x="27449" y="29792"/>
                </a:lnTo>
                <a:lnTo>
                  <a:pt x="27943" y="29863"/>
                </a:lnTo>
                <a:lnTo>
                  <a:pt x="28436" y="29916"/>
                </a:lnTo>
                <a:lnTo>
                  <a:pt x="28665" y="29933"/>
                </a:lnTo>
                <a:lnTo>
                  <a:pt x="28894" y="29933"/>
                </a:lnTo>
                <a:lnTo>
                  <a:pt x="29123" y="29916"/>
                </a:lnTo>
                <a:lnTo>
                  <a:pt x="29334" y="29863"/>
                </a:lnTo>
                <a:lnTo>
                  <a:pt x="29440" y="29845"/>
                </a:lnTo>
                <a:lnTo>
                  <a:pt x="29528" y="29845"/>
                </a:lnTo>
                <a:lnTo>
                  <a:pt x="29563" y="29863"/>
                </a:lnTo>
                <a:lnTo>
                  <a:pt x="29599" y="29880"/>
                </a:lnTo>
                <a:lnTo>
                  <a:pt x="29634" y="29933"/>
                </a:lnTo>
                <a:lnTo>
                  <a:pt x="29669" y="29968"/>
                </a:lnTo>
                <a:lnTo>
                  <a:pt x="29616" y="30021"/>
                </a:lnTo>
                <a:lnTo>
                  <a:pt x="29563" y="30056"/>
                </a:lnTo>
                <a:lnTo>
                  <a:pt x="29387" y="30109"/>
                </a:lnTo>
                <a:lnTo>
                  <a:pt x="29211" y="30145"/>
                </a:lnTo>
                <a:lnTo>
                  <a:pt x="29035" y="30162"/>
                </a:lnTo>
                <a:lnTo>
                  <a:pt x="28841" y="30162"/>
                </a:lnTo>
                <a:lnTo>
                  <a:pt x="28436" y="30180"/>
                </a:lnTo>
                <a:lnTo>
                  <a:pt x="27696" y="30180"/>
                </a:lnTo>
                <a:lnTo>
                  <a:pt x="27661" y="30250"/>
                </a:lnTo>
                <a:lnTo>
                  <a:pt x="27643" y="30303"/>
                </a:lnTo>
                <a:lnTo>
                  <a:pt x="27608" y="30356"/>
                </a:lnTo>
                <a:lnTo>
                  <a:pt x="27573" y="30374"/>
                </a:lnTo>
                <a:lnTo>
                  <a:pt x="27520" y="30391"/>
                </a:lnTo>
                <a:lnTo>
                  <a:pt x="27273" y="30391"/>
                </a:lnTo>
                <a:lnTo>
                  <a:pt x="27150" y="30374"/>
                </a:lnTo>
                <a:lnTo>
                  <a:pt x="27026" y="30338"/>
                </a:lnTo>
                <a:lnTo>
                  <a:pt x="26797" y="30250"/>
                </a:lnTo>
                <a:lnTo>
                  <a:pt x="26586" y="30162"/>
                </a:lnTo>
                <a:lnTo>
                  <a:pt x="26339" y="30039"/>
                </a:lnTo>
                <a:lnTo>
                  <a:pt x="26234" y="29968"/>
                </a:lnTo>
                <a:lnTo>
                  <a:pt x="26128" y="29880"/>
                </a:lnTo>
                <a:lnTo>
                  <a:pt x="25987" y="29775"/>
                </a:lnTo>
                <a:lnTo>
                  <a:pt x="25846" y="29669"/>
                </a:lnTo>
                <a:lnTo>
                  <a:pt x="25687" y="29598"/>
                </a:lnTo>
                <a:lnTo>
                  <a:pt x="25529" y="29510"/>
                </a:lnTo>
                <a:lnTo>
                  <a:pt x="24754" y="29193"/>
                </a:lnTo>
                <a:lnTo>
                  <a:pt x="24648" y="29123"/>
                </a:lnTo>
                <a:lnTo>
                  <a:pt x="24542" y="29070"/>
                </a:lnTo>
                <a:lnTo>
                  <a:pt x="24454" y="28999"/>
                </a:lnTo>
                <a:lnTo>
                  <a:pt x="24366" y="28911"/>
                </a:lnTo>
                <a:lnTo>
                  <a:pt x="24296" y="28823"/>
                </a:lnTo>
                <a:lnTo>
                  <a:pt x="24243" y="28717"/>
                </a:lnTo>
                <a:lnTo>
                  <a:pt x="24190" y="28612"/>
                </a:lnTo>
                <a:lnTo>
                  <a:pt x="24137" y="28506"/>
                </a:lnTo>
                <a:lnTo>
                  <a:pt x="24119" y="28365"/>
                </a:lnTo>
                <a:lnTo>
                  <a:pt x="24102" y="28224"/>
                </a:lnTo>
                <a:lnTo>
                  <a:pt x="24137" y="28083"/>
                </a:lnTo>
                <a:lnTo>
                  <a:pt x="24207" y="27942"/>
                </a:lnTo>
                <a:lnTo>
                  <a:pt x="24296" y="27801"/>
                </a:lnTo>
                <a:lnTo>
                  <a:pt x="24436" y="27660"/>
                </a:lnTo>
                <a:lnTo>
                  <a:pt x="24577" y="27537"/>
                </a:lnTo>
                <a:lnTo>
                  <a:pt x="24754" y="27431"/>
                </a:lnTo>
                <a:lnTo>
                  <a:pt x="24947" y="27379"/>
                </a:lnTo>
                <a:lnTo>
                  <a:pt x="25141" y="27343"/>
                </a:lnTo>
                <a:close/>
                <a:moveTo>
                  <a:pt x="30092" y="30109"/>
                </a:moveTo>
                <a:lnTo>
                  <a:pt x="30162" y="30127"/>
                </a:lnTo>
                <a:lnTo>
                  <a:pt x="30233" y="30162"/>
                </a:lnTo>
                <a:lnTo>
                  <a:pt x="30303" y="30197"/>
                </a:lnTo>
                <a:lnTo>
                  <a:pt x="30391" y="30250"/>
                </a:lnTo>
                <a:lnTo>
                  <a:pt x="30233" y="30303"/>
                </a:lnTo>
                <a:lnTo>
                  <a:pt x="30092" y="30356"/>
                </a:lnTo>
                <a:lnTo>
                  <a:pt x="29933" y="30374"/>
                </a:lnTo>
                <a:lnTo>
                  <a:pt x="29775" y="30391"/>
                </a:lnTo>
                <a:lnTo>
                  <a:pt x="29599" y="30409"/>
                </a:lnTo>
                <a:lnTo>
                  <a:pt x="29405" y="30409"/>
                </a:lnTo>
                <a:lnTo>
                  <a:pt x="28964" y="30374"/>
                </a:lnTo>
                <a:lnTo>
                  <a:pt x="29141" y="30303"/>
                </a:lnTo>
                <a:lnTo>
                  <a:pt x="29792" y="30145"/>
                </a:lnTo>
                <a:lnTo>
                  <a:pt x="29933" y="30109"/>
                </a:lnTo>
                <a:close/>
                <a:moveTo>
                  <a:pt x="39588" y="29933"/>
                </a:moveTo>
                <a:lnTo>
                  <a:pt x="39623" y="29951"/>
                </a:lnTo>
                <a:lnTo>
                  <a:pt x="39641" y="29986"/>
                </a:lnTo>
                <a:lnTo>
                  <a:pt x="39623" y="30004"/>
                </a:lnTo>
                <a:lnTo>
                  <a:pt x="39606" y="30039"/>
                </a:lnTo>
                <a:lnTo>
                  <a:pt x="39430" y="30162"/>
                </a:lnTo>
                <a:lnTo>
                  <a:pt x="39341" y="30215"/>
                </a:lnTo>
                <a:lnTo>
                  <a:pt x="39236" y="30250"/>
                </a:lnTo>
                <a:lnTo>
                  <a:pt x="39201" y="30321"/>
                </a:lnTo>
                <a:lnTo>
                  <a:pt x="39148" y="30374"/>
                </a:lnTo>
                <a:lnTo>
                  <a:pt x="39077" y="30409"/>
                </a:lnTo>
                <a:lnTo>
                  <a:pt x="39007" y="30426"/>
                </a:lnTo>
                <a:lnTo>
                  <a:pt x="39060" y="30356"/>
                </a:lnTo>
                <a:lnTo>
                  <a:pt x="39095" y="30303"/>
                </a:lnTo>
                <a:lnTo>
                  <a:pt x="39165" y="30268"/>
                </a:lnTo>
                <a:lnTo>
                  <a:pt x="39236" y="30250"/>
                </a:lnTo>
                <a:lnTo>
                  <a:pt x="39271" y="30197"/>
                </a:lnTo>
                <a:lnTo>
                  <a:pt x="39306" y="30145"/>
                </a:lnTo>
                <a:lnTo>
                  <a:pt x="39394" y="30056"/>
                </a:lnTo>
                <a:lnTo>
                  <a:pt x="39500" y="30004"/>
                </a:lnTo>
                <a:lnTo>
                  <a:pt x="39588" y="29933"/>
                </a:lnTo>
                <a:close/>
                <a:moveTo>
                  <a:pt x="46213" y="29299"/>
                </a:moveTo>
                <a:lnTo>
                  <a:pt x="46336" y="29334"/>
                </a:lnTo>
                <a:lnTo>
                  <a:pt x="46477" y="29387"/>
                </a:lnTo>
                <a:lnTo>
                  <a:pt x="46970" y="29651"/>
                </a:lnTo>
                <a:lnTo>
                  <a:pt x="47446" y="29916"/>
                </a:lnTo>
                <a:lnTo>
                  <a:pt x="47939" y="30145"/>
                </a:lnTo>
                <a:lnTo>
                  <a:pt x="48186" y="30250"/>
                </a:lnTo>
                <a:lnTo>
                  <a:pt x="48433" y="30338"/>
                </a:lnTo>
                <a:lnTo>
                  <a:pt x="48697" y="30409"/>
                </a:lnTo>
                <a:lnTo>
                  <a:pt x="48961" y="30479"/>
                </a:lnTo>
                <a:lnTo>
                  <a:pt x="48996" y="30497"/>
                </a:lnTo>
                <a:lnTo>
                  <a:pt x="49049" y="30532"/>
                </a:lnTo>
                <a:lnTo>
                  <a:pt x="49049" y="30550"/>
                </a:lnTo>
                <a:lnTo>
                  <a:pt x="48785" y="30603"/>
                </a:lnTo>
                <a:lnTo>
                  <a:pt x="48186" y="30603"/>
                </a:lnTo>
                <a:lnTo>
                  <a:pt x="47869" y="30567"/>
                </a:lnTo>
                <a:lnTo>
                  <a:pt x="47552" y="30515"/>
                </a:lnTo>
                <a:lnTo>
                  <a:pt x="47234" y="30426"/>
                </a:lnTo>
                <a:lnTo>
                  <a:pt x="46970" y="30338"/>
                </a:lnTo>
                <a:lnTo>
                  <a:pt x="46741" y="30233"/>
                </a:lnTo>
                <a:lnTo>
                  <a:pt x="47041" y="30021"/>
                </a:lnTo>
                <a:lnTo>
                  <a:pt x="47023" y="29986"/>
                </a:lnTo>
                <a:lnTo>
                  <a:pt x="46829" y="30021"/>
                </a:lnTo>
                <a:lnTo>
                  <a:pt x="46618" y="30074"/>
                </a:lnTo>
                <a:lnTo>
                  <a:pt x="46406" y="30074"/>
                </a:lnTo>
                <a:lnTo>
                  <a:pt x="46213" y="30056"/>
                </a:lnTo>
                <a:lnTo>
                  <a:pt x="46001" y="30004"/>
                </a:lnTo>
                <a:lnTo>
                  <a:pt x="45543" y="29863"/>
                </a:lnTo>
                <a:lnTo>
                  <a:pt x="45050" y="29686"/>
                </a:lnTo>
                <a:lnTo>
                  <a:pt x="45156" y="29616"/>
                </a:lnTo>
                <a:lnTo>
                  <a:pt x="45208" y="29581"/>
                </a:lnTo>
                <a:lnTo>
                  <a:pt x="45948" y="29334"/>
                </a:lnTo>
                <a:lnTo>
                  <a:pt x="46072" y="29299"/>
                </a:lnTo>
                <a:close/>
                <a:moveTo>
                  <a:pt x="23432" y="29634"/>
                </a:moveTo>
                <a:lnTo>
                  <a:pt x="23503" y="29669"/>
                </a:lnTo>
                <a:lnTo>
                  <a:pt x="23538" y="29686"/>
                </a:lnTo>
                <a:lnTo>
                  <a:pt x="23837" y="30691"/>
                </a:lnTo>
                <a:lnTo>
                  <a:pt x="23837" y="30744"/>
                </a:lnTo>
                <a:lnTo>
                  <a:pt x="23820" y="30779"/>
                </a:lnTo>
                <a:lnTo>
                  <a:pt x="23767" y="30779"/>
                </a:lnTo>
                <a:lnTo>
                  <a:pt x="23749" y="30761"/>
                </a:lnTo>
                <a:lnTo>
                  <a:pt x="23697" y="30708"/>
                </a:lnTo>
                <a:lnTo>
                  <a:pt x="23644" y="30603"/>
                </a:lnTo>
                <a:lnTo>
                  <a:pt x="23556" y="30374"/>
                </a:lnTo>
                <a:lnTo>
                  <a:pt x="23503" y="30127"/>
                </a:lnTo>
                <a:lnTo>
                  <a:pt x="23450" y="29898"/>
                </a:lnTo>
                <a:lnTo>
                  <a:pt x="23432" y="29634"/>
                </a:lnTo>
                <a:close/>
                <a:moveTo>
                  <a:pt x="31131" y="30338"/>
                </a:moveTo>
                <a:lnTo>
                  <a:pt x="31343" y="30374"/>
                </a:lnTo>
                <a:lnTo>
                  <a:pt x="31554" y="30426"/>
                </a:lnTo>
                <a:lnTo>
                  <a:pt x="31466" y="30515"/>
                </a:lnTo>
                <a:lnTo>
                  <a:pt x="31360" y="30603"/>
                </a:lnTo>
                <a:lnTo>
                  <a:pt x="31272" y="30673"/>
                </a:lnTo>
                <a:lnTo>
                  <a:pt x="31167" y="30726"/>
                </a:lnTo>
                <a:lnTo>
                  <a:pt x="31061" y="30761"/>
                </a:lnTo>
                <a:lnTo>
                  <a:pt x="30955" y="30779"/>
                </a:lnTo>
                <a:lnTo>
                  <a:pt x="30726" y="30814"/>
                </a:lnTo>
                <a:lnTo>
                  <a:pt x="30532" y="30814"/>
                </a:lnTo>
                <a:lnTo>
                  <a:pt x="30339" y="30779"/>
                </a:lnTo>
                <a:lnTo>
                  <a:pt x="30250" y="30761"/>
                </a:lnTo>
                <a:lnTo>
                  <a:pt x="30162" y="30708"/>
                </a:lnTo>
                <a:lnTo>
                  <a:pt x="30074" y="30655"/>
                </a:lnTo>
                <a:lnTo>
                  <a:pt x="29986" y="30585"/>
                </a:lnTo>
                <a:lnTo>
                  <a:pt x="30180" y="30497"/>
                </a:lnTo>
                <a:lnTo>
                  <a:pt x="30374" y="30426"/>
                </a:lnTo>
                <a:lnTo>
                  <a:pt x="30550" y="30374"/>
                </a:lnTo>
                <a:lnTo>
                  <a:pt x="30744" y="30338"/>
                </a:lnTo>
                <a:close/>
                <a:moveTo>
                  <a:pt x="23697" y="27519"/>
                </a:moveTo>
                <a:lnTo>
                  <a:pt x="23837" y="27625"/>
                </a:lnTo>
                <a:lnTo>
                  <a:pt x="23873" y="27678"/>
                </a:lnTo>
                <a:lnTo>
                  <a:pt x="23908" y="27731"/>
                </a:lnTo>
                <a:lnTo>
                  <a:pt x="23926" y="27801"/>
                </a:lnTo>
                <a:lnTo>
                  <a:pt x="23943" y="27872"/>
                </a:lnTo>
                <a:lnTo>
                  <a:pt x="23926" y="27942"/>
                </a:lnTo>
                <a:lnTo>
                  <a:pt x="23908" y="28013"/>
                </a:lnTo>
                <a:lnTo>
                  <a:pt x="23890" y="28136"/>
                </a:lnTo>
                <a:lnTo>
                  <a:pt x="23873" y="28242"/>
                </a:lnTo>
                <a:lnTo>
                  <a:pt x="23873" y="28347"/>
                </a:lnTo>
                <a:lnTo>
                  <a:pt x="23890" y="28453"/>
                </a:lnTo>
                <a:lnTo>
                  <a:pt x="23908" y="28559"/>
                </a:lnTo>
                <a:lnTo>
                  <a:pt x="23943" y="28665"/>
                </a:lnTo>
                <a:lnTo>
                  <a:pt x="23996" y="28753"/>
                </a:lnTo>
                <a:lnTo>
                  <a:pt x="24066" y="28858"/>
                </a:lnTo>
                <a:lnTo>
                  <a:pt x="24260" y="29105"/>
                </a:lnTo>
                <a:lnTo>
                  <a:pt x="24454" y="29369"/>
                </a:lnTo>
                <a:lnTo>
                  <a:pt x="25053" y="30092"/>
                </a:lnTo>
                <a:lnTo>
                  <a:pt x="25212" y="30321"/>
                </a:lnTo>
                <a:lnTo>
                  <a:pt x="24983" y="30479"/>
                </a:lnTo>
                <a:lnTo>
                  <a:pt x="24754" y="30603"/>
                </a:lnTo>
                <a:lnTo>
                  <a:pt x="24278" y="30849"/>
                </a:lnTo>
                <a:lnTo>
                  <a:pt x="24172" y="30744"/>
                </a:lnTo>
                <a:lnTo>
                  <a:pt x="24084" y="30620"/>
                </a:lnTo>
                <a:lnTo>
                  <a:pt x="24014" y="30497"/>
                </a:lnTo>
                <a:lnTo>
                  <a:pt x="23961" y="30374"/>
                </a:lnTo>
                <a:lnTo>
                  <a:pt x="23802" y="29827"/>
                </a:lnTo>
                <a:lnTo>
                  <a:pt x="23661" y="29281"/>
                </a:lnTo>
                <a:lnTo>
                  <a:pt x="23608" y="29017"/>
                </a:lnTo>
                <a:lnTo>
                  <a:pt x="23573" y="28735"/>
                </a:lnTo>
                <a:lnTo>
                  <a:pt x="23538" y="28453"/>
                </a:lnTo>
                <a:lnTo>
                  <a:pt x="23520" y="28171"/>
                </a:lnTo>
                <a:lnTo>
                  <a:pt x="23520" y="28030"/>
                </a:lnTo>
                <a:lnTo>
                  <a:pt x="23520" y="27907"/>
                </a:lnTo>
                <a:lnTo>
                  <a:pt x="23556" y="27766"/>
                </a:lnTo>
                <a:lnTo>
                  <a:pt x="23608" y="27643"/>
                </a:lnTo>
                <a:lnTo>
                  <a:pt x="23697" y="27519"/>
                </a:lnTo>
                <a:close/>
                <a:moveTo>
                  <a:pt x="35166" y="30832"/>
                </a:moveTo>
                <a:lnTo>
                  <a:pt x="35161" y="30850"/>
                </a:lnTo>
                <a:lnTo>
                  <a:pt x="35161" y="30850"/>
                </a:lnTo>
                <a:lnTo>
                  <a:pt x="35166" y="30849"/>
                </a:lnTo>
                <a:lnTo>
                  <a:pt x="35166" y="30832"/>
                </a:lnTo>
                <a:close/>
                <a:moveTo>
                  <a:pt x="33563" y="29651"/>
                </a:moveTo>
                <a:lnTo>
                  <a:pt x="33598" y="29669"/>
                </a:lnTo>
                <a:lnTo>
                  <a:pt x="33633" y="29722"/>
                </a:lnTo>
                <a:lnTo>
                  <a:pt x="33633" y="29757"/>
                </a:lnTo>
                <a:lnTo>
                  <a:pt x="33510" y="30180"/>
                </a:lnTo>
                <a:lnTo>
                  <a:pt x="33404" y="30444"/>
                </a:lnTo>
                <a:lnTo>
                  <a:pt x="33246" y="30708"/>
                </a:lnTo>
                <a:lnTo>
                  <a:pt x="33069" y="30937"/>
                </a:lnTo>
                <a:lnTo>
                  <a:pt x="32964" y="31043"/>
                </a:lnTo>
                <a:lnTo>
                  <a:pt x="32858" y="31149"/>
                </a:lnTo>
                <a:lnTo>
                  <a:pt x="32752" y="31219"/>
                </a:lnTo>
                <a:lnTo>
                  <a:pt x="32647" y="31290"/>
                </a:lnTo>
                <a:lnTo>
                  <a:pt x="32523" y="31325"/>
                </a:lnTo>
                <a:lnTo>
                  <a:pt x="32418" y="31343"/>
                </a:lnTo>
                <a:lnTo>
                  <a:pt x="32294" y="31343"/>
                </a:lnTo>
                <a:lnTo>
                  <a:pt x="32171" y="31325"/>
                </a:lnTo>
                <a:lnTo>
                  <a:pt x="32048" y="31272"/>
                </a:lnTo>
                <a:lnTo>
                  <a:pt x="31924" y="31219"/>
                </a:lnTo>
                <a:lnTo>
                  <a:pt x="31854" y="31149"/>
                </a:lnTo>
                <a:lnTo>
                  <a:pt x="31783" y="31078"/>
                </a:lnTo>
                <a:lnTo>
                  <a:pt x="31501" y="31078"/>
                </a:lnTo>
                <a:lnTo>
                  <a:pt x="31360" y="31061"/>
                </a:lnTo>
                <a:lnTo>
                  <a:pt x="31290" y="31025"/>
                </a:lnTo>
                <a:lnTo>
                  <a:pt x="31237" y="30990"/>
                </a:lnTo>
                <a:lnTo>
                  <a:pt x="31131" y="30920"/>
                </a:lnTo>
                <a:lnTo>
                  <a:pt x="31272" y="30814"/>
                </a:lnTo>
                <a:lnTo>
                  <a:pt x="31924" y="30426"/>
                </a:lnTo>
                <a:lnTo>
                  <a:pt x="32118" y="30321"/>
                </a:lnTo>
                <a:lnTo>
                  <a:pt x="32294" y="30233"/>
                </a:lnTo>
                <a:lnTo>
                  <a:pt x="32488" y="30180"/>
                </a:lnTo>
                <a:lnTo>
                  <a:pt x="32699" y="30145"/>
                </a:lnTo>
                <a:lnTo>
                  <a:pt x="32735" y="30180"/>
                </a:lnTo>
                <a:lnTo>
                  <a:pt x="32717" y="30215"/>
                </a:lnTo>
                <a:lnTo>
                  <a:pt x="32682" y="30285"/>
                </a:lnTo>
                <a:lnTo>
                  <a:pt x="32629" y="30391"/>
                </a:lnTo>
                <a:lnTo>
                  <a:pt x="32576" y="30479"/>
                </a:lnTo>
                <a:lnTo>
                  <a:pt x="32418" y="30655"/>
                </a:lnTo>
                <a:lnTo>
                  <a:pt x="32241" y="30796"/>
                </a:lnTo>
                <a:lnTo>
                  <a:pt x="32048" y="30920"/>
                </a:lnTo>
                <a:lnTo>
                  <a:pt x="31907" y="30973"/>
                </a:lnTo>
                <a:lnTo>
                  <a:pt x="31836" y="31025"/>
                </a:lnTo>
                <a:lnTo>
                  <a:pt x="31783" y="31078"/>
                </a:lnTo>
                <a:lnTo>
                  <a:pt x="31783" y="31078"/>
                </a:lnTo>
                <a:lnTo>
                  <a:pt x="31959" y="31043"/>
                </a:lnTo>
                <a:lnTo>
                  <a:pt x="32136" y="30973"/>
                </a:lnTo>
                <a:lnTo>
                  <a:pt x="32294" y="30885"/>
                </a:lnTo>
                <a:lnTo>
                  <a:pt x="32453" y="30779"/>
                </a:lnTo>
                <a:lnTo>
                  <a:pt x="32576" y="30673"/>
                </a:lnTo>
                <a:lnTo>
                  <a:pt x="32717" y="30532"/>
                </a:lnTo>
                <a:lnTo>
                  <a:pt x="32823" y="30391"/>
                </a:lnTo>
                <a:lnTo>
                  <a:pt x="32928" y="30233"/>
                </a:lnTo>
                <a:lnTo>
                  <a:pt x="33122" y="29986"/>
                </a:lnTo>
                <a:lnTo>
                  <a:pt x="33334" y="29739"/>
                </a:lnTo>
                <a:lnTo>
                  <a:pt x="33404" y="29686"/>
                </a:lnTo>
                <a:lnTo>
                  <a:pt x="33510" y="29651"/>
                </a:lnTo>
                <a:close/>
                <a:moveTo>
                  <a:pt x="24184" y="31670"/>
                </a:moveTo>
                <a:lnTo>
                  <a:pt x="24172" y="31677"/>
                </a:lnTo>
                <a:lnTo>
                  <a:pt x="24172" y="31695"/>
                </a:lnTo>
                <a:lnTo>
                  <a:pt x="24184" y="31670"/>
                </a:lnTo>
                <a:close/>
                <a:moveTo>
                  <a:pt x="25018" y="29563"/>
                </a:moveTo>
                <a:lnTo>
                  <a:pt x="25088" y="29581"/>
                </a:lnTo>
                <a:lnTo>
                  <a:pt x="25335" y="29686"/>
                </a:lnTo>
                <a:lnTo>
                  <a:pt x="25582" y="29810"/>
                </a:lnTo>
                <a:lnTo>
                  <a:pt x="25811" y="29933"/>
                </a:lnTo>
                <a:lnTo>
                  <a:pt x="26040" y="30074"/>
                </a:lnTo>
                <a:lnTo>
                  <a:pt x="26181" y="30162"/>
                </a:lnTo>
                <a:lnTo>
                  <a:pt x="26304" y="30250"/>
                </a:lnTo>
                <a:lnTo>
                  <a:pt x="26586" y="30374"/>
                </a:lnTo>
                <a:lnTo>
                  <a:pt x="26885" y="30497"/>
                </a:lnTo>
                <a:lnTo>
                  <a:pt x="27167" y="30603"/>
                </a:lnTo>
                <a:lnTo>
                  <a:pt x="27255" y="30620"/>
                </a:lnTo>
                <a:lnTo>
                  <a:pt x="27449" y="30620"/>
                </a:lnTo>
                <a:lnTo>
                  <a:pt x="27537" y="30603"/>
                </a:lnTo>
                <a:lnTo>
                  <a:pt x="27731" y="30567"/>
                </a:lnTo>
                <a:lnTo>
                  <a:pt x="27907" y="30532"/>
                </a:lnTo>
                <a:lnTo>
                  <a:pt x="28101" y="30515"/>
                </a:lnTo>
                <a:lnTo>
                  <a:pt x="28277" y="30515"/>
                </a:lnTo>
                <a:lnTo>
                  <a:pt x="28471" y="30532"/>
                </a:lnTo>
                <a:lnTo>
                  <a:pt x="28665" y="30550"/>
                </a:lnTo>
                <a:lnTo>
                  <a:pt x="29035" y="30638"/>
                </a:lnTo>
                <a:lnTo>
                  <a:pt x="30462" y="30990"/>
                </a:lnTo>
                <a:lnTo>
                  <a:pt x="31167" y="31184"/>
                </a:lnTo>
                <a:lnTo>
                  <a:pt x="31871" y="31395"/>
                </a:lnTo>
                <a:lnTo>
                  <a:pt x="32171" y="31501"/>
                </a:lnTo>
                <a:lnTo>
                  <a:pt x="32171" y="31572"/>
                </a:lnTo>
                <a:lnTo>
                  <a:pt x="32136" y="31607"/>
                </a:lnTo>
                <a:lnTo>
                  <a:pt x="32083" y="31624"/>
                </a:lnTo>
                <a:lnTo>
                  <a:pt x="32048" y="31642"/>
                </a:lnTo>
                <a:lnTo>
                  <a:pt x="31730" y="31677"/>
                </a:lnTo>
                <a:lnTo>
                  <a:pt x="31413" y="31730"/>
                </a:lnTo>
                <a:lnTo>
                  <a:pt x="31131" y="31748"/>
                </a:lnTo>
                <a:lnTo>
                  <a:pt x="30568" y="31748"/>
                </a:lnTo>
                <a:lnTo>
                  <a:pt x="30303" y="31713"/>
                </a:lnTo>
                <a:lnTo>
                  <a:pt x="29440" y="31607"/>
                </a:lnTo>
                <a:lnTo>
                  <a:pt x="29017" y="31554"/>
                </a:lnTo>
                <a:lnTo>
                  <a:pt x="28594" y="31536"/>
                </a:lnTo>
                <a:lnTo>
                  <a:pt x="28101" y="31501"/>
                </a:lnTo>
                <a:lnTo>
                  <a:pt x="27608" y="31466"/>
                </a:lnTo>
                <a:lnTo>
                  <a:pt x="27467" y="31448"/>
                </a:lnTo>
                <a:lnTo>
                  <a:pt x="27326" y="31413"/>
                </a:lnTo>
                <a:lnTo>
                  <a:pt x="27185" y="31343"/>
                </a:lnTo>
                <a:lnTo>
                  <a:pt x="27062" y="31254"/>
                </a:lnTo>
                <a:lnTo>
                  <a:pt x="26938" y="31149"/>
                </a:lnTo>
                <a:lnTo>
                  <a:pt x="26815" y="31078"/>
                </a:lnTo>
                <a:lnTo>
                  <a:pt x="26551" y="30920"/>
                </a:lnTo>
                <a:lnTo>
                  <a:pt x="26128" y="30673"/>
                </a:lnTo>
                <a:lnTo>
                  <a:pt x="25740" y="30374"/>
                </a:lnTo>
                <a:lnTo>
                  <a:pt x="25370" y="30056"/>
                </a:lnTo>
                <a:lnTo>
                  <a:pt x="25018" y="29722"/>
                </a:lnTo>
                <a:lnTo>
                  <a:pt x="24895" y="29563"/>
                </a:lnTo>
                <a:close/>
                <a:moveTo>
                  <a:pt x="29792" y="31871"/>
                </a:moveTo>
                <a:lnTo>
                  <a:pt x="29898" y="31889"/>
                </a:lnTo>
                <a:lnTo>
                  <a:pt x="29863" y="31924"/>
                </a:lnTo>
                <a:lnTo>
                  <a:pt x="29845" y="31942"/>
                </a:lnTo>
                <a:lnTo>
                  <a:pt x="29775" y="31889"/>
                </a:lnTo>
                <a:lnTo>
                  <a:pt x="29792" y="31871"/>
                </a:lnTo>
                <a:close/>
                <a:moveTo>
                  <a:pt x="17742" y="26445"/>
                </a:moveTo>
                <a:lnTo>
                  <a:pt x="17830" y="26462"/>
                </a:lnTo>
                <a:lnTo>
                  <a:pt x="17830" y="26674"/>
                </a:lnTo>
                <a:lnTo>
                  <a:pt x="17812" y="26885"/>
                </a:lnTo>
                <a:lnTo>
                  <a:pt x="17777" y="27308"/>
                </a:lnTo>
                <a:lnTo>
                  <a:pt x="17759" y="27731"/>
                </a:lnTo>
                <a:lnTo>
                  <a:pt x="17759" y="27960"/>
                </a:lnTo>
                <a:lnTo>
                  <a:pt x="17759" y="28171"/>
                </a:lnTo>
                <a:lnTo>
                  <a:pt x="17812" y="28136"/>
                </a:lnTo>
                <a:lnTo>
                  <a:pt x="17847" y="28101"/>
                </a:lnTo>
                <a:lnTo>
                  <a:pt x="17847" y="28013"/>
                </a:lnTo>
                <a:lnTo>
                  <a:pt x="17900" y="27572"/>
                </a:lnTo>
                <a:lnTo>
                  <a:pt x="17935" y="27132"/>
                </a:lnTo>
                <a:lnTo>
                  <a:pt x="17953" y="26991"/>
                </a:lnTo>
                <a:lnTo>
                  <a:pt x="17988" y="26868"/>
                </a:lnTo>
                <a:lnTo>
                  <a:pt x="18041" y="26727"/>
                </a:lnTo>
                <a:lnTo>
                  <a:pt x="18129" y="26586"/>
                </a:lnTo>
                <a:lnTo>
                  <a:pt x="18200" y="26639"/>
                </a:lnTo>
                <a:lnTo>
                  <a:pt x="18252" y="26691"/>
                </a:lnTo>
                <a:lnTo>
                  <a:pt x="18358" y="26832"/>
                </a:lnTo>
                <a:lnTo>
                  <a:pt x="18464" y="26991"/>
                </a:lnTo>
                <a:lnTo>
                  <a:pt x="18552" y="27149"/>
                </a:lnTo>
                <a:lnTo>
                  <a:pt x="18640" y="27326"/>
                </a:lnTo>
                <a:lnTo>
                  <a:pt x="18693" y="27502"/>
                </a:lnTo>
                <a:lnTo>
                  <a:pt x="18728" y="27678"/>
                </a:lnTo>
                <a:lnTo>
                  <a:pt x="18746" y="27872"/>
                </a:lnTo>
                <a:lnTo>
                  <a:pt x="18728" y="28048"/>
                </a:lnTo>
                <a:lnTo>
                  <a:pt x="18693" y="28224"/>
                </a:lnTo>
                <a:lnTo>
                  <a:pt x="18675" y="28400"/>
                </a:lnTo>
                <a:lnTo>
                  <a:pt x="18675" y="28594"/>
                </a:lnTo>
                <a:lnTo>
                  <a:pt x="18693" y="28806"/>
                </a:lnTo>
                <a:lnTo>
                  <a:pt x="18746" y="28682"/>
                </a:lnTo>
                <a:lnTo>
                  <a:pt x="18781" y="28541"/>
                </a:lnTo>
                <a:lnTo>
                  <a:pt x="18816" y="28295"/>
                </a:lnTo>
                <a:lnTo>
                  <a:pt x="18852" y="28048"/>
                </a:lnTo>
                <a:lnTo>
                  <a:pt x="18887" y="27925"/>
                </a:lnTo>
                <a:lnTo>
                  <a:pt x="18922" y="27819"/>
                </a:lnTo>
                <a:lnTo>
                  <a:pt x="19010" y="27907"/>
                </a:lnTo>
                <a:lnTo>
                  <a:pt x="19081" y="28030"/>
                </a:lnTo>
                <a:lnTo>
                  <a:pt x="19133" y="28171"/>
                </a:lnTo>
                <a:lnTo>
                  <a:pt x="19169" y="28347"/>
                </a:lnTo>
                <a:lnTo>
                  <a:pt x="19204" y="28541"/>
                </a:lnTo>
                <a:lnTo>
                  <a:pt x="19204" y="28788"/>
                </a:lnTo>
                <a:lnTo>
                  <a:pt x="19204" y="29070"/>
                </a:lnTo>
                <a:lnTo>
                  <a:pt x="19186" y="29387"/>
                </a:lnTo>
                <a:lnTo>
                  <a:pt x="19274" y="29193"/>
                </a:lnTo>
                <a:lnTo>
                  <a:pt x="19345" y="29070"/>
                </a:lnTo>
                <a:lnTo>
                  <a:pt x="19398" y="29070"/>
                </a:lnTo>
                <a:lnTo>
                  <a:pt x="19415" y="29105"/>
                </a:lnTo>
                <a:lnTo>
                  <a:pt x="19451" y="29158"/>
                </a:lnTo>
                <a:lnTo>
                  <a:pt x="19486" y="29316"/>
                </a:lnTo>
                <a:lnTo>
                  <a:pt x="19503" y="29475"/>
                </a:lnTo>
                <a:lnTo>
                  <a:pt x="19503" y="29634"/>
                </a:lnTo>
                <a:lnTo>
                  <a:pt x="19503" y="29775"/>
                </a:lnTo>
                <a:lnTo>
                  <a:pt x="19468" y="29933"/>
                </a:lnTo>
                <a:lnTo>
                  <a:pt x="19433" y="30074"/>
                </a:lnTo>
                <a:lnTo>
                  <a:pt x="19380" y="30233"/>
                </a:lnTo>
                <a:lnTo>
                  <a:pt x="19327" y="30374"/>
                </a:lnTo>
                <a:lnTo>
                  <a:pt x="19169" y="30673"/>
                </a:lnTo>
                <a:lnTo>
                  <a:pt x="18975" y="30955"/>
                </a:lnTo>
                <a:lnTo>
                  <a:pt x="18605" y="31448"/>
                </a:lnTo>
                <a:lnTo>
                  <a:pt x="18446" y="31730"/>
                </a:lnTo>
                <a:lnTo>
                  <a:pt x="18305" y="31994"/>
                </a:lnTo>
                <a:lnTo>
                  <a:pt x="18288" y="32030"/>
                </a:lnTo>
                <a:lnTo>
                  <a:pt x="18217" y="32065"/>
                </a:lnTo>
                <a:lnTo>
                  <a:pt x="18446" y="30955"/>
                </a:lnTo>
                <a:lnTo>
                  <a:pt x="18393" y="30920"/>
                </a:lnTo>
                <a:lnTo>
                  <a:pt x="18341" y="30990"/>
                </a:lnTo>
                <a:lnTo>
                  <a:pt x="18305" y="31061"/>
                </a:lnTo>
                <a:lnTo>
                  <a:pt x="18252" y="31202"/>
                </a:lnTo>
                <a:lnTo>
                  <a:pt x="18129" y="31519"/>
                </a:lnTo>
                <a:lnTo>
                  <a:pt x="18006" y="31801"/>
                </a:lnTo>
                <a:lnTo>
                  <a:pt x="17953" y="31959"/>
                </a:lnTo>
                <a:lnTo>
                  <a:pt x="17918" y="32030"/>
                </a:lnTo>
                <a:lnTo>
                  <a:pt x="17865" y="32083"/>
                </a:lnTo>
                <a:lnTo>
                  <a:pt x="17812" y="32065"/>
                </a:lnTo>
                <a:lnTo>
                  <a:pt x="17777" y="32030"/>
                </a:lnTo>
                <a:lnTo>
                  <a:pt x="17759" y="31994"/>
                </a:lnTo>
                <a:lnTo>
                  <a:pt x="17759" y="31942"/>
                </a:lnTo>
                <a:lnTo>
                  <a:pt x="17724" y="31677"/>
                </a:lnTo>
                <a:lnTo>
                  <a:pt x="17706" y="31413"/>
                </a:lnTo>
                <a:lnTo>
                  <a:pt x="17724" y="31131"/>
                </a:lnTo>
                <a:lnTo>
                  <a:pt x="17724" y="30832"/>
                </a:lnTo>
                <a:lnTo>
                  <a:pt x="17671" y="30937"/>
                </a:lnTo>
                <a:lnTo>
                  <a:pt x="17636" y="31025"/>
                </a:lnTo>
                <a:lnTo>
                  <a:pt x="17618" y="31237"/>
                </a:lnTo>
                <a:lnTo>
                  <a:pt x="17583" y="31395"/>
                </a:lnTo>
                <a:lnTo>
                  <a:pt x="17565" y="31554"/>
                </a:lnTo>
                <a:lnTo>
                  <a:pt x="17513" y="31695"/>
                </a:lnTo>
                <a:lnTo>
                  <a:pt x="17460" y="31853"/>
                </a:lnTo>
                <a:lnTo>
                  <a:pt x="17407" y="31924"/>
                </a:lnTo>
                <a:lnTo>
                  <a:pt x="17336" y="32012"/>
                </a:lnTo>
                <a:lnTo>
                  <a:pt x="17231" y="31906"/>
                </a:lnTo>
                <a:lnTo>
                  <a:pt x="17160" y="31801"/>
                </a:lnTo>
                <a:lnTo>
                  <a:pt x="17107" y="31660"/>
                </a:lnTo>
                <a:lnTo>
                  <a:pt x="17072" y="31536"/>
                </a:lnTo>
                <a:lnTo>
                  <a:pt x="16984" y="31237"/>
                </a:lnTo>
                <a:lnTo>
                  <a:pt x="16913" y="30920"/>
                </a:lnTo>
                <a:lnTo>
                  <a:pt x="16896" y="30832"/>
                </a:lnTo>
                <a:lnTo>
                  <a:pt x="16861" y="30814"/>
                </a:lnTo>
                <a:lnTo>
                  <a:pt x="16808" y="30796"/>
                </a:lnTo>
                <a:lnTo>
                  <a:pt x="16790" y="31307"/>
                </a:lnTo>
                <a:lnTo>
                  <a:pt x="16737" y="31325"/>
                </a:lnTo>
                <a:lnTo>
                  <a:pt x="16702" y="31307"/>
                </a:lnTo>
                <a:lnTo>
                  <a:pt x="16649" y="31254"/>
                </a:lnTo>
                <a:lnTo>
                  <a:pt x="16279" y="30849"/>
                </a:lnTo>
                <a:lnTo>
                  <a:pt x="16156" y="30708"/>
                </a:lnTo>
                <a:lnTo>
                  <a:pt x="16068" y="30550"/>
                </a:lnTo>
                <a:lnTo>
                  <a:pt x="15997" y="30374"/>
                </a:lnTo>
                <a:lnTo>
                  <a:pt x="15962" y="30162"/>
                </a:lnTo>
                <a:lnTo>
                  <a:pt x="15909" y="29686"/>
                </a:lnTo>
                <a:lnTo>
                  <a:pt x="15909" y="29440"/>
                </a:lnTo>
                <a:lnTo>
                  <a:pt x="15909" y="29193"/>
                </a:lnTo>
                <a:lnTo>
                  <a:pt x="15927" y="29070"/>
                </a:lnTo>
                <a:lnTo>
                  <a:pt x="15944" y="28929"/>
                </a:lnTo>
                <a:lnTo>
                  <a:pt x="15962" y="28876"/>
                </a:lnTo>
                <a:lnTo>
                  <a:pt x="15997" y="28823"/>
                </a:lnTo>
                <a:lnTo>
                  <a:pt x="16050" y="28894"/>
                </a:lnTo>
                <a:lnTo>
                  <a:pt x="16085" y="28964"/>
                </a:lnTo>
                <a:lnTo>
                  <a:pt x="16156" y="29123"/>
                </a:lnTo>
                <a:lnTo>
                  <a:pt x="16226" y="29281"/>
                </a:lnTo>
                <a:lnTo>
                  <a:pt x="16332" y="29457"/>
                </a:lnTo>
                <a:lnTo>
                  <a:pt x="16314" y="29299"/>
                </a:lnTo>
                <a:lnTo>
                  <a:pt x="16279" y="29176"/>
                </a:lnTo>
                <a:lnTo>
                  <a:pt x="16244" y="29070"/>
                </a:lnTo>
                <a:lnTo>
                  <a:pt x="16226" y="28964"/>
                </a:lnTo>
                <a:lnTo>
                  <a:pt x="16191" y="28700"/>
                </a:lnTo>
                <a:lnTo>
                  <a:pt x="16174" y="28577"/>
                </a:lnTo>
                <a:lnTo>
                  <a:pt x="16174" y="28453"/>
                </a:lnTo>
                <a:lnTo>
                  <a:pt x="16209" y="28224"/>
                </a:lnTo>
                <a:lnTo>
                  <a:pt x="16279" y="27995"/>
                </a:lnTo>
                <a:lnTo>
                  <a:pt x="16367" y="27766"/>
                </a:lnTo>
                <a:lnTo>
                  <a:pt x="16508" y="27555"/>
                </a:lnTo>
                <a:lnTo>
                  <a:pt x="16632" y="27361"/>
                </a:lnTo>
                <a:lnTo>
                  <a:pt x="16720" y="27273"/>
                </a:lnTo>
                <a:lnTo>
                  <a:pt x="16808" y="27202"/>
                </a:lnTo>
                <a:lnTo>
                  <a:pt x="16843" y="27238"/>
                </a:lnTo>
                <a:lnTo>
                  <a:pt x="16861" y="27273"/>
                </a:lnTo>
                <a:lnTo>
                  <a:pt x="16861" y="27343"/>
                </a:lnTo>
                <a:lnTo>
                  <a:pt x="16790" y="28295"/>
                </a:lnTo>
                <a:lnTo>
                  <a:pt x="16790" y="28383"/>
                </a:lnTo>
                <a:lnTo>
                  <a:pt x="16825" y="28471"/>
                </a:lnTo>
                <a:lnTo>
                  <a:pt x="16878" y="28259"/>
                </a:lnTo>
                <a:lnTo>
                  <a:pt x="16913" y="28048"/>
                </a:lnTo>
                <a:lnTo>
                  <a:pt x="16984" y="27643"/>
                </a:lnTo>
                <a:lnTo>
                  <a:pt x="17072" y="27220"/>
                </a:lnTo>
                <a:lnTo>
                  <a:pt x="17107" y="27097"/>
                </a:lnTo>
                <a:lnTo>
                  <a:pt x="17143" y="26991"/>
                </a:lnTo>
                <a:lnTo>
                  <a:pt x="17195" y="26885"/>
                </a:lnTo>
                <a:lnTo>
                  <a:pt x="17266" y="26779"/>
                </a:lnTo>
                <a:lnTo>
                  <a:pt x="17336" y="26691"/>
                </a:lnTo>
                <a:lnTo>
                  <a:pt x="17424" y="26603"/>
                </a:lnTo>
                <a:lnTo>
                  <a:pt x="17530" y="26533"/>
                </a:lnTo>
                <a:lnTo>
                  <a:pt x="17636" y="26480"/>
                </a:lnTo>
                <a:lnTo>
                  <a:pt x="17742" y="26445"/>
                </a:lnTo>
                <a:close/>
                <a:moveTo>
                  <a:pt x="35289" y="29193"/>
                </a:moveTo>
                <a:lnTo>
                  <a:pt x="35377" y="29211"/>
                </a:lnTo>
                <a:lnTo>
                  <a:pt x="35483" y="29281"/>
                </a:lnTo>
                <a:lnTo>
                  <a:pt x="35659" y="29387"/>
                </a:lnTo>
                <a:lnTo>
                  <a:pt x="35871" y="29546"/>
                </a:lnTo>
                <a:lnTo>
                  <a:pt x="35994" y="29616"/>
                </a:lnTo>
                <a:lnTo>
                  <a:pt x="36135" y="29686"/>
                </a:lnTo>
                <a:lnTo>
                  <a:pt x="35871" y="29316"/>
                </a:lnTo>
                <a:lnTo>
                  <a:pt x="35976" y="29316"/>
                </a:lnTo>
                <a:lnTo>
                  <a:pt x="36029" y="29334"/>
                </a:lnTo>
                <a:lnTo>
                  <a:pt x="36399" y="29457"/>
                </a:lnTo>
                <a:lnTo>
                  <a:pt x="36752" y="29616"/>
                </a:lnTo>
                <a:lnTo>
                  <a:pt x="36928" y="29686"/>
                </a:lnTo>
                <a:lnTo>
                  <a:pt x="37069" y="29792"/>
                </a:lnTo>
                <a:lnTo>
                  <a:pt x="37192" y="29933"/>
                </a:lnTo>
                <a:lnTo>
                  <a:pt x="37263" y="30004"/>
                </a:lnTo>
                <a:lnTo>
                  <a:pt x="37298" y="30092"/>
                </a:lnTo>
                <a:lnTo>
                  <a:pt x="37263" y="30215"/>
                </a:lnTo>
                <a:lnTo>
                  <a:pt x="37192" y="30303"/>
                </a:lnTo>
                <a:lnTo>
                  <a:pt x="37104" y="30374"/>
                </a:lnTo>
                <a:lnTo>
                  <a:pt x="36998" y="30444"/>
                </a:lnTo>
                <a:lnTo>
                  <a:pt x="36558" y="30761"/>
                </a:lnTo>
                <a:lnTo>
                  <a:pt x="36100" y="31043"/>
                </a:lnTo>
                <a:lnTo>
                  <a:pt x="35871" y="31184"/>
                </a:lnTo>
                <a:lnTo>
                  <a:pt x="35624" y="31307"/>
                </a:lnTo>
                <a:lnTo>
                  <a:pt x="35377" y="31413"/>
                </a:lnTo>
                <a:lnTo>
                  <a:pt x="35131" y="31501"/>
                </a:lnTo>
                <a:lnTo>
                  <a:pt x="34708" y="31677"/>
                </a:lnTo>
                <a:lnTo>
                  <a:pt x="34285" y="31836"/>
                </a:lnTo>
                <a:lnTo>
                  <a:pt x="33862" y="31977"/>
                </a:lnTo>
                <a:lnTo>
                  <a:pt x="33439" y="32083"/>
                </a:lnTo>
                <a:lnTo>
                  <a:pt x="33017" y="32171"/>
                </a:lnTo>
                <a:lnTo>
                  <a:pt x="32576" y="32223"/>
                </a:lnTo>
                <a:lnTo>
                  <a:pt x="31977" y="32294"/>
                </a:lnTo>
                <a:lnTo>
                  <a:pt x="31678" y="32347"/>
                </a:lnTo>
                <a:lnTo>
                  <a:pt x="31378" y="32400"/>
                </a:lnTo>
                <a:lnTo>
                  <a:pt x="31167" y="32435"/>
                </a:lnTo>
                <a:lnTo>
                  <a:pt x="30973" y="32470"/>
                </a:lnTo>
                <a:lnTo>
                  <a:pt x="30585" y="32470"/>
                </a:lnTo>
                <a:lnTo>
                  <a:pt x="30198" y="32453"/>
                </a:lnTo>
                <a:lnTo>
                  <a:pt x="29792" y="32382"/>
                </a:lnTo>
                <a:lnTo>
                  <a:pt x="29722" y="32364"/>
                </a:lnTo>
                <a:lnTo>
                  <a:pt x="29616" y="32312"/>
                </a:lnTo>
                <a:lnTo>
                  <a:pt x="29687" y="32223"/>
                </a:lnTo>
                <a:lnTo>
                  <a:pt x="29740" y="32171"/>
                </a:lnTo>
                <a:lnTo>
                  <a:pt x="29881" y="32118"/>
                </a:lnTo>
                <a:lnTo>
                  <a:pt x="30021" y="32083"/>
                </a:lnTo>
                <a:lnTo>
                  <a:pt x="30374" y="32047"/>
                </a:lnTo>
                <a:lnTo>
                  <a:pt x="30726" y="32012"/>
                </a:lnTo>
                <a:lnTo>
                  <a:pt x="31149" y="31994"/>
                </a:lnTo>
                <a:lnTo>
                  <a:pt x="31554" y="31942"/>
                </a:lnTo>
                <a:lnTo>
                  <a:pt x="31959" y="31889"/>
                </a:lnTo>
                <a:lnTo>
                  <a:pt x="32365" y="31818"/>
                </a:lnTo>
                <a:lnTo>
                  <a:pt x="32770" y="31730"/>
                </a:lnTo>
                <a:lnTo>
                  <a:pt x="33175" y="31624"/>
                </a:lnTo>
                <a:lnTo>
                  <a:pt x="33563" y="31501"/>
                </a:lnTo>
                <a:lnTo>
                  <a:pt x="33968" y="31360"/>
                </a:lnTo>
                <a:lnTo>
                  <a:pt x="35043" y="30955"/>
                </a:lnTo>
                <a:lnTo>
                  <a:pt x="35131" y="30937"/>
                </a:lnTo>
                <a:lnTo>
                  <a:pt x="35148" y="30902"/>
                </a:lnTo>
                <a:lnTo>
                  <a:pt x="35161" y="30850"/>
                </a:lnTo>
                <a:lnTo>
                  <a:pt x="35161" y="30850"/>
                </a:lnTo>
                <a:lnTo>
                  <a:pt x="34814" y="30885"/>
                </a:lnTo>
                <a:lnTo>
                  <a:pt x="34479" y="30955"/>
                </a:lnTo>
                <a:lnTo>
                  <a:pt x="34127" y="31043"/>
                </a:lnTo>
                <a:lnTo>
                  <a:pt x="33792" y="31166"/>
                </a:lnTo>
                <a:lnTo>
                  <a:pt x="33510" y="31272"/>
                </a:lnTo>
                <a:lnTo>
                  <a:pt x="33228" y="31378"/>
                </a:lnTo>
                <a:lnTo>
                  <a:pt x="33105" y="31395"/>
                </a:lnTo>
                <a:lnTo>
                  <a:pt x="32964" y="31413"/>
                </a:lnTo>
                <a:lnTo>
                  <a:pt x="33017" y="31307"/>
                </a:lnTo>
                <a:lnTo>
                  <a:pt x="33087" y="31219"/>
                </a:lnTo>
                <a:lnTo>
                  <a:pt x="33228" y="31061"/>
                </a:lnTo>
                <a:lnTo>
                  <a:pt x="33369" y="30902"/>
                </a:lnTo>
                <a:lnTo>
                  <a:pt x="33439" y="30832"/>
                </a:lnTo>
                <a:lnTo>
                  <a:pt x="33492" y="30744"/>
                </a:lnTo>
                <a:lnTo>
                  <a:pt x="33880" y="29986"/>
                </a:lnTo>
                <a:lnTo>
                  <a:pt x="34038" y="30550"/>
                </a:lnTo>
                <a:lnTo>
                  <a:pt x="34091" y="30515"/>
                </a:lnTo>
                <a:lnTo>
                  <a:pt x="34091" y="30479"/>
                </a:lnTo>
                <a:lnTo>
                  <a:pt x="34091" y="30409"/>
                </a:lnTo>
                <a:lnTo>
                  <a:pt x="34091" y="30233"/>
                </a:lnTo>
                <a:lnTo>
                  <a:pt x="34091" y="30039"/>
                </a:lnTo>
                <a:lnTo>
                  <a:pt x="34091" y="29863"/>
                </a:lnTo>
                <a:lnTo>
                  <a:pt x="34127" y="29704"/>
                </a:lnTo>
                <a:lnTo>
                  <a:pt x="34179" y="29722"/>
                </a:lnTo>
                <a:lnTo>
                  <a:pt x="34197" y="29739"/>
                </a:lnTo>
                <a:lnTo>
                  <a:pt x="34479" y="30444"/>
                </a:lnTo>
                <a:lnTo>
                  <a:pt x="34532" y="30426"/>
                </a:lnTo>
                <a:lnTo>
                  <a:pt x="34567" y="30409"/>
                </a:lnTo>
                <a:lnTo>
                  <a:pt x="34567" y="30374"/>
                </a:lnTo>
                <a:lnTo>
                  <a:pt x="34567" y="30356"/>
                </a:lnTo>
                <a:lnTo>
                  <a:pt x="34514" y="29986"/>
                </a:lnTo>
                <a:lnTo>
                  <a:pt x="34461" y="29493"/>
                </a:lnTo>
                <a:lnTo>
                  <a:pt x="34549" y="29563"/>
                </a:lnTo>
                <a:lnTo>
                  <a:pt x="34585" y="29598"/>
                </a:lnTo>
                <a:lnTo>
                  <a:pt x="35007" y="30215"/>
                </a:lnTo>
                <a:lnTo>
                  <a:pt x="35254" y="30550"/>
                </a:lnTo>
                <a:lnTo>
                  <a:pt x="35219" y="30409"/>
                </a:lnTo>
                <a:lnTo>
                  <a:pt x="35201" y="30338"/>
                </a:lnTo>
                <a:lnTo>
                  <a:pt x="34831" y="29510"/>
                </a:lnTo>
                <a:lnTo>
                  <a:pt x="34814" y="29457"/>
                </a:lnTo>
                <a:lnTo>
                  <a:pt x="34814" y="29422"/>
                </a:lnTo>
                <a:lnTo>
                  <a:pt x="34814" y="29387"/>
                </a:lnTo>
                <a:lnTo>
                  <a:pt x="34849" y="29334"/>
                </a:lnTo>
                <a:lnTo>
                  <a:pt x="34937" y="29387"/>
                </a:lnTo>
                <a:lnTo>
                  <a:pt x="35025" y="29440"/>
                </a:lnTo>
                <a:lnTo>
                  <a:pt x="35148" y="29581"/>
                </a:lnTo>
                <a:lnTo>
                  <a:pt x="35448" y="29863"/>
                </a:lnTo>
                <a:lnTo>
                  <a:pt x="35730" y="30109"/>
                </a:lnTo>
                <a:lnTo>
                  <a:pt x="35871" y="30250"/>
                </a:lnTo>
                <a:lnTo>
                  <a:pt x="35941" y="30303"/>
                </a:lnTo>
                <a:lnTo>
                  <a:pt x="36029" y="30338"/>
                </a:lnTo>
                <a:lnTo>
                  <a:pt x="35941" y="30197"/>
                </a:lnTo>
                <a:lnTo>
                  <a:pt x="35835" y="30039"/>
                </a:lnTo>
                <a:lnTo>
                  <a:pt x="35624" y="29757"/>
                </a:lnTo>
                <a:lnTo>
                  <a:pt x="35377" y="29493"/>
                </a:lnTo>
                <a:lnTo>
                  <a:pt x="35272" y="29352"/>
                </a:lnTo>
                <a:lnTo>
                  <a:pt x="35166" y="29193"/>
                </a:lnTo>
                <a:close/>
                <a:moveTo>
                  <a:pt x="13354" y="32785"/>
                </a:moveTo>
                <a:lnTo>
                  <a:pt x="13355" y="32787"/>
                </a:lnTo>
                <a:lnTo>
                  <a:pt x="13372" y="32787"/>
                </a:lnTo>
                <a:lnTo>
                  <a:pt x="13354" y="32785"/>
                </a:lnTo>
                <a:close/>
                <a:moveTo>
                  <a:pt x="39518" y="29651"/>
                </a:moveTo>
                <a:lnTo>
                  <a:pt x="39553" y="29686"/>
                </a:lnTo>
                <a:lnTo>
                  <a:pt x="39553" y="29722"/>
                </a:lnTo>
                <a:lnTo>
                  <a:pt x="39553" y="29757"/>
                </a:lnTo>
                <a:lnTo>
                  <a:pt x="39518" y="29775"/>
                </a:lnTo>
                <a:lnTo>
                  <a:pt x="39430" y="29863"/>
                </a:lnTo>
                <a:lnTo>
                  <a:pt x="38795" y="30374"/>
                </a:lnTo>
                <a:lnTo>
                  <a:pt x="38161" y="30885"/>
                </a:lnTo>
                <a:lnTo>
                  <a:pt x="37826" y="31149"/>
                </a:lnTo>
                <a:lnTo>
                  <a:pt x="37474" y="31395"/>
                </a:lnTo>
                <a:lnTo>
                  <a:pt x="37122" y="31624"/>
                </a:lnTo>
                <a:lnTo>
                  <a:pt x="36769" y="31853"/>
                </a:lnTo>
                <a:lnTo>
                  <a:pt x="36399" y="32083"/>
                </a:lnTo>
                <a:lnTo>
                  <a:pt x="36029" y="32276"/>
                </a:lnTo>
                <a:lnTo>
                  <a:pt x="35272" y="32664"/>
                </a:lnTo>
                <a:lnTo>
                  <a:pt x="35131" y="32734"/>
                </a:lnTo>
                <a:lnTo>
                  <a:pt x="35060" y="32770"/>
                </a:lnTo>
                <a:lnTo>
                  <a:pt x="34990" y="32752"/>
                </a:lnTo>
                <a:lnTo>
                  <a:pt x="34955" y="32805"/>
                </a:lnTo>
                <a:lnTo>
                  <a:pt x="34919" y="32822"/>
                </a:lnTo>
                <a:lnTo>
                  <a:pt x="34884" y="32822"/>
                </a:lnTo>
                <a:lnTo>
                  <a:pt x="34841" y="32808"/>
                </a:lnTo>
                <a:lnTo>
                  <a:pt x="34866" y="32770"/>
                </a:lnTo>
                <a:lnTo>
                  <a:pt x="34902" y="32752"/>
                </a:lnTo>
                <a:lnTo>
                  <a:pt x="34972" y="32752"/>
                </a:lnTo>
                <a:lnTo>
                  <a:pt x="35043" y="32682"/>
                </a:lnTo>
                <a:lnTo>
                  <a:pt x="35113" y="32611"/>
                </a:lnTo>
                <a:lnTo>
                  <a:pt x="35853" y="32188"/>
                </a:lnTo>
                <a:lnTo>
                  <a:pt x="36575" y="31765"/>
                </a:lnTo>
                <a:lnTo>
                  <a:pt x="36981" y="31536"/>
                </a:lnTo>
                <a:lnTo>
                  <a:pt x="37368" y="31307"/>
                </a:lnTo>
                <a:lnTo>
                  <a:pt x="37756" y="31043"/>
                </a:lnTo>
                <a:lnTo>
                  <a:pt x="38126" y="30761"/>
                </a:lnTo>
                <a:lnTo>
                  <a:pt x="39306" y="29810"/>
                </a:lnTo>
                <a:lnTo>
                  <a:pt x="39518" y="29651"/>
                </a:lnTo>
                <a:close/>
                <a:moveTo>
                  <a:pt x="36170" y="28224"/>
                </a:moveTo>
                <a:lnTo>
                  <a:pt x="36646" y="28259"/>
                </a:lnTo>
                <a:lnTo>
                  <a:pt x="37122" y="28295"/>
                </a:lnTo>
                <a:lnTo>
                  <a:pt x="37474" y="28330"/>
                </a:lnTo>
                <a:lnTo>
                  <a:pt x="37844" y="28347"/>
                </a:lnTo>
                <a:lnTo>
                  <a:pt x="38566" y="28347"/>
                </a:lnTo>
                <a:lnTo>
                  <a:pt x="38883" y="28330"/>
                </a:lnTo>
                <a:lnTo>
                  <a:pt x="39042" y="28330"/>
                </a:lnTo>
                <a:lnTo>
                  <a:pt x="39183" y="28347"/>
                </a:lnTo>
                <a:lnTo>
                  <a:pt x="39324" y="28383"/>
                </a:lnTo>
                <a:lnTo>
                  <a:pt x="39465" y="28436"/>
                </a:lnTo>
                <a:lnTo>
                  <a:pt x="39588" y="28506"/>
                </a:lnTo>
                <a:lnTo>
                  <a:pt x="39711" y="28594"/>
                </a:lnTo>
                <a:lnTo>
                  <a:pt x="39835" y="28700"/>
                </a:lnTo>
                <a:lnTo>
                  <a:pt x="39923" y="28823"/>
                </a:lnTo>
                <a:lnTo>
                  <a:pt x="40117" y="29087"/>
                </a:lnTo>
                <a:lnTo>
                  <a:pt x="39923" y="29228"/>
                </a:lnTo>
                <a:lnTo>
                  <a:pt x="39148" y="29757"/>
                </a:lnTo>
                <a:lnTo>
                  <a:pt x="38813" y="29986"/>
                </a:lnTo>
                <a:lnTo>
                  <a:pt x="38496" y="30215"/>
                </a:lnTo>
                <a:lnTo>
                  <a:pt x="38179" y="30444"/>
                </a:lnTo>
                <a:lnTo>
                  <a:pt x="37862" y="30708"/>
                </a:lnTo>
                <a:lnTo>
                  <a:pt x="37492" y="31008"/>
                </a:lnTo>
                <a:lnTo>
                  <a:pt x="37086" y="31272"/>
                </a:lnTo>
                <a:lnTo>
                  <a:pt x="36681" y="31519"/>
                </a:lnTo>
                <a:lnTo>
                  <a:pt x="36258" y="31748"/>
                </a:lnTo>
                <a:lnTo>
                  <a:pt x="35941" y="31889"/>
                </a:lnTo>
                <a:lnTo>
                  <a:pt x="35624" y="32065"/>
                </a:lnTo>
                <a:lnTo>
                  <a:pt x="35325" y="32259"/>
                </a:lnTo>
                <a:lnTo>
                  <a:pt x="35025" y="32453"/>
                </a:lnTo>
                <a:lnTo>
                  <a:pt x="34814" y="32593"/>
                </a:lnTo>
                <a:lnTo>
                  <a:pt x="34602" y="32717"/>
                </a:lnTo>
                <a:lnTo>
                  <a:pt x="34391" y="32805"/>
                </a:lnTo>
                <a:lnTo>
                  <a:pt x="34162" y="32893"/>
                </a:lnTo>
                <a:lnTo>
                  <a:pt x="33915" y="32963"/>
                </a:lnTo>
                <a:lnTo>
                  <a:pt x="33686" y="32999"/>
                </a:lnTo>
                <a:lnTo>
                  <a:pt x="33439" y="33034"/>
                </a:lnTo>
                <a:lnTo>
                  <a:pt x="33193" y="33052"/>
                </a:lnTo>
                <a:lnTo>
                  <a:pt x="32981" y="33052"/>
                </a:lnTo>
                <a:lnTo>
                  <a:pt x="32858" y="33016"/>
                </a:lnTo>
                <a:lnTo>
                  <a:pt x="32752" y="32981"/>
                </a:lnTo>
                <a:lnTo>
                  <a:pt x="32664" y="32928"/>
                </a:lnTo>
                <a:lnTo>
                  <a:pt x="32594" y="32858"/>
                </a:lnTo>
                <a:lnTo>
                  <a:pt x="32523" y="32752"/>
                </a:lnTo>
                <a:lnTo>
                  <a:pt x="32470" y="32646"/>
                </a:lnTo>
                <a:lnTo>
                  <a:pt x="32418" y="32488"/>
                </a:lnTo>
                <a:lnTo>
                  <a:pt x="32506" y="32453"/>
                </a:lnTo>
                <a:lnTo>
                  <a:pt x="32594" y="32417"/>
                </a:lnTo>
                <a:lnTo>
                  <a:pt x="33122" y="32329"/>
                </a:lnTo>
                <a:lnTo>
                  <a:pt x="33387" y="32276"/>
                </a:lnTo>
                <a:lnTo>
                  <a:pt x="33651" y="32223"/>
                </a:lnTo>
                <a:lnTo>
                  <a:pt x="33862" y="32153"/>
                </a:lnTo>
                <a:lnTo>
                  <a:pt x="34074" y="32083"/>
                </a:lnTo>
                <a:lnTo>
                  <a:pt x="34479" y="31924"/>
                </a:lnTo>
                <a:lnTo>
                  <a:pt x="35659" y="31448"/>
                </a:lnTo>
                <a:lnTo>
                  <a:pt x="35871" y="31360"/>
                </a:lnTo>
                <a:lnTo>
                  <a:pt x="36082" y="31254"/>
                </a:lnTo>
                <a:lnTo>
                  <a:pt x="36276" y="31149"/>
                </a:lnTo>
                <a:lnTo>
                  <a:pt x="36470" y="31025"/>
                </a:lnTo>
                <a:lnTo>
                  <a:pt x="37280" y="30462"/>
                </a:lnTo>
                <a:lnTo>
                  <a:pt x="37421" y="30338"/>
                </a:lnTo>
                <a:lnTo>
                  <a:pt x="37474" y="30285"/>
                </a:lnTo>
                <a:lnTo>
                  <a:pt x="37509" y="30233"/>
                </a:lnTo>
                <a:lnTo>
                  <a:pt x="37509" y="30162"/>
                </a:lnTo>
                <a:lnTo>
                  <a:pt x="37509" y="30092"/>
                </a:lnTo>
                <a:lnTo>
                  <a:pt x="37474" y="29898"/>
                </a:lnTo>
                <a:lnTo>
                  <a:pt x="37421" y="29757"/>
                </a:lnTo>
                <a:lnTo>
                  <a:pt x="37333" y="29651"/>
                </a:lnTo>
                <a:lnTo>
                  <a:pt x="37227" y="29563"/>
                </a:lnTo>
                <a:lnTo>
                  <a:pt x="37104" y="29493"/>
                </a:lnTo>
                <a:lnTo>
                  <a:pt x="36998" y="29457"/>
                </a:lnTo>
                <a:lnTo>
                  <a:pt x="36893" y="29405"/>
                </a:lnTo>
                <a:lnTo>
                  <a:pt x="36699" y="29299"/>
                </a:lnTo>
                <a:lnTo>
                  <a:pt x="36628" y="29228"/>
                </a:lnTo>
                <a:lnTo>
                  <a:pt x="36558" y="29158"/>
                </a:lnTo>
                <a:lnTo>
                  <a:pt x="36593" y="29123"/>
                </a:lnTo>
                <a:lnTo>
                  <a:pt x="36646" y="29105"/>
                </a:lnTo>
                <a:lnTo>
                  <a:pt x="36716" y="29123"/>
                </a:lnTo>
                <a:lnTo>
                  <a:pt x="37844" y="29352"/>
                </a:lnTo>
                <a:lnTo>
                  <a:pt x="37932" y="29352"/>
                </a:lnTo>
                <a:lnTo>
                  <a:pt x="38038" y="29316"/>
                </a:lnTo>
                <a:lnTo>
                  <a:pt x="35642" y="28682"/>
                </a:lnTo>
                <a:lnTo>
                  <a:pt x="35624" y="28612"/>
                </a:lnTo>
                <a:lnTo>
                  <a:pt x="35642" y="28577"/>
                </a:lnTo>
                <a:lnTo>
                  <a:pt x="35677" y="28559"/>
                </a:lnTo>
                <a:lnTo>
                  <a:pt x="35712" y="28541"/>
                </a:lnTo>
                <a:lnTo>
                  <a:pt x="35924" y="28524"/>
                </a:lnTo>
                <a:lnTo>
                  <a:pt x="36153" y="28524"/>
                </a:lnTo>
                <a:lnTo>
                  <a:pt x="36558" y="28577"/>
                </a:lnTo>
                <a:lnTo>
                  <a:pt x="36945" y="28647"/>
                </a:lnTo>
                <a:lnTo>
                  <a:pt x="37985" y="28823"/>
                </a:lnTo>
                <a:lnTo>
                  <a:pt x="38108" y="28876"/>
                </a:lnTo>
                <a:lnTo>
                  <a:pt x="38091" y="28823"/>
                </a:lnTo>
                <a:lnTo>
                  <a:pt x="38091" y="28806"/>
                </a:lnTo>
                <a:lnTo>
                  <a:pt x="38055" y="28770"/>
                </a:lnTo>
                <a:lnTo>
                  <a:pt x="38003" y="28753"/>
                </a:lnTo>
                <a:lnTo>
                  <a:pt x="36928" y="28506"/>
                </a:lnTo>
                <a:lnTo>
                  <a:pt x="36241" y="28347"/>
                </a:lnTo>
                <a:lnTo>
                  <a:pt x="36047" y="28295"/>
                </a:lnTo>
                <a:lnTo>
                  <a:pt x="36065" y="28242"/>
                </a:lnTo>
                <a:lnTo>
                  <a:pt x="36100" y="28224"/>
                </a:lnTo>
                <a:close/>
                <a:moveTo>
                  <a:pt x="20296" y="30761"/>
                </a:moveTo>
                <a:lnTo>
                  <a:pt x="20543" y="30779"/>
                </a:lnTo>
                <a:lnTo>
                  <a:pt x="20790" y="30796"/>
                </a:lnTo>
                <a:lnTo>
                  <a:pt x="21054" y="30832"/>
                </a:lnTo>
                <a:lnTo>
                  <a:pt x="21318" y="30885"/>
                </a:lnTo>
                <a:lnTo>
                  <a:pt x="21124" y="31061"/>
                </a:lnTo>
                <a:lnTo>
                  <a:pt x="21159" y="31096"/>
                </a:lnTo>
                <a:lnTo>
                  <a:pt x="21177" y="31114"/>
                </a:lnTo>
                <a:lnTo>
                  <a:pt x="21917" y="31114"/>
                </a:lnTo>
                <a:lnTo>
                  <a:pt x="22023" y="31149"/>
                </a:lnTo>
                <a:lnTo>
                  <a:pt x="22146" y="31166"/>
                </a:lnTo>
                <a:lnTo>
                  <a:pt x="22252" y="31219"/>
                </a:lnTo>
                <a:lnTo>
                  <a:pt x="22358" y="31272"/>
                </a:lnTo>
                <a:lnTo>
                  <a:pt x="22463" y="31343"/>
                </a:lnTo>
                <a:lnTo>
                  <a:pt x="22569" y="31431"/>
                </a:lnTo>
                <a:lnTo>
                  <a:pt x="22657" y="31536"/>
                </a:lnTo>
                <a:lnTo>
                  <a:pt x="22551" y="31572"/>
                </a:lnTo>
                <a:lnTo>
                  <a:pt x="22463" y="31589"/>
                </a:lnTo>
                <a:lnTo>
                  <a:pt x="22269" y="31607"/>
                </a:lnTo>
                <a:lnTo>
                  <a:pt x="21882" y="31607"/>
                </a:lnTo>
                <a:lnTo>
                  <a:pt x="21512" y="31642"/>
                </a:lnTo>
                <a:lnTo>
                  <a:pt x="21300" y="31677"/>
                </a:lnTo>
                <a:lnTo>
                  <a:pt x="21089" y="31713"/>
                </a:lnTo>
                <a:lnTo>
                  <a:pt x="21230" y="31730"/>
                </a:lnTo>
                <a:lnTo>
                  <a:pt x="21371" y="31748"/>
                </a:lnTo>
                <a:lnTo>
                  <a:pt x="21600" y="31748"/>
                </a:lnTo>
                <a:lnTo>
                  <a:pt x="22111" y="31765"/>
                </a:lnTo>
                <a:lnTo>
                  <a:pt x="22604" y="31836"/>
                </a:lnTo>
                <a:lnTo>
                  <a:pt x="22551" y="31906"/>
                </a:lnTo>
                <a:lnTo>
                  <a:pt x="22516" y="31959"/>
                </a:lnTo>
                <a:lnTo>
                  <a:pt x="22340" y="32083"/>
                </a:lnTo>
                <a:lnTo>
                  <a:pt x="22164" y="32171"/>
                </a:lnTo>
                <a:lnTo>
                  <a:pt x="21952" y="32241"/>
                </a:lnTo>
                <a:lnTo>
                  <a:pt x="21759" y="32276"/>
                </a:lnTo>
                <a:lnTo>
                  <a:pt x="21212" y="32364"/>
                </a:lnTo>
                <a:lnTo>
                  <a:pt x="21071" y="32400"/>
                </a:lnTo>
                <a:lnTo>
                  <a:pt x="21001" y="32435"/>
                </a:lnTo>
                <a:lnTo>
                  <a:pt x="20930" y="32470"/>
                </a:lnTo>
                <a:lnTo>
                  <a:pt x="21389" y="32488"/>
                </a:lnTo>
                <a:lnTo>
                  <a:pt x="21811" y="32488"/>
                </a:lnTo>
                <a:lnTo>
                  <a:pt x="21811" y="32558"/>
                </a:lnTo>
                <a:lnTo>
                  <a:pt x="21811" y="32593"/>
                </a:lnTo>
                <a:lnTo>
                  <a:pt x="21776" y="32629"/>
                </a:lnTo>
                <a:lnTo>
                  <a:pt x="21741" y="32646"/>
                </a:lnTo>
                <a:lnTo>
                  <a:pt x="21565" y="32717"/>
                </a:lnTo>
                <a:lnTo>
                  <a:pt x="21389" y="32770"/>
                </a:lnTo>
                <a:lnTo>
                  <a:pt x="21283" y="32805"/>
                </a:lnTo>
                <a:lnTo>
                  <a:pt x="21159" y="32805"/>
                </a:lnTo>
                <a:lnTo>
                  <a:pt x="21054" y="32840"/>
                </a:lnTo>
                <a:lnTo>
                  <a:pt x="20930" y="32875"/>
                </a:lnTo>
                <a:lnTo>
                  <a:pt x="21019" y="33016"/>
                </a:lnTo>
                <a:lnTo>
                  <a:pt x="21001" y="33052"/>
                </a:lnTo>
                <a:lnTo>
                  <a:pt x="20966" y="33069"/>
                </a:lnTo>
                <a:lnTo>
                  <a:pt x="20666" y="33104"/>
                </a:lnTo>
                <a:lnTo>
                  <a:pt x="20367" y="33122"/>
                </a:lnTo>
                <a:lnTo>
                  <a:pt x="19997" y="33122"/>
                </a:lnTo>
                <a:lnTo>
                  <a:pt x="19627" y="33104"/>
                </a:lnTo>
                <a:lnTo>
                  <a:pt x="19257" y="33052"/>
                </a:lnTo>
                <a:lnTo>
                  <a:pt x="19081" y="33016"/>
                </a:lnTo>
                <a:lnTo>
                  <a:pt x="18904" y="32963"/>
                </a:lnTo>
                <a:lnTo>
                  <a:pt x="18816" y="32928"/>
                </a:lnTo>
                <a:lnTo>
                  <a:pt x="18711" y="32875"/>
                </a:lnTo>
                <a:lnTo>
                  <a:pt x="18799" y="32822"/>
                </a:lnTo>
                <a:lnTo>
                  <a:pt x="18904" y="32805"/>
                </a:lnTo>
                <a:lnTo>
                  <a:pt x="19098" y="32752"/>
                </a:lnTo>
                <a:lnTo>
                  <a:pt x="19310" y="32699"/>
                </a:lnTo>
                <a:lnTo>
                  <a:pt x="19415" y="32682"/>
                </a:lnTo>
                <a:lnTo>
                  <a:pt x="19521" y="32629"/>
                </a:lnTo>
                <a:lnTo>
                  <a:pt x="19257" y="32611"/>
                </a:lnTo>
                <a:lnTo>
                  <a:pt x="19010" y="32629"/>
                </a:lnTo>
                <a:lnTo>
                  <a:pt x="18517" y="32629"/>
                </a:lnTo>
                <a:lnTo>
                  <a:pt x="18552" y="32558"/>
                </a:lnTo>
                <a:lnTo>
                  <a:pt x="18587" y="32523"/>
                </a:lnTo>
                <a:lnTo>
                  <a:pt x="18675" y="32453"/>
                </a:lnTo>
                <a:lnTo>
                  <a:pt x="18781" y="32417"/>
                </a:lnTo>
                <a:lnTo>
                  <a:pt x="18887" y="32382"/>
                </a:lnTo>
                <a:lnTo>
                  <a:pt x="18975" y="32364"/>
                </a:lnTo>
                <a:lnTo>
                  <a:pt x="19098" y="32329"/>
                </a:lnTo>
                <a:lnTo>
                  <a:pt x="19204" y="32294"/>
                </a:lnTo>
                <a:lnTo>
                  <a:pt x="19257" y="32259"/>
                </a:lnTo>
                <a:lnTo>
                  <a:pt x="19310" y="32206"/>
                </a:lnTo>
                <a:lnTo>
                  <a:pt x="18711" y="32206"/>
                </a:lnTo>
                <a:lnTo>
                  <a:pt x="18781" y="32083"/>
                </a:lnTo>
                <a:lnTo>
                  <a:pt x="18852" y="31977"/>
                </a:lnTo>
                <a:lnTo>
                  <a:pt x="18957" y="31889"/>
                </a:lnTo>
                <a:lnTo>
                  <a:pt x="19063" y="31818"/>
                </a:lnTo>
                <a:lnTo>
                  <a:pt x="19292" y="31695"/>
                </a:lnTo>
                <a:lnTo>
                  <a:pt x="19415" y="31642"/>
                </a:lnTo>
                <a:lnTo>
                  <a:pt x="19521" y="31554"/>
                </a:lnTo>
                <a:lnTo>
                  <a:pt x="19433" y="31572"/>
                </a:lnTo>
                <a:lnTo>
                  <a:pt x="19345" y="31589"/>
                </a:lnTo>
                <a:lnTo>
                  <a:pt x="19169" y="31624"/>
                </a:lnTo>
                <a:lnTo>
                  <a:pt x="19010" y="31660"/>
                </a:lnTo>
                <a:lnTo>
                  <a:pt x="18922" y="31677"/>
                </a:lnTo>
                <a:lnTo>
                  <a:pt x="18834" y="31677"/>
                </a:lnTo>
                <a:lnTo>
                  <a:pt x="18869" y="31554"/>
                </a:lnTo>
                <a:lnTo>
                  <a:pt x="18922" y="31448"/>
                </a:lnTo>
                <a:lnTo>
                  <a:pt x="19063" y="31272"/>
                </a:lnTo>
                <a:lnTo>
                  <a:pt x="19186" y="31078"/>
                </a:lnTo>
                <a:lnTo>
                  <a:pt x="19327" y="30867"/>
                </a:lnTo>
                <a:lnTo>
                  <a:pt x="19803" y="30796"/>
                </a:lnTo>
                <a:lnTo>
                  <a:pt x="20050" y="30779"/>
                </a:lnTo>
                <a:lnTo>
                  <a:pt x="20296" y="30761"/>
                </a:lnTo>
                <a:close/>
                <a:moveTo>
                  <a:pt x="25494" y="30515"/>
                </a:moveTo>
                <a:lnTo>
                  <a:pt x="25582" y="30550"/>
                </a:lnTo>
                <a:lnTo>
                  <a:pt x="25546" y="30638"/>
                </a:lnTo>
                <a:lnTo>
                  <a:pt x="25494" y="30691"/>
                </a:lnTo>
                <a:lnTo>
                  <a:pt x="25071" y="31008"/>
                </a:lnTo>
                <a:lnTo>
                  <a:pt x="24225" y="31589"/>
                </a:lnTo>
                <a:lnTo>
                  <a:pt x="24207" y="31624"/>
                </a:lnTo>
                <a:lnTo>
                  <a:pt x="24184" y="31670"/>
                </a:lnTo>
                <a:lnTo>
                  <a:pt x="24184" y="31670"/>
                </a:lnTo>
                <a:lnTo>
                  <a:pt x="25370" y="31008"/>
                </a:lnTo>
                <a:lnTo>
                  <a:pt x="25846" y="30744"/>
                </a:lnTo>
                <a:lnTo>
                  <a:pt x="25969" y="30814"/>
                </a:lnTo>
                <a:lnTo>
                  <a:pt x="26057" y="30920"/>
                </a:lnTo>
                <a:lnTo>
                  <a:pt x="26040" y="30955"/>
                </a:lnTo>
                <a:lnTo>
                  <a:pt x="26040" y="30990"/>
                </a:lnTo>
                <a:lnTo>
                  <a:pt x="25670" y="31290"/>
                </a:lnTo>
                <a:lnTo>
                  <a:pt x="25405" y="31484"/>
                </a:lnTo>
                <a:lnTo>
                  <a:pt x="25423" y="31589"/>
                </a:lnTo>
                <a:lnTo>
                  <a:pt x="25441" y="31554"/>
                </a:lnTo>
                <a:lnTo>
                  <a:pt x="25458" y="31536"/>
                </a:lnTo>
                <a:lnTo>
                  <a:pt x="26322" y="31096"/>
                </a:lnTo>
                <a:lnTo>
                  <a:pt x="26410" y="31131"/>
                </a:lnTo>
                <a:lnTo>
                  <a:pt x="26498" y="31166"/>
                </a:lnTo>
                <a:lnTo>
                  <a:pt x="26568" y="31237"/>
                </a:lnTo>
                <a:lnTo>
                  <a:pt x="26621" y="31307"/>
                </a:lnTo>
                <a:lnTo>
                  <a:pt x="26269" y="31466"/>
                </a:lnTo>
                <a:lnTo>
                  <a:pt x="25916" y="31607"/>
                </a:lnTo>
                <a:lnTo>
                  <a:pt x="25582" y="31765"/>
                </a:lnTo>
                <a:lnTo>
                  <a:pt x="25247" y="31924"/>
                </a:lnTo>
                <a:lnTo>
                  <a:pt x="25335" y="31924"/>
                </a:lnTo>
                <a:lnTo>
                  <a:pt x="25423" y="31906"/>
                </a:lnTo>
                <a:lnTo>
                  <a:pt x="26515" y="31554"/>
                </a:lnTo>
                <a:lnTo>
                  <a:pt x="26692" y="31501"/>
                </a:lnTo>
                <a:lnTo>
                  <a:pt x="26850" y="31484"/>
                </a:lnTo>
                <a:lnTo>
                  <a:pt x="26938" y="31484"/>
                </a:lnTo>
                <a:lnTo>
                  <a:pt x="27026" y="31501"/>
                </a:lnTo>
                <a:lnTo>
                  <a:pt x="27114" y="31519"/>
                </a:lnTo>
                <a:lnTo>
                  <a:pt x="27203" y="31572"/>
                </a:lnTo>
                <a:lnTo>
                  <a:pt x="27326" y="31660"/>
                </a:lnTo>
                <a:lnTo>
                  <a:pt x="27132" y="31748"/>
                </a:lnTo>
                <a:lnTo>
                  <a:pt x="26938" y="31801"/>
                </a:lnTo>
                <a:lnTo>
                  <a:pt x="26744" y="31853"/>
                </a:lnTo>
                <a:lnTo>
                  <a:pt x="26551" y="31889"/>
                </a:lnTo>
                <a:lnTo>
                  <a:pt x="26357" y="31942"/>
                </a:lnTo>
                <a:lnTo>
                  <a:pt x="26163" y="31994"/>
                </a:lnTo>
                <a:lnTo>
                  <a:pt x="25987" y="32047"/>
                </a:lnTo>
                <a:lnTo>
                  <a:pt x="25793" y="32118"/>
                </a:lnTo>
                <a:lnTo>
                  <a:pt x="25881" y="32153"/>
                </a:lnTo>
                <a:lnTo>
                  <a:pt x="25952" y="32153"/>
                </a:lnTo>
                <a:lnTo>
                  <a:pt x="26093" y="32135"/>
                </a:lnTo>
                <a:lnTo>
                  <a:pt x="27590" y="31836"/>
                </a:lnTo>
                <a:lnTo>
                  <a:pt x="28260" y="31713"/>
                </a:lnTo>
                <a:lnTo>
                  <a:pt x="28401" y="31695"/>
                </a:lnTo>
                <a:lnTo>
                  <a:pt x="28542" y="31695"/>
                </a:lnTo>
                <a:lnTo>
                  <a:pt x="28682" y="31713"/>
                </a:lnTo>
                <a:lnTo>
                  <a:pt x="28823" y="31748"/>
                </a:lnTo>
                <a:lnTo>
                  <a:pt x="28859" y="31783"/>
                </a:lnTo>
                <a:lnTo>
                  <a:pt x="28912" y="31836"/>
                </a:lnTo>
                <a:lnTo>
                  <a:pt x="28630" y="31906"/>
                </a:lnTo>
                <a:lnTo>
                  <a:pt x="28348" y="31977"/>
                </a:lnTo>
                <a:lnTo>
                  <a:pt x="27784" y="32083"/>
                </a:lnTo>
                <a:lnTo>
                  <a:pt x="27255" y="32188"/>
                </a:lnTo>
                <a:lnTo>
                  <a:pt x="26974" y="32259"/>
                </a:lnTo>
                <a:lnTo>
                  <a:pt x="26709" y="32329"/>
                </a:lnTo>
                <a:lnTo>
                  <a:pt x="26833" y="32347"/>
                </a:lnTo>
                <a:lnTo>
                  <a:pt x="26956" y="32347"/>
                </a:lnTo>
                <a:lnTo>
                  <a:pt x="27203" y="32329"/>
                </a:lnTo>
                <a:lnTo>
                  <a:pt x="27661" y="32259"/>
                </a:lnTo>
                <a:lnTo>
                  <a:pt x="28136" y="32171"/>
                </a:lnTo>
                <a:lnTo>
                  <a:pt x="28594" y="32100"/>
                </a:lnTo>
                <a:lnTo>
                  <a:pt x="29070" y="31977"/>
                </a:lnTo>
                <a:lnTo>
                  <a:pt x="29563" y="31853"/>
                </a:lnTo>
                <a:lnTo>
                  <a:pt x="29563" y="31853"/>
                </a:lnTo>
                <a:lnTo>
                  <a:pt x="29528" y="31906"/>
                </a:lnTo>
                <a:lnTo>
                  <a:pt x="29511" y="31959"/>
                </a:lnTo>
                <a:lnTo>
                  <a:pt x="29405" y="32030"/>
                </a:lnTo>
                <a:lnTo>
                  <a:pt x="29299" y="32100"/>
                </a:lnTo>
                <a:lnTo>
                  <a:pt x="29176" y="32153"/>
                </a:lnTo>
                <a:lnTo>
                  <a:pt x="29035" y="32206"/>
                </a:lnTo>
                <a:lnTo>
                  <a:pt x="27872" y="32541"/>
                </a:lnTo>
                <a:lnTo>
                  <a:pt x="27749" y="32593"/>
                </a:lnTo>
                <a:lnTo>
                  <a:pt x="27643" y="32646"/>
                </a:lnTo>
                <a:lnTo>
                  <a:pt x="27854" y="32646"/>
                </a:lnTo>
                <a:lnTo>
                  <a:pt x="28066" y="32611"/>
                </a:lnTo>
                <a:lnTo>
                  <a:pt x="28506" y="32523"/>
                </a:lnTo>
                <a:lnTo>
                  <a:pt x="28929" y="32417"/>
                </a:lnTo>
                <a:lnTo>
                  <a:pt x="29141" y="32382"/>
                </a:lnTo>
                <a:lnTo>
                  <a:pt x="29370" y="32347"/>
                </a:lnTo>
                <a:lnTo>
                  <a:pt x="29405" y="32558"/>
                </a:lnTo>
                <a:lnTo>
                  <a:pt x="29299" y="32629"/>
                </a:lnTo>
                <a:lnTo>
                  <a:pt x="29193" y="32664"/>
                </a:lnTo>
                <a:lnTo>
                  <a:pt x="28947" y="32734"/>
                </a:lnTo>
                <a:lnTo>
                  <a:pt x="28700" y="32805"/>
                </a:lnTo>
                <a:lnTo>
                  <a:pt x="28577" y="32858"/>
                </a:lnTo>
                <a:lnTo>
                  <a:pt x="28471" y="32928"/>
                </a:lnTo>
                <a:lnTo>
                  <a:pt x="28612" y="32928"/>
                </a:lnTo>
                <a:lnTo>
                  <a:pt x="28753" y="32911"/>
                </a:lnTo>
                <a:lnTo>
                  <a:pt x="29000" y="32858"/>
                </a:lnTo>
                <a:lnTo>
                  <a:pt x="29334" y="32787"/>
                </a:lnTo>
                <a:lnTo>
                  <a:pt x="29511" y="32752"/>
                </a:lnTo>
                <a:lnTo>
                  <a:pt x="29687" y="32717"/>
                </a:lnTo>
                <a:lnTo>
                  <a:pt x="30021" y="32699"/>
                </a:lnTo>
                <a:lnTo>
                  <a:pt x="30356" y="32699"/>
                </a:lnTo>
                <a:lnTo>
                  <a:pt x="30427" y="32717"/>
                </a:lnTo>
                <a:lnTo>
                  <a:pt x="30515" y="32752"/>
                </a:lnTo>
                <a:lnTo>
                  <a:pt x="30409" y="32840"/>
                </a:lnTo>
                <a:lnTo>
                  <a:pt x="30180" y="32981"/>
                </a:lnTo>
                <a:lnTo>
                  <a:pt x="29933" y="33087"/>
                </a:lnTo>
                <a:lnTo>
                  <a:pt x="29704" y="33175"/>
                </a:lnTo>
                <a:lnTo>
                  <a:pt x="29458" y="33228"/>
                </a:lnTo>
                <a:lnTo>
                  <a:pt x="29211" y="33281"/>
                </a:lnTo>
                <a:lnTo>
                  <a:pt x="28947" y="33316"/>
                </a:lnTo>
                <a:lnTo>
                  <a:pt x="28436" y="33369"/>
                </a:lnTo>
                <a:lnTo>
                  <a:pt x="27555" y="33369"/>
                </a:lnTo>
                <a:lnTo>
                  <a:pt x="27132" y="33351"/>
                </a:lnTo>
                <a:lnTo>
                  <a:pt x="26692" y="33316"/>
                </a:lnTo>
                <a:lnTo>
                  <a:pt x="26269" y="33245"/>
                </a:lnTo>
                <a:lnTo>
                  <a:pt x="25846" y="33175"/>
                </a:lnTo>
                <a:lnTo>
                  <a:pt x="25405" y="33104"/>
                </a:lnTo>
                <a:lnTo>
                  <a:pt x="24983" y="32999"/>
                </a:lnTo>
                <a:lnTo>
                  <a:pt x="24560" y="32875"/>
                </a:lnTo>
                <a:lnTo>
                  <a:pt x="24137" y="32752"/>
                </a:lnTo>
                <a:lnTo>
                  <a:pt x="23961" y="32682"/>
                </a:lnTo>
                <a:lnTo>
                  <a:pt x="23767" y="32593"/>
                </a:lnTo>
                <a:lnTo>
                  <a:pt x="23608" y="32488"/>
                </a:lnTo>
                <a:lnTo>
                  <a:pt x="23432" y="32364"/>
                </a:lnTo>
                <a:lnTo>
                  <a:pt x="23309" y="32241"/>
                </a:lnTo>
                <a:lnTo>
                  <a:pt x="23221" y="32118"/>
                </a:lnTo>
                <a:lnTo>
                  <a:pt x="23186" y="31994"/>
                </a:lnTo>
                <a:lnTo>
                  <a:pt x="23168" y="31889"/>
                </a:lnTo>
                <a:lnTo>
                  <a:pt x="23203" y="31765"/>
                </a:lnTo>
                <a:lnTo>
                  <a:pt x="23256" y="31660"/>
                </a:lnTo>
                <a:lnTo>
                  <a:pt x="23362" y="31536"/>
                </a:lnTo>
                <a:lnTo>
                  <a:pt x="23503" y="31431"/>
                </a:lnTo>
                <a:lnTo>
                  <a:pt x="23556" y="31395"/>
                </a:lnTo>
                <a:lnTo>
                  <a:pt x="25212" y="30567"/>
                </a:lnTo>
                <a:lnTo>
                  <a:pt x="25300" y="30532"/>
                </a:lnTo>
                <a:lnTo>
                  <a:pt x="25388" y="30515"/>
                </a:lnTo>
                <a:close/>
                <a:moveTo>
                  <a:pt x="34824" y="32825"/>
                </a:moveTo>
                <a:lnTo>
                  <a:pt x="34814" y="32858"/>
                </a:lnTo>
                <a:lnTo>
                  <a:pt x="34778" y="32911"/>
                </a:lnTo>
                <a:lnTo>
                  <a:pt x="34567" y="33104"/>
                </a:lnTo>
                <a:lnTo>
                  <a:pt x="34567" y="33104"/>
                </a:lnTo>
                <a:lnTo>
                  <a:pt x="34690" y="33069"/>
                </a:lnTo>
                <a:lnTo>
                  <a:pt x="34778" y="33052"/>
                </a:lnTo>
                <a:lnTo>
                  <a:pt x="34972" y="32963"/>
                </a:lnTo>
                <a:lnTo>
                  <a:pt x="35148" y="32893"/>
                </a:lnTo>
                <a:lnTo>
                  <a:pt x="35254" y="32875"/>
                </a:lnTo>
                <a:lnTo>
                  <a:pt x="35342" y="32858"/>
                </a:lnTo>
                <a:lnTo>
                  <a:pt x="35131" y="33034"/>
                </a:lnTo>
                <a:lnTo>
                  <a:pt x="34902" y="33157"/>
                </a:lnTo>
                <a:lnTo>
                  <a:pt x="34673" y="33281"/>
                </a:lnTo>
                <a:lnTo>
                  <a:pt x="34426" y="33351"/>
                </a:lnTo>
                <a:lnTo>
                  <a:pt x="34179" y="33386"/>
                </a:lnTo>
                <a:lnTo>
                  <a:pt x="33933" y="33404"/>
                </a:lnTo>
                <a:lnTo>
                  <a:pt x="33686" y="33386"/>
                </a:lnTo>
                <a:lnTo>
                  <a:pt x="33457" y="33333"/>
                </a:lnTo>
                <a:lnTo>
                  <a:pt x="33475" y="33281"/>
                </a:lnTo>
                <a:lnTo>
                  <a:pt x="33510" y="33245"/>
                </a:lnTo>
                <a:lnTo>
                  <a:pt x="33686" y="33228"/>
                </a:lnTo>
                <a:lnTo>
                  <a:pt x="33862" y="33192"/>
                </a:lnTo>
                <a:lnTo>
                  <a:pt x="34197" y="33087"/>
                </a:lnTo>
                <a:lnTo>
                  <a:pt x="34514" y="32946"/>
                </a:lnTo>
                <a:lnTo>
                  <a:pt x="34824" y="32825"/>
                </a:lnTo>
                <a:close/>
                <a:moveTo>
                  <a:pt x="14764" y="30409"/>
                </a:moveTo>
                <a:lnTo>
                  <a:pt x="14923" y="30444"/>
                </a:lnTo>
                <a:lnTo>
                  <a:pt x="15169" y="30497"/>
                </a:lnTo>
                <a:lnTo>
                  <a:pt x="15398" y="30567"/>
                </a:lnTo>
                <a:lnTo>
                  <a:pt x="15627" y="30673"/>
                </a:lnTo>
                <a:lnTo>
                  <a:pt x="15839" y="30779"/>
                </a:lnTo>
                <a:lnTo>
                  <a:pt x="16033" y="30920"/>
                </a:lnTo>
                <a:lnTo>
                  <a:pt x="16209" y="31096"/>
                </a:lnTo>
                <a:lnTo>
                  <a:pt x="16367" y="31272"/>
                </a:lnTo>
                <a:lnTo>
                  <a:pt x="16420" y="31378"/>
                </a:lnTo>
                <a:lnTo>
                  <a:pt x="16491" y="31501"/>
                </a:lnTo>
                <a:lnTo>
                  <a:pt x="16508" y="31624"/>
                </a:lnTo>
                <a:lnTo>
                  <a:pt x="16473" y="31642"/>
                </a:lnTo>
                <a:lnTo>
                  <a:pt x="16438" y="31660"/>
                </a:lnTo>
                <a:lnTo>
                  <a:pt x="16350" y="31642"/>
                </a:lnTo>
                <a:lnTo>
                  <a:pt x="16262" y="31624"/>
                </a:lnTo>
                <a:lnTo>
                  <a:pt x="16226" y="31624"/>
                </a:lnTo>
                <a:lnTo>
                  <a:pt x="16174" y="31642"/>
                </a:lnTo>
                <a:lnTo>
                  <a:pt x="16561" y="31942"/>
                </a:lnTo>
                <a:lnTo>
                  <a:pt x="16684" y="32047"/>
                </a:lnTo>
                <a:lnTo>
                  <a:pt x="16790" y="32171"/>
                </a:lnTo>
                <a:lnTo>
                  <a:pt x="16825" y="32223"/>
                </a:lnTo>
                <a:lnTo>
                  <a:pt x="16843" y="32276"/>
                </a:lnTo>
                <a:lnTo>
                  <a:pt x="16843" y="32329"/>
                </a:lnTo>
                <a:lnTo>
                  <a:pt x="16808" y="32400"/>
                </a:lnTo>
                <a:lnTo>
                  <a:pt x="16544" y="32364"/>
                </a:lnTo>
                <a:lnTo>
                  <a:pt x="16297" y="32276"/>
                </a:lnTo>
                <a:lnTo>
                  <a:pt x="16015" y="32206"/>
                </a:lnTo>
                <a:lnTo>
                  <a:pt x="15715" y="32135"/>
                </a:lnTo>
                <a:lnTo>
                  <a:pt x="15821" y="32223"/>
                </a:lnTo>
                <a:lnTo>
                  <a:pt x="15892" y="32276"/>
                </a:lnTo>
                <a:lnTo>
                  <a:pt x="16262" y="32435"/>
                </a:lnTo>
                <a:lnTo>
                  <a:pt x="16367" y="32488"/>
                </a:lnTo>
                <a:lnTo>
                  <a:pt x="16438" y="32541"/>
                </a:lnTo>
                <a:lnTo>
                  <a:pt x="16508" y="32629"/>
                </a:lnTo>
                <a:lnTo>
                  <a:pt x="16579" y="32752"/>
                </a:lnTo>
                <a:lnTo>
                  <a:pt x="16438" y="32858"/>
                </a:lnTo>
                <a:lnTo>
                  <a:pt x="16314" y="32911"/>
                </a:lnTo>
                <a:lnTo>
                  <a:pt x="16156" y="32928"/>
                </a:lnTo>
                <a:lnTo>
                  <a:pt x="15997" y="32911"/>
                </a:lnTo>
                <a:lnTo>
                  <a:pt x="15839" y="32858"/>
                </a:lnTo>
                <a:lnTo>
                  <a:pt x="15680" y="32805"/>
                </a:lnTo>
                <a:lnTo>
                  <a:pt x="15610" y="32787"/>
                </a:lnTo>
                <a:lnTo>
                  <a:pt x="15539" y="32787"/>
                </a:lnTo>
                <a:lnTo>
                  <a:pt x="15469" y="32805"/>
                </a:lnTo>
                <a:lnTo>
                  <a:pt x="15398" y="32858"/>
                </a:lnTo>
                <a:lnTo>
                  <a:pt x="15539" y="32981"/>
                </a:lnTo>
                <a:lnTo>
                  <a:pt x="15698" y="33122"/>
                </a:lnTo>
                <a:lnTo>
                  <a:pt x="15539" y="33263"/>
                </a:lnTo>
                <a:lnTo>
                  <a:pt x="15363" y="33369"/>
                </a:lnTo>
                <a:lnTo>
                  <a:pt x="15187" y="33457"/>
                </a:lnTo>
                <a:lnTo>
                  <a:pt x="14993" y="33527"/>
                </a:lnTo>
                <a:lnTo>
                  <a:pt x="14905" y="33545"/>
                </a:lnTo>
                <a:lnTo>
                  <a:pt x="14799" y="33562"/>
                </a:lnTo>
                <a:lnTo>
                  <a:pt x="14694" y="33562"/>
                </a:lnTo>
                <a:lnTo>
                  <a:pt x="14588" y="33545"/>
                </a:lnTo>
                <a:lnTo>
                  <a:pt x="14288" y="33457"/>
                </a:lnTo>
                <a:lnTo>
                  <a:pt x="13989" y="33351"/>
                </a:lnTo>
                <a:lnTo>
                  <a:pt x="13689" y="33245"/>
                </a:lnTo>
                <a:lnTo>
                  <a:pt x="13390" y="33104"/>
                </a:lnTo>
                <a:lnTo>
                  <a:pt x="13178" y="32963"/>
                </a:lnTo>
                <a:lnTo>
                  <a:pt x="13090" y="32893"/>
                </a:lnTo>
                <a:lnTo>
                  <a:pt x="12985" y="32805"/>
                </a:lnTo>
                <a:lnTo>
                  <a:pt x="13073" y="32770"/>
                </a:lnTo>
                <a:lnTo>
                  <a:pt x="13143" y="32752"/>
                </a:lnTo>
                <a:lnTo>
                  <a:pt x="13231" y="32770"/>
                </a:lnTo>
                <a:lnTo>
                  <a:pt x="13354" y="32785"/>
                </a:lnTo>
                <a:lnTo>
                  <a:pt x="13337" y="32734"/>
                </a:lnTo>
                <a:lnTo>
                  <a:pt x="13319" y="32699"/>
                </a:lnTo>
                <a:lnTo>
                  <a:pt x="13302" y="32682"/>
                </a:lnTo>
                <a:lnTo>
                  <a:pt x="13055" y="32593"/>
                </a:lnTo>
                <a:lnTo>
                  <a:pt x="12791" y="32505"/>
                </a:lnTo>
                <a:lnTo>
                  <a:pt x="12703" y="32488"/>
                </a:lnTo>
                <a:lnTo>
                  <a:pt x="12615" y="32435"/>
                </a:lnTo>
                <a:lnTo>
                  <a:pt x="12544" y="32400"/>
                </a:lnTo>
                <a:lnTo>
                  <a:pt x="12474" y="32347"/>
                </a:lnTo>
                <a:lnTo>
                  <a:pt x="12421" y="32276"/>
                </a:lnTo>
                <a:lnTo>
                  <a:pt x="12368" y="32206"/>
                </a:lnTo>
                <a:lnTo>
                  <a:pt x="12280" y="32047"/>
                </a:lnTo>
                <a:lnTo>
                  <a:pt x="12315" y="31994"/>
                </a:lnTo>
                <a:lnTo>
                  <a:pt x="12350" y="31994"/>
                </a:lnTo>
                <a:lnTo>
                  <a:pt x="12386" y="32012"/>
                </a:lnTo>
                <a:lnTo>
                  <a:pt x="12421" y="32030"/>
                </a:lnTo>
                <a:lnTo>
                  <a:pt x="12791" y="32188"/>
                </a:lnTo>
                <a:lnTo>
                  <a:pt x="13161" y="32329"/>
                </a:lnTo>
                <a:lnTo>
                  <a:pt x="13548" y="32435"/>
                </a:lnTo>
                <a:lnTo>
                  <a:pt x="13954" y="32523"/>
                </a:lnTo>
                <a:lnTo>
                  <a:pt x="14024" y="32523"/>
                </a:lnTo>
                <a:lnTo>
                  <a:pt x="14095" y="32505"/>
                </a:lnTo>
                <a:lnTo>
                  <a:pt x="13848" y="32417"/>
                </a:lnTo>
                <a:lnTo>
                  <a:pt x="13478" y="32294"/>
                </a:lnTo>
                <a:lnTo>
                  <a:pt x="13126" y="32153"/>
                </a:lnTo>
                <a:lnTo>
                  <a:pt x="12773" y="31994"/>
                </a:lnTo>
                <a:lnTo>
                  <a:pt x="12421" y="31818"/>
                </a:lnTo>
                <a:lnTo>
                  <a:pt x="12280" y="31730"/>
                </a:lnTo>
                <a:lnTo>
                  <a:pt x="12157" y="31624"/>
                </a:lnTo>
                <a:lnTo>
                  <a:pt x="12086" y="31572"/>
                </a:lnTo>
                <a:lnTo>
                  <a:pt x="12051" y="31519"/>
                </a:lnTo>
                <a:lnTo>
                  <a:pt x="12016" y="31448"/>
                </a:lnTo>
                <a:lnTo>
                  <a:pt x="11980" y="31378"/>
                </a:lnTo>
                <a:lnTo>
                  <a:pt x="11980" y="31307"/>
                </a:lnTo>
                <a:lnTo>
                  <a:pt x="11980" y="31237"/>
                </a:lnTo>
                <a:lnTo>
                  <a:pt x="11998" y="31149"/>
                </a:lnTo>
                <a:lnTo>
                  <a:pt x="12016" y="31061"/>
                </a:lnTo>
                <a:lnTo>
                  <a:pt x="12280" y="31149"/>
                </a:lnTo>
                <a:lnTo>
                  <a:pt x="12527" y="31237"/>
                </a:lnTo>
                <a:lnTo>
                  <a:pt x="12773" y="31325"/>
                </a:lnTo>
                <a:lnTo>
                  <a:pt x="13020" y="31448"/>
                </a:lnTo>
                <a:lnTo>
                  <a:pt x="13002" y="31378"/>
                </a:lnTo>
                <a:lnTo>
                  <a:pt x="13002" y="31343"/>
                </a:lnTo>
                <a:lnTo>
                  <a:pt x="12985" y="31325"/>
                </a:lnTo>
                <a:lnTo>
                  <a:pt x="12597" y="31131"/>
                </a:lnTo>
                <a:lnTo>
                  <a:pt x="12227" y="30885"/>
                </a:lnTo>
                <a:lnTo>
                  <a:pt x="12157" y="30832"/>
                </a:lnTo>
                <a:lnTo>
                  <a:pt x="12086" y="30761"/>
                </a:lnTo>
                <a:lnTo>
                  <a:pt x="12157" y="30708"/>
                </a:lnTo>
                <a:lnTo>
                  <a:pt x="12227" y="30655"/>
                </a:lnTo>
                <a:lnTo>
                  <a:pt x="12421" y="30620"/>
                </a:lnTo>
                <a:lnTo>
                  <a:pt x="12632" y="30620"/>
                </a:lnTo>
                <a:lnTo>
                  <a:pt x="12826" y="30655"/>
                </a:lnTo>
                <a:lnTo>
                  <a:pt x="13020" y="30708"/>
                </a:lnTo>
                <a:lnTo>
                  <a:pt x="13760" y="30955"/>
                </a:lnTo>
                <a:lnTo>
                  <a:pt x="13901" y="31008"/>
                </a:lnTo>
                <a:lnTo>
                  <a:pt x="14042" y="31043"/>
                </a:lnTo>
                <a:lnTo>
                  <a:pt x="14042" y="31043"/>
                </a:lnTo>
                <a:lnTo>
                  <a:pt x="13936" y="30955"/>
                </a:lnTo>
                <a:lnTo>
                  <a:pt x="13830" y="30885"/>
                </a:lnTo>
                <a:lnTo>
                  <a:pt x="13619" y="30779"/>
                </a:lnTo>
                <a:lnTo>
                  <a:pt x="13390" y="30655"/>
                </a:lnTo>
                <a:lnTo>
                  <a:pt x="13267" y="30585"/>
                </a:lnTo>
                <a:lnTo>
                  <a:pt x="13178" y="30497"/>
                </a:lnTo>
                <a:lnTo>
                  <a:pt x="13407" y="30444"/>
                </a:lnTo>
                <a:lnTo>
                  <a:pt x="13637" y="30426"/>
                </a:lnTo>
                <a:lnTo>
                  <a:pt x="13866" y="30426"/>
                </a:lnTo>
                <a:lnTo>
                  <a:pt x="14077" y="30462"/>
                </a:lnTo>
                <a:lnTo>
                  <a:pt x="14288" y="30515"/>
                </a:lnTo>
                <a:lnTo>
                  <a:pt x="14500" y="30567"/>
                </a:lnTo>
                <a:lnTo>
                  <a:pt x="14940" y="30691"/>
                </a:lnTo>
                <a:lnTo>
                  <a:pt x="14570" y="30426"/>
                </a:lnTo>
                <a:lnTo>
                  <a:pt x="14676" y="30409"/>
                </a:lnTo>
                <a:close/>
                <a:moveTo>
                  <a:pt x="27379" y="33633"/>
                </a:moveTo>
                <a:lnTo>
                  <a:pt x="27414" y="33668"/>
                </a:lnTo>
                <a:lnTo>
                  <a:pt x="27396" y="33686"/>
                </a:lnTo>
                <a:lnTo>
                  <a:pt x="27343" y="33686"/>
                </a:lnTo>
                <a:lnTo>
                  <a:pt x="27326" y="33668"/>
                </a:lnTo>
                <a:lnTo>
                  <a:pt x="27379" y="33633"/>
                </a:lnTo>
                <a:close/>
                <a:moveTo>
                  <a:pt x="30180" y="33192"/>
                </a:moveTo>
                <a:lnTo>
                  <a:pt x="30057" y="33333"/>
                </a:lnTo>
                <a:lnTo>
                  <a:pt x="29916" y="33457"/>
                </a:lnTo>
                <a:lnTo>
                  <a:pt x="29740" y="33545"/>
                </a:lnTo>
                <a:lnTo>
                  <a:pt x="29563" y="33615"/>
                </a:lnTo>
                <a:lnTo>
                  <a:pt x="29387" y="33651"/>
                </a:lnTo>
                <a:lnTo>
                  <a:pt x="29193" y="33686"/>
                </a:lnTo>
                <a:lnTo>
                  <a:pt x="28823" y="33721"/>
                </a:lnTo>
                <a:lnTo>
                  <a:pt x="28436" y="33703"/>
                </a:lnTo>
                <a:lnTo>
                  <a:pt x="28066" y="33668"/>
                </a:lnTo>
                <a:lnTo>
                  <a:pt x="27995" y="33651"/>
                </a:lnTo>
                <a:lnTo>
                  <a:pt x="27907" y="33598"/>
                </a:lnTo>
                <a:lnTo>
                  <a:pt x="28013" y="33580"/>
                </a:lnTo>
                <a:lnTo>
                  <a:pt x="28066" y="33562"/>
                </a:lnTo>
                <a:lnTo>
                  <a:pt x="28594" y="33527"/>
                </a:lnTo>
                <a:lnTo>
                  <a:pt x="29105" y="33492"/>
                </a:lnTo>
                <a:lnTo>
                  <a:pt x="29352" y="33474"/>
                </a:lnTo>
                <a:lnTo>
                  <a:pt x="29581" y="33439"/>
                </a:lnTo>
                <a:lnTo>
                  <a:pt x="29792" y="33369"/>
                </a:lnTo>
                <a:lnTo>
                  <a:pt x="29898" y="33316"/>
                </a:lnTo>
                <a:lnTo>
                  <a:pt x="30004" y="33263"/>
                </a:lnTo>
                <a:lnTo>
                  <a:pt x="30092" y="33210"/>
                </a:lnTo>
                <a:lnTo>
                  <a:pt x="30180" y="33192"/>
                </a:lnTo>
                <a:close/>
                <a:moveTo>
                  <a:pt x="30110" y="33633"/>
                </a:moveTo>
                <a:lnTo>
                  <a:pt x="30074" y="33686"/>
                </a:lnTo>
                <a:lnTo>
                  <a:pt x="30021" y="33739"/>
                </a:lnTo>
                <a:lnTo>
                  <a:pt x="29951" y="33756"/>
                </a:lnTo>
                <a:lnTo>
                  <a:pt x="29863" y="33739"/>
                </a:lnTo>
                <a:lnTo>
                  <a:pt x="30110" y="33633"/>
                </a:lnTo>
                <a:close/>
                <a:moveTo>
                  <a:pt x="31378" y="32682"/>
                </a:moveTo>
                <a:lnTo>
                  <a:pt x="31537" y="32699"/>
                </a:lnTo>
                <a:lnTo>
                  <a:pt x="31730" y="32770"/>
                </a:lnTo>
                <a:lnTo>
                  <a:pt x="31942" y="32858"/>
                </a:lnTo>
                <a:lnTo>
                  <a:pt x="31801" y="32963"/>
                </a:lnTo>
                <a:lnTo>
                  <a:pt x="31730" y="33052"/>
                </a:lnTo>
                <a:lnTo>
                  <a:pt x="31695" y="33140"/>
                </a:lnTo>
                <a:lnTo>
                  <a:pt x="31642" y="33281"/>
                </a:lnTo>
                <a:lnTo>
                  <a:pt x="31466" y="33897"/>
                </a:lnTo>
                <a:lnTo>
                  <a:pt x="31431" y="33985"/>
                </a:lnTo>
                <a:lnTo>
                  <a:pt x="31360" y="34109"/>
                </a:lnTo>
                <a:lnTo>
                  <a:pt x="31202" y="33774"/>
                </a:lnTo>
                <a:lnTo>
                  <a:pt x="31167" y="33686"/>
                </a:lnTo>
                <a:lnTo>
                  <a:pt x="31131" y="33615"/>
                </a:lnTo>
                <a:lnTo>
                  <a:pt x="31131" y="33527"/>
                </a:lnTo>
                <a:lnTo>
                  <a:pt x="31131" y="33457"/>
                </a:lnTo>
                <a:lnTo>
                  <a:pt x="31149" y="33386"/>
                </a:lnTo>
                <a:lnTo>
                  <a:pt x="31184" y="33316"/>
                </a:lnTo>
                <a:lnTo>
                  <a:pt x="31237" y="33245"/>
                </a:lnTo>
                <a:lnTo>
                  <a:pt x="31325" y="33175"/>
                </a:lnTo>
                <a:lnTo>
                  <a:pt x="31325" y="33157"/>
                </a:lnTo>
                <a:lnTo>
                  <a:pt x="31325" y="33104"/>
                </a:lnTo>
                <a:lnTo>
                  <a:pt x="30620" y="33104"/>
                </a:lnTo>
                <a:lnTo>
                  <a:pt x="30603" y="33034"/>
                </a:lnTo>
                <a:lnTo>
                  <a:pt x="30603" y="32999"/>
                </a:lnTo>
                <a:lnTo>
                  <a:pt x="30620" y="32963"/>
                </a:lnTo>
                <a:lnTo>
                  <a:pt x="30656" y="32946"/>
                </a:lnTo>
                <a:lnTo>
                  <a:pt x="30938" y="32822"/>
                </a:lnTo>
                <a:lnTo>
                  <a:pt x="31061" y="32752"/>
                </a:lnTo>
                <a:lnTo>
                  <a:pt x="31202" y="32699"/>
                </a:lnTo>
                <a:lnTo>
                  <a:pt x="31290" y="32682"/>
                </a:lnTo>
                <a:close/>
                <a:moveTo>
                  <a:pt x="14482" y="35042"/>
                </a:moveTo>
                <a:lnTo>
                  <a:pt x="14467" y="35088"/>
                </a:lnTo>
                <a:lnTo>
                  <a:pt x="14500" y="35060"/>
                </a:lnTo>
                <a:lnTo>
                  <a:pt x="14482" y="35042"/>
                </a:lnTo>
                <a:close/>
                <a:moveTo>
                  <a:pt x="30761" y="33598"/>
                </a:moveTo>
                <a:lnTo>
                  <a:pt x="30850" y="33756"/>
                </a:lnTo>
                <a:lnTo>
                  <a:pt x="30920" y="33932"/>
                </a:lnTo>
                <a:lnTo>
                  <a:pt x="30973" y="34126"/>
                </a:lnTo>
                <a:lnTo>
                  <a:pt x="31008" y="34338"/>
                </a:lnTo>
                <a:lnTo>
                  <a:pt x="31043" y="34549"/>
                </a:lnTo>
                <a:lnTo>
                  <a:pt x="31061" y="34760"/>
                </a:lnTo>
                <a:lnTo>
                  <a:pt x="31061" y="34972"/>
                </a:lnTo>
                <a:lnTo>
                  <a:pt x="31043" y="35183"/>
                </a:lnTo>
                <a:lnTo>
                  <a:pt x="30797" y="34954"/>
                </a:lnTo>
                <a:lnTo>
                  <a:pt x="30585" y="34725"/>
                </a:lnTo>
                <a:lnTo>
                  <a:pt x="30145" y="34267"/>
                </a:lnTo>
                <a:lnTo>
                  <a:pt x="30057" y="34144"/>
                </a:lnTo>
                <a:lnTo>
                  <a:pt x="29951" y="34003"/>
                </a:lnTo>
                <a:lnTo>
                  <a:pt x="30356" y="33791"/>
                </a:lnTo>
                <a:lnTo>
                  <a:pt x="30761" y="33598"/>
                </a:lnTo>
                <a:close/>
                <a:moveTo>
                  <a:pt x="43200" y="30180"/>
                </a:moveTo>
                <a:lnTo>
                  <a:pt x="43341" y="30197"/>
                </a:lnTo>
                <a:lnTo>
                  <a:pt x="43464" y="30215"/>
                </a:lnTo>
                <a:lnTo>
                  <a:pt x="43587" y="30250"/>
                </a:lnTo>
                <a:lnTo>
                  <a:pt x="43711" y="30303"/>
                </a:lnTo>
                <a:lnTo>
                  <a:pt x="43817" y="30356"/>
                </a:lnTo>
                <a:lnTo>
                  <a:pt x="44046" y="30497"/>
                </a:lnTo>
                <a:lnTo>
                  <a:pt x="44327" y="30761"/>
                </a:lnTo>
                <a:lnTo>
                  <a:pt x="44592" y="31025"/>
                </a:lnTo>
                <a:lnTo>
                  <a:pt x="44697" y="31166"/>
                </a:lnTo>
                <a:lnTo>
                  <a:pt x="44803" y="31307"/>
                </a:lnTo>
                <a:lnTo>
                  <a:pt x="44891" y="31466"/>
                </a:lnTo>
                <a:lnTo>
                  <a:pt x="44979" y="31624"/>
                </a:lnTo>
                <a:lnTo>
                  <a:pt x="45050" y="31783"/>
                </a:lnTo>
                <a:lnTo>
                  <a:pt x="45103" y="31942"/>
                </a:lnTo>
                <a:lnTo>
                  <a:pt x="45156" y="32118"/>
                </a:lnTo>
                <a:lnTo>
                  <a:pt x="45208" y="32294"/>
                </a:lnTo>
                <a:lnTo>
                  <a:pt x="45226" y="32470"/>
                </a:lnTo>
                <a:lnTo>
                  <a:pt x="45244" y="32664"/>
                </a:lnTo>
                <a:lnTo>
                  <a:pt x="45261" y="32858"/>
                </a:lnTo>
                <a:lnTo>
                  <a:pt x="45261" y="33052"/>
                </a:lnTo>
                <a:lnTo>
                  <a:pt x="45191" y="34901"/>
                </a:lnTo>
                <a:lnTo>
                  <a:pt x="45173" y="35095"/>
                </a:lnTo>
                <a:lnTo>
                  <a:pt x="45156" y="35183"/>
                </a:lnTo>
                <a:lnTo>
                  <a:pt x="45120" y="35289"/>
                </a:lnTo>
                <a:lnTo>
                  <a:pt x="45050" y="35236"/>
                </a:lnTo>
                <a:lnTo>
                  <a:pt x="44979" y="35183"/>
                </a:lnTo>
                <a:lnTo>
                  <a:pt x="44838" y="35025"/>
                </a:lnTo>
                <a:lnTo>
                  <a:pt x="44715" y="34849"/>
                </a:lnTo>
                <a:lnTo>
                  <a:pt x="44609" y="34672"/>
                </a:lnTo>
                <a:lnTo>
                  <a:pt x="44521" y="34479"/>
                </a:lnTo>
                <a:lnTo>
                  <a:pt x="44222" y="33739"/>
                </a:lnTo>
                <a:lnTo>
                  <a:pt x="43940" y="32999"/>
                </a:lnTo>
                <a:lnTo>
                  <a:pt x="43940" y="32963"/>
                </a:lnTo>
                <a:lnTo>
                  <a:pt x="43940" y="32893"/>
                </a:lnTo>
                <a:lnTo>
                  <a:pt x="44380" y="32893"/>
                </a:lnTo>
                <a:lnTo>
                  <a:pt x="44609" y="32911"/>
                </a:lnTo>
                <a:lnTo>
                  <a:pt x="44838" y="32893"/>
                </a:lnTo>
                <a:lnTo>
                  <a:pt x="44786" y="32858"/>
                </a:lnTo>
                <a:lnTo>
                  <a:pt x="44733" y="32840"/>
                </a:lnTo>
                <a:lnTo>
                  <a:pt x="44363" y="32734"/>
                </a:lnTo>
                <a:lnTo>
                  <a:pt x="44169" y="32682"/>
                </a:lnTo>
                <a:lnTo>
                  <a:pt x="43975" y="32646"/>
                </a:lnTo>
                <a:lnTo>
                  <a:pt x="43852" y="32611"/>
                </a:lnTo>
                <a:lnTo>
                  <a:pt x="43728" y="32576"/>
                </a:lnTo>
                <a:lnTo>
                  <a:pt x="43623" y="32523"/>
                </a:lnTo>
                <a:lnTo>
                  <a:pt x="43499" y="32453"/>
                </a:lnTo>
                <a:lnTo>
                  <a:pt x="43411" y="32382"/>
                </a:lnTo>
                <a:lnTo>
                  <a:pt x="43306" y="32312"/>
                </a:lnTo>
                <a:lnTo>
                  <a:pt x="43218" y="32223"/>
                </a:lnTo>
                <a:lnTo>
                  <a:pt x="43147" y="32118"/>
                </a:lnTo>
                <a:lnTo>
                  <a:pt x="42971" y="31889"/>
                </a:lnTo>
                <a:lnTo>
                  <a:pt x="42988" y="31836"/>
                </a:lnTo>
                <a:lnTo>
                  <a:pt x="43024" y="31801"/>
                </a:lnTo>
                <a:lnTo>
                  <a:pt x="43112" y="31801"/>
                </a:lnTo>
                <a:lnTo>
                  <a:pt x="43640" y="31818"/>
                </a:lnTo>
                <a:lnTo>
                  <a:pt x="44151" y="31801"/>
                </a:lnTo>
                <a:lnTo>
                  <a:pt x="44028" y="31748"/>
                </a:lnTo>
                <a:lnTo>
                  <a:pt x="43905" y="31713"/>
                </a:lnTo>
                <a:lnTo>
                  <a:pt x="43676" y="31677"/>
                </a:lnTo>
                <a:lnTo>
                  <a:pt x="43429" y="31642"/>
                </a:lnTo>
                <a:lnTo>
                  <a:pt x="43165" y="31589"/>
                </a:lnTo>
                <a:lnTo>
                  <a:pt x="42918" y="31536"/>
                </a:lnTo>
                <a:lnTo>
                  <a:pt x="42654" y="31448"/>
                </a:lnTo>
                <a:lnTo>
                  <a:pt x="42513" y="31395"/>
                </a:lnTo>
                <a:lnTo>
                  <a:pt x="42372" y="31307"/>
                </a:lnTo>
                <a:lnTo>
                  <a:pt x="42249" y="31219"/>
                </a:lnTo>
                <a:lnTo>
                  <a:pt x="42143" y="31078"/>
                </a:lnTo>
                <a:lnTo>
                  <a:pt x="42090" y="30937"/>
                </a:lnTo>
                <a:lnTo>
                  <a:pt x="42442" y="30920"/>
                </a:lnTo>
                <a:lnTo>
                  <a:pt x="43482" y="30920"/>
                </a:lnTo>
                <a:lnTo>
                  <a:pt x="43482" y="30849"/>
                </a:lnTo>
                <a:lnTo>
                  <a:pt x="43447" y="30832"/>
                </a:lnTo>
                <a:lnTo>
                  <a:pt x="43411" y="30814"/>
                </a:lnTo>
                <a:lnTo>
                  <a:pt x="43376" y="30814"/>
                </a:lnTo>
                <a:lnTo>
                  <a:pt x="42777" y="30761"/>
                </a:lnTo>
                <a:lnTo>
                  <a:pt x="42160" y="30726"/>
                </a:lnTo>
                <a:lnTo>
                  <a:pt x="42037" y="30726"/>
                </a:lnTo>
                <a:lnTo>
                  <a:pt x="41896" y="30691"/>
                </a:lnTo>
                <a:lnTo>
                  <a:pt x="41773" y="30673"/>
                </a:lnTo>
                <a:lnTo>
                  <a:pt x="41649" y="30620"/>
                </a:lnTo>
                <a:lnTo>
                  <a:pt x="41420" y="30515"/>
                </a:lnTo>
                <a:lnTo>
                  <a:pt x="41209" y="30374"/>
                </a:lnTo>
                <a:lnTo>
                  <a:pt x="41156" y="30321"/>
                </a:lnTo>
                <a:lnTo>
                  <a:pt x="41103" y="30250"/>
                </a:lnTo>
                <a:lnTo>
                  <a:pt x="41191" y="30215"/>
                </a:lnTo>
                <a:lnTo>
                  <a:pt x="41280" y="30215"/>
                </a:lnTo>
                <a:lnTo>
                  <a:pt x="43077" y="30180"/>
                </a:lnTo>
                <a:close/>
                <a:moveTo>
                  <a:pt x="40081" y="29951"/>
                </a:moveTo>
                <a:lnTo>
                  <a:pt x="40170" y="29986"/>
                </a:lnTo>
                <a:lnTo>
                  <a:pt x="40311" y="30056"/>
                </a:lnTo>
                <a:lnTo>
                  <a:pt x="40416" y="30145"/>
                </a:lnTo>
                <a:lnTo>
                  <a:pt x="40451" y="30197"/>
                </a:lnTo>
                <a:lnTo>
                  <a:pt x="40487" y="30268"/>
                </a:lnTo>
                <a:lnTo>
                  <a:pt x="40522" y="30338"/>
                </a:lnTo>
                <a:lnTo>
                  <a:pt x="40540" y="30426"/>
                </a:lnTo>
                <a:lnTo>
                  <a:pt x="40592" y="31096"/>
                </a:lnTo>
                <a:lnTo>
                  <a:pt x="40628" y="31765"/>
                </a:lnTo>
                <a:lnTo>
                  <a:pt x="40628" y="31853"/>
                </a:lnTo>
                <a:lnTo>
                  <a:pt x="40663" y="31889"/>
                </a:lnTo>
                <a:lnTo>
                  <a:pt x="40698" y="31924"/>
                </a:lnTo>
                <a:lnTo>
                  <a:pt x="40733" y="31730"/>
                </a:lnTo>
                <a:lnTo>
                  <a:pt x="40751" y="31536"/>
                </a:lnTo>
                <a:lnTo>
                  <a:pt x="40751" y="31149"/>
                </a:lnTo>
                <a:lnTo>
                  <a:pt x="40751" y="30761"/>
                </a:lnTo>
                <a:lnTo>
                  <a:pt x="40769" y="30567"/>
                </a:lnTo>
                <a:lnTo>
                  <a:pt x="40804" y="30374"/>
                </a:lnTo>
                <a:lnTo>
                  <a:pt x="40927" y="30391"/>
                </a:lnTo>
                <a:lnTo>
                  <a:pt x="41050" y="30462"/>
                </a:lnTo>
                <a:lnTo>
                  <a:pt x="41139" y="30532"/>
                </a:lnTo>
                <a:lnTo>
                  <a:pt x="41244" y="30603"/>
                </a:lnTo>
                <a:lnTo>
                  <a:pt x="41332" y="30691"/>
                </a:lnTo>
                <a:lnTo>
                  <a:pt x="41403" y="30796"/>
                </a:lnTo>
                <a:lnTo>
                  <a:pt x="41438" y="30920"/>
                </a:lnTo>
                <a:lnTo>
                  <a:pt x="41473" y="31043"/>
                </a:lnTo>
                <a:lnTo>
                  <a:pt x="41544" y="31889"/>
                </a:lnTo>
                <a:lnTo>
                  <a:pt x="41614" y="32717"/>
                </a:lnTo>
                <a:lnTo>
                  <a:pt x="41649" y="32664"/>
                </a:lnTo>
                <a:lnTo>
                  <a:pt x="41667" y="32629"/>
                </a:lnTo>
                <a:lnTo>
                  <a:pt x="41685" y="32541"/>
                </a:lnTo>
                <a:lnTo>
                  <a:pt x="41685" y="32400"/>
                </a:lnTo>
                <a:lnTo>
                  <a:pt x="41702" y="32241"/>
                </a:lnTo>
                <a:lnTo>
                  <a:pt x="41702" y="32083"/>
                </a:lnTo>
                <a:lnTo>
                  <a:pt x="41720" y="31748"/>
                </a:lnTo>
                <a:lnTo>
                  <a:pt x="41738" y="31448"/>
                </a:lnTo>
                <a:lnTo>
                  <a:pt x="41755" y="31096"/>
                </a:lnTo>
                <a:lnTo>
                  <a:pt x="41861" y="31131"/>
                </a:lnTo>
                <a:lnTo>
                  <a:pt x="41949" y="31166"/>
                </a:lnTo>
                <a:lnTo>
                  <a:pt x="42019" y="31202"/>
                </a:lnTo>
                <a:lnTo>
                  <a:pt x="42090" y="31254"/>
                </a:lnTo>
                <a:lnTo>
                  <a:pt x="42143" y="31325"/>
                </a:lnTo>
                <a:lnTo>
                  <a:pt x="42196" y="31395"/>
                </a:lnTo>
                <a:lnTo>
                  <a:pt x="42249" y="31554"/>
                </a:lnTo>
                <a:lnTo>
                  <a:pt x="42319" y="31818"/>
                </a:lnTo>
                <a:lnTo>
                  <a:pt x="42354" y="32083"/>
                </a:lnTo>
                <a:lnTo>
                  <a:pt x="42389" y="32435"/>
                </a:lnTo>
                <a:lnTo>
                  <a:pt x="42389" y="32787"/>
                </a:lnTo>
                <a:lnTo>
                  <a:pt x="42354" y="33122"/>
                </a:lnTo>
                <a:lnTo>
                  <a:pt x="42319" y="33474"/>
                </a:lnTo>
                <a:lnTo>
                  <a:pt x="42301" y="33651"/>
                </a:lnTo>
                <a:lnTo>
                  <a:pt x="42301" y="33774"/>
                </a:lnTo>
                <a:lnTo>
                  <a:pt x="42319" y="33897"/>
                </a:lnTo>
                <a:lnTo>
                  <a:pt x="42407" y="33633"/>
                </a:lnTo>
                <a:lnTo>
                  <a:pt x="42460" y="33369"/>
                </a:lnTo>
                <a:lnTo>
                  <a:pt x="42513" y="32875"/>
                </a:lnTo>
                <a:lnTo>
                  <a:pt x="42548" y="32646"/>
                </a:lnTo>
                <a:lnTo>
                  <a:pt x="42566" y="32400"/>
                </a:lnTo>
                <a:lnTo>
                  <a:pt x="42583" y="31924"/>
                </a:lnTo>
                <a:lnTo>
                  <a:pt x="42636" y="31906"/>
                </a:lnTo>
                <a:lnTo>
                  <a:pt x="42812" y="32047"/>
                </a:lnTo>
                <a:lnTo>
                  <a:pt x="42953" y="32188"/>
                </a:lnTo>
                <a:lnTo>
                  <a:pt x="43094" y="32329"/>
                </a:lnTo>
                <a:lnTo>
                  <a:pt x="43200" y="32488"/>
                </a:lnTo>
                <a:lnTo>
                  <a:pt x="43306" y="32664"/>
                </a:lnTo>
                <a:lnTo>
                  <a:pt x="43376" y="32858"/>
                </a:lnTo>
                <a:lnTo>
                  <a:pt x="43411" y="33052"/>
                </a:lnTo>
                <a:lnTo>
                  <a:pt x="43429" y="33281"/>
                </a:lnTo>
                <a:lnTo>
                  <a:pt x="43411" y="33932"/>
                </a:lnTo>
                <a:lnTo>
                  <a:pt x="43411" y="34602"/>
                </a:lnTo>
                <a:lnTo>
                  <a:pt x="43464" y="34514"/>
                </a:lnTo>
                <a:lnTo>
                  <a:pt x="43499" y="34461"/>
                </a:lnTo>
                <a:lnTo>
                  <a:pt x="43552" y="33862"/>
                </a:lnTo>
                <a:lnTo>
                  <a:pt x="43570" y="33316"/>
                </a:lnTo>
                <a:lnTo>
                  <a:pt x="43605" y="33210"/>
                </a:lnTo>
                <a:lnTo>
                  <a:pt x="43640" y="33104"/>
                </a:lnTo>
                <a:lnTo>
                  <a:pt x="43711" y="33175"/>
                </a:lnTo>
                <a:lnTo>
                  <a:pt x="43764" y="33228"/>
                </a:lnTo>
                <a:lnTo>
                  <a:pt x="43887" y="33474"/>
                </a:lnTo>
                <a:lnTo>
                  <a:pt x="43993" y="33721"/>
                </a:lnTo>
                <a:lnTo>
                  <a:pt x="44134" y="34109"/>
                </a:lnTo>
                <a:lnTo>
                  <a:pt x="44275" y="34479"/>
                </a:lnTo>
                <a:lnTo>
                  <a:pt x="44433" y="34796"/>
                </a:lnTo>
                <a:lnTo>
                  <a:pt x="44521" y="34937"/>
                </a:lnTo>
                <a:lnTo>
                  <a:pt x="44609" y="35078"/>
                </a:lnTo>
                <a:lnTo>
                  <a:pt x="44715" y="35219"/>
                </a:lnTo>
                <a:lnTo>
                  <a:pt x="44838" y="35342"/>
                </a:lnTo>
                <a:lnTo>
                  <a:pt x="44962" y="35465"/>
                </a:lnTo>
                <a:lnTo>
                  <a:pt x="45103" y="35589"/>
                </a:lnTo>
                <a:lnTo>
                  <a:pt x="45156" y="35641"/>
                </a:lnTo>
                <a:lnTo>
                  <a:pt x="45226" y="35712"/>
                </a:lnTo>
                <a:lnTo>
                  <a:pt x="45156" y="35765"/>
                </a:lnTo>
                <a:lnTo>
                  <a:pt x="45103" y="35782"/>
                </a:lnTo>
                <a:lnTo>
                  <a:pt x="44310" y="35712"/>
                </a:lnTo>
                <a:lnTo>
                  <a:pt x="43905" y="35677"/>
                </a:lnTo>
                <a:lnTo>
                  <a:pt x="43517" y="35606"/>
                </a:lnTo>
                <a:lnTo>
                  <a:pt x="43306" y="35553"/>
                </a:lnTo>
                <a:lnTo>
                  <a:pt x="43094" y="35483"/>
                </a:lnTo>
                <a:lnTo>
                  <a:pt x="42900" y="35395"/>
                </a:lnTo>
                <a:lnTo>
                  <a:pt x="42707" y="35307"/>
                </a:lnTo>
                <a:lnTo>
                  <a:pt x="42513" y="35183"/>
                </a:lnTo>
                <a:lnTo>
                  <a:pt x="42337" y="35060"/>
                </a:lnTo>
                <a:lnTo>
                  <a:pt x="42178" y="34919"/>
                </a:lnTo>
                <a:lnTo>
                  <a:pt x="42019" y="34760"/>
                </a:lnTo>
                <a:lnTo>
                  <a:pt x="41755" y="34461"/>
                </a:lnTo>
                <a:lnTo>
                  <a:pt x="41526" y="34144"/>
                </a:lnTo>
                <a:lnTo>
                  <a:pt x="41332" y="33827"/>
                </a:lnTo>
                <a:lnTo>
                  <a:pt x="41139" y="33474"/>
                </a:lnTo>
                <a:lnTo>
                  <a:pt x="40962" y="33087"/>
                </a:lnTo>
                <a:lnTo>
                  <a:pt x="40786" y="32682"/>
                </a:lnTo>
                <a:lnTo>
                  <a:pt x="40680" y="32382"/>
                </a:lnTo>
                <a:lnTo>
                  <a:pt x="40610" y="32241"/>
                </a:lnTo>
                <a:lnTo>
                  <a:pt x="40557" y="32171"/>
                </a:lnTo>
                <a:lnTo>
                  <a:pt x="40504" y="32118"/>
                </a:lnTo>
                <a:lnTo>
                  <a:pt x="40451" y="32047"/>
                </a:lnTo>
                <a:lnTo>
                  <a:pt x="40434" y="31959"/>
                </a:lnTo>
                <a:lnTo>
                  <a:pt x="39852" y="30444"/>
                </a:lnTo>
                <a:lnTo>
                  <a:pt x="39800" y="30321"/>
                </a:lnTo>
                <a:lnTo>
                  <a:pt x="39782" y="30250"/>
                </a:lnTo>
                <a:lnTo>
                  <a:pt x="39782" y="30180"/>
                </a:lnTo>
                <a:lnTo>
                  <a:pt x="39800" y="30109"/>
                </a:lnTo>
                <a:lnTo>
                  <a:pt x="39852" y="30039"/>
                </a:lnTo>
                <a:lnTo>
                  <a:pt x="39923" y="29986"/>
                </a:lnTo>
                <a:lnTo>
                  <a:pt x="40011" y="29968"/>
                </a:lnTo>
                <a:lnTo>
                  <a:pt x="40081" y="29951"/>
                </a:lnTo>
                <a:close/>
                <a:moveTo>
                  <a:pt x="22868" y="31994"/>
                </a:moveTo>
                <a:lnTo>
                  <a:pt x="22939" y="32135"/>
                </a:lnTo>
                <a:lnTo>
                  <a:pt x="22974" y="32259"/>
                </a:lnTo>
                <a:lnTo>
                  <a:pt x="23045" y="32400"/>
                </a:lnTo>
                <a:lnTo>
                  <a:pt x="23115" y="32523"/>
                </a:lnTo>
                <a:lnTo>
                  <a:pt x="23221" y="32646"/>
                </a:lnTo>
                <a:lnTo>
                  <a:pt x="23327" y="32734"/>
                </a:lnTo>
                <a:lnTo>
                  <a:pt x="23591" y="32928"/>
                </a:lnTo>
                <a:lnTo>
                  <a:pt x="23873" y="33087"/>
                </a:lnTo>
                <a:lnTo>
                  <a:pt x="24084" y="33210"/>
                </a:lnTo>
                <a:lnTo>
                  <a:pt x="24296" y="33298"/>
                </a:lnTo>
                <a:lnTo>
                  <a:pt x="24736" y="33474"/>
                </a:lnTo>
                <a:lnTo>
                  <a:pt x="25194" y="33633"/>
                </a:lnTo>
                <a:lnTo>
                  <a:pt x="25652" y="33756"/>
                </a:lnTo>
                <a:lnTo>
                  <a:pt x="26216" y="33915"/>
                </a:lnTo>
                <a:lnTo>
                  <a:pt x="26128" y="34003"/>
                </a:lnTo>
                <a:lnTo>
                  <a:pt x="26057" y="34073"/>
                </a:lnTo>
                <a:lnTo>
                  <a:pt x="24983" y="34778"/>
                </a:lnTo>
                <a:lnTo>
                  <a:pt x="24701" y="34954"/>
                </a:lnTo>
                <a:lnTo>
                  <a:pt x="24401" y="35113"/>
                </a:lnTo>
                <a:lnTo>
                  <a:pt x="24084" y="35254"/>
                </a:lnTo>
                <a:lnTo>
                  <a:pt x="23767" y="35359"/>
                </a:lnTo>
                <a:lnTo>
                  <a:pt x="23644" y="35412"/>
                </a:lnTo>
                <a:lnTo>
                  <a:pt x="23503" y="35483"/>
                </a:lnTo>
                <a:lnTo>
                  <a:pt x="23379" y="35553"/>
                </a:lnTo>
                <a:lnTo>
                  <a:pt x="23274" y="35624"/>
                </a:lnTo>
                <a:lnTo>
                  <a:pt x="22481" y="36205"/>
                </a:lnTo>
                <a:lnTo>
                  <a:pt x="22375" y="36276"/>
                </a:lnTo>
                <a:lnTo>
                  <a:pt x="22252" y="36328"/>
                </a:lnTo>
                <a:lnTo>
                  <a:pt x="22252" y="36082"/>
                </a:lnTo>
                <a:lnTo>
                  <a:pt x="22252" y="35853"/>
                </a:lnTo>
                <a:lnTo>
                  <a:pt x="22234" y="35624"/>
                </a:lnTo>
                <a:lnTo>
                  <a:pt x="22181" y="35395"/>
                </a:lnTo>
                <a:lnTo>
                  <a:pt x="22128" y="35183"/>
                </a:lnTo>
                <a:lnTo>
                  <a:pt x="22040" y="34990"/>
                </a:lnTo>
                <a:lnTo>
                  <a:pt x="21935" y="34778"/>
                </a:lnTo>
                <a:lnTo>
                  <a:pt x="21794" y="34602"/>
                </a:lnTo>
                <a:lnTo>
                  <a:pt x="21653" y="34408"/>
                </a:lnTo>
                <a:lnTo>
                  <a:pt x="21459" y="34214"/>
                </a:lnTo>
                <a:lnTo>
                  <a:pt x="21265" y="34038"/>
                </a:lnTo>
                <a:lnTo>
                  <a:pt x="21054" y="33862"/>
                </a:lnTo>
                <a:lnTo>
                  <a:pt x="20842" y="33703"/>
                </a:lnTo>
                <a:lnTo>
                  <a:pt x="20525" y="33457"/>
                </a:lnTo>
                <a:lnTo>
                  <a:pt x="20684" y="33404"/>
                </a:lnTo>
                <a:lnTo>
                  <a:pt x="20807" y="33369"/>
                </a:lnTo>
                <a:lnTo>
                  <a:pt x="20948" y="33333"/>
                </a:lnTo>
                <a:lnTo>
                  <a:pt x="21089" y="33298"/>
                </a:lnTo>
                <a:lnTo>
                  <a:pt x="21353" y="33192"/>
                </a:lnTo>
                <a:lnTo>
                  <a:pt x="21582" y="33052"/>
                </a:lnTo>
                <a:lnTo>
                  <a:pt x="21811" y="32875"/>
                </a:lnTo>
                <a:lnTo>
                  <a:pt x="22622" y="32188"/>
                </a:lnTo>
                <a:lnTo>
                  <a:pt x="22868" y="31994"/>
                </a:lnTo>
                <a:close/>
                <a:moveTo>
                  <a:pt x="17865" y="33598"/>
                </a:moveTo>
                <a:lnTo>
                  <a:pt x="17988" y="33651"/>
                </a:lnTo>
                <a:lnTo>
                  <a:pt x="18094" y="33703"/>
                </a:lnTo>
                <a:lnTo>
                  <a:pt x="18200" y="33791"/>
                </a:lnTo>
                <a:lnTo>
                  <a:pt x="18534" y="34056"/>
                </a:lnTo>
                <a:lnTo>
                  <a:pt x="18887" y="34320"/>
                </a:lnTo>
                <a:lnTo>
                  <a:pt x="19169" y="34496"/>
                </a:lnTo>
                <a:lnTo>
                  <a:pt x="19451" y="34637"/>
                </a:lnTo>
                <a:lnTo>
                  <a:pt x="19732" y="34796"/>
                </a:lnTo>
                <a:lnTo>
                  <a:pt x="19997" y="34990"/>
                </a:lnTo>
                <a:lnTo>
                  <a:pt x="20243" y="35201"/>
                </a:lnTo>
                <a:lnTo>
                  <a:pt x="20455" y="35430"/>
                </a:lnTo>
                <a:lnTo>
                  <a:pt x="20649" y="35677"/>
                </a:lnTo>
                <a:lnTo>
                  <a:pt x="20807" y="35941"/>
                </a:lnTo>
                <a:lnTo>
                  <a:pt x="20948" y="36223"/>
                </a:lnTo>
                <a:lnTo>
                  <a:pt x="21071" y="36540"/>
                </a:lnTo>
                <a:lnTo>
                  <a:pt x="21124" y="36698"/>
                </a:lnTo>
                <a:lnTo>
                  <a:pt x="21124" y="36787"/>
                </a:lnTo>
                <a:lnTo>
                  <a:pt x="21107" y="36875"/>
                </a:lnTo>
                <a:lnTo>
                  <a:pt x="21001" y="36839"/>
                </a:lnTo>
                <a:lnTo>
                  <a:pt x="20966" y="36804"/>
                </a:lnTo>
                <a:lnTo>
                  <a:pt x="20930" y="36769"/>
                </a:lnTo>
                <a:lnTo>
                  <a:pt x="20754" y="36575"/>
                </a:lnTo>
                <a:lnTo>
                  <a:pt x="20613" y="36346"/>
                </a:lnTo>
                <a:lnTo>
                  <a:pt x="20490" y="36152"/>
                </a:lnTo>
                <a:lnTo>
                  <a:pt x="20331" y="35941"/>
                </a:lnTo>
                <a:lnTo>
                  <a:pt x="19997" y="35536"/>
                </a:lnTo>
                <a:lnTo>
                  <a:pt x="19997" y="35536"/>
                </a:lnTo>
                <a:lnTo>
                  <a:pt x="20032" y="35641"/>
                </a:lnTo>
                <a:lnTo>
                  <a:pt x="20067" y="35729"/>
                </a:lnTo>
                <a:lnTo>
                  <a:pt x="20155" y="35853"/>
                </a:lnTo>
                <a:lnTo>
                  <a:pt x="20296" y="36117"/>
                </a:lnTo>
                <a:lnTo>
                  <a:pt x="20367" y="36240"/>
                </a:lnTo>
                <a:lnTo>
                  <a:pt x="20420" y="36381"/>
                </a:lnTo>
                <a:lnTo>
                  <a:pt x="20472" y="36540"/>
                </a:lnTo>
                <a:lnTo>
                  <a:pt x="20508" y="36698"/>
                </a:lnTo>
                <a:lnTo>
                  <a:pt x="20420" y="36716"/>
                </a:lnTo>
                <a:lnTo>
                  <a:pt x="20331" y="36716"/>
                </a:lnTo>
                <a:lnTo>
                  <a:pt x="20243" y="36663"/>
                </a:lnTo>
                <a:lnTo>
                  <a:pt x="20155" y="36610"/>
                </a:lnTo>
                <a:lnTo>
                  <a:pt x="20102" y="36522"/>
                </a:lnTo>
                <a:lnTo>
                  <a:pt x="20050" y="36434"/>
                </a:lnTo>
                <a:lnTo>
                  <a:pt x="19521" y="35624"/>
                </a:lnTo>
                <a:lnTo>
                  <a:pt x="19398" y="35465"/>
                </a:lnTo>
                <a:lnTo>
                  <a:pt x="19327" y="35395"/>
                </a:lnTo>
                <a:lnTo>
                  <a:pt x="19221" y="35324"/>
                </a:lnTo>
                <a:lnTo>
                  <a:pt x="19221" y="35324"/>
                </a:lnTo>
                <a:lnTo>
                  <a:pt x="19292" y="35500"/>
                </a:lnTo>
                <a:lnTo>
                  <a:pt x="19380" y="35659"/>
                </a:lnTo>
                <a:lnTo>
                  <a:pt x="19521" y="35941"/>
                </a:lnTo>
                <a:lnTo>
                  <a:pt x="19680" y="36223"/>
                </a:lnTo>
                <a:lnTo>
                  <a:pt x="19750" y="36364"/>
                </a:lnTo>
                <a:lnTo>
                  <a:pt x="19803" y="36522"/>
                </a:lnTo>
                <a:lnTo>
                  <a:pt x="19715" y="36540"/>
                </a:lnTo>
                <a:lnTo>
                  <a:pt x="19627" y="36540"/>
                </a:lnTo>
                <a:lnTo>
                  <a:pt x="19539" y="36522"/>
                </a:lnTo>
                <a:lnTo>
                  <a:pt x="19468" y="36505"/>
                </a:lnTo>
                <a:lnTo>
                  <a:pt x="19398" y="36469"/>
                </a:lnTo>
                <a:lnTo>
                  <a:pt x="19345" y="36417"/>
                </a:lnTo>
                <a:lnTo>
                  <a:pt x="19239" y="36311"/>
                </a:lnTo>
                <a:lnTo>
                  <a:pt x="19169" y="36188"/>
                </a:lnTo>
                <a:lnTo>
                  <a:pt x="19098" y="36082"/>
                </a:lnTo>
                <a:lnTo>
                  <a:pt x="19010" y="36011"/>
                </a:lnTo>
                <a:lnTo>
                  <a:pt x="18904" y="35941"/>
                </a:lnTo>
                <a:lnTo>
                  <a:pt x="18957" y="36346"/>
                </a:lnTo>
                <a:lnTo>
                  <a:pt x="18852" y="36346"/>
                </a:lnTo>
                <a:lnTo>
                  <a:pt x="18763" y="36328"/>
                </a:lnTo>
                <a:lnTo>
                  <a:pt x="18570" y="36293"/>
                </a:lnTo>
                <a:lnTo>
                  <a:pt x="18411" y="36223"/>
                </a:lnTo>
                <a:lnTo>
                  <a:pt x="18252" y="36135"/>
                </a:lnTo>
                <a:lnTo>
                  <a:pt x="18112" y="36029"/>
                </a:lnTo>
                <a:lnTo>
                  <a:pt x="17971" y="35906"/>
                </a:lnTo>
                <a:lnTo>
                  <a:pt x="17865" y="35765"/>
                </a:lnTo>
                <a:lnTo>
                  <a:pt x="17777" y="35624"/>
                </a:lnTo>
                <a:lnTo>
                  <a:pt x="17689" y="35448"/>
                </a:lnTo>
                <a:lnTo>
                  <a:pt x="17583" y="35130"/>
                </a:lnTo>
                <a:lnTo>
                  <a:pt x="17495" y="34831"/>
                </a:lnTo>
                <a:lnTo>
                  <a:pt x="17460" y="34637"/>
                </a:lnTo>
                <a:lnTo>
                  <a:pt x="17460" y="34549"/>
                </a:lnTo>
                <a:lnTo>
                  <a:pt x="17460" y="34461"/>
                </a:lnTo>
                <a:lnTo>
                  <a:pt x="17495" y="34373"/>
                </a:lnTo>
                <a:lnTo>
                  <a:pt x="17513" y="34285"/>
                </a:lnTo>
                <a:lnTo>
                  <a:pt x="17565" y="34197"/>
                </a:lnTo>
                <a:lnTo>
                  <a:pt x="17636" y="34109"/>
                </a:lnTo>
                <a:lnTo>
                  <a:pt x="17706" y="34161"/>
                </a:lnTo>
                <a:lnTo>
                  <a:pt x="17777" y="34232"/>
                </a:lnTo>
                <a:lnTo>
                  <a:pt x="18059" y="34531"/>
                </a:lnTo>
                <a:lnTo>
                  <a:pt x="18112" y="34549"/>
                </a:lnTo>
                <a:lnTo>
                  <a:pt x="18164" y="34567"/>
                </a:lnTo>
                <a:lnTo>
                  <a:pt x="17847" y="33862"/>
                </a:lnTo>
                <a:lnTo>
                  <a:pt x="17724" y="33598"/>
                </a:lnTo>
                <a:close/>
                <a:moveTo>
                  <a:pt x="18728" y="33228"/>
                </a:moveTo>
                <a:lnTo>
                  <a:pt x="19204" y="33298"/>
                </a:lnTo>
                <a:lnTo>
                  <a:pt x="19433" y="33351"/>
                </a:lnTo>
                <a:lnTo>
                  <a:pt x="19662" y="33422"/>
                </a:lnTo>
                <a:lnTo>
                  <a:pt x="19891" y="33492"/>
                </a:lnTo>
                <a:lnTo>
                  <a:pt x="20102" y="33562"/>
                </a:lnTo>
                <a:lnTo>
                  <a:pt x="20314" y="33668"/>
                </a:lnTo>
                <a:lnTo>
                  <a:pt x="20525" y="33774"/>
                </a:lnTo>
                <a:lnTo>
                  <a:pt x="20772" y="33915"/>
                </a:lnTo>
                <a:lnTo>
                  <a:pt x="21001" y="34073"/>
                </a:lnTo>
                <a:lnTo>
                  <a:pt x="21212" y="34250"/>
                </a:lnTo>
                <a:lnTo>
                  <a:pt x="21406" y="34461"/>
                </a:lnTo>
                <a:lnTo>
                  <a:pt x="21529" y="34637"/>
                </a:lnTo>
                <a:lnTo>
                  <a:pt x="21635" y="34831"/>
                </a:lnTo>
                <a:lnTo>
                  <a:pt x="21635" y="34866"/>
                </a:lnTo>
                <a:lnTo>
                  <a:pt x="21618" y="34919"/>
                </a:lnTo>
                <a:lnTo>
                  <a:pt x="21477" y="34884"/>
                </a:lnTo>
                <a:lnTo>
                  <a:pt x="21353" y="34849"/>
                </a:lnTo>
                <a:lnTo>
                  <a:pt x="21353" y="34901"/>
                </a:lnTo>
                <a:lnTo>
                  <a:pt x="21353" y="34919"/>
                </a:lnTo>
                <a:lnTo>
                  <a:pt x="21829" y="35395"/>
                </a:lnTo>
                <a:lnTo>
                  <a:pt x="21970" y="35536"/>
                </a:lnTo>
                <a:lnTo>
                  <a:pt x="22005" y="35589"/>
                </a:lnTo>
                <a:lnTo>
                  <a:pt x="22023" y="35659"/>
                </a:lnTo>
                <a:lnTo>
                  <a:pt x="22023" y="35712"/>
                </a:lnTo>
                <a:lnTo>
                  <a:pt x="22023" y="35800"/>
                </a:lnTo>
                <a:lnTo>
                  <a:pt x="21952" y="35994"/>
                </a:lnTo>
                <a:lnTo>
                  <a:pt x="21864" y="35941"/>
                </a:lnTo>
                <a:lnTo>
                  <a:pt x="21776" y="35888"/>
                </a:lnTo>
                <a:lnTo>
                  <a:pt x="21635" y="35747"/>
                </a:lnTo>
                <a:lnTo>
                  <a:pt x="21353" y="35483"/>
                </a:lnTo>
                <a:lnTo>
                  <a:pt x="21318" y="35518"/>
                </a:lnTo>
                <a:lnTo>
                  <a:pt x="21336" y="35553"/>
                </a:lnTo>
                <a:lnTo>
                  <a:pt x="21882" y="36399"/>
                </a:lnTo>
                <a:lnTo>
                  <a:pt x="21811" y="36558"/>
                </a:lnTo>
                <a:lnTo>
                  <a:pt x="21741" y="36698"/>
                </a:lnTo>
                <a:lnTo>
                  <a:pt x="21653" y="36804"/>
                </a:lnTo>
                <a:lnTo>
                  <a:pt x="21512" y="36945"/>
                </a:lnTo>
                <a:lnTo>
                  <a:pt x="21477" y="36875"/>
                </a:lnTo>
                <a:lnTo>
                  <a:pt x="21441" y="36804"/>
                </a:lnTo>
                <a:lnTo>
                  <a:pt x="21230" y="36311"/>
                </a:lnTo>
                <a:lnTo>
                  <a:pt x="21107" y="36029"/>
                </a:lnTo>
                <a:lnTo>
                  <a:pt x="20948" y="35765"/>
                </a:lnTo>
                <a:lnTo>
                  <a:pt x="20790" y="35518"/>
                </a:lnTo>
                <a:lnTo>
                  <a:pt x="20596" y="35289"/>
                </a:lnTo>
                <a:lnTo>
                  <a:pt x="20402" y="35078"/>
                </a:lnTo>
                <a:lnTo>
                  <a:pt x="20173" y="34884"/>
                </a:lnTo>
                <a:lnTo>
                  <a:pt x="19944" y="34708"/>
                </a:lnTo>
                <a:lnTo>
                  <a:pt x="19680" y="34549"/>
                </a:lnTo>
                <a:lnTo>
                  <a:pt x="19045" y="34161"/>
                </a:lnTo>
                <a:lnTo>
                  <a:pt x="18411" y="33756"/>
                </a:lnTo>
                <a:lnTo>
                  <a:pt x="18323" y="33703"/>
                </a:lnTo>
                <a:lnTo>
                  <a:pt x="18235" y="33633"/>
                </a:lnTo>
                <a:lnTo>
                  <a:pt x="18164" y="33545"/>
                </a:lnTo>
                <a:lnTo>
                  <a:pt x="18094" y="33439"/>
                </a:lnTo>
                <a:lnTo>
                  <a:pt x="18182" y="33404"/>
                </a:lnTo>
                <a:lnTo>
                  <a:pt x="18217" y="33386"/>
                </a:lnTo>
                <a:lnTo>
                  <a:pt x="18252" y="33386"/>
                </a:lnTo>
                <a:lnTo>
                  <a:pt x="18429" y="33422"/>
                </a:lnTo>
                <a:lnTo>
                  <a:pt x="18605" y="33474"/>
                </a:lnTo>
                <a:lnTo>
                  <a:pt x="19063" y="33633"/>
                </a:lnTo>
                <a:lnTo>
                  <a:pt x="19063" y="33633"/>
                </a:lnTo>
                <a:lnTo>
                  <a:pt x="19010" y="33562"/>
                </a:lnTo>
                <a:lnTo>
                  <a:pt x="18957" y="33510"/>
                </a:lnTo>
                <a:lnTo>
                  <a:pt x="18834" y="33439"/>
                </a:lnTo>
                <a:lnTo>
                  <a:pt x="18728" y="33369"/>
                </a:lnTo>
                <a:lnTo>
                  <a:pt x="18675" y="33333"/>
                </a:lnTo>
                <a:lnTo>
                  <a:pt x="18622" y="33281"/>
                </a:lnTo>
                <a:lnTo>
                  <a:pt x="18640" y="33245"/>
                </a:lnTo>
                <a:lnTo>
                  <a:pt x="18675" y="33228"/>
                </a:lnTo>
                <a:close/>
                <a:moveTo>
                  <a:pt x="24806" y="37791"/>
                </a:moveTo>
                <a:lnTo>
                  <a:pt x="24783" y="37799"/>
                </a:lnTo>
                <a:lnTo>
                  <a:pt x="24789" y="37808"/>
                </a:lnTo>
                <a:lnTo>
                  <a:pt x="24806" y="37791"/>
                </a:lnTo>
                <a:close/>
                <a:moveTo>
                  <a:pt x="29334" y="34038"/>
                </a:moveTo>
                <a:lnTo>
                  <a:pt x="29405" y="34056"/>
                </a:lnTo>
                <a:lnTo>
                  <a:pt x="29493" y="34073"/>
                </a:lnTo>
                <a:lnTo>
                  <a:pt x="29651" y="34144"/>
                </a:lnTo>
                <a:lnTo>
                  <a:pt x="29740" y="34214"/>
                </a:lnTo>
                <a:lnTo>
                  <a:pt x="29828" y="34302"/>
                </a:lnTo>
                <a:lnTo>
                  <a:pt x="30797" y="35130"/>
                </a:lnTo>
                <a:lnTo>
                  <a:pt x="30902" y="35236"/>
                </a:lnTo>
                <a:lnTo>
                  <a:pt x="30990" y="35342"/>
                </a:lnTo>
                <a:lnTo>
                  <a:pt x="31043" y="35430"/>
                </a:lnTo>
                <a:lnTo>
                  <a:pt x="31079" y="35536"/>
                </a:lnTo>
                <a:lnTo>
                  <a:pt x="31096" y="35641"/>
                </a:lnTo>
                <a:lnTo>
                  <a:pt x="31079" y="35747"/>
                </a:lnTo>
                <a:lnTo>
                  <a:pt x="31043" y="35870"/>
                </a:lnTo>
                <a:lnTo>
                  <a:pt x="30990" y="35994"/>
                </a:lnTo>
                <a:lnTo>
                  <a:pt x="30620" y="36769"/>
                </a:lnTo>
                <a:lnTo>
                  <a:pt x="30233" y="37544"/>
                </a:lnTo>
                <a:lnTo>
                  <a:pt x="30145" y="37685"/>
                </a:lnTo>
                <a:lnTo>
                  <a:pt x="30092" y="37756"/>
                </a:lnTo>
                <a:lnTo>
                  <a:pt x="30021" y="37808"/>
                </a:lnTo>
                <a:lnTo>
                  <a:pt x="29933" y="37738"/>
                </a:lnTo>
                <a:lnTo>
                  <a:pt x="29845" y="37632"/>
                </a:lnTo>
                <a:lnTo>
                  <a:pt x="29740" y="37438"/>
                </a:lnTo>
                <a:lnTo>
                  <a:pt x="29493" y="36945"/>
                </a:lnTo>
                <a:lnTo>
                  <a:pt x="29370" y="36698"/>
                </a:lnTo>
                <a:lnTo>
                  <a:pt x="29229" y="36452"/>
                </a:lnTo>
                <a:lnTo>
                  <a:pt x="29158" y="36328"/>
                </a:lnTo>
                <a:lnTo>
                  <a:pt x="29123" y="36205"/>
                </a:lnTo>
                <a:lnTo>
                  <a:pt x="29088" y="36064"/>
                </a:lnTo>
                <a:lnTo>
                  <a:pt x="29088" y="35941"/>
                </a:lnTo>
                <a:lnTo>
                  <a:pt x="29123" y="35536"/>
                </a:lnTo>
                <a:lnTo>
                  <a:pt x="29176" y="35130"/>
                </a:lnTo>
                <a:lnTo>
                  <a:pt x="29211" y="35078"/>
                </a:lnTo>
                <a:lnTo>
                  <a:pt x="29264" y="35042"/>
                </a:lnTo>
                <a:lnTo>
                  <a:pt x="29317" y="35060"/>
                </a:lnTo>
                <a:lnTo>
                  <a:pt x="29370" y="35095"/>
                </a:lnTo>
                <a:lnTo>
                  <a:pt x="29634" y="35412"/>
                </a:lnTo>
                <a:lnTo>
                  <a:pt x="29863" y="35712"/>
                </a:lnTo>
                <a:lnTo>
                  <a:pt x="29881" y="35659"/>
                </a:lnTo>
                <a:lnTo>
                  <a:pt x="29881" y="35606"/>
                </a:lnTo>
                <a:lnTo>
                  <a:pt x="29845" y="35553"/>
                </a:lnTo>
                <a:lnTo>
                  <a:pt x="29264" y="34637"/>
                </a:lnTo>
                <a:lnTo>
                  <a:pt x="29176" y="34496"/>
                </a:lnTo>
                <a:lnTo>
                  <a:pt x="29105" y="34338"/>
                </a:lnTo>
                <a:lnTo>
                  <a:pt x="29088" y="34285"/>
                </a:lnTo>
                <a:lnTo>
                  <a:pt x="29088" y="34214"/>
                </a:lnTo>
                <a:lnTo>
                  <a:pt x="29088" y="34161"/>
                </a:lnTo>
                <a:lnTo>
                  <a:pt x="29123" y="34126"/>
                </a:lnTo>
                <a:lnTo>
                  <a:pt x="29158" y="34091"/>
                </a:lnTo>
                <a:lnTo>
                  <a:pt x="29193" y="34056"/>
                </a:lnTo>
                <a:lnTo>
                  <a:pt x="29264" y="34056"/>
                </a:lnTo>
                <a:lnTo>
                  <a:pt x="29334" y="34038"/>
                </a:lnTo>
                <a:close/>
                <a:moveTo>
                  <a:pt x="16209" y="33263"/>
                </a:moveTo>
                <a:lnTo>
                  <a:pt x="16174" y="33333"/>
                </a:lnTo>
                <a:lnTo>
                  <a:pt x="16138" y="33386"/>
                </a:lnTo>
                <a:lnTo>
                  <a:pt x="15944" y="33545"/>
                </a:lnTo>
                <a:lnTo>
                  <a:pt x="15751" y="33721"/>
                </a:lnTo>
                <a:lnTo>
                  <a:pt x="15839" y="33721"/>
                </a:lnTo>
                <a:lnTo>
                  <a:pt x="15909" y="33686"/>
                </a:lnTo>
                <a:lnTo>
                  <a:pt x="16015" y="33633"/>
                </a:lnTo>
                <a:lnTo>
                  <a:pt x="16279" y="33457"/>
                </a:lnTo>
                <a:lnTo>
                  <a:pt x="16508" y="33351"/>
                </a:lnTo>
                <a:lnTo>
                  <a:pt x="16579" y="33316"/>
                </a:lnTo>
                <a:lnTo>
                  <a:pt x="16632" y="33298"/>
                </a:lnTo>
                <a:lnTo>
                  <a:pt x="16702" y="33298"/>
                </a:lnTo>
                <a:lnTo>
                  <a:pt x="16790" y="33316"/>
                </a:lnTo>
                <a:lnTo>
                  <a:pt x="16737" y="33439"/>
                </a:lnTo>
                <a:lnTo>
                  <a:pt x="16649" y="33545"/>
                </a:lnTo>
                <a:lnTo>
                  <a:pt x="16544" y="33651"/>
                </a:lnTo>
                <a:lnTo>
                  <a:pt x="16455" y="33756"/>
                </a:lnTo>
                <a:lnTo>
                  <a:pt x="16297" y="33968"/>
                </a:lnTo>
                <a:lnTo>
                  <a:pt x="16121" y="34179"/>
                </a:lnTo>
                <a:lnTo>
                  <a:pt x="16191" y="34179"/>
                </a:lnTo>
                <a:lnTo>
                  <a:pt x="16226" y="34161"/>
                </a:lnTo>
                <a:lnTo>
                  <a:pt x="16279" y="34109"/>
                </a:lnTo>
                <a:lnTo>
                  <a:pt x="16702" y="33686"/>
                </a:lnTo>
                <a:lnTo>
                  <a:pt x="16825" y="33580"/>
                </a:lnTo>
                <a:lnTo>
                  <a:pt x="16949" y="33492"/>
                </a:lnTo>
                <a:lnTo>
                  <a:pt x="17090" y="33422"/>
                </a:lnTo>
                <a:lnTo>
                  <a:pt x="17248" y="33369"/>
                </a:lnTo>
                <a:lnTo>
                  <a:pt x="17283" y="33439"/>
                </a:lnTo>
                <a:lnTo>
                  <a:pt x="17283" y="33474"/>
                </a:lnTo>
                <a:lnTo>
                  <a:pt x="17231" y="33562"/>
                </a:lnTo>
                <a:lnTo>
                  <a:pt x="16596" y="34567"/>
                </a:lnTo>
                <a:lnTo>
                  <a:pt x="16508" y="34778"/>
                </a:lnTo>
                <a:lnTo>
                  <a:pt x="16632" y="34672"/>
                </a:lnTo>
                <a:lnTo>
                  <a:pt x="16702" y="34584"/>
                </a:lnTo>
                <a:lnTo>
                  <a:pt x="16843" y="34390"/>
                </a:lnTo>
                <a:lnTo>
                  <a:pt x="16966" y="34214"/>
                </a:lnTo>
                <a:lnTo>
                  <a:pt x="17037" y="34126"/>
                </a:lnTo>
                <a:lnTo>
                  <a:pt x="17125" y="34021"/>
                </a:lnTo>
                <a:lnTo>
                  <a:pt x="17160" y="34179"/>
                </a:lnTo>
                <a:lnTo>
                  <a:pt x="17195" y="34320"/>
                </a:lnTo>
                <a:lnTo>
                  <a:pt x="17195" y="34549"/>
                </a:lnTo>
                <a:lnTo>
                  <a:pt x="17195" y="34778"/>
                </a:lnTo>
                <a:lnTo>
                  <a:pt x="17160" y="35007"/>
                </a:lnTo>
                <a:lnTo>
                  <a:pt x="17107" y="35219"/>
                </a:lnTo>
                <a:lnTo>
                  <a:pt x="16966" y="35818"/>
                </a:lnTo>
                <a:lnTo>
                  <a:pt x="16790" y="36399"/>
                </a:lnTo>
                <a:lnTo>
                  <a:pt x="16755" y="36505"/>
                </a:lnTo>
                <a:lnTo>
                  <a:pt x="16702" y="36628"/>
                </a:lnTo>
                <a:lnTo>
                  <a:pt x="16632" y="36751"/>
                </a:lnTo>
                <a:lnTo>
                  <a:pt x="16508" y="36857"/>
                </a:lnTo>
                <a:lnTo>
                  <a:pt x="16596" y="36364"/>
                </a:lnTo>
                <a:lnTo>
                  <a:pt x="16526" y="36417"/>
                </a:lnTo>
                <a:lnTo>
                  <a:pt x="16491" y="36469"/>
                </a:lnTo>
                <a:lnTo>
                  <a:pt x="16455" y="36575"/>
                </a:lnTo>
                <a:lnTo>
                  <a:pt x="16103" y="37421"/>
                </a:lnTo>
                <a:lnTo>
                  <a:pt x="16068" y="37509"/>
                </a:lnTo>
                <a:lnTo>
                  <a:pt x="16015" y="37579"/>
                </a:lnTo>
                <a:lnTo>
                  <a:pt x="15962" y="37650"/>
                </a:lnTo>
                <a:lnTo>
                  <a:pt x="15892" y="37703"/>
                </a:lnTo>
                <a:lnTo>
                  <a:pt x="15751" y="37791"/>
                </a:lnTo>
                <a:lnTo>
                  <a:pt x="15592" y="37879"/>
                </a:lnTo>
                <a:lnTo>
                  <a:pt x="15557" y="37879"/>
                </a:lnTo>
                <a:lnTo>
                  <a:pt x="15522" y="37861"/>
                </a:lnTo>
                <a:lnTo>
                  <a:pt x="15416" y="37844"/>
                </a:lnTo>
                <a:lnTo>
                  <a:pt x="15557" y="37544"/>
                </a:lnTo>
                <a:lnTo>
                  <a:pt x="15698" y="37245"/>
                </a:lnTo>
                <a:lnTo>
                  <a:pt x="15821" y="36945"/>
                </a:lnTo>
                <a:lnTo>
                  <a:pt x="15874" y="36769"/>
                </a:lnTo>
                <a:lnTo>
                  <a:pt x="15927" y="36593"/>
                </a:lnTo>
                <a:lnTo>
                  <a:pt x="15821" y="36698"/>
                </a:lnTo>
                <a:lnTo>
                  <a:pt x="15786" y="36751"/>
                </a:lnTo>
                <a:lnTo>
                  <a:pt x="15328" y="37544"/>
                </a:lnTo>
                <a:lnTo>
                  <a:pt x="15275" y="37667"/>
                </a:lnTo>
                <a:lnTo>
                  <a:pt x="15187" y="37773"/>
                </a:lnTo>
                <a:lnTo>
                  <a:pt x="15099" y="37844"/>
                </a:lnTo>
                <a:lnTo>
                  <a:pt x="15046" y="37879"/>
                </a:lnTo>
                <a:lnTo>
                  <a:pt x="14993" y="37896"/>
                </a:lnTo>
                <a:lnTo>
                  <a:pt x="14940" y="37896"/>
                </a:lnTo>
                <a:lnTo>
                  <a:pt x="14870" y="37879"/>
                </a:lnTo>
                <a:lnTo>
                  <a:pt x="14817" y="37861"/>
                </a:lnTo>
                <a:lnTo>
                  <a:pt x="14764" y="37826"/>
                </a:lnTo>
                <a:lnTo>
                  <a:pt x="14764" y="37632"/>
                </a:lnTo>
                <a:lnTo>
                  <a:pt x="14799" y="37456"/>
                </a:lnTo>
                <a:lnTo>
                  <a:pt x="14905" y="37086"/>
                </a:lnTo>
                <a:lnTo>
                  <a:pt x="15011" y="36681"/>
                </a:lnTo>
                <a:lnTo>
                  <a:pt x="15116" y="36293"/>
                </a:lnTo>
                <a:lnTo>
                  <a:pt x="15363" y="35553"/>
                </a:lnTo>
                <a:lnTo>
                  <a:pt x="15363" y="35553"/>
                </a:lnTo>
                <a:lnTo>
                  <a:pt x="15310" y="35571"/>
                </a:lnTo>
                <a:lnTo>
                  <a:pt x="15275" y="35589"/>
                </a:lnTo>
                <a:lnTo>
                  <a:pt x="15240" y="35677"/>
                </a:lnTo>
                <a:lnTo>
                  <a:pt x="14835" y="36751"/>
                </a:lnTo>
                <a:lnTo>
                  <a:pt x="14641" y="37350"/>
                </a:lnTo>
                <a:lnTo>
                  <a:pt x="14606" y="37438"/>
                </a:lnTo>
                <a:lnTo>
                  <a:pt x="14535" y="37527"/>
                </a:lnTo>
                <a:lnTo>
                  <a:pt x="14447" y="37297"/>
                </a:lnTo>
                <a:lnTo>
                  <a:pt x="14376" y="37086"/>
                </a:lnTo>
                <a:lnTo>
                  <a:pt x="14376" y="36980"/>
                </a:lnTo>
                <a:lnTo>
                  <a:pt x="14359" y="36875"/>
                </a:lnTo>
                <a:lnTo>
                  <a:pt x="14376" y="36769"/>
                </a:lnTo>
                <a:lnTo>
                  <a:pt x="14394" y="36646"/>
                </a:lnTo>
                <a:lnTo>
                  <a:pt x="14641" y="35835"/>
                </a:lnTo>
                <a:lnTo>
                  <a:pt x="14694" y="35606"/>
                </a:lnTo>
                <a:lnTo>
                  <a:pt x="14588" y="35747"/>
                </a:lnTo>
                <a:lnTo>
                  <a:pt x="14482" y="35888"/>
                </a:lnTo>
                <a:lnTo>
                  <a:pt x="14394" y="36029"/>
                </a:lnTo>
                <a:lnTo>
                  <a:pt x="14288" y="36170"/>
                </a:lnTo>
                <a:lnTo>
                  <a:pt x="14253" y="36064"/>
                </a:lnTo>
                <a:lnTo>
                  <a:pt x="14236" y="35976"/>
                </a:lnTo>
                <a:lnTo>
                  <a:pt x="14236" y="35818"/>
                </a:lnTo>
                <a:lnTo>
                  <a:pt x="14271" y="35659"/>
                </a:lnTo>
                <a:lnTo>
                  <a:pt x="14306" y="35518"/>
                </a:lnTo>
                <a:lnTo>
                  <a:pt x="14376" y="35359"/>
                </a:lnTo>
                <a:lnTo>
                  <a:pt x="14467" y="35088"/>
                </a:lnTo>
                <a:lnTo>
                  <a:pt x="14271" y="35254"/>
                </a:lnTo>
                <a:lnTo>
                  <a:pt x="14236" y="35236"/>
                </a:lnTo>
                <a:lnTo>
                  <a:pt x="14218" y="35201"/>
                </a:lnTo>
                <a:lnTo>
                  <a:pt x="14218" y="35113"/>
                </a:lnTo>
                <a:lnTo>
                  <a:pt x="14236" y="34866"/>
                </a:lnTo>
                <a:lnTo>
                  <a:pt x="14306" y="34637"/>
                </a:lnTo>
                <a:lnTo>
                  <a:pt x="14394" y="34408"/>
                </a:lnTo>
                <a:lnTo>
                  <a:pt x="14517" y="34214"/>
                </a:lnTo>
                <a:lnTo>
                  <a:pt x="14658" y="34038"/>
                </a:lnTo>
                <a:lnTo>
                  <a:pt x="14835" y="33880"/>
                </a:lnTo>
                <a:lnTo>
                  <a:pt x="15046" y="33739"/>
                </a:lnTo>
                <a:lnTo>
                  <a:pt x="15275" y="33651"/>
                </a:lnTo>
                <a:lnTo>
                  <a:pt x="15398" y="33598"/>
                </a:lnTo>
                <a:lnTo>
                  <a:pt x="15451" y="33562"/>
                </a:lnTo>
                <a:lnTo>
                  <a:pt x="15504" y="33527"/>
                </a:lnTo>
                <a:lnTo>
                  <a:pt x="15680" y="33369"/>
                </a:lnTo>
                <a:lnTo>
                  <a:pt x="15733" y="33333"/>
                </a:lnTo>
                <a:lnTo>
                  <a:pt x="15804" y="33298"/>
                </a:lnTo>
                <a:lnTo>
                  <a:pt x="15874" y="33281"/>
                </a:lnTo>
                <a:lnTo>
                  <a:pt x="15962" y="33263"/>
                </a:lnTo>
                <a:close/>
                <a:moveTo>
                  <a:pt x="22006" y="39372"/>
                </a:moveTo>
                <a:lnTo>
                  <a:pt x="21988" y="39376"/>
                </a:lnTo>
                <a:lnTo>
                  <a:pt x="22005" y="39376"/>
                </a:lnTo>
                <a:lnTo>
                  <a:pt x="22006" y="39372"/>
                </a:lnTo>
                <a:close/>
                <a:moveTo>
                  <a:pt x="33175" y="33527"/>
                </a:moveTo>
                <a:lnTo>
                  <a:pt x="33316" y="33545"/>
                </a:lnTo>
                <a:lnTo>
                  <a:pt x="33633" y="33615"/>
                </a:lnTo>
                <a:lnTo>
                  <a:pt x="33809" y="33633"/>
                </a:lnTo>
                <a:lnTo>
                  <a:pt x="34091" y="33633"/>
                </a:lnTo>
                <a:lnTo>
                  <a:pt x="34215" y="33668"/>
                </a:lnTo>
                <a:lnTo>
                  <a:pt x="34320" y="33703"/>
                </a:lnTo>
                <a:lnTo>
                  <a:pt x="34426" y="33756"/>
                </a:lnTo>
                <a:lnTo>
                  <a:pt x="34761" y="33968"/>
                </a:lnTo>
                <a:lnTo>
                  <a:pt x="35078" y="34197"/>
                </a:lnTo>
                <a:lnTo>
                  <a:pt x="35360" y="34443"/>
                </a:lnTo>
                <a:lnTo>
                  <a:pt x="35483" y="34584"/>
                </a:lnTo>
                <a:lnTo>
                  <a:pt x="35624" y="34743"/>
                </a:lnTo>
                <a:lnTo>
                  <a:pt x="35783" y="34972"/>
                </a:lnTo>
                <a:lnTo>
                  <a:pt x="35906" y="35219"/>
                </a:lnTo>
                <a:lnTo>
                  <a:pt x="36012" y="35465"/>
                </a:lnTo>
                <a:lnTo>
                  <a:pt x="36082" y="35747"/>
                </a:lnTo>
                <a:lnTo>
                  <a:pt x="36276" y="36698"/>
                </a:lnTo>
                <a:lnTo>
                  <a:pt x="36470" y="37667"/>
                </a:lnTo>
                <a:lnTo>
                  <a:pt x="36646" y="38407"/>
                </a:lnTo>
                <a:lnTo>
                  <a:pt x="36840" y="39165"/>
                </a:lnTo>
                <a:lnTo>
                  <a:pt x="36893" y="39394"/>
                </a:lnTo>
                <a:lnTo>
                  <a:pt x="36893" y="39394"/>
                </a:lnTo>
                <a:lnTo>
                  <a:pt x="36716" y="39324"/>
                </a:lnTo>
                <a:lnTo>
                  <a:pt x="36540" y="39218"/>
                </a:lnTo>
                <a:lnTo>
                  <a:pt x="36346" y="39077"/>
                </a:lnTo>
                <a:lnTo>
                  <a:pt x="36170" y="38901"/>
                </a:lnTo>
                <a:lnTo>
                  <a:pt x="35994" y="38725"/>
                </a:lnTo>
                <a:lnTo>
                  <a:pt x="35835" y="38531"/>
                </a:lnTo>
                <a:lnTo>
                  <a:pt x="35712" y="38337"/>
                </a:lnTo>
                <a:lnTo>
                  <a:pt x="35606" y="38143"/>
                </a:lnTo>
                <a:lnTo>
                  <a:pt x="35659" y="38108"/>
                </a:lnTo>
                <a:lnTo>
                  <a:pt x="35818" y="38108"/>
                </a:lnTo>
                <a:lnTo>
                  <a:pt x="35924" y="38126"/>
                </a:lnTo>
                <a:lnTo>
                  <a:pt x="36047" y="38126"/>
                </a:lnTo>
                <a:lnTo>
                  <a:pt x="35853" y="38002"/>
                </a:lnTo>
                <a:lnTo>
                  <a:pt x="35465" y="37808"/>
                </a:lnTo>
                <a:lnTo>
                  <a:pt x="35342" y="37738"/>
                </a:lnTo>
                <a:lnTo>
                  <a:pt x="35236" y="37650"/>
                </a:lnTo>
                <a:lnTo>
                  <a:pt x="35131" y="37544"/>
                </a:lnTo>
                <a:lnTo>
                  <a:pt x="35043" y="37438"/>
                </a:lnTo>
                <a:lnTo>
                  <a:pt x="34461" y="36610"/>
                </a:lnTo>
                <a:lnTo>
                  <a:pt x="34408" y="36505"/>
                </a:lnTo>
                <a:lnTo>
                  <a:pt x="34496" y="36505"/>
                </a:lnTo>
                <a:lnTo>
                  <a:pt x="34585" y="36540"/>
                </a:lnTo>
                <a:lnTo>
                  <a:pt x="34761" y="36593"/>
                </a:lnTo>
                <a:lnTo>
                  <a:pt x="34937" y="36663"/>
                </a:lnTo>
                <a:lnTo>
                  <a:pt x="35043" y="36681"/>
                </a:lnTo>
                <a:lnTo>
                  <a:pt x="35131" y="36698"/>
                </a:lnTo>
                <a:lnTo>
                  <a:pt x="35078" y="36628"/>
                </a:lnTo>
                <a:lnTo>
                  <a:pt x="35025" y="36575"/>
                </a:lnTo>
                <a:lnTo>
                  <a:pt x="34303" y="36205"/>
                </a:lnTo>
                <a:lnTo>
                  <a:pt x="34197" y="36135"/>
                </a:lnTo>
                <a:lnTo>
                  <a:pt x="34109" y="36047"/>
                </a:lnTo>
                <a:lnTo>
                  <a:pt x="34021" y="35959"/>
                </a:lnTo>
                <a:lnTo>
                  <a:pt x="33950" y="35853"/>
                </a:lnTo>
                <a:lnTo>
                  <a:pt x="33739" y="35500"/>
                </a:lnTo>
                <a:lnTo>
                  <a:pt x="33545" y="35130"/>
                </a:lnTo>
                <a:lnTo>
                  <a:pt x="33580" y="35095"/>
                </a:lnTo>
                <a:lnTo>
                  <a:pt x="33633" y="35078"/>
                </a:lnTo>
                <a:lnTo>
                  <a:pt x="33668" y="35095"/>
                </a:lnTo>
                <a:lnTo>
                  <a:pt x="33704" y="35113"/>
                </a:lnTo>
                <a:lnTo>
                  <a:pt x="34074" y="35271"/>
                </a:lnTo>
                <a:lnTo>
                  <a:pt x="34144" y="35289"/>
                </a:lnTo>
                <a:lnTo>
                  <a:pt x="34250" y="35289"/>
                </a:lnTo>
                <a:lnTo>
                  <a:pt x="34074" y="35148"/>
                </a:lnTo>
                <a:lnTo>
                  <a:pt x="33527" y="34760"/>
                </a:lnTo>
                <a:lnTo>
                  <a:pt x="33422" y="34672"/>
                </a:lnTo>
                <a:lnTo>
                  <a:pt x="33334" y="34584"/>
                </a:lnTo>
                <a:lnTo>
                  <a:pt x="33246" y="34479"/>
                </a:lnTo>
                <a:lnTo>
                  <a:pt x="33175" y="34373"/>
                </a:lnTo>
                <a:lnTo>
                  <a:pt x="33122" y="34267"/>
                </a:lnTo>
                <a:lnTo>
                  <a:pt x="33069" y="34144"/>
                </a:lnTo>
                <a:lnTo>
                  <a:pt x="33052" y="34021"/>
                </a:lnTo>
                <a:lnTo>
                  <a:pt x="33017" y="33880"/>
                </a:lnTo>
                <a:lnTo>
                  <a:pt x="33034" y="33827"/>
                </a:lnTo>
                <a:lnTo>
                  <a:pt x="33052" y="33756"/>
                </a:lnTo>
                <a:lnTo>
                  <a:pt x="33580" y="34144"/>
                </a:lnTo>
                <a:lnTo>
                  <a:pt x="33862" y="34302"/>
                </a:lnTo>
                <a:lnTo>
                  <a:pt x="34021" y="34390"/>
                </a:lnTo>
                <a:lnTo>
                  <a:pt x="34215" y="34461"/>
                </a:lnTo>
                <a:lnTo>
                  <a:pt x="34109" y="34355"/>
                </a:lnTo>
                <a:lnTo>
                  <a:pt x="34003" y="34285"/>
                </a:lnTo>
                <a:lnTo>
                  <a:pt x="33827" y="34161"/>
                </a:lnTo>
                <a:lnTo>
                  <a:pt x="33651" y="34021"/>
                </a:lnTo>
                <a:lnTo>
                  <a:pt x="33457" y="33880"/>
                </a:lnTo>
                <a:lnTo>
                  <a:pt x="33298" y="33721"/>
                </a:lnTo>
                <a:lnTo>
                  <a:pt x="33228" y="33633"/>
                </a:lnTo>
                <a:lnTo>
                  <a:pt x="33175" y="33527"/>
                </a:lnTo>
                <a:close/>
                <a:moveTo>
                  <a:pt x="32224" y="32946"/>
                </a:moveTo>
                <a:lnTo>
                  <a:pt x="32329" y="32999"/>
                </a:lnTo>
                <a:lnTo>
                  <a:pt x="32435" y="33052"/>
                </a:lnTo>
                <a:lnTo>
                  <a:pt x="32523" y="33104"/>
                </a:lnTo>
                <a:lnTo>
                  <a:pt x="32594" y="33192"/>
                </a:lnTo>
                <a:lnTo>
                  <a:pt x="32629" y="33281"/>
                </a:lnTo>
                <a:lnTo>
                  <a:pt x="32664" y="33369"/>
                </a:lnTo>
                <a:lnTo>
                  <a:pt x="32664" y="33474"/>
                </a:lnTo>
                <a:lnTo>
                  <a:pt x="32664" y="33598"/>
                </a:lnTo>
                <a:lnTo>
                  <a:pt x="32576" y="34056"/>
                </a:lnTo>
                <a:lnTo>
                  <a:pt x="32470" y="34514"/>
                </a:lnTo>
                <a:lnTo>
                  <a:pt x="32312" y="35130"/>
                </a:lnTo>
                <a:lnTo>
                  <a:pt x="32382" y="35113"/>
                </a:lnTo>
                <a:lnTo>
                  <a:pt x="32418" y="35078"/>
                </a:lnTo>
                <a:lnTo>
                  <a:pt x="32453" y="34972"/>
                </a:lnTo>
                <a:lnTo>
                  <a:pt x="32735" y="34144"/>
                </a:lnTo>
                <a:lnTo>
                  <a:pt x="32770" y="34073"/>
                </a:lnTo>
                <a:lnTo>
                  <a:pt x="32823" y="33985"/>
                </a:lnTo>
                <a:lnTo>
                  <a:pt x="32946" y="34197"/>
                </a:lnTo>
                <a:lnTo>
                  <a:pt x="33017" y="34408"/>
                </a:lnTo>
                <a:lnTo>
                  <a:pt x="33052" y="34620"/>
                </a:lnTo>
                <a:lnTo>
                  <a:pt x="33052" y="34831"/>
                </a:lnTo>
                <a:lnTo>
                  <a:pt x="32981" y="35342"/>
                </a:lnTo>
                <a:lnTo>
                  <a:pt x="32928" y="35835"/>
                </a:lnTo>
                <a:lnTo>
                  <a:pt x="32893" y="36082"/>
                </a:lnTo>
                <a:lnTo>
                  <a:pt x="32876" y="36223"/>
                </a:lnTo>
                <a:lnTo>
                  <a:pt x="32893" y="36381"/>
                </a:lnTo>
                <a:lnTo>
                  <a:pt x="32946" y="36240"/>
                </a:lnTo>
                <a:lnTo>
                  <a:pt x="32999" y="36082"/>
                </a:lnTo>
                <a:lnTo>
                  <a:pt x="33087" y="35782"/>
                </a:lnTo>
                <a:lnTo>
                  <a:pt x="33158" y="35500"/>
                </a:lnTo>
                <a:lnTo>
                  <a:pt x="33246" y="35219"/>
                </a:lnTo>
                <a:lnTo>
                  <a:pt x="33334" y="35271"/>
                </a:lnTo>
                <a:lnTo>
                  <a:pt x="33369" y="35289"/>
                </a:lnTo>
                <a:lnTo>
                  <a:pt x="33387" y="35307"/>
                </a:lnTo>
                <a:lnTo>
                  <a:pt x="33580" y="35729"/>
                </a:lnTo>
                <a:lnTo>
                  <a:pt x="33774" y="36135"/>
                </a:lnTo>
                <a:lnTo>
                  <a:pt x="33827" y="36276"/>
                </a:lnTo>
                <a:lnTo>
                  <a:pt x="33880" y="36417"/>
                </a:lnTo>
                <a:lnTo>
                  <a:pt x="33897" y="36540"/>
                </a:lnTo>
                <a:lnTo>
                  <a:pt x="33915" y="36681"/>
                </a:lnTo>
                <a:lnTo>
                  <a:pt x="33915" y="36980"/>
                </a:lnTo>
                <a:lnTo>
                  <a:pt x="33880" y="37262"/>
                </a:lnTo>
                <a:lnTo>
                  <a:pt x="33827" y="37632"/>
                </a:lnTo>
                <a:lnTo>
                  <a:pt x="33809" y="37808"/>
                </a:lnTo>
                <a:lnTo>
                  <a:pt x="33809" y="38002"/>
                </a:lnTo>
                <a:lnTo>
                  <a:pt x="33862" y="37949"/>
                </a:lnTo>
                <a:lnTo>
                  <a:pt x="33880" y="37896"/>
                </a:lnTo>
                <a:lnTo>
                  <a:pt x="34127" y="36734"/>
                </a:lnTo>
                <a:lnTo>
                  <a:pt x="34179" y="36698"/>
                </a:lnTo>
                <a:lnTo>
                  <a:pt x="34215" y="36698"/>
                </a:lnTo>
                <a:lnTo>
                  <a:pt x="34250" y="36716"/>
                </a:lnTo>
                <a:lnTo>
                  <a:pt x="34285" y="36751"/>
                </a:lnTo>
                <a:lnTo>
                  <a:pt x="34444" y="36910"/>
                </a:lnTo>
                <a:lnTo>
                  <a:pt x="34585" y="37068"/>
                </a:lnTo>
                <a:lnTo>
                  <a:pt x="34726" y="37245"/>
                </a:lnTo>
                <a:lnTo>
                  <a:pt x="34831" y="37421"/>
                </a:lnTo>
                <a:lnTo>
                  <a:pt x="34919" y="37615"/>
                </a:lnTo>
                <a:lnTo>
                  <a:pt x="35007" y="37808"/>
                </a:lnTo>
                <a:lnTo>
                  <a:pt x="35060" y="38002"/>
                </a:lnTo>
                <a:lnTo>
                  <a:pt x="35113" y="38231"/>
                </a:lnTo>
                <a:lnTo>
                  <a:pt x="35272" y="39059"/>
                </a:lnTo>
                <a:lnTo>
                  <a:pt x="35307" y="38954"/>
                </a:lnTo>
                <a:lnTo>
                  <a:pt x="35325" y="38865"/>
                </a:lnTo>
                <a:lnTo>
                  <a:pt x="35342" y="38689"/>
                </a:lnTo>
                <a:lnTo>
                  <a:pt x="35360" y="38531"/>
                </a:lnTo>
                <a:lnTo>
                  <a:pt x="35377" y="38425"/>
                </a:lnTo>
                <a:lnTo>
                  <a:pt x="35413" y="38337"/>
                </a:lnTo>
                <a:lnTo>
                  <a:pt x="35695" y="38689"/>
                </a:lnTo>
                <a:lnTo>
                  <a:pt x="35994" y="39024"/>
                </a:lnTo>
                <a:lnTo>
                  <a:pt x="36311" y="39324"/>
                </a:lnTo>
                <a:lnTo>
                  <a:pt x="36646" y="39605"/>
                </a:lnTo>
                <a:lnTo>
                  <a:pt x="37016" y="39887"/>
                </a:lnTo>
                <a:lnTo>
                  <a:pt x="36699" y="39958"/>
                </a:lnTo>
                <a:lnTo>
                  <a:pt x="36540" y="39975"/>
                </a:lnTo>
                <a:lnTo>
                  <a:pt x="36399" y="39993"/>
                </a:lnTo>
                <a:lnTo>
                  <a:pt x="36258" y="39993"/>
                </a:lnTo>
                <a:lnTo>
                  <a:pt x="36100" y="39975"/>
                </a:lnTo>
                <a:lnTo>
                  <a:pt x="35959" y="39940"/>
                </a:lnTo>
                <a:lnTo>
                  <a:pt x="35818" y="39887"/>
                </a:lnTo>
                <a:lnTo>
                  <a:pt x="35448" y="39746"/>
                </a:lnTo>
                <a:lnTo>
                  <a:pt x="35113" y="39588"/>
                </a:lnTo>
                <a:lnTo>
                  <a:pt x="34778" y="39376"/>
                </a:lnTo>
                <a:lnTo>
                  <a:pt x="34620" y="39271"/>
                </a:lnTo>
                <a:lnTo>
                  <a:pt x="34461" y="39147"/>
                </a:lnTo>
                <a:lnTo>
                  <a:pt x="33915" y="38636"/>
                </a:lnTo>
                <a:lnTo>
                  <a:pt x="33633" y="38390"/>
                </a:lnTo>
                <a:lnTo>
                  <a:pt x="33387" y="38108"/>
                </a:lnTo>
                <a:lnTo>
                  <a:pt x="33122" y="37826"/>
                </a:lnTo>
                <a:lnTo>
                  <a:pt x="32893" y="37544"/>
                </a:lnTo>
                <a:lnTo>
                  <a:pt x="32664" y="37245"/>
                </a:lnTo>
                <a:lnTo>
                  <a:pt x="32435" y="36945"/>
                </a:lnTo>
                <a:lnTo>
                  <a:pt x="32259" y="36663"/>
                </a:lnTo>
                <a:lnTo>
                  <a:pt x="32100" y="36381"/>
                </a:lnTo>
                <a:lnTo>
                  <a:pt x="31959" y="36082"/>
                </a:lnTo>
                <a:lnTo>
                  <a:pt x="31836" y="35765"/>
                </a:lnTo>
                <a:lnTo>
                  <a:pt x="31748" y="35500"/>
                </a:lnTo>
                <a:lnTo>
                  <a:pt x="31695" y="35236"/>
                </a:lnTo>
                <a:lnTo>
                  <a:pt x="31660" y="34954"/>
                </a:lnTo>
                <a:lnTo>
                  <a:pt x="31642" y="34672"/>
                </a:lnTo>
                <a:lnTo>
                  <a:pt x="31642" y="34408"/>
                </a:lnTo>
                <a:lnTo>
                  <a:pt x="31678" y="34126"/>
                </a:lnTo>
                <a:lnTo>
                  <a:pt x="31730" y="33862"/>
                </a:lnTo>
                <a:lnTo>
                  <a:pt x="31801" y="33580"/>
                </a:lnTo>
                <a:lnTo>
                  <a:pt x="31871" y="33386"/>
                </a:lnTo>
                <a:lnTo>
                  <a:pt x="31959" y="33228"/>
                </a:lnTo>
                <a:lnTo>
                  <a:pt x="32065" y="33087"/>
                </a:lnTo>
                <a:lnTo>
                  <a:pt x="32224" y="32946"/>
                </a:lnTo>
                <a:close/>
                <a:moveTo>
                  <a:pt x="29035" y="36558"/>
                </a:moveTo>
                <a:lnTo>
                  <a:pt x="29105" y="36663"/>
                </a:lnTo>
                <a:lnTo>
                  <a:pt x="29211" y="36804"/>
                </a:lnTo>
                <a:lnTo>
                  <a:pt x="29458" y="37174"/>
                </a:lnTo>
                <a:lnTo>
                  <a:pt x="29722" y="37615"/>
                </a:lnTo>
                <a:lnTo>
                  <a:pt x="29916" y="37985"/>
                </a:lnTo>
                <a:lnTo>
                  <a:pt x="28876" y="40011"/>
                </a:lnTo>
                <a:lnTo>
                  <a:pt x="28859" y="40011"/>
                </a:lnTo>
                <a:lnTo>
                  <a:pt x="28823" y="40028"/>
                </a:lnTo>
                <a:lnTo>
                  <a:pt x="28735" y="39870"/>
                </a:lnTo>
                <a:lnTo>
                  <a:pt x="28682" y="39694"/>
                </a:lnTo>
                <a:lnTo>
                  <a:pt x="28647" y="39482"/>
                </a:lnTo>
                <a:lnTo>
                  <a:pt x="28630" y="39235"/>
                </a:lnTo>
                <a:lnTo>
                  <a:pt x="28612" y="38883"/>
                </a:lnTo>
                <a:lnTo>
                  <a:pt x="28612" y="38619"/>
                </a:lnTo>
                <a:lnTo>
                  <a:pt x="28647" y="38390"/>
                </a:lnTo>
                <a:lnTo>
                  <a:pt x="28718" y="38196"/>
                </a:lnTo>
                <a:lnTo>
                  <a:pt x="29000" y="38478"/>
                </a:lnTo>
                <a:lnTo>
                  <a:pt x="29017" y="38337"/>
                </a:lnTo>
                <a:lnTo>
                  <a:pt x="29000" y="38196"/>
                </a:lnTo>
                <a:lnTo>
                  <a:pt x="28947" y="38090"/>
                </a:lnTo>
                <a:lnTo>
                  <a:pt x="28859" y="37985"/>
                </a:lnTo>
                <a:lnTo>
                  <a:pt x="28823" y="37932"/>
                </a:lnTo>
                <a:lnTo>
                  <a:pt x="28771" y="37861"/>
                </a:lnTo>
                <a:lnTo>
                  <a:pt x="28753" y="37791"/>
                </a:lnTo>
                <a:lnTo>
                  <a:pt x="28735" y="37720"/>
                </a:lnTo>
                <a:lnTo>
                  <a:pt x="28735" y="37579"/>
                </a:lnTo>
                <a:lnTo>
                  <a:pt x="28771" y="37421"/>
                </a:lnTo>
                <a:lnTo>
                  <a:pt x="28859" y="37068"/>
                </a:lnTo>
                <a:lnTo>
                  <a:pt x="28964" y="36716"/>
                </a:lnTo>
                <a:lnTo>
                  <a:pt x="28982" y="36646"/>
                </a:lnTo>
                <a:lnTo>
                  <a:pt x="29035" y="36558"/>
                </a:lnTo>
                <a:close/>
                <a:moveTo>
                  <a:pt x="27696" y="34021"/>
                </a:moveTo>
                <a:lnTo>
                  <a:pt x="27907" y="34038"/>
                </a:lnTo>
                <a:lnTo>
                  <a:pt x="28119" y="34038"/>
                </a:lnTo>
                <a:lnTo>
                  <a:pt x="28224" y="34056"/>
                </a:lnTo>
                <a:lnTo>
                  <a:pt x="28330" y="34073"/>
                </a:lnTo>
                <a:lnTo>
                  <a:pt x="28295" y="34161"/>
                </a:lnTo>
                <a:lnTo>
                  <a:pt x="28260" y="34232"/>
                </a:lnTo>
                <a:lnTo>
                  <a:pt x="28136" y="34355"/>
                </a:lnTo>
                <a:lnTo>
                  <a:pt x="27890" y="34637"/>
                </a:lnTo>
                <a:lnTo>
                  <a:pt x="27678" y="34884"/>
                </a:lnTo>
                <a:lnTo>
                  <a:pt x="27731" y="34919"/>
                </a:lnTo>
                <a:lnTo>
                  <a:pt x="27766" y="34919"/>
                </a:lnTo>
                <a:lnTo>
                  <a:pt x="27819" y="34884"/>
                </a:lnTo>
                <a:lnTo>
                  <a:pt x="28718" y="34161"/>
                </a:lnTo>
                <a:lnTo>
                  <a:pt x="28753" y="34161"/>
                </a:lnTo>
                <a:lnTo>
                  <a:pt x="28806" y="34179"/>
                </a:lnTo>
                <a:lnTo>
                  <a:pt x="28859" y="34214"/>
                </a:lnTo>
                <a:lnTo>
                  <a:pt x="28876" y="34267"/>
                </a:lnTo>
                <a:lnTo>
                  <a:pt x="28894" y="34320"/>
                </a:lnTo>
                <a:lnTo>
                  <a:pt x="28894" y="34443"/>
                </a:lnTo>
                <a:lnTo>
                  <a:pt x="28894" y="34514"/>
                </a:lnTo>
                <a:lnTo>
                  <a:pt x="28876" y="34567"/>
                </a:lnTo>
                <a:lnTo>
                  <a:pt x="28841" y="34637"/>
                </a:lnTo>
                <a:lnTo>
                  <a:pt x="28788" y="34708"/>
                </a:lnTo>
                <a:lnTo>
                  <a:pt x="28700" y="34831"/>
                </a:lnTo>
                <a:lnTo>
                  <a:pt x="28101" y="35606"/>
                </a:lnTo>
                <a:lnTo>
                  <a:pt x="28154" y="35624"/>
                </a:lnTo>
                <a:lnTo>
                  <a:pt x="28189" y="35624"/>
                </a:lnTo>
                <a:lnTo>
                  <a:pt x="28242" y="35589"/>
                </a:lnTo>
                <a:lnTo>
                  <a:pt x="28594" y="35254"/>
                </a:lnTo>
                <a:lnTo>
                  <a:pt x="28735" y="35148"/>
                </a:lnTo>
                <a:lnTo>
                  <a:pt x="28806" y="35095"/>
                </a:lnTo>
                <a:lnTo>
                  <a:pt x="28912" y="35078"/>
                </a:lnTo>
                <a:lnTo>
                  <a:pt x="28947" y="35254"/>
                </a:lnTo>
                <a:lnTo>
                  <a:pt x="28964" y="35430"/>
                </a:lnTo>
                <a:lnTo>
                  <a:pt x="28947" y="35641"/>
                </a:lnTo>
                <a:lnTo>
                  <a:pt x="28912" y="35835"/>
                </a:lnTo>
                <a:lnTo>
                  <a:pt x="28841" y="36029"/>
                </a:lnTo>
                <a:lnTo>
                  <a:pt x="28771" y="36223"/>
                </a:lnTo>
                <a:lnTo>
                  <a:pt x="28682" y="36381"/>
                </a:lnTo>
                <a:lnTo>
                  <a:pt x="28577" y="36505"/>
                </a:lnTo>
                <a:lnTo>
                  <a:pt x="28330" y="36787"/>
                </a:lnTo>
                <a:lnTo>
                  <a:pt x="28101" y="37068"/>
                </a:lnTo>
                <a:lnTo>
                  <a:pt x="28031" y="37139"/>
                </a:lnTo>
                <a:lnTo>
                  <a:pt x="28013" y="37192"/>
                </a:lnTo>
                <a:lnTo>
                  <a:pt x="28031" y="37262"/>
                </a:lnTo>
                <a:lnTo>
                  <a:pt x="28119" y="37192"/>
                </a:lnTo>
                <a:lnTo>
                  <a:pt x="28207" y="37121"/>
                </a:lnTo>
                <a:lnTo>
                  <a:pt x="28365" y="36980"/>
                </a:lnTo>
                <a:lnTo>
                  <a:pt x="28524" y="36857"/>
                </a:lnTo>
                <a:lnTo>
                  <a:pt x="28612" y="36787"/>
                </a:lnTo>
                <a:lnTo>
                  <a:pt x="28718" y="36716"/>
                </a:lnTo>
                <a:lnTo>
                  <a:pt x="28718" y="36804"/>
                </a:lnTo>
                <a:lnTo>
                  <a:pt x="28718" y="36875"/>
                </a:lnTo>
                <a:lnTo>
                  <a:pt x="28682" y="36998"/>
                </a:lnTo>
                <a:lnTo>
                  <a:pt x="28647" y="37139"/>
                </a:lnTo>
                <a:lnTo>
                  <a:pt x="28594" y="37315"/>
                </a:lnTo>
                <a:lnTo>
                  <a:pt x="28506" y="37474"/>
                </a:lnTo>
                <a:lnTo>
                  <a:pt x="28401" y="37615"/>
                </a:lnTo>
                <a:lnTo>
                  <a:pt x="28260" y="37756"/>
                </a:lnTo>
                <a:lnTo>
                  <a:pt x="28048" y="37949"/>
                </a:lnTo>
                <a:lnTo>
                  <a:pt x="27837" y="38178"/>
                </a:lnTo>
                <a:lnTo>
                  <a:pt x="27678" y="38372"/>
                </a:lnTo>
                <a:lnTo>
                  <a:pt x="27784" y="38355"/>
                </a:lnTo>
                <a:lnTo>
                  <a:pt x="27837" y="38337"/>
                </a:lnTo>
                <a:lnTo>
                  <a:pt x="28383" y="37896"/>
                </a:lnTo>
                <a:lnTo>
                  <a:pt x="28436" y="37932"/>
                </a:lnTo>
                <a:lnTo>
                  <a:pt x="28453" y="37985"/>
                </a:lnTo>
                <a:lnTo>
                  <a:pt x="28453" y="38073"/>
                </a:lnTo>
                <a:lnTo>
                  <a:pt x="28436" y="38425"/>
                </a:lnTo>
                <a:lnTo>
                  <a:pt x="28436" y="38777"/>
                </a:lnTo>
                <a:lnTo>
                  <a:pt x="28453" y="39130"/>
                </a:lnTo>
                <a:lnTo>
                  <a:pt x="28489" y="39500"/>
                </a:lnTo>
                <a:lnTo>
                  <a:pt x="28612" y="40187"/>
                </a:lnTo>
                <a:lnTo>
                  <a:pt x="28612" y="40187"/>
                </a:lnTo>
                <a:lnTo>
                  <a:pt x="28524" y="40134"/>
                </a:lnTo>
                <a:lnTo>
                  <a:pt x="28471" y="40081"/>
                </a:lnTo>
                <a:lnTo>
                  <a:pt x="28207" y="39676"/>
                </a:lnTo>
                <a:lnTo>
                  <a:pt x="28066" y="39465"/>
                </a:lnTo>
                <a:lnTo>
                  <a:pt x="27960" y="39253"/>
                </a:lnTo>
                <a:lnTo>
                  <a:pt x="27608" y="38584"/>
                </a:lnTo>
                <a:lnTo>
                  <a:pt x="27273" y="37896"/>
                </a:lnTo>
                <a:lnTo>
                  <a:pt x="27238" y="37791"/>
                </a:lnTo>
                <a:lnTo>
                  <a:pt x="27185" y="37667"/>
                </a:lnTo>
                <a:lnTo>
                  <a:pt x="27132" y="37438"/>
                </a:lnTo>
                <a:lnTo>
                  <a:pt x="27079" y="36980"/>
                </a:lnTo>
                <a:lnTo>
                  <a:pt x="27009" y="36452"/>
                </a:lnTo>
                <a:lnTo>
                  <a:pt x="26974" y="35941"/>
                </a:lnTo>
                <a:lnTo>
                  <a:pt x="26956" y="35694"/>
                </a:lnTo>
                <a:lnTo>
                  <a:pt x="26956" y="35448"/>
                </a:lnTo>
                <a:lnTo>
                  <a:pt x="26991" y="35219"/>
                </a:lnTo>
                <a:lnTo>
                  <a:pt x="27044" y="34990"/>
                </a:lnTo>
                <a:lnTo>
                  <a:pt x="27097" y="34778"/>
                </a:lnTo>
                <a:lnTo>
                  <a:pt x="27185" y="34549"/>
                </a:lnTo>
                <a:lnTo>
                  <a:pt x="27291" y="34338"/>
                </a:lnTo>
                <a:lnTo>
                  <a:pt x="27414" y="34126"/>
                </a:lnTo>
                <a:lnTo>
                  <a:pt x="27484" y="34038"/>
                </a:lnTo>
                <a:lnTo>
                  <a:pt x="27590" y="34021"/>
                </a:lnTo>
                <a:close/>
                <a:moveTo>
                  <a:pt x="12597" y="36963"/>
                </a:moveTo>
                <a:lnTo>
                  <a:pt x="12668" y="36980"/>
                </a:lnTo>
                <a:lnTo>
                  <a:pt x="12773" y="37033"/>
                </a:lnTo>
                <a:lnTo>
                  <a:pt x="11839" y="37579"/>
                </a:lnTo>
                <a:lnTo>
                  <a:pt x="11875" y="37615"/>
                </a:lnTo>
                <a:lnTo>
                  <a:pt x="11910" y="37632"/>
                </a:lnTo>
                <a:lnTo>
                  <a:pt x="11980" y="37597"/>
                </a:lnTo>
                <a:lnTo>
                  <a:pt x="12703" y="37315"/>
                </a:lnTo>
                <a:lnTo>
                  <a:pt x="12879" y="37262"/>
                </a:lnTo>
                <a:lnTo>
                  <a:pt x="12914" y="37297"/>
                </a:lnTo>
                <a:lnTo>
                  <a:pt x="12932" y="37333"/>
                </a:lnTo>
                <a:lnTo>
                  <a:pt x="12932" y="37386"/>
                </a:lnTo>
                <a:lnTo>
                  <a:pt x="12914" y="37421"/>
                </a:lnTo>
                <a:lnTo>
                  <a:pt x="12826" y="37650"/>
                </a:lnTo>
                <a:lnTo>
                  <a:pt x="12703" y="37861"/>
                </a:lnTo>
                <a:lnTo>
                  <a:pt x="12579" y="38055"/>
                </a:lnTo>
                <a:lnTo>
                  <a:pt x="12421" y="38249"/>
                </a:lnTo>
                <a:lnTo>
                  <a:pt x="12262" y="38407"/>
                </a:lnTo>
                <a:lnTo>
                  <a:pt x="12068" y="38548"/>
                </a:lnTo>
                <a:lnTo>
                  <a:pt x="11875" y="38689"/>
                </a:lnTo>
                <a:lnTo>
                  <a:pt x="11646" y="38795"/>
                </a:lnTo>
                <a:lnTo>
                  <a:pt x="11469" y="38883"/>
                </a:lnTo>
                <a:lnTo>
                  <a:pt x="11381" y="38936"/>
                </a:lnTo>
                <a:lnTo>
                  <a:pt x="11293" y="39024"/>
                </a:lnTo>
                <a:lnTo>
                  <a:pt x="11399" y="39024"/>
                </a:lnTo>
                <a:lnTo>
                  <a:pt x="11487" y="39006"/>
                </a:lnTo>
                <a:lnTo>
                  <a:pt x="11681" y="38918"/>
                </a:lnTo>
                <a:lnTo>
                  <a:pt x="11769" y="38883"/>
                </a:lnTo>
                <a:lnTo>
                  <a:pt x="11875" y="38848"/>
                </a:lnTo>
                <a:lnTo>
                  <a:pt x="11963" y="38830"/>
                </a:lnTo>
                <a:lnTo>
                  <a:pt x="12086" y="38848"/>
                </a:lnTo>
                <a:lnTo>
                  <a:pt x="11998" y="39077"/>
                </a:lnTo>
                <a:lnTo>
                  <a:pt x="11945" y="39183"/>
                </a:lnTo>
                <a:lnTo>
                  <a:pt x="11875" y="39288"/>
                </a:lnTo>
                <a:lnTo>
                  <a:pt x="11804" y="39376"/>
                </a:lnTo>
                <a:lnTo>
                  <a:pt x="11734" y="39465"/>
                </a:lnTo>
                <a:lnTo>
                  <a:pt x="11628" y="39535"/>
                </a:lnTo>
                <a:lnTo>
                  <a:pt x="11522" y="39605"/>
                </a:lnTo>
                <a:lnTo>
                  <a:pt x="11152" y="39817"/>
                </a:lnTo>
                <a:lnTo>
                  <a:pt x="11064" y="39887"/>
                </a:lnTo>
                <a:lnTo>
                  <a:pt x="10941" y="39975"/>
                </a:lnTo>
                <a:lnTo>
                  <a:pt x="11399" y="39905"/>
                </a:lnTo>
                <a:lnTo>
                  <a:pt x="11329" y="40046"/>
                </a:lnTo>
                <a:lnTo>
                  <a:pt x="11258" y="40187"/>
                </a:lnTo>
                <a:lnTo>
                  <a:pt x="11170" y="40328"/>
                </a:lnTo>
                <a:lnTo>
                  <a:pt x="11064" y="40451"/>
                </a:lnTo>
                <a:lnTo>
                  <a:pt x="10941" y="40574"/>
                </a:lnTo>
                <a:lnTo>
                  <a:pt x="10818" y="40680"/>
                </a:lnTo>
                <a:lnTo>
                  <a:pt x="10677" y="40768"/>
                </a:lnTo>
                <a:lnTo>
                  <a:pt x="10553" y="40839"/>
                </a:lnTo>
                <a:lnTo>
                  <a:pt x="10518" y="40803"/>
                </a:lnTo>
                <a:lnTo>
                  <a:pt x="10500" y="40768"/>
                </a:lnTo>
                <a:lnTo>
                  <a:pt x="10518" y="40698"/>
                </a:lnTo>
                <a:lnTo>
                  <a:pt x="10765" y="39658"/>
                </a:lnTo>
                <a:lnTo>
                  <a:pt x="11047" y="38636"/>
                </a:lnTo>
                <a:lnTo>
                  <a:pt x="11117" y="38443"/>
                </a:lnTo>
                <a:lnTo>
                  <a:pt x="11188" y="38249"/>
                </a:lnTo>
                <a:lnTo>
                  <a:pt x="11276" y="38073"/>
                </a:lnTo>
                <a:lnTo>
                  <a:pt x="11381" y="37896"/>
                </a:lnTo>
                <a:lnTo>
                  <a:pt x="11505" y="37738"/>
                </a:lnTo>
                <a:lnTo>
                  <a:pt x="11628" y="37579"/>
                </a:lnTo>
                <a:lnTo>
                  <a:pt x="11892" y="37280"/>
                </a:lnTo>
                <a:lnTo>
                  <a:pt x="12051" y="37157"/>
                </a:lnTo>
                <a:lnTo>
                  <a:pt x="12209" y="37051"/>
                </a:lnTo>
                <a:lnTo>
                  <a:pt x="12403" y="36998"/>
                </a:lnTo>
                <a:lnTo>
                  <a:pt x="12597" y="36963"/>
                </a:lnTo>
                <a:close/>
                <a:moveTo>
                  <a:pt x="13372" y="37297"/>
                </a:moveTo>
                <a:lnTo>
                  <a:pt x="13407" y="37350"/>
                </a:lnTo>
                <a:lnTo>
                  <a:pt x="13443" y="37421"/>
                </a:lnTo>
                <a:lnTo>
                  <a:pt x="13460" y="37491"/>
                </a:lnTo>
                <a:lnTo>
                  <a:pt x="13460" y="37562"/>
                </a:lnTo>
                <a:lnTo>
                  <a:pt x="13496" y="38178"/>
                </a:lnTo>
                <a:lnTo>
                  <a:pt x="13496" y="38478"/>
                </a:lnTo>
                <a:lnTo>
                  <a:pt x="13496" y="38777"/>
                </a:lnTo>
                <a:lnTo>
                  <a:pt x="13460" y="39059"/>
                </a:lnTo>
                <a:lnTo>
                  <a:pt x="13407" y="39324"/>
                </a:lnTo>
                <a:lnTo>
                  <a:pt x="13319" y="39570"/>
                </a:lnTo>
                <a:lnTo>
                  <a:pt x="13196" y="39799"/>
                </a:lnTo>
                <a:lnTo>
                  <a:pt x="13055" y="40011"/>
                </a:lnTo>
                <a:lnTo>
                  <a:pt x="12879" y="40222"/>
                </a:lnTo>
                <a:lnTo>
                  <a:pt x="12668" y="40398"/>
                </a:lnTo>
                <a:lnTo>
                  <a:pt x="12438" y="40557"/>
                </a:lnTo>
                <a:lnTo>
                  <a:pt x="12139" y="40715"/>
                </a:lnTo>
                <a:lnTo>
                  <a:pt x="11839" y="40856"/>
                </a:lnTo>
                <a:lnTo>
                  <a:pt x="11522" y="40980"/>
                </a:lnTo>
                <a:lnTo>
                  <a:pt x="11364" y="41015"/>
                </a:lnTo>
                <a:lnTo>
                  <a:pt x="11188" y="41050"/>
                </a:lnTo>
                <a:lnTo>
                  <a:pt x="11047" y="41050"/>
                </a:lnTo>
                <a:lnTo>
                  <a:pt x="10888" y="41068"/>
                </a:lnTo>
                <a:lnTo>
                  <a:pt x="10888" y="40997"/>
                </a:lnTo>
                <a:lnTo>
                  <a:pt x="10906" y="40944"/>
                </a:lnTo>
                <a:lnTo>
                  <a:pt x="11082" y="40715"/>
                </a:lnTo>
                <a:lnTo>
                  <a:pt x="11329" y="40434"/>
                </a:lnTo>
                <a:lnTo>
                  <a:pt x="11593" y="40152"/>
                </a:lnTo>
                <a:lnTo>
                  <a:pt x="11769" y="39975"/>
                </a:lnTo>
                <a:lnTo>
                  <a:pt x="11875" y="40539"/>
                </a:lnTo>
                <a:lnTo>
                  <a:pt x="11963" y="40328"/>
                </a:lnTo>
                <a:lnTo>
                  <a:pt x="12016" y="40116"/>
                </a:lnTo>
                <a:lnTo>
                  <a:pt x="12033" y="39923"/>
                </a:lnTo>
                <a:lnTo>
                  <a:pt x="12016" y="39711"/>
                </a:lnTo>
                <a:lnTo>
                  <a:pt x="12016" y="39623"/>
                </a:lnTo>
                <a:lnTo>
                  <a:pt x="12016" y="39535"/>
                </a:lnTo>
                <a:lnTo>
                  <a:pt x="12016" y="39465"/>
                </a:lnTo>
                <a:lnTo>
                  <a:pt x="12051" y="39394"/>
                </a:lnTo>
                <a:lnTo>
                  <a:pt x="12086" y="39324"/>
                </a:lnTo>
                <a:lnTo>
                  <a:pt x="12139" y="39271"/>
                </a:lnTo>
                <a:lnTo>
                  <a:pt x="12315" y="39130"/>
                </a:lnTo>
                <a:lnTo>
                  <a:pt x="12333" y="39218"/>
                </a:lnTo>
                <a:lnTo>
                  <a:pt x="12350" y="39324"/>
                </a:lnTo>
                <a:lnTo>
                  <a:pt x="12368" y="39517"/>
                </a:lnTo>
                <a:lnTo>
                  <a:pt x="12403" y="39711"/>
                </a:lnTo>
                <a:lnTo>
                  <a:pt x="12438" y="39817"/>
                </a:lnTo>
                <a:lnTo>
                  <a:pt x="12491" y="39905"/>
                </a:lnTo>
                <a:lnTo>
                  <a:pt x="12491" y="39376"/>
                </a:lnTo>
                <a:lnTo>
                  <a:pt x="12491" y="39147"/>
                </a:lnTo>
                <a:lnTo>
                  <a:pt x="12509" y="38918"/>
                </a:lnTo>
                <a:lnTo>
                  <a:pt x="12544" y="38689"/>
                </a:lnTo>
                <a:lnTo>
                  <a:pt x="12597" y="38478"/>
                </a:lnTo>
                <a:lnTo>
                  <a:pt x="12650" y="38319"/>
                </a:lnTo>
                <a:lnTo>
                  <a:pt x="12720" y="38178"/>
                </a:lnTo>
                <a:lnTo>
                  <a:pt x="12808" y="38037"/>
                </a:lnTo>
                <a:lnTo>
                  <a:pt x="12914" y="37914"/>
                </a:lnTo>
                <a:lnTo>
                  <a:pt x="12967" y="38002"/>
                </a:lnTo>
                <a:lnTo>
                  <a:pt x="12985" y="38108"/>
                </a:lnTo>
                <a:lnTo>
                  <a:pt x="13002" y="38302"/>
                </a:lnTo>
                <a:lnTo>
                  <a:pt x="13020" y="38513"/>
                </a:lnTo>
                <a:lnTo>
                  <a:pt x="13055" y="38619"/>
                </a:lnTo>
                <a:lnTo>
                  <a:pt x="13108" y="38707"/>
                </a:lnTo>
                <a:lnTo>
                  <a:pt x="13143" y="38548"/>
                </a:lnTo>
                <a:lnTo>
                  <a:pt x="13161" y="38161"/>
                </a:lnTo>
                <a:lnTo>
                  <a:pt x="13196" y="37791"/>
                </a:lnTo>
                <a:lnTo>
                  <a:pt x="13231" y="37562"/>
                </a:lnTo>
                <a:lnTo>
                  <a:pt x="13284" y="37350"/>
                </a:lnTo>
                <a:lnTo>
                  <a:pt x="13319" y="37315"/>
                </a:lnTo>
                <a:lnTo>
                  <a:pt x="13372" y="37297"/>
                </a:lnTo>
                <a:close/>
                <a:moveTo>
                  <a:pt x="21561" y="41639"/>
                </a:moveTo>
                <a:lnTo>
                  <a:pt x="21547" y="41649"/>
                </a:lnTo>
                <a:lnTo>
                  <a:pt x="21565" y="41649"/>
                </a:lnTo>
                <a:lnTo>
                  <a:pt x="21561" y="41639"/>
                </a:lnTo>
                <a:close/>
                <a:moveTo>
                  <a:pt x="26903" y="43041"/>
                </a:moveTo>
                <a:lnTo>
                  <a:pt x="26974" y="43094"/>
                </a:lnTo>
                <a:lnTo>
                  <a:pt x="27044" y="43200"/>
                </a:lnTo>
                <a:lnTo>
                  <a:pt x="26903" y="43182"/>
                </a:lnTo>
                <a:lnTo>
                  <a:pt x="26815" y="43164"/>
                </a:lnTo>
                <a:lnTo>
                  <a:pt x="26762" y="43129"/>
                </a:lnTo>
                <a:lnTo>
                  <a:pt x="26674" y="43059"/>
                </a:lnTo>
                <a:lnTo>
                  <a:pt x="26833" y="43041"/>
                </a:lnTo>
                <a:close/>
                <a:moveTo>
                  <a:pt x="25987" y="43023"/>
                </a:moveTo>
                <a:lnTo>
                  <a:pt x="26128" y="43041"/>
                </a:lnTo>
                <a:lnTo>
                  <a:pt x="26304" y="43094"/>
                </a:lnTo>
                <a:lnTo>
                  <a:pt x="26463" y="43164"/>
                </a:lnTo>
                <a:lnTo>
                  <a:pt x="26604" y="43252"/>
                </a:lnTo>
                <a:lnTo>
                  <a:pt x="26727" y="43358"/>
                </a:lnTo>
                <a:lnTo>
                  <a:pt x="26621" y="43429"/>
                </a:lnTo>
                <a:lnTo>
                  <a:pt x="26515" y="43464"/>
                </a:lnTo>
                <a:lnTo>
                  <a:pt x="26304" y="43464"/>
                </a:lnTo>
                <a:lnTo>
                  <a:pt x="26110" y="43429"/>
                </a:lnTo>
                <a:lnTo>
                  <a:pt x="25934" y="43358"/>
                </a:lnTo>
                <a:lnTo>
                  <a:pt x="25758" y="43270"/>
                </a:lnTo>
                <a:lnTo>
                  <a:pt x="25582" y="43129"/>
                </a:lnTo>
                <a:lnTo>
                  <a:pt x="25723" y="43059"/>
                </a:lnTo>
                <a:lnTo>
                  <a:pt x="25864" y="43023"/>
                </a:lnTo>
                <a:close/>
                <a:moveTo>
                  <a:pt x="25229" y="43217"/>
                </a:moveTo>
                <a:lnTo>
                  <a:pt x="25317" y="43235"/>
                </a:lnTo>
                <a:lnTo>
                  <a:pt x="25423" y="43288"/>
                </a:lnTo>
                <a:lnTo>
                  <a:pt x="25511" y="43376"/>
                </a:lnTo>
                <a:lnTo>
                  <a:pt x="25617" y="43481"/>
                </a:lnTo>
                <a:lnTo>
                  <a:pt x="25405" y="43552"/>
                </a:lnTo>
                <a:lnTo>
                  <a:pt x="25300" y="43570"/>
                </a:lnTo>
                <a:lnTo>
                  <a:pt x="25194" y="43570"/>
                </a:lnTo>
                <a:lnTo>
                  <a:pt x="25088" y="43552"/>
                </a:lnTo>
                <a:lnTo>
                  <a:pt x="25000" y="43534"/>
                </a:lnTo>
                <a:lnTo>
                  <a:pt x="24895" y="43481"/>
                </a:lnTo>
                <a:lnTo>
                  <a:pt x="24806" y="43411"/>
                </a:lnTo>
                <a:lnTo>
                  <a:pt x="24912" y="43323"/>
                </a:lnTo>
                <a:lnTo>
                  <a:pt x="25018" y="43252"/>
                </a:lnTo>
                <a:lnTo>
                  <a:pt x="25124" y="43217"/>
                </a:lnTo>
                <a:close/>
                <a:moveTo>
                  <a:pt x="24454" y="36311"/>
                </a:moveTo>
                <a:lnTo>
                  <a:pt x="24577" y="36346"/>
                </a:lnTo>
                <a:lnTo>
                  <a:pt x="24683" y="36399"/>
                </a:lnTo>
                <a:lnTo>
                  <a:pt x="24789" y="36469"/>
                </a:lnTo>
                <a:lnTo>
                  <a:pt x="25088" y="36769"/>
                </a:lnTo>
                <a:lnTo>
                  <a:pt x="25388" y="37068"/>
                </a:lnTo>
                <a:lnTo>
                  <a:pt x="25529" y="37227"/>
                </a:lnTo>
                <a:lnTo>
                  <a:pt x="25652" y="37386"/>
                </a:lnTo>
                <a:lnTo>
                  <a:pt x="25775" y="37562"/>
                </a:lnTo>
                <a:lnTo>
                  <a:pt x="25881" y="37756"/>
                </a:lnTo>
                <a:lnTo>
                  <a:pt x="25987" y="37967"/>
                </a:lnTo>
                <a:lnTo>
                  <a:pt x="26057" y="38178"/>
                </a:lnTo>
                <a:lnTo>
                  <a:pt x="26110" y="38390"/>
                </a:lnTo>
                <a:lnTo>
                  <a:pt x="26145" y="38619"/>
                </a:lnTo>
                <a:lnTo>
                  <a:pt x="26163" y="38830"/>
                </a:lnTo>
                <a:lnTo>
                  <a:pt x="26163" y="39059"/>
                </a:lnTo>
                <a:lnTo>
                  <a:pt x="26128" y="39288"/>
                </a:lnTo>
                <a:lnTo>
                  <a:pt x="26075" y="39517"/>
                </a:lnTo>
                <a:lnTo>
                  <a:pt x="26005" y="39711"/>
                </a:lnTo>
                <a:lnTo>
                  <a:pt x="25934" y="39887"/>
                </a:lnTo>
                <a:lnTo>
                  <a:pt x="25864" y="40081"/>
                </a:lnTo>
                <a:lnTo>
                  <a:pt x="25758" y="40240"/>
                </a:lnTo>
                <a:lnTo>
                  <a:pt x="25652" y="40416"/>
                </a:lnTo>
                <a:lnTo>
                  <a:pt x="25546" y="40557"/>
                </a:lnTo>
                <a:lnTo>
                  <a:pt x="25405" y="40715"/>
                </a:lnTo>
                <a:lnTo>
                  <a:pt x="25265" y="40856"/>
                </a:lnTo>
                <a:lnTo>
                  <a:pt x="24947" y="41103"/>
                </a:lnTo>
                <a:lnTo>
                  <a:pt x="24630" y="41367"/>
                </a:lnTo>
                <a:lnTo>
                  <a:pt x="23890" y="41896"/>
                </a:lnTo>
                <a:lnTo>
                  <a:pt x="23573" y="42160"/>
                </a:lnTo>
                <a:lnTo>
                  <a:pt x="23256" y="42424"/>
                </a:lnTo>
                <a:lnTo>
                  <a:pt x="22939" y="42689"/>
                </a:lnTo>
                <a:lnTo>
                  <a:pt x="22657" y="42988"/>
                </a:lnTo>
                <a:lnTo>
                  <a:pt x="22199" y="43446"/>
                </a:lnTo>
                <a:lnTo>
                  <a:pt x="21741" y="43887"/>
                </a:lnTo>
                <a:lnTo>
                  <a:pt x="21653" y="43975"/>
                </a:lnTo>
                <a:lnTo>
                  <a:pt x="21600" y="43992"/>
                </a:lnTo>
                <a:lnTo>
                  <a:pt x="21547" y="44010"/>
                </a:lnTo>
                <a:lnTo>
                  <a:pt x="21529" y="43904"/>
                </a:lnTo>
                <a:lnTo>
                  <a:pt x="21529" y="43799"/>
                </a:lnTo>
                <a:lnTo>
                  <a:pt x="21547" y="43517"/>
                </a:lnTo>
                <a:lnTo>
                  <a:pt x="21618" y="43147"/>
                </a:lnTo>
                <a:lnTo>
                  <a:pt x="21741" y="42706"/>
                </a:lnTo>
                <a:lnTo>
                  <a:pt x="21882" y="42248"/>
                </a:lnTo>
                <a:lnTo>
                  <a:pt x="22040" y="41843"/>
                </a:lnTo>
                <a:lnTo>
                  <a:pt x="22128" y="41667"/>
                </a:lnTo>
                <a:lnTo>
                  <a:pt x="22217" y="41508"/>
                </a:lnTo>
                <a:lnTo>
                  <a:pt x="22305" y="41385"/>
                </a:lnTo>
                <a:lnTo>
                  <a:pt x="22393" y="41279"/>
                </a:lnTo>
                <a:lnTo>
                  <a:pt x="22498" y="41350"/>
                </a:lnTo>
                <a:lnTo>
                  <a:pt x="22569" y="41455"/>
                </a:lnTo>
                <a:lnTo>
                  <a:pt x="22692" y="41667"/>
                </a:lnTo>
                <a:lnTo>
                  <a:pt x="22816" y="41896"/>
                </a:lnTo>
                <a:lnTo>
                  <a:pt x="22886" y="42019"/>
                </a:lnTo>
                <a:lnTo>
                  <a:pt x="23009" y="42125"/>
                </a:lnTo>
                <a:lnTo>
                  <a:pt x="22974" y="42019"/>
                </a:lnTo>
                <a:lnTo>
                  <a:pt x="22957" y="41931"/>
                </a:lnTo>
                <a:lnTo>
                  <a:pt x="22657" y="41156"/>
                </a:lnTo>
                <a:lnTo>
                  <a:pt x="22622" y="41033"/>
                </a:lnTo>
                <a:lnTo>
                  <a:pt x="22604" y="40909"/>
                </a:lnTo>
                <a:lnTo>
                  <a:pt x="22622" y="40786"/>
                </a:lnTo>
                <a:lnTo>
                  <a:pt x="22675" y="40663"/>
                </a:lnTo>
                <a:lnTo>
                  <a:pt x="23115" y="39764"/>
                </a:lnTo>
                <a:lnTo>
                  <a:pt x="23203" y="39834"/>
                </a:lnTo>
                <a:lnTo>
                  <a:pt x="23256" y="39887"/>
                </a:lnTo>
                <a:lnTo>
                  <a:pt x="23767" y="40645"/>
                </a:lnTo>
                <a:lnTo>
                  <a:pt x="23908" y="40839"/>
                </a:lnTo>
                <a:lnTo>
                  <a:pt x="23926" y="40768"/>
                </a:lnTo>
                <a:lnTo>
                  <a:pt x="23908" y="40715"/>
                </a:lnTo>
                <a:lnTo>
                  <a:pt x="23855" y="40610"/>
                </a:lnTo>
                <a:lnTo>
                  <a:pt x="23379" y="39641"/>
                </a:lnTo>
                <a:lnTo>
                  <a:pt x="23327" y="39517"/>
                </a:lnTo>
                <a:lnTo>
                  <a:pt x="23309" y="39394"/>
                </a:lnTo>
                <a:lnTo>
                  <a:pt x="23291" y="39288"/>
                </a:lnTo>
                <a:lnTo>
                  <a:pt x="23327" y="39147"/>
                </a:lnTo>
                <a:lnTo>
                  <a:pt x="23362" y="39059"/>
                </a:lnTo>
                <a:lnTo>
                  <a:pt x="23379" y="38936"/>
                </a:lnTo>
                <a:lnTo>
                  <a:pt x="23432" y="38725"/>
                </a:lnTo>
                <a:lnTo>
                  <a:pt x="23450" y="38619"/>
                </a:lnTo>
                <a:lnTo>
                  <a:pt x="23485" y="38496"/>
                </a:lnTo>
                <a:lnTo>
                  <a:pt x="23538" y="38390"/>
                </a:lnTo>
                <a:lnTo>
                  <a:pt x="23626" y="38284"/>
                </a:lnTo>
                <a:lnTo>
                  <a:pt x="23732" y="38390"/>
                </a:lnTo>
                <a:lnTo>
                  <a:pt x="23820" y="38478"/>
                </a:lnTo>
                <a:lnTo>
                  <a:pt x="23996" y="38689"/>
                </a:lnTo>
                <a:lnTo>
                  <a:pt x="24296" y="39130"/>
                </a:lnTo>
                <a:lnTo>
                  <a:pt x="24577" y="39588"/>
                </a:lnTo>
                <a:lnTo>
                  <a:pt x="24736" y="39799"/>
                </a:lnTo>
                <a:lnTo>
                  <a:pt x="24824" y="39905"/>
                </a:lnTo>
                <a:lnTo>
                  <a:pt x="24912" y="39993"/>
                </a:lnTo>
                <a:lnTo>
                  <a:pt x="24912" y="39993"/>
                </a:lnTo>
                <a:lnTo>
                  <a:pt x="24806" y="39764"/>
                </a:lnTo>
                <a:lnTo>
                  <a:pt x="23890" y="38108"/>
                </a:lnTo>
                <a:lnTo>
                  <a:pt x="23785" y="37914"/>
                </a:lnTo>
                <a:lnTo>
                  <a:pt x="23749" y="37826"/>
                </a:lnTo>
                <a:lnTo>
                  <a:pt x="23732" y="37756"/>
                </a:lnTo>
                <a:lnTo>
                  <a:pt x="23749" y="37685"/>
                </a:lnTo>
                <a:lnTo>
                  <a:pt x="23767" y="37597"/>
                </a:lnTo>
                <a:lnTo>
                  <a:pt x="23837" y="37386"/>
                </a:lnTo>
                <a:lnTo>
                  <a:pt x="23908" y="37245"/>
                </a:lnTo>
                <a:lnTo>
                  <a:pt x="23996" y="37157"/>
                </a:lnTo>
                <a:lnTo>
                  <a:pt x="24084" y="37192"/>
                </a:lnTo>
                <a:lnTo>
                  <a:pt x="24155" y="37245"/>
                </a:lnTo>
                <a:lnTo>
                  <a:pt x="24666" y="37756"/>
                </a:lnTo>
                <a:lnTo>
                  <a:pt x="24718" y="37808"/>
                </a:lnTo>
                <a:lnTo>
                  <a:pt x="24754" y="37808"/>
                </a:lnTo>
                <a:lnTo>
                  <a:pt x="24783" y="37799"/>
                </a:lnTo>
                <a:lnTo>
                  <a:pt x="24102" y="36751"/>
                </a:lnTo>
                <a:lnTo>
                  <a:pt x="24313" y="36328"/>
                </a:lnTo>
                <a:lnTo>
                  <a:pt x="24384" y="36328"/>
                </a:lnTo>
                <a:lnTo>
                  <a:pt x="24454" y="36311"/>
                </a:lnTo>
                <a:close/>
                <a:moveTo>
                  <a:pt x="24436" y="43728"/>
                </a:moveTo>
                <a:lnTo>
                  <a:pt x="24577" y="43763"/>
                </a:lnTo>
                <a:lnTo>
                  <a:pt x="24771" y="43799"/>
                </a:lnTo>
                <a:lnTo>
                  <a:pt x="24718" y="43869"/>
                </a:lnTo>
                <a:lnTo>
                  <a:pt x="24630" y="43922"/>
                </a:lnTo>
                <a:lnTo>
                  <a:pt x="24454" y="44028"/>
                </a:lnTo>
                <a:lnTo>
                  <a:pt x="24296" y="43904"/>
                </a:lnTo>
                <a:lnTo>
                  <a:pt x="24225" y="43851"/>
                </a:lnTo>
                <a:lnTo>
                  <a:pt x="24172" y="43763"/>
                </a:lnTo>
                <a:lnTo>
                  <a:pt x="24313" y="43746"/>
                </a:lnTo>
                <a:lnTo>
                  <a:pt x="24436" y="43728"/>
                </a:lnTo>
                <a:close/>
                <a:moveTo>
                  <a:pt x="23978" y="36540"/>
                </a:moveTo>
                <a:lnTo>
                  <a:pt x="23926" y="36646"/>
                </a:lnTo>
                <a:lnTo>
                  <a:pt x="23890" y="36716"/>
                </a:lnTo>
                <a:lnTo>
                  <a:pt x="23679" y="36910"/>
                </a:lnTo>
                <a:lnTo>
                  <a:pt x="23467" y="37104"/>
                </a:lnTo>
                <a:lnTo>
                  <a:pt x="22481" y="37932"/>
                </a:lnTo>
                <a:lnTo>
                  <a:pt x="22322" y="38073"/>
                </a:lnTo>
                <a:lnTo>
                  <a:pt x="22269" y="38161"/>
                </a:lnTo>
                <a:lnTo>
                  <a:pt x="22217" y="38266"/>
                </a:lnTo>
                <a:lnTo>
                  <a:pt x="22217" y="38266"/>
                </a:lnTo>
                <a:lnTo>
                  <a:pt x="22516" y="38037"/>
                </a:lnTo>
                <a:lnTo>
                  <a:pt x="22868" y="37773"/>
                </a:lnTo>
                <a:lnTo>
                  <a:pt x="23203" y="37544"/>
                </a:lnTo>
                <a:lnTo>
                  <a:pt x="23591" y="37333"/>
                </a:lnTo>
                <a:lnTo>
                  <a:pt x="23608" y="37438"/>
                </a:lnTo>
                <a:lnTo>
                  <a:pt x="23608" y="37527"/>
                </a:lnTo>
                <a:lnTo>
                  <a:pt x="23538" y="37720"/>
                </a:lnTo>
                <a:lnTo>
                  <a:pt x="23450" y="37896"/>
                </a:lnTo>
                <a:lnTo>
                  <a:pt x="23344" y="38055"/>
                </a:lnTo>
                <a:lnTo>
                  <a:pt x="23203" y="38214"/>
                </a:lnTo>
                <a:lnTo>
                  <a:pt x="22164" y="39183"/>
                </a:lnTo>
                <a:lnTo>
                  <a:pt x="22058" y="39253"/>
                </a:lnTo>
                <a:lnTo>
                  <a:pt x="22023" y="39306"/>
                </a:lnTo>
                <a:lnTo>
                  <a:pt x="22006" y="39372"/>
                </a:lnTo>
                <a:lnTo>
                  <a:pt x="22006" y="39372"/>
                </a:lnTo>
                <a:lnTo>
                  <a:pt x="22058" y="39359"/>
                </a:lnTo>
                <a:lnTo>
                  <a:pt x="22128" y="39341"/>
                </a:lnTo>
                <a:lnTo>
                  <a:pt x="22217" y="39253"/>
                </a:lnTo>
                <a:lnTo>
                  <a:pt x="22921" y="38707"/>
                </a:lnTo>
                <a:lnTo>
                  <a:pt x="23080" y="38619"/>
                </a:lnTo>
                <a:lnTo>
                  <a:pt x="23274" y="38513"/>
                </a:lnTo>
                <a:lnTo>
                  <a:pt x="23238" y="38760"/>
                </a:lnTo>
                <a:lnTo>
                  <a:pt x="23186" y="39006"/>
                </a:lnTo>
                <a:lnTo>
                  <a:pt x="23150" y="39112"/>
                </a:lnTo>
                <a:lnTo>
                  <a:pt x="23097" y="39200"/>
                </a:lnTo>
                <a:lnTo>
                  <a:pt x="23027" y="39306"/>
                </a:lnTo>
                <a:lnTo>
                  <a:pt x="22939" y="39376"/>
                </a:lnTo>
                <a:lnTo>
                  <a:pt x="22639" y="39605"/>
                </a:lnTo>
                <a:lnTo>
                  <a:pt x="21952" y="40152"/>
                </a:lnTo>
                <a:lnTo>
                  <a:pt x="21899" y="40204"/>
                </a:lnTo>
                <a:lnTo>
                  <a:pt x="21882" y="40257"/>
                </a:lnTo>
                <a:lnTo>
                  <a:pt x="21882" y="40310"/>
                </a:lnTo>
                <a:lnTo>
                  <a:pt x="22005" y="40240"/>
                </a:lnTo>
                <a:lnTo>
                  <a:pt x="22111" y="40187"/>
                </a:lnTo>
                <a:lnTo>
                  <a:pt x="22322" y="40046"/>
                </a:lnTo>
                <a:lnTo>
                  <a:pt x="22534" y="39923"/>
                </a:lnTo>
                <a:lnTo>
                  <a:pt x="22639" y="39870"/>
                </a:lnTo>
                <a:lnTo>
                  <a:pt x="22763" y="39834"/>
                </a:lnTo>
                <a:lnTo>
                  <a:pt x="22798" y="39870"/>
                </a:lnTo>
                <a:lnTo>
                  <a:pt x="22798" y="39905"/>
                </a:lnTo>
                <a:lnTo>
                  <a:pt x="22780" y="39993"/>
                </a:lnTo>
                <a:lnTo>
                  <a:pt x="22675" y="40257"/>
                </a:lnTo>
                <a:lnTo>
                  <a:pt x="22551" y="40504"/>
                </a:lnTo>
                <a:lnTo>
                  <a:pt x="22393" y="40715"/>
                </a:lnTo>
                <a:lnTo>
                  <a:pt x="22199" y="40927"/>
                </a:lnTo>
                <a:lnTo>
                  <a:pt x="21917" y="41209"/>
                </a:lnTo>
                <a:lnTo>
                  <a:pt x="21618" y="41473"/>
                </a:lnTo>
                <a:lnTo>
                  <a:pt x="21582" y="41526"/>
                </a:lnTo>
                <a:lnTo>
                  <a:pt x="21547" y="41561"/>
                </a:lnTo>
                <a:lnTo>
                  <a:pt x="21547" y="41596"/>
                </a:lnTo>
                <a:lnTo>
                  <a:pt x="21561" y="41639"/>
                </a:lnTo>
                <a:lnTo>
                  <a:pt x="21618" y="41596"/>
                </a:lnTo>
                <a:lnTo>
                  <a:pt x="21688" y="41543"/>
                </a:lnTo>
                <a:lnTo>
                  <a:pt x="21776" y="41526"/>
                </a:lnTo>
                <a:lnTo>
                  <a:pt x="21864" y="41508"/>
                </a:lnTo>
                <a:lnTo>
                  <a:pt x="21864" y="41596"/>
                </a:lnTo>
                <a:lnTo>
                  <a:pt x="21847" y="41684"/>
                </a:lnTo>
                <a:lnTo>
                  <a:pt x="21195" y="44010"/>
                </a:lnTo>
                <a:lnTo>
                  <a:pt x="21177" y="44028"/>
                </a:lnTo>
                <a:lnTo>
                  <a:pt x="21142" y="44045"/>
                </a:lnTo>
                <a:lnTo>
                  <a:pt x="21089" y="43957"/>
                </a:lnTo>
                <a:lnTo>
                  <a:pt x="21036" y="43869"/>
                </a:lnTo>
                <a:lnTo>
                  <a:pt x="21001" y="43675"/>
                </a:lnTo>
                <a:lnTo>
                  <a:pt x="20790" y="42583"/>
                </a:lnTo>
                <a:lnTo>
                  <a:pt x="20684" y="42037"/>
                </a:lnTo>
                <a:lnTo>
                  <a:pt x="20613" y="41491"/>
                </a:lnTo>
                <a:lnTo>
                  <a:pt x="20596" y="41173"/>
                </a:lnTo>
                <a:lnTo>
                  <a:pt x="20578" y="40856"/>
                </a:lnTo>
                <a:lnTo>
                  <a:pt x="20596" y="40539"/>
                </a:lnTo>
                <a:lnTo>
                  <a:pt x="20631" y="40240"/>
                </a:lnTo>
                <a:lnTo>
                  <a:pt x="20666" y="39923"/>
                </a:lnTo>
                <a:lnTo>
                  <a:pt x="20737" y="39623"/>
                </a:lnTo>
                <a:lnTo>
                  <a:pt x="20807" y="39324"/>
                </a:lnTo>
                <a:lnTo>
                  <a:pt x="20895" y="39024"/>
                </a:lnTo>
                <a:lnTo>
                  <a:pt x="20966" y="38865"/>
                </a:lnTo>
                <a:lnTo>
                  <a:pt x="21019" y="38725"/>
                </a:lnTo>
                <a:lnTo>
                  <a:pt x="21177" y="38443"/>
                </a:lnTo>
                <a:lnTo>
                  <a:pt x="21371" y="38178"/>
                </a:lnTo>
                <a:lnTo>
                  <a:pt x="21582" y="37949"/>
                </a:lnTo>
                <a:lnTo>
                  <a:pt x="21847" y="37685"/>
                </a:lnTo>
                <a:lnTo>
                  <a:pt x="22128" y="37456"/>
                </a:lnTo>
                <a:lnTo>
                  <a:pt x="22446" y="37227"/>
                </a:lnTo>
                <a:lnTo>
                  <a:pt x="22745" y="37033"/>
                </a:lnTo>
                <a:lnTo>
                  <a:pt x="22992" y="36892"/>
                </a:lnTo>
                <a:lnTo>
                  <a:pt x="23238" y="36769"/>
                </a:lnTo>
                <a:lnTo>
                  <a:pt x="23485" y="36646"/>
                </a:lnTo>
                <a:lnTo>
                  <a:pt x="23749" y="36558"/>
                </a:lnTo>
                <a:lnTo>
                  <a:pt x="23855" y="36540"/>
                </a:lnTo>
                <a:close/>
                <a:moveTo>
                  <a:pt x="27185" y="43570"/>
                </a:moveTo>
                <a:lnTo>
                  <a:pt x="27132" y="43658"/>
                </a:lnTo>
                <a:lnTo>
                  <a:pt x="27097" y="43710"/>
                </a:lnTo>
                <a:lnTo>
                  <a:pt x="26515" y="44274"/>
                </a:lnTo>
                <a:lnTo>
                  <a:pt x="26374" y="44398"/>
                </a:lnTo>
                <a:lnTo>
                  <a:pt x="26198" y="44468"/>
                </a:lnTo>
                <a:lnTo>
                  <a:pt x="26022" y="44521"/>
                </a:lnTo>
                <a:lnTo>
                  <a:pt x="25811" y="44521"/>
                </a:lnTo>
                <a:lnTo>
                  <a:pt x="25511" y="44486"/>
                </a:lnTo>
                <a:lnTo>
                  <a:pt x="25370" y="44450"/>
                </a:lnTo>
                <a:lnTo>
                  <a:pt x="25229" y="44415"/>
                </a:lnTo>
                <a:lnTo>
                  <a:pt x="25088" y="44362"/>
                </a:lnTo>
                <a:lnTo>
                  <a:pt x="24947" y="44292"/>
                </a:lnTo>
                <a:lnTo>
                  <a:pt x="24806" y="44204"/>
                </a:lnTo>
                <a:lnTo>
                  <a:pt x="24683" y="44116"/>
                </a:lnTo>
                <a:lnTo>
                  <a:pt x="24806" y="43992"/>
                </a:lnTo>
                <a:lnTo>
                  <a:pt x="24930" y="43904"/>
                </a:lnTo>
                <a:lnTo>
                  <a:pt x="25053" y="43816"/>
                </a:lnTo>
                <a:lnTo>
                  <a:pt x="25194" y="43746"/>
                </a:lnTo>
                <a:lnTo>
                  <a:pt x="25265" y="43728"/>
                </a:lnTo>
                <a:lnTo>
                  <a:pt x="25335" y="43710"/>
                </a:lnTo>
                <a:lnTo>
                  <a:pt x="25405" y="43710"/>
                </a:lnTo>
                <a:lnTo>
                  <a:pt x="25494" y="43728"/>
                </a:lnTo>
                <a:lnTo>
                  <a:pt x="25494" y="43763"/>
                </a:lnTo>
                <a:lnTo>
                  <a:pt x="25494" y="43816"/>
                </a:lnTo>
                <a:lnTo>
                  <a:pt x="25458" y="43869"/>
                </a:lnTo>
                <a:lnTo>
                  <a:pt x="25423" y="43939"/>
                </a:lnTo>
                <a:lnTo>
                  <a:pt x="25405" y="43975"/>
                </a:lnTo>
                <a:lnTo>
                  <a:pt x="25405" y="44028"/>
                </a:lnTo>
                <a:lnTo>
                  <a:pt x="25811" y="43763"/>
                </a:lnTo>
                <a:lnTo>
                  <a:pt x="25881" y="43710"/>
                </a:lnTo>
                <a:lnTo>
                  <a:pt x="25969" y="43675"/>
                </a:lnTo>
                <a:lnTo>
                  <a:pt x="26128" y="43622"/>
                </a:lnTo>
                <a:lnTo>
                  <a:pt x="26304" y="43605"/>
                </a:lnTo>
                <a:lnTo>
                  <a:pt x="26498" y="43622"/>
                </a:lnTo>
                <a:lnTo>
                  <a:pt x="26463" y="43675"/>
                </a:lnTo>
                <a:lnTo>
                  <a:pt x="26427" y="43728"/>
                </a:lnTo>
                <a:lnTo>
                  <a:pt x="26339" y="43799"/>
                </a:lnTo>
                <a:lnTo>
                  <a:pt x="26251" y="43869"/>
                </a:lnTo>
                <a:lnTo>
                  <a:pt x="26216" y="43904"/>
                </a:lnTo>
                <a:lnTo>
                  <a:pt x="26181" y="43939"/>
                </a:lnTo>
                <a:lnTo>
                  <a:pt x="26322" y="43939"/>
                </a:lnTo>
                <a:lnTo>
                  <a:pt x="26445" y="43887"/>
                </a:lnTo>
                <a:lnTo>
                  <a:pt x="26551" y="43834"/>
                </a:lnTo>
                <a:lnTo>
                  <a:pt x="26674" y="43781"/>
                </a:lnTo>
                <a:lnTo>
                  <a:pt x="26921" y="43640"/>
                </a:lnTo>
                <a:lnTo>
                  <a:pt x="27044" y="43605"/>
                </a:lnTo>
                <a:lnTo>
                  <a:pt x="27185" y="43570"/>
                </a:lnTo>
                <a:close/>
                <a:moveTo>
                  <a:pt x="24718" y="35201"/>
                </a:moveTo>
                <a:lnTo>
                  <a:pt x="24771" y="35219"/>
                </a:lnTo>
                <a:lnTo>
                  <a:pt x="24754" y="35271"/>
                </a:lnTo>
                <a:lnTo>
                  <a:pt x="24736" y="35324"/>
                </a:lnTo>
                <a:lnTo>
                  <a:pt x="24525" y="35589"/>
                </a:lnTo>
                <a:lnTo>
                  <a:pt x="24419" y="35729"/>
                </a:lnTo>
                <a:lnTo>
                  <a:pt x="24313" y="35853"/>
                </a:lnTo>
                <a:lnTo>
                  <a:pt x="24190" y="35959"/>
                </a:lnTo>
                <a:lnTo>
                  <a:pt x="24066" y="36064"/>
                </a:lnTo>
                <a:lnTo>
                  <a:pt x="23926" y="36152"/>
                </a:lnTo>
                <a:lnTo>
                  <a:pt x="23785" y="36240"/>
                </a:lnTo>
                <a:lnTo>
                  <a:pt x="23644" y="36311"/>
                </a:lnTo>
                <a:lnTo>
                  <a:pt x="23485" y="36364"/>
                </a:lnTo>
                <a:lnTo>
                  <a:pt x="23274" y="36452"/>
                </a:lnTo>
                <a:lnTo>
                  <a:pt x="23062" y="36558"/>
                </a:lnTo>
                <a:lnTo>
                  <a:pt x="22639" y="36804"/>
                </a:lnTo>
                <a:lnTo>
                  <a:pt x="22181" y="37121"/>
                </a:lnTo>
                <a:lnTo>
                  <a:pt x="21741" y="37456"/>
                </a:lnTo>
                <a:lnTo>
                  <a:pt x="21494" y="37685"/>
                </a:lnTo>
                <a:lnTo>
                  <a:pt x="21248" y="37932"/>
                </a:lnTo>
                <a:lnTo>
                  <a:pt x="21054" y="38196"/>
                </a:lnTo>
                <a:lnTo>
                  <a:pt x="20878" y="38478"/>
                </a:lnTo>
                <a:lnTo>
                  <a:pt x="20719" y="38777"/>
                </a:lnTo>
                <a:lnTo>
                  <a:pt x="20596" y="39077"/>
                </a:lnTo>
                <a:lnTo>
                  <a:pt x="20508" y="39412"/>
                </a:lnTo>
                <a:lnTo>
                  <a:pt x="20437" y="39746"/>
                </a:lnTo>
                <a:lnTo>
                  <a:pt x="20367" y="40328"/>
                </a:lnTo>
                <a:lnTo>
                  <a:pt x="20349" y="40627"/>
                </a:lnTo>
                <a:lnTo>
                  <a:pt x="20349" y="40909"/>
                </a:lnTo>
                <a:lnTo>
                  <a:pt x="20349" y="41209"/>
                </a:lnTo>
                <a:lnTo>
                  <a:pt x="20367" y="41491"/>
                </a:lnTo>
                <a:lnTo>
                  <a:pt x="20402" y="41772"/>
                </a:lnTo>
                <a:lnTo>
                  <a:pt x="20437" y="42072"/>
                </a:lnTo>
                <a:lnTo>
                  <a:pt x="20472" y="42231"/>
                </a:lnTo>
                <a:lnTo>
                  <a:pt x="20578" y="42741"/>
                </a:lnTo>
                <a:lnTo>
                  <a:pt x="20684" y="43252"/>
                </a:lnTo>
                <a:lnTo>
                  <a:pt x="20772" y="43728"/>
                </a:lnTo>
                <a:lnTo>
                  <a:pt x="20842" y="44010"/>
                </a:lnTo>
                <a:lnTo>
                  <a:pt x="20948" y="44239"/>
                </a:lnTo>
                <a:lnTo>
                  <a:pt x="21107" y="44556"/>
                </a:lnTo>
                <a:lnTo>
                  <a:pt x="20983" y="44609"/>
                </a:lnTo>
                <a:lnTo>
                  <a:pt x="20878" y="44644"/>
                </a:lnTo>
                <a:lnTo>
                  <a:pt x="20666" y="44662"/>
                </a:lnTo>
                <a:lnTo>
                  <a:pt x="20367" y="44662"/>
                </a:lnTo>
                <a:lnTo>
                  <a:pt x="20067" y="44644"/>
                </a:lnTo>
                <a:lnTo>
                  <a:pt x="19486" y="44556"/>
                </a:lnTo>
                <a:lnTo>
                  <a:pt x="19045" y="44521"/>
                </a:lnTo>
                <a:lnTo>
                  <a:pt x="18816" y="44521"/>
                </a:lnTo>
                <a:lnTo>
                  <a:pt x="18605" y="44556"/>
                </a:lnTo>
                <a:lnTo>
                  <a:pt x="18393" y="44627"/>
                </a:lnTo>
                <a:lnTo>
                  <a:pt x="18182" y="44732"/>
                </a:lnTo>
                <a:lnTo>
                  <a:pt x="17953" y="44856"/>
                </a:lnTo>
                <a:lnTo>
                  <a:pt x="17971" y="44715"/>
                </a:lnTo>
                <a:lnTo>
                  <a:pt x="17988" y="44591"/>
                </a:lnTo>
                <a:lnTo>
                  <a:pt x="18076" y="44380"/>
                </a:lnTo>
                <a:lnTo>
                  <a:pt x="18129" y="44151"/>
                </a:lnTo>
                <a:lnTo>
                  <a:pt x="18200" y="43675"/>
                </a:lnTo>
                <a:lnTo>
                  <a:pt x="18341" y="42442"/>
                </a:lnTo>
                <a:lnTo>
                  <a:pt x="18376" y="42195"/>
                </a:lnTo>
                <a:lnTo>
                  <a:pt x="18429" y="41966"/>
                </a:lnTo>
                <a:lnTo>
                  <a:pt x="18517" y="41737"/>
                </a:lnTo>
                <a:lnTo>
                  <a:pt x="18640" y="41508"/>
                </a:lnTo>
                <a:lnTo>
                  <a:pt x="19274" y="40522"/>
                </a:lnTo>
                <a:lnTo>
                  <a:pt x="19433" y="40293"/>
                </a:lnTo>
                <a:lnTo>
                  <a:pt x="19574" y="40046"/>
                </a:lnTo>
                <a:lnTo>
                  <a:pt x="19697" y="39799"/>
                </a:lnTo>
                <a:lnTo>
                  <a:pt x="19803" y="39535"/>
                </a:lnTo>
                <a:lnTo>
                  <a:pt x="19891" y="39359"/>
                </a:lnTo>
                <a:lnTo>
                  <a:pt x="19979" y="39183"/>
                </a:lnTo>
                <a:lnTo>
                  <a:pt x="20067" y="39024"/>
                </a:lnTo>
                <a:lnTo>
                  <a:pt x="20173" y="38865"/>
                </a:lnTo>
                <a:lnTo>
                  <a:pt x="20420" y="38548"/>
                </a:lnTo>
                <a:lnTo>
                  <a:pt x="20684" y="38266"/>
                </a:lnTo>
                <a:lnTo>
                  <a:pt x="22269" y="36716"/>
                </a:lnTo>
                <a:lnTo>
                  <a:pt x="22534" y="36452"/>
                </a:lnTo>
                <a:lnTo>
                  <a:pt x="22816" y="36205"/>
                </a:lnTo>
                <a:lnTo>
                  <a:pt x="23062" y="36011"/>
                </a:lnTo>
                <a:lnTo>
                  <a:pt x="23186" y="35923"/>
                </a:lnTo>
                <a:lnTo>
                  <a:pt x="23309" y="35853"/>
                </a:lnTo>
                <a:lnTo>
                  <a:pt x="23996" y="35518"/>
                </a:lnTo>
                <a:lnTo>
                  <a:pt x="24683" y="35201"/>
                </a:lnTo>
                <a:close/>
                <a:moveTo>
                  <a:pt x="19081" y="44785"/>
                </a:moveTo>
                <a:lnTo>
                  <a:pt x="19239" y="44820"/>
                </a:lnTo>
                <a:lnTo>
                  <a:pt x="19398" y="44873"/>
                </a:lnTo>
                <a:lnTo>
                  <a:pt x="19310" y="44961"/>
                </a:lnTo>
                <a:lnTo>
                  <a:pt x="19221" y="45049"/>
                </a:lnTo>
                <a:lnTo>
                  <a:pt x="19010" y="45190"/>
                </a:lnTo>
                <a:lnTo>
                  <a:pt x="18640" y="45472"/>
                </a:lnTo>
                <a:lnTo>
                  <a:pt x="18217" y="45754"/>
                </a:lnTo>
                <a:lnTo>
                  <a:pt x="18041" y="45895"/>
                </a:lnTo>
                <a:lnTo>
                  <a:pt x="17935" y="45966"/>
                </a:lnTo>
                <a:lnTo>
                  <a:pt x="17830" y="46018"/>
                </a:lnTo>
                <a:lnTo>
                  <a:pt x="17794" y="45895"/>
                </a:lnTo>
                <a:lnTo>
                  <a:pt x="17794" y="45789"/>
                </a:lnTo>
                <a:lnTo>
                  <a:pt x="17830" y="45684"/>
                </a:lnTo>
                <a:lnTo>
                  <a:pt x="17865" y="45578"/>
                </a:lnTo>
                <a:lnTo>
                  <a:pt x="17935" y="45419"/>
                </a:lnTo>
                <a:lnTo>
                  <a:pt x="18006" y="45278"/>
                </a:lnTo>
                <a:lnTo>
                  <a:pt x="18112" y="45155"/>
                </a:lnTo>
                <a:lnTo>
                  <a:pt x="18235" y="45032"/>
                </a:lnTo>
                <a:lnTo>
                  <a:pt x="18358" y="44944"/>
                </a:lnTo>
                <a:lnTo>
                  <a:pt x="18499" y="44873"/>
                </a:lnTo>
                <a:lnTo>
                  <a:pt x="18640" y="44820"/>
                </a:lnTo>
                <a:lnTo>
                  <a:pt x="18781" y="44785"/>
                </a:lnTo>
                <a:close/>
                <a:moveTo>
                  <a:pt x="16138" y="41966"/>
                </a:moveTo>
                <a:lnTo>
                  <a:pt x="16174" y="42072"/>
                </a:lnTo>
                <a:lnTo>
                  <a:pt x="16191" y="42195"/>
                </a:lnTo>
                <a:lnTo>
                  <a:pt x="16191" y="42407"/>
                </a:lnTo>
                <a:lnTo>
                  <a:pt x="16209" y="42812"/>
                </a:lnTo>
                <a:lnTo>
                  <a:pt x="16226" y="43252"/>
                </a:lnTo>
                <a:lnTo>
                  <a:pt x="16244" y="43446"/>
                </a:lnTo>
                <a:lnTo>
                  <a:pt x="16279" y="43552"/>
                </a:lnTo>
                <a:lnTo>
                  <a:pt x="16297" y="43658"/>
                </a:lnTo>
                <a:lnTo>
                  <a:pt x="16350" y="43023"/>
                </a:lnTo>
                <a:lnTo>
                  <a:pt x="16367" y="42706"/>
                </a:lnTo>
                <a:lnTo>
                  <a:pt x="16385" y="42389"/>
                </a:lnTo>
                <a:lnTo>
                  <a:pt x="16438" y="42389"/>
                </a:lnTo>
                <a:lnTo>
                  <a:pt x="16491" y="42407"/>
                </a:lnTo>
                <a:lnTo>
                  <a:pt x="16508" y="42424"/>
                </a:lnTo>
                <a:lnTo>
                  <a:pt x="16544" y="42460"/>
                </a:lnTo>
                <a:lnTo>
                  <a:pt x="16667" y="42689"/>
                </a:lnTo>
                <a:lnTo>
                  <a:pt x="16790" y="42918"/>
                </a:lnTo>
                <a:lnTo>
                  <a:pt x="16861" y="43164"/>
                </a:lnTo>
                <a:lnTo>
                  <a:pt x="16931" y="43429"/>
                </a:lnTo>
                <a:lnTo>
                  <a:pt x="16966" y="43746"/>
                </a:lnTo>
                <a:lnTo>
                  <a:pt x="17002" y="44063"/>
                </a:lnTo>
                <a:lnTo>
                  <a:pt x="17090" y="44926"/>
                </a:lnTo>
                <a:lnTo>
                  <a:pt x="17143" y="44820"/>
                </a:lnTo>
                <a:lnTo>
                  <a:pt x="17178" y="44768"/>
                </a:lnTo>
                <a:lnTo>
                  <a:pt x="17160" y="44450"/>
                </a:lnTo>
                <a:lnTo>
                  <a:pt x="17160" y="44116"/>
                </a:lnTo>
                <a:lnTo>
                  <a:pt x="17090" y="43305"/>
                </a:lnTo>
                <a:lnTo>
                  <a:pt x="17160" y="43323"/>
                </a:lnTo>
                <a:lnTo>
                  <a:pt x="17195" y="43340"/>
                </a:lnTo>
                <a:lnTo>
                  <a:pt x="17336" y="43605"/>
                </a:lnTo>
                <a:lnTo>
                  <a:pt x="17477" y="43869"/>
                </a:lnTo>
                <a:lnTo>
                  <a:pt x="17565" y="44151"/>
                </a:lnTo>
                <a:lnTo>
                  <a:pt x="17636" y="44433"/>
                </a:lnTo>
                <a:lnTo>
                  <a:pt x="17671" y="44715"/>
                </a:lnTo>
                <a:lnTo>
                  <a:pt x="17689" y="45014"/>
                </a:lnTo>
                <a:lnTo>
                  <a:pt x="17653" y="45314"/>
                </a:lnTo>
                <a:lnTo>
                  <a:pt x="17601" y="45631"/>
                </a:lnTo>
                <a:lnTo>
                  <a:pt x="17530" y="45860"/>
                </a:lnTo>
                <a:lnTo>
                  <a:pt x="17424" y="46071"/>
                </a:lnTo>
                <a:lnTo>
                  <a:pt x="17301" y="46283"/>
                </a:lnTo>
                <a:lnTo>
                  <a:pt x="17143" y="46477"/>
                </a:lnTo>
                <a:lnTo>
                  <a:pt x="17019" y="46582"/>
                </a:lnTo>
                <a:lnTo>
                  <a:pt x="16984" y="46547"/>
                </a:lnTo>
                <a:lnTo>
                  <a:pt x="16966" y="46494"/>
                </a:lnTo>
                <a:lnTo>
                  <a:pt x="16949" y="46388"/>
                </a:lnTo>
                <a:lnTo>
                  <a:pt x="16949" y="46283"/>
                </a:lnTo>
                <a:lnTo>
                  <a:pt x="16931" y="46247"/>
                </a:lnTo>
                <a:lnTo>
                  <a:pt x="16896" y="46195"/>
                </a:lnTo>
                <a:lnTo>
                  <a:pt x="16861" y="46283"/>
                </a:lnTo>
                <a:lnTo>
                  <a:pt x="16825" y="46388"/>
                </a:lnTo>
                <a:lnTo>
                  <a:pt x="16790" y="46565"/>
                </a:lnTo>
                <a:lnTo>
                  <a:pt x="16737" y="46758"/>
                </a:lnTo>
                <a:lnTo>
                  <a:pt x="16684" y="46935"/>
                </a:lnTo>
                <a:lnTo>
                  <a:pt x="16632" y="46952"/>
                </a:lnTo>
                <a:lnTo>
                  <a:pt x="16596" y="46952"/>
                </a:lnTo>
                <a:lnTo>
                  <a:pt x="16561" y="46917"/>
                </a:lnTo>
                <a:lnTo>
                  <a:pt x="16526" y="46899"/>
                </a:lnTo>
                <a:lnTo>
                  <a:pt x="16455" y="46794"/>
                </a:lnTo>
                <a:lnTo>
                  <a:pt x="16403" y="46688"/>
                </a:lnTo>
                <a:lnTo>
                  <a:pt x="16350" y="46477"/>
                </a:lnTo>
                <a:lnTo>
                  <a:pt x="16314" y="46300"/>
                </a:lnTo>
                <a:lnTo>
                  <a:pt x="16279" y="46230"/>
                </a:lnTo>
                <a:lnTo>
                  <a:pt x="16226" y="46142"/>
                </a:lnTo>
                <a:lnTo>
                  <a:pt x="16209" y="46212"/>
                </a:lnTo>
                <a:lnTo>
                  <a:pt x="16191" y="46300"/>
                </a:lnTo>
                <a:lnTo>
                  <a:pt x="16191" y="46441"/>
                </a:lnTo>
                <a:lnTo>
                  <a:pt x="16191" y="46529"/>
                </a:lnTo>
                <a:lnTo>
                  <a:pt x="16174" y="46600"/>
                </a:lnTo>
                <a:lnTo>
                  <a:pt x="16138" y="46670"/>
                </a:lnTo>
                <a:lnTo>
                  <a:pt x="16085" y="46741"/>
                </a:lnTo>
                <a:lnTo>
                  <a:pt x="15980" y="46406"/>
                </a:lnTo>
                <a:lnTo>
                  <a:pt x="15874" y="46071"/>
                </a:lnTo>
                <a:lnTo>
                  <a:pt x="15786" y="45737"/>
                </a:lnTo>
                <a:lnTo>
                  <a:pt x="15698" y="45419"/>
                </a:lnTo>
                <a:lnTo>
                  <a:pt x="15645" y="45437"/>
                </a:lnTo>
                <a:lnTo>
                  <a:pt x="15627" y="45472"/>
                </a:lnTo>
                <a:lnTo>
                  <a:pt x="15627" y="45543"/>
                </a:lnTo>
                <a:lnTo>
                  <a:pt x="15680" y="45948"/>
                </a:lnTo>
                <a:lnTo>
                  <a:pt x="15698" y="46247"/>
                </a:lnTo>
                <a:lnTo>
                  <a:pt x="15627" y="46212"/>
                </a:lnTo>
                <a:lnTo>
                  <a:pt x="15575" y="46195"/>
                </a:lnTo>
                <a:lnTo>
                  <a:pt x="15451" y="45983"/>
                </a:lnTo>
                <a:lnTo>
                  <a:pt x="15328" y="45789"/>
                </a:lnTo>
                <a:lnTo>
                  <a:pt x="15222" y="45578"/>
                </a:lnTo>
                <a:lnTo>
                  <a:pt x="15134" y="45367"/>
                </a:lnTo>
                <a:lnTo>
                  <a:pt x="15064" y="45155"/>
                </a:lnTo>
                <a:lnTo>
                  <a:pt x="14993" y="44926"/>
                </a:lnTo>
                <a:lnTo>
                  <a:pt x="14940" y="44697"/>
                </a:lnTo>
                <a:lnTo>
                  <a:pt x="14923" y="44468"/>
                </a:lnTo>
                <a:lnTo>
                  <a:pt x="14905" y="44380"/>
                </a:lnTo>
                <a:lnTo>
                  <a:pt x="14923" y="44292"/>
                </a:lnTo>
                <a:lnTo>
                  <a:pt x="14940" y="44221"/>
                </a:lnTo>
                <a:lnTo>
                  <a:pt x="14993" y="44116"/>
                </a:lnTo>
                <a:lnTo>
                  <a:pt x="15046" y="44292"/>
                </a:lnTo>
                <a:lnTo>
                  <a:pt x="15081" y="44450"/>
                </a:lnTo>
                <a:lnTo>
                  <a:pt x="15099" y="44627"/>
                </a:lnTo>
                <a:lnTo>
                  <a:pt x="15134" y="44715"/>
                </a:lnTo>
                <a:lnTo>
                  <a:pt x="15152" y="44785"/>
                </a:lnTo>
                <a:lnTo>
                  <a:pt x="15205" y="44785"/>
                </a:lnTo>
                <a:lnTo>
                  <a:pt x="15187" y="44486"/>
                </a:lnTo>
                <a:lnTo>
                  <a:pt x="15169" y="43587"/>
                </a:lnTo>
                <a:lnTo>
                  <a:pt x="15187" y="43446"/>
                </a:lnTo>
                <a:lnTo>
                  <a:pt x="15205" y="43323"/>
                </a:lnTo>
                <a:lnTo>
                  <a:pt x="15257" y="43200"/>
                </a:lnTo>
                <a:lnTo>
                  <a:pt x="15328" y="43076"/>
                </a:lnTo>
                <a:lnTo>
                  <a:pt x="15381" y="43094"/>
                </a:lnTo>
                <a:lnTo>
                  <a:pt x="15398" y="43129"/>
                </a:lnTo>
                <a:lnTo>
                  <a:pt x="15416" y="43164"/>
                </a:lnTo>
                <a:lnTo>
                  <a:pt x="15416" y="43200"/>
                </a:lnTo>
                <a:lnTo>
                  <a:pt x="15434" y="43464"/>
                </a:lnTo>
                <a:lnTo>
                  <a:pt x="15451" y="43605"/>
                </a:lnTo>
                <a:lnTo>
                  <a:pt x="15469" y="43746"/>
                </a:lnTo>
                <a:lnTo>
                  <a:pt x="15504" y="43693"/>
                </a:lnTo>
                <a:lnTo>
                  <a:pt x="15522" y="43622"/>
                </a:lnTo>
                <a:lnTo>
                  <a:pt x="15627" y="42882"/>
                </a:lnTo>
                <a:lnTo>
                  <a:pt x="15645" y="42777"/>
                </a:lnTo>
                <a:lnTo>
                  <a:pt x="15680" y="42671"/>
                </a:lnTo>
                <a:lnTo>
                  <a:pt x="15751" y="42477"/>
                </a:lnTo>
                <a:lnTo>
                  <a:pt x="15962" y="42090"/>
                </a:lnTo>
                <a:lnTo>
                  <a:pt x="15997" y="42054"/>
                </a:lnTo>
                <a:lnTo>
                  <a:pt x="16033" y="42019"/>
                </a:lnTo>
                <a:lnTo>
                  <a:pt x="16138" y="41966"/>
                </a:lnTo>
                <a:close/>
                <a:moveTo>
                  <a:pt x="28947" y="46864"/>
                </a:moveTo>
                <a:lnTo>
                  <a:pt x="28982" y="46882"/>
                </a:lnTo>
                <a:lnTo>
                  <a:pt x="29017" y="46899"/>
                </a:lnTo>
                <a:lnTo>
                  <a:pt x="29158" y="46987"/>
                </a:lnTo>
                <a:lnTo>
                  <a:pt x="29193" y="47040"/>
                </a:lnTo>
                <a:lnTo>
                  <a:pt x="29246" y="47093"/>
                </a:lnTo>
                <a:lnTo>
                  <a:pt x="29317" y="47234"/>
                </a:lnTo>
                <a:lnTo>
                  <a:pt x="29370" y="47445"/>
                </a:lnTo>
                <a:lnTo>
                  <a:pt x="29193" y="47322"/>
                </a:lnTo>
                <a:lnTo>
                  <a:pt x="29070" y="47181"/>
                </a:lnTo>
                <a:lnTo>
                  <a:pt x="28947" y="47058"/>
                </a:lnTo>
                <a:lnTo>
                  <a:pt x="28859" y="46899"/>
                </a:lnTo>
                <a:lnTo>
                  <a:pt x="28894" y="46864"/>
                </a:lnTo>
                <a:close/>
                <a:moveTo>
                  <a:pt x="20155" y="44891"/>
                </a:moveTo>
                <a:lnTo>
                  <a:pt x="20314" y="44908"/>
                </a:lnTo>
                <a:lnTo>
                  <a:pt x="20631" y="44961"/>
                </a:lnTo>
                <a:lnTo>
                  <a:pt x="20666" y="44979"/>
                </a:lnTo>
                <a:lnTo>
                  <a:pt x="20701" y="45014"/>
                </a:lnTo>
                <a:lnTo>
                  <a:pt x="20437" y="45208"/>
                </a:lnTo>
                <a:lnTo>
                  <a:pt x="20138" y="45367"/>
                </a:lnTo>
                <a:lnTo>
                  <a:pt x="19838" y="45543"/>
                </a:lnTo>
                <a:lnTo>
                  <a:pt x="19539" y="45754"/>
                </a:lnTo>
                <a:lnTo>
                  <a:pt x="19539" y="45754"/>
                </a:lnTo>
                <a:lnTo>
                  <a:pt x="19697" y="45719"/>
                </a:lnTo>
                <a:lnTo>
                  <a:pt x="19838" y="45666"/>
                </a:lnTo>
                <a:lnTo>
                  <a:pt x="20067" y="45560"/>
                </a:lnTo>
                <a:lnTo>
                  <a:pt x="20490" y="45349"/>
                </a:lnTo>
                <a:lnTo>
                  <a:pt x="20930" y="45155"/>
                </a:lnTo>
                <a:lnTo>
                  <a:pt x="20983" y="45190"/>
                </a:lnTo>
                <a:lnTo>
                  <a:pt x="21001" y="45243"/>
                </a:lnTo>
                <a:lnTo>
                  <a:pt x="21001" y="45278"/>
                </a:lnTo>
                <a:lnTo>
                  <a:pt x="20966" y="45314"/>
                </a:lnTo>
                <a:lnTo>
                  <a:pt x="20825" y="45490"/>
                </a:lnTo>
                <a:lnTo>
                  <a:pt x="20684" y="45648"/>
                </a:lnTo>
                <a:lnTo>
                  <a:pt x="20508" y="45789"/>
                </a:lnTo>
                <a:lnTo>
                  <a:pt x="20349" y="45930"/>
                </a:lnTo>
                <a:lnTo>
                  <a:pt x="19997" y="46159"/>
                </a:lnTo>
                <a:lnTo>
                  <a:pt x="19644" y="46388"/>
                </a:lnTo>
                <a:lnTo>
                  <a:pt x="19433" y="46547"/>
                </a:lnTo>
                <a:lnTo>
                  <a:pt x="19468" y="46600"/>
                </a:lnTo>
                <a:lnTo>
                  <a:pt x="19768" y="46459"/>
                </a:lnTo>
                <a:lnTo>
                  <a:pt x="20067" y="46283"/>
                </a:lnTo>
                <a:lnTo>
                  <a:pt x="20367" y="46107"/>
                </a:lnTo>
                <a:lnTo>
                  <a:pt x="20666" y="45948"/>
                </a:lnTo>
                <a:lnTo>
                  <a:pt x="20596" y="46124"/>
                </a:lnTo>
                <a:lnTo>
                  <a:pt x="20490" y="46300"/>
                </a:lnTo>
                <a:lnTo>
                  <a:pt x="20349" y="46512"/>
                </a:lnTo>
                <a:lnTo>
                  <a:pt x="20173" y="46723"/>
                </a:lnTo>
                <a:lnTo>
                  <a:pt x="19961" y="46935"/>
                </a:lnTo>
                <a:lnTo>
                  <a:pt x="19732" y="47146"/>
                </a:lnTo>
                <a:lnTo>
                  <a:pt x="19486" y="47357"/>
                </a:lnTo>
                <a:lnTo>
                  <a:pt x="19204" y="47569"/>
                </a:lnTo>
                <a:lnTo>
                  <a:pt x="18904" y="47481"/>
                </a:lnTo>
                <a:lnTo>
                  <a:pt x="18763" y="47428"/>
                </a:lnTo>
                <a:lnTo>
                  <a:pt x="18622" y="47357"/>
                </a:lnTo>
                <a:lnTo>
                  <a:pt x="18622" y="47322"/>
                </a:lnTo>
                <a:lnTo>
                  <a:pt x="18640" y="47305"/>
                </a:lnTo>
                <a:lnTo>
                  <a:pt x="18693" y="47269"/>
                </a:lnTo>
                <a:lnTo>
                  <a:pt x="18746" y="47234"/>
                </a:lnTo>
                <a:lnTo>
                  <a:pt x="18781" y="47199"/>
                </a:lnTo>
                <a:lnTo>
                  <a:pt x="18763" y="47181"/>
                </a:lnTo>
                <a:lnTo>
                  <a:pt x="18746" y="47164"/>
                </a:lnTo>
                <a:lnTo>
                  <a:pt x="17865" y="47234"/>
                </a:lnTo>
                <a:lnTo>
                  <a:pt x="17706" y="47234"/>
                </a:lnTo>
                <a:lnTo>
                  <a:pt x="17565" y="47216"/>
                </a:lnTo>
                <a:lnTo>
                  <a:pt x="17495" y="47216"/>
                </a:lnTo>
                <a:lnTo>
                  <a:pt x="17424" y="47181"/>
                </a:lnTo>
                <a:lnTo>
                  <a:pt x="17372" y="47128"/>
                </a:lnTo>
                <a:lnTo>
                  <a:pt x="17336" y="47058"/>
                </a:lnTo>
                <a:lnTo>
                  <a:pt x="17442" y="46952"/>
                </a:lnTo>
                <a:lnTo>
                  <a:pt x="17565" y="46864"/>
                </a:lnTo>
                <a:lnTo>
                  <a:pt x="17830" y="46688"/>
                </a:lnTo>
                <a:lnTo>
                  <a:pt x="18094" y="46512"/>
                </a:lnTo>
                <a:lnTo>
                  <a:pt x="18235" y="46406"/>
                </a:lnTo>
                <a:lnTo>
                  <a:pt x="18358" y="46300"/>
                </a:lnTo>
                <a:lnTo>
                  <a:pt x="18217" y="46336"/>
                </a:lnTo>
                <a:lnTo>
                  <a:pt x="17706" y="46582"/>
                </a:lnTo>
                <a:lnTo>
                  <a:pt x="17618" y="46600"/>
                </a:lnTo>
                <a:lnTo>
                  <a:pt x="17513" y="46617"/>
                </a:lnTo>
                <a:lnTo>
                  <a:pt x="17565" y="46512"/>
                </a:lnTo>
                <a:lnTo>
                  <a:pt x="17618" y="46441"/>
                </a:lnTo>
                <a:lnTo>
                  <a:pt x="17847" y="46212"/>
                </a:lnTo>
                <a:lnTo>
                  <a:pt x="17971" y="46107"/>
                </a:lnTo>
                <a:lnTo>
                  <a:pt x="18094" y="46001"/>
                </a:lnTo>
                <a:lnTo>
                  <a:pt x="18728" y="45560"/>
                </a:lnTo>
                <a:lnTo>
                  <a:pt x="19380" y="45120"/>
                </a:lnTo>
                <a:lnTo>
                  <a:pt x="19521" y="45032"/>
                </a:lnTo>
                <a:lnTo>
                  <a:pt x="19680" y="44961"/>
                </a:lnTo>
                <a:lnTo>
                  <a:pt x="19838" y="44926"/>
                </a:lnTo>
                <a:lnTo>
                  <a:pt x="19997" y="44908"/>
                </a:lnTo>
                <a:lnTo>
                  <a:pt x="20155" y="44891"/>
                </a:lnTo>
                <a:close/>
                <a:moveTo>
                  <a:pt x="13443" y="45243"/>
                </a:moveTo>
                <a:lnTo>
                  <a:pt x="13619" y="45261"/>
                </a:lnTo>
                <a:lnTo>
                  <a:pt x="13901" y="45331"/>
                </a:lnTo>
                <a:lnTo>
                  <a:pt x="14165" y="45419"/>
                </a:lnTo>
                <a:lnTo>
                  <a:pt x="14429" y="45543"/>
                </a:lnTo>
                <a:lnTo>
                  <a:pt x="14694" y="45666"/>
                </a:lnTo>
                <a:lnTo>
                  <a:pt x="14835" y="45754"/>
                </a:lnTo>
                <a:lnTo>
                  <a:pt x="14975" y="45860"/>
                </a:lnTo>
                <a:lnTo>
                  <a:pt x="15081" y="45983"/>
                </a:lnTo>
                <a:lnTo>
                  <a:pt x="15169" y="46124"/>
                </a:lnTo>
                <a:lnTo>
                  <a:pt x="15416" y="46582"/>
                </a:lnTo>
                <a:lnTo>
                  <a:pt x="15557" y="46794"/>
                </a:lnTo>
                <a:lnTo>
                  <a:pt x="15715" y="46987"/>
                </a:lnTo>
                <a:lnTo>
                  <a:pt x="15680" y="47040"/>
                </a:lnTo>
                <a:lnTo>
                  <a:pt x="15663" y="47058"/>
                </a:lnTo>
                <a:lnTo>
                  <a:pt x="15592" y="47058"/>
                </a:lnTo>
                <a:lnTo>
                  <a:pt x="15099" y="46917"/>
                </a:lnTo>
                <a:lnTo>
                  <a:pt x="14905" y="46864"/>
                </a:lnTo>
                <a:lnTo>
                  <a:pt x="14817" y="46829"/>
                </a:lnTo>
                <a:lnTo>
                  <a:pt x="14711" y="46829"/>
                </a:lnTo>
                <a:lnTo>
                  <a:pt x="14764" y="46899"/>
                </a:lnTo>
                <a:lnTo>
                  <a:pt x="14835" y="46952"/>
                </a:lnTo>
                <a:lnTo>
                  <a:pt x="14993" y="47005"/>
                </a:lnTo>
                <a:lnTo>
                  <a:pt x="15205" y="47093"/>
                </a:lnTo>
                <a:lnTo>
                  <a:pt x="15416" y="47199"/>
                </a:lnTo>
                <a:lnTo>
                  <a:pt x="15486" y="47234"/>
                </a:lnTo>
                <a:lnTo>
                  <a:pt x="15557" y="47287"/>
                </a:lnTo>
                <a:lnTo>
                  <a:pt x="15610" y="47340"/>
                </a:lnTo>
                <a:lnTo>
                  <a:pt x="15645" y="47428"/>
                </a:lnTo>
                <a:lnTo>
                  <a:pt x="15575" y="47498"/>
                </a:lnTo>
                <a:lnTo>
                  <a:pt x="15504" y="47551"/>
                </a:lnTo>
                <a:lnTo>
                  <a:pt x="15416" y="47569"/>
                </a:lnTo>
                <a:lnTo>
                  <a:pt x="15310" y="47569"/>
                </a:lnTo>
                <a:lnTo>
                  <a:pt x="15099" y="47551"/>
                </a:lnTo>
                <a:lnTo>
                  <a:pt x="14887" y="47534"/>
                </a:lnTo>
                <a:lnTo>
                  <a:pt x="14799" y="47516"/>
                </a:lnTo>
                <a:lnTo>
                  <a:pt x="14729" y="47516"/>
                </a:lnTo>
                <a:lnTo>
                  <a:pt x="14658" y="47534"/>
                </a:lnTo>
                <a:lnTo>
                  <a:pt x="14570" y="47586"/>
                </a:lnTo>
                <a:lnTo>
                  <a:pt x="14676" y="47639"/>
                </a:lnTo>
                <a:lnTo>
                  <a:pt x="14782" y="47675"/>
                </a:lnTo>
                <a:lnTo>
                  <a:pt x="14993" y="47710"/>
                </a:lnTo>
                <a:lnTo>
                  <a:pt x="15363" y="47780"/>
                </a:lnTo>
                <a:lnTo>
                  <a:pt x="15363" y="47833"/>
                </a:lnTo>
                <a:lnTo>
                  <a:pt x="15345" y="47868"/>
                </a:lnTo>
                <a:lnTo>
                  <a:pt x="15328" y="47868"/>
                </a:lnTo>
                <a:lnTo>
                  <a:pt x="15293" y="47886"/>
                </a:lnTo>
                <a:lnTo>
                  <a:pt x="14412" y="47904"/>
                </a:lnTo>
                <a:lnTo>
                  <a:pt x="14341" y="47904"/>
                </a:lnTo>
                <a:lnTo>
                  <a:pt x="14253" y="47921"/>
                </a:lnTo>
                <a:lnTo>
                  <a:pt x="14429" y="47956"/>
                </a:lnTo>
                <a:lnTo>
                  <a:pt x="14623" y="47992"/>
                </a:lnTo>
                <a:lnTo>
                  <a:pt x="14799" y="48045"/>
                </a:lnTo>
                <a:lnTo>
                  <a:pt x="14905" y="48080"/>
                </a:lnTo>
                <a:lnTo>
                  <a:pt x="14993" y="48115"/>
                </a:lnTo>
                <a:lnTo>
                  <a:pt x="14835" y="48221"/>
                </a:lnTo>
                <a:lnTo>
                  <a:pt x="14658" y="48291"/>
                </a:lnTo>
                <a:lnTo>
                  <a:pt x="14465" y="48344"/>
                </a:lnTo>
                <a:lnTo>
                  <a:pt x="14253" y="48362"/>
                </a:lnTo>
                <a:lnTo>
                  <a:pt x="14042" y="48379"/>
                </a:lnTo>
                <a:lnTo>
                  <a:pt x="13813" y="48362"/>
                </a:lnTo>
                <a:lnTo>
                  <a:pt x="13584" y="48309"/>
                </a:lnTo>
                <a:lnTo>
                  <a:pt x="13355" y="48256"/>
                </a:lnTo>
                <a:lnTo>
                  <a:pt x="13143" y="48185"/>
                </a:lnTo>
                <a:lnTo>
                  <a:pt x="12932" y="48097"/>
                </a:lnTo>
                <a:lnTo>
                  <a:pt x="12738" y="48009"/>
                </a:lnTo>
                <a:lnTo>
                  <a:pt x="12544" y="47904"/>
                </a:lnTo>
                <a:lnTo>
                  <a:pt x="12386" y="47780"/>
                </a:lnTo>
                <a:lnTo>
                  <a:pt x="12262" y="47657"/>
                </a:lnTo>
                <a:lnTo>
                  <a:pt x="12157" y="47516"/>
                </a:lnTo>
                <a:lnTo>
                  <a:pt x="12086" y="47375"/>
                </a:lnTo>
                <a:lnTo>
                  <a:pt x="12298" y="47428"/>
                </a:lnTo>
                <a:lnTo>
                  <a:pt x="12509" y="47498"/>
                </a:lnTo>
                <a:lnTo>
                  <a:pt x="12720" y="47569"/>
                </a:lnTo>
                <a:lnTo>
                  <a:pt x="12967" y="47622"/>
                </a:lnTo>
                <a:lnTo>
                  <a:pt x="12967" y="47622"/>
                </a:lnTo>
                <a:lnTo>
                  <a:pt x="12861" y="47534"/>
                </a:lnTo>
                <a:lnTo>
                  <a:pt x="12808" y="47498"/>
                </a:lnTo>
                <a:lnTo>
                  <a:pt x="12315" y="47269"/>
                </a:lnTo>
                <a:lnTo>
                  <a:pt x="12157" y="47181"/>
                </a:lnTo>
                <a:lnTo>
                  <a:pt x="11998" y="47093"/>
                </a:lnTo>
                <a:lnTo>
                  <a:pt x="11857" y="46987"/>
                </a:lnTo>
                <a:lnTo>
                  <a:pt x="11734" y="46864"/>
                </a:lnTo>
                <a:lnTo>
                  <a:pt x="11628" y="46723"/>
                </a:lnTo>
                <a:lnTo>
                  <a:pt x="11716" y="46741"/>
                </a:lnTo>
                <a:lnTo>
                  <a:pt x="11839" y="46758"/>
                </a:lnTo>
                <a:lnTo>
                  <a:pt x="12157" y="46846"/>
                </a:lnTo>
                <a:lnTo>
                  <a:pt x="12509" y="46970"/>
                </a:lnTo>
                <a:lnTo>
                  <a:pt x="12826" y="47128"/>
                </a:lnTo>
                <a:lnTo>
                  <a:pt x="12826" y="47111"/>
                </a:lnTo>
                <a:lnTo>
                  <a:pt x="12808" y="47040"/>
                </a:lnTo>
                <a:lnTo>
                  <a:pt x="12773" y="47005"/>
                </a:lnTo>
                <a:lnTo>
                  <a:pt x="12685" y="46952"/>
                </a:lnTo>
                <a:lnTo>
                  <a:pt x="11716" y="46388"/>
                </a:lnTo>
                <a:lnTo>
                  <a:pt x="11575" y="46318"/>
                </a:lnTo>
                <a:lnTo>
                  <a:pt x="11469" y="46230"/>
                </a:lnTo>
                <a:lnTo>
                  <a:pt x="11417" y="46159"/>
                </a:lnTo>
                <a:lnTo>
                  <a:pt x="11399" y="46071"/>
                </a:lnTo>
                <a:lnTo>
                  <a:pt x="11417" y="46036"/>
                </a:lnTo>
                <a:lnTo>
                  <a:pt x="11452" y="46001"/>
                </a:lnTo>
                <a:lnTo>
                  <a:pt x="11522" y="46001"/>
                </a:lnTo>
                <a:lnTo>
                  <a:pt x="11610" y="46018"/>
                </a:lnTo>
                <a:lnTo>
                  <a:pt x="12491" y="46283"/>
                </a:lnTo>
                <a:lnTo>
                  <a:pt x="12615" y="46318"/>
                </a:lnTo>
                <a:lnTo>
                  <a:pt x="12632" y="46265"/>
                </a:lnTo>
                <a:lnTo>
                  <a:pt x="12615" y="46247"/>
                </a:lnTo>
                <a:lnTo>
                  <a:pt x="12562" y="46212"/>
                </a:lnTo>
                <a:lnTo>
                  <a:pt x="11945" y="45930"/>
                </a:lnTo>
                <a:lnTo>
                  <a:pt x="11857" y="45877"/>
                </a:lnTo>
                <a:lnTo>
                  <a:pt x="11769" y="45825"/>
                </a:lnTo>
                <a:lnTo>
                  <a:pt x="11839" y="45772"/>
                </a:lnTo>
                <a:lnTo>
                  <a:pt x="11892" y="45737"/>
                </a:lnTo>
                <a:lnTo>
                  <a:pt x="12068" y="45701"/>
                </a:lnTo>
                <a:lnTo>
                  <a:pt x="12245" y="45701"/>
                </a:lnTo>
                <a:lnTo>
                  <a:pt x="12421" y="45719"/>
                </a:lnTo>
                <a:lnTo>
                  <a:pt x="12597" y="45772"/>
                </a:lnTo>
                <a:lnTo>
                  <a:pt x="13161" y="45948"/>
                </a:lnTo>
                <a:lnTo>
                  <a:pt x="13337" y="46001"/>
                </a:lnTo>
                <a:lnTo>
                  <a:pt x="13337" y="46001"/>
                </a:lnTo>
                <a:lnTo>
                  <a:pt x="13302" y="45930"/>
                </a:lnTo>
                <a:lnTo>
                  <a:pt x="13231" y="45877"/>
                </a:lnTo>
                <a:lnTo>
                  <a:pt x="13108" y="45825"/>
                </a:lnTo>
                <a:lnTo>
                  <a:pt x="12967" y="45754"/>
                </a:lnTo>
                <a:lnTo>
                  <a:pt x="12808" y="45684"/>
                </a:lnTo>
                <a:lnTo>
                  <a:pt x="12544" y="45560"/>
                </a:lnTo>
                <a:lnTo>
                  <a:pt x="12544" y="45490"/>
                </a:lnTo>
                <a:lnTo>
                  <a:pt x="12579" y="45455"/>
                </a:lnTo>
                <a:lnTo>
                  <a:pt x="12615" y="45419"/>
                </a:lnTo>
                <a:lnTo>
                  <a:pt x="12650" y="45402"/>
                </a:lnTo>
                <a:lnTo>
                  <a:pt x="12756" y="45367"/>
                </a:lnTo>
                <a:lnTo>
                  <a:pt x="12861" y="45367"/>
                </a:lnTo>
                <a:lnTo>
                  <a:pt x="12949" y="45384"/>
                </a:lnTo>
                <a:lnTo>
                  <a:pt x="13055" y="45419"/>
                </a:lnTo>
                <a:lnTo>
                  <a:pt x="13249" y="45490"/>
                </a:lnTo>
                <a:lnTo>
                  <a:pt x="13355" y="45525"/>
                </a:lnTo>
                <a:lnTo>
                  <a:pt x="13478" y="45525"/>
                </a:lnTo>
                <a:lnTo>
                  <a:pt x="13231" y="45261"/>
                </a:lnTo>
                <a:lnTo>
                  <a:pt x="13337" y="45243"/>
                </a:lnTo>
                <a:close/>
                <a:moveTo>
                  <a:pt x="28823" y="47252"/>
                </a:moveTo>
                <a:lnTo>
                  <a:pt x="29158" y="47463"/>
                </a:lnTo>
                <a:lnTo>
                  <a:pt x="29299" y="47569"/>
                </a:lnTo>
                <a:lnTo>
                  <a:pt x="29422" y="47692"/>
                </a:lnTo>
                <a:lnTo>
                  <a:pt x="29493" y="47780"/>
                </a:lnTo>
                <a:lnTo>
                  <a:pt x="29546" y="47886"/>
                </a:lnTo>
                <a:lnTo>
                  <a:pt x="29563" y="47992"/>
                </a:lnTo>
                <a:lnTo>
                  <a:pt x="29563" y="48115"/>
                </a:lnTo>
                <a:lnTo>
                  <a:pt x="29563" y="48256"/>
                </a:lnTo>
                <a:lnTo>
                  <a:pt x="29528" y="48414"/>
                </a:lnTo>
                <a:lnTo>
                  <a:pt x="29475" y="48414"/>
                </a:lnTo>
                <a:lnTo>
                  <a:pt x="29440" y="48397"/>
                </a:lnTo>
                <a:lnTo>
                  <a:pt x="29035" y="47939"/>
                </a:lnTo>
                <a:lnTo>
                  <a:pt x="28947" y="47815"/>
                </a:lnTo>
                <a:lnTo>
                  <a:pt x="28859" y="47692"/>
                </a:lnTo>
                <a:lnTo>
                  <a:pt x="28823" y="47551"/>
                </a:lnTo>
                <a:lnTo>
                  <a:pt x="28788" y="47393"/>
                </a:lnTo>
                <a:lnTo>
                  <a:pt x="28806" y="47340"/>
                </a:lnTo>
                <a:lnTo>
                  <a:pt x="28823" y="47252"/>
                </a:lnTo>
                <a:close/>
                <a:moveTo>
                  <a:pt x="7523" y="47287"/>
                </a:moveTo>
                <a:lnTo>
                  <a:pt x="7734" y="47357"/>
                </a:lnTo>
                <a:lnTo>
                  <a:pt x="8087" y="47463"/>
                </a:lnTo>
                <a:lnTo>
                  <a:pt x="8439" y="47551"/>
                </a:lnTo>
                <a:lnTo>
                  <a:pt x="8809" y="47586"/>
                </a:lnTo>
                <a:lnTo>
                  <a:pt x="9161" y="47604"/>
                </a:lnTo>
                <a:lnTo>
                  <a:pt x="9778" y="47622"/>
                </a:lnTo>
                <a:lnTo>
                  <a:pt x="10078" y="47657"/>
                </a:lnTo>
                <a:lnTo>
                  <a:pt x="10412" y="47710"/>
                </a:lnTo>
                <a:lnTo>
                  <a:pt x="11311" y="49066"/>
                </a:lnTo>
                <a:lnTo>
                  <a:pt x="11329" y="49102"/>
                </a:lnTo>
                <a:lnTo>
                  <a:pt x="11346" y="49154"/>
                </a:lnTo>
                <a:lnTo>
                  <a:pt x="11346" y="49154"/>
                </a:lnTo>
                <a:lnTo>
                  <a:pt x="11152" y="49119"/>
                </a:lnTo>
                <a:lnTo>
                  <a:pt x="10941" y="49031"/>
                </a:lnTo>
                <a:lnTo>
                  <a:pt x="10729" y="48890"/>
                </a:lnTo>
                <a:lnTo>
                  <a:pt x="10465" y="48679"/>
                </a:lnTo>
                <a:lnTo>
                  <a:pt x="10095" y="48344"/>
                </a:lnTo>
                <a:lnTo>
                  <a:pt x="9725" y="47974"/>
                </a:lnTo>
                <a:lnTo>
                  <a:pt x="9725" y="47974"/>
                </a:lnTo>
                <a:lnTo>
                  <a:pt x="9743" y="48062"/>
                </a:lnTo>
                <a:lnTo>
                  <a:pt x="9778" y="48115"/>
                </a:lnTo>
                <a:lnTo>
                  <a:pt x="9849" y="48221"/>
                </a:lnTo>
                <a:lnTo>
                  <a:pt x="10042" y="48450"/>
                </a:lnTo>
                <a:lnTo>
                  <a:pt x="10219" y="48661"/>
                </a:lnTo>
                <a:lnTo>
                  <a:pt x="10377" y="48890"/>
                </a:lnTo>
                <a:lnTo>
                  <a:pt x="10307" y="48908"/>
                </a:lnTo>
                <a:lnTo>
                  <a:pt x="10148" y="48908"/>
                </a:lnTo>
                <a:lnTo>
                  <a:pt x="10060" y="48855"/>
                </a:lnTo>
                <a:lnTo>
                  <a:pt x="9972" y="48802"/>
                </a:lnTo>
                <a:lnTo>
                  <a:pt x="9849" y="48696"/>
                </a:lnTo>
                <a:lnTo>
                  <a:pt x="9725" y="48591"/>
                </a:lnTo>
                <a:lnTo>
                  <a:pt x="9602" y="48467"/>
                </a:lnTo>
                <a:lnTo>
                  <a:pt x="9479" y="48379"/>
                </a:lnTo>
                <a:lnTo>
                  <a:pt x="9355" y="48291"/>
                </a:lnTo>
                <a:lnTo>
                  <a:pt x="9214" y="48203"/>
                </a:lnTo>
                <a:lnTo>
                  <a:pt x="9073" y="48203"/>
                </a:lnTo>
                <a:lnTo>
                  <a:pt x="9426" y="48591"/>
                </a:lnTo>
                <a:lnTo>
                  <a:pt x="9302" y="48608"/>
                </a:lnTo>
                <a:lnTo>
                  <a:pt x="9144" y="48573"/>
                </a:lnTo>
                <a:lnTo>
                  <a:pt x="8968" y="48520"/>
                </a:lnTo>
                <a:lnTo>
                  <a:pt x="8739" y="48432"/>
                </a:lnTo>
                <a:lnTo>
                  <a:pt x="8545" y="48326"/>
                </a:lnTo>
                <a:lnTo>
                  <a:pt x="8351" y="48221"/>
                </a:lnTo>
                <a:lnTo>
                  <a:pt x="8175" y="48097"/>
                </a:lnTo>
                <a:lnTo>
                  <a:pt x="8016" y="47974"/>
                </a:lnTo>
                <a:lnTo>
                  <a:pt x="7858" y="47833"/>
                </a:lnTo>
                <a:lnTo>
                  <a:pt x="7699" y="47675"/>
                </a:lnTo>
                <a:lnTo>
                  <a:pt x="7558" y="47516"/>
                </a:lnTo>
                <a:lnTo>
                  <a:pt x="7417" y="47322"/>
                </a:lnTo>
                <a:lnTo>
                  <a:pt x="7470" y="47305"/>
                </a:lnTo>
                <a:lnTo>
                  <a:pt x="7523" y="47287"/>
                </a:lnTo>
                <a:close/>
                <a:moveTo>
                  <a:pt x="29000" y="48291"/>
                </a:moveTo>
                <a:lnTo>
                  <a:pt x="29158" y="48362"/>
                </a:lnTo>
                <a:lnTo>
                  <a:pt x="29299" y="48467"/>
                </a:lnTo>
                <a:lnTo>
                  <a:pt x="29422" y="48573"/>
                </a:lnTo>
                <a:lnTo>
                  <a:pt x="29563" y="48661"/>
                </a:lnTo>
                <a:lnTo>
                  <a:pt x="29599" y="48943"/>
                </a:lnTo>
                <a:lnTo>
                  <a:pt x="29599" y="49066"/>
                </a:lnTo>
                <a:lnTo>
                  <a:pt x="29581" y="49207"/>
                </a:lnTo>
                <a:lnTo>
                  <a:pt x="29422" y="49119"/>
                </a:lnTo>
                <a:lnTo>
                  <a:pt x="29264" y="48996"/>
                </a:lnTo>
                <a:lnTo>
                  <a:pt x="29123" y="48873"/>
                </a:lnTo>
                <a:lnTo>
                  <a:pt x="29035" y="48732"/>
                </a:lnTo>
                <a:lnTo>
                  <a:pt x="28982" y="48626"/>
                </a:lnTo>
                <a:lnTo>
                  <a:pt x="28964" y="48520"/>
                </a:lnTo>
                <a:lnTo>
                  <a:pt x="28964" y="48414"/>
                </a:lnTo>
                <a:lnTo>
                  <a:pt x="29000" y="48291"/>
                </a:lnTo>
                <a:close/>
                <a:moveTo>
                  <a:pt x="10853" y="47886"/>
                </a:moveTo>
                <a:lnTo>
                  <a:pt x="10976" y="47921"/>
                </a:lnTo>
                <a:lnTo>
                  <a:pt x="11099" y="47992"/>
                </a:lnTo>
                <a:lnTo>
                  <a:pt x="11223" y="48045"/>
                </a:lnTo>
                <a:lnTo>
                  <a:pt x="11434" y="48203"/>
                </a:lnTo>
                <a:lnTo>
                  <a:pt x="11610" y="48379"/>
                </a:lnTo>
                <a:lnTo>
                  <a:pt x="11769" y="48591"/>
                </a:lnTo>
                <a:lnTo>
                  <a:pt x="11910" y="48820"/>
                </a:lnTo>
                <a:lnTo>
                  <a:pt x="11963" y="48961"/>
                </a:lnTo>
                <a:lnTo>
                  <a:pt x="12016" y="49102"/>
                </a:lnTo>
                <a:lnTo>
                  <a:pt x="12033" y="49243"/>
                </a:lnTo>
                <a:lnTo>
                  <a:pt x="12016" y="49419"/>
                </a:lnTo>
                <a:lnTo>
                  <a:pt x="11892" y="49366"/>
                </a:lnTo>
                <a:lnTo>
                  <a:pt x="11787" y="49295"/>
                </a:lnTo>
                <a:lnTo>
                  <a:pt x="11593" y="49119"/>
                </a:lnTo>
                <a:lnTo>
                  <a:pt x="11469" y="48996"/>
                </a:lnTo>
                <a:lnTo>
                  <a:pt x="11346" y="48855"/>
                </a:lnTo>
                <a:lnTo>
                  <a:pt x="11099" y="48538"/>
                </a:lnTo>
                <a:lnTo>
                  <a:pt x="10870" y="48185"/>
                </a:lnTo>
                <a:lnTo>
                  <a:pt x="10782" y="48027"/>
                </a:lnTo>
                <a:lnTo>
                  <a:pt x="10712" y="47886"/>
                </a:lnTo>
                <a:close/>
                <a:moveTo>
                  <a:pt x="28471" y="46706"/>
                </a:moveTo>
                <a:lnTo>
                  <a:pt x="28506" y="46776"/>
                </a:lnTo>
                <a:lnTo>
                  <a:pt x="28524" y="46846"/>
                </a:lnTo>
                <a:lnTo>
                  <a:pt x="28524" y="47005"/>
                </a:lnTo>
                <a:lnTo>
                  <a:pt x="28506" y="47146"/>
                </a:lnTo>
                <a:lnTo>
                  <a:pt x="28489" y="47305"/>
                </a:lnTo>
                <a:lnTo>
                  <a:pt x="28401" y="47569"/>
                </a:lnTo>
                <a:lnTo>
                  <a:pt x="28330" y="47851"/>
                </a:lnTo>
                <a:lnTo>
                  <a:pt x="28383" y="47851"/>
                </a:lnTo>
                <a:lnTo>
                  <a:pt x="28418" y="47833"/>
                </a:lnTo>
                <a:lnTo>
                  <a:pt x="28489" y="47745"/>
                </a:lnTo>
                <a:lnTo>
                  <a:pt x="28577" y="47657"/>
                </a:lnTo>
                <a:lnTo>
                  <a:pt x="28612" y="47833"/>
                </a:lnTo>
                <a:lnTo>
                  <a:pt x="28630" y="48027"/>
                </a:lnTo>
                <a:lnTo>
                  <a:pt x="28630" y="48256"/>
                </a:lnTo>
                <a:lnTo>
                  <a:pt x="28594" y="48503"/>
                </a:lnTo>
                <a:lnTo>
                  <a:pt x="28559" y="48767"/>
                </a:lnTo>
                <a:lnTo>
                  <a:pt x="28489" y="49014"/>
                </a:lnTo>
                <a:lnTo>
                  <a:pt x="28401" y="49260"/>
                </a:lnTo>
                <a:lnTo>
                  <a:pt x="28312" y="49489"/>
                </a:lnTo>
                <a:lnTo>
                  <a:pt x="28277" y="49454"/>
                </a:lnTo>
                <a:lnTo>
                  <a:pt x="28242" y="49419"/>
                </a:lnTo>
                <a:lnTo>
                  <a:pt x="28083" y="49014"/>
                </a:lnTo>
                <a:lnTo>
                  <a:pt x="28013" y="48802"/>
                </a:lnTo>
                <a:lnTo>
                  <a:pt x="27960" y="48591"/>
                </a:lnTo>
                <a:lnTo>
                  <a:pt x="27907" y="48379"/>
                </a:lnTo>
                <a:lnTo>
                  <a:pt x="27890" y="48168"/>
                </a:lnTo>
                <a:lnTo>
                  <a:pt x="27872" y="47956"/>
                </a:lnTo>
                <a:lnTo>
                  <a:pt x="27872" y="47727"/>
                </a:lnTo>
                <a:lnTo>
                  <a:pt x="27890" y="47586"/>
                </a:lnTo>
                <a:lnTo>
                  <a:pt x="27907" y="47445"/>
                </a:lnTo>
                <a:lnTo>
                  <a:pt x="27943" y="47322"/>
                </a:lnTo>
                <a:lnTo>
                  <a:pt x="27995" y="47199"/>
                </a:lnTo>
                <a:lnTo>
                  <a:pt x="28066" y="47093"/>
                </a:lnTo>
                <a:lnTo>
                  <a:pt x="28136" y="46970"/>
                </a:lnTo>
                <a:lnTo>
                  <a:pt x="28224" y="46864"/>
                </a:lnTo>
                <a:lnTo>
                  <a:pt x="28312" y="46776"/>
                </a:lnTo>
                <a:lnTo>
                  <a:pt x="28401" y="46723"/>
                </a:lnTo>
                <a:lnTo>
                  <a:pt x="28471" y="46706"/>
                </a:lnTo>
                <a:close/>
                <a:moveTo>
                  <a:pt x="7453" y="47833"/>
                </a:moveTo>
                <a:lnTo>
                  <a:pt x="7752" y="48009"/>
                </a:lnTo>
                <a:lnTo>
                  <a:pt x="8192" y="48291"/>
                </a:lnTo>
                <a:lnTo>
                  <a:pt x="8615" y="48591"/>
                </a:lnTo>
                <a:lnTo>
                  <a:pt x="8915" y="48820"/>
                </a:lnTo>
                <a:lnTo>
                  <a:pt x="8862" y="48855"/>
                </a:lnTo>
                <a:lnTo>
                  <a:pt x="8809" y="48890"/>
                </a:lnTo>
                <a:lnTo>
                  <a:pt x="8668" y="48925"/>
                </a:lnTo>
                <a:lnTo>
                  <a:pt x="8545" y="48943"/>
                </a:lnTo>
                <a:lnTo>
                  <a:pt x="8474" y="48978"/>
                </a:lnTo>
                <a:lnTo>
                  <a:pt x="8422" y="49014"/>
                </a:lnTo>
                <a:lnTo>
                  <a:pt x="8457" y="49049"/>
                </a:lnTo>
                <a:lnTo>
                  <a:pt x="8721" y="49049"/>
                </a:lnTo>
                <a:lnTo>
                  <a:pt x="8827" y="49031"/>
                </a:lnTo>
                <a:lnTo>
                  <a:pt x="9038" y="48996"/>
                </a:lnTo>
                <a:lnTo>
                  <a:pt x="9285" y="48961"/>
                </a:lnTo>
                <a:lnTo>
                  <a:pt x="9514" y="48961"/>
                </a:lnTo>
                <a:lnTo>
                  <a:pt x="9760" y="48996"/>
                </a:lnTo>
                <a:lnTo>
                  <a:pt x="10007" y="49049"/>
                </a:lnTo>
                <a:lnTo>
                  <a:pt x="10078" y="49084"/>
                </a:lnTo>
                <a:lnTo>
                  <a:pt x="10166" y="49137"/>
                </a:lnTo>
                <a:lnTo>
                  <a:pt x="10095" y="49172"/>
                </a:lnTo>
                <a:lnTo>
                  <a:pt x="10025" y="49207"/>
                </a:lnTo>
                <a:lnTo>
                  <a:pt x="9866" y="49260"/>
                </a:lnTo>
                <a:lnTo>
                  <a:pt x="9725" y="49295"/>
                </a:lnTo>
                <a:lnTo>
                  <a:pt x="9637" y="49331"/>
                </a:lnTo>
                <a:lnTo>
                  <a:pt x="9567" y="49366"/>
                </a:lnTo>
                <a:lnTo>
                  <a:pt x="9725" y="49383"/>
                </a:lnTo>
                <a:lnTo>
                  <a:pt x="10025" y="49383"/>
                </a:lnTo>
                <a:lnTo>
                  <a:pt x="10183" y="49348"/>
                </a:lnTo>
                <a:lnTo>
                  <a:pt x="10324" y="49295"/>
                </a:lnTo>
                <a:lnTo>
                  <a:pt x="10465" y="49260"/>
                </a:lnTo>
                <a:lnTo>
                  <a:pt x="10641" y="49243"/>
                </a:lnTo>
                <a:lnTo>
                  <a:pt x="10729" y="49243"/>
                </a:lnTo>
                <a:lnTo>
                  <a:pt x="10818" y="49260"/>
                </a:lnTo>
                <a:lnTo>
                  <a:pt x="10906" y="49295"/>
                </a:lnTo>
                <a:lnTo>
                  <a:pt x="10976" y="49331"/>
                </a:lnTo>
                <a:lnTo>
                  <a:pt x="11064" y="49383"/>
                </a:lnTo>
                <a:lnTo>
                  <a:pt x="11135" y="49454"/>
                </a:lnTo>
                <a:lnTo>
                  <a:pt x="10800" y="49683"/>
                </a:lnTo>
                <a:lnTo>
                  <a:pt x="11011" y="49683"/>
                </a:lnTo>
                <a:lnTo>
                  <a:pt x="11223" y="49630"/>
                </a:lnTo>
                <a:lnTo>
                  <a:pt x="11329" y="49613"/>
                </a:lnTo>
                <a:lnTo>
                  <a:pt x="11434" y="49595"/>
                </a:lnTo>
                <a:lnTo>
                  <a:pt x="11522" y="49595"/>
                </a:lnTo>
                <a:lnTo>
                  <a:pt x="11646" y="49613"/>
                </a:lnTo>
                <a:lnTo>
                  <a:pt x="11593" y="49665"/>
                </a:lnTo>
                <a:lnTo>
                  <a:pt x="11558" y="49701"/>
                </a:lnTo>
                <a:lnTo>
                  <a:pt x="11540" y="49701"/>
                </a:lnTo>
                <a:lnTo>
                  <a:pt x="11293" y="49753"/>
                </a:lnTo>
                <a:lnTo>
                  <a:pt x="11047" y="49789"/>
                </a:lnTo>
                <a:lnTo>
                  <a:pt x="10395" y="49789"/>
                </a:lnTo>
                <a:lnTo>
                  <a:pt x="9725" y="49806"/>
                </a:lnTo>
                <a:lnTo>
                  <a:pt x="9461" y="49806"/>
                </a:lnTo>
                <a:lnTo>
                  <a:pt x="9197" y="49771"/>
                </a:lnTo>
                <a:lnTo>
                  <a:pt x="8950" y="49701"/>
                </a:lnTo>
                <a:lnTo>
                  <a:pt x="8721" y="49595"/>
                </a:lnTo>
                <a:lnTo>
                  <a:pt x="8510" y="49454"/>
                </a:lnTo>
                <a:lnTo>
                  <a:pt x="8298" y="49313"/>
                </a:lnTo>
                <a:lnTo>
                  <a:pt x="8104" y="49119"/>
                </a:lnTo>
                <a:lnTo>
                  <a:pt x="7928" y="48925"/>
                </a:lnTo>
                <a:lnTo>
                  <a:pt x="7770" y="48696"/>
                </a:lnTo>
                <a:lnTo>
                  <a:pt x="7646" y="48467"/>
                </a:lnTo>
                <a:lnTo>
                  <a:pt x="7541" y="48221"/>
                </a:lnTo>
                <a:lnTo>
                  <a:pt x="7453" y="47956"/>
                </a:lnTo>
                <a:lnTo>
                  <a:pt x="7453" y="47904"/>
                </a:lnTo>
                <a:lnTo>
                  <a:pt x="7453" y="47833"/>
                </a:lnTo>
                <a:close/>
                <a:moveTo>
                  <a:pt x="25282" y="47622"/>
                </a:moveTo>
                <a:lnTo>
                  <a:pt x="25229" y="47692"/>
                </a:lnTo>
                <a:lnTo>
                  <a:pt x="25176" y="47745"/>
                </a:lnTo>
                <a:lnTo>
                  <a:pt x="25053" y="47833"/>
                </a:lnTo>
                <a:lnTo>
                  <a:pt x="24930" y="47904"/>
                </a:lnTo>
                <a:lnTo>
                  <a:pt x="24877" y="47956"/>
                </a:lnTo>
                <a:lnTo>
                  <a:pt x="24824" y="48027"/>
                </a:lnTo>
                <a:lnTo>
                  <a:pt x="25176" y="47992"/>
                </a:lnTo>
                <a:lnTo>
                  <a:pt x="25176" y="47992"/>
                </a:lnTo>
                <a:lnTo>
                  <a:pt x="25159" y="48203"/>
                </a:lnTo>
                <a:lnTo>
                  <a:pt x="25124" y="48274"/>
                </a:lnTo>
                <a:lnTo>
                  <a:pt x="25088" y="48362"/>
                </a:lnTo>
                <a:lnTo>
                  <a:pt x="25035" y="48414"/>
                </a:lnTo>
                <a:lnTo>
                  <a:pt x="24965" y="48485"/>
                </a:lnTo>
                <a:lnTo>
                  <a:pt x="24895" y="48538"/>
                </a:lnTo>
                <a:lnTo>
                  <a:pt x="24806" y="48591"/>
                </a:lnTo>
                <a:lnTo>
                  <a:pt x="24296" y="48837"/>
                </a:lnTo>
                <a:lnTo>
                  <a:pt x="24066" y="48978"/>
                </a:lnTo>
                <a:lnTo>
                  <a:pt x="24401" y="48978"/>
                </a:lnTo>
                <a:lnTo>
                  <a:pt x="24419" y="49031"/>
                </a:lnTo>
                <a:lnTo>
                  <a:pt x="24419" y="49066"/>
                </a:lnTo>
                <a:lnTo>
                  <a:pt x="24401" y="49102"/>
                </a:lnTo>
                <a:lnTo>
                  <a:pt x="24366" y="49137"/>
                </a:lnTo>
                <a:lnTo>
                  <a:pt x="24207" y="49295"/>
                </a:lnTo>
                <a:lnTo>
                  <a:pt x="24049" y="49419"/>
                </a:lnTo>
                <a:lnTo>
                  <a:pt x="23855" y="49542"/>
                </a:lnTo>
                <a:lnTo>
                  <a:pt x="23661" y="49665"/>
                </a:lnTo>
                <a:lnTo>
                  <a:pt x="23221" y="49877"/>
                </a:lnTo>
                <a:lnTo>
                  <a:pt x="23221" y="49736"/>
                </a:lnTo>
                <a:lnTo>
                  <a:pt x="23256" y="49648"/>
                </a:lnTo>
                <a:lnTo>
                  <a:pt x="23379" y="49366"/>
                </a:lnTo>
                <a:lnTo>
                  <a:pt x="23520" y="49102"/>
                </a:lnTo>
                <a:lnTo>
                  <a:pt x="23714" y="48820"/>
                </a:lnTo>
                <a:lnTo>
                  <a:pt x="23926" y="48538"/>
                </a:lnTo>
                <a:lnTo>
                  <a:pt x="24155" y="48291"/>
                </a:lnTo>
                <a:lnTo>
                  <a:pt x="24384" y="48027"/>
                </a:lnTo>
                <a:lnTo>
                  <a:pt x="24472" y="47939"/>
                </a:lnTo>
                <a:lnTo>
                  <a:pt x="24577" y="47868"/>
                </a:lnTo>
                <a:lnTo>
                  <a:pt x="24666" y="47798"/>
                </a:lnTo>
                <a:lnTo>
                  <a:pt x="24789" y="47745"/>
                </a:lnTo>
                <a:lnTo>
                  <a:pt x="24895" y="47710"/>
                </a:lnTo>
                <a:lnTo>
                  <a:pt x="25018" y="47675"/>
                </a:lnTo>
                <a:lnTo>
                  <a:pt x="25282" y="47622"/>
                </a:lnTo>
                <a:close/>
                <a:moveTo>
                  <a:pt x="29370" y="49401"/>
                </a:moveTo>
                <a:lnTo>
                  <a:pt x="29422" y="49419"/>
                </a:lnTo>
                <a:lnTo>
                  <a:pt x="29546" y="49489"/>
                </a:lnTo>
                <a:lnTo>
                  <a:pt x="29669" y="49577"/>
                </a:lnTo>
                <a:lnTo>
                  <a:pt x="29757" y="49683"/>
                </a:lnTo>
                <a:lnTo>
                  <a:pt x="29828" y="49789"/>
                </a:lnTo>
                <a:lnTo>
                  <a:pt x="29951" y="50018"/>
                </a:lnTo>
                <a:lnTo>
                  <a:pt x="30074" y="50300"/>
                </a:lnTo>
                <a:lnTo>
                  <a:pt x="29933" y="50247"/>
                </a:lnTo>
                <a:lnTo>
                  <a:pt x="29810" y="50176"/>
                </a:lnTo>
                <a:lnTo>
                  <a:pt x="29687" y="50088"/>
                </a:lnTo>
                <a:lnTo>
                  <a:pt x="29599" y="49983"/>
                </a:lnTo>
                <a:lnTo>
                  <a:pt x="29511" y="49877"/>
                </a:lnTo>
                <a:lnTo>
                  <a:pt x="29422" y="49736"/>
                </a:lnTo>
                <a:lnTo>
                  <a:pt x="29370" y="49595"/>
                </a:lnTo>
                <a:lnTo>
                  <a:pt x="29299" y="49436"/>
                </a:lnTo>
                <a:lnTo>
                  <a:pt x="29334" y="49401"/>
                </a:lnTo>
                <a:close/>
                <a:moveTo>
                  <a:pt x="28735" y="48749"/>
                </a:moveTo>
                <a:lnTo>
                  <a:pt x="28806" y="48873"/>
                </a:lnTo>
                <a:lnTo>
                  <a:pt x="28841" y="48996"/>
                </a:lnTo>
                <a:lnTo>
                  <a:pt x="28859" y="49119"/>
                </a:lnTo>
                <a:lnTo>
                  <a:pt x="28876" y="49243"/>
                </a:lnTo>
                <a:lnTo>
                  <a:pt x="28912" y="49489"/>
                </a:lnTo>
                <a:lnTo>
                  <a:pt x="28929" y="49613"/>
                </a:lnTo>
                <a:lnTo>
                  <a:pt x="28964" y="49718"/>
                </a:lnTo>
                <a:lnTo>
                  <a:pt x="29123" y="49718"/>
                </a:lnTo>
                <a:lnTo>
                  <a:pt x="29158" y="49736"/>
                </a:lnTo>
                <a:lnTo>
                  <a:pt x="29370" y="50000"/>
                </a:lnTo>
                <a:lnTo>
                  <a:pt x="29563" y="50282"/>
                </a:lnTo>
                <a:lnTo>
                  <a:pt x="29651" y="50423"/>
                </a:lnTo>
                <a:lnTo>
                  <a:pt x="29493" y="50458"/>
                </a:lnTo>
                <a:lnTo>
                  <a:pt x="29370" y="50493"/>
                </a:lnTo>
                <a:lnTo>
                  <a:pt x="29264" y="50476"/>
                </a:lnTo>
                <a:lnTo>
                  <a:pt x="29176" y="50458"/>
                </a:lnTo>
                <a:lnTo>
                  <a:pt x="29105" y="50388"/>
                </a:lnTo>
                <a:lnTo>
                  <a:pt x="29035" y="50282"/>
                </a:lnTo>
                <a:lnTo>
                  <a:pt x="28982" y="50159"/>
                </a:lnTo>
                <a:lnTo>
                  <a:pt x="28929" y="49983"/>
                </a:lnTo>
                <a:lnTo>
                  <a:pt x="28753" y="50159"/>
                </a:lnTo>
                <a:lnTo>
                  <a:pt x="28665" y="50123"/>
                </a:lnTo>
                <a:lnTo>
                  <a:pt x="28594" y="50053"/>
                </a:lnTo>
                <a:lnTo>
                  <a:pt x="28524" y="49983"/>
                </a:lnTo>
                <a:lnTo>
                  <a:pt x="28471" y="49894"/>
                </a:lnTo>
                <a:lnTo>
                  <a:pt x="28453" y="49824"/>
                </a:lnTo>
                <a:lnTo>
                  <a:pt x="28436" y="49753"/>
                </a:lnTo>
                <a:lnTo>
                  <a:pt x="28453" y="49683"/>
                </a:lnTo>
                <a:lnTo>
                  <a:pt x="28471" y="49595"/>
                </a:lnTo>
                <a:lnTo>
                  <a:pt x="28647" y="48890"/>
                </a:lnTo>
                <a:lnTo>
                  <a:pt x="28682" y="48820"/>
                </a:lnTo>
                <a:lnTo>
                  <a:pt x="28735" y="48749"/>
                </a:lnTo>
                <a:close/>
                <a:moveTo>
                  <a:pt x="18305" y="47639"/>
                </a:moveTo>
                <a:lnTo>
                  <a:pt x="18534" y="47657"/>
                </a:lnTo>
                <a:lnTo>
                  <a:pt x="18834" y="47727"/>
                </a:lnTo>
                <a:lnTo>
                  <a:pt x="19221" y="47833"/>
                </a:lnTo>
                <a:lnTo>
                  <a:pt x="19556" y="47974"/>
                </a:lnTo>
                <a:lnTo>
                  <a:pt x="19715" y="48062"/>
                </a:lnTo>
                <a:lnTo>
                  <a:pt x="19873" y="48150"/>
                </a:lnTo>
                <a:lnTo>
                  <a:pt x="19997" y="48238"/>
                </a:lnTo>
                <a:lnTo>
                  <a:pt x="20138" y="48344"/>
                </a:lnTo>
                <a:lnTo>
                  <a:pt x="20032" y="48485"/>
                </a:lnTo>
                <a:lnTo>
                  <a:pt x="20296" y="48626"/>
                </a:lnTo>
                <a:lnTo>
                  <a:pt x="20437" y="48714"/>
                </a:lnTo>
                <a:lnTo>
                  <a:pt x="20543" y="48802"/>
                </a:lnTo>
                <a:lnTo>
                  <a:pt x="20666" y="48908"/>
                </a:lnTo>
                <a:lnTo>
                  <a:pt x="20772" y="49014"/>
                </a:lnTo>
                <a:lnTo>
                  <a:pt x="20860" y="49137"/>
                </a:lnTo>
                <a:lnTo>
                  <a:pt x="20948" y="49260"/>
                </a:lnTo>
                <a:lnTo>
                  <a:pt x="21036" y="49436"/>
                </a:lnTo>
                <a:lnTo>
                  <a:pt x="21107" y="49577"/>
                </a:lnTo>
                <a:lnTo>
                  <a:pt x="21142" y="49736"/>
                </a:lnTo>
                <a:lnTo>
                  <a:pt x="21159" y="49912"/>
                </a:lnTo>
                <a:lnTo>
                  <a:pt x="20966" y="49753"/>
                </a:lnTo>
                <a:lnTo>
                  <a:pt x="20772" y="49595"/>
                </a:lnTo>
                <a:lnTo>
                  <a:pt x="20578" y="49454"/>
                </a:lnTo>
                <a:lnTo>
                  <a:pt x="20367" y="49313"/>
                </a:lnTo>
                <a:lnTo>
                  <a:pt x="20314" y="49366"/>
                </a:lnTo>
                <a:lnTo>
                  <a:pt x="20842" y="49947"/>
                </a:lnTo>
                <a:lnTo>
                  <a:pt x="21001" y="50106"/>
                </a:lnTo>
                <a:lnTo>
                  <a:pt x="21124" y="50282"/>
                </a:lnTo>
                <a:lnTo>
                  <a:pt x="21195" y="50370"/>
                </a:lnTo>
                <a:lnTo>
                  <a:pt x="21248" y="50476"/>
                </a:lnTo>
                <a:lnTo>
                  <a:pt x="21265" y="50564"/>
                </a:lnTo>
                <a:lnTo>
                  <a:pt x="21265" y="50652"/>
                </a:lnTo>
                <a:lnTo>
                  <a:pt x="21230" y="50740"/>
                </a:lnTo>
                <a:lnTo>
                  <a:pt x="21195" y="50828"/>
                </a:lnTo>
                <a:lnTo>
                  <a:pt x="21124" y="50916"/>
                </a:lnTo>
                <a:lnTo>
                  <a:pt x="21036" y="51022"/>
                </a:lnTo>
                <a:lnTo>
                  <a:pt x="20913" y="50916"/>
                </a:lnTo>
                <a:lnTo>
                  <a:pt x="20790" y="50811"/>
                </a:lnTo>
                <a:lnTo>
                  <a:pt x="20578" y="50564"/>
                </a:lnTo>
                <a:lnTo>
                  <a:pt x="20349" y="50335"/>
                </a:lnTo>
                <a:lnTo>
                  <a:pt x="20226" y="50229"/>
                </a:lnTo>
                <a:lnTo>
                  <a:pt x="20085" y="50141"/>
                </a:lnTo>
                <a:lnTo>
                  <a:pt x="20085" y="50194"/>
                </a:lnTo>
                <a:lnTo>
                  <a:pt x="20102" y="50247"/>
                </a:lnTo>
                <a:lnTo>
                  <a:pt x="20155" y="50317"/>
                </a:lnTo>
                <a:lnTo>
                  <a:pt x="20296" y="50458"/>
                </a:lnTo>
                <a:lnTo>
                  <a:pt x="20437" y="50652"/>
                </a:lnTo>
                <a:lnTo>
                  <a:pt x="20560" y="50811"/>
                </a:lnTo>
                <a:lnTo>
                  <a:pt x="20613" y="50899"/>
                </a:lnTo>
                <a:lnTo>
                  <a:pt x="20666" y="50987"/>
                </a:lnTo>
                <a:lnTo>
                  <a:pt x="20701" y="51075"/>
                </a:lnTo>
                <a:lnTo>
                  <a:pt x="20719" y="51181"/>
                </a:lnTo>
                <a:lnTo>
                  <a:pt x="20649" y="51198"/>
                </a:lnTo>
                <a:lnTo>
                  <a:pt x="20560" y="51216"/>
                </a:lnTo>
                <a:lnTo>
                  <a:pt x="20420" y="51216"/>
                </a:lnTo>
                <a:lnTo>
                  <a:pt x="20261" y="51181"/>
                </a:lnTo>
                <a:lnTo>
                  <a:pt x="20120" y="51128"/>
                </a:lnTo>
                <a:lnTo>
                  <a:pt x="19856" y="50969"/>
                </a:lnTo>
                <a:lnTo>
                  <a:pt x="19591" y="50793"/>
                </a:lnTo>
                <a:lnTo>
                  <a:pt x="19327" y="50617"/>
                </a:lnTo>
                <a:lnTo>
                  <a:pt x="19081" y="50441"/>
                </a:lnTo>
                <a:lnTo>
                  <a:pt x="18587" y="50035"/>
                </a:lnTo>
                <a:lnTo>
                  <a:pt x="18570" y="50071"/>
                </a:lnTo>
                <a:lnTo>
                  <a:pt x="18570" y="50106"/>
                </a:lnTo>
                <a:lnTo>
                  <a:pt x="18640" y="50159"/>
                </a:lnTo>
                <a:lnTo>
                  <a:pt x="19274" y="50758"/>
                </a:lnTo>
                <a:lnTo>
                  <a:pt x="19433" y="50916"/>
                </a:lnTo>
                <a:lnTo>
                  <a:pt x="19591" y="51057"/>
                </a:lnTo>
                <a:lnTo>
                  <a:pt x="19556" y="51110"/>
                </a:lnTo>
                <a:lnTo>
                  <a:pt x="19503" y="51110"/>
                </a:lnTo>
                <a:lnTo>
                  <a:pt x="19433" y="51092"/>
                </a:lnTo>
                <a:lnTo>
                  <a:pt x="18517" y="50775"/>
                </a:lnTo>
                <a:lnTo>
                  <a:pt x="18305" y="50722"/>
                </a:lnTo>
                <a:lnTo>
                  <a:pt x="18305" y="50722"/>
                </a:lnTo>
                <a:lnTo>
                  <a:pt x="18358" y="50793"/>
                </a:lnTo>
                <a:lnTo>
                  <a:pt x="18411" y="50846"/>
                </a:lnTo>
                <a:lnTo>
                  <a:pt x="18552" y="50916"/>
                </a:lnTo>
                <a:lnTo>
                  <a:pt x="18658" y="51004"/>
                </a:lnTo>
                <a:lnTo>
                  <a:pt x="18711" y="51040"/>
                </a:lnTo>
                <a:lnTo>
                  <a:pt x="18763" y="51092"/>
                </a:lnTo>
                <a:lnTo>
                  <a:pt x="18728" y="51128"/>
                </a:lnTo>
                <a:lnTo>
                  <a:pt x="18693" y="51145"/>
                </a:lnTo>
                <a:lnTo>
                  <a:pt x="18622" y="51145"/>
                </a:lnTo>
                <a:lnTo>
                  <a:pt x="18393" y="51057"/>
                </a:lnTo>
                <a:lnTo>
                  <a:pt x="18182" y="50969"/>
                </a:lnTo>
                <a:lnTo>
                  <a:pt x="17988" y="50863"/>
                </a:lnTo>
                <a:lnTo>
                  <a:pt x="17812" y="50722"/>
                </a:lnTo>
                <a:lnTo>
                  <a:pt x="17653" y="50582"/>
                </a:lnTo>
                <a:lnTo>
                  <a:pt x="17495" y="50405"/>
                </a:lnTo>
                <a:lnTo>
                  <a:pt x="17372" y="50212"/>
                </a:lnTo>
                <a:lnTo>
                  <a:pt x="17248" y="50018"/>
                </a:lnTo>
                <a:lnTo>
                  <a:pt x="17213" y="49930"/>
                </a:lnTo>
                <a:lnTo>
                  <a:pt x="17195" y="49824"/>
                </a:lnTo>
                <a:lnTo>
                  <a:pt x="17072" y="48890"/>
                </a:lnTo>
                <a:lnTo>
                  <a:pt x="17072" y="48837"/>
                </a:lnTo>
                <a:lnTo>
                  <a:pt x="17090" y="48802"/>
                </a:lnTo>
                <a:lnTo>
                  <a:pt x="17125" y="48696"/>
                </a:lnTo>
                <a:lnTo>
                  <a:pt x="17248" y="48802"/>
                </a:lnTo>
                <a:lnTo>
                  <a:pt x="17354" y="48925"/>
                </a:lnTo>
                <a:lnTo>
                  <a:pt x="17460" y="49049"/>
                </a:lnTo>
                <a:lnTo>
                  <a:pt x="17583" y="49172"/>
                </a:lnTo>
                <a:lnTo>
                  <a:pt x="17565" y="49084"/>
                </a:lnTo>
                <a:lnTo>
                  <a:pt x="17548" y="49014"/>
                </a:lnTo>
                <a:lnTo>
                  <a:pt x="17231" y="48414"/>
                </a:lnTo>
                <a:lnTo>
                  <a:pt x="17178" y="48291"/>
                </a:lnTo>
                <a:lnTo>
                  <a:pt x="17125" y="48168"/>
                </a:lnTo>
                <a:lnTo>
                  <a:pt x="17125" y="48133"/>
                </a:lnTo>
                <a:lnTo>
                  <a:pt x="17125" y="48080"/>
                </a:lnTo>
                <a:lnTo>
                  <a:pt x="17266" y="48097"/>
                </a:lnTo>
                <a:lnTo>
                  <a:pt x="17389" y="48133"/>
                </a:lnTo>
                <a:lnTo>
                  <a:pt x="17513" y="48185"/>
                </a:lnTo>
                <a:lnTo>
                  <a:pt x="17671" y="48291"/>
                </a:lnTo>
                <a:lnTo>
                  <a:pt x="17918" y="48467"/>
                </a:lnTo>
                <a:lnTo>
                  <a:pt x="18041" y="48555"/>
                </a:lnTo>
                <a:lnTo>
                  <a:pt x="18182" y="48644"/>
                </a:lnTo>
                <a:lnTo>
                  <a:pt x="18129" y="48538"/>
                </a:lnTo>
                <a:lnTo>
                  <a:pt x="18094" y="48467"/>
                </a:lnTo>
                <a:lnTo>
                  <a:pt x="18023" y="48397"/>
                </a:lnTo>
                <a:lnTo>
                  <a:pt x="17918" y="48309"/>
                </a:lnTo>
                <a:lnTo>
                  <a:pt x="17548" y="48009"/>
                </a:lnTo>
                <a:lnTo>
                  <a:pt x="17372" y="47886"/>
                </a:lnTo>
                <a:lnTo>
                  <a:pt x="17283" y="47798"/>
                </a:lnTo>
                <a:lnTo>
                  <a:pt x="17231" y="47692"/>
                </a:lnTo>
                <a:lnTo>
                  <a:pt x="17354" y="47710"/>
                </a:lnTo>
                <a:lnTo>
                  <a:pt x="17495" y="47727"/>
                </a:lnTo>
                <a:lnTo>
                  <a:pt x="17618" y="47780"/>
                </a:lnTo>
                <a:lnTo>
                  <a:pt x="17742" y="47833"/>
                </a:lnTo>
                <a:lnTo>
                  <a:pt x="17988" y="47939"/>
                </a:lnTo>
                <a:lnTo>
                  <a:pt x="18252" y="48045"/>
                </a:lnTo>
                <a:lnTo>
                  <a:pt x="18217" y="47956"/>
                </a:lnTo>
                <a:lnTo>
                  <a:pt x="18164" y="47904"/>
                </a:lnTo>
                <a:lnTo>
                  <a:pt x="18076" y="47833"/>
                </a:lnTo>
                <a:lnTo>
                  <a:pt x="17900" y="47675"/>
                </a:lnTo>
                <a:lnTo>
                  <a:pt x="18094" y="47639"/>
                </a:lnTo>
                <a:close/>
                <a:moveTo>
                  <a:pt x="9141" y="51473"/>
                </a:moveTo>
                <a:lnTo>
                  <a:pt x="9144" y="51480"/>
                </a:lnTo>
                <a:lnTo>
                  <a:pt x="9161" y="51480"/>
                </a:lnTo>
                <a:lnTo>
                  <a:pt x="9141" y="51473"/>
                </a:lnTo>
                <a:close/>
                <a:moveTo>
                  <a:pt x="25723" y="47763"/>
                </a:moveTo>
                <a:lnTo>
                  <a:pt x="25793" y="47815"/>
                </a:lnTo>
                <a:lnTo>
                  <a:pt x="25828" y="47868"/>
                </a:lnTo>
                <a:lnTo>
                  <a:pt x="25881" y="48027"/>
                </a:lnTo>
                <a:lnTo>
                  <a:pt x="25934" y="48185"/>
                </a:lnTo>
                <a:lnTo>
                  <a:pt x="25969" y="48362"/>
                </a:lnTo>
                <a:lnTo>
                  <a:pt x="25987" y="48520"/>
                </a:lnTo>
                <a:lnTo>
                  <a:pt x="26005" y="48661"/>
                </a:lnTo>
                <a:lnTo>
                  <a:pt x="26005" y="48820"/>
                </a:lnTo>
                <a:lnTo>
                  <a:pt x="25987" y="48978"/>
                </a:lnTo>
                <a:lnTo>
                  <a:pt x="25969" y="49119"/>
                </a:lnTo>
                <a:lnTo>
                  <a:pt x="25934" y="49278"/>
                </a:lnTo>
                <a:lnTo>
                  <a:pt x="25881" y="49419"/>
                </a:lnTo>
                <a:lnTo>
                  <a:pt x="25775" y="49718"/>
                </a:lnTo>
                <a:lnTo>
                  <a:pt x="25617" y="50000"/>
                </a:lnTo>
                <a:lnTo>
                  <a:pt x="25423" y="50264"/>
                </a:lnTo>
                <a:lnTo>
                  <a:pt x="25388" y="50300"/>
                </a:lnTo>
                <a:lnTo>
                  <a:pt x="25300" y="50335"/>
                </a:lnTo>
                <a:lnTo>
                  <a:pt x="25212" y="50388"/>
                </a:lnTo>
                <a:lnTo>
                  <a:pt x="25053" y="50529"/>
                </a:lnTo>
                <a:lnTo>
                  <a:pt x="24912" y="50670"/>
                </a:lnTo>
                <a:lnTo>
                  <a:pt x="24842" y="50740"/>
                </a:lnTo>
                <a:lnTo>
                  <a:pt x="24754" y="50793"/>
                </a:lnTo>
                <a:lnTo>
                  <a:pt x="24507" y="50934"/>
                </a:lnTo>
                <a:lnTo>
                  <a:pt x="24278" y="51075"/>
                </a:lnTo>
                <a:lnTo>
                  <a:pt x="23802" y="51392"/>
                </a:lnTo>
                <a:lnTo>
                  <a:pt x="23644" y="51480"/>
                </a:lnTo>
                <a:lnTo>
                  <a:pt x="23573" y="51515"/>
                </a:lnTo>
                <a:lnTo>
                  <a:pt x="23467" y="51533"/>
                </a:lnTo>
                <a:lnTo>
                  <a:pt x="23503" y="51286"/>
                </a:lnTo>
                <a:lnTo>
                  <a:pt x="23556" y="51040"/>
                </a:lnTo>
                <a:lnTo>
                  <a:pt x="23644" y="50775"/>
                </a:lnTo>
                <a:lnTo>
                  <a:pt x="23749" y="50511"/>
                </a:lnTo>
                <a:lnTo>
                  <a:pt x="23873" y="50264"/>
                </a:lnTo>
                <a:lnTo>
                  <a:pt x="23996" y="50035"/>
                </a:lnTo>
                <a:lnTo>
                  <a:pt x="24119" y="49859"/>
                </a:lnTo>
                <a:lnTo>
                  <a:pt x="24260" y="49736"/>
                </a:lnTo>
                <a:lnTo>
                  <a:pt x="24278" y="49806"/>
                </a:lnTo>
                <a:lnTo>
                  <a:pt x="24296" y="49877"/>
                </a:lnTo>
                <a:lnTo>
                  <a:pt x="24313" y="50018"/>
                </a:lnTo>
                <a:lnTo>
                  <a:pt x="24348" y="50141"/>
                </a:lnTo>
                <a:lnTo>
                  <a:pt x="24366" y="50212"/>
                </a:lnTo>
                <a:lnTo>
                  <a:pt x="24419" y="50264"/>
                </a:lnTo>
                <a:lnTo>
                  <a:pt x="24436" y="49947"/>
                </a:lnTo>
                <a:lnTo>
                  <a:pt x="24454" y="49701"/>
                </a:lnTo>
                <a:lnTo>
                  <a:pt x="24507" y="49472"/>
                </a:lnTo>
                <a:lnTo>
                  <a:pt x="24560" y="49313"/>
                </a:lnTo>
                <a:lnTo>
                  <a:pt x="24630" y="49154"/>
                </a:lnTo>
                <a:lnTo>
                  <a:pt x="24736" y="49031"/>
                </a:lnTo>
                <a:lnTo>
                  <a:pt x="24877" y="48925"/>
                </a:lnTo>
                <a:lnTo>
                  <a:pt x="24930" y="48943"/>
                </a:lnTo>
                <a:lnTo>
                  <a:pt x="24965" y="48978"/>
                </a:lnTo>
                <a:lnTo>
                  <a:pt x="24983" y="49066"/>
                </a:lnTo>
                <a:lnTo>
                  <a:pt x="25106" y="49930"/>
                </a:lnTo>
                <a:lnTo>
                  <a:pt x="25176" y="50088"/>
                </a:lnTo>
                <a:lnTo>
                  <a:pt x="25176" y="49243"/>
                </a:lnTo>
                <a:lnTo>
                  <a:pt x="25159" y="48767"/>
                </a:lnTo>
                <a:lnTo>
                  <a:pt x="25159" y="48679"/>
                </a:lnTo>
                <a:lnTo>
                  <a:pt x="25176" y="48591"/>
                </a:lnTo>
                <a:lnTo>
                  <a:pt x="25212" y="48520"/>
                </a:lnTo>
                <a:lnTo>
                  <a:pt x="25247" y="48432"/>
                </a:lnTo>
                <a:lnTo>
                  <a:pt x="25335" y="48291"/>
                </a:lnTo>
                <a:lnTo>
                  <a:pt x="25476" y="48150"/>
                </a:lnTo>
                <a:lnTo>
                  <a:pt x="25511" y="48238"/>
                </a:lnTo>
                <a:lnTo>
                  <a:pt x="25546" y="48344"/>
                </a:lnTo>
                <a:lnTo>
                  <a:pt x="25582" y="48555"/>
                </a:lnTo>
                <a:lnTo>
                  <a:pt x="25599" y="48767"/>
                </a:lnTo>
                <a:lnTo>
                  <a:pt x="25635" y="48961"/>
                </a:lnTo>
                <a:lnTo>
                  <a:pt x="25687" y="48908"/>
                </a:lnTo>
                <a:lnTo>
                  <a:pt x="25705" y="48855"/>
                </a:lnTo>
                <a:lnTo>
                  <a:pt x="25705" y="48767"/>
                </a:lnTo>
                <a:lnTo>
                  <a:pt x="25705" y="48573"/>
                </a:lnTo>
                <a:lnTo>
                  <a:pt x="25705" y="48362"/>
                </a:lnTo>
                <a:lnTo>
                  <a:pt x="25705" y="48203"/>
                </a:lnTo>
                <a:lnTo>
                  <a:pt x="25705" y="47992"/>
                </a:lnTo>
                <a:lnTo>
                  <a:pt x="25723" y="47763"/>
                </a:lnTo>
                <a:close/>
                <a:moveTo>
                  <a:pt x="23714" y="49789"/>
                </a:moveTo>
                <a:lnTo>
                  <a:pt x="23732" y="49842"/>
                </a:lnTo>
                <a:lnTo>
                  <a:pt x="23732" y="49894"/>
                </a:lnTo>
                <a:lnTo>
                  <a:pt x="23133" y="51656"/>
                </a:lnTo>
                <a:lnTo>
                  <a:pt x="23115" y="51674"/>
                </a:lnTo>
                <a:lnTo>
                  <a:pt x="23062" y="51744"/>
                </a:lnTo>
                <a:lnTo>
                  <a:pt x="23009" y="51603"/>
                </a:lnTo>
                <a:lnTo>
                  <a:pt x="22974" y="51480"/>
                </a:lnTo>
                <a:lnTo>
                  <a:pt x="22957" y="51357"/>
                </a:lnTo>
                <a:lnTo>
                  <a:pt x="22957" y="51233"/>
                </a:lnTo>
                <a:lnTo>
                  <a:pt x="22957" y="50969"/>
                </a:lnTo>
                <a:lnTo>
                  <a:pt x="22992" y="50705"/>
                </a:lnTo>
                <a:lnTo>
                  <a:pt x="23097" y="50194"/>
                </a:lnTo>
                <a:lnTo>
                  <a:pt x="23133" y="50106"/>
                </a:lnTo>
                <a:lnTo>
                  <a:pt x="23168" y="50035"/>
                </a:lnTo>
                <a:lnTo>
                  <a:pt x="23238" y="49965"/>
                </a:lnTo>
                <a:lnTo>
                  <a:pt x="23327" y="49930"/>
                </a:lnTo>
                <a:lnTo>
                  <a:pt x="23520" y="49859"/>
                </a:lnTo>
                <a:lnTo>
                  <a:pt x="23714" y="49789"/>
                </a:lnTo>
                <a:close/>
                <a:moveTo>
                  <a:pt x="15909" y="48115"/>
                </a:moveTo>
                <a:lnTo>
                  <a:pt x="15909" y="48203"/>
                </a:lnTo>
                <a:lnTo>
                  <a:pt x="15892" y="48309"/>
                </a:lnTo>
                <a:lnTo>
                  <a:pt x="15839" y="48485"/>
                </a:lnTo>
                <a:lnTo>
                  <a:pt x="15786" y="48661"/>
                </a:lnTo>
                <a:lnTo>
                  <a:pt x="15733" y="48873"/>
                </a:lnTo>
                <a:lnTo>
                  <a:pt x="15927" y="48626"/>
                </a:lnTo>
                <a:lnTo>
                  <a:pt x="15997" y="48503"/>
                </a:lnTo>
                <a:lnTo>
                  <a:pt x="16085" y="48397"/>
                </a:lnTo>
                <a:lnTo>
                  <a:pt x="16138" y="48344"/>
                </a:lnTo>
                <a:lnTo>
                  <a:pt x="16209" y="48309"/>
                </a:lnTo>
                <a:lnTo>
                  <a:pt x="16279" y="48309"/>
                </a:lnTo>
                <a:lnTo>
                  <a:pt x="16367" y="48326"/>
                </a:lnTo>
                <a:lnTo>
                  <a:pt x="16385" y="48432"/>
                </a:lnTo>
                <a:lnTo>
                  <a:pt x="16385" y="48520"/>
                </a:lnTo>
                <a:lnTo>
                  <a:pt x="16367" y="48714"/>
                </a:lnTo>
                <a:lnTo>
                  <a:pt x="16350" y="48908"/>
                </a:lnTo>
                <a:lnTo>
                  <a:pt x="16332" y="49014"/>
                </a:lnTo>
                <a:lnTo>
                  <a:pt x="16350" y="49119"/>
                </a:lnTo>
                <a:lnTo>
                  <a:pt x="16403" y="49031"/>
                </a:lnTo>
                <a:lnTo>
                  <a:pt x="16455" y="48925"/>
                </a:lnTo>
                <a:lnTo>
                  <a:pt x="16508" y="48714"/>
                </a:lnTo>
                <a:lnTo>
                  <a:pt x="16544" y="48608"/>
                </a:lnTo>
                <a:lnTo>
                  <a:pt x="16596" y="48503"/>
                </a:lnTo>
                <a:lnTo>
                  <a:pt x="16649" y="48414"/>
                </a:lnTo>
                <a:lnTo>
                  <a:pt x="16755" y="48344"/>
                </a:lnTo>
                <a:lnTo>
                  <a:pt x="16773" y="48485"/>
                </a:lnTo>
                <a:lnTo>
                  <a:pt x="16825" y="49859"/>
                </a:lnTo>
                <a:lnTo>
                  <a:pt x="16808" y="50106"/>
                </a:lnTo>
                <a:lnTo>
                  <a:pt x="16790" y="50335"/>
                </a:lnTo>
                <a:lnTo>
                  <a:pt x="16737" y="50546"/>
                </a:lnTo>
                <a:lnTo>
                  <a:pt x="16684" y="50758"/>
                </a:lnTo>
                <a:lnTo>
                  <a:pt x="16596" y="50969"/>
                </a:lnTo>
                <a:lnTo>
                  <a:pt x="16508" y="51181"/>
                </a:lnTo>
                <a:lnTo>
                  <a:pt x="16385" y="51374"/>
                </a:lnTo>
                <a:lnTo>
                  <a:pt x="16262" y="51568"/>
                </a:lnTo>
                <a:lnTo>
                  <a:pt x="16191" y="51639"/>
                </a:lnTo>
                <a:lnTo>
                  <a:pt x="16121" y="51639"/>
                </a:lnTo>
                <a:lnTo>
                  <a:pt x="16121" y="51603"/>
                </a:lnTo>
                <a:lnTo>
                  <a:pt x="16121" y="51533"/>
                </a:lnTo>
                <a:lnTo>
                  <a:pt x="16156" y="51233"/>
                </a:lnTo>
                <a:lnTo>
                  <a:pt x="16191" y="50916"/>
                </a:lnTo>
                <a:lnTo>
                  <a:pt x="16068" y="51233"/>
                </a:lnTo>
                <a:lnTo>
                  <a:pt x="15962" y="51551"/>
                </a:lnTo>
                <a:lnTo>
                  <a:pt x="15892" y="51691"/>
                </a:lnTo>
                <a:lnTo>
                  <a:pt x="15821" y="51850"/>
                </a:lnTo>
                <a:lnTo>
                  <a:pt x="15733" y="51991"/>
                </a:lnTo>
                <a:lnTo>
                  <a:pt x="15645" y="52132"/>
                </a:lnTo>
                <a:lnTo>
                  <a:pt x="15592" y="52097"/>
                </a:lnTo>
                <a:lnTo>
                  <a:pt x="15575" y="52061"/>
                </a:lnTo>
                <a:lnTo>
                  <a:pt x="15557" y="52026"/>
                </a:lnTo>
                <a:lnTo>
                  <a:pt x="15575" y="51991"/>
                </a:lnTo>
                <a:lnTo>
                  <a:pt x="15663" y="50987"/>
                </a:lnTo>
                <a:lnTo>
                  <a:pt x="15680" y="50775"/>
                </a:lnTo>
                <a:lnTo>
                  <a:pt x="15680" y="50670"/>
                </a:lnTo>
                <a:lnTo>
                  <a:pt x="15663" y="50564"/>
                </a:lnTo>
                <a:lnTo>
                  <a:pt x="15627" y="50634"/>
                </a:lnTo>
                <a:lnTo>
                  <a:pt x="15592" y="50687"/>
                </a:lnTo>
                <a:lnTo>
                  <a:pt x="15469" y="51533"/>
                </a:lnTo>
                <a:lnTo>
                  <a:pt x="15434" y="51621"/>
                </a:lnTo>
                <a:lnTo>
                  <a:pt x="15398" y="51744"/>
                </a:lnTo>
                <a:lnTo>
                  <a:pt x="15328" y="51691"/>
                </a:lnTo>
                <a:lnTo>
                  <a:pt x="15293" y="51639"/>
                </a:lnTo>
                <a:lnTo>
                  <a:pt x="15257" y="51445"/>
                </a:lnTo>
                <a:lnTo>
                  <a:pt x="15240" y="51251"/>
                </a:lnTo>
                <a:lnTo>
                  <a:pt x="15240" y="50899"/>
                </a:lnTo>
                <a:lnTo>
                  <a:pt x="15240" y="50564"/>
                </a:lnTo>
                <a:lnTo>
                  <a:pt x="15240" y="50247"/>
                </a:lnTo>
                <a:lnTo>
                  <a:pt x="15187" y="50352"/>
                </a:lnTo>
                <a:lnTo>
                  <a:pt x="15152" y="50441"/>
                </a:lnTo>
                <a:lnTo>
                  <a:pt x="15116" y="50617"/>
                </a:lnTo>
                <a:lnTo>
                  <a:pt x="15081" y="50775"/>
                </a:lnTo>
                <a:lnTo>
                  <a:pt x="15046" y="50863"/>
                </a:lnTo>
                <a:lnTo>
                  <a:pt x="15011" y="50934"/>
                </a:lnTo>
                <a:lnTo>
                  <a:pt x="14958" y="50881"/>
                </a:lnTo>
                <a:lnTo>
                  <a:pt x="14923" y="50828"/>
                </a:lnTo>
                <a:lnTo>
                  <a:pt x="14870" y="50705"/>
                </a:lnTo>
                <a:lnTo>
                  <a:pt x="14870" y="50582"/>
                </a:lnTo>
                <a:lnTo>
                  <a:pt x="14852" y="50458"/>
                </a:lnTo>
                <a:lnTo>
                  <a:pt x="14887" y="50229"/>
                </a:lnTo>
                <a:lnTo>
                  <a:pt x="14887" y="50088"/>
                </a:lnTo>
                <a:lnTo>
                  <a:pt x="14887" y="49947"/>
                </a:lnTo>
                <a:lnTo>
                  <a:pt x="14694" y="50159"/>
                </a:lnTo>
                <a:lnTo>
                  <a:pt x="14641" y="50106"/>
                </a:lnTo>
                <a:lnTo>
                  <a:pt x="14623" y="50071"/>
                </a:lnTo>
                <a:lnTo>
                  <a:pt x="14535" y="49842"/>
                </a:lnTo>
                <a:lnTo>
                  <a:pt x="14517" y="49613"/>
                </a:lnTo>
                <a:lnTo>
                  <a:pt x="14517" y="49401"/>
                </a:lnTo>
                <a:lnTo>
                  <a:pt x="14570" y="49172"/>
                </a:lnTo>
                <a:lnTo>
                  <a:pt x="14641" y="48978"/>
                </a:lnTo>
                <a:lnTo>
                  <a:pt x="14694" y="48890"/>
                </a:lnTo>
                <a:lnTo>
                  <a:pt x="14764" y="48802"/>
                </a:lnTo>
                <a:lnTo>
                  <a:pt x="14817" y="48732"/>
                </a:lnTo>
                <a:lnTo>
                  <a:pt x="14905" y="48661"/>
                </a:lnTo>
                <a:lnTo>
                  <a:pt x="14993" y="48608"/>
                </a:lnTo>
                <a:lnTo>
                  <a:pt x="15099" y="48555"/>
                </a:lnTo>
                <a:lnTo>
                  <a:pt x="15134" y="48573"/>
                </a:lnTo>
                <a:lnTo>
                  <a:pt x="15169" y="48608"/>
                </a:lnTo>
                <a:lnTo>
                  <a:pt x="15134" y="48661"/>
                </a:lnTo>
                <a:lnTo>
                  <a:pt x="15205" y="48644"/>
                </a:lnTo>
                <a:lnTo>
                  <a:pt x="15222" y="48626"/>
                </a:lnTo>
                <a:lnTo>
                  <a:pt x="15257" y="48626"/>
                </a:lnTo>
                <a:lnTo>
                  <a:pt x="15486" y="48291"/>
                </a:lnTo>
                <a:lnTo>
                  <a:pt x="15557" y="48203"/>
                </a:lnTo>
                <a:lnTo>
                  <a:pt x="15663" y="48150"/>
                </a:lnTo>
                <a:lnTo>
                  <a:pt x="15768" y="48115"/>
                </a:lnTo>
                <a:close/>
                <a:moveTo>
                  <a:pt x="9267" y="50511"/>
                </a:moveTo>
                <a:lnTo>
                  <a:pt x="9373" y="50546"/>
                </a:lnTo>
                <a:lnTo>
                  <a:pt x="9479" y="50599"/>
                </a:lnTo>
                <a:lnTo>
                  <a:pt x="9567" y="50687"/>
                </a:lnTo>
                <a:lnTo>
                  <a:pt x="9725" y="50846"/>
                </a:lnTo>
                <a:lnTo>
                  <a:pt x="9831" y="50934"/>
                </a:lnTo>
                <a:lnTo>
                  <a:pt x="9919" y="51004"/>
                </a:lnTo>
                <a:lnTo>
                  <a:pt x="9849" y="50811"/>
                </a:lnTo>
                <a:lnTo>
                  <a:pt x="9813" y="50652"/>
                </a:lnTo>
                <a:lnTo>
                  <a:pt x="9813" y="50652"/>
                </a:lnTo>
                <a:lnTo>
                  <a:pt x="9884" y="50670"/>
                </a:lnTo>
                <a:lnTo>
                  <a:pt x="9954" y="50687"/>
                </a:lnTo>
                <a:lnTo>
                  <a:pt x="10078" y="50775"/>
                </a:lnTo>
                <a:lnTo>
                  <a:pt x="10183" y="50881"/>
                </a:lnTo>
                <a:lnTo>
                  <a:pt x="10254" y="51004"/>
                </a:lnTo>
                <a:lnTo>
                  <a:pt x="10289" y="51163"/>
                </a:lnTo>
                <a:lnTo>
                  <a:pt x="10307" y="51339"/>
                </a:lnTo>
                <a:lnTo>
                  <a:pt x="10307" y="51410"/>
                </a:lnTo>
                <a:lnTo>
                  <a:pt x="10271" y="51462"/>
                </a:lnTo>
                <a:lnTo>
                  <a:pt x="10236" y="51533"/>
                </a:lnTo>
                <a:lnTo>
                  <a:pt x="10183" y="51586"/>
                </a:lnTo>
                <a:lnTo>
                  <a:pt x="10042" y="51691"/>
                </a:lnTo>
                <a:lnTo>
                  <a:pt x="9919" y="51744"/>
                </a:lnTo>
                <a:lnTo>
                  <a:pt x="9813" y="51815"/>
                </a:lnTo>
                <a:lnTo>
                  <a:pt x="9831" y="52273"/>
                </a:lnTo>
                <a:lnTo>
                  <a:pt x="9672" y="52185"/>
                </a:lnTo>
                <a:lnTo>
                  <a:pt x="9514" y="52097"/>
                </a:lnTo>
                <a:lnTo>
                  <a:pt x="9373" y="51991"/>
                </a:lnTo>
                <a:lnTo>
                  <a:pt x="9232" y="51903"/>
                </a:lnTo>
                <a:lnTo>
                  <a:pt x="9214" y="51956"/>
                </a:lnTo>
                <a:lnTo>
                  <a:pt x="9232" y="51991"/>
                </a:lnTo>
                <a:lnTo>
                  <a:pt x="9285" y="52044"/>
                </a:lnTo>
                <a:lnTo>
                  <a:pt x="9655" y="52396"/>
                </a:lnTo>
                <a:lnTo>
                  <a:pt x="9708" y="52484"/>
                </a:lnTo>
                <a:lnTo>
                  <a:pt x="9778" y="52608"/>
                </a:lnTo>
                <a:lnTo>
                  <a:pt x="9637" y="52537"/>
                </a:lnTo>
                <a:lnTo>
                  <a:pt x="9514" y="52431"/>
                </a:lnTo>
                <a:lnTo>
                  <a:pt x="9408" y="52361"/>
                </a:lnTo>
                <a:lnTo>
                  <a:pt x="9285" y="52290"/>
                </a:lnTo>
                <a:lnTo>
                  <a:pt x="9267" y="52290"/>
                </a:lnTo>
                <a:lnTo>
                  <a:pt x="9214" y="52414"/>
                </a:lnTo>
                <a:lnTo>
                  <a:pt x="9161" y="52379"/>
                </a:lnTo>
                <a:lnTo>
                  <a:pt x="9109" y="52343"/>
                </a:lnTo>
                <a:lnTo>
                  <a:pt x="9003" y="52150"/>
                </a:lnTo>
                <a:lnTo>
                  <a:pt x="8862" y="51973"/>
                </a:lnTo>
                <a:lnTo>
                  <a:pt x="8721" y="51815"/>
                </a:lnTo>
                <a:lnTo>
                  <a:pt x="8562" y="51656"/>
                </a:lnTo>
                <a:lnTo>
                  <a:pt x="8492" y="51568"/>
                </a:lnTo>
                <a:lnTo>
                  <a:pt x="8404" y="51445"/>
                </a:lnTo>
                <a:lnTo>
                  <a:pt x="8615" y="51427"/>
                </a:lnTo>
                <a:lnTo>
                  <a:pt x="8175" y="50634"/>
                </a:lnTo>
                <a:lnTo>
                  <a:pt x="8175" y="50634"/>
                </a:lnTo>
                <a:lnTo>
                  <a:pt x="8298" y="50687"/>
                </a:lnTo>
                <a:lnTo>
                  <a:pt x="8351" y="50722"/>
                </a:lnTo>
                <a:lnTo>
                  <a:pt x="8985" y="51374"/>
                </a:lnTo>
                <a:lnTo>
                  <a:pt x="9056" y="51445"/>
                </a:lnTo>
                <a:lnTo>
                  <a:pt x="9109" y="51462"/>
                </a:lnTo>
                <a:lnTo>
                  <a:pt x="9141" y="51473"/>
                </a:lnTo>
                <a:lnTo>
                  <a:pt x="9141" y="51473"/>
                </a:lnTo>
                <a:lnTo>
                  <a:pt x="9109" y="51392"/>
                </a:lnTo>
                <a:lnTo>
                  <a:pt x="9056" y="51304"/>
                </a:lnTo>
                <a:lnTo>
                  <a:pt x="8633" y="50740"/>
                </a:lnTo>
                <a:lnTo>
                  <a:pt x="8492" y="50546"/>
                </a:lnTo>
                <a:lnTo>
                  <a:pt x="8598" y="50546"/>
                </a:lnTo>
                <a:lnTo>
                  <a:pt x="8651" y="50564"/>
                </a:lnTo>
                <a:lnTo>
                  <a:pt x="8791" y="50634"/>
                </a:lnTo>
                <a:lnTo>
                  <a:pt x="8932" y="50705"/>
                </a:lnTo>
                <a:lnTo>
                  <a:pt x="9161" y="50899"/>
                </a:lnTo>
                <a:lnTo>
                  <a:pt x="9355" y="51092"/>
                </a:lnTo>
                <a:lnTo>
                  <a:pt x="9461" y="51163"/>
                </a:lnTo>
                <a:lnTo>
                  <a:pt x="9584" y="51251"/>
                </a:lnTo>
                <a:lnTo>
                  <a:pt x="9584" y="51251"/>
                </a:lnTo>
                <a:lnTo>
                  <a:pt x="9549" y="51145"/>
                </a:lnTo>
                <a:lnTo>
                  <a:pt x="9514" y="51075"/>
                </a:lnTo>
                <a:lnTo>
                  <a:pt x="9461" y="51004"/>
                </a:lnTo>
                <a:lnTo>
                  <a:pt x="9355" y="50881"/>
                </a:lnTo>
                <a:lnTo>
                  <a:pt x="9285" y="50811"/>
                </a:lnTo>
                <a:lnTo>
                  <a:pt x="9214" y="50722"/>
                </a:lnTo>
                <a:lnTo>
                  <a:pt x="9161" y="50634"/>
                </a:lnTo>
                <a:lnTo>
                  <a:pt x="9144" y="50582"/>
                </a:lnTo>
                <a:lnTo>
                  <a:pt x="9144" y="50511"/>
                </a:lnTo>
                <a:close/>
                <a:moveTo>
                  <a:pt x="12368" y="50352"/>
                </a:moveTo>
                <a:lnTo>
                  <a:pt x="12474" y="50405"/>
                </a:lnTo>
                <a:lnTo>
                  <a:pt x="12579" y="50493"/>
                </a:lnTo>
                <a:lnTo>
                  <a:pt x="12456" y="50599"/>
                </a:lnTo>
                <a:lnTo>
                  <a:pt x="12333" y="50687"/>
                </a:lnTo>
                <a:lnTo>
                  <a:pt x="12068" y="50863"/>
                </a:lnTo>
                <a:lnTo>
                  <a:pt x="11945" y="50969"/>
                </a:lnTo>
                <a:lnTo>
                  <a:pt x="11822" y="51075"/>
                </a:lnTo>
                <a:lnTo>
                  <a:pt x="11716" y="51181"/>
                </a:lnTo>
                <a:lnTo>
                  <a:pt x="11610" y="51321"/>
                </a:lnTo>
                <a:lnTo>
                  <a:pt x="11610" y="51339"/>
                </a:lnTo>
                <a:lnTo>
                  <a:pt x="11610" y="51392"/>
                </a:lnTo>
                <a:lnTo>
                  <a:pt x="11699" y="51357"/>
                </a:lnTo>
                <a:lnTo>
                  <a:pt x="11769" y="51304"/>
                </a:lnTo>
                <a:lnTo>
                  <a:pt x="11910" y="51198"/>
                </a:lnTo>
                <a:lnTo>
                  <a:pt x="12033" y="51092"/>
                </a:lnTo>
                <a:lnTo>
                  <a:pt x="12174" y="51004"/>
                </a:lnTo>
                <a:lnTo>
                  <a:pt x="12315" y="50934"/>
                </a:lnTo>
                <a:lnTo>
                  <a:pt x="12474" y="50881"/>
                </a:lnTo>
                <a:lnTo>
                  <a:pt x="12562" y="50881"/>
                </a:lnTo>
                <a:lnTo>
                  <a:pt x="12579" y="50934"/>
                </a:lnTo>
                <a:lnTo>
                  <a:pt x="12579" y="50969"/>
                </a:lnTo>
                <a:lnTo>
                  <a:pt x="12544" y="51040"/>
                </a:lnTo>
                <a:lnTo>
                  <a:pt x="12033" y="51674"/>
                </a:lnTo>
                <a:lnTo>
                  <a:pt x="11980" y="51744"/>
                </a:lnTo>
                <a:lnTo>
                  <a:pt x="11945" y="51832"/>
                </a:lnTo>
                <a:lnTo>
                  <a:pt x="12298" y="51621"/>
                </a:lnTo>
                <a:lnTo>
                  <a:pt x="12315" y="51832"/>
                </a:lnTo>
                <a:lnTo>
                  <a:pt x="12298" y="52026"/>
                </a:lnTo>
                <a:lnTo>
                  <a:pt x="12245" y="52220"/>
                </a:lnTo>
                <a:lnTo>
                  <a:pt x="12174" y="52414"/>
                </a:lnTo>
                <a:lnTo>
                  <a:pt x="12086" y="52572"/>
                </a:lnTo>
                <a:lnTo>
                  <a:pt x="11963" y="52713"/>
                </a:lnTo>
                <a:lnTo>
                  <a:pt x="11822" y="52837"/>
                </a:lnTo>
                <a:lnTo>
                  <a:pt x="11663" y="52942"/>
                </a:lnTo>
                <a:lnTo>
                  <a:pt x="11610" y="52837"/>
                </a:lnTo>
                <a:lnTo>
                  <a:pt x="11469" y="52907"/>
                </a:lnTo>
                <a:lnTo>
                  <a:pt x="11329" y="52995"/>
                </a:lnTo>
                <a:lnTo>
                  <a:pt x="11170" y="53066"/>
                </a:lnTo>
                <a:lnTo>
                  <a:pt x="11082" y="53083"/>
                </a:lnTo>
                <a:lnTo>
                  <a:pt x="10994" y="53101"/>
                </a:lnTo>
                <a:lnTo>
                  <a:pt x="11011" y="52995"/>
                </a:lnTo>
                <a:lnTo>
                  <a:pt x="11064" y="52925"/>
                </a:lnTo>
                <a:lnTo>
                  <a:pt x="11170" y="52784"/>
                </a:lnTo>
                <a:lnTo>
                  <a:pt x="11399" y="52414"/>
                </a:lnTo>
                <a:lnTo>
                  <a:pt x="11276" y="52484"/>
                </a:lnTo>
                <a:lnTo>
                  <a:pt x="11188" y="52555"/>
                </a:lnTo>
                <a:lnTo>
                  <a:pt x="11029" y="52678"/>
                </a:lnTo>
                <a:lnTo>
                  <a:pt x="10888" y="52801"/>
                </a:lnTo>
                <a:lnTo>
                  <a:pt x="10818" y="52854"/>
                </a:lnTo>
                <a:lnTo>
                  <a:pt x="10729" y="52889"/>
                </a:lnTo>
                <a:lnTo>
                  <a:pt x="10694" y="52819"/>
                </a:lnTo>
                <a:lnTo>
                  <a:pt x="10659" y="52731"/>
                </a:lnTo>
                <a:lnTo>
                  <a:pt x="10659" y="52660"/>
                </a:lnTo>
                <a:lnTo>
                  <a:pt x="10659" y="52590"/>
                </a:lnTo>
                <a:lnTo>
                  <a:pt x="10677" y="52431"/>
                </a:lnTo>
                <a:lnTo>
                  <a:pt x="10694" y="52273"/>
                </a:lnTo>
                <a:lnTo>
                  <a:pt x="10659" y="52273"/>
                </a:lnTo>
                <a:lnTo>
                  <a:pt x="10624" y="52290"/>
                </a:lnTo>
                <a:lnTo>
                  <a:pt x="10571" y="52343"/>
                </a:lnTo>
                <a:lnTo>
                  <a:pt x="10518" y="52396"/>
                </a:lnTo>
                <a:lnTo>
                  <a:pt x="10500" y="52431"/>
                </a:lnTo>
                <a:lnTo>
                  <a:pt x="10465" y="52431"/>
                </a:lnTo>
                <a:lnTo>
                  <a:pt x="10412" y="52238"/>
                </a:lnTo>
                <a:lnTo>
                  <a:pt x="10412" y="52044"/>
                </a:lnTo>
                <a:lnTo>
                  <a:pt x="10430" y="51850"/>
                </a:lnTo>
                <a:lnTo>
                  <a:pt x="10483" y="51691"/>
                </a:lnTo>
                <a:lnTo>
                  <a:pt x="10518" y="51639"/>
                </a:lnTo>
                <a:lnTo>
                  <a:pt x="10553" y="51621"/>
                </a:lnTo>
                <a:lnTo>
                  <a:pt x="10641" y="51586"/>
                </a:lnTo>
                <a:lnTo>
                  <a:pt x="10694" y="51568"/>
                </a:lnTo>
                <a:lnTo>
                  <a:pt x="10712" y="51533"/>
                </a:lnTo>
                <a:lnTo>
                  <a:pt x="10712" y="51462"/>
                </a:lnTo>
                <a:lnTo>
                  <a:pt x="10694" y="51392"/>
                </a:lnTo>
                <a:lnTo>
                  <a:pt x="10659" y="51339"/>
                </a:lnTo>
                <a:lnTo>
                  <a:pt x="10659" y="51286"/>
                </a:lnTo>
                <a:lnTo>
                  <a:pt x="10694" y="51163"/>
                </a:lnTo>
                <a:lnTo>
                  <a:pt x="10729" y="51057"/>
                </a:lnTo>
                <a:lnTo>
                  <a:pt x="10782" y="50951"/>
                </a:lnTo>
                <a:lnTo>
                  <a:pt x="10853" y="50863"/>
                </a:lnTo>
                <a:lnTo>
                  <a:pt x="10923" y="50775"/>
                </a:lnTo>
                <a:lnTo>
                  <a:pt x="11011" y="50705"/>
                </a:lnTo>
                <a:lnTo>
                  <a:pt x="11117" y="50652"/>
                </a:lnTo>
                <a:lnTo>
                  <a:pt x="11240" y="50617"/>
                </a:lnTo>
                <a:lnTo>
                  <a:pt x="11276" y="50634"/>
                </a:lnTo>
                <a:lnTo>
                  <a:pt x="10994" y="50987"/>
                </a:lnTo>
                <a:lnTo>
                  <a:pt x="11029" y="51022"/>
                </a:lnTo>
                <a:lnTo>
                  <a:pt x="11064" y="51022"/>
                </a:lnTo>
                <a:lnTo>
                  <a:pt x="11117" y="50969"/>
                </a:lnTo>
                <a:lnTo>
                  <a:pt x="11188" y="50899"/>
                </a:lnTo>
                <a:lnTo>
                  <a:pt x="11399" y="50722"/>
                </a:lnTo>
                <a:lnTo>
                  <a:pt x="11610" y="50582"/>
                </a:lnTo>
                <a:lnTo>
                  <a:pt x="11857" y="50458"/>
                </a:lnTo>
                <a:lnTo>
                  <a:pt x="12104" y="50370"/>
                </a:lnTo>
                <a:lnTo>
                  <a:pt x="12245" y="50352"/>
                </a:lnTo>
                <a:close/>
                <a:moveTo>
                  <a:pt x="8774" y="52520"/>
                </a:moveTo>
                <a:lnTo>
                  <a:pt x="8932" y="52572"/>
                </a:lnTo>
                <a:lnTo>
                  <a:pt x="9073" y="52660"/>
                </a:lnTo>
                <a:lnTo>
                  <a:pt x="9250" y="52784"/>
                </a:lnTo>
                <a:lnTo>
                  <a:pt x="9320" y="52837"/>
                </a:lnTo>
                <a:lnTo>
                  <a:pt x="9391" y="52925"/>
                </a:lnTo>
                <a:lnTo>
                  <a:pt x="9338" y="52960"/>
                </a:lnTo>
                <a:lnTo>
                  <a:pt x="9285" y="52978"/>
                </a:lnTo>
                <a:lnTo>
                  <a:pt x="9161" y="52995"/>
                </a:lnTo>
                <a:lnTo>
                  <a:pt x="9038" y="53013"/>
                </a:lnTo>
                <a:lnTo>
                  <a:pt x="8932" y="53066"/>
                </a:lnTo>
                <a:lnTo>
                  <a:pt x="9021" y="53101"/>
                </a:lnTo>
                <a:lnTo>
                  <a:pt x="9126" y="53136"/>
                </a:lnTo>
                <a:lnTo>
                  <a:pt x="9338" y="53154"/>
                </a:lnTo>
                <a:lnTo>
                  <a:pt x="9637" y="53189"/>
                </a:lnTo>
                <a:lnTo>
                  <a:pt x="9672" y="53207"/>
                </a:lnTo>
                <a:lnTo>
                  <a:pt x="9690" y="53259"/>
                </a:lnTo>
                <a:lnTo>
                  <a:pt x="9690" y="53312"/>
                </a:lnTo>
                <a:lnTo>
                  <a:pt x="9672" y="53348"/>
                </a:lnTo>
                <a:lnTo>
                  <a:pt x="9584" y="53400"/>
                </a:lnTo>
                <a:lnTo>
                  <a:pt x="9496" y="53436"/>
                </a:lnTo>
                <a:lnTo>
                  <a:pt x="8809" y="53577"/>
                </a:lnTo>
                <a:lnTo>
                  <a:pt x="8668" y="53612"/>
                </a:lnTo>
                <a:lnTo>
                  <a:pt x="8510" y="53665"/>
                </a:lnTo>
                <a:lnTo>
                  <a:pt x="8615" y="53718"/>
                </a:lnTo>
                <a:lnTo>
                  <a:pt x="8880" y="53718"/>
                </a:lnTo>
                <a:lnTo>
                  <a:pt x="9214" y="53700"/>
                </a:lnTo>
                <a:lnTo>
                  <a:pt x="9461" y="53700"/>
                </a:lnTo>
                <a:lnTo>
                  <a:pt x="9531" y="53718"/>
                </a:lnTo>
                <a:lnTo>
                  <a:pt x="9443" y="53841"/>
                </a:lnTo>
                <a:lnTo>
                  <a:pt x="9320" y="53947"/>
                </a:lnTo>
                <a:lnTo>
                  <a:pt x="9179" y="54035"/>
                </a:lnTo>
                <a:lnTo>
                  <a:pt x="9003" y="54123"/>
                </a:lnTo>
                <a:lnTo>
                  <a:pt x="8844" y="54176"/>
                </a:lnTo>
                <a:lnTo>
                  <a:pt x="8686" y="54211"/>
                </a:lnTo>
                <a:lnTo>
                  <a:pt x="8527" y="54228"/>
                </a:lnTo>
                <a:lnTo>
                  <a:pt x="8351" y="54228"/>
                </a:lnTo>
                <a:lnTo>
                  <a:pt x="8386" y="54334"/>
                </a:lnTo>
                <a:lnTo>
                  <a:pt x="8439" y="54405"/>
                </a:lnTo>
                <a:lnTo>
                  <a:pt x="8527" y="54440"/>
                </a:lnTo>
                <a:lnTo>
                  <a:pt x="8668" y="54475"/>
                </a:lnTo>
                <a:lnTo>
                  <a:pt x="8633" y="54581"/>
                </a:lnTo>
                <a:lnTo>
                  <a:pt x="8598" y="54669"/>
                </a:lnTo>
                <a:lnTo>
                  <a:pt x="8527" y="54704"/>
                </a:lnTo>
                <a:lnTo>
                  <a:pt x="8439" y="54739"/>
                </a:lnTo>
                <a:lnTo>
                  <a:pt x="8263" y="54739"/>
                </a:lnTo>
                <a:lnTo>
                  <a:pt x="8104" y="54722"/>
                </a:lnTo>
                <a:lnTo>
                  <a:pt x="7840" y="54687"/>
                </a:lnTo>
                <a:lnTo>
                  <a:pt x="7593" y="54598"/>
                </a:lnTo>
                <a:lnTo>
                  <a:pt x="7347" y="54493"/>
                </a:lnTo>
                <a:lnTo>
                  <a:pt x="7118" y="54334"/>
                </a:lnTo>
                <a:lnTo>
                  <a:pt x="7188" y="54281"/>
                </a:lnTo>
                <a:lnTo>
                  <a:pt x="7259" y="54264"/>
                </a:lnTo>
                <a:lnTo>
                  <a:pt x="7752" y="54264"/>
                </a:lnTo>
                <a:lnTo>
                  <a:pt x="7999" y="54246"/>
                </a:lnTo>
                <a:lnTo>
                  <a:pt x="7946" y="54193"/>
                </a:lnTo>
                <a:lnTo>
                  <a:pt x="7875" y="54158"/>
                </a:lnTo>
                <a:lnTo>
                  <a:pt x="7752" y="54140"/>
                </a:lnTo>
                <a:lnTo>
                  <a:pt x="7047" y="54035"/>
                </a:lnTo>
                <a:lnTo>
                  <a:pt x="6906" y="54017"/>
                </a:lnTo>
                <a:lnTo>
                  <a:pt x="6748" y="53982"/>
                </a:lnTo>
                <a:lnTo>
                  <a:pt x="6660" y="53929"/>
                </a:lnTo>
                <a:lnTo>
                  <a:pt x="6572" y="53876"/>
                </a:lnTo>
                <a:lnTo>
                  <a:pt x="6501" y="53788"/>
                </a:lnTo>
                <a:lnTo>
                  <a:pt x="6448" y="53665"/>
                </a:lnTo>
                <a:lnTo>
                  <a:pt x="6554" y="53647"/>
                </a:lnTo>
                <a:lnTo>
                  <a:pt x="6660" y="53629"/>
                </a:lnTo>
                <a:lnTo>
                  <a:pt x="6853" y="53629"/>
                </a:lnTo>
                <a:lnTo>
                  <a:pt x="7241" y="53647"/>
                </a:lnTo>
                <a:lnTo>
                  <a:pt x="7435" y="53629"/>
                </a:lnTo>
                <a:lnTo>
                  <a:pt x="7646" y="53612"/>
                </a:lnTo>
                <a:lnTo>
                  <a:pt x="7593" y="53577"/>
                </a:lnTo>
                <a:lnTo>
                  <a:pt x="7523" y="53559"/>
                </a:lnTo>
                <a:lnTo>
                  <a:pt x="6765" y="53436"/>
                </a:lnTo>
                <a:lnTo>
                  <a:pt x="6607" y="53418"/>
                </a:lnTo>
                <a:lnTo>
                  <a:pt x="6607" y="53348"/>
                </a:lnTo>
                <a:lnTo>
                  <a:pt x="6624" y="53295"/>
                </a:lnTo>
                <a:lnTo>
                  <a:pt x="6660" y="53259"/>
                </a:lnTo>
                <a:lnTo>
                  <a:pt x="6713" y="53242"/>
                </a:lnTo>
                <a:lnTo>
                  <a:pt x="6906" y="53207"/>
                </a:lnTo>
                <a:lnTo>
                  <a:pt x="7100" y="53171"/>
                </a:lnTo>
                <a:lnTo>
                  <a:pt x="7206" y="53154"/>
                </a:lnTo>
                <a:lnTo>
                  <a:pt x="7276" y="53119"/>
                </a:lnTo>
                <a:lnTo>
                  <a:pt x="7347" y="53066"/>
                </a:lnTo>
                <a:lnTo>
                  <a:pt x="7417" y="52995"/>
                </a:lnTo>
                <a:lnTo>
                  <a:pt x="7523" y="52889"/>
                </a:lnTo>
                <a:lnTo>
                  <a:pt x="7629" y="52784"/>
                </a:lnTo>
                <a:lnTo>
                  <a:pt x="7770" y="52731"/>
                </a:lnTo>
                <a:lnTo>
                  <a:pt x="7911" y="52678"/>
                </a:lnTo>
                <a:lnTo>
                  <a:pt x="8439" y="52537"/>
                </a:lnTo>
                <a:lnTo>
                  <a:pt x="8615" y="52520"/>
                </a:lnTo>
                <a:close/>
                <a:moveTo>
                  <a:pt x="12227" y="53101"/>
                </a:moveTo>
                <a:lnTo>
                  <a:pt x="12280" y="53136"/>
                </a:lnTo>
                <a:lnTo>
                  <a:pt x="12333" y="53189"/>
                </a:lnTo>
                <a:lnTo>
                  <a:pt x="12421" y="53259"/>
                </a:lnTo>
                <a:lnTo>
                  <a:pt x="12509" y="53312"/>
                </a:lnTo>
                <a:lnTo>
                  <a:pt x="12720" y="53365"/>
                </a:lnTo>
                <a:lnTo>
                  <a:pt x="12844" y="53418"/>
                </a:lnTo>
                <a:lnTo>
                  <a:pt x="12949" y="53471"/>
                </a:lnTo>
                <a:lnTo>
                  <a:pt x="13055" y="53524"/>
                </a:lnTo>
                <a:lnTo>
                  <a:pt x="13126" y="53594"/>
                </a:lnTo>
                <a:lnTo>
                  <a:pt x="13214" y="53682"/>
                </a:lnTo>
                <a:lnTo>
                  <a:pt x="13284" y="53770"/>
                </a:lnTo>
                <a:lnTo>
                  <a:pt x="13337" y="53876"/>
                </a:lnTo>
                <a:lnTo>
                  <a:pt x="13390" y="53999"/>
                </a:lnTo>
                <a:lnTo>
                  <a:pt x="13231" y="53999"/>
                </a:lnTo>
                <a:lnTo>
                  <a:pt x="13073" y="53964"/>
                </a:lnTo>
                <a:lnTo>
                  <a:pt x="12914" y="53929"/>
                </a:lnTo>
                <a:lnTo>
                  <a:pt x="12826" y="53911"/>
                </a:lnTo>
                <a:lnTo>
                  <a:pt x="12738" y="53929"/>
                </a:lnTo>
                <a:lnTo>
                  <a:pt x="12914" y="54017"/>
                </a:lnTo>
                <a:lnTo>
                  <a:pt x="13337" y="54211"/>
                </a:lnTo>
                <a:lnTo>
                  <a:pt x="13460" y="54299"/>
                </a:lnTo>
                <a:lnTo>
                  <a:pt x="13566" y="54387"/>
                </a:lnTo>
                <a:lnTo>
                  <a:pt x="13654" y="54457"/>
                </a:lnTo>
                <a:lnTo>
                  <a:pt x="13707" y="54563"/>
                </a:lnTo>
                <a:lnTo>
                  <a:pt x="13742" y="54651"/>
                </a:lnTo>
                <a:lnTo>
                  <a:pt x="13760" y="54775"/>
                </a:lnTo>
                <a:lnTo>
                  <a:pt x="13742" y="54933"/>
                </a:lnTo>
                <a:lnTo>
                  <a:pt x="13725" y="55092"/>
                </a:lnTo>
                <a:lnTo>
                  <a:pt x="13654" y="55074"/>
                </a:lnTo>
                <a:lnTo>
                  <a:pt x="13584" y="55039"/>
                </a:lnTo>
                <a:lnTo>
                  <a:pt x="13443" y="54933"/>
                </a:lnTo>
                <a:lnTo>
                  <a:pt x="13284" y="54810"/>
                </a:lnTo>
                <a:lnTo>
                  <a:pt x="12650" y="54405"/>
                </a:lnTo>
                <a:lnTo>
                  <a:pt x="12632" y="54493"/>
                </a:lnTo>
                <a:lnTo>
                  <a:pt x="12826" y="54634"/>
                </a:lnTo>
                <a:lnTo>
                  <a:pt x="13020" y="54792"/>
                </a:lnTo>
                <a:lnTo>
                  <a:pt x="13108" y="54863"/>
                </a:lnTo>
                <a:lnTo>
                  <a:pt x="13196" y="54951"/>
                </a:lnTo>
                <a:lnTo>
                  <a:pt x="13284" y="55057"/>
                </a:lnTo>
                <a:lnTo>
                  <a:pt x="13355" y="55162"/>
                </a:lnTo>
                <a:lnTo>
                  <a:pt x="13249" y="55180"/>
                </a:lnTo>
                <a:lnTo>
                  <a:pt x="13178" y="55180"/>
                </a:lnTo>
                <a:lnTo>
                  <a:pt x="13055" y="55162"/>
                </a:lnTo>
                <a:lnTo>
                  <a:pt x="12932" y="55109"/>
                </a:lnTo>
                <a:lnTo>
                  <a:pt x="12826" y="55057"/>
                </a:lnTo>
                <a:lnTo>
                  <a:pt x="12703" y="55004"/>
                </a:lnTo>
                <a:lnTo>
                  <a:pt x="12051" y="54581"/>
                </a:lnTo>
                <a:lnTo>
                  <a:pt x="11980" y="54563"/>
                </a:lnTo>
                <a:lnTo>
                  <a:pt x="11892" y="54546"/>
                </a:lnTo>
                <a:lnTo>
                  <a:pt x="11892" y="54546"/>
                </a:lnTo>
                <a:lnTo>
                  <a:pt x="11980" y="54651"/>
                </a:lnTo>
                <a:lnTo>
                  <a:pt x="12068" y="54739"/>
                </a:lnTo>
                <a:lnTo>
                  <a:pt x="12280" y="54898"/>
                </a:lnTo>
                <a:lnTo>
                  <a:pt x="12491" y="55057"/>
                </a:lnTo>
                <a:lnTo>
                  <a:pt x="12703" y="55215"/>
                </a:lnTo>
                <a:lnTo>
                  <a:pt x="12685" y="55250"/>
                </a:lnTo>
                <a:lnTo>
                  <a:pt x="12668" y="55268"/>
                </a:lnTo>
                <a:lnTo>
                  <a:pt x="12509" y="55286"/>
                </a:lnTo>
                <a:lnTo>
                  <a:pt x="12368" y="55286"/>
                </a:lnTo>
                <a:lnTo>
                  <a:pt x="12227" y="55268"/>
                </a:lnTo>
                <a:lnTo>
                  <a:pt x="12086" y="55250"/>
                </a:lnTo>
                <a:lnTo>
                  <a:pt x="11963" y="55215"/>
                </a:lnTo>
                <a:lnTo>
                  <a:pt x="11822" y="55162"/>
                </a:lnTo>
                <a:lnTo>
                  <a:pt x="11699" y="55092"/>
                </a:lnTo>
                <a:lnTo>
                  <a:pt x="11575" y="55021"/>
                </a:lnTo>
                <a:lnTo>
                  <a:pt x="11434" y="54916"/>
                </a:lnTo>
                <a:lnTo>
                  <a:pt x="11311" y="54775"/>
                </a:lnTo>
                <a:lnTo>
                  <a:pt x="11240" y="54634"/>
                </a:lnTo>
                <a:lnTo>
                  <a:pt x="11188" y="54457"/>
                </a:lnTo>
                <a:lnTo>
                  <a:pt x="11170" y="54369"/>
                </a:lnTo>
                <a:lnTo>
                  <a:pt x="11188" y="54246"/>
                </a:lnTo>
                <a:lnTo>
                  <a:pt x="11293" y="54317"/>
                </a:lnTo>
                <a:lnTo>
                  <a:pt x="11381" y="54387"/>
                </a:lnTo>
                <a:lnTo>
                  <a:pt x="11452" y="54475"/>
                </a:lnTo>
                <a:lnTo>
                  <a:pt x="11522" y="54546"/>
                </a:lnTo>
                <a:lnTo>
                  <a:pt x="11681" y="54687"/>
                </a:lnTo>
                <a:lnTo>
                  <a:pt x="11787" y="54739"/>
                </a:lnTo>
                <a:lnTo>
                  <a:pt x="11910" y="54792"/>
                </a:lnTo>
                <a:lnTo>
                  <a:pt x="11822" y="54651"/>
                </a:lnTo>
                <a:lnTo>
                  <a:pt x="11734" y="54546"/>
                </a:lnTo>
                <a:lnTo>
                  <a:pt x="11540" y="54317"/>
                </a:lnTo>
                <a:lnTo>
                  <a:pt x="11452" y="54211"/>
                </a:lnTo>
                <a:lnTo>
                  <a:pt x="11381" y="54088"/>
                </a:lnTo>
                <a:lnTo>
                  <a:pt x="11311" y="53964"/>
                </a:lnTo>
                <a:lnTo>
                  <a:pt x="11276" y="53841"/>
                </a:lnTo>
                <a:lnTo>
                  <a:pt x="11329" y="53806"/>
                </a:lnTo>
                <a:lnTo>
                  <a:pt x="11364" y="53788"/>
                </a:lnTo>
                <a:lnTo>
                  <a:pt x="11434" y="53823"/>
                </a:lnTo>
                <a:lnTo>
                  <a:pt x="11575" y="53858"/>
                </a:lnTo>
                <a:lnTo>
                  <a:pt x="11734" y="53911"/>
                </a:lnTo>
                <a:lnTo>
                  <a:pt x="11892" y="53964"/>
                </a:lnTo>
                <a:lnTo>
                  <a:pt x="12068" y="53999"/>
                </a:lnTo>
                <a:lnTo>
                  <a:pt x="12068" y="53999"/>
                </a:lnTo>
                <a:lnTo>
                  <a:pt x="11963" y="53911"/>
                </a:lnTo>
                <a:lnTo>
                  <a:pt x="11839" y="53841"/>
                </a:lnTo>
                <a:lnTo>
                  <a:pt x="11646" y="53735"/>
                </a:lnTo>
                <a:lnTo>
                  <a:pt x="11434" y="53629"/>
                </a:lnTo>
                <a:lnTo>
                  <a:pt x="11329" y="53559"/>
                </a:lnTo>
                <a:lnTo>
                  <a:pt x="11223" y="53488"/>
                </a:lnTo>
                <a:lnTo>
                  <a:pt x="11293" y="53453"/>
                </a:lnTo>
                <a:lnTo>
                  <a:pt x="11329" y="53436"/>
                </a:lnTo>
                <a:lnTo>
                  <a:pt x="11734" y="53453"/>
                </a:lnTo>
                <a:lnTo>
                  <a:pt x="12051" y="53506"/>
                </a:lnTo>
                <a:lnTo>
                  <a:pt x="12033" y="53471"/>
                </a:lnTo>
                <a:lnTo>
                  <a:pt x="12016" y="53436"/>
                </a:lnTo>
                <a:lnTo>
                  <a:pt x="11945" y="53383"/>
                </a:lnTo>
                <a:lnTo>
                  <a:pt x="11875" y="53330"/>
                </a:lnTo>
                <a:lnTo>
                  <a:pt x="11857" y="53295"/>
                </a:lnTo>
                <a:lnTo>
                  <a:pt x="11839" y="53259"/>
                </a:lnTo>
                <a:lnTo>
                  <a:pt x="11875" y="53189"/>
                </a:lnTo>
                <a:lnTo>
                  <a:pt x="11945" y="53136"/>
                </a:lnTo>
                <a:lnTo>
                  <a:pt x="12016" y="53119"/>
                </a:lnTo>
                <a:lnTo>
                  <a:pt x="12086" y="53101"/>
                </a:lnTo>
                <a:close/>
                <a:moveTo>
                  <a:pt x="14200" y="49190"/>
                </a:moveTo>
                <a:lnTo>
                  <a:pt x="14271" y="49207"/>
                </a:lnTo>
                <a:lnTo>
                  <a:pt x="14271" y="49295"/>
                </a:lnTo>
                <a:lnTo>
                  <a:pt x="14271" y="49383"/>
                </a:lnTo>
                <a:lnTo>
                  <a:pt x="14253" y="49507"/>
                </a:lnTo>
                <a:lnTo>
                  <a:pt x="14253" y="49630"/>
                </a:lnTo>
                <a:lnTo>
                  <a:pt x="14253" y="49736"/>
                </a:lnTo>
                <a:lnTo>
                  <a:pt x="14271" y="49859"/>
                </a:lnTo>
                <a:lnTo>
                  <a:pt x="14324" y="50088"/>
                </a:lnTo>
                <a:lnTo>
                  <a:pt x="14412" y="50300"/>
                </a:lnTo>
                <a:lnTo>
                  <a:pt x="14993" y="51603"/>
                </a:lnTo>
                <a:lnTo>
                  <a:pt x="15081" y="51832"/>
                </a:lnTo>
                <a:lnTo>
                  <a:pt x="15134" y="52026"/>
                </a:lnTo>
                <a:lnTo>
                  <a:pt x="15134" y="52238"/>
                </a:lnTo>
                <a:lnTo>
                  <a:pt x="15116" y="52484"/>
                </a:lnTo>
                <a:lnTo>
                  <a:pt x="15205" y="52643"/>
                </a:lnTo>
                <a:lnTo>
                  <a:pt x="15257" y="52749"/>
                </a:lnTo>
                <a:lnTo>
                  <a:pt x="15257" y="52872"/>
                </a:lnTo>
                <a:lnTo>
                  <a:pt x="15240" y="53048"/>
                </a:lnTo>
                <a:lnTo>
                  <a:pt x="15046" y="54863"/>
                </a:lnTo>
                <a:lnTo>
                  <a:pt x="15011" y="55057"/>
                </a:lnTo>
                <a:lnTo>
                  <a:pt x="14958" y="55268"/>
                </a:lnTo>
                <a:lnTo>
                  <a:pt x="14923" y="55338"/>
                </a:lnTo>
                <a:lnTo>
                  <a:pt x="14887" y="55391"/>
                </a:lnTo>
                <a:lnTo>
                  <a:pt x="14835" y="55444"/>
                </a:lnTo>
                <a:lnTo>
                  <a:pt x="14764" y="55479"/>
                </a:lnTo>
                <a:lnTo>
                  <a:pt x="14553" y="55550"/>
                </a:lnTo>
                <a:lnTo>
                  <a:pt x="14341" y="55603"/>
                </a:lnTo>
                <a:lnTo>
                  <a:pt x="14130" y="55656"/>
                </a:lnTo>
                <a:lnTo>
                  <a:pt x="13883" y="55691"/>
                </a:lnTo>
                <a:lnTo>
                  <a:pt x="13883" y="55691"/>
                </a:lnTo>
                <a:lnTo>
                  <a:pt x="13936" y="55462"/>
                </a:lnTo>
                <a:lnTo>
                  <a:pt x="13989" y="55233"/>
                </a:lnTo>
                <a:lnTo>
                  <a:pt x="14006" y="55004"/>
                </a:lnTo>
                <a:lnTo>
                  <a:pt x="14006" y="54898"/>
                </a:lnTo>
                <a:lnTo>
                  <a:pt x="13989" y="54775"/>
                </a:lnTo>
                <a:lnTo>
                  <a:pt x="13936" y="54563"/>
                </a:lnTo>
                <a:lnTo>
                  <a:pt x="13866" y="54334"/>
                </a:lnTo>
                <a:lnTo>
                  <a:pt x="13777" y="54140"/>
                </a:lnTo>
                <a:lnTo>
                  <a:pt x="13654" y="53929"/>
                </a:lnTo>
                <a:lnTo>
                  <a:pt x="13548" y="53753"/>
                </a:lnTo>
                <a:lnTo>
                  <a:pt x="13407" y="53577"/>
                </a:lnTo>
                <a:lnTo>
                  <a:pt x="13267" y="53418"/>
                </a:lnTo>
                <a:lnTo>
                  <a:pt x="13108" y="53259"/>
                </a:lnTo>
                <a:lnTo>
                  <a:pt x="13002" y="53189"/>
                </a:lnTo>
                <a:lnTo>
                  <a:pt x="12914" y="53136"/>
                </a:lnTo>
                <a:lnTo>
                  <a:pt x="12703" y="53048"/>
                </a:lnTo>
                <a:lnTo>
                  <a:pt x="12491" y="52978"/>
                </a:lnTo>
                <a:lnTo>
                  <a:pt x="12280" y="52907"/>
                </a:lnTo>
                <a:lnTo>
                  <a:pt x="12280" y="52784"/>
                </a:lnTo>
                <a:lnTo>
                  <a:pt x="12650" y="51462"/>
                </a:lnTo>
                <a:lnTo>
                  <a:pt x="12685" y="51357"/>
                </a:lnTo>
                <a:lnTo>
                  <a:pt x="12720" y="51269"/>
                </a:lnTo>
                <a:lnTo>
                  <a:pt x="12773" y="51181"/>
                </a:lnTo>
                <a:lnTo>
                  <a:pt x="12844" y="51110"/>
                </a:lnTo>
                <a:lnTo>
                  <a:pt x="12985" y="50951"/>
                </a:lnTo>
                <a:lnTo>
                  <a:pt x="13126" y="50811"/>
                </a:lnTo>
                <a:lnTo>
                  <a:pt x="13372" y="50476"/>
                </a:lnTo>
                <a:lnTo>
                  <a:pt x="13601" y="50123"/>
                </a:lnTo>
                <a:lnTo>
                  <a:pt x="13813" y="49771"/>
                </a:lnTo>
                <a:lnTo>
                  <a:pt x="13954" y="49542"/>
                </a:lnTo>
                <a:lnTo>
                  <a:pt x="14095" y="49313"/>
                </a:lnTo>
                <a:lnTo>
                  <a:pt x="14147" y="49243"/>
                </a:lnTo>
                <a:lnTo>
                  <a:pt x="14200" y="49190"/>
                </a:lnTo>
                <a:close/>
                <a:moveTo>
                  <a:pt x="14870" y="56255"/>
                </a:moveTo>
                <a:lnTo>
                  <a:pt x="14887" y="56307"/>
                </a:lnTo>
                <a:lnTo>
                  <a:pt x="14852" y="56360"/>
                </a:lnTo>
                <a:lnTo>
                  <a:pt x="14852" y="56325"/>
                </a:lnTo>
                <a:lnTo>
                  <a:pt x="14835" y="56307"/>
                </a:lnTo>
                <a:lnTo>
                  <a:pt x="14852" y="56272"/>
                </a:lnTo>
                <a:lnTo>
                  <a:pt x="14870" y="56255"/>
                </a:lnTo>
                <a:close/>
                <a:moveTo>
                  <a:pt x="9796" y="53964"/>
                </a:moveTo>
                <a:lnTo>
                  <a:pt x="9813" y="54088"/>
                </a:lnTo>
                <a:lnTo>
                  <a:pt x="9831" y="54193"/>
                </a:lnTo>
                <a:lnTo>
                  <a:pt x="9831" y="54281"/>
                </a:lnTo>
                <a:lnTo>
                  <a:pt x="9796" y="54387"/>
                </a:lnTo>
                <a:lnTo>
                  <a:pt x="9690" y="54563"/>
                </a:lnTo>
                <a:lnTo>
                  <a:pt x="9584" y="54757"/>
                </a:lnTo>
                <a:lnTo>
                  <a:pt x="9637" y="54792"/>
                </a:lnTo>
                <a:lnTo>
                  <a:pt x="9672" y="54792"/>
                </a:lnTo>
                <a:lnTo>
                  <a:pt x="9725" y="54775"/>
                </a:lnTo>
                <a:lnTo>
                  <a:pt x="9760" y="54739"/>
                </a:lnTo>
                <a:lnTo>
                  <a:pt x="9831" y="54598"/>
                </a:lnTo>
                <a:lnTo>
                  <a:pt x="9901" y="54440"/>
                </a:lnTo>
                <a:lnTo>
                  <a:pt x="10007" y="54193"/>
                </a:lnTo>
                <a:lnTo>
                  <a:pt x="10078" y="54088"/>
                </a:lnTo>
                <a:lnTo>
                  <a:pt x="10166" y="53982"/>
                </a:lnTo>
                <a:lnTo>
                  <a:pt x="10201" y="53999"/>
                </a:lnTo>
                <a:lnTo>
                  <a:pt x="10236" y="54017"/>
                </a:lnTo>
                <a:lnTo>
                  <a:pt x="10236" y="54088"/>
                </a:lnTo>
                <a:lnTo>
                  <a:pt x="10219" y="54422"/>
                </a:lnTo>
                <a:lnTo>
                  <a:pt x="10219" y="54863"/>
                </a:lnTo>
                <a:lnTo>
                  <a:pt x="10289" y="54775"/>
                </a:lnTo>
                <a:lnTo>
                  <a:pt x="10324" y="54704"/>
                </a:lnTo>
                <a:lnTo>
                  <a:pt x="10342" y="54563"/>
                </a:lnTo>
                <a:lnTo>
                  <a:pt x="10395" y="54264"/>
                </a:lnTo>
                <a:lnTo>
                  <a:pt x="10430" y="54193"/>
                </a:lnTo>
                <a:lnTo>
                  <a:pt x="10448" y="54123"/>
                </a:lnTo>
                <a:lnTo>
                  <a:pt x="10500" y="54052"/>
                </a:lnTo>
                <a:lnTo>
                  <a:pt x="10571" y="53999"/>
                </a:lnTo>
                <a:lnTo>
                  <a:pt x="10606" y="54070"/>
                </a:lnTo>
                <a:lnTo>
                  <a:pt x="10624" y="54140"/>
                </a:lnTo>
                <a:lnTo>
                  <a:pt x="10712" y="54581"/>
                </a:lnTo>
                <a:lnTo>
                  <a:pt x="10729" y="54669"/>
                </a:lnTo>
                <a:lnTo>
                  <a:pt x="10765" y="54757"/>
                </a:lnTo>
                <a:lnTo>
                  <a:pt x="10800" y="54827"/>
                </a:lnTo>
                <a:lnTo>
                  <a:pt x="10870" y="54898"/>
                </a:lnTo>
                <a:lnTo>
                  <a:pt x="10923" y="54968"/>
                </a:lnTo>
                <a:lnTo>
                  <a:pt x="10941" y="55057"/>
                </a:lnTo>
                <a:lnTo>
                  <a:pt x="10959" y="55286"/>
                </a:lnTo>
                <a:lnTo>
                  <a:pt x="10976" y="55532"/>
                </a:lnTo>
                <a:lnTo>
                  <a:pt x="10976" y="55656"/>
                </a:lnTo>
                <a:lnTo>
                  <a:pt x="10959" y="55779"/>
                </a:lnTo>
                <a:lnTo>
                  <a:pt x="10923" y="55902"/>
                </a:lnTo>
                <a:lnTo>
                  <a:pt x="10870" y="56008"/>
                </a:lnTo>
                <a:lnTo>
                  <a:pt x="10853" y="56061"/>
                </a:lnTo>
                <a:lnTo>
                  <a:pt x="10765" y="56149"/>
                </a:lnTo>
                <a:lnTo>
                  <a:pt x="10747" y="55691"/>
                </a:lnTo>
                <a:lnTo>
                  <a:pt x="10677" y="55814"/>
                </a:lnTo>
                <a:lnTo>
                  <a:pt x="10659" y="55885"/>
                </a:lnTo>
                <a:lnTo>
                  <a:pt x="10518" y="56713"/>
                </a:lnTo>
                <a:lnTo>
                  <a:pt x="10500" y="56801"/>
                </a:lnTo>
                <a:lnTo>
                  <a:pt x="10465" y="56871"/>
                </a:lnTo>
                <a:lnTo>
                  <a:pt x="10395" y="56924"/>
                </a:lnTo>
                <a:lnTo>
                  <a:pt x="10307" y="56942"/>
                </a:lnTo>
                <a:lnTo>
                  <a:pt x="10289" y="56871"/>
                </a:lnTo>
                <a:lnTo>
                  <a:pt x="10289" y="56801"/>
                </a:lnTo>
                <a:lnTo>
                  <a:pt x="10307" y="56660"/>
                </a:lnTo>
                <a:lnTo>
                  <a:pt x="10342" y="56519"/>
                </a:lnTo>
                <a:lnTo>
                  <a:pt x="10377" y="56395"/>
                </a:lnTo>
                <a:lnTo>
                  <a:pt x="10412" y="56114"/>
                </a:lnTo>
                <a:lnTo>
                  <a:pt x="10430" y="55973"/>
                </a:lnTo>
                <a:lnTo>
                  <a:pt x="10430" y="55814"/>
                </a:lnTo>
                <a:lnTo>
                  <a:pt x="10377" y="55849"/>
                </a:lnTo>
                <a:lnTo>
                  <a:pt x="10342" y="55885"/>
                </a:lnTo>
                <a:lnTo>
                  <a:pt x="10307" y="55973"/>
                </a:lnTo>
                <a:lnTo>
                  <a:pt x="10219" y="56360"/>
                </a:lnTo>
                <a:lnTo>
                  <a:pt x="10113" y="56730"/>
                </a:lnTo>
                <a:lnTo>
                  <a:pt x="10078" y="56818"/>
                </a:lnTo>
                <a:lnTo>
                  <a:pt x="10042" y="56889"/>
                </a:lnTo>
                <a:lnTo>
                  <a:pt x="9990" y="56977"/>
                </a:lnTo>
                <a:lnTo>
                  <a:pt x="9901" y="57047"/>
                </a:lnTo>
                <a:lnTo>
                  <a:pt x="9849" y="56871"/>
                </a:lnTo>
                <a:lnTo>
                  <a:pt x="9813" y="56713"/>
                </a:lnTo>
                <a:lnTo>
                  <a:pt x="9831" y="56536"/>
                </a:lnTo>
                <a:lnTo>
                  <a:pt x="9849" y="56378"/>
                </a:lnTo>
                <a:lnTo>
                  <a:pt x="9901" y="56043"/>
                </a:lnTo>
                <a:lnTo>
                  <a:pt x="9919" y="55885"/>
                </a:lnTo>
                <a:lnTo>
                  <a:pt x="9937" y="55726"/>
                </a:lnTo>
                <a:lnTo>
                  <a:pt x="9937" y="55726"/>
                </a:lnTo>
                <a:lnTo>
                  <a:pt x="9884" y="55832"/>
                </a:lnTo>
                <a:lnTo>
                  <a:pt x="9831" y="55937"/>
                </a:lnTo>
                <a:lnTo>
                  <a:pt x="9760" y="56166"/>
                </a:lnTo>
                <a:lnTo>
                  <a:pt x="9690" y="56395"/>
                </a:lnTo>
                <a:lnTo>
                  <a:pt x="9602" y="56625"/>
                </a:lnTo>
                <a:lnTo>
                  <a:pt x="9531" y="56572"/>
                </a:lnTo>
                <a:lnTo>
                  <a:pt x="9479" y="56501"/>
                </a:lnTo>
                <a:lnTo>
                  <a:pt x="9426" y="56360"/>
                </a:lnTo>
                <a:lnTo>
                  <a:pt x="9391" y="56219"/>
                </a:lnTo>
                <a:lnTo>
                  <a:pt x="9373" y="56078"/>
                </a:lnTo>
                <a:lnTo>
                  <a:pt x="9373" y="55920"/>
                </a:lnTo>
                <a:lnTo>
                  <a:pt x="9426" y="55321"/>
                </a:lnTo>
                <a:lnTo>
                  <a:pt x="9338" y="55409"/>
                </a:lnTo>
                <a:lnTo>
                  <a:pt x="9302" y="55462"/>
                </a:lnTo>
                <a:lnTo>
                  <a:pt x="9197" y="55955"/>
                </a:lnTo>
                <a:lnTo>
                  <a:pt x="9109" y="55920"/>
                </a:lnTo>
                <a:lnTo>
                  <a:pt x="9056" y="55885"/>
                </a:lnTo>
                <a:lnTo>
                  <a:pt x="9003" y="55814"/>
                </a:lnTo>
                <a:lnTo>
                  <a:pt x="8968" y="55761"/>
                </a:lnTo>
                <a:lnTo>
                  <a:pt x="8968" y="55691"/>
                </a:lnTo>
                <a:lnTo>
                  <a:pt x="8968" y="55603"/>
                </a:lnTo>
                <a:lnTo>
                  <a:pt x="9038" y="55374"/>
                </a:lnTo>
                <a:lnTo>
                  <a:pt x="9091" y="55127"/>
                </a:lnTo>
                <a:lnTo>
                  <a:pt x="8827" y="55338"/>
                </a:lnTo>
                <a:lnTo>
                  <a:pt x="8756" y="55250"/>
                </a:lnTo>
                <a:lnTo>
                  <a:pt x="8739" y="55162"/>
                </a:lnTo>
                <a:lnTo>
                  <a:pt x="8739" y="55074"/>
                </a:lnTo>
                <a:lnTo>
                  <a:pt x="8774" y="55004"/>
                </a:lnTo>
                <a:lnTo>
                  <a:pt x="8827" y="54916"/>
                </a:lnTo>
                <a:lnTo>
                  <a:pt x="8897" y="54845"/>
                </a:lnTo>
                <a:lnTo>
                  <a:pt x="9708" y="54017"/>
                </a:lnTo>
                <a:lnTo>
                  <a:pt x="9796" y="53964"/>
                </a:lnTo>
                <a:close/>
                <a:moveTo>
                  <a:pt x="17125" y="56325"/>
                </a:moveTo>
                <a:lnTo>
                  <a:pt x="17248" y="56343"/>
                </a:lnTo>
                <a:lnTo>
                  <a:pt x="17372" y="56343"/>
                </a:lnTo>
                <a:lnTo>
                  <a:pt x="17495" y="56378"/>
                </a:lnTo>
                <a:lnTo>
                  <a:pt x="17618" y="56413"/>
                </a:lnTo>
                <a:lnTo>
                  <a:pt x="17742" y="56466"/>
                </a:lnTo>
                <a:lnTo>
                  <a:pt x="17847" y="56519"/>
                </a:lnTo>
                <a:lnTo>
                  <a:pt x="17953" y="56589"/>
                </a:lnTo>
                <a:lnTo>
                  <a:pt x="18059" y="56677"/>
                </a:lnTo>
                <a:lnTo>
                  <a:pt x="18147" y="56765"/>
                </a:lnTo>
                <a:lnTo>
                  <a:pt x="18235" y="56854"/>
                </a:lnTo>
                <a:lnTo>
                  <a:pt x="18305" y="56959"/>
                </a:lnTo>
                <a:lnTo>
                  <a:pt x="18376" y="57083"/>
                </a:lnTo>
                <a:lnTo>
                  <a:pt x="18429" y="57206"/>
                </a:lnTo>
                <a:lnTo>
                  <a:pt x="18041" y="57206"/>
                </a:lnTo>
                <a:lnTo>
                  <a:pt x="17918" y="57188"/>
                </a:lnTo>
                <a:lnTo>
                  <a:pt x="17794" y="57153"/>
                </a:lnTo>
                <a:lnTo>
                  <a:pt x="17671" y="57100"/>
                </a:lnTo>
                <a:lnTo>
                  <a:pt x="17548" y="57047"/>
                </a:lnTo>
                <a:lnTo>
                  <a:pt x="17424" y="56977"/>
                </a:lnTo>
                <a:lnTo>
                  <a:pt x="17548" y="56783"/>
                </a:lnTo>
                <a:lnTo>
                  <a:pt x="17442" y="56748"/>
                </a:lnTo>
                <a:lnTo>
                  <a:pt x="17336" y="56713"/>
                </a:lnTo>
                <a:lnTo>
                  <a:pt x="17107" y="56677"/>
                </a:lnTo>
                <a:lnTo>
                  <a:pt x="17002" y="56642"/>
                </a:lnTo>
                <a:lnTo>
                  <a:pt x="16913" y="56589"/>
                </a:lnTo>
                <a:lnTo>
                  <a:pt x="16825" y="56501"/>
                </a:lnTo>
                <a:lnTo>
                  <a:pt x="16755" y="56395"/>
                </a:lnTo>
                <a:lnTo>
                  <a:pt x="16878" y="56360"/>
                </a:lnTo>
                <a:lnTo>
                  <a:pt x="17002" y="56343"/>
                </a:lnTo>
                <a:lnTo>
                  <a:pt x="17125" y="56325"/>
                </a:lnTo>
                <a:close/>
                <a:moveTo>
                  <a:pt x="14711" y="55761"/>
                </a:moveTo>
                <a:lnTo>
                  <a:pt x="14746" y="55796"/>
                </a:lnTo>
                <a:lnTo>
                  <a:pt x="14764" y="55832"/>
                </a:lnTo>
                <a:lnTo>
                  <a:pt x="14764" y="55867"/>
                </a:lnTo>
                <a:lnTo>
                  <a:pt x="14746" y="55902"/>
                </a:lnTo>
                <a:lnTo>
                  <a:pt x="14694" y="55990"/>
                </a:lnTo>
                <a:lnTo>
                  <a:pt x="14623" y="56061"/>
                </a:lnTo>
                <a:lnTo>
                  <a:pt x="14535" y="56114"/>
                </a:lnTo>
                <a:lnTo>
                  <a:pt x="14447" y="56149"/>
                </a:lnTo>
                <a:lnTo>
                  <a:pt x="13883" y="56290"/>
                </a:lnTo>
                <a:lnTo>
                  <a:pt x="13725" y="56325"/>
                </a:lnTo>
                <a:lnTo>
                  <a:pt x="13654" y="56360"/>
                </a:lnTo>
                <a:lnTo>
                  <a:pt x="13584" y="56413"/>
                </a:lnTo>
                <a:lnTo>
                  <a:pt x="14236" y="56413"/>
                </a:lnTo>
                <a:lnTo>
                  <a:pt x="14218" y="56484"/>
                </a:lnTo>
                <a:lnTo>
                  <a:pt x="14183" y="56554"/>
                </a:lnTo>
                <a:lnTo>
                  <a:pt x="14147" y="56625"/>
                </a:lnTo>
                <a:lnTo>
                  <a:pt x="14112" y="56677"/>
                </a:lnTo>
                <a:lnTo>
                  <a:pt x="14006" y="56765"/>
                </a:lnTo>
                <a:lnTo>
                  <a:pt x="13866" y="56818"/>
                </a:lnTo>
                <a:lnTo>
                  <a:pt x="13725" y="56854"/>
                </a:lnTo>
                <a:lnTo>
                  <a:pt x="13584" y="56871"/>
                </a:lnTo>
                <a:lnTo>
                  <a:pt x="13214" y="56889"/>
                </a:lnTo>
                <a:lnTo>
                  <a:pt x="13126" y="56889"/>
                </a:lnTo>
                <a:lnTo>
                  <a:pt x="13037" y="56924"/>
                </a:lnTo>
                <a:lnTo>
                  <a:pt x="12967" y="56959"/>
                </a:lnTo>
                <a:lnTo>
                  <a:pt x="12879" y="57012"/>
                </a:lnTo>
                <a:lnTo>
                  <a:pt x="12949" y="57030"/>
                </a:lnTo>
                <a:lnTo>
                  <a:pt x="13020" y="57065"/>
                </a:lnTo>
                <a:lnTo>
                  <a:pt x="13161" y="57065"/>
                </a:lnTo>
                <a:lnTo>
                  <a:pt x="13302" y="57083"/>
                </a:lnTo>
                <a:lnTo>
                  <a:pt x="13425" y="57100"/>
                </a:lnTo>
                <a:lnTo>
                  <a:pt x="13443" y="57135"/>
                </a:lnTo>
                <a:lnTo>
                  <a:pt x="13425" y="57188"/>
                </a:lnTo>
                <a:lnTo>
                  <a:pt x="13372" y="57224"/>
                </a:lnTo>
                <a:lnTo>
                  <a:pt x="13267" y="57294"/>
                </a:lnTo>
                <a:lnTo>
                  <a:pt x="13161" y="57347"/>
                </a:lnTo>
                <a:lnTo>
                  <a:pt x="13055" y="57400"/>
                </a:lnTo>
                <a:lnTo>
                  <a:pt x="12932" y="57417"/>
                </a:lnTo>
                <a:lnTo>
                  <a:pt x="12826" y="57453"/>
                </a:lnTo>
                <a:lnTo>
                  <a:pt x="12474" y="57453"/>
                </a:lnTo>
                <a:lnTo>
                  <a:pt x="12438" y="57400"/>
                </a:lnTo>
                <a:lnTo>
                  <a:pt x="12474" y="57329"/>
                </a:lnTo>
                <a:lnTo>
                  <a:pt x="12527" y="57276"/>
                </a:lnTo>
                <a:lnTo>
                  <a:pt x="12650" y="57171"/>
                </a:lnTo>
                <a:lnTo>
                  <a:pt x="12720" y="57065"/>
                </a:lnTo>
                <a:lnTo>
                  <a:pt x="12756" y="57012"/>
                </a:lnTo>
                <a:lnTo>
                  <a:pt x="12773" y="56942"/>
                </a:lnTo>
                <a:lnTo>
                  <a:pt x="12808" y="56801"/>
                </a:lnTo>
                <a:lnTo>
                  <a:pt x="12897" y="56677"/>
                </a:lnTo>
                <a:lnTo>
                  <a:pt x="12985" y="56572"/>
                </a:lnTo>
                <a:lnTo>
                  <a:pt x="13108" y="56501"/>
                </a:lnTo>
                <a:lnTo>
                  <a:pt x="13161" y="56466"/>
                </a:lnTo>
                <a:lnTo>
                  <a:pt x="13214" y="56431"/>
                </a:lnTo>
                <a:lnTo>
                  <a:pt x="13249" y="56378"/>
                </a:lnTo>
                <a:lnTo>
                  <a:pt x="13267" y="56307"/>
                </a:lnTo>
                <a:lnTo>
                  <a:pt x="13284" y="56237"/>
                </a:lnTo>
                <a:lnTo>
                  <a:pt x="13319" y="56184"/>
                </a:lnTo>
                <a:lnTo>
                  <a:pt x="13460" y="56131"/>
                </a:lnTo>
                <a:lnTo>
                  <a:pt x="13725" y="56008"/>
                </a:lnTo>
                <a:lnTo>
                  <a:pt x="14024" y="55920"/>
                </a:lnTo>
                <a:lnTo>
                  <a:pt x="14359" y="55832"/>
                </a:lnTo>
                <a:lnTo>
                  <a:pt x="14711" y="55761"/>
                </a:lnTo>
                <a:close/>
                <a:moveTo>
                  <a:pt x="14694" y="56959"/>
                </a:moveTo>
                <a:lnTo>
                  <a:pt x="14746" y="56977"/>
                </a:lnTo>
                <a:lnTo>
                  <a:pt x="14782" y="56994"/>
                </a:lnTo>
                <a:lnTo>
                  <a:pt x="14782" y="57030"/>
                </a:lnTo>
                <a:lnTo>
                  <a:pt x="14782" y="57065"/>
                </a:lnTo>
                <a:lnTo>
                  <a:pt x="14746" y="57224"/>
                </a:lnTo>
                <a:lnTo>
                  <a:pt x="14729" y="57294"/>
                </a:lnTo>
                <a:lnTo>
                  <a:pt x="14694" y="57364"/>
                </a:lnTo>
                <a:lnTo>
                  <a:pt x="14658" y="57417"/>
                </a:lnTo>
                <a:lnTo>
                  <a:pt x="14588" y="57470"/>
                </a:lnTo>
                <a:lnTo>
                  <a:pt x="14429" y="57594"/>
                </a:lnTo>
                <a:lnTo>
                  <a:pt x="14429" y="57594"/>
                </a:lnTo>
                <a:lnTo>
                  <a:pt x="14694" y="56959"/>
                </a:lnTo>
                <a:close/>
                <a:moveTo>
                  <a:pt x="18517" y="57382"/>
                </a:moveTo>
                <a:lnTo>
                  <a:pt x="18587" y="57435"/>
                </a:lnTo>
                <a:lnTo>
                  <a:pt x="18622" y="57488"/>
                </a:lnTo>
                <a:lnTo>
                  <a:pt x="18658" y="57576"/>
                </a:lnTo>
                <a:lnTo>
                  <a:pt x="18675" y="57682"/>
                </a:lnTo>
                <a:lnTo>
                  <a:pt x="18464" y="57717"/>
                </a:lnTo>
                <a:lnTo>
                  <a:pt x="18393" y="57717"/>
                </a:lnTo>
                <a:lnTo>
                  <a:pt x="18323" y="57699"/>
                </a:lnTo>
                <a:lnTo>
                  <a:pt x="18270" y="57664"/>
                </a:lnTo>
                <a:lnTo>
                  <a:pt x="18217" y="57611"/>
                </a:lnTo>
                <a:lnTo>
                  <a:pt x="18112" y="57453"/>
                </a:lnTo>
                <a:lnTo>
                  <a:pt x="18252" y="57417"/>
                </a:lnTo>
                <a:lnTo>
                  <a:pt x="18358" y="57382"/>
                </a:lnTo>
                <a:close/>
                <a:moveTo>
                  <a:pt x="18816" y="57963"/>
                </a:moveTo>
                <a:lnTo>
                  <a:pt x="18852" y="57981"/>
                </a:lnTo>
                <a:lnTo>
                  <a:pt x="18869" y="57999"/>
                </a:lnTo>
                <a:lnTo>
                  <a:pt x="18869" y="58034"/>
                </a:lnTo>
                <a:lnTo>
                  <a:pt x="18869" y="58140"/>
                </a:lnTo>
                <a:lnTo>
                  <a:pt x="18799" y="58140"/>
                </a:lnTo>
                <a:lnTo>
                  <a:pt x="18746" y="58104"/>
                </a:lnTo>
                <a:lnTo>
                  <a:pt x="18711" y="58052"/>
                </a:lnTo>
                <a:lnTo>
                  <a:pt x="18675" y="57981"/>
                </a:lnTo>
                <a:lnTo>
                  <a:pt x="18781" y="57963"/>
                </a:lnTo>
                <a:close/>
                <a:moveTo>
                  <a:pt x="12544" y="57629"/>
                </a:moveTo>
                <a:lnTo>
                  <a:pt x="12685" y="57646"/>
                </a:lnTo>
                <a:lnTo>
                  <a:pt x="12844" y="57682"/>
                </a:lnTo>
                <a:lnTo>
                  <a:pt x="12720" y="57787"/>
                </a:lnTo>
                <a:lnTo>
                  <a:pt x="12562" y="57911"/>
                </a:lnTo>
                <a:lnTo>
                  <a:pt x="12333" y="58034"/>
                </a:lnTo>
                <a:lnTo>
                  <a:pt x="12033" y="58157"/>
                </a:lnTo>
                <a:lnTo>
                  <a:pt x="12104" y="57981"/>
                </a:lnTo>
                <a:lnTo>
                  <a:pt x="12174" y="57858"/>
                </a:lnTo>
                <a:lnTo>
                  <a:pt x="12262" y="57752"/>
                </a:lnTo>
                <a:lnTo>
                  <a:pt x="12333" y="57682"/>
                </a:lnTo>
                <a:lnTo>
                  <a:pt x="12438" y="57646"/>
                </a:lnTo>
                <a:lnTo>
                  <a:pt x="12544" y="57629"/>
                </a:lnTo>
                <a:close/>
                <a:moveTo>
                  <a:pt x="14429" y="56642"/>
                </a:moveTo>
                <a:lnTo>
                  <a:pt x="14500" y="56660"/>
                </a:lnTo>
                <a:lnTo>
                  <a:pt x="14535" y="56695"/>
                </a:lnTo>
                <a:lnTo>
                  <a:pt x="14535" y="56748"/>
                </a:lnTo>
                <a:lnTo>
                  <a:pt x="14535" y="56783"/>
                </a:lnTo>
                <a:lnTo>
                  <a:pt x="14341" y="57400"/>
                </a:lnTo>
                <a:lnTo>
                  <a:pt x="14147" y="58016"/>
                </a:lnTo>
                <a:lnTo>
                  <a:pt x="14095" y="58122"/>
                </a:lnTo>
                <a:lnTo>
                  <a:pt x="14006" y="58210"/>
                </a:lnTo>
                <a:lnTo>
                  <a:pt x="13954" y="58245"/>
                </a:lnTo>
                <a:lnTo>
                  <a:pt x="13901" y="58263"/>
                </a:lnTo>
                <a:lnTo>
                  <a:pt x="13848" y="58281"/>
                </a:lnTo>
                <a:lnTo>
                  <a:pt x="13777" y="58281"/>
                </a:lnTo>
                <a:lnTo>
                  <a:pt x="13689" y="58298"/>
                </a:lnTo>
                <a:lnTo>
                  <a:pt x="13654" y="58316"/>
                </a:lnTo>
                <a:lnTo>
                  <a:pt x="13619" y="58333"/>
                </a:lnTo>
                <a:lnTo>
                  <a:pt x="13548" y="58404"/>
                </a:lnTo>
                <a:lnTo>
                  <a:pt x="13460" y="58457"/>
                </a:lnTo>
                <a:lnTo>
                  <a:pt x="13390" y="58510"/>
                </a:lnTo>
                <a:lnTo>
                  <a:pt x="13302" y="58545"/>
                </a:lnTo>
                <a:lnTo>
                  <a:pt x="13108" y="58580"/>
                </a:lnTo>
                <a:lnTo>
                  <a:pt x="12914" y="58633"/>
                </a:lnTo>
                <a:lnTo>
                  <a:pt x="12703" y="58651"/>
                </a:lnTo>
                <a:lnTo>
                  <a:pt x="12474" y="58651"/>
                </a:lnTo>
                <a:lnTo>
                  <a:pt x="12245" y="58615"/>
                </a:lnTo>
                <a:lnTo>
                  <a:pt x="12033" y="58563"/>
                </a:lnTo>
                <a:lnTo>
                  <a:pt x="11980" y="58527"/>
                </a:lnTo>
                <a:lnTo>
                  <a:pt x="11945" y="58492"/>
                </a:lnTo>
                <a:lnTo>
                  <a:pt x="12174" y="58351"/>
                </a:lnTo>
                <a:lnTo>
                  <a:pt x="12474" y="58157"/>
                </a:lnTo>
                <a:lnTo>
                  <a:pt x="12808" y="57981"/>
                </a:lnTo>
                <a:lnTo>
                  <a:pt x="13073" y="57875"/>
                </a:lnTo>
                <a:lnTo>
                  <a:pt x="13108" y="58245"/>
                </a:lnTo>
                <a:lnTo>
                  <a:pt x="13161" y="58175"/>
                </a:lnTo>
                <a:lnTo>
                  <a:pt x="13214" y="58122"/>
                </a:lnTo>
                <a:lnTo>
                  <a:pt x="13548" y="57505"/>
                </a:lnTo>
                <a:lnTo>
                  <a:pt x="13637" y="57364"/>
                </a:lnTo>
                <a:lnTo>
                  <a:pt x="13689" y="57312"/>
                </a:lnTo>
                <a:lnTo>
                  <a:pt x="13760" y="57276"/>
                </a:lnTo>
                <a:lnTo>
                  <a:pt x="13813" y="57312"/>
                </a:lnTo>
                <a:lnTo>
                  <a:pt x="13830" y="57347"/>
                </a:lnTo>
                <a:lnTo>
                  <a:pt x="13830" y="57382"/>
                </a:lnTo>
                <a:lnTo>
                  <a:pt x="13830" y="57417"/>
                </a:lnTo>
                <a:lnTo>
                  <a:pt x="13689" y="58140"/>
                </a:lnTo>
                <a:lnTo>
                  <a:pt x="13689" y="58140"/>
                </a:lnTo>
                <a:lnTo>
                  <a:pt x="13777" y="58052"/>
                </a:lnTo>
                <a:lnTo>
                  <a:pt x="13830" y="57999"/>
                </a:lnTo>
                <a:lnTo>
                  <a:pt x="13954" y="57646"/>
                </a:lnTo>
                <a:lnTo>
                  <a:pt x="14077" y="57276"/>
                </a:lnTo>
                <a:lnTo>
                  <a:pt x="14147" y="57100"/>
                </a:lnTo>
                <a:lnTo>
                  <a:pt x="14218" y="56924"/>
                </a:lnTo>
                <a:lnTo>
                  <a:pt x="14306" y="56783"/>
                </a:lnTo>
                <a:lnTo>
                  <a:pt x="14429" y="56642"/>
                </a:lnTo>
                <a:close/>
                <a:moveTo>
                  <a:pt x="16702" y="56854"/>
                </a:moveTo>
                <a:lnTo>
                  <a:pt x="17283" y="57823"/>
                </a:lnTo>
                <a:lnTo>
                  <a:pt x="17283" y="57717"/>
                </a:lnTo>
                <a:lnTo>
                  <a:pt x="17283" y="57646"/>
                </a:lnTo>
                <a:lnTo>
                  <a:pt x="17231" y="57505"/>
                </a:lnTo>
                <a:lnTo>
                  <a:pt x="17195" y="57364"/>
                </a:lnTo>
                <a:lnTo>
                  <a:pt x="17195" y="57294"/>
                </a:lnTo>
                <a:lnTo>
                  <a:pt x="17213" y="57206"/>
                </a:lnTo>
                <a:lnTo>
                  <a:pt x="17301" y="57294"/>
                </a:lnTo>
                <a:lnTo>
                  <a:pt x="17372" y="57382"/>
                </a:lnTo>
                <a:lnTo>
                  <a:pt x="17477" y="57576"/>
                </a:lnTo>
                <a:lnTo>
                  <a:pt x="17724" y="57981"/>
                </a:lnTo>
                <a:lnTo>
                  <a:pt x="17830" y="58175"/>
                </a:lnTo>
                <a:lnTo>
                  <a:pt x="17900" y="58263"/>
                </a:lnTo>
                <a:lnTo>
                  <a:pt x="18006" y="58369"/>
                </a:lnTo>
                <a:lnTo>
                  <a:pt x="17830" y="57752"/>
                </a:lnTo>
                <a:lnTo>
                  <a:pt x="17865" y="57734"/>
                </a:lnTo>
                <a:lnTo>
                  <a:pt x="17900" y="57734"/>
                </a:lnTo>
                <a:lnTo>
                  <a:pt x="18041" y="57946"/>
                </a:lnTo>
                <a:lnTo>
                  <a:pt x="18182" y="58175"/>
                </a:lnTo>
                <a:lnTo>
                  <a:pt x="18446" y="58651"/>
                </a:lnTo>
                <a:lnTo>
                  <a:pt x="18358" y="58668"/>
                </a:lnTo>
                <a:lnTo>
                  <a:pt x="18288" y="58668"/>
                </a:lnTo>
                <a:lnTo>
                  <a:pt x="18076" y="58580"/>
                </a:lnTo>
                <a:lnTo>
                  <a:pt x="17971" y="58527"/>
                </a:lnTo>
                <a:lnTo>
                  <a:pt x="17865" y="58474"/>
                </a:lnTo>
                <a:lnTo>
                  <a:pt x="17671" y="58333"/>
                </a:lnTo>
                <a:lnTo>
                  <a:pt x="17477" y="58193"/>
                </a:lnTo>
                <a:lnTo>
                  <a:pt x="17319" y="58016"/>
                </a:lnTo>
                <a:lnTo>
                  <a:pt x="17160" y="57840"/>
                </a:lnTo>
                <a:lnTo>
                  <a:pt x="17019" y="57664"/>
                </a:lnTo>
                <a:lnTo>
                  <a:pt x="16896" y="57453"/>
                </a:lnTo>
                <a:lnTo>
                  <a:pt x="16790" y="57241"/>
                </a:lnTo>
                <a:lnTo>
                  <a:pt x="16684" y="57030"/>
                </a:lnTo>
                <a:lnTo>
                  <a:pt x="16667" y="56959"/>
                </a:lnTo>
                <a:lnTo>
                  <a:pt x="16667" y="56871"/>
                </a:lnTo>
                <a:lnTo>
                  <a:pt x="16702" y="56854"/>
                </a:lnTo>
                <a:close/>
                <a:moveTo>
                  <a:pt x="18499" y="58316"/>
                </a:moveTo>
                <a:lnTo>
                  <a:pt x="18658" y="58422"/>
                </a:lnTo>
                <a:lnTo>
                  <a:pt x="18799" y="58527"/>
                </a:lnTo>
                <a:lnTo>
                  <a:pt x="18957" y="58651"/>
                </a:lnTo>
                <a:lnTo>
                  <a:pt x="19098" y="58809"/>
                </a:lnTo>
                <a:lnTo>
                  <a:pt x="18816" y="58809"/>
                </a:lnTo>
                <a:lnTo>
                  <a:pt x="18728" y="58792"/>
                </a:lnTo>
                <a:lnTo>
                  <a:pt x="18640" y="58739"/>
                </a:lnTo>
                <a:lnTo>
                  <a:pt x="18587" y="58668"/>
                </a:lnTo>
                <a:lnTo>
                  <a:pt x="18552" y="58580"/>
                </a:lnTo>
                <a:lnTo>
                  <a:pt x="18517" y="58474"/>
                </a:lnTo>
                <a:lnTo>
                  <a:pt x="18499" y="58316"/>
                </a:lnTo>
                <a:close/>
                <a:moveTo>
                  <a:pt x="22128" y="58175"/>
                </a:moveTo>
                <a:lnTo>
                  <a:pt x="22252" y="58210"/>
                </a:lnTo>
                <a:lnTo>
                  <a:pt x="22358" y="58263"/>
                </a:lnTo>
                <a:lnTo>
                  <a:pt x="22428" y="58333"/>
                </a:lnTo>
                <a:lnTo>
                  <a:pt x="22498" y="58404"/>
                </a:lnTo>
                <a:lnTo>
                  <a:pt x="22569" y="58510"/>
                </a:lnTo>
                <a:lnTo>
                  <a:pt x="22587" y="58563"/>
                </a:lnTo>
                <a:lnTo>
                  <a:pt x="22587" y="58615"/>
                </a:lnTo>
                <a:lnTo>
                  <a:pt x="22569" y="58739"/>
                </a:lnTo>
                <a:lnTo>
                  <a:pt x="22534" y="58844"/>
                </a:lnTo>
                <a:lnTo>
                  <a:pt x="22481" y="58950"/>
                </a:lnTo>
                <a:lnTo>
                  <a:pt x="22410" y="59038"/>
                </a:lnTo>
                <a:lnTo>
                  <a:pt x="22358" y="59073"/>
                </a:lnTo>
                <a:lnTo>
                  <a:pt x="22287" y="59109"/>
                </a:lnTo>
                <a:lnTo>
                  <a:pt x="22199" y="58651"/>
                </a:lnTo>
                <a:lnTo>
                  <a:pt x="22164" y="58422"/>
                </a:lnTo>
                <a:lnTo>
                  <a:pt x="22128" y="58175"/>
                </a:lnTo>
                <a:close/>
                <a:moveTo>
                  <a:pt x="27678" y="59514"/>
                </a:moveTo>
                <a:lnTo>
                  <a:pt x="27960" y="59637"/>
                </a:lnTo>
                <a:lnTo>
                  <a:pt x="28242" y="59761"/>
                </a:lnTo>
                <a:lnTo>
                  <a:pt x="28242" y="59813"/>
                </a:lnTo>
                <a:lnTo>
                  <a:pt x="28224" y="59831"/>
                </a:lnTo>
                <a:lnTo>
                  <a:pt x="28189" y="59849"/>
                </a:lnTo>
                <a:lnTo>
                  <a:pt x="28154" y="59866"/>
                </a:lnTo>
                <a:lnTo>
                  <a:pt x="27502" y="59990"/>
                </a:lnTo>
                <a:lnTo>
                  <a:pt x="27414" y="59990"/>
                </a:lnTo>
                <a:lnTo>
                  <a:pt x="27291" y="59972"/>
                </a:lnTo>
                <a:lnTo>
                  <a:pt x="27361" y="59831"/>
                </a:lnTo>
                <a:lnTo>
                  <a:pt x="27467" y="59725"/>
                </a:lnTo>
                <a:lnTo>
                  <a:pt x="27678" y="59514"/>
                </a:lnTo>
                <a:close/>
                <a:moveTo>
                  <a:pt x="11822" y="59461"/>
                </a:moveTo>
                <a:lnTo>
                  <a:pt x="12016" y="59479"/>
                </a:lnTo>
                <a:lnTo>
                  <a:pt x="12209" y="59514"/>
                </a:lnTo>
                <a:lnTo>
                  <a:pt x="12403" y="59549"/>
                </a:lnTo>
                <a:lnTo>
                  <a:pt x="12597" y="59602"/>
                </a:lnTo>
                <a:lnTo>
                  <a:pt x="12685" y="59655"/>
                </a:lnTo>
                <a:lnTo>
                  <a:pt x="12738" y="59725"/>
                </a:lnTo>
                <a:lnTo>
                  <a:pt x="12756" y="59813"/>
                </a:lnTo>
                <a:lnTo>
                  <a:pt x="12738" y="59919"/>
                </a:lnTo>
                <a:lnTo>
                  <a:pt x="12703" y="60007"/>
                </a:lnTo>
                <a:lnTo>
                  <a:pt x="12562" y="60254"/>
                </a:lnTo>
                <a:lnTo>
                  <a:pt x="12368" y="60166"/>
                </a:lnTo>
                <a:lnTo>
                  <a:pt x="12192" y="60060"/>
                </a:lnTo>
                <a:lnTo>
                  <a:pt x="12033" y="59937"/>
                </a:lnTo>
                <a:lnTo>
                  <a:pt x="11892" y="59813"/>
                </a:lnTo>
                <a:lnTo>
                  <a:pt x="11822" y="59743"/>
                </a:lnTo>
                <a:lnTo>
                  <a:pt x="11804" y="59690"/>
                </a:lnTo>
                <a:lnTo>
                  <a:pt x="11804" y="59584"/>
                </a:lnTo>
                <a:lnTo>
                  <a:pt x="11822" y="59461"/>
                </a:lnTo>
                <a:close/>
                <a:moveTo>
                  <a:pt x="28330" y="60113"/>
                </a:moveTo>
                <a:lnTo>
                  <a:pt x="28348" y="60131"/>
                </a:lnTo>
                <a:lnTo>
                  <a:pt x="28365" y="60166"/>
                </a:lnTo>
                <a:lnTo>
                  <a:pt x="28207" y="60271"/>
                </a:lnTo>
                <a:lnTo>
                  <a:pt x="28048" y="60360"/>
                </a:lnTo>
                <a:lnTo>
                  <a:pt x="27890" y="60430"/>
                </a:lnTo>
                <a:lnTo>
                  <a:pt x="27802" y="60448"/>
                </a:lnTo>
                <a:lnTo>
                  <a:pt x="27590" y="60448"/>
                </a:lnTo>
                <a:lnTo>
                  <a:pt x="27484" y="60430"/>
                </a:lnTo>
                <a:lnTo>
                  <a:pt x="27396" y="60377"/>
                </a:lnTo>
                <a:lnTo>
                  <a:pt x="27308" y="60289"/>
                </a:lnTo>
                <a:lnTo>
                  <a:pt x="27432" y="60236"/>
                </a:lnTo>
                <a:lnTo>
                  <a:pt x="27555" y="60183"/>
                </a:lnTo>
                <a:lnTo>
                  <a:pt x="27819" y="60131"/>
                </a:lnTo>
                <a:lnTo>
                  <a:pt x="28066" y="60113"/>
                </a:lnTo>
                <a:close/>
                <a:moveTo>
                  <a:pt x="13513" y="59655"/>
                </a:moveTo>
                <a:lnTo>
                  <a:pt x="13654" y="59690"/>
                </a:lnTo>
                <a:lnTo>
                  <a:pt x="13672" y="59831"/>
                </a:lnTo>
                <a:lnTo>
                  <a:pt x="13689" y="59990"/>
                </a:lnTo>
                <a:lnTo>
                  <a:pt x="13672" y="60307"/>
                </a:lnTo>
                <a:lnTo>
                  <a:pt x="13672" y="60377"/>
                </a:lnTo>
                <a:lnTo>
                  <a:pt x="13637" y="60448"/>
                </a:lnTo>
                <a:lnTo>
                  <a:pt x="13601" y="60500"/>
                </a:lnTo>
                <a:lnTo>
                  <a:pt x="13548" y="60536"/>
                </a:lnTo>
                <a:lnTo>
                  <a:pt x="13478" y="60553"/>
                </a:lnTo>
                <a:lnTo>
                  <a:pt x="13425" y="60553"/>
                </a:lnTo>
                <a:lnTo>
                  <a:pt x="13355" y="60536"/>
                </a:lnTo>
                <a:lnTo>
                  <a:pt x="13284" y="60500"/>
                </a:lnTo>
                <a:lnTo>
                  <a:pt x="13090" y="60360"/>
                </a:lnTo>
                <a:lnTo>
                  <a:pt x="13002" y="60271"/>
                </a:lnTo>
                <a:lnTo>
                  <a:pt x="12914" y="60166"/>
                </a:lnTo>
                <a:lnTo>
                  <a:pt x="12985" y="60025"/>
                </a:lnTo>
                <a:lnTo>
                  <a:pt x="13073" y="59901"/>
                </a:lnTo>
                <a:lnTo>
                  <a:pt x="13161" y="59796"/>
                </a:lnTo>
                <a:lnTo>
                  <a:pt x="13302" y="59708"/>
                </a:lnTo>
                <a:lnTo>
                  <a:pt x="13372" y="59672"/>
                </a:lnTo>
                <a:lnTo>
                  <a:pt x="13425" y="59655"/>
                </a:lnTo>
                <a:close/>
                <a:moveTo>
                  <a:pt x="26921" y="59443"/>
                </a:moveTo>
                <a:lnTo>
                  <a:pt x="27044" y="59461"/>
                </a:lnTo>
                <a:lnTo>
                  <a:pt x="27167" y="59479"/>
                </a:lnTo>
                <a:lnTo>
                  <a:pt x="27308" y="59514"/>
                </a:lnTo>
                <a:lnTo>
                  <a:pt x="27432" y="59567"/>
                </a:lnTo>
                <a:lnTo>
                  <a:pt x="27255" y="59761"/>
                </a:lnTo>
                <a:lnTo>
                  <a:pt x="27062" y="59954"/>
                </a:lnTo>
                <a:lnTo>
                  <a:pt x="26885" y="60131"/>
                </a:lnTo>
                <a:lnTo>
                  <a:pt x="26780" y="60201"/>
                </a:lnTo>
                <a:lnTo>
                  <a:pt x="26674" y="60271"/>
                </a:lnTo>
                <a:lnTo>
                  <a:pt x="26604" y="60307"/>
                </a:lnTo>
                <a:lnTo>
                  <a:pt x="26533" y="60342"/>
                </a:lnTo>
                <a:lnTo>
                  <a:pt x="26463" y="60360"/>
                </a:lnTo>
                <a:lnTo>
                  <a:pt x="26357" y="60342"/>
                </a:lnTo>
                <a:lnTo>
                  <a:pt x="26586" y="60007"/>
                </a:lnTo>
                <a:lnTo>
                  <a:pt x="26551" y="59990"/>
                </a:lnTo>
                <a:lnTo>
                  <a:pt x="26515" y="59990"/>
                </a:lnTo>
                <a:lnTo>
                  <a:pt x="26463" y="60025"/>
                </a:lnTo>
                <a:lnTo>
                  <a:pt x="26128" y="60289"/>
                </a:lnTo>
                <a:lnTo>
                  <a:pt x="25969" y="60412"/>
                </a:lnTo>
                <a:lnTo>
                  <a:pt x="25811" y="60571"/>
                </a:lnTo>
                <a:lnTo>
                  <a:pt x="25740" y="60624"/>
                </a:lnTo>
                <a:lnTo>
                  <a:pt x="25687" y="60659"/>
                </a:lnTo>
                <a:lnTo>
                  <a:pt x="25599" y="60694"/>
                </a:lnTo>
                <a:lnTo>
                  <a:pt x="25476" y="60712"/>
                </a:lnTo>
                <a:lnTo>
                  <a:pt x="25511" y="60606"/>
                </a:lnTo>
                <a:lnTo>
                  <a:pt x="25564" y="60518"/>
                </a:lnTo>
                <a:lnTo>
                  <a:pt x="25687" y="60360"/>
                </a:lnTo>
                <a:lnTo>
                  <a:pt x="25828" y="60219"/>
                </a:lnTo>
                <a:lnTo>
                  <a:pt x="25934" y="60060"/>
                </a:lnTo>
                <a:lnTo>
                  <a:pt x="25899" y="60025"/>
                </a:lnTo>
                <a:lnTo>
                  <a:pt x="25864" y="60025"/>
                </a:lnTo>
                <a:lnTo>
                  <a:pt x="25828" y="60060"/>
                </a:lnTo>
                <a:lnTo>
                  <a:pt x="25141" y="60712"/>
                </a:lnTo>
                <a:lnTo>
                  <a:pt x="24947" y="60870"/>
                </a:lnTo>
                <a:lnTo>
                  <a:pt x="25000" y="60659"/>
                </a:lnTo>
                <a:lnTo>
                  <a:pt x="25053" y="60500"/>
                </a:lnTo>
                <a:lnTo>
                  <a:pt x="25159" y="60342"/>
                </a:lnTo>
                <a:lnTo>
                  <a:pt x="25282" y="60166"/>
                </a:lnTo>
                <a:lnTo>
                  <a:pt x="25405" y="60042"/>
                </a:lnTo>
                <a:lnTo>
                  <a:pt x="25546" y="59937"/>
                </a:lnTo>
                <a:lnTo>
                  <a:pt x="25670" y="59849"/>
                </a:lnTo>
                <a:lnTo>
                  <a:pt x="25811" y="59761"/>
                </a:lnTo>
                <a:lnTo>
                  <a:pt x="25969" y="59672"/>
                </a:lnTo>
                <a:lnTo>
                  <a:pt x="26128" y="59620"/>
                </a:lnTo>
                <a:lnTo>
                  <a:pt x="26286" y="59567"/>
                </a:lnTo>
                <a:lnTo>
                  <a:pt x="26445" y="59514"/>
                </a:lnTo>
                <a:lnTo>
                  <a:pt x="26674" y="59461"/>
                </a:lnTo>
                <a:lnTo>
                  <a:pt x="26921" y="59443"/>
                </a:lnTo>
                <a:close/>
                <a:moveTo>
                  <a:pt x="26850" y="60465"/>
                </a:moveTo>
                <a:lnTo>
                  <a:pt x="27009" y="60483"/>
                </a:lnTo>
                <a:lnTo>
                  <a:pt x="27326" y="60553"/>
                </a:lnTo>
                <a:lnTo>
                  <a:pt x="27678" y="60624"/>
                </a:lnTo>
                <a:lnTo>
                  <a:pt x="27590" y="60747"/>
                </a:lnTo>
                <a:lnTo>
                  <a:pt x="27502" y="60835"/>
                </a:lnTo>
                <a:lnTo>
                  <a:pt x="27414" y="60906"/>
                </a:lnTo>
                <a:lnTo>
                  <a:pt x="27291" y="60941"/>
                </a:lnTo>
                <a:lnTo>
                  <a:pt x="27286" y="60946"/>
                </a:lnTo>
                <a:lnTo>
                  <a:pt x="27286" y="60946"/>
                </a:lnTo>
                <a:lnTo>
                  <a:pt x="27150" y="60870"/>
                </a:lnTo>
                <a:lnTo>
                  <a:pt x="26974" y="60835"/>
                </a:lnTo>
                <a:lnTo>
                  <a:pt x="26797" y="60800"/>
                </a:lnTo>
                <a:lnTo>
                  <a:pt x="26639" y="60747"/>
                </a:lnTo>
                <a:lnTo>
                  <a:pt x="26533" y="60730"/>
                </a:lnTo>
                <a:lnTo>
                  <a:pt x="26498" y="60694"/>
                </a:lnTo>
                <a:lnTo>
                  <a:pt x="26463" y="60624"/>
                </a:lnTo>
                <a:lnTo>
                  <a:pt x="26586" y="60553"/>
                </a:lnTo>
                <a:lnTo>
                  <a:pt x="26709" y="60483"/>
                </a:lnTo>
                <a:lnTo>
                  <a:pt x="26850" y="60465"/>
                </a:lnTo>
                <a:close/>
                <a:moveTo>
                  <a:pt x="15768" y="59690"/>
                </a:moveTo>
                <a:lnTo>
                  <a:pt x="15927" y="59743"/>
                </a:lnTo>
                <a:lnTo>
                  <a:pt x="16068" y="59831"/>
                </a:lnTo>
                <a:lnTo>
                  <a:pt x="16191" y="59919"/>
                </a:lnTo>
                <a:lnTo>
                  <a:pt x="16314" y="60025"/>
                </a:lnTo>
                <a:lnTo>
                  <a:pt x="16438" y="60166"/>
                </a:lnTo>
                <a:lnTo>
                  <a:pt x="16561" y="60307"/>
                </a:lnTo>
                <a:lnTo>
                  <a:pt x="16649" y="60465"/>
                </a:lnTo>
                <a:lnTo>
                  <a:pt x="16720" y="60641"/>
                </a:lnTo>
                <a:lnTo>
                  <a:pt x="16737" y="60730"/>
                </a:lnTo>
                <a:lnTo>
                  <a:pt x="16755" y="60818"/>
                </a:lnTo>
                <a:lnTo>
                  <a:pt x="16755" y="60906"/>
                </a:lnTo>
                <a:lnTo>
                  <a:pt x="16720" y="60994"/>
                </a:lnTo>
                <a:lnTo>
                  <a:pt x="16579" y="60941"/>
                </a:lnTo>
                <a:lnTo>
                  <a:pt x="16455" y="60870"/>
                </a:lnTo>
                <a:lnTo>
                  <a:pt x="16332" y="60782"/>
                </a:lnTo>
                <a:lnTo>
                  <a:pt x="16226" y="60712"/>
                </a:lnTo>
                <a:lnTo>
                  <a:pt x="16121" y="60624"/>
                </a:lnTo>
                <a:lnTo>
                  <a:pt x="16033" y="60518"/>
                </a:lnTo>
                <a:lnTo>
                  <a:pt x="15944" y="60430"/>
                </a:lnTo>
                <a:lnTo>
                  <a:pt x="15892" y="60324"/>
                </a:lnTo>
                <a:lnTo>
                  <a:pt x="15821" y="60183"/>
                </a:lnTo>
                <a:lnTo>
                  <a:pt x="15768" y="60025"/>
                </a:lnTo>
                <a:lnTo>
                  <a:pt x="15751" y="59866"/>
                </a:lnTo>
                <a:lnTo>
                  <a:pt x="15768" y="59690"/>
                </a:lnTo>
                <a:close/>
                <a:moveTo>
                  <a:pt x="25969" y="60853"/>
                </a:moveTo>
                <a:lnTo>
                  <a:pt x="26128" y="60870"/>
                </a:lnTo>
                <a:lnTo>
                  <a:pt x="26410" y="60906"/>
                </a:lnTo>
                <a:lnTo>
                  <a:pt x="26692" y="60923"/>
                </a:lnTo>
                <a:lnTo>
                  <a:pt x="26991" y="60941"/>
                </a:lnTo>
                <a:lnTo>
                  <a:pt x="27275" y="60957"/>
                </a:lnTo>
                <a:lnTo>
                  <a:pt x="27203" y="61029"/>
                </a:lnTo>
                <a:lnTo>
                  <a:pt x="27097" y="61082"/>
                </a:lnTo>
                <a:lnTo>
                  <a:pt x="26903" y="61188"/>
                </a:lnTo>
                <a:lnTo>
                  <a:pt x="26692" y="61276"/>
                </a:lnTo>
                <a:lnTo>
                  <a:pt x="26480" y="61346"/>
                </a:lnTo>
                <a:lnTo>
                  <a:pt x="26269" y="61399"/>
                </a:lnTo>
                <a:lnTo>
                  <a:pt x="26057" y="61452"/>
                </a:lnTo>
                <a:lnTo>
                  <a:pt x="25846" y="61469"/>
                </a:lnTo>
                <a:lnTo>
                  <a:pt x="25617" y="61487"/>
                </a:lnTo>
                <a:lnTo>
                  <a:pt x="25388" y="61487"/>
                </a:lnTo>
                <a:lnTo>
                  <a:pt x="25282" y="61469"/>
                </a:lnTo>
                <a:lnTo>
                  <a:pt x="25159" y="61452"/>
                </a:lnTo>
                <a:lnTo>
                  <a:pt x="25053" y="61417"/>
                </a:lnTo>
                <a:lnTo>
                  <a:pt x="24965" y="61364"/>
                </a:lnTo>
                <a:lnTo>
                  <a:pt x="24983" y="61311"/>
                </a:lnTo>
                <a:lnTo>
                  <a:pt x="25018" y="61276"/>
                </a:lnTo>
                <a:lnTo>
                  <a:pt x="25106" y="61276"/>
                </a:lnTo>
                <a:lnTo>
                  <a:pt x="25916" y="61293"/>
                </a:lnTo>
                <a:lnTo>
                  <a:pt x="26005" y="61311"/>
                </a:lnTo>
                <a:lnTo>
                  <a:pt x="26110" y="61311"/>
                </a:lnTo>
                <a:lnTo>
                  <a:pt x="26216" y="61276"/>
                </a:lnTo>
                <a:lnTo>
                  <a:pt x="26339" y="61240"/>
                </a:lnTo>
                <a:lnTo>
                  <a:pt x="25511" y="61117"/>
                </a:lnTo>
                <a:lnTo>
                  <a:pt x="25494" y="61064"/>
                </a:lnTo>
                <a:lnTo>
                  <a:pt x="25511" y="61029"/>
                </a:lnTo>
                <a:lnTo>
                  <a:pt x="25529" y="61011"/>
                </a:lnTo>
                <a:lnTo>
                  <a:pt x="25546" y="60994"/>
                </a:lnTo>
                <a:lnTo>
                  <a:pt x="25687" y="60923"/>
                </a:lnTo>
                <a:lnTo>
                  <a:pt x="25828" y="60870"/>
                </a:lnTo>
                <a:lnTo>
                  <a:pt x="25969" y="60853"/>
                </a:lnTo>
                <a:close/>
                <a:moveTo>
                  <a:pt x="22763" y="58862"/>
                </a:moveTo>
                <a:lnTo>
                  <a:pt x="22816" y="58915"/>
                </a:lnTo>
                <a:lnTo>
                  <a:pt x="22868" y="58968"/>
                </a:lnTo>
                <a:lnTo>
                  <a:pt x="22886" y="59021"/>
                </a:lnTo>
                <a:lnTo>
                  <a:pt x="22904" y="59091"/>
                </a:lnTo>
                <a:lnTo>
                  <a:pt x="22886" y="59162"/>
                </a:lnTo>
                <a:lnTo>
                  <a:pt x="22886" y="59232"/>
                </a:lnTo>
                <a:lnTo>
                  <a:pt x="22816" y="59373"/>
                </a:lnTo>
                <a:lnTo>
                  <a:pt x="22939" y="59391"/>
                </a:lnTo>
                <a:lnTo>
                  <a:pt x="22974" y="59391"/>
                </a:lnTo>
                <a:lnTo>
                  <a:pt x="23027" y="59408"/>
                </a:lnTo>
                <a:lnTo>
                  <a:pt x="23045" y="59443"/>
                </a:lnTo>
                <a:lnTo>
                  <a:pt x="23062" y="59479"/>
                </a:lnTo>
                <a:lnTo>
                  <a:pt x="23097" y="59549"/>
                </a:lnTo>
                <a:lnTo>
                  <a:pt x="23168" y="59743"/>
                </a:lnTo>
                <a:lnTo>
                  <a:pt x="23221" y="59937"/>
                </a:lnTo>
                <a:lnTo>
                  <a:pt x="23238" y="60113"/>
                </a:lnTo>
                <a:lnTo>
                  <a:pt x="23238" y="60307"/>
                </a:lnTo>
                <a:lnTo>
                  <a:pt x="23203" y="60483"/>
                </a:lnTo>
                <a:lnTo>
                  <a:pt x="23168" y="60659"/>
                </a:lnTo>
                <a:lnTo>
                  <a:pt x="23097" y="60835"/>
                </a:lnTo>
                <a:lnTo>
                  <a:pt x="22992" y="61011"/>
                </a:lnTo>
                <a:lnTo>
                  <a:pt x="22886" y="61188"/>
                </a:lnTo>
                <a:lnTo>
                  <a:pt x="22745" y="61346"/>
                </a:lnTo>
                <a:lnTo>
                  <a:pt x="22587" y="61487"/>
                </a:lnTo>
                <a:lnTo>
                  <a:pt x="22393" y="61628"/>
                </a:lnTo>
                <a:lnTo>
                  <a:pt x="22393" y="61628"/>
                </a:lnTo>
                <a:lnTo>
                  <a:pt x="22428" y="61487"/>
                </a:lnTo>
                <a:lnTo>
                  <a:pt x="22463" y="61381"/>
                </a:lnTo>
                <a:lnTo>
                  <a:pt x="22569" y="61152"/>
                </a:lnTo>
                <a:lnTo>
                  <a:pt x="22675" y="60941"/>
                </a:lnTo>
                <a:lnTo>
                  <a:pt x="22710" y="60818"/>
                </a:lnTo>
                <a:lnTo>
                  <a:pt x="22728" y="60694"/>
                </a:lnTo>
                <a:lnTo>
                  <a:pt x="22675" y="60730"/>
                </a:lnTo>
                <a:lnTo>
                  <a:pt x="22639" y="60765"/>
                </a:lnTo>
                <a:lnTo>
                  <a:pt x="22569" y="60870"/>
                </a:lnTo>
                <a:lnTo>
                  <a:pt x="22498" y="60959"/>
                </a:lnTo>
                <a:lnTo>
                  <a:pt x="22463" y="60976"/>
                </a:lnTo>
                <a:lnTo>
                  <a:pt x="22410" y="61011"/>
                </a:lnTo>
                <a:lnTo>
                  <a:pt x="22375" y="60976"/>
                </a:lnTo>
                <a:lnTo>
                  <a:pt x="22340" y="60941"/>
                </a:lnTo>
                <a:lnTo>
                  <a:pt x="22340" y="60888"/>
                </a:lnTo>
                <a:lnTo>
                  <a:pt x="22358" y="60712"/>
                </a:lnTo>
                <a:lnTo>
                  <a:pt x="22393" y="60536"/>
                </a:lnTo>
                <a:lnTo>
                  <a:pt x="22446" y="60377"/>
                </a:lnTo>
                <a:lnTo>
                  <a:pt x="22534" y="60201"/>
                </a:lnTo>
                <a:lnTo>
                  <a:pt x="22710" y="59849"/>
                </a:lnTo>
                <a:lnTo>
                  <a:pt x="22728" y="59743"/>
                </a:lnTo>
                <a:lnTo>
                  <a:pt x="22763" y="59620"/>
                </a:lnTo>
                <a:lnTo>
                  <a:pt x="22763" y="59620"/>
                </a:lnTo>
                <a:lnTo>
                  <a:pt x="22692" y="59655"/>
                </a:lnTo>
                <a:lnTo>
                  <a:pt x="22639" y="59690"/>
                </a:lnTo>
                <a:lnTo>
                  <a:pt x="22551" y="59778"/>
                </a:lnTo>
                <a:lnTo>
                  <a:pt x="22481" y="59866"/>
                </a:lnTo>
                <a:lnTo>
                  <a:pt x="22446" y="59901"/>
                </a:lnTo>
                <a:lnTo>
                  <a:pt x="22393" y="59937"/>
                </a:lnTo>
                <a:lnTo>
                  <a:pt x="22358" y="59919"/>
                </a:lnTo>
                <a:lnTo>
                  <a:pt x="22340" y="59901"/>
                </a:lnTo>
                <a:lnTo>
                  <a:pt x="22340" y="59831"/>
                </a:lnTo>
                <a:lnTo>
                  <a:pt x="22375" y="59567"/>
                </a:lnTo>
                <a:lnTo>
                  <a:pt x="22463" y="59320"/>
                </a:lnTo>
                <a:lnTo>
                  <a:pt x="22569" y="59091"/>
                </a:lnTo>
                <a:lnTo>
                  <a:pt x="22710" y="58880"/>
                </a:lnTo>
                <a:lnTo>
                  <a:pt x="22763" y="58862"/>
                </a:lnTo>
                <a:close/>
                <a:moveTo>
                  <a:pt x="21811" y="58281"/>
                </a:moveTo>
                <a:lnTo>
                  <a:pt x="21882" y="58422"/>
                </a:lnTo>
                <a:lnTo>
                  <a:pt x="21935" y="58545"/>
                </a:lnTo>
                <a:lnTo>
                  <a:pt x="21988" y="58686"/>
                </a:lnTo>
                <a:lnTo>
                  <a:pt x="22023" y="58827"/>
                </a:lnTo>
                <a:lnTo>
                  <a:pt x="22040" y="58968"/>
                </a:lnTo>
                <a:lnTo>
                  <a:pt x="22040" y="59126"/>
                </a:lnTo>
                <a:lnTo>
                  <a:pt x="22040" y="59267"/>
                </a:lnTo>
                <a:lnTo>
                  <a:pt x="22040" y="59426"/>
                </a:lnTo>
                <a:lnTo>
                  <a:pt x="21811" y="59338"/>
                </a:lnTo>
                <a:lnTo>
                  <a:pt x="21794" y="59443"/>
                </a:lnTo>
                <a:lnTo>
                  <a:pt x="21811" y="59532"/>
                </a:lnTo>
                <a:lnTo>
                  <a:pt x="21829" y="59620"/>
                </a:lnTo>
                <a:lnTo>
                  <a:pt x="21847" y="59708"/>
                </a:lnTo>
                <a:lnTo>
                  <a:pt x="21935" y="59884"/>
                </a:lnTo>
                <a:lnTo>
                  <a:pt x="21988" y="60060"/>
                </a:lnTo>
                <a:lnTo>
                  <a:pt x="21935" y="60042"/>
                </a:lnTo>
                <a:lnTo>
                  <a:pt x="21899" y="60025"/>
                </a:lnTo>
                <a:lnTo>
                  <a:pt x="21847" y="59972"/>
                </a:lnTo>
                <a:lnTo>
                  <a:pt x="21776" y="59831"/>
                </a:lnTo>
                <a:lnTo>
                  <a:pt x="21688" y="59708"/>
                </a:lnTo>
                <a:lnTo>
                  <a:pt x="21635" y="59637"/>
                </a:lnTo>
                <a:lnTo>
                  <a:pt x="21547" y="59602"/>
                </a:lnTo>
                <a:lnTo>
                  <a:pt x="21670" y="59919"/>
                </a:lnTo>
                <a:lnTo>
                  <a:pt x="21811" y="60236"/>
                </a:lnTo>
                <a:lnTo>
                  <a:pt x="21864" y="60395"/>
                </a:lnTo>
                <a:lnTo>
                  <a:pt x="21899" y="60553"/>
                </a:lnTo>
                <a:lnTo>
                  <a:pt x="21935" y="60730"/>
                </a:lnTo>
                <a:lnTo>
                  <a:pt x="21935" y="60906"/>
                </a:lnTo>
                <a:lnTo>
                  <a:pt x="21882" y="60870"/>
                </a:lnTo>
                <a:lnTo>
                  <a:pt x="21811" y="60818"/>
                </a:lnTo>
                <a:lnTo>
                  <a:pt x="21741" y="60694"/>
                </a:lnTo>
                <a:lnTo>
                  <a:pt x="21653" y="60571"/>
                </a:lnTo>
                <a:lnTo>
                  <a:pt x="21600" y="60518"/>
                </a:lnTo>
                <a:lnTo>
                  <a:pt x="21547" y="60465"/>
                </a:lnTo>
                <a:lnTo>
                  <a:pt x="21600" y="60641"/>
                </a:lnTo>
                <a:lnTo>
                  <a:pt x="21670" y="60800"/>
                </a:lnTo>
                <a:lnTo>
                  <a:pt x="21811" y="61117"/>
                </a:lnTo>
                <a:lnTo>
                  <a:pt x="21882" y="61276"/>
                </a:lnTo>
                <a:lnTo>
                  <a:pt x="21935" y="61434"/>
                </a:lnTo>
                <a:lnTo>
                  <a:pt x="21988" y="61593"/>
                </a:lnTo>
                <a:lnTo>
                  <a:pt x="22005" y="61787"/>
                </a:lnTo>
                <a:lnTo>
                  <a:pt x="21917" y="61769"/>
                </a:lnTo>
                <a:lnTo>
                  <a:pt x="21864" y="61734"/>
                </a:lnTo>
                <a:lnTo>
                  <a:pt x="21670" y="61593"/>
                </a:lnTo>
                <a:lnTo>
                  <a:pt x="21512" y="61417"/>
                </a:lnTo>
                <a:lnTo>
                  <a:pt x="21371" y="61205"/>
                </a:lnTo>
                <a:lnTo>
                  <a:pt x="21265" y="60994"/>
                </a:lnTo>
                <a:lnTo>
                  <a:pt x="21195" y="60765"/>
                </a:lnTo>
                <a:lnTo>
                  <a:pt x="21159" y="60518"/>
                </a:lnTo>
                <a:lnTo>
                  <a:pt x="21159" y="60289"/>
                </a:lnTo>
                <a:lnTo>
                  <a:pt x="21195" y="60042"/>
                </a:lnTo>
                <a:lnTo>
                  <a:pt x="21230" y="59937"/>
                </a:lnTo>
                <a:lnTo>
                  <a:pt x="21265" y="59831"/>
                </a:lnTo>
                <a:lnTo>
                  <a:pt x="21389" y="59620"/>
                </a:lnTo>
                <a:lnTo>
                  <a:pt x="21477" y="59443"/>
                </a:lnTo>
                <a:lnTo>
                  <a:pt x="21529" y="59250"/>
                </a:lnTo>
                <a:lnTo>
                  <a:pt x="21723" y="58510"/>
                </a:lnTo>
                <a:lnTo>
                  <a:pt x="21776" y="58404"/>
                </a:lnTo>
                <a:lnTo>
                  <a:pt x="21811" y="58281"/>
                </a:lnTo>
                <a:close/>
                <a:moveTo>
                  <a:pt x="11910" y="60342"/>
                </a:moveTo>
                <a:lnTo>
                  <a:pt x="12033" y="60360"/>
                </a:lnTo>
                <a:lnTo>
                  <a:pt x="12227" y="60377"/>
                </a:lnTo>
                <a:lnTo>
                  <a:pt x="12403" y="60412"/>
                </a:lnTo>
                <a:lnTo>
                  <a:pt x="12456" y="60624"/>
                </a:lnTo>
                <a:lnTo>
                  <a:pt x="12491" y="60730"/>
                </a:lnTo>
                <a:lnTo>
                  <a:pt x="12544" y="60818"/>
                </a:lnTo>
                <a:lnTo>
                  <a:pt x="12632" y="60888"/>
                </a:lnTo>
                <a:lnTo>
                  <a:pt x="12720" y="60959"/>
                </a:lnTo>
                <a:lnTo>
                  <a:pt x="12808" y="61011"/>
                </a:lnTo>
                <a:lnTo>
                  <a:pt x="12914" y="61047"/>
                </a:lnTo>
                <a:lnTo>
                  <a:pt x="13020" y="61029"/>
                </a:lnTo>
                <a:lnTo>
                  <a:pt x="13126" y="60994"/>
                </a:lnTo>
                <a:lnTo>
                  <a:pt x="13249" y="60923"/>
                </a:lnTo>
                <a:lnTo>
                  <a:pt x="13390" y="60870"/>
                </a:lnTo>
                <a:lnTo>
                  <a:pt x="13513" y="60853"/>
                </a:lnTo>
                <a:lnTo>
                  <a:pt x="13584" y="60870"/>
                </a:lnTo>
                <a:lnTo>
                  <a:pt x="13672" y="60888"/>
                </a:lnTo>
                <a:lnTo>
                  <a:pt x="13830" y="60959"/>
                </a:lnTo>
                <a:lnTo>
                  <a:pt x="13989" y="61047"/>
                </a:lnTo>
                <a:lnTo>
                  <a:pt x="14077" y="61100"/>
                </a:lnTo>
                <a:lnTo>
                  <a:pt x="14130" y="61170"/>
                </a:lnTo>
                <a:lnTo>
                  <a:pt x="14200" y="61240"/>
                </a:lnTo>
                <a:lnTo>
                  <a:pt x="14236" y="61329"/>
                </a:lnTo>
                <a:lnTo>
                  <a:pt x="14271" y="61399"/>
                </a:lnTo>
                <a:lnTo>
                  <a:pt x="14200" y="61452"/>
                </a:lnTo>
                <a:lnTo>
                  <a:pt x="14112" y="61487"/>
                </a:lnTo>
                <a:lnTo>
                  <a:pt x="13883" y="61575"/>
                </a:lnTo>
                <a:lnTo>
                  <a:pt x="13637" y="61646"/>
                </a:lnTo>
                <a:lnTo>
                  <a:pt x="13548" y="61646"/>
                </a:lnTo>
                <a:lnTo>
                  <a:pt x="13460" y="61628"/>
                </a:lnTo>
                <a:lnTo>
                  <a:pt x="13390" y="61575"/>
                </a:lnTo>
                <a:lnTo>
                  <a:pt x="13319" y="61487"/>
                </a:lnTo>
                <a:lnTo>
                  <a:pt x="13231" y="61346"/>
                </a:lnTo>
                <a:lnTo>
                  <a:pt x="13196" y="61329"/>
                </a:lnTo>
                <a:lnTo>
                  <a:pt x="13161" y="61329"/>
                </a:lnTo>
                <a:lnTo>
                  <a:pt x="13126" y="61346"/>
                </a:lnTo>
                <a:lnTo>
                  <a:pt x="13108" y="61364"/>
                </a:lnTo>
                <a:lnTo>
                  <a:pt x="13002" y="61804"/>
                </a:lnTo>
                <a:lnTo>
                  <a:pt x="12967" y="61892"/>
                </a:lnTo>
                <a:lnTo>
                  <a:pt x="12932" y="61998"/>
                </a:lnTo>
                <a:lnTo>
                  <a:pt x="12879" y="62069"/>
                </a:lnTo>
                <a:lnTo>
                  <a:pt x="12808" y="62157"/>
                </a:lnTo>
                <a:lnTo>
                  <a:pt x="12738" y="62209"/>
                </a:lnTo>
                <a:lnTo>
                  <a:pt x="12668" y="62262"/>
                </a:lnTo>
                <a:lnTo>
                  <a:pt x="12579" y="62315"/>
                </a:lnTo>
                <a:lnTo>
                  <a:pt x="12474" y="62350"/>
                </a:lnTo>
                <a:lnTo>
                  <a:pt x="12403" y="62368"/>
                </a:lnTo>
                <a:lnTo>
                  <a:pt x="12298" y="62368"/>
                </a:lnTo>
                <a:lnTo>
                  <a:pt x="12280" y="62086"/>
                </a:lnTo>
                <a:lnTo>
                  <a:pt x="12262" y="61822"/>
                </a:lnTo>
                <a:lnTo>
                  <a:pt x="12280" y="61663"/>
                </a:lnTo>
                <a:lnTo>
                  <a:pt x="12333" y="61505"/>
                </a:lnTo>
                <a:lnTo>
                  <a:pt x="12368" y="61434"/>
                </a:lnTo>
                <a:lnTo>
                  <a:pt x="12403" y="61364"/>
                </a:lnTo>
                <a:lnTo>
                  <a:pt x="12474" y="61293"/>
                </a:lnTo>
                <a:lnTo>
                  <a:pt x="12544" y="61240"/>
                </a:lnTo>
                <a:lnTo>
                  <a:pt x="12579" y="61205"/>
                </a:lnTo>
                <a:lnTo>
                  <a:pt x="12632" y="61170"/>
                </a:lnTo>
                <a:lnTo>
                  <a:pt x="12650" y="61117"/>
                </a:lnTo>
                <a:lnTo>
                  <a:pt x="12650" y="61047"/>
                </a:lnTo>
                <a:lnTo>
                  <a:pt x="12562" y="61011"/>
                </a:lnTo>
                <a:lnTo>
                  <a:pt x="12474" y="61011"/>
                </a:lnTo>
                <a:lnTo>
                  <a:pt x="12386" y="61029"/>
                </a:lnTo>
                <a:lnTo>
                  <a:pt x="12315" y="61064"/>
                </a:lnTo>
                <a:lnTo>
                  <a:pt x="12139" y="61152"/>
                </a:lnTo>
                <a:lnTo>
                  <a:pt x="11980" y="61240"/>
                </a:lnTo>
                <a:lnTo>
                  <a:pt x="11769" y="61293"/>
                </a:lnTo>
                <a:lnTo>
                  <a:pt x="11663" y="61329"/>
                </a:lnTo>
                <a:lnTo>
                  <a:pt x="11452" y="61329"/>
                </a:lnTo>
                <a:lnTo>
                  <a:pt x="11346" y="61311"/>
                </a:lnTo>
                <a:lnTo>
                  <a:pt x="11223" y="61276"/>
                </a:lnTo>
                <a:lnTo>
                  <a:pt x="11117" y="61223"/>
                </a:lnTo>
                <a:lnTo>
                  <a:pt x="11205" y="61011"/>
                </a:lnTo>
                <a:lnTo>
                  <a:pt x="11311" y="60818"/>
                </a:lnTo>
                <a:lnTo>
                  <a:pt x="11434" y="60641"/>
                </a:lnTo>
                <a:lnTo>
                  <a:pt x="11593" y="60465"/>
                </a:lnTo>
                <a:lnTo>
                  <a:pt x="11699" y="60412"/>
                </a:lnTo>
                <a:lnTo>
                  <a:pt x="11804" y="60360"/>
                </a:lnTo>
                <a:lnTo>
                  <a:pt x="11910" y="60342"/>
                </a:lnTo>
                <a:close/>
                <a:moveTo>
                  <a:pt x="24331" y="62245"/>
                </a:moveTo>
                <a:lnTo>
                  <a:pt x="24613" y="62280"/>
                </a:lnTo>
                <a:lnTo>
                  <a:pt x="24806" y="62333"/>
                </a:lnTo>
                <a:lnTo>
                  <a:pt x="25000" y="62403"/>
                </a:lnTo>
                <a:lnTo>
                  <a:pt x="25071" y="62456"/>
                </a:lnTo>
                <a:lnTo>
                  <a:pt x="25159" y="62509"/>
                </a:lnTo>
                <a:lnTo>
                  <a:pt x="25229" y="62579"/>
                </a:lnTo>
                <a:lnTo>
                  <a:pt x="25300" y="62650"/>
                </a:lnTo>
                <a:lnTo>
                  <a:pt x="24560" y="63073"/>
                </a:lnTo>
                <a:lnTo>
                  <a:pt x="24489" y="63108"/>
                </a:lnTo>
                <a:lnTo>
                  <a:pt x="24419" y="63090"/>
                </a:lnTo>
                <a:lnTo>
                  <a:pt x="24348" y="63073"/>
                </a:lnTo>
                <a:lnTo>
                  <a:pt x="24278" y="63020"/>
                </a:lnTo>
                <a:lnTo>
                  <a:pt x="24313" y="62967"/>
                </a:lnTo>
                <a:lnTo>
                  <a:pt x="24348" y="62932"/>
                </a:lnTo>
                <a:lnTo>
                  <a:pt x="24436" y="62879"/>
                </a:lnTo>
                <a:lnTo>
                  <a:pt x="24525" y="62808"/>
                </a:lnTo>
                <a:lnTo>
                  <a:pt x="24560" y="62773"/>
                </a:lnTo>
                <a:lnTo>
                  <a:pt x="24595" y="62720"/>
                </a:lnTo>
                <a:lnTo>
                  <a:pt x="24436" y="62756"/>
                </a:lnTo>
                <a:lnTo>
                  <a:pt x="24296" y="62808"/>
                </a:lnTo>
                <a:lnTo>
                  <a:pt x="24155" y="62861"/>
                </a:lnTo>
                <a:lnTo>
                  <a:pt x="23996" y="62914"/>
                </a:lnTo>
                <a:lnTo>
                  <a:pt x="23855" y="62949"/>
                </a:lnTo>
                <a:lnTo>
                  <a:pt x="23697" y="62985"/>
                </a:lnTo>
                <a:lnTo>
                  <a:pt x="23520" y="63002"/>
                </a:lnTo>
                <a:lnTo>
                  <a:pt x="23327" y="62985"/>
                </a:lnTo>
                <a:lnTo>
                  <a:pt x="23626" y="62738"/>
                </a:lnTo>
                <a:lnTo>
                  <a:pt x="23520" y="62738"/>
                </a:lnTo>
                <a:lnTo>
                  <a:pt x="23450" y="62756"/>
                </a:lnTo>
                <a:lnTo>
                  <a:pt x="23291" y="62808"/>
                </a:lnTo>
                <a:lnTo>
                  <a:pt x="23080" y="62897"/>
                </a:lnTo>
                <a:lnTo>
                  <a:pt x="22851" y="62967"/>
                </a:lnTo>
                <a:lnTo>
                  <a:pt x="22639" y="63037"/>
                </a:lnTo>
                <a:lnTo>
                  <a:pt x="22393" y="63073"/>
                </a:lnTo>
                <a:lnTo>
                  <a:pt x="22340" y="63073"/>
                </a:lnTo>
                <a:lnTo>
                  <a:pt x="22234" y="63037"/>
                </a:lnTo>
                <a:lnTo>
                  <a:pt x="22516" y="62773"/>
                </a:lnTo>
                <a:lnTo>
                  <a:pt x="22657" y="62650"/>
                </a:lnTo>
                <a:lnTo>
                  <a:pt x="22798" y="62544"/>
                </a:lnTo>
                <a:lnTo>
                  <a:pt x="22939" y="62438"/>
                </a:lnTo>
                <a:lnTo>
                  <a:pt x="23097" y="62368"/>
                </a:lnTo>
                <a:lnTo>
                  <a:pt x="23274" y="62315"/>
                </a:lnTo>
                <a:lnTo>
                  <a:pt x="23467" y="62280"/>
                </a:lnTo>
                <a:lnTo>
                  <a:pt x="23749" y="62262"/>
                </a:lnTo>
                <a:lnTo>
                  <a:pt x="24049" y="62245"/>
                </a:lnTo>
                <a:close/>
                <a:moveTo>
                  <a:pt x="25494" y="62808"/>
                </a:moveTo>
                <a:lnTo>
                  <a:pt x="25635" y="62949"/>
                </a:lnTo>
                <a:lnTo>
                  <a:pt x="25740" y="63108"/>
                </a:lnTo>
                <a:lnTo>
                  <a:pt x="25828" y="63284"/>
                </a:lnTo>
                <a:lnTo>
                  <a:pt x="25846" y="63372"/>
                </a:lnTo>
                <a:lnTo>
                  <a:pt x="25864" y="63460"/>
                </a:lnTo>
                <a:lnTo>
                  <a:pt x="25828" y="63496"/>
                </a:lnTo>
                <a:lnTo>
                  <a:pt x="25793" y="63496"/>
                </a:lnTo>
                <a:lnTo>
                  <a:pt x="24965" y="63161"/>
                </a:lnTo>
                <a:lnTo>
                  <a:pt x="25018" y="63090"/>
                </a:lnTo>
                <a:lnTo>
                  <a:pt x="25088" y="63037"/>
                </a:lnTo>
                <a:lnTo>
                  <a:pt x="25229" y="62967"/>
                </a:lnTo>
                <a:lnTo>
                  <a:pt x="25370" y="62897"/>
                </a:lnTo>
                <a:lnTo>
                  <a:pt x="25441" y="62861"/>
                </a:lnTo>
                <a:lnTo>
                  <a:pt x="25494" y="62808"/>
                </a:lnTo>
                <a:close/>
                <a:moveTo>
                  <a:pt x="24190" y="63337"/>
                </a:moveTo>
                <a:lnTo>
                  <a:pt x="24296" y="63372"/>
                </a:lnTo>
                <a:lnTo>
                  <a:pt x="24401" y="63407"/>
                </a:lnTo>
                <a:lnTo>
                  <a:pt x="24630" y="63513"/>
                </a:lnTo>
                <a:lnTo>
                  <a:pt x="24525" y="63566"/>
                </a:lnTo>
                <a:lnTo>
                  <a:pt x="24436" y="63601"/>
                </a:lnTo>
                <a:lnTo>
                  <a:pt x="24366" y="63619"/>
                </a:lnTo>
                <a:lnTo>
                  <a:pt x="24313" y="63619"/>
                </a:lnTo>
                <a:lnTo>
                  <a:pt x="24278" y="63584"/>
                </a:lnTo>
                <a:lnTo>
                  <a:pt x="24243" y="63531"/>
                </a:lnTo>
                <a:lnTo>
                  <a:pt x="24207" y="63443"/>
                </a:lnTo>
                <a:lnTo>
                  <a:pt x="24190" y="63337"/>
                </a:lnTo>
                <a:close/>
                <a:moveTo>
                  <a:pt x="22428" y="63319"/>
                </a:moveTo>
                <a:lnTo>
                  <a:pt x="22569" y="63337"/>
                </a:lnTo>
                <a:lnTo>
                  <a:pt x="22692" y="63407"/>
                </a:lnTo>
                <a:lnTo>
                  <a:pt x="22816" y="63496"/>
                </a:lnTo>
                <a:lnTo>
                  <a:pt x="22939" y="63601"/>
                </a:lnTo>
                <a:lnTo>
                  <a:pt x="23027" y="63725"/>
                </a:lnTo>
                <a:lnTo>
                  <a:pt x="23080" y="63866"/>
                </a:lnTo>
                <a:lnTo>
                  <a:pt x="23080" y="63866"/>
                </a:lnTo>
                <a:lnTo>
                  <a:pt x="22921" y="63848"/>
                </a:lnTo>
                <a:lnTo>
                  <a:pt x="22763" y="63830"/>
                </a:lnTo>
                <a:lnTo>
                  <a:pt x="22622" y="63777"/>
                </a:lnTo>
                <a:lnTo>
                  <a:pt x="22498" y="63725"/>
                </a:lnTo>
                <a:lnTo>
                  <a:pt x="22393" y="63672"/>
                </a:lnTo>
                <a:lnTo>
                  <a:pt x="22287" y="63584"/>
                </a:lnTo>
                <a:lnTo>
                  <a:pt x="22217" y="63496"/>
                </a:lnTo>
                <a:lnTo>
                  <a:pt x="22146" y="63372"/>
                </a:lnTo>
                <a:lnTo>
                  <a:pt x="22217" y="63355"/>
                </a:lnTo>
                <a:lnTo>
                  <a:pt x="22287" y="63337"/>
                </a:lnTo>
                <a:lnTo>
                  <a:pt x="22428" y="63319"/>
                </a:lnTo>
                <a:close/>
                <a:moveTo>
                  <a:pt x="17971" y="62985"/>
                </a:moveTo>
                <a:lnTo>
                  <a:pt x="18059" y="63143"/>
                </a:lnTo>
                <a:lnTo>
                  <a:pt x="18112" y="63302"/>
                </a:lnTo>
                <a:lnTo>
                  <a:pt x="18164" y="63478"/>
                </a:lnTo>
                <a:lnTo>
                  <a:pt x="18200" y="63672"/>
                </a:lnTo>
                <a:lnTo>
                  <a:pt x="18200" y="63707"/>
                </a:lnTo>
                <a:lnTo>
                  <a:pt x="18182" y="63760"/>
                </a:lnTo>
                <a:lnTo>
                  <a:pt x="18129" y="63918"/>
                </a:lnTo>
                <a:lnTo>
                  <a:pt x="17935" y="63672"/>
                </a:lnTo>
                <a:lnTo>
                  <a:pt x="17794" y="63460"/>
                </a:lnTo>
                <a:lnTo>
                  <a:pt x="17742" y="63390"/>
                </a:lnTo>
                <a:lnTo>
                  <a:pt x="17724" y="63319"/>
                </a:lnTo>
                <a:lnTo>
                  <a:pt x="17724" y="63249"/>
                </a:lnTo>
                <a:lnTo>
                  <a:pt x="17724" y="63196"/>
                </a:lnTo>
                <a:lnTo>
                  <a:pt x="17759" y="63143"/>
                </a:lnTo>
                <a:lnTo>
                  <a:pt x="17812" y="63090"/>
                </a:lnTo>
                <a:lnTo>
                  <a:pt x="17971" y="62985"/>
                </a:lnTo>
                <a:close/>
                <a:moveTo>
                  <a:pt x="19063" y="63531"/>
                </a:moveTo>
                <a:lnTo>
                  <a:pt x="19098" y="63654"/>
                </a:lnTo>
                <a:lnTo>
                  <a:pt x="19081" y="63742"/>
                </a:lnTo>
                <a:lnTo>
                  <a:pt x="19045" y="63830"/>
                </a:lnTo>
                <a:lnTo>
                  <a:pt x="18940" y="63918"/>
                </a:lnTo>
                <a:lnTo>
                  <a:pt x="18957" y="63795"/>
                </a:lnTo>
                <a:lnTo>
                  <a:pt x="18975" y="63707"/>
                </a:lnTo>
                <a:lnTo>
                  <a:pt x="19010" y="63619"/>
                </a:lnTo>
                <a:lnTo>
                  <a:pt x="19063" y="63531"/>
                </a:lnTo>
                <a:close/>
                <a:moveTo>
                  <a:pt x="23344" y="63319"/>
                </a:moveTo>
                <a:lnTo>
                  <a:pt x="23503" y="63337"/>
                </a:lnTo>
                <a:lnTo>
                  <a:pt x="23644" y="63372"/>
                </a:lnTo>
                <a:lnTo>
                  <a:pt x="23785" y="63443"/>
                </a:lnTo>
                <a:lnTo>
                  <a:pt x="23908" y="63531"/>
                </a:lnTo>
                <a:lnTo>
                  <a:pt x="24014" y="63637"/>
                </a:lnTo>
                <a:lnTo>
                  <a:pt x="24102" y="63760"/>
                </a:lnTo>
                <a:lnTo>
                  <a:pt x="24014" y="63848"/>
                </a:lnTo>
                <a:lnTo>
                  <a:pt x="23908" y="63901"/>
                </a:lnTo>
                <a:lnTo>
                  <a:pt x="23802" y="63936"/>
                </a:lnTo>
                <a:lnTo>
                  <a:pt x="23679" y="63954"/>
                </a:lnTo>
                <a:lnTo>
                  <a:pt x="23591" y="63954"/>
                </a:lnTo>
                <a:lnTo>
                  <a:pt x="23503" y="63936"/>
                </a:lnTo>
                <a:lnTo>
                  <a:pt x="23415" y="63901"/>
                </a:lnTo>
                <a:lnTo>
                  <a:pt x="23344" y="63848"/>
                </a:lnTo>
                <a:lnTo>
                  <a:pt x="23238" y="63742"/>
                </a:lnTo>
                <a:lnTo>
                  <a:pt x="23150" y="63637"/>
                </a:lnTo>
                <a:lnTo>
                  <a:pt x="23062" y="63513"/>
                </a:lnTo>
                <a:lnTo>
                  <a:pt x="22992" y="63372"/>
                </a:lnTo>
                <a:lnTo>
                  <a:pt x="23186" y="63337"/>
                </a:lnTo>
                <a:lnTo>
                  <a:pt x="23344" y="63319"/>
                </a:lnTo>
                <a:close/>
                <a:moveTo>
                  <a:pt x="18658" y="63161"/>
                </a:moveTo>
                <a:lnTo>
                  <a:pt x="18728" y="63196"/>
                </a:lnTo>
                <a:lnTo>
                  <a:pt x="18763" y="63249"/>
                </a:lnTo>
                <a:lnTo>
                  <a:pt x="18799" y="63302"/>
                </a:lnTo>
                <a:lnTo>
                  <a:pt x="18834" y="63425"/>
                </a:lnTo>
                <a:lnTo>
                  <a:pt x="18834" y="63548"/>
                </a:lnTo>
                <a:lnTo>
                  <a:pt x="18816" y="63654"/>
                </a:lnTo>
                <a:lnTo>
                  <a:pt x="18781" y="63760"/>
                </a:lnTo>
                <a:lnTo>
                  <a:pt x="18711" y="63848"/>
                </a:lnTo>
                <a:lnTo>
                  <a:pt x="18640" y="63936"/>
                </a:lnTo>
                <a:lnTo>
                  <a:pt x="18605" y="63954"/>
                </a:lnTo>
                <a:lnTo>
                  <a:pt x="18570" y="63971"/>
                </a:lnTo>
                <a:lnTo>
                  <a:pt x="18534" y="63971"/>
                </a:lnTo>
                <a:lnTo>
                  <a:pt x="18499" y="63954"/>
                </a:lnTo>
                <a:lnTo>
                  <a:pt x="18464" y="63883"/>
                </a:lnTo>
                <a:lnTo>
                  <a:pt x="18482" y="63830"/>
                </a:lnTo>
                <a:lnTo>
                  <a:pt x="18534" y="63725"/>
                </a:lnTo>
                <a:lnTo>
                  <a:pt x="18570" y="63619"/>
                </a:lnTo>
                <a:lnTo>
                  <a:pt x="18570" y="63496"/>
                </a:lnTo>
                <a:lnTo>
                  <a:pt x="18570" y="63390"/>
                </a:lnTo>
                <a:lnTo>
                  <a:pt x="18570" y="63161"/>
                </a:lnTo>
                <a:close/>
                <a:moveTo>
                  <a:pt x="15715" y="65892"/>
                </a:moveTo>
                <a:lnTo>
                  <a:pt x="15751" y="65944"/>
                </a:lnTo>
                <a:lnTo>
                  <a:pt x="15768" y="65962"/>
                </a:lnTo>
                <a:lnTo>
                  <a:pt x="15751" y="65997"/>
                </a:lnTo>
                <a:lnTo>
                  <a:pt x="15733" y="66015"/>
                </a:lnTo>
                <a:lnTo>
                  <a:pt x="15698" y="66015"/>
                </a:lnTo>
                <a:lnTo>
                  <a:pt x="15486" y="65997"/>
                </a:lnTo>
                <a:lnTo>
                  <a:pt x="15592" y="65927"/>
                </a:lnTo>
                <a:lnTo>
                  <a:pt x="15645" y="65892"/>
                </a:lnTo>
                <a:close/>
                <a:moveTo>
                  <a:pt x="19116" y="65539"/>
                </a:moveTo>
                <a:lnTo>
                  <a:pt x="19204" y="65557"/>
                </a:lnTo>
                <a:lnTo>
                  <a:pt x="19239" y="65575"/>
                </a:lnTo>
                <a:lnTo>
                  <a:pt x="19274" y="65610"/>
                </a:lnTo>
                <a:lnTo>
                  <a:pt x="19327" y="65698"/>
                </a:lnTo>
                <a:lnTo>
                  <a:pt x="19186" y="65892"/>
                </a:lnTo>
                <a:lnTo>
                  <a:pt x="18975" y="66138"/>
                </a:lnTo>
                <a:lnTo>
                  <a:pt x="18746" y="66385"/>
                </a:lnTo>
                <a:lnTo>
                  <a:pt x="18499" y="66614"/>
                </a:lnTo>
                <a:lnTo>
                  <a:pt x="18358" y="66455"/>
                </a:lnTo>
                <a:lnTo>
                  <a:pt x="18235" y="66297"/>
                </a:lnTo>
                <a:lnTo>
                  <a:pt x="18200" y="66209"/>
                </a:lnTo>
                <a:lnTo>
                  <a:pt x="18164" y="66103"/>
                </a:lnTo>
                <a:lnTo>
                  <a:pt x="18147" y="65997"/>
                </a:lnTo>
                <a:lnTo>
                  <a:pt x="18147" y="65892"/>
                </a:lnTo>
                <a:lnTo>
                  <a:pt x="18217" y="65839"/>
                </a:lnTo>
                <a:lnTo>
                  <a:pt x="18305" y="65804"/>
                </a:lnTo>
                <a:lnTo>
                  <a:pt x="19010" y="65557"/>
                </a:lnTo>
                <a:lnTo>
                  <a:pt x="19116" y="65539"/>
                </a:lnTo>
                <a:close/>
                <a:moveTo>
                  <a:pt x="19451" y="66297"/>
                </a:moveTo>
                <a:lnTo>
                  <a:pt x="19503" y="66350"/>
                </a:lnTo>
                <a:lnTo>
                  <a:pt x="19503" y="66420"/>
                </a:lnTo>
                <a:lnTo>
                  <a:pt x="19486" y="66473"/>
                </a:lnTo>
                <a:lnTo>
                  <a:pt x="19468" y="66543"/>
                </a:lnTo>
                <a:lnTo>
                  <a:pt x="19415" y="66632"/>
                </a:lnTo>
                <a:lnTo>
                  <a:pt x="19345" y="66720"/>
                </a:lnTo>
                <a:lnTo>
                  <a:pt x="19310" y="66737"/>
                </a:lnTo>
                <a:lnTo>
                  <a:pt x="19257" y="66737"/>
                </a:lnTo>
                <a:lnTo>
                  <a:pt x="19221" y="66720"/>
                </a:lnTo>
                <a:lnTo>
                  <a:pt x="19186" y="66684"/>
                </a:lnTo>
                <a:lnTo>
                  <a:pt x="19151" y="66614"/>
                </a:lnTo>
                <a:lnTo>
                  <a:pt x="19151" y="66561"/>
                </a:lnTo>
                <a:lnTo>
                  <a:pt x="19169" y="66491"/>
                </a:lnTo>
                <a:lnTo>
                  <a:pt x="19204" y="66438"/>
                </a:lnTo>
                <a:lnTo>
                  <a:pt x="19310" y="66350"/>
                </a:lnTo>
                <a:lnTo>
                  <a:pt x="19380" y="66314"/>
                </a:lnTo>
                <a:lnTo>
                  <a:pt x="19451" y="66297"/>
                </a:lnTo>
                <a:close/>
                <a:moveTo>
                  <a:pt x="15557" y="66755"/>
                </a:moveTo>
                <a:lnTo>
                  <a:pt x="15575" y="66773"/>
                </a:lnTo>
                <a:lnTo>
                  <a:pt x="15610" y="66808"/>
                </a:lnTo>
                <a:lnTo>
                  <a:pt x="15486" y="66843"/>
                </a:lnTo>
                <a:lnTo>
                  <a:pt x="15469" y="66790"/>
                </a:lnTo>
                <a:lnTo>
                  <a:pt x="15557" y="66755"/>
                </a:lnTo>
                <a:close/>
                <a:moveTo>
                  <a:pt x="19873" y="65944"/>
                </a:moveTo>
                <a:lnTo>
                  <a:pt x="19961" y="65962"/>
                </a:lnTo>
                <a:lnTo>
                  <a:pt x="20014" y="65997"/>
                </a:lnTo>
                <a:lnTo>
                  <a:pt x="20067" y="66050"/>
                </a:lnTo>
                <a:lnTo>
                  <a:pt x="20085" y="66121"/>
                </a:lnTo>
                <a:lnTo>
                  <a:pt x="20102" y="66174"/>
                </a:lnTo>
                <a:lnTo>
                  <a:pt x="20155" y="66332"/>
                </a:lnTo>
                <a:lnTo>
                  <a:pt x="20173" y="66491"/>
                </a:lnTo>
                <a:lnTo>
                  <a:pt x="20173" y="66649"/>
                </a:lnTo>
                <a:lnTo>
                  <a:pt x="20173" y="66808"/>
                </a:lnTo>
                <a:lnTo>
                  <a:pt x="20155" y="66913"/>
                </a:lnTo>
                <a:lnTo>
                  <a:pt x="20120" y="67002"/>
                </a:lnTo>
                <a:lnTo>
                  <a:pt x="20050" y="67072"/>
                </a:lnTo>
                <a:lnTo>
                  <a:pt x="19979" y="67143"/>
                </a:lnTo>
                <a:lnTo>
                  <a:pt x="19909" y="67160"/>
                </a:lnTo>
                <a:lnTo>
                  <a:pt x="19838" y="67178"/>
                </a:lnTo>
                <a:lnTo>
                  <a:pt x="19838" y="67090"/>
                </a:lnTo>
                <a:lnTo>
                  <a:pt x="19838" y="67037"/>
                </a:lnTo>
                <a:lnTo>
                  <a:pt x="19909" y="66773"/>
                </a:lnTo>
                <a:lnTo>
                  <a:pt x="19944" y="66684"/>
                </a:lnTo>
                <a:lnTo>
                  <a:pt x="19961" y="66579"/>
                </a:lnTo>
                <a:lnTo>
                  <a:pt x="19961" y="66491"/>
                </a:lnTo>
                <a:lnTo>
                  <a:pt x="19944" y="66420"/>
                </a:lnTo>
                <a:lnTo>
                  <a:pt x="19926" y="66332"/>
                </a:lnTo>
                <a:lnTo>
                  <a:pt x="19873" y="66262"/>
                </a:lnTo>
                <a:lnTo>
                  <a:pt x="19803" y="66191"/>
                </a:lnTo>
                <a:lnTo>
                  <a:pt x="19715" y="66138"/>
                </a:lnTo>
                <a:lnTo>
                  <a:pt x="19591" y="66015"/>
                </a:lnTo>
                <a:lnTo>
                  <a:pt x="19697" y="65962"/>
                </a:lnTo>
                <a:lnTo>
                  <a:pt x="19785" y="65944"/>
                </a:lnTo>
                <a:close/>
                <a:moveTo>
                  <a:pt x="19732" y="66808"/>
                </a:moveTo>
                <a:lnTo>
                  <a:pt x="19644" y="67037"/>
                </a:lnTo>
                <a:lnTo>
                  <a:pt x="19591" y="67125"/>
                </a:lnTo>
                <a:lnTo>
                  <a:pt x="19521" y="67213"/>
                </a:lnTo>
                <a:lnTo>
                  <a:pt x="19345" y="67160"/>
                </a:lnTo>
                <a:lnTo>
                  <a:pt x="19221" y="67125"/>
                </a:lnTo>
                <a:lnTo>
                  <a:pt x="19133" y="67054"/>
                </a:lnTo>
                <a:lnTo>
                  <a:pt x="19010" y="66913"/>
                </a:lnTo>
                <a:lnTo>
                  <a:pt x="19063" y="66878"/>
                </a:lnTo>
                <a:lnTo>
                  <a:pt x="19116" y="66878"/>
                </a:lnTo>
                <a:lnTo>
                  <a:pt x="19169" y="66896"/>
                </a:lnTo>
                <a:lnTo>
                  <a:pt x="19221" y="66896"/>
                </a:lnTo>
                <a:lnTo>
                  <a:pt x="19451" y="66878"/>
                </a:lnTo>
                <a:lnTo>
                  <a:pt x="19732" y="66808"/>
                </a:lnTo>
                <a:close/>
                <a:moveTo>
                  <a:pt x="25159" y="65434"/>
                </a:moveTo>
                <a:lnTo>
                  <a:pt x="25265" y="65451"/>
                </a:lnTo>
                <a:lnTo>
                  <a:pt x="25388" y="65469"/>
                </a:lnTo>
                <a:lnTo>
                  <a:pt x="25617" y="65522"/>
                </a:lnTo>
                <a:lnTo>
                  <a:pt x="25864" y="65627"/>
                </a:lnTo>
                <a:lnTo>
                  <a:pt x="26093" y="65768"/>
                </a:lnTo>
                <a:lnTo>
                  <a:pt x="26322" y="65944"/>
                </a:lnTo>
                <a:lnTo>
                  <a:pt x="26515" y="66138"/>
                </a:lnTo>
                <a:lnTo>
                  <a:pt x="26692" y="66350"/>
                </a:lnTo>
                <a:lnTo>
                  <a:pt x="26780" y="66491"/>
                </a:lnTo>
                <a:lnTo>
                  <a:pt x="26868" y="66632"/>
                </a:lnTo>
                <a:lnTo>
                  <a:pt x="26938" y="66773"/>
                </a:lnTo>
                <a:lnTo>
                  <a:pt x="26991" y="66931"/>
                </a:lnTo>
                <a:lnTo>
                  <a:pt x="27044" y="67072"/>
                </a:lnTo>
                <a:lnTo>
                  <a:pt x="27079" y="67231"/>
                </a:lnTo>
                <a:lnTo>
                  <a:pt x="27097" y="67389"/>
                </a:lnTo>
                <a:lnTo>
                  <a:pt x="27114" y="67565"/>
                </a:lnTo>
                <a:lnTo>
                  <a:pt x="27114" y="67724"/>
                </a:lnTo>
                <a:lnTo>
                  <a:pt x="27114" y="67882"/>
                </a:lnTo>
                <a:lnTo>
                  <a:pt x="27097" y="68041"/>
                </a:lnTo>
                <a:lnTo>
                  <a:pt x="27044" y="68200"/>
                </a:lnTo>
                <a:lnTo>
                  <a:pt x="27009" y="68376"/>
                </a:lnTo>
                <a:lnTo>
                  <a:pt x="26938" y="68534"/>
                </a:lnTo>
                <a:lnTo>
                  <a:pt x="26850" y="68693"/>
                </a:lnTo>
                <a:lnTo>
                  <a:pt x="26762" y="68834"/>
                </a:lnTo>
                <a:lnTo>
                  <a:pt x="26621" y="68640"/>
                </a:lnTo>
                <a:lnTo>
                  <a:pt x="26480" y="68358"/>
                </a:lnTo>
                <a:lnTo>
                  <a:pt x="26322" y="68041"/>
                </a:lnTo>
                <a:lnTo>
                  <a:pt x="26216" y="67742"/>
                </a:lnTo>
                <a:lnTo>
                  <a:pt x="26269" y="67724"/>
                </a:lnTo>
                <a:lnTo>
                  <a:pt x="26304" y="67742"/>
                </a:lnTo>
                <a:lnTo>
                  <a:pt x="26374" y="67794"/>
                </a:lnTo>
                <a:lnTo>
                  <a:pt x="26551" y="67918"/>
                </a:lnTo>
                <a:lnTo>
                  <a:pt x="26533" y="67830"/>
                </a:lnTo>
                <a:lnTo>
                  <a:pt x="26498" y="67724"/>
                </a:lnTo>
                <a:lnTo>
                  <a:pt x="26463" y="67636"/>
                </a:lnTo>
                <a:lnTo>
                  <a:pt x="26392" y="67565"/>
                </a:lnTo>
                <a:lnTo>
                  <a:pt x="26286" y="67477"/>
                </a:lnTo>
                <a:lnTo>
                  <a:pt x="26181" y="67424"/>
                </a:lnTo>
                <a:lnTo>
                  <a:pt x="26040" y="67372"/>
                </a:lnTo>
                <a:lnTo>
                  <a:pt x="25881" y="67319"/>
                </a:lnTo>
                <a:lnTo>
                  <a:pt x="25775" y="67107"/>
                </a:lnTo>
                <a:lnTo>
                  <a:pt x="25723" y="66861"/>
                </a:lnTo>
                <a:lnTo>
                  <a:pt x="25758" y="66825"/>
                </a:lnTo>
                <a:lnTo>
                  <a:pt x="25811" y="66825"/>
                </a:lnTo>
                <a:lnTo>
                  <a:pt x="25846" y="66843"/>
                </a:lnTo>
                <a:lnTo>
                  <a:pt x="25881" y="66861"/>
                </a:lnTo>
                <a:lnTo>
                  <a:pt x="26374" y="67195"/>
                </a:lnTo>
                <a:lnTo>
                  <a:pt x="26639" y="67389"/>
                </a:lnTo>
                <a:lnTo>
                  <a:pt x="26674" y="67354"/>
                </a:lnTo>
                <a:lnTo>
                  <a:pt x="26656" y="67319"/>
                </a:lnTo>
                <a:lnTo>
                  <a:pt x="26621" y="67266"/>
                </a:lnTo>
                <a:lnTo>
                  <a:pt x="26392" y="66984"/>
                </a:lnTo>
                <a:lnTo>
                  <a:pt x="26251" y="66843"/>
                </a:lnTo>
                <a:lnTo>
                  <a:pt x="26110" y="66737"/>
                </a:lnTo>
                <a:lnTo>
                  <a:pt x="25934" y="66632"/>
                </a:lnTo>
                <a:lnTo>
                  <a:pt x="25758" y="66561"/>
                </a:lnTo>
                <a:lnTo>
                  <a:pt x="25652" y="66526"/>
                </a:lnTo>
                <a:lnTo>
                  <a:pt x="25564" y="66491"/>
                </a:lnTo>
                <a:lnTo>
                  <a:pt x="25476" y="66420"/>
                </a:lnTo>
                <a:lnTo>
                  <a:pt x="25423" y="66350"/>
                </a:lnTo>
                <a:lnTo>
                  <a:pt x="25370" y="66279"/>
                </a:lnTo>
                <a:lnTo>
                  <a:pt x="25335" y="66174"/>
                </a:lnTo>
                <a:lnTo>
                  <a:pt x="25300" y="66068"/>
                </a:lnTo>
                <a:lnTo>
                  <a:pt x="25282" y="65944"/>
                </a:lnTo>
                <a:lnTo>
                  <a:pt x="25388" y="65980"/>
                </a:lnTo>
                <a:lnTo>
                  <a:pt x="25458" y="66033"/>
                </a:lnTo>
                <a:lnTo>
                  <a:pt x="25617" y="66121"/>
                </a:lnTo>
                <a:lnTo>
                  <a:pt x="25758" y="66226"/>
                </a:lnTo>
                <a:lnTo>
                  <a:pt x="25916" y="66314"/>
                </a:lnTo>
                <a:lnTo>
                  <a:pt x="25934" y="66279"/>
                </a:lnTo>
                <a:lnTo>
                  <a:pt x="25916" y="66244"/>
                </a:lnTo>
                <a:lnTo>
                  <a:pt x="25864" y="66191"/>
                </a:lnTo>
                <a:lnTo>
                  <a:pt x="25687" y="66033"/>
                </a:lnTo>
                <a:lnTo>
                  <a:pt x="25511" y="65874"/>
                </a:lnTo>
                <a:lnTo>
                  <a:pt x="25335" y="65733"/>
                </a:lnTo>
                <a:lnTo>
                  <a:pt x="25141" y="65592"/>
                </a:lnTo>
                <a:lnTo>
                  <a:pt x="24965" y="65469"/>
                </a:lnTo>
                <a:lnTo>
                  <a:pt x="25053" y="65451"/>
                </a:lnTo>
                <a:lnTo>
                  <a:pt x="25159" y="65434"/>
                </a:lnTo>
                <a:close/>
                <a:moveTo>
                  <a:pt x="24525" y="65627"/>
                </a:moveTo>
                <a:lnTo>
                  <a:pt x="24595" y="65663"/>
                </a:lnTo>
                <a:lnTo>
                  <a:pt x="24666" y="65715"/>
                </a:lnTo>
                <a:lnTo>
                  <a:pt x="24718" y="65768"/>
                </a:lnTo>
                <a:lnTo>
                  <a:pt x="24754" y="65821"/>
                </a:lnTo>
                <a:lnTo>
                  <a:pt x="24824" y="65962"/>
                </a:lnTo>
                <a:lnTo>
                  <a:pt x="24842" y="66103"/>
                </a:lnTo>
                <a:lnTo>
                  <a:pt x="24842" y="66314"/>
                </a:lnTo>
                <a:lnTo>
                  <a:pt x="24842" y="66508"/>
                </a:lnTo>
                <a:lnTo>
                  <a:pt x="24842" y="66966"/>
                </a:lnTo>
                <a:lnTo>
                  <a:pt x="24895" y="66896"/>
                </a:lnTo>
                <a:lnTo>
                  <a:pt x="24930" y="66825"/>
                </a:lnTo>
                <a:lnTo>
                  <a:pt x="24983" y="66684"/>
                </a:lnTo>
                <a:lnTo>
                  <a:pt x="25035" y="66543"/>
                </a:lnTo>
                <a:lnTo>
                  <a:pt x="25053" y="66473"/>
                </a:lnTo>
                <a:lnTo>
                  <a:pt x="25106" y="66420"/>
                </a:lnTo>
                <a:lnTo>
                  <a:pt x="25212" y="66473"/>
                </a:lnTo>
                <a:lnTo>
                  <a:pt x="25282" y="66543"/>
                </a:lnTo>
                <a:lnTo>
                  <a:pt x="25317" y="66649"/>
                </a:lnTo>
                <a:lnTo>
                  <a:pt x="25335" y="66773"/>
                </a:lnTo>
                <a:lnTo>
                  <a:pt x="25335" y="67054"/>
                </a:lnTo>
                <a:lnTo>
                  <a:pt x="25335" y="67336"/>
                </a:lnTo>
                <a:lnTo>
                  <a:pt x="25335" y="67460"/>
                </a:lnTo>
                <a:lnTo>
                  <a:pt x="25353" y="67512"/>
                </a:lnTo>
                <a:lnTo>
                  <a:pt x="25388" y="67565"/>
                </a:lnTo>
                <a:lnTo>
                  <a:pt x="25546" y="67336"/>
                </a:lnTo>
                <a:lnTo>
                  <a:pt x="25599" y="67354"/>
                </a:lnTo>
                <a:lnTo>
                  <a:pt x="25617" y="67389"/>
                </a:lnTo>
                <a:lnTo>
                  <a:pt x="25969" y="67900"/>
                </a:lnTo>
                <a:lnTo>
                  <a:pt x="26304" y="68429"/>
                </a:lnTo>
                <a:lnTo>
                  <a:pt x="26392" y="68570"/>
                </a:lnTo>
                <a:lnTo>
                  <a:pt x="26445" y="68728"/>
                </a:lnTo>
                <a:lnTo>
                  <a:pt x="26463" y="68816"/>
                </a:lnTo>
                <a:lnTo>
                  <a:pt x="26463" y="68904"/>
                </a:lnTo>
                <a:lnTo>
                  <a:pt x="26463" y="68992"/>
                </a:lnTo>
                <a:lnTo>
                  <a:pt x="26445" y="69081"/>
                </a:lnTo>
                <a:lnTo>
                  <a:pt x="26392" y="69098"/>
                </a:lnTo>
                <a:lnTo>
                  <a:pt x="26339" y="69098"/>
                </a:lnTo>
                <a:lnTo>
                  <a:pt x="26304" y="69063"/>
                </a:lnTo>
                <a:lnTo>
                  <a:pt x="26286" y="69045"/>
                </a:lnTo>
                <a:lnTo>
                  <a:pt x="26093" y="68816"/>
                </a:lnTo>
                <a:lnTo>
                  <a:pt x="25106" y="67653"/>
                </a:lnTo>
                <a:lnTo>
                  <a:pt x="24983" y="67495"/>
                </a:lnTo>
                <a:lnTo>
                  <a:pt x="24877" y="67336"/>
                </a:lnTo>
                <a:lnTo>
                  <a:pt x="24771" y="67178"/>
                </a:lnTo>
                <a:lnTo>
                  <a:pt x="24683" y="67002"/>
                </a:lnTo>
                <a:lnTo>
                  <a:pt x="24525" y="66649"/>
                </a:lnTo>
                <a:lnTo>
                  <a:pt x="24401" y="66279"/>
                </a:lnTo>
                <a:lnTo>
                  <a:pt x="24384" y="66138"/>
                </a:lnTo>
                <a:lnTo>
                  <a:pt x="24366" y="65997"/>
                </a:lnTo>
                <a:lnTo>
                  <a:pt x="24401" y="65856"/>
                </a:lnTo>
                <a:lnTo>
                  <a:pt x="24454" y="65733"/>
                </a:lnTo>
                <a:lnTo>
                  <a:pt x="24489" y="65680"/>
                </a:lnTo>
                <a:lnTo>
                  <a:pt x="24525" y="65627"/>
                </a:lnTo>
                <a:close/>
                <a:moveTo>
                  <a:pt x="29123" y="0"/>
                </a:moveTo>
                <a:lnTo>
                  <a:pt x="29052" y="18"/>
                </a:lnTo>
                <a:lnTo>
                  <a:pt x="29000" y="53"/>
                </a:lnTo>
                <a:lnTo>
                  <a:pt x="28929" y="123"/>
                </a:lnTo>
                <a:lnTo>
                  <a:pt x="28771" y="317"/>
                </a:lnTo>
                <a:lnTo>
                  <a:pt x="28630" y="529"/>
                </a:lnTo>
                <a:lnTo>
                  <a:pt x="28524" y="758"/>
                </a:lnTo>
                <a:lnTo>
                  <a:pt x="28436" y="1004"/>
                </a:lnTo>
                <a:lnTo>
                  <a:pt x="28365" y="1180"/>
                </a:lnTo>
                <a:lnTo>
                  <a:pt x="28330" y="1374"/>
                </a:lnTo>
                <a:lnTo>
                  <a:pt x="28295" y="1550"/>
                </a:lnTo>
                <a:lnTo>
                  <a:pt x="28277" y="1744"/>
                </a:lnTo>
                <a:lnTo>
                  <a:pt x="28260" y="2114"/>
                </a:lnTo>
                <a:lnTo>
                  <a:pt x="28295" y="2502"/>
                </a:lnTo>
                <a:lnTo>
                  <a:pt x="28312" y="2713"/>
                </a:lnTo>
                <a:lnTo>
                  <a:pt x="28365" y="2925"/>
                </a:lnTo>
                <a:lnTo>
                  <a:pt x="28453" y="3136"/>
                </a:lnTo>
                <a:lnTo>
                  <a:pt x="28559" y="3330"/>
                </a:lnTo>
                <a:lnTo>
                  <a:pt x="28700" y="3559"/>
                </a:lnTo>
                <a:lnTo>
                  <a:pt x="28859" y="3788"/>
                </a:lnTo>
                <a:lnTo>
                  <a:pt x="29035" y="4017"/>
                </a:lnTo>
                <a:lnTo>
                  <a:pt x="29211" y="4228"/>
                </a:lnTo>
                <a:lnTo>
                  <a:pt x="29299" y="4299"/>
                </a:lnTo>
                <a:lnTo>
                  <a:pt x="29334" y="4352"/>
                </a:lnTo>
                <a:lnTo>
                  <a:pt x="29334" y="4422"/>
                </a:lnTo>
                <a:lnTo>
                  <a:pt x="29264" y="4440"/>
                </a:lnTo>
                <a:lnTo>
                  <a:pt x="29193" y="4440"/>
                </a:lnTo>
                <a:lnTo>
                  <a:pt x="28753" y="4369"/>
                </a:lnTo>
                <a:lnTo>
                  <a:pt x="28224" y="4264"/>
                </a:lnTo>
                <a:lnTo>
                  <a:pt x="27696" y="4158"/>
                </a:lnTo>
                <a:lnTo>
                  <a:pt x="27537" y="4105"/>
                </a:lnTo>
                <a:lnTo>
                  <a:pt x="27396" y="4052"/>
                </a:lnTo>
                <a:lnTo>
                  <a:pt x="27255" y="3982"/>
                </a:lnTo>
                <a:lnTo>
                  <a:pt x="27114" y="3894"/>
                </a:lnTo>
                <a:lnTo>
                  <a:pt x="27009" y="3806"/>
                </a:lnTo>
                <a:lnTo>
                  <a:pt x="26903" y="3682"/>
                </a:lnTo>
                <a:lnTo>
                  <a:pt x="26797" y="3541"/>
                </a:lnTo>
                <a:lnTo>
                  <a:pt x="26727" y="3400"/>
                </a:lnTo>
                <a:lnTo>
                  <a:pt x="26639" y="3242"/>
                </a:lnTo>
                <a:lnTo>
                  <a:pt x="26551" y="3083"/>
                </a:lnTo>
                <a:lnTo>
                  <a:pt x="26445" y="2942"/>
                </a:lnTo>
                <a:lnTo>
                  <a:pt x="26322" y="2819"/>
                </a:lnTo>
                <a:lnTo>
                  <a:pt x="26181" y="2696"/>
                </a:lnTo>
                <a:lnTo>
                  <a:pt x="26040" y="2607"/>
                </a:lnTo>
                <a:lnTo>
                  <a:pt x="25899" y="2502"/>
                </a:lnTo>
                <a:lnTo>
                  <a:pt x="25740" y="2431"/>
                </a:lnTo>
                <a:lnTo>
                  <a:pt x="25388" y="2273"/>
                </a:lnTo>
                <a:lnTo>
                  <a:pt x="25035" y="2167"/>
                </a:lnTo>
                <a:lnTo>
                  <a:pt x="24296" y="1920"/>
                </a:lnTo>
                <a:lnTo>
                  <a:pt x="23556" y="1638"/>
                </a:lnTo>
                <a:lnTo>
                  <a:pt x="22833" y="1339"/>
                </a:lnTo>
                <a:lnTo>
                  <a:pt x="22111" y="1022"/>
                </a:lnTo>
                <a:lnTo>
                  <a:pt x="21864" y="916"/>
                </a:lnTo>
                <a:lnTo>
                  <a:pt x="21688" y="863"/>
                </a:lnTo>
                <a:lnTo>
                  <a:pt x="21635" y="1004"/>
                </a:lnTo>
                <a:lnTo>
                  <a:pt x="21600" y="1128"/>
                </a:lnTo>
                <a:lnTo>
                  <a:pt x="21600" y="1251"/>
                </a:lnTo>
                <a:lnTo>
                  <a:pt x="21600" y="1374"/>
                </a:lnTo>
                <a:lnTo>
                  <a:pt x="21670" y="1779"/>
                </a:lnTo>
                <a:lnTo>
                  <a:pt x="21759" y="2167"/>
                </a:lnTo>
                <a:lnTo>
                  <a:pt x="21864" y="2572"/>
                </a:lnTo>
                <a:lnTo>
                  <a:pt x="22005" y="2942"/>
                </a:lnTo>
                <a:lnTo>
                  <a:pt x="22111" y="3171"/>
                </a:lnTo>
                <a:lnTo>
                  <a:pt x="22217" y="3365"/>
                </a:lnTo>
                <a:lnTo>
                  <a:pt x="22340" y="3576"/>
                </a:lnTo>
                <a:lnTo>
                  <a:pt x="22481" y="3753"/>
                </a:lnTo>
                <a:lnTo>
                  <a:pt x="22639" y="3946"/>
                </a:lnTo>
                <a:lnTo>
                  <a:pt x="22798" y="4105"/>
                </a:lnTo>
                <a:lnTo>
                  <a:pt x="22974" y="4264"/>
                </a:lnTo>
                <a:lnTo>
                  <a:pt x="23168" y="4405"/>
                </a:lnTo>
                <a:lnTo>
                  <a:pt x="23362" y="4545"/>
                </a:lnTo>
                <a:lnTo>
                  <a:pt x="23556" y="4651"/>
                </a:lnTo>
                <a:lnTo>
                  <a:pt x="23749" y="4739"/>
                </a:lnTo>
                <a:lnTo>
                  <a:pt x="23961" y="4827"/>
                </a:lnTo>
                <a:lnTo>
                  <a:pt x="24172" y="4898"/>
                </a:lnTo>
                <a:lnTo>
                  <a:pt x="24384" y="4933"/>
                </a:lnTo>
                <a:lnTo>
                  <a:pt x="24595" y="4968"/>
                </a:lnTo>
                <a:lnTo>
                  <a:pt x="24806" y="4986"/>
                </a:lnTo>
                <a:lnTo>
                  <a:pt x="25018" y="4968"/>
                </a:lnTo>
                <a:lnTo>
                  <a:pt x="25229" y="4951"/>
                </a:lnTo>
                <a:lnTo>
                  <a:pt x="25441" y="4915"/>
                </a:lnTo>
                <a:lnTo>
                  <a:pt x="25652" y="4863"/>
                </a:lnTo>
                <a:lnTo>
                  <a:pt x="25864" y="4792"/>
                </a:lnTo>
                <a:lnTo>
                  <a:pt x="26057" y="4704"/>
                </a:lnTo>
                <a:lnTo>
                  <a:pt x="26269" y="4598"/>
                </a:lnTo>
                <a:lnTo>
                  <a:pt x="26463" y="4475"/>
                </a:lnTo>
                <a:lnTo>
                  <a:pt x="26621" y="4369"/>
                </a:lnTo>
                <a:lnTo>
                  <a:pt x="26744" y="4299"/>
                </a:lnTo>
                <a:lnTo>
                  <a:pt x="26850" y="4246"/>
                </a:lnTo>
                <a:lnTo>
                  <a:pt x="26938" y="4228"/>
                </a:lnTo>
                <a:lnTo>
                  <a:pt x="27026" y="4228"/>
                </a:lnTo>
                <a:lnTo>
                  <a:pt x="27114" y="4246"/>
                </a:lnTo>
                <a:lnTo>
                  <a:pt x="27361" y="4299"/>
                </a:lnTo>
                <a:lnTo>
                  <a:pt x="28348" y="4475"/>
                </a:lnTo>
                <a:lnTo>
                  <a:pt x="28453" y="4493"/>
                </a:lnTo>
                <a:lnTo>
                  <a:pt x="28542" y="4510"/>
                </a:lnTo>
                <a:lnTo>
                  <a:pt x="28612" y="4545"/>
                </a:lnTo>
                <a:lnTo>
                  <a:pt x="28682" y="4634"/>
                </a:lnTo>
                <a:lnTo>
                  <a:pt x="28647" y="4686"/>
                </a:lnTo>
                <a:lnTo>
                  <a:pt x="28577" y="4757"/>
                </a:lnTo>
                <a:lnTo>
                  <a:pt x="27696" y="5479"/>
                </a:lnTo>
                <a:lnTo>
                  <a:pt x="27608" y="5550"/>
                </a:lnTo>
                <a:lnTo>
                  <a:pt x="27502" y="5585"/>
                </a:lnTo>
                <a:lnTo>
                  <a:pt x="27379" y="5620"/>
                </a:lnTo>
                <a:lnTo>
                  <a:pt x="27255" y="5620"/>
                </a:lnTo>
                <a:lnTo>
                  <a:pt x="26885" y="5585"/>
                </a:lnTo>
                <a:lnTo>
                  <a:pt x="26515" y="5585"/>
                </a:lnTo>
                <a:lnTo>
                  <a:pt x="26286" y="5620"/>
                </a:lnTo>
                <a:lnTo>
                  <a:pt x="26040" y="5655"/>
                </a:lnTo>
                <a:lnTo>
                  <a:pt x="25811" y="5708"/>
                </a:lnTo>
                <a:lnTo>
                  <a:pt x="25599" y="5779"/>
                </a:lnTo>
                <a:lnTo>
                  <a:pt x="25388" y="5867"/>
                </a:lnTo>
                <a:lnTo>
                  <a:pt x="25176" y="5990"/>
                </a:lnTo>
                <a:lnTo>
                  <a:pt x="24983" y="6113"/>
                </a:lnTo>
                <a:lnTo>
                  <a:pt x="24789" y="6272"/>
                </a:lnTo>
                <a:lnTo>
                  <a:pt x="24419" y="6624"/>
                </a:lnTo>
                <a:lnTo>
                  <a:pt x="24066" y="6994"/>
                </a:lnTo>
                <a:lnTo>
                  <a:pt x="23943" y="7118"/>
                </a:lnTo>
                <a:lnTo>
                  <a:pt x="23802" y="7241"/>
                </a:lnTo>
                <a:lnTo>
                  <a:pt x="23661" y="7347"/>
                </a:lnTo>
                <a:lnTo>
                  <a:pt x="23503" y="7452"/>
                </a:lnTo>
                <a:lnTo>
                  <a:pt x="22992" y="7752"/>
                </a:lnTo>
                <a:lnTo>
                  <a:pt x="23080" y="7840"/>
                </a:lnTo>
                <a:lnTo>
                  <a:pt x="23168" y="7893"/>
                </a:lnTo>
                <a:lnTo>
                  <a:pt x="23309" y="7963"/>
                </a:lnTo>
                <a:lnTo>
                  <a:pt x="23467" y="8016"/>
                </a:lnTo>
                <a:lnTo>
                  <a:pt x="23785" y="8087"/>
                </a:lnTo>
                <a:lnTo>
                  <a:pt x="24172" y="8122"/>
                </a:lnTo>
                <a:lnTo>
                  <a:pt x="24560" y="8157"/>
                </a:lnTo>
                <a:lnTo>
                  <a:pt x="24947" y="8157"/>
                </a:lnTo>
                <a:lnTo>
                  <a:pt x="25335" y="8140"/>
                </a:lnTo>
                <a:lnTo>
                  <a:pt x="25494" y="8122"/>
                </a:lnTo>
                <a:lnTo>
                  <a:pt x="25652" y="8104"/>
                </a:lnTo>
                <a:lnTo>
                  <a:pt x="25811" y="8051"/>
                </a:lnTo>
                <a:lnTo>
                  <a:pt x="25969" y="7999"/>
                </a:lnTo>
                <a:lnTo>
                  <a:pt x="26110" y="7928"/>
                </a:lnTo>
                <a:lnTo>
                  <a:pt x="26251" y="7858"/>
                </a:lnTo>
                <a:lnTo>
                  <a:pt x="26392" y="7752"/>
                </a:lnTo>
                <a:lnTo>
                  <a:pt x="26515" y="7646"/>
                </a:lnTo>
                <a:lnTo>
                  <a:pt x="26656" y="7523"/>
                </a:lnTo>
                <a:lnTo>
                  <a:pt x="26797" y="7382"/>
                </a:lnTo>
                <a:lnTo>
                  <a:pt x="26903" y="7223"/>
                </a:lnTo>
                <a:lnTo>
                  <a:pt x="27026" y="7082"/>
                </a:lnTo>
                <a:lnTo>
                  <a:pt x="27114" y="6924"/>
                </a:lnTo>
                <a:lnTo>
                  <a:pt x="27203" y="6748"/>
                </a:lnTo>
                <a:lnTo>
                  <a:pt x="27273" y="6572"/>
                </a:lnTo>
                <a:lnTo>
                  <a:pt x="27326" y="6378"/>
                </a:lnTo>
                <a:lnTo>
                  <a:pt x="27396" y="6096"/>
                </a:lnTo>
                <a:lnTo>
                  <a:pt x="27432" y="5990"/>
                </a:lnTo>
                <a:lnTo>
                  <a:pt x="27484" y="5902"/>
                </a:lnTo>
                <a:lnTo>
                  <a:pt x="27555" y="5832"/>
                </a:lnTo>
                <a:lnTo>
                  <a:pt x="27625" y="5761"/>
                </a:lnTo>
                <a:lnTo>
                  <a:pt x="27854" y="5603"/>
                </a:lnTo>
                <a:lnTo>
                  <a:pt x="28083" y="5426"/>
                </a:lnTo>
                <a:lnTo>
                  <a:pt x="28524" y="5039"/>
                </a:lnTo>
                <a:lnTo>
                  <a:pt x="28612" y="4968"/>
                </a:lnTo>
                <a:lnTo>
                  <a:pt x="28700" y="4898"/>
                </a:lnTo>
                <a:lnTo>
                  <a:pt x="28788" y="4863"/>
                </a:lnTo>
                <a:lnTo>
                  <a:pt x="28894" y="4810"/>
                </a:lnTo>
                <a:lnTo>
                  <a:pt x="29000" y="4792"/>
                </a:lnTo>
                <a:lnTo>
                  <a:pt x="29105" y="4775"/>
                </a:lnTo>
                <a:lnTo>
                  <a:pt x="29317" y="4757"/>
                </a:lnTo>
                <a:lnTo>
                  <a:pt x="29493" y="4775"/>
                </a:lnTo>
                <a:lnTo>
                  <a:pt x="29651" y="4810"/>
                </a:lnTo>
                <a:lnTo>
                  <a:pt x="29828" y="4863"/>
                </a:lnTo>
                <a:lnTo>
                  <a:pt x="29969" y="4915"/>
                </a:lnTo>
                <a:lnTo>
                  <a:pt x="30462" y="5127"/>
                </a:lnTo>
                <a:lnTo>
                  <a:pt x="30938" y="5356"/>
                </a:lnTo>
                <a:lnTo>
                  <a:pt x="31413" y="5620"/>
                </a:lnTo>
                <a:lnTo>
                  <a:pt x="31871" y="5884"/>
                </a:lnTo>
                <a:lnTo>
                  <a:pt x="32788" y="6395"/>
                </a:lnTo>
                <a:lnTo>
                  <a:pt x="33686" y="6924"/>
                </a:lnTo>
                <a:lnTo>
                  <a:pt x="34620" y="7417"/>
                </a:lnTo>
                <a:lnTo>
                  <a:pt x="35078" y="7646"/>
                </a:lnTo>
                <a:lnTo>
                  <a:pt x="35554" y="7858"/>
                </a:lnTo>
                <a:lnTo>
                  <a:pt x="35765" y="7963"/>
                </a:lnTo>
                <a:lnTo>
                  <a:pt x="35976" y="8069"/>
                </a:lnTo>
                <a:lnTo>
                  <a:pt x="36188" y="8192"/>
                </a:lnTo>
                <a:lnTo>
                  <a:pt x="36382" y="8333"/>
                </a:lnTo>
                <a:lnTo>
                  <a:pt x="36752" y="8615"/>
                </a:lnTo>
                <a:lnTo>
                  <a:pt x="37122" y="8932"/>
                </a:lnTo>
                <a:lnTo>
                  <a:pt x="37174" y="9003"/>
                </a:lnTo>
                <a:lnTo>
                  <a:pt x="37245" y="9091"/>
                </a:lnTo>
                <a:lnTo>
                  <a:pt x="37139" y="9144"/>
                </a:lnTo>
                <a:lnTo>
                  <a:pt x="37069" y="9161"/>
                </a:lnTo>
                <a:lnTo>
                  <a:pt x="36963" y="9179"/>
                </a:lnTo>
                <a:lnTo>
                  <a:pt x="36875" y="9161"/>
                </a:lnTo>
                <a:lnTo>
                  <a:pt x="36769" y="9109"/>
                </a:lnTo>
                <a:lnTo>
                  <a:pt x="36681" y="9056"/>
                </a:lnTo>
                <a:lnTo>
                  <a:pt x="36452" y="8915"/>
                </a:lnTo>
                <a:lnTo>
                  <a:pt x="36223" y="8791"/>
                </a:lnTo>
                <a:lnTo>
                  <a:pt x="35976" y="8686"/>
                </a:lnTo>
                <a:lnTo>
                  <a:pt x="35712" y="8598"/>
                </a:lnTo>
                <a:lnTo>
                  <a:pt x="35483" y="8545"/>
                </a:lnTo>
                <a:lnTo>
                  <a:pt x="35272" y="8527"/>
                </a:lnTo>
                <a:lnTo>
                  <a:pt x="35043" y="8527"/>
                </a:lnTo>
                <a:lnTo>
                  <a:pt x="34814" y="8545"/>
                </a:lnTo>
                <a:lnTo>
                  <a:pt x="34655" y="8598"/>
                </a:lnTo>
                <a:lnTo>
                  <a:pt x="34514" y="8650"/>
                </a:lnTo>
                <a:lnTo>
                  <a:pt x="34356" y="8721"/>
                </a:lnTo>
                <a:lnTo>
                  <a:pt x="34232" y="8791"/>
                </a:lnTo>
                <a:lnTo>
                  <a:pt x="33862" y="9020"/>
                </a:lnTo>
                <a:lnTo>
                  <a:pt x="33475" y="9232"/>
                </a:lnTo>
                <a:lnTo>
                  <a:pt x="33087" y="9426"/>
                </a:lnTo>
                <a:lnTo>
                  <a:pt x="32699" y="9602"/>
                </a:lnTo>
                <a:lnTo>
                  <a:pt x="32453" y="9708"/>
                </a:lnTo>
                <a:lnTo>
                  <a:pt x="32206" y="9778"/>
                </a:lnTo>
                <a:lnTo>
                  <a:pt x="31959" y="9831"/>
                </a:lnTo>
                <a:lnTo>
                  <a:pt x="31589" y="9831"/>
                </a:lnTo>
                <a:lnTo>
                  <a:pt x="31484" y="9866"/>
                </a:lnTo>
                <a:lnTo>
                  <a:pt x="31484" y="9972"/>
                </a:lnTo>
                <a:lnTo>
                  <a:pt x="31484" y="10025"/>
                </a:lnTo>
                <a:lnTo>
                  <a:pt x="31501" y="10060"/>
                </a:lnTo>
                <a:lnTo>
                  <a:pt x="31625" y="10359"/>
                </a:lnTo>
                <a:lnTo>
                  <a:pt x="31695" y="10500"/>
                </a:lnTo>
                <a:lnTo>
                  <a:pt x="31783" y="10641"/>
                </a:lnTo>
                <a:lnTo>
                  <a:pt x="31977" y="10888"/>
                </a:lnTo>
                <a:lnTo>
                  <a:pt x="32206" y="11117"/>
                </a:lnTo>
                <a:lnTo>
                  <a:pt x="32453" y="11328"/>
                </a:lnTo>
                <a:lnTo>
                  <a:pt x="32717" y="11505"/>
                </a:lnTo>
                <a:lnTo>
                  <a:pt x="32928" y="11628"/>
                </a:lnTo>
                <a:lnTo>
                  <a:pt x="33140" y="11716"/>
                </a:lnTo>
                <a:lnTo>
                  <a:pt x="33351" y="11804"/>
                </a:lnTo>
                <a:lnTo>
                  <a:pt x="33563" y="11875"/>
                </a:lnTo>
                <a:lnTo>
                  <a:pt x="33792" y="11910"/>
                </a:lnTo>
                <a:lnTo>
                  <a:pt x="34021" y="11945"/>
                </a:lnTo>
                <a:lnTo>
                  <a:pt x="34496" y="11945"/>
                </a:lnTo>
                <a:lnTo>
                  <a:pt x="34831" y="11892"/>
                </a:lnTo>
                <a:lnTo>
                  <a:pt x="35166" y="11839"/>
                </a:lnTo>
                <a:lnTo>
                  <a:pt x="35818" y="11663"/>
                </a:lnTo>
                <a:lnTo>
                  <a:pt x="35941" y="11610"/>
                </a:lnTo>
                <a:lnTo>
                  <a:pt x="36082" y="11557"/>
                </a:lnTo>
                <a:lnTo>
                  <a:pt x="36223" y="11487"/>
                </a:lnTo>
                <a:lnTo>
                  <a:pt x="36346" y="11417"/>
                </a:lnTo>
                <a:lnTo>
                  <a:pt x="36470" y="11328"/>
                </a:lnTo>
                <a:lnTo>
                  <a:pt x="36575" y="11223"/>
                </a:lnTo>
                <a:lnTo>
                  <a:pt x="36681" y="11135"/>
                </a:lnTo>
                <a:lnTo>
                  <a:pt x="36787" y="11011"/>
                </a:lnTo>
                <a:lnTo>
                  <a:pt x="36875" y="10888"/>
                </a:lnTo>
                <a:lnTo>
                  <a:pt x="36963" y="10765"/>
                </a:lnTo>
                <a:lnTo>
                  <a:pt x="37034" y="10641"/>
                </a:lnTo>
                <a:lnTo>
                  <a:pt x="37104" y="10500"/>
                </a:lnTo>
                <a:lnTo>
                  <a:pt x="37157" y="10359"/>
                </a:lnTo>
                <a:lnTo>
                  <a:pt x="37192" y="10218"/>
                </a:lnTo>
                <a:lnTo>
                  <a:pt x="37227" y="10060"/>
                </a:lnTo>
                <a:lnTo>
                  <a:pt x="37245" y="9919"/>
                </a:lnTo>
                <a:lnTo>
                  <a:pt x="37263" y="9708"/>
                </a:lnTo>
                <a:lnTo>
                  <a:pt x="37245" y="9514"/>
                </a:lnTo>
                <a:lnTo>
                  <a:pt x="37315" y="9426"/>
                </a:lnTo>
                <a:lnTo>
                  <a:pt x="37368" y="9373"/>
                </a:lnTo>
                <a:lnTo>
                  <a:pt x="37439" y="9320"/>
                </a:lnTo>
                <a:lnTo>
                  <a:pt x="37492" y="9285"/>
                </a:lnTo>
                <a:lnTo>
                  <a:pt x="37544" y="9285"/>
                </a:lnTo>
                <a:lnTo>
                  <a:pt x="37597" y="9302"/>
                </a:lnTo>
                <a:lnTo>
                  <a:pt x="37668" y="9338"/>
                </a:lnTo>
                <a:lnTo>
                  <a:pt x="37721" y="9390"/>
                </a:lnTo>
                <a:lnTo>
                  <a:pt x="37773" y="9461"/>
                </a:lnTo>
                <a:lnTo>
                  <a:pt x="38320" y="10342"/>
                </a:lnTo>
                <a:lnTo>
                  <a:pt x="38443" y="10571"/>
                </a:lnTo>
                <a:lnTo>
                  <a:pt x="38549" y="10818"/>
                </a:lnTo>
                <a:lnTo>
                  <a:pt x="38654" y="11047"/>
                </a:lnTo>
                <a:lnTo>
                  <a:pt x="38742" y="11293"/>
                </a:lnTo>
                <a:lnTo>
                  <a:pt x="38813" y="11522"/>
                </a:lnTo>
                <a:lnTo>
                  <a:pt x="38848" y="11751"/>
                </a:lnTo>
                <a:lnTo>
                  <a:pt x="38866" y="11980"/>
                </a:lnTo>
                <a:lnTo>
                  <a:pt x="38866" y="12192"/>
                </a:lnTo>
                <a:lnTo>
                  <a:pt x="38831" y="12421"/>
                </a:lnTo>
                <a:lnTo>
                  <a:pt x="38778" y="12632"/>
                </a:lnTo>
                <a:lnTo>
                  <a:pt x="38707" y="12844"/>
                </a:lnTo>
                <a:lnTo>
                  <a:pt x="38619" y="13073"/>
                </a:lnTo>
                <a:lnTo>
                  <a:pt x="38461" y="13372"/>
                </a:lnTo>
                <a:lnTo>
                  <a:pt x="38337" y="13672"/>
                </a:lnTo>
                <a:lnTo>
                  <a:pt x="38073" y="14271"/>
                </a:lnTo>
                <a:lnTo>
                  <a:pt x="37844" y="14852"/>
                </a:lnTo>
                <a:lnTo>
                  <a:pt x="37633" y="15433"/>
                </a:lnTo>
                <a:lnTo>
                  <a:pt x="37544" y="15627"/>
                </a:lnTo>
                <a:lnTo>
                  <a:pt x="37456" y="15803"/>
                </a:lnTo>
                <a:lnTo>
                  <a:pt x="37386" y="15803"/>
                </a:lnTo>
                <a:lnTo>
                  <a:pt x="37351" y="15786"/>
                </a:lnTo>
                <a:lnTo>
                  <a:pt x="36505" y="15557"/>
                </a:lnTo>
                <a:lnTo>
                  <a:pt x="36329" y="15486"/>
                </a:lnTo>
                <a:lnTo>
                  <a:pt x="36153" y="15416"/>
                </a:lnTo>
                <a:lnTo>
                  <a:pt x="35994" y="15328"/>
                </a:lnTo>
                <a:lnTo>
                  <a:pt x="35835" y="15222"/>
                </a:lnTo>
                <a:lnTo>
                  <a:pt x="35730" y="15134"/>
                </a:lnTo>
                <a:lnTo>
                  <a:pt x="35606" y="15063"/>
                </a:lnTo>
                <a:lnTo>
                  <a:pt x="35465" y="15011"/>
                </a:lnTo>
                <a:lnTo>
                  <a:pt x="35325" y="14975"/>
                </a:lnTo>
                <a:lnTo>
                  <a:pt x="34831" y="14887"/>
                </a:lnTo>
                <a:lnTo>
                  <a:pt x="34338" y="14799"/>
                </a:lnTo>
                <a:lnTo>
                  <a:pt x="34074" y="14782"/>
                </a:lnTo>
                <a:lnTo>
                  <a:pt x="33827" y="14782"/>
                </a:lnTo>
                <a:lnTo>
                  <a:pt x="33580" y="14817"/>
                </a:lnTo>
                <a:lnTo>
                  <a:pt x="33316" y="14870"/>
                </a:lnTo>
                <a:lnTo>
                  <a:pt x="33175" y="14905"/>
                </a:lnTo>
                <a:lnTo>
                  <a:pt x="33017" y="14958"/>
                </a:lnTo>
                <a:lnTo>
                  <a:pt x="32876" y="15028"/>
                </a:lnTo>
                <a:lnTo>
                  <a:pt x="32752" y="15116"/>
                </a:lnTo>
                <a:lnTo>
                  <a:pt x="32629" y="15204"/>
                </a:lnTo>
                <a:lnTo>
                  <a:pt x="32523" y="15310"/>
                </a:lnTo>
                <a:lnTo>
                  <a:pt x="32418" y="15433"/>
                </a:lnTo>
                <a:lnTo>
                  <a:pt x="32312" y="15557"/>
                </a:lnTo>
                <a:lnTo>
                  <a:pt x="32171" y="15751"/>
                </a:lnTo>
                <a:lnTo>
                  <a:pt x="31730" y="15416"/>
                </a:lnTo>
                <a:lnTo>
                  <a:pt x="31625" y="15328"/>
                </a:lnTo>
                <a:lnTo>
                  <a:pt x="31519" y="15257"/>
                </a:lnTo>
                <a:lnTo>
                  <a:pt x="31396" y="15204"/>
                </a:lnTo>
                <a:lnTo>
                  <a:pt x="31272" y="15152"/>
                </a:lnTo>
                <a:lnTo>
                  <a:pt x="31149" y="15116"/>
                </a:lnTo>
                <a:lnTo>
                  <a:pt x="31026" y="15081"/>
                </a:lnTo>
                <a:lnTo>
                  <a:pt x="30761" y="15046"/>
                </a:lnTo>
                <a:lnTo>
                  <a:pt x="30497" y="15063"/>
                </a:lnTo>
                <a:lnTo>
                  <a:pt x="30250" y="15081"/>
                </a:lnTo>
                <a:lnTo>
                  <a:pt x="29986" y="15152"/>
                </a:lnTo>
                <a:lnTo>
                  <a:pt x="29740" y="15222"/>
                </a:lnTo>
                <a:lnTo>
                  <a:pt x="28383" y="15751"/>
                </a:lnTo>
                <a:lnTo>
                  <a:pt x="28242" y="15803"/>
                </a:lnTo>
                <a:lnTo>
                  <a:pt x="28119" y="15892"/>
                </a:lnTo>
                <a:lnTo>
                  <a:pt x="28031" y="15944"/>
                </a:lnTo>
                <a:lnTo>
                  <a:pt x="27960" y="16015"/>
                </a:lnTo>
                <a:lnTo>
                  <a:pt x="27907" y="16085"/>
                </a:lnTo>
                <a:lnTo>
                  <a:pt x="27872" y="16156"/>
                </a:lnTo>
                <a:lnTo>
                  <a:pt x="27854" y="16244"/>
                </a:lnTo>
                <a:lnTo>
                  <a:pt x="27837" y="16332"/>
                </a:lnTo>
                <a:lnTo>
                  <a:pt x="27854" y="16420"/>
                </a:lnTo>
                <a:lnTo>
                  <a:pt x="27872" y="16526"/>
                </a:lnTo>
                <a:lnTo>
                  <a:pt x="27960" y="16720"/>
                </a:lnTo>
                <a:lnTo>
                  <a:pt x="28048" y="16931"/>
                </a:lnTo>
                <a:lnTo>
                  <a:pt x="28066" y="17001"/>
                </a:lnTo>
                <a:lnTo>
                  <a:pt x="28066" y="17037"/>
                </a:lnTo>
                <a:lnTo>
                  <a:pt x="28013" y="17072"/>
                </a:lnTo>
                <a:lnTo>
                  <a:pt x="27696" y="16790"/>
                </a:lnTo>
                <a:lnTo>
                  <a:pt x="27590" y="16702"/>
                </a:lnTo>
                <a:lnTo>
                  <a:pt x="27467" y="16614"/>
                </a:lnTo>
                <a:lnTo>
                  <a:pt x="27343" y="16561"/>
                </a:lnTo>
                <a:lnTo>
                  <a:pt x="27220" y="16508"/>
                </a:lnTo>
                <a:lnTo>
                  <a:pt x="27097" y="16473"/>
                </a:lnTo>
                <a:lnTo>
                  <a:pt x="26956" y="16455"/>
                </a:lnTo>
                <a:lnTo>
                  <a:pt x="26674" y="16455"/>
                </a:lnTo>
                <a:lnTo>
                  <a:pt x="26568" y="16473"/>
                </a:lnTo>
                <a:lnTo>
                  <a:pt x="26463" y="16508"/>
                </a:lnTo>
                <a:lnTo>
                  <a:pt x="26374" y="16579"/>
                </a:lnTo>
                <a:lnTo>
                  <a:pt x="26286" y="16649"/>
                </a:lnTo>
                <a:lnTo>
                  <a:pt x="26110" y="16878"/>
                </a:lnTo>
                <a:lnTo>
                  <a:pt x="26040" y="17001"/>
                </a:lnTo>
                <a:lnTo>
                  <a:pt x="25969" y="17125"/>
                </a:lnTo>
                <a:lnTo>
                  <a:pt x="25864" y="17283"/>
                </a:lnTo>
                <a:lnTo>
                  <a:pt x="25758" y="17442"/>
                </a:lnTo>
                <a:lnTo>
                  <a:pt x="25652" y="17583"/>
                </a:lnTo>
                <a:lnTo>
                  <a:pt x="25529" y="17724"/>
                </a:lnTo>
                <a:lnTo>
                  <a:pt x="25388" y="17847"/>
                </a:lnTo>
                <a:lnTo>
                  <a:pt x="25247" y="17953"/>
                </a:lnTo>
                <a:lnTo>
                  <a:pt x="24947" y="18182"/>
                </a:lnTo>
                <a:lnTo>
                  <a:pt x="24859" y="18235"/>
                </a:lnTo>
                <a:lnTo>
                  <a:pt x="24771" y="18270"/>
                </a:lnTo>
                <a:lnTo>
                  <a:pt x="24666" y="18288"/>
                </a:lnTo>
                <a:lnTo>
                  <a:pt x="24560" y="18288"/>
                </a:lnTo>
                <a:lnTo>
                  <a:pt x="24331" y="18006"/>
                </a:lnTo>
                <a:lnTo>
                  <a:pt x="24243" y="17847"/>
                </a:lnTo>
                <a:lnTo>
                  <a:pt x="24155" y="17671"/>
                </a:lnTo>
                <a:lnTo>
                  <a:pt x="24102" y="17548"/>
                </a:lnTo>
                <a:lnTo>
                  <a:pt x="24084" y="17495"/>
                </a:lnTo>
                <a:lnTo>
                  <a:pt x="24102" y="17442"/>
                </a:lnTo>
                <a:lnTo>
                  <a:pt x="24119" y="17389"/>
                </a:lnTo>
                <a:lnTo>
                  <a:pt x="24137" y="17336"/>
                </a:lnTo>
                <a:lnTo>
                  <a:pt x="24260" y="17248"/>
                </a:lnTo>
                <a:lnTo>
                  <a:pt x="24577" y="17037"/>
                </a:lnTo>
                <a:lnTo>
                  <a:pt x="24912" y="16843"/>
                </a:lnTo>
                <a:lnTo>
                  <a:pt x="25159" y="16702"/>
                </a:lnTo>
                <a:lnTo>
                  <a:pt x="25405" y="16543"/>
                </a:lnTo>
                <a:lnTo>
                  <a:pt x="25635" y="16367"/>
                </a:lnTo>
                <a:lnTo>
                  <a:pt x="25846" y="16173"/>
                </a:lnTo>
                <a:lnTo>
                  <a:pt x="26075" y="15944"/>
                </a:lnTo>
                <a:lnTo>
                  <a:pt x="26269" y="15715"/>
                </a:lnTo>
                <a:lnTo>
                  <a:pt x="26463" y="15469"/>
                </a:lnTo>
                <a:lnTo>
                  <a:pt x="26639" y="15222"/>
                </a:lnTo>
                <a:lnTo>
                  <a:pt x="26815" y="14958"/>
                </a:lnTo>
                <a:lnTo>
                  <a:pt x="26974" y="14693"/>
                </a:lnTo>
                <a:lnTo>
                  <a:pt x="27132" y="14412"/>
                </a:lnTo>
                <a:lnTo>
                  <a:pt x="27255" y="14130"/>
                </a:lnTo>
                <a:lnTo>
                  <a:pt x="27432" y="13724"/>
                </a:lnTo>
                <a:lnTo>
                  <a:pt x="27590" y="13319"/>
                </a:lnTo>
                <a:lnTo>
                  <a:pt x="27731" y="12914"/>
                </a:lnTo>
                <a:lnTo>
                  <a:pt x="27872" y="12491"/>
                </a:lnTo>
                <a:lnTo>
                  <a:pt x="27978" y="12156"/>
                </a:lnTo>
                <a:lnTo>
                  <a:pt x="28101" y="11822"/>
                </a:lnTo>
                <a:lnTo>
                  <a:pt x="28242" y="11487"/>
                </a:lnTo>
                <a:lnTo>
                  <a:pt x="28418" y="11187"/>
                </a:lnTo>
                <a:lnTo>
                  <a:pt x="28489" y="11029"/>
                </a:lnTo>
                <a:lnTo>
                  <a:pt x="28489" y="10976"/>
                </a:lnTo>
                <a:lnTo>
                  <a:pt x="28489" y="10923"/>
                </a:lnTo>
                <a:lnTo>
                  <a:pt x="28471" y="10870"/>
                </a:lnTo>
                <a:lnTo>
                  <a:pt x="28418" y="10818"/>
                </a:lnTo>
                <a:lnTo>
                  <a:pt x="28295" y="10712"/>
                </a:lnTo>
                <a:lnTo>
                  <a:pt x="27590" y="10236"/>
                </a:lnTo>
                <a:lnTo>
                  <a:pt x="27291" y="10078"/>
                </a:lnTo>
                <a:lnTo>
                  <a:pt x="26991" y="9919"/>
                </a:lnTo>
                <a:lnTo>
                  <a:pt x="26674" y="9813"/>
                </a:lnTo>
                <a:lnTo>
                  <a:pt x="26357" y="9708"/>
                </a:lnTo>
                <a:lnTo>
                  <a:pt x="26093" y="9655"/>
                </a:lnTo>
                <a:lnTo>
                  <a:pt x="25952" y="9637"/>
                </a:lnTo>
                <a:lnTo>
                  <a:pt x="25687" y="9637"/>
                </a:lnTo>
                <a:lnTo>
                  <a:pt x="25564" y="9655"/>
                </a:lnTo>
                <a:lnTo>
                  <a:pt x="25423" y="9690"/>
                </a:lnTo>
                <a:lnTo>
                  <a:pt x="25300" y="9743"/>
                </a:lnTo>
                <a:lnTo>
                  <a:pt x="24718" y="9937"/>
                </a:lnTo>
                <a:lnTo>
                  <a:pt x="24542" y="10007"/>
                </a:lnTo>
                <a:lnTo>
                  <a:pt x="24366" y="10095"/>
                </a:lnTo>
                <a:lnTo>
                  <a:pt x="24190" y="10183"/>
                </a:lnTo>
                <a:lnTo>
                  <a:pt x="24014" y="10271"/>
                </a:lnTo>
                <a:lnTo>
                  <a:pt x="23697" y="10500"/>
                </a:lnTo>
                <a:lnTo>
                  <a:pt x="23415" y="10747"/>
                </a:lnTo>
                <a:lnTo>
                  <a:pt x="23115" y="11047"/>
                </a:lnTo>
                <a:lnTo>
                  <a:pt x="22851" y="11328"/>
                </a:lnTo>
                <a:lnTo>
                  <a:pt x="22498" y="11716"/>
                </a:lnTo>
                <a:lnTo>
                  <a:pt x="22446" y="11751"/>
                </a:lnTo>
                <a:lnTo>
                  <a:pt x="22358" y="11804"/>
                </a:lnTo>
                <a:lnTo>
                  <a:pt x="22269" y="11522"/>
                </a:lnTo>
                <a:lnTo>
                  <a:pt x="21600" y="9038"/>
                </a:lnTo>
                <a:lnTo>
                  <a:pt x="21494" y="8703"/>
                </a:lnTo>
                <a:lnTo>
                  <a:pt x="21336" y="8386"/>
                </a:lnTo>
                <a:lnTo>
                  <a:pt x="21001" y="7734"/>
                </a:lnTo>
                <a:lnTo>
                  <a:pt x="20631" y="7082"/>
                </a:lnTo>
                <a:lnTo>
                  <a:pt x="20243" y="6448"/>
                </a:lnTo>
                <a:lnTo>
                  <a:pt x="19838" y="5832"/>
                </a:lnTo>
                <a:lnTo>
                  <a:pt x="19415" y="5215"/>
                </a:lnTo>
                <a:lnTo>
                  <a:pt x="18975" y="4616"/>
                </a:lnTo>
                <a:lnTo>
                  <a:pt x="18517" y="4035"/>
                </a:lnTo>
                <a:lnTo>
                  <a:pt x="18023" y="3471"/>
                </a:lnTo>
                <a:lnTo>
                  <a:pt x="17953" y="3383"/>
                </a:lnTo>
                <a:lnTo>
                  <a:pt x="17865" y="3295"/>
                </a:lnTo>
                <a:lnTo>
                  <a:pt x="17812" y="3259"/>
                </a:lnTo>
                <a:lnTo>
                  <a:pt x="17759" y="3242"/>
                </a:lnTo>
                <a:lnTo>
                  <a:pt x="17706" y="3224"/>
                </a:lnTo>
                <a:lnTo>
                  <a:pt x="17653" y="3224"/>
                </a:lnTo>
                <a:lnTo>
                  <a:pt x="17618" y="3242"/>
                </a:lnTo>
                <a:lnTo>
                  <a:pt x="17565" y="3277"/>
                </a:lnTo>
                <a:lnTo>
                  <a:pt x="17530" y="3312"/>
                </a:lnTo>
                <a:lnTo>
                  <a:pt x="17495" y="3365"/>
                </a:lnTo>
                <a:lnTo>
                  <a:pt x="17442" y="3488"/>
                </a:lnTo>
                <a:lnTo>
                  <a:pt x="17407" y="3629"/>
                </a:lnTo>
                <a:lnTo>
                  <a:pt x="17372" y="3911"/>
                </a:lnTo>
                <a:lnTo>
                  <a:pt x="17354" y="4193"/>
                </a:lnTo>
                <a:lnTo>
                  <a:pt x="17301" y="4827"/>
                </a:lnTo>
                <a:lnTo>
                  <a:pt x="17231" y="6219"/>
                </a:lnTo>
                <a:lnTo>
                  <a:pt x="17213" y="6906"/>
                </a:lnTo>
                <a:lnTo>
                  <a:pt x="17195" y="7593"/>
                </a:lnTo>
                <a:lnTo>
                  <a:pt x="17213" y="7946"/>
                </a:lnTo>
                <a:lnTo>
                  <a:pt x="17248" y="8298"/>
                </a:lnTo>
                <a:lnTo>
                  <a:pt x="17301" y="8633"/>
                </a:lnTo>
                <a:lnTo>
                  <a:pt x="17372" y="8968"/>
                </a:lnTo>
                <a:lnTo>
                  <a:pt x="17513" y="9461"/>
                </a:lnTo>
                <a:lnTo>
                  <a:pt x="17653" y="9954"/>
                </a:lnTo>
                <a:lnTo>
                  <a:pt x="17830" y="10430"/>
                </a:lnTo>
                <a:lnTo>
                  <a:pt x="18023" y="10888"/>
                </a:lnTo>
                <a:lnTo>
                  <a:pt x="18235" y="11346"/>
                </a:lnTo>
                <a:lnTo>
                  <a:pt x="18464" y="11804"/>
                </a:lnTo>
                <a:lnTo>
                  <a:pt x="18711" y="12245"/>
                </a:lnTo>
                <a:lnTo>
                  <a:pt x="18975" y="12667"/>
                </a:lnTo>
                <a:lnTo>
                  <a:pt x="19169" y="12967"/>
                </a:lnTo>
                <a:lnTo>
                  <a:pt x="19186" y="13037"/>
                </a:lnTo>
                <a:lnTo>
                  <a:pt x="19204" y="13108"/>
                </a:lnTo>
                <a:lnTo>
                  <a:pt x="19098" y="13143"/>
                </a:lnTo>
                <a:lnTo>
                  <a:pt x="18992" y="13161"/>
                </a:lnTo>
                <a:lnTo>
                  <a:pt x="18781" y="13161"/>
                </a:lnTo>
                <a:lnTo>
                  <a:pt x="18358" y="13178"/>
                </a:lnTo>
                <a:lnTo>
                  <a:pt x="17953" y="13231"/>
                </a:lnTo>
                <a:lnTo>
                  <a:pt x="17548" y="13319"/>
                </a:lnTo>
                <a:lnTo>
                  <a:pt x="17143" y="13460"/>
                </a:lnTo>
                <a:lnTo>
                  <a:pt x="16825" y="13584"/>
                </a:lnTo>
                <a:lnTo>
                  <a:pt x="16526" y="13724"/>
                </a:lnTo>
                <a:lnTo>
                  <a:pt x="16226" y="13883"/>
                </a:lnTo>
                <a:lnTo>
                  <a:pt x="15927" y="14059"/>
                </a:lnTo>
                <a:lnTo>
                  <a:pt x="14077" y="15152"/>
                </a:lnTo>
                <a:lnTo>
                  <a:pt x="13337" y="15574"/>
                </a:lnTo>
                <a:lnTo>
                  <a:pt x="13267" y="15627"/>
                </a:lnTo>
                <a:lnTo>
                  <a:pt x="13231" y="15662"/>
                </a:lnTo>
                <a:lnTo>
                  <a:pt x="13196" y="15715"/>
                </a:lnTo>
                <a:lnTo>
                  <a:pt x="13178" y="15768"/>
                </a:lnTo>
                <a:lnTo>
                  <a:pt x="13196" y="15821"/>
                </a:lnTo>
                <a:lnTo>
                  <a:pt x="13214" y="15874"/>
                </a:lnTo>
                <a:lnTo>
                  <a:pt x="13267" y="15927"/>
                </a:lnTo>
                <a:lnTo>
                  <a:pt x="13319" y="15962"/>
                </a:lnTo>
                <a:lnTo>
                  <a:pt x="13443" y="16050"/>
                </a:lnTo>
                <a:lnTo>
                  <a:pt x="13584" y="16103"/>
                </a:lnTo>
                <a:lnTo>
                  <a:pt x="15962" y="17160"/>
                </a:lnTo>
                <a:lnTo>
                  <a:pt x="17019" y="17600"/>
                </a:lnTo>
                <a:lnTo>
                  <a:pt x="17548" y="17794"/>
                </a:lnTo>
                <a:lnTo>
                  <a:pt x="18076" y="17970"/>
                </a:lnTo>
                <a:lnTo>
                  <a:pt x="18446" y="18094"/>
                </a:lnTo>
                <a:lnTo>
                  <a:pt x="18816" y="18182"/>
                </a:lnTo>
                <a:lnTo>
                  <a:pt x="19186" y="18270"/>
                </a:lnTo>
                <a:lnTo>
                  <a:pt x="19556" y="18323"/>
                </a:lnTo>
                <a:lnTo>
                  <a:pt x="19926" y="18376"/>
                </a:lnTo>
                <a:lnTo>
                  <a:pt x="20314" y="18411"/>
                </a:lnTo>
                <a:lnTo>
                  <a:pt x="20684" y="18429"/>
                </a:lnTo>
                <a:lnTo>
                  <a:pt x="21071" y="18411"/>
                </a:lnTo>
                <a:lnTo>
                  <a:pt x="21353" y="18393"/>
                </a:lnTo>
                <a:lnTo>
                  <a:pt x="21618" y="18358"/>
                </a:lnTo>
                <a:lnTo>
                  <a:pt x="21882" y="18288"/>
                </a:lnTo>
                <a:lnTo>
                  <a:pt x="22128" y="18199"/>
                </a:lnTo>
                <a:lnTo>
                  <a:pt x="22375" y="18076"/>
                </a:lnTo>
                <a:lnTo>
                  <a:pt x="22587" y="17918"/>
                </a:lnTo>
                <a:lnTo>
                  <a:pt x="22798" y="17741"/>
                </a:lnTo>
                <a:lnTo>
                  <a:pt x="22992" y="17530"/>
                </a:lnTo>
                <a:lnTo>
                  <a:pt x="23115" y="17389"/>
                </a:lnTo>
                <a:lnTo>
                  <a:pt x="23168" y="17319"/>
                </a:lnTo>
                <a:lnTo>
                  <a:pt x="23256" y="17283"/>
                </a:lnTo>
                <a:lnTo>
                  <a:pt x="23379" y="17371"/>
                </a:lnTo>
                <a:lnTo>
                  <a:pt x="23503" y="17495"/>
                </a:lnTo>
                <a:lnTo>
                  <a:pt x="23608" y="17636"/>
                </a:lnTo>
                <a:lnTo>
                  <a:pt x="23732" y="17794"/>
                </a:lnTo>
                <a:lnTo>
                  <a:pt x="23837" y="17953"/>
                </a:lnTo>
                <a:lnTo>
                  <a:pt x="23943" y="18129"/>
                </a:lnTo>
                <a:lnTo>
                  <a:pt x="24049" y="18323"/>
                </a:lnTo>
                <a:lnTo>
                  <a:pt x="24137" y="18499"/>
                </a:lnTo>
                <a:lnTo>
                  <a:pt x="24084" y="18587"/>
                </a:lnTo>
                <a:lnTo>
                  <a:pt x="23926" y="18798"/>
                </a:lnTo>
                <a:lnTo>
                  <a:pt x="23820" y="19028"/>
                </a:lnTo>
                <a:lnTo>
                  <a:pt x="23732" y="19257"/>
                </a:lnTo>
                <a:lnTo>
                  <a:pt x="23679" y="19503"/>
                </a:lnTo>
                <a:lnTo>
                  <a:pt x="23626" y="19803"/>
                </a:lnTo>
                <a:lnTo>
                  <a:pt x="23591" y="20102"/>
                </a:lnTo>
                <a:lnTo>
                  <a:pt x="23556" y="20419"/>
                </a:lnTo>
                <a:lnTo>
                  <a:pt x="23556" y="20525"/>
                </a:lnTo>
                <a:lnTo>
                  <a:pt x="23573" y="20613"/>
                </a:lnTo>
                <a:lnTo>
                  <a:pt x="23626" y="20701"/>
                </a:lnTo>
                <a:lnTo>
                  <a:pt x="23697" y="20789"/>
                </a:lnTo>
                <a:lnTo>
                  <a:pt x="23837" y="20895"/>
                </a:lnTo>
                <a:lnTo>
                  <a:pt x="24014" y="21018"/>
                </a:lnTo>
                <a:lnTo>
                  <a:pt x="24736" y="21459"/>
                </a:lnTo>
                <a:lnTo>
                  <a:pt x="24895" y="21565"/>
                </a:lnTo>
                <a:lnTo>
                  <a:pt x="24965" y="21653"/>
                </a:lnTo>
                <a:lnTo>
                  <a:pt x="25053" y="21741"/>
                </a:lnTo>
                <a:lnTo>
                  <a:pt x="25053" y="21741"/>
                </a:lnTo>
                <a:lnTo>
                  <a:pt x="24824" y="21705"/>
                </a:lnTo>
                <a:lnTo>
                  <a:pt x="24419" y="21635"/>
                </a:lnTo>
                <a:lnTo>
                  <a:pt x="24031" y="21565"/>
                </a:lnTo>
                <a:lnTo>
                  <a:pt x="23820" y="21547"/>
                </a:lnTo>
                <a:lnTo>
                  <a:pt x="23608" y="21529"/>
                </a:lnTo>
                <a:lnTo>
                  <a:pt x="23397" y="21565"/>
                </a:lnTo>
                <a:lnTo>
                  <a:pt x="23186" y="21617"/>
                </a:lnTo>
                <a:lnTo>
                  <a:pt x="23062" y="21653"/>
                </a:lnTo>
                <a:lnTo>
                  <a:pt x="22957" y="21723"/>
                </a:lnTo>
                <a:lnTo>
                  <a:pt x="22868" y="21794"/>
                </a:lnTo>
                <a:lnTo>
                  <a:pt x="22780" y="21882"/>
                </a:lnTo>
                <a:lnTo>
                  <a:pt x="22710" y="21970"/>
                </a:lnTo>
                <a:lnTo>
                  <a:pt x="22657" y="22075"/>
                </a:lnTo>
                <a:lnTo>
                  <a:pt x="22622" y="22199"/>
                </a:lnTo>
                <a:lnTo>
                  <a:pt x="22604" y="22322"/>
                </a:lnTo>
                <a:lnTo>
                  <a:pt x="22587" y="22481"/>
                </a:lnTo>
                <a:lnTo>
                  <a:pt x="22587" y="22622"/>
                </a:lnTo>
                <a:lnTo>
                  <a:pt x="22780" y="23855"/>
                </a:lnTo>
                <a:lnTo>
                  <a:pt x="22816" y="24084"/>
                </a:lnTo>
                <a:lnTo>
                  <a:pt x="22816" y="24313"/>
                </a:lnTo>
                <a:lnTo>
                  <a:pt x="22816" y="24542"/>
                </a:lnTo>
                <a:lnTo>
                  <a:pt x="22763" y="24771"/>
                </a:lnTo>
                <a:lnTo>
                  <a:pt x="22745" y="24930"/>
                </a:lnTo>
                <a:lnTo>
                  <a:pt x="22745" y="25088"/>
                </a:lnTo>
                <a:lnTo>
                  <a:pt x="22763" y="25229"/>
                </a:lnTo>
                <a:lnTo>
                  <a:pt x="22833" y="25388"/>
                </a:lnTo>
                <a:lnTo>
                  <a:pt x="22992" y="25722"/>
                </a:lnTo>
                <a:lnTo>
                  <a:pt x="23133" y="25934"/>
                </a:lnTo>
                <a:lnTo>
                  <a:pt x="23221" y="26022"/>
                </a:lnTo>
                <a:lnTo>
                  <a:pt x="23309" y="26092"/>
                </a:lnTo>
                <a:lnTo>
                  <a:pt x="23397" y="26180"/>
                </a:lnTo>
                <a:lnTo>
                  <a:pt x="23503" y="26233"/>
                </a:lnTo>
                <a:lnTo>
                  <a:pt x="23608" y="26304"/>
                </a:lnTo>
                <a:lnTo>
                  <a:pt x="23732" y="26339"/>
                </a:lnTo>
                <a:lnTo>
                  <a:pt x="23802" y="26374"/>
                </a:lnTo>
                <a:lnTo>
                  <a:pt x="23873" y="26410"/>
                </a:lnTo>
                <a:lnTo>
                  <a:pt x="23926" y="26462"/>
                </a:lnTo>
                <a:lnTo>
                  <a:pt x="23961" y="26533"/>
                </a:lnTo>
                <a:lnTo>
                  <a:pt x="23820" y="26550"/>
                </a:lnTo>
                <a:lnTo>
                  <a:pt x="23749" y="26550"/>
                </a:lnTo>
                <a:lnTo>
                  <a:pt x="23697" y="26533"/>
                </a:lnTo>
                <a:lnTo>
                  <a:pt x="23291" y="26410"/>
                </a:lnTo>
                <a:lnTo>
                  <a:pt x="23097" y="26339"/>
                </a:lnTo>
                <a:lnTo>
                  <a:pt x="22904" y="26251"/>
                </a:lnTo>
                <a:lnTo>
                  <a:pt x="22798" y="26198"/>
                </a:lnTo>
                <a:lnTo>
                  <a:pt x="22692" y="26128"/>
                </a:lnTo>
                <a:lnTo>
                  <a:pt x="22587" y="26040"/>
                </a:lnTo>
                <a:lnTo>
                  <a:pt x="22498" y="25951"/>
                </a:lnTo>
                <a:lnTo>
                  <a:pt x="22428" y="25863"/>
                </a:lnTo>
                <a:lnTo>
                  <a:pt x="22358" y="25758"/>
                </a:lnTo>
                <a:lnTo>
                  <a:pt x="22305" y="25634"/>
                </a:lnTo>
                <a:lnTo>
                  <a:pt x="22252" y="25511"/>
                </a:lnTo>
                <a:lnTo>
                  <a:pt x="22199" y="25317"/>
                </a:lnTo>
                <a:lnTo>
                  <a:pt x="21970" y="24630"/>
                </a:lnTo>
                <a:lnTo>
                  <a:pt x="21723" y="23943"/>
                </a:lnTo>
                <a:lnTo>
                  <a:pt x="21582" y="23591"/>
                </a:lnTo>
                <a:lnTo>
                  <a:pt x="21406" y="23238"/>
                </a:lnTo>
                <a:lnTo>
                  <a:pt x="21212" y="22921"/>
                </a:lnTo>
                <a:lnTo>
                  <a:pt x="20983" y="22622"/>
                </a:lnTo>
                <a:lnTo>
                  <a:pt x="20737" y="22340"/>
                </a:lnTo>
                <a:lnTo>
                  <a:pt x="20472" y="22075"/>
                </a:lnTo>
                <a:lnTo>
                  <a:pt x="20173" y="21846"/>
                </a:lnTo>
                <a:lnTo>
                  <a:pt x="19856" y="21617"/>
                </a:lnTo>
                <a:lnTo>
                  <a:pt x="19468" y="21388"/>
                </a:lnTo>
                <a:lnTo>
                  <a:pt x="19063" y="21195"/>
                </a:lnTo>
                <a:lnTo>
                  <a:pt x="18658" y="21018"/>
                </a:lnTo>
                <a:lnTo>
                  <a:pt x="18235" y="20860"/>
                </a:lnTo>
                <a:lnTo>
                  <a:pt x="17794" y="20736"/>
                </a:lnTo>
                <a:lnTo>
                  <a:pt x="17354" y="20631"/>
                </a:lnTo>
                <a:lnTo>
                  <a:pt x="16913" y="20543"/>
                </a:lnTo>
                <a:lnTo>
                  <a:pt x="16455" y="20472"/>
                </a:lnTo>
                <a:lnTo>
                  <a:pt x="16103" y="20402"/>
                </a:lnTo>
                <a:lnTo>
                  <a:pt x="15751" y="20331"/>
                </a:lnTo>
                <a:lnTo>
                  <a:pt x="15645" y="20314"/>
                </a:lnTo>
                <a:lnTo>
                  <a:pt x="15539" y="20296"/>
                </a:lnTo>
                <a:lnTo>
                  <a:pt x="15434" y="20314"/>
                </a:lnTo>
                <a:lnTo>
                  <a:pt x="15381" y="20331"/>
                </a:lnTo>
                <a:lnTo>
                  <a:pt x="15310" y="20367"/>
                </a:lnTo>
                <a:lnTo>
                  <a:pt x="15328" y="20472"/>
                </a:lnTo>
                <a:lnTo>
                  <a:pt x="15345" y="20596"/>
                </a:lnTo>
                <a:lnTo>
                  <a:pt x="15522" y="21212"/>
                </a:lnTo>
                <a:lnTo>
                  <a:pt x="15821" y="22216"/>
                </a:lnTo>
                <a:lnTo>
                  <a:pt x="15997" y="22710"/>
                </a:lnTo>
                <a:lnTo>
                  <a:pt x="16174" y="23203"/>
                </a:lnTo>
                <a:lnTo>
                  <a:pt x="16279" y="23467"/>
                </a:lnTo>
                <a:lnTo>
                  <a:pt x="16420" y="23714"/>
                </a:lnTo>
                <a:lnTo>
                  <a:pt x="16561" y="23961"/>
                </a:lnTo>
                <a:lnTo>
                  <a:pt x="16720" y="24207"/>
                </a:lnTo>
                <a:lnTo>
                  <a:pt x="16896" y="24436"/>
                </a:lnTo>
                <a:lnTo>
                  <a:pt x="17090" y="24648"/>
                </a:lnTo>
                <a:lnTo>
                  <a:pt x="17283" y="24841"/>
                </a:lnTo>
                <a:lnTo>
                  <a:pt x="17513" y="25035"/>
                </a:lnTo>
                <a:lnTo>
                  <a:pt x="17724" y="25194"/>
                </a:lnTo>
                <a:lnTo>
                  <a:pt x="17953" y="25352"/>
                </a:lnTo>
                <a:lnTo>
                  <a:pt x="18182" y="25511"/>
                </a:lnTo>
                <a:lnTo>
                  <a:pt x="18429" y="25634"/>
                </a:lnTo>
                <a:lnTo>
                  <a:pt x="18904" y="25899"/>
                </a:lnTo>
                <a:lnTo>
                  <a:pt x="19415" y="26110"/>
                </a:lnTo>
                <a:lnTo>
                  <a:pt x="19662" y="26180"/>
                </a:lnTo>
                <a:lnTo>
                  <a:pt x="19891" y="26251"/>
                </a:lnTo>
                <a:lnTo>
                  <a:pt x="20155" y="26304"/>
                </a:lnTo>
                <a:lnTo>
                  <a:pt x="20402" y="26339"/>
                </a:lnTo>
                <a:lnTo>
                  <a:pt x="20825" y="26374"/>
                </a:lnTo>
                <a:lnTo>
                  <a:pt x="21248" y="26445"/>
                </a:lnTo>
                <a:lnTo>
                  <a:pt x="21459" y="26498"/>
                </a:lnTo>
                <a:lnTo>
                  <a:pt x="21670" y="26550"/>
                </a:lnTo>
                <a:lnTo>
                  <a:pt x="21864" y="26639"/>
                </a:lnTo>
                <a:lnTo>
                  <a:pt x="22076" y="26709"/>
                </a:lnTo>
                <a:lnTo>
                  <a:pt x="22340" y="26815"/>
                </a:lnTo>
                <a:lnTo>
                  <a:pt x="22622" y="26903"/>
                </a:lnTo>
                <a:lnTo>
                  <a:pt x="22921" y="26938"/>
                </a:lnTo>
                <a:lnTo>
                  <a:pt x="23309" y="26938"/>
                </a:lnTo>
                <a:lnTo>
                  <a:pt x="23362" y="26956"/>
                </a:lnTo>
                <a:lnTo>
                  <a:pt x="23415" y="27009"/>
                </a:lnTo>
                <a:lnTo>
                  <a:pt x="23291" y="27519"/>
                </a:lnTo>
                <a:lnTo>
                  <a:pt x="23203" y="28030"/>
                </a:lnTo>
                <a:lnTo>
                  <a:pt x="23186" y="28277"/>
                </a:lnTo>
                <a:lnTo>
                  <a:pt x="23168" y="28541"/>
                </a:lnTo>
                <a:lnTo>
                  <a:pt x="23168" y="28806"/>
                </a:lnTo>
                <a:lnTo>
                  <a:pt x="23168" y="29070"/>
                </a:lnTo>
                <a:lnTo>
                  <a:pt x="23186" y="29316"/>
                </a:lnTo>
                <a:lnTo>
                  <a:pt x="23221" y="29581"/>
                </a:lnTo>
                <a:lnTo>
                  <a:pt x="23327" y="30092"/>
                </a:lnTo>
                <a:lnTo>
                  <a:pt x="23450" y="30603"/>
                </a:lnTo>
                <a:lnTo>
                  <a:pt x="23626" y="31096"/>
                </a:lnTo>
                <a:lnTo>
                  <a:pt x="23485" y="31219"/>
                </a:lnTo>
                <a:lnTo>
                  <a:pt x="23362" y="31307"/>
                </a:lnTo>
                <a:lnTo>
                  <a:pt x="23238" y="31395"/>
                </a:lnTo>
                <a:lnTo>
                  <a:pt x="23097" y="31466"/>
                </a:lnTo>
                <a:lnTo>
                  <a:pt x="22798" y="31272"/>
                </a:lnTo>
                <a:lnTo>
                  <a:pt x="22481" y="31078"/>
                </a:lnTo>
                <a:lnTo>
                  <a:pt x="22164" y="30920"/>
                </a:lnTo>
                <a:lnTo>
                  <a:pt x="21829" y="30779"/>
                </a:lnTo>
                <a:lnTo>
                  <a:pt x="21477" y="30673"/>
                </a:lnTo>
                <a:lnTo>
                  <a:pt x="21283" y="30620"/>
                </a:lnTo>
                <a:lnTo>
                  <a:pt x="21071" y="30585"/>
                </a:lnTo>
                <a:lnTo>
                  <a:pt x="20666" y="30532"/>
                </a:lnTo>
                <a:lnTo>
                  <a:pt x="20261" y="30532"/>
                </a:lnTo>
                <a:lnTo>
                  <a:pt x="19838" y="30550"/>
                </a:lnTo>
                <a:lnTo>
                  <a:pt x="19732" y="30532"/>
                </a:lnTo>
                <a:lnTo>
                  <a:pt x="19609" y="30532"/>
                </a:lnTo>
                <a:lnTo>
                  <a:pt x="19609" y="30444"/>
                </a:lnTo>
                <a:lnTo>
                  <a:pt x="19627" y="30374"/>
                </a:lnTo>
                <a:lnTo>
                  <a:pt x="19697" y="30145"/>
                </a:lnTo>
                <a:lnTo>
                  <a:pt x="19750" y="29916"/>
                </a:lnTo>
                <a:lnTo>
                  <a:pt x="19768" y="29669"/>
                </a:lnTo>
                <a:lnTo>
                  <a:pt x="19750" y="29440"/>
                </a:lnTo>
                <a:lnTo>
                  <a:pt x="19732" y="29211"/>
                </a:lnTo>
                <a:lnTo>
                  <a:pt x="19680" y="28982"/>
                </a:lnTo>
                <a:lnTo>
                  <a:pt x="19627" y="28753"/>
                </a:lnTo>
                <a:lnTo>
                  <a:pt x="19539" y="28524"/>
                </a:lnTo>
                <a:lnTo>
                  <a:pt x="19433" y="28259"/>
                </a:lnTo>
                <a:lnTo>
                  <a:pt x="19310" y="27995"/>
                </a:lnTo>
                <a:lnTo>
                  <a:pt x="19169" y="27731"/>
                </a:lnTo>
                <a:lnTo>
                  <a:pt x="19010" y="27467"/>
                </a:lnTo>
                <a:lnTo>
                  <a:pt x="18288" y="26339"/>
                </a:lnTo>
                <a:lnTo>
                  <a:pt x="18217" y="26251"/>
                </a:lnTo>
                <a:lnTo>
                  <a:pt x="18164" y="26180"/>
                </a:lnTo>
                <a:lnTo>
                  <a:pt x="18094" y="26128"/>
                </a:lnTo>
                <a:lnTo>
                  <a:pt x="18041" y="26092"/>
                </a:lnTo>
                <a:lnTo>
                  <a:pt x="17971" y="26092"/>
                </a:lnTo>
                <a:lnTo>
                  <a:pt x="17882" y="26110"/>
                </a:lnTo>
                <a:lnTo>
                  <a:pt x="17689" y="26180"/>
                </a:lnTo>
                <a:lnTo>
                  <a:pt x="17460" y="26304"/>
                </a:lnTo>
                <a:lnTo>
                  <a:pt x="17231" y="26445"/>
                </a:lnTo>
                <a:lnTo>
                  <a:pt x="17019" y="26603"/>
                </a:lnTo>
                <a:lnTo>
                  <a:pt x="16825" y="26762"/>
                </a:lnTo>
                <a:lnTo>
                  <a:pt x="16649" y="26956"/>
                </a:lnTo>
                <a:lnTo>
                  <a:pt x="16473" y="27167"/>
                </a:lnTo>
                <a:lnTo>
                  <a:pt x="16314" y="27379"/>
                </a:lnTo>
                <a:lnTo>
                  <a:pt x="16174" y="27608"/>
                </a:lnTo>
                <a:lnTo>
                  <a:pt x="16033" y="27837"/>
                </a:lnTo>
                <a:lnTo>
                  <a:pt x="15927" y="28083"/>
                </a:lnTo>
                <a:lnTo>
                  <a:pt x="15839" y="28330"/>
                </a:lnTo>
                <a:lnTo>
                  <a:pt x="15751" y="28577"/>
                </a:lnTo>
                <a:lnTo>
                  <a:pt x="15698" y="28841"/>
                </a:lnTo>
                <a:lnTo>
                  <a:pt x="15663" y="29087"/>
                </a:lnTo>
                <a:lnTo>
                  <a:pt x="15663" y="29352"/>
                </a:lnTo>
                <a:lnTo>
                  <a:pt x="15663" y="29616"/>
                </a:lnTo>
                <a:lnTo>
                  <a:pt x="15698" y="29916"/>
                </a:lnTo>
                <a:lnTo>
                  <a:pt x="15751" y="30215"/>
                </a:lnTo>
                <a:lnTo>
                  <a:pt x="15751" y="30303"/>
                </a:lnTo>
                <a:lnTo>
                  <a:pt x="15751" y="30391"/>
                </a:lnTo>
                <a:lnTo>
                  <a:pt x="15398" y="30285"/>
                </a:lnTo>
                <a:lnTo>
                  <a:pt x="15222" y="30233"/>
                </a:lnTo>
                <a:lnTo>
                  <a:pt x="15028" y="30197"/>
                </a:lnTo>
                <a:lnTo>
                  <a:pt x="14658" y="30145"/>
                </a:lnTo>
                <a:lnTo>
                  <a:pt x="14288" y="30127"/>
                </a:lnTo>
                <a:lnTo>
                  <a:pt x="13901" y="30162"/>
                </a:lnTo>
                <a:lnTo>
                  <a:pt x="13231" y="30250"/>
                </a:lnTo>
                <a:lnTo>
                  <a:pt x="13073" y="30250"/>
                </a:lnTo>
                <a:lnTo>
                  <a:pt x="12914" y="30233"/>
                </a:lnTo>
                <a:lnTo>
                  <a:pt x="12773" y="30197"/>
                </a:lnTo>
                <a:lnTo>
                  <a:pt x="12632" y="30109"/>
                </a:lnTo>
                <a:lnTo>
                  <a:pt x="10430" y="28577"/>
                </a:lnTo>
                <a:lnTo>
                  <a:pt x="10307" y="28488"/>
                </a:lnTo>
                <a:lnTo>
                  <a:pt x="10201" y="28383"/>
                </a:lnTo>
                <a:lnTo>
                  <a:pt x="10130" y="28295"/>
                </a:lnTo>
                <a:lnTo>
                  <a:pt x="10078" y="28207"/>
                </a:lnTo>
                <a:lnTo>
                  <a:pt x="10042" y="28101"/>
                </a:lnTo>
                <a:lnTo>
                  <a:pt x="10025" y="27978"/>
                </a:lnTo>
                <a:lnTo>
                  <a:pt x="10307" y="27801"/>
                </a:lnTo>
                <a:lnTo>
                  <a:pt x="10518" y="27643"/>
                </a:lnTo>
                <a:lnTo>
                  <a:pt x="10747" y="27484"/>
                </a:lnTo>
                <a:lnTo>
                  <a:pt x="10888" y="27361"/>
                </a:lnTo>
                <a:lnTo>
                  <a:pt x="11011" y="27238"/>
                </a:lnTo>
                <a:lnTo>
                  <a:pt x="11117" y="27097"/>
                </a:lnTo>
                <a:lnTo>
                  <a:pt x="11205" y="26956"/>
                </a:lnTo>
                <a:lnTo>
                  <a:pt x="11276" y="26797"/>
                </a:lnTo>
                <a:lnTo>
                  <a:pt x="11329" y="26621"/>
                </a:lnTo>
                <a:lnTo>
                  <a:pt x="11364" y="26462"/>
                </a:lnTo>
                <a:lnTo>
                  <a:pt x="11381" y="26269"/>
                </a:lnTo>
                <a:lnTo>
                  <a:pt x="11399" y="26040"/>
                </a:lnTo>
                <a:lnTo>
                  <a:pt x="11399" y="25793"/>
                </a:lnTo>
                <a:lnTo>
                  <a:pt x="11364" y="25564"/>
                </a:lnTo>
                <a:lnTo>
                  <a:pt x="11311" y="25335"/>
                </a:lnTo>
                <a:lnTo>
                  <a:pt x="11170" y="24824"/>
                </a:lnTo>
                <a:lnTo>
                  <a:pt x="11011" y="24331"/>
                </a:lnTo>
                <a:lnTo>
                  <a:pt x="10906" y="24066"/>
                </a:lnTo>
                <a:lnTo>
                  <a:pt x="10818" y="23784"/>
                </a:lnTo>
                <a:lnTo>
                  <a:pt x="10747" y="23520"/>
                </a:lnTo>
                <a:lnTo>
                  <a:pt x="10694" y="23238"/>
                </a:lnTo>
                <a:lnTo>
                  <a:pt x="10659" y="23062"/>
                </a:lnTo>
                <a:lnTo>
                  <a:pt x="10641" y="22956"/>
                </a:lnTo>
                <a:lnTo>
                  <a:pt x="10589" y="22868"/>
                </a:lnTo>
                <a:lnTo>
                  <a:pt x="10395" y="22939"/>
                </a:lnTo>
                <a:lnTo>
                  <a:pt x="10219" y="23009"/>
                </a:lnTo>
                <a:lnTo>
                  <a:pt x="10042" y="23097"/>
                </a:lnTo>
                <a:lnTo>
                  <a:pt x="9884" y="23203"/>
                </a:lnTo>
                <a:lnTo>
                  <a:pt x="9620" y="23379"/>
                </a:lnTo>
                <a:lnTo>
                  <a:pt x="9408" y="23591"/>
                </a:lnTo>
                <a:lnTo>
                  <a:pt x="9302" y="23696"/>
                </a:lnTo>
                <a:lnTo>
                  <a:pt x="9214" y="23820"/>
                </a:lnTo>
                <a:lnTo>
                  <a:pt x="9126" y="23943"/>
                </a:lnTo>
                <a:lnTo>
                  <a:pt x="9056" y="24084"/>
                </a:lnTo>
                <a:lnTo>
                  <a:pt x="8932" y="24348"/>
                </a:lnTo>
                <a:lnTo>
                  <a:pt x="8827" y="24630"/>
                </a:lnTo>
                <a:lnTo>
                  <a:pt x="8739" y="24912"/>
                </a:lnTo>
                <a:lnTo>
                  <a:pt x="8668" y="25194"/>
                </a:lnTo>
                <a:lnTo>
                  <a:pt x="8615" y="25476"/>
                </a:lnTo>
                <a:lnTo>
                  <a:pt x="8598" y="25775"/>
                </a:lnTo>
                <a:lnTo>
                  <a:pt x="8580" y="26075"/>
                </a:lnTo>
                <a:lnTo>
                  <a:pt x="8615" y="26374"/>
                </a:lnTo>
                <a:lnTo>
                  <a:pt x="8633" y="26568"/>
                </a:lnTo>
                <a:lnTo>
                  <a:pt x="8668" y="26744"/>
                </a:lnTo>
                <a:lnTo>
                  <a:pt x="8739" y="26920"/>
                </a:lnTo>
                <a:lnTo>
                  <a:pt x="8809" y="27079"/>
                </a:lnTo>
                <a:lnTo>
                  <a:pt x="8897" y="27238"/>
                </a:lnTo>
                <a:lnTo>
                  <a:pt x="8985" y="27396"/>
                </a:lnTo>
                <a:lnTo>
                  <a:pt x="9109" y="27537"/>
                </a:lnTo>
                <a:lnTo>
                  <a:pt x="9250" y="27678"/>
                </a:lnTo>
                <a:lnTo>
                  <a:pt x="9408" y="27801"/>
                </a:lnTo>
                <a:lnTo>
                  <a:pt x="9443" y="27854"/>
                </a:lnTo>
                <a:lnTo>
                  <a:pt x="9443" y="27889"/>
                </a:lnTo>
                <a:lnTo>
                  <a:pt x="9426" y="27925"/>
                </a:lnTo>
                <a:lnTo>
                  <a:pt x="9355" y="27907"/>
                </a:lnTo>
                <a:lnTo>
                  <a:pt x="9285" y="27872"/>
                </a:lnTo>
                <a:lnTo>
                  <a:pt x="9179" y="27766"/>
                </a:lnTo>
                <a:lnTo>
                  <a:pt x="7840" y="26586"/>
                </a:lnTo>
                <a:lnTo>
                  <a:pt x="7752" y="26480"/>
                </a:lnTo>
                <a:lnTo>
                  <a:pt x="7682" y="26392"/>
                </a:lnTo>
                <a:lnTo>
                  <a:pt x="7611" y="26269"/>
                </a:lnTo>
                <a:lnTo>
                  <a:pt x="7558" y="26163"/>
                </a:lnTo>
                <a:lnTo>
                  <a:pt x="7047" y="24806"/>
                </a:lnTo>
                <a:lnTo>
                  <a:pt x="6977" y="24648"/>
                </a:lnTo>
                <a:lnTo>
                  <a:pt x="6889" y="24489"/>
                </a:lnTo>
                <a:lnTo>
                  <a:pt x="6801" y="24348"/>
                </a:lnTo>
                <a:lnTo>
                  <a:pt x="6677" y="24207"/>
                </a:lnTo>
                <a:lnTo>
                  <a:pt x="6572" y="24102"/>
                </a:lnTo>
                <a:lnTo>
                  <a:pt x="6431" y="23978"/>
                </a:lnTo>
                <a:lnTo>
                  <a:pt x="6290" y="23890"/>
                </a:lnTo>
                <a:lnTo>
                  <a:pt x="6149" y="23784"/>
                </a:lnTo>
                <a:lnTo>
                  <a:pt x="6078" y="23767"/>
                </a:lnTo>
                <a:lnTo>
                  <a:pt x="5990" y="23732"/>
                </a:lnTo>
                <a:lnTo>
                  <a:pt x="5955" y="23837"/>
                </a:lnTo>
                <a:lnTo>
                  <a:pt x="5937" y="23925"/>
                </a:lnTo>
                <a:lnTo>
                  <a:pt x="5955" y="24031"/>
                </a:lnTo>
                <a:lnTo>
                  <a:pt x="5955" y="24119"/>
                </a:lnTo>
                <a:lnTo>
                  <a:pt x="6025" y="24577"/>
                </a:lnTo>
                <a:lnTo>
                  <a:pt x="6043" y="24665"/>
                </a:lnTo>
                <a:lnTo>
                  <a:pt x="6025" y="24701"/>
                </a:lnTo>
                <a:lnTo>
                  <a:pt x="5973" y="24718"/>
                </a:lnTo>
                <a:lnTo>
                  <a:pt x="5937" y="24701"/>
                </a:lnTo>
                <a:lnTo>
                  <a:pt x="5902" y="24665"/>
                </a:lnTo>
                <a:lnTo>
                  <a:pt x="5673" y="24419"/>
                </a:lnTo>
                <a:lnTo>
                  <a:pt x="5462" y="24154"/>
                </a:lnTo>
                <a:lnTo>
                  <a:pt x="4405" y="22745"/>
                </a:lnTo>
                <a:lnTo>
                  <a:pt x="4334" y="22657"/>
                </a:lnTo>
                <a:lnTo>
                  <a:pt x="4299" y="22569"/>
                </a:lnTo>
                <a:lnTo>
                  <a:pt x="4264" y="22481"/>
                </a:lnTo>
                <a:lnTo>
                  <a:pt x="4264" y="22393"/>
                </a:lnTo>
                <a:lnTo>
                  <a:pt x="4281" y="22304"/>
                </a:lnTo>
                <a:lnTo>
                  <a:pt x="4299" y="22216"/>
                </a:lnTo>
                <a:lnTo>
                  <a:pt x="4352" y="22128"/>
                </a:lnTo>
                <a:lnTo>
                  <a:pt x="4405" y="22040"/>
                </a:lnTo>
                <a:lnTo>
                  <a:pt x="5109" y="21177"/>
                </a:lnTo>
                <a:lnTo>
                  <a:pt x="5162" y="21124"/>
                </a:lnTo>
                <a:lnTo>
                  <a:pt x="5233" y="21071"/>
                </a:lnTo>
                <a:lnTo>
                  <a:pt x="5321" y="21054"/>
                </a:lnTo>
                <a:lnTo>
                  <a:pt x="5391" y="21036"/>
                </a:lnTo>
                <a:lnTo>
                  <a:pt x="5620" y="21018"/>
                </a:lnTo>
                <a:lnTo>
                  <a:pt x="5832" y="20983"/>
                </a:lnTo>
                <a:lnTo>
                  <a:pt x="5973" y="20948"/>
                </a:lnTo>
                <a:lnTo>
                  <a:pt x="6114" y="20895"/>
                </a:lnTo>
                <a:lnTo>
                  <a:pt x="6237" y="20842"/>
                </a:lnTo>
                <a:lnTo>
                  <a:pt x="6360" y="20754"/>
                </a:lnTo>
                <a:lnTo>
                  <a:pt x="6466" y="20666"/>
                </a:lnTo>
                <a:lnTo>
                  <a:pt x="6572" y="20578"/>
                </a:lnTo>
                <a:lnTo>
                  <a:pt x="6660" y="20455"/>
                </a:lnTo>
                <a:lnTo>
                  <a:pt x="6730" y="20331"/>
                </a:lnTo>
                <a:lnTo>
                  <a:pt x="6783" y="20208"/>
                </a:lnTo>
                <a:lnTo>
                  <a:pt x="6818" y="20085"/>
                </a:lnTo>
                <a:lnTo>
                  <a:pt x="6836" y="19961"/>
                </a:lnTo>
                <a:lnTo>
                  <a:pt x="6836" y="19838"/>
                </a:lnTo>
                <a:lnTo>
                  <a:pt x="6783" y="19609"/>
                </a:lnTo>
                <a:lnTo>
                  <a:pt x="6695" y="19380"/>
                </a:lnTo>
                <a:lnTo>
                  <a:pt x="6572" y="19168"/>
                </a:lnTo>
                <a:lnTo>
                  <a:pt x="6413" y="18975"/>
                </a:lnTo>
                <a:lnTo>
                  <a:pt x="6307" y="18887"/>
                </a:lnTo>
                <a:lnTo>
                  <a:pt x="6202" y="18851"/>
                </a:lnTo>
                <a:lnTo>
                  <a:pt x="6078" y="18834"/>
                </a:lnTo>
                <a:lnTo>
                  <a:pt x="5955" y="18851"/>
                </a:lnTo>
                <a:lnTo>
                  <a:pt x="5761" y="18922"/>
                </a:lnTo>
                <a:lnTo>
                  <a:pt x="5585" y="19010"/>
                </a:lnTo>
                <a:lnTo>
                  <a:pt x="5426" y="19116"/>
                </a:lnTo>
                <a:lnTo>
                  <a:pt x="5285" y="19239"/>
                </a:lnTo>
                <a:lnTo>
                  <a:pt x="5162" y="19380"/>
                </a:lnTo>
                <a:lnTo>
                  <a:pt x="5056" y="19538"/>
                </a:lnTo>
                <a:lnTo>
                  <a:pt x="4968" y="19732"/>
                </a:lnTo>
                <a:lnTo>
                  <a:pt x="4915" y="19926"/>
                </a:lnTo>
                <a:lnTo>
                  <a:pt x="4951" y="19997"/>
                </a:lnTo>
                <a:lnTo>
                  <a:pt x="4986" y="20085"/>
                </a:lnTo>
                <a:lnTo>
                  <a:pt x="5021" y="20243"/>
                </a:lnTo>
                <a:lnTo>
                  <a:pt x="5021" y="20402"/>
                </a:lnTo>
                <a:lnTo>
                  <a:pt x="5021" y="20560"/>
                </a:lnTo>
                <a:lnTo>
                  <a:pt x="5004" y="20684"/>
                </a:lnTo>
                <a:lnTo>
                  <a:pt x="5004" y="20772"/>
                </a:lnTo>
                <a:lnTo>
                  <a:pt x="4968" y="20877"/>
                </a:lnTo>
                <a:lnTo>
                  <a:pt x="4933" y="20966"/>
                </a:lnTo>
                <a:lnTo>
                  <a:pt x="4845" y="21124"/>
                </a:lnTo>
                <a:lnTo>
                  <a:pt x="4722" y="21300"/>
                </a:lnTo>
                <a:lnTo>
                  <a:pt x="4422" y="21653"/>
                </a:lnTo>
                <a:lnTo>
                  <a:pt x="4123" y="22023"/>
                </a:lnTo>
                <a:lnTo>
                  <a:pt x="4052" y="22093"/>
                </a:lnTo>
                <a:lnTo>
                  <a:pt x="3964" y="22181"/>
                </a:lnTo>
                <a:lnTo>
                  <a:pt x="3594" y="21741"/>
                </a:lnTo>
                <a:lnTo>
                  <a:pt x="3242" y="21300"/>
                </a:lnTo>
                <a:lnTo>
                  <a:pt x="3171" y="21195"/>
                </a:lnTo>
                <a:lnTo>
                  <a:pt x="3101" y="21071"/>
                </a:lnTo>
                <a:lnTo>
                  <a:pt x="3048" y="20966"/>
                </a:lnTo>
                <a:lnTo>
                  <a:pt x="3013" y="20842"/>
                </a:lnTo>
                <a:lnTo>
                  <a:pt x="2995" y="20719"/>
                </a:lnTo>
                <a:lnTo>
                  <a:pt x="2995" y="20596"/>
                </a:lnTo>
                <a:lnTo>
                  <a:pt x="3013" y="20455"/>
                </a:lnTo>
                <a:lnTo>
                  <a:pt x="3030" y="20314"/>
                </a:lnTo>
                <a:lnTo>
                  <a:pt x="3101" y="20049"/>
                </a:lnTo>
                <a:lnTo>
                  <a:pt x="3189" y="19785"/>
                </a:lnTo>
                <a:lnTo>
                  <a:pt x="3295" y="19538"/>
                </a:lnTo>
                <a:lnTo>
                  <a:pt x="3418" y="19274"/>
                </a:lnTo>
                <a:lnTo>
                  <a:pt x="3541" y="19045"/>
                </a:lnTo>
                <a:lnTo>
                  <a:pt x="3700" y="18851"/>
                </a:lnTo>
                <a:lnTo>
                  <a:pt x="3894" y="18658"/>
                </a:lnTo>
                <a:lnTo>
                  <a:pt x="4105" y="18517"/>
                </a:lnTo>
                <a:lnTo>
                  <a:pt x="4246" y="18429"/>
                </a:lnTo>
                <a:lnTo>
                  <a:pt x="4369" y="18323"/>
                </a:lnTo>
                <a:lnTo>
                  <a:pt x="4475" y="18217"/>
                </a:lnTo>
                <a:lnTo>
                  <a:pt x="4581" y="18111"/>
                </a:lnTo>
                <a:lnTo>
                  <a:pt x="4775" y="17865"/>
                </a:lnTo>
                <a:lnTo>
                  <a:pt x="4933" y="17600"/>
                </a:lnTo>
                <a:lnTo>
                  <a:pt x="4986" y="17477"/>
                </a:lnTo>
                <a:lnTo>
                  <a:pt x="5021" y="17354"/>
                </a:lnTo>
                <a:lnTo>
                  <a:pt x="5056" y="17230"/>
                </a:lnTo>
                <a:lnTo>
                  <a:pt x="5056" y="17107"/>
                </a:lnTo>
                <a:lnTo>
                  <a:pt x="5039" y="16984"/>
                </a:lnTo>
                <a:lnTo>
                  <a:pt x="5004" y="16861"/>
                </a:lnTo>
                <a:lnTo>
                  <a:pt x="4951" y="16755"/>
                </a:lnTo>
                <a:lnTo>
                  <a:pt x="4880" y="16631"/>
                </a:lnTo>
                <a:lnTo>
                  <a:pt x="4634" y="16279"/>
                </a:lnTo>
                <a:lnTo>
                  <a:pt x="4352" y="15944"/>
                </a:lnTo>
                <a:lnTo>
                  <a:pt x="4228" y="15839"/>
                </a:lnTo>
                <a:lnTo>
                  <a:pt x="4105" y="15751"/>
                </a:lnTo>
                <a:lnTo>
                  <a:pt x="3964" y="15698"/>
                </a:lnTo>
                <a:lnTo>
                  <a:pt x="3823" y="15662"/>
                </a:lnTo>
                <a:lnTo>
                  <a:pt x="3682" y="15662"/>
                </a:lnTo>
                <a:lnTo>
                  <a:pt x="3524" y="15680"/>
                </a:lnTo>
                <a:lnTo>
                  <a:pt x="3383" y="15715"/>
                </a:lnTo>
                <a:lnTo>
                  <a:pt x="3242" y="15786"/>
                </a:lnTo>
                <a:lnTo>
                  <a:pt x="3066" y="15892"/>
                </a:lnTo>
                <a:lnTo>
                  <a:pt x="2907" y="16015"/>
                </a:lnTo>
                <a:lnTo>
                  <a:pt x="2766" y="16156"/>
                </a:lnTo>
                <a:lnTo>
                  <a:pt x="2643" y="16314"/>
                </a:lnTo>
                <a:lnTo>
                  <a:pt x="2555" y="16473"/>
                </a:lnTo>
                <a:lnTo>
                  <a:pt x="2484" y="16667"/>
                </a:lnTo>
                <a:lnTo>
                  <a:pt x="2431" y="16843"/>
                </a:lnTo>
                <a:lnTo>
                  <a:pt x="2396" y="17054"/>
                </a:lnTo>
                <a:lnTo>
                  <a:pt x="2378" y="17213"/>
                </a:lnTo>
                <a:lnTo>
                  <a:pt x="2378" y="17354"/>
                </a:lnTo>
                <a:lnTo>
                  <a:pt x="2414" y="17512"/>
                </a:lnTo>
                <a:lnTo>
                  <a:pt x="2467" y="17653"/>
                </a:lnTo>
                <a:lnTo>
                  <a:pt x="2713" y="18288"/>
                </a:lnTo>
                <a:lnTo>
                  <a:pt x="2784" y="18446"/>
                </a:lnTo>
                <a:lnTo>
                  <a:pt x="2872" y="18605"/>
                </a:lnTo>
                <a:lnTo>
                  <a:pt x="2977" y="18746"/>
                </a:lnTo>
                <a:lnTo>
                  <a:pt x="3101" y="18869"/>
                </a:lnTo>
                <a:lnTo>
                  <a:pt x="3154" y="18922"/>
                </a:lnTo>
                <a:lnTo>
                  <a:pt x="3189" y="18975"/>
                </a:lnTo>
                <a:lnTo>
                  <a:pt x="3224" y="19028"/>
                </a:lnTo>
                <a:lnTo>
                  <a:pt x="3224" y="19080"/>
                </a:lnTo>
                <a:lnTo>
                  <a:pt x="3224" y="19133"/>
                </a:lnTo>
                <a:lnTo>
                  <a:pt x="3224" y="19204"/>
                </a:lnTo>
                <a:lnTo>
                  <a:pt x="3171" y="19309"/>
                </a:lnTo>
                <a:lnTo>
                  <a:pt x="3083" y="19503"/>
                </a:lnTo>
                <a:lnTo>
                  <a:pt x="2977" y="19732"/>
                </a:lnTo>
                <a:lnTo>
                  <a:pt x="2889" y="19979"/>
                </a:lnTo>
                <a:lnTo>
                  <a:pt x="2837" y="20243"/>
                </a:lnTo>
                <a:lnTo>
                  <a:pt x="2801" y="20507"/>
                </a:lnTo>
                <a:lnTo>
                  <a:pt x="2784" y="20807"/>
                </a:lnTo>
                <a:lnTo>
                  <a:pt x="2748" y="20895"/>
                </a:lnTo>
                <a:lnTo>
                  <a:pt x="2713" y="21001"/>
                </a:lnTo>
                <a:lnTo>
                  <a:pt x="2555" y="20966"/>
                </a:lnTo>
                <a:lnTo>
                  <a:pt x="2414" y="20913"/>
                </a:lnTo>
                <a:lnTo>
                  <a:pt x="2273" y="20842"/>
                </a:lnTo>
                <a:lnTo>
                  <a:pt x="2149" y="20754"/>
                </a:lnTo>
                <a:lnTo>
                  <a:pt x="2044" y="20666"/>
                </a:lnTo>
                <a:lnTo>
                  <a:pt x="1956" y="20560"/>
                </a:lnTo>
                <a:lnTo>
                  <a:pt x="1868" y="20437"/>
                </a:lnTo>
                <a:lnTo>
                  <a:pt x="1815" y="20296"/>
                </a:lnTo>
                <a:lnTo>
                  <a:pt x="1744" y="20137"/>
                </a:lnTo>
                <a:lnTo>
                  <a:pt x="1656" y="19997"/>
                </a:lnTo>
                <a:lnTo>
                  <a:pt x="1550" y="19873"/>
                </a:lnTo>
                <a:lnTo>
                  <a:pt x="1462" y="19732"/>
                </a:lnTo>
                <a:lnTo>
                  <a:pt x="1022" y="19257"/>
                </a:lnTo>
                <a:lnTo>
                  <a:pt x="951" y="19186"/>
                </a:lnTo>
                <a:lnTo>
                  <a:pt x="863" y="19151"/>
                </a:lnTo>
                <a:lnTo>
                  <a:pt x="793" y="19116"/>
                </a:lnTo>
                <a:lnTo>
                  <a:pt x="705" y="19098"/>
                </a:lnTo>
                <a:lnTo>
                  <a:pt x="617" y="19116"/>
                </a:lnTo>
                <a:lnTo>
                  <a:pt x="546" y="19133"/>
                </a:lnTo>
                <a:lnTo>
                  <a:pt x="458" y="19186"/>
                </a:lnTo>
                <a:lnTo>
                  <a:pt x="370" y="19239"/>
                </a:lnTo>
                <a:lnTo>
                  <a:pt x="282" y="19327"/>
                </a:lnTo>
                <a:lnTo>
                  <a:pt x="194" y="19415"/>
                </a:lnTo>
                <a:lnTo>
                  <a:pt x="141" y="19521"/>
                </a:lnTo>
                <a:lnTo>
                  <a:pt x="88" y="19609"/>
                </a:lnTo>
                <a:lnTo>
                  <a:pt x="35" y="19732"/>
                </a:lnTo>
                <a:lnTo>
                  <a:pt x="18" y="19838"/>
                </a:lnTo>
                <a:lnTo>
                  <a:pt x="0" y="19944"/>
                </a:lnTo>
                <a:lnTo>
                  <a:pt x="0" y="20049"/>
                </a:lnTo>
                <a:lnTo>
                  <a:pt x="18" y="20155"/>
                </a:lnTo>
                <a:lnTo>
                  <a:pt x="53" y="20278"/>
                </a:lnTo>
                <a:lnTo>
                  <a:pt x="88" y="20367"/>
                </a:lnTo>
                <a:lnTo>
                  <a:pt x="141" y="20472"/>
                </a:lnTo>
                <a:lnTo>
                  <a:pt x="211" y="20560"/>
                </a:lnTo>
                <a:lnTo>
                  <a:pt x="300" y="20648"/>
                </a:lnTo>
                <a:lnTo>
                  <a:pt x="388" y="20736"/>
                </a:lnTo>
                <a:lnTo>
                  <a:pt x="493" y="20807"/>
                </a:lnTo>
                <a:lnTo>
                  <a:pt x="599" y="20860"/>
                </a:lnTo>
                <a:lnTo>
                  <a:pt x="705" y="20895"/>
                </a:lnTo>
                <a:lnTo>
                  <a:pt x="828" y="20913"/>
                </a:lnTo>
                <a:lnTo>
                  <a:pt x="934" y="20913"/>
                </a:lnTo>
                <a:lnTo>
                  <a:pt x="1180" y="20895"/>
                </a:lnTo>
                <a:lnTo>
                  <a:pt x="1286" y="20877"/>
                </a:lnTo>
                <a:lnTo>
                  <a:pt x="1409" y="20842"/>
                </a:lnTo>
                <a:lnTo>
                  <a:pt x="1568" y="20807"/>
                </a:lnTo>
                <a:lnTo>
                  <a:pt x="1744" y="20825"/>
                </a:lnTo>
                <a:lnTo>
                  <a:pt x="1885" y="20860"/>
                </a:lnTo>
                <a:lnTo>
                  <a:pt x="2044" y="20948"/>
                </a:lnTo>
                <a:lnTo>
                  <a:pt x="3136" y="21600"/>
                </a:lnTo>
                <a:lnTo>
                  <a:pt x="3277" y="21688"/>
                </a:lnTo>
                <a:lnTo>
                  <a:pt x="3400" y="21794"/>
                </a:lnTo>
                <a:lnTo>
                  <a:pt x="3506" y="21917"/>
                </a:lnTo>
                <a:lnTo>
                  <a:pt x="3577" y="22058"/>
                </a:lnTo>
                <a:lnTo>
                  <a:pt x="3700" y="22269"/>
                </a:lnTo>
                <a:lnTo>
                  <a:pt x="3823" y="22463"/>
                </a:lnTo>
                <a:lnTo>
                  <a:pt x="4123" y="22833"/>
                </a:lnTo>
                <a:lnTo>
                  <a:pt x="4898" y="23767"/>
                </a:lnTo>
                <a:lnTo>
                  <a:pt x="6519" y="25722"/>
                </a:lnTo>
                <a:lnTo>
                  <a:pt x="6730" y="25969"/>
                </a:lnTo>
                <a:lnTo>
                  <a:pt x="6959" y="26216"/>
                </a:lnTo>
                <a:lnTo>
                  <a:pt x="7206" y="26427"/>
                </a:lnTo>
                <a:lnTo>
                  <a:pt x="7470" y="26639"/>
                </a:lnTo>
                <a:lnTo>
                  <a:pt x="7787" y="26868"/>
                </a:lnTo>
                <a:lnTo>
                  <a:pt x="8104" y="27132"/>
                </a:lnTo>
                <a:lnTo>
                  <a:pt x="8703" y="27678"/>
                </a:lnTo>
                <a:lnTo>
                  <a:pt x="8739" y="27731"/>
                </a:lnTo>
                <a:lnTo>
                  <a:pt x="8756" y="27766"/>
                </a:lnTo>
                <a:lnTo>
                  <a:pt x="8739" y="27801"/>
                </a:lnTo>
                <a:lnTo>
                  <a:pt x="8615" y="27819"/>
                </a:lnTo>
                <a:lnTo>
                  <a:pt x="6924" y="27766"/>
                </a:lnTo>
                <a:lnTo>
                  <a:pt x="6836" y="27766"/>
                </a:lnTo>
                <a:lnTo>
                  <a:pt x="6765" y="27748"/>
                </a:lnTo>
                <a:lnTo>
                  <a:pt x="6677" y="27713"/>
                </a:lnTo>
                <a:lnTo>
                  <a:pt x="6607" y="27678"/>
                </a:lnTo>
                <a:lnTo>
                  <a:pt x="6554" y="27625"/>
                </a:lnTo>
                <a:lnTo>
                  <a:pt x="6501" y="27555"/>
                </a:lnTo>
                <a:lnTo>
                  <a:pt x="6466" y="27484"/>
                </a:lnTo>
                <a:lnTo>
                  <a:pt x="6431" y="27396"/>
                </a:lnTo>
                <a:lnTo>
                  <a:pt x="6360" y="27255"/>
                </a:lnTo>
                <a:lnTo>
                  <a:pt x="6307" y="27185"/>
                </a:lnTo>
                <a:lnTo>
                  <a:pt x="6254" y="27114"/>
                </a:lnTo>
                <a:lnTo>
                  <a:pt x="5744" y="26691"/>
                </a:lnTo>
                <a:lnTo>
                  <a:pt x="5497" y="26480"/>
                </a:lnTo>
                <a:lnTo>
                  <a:pt x="5233" y="26286"/>
                </a:lnTo>
                <a:lnTo>
                  <a:pt x="5092" y="26180"/>
                </a:lnTo>
                <a:lnTo>
                  <a:pt x="4951" y="26110"/>
                </a:lnTo>
                <a:lnTo>
                  <a:pt x="4792" y="26040"/>
                </a:lnTo>
                <a:lnTo>
                  <a:pt x="4634" y="25987"/>
                </a:lnTo>
                <a:lnTo>
                  <a:pt x="4475" y="25934"/>
                </a:lnTo>
                <a:lnTo>
                  <a:pt x="4316" y="25899"/>
                </a:lnTo>
                <a:lnTo>
                  <a:pt x="3964" y="25863"/>
                </a:lnTo>
                <a:lnTo>
                  <a:pt x="3665" y="25846"/>
                </a:lnTo>
                <a:lnTo>
                  <a:pt x="3365" y="25863"/>
                </a:lnTo>
                <a:lnTo>
                  <a:pt x="3066" y="25899"/>
                </a:lnTo>
                <a:lnTo>
                  <a:pt x="2766" y="25934"/>
                </a:lnTo>
                <a:lnTo>
                  <a:pt x="2502" y="26004"/>
                </a:lnTo>
                <a:lnTo>
                  <a:pt x="2273" y="26075"/>
                </a:lnTo>
                <a:lnTo>
                  <a:pt x="2026" y="26145"/>
                </a:lnTo>
                <a:lnTo>
                  <a:pt x="1797" y="26251"/>
                </a:lnTo>
                <a:lnTo>
                  <a:pt x="1568" y="26357"/>
                </a:lnTo>
                <a:lnTo>
                  <a:pt x="1357" y="26498"/>
                </a:lnTo>
                <a:lnTo>
                  <a:pt x="1145" y="26639"/>
                </a:lnTo>
                <a:lnTo>
                  <a:pt x="951" y="26797"/>
                </a:lnTo>
                <a:lnTo>
                  <a:pt x="828" y="26920"/>
                </a:lnTo>
                <a:lnTo>
                  <a:pt x="722" y="27044"/>
                </a:lnTo>
                <a:lnTo>
                  <a:pt x="669" y="27114"/>
                </a:lnTo>
                <a:lnTo>
                  <a:pt x="634" y="27185"/>
                </a:lnTo>
                <a:lnTo>
                  <a:pt x="634" y="27238"/>
                </a:lnTo>
                <a:lnTo>
                  <a:pt x="634" y="27290"/>
                </a:lnTo>
                <a:lnTo>
                  <a:pt x="652" y="27343"/>
                </a:lnTo>
                <a:lnTo>
                  <a:pt x="687" y="27396"/>
                </a:lnTo>
                <a:lnTo>
                  <a:pt x="740" y="27431"/>
                </a:lnTo>
                <a:lnTo>
                  <a:pt x="810" y="27484"/>
                </a:lnTo>
                <a:lnTo>
                  <a:pt x="881" y="27519"/>
                </a:lnTo>
                <a:lnTo>
                  <a:pt x="969" y="27537"/>
                </a:lnTo>
                <a:lnTo>
                  <a:pt x="1163" y="27572"/>
                </a:lnTo>
                <a:lnTo>
                  <a:pt x="1339" y="27625"/>
                </a:lnTo>
                <a:lnTo>
                  <a:pt x="1709" y="27766"/>
                </a:lnTo>
                <a:lnTo>
                  <a:pt x="2061" y="27942"/>
                </a:lnTo>
                <a:lnTo>
                  <a:pt x="2396" y="28118"/>
                </a:lnTo>
                <a:lnTo>
                  <a:pt x="2748" y="28295"/>
                </a:lnTo>
                <a:lnTo>
                  <a:pt x="3101" y="28471"/>
                </a:lnTo>
                <a:lnTo>
                  <a:pt x="3400" y="28577"/>
                </a:lnTo>
                <a:lnTo>
                  <a:pt x="3700" y="28665"/>
                </a:lnTo>
                <a:lnTo>
                  <a:pt x="4017" y="28735"/>
                </a:lnTo>
                <a:lnTo>
                  <a:pt x="4334" y="28753"/>
                </a:lnTo>
                <a:lnTo>
                  <a:pt x="4616" y="28753"/>
                </a:lnTo>
                <a:lnTo>
                  <a:pt x="4898" y="28735"/>
                </a:lnTo>
                <a:lnTo>
                  <a:pt x="5180" y="28682"/>
                </a:lnTo>
                <a:lnTo>
                  <a:pt x="5444" y="28612"/>
                </a:lnTo>
                <a:lnTo>
                  <a:pt x="5708" y="28524"/>
                </a:lnTo>
                <a:lnTo>
                  <a:pt x="5955" y="28418"/>
                </a:lnTo>
                <a:lnTo>
                  <a:pt x="6202" y="28277"/>
                </a:lnTo>
                <a:lnTo>
                  <a:pt x="6448" y="28136"/>
                </a:lnTo>
                <a:lnTo>
                  <a:pt x="6607" y="28048"/>
                </a:lnTo>
                <a:lnTo>
                  <a:pt x="6783" y="27978"/>
                </a:lnTo>
                <a:lnTo>
                  <a:pt x="6959" y="27960"/>
                </a:lnTo>
                <a:lnTo>
                  <a:pt x="7135" y="27960"/>
                </a:lnTo>
                <a:lnTo>
                  <a:pt x="7629" y="28013"/>
                </a:lnTo>
                <a:lnTo>
                  <a:pt x="8122" y="28048"/>
                </a:lnTo>
                <a:lnTo>
                  <a:pt x="8422" y="28066"/>
                </a:lnTo>
                <a:lnTo>
                  <a:pt x="8703" y="28118"/>
                </a:lnTo>
                <a:lnTo>
                  <a:pt x="9003" y="28171"/>
                </a:lnTo>
                <a:lnTo>
                  <a:pt x="9267" y="28242"/>
                </a:lnTo>
                <a:lnTo>
                  <a:pt x="9549" y="28347"/>
                </a:lnTo>
                <a:lnTo>
                  <a:pt x="9813" y="28471"/>
                </a:lnTo>
                <a:lnTo>
                  <a:pt x="10078" y="28612"/>
                </a:lnTo>
                <a:lnTo>
                  <a:pt x="10324" y="28788"/>
                </a:lnTo>
                <a:lnTo>
                  <a:pt x="10677" y="29035"/>
                </a:lnTo>
                <a:lnTo>
                  <a:pt x="12333" y="30162"/>
                </a:lnTo>
                <a:lnTo>
                  <a:pt x="12421" y="30233"/>
                </a:lnTo>
                <a:lnTo>
                  <a:pt x="12456" y="30285"/>
                </a:lnTo>
                <a:lnTo>
                  <a:pt x="12456" y="30356"/>
                </a:lnTo>
                <a:lnTo>
                  <a:pt x="12139" y="30462"/>
                </a:lnTo>
                <a:lnTo>
                  <a:pt x="11857" y="30532"/>
                </a:lnTo>
                <a:lnTo>
                  <a:pt x="11699" y="30603"/>
                </a:lnTo>
                <a:lnTo>
                  <a:pt x="11646" y="30638"/>
                </a:lnTo>
                <a:lnTo>
                  <a:pt x="11610" y="30673"/>
                </a:lnTo>
                <a:lnTo>
                  <a:pt x="11593" y="30726"/>
                </a:lnTo>
                <a:lnTo>
                  <a:pt x="11593" y="30796"/>
                </a:lnTo>
                <a:lnTo>
                  <a:pt x="11610" y="30955"/>
                </a:lnTo>
                <a:lnTo>
                  <a:pt x="11663" y="31219"/>
                </a:lnTo>
                <a:lnTo>
                  <a:pt x="11769" y="31572"/>
                </a:lnTo>
                <a:lnTo>
                  <a:pt x="11910" y="31889"/>
                </a:lnTo>
                <a:lnTo>
                  <a:pt x="12068" y="32188"/>
                </a:lnTo>
                <a:lnTo>
                  <a:pt x="12262" y="32470"/>
                </a:lnTo>
                <a:lnTo>
                  <a:pt x="12491" y="32717"/>
                </a:lnTo>
                <a:lnTo>
                  <a:pt x="12738" y="32946"/>
                </a:lnTo>
                <a:lnTo>
                  <a:pt x="13020" y="33157"/>
                </a:lnTo>
                <a:lnTo>
                  <a:pt x="13337" y="33333"/>
                </a:lnTo>
                <a:lnTo>
                  <a:pt x="13637" y="33457"/>
                </a:lnTo>
                <a:lnTo>
                  <a:pt x="13936" y="33562"/>
                </a:lnTo>
                <a:lnTo>
                  <a:pt x="14165" y="33633"/>
                </a:lnTo>
                <a:lnTo>
                  <a:pt x="14376" y="33703"/>
                </a:lnTo>
                <a:lnTo>
                  <a:pt x="14465" y="33739"/>
                </a:lnTo>
                <a:lnTo>
                  <a:pt x="14553" y="33809"/>
                </a:lnTo>
                <a:lnTo>
                  <a:pt x="14341" y="34091"/>
                </a:lnTo>
                <a:lnTo>
                  <a:pt x="14200" y="34302"/>
                </a:lnTo>
                <a:lnTo>
                  <a:pt x="14077" y="34549"/>
                </a:lnTo>
                <a:lnTo>
                  <a:pt x="14006" y="34796"/>
                </a:lnTo>
                <a:lnTo>
                  <a:pt x="13954" y="35042"/>
                </a:lnTo>
                <a:lnTo>
                  <a:pt x="13936" y="35324"/>
                </a:lnTo>
                <a:lnTo>
                  <a:pt x="13936" y="35589"/>
                </a:lnTo>
                <a:lnTo>
                  <a:pt x="13954" y="35694"/>
                </a:lnTo>
                <a:lnTo>
                  <a:pt x="13936" y="35800"/>
                </a:lnTo>
                <a:lnTo>
                  <a:pt x="13918" y="35906"/>
                </a:lnTo>
                <a:lnTo>
                  <a:pt x="13883" y="36011"/>
                </a:lnTo>
                <a:lnTo>
                  <a:pt x="13848" y="36099"/>
                </a:lnTo>
                <a:lnTo>
                  <a:pt x="13795" y="36188"/>
                </a:lnTo>
                <a:lnTo>
                  <a:pt x="13672" y="36346"/>
                </a:lnTo>
                <a:lnTo>
                  <a:pt x="13496" y="36505"/>
                </a:lnTo>
                <a:lnTo>
                  <a:pt x="13425" y="36558"/>
                </a:lnTo>
                <a:lnTo>
                  <a:pt x="13319" y="36610"/>
                </a:lnTo>
                <a:lnTo>
                  <a:pt x="13231" y="36646"/>
                </a:lnTo>
                <a:lnTo>
                  <a:pt x="13126" y="36681"/>
                </a:lnTo>
                <a:lnTo>
                  <a:pt x="12897" y="36681"/>
                </a:lnTo>
                <a:lnTo>
                  <a:pt x="12720" y="36663"/>
                </a:lnTo>
                <a:lnTo>
                  <a:pt x="12527" y="36681"/>
                </a:lnTo>
                <a:lnTo>
                  <a:pt x="12368" y="36734"/>
                </a:lnTo>
                <a:lnTo>
                  <a:pt x="12209" y="36787"/>
                </a:lnTo>
                <a:lnTo>
                  <a:pt x="12051" y="36857"/>
                </a:lnTo>
                <a:lnTo>
                  <a:pt x="11910" y="36963"/>
                </a:lnTo>
                <a:lnTo>
                  <a:pt x="11769" y="37068"/>
                </a:lnTo>
                <a:lnTo>
                  <a:pt x="11628" y="37209"/>
                </a:lnTo>
                <a:lnTo>
                  <a:pt x="11452" y="37403"/>
                </a:lnTo>
                <a:lnTo>
                  <a:pt x="11293" y="37632"/>
                </a:lnTo>
                <a:lnTo>
                  <a:pt x="11170" y="37861"/>
                </a:lnTo>
                <a:lnTo>
                  <a:pt x="11047" y="38108"/>
                </a:lnTo>
                <a:lnTo>
                  <a:pt x="10870" y="38601"/>
                </a:lnTo>
                <a:lnTo>
                  <a:pt x="10712" y="39095"/>
                </a:lnTo>
                <a:lnTo>
                  <a:pt x="10465" y="40028"/>
                </a:lnTo>
                <a:lnTo>
                  <a:pt x="10324" y="40486"/>
                </a:lnTo>
                <a:lnTo>
                  <a:pt x="10183" y="40944"/>
                </a:lnTo>
                <a:lnTo>
                  <a:pt x="10130" y="41085"/>
                </a:lnTo>
                <a:lnTo>
                  <a:pt x="10095" y="41226"/>
                </a:lnTo>
                <a:lnTo>
                  <a:pt x="10219" y="41279"/>
                </a:lnTo>
                <a:lnTo>
                  <a:pt x="10289" y="41314"/>
                </a:lnTo>
                <a:lnTo>
                  <a:pt x="10360" y="41332"/>
                </a:lnTo>
                <a:lnTo>
                  <a:pt x="10465" y="41350"/>
                </a:lnTo>
                <a:lnTo>
                  <a:pt x="10782" y="41350"/>
                </a:lnTo>
                <a:lnTo>
                  <a:pt x="11082" y="41332"/>
                </a:lnTo>
                <a:lnTo>
                  <a:pt x="11381" y="41279"/>
                </a:lnTo>
                <a:lnTo>
                  <a:pt x="11663" y="41191"/>
                </a:lnTo>
                <a:lnTo>
                  <a:pt x="11945" y="41103"/>
                </a:lnTo>
                <a:lnTo>
                  <a:pt x="12209" y="40962"/>
                </a:lnTo>
                <a:lnTo>
                  <a:pt x="12474" y="40821"/>
                </a:lnTo>
                <a:lnTo>
                  <a:pt x="12738" y="40627"/>
                </a:lnTo>
                <a:lnTo>
                  <a:pt x="12897" y="40504"/>
                </a:lnTo>
                <a:lnTo>
                  <a:pt x="13037" y="40363"/>
                </a:lnTo>
                <a:lnTo>
                  <a:pt x="13178" y="40222"/>
                </a:lnTo>
                <a:lnTo>
                  <a:pt x="13302" y="40046"/>
                </a:lnTo>
                <a:lnTo>
                  <a:pt x="13390" y="39887"/>
                </a:lnTo>
                <a:lnTo>
                  <a:pt x="13478" y="39711"/>
                </a:lnTo>
                <a:lnTo>
                  <a:pt x="13566" y="39517"/>
                </a:lnTo>
                <a:lnTo>
                  <a:pt x="13619" y="39306"/>
                </a:lnTo>
                <a:lnTo>
                  <a:pt x="13654" y="39095"/>
                </a:lnTo>
                <a:lnTo>
                  <a:pt x="13707" y="38865"/>
                </a:lnTo>
                <a:lnTo>
                  <a:pt x="13742" y="38425"/>
                </a:lnTo>
                <a:lnTo>
                  <a:pt x="13742" y="37985"/>
                </a:lnTo>
                <a:lnTo>
                  <a:pt x="13707" y="37544"/>
                </a:lnTo>
                <a:lnTo>
                  <a:pt x="13672" y="37297"/>
                </a:lnTo>
                <a:lnTo>
                  <a:pt x="13637" y="37068"/>
                </a:lnTo>
                <a:lnTo>
                  <a:pt x="13619" y="36963"/>
                </a:lnTo>
                <a:lnTo>
                  <a:pt x="13637" y="36875"/>
                </a:lnTo>
                <a:lnTo>
                  <a:pt x="13654" y="36769"/>
                </a:lnTo>
                <a:lnTo>
                  <a:pt x="13707" y="36681"/>
                </a:lnTo>
                <a:lnTo>
                  <a:pt x="13742" y="36610"/>
                </a:lnTo>
                <a:lnTo>
                  <a:pt x="13795" y="36540"/>
                </a:lnTo>
                <a:lnTo>
                  <a:pt x="13866" y="36487"/>
                </a:lnTo>
                <a:lnTo>
                  <a:pt x="13954" y="36469"/>
                </a:lnTo>
                <a:lnTo>
                  <a:pt x="13989" y="36522"/>
                </a:lnTo>
                <a:lnTo>
                  <a:pt x="14006" y="36593"/>
                </a:lnTo>
                <a:lnTo>
                  <a:pt x="14095" y="36875"/>
                </a:lnTo>
                <a:lnTo>
                  <a:pt x="14165" y="37174"/>
                </a:lnTo>
                <a:lnTo>
                  <a:pt x="14218" y="37509"/>
                </a:lnTo>
                <a:lnTo>
                  <a:pt x="14253" y="37844"/>
                </a:lnTo>
                <a:lnTo>
                  <a:pt x="14288" y="37949"/>
                </a:lnTo>
                <a:lnTo>
                  <a:pt x="14341" y="38037"/>
                </a:lnTo>
                <a:lnTo>
                  <a:pt x="14412" y="38073"/>
                </a:lnTo>
                <a:lnTo>
                  <a:pt x="14517" y="38090"/>
                </a:lnTo>
                <a:lnTo>
                  <a:pt x="14852" y="38108"/>
                </a:lnTo>
                <a:lnTo>
                  <a:pt x="15169" y="38126"/>
                </a:lnTo>
                <a:lnTo>
                  <a:pt x="15310" y="38143"/>
                </a:lnTo>
                <a:lnTo>
                  <a:pt x="15451" y="38126"/>
                </a:lnTo>
                <a:lnTo>
                  <a:pt x="15592" y="38108"/>
                </a:lnTo>
                <a:lnTo>
                  <a:pt x="15715" y="38073"/>
                </a:lnTo>
                <a:lnTo>
                  <a:pt x="15839" y="38020"/>
                </a:lnTo>
                <a:lnTo>
                  <a:pt x="15944" y="37949"/>
                </a:lnTo>
                <a:lnTo>
                  <a:pt x="16068" y="37861"/>
                </a:lnTo>
                <a:lnTo>
                  <a:pt x="16174" y="37756"/>
                </a:lnTo>
                <a:lnTo>
                  <a:pt x="16314" y="37597"/>
                </a:lnTo>
                <a:lnTo>
                  <a:pt x="16455" y="37438"/>
                </a:lnTo>
                <a:lnTo>
                  <a:pt x="16579" y="37280"/>
                </a:lnTo>
                <a:lnTo>
                  <a:pt x="16684" y="37104"/>
                </a:lnTo>
                <a:lnTo>
                  <a:pt x="16790" y="36910"/>
                </a:lnTo>
                <a:lnTo>
                  <a:pt x="16896" y="36734"/>
                </a:lnTo>
                <a:lnTo>
                  <a:pt x="16984" y="36540"/>
                </a:lnTo>
                <a:lnTo>
                  <a:pt x="17054" y="36328"/>
                </a:lnTo>
                <a:lnTo>
                  <a:pt x="17160" y="35941"/>
                </a:lnTo>
                <a:lnTo>
                  <a:pt x="17266" y="35553"/>
                </a:lnTo>
                <a:lnTo>
                  <a:pt x="17336" y="35395"/>
                </a:lnTo>
                <a:lnTo>
                  <a:pt x="17424" y="35483"/>
                </a:lnTo>
                <a:lnTo>
                  <a:pt x="17477" y="35589"/>
                </a:lnTo>
                <a:lnTo>
                  <a:pt x="17583" y="35800"/>
                </a:lnTo>
                <a:lnTo>
                  <a:pt x="17671" y="35923"/>
                </a:lnTo>
                <a:lnTo>
                  <a:pt x="17742" y="36047"/>
                </a:lnTo>
                <a:lnTo>
                  <a:pt x="17847" y="36135"/>
                </a:lnTo>
                <a:lnTo>
                  <a:pt x="17935" y="36223"/>
                </a:lnTo>
                <a:lnTo>
                  <a:pt x="18059" y="36311"/>
                </a:lnTo>
                <a:lnTo>
                  <a:pt x="18182" y="36364"/>
                </a:lnTo>
                <a:lnTo>
                  <a:pt x="18305" y="36417"/>
                </a:lnTo>
                <a:lnTo>
                  <a:pt x="18446" y="36469"/>
                </a:lnTo>
                <a:lnTo>
                  <a:pt x="19451" y="36698"/>
                </a:lnTo>
                <a:lnTo>
                  <a:pt x="20455" y="36945"/>
                </a:lnTo>
                <a:lnTo>
                  <a:pt x="20772" y="37051"/>
                </a:lnTo>
                <a:lnTo>
                  <a:pt x="21089" y="37157"/>
                </a:lnTo>
                <a:lnTo>
                  <a:pt x="21124" y="37192"/>
                </a:lnTo>
                <a:lnTo>
                  <a:pt x="21177" y="37227"/>
                </a:lnTo>
                <a:lnTo>
                  <a:pt x="21283" y="37315"/>
                </a:lnTo>
                <a:lnTo>
                  <a:pt x="21124" y="37491"/>
                </a:lnTo>
                <a:lnTo>
                  <a:pt x="20966" y="37685"/>
                </a:lnTo>
                <a:lnTo>
                  <a:pt x="20631" y="38002"/>
                </a:lnTo>
                <a:lnTo>
                  <a:pt x="20314" y="38319"/>
                </a:lnTo>
                <a:lnTo>
                  <a:pt x="20050" y="38672"/>
                </a:lnTo>
                <a:lnTo>
                  <a:pt x="19803" y="39042"/>
                </a:lnTo>
                <a:lnTo>
                  <a:pt x="19609" y="39429"/>
                </a:lnTo>
                <a:lnTo>
                  <a:pt x="19433" y="39746"/>
                </a:lnTo>
                <a:lnTo>
                  <a:pt x="19257" y="40064"/>
                </a:lnTo>
                <a:lnTo>
                  <a:pt x="19081" y="40381"/>
                </a:lnTo>
                <a:lnTo>
                  <a:pt x="18887" y="40680"/>
                </a:lnTo>
                <a:lnTo>
                  <a:pt x="18675" y="40980"/>
                </a:lnTo>
                <a:lnTo>
                  <a:pt x="18499" y="41279"/>
                </a:lnTo>
                <a:lnTo>
                  <a:pt x="18411" y="41438"/>
                </a:lnTo>
                <a:lnTo>
                  <a:pt x="18323" y="41614"/>
                </a:lnTo>
                <a:lnTo>
                  <a:pt x="18252" y="41772"/>
                </a:lnTo>
                <a:lnTo>
                  <a:pt x="18200" y="41949"/>
                </a:lnTo>
                <a:lnTo>
                  <a:pt x="18164" y="42125"/>
                </a:lnTo>
                <a:lnTo>
                  <a:pt x="18129" y="42301"/>
                </a:lnTo>
                <a:lnTo>
                  <a:pt x="18094" y="42477"/>
                </a:lnTo>
                <a:lnTo>
                  <a:pt x="18094" y="42653"/>
                </a:lnTo>
                <a:lnTo>
                  <a:pt x="18059" y="42953"/>
                </a:lnTo>
                <a:lnTo>
                  <a:pt x="18023" y="43252"/>
                </a:lnTo>
                <a:lnTo>
                  <a:pt x="17918" y="43834"/>
                </a:lnTo>
                <a:lnTo>
                  <a:pt x="17882" y="43904"/>
                </a:lnTo>
                <a:lnTo>
                  <a:pt x="17847" y="43992"/>
                </a:lnTo>
                <a:lnTo>
                  <a:pt x="17601" y="43552"/>
                </a:lnTo>
                <a:lnTo>
                  <a:pt x="17354" y="43147"/>
                </a:lnTo>
                <a:lnTo>
                  <a:pt x="17090" y="42741"/>
                </a:lnTo>
                <a:lnTo>
                  <a:pt x="16808" y="42336"/>
                </a:lnTo>
                <a:lnTo>
                  <a:pt x="16314" y="41543"/>
                </a:lnTo>
                <a:lnTo>
                  <a:pt x="16156" y="41596"/>
                </a:lnTo>
                <a:lnTo>
                  <a:pt x="16033" y="41667"/>
                </a:lnTo>
                <a:lnTo>
                  <a:pt x="15927" y="41772"/>
                </a:lnTo>
                <a:lnTo>
                  <a:pt x="15821" y="41861"/>
                </a:lnTo>
                <a:lnTo>
                  <a:pt x="15557" y="42195"/>
                </a:lnTo>
                <a:lnTo>
                  <a:pt x="15293" y="42530"/>
                </a:lnTo>
                <a:lnTo>
                  <a:pt x="15081" y="42882"/>
                </a:lnTo>
                <a:lnTo>
                  <a:pt x="14975" y="43076"/>
                </a:lnTo>
                <a:lnTo>
                  <a:pt x="14887" y="43252"/>
                </a:lnTo>
                <a:lnTo>
                  <a:pt x="14799" y="43464"/>
                </a:lnTo>
                <a:lnTo>
                  <a:pt x="14729" y="43675"/>
                </a:lnTo>
                <a:lnTo>
                  <a:pt x="14676" y="43887"/>
                </a:lnTo>
                <a:lnTo>
                  <a:pt x="14658" y="44098"/>
                </a:lnTo>
                <a:lnTo>
                  <a:pt x="14641" y="44327"/>
                </a:lnTo>
                <a:lnTo>
                  <a:pt x="14658" y="44539"/>
                </a:lnTo>
                <a:lnTo>
                  <a:pt x="14694" y="44750"/>
                </a:lnTo>
                <a:lnTo>
                  <a:pt x="14746" y="44979"/>
                </a:lnTo>
                <a:lnTo>
                  <a:pt x="14817" y="45226"/>
                </a:lnTo>
                <a:lnTo>
                  <a:pt x="14835" y="45314"/>
                </a:lnTo>
                <a:lnTo>
                  <a:pt x="14817" y="45419"/>
                </a:lnTo>
                <a:lnTo>
                  <a:pt x="13901" y="45085"/>
                </a:lnTo>
                <a:lnTo>
                  <a:pt x="13777" y="45032"/>
                </a:lnTo>
                <a:lnTo>
                  <a:pt x="13654" y="45014"/>
                </a:lnTo>
                <a:lnTo>
                  <a:pt x="13531" y="44979"/>
                </a:lnTo>
                <a:lnTo>
                  <a:pt x="13284" y="44979"/>
                </a:lnTo>
                <a:lnTo>
                  <a:pt x="13161" y="44997"/>
                </a:lnTo>
                <a:lnTo>
                  <a:pt x="13037" y="45014"/>
                </a:lnTo>
                <a:lnTo>
                  <a:pt x="12914" y="45049"/>
                </a:lnTo>
                <a:lnTo>
                  <a:pt x="12474" y="45226"/>
                </a:lnTo>
                <a:lnTo>
                  <a:pt x="12174" y="45349"/>
                </a:lnTo>
                <a:lnTo>
                  <a:pt x="11875" y="45455"/>
                </a:lnTo>
                <a:lnTo>
                  <a:pt x="11575" y="45560"/>
                </a:lnTo>
                <a:lnTo>
                  <a:pt x="11258" y="45631"/>
                </a:lnTo>
                <a:lnTo>
                  <a:pt x="11188" y="45666"/>
                </a:lnTo>
                <a:lnTo>
                  <a:pt x="11117" y="45701"/>
                </a:lnTo>
                <a:lnTo>
                  <a:pt x="11117" y="45825"/>
                </a:lnTo>
                <a:lnTo>
                  <a:pt x="11117" y="45948"/>
                </a:lnTo>
                <a:lnTo>
                  <a:pt x="11152" y="46124"/>
                </a:lnTo>
                <a:lnTo>
                  <a:pt x="11188" y="46318"/>
                </a:lnTo>
                <a:lnTo>
                  <a:pt x="11311" y="46688"/>
                </a:lnTo>
                <a:lnTo>
                  <a:pt x="11399" y="46864"/>
                </a:lnTo>
                <a:lnTo>
                  <a:pt x="11487" y="47040"/>
                </a:lnTo>
                <a:lnTo>
                  <a:pt x="11575" y="47199"/>
                </a:lnTo>
                <a:lnTo>
                  <a:pt x="11681" y="47357"/>
                </a:lnTo>
                <a:lnTo>
                  <a:pt x="11787" y="47516"/>
                </a:lnTo>
                <a:lnTo>
                  <a:pt x="11910" y="47657"/>
                </a:lnTo>
                <a:lnTo>
                  <a:pt x="12033" y="47780"/>
                </a:lnTo>
                <a:lnTo>
                  <a:pt x="12174" y="47904"/>
                </a:lnTo>
                <a:lnTo>
                  <a:pt x="12315" y="48027"/>
                </a:lnTo>
                <a:lnTo>
                  <a:pt x="12474" y="48133"/>
                </a:lnTo>
                <a:lnTo>
                  <a:pt x="12632" y="48221"/>
                </a:lnTo>
                <a:lnTo>
                  <a:pt x="12808" y="48309"/>
                </a:lnTo>
                <a:lnTo>
                  <a:pt x="13002" y="48397"/>
                </a:lnTo>
                <a:lnTo>
                  <a:pt x="13196" y="48467"/>
                </a:lnTo>
                <a:lnTo>
                  <a:pt x="13390" y="48520"/>
                </a:lnTo>
                <a:lnTo>
                  <a:pt x="13584" y="48555"/>
                </a:lnTo>
                <a:lnTo>
                  <a:pt x="13989" y="48608"/>
                </a:lnTo>
                <a:lnTo>
                  <a:pt x="14218" y="48644"/>
                </a:lnTo>
                <a:lnTo>
                  <a:pt x="14165" y="48767"/>
                </a:lnTo>
                <a:lnTo>
                  <a:pt x="14095" y="48890"/>
                </a:lnTo>
                <a:lnTo>
                  <a:pt x="13918" y="49172"/>
                </a:lnTo>
                <a:lnTo>
                  <a:pt x="13742" y="49436"/>
                </a:lnTo>
                <a:lnTo>
                  <a:pt x="13654" y="49524"/>
                </a:lnTo>
                <a:lnTo>
                  <a:pt x="13566" y="49595"/>
                </a:lnTo>
                <a:lnTo>
                  <a:pt x="13496" y="49648"/>
                </a:lnTo>
                <a:lnTo>
                  <a:pt x="13407" y="49683"/>
                </a:lnTo>
                <a:lnTo>
                  <a:pt x="13319" y="49683"/>
                </a:lnTo>
                <a:lnTo>
                  <a:pt x="13231" y="49665"/>
                </a:lnTo>
                <a:lnTo>
                  <a:pt x="13020" y="49595"/>
                </a:lnTo>
                <a:lnTo>
                  <a:pt x="12808" y="49542"/>
                </a:lnTo>
                <a:lnTo>
                  <a:pt x="12703" y="49507"/>
                </a:lnTo>
                <a:lnTo>
                  <a:pt x="12597" y="49472"/>
                </a:lnTo>
                <a:lnTo>
                  <a:pt x="12509" y="49419"/>
                </a:lnTo>
                <a:lnTo>
                  <a:pt x="12438" y="49348"/>
                </a:lnTo>
                <a:lnTo>
                  <a:pt x="12368" y="49278"/>
                </a:lnTo>
                <a:lnTo>
                  <a:pt x="12333" y="49190"/>
                </a:lnTo>
                <a:lnTo>
                  <a:pt x="12280" y="49084"/>
                </a:lnTo>
                <a:lnTo>
                  <a:pt x="12262" y="48978"/>
                </a:lnTo>
                <a:lnTo>
                  <a:pt x="12209" y="48802"/>
                </a:lnTo>
                <a:lnTo>
                  <a:pt x="12139" y="48644"/>
                </a:lnTo>
                <a:lnTo>
                  <a:pt x="12051" y="48485"/>
                </a:lnTo>
                <a:lnTo>
                  <a:pt x="11928" y="48344"/>
                </a:lnTo>
                <a:lnTo>
                  <a:pt x="11787" y="48203"/>
                </a:lnTo>
                <a:lnTo>
                  <a:pt x="11628" y="48062"/>
                </a:lnTo>
                <a:lnTo>
                  <a:pt x="11452" y="47939"/>
                </a:lnTo>
                <a:lnTo>
                  <a:pt x="11276" y="47815"/>
                </a:lnTo>
                <a:lnTo>
                  <a:pt x="11099" y="47710"/>
                </a:lnTo>
                <a:lnTo>
                  <a:pt x="10906" y="47622"/>
                </a:lnTo>
                <a:lnTo>
                  <a:pt x="10712" y="47551"/>
                </a:lnTo>
                <a:lnTo>
                  <a:pt x="10500" y="47481"/>
                </a:lnTo>
                <a:lnTo>
                  <a:pt x="10254" y="47445"/>
                </a:lnTo>
                <a:lnTo>
                  <a:pt x="10007" y="47410"/>
                </a:lnTo>
                <a:lnTo>
                  <a:pt x="9760" y="47393"/>
                </a:lnTo>
                <a:lnTo>
                  <a:pt x="9496" y="47375"/>
                </a:lnTo>
                <a:lnTo>
                  <a:pt x="9126" y="47375"/>
                </a:lnTo>
                <a:lnTo>
                  <a:pt x="8756" y="47357"/>
                </a:lnTo>
                <a:lnTo>
                  <a:pt x="8386" y="47305"/>
                </a:lnTo>
                <a:lnTo>
                  <a:pt x="8210" y="47269"/>
                </a:lnTo>
                <a:lnTo>
                  <a:pt x="8034" y="47234"/>
                </a:lnTo>
                <a:lnTo>
                  <a:pt x="7682" y="47111"/>
                </a:lnTo>
                <a:lnTo>
                  <a:pt x="7329" y="46970"/>
                </a:lnTo>
                <a:lnTo>
                  <a:pt x="7241" y="46952"/>
                </a:lnTo>
                <a:lnTo>
                  <a:pt x="7188" y="46970"/>
                </a:lnTo>
                <a:lnTo>
                  <a:pt x="7153" y="46970"/>
                </a:lnTo>
                <a:lnTo>
                  <a:pt x="7118" y="47005"/>
                </a:lnTo>
                <a:lnTo>
                  <a:pt x="7100" y="47040"/>
                </a:lnTo>
                <a:lnTo>
                  <a:pt x="7065" y="47128"/>
                </a:lnTo>
                <a:lnTo>
                  <a:pt x="7065" y="47234"/>
                </a:lnTo>
                <a:lnTo>
                  <a:pt x="7065" y="47322"/>
                </a:lnTo>
                <a:lnTo>
                  <a:pt x="7100" y="47569"/>
                </a:lnTo>
                <a:lnTo>
                  <a:pt x="7135" y="47798"/>
                </a:lnTo>
                <a:lnTo>
                  <a:pt x="7223" y="48115"/>
                </a:lnTo>
                <a:lnTo>
                  <a:pt x="7329" y="48414"/>
                </a:lnTo>
                <a:lnTo>
                  <a:pt x="7470" y="48696"/>
                </a:lnTo>
                <a:lnTo>
                  <a:pt x="7629" y="48961"/>
                </a:lnTo>
                <a:lnTo>
                  <a:pt x="7822" y="49190"/>
                </a:lnTo>
                <a:lnTo>
                  <a:pt x="8052" y="49401"/>
                </a:lnTo>
                <a:lnTo>
                  <a:pt x="8298" y="49595"/>
                </a:lnTo>
                <a:lnTo>
                  <a:pt x="8580" y="49771"/>
                </a:lnTo>
                <a:lnTo>
                  <a:pt x="8844" y="49894"/>
                </a:lnTo>
                <a:lnTo>
                  <a:pt x="8985" y="49947"/>
                </a:lnTo>
                <a:lnTo>
                  <a:pt x="9109" y="49965"/>
                </a:lnTo>
                <a:lnTo>
                  <a:pt x="9655" y="50053"/>
                </a:lnTo>
                <a:lnTo>
                  <a:pt x="9937" y="50071"/>
                </a:lnTo>
                <a:lnTo>
                  <a:pt x="10483" y="50071"/>
                </a:lnTo>
                <a:lnTo>
                  <a:pt x="10747" y="50053"/>
                </a:lnTo>
                <a:lnTo>
                  <a:pt x="11029" y="50018"/>
                </a:lnTo>
                <a:lnTo>
                  <a:pt x="11293" y="49983"/>
                </a:lnTo>
                <a:lnTo>
                  <a:pt x="11628" y="49912"/>
                </a:lnTo>
                <a:lnTo>
                  <a:pt x="11963" y="49824"/>
                </a:lnTo>
                <a:lnTo>
                  <a:pt x="12139" y="49771"/>
                </a:lnTo>
                <a:lnTo>
                  <a:pt x="12315" y="49736"/>
                </a:lnTo>
                <a:lnTo>
                  <a:pt x="12597" y="49736"/>
                </a:lnTo>
                <a:lnTo>
                  <a:pt x="12685" y="49771"/>
                </a:lnTo>
                <a:lnTo>
                  <a:pt x="13037" y="49877"/>
                </a:lnTo>
                <a:lnTo>
                  <a:pt x="13214" y="49912"/>
                </a:lnTo>
                <a:lnTo>
                  <a:pt x="13407" y="49947"/>
                </a:lnTo>
                <a:lnTo>
                  <a:pt x="13284" y="50194"/>
                </a:lnTo>
                <a:lnTo>
                  <a:pt x="13214" y="50300"/>
                </a:lnTo>
                <a:lnTo>
                  <a:pt x="13126" y="50405"/>
                </a:lnTo>
                <a:lnTo>
                  <a:pt x="12879" y="50300"/>
                </a:lnTo>
                <a:lnTo>
                  <a:pt x="12333" y="50053"/>
                </a:lnTo>
                <a:lnTo>
                  <a:pt x="12192" y="50018"/>
                </a:lnTo>
                <a:lnTo>
                  <a:pt x="12139" y="50000"/>
                </a:lnTo>
                <a:lnTo>
                  <a:pt x="12068" y="50018"/>
                </a:lnTo>
                <a:lnTo>
                  <a:pt x="11857" y="50053"/>
                </a:lnTo>
                <a:lnTo>
                  <a:pt x="11663" y="50106"/>
                </a:lnTo>
                <a:lnTo>
                  <a:pt x="11487" y="50176"/>
                </a:lnTo>
                <a:lnTo>
                  <a:pt x="11293" y="50247"/>
                </a:lnTo>
                <a:lnTo>
                  <a:pt x="11117" y="50352"/>
                </a:lnTo>
                <a:lnTo>
                  <a:pt x="10941" y="50458"/>
                </a:lnTo>
                <a:lnTo>
                  <a:pt x="10782" y="50582"/>
                </a:lnTo>
                <a:lnTo>
                  <a:pt x="10641" y="50722"/>
                </a:lnTo>
                <a:lnTo>
                  <a:pt x="10483" y="50846"/>
                </a:lnTo>
                <a:lnTo>
                  <a:pt x="10448" y="50828"/>
                </a:lnTo>
                <a:lnTo>
                  <a:pt x="10412" y="50811"/>
                </a:lnTo>
                <a:lnTo>
                  <a:pt x="10236" y="50617"/>
                </a:lnTo>
                <a:lnTo>
                  <a:pt x="10130" y="50493"/>
                </a:lnTo>
                <a:lnTo>
                  <a:pt x="10007" y="50423"/>
                </a:lnTo>
                <a:lnTo>
                  <a:pt x="9866" y="50352"/>
                </a:lnTo>
                <a:lnTo>
                  <a:pt x="9708" y="50317"/>
                </a:lnTo>
                <a:lnTo>
                  <a:pt x="9531" y="50300"/>
                </a:lnTo>
                <a:lnTo>
                  <a:pt x="9355" y="50282"/>
                </a:lnTo>
                <a:lnTo>
                  <a:pt x="9038" y="50282"/>
                </a:lnTo>
                <a:lnTo>
                  <a:pt x="8739" y="50264"/>
                </a:lnTo>
                <a:lnTo>
                  <a:pt x="8439" y="50229"/>
                </a:lnTo>
                <a:lnTo>
                  <a:pt x="8140" y="50159"/>
                </a:lnTo>
                <a:lnTo>
                  <a:pt x="8052" y="50123"/>
                </a:lnTo>
                <a:lnTo>
                  <a:pt x="7840" y="50123"/>
                </a:lnTo>
                <a:lnTo>
                  <a:pt x="7734" y="50159"/>
                </a:lnTo>
                <a:lnTo>
                  <a:pt x="8122" y="51321"/>
                </a:lnTo>
                <a:lnTo>
                  <a:pt x="8192" y="51533"/>
                </a:lnTo>
                <a:lnTo>
                  <a:pt x="8281" y="51709"/>
                </a:lnTo>
                <a:lnTo>
                  <a:pt x="8404" y="51885"/>
                </a:lnTo>
                <a:lnTo>
                  <a:pt x="8545" y="52044"/>
                </a:lnTo>
                <a:lnTo>
                  <a:pt x="8580" y="52114"/>
                </a:lnTo>
                <a:lnTo>
                  <a:pt x="8633" y="52202"/>
                </a:lnTo>
                <a:lnTo>
                  <a:pt x="8245" y="52361"/>
                </a:lnTo>
                <a:lnTo>
                  <a:pt x="6131" y="53242"/>
                </a:lnTo>
                <a:lnTo>
                  <a:pt x="6025" y="53295"/>
                </a:lnTo>
                <a:lnTo>
                  <a:pt x="5920" y="53365"/>
                </a:lnTo>
                <a:lnTo>
                  <a:pt x="5973" y="53488"/>
                </a:lnTo>
                <a:lnTo>
                  <a:pt x="6043" y="53612"/>
                </a:lnTo>
                <a:lnTo>
                  <a:pt x="6131" y="53700"/>
                </a:lnTo>
                <a:lnTo>
                  <a:pt x="6202" y="53806"/>
                </a:lnTo>
                <a:lnTo>
                  <a:pt x="6572" y="54158"/>
                </a:lnTo>
                <a:lnTo>
                  <a:pt x="6730" y="54317"/>
                </a:lnTo>
                <a:lnTo>
                  <a:pt x="6906" y="54457"/>
                </a:lnTo>
                <a:lnTo>
                  <a:pt x="7083" y="54598"/>
                </a:lnTo>
                <a:lnTo>
                  <a:pt x="7276" y="54704"/>
                </a:lnTo>
                <a:lnTo>
                  <a:pt x="7470" y="54810"/>
                </a:lnTo>
                <a:lnTo>
                  <a:pt x="7664" y="54880"/>
                </a:lnTo>
                <a:lnTo>
                  <a:pt x="7893" y="54933"/>
                </a:lnTo>
                <a:lnTo>
                  <a:pt x="8122" y="54986"/>
                </a:lnTo>
                <a:lnTo>
                  <a:pt x="8298" y="55021"/>
                </a:lnTo>
                <a:lnTo>
                  <a:pt x="8369" y="55039"/>
                </a:lnTo>
                <a:lnTo>
                  <a:pt x="8439" y="55074"/>
                </a:lnTo>
                <a:lnTo>
                  <a:pt x="8598" y="55479"/>
                </a:lnTo>
                <a:lnTo>
                  <a:pt x="8668" y="55673"/>
                </a:lnTo>
                <a:lnTo>
                  <a:pt x="8756" y="55849"/>
                </a:lnTo>
                <a:lnTo>
                  <a:pt x="9161" y="56554"/>
                </a:lnTo>
                <a:lnTo>
                  <a:pt x="9584" y="57241"/>
                </a:lnTo>
                <a:lnTo>
                  <a:pt x="9620" y="57259"/>
                </a:lnTo>
                <a:lnTo>
                  <a:pt x="9655" y="57276"/>
                </a:lnTo>
                <a:lnTo>
                  <a:pt x="9813" y="57312"/>
                </a:lnTo>
                <a:lnTo>
                  <a:pt x="9972" y="57312"/>
                </a:lnTo>
                <a:lnTo>
                  <a:pt x="10130" y="57294"/>
                </a:lnTo>
                <a:lnTo>
                  <a:pt x="10271" y="57259"/>
                </a:lnTo>
                <a:lnTo>
                  <a:pt x="10395" y="57206"/>
                </a:lnTo>
                <a:lnTo>
                  <a:pt x="10518" y="57135"/>
                </a:lnTo>
                <a:lnTo>
                  <a:pt x="10641" y="57030"/>
                </a:lnTo>
                <a:lnTo>
                  <a:pt x="10729" y="56924"/>
                </a:lnTo>
                <a:lnTo>
                  <a:pt x="10818" y="56783"/>
                </a:lnTo>
                <a:lnTo>
                  <a:pt x="10888" y="56642"/>
                </a:lnTo>
                <a:lnTo>
                  <a:pt x="10959" y="56519"/>
                </a:lnTo>
                <a:lnTo>
                  <a:pt x="11047" y="56237"/>
                </a:lnTo>
                <a:lnTo>
                  <a:pt x="11117" y="55937"/>
                </a:lnTo>
                <a:lnTo>
                  <a:pt x="11170" y="55656"/>
                </a:lnTo>
                <a:lnTo>
                  <a:pt x="11170" y="55497"/>
                </a:lnTo>
                <a:lnTo>
                  <a:pt x="11170" y="55356"/>
                </a:lnTo>
                <a:lnTo>
                  <a:pt x="11170" y="55215"/>
                </a:lnTo>
                <a:lnTo>
                  <a:pt x="11188" y="55145"/>
                </a:lnTo>
                <a:lnTo>
                  <a:pt x="11223" y="55074"/>
                </a:lnTo>
                <a:lnTo>
                  <a:pt x="11364" y="55180"/>
                </a:lnTo>
                <a:lnTo>
                  <a:pt x="11558" y="55338"/>
                </a:lnTo>
                <a:lnTo>
                  <a:pt x="11751" y="55444"/>
                </a:lnTo>
                <a:lnTo>
                  <a:pt x="11980" y="55515"/>
                </a:lnTo>
                <a:lnTo>
                  <a:pt x="12209" y="55550"/>
                </a:lnTo>
                <a:lnTo>
                  <a:pt x="12544" y="55550"/>
                </a:lnTo>
                <a:lnTo>
                  <a:pt x="12879" y="55567"/>
                </a:lnTo>
                <a:lnTo>
                  <a:pt x="13108" y="55567"/>
                </a:lnTo>
                <a:lnTo>
                  <a:pt x="13319" y="55603"/>
                </a:lnTo>
                <a:lnTo>
                  <a:pt x="13390" y="55620"/>
                </a:lnTo>
                <a:lnTo>
                  <a:pt x="13460" y="55656"/>
                </a:lnTo>
                <a:lnTo>
                  <a:pt x="13513" y="55708"/>
                </a:lnTo>
                <a:lnTo>
                  <a:pt x="13566" y="55779"/>
                </a:lnTo>
                <a:lnTo>
                  <a:pt x="13513" y="55832"/>
                </a:lnTo>
                <a:lnTo>
                  <a:pt x="13460" y="55867"/>
                </a:lnTo>
                <a:lnTo>
                  <a:pt x="13337" y="55902"/>
                </a:lnTo>
                <a:lnTo>
                  <a:pt x="13214" y="55973"/>
                </a:lnTo>
                <a:lnTo>
                  <a:pt x="13108" y="56043"/>
                </a:lnTo>
                <a:lnTo>
                  <a:pt x="13020" y="56131"/>
                </a:lnTo>
                <a:lnTo>
                  <a:pt x="12844" y="56325"/>
                </a:lnTo>
                <a:lnTo>
                  <a:pt x="12685" y="56536"/>
                </a:lnTo>
                <a:lnTo>
                  <a:pt x="12209" y="57312"/>
                </a:lnTo>
                <a:lnTo>
                  <a:pt x="12051" y="57594"/>
                </a:lnTo>
                <a:lnTo>
                  <a:pt x="11857" y="57858"/>
                </a:lnTo>
                <a:lnTo>
                  <a:pt x="11663" y="58104"/>
                </a:lnTo>
                <a:lnTo>
                  <a:pt x="11452" y="58333"/>
                </a:lnTo>
                <a:lnTo>
                  <a:pt x="11381" y="58422"/>
                </a:lnTo>
                <a:lnTo>
                  <a:pt x="11364" y="58457"/>
                </a:lnTo>
                <a:lnTo>
                  <a:pt x="11364" y="58527"/>
                </a:lnTo>
                <a:lnTo>
                  <a:pt x="11434" y="58580"/>
                </a:lnTo>
                <a:lnTo>
                  <a:pt x="11522" y="58615"/>
                </a:lnTo>
                <a:lnTo>
                  <a:pt x="11857" y="58739"/>
                </a:lnTo>
                <a:lnTo>
                  <a:pt x="12033" y="58774"/>
                </a:lnTo>
                <a:lnTo>
                  <a:pt x="12209" y="58827"/>
                </a:lnTo>
                <a:lnTo>
                  <a:pt x="12509" y="58862"/>
                </a:lnTo>
                <a:lnTo>
                  <a:pt x="12808" y="58862"/>
                </a:lnTo>
                <a:lnTo>
                  <a:pt x="13090" y="58844"/>
                </a:lnTo>
                <a:lnTo>
                  <a:pt x="13372" y="58774"/>
                </a:lnTo>
                <a:lnTo>
                  <a:pt x="13637" y="58686"/>
                </a:lnTo>
                <a:lnTo>
                  <a:pt x="13901" y="58563"/>
                </a:lnTo>
                <a:lnTo>
                  <a:pt x="14147" y="58386"/>
                </a:lnTo>
                <a:lnTo>
                  <a:pt x="14394" y="58193"/>
                </a:lnTo>
                <a:lnTo>
                  <a:pt x="14729" y="57858"/>
                </a:lnTo>
                <a:lnTo>
                  <a:pt x="14870" y="57752"/>
                </a:lnTo>
                <a:lnTo>
                  <a:pt x="14940" y="57946"/>
                </a:lnTo>
                <a:lnTo>
                  <a:pt x="14975" y="58140"/>
                </a:lnTo>
                <a:lnTo>
                  <a:pt x="15011" y="58527"/>
                </a:lnTo>
                <a:lnTo>
                  <a:pt x="14993" y="58598"/>
                </a:lnTo>
                <a:lnTo>
                  <a:pt x="14975" y="58668"/>
                </a:lnTo>
                <a:lnTo>
                  <a:pt x="14887" y="58792"/>
                </a:lnTo>
                <a:lnTo>
                  <a:pt x="14711" y="59038"/>
                </a:lnTo>
                <a:lnTo>
                  <a:pt x="14517" y="59267"/>
                </a:lnTo>
                <a:lnTo>
                  <a:pt x="14376" y="59443"/>
                </a:lnTo>
                <a:lnTo>
                  <a:pt x="14288" y="59532"/>
                </a:lnTo>
                <a:lnTo>
                  <a:pt x="14200" y="59602"/>
                </a:lnTo>
                <a:lnTo>
                  <a:pt x="14059" y="59496"/>
                </a:lnTo>
                <a:lnTo>
                  <a:pt x="13901" y="59426"/>
                </a:lnTo>
                <a:lnTo>
                  <a:pt x="13760" y="59408"/>
                </a:lnTo>
                <a:lnTo>
                  <a:pt x="13601" y="59408"/>
                </a:lnTo>
                <a:lnTo>
                  <a:pt x="13460" y="59443"/>
                </a:lnTo>
                <a:lnTo>
                  <a:pt x="13319" y="59479"/>
                </a:lnTo>
                <a:lnTo>
                  <a:pt x="13037" y="59584"/>
                </a:lnTo>
                <a:lnTo>
                  <a:pt x="12756" y="59461"/>
                </a:lnTo>
                <a:lnTo>
                  <a:pt x="12632" y="59408"/>
                </a:lnTo>
                <a:lnTo>
                  <a:pt x="12509" y="59391"/>
                </a:lnTo>
                <a:lnTo>
                  <a:pt x="12280" y="59338"/>
                </a:lnTo>
                <a:lnTo>
                  <a:pt x="12068" y="59285"/>
                </a:lnTo>
                <a:lnTo>
                  <a:pt x="11875" y="59214"/>
                </a:lnTo>
                <a:lnTo>
                  <a:pt x="11681" y="59109"/>
                </a:lnTo>
                <a:lnTo>
                  <a:pt x="11646" y="59109"/>
                </a:lnTo>
                <a:lnTo>
                  <a:pt x="11593" y="59126"/>
                </a:lnTo>
                <a:lnTo>
                  <a:pt x="11540" y="59250"/>
                </a:lnTo>
                <a:lnTo>
                  <a:pt x="11522" y="59391"/>
                </a:lnTo>
                <a:lnTo>
                  <a:pt x="11540" y="59514"/>
                </a:lnTo>
                <a:lnTo>
                  <a:pt x="11575" y="59620"/>
                </a:lnTo>
                <a:lnTo>
                  <a:pt x="11628" y="59743"/>
                </a:lnTo>
                <a:lnTo>
                  <a:pt x="11699" y="59849"/>
                </a:lnTo>
                <a:lnTo>
                  <a:pt x="11804" y="60078"/>
                </a:lnTo>
                <a:lnTo>
                  <a:pt x="11558" y="60183"/>
                </a:lnTo>
                <a:lnTo>
                  <a:pt x="11469" y="60236"/>
                </a:lnTo>
                <a:lnTo>
                  <a:pt x="11399" y="60289"/>
                </a:lnTo>
                <a:lnTo>
                  <a:pt x="11329" y="60360"/>
                </a:lnTo>
                <a:lnTo>
                  <a:pt x="11276" y="60430"/>
                </a:lnTo>
                <a:lnTo>
                  <a:pt x="11117" y="60659"/>
                </a:lnTo>
                <a:lnTo>
                  <a:pt x="10747" y="61223"/>
                </a:lnTo>
                <a:lnTo>
                  <a:pt x="10659" y="61399"/>
                </a:lnTo>
                <a:lnTo>
                  <a:pt x="10782" y="61452"/>
                </a:lnTo>
                <a:lnTo>
                  <a:pt x="10888" y="61487"/>
                </a:lnTo>
                <a:lnTo>
                  <a:pt x="11135" y="61505"/>
                </a:lnTo>
                <a:lnTo>
                  <a:pt x="11346" y="61540"/>
                </a:lnTo>
                <a:lnTo>
                  <a:pt x="11910" y="61540"/>
                </a:lnTo>
                <a:lnTo>
                  <a:pt x="12033" y="61575"/>
                </a:lnTo>
                <a:lnTo>
                  <a:pt x="12033" y="62121"/>
                </a:lnTo>
                <a:lnTo>
                  <a:pt x="12016" y="62368"/>
                </a:lnTo>
                <a:lnTo>
                  <a:pt x="12016" y="62632"/>
                </a:lnTo>
                <a:lnTo>
                  <a:pt x="12033" y="62703"/>
                </a:lnTo>
                <a:lnTo>
                  <a:pt x="12068" y="62756"/>
                </a:lnTo>
                <a:lnTo>
                  <a:pt x="12139" y="62773"/>
                </a:lnTo>
                <a:lnTo>
                  <a:pt x="12227" y="62756"/>
                </a:lnTo>
                <a:lnTo>
                  <a:pt x="12421" y="62668"/>
                </a:lnTo>
                <a:lnTo>
                  <a:pt x="12615" y="62562"/>
                </a:lnTo>
                <a:lnTo>
                  <a:pt x="12844" y="62421"/>
                </a:lnTo>
                <a:lnTo>
                  <a:pt x="12932" y="62350"/>
                </a:lnTo>
                <a:lnTo>
                  <a:pt x="13002" y="62298"/>
                </a:lnTo>
                <a:lnTo>
                  <a:pt x="13073" y="62209"/>
                </a:lnTo>
                <a:lnTo>
                  <a:pt x="13143" y="62121"/>
                </a:lnTo>
                <a:lnTo>
                  <a:pt x="13284" y="61892"/>
                </a:lnTo>
                <a:lnTo>
                  <a:pt x="13566" y="61839"/>
                </a:lnTo>
                <a:lnTo>
                  <a:pt x="13866" y="61787"/>
                </a:lnTo>
                <a:lnTo>
                  <a:pt x="14165" y="61769"/>
                </a:lnTo>
                <a:lnTo>
                  <a:pt x="14500" y="61751"/>
                </a:lnTo>
                <a:lnTo>
                  <a:pt x="14553" y="61628"/>
                </a:lnTo>
                <a:lnTo>
                  <a:pt x="14570" y="61522"/>
                </a:lnTo>
                <a:lnTo>
                  <a:pt x="14535" y="61399"/>
                </a:lnTo>
                <a:lnTo>
                  <a:pt x="14482" y="61276"/>
                </a:lnTo>
                <a:lnTo>
                  <a:pt x="14341" y="61117"/>
                </a:lnTo>
                <a:lnTo>
                  <a:pt x="14183" y="60959"/>
                </a:lnTo>
                <a:lnTo>
                  <a:pt x="14042" y="60835"/>
                </a:lnTo>
                <a:lnTo>
                  <a:pt x="13901" y="60730"/>
                </a:lnTo>
                <a:lnTo>
                  <a:pt x="13901" y="60500"/>
                </a:lnTo>
                <a:lnTo>
                  <a:pt x="13918" y="60395"/>
                </a:lnTo>
                <a:lnTo>
                  <a:pt x="13936" y="60289"/>
                </a:lnTo>
                <a:lnTo>
                  <a:pt x="13989" y="60201"/>
                </a:lnTo>
                <a:lnTo>
                  <a:pt x="14042" y="60113"/>
                </a:lnTo>
                <a:lnTo>
                  <a:pt x="14095" y="60025"/>
                </a:lnTo>
                <a:lnTo>
                  <a:pt x="14183" y="59937"/>
                </a:lnTo>
                <a:lnTo>
                  <a:pt x="14376" y="59761"/>
                </a:lnTo>
                <a:lnTo>
                  <a:pt x="14553" y="59584"/>
                </a:lnTo>
                <a:lnTo>
                  <a:pt x="14905" y="59232"/>
                </a:lnTo>
                <a:lnTo>
                  <a:pt x="14975" y="59179"/>
                </a:lnTo>
                <a:lnTo>
                  <a:pt x="15011" y="59162"/>
                </a:lnTo>
                <a:lnTo>
                  <a:pt x="15064" y="59179"/>
                </a:lnTo>
                <a:lnTo>
                  <a:pt x="15081" y="59214"/>
                </a:lnTo>
                <a:lnTo>
                  <a:pt x="15099" y="59267"/>
                </a:lnTo>
                <a:lnTo>
                  <a:pt x="15116" y="59391"/>
                </a:lnTo>
                <a:lnTo>
                  <a:pt x="15116" y="59532"/>
                </a:lnTo>
                <a:lnTo>
                  <a:pt x="15099" y="59831"/>
                </a:lnTo>
                <a:lnTo>
                  <a:pt x="15099" y="60131"/>
                </a:lnTo>
                <a:lnTo>
                  <a:pt x="15099" y="60430"/>
                </a:lnTo>
                <a:lnTo>
                  <a:pt x="15116" y="60730"/>
                </a:lnTo>
                <a:lnTo>
                  <a:pt x="15152" y="61029"/>
                </a:lnTo>
                <a:lnTo>
                  <a:pt x="15187" y="61329"/>
                </a:lnTo>
                <a:lnTo>
                  <a:pt x="15293" y="61910"/>
                </a:lnTo>
                <a:lnTo>
                  <a:pt x="15381" y="62280"/>
                </a:lnTo>
                <a:lnTo>
                  <a:pt x="15451" y="62438"/>
                </a:lnTo>
                <a:lnTo>
                  <a:pt x="15539" y="62615"/>
                </a:lnTo>
                <a:lnTo>
                  <a:pt x="15627" y="62826"/>
                </a:lnTo>
                <a:lnTo>
                  <a:pt x="15715" y="63055"/>
                </a:lnTo>
                <a:lnTo>
                  <a:pt x="15751" y="63284"/>
                </a:lnTo>
                <a:lnTo>
                  <a:pt x="15786" y="63513"/>
                </a:lnTo>
                <a:lnTo>
                  <a:pt x="15804" y="64006"/>
                </a:lnTo>
                <a:lnTo>
                  <a:pt x="15821" y="64500"/>
                </a:lnTo>
                <a:lnTo>
                  <a:pt x="15821" y="64729"/>
                </a:lnTo>
                <a:lnTo>
                  <a:pt x="15804" y="64975"/>
                </a:lnTo>
                <a:lnTo>
                  <a:pt x="15751" y="65205"/>
                </a:lnTo>
                <a:lnTo>
                  <a:pt x="15733" y="65328"/>
                </a:lnTo>
                <a:lnTo>
                  <a:pt x="15680" y="65434"/>
                </a:lnTo>
                <a:lnTo>
                  <a:pt x="15627" y="65539"/>
                </a:lnTo>
                <a:lnTo>
                  <a:pt x="15557" y="65627"/>
                </a:lnTo>
                <a:lnTo>
                  <a:pt x="15451" y="65715"/>
                </a:lnTo>
                <a:lnTo>
                  <a:pt x="15345" y="65804"/>
                </a:lnTo>
                <a:lnTo>
                  <a:pt x="15240" y="65892"/>
                </a:lnTo>
                <a:lnTo>
                  <a:pt x="15152" y="66015"/>
                </a:lnTo>
                <a:lnTo>
                  <a:pt x="15099" y="66156"/>
                </a:lnTo>
                <a:lnTo>
                  <a:pt x="15064" y="66314"/>
                </a:lnTo>
                <a:lnTo>
                  <a:pt x="15046" y="66455"/>
                </a:lnTo>
                <a:lnTo>
                  <a:pt x="14993" y="66596"/>
                </a:lnTo>
                <a:lnTo>
                  <a:pt x="14975" y="66702"/>
                </a:lnTo>
                <a:lnTo>
                  <a:pt x="14975" y="66773"/>
                </a:lnTo>
                <a:lnTo>
                  <a:pt x="15011" y="66825"/>
                </a:lnTo>
                <a:lnTo>
                  <a:pt x="15081" y="66896"/>
                </a:lnTo>
                <a:lnTo>
                  <a:pt x="15328" y="67054"/>
                </a:lnTo>
                <a:lnTo>
                  <a:pt x="15575" y="67195"/>
                </a:lnTo>
                <a:lnTo>
                  <a:pt x="15663" y="67231"/>
                </a:lnTo>
                <a:lnTo>
                  <a:pt x="15768" y="67248"/>
                </a:lnTo>
                <a:lnTo>
                  <a:pt x="15856" y="67248"/>
                </a:lnTo>
                <a:lnTo>
                  <a:pt x="15944" y="67213"/>
                </a:lnTo>
                <a:lnTo>
                  <a:pt x="16015" y="67178"/>
                </a:lnTo>
                <a:lnTo>
                  <a:pt x="16068" y="67107"/>
                </a:lnTo>
                <a:lnTo>
                  <a:pt x="16121" y="67037"/>
                </a:lnTo>
                <a:lnTo>
                  <a:pt x="16156" y="66931"/>
                </a:lnTo>
                <a:lnTo>
                  <a:pt x="16226" y="66614"/>
                </a:lnTo>
                <a:lnTo>
                  <a:pt x="16244" y="66455"/>
                </a:lnTo>
                <a:lnTo>
                  <a:pt x="16244" y="66279"/>
                </a:lnTo>
                <a:lnTo>
                  <a:pt x="16244" y="66121"/>
                </a:lnTo>
                <a:lnTo>
                  <a:pt x="16209" y="65980"/>
                </a:lnTo>
                <a:lnTo>
                  <a:pt x="16138" y="65821"/>
                </a:lnTo>
                <a:lnTo>
                  <a:pt x="16050" y="65663"/>
                </a:lnTo>
                <a:lnTo>
                  <a:pt x="15997" y="65592"/>
                </a:lnTo>
                <a:lnTo>
                  <a:pt x="15980" y="65522"/>
                </a:lnTo>
                <a:lnTo>
                  <a:pt x="15962" y="65451"/>
                </a:lnTo>
                <a:lnTo>
                  <a:pt x="15962" y="65381"/>
                </a:lnTo>
                <a:lnTo>
                  <a:pt x="16103" y="64641"/>
                </a:lnTo>
                <a:lnTo>
                  <a:pt x="16121" y="64623"/>
                </a:lnTo>
                <a:lnTo>
                  <a:pt x="16174" y="64606"/>
                </a:lnTo>
                <a:lnTo>
                  <a:pt x="16262" y="64746"/>
                </a:lnTo>
                <a:lnTo>
                  <a:pt x="16367" y="64852"/>
                </a:lnTo>
                <a:lnTo>
                  <a:pt x="16491" y="64958"/>
                </a:lnTo>
                <a:lnTo>
                  <a:pt x="16614" y="65064"/>
                </a:lnTo>
                <a:lnTo>
                  <a:pt x="16878" y="65222"/>
                </a:lnTo>
                <a:lnTo>
                  <a:pt x="17160" y="65381"/>
                </a:lnTo>
                <a:lnTo>
                  <a:pt x="17389" y="65504"/>
                </a:lnTo>
                <a:lnTo>
                  <a:pt x="17601" y="65627"/>
                </a:lnTo>
                <a:lnTo>
                  <a:pt x="17724" y="65715"/>
                </a:lnTo>
                <a:lnTo>
                  <a:pt x="17812" y="65821"/>
                </a:lnTo>
                <a:lnTo>
                  <a:pt x="17882" y="65944"/>
                </a:lnTo>
                <a:lnTo>
                  <a:pt x="17935" y="66085"/>
                </a:lnTo>
                <a:lnTo>
                  <a:pt x="17988" y="66226"/>
                </a:lnTo>
                <a:lnTo>
                  <a:pt x="18041" y="66367"/>
                </a:lnTo>
                <a:lnTo>
                  <a:pt x="18129" y="66508"/>
                </a:lnTo>
                <a:lnTo>
                  <a:pt x="18235" y="66632"/>
                </a:lnTo>
                <a:lnTo>
                  <a:pt x="18429" y="66861"/>
                </a:lnTo>
                <a:lnTo>
                  <a:pt x="18622" y="67107"/>
                </a:lnTo>
                <a:lnTo>
                  <a:pt x="18763" y="67283"/>
                </a:lnTo>
                <a:lnTo>
                  <a:pt x="18922" y="67460"/>
                </a:lnTo>
                <a:lnTo>
                  <a:pt x="19028" y="67530"/>
                </a:lnTo>
                <a:lnTo>
                  <a:pt x="19133" y="67583"/>
                </a:lnTo>
                <a:lnTo>
                  <a:pt x="19239" y="67601"/>
                </a:lnTo>
                <a:lnTo>
                  <a:pt x="19362" y="67583"/>
                </a:lnTo>
                <a:lnTo>
                  <a:pt x="19539" y="67548"/>
                </a:lnTo>
                <a:lnTo>
                  <a:pt x="19715" y="67477"/>
                </a:lnTo>
                <a:lnTo>
                  <a:pt x="19891" y="67407"/>
                </a:lnTo>
                <a:lnTo>
                  <a:pt x="20050" y="67301"/>
                </a:lnTo>
                <a:lnTo>
                  <a:pt x="20120" y="67231"/>
                </a:lnTo>
                <a:lnTo>
                  <a:pt x="20190" y="67160"/>
                </a:lnTo>
                <a:lnTo>
                  <a:pt x="20261" y="67072"/>
                </a:lnTo>
                <a:lnTo>
                  <a:pt x="20314" y="67002"/>
                </a:lnTo>
                <a:lnTo>
                  <a:pt x="20349" y="66896"/>
                </a:lnTo>
                <a:lnTo>
                  <a:pt x="20367" y="66808"/>
                </a:lnTo>
                <a:lnTo>
                  <a:pt x="20384" y="66702"/>
                </a:lnTo>
                <a:lnTo>
                  <a:pt x="20367" y="66596"/>
                </a:lnTo>
                <a:lnTo>
                  <a:pt x="20314" y="66297"/>
                </a:lnTo>
                <a:lnTo>
                  <a:pt x="20261" y="65997"/>
                </a:lnTo>
                <a:lnTo>
                  <a:pt x="20226" y="65927"/>
                </a:lnTo>
                <a:lnTo>
                  <a:pt x="20173" y="65874"/>
                </a:lnTo>
                <a:lnTo>
                  <a:pt x="20120" y="65839"/>
                </a:lnTo>
                <a:lnTo>
                  <a:pt x="20050" y="65804"/>
                </a:lnTo>
                <a:lnTo>
                  <a:pt x="19961" y="65786"/>
                </a:lnTo>
                <a:lnTo>
                  <a:pt x="19873" y="65768"/>
                </a:lnTo>
                <a:lnTo>
                  <a:pt x="19768" y="65751"/>
                </a:lnTo>
                <a:lnTo>
                  <a:pt x="19662" y="65698"/>
                </a:lnTo>
                <a:lnTo>
                  <a:pt x="19556" y="65627"/>
                </a:lnTo>
                <a:lnTo>
                  <a:pt x="19486" y="65539"/>
                </a:lnTo>
                <a:lnTo>
                  <a:pt x="19380" y="65434"/>
                </a:lnTo>
                <a:lnTo>
                  <a:pt x="19310" y="65363"/>
                </a:lnTo>
                <a:lnTo>
                  <a:pt x="19221" y="65328"/>
                </a:lnTo>
                <a:lnTo>
                  <a:pt x="19116" y="65328"/>
                </a:lnTo>
                <a:lnTo>
                  <a:pt x="19010" y="65345"/>
                </a:lnTo>
                <a:lnTo>
                  <a:pt x="18834" y="65416"/>
                </a:lnTo>
                <a:lnTo>
                  <a:pt x="18675" y="65486"/>
                </a:lnTo>
                <a:lnTo>
                  <a:pt x="18552" y="65557"/>
                </a:lnTo>
                <a:lnTo>
                  <a:pt x="18446" y="65592"/>
                </a:lnTo>
                <a:lnTo>
                  <a:pt x="18341" y="65610"/>
                </a:lnTo>
                <a:lnTo>
                  <a:pt x="18217" y="65610"/>
                </a:lnTo>
                <a:lnTo>
                  <a:pt x="18112" y="65592"/>
                </a:lnTo>
                <a:lnTo>
                  <a:pt x="18006" y="65575"/>
                </a:lnTo>
                <a:lnTo>
                  <a:pt x="17882" y="65522"/>
                </a:lnTo>
                <a:lnTo>
                  <a:pt x="17777" y="65469"/>
                </a:lnTo>
                <a:lnTo>
                  <a:pt x="17283" y="65169"/>
                </a:lnTo>
                <a:lnTo>
                  <a:pt x="16808" y="64870"/>
                </a:lnTo>
                <a:lnTo>
                  <a:pt x="16667" y="64782"/>
                </a:lnTo>
                <a:lnTo>
                  <a:pt x="16544" y="64676"/>
                </a:lnTo>
                <a:lnTo>
                  <a:pt x="16438" y="64553"/>
                </a:lnTo>
                <a:lnTo>
                  <a:pt x="16350" y="64429"/>
                </a:lnTo>
                <a:lnTo>
                  <a:pt x="16262" y="64288"/>
                </a:lnTo>
                <a:lnTo>
                  <a:pt x="16174" y="64147"/>
                </a:lnTo>
                <a:lnTo>
                  <a:pt x="16050" y="63848"/>
                </a:lnTo>
                <a:lnTo>
                  <a:pt x="16015" y="63672"/>
                </a:lnTo>
                <a:lnTo>
                  <a:pt x="15997" y="63496"/>
                </a:lnTo>
                <a:lnTo>
                  <a:pt x="15997" y="63390"/>
                </a:lnTo>
                <a:lnTo>
                  <a:pt x="16033" y="63302"/>
                </a:lnTo>
                <a:lnTo>
                  <a:pt x="16579" y="63302"/>
                </a:lnTo>
                <a:lnTo>
                  <a:pt x="16825" y="63355"/>
                </a:lnTo>
                <a:lnTo>
                  <a:pt x="17090" y="63407"/>
                </a:lnTo>
                <a:lnTo>
                  <a:pt x="17283" y="63460"/>
                </a:lnTo>
                <a:lnTo>
                  <a:pt x="17460" y="63548"/>
                </a:lnTo>
                <a:lnTo>
                  <a:pt x="17618" y="63672"/>
                </a:lnTo>
                <a:lnTo>
                  <a:pt x="17777" y="63813"/>
                </a:lnTo>
                <a:lnTo>
                  <a:pt x="17882" y="63936"/>
                </a:lnTo>
                <a:lnTo>
                  <a:pt x="18112" y="64165"/>
                </a:lnTo>
                <a:lnTo>
                  <a:pt x="18252" y="64271"/>
                </a:lnTo>
                <a:lnTo>
                  <a:pt x="18323" y="64288"/>
                </a:lnTo>
                <a:lnTo>
                  <a:pt x="18393" y="64324"/>
                </a:lnTo>
                <a:lnTo>
                  <a:pt x="18482" y="64324"/>
                </a:lnTo>
                <a:lnTo>
                  <a:pt x="18570" y="64306"/>
                </a:lnTo>
                <a:lnTo>
                  <a:pt x="18728" y="64271"/>
                </a:lnTo>
                <a:lnTo>
                  <a:pt x="18904" y="64200"/>
                </a:lnTo>
                <a:lnTo>
                  <a:pt x="19063" y="64112"/>
                </a:lnTo>
                <a:lnTo>
                  <a:pt x="19169" y="64059"/>
                </a:lnTo>
                <a:lnTo>
                  <a:pt x="19257" y="63971"/>
                </a:lnTo>
                <a:lnTo>
                  <a:pt x="19310" y="63866"/>
                </a:lnTo>
                <a:lnTo>
                  <a:pt x="19327" y="63760"/>
                </a:lnTo>
                <a:lnTo>
                  <a:pt x="19345" y="63566"/>
                </a:lnTo>
                <a:lnTo>
                  <a:pt x="19362" y="63390"/>
                </a:lnTo>
                <a:lnTo>
                  <a:pt x="19327" y="63196"/>
                </a:lnTo>
                <a:lnTo>
                  <a:pt x="19292" y="63020"/>
                </a:lnTo>
                <a:lnTo>
                  <a:pt x="19221" y="62879"/>
                </a:lnTo>
                <a:lnTo>
                  <a:pt x="19186" y="62826"/>
                </a:lnTo>
                <a:lnTo>
                  <a:pt x="19133" y="62773"/>
                </a:lnTo>
                <a:lnTo>
                  <a:pt x="18992" y="62685"/>
                </a:lnTo>
                <a:lnTo>
                  <a:pt x="18852" y="62615"/>
                </a:lnTo>
                <a:lnTo>
                  <a:pt x="18711" y="62579"/>
                </a:lnTo>
                <a:lnTo>
                  <a:pt x="18570" y="62562"/>
                </a:lnTo>
                <a:lnTo>
                  <a:pt x="18288" y="62597"/>
                </a:lnTo>
                <a:lnTo>
                  <a:pt x="18147" y="62632"/>
                </a:lnTo>
                <a:lnTo>
                  <a:pt x="18023" y="62668"/>
                </a:lnTo>
                <a:lnTo>
                  <a:pt x="17900" y="62720"/>
                </a:lnTo>
                <a:lnTo>
                  <a:pt x="17777" y="62791"/>
                </a:lnTo>
                <a:lnTo>
                  <a:pt x="17689" y="62879"/>
                </a:lnTo>
                <a:lnTo>
                  <a:pt x="17583" y="63002"/>
                </a:lnTo>
                <a:lnTo>
                  <a:pt x="17513" y="63090"/>
                </a:lnTo>
                <a:lnTo>
                  <a:pt x="17407" y="63161"/>
                </a:lnTo>
                <a:lnTo>
                  <a:pt x="17301" y="63178"/>
                </a:lnTo>
                <a:lnTo>
                  <a:pt x="17178" y="63178"/>
                </a:lnTo>
                <a:lnTo>
                  <a:pt x="16385" y="63073"/>
                </a:lnTo>
                <a:lnTo>
                  <a:pt x="16279" y="63055"/>
                </a:lnTo>
                <a:lnTo>
                  <a:pt x="16191" y="63020"/>
                </a:lnTo>
                <a:lnTo>
                  <a:pt x="16103" y="62985"/>
                </a:lnTo>
                <a:lnTo>
                  <a:pt x="16015" y="62932"/>
                </a:lnTo>
                <a:lnTo>
                  <a:pt x="15944" y="62861"/>
                </a:lnTo>
                <a:lnTo>
                  <a:pt x="15892" y="62791"/>
                </a:lnTo>
                <a:lnTo>
                  <a:pt x="15839" y="62703"/>
                </a:lnTo>
                <a:lnTo>
                  <a:pt x="15786" y="62615"/>
                </a:lnTo>
                <a:lnTo>
                  <a:pt x="15663" y="62315"/>
                </a:lnTo>
                <a:lnTo>
                  <a:pt x="15610" y="62174"/>
                </a:lnTo>
                <a:lnTo>
                  <a:pt x="15557" y="62016"/>
                </a:lnTo>
                <a:lnTo>
                  <a:pt x="15451" y="61452"/>
                </a:lnTo>
                <a:lnTo>
                  <a:pt x="15345" y="60888"/>
                </a:lnTo>
                <a:lnTo>
                  <a:pt x="15310" y="60571"/>
                </a:lnTo>
                <a:lnTo>
                  <a:pt x="15293" y="60236"/>
                </a:lnTo>
                <a:lnTo>
                  <a:pt x="15310" y="59901"/>
                </a:lnTo>
                <a:lnTo>
                  <a:pt x="15345" y="59584"/>
                </a:lnTo>
                <a:lnTo>
                  <a:pt x="15363" y="59496"/>
                </a:lnTo>
                <a:lnTo>
                  <a:pt x="15398" y="59408"/>
                </a:lnTo>
                <a:lnTo>
                  <a:pt x="15469" y="59479"/>
                </a:lnTo>
                <a:lnTo>
                  <a:pt x="15504" y="59532"/>
                </a:lnTo>
                <a:lnTo>
                  <a:pt x="15504" y="59655"/>
                </a:lnTo>
                <a:lnTo>
                  <a:pt x="15522" y="59796"/>
                </a:lnTo>
                <a:lnTo>
                  <a:pt x="15522" y="59972"/>
                </a:lnTo>
                <a:lnTo>
                  <a:pt x="15557" y="60148"/>
                </a:lnTo>
                <a:lnTo>
                  <a:pt x="15610" y="60289"/>
                </a:lnTo>
                <a:lnTo>
                  <a:pt x="15680" y="60448"/>
                </a:lnTo>
                <a:lnTo>
                  <a:pt x="15768" y="60571"/>
                </a:lnTo>
                <a:lnTo>
                  <a:pt x="15874" y="60694"/>
                </a:lnTo>
                <a:lnTo>
                  <a:pt x="16015" y="60818"/>
                </a:lnTo>
                <a:lnTo>
                  <a:pt x="16156" y="60923"/>
                </a:lnTo>
                <a:lnTo>
                  <a:pt x="16350" y="61064"/>
                </a:lnTo>
                <a:lnTo>
                  <a:pt x="16526" y="61205"/>
                </a:lnTo>
                <a:lnTo>
                  <a:pt x="16737" y="61346"/>
                </a:lnTo>
                <a:lnTo>
                  <a:pt x="16843" y="61399"/>
                </a:lnTo>
                <a:lnTo>
                  <a:pt x="16966" y="61434"/>
                </a:lnTo>
                <a:lnTo>
                  <a:pt x="17002" y="61381"/>
                </a:lnTo>
                <a:lnTo>
                  <a:pt x="17019" y="61346"/>
                </a:lnTo>
                <a:lnTo>
                  <a:pt x="17019" y="61082"/>
                </a:lnTo>
                <a:lnTo>
                  <a:pt x="17002" y="60835"/>
                </a:lnTo>
                <a:lnTo>
                  <a:pt x="16966" y="60712"/>
                </a:lnTo>
                <a:lnTo>
                  <a:pt x="16931" y="60606"/>
                </a:lnTo>
                <a:lnTo>
                  <a:pt x="16878" y="60483"/>
                </a:lnTo>
                <a:lnTo>
                  <a:pt x="16808" y="60377"/>
                </a:lnTo>
                <a:lnTo>
                  <a:pt x="16491" y="59937"/>
                </a:lnTo>
                <a:lnTo>
                  <a:pt x="16367" y="59778"/>
                </a:lnTo>
                <a:lnTo>
                  <a:pt x="16244" y="59655"/>
                </a:lnTo>
                <a:lnTo>
                  <a:pt x="16085" y="59549"/>
                </a:lnTo>
                <a:lnTo>
                  <a:pt x="15927" y="59461"/>
                </a:lnTo>
                <a:lnTo>
                  <a:pt x="15768" y="59373"/>
                </a:lnTo>
                <a:lnTo>
                  <a:pt x="15627" y="59250"/>
                </a:lnTo>
                <a:lnTo>
                  <a:pt x="15522" y="59109"/>
                </a:lnTo>
                <a:lnTo>
                  <a:pt x="15434" y="58932"/>
                </a:lnTo>
                <a:lnTo>
                  <a:pt x="15345" y="58668"/>
                </a:lnTo>
                <a:lnTo>
                  <a:pt x="15257" y="58404"/>
                </a:lnTo>
                <a:lnTo>
                  <a:pt x="15187" y="58140"/>
                </a:lnTo>
                <a:lnTo>
                  <a:pt x="15134" y="57875"/>
                </a:lnTo>
                <a:lnTo>
                  <a:pt x="15099" y="57611"/>
                </a:lnTo>
                <a:lnTo>
                  <a:pt x="15081" y="57329"/>
                </a:lnTo>
                <a:lnTo>
                  <a:pt x="15081" y="57065"/>
                </a:lnTo>
                <a:lnTo>
                  <a:pt x="15099" y="56783"/>
                </a:lnTo>
                <a:lnTo>
                  <a:pt x="15187" y="56184"/>
                </a:lnTo>
                <a:lnTo>
                  <a:pt x="15205" y="56149"/>
                </a:lnTo>
                <a:lnTo>
                  <a:pt x="15240" y="56114"/>
                </a:lnTo>
                <a:lnTo>
                  <a:pt x="15293" y="56166"/>
                </a:lnTo>
                <a:lnTo>
                  <a:pt x="15328" y="56202"/>
                </a:lnTo>
                <a:lnTo>
                  <a:pt x="15486" y="56448"/>
                </a:lnTo>
                <a:lnTo>
                  <a:pt x="15627" y="56695"/>
                </a:lnTo>
                <a:lnTo>
                  <a:pt x="15874" y="57206"/>
                </a:lnTo>
                <a:lnTo>
                  <a:pt x="16103" y="57734"/>
                </a:lnTo>
                <a:lnTo>
                  <a:pt x="16244" y="58016"/>
                </a:lnTo>
                <a:lnTo>
                  <a:pt x="16385" y="58281"/>
                </a:lnTo>
                <a:lnTo>
                  <a:pt x="16561" y="58527"/>
                </a:lnTo>
                <a:lnTo>
                  <a:pt x="16737" y="58774"/>
                </a:lnTo>
                <a:lnTo>
                  <a:pt x="17601" y="59813"/>
                </a:lnTo>
                <a:lnTo>
                  <a:pt x="17865" y="60131"/>
                </a:lnTo>
                <a:lnTo>
                  <a:pt x="18112" y="60465"/>
                </a:lnTo>
                <a:lnTo>
                  <a:pt x="18358" y="60800"/>
                </a:lnTo>
                <a:lnTo>
                  <a:pt x="18570" y="61152"/>
                </a:lnTo>
                <a:lnTo>
                  <a:pt x="18711" y="61399"/>
                </a:lnTo>
                <a:lnTo>
                  <a:pt x="18852" y="61610"/>
                </a:lnTo>
                <a:lnTo>
                  <a:pt x="19169" y="62051"/>
                </a:lnTo>
                <a:lnTo>
                  <a:pt x="19521" y="62474"/>
                </a:lnTo>
                <a:lnTo>
                  <a:pt x="19873" y="62861"/>
                </a:lnTo>
                <a:lnTo>
                  <a:pt x="20102" y="63073"/>
                </a:lnTo>
                <a:lnTo>
                  <a:pt x="20331" y="63284"/>
                </a:lnTo>
                <a:lnTo>
                  <a:pt x="20560" y="63460"/>
                </a:lnTo>
                <a:lnTo>
                  <a:pt x="20825" y="63637"/>
                </a:lnTo>
                <a:lnTo>
                  <a:pt x="21512" y="64059"/>
                </a:lnTo>
                <a:lnTo>
                  <a:pt x="21847" y="64288"/>
                </a:lnTo>
                <a:lnTo>
                  <a:pt x="22164" y="64535"/>
                </a:lnTo>
                <a:lnTo>
                  <a:pt x="22252" y="64606"/>
                </a:lnTo>
                <a:lnTo>
                  <a:pt x="22358" y="64658"/>
                </a:lnTo>
                <a:lnTo>
                  <a:pt x="22446" y="64694"/>
                </a:lnTo>
                <a:lnTo>
                  <a:pt x="22569" y="64729"/>
                </a:lnTo>
                <a:lnTo>
                  <a:pt x="22921" y="64764"/>
                </a:lnTo>
                <a:lnTo>
                  <a:pt x="23432" y="64764"/>
                </a:lnTo>
                <a:lnTo>
                  <a:pt x="23608" y="64782"/>
                </a:lnTo>
                <a:lnTo>
                  <a:pt x="23767" y="64835"/>
                </a:lnTo>
                <a:lnTo>
                  <a:pt x="23908" y="64887"/>
                </a:lnTo>
                <a:lnTo>
                  <a:pt x="24049" y="64958"/>
                </a:lnTo>
                <a:lnTo>
                  <a:pt x="24207" y="65046"/>
                </a:lnTo>
                <a:lnTo>
                  <a:pt x="24489" y="65222"/>
                </a:lnTo>
                <a:lnTo>
                  <a:pt x="24331" y="65469"/>
                </a:lnTo>
                <a:lnTo>
                  <a:pt x="24243" y="65645"/>
                </a:lnTo>
                <a:lnTo>
                  <a:pt x="24190" y="65821"/>
                </a:lnTo>
                <a:lnTo>
                  <a:pt x="24155" y="66015"/>
                </a:lnTo>
                <a:lnTo>
                  <a:pt x="24155" y="66209"/>
                </a:lnTo>
                <a:lnTo>
                  <a:pt x="24172" y="66332"/>
                </a:lnTo>
                <a:lnTo>
                  <a:pt x="24190" y="66473"/>
                </a:lnTo>
                <a:lnTo>
                  <a:pt x="24278" y="66720"/>
                </a:lnTo>
                <a:lnTo>
                  <a:pt x="24401" y="66984"/>
                </a:lnTo>
                <a:lnTo>
                  <a:pt x="24542" y="67231"/>
                </a:lnTo>
                <a:lnTo>
                  <a:pt x="24718" y="67477"/>
                </a:lnTo>
                <a:lnTo>
                  <a:pt x="24895" y="67689"/>
                </a:lnTo>
                <a:lnTo>
                  <a:pt x="26322" y="69450"/>
                </a:lnTo>
                <a:lnTo>
                  <a:pt x="26498" y="69609"/>
                </a:lnTo>
                <a:lnTo>
                  <a:pt x="26568" y="69574"/>
                </a:lnTo>
                <a:lnTo>
                  <a:pt x="26621" y="69521"/>
                </a:lnTo>
                <a:lnTo>
                  <a:pt x="26674" y="69450"/>
                </a:lnTo>
                <a:lnTo>
                  <a:pt x="26744" y="69362"/>
                </a:lnTo>
                <a:lnTo>
                  <a:pt x="26868" y="69169"/>
                </a:lnTo>
                <a:lnTo>
                  <a:pt x="26974" y="68975"/>
                </a:lnTo>
                <a:lnTo>
                  <a:pt x="27062" y="68781"/>
                </a:lnTo>
                <a:lnTo>
                  <a:pt x="27132" y="68570"/>
                </a:lnTo>
                <a:lnTo>
                  <a:pt x="27203" y="68358"/>
                </a:lnTo>
                <a:lnTo>
                  <a:pt x="27255" y="68147"/>
                </a:lnTo>
                <a:lnTo>
                  <a:pt x="27308" y="67918"/>
                </a:lnTo>
                <a:lnTo>
                  <a:pt x="27326" y="67706"/>
                </a:lnTo>
                <a:lnTo>
                  <a:pt x="27343" y="67530"/>
                </a:lnTo>
                <a:lnTo>
                  <a:pt x="27326" y="67372"/>
                </a:lnTo>
                <a:lnTo>
                  <a:pt x="27326" y="67213"/>
                </a:lnTo>
                <a:lnTo>
                  <a:pt x="27291" y="67054"/>
                </a:lnTo>
                <a:lnTo>
                  <a:pt x="27255" y="66913"/>
                </a:lnTo>
                <a:lnTo>
                  <a:pt x="27203" y="66755"/>
                </a:lnTo>
                <a:lnTo>
                  <a:pt x="27132" y="66614"/>
                </a:lnTo>
                <a:lnTo>
                  <a:pt x="27062" y="66473"/>
                </a:lnTo>
                <a:lnTo>
                  <a:pt x="26921" y="66191"/>
                </a:lnTo>
                <a:lnTo>
                  <a:pt x="26833" y="66050"/>
                </a:lnTo>
                <a:lnTo>
                  <a:pt x="26727" y="65909"/>
                </a:lnTo>
                <a:lnTo>
                  <a:pt x="26604" y="65786"/>
                </a:lnTo>
                <a:lnTo>
                  <a:pt x="26480" y="65680"/>
                </a:lnTo>
                <a:lnTo>
                  <a:pt x="26339" y="65575"/>
                </a:lnTo>
                <a:lnTo>
                  <a:pt x="26181" y="65504"/>
                </a:lnTo>
                <a:lnTo>
                  <a:pt x="26022" y="65434"/>
                </a:lnTo>
                <a:lnTo>
                  <a:pt x="25846" y="65398"/>
                </a:lnTo>
                <a:lnTo>
                  <a:pt x="24859" y="65152"/>
                </a:lnTo>
                <a:lnTo>
                  <a:pt x="24736" y="65116"/>
                </a:lnTo>
                <a:lnTo>
                  <a:pt x="24613" y="65064"/>
                </a:lnTo>
                <a:lnTo>
                  <a:pt x="24489" y="65011"/>
                </a:lnTo>
                <a:lnTo>
                  <a:pt x="24384" y="64923"/>
                </a:lnTo>
                <a:lnTo>
                  <a:pt x="24243" y="64817"/>
                </a:lnTo>
                <a:lnTo>
                  <a:pt x="24102" y="64729"/>
                </a:lnTo>
                <a:lnTo>
                  <a:pt x="23943" y="64658"/>
                </a:lnTo>
                <a:lnTo>
                  <a:pt x="23802" y="64606"/>
                </a:lnTo>
                <a:lnTo>
                  <a:pt x="23644" y="64553"/>
                </a:lnTo>
                <a:lnTo>
                  <a:pt x="23467" y="64535"/>
                </a:lnTo>
                <a:lnTo>
                  <a:pt x="23133" y="64535"/>
                </a:lnTo>
                <a:lnTo>
                  <a:pt x="23009" y="64553"/>
                </a:lnTo>
                <a:lnTo>
                  <a:pt x="22904" y="64553"/>
                </a:lnTo>
                <a:lnTo>
                  <a:pt x="22798" y="64535"/>
                </a:lnTo>
                <a:lnTo>
                  <a:pt x="22692" y="64500"/>
                </a:lnTo>
                <a:lnTo>
                  <a:pt x="22498" y="64429"/>
                </a:lnTo>
                <a:lnTo>
                  <a:pt x="22305" y="64306"/>
                </a:lnTo>
                <a:lnTo>
                  <a:pt x="21054" y="63443"/>
                </a:lnTo>
                <a:lnTo>
                  <a:pt x="21001" y="63390"/>
                </a:lnTo>
                <a:lnTo>
                  <a:pt x="20930" y="63319"/>
                </a:lnTo>
                <a:lnTo>
                  <a:pt x="21353" y="63249"/>
                </a:lnTo>
                <a:lnTo>
                  <a:pt x="21565" y="63231"/>
                </a:lnTo>
                <a:lnTo>
                  <a:pt x="21653" y="63249"/>
                </a:lnTo>
                <a:lnTo>
                  <a:pt x="21759" y="63249"/>
                </a:lnTo>
                <a:lnTo>
                  <a:pt x="21864" y="63478"/>
                </a:lnTo>
                <a:lnTo>
                  <a:pt x="21917" y="63566"/>
                </a:lnTo>
                <a:lnTo>
                  <a:pt x="21988" y="63672"/>
                </a:lnTo>
                <a:lnTo>
                  <a:pt x="22058" y="63742"/>
                </a:lnTo>
                <a:lnTo>
                  <a:pt x="22146" y="63813"/>
                </a:lnTo>
                <a:lnTo>
                  <a:pt x="22217" y="63883"/>
                </a:lnTo>
                <a:lnTo>
                  <a:pt x="22322" y="63936"/>
                </a:lnTo>
                <a:lnTo>
                  <a:pt x="22428" y="63971"/>
                </a:lnTo>
                <a:lnTo>
                  <a:pt x="22534" y="64006"/>
                </a:lnTo>
                <a:lnTo>
                  <a:pt x="23080" y="64147"/>
                </a:lnTo>
                <a:lnTo>
                  <a:pt x="23327" y="64183"/>
                </a:lnTo>
                <a:lnTo>
                  <a:pt x="23573" y="64183"/>
                </a:lnTo>
                <a:lnTo>
                  <a:pt x="23820" y="64130"/>
                </a:lnTo>
                <a:lnTo>
                  <a:pt x="23926" y="64095"/>
                </a:lnTo>
                <a:lnTo>
                  <a:pt x="24049" y="64059"/>
                </a:lnTo>
                <a:lnTo>
                  <a:pt x="24278" y="63954"/>
                </a:lnTo>
                <a:lnTo>
                  <a:pt x="24507" y="63866"/>
                </a:lnTo>
                <a:lnTo>
                  <a:pt x="24701" y="63813"/>
                </a:lnTo>
                <a:lnTo>
                  <a:pt x="24895" y="63777"/>
                </a:lnTo>
                <a:lnTo>
                  <a:pt x="25088" y="63760"/>
                </a:lnTo>
                <a:lnTo>
                  <a:pt x="25282" y="63760"/>
                </a:lnTo>
                <a:lnTo>
                  <a:pt x="25458" y="63777"/>
                </a:lnTo>
                <a:lnTo>
                  <a:pt x="25652" y="63830"/>
                </a:lnTo>
                <a:lnTo>
                  <a:pt x="25828" y="63918"/>
                </a:lnTo>
                <a:lnTo>
                  <a:pt x="26005" y="64024"/>
                </a:lnTo>
                <a:lnTo>
                  <a:pt x="26093" y="64059"/>
                </a:lnTo>
                <a:lnTo>
                  <a:pt x="26216" y="64112"/>
                </a:lnTo>
                <a:lnTo>
                  <a:pt x="26251" y="63971"/>
                </a:lnTo>
                <a:lnTo>
                  <a:pt x="26269" y="63901"/>
                </a:lnTo>
                <a:lnTo>
                  <a:pt x="26269" y="63830"/>
                </a:lnTo>
                <a:lnTo>
                  <a:pt x="26251" y="63742"/>
                </a:lnTo>
                <a:lnTo>
                  <a:pt x="26128" y="63390"/>
                </a:lnTo>
                <a:lnTo>
                  <a:pt x="26057" y="63214"/>
                </a:lnTo>
                <a:lnTo>
                  <a:pt x="25969" y="63055"/>
                </a:lnTo>
                <a:lnTo>
                  <a:pt x="25828" y="62808"/>
                </a:lnTo>
                <a:lnTo>
                  <a:pt x="25652" y="62615"/>
                </a:lnTo>
                <a:lnTo>
                  <a:pt x="25458" y="62438"/>
                </a:lnTo>
                <a:lnTo>
                  <a:pt x="25247" y="62280"/>
                </a:lnTo>
                <a:lnTo>
                  <a:pt x="25018" y="62174"/>
                </a:lnTo>
                <a:lnTo>
                  <a:pt x="24771" y="62086"/>
                </a:lnTo>
                <a:lnTo>
                  <a:pt x="24507" y="62051"/>
                </a:lnTo>
                <a:lnTo>
                  <a:pt x="24225" y="62033"/>
                </a:lnTo>
                <a:lnTo>
                  <a:pt x="23626" y="62051"/>
                </a:lnTo>
                <a:lnTo>
                  <a:pt x="23520" y="62051"/>
                </a:lnTo>
                <a:lnTo>
                  <a:pt x="23467" y="62033"/>
                </a:lnTo>
                <a:lnTo>
                  <a:pt x="23415" y="61998"/>
                </a:lnTo>
                <a:lnTo>
                  <a:pt x="23485" y="61928"/>
                </a:lnTo>
                <a:lnTo>
                  <a:pt x="23538" y="61857"/>
                </a:lnTo>
                <a:lnTo>
                  <a:pt x="23714" y="61734"/>
                </a:lnTo>
                <a:lnTo>
                  <a:pt x="23908" y="61646"/>
                </a:lnTo>
                <a:lnTo>
                  <a:pt x="24102" y="61575"/>
                </a:lnTo>
                <a:lnTo>
                  <a:pt x="24296" y="61505"/>
                </a:lnTo>
                <a:lnTo>
                  <a:pt x="24384" y="61487"/>
                </a:lnTo>
                <a:lnTo>
                  <a:pt x="24472" y="61487"/>
                </a:lnTo>
                <a:lnTo>
                  <a:pt x="24542" y="61505"/>
                </a:lnTo>
                <a:lnTo>
                  <a:pt x="24613" y="61540"/>
                </a:lnTo>
                <a:lnTo>
                  <a:pt x="24701" y="61593"/>
                </a:lnTo>
                <a:lnTo>
                  <a:pt x="24806" y="61646"/>
                </a:lnTo>
                <a:lnTo>
                  <a:pt x="25000" y="61699"/>
                </a:lnTo>
                <a:lnTo>
                  <a:pt x="25194" y="61716"/>
                </a:lnTo>
                <a:lnTo>
                  <a:pt x="25405" y="61716"/>
                </a:lnTo>
                <a:lnTo>
                  <a:pt x="25864" y="61681"/>
                </a:lnTo>
                <a:lnTo>
                  <a:pt x="26163" y="61628"/>
                </a:lnTo>
                <a:lnTo>
                  <a:pt x="26445" y="61575"/>
                </a:lnTo>
                <a:lnTo>
                  <a:pt x="26709" y="61487"/>
                </a:lnTo>
                <a:lnTo>
                  <a:pt x="26974" y="61381"/>
                </a:lnTo>
                <a:lnTo>
                  <a:pt x="27238" y="61276"/>
                </a:lnTo>
                <a:lnTo>
                  <a:pt x="27467" y="61117"/>
                </a:lnTo>
                <a:lnTo>
                  <a:pt x="27713" y="60959"/>
                </a:lnTo>
                <a:lnTo>
                  <a:pt x="27925" y="60765"/>
                </a:lnTo>
                <a:lnTo>
                  <a:pt x="28242" y="60500"/>
                </a:lnTo>
                <a:lnTo>
                  <a:pt x="28383" y="60395"/>
                </a:lnTo>
                <a:lnTo>
                  <a:pt x="28542" y="60307"/>
                </a:lnTo>
                <a:lnTo>
                  <a:pt x="28700" y="60254"/>
                </a:lnTo>
                <a:lnTo>
                  <a:pt x="28894" y="60254"/>
                </a:lnTo>
                <a:lnTo>
                  <a:pt x="28982" y="60236"/>
                </a:lnTo>
                <a:lnTo>
                  <a:pt x="29035" y="60219"/>
                </a:lnTo>
                <a:lnTo>
                  <a:pt x="29070" y="60166"/>
                </a:lnTo>
                <a:lnTo>
                  <a:pt x="29070" y="60131"/>
                </a:lnTo>
                <a:lnTo>
                  <a:pt x="29052" y="60078"/>
                </a:lnTo>
                <a:lnTo>
                  <a:pt x="28964" y="59954"/>
                </a:lnTo>
                <a:lnTo>
                  <a:pt x="28859" y="59849"/>
                </a:lnTo>
                <a:lnTo>
                  <a:pt x="28700" y="59725"/>
                </a:lnTo>
                <a:lnTo>
                  <a:pt x="28542" y="59620"/>
                </a:lnTo>
                <a:lnTo>
                  <a:pt x="28365" y="59514"/>
                </a:lnTo>
                <a:lnTo>
                  <a:pt x="28172" y="59426"/>
                </a:lnTo>
                <a:lnTo>
                  <a:pt x="27995" y="59355"/>
                </a:lnTo>
                <a:lnTo>
                  <a:pt x="27784" y="59285"/>
                </a:lnTo>
                <a:lnTo>
                  <a:pt x="27590" y="59232"/>
                </a:lnTo>
                <a:lnTo>
                  <a:pt x="27379" y="59197"/>
                </a:lnTo>
                <a:lnTo>
                  <a:pt x="27150" y="59179"/>
                </a:lnTo>
                <a:lnTo>
                  <a:pt x="26938" y="59179"/>
                </a:lnTo>
                <a:lnTo>
                  <a:pt x="26709" y="59197"/>
                </a:lnTo>
                <a:lnTo>
                  <a:pt x="26480" y="59232"/>
                </a:lnTo>
                <a:lnTo>
                  <a:pt x="26269" y="59285"/>
                </a:lnTo>
                <a:lnTo>
                  <a:pt x="26040" y="59373"/>
                </a:lnTo>
                <a:lnTo>
                  <a:pt x="25811" y="59479"/>
                </a:lnTo>
                <a:lnTo>
                  <a:pt x="25599" y="59620"/>
                </a:lnTo>
                <a:lnTo>
                  <a:pt x="25423" y="59725"/>
                </a:lnTo>
                <a:lnTo>
                  <a:pt x="25265" y="59849"/>
                </a:lnTo>
                <a:lnTo>
                  <a:pt x="25124" y="59990"/>
                </a:lnTo>
                <a:lnTo>
                  <a:pt x="25000" y="60148"/>
                </a:lnTo>
                <a:lnTo>
                  <a:pt x="24895" y="60307"/>
                </a:lnTo>
                <a:lnTo>
                  <a:pt x="24789" y="60465"/>
                </a:lnTo>
                <a:lnTo>
                  <a:pt x="24701" y="60641"/>
                </a:lnTo>
                <a:lnTo>
                  <a:pt x="24630" y="60835"/>
                </a:lnTo>
                <a:lnTo>
                  <a:pt x="24542" y="61135"/>
                </a:lnTo>
                <a:lnTo>
                  <a:pt x="23837" y="61452"/>
                </a:lnTo>
                <a:lnTo>
                  <a:pt x="23573" y="61575"/>
                </a:lnTo>
                <a:lnTo>
                  <a:pt x="23327" y="61734"/>
                </a:lnTo>
                <a:lnTo>
                  <a:pt x="23097" y="61892"/>
                </a:lnTo>
                <a:lnTo>
                  <a:pt x="22886" y="62104"/>
                </a:lnTo>
                <a:lnTo>
                  <a:pt x="22710" y="62280"/>
                </a:lnTo>
                <a:lnTo>
                  <a:pt x="22516" y="62438"/>
                </a:lnTo>
                <a:lnTo>
                  <a:pt x="22446" y="62474"/>
                </a:lnTo>
                <a:lnTo>
                  <a:pt x="22358" y="62491"/>
                </a:lnTo>
                <a:lnTo>
                  <a:pt x="22322" y="62403"/>
                </a:lnTo>
                <a:lnTo>
                  <a:pt x="22322" y="62298"/>
                </a:lnTo>
                <a:lnTo>
                  <a:pt x="22340" y="62209"/>
                </a:lnTo>
                <a:lnTo>
                  <a:pt x="22375" y="62139"/>
                </a:lnTo>
                <a:lnTo>
                  <a:pt x="22463" y="62033"/>
                </a:lnTo>
                <a:lnTo>
                  <a:pt x="22551" y="61928"/>
                </a:lnTo>
                <a:lnTo>
                  <a:pt x="22816" y="61628"/>
                </a:lnTo>
                <a:lnTo>
                  <a:pt x="23062" y="61346"/>
                </a:lnTo>
                <a:lnTo>
                  <a:pt x="23186" y="61170"/>
                </a:lnTo>
                <a:lnTo>
                  <a:pt x="23274" y="60994"/>
                </a:lnTo>
                <a:lnTo>
                  <a:pt x="23362" y="60818"/>
                </a:lnTo>
                <a:lnTo>
                  <a:pt x="23415" y="60641"/>
                </a:lnTo>
                <a:lnTo>
                  <a:pt x="23450" y="60448"/>
                </a:lnTo>
                <a:lnTo>
                  <a:pt x="23467" y="60254"/>
                </a:lnTo>
                <a:lnTo>
                  <a:pt x="23467" y="60060"/>
                </a:lnTo>
                <a:lnTo>
                  <a:pt x="23432" y="59849"/>
                </a:lnTo>
                <a:lnTo>
                  <a:pt x="23379" y="59620"/>
                </a:lnTo>
                <a:lnTo>
                  <a:pt x="23309" y="59408"/>
                </a:lnTo>
                <a:lnTo>
                  <a:pt x="23238" y="59197"/>
                </a:lnTo>
                <a:lnTo>
                  <a:pt x="23133" y="58985"/>
                </a:lnTo>
                <a:lnTo>
                  <a:pt x="23027" y="58792"/>
                </a:lnTo>
                <a:lnTo>
                  <a:pt x="22904" y="58598"/>
                </a:lnTo>
                <a:lnTo>
                  <a:pt x="22763" y="58422"/>
                </a:lnTo>
                <a:lnTo>
                  <a:pt x="22622" y="58245"/>
                </a:lnTo>
                <a:lnTo>
                  <a:pt x="22463" y="58087"/>
                </a:lnTo>
                <a:lnTo>
                  <a:pt x="22305" y="57928"/>
                </a:lnTo>
                <a:lnTo>
                  <a:pt x="22128" y="57787"/>
                </a:lnTo>
                <a:lnTo>
                  <a:pt x="21952" y="57664"/>
                </a:lnTo>
                <a:lnTo>
                  <a:pt x="21882" y="57629"/>
                </a:lnTo>
                <a:lnTo>
                  <a:pt x="21794" y="57576"/>
                </a:lnTo>
                <a:lnTo>
                  <a:pt x="21706" y="57576"/>
                </a:lnTo>
                <a:lnTo>
                  <a:pt x="21600" y="57594"/>
                </a:lnTo>
                <a:lnTo>
                  <a:pt x="21565" y="57823"/>
                </a:lnTo>
                <a:lnTo>
                  <a:pt x="21547" y="58052"/>
                </a:lnTo>
                <a:lnTo>
                  <a:pt x="21529" y="58263"/>
                </a:lnTo>
                <a:lnTo>
                  <a:pt x="21512" y="58457"/>
                </a:lnTo>
                <a:lnTo>
                  <a:pt x="21459" y="58668"/>
                </a:lnTo>
                <a:lnTo>
                  <a:pt x="21424" y="58862"/>
                </a:lnTo>
                <a:lnTo>
                  <a:pt x="21353" y="59056"/>
                </a:lnTo>
                <a:lnTo>
                  <a:pt x="21283" y="59250"/>
                </a:lnTo>
                <a:lnTo>
                  <a:pt x="21195" y="59443"/>
                </a:lnTo>
                <a:lnTo>
                  <a:pt x="21107" y="59620"/>
                </a:lnTo>
                <a:lnTo>
                  <a:pt x="21036" y="59761"/>
                </a:lnTo>
                <a:lnTo>
                  <a:pt x="20983" y="59901"/>
                </a:lnTo>
                <a:lnTo>
                  <a:pt x="20930" y="60060"/>
                </a:lnTo>
                <a:lnTo>
                  <a:pt x="20913" y="60201"/>
                </a:lnTo>
                <a:lnTo>
                  <a:pt x="20895" y="60360"/>
                </a:lnTo>
                <a:lnTo>
                  <a:pt x="20895" y="60518"/>
                </a:lnTo>
                <a:lnTo>
                  <a:pt x="20895" y="60677"/>
                </a:lnTo>
                <a:lnTo>
                  <a:pt x="20930" y="60835"/>
                </a:lnTo>
                <a:lnTo>
                  <a:pt x="20966" y="60994"/>
                </a:lnTo>
                <a:lnTo>
                  <a:pt x="21019" y="61152"/>
                </a:lnTo>
                <a:lnTo>
                  <a:pt x="21089" y="61293"/>
                </a:lnTo>
                <a:lnTo>
                  <a:pt x="21177" y="61452"/>
                </a:lnTo>
                <a:lnTo>
                  <a:pt x="21265" y="61593"/>
                </a:lnTo>
                <a:lnTo>
                  <a:pt x="21389" y="61716"/>
                </a:lnTo>
                <a:lnTo>
                  <a:pt x="21512" y="61857"/>
                </a:lnTo>
                <a:lnTo>
                  <a:pt x="21670" y="61980"/>
                </a:lnTo>
                <a:lnTo>
                  <a:pt x="21847" y="62121"/>
                </a:lnTo>
                <a:lnTo>
                  <a:pt x="21935" y="62209"/>
                </a:lnTo>
                <a:lnTo>
                  <a:pt x="21988" y="62315"/>
                </a:lnTo>
                <a:lnTo>
                  <a:pt x="22005" y="62421"/>
                </a:lnTo>
                <a:lnTo>
                  <a:pt x="22005" y="62562"/>
                </a:lnTo>
                <a:lnTo>
                  <a:pt x="21970" y="62685"/>
                </a:lnTo>
                <a:lnTo>
                  <a:pt x="21917" y="62791"/>
                </a:lnTo>
                <a:lnTo>
                  <a:pt x="21829" y="62897"/>
                </a:lnTo>
                <a:lnTo>
                  <a:pt x="21706" y="62967"/>
                </a:lnTo>
                <a:lnTo>
                  <a:pt x="21547" y="63002"/>
                </a:lnTo>
                <a:lnTo>
                  <a:pt x="21389" y="63037"/>
                </a:lnTo>
                <a:lnTo>
                  <a:pt x="21195" y="63055"/>
                </a:lnTo>
                <a:lnTo>
                  <a:pt x="20842" y="63055"/>
                </a:lnTo>
                <a:lnTo>
                  <a:pt x="20701" y="63037"/>
                </a:lnTo>
                <a:lnTo>
                  <a:pt x="20543" y="63002"/>
                </a:lnTo>
                <a:lnTo>
                  <a:pt x="20402" y="62949"/>
                </a:lnTo>
                <a:lnTo>
                  <a:pt x="20261" y="62879"/>
                </a:lnTo>
                <a:lnTo>
                  <a:pt x="20138" y="62791"/>
                </a:lnTo>
                <a:lnTo>
                  <a:pt x="20014" y="62703"/>
                </a:lnTo>
                <a:lnTo>
                  <a:pt x="19909" y="62579"/>
                </a:lnTo>
                <a:lnTo>
                  <a:pt x="19732" y="62386"/>
                </a:lnTo>
                <a:lnTo>
                  <a:pt x="19574" y="62157"/>
                </a:lnTo>
                <a:lnTo>
                  <a:pt x="18112" y="60131"/>
                </a:lnTo>
                <a:lnTo>
                  <a:pt x="17759" y="59637"/>
                </a:lnTo>
                <a:lnTo>
                  <a:pt x="17565" y="59391"/>
                </a:lnTo>
                <a:lnTo>
                  <a:pt x="17372" y="59162"/>
                </a:lnTo>
                <a:lnTo>
                  <a:pt x="17125" y="58880"/>
                </a:lnTo>
                <a:lnTo>
                  <a:pt x="16896" y="58580"/>
                </a:lnTo>
                <a:lnTo>
                  <a:pt x="16702" y="58281"/>
                </a:lnTo>
                <a:lnTo>
                  <a:pt x="16508" y="57963"/>
                </a:lnTo>
                <a:lnTo>
                  <a:pt x="16332" y="57629"/>
                </a:lnTo>
                <a:lnTo>
                  <a:pt x="16156" y="57294"/>
                </a:lnTo>
                <a:lnTo>
                  <a:pt x="16015" y="56959"/>
                </a:lnTo>
                <a:lnTo>
                  <a:pt x="15874" y="56607"/>
                </a:lnTo>
                <a:lnTo>
                  <a:pt x="15856" y="56519"/>
                </a:lnTo>
                <a:lnTo>
                  <a:pt x="15839" y="56431"/>
                </a:lnTo>
                <a:lnTo>
                  <a:pt x="15927" y="56395"/>
                </a:lnTo>
                <a:lnTo>
                  <a:pt x="15997" y="56378"/>
                </a:lnTo>
                <a:lnTo>
                  <a:pt x="16068" y="56395"/>
                </a:lnTo>
                <a:lnTo>
                  <a:pt x="16138" y="56431"/>
                </a:lnTo>
                <a:lnTo>
                  <a:pt x="16174" y="56466"/>
                </a:lnTo>
                <a:lnTo>
                  <a:pt x="16209" y="56519"/>
                </a:lnTo>
                <a:lnTo>
                  <a:pt x="16262" y="56625"/>
                </a:lnTo>
                <a:lnTo>
                  <a:pt x="16279" y="56713"/>
                </a:lnTo>
                <a:lnTo>
                  <a:pt x="16314" y="56818"/>
                </a:lnTo>
                <a:lnTo>
                  <a:pt x="16420" y="57153"/>
                </a:lnTo>
                <a:lnTo>
                  <a:pt x="16561" y="57453"/>
                </a:lnTo>
                <a:lnTo>
                  <a:pt x="16720" y="57734"/>
                </a:lnTo>
                <a:lnTo>
                  <a:pt x="16913" y="57999"/>
                </a:lnTo>
                <a:lnTo>
                  <a:pt x="17143" y="58245"/>
                </a:lnTo>
                <a:lnTo>
                  <a:pt x="17389" y="58457"/>
                </a:lnTo>
                <a:lnTo>
                  <a:pt x="17653" y="58651"/>
                </a:lnTo>
                <a:lnTo>
                  <a:pt x="17953" y="58827"/>
                </a:lnTo>
                <a:lnTo>
                  <a:pt x="18112" y="58915"/>
                </a:lnTo>
                <a:lnTo>
                  <a:pt x="18288" y="58968"/>
                </a:lnTo>
                <a:lnTo>
                  <a:pt x="18464" y="59021"/>
                </a:lnTo>
                <a:lnTo>
                  <a:pt x="18640" y="59056"/>
                </a:lnTo>
                <a:lnTo>
                  <a:pt x="18816" y="59073"/>
                </a:lnTo>
                <a:lnTo>
                  <a:pt x="19169" y="59073"/>
                </a:lnTo>
                <a:lnTo>
                  <a:pt x="19362" y="59038"/>
                </a:lnTo>
                <a:lnTo>
                  <a:pt x="19468" y="59003"/>
                </a:lnTo>
                <a:lnTo>
                  <a:pt x="19503" y="58985"/>
                </a:lnTo>
                <a:lnTo>
                  <a:pt x="19539" y="58950"/>
                </a:lnTo>
                <a:lnTo>
                  <a:pt x="19556" y="58915"/>
                </a:lnTo>
                <a:lnTo>
                  <a:pt x="19556" y="58862"/>
                </a:lnTo>
                <a:lnTo>
                  <a:pt x="19539" y="58756"/>
                </a:lnTo>
                <a:lnTo>
                  <a:pt x="19486" y="58668"/>
                </a:lnTo>
                <a:lnTo>
                  <a:pt x="19169" y="57999"/>
                </a:lnTo>
                <a:lnTo>
                  <a:pt x="18852" y="57329"/>
                </a:lnTo>
                <a:lnTo>
                  <a:pt x="18711" y="57065"/>
                </a:lnTo>
                <a:lnTo>
                  <a:pt x="18534" y="56801"/>
                </a:lnTo>
                <a:lnTo>
                  <a:pt x="18393" y="56642"/>
                </a:lnTo>
                <a:lnTo>
                  <a:pt x="18252" y="56484"/>
                </a:lnTo>
                <a:lnTo>
                  <a:pt x="18076" y="56360"/>
                </a:lnTo>
                <a:lnTo>
                  <a:pt x="17900" y="56255"/>
                </a:lnTo>
                <a:lnTo>
                  <a:pt x="17724" y="56184"/>
                </a:lnTo>
                <a:lnTo>
                  <a:pt x="17513" y="56131"/>
                </a:lnTo>
                <a:lnTo>
                  <a:pt x="17301" y="56096"/>
                </a:lnTo>
                <a:lnTo>
                  <a:pt x="17090" y="56078"/>
                </a:lnTo>
                <a:lnTo>
                  <a:pt x="16808" y="56096"/>
                </a:lnTo>
                <a:lnTo>
                  <a:pt x="16508" y="56131"/>
                </a:lnTo>
                <a:lnTo>
                  <a:pt x="16367" y="56149"/>
                </a:lnTo>
                <a:lnTo>
                  <a:pt x="16244" y="56149"/>
                </a:lnTo>
                <a:lnTo>
                  <a:pt x="16103" y="56131"/>
                </a:lnTo>
                <a:lnTo>
                  <a:pt x="15980" y="56114"/>
                </a:lnTo>
                <a:lnTo>
                  <a:pt x="15856" y="56061"/>
                </a:lnTo>
                <a:lnTo>
                  <a:pt x="15733" y="56008"/>
                </a:lnTo>
                <a:lnTo>
                  <a:pt x="15627" y="55937"/>
                </a:lnTo>
                <a:lnTo>
                  <a:pt x="15504" y="55849"/>
                </a:lnTo>
                <a:lnTo>
                  <a:pt x="15381" y="55726"/>
                </a:lnTo>
                <a:lnTo>
                  <a:pt x="15328" y="55656"/>
                </a:lnTo>
                <a:lnTo>
                  <a:pt x="15293" y="55567"/>
                </a:lnTo>
                <a:lnTo>
                  <a:pt x="15275" y="55497"/>
                </a:lnTo>
                <a:lnTo>
                  <a:pt x="15257" y="55409"/>
                </a:lnTo>
                <a:lnTo>
                  <a:pt x="15257" y="55233"/>
                </a:lnTo>
                <a:lnTo>
                  <a:pt x="15504" y="52872"/>
                </a:lnTo>
                <a:lnTo>
                  <a:pt x="15539" y="52731"/>
                </a:lnTo>
                <a:lnTo>
                  <a:pt x="15592" y="52590"/>
                </a:lnTo>
                <a:lnTo>
                  <a:pt x="15680" y="52467"/>
                </a:lnTo>
                <a:lnTo>
                  <a:pt x="15786" y="52361"/>
                </a:lnTo>
                <a:lnTo>
                  <a:pt x="15962" y="52220"/>
                </a:lnTo>
                <a:lnTo>
                  <a:pt x="16121" y="52079"/>
                </a:lnTo>
                <a:lnTo>
                  <a:pt x="16262" y="51920"/>
                </a:lnTo>
                <a:lnTo>
                  <a:pt x="16385" y="51744"/>
                </a:lnTo>
                <a:lnTo>
                  <a:pt x="16508" y="51568"/>
                </a:lnTo>
                <a:lnTo>
                  <a:pt x="16632" y="51392"/>
                </a:lnTo>
                <a:lnTo>
                  <a:pt x="16737" y="51198"/>
                </a:lnTo>
                <a:lnTo>
                  <a:pt x="16825" y="51004"/>
                </a:lnTo>
                <a:lnTo>
                  <a:pt x="17002" y="50564"/>
                </a:lnTo>
                <a:lnTo>
                  <a:pt x="17037" y="50476"/>
                </a:lnTo>
                <a:lnTo>
                  <a:pt x="17107" y="50370"/>
                </a:lnTo>
                <a:lnTo>
                  <a:pt x="17354" y="50634"/>
                </a:lnTo>
                <a:lnTo>
                  <a:pt x="17513" y="50775"/>
                </a:lnTo>
                <a:lnTo>
                  <a:pt x="17671" y="50916"/>
                </a:lnTo>
                <a:lnTo>
                  <a:pt x="17847" y="51040"/>
                </a:lnTo>
                <a:lnTo>
                  <a:pt x="18023" y="51145"/>
                </a:lnTo>
                <a:lnTo>
                  <a:pt x="18200" y="51233"/>
                </a:lnTo>
                <a:lnTo>
                  <a:pt x="18393" y="51321"/>
                </a:lnTo>
                <a:lnTo>
                  <a:pt x="18605" y="51374"/>
                </a:lnTo>
                <a:lnTo>
                  <a:pt x="18816" y="51392"/>
                </a:lnTo>
                <a:lnTo>
                  <a:pt x="20508" y="51533"/>
                </a:lnTo>
                <a:lnTo>
                  <a:pt x="20842" y="51551"/>
                </a:lnTo>
                <a:lnTo>
                  <a:pt x="21019" y="51533"/>
                </a:lnTo>
                <a:lnTo>
                  <a:pt x="21089" y="51533"/>
                </a:lnTo>
                <a:lnTo>
                  <a:pt x="21142" y="51498"/>
                </a:lnTo>
                <a:lnTo>
                  <a:pt x="21177" y="51462"/>
                </a:lnTo>
                <a:lnTo>
                  <a:pt x="21230" y="51410"/>
                </a:lnTo>
                <a:lnTo>
                  <a:pt x="21300" y="51251"/>
                </a:lnTo>
                <a:lnTo>
                  <a:pt x="21406" y="50987"/>
                </a:lnTo>
                <a:lnTo>
                  <a:pt x="21477" y="50705"/>
                </a:lnTo>
                <a:lnTo>
                  <a:pt x="21529" y="50458"/>
                </a:lnTo>
                <a:lnTo>
                  <a:pt x="21529" y="50212"/>
                </a:lnTo>
                <a:lnTo>
                  <a:pt x="21529" y="50088"/>
                </a:lnTo>
                <a:lnTo>
                  <a:pt x="21494" y="49965"/>
                </a:lnTo>
                <a:lnTo>
                  <a:pt x="21459" y="49842"/>
                </a:lnTo>
                <a:lnTo>
                  <a:pt x="21406" y="49718"/>
                </a:lnTo>
                <a:lnTo>
                  <a:pt x="21230" y="49313"/>
                </a:lnTo>
                <a:lnTo>
                  <a:pt x="21036" y="48925"/>
                </a:lnTo>
                <a:lnTo>
                  <a:pt x="20895" y="48714"/>
                </a:lnTo>
                <a:lnTo>
                  <a:pt x="20754" y="48520"/>
                </a:lnTo>
                <a:lnTo>
                  <a:pt x="20578" y="48362"/>
                </a:lnTo>
                <a:lnTo>
                  <a:pt x="20384" y="48203"/>
                </a:lnTo>
                <a:lnTo>
                  <a:pt x="19697" y="47745"/>
                </a:lnTo>
                <a:lnTo>
                  <a:pt x="19609" y="47675"/>
                </a:lnTo>
                <a:lnTo>
                  <a:pt x="19662" y="47569"/>
                </a:lnTo>
                <a:lnTo>
                  <a:pt x="19732" y="47481"/>
                </a:lnTo>
                <a:lnTo>
                  <a:pt x="19891" y="47340"/>
                </a:lnTo>
                <a:lnTo>
                  <a:pt x="20120" y="47111"/>
                </a:lnTo>
                <a:lnTo>
                  <a:pt x="20349" y="46899"/>
                </a:lnTo>
                <a:lnTo>
                  <a:pt x="20543" y="46653"/>
                </a:lnTo>
                <a:lnTo>
                  <a:pt x="20737" y="46406"/>
                </a:lnTo>
                <a:lnTo>
                  <a:pt x="20930" y="46071"/>
                </a:lnTo>
                <a:lnTo>
                  <a:pt x="21089" y="45737"/>
                </a:lnTo>
                <a:lnTo>
                  <a:pt x="21159" y="45560"/>
                </a:lnTo>
                <a:lnTo>
                  <a:pt x="21230" y="45384"/>
                </a:lnTo>
                <a:lnTo>
                  <a:pt x="21265" y="45190"/>
                </a:lnTo>
                <a:lnTo>
                  <a:pt x="21318" y="45014"/>
                </a:lnTo>
                <a:lnTo>
                  <a:pt x="21353" y="44838"/>
                </a:lnTo>
                <a:lnTo>
                  <a:pt x="21406" y="44679"/>
                </a:lnTo>
                <a:lnTo>
                  <a:pt x="21494" y="44521"/>
                </a:lnTo>
                <a:lnTo>
                  <a:pt x="21618" y="44380"/>
                </a:lnTo>
                <a:lnTo>
                  <a:pt x="22410" y="43552"/>
                </a:lnTo>
                <a:lnTo>
                  <a:pt x="22921" y="43059"/>
                </a:lnTo>
                <a:lnTo>
                  <a:pt x="23450" y="42583"/>
                </a:lnTo>
                <a:lnTo>
                  <a:pt x="23996" y="42142"/>
                </a:lnTo>
                <a:lnTo>
                  <a:pt x="24577" y="41720"/>
                </a:lnTo>
                <a:lnTo>
                  <a:pt x="24895" y="41491"/>
                </a:lnTo>
                <a:lnTo>
                  <a:pt x="25212" y="41226"/>
                </a:lnTo>
                <a:lnTo>
                  <a:pt x="25405" y="41068"/>
                </a:lnTo>
                <a:lnTo>
                  <a:pt x="25582" y="40892"/>
                </a:lnTo>
                <a:lnTo>
                  <a:pt x="25758" y="40698"/>
                </a:lnTo>
                <a:lnTo>
                  <a:pt x="25916" y="40504"/>
                </a:lnTo>
                <a:lnTo>
                  <a:pt x="26075" y="40257"/>
                </a:lnTo>
                <a:lnTo>
                  <a:pt x="26198" y="39993"/>
                </a:lnTo>
                <a:lnTo>
                  <a:pt x="26304" y="39729"/>
                </a:lnTo>
                <a:lnTo>
                  <a:pt x="26357" y="39447"/>
                </a:lnTo>
                <a:lnTo>
                  <a:pt x="26392" y="39112"/>
                </a:lnTo>
                <a:lnTo>
                  <a:pt x="26392" y="38777"/>
                </a:lnTo>
                <a:lnTo>
                  <a:pt x="26374" y="38531"/>
                </a:lnTo>
                <a:lnTo>
                  <a:pt x="26339" y="38302"/>
                </a:lnTo>
                <a:lnTo>
                  <a:pt x="26286" y="38073"/>
                </a:lnTo>
                <a:lnTo>
                  <a:pt x="26216" y="37861"/>
                </a:lnTo>
                <a:lnTo>
                  <a:pt x="26128" y="37650"/>
                </a:lnTo>
                <a:lnTo>
                  <a:pt x="26005" y="37438"/>
                </a:lnTo>
                <a:lnTo>
                  <a:pt x="25864" y="37245"/>
                </a:lnTo>
                <a:lnTo>
                  <a:pt x="25705" y="37068"/>
                </a:lnTo>
                <a:lnTo>
                  <a:pt x="25423" y="36787"/>
                </a:lnTo>
                <a:lnTo>
                  <a:pt x="25141" y="36522"/>
                </a:lnTo>
                <a:lnTo>
                  <a:pt x="24701" y="36099"/>
                </a:lnTo>
                <a:lnTo>
                  <a:pt x="24754" y="35959"/>
                </a:lnTo>
                <a:lnTo>
                  <a:pt x="24824" y="35853"/>
                </a:lnTo>
                <a:lnTo>
                  <a:pt x="25106" y="35500"/>
                </a:lnTo>
                <a:lnTo>
                  <a:pt x="25265" y="35324"/>
                </a:lnTo>
                <a:lnTo>
                  <a:pt x="25423" y="35148"/>
                </a:lnTo>
                <a:lnTo>
                  <a:pt x="25564" y="35025"/>
                </a:lnTo>
                <a:lnTo>
                  <a:pt x="25705" y="34901"/>
                </a:lnTo>
                <a:lnTo>
                  <a:pt x="26022" y="34672"/>
                </a:lnTo>
                <a:lnTo>
                  <a:pt x="26463" y="34390"/>
                </a:lnTo>
                <a:lnTo>
                  <a:pt x="26903" y="34109"/>
                </a:lnTo>
                <a:lnTo>
                  <a:pt x="27044" y="34056"/>
                </a:lnTo>
                <a:lnTo>
                  <a:pt x="27062" y="34126"/>
                </a:lnTo>
                <a:lnTo>
                  <a:pt x="27044" y="34197"/>
                </a:lnTo>
                <a:lnTo>
                  <a:pt x="26991" y="34320"/>
                </a:lnTo>
                <a:lnTo>
                  <a:pt x="26885" y="34620"/>
                </a:lnTo>
                <a:lnTo>
                  <a:pt x="26797" y="34937"/>
                </a:lnTo>
                <a:lnTo>
                  <a:pt x="26762" y="35254"/>
                </a:lnTo>
                <a:lnTo>
                  <a:pt x="26744" y="35571"/>
                </a:lnTo>
                <a:lnTo>
                  <a:pt x="26744" y="35906"/>
                </a:lnTo>
                <a:lnTo>
                  <a:pt x="26744" y="36240"/>
                </a:lnTo>
                <a:lnTo>
                  <a:pt x="26780" y="36681"/>
                </a:lnTo>
                <a:lnTo>
                  <a:pt x="26850" y="37104"/>
                </a:lnTo>
                <a:lnTo>
                  <a:pt x="26938" y="37527"/>
                </a:lnTo>
                <a:lnTo>
                  <a:pt x="27009" y="37720"/>
                </a:lnTo>
                <a:lnTo>
                  <a:pt x="27079" y="37932"/>
                </a:lnTo>
                <a:lnTo>
                  <a:pt x="27273" y="38372"/>
                </a:lnTo>
                <a:lnTo>
                  <a:pt x="27484" y="38830"/>
                </a:lnTo>
                <a:lnTo>
                  <a:pt x="27696" y="39253"/>
                </a:lnTo>
                <a:lnTo>
                  <a:pt x="27943" y="39676"/>
                </a:lnTo>
                <a:lnTo>
                  <a:pt x="28189" y="40046"/>
                </a:lnTo>
                <a:lnTo>
                  <a:pt x="28436" y="40416"/>
                </a:lnTo>
                <a:lnTo>
                  <a:pt x="28524" y="40522"/>
                </a:lnTo>
                <a:lnTo>
                  <a:pt x="28612" y="40610"/>
                </a:lnTo>
                <a:lnTo>
                  <a:pt x="28735" y="40680"/>
                </a:lnTo>
                <a:lnTo>
                  <a:pt x="28841" y="40733"/>
                </a:lnTo>
                <a:lnTo>
                  <a:pt x="28876" y="40698"/>
                </a:lnTo>
                <a:lnTo>
                  <a:pt x="29141" y="40099"/>
                </a:lnTo>
                <a:lnTo>
                  <a:pt x="29281" y="39817"/>
                </a:lnTo>
                <a:lnTo>
                  <a:pt x="29422" y="39517"/>
                </a:lnTo>
                <a:lnTo>
                  <a:pt x="30127" y="38249"/>
                </a:lnTo>
                <a:lnTo>
                  <a:pt x="30850" y="36998"/>
                </a:lnTo>
                <a:lnTo>
                  <a:pt x="30990" y="36769"/>
                </a:lnTo>
                <a:lnTo>
                  <a:pt x="31026" y="36751"/>
                </a:lnTo>
                <a:lnTo>
                  <a:pt x="31061" y="36769"/>
                </a:lnTo>
                <a:lnTo>
                  <a:pt x="31043" y="37068"/>
                </a:lnTo>
                <a:lnTo>
                  <a:pt x="31008" y="37315"/>
                </a:lnTo>
                <a:lnTo>
                  <a:pt x="30955" y="37544"/>
                </a:lnTo>
                <a:lnTo>
                  <a:pt x="30885" y="37773"/>
                </a:lnTo>
                <a:lnTo>
                  <a:pt x="30797" y="38002"/>
                </a:lnTo>
                <a:lnTo>
                  <a:pt x="30709" y="38214"/>
                </a:lnTo>
                <a:lnTo>
                  <a:pt x="30603" y="38443"/>
                </a:lnTo>
                <a:lnTo>
                  <a:pt x="30497" y="38654"/>
                </a:lnTo>
                <a:lnTo>
                  <a:pt x="30374" y="38848"/>
                </a:lnTo>
                <a:lnTo>
                  <a:pt x="30004" y="39447"/>
                </a:lnTo>
                <a:lnTo>
                  <a:pt x="29845" y="39746"/>
                </a:lnTo>
                <a:lnTo>
                  <a:pt x="29687" y="40064"/>
                </a:lnTo>
                <a:lnTo>
                  <a:pt x="29229" y="41033"/>
                </a:lnTo>
                <a:lnTo>
                  <a:pt x="28806" y="42037"/>
                </a:lnTo>
                <a:lnTo>
                  <a:pt x="28718" y="42231"/>
                </a:lnTo>
                <a:lnTo>
                  <a:pt x="28682" y="42336"/>
                </a:lnTo>
                <a:lnTo>
                  <a:pt x="28647" y="42442"/>
                </a:lnTo>
                <a:lnTo>
                  <a:pt x="28630" y="42601"/>
                </a:lnTo>
                <a:lnTo>
                  <a:pt x="28577" y="42724"/>
                </a:lnTo>
                <a:lnTo>
                  <a:pt x="28524" y="42847"/>
                </a:lnTo>
                <a:lnTo>
                  <a:pt x="28436" y="42935"/>
                </a:lnTo>
                <a:lnTo>
                  <a:pt x="28330" y="43023"/>
                </a:lnTo>
                <a:lnTo>
                  <a:pt x="28224" y="43076"/>
                </a:lnTo>
                <a:lnTo>
                  <a:pt x="28083" y="43129"/>
                </a:lnTo>
                <a:lnTo>
                  <a:pt x="27943" y="43182"/>
                </a:lnTo>
                <a:lnTo>
                  <a:pt x="27802" y="43200"/>
                </a:lnTo>
                <a:lnTo>
                  <a:pt x="27661" y="43200"/>
                </a:lnTo>
                <a:lnTo>
                  <a:pt x="27537" y="43164"/>
                </a:lnTo>
                <a:lnTo>
                  <a:pt x="27414" y="43076"/>
                </a:lnTo>
                <a:lnTo>
                  <a:pt x="27291" y="42971"/>
                </a:lnTo>
                <a:lnTo>
                  <a:pt x="27150" y="42900"/>
                </a:lnTo>
                <a:lnTo>
                  <a:pt x="27009" y="42830"/>
                </a:lnTo>
                <a:lnTo>
                  <a:pt x="26868" y="42777"/>
                </a:lnTo>
                <a:lnTo>
                  <a:pt x="26727" y="42759"/>
                </a:lnTo>
                <a:lnTo>
                  <a:pt x="26568" y="42741"/>
                </a:lnTo>
                <a:lnTo>
                  <a:pt x="26410" y="42724"/>
                </a:lnTo>
                <a:lnTo>
                  <a:pt x="26251" y="42741"/>
                </a:lnTo>
                <a:lnTo>
                  <a:pt x="26005" y="42777"/>
                </a:lnTo>
                <a:lnTo>
                  <a:pt x="25758" y="42830"/>
                </a:lnTo>
                <a:lnTo>
                  <a:pt x="25282" y="42988"/>
                </a:lnTo>
                <a:lnTo>
                  <a:pt x="24683" y="43182"/>
                </a:lnTo>
                <a:lnTo>
                  <a:pt x="24384" y="43270"/>
                </a:lnTo>
                <a:lnTo>
                  <a:pt x="24066" y="43340"/>
                </a:lnTo>
                <a:lnTo>
                  <a:pt x="23573" y="43393"/>
                </a:lnTo>
                <a:lnTo>
                  <a:pt x="23626" y="43552"/>
                </a:lnTo>
                <a:lnTo>
                  <a:pt x="23661" y="43640"/>
                </a:lnTo>
                <a:lnTo>
                  <a:pt x="23714" y="43728"/>
                </a:lnTo>
                <a:lnTo>
                  <a:pt x="23802" y="43816"/>
                </a:lnTo>
                <a:lnTo>
                  <a:pt x="24137" y="44080"/>
                </a:lnTo>
                <a:lnTo>
                  <a:pt x="24313" y="44221"/>
                </a:lnTo>
                <a:lnTo>
                  <a:pt x="24507" y="44345"/>
                </a:lnTo>
                <a:lnTo>
                  <a:pt x="24771" y="44503"/>
                </a:lnTo>
                <a:lnTo>
                  <a:pt x="25053" y="44609"/>
                </a:lnTo>
                <a:lnTo>
                  <a:pt x="25353" y="44697"/>
                </a:lnTo>
                <a:lnTo>
                  <a:pt x="25670" y="44750"/>
                </a:lnTo>
                <a:lnTo>
                  <a:pt x="25934" y="44750"/>
                </a:lnTo>
                <a:lnTo>
                  <a:pt x="26057" y="44732"/>
                </a:lnTo>
                <a:lnTo>
                  <a:pt x="26198" y="44697"/>
                </a:lnTo>
                <a:lnTo>
                  <a:pt x="26304" y="44662"/>
                </a:lnTo>
                <a:lnTo>
                  <a:pt x="26427" y="44609"/>
                </a:lnTo>
                <a:lnTo>
                  <a:pt x="26533" y="44539"/>
                </a:lnTo>
                <a:lnTo>
                  <a:pt x="26639" y="44450"/>
                </a:lnTo>
                <a:lnTo>
                  <a:pt x="26974" y="44133"/>
                </a:lnTo>
                <a:lnTo>
                  <a:pt x="27291" y="43799"/>
                </a:lnTo>
                <a:lnTo>
                  <a:pt x="27396" y="43693"/>
                </a:lnTo>
                <a:lnTo>
                  <a:pt x="27520" y="43605"/>
                </a:lnTo>
                <a:lnTo>
                  <a:pt x="27643" y="43517"/>
                </a:lnTo>
                <a:lnTo>
                  <a:pt x="27766" y="43446"/>
                </a:lnTo>
                <a:lnTo>
                  <a:pt x="27907" y="43393"/>
                </a:lnTo>
                <a:lnTo>
                  <a:pt x="28066" y="43358"/>
                </a:lnTo>
                <a:lnTo>
                  <a:pt x="28207" y="43340"/>
                </a:lnTo>
                <a:lnTo>
                  <a:pt x="28383" y="43323"/>
                </a:lnTo>
                <a:lnTo>
                  <a:pt x="28348" y="43446"/>
                </a:lnTo>
                <a:lnTo>
                  <a:pt x="28330" y="43552"/>
                </a:lnTo>
                <a:lnTo>
                  <a:pt x="28242" y="43746"/>
                </a:lnTo>
                <a:lnTo>
                  <a:pt x="28154" y="43922"/>
                </a:lnTo>
                <a:lnTo>
                  <a:pt x="28048" y="44098"/>
                </a:lnTo>
                <a:lnTo>
                  <a:pt x="27925" y="44257"/>
                </a:lnTo>
                <a:lnTo>
                  <a:pt x="27590" y="44662"/>
                </a:lnTo>
                <a:lnTo>
                  <a:pt x="27255" y="45049"/>
                </a:lnTo>
                <a:lnTo>
                  <a:pt x="27009" y="45349"/>
                </a:lnTo>
                <a:lnTo>
                  <a:pt x="26762" y="45666"/>
                </a:lnTo>
                <a:lnTo>
                  <a:pt x="26551" y="45983"/>
                </a:lnTo>
                <a:lnTo>
                  <a:pt x="26374" y="46336"/>
                </a:lnTo>
                <a:lnTo>
                  <a:pt x="26234" y="46600"/>
                </a:lnTo>
                <a:lnTo>
                  <a:pt x="26075" y="46864"/>
                </a:lnTo>
                <a:lnTo>
                  <a:pt x="25969" y="46987"/>
                </a:lnTo>
                <a:lnTo>
                  <a:pt x="25846" y="47093"/>
                </a:lnTo>
                <a:lnTo>
                  <a:pt x="25687" y="47181"/>
                </a:lnTo>
                <a:lnTo>
                  <a:pt x="25529" y="47216"/>
                </a:lnTo>
                <a:lnTo>
                  <a:pt x="25282" y="47269"/>
                </a:lnTo>
                <a:lnTo>
                  <a:pt x="25053" y="47340"/>
                </a:lnTo>
                <a:lnTo>
                  <a:pt x="24842" y="47445"/>
                </a:lnTo>
                <a:lnTo>
                  <a:pt x="24648" y="47551"/>
                </a:lnTo>
                <a:lnTo>
                  <a:pt x="24454" y="47675"/>
                </a:lnTo>
                <a:lnTo>
                  <a:pt x="24278" y="47833"/>
                </a:lnTo>
                <a:lnTo>
                  <a:pt x="24102" y="47992"/>
                </a:lnTo>
                <a:lnTo>
                  <a:pt x="23943" y="48168"/>
                </a:lnTo>
                <a:lnTo>
                  <a:pt x="23679" y="48503"/>
                </a:lnTo>
                <a:lnTo>
                  <a:pt x="23467" y="48837"/>
                </a:lnTo>
                <a:lnTo>
                  <a:pt x="23274" y="49172"/>
                </a:lnTo>
                <a:lnTo>
                  <a:pt x="23097" y="49542"/>
                </a:lnTo>
                <a:lnTo>
                  <a:pt x="22974" y="49912"/>
                </a:lnTo>
                <a:lnTo>
                  <a:pt x="22868" y="50300"/>
                </a:lnTo>
                <a:lnTo>
                  <a:pt x="22798" y="50687"/>
                </a:lnTo>
                <a:lnTo>
                  <a:pt x="22763" y="51092"/>
                </a:lnTo>
                <a:lnTo>
                  <a:pt x="22763" y="51269"/>
                </a:lnTo>
                <a:lnTo>
                  <a:pt x="22763" y="51445"/>
                </a:lnTo>
                <a:lnTo>
                  <a:pt x="22780" y="51621"/>
                </a:lnTo>
                <a:lnTo>
                  <a:pt x="22816" y="51797"/>
                </a:lnTo>
                <a:lnTo>
                  <a:pt x="22868" y="51938"/>
                </a:lnTo>
                <a:lnTo>
                  <a:pt x="22939" y="52079"/>
                </a:lnTo>
                <a:lnTo>
                  <a:pt x="22974" y="52114"/>
                </a:lnTo>
                <a:lnTo>
                  <a:pt x="23009" y="52132"/>
                </a:lnTo>
                <a:lnTo>
                  <a:pt x="23062" y="52150"/>
                </a:lnTo>
                <a:lnTo>
                  <a:pt x="23115" y="52114"/>
                </a:lnTo>
                <a:lnTo>
                  <a:pt x="23309" y="51973"/>
                </a:lnTo>
                <a:lnTo>
                  <a:pt x="23714" y="51691"/>
                </a:lnTo>
                <a:lnTo>
                  <a:pt x="24137" y="51410"/>
                </a:lnTo>
                <a:lnTo>
                  <a:pt x="24507" y="51198"/>
                </a:lnTo>
                <a:lnTo>
                  <a:pt x="24877" y="50987"/>
                </a:lnTo>
                <a:lnTo>
                  <a:pt x="25071" y="50881"/>
                </a:lnTo>
                <a:lnTo>
                  <a:pt x="25247" y="50758"/>
                </a:lnTo>
                <a:lnTo>
                  <a:pt x="25405" y="50617"/>
                </a:lnTo>
                <a:lnTo>
                  <a:pt x="25546" y="50458"/>
                </a:lnTo>
                <a:lnTo>
                  <a:pt x="25687" y="50300"/>
                </a:lnTo>
                <a:lnTo>
                  <a:pt x="25811" y="50123"/>
                </a:lnTo>
                <a:lnTo>
                  <a:pt x="25916" y="49930"/>
                </a:lnTo>
                <a:lnTo>
                  <a:pt x="26005" y="49736"/>
                </a:lnTo>
                <a:lnTo>
                  <a:pt x="26110" y="49401"/>
                </a:lnTo>
                <a:lnTo>
                  <a:pt x="26198" y="49066"/>
                </a:lnTo>
                <a:lnTo>
                  <a:pt x="26251" y="48855"/>
                </a:lnTo>
                <a:lnTo>
                  <a:pt x="26251" y="48661"/>
                </a:lnTo>
                <a:lnTo>
                  <a:pt x="26251" y="48450"/>
                </a:lnTo>
                <a:lnTo>
                  <a:pt x="26198" y="48256"/>
                </a:lnTo>
                <a:lnTo>
                  <a:pt x="26110" y="47956"/>
                </a:lnTo>
                <a:lnTo>
                  <a:pt x="26022" y="47639"/>
                </a:lnTo>
                <a:lnTo>
                  <a:pt x="25987" y="47498"/>
                </a:lnTo>
                <a:lnTo>
                  <a:pt x="25987" y="47357"/>
                </a:lnTo>
                <a:lnTo>
                  <a:pt x="26005" y="47305"/>
                </a:lnTo>
                <a:lnTo>
                  <a:pt x="26022" y="47234"/>
                </a:lnTo>
                <a:lnTo>
                  <a:pt x="26057" y="47164"/>
                </a:lnTo>
                <a:lnTo>
                  <a:pt x="26110" y="47111"/>
                </a:lnTo>
                <a:lnTo>
                  <a:pt x="26269" y="46899"/>
                </a:lnTo>
                <a:lnTo>
                  <a:pt x="26427" y="46688"/>
                </a:lnTo>
                <a:lnTo>
                  <a:pt x="26692" y="46230"/>
                </a:lnTo>
                <a:lnTo>
                  <a:pt x="26885" y="45913"/>
                </a:lnTo>
                <a:lnTo>
                  <a:pt x="27114" y="45596"/>
                </a:lnTo>
                <a:lnTo>
                  <a:pt x="27361" y="45296"/>
                </a:lnTo>
                <a:lnTo>
                  <a:pt x="27643" y="45014"/>
                </a:lnTo>
                <a:lnTo>
                  <a:pt x="27678" y="44979"/>
                </a:lnTo>
                <a:lnTo>
                  <a:pt x="27731" y="44944"/>
                </a:lnTo>
                <a:lnTo>
                  <a:pt x="27784" y="44926"/>
                </a:lnTo>
                <a:lnTo>
                  <a:pt x="27872" y="44926"/>
                </a:lnTo>
                <a:lnTo>
                  <a:pt x="28066" y="45508"/>
                </a:lnTo>
                <a:lnTo>
                  <a:pt x="28277" y="46089"/>
                </a:lnTo>
                <a:lnTo>
                  <a:pt x="28312" y="46212"/>
                </a:lnTo>
                <a:lnTo>
                  <a:pt x="28295" y="46336"/>
                </a:lnTo>
                <a:lnTo>
                  <a:pt x="28260" y="46459"/>
                </a:lnTo>
                <a:lnTo>
                  <a:pt x="28172" y="46565"/>
                </a:lnTo>
                <a:lnTo>
                  <a:pt x="27960" y="46811"/>
                </a:lnTo>
                <a:lnTo>
                  <a:pt x="27854" y="46970"/>
                </a:lnTo>
                <a:lnTo>
                  <a:pt x="27784" y="47111"/>
                </a:lnTo>
                <a:lnTo>
                  <a:pt x="27713" y="47269"/>
                </a:lnTo>
                <a:lnTo>
                  <a:pt x="27661" y="47428"/>
                </a:lnTo>
                <a:lnTo>
                  <a:pt x="27625" y="47586"/>
                </a:lnTo>
                <a:lnTo>
                  <a:pt x="27608" y="47745"/>
                </a:lnTo>
                <a:lnTo>
                  <a:pt x="27625" y="47921"/>
                </a:lnTo>
                <a:lnTo>
                  <a:pt x="27643" y="48097"/>
                </a:lnTo>
                <a:lnTo>
                  <a:pt x="27713" y="48450"/>
                </a:lnTo>
                <a:lnTo>
                  <a:pt x="27802" y="48802"/>
                </a:lnTo>
                <a:lnTo>
                  <a:pt x="27995" y="49489"/>
                </a:lnTo>
                <a:lnTo>
                  <a:pt x="28083" y="49718"/>
                </a:lnTo>
                <a:lnTo>
                  <a:pt x="28189" y="49930"/>
                </a:lnTo>
                <a:lnTo>
                  <a:pt x="28330" y="50106"/>
                </a:lnTo>
                <a:lnTo>
                  <a:pt x="28506" y="50282"/>
                </a:lnTo>
                <a:lnTo>
                  <a:pt x="28700" y="50458"/>
                </a:lnTo>
                <a:lnTo>
                  <a:pt x="28929" y="50599"/>
                </a:lnTo>
                <a:lnTo>
                  <a:pt x="29158" y="50687"/>
                </a:lnTo>
                <a:lnTo>
                  <a:pt x="29281" y="50722"/>
                </a:lnTo>
                <a:lnTo>
                  <a:pt x="29405" y="50740"/>
                </a:lnTo>
                <a:lnTo>
                  <a:pt x="29651" y="50758"/>
                </a:lnTo>
                <a:lnTo>
                  <a:pt x="29898" y="50722"/>
                </a:lnTo>
                <a:lnTo>
                  <a:pt x="30162" y="50652"/>
                </a:lnTo>
                <a:lnTo>
                  <a:pt x="30409" y="50546"/>
                </a:lnTo>
                <a:lnTo>
                  <a:pt x="30374" y="50405"/>
                </a:lnTo>
                <a:lnTo>
                  <a:pt x="30321" y="50282"/>
                </a:lnTo>
                <a:lnTo>
                  <a:pt x="30268" y="50159"/>
                </a:lnTo>
                <a:lnTo>
                  <a:pt x="30198" y="50053"/>
                </a:lnTo>
                <a:lnTo>
                  <a:pt x="30074" y="49859"/>
                </a:lnTo>
                <a:lnTo>
                  <a:pt x="29986" y="49648"/>
                </a:lnTo>
                <a:lnTo>
                  <a:pt x="29916" y="49436"/>
                </a:lnTo>
                <a:lnTo>
                  <a:pt x="29863" y="49207"/>
                </a:lnTo>
                <a:lnTo>
                  <a:pt x="29810" y="48820"/>
                </a:lnTo>
                <a:lnTo>
                  <a:pt x="29792" y="48432"/>
                </a:lnTo>
                <a:lnTo>
                  <a:pt x="29775" y="48133"/>
                </a:lnTo>
                <a:lnTo>
                  <a:pt x="29757" y="47833"/>
                </a:lnTo>
                <a:lnTo>
                  <a:pt x="29722" y="47586"/>
                </a:lnTo>
                <a:lnTo>
                  <a:pt x="29669" y="47357"/>
                </a:lnTo>
                <a:lnTo>
                  <a:pt x="29581" y="47164"/>
                </a:lnTo>
                <a:lnTo>
                  <a:pt x="29458" y="46970"/>
                </a:lnTo>
                <a:lnTo>
                  <a:pt x="29334" y="46811"/>
                </a:lnTo>
                <a:lnTo>
                  <a:pt x="29158" y="46670"/>
                </a:lnTo>
                <a:lnTo>
                  <a:pt x="28964" y="46547"/>
                </a:lnTo>
                <a:lnTo>
                  <a:pt x="28735" y="46459"/>
                </a:lnTo>
                <a:lnTo>
                  <a:pt x="28524" y="46353"/>
                </a:lnTo>
                <a:lnTo>
                  <a:pt x="28453" y="46018"/>
                </a:lnTo>
                <a:lnTo>
                  <a:pt x="28401" y="45701"/>
                </a:lnTo>
                <a:lnTo>
                  <a:pt x="28330" y="45490"/>
                </a:lnTo>
                <a:lnTo>
                  <a:pt x="28242" y="45296"/>
                </a:lnTo>
                <a:lnTo>
                  <a:pt x="28189" y="45155"/>
                </a:lnTo>
                <a:lnTo>
                  <a:pt x="28154" y="45032"/>
                </a:lnTo>
                <a:lnTo>
                  <a:pt x="28136" y="44908"/>
                </a:lnTo>
                <a:lnTo>
                  <a:pt x="28136" y="44785"/>
                </a:lnTo>
                <a:lnTo>
                  <a:pt x="28154" y="44662"/>
                </a:lnTo>
                <a:lnTo>
                  <a:pt x="28189" y="44539"/>
                </a:lnTo>
                <a:lnTo>
                  <a:pt x="28242" y="44415"/>
                </a:lnTo>
                <a:lnTo>
                  <a:pt x="28330" y="44292"/>
                </a:lnTo>
                <a:lnTo>
                  <a:pt x="28471" y="44063"/>
                </a:lnTo>
                <a:lnTo>
                  <a:pt x="28594" y="43799"/>
                </a:lnTo>
                <a:lnTo>
                  <a:pt x="28682" y="43517"/>
                </a:lnTo>
                <a:lnTo>
                  <a:pt x="28735" y="43235"/>
                </a:lnTo>
                <a:lnTo>
                  <a:pt x="28788" y="42935"/>
                </a:lnTo>
                <a:lnTo>
                  <a:pt x="28859" y="42653"/>
                </a:lnTo>
                <a:lnTo>
                  <a:pt x="28947" y="42371"/>
                </a:lnTo>
                <a:lnTo>
                  <a:pt x="29035" y="42090"/>
                </a:lnTo>
                <a:lnTo>
                  <a:pt x="29158" y="41825"/>
                </a:lnTo>
                <a:lnTo>
                  <a:pt x="29281" y="41561"/>
                </a:lnTo>
                <a:lnTo>
                  <a:pt x="29422" y="41297"/>
                </a:lnTo>
                <a:lnTo>
                  <a:pt x="29581" y="41050"/>
                </a:lnTo>
                <a:lnTo>
                  <a:pt x="29863" y="40592"/>
                </a:lnTo>
                <a:lnTo>
                  <a:pt x="29986" y="40345"/>
                </a:lnTo>
                <a:lnTo>
                  <a:pt x="30092" y="40099"/>
                </a:lnTo>
                <a:lnTo>
                  <a:pt x="30409" y="39429"/>
                </a:lnTo>
                <a:lnTo>
                  <a:pt x="30585" y="39095"/>
                </a:lnTo>
                <a:lnTo>
                  <a:pt x="30761" y="38777"/>
                </a:lnTo>
                <a:lnTo>
                  <a:pt x="30955" y="38372"/>
                </a:lnTo>
                <a:lnTo>
                  <a:pt x="31131" y="37967"/>
                </a:lnTo>
                <a:lnTo>
                  <a:pt x="31184" y="37773"/>
                </a:lnTo>
                <a:lnTo>
                  <a:pt x="31255" y="37562"/>
                </a:lnTo>
                <a:lnTo>
                  <a:pt x="31290" y="37333"/>
                </a:lnTo>
                <a:lnTo>
                  <a:pt x="31325" y="37121"/>
                </a:lnTo>
                <a:lnTo>
                  <a:pt x="31396" y="36540"/>
                </a:lnTo>
                <a:lnTo>
                  <a:pt x="31449" y="35941"/>
                </a:lnTo>
                <a:lnTo>
                  <a:pt x="31449" y="35853"/>
                </a:lnTo>
                <a:lnTo>
                  <a:pt x="31466" y="35800"/>
                </a:lnTo>
                <a:lnTo>
                  <a:pt x="31519" y="35765"/>
                </a:lnTo>
                <a:lnTo>
                  <a:pt x="31589" y="35906"/>
                </a:lnTo>
                <a:lnTo>
                  <a:pt x="31748" y="36240"/>
                </a:lnTo>
                <a:lnTo>
                  <a:pt x="31924" y="36558"/>
                </a:lnTo>
                <a:lnTo>
                  <a:pt x="32100" y="36875"/>
                </a:lnTo>
                <a:lnTo>
                  <a:pt x="32294" y="37174"/>
                </a:lnTo>
                <a:lnTo>
                  <a:pt x="32506" y="37474"/>
                </a:lnTo>
                <a:lnTo>
                  <a:pt x="32735" y="37773"/>
                </a:lnTo>
                <a:lnTo>
                  <a:pt x="32981" y="38055"/>
                </a:lnTo>
                <a:lnTo>
                  <a:pt x="33228" y="38319"/>
                </a:lnTo>
                <a:lnTo>
                  <a:pt x="33475" y="38584"/>
                </a:lnTo>
                <a:lnTo>
                  <a:pt x="33739" y="38830"/>
                </a:lnTo>
                <a:lnTo>
                  <a:pt x="34303" y="39306"/>
                </a:lnTo>
                <a:lnTo>
                  <a:pt x="34585" y="39535"/>
                </a:lnTo>
                <a:lnTo>
                  <a:pt x="34884" y="39729"/>
                </a:lnTo>
                <a:lnTo>
                  <a:pt x="35201" y="39905"/>
                </a:lnTo>
                <a:lnTo>
                  <a:pt x="35536" y="40064"/>
                </a:lnTo>
                <a:lnTo>
                  <a:pt x="35712" y="40134"/>
                </a:lnTo>
                <a:lnTo>
                  <a:pt x="35888" y="40187"/>
                </a:lnTo>
                <a:lnTo>
                  <a:pt x="36065" y="40222"/>
                </a:lnTo>
                <a:lnTo>
                  <a:pt x="36258" y="40240"/>
                </a:lnTo>
                <a:lnTo>
                  <a:pt x="36611" y="40240"/>
                </a:lnTo>
                <a:lnTo>
                  <a:pt x="36963" y="40222"/>
                </a:lnTo>
                <a:lnTo>
                  <a:pt x="37122" y="40204"/>
                </a:lnTo>
                <a:lnTo>
                  <a:pt x="37263" y="40187"/>
                </a:lnTo>
                <a:lnTo>
                  <a:pt x="37351" y="40134"/>
                </a:lnTo>
                <a:lnTo>
                  <a:pt x="37403" y="40081"/>
                </a:lnTo>
                <a:lnTo>
                  <a:pt x="37439" y="40011"/>
                </a:lnTo>
                <a:lnTo>
                  <a:pt x="37421" y="39923"/>
                </a:lnTo>
                <a:lnTo>
                  <a:pt x="37403" y="39817"/>
                </a:lnTo>
                <a:lnTo>
                  <a:pt x="37351" y="39694"/>
                </a:lnTo>
                <a:lnTo>
                  <a:pt x="37157" y="39288"/>
                </a:lnTo>
                <a:lnTo>
                  <a:pt x="36998" y="38883"/>
                </a:lnTo>
                <a:lnTo>
                  <a:pt x="36875" y="38443"/>
                </a:lnTo>
                <a:lnTo>
                  <a:pt x="36787" y="38002"/>
                </a:lnTo>
                <a:lnTo>
                  <a:pt x="36575" y="36857"/>
                </a:lnTo>
                <a:lnTo>
                  <a:pt x="36346" y="35729"/>
                </a:lnTo>
                <a:lnTo>
                  <a:pt x="36294" y="35500"/>
                </a:lnTo>
                <a:lnTo>
                  <a:pt x="36223" y="35289"/>
                </a:lnTo>
                <a:lnTo>
                  <a:pt x="36135" y="35078"/>
                </a:lnTo>
                <a:lnTo>
                  <a:pt x="36029" y="34884"/>
                </a:lnTo>
                <a:lnTo>
                  <a:pt x="35906" y="34708"/>
                </a:lnTo>
                <a:lnTo>
                  <a:pt x="35783" y="34531"/>
                </a:lnTo>
                <a:lnTo>
                  <a:pt x="35624" y="34355"/>
                </a:lnTo>
                <a:lnTo>
                  <a:pt x="35465" y="34197"/>
                </a:lnTo>
                <a:lnTo>
                  <a:pt x="35148" y="33950"/>
                </a:lnTo>
                <a:lnTo>
                  <a:pt x="34831" y="33703"/>
                </a:lnTo>
                <a:lnTo>
                  <a:pt x="34761" y="33633"/>
                </a:lnTo>
                <a:lnTo>
                  <a:pt x="34690" y="33562"/>
                </a:lnTo>
                <a:lnTo>
                  <a:pt x="34761" y="33492"/>
                </a:lnTo>
                <a:lnTo>
                  <a:pt x="34849" y="33422"/>
                </a:lnTo>
                <a:lnTo>
                  <a:pt x="35007" y="33333"/>
                </a:lnTo>
                <a:lnTo>
                  <a:pt x="36875" y="32171"/>
                </a:lnTo>
                <a:lnTo>
                  <a:pt x="37492" y="31765"/>
                </a:lnTo>
                <a:lnTo>
                  <a:pt x="38126" y="31360"/>
                </a:lnTo>
                <a:lnTo>
                  <a:pt x="38725" y="30937"/>
                </a:lnTo>
                <a:lnTo>
                  <a:pt x="39324" y="30479"/>
                </a:lnTo>
                <a:lnTo>
                  <a:pt x="39482" y="30391"/>
                </a:lnTo>
                <a:lnTo>
                  <a:pt x="39571" y="30567"/>
                </a:lnTo>
                <a:lnTo>
                  <a:pt x="39923" y="31360"/>
                </a:lnTo>
                <a:lnTo>
                  <a:pt x="40258" y="32153"/>
                </a:lnTo>
                <a:lnTo>
                  <a:pt x="40628" y="32963"/>
                </a:lnTo>
                <a:lnTo>
                  <a:pt x="41015" y="33774"/>
                </a:lnTo>
                <a:lnTo>
                  <a:pt x="41174" y="34056"/>
                </a:lnTo>
                <a:lnTo>
                  <a:pt x="41332" y="34320"/>
                </a:lnTo>
                <a:lnTo>
                  <a:pt x="41509" y="34567"/>
                </a:lnTo>
                <a:lnTo>
                  <a:pt x="41702" y="34813"/>
                </a:lnTo>
                <a:lnTo>
                  <a:pt x="41896" y="35007"/>
                </a:lnTo>
                <a:lnTo>
                  <a:pt x="42108" y="35201"/>
                </a:lnTo>
                <a:lnTo>
                  <a:pt x="42319" y="35359"/>
                </a:lnTo>
                <a:lnTo>
                  <a:pt x="42548" y="35500"/>
                </a:lnTo>
                <a:lnTo>
                  <a:pt x="42777" y="35624"/>
                </a:lnTo>
                <a:lnTo>
                  <a:pt x="43024" y="35712"/>
                </a:lnTo>
                <a:lnTo>
                  <a:pt x="43288" y="35800"/>
                </a:lnTo>
                <a:lnTo>
                  <a:pt x="43552" y="35870"/>
                </a:lnTo>
                <a:lnTo>
                  <a:pt x="43957" y="35941"/>
                </a:lnTo>
                <a:lnTo>
                  <a:pt x="44380" y="35976"/>
                </a:lnTo>
                <a:lnTo>
                  <a:pt x="44786" y="35994"/>
                </a:lnTo>
                <a:lnTo>
                  <a:pt x="45332" y="35994"/>
                </a:lnTo>
                <a:lnTo>
                  <a:pt x="45437" y="35959"/>
                </a:lnTo>
                <a:lnTo>
                  <a:pt x="45508" y="35906"/>
                </a:lnTo>
                <a:lnTo>
                  <a:pt x="45561" y="35818"/>
                </a:lnTo>
                <a:lnTo>
                  <a:pt x="45578" y="35712"/>
                </a:lnTo>
                <a:lnTo>
                  <a:pt x="45561" y="35624"/>
                </a:lnTo>
                <a:lnTo>
                  <a:pt x="45543" y="35553"/>
                </a:lnTo>
                <a:lnTo>
                  <a:pt x="45490" y="35377"/>
                </a:lnTo>
                <a:lnTo>
                  <a:pt x="45455" y="35183"/>
                </a:lnTo>
                <a:lnTo>
                  <a:pt x="45420" y="34831"/>
                </a:lnTo>
                <a:lnTo>
                  <a:pt x="45402" y="34479"/>
                </a:lnTo>
                <a:lnTo>
                  <a:pt x="45420" y="34109"/>
                </a:lnTo>
                <a:lnTo>
                  <a:pt x="45490" y="32752"/>
                </a:lnTo>
                <a:lnTo>
                  <a:pt x="45490" y="32488"/>
                </a:lnTo>
                <a:lnTo>
                  <a:pt x="45473" y="32223"/>
                </a:lnTo>
                <a:lnTo>
                  <a:pt x="45420" y="31977"/>
                </a:lnTo>
                <a:lnTo>
                  <a:pt x="45349" y="31730"/>
                </a:lnTo>
                <a:lnTo>
                  <a:pt x="45244" y="31501"/>
                </a:lnTo>
                <a:lnTo>
                  <a:pt x="45120" y="31272"/>
                </a:lnTo>
                <a:lnTo>
                  <a:pt x="44962" y="31061"/>
                </a:lnTo>
                <a:lnTo>
                  <a:pt x="44786" y="30849"/>
                </a:lnTo>
                <a:lnTo>
                  <a:pt x="44715" y="30761"/>
                </a:lnTo>
                <a:lnTo>
                  <a:pt x="44609" y="30638"/>
                </a:lnTo>
                <a:lnTo>
                  <a:pt x="44768" y="30550"/>
                </a:lnTo>
                <a:lnTo>
                  <a:pt x="44398" y="30250"/>
                </a:lnTo>
                <a:lnTo>
                  <a:pt x="44010" y="29916"/>
                </a:lnTo>
                <a:lnTo>
                  <a:pt x="43834" y="29775"/>
                </a:lnTo>
                <a:lnTo>
                  <a:pt x="43746" y="29686"/>
                </a:lnTo>
                <a:lnTo>
                  <a:pt x="43658" y="29581"/>
                </a:lnTo>
                <a:lnTo>
                  <a:pt x="43746" y="29563"/>
                </a:lnTo>
                <a:lnTo>
                  <a:pt x="43940" y="29563"/>
                </a:lnTo>
                <a:lnTo>
                  <a:pt x="44046" y="29581"/>
                </a:lnTo>
                <a:lnTo>
                  <a:pt x="44275" y="29651"/>
                </a:lnTo>
                <a:lnTo>
                  <a:pt x="44486" y="29757"/>
                </a:lnTo>
                <a:lnTo>
                  <a:pt x="44680" y="29898"/>
                </a:lnTo>
                <a:lnTo>
                  <a:pt x="46160" y="30973"/>
                </a:lnTo>
                <a:lnTo>
                  <a:pt x="46213" y="31008"/>
                </a:lnTo>
                <a:lnTo>
                  <a:pt x="46248" y="31008"/>
                </a:lnTo>
                <a:lnTo>
                  <a:pt x="46301" y="30973"/>
                </a:lnTo>
                <a:lnTo>
                  <a:pt x="45984" y="30726"/>
                </a:lnTo>
                <a:lnTo>
                  <a:pt x="45666" y="30462"/>
                </a:lnTo>
                <a:lnTo>
                  <a:pt x="45332" y="30180"/>
                </a:lnTo>
                <a:lnTo>
                  <a:pt x="45173" y="30074"/>
                </a:lnTo>
                <a:lnTo>
                  <a:pt x="45103" y="29986"/>
                </a:lnTo>
                <a:lnTo>
                  <a:pt x="45050" y="29880"/>
                </a:lnTo>
                <a:lnTo>
                  <a:pt x="45261" y="29933"/>
                </a:lnTo>
                <a:lnTo>
                  <a:pt x="45790" y="30092"/>
                </a:lnTo>
                <a:lnTo>
                  <a:pt x="45878" y="30127"/>
                </a:lnTo>
                <a:lnTo>
                  <a:pt x="45948" y="30162"/>
                </a:lnTo>
                <a:lnTo>
                  <a:pt x="46019" y="30215"/>
                </a:lnTo>
                <a:lnTo>
                  <a:pt x="46089" y="30285"/>
                </a:lnTo>
                <a:lnTo>
                  <a:pt x="46125" y="30321"/>
                </a:lnTo>
                <a:lnTo>
                  <a:pt x="46160" y="30356"/>
                </a:lnTo>
                <a:lnTo>
                  <a:pt x="46265" y="30426"/>
                </a:lnTo>
                <a:lnTo>
                  <a:pt x="46671" y="30620"/>
                </a:lnTo>
                <a:lnTo>
                  <a:pt x="46847" y="30691"/>
                </a:lnTo>
                <a:lnTo>
                  <a:pt x="46900" y="30620"/>
                </a:lnTo>
                <a:lnTo>
                  <a:pt x="46917" y="30603"/>
                </a:lnTo>
                <a:lnTo>
                  <a:pt x="46953" y="30585"/>
                </a:lnTo>
                <a:lnTo>
                  <a:pt x="47041" y="30585"/>
                </a:lnTo>
                <a:lnTo>
                  <a:pt x="47146" y="30603"/>
                </a:lnTo>
                <a:lnTo>
                  <a:pt x="48573" y="30867"/>
                </a:lnTo>
                <a:lnTo>
                  <a:pt x="48626" y="30885"/>
                </a:lnTo>
                <a:lnTo>
                  <a:pt x="48732" y="30937"/>
                </a:lnTo>
                <a:lnTo>
                  <a:pt x="48573" y="31008"/>
                </a:lnTo>
                <a:lnTo>
                  <a:pt x="48450" y="31061"/>
                </a:lnTo>
                <a:lnTo>
                  <a:pt x="48045" y="31184"/>
                </a:lnTo>
                <a:lnTo>
                  <a:pt x="47622" y="31254"/>
                </a:lnTo>
                <a:lnTo>
                  <a:pt x="47199" y="31325"/>
                </a:lnTo>
                <a:lnTo>
                  <a:pt x="46759" y="31343"/>
                </a:lnTo>
                <a:lnTo>
                  <a:pt x="45473" y="31343"/>
                </a:lnTo>
                <a:lnTo>
                  <a:pt x="45420" y="31360"/>
                </a:lnTo>
                <a:lnTo>
                  <a:pt x="45349" y="31413"/>
                </a:lnTo>
                <a:lnTo>
                  <a:pt x="45367" y="31466"/>
                </a:lnTo>
                <a:lnTo>
                  <a:pt x="45402" y="31501"/>
                </a:lnTo>
                <a:lnTo>
                  <a:pt x="45525" y="31554"/>
                </a:lnTo>
                <a:lnTo>
                  <a:pt x="45631" y="31572"/>
                </a:lnTo>
                <a:lnTo>
                  <a:pt x="46442" y="31607"/>
                </a:lnTo>
                <a:lnTo>
                  <a:pt x="46847" y="31589"/>
                </a:lnTo>
                <a:lnTo>
                  <a:pt x="47252" y="31572"/>
                </a:lnTo>
                <a:lnTo>
                  <a:pt x="47693" y="31501"/>
                </a:lnTo>
                <a:lnTo>
                  <a:pt x="48115" y="31395"/>
                </a:lnTo>
                <a:lnTo>
                  <a:pt x="48538" y="31272"/>
                </a:lnTo>
                <a:lnTo>
                  <a:pt x="48961" y="31149"/>
                </a:lnTo>
                <a:lnTo>
                  <a:pt x="49137" y="31078"/>
                </a:lnTo>
                <a:lnTo>
                  <a:pt x="49313" y="30990"/>
                </a:lnTo>
                <a:lnTo>
                  <a:pt x="49472" y="30885"/>
                </a:lnTo>
                <a:lnTo>
                  <a:pt x="49631" y="30779"/>
                </a:lnTo>
                <a:lnTo>
                  <a:pt x="49701" y="30726"/>
                </a:lnTo>
                <a:lnTo>
                  <a:pt x="49754" y="30655"/>
                </a:lnTo>
                <a:lnTo>
                  <a:pt x="49789" y="30585"/>
                </a:lnTo>
                <a:lnTo>
                  <a:pt x="49789" y="30515"/>
                </a:lnTo>
                <a:lnTo>
                  <a:pt x="49771" y="30444"/>
                </a:lnTo>
                <a:lnTo>
                  <a:pt x="49701" y="30409"/>
                </a:lnTo>
                <a:lnTo>
                  <a:pt x="49490" y="30338"/>
                </a:lnTo>
                <a:lnTo>
                  <a:pt x="49278" y="30285"/>
                </a:lnTo>
                <a:lnTo>
                  <a:pt x="48873" y="30197"/>
                </a:lnTo>
                <a:lnTo>
                  <a:pt x="48485" y="30074"/>
                </a:lnTo>
                <a:lnTo>
                  <a:pt x="48098" y="29933"/>
                </a:lnTo>
                <a:lnTo>
                  <a:pt x="47728" y="29757"/>
                </a:lnTo>
                <a:lnTo>
                  <a:pt x="46089" y="28947"/>
                </a:lnTo>
                <a:lnTo>
                  <a:pt x="45332" y="28577"/>
                </a:lnTo>
                <a:lnTo>
                  <a:pt x="45244" y="28524"/>
                </a:lnTo>
                <a:lnTo>
                  <a:pt x="45208" y="28506"/>
                </a:lnTo>
                <a:lnTo>
                  <a:pt x="45208" y="28471"/>
                </a:lnTo>
                <a:lnTo>
                  <a:pt x="45878" y="27273"/>
                </a:lnTo>
                <a:lnTo>
                  <a:pt x="45931" y="27167"/>
                </a:lnTo>
                <a:lnTo>
                  <a:pt x="45966" y="27061"/>
                </a:lnTo>
                <a:lnTo>
                  <a:pt x="46001" y="26956"/>
                </a:lnTo>
                <a:lnTo>
                  <a:pt x="46001" y="26868"/>
                </a:lnTo>
                <a:lnTo>
                  <a:pt x="46001" y="26779"/>
                </a:lnTo>
                <a:lnTo>
                  <a:pt x="45984" y="26744"/>
                </a:lnTo>
                <a:lnTo>
                  <a:pt x="45948" y="26691"/>
                </a:lnTo>
                <a:lnTo>
                  <a:pt x="45913" y="26674"/>
                </a:lnTo>
                <a:lnTo>
                  <a:pt x="45860" y="26656"/>
                </a:lnTo>
                <a:lnTo>
                  <a:pt x="45772" y="26639"/>
                </a:lnTo>
                <a:lnTo>
                  <a:pt x="45684" y="26674"/>
                </a:lnTo>
                <a:lnTo>
                  <a:pt x="45596" y="26709"/>
                </a:lnTo>
                <a:lnTo>
                  <a:pt x="45543" y="26744"/>
                </a:lnTo>
                <a:lnTo>
                  <a:pt x="45367" y="26815"/>
                </a:lnTo>
                <a:lnTo>
                  <a:pt x="45173" y="26885"/>
                </a:lnTo>
                <a:lnTo>
                  <a:pt x="44997" y="26938"/>
                </a:lnTo>
                <a:lnTo>
                  <a:pt x="44803" y="26956"/>
                </a:lnTo>
                <a:lnTo>
                  <a:pt x="44257" y="27026"/>
                </a:lnTo>
                <a:lnTo>
                  <a:pt x="43975" y="27044"/>
                </a:lnTo>
                <a:lnTo>
                  <a:pt x="43693" y="27061"/>
                </a:lnTo>
                <a:lnTo>
                  <a:pt x="43182" y="27061"/>
                </a:lnTo>
                <a:lnTo>
                  <a:pt x="42936" y="27097"/>
                </a:lnTo>
                <a:lnTo>
                  <a:pt x="42689" y="27114"/>
                </a:lnTo>
                <a:lnTo>
                  <a:pt x="42442" y="27167"/>
                </a:lnTo>
                <a:lnTo>
                  <a:pt x="42196" y="27220"/>
                </a:lnTo>
                <a:lnTo>
                  <a:pt x="41949" y="27308"/>
                </a:lnTo>
                <a:lnTo>
                  <a:pt x="41702" y="27379"/>
                </a:lnTo>
                <a:lnTo>
                  <a:pt x="41632" y="27396"/>
                </a:lnTo>
                <a:lnTo>
                  <a:pt x="41491" y="27414"/>
                </a:lnTo>
                <a:lnTo>
                  <a:pt x="41808" y="27149"/>
                </a:lnTo>
                <a:lnTo>
                  <a:pt x="43781" y="25670"/>
                </a:lnTo>
                <a:lnTo>
                  <a:pt x="43940" y="25546"/>
                </a:lnTo>
                <a:lnTo>
                  <a:pt x="44081" y="25405"/>
                </a:lnTo>
                <a:lnTo>
                  <a:pt x="44204" y="25229"/>
                </a:lnTo>
                <a:lnTo>
                  <a:pt x="44292" y="25053"/>
                </a:lnTo>
                <a:lnTo>
                  <a:pt x="44345" y="24877"/>
                </a:lnTo>
                <a:lnTo>
                  <a:pt x="44398" y="24701"/>
                </a:lnTo>
                <a:lnTo>
                  <a:pt x="44433" y="24542"/>
                </a:lnTo>
                <a:lnTo>
                  <a:pt x="44451" y="24366"/>
                </a:lnTo>
                <a:lnTo>
                  <a:pt x="44451" y="24190"/>
                </a:lnTo>
                <a:lnTo>
                  <a:pt x="44451" y="24013"/>
                </a:lnTo>
                <a:lnTo>
                  <a:pt x="44433" y="23837"/>
                </a:lnTo>
                <a:lnTo>
                  <a:pt x="44398" y="23661"/>
                </a:lnTo>
                <a:lnTo>
                  <a:pt x="44363" y="23467"/>
                </a:lnTo>
                <a:lnTo>
                  <a:pt x="44292" y="23291"/>
                </a:lnTo>
                <a:lnTo>
                  <a:pt x="44222" y="23133"/>
                </a:lnTo>
                <a:lnTo>
                  <a:pt x="44134" y="22956"/>
                </a:lnTo>
                <a:lnTo>
                  <a:pt x="44046" y="22798"/>
                </a:lnTo>
                <a:lnTo>
                  <a:pt x="43940" y="22657"/>
                </a:lnTo>
                <a:lnTo>
                  <a:pt x="43834" y="22498"/>
                </a:lnTo>
                <a:lnTo>
                  <a:pt x="43711" y="22357"/>
                </a:lnTo>
                <a:lnTo>
                  <a:pt x="43411" y="22040"/>
                </a:lnTo>
                <a:lnTo>
                  <a:pt x="43358" y="21970"/>
                </a:lnTo>
                <a:lnTo>
                  <a:pt x="43323" y="21899"/>
                </a:lnTo>
                <a:lnTo>
                  <a:pt x="43464" y="21846"/>
                </a:lnTo>
                <a:lnTo>
                  <a:pt x="43587" y="21829"/>
                </a:lnTo>
                <a:lnTo>
                  <a:pt x="43711" y="21811"/>
                </a:lnTo>
                <a:lnTo>
                  <a:pt x="43834" y="21811"/>
                </a:lnTo>
                <a:lnTo>
                  <a:pt x="43940" y="21829"/>
                </a:lnTo>
                <a:lnTo>
                  <a:pt x="44063" y="21864"/>
                </a:lnTo>
                <a:lnTo>
                  <a:pt x="44187" y="21899"/>
                </a:lnTo>
                <a:lnTo>
                  <a:pt x="44292" y="21970"/>
                </a:lnTo>
                <a:lnTo>
                  <a:pt x="44380" y="22287"/>
                </a:lnTo>
                <a:lnTo>
                  <a:pt x="44468" y="22622"/>
                </a:lnTo>
                <a:lnTo>
                  <a:pt x="44521" y="22798"/>
                </a:lnTo>
                <a:lnTo>
                  <a:pt x="44592" y="22974"/>
                </a:lnTo>
                <a:lnTo>
                  <a:pt x="44733" y="23291"/>
                </a:lnTo>
                <a:lnTo>
                  <a:pt x="44821" y="23450"/>
                </a:lnTo>
                <a:lnTo>
                  <a:pt x="44909" y="23591"/>
                </a:lnTo>
                <a:lnTo>
                  <a:pt x="45015" y="23732"/>
                </a:lnTo>
                <a:lnTo>
                  <a:pt x="45120" y="23855"/>
                </a:lnTo>
                <a:lnTo>
                  <a:pt x="45226" y="23961"/>
                </a:lnTo>
                <a:lnTo>
                  <a:pt x="45349" y="24066"/>
                </a:lnTo>
                <a:lnTo>
                  <a:pt x="45490" y="24172"/>
                </a:lnTo>
                <a:lnTo>
                  <a:pt x="45614" y="24260"/>
                </a:lnTo>
                <a:lnTo>
                  <a:pt x="45772" y="24331"/>
                </a:lnTo>
                <a:lnTo>
                  <a:pt x="45913" y="24401"/>
                </a:lnTo>
                <a:lnTo>
                  <a:pt x="46072" y="24454"/>
                </a:lnTo>
                <a:lnTo>
                  <a:pt x="46248" y="24507"/>
                </a:lnTo>
                <a:lnTo>
                  <a:pt x="46424" y="24542"/>
                </a:lnTo>
                <a:lnTo>
                  <a:pt x="46618" y="24577"/>
                </a:lnTo>
                <a:lnTo>
                  <a:pt x="47005" y="24612"/>
                </a:lnTo>
                <a:lnTo>
                  <a:pt x="47375" y="24630"/>
                </a:lnTo>
                <a:lnTo>
                  <a:pt x="47763" y="24612"/>
                </a:lnTo>
                <a:lnTo>
                  <a:pt x="48151" y="24577"/>
                </a:lnTo>
                <a:lnTo>
                  <a:pt x="48750" y="24507"/>
                </a:lnTo>
                <a:lnTo>
                  <a:pt x="49331" y="24401"/>
                </a:lnTo>
                <a:lnTo>
                  <a:pt x="49912" y="24295"/>
                </a:lnTo>
                <a:lnTo>
                  <a:pt x="50476" y="24137"/>
                </a:lnTo>
                <a:lnTo>
                  <a:pt x="50811" y="24049"/>
                </a:lnTo>
                <a:lnTo>
                  <a:pt x="51163" y="23961"/>
                </a:lnTo>
                <a:lnTo>
                  <a:pt x="51498" y="23890"/>
                </a:lnTo>
                <a:lnTo>
                  <a:pt x="51850" y="23837"/>
                </a:lnTo>
                <a:lnTo>
                  <a:pt x="52185" y="23784"/>
                </a:lnTo>
                <a:lnTo>
                  <a:pt x="52538" y="23767"/>
                </a:lnTo>
                <a:lnTo>
                  <a:pt x="52890" y="23749"/>
                </a:lnTo>
                <a:lnTo>
                  <a:pt x="53242" y="23767"/>
                </a:lnTo>
                <a:lnTo>
                  <a:pt x="53348" y="23749"/>
                </a:lnTo>
                <a:lnTo>
                  <a:pt x="53454" y="23749"/>
                </a:lnTo>
                <a:lnTo>
                  <a:pt x="53507" y="23626"/>
                </a:lnTo>
                <a:lnTo>
                  <a:pt x="53524" y="23520"/>
                </a:lnTo>
                <a:lnTo>
                  <a:pt x="53524" y="23414"/>
                </a:lnTo>
                <a:lnTo>
                  <a:pt x="53489" y="23309"/>
                </a:lnTo>
                <a:lnTo>
                  <a:pt x="53454" y="23203"/>
                </a:lnTo>
                <a:lnTo>
                  <a:pt x="53401" y="23080"/>
                </a:lnTo>
                <a:lnTo>
                  <a:pt x="53172" y="22674"/>
                </a:lnTo>
                <a:lnTo>
                  <a:pt x="53048" y="22463"/>
                </a:lnTo>
                <a:lnTo>
                  <a:pt x="52908" y="22269"/>
                </a:lnTo>
                <a:lnTo>
                  <a:pt x="52767" y="22093"/>
                </a:lnTo>
                <a:lnTo>
                  <a:pt x="52626" y="21899"/>
                </a:lnTo>
                <a:lnTo>
                  <a:pt x="52467" y="21741"/>
                </a:lnTo>
                <a:lnTo>
                  <a:pt x="52291" y="21565"/>
                </a:lnTo>
                <a:lnTo>
                  <a:pt x="51657" y="21001"/>
                </a:lnTo>
                <a:lnTo>
                  <a:pt x="51022" y="20455"/>
                </a:lnTo>
                <a:lnTo>
                  <a:pt x="50864" y="20331"/>
                </a:lnTo>
                <a:lnTo>
                  <a:pt x="50723" y="20226"/>
                </a:lnTo>
                <a:lnTo>
                  <a:pt x="50406" y="20049"/>
                </a:lnTo>
                <a:lnTo>
                  <a:pt x="50071" y="19891"/>
                </a:lnTo>
                <a:lnTo>
                  <a:pt x="49719" y="19767"/>
                </a:lnTo>
                <a:lnTo>
                  <a:pt x="49402" y="19679"/>
                </a:lnTo>
                <a:lnTo>
                  <a:pt x="49084" y="19609"/>
                </a:lnTo>
                <a:lnTo>
                  <a:pt x="48450" y="19503"/>
                </a:lnTo>
                <a:lnTo>
                  <a:pt x="47287" y="19362"/>
                </a:lnTo>
                <a:lnTo>
                  <a:pt x="47146" y="19327"/>
                </a:lnTo>
                <a:lnTo>
                  <a:pt x="47058" y="19309"/>
                </a:lnTo>
                <a:lnTo>
                  <a:pt x="46988" y="19257"/>
                </a:lnTo>
                <a:lnTo>
                  <a:pt x="47252" y="19151"/>
                </a:lnTo>
                <a:lnTo>
                  <a:pt x="47516" y="19080"/>
                </a:lnTo>
                <a:lnTo>
                  <a:pt x="47781" y="19010"/>
                </a:lnTo>
                <a:lnTo>
                  <a:pt x="48045" y="18957"/>
                </a:lnTo>
                <a:lnTo>
                  <a:pt x="48327" y="18922"/>
                </a:lnTo>
                <a:lnTo>
                  <a:pt x="48609" y="18922"/>
                </a:lnTo>
                <a:lnTo>
                  <a:pt x="48908" y="18939"/>
                </a:lnTo>
                <a:lnTo>
                  <a:pt x="49190" y="18992"/>
                </a:lnTo>
                <a:lnTo>
                  <a:pt x="49472" y="19063"/>
                </a:lnTo>
                <a:lnTo>
                  <a:pt x="49736" y="19151"/>
                </a:lnTo>
                <a:lnTo>
                  <a:pt x="50001" y="19257"/>
                </a:lnTo>
                <a:lnTo>
                  <a:pt x="50247" y="19398"/>
                </a:lnTo>
                <a:lnTo>
                  <a:pt x="50494" y="19556"/>
                </a:lnTo>
                <a:lnTo>
                  <a:pt x="50723" y="19732"/>
                </a:lnTo>
                <a:lnTo>
                  <a:pt x="51005" y="19961"/>
                </a:lnTo>
                <a:lnTo>
                  <a:pt x="51269" y="20226"/>
                </a:lnTo>
                <a:lnTo>
                  <a:pt x="52590" y="21582"/>
                </a:lnTo>
                <a:lnTo>
                  <a:pt x="52819" y="21811"/>
                </a:lnTo>
                <a:lnTo>
                  <a:pt x="53048" y="22005"/>
                </a:lnTo>
                <a:lnTo>
                  <a:pt x="53313" y="22181"/>
                </a:lnTo>
                <a:lnTo>
                  <a:pt x="53577" y="22357"/>
                </a:lnTo>
                <a:lnTo>
                  <a:pt x="54211" y="22674"/>
                </a:lnTo>
                <a:lnTo>
                  <a:pt x="54846" y="23044"/>
                </a:lnTo>
                <a:lnTo>
                  <a:pt x="54969" y="23133"/>
                </a:lnTo>
                <a:lnTo>
                  <a:pt x="55075" y="23256"/>
                </a:lnTo>
                <a:lnTo>
                  <a:pt x="55145" y="23379"/>
                </a:lnTo>
                <a:lnTo>
                  <a:pt x="55180" y="23538"/>
                </a:lnTo>
                <a:lnTo>
                  <a:pt x="55339" y="24331"/>
                </a:lnTo>
                <a:lnTo>
                  <a:pt x="55339" y="24436"/>
                </a:lnTo>
                <a:lnTo>
                  <a:pt x="55339" y="24542"/>
                </a:lnTo>
                <a:lnTo>
                  <a:pt x="55304" y="24648"/>
                </a:lnTo>
                <a:lnTo>
                  <a:pt x="55251" y="24753"/>
                </a:lnTo>
                <a:lnTo>
                  <a:pt x="55216" y="24824"/>
                </a:lnTo>
                <a:lnTo>
                  <a:pt x="55180" y="24894"/>
                </a:lnTo>
                <a:lnTo>
                  <a:pt x="55163" y="24982"/>
                </a:lnTo>
                <a:lnTo>
                  <a:pt x="55163" y="25071"/>
                </a:lnTo>
                <a:lnTo>
                  <a:pt x="55216" y="25335"/>
                </a:lnTo>
                <a:lnTo>
                  <a:pt x="55286" y="25581"/>
                </a:lnTo>
                <a:lnTo>
                  <a:pt x="55374" y="25828"/>
                </a:lnTo>
                <a:lnTo>
                  <a:pt x="55497" y="26057"/>
                </a:lnTo>
                <a:lnTo>
                  <a:pt x="55656" y="26251"/>
                </a:lnTo>
                <a:lnTo>
                  <a:pt x="55815" y="26445"/>
                </a:lnTo>
                <a:lnTo>
                  <a:pt x="56026" y="26621"/>
                </a:lnTo>
                <a:lnTo>
                  <a:pt x="56237" y="26779"/>
                </a:lnTo>
                <a:lnTo>
                  <a:pt x="56343" y="26832"/>
                </a:lnTo>
                <a:lnTo>
                  <a:pt x="56449" y="26885"/>
                </a:lnTo>
                <a:lnTo>
                  <a:pt x="56555" y="26920"/>
                </a:lnTo>
                <a:lnTo>
                  <a:pt x="56678" y="26938"/>
                </a:lnTo>
                <a:lnTo>
                  <a:pt x="56907" y="26938"/>
                </a:lnTo>
                <a:lnTo>
                  <a:pt x="57030" y="26920"/>
                </a:lnTo>
                <a:lnTo>
                  <a:pt x="57154" y="26903"/>
                </a:lnTo>
                <a:lnTo>
                  <a:pt x="57154" y="26815"/>
                </a:lnTo>
                <a:lnTo>
                  <a:pt x="57136" y="26744"/>
                </a:lnTo>
                <a:lnTo>
                  <a:pt x="57048" y="26533"/>
                </a:lnTo>
                <a:lnTo>
                  <a:pt x="56960" y="26304"/>
                </a:lnTo>
                <a:lnTo>
                  <a:pt x="56836" y="25846"/>
                </a:lnTo>
                <a:lnTo>
                  <a:pt x="56784" y="25652"/>
                </a:lnTo>
                <a:lnTo>
                  <a:pt x="56713" y="25458"/>
                </a:lnTo>
                <a:lnTo>
                  <a:pt x="56660" y="25335"/>
                </a:lnTo>
                <a:lnTo>
                  <a:pt x="56590" y="25194"/>
                </a:lnTo>
                <a:lnTo>
                  <a:pt x="56519" y="25088"/>
                </a:lnTo>
                <a:lnTo>
                  <a:pt x="56431" y="24982"/>
                </a:lnTo>
                <a:lnTo>
                  <a:pt x="56325" y="24894"/>
                </a:lnTo>
                <a:lnTo>
                  <a:pt x="56202" y="24824"/>
                </a:lnTo>
                <a:lnTo>
                  <a:pt x="56079" y="24753"/>
                </a:lnTo>
                <a:lnTo>
                  <a:pt x="55920" y="24718"/>
                </a:lnTo>
                <a:lnTo>
                  <a:pt x="55850" y="24701"/>
                </a:lnTo>
                <a:lnTo>
                  <a:pt x="55762" y="24648"/>
                </a:lnTo>
                <a:lnTo>
                  <a:pt x="55691" y="24595"/>
                </a:lnTo>
                <a:lnTo>
                  <a:pt x="55638" y="24507"/>
                </a:lnTo>
                <a:lnTo>
                  <a:pt x="55603" y="24419"/>
                </a:lnTo>
                <a:lnTo>
                  <a:pt x="55480" y="23503"/>
                </a:lnTo>
                <a:lnTo>
                  <a:pt x="55480" y="23485"/>
                </a:lnTo>
                <a:lnTo>
                  <a:pt x="55515" y="23432"/>
                </a:lnTo>
                <a:lnTo>
                  <a:pt x="55779" y="23555"/>
                </a:lnTo>
                <a:lnTo>
                  <a:pt x="56061" y="23696"/>
                </a:lnTo>
                <a:lnTo>
                  <a:pt x="56325" y="23820"/>
                </a:lnTo>
                <a:lnTo>
                  <a:pt x="56590" y="23961"/>
                </a:lnTo>
                <a:lnTo>
                  <a:pt x="56643" y="24013"/>
                </a:lnTo>
                <a:lnTo>
                  <a:pt x="56907" y="24225"/>
                </a:lnTo>
                <a:lnTo>
                  <a:pt x="57206" y="24419"/>
                </a:lnTo>
                <a:lnTo>
                  <a:pt x="57488" y="24595"/>
                </a:lnTo>
                <a:lnTo>
                  <a:pt x="57805" y="24771"/>
                </a:lnTo>
                <a:lnTo>
                  <a:pt x="58034" y="24912"/>
                </a:lnTo>
                <a:lnTo>
                  <a:pt x="58263" y="25088"/>
                </a:lnTo>
                <a:lnTo>
                  <a:pt x="58457" y="25264"/>
                </a:lnTo>
                <a:lnTo>
                  <a:pt x="58651" y="25476"/>
                </a:lnTo>
                <a:lnTo>
                  <a:pt x="58986" y="25899"/>
                </a:lnTo>
                <a:lnTo>
                  <a:pt x="59215" y="26163"/>
                </a:lnTo>
                <a:lnTo>
                  <a:pt x="59444" y="26410"/>
                </a:lnTo>
                <a:lnTo>
                  <a:pt x="59673" y="26639"/>
                </a:lnTo>
                <a:lnTo>
                  <a:pt x="59937" y="26868"/>
                </a:lnTo>
                <a:lnTo>
                  <a:pt x="60113" y="27009"/>
                </a:lnTo>
                <a:lnTo>
                  <a:pt x="60307" y="27132"/>
                </a:lnTo>
                <a:lnTo>
                  <a:pt x="60501" y="27255"/>
                </a:lnTo>
                <a:lnTo>
                  <a:pt x="60695" y="27361"/>
                </a:lnTo>
                <a:lnTo>
                  <a:pt x="60889" y="27467"/>
                </a:lnTo>
                <a:lnTo>
                  <a:pt x="61100" y="27555"/>
                </a:lnTo>
                <a:lnTo>
                  <a:pt x="61294" y="27625"/>
                </a:lnTo>
                <a:lnTo>
                  <a:pt x="61505" y="27696"/>
                </a:lnTo>
                <a:lnTo>
                  <a:pt x="61717" y="27748"/>
                </a:lnTo>
                <a:lnTo>
                  <a:pt x="61928" y="27801"/>
                </a:lnTo>
                <a:lnTo>
                  <a:pt x="62369" y="27854"/>
                </a:lnTo>
                <a:lnTo>
                  <a:pt x="62827" y="27889"/>
                </a:lnTo>
                <a:lnTo>
                  <a:pt x="63285" y="27872"/>
                </a:lnTo>
                <a:lnTo>
                  <a:pt x="63584" y="27837"/>
                </a:lnTo>
                <a:lnTo>
                  <a:pt x="63884" y="27748"/>
                </a:lnTo>
                <a:lnTo>
                  <a:pt x="64183" y="27625"/>
                </a:lnTo>
                <a:lnTo>
                  <a:pt x="64465" y="27484"/>
                </a:lnTo>
                <a:lnTo>
                  <a:pt x="64553" y="27414"/>
                </a:lnTo>
                <a:lnTo>
                  <a:pt x="64659" y="27326"/>
                </a:lnTo>
                <a:lnTo>
                  <a:pt x="64747" y="27238"/>
                </a:lnTo>
                <a:lnTo>
                  <a:pt x="64817" y="27132"/>
                </a:lnTo>
                <a:lnTo>
                  <a:pt x="64765" y="27079"/>
                </a:lnTo>
                <a:lnTo>
                  <a:pt x="64712" y="27026"/>
                </a:lnTo>
                <a:lnTo>
                  <a:pt x="64571" y="26956"/>
                </a:lnTo>
                <a:lnTo>
                  <a:pt x="64377" y="26832"/>
                </a:lnTo>
                <a:lnTo>
                  <a:pt x="64183" y="26709"/>
                </a:lnTo>
                <a:lnTo>
                  <a:pt x="64025" y="26550"/>
                </a:lnTo>
                <a:lnTo>
                  <a:pt x="63884" y="26374"/>
                </a:lnTo>
                <a:lnTo>
                  <a:pt x="63725" y="26180"/>
                </a:lnTo>
                <a:lnTo>
                  <a:pt x="63549" y="26022"/>
                </a:lnTo>
                <a:lnTo>
                  <a:pt x="63373" y="25881"/>
                </a:lnTo>
                <a:lnTo>
                  <a:pt x="63179" y="25740"/>
                </a:lnTo>
                <a:lnTo>
                  <a:pt x="62844" y="25546"/>
                </a:lnTo>
                <a:lnTo>
                  <a:pt x="62492" y="25370"/>
                </a:lnTo>
                <a:lnTo>
                  <a:pt x="62139" y="25211"/>
                </a:lnTo>
                <a:lnTo>
                  <a:pt x="61770" y="25071"/>
                </a:lnTo>
                <a:lnTo>
                  <a:pt x="61470" y="24982"/>
                </a:lnTo>
                <a:lnTo>
                  <a:pt x="61153" y="24912"/>
                </a:lnTo>
                <a:lnTo>
                  <a:pt x="60836" y="24877"/>
                </a:lnTo>
                <a:lnTo>
                  <a:pt x="60519" y="24877"/>
                </a:lnTo>
                <a:lnTo>
                  <a:pt x="59990" y="24930"/>
                </a:lnTo>
                <a:lnTo>
                  <a:pt x="59726" y="24965"/>
                </a:lnTo>
                <a:lnTo>
                  <a:pt x="59479" y="25000"/>
                </a:lnTo>
                <a:lnTo>
                  <a:pt x="59250" y="25035"/>
                </a:lnTo>
                <a:lnTo>
                  <a:pt x="59039" y="25018"/>
                </a:lnTo>
                <a:lnTo>
                  <a:pt x="58827" y="24965"/>
                </a:lnTo>
                <a:lnTo>
                  <a:pt x="58633" y="24877"/>
                </a:lnTo>
                <a:lnTo>
                  <a:pt x="57118" y="24049"/>
                </a:lnTo>
                <a:lnTo>
                  <a:pt x="56854" y="23873"/>
                </a:lnTo>
                <a:lnTo>
                  <a:pt x="56590" y="23696"/>
                </a:lnTo>
                <a:lnTo>
                  <a:pt x="56537" y="23643"/>
                </a:lnTo>
                <a:lnTo>
                  <a:pt x="56484" y="23573"/>
                </a:lnTo>
                <a:lnTo>
                  <a:pt x="56695" y="23520"/>
                </a:lnTo>
                <a:lnTo>
                  <a:pt x="56995" y="23467"/>
                </a:lnTo>
                <a:lnTo>
                  <a:pt x="57312" y="23450"/>
                </a:lnTo>
                <a:lnTo>
                  <a:pt x="57612" y="23432"/>
                </a:lnTo>
                <a:lnTo>
                  <a:pt x="57700" y="23520"/>
                </a:lnTo>
                <a:lnTo>
                  <a:pt x="57964" y="23767"/>
                </a:lnTo>
                <a:lnTo>
                  <a:pt x="58228" y="23961"/>
                </a:lnTo>
                <a:lnTo>
                  <a:pt x="58510" y="24137"/>
                </a:lnTo>
                <a:lnTo>
                  <a:pt x="58810" y="24260"/>
                </a:lnTo>
                <a:lnTo>
                  <a:pt x="59127" y="24348"/>
                </a:lnTo>
                <a:lnTo>
                  <a:pt x="59444" y="24401"/>
                </a:lnTo>
                <a:lnTo>
                  <a:pt x="59779" y="24419"/>
                </a:lnTo>
                <a:lnTo>
                  <a:pt x="60131" y="24401"/>
                </a:lnTo>
                <a:lnTo>
                  <a:pt x="60501" y="24383"/>
                </a:lnTo>
                <a:lnTo>
                  <a:pt x="60730" y="24348"/>
                </a:lnTo>
                <a:lnTo>
                  <a:pt x="60959" y="24295"/>
                </a:lnTo>
                <a:lnTo>
                  <a:pt x="61170" y="24207"/>
                </a:lnTo>
                <a:lnTo>
                  <a:pt x="61382" y="24102"/>
                </a:lnTo>
                <a:lnTo>
                  <a:pt x="61540" y="23996"/>
                </a:lnTo>
                <a:lnTo>
                  <a:pt x="61681" y="23890"/>
                </a:lnTo>
                <a:lnTo>
                  <a:pt x="61875" y="23767"/>
                </a:lnTo>
                <a:lnTo>
                  <a:pt x="62069" y="23661"/>
                </a:lnTo>
                <a:lnTo>
                  <a:pt x="62175" y="23643"/>
                </a:lnTo>
                <a:lnTo>
                  <a:pt x="62280" y="23626"/>
                </a:lnTo>
                <a:lnTo>
                  <a:pt x="62386" y="23608"/>
                </a:lnTo>
                <a:lnTo>
                  <a:pt x="62509" y="23626"/>
                </a:lnTo>
                <a:lnTo>
                  <a:pt x="62562" y="23626"/>
                </a:lnTo>
                <a:lnTo>
                  <a:pt x="62650" y="23591"/>
                </a:lnTo>
                <a:lnTo>
                  <a:pt x="62686" y="23573"/>
                </a:lnTo>
                <a:lnTo>
                  <a:pt x="62703" y="23538"/>
                </a:lnTo>
                <a:lnTo>
                  <a:pt x="62703" y="23503"/>
                </a:lnTo>
                <a:lnTo>
                  <a:pt x="62703" y="23467"/>
                </a:lnTo>
                <a:lnTo>
                  <a:pt x="62686" y="23414"/>
                </a:lnTo>
                <a:lnTo>
                  <a:pt x="62650" y="23397"/>
                </a:lnTo>
                <a:lnTo>
                  <a:pt x="62509" y="23256"/>
                </a:lnTo>
                <a:lnTo>
                  <a:pt x="62351" y="23133"/>
                </a:lnTo>
                <a:lnTo>
                  <a:pt x="62175" y="23027"/>
                </a:lnTo>
                <a:lnTo>
                  <a:pt x="61999" y="22921"/>
                </a:lnTo>
                <a:lnTo>
                  <a:pt x="61699" y="22798"/>
                </a:lnTo>
                <a:lnTo>
                  <a:pt x="61400" y="22692"/>
                </a:lnTo>
                <a:lnTo>
                  <a:pt x="61100" y="22586"/>
                </a:lnTo>
                <a:lnTo>
                  <a:pt x="60783" y="22498"/>
                </a:lnTo>
                <a:lnTo>
                  <a:pt x="60413" y="22428"/>
                </a:lnTo>
                <a:lnTo>
                  <a:pt x="60043" y="22375"/>
                </a:lnTo>
                <a:lnTo>
                  <a:pt x="59849" y="22357"/>
                </a:lnTo>
                <a:lnTo>
                  <a:pt x="59655" y="22357"/>
                </a:lnTo>
                <a:lnTo>
                  <a:pt x="59479" y="22375"/>
                </a:lnTo>
                <a:lnTo>
                  <a:pt x="59285" y="22410"/>
                </a:lnTo>
                <a:lnTo>
                  <a:pt x="59074" y="22445"/>
                </a:lnTo>
                <a:lnTo>
                  <a:pt x="58880" y="22498"/>
                </a:lnTo>
                <a:lnTo>
                  <a:pt x="58510" y="22657"/>
                </a:lnTo>
                <a:lnTo>
                  <a:pt x="57929" y="22921"/>
                </a:lnTo>
                <a:lnTo>
                  <a:pt x="57629" y="23044"/>
                </a:lnTo>
                <a:lnTo>
                  <a:pt x="57330" y="23168"/>
                </a:lnTo>
                <a:lnTo>
                  <a:pt x="57101" y="23238"/>
                </a:lnTo>
                <a:lnTo>
                  <a:pt x="56872" y="23291"/>
                </a:lnTo>
                <a:lnTo>
                  <a:pt x="56643" y="23309"/>
                </a:lnTo>
                <a:lnTo>
                  <a:pt x="56414" y="23309"/>
                </a:lnTo>
                <a:lnTo>
                  <a:pt x="56185" y="23273"/>
                </a:lnTo>
                <a:lnTo>
                  <a:pt x="55955" y="23238"/>
                </a:lnTo>
                <a:lnTo>
                  <a:pt x="55726" y="23150"/>
                </a:lnTo>
                <a:lnTo>
                  <a:pt x="55497" y="23044"/>
                </a:lnTo>
                <a:lnTo>
                  <a:pt x="54881" y="22745"/>
                </a:lnTo>
                <a:lnTo>
                  <a:pt x="54247" y="22481"/>
                </a:lnTo>
                <a:lnTo>
                  <a:pt x="53965" y="22340"/>
                </a:lnTo>
                <a:lnTo>
                  <a:pt x="53683" y="22181"/>
                </a:lnTo>
                <a:lnTo>
                  <a:pt x="53436" y="22005"/>
                </a:lnTo>
                <a:lnTo>
                  <a:pt x="53189" y="21811"/>
                </a:lnTo>
                <a:lnTo>
                  <a:pt x="52855" y="21494"/>
                </a:lnTo>
                <a:lnTo>
                  <a:pt x="52520" y="21142"/>
                </a:lnTo>
                <a:lnTo>
                  <a:pt x="52027" y="20631"/>
                </a:lnTo>
                <a:lnTo>
                  <a:pt x="51551" y="20120"/>
                </a:lnTo>
                <a:lnTo>
                  <a:pt x="51269" y="19856"/>
                </a:lnTo>
                <a:lnTo>
                  <a:pt x="50987" y="19609"/>
                </a:lnTo>
                <a:lnTo>
                  <a:pt x="50688" y="19380"/>
                </a:lnTo>
                <a:lnTo>
                  <a:pt x="50371" y="19168"/>
                </a:lnTo>
                <a:lnTo>
                  <a:pt x="50089" y="19010"/>
                </a:lnTo>
                <a:lnTo>
                  <a:pt x="49807" y="18887"/>
                </a:lnTo>
                <a:lnTo>
                  <a:pt x="49507" y="18798"/>
                </a:lnTo>
                <a:lnTo>
                  <a:pt x="49208" y="18746"/>
                </a:lnTo>
                <a:lnTo>
                  <a:pt x="48873" y="18693"/>
                </a:lnTo>
                <a:lnTo>
                  <a:pt x="48891" y="18622"/>
                </a:lnTo>
                <a:lnTo>
                  <a:pt x="48926" y="18569"/>
                </a:lnTo>
                <a:lnTo>
                  <a:pt x="49014" y="18499"/>
                </a:lnTo>
                <a:lnTo>
                  <a:pt x="49366" y="18270"/>
                </a:lnTo>
                <a:lnTo>
                  <a:pt x="49736" y="18059"/>
                </a:lnTo>
                <a:lnTo>
                  <a:pt x="50124" y="17882"/>
                </a:lnTo>
                <a:lnTo>
                  <a:pt x="50511" y="17741"/>
                </a:lnTo>
                <a:lnTo>
                  <a:pt x="50934" y="17618"/>
                </a:lnTo>
                <a:lnTo>
                  <a:pt x="51357" y="17548"/>
                </a:lnTo>
                <a:lnTo>
                  <a:pt x="51780" y="17495"/>
                </a:lnTo>
                <a:lnTo>
                  <a:pt x="52203" y="17477"/>
                </a:lnTo>
                <a:lnTo>
                  <a:pt x="52608" y="17460"/>
                </a:lnTo>
                <a:lnTo>
                  <a:pt x="52978" y="17424"/>
                </a:lnTo>
                <a:lnTo>
                  <a:pt x="53366" y="17371"/>
                </a:lnTo>
                <a:lnTo>
                  <a:pt x="53753" y="17283"/>
                </a:lnTo>
                <a:lnTo>
                  <a:pt x="53965" y="17230"/>
                </a:lnTo>
                <a:lnTo>
                  <a:pt x="54176" y="17195"/>
                </a:lnTo>
                <a:lnTo>
                  <a:pt x="54352" y="17178"/>
                </a:lnTo>
                <a:lnTo>
                  <a:pt x="54335" y="17319"/>
                </a:lnTo>
                <a:lnTo>
                  <a:pt x="54282" y="17460"/>
                </a:lnTo>
                <a:lnTo>
                  <a:pt x="54194" y="17706"/>
                </a:lnTo>
                <a:lnTo>
                  <a:pt x="54088" y="17970"/>
                </a:lnTo>
                <a:lnTo>
                  <a:pt x="54035" y="18217"/>
                </a:lnTo>
                <a:lnTo>
                  <a:pt x="54000" y="18481"/>
                </a:lnTo>
                <a:lnTo>
                  <a:pt x="53982" y="18728"/>
                </a:lnTo>
                <a:lnTo>
                  <a:pt x="53982" y="18992"/>
                </a:lnTo>
                <a:lnTo>
                  <a:pt x="54017" y="19239"/>
                </a:lnTo>
                <a:lnTo>
                  <a:pt x="54070" y="19503"/>
                </a:lnTo>
                <a:lnTo>
                  <a:pt x="54158" y="19750"/>
                </a:lnTo>
                <a:lnTo>
                  <a:pt x="54299" y="20137"/>
                </a:lnTo>
                <a:lnTo>
                  <a:pt x="54476" y="20507"/>
                </a:lnTo>
                <a:lnTo>
                  <a:pt x="54634" y="20825"/>
                </a:lnTo>
                <a:lnTo>
                  <a:pt x="54775" y="21159"/>
                </a:lnTo>
                <a:lnTo>
                  <a:pt x="54898" y="21494"/>
                </a:lnTo>
                <a:lnTo>
                  <a:pt x="55004" y="21846"/>
                </a:lnTo>
                <a:lnTo>
                  <a:pt x="55075" y="22075"/>
                </a:lnTo>
                <a:lnTo>
                  <a:pt x="55127" y="22146"/>
                </a:lnTo>
                <a:lnTo>
                  <a:pt x="55180" y="22181"/>
                </a:lnTo>
                <a:lnTo>
                  <a:pt x="55251" y="22199"/>
                </a:lnTo>
                <a:lnTo>
                  <a:pt x="55321" y="22181"/>
                </a:lnTo>
                <a:lnTo>
                  <a:pt x="55445" y="22128"/>
                </a:lnTo>
                <a:lnTo>
                  <a:pt x="55709" y="21970"/>
                </a:lnTo>
                <a:lnTo>
                  <a:pt x="55991" y="21829"/>
                </a:lnTo>
                <a:lnTo>
                  <a:pt x="56537" y="21582"/>
                </a:lnTo>
                <a:lnTo>
                  <a:pt x="56766" y="21459"/>
                </a:lnTo>
                <a:lnTo>
                  <a:pt x="56977" y="21318"/>
                </a:lnTo>
                <a:lnTo>
                  <a:pt x="57154" y="21142"/>
                </a:lnTo>
                <a:lnTo>
                  <a:pt x="57312" y="20948"/>
                </a:lnTo>
                <a:lnTo>
                  <a:pt x="57559" y="20560"/>
                </a:lnTo>
                <a:lnTo>
                  <a:pt x="57682" y="20349"/>
                </a:lnTo>
                <a:lnTo>
                  <a:pt x="57788" y="20155"/>
                </a:lnTo>
                <a:lnTo>
                  <a:pt x="57893" y="19944"/>
                </a:lnTo>
                <a:lnTo>
                  <a:pt x="57982" y="19732"/>
                </a:lnTo>
                <a:lnTo>
                  <a:pt x="58034" y="19503"/>
                </a:lnTo>
                <a:lnTo>
                  <a:pt x="58087" y="19274"/>
                </a:lnTo>
                <a:lnTo>
                  <a:pt x="58140" y="19168"/>
                </a:lnTo>
                <a:lnTo>
                  <a:pt x="58211" y="19221"/>
                </a:lnTo>
                <a:lnTo>
                  <a:pt x="58281" y="19274"/>
                </a:lnTo>
                <a:lnTo>
                  <a:pt x="58651" y="19697"/>
                </a:lnTo>
                <a:lnTo>
                  <a:pt x="58845" y="19908"/>
                </a:lnTo>
                <a:lnTo>
                  <a:pt x="59056" y="20085"/>
                </a:lnTo>
                <a:lnTo>
                  <a:pt x="59285" y="20243"/>
                </a:lnTo>
                <a:lnTo>
                  <a:pt x="59532" y="20384"/>
                </a:lnTo>
                <a:lnTo>
                  <a:pt x="59796" y="20507"/>
                </a:lnTo>
                <a:lnTo>
                  <a:pt x="60078" y="20596"/>
                </a:lnTo>
                <a:lnTo>
                  <a:pt x="60360" y="20666"/>
                </a:lnTo>
                <a:lnTo>
                  <a:pt x="60660" y="20719"/>
                </a:lnTo>
                <a:lnTo>
                  <a:pt x="61135" y="20789"/>
                </a:lnTo>
                <a:lnTo>
                  <a:pt x="61382" y="20842"/>
                </a:lnTo>
                <a:lnTo>
                  <a:pt x="61611" y="20913"/>
                </a:lnTo>
                <a:lnTo>
                  <a:pt x="61840" y="20983"/>
                </a:lnTo>
                <a:lnTo>
                  <a:pt x="62069" y="21071"/>
                </a:lnTo>
                <a:lnTo>
                  <a:pt x="62298" y="21159"/>
                </a:lnTo>
                <a:lnTo>
                  <a:pt x="62509" y="21283"/>
                </a:lnTo>
                <a:lnTo>
                  <a:pt x="62703" y="21353"/>
                </a:lnTo>
                <a:lnTo>
                  <a:pt x="62756" y="21353"/>
                </a:lnTo>
                <a:lnTo>
                  <a:pt x="62791" y="21336"/>
                </a:lnTo>
                <a:lnTo>
                  <a:pt x="62827" y="21300"/>
                </a:lnTo>
                <a:lnTo>
                  <a:pt x="62844" y="21247"/>
                </a:lnTo>
                <a:lnTo>
                  <a:pt x="62844" y="21089"/>
                </a:lnTo>
                <a:lnTo>
                  <a:pt x="62844" y="20877"/>
                </a:lnTo>
                <a:lnTo>
                  <a:pt x="62862" y="20684"/>
                </a:lnTo>
                <a:lnTo>
                  <a:pt x="62897" y="20472"/>
                </a:lnTo>
                <a:lnTo>
                  <a:pt x="62950" y="20278"/>
                </a:lnTo>
                <a:lnTo>
                  <a:pt x="63126" y="19627"/>
                </a:lnTo>
                <a:lnTo>
                  <a:pt x="63179" y="19433"/>
                </a:lnTo>
                <a:lnTo>
                  <a:pt x="63197" y="19239"/>
                </a:lnTo>
                <a:lnTo>
                  <a:pt x="63179" y="19028"/>
                </a:lnTo>
                <a:lnTo>
                  <a:pt x="63126" y="18834"/>
                </a:lnTo>
                <a:lnTo>
                  <a:pt x="63073" y="18640"/>
                </a:lnTo>
                <a:lnTo>
                  <a:pt x="63003" y="18446"/>
                </a:lnTo>
                <a:lnTo>
                  <a:pt x="62844" y="18111"/>
                </a:lnTo>
                <a:lnTo>
                  <a:pt x="62650" y="17777"/>
                </a:lnTo>
                <a:lnTo>
                  <a:pt x="62439" y="17477"/>
                </a:lnTo>
                <a:lnTo>
                  <a:pt x="62228" y="17195"/>
                </a:lnTo>
                <a:lnTo>
                  <a:pt x="61963" y="16931"/>
                </a:lnTo>
                <a:lnTo>
                  <a:pt x="61699" y="16667"/>
                </a:lnTo>
                <a:lnTo>
                  <a:pt x="61400" y="16438"/>
                </a:lnTo>
                <a:lnTo>
                  <a:pt x="61082" y="16226"/>
                </a:lnTo>
                <a:lnTo>
                  <a:pt x="60395" y="15803"/>
                </a:lnTo>
                <a:lnTo>
                  <a:pt x="60342" y="15751"/>
                </a:lnTo>
                <a:lnTo>
                  <a:pt x="60307" y="15680"/>
                </a:lnTo>
                <a:lnTo>
                  <a:pt x="61681" y="15169"/>
                </a:lnTo>
                <a:lnTo>
                  <a:pt x="61858" y="15099"/>
                </a:lnTo>
                <a:lnTo>
                  <a:pt x="62016" y="15011"/>
                </a:lnTo>
                <a:lnTo>
                  <a:pt x="62175" y="14923"/>
                </a:lnTo>
                <a:lnTo>
                  <a:pt x="62316" y="14817"/>
                </a:lnTo>
                <a:lnTo>
                  <a:pt x="62439" y="14693"/>
                </a:lnTo>
                <a:lnTo>
                  <a:pt x="62562" y="14553"/>
                </a:lnTo>
                <a:lnTo>
                  <a:pt x="62668" y="14412"/>
                </a:lnTo>
                <a:lnTo>
                  <a:pt x="62774" y="14253"/>
                </a:lnTo>
                <a:lnTo>
                  <a:pt x="62879" y="14077"/>
                </a:lnTo>
                <a:lnTo>
                  <a:pt x="63020" y="13954"/>
                </a:lnTo>
                <a:lnTo>
                  <a:pt x="63179" y="13848"/>
                </a:lnTo>
                <a:lnTo>
                  <a:pt x="63355" y="13777"/>
                </a:lnTo>
                <a:lnTo>
                  <a:pt x="66297" y="12808"/>
                </a:lnTo>
                <a:lnTo>
                  <a:pt x="66509" y="12738"/>
                </a:lnTo>
                <a:lnTo>
                  <a:pt x="66738" y="12703"/>
                </a:lnTo>
                <a:lnTo>
                  <a:pt x="66949" y="12667"/>
                </a:lnTo>
                <a:lnTo>
                  <a:pt x="67161" y="12650"/>
                </a:lnTo>
                <a:lnTo>
                  <a:pt x="67249" y="12650"/>
                </a:lnTo>
                <a:lnTo>
                  <a:pt x="67319" y="12667"/>
                </a:lnTo>
                <a:lnTo>
                  <a:pt x="67319" y="12720"/>
                </a:lnTo>
                <a:lnTo>
                  <a:pt x="67319" y="12755"/>
                </a:lnTo>
                <a:lnTo>
                  <a:pt x="67284" y="12861"/>
                </a:lnTo>
                <a:lnTo>
                  <a:pt x="67249" y="12949"/>
                </a:lnTo>
                <a:lnTo>
                  <a:pt x="67178" y="13143"/>
                </a:lnTo>
                <a:lnTo>
                  <a:pt x="67108" y="13337"/>
                </a:lnTo>
                <a:lnTo>
                  <a:pt x="67090" y="13531"/>
                </a:lnTo>
                <a:lnTo>
                  <a:pt x="67073" y="13724"/>
                </a:lnTo>
                <a:lnTo>
                  <a:pt x="67090" y="13901"/>
                </a:lnTo>
                <a:lnTo>
                  <a:pt x="67125" y="14094"/>
                </a:lnTo>
                <a:lnTo>
                  <a:pt x="67178" y="14288"/>
                </a:lnTo>
                <a:lnTo>
                  <a:pt x="67266" y="14482"/>
                </a:lnTo>
                <a:lnTo>
                  <a:pt x="67372" y="14693"/>
                </a:lnTo>
                <a:lnTo>
                  <a:pt x="67478" y="14887"/>
                </a:lnTo>
                <a:lnTo>
                  <a:pt x="67601" y="15081"/>
                </a:lnTo>
                <a:lnTo>
                  <a:pt x="67742" y="15275"/>
                </a:lnTo>
                <a:lnTo>
                  <a:pt x="67901" y="15433"/>
                </a:lnTo>
                <a:lnTo>
                  <a:pt x="68077" y="15592"/>
                </a:lnTo>
                <a:lnTo>
                  <a:pt x="68253" y="15751"/>
                </a:lnTo>
                <a:lnTo>
                  <a:pt x="68447" y="15892"/>
                </a:lnTo>
                <a:lnTo>
                  <a:pt x="69381" y="16508"/>
                </a:lnTo>
                <a:lnTo>
                  <a:pt x="70314" y="17142"/>
                </a:lnTo>
                <a:lnTo>
                  <a:pt x="70526" y="17301"/>
                </a:lnTo>
                <a:lnTo>
                  <a:pt x="70702" y="17477"/>
                </a:lnTo>
                <a:lnTo>
                  <a:pt x="70878" y="17653"/>
                </a:lnTo>
                <a:lnTo>
                  <a:pt x="71019" y="17882"/>
                </a:lnTo>
                <a:lnTo>
                  <a:pt x="71054" y="17953"/>
                </a:lnTo>
                <a:lnTo>
                  <a:pt x="71107" y="18006"/>
                </a:lnTo>
                <a:lnTo>
                  <a:pt x="71160" y="18041"/>
                </a:lnTo>
                <a:lnTo>
                  <a:pt x="71195" y="18059"/>
                </a:lnTo>
                <a:lnTo>
                  <a:pt x="71248" y="18041"/>
                </a:lnTo>
                <a:lnTo>
                  <a:pt x="71301" y="18023"/>
                </a:lnTo>
                <a:lnTo>
                  <a:pt x="71354" y="17970"/>
                </a:lnTo>
                <a:lnTo>
                  <a:pt x="71424" y="17918"/>
                </a:lnTo>
                <a:lnTo>
                  <a:pt x="71548" y="17759"/>
                </a:lnTo>
                <a:lnTo>
                  <a:pt x="71671" y="17530"/>
                </a:lnTo>
                <a:lnTo>
                  <a:pt x="71759" y="17319"/>
                </a:lnTo>
                <a:lnTo>
                  <a:pt x="71830" y="17090"/>
                </a:lnTo>
                <a:lnTo>
                  <a:pt x="71865" y="16843"/>
                </a:lnTo>
                <a:lnTo>
                  <a:pt x="71900" y="16314"/>
                </a:lnTo>
                <a:lnTo>
                  <a:pt x="71900" y="15786"/>
                </a:lnTo>
                <a:lnTo>
                  <a:pt x="71882" y="15539"/>
                </a:lnTo>
                <a:lnTo>
                  <a:pt x="71847" y="15275"/>
                </a:lnTo>
                <a:lnTo>
                  <a:pt x="71812" y="15011"/>
                </a:lnTo>
                <a:lnTo>
                  <a:pt x="71741" y="14746"/>
                </a:lnTo>
                <a:lnTo>
                  <a:pt x="71653" y="14412"/>
                </a:lnTo>
                <a:lnTo>
                  <a:pt x="71512" y="14077"/>
                </a:lnTo>
                <a:lnTo>
                  <a:pt x="71354" y="13777"/>
                </a:lnTo>
                <a:lnTo>
                  <a:pt x="71142" y="13495"/>
                </a:lnTo>
                <a:lnTo>
                  <a:pt x="70913" y="13249"/>
                </a:lnTo>
                <a:lnTo>
                  <a:pt x="70667" y="13020"/>
                </a:lnTo>
                <a:lnTo>
                  <a:pt x="70367" y="12826"/>
                </a:lnTo>
                <a:lnTo>
                  <a:pt x="70032" y="12667"/>
                </a:lnTo>
                <a:lnTo>
                  <a:pt x="69680" y="12491"/>
                </a:lnTo>
                <a:lnTo>
                  <a:pt x="69610" y="12438"/>
                </a:lnTo>
                <a:lnTo>
                  <a:pt x="69557" y="12368"/>
                </a:lnTo>
                <a:lnTo>
                  <a:pt x="69733" y="12280"/>
                </a:lnTo>
                <a:lnTo>
                  <a:pt x="69927" y="12192"/>
                </a:lnTo>
                <a:lnTo>
                  <a:pt x="70103" y="12121"/>
                </a:lnTo>
                <a:lnTo>
                  <a:pt x="70297" y="12086"/>
                </a:lnTo>
                <a:lnTo>
                  <a:pt x="70561" y="12051"/>
                </a:lnTo>
                <a:lnTo>
                  <a:pt x="70808" y="12051"/>
                </a:lnTo>
                <a:lnTo>
                  <a:pt x="70931" y="12086"/>
                </a:lnTo>
                <a:lnTo>
                  <a:pt x="71054" y="12121"/>
                </a:lnTo>
                <a:lnTo>
                  <a:pt x="71178" y="12174"/>
                </a:lnTo>
                <a:lnTo>
                  <a:pt x="71301" y="12245"/>
                </a:lnTo>
                <a:lnTo>
                  <a:pt x="71495" y="12350"/>
                </a:lnTo>
                <a:lnTo>
                  <a:pt x="71689" y="12456"/>
                </a:lnTo>
                <a:lnTo>
                  <a:pt x="72076" y="12650"/>
                </a:lnTo>
                <a:lnTo>
                  <a:pt x="72252" y="12720"/>
                </a:lnTo>
                <a:lnTo>
                  <a:pt x="72446" y="12773"/>
                </a:lnTo>
                <a:lnTo>
                  <a:pt x="72640" y="12808"/>
                </a:lnTo>
                <a:lnTo>
                  <a:pt x="72834" y="12808"/>
                </a:lnTo>
                <a:lnTo>
                  <a:pt x="73979" y="12738"/>
                </a:lnTo>
                <a:lnTo>
                  <a:pt x="74085" y="12703"/>
                </a:lnTo>
                <a:lnTo>
                  <a:pt x="74102" y="12632"/>
                </a:lnTo>
                <a:lnTo>
                  <a:pt x="74102" y="12544"/>
                </a:lnTo>
                <a:lnTo>
                  <a:pt x="74085" y="12456"/>
                </a:lnTo>
                <a:lnTo>
                  <a:pt x="74032" y="12368"/>
                </a:lnTo>
                <a:lnTo>
                  <a:pt x="73979" y="12297"/>
                </a:lnTo>
                <a:lnTo>
                  <a:pt x="73926" y="12227"/>
                </a:lnTo>
                <a:lnTo>
                  <a:pt x="73627" y="11945"/>
                </a:lnTo>
                <a:lnTo>
                  <a:pt x="73591" y="11927"/>
                </a:lnTo>
                <a:lnTo>
                  <a:pt x="73574" y="11892"/>
                </a:lnTo>
                <a:lnTo>
                  <a:pt x="73574" y="11857"/>
                </a:lnTo>
                <a:lnTo>
                  <a:pt x="73591" y="11804"/>
                </a:lnTo>
                <a:lnTo>
                  <a:pt x="73856" y="11804"/>
                </a:lnTo>
                <a:lnTo>
                  <a:pt x="74120" y="11822"/>
                </a:lnTo>
                <a:lnTo>
                  <a:pt x="75494" y="12016"/>
                </a:lnTo>
                <a:lnTo>
                  <a:pt x="76393" y="12174"/>
                </a:lnTo>
                <a:lnTo>
                  <a:pt x="76516" y="12209"/>
                </a:lnTo>
                <a:lnTo>
                  <a:pt x="76622" y="12262"/>
                </a:lnTo>
                <a:lnTo>
                  <a:pt x="76710" y="12333"/>
                </a:lnTo>
                <a:lnTo>
                  <a:pt x="76780" y="12421"/>
                </a:lnTo>
                <a:lnTo>
                  <a:pt x="76868" y="12562"/>
                </a:lnTo>
                <a:lnTo>
                  <a:pt x="76939" y="12720"/>
                </a:lnTo>
                <a:lnTo>
                  <a:pt x="76974" y="12879"/>
                </a:lnTo>
                <a:lnTo>
                  <a:pt x="77009" y="13055"/>
                </a:lnTo>
                <a:lnTo>
                  <a:pt x="77045" y="13284"/>
                </a:lnTo>
                <a:lnTo>
                  <a:pt x="77080" y="13513"/>
                </a:lnTo>
                <a:lnTo>
                  <a:pt x="77080" y="13742"/>
                </a:lnTo>
                <a:lnTo>
                  <a:pt x="77062" y="13971"/>
                </a:lnTo>
                <a:lnTo>
                  <a:pt x="77045" y="14200"/>
                </a:lnTo>
                <a:lnTo>
                  <a:pt x="76992" y="14412"/>
                </a:lnTo>
                <a:lnTo>
                  <a:pt x="76921" y="14641"/>
                </a:lnTo>
                <a:lnTo>
                  <a:pt x="76815" y="14852"/>
                </a:lnTo>
                <a:lnTo>
                  <a:pt x="76780" y="14958"/>
                </a:lnTo>
                <a:lnTo>
                  <a:pt x="76745" y="15046"/>
                </a:lnTo>
                <a:lnTo>
                  <a:pt x="76710" y="15187"/>
                </a:lnTo>
                <a:lnTo>
                  <a:pt x="76692" y="15345"/>
                </a:lnTo>
                <a:lnTo>
                  <a:pt x="76675" y="15486"/>
                </a:lnTo>
                <a:lnTo>
                  <a:pt x="76692" y="15627"/>
                </a:lnTo>
                <a:lnTo>
                  <a:pt x="76710" y="15768"/>
                </a:lnTo>
                <a:lnTo>
                  <a:pt x="76763" y="15909"/>
                </a:lnTo>
                <a:lnTo>
                  <a:pt x="76833" y="16032"/>
                </a:lnTo>
                <a:lnTo>
                  <a:pt x="76921" y="16173"/>
                </a:lnTo>
                <a:lnTo>
                  <a:pt x="77027" y="16279"/>
                </a:lnTo>
                <a:lnTo>
                  <a:pt x="77133" y="16367"/>
                </a:lnTo>
                <a:lnTo>
                  <a:pt x="77238" y="16455"/>
                </a:lnTo>
                <a:lnTo>
                  <a:pt x="77362" y="16543"/>
                </a:lnTo>
                <a:lnTo>
                  <a:pt x="77485" y="16596"/>
                </a:lnTo>
                <a:lnTo>
                  <a:pt x="77608" y="16649"/>
                </a:lnTo>
                <a:lnTo>
                  <a:pt x="77749" y="16684"/>
                </a:lnTo>
                <a:lnTo>
                  <a:pt x="77890" y="16720"/>
                </a:lnTo>
                <a:lnTo>
                  <a:pt x="77996" y="16737"/>
                </a:lnTo>
                <a:lnTo>
                  <a:pt x="78102" y="16737"/>
                </a:lnTo>
                <a:lnTo>
                  <a:pt x="78190" y="16720"/>
                </a:lnTo>
                <a:lnTo>
                  <a:pt x="78278" y="16702"/>
                </a:lnTo>
                <a:lnTo>
                  <a:pt x="78348" y="16667"/>
                </a:lnTo>
                <a:lnTo>
                  <a:pt x="78419" y="16614"/>
                </a:lnTo>
                <a:lnTo>
                  <a:pt x="78542" y="16508"/>
                </a:lnTo>
                <a:lnTo>
                  <a:pt x="78630" y="16385"/>
                </a:lnTo>
                <a:lnTo>
                  <a:pt x="78683" y="16244"/>
                </a:lnTo>
                <a:lnTo>
                  <a:pt x="78701" y="16085"/>
                </a:lnTo>
                <a:lnTo>
                  <a:pt x="78701" y="15944"/>
                </a:lnTo>
                <a:lnTo>
                  <a:pt x="78665" y="15715"/>
                </a:lnTo>
                <a:lnTo>
                  <a:pt x="78613" y="15486"/>
                </a:lnTo>
                <a:lnTo>
                  <a:pt x="78542" y="15275"/>
                </a:lnTo>
                <a:lnTo>
                  <a:pt x="78436" y="15081"/>
                </a:lnTo>
                <a:lnTo>
                  <a:pt x="78331" y="14887"/>
                </a:lnTo>
                <a:lnTo>
                  <a:pt x="78190" y="14711"/>
                </a:lnTo>
                <a:lnTo>
                  <a:pt x="78031" y="14553"/>
                </a:lnTo>
                <a:lnTo>
                  <a:pt x="77837" y="14394"/>
                </a:lnTo>
                <a:lnTo>
                  <a:pt x="77749" y="14341"/>
                </a:lnTo>
                <a:lnTo>
                  <a:pt x="77679" y="14253"/>
                </a:lnTo>
                <a:lnTo>
                  <a:pt x="77608" y="14183"/>
                </a:lnTo>
                <a:lnTo>
                  <a:pt x="77555" y="14094"/>
                </a:lnTo>
                <a:lnTo>
                  <a:pt x="77520" y="14006"/>
                </a:lnTo>
                <a:lnTo>
                  <a:pt x="77485" y="13901"/>
                </a:lnTo>
                <a:lnTo>
                  <a:pt x="77432" y="13689"/>
                </a:lnTo>
                <a:lnTo>
                  <a:pt x="77379" y="13178"/>
                </a:lnTo>
                <a:lnTo>
                  <a:pt x="77344" y="12967"/>
                </a:lnTo>
                <a:lnTo>
                  <a:pt x="77291" y="12755"/>
                </a:lnTo>
                <a:lnTo>
                  <a:pt x="77256" y="12667"/>
                </a:lnTo>
                <a:lnTo>
                  <a:pt x="77203" y="12562"/>
                </a:lnTo>
                <a:lnTo>
                  <a:pt x="77133" y="12474"/>
                </a:lnTo>
                <a:lnTo>
                  <a:pt x="77045" y="12386"/>
                </a:lnTo>
                <a:lnTo>
                  <a:pt x="77009" y="12350"/>
                </a:lnTo>
                <a:lnTo>
                  <a:pt x="76992" y="12297"/>
                </a:lnTo>
                <a:lnTo>
                  <a:pt x="76974" y="12245"/>
                </a:lnTo>
                <a:lnTo>
                  <a:pt x="76992" y="12174"/>
                </a:lnTo>
                <a:lnTo>
                  <a:pt x="77150" y="12156"/>
                </a:lnTo>
                <a:lnTo>
                  <a:pt x="77309" y="12174"/>
                </a:lnTo>
                <a:lnTo>
                  <a:pt x="77626" y="12192"/>
                </a:lnTo>
                <a:lnTo>
                  <a:pt x="77855" y="12227"/>
                </a:lnTo>
                <a:lnTo>
                  <a:pt x="78084" y="12297"/>
                </a:lnTo>
                <a:lnTo>
                  <a:pt x="78295" y="12386"/>
                </a:lnTo>
                <a:lnTo>
                  <a:pt x="78507" y="12509"/>
                </a:lnTo>
                <a:lnTo>
                  <a:pt x="78701" y="12667"/>
                </a:lnTo>
                <a:lnTo>
                  <a:pt x="78894" y="12826"/>
                </a:lnTo>
                <a:lnTo>
                  <a:pt x="79088" y="13002"/>
                </a:lnTo>
                <a:lnTo>
                  <a:pt x="79247" y="13196"/>
                </a:lnTo>
                <a:lnTo>
                  <a:pt x="79529" y="13531"/>
                </a:lnTo>
                <a:lnTo>
                  <a:pt x="79793" y="13883"/>
                </a:lnTo>
                <a:lnTo>
                  <a:pt x="80040" y="14253"/>
                </a:lnTo>
                <a:lnTo>
                  <a:pt x="80269" y="14623"/>
                </a:lnTo>
                <a:lnTo>
                  <a:pt x="80321" y="14711"/>
                </a:lnTo>
                <a:lnTo>
                  <a:pt x="80357" y="14799"/>
                </a:lnTo>
                <a:lnTo>
                  <a:pt x="80374" y="14887"/>
                </a:lnTo>
                <a:lnTo>
                  <a:pt x="80374" y="14975"/>
                </a:lnTo>
                <a:lnTo>
                  <a:pt x="80392" y="15821"/>
                </a:lnTo>
                <a:lnTo>
                  <a:pt x="80392" y="16085"/>
                </a:lnTo>
                <a:lnTo>
                  <a:pt x="80427" y="16332"/>
                </a:lnTo>
                <a:lnTo>
                  <a:pt x="80498" y="16596"/>
                </a:lnTo>
                <a:lnTo>
                  <a:pt x="80586" y="16843"/>
                </a:lnTo>
                <a:lnTo>
                  <a:pt x="80691" y="17019"/>
                </a:lnTo>
                <a:lnTo>
                  <a:pt x="80832" y="17178"/>
                </a:lnTo>
                <a:lnTo>
                  <a:pt x="80973" y="17319"/>
                </a:lnTo>
                <a:lnTo>
                  <a:pt x="81061" y="17371"/>
                </a:lnTo>
                <a:lnTo>
                  <a:pt x="81167" y="17424"/>
                </a:lnTo>
                <a:lnTo>
                  <a:pt x="81379" y="17512"/>
                </a:lnTo>
                <a:lnTo>
                  <a:pt x="81572" y="17583"/>
                </a:lnTo>
                <a:lnTo>
                  <a:pt x="81801" y="17636"/>
                </a:lnTo>
                <a:lnTo>
                  <a:pt x="82013" y="17653"/>
                </a:lnTo>
                <a:lnTo>
                  <a:pt x="82207" y="17671"/>
                </a:lnTo>
                <a:lnTo>
                  <a:pt x="82400" y="17653"/>
                </a:lnTo>
                <a:lnTo>
                  <a:pt x="82577" y="17618"/>
                </a:lnTo>
                <a:lnTo>
                  <a:pt x="82735" y="17548"/>
                </a:lnTo>
                <a:lnTo>
                  <a:pt x="82894" y="17460"/>
                </a:lnTo>
                <a:lnTo>
                  <a:pt x="83052" y="17354"/>
                </a:lnTo>
                <a:lnTo>
                  <a:pt x="83176" y="17230"/>
                </a:lnTo>
                <a:lnTo>
                  <a:pt x="83317" y="17090"/>
                </a:lnTo>
                <a:lnTo>
                  <a:pt x="83387" y="16984"/>
                </a:lnTo>
                <a:lnTo>
                  <a:pt x="83440" y="16861"/>
                </a:lnTo>
                <a:lnTo>
                  <a:pt x="83493" y="16755"/>
                </a:lnTo>
                <a:lnTo>
                  <a:pt x="83510" y="16631"/>
                </a:lnTo>
                <a:lnTo>
                  <a:pt x="83528" y="16508"/>
                </a:lnTo>
                <a:lnTo>
                  <a:pt x="83510" y="16385"/>
                </a:lnTo>
                <a:lnTo>
                  <a:pt x="83493" y="16261"/>
                </a:lnTo>
                <a:lnTo>
                  <a:pt x="83458" y="16121"/>
                </a:lnTo>
                <a:lnTo>
                  <a:pt x="83387" y="15962"/>
                </a:lnTo>
                <a:lnTo>
                  <a:pt x="83281" y="15803"/>
                </a:lnTo>
                <a:lnTo>
                  <a:pt x="83176" y="15645"/>
                </a:lnTo>
                <a:lnTo>
                  <a:pt x="83052" y="15504"/>
                </a:lnTo>
                <a:lnTo>
                  <a:pt x="82982" y="15416"/>
                </a:lnTo>
                <a:lnTo>
                  <a:pt x="82911" y="15328"/>
                </a:lnTo>
                <a:lnTo>
                  <a:pt x="82841" y="15204"/>
                </a:lnTo>
                <a:lnTo>
                  <a:pt x="82753" y="15116"/>
                </a:lnTo>
                <a:lnTo>
                  <a:pt x="82665" y="15063"/>
                </a:lnTo>
                <a:lnTo>
                  <a:pt x="82541" y="15011"/>
                </a:lnTo>
                <a:lnTo>
                  <a:pt x="81907" y="14782"/>
                </a:lnTo>
                <a:lnTo>
                  <a:pt x="81731" y="14729"/>
                </a:lnTo>
                <a:lnTo>
                  <a:pt x="81555" y="14693"/>
                </a:lnTo>
                <a:lnTo>
                  <a:pt x="81379" y="14676"/>
                </a:lnTo>
                <a:lnTo>
                  <a:pt x="81202" y="14693"/>
                </a:lnTo>
                <a:lnTo>
                  <a:pt x="81114" y="14693"/>
                </a:lnTo>
                <a:lnTo>
                  <a:pt x="81044" y="14676"/>
                </a:lnTo>
                <a:lnTo>
                  <a:pt x="80973" y="14658"/>
                </a:lnTo>
                <a:lnTo>
                  <a:pt x="80903" y="14623"/>
                </a:lnTo>
                <a:lnTo>
                  <a:pt x="80850" y="14588"/>
                </a:lnTo>
                <a:lnTo>
                  <a:pt x="80797" y="14535"/>
                </a:lnTo>
                <a:lnTo>
                  <a:pt x="80691" y="14412"/>
                </a:lnTo>
                <a:lnTo>
                  <a:pt x="80551" y="14200"/>
                </a:lnTo>
                <a:lnTo>
                  <a:pt x="80410" y="13989"/>
                </a:lnTo>
                <a:lnTo>
                  <a:pt x="80251" y="13795"/>
                </a:lnTo>
                <a:lnTo>
                  <a:pt x="80075" y="13601"/>
                </a:lnTo>
                <a:lnTo>
                  <a:pt x="79899" y="13407"/>
                </a:lnTo>
                <a:lnTo>
                  <a:pt x="79722" y="13231"/>
                </a:lnTo>
                <a:lnTo>
                  <a:pt x="79335" y="12896"/>
                </a:lnTo>
                <a:lnTo>
                  <a:pt x="79176" y="12755"/>
                </a:lnTo>
                <a:lnTo>
                  <a:pt x="79053" y="12597"/>
                </a:lnTo>
                <a:lnTo>
                  <a:pt x="78930" y="12438"/>
                </a:lnTo>
                <a:lnTo>
                  <a:pt x="78824" y="12245"/>
                </a:lnTo>
                <a:lnTo>
                  <a:pt x="79000" y="12139"/>
                </a:lnTo>
                <a:lnTo>
                  <a:pt x="79176" y="12051"/>
                </a:lnTo>
                <a:lnTo>
                  <a:pt x="79370" y="11980"/>
                </a:lnTo>
                <a:lnTo>
                  <a:pt x="79564" y="11927"/>
                </a:lnTo>
                <a:lnTo>
                  <a:pt x="79758" y="11892"/>
                </a:lnTo>
                <a:lnTo>
                  <a:pt x="79952" y="11875"/>
                </a:lnTo>
                <a:lnTo>
                  <a:pt x="80128" y="11892"/>
                </a:lnTo>
                <a:lnTo>
                  <a:pt x="80321" y="11945"/>
                </a:lnTo>
                <a:lnTo>
                  <a:pt x="80498" y="11998"/>
                </a:lnTo>
                <a:lnTo>
                  <a:pt x="80656" y="12033"/>
                </a:lnTo>
                <a:lnTo>
                  <a:pt x="80832" y="12051"/>
                </a:lnTo>
                <a:lnTo>
                  <a:pt x="81009" y="12068"/>
                </a:lnTo>
                <a:lnTo>
                  <a:pt x="81343" y="12051"/>
                </a:lnTo>
                <a:lnTo>
                  <a:pt x="81696" y="12033"/>
                </a:lnTo>
                <a:lnTo>
                  <a:pt x="81819" y="12016"/>
                </a:lnTo>
                <a:lnTo>
                  <a:pt x="81872" y="11980"/>
                </a:lnTo>
                <a:lnTo>
                  <a:pt x="81925" y="11945"/>
                </a:lnTo>
                <a:lnTo>
                  <a:pt x="81995" y="11857"/>
                </a:lnTo>
                <a:lnTo>
                  <a:pt x="82048" y="11734"/>
                </a:lnTo>
                <a:lnTo>
                  <a:pt x="82083" y="11522"/>
                </a:lnTo>
                <a:lnTo>
                  <a:pt x="82101" y="11293"/>
                </a:lnTo>
                <a:lnTo>
                  <a:pt x="82083" y="11082"/>
                </a:lnTo>
                <a:lnTo>
                  <a:pt x="82030" y="10870"/>
                </a:lnTo>
                <a:lnTo>
                  <a:pt x="81960" y="10712"/>
                </a:lnTo>
                <a:lnTo>
                  <a:pt x="81872" y="10571"/>
                </a:lnTo>
                <a:lnTo>
                  <a:pt x="81766" y="10483"/>
                </a:lnTo>
                <a:lnTo>
                  <a:pt x="81625" y="10412"/>
                </a:lnTo>
                <a:lnTo>
                  <a:pt x="81484" y="10395"/>
                </a:lnTo>
                <a:lnTo>
                  <a:pt x="81343" y="10395"/>
                </a:lnTo>
                <a:lnTo>
                  <a:pt x="81185" y="10448"/>
                </a:lnTo>
                <a:lnTo>
                  <a:pt x="81044" y="10536"/>
                </a:lnTo>
                <a:lnTo>
                  <a:pt x="80885" y="10677"/>
                </a:lnTo>
                <a:lnTo>
                  <a:pt x="80762" y="10818"/>
                </a:lnTo>
                <a:lnTo>
                  <a:pt x="80639" y="10976"/>
                </a:lnTo>
                <a:lnTo>
                  <a:pt x="80498" y="11117"/>
                </a:lnTo>
                <a:lnTo>
                  <a:pt x="80339" y="11240"/>
                </a:lnTo>
                <a:lnTo>
                  <a:pt x="80181" y="11346"/>
                </a:lnTo>
                <a:lnTo>
                  <a:pt x="80022" y="11434"/>
                </a:lnTo>
                <a:lnTo>
                  <a:pt x="79846" y="11505"/>
                </a:lnTo>
                <a:lnTo>
                  <a:pt x="79652" y="11575"/>
                </a:lnTo>
                <a:lnTo>
                  <a:pt x="79458" y="11610"/>
                </a:lnTo>
                <a:lnTo>
                  <a:pt x="78771" y="11734"/>
                </a:lnTo>
                <a:lnTo>
                  <a:pt x="78066" y="11857"/>
                </a:lnTo>
                <a:lnTo>
                  <a:pt x="77749" y="11892"/>
                </a:lnTo>
                <a:lnTo>
                  <a:pt x="77450" y="11910"/>
                </a:lnTo>
                <a:lnTo>
                  <a:pt x="77133" y="11927"/>
                </a:lnTo>
                <a:lnTo>
                  <a:pt x="76815" y="11892"/>
                </a:lnTo>
                <a:lnTo>
                  <a:pt x="76375" y="11839"/>
                </a:lnTo>
                <a:lnTo>
                  <a:pt x="75952" y="11804"/>
                </a:lnTo>
                <a:lnTo>
                  <a:pt x="74067" y="11628"/>
                </a:lnTo>
                <a:lnTo>
                  <a:pt x="73398" y="11575"/>
                </a:lnTo>
                <a:lnTo>
                  <a:pt x="72746" y="11540"/>
                </a:lnTo>
                <a:lnTo>
                  <a:pt x="71865" y="11540"/>
                </a:lnTo>
                <a:lnTo>
                  <a:pt x="71424" y="11593"/>
                </a:lnTo>
                <a:lnTo>
                  <a:pt x="71001" y="11663"/>
                </a:lnTo>
                <a:lnTo>
                  <a:pt x="70896" y="11681"/>
                </a:lnTo>
                <a:lnTo>
                  <a:pt x="70843" y="11681"/>
                </a:lnTo>
                <a:lnTo>
                  <a:pt x="70790" y="11646"/>
                </a:lnTo>
                <a:lnTo>
                  <a:pt x="70790" y="11593"/>
                </a:lnTo>
                <a:lnTo>
                  <a:pt x="70808" y="11575"/>
                </a:lnTo>
                <a:lnTo>
                  <a:pt x="71689" y="10729"/>
                </a:lnTo>
                <a:lnTo>
                  <a:pt x="71777" y="10677"/>
                </a:lnTo>
                <a:lnTo>
                  <a:pt x="71865" y="10641"/>
                </a:lnTo>
                <a:lnTo>
                  <a:pt x="72006" y="10606"/>
                </a:lnTo>
                <a:lnTo>
                  <a:pt x="72111" y="10536"/>
                </a:lnTo>
                <a:lnTo>
                  <a:pt x="72199" y="10430"/>
                </a:lnTo>
                <a:lnTo>
                  <a:pt x="72288" y="10324"/>
                </a:lnTo>
                <a:lnTo>
                  <a:pt x="72358" y="10201"/>
                </a:lnTo>
                <a:lnTo>
                  <a:pt x="72411" y="10148"/>
                </a:lnTo>
                <a:lnTo>
                  <a:pt x="72464" y="10130"/>
                </a:lnTo>
                <a:lnTo>
                  <a:pt x="72499" y="10113"/>
                </a:lnTo>
                <a:lnTo>
                  <a:pt x="72534" y="10218"/>
                </a:lnTo>
                <a:lnTo>
                  <a:pt x="72552" y="10254"/>
                </a:lnTo>
                <a:lnTo>
                  <a:pt x="72534" y="10307"/>
                </a:lnTo>
                <a:lnTo>
                  <a:pt x="72499" y="10430"/>
                </a:lnTo>
                <a:lnTo>
                  <a:pt x="72446" y="10553"/>
                </a:lnTo>
                <a:lnTo>
                  <a:pt x="72429" y="10641"/>
                </a:lnTo>
                <a:lnTo>
                  <a:pt x="72429" y="10747"/>
                </a:lnTo>
                <a:lnTo>
                  <a:pt x="72922" y="10835"/>
                </a:lnTo>
                <a:lnTo>
                  <a:pt x="72975" y="10818"/>
                </a:lnTo>
                <a:lnTo>
                  <a:pt x="73045" y="10800"/>
                </a:lnTo>
                <a:lnTo>
                  <a:pt x="73292" y="10659"/>
                </a:lnTo>
                <a:lnTo>
                  <a:pt x="73398" y="10571"/>
                </a:lnTo>
                <a:lnTo>
                  <a:pt x="73503" y="10483"/>
                </a:lnTo>
                <a:lnTo>
                  <a:pt x="73574" y="10377"/>
                </a:lnTo>
                <a:lnTo>
                  <a:pt x="73662" y="10271"/>
                </a:lnTo>
                <a:lnTo>
                  <a:pt x="73697" y="10130"/>
                </a:lnTo>
                <a:lnTo>
                  <a:pt x="73732" y="9989"/>
                </a:lnTo>
                <a:lnTo>
                  <a:pt x="73750" y="9972"/>
                </a:lnTo>
                <a:lnTo>
                  <a:pt x="73785" y="9937"/>
                </a:lnTo>
                <a:lnTo>
                  <a:pt x="74032" y="10095"/>
                </a:lnTo>
                <a:lnTo>
                  <a:pt x="74173" y="10166"/>
                </a:lnTo>
                <a:lnTo>
                  <a:pt x="74314" y="10218"/>
                </a:lnTo>
                <a:lnTo>
                  <a:pt x="74455" y="10236"/>
                </a:lnTo>
                <a:lnTo>
                  <a:pt x="74613" y="10201"/>
                </a:lnTo>
                <a:lnTo>
                  <a:pt x="75529" y="9972"/>
                </a:lnTo>
                <a:lnTo>
                  <a:pt x="75600" y="9937"/>
                </a:lnTo>
                <a:lnTo>
                  <a:pt x="75670" y="9884"/>
                </a:lnTo>
                <a:lnTo>
                  <a:pt x="74737" y="8862"/>
                </a:lnTo>
                <a:lnTo>
                  <a:pt x="75142" y="8492"/>
                </a:lnTo>
                <a:lnTo>
                  <a:pt x="75529" y="8140"/>
                </a:lnTo>
                <a:lnTo>
                  <a:pt x="75688" y="7946"/>
                </a:lnTo>
                <a:lnTo>
                  <a:pt x="75864" y="7717"/>
                </a:lnTo>
                <a:lnTo>
                  <a:pt x="76023" y="7470"/>
                </a:lnTo>
                <a:lnTo>
                  <a:pt x="76146" y="7259"/>
                </a:lnTo>
                <a:lnTo>
                  <a:pt x="76040" y="7153"/>
                </a:lnTo>
                <a:lnTo>
                  <a:pt x="75935" y="7082"/>
                </a:lnTo>
                <a:lnTo>
                  <a:pt x="75811" y="7030"/>
                </a:lnTo>
                <a:lnTo>
                  <a:pt x="75688" y="6994"/>
                </a:lnTo>
                <a:lnTo>
                  <a:pt x="75406" y="6959"/>
                </a:lnTo>
                <a:lnTo>
                  <a:pt x="75142" y="6942"/>
                </a:lnTo>
                <a:lnTo>
                  <a:pt x="74860" y="6959"/>
                </a:lnTo>
                <a:lnTo>
                  <a:pt x="74578" y="6994"/>
                </a:lnTo>
                <a:lnTo>
                  <a:pt x="74455" y="7047"/>
                </a:lnTo>
                <a:lnTo>
                  <a:pt x="74331" y="7082"/>
                </a:lnTo>
                <a:lnTo>
                  <a:pt x="74067" y="7188"/>
                </a:lnTo>
                <a:lnTo>
                  <a:pt x="73574" y="6589"/>
                </a:lnTo>
                <a:lnTo>
                  <a:pt x="73503" y="6501"/>
                </a:lnTo>
                <a:lnTo>
                  <a:pt x="73468" y="6395"/>
                </a:lnTo>
                <a:lnTo>
                  <a:pt x="73433" y="6272"/>
                </a:lnTo>
                <a:lnTo>
                  <a:pt x="73450" y="6149"/>
                </a:lnTo>
                <a:lnTo>
                  <a:pt x="73450" y="6043"/>
                </a:lnTo>
                <a:lnTo>
                  <a:pt x="73433" y="5902"/>
                </a:lnTo>
                <a:lnTo>
                  <a:pt x="73345" y="5955"/>
                </a:lnTo>
                <a:lnTo>
                  <a:pt x="73257" y="5990"/>
                </a:lnTo>
                <a:lnTo>
                  <a:pt x="73133" y="6078"/>
                </a:lnTo>
                <a:lnTo>
                  <a:pt x="73028" y="6184"/>
                </a:lnTo>
                <a:lnTo>
                  <a:pt x="72816" y="6431"/>
                </a:lnTo>
                <a:lnTo>
                  <a:pt x="72693" y="6607"/>
                </a:lnTo>
                <a:lnTo>
                  <a:pt x="72658" y="6695"/>
                </a:lnTo>
                <a:lnTo>
                  <a:pt x="72622" y="6783"/>
                </a:lnTo>
                <a:lnTo>
                  <a:pt x="72587" y="6977"/>
                </a:lnTo>
                <a:lnTo>
                  <a:pt x="72587" y="7188"/>
                </a:lnTo>
                <a:lnTo>
                  <a:pt x="72605" y="7382"/>
                </a:lnTo>
                <a:lnTo>
                  <a:pt x="72605" y="7488"/>
                </a:lnTo>
                <a:lnTo>
                  <a:pt x="72605" y="7593"/>
                </a:lnTo>
                <a:lnTo>
                  <a:pt x="72429" y="7629"/>
                </a:lnTo>
                <a:lnTo>
                  <a:pt x="72217" y="7681"/>
                </a:lnTo>
                <a:lnTo>
                  <a:pt x="72006" y="7734"/>
                </a:lnTo>
                <a:lnTo>
                  <a:pt x="71794" y="7822"/>
                </a:lnTo>
                <a:lnTo>
                  <a:pt x="71600" y="7928"/>
                </a:lnTo>
                <a:lnTo>
                  <a:pt x="71371" y="8104"/>
                </a:lnTo>
                <a:lnTo>
                  <a:pt x="71248" y="8175"/>
                </a:lnTo>
                <a:lnTo>
                  <a:pt x="71125" y="8228"/>
                </a:lnTo>
                <a:lnTo>
                  <a:pt x="71072" y="8245"/>
                </a:lnTo>
                <a:lnTo>
                  <a:pt x="71037" y="8298"/>
                </a:lnTo>
                <a:lnTo>
                  <a:pt x="71037" y="8351"/>
                </a:lnTo>
                <a:lnTo>
                  <a:pt x="71054" y="8421"/>
                </a:lnTo>
                <a:lnTo>
                  <a:pt x="71107" y="8510"/>
                </a:lnTo>
                <a:lnTo>
                  <a:pt x="71178" y="8580"/>
                </a:lnTo>
                <a:lnTo>
                  <a:pt x="71266" y="8633"/>
                </a:lnTo>
                <a:lnTo>
                  <a:pt x="71371" y="8668"/>
                </a:lnTo>
                <a:lnTo>
                  <a:pt x="71530" y="8721"/>
                </a:lnTo>
                <a:lnTo>
                  <a:pt x="71689" y="8791"/>
                </a:lnTo>
                <a:lnTo>
                  <a:pt x="71830" y="8880"/>
                </a:lnTo>
                <a:lnTo>
                  <a:pt x="71953" y="8968"/>
                </a:lnTo>
                <a:lnTo>
                  <a:pt x="72217" y="9179"/>
                </a:lnTo>
                <a:lnTo>
                  <a:pt x="72481" y="9390"/>
                </a:lnTo>
                <a:lnTo>
                  <a:pt x="72358" y="9672"/>
                </a:lnTo>
                <a:lnTo>
                  <a:pt x="72288" y="9813"/>
                </a:lnTo>
                <a:lnTo>
                  <a:pt x="72199" y="9937"/>
                </a:lnTo>
                <a:lnTo>
                  <a:pt x="72111" y="10060"/>
                </a:lnTo>
                <a:lnTo>
                  <a:pt x="72006" y="10166"/>
                </a:lnTo>
                <a:lnTo>
                  <a:pt x="71900" y="10271"/>
                </a:lnTo>
                <a:lnTo>
                  <a:pt x="71777" y="10359"/>
                </a:lnTo>
                <a:lnTo>
                  <a:pt x="71530" y="10536"/>
                </a:lnTo>
                <a:lnTo>
                  <a:pt x="71301" y="10729"/>
                </a:lnTo>
                <a:lnTo>
                  <a:pt x="71072" y="10941"/>
                </a:lnTo>
                <a:lnTo>
                  <a:pt x="70861" y="11170"/>
                </a:lnTo>
                <a:lnTo>
                  <a:pt x="70755" y="11293"/>
                </a:lnTo>
                <a:lnTo>
                  <a:pt x="70631" y="11417"/>
                </a:lnTo>
                <a:lnTo>
                  <a:pt x="70367" y="11628"/>
                </a:lnTo>
                <a:lnTo>
                  <a:pt x="70085" y="11804"/>
                </a:lnTo>
                <a:lnTo>
                  <a:pt x="69768" y="11945"/>
                </a:lnTo>
                <a:lnTo>
                  <a:pt x="69522" y="12033"/>
                </a:lnTo>
                <a:lnTo>
                  <a:pt x="69275" y="12121"/>
                </a:lnTo>
                <a:lnTo>
                  <a:pt x="69011" y="12192"/>
                </a:lnTo>
                <a:lnTo>
                  <a:pt x="68746" y="12245"/>
                </a:lnTo>
                <a:lnTo>
                  <a:pt x="68500" y="12297"/>
                </a:lnTo>
                <a:lnTo>
                  <a:pt x="68235" y="12315"/>
                </a:lnTo>
                <a:lnTo>
                  <a:pt x="67971" y="12350"/>
                </a:lnTo>
                <a:lnTo>
                  <a:pt x="67689" y="12350"/>
                </a:lnTo>
                <a:lnTo>
                  <a:pt x="67566" y="12333"/>
                </a:lnTo>
                <a:lnTo>
                  <a:pt x="67566" y="12262"/>
                </a:lnTo>
                <a:lnTo>
                  <a:pt x="67566" y="12192"/>
                </a:lnTo>
                <a:lnTo>
                  <a:pt x="67601" y="12121"/>
                </a:lnTo>
                <a:lnTo>
                  <a:pt x="67636" y="12086"/>
                </a:lnTo>
                <a:lnTo>
                  <a:pt x="67689" y="12051"/>
                </a:lnTo>
                <a:lnTo>
                  <a:pt x="67742" y="12033"/>
                </a:lnTo>
                <a:lnTo>
                  <a:pt x="67848" y="11998"/>
                </a:lnTo>
                <a:lnTo>
                  <a:pt x="67936" y="11980"/>
                </a:lnTo>
                <a:lnTo>
                  <a:pt x="68024" y="11980"/>
                </a:lnTo>
                <a:lnTo>
                  <a:pt x="68323" y="11945"/>
                </a:lnTo>
                <a:lnTo>
                  <a:pt x="68482" y="11892"/>
                </a:lnTo>
                <a:lnTo>
                  <a:pt x="68623" y="11857"/>
                </a:lnTo>
                <a:lnTo>
                  <a:pt x="68746" y="11787"/>
                </a:lnTo>
                <a:lnTo>
                  <a:pt x="68887" y="11716"/>
                </a:lnTo>
                <a:lnTo>
                  <a:pt x="69011" y="11646"/>
                </a:lnTo>
                <a:lnTo>
                  <a:pt x="69134" y="11540"/>
                </a:lnTo>
                <a:lnTo>
                  <a:pt x="69275" y="11399"/>
                </a:lnTo>
                <a:lnTo>
                  <a:pt x="69416" y="11258"/>
                </a:lnTo>
                <a:lnTo>
                  <a:pt x="69539" y="11117"/>
                </a:lnTo>
                <a:lnTo>
                  <a:pt x="69645" y="10958"/>
                </a:lnTo>
                <a:lnTo>
                  <a:pt x="69733" y="10782"/>
                </a:lnTo>
                <a:lnTo>
                  <a:pt x="69821" y="10624"/>
                </a:lnTo>
                <a:lnTo>
                  <a:pt x="69892" y="10430"/>
                </a:lnTo>
                <a:lnTo>
                  <a:pt x="69944" y="10236"/>
                </a:lnTo>
                <a:lnTo>
                  <a:pt x="69997" y="9884"/>
                </a:lnTo>
                <a:lnTo>
                  <a:pt x="70050" y="9549"/>
                </a:lnTo>
                <a:lnTo>
                  <a:pt x="70085" y="9197"/>
                </a:lnTo>
                <a:lnTo>
                  <a:pt x="70085" y="8827"/>
                </a:lnTo>
                <a:lnTo>
                  <a:pt x="70085" y="8369"/>
                </a:lnTo>
                <a:lnTo>
                  <a:pt x="70103" y="8140"/>
                </a:lnTo>
                <a:lnTo>
                  <a:pt x="70138" y="7911"/>
                </a:lnTo>
                <a:lnTo>
                  <a:pt x="70173" y="7681"/>
                </a:lnTo>
                <a:lnTo>
                  <a:pt x="70226" y="7452"/>
                </a:lnTo>
                <a:lnTo>
                  <a:pt x="70297" y="7241"/>
                </a:lnTo>
                <a:lnTo>
                  <a:pt x="70385" y="7012"/>
                </a:lnTo>
                <a:lnTo>
                  <a:pt x="70402" y="6977"/>
                </a:lnTo>
                <a:lnTo>
                  <a:pt x="70402" y="6924"/>
                </a:lnTo>
                <a:lnTo>
                  <a:pt x="70402" y="6871"/>
                </a:lnTo>
                <a:lnTo>
                  <a:pt x="70367" y="6818"/>
                </a:lnTo>
                <a:lnTo>
                  <a:pt x="70209" y="6818"/>
                </a:lnTo>
                <a:lnTo>
                  <a:pt x="69786" y="7012"/>
                </a:lnTo>
                <a:lnTo>
                  <a:pt x="69363" y="7206"/>
                </a:lnTo>
                <a:lnTo>
                  <a:pt x="68958" y="7435"/>
                </a:lnTo>
                <a:lnTo>
                  <a:pt x="68764" y="7558"/>
                </a:lnTo>
                <a:lnTo>
                  <a:pt x="68570" y="7681"/>
                </a:lnTo>
                <a:lnTo>
                  <a:pt x="68394" y="7840"/>
                </a:lnTo>
                <a:lnTo>
                  <a:pt x="68218" y="7981"/>
                </a:lnTo>
                <a:lnTo>
                  <a:pt x="68042" y="8157"/>
                </a:lnTo>
                <a:lnTo>
                  <a:pt x="67901" y="8316"/>
                </a:lnTo>
                <a:lnTo>
                  <a:pt x="67760" y="8510"/>
                </a:lnTo>
                <a:lnTo>
                  <a:pt x="67619" y="8686"/>
                </a:lnTo>
                <a:lnTo>
                  <a:pt x="67513" y="8897"/>
                </a:lnTo>
                <a:lnTo>
                  <a:pt x="67407" y="9109"/>
                </a:lnTo>
                <a:lnTo>
                  <a:pt x="67319" y="9320"/>
                </a:lnTo>
                <a:lnTo>
                  <a:pt x="67249" y="9549"/>
                </a:lnTo>
                <a:lnTo>
                  <a:pt x="67196" y="9778"/>
                </a:lnTo>
                <a:lnTo>
                  <a:pt x="67178" y="10007"/>
                </a:lnTo>
                <a:lnTo>
                  <a:pt x="67161" y="10236"/>
                </a:lnTo>
                <a:lnTo>
                  <a:pt x="67161" y="10465"/>
                </a:lnTo>
                <a:lnTo>
                  <a:pt x="67178" y="10694"/>
                </a:lnTo>
                <a:lnTo>
                  <a:pt x="67196" y="10923"/>
                </a:lnTo>
                <a:lnTo>
                  <a:pt x="67231" y="11135"/>
                </a:lnTo>
                <a:lnTo>
                  <a:pt x="67249" y="11328"/>
                </a:lnTo>
                <a:lnTo>
                  <a:pt x="67231" y="11522"/>
                </a:lnTo>
                <a:lnTo>
                  <a:pt x="67196" y="11716"/>
                </a:lnTo>
                <a:lnTo>
                  <a:pt x="67125" y="11875"/>
                </a:lnTo>
                <a:lnTo>
                  <a:pt x="67037" y="12033"/>
                </a:lnTo>
                <a:lnTo>
                  <a:pt x="66914" y="12156"/>
                </a:lnTo>
                <a:lnTo>
                  <a:pt x="66773" y="12262"/>
                </a:lnTo>
                <a:lnTo>
                  <a:pt x="66615" y="12350"/>
                </a:lnTo>
                <a:lnTo>
                  <a:pt x="66421" y="12421"/>
                </a:lnTo>
                <a:lnTo>
                  <a:pt x="66139" y="12491"/>
                </a:lnTo>
                <a:lnTo>
                  <a:pt x="65875" y="12579"/>
                </a:lnTo>
                <a:lnTo>
                  <a:pt x="65610" y="12685"/>
                </a:lnTo>
                <a:lnTo>
                  <a:pt x="65346" y="12791"/>
                </a:lnTo>
                <a:lnTo>
                  <a:pt x="64888" y="12985"/>
                </a:lnTo>
                <a:lnTo>
                  <a:pt x="64430" y="13143"/>
                </a:lnTo>
                <a:lnTo>
                  <a:pt x="63954" y="13284"/>
                </a:lnTo>
                <a:lnTo>
                  <a:pt x="63478" y="13425"/>
                </a:lnTo>
                <a:lnTo>
                  <a:pt x="63373" y="13443"/>
                </a:lnTo>
                <a:lnTo>
                  <a:pt x="63320" y="13443"/>
                </a:lnTo>
                <a:lnTo>
                  <a:pt x="63249" y="13425"/>
                </a:lnTo>
                <a:lnTo>
                  <a:pt x="63249" y="13372"/>
                </a:lnTo>
                <a:lnTo>
                  <a:pt x="63249" y="13302"/>
                </a:lnTo>
                <a:lnTo>
                  <a:pt x="63514" y="12227"/>
                </a:lnTo>
                <a:lnTo>
                  <a:pt x="63619" y="11910"/>
                </a:lnTo>
                <a:lnTo>
                  <a:pt x="63725" y="11593"/>
                </a:lnTo>
                <a:lnTo>
                  <a:pt x="63848" y="11293"/>
                </a:lnTo>
                <a:lnTo>
                  <a:pt x="64025" y="11011"/>
                </a:lnTo>
                <a:lnTo>
                  <a:pt x="64025" y="10958"/>
                </a:lnTo>
                <a:lnTo>
                  <a:pt x="64042" y="10906"/>
                </a:lnTo>
                <a:lnTo>
                  <a:pt x="63919" y="10835"/>
                </a:lnTo>
                <a:lnTo>
                  <a:pt x="63778" y="10782"/>
                </a:lnTo>
                <a:lnTo>
                  <a:pt x="63637" y="10747"/>
                </a:lnTo>
                <a:lnTo>
                  <a:pt x="63496" y="10729"/>
                </a:lnTo>
                <a:lnTo>
                  <a:pt x="63091" y="10677"/>
                </a:lnTo>
                <a:lnTo>
                  <a:pt x="62703" y="10624"/>
                </a:lnTo>
                <a:lnTo>
                  <a:pt x="62421" y="10606"/>
                </a:lnTo>
                <a:lnTo>
                  <a:pt x="61875" y="10606"/>
                </a:lnTo>
                <a:lnTo>
                  <a:pt x="61611" y="10624"/>
                </a:lnTo>
                <a:lnTo>
                  <a:pt x="61347" y="10659"/>
                </a:lnTo>
                <a:lnTo>
                  <a:pt x="61082" y="10694"/>
                </a:lnTo>
                <a:lnTo>
                  <a:pt x="60818" y="10765"/>
                </a:lnTo>
                <a:lnTo>
                  <a:pt x="60554" y="10835"/>
                </a:lnTo>
                <a:lnTo>
                  <a:pt x="59832" y="11047"/>
                </a:lnTo>
                <a:lnTo>
                  <a:pt x="59109" y="11293"/>
                </a:lnTo>
                <a:lnTo>
                  <a:pt x="59039" y="11311"/>
                </a:lnTo>
                <a:lnTo>
                  <a:pt x="58986" y="11311"/>
                </a:lnTo>
                <a:lnTo>
                  <a:pt x="58951" y="11258"/>
                </a:lnTo>
                <a:lnTo>
                  <a:pt x="59021" y="10818"/>
                </a:lnTo>
                <a:lnTo>
                  <a:pt x="59109" y="10289"/>
                </a:lnTo>
                <a:lnTo>
                  <a:pt x="59144" y="10025"/>
                </a:lnTo>
                <a:lnTo>
                  <a:pt x="59180" y="9743"/>
                </a:lnTo>
                <a:lnTo>
                  <a:pt x="59180" y="9567"/>
                </a:lnTo>
                <a:lnTo>
                  <a:pt x="59180" y="9373"/>
                </a:lnTo>
                <a:lnTo>
                  <a:pt x="59144" y="9003"/>
                </a:lnTo>
                <a:lnTo>
                  <a:pt x="59127" y="8897"/>
                </a:lnTo>
                <a:lnTo>
                  <a:pt x="59144" y="8791"/>
                </a:lnTo>
                <a:lnTo>
                  <a:pt x="59162" y="8686"/>
                </a:lnTo>
                <a:lnTo>
                  <a:pt x="59215" y="8580"/>
                </a:lnTo>
                <a:lnTo>
                  <a:pt x="59268" y="8510"/>
                </a:lnTo>
                <a:lnTo>
                  <a:pt x="59321" y="8439"/>
                </a:lnTo>
                <a:lnTo>
                  <a:pt x="59409" y="8386"/>
                </a:lnTo>
                <a:lnTo>
                  <a:pt x="59514" y="8351"/>
                </a:lnTo>
                <a:lnTo>
                  <a:pt x="59514" y="8457"/>
                </a:lnTo>
                <a:lnTo>
                  <a:pt x="59497" y="8545"/>
                </a:lnTo>
                <a:lnTo>
                  <a:pt x="59444" y="8721"/>
                </a:lnTo>
                <a:lnTo>
                  <a:pt x="59391" y="8897"/>
                </a:lnTo>
                <a:lnTo>
                  <a:pt x="59373" y="9091"/>
                </a:lnTo>
                <a:lnTo>
                  <a:pt x="59373" y="9267"/>
                </a:lnTo>
                <a:lnTo>
                  <a:pt x="59391" y="9461"/>
                </a:lnTo>
                <a:lnTo>
                  <a:pt x="59444" y="9760"/>
                </a:lnTo>
                <a:lnTo>
                  <a:pt x="59514" y="10042"/>
                </a:lnTo>
                <a:lnTo>
                  <a:pt x="59620" y="10342"/>
                </a:lnTo>
                <a:lnTo>
                  <a:pt x="59726" y="10624"/>
                </a:lnTo>
                <a:lnTo>
                  <a:pt x="59814" y="10782"/>
                </a:lnTo>
                <a:lnTo>
                  <a:pt x="59884" y="10853"/>
                </a:lnTo>
                <a:lnTo>
                  <a:pt x="59955" y="10923"/>
                </a:lnTo>
                <a:lnTo>
                  <a:pt x="60237" y="10641"/>
                </a:lnTo>
                <a:lnTo>
                  <a:pt x="60378" y="10518"/>
                </a:lnTo>
                <a:lnTo>
                  <a:pt x="60501" y="10395"/>
                </a:lnTo>
                <a:lnTo>
                  <a:pt x="60660" y="10307"/>
                </a:lnTo>
                <a:lnTo>
                  <a:pt x="60818" y="10218"/>
                </a:lnTo>
                <a:lnTo>
                  <a:pt x="61047" y="10130"/>
                </a:lnTo>
                <a:lnTo>
                  <a:pt x="61294" y="10042"/>
                </a:lnTo>
                <a:lnTo>
                  <a:pt x="61629" y="9919"/>
                </a:lnTo>
                <a:lnTo>
                  <a:pt x="61963" y="9831"/>
                </a:lnTo>
                <a:lnTo>
                  <a:pt x="62069" y="9796"/>
                </a:lnTo>
                <a:lnTo>
                  <a:pt x="62175" y="9743"/>
                </a:lnTo>
                <a:lnTo>
                  <a:pt x="62263" y="9690"/>
                </a:lnTo>
                <a:lnTo>
                  <a:pt x="62351" y="9619"/>
                </a:lnTo>
                <a:lnTo>
                  <a:pt x="62421" y="9549"/>
                </a:lnTo>
                <a:lnTo>
                  <a:pt x="62492" y="9461"/>
                </a:lnTo>
                <a:lnTo>
                  <a:pt x="62545" y="9373"/>
                </a:lnTo>
                <a:lnTo>
                  <a:pt x="62598" y="9267"/>
                </a:lnTo>
                <a:lnTo>
                  <a:pt x="62703" y="9056"/>
                </a:lnTo>
                <a:lnTo>
                  <a:pt x="62756" y="8985"/>
                </a:lnTo>
                <a:lnTo>
                  <a:pt x="62809" y="8897"/>
                </a:lnTo>
                <a:lnTo>
                  <a:pt x="62985" y="9267"/>
                </a:lnTo>
                <a:lnTo>
                  <a:pt x="63126" y="9567"/>
                </a:lnTo>
                <a:lnTo>
                  <a:pt x="63285" y="9831"/>
                </a:lnTo>
                <a:lnTo>
                  <a:pt x="63478" y="10095"/>
                </a:lnTo>
                <a:lnTo>
                  <a:pt x="63690" y="10342"/>
                </a:lnTo>
                <a:lnTo>
                  <a:pt x="63901" y="10553"/>
                </a:lnTo>
                <a:lnTo>
                  <a:pt x="64148" y="10765"/>
                </a:lnTo>
                <a:lnTo>
                  <a:pt x="64412" y="10958"/>
                </a:lnTo>
                <a:lnTo>
                  <a:pt x="64694" y="11117"/>
                </a:lnTo>
                <a:lnTo>
                  <a:pt x="64888" y="11223"/>
                </a:lnTo>
                <a:lnTo>
                  <a:pt x="65099" y="11311"/>
                </a:lnTo>
                <a:lnTo>
                  <a:pt x="65311" y="11381"/>
                </a:lnTo>
                <a:lnTo>
                  <a:pt x="65522" y="11417"/>
                </a:lnTo>
                <a:lnTo>
                  <a:pt x="65734" y="11434"/>
                </a:lnTo>
                <a:lnTo>
                  <a:pt x="65945" y="11434"/>
                </a:lnTo>
                <a:lnTo>
                  <a:pt x="66174" y="11417"/>
                </a:lnTo>
                <a:lnTo>
                  <a:pt x="66385" y="11381"/>
                </a:lnTo>
                <a:lnTo>
                  <a:pt x="66509" y="11346"/>
                </a:lnTo>
                <a:lnTo>
                  <a:pt x="66632" y="11293"/>
                </a:lnTo>
                <a:lnTo>
                  <a:pt x="66615" y="11099"/>
                </a:lnTo>
                <a:lnTo>
                  <a:pt x="66562" y="10765"/>
                </a:lnTo>
                <a:lnTo>
                  <a:pt x="66509" y="10430"/>
                </a:lnTo>
                <a:lnTo>
                  <a:pt x="66491" y="10095"/>
                </a:lnTo>
                <a:lnTo>
                  <a:pt x="66509" y="9760"/>
                </a:lnTo>
                <a:lnTo>
                  <a:pt x="66509" y="9514"/>
                </a:lnTo>
                <a:lnTo>
                  <a:pt x="66491" y="9285"/>
                </a:lnTo>
                <a:lnTo>
                  <a:pt x="66438" y="9056"/>
                </a:lnTo>
                <a:lnTo>
                  <a:pt x="66385" y="8827"/>
                </a:lnTo>
                <a:lnTo>
                  <a:pt x="66297" y="8615"/>
                </a:lnTo>
                <a:lnTo>
                  <a:pt x="66192" y="8404"/>
                </a:lnTo>
                <a:lnTo>
                  <a:pt x="66051" y="8210"/>
                </a:lnTo>
                <a:lnTo>
                  <a:pt x="65910" y="8016"/>
                </a:lnTo>
                <a:lnTo>
                  <a:pt x="65716" y="7770"/>
                </a:lnTo>
                <a:lnTo>
                  <a:pt x="65681" y="7699"/>
                </a:lnTo>
                <a:lnTo>
                  <a:pt x="65663" y="7593"/>
                </a:lnTo>
                <a:lnTo>
                  <a:pt x="66174" y="7593"/>
                </a:lnTo>
                <a:lnTo>
                  <a:pt x="66421" y="7558"/>
                </a:lnTo>
                <a:lnTo>
                  <a:pt x="66667" y="7523"/>
                </a:lnTo>
                <a:lnTo>
                  <a:pt x="66914" y="7488"/>
                </a:lnTo>
                <a:lnTo>
                  <a:pt x="67161" y="7417"/>
                </a:lnTo>
                <a:lnTo>
                  <a:pt x="67390" y="7347"/>
                </a:lnTo>
                <a:lnTo>
                  <a:pt x="67636" y="7241"/>
                </a:lnTo>
                <a:lnTo>
                  <a:pt x="67848" y="7135"/>
                </a:lnTo>
                <a:lnTo>
                  <a:pt x="68077" y="7012"/>
                </a:lnTo>
                <a:lnTo>
                  <a:pt x="68271" y="6871"/>
                </a:lnTo>
                <a:lnTo>
                  <a:pt x="68464" y="6712"/>
                </a:lnTo>
                <a:lnTo>
                  <a:pt x="68658" y="6554"/>
                </a:lnTo>
                <a:lnTo>
                  <a:pt x="68817" y="6360"/>
                </a:lnTo>
                <a:lnTo>
                  <a:pt x="68975" y="6166"/>
                </a:lnTo>
                <a:lnTo>
                  <a:pt x="69134" y="5973"/>
                </a:lnTo>
                <a:lnTo>
                  <a:pt x="69046" y="5884"/>
                </a:lnTo>
                <a:lnTo>
                  <a:pt x="68958" y="5832"/>
                </a:lnTo>
                <a:lnTo>
                  <a:pt x="68799" y="5761"/>
                </a:lnTo>
                <a:lnTo>
                  <a:pt x="68641" y="5673"/>
                </a:lnTo>
                <a:lnTo>
                  <a:pt x="68341" y="5479"/>
                </a:lnTo>
                <a:lnTo>
                  <a:pt x="68042" y="5250"/>
                </a:lnTo>
                <a:lnTo>
                  <a:pt x="67777" y="5021"/>
                </a:lnTo>
                <a:lnTo>
                  <a:pt x="67354" y="4634"/>
                </a:lnTo>
                <a:lnTo>
                  <a:pt x="67196" y="4510"/>
                </a:lnTo>
                <a:lnTo>
                  <a:pt x="67037" y="4405"/>
                </a:lnTo>
                <a:lnTo>
                  <a:pt x="66879" y="4316"/>
                </a:lnTo>
                <a:lnTo>
                  <a:pt x="66703" y="4264"/>
                </a:lnTo>
                <a:lnTo>
                  <a:pt x="66526" y="4228"/>
                </a:lnTo>
                <a:lnTo>
                  <a:pt x="66174" y="4228"/>
                </a:lnTo>
                <a:lnTo>
                  <a:pt x="65980" y="4281"/>
                </a:lnTo>
                <a:lnTo>
                  <a:pt x="65223" y="4475"/>
                </a:lnTo>
                <a:lnTo>
                  <a:pt x="65135" y="4493"/>
                </a:lnTo>
                <a:lnTo>
                  <a:pt x="65029" y="4493"/>
                </a:lnTo>
                <a:lnTo>
                  <a:pt x="65011" y="4422"/>
                </a:lnTo>
                <a:lnTo>
                  <a:pt x="64994" y="4352"/>
                </a:lnTo>
                <a:lnTo>
                  <a:pt x="64994" y="4123"/>
                </a:lnTo>
                <a:lnTo>
                  <a:pt x="64976" y="3911"/>
                </a:lnTo>
                <a:lnTo>
                  <a:pt x="64941" y="3682"/>
                </a:lnTo>
                <a:lnTo>
                  <a:pt x="64906" y="3453"/>
                </a:lnTo>
                <a:lnTo>
                  <a:pt x="64853" y="3242"/>
                </a:lnTo>
                <a:lnTo>
                  <a:pt x="64800" y="3030"/>
                </a:lnTo>
                <a:lnTo>
                  <a:pt x="64641" y="2607"/>
                </a:lnTo>
                <a:lnTo>
                  <a:pt x="64254" y="1674"/>
                </a:lnTo>
                <a:lnTo>
                  <a:pt x="63848" y="758"/>
                </a:lnTo>
                <a:lnTo>
                  <a:pt x="63796" y="705"/>
                </a:lnTo>
                <a:lnTo>
                  <a:pt x="63672" y="722"/>
                </a:lnTo>
                <a:lnTo>
                  <a:pt x="63549" y="740"/>
                </a:lnTo>
                <a:lnTo>
                  <a:pt x="63426" y="775"/>
                </a:lnTo>
                <a:lnTo>
                  <a:pt x="63302" y="828"/>
                </a:lnTo>
                <a:lnTo>
                  <a:pt x="63056" y="951"/>
                </a:lnTo>
                <a:lnTo>
                  <a:pt x="62844" y="1110"/>
                </a:lnTo>
                <a:lnTo>
                  <a:pt x="62650" y="1304"/>
                </a:lnTo>
                <a:lnTo>
                  <a:pt x="62492" y="1515"/>
                </a:lnTo>
                <a:lnTo>
                  <a:pt x="62421" y="1638"/>
                </a:lnTo>
                <a:lnTo>
                  <a:pt x="62369" y="1744"/>
                </a:lnTo>
                <a:lnTo>
                  <a:pt x="62316" y="1868"/>
                </a:lnTo>
                <a:lnTo>
                  <a:pt x="62280" y="1991"/>
                </a:lnTo>
                <a:lnTo>
                  <a:pt x="62192" y="2467"/>
                </a:lnTo>
                <a:lnTo>
                  <a:pt x="62104" y="2925"/>
                </a:lnTo>
                <a:lnTo>
                  <a:pt x="62051" y="3400"/>
                </a:lnTo>
                <a:lnTo>
                  <a:pt x="62034" y="3629"/>
                </a:lnTo>
                <a:lnTo>
                  <a:pt x="62034" y="3876"/>
                </a:lnTo>
                <a:lnTo>
                  <a:pt x="62034" y="3946"/>
                </a:lnTo>
                <a:lnTo>
                  <a:pt x="62016" y="3982"/>
                </a:lnTo>
                <a:lnTo>
                  <a:pt x="61963" y="4017"/>
                </a:lnTo>
                <a:lnTo>
                  <a:pt x="61734" y="3894"/>
                </a:lnTo>
                <a:lnTo>
                  <a:pt x="61540" y="3788"/>
                </a:lnTo>
                <a:lnTo>
                  <a:pt x="61347" y="3717"/>
                </a:lnTo>
                <a:lnTo>
                  <a:pt x="61118" y="3682"/>
                </a:lnTo>
                <a:lnTo>
                  <a:pt x="60712" y="3682"/>
                </a:lnTo>
                <a:lnTo>
                  <a:pt x="60519" y="3717"/>
                </a:lnTo>
                <a:lnTo>
                  <a:pt x="60325" y="3753"/>
                </a:lnTo>
                <a:lnTo>
                  <a:pt x="60149" y="3823"/>
                </a:lnTo>
                <a:lnTo>
                  <a:pt x="59550" y="4052"/>
                </a:lnTo>
                <a:lnTo>
                  <a:pt x="59444" y="4070"/>
                </a:lnTo>
                <a:lnTo>
                  <a:pt x="59356" y="4070"/>
                </a:lnTo>
                <a:lnTo>
                  <a:pt x="59285" y="4035"/>
                </a:lnTo>
                <a:lnTo>
                  <a:pt x="59232" y="3946"/>
                </a:lnTo>
                <a:lnTo>
                  <a:pt x="59039" y="3559"/>
                </a:lnTo>
                <a:lnTo>
                  <a:pt x="58951" y="3347"/>
                </a:lnTo>
                <a:lnTo>
                  <a:pt x="58862" y="3154"/>
                </a:lnTo>
                <a:lnTo>
                  <a:pt x="58810" y="2942"/>
                </a:lnTo>
                <a:lnTo>
                  <a:pt x="58757" y="2731"/>
                </a:lnTo>
                <a:lnTo>
                  <a:pt x="58722" y="2519"/>
                </a:lnTo>
                <a:lnTo>
                  <a:pt x="58722" y="2290"/>
                </a:lnTo>
                <a:lnTo>
                  <a:pt x="58686" y="2008"/>
                </a:lnTo>
                <a:lnTo>
                  <a:pt x="58563" y="2026"/>
                </a:lnTo>
                <a:lnTo>
                  <a:pt x="58475" y="2044"/>
                </a:lnTo>
                <a:lnTo>
                  <a:pt x="58387" y="2079"/>
                </a:lnTo>
                <a:lnTo>
                  <a:pt x="58299" y="2149"/>
                </a:lnTo>
                <a:lnTo>
                  <a:pt x="58158" y="2290"/>
                </a:lnTo>
                <a:lnTo>
                  <a:pt x="57277" y="3365"/>
                </a:lnTo>
                <a:lnTo>
                  <a:pt x="57136" y="3541"/>
                </a:lnTo>
                <a:lnTo>
                  <a:pt x="57030" y="3753"/>
                </a:lnTo>
                <a:lnTo>
                  <a:pt x="56924" y="3946"/>
                </a:lnTo>
                <a:lnTo>
                  <a:pt x="56854" y="4158"/>
                </a:lnTo>
                <a:lnTo>
                  <a:pt x="56713" y="4634"/>
                </a:lnTo>
                <a:lnTo>
                  <a:pt x="56590" y="5109"/>
                </a:lnTo>
                <a:lnTo>
                  <a:pt x="56537" y="5391"/>
                </a:lnTo>
                <a:lnTo>
                  <a:pt x="56537" y="5532"/>
                </a:lnTo>
                <a:lnTo>
                  <a:pt x="56537" y="5673"/>
                </a:lnTo>
                <a:lnTo>
                  <a:pt x="56555" y="5814"/>
                </a:lnTo>
                <a:lnTo>
                  <a:pt x="56572" y="5955"/>
                </a:lnTo>
                <a:lnTo>
                  <a:pt x="56607" y="6096"/>
                </a:lnTo>
                <a:lnTo>
                  <a:pt x="56660" y="6237"/>
                </a:lnTo>
                <a:lnTo>
                  <a:pt x="56872" y="6801"/>
                </a:lnTo>
                <a:lnTo>
                  <a:pt x="56977" y="7030"/>
                </a:lnTo>
                <a:lnTo>
                  <a:pt x="57118" y="7223"/>
                </a:lnTo>
                <a:lnTo>
                  <a:pt x="57277" y="7400"/>
                </a:lnTo>
                <a:lnTo>
                  <a:pt x="57471" y="7576"/>
                </a:lnTo>
                <a:lnTo>
                  <a:pt x="57911" y="7911"/>
                </a:lnTo>
                <a:lnTo>
                  <a:pt x="58352" y="8263"/>
                </a:lnTo>
                <a:lnTo>
                  <a:pt x="58528" y="8421"/>
                </a:lnTo>
                <a:lnTo>
                  <a:pt x="58686" y="8615"/>
                </a:lnTo>
                <a:lnTo>
                  <a:pt x="58810" y="8809"/>
                </a:lnTo>
                <a:lnTo>
                  <a:pt x="58915" y="9020"/>
                </a:lnTo>
                <a:lnTo>
                  <a:pt x="58968" y="9249"/>
                </a:lnTo>
                <a:lnTo>
                  <a:pt x="59003" y="9479"/>
                </a:lnTo>
                <a:lnTo>
                  <a:pt x="59003" y="9725"/>
                </a:lnTo>
                <a:lnTo>
                  <a:pt x="58968" y="9972"/>
                </a:lnTo>
                <a:lnTo>
                  <a:pt x="58880" y="10359"/>
                </a:lnTo>
                <a:lnTo>
                  <a:pt x="58810" y="10729"/>
                </a:lnTo>
                <a:lnTo>
                  <a:pt x="58739" y="10958"/>
                </a:lnTo>
                <a:lnTo>
                  <a:pt x="58722" y="10976"/>
                </a:lnTo>
                <a:lnTo>
                  <a:pt x="58704" y="11011"/>
                </a:lnTo>
                <a:lnTo>
                  <a:pt x="58616" y="11011"/>
                </a:lnTo>
                <a:lnTo>
                  <a:pt x="58528" y="10712"/>
                </a:lnTo>
                <a:lnTo>
                  <a:pt x="58422" y="10359"/>
                </a:lnTo>
                <a:lnTo>
                  <a:pt x="58299" y="10025"/>
                </a:lnTo>
                <a:lnTo>
                  <a:pt x="58158" y="9690"/>
                </a:lnTo>
                <a:lnTo>
                  <a:pt x="57982" y="9390"/>
                </a:lnTo>
                <a:lnTo>
                  <a:pt x="57788" y="9091"/>
                </a:lnTo>
                <a:lnTo>
                  <a:pt x="57559" y="8827"/>
                </a:lnTo>
                <a:lnTo>
                  <a:pt x="57312" y="8562"/>
                </a:lnTo>
                <a:lnTo>
                  <a:pt x="57030" y="8316"/>
                </a:lnTo>
                <a:lnTo>
                  <a:pt x="55903" y="7417"/>
                </a:lnTo>
                <a:lnTo>
                  <a:pt x="55286" y="6924"/>
                </a:lnTo>
                <a:lnTo>
                  <a:pt x="55180" y="6871"/>
                </a:lnTo>
                <a:lnTo>
                  <a:pt x="55110" y="6853"/>
                </a:lnTo>
                <a:lnTo>
                  <a:pt x="55057" y="6853"/>
                </a:lnTo>
                <a:lnTo>
                  <a:pt x="55022" y="6871"/>
                </a:lnTo>
                <a:lnTo>
                  <a:pt x="54934" y="6959"/>
                </a:lnTo>
                <a:lnTo>
                  <a:pt x="54775" y="7118"/>
                </a:lnTo>
                <a:lnTo>
                  <a:pt x="54617" y="7294"/>
                </a:lnTo>
                <a:lnTo>
                  <a:pt x="54476" y="7470"/>
                </a:lnTo>
                <a:lnTo>
                  <a:pt x="54335" y="7664"/>
                </a:lnTo>
                <a:lnTo>
                  <a:pt x="54229" y="7858"/>
                </a:lnTo>
                <a:lnTo>
                  <a:pt x="54123" y="8069"/>
                </a:lnTo>
                <a:lnTo>
                  <a:pt x="54035" y="8281"/>
                </a:lnTo>
                <a:lnTo>
                  <a:pt x="53965" y="8510"/>
                </a:lnTo>
                <a:lnTo>
                  <a:pt x="53877" y="8897"/>
                </a:lnTo>
                <a:lnTo>
                  <a:pt x="53824" y="9267"/>
                </a:lnTo>
                <a:lnTo>
                  <a:pt x="53771" y="9655"/>
                </a:lnTo>
                <a:lnTo>
                  <a:pt x="53771" y="10042"/>
                </a:lnTo>
                <a:lnTo>
                  <a:pt x="53771" y="10307"/>
                </a:lnTo>
                <a:lnTo>
                  <a:pt x="53788" y="10553"/>
                </a:lnTo>
                <a:lnTo>
                  <a:pt x="53824" y="10800"/>
                </a:lnTo>
                <a:lnTo>
                  <a:pt x="53859" y="11029"/>
                </a:lnTo>
                <a:lnTo>
                  <a:pt x="53929" y="11276"/>
                </a:lnTo>
                <a:lnTo>
                  <a:pt x="54000" y="11522"/>
                </a:lnTo>
                <a:lnTo>
                  <a:pt x="54088" y="11751"/>
                </a:lnTo>
                <a:lnTo>
                  <a:pt x="54194" y="11980"/>
                </a:lnTo>
                <a:lnTo>
                  <a:pt x="54493" y="12615"/>
                </a:lnTo>
                <a:lnTo>
                  <a:pt x="54581" y="12826"/>
                </a:lnTo>
                <a:lnTo>
                  <a:pt x="54458" y="12826"/>
                </a:lnTo>
                <a:lnTo>
                  <a:pt x="54352" y="12808"/>
                </a:lnTo>
                <a:lnTo>
                  <a:pt x="53806" y="12650"/>
                </a:lnTo>
                <a:lnTo>
                  <a:pt x="53524" y="12579"/>
                </a:lnTo>
                <a:lnTo>
                  <a:pt x="53260" y="12544"/>
                </a:lnTo>
                <a:lnTo>
                  <a:pt x="52978" y="12526"/>
                </a:lnTo>
                <a:lnTo>
                  <a:pt x="52714" y="12544"/>
                </a:lnTo>
                <a:lnTo>
                  <a:pt x="52449" y="12579"/>
                </a:lnTo>
                <a:lnTo>
                  <a:pt x="52185" y="12667"/>
                </a:lnTo>
                <a:lnTo>
                  <a:pt x="51939" y="12755"/>
                </a:lnTo>
                <a:lnTo>
                  <a:pt x="51692" y="12896"/>
                </a:lnTo>
                <a:lnTo>
                  <a:pt x="51340" y="13108"/>
                </a:lnTo>
                <a:lnTo>
                  <a:pt x="50987" y="13355"/>
                </a:lnTo>
                <a:lnTo>
                  <a:pt x="50670" y="13601"/>
                </a:lnTo>
                <a:lnTo>
                  <a:pt x="50371" y="13883"/>
                </a:lnTo>
                <a:lnTo>
                  <a:pt x="50089" y="14147"/>
                </a:lnTo>
                <a:lnTo>
                  <a:pt x="49807" y="14412"/>
                </a:lnTo>
                <a:lnTo>
                  <a:pt x="49525" y="14658"/>
                </a:lnTo>
                <a:lnTo>
                  <a:pt x="49225" y="14887"/>
                </a:lnTo>
                <a:lnTo>
                  <a:pt x="49102" y="14993"/>
                </a:lnTo>
                <a:lnTo>
                  <a:pt x="49067" y="15046"/>
                </a:lnTo>
                <a:lnTo>
                  <a:pt x="49049" y="15099"/>
                </a:lnTo>
                <a:lnTo>
                  <a:pt x="49049" y="15152"/>
                </a:lnTo>
                <a:lnTo>
                  <a:pt x="49067" y="15204"/>
                </a:lnTo>
                <a:lnTo>
                  <a:pt x="49137" y="15363"/>
                </a:lnTo>
                <a:lnTo>
                  <a:pt x="49208" y="15451"/>
                </a:lnTo>
                <a:lnTo>
                  <a:pt x="49366" y="15662"/>
                </a:lnTo>
                <a:lnTo>
                  <a:pt x="49525" y="15856"/>
                </a:lnTo>
                <a:lnTo>
                  <a:pt x="49701" y="16050"/>
                </a:lnTo>
                <a:lnTo>
                  <a:pt x="49895" y="16226"/>
                </a:lnTo>
                <a:lnTo>
                  <a:pt x="50106" y="16385"/>
                </a:lnTo>
                <a:lnTo>
                  <a:pt x="50318" y="16543"/>
                </a:lnTo>
                <a:lnTo>
                  <a:pt x="50529" y="16684"/>
                </a:lnTo>
                <a:lnTo>
                  <a:pt x="50776" y="16808"/>
                </a:lnTo>
                <a:lnTo>
                  <a:pt x="51163" y="16966"/>
                </a:lnTo>
                <a:lnTo>
                  <a:pt x="51586" y="17125"/>
                </a:lnTo>
                <a:lnTo>
                  <a:pt x="51674" y="17160"/>
                </a:lnTo>
                <a:lnTo>
                  <a:pt x="51710" y="17195"/>
                </a:lnTo>
                <a:lnTo>
                  <a:pt x="51727" y="17248"/>
                </a:lnTo>
                <a:lnTo>
                  <a:pt x="51586" y="17283"/>
                </a:lnTo>
                <a:lnTo>
                  <a:pt x="51181" y="17354"/>
                </a:lnTo>
                <a:lnTo>
                  <a:pt x="50793" y="17442"/>
                </a:lnTo>
                <a:lnTo>
                  <a:pt x="50406" y="17565"/>
                </a:lnTo>
                <a:lnTo>
                  <a:pt x="50018" y="17706"/>
                </a:lnTo>
                <a:lnTo>
                  <a:pt x="49701" y="17865"/>
                </a:lnTo>
                <a:lnTo>
                  <a:pt x="49402" y="18041"/>
                </a:lnTo>
                <a:lnTo>
                  <a:pt x="49067" y="18270"/>
                </a:lnTo>
                <a:lnTo>
                  <a:pt x="48714" y="18446"/>
                </a:lnTo>
                <a:lnTo>
                  <a:pt x="48344" y="18605"/>
                </a:lnTo>
                <a:lnTo>
                  <a:pt x="47974" y="18728"/>
                </a:lnTo>
                <a:lnTo>
                  <a:pt x="46406" y="19151"/>
                </a:lnTo>
                <a:lnTo>
                  <a:pt x="46318" y="19151"/>
                </a:lnTo>
                <a:lnTo>
                  <a:pt x="46230" y="19168"/>
                </a:lnTo>
                <a:lnTo>
                  <a:pt x="46442" y="18693"/>
                </a:lnTo>
                <a:lnTo>
                  <a:pt x="46653" y="18217"/>
                </a:lnTo>
                <a:lnTo>
                  <a:pt x="46812" y="17741"/>
                </a:lnTo>
                <a:lnTo>
                  <a:pt x="46970" y="17266"/>
                </a:lnTo>
                <a:lnTo>
                  <a:pt x="47094" y="16772"/>
                </a:lnTo>
                <a:lnTo>
                  <a:pt x="47199" y="16279"/>
                </a:lnTo>
                <a:lnTo>
                  <a:pt x="47305" y="15786"/>
                </a:lnTo>
                <a:lnTo>
                  <a:pt x="47340" y="15522"/>
                </a:lnTo>
                <a:lnTo>
                  <a:pt x="47340" y="15398"/>
                </a:lnTo>
                <a:lnTo>
                  <a:pt x="47340" y="15257"/>
                </a:lnTo>
                <a:lnTo>
                  <a:pt x="47234" y="15292"/>
                </a:lnTo>
                <a:lnTo>
                  <a:pt x="47146" y="15310"/>
                </a:lnTo>
                <a:lnTo>
                  <a:pt x="46864" y="15416"/>
                </a:lnTo>
                <a:lnTo>
                  <a:pt x="46565" y="15504"/>
                </a:lnTo>
                <a:lnTo>
                  <a:pt x="46265" y="15557"/>
                </a:lnTo>
                <a:lnTo>
                  <a:pt x="45966" y="15610"/>
                </a:lnTo>
                <a:lnTo>
                  <a:pt x="45349" y="15680"/>
                </a:lnTo>
                <a:lnTo>
                  <a:pt x="44733" y="15803"/>
                </a:lnTo>
                <a:lnTo>
                  <a:pt x="44327" y="15892"/>
                </a:lnTo>
                <a:lnTo>
                  <a:pt x="43922" y="16032"/>
                </a:lnTo>
                <a:lnTo>
                  <a:pt x="43535" y="16191"/>
                </a:lnTo>
                <a:lnTo>
                  <a:pt x="43165" y="16402"/>
                </a:lnTo>
                <a:lnTo>
                  <a:pt x="42936" y="16561"/>
                </a:lnTo>
                <a:lnTo>
                  <a:pt x="42707" y="16737"/>
                </a:lnTo>
                <a:lnTo>
                  <a:pt x="42513" y="16913"/>
                </a:lnTo>
                <a:lnTo>
                  <a:pt x="42319" y="17125"/>
                </a:lnTo>
                <a:lnTo>
                  <a:pt x="42160" y="17336"/>
                </a:lnTo>
                <a:lnTo>
                  <a:pt x="42019" y="17583"/>
                </a:lnTo>
                <a:lnTo>
                  <a:pt x="41879" y="17830"/>
                </a:lnTo>
                <a:lnTo>
                  <a:pt x="41773" y="18094"/>
                </a:lnTo>
                <a:lnTo>
                  <a:pt x="41702" y="18323"/>
                </a:lnTo>
                <a:lnTo>
                  <a:pt x="41649" y="18569"/>
                </a:lnTo>
                <a:lnTo>
                  <a:pt x="41632" y="18798"/>
                </a:lnTo>
                <a:lnTo>
                  <a:pt x="41632" y="19045"/>
                </a:lnTo>
                <a:lnTo>
                  <a:pt x="41632" y="19274"/>
                </a:lnTo>
                <a:lnTo>
                  <a:pt x="41685" y="19503"/>
                </a:lnTo>
                <a:lnTo>
                  <a:pt x="41738" y="19732"/>
                </a:lnTo>
                <a:lnTo>
                  <a:pt x="41826" y="19979"/>
                </a:lnTo>
                <a:lnTo>
                  <a:pt x="41949" y="20261"/>
                </a:lnTo>
                <a:lnTo>
                  <a:pt x="42090" y="20560"/>
                </a:lnTo>
                <a:lnTo>
                  <a:pt x="42160" y="20701"/>
                </a:lnTo>
                <a:lnTo>
                  <a:pt x="42213" y="20860"/>
                </a:lnTo>
                <a:lnTo>
                  <a:pt x="42231" y="21001"/>
                </a:lnTo>
                <a:lnTo>
                  <a:pt x="42231" y="21159"/>
                </a:lnTo>
                <a:lnTo>
                  <a:pt x="42213" y="21318"/>
                </a:lnTo>
                <a:lnTo>
                  <a:pt x="42196" y="21459"/>
                </a:lnTo>
                <a:lnTo>
                  <a:pt x="42108" y="21776"/>
                </a:lnTo>
                <a:lnTo>
                  <a:pt x="41879" y="21600"/>
                </a:lnTo>
                <a:lnTo>
                  <a:pt x="41350" y="21124"/>
                </a:lnTo>
                <a:lnTo>
                  <a:pt x="40821" y="20648"/>
                </a:lnTo>
                <a:lnTo>
                  <a:pt x="40663" y="20472"/>
                </a:lnTo>
                <a:lnTo>
                  <a:pt x="40504" y="20314"/>
                </a:lnTo>
                <a:lnTo>
                  <a:pt x="40363" y="20120"/>
                </a:lnTo>
                <a:lnTo>
                  <a:pt x="40258" y="19908"/>
                </a:lnTo>
                <a:lnTo>
                  <a:pt x="40117" y="19662"/>
                </a:lnTo>
                <a:lnTo>
                  <a:pt x="40011" y="19398"/>
                </a:lnTo>
                <a:lnTo>
                  <a:pt x="39905" y="19133"/>
                </a:lnTo>
                <a:lnTo>
                  <a:pt x="39835" y="18851"/>
                </a:lnTo>
                <a:lnTo>
                  <a:pt x="39817" y="18710"/>
                </a:lnTo>
                <a:lnTo>
                  <a:pt x="39764" y="18605"/>
                </a:lnTo>
                <a:lnTo>
                  <a:pt x="39694" y="18499"/>
                </a:lnTo>
                <a:lnTo>
                  <a:pt x="39623" y="18393"/>
                </a:lnTo>
                <a:lnTo>
                  <a:pt x="39535" y="18323"/>
                </a:lnTo>
                <a:lnTo>
                  <a:pt x="39430" y="18252"/>
                </a:lnTo>
                <a:lnTo>
                  <a:pt x="39324" y="18199"/>
                </a:lnTo>
                <a:lnTo>
                  <a:pt x="39183" y="18147"/>
                </a:lnTo>
                <a:lnTo>
                  <a:pt x="38989" y="18094"/>
                </a:lnTo>
                <a:lnTo>
                  <a:pt x="38901" y="18076"/>
                </a:lnTo>
                <a:lnTo>
                  <a:pt x="38813" y="18059"/>
                </a:lnTo>
                <a:lnTo>
                  <a:pt x="38742" y="18006"/>
                </a:lnTo>
                <a:lnTo>
                  <a:pt x="38672" y="17953"/>
                </a:lnTo>
                <a:lnTo>
                  <a:pt x="38619" y="17900"/>
                </a:lnTo>
                <a:lnTo>
                  <a:pt x="38566" y="17830"/>
                </a:lnTo>
                <a:lnTo>
                  <a:pt x="38478" y="17671"/>
                </a:lnTo>
                <a:lnTo>
                  <a:pt x="38337" y="17336"/>
                </a:lnTo>
                <a:lnTo>
                  <a:pt x="38179" y="17019"/>
                </a:lnTo>
                <a:lnTo>
                  <a:pt x="37826" y="16332"/>
                </a:lnTo>
                <a:lnTo>
                  <a:pt x="38161" y="15469"/>
                </a:lnTo>
                <a:lnTo>
                  <a:pt x="38320" y="15063"/>
                </a:lnTo>
                <a:lnTo>
                  <a:pt x="38478" y="14658"/>
                </a:lnTo>
                <a:lnTo>
                  <a:pt x="38848" y="13848"/>
                </a:lnTo>
                <a:lnTo>
                  <a:pt x="39218" y="13055"/>
                </a:lnTo>
                <a:lnTo>
                  <a:pt x="39606" y="12280"/>
                </a:lnTo>
                <a:lnTo>
                  <a:pt x="39835" y="11857"/>
                </a:lnTo>
                <a:lnTo>
                  <a:pt x="40081" y="11452"/>
                </a:lnTo>
                <a:lnTo>
                  <a:pt x="40152" y="11364"/>
                </a:lnTo>
                <a:lnTo>
                  <a:pt x="40240" y="11258"/>
                </a:lnTo>
                <a:lnTo>
                  <a:pt x="40293" y="11328"/>
                </a:lnTo>
                <a:lnTo>
                  <a:pt x="40346" y="11399"/>
                </a:lnTo>
                <a:lnTo>
                  <a:pt x="40575" y="11857"/>
                </a:lnTo>
                <a:lnTo>
                  <a:pt x="40645" y="11945"/>
                </a:lnTo>
                <a:lnTo>
                  <a:pt x="40698" y="12033"/>
                </a:lnTo>
                <a:lnTo>
                  <a:pt x="40769" y="12104"/>
                </a:lnTo>
                <a:lnTo>
                  <a:pt x="40857" y="12174"/>
                </a:lnTo>
                <a:lnTo>
                  <a:pt x="40927" y="12227"/>
                </a:lnTo>
                <a:lnTo>
                  <a:pt x="41033" y="12245"/>
                </a:lnTo>
                <a:lnTo>
                  <a:pt x="41139" y="12262"/>
                </a:lnTo>
                <a:lnTo>
                  <a:pt x="41244" y="12262"/>
                </a:lnTo>
                <a:lnTo>
                  <a:pt x="41456" y="12280"/>
                </a:lnTo>
                <a:lnTo>
                  <a:pt x="41526" y="12826"/>
                </a:lnTo>
                <a:lnTo>
                  <a:pt x="41561" y="12985"/>
                </a:lnTo>
                <a:lnTo>
                  <a:pt x="41597" y="13125"/>
                </a:lnTo>
                <a:lnTo>
                  <a:pt x="41702" y="13407"/>
                </a:lnTo>
                <a:lnTo>
                  <a:pt x="41755" y="13478"/>
                </a:lnTo>
                <a:lnTo>
                  <a:pt x="41808" y="13548"/>
                </a:lnTo>
                <a:lnTo>
                  <a:pt x="41879" y="13601"/>
                </a:lnTo>
                <a:lnTo>
                  <a:pt x="41949" y="13619"/>
                </a:lnTo>
                <a:lnTo>
                  <a:pt x="42213" y="13654"/>
                </a:lnTo>
                <a:lnTo>
                  <a:pt x="42495" y="13689"/>
                </a:lnTo>
                <a:lnTo>
                  <a:pt x="43024" y="13689"/>
                </a:lnTo>
                <a:lnTo>
                  <a:pt x="43094" y="13672"/>
                </a:lnTo>
                <a:lnTo>
                  <a:pt x="43165" y="13636"/>
                </a:lnTo>
                <a:lnTo>
                  <a:pt x="43341" y="13584"/>
                </a:lnTo>
                <a:lnTo>
                  <a:pt x="43517" y="13830"/>
                </a:lnTo>
                <a:lnTo>
                  <a:pt x="43676" y="14077"/>
                </a:lnTo>
                <a:lnTo>
                  <a:pt x="43817" y="14218"/>
                </a:lnTo>
                <a:lnTo>
                  <a:pt x="43957" y="14341"/>
                </a:lnTo>
                <a:lnTo>
                  <a:pt x="44134" y="14447"/>
                </a:lnTo>
                <a:lnTo>
                  <a:pt x="44292" y="14517"/>
                </a:lnTo>
                <a:lnTo>
                  <a:pt x="44486" y="14553"/>
                </a:lnTo>
                <a:lnTo>
                  <a:pt x="44662" y="14570"/>
                </a:lnTo>
                <a:lnTo>
                  <a:pt x="44856" y="14570"/>
                </a:lnTo>
                <a:lnTo>
                  <a:pt x="45032" y="14517"/>
                </a:lnTo>
                <a:lnTo>
                  <a:pt x="45138" y="14482"/>
                </a:lnTo>
                <a:lnTo>
                  <a:pt x="45226" y="14447"/>
                </a:lnTo>
                <a:lnTo>
                  <a:pt x="45296" y="14394"/>
                </a:lnTo>
                <a:lnTo>
                  <a:pt x="45349" y="14324"/>
                </a:lnTo>
                <a:lnTo>
                  <a:pt x="45402" y="14253"/>
                </a:lnTo>
                <a:lnTo>
                  <a:pt x="45437" y="14165"/>
                </a:lnTo>
                <a:lnTo>
                  <a:pt x="45455" y="14077"/>
                </a:lnTo>
                <a:lnTo>
                  <a:pt x="45455" y="13971"/>
                </a:lnTo>
                <a:lnTo>
                  <a:pt x="45455" y="13619"/>
                </a:lnTo>
                <a:lnTo>
                  <a:pt x="45596" y="13601"/>
                </a:lnTo>
                <a:lnTo>
                  <a:pt x="45719" y="13548"/>
                </a:lnTo>
                <a:lnTo>
                  <a:pt x="45825" y="13495"/>
                </a:lnTo>
                <a:lnTo>
                  <a:pt x="45931" y="13425"/>
                </a:lnTo>
                <a:lnTo>
                  <a:pt x="46107" y="13249"/>
                </a:lnTo>
                <a:lnTo>
                  <a:pt x="46283" y="13073"/>
                </a:lnTo>
                <a:lnTo>
                  <a:pt x="47041" y="12262"/>
                </a:lnTo>
                <a:lnTo>
                  <a:pt x="47164" y="12139"/>
                </a:lnTo>
                <a:lnTo>
                  <a:pt x="47287" y="12051"/>
                </a:lnTo>
                <a:lnTo>
                  <a:pt x="47428" y="11980"/>
                </a:lnTo>
                <a:lnTo>
                  <a:pt x="47516" y="11963"/>
                </a:lnTo>
                <a:lnTo>
                  <a:pt x="47587" y="11945"/>
                </a:lnTo>
                <a:lnTo>
                  <a:pt x="47745" y="11927"/>
                </a:lnTo>
                <a:lnTo>
                  <a:pt x="47869" y="11892"/>
                </a:lnTo>
                <a:lnTo>
                  <a:pt x="47992" y="11839"/>
                </a:lnTo>
                <a:lnTo>
                  <a:pt x="48098" y="11787"/>
                </a:lnTo>
                <a:lnTo>
                  <a:pt x="48203" y="11698"/>
                </a:lnTo>
                <a:lnTo>
                  <a:pt x="48292" y="11593"/>
                </a:lnTo>
                <a:lnTo>
                  <a:pt x="48380" y="11487"/>
                </a:lnTo>
                <a:lnTo>
                  <a:pt x="48450" y="11381"/>
                </a:lnTo>
                <a:lnTo>
                  <a:pt x="48609" y="11082"/>
                </a:lnTo>
                <a:lnTo>
                  <a:pt x="48732" y="10765"/>
                </a:lnTo>
                <a:lnTo>
                  <a:pt x="48820" y="10571"/>
                </a:lnTo>
                <a:lnTo>
                  <a:pt x="48926" y="10377"/>
                </a:lnTo>
                <a:lnTo>
                  <a:pt x="49049" y="10201"/>
                </a:lnTo>
                <a:lnTo>
                  <a:pt x="49208" y="10042"/>
                </a:lnTo>
                <a:lnTo>
                  <a:pt x="49296" y="9937"/>
                </a:lnTo>
                <a:lnTo>
                  <a:pt x="49384" y="9831"/>
                </a:lnTo>
                <a:lnTo>
                  <a:pt x="49472" y="9743"/>
                </a:lnTo>
                <a:lnTo>
                  <a:pt x="49542" y="9637"/>
                </a:lnTo>
                <a:lnTo>
                  <a:pt x="49595" y="9549"/>
                </a:lnTo>
                <a:lnTo>
                  <a:pt x="49631" y="9443"/>
                </a:lnTo>
                <a:lnTo>
                  <a:pt x="49666" y="9320"/>
                </a:lnTo>
                <a:lnTo>
                  <a:pt x="49666" y="9214"/>
                </a:lnTo>
                <a:lnTo>
                  <a:pt x="49683" y="9091"/>
                </a:lnTo>
                <a:lnTo>
                  <a:pt x="49666" y="8968"/>
                </a:lnTo>
                <a:lnTo>
                  <a:pt x="49648" y="8703"/>
                </a:lnTo>
                <a:lnTo>
                  <a:pt x="49648" y="8421"/>
                </a:lnTo>
                <a:lnTo>
                  <a:pt x="49666" y="8157"/>
                </a:lnTo>
                <a:lnTo>
                  <a:pt x="49701" y="7893"/>
                </a:lnTo>
                <a:lnTo>
                  <a:pt x="49736" y="7646"/>
                </a:lnTo>
                <a:lnTo>
                  <a:pt x="49736" y="7470"/>
                </a:lnTo>
                <a:lnTo>
                  <a:pt x="49701" y="7312"/>
                </a:lnTo>
                <a:lnTo>
                  <a:pt x="49648" y="7135"/>
                </a:lnTo>
                <a:lnTo>
                  <a:pt x="49542" y="6994"/>
                </a:lnTo>
                <a:lnTo>
                  <a:pt x="49402" y="6801"/>
                </a:lnTo>
                <a:lnTo>
                  <a:pt x="49225" y="6642"/>
                </a:lnTo>
                <a:lnTo>
                  <a:pt x="49120" y="6589"/>
                </a:lnTo>
                <a:lnTo>
                  <a:pt x="49032" y="6536"/>
                </a:lnTo>
                <a:lnTo>
                  <a:pt x="48926" y="6483"/>
                </a:lnTo>
                <a:lnTo>
                  <a:pt x="48802" y="6448"/>
                </a:lnTo>
                <a:lnTo>
                  <a:pt x="48556" y="6360"/>
                </a:lnTo>
                <a:lnTo>
                  <a:pt x="48433" y="6307"/>
                </a:lnTo>
                <a:lnTo>
                  <a:pt x="48327" y="6237"/>
                </a:lnTo>
                <a:lnTo>
                  <a:pt x="48221" y="5832"/>
                </a:lnTo>
                <a:lnTo>
                  <a:pt x="48080" y="5444"/>
                </a:lnTo>
                <a:lnTo>
                  <a:pt x="47904" y="5056"/>
                </a:lnTo>
                <a:lnTo>
                  <a:pt x="47675" y="4616"/>
                </a:lnTo>
                <a:lnTo>
                  <a:pt x="47499" y="4528"/>
                </a:lnTo>
                <a:lnTo>
                  <a:pt x="47340" y="4422"/>
                </a:lnTo>
                <a:lnTo>
                  <a:pt x="47094" y="4246"/>
                </a:lnTo>
                <a:lnTo>
                  <a:pt x="46847" y="4052"/>
                </a:lnTo>
                <a:lnTo>
                  <a:pt x="46671" y="3911"/>
                </a:lnTo>
                <a:lnTo>
                  <a:pt x="46477" y="3806"/>
                </a:lnTo>
                <a:lnTo>
                  <a:pt x="46265" y="3717"/>
                </a:lnTo>
                <a:lnTo>
                  <a:pt x="46160" y="3700"/>
                </a:lnTo>
                <a:lnTo>
                  <a:pt x="46036" y="3682"/>
                </a:lnTo>
                <a:lnTo>
                  <a:pt x="45984" y="3665"/>
                </a:lnTo>
                <a:lnTo>
                  <a:pt x="45931" y="3647"/>
                </a:lnTo>
                <a:lnTo>
                  <a:pt x="45895" y="3576"/>
                </a:lnTo>
                <a:lnTo>
                  <a:pt x="45860" y="3506"/>
                </a:lnTo>
                <a:lnTo>
                  <a:pt x="45790" y="3171"/>
                </a:lnTo>
                <a:lnTo>
                  <a:pt x="45755" y="3083"/>
                </a:lnTo>
                <a:lnTo>
                  <a:pt x="45719" y="3013"/>
                </a:lnTo>
                <a:lnTo>
                  <a:pt x="45684" y="2960"/>
                </a:lnTo>
                <a:lnTo>
                  <a:pt x="45631" y="2889"/>
                </a:lnTo>
                <a:lnTo>
                  <a:pt x="45508" y="2801"/>
                </a:lnTo>
                <a:lnTo>
                  <a:pt x="45349" y="2731"/>
                </a:lnTo>
                <a:lnTo>
                  <a:pt x="45208" y="2731"/>
                </a:lnTo>
                <a:lnTo>
                  <a:pt x="45138" y="2748"/>
                </a:lnTo>
                <a:lnTo>
                  <a:pt x="45085" y="2766"/>
                </a:lnTo>
                <a:lnTo>
                  <a:pt x="44962" y="2854"/>
                </a:lnTo>
                <a:lnTo>
                  <a:pt x="44874" y="2960"/>
                </a:lnTo>
                <a:lnTo>
                  <a:pt x="44768" y="3101"/>
                </a:lnTo>
                <a:lnTo>
                  <a:pt x="44715" y="3171"/>
                </a:lnTo>
                <a:lnTo>
                  <a:pt x="44697" y="3189"/>
                </a:lnTo>
                <a:lnTo>
                  <a:pt x="44662" y="3189"/>
                </a:lnTo>
                <a:lnTo>
                  <a:pt x="44451" y="3013"/>
                </a:lnTo>
                <a:lnTo>
                  <a:pt x="44345" y="2925"/>
                </a:lnTo>
                <a:lnTo>
                  <a:pt x="44222" y="2872"/>
                </a:lnTo>
                <a:lnTo>
                  <a:pt x="44081" y="2801"/>
                </a:lnTo>
                <a:lnTo>
                  <a:pt x="43922" y="2766"/>
                </a:lnTo>
                <a:lnTo>
                  <a:pt x="43781" y="2731"/>
                </a:lnTo>
                <a:lnTo>
                  <a:pt x="43623" y="2713"/>
                </a:lnTo>
                <a:lnTo>
                  <a:pt x="43464" y="2696"/>
                </a:lnTo>
                <a:lnTo>
                  <a:pt x="43165" y="2696"/>
                </a:lnTo>
                <a:lnTo>
                  <a:pt x="43006" y="2731"/>
                </a:lnTo>
                <a:lnTo>
                  <a:pt x="42883" y="2766"/>
                </a:lnTo>
                <a:lnTo>
                  <a:pt x="42742" y="2819"/>
                </a:lnTo>
                <a:lnTo>
                  <a:pt x="42583" y="2889"/>
                </a:lnTo>
                <a:lnTo>
                  <a:pt x="42460" y="2555"/>
                </a:lnTo>
                <a:lnTo>
                  <a:pt x="42389" y="2449"/>
                </a:lnTo>
                <a:lnTo>
                  <a:pt x="42301" y="2361"/>
                </a:lnTo>
                <a:lnTo>
                  <a:pt x="42196" y="2308"/>
                </a:lnTo>
                <a:lnTo>
                  <a:pt x="42072" y="2290"/>
                </a:lnTo>
                <a:lnTo>
                  <a:pt x="41826" y="2273"/>
                </a:lnTo>
                <a:lnTo>
                  <a:pt x="41597" y="2290"/>
                </a:lnTo>
                <a:lnTo>
                  <a:pt x="41491" y="2308"/>
                </a:lnTo>
                <a:lnTo>
                  <a:pt x="41385" y="2326"/>
                </a:lnTo>
                <a:lnTo>
                  <a:pt x="41297" y="2361"/>
                </a:lnTo>
                <a:lnTo>
                  <a:pt x="41209" y="2414"/>
                </a:lnTo>
                <a:lnTo>
                  <a:pt x="41121" y="2484"/>
                </a:lnTo>
                <a:lnTo>
                  <a:pt x="41050" y="2555"/>
                </a:lnTo>
                <a:lnTo>
                  <a:pt x="40998" y="2660"/>
                </a:lnTo>
                <a:lnTo>
                  <a:pt x="40945" y="2748"/>
                </a:lnTo>
                <a:lnTo>
                  <a:pt x="40874" y="2942"/>
                </a:lnTo>
                <a:lnTo>
                  <a:pt x="40751" y="3136"/>
                </a:lnTo>
                <a:lnTo>
                  <a:pt x="40645" y="3295"/>
                </a:lnTo>
                <a:lnTo>
                  <a:pt x="40504" y="3471"/>
                </a:lnTo>
                <a:lnTo>
                  <a:pt x="40258" y="3788"/>
                </a:lnTo>
                <a:lnTo>
                  <a:pt x="40117" y="3999"/>
                </a:lnTo>
                <a:lnTo>
                  <a:pt x="39993" y="4228"/>
                </a:lnTo>
                <a:lnTo>
                  <a:pt x="39888" y="4475"/>
                </a:lnTo>
                <a:lnTo>
                  <a:pt x="39817" y="4722"/>
                </a:lnTo>
                <a:lnTo>
                  <a:pt x="39782" y="4933"/>
                </a:lnTo>
                <a:lnTo>
                  <a:pt x="39764" y="5144"/>
                </a:lnTo>
                <a:lnTo>
                  <a:pt x="39782" y="5356"/>
                </a:lnTo>
                <a:lnTo>
                  <a:pt x="39782" y="5567"/>
                </a:lnTo>
                <a:lnTo>
                  <a:pt x="39800" y="5920"/>
                </a:lnTo>
                <a:lnTo>
                  <a:pt x="39782" y="6254"/>
                </a:lnTo>
                <a:lnTo>
                  <a:pt x="39747" y="6589"/>
                </a:lnTo>
                <a:lnTo>
                  <a:pt x="39694" y="6924"/>
                </a:lnTo>
                <a:lnTo>
                  <a:pt x="39623" y="6977"/>
                </a:lnTo>
                <a:lnTo>
                  <a:pt x="39482" y="7082"/>
                </a:lnTo>
                <a:lnTo>
                  <a:pt x="39430" y="7118"/>
                </a:lnTo>
                <a:lnTo>
                  <a:pt x="39412" y="7171"/>
                </a:lnTo>
                <a:lnTo>
                  <a:pt x="39394" y="7206"/>
                </a:lnTo>
                <a:lnTo>
                  <a:pt x="39394" y="7276"/>
                </a:lnTo>
                <a:lnTo>
                  <a:pt x="39412" y="7435"/>
                </a:lnTo>
                <a:lnTo>
                  <a:pt x="39447" y="7629"/>
                </a:lnTo>
                <a:lnTo>
                  <a:pt x="39465" y="7805"/>
                </a:lnTo>
                <a:lnTo>
                  <a:pt x="39465" y="7999"/>
                </a:lnTo>
                <a:lnTo>
                  <a:pt x="39465" y="8175"/>
                </a:lnTo>
                <a:lnTo>
                  <a:pt x="39412" y="8580"/>
                </a:lnTo>
                <a:lnTo>
                  <a:pt x="39341" y="8985"/>
                </a:lnTo>
                <a:lnTo>
                  <a:pt x="39289" y="9355"/>
                </a:lnTo>
                <a:lnTo>
                  <a:pt x="39271" y="9531"/>
                </a:lnTo>
                <a:lnTo>
                  <a:pt x="39289" y="9725"/>
                </a:lnTo>
                <a:lnTo>
                  <a:pt x="39306" y="9849"/>
                </a:lnTo>
                <a:lnTo>
                  <a:pt x="39341" y="9954"/>
                </a:lnTo>
                <a:lnTo>
                  <a:pt x="39394" y="10042"/>
                </a:lnTo>
                <a:lnTo>
                  <a:pt x="39447" y="10113"/>
                </a:lnTo>
                <a:lnTo>
                  <a:pt x="39518" y="10183"/>
                </a:lnTo>
                <a:lnTo>
                  <a:pt x="39606" y="10236"/>
                </a:lnTo>
                <a:lnTo>
                  <a:pt x="39711" y="10289"/>
                </a:lnTo>
                <a:lnTo>
                  <a:pt x="39835" y="10324"/>
                </a:lnTo>
                <a:lnTo>
                  <a:pt x="40117" y="10377"/>
                </a:lnTo>
                <a:lnTo>
                  <a:pt x="39993" y="10624"/>
                </a:lnTo>
                <a:lnTo>
                  <a:pt x="39764" y="10976"/>
                </a:lnTo>
                <a:lnTo>
                  <a:pt x="39482" y="11364"/>
                </a:lnTo>
                <a:lnTo>
                  <a:pt x="39236" y="11698"/>
                </a:lnTo>
                <a:lnTo>
                  <a:pt x="39183" y="11734"/>
                </a:lnTo>
                <a:lnTo>
                  <a:pt x="39130" y="11751"/>
                </a:lnTo>
                <a:lnTo>
                  <a:pt x="39042" y="11522"/>
                </a:lnTo>
                <a:lnTo>
                  <a:pt x="38919" y="11152"/>
                </a:lnTo>
                <a:lnTo>
                  <a:pt x="38778" y="10800"/>
                </a:lnTo>
                <a:lnTo>
                  <a:pt x="38619" y="10448"/>
                </a:lnTo>
                <a:lnTo>
                  <a:pt x="38443" y="10095"/>
                </a:lnTo>
                <a:lnTo>
                  <a:pt x="38249" y="9760"/>
                </a:lnTo>
                <a:lnTo>
                  <a:pt x="38038" y="9443"/>
                </a:lnTo>
                <a:lnTo>
                  <a:pt x="37826" y="9126"/>
                </a:lnTo>
                <a:lnTo>
                  <a:pt x="37580" y="8809"/>
                </a:lnTo>
                <a:lnTo>
                  <a:pt x="37509" y="8703"/>
                </a:lnTo>
                <a:lnTo>
                  <a:pt x="37456" y="8615"/>
                </a:lnTo>
                <a:lnTo>
                  <a:pt x="37403" y="8510"/>
                </a:lnTo>
                <a:lnTo>
                  <a:pt x="37386" y="8386"/>
                </a:lnTo>
                <a:lnTo>
                  <a:pt x="37386" y="8281"/>
                </a:lnTo>
                <a:lnTo>
                  <a:pt x="37403" y="8175"/>
                </a:lnTo>
                <a:lnTo>
                  <a:pt x="37421" y="8051"/>
                </a:lnTo>
                <a:lnTo>
                  <a:pt x="37474" y="7946"/>
                </a:lnTo>
                <a:lnTo>
                  <a:pt x="37544" y="7787"/>
                </a:lnTo>
                <a:lnTo>
                  <a:pt x="37597" y="7646"/>
                </a:lnTo>
                <a:lnTo>
                  <a:pt x="37650" y="7488"/>
                </a:lnTo>
                <a:lnTo>
                  <a:pt x="37685" y="7329"/>
                </a:lnTo>
                <a:lnTo>
                  <a:pt x="37721" y="7118"/>
                </a:lnTo>
                <a:lnTo>
                  <a:pt x="37756" y="6889"/>
                </a:lnTo>
                <a:lnTo>
                  <a:pt x="37756" y="6677"/>
                </a:lnTo>
                <a:lnTo>
                  <a:pt x="37756" y="6448"/>
                </a:lnTo>
                <a:lnTo>
                  <a:pt x="37738" y="6219"/>
                </a:lnTo>
                <a:lnTo>
                  <a:pt x="37703" y="6008"/>
                </a:lnTo>
                <a:lnTo>
                  <a:pt x="37650" y="5796"/>
                </a:lnTo>
                <a:lnTo>
                  <a:pt x="37580" y="5567"/>
                </a:lnTo>
                <a:lnTo>
                  <a:pt x="37439" y="5233"/>
                </a:lnTo>
                <a:lnTo>
                  <a:pt x="36769" y="3541"/>
                </a:lnTo>
                <a:lnTo>
                  <a:pt x="36699" y="3347"/>
                </a:lnTo>
                <a:lnTo>
                  <a:pt x="36628" y="3171"/>
                </a:lnTo>
                <a:lnTo>
                  <a:pt x="36593" y="2977"/>
                </a:lnTo>
                <a:lnTo>
                  <a:pt x="36558" y="2784"/>
                </a:lnTo>
                <a:lnTo>
                  <a:pt x="36523" y="2555"/>
                </a:lnTo>
                <a:lnTo>
                  <a:pt x="36505" y="2449"/>
                </a:lnTo>
                <a:lnTo>
                  <a:pt x="36470" y="2414"/>
                </a:lnTo>
                <a:lnTo>
                  <a:pt x="36434" y="2378"/>
                </a:lnTo>
                <a:lnTo>
                  <a:pt x="36346" y="2378"/>
                </a:lnTo>
                <a:lnTo>
                  <a:pt x="36241" y="2414"/>
                </a:lnTo>
                <a:lnTo>
                  <a:pt x="36135" y="2467"/>
                </a:lnTo>
                <a:lnTo>
                  <a:pt x="36047" y="2537"/>
                </a:lnTo>
                <a:lnTo>
                  <a:pt x="35835" y="2713"/>
                </a:lnTo>
                <a:lnTo>
                  <a:pt x="35642" y="2907"/>
                </a:lnTo>
                <a:lnTo>
                  <a:pt x="35448" y="3118"/>
                </a:lnTo>
                <a:lnTo>
                  <a:pt x="35272" y="3330"/>
                </a:lnTo>
                <a:lnTo>
                  <a:pt x="35113" y="3576"/>
                </a:lnTo>
                <a:lnTo>
                  <a:pt x="34972" y="3806"/>
                </a:lnTo>
                <a:lnTo>
                  <a:pt x="34849" y="4070"/>
                </a:lnTo>
                <a:lnTo>
                  <a:pt x="34761" y="4316"/>
                </a:lnTo>
                <a:lnTo>
                  <a:pt x="34690" y="4581"/>
                </a:lnTo>
                <a:lnTo>
                  <a:pt x="34637" y="4845"/>
                </a:lnTo>
                <a:lnTo>
                  <a:pt x="34602" y="5127"/>
                </a:lnTo>
                <a:lnTo>
                  <a:pt x="34602" y="5391"/>
                </a:lnTo>
                <a:lnTo>
                  <a:pt x="34620" y="5638"/>
                </a:lnTo>
                <a:lnTo>
                  <a:pt x="34637" y="5902"/>
                </a:lnTo>
                <a:lnTo>
                  <a:pt x="34690" y="6149"/>
                </a:lnTo>
                <a:lnTo>
                  <a:pt x="34761" y="6378"/>
                </a:lnTo>
                <a:lnTo>
                  <a:pt x="34831" y="6607"/>
                </a:lnTo>
                <a:lnTo>
                  <a:pt x="34937" y="6818"/>
                </a:lnTo>
                <a:lnTo>
                  <a:pt x="35043" y="7012"/>
                </a:lnTo>
                <a:lnTo>
                  <a:pt x="35166" y="7188"/>
                </a:lnTo>
                <a:lnTo>
                  <a:pt x="35219" y="7276"/>
                </a:lnTo>
                <a:lnTo>
                  <a:pt x="35272" y="7400"/>
                </a:lnTo>
                <a:lnTo>
                  <a:pt x="35166" y="7382"/>
                </a:lnTo>
                <a:lnTo>
                  <a:pt x="35113" y="7364"/>
                </a:lnTo>
                <a:lnTo>
                  <a:pt x="34814" y="7241"/>
                </a:lnTo>
                <a:lnTo>
                  <a:pt x="34532" y="7100"/>
                </a:lnTo>
                <a:lnTo>
                  <a:pt x="33774" y="6730"/>
                </a:lnTo>
                <a:lnTo>
                  <a:pt x="33034" y="6325"/>
                </a:lnTo>
                <a:lnTo>
                  <a:pt x="32294" y="5902"/>
                </a:lnTo>
                <a:lnTo>
                  <a:pt x="31572" y="5444"/>
                </a:lnTo>
                <a:lnTo>
                  <a:pt x="31167" y="5162"/>
                </a:lnTo>
                <a:lnTo>
                  <a:pt x="31061" y="5092"/>
                </a:lnTo>
                <a:lnTo>
                  <a:pt x="30955" y="4986"/>
                </a:lnTo>
                <a:lnTo>
                  <a:pt x="31096" y="4228"/>
                </a:lnTo>
                <a:lnTo>
                  <a:pt x="31131" y="3999"/>
                </a:lnTo>
                <a:lnTo>
                  <a:pt x="31149" y="3770"/>
                </a:lnTo>
                <a:lnTo>
                  <a:pt x="31149" y="3541"/>
                </a:lnTo>
                <a:lnTo>
                  <a:pt x="31131" y="3330"/>
                </a:lnTo>
                <a:lnTo>
                  <a:pt x="31079" y="3118"/>
                </a:lnTo>
                <a:lnTo>
                  <a:pt x="31026" y="2907"/>
                </a:lnTo>
                <a:lnTo>
                  <a:pt x="30938" y="2696"/>
                </a:lnTo>
                <a:lnTo>
                  <a:pt x="30850" y="2484"/>
                </a:lnTo>
                <a:lnTo>
                  <a:pt x="30620" y="2114"/>
                </a:lnTo>
                <a:lnTo>
                  <a:pt x="30374" y="1744"/>
                </a:lnTo>
                <a:lnTo>
                  <a:pt x="29704" y="846"/>
                </a:lnTo>
                <a:lnTo>
                  <a:pt x="29581" y="652"/>
                </a:lnTo>
                <a:lnTo>
                  <a:pt x="29458" y="458"/>
                </a:lnTo>
                <a:lnTo>
                  <a:pt x="29352" y="264"/>
                </a:lnTo>
                <a:lnTo>
                  <a:pt x="29281" y="53"/>
                </a:lnTo>
                <a:lnTo>
                  <a:pt x="29264" y="18"/>
                </a:lnTo>
                <a:lnTo>
                  <a:pt x="29246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14"/>
          <p:cNvGrpSpPr/>
          <p:nvPr/>
        </p:nvGrpSpPr>
        <p:grpSpPr>
          <a:xfrm>
            <a:off x="2854250" y="4408650"/>
            <a:ext cx="2081528" cy="2047303"/>
            <a:chOff x="-683350" y="-1058550"/>
            <a:chExt cx="2081528" cy="2047304"/>
          </a:xfrm>
        </p:grpSpPr>
        <p:sp>
          <p:nvSpPr>
            <p:cNvPr id="777" name="Google Shape;777;p14"/>
            <p:cNvSpPr/>
            <p:nvPr/>
          </p:nvSpPr>
          <p:spPr>
            <a:xfrm>
              <a:off x="-683350" y="-1058550"/>
              <a:ext cx="2081528" cy="2047304"/>
            </a:xfrm>
            <a:custGeom>
              <a:avLst/>
              <a:gdLst/>
              <a:ahLst/>
              <a:cxnLst/>
              <a:rect l="l" t="t" r="r" b="b"/>
              <a:pathLst>
                <a:path w="213053" h="209550" extrusionOk="0">
                  <a:moveTo>
                    <a:pt x="116565" y="2503"/>
                  </a:moveTo>
                  <a:lnTo>
                    <a:pt x="116120" y="4115"/>
                  </a:lnTo>
                  <a:lnTo>
                    <a:pt x="115619" y="5673"/>
                  </a:lnTo>
                  <a:lnTo>
                    <a:pt x="115119" y="7230"/>
                  </a:lnTo>
                  <a:lnTo>
                    <a:pt x="114563" y="8787"/>
                  </a:lnTo>
                  <a:lnTo>
                    <a:pt x="113450" y="11790"/>
                  </a:lnTo>
                  <a:lnTo>
                    <a:pt x="112338" y="14793"/>
                  </a:lnTo>
                  <a:lnTo>
                    <a:pt x="111838" y="16295"/>
                  </a:lnTo>
                  <a:lnTo>
                    <a:pt x="111337" y="17796"/>
                  </a:lnTo>
                  <a:lnTo>
                    <a:pt x="110948" y="19298"/>
                  </a:lnTo>
                  <a:lnTo>
                    <a:pt x="110614" y="20799"/>
                  </a:lnTo>
                  <a:lnTo>
                    <a:pt x="110392" y="22356"/>
                  </a:lnTo>
                  <a:lnTo>
                    <a:pt x="110225" y="23914"/>
                  </a:lnTo>
                  <a:lnTo>
                    <a:pt x="110169" y="25471"/>
                  </a:lnTo>
                  <a:lnTo>
                    <a:pt x="110225" y="27084"/>
                  </a:lnTo>
                  <a:lnTo>
                    <a:pt x="119123" y="3337"/>
                  </a:lnTo>
                  <a:lnTo>
                    <a:pt x="120291" y="3170"/>
                  </a:lnTo>
                  <a:lnTo>
                    <a:pt x="121459" y="3114"/>
                  </a:lnTo>
                  <a:lnTo>
                    <a:pt x="122515" y="3170"/>
                  </a:lnTo>
                  <a:lnTo>
                    <a:pt x="123572" y="3392"/>
                  </a:lnTo>
                  <a:lnTo>
                    <a:pt x="124573" y="3726"/>
                  </a:lnTo>
                  <a:lnTo>
                    <a:pt x="125574" y="4115"/>
                  </a:lnTo>
                  <a:lnTo>
                    <a:pt x="126464" y="4727"/>
                  </a:lnTo>
                  <a:lnTo>
                    <a:pt x="127354" y="5394"/>
                  </a:lnTo>
                  <a:lnTo>
                    <a:pt x="128132" y="6173"/>
                  </a:lnTo>
                  <a:lnTo>
                    <a:pt x="128911" y="7118"/>
                  </a:lnTo>
                  <a:lnTo>
                    <a:pt x="129689" y="8175"/>
                  </a:lnTo>
                  <a:lnTo>
                    <a:pt x="130357" y="9399"/>
                  </a:lnTo>
                  <a:lnTo>
                    <a:pt x="131024" y="10678"/>
                  </a:lnTo>
                  <a:lnTo>
                    <a:pt x="131636" y="12124"/>
                  </a:lnTo>
                  <a:lnTo>
                    <a:pt x="132192" y="13681"/>
                  </a:lnTo>
                  <a:lnTo>
                    <a:pt x="132748" y="15405"/>
                  </a:lnTo>
                  <a:lnTo>
                    <a:pt x="136752" y="15794"/>
                  </a:lnTo>
                  <a:lnTo>
                    <a:pt x="136808" y="16517"/>
                  </a:lnTo>
                  <a:lnTo>
                    <a:pt x="136808" y="16795"/>
                  </a:lnTo>
                  <a:lnTo>
                    <a:pt x="136752" y="17018"/>
                  </a:lnTo>
                  <a:lnTo>
                    <a:pt x="133527" y="24025"/>
                  </a:lnTo>
                  <a:lnTo>
                    <a:pt x="130245" y="31032"/>
                  </a:lnTo>
                  <a:lnTo>
                    <a:pt x="130023" y="31477"/>
                  </a:lnTo>
                  <a:lnTo>
                    <a:pt x="129856" y="31866"/>
                  </a:lnTo>
                  <a:lnTo>
                    <a:pt x="129801" y="32256"/>
                  </a:lnTo>
                  <a:lnTo>
                    <a:pt x="129801" y="32645"/>
                  </a:lnTo>
                  <a:lnTo>
                    <a:pt x="129856" y="32812"/>
                  </a:lnTo>
                  <a:lnTo>
                    <a:pt x="129912" y="32979"/>
                  </a:lnTo>
                  <a:lnTo>
                    <a:pt x="130023" y="33090"/>
                  </a:lnTo>
                  <a:lnTo>
                    <a:pt x="130190" y="33257"/>
                  </a:lnTo>
                  <a:lnTo>
                    <a:pt x="130635" y="33535"/>
                  </a:lnTo>
                  <a:lnTo>
                    <a:pt x="131246" y="33702"/>
                  </a:lnTo>
                  <a:lnTo>
                    <a:pt x="134250" y="27528"/>
                  </a:lnTo>
                  <a:lnTo>
                    <a:pt x="135751" y="24414"/>
                  </a:lnTo>
                  <a:lnTo>
                    <a:pt x="137308" y="21355"/>
                  </a:lnTo>
                  <a:lnTo>
                    <a:pt x="138254" y="19687"/>
                  </a:lnTo>
                  <a:lnTo>
                    <a:pt x="139199" y="18185"/>
                  </a:lnTo>
                  <a:lnTo>
                    <a:pt x="140089" y="16851"/>
                  </a:lnTo>
                  <a:lnTo>
                    <a:pt x="140979" y="15738"/>
                  </a:lnTo>
                  <a:lnTo>
                    <a:pt x="141869" y="14737"/>
                  </a:lnTo>
                  <a:lnTo>
                    <a:pt x="142313" y="14348"/>
                  </a:lnTo>
                  <a:lnTo>
                    <a:pt x="142758" y="13959"/>
                  </a:lnTo>
                  <a:lnTo>
                    <a:pt x="143259" y="13625"/>
                  </a:lnTo>
                  <a:lnTo>
                    <a:pt x="143759" y="13292"/>
                  </a:lnTo>
                  <a:lnTo>
                    <a:pt x="144260" y="13013"/>
                  </a:lnTo>
                  <a:lnTo>
                    <a:pt x="144760" y="12791"/>
                  </a:lnTo>
                  <a:lnTo>
                    <a:pt x="145261" y="12624"/>
                  </a:lnTo>
                  <a:lnTo>
                    <a:pt x="145817" y="12457"/>
                  </a:lnTo>
                  <a:lnTo>
                    <a:pt x="146373" y="12346"/>
                  </a:lnTo>
                  <a:lnTo>
                    <a:pt x="146929" y="12235"/>
                  </a:lnTo>
                  <a:lnTo>
                    <a:pt x="147541" y="12235"/>
                  </a:lnTo>
                  <a:lnTo>
                    <a:pt x="148153" y="12179"/>
                  </a:lnTo>
                  <a:lnTo>
                    <a:pt x="149487" y="12290"/>
                  </a:lnTo>
                  <a:lnTo>
                    <a:pt x="150878" y="12513"/>
                  </a:lnTo>
                  <a:lnTo>
                    <a:pt x="152435" y="12847"/>
                  </a:lnTo>
                  <a:lnTo>
                    <a:pt x="154103" y="13292"/>
                  </a:lnTo>
                  <a:lnTo>
                    <a:pt x="155883" y="13848"/>
                  </a:lnTo>
                  <a:lnTo>
                    <a:pt x="157329" y="14348"/>
                  </a:lnTo>
                  <a:lnTo>
                    <a:pt x="158664" y="14960"/>
                  </a:lnTo>
                  <a:lnTo>
                    <a:pt x="159998" y="15627"/>
                  </a:lnTo>
                  <a:lnTo>
                    <a:pt x="161222" y="16406"/>
                  </a:lnTo>
                  <a:lnTo>
                    <a:pt x="162445" y="17240"/>
                  </a:lnTo>
                  <a:lnTo>
                    <a:pt x="163001" y="17741"/>
                  </a:lnTo>
                  <a:lnTo>
                    <a:pt x="163558" y="18241"/>
                  </a:lnTo>
                  <a:lnTo>
                    <a:pt x="164058" y="18742"/>
                  </a:lnTo>
                  <a:lnTo>
                    <a:pt x="164559" y="19353"/>
                  </a:lnTo>
                  <a:lnTo>
                    <a:pt x="165003" y="19909"/>
                  </a:lnTo>
                  <a:lnTo>
                    <a:pt x="165448" y="20521"/>
                  </a:lnTo>
                  <a:lnTo>
                    <a:pt x="165059" y="22134"/>
                  </a:lnTo>
                  <a:lnTo>
                    <a:pt x="164559" y="23691"/>
                  </a:lnTo>
                  <a:lnTo>
                    <a:pt x="164002" y="25248"/>
                  </a:lnTo>
                  <a:lnTo>
                    <a:pt x="163391" y="26694"/>
                  </a:lnTo>
                  <a:lnTo>
                    <a:pt x="162668" y="28140"/>
                  </a:lnTo>
                  <a:lnTo>
                    <a:pt x="161945" y="29586"/>
                  </a:lnTo>
                  <a:lnTo>
                    <a:pt x="161166" y="30976"/>
                  </a:lnTo>
                  <a:lnTo>
                    <a:pt x="160388" y="32367"/>
                  </a:lnTo>
                  <a:lnTo>
                    <a:pt x="158719" y="35147"/>
                  </a:lnTo>
                  <a:lnTo>
                    <a:pt x="157106" y="37872"/>
                  </a:lnTo>
                  <a:lnTo>
                    <a:pt x="156328" y="39263"/>
                  </a:lnTo>
                  <a:lnTo>
                    <a:pt x="155549" y="40709"/>
                  </a:lnTo>
                  <a:lnTo>
                    <a:pt x="154826" y="42155"/>
                  </a:lnTo>
                  <a:lnTo>
                    <a:pt x="154215" y="43601"/>
                  </a:lnTo>
                  <a:lnTo>
                    <a:pt x="154826" y="43100"/>
                  </a:lnTo>
                  <a:lnTo>
                    <a:pt x="155382" y="42600"/>
                  </a:lnTo>
                  <a:lnTo>
                    <a:pt x="155883" y="42043"/>
                  </a:lnTo>
                  <a:lnTo>
                    <a:pt x="156383" y="41487"/>
                  </a:lnTo>
                  <a:lnTo>
                    <a:pt x="157329" y="40264"/>
                  </a:lnTo>
                  <a:lnTo>
                    <a:pt x="158107" y="39040"/>
                  </a:lnTo>
                  <a:lnTo>
                    <a:pt x="158886" y="37761"/>
                  </a:lnTo>
                  <a:lnTo>
                    <a:pt x="159665" y="36482"/>
                  </a:lnTo>
                  <a:lnTo>
                    <a:pt x="160388" y="35203"/>
                  </a:lnTo>
                  <a:lnTo>
                    <a:pt x="161166" y="33924"/>
                  </a:lnTo>
                  <a:lnTo>
                    <a:pt x="162779" y="31477"/>
                  </a:lnTo>
                  <a:lnTo>
                    <a:pt x="164336" y="28919"/>
                  </a:lnTo>
                  <a:lnTo>
                    <a:pt x="167395" y="23858"/>
                  </a:lnTo>
                  <a:lnTo>
                    <a:pt x="168007" y="24748"/>
                  </a:lnTo>
                  <a:lnTo>
                    <a:pt x="168507" y="25693"/>
                  </a:lnTo>
                  <a:lnTo>
                    <a:pt x="168952" y="26583"/>
                  </a:lnTo>
                  <a:lnTo>
                    <a:pt x="169286" y="27584"/>
                  </a:lnTo>
                  <a:lnTo>
                    <a:pt x="169564" y="28530"/>
                  </a:lnTo>
                  <a:lnTo>
                    <a:pt x="169731" y="29531"/>
                  </a:lnTo>
                  <a:lnTo>
                    <a:pt x="169842" y="30476"/>
                  </a:lnTo>
                  <a:lnTo>
                    <a:pt x="169897" y="31477"/>
                  </a:lnTo>
                  <a:lnTo>
                    <a:pt x="169842" y="32478"/>
                  </a:lnTo>
                  <a:lnTo>
                    <a:pt x="169731" y="33479"/>
                  </a:lnTo>
                  <a:lnTo>
                    <a:pt x="169508" y="34424"/>
                  </a:lnTo>
                  <a:lnTo>
                    <a:pt x="169174" y="35370"/>
                  </a:lnTo>
                  <a:lnTo>
                    <a:pt x="168841" y="36315"/>
                  </a:lnTo>
                  <a:lnTo>
                    <a:pt x="168340" y="37261"/>
                  </a:lnTo>
                  <a:lnTo>
                    <a:pt x="167784" y="38151"/>
                  </a:lnTo>
                  <a:lnTo>
                    <a:pt x="167117" y="39040"/>
                  </a:lnTo>
                  <a:lnTo>
                    <a:pt x="165782" y="40653"/>
                  </a:lnTo>
                  <a:lnTo>
                    <a:pt x="164392" y="42266"/>
                  </a:lnTo>
                  <a:lnTo>
                    <a:pt x="162946" y="43823"/>
                  </a:lnTo>
                  <a:lnTo>
                    <a:pt x="161500" y="45436"/>
                  </a:lnTo>
                  <a:lnTo>
                    <a:pt x="160054" y="46937"/>
                  </a:lnTo>
                  <a:lnTo>
                    <a:pt x="158497" y="48439"/>
                  </a:lnTo>
                  <a:lnTo>
                    <a:pt x="156940" y="49885"/>
                  </a:lnTo>
                  <a:lnTo>
                    <a:pt x="155382" y="51275"/>
                  </a:lnTo>
                  <a:lnTo>
                    <a:pt x="152324" y="53889"/>
                  </a:lnTo>
                  <a:lnTo>
                    <a:pt x="149265" y="56447"/>
                  </a:lnTo>
                  <a:lnTo>
                    <a:pt x="143036" y="61564"/>
                  </a:lnTo>
                  <a:lnTo>
                    <a:pt x="130523" y="71574"/>
                  </a:lnTo>
                  <a:lnTo>
                    <a:pt x="129745" y="72186"/>
                  </a:lnTo>
                  <a:lnTo>
                    <a:pt x="129300" y="72464"/>
                  </a:lnTo>
                  <a:lnTo>
                    <a:pt x="128855" y="72686"/>
                  </a:lnTo>
                  <a:lnTo>
                    <a:pt x="128355" y="72909"/>
                  </a:lnTo>
                  <a:lnTo>
                    <a:pt x="127854" y="73076"/>
                  </a:lnTo>
                  <a:lnTo>
                    <a:pt x="127242" y="73242"/>
                  </a:lnTo>
                  <a:lnTo>
                    <a:pt x="126631" y="73354"/>
                  </a:lnTo>
                  <a:lnTo>
                    <a:pt x="129967" y="68070"/>
                  </a:lnTo>
                  <a:lnTo>
                    <a:pt x="133249" y="62732"/>
                  </a:lnTo>
                  <a:lnTo>
                    <a:pt x="138087" y="54834"/>
                  </a:lnTo>
                  <a:lnTo>
                    <a:pt x="142925" y="46937"/>
                  </a:lnTo>
                  <a:lnTo>
                    <a:pt x="143148" y="46493"/>
                  </a:lnTo>
                  <a:lnTo>
                    <a:pt x="143259" y="46048"/>
                  </a:lnTo>
                  <a:lnTo>
                    <a:pt x="143259" y="45658"/>
                  </a:lnTo>
                  <a:lnTo>
                    <a:pt x="143148" y="45325"/>
                  </a:lnTo>
                  <a:lnTo>
                    <a:pt x="142925" y="44991"/>
                  </a:lnTo>
                  <a:lnTo>
                    <a:pt x="142536" y="44713"/>
                  </a:lnTo>
                  <a:lnTo>
                    <a:pt x="142035" y="44435"/>
                  </a:lnTo>
                  <a:lnTo>
                    <a:pt x="141424" y="44212"/>
                  </a:lnTo>
                  <a:lnTo>
                    <a:pt x="137753" y="50775"/>
                  </a:lnTo>
                  <a:lnTo>
                    <a:pt x="134083" y="57393"/>
                  </a:lnTo>
                  <a:lnTo>
                    <a:pt x="132192" y="60618"/>
                  </a:lnTo>
                  <a:lnTo>
                    <a:pt x="130301" y="63899"/>
                  </a:lnTo>
                  <a:lnTo>
                    <a:pt x="128299" y="67069"/>
                  </a:lnTo>
                  <a:lnTo>
                    <a:pt x="126186" y="70239"/>
                  </a:lnTo>
                  <a:lnTo>
                    <a:pt x="124017" y="73354"/>
                  </a:lnTo>
                  <a:lnTo>
                    <a:pt x="122905" y="74855"/>
                  </a:lnTo>
                  <a:lnTo>
                    <a:pt x="121737" y="76357"/>
                  </a:lnTo>
                  <a:lnTo>
                    <a:pt x="120569" y="77858"/>
                  </a:lnTo>
                  <a:lnTo>
                    <a:pt x="119345" y="79304"/>
                  </a:lnTo>
                  <a:lnTo>
                    <a:pt x="118066" y="80750"/>
                  </a:lnTo>
                  <a:lnTo>
                    <a:pt x="116787" y="82196"/>
                  </a:lnTo>
                  <a:lnTo>
                    <a:pt x="115452" y="83586"/>
                  </a:lnTo>
                  <a:lnTo>
                    <a:pt x="114062" y="84921"/>
                  </a:lnTo>
                  <a:lnTo>
                    <a:pt x="112616" y="86256"/>
                  </a:lnTo>
                  <a:lnTo>
                    <a:pt x="111170" y="87591"/>
                  </a:lnTo>
                  <a:lnTo>
                    <a:pt x="109669" y="88870"/>
                  </a:lnTo>
                  <a:lnTo>
                    <a:pt x="108056" y="90149"/>
                  </a:lnTo>
                  <a:lnTo>
                    <a:pt x="106443" y="91372"/>
                  </a:lnTo>
                  <a:lnTo>
                    <a:pt x="104775" y="92540"/>
                  </a:lnTo>
                  <a:lnTo>
                    <a:pt x="104775" y="92540"/>
                  </a:lnTo>
                  <a:lnTo>
                    <a:pt x="105275" y="91261"/>
                  </a:lnTo>
                  <a:lnTo>
                    <a:pt x="105776" y="90038"/>
                  </a:lnTo>
                  <a:lnTo>
                    <a:pt x="106332" y="88870"/>
                  </a:lnTo>
                  <a:lnTo>
                    <a:pt x="106888" y="87757"/>
                  </a:lnTo>
                  <a:lnTo>
                    <a:pt x="108111" y="85533"/>
                  </a:lnTo>
                  <a:lnTo>
                    <a:pt x="109335" y="83364"/>
                  </a:lnTo>
                  <a:lnTo>
                    <a:pt x="110614" y="81306"/>
                  </a:lnTo>
                  <a:lnTo>
                    <a:pt x="111838" y="79249"/>
                  </a:lnTo>
                  <a:lnTo>
                    <a:pt x="113005" y="77191"/>
                  </a:lnTo>
                  <a:lnTo>
                    <a:pt x="113506" y="76134"/>
                  </a:lnTo>
                  <a:lnTo>
                    <a:pt x="114006" y="75078"/>
                  </a:lnTo>
                  <a:lnTo>
                    <a:pt x="114507" y="74021"/>
                  </a:lnTo>
                  <a:lnTo>
                    <a:pt x="115007" y="72964"/>
                  </a:lnTo>
                  <a:lnTo>
                    <a:pt x="116120" y="70907"/>
                  </a:lnTo>
                  <a:lnTo>
                    <a:pt x="118455" y="66903"/>
                  </a:lnTo>
                  <a:lnTo>
                    <a:pt x="119623" y="64845"/>
                  </a:lnTo>
                  <a:lnTo>
                    <a:pt x="120680" y="62787"/>
                  </a:lnTo>
                  <a:lnTo>
                    <a:pt x="121181" y="61730"/>
                  </a:lnTo>
                  <a:lnTo>
                    <a:pt x="121625" y="60674"/>
                  </a:lnTo>
                  <a:lnTo>
                    <a:pt x="122070" y="59562"/>
                  </a:lnTo>
                  <a:lnTo>
                    <a:pt x="122404" y="58449"/>
                  </a:lnTo>
                  <a:lnTo>
                    <a:pt x="121292" y="57838"/>
                  </a:lnTo>
                  <a:lnTo>
                    <a:pt x="116620" y="65790"/>
                  </a:lnTo>
                  <a:lnTo>
                    <a:pt x="114285" y="69794"/>
                  </a:lnTo>
                  <a:lnTo>
                    <a:pt x="112004" y="73799"/>
                  </a:lnTo>
                  <a:lnTo>
                    <a:pt x="109724" y="77803"/>
                  </a:lnTo>
                  <a:lnTo>
                    <a:pt x="107500" y="81918"/>
                  </a:lnTo>
                  <a:lnTo>
                    <a:pt x="102828" y="90482"/>
                  </a:lnTo>
                  <a:lnTo>
                    <a:pt x="102439" y="89871"/>
                  </a:lnTo>
                  <a:lnTo>
                    <a:pt x="102050" y="89259"/>
                  </a:lnTo>
                  <a:lnTo>
                    <a:pt x="101772" y="88592"/>
                  </a:lnTo>
                  <a:lnTo>
                    <a:pt x="101494" y="87980"/>
                  </a:lnTo>
                  <a:lnTo>
                    <a:pt x="101271" y="87368"/>
                  </a:lnTo>
                  <a:lnTo>
                    <a:pt x="101104" y="86812"/>
                  </a:lnTo>
                  <a:lnTo>
                    <a:pt x="100882" y="85588"/>
                  </a:lnTo>
                  <a:lnTo>
                    <a:pt x="100659" y="84421"/>
                  </a:lnTo>
                  <a:lnTo>
                    <a:pt x="100548" y="83253"/>
                  </a:lnTo>
                  <a:lnTo>
                    <a:pt x="100493" y="82140"/>
                  </a:lnTo>
                  <a:lnTo>
                    <a:pt x="100326" y="81028"/>
                  </a:lnTo>
                  <a:lnTo>
                    <a:pt x="99047" y="71630"/>
                  </a:lnTo>
                  <a:lnTo>
                    <a:pt x="97823" y="62231"/>
                  </a:lnTo>
                  <a:lnTo>
                    <a:pt x="96655" y="52777"/>
                  </a:lnTo>
                  <a:lnTo>
                    <a:pt x="95599" y="43378"/>
                  </a:lnTo>
                  <a:lnTo>
                    <a:pt x="95209" y="39430"/>
                  </a:lnTo>
                  <a:lnTo>
                    <a:pt x="95098" y="37483"/>
                  </a:lnTo>
                  <a:lnTo>
                    <a:pt x="94987" y="35537"/>
                  </a:lnTo>
                  <a:lnTo>
                    <a:pt x="94987" y="33535"/>
                  </a:lnTo>
                  <a:lnTo>
                    <a:pt x="94987" y="31644"/>
                  </a:lnTo>
                  <a:lnTo>
                    <a:pt x="95098" y="29697"/>
                  </a:lnTo>
                  <a:lnTo>
                    <a:pt x="95265" y="27751"/>
                  </a:lnTo>
                  <a:lnTo>
                    <a:pt x="95487" y="25860"/>
                  </a:lnTo>
                  <a:lnTo>
                    <a:pt x="95821" y="23969"/>
                  </a:lnTo>
                  <a:lnTo>
                    <a:pt x="96266" y="22078"/>
                  </a:lnTo>
                  <a:lnTo>
                    <a:pt x="96878" y="20188"/>
                  </a:lnTo>
                  <a:lnTo>
                    <a:pt x="97545" y="18352"/>
                  </a:lnTo>
                  <a:lnTo>
                    <a:pt x="98379" y="16517"/>
                  </a:lnTo>
                  <a:lnTo>
                    <a:pt x="98824" y="15627"/>
                  </a:lnTo>
                  <a:lnTo>
                    <a:pt x="99325" y="14737"/>
                  </a:lnTo>
                  <a:lnTo>
                    <a:pt x="99825" y="13848"/>
                  </a:lnTo>
                  <a:lnTo>
                    <a:pt x="100381" y="12958"/>
                  </a:lnTo>
                  <a:lnTo>
                    <a:pt x="101438" y="11456"/>
                  </a:lnTo>
                  <a:lnTo>
                    <a:pt x="102606" y="10010"/>
                  </a:lnTo>
                  <a:lnTo>
                    <a:pt x="103774" y="8676"/>
                  </a:lnTo>
                  <a:lnTo>
                    <a:pt x="104441" y="8064"/>
                  </a:lnTo>
                  <a:lnTo>
                    <a:pt x="105053" y="7452"/>
                  </a:lnTo>
                  <a:lnTo>
                    <a:pt x="105776" y="6840"/>
                  </a:lnTo>
                  <a:lnTo>
                    <a:pt x="106443" y="6284"/>
                  </a:lnTo>
                  <a:lnTo>
                    <a:pt x="107166" y="5784"/>
                  </a:lnTo>
                  <a:lnTo>
                    <a:pt x="107889" y="5283"/>
                  </a:lnTo>
                  <a:lnTo>
                    <a:pt x="108668" y="4838"/>
                  </a:lnTo>
                  <a:lnTo>
                    <a:pt x="109502" y="4393"/>
                  </a:lnTo>
                  <a:lnTo>
                    <a:pt x="110336" y="4004"/>
                  </a:lnTo>
                  <a:lnTo>
                    <a:pt x="111170" y="3615"/>
                  </a:lnTo>
                  <a:lnTo>
                    <a:pt x="111782" y="3392"/>
                  </a:lnTo>
                  <a:lnTo>
                    <a:pt x="112394" y="3226"/>
                  </a:lnTo>
                  <a:lnTo>
                    <a:pt x="113673" y="2947"/>
                  </a:lnTo>
                  <a:lnTo>
                    <a:pt x="115063" y="2781"/>
                  </a:lnTo>
                  <a:lnTo>
                    <a:pt x="116565" y="2503"/>
                  </a:lnTo>
                  <a:close/>
                  <a:moveTo>
                    <a:pt x="67069" y="19631"/>
                  </a:moveTo>
                  <a:lnTo>
                    <a:pt x="67737" y="19687"/>
                  </a:lnTo>
                  <a:lnTo>
                    <a:pt x="68348" y="19798"/>
                  </a:lnTo>
                  <a:lnTo>
                    <a:pt x="69016" y="19909"/>
                  </a:lnTo>
                  <a:lnTo>
                    <a:pt x="69627" y="20132"/>
                  </a:lnTo>
                  <a:lnTo>
                    <a:pt x="70239" y="20354"/>
                  </a:lnTo>
                  <a:lnTo>
                    <a:pt x="70851" y="20632"/>
                  </a:lnTo>
                  <a:lnTo>
                    <a:pt x="71463" y="20966"/>
                  </a:lnTo>
                  <a:lnTo>
                    <a:pt x="72074" y="21355"/>
                  </a:lnTo>
                  <a:lnTo>
                    <a:pt x="72630" y="21800"/>
                  </a:lnTo>
                  <a:lnTo>
                    <a:pt x="73798" y="22690"/>
                  </a:lnTo>
                  <a:lnTo>
                    <a:pt x="74911" y="23691"/>
                  </a:lnTo>
                  <a:lnTo>
                    <a:pt x="75967" y="24637"/>
                  </a:lnTo>
                  <a:lnTo>
                    <a:pt x="76968" y="25693"/>
                  </a:lnTo>
                  <a:lnTo>
                    <a:pt x="77969" y="26694"/>
                  </a:lnTo>
                  <a:lnTo>
                    <a:pt x="78915" y="27807"/>
                  </a:lnTo>
                  <a:lnTo>
                    <a:pt x="79805" y="28919"/>
                  </a:lnTo>
                  <a:lnTo>
                    <a:pt x="80639" y="30031"/>
                  </a:lnTo>
                  <a:lnTo>
                    <a:pt x="81473" y="31199"/>
                  </a:lnTo>
                  <a:lnTo>
                    <a:pt x="82251" y="32367"/>
                  </a:lnTo>
                  <a:lnTo>
                    <a:pt x="83030" y="33590"/>
                  </a:lnTo>
                  <a:lnTo>
                    <a:pt x="83753" y="34814"/>
                  </a:lnTo>
                  <a:lnTo>
                    <a:pt x="84476" y="36093"/>
                  </a:lnTo>
                  <a:lnTo>
                    <a:pt x="85088" y="37372"/>
                  </a:lnTo>
                  <a:lnTo>
                    <a:pt x="85755" y="38651"/>
                  </a:lnTo>
                  <a:lnTo>
                    <a:pt x="86367" y="39986"/>
                  </a:lnTo>
                  <a:lnTo>
                    <a:pt x="87090" y="41765"/>
                  </a:lnTo>
                  <a:lnTo>
                    <a:pt x="87813" y="43545"/>
                  </a:lnTo>
                  <a:lnTo>
                    <a:pt x="89147" y="47104"/>
                  </a:lnTo>
                  <a:lnTo>
                    <a:pt x="90371" y="50719"/>
                  </a:lnTo>
                  <a:lnTo>
                    <a:pt x="91483" y="54334"/>
                  </a:lnTo>
                  <a:lnTo>
                    <a:pt x="92484" y="58004"/>
                  </a:lnTo>
                  <a:lnTo>
                    <a:pt x="93430" y="61675"/>
                  </a:lnTo>
                  <a:lnTo>
                    <a:pt x="94319" y="65401"/>
                  </a:lnTo>
                  <a:lnTo>
                    <a:pt x="95209" y="69127"/>
                  </a:lnTo>
                  <a:lnTo>
                    <a:pt x="95432" y="70184"/>
                  </a:lnTo>
                  <a:lnTo>
                    <a:pt x="95599" y="71296"/>
                  </a:lnTo>
                  <a:lnTo>
                    <a:pt x="95710" y="72464"/>
                  </a:lnTo>
                  <a:lnTo>
                    <a:pt x="95765" y="73632"/>
                  </a:lnTo>
                  <a:lnTo>
                    <a:pt x="94764" y="72186"/>
                  </a:lnTo>
                  <a:lnTo>
                    <a:pt x="93819" y="70740"/>
                  </a:lnTo>
                  <a:lnTo>
                    <a:pt x="91928" y="67737"/>
                  </a:lnTo>
                  <a:lnTo>
                    <a:pt x="88258" y="61730"/>
                  </a:lnTo>
                  <a:lnTo>
                    <a:pt x="86422" y="58727"/>
                  </a:lnTo>
                  <a:lnTo>
                    <a:pt x="84476" y="55780"/>
                  </a:lnTo>
                  <a:lnTo>
                    <a:pt x="83475" y="54334"/>
                  </a:lnTo>
                  <a:lnTo>
                    <a:pt x="82474" y="52944"/>
                  </a:lnTo>
                  <a:lnTo>
                    <a:pt x="81362" y="51553"/>
                  </a:lnTo>
                  <a:lnTo>
                    <a:pt x="80249" y="50219"/>
                  </a:lnTo>
                  <a:lnTo>
                    <a:pt x="79193" y="50663"/>
                  </a:lnTo>
                  <a:lnTo>
                    <a:pt x="79471" y="51553"/>
                  </a:lnTo>
                  <a:lnTo>
                    <a:pt x="79749" y="52499"/>
                  </a:lnTo>
                  <a:lnTo>
                    <a:pt x="80027" y="53389"/>
                  </a:lnTo>
                  <a:lnTo>
                    <a:pt x="80249" y="53833"/>
                  </a:lnTo>
                  <a:lnTo>
                    <a:pt x="80472" y="54223"/>
                  </a:lnTo>
                  <a:lnTo>
                    <a:pt x="81973" y="56447"/>
                  </a:lnTo>
                  <a:lnTo>
                    <a:pt x="83531" y="58616"/>
                  </a:lnTo>
                  <a:lnTo>
                    <a:pt x="86701" y="63010"/>
                  </a:lnTo>
                  <a:lnTo>
                    <a:pt x="88202" y="65234"/>
                  </a:lnTo>
                  <a:lnTo>
                    <a:pt x="89648" y="67459"/>
                  </a:lnTo>
                  <a:lnTo>
                    <a:pt x="90315" y="68627"/>
                  </a:lnTo>
                  <a:lnTo>
                    <a:pt x="90983" y="69794"/>
                  </a:lnTo>
                  <a:lnTo>
                    <a:pt x="91594" y="70962"/>
                  </a:lnTo>
                  <a:lnTo>
                    <a:pt x="92206" y="72130"/>
                  </a:lnTo>
                  <a:lnTo>
                    <a:pt x="93430" y="74633"/>
                  </a:lnTo>
                  <a:lnTo>
                    <a:pt x="94653" y="77135"/>
                  </a:lnTo>
                  <a:lnTo>
                    <a:pt x="95821" y="79694"/>
                  </a:lnTo>
                  <a:lnTo>
                    <a:pt x="96377" y="80973"/>
                  </a:lnTo>
                  <a:lnTo>
                    <a:pt x="96878" y="82252"/>
                  </a:lnTo>
                  <a:lnTo>
                    <a:pt x="97323" y="83586"/>
                  </a:lnTo>
                  <a:lnTo>
                    <a:pt x="97712" y="84921"/>
                  </a:lnTo>
                  <a:lnTo>
                    <a:pt x="98046" y="86311"/>
                  </a:lnTo>
                  <a:lnTo>
                    <a:pt x="98324" y="87702"/>
                  </a:lnTo>
                  <a:lnTo>
                    <a:pt x="98490" y="89148"/>
                  </a:lnTo>
                  <a:lnTo>
                    <a:pt x="98546" y="90649"/>
                  </a:lnTo>
                  <a:lnTo>
                    <a:pt x="98546" y="92151"/>
                  </a:lnTo>
                  <a:lnTo>
                    <a:pt x="98379" y="93652"/>
                  </a:lnTo>
                  <a:lnTo>
                    <a:pt x="95265" y="89426"/>
                  </a:lnTo>
                  <a:lnTo>
                    <a:pt x="92151" y="85088"/>
                  </a:lnTo>
                  <a:lnTo>
                    <a:pt x="90871" y="83253"/>
                  </a:lnTo>
                  <a:lnTo>
                    <a:pt x="89648" y="81362"/>
                  </a:lnTo>
                  <a:lnTo>
                    <a:pt x="88369" y="79527"/>
                  </a:lnTo>
                  <a:lnTo>
                    <a:pt x="87034" y="77691"/>
                  </a:lnTo>
                  <a:lnTo>
                    <a:pt x="86311" y="76746"/>
                  </a:lnTo>
                  <a:lnTo>
                    <a:pt x="85922" y="76357"/>
                  </a:lnTo>
                  <a:lnTo>
                    <a:pt x="85477" y="75912"/>
                  </a:lnTo>
                  <a:lnTo>
                    <a:pt x="84977" y="75523"/>
                  </a:lnTo>
                  <a:lnTo>
                    <a:pt x="84476" y="75189"/>
                  </a:lnTo>
                  <a:lnTo>
                    <a:pt x="83975" y="74800"/>
                  </a:lnTo>
                  <a:lnTo>
                    <a:pt x="83419" y="74466"/>
                  </a:lnTo>
                  <a:lnTo>
                    <a:pt x="83642" y="75356"/>
                  </a:lnTo>
                  <a:lnTo>
                    <a:pt x="83864" y="76190"/>
                  </a:lnTo>
                  <a:lnTo>
                    <a:pt x="84198" y="76968"/>
                  </a:lnTo>
                  <a:lnTo>
                    <a:pt x="84587" y="77747"/>
                  </a:lnTo>
                  <a:lnTo>
                    <a:pt x="84977" y="78470"/>
                  </a:lnTo>
                  <a:lnTo>
                    <a:pt x="85421" y="79193"/>
                  </a:lnTo>
                  <a:lnTo>
                    <a:pt x="86367" y="80583"/>
                  </a:lnTo>
                  <a:lnTo>
                    <a:pt x="87423" y="81974"/>
                  </a:lnTo>
                  <a:lnTo>
                    <a:pt x="88480" y="83308"/>
                  </a:lnTo>
                  <a:lnTo>
                    <a:pt x="89481" y="84643"/>
                  </a:lnTo>
                  <a:lnTo>
                    <a:pt x="90427" y="86033"/>
                  </a:lnTo>
                  <a:lnTo>
                    <a:pt x="93986" y="91762"/>
                  </a:lnTo>
                  <a:lnTo>
                    <a:pt x="97712" y="97601"/>
                  </a:lnTo>
                  <a:lnTo>
                    <a:pt x="96600" y="97935"/>
                  </a:lnTo>
                  <a:lnTo>
                    <a:pt x="95599" y="98157"/>
                  </a:lnTo>
                  <a:lnTo>
                    <a:pt x="95154" y="98213"/>
                  </a:lnTo>
                  <a:lnTo>
                    <a:pt x="94709" y="98213"/>
                  </a:lnTo>
                  <a:lnTo>
                    <a:pt x="93819" y="98101"/>
                  </a:lnTo>
                  <a:lnTo>
                    <a:pt x="92985" y="97935"/>
                  </a:lnTo>
                  <a:lnTo>
                    <a:pt x="92206" y="97601"/>
                  </a:lnTo>
                  <a:lnTo>
                    <a:pt x="91428" y="97156"/>
                  </a:lnTo>
                  <a:lnTo>
                    <a:pt x="90705" y="96655"/>
                  </a:lnTo>
                  <a:lnTo>
                    <a:pt x="79193" y="87869"/>
                  </a:lnTo>
                  <a:lnTo>
                    <a:pt x="73465" y="83420"/>
                  </a:lnTo>
                  <a:lnTo>
                    <a:pt x="67792" y="78915"/>
                  </a:lnTo>
                  <a:lnTo>
                    <a:pt x="64233" y="76023"/>
                  </a:lnTo>
                  <a:lnTo>
                    <a:pt x="60729" y="73020"/>
                  </a:lnTo>
                  <a:lnTo>
                    <a:pt x="53778" y="66903"/>
                  </a:lnTo>
                  <a:lnTo>
                    <a:pt x="53500" y="67236"/>
                  </a:lnTo>
                  <a:lnTo>
                    <a:pt x="53333" y="67570"/>
                  </a:lnTo>
                  <a:lnTo>
                    <a:pt x="53166" y="67848"/>
                  </a:lnTo>
                  <a:lnTo>
                    <a:pt x="53055" y="68126"/>
                  </a:lnTo>
                  <a:lnTo>
                    <a:pt x="53055" y="68404"/>
                  </a:lnTo>
                  <a:lnTo>
                    <a:pt x="53055" y="68627"/>
                  </a:lnTo>
                  <a:lnTo>
                    <a:pt x="53110" y="68849"/>
                  </a:lnTo>
                  <a:lnTo>
                    <a:pt x="53166" y="69071"/>
                  </a:lnTo>
                  <a:lnTo>
                    <a:pt x="53388" y="69461"/>
                  </a:lnTo>
                  <a:lnTo>
                    <a:pt x="53722" y="69794"/>
                  </a:lnTo>
                  <a:lnTo>
                    <a:pt x="54445" y="70462"/>
                  </a:lnTo>
                  <a:lnTo>
                    <a:pt x="86033" y="96600"/>
                  </a:lnTo>
                  <a:lnTo>
                    <a:pt x="86200" y="96767"/>
                  </a:lnTo>
                  <a:lnTo>
                    <a:pt x="86311" y="97045"/>
                  </a:lnTo>
                  <a:lnTo>
                    <a:pt x="86701" y="98046"/>
                  </a:lnTo>
                  <a:lnTo>
                    <a:pt x="80194" y="96655"/>
                  </a:lnTo>
                  <a:lnTo>
                    <a:pt x="77079" y="95933"/>
                  </a:lnTo>
                  <a:lnTo>
                    <a:pt x="74021" y="95154"/>
                  </a:lnTo>
                  <a:lnTo>
                    <a:pt x="69961" y="93986"/>
                  </a:lnTo>
                  <a:lnTo>
                    <a:pt x="68015" y="93374"/>
                  </a:lnTo>
                  <a:lnTo>
                    <a:pt x="66013" y="92707"/>
                  </a:lnTo>
                  <a:lnTo>
                    <a:pt x="64066" y="92040"/>
                  </a:lnTo>
                  <a:lnTo>
                    <a:pt x="62120" y="91317"/>
                  </a:lnTo>
                  <a:lnTo>
                    <a:pt x="60173" y="90538"/>
                  </a:lnTo>
                  <a:lnTo>
                    <a:pt x="58227" y="89759"/>
                  </a:lnTo>
                  <a:lnTo>
                    <a:pt x="56336" y="88925"/>
                  </a:lnTo>
                  <a:lnTo>
                    <a:pt x="54445" y="88035"/>
                  </a:lnTo>
                  <a:lnTo>
                    <a:pt x="52554" y="87146"/>
                  </a:lnTo>
                  <a:lnTo>
                    <a:pt x="50719" y="86200"/>
                  </a:lnTo>
                  <a:lnTo>
                    <a:pt x="48884" y="85199"/>
                  </a:lnTo>
                  <a:lnTo>
                    <a:pt x="47049" y="84198"/>
                  </a:lnTo>
                  <a:lnTo>
                    <a:pt x="45213" y="83086"/>
                  </a:lnTo>
                  <a:lnTo>
                    <a:pt x="43434" y="81974"/>
                  </a:lnTo>
                  <a:lnTo>
                    <a:pt x="42766" y="81529"/>
                  </a:lnTo>
                  <a:lnTo>
                    <a:pt x="42099" y="81028"/>
                  </a:lnTo>
                  <a:lnTo>
                    <a:pt x="41487" y="80528"/>
                  </a:lnTo>
                  <a:lnTo>
                    <a:pt x="40875" y="79972"/>
                  </a:lnTo>
                  <a:lnTo>
                    <a:pt x="39708" y="78859"/>
                  </a:lnTo>
                  <a:lnTo>
                    <a:pt x="38651" y="77636"/>
                  </a:lnTo>
                  <a:lnTo>
                    <a:pt x="37650" y="76357"/>
                  </a:lnTo>
                  <a:lnTo>
                    <a:pt x="36705" y="75022"/>
                  </a:lnTo>
                  <a:lnTo>
                    <a:pt x="35815" y="73632"/>
                  </a:lnTo>
                  <a:lnTo>
                    <a:pt x="34981" y="72241"/>
                  </a:lnTo>
                  <a:lnTo>
                    <a:pt x="34702" y="71741"/>
                  </a:lnTo>
                  <a:lnTo>
                    <a:pt x="34480" y="71185"/>
                  </a:lnTo>
                  <a:lnTo>
                    <a:pt x="34313" y="70573"/>
                  </a:lnTo>
                  <a:lnTo>
                    <a:pt x="34146" y="69961"/>
                  </a:lnTo>
                  <a:lnTo>
                    <a:pt x="33813" y="68515"/>
                  </a:lnTo>
                  <a:lnTo>
                    <a:pt x="33368" y="66791"/>
                  </a:lnTo>
                  <a:lnTo>
                    <a:pt x="52888" y="80194"/>
                  </a:lnTo>
                  <a:lnTo>
                    <a:pt x="53611" y="79249"/>
                  </a:lnTo>
                  <a:lnTo>
                    <a:pt x="52332" y="78081"/>
                  </a:lnTo>
                  <a:lnTo>
                    <a:pt x="50997" y="76968"/>
                  </a:lnTo>
                  <a:lnTo>
                    <a:pt x="49607" y="75856"/>
                  </a:lnTo>
                  <a:lnTo>
                    <a:pt x="48161" y="74855"/>
                  </a:lnTo>
                  <a:lnTo>
                    <a:pt x="45213" y="72797"/>
                  </a:lnTo>
                  <a:lnTo>
                    <a:pt x="43767" y="71796"/>
                  </a:lnTo>
                  <a:lnTo>
                    <a:pt x="42321" y="70795"/>
                  </a:lnTo>
                  <a:lnTo>
                    <a:pt x="40875" y="69683"/>
                  </a:lnTo>
                  <a:lnTo>
                    <a:pt x="39541" y="68571"/>
                  </a:lnTo>
                  <a:lnTo>
                    <a:pt x="38206" y="67403"/>
                  </a:lnTo>
                  <a:lnTo>
                    <a:pt x="36983" y="66124"/>
                  </a:lnTo>
                  <a:lnTo>
                    <a:pt x="36371" y="65457"/>
                  </a:lnTo>
                  <a:lnTo>
                    <a:pt x="35815" y="64734"/>
                  </a:lnTo>
                  <a:lnTo>
                    <a:pt x="35259" y="64011"/>
                  </a:lnTo>
                  <a:lnTo>
                    <a:pt x="34758" y="63288"/>
                  </a:lnTo>
                  <a:lnTo>
                    <a:pt x="34313" y="62509"/>
                  </a:lnTo>
                  <a:lnTo>
                    <a:pt x="33813" y="61675"/>
                  </a:lnTo>
                  <a:lnTo>
                    <a:pt x="33423" y="60841"/>
                  </a:lnTo>
                  <a:lnTo>
                    <a:pt x="33034" y="59951"/>
                  </a:lnTo>
                  <a:lnTo>
                    <a:pt x="34981" y="55057"/>
                  </a:lnTo>
                  <a:lnTo>
                    <a:pt x="42599" y="60062"/>
                  </a:lnTo>
                  <a:lnTo>
                    <a:pt x="42544" y="59284"/>
                  </a:lnTo>
                  <a:lnTo>
                    <a:pt x="42377" y="58616"/>
                  </a:lnTo>
                  <a:lnTo>
                    <a:pt x="42155" y="58060"/>
                  </a:lnTo>
                  <a:lnTo>
                    <a:pt x="41821" y="57504"/>
                  </a:lnTo>
                  <a:lnTo>
                    <a:pt x="41432" y="57059"/>
                  </a:lnTo>
                  <a:lnTo>
                    <a:pt x="41042" y="56614"/>
                  </a:lnTo>
                  <a:lnTo>
                    <a:pt x="40597" y="56225"/>
                  </a:lnTo>
                  <a:lnTo>
                    <a:pt x="40097" y="55836"/>
                  </a:lnTo>
                  <a:lnTo>
                    <a:pt x="39151" y="55113"/>
                  </a:lnTo>
                  <a:lnTo>
                    <a:pt x="38707" y="54723"/>
                  </a:lnTo>
                  <a:lnTo>
                    <a:pt x="38262" y="54334"/>
                  </a:lnTo>
                  <a:lnTo>
                    <a:pt x="37928" y="53889"/>
                  </a:lnTo>
                  <a:lnTo>
                    <a:pt x="37594" y="53444"/>
                  </a:lnTo>
                  <a:lnTo>
                    <a:pt x="37316" y="52944"/>
                  </a:lnTo>
                  <a:lnTo>
                    <a:pt x="37149" y="52332"/>
                  </a:lnTo>
                  <a:lnTo>
                    <a:pt x="37650" y="51887"/>
                  </a:lnTo>
                  <a:lnTo>
                    <a:pt x="38150" y="51498"/>
                  </a:lnTo>
                  <a:lnTo>
                    <a:pt x="38707" y="51108"/>
                  </a:lnTo>
                  <a:lnTo>
                    <a:pt x="39263" y="50830"/>
                  </a:lnTo>
                  <a:lnTo>
                    <a:pt x="39819" y="50552"/>
                  </a:lnTo>
                  <a:lnTo>
                    <a:pt x="40375" y="50274"/>
                  </a:lnTo>
                  <a:lnTo>
                    <a:pt x="40987" y="50052"/>
                  </a:lnTo>
                  <a:lnTo>
                    <a:pt x="41598" y="49885"/>
                  </a:lnTo>
                  <a:lnTo>
                    <a:pt x="42822" y="49607"/>
                  </a:lnTo>
                  <a:lnTo>
                    <a:pt x="44101" y="49440"/>
                  </a:lnTo>
                  <a:lnTo>
                    <a:pt x="45380" y="49329"/>
                  </a:lnTo>
                  <a:lnTo>
                    <a:pt x="47049" y="49329"/>
                  </a:lnTo>
                  <a:lnTo>
                    <a:pt x="47438" y="49440"/>
                  </a:lnTo>
                  <a:lnTo>
                    <a:pt x="47771" y="49662"/>
                  </a:lnTo>
                  <a:lnTo>
                    <a:pt x="48161" y="49885"/>
                  </a:lnTo>
                  <a:lnTo>
                    <a:pt x="48884" y="50385"/>
                  </a:lnTo>
                  <a:lnTo>
                    <a:pt x="49551" y="50942"/>
                  </a:lnTo>
                  <a:lnTo>
                    <a:pt x="51942" y="52944"/>
                  </a:lnTo>
                  <a:lnTo>
                    <a:pt x="54334" y="55001"/>
                  </a:lnTo>
                  <a:lnTo>
                    <a:pt x="59061" y="59005"/>
                  </a:lnTo>
                  <a:lnTo>
                    <a:pt x="59617" y="59395"/>
                  </a:lnTo>
                  <a:lnTo>
                    <a:pt x="60229" y="59673"/>
                  </a:lnTo>
                  <a:lnTo>
                    <a:pt x="61452" y="60285"/>
                  </a:lnTo>
                  <a:lnTo>
                    <a:pt x="62120" y="59450"/>
                  </a:lnTo>
                  <a:lnTo>
                    <a:pt x="58338" y="55947"/>
                  </a:lnTo>
                  <a:lnTo>
                    <a:pt x="55224" y="53055"/>
                  </a:lnTo>
                  <a:lnTo>
                    <a:pt x="53666" y="51609"/>
                  </a:lnTo>
                  <a:lnTo>
                    <a:pt x="52165" y="50107"/>
                  </a:lnTo>
                  <a:lnTo>
                    <a:pt x="51331" y="49162"/>
                  </a:lnTo>
                  <a:lnTo>
                    <a:pt x="50608" y="48217"/>
                  </a:lnTo>
                  <a:lnTo>
                    <a:pt x="49940" y="47215"/>
                  </a:lnTo>
                  <a:lnTo>
                    <a:pt x="49440" y="46103"/>
                  </a:lnTo>
                  <a:lnTo>
                    <a:pt x="48995" y="45047"/>
                  </a:lnTo>
                  <a:lnTo>
                    <a:pt x="48606" y="43879"/>
                  </a:lnTo>
                  <a:lnTo>
                    <a:pt x="48383" y="42711"/>
                  </a:lnTo>
                  <a:lnTo>
                    <a:pt x="48216" y="41543"/>
                  </a:lnTo>
                  <a:lnTo>
                    <a:pt x="48161" y="40319"/>
                  </a:lnTo>
                  <a:lnTo>
                    <a:pt x="48161" y="39040"/>
                  </a:lnTo>
                  <a:lnTo>
                    <a:pt x="48328" y="37817"/>
                  </a:lnTo>
                  <a:lnTo>
                    <a:pt x="48550" y="36538"/>
                  </a:lnTo>
                  <a:lnTo>
                    <a:pt x="48884" y="35259"/>
                  </a:lnTo>
                  <a:lnTo>
                    <a:pt x="49329" y="33924"/>
                  </a:lnTo>
                  <a:lnTo>
                    <a:pt x="49885" y="32645"/>
                  </a:lnTo>
                  <a:lnTo>
                    <a:pt x="50497" y="31366"/>
                  </a:lnTo>
                  <a:lnTo>
                    <a:pt x="53555" y="34703"/>
                  </a:lnTo>
                  <a:lnTo>
                    <a:pt x="55112" y="36315"/>
                  </a:lnTo>
                  <a:lnTo>
                    <a:pt x="56614" y="37872"/>
                  </a:lnTo>
                  <a:lnTo>
                    <a:pt x="57281" y="38651"/>
                  </a:lnTo>
                  <a:lnTo>
                    <a:pt x="57893" y="39430"/>
                  </a:lnTo>
                  <a:lnTo>
                    <a:pt x="58449" y="40264"/>
                  </a:lnTo>
                  <a:lnTo>
                    <a:pt x="59005" y="41098"/>
                  </a:lnTo>
                  <a:lnTo>
                    <a:pt x="59617" y="41877"/>
                  </a:lnTo>
                  <a:lnTo>
                    <a:pt x="60006" y="42210"/>
                  </a:lnTo>
                  <a:lnTo>
                    <a:pt x="60340" y="42544"/>
                  </a:lnTo>
                  <a:lnTo>
                    <a:pt x="60785" y="42822"/>
                  </a:lnTo>
                  <a:lnTo>
                    <a:pt x="61230" y="43100"/>
                  </a:lnTo>
                  <a:lnTo>
                    <a:pt x="61730" y="43323"/>
                  </a:lnTo>
                  <a:lnTo>
                    <a:pt x="62231" y="43434"/>
                  </a:lnTo>
                  <a:lnTo>
                    <a:pt x="61842" y="42377"/>
                  </a:lnTo>
                  <a:lnTo>
                    <a:pt x="61341" y="41321"/>
                  </a:lnTo>
                  <a:lnTo>
                    <a:pt x="60785" y="40319"/>
                  </a:lnTo>
                  <a:lnTo>
                    <a:pt x="60173" y="39374"/>
                  </a:lnTo>
                  <a:lnTo>
                    <a:pt x="59561" y="38429"/>
                  </a:lnTo>
                  <a:lnTo>
                    <a:pt x="58894" y="37483"/>
                  </a:lnTo>
                  <a:lnTo>
                    <a:pt x="57448" y="35759"/>
                  </a:lnTo>
                  <a:lnTo>
                    <a:pt x="54501" y="32256"/>
                  </a:lnTo>
                  <a:lnTo>
                    <a:pt x="52999" y="30476"/>
                  </a:lnTo>
                  <a:lnTo>
                    <a:pt x="52332" y="29586"/>
                  </a:lnTo>
                  <a:lnTo>
                    <a:pt x="51664" y="28641"/>
                  </a:lnTo>
                  <a:lnTo>
                    <a:pt x="51942" y="27973"/>
                  </a:lnTo>
                  <a:lnTo>
                    <a:pt x="52221" y="27306"/>
                  </a:lnTo>
                  <a:lnTo>
                    <a:pt x="52554" y="26694"/>
                  </a:lnTo>
                  <a:lnTo>
                    <a:pt x="52943" y="26138"/>
                  </a:lnTo>
                  <a:lnTo>
                    <a:pt x="53333" y="25582"/>
                  </a:lnTo>
                  <a:lnTo>
                    <a:pt x="53778" y="25081"/>
                  </a:lnTo>
                  <a:lnTo>
                    <a:pt x="54223" y="24581"/>
                  </a:lnTo>
                  <a:lnTo>
                    <a:pt x="54723" y="24136"/>
                  </a:lnTo>
                  <a:lnTo>
                    <a:pt x="55279" y="23691"/>
                  </a:lnTo>
                  <a:lnTo>
                    <a:pt x="55835" y="23302"/>
                  </a:lnTo>
                  <a:lnTo>
                    <a:pt x="56391" y="22913"/>
                  </a:lnTo>
                  <a:lnTo>
                    <a:pt x="57003" y="22579"/>
                  </a:lnTo>
                  <a:lnTo>
                    <a:pt x="57671" y="22245"/>
                  </a:lnTo>
                  <a:lnTo>
                    <a:pt x="58338" y="21912"/>
                  </a:lnTo>
                  <a:lnTo>
                    <a:pt x="59839" y="21411"/>
                  </a:lnTo>
                  <a:lnTo>
                    <a:pt x="73020" y="39819"/>
                  </a:lnTo>
                  <a:lnTo>
                    <a:pt x="73910" y="39207"/>
                  </a:lnTo>
                  <a:lnTo>
                    <a:pt x="73409" y="37928"/>
                  </a:lnTo>
                  <a:lnTo>
                    <a:pt x="72853" y="36705"/>
                  </a:lnTo>
                  <a:lnTo>
                    <a:pt x="72241" y="35481"/>
                  </a:lnTo>
                  <a:lnTo>
                    <a:pt x="71518" y="34313"/>
                  </a:lnTo>
                  <a:lnTo>
                    <a:pt x="70795" y="33201"/>
                  </a:lnTo>
                  <a:lnTo>
                    <a:pt x="70017" y="32033"/>
                  </a:lnTo>
                  <a:lnTo>
                    <a:pt x="68404" y="29809"/>
                  </a:lnTo>
                  <a:lnTo>
                    <a:pt x="66735" y="27584"/>
                  </a:lnTo>
                  <a:lnTo>
                    <a:pt x="65123" y="25304"/>
                  </a:lnTo>
                  <a:lnTo>
                    <a:pt x="64344" y="24136"/>
                  </a:lnTo>
                  <a:lnTo>
                    <a:pt x="63566" y="22913"/>
                  </a:lnTo>
                  <a:lnTo>
                    <a:pt x="62898" y="21689"/>
                  </a:lnTo>
                  <a:lnTo>
                    <a:pt x="62231" y="20410"/>
                  </a:lnTo>
                  <a:lnTo>
                    <a:pt x="63677" y="20021"/>
                  </a:lnTo>
                  <a:lnTo>
                    <a:pt x="64400" y="19854"/>
                  </a:lnTo>
                  <a:lnTo>
                    <a:pt x="65067" y="19743"/>
                  </a:lnTo>
                  <a:lnTo>
                    <a:pt x="65734" y="19687"/>
                  </a:lnTo>
                  <a:lnTo>
                    <a:pt x="66402" y="19631"/>
                  </a:lnTo>
                  <a:close/>
                  <a:moveTo>
                    <a:pt x="182299" y="52499"/>
                  </a:moveTo>
                  <a:lnTo>
                    <a:pt x="184079" y="52610"/>
                  </a:lnTo>
                  <a:lnTo>
                    <a:pt x="185858" y="52777"/>
                  </a:lnTo>
                  <a:lnTo>
                    <a:pt x="187026" y="52999"/>
                  </a:lnTo>
                  <a:lnTo>
                    <a:pt x="188194" y="53277"/>
                  </a:lnTo>
                  <a:lnTo>
                    <a:pt x="189362" y="53667"/>
                  </a:lnTo>
                  <a:lnTo>
                    <a:pt x="190530" y="54112"/>
                  </a:lnTo>
                  <a:lnTo>
                    <a:pt x="191698" y="54612"/>
                  </a:lnTo>
                  <a:lnTo>
                    <a:pt x="192810" y="55113"/>
                  </a:lnTo>
                  <a:lnTo>
                    <a:pt x="195090" y="56169"/>
                  </a:lnTo>
                  <a:lnTo>
                    <a:pt x="195424" y="56336"/>
                  </a:lnTo>
                  <a:lnTo>
                    <a:pt x="195757" y="56670"/>
                  </a:lnTo>
                  <a:lnTo>
                    <a:pt x="196091" y="57003"/>
                  </a:lnTo>
                  <a:lnTo>
                    <a:pt x="196369" y="57448"/>
                  </a:lnTo>
                  <a:lnTo>
                    <a:pt x="197036" y="58394"/>
                  </a:lnTo>
                  <a:lnTo>
                    <a:pt x="197815" y="59506"/>
                  </a:lnTo>
                  <a:lnTo>
                    <a:pt x="193922" y="59840"/>
                  </a:lnTo>
                  <a:lnTo>
                    <a:pt x="190140" y="60285"/>
                  </a:lnTo>
                  <a:lnTo>
                    <a:pt x="186414" y="60729"/>
                  </a:lnTo>
                  <a:lnTo>
                    <a:pt x="182744" y="61230"/>
                  </a:lnTo>
                  <a:lnTo>
                    <a:pt x="179129" y="61842"/>
                  </a:lnTo>
                  <a:lnTo>
                    <a:pt x="177294" y="62231"/>
                  </a:lnTo>
                  <a:lnTo>
                    <a:pt x="175514" y="62620"/>
                  </a:lnTo>
                  <a:lnTo>
                    <a:pt x="173735" y="63065"/>
                  </a:lnTo>
                  <a:lnTo>
                    <a:pt x="171955" y="63566"/>
                  </a:lnTo>
                  <a:lnTo>
                    <a:pt x="170175" y="64066"/>
                  </a:lnTo>
                  <a:lnTo>
                    <a:pt x="168451" y="64622"/>
                  </a:lnTo>
                  <a:lnTo>
                    <a:pt x="168618" y="65012"/>
                  </a:lnTo>
                  <a:lnTo>
                    <a:pt x="168841" y="65345"/>
                  </a:lnTo>
                  <a:lnTo>
                    <a:pt x="169063" y="65623"/>
                  </a:lnTo>
                  <a:lnTo>
                    <a:pt x="169286" y="65846"/>
                  </a:lnTo>
                  <a:lnTo>
                    <a:pt x="169508" y="65957"/>
                  </a:lnTo>
                  <a:lnTo>
                    <a:pt x="169731" y="66068"/>
                  </a:lnTo>
                  <a:lnTo>
                    <a:pt x="169953" y="66124"/>
                  </a:lnTo>
                  <a:lnTo>
                    <a:pt x="170676" y="66124"/>
                  </a:lnTo>
                  <a:lnTo>
                    <a:pt x="171121" y="65957"/>
                  </a:lnTo>
                  <a:lnTo>
                    <a:pt x="172011" y="65623"/>
                  </a:lnTo>
                  <a:lnTo>
                    <a:pt x="173568" y="65179"/>
                  </a:lnTo>
                  <a:lnTo>
                    <a:pt x="175181" y="64734"/>
                  </a:lnTo>
                  <a:lnTo>
                    <a:pt x="176738" y="64344"/>
                  </a:lnTo>
                  <a:lnTo>
                    <a:pt x="178351" y="64011"/>
                  </a:lnTo>
                  <a:lnTo>
                    <a:pt x="179908" y="63733"/>
                  </a:lnTo>
                  <a:lnTo>
                    <a:pt x="181520" y="63510"/>
                  </a:lnTo>
                  <a:lnTo>
                    <a:pt x="184746" y="63065"/>
                  </a:lnTo>
                  <a:lnTo>
                    <a:pt x="187972" y="62787"/>
                  </a:lnTo>
                  <a:lnTo>
                    <a:pt x="191197" y="62509"/>
                  </a:lnTo>
                  <a:lnTo>
                    <a:pt x="197704" y="62064"/>
                  </a:lnTo>
                  <a:lnTo>
                    <a:pt x="198149" y="62064"/>
                  </a:lnTo>
                  <a:lnTo>
                    <a:pt x="198649" y="62120"/>
                  </a:lnTo>
                  <a:lnTo>
                    <a:pt x="199539" y="62231"/>
                  </a:lnTo>
                  <a:lnTo>
                    <a:pt x="199817" y="63010"/>
                  </a:lnTo>
                  <a:lnTo>
                    <a:pt x="200095" y="63788"/>
                  </a:lnTo>
                  <a:lnTo>
                    <a:pt x="200373" y="64511"/>
                  </a:lnTo>
                  <a:lnTo>
                    <a:pt x="200540" y="65290"/>
                  </a:lnTo>
                  <a:lnTo>
                    <a:pt x="200707" y="66013"/>
                  </a:lnTo>
                  <a:lnTo>
                    <a:pt x="200818" y="66680"/>
                  </a:lnTo>
                  <a:lnTo>
                    <a:pt x="200929" y="67403"/>
                  </a:lnTo>
                  <a:lnTo>
                    <a:pt x="200929" y="68070"/>
                  </a:lnTo>
                  <a:lnTo>
                    <a:pt x="200929" y="68738"/>
                  </a:lnTo>
                  <a:lnTo>
                    <a:pt x="200929" y="69405"/>
                  </a:lnTo>
                  <a:lnTo>
                    <a:pt x="200818" y="70072"/>
                  </a:lnTo>
                  <a:lnTo>
                    <a:pt x="200707" y="70684"/>
                  </a:lnTo>
                  <a:lnTo>
                    <a:pt x="200596" y="71296"/>
                  </a:lnTo>
                  <a:lnTo>
                    <a:pt x="200429" y="71908"/>
                  </a:lnTo>
                  <a:lnTo>
                    <a:pt x="200206" y="72464"/>
                  </a:lnTo>
                  <a:lnTo>
                    <a:pt x="199928" y="73020"/>
                  </a:lnTo>
                  <a:lnTo>
                    <a:pt x="199650" y="73576"/>
                  </a:lnTo>
                  <a:lnTo>
                    <a:pt x="199317" y="74077"/>
                  </a:lnTo>
                  <a:lnTo>
                    <a:pt x="198983" y="74577"/>
                  </a:lnTo>
                  <a:lnTo>
                    <a:pt x="198594" y="75022"/>
                  </a:lnTo>
                  <a:lnTo>
                    <a:pt x="198149" y="75467"/>
                  </a:lnTo>
                  <a:lnTo>
                    <a:pt x="197704" y="75912"/>
                  </a:lnTo>
                  <a:lnTo>
                    <a:pt x="197203" y="76357"/>
                  </a:lnTo>
                  <a:lnTo>
                    <a:pt x="196703" y="76746"/>
                  </a:lnTo>
                  <a:lnTo>
                    <a:pt x="196147" y="77080"/>
                  </a:lnTo>
                  <a:lnTo>
                    <a:pt x="195535" y="77413"/>
                  </a:lnTo>
                  <a:lnTo>
                    <a:pt x="194923" y="77747"/>
                  </a:lnTo>
                  <a:lnTo>
                    <a:pt x="194256" y="78025"/>
                  </a:lnTo>
                  <a:lnTo>
                    <a:pt x="193588" y="78303"/>
                  </a:lnTo>
                  <a:lnTo>
                    <a:pt x="192866" y="78526"/>
                  </a:lnTo>
                  <a:lnTo>
                    <a:pt x="192143" y="78748"/>
                  </a:lnTo>
                  <a:lnTo>
                    <a:pt x="191364" y="78915"/>
                  </a:lnTo>
                  <a:lnTo>
                    <a:pt x="188695" y="79527"/>
                  </a:lnTo>
                  <a:lnTo>
                    <a:pt x="186081" y="80138"/>
                  </a:lnTo>
                  <a:lnTo>
                    <a:pt x="180686" y="81418"/>
                  </a:lnTo>
                  <a:lnTo>
                    <a:pt x="180686" y="81807"/>
                  </a:lnTo>
                  <a:lnTo>
                    <a:pt x="180742" y="82140"/>
                  </a:lnTo>
                  <a:lnTo>
                    <a:pt x="180798" y="82363"/>
                  </a:lnTo>
                  <a:lnTo>
                    <a:pt x="180909" y="82585"/>
                  </a:lnTo>
                  <a:lnTo>
                    <a:pt x="181076" y="82697"/>
                  </a:lnTo>
                  <a:lnTo>
                    <a:pt x="181242" y="82808"/>
                  </a:lnTo>
                  <a:lnTo>
                    <a:pt x="181409" y="82919"/>
                  </a:lnTo>
                  <a:lnTo>
                    <a:pt x="182021" y="82919"/>
                  </a:lnTo>
                  <a:lnTo>
                    <a:pt x="182522" y="82863"/>
                  </a:lnTo>
                  <a:lnTo>
                    <a:pt x="183467" y="82641"/>
                  </a:lnTo>
                  <a:lnTo>
                    <a:pt x="189974" y="81306"/>
                  </a:lnTo>
                  <a:lnTo>
                    <a:pt x="196035" y="80027"/>
                  </a:lnTo>
                  <a:lnTo>
                    <a:pt x="197259" y="80639"/>
                  </a:lnTo>
                  <a:lnTo>
                    <a:pt x="198427" y="81306"/>
                  </a:lnTo>
                  <a:lnTo>
                    <a:pt x="199539" y="81974"/>
                  </a:lnTo>
                  <a:lnTo>
                    <a:pt x="200596" y="82641"/>
                  </a:lnTo>
                  <a:lnTo>
                    <a:pt x="201597" y="83364"/>
                  </a:lnTo>
                  <a:lnTo>
                    <a:pt x="202598" y="84087"/>
                  </a:lnTo>
                  <a:lnTo>
                    <a:pt x="203488" y="84921"/>
                  </a:lnTo>
                  <a:lnTo>
                    <a:pt x="204377" y="85755"/>
                  </a:lnTo>
                  <a:lnTo>
                    <a:pt x="205156" y="86645"/>
                  </a:lnTo>
                  <a:lnTo>
                    <a:pt x="205935" y="87591"/>
                  </a:lnTo>
                  <a:lnTo>
                    <a:pt x="206602" y="88647"/>
                  </a:lnTo>
                  <a:lnTo>
                    <a:pt x="207214" y="89704"/>
                  </a:lnTo>
                  <a:lnTo>
                    <a:pt x="207770" y="90872"/>
                  </a:lnTo>
                  <a:lnTo>
                    <a:pt x="208215" y="92151"/>
                  </a:lnTo>
                  <a:lnTo>
                    <a:pt x="208604" y="93430"/>
                  </a:lnTo>
                  <a:lnTo>
                    <a:pt x="208882" y="94876"/>
                  </a:lnTo>
                  <a:lnTo>
                    <a:pt x="173568" y="100660"/>
                  </a:lnTo>
                  <a:lnTo>
                    <a:pt x="173679" y="101105"/>
                  </a:lnTo>
                  <a:lnTo>
                    <a:pt x="173846" y="101494"/>
                  </a:lnTo>
                  <a:lnTo>
                    <a:pt x="174013" y="101828"/>
                  </a:lnTo>
                  <a:lnTo>
                    <a:pt x="174180" y="102106"/>
                  </a:lnTo>
                  <a:lnTo>
                    <a:pt x="174346" y="102328"/>
                  </a:lnTo>
                  <a:lnTo>
                    <a:pt x="174569" y="102495"/>
                  </a:lnTo>
                  <a:lnTo>
                    <a:pt x="174791" y="102606"/>
                  </a:lnTo>
                  <a:lnTo>
                    <a:pt x="175014" y="102717"/>
                  </a:lnTo>
                  <a:lnTo>
                    <a:pt x="175514" y="102773"/>
                  </a:lnTo>
                  <a:lnTo>
                    <a:pt x="176070" y="102773"/>
                  </a:lnTo>
                  <a:lnTo>
                    <a:pt x="176571" y="102717"/>
                  </a:lnTo>
                  <a:lnTo>
                    <a:pt x="177127" y="102606"/>
                  </a:lnTo>
                  <a:lnTo>
                    <a:pt x="184913" y="100993"/>
                  </a:lnTo>
                  <a:lnTo>
                    <a:pt x="188806" y="100215"/>
                  </a:lnTo>
                  <a:lnTo>
                    <a:pt x="192754" y="99492"/>
                  </a:lnTo>
                  <a:lnTo>
                    <a:pt x="196870" y="98769"/>
                  </a:lnTo>
                  <a:lnTo>
                    <a:pt x="198983" y="98435"/>
                  </a:lnTo>
                  <a:lnTo>
                    <a:pt x="201096" y="98157"/>
                  </a:lnTo>
                  <a:lnTo>
                    <a:pt x="203265" y="97935"/>
                  </a:lnTo>
                  <a:lnTo>
                    <a:pt x="204322" y="97879"/>
                  </a:lnTo>
                  <a:lnTo>
                    <a:pt x="205378" y="97879"/>
                  </a:lnTo>
                  <a:lnTo>
                    <a:pt x="206491" y="97935"/>
                  </a:lnTo>
                  <a:lnTo>
                    <a:pt x="207603" y="97990"/>
                  </a:lnTo>
                  <a:lnTo>
                    <a:pt x="208715" y="98101"/>
                  </a:lnTo>
                  <a:lnTo>
                    <a:pt x="209827" y="98324"/>
                  </a:lnTo>
                  <a:lnTo>
                    <a:pt x="210050" y="99547"/>
                  </a:lnTo>
                  <a:lnTo>
                    <a:pt x="210328" y="100771"/>
                  </a:lnTo>
                  <a:lnTo>
                    <a:pt x="210550" y="101994"/>
                  </a:lnTo>
                  <a:lnTo>
                    <a:pt x="210606" y="102606"/>
                  </a:lnTo>
                  <a:lnTo>
                    <a:pt x="210606" y="103218"/>
                  </a:lnTo>
                  <a:lnTo>
                    <a:pt x="210606" y="103885"/>
                  </a:lnTo>
                  <a:lnTo>
                    <a:pt x="210550" y="104497"/>
                  </a:lnTo>
                  <a:lnTo>
                    <a:pt x="210495" y="105109"/>
                  </a:lnTo>
                  <a:lnTo>
                    <a:pt x="210384" y="105665"/>
                  </a:lnTo>
                  <a:lnTo>
                    <a:pt x="210217" y="106165"/>
                  </a:lnTo>
                  <a:lnTo>
                    <a:pt x="209994" y="106610"/>
                  </a:lnTo>
                  <a:lnTo>
                    <a:pt x="209772" y="107055"/>
                  </a:lnTo>
                  <a:lnTo>
                    <a:pt x="209494" y="107444"/>
                  </a:lnTo>
                  <a:lnTo>
                    <a:pt x="209160" y="107834"/>
                  </a:lnTo>
                  <a:lnTo>
                    <a:pt x="208826" y="108167"/>
                  </a:lnTo>
                  <a:lnTo>
                    <a:pt x="208382" y="108445"/>
                  </a:lnTo>
                  <a:lnTo>
                    <a:pt x="207937" y="108668"/>
                  </a:lnTo>
                  <a:lnTo>
                    <a:pt x="207380" y="108890"/>
                  </a:lnTo>
                  <a:lnTo>
                    <a:pt x="206824" y="109057"/>
                  </a:lnTo>
                  <a:lnTo>
                    <a:pt x="206213" y="109224"/>
                  </a:lnTo>
                  <a:lnTo>
                    <a:pt x="205545" y="109335"/>
                  </a:lnTo>
                  <a:lnTo>
                    <a:pt x="203766" y="109558"/>
                  </a:lnTo>
                  <a:lnTo>
                    <a:pt x="201986" y="109725"/>
                  </a:lnTo>
                  <a:lnTo>
                    <a:pt x="198371" y="109947"/>
                  </a:lnTo>
                  <a:lnTo>
                    <a:pt x="194756" y="110114"/>
                  </a:lnTo>
                  <a:lnTo>
                    <a:pt x="191142" y="110281"/>
                  </a:lnTo>
                  <a:lnTo>
                    <a:pt x="190363" y="110392"/>
                  </a:lnTo>
                  <a:lnTo>
                    <a:pt x="189584" y="110503"/>
                  </a:lnTo>
                  <a:lnTo>
                    <a:pt x="188806" y="110670"/>
                  </a:lnTo>
                  <a:lnTo>
                    <a:pt x="187972" y="111004"/>
                  </a:lnTo>
                  <a:lnTo>
                    <a:pt x="188528" y="111337"/>
                  </a:lnTo>
                  <a:lnTo>
                    <a:pt x="189084" y="111615"/>
                  </a:lnTo>
                  <a:lnTo>
                    <a:pt x="189584" y="111782"/>
                  </a:lnTo>
                  <a:lnTo>
                    <a:pt x="190140" y="111949"/>
                  </a:lnTo>
                  <a:lnTo>
                    <a:pt x="190697" y="112060"/>
                  </a:lnTo>
                  <a:lnTo>
                    <a:pt x="191253" y="112116"/>
                  </a:lnTo>
                  <a:lnTo>
                    <a:pt x="192365" y="112172"/>
                  </a:lnTo>
                  <a:lnTo>
                    <a:pt x="193477" y="112116"/>
                  </a:lnTo>
                  <a:lnTo>
                    <a:pt x="194645" y="112060"/>
                  </a:lnTo>
                  <a:lnTo>
                    <a:pt x="195757" y="112005"/>
                  </a:lnTo>
                  <a:lnTo>
                    <a:pt x="196870" y="112005"/>
                  </a:lnTo>
                  <a:lnTo>
                    <a:pt x="199205" y="112060"/>
                  </a:lnTo>
                  <a:lnTo>
                    <a:pt x="206880" y="112060"/>
                  </a:lnTo>
                  <a:lnTo>
                    <a:pt x="206379" y="113117"/>
                  </a:lnTo>
                  <a:lnTo>
                    <a:pt x="205768" y="114007"/>
                  </a:lnTo>
                  <a:lnTo>
                    <a:pt x="205156" y="114785"/>
                  </a:lnTo>
                  <a:lnTo>
                    <a:pt x="204489" y="115453"/>
                  </a:lnTo>
                  <a:lnTo>
                    <a:pt x="203766" y="115953"/>
                  </a:lnTo>
                  <a:lnTo>
                    <a:pt x="202987" y="116454"/>
                  </a:lnTo>
                  <a:lnTo>
                    <a:pt x="202153" y="116787"/>
                  </a:lnTo>
                  <a:lnTo>
                    <a:pt x="201263" y="117121"/>
                  </a:lnTo>
                  <a:lnTo>
                    <a:pt x="200095" y="117455"/>
                  </a:lnTo>
                  <a:lnTo>
                    <a:pt x="198927" y="117788"/>
                  </a:lnTo>
                  <a:lnTo>
                    <a:pt x="197759" y="118067"/>
                  </a:lnTo>
                  <a:lnTo>
                    <a:pt x="196592" y="118289"/>
                  </a:lnTo>
                  <a:lnTo>
                    <a:pt x="195424" y="118456"/>
                  </a:lnTo>
                  <a:lnTo>
                    <a:pt x="194200" y="118567"/>
                  </a:lnTo>
                  <a:lnTo>
                    <a:pt x="193032" y="118678"/>
                  </a:lnTo>
                  <a:lnTo>
                    <a:pt x="191864" y="118734"/>
                  </a:lnTo>
                  <a:lnTo>
                    <a:pt x="189529" y="118734"/>
                  </a:lnTo>
                  <a:lnTo>
                    <a:pt x="188305" y="118623"/>
                  </a:lnTo>
                  <a:lnTo>
                    <a:pt x="187137" y="118511"/>
                  </a:lnTo>
                  <a:lnTo>
                    <a:pt x="185970" y="118345"/>
                  </a:lnTo>
                  <a:lnTo>
                    <a:pt x="184802" y="118178"/>
                  </a:lnTo>
                  <a:lnTo>
                    <a:pt x="183634" y="117955"/>
                  </a:lnTo>
                  <a:lnTo>
                    <a:pt x="182466" y="117677"/>
                  </a:lnTo>
                  <a:lnTo>
                    <a:pt x="178517" y="116621"/>
                  </a:lnTo>
                  <a:lnTo>
                    <a:pt x="174513" y="115508"/>
                  </a:lnTo>
                  <a:lnTo>
                    <a:pt x="166616" y="113228"/>
                  </a:lnTo>
                  <a:lnTo>
                    <a:pt x="150822" y="108501"/>
                  </a:lnTo>
                  <a:lnTo>
                    <a:pt x="142425" y="105998"/>
                  </a:lnTo>
                  <a:lnTo>
                    <a:pt x="133415" y="103273"/>
                  </a:lnTo>
                  <a:lnTo>
                    <a:pt x="142258" y="102662"/>
                  </a:lnTo>
                  <a:lnTo>
                    <a:pt x="146429" y="102384"/>
                  </a:lnTo>
                  <a:lnTo>
                    <a:pt x="150489" y="102050"/>
                  </a:lnTo>
                  <a:lnTo>
                    <a:pt x="152101" y="101883"/>
                  </a:lnTo>
                  <a:lnTo>
                    <a:pt x="153714" y="101605"/>
                  </a:lnTo>
                  <a:lnTo>
                    <a:pt x="155327" y="101327"/>
                  </a:lnTo>
                  <a:lnTo>
                    <a:pt x="156884" y="100938"/>
                  </a:lnTo>
                  <a:lnTo>
                    <a:pt x="157218" y="100826"/>
                  </a:lnTo>
                  <a:lnTo>
                    <a:pt x="157551" y="100660"/>
                  </a:lnTo>
                  <a:lnTo>
                    <a:pt x="157829" y="100437"/>
                  </a:lnTo>
                  <a:lnTo>
                    <a:pt x="158107" y="100159"/>
                  </a:lnTo>
                  <a:lnTo>
                    <a:pt x="158608" y="99547"/>
                  </a:lnTo>
                  <a:lnTo>
                    <a:pt x="159053" y="98824"/>
                  </a:lnTo>
                  <a:lnTo>
                    <a:pt x="152935" y="99547"/>
                  </a:lnTo>
                  <a:lnTo>
                    <a:pt x="149877" y="99881"/>
                  </a:lnTo>
                  <a:lnTo>
                    <a:pt x="146818" y="100159"/>
                  </a:lnTo>
                  <a:lnTo>
                    <a:pt x="143759" y="100437"/>
                  </a:lnTo>
                  <a:lnTo>
                    <a:pt x="140701" y="100604"/>
                  </a:lnTo>
                  <a:lnTo>
                    <a:pt x="137642" y="100771"/>
                  </a:lnTo>
                  <a:lnTo>
                    <a:pt x="134583" y="100882"/>
                  </a:lnTo>
                  <a:lnTo>
                    <a:pt x="128466" y="100882"/>
                  </a:lnTo>
                  <a:lnTo>
                    <a:pt x="125407" y="100771"/>
                  </a:lnTo>
                  <a:lnTo>
                    <a:pt x="122348" y="100604"/>
                  </a:lnTo>
                  <a:lnTo>
                    <a:pt x="119345" y="100326"/>
                  </a:lnTo>
                  <a:lnTo>
                    <a:pt x="116287" y="99937"/>
                  </a:lnTo>
                  <a:lnTo>
                    <a:pt x="113228" y="99492"/>
                  </a:lnTo>
                  <a:lnTo>
                    <a:pt x="110169" y="98936"/>
                  </a:lnTo>
                  <a:lnTo>
                    <a:pt x="112060" y="98213"/>
                  </a:lnTo>
                  <a:lnTo>
                    <a:pt x="113951" y="97490"/>
                  </a:lnTo>
                  <a:lnTo>
                    <a:pt x="115897" y="96878"/>
                  </a:lnTo>
                  <a:lnTo>
                    <a:pt x="117844" y="96266"/>
                  </a:lnTo>
                  <a:lnTo>
                    <a:pt x="119790" y="95710"/>
                  </a:lnTo>
                  <a:lnTo>
                    <a:pt x="121737" y="95210"/>
                  </a:lnTo>
                  <a:lnTo>
                    <a:pt x="125685" y="94209"/>
                  </a:lnTo>
                  <a:lnTo>
                    <a:pt x="129634" y="93263"/>
                  </a:lnTo>
                  <a:lnTo>
                    <a:pt x="133582" y="92262"/>
                  </a:lnTo>
                  <a:lnTo>
                    <a:pt x="135529" y="91706"/>
                  </a:lnTo>
                  <a:lnTo>
                    <a:pt x="137475" y="91094"/>
                  </a:lnTo>
                  <a:lnTo>
                    <a:pt x="139422" y="90482"/>
                  </a:lnTo>
                  <a:lnTo>
                    <a:pt x="141368" y="89759"/>
                  </a:lnTo>
                  <a:lnTo>
                    <a:pt x="141034" y="89370"/>
                  </a:lnTo>
                  <a:lnTo>
                    <a:pt x="140756" y="89037"/>
                  </a:lnTo>
                  <a:lnTo>
                    <a:pt x="140423" y="88814"/>
                  </a:lnTo>
                  <a:lnTo>
                    <a:pt x="140145" y="88592"/>
                  </a:lnTo>
                  <a:lnTo>
                    <a:pt x="139866" y="88480"/>
                  </a:lnTo>
                  <a:lnTo>
                    <a:pt x="139533" y="88369"/>
                  </a:lnTo>
                  <a:lnTo>
                    <a:pt x="139255" y="88314"/>
                  </a:lnTo>
                  <a:lnTo>
                    <a:pt x="138977" y="88314"/>
                  </a:lnTo>
                  <a:lnTo>
                    <a:pt x="138421" y="88369"/>
                  </a:lnTo>
                  <a:lnTo>
                    <a:pt x="137809" y="88536"/>
                  </a:lnTo>
                  <a:lnTo>
                    <a:pt x="136641" y="88870"/>
                  </a:lnTo>
                  <a:lnTo>
                    <a:pt x="129522" y="90761"/>
                  </a:lnTo>
                  <a:lnTo>
                    <a:pt x="122404" y="92540"/>
                  </a:lnTo>
                  <a:lnTo>
                    <a:pt x="115230" y="94209"/>
                  </a:lnTo>
                  <a:lnTo>
                    <a:pt x="111615" y="94987"/>
                  </a:lnTo>
                  <a:lnTo>
                    <a:pt x="108000" y="95766"/>
                  </a:lnTo>
                  <a:lnTo>
                    <a:pt x="109057" y="94431"/>
                  </a:lnTo>
                  <a:lnTo>
                    <a:pt x="110225" y="93152"/>
                  </a:lnTo>
                  <a:lnTo>
                    <a:pt x="111448" y="91984"/>
                  </a:lnTo>
                  <a:lnTo>
                    <a:pt x="112727" y="90872"/>
                  </a:lnTo>
                  <a:lnTo>
                    <a:pt x="114006" y="89815"/>
                  </a:lnTo>
                  <a:lnTo>
                    <a:pt x="115397" y="88814"/>
                  </a:lnTo>
                  <a:lnTo>
                    <a:pt x="116843" y="87924"/>
                  </a:lnTo>
                  <a:lnTo>
                    <a:pt x="118344" y="87090"/>
                  </a:lnTo>
                  <a:lnTo>
                    <a:pt x="120346" y="86089"/>
                  </a:lnTo>
                  <a:lnTo>
                    <a:pt x="122348" y="85199"/>
                  </a:lnTo>
                  <a:lnTo>
                    <a:pt x="125073" y="84031"/>
                  </a:lnTo>
                  <a:lnTo>
                    <a:pt x="127798" y="82808"/>
                  </a:lnTo>
                  <a:lnTo>
                    <a:pt x="129189" y="82252"/>
                  </a:lnTo>
                  <a:lnTo>
                    <a:pt x="130579" y="81696"/>
                  </a:lnTo>
                  <a:lnTo>
                    <a:pt x="131969" y="81251"/>
                  </a:lnTo>
                  <a:lnTo>
                    <a:pt x="133360" y="80861"/>
                  </a:lnTo>
                  <a:lnTo>
                    <a:pt x="135918" y="80194"/>
                  </a:lnTo>
                  <a:lnTo>
                    <a:pt x="138476" y="79582"/>
                  </a:lnTo>
                  <a:lnTo>
                    <a:pt x="143593" y="78526"/>
                  </a:lnTo>
                  <a:lnTo>
                    <a:pt x="148709" y="77469"/>
                  </a:lnTo>
                  <a:lnTo>
                    <a:pt x="153825" y="76357"/>
                  </a:lnTo>
                  <a:lnTo>
                    <a:pt x="154215" y="76246"/>
                  </a:lnTo>
                  <a:lnTo>
                    <a:pt x="154604" y="76023"/>
                  </a:lnTo>
                  <a:lnTo>
                    <a:pt x="155382" y="75467"/>
                  </a:lnTo>
                  <a:lnTo>
                    <a:pt x="155271" y="75133"/>
                  </a:lnTo>
                  <a:lnTo>
                    <a:pt x="155104" y="74800"/>
                  </a:lnTo>
                  <a:lnTo>
                    <a:pt x="154938" y="74577"/>
                  </a:lnTo>
                  <a:lnTo>
                    <a:pt x="154771" y="74355"/>
                  </a:lnTo>
                  <a:lnTo>
                    <a:pt x="154604" y="74188"/>
                  </a:lnTo>
                  <a:lnTo>
                    <a:pt x="154381" y="74077"/>
                  </a:lnTo>
                  <a:lnTo>
                    <a:pt x="154159" y="73965"/>
                  </a:lnTo>
                  <a:lnTo>
                    <a:pt x="153992" y="73910"/>
                  </a:lnTo>
                  <a:lnTo>
                    <a:pt x="153492" y="73910"/>
                  </a:lnTo>
                  <a:lnTo>
                    <a:pt x="153047" y="73965"/>
                  </a:lnTo>
                  <a:lnTo>
                    <a:pt x="152101" y="74132"/>
                  </a:lnTo>
                  <a:lnTo>
                    <a:pt x="136474" y="77413"/>
                  </a:lnTo>
                  <a:lnTo>
                    <a:pt x="131747" y="78414"/>
                  </a:lnTo>
                  <a:lnTo>
                    <a:pt x="131302" y="77413"/>
                  </a:lnTo>
                  <a:lnTo>
                    <a:pt x="135195" y="74522"/>
                  </a:lnTo>
                  <a:lnTo>
                    <a:pt x="137141" y="73076"/>
                  </a:lnTo>
                  <a:lnTo>
                    <a:pt x="139143" y="71741"/>
                  </a:lnTo>
                  <a:lnTo>
                    <a:pt x="144204" y="68460"/>
                  </a:lnTo>
                  <a:lnTo>
                    <a:pt x="149265" y="65234"/>
                  </a:lnTo>
                  <a:lnTo>
                    <a:pt x="151823" y="63621"/>
                  </a:lnTo>
                  <a:lnTo>
                    <a:pt x="154381" y="62064"/>
                  </a:lnTo>
                  <a:lnTo>
                    <a:pt x="156940" y="60563"/>
                  </a:lnTo>
                  <a:lnTo>
                    <a:pt x="159553" y="59117"/>
                  </a:lnTo>
                  <a:lnTo>
                    <a:pt x="161055" y="58282"/>
                  </a:lnTo>
                  <a:lnTo>
                    <a:pt x="162612" y="57504"/>
                  </a:lnTo>
                  <a:lnTo>
                    <a:pt x="164169" y="56781"/>
                  </a:lnTo>
                  <a:lnTo>
                    <a:pt x="165726" y="56114"/>
                  </a:lnTo>
                  <a:lnTo>
                    <a:pt x="167339" y="55446"/>
                  </a:lnTo>
                  <a:lnTo>
                    <a:pt x="168952" y="54834"/>
                  </a:lnTo>
                  <a:lnTo>
                    <a:pt x="170565" y="54334"/>
                  </a:lnTo>
                  <a:lnTo>
                    <a:pt x="172178" y="53833"/>
                  </a:lnTo>
                  <a:lnTo>
                    <a:pt x="173846" y="53444"/>
                  </a:lnTo>
                  <a:lnTo>
                    <a:pt x="175514" y="53055"/>
                  </a:lnTo>
                  <a:lnTo>
                    <a:pt x="177183" y="52832"/>
                  </a:lnTo>
                  <a:lnTo>
                    <a:pt x="178851" y="52610"/>
                  </a:lnTo>
                  <a:lnTo>
                    <a:pt x="180575" y="52554"/>
                  </a:lnTo>
                  <a:lnTo>
                    <a:pt x="182299" y="52499"/>
                  </a:lnTo>
                  <a:close/>
                  <a:moveTo>
                    <a:pt x="20243" y="87535"/>
                  </a:moveTo>
                  <a:lnTo>
                    <a:pt x="21856" y="87591"/>
                  </a:lnTo>
                  <a:lnTo>
                    <a:pt x="23469" y="87646"/>
                  </a:lnTo>
                  <a:lnTo>
                    <a:pt x="25026" y="87813"/>
                  </a:lnTo>
                  <a:lnTo>
                    <a:pt x="28196" y="88147"/>
                  </a:lnTo>
                  <a:lnTo>
                    <a:pt x="31310" y="88592"/>
                  </a:lnTo>
                  <a:lnTo>
                    <a:pt x="34424" y="89203"/>
                  </a:lnTo>
                  <a:lnTo>
                    <a:pt x="37539" y="89871"/>
                  </a:lnTo>
                  <a:lnTo>
                    <a:pt x="40653" y="90594"/>
                  </a:lnTo>
                  <a:lnTo>
                    <a:pt x="43767" y="91428"/>
                  </a:lnTo>
                  <a:lnTo>
                    <a:pt x="47716" y="92485"/>
                  </a:lnTo>
                  <a:lnTo>
                    <a:pt x="51720" y="93486"/>
                  </a:lnTo>
                  <a:lnTo>
                    <a:pt x="55724" y="94431"/>
                  </a:lnTo>
                  <a:lnTo>
                    <a:pt x="59784" y="95376"/>
                  </a:lnTo>
                  <a:lnTo>
                    <a:pt x="67792" y="97156"/>
                  </a:lnTo>
                  <a:lnTo>
                    <a:pt x="75856" y="98991"/>
                  </a:lnTo>
                  <a:lnTo>
                    <a:pt x="76690" y="99214"/>
                  </a:lnTo>
                  <a:lnTo>
                    <a:pt x="77079" y="99381"/>
                  </a:lnTo>
                  <a:lnTo>
                    <a:pt x="77469" y="99603"/>
                  </a:lnTo>
                  <a:lnTo>
                    <a:pt x="77858" y="99825"/>
                  </a:lnTo>
                  <a:lnTo>
                    <a:pt x="78247" y="100159"/>
                  </a:lnTo>
                  <a:lnTo>
                    <a:pt x="78637" y="100493"/>
                  </a:lnTo>
                  <a:lnTo>
                    <a:pt x="79082" y="100938"/>
                  </a:lnTo>
                  <a:lnTo>
                    <a:pt x="36260" y="104163"/>
                  </a:lnTo>
                  <a:lnTo>
                    <a:pt x="36148" y="104942"/>
                  </a:lnTo>
                  <a:lnTo>
                    <a:pt x="36148" y="105276"/>
                  </a:lnTo>
                  <a:lnTo>
                    <a:pt x="36148" y="105609"/>
                  </a:lnTo>
                  <a:lnTo>
                    <a:pt x="36260" y="105832"/>
                  </a:lnTo>
                  <a:lnTo>
                    <a:pt x="36315" y="106054"/>
                  </a:lnTo>
                  <a:lnTo>
                    <a:pt x="36482" y="106221"/>
                  </a:lnTo>
                  <a:lnTo>
                    <a:pt x="36593" y="106388"/>
                  </a:lnTo>
                  <a:lnTo>
                    <a:pt x="36760" y="106499"/>
                  </a:lnTo>
                  <a:lnTo>
                    <a:pt x="36983" y="106610"/>
                  </a:lnTo>
                  <a:lnTo>
                    <a:pt x="37427" y="106721"/>
                  </a:lnTo>
                  <a:lnTo>
                    <a:pt x="37928" y="106721"/>
                  </a:lnTo>
                  <a:lnTo>
                    <a:pt x="38484" y="106666"/>
                  </a:lnTo>
                  <a:lnTo>
                    <a:pt x="44157" y="106110"/>
                  </a:lnTo>
                  <a:lnTo>
                    <a:pt x="49885" y="105609"/>
                  </a:lnTo>
                  <a:lnTo>
                    <a:pt x="65345" y="104219"/>
                  </a:lnTo>
                  <a:lnTo>
                    <a:pt x="73075" y="103552"/>
                  </a:lnTo>
                  <a:lnTo>
                    <a:pt x="80750" y="102884"/>
                  </a:lnTo>
                  <a:lnTo>
                    <a:pt x="81751" y="102829"/>
                  </a:lnTo>
                  <a:lnTo>
                    <a:pt x="82752" y="102829"/>
                  </a:lnTo>
                  <a:lnTo>
                    <a:pt x="84754" y="102884"/>
                  </a:lnTo>
                  <a:lnTo>
                    <a:pt x="86756" y="102995"/>
                  </a:lnTo>
                  <a:lnTo>
                    <a:pt x="88758" y="103273"/>
                  </a:lnTo>
                  <a:lnTo>
                    <a:pt x="87757" y="103830"/>
                  </a:lnTo>
                  <a:lnTo>
                    <a:pt x="86701" y="104386"/>
                  </a:lnTo>
                  <a:lnTo>
                    <a:pt x="85644" y="104886"/>
                  </a:lnTo>
                  <a:lnTo>
                    <a:pt x="84532" y="105331"/>
                  </a:lnTo>
                  <a:lnTo>
                    <a:pt x="83475" y="105720"/>
                  </a:lnTo>
                  <a:lnTo>
                    <a:pt x="82363" y="106054"/>
                  </a:lnTo>
                  <a:lnTo>
                    <a:pt x="80138" y="106721"/>
                  </a:lnTo>
                  <a:lnTo>
                    <a:pt x="75634" y="107889"/>
                  </a:lnTo>
                  <a:lnTo>
                    <a:pt x="73465" y="108501"/>
                  </a:lnTo>
                  <a:lnTo>
                    <a:pt x="72352" y="108890"/>
                  </a:lnTo>
                  <a:lnTo>
                    <a:pt x="71296" y="109335"/>
                  </a:lnTo>
                  <a:lnTo>
                    <a:pt x="70239" y="109725"/>
                  </a:lnTo>
                  <a:lnTo>
                    <a:pt x="69238" y="110058"/>
                  </a:lnTo>
                  <a:lnTo>
                    <a:pt x="67125" y="110726"/>
                  </a:lnTo>
                  <a:lnTo>
                    <a:pt x="62843" y="112005"/>
                  </a:lnTo>
                  <a:lnTo>
                    <a:pt x="60729" y="112616"/>
                  </a:lnTo>
                  <a:lnTo>
                    <a:pt x="59728" y="113006"/>
                  </a:lnTo>
                  <a:lnTo>
                    <a:pt x="58672" y="113395"/>
                  </a:lnTo>
                  <a:lnTo>
                    <a:pt x="57671" y="113840"/>
                  </a:lnTo>
                  <a:lnTo>
                    <a:pt x="56670" y="114285"/>
                  </a:lnTo>
                  <a:lnTo>
                    <a:pt x="55724" y="114841"/>
                  </a:lnTo>
                  <a:lnTo>
                    <a:pt x="54779" y="115397"/>
                  </a:lnTo>
                  <a:lnTo>
                    <a:pt x="55390" y="117065"/>
                  </a:lnTo>
                  <a:lnTo>
                    <a:pt x="91984" y="105609"/>
                  </a:lnTo>
                  <a:lnTo>
                    <a:pt x="92373" y="106332"/>
                  </a:lnTo>
                  <a:lnTo>
                    <a:pt x="89426" y="108390"/>
                  </a:lnTo>
                  <a:lnTo>
                    <a:pt x="86534" y="110448"/>
                  </a:lnTo>
                  <a:lnTo>
                    <a:pt x="85032" y="111504"/>
                  </a:lnTo>
                  <a:lnTo>
                    <a:pt x="83586" y="112505"/>
                  </a:lnTo>
                  <a:lnTo>
                    <a:pt x="82085" y="113451"/>
                  </a:lnTo>
                  <a:lnTo>
                    <a:pt x="80527" y="114340"/>
                  </a:lnTo>
                  <a:lnTo>
                    <a:pt x="72352" y="118901"/>
                  </a:lnTo>
                  <a:lnTo>
                    <a:pt x="64177" y="123405"/>
                  </a:lnTo>
                  <a:lnTo>
                    <a:pt x="55947" y="127910"/>
                  </a:lnTo>
                  <a:lnTo>
                    <a:pt x="47716" y="132303"/>
                  </a:lnTo>
                  <a:lnTo>
                    <a:pt x="46270" y="133082"/>
                  </a:lnTo>
                  <a:lnTo>
                    <a:pt x="45658" y="133471"/>
                  </a:lnTo>
                  <a:lnTo>
                    <a:pt x="45046" y="133916"/>
                  </a:lnTo>
                  <a:lnTo>
                    <a:pt x="44824" y="134194"/>
                  </a:lnTo>
                  <a:lnTo>
                    <a:pt x="44546" y="134472"/>
                  </a:lnTo>
                  <a:lnTo>
                    <a:pt x="44379" y="134750"/>
                  </a:lnTo>
                  <a:lnTo>
                    <a:pt x="44212" y="135140"/>
                  </a:lnTo>
                  <a:lnTo>
                    <a:pt x="44045" y="135529"/>
                  </a:lnTo>
                  <a:lnTo>
                    <a:pt x="43990" y="135918"/>
                  </a:lnTo>
                  <a:lnTo>
                    <a:pt x="43934" y="136419"/>
                  </a:lnTo>
                  <a:lnTo>
                    <a:pt x="43934" y="136919"/>
                  </a:lnTo>
                  <a:lnTo>
                    <a:pt x="47049" y="135640"/>
                  </a:lnTo>
                  <a:lnTo>
                    <a:pt x="50107" y="134250"/>
                  </a:lnTo>
                  <a:lnTo>
                    <a:pt x="53166" y="132860"/>
                  </a:lnTo>
                  <a:lnTo>
                    <a:pt x="56169" y="131414"/>
                  </a:lnTo>
                  <a:lnTo>
                    <a:pt x="59117" y="129912"/>
                  </a:lnTo>
                  <a:lnTo>
                    <a:pt x="62064" y="128355"/>
                  </a:lnTo>
                  <a:lnTo>
                    <a:pt x="65011" y="126798"/>
                  </a:lnTo>
                  <a:lnTo>
                    <a:pt x="67903" y="125185"/>
                  </a:lnTo>
                  <a:lnTo>
                    <a:pt x="70740" y="123517"/>
                  </a:lnTo>
                  <a:lnTo>
                    <a:pt x="73576" y="121848"/>
                  </a:lnTo>
                  <a:lnTo>
                    <a:pt x="76412" y="120124"/>
                  </a:lnTo>
                  <a:lnTo>
                    <a:pt x="79193" y="118345"/>
                  </a:lnTo>
                  <a:lnTo>
                    <a:pt x="81973" y="116565"/>
                  </a:lnTo>
                  <a:lnTo>
                    <a:pt x="84754" y="114730"/>
                  </a:lnTo>
                  <a:lnTo>
                    <a:pt x="90204" y="111004"/>
                  </a:lnTo>
                  <a:lnTo>
                    <a:pt x="90816" y="111782"/>
                  </a:lnTo>
                  <a:lnTo>
                    <a:pt x="89926" y="112839"/>
                  </a:lnTo>
                  <a:lnTo>
                    <a:pt x="89537" y="113339"/>
                  </a:lnTo>
                  <a:lnTo>
                    <a:pt x="89036" y="113840"/>
                  </a:lnTo>
                  <a:lnTo>
                    <a:pt x="83753" y="119123"/>
                  </a:lnTo>
                  <a:lnTo>
                    <a:pt x="78414" y="124406"/>
                  </a:lnTo>
                  <a:lnTo>
                    <a:pt x="73131" y="129745"/>
                  </a:lnTo>
                  <a:lnTo>
                    <a:pt x="70517" y="132415"/>
                  </a:lnTo>
                  <a:lnTo>
                    <a:pt x="67959" y="135195"/>
                  </a:lnTo>
                  <a:lnTo>
                    <a:pt x="65734" y="137475"/>
                  </a:lnTo>
                  <a:lnTo>
                    <a:pt x="63454" y="139700"/>
                  </a:lnTo>
                  <a:lnTo>
                    <a:pt x="61063" y="141869"/>
                  </a:lnTo>
                  <a:lnTo>
                    <a:pt x="58672" y="143927"/>
                  </a:lnTo>
                  <a:lnTo>
                    <a:pt x="56225" y="145929"/>
                  </a:lnTo>
                  <a:lnTo>
                    <a:pt x="53722" y="147931"/>
                  </a:lnTo>
                  <a:lnTo>
                    <a:pt x="48717" y="151879"/>
                  </a:lnTo>
                  <a:lnTo>
                    <a:pt x="47271" y="152936"/>
                  </a:lnTo>
                  <a:lnTo>
                    <a:pt x="45769" y="153993"/>
                  </a:lnTo>
                  <a:lnTo>
                    <a:pt x="44323" y="154938"/>
                  </a:lnTo>
                  <a:lnTo>
                    <a:pt x="42766" y="155828"/>
                  </a:lnTo>
                  <a:lnTo>
                    <a:pt x="41265" y="156606"/>
                  </a:lnTo>
                  <a:lnTo>
                    <a:pt x="39652" y="157274"/>
                  </a:lnTo>
                  <a:lnTo>
                    <a:pt x="38095" y="157885"/>
                  </a:lnTo>
                  <a:lnTo>
                    <a:pt x="36482" y="158386"/>
                  </a:lnTo>
                  <a:lnTo>
                    <a:pt x="34869" y="158775"/>
                  </a:lnTo>
                  <a:lnTo>
                    <a:pt x="33201" y="159109"/>
                  </a:lnTo>
                  <a:lnTo>
                    <a:pt x="31533" y="159276"/>
                  </a:lnTo>
                  <a:lnTo>
                    <a:pt x="29809" y="159387"/>
                  </a:lnTo>
                  <a:lnTo>
                    <a:pt x="28029" y="159331"/>
                  </a:lnTo>
                  <a:lnTo>
                    <a:pt x="26305" y="159165"/>
                  </a:lnTo>
                  <a:lnTo>
                    <a:pt x="24470" y="158887"/>
                  </a:lnTo>
                  <a:lnTo>
                    <a:pt x="22634" y="158497"/>
                  </a:lnTo>
                  <a:lnTo>
                    <a:pt x="22023" y="158330"/>
                  </a:lnTo>
                  <a:lnTo>
                    <a:pt x="21411" y="158108"/>
                  </a:lnTo>
                  <a:lnTo>
                    <a:pt x="20132" y="157496"/>
                  </a:lnTo>
                  <a:lnTo>
                    <a:pt x="18630" y="156718"/>
                  </a:lnTo>
                  <a:lnTo>
                    <a:pt x="16851" y="155828"/>
                  </a:lnTo>
                  <a:lnTo>
                    <a:pt x="19743" y="155105"/>
                  </a:lnTo>
                  <a:lnTo>
                    <a:pt x="22523" y="154382"/>
                  </a:lnTo>
                  <a:lnTo>
                    <a:pt x="25137" y="153603"/>
                  </a:lnTo>
                  <a:lnTo>
                    <a:pt x="27695" y="152769"/>
                  </a:lnTo>
                  <a:lnTo>
                    <a:pt x="28919" y="152324"/>
                  </a:lnTo>
                  <a:lnTo>
                    <a:pt x="30142" y="151824"/>
                  </a:lnTo>
                  <a:lnTo>
                    <a:pt x="31310" y="151323"/>
                  </a:lnTo>
                  <a:lnTo>
                    <a:pt x="32478" y="150767"/>
                  </a:lnTo>
                  <a:lnTo>
                    <a:pt x="33590" y="150155"/>
                  </a:lnTo>
                  <a:lnTo>
                    <a:pt x="34702" y="149544"/>
                  </a:lnTo>
                  <a:lnTo>
                    <a:pt x="35815" y="148876"/>
                  </a:lnTo>
                  <a:lnTo>
                    <a:pt x="36871" y="148153"/>
                  </a:lnTo>
                  <a:lnTo>
                    <a:pt x="34258" y="148987"/>
                  </a:lnTo>
                  <a:lnTo>
                    <a:pt x="31699" y="149766"/>
                  </a:lnTo>
                  <a:lnTo>
                    <a:pt x="29086" y="150545"/>
                  </a:lnTo>
                  <a:lnTo>
                    <a:pt x="26472" y="151212"/>
                  </a:lnTo>
                  <a:lnTo>
                    <a:pt x="23802" y="151824"/>
                  </a:lnTo>
                  <a:lnTo>
                    <a:pt x="22468" y="152046"/>
                  </a:lnTo>
                  <a:lnTo>
                    <a:pt x="21133" y="152269"/>
                  </a:lnTo>
                  <a:lnTo>
                    <a:pt x="19743" y="152435"/>
                  </a:lnTo>
                  <a:lnTo>
                    <a:pt x="18352" y="152602"/>
                  </a:lnTo>
                  <a:lnTo>
                    <a:pt x="16962" y="152658"/>
                  </a:lnTo>
                  <a:lnTo>
                    <a:pt x="15572" y="152769"/>
                  </a:lnTo>
                  <a:lnTo>
                    <a:pt x="15071" y="151768"/>
                  </a:lnTo>
                  <a:lnTo>
                    <a:pt x="14682" y="150767"/>
                  </a:lnTo>
                  <a:lnTo>
                    <a:pt x="14293" y="149766"/>
                  </a:lnTo>
                  <a:lnTo>
                    <a:pt x="14014" y="148821"/>
                  </a:lnTo>
                  <a:lnTo>
                    <a:pt x="13792" y="147820"/>
                  </a:lnTo>
                  <a:lnTo>
                    <a:pt x="13625" y="146818"/>
                  </a:lnTo>
                  <a:lnTo>
                    <a:pt x="13514" y="145817"/>
                  </a:lnTo>
                  <a:lnTo>
                    <a:pt x="13458" y="144816"/>
                  </a:lnTo>
                  <a:lnTo>
                    <a:pt x="13403" y="143815"/>
                  </a:lnTo>
                  <a:lnTo>
                    <a:pt x="13458" y="142814"/>
                  </a:lnTo>
                  <a:lnTo>
                    <a:pt x="13514" y="141813"/>
                  </a:lnTo>
                  <a:lnTo>
                    <a:pt x="13681" y="140757"/>
                  </a:lnTo>
                  <a:lnTo>
                    <a:pt x="13848" y="139756"/>
                  </a:lnTo>
                  <a:lnTo>
                    <a:pt x="14014" y="138755"/>
                  </a:lnTo>
                  <a:lnTo>
                    <a:pt x="14237" y="137754"/>
                  </a:lnTo>
                  <a:lnTo>
                    <a:pt x="14515" y="136753"/>
                  </a:lnTo>
                  <a:lnTo>
                    <a:pt x="14737" y="136030"/>
                  </a:lnTo>
                  <a:lnTo>
                    <a:pt x="15015" y="135362"/>
                  </a:lnTo>
                  <a:lnTo>
                    <a:pt x="15238" y="134750"/>
                  </a:lnTo>
                  <a:lnTo>
                    <a:pt x="15572" y="134083"/>
                  </a:lnTo>
                  <a:lnTo>
                    <a:pt x="15905" y="133527"/>
                  </a:lnTo>
                  <a:lnTo>
                    <a:pt x="16239" y="132971"/>
                  </a:lnTo>
                  <a:lnTo>
                    <a:pt x="16628" y="132470"/>
                  </a:lnTo>
                  <a:lnTo>
                    <a:pt x="17073" y="131970"/>
                  </a:lnTo>
                  <a:lnTo>
                    <a:pt x="17574" y="131525"/>
                  </a:lnTo>
                  <a:lnTo>
                    <a:pt x="18074" y="131136"/>
                  </a:lnTo>
                  <a:lnTo>
                    <a:pt x="18630" y="130802"/>
                  </a:lnTo>
                  <a:lnTo>
                    <a:pt x="19186" y="130468"/>
                  </a:lnTo>
                  <a:lnTo>
                    <a:pt x="19854" y="130246"/>
                  </a:lnTo>
                  <a:lnTo>
                    <a:pt x="20521" y="130023"/>
                  </a:lnTo>
                  <a:lnTo>
                    <a:pt x="21300" y="129856"/>
                  </a:lnTo>
                  <a:lnTo>
                    <a:pt x="22078" y="129745"/>
                  </a:lnTo>
                  <a:lnTo>
                    <a:pt x="22468" y="129690"/>
                  </a:lnTo>
                  <a:lnTo>
                    <a:pt x="22913" y="129578"/>
                  </a:lnTo>
                  <a:lnTo>
                    <a:pt x="23747" y="129300"/>
                  </a:lnTo>
                  <a:lnTo>
                    <a:pt x="24525" y="128967"/>
                  </a:lnTo>
                  <a:lnTo>
                    <a:pt x="25359" y="128633"/>
                  </a:lnTo>
                  <a:lnTo>
                    <a:pt x="25471" y="128077"/>
                  </a:lnTo>
                  <a:lnTo>
                    <a:pt x="25471" y="127632"/>
                  </a:lnTo>
                  <a:lnTo>
                    <a:pt x="25359" y="127243"/>
                  </a:lnTo>
                  <a:lnTo>
                    <a:pt x="25193" y="126909"/>
                  </a:lnTo>
                  <a:lnTo>
                    <a:pt x="24915" y="126742"/>
                  </a:lnTo>
                  <a:lnTo>
                    <a:pt x="24581" y="126575"/>
                  </a:lnTo>
                  <a:lnTo>
                    <a:pt x="24136" y="126575"/>
                  </a:lnTo>
                  <a:lnTo>
                    <a:pt x="23580" y="126631"/>
                  </a:lnTo>
                  <a:lnTo>
                    <a:pt x="23357" y="126687"/>
                  </a:lnTo>
                  <a:lnTo>
                    <a:pt x="23135" y="126853"/>
                  </a:lnTo>
                  <a:lnTo>
                    <a:pt x="22245" y="127354"/>
                  </a:lnTo>
                  <a:lnTo>
                    <a:pt x="21411" y="127688"/>
                  </a:lnTo>
                  <a:lnTo>
                    <a:pt x="20577" y="127966"/>
                  </a:lnTo>
                  <a:lnTo>
                    <a:pt x="19743" y="128132"/>
                  </a:lnTo>
                  <a:lnTo>
                    <a:pt x="18964" y="128244"/>
                  </a:lnTo>
                  <a:lnTo>
                    <a:pt x="18185" y="128244"/>
                  </a:lnTo>
                  <a:lnTo>
                    <a:pt x="17462" y="128132"/>
                  </a:lnTo>
                  <a:lnTo>
                    <a:pt x="16739" y="127966"/>
                  </a:lnTo>
                  <a:lnTo>
                    <a:pt x="16017" y="127688"/>
                  </a:lnTo>
                  <a:lnTo>
                    <a:pt x="15294" y="127410"/>
                  </a:lnTo>
                  <a:lnTo>
                    <a:pt x="14626" y="127020"/>
                  </a:lnTo>
                  <a:lnTo>
                    <a:pt x="13903" y="126575"/>
                  </a:lnTo>
                  <a:lnTo>
                    <a:pt x="13236" y="126075"/>
                  </a:lnTo>
                  <a:lnTo>
                    <a:pt x="12569" y="125519"/>
                  </a:lnTo>
                  <a:lnTo>
                    <a:pt x="11957" y="124963"/>
                  </a:lnTo>
                  <a:lnTo>
                    <a:pt x="11289" y="124295"/>
                  </a:lnTo>
                  <a:lnTo>
                    <a:pt x="10622" y="123572"/>
                  </a:lnTo>
                  <a:lnTo>
                    <a:pt x="9955" y="122849"/>
                  </a:lnTo>
                  <a:lnTo>
                    <a:pt x="8731" y="121348"/>
                  </a:lnTo>
                  <a:lnTo>
                    <a:pt x="7619" y="119791"/>
                  </a:lnTo>
                  <a:lnTo>
                    <a:pt x="6618" y="118122"/>
                  </a:lnTo>
                  <a:lnTo>
                    <a:pt x="5728" y="116398"/>
                  </a:lnTo>
                  <a:lnTo>
                    <a:pt x="4894" y="114563"/>
                  </a:lnTo>
                  <a:lnTo>
                    <a:pt x="4171" y="112616"/>
                  </a:lnTo>
                  <a:lnTo>
                    <a:pt x="3504" y="110559"/>
                  </a:lnTo>
                  <a:lnTo>
                    <a:pt x="11734" y="109224"/>
                  </a:lnTo>
                  <a:lnTo>
                    <a:pt x="19409" y="107945"/>
                  </a:lnTo>
                  <a:lnTo>
                    <a:pt x="19465" y="107889"/>
                  </a:lnTo>
                  <a:lnTo>
                    <a:pt x="19520" y="107834"/>
                  </a:lnTo>
                  <a:lnTo>
                    <a:pt x="19631" y="107556"/>
                  </a:lnTo>
                  <a:lnTo>
                    <a:pt x="19909" y="106610"/>
                  </a:lnTo>
                  <a:lnTo>
                    <a:pt x="18908" y="106332"/>
                  </a:lnTo>
                  <a:lnTo>
                    <a:pt x="17852" y="106221"/>
                  </a:lnTo>
                  <a:lnTo>
                    <a:pt x="16795" y="106110"/>
                  </a:lnTo>
                  <a:lnTo>
                    <a:pt x="15794" y="106165"/>
                  </a:lnTo>
                  <a:lnTo>
                    <a:pt x="14737" y="106221"/>
                  </a:lnTo>
                  <a:lnTo>
                    <a:pt x="13681" y="106332"/>
                  </a:lnTo>
                  <a:lnTo>
                    <a:pt x="11623" y="106666"/>
                  </a:lnTo>
                  <a:lnTo>
                    <a:pt x="9565" y="107000"/>
                  </a:lnTo>
                  <a:lnTo>
                    <a:pt x="8509" y="107111"/>
                  </a:lnTo>
                  <a:lnTo>
                    <a:pt x="7452" y="107222"/>
                  </a:lnTo>
                  <a:lnTo>
                    <a:pt x="6451" y="107278"/>
                  </a:lnTo>
                  <a:lnTo>
                    <a:pt x="5394" y="107278"/>
                  </a:lnTo>
                  <a:lnTo>
                    <a:pt x="4338" y="107166"/>
                  </a:lnTo>
                  <a:lnTo>
                    <a:pt x="3281" y="107000"/>
                  </a:lnTo>
                  <a:lnTo>
                    <a:pt x="2892" y="105554"/>
                  </a:lnTo>
                  <a:lnTo>
                    <a:pt x="2558" y="104108"/>
                  </a:lnTo>
                  <a:lnTo>
                    <a:pt x="2280" y="102662"/>
                  </a:lnTo>
                  <a:lnTo>
                    <a:pt x="2113" y="101271"/>
                  </a:lnTo>
                  <a:lnTo>
                    <a:pt x="2113" y="100548"/>
                  </a:lnTo>
                  <a:lnTo>
                    <a:pt x="2113" y="99825"/>
                  </a:lnTo>
                  <a:lnTo>
                    <a:pt x="2169" y="99047"/>
                  </a:lnTo>
                  <a:lnTo>
                    <a:pt x="2280" y="98324"/>
                  </a:lnTo>
                  <a:lnTo>
                    <a:pt x="2447" y="97601"/>
                  </a:lnTo>
                  <a:lnTo>
                    <a:pt x="2669" y="96878"/>
                  </a:lnTo>
                  <a:lnTo>
                    <a:pt x="2947" y="96155"/>
                  </a:lnTo>
                  <a:lnTo>
                    <a:pt x="3281" y="95376"/>
                  </a:lnTo>
                  <a:lnTo>
                    <a:pt x="5116" y="95154"/>
                  </a:lnTo>
                  <a:lnTo>
                    <a:pt x="6952" y="94987"/>
                  </a:lnTo>
                  <a:lnTo>
                    <a:pt x="8787" y="94931"/>
                  </a:lnTo>
                  <a:lnTo>
                    <a:pt x="10566" y="94876"/>
                  </a:lnTo>
                  <a:lnTo>
                    <a:pt x="12402" y="94876"/>
                  </a:lnTo>
                  <a:lnTo>
                    <a:pt x="14237" y="94931"/>
                  </a:lnTo>
                  <a:lnTo>
                    <a:pt x="17852" y="95154"/>
                  </a:lnTo>
                  <a:lnTo>
                    <a:pt x="21467" y="95432"/>
                  </a:lnTo>
                  <a:lnTo>
                    <a:pt x="25137" y="95766"/>
                  </a:lnTo>
                  <a:lnTo>
                    <a:pt x="28752" y="96044"/>
                  </a:lnTo>
                  <a:lnTo>
                    <a:pt x="30587" y="96155"/>
                  </a:lnTo>
                  <a:lnTo>
                    <a:pt x="32367" y="96211"/>
                  </a:lnTo>
                  <a:lnTo>
                    <a:pt x="30754" y="95599"/>
                  </a:lnTo>
                  <a:lnTo>
                    <a:pt x="29141" y="95043"/>
                  </a:lnTo>
                  <a:lnTo>
                    <a:pt x="27528" y="94598"/>
                  </a:lnTo>
                  <a:lnTo>
                    <a:pt x="25916" y="94264"/>
                  </a:lnTo>
                  <a:lnTo>
                    <a:pt x="24247" y="93930"/>
                  </a:lnTo>
                  <a:lnTo>
                    <a:pt x="22579" y="93708"/>
                  </a:lnTo>
                  <a:lnTo>
                    <a:pt x="20910" y="93486"/>
                  </a:lnTo>
                  <a:lnTo>
                    <a:pt x="19242" y="93319"/>
                  </a:lnTo>
                  <a:lnTo>
                    <a:pt x="15905" y="93041"/>
                  </a:lnTo>
                  <a:lnTo>
                    <a:pt x="12569" y="92818"/>
                  </a:lnTo>
                  <a:lnTo>
                    <a:pt x="9176" y="92540"/>
                  </a:lnTo>
                  <a:lnTo>
                    <a:pt x="7508" y="92373"/>
                  </a:lnTo>
                  <a:lnTo>
                    <a:pt x="5839" y="92151"/>
                  </a:lnTo>
                  <a:lnTo>
                    <a:pt x="7285" y="91094"/>
                  </a:lnTo>
                  <a:lnTo>
                    <a:pt x="8787" y="90149"/>
                  </a:lnTo>
                  <a:lnTo>
                    <a:pt x="9565" y="89759"/>
                  </a:lnTo>
                  <a:lnTo>
                    <a:pt x="10344" y="89370"/>
                  </a:lnTo>
                  <a:lnTo>
                    <a:pt x="11123" y="89037"/>
                  </a:lnTo>
                  <a:lnTo>
                    <a:pt x="11901" y="88703"/>
                  </a:lnTo>
                  <a:lnTo>
                    <a:pt x="12735" y="88425"/>
                  </a:lnTo>
                  <a:lnTo>
                    <a:pt x="13514" y="88202"/>
                  </a:lnTo>
                  <a:lnTo>
                    <a:pt x="14348" y="87980"/>
                  </a:lnTo>
                  <a:lnTo>
                    <a:pt x="15182" y="87813"/>
                  </a:lnTo>
                  <a:lnTo>
                    <a:pt x="16017" y="87702"/>
                  </a:lnTo>
                  <a:lnTo>
                    <a:pt x="16906" y="87591"/>
                  </a:lnTo>
                  <a:lnTo>
                    <a:pt x="17796" y="87535"/>
                  </a:lnTo>
                  <a:close/>
                  <a:moveTo>
                    <a:pt x="109502" y="103107"/>
                  </a:moveTo>
                  <a:lnTo>
                    <a:pt x="111448" y="103385"/>
                  </a:lnTo>
                  <a:lnTo>
                    <a:pt x="113395" y="103718"/>
                  </a:lnTo>
                  <a:lnTo>
                    <a:pt x="115230" y="104108"/>
                  </a:lnTo>
                  <a:lnTo>
                    <a:pt x="117010" y="104553"/>
                  </a:lnTo>
                  <a:lnTo>
                    <a:pt x="117844" y="104831"/>
                  </a:lnTo>
                  <a:lnTo>
                    <a:pt x="118734" y="105164"/>
                  </a:lnTo>
                  <a:lnTo>
                    <a:pt x="119568" y="105498"/>
                  </a:lnTo>
                  <a:lnTo>
                    <a:pt x="120402" y="105832"/>
                  </a:lnTo>
                  <a:lnTo>
                    <a:pt x="121181" y="106277"/>
                  </a:lnTo>
                  <a:lnTo>
                    <a:pt x="121959" y="106721"/>
                  </a:lnTo>
                  <a:lnTo>
                    <a:pt x="122738" y="107222"/>
                  </a:lnTo>
                  <a:lnTo>
                    <a:pt x="123461" y="107778"/>
                  </a:lnTo>
                  <a:lnTo>
                    <a:pt x="134083" y="116064"/>
                  </a:lnTo>
                  <a:lnTo>
                    <a:pt x="144649" y="124406"/>
                  </a:lnTo>
                  <a:lnTo>
                    <a:pt x="145428" y="125074"/>
                  </a:lnTo>
                  <a:lnTo>
                    <a:pt x="146206" y="125797"/>
                  </a:lnTo>
                  <a:lnTo>
                    <a:pt x="147041" y="126464"/>
                  </a:lnTo>
                  <a:lnTo>
                    <a:pt x="147875" y="127187"/>
                  </a:lnTo>
                  <a:lnTo>
                    <a:pt x="148820" y="127854"/>
                  </a:lnTo>
                  <a:lnTo>
                    <a:pt x="149821" y="128411"/>
                  </a:lnTo>
                  <a:lnTo>
                    <a:pt x="150377" y="128689"/>
                  </a:lnTo>
                  <a:lnTo>
                    <a:pt x="150933" y="128967"/>
                  </a:lnTo>
                  <a:lnTo>
                    <a:pt x="151545" y="129189"/>
                  </a:lnTo>
                  <a:lnTo>
                    <a:pt x="152213" y="129356"/>
                  </a:lnTo>
                  <a:lnTo>
                    <a:pt x="150878" y="127632"/>
                  </a:lnTo>
                  <a:lnTo>
                    <a:pt x="149487" y="125964"/>
                  </a:lnTo>
                  <a:lnTo>
                    <a:pt x="148042" y="124406"/>
                  </a:lnTo>
                  <a:lnTo>
                    <a:pt x="146540" y="122905"/>
                  </a:lnTo>
                  <a:lnTo>
                    <a:pt x="144983" y="121459"/>
                  </a:lnTo>
                  <a:lnTo>
                    <a:pt x="143426" y="120013"/>
                  </a:lnTo>
                  <a:lnTo>
                    <a:pt x="141813" y="118678"/>
                  </a:lnTo>
                  <a:lnTo>
                    <a:pt x="140200" y="117344"/>
                  </a:lnTo>
                  <a:lnTo>
                    <a:pt x="136863" y="114674"/>
                  </a:lnTo>
                  <a:lnTo>
                    <a:pt x="133471" y="112060"/>
                  </a:lnTo>
                  <a:lnTo>
                    <a:pt x="130079" y="109335"/>
                  </a:lnTo>
                  <a:lnTo>
                    <a:pt x="128410" y="107889"/>
                  </a:lnTo>
                  <a:lnTo>
                    <a:pt x="126742" y="106443"/>
                  </a:lnTo>
                  <a:lnTo>
                    <a:pt x="128966" y="106833"/>
                  </a:lnTo>
                  <a:lnTo>
                    <a:pt x="130968" y="107166"/>
                  </a:lnTo>
                  <a:lnTo>
                    <a:pt x="132748" y="107500"/>
                  </a:lnTo>
                  <a:lnTo>
                    <a:pt x="133582" y="107722"/>
                  </a:lnTo>
                  <a:lnTo>
                    <a:pt x="134361" y="108001"/>
                  </a:lnTo>
                  <a:lnTo>
                    <a:pt x="141034" y="110392"/>
                  </a:lnTo>
                  <a:lnTo>
                    <a:pt x="147708" y="112839"/>
                  </a:lnTo>
                  <a:lnTo>
                    <a:pt x="154326" y="115341"/>
                  </a:lnTo>
                  <a:lnTo>
                    <a:pt x="160944" y="117900"/>
                  </a:lnTo>
                  <a:lnTo>
                    <a:pt x="162167" y="118400"/>
                  </a:lnTo>
                  <a:lnTo>
                    <a:pt x="163391" y="118956"/>
                  </a:lnTo>
                  <a:lnTo>
                    <a:pt x="164559" y="119512"/>
                  </a:lnTo>
                  <a:lnTo>
                    <a:pt x="165726" y="120124"/>
                  </a:lnTo>
                  <a:lnTo>
                    <a:pt x="166839" y="120792"/>
                  </a:lnTo>
                  <a:lnTo>
                    <a:pt x="168007" y="121459"/>
                  </a:lnTo>
                  <a:lnTo>
                    <a:pt x="170175" y="122905"/>
                  </a:lnTo>
                  <a:lnTo>
                    <a:pt x="172289" y="124406"/>
                  </a:lnTo>
                  <a:lnTo>
                    <a:pt x="174402" y="126019"/>
                  </a:lnTo>
                  <a:lnTo>
                    <a:pt x="176404" y="127743"/>
                  </a:lnTo>
                  <a:lnTo>
                    <a:pt x="178351" y="129467"/>
                  </a:lnTo>
                  <a:lnTo>
                    <a:pt x="179240" y="130357"/>
                  </a:lnTo>
                  <a:lnTo>
                    <a:pt x="180019" y="131302"/>
                  </a:lnTo>
                  <a:lnTo>
                    <a:pt x="180853" y="132359"/>
                  </a:lnTo>
                  <a:lnTo>
                    <a:pt x="181632" y="133527"/>
                  </a:lnTo>
                  <a:lnTo>
                    <a:pt x="182355" y="134750"/>
                  </a:lnTo>
                  <a:lnTo>
                    <a:pt x="183022" y="136085"/>
                  </a:lnTo>
                  <a:lnTo>
                    <a:pt x="183689" y="137420"/>
                  </a:lnTo>
                  <a:lnTo>
                    <a:pt x="184246" y="138810"/>
                  </a:lnTo>
                  <a:lnTo>
                    <a:pt x="184746" y="140201"/>
                  </a:lnTo>
                  <a:lnTo>
                    <a:pt x="185191" y="141646"/>
                  </a:lnTo>
                  <a:lnTo>
                    <a:pt x="185580" y="143037"/>
                  </a:lnTo>
                  <a:lnTo>
                    <a:pt x="185858" y="144427"/>
                  </a:lnTo>
                  <a:lnTo>
                    <a:pt x="186081" y="145817"/>
                  </a:lnTo>
                  <a:lnTo>
                    <a:pt x="186192" y="147097"/>
                  </a:lnTo>
                  <a:lnTo>
                    <a:pt x="186248" y="148376"/>
                  </a:lnTo>
                  <a:lnTo>
                    <a:pt x="186136" y="149544"/>
                  </a:lnTo>
                  <a:lnTo>
                    <a:pt x="168563" y="133249"/>
                  </a:lnTo>
                  <a:lnTo>
                    <a:pt x="167728" y="133805"/>
                  </a:lnTo>
                  <a:lnTo>
                    <a:pt x="167951" y="134361"/>
                  </a:lnTo>
                  <a:lnTo>
                    <a:pt x="168118" y="134917"/>
                  </a:lnTo>
                  <a:lnTo>
                    <a:pt x="168340" y="135473"/>
                  </a:lnTo>
                  <a:lnTo>
                    <a:pt x="168507" y="135751"/>
                  </a:lnTo>
                  <a:lnTo>
                    <a:pt x="168674" y="135918"/>
                  </a:lnTo>
                  <a:lnTo>
                    <a:pt x="172122" y="139366"/>
                  </a:lnTo>
                  <a:lnTo>
                    <a:pt x="175570" y="142814"/>
                  </a:lnTo>
                  <a:lnTo>
                    <a:pt x="179018" y="146262"/>
                  </a:lnTo>
                  <a:lnTo>
                    <a:pt x="182410" y="149710"/>
                  </a:lnTo>
                  <a:lnTo>
                    <a:pt x="182855" y="150155"/>
                  </a:lnTo>
                  <a:lnTo>
                    <a:pt x="183189" y="150656"/>
                  </a:lnTo>
                  <a:lnTo>
                    <a:pt x="183912" y="151712"/>
                  </a:lnTo>
                  <a:lnTo>
                    <a:pt x="184579" y="152769"/>
                  </a:lnTo>
                  <a:lnTo>
                    <a:pt x="185302" y="153881"/>
                  </a:lnTo>
                  <a:lnTo>
                    <a:pt x="183856" y="156328"/>
                  </a:lnTo>
                  <a:lnTo>
                    <a:pt x="183133" y="157552"/>
                  </a:lnTo>
                  <a:lnTo>
                    <a:pt x="182410" y="158720"/>
                  </a:lnTo>
                  <a:lnTo>
                    <a:pt x="181520" y="159832"/>
                  </a:lnTo>
                  <a:lnTo>
                    <a:pt x="181076" y="160332"/>
                  </a:lnTo>
                  <a:lnTo>
                    <a:pt x="180575" y="160889"/>
                  </a:lnTo>
                  <a:lnTo>
                    <a:pt x="180019" y="161333"/>
                  </a:lnTo>
                  <a:lnTo>
                    <a:pt x="179407" y="161834"/>
                  </a:lnTo>
                  <a:lnTo>
                    <a:pt x="178740" y="162279"/>
                  </a:lnTo>
                  <a:lnTo>
                    <a:pt x="178072" y="162668"/>
                  </a:lnTo>
                  <a:lnTo>
                    <a:pt x="166727" y="153436"/>
                  </a:lnTo>
                  <a:lnTo>
                    <a:pt x="166950" y="154215"/>
                  </a:lnTo>
                  <a:lnTo>
                    <a:pt x="167228" y="154938"/>
                  </a:lnTo>
                  <a:lnTo>
                    <a:pt x="167562" y="155605"/>
                  </a:lnTo>
                  <a:lnTo>
                    <a:pt x="168007" y="156217"/>
                  </a:lnTo>
                  <a:lnTo>
                    <a:pt x="168451" y="156773"/>
                  </a:lnTo>
                  <a:lnTo>
                    <a:pt x="168952" y="157329"/>
                  </a:lnTo>
                  <a:lnTo>
                    <a:pt x="170009" y="158330"/>
                  </a:lnTo>
                  <a:lnTo>
                    <a:pt x="171176" y="159276"/>
                  </a:lnTo>
                  <a:lnTo>
                    <a:pt x="171733" y="159776"/>
                  </a:lnTo>
                  <a:lnTo>
                    <a:pt x="172233" y="160332"/>
                  </a:lnTo>
                  <a:lnTo>
                    <a:pt x="172734" y="160889"/>
                  </a:lnTo>
                  <a:lnTo>
                    <a:pt x="173234" y="161500"/>
                  </a:lnTo>
                  <a:lnTo>
                    <a:pt x="173623" y="162112"/>
                  </a:lnTo>
                  <a:lnTo>
                    <a:pt x="174013" y="162835"/>
                  </a:lnTo>
                  <a:lnTo>
                    <a:pt x="173735" y="163002"/>
                  </a:lnTo>
                  <a:lnTo>
                    <a:pt x="173457" y="163169"/>
                  </a:lnTo>
                  <a:lnTo>
                    <a:pt x="172956" y="163391"/>
                  </a:lnTo>
                  <a:lnTo>
                    <a:pt x="172400" y="163447"/>
                  </a:lnTo>
                  <a:lnTo>
                    <a:pt x="171788" y="163447"/>
                  </a:lnTo>
                  <a:lnTo>
                    <a:pt x="171232" y="163391"/>
                  </a:lnTo>
                  <a:lnTo>
                    <a:pt x="170676" y="163336"/>
                  </a:lnTo>
                  <a:lnTo>
                    <a:pt x="170064" y="163280"/>
                  </a:lnTo>
                  <a:lnTo>
                    <a:pt x="169508" y="163224"/>
                  </a:lnTo>
                  <a:lnTo>
                    <a:pt x="168118" y="163113"/>
                  </a:lnTo>
                  <a:lnTo>
                    <a:pt x="166894" y="162891"/>
                  </a:lnTo>
                  <a:lnTo>
                    <a:pt x="165671" y="162501"/>
                  </a:lnTo>
                  <a:lnTo>
                    <a:pt x="164559" y="162056"/>
                  </a:lnTo>
                  <a:lnTo>
                    <a:pt x="163502" y="161556"/>
                  </a:lnTo>
                  <a:lnTo>
                    <a:pt x="162501" y="160944"/>
                  </a:lnTo>
                  <a:lnTo>
                    <a:pt x="161555" y="160277"/>
                  </a:lnTo>
                  <a:lnTo>
                    <a:pt x="160610" y="159498"/>
                  </a:lnTo>
                  <a:lnTo>
                    <a:pt x="159720" y="158720"/>
                  </a:lnTo>
                  <a:lnTo>
                    <a:pt x="158886" y="157885"/>
                  </a:lnTo>
                  <a:lnTo>
                    <a:pt x="157218" y="156161"/>
                  </a:lnTo>
                  <a:lnTo>
                    <a:pt x="155605" y="154382"/>
                  </a:lnTo>
                  <a:lnTo>
                    <a:pt x="153992" y="152602"/>
                  </a:lnTo>
                  <a:lnTo>
                    <a:pt x="151490" y="149988"/>
                  </a:lnTo>
                  <a:lnTo>
                    <a:pt x="149043" y="147319"/>
                  </a:lnTo>
                  <a:lnTo>
                    <a:pt x="148653" y="147597"/>
                  </a:lnTo>
                  <a:lnTo>
                    <a:pt x="148320" y="147875"/>
                  </a:lnTo>
                  <a:lnTo>
                    <a:pt x="148097" y="148153"/>
                  </a:lnTo>
                  <a:lnTo>
                    <a:pt x="147930" y="148431"/>
                  </a:lnTo>
                  <a:lnTo>
                    <a:pt x="147819" y="148654"/>
                  </a:lnTo>
                  <a:lnTo>
                    <a:pt x="147763" y="148876"/>
                  </a:lnTo>
                  <a:lnTo>
                    <a:pt x="147763" y="149099"/>
                  </a:lnTo>
                  <a:lnTo>
                    <a:pt x="147763" y="149321"/>
                  </a:lnTo>
                  <a:lnTo>
                    <a:pt x="147875" y="149488"/>
                  </a:lnTo>
                  <a:lnTo>
                    <a:pt x="147930" y="149710"/>
                  </a:lnTo>
                  <a:lnTo>
                    <a:pt x="148208" y="150100"/>
                  </a:lnTo>
                  <a:lnTo>
                    <a:pt x="148931" y="150767"/>
                  </a:lnTo>
                  <a:lnTo>
                    <a:pt x="154715" y="156662"/>
                  </a:lnTo>
                  <a:lnTo>
                    <a:pt x="160499" y="162501"/>
                  </a:lnTo>
                  <a:lnTo>
                    <a:pt x="160999" y="163002"/>
                  </a:lnTo>
                  <a:lnTo>
                    <a:pt x="161389" y="163558"/>
                  </a:lnTo>
                  <a:lnTo>
                    <a:pt x="161722" y="164114"/>
                  </a:lnTo>
                  <a:lnTo>
                    <a:pt x="162000" y="164670"/>
                  </a:lnTo>
                  <a:lnTo>
                    <a:pt x="162223" y="165282"/>
                  </a:lnTo>
                  <a:lnTo>
                    <a:pt x="162390" y="165949"/>
                  </a:lnTo>
                  <a:lnTo>
                    <a:pt x="162501" y="166617"/>
                  </a:lnTo>
                  <a:lnTo>
                    <a:pt x="162501" y="167340"/>
                  </a:lnTo>
                  <a:lnTo>
                    <a:pt x="162556" y="168452"/>
                  </a:lnTo>
                  <a:lnTo>
                    <a:pt x="162723" y="169564"/>
                  </a:lnTo>
                  <a:lnTo>
                    <a:pt x="163001" y="171789"/>
                  </a:lnTo>
                  <a:lnTo>
                    <a:pt x="163335" y="174013"/>
                  </a:lnTo>
                  <a:lnTo>
                    <a:pt x="163446" y="175126"/>
                  </a:lnTo>
                  <a:lnTo>
                    <a:pt x="163502" y="176293"/>
                  </a:lnTo>
                  <a:lnTo>
                    <a:pt x="163502" y="177128"/>
                  </a:lnTo>
                  <a:lnTo>
                    <a:pt x="163446" y="177962"/>
                  </a:lnTo>
                  <a:lnTo>
                    <a:pt x="163224" y="179630"/>
                  </a:lnTo>
                  <a:lnTo>
                    <a:pt x="162890" y="181299"/>
                  </a:lnTo>
                  <a:lnTo>
                    <a:pt x="162612" y="183023"/>
                  </a:lnTo>
                  <a:lnTo>
                    <a:pt x="161611" y="183301"/>
                  </a:lnTo>
                  <a:lnTo>
                    <a:pt x="158664" y="179352"/>
                  </a:lnTo>
                  <a:lnTo>
                    <a:pt x="157162" y="177406"/>
                  </a:lnTo>
                  <a:lnTo>
                    <a:pt x="155605" y="175515"/>
                  </a:lnTo>
                  <a:lnTo>
                    <a:pt x="154215" y="173680"/>
                  </a:lnTo>
                  <a:lnTo>
                    <a:pt x="152769" y="171844"/>
                  </a:lnTo>
                  <a:lnTo>
                    <a:pt x="152046" y="170955"/>
                  </a:lnTo>
                  <a:lnTo>
                    <a:pt x="151267" y="170120"/>
                  </a:lnTo>
                  <a:lnTo>
                    <a:pt x="150433" y="169342"/>
                  </a:lnTo>
                  <a:lnTo>
                    <a:pt x="149543" y="168619"/>
                  </a:lnTo>
                  <a:lnTo>
                    <a:pt x="148876" y="169397"/>
                  </a:lnTo>
                  <a:lnTo>
                    <a:pt x="154103" y="176738"/>
                  </a:lnTo>
                  <a:lnTo>
                    <a:pt x="156773" y="180409"/>
                  </a:lnTo>
                  <a:lnTo>
                    <a:pt x="159553" y="184024"/>
                  </a:lnTo>
                  <a:lnTo>
                    <a:pt x="160165" y="184913"/>
                  </a:lnTo>
                  <a:lnTo>
                    <a:pt x="160388" y="185358"/>
                  </a:lnTo>
                  <a:lnTo>
                    <a:pt x="160610" y="185748"/>
                  </a:lnTo>
                  <a:lnTo>
                    <a:pt x="160777" y="186193"/>
                  </a:lnTo>
                  <a:lnTo>
                    <a:pt x="160888" y="186582"/>
                  </a:lnTo>
                  <a:lnTo>
                    <a:pt x="160944" y="186971"/>
                  </a:lnTo>
                  <a:lnTo>
                    <a:pt x="160999" y="187416"/>
                  </a:lnTo>
                  <a:lnTo>
                    <a:pt x="160999" y="187805"/>
                  </a:lnTo>
                  <a:lnTo>
                    <a:pt x="160944" y="188195"/>
                  </a:lnTo>
                  <a:lnTo>
                    <a:pt x="160832" y="188639"/>
                  </a:lnTo>
                  <a:lnTo>
                    <a:pt x="160721" y="189029"/>
                  </a:lnTo>
                  <a:lnTo>
                    <a:pt x="160388" y="189919"/>
                  </a:lnTo>
                  <a:lnTo>
                    <a:pt x="159831" y="190808"/>
                  </a:lnTo>
                  <a:lnTo>
                    <a:pt x="159108" y="191976"/>
                  </a:lnTo>
                  <a:lnTo>
                    <a:pt x="158441" y="193144"/>
                  </a:lnTo>
                  <a:lnTo>
                    <a:pt x="157718" y="194368"/>
                  </a:lnTo>
                  <a:lnTo>
                    <a:pt x="156995" y="195536"/>
                  </a:lnTo>
                  <a:lnTo>
                    <a:pt x="156550" y="196092"/>
                  </a:lnTo>
                  <a:lnTo>
                    <a:pt x="156105" y="196592"/>
                  </a:lnTo>
                  <a:lnTo>
                    <a:pt x="155661" y="197148"/>
                  </a:lnTo>
                  <a:lnTo>
                    <a:pt x="155104" y="197649"/>
                  </a:lnTo>
                  <a:lnTo>
                    <a:pt x="154548" y="198094"/>
                  </a:lnTo>
                  <a:lnTo>
                    <a:pt x="153937" y="198539"/>
                  </a:lnTo>
                  <a:lnTo>
                    <a:pt x="153269" y="198984"/>
                  </a:lnTo>
                  <a:lnTo>
                    <a:pt x="152546" y="199373"/>
                  </a:lnTo>
                  <a:lnTo>
                    <a:pt x="151656" y="198594"/>
                  </a:lnTo>
                  <a:lnTo>
                    <a:pt x="150822" y="197816"/>
                  </a:lnTo>
                  <a:lnTo>
                    <a:pt x="149988" y="197037"/>
                  </a:lnTo>
                  <a:lnTo>
                    <a:pt x="149209" y="196203"/>
                  </a:lnTo>
                  <a:lnTo>
                    <a:pt x="147708" y="194534"/>
                  </a:lnTo>
                  <a:lnTo>
                    <a:pt x="146262" y="192755"/>
                  </a:lnTo>
                  <a:lnTo>
                    <a:pt x="144872" y="190920"/>
                  </a:lnTo>
                  <a:lnTo>
                    <a:pt x="143593" y="189029"/>
                  </a:lnTo>
                  <a:lnTo>
                    <a:pt x="142313" y="187138"/>
                  </a:lnTo>
                  <a:lnTo>
                    <a:pt x="141034" y="185191"/>
                  </a:lnTo>
                  <a:lnTo>
                    <a:pt x="138587" y="181299"/>
                  </a:lnTo>
                  <a:lnTo>
                    <a:pt x="137364" y="179297"/>
                  </a:lnTo>
                  <a:lnTo>
                    <a:pt x="136085" y="177350"/>
                  </a:lnTo>
                  <a:lnTo>
                    <a:pt x="134750" y="175459"/>
                  </a:lnTo>
                  <a:lnTo>
                    <a:pt x="133360" y="173568"/>
                  </a:lnTo>
                  <a:lnTo>
                    <a:pt x="131914" y="171678"/>
                  </a:lnTo>
                  <a:lnTo>
                    <a:pt x="130357" y="169898"/>
                  </a:lnTo>
                  <a:lnTo>
                    <a:pt x="130412" y="170788"/>
                  </a:lnTo>
                  <a:lnTo>
                    <a:pt x="130523" y="171566"/>
                  </a:lnTo>
                  <a:lnTo>
                    <a:pt x="130690" y="172345"/>
                  </a:lnTo>
                  <a:lnTo>
                    <a:pt x="130968" y="173068"/>
                  </a:lnTo>
                  <a:lnTo>
                    <a:pt x="131246" y="173791"/>
                  </a:lnTo>
                  <a:lnTo>
                    <a:pt x="131580" y="174458"/>
                  </a:lnTo>
                  <a:lnTo>
                    <a:pt x="131969" y="175126"/>
                  </a:lnTo>
                  <a:lnTo>
                    <a:pt x="132359" y="175737"/>
                  </a:lnTo>
                  <a:lnTo>
                    <a:pt x="133249" y="176961"/>
                  </a:lnTo>
                  <a:lnTo>
                    <a:pt x="134138" y="178129"/>
                  </a:lnTo>
                  <a:lnTo>
                    <a:pt x="135028" y="179297"/>
                  </a:lnTo>
                  <a:lnTo>
                    <a:pt x="135417" y="179908"/>
                  </a:lnTo>
                  <a:lnTo>
                    <a:pt x="135751" y="180520"/>
                  </a:lnTo>
                  <a:lnTo>
                    <a:pt x="137253" y="183245"/>
                  </a:lnTo>
                  <a:lnTo>
                    <a:pt x="138865" y="185914"/>
                  </a:lnTo>
                  <a:lnTo>
                    <a:pt x="140589" y="188584"/>
                  </a:lnTo>
                  <a:lnTo>
                    <a:pt x="142313" y="191142"/>
                  </a:lnTo>
                  <a:lnTo>
                    <a:pt x="143203" y="192366"/>
                  </a:lnTo>
                  <a:lnTo>
                    <a:pt x="144093" y="193533"/>
                  </a:lnTo>
                  <a:lnTo>
                    <a:pt x="145928" y="195925"/>
                  </a:lnTo>
                  <a:lnTo>
                    <a:pt x="149932" y="200930"/>
                  </a:lnTo>
                  <a:lnTo>
                    <a:pt x="149098" y="201208"/>
                  </a:lnTo>
                  <a:lnTo>
                    <a:pt x="148264" y="201431"/>
                  </a:lnTo>
                  <a:lnTo>
                    <a:pt x="147485" y="201597"/>
                  </a:lnTo>
                  <a:lnTo>
                    <a:pt x="146707" y="201653"/>
                  </a:lnTo>
                  <a:lnTo>
                    <a:pt x="145928" y="201709"/>
                  </a:lnTo>
                  <a:lnTo>
                    <a:pt x="145205" y="201709"/>
                  </a:lnTo>
                  <a:lnTo>
                    <a:pt x="144482" y="201597"/>
                  </a:lnTo>
                  <a:lnTo>
                    <a:pt x="143815" y="201486"/>
                  </a:lnTo>
                  <a:lnTo>
                    <a:pt x="143148" y="201319"/>
                  </a:lnTo>
                  <a:lnTo>
                    <a:pt x="142480" y="201097"/>
                  </a:lnTo>
                  <a:lnTo>
                    <a:pt x="141869" y="200874"/>
                  </a:lnTo>
                  <a:lnTo>
                    <a:pt x="141201" y="200541"/>
                  </a:lnTo>
                  <a:lnTo>
                    <a:pt x="140645" y="200207"/>
                  </a:lnTo>
                  <a:lnTo>
                    <a:pt x="140033" y="199762"/>
                  </a:lnTo>
                  <a:lnTo>
                    <a:pt x="139422" y="199373"/>
                  </a:lnTo>
                  <a:lnTo>
                    <a:pt x="138865" y="198872"/>
                  </a:lnTo>
                  <a:lnTo>
                    <a:pt x="138031" y="198094"/>
                  </a:lnTo>
                  <a:lnTo>
                    <a:pt x="137197" y="197315"/>
                  </a:lnTo>
                  <a:lnTo>
                    <a:pt x="136418" y="196481"/>
                  </a:lnTo>
                  <a:lnTo>
                    <a:pt x="135695" y="195647"/>
                  </a:lnTo>
                  <a:lnTo>
                    <a:pt x="134973" y="194813"/>
                  </a:lnTo>
                  <a:lnTo>
                    <a:pt x="134250" y="193923"/>
                  </a:lnTo>
                  <a:lnTo>
                    <a:pt x="133582" y="193033"/>
                  </a:lnTo>
                  <a:lnTo>
                    <a:pt x="132970" y="192088"/>
                  </a:lnTo>
                  <a:lnTo>
                    <a:pt x="131747" y="190197"/>
                  </a:lnTo>
                  <a:lnTo>
                    <a:pt x="130690" y="188250"/>
                  </a:lnTo>
                  <a:lnTo>
                    <a:pt x="129634" y="186248"/>
                  </a:lnTo>
                  <a:lnTo>
                    <a:pt x="128688" y="184135"/>
                  </a:lnTo>
                  <a:lnTo>
                    <a:pt x="127798" y="181966"/>
                  </a:lnTo>
                  <a:lnTo>
                    <a:pt x="126909" y="179797"/>
                  </a:lnTo>
                  <a:lnTo>
                    <a:pt x="126130" y="177628"/>
                  </a:lnTo>
                  <a:lnTo>
                    <a:pt x="125351" y="175404"/>
                  </a:lnTo>
                  <a:lnTo>
                    <a:pt x="124573" y="173179"/>
                  </a:lnTo>
                  <a:lnTo>
                    <a:pt x="123906" y="170955"/>
                  </a:lnTo>
                  <a:lnTo>
                    <a:pt x="122571" y="166450"/>
                  </a:lnTo>
                  <a:lnTo>
                    <a:pt x="121347" y="161945"/>
                  </a:lnTo>
                  <a:lnTo>
                    <a:pt x="120235" y="157385"/>
                  </a:lnTo>
                  <a:lnTo>
                    <a:pt x="119234" y="152825"/>
                  </a:lnTo>
                  <a:lnTo>
                    <a:pt x="118233" y="148209"/>
                  </a:lnTo>
                  <a:lnTo>
                    <a:pt x="116342" y="139811"/>
                  </a:lnTo>
                  <a:lnTo>
                    <a:pt x="114229" y="130524"/>
                  </a:lnTo>
                  <a:lnTo>
                    <a:pt x="114229" y="130524"/>
                  </a:lnTo>
                  <a:lnTo>
                    <a:pt x="116453" y="133026"/>
                  </a:lnTo>
                  <a:lnTo>
                    <a:pt x="118511" y="135529"/>
                  </a:lnTo>
                  <a:lnTo>
                    <a:pt x="120458" y="138032"/>
                  </a:lnTo>
                  <a:lnTo>
                    <a:pt x="122293" y="140534"/>
                  </a:lnTo>
                  <a:lnTo>
                    <a:pt x="124017" y="143092"/>
                  </a:lnTo>
                  <a:lnTo>
                    <a:pt x="125574" y="145651"/>
                  </a:lnTo>
                  <a:lnTo>
                    <a:pt x="127075" y="148209"/>
                  </a:lnTo>
                  <a:lnTo>
                    <a:pt x="128521" y="150878"/>
                  </a:lnTo>
                  <a:lnTo>
                    <a:pt x="129467" y="150433"/>
                  </a:lnTo>
                  <a:lnTo>
                    <a:pt x="129467" y="149933"/>
                  </a:lnTo>
                  <a:lnTo>
                    <a:pt x="129522" y="149432"/>
                  </a:lnTo>
                  <a:lnTo>
                    <a:pt x="129467" y="148932"/>
                  </a:lnTo>
                  <a:lnTo>
                    <a:pt x="129411" y="148765"/>
                  </a:lnTo>
                  <a:lnTo>
                    <a:pt x="129300" y="148542"/>
                  </a:lnTo>
                  <a:lnTo>
                    <a:pt x="126241" y="143871"/>
                  </a:lnTo>
                  <a:lnTo>
                    <a:pt x="123127" y="139199"/>
                  </a:lnTo>
                  <a:lnTo>
                    <a:pt x="120013" y="134528"/>
                  </a:lnTo>
                  <a:lnTo>
                    <a:pt x="116954" y="129801"/>
                  </a:lnTo>
                  <a:lnTo>
                    <a:pt x="115786" y="128021"/>
                  </a:lnTo>
                  <a:lnTo>
                    <a:pt x="114729" y="126186"/>
                  </a:lnTo>
                  <a:lnTo>
                    <a:pt x="114229" y="125241"/>
                  </a:lnTo>
                  <a:lnTo>
                    <a:pt x="113728" y="124295"/>
                  </a:lnTo>
                  <a:lnTo>
                    <a:pt x="113283" y="123294"/>
                  </a:lnTo>
                  <a:lnTo>
                    <a:pt x="112894" y="122349"/>
                  </a:lnTo>
                  <a:lnTo>
                    <a:pt x="112171" y="120347"/>
                  </a:lnTo>
                  <a:lnTo>
                    <a:pt x="111448" y="118345"/>
                  </a:lnTo>
                  <a:lnTo>
                    <a:pt x="110781" y="116343"/>
                  </a:lnTo>
                  <a:lnTo>
                    <a:pt x="110169" y="114285"/>
                  </a:lnTo>
                  <a:lnTo>
                    <a:pt x="109557" y="112227"/>
                  </a:lnTo>
                  <a:lnTo>
                    <a:pt x="109001" y="110114"/>
                  </a:lnTo>
                  <a:lnTo>
                    <a:pt x="108445" y="107945"/>
                  </a:lnTo>
                  <a:lnTo>
                    <a:pt x="108000" y="105776"/>
                  </a:lnTo>
                  <a:lnTo>
                    <a:pt x="130023" y="124073"/>
                  </a:lnTo>
                  <a:lnTo>
                    <a:pt x="130857" y="123127"/>
                  </a:lnTo>
                  <a:lnTo>
                    <a:pt x="129801" y="121681"/>
                  </a:lnTo>
                  <a:lnTo>
                    <a:pt x="128633" y="120291"/>
                  </a:lnTo>
                  <a:lnTo>
                    <a:pt x="127409" y="118956"/>
                  </a:lnTo>
                  <a:lnTo>
                    <a:pt x="126130" y="117677"/>
                  </a:lnTo>
                  <a:lnTo>
                    <a:pt x="124795" y="116454"/>
                  </a:lnTo>
                  <a:lnTo>
                    <a:pt x="123405" y="115286"/>
                  </a:lnTo>
                  <a:lnTo>
                    <a:pt x="120569" y="113006"/>
                  </a:lnTo>
                  <a:lnTo>
                    <a:pt x="117677" y="110726"/>
                  </a:lnTo>
                  <a:lnTo>
                    <a:pt x="116231" y="109613"/>
                  </a:lnTo>
                  <a:lnTo>
                    <a:pt x="114841" y="108390"/>
                  </a:lnTo>
                  <a:lnTo>
                    <a:pt x="113395" y="107166"/>
                  </a:lnTo>
                  <a:lnTo>
                    <a:pt x="112060" y="105887"/>
                  </a:lnTo>
                  <a:lnTo>
                    <a:pt x="110725" y="104497"/>
                  </a:lnTo>
                  <a:lnTo>
                    <a:pt x="109502" y="103107"/>
                  </a:lnTo>
                  <a:close/>
                  <a:moveTo>
                    <a:pt x="100048" y="108001"/>
                  </a:moveTo>
                  <a:lnTo>
                    <a:pt x="99825" y="110336"/>
                  </a:lnTo>
                  <a:lnTo>
                    <a:pt x="99547" y="112672"/>
                  </a:lnTo>
                  <a:lnTo>
                    <a:pt x="98991" y="117288"/>
                  </a:lnTo>
                  <a:lnTo>
                    <a:pt x="98324" y="121904"/>
                  </a:lnTo>
                  <a:lnTo>
                    <a:pt x="97656" y="126520"/>
                  </a:lnTo>
                  <a:lnTo>
                    <a:pt x="96210" y="135751"/>
                  </a:lnTo>
                  <a:lnTo>
                    <a:pt x="95543" y="140367"/>
                  </a:lnTo>
                  <a:lnTo>
                    <a:pt x="94987" y="144983"/>
                  </a:lnTo>
                  <a:lnTo>
                    <a:pt x="95543" y="144038"/>
                  </a:lnTo>
                  <a:lnTo>
                    <a:pt x="95988" y="143148"/>
                  </a:lnTo>
                  <a:lnTo>
                    <a:pt x="96433" y="142203"/>
                  </a:lnTo>
                  <a:lnTo>
                    <a:pt x="96822" y="141257"/>
                  </a:lnTo>
                  <a:lnTo>
                    <a:pt x="97100" y="140256"/>
                  </a:lnTo>
                  <a:lnTo>
                    <a:pt x="97378" y="139311"/>
                  </a:lnTo>
                  <a:lnTo>
                    <a:pt x="97879" y="137309"/>
                  </a:lnTo>
                  <a:lnTo>
                    <a:pt x="98212" y="135307"/>
                  </a:lnTo>
                  <a:lnTo>
                    <a:pt x="98546" y="133305"/>
                  </a:lnTo>
                  <a:lnTo>
                    <a:pt x="98880" y="131302"/>
                  </a:lnTo>
                  <a:lnTo>
                    <a:pt x="99213" y="129300"/>
                  </a:lnTo>
                  <a:lnTo>
                    <a:pt x="99992" y="125129"/>
                  </a:lnTo>
                  <a:lnTo>
                    <a:pt x="100715" y="120847"/>
                  </a:lnTo>
                  <a:lnTo>
                    <a:pt x="102272" y="111727"/>
                  </a:lnTo>
                  <a:lnTo>
                    <a:pt x="102828" y="112950"/>
                  </a:lnTo>
                  <a:lnTo>
                    <a:pt x="103273" y="114118"/>
                  </a:lnTo>
                  <a:lnTo>
                    <a:pt x="103607" y="115341"/>
                  </a:lnTo>
                  <a:lnTo>
                    <a:pt x="103829" y="116509"/>
                  </a:lnTo>
                  <a:lnTo>
                    <a:pt x="103996" y="117733"/>
                  </a:lnTo>
                  <a:lnTo>
                    <a:pt x="104107" y="118901"/>
                  </a:lnTo>
                  <a:lnTo>
                    <a:pt x="104163" y="121292"/>
                  </a:lnTo>
                  <a:lnTo>
                    <a:pt x="104163" y="123628"/>
                  </a:lnTo>
                  <a:lnTo>
                    <a:pt x="104219" y="124740"/>
                  </a:lnTo>
                  <a:lnTo>
                    <a:pt x="104274" y="125908"/>
                  </a:lnTo>
                  <a:lnTo>
                    <a:pt x="104441" y="127020"/>
                  </a:lnTo>
                  <a:lnTo>
                    <a:pt x="104663" y="128132"/>
                  </a:lnTo>
                  <a:lnTo>
                    <a:pt x="104942" y="129189"/>
                  </a:lnTo>
                  <a:lnTo>
                    <a:pt x="105386" y="130246"/>
                  </a:lnTo>
                  <a:lnTo>
                    <a:pt x="105498" y="130301"/>
                  </a:lnTo>
                  <a:lnTo>
                    <a:pt x="105720" y="130246"/>
                  </a:lnTo>
                  <a:lnTo>
                    <a:pt x="106499" y="130079"/>
                  </a:lnTo>
                  <a:lnTo>
                    <a:pt x="106499" y="114897"/>
                  </a:lnTo>
                  <a:lnTo>
                    <a:pt x="107166" y="116120"/>
                  </a:lnTo>
                  <a:lnTo>
                    <a:pt x="107722" y="117344"/>
                  </a:lnTo>
                  <a:lnTo>
                    <a:pt x="108278" y="118567"/>
                  </a:lnTo>
                  <a:lnTo>
                    <a:pt x="108723" y="119791"/>
                  </a:lnTo>
                  <a:lnTo>
                    <a:pt x="109168" y="121014"/>
                  </a:lnTo>
                  <a:lnTo>
                    <a:pt x="109557" y="122293"/>
                  </a:lnTo>
                  <a:lnTo>
                    <a:pt x="110280" y="124740"/>
                  </a:lnTo>
                  <a:lnTo>
                    <a:pt x="110892" y="127187"/>
                  </a:lnTo>
                  <a:lnTo>
                    <a:pt x="111393" y="129634"/>
                  </a:lnTo>
                  <a:lnTo>
                    <a:pt x="112394" y="134528"/>
                  </a:lnTo>
                  <a:lnTo>
                    <a:pt x="113117" y="137976"/>
                  </a:lnTo>
                  <a:lnTo>
                    <a:pt x="113728" y="141480"/>
                  </a:lnTo>
                  <a:lnTo>
                    <a:pt x="114896" y="148542"/>
                  </a:lnTo>
                  <a:lnTo>
                    <a:pt x="116009" y="155550"/>
                  </a:lnTo>
                  <a:lnTo>
                    <a:pt x="116620" y="159053"/>
                  </a:lnTo>
                  <a:lnTo>
                    <a:pt x="117288" y="162557"/>
                  </a:lnTo>
                  <a:lnTo>
                    <a:pt x="117621" y="164503"/>
                  </a:lnTo>
                  <a:lnTo>
                    <a:pt x="117955" y="166450"/>
                  </a:lnTo>
                  <a:lnTo>
                    <a:pt x="118177" y="168341"/>
                  </a:lnTo>
                  <a:lnTo>
                    <a:pt x="118400" y="170287"/>
                  </a:lnTo>
                  <a:lnTo>
                    <a:pt x="118511" y="172234"/>
                  </a:lnTo>
                  <a:lnTo>
                    <a:pt x="118622" y="174180"/>
                  </a:lnTo>
                  <a:lnTo>
                    <a:pt x="118622" y="176071"/>
                  </a:lnTo>
                  <a:lnTo>
                    <a:pt x="118622" y="178017"/>
                  </a:lnTo>
                  <a:lnTo>
                    <a:pt x="118511" y="179908"/>
                  </a:lnTo>
                  <a:lnTo>
                    <a:pt x="118344" y="181855"/>
                  </a:lnTo>
                  <a:lnTo>
                    <a:pt x="118177" y="183746"/>
                  </a:lnTo>
                  <a:lnTo>
                    <a:pt x="117899" y="185636"/>
                  </a:lnTo>
                  <a:lnTo>
                    <a:pt x="117566" y="187583"/>
                  </a:lnTo>
                  <a:lnTo>
                    <a:pt x="117176" y="189474"/>
                  </a:lnTo>
                  <a:lnTo>
                    <a:pt x="116731" y="191365"/>
                  </a:lnTo>
                  <a:lnTo>
                    <a:pt x="116231" y="193255"/>
                  </a:lnTo>
                  <a:lnTo>
                    <a:pt x="115730" y="194813"/>
                  </a:lnTo>
                  <a:lnTo>
                    <a:pt x="115119" y="196314"/>
                  </a:lnTo>
                  <a:lnTo>
                    <a:pt x="114729" y="197093"/>
                  </a:lnTo>
                  <a:lnTo>
                    <a:pt x="114340" y="197816"/>
                  </a:lnTo>
                  <a:lnTo>
                    <a:pt x="113895" y="198539"/>
                  </a:lnTo>
                  <a:lnTo>
                    <a:pt x="113450" y="199206"/>
                  </a:lnTo>
                  <a:lnTo>
                    <a:pt x="112950" y="199929"/>
                  </a:lnTo>
                  <a:lnTo>
                    <a:pt x="112449" y="200541"/>
                  </a:lnTo>
                  <a:lnTo>
                    <a:pt x="111893" y="201208"/>
                  </a:lnTo>
                  <a:lnTo>
                    <a:pt x="111337" y="201820"/>
                  </a:lnTo>
                  <a:lnTo>
                    <a:pt x="110781" y="202376"/>
                  </a:lnTo>
                  <a:lnTo>
                    <a:pt x="110114" y="202932"/>
                  </a:lnTo>
                  <a:lnTo>
                    <a:pt x="109502" y="203488"/>
                  </a:lnTo>
                  <a:lnTo>
                    <a:pt x="108834" y="203989"/>
                  </a:lnTo>
                  <a:lnTo>
                    <a:pt x="108111" y="204434"/>
                  </a:lnTo>
                  <a:lnTo>
                    <a:pt x="107389" y="204879"/>
                  </a:lnTo>
                  <a:lnTo>
                    <a:pt x="106610" y="205268"/>
                  </a:lnTo>
                  <a:lnTo>
                    <a:pt x="105831" y="205657"/>
                  </a:lnTo>
                  <a:lnTo>
                    <a:pt x="105053" y="205935"/>
                  </a:lnTo>
                  <a:lnTo>
                    <a:pt x="104219" y="206269"/>
                  </a:lnTo>
                  <a:lnTo>
                    <a:pt x="103384" y="206491"/>
                  </a:lnTo>
                  <a:lnTo>
                    <a:pt x="102495" y="206714"/>
                  </a:lnTo>
                  <a:lnTo>
                    <a:pt x="101605" y="206881"/>
                  </a:lnTo>
                  <a:lnTo>
                    <a:pt x="100715" y="206992"/>
                  </a:lnTo>
                  <a:lnTo>
                    <a:pt x="99770" y="207047"/>
                  </a:lnTo>
                  <a:lnTo>
                    <a:pt x="97823" y="207047"/>
                  </a:lnTo>
                  <a:lnTo>
                    <a:pt x="96822" y="206992"/>
                  </a:lnTo>
                  <a:lnTo>
                    <a:pt x="95765" y="206825"/>
                  </a:lnTo>
                  <a:lnTo>
                    <a:pt x="94764" y="206658"/>
                  </a:lnTo>
                  <a:lnTo>
                    <a:pt x="93930" y="206491"/>
                  </a:lnTo>
                  <a:lnTo>
                    <a:pt x="93207" y="206269"/>
                  </a:lnTo>
                  <a:lnTo>
                    <a:pt x="92429" y="205991"/>
                  </a:lnTo>
                  <a:lnTo>
                    <a:pt x="91706" y="205713"/>
                  </a:lnTo>
                  <a:lnTo>
                    <a:pt x="91038" y="205435"/>
                  </a:lnTo>
                  <a:lnTo>
                    <a:pt x="90371" y="205045"/>
                  </a:lnTo>
                  <a:lnTo>
                    <a:pt x="89704" y="204656"/>
                  </a:lnTo>
                  <a:lnTo>
                    <a:pt x="89092" y="204211"/>
                  </a:lnTo>
                  <a:lnTo>
                    <a:pt x="88480" y="203766"/>
                  </a:lnTo>
                  <a:lnTo>
                    <a:pt x="87868" y="203266"/>
                  </a:lnTo>
                  <a:lnTo>
                    <a:pt x="87312" y="202710"/>
                  </a:lnTo>
                  <a:lnTo>
                    <a:pt x="86812" y="202153"/>
                  </a:lnTo>
                  <a:lnTo>
                    <a:pt x="86311" y="201542"/>
                  </a:lnTo>
                  <a:lnTo>
                    <a:pt x="85866" y="200930"/>
                  </a:lnTo>
                  <a:lnTo>
                    <a:pt x="85421" y="200207"/>
                  </a:lnTo>
                  <a:lnTo>
                    <a:pt x="84977" y="199484"/>
                  </a:lnTo>
                  <a:lnTo>
                    <a:pt x="84532" y="198650"/>
                  </a:lnTo>
                  <a:lnTo>
                    <a:pt x="84198" y="197816"/>
                  </a:lnTo>
                  <a:lnTo>
                    <a:pt x="83920" y="196926"/>
                  </a:lnTo>
                  <a:lnTo>
                    <a:pt x="83753" y="196092"/>
                  </a:lnTo>
                  <a:lnTo>
                    <a:pt x="83697" y="195202"/>
                  </a:lnTo>
                  <a:lnTo>
                    <a:pt x="83697" y="194256"/>
                  </a:lnTo>
                  <a:lnTo>
                    <a:pt x="83809" y="193367"/>
                  </a:lnTo>
                  <a:lnTo>
                    <a:pt x="84087" y="192366"/>
                  </a:lnTo>
                  <a:lnTo>
                    <a:pt x="84865" y="189641"/>
                  </a:lnTo>
                  <a:lnTo>
                    <a:pt x="85533" y="186860"/>
                  </a:lnTo>
                  <a:lnTo>
                    <a:pt x="86867" y="181299"/>
                  </a:lnTo>
                  <a:lnTo>
                    <a:pt x="86422" y="180909"/>
                  </a:lnTo>
                  <a:lnTo>
                    <a:pt x="86033" y="180631"/>
                  </a:lnTo>
                  <a:lnTo>
                    <a:pt x="85699" y="180464"/>
                  </a:lnTo>
                  <a:lnTo>
                    <a:pt x="85143" y="180464"/>
                  </a:lnTo>
                  <a:lnTo>
                    <a:pt x="85032" y="180576"/>
                  </a:lnTo>
                  <a:lnTo>
                    <a:pt x="84698" y="180798"/>
                  </a:lnTo>
                  <a:lnTo>
                    <a:pt x="84476" y="181187"/>
                  </a:lnTo>
                  <a:lnTo>
                    <a:pt x="84254" y="181688"/>
                  </a:lnTo>
                  <a:lnTo>
                    <a:pt x="83920" y="182745"/>
                  </a:lnTo>
                  <a:lnTo>
                    <a:pt x="83642" y="183857"/>
                  </a:lnTo>
                  <a:lnTo>
                    <a:pt x="83419" y="184969"/>
                  </a:lnTo>
                  <a:lnTo>
                    <a:pt x="83308" y="186081"/>
                  </a:lnTo>
                  <a:lnTo>
                    <a:pt x="83197" y="187305"/>
                  </a:lnTo>
                  <a:lnTo>
                    <a:pt x="83030" y="188528"/>
                  </a:lnTo>
                  <a:lnTo>
                    <a:pt x="82808" y="189641"/>
                  </a:lnTo>
                  <a:lnTo>
                    <a:pt x="82530" y="190753"/>
                  </a:lnTo>
                  <a:lnTo>
                    <a:pt x="82140" y="191809"/>
                  </a:lnTo>
                  <a:lnTo>
                    <a:pt x="81695" y="192810"/>
                  </a:lnTo>
                  <a:lnTo>
                    <a:pt x="81195" y="193756"/>
                  </a:lnTo>
                  <a:lnTo>
                    <a:pt x="80639" y="194646"/>
                  </a:lnTo>
                  <a:lnTo>
                    <a:pt x="80027" y="195480"/>
                  </a:lnTo>
                  <a:lnTo>
                    <a:pt x="79304" y="196314"/>
                  </a:lnTo>
                  <a:lnTo>
                    <a:pt x="78525" y="197037"/>
                  </a:lnTo>
                  <a:lnTo>
                    <a:pt x="77636" y="197760"/>
                  </a:lnTo>
                  <a:lnTo>
                    <a:pt x="76690" y="198427"/>
                  </a:lnTo>
                  <a:lnTo>
                    <a:pt x="75689" y="199039"/>
                  </a:lnTo>
                  <a:lnTo>
                    <a:pt x="74577" y="199595"/>
                  </a:lnTo>
                  <a:lnTo>
                    <a:pt x="73409" y="200096"/>
                  </a:lnTo>
                  <a:lnTo>
                    <a:pt x="71129" y="200986"/>
                  </a:lnTo>
                  <a:lnTo>
                    <a:pt x="69961" y="201319"/>
                  </a:lnTo>
                  <a:lnTo>
                    <a:pt x="68849" y="201653"/>
                  </a:lnTo>
                  <a:lnTo>
                    <a:pt x="67737" y="201987"/>
                  </a:lnTo>
                  <a:lnTo>
                    <a:pt x="66569" y="202209"/>
                  </a:lnTo>
                  <a:lnTo>
                    <a:pt x="65456" y="202432"/>
                  </a:lnTo>
                  <a:lnTo>
                    <a:pt x="64289" y="202598"/>
                  </a:lnTo>
                  <a:lnTo>
                    <a:pt x="63121" y="202710"/>
                  </a:lnTo>
                  <a:lnTo>
                    <a:pt x="60841" y="202710"/>
                  </a:lnTo>
                  <a:lnTo>
                    <a:pt x="59673" y="202654"/>
                  </a:lnTo>
                  <a:lnTo>
                    <a:pt x="58505" y="202487"/>
                  </a:lnTo>
                  <a:lnTo>
                    <a:pt x="57337" y="202265"/>
                  </a:lnTo>
                  <a:lnTo>
                    <a:pt x="56169" y="201987"/>
                  </a:lnTo>
                  <a:lnTo>
                    <a:pt x="54946" y="201597"/>
                  </a:lnTo>
                  <a:lnTo>
                    <a:pt x="53778" y="201152"/>
                  </a:lnTo>
                  <a:lnTo>
                    <a:pt x="52721" y="200652"/>
                  </a:lnTo>
                  <a:lnTo>
                    <a:pt x="51664" y="200096"/>
                  </a:lnTo>
                  <a:lnTo>
                    <a:pt x="50775" y="199484"/>
                  </a:lnTo>
                  <a:lnTo>
                    <a:pt x="49885" y="198817"/>
                  </a:lnTo>
                  <a:lnTo>
                    <a:pt x="49106" y="198038"/>
                  </a:lnTo>
                  <a:lnTo>
                    <a:pt x="48383" y="197260"/>
                  </a:lnTo>
                  <a:lnTo>
                    <a:pt x="47716" y="196425"/>
                  </a:lnTo>
                  <a:lnTo>
                    <a:pt x="47160" y="195536"/>
                  </a:lnTo>
                  <a:lnTo>
                    <a:pt x="46659" y="194590"/>
                  </a:lnTo>
                  <a:lnTo>
                    <a:pt x="46159" y="193589"/>
                  </a:lnTo>
                  <a:lnTo>
                    <a:pt x="45769" y="192588"/>
                  </a:lnTo>
                  <a:lnTo>
                    <a:pt x="45436" y="191531"/>
                  </a:lnTo>
                  <a:lnTo>
                    <a:pt x="45158" y="190419"/>
                  </a:lnTo>
                  <a:lnTo>
                    <a:pt x="44935" y="189251"/>
                  </a:lnTo>
                  <a:lnTo>
                    <a:pt x="44713" y="188083"/>
                  </a:lnTo>
                  <a:lnTo>
                    <a:pt x="44546" y="186359"/>
                  </a:lnTo>
                  <a:lnTo>
                    <a:pt x="44490" y="184691"/>
                  </a:lnTo>
                  <a:lnTo>
                    <a:pt x="44546" y="183023"/>
                  </a:lnTo>
                  <a:lnTo>
                    <a:pt x="44713" y="181410"/>
                  </a:lnTo>
                  <a:lnTo>
                    <a:pt x="44991" y="179797"/>
                  </a:lnTo>
                  <a:lnTo>
                    <a:pt x="45325" y="178240"/>
                  </a:lnTo>
                  <a:lnTo>
                    <a:pt x="45769" y="176683"/>
                  </a:lnTo>
                  <a:lnTo>
                    <a:pt x="46270" y="175181"/>
                  </a:lnTo>
                  <a:lnTo>
                    <a:pt x="46826" y="173680"/>
                  </a:lnTo>
                  <a:lnTo>
                    <a:pt x="47493" y="172178"/>
                  </a:lnTo>
                  <a:lnTo>
                    <a:pt x="48161" y="170732"/>
                  </a:lnTo>
                  <a:lnTo>
                    <a:pt x="48884" y="169286"/>
                  </a:lnTo>
                  <a:lnTo>
                    <a:pt x="49662" y="167840"/>
                  </a:lnTo>
                  <a:lnTo>
                    <a:pt x="50497" y="166450"/>
                  </a:lnTo>
                  <a:lnTo>
                    <a:pt x="52221" y="163725"/>
                  </a:lnTo>
                  <a:lnTo>
                    <a:pt x="55390" y="158831"/>
                  </a:lnTo>
                  <a:lnTo>
                    <a:pt x="58672" y="153993"/>
                  </a:lnTo>
                  <a:lnTo>
                    <a:pt x="62008" y="149265"/>
                  </a:lnTo>
                  <a:lnTo>
                    <a:pt x="63732" y="146930"/>
                  </a:lnTo>
                  <a:lnTo>
                    <a:pt x="65456" y="144594"/>
                  </a:lnTo>
                  <a:lnTo>
                    <a:pt x="67236" y="142314"/>
                  </a:lnTo>
                  <a:lnTo>
                    <a:pt x="69071" y="140034"/>
                  </a:lnTo>
                  <a:lnTo>
                    <a:pt x="70906" y="137754"/>
                  </a:lnTo>
                  <a:lnTo>
                    <a:pt x="72797" y="135529"/>
                  </a:lnTo>
                  <a:lnTo>
                    <a:pt x="74688" y="133360"/>
                  </a:lnTo>
                  <a:lnTo>
                    <a:pt x="76690" y="131191"/>
                  </a:lnTo>
                  <a:lnTo>
                    <a:pt x="78692" y="129078"/>
                  </a:lnTo>
                  <a:lnTo>
                    <a:pt x="80694" y="126965"/>
                  </a:lnTo>
                  <a:lnTo>
                    <a:pt x="82363" y="125296"/>
                  </a:lnTo>
                  <a:lnTo>
                    <a:pt x="84031" y="123628"/>
                  </a:lnTo>
                  <a:lnTo>
                    <a:pt x="84921" y="122794"/>
                  </a:lnTo>
                  <a:lnTo>
                    <a:pt x="85811" y="121959"/>
                  </a:lnTo>
                  <a:lnTo>
                    <a:pt x="86812" y="121181"/>
                  </a:lnTo>
                  <a:lnTo>
                    <a:pt x="87813" y="120458"/>
                  </a:lnTo>
                  <a:lnTo>
                    <a:pt x="87813" y="120458"/>
                  </a:lnTo>
                  <a:lnTo>
                    <a:pt x="84977" y="127465"/>
                  </a:lnTo>
                  <a:lnTo>
                    <a:pt x="82085" y="134472"/>
                  </a:lnTo>
                  <a:lnTo>
                    <a:pt x="81195" y="136419"/>
                  </a:lnTo>
                  <a:lnTo>
                    <a:pt x="80361" y="138365"/>
                  </a:lnTo>
                  <a:lnTo>
                    <a:pt x="78581" y="142203"/>
                  </a:lnTo>
                  <a:lnTo>
                    <a:pt x="78359" y="142703"/>
                  </a:lnTo>
                  <a:lnTo>
                    <a:pt x="78192" y="143148"/>
                  </a:lnTo>
                  <a:lnTo>
                    <a:pt x="78192" y="143482"/>
                  </a:lnTo>
                  <a:lnTo>
                    <a:pt x="78247" y="143815"/>
                  </a:lnTo>
                  <a:lnTo>
                    <a:pt x="78359" y="144149"/>
                  </a:lnTo>
                  <a:lnTo>
                    <a:pt x="78637" y="144538"/>
                  </a:lnTo>
                  <a:lnTo>
                    <a:pt x="79638" y="145651"/>
                  </a:lnTo>
                  <a:lnTo>
                    <a:pt x="86422" y="130468"/>
                  </a:lnTo>
                  <a:lnTo>
                    <a:pt x="89926" y="122905"/>
                  </a:lnTo>
                  <a:lnTo>
                    <a:pt x="91650" y="119123"/>
                  </a:lnTo>
                  <a:lnTo>
                    <a:pt x="93485" y="115397"/>
                  </a:lnTo>
                  <a:lnTo>
                    <a:pt x="94041" y="114340"/>
                  </a:lnTo>
                  <a:lnTo>
                    <a:pt x="94709" y="113339"/>
                  </a:lnTo>
                  <a:lnTo>
                    <a:pt x="95487" y="112394"/>
                  </a:lnTo>
                  <a:lnTo>
                    <a:pt x="96322" y="111504"/>
                  </a:lnTo>
                  <a:lnTo>
                    <a:pt x="97211" y="110614"/>
                  </a:lnTo>
                  <a:lnTo>
                    <a:pt x="98157" y="109725"/>
                  </a:lnTo>
                  <a:lnTo>
                    <a:pt x="100048" y="108001"/>
                  </a:lnTo>
                  <a:close/>
                  <a:moveTo>
                    <a:pt x="117121" y="0"/>
                  </a:moveTo>
                  <a:lnTo>
                    <a:pt x="115730" y="111"/>
                  </a:lnTo>
                  <a:lnTo>
                    <a:pt x="114285" y="278"/>
                  </a:lnTo>
                  <a:lnTo>
                    <a:pt x="112894" y="612"/>
                  </a:lnTo>
                  <a:lnTo>
                    <a:pt x="111893" y="834"/>
                  </a:lnTo>
                  <a:lnTo>
                    <a:pt x="111003" y="1168"/>
                  </a:lnTo>
                  <a:lnTo>
                    <a:pt x="110058" y="1446"/>
                  </a:lnTo>
                  <a:lnTo>
                    <a:pt x="109224" y="1835"/>
                  </a:lnTo>
                  <a:lnTo>
                    <a:pt x="108334" y="2169"/>
                  </a:lnTo>
                  <a:lnTo>
                    <a:pt x="107555" y="2614"/>
                  </a:lnTo>
                  <a:lnTo>
                    <a:pt x="106721" y="3003"/>
                  </a:lnTo>
                  <a:lnTo>
                    <a:pt x="105998" y="3504"/>
                  </a:lnTo>
                  <a:lnTo>
                    <a:pt x="105220" y="3949"/>
                  </a:lnTo>
                  <a:lnTo>
                    <a:pt x="104497" y="4449"/>
                  </a:lnTo>
                  <a:lnTo>
                    <a:pt x="103829" y="5005"/>
                  </a:lnTo>
                  <a:lnTo>
                    <a:pt x="103162" y="5506"/>
                  </a:lnTo>
                  <a:lnTo>
                    <a:pt x="101883" y="6674"/>
                  </a:lnTo>
                  <a:lnTo>
                    <a:pt x="100715" y="7953"/>
                  </a:lnTo>
                  <a:lnTo>
                    <a:pt x="99658" y="9287"/>
                  </a:lnTo>
                  <a:lnTo>
                    <a:pt x="98657" y="10678"/>
                  </a:lnTo>
                  <a:lnTo>
                    <a:pt x="97767" y="12124"/>
                  </a:lnTo>
                  <a:lnTo>
                    <a:pt x="96933" y="13681"/>
                  </a:lnTo>
                  <a:lnTo>
                    <a:pt x="96210" y="15238"/>
                  </a:lnTo>
                  <a:lnTo>
                    <a:pt x="95487" y="16906"/>
                  </a:lnTo>
                  <a:lnTo>
                    <a:pt x="94876" y="18575"/>
                  </a:lnTo>
                  <a:lnTo>
                    <a:pt x="94319" y="20299"/>
                  </a:lnTo>
                  <a:lnTo>
                    <a:pt x="93875" y="21912"/>
                  </a:lnTo>
                  <a:lnTo>
                    <a:pt x="93541" y="23524"/>
                  </a:lnTo>
                  <a:lnTo>
                    <a:pt x="93263" y="25193"/>
                  </a:lnTo>
                  <a:lnTo>
                    <a:pt x="93096" y="26805"/>
                  </a:lnTo>
                  <a:lnTo>
                    <a:pt x="92929" y="28474"/>
                  </a:lnTo>
                  <a:lnTo>
                    <a:pt x="92874" y="30087"/>
                  </a:lnTo>
                  <a:lnTo>
                    <a:pt x="92874" y="31755"/>
                  </a:lnTo>
                  <a:lnTo>
                    <a:pt x="92874" y="33423"/>
                  </a:lnTo>
                  <a:lnTo>
                    <a:pt x="92929" y="35092"/>
                  </a:lnTo>
                  <a:lnTo>
                    <a:pt x="93040" y="36705"/>
                  </a:lnTo>
                  <a:lnTo>
                    <a:pt x="93318" y="40041"/>
                  </a:lnTo>
                  <a:lnTo>
                    <a:pt x="93930" y="46659"/>
                  </a:lnTo>
                  <a:lnTo>
                    <a:pt x="94208" y="49273"/>
                  </a:lnTo>
                  <a:lnTo>
                    <a:pt x="94542" y="51887"/>
                  </a:lnTo>
                  <a:lnTo>
                    <a:pt x="95321" y="57059"/>
                  </a:lnTo>
                  <a:lnTo>
                    <a:pt x="94375" y="57226"/>
                  </a:lnTo>
                  <a:lnTo>
                    <a:pt x="93875" y="55446"/>
                  </a:lnTo>
                  <a:lnTo>
                    <a:pt x="93040" y="52221"/>
                  </a:lnTo>
                  <a:lnTo>
                    <a:pt x="92151" y="49051"/>
                  </a:lnTo>
                  <a:lnTo>
                    <a:pt x="91150" y="45881"/>
                  </a:lnTo>
                  <a:lnTo>
                    <a:pt x="90037" y="42766"/>
                  </a:lnTo>
                  <a:lnTo>
                    <a:pt x="89426" y="41209"/>
                  </a:lnTo>
                  <a:lnTo>
                    <a:pt x="88814" y="39708"/>
                  </a:lnTo>
                  <a:lnTo>
                    <a:pt x="88146" y="38206"/>
                  </a:lnTo>
                  <a:lnTo>
                    <a:pt x="87423" y="36705"/>
                  </a:lnTo>
                  <a:lnTo>
                    <a:pt x="86645" y="35203"/>
                  </a:lnTo>
                  <a:lnTo>
                    <a:pt x="85866" y="33757"/>
                  </a:lnTo>
                  <a:lnTo>
                    <a:pt x="84977" y="32367"/>
                  </a:lnTo>
                  <a:lnTo>
                    <a:pt x="84087" y="30976"/>
                  </a:lnTo>
                  <a:lnTo>
                    <a:pt x="82974" y="29419"/>
                  </a:lnTo>
                  <a:lnTo>
                    <a:pt x="81807" y="27862"/>
                  </a:lnTo>
                  <a:lnTo>
                    <a:pt x="80583" y="26416"/>
                  </a:lnTo>
                  <a:lnTo>
                    <a:pt x="79248" y="24970"/>
                  </a:lnTo>
                  <a:lnTo>
                    <a:pt x="77914" y="23580"/>
                  </a:lnTo>
                  <a:lnTo>
                    <a:pt x="76579" y="22190"/>
                  </a:lnTo>
                  <a:lnTo>
                    <a:pt x="73798" y="19520"/>
                  </a:lnTo>
                  <a:lnTo>
                    <a:pt x="73353" y="19075"/>
                  </a:lnTo>
                  <a:lnTo>
                    <a:pt x="72853" y="18742"/>
                  </a:lnTo>
                  <a:lnTo>
                    <a:pt x="72408" y="18408"/>
                  </a:lnTo>
                  <a:lnTo>
                    <a:pt x="71852" y="18074"/>
                  </a:lnTo>
                  <a:lnTo>
                    <a:pt x="71351" y="17796"/>
                  </a:lnTo>
                  <a:lnTo>
                    <a:pt x="70795" y="17574"/>
                  </a:lnTo>
                  <a:lnTo>
                    <a:pt x="70295" y="17351"/>
                  </a:lnTo>
                  <a:lnTo>
                    <a:pt x="69683" y="17184"/>
                  </a:lnTo>
                  <a:lnTo>
                    <a:pt x="69127" y="17018"/>
                  </a:lnTo>
                  <a:lnTo>
                    <a:pt x="68571" y="16906"/>
                  </a:lnTo>
                  <a:lnTo>
                    <a:pt x="67959" y="16851"/>
                  </a:lnTo>
                  <a:lnTo>
                    <a:pt x="67347" y="16795"/>
                  </a:lnTo>
                  <a:lnTo>
                    <a:pt x="66124" y="16795"/>
                  </a:lnTo>
                  <a:lnTo>
                    <a:pt x="65512" y="16851"/>
                  </a:lnTo>
                  <a:lnTo>
                    <a:pt x="64900" y="16962"/>
                  </a:lnTo>
                  <a:lnTo>
                    <a:pt x="63510" y="17240"/>
                  </a:lnTo>
                  <a:lnTo>
                    <a:pt x="62120" y="17574"/>
                  </a:lnTo>
                  <a:lnTo>
                    <a:pt x="60785" y="17963"/>
                  </a:lnTo>
                  <a:lnTo>
                    <a:pt x="59506" y="18464"/>
                  </a:lnTo>
                  <a:lnTo>
                    <a:pt x="58282" y="18964"/>
                  </a:lnTo>
                  <a:lnTo>
                    <a:pt x="57059" y="19576"/>
                  </a:lnTo>
                  <a:lnTo>
                    <a:pt x="55947" y="20243"/>
                  </a:lnTo>
                  <a:lnTo>
                    <a:pt x="54834" y="20966"/>
                  </a:lnTo>
                  <a:lnTo>
                    <a:pt x="53778" y="21745"/>
                  </a:lnTo>
                  <a:lnTo>
                    <a:pt x="52832" y="22635"/>
                  </a:lnTo>
                  <a:lnTo>
                    <a:pt x="51887" y="23580"/>
                  </a:lnTo>
                  <a:lnTo>
                    <a:pt x="50997" y="24581"/>
                  </a:lnTo>
                  <a:lnTo>
                    <a:pt x="50163" y="25638"/>
                  </a:lnTo>
                  <a:lnTo>
                    <a:pt x="49384" y="26861"/>
                  </a:lnTo>
                  <a:lnTo>
                    <a:pt x="48661" y="28085"/>
                  </a:lnTo>
                  <a:lnTo>
                    <a:pt x="47994" y="29419"/>
                  </a:lnTo>
                  <a:lnTo>
                    <a:pt x="47549" y="30420"/>
                  </a:lnTo>
                  <a:lnTo>
                    <a:pt x="47160" y="31421"/>
                  </a:lnTo>
                  <a:lnTo>
                    <a:pt x="46826" y="32422"/>
                  </a:lnTo>
                  <a:lnTo>
                    <a:pt x="46548" y="33479"/>
                  </a:lnTo>
                  <a:lnTo>
                    <a:pt x="46326" y="34480"/>
                  </a:lnTo>
                  <a:lnTo>
                    <a:pt x="46103" y="35481"/>
                  </a:lnTo>
                  <a:lnTo>
                    <a:pt x="45936" y="36538"/>
                  </a:lnTo>
                  <a:lnTo>
                    <a:pt x="45769" y="37594"/>
                  </a:lnTo>
                  <a:lnTo>
                    <a:pt x="45603" y="39652"/>
                  </a:lnTo>
                  <a:lnTo>
                    <a:pt x="45547" y="41765"/>
                  </a:lnTo>
                  <a:lnTo>
                    <a:pt x="45491" y="43879"/>
                  </a:lnTo>
                  <a:lnTo>
                    <a:pt x="45547" y="45992"/>
                  </a:lnTo>
                  <a:lnTo>
                    <a:pt x="42766" y="47049"/>
                  </a:lnTo>
                  <a:lnTo>
                    <a:pt x="41487" y="47494"/>
                  </a:lnTo>
                  <a:lnTo>
                    <a:pt x="40153" y="47883"/>
                  </a:lnTo>
                  <a:lnTo>
                    <a:pt x="39263" y="48161"/>
                  </a:lnTo>
                  <a:lnTo>
                    <a:pt x="38429" y="48495"/>
                  </a:lnTo>
                  <a:lnTo>
                    <a:pt x="37594" y="48884"/>
                  </a:lnTo>
                  <a:lnTo>
                    <a:pt x="36871" y="49273"/>
                  </a:lnTo>
                  <a:lnTo>
                    <a:pt x="36204" y="49774"/>
                  </a:lnTo>
                  <a:lnTo>
                    <a:pt x="35537" y="50274"/>
                  </a:lnTo>
                  <a:lnTo>
                    <a:pt x="34925" y="50830"/>
                  </a:lnTo>
                  <a:lnTo>
                    <a:pt x="34369" y="51442"/>
                  </a:lnTo>
                  <a:lnTo>
                    <a:pt x="33868" y="52109"/>
                  </a:lnTo>
                  <a:lnTo>
                    <a:pt x="33423" y="52777"/>
                  </a:lnTo>
                  <a:lnTo>
                    <a:pt x="32978" y="53444"/>
                  </a:lnTo>
                  <a:lnTo>
                    <a:pt x="32589" y="54167"/>
                  </a:lnTo>
                  <a:lnTo>
                    <a:pt x="32255" y="54946"/>
                  </a:lnTo>
                  <a:lnTo>
                    <a:pt x="31922" y="55724"/>
                  </a:lnTo>
                  <a:lnTo>
                    <a:pt x="31310" y="57337"/>
                  </a:lnTo>
                  <a:lnTo>
                    <a:pt x="31088" y="58227"/>
                  </a:lnTo>
                  <a:lnTo>
                    <a:pt x="30865" y="59117"/>
                  </a:lnTo>
                  <a:lnTo>
                    <a:pt x="30643" y="60006"/>
                  </a:lnTo>
                  <a:lnTo>
                    <a:pt x="30531" y="60896"/>
                  </a:lnTo>
                  <a:lnTo>
                    <a:pt x="30420" y="61786"/>
                  </a:lnTo>
                  <a:lnTo>
                    <a:pt x="30365" y="62676"/>
                  </a:lnTo>
                  <a:lnTo>
                    <a:pt x="30309" y="63566"/>
                  </a:lnTo>
                  <a:lnTo>
                    <a:pt x="30365" y="64456"/>
                  </a:lnTo>
                  <a:lnTo>
                    <a:pt x="30365" y="65345"/>
                  </a:lnTo>
                  <a:lnTo>
                    <a:pt x="30476" y="66235"/>
                  </a:lnTo>
                  <a:lnTo>
                    <a:pt x="30587" y="67125"/>
                  </a:lnTo>
                  <a:lnTo>
                    <a:pt x="30754" y="68015"/>
                  </a:lnTo>
                  <a:lnTo>
                    <a:pt x="30976" y="68905"/>
                  </a:lnTo>
                  <a:lnTo>
                    <a:pt x="31199" y="69794"/>
                  </a:lnTo>
                  <a:lnTo>
                    <a:pt x="31477" y="70684"/>
                  </a:lnTo>
                  <a:lnTo>
                    <a:pt x="31811" y="71574"/>
                  </a:lnTo>
                  <a:lnTo>
                    <a:pt x="32255" y="72686"/>
                  </a:lnTo>
                  <a:lnTo>
                    <a:pt x="32756" y="73743"/>
                  </a:lnTo>
                  <a:lnTo>
                    <a:pt x="33312" y="74800"/>
                  </a:lnTo>
                  <a:lnTo>
                    <a:pt x="33868" y="75801"/>
                  </a:lnTo>
                  <a:lnTo>
                    <a:pt x="34480" y="76746"/>
                  </a:lnTo>
                  <a:lnTo>
                    <a:pt x="35147" y="77691"/>
                  </a:lnTo>
                  <a:lnTo>
                    <a:pt x="35815" y="78637"/>
                  </a:lnTo>
                  <a:lnTo>
                    <a:pt x="36538" y="79471"/>
                  </a:lnTo>
                  <a:lnTo>
                    <a:pt x="37316" y="80305"/>
                  </a:lnTo>
                  <a:lnTo>
                    <a:pt x="38095" y="81139"/>
                  </a:lnTo>
                  <a:lnTo>
                    <a:pt x="38929" y="81918"/>
                  </a:lnTo>
                  <a:lnTo>
                    <a:pt x="39819" y="82641"/>
                  </a:lnTo>
                  <a:lnTo>
                    <a:pt x="40709" y="83364"/>
                  </a:lnTo>
                  <a:lnTo>
                    <a:pt x="41654" y="84087"/>
                  </a:lnTo>
                  <a:lnTo>
                    <a:pt x="42599" y="84699"/>
                  </a:lnTo>
                  <a:lnTo>
                    <a:pt x="43601" y="85366"/>
                  </a:lnTo>
                  <a:lnTo>
                    <a:pt x="46270" y="86868"/>
                  </a:lnTo>
                  <a:lnTo>
                    <a:pt x="48995" y="88369"/>
                  </a:lnTo>
                  <a:lnTo>
                    <a:pt x="54445" y="91205"/>
                  </a:lnTo>
                  <a:lnTo>
                    <a:pt x="53945" y="91317"/>
                  </a:lnTo>
                  <a:lnTo>
                    <a:pt x="52943" y="91317"/>
                  </a:lnTo>
                  <a:lnTo>
                    <a:pt x="52499" y="91261"/>
                  </a:lnTo>
                  <a:lnTo>
                    <a:pt x="51553" y="91094"/>
                  </a:lnTo>
                  <a:lnTo>
                    <a:pt x="50608" y="90872"/>
                  </a:lnTo>
                  <a:lnTo>
                    <a:pt x="45269" y="89537"/>
                  </a:lnTo>
                  <a:lnTo>
                    <a:pt x="39930" y="88202"/>
                  </a:lnTo>
                  <a:lnTo>
                    <a:pt x="37261" y="87535"/>
                  </a:lnTo>
                  <a:lnTo>
                    <a:pt x="34591" y="86923"/>
                  </a:lnTo>
                  <a:lnTo>
                    <a:pt x="31922" y="86367"/>
                  </a:lnTo>
                  <a:lnTo>
                    <a:pt x="29252" y="85811"/>
                  </a:lnTo>
                  <a:lnTo>
                    <a:pt x="27806" y="85588"/>
                  </a:lnTo>
                  <a:lnTo>
                    <a:pt x="26361" y="85366"/>
                  </a:lnTo>
                  <a:lnTo>
                    <a:pt x="24970" y="85199"/>
                  </a:lnTo>
                  <a:lnTo>
                    <a:pt x="23524" y="85088"/>
                  </a:lnTo>
                  <a:lnTo>
                    <a:pt x="22134" y="84977"/>
                  </a:lnTo>
                  <a:lnTo>
                    <a:pt x="20688" y="84921"/>
                  </a:lnTo>
                  <a:lnTo>
                    <a:pt x="19298" y="84977"/>
                  </a:lnTo>
                  <a:lnTo>
                    <a:pt x="17852" y="85032"/>
                  </a:lnTo>
                  <a:lnTo>
                    <a:pt x="16461" y="85199"/>
                  </a:lnTo>
                  <a:lnTo>
                    <a:pt x="15071" y="85366"/>
                  </a:lnTo>
                  <a:lnTo>
                    <a:pt x="13681" y="85644"/>
                  </a:lnTo>
                  <a:lnTo>
                    <a:pt x="12290" y="86033"/>
                  </a:lnTo>
                  <a:lnTo>
                    <a:pt x="10900" y="86423"/>
                  </a:lnTo>
                  <a:lnTo>
                    <a:pt x="9510" y="86923"/>
                  </a:lnTo>
                  <a:lnTo>
                    <a:pt x="8175" y="87535"/>
                  </a:lnTo>
                  <a:lnTo>
                    <a:pt x="6840" y="88202"/>
                  </a:lnTo>
                  <a:lnTo>
                    <a:pt x="5951" y="88647"/>
                  </a:lnTo>
                  <a:lnTo>
                    <a:pt x="5172" y="89148"/>
                  </a:lnTo>
                  <a:lnTo>
                    <a:pt x="4449" y="89704"/>
                  </a:lnTo>
                  <a:lnTo>
                    <a:pt x="3782" y="90204"/>
                  </a:lnTo>
                  <a:lnTo>
                    <a:pt x="3114" y="90816"/>
                  </a:lnTo>
                  <a:lnTo>
                    <a:pt x="2558" y="91428"/>
                  </a:lnTo>
                  <a:lnTo>
                    <a:pt x="2002" y="92040"/>
                  </a:lnTo>
                  <a:lnTo>
                    <a:pt x="1557" y="92707"/>
                  </a:lnTo>
                  <a:lnTo>
                    <a:pt x="1168" y="93430"/>
                  </a:lnTo>
                  <a:lnTo>
                    <a:pt x="779" y="94153"/>
                  </a:lnTo>
                  <a:lnTo>
                    <a:pt x="501" y="94931"/>
                  </a:lnTo>
                  <a:lnTo>
                    <a:pt x="278" y="95766"/>
                  </a:lnTo>
                  <a:lnTo>
                    <a:pt x="111" y="96600"/>
                  </a:lnTo>
                  <a:lnTo>
                    <a:pt x="0" y="97490"/>
                  </a:lnTo>
                  <a:lnTo>
                    <a:pt x="0" y="98435"/>
                  </a:lnTo>
                  <a:lnTo>
                    <a:pt x="0" y="99381"/>
                  </a:lnTo>
                  <a:lnTo>
                    <a:pt x="167" y="101772"/>
                  </a:lnTo>
                  <a:lnTo>
                    <a:pt x="334" y="104108"/>
                  </a:lnTo>
                  <a:lnTo>
                    <a:pt x="612" y="106499"/>
                  </a:lnTo>
                  <a:lnTo>
                    <a:pt x="834" y="107667"/>
                  </a:lnTo>
                  <a:lnTo>
                    <a:pt x="1057" y="108835"/>
                  </a:lnTo>
                  <a:lnTo>
                    <a:pt x="1335" y="110114"/>
                  </a:lnTo>
                  <a:lnTo>
                    <a:pt x="1613" y="111393"/>
                  </a:lnTo>
                  <a:lnTo>
                    <a:pt x="2002" y="112672"/>
                  </a:lnTo>
                  <a:lnTo>
                    <a:pt x="2391" y="113896"/>
                  </a:lnTo>
                  <a:lnTo>
                    <a:pt x="2781" y="115175"/>
                  </a:lnTo>
                  <a:lnTo>
                    <a:pt x="3281" y="116343"/>
                  </a:lnTo>
                  <a:lnTo>
                    <a:pt x="3782" y="117566"/>
                  </a:lnTo>
                  <a:lnTo>
                    <a:pt x="4338" y="118678"/>
                  </a:lnTo>
                  <a:lnTo>
                    <a:pt x="5005" y="119846"/>
                  </a:lnTo>
                  <a:lnTo>
                    <a:pt x="5673" y="120958"/>
                  </a:lnTo>
                  <a:lnTo>
                    <a:pt x="6395" y="122015"/>
                  </a:lnTo>
                  <a:lnTo>
                    <a:pt x="7174" y="123072"/>
                  </a:lnTo>
                  <a:lnTo>
                    <a:pt x="8008" y="124073"/>
                  </a:lnTo>
                  <a:lnTo>
                    <a:pt x="8898" y="125018"/>
                  </a:lnTo>
                  <a:lnTo>
                    <a:pt x="9899" y="125964"/>
                  </a:lnTo>
                  <a:lnTo>
                    <a:pt x="10900" y="126853"/>
                  </a:lnTo>
                  <a:lnTo>
                    <a:pt x="12179" y="127966"/>
                  </a:lnTo>
                  <a:lnTo>
                    <a:pt x="13125" y="128800"/>
                  </a:lnTo>
                  <a:lnTo>
                    <a:pt x="13458" y="129189"/>
                  </a:lnTo>
                  <a:lnTo>
                    <a:pt x="13736" y="129578"/>
                  </a:lnTo>
                  <a:lnTo>
                    <a:pt x="13959" y="129912"/>
                  </a:lnTo>
                  <a:lnTo>
                    <a:pt x="14070" y="130301"/>
                  </a:lnTo>
                  <a:lnTo>
                    <a:pt x="14126" y="130691"/>
                  </a:lnTo>
                  <a:lnTo>
                    <a:pt x="14126" y="131080"/>
                  </a:lnTo>
                  <a:lnTo>
                    <a:pt x="14070" y="131525"/>
                  </a:lnTo>
                  <a:lnTo>
                    <a:pt x="13903" y="132025"/>
                  </a:lnTo>
                  <a:lnTo>
                    <a:pt x="13458" y="133249"/>
                  </a:lnTo>
                  <a:lnTo>
                    <a:pt x="12847" y="134806"/>
                  </a:lnTo>
                  <a:lnTo>
                    <a:pt x="12290" y="136196"/>
                  </a:lnTo>
                  <a:lnTo>
                    <a:pt x="11846" y="137531"/>
                  </a:lnTo>
                  <a:lnTo>
                    <a:pt x="11512" y="138921"/>
                  </a:lnTo>
                  <a:lnTo>
                    <a:pt x="11234" y="140256"/>
                  </a:lnTo>
                  <a:lnTo>
                    <a:pt x="11067" y="141591"/>
                  </a:lnTo>
                  <a:lnTo>
                    <a:pt x="10956" y="142926"/>
                  </a:lnTo>
                  <a:lnTo>
                    <a:pt x="10956" y="144260"/>
                  </a:lnTo>
                  <a:lnTo>
                    <a:pt x="11011" y="145539"/>
                  </a:lnTo>
                  <a:lnTo>
                    <a:pt x="11178" y="146874"/>
                  </a:lnTo>
                  <a:lnTo>
                    <a:pt x="11401" y="148153"/>
                  </a:lnTo>
                  <a:lnTo>
                    <a:pt x="11734" y="149488"/>
                  </a:lnTo>
                  <a:lnTo>
                    <a:pt x="12179" y="150767"/>
                  </a:lnTo>
                  <a:lnTo>
                    <a:pt x="12624" y="152046"/>
                  </a:lnTo>
                  <a:lnTo>
                    <a:pt x="13236" y="153270"/>
                  </a:lnTo>
                  <a:lnTo>
                    <a:pt x="13848" y="154549"/>
                  </a:lnTo>
                  <a:lnTo>
                    <a:pt x="14571" y="155828"/>
                  </a:lnTo>
                  <a:lnTo>
                    <a:pt x="14960" y="156384"/>
                  </a:lnTo>
                  <a:lnTo>
                    <a:pt x="15460" y="156996"/>
                  </a:lnTo>
                  <a:lnTo>
                    <a:pt x="15905" y="157607"/>
                  </a:lnTo>
                  <a:lnTo>
                    <a:pt x="16461" y="158108"/>
                  </a:lnTo>
                  <a:lnTo>
                    <a:pt x="17018" y="158608"/>
                  </a:lnTo>
                  <a:lnTo>
                    <a:pt x="17629" y="159109"/>
                  </a:lnTo>
                  <a:lnTo>
                    <a:pt x="18241" y="159498"/>
                  </a:lnTo>
                  <a:lnTo>
                    <a:pt x="18853" y="159776"/>
                  </a:lnTo>
                  <a:lnTo>
                    <a:pt x="20466" y="160388"/>
                  </a:lnTo>
                  <a:lnTo>
                    <a:pt x="22078" y="160944"/>
                  </a:lnTo>
                  <a:lnTo>
                    <a:pt x="23635" y="161333"/>
                  </a:lnTo>
                  <a:lnTo>
                    <a:pt x="25248" y="161667"/>
                  </a:lnTo>
                  <a:lnTo>
                    <a:pt x="26805" y="161890"/>
                  </a:lnTo>
                  <a:lnTo>
                    <a:pt x="28418" y="162001"/>
                  </a:lnTo>
                  <a:lnTo>
                    <a:pt x="29975" y="162001"/>
                  </a:lnTo>
                  <a:lnTo>
                    <a:pt x="31533" y="161945"/>
                  </a:lnTo>
                  <a:lnTo>
                    <a:pt x="33090" y="161778"/>
                  </a:lnTo>
                  <a:lnTo>
                    <a:pt x="34647" y="161500"/>
                  </a:lnTo>
                  <a:lnTo>
                    <a:pt x="36204" y="161167"/>
                  </a:lnTo>
                  <a:lnTo>
                    <a:pt x="37706" y="160722"/>
                  </a:lnTo>
                  <a:lnTo>
                    <a:pt x="39263" y="160166"/>
                  </a:lnTo>
                  <a:lnTo>
                    <a:pt x="40764" y="159554"/>
                  </a:lnTo>
                  <a:lnTo>
                    <a:pt x="42266" y="158831"/>
                  </a:lnTo>
                  <a:lnTo>
                    <a:pt x="43767" y="158052"/>
                  </a:lnTo>
                  <a:lnTo>
                    <a:pt x="45380" y="157107"/>
                  </a:lnTo>
                  <a:lnTo>
                    <a:pt x="46937" y="156050"/>
                  </a:lnTo>
                  <a:lnTo>
                    <a:pt x="48439" y="154994"/>
                  </a:lnTo>
                  <a:lnTo>
                    <a:pt x="49996" y="153881"/>
                  </a:lnTo>
                  <a:lnTo>
                    <a:pt x="52999" y="151657"/>
                  </a:lnTo>
                  <a:lnTo>
                    <a:pt x="54501" y="150545"/>
                  </a:lnTo>
                  <a:lnTo>
                    <a:pt x="56058" y="149488"/>
                  </a:lnTo>
                  <a:lnTo>
                    <a:pt x="56670" y="149099"/>
                  </a:lnTo>
                  <a:lnTo>
                    <a:pt x="57448" y="148765"/>
                  </a:lnTo>
                  <a:lnTo>
                    <a:pt x="58449" y="148431"/>
                  </a:lnTo>
                  <a:lnTo>
                    <a:pt x="59728" y="147931"/>
                  </a:lnTo>
                  <a:lnTo>
                    <a:pt x="59728" y="147931"/>
                  </a:lnTo>
                  <a:lnTo>
                    <a:pt x="55669" y="153826"/>
                  </a:lnTo>
                  <a:lnTo>
                    <a:pt x="54111" y="156106"/>
                  </a:lnTo>
                  <a:lnTo>
                    <a:pt x="52610" y="158386"/>
                  </a:lnTo>
                  <a:lnTo>
                    <a:pt x="51108" y="160722"/>
                  </a:lnTo>
                  <a:lnTo>
                    <a:pt x="49662" y="163057"/>
                  </a:lnTo>
                  <a:lnTo>
                    <a:pt x="48328" y="165449"/>
                  </a:lnTo>
                  <a:lnTo>
                    <a:pt x="46993" y="167840"/>
                  </a:lnTo>
                  <a:lnTo>
                    <a:pt x="45769" y="170343"/>
                  </a:lnTo>
                  <a:lnTo>
                    <a:pt x="44602" y="172845"/>
                  </a:lnTo>
                  <a:lnTo>
                    <a:pt x="43823" y="174736"/>
                  </a:lnTo>
                  <a:lnTo>
                    <a:pt x="43211" y="176683"/>
                  </a:lnTo>
                  <a:lnTo>
                    <a:pt x="42933" y="177628"/>
                  </a:lnTo>
                  <a:lnTo>
                    <a:pt x="42711" y="178574"/>
                  </a:lnTo>
                  <a:lnTo>
                    <a:pt x="42544" y="179575"/>
                  </a:lnTo>
                  <a:lnTo>
                    <a:pt x="42377" y="180520"/>
                  </a:lnTo>
                  <a:lnTo>
                    <a:pt x="42155" y="182466"/>
                  </a:lnTo>
                  <a:lnTo>
                    <a:pt x="42043" y="184469"/>
                  </a:lnTo>
                  <a:lnTo>
                    <a:pt x="42099" y="186415"/>
                  </a:lnTo>
                  <a:lnTo>
                    <a:pt x="42266" y="188417"/>
                  </a:lnTo>
                  <a:lnTo>
                    <a:pt x="42488" y="189807"/>
                  </a:lnTo>
                  <a:lnTo>
                    <a:pt x="42766" y="191198"/>
                  </a:lnTo>
                  <a:lnTo>
                    <a:pt x="43211" y="192532"/>
                  </a:lnTo>
                  <a:lnTo>
                    <a:pt x="43767" y="193812"/>
                  </a:lnTo>
                  <a:lnTo>
                    <a:pt x="44379" y="195091"/>
                  </a:lnTo>
                  <a:lnTo>
                    <a:pt x="45102" y="196258"/>
                  </a:lnTo>
                  <a:lnTo>
                    <a:pt x="45881" y="197426"/>
                  </a:lnTo>
                  <a:lnTo>
                    <a:pt x="46770" y="198483"/>
                  </a:lnTo>
                  <a:lnTo>
                    <a:pt x="47716" y="199540"/>
                  </a:lnTo>
                  <a:lnTo>
                    <a:pt x="48773" y="200485"/>
                  </a:lnTo>
                  <a:lnTo>
                    <a:pt x="49885" y="201375"/>
                  </a:lnTo>
                  <a:lnTo>
                    <a:pt x="50997" y="202153"/>
                  </a:lnTo>
                  <a:lnTo>
                    <a:pt x="52221" y="202876"/>
                  </a:lnTo>
                  <a:lnTo>
                    <a:pt x="53444" y="203544"/>
                  </a:lnTo>
                  <a:lnTo>
                    <a:pt x="54779" y="204044"/>
                  </a:lnTo>
                  <a:lnTo>
                    <a:pt x="56113" y="204489"/>
                  </a:lnTo>
                  <a:lnTo>
                    <a:pt x="57393" y="204823"/>
                  </a:lnTo>
                  <a:lnTo>
                    <a:pt x="58727" y="205045"/>
                  </a:lnTo>
                  <a:lnTo>
                    <a:pt x="60006" y="205212"/>
                  </a:lnTo>
                  <a:lnTo>
                    <a:pt x="61285" y="205323"/>
                  </a:lnTo>
                  <a:lnTo>
                    <a:pt x="62509" y="205323"/>
                  </a:lnTo>
                  <a:lnTo>
                    <a:pt x="63788" y="205268"/>
                  </a:lnTo>
                  <a:lnTo>
                    <a:pt x="65011" y="205157"/>
                  </a:lnTo>
                  <a:lnTo>
                    <a:pt x="66235" y="204990"/>
                  </a:lnTo>
                  <a:lnTo>
                    <a:pt x="67514" y="204767"/>
                  </a:lnTo>
                  <a:lnTo>
                    <a:pt x="68738" y="204489"/>
                  </a:lnTo>
                  <a:lnTo>
                    <a:pt x="69905" y="204156"/>
                  </a:lnTo>
                  <a:lnTo>
                    <a:pt x="71129" y="203766"/>
                  </a:lnTo>
                  <a:lnTo>
                    <a:pt x="72352" y="203321"/>
                  </a:lnTo>
                  <a:lnTo>
                    <a:pt x="73520" y="202876"/>
                  </a:lnTo>
                  <a:lnTo>
                    <a:pt x="75912" y="201820"/>
                  </a:lnTo>
                  <a:lnTo>
                    <a:pt x="77191" y="201208"/>
                  </a:lnTo>
                  <a:lnTo>
                    <a:pt x="78470" y="200429"/>
                  </a:lnTo>
                  <a:lnTo>
                    <a:pt x="80806" y="198984"/>
                  </a:lnTo>
                  <a:lnTo>
                    <a:pt x="81751" y="199985"/>
                  </a:lnTo>
                  <a:lnTo>
                    <a:pt x="82585" y="200986"/>
                  </a:lnTo>
                  <a:lnTo>
                    <a:pt x="84254" y="202932"/>
                  </a:lnTo>
                  <a:lnTo>
                    <a:pt x="85088" y="203822"/>
                  </a:lnTo>
                  <a:lnTo>
                    <a:pt x="85922" y="204656"/>
                  </a:lnTo>
                  <a:lnTo>
                    <a:pt x="86756" y="205435"/>
                  </a:lnTo>
                  <a:lnTo>
                    <a:pt x="87702" y="206158"/>
                  </a:lnTo>
                  <a:lnTo>
                    <a:pt x="88647" y="206769"/>
                  </a:lnTo>
                  <a:lnTo>
                    <a:pt x="89648" y="207381"/>
                  </a:lnTo>
                  <a:lnTo>
                    <a:pt x="90705" y="207882"/>
                  </a:lnTo>
                  <a:lnTo>
                    <a:pt x="91761" y="208327"/>
                  </a:lnTo>
                  <a:lnTo>
                    <a:pt x="92874" y="208660"/>
                  </a:lnTo>
                  <a:lnTo>
                    <a:pt x="93986" y="208994"/>
                  </a:lnTo>
                  <a:lnTo>
                    <a:pt x="95098" y="209216"/>
                  </a:lnTo>
                  <a:lnTo>
                    <a:pt x="96266" y="209439"/>
                  </a:lnTo>
                  <a:lnTo>
                    <a:pt x="97434" y="209550"/>
                  </a:lnTo>
                  <a:lnTo>
                    <a:pt x="99825" y="209550"/>
                  </a:lnTo>
                  <a:lnTo>
                    <a:pt x="100993" y="209439"/>
                  </a:lnTo>
                  <a:lnTo>
                    <a:pt x="102161" y="209272"/>
                  </a:lnTo>
                  <a:lnTo>
                    <a:pt x="103329" y="209049"/>
                  </a:lnTo>
                  <a:lnTo>
                    <a:pt x="104497" y="208771"/>
                  </a:lnTo>
                  <a:lnTo>
                    <a:pt x="105665" y="208438"/>
                  </a:lnTo>
                  <a:lnTo>
                    <a:pt x="106777" y="207993"/>
                  </a:lnTo>
                  <a:lnTo>
                    <a:pt x="107889" y="207492"/>
                  </a:lnTo>
                  <a:lnTo>
                    <a:pt x="108946" y="206881"/>
                  </a:lnTo>
                  <a:lnTo>
                    <a:pt x="110002" y="206269"/>
                  </a:lnTo>
                  <a:lnTo>
                    <a:pt x="111059" y="205546"/>
                  </a:lnTo>
                  <a:lnTo>
                    <a:pt x="112004" y="204767"/>
                  </a:lnTo>
                  <a:lnTo>
                    <a:pt x="112950" y="203933"/>
                  </a:lnTo>
                  <a:lnTo>
                    <a:pt x="113895" y="202988"/>
                  </a:lnTo>
                  <a:lnTo>
                    <a:pt x="114729" y="201987"/>
                  </a:lnTo>
                  <a:lnTo>
                    <a:pt x="115508" y="200930"/>
                  </a:lnTo>
                  <a:lnTo>
                    <a:pt x="116287" y="199818"/>
                  </a:lnTo>
                  <a:lnTo>
                    <a:pt x="116954" y="198594"/>
                  </a:lnTo>
                  <a:lnTo>
                    <a:pt x="117566" y="197315"/>
                  </a:lnTo>
                  <a:lnTo>
                    <a:pt x="118122" y="195980"/>
                  </a:lnTo>
                  <a:lnTo>
                    <a:pt x="118622" y="194534"/>
                  </a:lnTo>
                  <a:lnTo>
                    <a:pt x="119067" y="193033"/>
                  </a:lnTo>
                  <a:lnTo>
                    <a:pt x="119735" y="190085"/>
                  </a:lnTo>
                  <a:lnTo>
                    <a:pt x="120291" y="187082"/>
                  </a:lnTo>
                  <a:lnTo>
                    <a:pt x="120736" y="184079"/>
                  </a:lnTo>
                  <a:lnTo>
                    <a:pt x="120902" y="182578"/>
                  </a:lnTo>
                  <a:lnTo>
                    <a:pt x="121014" y="181076"/>
                  </a:lnTo>
                  <a:lnTo>
                    <a:pt x="121125" y="179519"/>
                  </a:lnTo>
                  <a:lnTo>
                    <a:pt x="121181" y="178017"/>
                  </a:lnTo>
                  <a:lnTo>
                    <a:pt x="121236" y="176460"/>
                  </a:lnTo>
                  <a:lnTo>
                    <a:pt x="121236" y="174959"/>
                  </a:lnTo>
                  <a:lnTo>
                    <a:pt x="121181" y="173402"/>
                  </a:lnTo>
                  <a:lnTo>
                    <a:pt x="121069" y="171900"/>
                  </a:lnTo>
                  <a:lnTo>
                    <a:pt x="120958" y="170343"/>
                  </a:lnTo>
                  <a:lnTo>
                    <a:pt x="120736" y="168786"/>
                  </a:lnTo>
                  <a:lnTo>
                    <a:pt x="121236" y="169509"/>
                  </a:lnTo>
                  <a:lnTo>
                    <a:pt x="121681" y="170287"/>
                  </a:lnTo>
                  <a:lnTo>
                    <a:pt x="122015" y="171010"/>
                  </a:lnTo>
                  <a:lnTo>
                    <a:pt x="122293" y="171789"/>
                  </a:lnTo>
                  <a:lnTo>
                    <a:pt x="123183" y="175126"/>
                  </a:lnTo>
                  <a:lnTo>
                    <a:pt x="123739" y="176794"/>
                  </a:lnTo>
                  <a:lnTo>
                    <a:pt x="124239" y="178407"/>
                  </a:lnTo>
                  <a:lnTo>
                    <a:pt x="124851" y="180019"/>
                  </a:lnTo>
                  <a:lnTo>
                    <a:pt x="125463" y="181632"/>
                  </a:lnTo>
                  <a:lnTo>
                    <a:pt x="126130" y="183189"/>
                  </a:lnTo>
                  <a:lnTo>
                    <a:pt x="126797" y="184747"/>
                  </a:lnTo>
                  <a:lnTo>
                    <a:pt x="127520" y="186304"/>
                  </a:lnTo>
                  <a:lnTo>
                    <a:pt x="128299" y="187805"/>
                  </a:lnTo>
                  <a:lnTo>
                    <a:pt x="129133" y="189307"/>
                  </a:lnTo>
                  <a:lnTo>
                    <a:pt x="130023" y="190808"/>
                  </a:lnTo>
                  <a:lnTo>
                    <a:pt x="130913" y="192254"/>
                  </a:lnTo>
                  <a:lnTo>
                    <a:pt x="131914" y="193645"/>
                  </a:lnTo>
                  <a:lnTo>
                    <a:pt x="132915" y="195091"/>
                  </a:lnTo>
                  <a:lnTo>
                    <a:pt x="134027" y="196425"/>
                  </a:lnTo>
                  <a:lnTo>
                    <a:pt x="135362" y="198038"/>
                  </a:lnTo>
                  <a:lnTo>
                    <a:pt x="136085" y="198817"/>
                  </a:lnTo>
                  <a:lnTo>
                    <a:pt x="136808" y="199540"/>
                  </a:lnTo>
                  <a:lnTo>
                    <a:pt x="137531" y="200207"/>
                  </a:lnTo>
                  <a:lnTo>
                    <a:pt x="138309" y="200874"/>
                  </a:lnTo>
                  <a:lnTo>
                    <a:pt x="139088" y="201486"/>
                  </a:lnTo>
                  <a:lnTo>
                    <a:pt x="139922" y="202042"/>
                  </a:lnTo>
                  <a:lnTo>
                    <a:pt x="140756" y="202543"/>
                  </a:lnTo>
                  <a:lnTo>
                    <a:pt x="141646" y="202988"/>
                  </a:lnTo>
                  <a:lnTo>
                    <a:pt x="142591" y="203377"/>
                  </a:lnTo>
                  <a:lnTo>
                    <a:pt x="143537" y="203655"/>
                  </a:lnTo>
                  <a:lnTo>
                    <a:pt x="144538" y="203933"/>
                  </a:lnTo>
                  <a:lnTo>
                    <a:pt x="145595" y="204044"/>
                  </a:lnTo>
                  <a:lnTo>
                    <a:pt x="146651" y="204156"/>
                  </a:lnTo>
                  <a:lnTo>
                    <a:pt x="147819" y="204156"/>
                  </a:lnTo>
                  <a:lnTo>
                    <a:pt x="148820" y="204044"/>
                  </a:lnTo>
                  <a:lnTo>
                    <a:pt x="149821" y="203877"/>
                  </a:lnTo>
                  <a:lnTo>
                    <a:pt x="150711" y="203599"/>
                  </a:lnTo>
                  <a:lnTo>
                    <a:pt x="151601" y="203321"/>
                  </a:lnTo>
                  <a:lnTo>
                    <a:pt x="152491" y="202932"/>
                  </a:lnTo>
                  <a:lnTo>
                    <a:pt x="153269" y="202487"/>
                  </a:lnTo>
                  <a:lnTo>
                    <a:pt x="154048" y="202042"/>
                  </a:lnTo>
                  <a:lnTo>
                    <a:pt x="154771" y="201486"/>
                  </a:lnTo>
                  <a:lnTo>
                    <a:pt x="155494" y="200930"/>
                  </a:lnTo>
                  <a:lnTo>
                    <a:pt x="156161" y="200263"/>
                  </a:lnTo>
                  <a:lnTo>
                    <a:pt x="156828" y="199651"/>
                  </a:lnTo>
                  <a:lnTo>
                    <a:pt x="157440" y="198928"/>
                  </a:lnTo>
                  <a:lnTo>
                    <a:pt x="158664" y="197538"/>
                  </a:lnTo>
                  <a:lnTo>
                    <a:pt x="159776" y="196036"/>
                  </a:lnTo>
                  <a:lnTo>
                    <a:pt x="160832" y="194534"/>
                  </a:lnTo>
                  <a:lnTo>
                    <a:pt x="161722" y="193033"/>
                  </a:lnTo>
                  <a:lnTo>
                    <a:pt x="162556" y="191531"/>
                  </a:lnTo>
                  <a:lnTo>
                    <a:pt x="163335" y="189974"/>
                  </a:lnTo>
                  <a:lnTo>
                    <a:pt x="163947" y="188417"/>
                  </a:lnTo>
                  <a:lnTo>
                    <a:pt x="164559" y="186804"/>
                  </a:lnTo>
                  <a:lnTo>
                    <a:pt x="165003" y="185191"/>
                  </a:lnTo>
                  <a:lnTo>
                    <a:pt x="165393" y="183579"/>
                  </a:lnTo>
                  <a:lnTo>
                    <a:pt x="165726" y="181910"/>
                  </a:lnTo>
                  <a:lnTo>
                    <a:pt x="165949" y="180242"/>
                  </a:lnTo>
                  <a:lnTo>
                    <a:pt x="166116" y="178574"/>
                  </a:lnTo>
                  <a:lnTo>
                    <a:pt x="166227" y="176850"/>
                  </a:lnTo>
                  <a:lnTo>
                    <a:pt x="166227" y="175126"/>
                  </a:lnTo>
                  <a:lnTo>
                    <a:pt x="166171" y="173402"/>
                  </a:lnTo>
                  <a:lnTo>
                    <a:pt x="166004" y="171622"/>
                  </a:lnTo>
                  <a:lnTo>
                    <a:pt x="165838" y="169898"/>
                  </a:lnTo>
                  <a:lnTo>
                    <a:pt x="165782" y="168841"/>
                  </a:lnTo>
                  <a:lnTo>
                    <a:pt x="165782" y="167840"/>
                  </a:lnTo>
                  <a:lnTo>
                    <a:pt x="165838" y="166061"/>
                  </a:lnTo>
                  <a:lnTo>
                    <a:pt x="170787" y="166116"/>
                  </a:lnTo>
                  <a:lnTo>
                    <a:pt x="173067" y="166116"/>
                  </a:lnTo>
                  <a:lnTo>
                    <a:pt x="175292" y="166061"/>
                  </a:lnTo>
                  <a:lnTo>
                    <a:pt x="176348" y="166005"/>
                  </a:lnTo>
                  <a:lnTo>
                    <a:pt x="177350" y="165838"/>
                  </a:lnTo>
                  <a:lnTo>
                    <a:pt x="178351" y="165616"/>
                  </a:lnTo>
                  <a:lnTo>
                    <a:pt x="179296" y="165282"/>
                  </a:lnTo>
                  <a:lnTo>
                    <a:pt x="180186" y="164893"/>
                  </a:lnTo>
                  <a:lnTo>
                    <a:pt x="180631" y="164615"/>
                  </a:lnTo>
                  <a:lnTo>
                    <a:pt x="181020" y="164337"/>
                  </a:lnTo>
                  <a:lnTo>
                    <a:pt x="181409" y="164003"/>
                  </a:lnTo>
                  <a:lnTo>
                    <a:pt x="181743" y="163669"/>
                  </a:lnTo>
                  <a:lnTo>
                    <a:pt x="182132" y="163336"/>
                  </a:lnTo>
                  <a:lnTo>
                    <a:pt x="182410" y="162891"/>
                  </a:lnTo>
                  <a:lnTo>
                    <a:pt x="183244" y="161723"/>
                  </a:lnTo>
                  <a:lnTo>
                    <a:pt x="184023" y="160555"/>
                  </a:lnTo>
                  <a:lnTo>
                    <a:pt x="185525" y="158108"/>
                  </a:lnTo>
                  <a:lnTo>
                    <a:pt x="186971" y="155605"/>
                  </a:lnTo>
                  <a:lnTo>
                    <a:pt x="188250" y="153047"/>
                  </a:lnTo>
                  <a:lnTo>
                    <a:pt x="188528" y="152435"/>
                  </a:lnTo>
                  <a:lnTo>
                    <a:pt x="188806" y="151824"/>
                  </a:lnTo>
                  <a:lnTo>
                    <a:pt x="188973" y="151212"/>
                  </a:lnTo>
                  <a:lnTo>
                    <a:pt x="189139" y="150545"/>
                  </a:lnTo>
                  <a:lnTo>
                    <a:pt x="189251" y="149933"/>
                  </a:lnTo>
                  <a:lnTo>
                    <a:pt x="189306" y="149321"/>
                  </a:lnTo>
                  <a:lnTo>
                    <a:pt x="189362" y="148042"/>
                  </a:lnTo>
                  <a:lnTo>
                    <a:pt x="189306" y="146763"/>
                  </a:lnTo>
                  <a:lnTo>
                    <a:pt x="189139" y="145428"/>
                  </a:lnTo>
                  <a:lnTo>
                    <a:pt x="188861" y="144149"/>
                  </a:lnTo>
                  <a:lnTo>
                    <a:pt x="188528" y="142814"/>
                  </a:lnTo>
                  <a:lnTo>
                    <a:pt x="187916" y="140868"/>
                  </a:lnTo>
                  <a:lnTo>
                    <a:pt x="187249" y="138977"/>
                  </a:lnTo>
                  <a:lnTo>
                    <a:pt x="186470" y="137142"/>
                  </a:lnTo>
                  <a:lnTo>
                    <a:pt x="185636" y="135418"/>
                  </a:lnTo>
                  <a:lnTo>
                    <a:pt x="184690" y="133749"/>
                  </a:lnTo>
                  <a:lnTo>
                    <a:pt x="183689" y="132137"/>
                  </a:lnTo>
                  <a:lnTo>
                    <a:pt x="182577" y="130635"/>
                  </a:lnTo>
                  <a:lnTo>
                    <a:pt x="181409" y="129134"/>
                  </a:lnTo>
                  <a:lnTo>
                    <a:pt x="180186" y="127743"/>
                  </a:lnTo>
                  <a:lnTo>
                    <a:pt x="178851" y="126408"/>
                  </a:lnTo>
                  <a:lnTo>
                    <a:pt x="177461" y="125129"/>
                  </a:lnTo>
                  <a:lnTo>
                    <a:pt x="175959" y="123906"/>
                  </a:lnTo>
                  <a:lnTo>
                    <a:pt x="174402" y="122738"/>
                  </a:lnTo>
                  <a:lnTo>
                    <a:pt x="172789" y="121681"/>
                  </a:lnTo>
                  <a:lnTo>
                    <a:pt x="171065" y="120625"/>
                  </a:lnTo>
                  <a:lnTo>
                    <a:pt x="169286" y="119679"/>
                  </a:lnTo>
                  <a:lnTo>
                    <a:pt x="168507" y="119234"/>
                  </a:lnTo>
                  <a:lnTo>
                    <a:pt x="167728" y="118789"/>
                  </a:lnTo>
                  <a:lnTo>
                    <a:pt x="166227" y="117788"/>
                  </a:lnTo>
                  <a:lnTo>
                    <a:pt x="164725" y="116787"/>
                  </a:lnTo>
                  <a:lnTo>
                    <a:pt x="163224" y="115731"/>
                  </a:lnTo>
                  <a:lnTo>
                    <a:pt x="165003" y="116009"/>
                  </a:lnTo>
                  <a:lnTo>
                    <a:pt x="166839" y="116343"/>
                  </a:lnTo>
                  <a:lnTo>
                    <a:pt x="170398" y="117065"/>
                  </a:lnTo>
                  <a:lnTo>
                    <a:pt x="173902" y="117900"/>
                  </a:lnTo>
                  <a:lnTo>
                    <a:pt x="177405" y="118678"/>
                  </a:lnTo>
                  <a:lnTo>
                    <a:pt x="181409" y="119624"/>
                  </a:lnTo>
                  <a:lnTo>
                    <a:pt x="183411" y="120069"/>
                  </a:lnTo>
                  <a:lnTo>
                    <a:pt x="185413" y="120458"/>
                  </a:lnTo>
                  <a:lnTo>
                    <a:pt x="187471" y="120736"/>
                  </a:lnTo>
                  <a:lnTo>
                    <a:pt x="189529" y="120958"/>
                  </a:lnTo>
                  <a:lnTo>
                    <a:pt x="190530" y="121014"/>
                  </a:lnTo>
                  <a:lnTo>
                    <a:pt x="192643" y="121014"/>
                  </a:lnTo>
                  <a:lnTo>
                    <a:pt x="193644" y="120903"/>
                  </a:lnTo>
                  <a:lnTo>
                    <a:pt x="196202" y="120680"/>
                  </a:lnTo>
                  <a:lnTo>
                    <a:pt x="197426" y="120513"/>
                  </a:lnTo>
                  <a:lnTo>
                    <a:pt x="198649" y="120291"/>
                  </a:lnTo>
                  <a:lnTo>
                    <a:pt x="199873" y="120013"/>
                  </a:lnTo>
                  <a:lnTo>
                    <a:pt x="201041" y="119679"/>
                  </a:lnTo>
                  <a:lnTo>
                    <a:pt x="202153" y="119346"/>
                  </a:lnTo>
                  <a:lnTo>
                    <a:pt x="203265" y="118901"/>
                  </a:lnTo>
                  <a:lnTo>
                    <a:pt x="204322" y="118400"/>
                  </a:lnTo>
                  <a:lnTo>
                    <a:pt x="205323" y="117788"/>
                  </a:lnTo>
                  <a:lnTo>
                    <a:pt x="206324" y="117121"/>
                  </a:lnTo>
                  <a:lnTo>
                    <a:pt x="207269" y="116343"/>
                  </a:lnTo>
                  <a:lnTo>
                    <a:pt x="208159" y="115453"/>
                  </a:lnTo>
                  <a:lnTo>
                    <a:pt x="208993" y="114507"/>
                  </a:lnTo>
                  <a:lnTo>
                    <a:pt x="209772" y="113395"/>
                  </a:lnTo>
                  <a:lnTo>
                    <a:pt x="210495" y="112172"/>
                  </a:lnTo>
                  <a:lnTo>
                    <a:pt x="210995" y="111282"/>
                  </a:lnTo>
                  <a:lnTo>
                    <a:pt x="211385" y="110392"/>
                  </a:lnTo>
                  <a:lnTo>
                    <a:pt x="211774" y="109502"/>
                  </a:lnTo>
                  <a:lnTo>
                    <a:pt x="212052" y="108612"/>
                  </a:lnTo>
                  <a:lnTo>
                    <a:pt x="212330" y="107778"/>
                  </a:lnTo>
                  <a:lnTo>
                    <a:pt x="212552" y="106888"/>
                  </a:lnTo>
                  <a:lnTo>
                    <a:pt x="212775" y="105998"/>
                  </a:lnTo>
                  <a:lnTo>
                    <a:pt x="212886" y="105109"/>
                  </a:lnTo>
                  <a:lnTo>
                    <a:pt x="212997" y="104163"/>
                  </a:lnTo>
                  <a:lnTo>
                    <a:pt x="213053" y="103273"/>
                  </a:lnTo>
                  <a:lnTo>
                    <a:pt x="213053" y="102384"/>
                  </a:lnTo>
                  <a:lnTo>
                    <a:pt x="213053" y="101438"/>
                  </a:lnTo>
                  <a:lnTo>
                    <a:pt x="212942" y="100548"/>
                  </a:lnTo>
                  <a:lnTo>
                    <a:pt x="212831" y="99603"/>
                  </a:lnTo>
                  <a:lnTo>
                    <a:pt x="212664" y="98658"/>
                  </a:lnTo>
                  <a:lnTo>
                    <a:pt x="212441" y="97712"/>
                  </a:lnTo>
                  <a:lnTo>
                    <a:pt x="211830" y="95265"/>
                  </a:lnTo>
                  <a:lnTo>
                    <a:pt x="211162" y="92874"/>
                  </a:lnTo>
                  <a:lnTo>
                    <a:pt x="210773" y="91706"/>
                  </a:lnTo>
                  <a:lnTo>
                    <a:pt x="210328" y="90538"/>
                  </a:lnTo>
                  <a:lnTo>
                    <a:pt x="209883" y="89370"/>
                  </a:lnTo>
                  <a:lnTo>
                    <a:pt x="209383" y="88258"/>
                  </a:lnTo>
                  <a:lnTo>
                    <a:pt x="208826" y="87201"/>
                  </a:lnTo>
                  <a:lnTo>
                    <a:pt x="208215" y="86145"/>
                  </a:lnTo>
                  <a:lnTo>
                    <a:pt x="207492" y="85144"/>
                  </a:lnTo>
                  <a:lnTo>
                    <a:pt x="206713" y="84198"/>
                  </a:lnTo>
                  <a:lnTo>
                    <a:pt x="205879" y="83253"/>
                  </a:lnTo>
                  <a:lnTo>
                    <a:pt x="204989" y="82419"/>
                  </a:lnTo>
                  <a:lnTo>
                    <a:pt x="203988" y="81584"/>
                  </a:lnTo>
                  <a:lnTo>
                    <a:pt x="202876" y="80806"/>
                  </a:lnTo>
                  <a:lnTo>
                    <a:pt x="202042" y="80305"/>
                  </a:lnTo>
                  <a:lnTo>
                    <a:pt x="201207" y="79860"/>
                  </a:lnTo>
                  <a:lnTo>
                    <a:pt x="199317" y="78804"/>
                  </a:lnTo>
                  <a:lnTo>
                    <a:pt x="200763" y="76468"/>
                  </a:lnTo>
                  <a:lnTo>
                    <a:pt x="201430" y="75411"/>
                  </a:lnTo>
                  <a:lnTo>
                    <a:pt x="201986" y="74299"/>
                  </a:lnTo>
                  <a:lnTo>
                    <a:pt x="202598" y="73020"/>
                  </a:lnTo>
                  <a:lnTo>
                    <a:pt x="203154" y="71741"/>
                  </a:lnTo>
                  <a:lnTo>
                    <a:pt x="203376" y="71129"/>
                  </a:lnTo>
                  <a:lnTo>
                    <a:pt x="203599" y="70462"/>
                  </a:lnTo>
                  <a:lnTo>
                    <a:pt x="203710" y="69794"/>
                  </a:lnTo>
                  <a:lnTo>
                    <a:pt x="203710" y="69183"/>
                  </a:lnTo>
                  <a:lnTo>
                    <a:pt x="203654" y="68015"/>
                  </a:lnTo>
                  <a:lnTo>
                    <a:pt x="203543" y="66903"/>
                  </a:lnTo>
                  <a:lnTo>
                    <a:pt x="203376" y="65790"/>
                  </a:lnTo>
                  <a:lnTo>
                    <a:pt x="203154" y="64678"/>
                  </a:lnTo>
                  <a:lnTo>
                    <a:pt x="202931" y="63621"/>
                  </a:lnTo>
                  <a:lnTo>
                    <a:pt x="202598" y="62620"/>
                  </a:lnTo>
                  <a:lnTo>
                    <a:pt x="202208" y="61564"/>
                  </a:lnTo>
                  <a:lnTo>
                    <a:pt x="201764" y="60618"/>
                  </a:lnTo>
                  <a:lnTo>
                    <a:pt x="201319" y="59673"/>
                  </a:lnTo>
                  <a:lnTo>
                    <a:pt x="200707" y="58727"/>
                  </a:lnTo>
                  <a:lnTo>
                    <a:pt x="200095" y="57838"/>
                  </a:lnTo>
                  <a:lnTo>
                    <a:pt x="199428" y="56948"/>
                  </a:lnTo>
                  <a:lnTo>
                    <a:pt x="198649" y="56114"/>
                  </a:lnTo>
                  <a:lnTo>
                    <a:pt x="197815" y="55279"/>
                  </a:lnTo>
                  <a:lnTo>
                    <a:pt x="196925" y="54501"/>
                  </a:lnTo>
                  <a:lnTo>
                    <a:pt x="195924" y="53778"/>
                  </a:lnTo>
                  <a:lnTo>
                    <a:pt x="194701" y="52944"/>
                  </a:lnTo>
                  <a:lnTo>
                    <a:pt x="193477" y="52221"/>
                  </a:lnTo>
                  <a:lnTo>
                    <a:pt x="192254" y="51553"/>
                  </a:lnTo>
                  <a:lnTo>
                    <a:pt x="190975" y="51053"/>
                  </a:lnTo>
                  <a:lnTo>
                    <a:pt x="189696" y="50608"/>
                  </a:lnTo>
                  <a:lnTo>
                    <a:pt x="188416" y="50274"/>
                  </a:lnTo>
                  <a:lnTo>
                    <a:pt x="187137" y="49996"/>
                  </a:lnTo>
                  <a:lnTo>
                    <a:pt x="185858" y="49774"/>
                  </a:lnTo>
                  <a:lnTo>
                    <a:pt x="184524" y="49662"/>
                  </a:lnTo>
                  <a:lnTo>
                    <a:pt x="181910" y="49662"/>
                  </a:lnTo>
                  <a:lnTo>
                    <a:pt x="180631" y="49774"/>
                  </a:lnTo>
                  <a:lnTo>
                    <a:pt x="179296" y="49941"/>
                  </a:lnTo>
                  <a:lnTo>
                    <a:pt x="178017" y="50107"/>
                  </a:lnTo>
                  <a:lnTo>
                    <a:pt x="176682" y="50385"/>
                  </a:lnTo>
                  <a:lnTo>
                    <a:pt x="175403" y="50719"/>
                  </a:lnTo>
                  <a:lnTo>
                    <a:pt x="173345" y="51220"/>
                  </a:lnTo>
                  <a:lnTo>
                    <a:pt x="171343" y="51831"/>
                  </a:lnTo>
                  <a:lnTo>
                    <a:pt x="169341" y="52443"/>
                  </a:lnTo>
                  <a:lnTo>
                    <a:pt x="167339" y="53110"/>
                  </a:lnTo>
                  <a:lnTo>
                    <a:pt x="165393" y="53833"/>
                  </a:lnTo>
                  <a:lnTo>
                    <a:pt x="163446" y="54556"/>
                  </a:lnTo>
                  <a:lnTo>
                    <a:pt x="161555" y="55391"/>
                  </a:lnTo>
                  <a:lnTo>
                    <a:pt x="159609" y="56280"/>
                  </a:lnTo>
                  <a:lnTo>
                    <a:pt x="157774" y="57170"/>
                  </a:lnTo>
                  <a:lnTo>
                    <a:pt x="155883" y="58116"/>
                  </a:lnTo>
                  <a:lnTo>
                    <a:pt x="154048" y="59117"/>
                  </a:lnTo>
                  <a:lnTo>
                    <a:pt x="152268" y="60229"/>
                  </a:lnTo>
                  <a:lnTo>
                    <a:pt x="150489" y="61341"/>
                  </a:lnTo>
                  <a:lnTo>
                    <a:pt x="148765" y="62509"/>
                  </a:lnTo>
                  <a:lnTo>
                    <a:pt x="147041" y="63733"/>
                  </a:lnTo>
                  <a:lnTo>
                    <a:pt x="145317" y="65067"/>
                  </a:lnTo>
                  <a:lnTo>
                    <a:pt x="144594" y="65568"/>
                  </a:lnTo>
                  <a:lnTo>
                    <a:pt x="143759" y="66068"/>
                  </a:lnTo>
                  <a:lnTo>
                    <a:pt x="142147" y="67014"/>
                  </a:lnTo>
                  <a:lnTo>
                    <a:pt x="141479" y="66068"/>
                  </a:lnTo>
                  <a:lnTo>
                    <a:pt x="147485" y="61230"/>
                  </a:lnTo>
                  <a:lnTo>
                    <a:pt x="150489" y="58727"/>
                  </a:lnTo>
                  <a:lnTo>
                    <a:pt x="153436" y="56280"/>
                  </a:lnTo>
                  <a:lnTo>
                    <a:pt x="158274" y="52109"/>
                  </a:lnTo>
                  <a:lnTo>
                    <a:pt x="160666" y="49996"/>
                  </a:lnTo>
                  <a:lnTo>
                    <a:pt x="161834" y="48884"/>
                  </a:lnTo>
                  <a:lnTo>
                    <a:pt x="162946" y="47772"/>
                  </a:lnTo>
                  <a:lnTo>
                    <a:pt x="164058" y="46659"/>
                  </a:lnTo>
                  <a:lnTo>
                    <a:pt x="165115" y="45491"/>
                  </a:lnTo>
                  <a:lnTo>
                    <a:pt x="166171" y="44268"/>
                  </a:lnTo>
                  <a:lnTo>
                    <a:pt x="167172" y="43045"/>
                  </a:lnTo>
                  <a:lnTo>
                    <a:pt x="168118" y="41765"/>
                  </a:lnTo>
                  <a:lnTo>
                    <a:pt x="169008" y="40431"/>
                  </a:lnTo>
                  <a:lnTo>
                    <a:pt x="169842" y="39040"/>
                  </a:lnTo>
                  <a:lnTo>
                    <a:pt x="170676" y="37650"/>
                  </a:lnTo>
                  <a:lnTo>
                    <a:pt x="171121" y="36649"/>
                  </a:lnTo>
                  <a:lnTo>
                    <a:pt x="171566" y="35704"/>
                  </a:lnTo>
                  <a:lnTo>
                    <a:pt x="171899" y="34703"/>
                  </a:lnTo>
                  <a:lnTo>
                    <a:pt x="172178" y="33757"/>
                  </a:lnTo>
                  <a:lnTo>
                    <a:pt x="172344" y="32812"/>
                  </a:lnTo>
                  <a:lnTo>
                    <a:pt x="172511" y="31811"/>
                  </a:lnTo>
                  <a:lnTo>
                    <a:pt x="172567" y="30865"/>
                  </a:lnTo>
                  <a:lnTo>
                    <a:pt x="172622" y="29920"/>
                  </a:lnTo>
                  <a:lnTo>
                    <a:pt x="172567" y="28974"/>
                  </a:lnTo>
                  <a:lnTo>
                    <a:pt x="172456" y="28029"/>
                  </a:lnTo>
                  <a:lnTo>
                    <a:pt x="172233" y="27084"/>
                  </a:lnTo>
                  <a:lnTo>
                    <a:pt x="172011" y="26138"/>
                  </a:lnTo>
                  <a:lnTo>
                    <a:pt x="171733" y="25193"/>
                  </a:lnTo>
                  <a:lnTo>
                    <a:pt x="171343" y="24247"/>
                  </a:lnTo>
                  <a:lnTo>
                    <a:pt x="170898" y="23357"/>
                  </a:lnTo>
                  <a:lnTo>
                    <a:pt x="170454" y="22412"/>
                  </a:lnTo>
                  <a:lnTo>
                    <a:pt x="169842" y="21411"/>
                  </a:lnTo>
                  <a:lnTo>
                    <a:pt x="169174" y="20466"/>
                  </a:lnTo>
                  <a:lnTo>
                    <a:pt x="168507" y="19520"/>
                  </a:lnTo>
                  <a:lnTo>
                    <a:pt x="167728" y="18630"/>
                  </a:lnTo>
                  <a:lnTo>
                    <a:pt x="166950" y="17796"/>
                  </a:lnTo>
                  <a:lnTo>
                    <a:pt x="166116" y="17018"/>
                  </a:lnTo>
                  <a:lnTo>
                    <a:pt x="165226" y="16239"/>
                  </a:lnTo>
                  <a:lnTo>
                    <a:pt x="164336" y="15516"/>
                  </a:lnTo>
                  <a:lnTo>
                    <a:pt x="163391" y="14793"/>
                  </a:lnTo>
                  <a:lnTo>
                    <a:pt x="162390" y="14181"/>
                  </a:lnTo>
                  <a:lnTo>
                    <a:pt x="161389" y="13570"/>
                  </a:lnTo>
                  <a:lnTo>
                    <a:pt x="160332" y="13013"/>
                  </a:lnTo>
                  <a:lnTo>
                    <a:pt x="159275" y="12513"/>
                  </a:lnTo>
                  <a:lnTo>
                    <a:pt x="158219" y="12012"/>
                  </a:lnTo>
                  <a:lnTo>
                    <a:pt x="157106" y="11623"/>
                  </a:lnTo>
                  <a:lnTo>
                    <a:pt x="155994" y="11234"/>
                  </a:lnTo>
                  <a:lnTo>
                    <a:pt x="154826" y="10900"/>
                  </a:lnTo>
                  <a:lnTo>
                    <a:pt x="153714" y="10622"/>
                  </a:lnTo>
                  <a:lnTo>
                    <a:pt x="152546" y="10400"/>
                  </a:lnTo>
                  <a:lnTo>
                    <a:pt x="151378" y="10177"/>
                  </a:lnTo>
                  <a:lnTo>
                    <a:pt x="150210" y="10066"/>
                  </a:lnTo>
                  <a:lnTo>
                    <a:pt x="149043" y="10010"/>
                  </a:lnTo>
                  <a:lnTo>
                    <a:pt x="147875" y="9955"/>
                  </a:lnTo>
                  <a:lnTo>
                    <a:pt x="146707" y="9955"/>
                  </a:lnTo>
                  <a:lnTo>
                    <a:pt x="145539" y="10066"/>
                  </a:lnTo>
                  <a:lnTo>
                    <a:pt x="144371" y="10177"/>
                  </a:lnTo>
                  <a:lnTo>
                    <a:pt x="143203" y="10344"/>
                  </a:lnTo>
                  <a:lnTo>
                    <a:pt x="142091" y="10622"/>
                  </a:lnTo>
                  <a:lnTo>
                    <a:pt x="140979" y="10900"/>
                  </a:lnTo>
                  <a:lnTo>
                    <a:pt x="139866" y="11234"/>
                  </a:lnTo>
                  <a:lnTo>
                    <a:pt x="138810" y="11623"/>
                  </a:lnTo>
                  <a:lnTo>
                    <a:pt x="137698" y="12124"/>
                  </a:lnTo>
                  <a:lnTo>
                    <a:pt x="136975" y="12457"/>
                  </a:lnTo>
                  <a:lnTo>
                    <a:pt x="136196" y="12735"/>
                  </a:lnTo>
                  <a:lnTo>
                    <a:pt x="134528" y="13292"/>
                  </a:lnTo>
                  <a:lnTo>
                    <a:pt x="133137" y="10622"/>
                  </a:lnTo>
                  <a:lnTo>
                    <a:pt x="131803" y="8231"/>
                  </a:lnTo>
                  <a:lnTo>
                    <a:pt x="131024" y="7007"/>
                  </a:lnTo>
                  <a:lnTo>
                    <a:pt x="130134" y="5895"/>
                  </a:lnTo>
                  <a:lnTo>
                    <a:pt x="129244" y="4838"/>
                  </a:lnTo>
                  <a:lnTo>
                    <a:pt x="128243" y="3949"/>
                  </a:lnTo>
                  <a:lnTo>
                    <a:pt x="127187" y="3114"/>
                  </a:lnTo>
                  <a:lnTo>
                    <a:pt x="126074" y="2336"/>
                  </a:lnTo>
                  <a:lnTo>
                    <a:pt x="124907" y="1724"/>
                  </a:lnTo>
                  <a:lnTo>
                    <a:pt x="123683" y="1168"/>
                  </a:lnTo>
                  <a:lnTo>
                    <a:pt x="122460" y="723"/>
                  </a:lnTo>
                  <a:lnTo>
                    <a:pt x="121125" y="389"/>
                  </a:lnTo>
                  <a:lnTo>
                    <a:pt x="119846" y="167"/>
                  </a:lnTo>
                  <a:lnTo>
                    <a:pt x="1184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346941" y="279844"/>
              <a:ext cx="22823" cy="299939"/>
            </a:xfrm>
            <a:custGeom>
              <a:avLst/>
              <a:gdLst/>
              <a:ahLst/>
              <a:cxnLst/>
              <a:rect l="l" t="t" r="r" b="b"/>
              <a:pathLst>
                <a:path w="2336" h="30700" extrusionOk="0">
                  <a:moveTo>
                    <a:pt x="612" y="1"/>
                  </a:moveTo>
                  <a:lnTo>
                    <a:pt x="223" y="335"/>
                  </a:lnTo>
                  <a:lnTo>
                    <a:pt x="56" y="557"/>
                  </a:lnTo>
                  <a:lnTo>
                    <a:pt x="0" y="724"/>
                  </a:lnTo>
                  <a:lnTo>
                    <a:pt x="0" y="14905"/>
                  </a:lnTo>
                  <a:lnTo>
                    <a:pt x="0" y="22024"/>
                  </a:lnTo>
                  <a:lnTo>
                    <a:pt x="56" y="29142"/>
                  </a:lnTo>
                  <a:lnTo>
                    <a:pt x="111" y="29309"/>
                  </a:lnTo>
                  <a:lnTo>
                    <a:pt x="223" y="29476"/>
                  </a:lnTo>
                  <a:lnTo>
                    <a:pt x="612" y="29865"/>
                  </a:lnTo>
                  <a:lnTo>
                    <a:pt x="1168" y="30254"/>
                  </a:lnTo>
                  <a:lnTo>
                    <a:pt x="1724" y="30699"/>
                  </a:lnTo>
                  <a:lnTo>
                    <a:pt x="1947" y="29142"/>
                  </a:lnTo>
                  <a:lnTo>
                    <a:pt x="2113" y="27307"/>
                  </a:lnTo>
                  <a:lnTo>
                    <a:pt x="2225" y="25249"/>
                  </a:lnTo>
                  <a:lnTo>
                    <a:pt x="2336" y="23080"/>
                  </a:lnTo>
                  <a:lnTo>
                    <a:pt x="2336" y="20745"/>
                  </a:lnTo>
                  <a:lnTo>
                    <a:pt x="2336" y="18353"/>
                  </a:lnTo>
                  <a:lnTo>
                    <a:pt x="2336" y="15962"/>
                  </a:lnTo>
                  <a:lnTo>
                    <a:pt x="2225" y="13571"/>
                  </a:lnTo>
                  <a:lnTo>
                    <a:pt x="2113" y="11179"/>
                  </a:lnTo>
                  <a:lnTo>
                    <a:pt x="2002" y="8955"/>
                  </a:lnTo>
                  <a:lnTo>
                    <a:pt x="1835" y="6841"/>
                  </a:lnTo>
                  <a:lnTo>
                    <a:pt x="1668" y="4951"/>
                  </a:lnTo>
                  <a:lnTo>
                    <a:pt x="1446" y="3227"/>
                  </a:lnTo>
                  <a:lnTo>
                    <a:pt x="1168" y="1836"/>
                  </a:lnTo>
                  <a:lnTo>
                    <a:pt x="890" y="724"/>
                  </a:lnTo>
                  <a:lnTo>
                    <a:pt x="779" y="3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-39421" y="545034"/>
              <a:ext cx="99439" cy="164097"/>
            </a:xfrm>
            <a:custGeom>
              <a:avLst/>
              <a:gdLst/>
              <a:ahLst/>
              <a:cxnLst/>
              <a:rect l="l" t="t" r="r" b="b"/>
              <a:pathLst>
                <a:path w="10178" h="16796" extrusionOk="0">
                  <a:moveTo>
                    <a:pt x="9121" y="0"/>
                  </a:moveTo>
                  <a:lnTo>
                    <a:pt x="8287" y="834"/>
                  </a:lnTo>
                  <a:lnTo>
                    <a:pt x="7508" y="1724"/>
                  </a:lnTo>
                  <a:lnTo>
                    <a:pt x="6841" y="2670"/>
                  </a:lnTo>
                  <a:lnTo>
                    <a:pt x="6229" y="3671"/>
                  </a:lnTo>
                  <a:lnTo>
                    <a:pt x="5673" y="4672"/>
                  </a:lnTo>
                  <a:lnTo>
                    <a:pt x="5228" y="5728"/>
                  </a:lnTo>
                  <a:lnTo>
                    <a:pt x="4282" y="7897"/>
                  </a:lnTo>
                  <a:lnTo>
                    <a:pt x="3448" y="10122"/>
                  </a:lnTo>
                  <a:lnTo>
                    <a:pt x="2948" y="11178"/>
                  </a:lnTo>
                  <a:lnTo>
                    <a:pt x="2503" y="12291"/>
                  </a:lnTo>
                  <a:lnTo>
                    <a:pt x="1947" y="13347"/>
                  </a:lnTo>
                  <a:lnTo>
                    <a:pt x="1391" y="14348"/>
                  </a:lnTo>
                  <a:lnTo>
                    <a:pt x="723" y="15349"/>
                  </a:lnTo>
                  <a:lnTo>
                    <a:pt x="0" y="16295"/>
                  </a:lnTo>
                  <a:lnTo>
                    <a:pt x="1669" y="16684"/>
                  </a:lnTo>
                  <a:lnTo>
                    <a:pt x="2225" y="16795"/>
                  </a:lnTo>
                  <a:lnTo>
                    <a:pt x="2892" y="16795"/>
                  </a:lnTo>
                  <a:lnTo>
                    <a:pt x="3059" y="16684"/>
                  </a:lnTo>
                  <a:lnTo>
                    <a:pt x="3226" y="16462"/>
                  </a:lnTo>
                  <a:lnTo>
                    <a:pt x="3337" y="16184"/>
                  </a:lnTo>
                  <a:lnTo>
                    <a:pt x="3949" y="14849"/>
                  </a:lnTo>
                  <a:lnTo>
                    <a:pt x="4449" y="13458"/>
                  </a:lnTo>
                  <a:lnTo>
                    <a:pt x="5005" y="12068"/>
                  </a:lnTo>
                  <a:lnTo>
                    <a:pt x="5617" y="10678"/>
                  </a:lnTo>
                  <a:lnTo>
                    <a:pt x="7897" y="5561"/>
                  </a:lnTo>
                  <a:lnTo>
                    <a:pt x="10177" y="501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307270" y="754781"/>
              <a:ext cx="31518" cy="123346"/>
            </a:xfrm>
            <a:custGeom>
              <a:avLst/>
              <a:gdLst/>
              <a:ahLst/>
              <a:cxnLst/>
              <a:rect l="l" t="t" r="r" b="b"/>
              <a:pathLst>
                <a:path w="3226" h="12625" extrusionOk="0">
                  <a:moveTo>
                    <a:pt x="3226" y="1"/>
                  </a:moveTo>
                  <a:lnTo>
                    <a:pt x="2614" y="501"/>
                  </a:lnTo>
                  <a:lnTo>
                    <a:pt x="2058" y="1113"/>
                  </a:lnTo>
                  <a:lnTo>
                    <a:pt x="1557" y="1725"/>
                  </a:lnTo>
                  <a:lnTo>
                    <a:pt x="1113" y="2337"/>
                  </a:lnTo>
                  <a:lnTo>
                    <a:pt x="723" y="3059"/>
                  </a:lnTo>
                  <a:lnTo>
                    <a:pt x="445" y="3782"/>
                  </a:lnTo>
                  <a:lnTo>
                    <a:pt x="223" y="4505"/>
                  </a:lnTo>
                  <a:lnTo>
                    <a:pt x="112" y="5284"/>
                  </a:lnTo>
                  <a:lnTo>
                    <a:pt x="0" y="6118"/>
                  </a:lnTo>
                  <a:lnTo>
                    <a:pt x="0" y="6952"/>
                  </a:lnTo>
                  <a:lnTo>
                    <a:pt x="56" y="7842"/>
                  </a:lnTo>
                  <a:lnTo>
                    <a:pt x="223" y="8732"/>
                  </a:lnTo>
                  <a:lnTo>
                    <a:pt x="445" y="9677"/>
                  </a:lnTo>
                  <a:lnTo>
                    <a:pt x="779" y="10623"/>
                  </a:lnTo>
                  <a:lnTo>
                    <a:pt x="1168" y="11624"/>
                  </a:lnTo>
                  <a:lnTo>
                    <a:pt x="1613" y="12625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208914" y="427653"/>
              <a:ext cx="15769" cy="57604"/>
            </a:xfrm>
            <a:custGeom>
              <a:avLst/>
              <a:gdLst/>
              <a:ahLst/>
              <a:cxnLst/>
              <a:rect l="l" t="t" r="r" b="b"/>
              <a:pathLst>
                <a:path w="1614" h="5896" extrusionOk="0">
                  <a:moveTo>
                    <a:pt x="1613" y="1"/>
                  </a:moveTo>
                  <a:lnTo>
                    <a:pt x="890" y="1169"/>
                  </a:lnTo>
                  <a:lnTo>
                    <a:pt x="390" y="2003"/>
                  </a:lnTo>
                  <a:lnTo>
                    <a:pt x="112" y="2726"/>
                  </a:lnTo>
                  <a:lnTo>
                    <a:pt x="56" y="3004"/>
                  </a:lnTo>
                  <a:lnTo>
                    <a:pt x="0" y="3282"/>
                  </a:lnTo>
                  <a:lnTo>
                    <a:pt x="56" y="3560"/>
                  </a:lnTo>
                  <a:lnTo>
                    <a:pt x="112" y="3838"/>
                  </a:lnTo>
                  <a:lnTo>
                    <a:pt x="223" y="4116"/>
                  </a:lnTo>
                  <a:lnTo>
                    <a:pt x="390" y="4394"/>
                  </a:lnTo>
                  <a:lnTo>
                    <a:pt x="890" y="5062"/>
                  </a:lnTo>
                  <a:lnTo>
                    <a:pt x="1613" y="5896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613743" y="455911"/>
              <a:ext cx="57067" cy="76079"/>
            </a:xfrm>
            <a:custGeom>
              <a:avLst/>
              <a:gdLst/>
              <a:ahLst/>
              <a:cxnLst/>
              <a:rect l="l" t="t" r="r" b="b"/>
              <a:pathLst>
                <a:path w="5841" h="7787" extrusionOk="0">
                  <a:moveTo>
                    <a:pt x="335" y="1"/>
                  </a:moveTo>
                  <a:lnTo>
                    <a:pt x="168" y="557"/>
                  </a:lnTo>
                  <a:lnTo>
                    <a:pt x="57" y="1113"/>
                  </a:lnTo>
                  <a:lnTo>
                    <a:pt x="1" y="1558"/>
                  </a:lnTo>
                  <a:lnTo>
                    <a:pt x="1" y="1947"/>
                  </a:lnTo>
                  <a:lnTo>
                    <a:pt x="1" y="2336"/>
                  </a:lnTo>
                  <a:lnTo>
                    <a:pt x="112" y="2726"/>
                  </a:lnTo>
                  <a:lnTo>
                    <a:pt x="223" y="3059"/>
                  </a:lnTo>
                  <a:lnTo>
                    <a:pt x="390" y="3337"/>
                  </a:lnTo>
                  <a:lnTo>
                    <a:pt x="724" y="3894"/>
                  </a:lnTo>
                  <a:lnTo>
                    <a:pt x="1113" y="4338"/>
                  </a:lnTo>
                  <a:lnTo>
                    <a:pt x="1558" y="4783"/>
                  </a:lnTo>
                  <a:lnTo>
                    <a:pt x="1947" y="5228"/>
                  </a:lnTo>
                  <a:lnTo>
                    <a:pt x="2170" y="5673"/>
                  </a:lnTo>
                  <a:lnTo>
                    <a:pt x="2448" y="6174"/>
                  </a:lnTo>
                  <a:lnTo>
                    <a:pt x="2670" y="6730"/>
                  </a:lnTo>
                  <a:lnTo>
                    <a:pt x="3004" y="7230"/>
                  </a:lnTo>
                  <a:lnTo>
                    <a:pt x="3227" y="7397"/>
                  </a:lnTo>
                  <a:lnTo>
                    <a:pt x="3449" y="7564"/>
                  </a:lnTo>
                  <a:lnTo>
                    <a:pt x="3727" y="7731"/>
                  </a:lnTo>
                  <a:lnTo>
                    <a:pt x="4005" y="7786"/>
                  </a:lnTo>
                  <a:lnTo>
                    <a:pt x="4394" y="7786"/>
                  </a:lnTo>
                  <a:lnTo>
                    <a:pt x="4784" y="7731"/>
                  </a:lnTo>
                  <a:lnTo>
                    <a:pt x="5284" y="7620"/>
                  </a:lnTo>
                  <a:lnTo>
                    <a:pt x="5840" y="739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637115" y="200512"/>
              <a:ext cx="46193" cy="44024"/>
            </a:xfrm>
            <a:custGeom>
              <a:avLst/>
              <a:gdLst/>
              <a:ahLst/>
              <a:cxnLst/>
              <a:rect l="l" t="t" r="r" b="b"/>
              <a:pathLst>
                <a:path w="4728" h="4506" extrusionOk="0">
                  <a:moveTo>
                    <a:pt x="0" y="0"/>
                  </a:moveTo>
                  <a:lnTo>
                    <a:pt x="56" y="557"/>
                  </a:lnTo>
                  <a:lnTo>
                    <a:pt x="223" y="1113"/>
                  </a:lnTo>
                  <a:lnTo>
                    <a:pt x="334" y="1558"/>
                  </a:lnTo>
                  <a:lnTo>
                    <a:pt x="556" y="2003"/>
                  </a:lnTo>
                  <a:lnTo>
                    <a:pt x="779" y="2392"/>
                  </a:lnTo>
                  <a:lnTo>
                    <a:pt x="1057" y="2726"/>
                  </a:lnTo>
                  <a:lnTo>
                    <a:pt x="1335" y="3004"/>
                  </a:lnTo>
                  <a:lnTo>
                    <a:pt x="1613" y="3282"/>
                  </a:lnTo>
                  <a:lnTo>
                    <a:pt x="1947" y="3504"/>
                  </a:lnTo>
                  <a:lnTo>
                    <a:pt x="2336" y="3671"/>
                  </a:lnTo>
                  <a:lnTo>
                    <a:pt x="3059" y="4005"/>
                  </a:lnTo>
                  <a:lnTo>
                    <a:pt x="3893" y="4283"/>
                  </a:lnTo>
                  <a:lnTo>
                    <a:pt x="4727" y="4505"/>
                  </a:lnTo>
                  <a:lnTo>
                    <a:pt x="4394" y="3782"/>
                  </a:lnTo>
                  <a:lnTo>
                    <a:pt x="4004" y="3059"/>
                  </a:lnTo>
                  <a:lnTo>
                    <a:pt x="3504" y="2392"/>
                  </a:lnTo>
                  <a:lnTo>
                    <a:pt x="3003" y="1836"/>
                  </a:lnTo>
                  <a:lnTo>
                    <a:pt x="2392" y="1280"/>
                  </a:lnTo>
                  <a:lnTo>
                    <a:pt x="1724" y="779"/>
                  </a:lnTo>
                  <a:lnTo>
                    <a:pt x="89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59908" y="247785"/>
              <a:ext cx="49993" cy="41308"/>
            </a:xfrm>
            <a:custGeom>
              <a:avLst/>
              <a:gdLst/>
              <a:ahLst/>
              <a:cxnLst/>
              <a:rect l="l" t="t" r="r" b="b"/>
              <a:pathLst>
                <a:path w="5117" h="4228" extrusionOk="0">
                  <a:moveTo>
                    <a:pt x="1" y="1"/>
                  </a:moveTo>
                  <a:lnTo>
                    <a:pt x="4005" y="4227"/>
                  </a:lnTo>
                  <a:lnTo>
                    <a:pt x="5117" y="3004"/>
                  </a:lnTo>
                  <a:lnTo>
                    <a:pt x="4839" y="2781"/>
                  </a:lnTo>
                  <a:lnTo>
                    <a:pt x="4616" y="2615"/>
                  </a:lnTo>
                  <a:lnTo>
                    <a:pt x="4172" y="2114"/>
                  </a:lnTo>
                  <a:lnTo>
                    <a:pt x="3782" y="1614"/>
                  </a:lnTo>
                  <a:lnTo>
                    <a:pt x="3337" y="1113"/>
                  </a:lnTo>
                  <a:lnTo>
                    <a:pt x="3059" y="835"/>
                  </a:lnTo>
                  <a:lnTo>
                    <a:pt x="2781" y="613"/>
                  </a:lnTo>
                  <a:lnTo>
                    <a:pt x="2448" y="446"/>
                  </a:lnTo>
                  <a:lnTo>
                    <a:pt x="2058" y="279"/>
                  </a:lnTo>
                  <a:lnTo>
                    <a:pt x="1613" y="11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370304" y="-690666"/>
              <a:ext cx="69553" cy="204848"/>
            </a:xfrm>
            <a:custGeom>
              <a:avLst/>
              <a:gdLst/>
              <a:ahLst/>
              <a:cxnLst/>
              <a:rect l="l" t="t" r="r" b="b"/>
              <a:pathLst>
                <a:path w="7119" h="20967" extrusionOk="0">
                  <a:moveTo>
                    <a:pt x="5951" y="0"/>
                  </a:moveTo>
                  <a:lnTo>
                    <a:pt x="4839" y="2669"/>
                  </a:lnTo>
                  <a:lnTo>
                    <a:pt x="3838" y="5283"/>
                  </a:lnTo>
                  <a:lnTo>
                    <a:pt x="2948" y="7841"/>
                  </a:lnTo>
                  <a:lnTo>
                    <a:pt x="2169" y="10344"/>
                  </a:lnTo>
                  <a:lnTo>
                    <a:pt x="1446" y="12902"/>
                  </a:lnTo>
                  <a:lnTo>
                    <a:pt x="835" y="15405"/>
                  </a:lnTo>
                  <a:lnTo>
                    <a:pt x="390" y="17963"/>
                  </a:lnTo>
                  <a:lnTo>
                    <a:pt x="0" y="20521"/>
                  </a:lnTo>
                  <a:lnTo>
                    <a:pt x="946" y="20966"/>
                  </a:lnTo>
                  <a:lnTo>
                    <a:pt x="1558" y="20021"/>
                  </a:lnTo>
                  <a:lnTo>
                    <a:pt x="1836" y="19576"/>
                  </a:lnTo>
                  <a:lnTo>
                    <a:pt x="2058" y="19075"/>
                  </a:lnTo>
                  <a:lnTo>
                    <a:pt x="4616" y="10845"/>
                  </a:lnTo>
                  <a:lnTo>
                    <a:pt x="5895" y="6729"/>
                  </a:lnTo>
                  <a:lnTo>
                    <a:pt x="7119" y="2614"/>
                  </a:lnTo>
                  <a:lnTo>
                    <a:pt x="7119" y="2391"/>
                  </a:lnTo>
                  <a:lnTo>
                    <a:pt x="7119" y="2169"/>
                  </a:lnTo>
                  <a:lnTo>
                    <a:pt x="6841" y="1613"/>
                  </a:lnTo>
                  <a:lnTo>
                    <a:pt x="6452" y="945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547993" y="-623284"/>
              <a:ext cx="41855" cy="68468"/>
            </a:xfrm>
            <a:custGeom>
              <a:avLst/>
              <a:gdLst/>
              <a:ahLst/>
              <a:cxnLst/>
              <a:rect l="l" t="t" r="r" b="b"/>
              <a:pathLst>
                <a:path w="4284" h="7008" extrusionOk="0">
                  <a:moveTo>
                    <a:pt x="4283" y="0"/>
                  </a:moveTo>
                  <a:lnTo>
                    <a:pt x="3616" y="278"/>
                  </a:lnTo>
                  <a:lnTo>
                    <a:pt x="2948" y="556"/>
                  </a:lnTo>
                  <a:lnTo>
                    <a:pt x="2392" y="890"/>
                  </a:lnTo>
                  <a:lnTo>
                    <a:pt x="1892" y="1279"/>
                  </a:lnTo>
                  <a:lnTo>
                    <a:pt x="1447" y="1613"/>
                  </a:lnTo>
                  <a:lnTo>
                    <a:pt x="1057" y="2002"/>
                  </a:lnTo>
                  <a:lnTo>
                    <a:pt x="779" y="2447"/>
                  </a:lnTo>
                  <a:lnTo>
                    <a:pt x="501" y="2836"/>
                  </a:lnTo>
                  <a:lnTo>
                    <a:pt x="279" y="3281"/>
                  </a:lnTo>
                  <a:lnTo>
                    <a:pt x="168" y="3782"/>
                  </a:lnTo>
                  <a:lnTo>
                    <a:pt x="56" y="4227"/>
                  </a:lnTo>
                  <a:lnTo>
                    <a:pt x="1" y="4783"/>
                  </a:lnTo>
                  <a:lnTo>
                    <a:pt x="1" y="5283"/>
                  </a:lnTo>
                  <a:lnTo>
                    <a:pt x="112" y="5839"/>
                  </a:lnTo>
                  <a:lnTo>
                    <a:pt x="223" y="6396"/>
                  </a:lnTo>
                  <a:lnTo>
                    <a:pt x="390" y="7007"/>
                  </a:lnTo>
                  <a:lnTo>
                    <a:pt x="835" y="6840"/>
                  </a:lnTo>
                  <a:lnTo>
                    <a:pt x="1057" y="6785"/>
                  </a:lnTo>
                  <a:lnTo>
                    <a:pt x="1169" y="6618"/>
                  </a:lnTo>
                  <a:lnTo>
                    <a:pt x="2781" y="3337"/>
                  </a:lnTo>
                  <a:lnTo>
                    <a:pt x="4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796327" y="-763490"/>
              <a:ext cx="31528" cy="51087"/>
            </a:xfrm>
            <a:custGeom>
              <a:avLst/>
              <a:gdLst/>
              <a:ahLst/>
              <a:cxnLst/>
              <a:rect l="l" t="t" r="r" b="b"/>
              <a:pathLst>
                <a:path w="3227" h="5229" extrusionOk="0">
                  <a:moveTo>
                    <a:pt x="3226" y="1"/>
                  </a:moveTo>
                  <a:lnTo>
                    <a:pt x="2114" y="446"/>
                  </a:lnTo>
                  <a:lnTo>
                    <a:pt x="1280" y="835"/>
                  </a:lnTo>
                  <a:lnTo>
                    <a:pt x="946" y="1002"/>
                  </a:lnTo>
                  <a:lnTo>
                    <a:pt x="668" y="1224"/>
                  </a:lnTo>
                  <a:lnTo>
                    <a:pt x="446" y="1391"/>
                  </a:lnTo>
                  <a:lnTo>
                    <a:pt x="279" y="1669"/>
                  </a:lnTo>
                  <a:lnTo>
                    <a:pt x="168" y="1892"/>
                  </a:lnTo>
                  <a:lnTo>
                    <a:pt x="57" y="2225"/>
                  </a:lnTo>
                  <a:lnTo>
                    <a:pt x="1" y="2559"/>
                  </a:lnTo>
                  <a:lnTo>
                    <a:pt x="1" y="2948"/>
                  </a:lnTo>
                  <a:lnTo>
                    <a:pt x="57" y="3949"/>
                  </a:lnTo>
                  <a:lnTo>
                    <a:pt x="168" y="5229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69700" y="-234206"/>
              <a:ext cx="91838" cy="33697"/>
            </a:xfrm>
            <a:custGeom>
              <a:avLst/>
              <a:gdLst/>
              <a:ahLst/>
              <a:cxnLst/>
              <a:rect l="l" t="t" r="r" b="b"/>
              <a:pathLst>
                <a:path w="9400" h="3449" extrusionOk="0">
                  <a:moveTo>
                    <a:pt x="9399" y="0"/>
                  </a:moveTo>
                  <a:lnTo>
                    <a:pt x="1" y="2948"/>
                  </a:lnTo>
                  <a:lnTo>
                    <a:pt x="2281" y="3281"/>
                  </a:lnTo>
                  <a:lnTo>
                    <a:pt x="3226" y="3337"/>
                  </a:lnTo>
                  <a:lnTo>
                    <a:pt x="4116" y="3448"/>
                  </a:lnTo>
                  <a:lnTo>
                    <a:pt x="4895" y="3448"/>
                  </a:lnTo>
                  <a:lnTo>
                    <a:pt x="5562" y="3392"/>
                  </a:lnTo>
                  <a:lnTo>
                    <a:pt x="6230" y="3337"/>
                  </a:lnTo>
                  <a:lnTo>
                    <a:pt x="6730" y="3170"/>
                  </a:lnTo>
                  <a:lnTo>
                    <a:pt x="7231" y="3003"/>
                  </a:lnTo>
                  <a:lnTo>
                    <a:pt x="7675" y="2781"/>
                  </a:lnTo>
                  <a:lnTo>
                    <a:pt x="8065" y="2447"/>
                  </a:lnTo>
                  <a:lnTo>
                    <a:pt x="8398" y="2113"/>
                  </a:lnTo>
                  <a:lnTo>
                    <a:pt x="8677" y="1668"/>
                  </a:lnTo>
                  <a:lnTo>
                    <a:pt x="8955" y="1168"/>
                  </a:lnTo>
                  <a:lnTo>
                    <a:pt x="9177" y="612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882733" y="-355388"/>
              <a:ext cx="41298" cy="25001"/>
            </a:xfrm>
            <a:custGeom>
              <a:avLst/>
              <a:gdLst/>
              <a:ahLst/>
              <a:cxnLst/>
              <a:rect l="l" t="t" r="r" b="b"/>
              <a:pathLst>
                <a:path w="4227" h="2559" extrusionOk="0">
                  <a:moveTo>
                    <a:pt x="4227" y="0"/>
                  </a:moveTo>
                  <a:lnTo>
                    <a:pt x="0" y="946"/>
                  </a:lnTo>
                  <a:lnTo>
                    <a:pt x="445" y="2336"/>
                  </a:lnTo>
                  <a:lnTo>
                    <a:pt x="1001" y="2392"/>
                  </a:lnTo>
                  <a:lnTo>
                    <a:pt x="1558" y="2503"/>
                  </a:lnTo>
                  <a:lnTo>
                    <a:pt x="2114" y="2559"/>
                  </a:lnTo>
                  <a:lnTo>
                    <a:pt x="2392" y="2559"/>
                  </a:lnTo>
                  <a:lnTo>
                    <a:pt x="2670" y="2503"/>
                  </a:lnTo>
                  <a:lnTo>
                    <a:pt x="2892" y="2392"/>
                  </a:lnTo>
                  <a:lnTo>
                    <a:pt x="3170" y="2280"/>
                  </a:lnTo>
                  <a:lnTo>
                    <a:pt x="3393" y="2114"/>
                  </a:lnTo>
                  <a:lnTo>
                    <a:pt x="3615" y="1836"/>
                  </a:lnTo>
                  <a:lnTo>
                    <a:pt x="3782" y="1502"/>
                  </a:lnTo>
                  <a:lnTo>
                    <a:pt x="3949" y="1113"/>
                  </a:lnTo>
                  <a:lnTo>
                    <a:pt x="4116" y="61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975110" y="-230953"/>
              <a:ext cx="54341" cy="21201"/>
            </a:xfrm>
            <a:custGeom>
              <a:avLst/>
              <a:gdLst/>
              <a:ahLst/>
              <a:cxnLst/>
              <a:rect l="l" t="t" r="r" b="b"/>
              <a:pathLst>
                <a:path w="5562" h="2170" extrusionOk="0">
                  <a:moveTo>
                    <a:pt x="2225" y="1"/>
                  </a:moveTo>
                  <a:lnTo>
                    <a:pt x="2003" y="56"/>
                  </a:lnTo>
                  <a:lnTo>
                    <a:pt x="1725" y="223"/>
                  </a:lnTo>
                  <a:lnTo>
                    <a:pt x="1502" y="390"/>
                  </a:lnTo>
                  <a:lnTo>
                    <a:pt x="1280" y="612"/>
                  </a:lnTo>
                  <a:lnTo>
                    <a:pt x="724" y="1280"/>
                  </a:lnTo>
                  <a:lnTo>
                    <a:pt x="1" y="2170"/>
                  </a:lnTo>
                  <a:lnTo>
                    <a:pt x="1" y="2170"/>
                  </a:lnTo>
                  <a:lnTo>
                    <a:pt x="5562" y="1447"/>
                  </a:lnTo>
                  <a:lnTo>
                    <a:pt x="4394" y="779"/>
                  </a:lnTo>
                  <a:lnTo>
                    <a:pt x="3504" y="334"/>
                  </a:lnTo>
                  <a:lnTo>
                    <a:pt x="3115" y="168"/>
                  </a:lnTo>
                  <a:lnTo>
                    <a:pt x="2781" y="56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-422519" y="305386"/>
              <a:ext cx="75532" cy="41845"/>
            </a:xfrm>
            <a:custGeom>
              <a:avLst/>
              <a:gdLst/>
              <a:ahLst/>
              <a:cxnLst/>
              <a:rect l="l" t="t" r="r" b="b"/>
              <a:pathLst>
                <a:path w="7731" h="4283" extrusionOk="0">
                  <a:moveTo>
                    <a:pt x="7730" y="1"/>
                  </a:moveTo>
                  <a:lnTo>
                    <a:pt x="7230" y="168"/>
                  </a:lnTo>
                  <a:lnTo>
                    <a:pt x="6729" y="334"/>
                  </a:lnTo>
                  <a:lnTo>
                    <a:pt x="5728" y="557"/>
                  </a:lnTo>
                  <a:lnTo>
                    <a:pt x="4616" y="724"/>
                  </a:lnTo>
                  <a:lnTo>
                    <a:pt x="3559" y="946"/>
                  </a:lnTo>
                  <a:lnTo>
                    <a:pt x="3059" y="1113"/>
                  </a:lnTo>
                  <a:lnTo>
                    <a:pt x="2503" y="1280"/>
                  </a:lnTo>
                  <a:lnTo>
                    <a:pt x="2002" y="1558"/>
                  </a:lnTo>
                  <a:lnTo>
                    <a:pt x="1557" y="1892"/>
                  </a:lnTo>
                  <a:lnTo>
                    <a:pt x="1112" y="2337"/>
                  </a:lnTo>
                  <a:lnTo>
                    <a:pt x="668" y="2893"/>
                  </a:lnTo>
                  <a:lnTo>
                    <a:pt x="334" y="3504"/>
                  </a:lnTo>
                  <a:lnTo>
                    <a:pt x="0" y="4283"/>
                  </a:lnTo>
                  <a:lnTo>
                    <a:pt x="2058" y="3838"/>
                  </a:lnTo>
                  <a:lnTo>
                    <a:pt x="3615" y="3393"/>
                  </a:lnTo>
                  <a:lnTo>
                    <a:pt x="4839" y="3004"/>
                  </a:lnTo>
                  <a:lnTo>
                    <a:pt x="5283" y="2837"/>
                  </a:lnTo>
                  <a:lnTo>
                    <a:pt x="5728" y="2615"/>
                  </a:lnTo>
                  <a:lnTo>
                    <a:pt x="6062" y="2392"/>
                  </a:lnTo>
                  <a:lnTo>
                    <a:pt x="6340" y="2170"/>
                  </a:lnTo>
                  <a:lnTo>
                    <a:pt x="6618" y="1892"/>
                  </a:lnTo>
                  <a:lnTo>
                    <a:pt x="6841" y="1614"/>
                  </a:lnTo>
                  <a:lnTo>
                    <a:pt x="7285" y="89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-310033" y="98355"/>
              <a:ext cx="89112" cy="39129"/>
            </a:xfrm>
            <a:custGeom>
              <a:avLst/>
              <a:gdLst/>
              <a:ahLst/>
              <a:cxnLst/>
              <a:rect l="l" t="t" r="r" b="b"/>
              <a:pathLst>
                <a:path w="9121" h="4005" extrusionOk="0">
                  <a:moveTo>
                    <a:pt x="5339" y="0"/>
                  </a:moveTo>
                  <a:lnTo>
                    <a:pt x="4672" y="56"/>
                  </a:lnTo>
                  <a:lnTo>
                    <a:pt x="4004" y="167"/>
                  </a:lnTo>
                  <a:lnTo>
                    <a:pt x="3392" y="334"/>
                  </a:lnTo>
                  <a:lnTo>
                    <a:pt x="2781" y="612"/>
                  </a:lnTo>
                  <a:lnTo>
                    <a:pt x="2225" y="890"/>
                  </a:lnTo>
                  <a:lnTo>
                    <a:pt x="1724" y="1279"/>
                  </a:lnTo>
                  <a:lnTo>
                    <a:pt x="1279" y="1724"/>
                  </a:lnTo>
                  <a:lnTo>
                    <a:pt x="890" y="2169"/>
                  </a:lnTo>
                  <a:lnTo>
                    <a:pt x="501" y="2725"/>
                  </a:lnTo>
                  <a:lnTo>
                    <a:pt x="223" y="3337"/>
                  </a:lnTo>
                  <a:lnTo>
                    <a:pt x="0" y="4004"/>
                  </a:lnTo>
                  <a:lnTo>
                    <a:pt x="9121" y="723"/>
                  </a:lnTo>
                  <a:lnTo>
                    <a:pt x="8342" y="445"/>
                  </a:lnTo>
                  <a:lnTo>
                    <a:pt x="7563" y="223"/>
                  </a:lnTo>
                  <a:lnTo>
                    <a:pt x="6785" y="56"/>
                  </a:lnTo>
                  <a:lnTo>
                    <a:pt x="60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89" y="-479834"/>
              <a:ext cx="80427" cy="88575"/>
            </a:xfrm>
            <a:custGeom>
              <a:avLst/>
              <a:gdLst/>
              <a:ahLst/>
              <a:cxnLst/>
              <a:rect l="l" t="t" r="r" b="b"/>
              <a:pathLst>
                <a:path w="8232" h="9066" extrusionOk="0">
                  <a:moveTo>
                    <a:pt x="891" y="1"/>
                  </a:moveTo>
                  <a:lnTo>
                    <a:pt x="1" y="835"/>
                  </a:lnTo>
                  <a:lnTo>
                    <a:pt x="946" y="2615"/>
                  </a:lnTo>
                  <a:lnTo>
                    <a:pt x="1836" y="4172"/>
                  </a:lnTo>
                  <a:lnTo>
                    <a:pt x="2281" y="4839"/>
                  </a:lnTo>
                  <a:lnTo>
                    <a:pt x="2670" y="5395"/>
                  </a:lnTo>
                  <a:lnTo>
                    <a:pt x="3115" y="5952"/>
                  </a:lnTo>
                  <a:lnTo>
                    <a:pt x="3616" y="6452"/>
                  </a:lnTo>
                  <a:lnTo>
                    <a:pt x="4061" y="6897"/>
                  </a:lnTo>
                  <a:lnTo>
                    <a:pt x="4561" y="7342"/>
                  </a:lnTo>
                  <a:lnTo>
                    <a:pt x="5062" y="7676"/>
                  </a:lnTo>
                  <a:lnTo>
                    <a:pt x="5618" y="8009"/>
                  </a:lnTo>
                  <a:lnTo>
                    <a:pt x="6230" y="8343"/>
                  </a:lnTo>
                  <a:lnTo>
                    <a:pt x="6841" y="8565"/>
                  </a:lnTo>
                  <a:lnTo>
                    <a:pt x="7509" y="8843"/>
                  </a:lnTo>
                  <a:lnTo>
                    <a:pt x="8232" y="9066"/>
                  </a:lnTo>
                  <a:lnTo>
                    <a:pt x="8232" y="906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4"/>
          <p:cNvGrpSpPr/>
          <p:nvPr/>
        </p:nvGrpSpPr>
        <p:grpSpPr>
          <a:xfrm>
            <a:off x="-511900" y="-820875"/>
            <a:ext cx="2081528" cy="2047304"/>
            <a:chOff x="-511900" y="-820875"/>
            <a:chExt cx="2081528" cy="2047304"/>
          </a:xfrm>
        </p:grpSpPr>
        <p:sp>
          <p:nvSpPr>
            <p:cNvPr id="795" name="Google Shape;795;p14"/>
            <p:cNvSpPr/>
            <p:nvPr/>
          </p:nvSpPr>
          <p:spPr>
            <a:xfrm>
              <a:off x="-511900" y="-820875"/>
              <a:ext cx="2081528" cy="2047304"/>
            </a:xfrm>
            <a:custGeom>
              <a:avLst/>
              <a:gdLst/>
              <a:ahLst/>
              <a:cxnLst/>
              <a:rect l="l" t="t" r="r" b="b"/>
              <a:pathLst>
                <a:path w="213053" h="209550" extrusionOk="0">
                  <a:moveTo>
                    <a:pt x="116565" y="2503"/>
                  </a:moveTo>
                  <a:lnTo>
                    <a:pt x="116120" y="4115"/>
                  </a:lnTo>
                  <a:lnTo>
                    <a:pt x="115619" y="5673"/>
                  </a:lnTo>
                  <a:lnTo>
                    <a:pt x="115119" y="7230"/>
                  </a:lnTo>
                  <a:lnTo>
                    <a:pt x="114563" y="8787"/>
                  </a:lnTo>
                  <a:lnTo>
                    <a:pt x="113450" y="11790"/>
                  </a:lnTo>
                  <a:lnTo>
                    <a:pt x="112338" y="14793"/>
                  </a:lnTo>
                  <a:lnTo>
                    <a:pt x="111838" y="16295"/>
                  </a:lnTo>
                  <a:lnTo>
                    <a:pt x="111337" y="17796"/>
                  </a:lnTo>
                  <a:lnTo>
                    <a:pt x="110948" y="19298"/>
                  </a:lnTo>
                  <a:lnTo>
                    <a:pt x="110614" y="20799"/>
                  </a:lnTo>
                  <a:lnTo>
                    <a:pt x="110392" y="22356"/>
                  </a:lnTo>
                  <a:lnTo>
                    <a:pt x="110225" y="23914"/>
                  </a:lnTo>
                  <a:lnTo>
                    <a:pt x="110169" y="25471"/>
                  </a:lnTo>
                  <a:lnTo>
                    <a:pt x="110225" y="27084"/>
                  </a:lnTo>
                  <a:lnTo>
                    <a:pt x="119123" y="3337"/>
                  </a:lnTo>
                  <a:lnTo>
                    <a:pt x="120291" y="3170"/>
                  </a:lnTo>
                  <a:lnTo>
                    <a:pt x="121459" y="3114"/>
                  </a:lnTo>
                  <a:lnTo>
                    <a:pt x="122515" y="3170"/>
                  </a:lnTo>
                  <a:lnTo>
                    <a:pt x="123572" y="3392"/>
                  </a:lnTo>
                  <a:lnTo>
                    <a:pt x="124573" y="3726"/>
                  </a:lnTo>
                  <a:lnTo>
                    <a:pt x="125574" y="4115"/>
                  </a:lnTo>
                  <a:lnTo>
                    <a:pt x="126464" y="4727"/>
                  </a:lnTo>
                  <a:lnTo>
                    <a:pt x="127354" y="5394"/>
                  </a:lnTo>
                  <a:lnTo>
                    <a:pt x="128132" y="6173"/>
                  </a:lnTo>
                  <a:lnTo>
                    <a:pt x="128911" y="7118"/>
                  </a:lnTo>
                  <a:lnTo>
                    <a:pt x="129689" y="8175"/>
                  </a:lnTo>
                  <a:lnTo>
                    <a:pt x="130357" y="9399"/>
                  </a:lnTo>
                  <a:lnTo>
                    <a:pt x="131024" y="10678"/>
                  </a:lnTo>
                  <a:lnTo>
                    <a:pt x="131636" y="12124"/>
                  </a:lnTo>
                  <a:lnTo>
                    <a:pt x="132192" y="13681"/>
                  </a:lnTo>
                  <a:lnTo>
                    <a:pt x="132748" y="15405"/>
                  </a:lnTo>
                  <a:lnTo>
                    <a:pt x="136752" y="15794"/>
                  </a:lnTo>
                  <a:lnTo>
                    <a:pt x="136808" y="16517"/>
                  </a:lnTo>
                  <a:lnTo>
                    <a:pt x="136808" y="16795"/>
                  </a:lnTo>
                  <a:lnTo>
                    <a:pt x="136752" y="17018"/>
                  </a:lnTo>
                  <a:lnTo>
                    <a:pt x="133527" y="24025"/>
                  </a:lnTo>
                  <a:lnTo>
                    <a:pt x="130245" y="31032"/>
                  </a:lnTo>
                  <a:lnTo>
                    <a:pt x="130023" y="31477"/>
                  </a:lnTo>
                  <a:lnTo>
                    <a:pt x="129856" y="31866"/>
                  </a:lnTo>
                  <a:lnTo>
                    <a:pt x="129801" y="32256"/>
                  </a:lnTo>
                  <a:lnTo>
                    <a:pt x="129801" y="32645"/>
                  </a:lnTo>
                  <a:lnTo>
                    <a:pt x="129856" y="32812"/>
                  </a:lnTo>
                  <a:lnTo>
                    <a:pt x="129912" y="32979"/>
                  </a:lnTo>
                  <a:lnTo>
                    <a:pt x="130023" y="33090"/>
                  </a:lnTo>
                  <a:lnTo>
                    <a:pt x="130190" y="33257"/>
                  </a:lnTo>
                  <a:lnTo>
                    <a:pt x="130635" y="33535"/>
                  </a:lnTo>
                  <a:lnTo>
                    <a:pt x="131246" y="33702"/>
                  </a:lnTo>
                  <a:lnTo>
                    <a:pt x="134250" y="27528"/>
                  </a:lnTo>
                  <a:lnTo>
                    <a:pt x="135751" y="24414"/>
                  </a:lnTo>
                  <a:lnTo>
                    <a:pt x="137308" y="21355"/>
                  </a:lnTo>
                  <a:lnTo>
                    <a:pt x="138254" y="19687"/>
                  </a:lnTo>
                  <a:lnTo>
                    <a:pt x="139199" y="18185"/>
                  </a:lnTo>
                  <a:lnTo>
                    <a:pt x="140089" y="16851"/>
                  </a:lnTo>
                  <a:lnTo>
                    <a:pt x="140979" y="15738"/>
                  </a:lnTo>
                  <a:lnTo>
                    <a:pt x="141869" y="14737"/>
                  </a:lnTo>
                  <a:lnTo>
                    <a:pt x="142313" y="14348"/>
                  </a:lnTo>
                  <a:lnTo>
                    <a:pt x="142758" y="13959"/>
                  </a:lnTo>
                  <a:lnTo>
                    <a:pt x="143259" y="13625"/>
                  </a:lnTo>
                  <a:lnTo>
                    <a:pt x="143759" y="13292"/>
                  </a:lnTo>
                  <a:lnTo>
                    <a:pt x="144260" y="13013"/>
                  </a:lnTo>
                  <a:lnTo>
                    <a:pt x="144760" y="12791"/>
                  </a:lnTo>
                  <a:lnTo>
                    <a:pt x="145261" y="12624"/>
                  </a:lnTo>
                  <a:lnTo>
                    <a:pt x="145817" y="12457"/>
                  </a:lnTo>
                  <a:lnTo>
                    <a:pt x="146373" y="12346"/>
                  </a:lnTo>
                  <a:lnTo>
                    <a:pt x="146929" y="12235"/>
                  </a:lnTo>
                  <a:lnTo>
                    <a:pt x="147541" y="12235"/>
                  </a:lnTo>
                  <a:lnTo>
                    <a:pt x="148153" y="12179"/>
                  </a:lnTo>
                  <a:lnTo>
                    <a:pt x="149487" y="12290"/>
                  </a:lnTo>
                  <a:lnTo>
                    <a:pt x="150878" y="12513"/>
                  </a:lnTo>
                  <a:lnTo>
                    <a:pt x="152435" y="12847"/>
                  </a:lnTo>
                  <a:lnTo>
                    <a:pt x="154103" y="13292"/>
                  </a:lnTo>
                  <a:lnTo>
                    <a:pt x="155883" y="13848"/>
                  </a:lnTo>
                  <a:lnTo>
                    <a:pt x="157329" y="14348"/>
                  </a:lnTo>
                  <a:lnTo>
                    <a:pt x="158664" y="14960"/>
                  </a:lnTo>
                  <a:lnTo>
                    <a:pt x="159998" y="15627"/>
                  </a:lnTo>
                  <a:lnTo>
                    <a:pt x="161222" y="16406"/>
                  </a:lnTo>
                  <a:lnTo>
                    <a:pt x="162445" y="17240"/>
                  </a:lnTo>
                  <a:lnTo>
                    <a:pt x="163001" y="17741"/>
                  </a:lnTo>
                  <a:lnTo>
                    <a:pt x="163558" y="18241"/>
                  </a:lnTo>
                  <a:lnTo>
                    <a:pt x="164058" y="18742"/>
                  </a:lnTo>
                  <a:lnTo>
                    <a:pt x="164559" y="19353"/>
                  </a:lnTo>
                  <a:lnTo>
                    <a:pt x="165003" y="19909"/>
                  </a:lnTo>
                  <a:lnTo>
                    <a:pt x="165448" y="20521"/>
                  </a:lnTo>
                  <a:lnTo>
                    <a:pt x="165059" y="22134"/>
                  </a:lnTo>
                  <a:lnTo>
                    <a:pt x="164559" y="23691"/>
                  </a:lnTo>
                  <a:lnTo>
                    <a:pt x="164002" y="25248"/>
                  </a:lnTo>
                  <a:lnTo>
                    <a:pt x="163391" y="26694"/>
                  </a:lnTo>
                  <a:lnTo>
                    <a:pt x="162668" y="28140"/>
                  </a:lnTo>
                  <a:lnTo>
                    <a:pt x="161945" y="29586"/>
                  </a:lnTo>
                  <a:lnTo>
                    <a:pt x="161166" y="30976"/>
                  </a:lnTo>
                  <a:lnTo>
                    <a:pt x="160388" y="32367"/>
                  </a:lnTo>
                  <a:lnTo>
                    <a:pt x="158719" y="35147"/>
                  </a:lnTo>
                  <a:lnTo>
                    <a:pt x="157106" y="37872"/>
                  </a:lnTo>
                  <a:lnTo>
                    <a:pt x="156328" y="39263"/>
                  </a:lnTo>
                  <a:lnTo>
                    <a:pt x="155549" y="40709"/>
                  </a:lnTo>
                  <a:lnTo>
                    <a:pt x="154826" y="42155"/>
                  </a:lnTo>
                  <a:lnTo>
                    <a:pt x="154215" y="43601"/>
                  </a:lnTo>
                  <a:lnTo>
                    <a:pt x="154826" y="43100"/>
                  </a:lnTo>
                  <a:lnTo>
                    <a:pt x="155382" y="42600"/>
                  </a:lnTo>
                  <a:lnTo>
                    <a:pt x="155883" y="42043"/>
                  </a:lnTo>
                  <a:lnTo>
                    <a:pt x="156383" y="41487"/>
                  </a:lnTo>
                  <a:lnTo>
                    <a:pt x="157329" y="40264"/>
                  </a:lnTo>
                  <a:lnTo>
                    <a:pt x="158107" y="39040"/>
                  </a:lnTo>
                  <a:lnTo>
                    <a:pt x="158886" y="37761"/>
                  </a:lnTo>
                  <a:lnTo>
                    <a:pt x="159665" y="36482"/>
                  </a:lnTo>
                  <a:lnTo>
                    <a:pt x="160388" y="35203"/>
                  </a:lnTo>
                  <a:lnTo>
                    <a:pt x="161166" y="33924"/>
                  </a:lnTo>
                  <a:lnTo>
                    <a:pt x="162779" y="31477"/>
                  </a:lnTo>
                  <a:lnTo>
                    <a:pt x="164336" y="28919"/>
                  </a:lnTo>
                  <a:lnTo>
                    <a:pt x="167395" y="23858"/>
                  </a:lnTo>
                  <a:lnTo>
                    <a:pt x="168007" y="24748"/>
                  </a:lnTo>
                  <a:lnTo>
                    <a:pt x="168507" y="25693"/>
                  </a:lnTo>
                  <a:lnTo>
                    <a:pt x="168952" y="26583"/>
                  </a:lnTo>
                  <a:lnTo>
                    <a:pt x="169286" y="27584"/>
                  </a:lnTo>
                  <a:lnTo>
                    <a:pt x="169564" y="28530"/>
                  </a:lnTo>
                  <a:lnTo>
                    <a:pt x="169731" y="29531"/>
                  </a:lnTo>
                  <a:lnTo>
                    <a:pt x="169842" y="30476"/>
                  </a:lnTo>
                  <a:lnTo>
                    <a:pt x="169897" y="31477"/>
                  </a:lnTo>
                  <a:lnTo>
                    <a:pt x="169842" y="32478"/>
                  </a:lnTo>
                  <a:lnTo>
                    <a:pt x="169731" y="33479"/>
                  </a:lnTo>
                  <a:lnTo>
                    <a:pt x="169508" y="34424"/>
                  </a:lnTo>
                  <a:lnTo>
                    <a:pt x="169174" y="35370"/>
                  </a:lnTo>
                  <a:lnTo>
                    <a:pt x="168841" y="36315"/>
                  </a:lnTo>
                  <a:lnTo>
                    <a:pt x="168340" y="37261"/>
                  </a:lnTo>
                  <a:lnTo>
                    <a:pt x="167784" y="38151"/>
                  </a:lnTo>
                  <a:lnTo>
                    <a:pt x="167117" y="39040"/>
                  </a:lnTo>
                  <a:lnTo>
                    <a:pt x="165782" y="40653"/>
                  </a:lnTo>
                  <a:lnTo>
                    <a:pt x="164392" y="42266"/>
                  </a:lnTo>
                  <a:lnTo>
                    <a:pt x="162946" y="43823"/>
                  </a:lnTo>
                  <a:lnTo>
                    <a:pt x="161500" y="45436"/>
                  </a:lnTo>
                  <a:lnTo>
                    <a:pt x="160054" y="46937"/>
                  </a:lnTo>
                  <a:lnTo>
                    <a:pt x="158497" y="48439"/>
                  </a:lnTo>
                  <a:lnTo>
                    <a:pt x="156940" y="49885"/>
                  </a:lnTo>
                  <a:lnTo>
                    <a:pt x="155382" y="51275"/>
                  </a:lnTo>
                  <a:lnTo>
                    <a:pt x="152324" y="53889"/>
                  </a:lnTo>
                  <a:lnTo>
                    <a:pt x="149265" y="56447"/>
                  </a:lnTo>
                  <a:lnTo>
                    <a:pt x="143036" y="61564"/>
                  </a:lnTo>
                  <a:lnTo>
                    <a:pt x="130523" y="71574"/>
                  </a:lnTo>
                  <a:lnTo>
                    <a:pt x="129745" y="72186"/>
                  </a:lnTo>
                  <a:lnTo>
                    <a:pt x="129300" y="72464"/>
                  </a:lnTo>
                  <a:lnTo>
                    <a:pt x="128855" y="72686"/>
                  </a:lnTo>
                  <a:lnTo>
                    <a:pt x="128355" y="72909"/>
                  </a:lnTo>
                  <a:lnTo>
                    <a:pt x="127854" y="73076"/>
                  </a:lnTo>
                  <a:lnTo>
                    <a:pt x="127242" y="73242"/>
                  </a:lnTo>
                  <a:lnTo>
                    <a:pt x="126631" y="73354"/>
                  </a:lnTo>
                  <a:lnTo>
                    <a:pt x="129967" y="68070"/>
                  </a:lnTo>
                  <a:lnTo>
                    <a:pt x="133249" y="62732"/>
                  </a:lnTo>
                  <a:lnTo>
                    <a:pt x="138087" y="54834"/>
                  </a:lnTo>
                  <a:lnTo>
                    <a:pt x="142925" y="46937"/>
                  </a:lnTo>
                  <a:lnTo>
                    <a:pt x="143148" y="46493"/>
                  </a:lnTo>
                  <a:lnTo>
                    <a:pt x="143259" y="46048"/>
                  </a:lnTo>
                  <a:lnTo>
                    <a:pt x="143259" y="45658"/>
                  </a:lnTo>
                  <a:lnTo>
                    <a:pt x="143148" y="45325"/>
                  </a:lnTo>
                  <a:lnTo>
                    <a:pt x="142925" y="44991"/>
                  </a:lnTo>
                  <a:lnTo>
                    <a:pt x="142536" y="44713"/>
                  </a:lnTo>
                  <a:lnTo>
                    <a:pt x="142035" y="44435"/>
                  </a:lnTo>
                  <a:lnTo>
                    <a:pt x="141424" y="44212"/>
                  </a:lnTo>
                  <a:lnTo>
                    <a:pt x="137753" y="50775"/>
                  </a:lnTo>
                  <a:lnTo>
                    <a:pt x="134083" y="57393"/>
                  </a:lnTo>
                  <a:lnTo>
                    <a:pt x="132192" y="60618"/>
                  </a:lnTo>
                  <a:lnTo>
                    <a:pt x="130301" y="63899"/>
                  </a:lnTo>
                  <a:lnTo>
                    <a:pt x="128299" y="67069"/>
                  </a:lnTo>
                  <a:lnTo>
                    <a:pt x="126186" y="70239"/>
                  </a:lnTo>
                  <a:lnTo>
                    <a:pt x="124017" y="73354"/>
                  </a:lnTo>
                  <a:lnTo>
                    <a:pt x="122905" y="74855"/>
                  </a:lnTo>
                  <a:lnTo>
                    <a:pt x="121737" y="76357"/>
                  </a:lnTo>
                  <a:lnTo>
                    <a:pt x="120569" y="77858"/>
                  </a:lnTo>
                  <a:lnTo>
                    <a:pt x="119345" y="79304"/>
                  </a:lnTo>
                  <a:lnTo>
                    <a:pt x="118066" y="80750"/>
                  </a:lnTo>
                  <a:lnTo>
                    <a:pt x="116787" y="82196"/>
                  </a:lnTo>
                  <a:lnTo>
                    <a:pt x="115452" y="83586"/>
                  </a:lnTo>
                  <a:lnTo>
                    <a:pt x="114062" y="84921"/>
                  </a:lnTo>
                  <a:lnTo>
                    <a:pt x="112616" y="86256"/>
                  </a:lnTo>
                  <a:lnTo>
                    <a:pt x="111170" y="87591"/>
                  </a:lnTo>
                  <a:lnTo>
                    <a:pt x="109669" y="88870"/>
                  </a:lnTo>
                  <a:lnTo>
                    <a:pt x="108056" y="90149"/>
                  </a:lnTo>
                  <a:lnTo>
                    <a:pt x="106443" y="91372"/>
                  </a:lnTo>
                  <a:lnTo>
                    <a:pt x="104775" y="92540"/>
                  </a:lnTo>
                  <a:lnTo>
                    <a:pt x="104775" y="92540"/>
                  </a:lnTo>
                  <a:lnTo>
                    <a:pt x="105275" y="91261"/>
                  </a:lnTo>
                  <a:lnTo>
                    <a:pt x="105776" y="90038"/>
                  </a:lnTo>
                  <a:lnTo>
                    <a:pt x="106332" y="88870"/>
                  </a:lnTo>
                  <a:lnTo>
                    <a:pt x="106888" y="87757"/>
                  </a:lnTo>
                  <a:lnTo>
                    <a:pt x="108111" y="85533"/>
                  </a:lnTo>
                  <a:lnTo>
                    <a:pt x="109335" y="83364"/>
                  </a:lnTo>
                  <a:lnTo>
                    <a:pt x="110614" y="81306"/>
                  </a:lnTo>
                  <a:lnTo>
                    <a:pt x="111838" y="79249"/>
                  </a:lnTo>
                  <a:lnTo>
                    <a:pt x="113005" y="77191"/>
                  </a:lnTo>
                  <a:lnTo>
                    <a:pt x="113506" y="76134"/>
                  </a:lnTo>
                  <a:lnTo>
                    <a:pt x="114006" y="75078"/>
                  </a:lnTo>
                  <a:lnTo>
                    <a:pt x="114507" y="74021"/>
                  </a:lnTo>
                  <a:lnTo>
                    <a:pt x="115007" y="72964"/>
                  </a:lnTo>
                  <a:lnTo>
                    <a:pt x="116120" y="70907"/>
                  </a:lnTo>
                  <a:lnTo>
                    <a:pt x="118455" y="66903"/>
                  </a:lnTo>
                  <a:lnTo>
                    <a:pt x="119623" y="64845"/>
                  </a:lnTo>
                  <a:lnTo>
                    <a:pt x="120680" y="62787"/>
                  </a:lnTo>
                  <a:lnTo>
                    <a:pt x="121181" y="61730"/>
                  </a:lnTo>
                  <a:lnTo>
                    <a:pt x="121625" y="60674"/>
                  </a:lnTo>
                  <a:lnTo>
                    <a:pt x="122070" y="59562"/>
                  </a:lnTo>
                  <a:lnTo>
                    <a:pt x="122404" y="58449"/>
                  </a:lnTo>
                  <a:lnTo>
                    <a:pt x="121292" y="57838"/>
                  </a:lnTo>
                  <a:lnTo>
                    <a:pt x="116620" y="65790"/>
                  </a:lnTo>
                  <a:lnTo>
                    <a:pt x="114285" y="69794"/>
                  </a:lnTo>
                  <a:lnTo>
                    <a:pt x="112004" y="73799"/>
                  </a:lnTo>
                  <a:lnTo>
                    <a:pt x="109724" y="77803"/>
                  </a:lnTo>
                  <a:lnTo>
                    <a:pt x="107500" y="81918"/>
                  </a:lnTo>
                  <a:lnTo>
                    <a:pt x="102828" y="90482"/>
                  </a:lnTo>
                  <a:lnTo>
                    <a:pt x="102439" y="89871"/>
                  </a:lnTo>
                  <a:lnTo>
                    <a:pt x="102050" y="89259"/>
                  </a:lnTo>
                  <a:lnTo>
                    <a:pt x="101772" y="88592"/>
                  </a:lnTo>
                  <a:lnTo>
                    <a:pt x="101494" y="87980"/>
                  </a:lnTo>
                  <a:lnTo>
                    <a:pt x="101271" y="87368"/>
                  </a:lnTo>
                  <a:lnTo>
                    <a:pt x="101104" y="86812"/>
                  </a:lnTo>
                  <a:lnTo>
                    <a:pt x="100882" y="85588"/>
                  </a:lnTo>
                  <a:lnTo>
                    <a:pt x="100659" y="84421"/>
                  </a:lnTo>
                  <a:lnTo>
                    <a:pt x="100548" y="83253"/>
                  </a:lnTo>
                  <a:lnTo>
                    <a:pt x="100493" y="82140"/>
                  </a:lnTo>
                  <a:lnTo>
                    <a:pt x="100326" y="81028"/>
                  </a:lnTo>
                  <a:lnTo>
                    <a:pt x="99047" y="71630"/>
                  </a:lnTo>
                  <a:lnTo>
                    <a:pt x="97823" y="62231"/>
                  </a:lnTo>
                  <a:lnTo>
                    <a:pt x="96655" y="52777"/>
                  </a:lnTo>
                  <a:lnTo>
                    <a:pt x="95599" y="43378"/>
                  </a:lnTo>
                  <a:lnTo>
                    <a:pt x="95209" y="39430"/>
                  </a:lnTo>
                  <a:lnTo>
                    <a:pt x="95098" y="37483"/>
                  </a:lnTo>
                  <a:lnTo>
                    <a:pt x="94987" y="35537"/>
                  </a:lnTo>
                  <a:lnTo>
                    <a:pt x="94987" y="33535"/>
                  </a:lnTo>
                  <a:lnTo>
                    <a:pt x="94987" y="31644"/>
                  </a:lnTo>
                  <a:lnTo>
                    <a:pt x="95098" y="29697"/>
                  </a:lnTo>
                  <a:lnTo>
                    <a:pt x="95265" y="27751"/>
                  </a:lnTo>
                  <a:lnTo>
                    <a:pt x="95487" y="25860"/>
                  </a:lnTo>
                  <a:lnTo>
                    <a:pt x="95821" y="23969"/>
                  </a:lnTo>
                  <a:lnTo>
                    <a:pt x="96266" y="22078"/>
                  </a:lnTo>
                  <a:lnTo>
                    <a:pt x="96878" y="20188"/>
                  </a:lnTo>
                  <a:lnTo>
                    <a:pt x="97545" y="18352"/>
                  </a:lnTo>
                  <a:lnTo>
                    <a:pt x="98379" y="16517"/>
                  </a:lnTo>
                  <a:lnTo>
                    <a:pt x="98824" y="15627"/>
                  </a:lnTo>
                  <a:lnTo>
                    <a:pt x="99325" y="14737"/>
                  </a:lnTo>
                  <a:lnTo>
                    <a:pt x="99825" y="13848"/>
                  </a:lnTo>
                  <a:lnTo>
                    <a:pt x="100381" y="12958"/>
                  </a:lnTo>
                  <a:lnTo>
                    <a:pt x="101438" y="11456"/>
                  </a:lnTo>
                  <a:lnTo>
                    <a:pt x="102606" y="10010"/>
                  </a:lnTo>
                  <a:lnTo>
                    <a:pt x="103774" y="8676"/>
                  </a:lnTo>
                  <a:lnTo>
                    <a:pt x="104441" y="8064"/>
                  </a:lnTo>
                  <a:lnTo>
                    <a:pt x="105053" y="7452"/>
                  </a:lnTo>
                  <a:lnTo>
                    <a:pt x="105776" y="6840"/>
                  </a:lnTo>
                  <a:lnTo>
                    <a:pt x="106443" y="6284"/>
                  </a:lnTo>
                  <a:lnTo>
                    <a:pt x="107166" y="5784"/>
                  </a:lnTo>
                  <a:lnTo>
                    <a:pt x="107889" y="5283"/>
                  </a:lnTo>
                  <a:lnTo>
                    <a:pt x="108668" y="4838"/>
                  </a:lnTo>
                  <a:lnTo>
                    <a:pt x="109502" y="4393"/>
                  </a:lnTo>
                  <a:lnTo>
                    <a:pt x="110336" y="4004"/>
                  </a:lnTo>
                  <a:lnTo>
                    <a:pt x="111170" y="3615"/>
                  </a:lnTo>
                  <a:lnTo>
                    <a:pt x="111782" y="3392"/>
                  </a:lnTo>
                  <a:lnTo>
                    <a:pt x="112394" y="3226"/>
                  </a:lnTo>
                  <a:lnTo>
                    <a:pt x="113673" y="2947"/>
                  </a:lnTo>
                  <a:lnTo>
                    <a:pt x="115063" y="2781"/>
                  </a:lnTo>
                  <a:lnTo>
                    <a:pt x="116565" y="2503"/>
                  </a:lnTo>
                  <a:close/>
                  <a:moveTo>
                    <a:pt x="67069" y="19631"/>
                  </a:moveTo>
                  <a:lnTo>
                    <a:pt x="67737" y="19687"/>
                  </a:lnTo>
                  <a:lnTo>
                    <a:pt x="68348" y="19798"/>
                  </a:lnTo>
                  <a:lnTo>
                    <a:pt x="69016" y="19909"/>
                  </a:lnTo>
                  <a:lnTo>
                    <a:pt x="69627" y="20132"/>
                  </a:lnTo>
                  <a:lnTo>
                    <a:pt x="70239" y="20354"/>
                  </a:lnTo>
                  <a:lnTo>
                    <a:pt x="70851" y="20632"/>
                  </a:lnTo>
                  <a:lnTo>
                    <a:pt x="71463" y="20966"/>
                  </a:lnTo>
                  <a:lnTo>
                    <a:pt x="72074" y="21355"/>
                  </a:lnTo>
                  <a:lnTo>
                    <a:pt x="72630" y="21800"/>
                  </a:lnTo>
                  <a:lnTo>
                    <a:pt x="73798" y="22690"/>
                  </a:lnTo>
                  <a:lnTo>
                    <a:pt x="74911" y="23691"/>
                  </a:lnTo>
                  <a:lnTo>
                    <a:pt x="75967" y="24637"/>
                  </a:lnTo>
                  <a:lnTo>
                    <a:pt x="76968" y="25693"/>
                  </a:lnTo>
                  <a:lnTo>
                    <a:pt x="77969" y="26694"/>
                  </a:lnTo>
                  <a:lnTo>
                    <a:pt x="78915" y="27807"/>
                  </a:lnTo>
                  <a:lnTo>
                    <a:pt x="79805" y="28919"/>
                  </a:lnTo>
                  <a:lnTo>
                    <a:pt x="80639" y="30031"/>
                  </a:lnTo>
                  <a:lnTo>
                    <a:pt x="81473" y="31199"/>
                  </a:lnTo>
                  <a:lnTo>
                    <a:pt x="82251" y="32367"/>
                  </a:lnTo>
                  <a:lnTo>
                    <a:pt x="83030" y="33590"/>
                  </a:lnTo>
                  <a:lnTo>
                    <a:pt x="83753" y="34814"/>
                  </a:lnTo>
                  <a:lnTo>
                    <a:pt x="84476" y="36093"/>
                  </a:lnTo>
                  <a:lnTo>
                    <a:pt x="85088" y="37372"/>
                  </a:lnTo>
                  <a:lnTo>
                    <a:pt x="85755" y="38651"/>
                  </a:lnTo>
                  <a:lnTo>
                    <a:pt x="86367" y="39986"/>
                  </a:lnTo>
                  <a:lnTo>
                    <a:pt x="87090" y="41765"/>
                  </a:lnTo>
                  <a:lnTo>
                    <a:pt x="87813" y="43545"/>
                  </a:lnTo>
                  <a:lnTo>
                    <a:pt x="89147" y="47104"/>
                  </a:lnTo>
                  <a:lnTo>
                    <a:pt x="90371" y="50719"/>
                  </a:lnTo>
                  <a:lnTo>
                    <a:pt x="91483" y="54334"/>
                  </a:lnTo>
                  <a:lnTo>
                    <a:pt x="92484" y="58004"/>
                  </a:lnTo>
                  <a:lnTo>
                    <a:pt x="93430" y="61675"/>
                  </a:lnTo>
                  <a:lnTo>
                    <a:pt x="94319" y="65401"/>
                  </a:lnTo>
                  <a:lnTo>
                    <a:pt x="95209" y="69127"/>
                  </a:lnTo>
                  <a:lnTo>
                    <a:pt x="95432" y="70184"/>
                  </a:lnTo>
                  <a:lnTo>
                    <a:pt x="95599" y="71296"/>
                  </a:lnTo>
                  <a:lnTo>
                    <a:pt x="95710" y="72464"/>
                  </a:lnTo>
                  <a:lnTo>
                    <a:pt x="95765" y="73632"/>
                  </a:lnTo>
                  <a:lnTo>
                    <a:pt x="94764" y="72186"/>
                  </a:lnTo>
                  <a:lnTo>
                    <a:pt x="93819" y="70740"/>
                  </a:lnTo>
                  <a:lnTo>
                    <a:pt x="91928" y="67737"/>
                  </a:lnTo>
                  <a:lnTo>
                    <a:pt x="88258" y="61730"/>
                  </a:lnTo>
                  <a:lnTo>
                    <a:pt x="86422" y="58727"/>
                  </a:lnTo>
                  <a:lnTo>
                    <a:pt x="84476" y="55780"/>
                  </a:lnTo>
                  <a:lnTo>
                    <a:pt x="83475" y="54334"/>
                  </a:lnTo>
                  <a:lnTo>
                    <a:pt x="82474" y="52944"/>
                  </a:lnTo>
                  <a:lnTo>
                    <a:pt x="81362" y="51553"/>
                  </a:lnTo>
                  <a:lnTo>
                    <a:pt x="80249" y="50219"/>
                  </a:lnTo>
                  <a:lnTo>
                    <a:pt x="79193" y="50663"/>
                  </a:lnTo>
                  <a:lnTo>
                    <a:pt x="79471" y="51553"/>
                  </a:lnTo>
                  <a:lnTo>
                    <a:pt x="79749" y="52499"/>
                  </a:lnTo>
                  <a:lnTo>
                    <a:pt x="80027" y="53389"/>
                  </a:lnTo>
                  <a:lnTo>
                    <a:pt x="80249" y="53833"/>
                  </a:lnTo>
                  <a:lnTo>
                    <a:pt x="80472" y="54223"/>
                  </a:lnTo>
                  <a:lnTo>
                    <a:pt x="81973" y="56447"/>
                  </a:lnTo>
                  <a:lnTo>
                    <a:pt x="83531" y="58616"/>
                  </a:lnTo>
                  <a:lnTo>
                    <a:pt x="86701" y="63010"/>
                  </a:lnTo>
                  <a:lnTo>
                    <a:pt x="88202" y="65234"/>
                  </a:lnTo>
                  <a:lnTo>
                    <a:pt x="89648" y="67459"/>
                  </a:lnTo>
                  <a:lnTo>
                    <a:pt x="90315" y="68627"/>
                  </a:lnTo>
                  <a:lnTo>
                    <a:pt x="90983" y="69794"/>
                  </a:lnTo>
                  <a:lnTo>
                    <a:pt x="91594" y="70962"/>
                  </a:lnTo>
                  <a:lnTo>
                    <a:pt x="92206" y="72130"/>
                  </a:lnTo>
                  <a:lnTo>
                    <a:pt x="93430" y="74633"/>
                  </a:lnTo>
                  <a:lnTo>
                    <a:pt x="94653" y="77135"/>
                  </a:lnTo>
                  <a:lnTo>
                    <a:pt x="95821" y="79694"/>
                  </a:lnTo>
                  <a:lnTo>
                    <a:pt x="96377" y="80973"/>
                  </a:lnTo>
                  <a:lnTo>
                    <a:pt x="96878" y="82252"/>
                  </a:lnTo>
                  <a:lnTo>
                    <a:pt x="97323" y="83586"/>
                  </a:lnTo>
                  <a:lnTo>
                    <a:pt x="97712" y="84921"/>
                  </a:lnTo>
                  <a:lnTo>
                    <a:pt x="98046" y="86311"/>
                  </a:lnTo>
                  <a:lnTo>
                    <a:pt x="98324" y="87702"/>
                  </a:lnTo>
                  <a:lnTo>
                    <a:pt x="98490" y="89148"/>
                  </a:lnTo>
                  <a:lnTo>
                    <a:pt x="98546" y="90649"/>
                  </a:lnTo>
                  <a:lnTo>
                    <a:pt x="98546" y="92151"/>
                  </a:lnTo>
                  <a:lnTo>
                    <a:pt x="98379" y="93652"/>
                  </a:lnTo>
                  <a:lnTo>
                    <a:pt x="95265" y="89426"/>
                  </a:lnTo>
                  <a:lnTo>
                    <a:pt x="92151" y="85088"/>
                  </a:lnTo>
                  <a:lnTo>
                    <a:pt x="90871" y="83253"/>
                  </a:lnTo>
                  <a:lnTo>
                    <a:pt x="89648" y="81362"/>
                  </a:lnTo>
                  <a:lnTo>
                    <a:pt x="88369" y="79527"/>
                  </a:lnTo>
                  <a:lnTo>
                    <a:pt x="87034" y="77691"/>
                  </a:lnTo>
                  <a:lnTo>
                    <a:pt x="86311" y="76746"/>
                  </a:lnTo>
                  <a:lnTo>
                    <a:pt x="85922" y="76357"/>
                  </a:lnTo>
                  <a:lnTo>
                    <a:pt x="85477" y="75912"/>
                  </a:lnTo>
                  <a:lnTo>
                    <a:pt x="84977" y="75523"/>
                  </a:lnTo>
                  <a:lnTo>
                    <a:pt x="84476" y="75189"/>
                  </a:lnTo>
                  <a:lnTo>
                    <a:pt x="83975" y="74800"/>
                  </a:lnTo>
                  <a:lnTo>
                    <a:pt x="83419" y="74466"/>
                  </a:lnTo>
                  <a:lnTo>
                    <a:pt x="83642" y="75356"/>
                  </a:lnTo>
                  <a:lnTo>
                    <a:pt x="83864" y="76190"/>
                  </a:lnTo>
                  <a:lnTo>
                    <a:pt x="84198" y="76968"/>
                  </a:lnTo>
                  <a:lnTo>
                    <a:pt x="84587" y="77747"/>
                  </a:lnTo>
                  <a:lnTo>
                    <a:pt x="84977" y="78470"/>
                  </a:lnTo>
                  <a:lnTo>
                    <a:pt x="85421" y="79193"/>
                  </a:lnTo>
                  <a:lnTo>
                    <a:pt x="86367" y="80583"/>
                  </a:lnTo>
                  <a:lnTo>
                    <a:pt x="87423" y="81974"/>
                  </a:lnTo>
                  <a:lnTo>
                    <a:pt x="88480" y="83308"/>
                  </a:lnTo>
                  <a:lnTo>
                    <a:pt x="89481" y="84643"/>
                  </a:lnTo>
                  <a:lnTo>
                    <a:pt x="90427" y="86033"/>
                  </a:lnTo>
                  <a:lnTo>
                    <a:pt x="93986" y="91762"/>
                  </a:lnTo>
                  <a:lnTo>
                    <a:pt x="97712" y="97601"/>
                  </a:lnTo>
                  <a:lnTo>
                    <a:pt x="96600" y="97935"/>
                  </a:lnTo>
                  <a:lnTo>
                    <a:pt x="95599" y="98157"/>
                  </a:lnTo>
                  <a:lnTo>
                    <a:pt x="95154" y="98213"/>
                  </a:lnTo>
                  <a:lnTo>
                    <a:pt x="94709" y="98213"/>
                  </a:lnTo>
                  <a:lnTo>
                    <a:pt x="93819" y="98101"/>
                  </a:lnTo>
                  <a:lnTo>
                    <a:pt x="92985" y="97935"/>
                  </a:lnTo>
                  <a:lnTo>
                    <a:pt x="92206" y="97601"/>
                  </a:lnTo>
                  <a:lnTo>
                    <a:pt x="91428" y="97156"/>
                  </a:lnTo>
                  <a:lnTo>
                    <a:pt x="90705" y="96655"/>
                  </a:lnTo>
                  <a:lnTo>
                    <a:pt x="79193" y="87869"/>
                  </a:lnTo>
                  <a:lnTo>
                    <a:pt x="73465" y="83420"/>
                  </a:lnTo>
                  <a:lnTo>
                    <a:pt x="67792" y="78915"/>
                  </a:lnTo>
                  <a:lnTo>
                    <a:pt x="64233" y="76023"/>
                  </a:lnTo>
                  <a:lnTo>
                    <a:pt x="60729" y="73020"/>
                  </a:lnTo>
                  <a:lnTo>
                    <a:pt x="53778" y="66903"/>
                  </a:lnTo>
                  <a:lnTo>
                    <a:pt x="53500" y="67236"/>
                  </a:lnTo>
                  <a:lnTo>
                    <a:pt x="53333" y="67570"/>
                  </a:lnTo>
                  <a:lnTo>
                    <a:pt x="53166" y="67848"/>
                  </a:lnTo>
                  <a:lnTo>
                    <a:pt x="53055" y="68126"/>
                  </a:lnTo>
                  <a:lnTo>
                    <a:pt x="53055" y="68404"/>
                  </a:lnTo>
                  <a:lnTo>
                    <a:pt x="53055" y="68627"/>
                  </a:lnTo>
                  <a:lnTo>
                    <a:pt x="53110" y="68849"/>
                  </a:lnTo>
                  <a:lnTo>
                    <a:pt x="53166" y="69071"/>
                  </a:lnTo>
                  <a:lnTo>
                    <a:pt x="53388" y="69461"/>
                  </a:lnTo>
                  <a:lnTo>
                    <a:pt x="53722" y="69794"/>
                  </a:lnTo>
                  <a:lnTo>
                    <a:pt x="54445" y="70462"/>
                  </a:lnTo>
                  <a:lnTo>
                    <a:pt x="86033" y="96600"/>
                  </a:lnTo>
                  <a:lnTo>
                    <a:pt x="86200" y="96767"/>
                  </a:lnTo>
                  <a:lnTo>
                    <a:pt x="86311" y="97045"/>
                  </a:lnTo>
                  <a:lnTo>
                    <a:pt x="86701" y="98046"/>
                  </a:lnTo>
                  <a:lnTo>
                    <a:pt x="80194" y="96655"/>
                  </a:lnTo>
                  <a:lnTo>
                    <a:pt x="77079" y="95933"/>
                  </a:lnTo>
                  <a:lnTo>
                    <a:pt x="74021" y="95154"/>
                  </a:lnTo>
                  <a:lnTo>
                    <a:pt x="69961" y="93986"/>
                  </a:lnTo>
                  <a:lnTo>
                    <a:pt x="68015" y="93374"/>
                  </a:lnTo>
                  <a:lnTo>
                    <a:pt x="66013" y="92707"/>
                  </a:lnTo>
                  <a:lnTo>
                    <a:pt x="64066" y="92040"/>
                  </a:lnTo>
                  <a:lnTo>
                    <a:pt x="62120" y="91317"/>
                  </a:lnTo>
                  <a:lnTo>
                    <a:pt x="60173" y="90538"/>
                  </a:lnTo>
                  <a:lnTo>
                    <a:pt x="58227" y="89759"/>
                  </a:lnTo>
                  <a:lnTo>
                    <a:pt x="56336" y="88925"/>
                  </a:lnTo>
                  <a:lnTo>
                    <a:pt x="54445" y="88035"/>
                  </a:lnTo>
                  <a:lnTo>
                    <a:pt x="52554" y="87146"/>
                  </a:lnTo>
                  <a:lnTo>
                    <a:pt x="50719" y="86200"/>
                  </a:lnTo>
                  <a:lnTo>
                    <a:pt x="48884" y="85199"/>
                  </a:lnTo>
                  <a:lnTo>
                    <a:pt x="47049" y="84198"/>
                  </a:lnTo>
                  <a:lnTo>
                    <a:pt x="45213" y="83086"/>
                  </a:lnTo>
                  <a:lnTo>
                    <a:pt x="43434" y="81974"/>
                  </a:lnTo>
                  <a:lnTo>
                    <a:pt x="42766" y="81529"/>
                  </a:lnTo>
                  <a:lnTo>
                    <a:pt x="42099" y="81028"/>
                  </a:lnTo>
                  <a:lnTo>
                    <a:pt x="41487" y="80528"/>
                  </a:lnTo>
                  <a:lnTo>
                    <a:pt x="40875" y="79972"/>
                  </a:lnTo>
                  <a:lnTo>
                    <a:pt x="39708" y="78859"/>
                  </a:lnTo>
                  <a:lnTo>
                    <a:pt x="38651" y="77636"/>
                  </a:lnTo>
                  <a:lnTo>
                    <a:pt x="37650" y="76357"/>
                  </a:lnTo>
                  <a:lnTo>
                    <a:pt x="36705" y="75022"/>
                  </a:lnTo>
                  <a:lnTo>
                    <a:pt x="35815" y="73632"/>
                  </a:lnTo>
                  <a:lnTo>
                    <a:pt x="34981" y="72241"/>
                  </a:lnTo>
                  <a:lnTo>
                    <a:pt x="34702" y="71741"/>
                  </a:lnTo>
                  <a:lnTo>
                    <a:pt x="34480" y="71185"/>
                  </a:lnTo>
                  <a:lnTo>
                    <a:pt x="34313" y="70573"/>
                  </a:lnTo>
                  <a:lnTo>
                    <a:pt x="34146" y="69961"/>
                  </a:lnTo>
                  <a:lnTo>
                    <a:pt x="33813" y="68515"/>
                  </a:lnTo>
                  <a:lnTo>
                    <a:pt x="33368" y="66791"/>
                  </a:lnTo>
                  <a:lnTo>
                    <a:pt x="52888" y="80194"/>
                  </a:lnTo>
                  <a:lnTo>
                    <a:pt x="53611" y="79249"/>
                  </a:lnTo>
                  <a:lnTo>
                    <a:pt x="52332" y="78081"/>
                  </a:lnTo>
                  <a:lnTo>
                    <a:pt x="50997" y="76968"/>
                  </a:lnTo>
                  <a:lnTo>
                    <a:pt x="49607" y="75856"/>
                  </a:lnTo>
                  <a:lnTo>
                    <a:pt x="48161" y="74855"/>
                  </a:lnTo>
                  <a:lnTo>
                    <a:pt x="45213" y="72797"/>
                  </a:lnTo>
                  <a:lnTo>
                    <a:pt x="43767" y="71796"/>
                  </a:lnTo>
                  <a:lnTo>
                    <a:pt x="42321" y="70795"/>
                  </a:lnTo>
                  <a:lnTo>
                    <a:pt x="40875" y="69683"/>
                  </a:lnTo>
                  <a:lnTo>
                    <a:pt x="39541" y="68571"/>
                  </a:lnTo>
                  <a:lnTo>
                    <a:pt x="38206" y="67403"/>
                  </a:lnTo>
                  <a:lnTo>
                    <a:pt x="36983" y="66124"/>
                  </a:lnTo>
                  <a:lnTo>
                    <a:pt x="36371" y="65457"/>
                  </a:lnTo>
                  <a:lnTo>
                    <a:pt x="35815" y="64734"/>
                  </a:lnTo>
                  <a:lnTo>
                    <a:pt x="35259" y="64011"/>
                  </a:lnTo>
                  <a:lnTo>
                    <a:pt x="34758" y="63288"/>
                  </a:lnTo>
                  <a:lnTo>
                    <a:pt x="34313" y="62509"/>
                  </a:lnTo>
                  <a:lnTo>
                    <a:pt x="33813" y="61675"/>
                  </a:lnTo>
                  <a:lnTo>
                    <a:pt x="33423" y="60841"/>
                  </a:lnTo>
                  <a:lnTo>
                    <a:pt x="33034" y="59951"/>
                  </a:lnTo>
                  <a:lnTo>
                    <a:pt x="34981" y="55057"/>
                  </a:lnTo>
                  <a:lnTo>
                    <a:pt x="42599" y="60062"/>
                  </a:lnTo>
                  <a:lnTo>
                    <a:pt x="42544" y="59284"/>
                  </a:lnTo>
                  <a:lnTo>
                    <a:pt x="42377" y="58616"/>
                  </a:lnTo>
                  <a:lnTo>
                    <a:pt x="42155" y="58060"/>
                  </a:lnTo>
                  <a:lnTo>
                    <a:pt x="41821" y="57504"/>
                  </a:lnTo>
                  <a:lnTo>
                    <a:pt x="41432" y="57059"/>
                  </a:lnTo>
                  <a:lnTo>
                    <a:pt x="41042" y="56614"/>
                  </a:lnTo>
                  <a:lnTo>
                    <a:pt x="40597" y="56225"/>
                  </a:lnTo>
                  <a:lnTo>
                    <a:pt x="40097" y="55836"/>
                  </a:lnTo>
                  <a:lnTo>
                    <a:pt x="39151" y="55113"/>
                  </a:lnTo>
                  <a:lnTo>
                    <a:pt x="38707" y="54723"/>
                  </a:lnTo>
                  <a:lnTo>
                    <a:pt x="38262" y="54334"/>
                  </a:lnTo>
                  <a:lnTo>
                    <a:pt x="37928" y="53889"/>
                  </a:lnTo>
                  <a:lnTo>
                    <a:pt x="37594" y="53444"/>
                  </a:lnTo>
                  <a:lnTo>
                    <a:pt x="37316" y="52944"/>
                  </a:lnTo>
                  <a:lnTo>
                    <a:pt x="37149" y="52332"/>
                  </a:lnTo>
                  <a:lnTo>
                    <a:pt x="37650" y="51887"/>
                  </a:lnTo>
                  <a:lnTo>
                    <a:pt x="38150" y="51498"/>
                  </a:lnTo>
                  <a:lnTo>
                    <a:pt x="38707" y="51108"/>
                  </a:lnTo>
                  <a:lnTo>
                    <a:pt x="39263" y="50830"/>
                  </a:lnTo>
                  <a:lnTo>
                    <a:pt x="39819" y="50552"/>
                  </a:lnTo>
                  <a:lnTo>
                    <a:pt x="40375" y="50274"/>
                  </a:lnTo>
                  <a:lnTo>
                    <a:pt x="40987" y="50052"/>
                  </a:lnTo>
                  <a:lnTo>
                    <a:pt x="41598" y="49885"/>
                  </a:lnTo>
                  <a:lnTo>
                    <a:pt x="42822" y="49607"/>
                  </a:lnTo>
                  <a:lnTo>
                    <a:pt x="44101" y="49440"/>
                  </a:lnTo>
                  <a:lnTo>
                    <a:pt x="45380" y="49329"/>
                  </a:lnTo>
                  <a:lnTo>
                    <a:pt x="47049" y="49329"/>
                  </a:lnTo>
                  <a:lnTo>
                    <a:pt x="47438" y="49440"/>
                  </a:lnTo>
                  <a:lnTo>
                    <a:pt x="47771" y="49662"/>
                  </a:lnTo>
                  <a:lnTo>
                    <a:pt x="48161" y="49885"/>
                  </a:lnTo>
                  <a:lnTo>
                    <a:pt x="48884" y="50385"/>
                  </a:lnTo>
                  <a:lnTo>
                    <a:pt x="49551" y="50942"/>
                  </a:lnTo>
                  <a:lnTo>
                    <a:pt x="51942" y="52944"/>
                  </a:lnTo>
                  <a:lnTo>
                    <a:pt x="54334" y="55001"/>
                  </a:lnTo>
                  <a:lnTo>
                    <a:pt x="59061" y="59005"/>
                  </a:lnTo>
                  <a:lnTo>
                    <a:pt x="59617" y="59395"/>
                  </a:lnTo>
                  <a:lnTo>
                    <a:pt x="60229" y="59673"/>
                  </a:lnTo>
                  <a:lnTo>
                    <a:pt x="61452" y="60285"/>
                  </a:lnTo>
                  <a:lnTo>
                    <a:pt x="62120" y="59450"/>
                  </a:lnTo>
                  <a:lnTo>
                    <a:pt x="58338" y="55947"/>
                  </a:lnTo>
                  <a:lnTo>
                    <a:pt x="55224" y="53055"/>
                  </a:lnTo>
                  <a:lnTo>
                    <a:pt x="53666" y="51609"/>
                  </a:lnTo>
                  <a:lnTo>
                    <a:pt x="52165" y="50107"/>
                  </a:lnTo>
                  <a:lnTo>
                    <a:pt x="51331" y="49162"/>
                  </a:lnTo>
                  <a:lnTo>
                    <a:pt x="50608" y="48217"/>
                  </a:lnTo>
                  <a:lnTo>
                    <a:pt x="49940" y="47215"/>
                  </a:lnTo>
                  <a:lnTo>
                    <a:pt x="49440" y="46103"/>
                  </a:lnTo>
                  <a:lnTo>
                    <a:pt x="48995" y="45047"/>
                  </a:lnTo>
                  <a:lnTo>
                    <a:pt x="48606" y="43879"/>
                  </a:lnTo>
                  <a:lnTo>
                    <a:pt x="48383" y="42711"/>
                  </a:lnTo>
                  <a:lnTo>
                    <a:pt x="48216" y="41543"/>
                  </a:lnTo>
                  <a:lnTo>
                    <a:pt x="48161" y="40319"/>
                  </a:lnTo>
                  <a:lnTo>
                    <a:pt x="48161" y="39040"/>
                  </a:lnTo>
                  <a:lnTo>
                    <a:pt x="48328" y="37817"/>
                  </a:lnTo>
                  <a:lnTo>
                    <a:pt x="48550" y="36538"/>
                  </a:lnTo>
                  <a:lnTo>
                    <a:pt x="48884" y="35259"/>
                  </a:lnTo>
                  <a:lnTo>
                    <a:pt x="49329" y="33924"/>
                  </a:lnTo>
                  <a:lnTo>
                    <a:pt x="49885" y="32645"/>
                  </a:lnTo>
                  <a:lnTo>
                    <a:pt x="50497" y="31366"/>
                  </a:lnTo>
                  <a:lnTo>
                    <a:pt x="53555" y="34703"/>
                  </a:lnTo>
                  <a:lnTo>
                    <a:pt x="55112" y="36315"/>
                  </a:lnTo>
                  <a:lnTo>
                    <a:pt x="56614" y="37872"/>
                  </a:lnTo>
                  <a:lnTo>
                    <a:pt x="57281" y="38651"/>
                  </a:lnTo>
                  <a:lnTo>
                    <a:pt x="57893" y="39430"/>
                  </a:lnTo>
                  <a:lnTo>
                    <a:pt x="58449" y="40264"/>
                  </a:lnTo>
                  <a:lnTo>
                    <a:pt x="59005" y="41098"/>
                  </a:lnTo>
                  <a:lnTo>
                    <a:pt x="59617" y="41877"/>
                  </a:lnTo>
                  <a:lnTo>
                    <a:pt x="60006" y="42210"/>
                  </a:lnTo>
                  <a:lnTo>
                    <a:pt x="60340" y="42544"/>
                  </a:lnTo>
                  <a:lnTo>
                    <a:pt x="60785" y="42822"/>
                  </a:lnTo>
                  <a:lnTo>
                    <a:pt x="61230" y="43100"/>
                  </a:lnTo>
                  <a:lnTo>
                    <a:pt x="61730" y="43323"/>
                  </a:lnTo>
                  <a:lnTo>
                    <a:pt x="62231" y="43434"/>
                  </a:lnTo>
                  <a:lnTo>
                    <a:pt x="61842" y="42377"/>
                  </a:lnTo>
                  <a:lnTo>
                    <a:pt x="61341" y="41321"/>
                  </a:lnTo>
                  <a:lnTo>
                    <a:pt x="60785" y="40319"/>
                  </a:lnTo>
                  <a:lnTo>
                    <a:pt x="60173" y="39374"/>
                  </a:lnTo>
                  <a:lnTo>
                    <a:pt x="59561" y="38429"/>
                  </a:lnTo>
                  <a:lnTo>
                    <a:pt x="58894" y="37483"/>
                  </a:lnTo>
                  <a:lnTo>
                    <a:pt x="57448" y="35759"/>
                  </a:lnTo>
                  <a:lnTo>
                    <a:pt x="54501" y="32256"/>
                  </a:lnTo>
                  <a:lnTo>
                    <a:pt x="52999" y="30476"/>
                  </a:lnTo>
                  <a:lnTo>
                    <a:pt x="52332" y="29586"/>
                  </a:lnTo>
                  <a:lnTo>
                    <a:pt x="51664" y="28641"/>
                  </a:lnTo>
                  <a:lnTo>
                    <a:pt x="51942" y="27973"/>
                  </a:lnTo>
                  <a:lnTo>
                    <a:pt x="52221" y="27306"/>
                  </a:lnTo>
                  <a:lnTo>
                    <a:pt x="52554" y="26694"/>
                  </a:lnTo>
                  <a:lnTo>
                    <a:pt x="52943" y="26138"/>
                  </a:lnTo>
                  <a:lnTo>
                    <a:pt x="53333" y="25582"/>
                  </a:lnTo>
                  <a:lnTo>
                    <a:pt x="53778" y="25081"/>
                  </a:lnTo>
                  <a:lnTo>
                    <a:pt x="54223" y="24581"/>
                  </a:lnTo>
                  <a:lnTo>
                    <a:pt x="54723" y="24136"/>
                  </a:lnTo>
                  <a:lnTo>
                    <a:pt x="55279" y="23691"/>
                  </a:lnTo>
                  <a:lnTo>
                    <a:pt x="55835" y="23302"/>
                  </a:lnTo>
                  <a:lnTo>
                    <a:pt x="56391" y="22913"/>
                  </a:lnTo>
                  <a:lnTo>
                    <a:pt x="57003" y="22579"/>
                  </a:lnTo>
                  <a:lnTo>
                    <a:pt x="57671" y="22245"/>
                  </a:lnTo>
                  <a:lnTo>
                    <a:pt x="58338" y="21912"/>
                  </a:lnTo>
                  <a:lnTo>
                    <a:pt x="59839" y="21411"/>
                  </a:lnTo>
                  <a:lnTo>
                    <a:pt x="73020" y="39819"/>
                  </a:lnTo>
                  <a:lnTo>
                    <a:pt x="73910" y="39207"/>
                  </a:lnTo>
                  <a:lnTo>
                    <a:pt x="73409" y="37928"/>
                  </a:lnTo>
                  <a:lnTo>
                    <a:pt x="72853" y="36705"/>
                  </a:lnTo>
                  <a:lnTo>
                    <a:pt x="72241" y="35481"/>
                  </a:lnTo>
                  <a:lnTo>
                    <a:pt x="71518" y="34313"/>
                  </a:lnTo>
                  <a:lnTo>
                    <a:pt x="70795" y="33201"/>
                  </a:lnTo>
                  <a:lnTo>
                    <a:pt x="70017" y="32033"/>
                  </a:lnTo>
                  <a:lnTo>
                    <a:pt x="68404" y="29809"/>
                  </a:lnTo>
                  <a:lnTo>
                    <a:pt x="66735" y="27584"/>
                  </a:lnTo>
                  <a:lnTo>
                    <a:pt x="65123" y="25304"/>
                  </a:lnTo>
                  <a:lnTo>
                    <a:pt x="64344" y="24136"/>
                  </a:lnTo>
                  <a:lnTo>
                    <a:pt x="63566" y="22913"/>
                  </a:lnTo>
                  <a:lnTo>
                    <a:pt x="62898" y="21689"/>
                  </a:lnTo>
                  <a:lnTo>
                    <a:pt x="62231" y="20410"/>
                  </a:lnTo>
                  <a:lnTo>
                    <a:pt x="63677" y="20021"/>
                  </a:lnTo>
                  <a:lnTo>
                    <a:pt x="64400" y="19854"/>
                  </a:lnTo>
                  <a:lnTo>
                    <a:pt x="65067" y="19743"/>
                  </a:lnTo>
                  <a:lnTo>
                    <a:pt x="65734" y="19687"/>
                  </a:lnTo>
                  <a:lnTo>
                    <a:pt x="66402" y="19631"/>
                  </a:lnTo>
                  <a:close/>
                  <a:moveTo>
                    <a:pt x="182299" y="52499"/>
                  </a:moveTo>
                  <a:lnTo>
                    <a:pt x="184079" y="52610"/>
                  </a:lnTo>
                  <a:lnTo>
                    <a:pt x="185858" y="52777"/>
                  </a:lnTo>
                  <a:lnTo>
                    <a:pt x="187026" y="52999"/>
                  </a:lnTo>
                  <a:lnTo>
                    <a:pt x="188194" y="53277"/>
                  </a:lnTo>
                  <a:lnTo>
                    <a:pt x="189362" y="53667"/>
                  </a:lnTo>
                  <a:lnTo>
                    <a:pt x="190530" y="54112"/>
                  </a:lnTo>
                  <a:lnTo>
                    <a:pt x="191698" y="54612"/>
                  </a:lnTo>
                  <a:lnTo>
                    <a:pt x="192810" y="55113"/>
                  </a:lnTo>
                  <a:lnTo>
                    <a:pt x="195090" y="56169"/>
                  </a:lnTo>
                  <a:lnTo>
                    <a:pt x="195424" y="56336"/>
                  </a:lnTo>
                  <a:lnTo>
                    <a:pt x="195757" y="56670"/>
                  </a:lnTo>
                  <a:lnTo>
                    <a:pt x="196091" y="57003"/>
                  </a:lnTo>
                  <a:lnTo>
                    <a:pt x="196369" y="57448"/>
                  </a:lnTo>
                  <a:lnTo>
                    <a:pt x="197036" y="58394"/>
                  </a:lnTo>
                  <a:lnTo>
                    <a:pt x="197815" y="59506"/>
                  </a:lnTo>
                  <a:lnTo>
                    <a:pt x="193922" y="59840"/>
                  </a:lnTo>
                  <a:lnTo>
                    <a:pt x="190140" y="60285"/>
                  </a:lnTo>
                  <a:lnTo>
                    <a:pt x="186414" y="60729"/>
                  </a:lnTo>
                  <a:lnTo>
                    <a:pt x="182744" y="61230"/>
                  </a:lnTo>
                  <a:lnTo>
                    <a:pt x="179129" y="61842"/>
                  </a:lnTo>
                  <a:lnTo>
                    <a:pt x="177294" y="62231"/>
                  </a:lnTo>
                  <a:lnTo>
                    <a:pt x="175514" y="62620"/>
                  </a:lnTo>
                  <a:lnTo>
                    <a:pt x="173735" y="63065"/>
                  </a:lnTo>
                  <a:lnTo>
                    <a:pt x="171955" y="63566"/>
                  </a:lnTo>
                  <a:lnTo>
                    <a:pt x="170175" y="64066"/>
                  </a:lnTo>
                  <a:lnTo>
                    <a:pt x="168451" y="64622"/>
                  </a:lnTo>
                  <a:lnTo>
                    <a:pt x="168618" y="65012"/>
                  </a:lnTo>
                  <a:lnTo>
                    <a:pt x="168841" y="65345"/>
                  </a:lnTo>
                  <a:lnTo>
                    <a:pt x="169063" y="65623"/>
                  </a:lnTo>
                  <a:lnTo>
                    <a:pt x="169286" y="65846"/>
                  </a:lnTo>
                  <a:lnTo>
                    <a:pt x="169508" y="65957"/>
                  </a:lnTo>
                  <a:lnTo>
                    <a:pt x="169731" y="66068"/>
                  </a:lnTo>
                  <a:lnTo>
                    <a:pt x="169953" y="66124"/>
                  </a:lnTo>
                  <a:lnTo>
                    <a:pt x="170676" y="66124"/>
                  </a:lnTo>
                  <a:lnTo>
                    <a:pt x="171121" y="65957"/>
                  </a:lnTo>
                  <a:lnTo>
                    <a:pt x="172011" y="65623"/>
                  </a:lnTo>
                  <a:lnTo>
                    <a:pt x="173568" y="65179"/>
                  </a:lnTo>
                  <a:lnTo>
                    <a:pt x="175181" y="64734"/>
                  </a:lnTo>
                  <a:lnTo>
                    <a:pt x="176738" y="64344"/>
                  </a:lnTo>
                  <a:lnTo>
                    <a:pt x="178351" y="64011"/>
                  </a:lnTo>
                  <a:lnTo>
                    <a:pt x="179908" y="63733"/>
                  </a:lnTo>
                  <a:lnTo>
                    <a:pt x="181520" y="63510"/>
                  </a:lnTo>
                  <a:lnTo>
                    <a:pt x="184746" y="63065"/>
                  </a:lnTo>
                  <a:lnTo>
                    <a:pt x="187972" y="62787"/>
                  </a:lnTo>
                  <a:lnTo>
                    <a:pt x="191197" y="62509"/>
                  </a:lnTo>
                  <a:lnTo>
                    <a:pt x="197704" y="62064"/>
                  </a:lnTo>
                  <a:lnTo>
                    <a:pt x="198149" y="62064"/>
                  </a:lnTo>
                  <a:lnTo>
                    <a:pt x="198649" y="62120"/>
                  </a:lnTo>
                  <a:lnTo>
                    <a:pt x="199539" y="62231"/>
                  </a:lnTo>
                  <a:lnTo>
                    <a:pt x="199817" y="63010"/>
                  </a:lnTo>
                  <a:lnTo>
                    <a:pt x="200095" y="63788"/>
                  </a:lnTo>
                  <a:lnTo>
                    <a:pt x="200373" y="64511"/>
                  </a:lnTo>
                  <a:lnTo>
                    <a:pt x="200540" y="65290"/>
                  </a:lnTo>
                  <a:lnTo>
                    <a:pt x="200707" y="66013"/>
                  </a:lnTo>
                  <a:lnTo>
                    <a:pt x="200818" y="66680"/>
                  </a:lnTo>
                  <a:lnTo>
                    <a:pt x="200929" y="67403"/>
                  </a:lnTo>
                  <a:lnTo>
                    <a:pt x="200929" y="68070"/>
                  </a:lnTo>
                  <a:lnTo>
                    <a:pt x="200929" y="68738"/>
                  </a:lnTo>
                  <a:lnTo>
                    <a:pt x="200929" y="69405"/>
                  </a:lnTo>
                  <a:lnTo>
                    <a:pt x="200818" y="70072"/>
                  </a:lnTo>
                  <a:lnTo>
                    <a:pt x="200707" y="70684"/>
                  </a:lnTo>
                  <a:lnTo>
                    <a:pt x="200596" y="71296"/>
                  </a:lnTo>
                  <a:lnTo>
                    <a:pt x="200429" y="71908"/>
                  </a:lnTo>
                  <a:lnTo>
                    <a:pt x="200206" y="72464"/>
                  </a:lnTo>
                  <a:lnTo>
                    <a:pt x="199928" y="73020"/>
                  </a:lnTo>
                  <a:lnTo>
                    <a:pt x="199650" y="73576"/>
                  </a:lnTo>
                  <a:lnTo>
                    <a:pt x="199317" y="74077"/>
                  </a:lnTo>
                  <a:lnTo>
                    <a:pt x="198983" y="74577"/>
                  </a:lnTo>
                  <a:lnTo>
                    <a:pt x="198594" y="75022"/>
                  </a:lnTo>
                  <a:lnTo>
                    <a:pt x="198149" y="75467"/>
                  </a:lnTo>
                  <a:lnTo>
                    <a:pt x="197704" y="75912"/>
                  </a:lnTo>
                  <a:lnTo>
                    <a:pt x="197203" y="76357"/>
                  </a:lnTo>
                  <a:lnTo>
                    <a:pt x="196703" y="76746"/>
                  </a:lnTo>
                  <a:lnTo>
                    <a:pt x="196147" y="77080"/>
                  </a:lnTo>
                  <a:lnTo>
                    <a:pt x="195535" y="77413"/>
                  </a:lnTo>
                  <a:lnTo>
                    <a:pt x="194923" y="77747"/>
                  </a:lnTo>
                  <a:lnTo>
                    <a:pt x="194256" y="78025"/>
                  </a:lnTo>
                  <a:lnTo>
                    <a:pt x="193588" y="78303"/>
                  </a:lnTo>
                  <a:lnTo>
                    <a:pt x="192866" y="78526"/>
                  </a:lnTo>
                  <a:lnTo>
                    <a:pt x="192143" y="78748"/>
                  </a:lnTo>
                  <a:lnTo>
                    <a:pt x="191364" y="78915"/>
                  </a:lnTo>
                  <a:lnTo>
                    <a:pt x="188695" y="79527"/>
                  </a:lnTo>
                  <a:lnTo>
                    <a:pt x="186081" y="80138"/>
                  </a:lnTo>
                  <a:lnTo>
                    <a:pt x="180686" y="81418"/>
                  </a:lnTo>
                  <a:lnTo>
                    <a:pt x="180686" y="81807"/>
                  </a:lnTo>
                  <a:lnTo>
                    <a:pt x="180742" y="82140"/>
                  </a:lnTo>
                  <a:lnTo>
                    <a:pt x="180798" y="82363"/>
                  </a:lnTo>
                  <a:lnTo>
                    <a:pt x="180909" y="82585"/>
                  </a:lnTo>
                  <a:lnTo>
                    <a:pt x="181076" y="82697"/>
                  </a:lnTo>
                  <a:lnTo>
                    <a:pt x="181242" y="82808"/>
                  </a:lnTo>
                  <a:lnTo>
                    <a:pt x="181409" y="82919"/>
                  </a:lnTo>
                  <a:lnTo>
                    <a:pt x="182021" y="82919"/>
                  </a:lnTo>
                  <a:lnTo>
                    <a:pt x="182522" y="82863"/>
                  </a:lnTo>
                  <a:lnTo>
                    <a:pt x="183467" y="82641"/>
                  </a:lnTo>
                  <a:lnTo>
                    <a:pt x="189974" y="81306"/>
                  </a:lnTo>
                  <a:lnTo>
                    <a:pt x="196035" y="80027"/>
                  </a:lnTo>
                  <a:lnTo>
                    <a:pt x="197259" y="80639"/>
                  </a:lnTo>
                  <a:lnTo>
                    <a:pt x="198427" y="81306"/>
                  </a:lnTo>
                  <a:lnTo>
                    <a:pt x="199539" y="81974"/>
                  </a:lnTo>
                  <a:lnTo>
                    <a:pt x="200596" y="82641"/>
                  </a:lnTo>
                  <a:lnTo>
                    <a:pt x="201597" y="83364"/>
                  </a:lnTo>
                  <a:lnTo>
                    <a:pt x="202598" y="84087"/>
                  </a:lnTo>
                  <a:lnTo>
                    <a:pt x="203488" y="84921"/>
                  </a:lnTo>
                  <a:lnTo>
                    <a:pt x="204377" y="85755"/>
                  </a:lnTo>
                  <a:lnTo>
                    <a:pt x="205156" y="86645"/>
                  </a:lnTo>
                  <a:lnTo>
                    <a:pt x="205935" y="87591"/>
                  </a:lnTo>
                  <a:lnTo>
                    <a:pt x="206602" y="88647"/>
                  </a:lnTo>
                  <a:lnTo>
                    <a:pt x="207214" y="89704"/>
                  </a:lnTo>
                  <a:lnTo>
                    <a:pt x="207770" y="90872"/>
                  </a:lnTo>
                  <a:lnTo>
                    <a:pt x="208215" y="92151"/>
                  </a:lnTo>
                  <a:lnTo>
                    <a:pt x="208604" y="93430"/>
                  </a:lnTo>
                  <a:lnTo>
                    <a:pt x="208882" y="94876"/>
                  </a:lnTo>
                  <a:lnTo>
                    <a:pt x="173568" y="100660"/>
                  </a:lnTo>
                  <a:lnTo>
                    <a:pt x="173679" y="101105"/>
                  </a:lnTo>
                  <a:lnTo>
                    <a:pt x="173846" y="101494"/>
                  </a:lnTo>
                  <a:lnTo>
                    <a:pt x="174013" y="101828"/>
                  </a:lnTo>
                  <a:lnTo>
                    <a:pt x="174180" y="102106"/>
                  </a:lnTo>
                  <a:lnTo>
                    <a:pt x="174346" y="102328"/>
                  </a:lnTo>
                  <a:lnTo>
                    <a:pt x="174569" y="102495"/>
                  </a:lnTo>
                  <a:lnTo>
                    <a:pt x="174791" y="102606"/>
                  </a:lnTo>
                  <a:lnTo>
                    <a:pt x="175014" y="102717"/>
                  </a:lnTo>
                  <a:lnTo>
                    <a:pt x="175514" y="102773"/>
                  </a:lnTo>
                  <a:lnTo>
                    <a:pt x="176070" y="102773"/>
                  </a:lnTo>
                  <a:lnTo>
                    <a:pt x="176571" y="102717"/>
                  </a:lnTo>
                  <a:lnTo>
                    <a:pt x="177127" y="102606"/>
                  </a:lnTo>
                  <a:lnTo>
                    <a:pt x="184913" y="100993"/>
                  </a:lnTo>
                  <a:lnTo>
                    <a:pt x="188806" y="100215"/>
                  </a:lnTo>
                  <a:lnTo>
                    <a:pt x="192754" y="99492"/>
                  </a:lnTo>
                  <a:lnTo>
                    <a:pt x="196870" y="98769"/>
                  </a:lnTo>
                  <a:lnTo>
                    <a:pt x="198983" y="98435"/>
                  </a:lnTo>
                  <a:lnTo>
                    <a:pt x="201096" y="98157"/>
                  </a:lnTo>
                  <a:lnTo>
                    <a:pt x="203265" y="97935"/>
                  </a:lnTo>
                  <a:lnTo>
                    <a:pt x="204322" y="97879"/>
                  </a:lnTo>
                  <a:lnTo>
                    <a:pt x="205378" y="97879"/>
                  </a:lnTo>
                  <a:lnTo>
                    <a:pt x="206491" y="97935"/>
                  </a:lnTo>
                  <a:lnTo>
                    <a:pt x="207603" y="97990"/>
                  </a:lnTo>
                  <a:lnTo>
                    <a:pt x="208715" y="98101"/>
                  </a:lnTo>
                  <a:lnTo>
                    <a:pt x="209827" y="98324"/>
                  </a:lnTo>
                  <a:lnTo>
                    <a:pt x="210050" y="99547"/>
                  </a:lnTo>
                  <a:lnTo>
                    <a:pt x="210328" y="100771"/>
                  </a:lnTo>
                  <a:lnTo>
                    <a:pt x="210550" y="101994"/>
                  </a:lnTo>
                  <a:lnTo>
                    <a:pt x="210606" y="102606"/>
                  </a:lnTo>
                  <a:lnTo>
                    <a:pt x="210606" y="103218"/>
                  </a:lnTo>
                  <a:lnTo>
                    <a:pt x="210606" y="103885"/>
                  </a:lnTo>
                  <a:lnTo>
                    <a:pt x="210550" y="104497"/>
                  </a:lnTo>
                  <a:lnTo>
                    <a:pt x="210495" y="105109"/>
                  </a:lnTo>
                  <a:lnTo>
                    <a:pt x="210384" y="105665"/>
                  </a:lnTo>
                  <a:lnTo>
                    <a:pt x="210217" y="106165"/>
                  </a:lnTo>
                  <a:lnTo>
                    <a:pt x="209994" y="106610"/>
                  </a:lnTo>
                  <a:lnTo>
                    <a:pt x="209772" y="107055"/>
                  </a:lnTo>
                  <a:lnTo>
                    <a:pt x="209494" y="107444"/>
                  </a:lnTo>
                  <a:lnTo>
                    <a:pt x="209160" y="107834"/>
                  </a:lnTo>
                  <a:lnTo>
                    <a:pt x="208826" y="108167"/>
                  </a:lnTo>
                  <a:lnTo>
                    <a:pt x="208382" y="108445"/>
                  </a:lnTo>
                  <a:lnTo>
                    <a:pt x="207937" y="108668"/>
                  </a:lnTo>
                  <a:lnTo>
                    <a:pt x="207380" y="108890"/>
                  </a:lnTo>
                  <a:lnTo>
                    <a:pt x="206824" y="109057"/>
                  </a:lnTo>
                  <a:lnTo>
                    <a:pt x="206213" y="109224"/>
                  </a:lnTo>
                  <a:lnTo>
                    <a:pt x="205545" y="109335"/>
                  </a:lnTo>
                  <a:lnTo>
                    <a:pt x="203766" y="109558"/>
                  </a:lnTo>
                  <a:lnTo>
                    <a:pt x="201986" y="109725"/>
                  </a:lnTo>
                  <a:lnTo>
                    <a:pt x="198371" y="109947"/>
                  </a:lnTo>
                  <a:lnTo>
                    <a:pt x="194756" y="110114"/>
                  </a:lnTo>
                  <a:lnTo>
                    <a:pt x="191142" y="110281"/>
                  </a:lnTo>
                  <a:lnTo>
                    <a:pt x="190363" y="110392"/>
                  </a:lnTo>
                  <a:lnTo>
                    <a:pt x="189584" y="110503"/>
                  </a:lnTo>
                  <a:lnTo>
                    <a:pt x="188806" y="110670"/>
                  </a:lnTo>
                  <a:lnTo>
                    <a:pt x="187972" y="111004"/>
                  </a:lnTo>
                  <a:lnTo>
                    <a:pt x="188528" y="111337"/>
                  </a:lnTo>
                  <a:lnTo>
                    <a:pt x="189084" y="111615"/>
                  </a:lnTo>
                  <a:lnTo>
                    <a:pt x="189584" y="111782"/>
                  </a:lnTo>
                  <a:lnTo>
                    <a:pt x="190140" y="111949"/>
                  </a:lnTo>
                  <a:lnTo>
                    <a:pt x="190697" y="112060"/>
                  </a:lnTo>
                  <a:lnTo>
                    <a:pt x="191253" y="112116"/>
                  </a:lnTo>
                  <a:lnTo>
                    <a:pt x="192365" y="112172"/>
                  </a:lnTo>
                  <a:lnTo>
                    <a:pt x="193477" y="112116"/>
                  </a:lnTo>
                  <a:lnTo>
                    <a:pt x="194645" y="112060"/>
                  </a:lnTo>
                  <a:lnTo>
                    <a:pt x="195757" y="112005"/>
                  </a:lnTo>
                  <a:lnTo>
                    <a:pt x="196870" y="112005"/>
                  </a:lnTo>
                  <a:lnTo>
                    <a:pt x="199205" y="112060"/>
                  </a:lnTo>
                  <a:lnTo>
                    <a:pt x="206880" y="112060"/>
                  </a:lnTo>
                  <a:lnTo>
                    <a:pt x="206379" y="113117"/>
                  </a:lnTo>
                  <a:lnTo>
                    <a:pt x="205768" y="114007"/>
                  </a:lnTo>
                  <a:lnTo>
                    <a:pt x="205156" y="114785"/>
                  </a:lnTo>
                  <a:lnTo>
                    <a:pt x="204489" y="115453"/>
                  </a:lnTo>
                  <a:lnTo>
                    <a:pt x="203766" y="115953"/>
                  </a:lnTo>
                  <a:lnTo>
                    <a:pt x="202987" y="116454"/>
                  </a:lnTo>
                  <a:lnTo>
                    <a:pt x="202153" y="116787"/>
                  </a:lnTo>
                  <a:lnTo>
                    <a:pt x="201263" y="117121"/>
                  </a:lnTo>
                  <a:lnTo>
                    <a:pt x="200095" y="117455"/>
                  </a:lnTo>
                  <a:lnTo>
                    <a:pt x="198927" y="117788"/>
                  </a:lnTo>
                  <a:lnTo>
                    <a:pt x="197759" y="118067"/>
                  </a:lnTo>
                  <a:lnTo>
                    <a:pt x="196592" y="118289"/>
                  </a:lnTo>
                  <a:lnTo>
                    <a:pt x="195424" y="118456"/>
                  </a:lnTo>
                  <a:lnTo>
                    <a:pt x="194200" y="118567"/>
                  </a:lnTo>
                  <a:lnTo>
                    <a:pt x="193032" y="118678"/>
                  </a:lnTo>
                  <a:lnTo>
                    <a:pt x="191864" y="118734"/>
                  </a:lnTo>
                  <a:lnTo>
                    <a:pt x="189529" y="118734"/>
                  </a:lnTo>
                  <a:lnTo>
                    <a:pt x="188305" y="118623"/>
                  </a:lnTo>
                  <a:lnTo>
                    <a:pt x="187137" y="118511"/>
                  </a:lnTo>
                  <a:lnTo>
                    <a:pt x="185970" y="118345"/>
                  </a:lnTo>
                  <a:lnTo>
                    <a:pt x="184802" y="118178"/>
                  </a:lnTo>
                  <a:lnTo>
                    <a:pt x="183634" y="117955"/>
                  </a:lnTo>
                  <a:lnTo>
                    <a:pt x="182466" y="117677"/>
                  </a:lnTo>
                  <a:lnTo>
                    <a:pt x="178517" y="116621"/>
                  </a:lnTo>
                  <a:lnTo>
                    <a:pt x="174513" y="115508"/>
                  </a:lnTo>
                  <a:lnTo>
                    <a:pt x="166616" y="113228"/>
                  </a:lnTo>
                  <a:lnTo>
                    <a:pt x="150822" y="108501"/>
                  </a:lnTo>
                  <a:lnTo>
                    <a:pt x="142425" y="105998"/>
                  </a:lnTo>
                  <a:lnTo>
                    <a:pt x="133415" y="103273"/>
                  </a:lnTo>
                  <a:lnTo>
                    <a:pt x="142258" y="102662"/>
                  </a:lnTo>
                  <a:lnTo>
                    <a:pt x="146429" y="102384"/>
                  </a:lnTo>
                  <a:lnTo>
                    <a:pt x="150489" y="102050"/>
                  </a:lnTo>
                  <a:lnTo>
                    <a:pt x="152101" y="101883"/>
                  </a:lnTo>
                  <a:lnTo>
                    <a:pt x="153714" y="101605"/>
                  </a:lnTo>
                  <a:lnTo>
                    <a:pt x="155327" y="101327"/>
                  </a:lnTo>
                  <a:lnTo>
                    <a:pt x="156884" y="100938"/>
                  </a:lnTo>
                  <a:lnTo>
                    <a:pt x="157218" y="100826"/>
                  </a:lnTo>
                  <a:lnTo>
                    <a:pt x="157551" y="100660"/>
                  </a:lnTo>
                  <a:lnTo>
                    <a:pt x="157829" y="100437"/>
                  </a:lnTo>
                  <a:lnTo>
                    <a:pt x="158107" y="100159"/>
                  </a:lnTo>
                  <a:lnTo>
                    <a:pt x="158608" y="99547"/>
                  </a:lnTo>
                  <a:lnTo>
                    <a:pt x="159053" y="98824"/>
                  </a:lnTo>
                  <a:lnTo>
                    <a:pt x="152935" y="99547"/>
                  </a:lnTo>
                  <a:lnTo>
                    <a:pt x="149877" y="99881"/>
                  </a:lnTo>
                  <a:lnTo>
                    <a:pt x="146818" y="100159"/>
                  </a:lnTo>
                  <a:lnTo>
                    <a:pt x="143759" y="100437"/>
                  </a:lnTo>
                  <a:lnTo>
                    <a:pt x="140701" y="100604"/>
                  </a:lnTo>
                  <a:lnTo>
                    <a:pt x="137642" y="100771"/>
                  </a:lnTo>
                  <a:lnTo>
                    <a:pt x="134583" y="100882"/>
                  </a:lnTo>
                  <a:lnTo>
                    <a:pt x="128466" y="100882"/>
                  </a:lnTo>
                  <a:lnTo>
                    <a:pt x="125407" y="100771"/>
                  </a:lnTo>
                  <a:lnTo>
                    <a:pt x="122348" y="100604"/>
                  </a:lnTo>
                  <a:lnTo>
                    <a:pt x="119345" y="100326"/>
                  </a:lnTo>
                  <a:lnTo>
                    <a:pt x="116287" y="99937"/>
                  </a:lnTo>
                  <a:lnTo>
                    <a:pt x="113228" y="99492"/>
                  </a:lnTo>
                  <a:lnTo>
                    <a:pt x="110169" y="98936"/>
                  </a:lnTo>
                  <a:lnTo>
                    <a:pt x="112060" y="98213"/>
                  </a:lnTo>
                  <a:lnTo>
                    <a:pt x="113951" y="97490"/>
                  </a:lnTo>
                  <a:lnTo>
                    <a:pt x="115897" y="96878"/>
                  </a:lnTo>
                  <a:lnTo>
                    <a:pt x="117844" y="96266"/>
                  </a:lnTo>
                  <a:lnTo>
                    <a:pt x="119790" y="95710"/>
                  </a:lnTo>
                  <a:lnTo>
                    <a:pt x="121737" y="95210"/>
                  </a:lnTo>
                  <a:lnTo>
                    <a:pt x="125685" y="94209"/>
                  </a:lnTo>
                  <a:lnTo>
                    <a:pt x="129634" y="93263"/>
                  </a:lnTo>
                  <a:lnTo>
                    <a:pt x="133582" y="92262"/>
                  </a:lnTo>
                  <a:lnTo>
                    <a:pt x="135529" y="91706"/>
                  </a:lnTo>
                  <a:lnTo>
                    <a:pt x="137475" y="91094"/>
                  </a:lnTo>
                  <a:lnTo>
                    <a:pt x="139422" y="90482"/>
                  </a:lnTo>
                  <a:lnTo>
                    <a:pt x="141368" y="89759"/>
                  </a:lnTo>
                  <a:lnTo>
                    <a:pt x="141034" y="89370"/>
                  </a:lnTo>
                  <a:lnTo>
                    <a:pt x="140756" y="89037"/>
                  </a:lnTo>
                  <a:lnTo>
                    <a:pt x="140423" y="88814"/>
                  </a:lnTo>
                  <a:lnTo>
                    <a:pt x="140145" y="88592"/>
                  </a:lnTo>
                  <a:lnTo>
                    <a:pt x="139866" y="88480"/>
                  </a:lnTo>
                  <a:lnTo>
                    <a:pt x="139533" y="88369"/>
                  </a:lnTo>
                  <a:lnTo>
                    <a:pt x="139255" y="88314"/>
                  </a:lnTo>
                  <a:lnTo>
                    <a:pt x="138977" y="88314"/>
                  </a:lnTo>
                  <a:lnTo>
                    <a:pt x="138421" y="88369"/>
                  </a:lnTo>
                  <a:lnTo>
                    <a:pt x="137809" y="88536"/>
                  </a:lnTo>
                  <a:lnTo>
                    <a:pt x="136641" y="88870"/>
                  </a:lnTo>
                  <a:lnTo>
                    <a:pt x="129522" y="90761"/>
                  </a:lnTo>
                  <a:lnTo>
                    <a:pt x="122404" y="92540"/>
                  </a:lnTo>
                  <a:lnTo>
                    <a:pt x="115230" y="94209"/>
                  </a:lnTo>
                  <a:lnTo>
                    <a:pt x="111615" y="94987"/>
                  </a:lnTo>
                  <a:lnTo>
                    <a:pt x="108000" y="95766"/>
                  </a:lnTo>
                  <a:lnTo>
                    <a:pt x="109057" y="94431"/>
                  </a:lnTo>
                  <a:lnTo>
                    <a:pt x="110225" y="93152"/>
                  </a:lnTo>
                  <a:lnTo>
                    <a:pt x="111448" y="91984"/>
                  </a:lnTo>
                  <a:lnTo>
                    <a:pt x="112727" y="90872"/>
                  </a:lnTo>
                  <a:lnTo>
                    <a:pt x="114006" y="89815"/>
                  </a:lnTo>
                  <a:lnTo>
                    <a:pt x="115397" y="88814"/>
                  </a:lnTo>
                  <a:lnTo>
                    <a:pt x="116843" y="87924"/>
                  </a:lnTo>
                  <a:lnTo>
                    <a:pt x="118344" y="87090"/>
                  </a:lnTo>
                  <a:lnTo>
                    <a:pt x="120346" y="86089"/>
                  </a:lnTo>
                  <a:lnTo>
                    <a:pt x="122348" y="85199"/>
                  </a:lnTo>
                  <a:lnTo>
                    <a:pt x="125073" y="84031"/>
                  </a:lnTo>
                  <a:lnTo>
                    <a:pt x="127798" y="82808"/>
                  </a:lnTo>
                  <a:lnTo>
                    <a:pt x="129189" y="82252"/>
                  </a:lnTo>
                  <a:lnTo>
                    <a:pt x="130579" y="81696"/>
                  </a:lnTo>
                  <a:lnTo>
                    <a:pt x="131969" y="81251"/>
                  </a:lnTo>
                  <a:lnTo>
                    <a:pt x="133360" y="80861"/>
                  </a:lnTo>
                  <a:lnTo>
                    <a:pt x="135918" y="80194"/>
                  </a:lnTo>
                  <a:lnTo>
                    <a:pt x="138476" y="79582"/>
                  </a:lnTo>
                  <a:lnTo>
                    <a:pt x="143593" y="78526"/>
                  </a:lnTo>
                  <a:lnTo>
                    <a:pt x="148709" y="77469"/>
                  </a:lnTo>
                  <a:lnTo>
                    <a:pt x="153825" y="76357"/>
                  </a:lnTo>
                  <a:lnTo>
                    <a:pt x="154215" y="76246"/>
                  </a:lnTo>
                  <a:lnTo>
                    <a:pt x="154604" y="76023"/>
                  </a:lnTo>
                  <a:lnTo>
                    <a:pt x="155382" y="75467"/>
                  </a:lnTo>
                  <a:lnTo>
                    <a:pt x="155271" y="75133"/>
                  </a:lnTo>
                  <a:lnTo>
                    <a:pt x="155104" y="74800"/>
                  </a:lnTo>
                  <a:lnTo>
                    <a:pt x="154938" y="74577"/>
                  </a:lnTo>
                  <a:lnTo>
                    <a:pt x="154771" y="74355"/>
                  </a:lnTo>
                  <a:lnTo>
                    <a:pt x="154604" y="74188"/>
                  </a:lnTo>
                  <a:lnTo>
                    <a:pt x="154381" y="74077"/>
                  </a:lnTo>
                  <a:lnTo>
                    <a:pt x="154159" y="73965"/>
                  </a:lnTo>
                  <a:lnTo>
                    <a:pt x="153992" y="73910"/>
                  </a:lnTo>
                  <a:lnTo>
                    <a:pt x="153492" y="73910"/>
                  </a:lnTo>
                  <a:lnTo>
                    <a:pt x="153047" y="73965"/>
                  </a:lnTo>
                  <a:lnTo>
                    <a:pt x="152101" y="74132"/>
                  </a:lnTo>
                  <a:lnTo>
                    <a:pt x="136474" y="77413"/>
                  </a:lnTo>
                  <a:lnTo>
                    <a:pt x="131747" y="78414"/>
                  </a:lnTo>
                  <a:lnTo>
                    <a:pt x="131302" y="77413"/>
                  </a:lnTo>
                  <a:lnTo>
                    <a:pt x="135195" y="74522"/>
                  </a:lnTo>
                  <a:lnTo>
                    <a:pt x="137141" y="73076"/>
                  </a:lnTo>
                  <a:lnTo>
                    <a:pt x="139143" y="71741"/>
                  </a:lnTo>
                  <a:lnTo>
                    <a:pt x="144204" y="68460"/>
                  </a:lnTo>
                  <a:lnTo>
                    <a:pt x="149265" y="65234"/>
                  </a:lnTo>
                  <a:lnTo>
                    <a:pt x="151823" y="63621"/>
                  </a:lnTo>
                  <a:lnTo>
                    <a:pt x="154381" y="62064"/>
                  </a:lnTo>
                  <a:lnTo>
                    <a:pt x="156940" y="60563"/>
                  </a:lnTo>
                  <a:lnTo>
                    <a:pt x="159553" y="59117"/>
                  </a:lnTo>
                  <a:lnTo>
                    <a:pt x="161055" y="58282"/>
                  </a:lnTo>
                  <a:lnTo>
                    <a:pt x="162612" y="57504"/>
                  </a:lnTo>
                  <a:lnTo>
                    <a:pt x="164169" y="56781"/>
                  </a:lnTo>
                  <a:lnTo>
                    <a:pt x="165726" y="56114"/>
                  </a:lnTo>
                  <a:lnTo>
                    <a:pt x="167339" y="55446"/>
                  </a:lnTo>
                  <a:lnTo>
                    <a:pt x="168952" y="54834"/>
                  </a:lnTo>
                  <a:lnTo>
                    <a:pt x="170565" y="54334"/>
                  </a:lnTo>
                  <a:lnTo>
                    <a:pt x="172178" y="53833"/>
                  </a:lnTo>
                  <a:lnTo>
                    <a:pt x="173846" y="53444"/>
                  </a:lnTo>
                  <a:lnTo>
                    <a:pt x="175514" y="53055"/>
                  </a:lnTo>
                  <a:lnTo>
                    <a:pt x="177183" y="52832"/>
                  </a:lnTo>
                  <a:lnTo>
                    <a:pt x="178851" y="52610"/>
                  </a:lnTo>
                  <a:lnTo>
                    <a:pt x="180575" y="52554"/>
                  </a:lnTo>
                  <a:lnTo>
                    <a:pt x="182299" y="52499"/>
                  </a:lnTo>
                  <a:close/>
                  <a:moveTo>
                    <a:pt x="20243" y="87535"/>
                  </a:moveTo>
                  <a:lnTo>
                    <a:pt x="21856" y="87591"/>
                  </a:lnTo>
                  <a:lnTo>
                    <a:pt x="23469" y="87646"/>
                  </a:lnTo>
                  <a:lnTo>
                    <a:pt x="25026" y="87813"/>
                  </a:lnTo>
                  <a:lnTo>
                    <a:pt x="28196" y="88147"/>
                  </a:lnTo>
                  <a:lnTo>
                    <a:pt x="31310" y="88592"/>
                  </a:lnTo>
                  <a:lnTo>
                    <a:pt x="34424" y="89203"/>
                  </a:lnTo>
                  <a:lnTo>
                    <a:pt x="37539" y="89871"/>
                  </a:lnTo>
                  <a:lnTo>
                    <a:pt x="40653" y="90594"/>
                  </a:lnTo>
                  <a:lnTo>
                    <a:pt x="43767" y="91428"/>
                  </a:lnTo>
                  <a:lnTo>
                    <a:pt x="47716" y="92485"/>
                  </a:lnTo>
                  <a:lnTo>
                    <a:pt x="51720" y="93486"/>
                  </a:lnTo>
                  <a:lnTo>
                    <a:pt x="55724" y="94431"/>
                  </a:lnTo>
                  <a:lnTo>
                    <a:pt x="59784" y="95376"/>
                  </a:lnTo>
                  <a:lnTo>
                    <a:pt x="67792" y="97156"/>
                  </a:lnTo>
                  <a:lnTo>
                    <a:pt x="75856" y="98991"/>
                  </a:lnTo>
                  <a:lnTo>
                    <a:pt x="76690" y="99214"/>
                  </a:lnTo>
                  <a:lnTo>
                    <a:pt x="77079" y="99381"/>
                  </a:lnTo>
                  <a:lnTo>
                    <a:pt x="77469" y="99603"/>
                  </a:lnTo>
                  <a:lnTo>
                    <a:pt x="77858" y="99825"/>
                  </a:lnTo>
                  <a:lnTo>
                    <a:pt x="78247" y="100159"/>
                  </a:lnTo>
                  <a:lnTo>
                    <a:pt x="78637" y="100493"/>
                  </a:lnTo>
                  <a:lnTo>
                    <a:pt x="79082" y="100938"/>
                  </a:lnTo>
                  <a:lnTo>
                    <a:pt x="36260" y="104163"/>
                  </a:lnTo>
                  <a:lnTo>
                    <a:pt x="36148" y="104942"/>
                  </a:lnTo>
                  <a:lnTo>
                    <a:pt x="36148" y="105276"/>
                  </a:lnTo>
                  <a:lnTo>
                    <a:pt x="36148" y="105609"/>
                  </a:lnTo>
                  <a:lnTo>
                    <a:pt x="36260" y="105832"/>
                  </a:lnTo>
                  <a:lnTo>
                    <a:pt x="36315" y="106054"/>
                  </a:lnTo>
                  <a:lnTo>
                    <a:pt x="36482" y="106221"/>
                  </a:lnTo>
                  <a:lnTo>
                    <a:pt x="36593" y="106388"/>
                  </a:lnTo>
                  <a:lnTo>
                    <a:pt x="36760" y="106499"/>
                  </a:lnTo>
                  <a:lnTo>
                    <a:pt x="36983" y="106610"/>
                  </a:lnTo>
                  <a:lnTo>
                    <a:pt x="37427" y="106721"/>
                  </a:lnTo>
                  <a:lnTo>
                    <a:pt x="37928" y="106721"/>
                  </a:lnTo>
                  <a:lnTo>
                    <a:pt x="38484" y="106666"/>
                  </a:lnTo>
                  <a:lnTo>
                    <a:pt x="44157" y="106110"/>
                  </a:lnTo>
                  <a:lnTo>
                    <a:pt x="49885" y="105609"/>
                  </a:lnTo>
                  <a:lnTo>
                    <a:pt x="65345" y="104219"/>
                  </a:lnTo>
                  <a:lnTo>
                    <a:pt x="73075" y="103552"/>
                  </a:lnTo>
                  <a:lnTo>
                    <a:pt x="80750" y="102884"/>
                  </a:lnTo>
                  <a:lnTo>
                    <a:pt x="81751" y="102829"/>
                  </a:lnTo>
                  <a:lnTo>
                    <a:pt x="82752" y="102829"/>
                  </a:lnTo>
                  <a:lnTo>
                    <a:pt x="84754" y="102884"/>
                  </a:lnTo>
                  <a:lnTo>
                    <a:pt x="86756" y="102995"/>
                  </a:lnTo>
                  <a:lnTo>
                    <a:pt x="88758" y="103273"/>
                  </a:lnTo>
                  <a:lnTo>
                    <a:pt x="87757" y="103830"/>
                  </a:lnTo>
                  <a:lnTo>
                    <a:pt x="86701" y="104386"/>
                  </a:lnTo>
                  <a:lnTo>
                    <a:pt x="85644" y="104886"/>
                  </a:lnTo>
                  <a:lnTo>
                    <a:pt x="84532" y="105331"/>
                  </a:lnTo>
                  <a:lnTo>
                    <a:pt x="83475" y="105720"/>
                  </a:lnTo>
                  <a:lnTo>
                    <a:pt x="82363" y="106054"/>
                  </a:lnTo>
                  <a:lnTo>
                    <a:pt x="80138" y="106721"/>
                  </a:lnTo>
                  <a:lnTo>
                    <a:pt x="75634" y="107889"/>
                  </a:lnTo>
                  <a:lnTo>
                    <a:pt x="73465" y="108501"/>
                  </a:lnTo>
                  <a:lnTo>
                    <a:pt x="72352" y="108890"/>
                  </a:lnTo>
                  <a:lnTo>
                    <a:pt x="71296" y="109335"/>
                  </a:lnTo>
                  <a:lnTo>
                    <a:pt x="70239" y="109725"/>
                  </a:lnTo>
                  <a:lnTo>
                    <a:pt x="69238" y="110058"/>
                  </a:lnTo>
                  <a:lnTo>
                    <a:pt x="67125" y="110726"/>
                  </a:lnTo>
                  <a:lnTo>
                    <a:pt x="62843" y="112005"/>
                  </a:lnTo>
                  <a:lnTo>
                    <a:pt x="60729" y="112616"/>
                  </a:lnTo>
                  <a:lnTo>
                    <a:pt x="59728" y="113006"/>
                  </a:lnTo>
                  <a:lnTo>
                    <a:pt x="58672" y="113395"/>
                  </a:lnTo>
                  <a:lnTo>
                    <a:pt x="57671" y="113840"/>
                  </a:lnTo>
                  <a:lnTo>
                    <a:pt x="56670" y="114285"/>
                  </a:lnTo>
                  <a:lnTo>
                    <a:pt x="55724" y="114841"/>
                  </a:lnTo>
                  <a:lnTo>
                    <a:pt x="54779" y="115397"/>
                  </a:lnTo>
                  <a:lnTo>
                    <a:pt x="55390" y="117065"/>
                  </a:lnTo>
                  <a:lnTo>
                    <a:pt x="91984" y="105609"/>
                  </a:lnTo>
                  <a:lnTo>
                    <a:pt x="92373" y="106332"/>
                  </a:lnTo>
                  <a:lnTo>
                    <a:pt x="89426" y="108390"/>
                  </a:lnTo>
                  <a:lnTo>
                    <a:pt x="86534" y="110448"/>
                  </a:lnTo>
                  <a:lnTo>
                    <a:pt x="85032" y="111504"/>
                  </a:lnTo>
                  <a:lnTo>
                    <a:pt x="83586" y="112505"/>
                  </a:lnTo>
                  <a:lnTo>
                    <a:pt x="82085" y="113451"/>
                  </a:lnTo>
                  <a:lnTo>
                    <a:pt x="80527" y="114340"/>
                  </a:lnTo>
                  <a:lnTo>
                    <a:pt x="72352" y="118901"/>
                  </a:lnTo>
                  <a:lnTo>
                    <a:pt x="64177" y="123405"/>
                  </a:lnTo>
                  <a:lnTo>
                    <a:pt x="55947" y="127910"/>
                  </a:lnTo>
                  <a:lnTo>
                    <a:pt x="47716" y="132303"/>
                  </a:lnTo>
                  <a:lnTo>
                    <a:pt x="46270" y="133082"/>
                  </a:lnTo>
                  <a:lnTo>
                    <a:pt x="45658" y="133471"/>
                  </a:lnTo>
                  <a:lnTo>
                    <a:pt x="45046" y="133916"/>
                  </a:lnTo>
                  <a:lnTo>
                    <a:pt x="44824" y="134194"/>
                  </a:lnTo>
                  <a:lnTo>
                    <a:pt x="44546" y="134472"/>
                  </a:lnTo>
                  <a:lnTo>
                    <a:pt x="44379" y="134750"/>
                  </a:lnTo>
                  <a:lnTo>
                    <a:pt x="44212" y="135140"/>
                  </a:lnTo>
                  <a:lnTo>
                    <a:pt x="44045" y="135529"/>
                  </a:lnTo>
                  <a:lnTo>
                    <a:pt x="43990" y="135918"/>
                  </a:lnTo>
                  <a:lnTo>
                    <a:pt x="43934" y="136419"/>
                  </a:lnTo>
                  <a:lnTo>
                    <a:pt x="43934" y="136919"/>
                  </a:lnTo>
                  <a:lnTo>
                    <a:pt x="47049" y="135640"/>
                  </a:lnTo>
                  <a:lnTo>
                    <a:pt x="50107" y="134250"/>
                  </a:lnTo>
                  <a:lnTo>
                    <a:pt x="53166" y="132860"/>
                  </a:lnTo>
                  <a:lnTo>
                    <a:pt x="56169" y="131414"/>
                  </a:lnTo>
                  <a:lnTo>
                    <a:pt x="59117" y="129912"/>
                  </a:lnTo>
                  <a:lnTo>
                    <a:pt x="62064" y="128355"/>
                  </a:lnTo>
                  <a:lnTo>
                    <a:pt x="65011" y="126798"/>
                  </a:lnTo>
                  <a:lnTo>
                    <a:pt x="67903" y="125185"/>
                  </a:lnTo>
                  <a:lnTo>
                    <a:pt x="70740" y="123517"/>
                  </a:lnTo>
                  <a:lnTo>
                    <a:pt x="73576" y="121848"/>
                  </a:lnTo>
                  <a:lnTo>
                    <a:pt x="76412" y="120124"/>
                  </a:lnTo>
                  <a:lnTo>
                    <a:pt x="79193" y="118345"/>
                  </a:lnTo>
                  <a:lnTo>
                    <a:pt x="81973" y="116565"/>
                  </a:lnTo>
                  <a:lnTo>
                    <a:pt x="84754" y="114730"/>
                  </a:lnTo>
                  <a:lnTo>
                    <a:pt x="90204" y="111004"/>
                  </a:lnTo>
                  <a:lnTo>
                    <a:pt x="90816" y="111782"/>
                  </a:lnTo>
                  <a:lnTo>
                    <a:pt x="89926" y="112839"/>
                  </a:lnTo>
                  <a:lnTo>
                    <a:pt x="89537" y="113339"/>
                  </a:lnTo>
                  <a:lnTo>
                    <a:pt x="89036" y="113840"/>
                  </a:lnTo>
                  <a:lnTo>
                    <a:pt x="83753" y="119123"/>
                  </a:lnTo>
                  <a:lnTo>
                    <a:pt x="78414" y="124406"/>
                  </a:lnTo>
                  <a:lnTo>
                    <a:pt x="73131" y="129745"/>
                  </a:lnTo>
                  <a:lnTo>
                    <a:pt x="70517" y="132415"/>
                  </a:lnTo>
                  <a:lnTo>
                    <a:pt x="67959" y="135195"/>
                  </a:lnTo>
                  <a:lnTo>
                    <a:pt x="65734" y="137475"/>
                  </a:lnTo>
                  <a:lnTo>
                    <a:pt x="63454" y="139700"/>
                  </a:lnTo>
                  <a:lnTo>
                    <a:pt x="61063" y="141869"/>
                  </a:lnTo>
                  <a:lnTo>
                    <a:pt x="58672" y="143927"/>
                  </a:lnTo>
                  <a:lnTo>
                    <a:pt x="56225" y="145929"/>
                  </a:lnTo>
                  <a:lnTo>
                    <a:pt x="53722" y="147931"/>
                  </a:lnTo>
                  <a:lnTo>
                    <a:pt x="48717" y="151879"/>
                  </a:lnTo>
                  <a:lnTo>
                    <a:pt x="47271" y="152936"/>
                  </a:lnTo>
                  <a:lnTo>
                    <a:pt x="45769" y="153993"/>
                  </a:lnTo>
                  <a:lnTo>
                    <a:pt x="44323" y="154938"/>
                  </a:lnTo>
                  <a:lnTo>
                    <a:pt x="42766" y="155828"/>
                  </a:lnTo>
                  <a:lnTo>
                    <a:pt x="41265" y="156606"/>
                  </a:lnTo>
                  <a:lnTo>
                    <a:pt x="39652" y="157274"/>
                  </a:lnTo>
                  <a:lnTo>
                    <a:pt x="38095" y="157885"/>
                  </a:lnTo>
                  <a:lnTo>
                    <a:pt x="36482" y="158386"/>
                  </a:lnTo>
                  <a:lnTo>
                    <a:pt x="34869" y="158775"/>
                  </a:lnTo>
                  <a:lnTo>
                    <a:pt x="33201" y="159109"/>
                  </a:lnTo>
                  <a:lnTo>
                    <a:pt x="31533" y="159276"/>
                  </a:lnTo>
                  <a:lnTo>
                    <a:pt x="29809" y="159387"/>
                  </a:lnTo>
                  <a:lnTo>
                    <a:pt x="28029" y="159331"/>
                  </a:lnTo>
                  <a:lnTo>
                    <a:pt x="26305" y="159165"/>
                  </a:lnTo>
                  <a:lnTo>
                    <a:pt x="24470" y="158887"/>
                  </a:lnTo>
                  <a:lnTo>
                    <a:pt x="22634" y="158497"/>
                  </a:lnTo>
                  <a:lnTo>
                    <a:pt x="22023" y="158330"/>
                  </a:lnTo>
                  <a:lnTo>
                    <a:pt x="21411" y="158108"/>
                  </a:lnTo>
                  <a:lnTo>
                    <a:pt x="20132" y="157496"/>
                  </a:lnTo>
                  <a:lnTo>
                    <a:pt x="18630" y="156718"/>
                  </a:lnTo>
                  <a:lnTo>
                    <a:pt x="16851" y="155828"/>
                  </a:lnTo>
                  <a:lnTo>
                    <a:pt x="19743" y="155105"/>
                  </a:lnTo>
                  <a:lnTo>
                    <a:pt x="22523" y="154382"/>
                  </a:lnTo>
                  <a:lnTo>
                    <a:pt x="25137" y="153603"/>
                  </a:lnTo>
                  <a:lnTo>
                    <a:pt x="27695" y="152769"/>
                  </a:lnTo>
                  <a:lnTo>
                    <a:pt x="28919" y="152324"/>
                  </a:lnTo>
                  <a:lnTo>
                    <a:pt x="30142" y="151824"/>
                  </a:lnTo>
                  <a:lnTo>
                    <a:pt x="31310" y="151323"/>
                  </a:lnTo>
                  <a:lnTo>
                    <a:pt x="32478" y="150767"/>
                  </a:lnTo>
                  <a:lnTo>
                    <a:pt x="33590" y="150155"/>
                  </a:lnTo>
                  <a:lnTo>
                    <a:pt x="34702" y="149544"/>
                  </a:lnTo>
                  <a:lnTo>
                    <a:pt x="35815" y="148876"/>
                  </a:lnTo>
                  <a:lnTo>
                    <a:pt x="36871" y="148153"/>
                  </a:lnTo>
                  <a:lnTo>
                    <a:pt x="34258" y="148987"/>
                  </a:lnTo>
                  <a:lnTo>
                    <a:pt x="31699" y="149766"/>
                  </a:lnTo>
                  <a:lnTo>
                    <a:pt x="29086" y="150545"/>
                  </a:lnTo>
                  <a:lnTo>
                    <a:pt x="26472" y="151212"/>
                  </a:lnTo>
                  <a:lnTo>
                    <a:pt x="23802" y="151824"/>
                  </a:lnTo>
                  <a:lnTo>
                    <a:pt x="22468" y="152046"/>
                  </a:lnTo>
                  <a:lnTo>
                    <a:pt x="21133" y="152269"/>
                  </a:lnTo>
                  <a:lnTo>
                    <a:pt x="19743" y="152435"/>
                  </a:lnTo>
                  <a:lnTo>
                    <a:pt x="18352" y="152602"/>
                  </a:lnTo>
                  <a:lnTo>
                    <a:pt x="16962" y="152658"/>
                  </a:lnTo>
                  <a:lnTo>
                    <a:pt x="15572" y="152769"/>
                  </a:lnTo>
                  <a:lnTo>
                    <a:pt x="15071" y="151768"/>
                  </a:lnTo>
                  <a:lnTo>
                    <a:pt x="14682" y="150767"/>
                  </a:lnTo>
                  <a:lnTo>
                    <a:pt x="14293" y="149766"/>
                  </a:lnTo>
                  <a:lnTo>
                    <a:pt x="14014" y="148821"/>
                  </a:lnTo>
                  <a:lnTo>
                    <a:pt x="13792" y="147820"/>
                  </a:lnTo>
                  <a:lnTo>
                    <a:pt x="13625" y="146818"/>
                  </a:lnTo>
                  <a:lnTo>
                    <a:pt x="13514" y="145817"/>
                  </a:lnTo>
                  <a:lnTo>
                    <a:pt x="13458" y="144816"/>
                  </a:lnTo>
                  <a:lnTo>
                    <a:pt x="13403" y="143815"/>
                  </a:lnTo>
                  <a:lnTo>
                    <a:pt x="13458" y="142814"/>
                  </a:lnTo>
                  <a:lnTo>
                    <a:pt x="13514" y="141813"/>
                  </a:lnTo>
                  <a:lnTo>
                    <a:pt x="13681" y="140757"/>
                  </a:lnTo>
                  <a:lnTo>
                    <a:pt x="13848" y="139756"/>
                  </a:lnTo>
                  <a:lnTo>
                    <a:pt x="14014" y="138755"/>
                  </a:lnTo>
                  <a:lnTo>
                    <a:pt x="14237" y="137754"/>
                  </a:lnTo>
                  <a:lnTo>
                    <a:pt x="14515" y="136753"/>
                  </a:lnTo>
                  <a:lnTo>
                    <a:pt x="14737" y="136030"/>
                  </a:lnTo>
                  <a:lnTo>
                    <a:pt x="15015" y="135362"/>
                  </a:lnTo>
                  <a:lnTo>
                    <a:pt x="15238" y="134750"/>
                  </a:lnTo>
                  <a:lnTo>
                    <a:pt x="15572" y="134083"/>
                  </a:lnTo>
                  <a:lnTo>
                    <a:pt x="15905" y="133527"/>
                  </a:lnTo>
                  <a:lnTo>
                    <a:pt x="16239" y="132971"/>
                  </a:lnTo>
                  <a:lnTo>
                    <a:pt x="16628" y="132470"/>
                  </a:lnTo>
                  <a:lnTo>
                    <a:pt x="17073" y="131970"/>
                  </a:lnTo>
                  <a:lnTo>
                    <a:pt x="17574" y="131525"/>
                  </a:lnTo>
                  <a:lnTo>
                    <a:pt x="18074" y="131136"/>
                  </a:lnTo>
                  <a:lnTo>
                    <a:pt x="18630" y="130802"/>
                  </a:lnTo>
                  <a:lnTo>
                    <a:pt x="19186" y="130468"/>
                  </a:lnTo>
                  <a:lnTo>
                    <a:pt x="19854" y="130246"/>
                  </a:lnTo>
                  <a:lnTo>
                    <a:pt x="20521" y="130023"/>
                  </a:lnTo>
                  <a:lnTo>
                    <a:pt x="21300" y="129856"/>
                  </a:lnTo>
                  <a:lnTo>
                    <a:pt x="22078" y="129745"/>
                  </a:lnTo>
                  <a:lnTo>
                    <a:pt x="22468" y="129690"/>
                  </a:lnTo>
                  <a:lnTo>
                    <a:pt x="22913" y="129578"/>
                  </a:lnTo>
                  <a:lnTo>
                    <a:pt x="23747" y="129300"/>
                  </a:lnTo>
                  <a:lnTo>
                    <a:pt x="24525" y="128967"/>
                  </a:lnTo>
                  <a:lnTo>
                    <a:pt x="25359" y="128633"/>
                  </a:lnTo>
                  <a:lnTo>
                    <a:pt x="25471" y="128077"/>
                  </a:lnTo>
                  <a:lnTo>
                    <a:pt x="25471" y="127632"/>
                  </a:lnTo>
                  <a:lnTo>
                    <a:pt x="25359" y="127243"/>
                  </a:lnTo>
                  <a:lnTo>
                    <a:pt x="25193" y="126909"/>
                  </a:lnTo>
                  <a:lnTo>
                    <a:pt x="24915" y="126742"/>
                  </a:lnTo>
                  <a:lnTo>
                    <a:pt x="24581" y="126575"/>
                  </a:lnTo>
                  <a:lnTo>
                    <a:pt x="24136" y="126575"/>
                  </a:lnTo>
                  <a:lnTo>
                    <a:pt x="23580" y="126631"/>
                  </a:lnTo>
                  <a:lnTo>
                    <a:pt x="23357" y="126687"/>
                  </a:lnTo>
                  <a:lnTo>
                    <a:pt x="23135" y="126853"/>
                  </a:lnTo>
                  <a:lnTo>
                    <a:pt x="22245" y="127354"/>
                  </a:lnTo>
                  <a:lnTo>
                    <a:pt x="21411" y="127688"/>
                  </a:lnTo>
                  <a:lnTo>
                    <a:pt x="20577" y="127966"/>
                  </a:lnTo>
                  <a:lnTo>
                    <a:pt x="19743" y="128132"/>
                  </a:lnTo>
                  <a:lnTo>
                    <a:pt x="18964" y="128244"/>
                  </a:lnTo>
                  <a:lnTo>
                    <a:pt x="18185" y="128244"/>
                  </a:lnTo>
                  <a:lnTo>
                    <a:pt x="17462" y="128132"/>
                  </a:lnTo>
                  <a:lnTo>
                    <a:pt x="16739" y="127966"/>
                  </a:lnTo>
                  <a:lnTo>
                    <a:pt x="16017" y="127688"/>
                  </a:lnTo>
                  <a:lnTo>
                    <a:pt x="15294" y="127410"/>
                  </a:lnTo>
                  <a:lnTo>
                    <a:pt x="14626" y="127020"/>
                  </a:lnTo>
                  <a:lnTo>
                    <a:pt x="13903" y="126575"/>
                  </a:lnTo>
                  <a:lnTo>
                    <a:pt x="13236" y="126075"/>
                  </a:lnTo>
                  <a:lnTo>
                    <a:pt x="12569" y="125519"/>
                  </a:lnTo>
                  <a:lnTo>
                    <a:pt x="11957" y="124963"/>
                  </a:lnTo>
                  <a:lnTo>
                    <a:pt x="11289" y="124295"/>
                  </a:lnTo>
                  <a:lnTo>
                    <a:pt x="10622" y="123572"/>
                  </a:lnTo>
                  <a:lnTo>
                    <a:pt x="9955" y="122849"/>
                  </a:lnTo>
                  <a:lnTo>
                    <a:pt x="8731" y="121348"/>
                  </a:lnTo>
                  <a:lnTo>
                    <a:pt x="7619" y="119791"/>
                  </a:lnTo>
                  <a:lnTo>
                    <a:pt x="6618" y="118122"/>
                  </a:lnTo>
                  <a:lnTo>
                    <a:pt x="5728" y="116398"/>
                  </a:lnTo>
                  <a:lnTo>
                    <a:pt x="4894" y="114563"/>
                  </a:lnTo>
                  <a:lnTo>
                    <a:pt x="4171" y="112616"/>
                  </a:lnTo>
                  <a:lnTo>
                    <a:pt x="3504" y="110559"/>
                  </a:lnTo>
                  <a:lnTo>
                    <a:pt x="11734" y="109224"/>
                  </a:lnTo>
                  <a:lnTo>
                    <a:pt x="19409" y="107945"/>
                  </a:lnTo>
                  <a:lnTo>
                    <a:pt x="19465" y="107889"/>
                  </a:lnTo>
                  <a:lnTo>
                    <a:pt x="19520" y="107834"/>
                  </a:lnTo>
                  <a:lnTo>
                    <a:pt x="19631" y="107556"/>
                  </a:lnTo>
                  <a:lnTo>
                    <a:pt x="19909" y="106610"/>
                  </a:lnTo>
                  <a:lnTo>
                    <a:pt x="18908" y="106332"/>
                  </a:lnTo>
                  <a:lnTo>
                    <a:pt x="17852" y="106221"/>
                  </a:lnTo>
                  <a:lnTo>
                    <a:pt x="16795" y="106110"/>
                  </a:lnTo>
                  <a:lnTo>
                    <a:pt x="15794" y="106165"/>
                  </a:lnTo>
                  <a:lnTo>
                    <a:pt x="14737" y="106221"/>
                  </a:lnTo>
                  <a:lnTo>
                    <a:pt x="13681" y="106332"/>
                  </a:lnTo>
                  <a:lnTo>
                    <a:pt x="11623" y="106666"/>
                  </a:lnTo>
                  <a:lnTo>
                    <a:pt x="9565" y="107000"/>
                  </a:lnTo>
                  <a:lnTo>
                    <a:pt x="8509" y="107111"/>
                  </a:lnTo>
                  <a:lnTo>
                    <a:pt x="7452" y="107222"/>
                  </a:lnTo>
                  <a:lnTo>
                    <a:pt x="6451" y="107278"/>
                  </a:lnTo>
                  <a:lnTo>
                    <a:pt x="5394" y="107278"/>
                  </a:lnTo>
                  <a:lnTo>
                    <a:pt x="4338" y="107166"/>
                  </a:lnTo>
                  <a:lnTo>
                    <a:pt x="3281" y="107000"/>
                  </a:lnTo>
                  <a:lnTo>
                    <a:pt x="2892" y="105554"/>
                  </a:lnTo>
                  <a:lnTo>
                    <a:pt x="2558" y="104108"/>
                  </a:lnTo>
                  <a:lnTo>
                    <a:pt x="2280" y="102662"/>
                  </a:lnTo>
                  <a:lnTo>
                    <a:pt x="2113" y="101271"/>
                  </a:lnTo>
                  <a:lnTo>
                    <a:pt x="2113" y="100548"/>
                  </a:lnTo>
                  <a:lnTo>
                    <a:pt x="2113" y="99825"/>
                  </a:lnTo>
                  <a:lnTo>
                    <a:pt x="2169" y="99047"/>
                  </a:lnTo>
                  <a:lnTo>
                    <a:pt x="2280" y="98324"/>
                  </a:lnTo>
                  <a:lnTo>
                    <a:pt x="2447" y="97601"/>
                  </a:lnTo>
                  <a:lnTo>
                    <a:pt x="2669" y="96878"/>
                  </a:lnTo>
                  <a:lnTo>
                    <a:pt x="2947" y="96155"/>
                  </a:lnTo>
                  <a:lnTo>
                    <a:pt x="3281" y="95376"/>
                  </a:lnTo>
                  <a:lnTo>
                    <a:pt x="5116" y="95154"/>
                  </a:lnTo>
                  <a:lnTo>
                    <a:pt x="6952" y="94987"/>
                  </a:lnTo>
                  <a:lnTo>
                    <a:pt x="8787" y="94931"/>
                  </a:lnTo>
                  <a:lnTo>
                    <a:pt x="10566" y="94876"/>
                  </a:lnTo>
                  <a:lnTo>
                    <a:pt x="12402" y="94876"/>
                  </a:lnTo>
                  <a:lnTo>
                    <a:pt x="14237" y="94931"/>
                  </a:lnTo>
                  <a:lnTo>
                    <a:pt x="17852" y="95154"/>
                  </a:lnTo>
                  <a:lnTo>
                    <a:pt x="21467" y="95432"/>
                  </a:lnTo>
                  <a:lnTo>
                    <a:pt x="25137" y="95766"/>
                  </a:lnTo>
                  <a:lnTo>
                    <a:pt x="28752" y="96044"/>
                  </a:lnTo>
                  <a:lnTo>
                    <a:pt x="30587" y="96155"/>
                  </a:lnTo>
                  <a:lnTo>
                    <a:pt x="32367" y="96211"/>
                  </a:lnTo>
                  <a:lnTo>
                    <a:pt x="30754" y="95599"/>
                  </a:lnTo>
                  <a:lnTo>
                    <a:pt x="29141" y="95043"/>
                  </a:lnTo>
                  <a:lnTo>
                    <a:pt x="27528" y="94598"/>
                  </a:lnTo>
                  <a:lnTo>
                    <a:pt x="25916" y="94264"/>
                  </a:lnTo>
                  <a:lnTo>
                    <a:pt x="24247" y="93930"/>
                  </a:lnTo>
                  <a:lnTo>
                    <a:pt x="22579" y="93708"/>
                  </a:lnTo>
                  <a:lnTo>
                    <a:pt x="20910" y="93486"/>
                  </a:lnTo>
                  <a:lnTo>
                    <a:pt x="19242" y="93319"/>
                  </a:lnTo>
                  <a:lnTo>
                    <a:pt x="15905" y="93041"/>
                  </a:lnTo>
                  <a:lnTo>
                    <a:pt x="12569" y="92818"/>
                  </a:lnTo>
                  <a:lnTo>
                    <a:pt x="9176" y="92540"/>
                  </a:lnTo>
                  <a:lnTo>
                    <a:pt x="7508" y="92373"/>
                  </a:lnTo>
                  <a:lnTo>
                    <a:pt x="5839" y="92151"/>
                  </a:lnTo>
                  <a:lnTo>
                    <a:pt x="7285" y="91094"/>
                  </a:lnTo>
                  <a:lnTo>
                    <a:pt x="8787" y="90149"/>
                  </a:lnTo>
                  <a:lnTo>
                    <a:pt x="9565" y="89759"/>
                  </a:lnTo>
                  <a:lnTo>
                    <a:pt x="10344" y="89370"/>
                  </a:lnTo>
                  <a:lnTo>
                    <a:pt x="11123" y="89037"/>
                  </a:lnTo>
                  <a:lnTo>
                    <a:pt x="11901" y="88703"/>
                  </a:lnTo>
                  <a:lnTo>
                    <a:pt x="12735" y="88425"/>
                  </a:lnTo>
                  <a:lnTo>
                    <a:pt x="13514" y="88202"/>
                  </a:lnTo>
                  <a:lnTo>
                    <a:pt x="14348" y="87980"/>
                  </a:lnTo>
                  <a:lnTo>
                    <a:pt x="15182" y="87813"/>
                  </a:lnTo>
                  <a:lnTo>
                    <a:pt x="16017" y="87702"/>
                  </a:lnTo>
                  <a:lnTo>
                    <a:pt x="16906" y="87591"/>
                  </a:lnTo>
                  <a:lnTo>
                    <a:pt x="17796" y="87535"/>
                  </a:lnTo>
                  <a:close/>
                  <a:moveTo>
                    <a:pt x="109502" y="103107"/>
                  </a:moveTo>
                  <a:lnTo>
                    <a:pt x="111448" y="103385"/>
                  </a:lnTo>
                  <a:lnTo>
                    <a:pt x="113395" y="103718"/>
                  </a:lnTo>
                  <a:lnTo>
                    <a:pt x="115230" y="104108"/>
                  </a:lnTo>
                  <a:lnTo>
                    <a:pt x="117010" y="104553"/>
                  </a:lnTo>
                  <a:lnTo>
                    <a:pt x="117844" y="104831"/>
                  </a:lnTo>
                  <a:lnTo>
                    <a:pt x="118734" y="105164"/>
                  </a:lnTo>
                  <a:lnTo>
                    <a:pt x="119568" y="105498"/>
                  </a:lnTo>
                  <a:lnTo>
                    <a:pt x="120402" y="105832"/>
                  </a:lnTo>
                  <a:lnTo>
                    <a:pt x="121181" y="106277"/>
                  </a:lnTo>
                  <a:lnTo>
                    <a:pt x="121959" y="106721"/>
                  </a:lnTo>
                  <a:lnTo>
                    <a:pt x="122738" y="107222"/>
                  </a:lnTo>
                  <a:lnTo>
                    <a:pt x="123461" y="107778"/>
                  </a:lnTo>
                  <a:lnTo>
                    <a:pt x="134083" y="116064"/>
                  </a:lnTo>
                  <a:lnTo>
                    <a:pt x="144649" y="124406"/>
                  </a:lnTo>
                  <a:lnTo>
                    <a:pt x="145428" y="125074"/>
                  </a:lnTo>
                  <a:lnTo>
                    <a:pt x="146206" y="125797"/>
                  </a:lnTo>
                  <a:lnTo>
                    <a:pt x="147041" y="126464"/>
                  </a:lnTo>
                  <a:lnTo>
                    <a:pt x="147875" y="127187"/>
                  </a:lnTo>
                  <a:lnTo>
                    <a:pt x="148820" y="127854"/>
                  </a:lnTo>
                  <a:lnTo>
                    <a:pt x="149821" y="128411"/>
                  </a:lnTo>
                  <a:lnTo>
                    <a:pt x="150377" y="128689"/>
                  </a:lnTo>
                  <a:lnTo>
                    <a:pt x="150933" y="128967"/>
                  </a:lnTo>
                  <a:lnTo>
                    <a:pt x="151545" y="129189"/>
                  </a:lnTo>
                  <a:lnTo>
                    <a:pt x="152213" y="129356"/>
                  </a:lnTo>
                  <a:lnTo>
                    <a:pt x="150878" y="127632"/>
                  </a:lnTo>
                  <a:lnTo>
                    <a:pt x="149487" y="125964"/>
                  </a:lnTo>
                  <a:lnTo>
                    <a:pt x="148042" y="124406"/>
                  </a:lnTo>
                  <a:lnTo>
                    <a:pt x="146540" y="122905"/>
                  </a:lnTo>
                  <a:lnTo>
                    <a:pt x="144983" y="121459"/>
                  </a:lnTo>
                  <a:lnTo>
                    <a:pt x="143426" y="120013"/>
                  </a:lnTo>
                  <a:lnTo>
                    <a:pt x="141813" y="118678"/>
                  </a:lnTo>
                  <a:lnTo>
                    <a:pt x="140200" y="117344"/>
                  </a:lnTo>
                  <a:lnTo>
                    <a:pt x="136863" y="114674"/>
                  </a:lnTo>
                  <a:lnTo>
                    <a:pt x="133471" y="112060"/>
                  </a:lnTo>
                  <a:lnTo>
                    <a:pt x="130079" y="109335"/>
                  </a:lnTo>
                  <a:lnTo>
                    <a:pt x="128410" y="107889"/>
                  </a:lnTo>
                  <a:lnTo>
                    <a:pt x="126742" y="106443"/>
                  </a:lnTo>
                  <a:lnTo>
                    <a:pt x="128966" y="106833"/>
                  </a:lnTo>
                  <a:lnTo>
                    <a:pt x="130968" y="107166"/>
                  </a:lnTo>
                  <a:lnTo>
                    <a:pt x="132748" y="107500"/>
                  </a:lnTo>
                  <a:lnTo>
                    <a:pt x="133582" y="107722"/>
                  </a:lnTo>
                  <a:lnTo>
                    <a:pt x="134361" y="108001"/>
                  </a:lnTo>
                  <a:lnTo>
                    <a:pt x="141034" y="110392"/>
                  </a:lnTo>
                  <a:lnTo>
                    <a:pt x="147708" y="112839"/>
                  </a:lnTo>
                  <a:lnTo>
                    <a:pt x="154326" y="115341"/>
                  </a:lnTo>
                  <a:lnTo>
                    <a:pt x="160944" y="117900"/>
                  </a:lnTo>
                  <a:lnTo>
                    <a:pt x="162167" y="118400"/>
                  </a:lnTo>
                  <a:lnTo>
                    <a:pt x="163391" y="118956"/>
                  </a:lnTo>
                  <a:lnTo>
                    <a:pt x="164559" y="119512"/>
                  </a:lnTo>
                  <a:lnTo>
                    <a:pt x="165726" y="120124"/>
                  </a:lnTo>
                  <a:lnTo>
                    <a:pt x="166839" y="120792"/>
                  </a:lnTo>
                  <a:lnTo>
                    <a:pt x="168007" y="121459"/>
                  </a:lnTo>
                  <a:lnTo>
                    <a:pt x="170175" y="122905"/>
                  </a:lnTo>
                  <a:lnTo>
                    <a:pt x="172289" y="124406"/>
                  </a:lnTo>
                  <a:lnTo>
                    <a:pt x="174402" y="126019"/>
                  </a:lnTo>
                  <a:lnTo>
                    <a:pt x="176404" y="127743"/>
                  </a:lnTo>
                  <a:lnTo>
                    <a:pt x="178351" y="129467"/>
                  </a:lnTo>
                  <a:lnTo>
                    <a:pt x="179240" y="130357"/>
                  </a:lnTo>
                  <a:lnTo>
                    <a:pt x="180019" y="131302"/>
                  </a:lnTo>
                  <a:lnTo>
                    <a:pt x="180853" y="132359"/>
                  </a:lnTo>
                  <a:lnTo>
                    <a:pt x="181632" y="133527"/>
                  </a:lnTo>
                  <a:lnTo>
                    <a:pt x="182355" y="134750"/>
                  </a:lnTo>
                  <a:lnTo>
                    <a:pt x="183022" y="136085"/>
                  </a:lnTo>
                  <a:lnTo>
                    <a:pt x="183689" y="137420"/>
                  </a:lnTo>
                  <a:lnTo>
                    <a:pt x="184246" y="138810"/>
                  </a:lnTo>
                  <a:lnTo>
                    <a:pt x="184746" y="140201"/>
                  </a:lnTo>
                  <a:lnTo>
                    <a:pt x="185191" y="141646"/>
                  </a:lnTo>
                  <a:lnTo>
                    <a:pt x="185580" y="143037"/>
                  </a:lnTo>
                  <a:lnTo>
                    <a:pt x="185858" y="144427"/>
                  </a:lnTo>
                  <a:lnTo>
                    <a:pt x="186081" y="145817"/>
                  </a:lnTo>
                  <a:lnTo>
                    <a:pt x="186192" y="147097"/>
                  </a:lnTo>
                  <a:lnTo>
                    <a:pt x="186248" y="148376"/>
                  </a:lnTo>
                  <a:lnTo>
                    <a:pt x="186136" y="149544"/>
                  </a:lnTo>
                  <a:lnTo>
                    <a:pt x="168563" y="133249"/>
                  </a:lnTo>
                  <a:lnTo>
                    <a:pt x="167728" y="133805"/>
                  </a:lnTo>
                  <a:lnTo>
                    <a:pt x="167951" y="134361"/>
                  </a:lnTo>
                  <a:lnTo>
                    <a:pt x="168118" y="134917"/>
                  </a:lnTo>
                  <a:lnTo>
                    <a:pt x="168340" y="135473"/>
                  </a:lnTo>
                  <a:lnTo>
                    <a:pt x="168507" y="135751"/>
                  </a:lnTo>
                  <a:lnTo>
                    <a:pt x="168674" y="135918"/>
                  </a:lnTo>
                  <a:lnTo>
                    <a:pt x="172122" y="139366"/>
                  </a:lnTo>
                  <a:lnTo>
                    <a:pt x="175570" y="142814"/>
                  </a:lnTo>
                  <a:lnTo>
                    <a:pt x="179018" y="146262"/>
                  </a:lnTo>
                  <a:lnTo>
                    <a:pt x="182410" y="149710"/>
                  </a:lnTo>
                  <a:lnTo>
                    <a:pt x="182855" y="150155"/>
                  </a:lnTo>
                  <a:lnTo>
                    <a:pt x="183189" y="150656"/>
                  </a:lnTo>
                  <a:lnTo>
                    <a:pt x="183912" y="151712"/>
                  </a:lnTo>
                  <a:lnTo>
                    <a:pt x="184579" y="152769"/>
                  </a:lnTo>
                  <a:lnTo>
                    <a:pt x="185302" y="153881"/>
                  </a:lnTo>
                  <a:lnTo>
                    <a:pt x="183856" y="156328"/>
                  </a:lnTo>
                  <a:lnTo>
                    <a:pt x="183133" y="157552"/>
                  </a:lnTo>
                  <a:lnTo>
                    <a:pt x="182410" y="158720"/>
                  </a:lnTo>
                  <a:lnTo>
                    <a:pt x="181520" y="159832"/>
                  </a:lnTo>
                  <a:lnTo>
                    <a:pt x="181076" y="160332"/>
                  </a:lnTo>
                  <a:lnTo>
                    <a:pt x="180575" y="160889"/>
                  </a:lnTo>
                  <a:lnTo>
                    <a:pt x="180019" y="161333"/>
                  </a:lnTo>
                  <a:lnTo>
                    <a:pt x="179407" y="161834"/>
                  </a:lnTo>
                  <a:lnTo>
                    <a:pt x="178740" y="162279"/>
                  </a:lnTo>
                  <a:lnTo>
                    <a:pt x="178072" y="162668"/>
                  </a:lnTo>
                  <a:lnTo>
                    <a:pt x="166727" y="153436"/>
                  </a:lnTo>
                  <a:lnTo>
                    <a:pt x="166950" y="154215"/>
                  </a:lnTo>
                  <a:lnTo>
                    <a:pt x="167228" y="154938"/>
                  </a:lnTo>
                  <a:lnTo>
                    <a:pt x="167562" y="155605"/>
                  </a:lnTo>
                  <a:lnTo>
                    <a:pt x="168007" y="156217"/>
                  </a:lnTo>
                  <a:lnTo>
                    <a:pt x="168451" y="156773"/>
                  </a:lnTo>
                  <a:lnTo>
                    <a:pt x="168952" y="157329"/>
                  </a:lnTo>
                  <a:lnTo>
                    <a:pt x="170009" y="158330"/>
                  </a:lnTo>
                  <a:lnTo>
                    <a:pt x="171176" y="159276"/>
                  </a:lnTo>
                  <a:lnTo>
                    <a:pt x="171733" y="159776"/>
                  </a:lnTo>
                  <a:lnTo>
                    <a:pt x="172233" y="160332"/>
                  </a:lnTo>
                  <a:lnTo>
                    <a:pt x="172734" y="160889"/>
                  </a:lnTo>
                  <a:lnTo>
                    <a:pt x="173234" y="161500"/>
                  </a:lnTo>
                  <a:lnTo>
                    <a:pt x="173623" y="162112"/>
                  </a:lnTo>
                  <a:lnTo>
                    <a:pt x="174013" y="162835"/>
                  </a:lnTo>
                  <a:lnTo>
                    <a:pt x="173735" y="163002"/>
                  </a:lnTo>
                  <a:lnTo>
                    <a:pt x="173457" y="163169"/>
                  </a:lnTo>
                  <a:lnTo>
                    <a:pt x="172956" y="163391"/>
                  </a:lnTo>
                  <a:lnTo>
                    <a:pt x="172400" y="163447"/>
                  </a:lnTo>
                  <a:lnTo>
                    <a:pt x="171788" y="163447"/>
                  </a:lnTo>
                  <a:lnTo>
                    <a:pt x="171232" y="163391"/>
                  </a:lnTo>
                  <a:lnTo>
                    <a:pt x="170676" y="163336"/>
                  </a:lnTo>
                  <a:lnTo>
                    <a:pt x="170064" y="163280"/>
                  </a:lnTo>
                  <a:lnTo>
                    <a:pt x="169508" y="163224"/>
                  </a:lnTo>
                  <a:lnTo>
                    <a:pt x="168118" y="163113"/>
                  </a:lnTo>
                  <a:lnTo>
                    <a:pt x="166894" y="162891"/>
                  </a:lnTo>
                  <a:lnTo>
                    <a:pt x="165671" y="162501"/>
                  </a:lnTo>
                  <a:lnTo>
                    <a:pt x="164559" y="162056"/>
                  </a:lnTo>
                  <a:lnTo>
                    <a:pt x="163502" y="161556"/>
                  </a:lnTo>
                  <a:lnTo>
                    <a:pt x="162501" y="160944"/>
                  </a:lnTo>
                  <a:lnTo>
                    <a:pt x="161555" y="160277"/>
                  </a:lnTo>
                  <a:lnTo>
                    <a:pt x="160610" y="159498"/>
                  </a:lnTo>
                  <a:lnTo>
                    <a:pt x="159720" y="158720"/>
                  </a:lnTo>
                  <a:lnTo>
                    <a:pt x="158886" y="157885"/>
                  </a:lnTo>
                  <a:lnTo>
                    <a:pt x="157218" y="156161"/>
                  </a:lnTo>
                  <a:lnTo>
                    <a:pt x="155605" y="154382"/>
                  </a:lnTo>
                  <a:lnTo>
                    <a:pt x="153992" y="152602"/>
                  </a:lnTo>
                  <a:lnTo>
                    <a:pt x="151490" y="149988"/>
                  </a:lnTo>
                  <a:lnTo>
                    <a:pt x="149043" y="147319"/>
                  </a:lnTo>
                  <a:lnTo>
                    <a:pt x="148653" y="147597"/>
                  </a:lnTo>
                  <a:lnTo>
                    <a:pt x="148320" y="147875"/>
                  </a:lnTo>
                  <a:lnTo>
                    <a:pt x="148097" y="148153"/>
                  </a:lnTo>
                  <a:lnTo>
                    <a:pt x="147930" y="148431"/>
                  </a:lnTo>
                  <a:lnTo>
                    <a:pt x="147819" y="148654"/>
                  </a:lnTo>
                  <a:lnTo>
                    <a:pt x="147763" y="148876"/>
                  </a:lnTo>
                  <a:lnTo>
                    <a:pt x="147763" y="149099"/>
                  </a:lnTo>
                  <a:lnTo>
                    <a:pt x="147763" y="149321"/>
                  </a:lnTo>
                  <a:lnTo>
                    <a:pt x="147875" y="149488"/>
                  </a:lnTo>
                  <a:lnTo>
                    <a:pt x="147930" y="149710"/>
                  </a:lnTo>
                  <a:lnTo>
                    <a:pt x="148208" y="150100"/>
                  </a:lnTo>
                  <a:lnTo>
                    <a:pt x="148931" y="150767"/>
                  </a:lnTo>
                  <a:lnTo>
                    <a:pt x="154715" y="156662"/>
                  </a:lnTo>
                  <a:lnTo>
                    <a:pt x="160499" y="162501"/>
                  </a:lnTo>
                  <a:lnTo>
                    <a:pt x="160999" y="163002"/>
                  </a:lnTo>
                  <a:lnTo>
                    <a:pt x="161389" y="163558"/>
                  </a:lnTo>
                  <a:lnTo>
                    <a:pt x="161722" y="164114"/>
                  </a:lnTo>
                  <a:lnTo>
                    <a:pt x="162000" y="164670"/>
                  </a:lnTo>
                  <a:lnTo>
                    <a:pt x="162223" y="165282"/>
                  </a:lnTo>
                  <a:lnTo>
                    <a:pt x="162390" y="165949"/>
                  </a:lnTo>
                  <a:lnTo>
                    <a:pt x="162501" y="166617"/>
                  </a:lnTo>
                  <a:lnTo>
                    <a:pt x="162501" y="167340"/>
                  </a:lnTo>
                  <a:lnTo>
                    <a:pt x="162556" y="168452"/>
                  </a:lnTo>
                  <a:lnTo>
                    <a:pt x="162723" y="169564"/>
                  </a:lnTo>
                  <a:lnTo>
                    <a:pt x="163001" y="171789"/>
                  </a:lnTo>
                  <a:lnTo>
                    <a:pt x="163335" y="174013"/>
                  </a:lnTo>
                  <a:lnTo>
                    <a:pt x="163446" y="175126"/>
                  </a:lnTo>
                  <a:lnTo>
                    <a:pt x="163502" y="176293"/>
                  </a:lnTo>
                  <a:lnTo>
                    <a:pt x="163502" y="177128"/>
                  </a:lnTo>
                  <a:lnTo>
                    <a:pt x="163446" y="177962"/>
                  </a:lnTo>
                  <a:lnTo>
                    <a:pt x="163224" y="179630"/>
                  </a:lnTo>
                  <a:lnTo>
                    <a:pt x="162890" y="181299"/>
                  </a:lnTo>
                  <a:lnTo>
                    <a:pt x="162612" y="183023"/>
                  </a:lnTo>
                  <a:lnTo>
                    <a:pt x="161611" y="183301"/>
                  </a:lnTo>
                  <a:lnTo>
                    <a:pt x="158664" y="179352"/>
                  </a:lnTo>
                  <a:lnTo>
                    <a:pt x="157162" y="177406"/>
                  </a:lnTo>
                  <a:lnTo>
                    <a:pt x="155605" y="175515"/>
                  </a:lnTo>
                  <a:lnTo>
                    <a:pt x="154215" y="173680"/>
                  </a:lnTo>
                  <a:lnTo>
                    <a:pt x="152769" y="171844"/>
                  </a:lnTo>
                  <a:lnTo>
                    <a:pt x="152046" y="170955"/>
                  </a:lnTo>
                  <a:lnTo>
                    <a:pt x="151267" y="170120"/>
                  </a:lnTo>
                  <a:lnTo>
                    <a:pt x="150433" y="169342"/>
                  </a:lnTo>
                  <a:lnTo>
                    <a:pt x="149543" y="168619"/>
                  </a:lnTo>
                  <a:lnTo>
                    <a:pt x="148876" y="169397"/>
                  </a:lnTo>
                  <a:lnTo>
                    <a:pt x="154103" y="176738"/>
                  </a:lnTo>
                  <a:lnTo>
                    <a:pt x="156773" y="180409"/>
                  </a:lnTo>
                  <a:lnTo>
                    <a:pt x="159553" y="184024"/>
                  </a:lnTo>
                  <a:lnTo>
                    <a:pt x="160165" y="184913"/>
                  </a:lnTo>
                  <a:lnTo>
                    <a:pt x="160388" y="185358"/>
                  </a:lnTo>
                  <a:lnTo>
                    <a:pt x="160610" y="185748"/>
                  </a:lnTo>
                  <a:lnTo>
                    <a:pt x="160777" y="186193"/>
                  </a:lnTo>
                  <a:lnTo>
                    <a:pt x="160888" y="186582"/>
                  </a:lnTo>
                  <a:lnTo>
                    <a:pt x="160944" y="186971"/>
                  </a:lnTo>
                  <a:lnTo>
                    <a:pt x="160999" y="187416"/>
                  </a:lnTo>
                  <a:lnTo>
                    <a:pt x="160999" y="187805"/>
                  </a:lnTo>
                  <a:lnTo>
                    <a:pt x="160944" y="188195"/>
                  </a:lnTo>
                  <a:lnTo>
                    <a:pt x="160832" y="188639"/>
                  </a:lnTo>
                  <a:lnTo>
                    <a:pt x="160721" y="189029"/>
                  </a:lnTo>
                  <a:lnTo>
                    <a:pt x="160388" y="189919"/>
                  </a:lnTo>
                  <a:lnTo>
                    <a:pt x="159831" y="190808"/>
                  </a:lnTo>
                  <a:lnTo>
                    <a:pt x="159108" y="191976"/>
                  </a:lnTo>
                  <a:lnTo>
                    <a:pt x="158441" y="193144"/>
                  </a:lnTo>
                  <a:lnTo>
                    <a:pt x="157718" y="194368"/>
                  </a:lnTo>
                  <a:lnTo>
                    <a:pt x="156995" y="195536"/>
                  </a:lnTo>
                  <a:lnTo>
                    <a:pt x="156550" y="196092"/>
                  </a:lnTo>
                  <a:lnTo>
                    <a:pt x="156105" y="196592"/>
                  </a:lnTo>
                  <a:lnTo>
                    <a:pt x="155661" y="197148"/>
                  </a:lnTo>
                  <a:lnTo>
                    <a:pt x="155104" y="197649"/>
                  </a:lnTo>
                  <a:lnTo>
                    <a:pt x="154548" y="198094"/>
                  </a:lnTo>
                  <a:lnTo>
                    <a:pt x="153937" y="198539"/>
                  </a:lnTo>
                  <a:lnTo>
                    <a:pt x="153269" y="198984"/>
                  </a:lnTo>
                  <a:lnTo>
                    <a:pt x="152546" y="199373"/>
                  </a:lnTo>
                  <a:lnTo>
                    <a:pt x="151656" y="198594"/>
                  </a:lnTo>
                  <a:lnTo>
                    <a:pt x="150822" y="197816"/>
                  </a:lnTo>
                  <a:lnTo>
                    <a:pt x="149988" y="197037"/>
                  </a:lnTo>
                  <a:lnTo>
                    <a:pt x="149209" y="196203"/>
                  </a:lnTo>
                  <a:lnTo>
                    <a:pt x="147708" y="194534"/>
                  </a:lnTo>
                  <a:lnTo>
                    <a:pt x="146262" y="192755"/>
                  </a:lnTo>
                  <a:lnTo>
                    <a:pt x="144872" y="190920"/>
                  </a:lnTo>
                  <a:lnTo>
                    <a:pt x="143593" y="189029"/>
                  </a:lnTo>
                  <a:lnTo>
                    <a:pt x="142313" y="187138"/>
                  </a:lnTo>
                  <a:lnTo>
                    <a:pt x="141034" y="185191"/>
                  </a:lnTo>
                  <a:lnTo>
                    <a:pt x="138587" y="181299"/>
                  </a:lnTo>
                  <a:lnTo>
                    <a:pt x="137364" y="179297"/>
                  </a:lnTo>
                  <a:lnTo>
                    <a:pt x="136085" y="177350"/>
                  </a:lnTo>
                  <a:lnTo>
                    <a:pt x="134750" y="175459"/>
                  </a:lnTo>
                  <a:lnTo>
                    <a:pt x="133360" y="173568"/>
                  </a:lnTo>
                  <a:lnTo>
                    <a:pt x="131914" y="171678"/>
                  </a:lnTo>
                  <a:lnTo>
                    <a:pt x="130357" y="169898"/>
                  </a:lnTo>
                  <a:lnTo>
                    <a:pt x="130412" y="170788"/>
                  </a:lnTo>
                  <a:lnTo>
                    <a:pt x="130523" y="171566"/>
                  </a:lnTo>
                  <a:lnTo>
                    <a:pt x="130690" y="172345"/>
                  </a:lnTo>
                  <a:lnTo>
                    <a:pt x="130968" y="173068"/>
                  </a:lnTo>
                  <a:lnTo>
                    <a:pt x="131246" y="173791"/>
                  </a:lnTo>
                  <a:lnTo>
                    <a:pt x="131580" y="174458"/>
                  </a:lnTo>
                  <a:lnTo>
                    <a:pt x="131969" y="175126"/>
                  </a:lnTo>
                  <a:lnTo>
                    <a:pt x="132359" y="175737"/>
                  </a:lnTo>
                  <a:lnTo>
                    <a:pt x="133249" y="176961"/>
                  </a:lnTo>
                  <a:lnTo>
                    <a:pt x="134138" y="178129"/>
                  </a:lnTo>
                  <a:lnTo>
                    <a:pt x="135028" y="179297"/>
                  </a:lnTo>
                  <a:lnTo>
                    <a:pt x="135417" y="179908"/>
                  </a:lnTo>
                  <a:lnTo>
                    <a:pt x="135751" y="180520"/>
                  </a:lnTo>
                  <a:lnTo>
                    <a:pt x="137253" y="183245"/>
                  </a:lnTo>
                  <a:lnTo>
                    <a:pt x="138865" y="185914"/>
                  </a:lnTo>
                  <a:lnTo>
                    <a:pt x="140589" y="188584"/>
                  </a:lnTo>
                  <a:lnTo>
                    <a:pt x="142313" y="191142"/>
                  </a:lnTo>
                  <a:lnTo>
                    <a:pt x="143203" y="192366"/>
                  </a:lnTo>
                  <a:lnTo>
                    <a:pt x="144093" y="193533"/>
                  </a:lnTo>
                  <a:lnTo>
                    <a:pt x="145928" y="195925"/>
                  </a:lnTo>
                  <a:lnTo>
                    <a:pt x="149932" y="200930"/>
                  </a:lnTo>
                  <a:lnTo>
                    <a:pt x="149098" y="201208"/>
                  </a:lnTo>
                  <a:lnTo>
                    <a:pt x="148264" y="201431"/>
                  </a:lnTo>
                  <a:lnTo>
                    <a:pt x="147485" y="201597"/>
                  </a:lnTo>
                  <a:lnTo>
                    <a:pt x="146707" y="201653"/>
                  </a:lnTo>
                  <a:lnTo>
                    <a:pt x="145928" y="201709"/>
                  </a:lnTo>
                  <a:lnTo>
                    <a:pt x="145205" y="201709"/>
                  </a:lnTo>
                  <a:lnTo>
                    <a:pt x="144482" y="201597"/>
                  </a:lnTo>
                  <a:lnTo>
                    <a:pt x="143815" y="201486"/>
                  </a:lnTo>
                  <a:lnTo>
                    <a:pt x="143148" y="201319"/>
                  </a:lnTo>
                  <a:lnTo>
                    <a:pt x="142480" y="201097"/>
                  </a:lnTo>
                  <a:lnTo>
                    <a:pt x="141869" y="200874"/>
                  </a:lnTo>
                  <a:lnTo>
                    <a:pt x="141201" y="200541"/>
                  </a:lnTo>
                  <a:lnTo>
                    <a:pt x="140645" y="200207"/>
                  </a:lnTo>
                  <a:lnTo>
                    <a:pt x="140033" y="199762"/>
                  </a:lnTo>
                  <a:lnTo>
                    <a:pt x="139422" y="199373"/>
                  </a:lnTo>
                  <a:lnTo>
                    <a:pt x="138865" y="198872"/>
                  </a:lnTo>
                  <a:lnTo>
                    <a:pt x="138031" y="198094"/>
                  </a:lnTo>
                  <a:lnTo>
                    <a:pt x="137197" y="197315"/>
                  </a:lnTo>
                  <a:lnTo>
                    <a:pt x="136418" y="196481"/>
                  </a:lnTo>
                  <a:lnTo>
                    <a:pt x="135695" y="195647"/>
                  </a:lnTo>
                  <a:lnTo>
                    <a:pt x="134973" y="194813"/>
                  </a:lnTo>
                  <a:lnTo>
                    <a:pt x="134250" y="193923"/>
                  </a:lnTo>
                  <a:lnTo>
                    <a:pt x="133582" y="193033"/>
                  </a:lnTo>
                  <a:lnTo>
                    <a:pt x="132970" y="192088"/>
                  </a:lnTo>
                  <a:lnTo>
                    <a:pt x="131747" y="190197"/>
                  </a:lnTo>
                  <a:lnTo>
                    <a:pt x="130690" y="188250"/>
                  </a:lnTo>
                  <a:lnTo>
                    <a:pt x="129634" y="186248"/>
                  </a:lnTo>
                  <a:lnTo>
                    <a:pt x="128688" y="184135"/>
                  </a:lnTo>
                  <a:lnTo>
                    <a:pt x="127798" y="181966"/>
                  </a:lnTo>
                  <a:lnTo>
                    <a:pt x="126909" y="179797"/>
                  </a:lnTo>
                  <a:lnTo>
                    <a:pt x="126130" y="177628"/>
                  </a:lnTo>
                  <a:lnTo>
                    <a:pt x="125351" y="175404"/>
                  </a:lnTo>
                  <a:lnTo>
                    <a:pt x="124573" y="173179"/>
                  </a:lnTo>
                  <a:lnTo>
                    <a:pt x="123906" y="170955"/>
                  </a:lnTo>
                  <a:lnTo>
                    <a:pt x="122571" y="166450"/>
                  </a:lnTo>
                  <a:lnTo>
                    <a:pt x="121347" y="161945"/>
                  </a:lnTo>
                  <a:lnTo>
                    <a:pt x="120235" y="157385"/>
                  </a:lnTo>
                  <a:lnTo>
                    <a:pt x="119234" y="152825"/>
                  </a:lnTo>
                  <a:lnTo>
                    <a:pt x="118233" y="148209"/>
                  </a:lnTo>
                  <a:lnTo>
                    <a:pt x="116342" y="139811"/>
                  </a:lnTo>
                  <a:lnTo>
                    <a:pt x="114229" y="130524"/>
                  </a:lnTo>
                  <a:lnTo>
                    <a:pt x="114229" y="130524"/>
                  </a:lnTo>
                  <a:lnTo>
                    <a:pt x="116453" y="133026"/>
                  </a:lnTo>
                  <a:lnTo>
                    <a:pt x="118511" y="135529"/>
                  </a:lnTo>
                  <a:lnTo>
                    <a:pt x="120458" y="138032"/>
                  </a:lnTo>
                  <a:lnTo>
                    <a:pt x="122293" y="140534"/>
                  </a:lnTo>
                  <a:lnTo>
                    <a:pt x="124017" y="143092"/>
                  </a:lnTo>
                  <a:lnTo>
                    <a:pt x="125574" y="145651"/>
                  </a:lnTo>
                  <a:lnTo>
                    <a:pt x="127075" y="148209"/>
                  </a:lnTo>
                  <a:lnTo>
                    <a:pt x="128521" y="150878"/>
                  </a:lnTo>
                  <a:lnTo>
                    <a:pt x="129467" y="150433"/>
                  </a:lnTo>
                  <a:lnTo>
                    <a:pt x="129467" y="149933"/>
                  </a:lnTo>
                  <a:lnTo>
                    <a:pt x="129522" y="149432"/>
                  </a:lnTo>
                  <a:lnTo>
                    <a:pt x="129467" y="148932"/>
                  </a:lnTo>
                  <a:lnTo>
                    <a:pt x="129411" y="148765"/>
                  </a:lnTo>
                  <a:lnTo>
                    <a:pt x="129300" y="148542"/>
                  </a:lnTo>
                  <a:lnTo>
                    <a:pt x="126241" y="143871"/>
                  </a:lnTo>
                  <a:lnTo>
                    <a:pt x="123127" y="139199"/>
                  </a:lnTo>
                  <a:lnTo>
                    <a:pt x="120013" y="134528"/>
                  </a:lnTo>
                  <a:lnTo>
                    <a:pt x="116954" y="129801"/>
                  </a:lnTo>
                  <a:lnTo>
                    <a:pt x="115786" y="128021"/>
                  </a:lnTo>
                  <a:lnTo>
                    <a:pt x="114729" y="126186"/>
                  </a:lnTo>
                  <a:lnTo>
                    <a:pt x="114229" y="125241"/>
                  </a:lnTo>
                  <a:lnTo>
                    <a:pt x="113728" y="124295"/>
                  </a:lnTo>
                  <a:lnTo>
                    <a:pt x="113283" y="123294"/>
                  </a:lnTo>
                  <a:lnTo>
                    <a:pt x="112894" y="122349"/>
                  </a:lnTo>
                  <a:lnTo>
                    <a:pt x="112171" y="120347"/>
                  </a:lnTo>
                  <a:lnTo>
                    <a:pt x="111448" y="118345"/>
                  </a:lnTo>
                  <a:lnTo>
                    <a:pt x="110781" y="116343"/>
                  </a:lnTo>
                  <a:lnTo>
                    <a:pt x="110169" y="114285"/>
                  </a:lnTo>
                  <a:lnTo>
                    <a:pt x="109557" y="112227"/>
                  </a:lnTo>
                  <a:lnTo>
                    <a:pt x="109001" y="110114"/>
                  </a:lnTo>
                  <a:lnTo>
                    <a:pt x="108445" y="107945"/>
                  </a:lnTo>
                  <a:lnTo>
                    <a:pt x="108000" y="105776"/>
                  </a:lnTo>
                  <a:lnTo>
                    <a:pt x="130023" y="124073"/>
                  </a:lnTo>
                  <a:lnTo>
                    <a:pt x="130857" y="123127"/>
                  </a:lnTo>
                  <a:lnTo>
                    <a:pt x="129801" y="121681"/>
                  </a:lnTo>
                  <a:lnTo>
                    <a:pt x="128633" y="120291"/>
                  </a:lnTo>
                  <a:lnTo>
                    <a:pt x="127409" y="118956"/>
                  </a:lnTo>
                  <a:lnTo>
                    <a:pt x="126130" y="117677"/>
                  </a:lnTo>
                  <a:lnTo>
                    <a:pt x="124795" y="116454"/>
                  </a:lnTo>
                  <a:lnTo>
                    <a:pt x="123405" y="115286"/>
                  </a:lnTo>
                  <a:lnTo>
                    <a:pt x="120569" y="113006"/>
                  </a:lnTo>
                  <a:lnTo>
                    <a:pt x="117677" y="110726"/>
                  </a:lnTo>
                  <a:lnTo>
                    <a:pt x="116231" y="109613"/>
                  </a:lnTo>
                  <a:lnTo>
                    <a:pt x="114841" y="108390"/>
                  </a:lnTo>
                  <a:lnTo>
                    <a:pt x="113395" y="107166"/>
                  </a:lnTo>
                  <a:lnTo>
                    <a:pt x="112060" y="105887"/>
                  </a:lnTo>
                  <a:lnTo>
                    <a:pt x="110725" y="104497"/>
                  </a:lnTo>
                  <a:lnTo>
                    <a:pt x="109502" y="103107"/>
                  </a:lnTo>
                  <a:close/>
                  <a:moveTo>
                    <a:pt x="100048" y="108001"/>
                  </a:moveTo>
                  <a:lnTo>
                    <a:pt x="99825" y="110336"/>
                  </a:lnTo>
                  <a:lnTo>
                    <a:pt x="99547" y="112672"/>
                  </a:lnTo>
                  <a:lnTo>
                    <a:pt x="98991" y="117288"/>
                  </a:lnTo>
                  <a:lnTo>
                    <a:pt x="98324" y="121904"/>
                  </a:lnTo>
                  <a:lnTo>
                    <a:pt x="97656" y="126520"/>
                  </a:lnTo>
                  <a:lnTo>
                    <a:pt x="96210" y="135751"/>
                  </a:lnTo>
                  <a:lnTo>
                    <a:pt x="95543" y="140367"/>
                  </a:lnTo>
                  <a:lnTo>
                    <a:pt x="94987" y="144983"/>
                  </a:lnTo>
                  <a:lnTo>
                    <a:pt x="95543" y="144038"/>
                  </a:lnTo>
                  <a:lnTo>
                    <a:pt x="95988" y="143148"/>
                  </a:lnTo>
                  <a:lnTo>
                    <a:pt x="96433" y="142203"/>
                  </a:lnTo>
                  <a:lnTo>
                    <a:pt x="96822" y="141257"/>
                  </a:lnTo>
                  <a:lnTo>
                    <a:pt x="97100" y="140256"/>
                  </a:lnTo>
                  <a:lnTo>
                    <a:pt x="97378" y="139311"/>
                  </a:lnTo>
                  <a:lnTo>
                    <a:pt x="97879" y="137309"/>
                  </a:lnTo>
                  <a:lnTo>
                    <a:pt x="98212" y="135307"/>
                  </a:lnTo>
                  <a:lnTo>
                    <a:pt x="98546" y="133305"/>
                  </a:lnTo>
                  <a:lnTo>
                    <a:pt x="98880" y="131302"/>
                  </a:lnTo>
                  <a:lnTo>
                    <a:pt x="99213" y="129300"/>
                  </a:lnTo>
                  <a:lnTo>
                    <a:pt x="99992" y="125129"/>
                  </a:lnTo>
                  <a:lnTo>
                    <a:pt x="100715" y="120847"/>
                  </a:lnTo>
                  <a:lnTo>
                    <a:pt x="102272" y="111727"/>
                  </a:lnTo>
                  <a:lnTo>
                    <a:pt x="102828" y="112950"/>
                  </a:lnTo>
                  <a:lnTo>
                    <a:pt x="103273" y="114118"/>
                  </a:lnTo>
                  <a:lnTo>
                    <a:pt x="103607" y="115341"/>
                  </a:lnTo>
                  <a:lnTo>
                    <a:pt x="103829" y="116509"/>
                  </a:lnTo>
                  <a:lnTo>
                    <a:pt x="103996" y="117733"/>
                  </a:lnTo>
                  <a:lnTo>
                    <a:pt x="104107" y="118901"/>
                  </a:lnTo>
                  <a:lnTo>
                    <a:pt x="104163" y="121292"/>
                  </a:lnTo>
                  <a:lnTo>
                    <a:pt x="104163" y="123628"/>
                  </a:lnTo>
                  <a:lnTo>
                    <a:pt x="104219" y="124740"/>
                  </a:lnTo>
                  <a:lnTo>
                    <a:pt x="104274" y="125908"/>
                  </a:lnTo>
                  <a:lnTo>
                    <a:pt x="104441" y="127020"/>
                  </a:lnTo>
                  <a:lnTo>
                    <a:pt x="104663" y="128132"/>
                  </a:lnTo>
                  <a:lnTo>
                    <a:pt x="104942" y="129189"/>
                  </a:lnTo>
                  <a:lnTo>
                    <a:pt x="105386" y="130246"/>
                  </a:lnTo>
                  <a:lnTo>
                    <a:pt x="105498" y="130301"/>
                  </a:lnTo>
                  <a:lnTo>
                    <a:pt x="105720" y="130246"/>
                  </a:lnTo>
                  <a:lnTo>
                    <a:pt x="106499" y="130079"/>
                  </a:lnTo>
                  <a:lnTo>
                    <a:pt x="106499" y="114897"/>
                  </a:lnTo>
                  <a:lnTo>
                    <a:pt x="107166" y="116120"/>
                  </a:lnTo>
                  <a:lnTo>
                    <a:pt x="107722" y="117344"/>
                  </a:lnTo>
                  <a:lnTo>
                    <a:pt x="108278" y="118567"/>
                  </a:lnTo>
                  <a:lnTo>
                    <a:pt x="108723" y="119791"/>
                  </a:lnTo>
                  <a:lnTo>
                    <a:pt x="109168" y="121014"/>
                  </a:lnTo>
                  <a:lnTo>
                    <a:pt x="109557" y="122293"/>
                  </a:lnTo>
                  <a:lnTo>
                    <a:pt x="110280" y="124740"/>
                  </a:lnTo>
                  <a:lnTo>
                    <a:pt x="110892" y="127187"/>
                  </a:lnTo>
                  <a:lnTo>
                    <a:pt x="111393" y="129634"/>
                  </a:lnTo>
                  <a:lnTo>
                    <a:pt x="112394" y="134528"/>
                  </a:lnTo>
                  <a:lnTo>
                    <a:pt x="113117" y="137976"/>
                  </a:lnTo>
                  <a:lnTo>
                    <a:pt x="113728" y="141480"/>
                  </a:lnTo>
                  <a:lnTo>
                    <a:pt x="114896" y="148542"/>
                  </a:lnTo>
                  <a:lnTo>
                    <a:pt x="116009" y="155550"/>
                  </a:lnTo>
                  <a:lnTo>
                    <a:pt x="116620" y="159053"/>
                  </a:lnTo>
                  <a:lnTo>
                    <a:pt x="117288" y="162557"/>
                  </a:lnTo>
                  <a:lnTo>
                    <a:pt x="117621" y="164503"/>
                  </a:lnTo>
                  <a:lnTo>
                    <a:pt x="117955" y="166450"/>
                  </a:lnTo>
                  <a:lnTo>
                    <a:pt x="118177" y="168341"/>
                  </a:lnTo>
                  <a:lnTo>
                    <a:pt x="118400" y="170287"/>
                  </a:lnTo>
                  <a:lnTo>
                    <a:pt x="118511" y="172234"/>
                  </a:lnTo>
                  <a:lnTo>
                    <a:pt x="118622" y="174180"/>
                  </a:lnTo>
                  <a:lnTo>
                    <a:pt x="118622" y="176071"/>
                  </a:lnTo>
                  <a:lnTo>
                    <a:pt x="118622" y="178017"/>
                  </a:lnTo>
                  <a:lnTo>
                    <a:pt x="118511" y="179908"/>
                  </a:lnTo>
                  <a:lnTo>
                    <a:pt x="118344" y="181855"/>
                  </a:lnTo>
                  <a:lnTo>
                    <a:pt x="118177" y="183746"/>
                  </a:lnTo>
                  <a:lnTo>
                    <a:pt x="117899" y="185636"/>
                  </a:lnTo>
                  <a:lnTo>
                    <a:pt x="117566" y="187583"/>
                  </a:lnTo>
                  <a:lnTo>
                    <a:pt x="117176" y="189474"/>
                  </a:lnTo>
                  <a:lnTo>
                    <a:pt x="116731" y="191365"/>
                  </a:lnTo>
                  <a:lnTo>
                    <a:pt x="116231" y="193255"/>
                  </a:lnTo>
                  <a:lnTo>
                    <a:pt x="115730" y="194813"/>
                  </a:lnTo>
                  <a:lnTo>
                    <a:pt x="115119" y="196314"/>
                  </a:lnTo>
                  <a:lnTo>
                    <a:pt x="114729" y="197093"/>
                  </a:lnTo>
                  <a:lnTo>
                    <a:pt x="114340" y="197816"/>
                  </a:lnTo>
                  <a:lnTo>
                    <a:pt x="113895" y="198539"/>
                  </a:lnTo>
                  <a:lnTo>
                    <a:pt x="113450" y="199206"/>
                  </a:lnTo>
                  <a:lnTo>
                    <a:pt x="112950" y="199929"/>
                  </a:lnTo>
                  <a:lnTo>
                    <a:pt x="112449" y="200541"/>
                  </a:lnTo>
                  <a:lnTo>
                    <a:pt x="111893" y="201208"/>
                  </a:lnTo>
                  <a:lnTo>
                    <a:pt x="111337" y="201820"/>
                  </a:lnTo>
                  <a:lnTo>
                    <a:pt x="110781" y="202376"/>
                  </a:lnTo>
                  <a:lnTo>
                    <a:pt x="110114" y="202932"/>
                  </a:lnTo>
                  <a:lnTo>
                    <a:pt x="109502" y="203488"/>
                  </a:lnTo>
                  <a:lnTo>
                    <a:pt x="108834" y="203989"/>
                  </a:lnTo>
                  <a:lnTo>
                    <a:pt x="108111" y="204434"/>
                  </a:lnTo>
                  <a:lnTo>
                    <a:pt x="107389" y="204879"/>
                  </a:lnTo>
                  <a:lnTo>
                    <a:pt x="106610" y="205268"/>
                  </a:lnTo>
                  <a:lnTo>
                    <a:pt x="105831" y="205657"/>
                  </a:lnTo>
                  <a:lnTo>
                    <a:pt x="105053" y="205935"/>
                  </a:lnTo>
                  <a:lnTo>
                    <a:pt x="104219" y="206269"/>
                  </a:lnTo>
                  <a:lnTo>
                    <a:pt x="103384" y="206491"/>
                  </a:lnTo>
                  <a:lnTo>
                    <a:pt x="102495" y="206714"/>
                  </a:lnTo>
                  <a:lnTo>
                    <a:pt x="101605" y="206881"/>
                  </a:lnTo>
                  <a:lnTo>
                    <a:pt x="100715" y="206992"/>
                  </a:lnTo>
                  <a:lnTo>
                    <a:pt x="99770" y="207047"/>
                  </a:lnTo>
                  <a:lnTo>
                    <a:pt x="97823" y="207047"/>
                  </a:lnTo>
                  <a:lnTo>
                    <a:pt x="96822" y="206992"/>
                  </a:lnTo>
                  <a:lnTo>
                    <a:pt x="95765" y="206825"/>
                  </a:lnTo>
                  <a:lnTo>
                    <a:pt x="94764" y="206658"/>
                  </a:lnTo>
                  <a:lnTo>
                    <a:pt x="93930" y="206491"/>
                  </a:lnTo>
                  <a:lnTo>
                    <a:pt x="93207" y="206269"/>
                  </a:lnTo>
                  <a:lnTo>
                    <a:pt x="92429" y="205991"/>
                  </a:lnTo>
                  <a:lnTo>
                    <a:pt x="91706" y="205713"/>
                  </a:lnTo>
                  <a:lnTo>
                    <a:pt x="91038" y="205435"/>
                  </a:lnTo>
                  <a:lnTo>
                    <a:pt x="90371" y="205045"/>
                  </a:lnTo>
                  <a:lnTo>
                    <a:pt x="89704" y="204656"/>
                  </a:lnTo>
                  <a:lnTo>
                    <a:pt x="89092" y="204211"/>
                  </a:lnTo>
                  <a:lnTo>
                    <a:pt x="88480" y="203766"/>
                  </a:lnTo>
                  <a:lnTo>
                    <a:pt x="87868" y="203266"/>
                  </a:lnTo>
                  <a:lnTo>
                    <a:pt x="87312" y="202710"/>
                  </a:lnTo>
                  <a:lnTo>
                    <a:pt x="86812" y="202153"/>
                  </a:lnTo>
                  <a:lnTo>
                    <a:pt x="86311" y="201542"/>
                  </a:lnTo>
                  <a:lnTo>
                    <a:pt x="85866" y="200930"/>
                  </a:lnTo>
                  <a:lnTo>
                    <a:pt x="85421" y="200207"/>
                  </a:lnTo>
                  <a:lnTo>
                    <a:pt x="84977" y="199484"/>
                  </a:lnTo>
                  <a:lnTo>
                    <a:pt x="84532" y="198650"/>
                  </a:lnTo>
                  <a:lnTo>
                    <a:pt x="84198" y="197816"/>
                  </a:lnTo>
                  <a:lnTo>
                    <a:pt x="83920" y="196926"/>
                  </a:lnTo>
                  <a:lnTo>
                    <a:pt x="83753" y="196092"/>
                  </a:lnTo>
                  <a:lnTo>
                    <a:pt x="83697" y="195202"/>
                  </a:lnTo>
                  <a:lnTo>
                    <a:pt x="83697" y="194256"/>
                  </a:lnTo>
                  <a:lnTo>
                    <a:pt x="83809" y="193367"/>
                  </a:lnTo>
                  <a:lnTo>
                    <a:pt x="84087" y="192366"/>
                  </a:lnTo>
                  <a:lnTo>
                    <a:pt x="84865" y="189641"/>
                  </a:lnTo>
                  <a:lnTo>
                    <a:pt x="85533" y="186860"/>
                  </a:lnTo>
                  <a:lnTo>
                    <a:pt x="86867" y="181299"/>
                  </a:lnTo>
                  <a:lnTo>
                    <a:pt x="86422" y="180909"/>
                  </a:lnTo>
                  <a:lnTo>
                    <a:pt x="86033" y="180631"/>
                  </a:lnTo>
                  <a:lnTo>
                    <a:pt x="85699" y="180464"/>
                  </a:lnTo>
                  <a:lnTo>
                    <a:pt x="85143" y="180464"/>
                  </a:lnTo>
                  <a:lnTo>
                    <a:pt x="85032" y="180576"/>
                  </a:lnTo>
                  <a:lnTo>
                    <a:pt x="84698" y="180798"/>
                  </a:lnTo>
                  <a:lnTo>
                    <a:pt x="84476" y="181187"/>
                  </a:lnTo>
                  <a:lnTo>
                    <a:pt x="84254" y="181688"/>
                  </a:lnTo>
                  <a:lnTo>
                    <a:pt x="83920" y="182745"/>
                  </a:lnTo>
                  <a:lnTo>
                    <a:pt x="83642" y="183857"/>
                  </a:lnTo>
                  <a:lnTo>
                    <a:pt x="83419" y="184969"/>
                  </a:lnTo>
                  <a:lnTo>
                    <a:pt x="83308" y="186081"/>
                  </a:lnTo>
                  <a:lnTo>
                    <a:pt x="83197" y="187305"/>
                  </a:lnTo>
                  <a:lnTo>
                    <a:pt x="83030" y="188528"/>
                  </a:lnTo>
                  <a:lnTo>
                    <a:pt x="82808" y="189641"/>
                  </a:lnTo>
                  <a:lnTo>
                    <a:pt x="82530" y="190753"/>
                  </a:lnTo>
                  <a:lnTo>
                    <a:pt x="82140" y="191809"/>
                  </a:lnTo>
                  <a:lnTo>
                    <a:pt x="81695" y="192810"/>
                  </a:lnTo>
                  <a:lnTo>
                    <a:pt x="81195" y="193756"/>
                  </a:lnTo>
                  <a:lnTo>
                    <a:pt x="80639" y="194646"/>
                  </a:lnTo>
                  <a:lnTo>
                    <a:pt x="80027" y="195480"/>
                  </a:lnTo>
                  <a:lnTo>
                    <a:pt x="79304" y="196314"/>
                  </a:lnTo>
                  <a:lnTo>
                    <a:pt x="78525" y="197037"/>
                  </a:lnTo>
                  <a:lnTo>
                    <a:pt x="77636" y="197760"/>
                  </a:lnTo>
                  <a:lnTo>
                    <a:pt x="76690" y="198427"/>
                  </a:lnTo>
                  <a:lnTo>
                    <a:pt x="75689" y="199039"/>
                  </a:lnTo>
                  <a:lnTo>
                    <a:pt x="74577" y="199595"/>
                  </a:lnTo>
                  <a:lnTo>
                    <a:pt x="73409" y="200096"/>
                  </a:lnTo>
                  <a:lnTo>
                    <a:pt x="71129" y="200986"/>
                  </a:lnTo>
                  <a:lnTo>
                    <a:pt x="69961" y="201319"/>
                  </a:lnTo>
                  <a:lnTo>
                    <a:pt x="68849" y="201653"/>
                  </a:lnTo>
                  <a:lnTo>
                    <a:pt x="67737" y="201987"/>
                  </a:lnTo>
                  <a:lnTo>
                    <a:pt x="66569" y="202209"/>
                  </a:lnTo>
                  <a:lnTo>
                    <a:pt x="65456" y="202432"/>
                  </a:lnTo>
                  <a:lnTo>
                    <a:pt x="64289" y="202598"/>
                  </a:lnTo>
                  <a:lnTo>
                    <a:pt x="63121" y="202710"/>
                  </a:lnTo>
                  <a:lnTo>
                    <a:pt x="60841" y="202710"/>
                  </a:lnTo>
                  <a:lnTo>
                    <a:pt x="59673" y="202654"/>
                  </a:lnTo>
                  <a:lnTo>
                    <a:pt x="58505" y="202487"/>
                  </a:lnTo>
                  <a:lnTo>
                    <a:pt x="57337" y="202265"/>
                  </a:lnTo>
                  <a:lnTo>
                    <a:pt x="56169" y="201987"/>
                  </a:lnTo>
                  <a:lnTo>
                    <a:pt x="54946" y="201597"/>
                  </a:lnTo>
                  <a:lnTo>
                    <a:pt x="53778" y="201152"/>
                  </a:lnTo>
                  <a:lnTo>
                    <a:pt x="52721" y="200652"/>
                  </a:lnTo>
                  <a:lnTo>
                    <a:pt x="51664" y="200096"/>
                  </a:lnTo>
                  <a:lnTo>
                    <a:pt x="50775" y="199484"/>
                  </a:lnTo>
                  <a:lnTo>
                    <a:pt x="49885" y="198817"/>
                  </a:lnTo>
                  <a:lnTo>
                    <a:pt x="49106" y="198038"/>
                  </a:lnTo>
                  <a:lnTo>
                    <a:pt x="48383" y="197260"/>
                  </a:lnTo>
                  <a:lnTo>
                    <a:pt x="47716" y="196425"/>
                  </a:lnTo>
                  <a:lnTo>
                    <a:pt x="47160" y="195536"/>
                  </a:lnTo>
                  <a:lnTo>
                    <a:pt x="46659" y="194590"/>
                  </a:lnTo>
                  <a:lnTo>
                    <a:pt x="46159" y="193589"/>
                  </a:lnTo>
                  <a:lnTo>
                    <a:pt x="45769" y="192588"/>
                  </a:lnTo>
                  <a:lnTo>
                    <a:pt x="45436" y="191531"/>
                  </a:lnTo>
                  <a:lnTo>
                    <a:pt x="45158" y="190419"/>
                  </a:lnTo>
                  <a:lnTo>
                    <a:pt x="44935" y="189251"/>
                  </a:lnTo>
                  <a:lnTo>
                    <a:pt x="44713" y="188083"/>
                  </a:lnTo>
                  <a:lnTo>
                    <a:pt x="44546" y="186359"/>
                  </a:lnTo>
                  <a:lnTo>
                    <a:pt x="44490" y="184691"/>
                  </a:lnTo>
                  <a:lnTo>
                    <a:pt x="44546" y="183023"/>
                  </a:lnTo>
                  <a:lnTo>
                    <a:pt x="44713" y="181410"/>
                  </a:lnTo>
                  <a:lnTo>
                    <a:pt x="44991" y="179797"/>
                  </a:lnTo>
                  <a:lnTo>
                    <a:pt x="45325" y="178240"/>
                  </a:lnTo>
                  <a:lnTo>
                    <a:pt x="45769" y="176683"/>
                  </a:lnTo>
                  <a:lnTo>
                    <a:pt x="46270" y="175181"/>
                  </a:lnTo>
                  <a:lnTo>
                    <a:pt x="46826" y="173680"/>
                  </a:lnTo>
                  <a:lnTo>
                    <a:pt x="47493" y="172178"/>
                  </a:lnTo>
                  <a:lnTo>
                    <a:pt x="48161" y="170732"/>
                  </a:lnTo>
                  <a:lnTo>
                    <a:pt x="48884" y="169286"/>
                  </a:lnTo>
                  <a:lnTo>
                    <a:pt x="49662" y="167840"/>
                  </a:lnTo>
                  <a:lnTo>
                    <a:pt x="50497" y="166450"/>
                  </a:lnTo>
                  <a:lnTo>
                    <a:pt x="52221" y="163725"/>
                  </a:lnTo>
                  <a:lnTo>
                    <a:pt x="55390" y="158831"/>
                  </a:lnTo>
                  <a:lnTo>
                    <a:pt x="58672" y="153993"/>
                  </a:lnTo>
                  <a:lnTo>
                    <a:pt x="62008" y="149265"/>
                  </a:lnTo>
                  <a:lnTo>
                    <a:pt x="63732" y="146930"/>
                  </a:lnTo>
                  <a:lnTo>
                    <a:pt x="65456" y="144594"/>
                  </a:lnTo>
                  <a:lnTo>
                    <a:pt x="67236" y="142314"/>
                  </a:lnTo>
                  <a:lnTo>
                    <a:pt x="69071" y="140034"/>
                  </a:lnTo>
                  <a:lnTo>
                    <a:pt x="70906" y="137754"/>
                  </a:lnTo>
                  <a:lnTo>
                    <a:pt x="72797" y="135529"/>
                  </a:lnTo>
                  <a:lnTo>
                    <a:pt x="74688" y="133360"/>
                  </a:lnTo>
                  <a:lnTo>
                    <a:pt x="76690" y="131191"/>
                  </a:lnTo>
                  <a:lnTo>
                    <a:pt x="78692" y="129078"/>
                  </a:lnTo>
                  <a:lnTo>
                    <a:pt x="80694" y="126965"/>
                  </a:lnTo>
                  <a:lnTo>
                    <a:pt x="82363" y="125296"/>
                  </a:lnTo>
                  <a:lnTo>
                    <a:pt x="84031" y="123628"/>
                  </a:lnTo>
                  <a:lnTo>
                    <a:pt x="84921" y="122794"/>
                  </a:lnTo>
                  <a:lnTo>
                    <a:pt x="85811" y="121959"/>
                  </a:lnTo>
                  <a:lnTo>
                    <a:pt x="86812" y="121181"/>
                  </a:lnTo>
                  <a:lnTo>
                    <a:pt x="87813" y="120458"/>
                  </a:lnTo>
                  <a:lnTo>
                    <a:pt x="87813" y="120458"/>
                  </a:lnTo>
                  <a:lnTo>
                    <a:pt x="84977" y="127465"/>
                  </a:lnTo>
                  <a:lnTo>
                    <a:pt x="82085" y="134472"/>
                  </a:lnTo>
                  <a:lnTo>
                    <a:pt x="81195" y="136419"/>
                  </a:lnTo>
                  <a:lnTo>
                    <a:pt x="80361" y="138365"/>
                  </a:lnTo>
                  <a:lnTo>
                    <a:pt x="78581" y="142203"/>
                  </a:lnTo>
                  <a:lnTo>
                    <a:pt x="78359" y="142703"/>
                  </a:lnTo>
                  <a:lnTo>
                    <a:pt x="78192" y="143148"/>
                  </a:lnTo>
                  <a:lnTo>
                    <a:pt x="78192" y="143482"/>
                  </a:lnTo>
                  <a:lnTo>
                    <a:pt x="78247" y="143815"/>
                  </a:lnTo>
                  <a:lnTo>
                    <a:pt x="78359" y="144149"/>
                  </a:lnTo>
                  <a:lnTo>
                    <a:pt x="78637" y="144538"/>
                  </a:lnTo>
                  <a:lnTo>
                    <a:pt x="79638" y="145651"/>
                  </a:lnTo>
                  <a:lnTo>
                    <a:pt x="86422" y="130468"/>
                  </a:lnTo>
                  <a:lnTo>
                    <a:pt x="89926" y="122905"/>
                  </a:lnTo>
                  <a:lnTo>
                    <a:pt x="91650" y="119123"/>
                  </a:lnTo>
                  <a:lnTo>
                    <a:pt x="93485" y="115397"/>
                  </a:lnTo>
                  <a:lnTo>
                    <a:pt x="94041" y="114340"/>
                  </a:lnTo>
                  <a:lnTo>
                    <a:pt x="94709" y="113339"/>
                  </a:lnTo>
                  <a:lnTo>
                    <a:pt x="95487" y="112394"/>
                  </a:lnTo>
                  <a:lnTo>
                    <a:pt x="96322" y="111504"/>
                  </a:lnTo>
                  <a:lnTo>
                    <a:pt x="97211" y="110614"/>
                  </a:lnTo>
                  <a:lnTo>
                    <a:pt x="98157" y="109725"/>
                  </a:lnTo>
                  <a:lnTo>
                    <a:pt x="100048" y="108001"/>
                  </a:lnTo>
                  <a:close/>
                  <a:moveTo>
                    <a:pt x="117121" y="0"/>
                  </a:moveTo>
                  <a:lnTo>
                    <a:pt x="115730" y="111"/>
                  </a:lnTo>
                  <a:lnTo>
                    <a:pt x="114285" y="278"/>
                  </a:lnTo>
                  <a:lnTo>
                    <a:pt x="112894" y="612"/>
                  </a:lnTo>
                  <a:lnTo>
                    <a:pt x="111893" y="834"/>
                  </a:lnTo>
                  <a:lnTo>
                    <a:pt x="111003" y="1168"/>
                  </a:lnTo>
                  <a:lnTo>
                    <a:pt x="110058" y="1446"/>
                  </a:lnTo>
                  <a:lnTo>
                    <a:pt x="109224" y="1835"/>
                  </a:lnTo>
                  <a:lnTo>
                    <a:pt x="108334" y="2169"/>
                  </a:lnTo>
                  <a:lnTo>
                    <a:pt x="107555" y="2614"/>
                  </a:lnTo>
                  <a:lnTo>
                    <a:pt x="106721" y="3003"/>
                  </a:lnTo>
                  <a:lnTo>
                    <a:pt x="105998" y="3504"/>
                  </a:lnTo>
                  <a:lnTo>
                    <a:pt x="105220" y="3949"/>
                  </a:lnTo>
                  <a:lnTo>
                    <a:pt x="104497" y="4449"/>
                  </a:lnTo>
                  <a:lnTo>
                    <a:pt x="103829" y="5005"/>
                  </a:lnTo>
                  <a:lnTo>
                    <a:pt x="103162" y="5506"/>
                  </a:lnTo>
                  <a:lnTo>
                    <a:pt x="101883" y="6674"/>
                  </a:lnTo>
                  <a:lnTo>
                    <a:pt x="100715" y="7953"/>
                  </a:lnTo>
                  <a:lnTo>
                    <a:pt x="99658" y="9287"/>
                  </a:lnTo>
                  <a:lnTo>
                    <a:pt x="98657" y="10678"/>
                  </a:lnTo>
                  <a:lnTo>
                    <a:pt x="97767" y="12124"/>
                  </a:lnTo>
                  <a:lnTo>
                    <a:pt x="96933" y="13681"/>
                  </a:lnTo>
                  <a:lnTo>
                    <a:pt x="96210" y="15238"/>
                  </a:lnTo>
                  <a:lnTo>
                    <a:pt x="95487" y="16906"/>
                  </a:lnTo>
                  <a:lnTo>
                    <a:pt x="94876" y="18575"/>
                  </a:lnTo>
                  <a:lnTo>
                    <a:pt x="94319" y="20299"/>
                  </a:lnTo>
                  <a:lnTo>
                    <a:pt x="93875" y="21912"/>
                  </a:lnTo>
                  <a:lnTo>
                    <a:pt x="93541" y="23524"/>
                  </a:lnTo>
                  <a:lnTo>
                    <a:pt x="93263" y="25193"/>
                  </a:lnTo>
                  <a:lnTo>
                    <a:pt x="93096" y="26805"/>
                  </a:lnTo>
                  <a:lnTo>
                    <a:pt x="92929" y="28474"/>
                  </a:lnTo>
                  <a:lnTo>
                    <a:pt x="92874" y="30087"/>
                  </a:lnTo>
                  <a:lnTo>
                    <a:pt x="92874" y="31755"/>
                  </a:lnTo>
                  <a:lnTo>
                    <a:pt x="92874" y="33423"/>
                  </a:lnTo>
                  <a:lnTo>
                    <a:pt x="92929" y="35092"/>
                  </a:lnTo>
                  <a:lnTo>
                    <a:pt x="93040" y="36705"/>
                  </a:lnTo>
                  <a:lnTo>
                    <a:pt x="93318" y="40041"/>
                  </a:lnTo>
                  <a:lnTo>
                    <a:pt x="93930" y="46659"/>
                  </a:lnTo>
                  <a:lnTo>
                    <a:pt x="94208" y="49273"/>
                  </a:lnTo>
                  <a:lnTo>
                    <a:pt x="94542" y="51887"/>
                  </a:lnTo>
                  <a:lnTo>
                    <a:pt x="95321" y="57059"/>
                  </a:lnTo>
                  <a:lnTo>
                    <a:pt x="94375" y="57226"/>
                  </a:lnTo>
                  <a:lnTo>
                    <a:pt x="93875" y="55446"/>
                  </a:lnTo>
                  <a:lnTo>
                    <a:pt x="93040" y="52221"/>
                  </a:lnTo>
                  <a:lnTo>
                    <a:pt x="92151" y="49051"/>
                  </a:lnTo>
                  <a:lnTo>
                    <a:pt x="91150" y="45881"/>
                  </a:lnTo>
                  <a:lnTo>
                    <a:pt x="90037" y="42766"/>
                  </a:lnTo>
                  <a:lnTo>
                    <a:pt x="89426" y="41209"/>
                  </a:lnTo>
                  <a:lnTo>
                    <a:pt x="88814" y="39708"/>
                  </a:lnTo>
                  <a:lnTo>
                    <a:pt x="88146" y="38206"/>
                  </a:lnTo>
                  <a:lnTo>
                    <a:pt x="87423" y="36705"/>
                  </a:lnTo>
                  <a:lnTo>
                    <a:pt x="86645" y="35203"/>
                  </a:lnTo>
                  <a:lnTo>
                    <a:pt x="85866" y="33757"/>
                  </a:lnTo>
                  <a:lnTo>
                    <a:pt x="84977" y="32367"/>
                  </a:lnTo>
                  <a:lnTo>
                    <a:pt x="84087" y="30976"/>
                  </a:lnTo>
                  <a:lnTo>
                    <a:pt x="82974" y="29419"/>
                  </a:lnTo>
                  <a:lnTo>
                    <a:pt x="81807" y="27862"/>
                  </a:lnTo>
                  <a:lnTo>
                    <a:pt x="80583" y="26416"/>
                  </a:lnTo>
                  <a:lnTo>
                    <a:pt x="79248" y="24970"/>
                  </a:lnTo>
                  <a:lnTo>
                    <a:pt x="77914" y="23580"/>
                  </a:lnTo>
                  <a:lnTo>
                    <a:pt x="76579" y="22190"/>
                  </a:lnTo>
                  <a:lnTo>
                    <a:pt x="73798" y="19520"/>
                  </a:lnTo>
                  <a:lnTo>
                    <a:pt x="73353" y="19075"/>
                  </a:lnTo>
                  <a:lnTo>
                    <a:pt x="72853" y="18742"/>
                  </a:lnTo>
                  <a:lnTo>
                    <a:pt x="72408" y="18408"/>
                  </a:lnTo>
                  <a:lnTo>
                    <a:pt x="71852" y="18074"/>
                  </a:lnTo>
                  <a:lnTo>
                    <a:pt x="71351" y="17796"/>
                  </a:lnTo>
                  <a:lnTo>
                    <a:pt x="70795" y="17574"/>
                  </a:lnTo>
                  <a:lnTo>
                    <a:pt x="70295" y="17351"/>
                  </a:lnTo>
                  <a:lnTo>
                    <a:pt x="69683" y="17184"/>
                  </a:lnTo>
                  <a:lnTo>
                    <a:pt x="69127" y="17018"/>
                  </a:lnTo>
                  <a:lnTo>
                    <a:pt x="68571" y="16906"/>
                  </a:lnTo>
                  <a:lnTo>
                    <a:pt x="67959" y="16851"/>
                  </a:lnTo>
                  <a:lnTo>
                    <a:pt x="67347" y="16795"/>
                  </a:lnTo>
                  <a:lnTo>
                    <a:pt x="66124" y="16795"/>
                  </a:lnTo>
                  <a:lnTo>
                    <a:pt x="65512" y="16851"/>
                  </a:lnTo>
                  <a:lnTo>
                    <a:pt x="64900" y="16962"/>
                  </a:lnTo>
                  <a:lnTo>
                    <a:pt x="63510" y="17240"/>
                  </a:lnTo>
                  <a:lnTo>
                    <a:pt x="62120" y="17574"/>
                  </a:lnTo>
                  <a:lnTo>
                    <a:pt x="60785" y="17963"/>
                  </a:lnTo>
                  <a:lnTo>
                    <a:pt x="59506" y="18464"/>
                  </a:lnTo>
                  <a:lnTo>
                    <a:pt x="58282" y="18964"/>
                  </a:lnTo>
                  <a:lnTo>
                    <a:pt x="57059" y="19576"/>
                  </a:lnTo>
                  <a:lnTo>
                    <a:pt x="55947" y="20243"/>
                  </a:lnTo>
                  <a:lnTo>
                    <a:pt x="54834" y="20966"/>
                  </a:lnTo>
                  <a:lnTo>
                    <a:pt x="53778" y="21745"/>
                  </a:lnTo>
                  <a:lnTo>
                    <a:pt x="52832" y="22635"/>
                  </a:lnTo>
                  <a:lnTo>
                    <a:pt x="51887" y="23580"/>
                  </a:lnTo>
                  <a:lnTo>
                    <a:pt x="50997" y="24581"/>
                  </a:lnTo>
                  <a:lnTo>
                    <a:pt x="50163" y="25638"/>
                  </a:lnTo>
                  <a:lnTo>
                    <a:pt x="49384" y="26861"/>
                  </a:lnTo>
                  <a:lnTo>
                    <a:pt x="48661" y="28085"/>
                  </a:lnTo>
                  <a:lnTo>
                    <a:pt x="47994" y="29419"/>
                  </a:lnTo>
                  <a:lnTo>
                    <a:pt x="47549" y="30420"/>
                  </a:lnTo>
                  <a:lnTo>
                    <a:pt x="47160" y="31421"/>
                  </a:lnTo>
                  <a:lnTo>
                    <a:pt x="46826" y="32422"/>
                  </a:lnTo>
                  <a:lnTo>
                    <a:pt x="46548" y="33479"/>
                  </a:lnTo>
                  <a:lnTo>
                    <a:pt x="46326" y="34480"/>
                  </a:lnTo>
                  <a:lnTo>
                    <a:pt x="46103" y="35481"/>
                  </a:lnTo>
                  <a:lnTo>
                    <a:pt x="45936" y="36538"/>
                  </a:lnTo>
                  <a:lnTo>
                    <a:pt x="45769" y="37594"/>
                  </a:lnTo>
                  <a:lnTo>
                    <a:pt x="45603" y="39652"/>
                  </a:lnTo>
                  <a:lnTo>
                    <a:pt x="45547" y="41765"/>
                  </a:lnTo>
                  <a:lnTo>
                    <a:pt x="45491" y="43879"/>
                  </a:lnTo>
                  <a:lnTo>
                    <a:pt x="45547" y="45992"/>
                  </a:lnTo>
                  <a:lnTo>
                    <a:pt x="42766" y="47049"/>
                  </a:lnTo>
                  <a:lnTo>
                    <a:pt x="41487" y="47494"/>
                  </a:lnTo>
                  <a:lnTo>
                    <a:pt x="40153" y="47883"/>
                  </a:lnTo>
                  <a:lnTo>
                    <a:pt x="39263" y="48161"/>
                  </a:lnTo>
                  <a:lnTo>
                    <a:pt x="38429" y="48495"/>
                  </a:lnTo>
                  <a:lnTo>
                    <a:pt x="37594" y="48884"/>
                  </a:lnTo>
                  <a:lnTo>
                    <a:pt x="36871" y="49273"/>
                  </a:lnTo>
                  <a:lnTo>
                    <a:pt x="36204" y="49774"/>
                  </a:lnTo>
                  <a:lnTo>
                    <a:pt x="35537" y="50274"/>
                  </a:lnTo>
                  <a:lnTo>
                    <a:pt x="34925" y="50830"/>
                  </a:lnTo>
                  <a:lnTo>
                    <a:pt x="34369" y="51442"/>
                  </a:lnTo>
                  <a:lnTo>
                    <a:pt x="33868" y="52109"/>
                  </a:lnTo>
                  <a:lnTo>
                    <a:pt x="33423" y="52777"/>
                  </a:lnTo>
                  <a:lnTo>
                    <a:pt x="32978" y="53444"/>
                  </a:lnTo>
                  <a:lnTo>
                    <a:pt x="32589" y="54167"/>
                  </a:lnTo>
                  <a:lnTo>
                    <a:pt x="32255" y="54946"/>
                  </a:lnTo>
                  <a:lnTo>
                    <a:pt x="31922" y="55724"/>
                  </a:lnTo>
                  <a:lnTo>
                    <a:pt x="31310" y="57337"/>
                  </a:lnTo>
                  <a:lnTo>
                    <a:pt x="31088" y="58227"/>
                  </a:lnTo>
                  <a:lnTo>
                    <a:pt x="30865" y="59117"/>
                  </a:lnTo>
                  <a:lnTo>
                    <a:pt x="30643" y="60006"/>
                  </a:lnTo>
                  <a:lnTo>
                    <a:pt x="30531" y="60896"/>
                  </a:lnTo>
                  <a:lnTo>
                    <a:pt x="30420" y="61786"/>
                  </a:lnTo>
                  <a:lnTo>
                    <a:pt x="30365" y="62676"/>
                  </a:lnTo>
                  <a:lnTo>
                    <a:pt x="30309" y="63566"/>
                  </a:lnTo>
                  <a:lnTo>
                    <a:pt x="30365" y="64456"/>
                  </a:lnTo>
                  <a:lnTo>
                    <a:pt x="30365" y="65345"/>
                  </a:lnTo>
                  <a:lnTo>
                    <a:pt x="30476" y="66235"/>
                  </a:lnTo>
                  <a:lnTo>
                    <a:pt x="30587" y="67125"/>
                  </a:lnTo>
                  <a:lnTo>
                    <a:pt x="30754" y="68015"/>
                  </a:lnTo>
                  <a:lnTo>
                    <a:pt x="30976" y="68905"/>
                  </a:lnTo>
                  <a:lnTo>
                    <a:pt x="31199" y="69794"/>
                  </a:lnTo>
                  <a:lnTo>
                    <a:pt x="31477" y="70684"/>
                  </a:lnTo>
                  <a:lnTo>
                    <a:pt x="31811" y="71574"/>
                  </a:lnTo>
                  <a:lnTo>
                    <a:pt x="32255" y="72686"/>
                  </a:lnTo>
                  <a:lnTo>
                    <a:pt x="32756" y="73743"/>
                  </a:lnTo>
                  <a:lnTo>
                    <a:pt x="33312" y="74800"/>
                  </a:lnTo>
                  <a:lnTo>
                    <a:pt x="33868" y="75801"/>
                  </a:lnTo>
                  <a:lnTo>
                    <a:pt x="34480" y="76746"/>
                  </a:lnTo>
                  <a:lnTo>
                    <a:pt x="35147" y="77691"/>
                  </a:lnTo>
                  <a:lnTo>
                    <a:pt x="35815" y="78637"/>
                  </a:lnTo>
                  <a:lnTo>
                    <a:pt x="36538" y="79471"/>
                  </a:lnTo>
                  <a:lnTo>
                    <a:pt x="37316" y="80305"/>
                  </a:lnTo>
                  <a:lnTo>
                    <a:pt x="38095" y="81139"/>
                  </a:lnTo>
                  <a:lnTo>
                    <a:pt x="38929" y="81918"/>
                  </a:lnTo>
                  <a:lnTo>
                    <a:pt x="39819" y="82641"/>
                  </a:lnTo>
                  <a:lnTo>
                    <a:pt x="40709" y="83364"/>
                  </a:lnTo>
                  <a:lnTo>
                    <a:pt x="41654" y="84087"/>
                  </a:lnTo>
                  <a:lnTo>
                    <a:pt x="42599" y="84699"/>
                  </a:lnTo>
                  <a:lnTo>
                    <a:pt x="43601" y="85366"/>
                  </a:lnTo>
                  <a:lnTo>
                    <a:pt x="46270" y="86868"/>
                  </a:lnTo>
                  <a:lnTo>
                    <a:pt x="48995" y="88369"/>
                  </a:lnTo>
                  <a:lnTo>
                    <a:pt x="54445" y="91205"/>
                  </a:lnTo>
                  <a:lnTo>
                    <a:pt x="53945" y="91317"/>
                  </a:lnTo>
                  <a:lnTo>
                    <a:pt x="52943" y="91317"/>
                  </a:lnTo>
                  <a:lnTo>
                    <a:pt x="52499" y="91261"/>
                  </a:lnTo>
                  <a:lnTo>
                    <a:pt x="51553" y="91094"/>
                  </a:lnTo>
                  <a:lnTo>
                    <a:pt x="50608" y="90872"/>
                  </a:lnTo>
                  <a:lnTo>
                    <a:pt x="45269" y="89537"/>
                  </a:lnTo>
                  <a:lnTo>
                    <a:pt x="39930" y="88202"/>
                  </a:lnTo>
                  <a:lnTo>
                    <a:pt x="37261" y="87535"/>
                  </a:lnTo>
                  <a:lnTo>
                    <a:pt x="34591" y="86923"/>
                  </a:lnTo>
                  <a:lnTo>
                    <a:pt x="31922" y="86367"/>
                  </a:lnTo>
                  <a:lnTo>
                    <a:pt x="29252" y="85811"/>
                  </a:lnTo>
                  <a:lnTo>
                    <a:pt x="27806" y="85588"/>
                  </a:lnTo>
                  <a:lnTo>
                    <a:pt x="26361" y="85366"/>
                  </a:lnTo>
                  <a:lnTo>
                    <a:pt x="24970" y="85199"/>
                  </a:lnTo>
                  <a:lnTo>
                    <a:pt x="23524" y="85088"/>
                  </a:lnTo>
                  <a:lnTo>
                    <a:pt x="22134" y="84977"/>
                  </a:lnTo>
                  <a:lnTo>
                    <a:pt x="20688" y="84921"/>
                  </a:lnTo>
                  <a:lnTo>
                    <a:pt x="19298" y="84977"/>
                  </a:lnTo>
                  <a:lnTo>
                    <a:pt x="17852" y="85032"/>
                  </a:lnTo>
                  <a:lnTo>
                    <a:pt x="16461" y="85199"/>
                  </a:lnTo>
                  <a:lnTo>
                    <a:pt x="15071" y="85366"/>
                  </a:lnTo>
                  <a:lnTo>
                    <a:pt x="13681" y="85644"/>
                  </a:lnTo>
                  <a:lnTo>
                    <a:pt x="12290" y="86033"/>
                  </a:lnTo>
                  <a:lnTo>
                    <a:pt x="10900" y="86423"/>
                  </a:lnTo>
                  <a:lnTo>
                    <a:pt x="9510" y="86923"/>
                  </a:lnTo>
                  <a:lnTo>
                    <a:pt x="8175" y="87535"/>
                  </a:lnTo>
                  <a:lnTo>
                    <a:pt x="6840" y="88202"/>
                  </a:lnTo>
                  <a:lnTo>
                    <a:pt x="5951" y="88647"/>
                  </a:lnTo>
                  <a:lnTo>
                    <a:pt x="5172" y="89148"/>
                  </a:lnTo>
                  <a:lnTo>
                    <a:pt x="4449" y="89704"/>
                  </a:lnTo>
                  <a:lnTo>
                    <a:pt x="3782" y="90204"/>
                  </a:lnTo>
                  <a:lnTo>
                    <a:pt x="3114" y="90816"/>
                  </a:lnTo>
                  <a:lnTo>
                    <a:pt x="2558" y="91428"/>
                  </a:lnTo>
                  <a:lnTo>
                    <a:pt x="2002" y="92040"/>
                  </a:lnTo>
                  <a:lnTo>
                    <a:pt x="1557" y="92707"/>
                  </a:lnTo>
                  <a:lnTo>
                    <a:pt x="1168" y="93430"/>
                  </a:lnTo>
                  <a:lnTo>
                    <a:pt x="779" y="94153"/>
                  </a:lnTo>
                  <a:lnTo>
                    <a:pt x="501" y="94931"/>
                  </a:lnTo>
                  <a:lnTo>
                    <a:pt x="278" y="95766"/>
                  </a:lnTo>
                  <a:lnTo>
                    <a:pt x="111" y="96600"/>
                  </a:lnTo>
                  <a:lnTo>
                    <a:pt x="0" y="97490"/>
                  </a:lnTo>
                  <a:lnTo>
                    <a:pt x="0" y="98435"/>
                  </a:lnTo>
                  <a:lnTo>
                    <a:pt x="0" y="99381"/>
                  </a:lnTo>
                  <a:lnTo>
                    <a:pt x="167" y="101772"/>
                  </a:lnTo>
                  <a:lnTo>
                    <a:pt x="334" y="104108"/>
                  </a:lnTo>
                  <a:lnTo>
                    <a:pt x="612" y="106499"/>
                  </a:lnTo>
                  <a:lnTo>
                    <a:pt x="834" y="107667"/>
                  </a:lnTo>
                  <a:lnTo>
                    <a:pt x="1057" y="108835"/>
                  </a:lnTo>
                  <a:lnTo>
                    <a:pt x="1335" y="110114"/>
                  </a:lnTo>
                  <a:lnTo>
                    <a:pt x="1613" y="111393"/>
                  </a:lnTo>
                  <a:lnTo>
                    <a:pt x="2002" y="112672"/>
                  </a:lnTo>
                  <a:lnTo>
                    <a:pt x="2391" y="113896"/>
                  </a:lnTo>
                  <a:lnTo>
                    <a:pt x="2781" y="115175"/>
                  </a:lnTo>
                  <a:lnTo>
                    <a:pt x="3281" y="116343"/>
                  </a:lnTo>
                  <a:lnTo>
                    <a:pt x="3782" y="117566"/>
                  </a:lnTo>
                  <a:lnTo>
                    <a:pt x="4338" y="118678"/>
                  </a:lnTo>
                  <a:lnTo>
                    <a:pt x="5005" y="119846"/>
                  </a:lnTo>
                  <a:lnTo>
                    <a:pt x="5673" y="120958"/>
                  </a:lnTo>
                  <a:lnTo>
                    <a:pt x="6395" y="122015"/>
                  </a:lnTo>
                  <a:lnTo>
                    <a:pt x="7174" y="123072"/>
                  </a:lnTo>
                  <a:lnTo>
                    <a:pt x="8008" y="124073"/>
                  </a:lnTo>
                  <a:lnTo>
                    <a:pt x="8898" y="125018"/>
                  </a:lnTo>
                  <a:lnTo>
                    <a:pt x="9899" y="125964"/>
                  </a:lnTo>
                  <a:lnTo>
                    <a:pt x="10900" y="126853"/>
                  </a:lnTo>
                  <a:lnTo>
                    <a:pt x="12179" y="127966"/>
                  </a:lnTo>
                  <a:lnTo>
                    <a:pt x="13125" y="128800"/>
                  </a:lnTo>
                  <a:lnTo>
                    <a:pt x="13458" y="129189"/>
                  </a:lnTo>
                  <a:lnTo>
                    <a:pt x="13736" y="129578"/>
                  </a:lnTo>
                  <a:lnTo>
                    <a:pt x="13959" y="129912"/>
                  </a:lnTo>
                  <a:lnTo>
                    <a:pt x="14070" y="130301"/>
                  </a:lnTo>
                  <a:lnTo>
                    <a:pt x="14126" y="130691"/>
                  </a:lnTo>
                  <a:lnTo>
                    <a:pt x="14126" y="131080"/>
                  </a:lnTo>
                  <a:lnTo>
                    <a:pt x="14070" y="131525"/>
                  </a:lnTo>
                  <a:lnTo>
                    <a:pt x="13903" y="132025"/>
                  </a:lnTo>
                  <a:lnTo>
                    <a:pt x="13458" y="133249"/>
                  </a:lnTo>
                  <a:lnTo>
                    <a:pt x="12847" y="134806"/>
                  </a:lnTo>
                  <a:lnTo>
                    <a:pt x="12290" y="136196"/>
                  </a:lnTo>
                  <a:lnTo>
                    <a:pt x="11846" y="137531"/>
                  </a:lnTo>
                  <a:lnTo>
                    <a:pt x="11512" y="138921"/>
                  </a:lnTo>
                  <a:lnTo>
                    <a:pt x="11234" y="140256"/>
                  </a:lnTo>
                  <a:lnTo>
                    <a:pt x="11067" y="141591"/>
                  </a:lnTo>
                  <a:lnTo>
                    <a:pt x="10956" y="142926"/>
                  </a:lnTo>
                  <a:lnTo>
                    <a:pt x="10956" y="144260"/>
                  </a:lnTo>
                  <a:lnTo>
                    <a:pt x="11011" y="145539"/>
                  </a:lnTo>
                  <a:lnTo>
                    <a:pt x="11178" y="146874"/>
                  </a:lnTo>
                  <a:lnTo>
                    <a:pt x="11401" y="148153"/>
                  </a:lnTo>
                  <a:lnTo>
                    <a:pt x="11734" y="149488"/>
                  </a:lnTo>
                  <a:lnTo>
                    <a:pt x="12179" y="150767"/>
                  </a:lnTo>
                  <a:lnTo>
                    <a:pt x="12624" y="152046"/>
                  </a:lnTo>
                  <a:lnTo>
                    <a:pt x="13236" y="153270"/>
                  </a:lnTo>
                  <a:lnTo>
                    <a:pt x="13848" y="154549"/>
                  </a:lnTo>
                  <a:lnTo>
                    <a:pt x="14571" y="155828"/>
                  </a:lnTo>
                  <a:lnTo>
                    <a:pt x="14960" y="156384"/>
                  </a:lnTo>
                  <a:lnTo>
                    <a:pt x="15460" y="156996"/>
                  </a:lnTo>
                  <a:lnTo>
                    <a:pt x="15905" y="157607"/>
                  </a:lnTo>
                  <a:lnTo>
                    <a:pt x="16461" y="158108"/>
                  </a:lnTo>
                  <a:lnTo>
                    <a:pt x="17018" y="158608"/>
                  </a:lnTo>
                  <a:lnTo>
                    <a:pt x="17629" y="159109"/>
                  </a:lnTo>
                  <a:lnTo>
                    <a:pt x="18241" y="159498"/>
                  </a:lnTo>
                  <a:lnTo>
                    <a:pt x="18853" y="159776"/>
                  </a:lnTo>
                  <a:lnTo>
                    <a:pt x="20466" y="160388"/>
                  </a:lnTo>
                  <a:lnTo>
                    <a:pt x="22078" y="160944"/>
                  </a:lnTo>
                  <a:lnTo>
                    <a:pt x="23635" y="161333"/>
                  </a:lnTo>
                  <a:lnTo>
                    <a:pt x="25248" y="161667"/>
                  </a:lnTo>
                  <a:lnTo>
                    <a:pt x="26805" y="161890"/>
                  </a:lnTo>
                  <a:lnTo>
                    <a:pt x="28418" y="162001"/>
                  </a:lnTo>
                  <a:lnTo>
                    <a:pt x="29975" y="162001"/>
                  </a:lnTo>
                  <a:lnTo>
                    <a:pt x="31533" y="161945"/>
                  </a:lnTo>
                  <a:lnTo>
                    <a:pt x="33090" y="161778"/>
                  </a:lnTo>
                  <a:lnTo>
                    <a:pt x="34647" y="161500"/>
                  </a:lnTo>
                  <a:lnTo>
                    <a:pt x="36204" y="161167"/>
                  </a:lnTo>
                  <a:lnTo>
                    <a:pt x="37706" y="160722"/>
                  </a:lnTo>
                  <a:lnTo>
                    <a:pt x="39263" y="160166"/>
                  </a:lnTo>
                  <a:lnTo>
                    <a:pt x="40764" y="159554"/>
                  </a:lnTo>
                  <a:lnTo>
                    <a:pt x="42266" y="158831"/>
                  </a:lnTo>
                  <a:lnTo>
                    <a:pt x="43767" y="158052"/>
                  </a:lnTo>
                  <a:lnTo>
                    <a:pt x="45380" y="157107"/>
                  </a:lnTo>
                  <a:lnTo>
                    <a:pt x="46937" y="156050"/>
                  </a:lnTo>
                  <a:lnTo>
                    <a:pt x="48439" y="154994"/>
                  </a:lnTo>
                  <a:lnTo>
                    <a:pt x="49996" y="153881"/>
                  </a:lnTo>
                  <a:lnTo>
                    <a:pt x="52999" y="151657"/>
                  </a:lnTo>
                  <a:lnTo>
                    <a:pt x="54501" y="150545"/>
                  </a:lnTo>
                  <a:lnTo>
                    <a:pt x="56058" y="149488"/>
                  </a:lnTo>
                  <a:lnTo>
                    <a:pt x="56670" y="149099"/>
                  </a:lnTo>
                  <a:lnTo>
                    <a:pt x="57448" y="148765"/>
                  </a:lnTo>
                  <a:lnTo>
                    <a:pt x="58449" y="148431"/>
                  </a:lnTo>
                  <a:lnTo>
                    <a:pt x="59728" y="147931"/>
                  </a:lnTo>
                  <a:lnTo>
                    <a:pt x="59728" y="147931"/>
                  </a:lnTo>
                  <a:lnTo>
                    <a:pt x="55669" y="153826"/>
                  </a:lnTo>
                  <a:lnTo>
                    <a:pt x="54111" y="156106"/>
                  </a:lnTo>
                  <a:lnTo>
                    <a:pt x="52610" y="158386"/>
                  </a:lnTo>
                  <a:lnTo>
                    <a:pt x="51108" y="160722"/>
                  </a:lnTo>
                  <a:lnTo>
                    <a:pt x="49662" y="163057"/>
                  </a:lnTo>
                  <a:lnTo>
                    <a:pt x="48328" y="165449"/>
                  </a:lnTo>
                  <a:lnTo>
                    <a:pt x="46993" y="167840"/>
                  </a:lnTo>
                  <a:lnTo>
                    <a:pt x="45769" y="170343"/>
                  </a:lnTo>
                  <a:lnTo>
                    <a:pt x="44602" y="172845"/>
                  </a:lnTo>
                  <a:lnTo>
                    <a:pt x="43823" y="174736"/>
                  </a:lnTo>
                  <a:lnTo>
                    <a:pt x="43211" y="176683"/>
                  </a:lnTo>
                  <a:lnTo>
                    <a:pt x="42933" y="177628"/>
                  </a:lnTo>
                  <a:lnTo>
                    <a:pt x="42711" y="178574"/>
                  </a:lnTo>
                  <a:lnTo>
                    <a:pt x="42544" y="179575"/>
                  </a:lnTo>
                  <a:lnTo>
                    <a:pt x="42377" y="180520"/>
                  </a:lnTo>
                  <a:lnTo>
                    <a:pt x="42155" y="182466"/>
                  </a:lnTo>
                  <a:lnTo>
                    <a:pt x="42043" y="184469"/>
                  </a:lnTo>
                  <a:lnTo>
                    <a:pt x="42099" y="186415"/>
                  </a:lnTo>
                  <a:lnTo>
                    <a:pt x="42266" y="188417"/>
                  </a:lnTo>
                  <a:lnTo>
                    <a:pt x="42488" y="189807"/>
                  </a:lnTo>
                  <a:lnTo>
                    <a:pt x="42766" y="191198"/>
                  </a:lnTo>
                  <a:lnTo>
                    <a:pt x="43211" y="192532"/>
                  </a:lnTo>
                  <a:lnTo>
                    <a:pt x="43767" y="193812"/>
                  </a:lnTo>
                  <a:lnTo>
                    <a:pt x="44379" y="195091"/>
                  </a:lnTo>
                  <a:lnTo>
                    <a:pt x="45102" y="196258"/>
                  </a:lnTo>
                  <a:lnTo>
                    <a:pt x="45881" y="197426"/>
                  </a:lnTo>
                  <a:lnTo>
                    <a:pt x="46770" y="198483"/>
                  </a:lnTo>
                  <a:lnTo>
                    <a:pt x="47716" y="199540"/>
                  </a:lnTo>
                  <a:lnTo>
                    <a:pt x="48773" y="200485"/>
                  </a:lnTo>
                  <a:lnTo>
                    <a:pt x="49885" y="201375"/>
                  </a:lnTo>
                  <a:lnTo>
                    <a:pt x="50997" y="202153"/>
                  </a:lnTo>
                  <a:lnTo>
                    <a:pt x="52221" y="202876"/>
                  </a:lnTo>
                  <a:lnTo>
                    <a:pt x="53444" y="203544"/>
                  </a:lnTo>
                  <a:lnTo>
                    <a:pt x="54779" y="204044"/>
                  </a:lnTo>
                  <a:lnTo>
                    <a:pt x="56113" y="204489"/>
                  </a:lnTo>
                  <a:lnTo>
                    <a:pt x="57393" y="204823"/>
                  </a:lnTo>
                  <a:lnTo>
                    <a:pt x="58727" y="205045"/>
                  </a:lnTo>
                  <a:lnTo>
                    <a:pt x="60006" y="205212"/>
                  </a:lnTo>
                  <a:lnTo>
                    <a:pt x="61285" y="205323"/>
                  </a:lnTo>
                  <a:lnTo>
                    <a:pt x="62509" y="205323"/>
                  </a:lnTo>
                  <a:lnTo>
                    <a:pt x="63788" y="205268"/>
                  </a:lnTo>
                  <a:lnTo>
                    <a:pt x="65011" y="205157"/>
                  </a:lnTo>
                  <a:lnTo>
                    <a:pt x="66235" y="204990"/>
                  </a:lnTo>
                  <a:lnTo>
                    <a:pt x="67514" y="204767"/>
                  </a:lnTo>
                  <a:lnTo>
                    <a:pt x="68738" y="204489"/>
                  </a:lnTo>
                  <a:lnTo>
                    <a:pt x="69905" y="204156"/>
                  </a:lnTo>
                  <a:lnTo>
                    <a:pt x="71129" y="203766"/>
                  </a:lnTo>
                  <a:lnTo>
                    <a:pt x="72352" y="203321"/>
                  </a:lnTo>
                  <a:lnTo>
                    <a:pt x="73520" y="202876"/>
                  </a:lnTo>
                  <a:lnTo>
                    <a:pt x="75912" y="201820"/>
                  </a:lnTo>
                  <a:lnTo>
                    <a:pt x="77191" y="201208"/>
                  </a:lnTo>
                  <a:lnTo>
                    <a:pt x="78470" y="200429"/>
                  </a:lnTo>
                  <a:lnTo>
                    <a:pt x="80806" y="198984"/>
                  </a:lnTo>
                  <a:lnTo>
                    <a:pt x="81751" y="199985"/>
                  </a:lnTo>
                  <a:lnTo>
                    <a:pt x="82585" y="200986"/>
                  </a:lnTo>
                  <a:lnTo>
                    <a:pt x="84254" y="202932"/>
                  </a:lnTo>
                  <a:lnTo>
                    <a:pt x="85088" y="203822"/>
                  </a:lnTo>
                  <a:lnTo>
                    <a:pt x="85922" y="204656"/>
                  </a:lnTo>
                  <a:lnTo>
                    <a:pt x="86756" y="205435"/>
                  </a:lnTo>
                  <a:lnTo>
                    <a:pt x="87702" y="206158"/>
                  </a:lnTo>
                  <a:lnTo>
                    <a:pt x="88647" y="206769"/>
                  </a:lnTo>
                  <a:lnTo>
                    <a:pt x="89648" y="207381"/>
                  </a:lnTo>
                  <a:lnTo>
                    <a:pt x="90705" y="207882"/>
                  </a:lnTo>
                  <a:lnTo>
                    <a:pt x="91761" y="208327"/>
                  </a:lnTo>
                  <a:lnTo>
                    <a:pt x="92874" y="208660"/>
                  </a:lnTo>
                  <a:lnTo>
                    <a:pt x="93986" y="208994"/>
                  </a:lnTo>
                  <a:lnTo>
                    <a:pt x="95098" y="209216"/>
                  </a:lnTo>
                  <a:lnTo>
                    <a:pt x="96266" y="209439"/>
                  </a:lnTo>
                  <a:lnTo>
                    <a:pt x="97434" y="209550"/>
                  </a:lnTo>
                  <a:lnTo>
                    <a:pt x="99825" y="209550"/>
                  </a:lnTo>
                  <a:lnTo>
                    <a:pt x="100993" y="209439"/>
                  </a:lnTo>
                  <a:lnTo>
                    <a:pt x="102161" y="209272"/>
                  </a:lnTo>
                  <a:lnTo>
                    <a:pt x="103329" y="209049"/>
                  </a:lnTo>
                  <a:lnTo>
                    <a:pt x="104497" y="208771"/>
                  </a:lnTo>
                  <a:lnTo>
                    <a:pt x="105665" y="208438"/>
                  </a:lnTo>
                  <a:lnTo>
                    <a:pt x="106777" y="207993"/>
                  </a:lnTo>
                  <a:lnTo>
                    <a:pt x="107889" y="207492"/>
                  </a:lnTo>
                  <a:lnTo>
                    <a:pt x="108946" y="206881"/>
                  </a:lnTo>
                  <a:lnTo>
                    <a:pt x="110002" y="206269"/>
                  </a:lnTo>
                  <a:lnTo>
                    <a:pt x="111059" y="205546"/>
                  </a:lnTo>
                  <a:lnTo>
                    <a:pt x="112004" y="204767"/>
                  </a:lnTo>
                  <a:lnTo>
                    <a:pt x="112950" y="203933"/>
                  </a:lnTo>
                  <a:lnTo>
                    <a:pt x="113895" y="202988"/>
                  </a:lnTo>
                  <a:lnTo>
                    <a:pt x="114729" y="201987"/>
                  </a:lnTo>
                  <a:lnTo>
                    <a:pt x="115508" y="200930"/>
                  </a:lnTo>
                  <a:lnTo>
                    <a:pt x="116287" y="199818"/>
                  </a:lnTo>
                  <a:lnTo>
                    <a:pt x="116954" y="198594"/>
                  </a:lnTo>
                  <a:lnTo>
                    <a:pt x="117566" y="197315"/>
                  </a:lnTo>
                  <a:lnTo>
                    <a:pt x="118122" y="195980"/>
                  </a:lnTo>
                  <a:lnTo>
                    <a:pt x="118622" y="194534"/>
                  </a:lnTo>
                  <a:lnTo>
                    <a:pt x="119067" y="193033"/>
                  </a:lnTo>
                  <a:lnTo>
                    <a:pt x="119735" y="190085"/>
                  </a:lnTo>
                  <a:lnTo>
                    <a:pt x="120291" y="187082"/>
                  </a:lnTo>
                  <a:lnTo>
                    <a:pt x="120736" y="184079"/>
                  </a:lnTo>
                  <a:lnTo>
                    <a:pt x="120902" y="182578"/>
                  </a:lnTo>
                  <a:lnTo>
                    <a:pt x="121014" y="181076"/>
                  </a:lnTo>
                  <a:lnTo>
                    <a:pt x="121125" y="179519"/>
                  </a:lnTo>
                  <a:lnTo>
                    <a:pt x="121181" y="178017"/>
                  </a:lnTo>
                  <a:lnTo>
                    <a:pt x="121236" y="176460"/>
                  </a:lnTo>
                  <a:lnTo>
                    <a:pt x="121236" y="174959"/>
                  </a:lnTo>
                  <a:lnTo>
                    <a:pt x="121181" y="173402"/>
                  </a:lnTo>
                  <a:lnTo>
                    <a:pt x="121069" y="171900"/>
                  </a:lnTo>
                  <a:lnTo>
                    <a:pt x="120958" y="170343"/>
                  </a:lnTo>
                  <a:lnTo>
                    <a:pt x="120736" y="168786"/>
                  </a:lnTo>
                  <a:lnTo>
                    <a:pt x="121236" y="169509"/>
                  </a:lnTo>
                  <a:lnTo>
                    <a:pt x="121681" y="170287"/>
                  </a:lnTo>
                  <a:lnTo>
                    <a:pt x="122015" y="171010"/>
                  </a:lnTo>
                  <a:lnTo>
                    <a:pt x="122293" y="171789"/>
                  </a:lnTo>
                  <a:lnTo>
                    <a:pt x="123183" y="175126"/>
                  </a:lnTo>
                  <a:lnTo>
                    <a:pt x="123739" y="176794"/>
                  </a:lnTo>
                  <a:lnTo>
                    <a:pt x="124239" y="178407"/>
                  </a:lnTo>
                  <a:lnTo>
                    <a:pt x="124851" y="180019"/>
                  </a:lnTo>
                  <a:lnTo>
                    <a:pt x="125463" y="181632"/>
                  </a:lnTo>
                  <a:lnTo>
                    <a:pt x="126130" y="183189"/>
                  </a:lnTo>
                  <a:lnTo>
                    <a:pt x="126797" y="184747"/>
                  </a:lnTo>
                  <a:lnTo>
                    <a:pt x="127520" y="186304"/>
                  </a:lnTo>
                  <a:lnTo>
                    <a:pt x="128299" y="187805"/>
                  </a:lnTo>
                  <a:lnTo>
                    <a:pt x="129133" y="189307"/>
                  </a:lnTo>
                  <a:lnTo>
                    <a:pt x="130023" y="190808"/>
                  </a:lnTo>
                  <a:lnTo>
                    <a:pt x="130913" y="192254"/>
                  </a:lnTo>
                  <a:lnTo>
                    <a:pt x="131914" y="193645"/>
                  </a:lnTo>
                  <a:lnTo>
                    <a:pt x="132915" y="195091"/>
                  </a:lnTo>
                  <a:lnTo>
                    <a:pt x="134027" y="196425"/>
                  </a:lnTo>
                  <a:lnTo>
                    <a:pt x="135362" y="198038"/>
                  </a:lnTo>
                  <a:lnTo>
                    <a:pt x="136085" y="198817"/>
                  </a:lnTo>
                  <a:lnTo>
                    <a:pt x="136808" y="199540"/>
                  </a:lnTo>
                  <a:lnTo>
                    <a:pt x="137531" y="200207"/>
                  </a:lnTo>
                  <a:lnTo>
                    <a:pt x="138309" y="200874"/>
                  </a:lnTo>
                  <a:lnTo>
                    <a:pt x="139088" y="201486"/>
                  </a:lnTo>
                  <a:lnTo>
                    <a:pt x="139922" y="202042"/>
                  </a:lnTo>
                  <a:lnTo>
                    <a:pt x="140756" y="202543"/>
                  </a:lnTo>
                  <a:lnTo>
                    <a:pt x="141646" y="202988"/>
                  </a:lnTo>
                  <a:lnTo>
                    <a:pt x="142591" y="203377"/>
                  </a:lnTo>
                  <a:lnTo>
                    <a:pt x="143537" y="203655"/>
                  </a:lnTo>
                  <a:lnTo>
                    <a:pt x="144538" y="203933"/>
                  </a:lnTo>
                  <a:lnTo>
                    <a:pt x="145595" y="204044"/>
                  </a:lnTo>
                  <a:lnTo>
                    <a:pt x="146651" y="204156"/>
                  </a:lnTo>
                  <a:lnTo>
                    <a:pt x="147819" y="204156"/>
                  </a:lnTo>
                  <a:lnTo>
                    <a:pt x="148820" y="204044"/>
                  </a:lnTo>
                  <a:lnTo>
                    <a:pt x="149821" y="203877"/>
                  </a:lnTo>
                  <a:lnTo>
                    <a:pt x="150711" y="203599"/>
                  </a:lnTo>
                  <a:lnTo>
                    <a:pt x="151601" y="203321"/>
                  </a:lnTo>
                  <a:lnTo>
                    <a:pt x="152491" y="202932"/>
                  </a:lnTo>
                  <a:lnTo>
                    <a:pt x="153269" y="202487"/>
                  </a:lnTo>
                  <a:lnTo>
                    <a:pt x="154048" y="202042"/>
                  </a:lnTo>
                  <a:lnTo>
                    <a:pt x="154771" y="201486"/>
                  </a:lnTo>
                  <a:lnTo>
                    <a:pt x="155494" y="200930"/>
                  </a:lnTo>
                  <a:lnTo>
                    <a:pt x="156161" y="200263"/>
                  </a:lnTo>
                  <a:lnTo>
                    <a:pt x="156828" y="199651"/>
                  </a:lnTo>
                  <a:lnTo>
                    <a:pt x="157440" y="198928"/>
                  </a:lnTo>
                  <a:lnTo>
                    <a:pt x="158664" y="197538"/>
                  </a:lnTo>
                  <a:lnTo>
                    <a:pt x="159776" y="196036"/>
                  </a:lnTo>
                  <a:lnTo>
                    <a:pt x="160832" y="194534"/>
                  </a:lnTo>
                  <a:lnTo>
                    <a:pt x="161722" y="193033"/>
                  </a:lnTo>
                  <a:lnTo>
                    <a:pt x="162556" y="191531"/>
                  </a:lnTo>
                  <a:lnTo>
                    <a:pt x="163335" y="189974"/>
                  </a:lnTo>
                  <a:lnTo>
                    <a:pt x="163947" y="188417"/>
                  </a:lnTo>
                  <a:lnTo>
                    <a:pt x="164559" y="186804"/>
                  </a:lnTo>
                  <a:lnTo>
                    <a:pt x="165003" y="185191"/>
                  </a:lnTo>
                  <a:lnTo>
                    <a:pt x="165393" y="183579"/>
                  </a:lnTo>
                  <a:lnTo>
                    <a:pt x="165726" y="181910"/>
                  </a:lnTo>
                  <a:lnTo>
                    <a:pt x="165949" y="180242"/>
                  </a:lnTo>
                  <a:lnTo>
                    <a:pt x="166116" y="178574"/>
                  </a:lnTo>
                  <a:lnTo>
                    <a:pt x="166227" y="176850"/>
                  </a:lnTo>
                  <a:lnTo>
                    <a:pt x="166227" y="175126"/>
                  </a:lnTo>
                  <a:lnTo>
                    <a:pt x="166171" y="173402"/>
                  </a:lnTo>
                  <a:lnTo>
                    <a:pt x="166004" y="171622"/>
                  </a:lnTo>
                  <a:lnTo>
                    <a:pt x="165838" y="169898"/>
                  </a:lnTo>
                  <a:lnTo>
                    <a:pt x="165782" y="168841"/>
                  </a:lnTo>
                  <a:lnTo>
                    <a:pt x="165782" y="167840"/>
                  </a:lnTo>
                  <a:lnTo>
                    <a:pt x="165838" y="166061"/>
                  </a:lnTo>
                  <a:lnTo>
                    <a:pt x="170787" y="166116"/>
                  </a:lnTo>
                  <a:lnTo>
                    <a:pt x="173067" y="166116"/>
                  </a:lnTo>
                  <a:lnTo>
                    <a:pt x="175292" y="166061"/>
                  </a:lnTo>
                  <a:lnTo>
                    <a:pt x="176348" y="166005"/>
                  </a:lnTo>
                  <a:lnTo>
                    <a:pt x="177350" y="165838"/>
                  </a:lnTo>
                  <a:lnTo>
                    <a:pt x="178351" y="165616"/>
                  </a:lnTo>
                  <a:lnTo>
                    <a:pt x="179296" y="165282"/>
                  </a:lnTo>
                  <a:lnTo>
                    <a:pt x="180186" y="164893"/>
                  </a:lnTo>
                  <a:lnTo>
                    <a:pt x="180631" y="164615"/>
                  </a:lnTo>
                  <a:lnTo>
                    <a:pt x="181020" y="164337"/>
                  </a:lnTo>
                  <a:lnTo>
                    <a:pt x="181409" y="164003"/>
                  </a:lnTo>
                  <a:lnTo>
                    <a:pt x="181743" y="163669"/>
                  </a:lnTo>
                  <a:lnTo>
                    <a:pt x="182132" y="163336"/>
                  </a:lnTo>
                  <a:lnTo>
                    <a:pt x="182410" y="162891"/>
                  </a:lnTo>
                  <a:lnTo>
                    <a:pt x="183244" y="161723"/>
                  </a:lnTo>
                  <a:lnTo>
                    <a:pt x="184023" y="160555"/>
                  </a:lnTo>
                  <a:lnTo>
                    <a:pt x="185525" y="158108"/>
                  </a:lnTo>
                  <a:lnTo>
                    <a:pt x="186971" y="155605"/>
                  </a:lnTo>
                  <a:lnTo>
                    <a:pt x="188250" y="153047"/>
                  </a:lnTo>
                  <a:lnTo>
                    <a:pt x="188528" y="152435"/>
                  </a:lnTo>
                  <a:lnTo>
                    <a:pt x="188806" y="151824"/>
                  </a:lnTo>
                  <a:lnTo>
                    <a:pt x="188973" y="151212"/>
                  </a:lnTo>
                  <a:lnTo>
                    <a:pt x="189139" y="150545"/>
                  </a:lnTo>
                  <a:lnTo>
                    <a:pt x="189251" y="149933"/>
                  </a:lnTo>
                  <a:lnTo>
                    <a:pt x="189306" y="149321"/>
                  </a:lnTo>
                  <a:lnTo>
                    <a:pt x="189362" y="148042"/>
                  </a:lnTo>
                  <a:lnTo>
                    <a:pt x="189306" y="146763"/>
                  </a:lnTo>
                  <a:lnTo>
                    <a:pt x="189139" y="145428"/>
                  </a:lnTo>
                  <a:lnTo>
                    <a:pt x="188861" y="144149"/>
                  </a:lnTo>
                  <a:lnTo>
                    <a:pt x="188528" y="142814"/>
                  </a:lnTo>
                  <a:lnTo>
                    <a:pt x="187916" y="140868"/>
                  </a:lnTo>
                  <a:lnTo>
                    <a:pt x="187249" y="138977"/>
                  </a:lnTo>
                  <a:lnTo>
                    <a:pt x="186470" y="137142"/>
                  </a:lnTo>
                  <a:lnTo>
                    <a:pt x="185636" y="135418"/>
                  </a:lnTo>
                  <a:lnTo>
                    <a:pt x="184690" y="133749"/>
                  </a:lnTo>
                  <a:lnTo>
                    <a:pt x="183689" y="132137"/>
                  </a:lnTo>
                  <a:lnTo>
                    <a:pt x="182577" y="130635"/>
                  </a:lnTo>
                  <a:lnTo>
                    <a:pt x="181409" y="129134"/>
                  </a:lnTo>
                  <a:lnTo>
                    <a:pt x="180186" y="127743"/>
                  </a:lnTo>
                  <a:lnTo>
                    <a:pt x="178851" y="126408"/>
                  </a:lnTo>
                  <a:lnTo>
                    <a:pt x="177461" y="125129"/>
                  </a:lnTo>
                  <a:lnTo>
                    <a:pt x="175959" y="123906"/>
                  </a:lnTo>
                  <a:lnTo>
                    <a:pt x="174402" y="122738"/>
                  </a:lnTo>
                  <a:lnTo>
                    <a:pt x="172789" y="121681"/>
                  </a:lnTo>
                  <a:lnTo>
                    <a:pt x="171065" y="120625"/>
                  </a:lnTo>
                  <a:lnTo>
                    <a:pt x="169286" y="119679"/>
                  </a:lnTo>
                  <a:lnTo>
                    <a:pt x="168507" y="119234"/>
                  </a:lnTo>
                  <a:lnTo>
                    <a:pt x="167728" y="118789"/>
                  </a:lnTo>
                  <a:lnTo>
                    <a:pt x="166227" y="117788"/>
                  </a:lnTo>
                  <a:lnTo>
                    <a:pt x="164725" y="116787"/>
                  </a:lnTo>
                  <a:lnTo>
                    <a:pt x="163224" y="115731"/>
                  </a:lnTo>
                  <a:lnTo>
                    <a:pt x="165003" y="116009"/>
                  </a:lnTo>
                  <a:lnTo>
                    <a:pt x="166839" y="116343"/>
                  </a:lnTo>
                  <a:lnTo>
                    <a:pt x="170398" y="117065"/>
                  </a:lnTo>
                  <a:lnTo>
                    <a:pt x="173902" y="117900"/>
                  </a:lnTo>
                  <a:lnTo>
                    <a:pt x="177405" y="118678"/>
                  </a:lnTo>
                  <a:lnTo>
                    <a:pt x="181409" y="119624"/>
                  </a:lnTo>
                  <a:lnTo>
                    <a:pt x="183411" y="120069"/>
                  </a:lnTo>
                  <a:lnTo>
                    <a:pt x="185413" y="120458"/>
                  </a:lnTo>
                  <a:lnTo>
                    <a:pt x="187471" y="120736"/>
                  </a:lnTo>
                  <a:lnTo>
                    <a:pt x="189529" y="120958"/>
                  </a:lnTo>
                  <a:lnTo>
                    <a:pt x="190530" y="121014"/>
                  </a:lnTo>
                  <a:lnTo>
                    <a:pt x="192643" y="121014"/>
                  </a:lnTo>
                  <a:lnTo>
                    <a:pt x="193644" y="120903"/>
                  </a:lnTo>
                  <a:lnTo>
                    <a:pt x="196202" y="120680"/>
                  </a:lnTo>
                  <a:lnTo>
                    <a:pt x="197426" y="120513"/>
                  </a:lnTo>
                  <a:lnTo>
                    <a:pt x="198649" y="120291"/>
                  </a:lnTo>
                  <a:lnTo>
                    <a:pt x="199873" y="120013"/>
                  </a:lnTo>
                  <a:lnTo>
                    <a:pt x="201041" y="119679"/>
                  </a:lnTo>
                  <a:lnTo>
                    <a:pt x="202153" y="119346"/>
                  </a:lnTo>
                  <a:lnTo>
                    <a:pt x="203265" y="118901"/>
                  </a:lnTo>
                  <a:lnTo>
                    <a:pt x="204322" y="118400"/>
                  </a:lnTo>
                  <a:lnTo>
                    <a:pt x="205323" y="117788"/>
                  </a:lnTo>
                  <a:lnTo>
                    <a:pt x="206324" y="117121"/>
                  </a:lnTo>
                  <a:lnTo>
                    <a:pt x="207269" y="116343"/>
                  </a:lnTo>
                  <a:lnTo>
                    <a:pt x="208159" y="115453"/>
                  </a:lnTo>
                  <a:lnTo>
                    <a:pt x="208993" y="114507"/>
                  </a:lnTo>
                  <a:lnTo>
                    <a:pt x="209772" y="113395"/>
                  </a:lnTo>
                  <a:lnTo>
                    <a:pt x="210495" y="112172"/>
                  </a:lnTo>
                  <a:lnTo>
                    <a:pt x="210995" y="111282"/>
                  </a:lnTo>
                  <a:lnTo>
                    <a:pt x="211385" y="110392"/>
                  </a:lnTo>
                  <a:lnTo>
                    <a:pt x="211774" y="109502"/>
                  </a:lnTo>
                  <a:lnTo>
                    <a:pt x="212052" y="108612"/>
                  </a:lnTo>
                  <a:lnTo>
                    <a:pt x="212330" y="107778"/>
                  </a:lnTo>
                  <a:lnTo>
                    <a:pt x="212552" y="106888"/>
                  </a:lnTo>
                  <a:lnTo>
                    <a:pt x="212775" y="105998"/>
                  </a:lnTo>
                  <a:lnTo>
                    <a:pt x="212886" y="105109"/>
                  </a:lnTo>
                  <a:lnTo>
                    <a:pt x="212997" y="104163"/>
                  </a:lnTo>
                  <a:lnTo>
                    <a:pt x="213053" y="103273"/>
                  </a:lnTo>
                  <a:lnTo>
                    <a:pt x="213053" y="102384"/>
                  </a:lnTo>
                  <a:lnTo>
                    <a:pt x="213053" y="101438"/>
                  </a:lnTo>
                  <a:lnTo>
                    <a:pt x="212942" y="100548"/>
                  </a:lnTo>
                  <a:lnTo>
                    <a:pt x="212831" y="99603"/>
                  </a:lnTo>
                  <a:lnTo>
                    <a:pt x="212664" y="98658"/>
                  </a:lnTo>
                  <a:lnTo>
                    <a:pt x="212441" y="97712"/>
                  </a:lnTo>
                  <a:lnTo>
                    <a:pt x="211830" y="95265"/>
                  </a:lnTo>
                  <a:lnTo>
                    <a:pt x="211162" y="92874"/>
                  </a:lnTo>
                  <a:lnTo>
                    <a:pt x="210773" y="91706"/>
                  </a:lnTo>
                  <a:lnTo>
                    <a:pt x="210328" y="90538"/>
                  </a:lnTo>
                  <a:lnTo>
                    <a:pt x="209883" y="89370"/>
                  </a:lnTo>
                  <a:lnTo>
                    <a:pt x="209383" y="88258"/>
                  </a:lnTo>
                  <a:lnTo>
                    <a:pt x="208826" y="87201"/>
                  </a:lnTo>
                  <a:lnTo>
                    <a:pt x="208215" y="86145"/>
                  </a:lnTo>
                  <a:lnTo>
                    <a:pt x="207492" y="85144"/>
                  </a:lnTo>
                  <a:lnTo>
                    <a:pt x="206713" y="84198"/>
                  </a:lnTo>
                  <a:lnTo>
                    <a:pt x="205879" y="83253"/>
                  </a:lnTo>
                  <a:lnTo>
                    <a:pt x="204989" y="82419"/>
                  </a:lnTo>
                  <a:lnTo>
                    <a:pt x="203988" y="81584"/>
                  </a:lnTo>
                  <a:lnTo>
                    <a:pt x="202876" y="80806"/>
                  </a:lnTo>
                  <a:lnTo>
                    <a:pt x="202042" y="80305"/>
                  </a:lnTo>
                  <a:lnTo>
                    <a:pt x="201207" y="79860"/>
                  </a:lnTo>
                  <a:lnTo>
                    <a:pt x="199317" y="78804"/>
                  </a:lnTo>
                  <a:lnTo>
                    <a:pt x="200763" y="76468"/>
                  </a:lnTo>
                  <a:lnTo>
                    <a:pt x="201430" y="75411"/>
                  </a:lnTo>
                  <a:lnTo>
                    <a:pt x="201986" y="74299"/>
                  </a:lnTo>
                  <a:lnTo>
                    <a:pt x="202598" y="73020"/>
                  </a:lnTo>
                  <a:lnTo>
                    <a:pt x="203154" y="71741"/>
                  </a:lnTo>
                  <a:lnTo>
                    <a:pt x="203376" y="71129"/>
                  </a:lnTo>
                  <a:lnTo>
                    <a:pt x="203599" y="70462"/>
                  </a:lnTo>
                  <a:lnTo>
                    <a:pt x="203710" y="69794"/>
                  </a:lnTo>
                  <a:lnTo>
                    <a:pt x="203710" y="69183"/>
                  </a:lnTo>
                  <a:lnTo>
                    <a:pt x="203654" y="68015"/>
                  </a:lnTo>
                  <a:lnTo>
                    <a:pt x="203543" y="66903"/>
                  </a:lnTo>
                  <a:lnTo>
                    <a:pt x="203376" y="65790"/>
                  </a:lnTo>
                  <a:lnTo>
                    <a:pt x="203154" y="64678"/>
                  </a:lnTo>
                  <a:lnTo>
                    <a:pt x="202931" y="63621"/>
                  </a:lnTo>
                  <a:lnTo>
                    <a:pt x="202598" y="62620"/>
                  </a:lnTo>
                  <a:lnTo>
                    <a:pt x="202208" y="61564"/>
                  </a:lnTo>
                  <a:lnTo>
                    <a:pt x="201764" y="60618"/>
                  </a:lnTo>
                  <a:lnTo>
                    <a:pt x="201319" y="59673"/>
                  </a:lnTo>
                  <a:lnTo>
                    <a:pt x="200707" y="58727"/>
                  </a:lnTo>
                  <a:lnTo>
                    <a:pt x="200095" y="57838"/>
                  </a:lnTo>
                  <a:lnTo>
                    <a:pt x="199428" y="56948"/>
                  </a:lnTo>
                  <a:lnTo>
                    <a:pt x="198649" y="56114"/>
                  </a:lnTo>
                  <a:lnTo>
                    <a:pt x="197815" y="55279"/>
                  </a:lnTo>
                  <a:lnTo>
                    <a:pt x="196925" y="54501"/>
                  </a:lnTo>
                  <a:lnTo>
                    <a:pt x="195924" y="53778"/>
                  </a:lnTo>
                  <a:lnTo>
                    <a:pt x="194701" y="52944"/>
                  </a:lnTo>
                  <a:lnTo>
                    <a:pt x="193477" y="52221"/>
                  </a:lnTo>
                  <a:lnTo>
                    <a:pt x="192254" y="51553"/>
                  </a:lnTo>
                  <a:lnTo>
                    <a:pt x="190975" y="51053"/>
                  </a:lnTo>
                  <a:lnTo>
                    <a:pt x="189696" y="50608"/>
                  </a:lnTo>
                  <a:lnTo>
                    <a:pt x="188416" y="50274"/>
                  </a:lnTo>
                  <a:lnTo>
                    <a:pt x="187137" y="49996"/>
                  </a:lnTo>
                  <a:lnTo>
                    <a:pt x="185858" y="49774"/>
                  </a:lnTo>
                  <a:lnTo>
                    <a:pt x="184524" y="49662"/>
                  </a:lnTo>
                  <a:lnTo>
                    <a:pt x="181910" y="49662"/>
                  </a:lnTo>
                  <a:lnTo>
                    <a:pt x="180631" y="49774"/>
                  </a:lnTo>
                  <a:lnTo>
                    <a:pt x="179296" y="49941"/>
                  </a:lnTo>
                  <a:lnTo>
                    <a:pt x="178017" y="50107"/>
                  </a:lnTo>
                  <a:lnTo>
                    <a:pt x="176682" y="50385"/>
                  </a:lnTo>
                  <a:lnTo>
                    <a:pt x="175403" y="50719"/>
                  </a:lnTo>
                  <a:lnTo>
                    <a:pt x="173345" y="51220"/>
                  </a:lnTo>
                  <a:lnTo>
                    <a:pt x="171343" y="51831"/>
                  </a:lnTo>
                  <a:lnTo>
                    <a:pt x="169341" y="52443"/>
                  </a:lnTo>
                  <a:lnTo>
                    <a:pt x="167339" y="53110"/>
                  </a:lnTo>
                  <a:lnTo>
                    <a:pt x="165393" y="53833"/>
                  </a:lnTo>
                  <a:lnTo>
                    <a:pt x="163446" y="54556"/>
                  </a:lnTo>
                  <a:lnTo>
                    <a:pt x="161555" y="55391"/>
                  </a:lnTo>
                  <a:lnTo>
                    <a:pt x="159609" y="56280"/>
                  </a:lnTo>
                  <a:lnTo>
                    <a:pt x="157774" y="57170"/>
                  </a:lnTo>
                  <a:lnTo>
                    <a:pt x="155883" y="58116"/>
                  </a:lnTo>
                  <a:lnTo>
                    <a:pt x="154048" y="59117"/>
                  </a:lnTo>
                  <a:lnTo>
                    <a:pt x="152268" y="60229"/>
                  </a:lnTo>
                  <a:lnTo>
                    <a:pt x="150489" y="61341"/>
                  </a:lnTo>
                  <a:lnTo>
                    <a:pt x="148765" y="62509"/>
                  </a:lnTo>
                  <a:lnTo>
                    <a:pt x="147041" y="63733"/>
                  </a:lnTo>
                  <a:lnTo>
                    <a:pt x="145317" y="65067"/>
                  </a:lnTo>
                  <a:lnTo>
                    <a:pt x="144594" y="65568"/>
                  </a:lnTo>
                  <a:lnTo>
                    <a:pt x="143759" y="66068"/>
                  </a:lnTo>
                  <a:lnTo>
                    <a:pt x="142147" y="67014"/>
                  </a:lnTo>
                  <a:lnTo>
                    <a:pt x="141479" y="66068"/>
                  </a:lnTo>
                  <a:lnTo>
                    <a:pt x="147485" y="61230"/>
                  </a:lnTo>
                  <a:lnTo>
                    <a:pt x="150489" y="58727"/>
                  </a:lnTo>
                  <a:lnTo>
                    <a:pt x="153436" y="56280"/>
                  </a:lnTo>
                  <a:lnTo>
                    <a:pt x="158274" y="52109"/>
                  </a:lnTo>
                  <a:lnTo>
                    <a:pt x="160666" y="49996"/>
                  </a:lnTo>
                  <a:lnTo>
                    <a:pt x="161834" y="48884"/>
                  </a:lnTo>
                  <a:lnTo>
                    <a:pt x="162946" y="47772"/>
                  </a:lnTo>
                  <a:lnTo>
                    <a:pt x="164058" y="46659"/>
                  </a:lnTo>
                  <a:lnTo>
                    <a:pt x="165115" y="45491"/>
                  </a:lnTo>
                  <a:lnTo>
                    <a:pt x="166171" y="44268"/>
                  </a:lnTo>
                  <a:lnTo>
                    <a:pt x="167172" y="43045"/>
                  </a:lnTo>
                  <a:lnTo>
                    <a:pt x="168118" y="41765"/>
                  </a:lnTo>
                  <a:lnTo>
                    <a:pt x="169008" y="40431"/>
                  </a:lnTo>
                  <a:lnTo>
                    <a:pt x="169842" y="39040"/>
                  </a:lnTo>
                  <a:lnTo>
                    <a:pt x="170676" y="37650"/>
                  </a:lnTo>
                  <a:lnTo>
                    <a:pt x="171121" y="36649"/>
                  </a:lnTo>
                  <a:lnTo>
                    <a:pt x="171566" y="35704"/>
                  </a:lnTo>
                  <a:lnTo>
                    <a:pt x="171899" y="34703"/>
                  </a:lnTo>
                  <a:lnTo>
                    <a:pt x="172178" y="33757"/>
                  </a:lnTo>
                  <a:lnTo>
                    <a:pt x="172344" y="32812"/>
                  </a:lnTo>
                  <a:lnTo>
                    <a:pt x="172511" y="31811"/>
                  </a:lnTo>
                  <a:lnTo>
                    <a:pt x="172567" y="30865"/>
                  </a:lnTo>
                  <a:lnTo>
                    <a:pt x="172622" y="29920"/>
                  </a:lnTo>
                  <a:lnTo>
                    <a:pt x="172567" y="28974"/>
                  </a:lnTo>
                  <a:lnTo>
                    <a:pt x="172456" y="28029"/>
                  </a:lnTo>
                  <a:lnTo>
                    <a:pt x="172233" y="27084"/>
                  </a:lnTo>
                  <a:lnTo>
                    <a:pt x="172011" y="26138"/>
                  </a:lnTo>
                  <a:lnTo>
                    <a:pt x="171733" y="25193"/>
                  </a:lnTo>
                  <a:lnTo>
                    <a:pt x="171343" y="24247"/>
                  </a:lnTo>
                  <a:lnTo>
                    <a:pt x="170898" y="23357"/>
                  </a:lnTo>
                  <a:lnTo>
                    <a:pt x="170454" y="22412"/>
                  </a:lnTo>
                  <a:lnTo>
                    <a:pt x="169842" y="21411"/>
                  </a:lnTo>
                  <a:lnTo>
                    <a:pt x="169174" y="20466"/>
                  </a:lnTo>
                  <a:lnTo>
                    <a:pt x="168507" y="19520"/>
                  </a:lnTo>
                  <a:lnTo>
                    <a:pt x="167728" y="18630"/>
                  </a:lnTo>
                  <a:lnTo>
                    <a:pt x="166950" y="17796"/>
                  </a:lnTo>
                  <a:lnTo>
                    <a:pt x="166116" y="17018"/>
                  </a:lnTo>
                  <a:lnTo>
                    <a:pt x="165226" y="16239"/>
                  </a:lnTo>
                  <a:lnTo>
                    <a:pt x="164336" y="15516"/>
                  </a:lnTo>
                  <a:lnTo>
                    <a:pt x="163391" y="14793"/>
                  </a:lnTo>
                  <a:lnTo>
                    <a:pt x="162390" y="14181"/>
                  </a:lnTo>
                  <a:lnTo>
                    <a:pt x="161389" y="13570"/>
                  </a:lnTo>
                  <a:lnTo>
                    <a:pt x="160332" y="13013"/>
                  </a:lnTo>
                  <a:lnTo>
                    <a:pt x="159275" y="12513"/>
                  </a:lnTo>
                  <a:lnTo>
                    <a:pt x="158219" y="12012"/>
                  </a:lnTo>
                  <a:lnTo>
                    <a:pt x="157106" y="11623"/>
                  </a:lnTo>
                  <a:lnTo>
                    <a:pt x="155994" y="11234"/>
                  </a:lnTo>
                  <a:lnTo>
                    <a:pt x="154826" y="10900"/>
                  </a:lnTo>
                  <a:lnTo>
                    <a:pt x="153714" y="10622"/>
                  </a:lnTo>
                  <a:lnTo>
                    <a:pt x="152546" y="10400"/>
                  </a:lnTo>
                  <a:lnTo>
                    <a:pt x="151378" y="10177"/>
                  </a:lnTo>
                  <a:lnTo>
                    <a:pt x="150210" y="10066"/>
                  </a:lnTo>
                  <a:lnTo>
                    <a:pt x="149043" y="10010"/>
                  </a:lnTo>
                  <a:lnTo>
                    <a:pt x="147875" y="9955"/>
                  </a:lnTo>
                  <a:lnTo>
                    <a:pt x="146707" y="9955"/>
                  </a:lnTo>
                  <a:lnTo>
                    <a:pt x="145539" y="10066"/>
                  </a:lnTo>
                  <a:lnTo>
                    <a:pt x="144371" y="10177"/>
                  </a:lnTo>
                  <a:lnTo>
                    <a:pt x="143203" y="10344"/>
                  </a:lnTo>
                  <a:lnTo>
                    <a:pt x="142091" y="10622"/>
                  </a:lnTo>
                  <a:lnTo>
                    <a:pt x="140979" y="10900"/>
                  </a:lnTo>
                  <a:lnTo>
                    <a:pt x="139866" y="11234"/>
                  </a:lnTo>
                  <a:lnTo>
                    <a:pt x="138810" y="11623"/>
                  </a:lnTo>
                  <a:lnTo>
                    <a:pt x="137698" y="12124"/>
                  </a:lnTo>
                  <a:lnTo>
                    <a:pt x="136975" y="12457"/>
                  </a:lnTo>
                  <a:lnTo>
                    <a:pt x="136196" y="12735"/>
                  </a:lnTo>
                  <a:lnTo>
                    <a:pt x="134528" y="13292"/>
                  </a:lnTo>
                  <a:lnTo>
                    <a:pt x="133137" y="10622"/>
                  </a:lnTo>
                  <a:lnTo>
                    <a:pt x="131803" y="8231"/>
                  </a:lnTo>
                  <a:lnTo>
                    <a:pt x="131024" y="7007"/>
                  </a:lnTo>
                  <a:lnTo>
                    <a:pt x="130134" y="5895"/>
                  </a:lnTo>
                  <a:lnTo>
                    <a:pt x="129244" y="4838"/>
                  </a:lnTo>
                  <a:lnTo>
                    <a:pt x="128243" y="3949"/>
                  </a:lnTo>
                  <a:lnTo>
                    <a:pt x="127187" y="3114"/>
                  </a:lnTo>
                  <a:lnTo>
                    <a:pt x="126074" y="2336"/>
                  </a:lnTo>
                  <a:lnTo>
                    <a:pt x="124907" y="1724"/>
                  </a:lnTo>
                  <a:lnTo>
                    <a:pt x="123683" y="1168"/>
                  </a:lnTo>
                  <a:lnTo>
                    <a:pt x="122460" y="723"/>
                  </a:lnTo>
                  <a:lnTo>
                    <a:pt x="121125" y="389"/>
                  </a:lnTo>
                  <a:lnTo>
                    <a:pt x="119846" y="167"/>
                  </a:lnTo>
                  <a:lnTo>
                    <a:pt x="1184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18391" y="517519"/>
              <a:ext cx="22823" cy="299939"/>
            </a:xfrm>
            <a:custGeom>
              <a:avLst/>
              <a:gdLst/>
              <a:ahLst/>
              <a:cxnLst/>
              <a:rect l="l" t="t" r="r" b="b"/>
              <a:pathLst>
                <a:path w="2336" h="30700" extrusionOk="0">
                  <a:moveTo>
                    <a:pt x="612" y="1"/>
                  </a:moveTo>
                  <a:lnTo>
                    <a:pt x="223" y="335"/>
                  </a:lnTo>
                  <a:lnTo>
                    <a:pt x="56" y="557"/>
                  </a:lnTo>
                  <a:lnTo>
                    <a:pt x="0" y="724"/>
                  </a:lnTo>
                  <a:lnTo>
                    <a:pt x="0" y="14905"/>
                  </a:lnTo>
                  <a:lnTo>
                    <a:pt x="0" y="22024"/>
                  </a:lnTo>
                  <a:lnTo>
                    <a:pt x="56" y="29142"/>
                  </a:lnTo>
                  <a:lnTo>
                    <a:pt x="111" y="29309"/>
                  </a:lnTo>
                  <a:lnTo>
                    <a:pt x="223" y="29476"/>
                  </a:lnTo>
                  <a:lnTo>
                    <a:pt x="612" y="29865"/>
                  </a:lnTo>
                  <a:lnTo>
                    <a:pt x="1168" y="30254"/>
                  </a:lnTo>
                  <a:lnTo>
                    <a:pt x="1724" y="30699"/>
                  </a:lnTo>
                  <a:lnTo>
                    <a:pt x="1947" y="29142"/>
                  </a:lnTo>
                  <a:lnTo>
                    <a:pt x="2113" y="27307"/>
                  </a:lnTo>
                  <a:lnTo>
                    <a:pt x="2225" y="25249"/>
                  </a:lnTo>
                  <a:lnTo>
                    <a:pt x="2336" y="23080"/>
                  </a:lnTo>
                  <a:lnTo>
                    <a:pt x="2336" y="20745"/>
                  </a:lnTo>
                  <a:lnTo>
                    <a:pt x="2336" y="18353"/>
                  </a:lnTo>
                  <a:lnTo>
                    <a:pt x="2336" y="15962"/>
                  </a:lnTo>
                  <a:lnTo>
                    <a:pt x="2225" y="13571"/>
                  </a:lnTo>
                  <a:lnTo>
                    <a:pt x="2113" y="11179"/>
                  </a:lnTo>
                  <a:lnTo>
                    <a:pt x="2002" y="8955"/>
                  </a:lnTo>
                  <a:lnTo>
                    <a:pt x="1835" y="6841"/>
                  </a:lnTo>
                  <a:lnTo>
                    <a:pt x="1668" y="4951"/>
                  </a:lnTo>
                  <a:lnTo>
                    <a:pt x="1446" y="3227"/>
                  </a:lnTo>
                  <a:lnTo>
                    <a:pt x="1168" y="1836"/>
                  </a:lnTo>
                  <a:lnTo>
                    <a:pt x="890" y="724"/>
                  </a:lnTo>
                  <a:lnTo>
                    <a:pt x="779" y="3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132029" y="782709"/>
              <a:ext cx="99439" cy="164097"/>
            </a:xfrm>
            <a:custGeom>
              <a:avLst/>
              <a:gdLst/>
              <a:ahLst/>
              <a:cxnLst/>
              <a:rect l="l" t="t" r="r" b="b"/>
              <a:pathLst>
                <a:path w="10178" h="16796" extrusionOk="0">
                  <a:moveTo>
                    <a:pt x="9121" y="0"/>
                  </a:moveTo>
                  <a:lnTo>
                    <a:pt x="8287" y="834"/>
                  </a:lnTo>
                  <a:lnTo>
                    <a:pt x="7508" y="1724"/>
                  </a:lnTo>
                  <a:lnTo>
                    <a:pt x="6841" y="2670"/>
                  </a:lnTo>
                  <a:lnTo>
                    <a:pt x="6229" y="3671"/>
                  </a:lnTo>
                  <a:lnTo>
                    <a:pt x="5673" y="4672"/>
                  </a:lnTo>
                  <a:lnTo>
                    <a:pt x="5228" y="5728"/>
                  </a:lnTo>
                  <a:lnTo>
                    <a:pt x="4282" y="7897"/>
                  </a:lnTo>
                  <a:lnTo>
                    <a:pt x="3448" y="10122"/>
                  </a:lnTo>
                  <a:lnTo>
                    <a:pt x="2948" y="11178"/>
                  </a:lnTo>
                  <a:lnTo>
                    <a:pt x="2503" y="12291"/>
                  </a:lnTo>
                  <a:lnTo>
                    <a:pt x="1947" y="13347"/>
                  </a:lnTo>
                  <a:lnTo>
                    <a:pt x="1391" y="14348"/>
                  </a:lnTo>
                  <a:lnTo>
                    <a:pt x="723" y="15349"/>
                  </a:lnTo>
                  <a:lnTo>
                    <a:pt x="0" y="16295"/>
                  </a:lnTo>
                  <a:lnTo>
                    <a:pt x="1669" y="16684"/>
                  </a:lnTo>
                  <a:lnTo>
                    <a:pt x="2225" y="16795"/>
                  </a:lnTo>
                  <a:lnTo>
                    <a:pt x="2892" y="16795"/>
                  </a:lnTo>
                  <a:lnTo>
                    <a:pt x="3059" y="16684"/>
                  </a:lnTo>
                  <a:lnTo>
                    <a:pt x="3226" y="16462"/>
                  </a:lnTo>
                  <a:lnTo>
                    <a:pt x="3337" y="16184"/>
                  </a:lnTo>
                  <a:lnTo>
                    <a:pt x="3949" y="14849"/>
                  </a:lnTo>
                  <a:lnTo>
                    <a:pt x="4449" y="13458"/>
                  </a:lnTo>
                  <a:lnTo>
                    <a:pt x="5005" y="12068"/>
                  </a:lnTo>
                  <a:lnTo>
                    <a:pt x="5617" y="10678"/>
                  </a:lnTo>
                  <a:lnTo>
                    <a:pt x="7897" y="5561"/>
                  </a:lnTo>
                  <a:lnTo>
                    <a:pt x="10177" y="501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8720" y="992456"/>
              <a:ext cx="31518" cy="123346"/>
            </a:xfrm>
            <a:custGeom>
              <a:avLst/>
              <a:gdLst/>
              <a:ahLst/>
              <a:cxnLst/>
              <a:rect l="l" t="t" r="r" b="b"/>
              <a:pathLst>
                <a:path w="3226" h="12625" extrusionOk="0">
                  <a:moveTo>
                    <a:pt x="3226" y="1"/>
                  </a:moveTo>
                  <a:lnTo>
                    <a:pt x="2614" y="501"/>
                  </a:lnTo>
                  <a:lnTo>
                    <a:pt x="2058" y="1113"/>
                  </a:lnTo>
                  <a:lnTo>
                    <a:pt x="1557" y="1725"/>
                  </a:lnTo>
                  <a:lnTo>
                    <a:pt x="1113" y="2337"/>
                  </a:lnTo>
                  <a:lnTo>
                    <a:pt x="723" y="3059"/>
                  </a:lnTo>
                  <a:lnTo>
                    <a:pt x="445" y="3782"/>
                  </a:lnTo>
                  <a:lnTo>
                    <a:pt x="223" y="4505"/>
                  </a:lnTo>
                  <a:lnTo>
                    <a:pt x="112" y="5284"/>
                  </a:lnTo>
                  <a:lnTo>
                    <a:pt x="0" y="6118"/>
                  </a:lnTo>
                  <a:lnTo>
                    <a:pt x="0" y="6952"/>
                  </a:lnTo>
                  <a:lnTo>
                    <a:pt x="56" y="7842"/>
                  </a:lnTo>
                  <a:lnTo>
                    <a:pt x="223" y="8732"/>
                  </a:lnTo>
                  <a:lnTo>
                    <a:pt x="445" y="9677"/>
                  </a:lnTo>
                  <a:lnTo>
                    <a:pt x="779" y="10623"/>
                  </a:lnTo>
                  <a:lnTo>
                    <a:pt x="1168" y="11624"/>
                  </a:lnTo>
                  <a:lnTo>
                    <a:pt x="1613" y="12625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380364" y="665328"/>
              <a:ext cx="15769" cy="57604"/>
            </a:xfrm>
            <a:custGeom>
              <a:avLst/>
              <a:gdLst/>
              <a:ahLst/>
              <a:cxnLst/>
              <a:rect l="l" t="t" r="r" b="b"/>
              <a:pathLst>
                <a:path w="1614" h="5896" extrusionOk="0">
                  <a:moveTo>
                    <a:pt x="1613" y="1"/>
                  </a:moveTo>
                  <a:lnTo>
                    <a:pt x="890" y="1169"/>
                  </a:lnTo>
                  <a:lnTo>
                    <a:pt x="390" y="2003"/>
                  </a:lnTo>
                  <a:lnTo>
                    <a:pt x="112" y="2726"/>
                  </a:lnTo>
                  <a:lnTo>
                    <a:pt x="56" y="3004"/>
                  </a:lnTo>
                  <a:lnTo>
                    <a:pt x="0" y="3282"/>
                  </a:lnTo>
                  <a:lnTo>
                    <a:pt x="56" y="3560"/>
                  </a:lnTo>
                  <a:lnTo>
                    <a:pt x="112" y="3838"/>
                  </a:lnTo>
                  <a:lnTo>
                    <a:pt x="223" y="4116"/>
                  </a:lnTo>
                  <a:lnTo>
                    <a:pt x="390" y="4394"/>
                  </a:lnTo>
                  <a:lnTo>
                    <a:pt x="890" y="5062"/>
                  </a:lnTo>
                  <a:lnTo>
                    <a:pt x="1613" y="5896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785193" y="693586"/>
              <a:ext cx="57067" cy="76079"/>
            </a:xfrm>
            <a:custGeom>
              <a:avLst/>
              <a:gdLst/>
              <a:ahLst/>
              <a:cxnLst/>
              <a:rect l="l" t="t" r="r" b="b"/>
              <a:pathLst>
                <a:path w="5841" h="7787" extrusionOk="0">
                  <a:moveTo>
                    <a:pt x="335" y="1"/>
                  </a:moveTo>
                  <a:lnTo>
                    <a:pt x="168" y="557"/>
                  </a:lnTo>
                  <a:lnTo>
                    <a:pt x="57" y="1113"/>
                  </a:lnTo>
                  <a:lnTo>
                    <a:pt x="1" y="1558"/>
                  </a:lnTo>
                  <a:lnTo>
                    <a:pt x="1" y="1947"/>
                  </a:lnTo>
                  <a:lnTo>
                    <a:pt x="1" y="2336"/>
                  </a:lnTo>
                  <a:lnTo>
                    <a:pt x="112" y="2726"/>
                  </a:lnTo>
                  <a:lnTo>
                    <a:pt x="223" y="3059"/>
                  </a:lnTo>
                  <a:lnTo>
                    <a:pt x="390" y="3337"/>
                  </a:lnTo>
                  <a:lnTo>
                    <a:pt x="724" y="3894"/>
                  </a:lnTo>
                  <a:lnTo>
                    <a:pt x="1113" y="4338"/>
                  </a:lnTo>
                  <a:lnTo>
                    <a:pt x="1558" y="4783"/>
                  </a:lnTo>
                  <a:lnTo>
                    <a:pt x="1947" y="5228"/>
                  </a:lnTo>
                  <a:lnTo>
                    <a:pt x="2170" y="5673"/>
                  </a:lnTo>
                  <a:lnTo>
                    <a:pt x="2448" y="6174"/>
                  </a:lnTo>
                  <a:lnTo>
                    <a:pt x="2670" y="6730"/>
                  </a:lnTo>
                  <a:lnTo>
                    <a:pt x="3004" y="7230"/>
                  </a:lnTo>
                  <a:lnTo>
                    <a:pt x="3227" y="7397"/>
                  </a:lnTo>
                  <a:lnTo>
                    <a:pt x="3449" y="7564"/>
                  </a:lnTo>
                  <a:lnTo>
                    <a:pt x="3727" y="7731"/>
                  </a:lnTo>
                  <a:lnTo>
                    <a:pt x="4005" y="7786"/>
                  </a:lnTo>
                  <a:lnTo>
                    <a:pt x="4394" y="7786"/>
                  </a:lnTo>
                  <a:lnTo>
                    <a:pt x="4784" y="7731"/>
                  </a:lnTo>
                  <a:lnTo>
                    <a:pt x="5284" y="7620"/>
                  </a:lnTo>
                  <a:lnTo>
                    <a:pt x="5840" y="739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808565" y="438187"/>
              <a:ext cx="46193" cy="44024"/>
            </a:xfrm>
            <a:custGeom>
              <a:avLst/>
              <a:gdLst/>
              <a:ahLst/>
              <a:cxnLst/>
              <a:rect l="l" t="t" r="r" b="b"/>
              <a:pathLst>
                <a:path w="4728" h="4506" extrusionOk="0">
                  <a:moveTo>
                    <a:pt x="0" y="0"/>
                  </a:moveTo>
                  <a:lnTo>
                    <a:pt x="56" y="557"/>
                  </a:lnTo>
                  <a:lnTo>
                    <a:pt x="223" y="1113"/>
                  </a:lnTo>
                  <a:lnTo>
                    <a:pt x="334" y="1558"/>
                  </a:lnTo>
                  <a:lnTo>
                    <a:pt x="556" y="2003"/>
                  </a:lnTo>
                  <a:lnTo>
                    <a:pt x="779" y="2392"/>
                  </a:lnTo>
                  <a:lnTo>
                    <a:pt x="1057" y="2726"/>
                  </a:lnTo>
                  <a:lnTo>
                    <a:pt x="1335" y="3004"/>
                  </a:lnTo>
                  <a:lnTo>
                    <a:pt x="1613" y="3282"/>
                  </a:lnTo>
                  <a:lnTo>
                    <a:pt x="1947" y="3504"/>
                  </a:lnTo>
                  <a:lnTo>
                    <a:pt x="2336" y="3671"/>
                  </a:lnTo>
                  <a:lnTo>
                    <a:pt x="3059" y="4005"/>
                  </a:lnTo>
                  <a:lnTo>
                    <a:pt x="3893" y="4283"/>
                  </a:lnTo>
                  <a:lnTo>
                    <a:pt x="4727" y="4505"/>
                  </a:lnTo>
                  <a:lnTo>
                    <a:pt x="4394" y="3782"/>
                  </a:lnTo>
                  <a:lnTo>
                    <a:pt x="4004" y="3059"/>
                  </a:lnTo>
                  <a:lnTo>
                    <a:pt x="3504" y="2392"/>
                  </a:lnTo>
                  <a:lnTo>
                    <a:pt x="3003" y="1836"/>
                  </a:lnTo>
                  <a:lnTo>
                    <a:pt x="2392" y="1280"/>
                  </a:lnTo>
                  <a:lnTo>
                    <a:pt x="1724" y="779"/>
                  </a:lnTo>
                  <a:lnTo>
                    <a:pt x="89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1031358" y="485460"/>
              <a:ext cx="49993" cy="41308"/>
            </a:xfrm>
            <a:custGeom>
              <a:avLst/>
              <a:gdLst/>
              <a:ahLst/>
              <a:cxnLst/>
              <a:rect l="l" t="t" r="r" b="b"/>
              <a:pathLst>
                <a:path w="5117" h="4228" extrusionOk="0">
                  <a:moveTo>
                    <a:pt x="1" y="1"/>
                  </a:moveTo>
                  <a:lnTo>
                    <a:pt x="4005" y="4227"/>
                  </a:lnTo>
                  <a:lnTo>
                    <a:pt x="5117" y="3004"/>
                  </a:lnTo>
                  <a:lnTo>
                    <a:pt x="4839" y="2781"/>
                  </a:lnTo>
                  <a:lnTo>
                    <a:pt x="4616" y="2615"/>
                  </a:lnTo>
                  <a:lnTo>
                    <a:pt x="4172" y="2114"/>
                  </a:lnTo>
                  <a:lnTo>
                    <a:pt x="3782" y="1614"/>
                  </a:lnTo>
                  <a:lnTo>
                    <a:pt x="3337" y="1113"/>
                  </a:lnTo>
                  <a:lnTo>
                    <a:pt x="3059" y="835"/>
                  </a:lnTo>
                  <a:lnTo>
                    <a:pt x="2781" y="613"/>
                  </a:lnTo>
                  <a:lnTo>
                    <a:pt x="2448" y="446"/>
                  </a:lnTo>
                  <a:lnTo>
                    <a:pt x="2058" y="279"/>
                  </a:lnTo>
                  <a:lnTo>
                    <a:pt x="1613" y="11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541754" y="-452991"/>
              <a:ext cx="69553" cy="204848"/>
            </a:xfrm>
            <a:custGeom>
              <a:avLst/>
              <a:gdLst/>
              <a:ahLst/>
              <a:cxnLst/>
              <a:rect l="l" t="t" r="r" b="b"/>
              <a:pathLst>
                <a:path w="7119" h="20967" extrusionOk="0">
                  <a:moveTo>
                    <a:pt x="5951" y="0"/>
                  </a:moveTo>
                  <a:lnTo>
                    <a:pt x="4839" y="2669"/>
                  </a:lnTo>
                  <a:lnTo>
                    <a:pt x="3838" y="5283"/>
                  </a:lnTo>
                  <a:lnTo>
                    <a:pt x="2948" y="7841"/>
                  </a:lnTo>
                  <a:lnTo>
                    <a:pt x="2169" y="10344"/>
                  </a:lnTo>
                  <a:lnTo>
                    <a:pt x="1446" y="12902"/>
                  </a:lnTo>
                  <a:lnTo>
                    <a:pt x="835" y="15405"/>
                  </a:lnTo>
                  <a:lnTo>
                    <a:pt x="390" y="17963"/>
                  </a:lnTo>
                  <a:lnTo>
                    <a:pt x="0" y="20521"/>
                  </a:lnTo>
                  <a:lnTo>
                    <a:pt x="946" y="20966"/>
                  </a:lnTo>
                  <a:lnTo>
                    <a:pt x="1558" y="20021"/>
                  </a:lnTo>
                  <a:lnTo>
                    <a:pt x="1836" y="19576"/>
                  </a:lnTo>
                  <a:lnTo>
                    <a:pt x="2058" y="19075"/>
                  </a:lnTo>
                  <a:lnTo>
                    <a:pt x="4616" y="10845"/>
                  </a:lnTo>
                  <a:lnTo>
                    <a:pt x="5895" y="6729"/>
                  </a:lnTo>
                  <a:lnTo>
                    <a:pt x="7119" y="2614"/>
                  </a:lnTo>
                  <a:lnTo>
                    <a:pt x="7119" y="2391"/>
                  </a:lnTo>
                  <a:lnTo>
                    <a:pt x="7119" y="2169"/>
                  </a:lnTo>
                  <a:lnTo>
                    <a:pt x="6841" y="1613"/>
                  </a:lnTo>
                  <a:lnTo>
                    <a:pt x="6452" y="945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719443" y="-385609"/>
              <a:ext cx="41855" cy="68468"/>
            </a:xfrm>
            <a:custGeom>
              <a:avLst/>
              <a:gdLst/>
              <a:ahLst/>
              <a:cxnLst/>
              <a:rect l="l" t="t" r="r" b="b"/>
              <a:pathLst>
                <a:path w="4284" h="7008" extrusionOk="0">
                  <a:moveTo>
                    <a:pt x="4283" y="0"/>
                  </a:moveTo>
                  <a:lnTo>
                    <a:pt x="3616" y="278"/>
                  </a:lnTo>
                  <a:lnTo>
                    <a:pt x="2948" y="556"/>
                  </a:lnTo>
                  <a:lnTo>
                    <a:pt x="2392" y="890"/>
                  </a:lnTo>
                  <a:lnTo>
                    <a:pt x="1892" y="1279"/>
                  </a:lnTo>
                  <a:lnTo>
                    <a:pt x="1447" y="1613"/>
                  </a:lnTo>
                  <a:lnTo>
                    <a:pt x="1057" y="2002"/>
                  </a:lnTo>
                  <a:lnTo>
                    <a:pt x="779" y="2447"/>
                  </a:lnTo>
                  <a:lnTo>
                    <a:pt x="501" y="2836"/>
                  </a:lnTo>
                  <a:lnTo>
                    <a:pt x="279" y="3281"/>
                  </a:lnTo>
                  <a:lnTo>
                    <a:pt x="168" y="3782"/>
                  </a:lnTo>
                  <a:lnTo>
                    <a:pt x="56" y="4227"/>
                  </a:lnTo>
                  <a:lnTo>
                    <a:pt x="1" y="4783"/>
                  </a:lnTo>
                  <a:lnTo>
                    <a:pt x="1" y="5283"/>
                  </a:lnTo>
                  <a:lnTo>
                    <a:pt x="112" y="5839"/>
                  </a:lnTo>
                  <a:lnTo>
                    <a:pt x="223" y="6396"/>
                  </a:lnTo>
                  <a:lnTo>
                    <a:pt x="390" y="7007"/>
                  </a:lnTo>
                  <a:lnTo>
                    <a:pt x="835" y="6840"/>
                  </a:lnTo>
                  <a:lnTo>
                    <a:pt x="1057" y="6785"/>
                  </a:lnTo>
                  <a:lnTo>
                    <a:pt x="1169" y="6618"/>
                  </a:lnTo>
                  <a:lnTo>
                    <a:pt x="2781" y="3337"/>
                  </a:lnTo>
                  <a:lnTo>
                    <a:pt x="428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967777" y="-525815"/>
              <a:ext cx="31528" cy="51087"/>
            </a:xfrm>
            <a:custGeom>
              <a:avLst/>
              <a:gdLst/>
              <a:ahLst/>
              <a:cxnLst/>
              <a:rect l="l" t="t" r="r" b="b"/>
              <a:pathLst>
                <a:path w="3227" h="5229" extrusionOk="0">
                  <a:moveTo>
                    <a:pt x="3226" y="1"/>
                  </a:moveTo>
                  <a:lnTo>
                    <a:pt x="2114" y="446"/>
                  </a:lnTo>
                  <a:lnTo>
                    <a:pt x="1280" y="835"/>
                  </a:lnTo>
                  <a:lnTo>
                    <a:pt x="946" y="1002"/>
                  </a:lnTo>
                  <a:lnTo>
                    <a:pt x="668" y="1224"/>
                  </a:lnTo>
                  <a:lnTo>
                    <a:pt x="446" y="1391"/>
                  </a:lnTo>
                  <a:lnTo>
                    <a:pt x="279" y="1669"/>
                  </a:lnTo>
                  <a:lnTo>
                    <a:pt x="168" y="1892"/>
                  </a:lnTo>
                  <a:lnTo>
                    <a:pt x="57" y="2225"/>
                  </a:lnTo>
                  <a:lnTo>
                    <a:pt x="1" y="2559"/>
                  </a:lnTo>
                  <a:lnTo>
                    <a:pt x="1" y="2948"/>
                  </a:lnTo>
                  <a:lnTo>
                    <a:pt x="57" y="3949"/>
                  </a:lnTo>
                  <a:lnTo>
                    <a:pt x="168" y="5229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941150" y="3469"/>
              <a:ext cx="91838" cy="33697"/>
            </a:xfrm>
            <a:custGeom>
              <a:avLst/>
              <a:gdLst/>
              <a:ahLst/>
              <a:cxnLst/>
              <a:rect l="l" t="t" r="r" b="b"/>
              <a:pathLst>
                <a:path w="9400" h="3449" extrusionOk="0">
                  <a:moveTo>
                    <a:pt x="9399" y="0"/>
                  </a:moveTo>
                  <a:lnTo>
                    <a:pt x="1" y="2948"/>
                  </a:lnTo>
                  <a:lnTo>
                    <a:pt x="2281" y="3281"/>
                  </a:lnTo>
                  <a:lnTo>
                    <a:pt x="3226" y="3337"/>
                  </a:lnTo>
                  <a:lnTo>
                    <a:pt x="4116" y="3448"/>
                  </a:lnTo>
                  <a:lnTo>
                    <a:pt x="4895" y="3448"/>
                  </a:lnTo>
                  <a:lnTo>
                    <a:pt x="5562" y="3392"/>
                  </a:lnTo>
                  <a:lnTo>
                    <a:pt x="6230" y="3337"/>
                  </a:lnTo>
                  <a:lnTo>
                    <a:pt x="6730" y="3170"/>
                  </a:lnTo>
                  <a:lnTo>
                    <a:pt x="7231" y="3003"/>
                  </a:lnTo>
                  <a:lnTo>
                    <a:pt x="7675" y="2781"/>
                  </a:lnTo>
                  <a:lnTo>
                    <a:pt x="8065" y="2447"/>
                  </a:lnTo>
                  <a:lnTo>
                    <a:pt x="8398" y="2113"/>
                  </a:lnTo>
                  <a:lnTo>
                    <a:pt x="8677" y="1668"/>
                  </a:lnTo>
                  <a:lnTo>
                    <a:pt x="8955" y="1168"/>
                  </a:lnTo>
                  <a:lnTo>
                    <a:pt x="9177" y="612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054183" y="-117713"/>
              <a:ext cx="41298" cy="25001"/>
            </a:xfrm>
            <a:custGeom>
              <a:avLst/>
              <a:gdLst/>
              <a:ahLst/>
              <a:cxnLst/>
              <a:rect l="l" t="t" r="r" b="b"/>
              <a:pathLst>
                <a:path w="4227" h="2559" extrusionOk="0">
                  <a:moveTo>
                    <a:pt x="4227" y="0"/>
                  </a:moveTo>
                  <a:lnTo>
                    <a:pt x="0" y="946"/>
                  </a:lnTo>
                  <a:lnTo>
                    <a:pt x="445" y="2336"/>
                  </a:lnTo>
                  <a:lnTo>
                    <a:pt x="1001" y="2392"/>
                  </a:lnTo>
                  <a:lnTo>
                    <a:pt x="1558" y="2503"/>
                  </a:lnTo>
                  <a:lnTo>
                    <a:pt x="2114" y="2559"/>
                  </a:lnTo>
                  <a:lnTo>
                    <a:pt x="2392" y="2559"/>
                  </a:lnTo>
                  <a:lnTo>
                    <a:pt x="2670" y="2503"/>
                  </a:lnTo>
                  <a:lnTo>
                    <a:pt x="2892" y="2392"/>
                  </a:lnTo>
                  <a:lnTo>
                    <a:pt x="3170" y="2280"/>
                  </a:lnTo>
                  <a:lnTo>
                    <a:pt x="3393" y="2114"/>
                  </a:lnTo>
                  <a:lnTo>
                    <a:pt x="3615" y="1836"/>
                  </a:lnTo>
                  <a:lnTo>
                    <a:pt x="3782" y="1502"/>
                  </a:lnTo>
                  <a:lnTo>
                    <a:pt x="3949" y="1113"/>
                  </a:lnTo>
                  <a:lnTo>
                    <a:pt x="4116" y="61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146560" y="6722"/>
              <a:ext cx="54341" cy="21201"/>
            </a:xfrm>
            <a:custGeom>
              <a:avLst/>
              <a:gdLst/>
              <a:ahLst/>
              <a:cxnLst/>
              <a:rect l="l" t="t" r="r" b="b"/>
              <a:pathLst>
                <a:path w="5562" h="2170" extrusionOk="0">
                  <a:moveTo>
                    <a:pt x="2225" y="1"/>
                  </a:moveTo>
                  <a:lnTo>
                    <a:pt x="2003" y="56"/>
                  </a:lnTo>
                  <a:lnTo>
                    <a:pt x="1725" y="223"/>
                  </a:lnTo>
                  <a:lnTo>
                    <a:pt x="1502" y="390"/>
                  </a:lnTo>
                  <a:lnTo>
                    <a:pt x="1280" y="612"/>
                  </a:lnTo>
                  <a:lnTo>
                    <a:pt x="724" y="1280"/>
                  </a:lnTo>
                  <a:lnTo>
                    <a:pt x="1" y="2170"/>
                  </a:lnTo>
                  <a:lnTo>
                    <a:pt x="1" y="2170"/>
                  </a:lnTo>
                  <a:lnTo>
                    <a:pt x="5562" y="1447"/>
                  </a:lnTo>
                  <a:lnTo>
                    <a:pt x="4394" y="779"/>
                  </a:lnTo>
                  <a:lnTo>
                    <a:pt x="3504" y="334"/>
                  </a:lnTo>
                  <a:lnTo>
                    <a:pt x="3115" y="168"/>
                  </a:lnTo>
                  <a:lnTo>
                    <a:pt x="2781" y="56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-251069" y="543061"/>
              <a:ext cx="75532" cy="41845"/>
            </a:xfrm>
            <a:custGeom>
              <a:avLst/>
              <a:gdLst/>
              <a:ahLst/>
              <a:cxnLst/>
              <a:rect l="l" t="t" r="r" b="b"/>
              <a:pathLst>
                <a:path w="7731" h="4283" extrusionOk="0">
                  <a:moveTo>
                    <a:pt x="7730" y="1"/>
                  </a:moveTo>
                  <a:lnTo>
                    <a:pt x="7230" y="168"/>
                  </a:lnTo>
                  <a:lnTo>
                    <a:pt x="6729" y="334"/>
                  </a:lnTo>
                  <a:lnTo>
                    <a:pt x="5728" y="557"/>
                  </a:lnTo>
                  <a:lnTo>
                    <a:pt x="4616" y="724"/>
                  </a:lnTo>
                  <a:lnTo>
                    <a:pt x="3559" y="946"/>
                  </a:lnTo>
                  <a:lnTo>
                    <a:pt x="3059" y="1113"/>
                  </a:lnTo>
                  <a:lnTo>
                    <a:pt x="2503" y="1280"/>
                  </a:lnTo>
                  <a:lnTo>
                    <a:pt x="2002" y="1558"/>
                  </a:lnTo>
                  <a:lnTo>
                    <a:pt x="1557" y="1892"/>
                  </a:lnTo>
                  <a:lnTo>
                    <a:pt x="1112" y="2337"/>
                  </a:lnTo>
                  <a:lnTo>
                    <a:pt x="668" y="2893"/>
                  </a:lnTo>
                  <a:lnTo>
                    <a:pt x="334" y="3504"/>
                  </a:lnTo>
                  <a:lnTo>
                    <a:pt x="0" y="4283"/>
                  </a:lnTo>
                  <a:lnTo>
                    <a:pt x="2058" y="3838"/>
                  </a:lnTo>
                  <a:lnTo>
                    <a:pt x="3615" y="3393"/>
                  </a:lnTo>
                  <a:lnTo>
                    <a:pt x="4839" y="3004"/>
                  </a:lnTo>
                  <a:lnTo>
                    <a:pt x="5283" y="2837"/>
                  </a:lnTo>
                  <a:lnTo>
                    <a:pt x="5728" y="2615"/>
                  </a:lnTo>
                  <a:lnTo>
                    <a:pt x="6062" y="2392"/>
                  </a:lnTo>
                  <a:lnTo>
                    <a:pt x="6340" y="2170"/>
                  </a:lnTo>
                  <a:lnTo>
                    <a:pt x="6618" y="1892"/>
                  </a:lnTo>
                  <a:lnTo>
                    <a:pt x="6841" y="1614"/>
                  </a:lnTo>
                  <a:lnTo>
                    <a:pt x="7285" y="89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-138583" y="336030"/>
              <a:ext cx="89112" cy="39129"/>
            </a:xfrm>
            <a:custGeom>
              <a:avLst/>
              <a:gdLst/>
              <a:ahLst/>
              <a:cxnLst/>
              <a:rect l="l" t="t" r="r" b="b"/>
              <a:pathLst>
                <a:path w="9121" h="4005" extrusionOk="0">
                  <a:moveTo>
                    <a:pt x="5339" y="0"/>
                  </a:moveTo>
                  <a:lnTo>
                    <a:pt x="4672" y="56"/>
                  </a:lnTo>
                  <a:lnTo>
                    <a:pt x="4004" y="167"/>
                  </a:lnTo>
                  <a:lnTo>
                    <a:pt x="3392" y="334"/>
                  </a:lnTo>
                  <a:lnTo>
                    <a:pt x="2781" y="612"/>
                  </a:lnTo>
                  <a:lnTo>
                    <a:pt x="2225" y="890"/>
                  </a:lnTo>
                  <a:lnTo>
                    <a:pt x="1724" y="1279"/>
                  </a:lnTo>
                  <a:lnTo>
                    <a:pt x="1279" y="1724"/>
                  </a:lnTo>
                  <a:lnTo>
                    <a:pt x="890" y="2169"/>
                  </a:lnTo>
                  <a:lnTo>
                    <a:pt x="501" y="2725"/>
                  </a:lnTo>
                  <a:lnTo>
                    <a:pt x="223" y="3337"/>
                  </a:lnTo>
                  <a:lnTo>
                    <a:pt x="0" y="4004"/>
                  </a:lnTo>
                  <a:lnTo>
                    <a:pt x="9121" y="723"/>
                  </a:lnTo>
                  <a:lnTo>
                    <a:pt x="8342" y="445"/>
                  </a:lnTo>
                  <a:lnTo>
                    <a:pt x="7563" y="223"/>
                  </a:lnTo>
                  <a:lnTo>
                    <a:pt x="6785" y="56"/>
                  </a:lnTo>
                  <a:lnTo>
                    <a:pt x="606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76039" y="-242159"/>
              <a:ext cx="80427" cy="88575"/>
            </a:xfrm>
            <a:custGeom>
              <a:avLst/>
              <a:gdLst/>
              <a:ahLst/>
              <a:cxnLst/>
              <a:rect l="l" t="t" r="r" b="b"/>
              <a:pathLst>
                <a:path w="8232" h="9066" extrusionOk="0">
                  <a:moveTo>
                    <a:pt x="891" y="1"/>
                  </a:moveTo>
                  <a:lnTo>
                    <a:pt x="1" y="835"/>
                  </a:lnTo>
                  <a:lnTo>
                    <a:pt x="946" y="2615"/>
                  </a:lnTo>
                  <a:lnTo>
                    <a:pt x="1836" y="4172"/>
                  </a:lnTo>
                  <a:lnTo>
                    <a:pt x="2281" y="4839"/>
                  </a:lnTo>
                  <a:lnTo>
                    <a:pt x="2670" y="5395"/>
                  </a:lnTo>
                  <a:lnTo>
                    <a:pt x="3115" y="5952"/>
                  </a:lnTo>
                  <a:lnTo>
                    <a:pt x="3616" y="6452"/>
                  </a:lnTo>
                  <a:lnTo>
                    <a:pt x="4061" y="6897"/>
                  </a:lnTo>
                  <a:lnTo>
                    <a:pt x="4561" y="7342"/>
                  </a:lnTo>
                  <a:lnTo>
                    <a:pt x="5062" y="7676"/>
                  </a:lnTo>
                  <a:lnTo>
                    <a:pt x="5618" y="8009"/>
                  </a:lnTo>
                  <a:lnTo>
                    <a:pt x="6230" y="8343"/>
                  </a:lnTo>
                  <a:lnTo>
                    <a:pt x="6841" y="8565"/>
                  </a:lnTo>
                  <a:lnTo>
                    <a:pt x="7509" y="8843"/>
                  </a:lnTo>
                  <a:lnTo>
                    <a:pt x="8232" y="9066"/>
                  </a:lnTo>
                  <a:lnTo>
                    <a:pt x="8232" y="906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14"/>
          <p:cNvSpPr/>
          <p:nvPr/>
        </p:nvSpPr>
        <p:spPr>
          <a:xfrm rot="-3288980">
            <a:off x="-2101193" y="-443042"/>
            <a:ext cx="7170267" cy="5975508"/>
          </a:xfrm>
          <a:custGeom>
            <a:avLst/>
            <a:gdLst/>
            <a:ahLst/>
            <a:cxnLst/>
            <a:rect l="l" t="t" r="r" b="b"/>
            <a:pathLst>
              <a:path w="83528" h="69610" extrusionOk="0">
                <a:moveTo>
                  <a:pt x="29158" y="493"/>
                </a:moveTo>
                <a:lnTo>
                  <a:pt x="29317" y="669"/>
                </a:lnTo>
                <a:lnTo>
                  <a:pt x="29422" y="828"/>
                </a:lnTo>
                <a:lnTo>
                  <a:pt x="29475" y="916"/>
                </a:lnTo>
                <a:lnTo>
                  <a:pt x="29511" y="1022"/>
                </a:lnTo>
                <a:lnTo>
                  <a:pt x="29528" y="1110"/>
                </a:lnTo>
                <a:lnTo>
                  <a:pt x="29546" y="1216"/>
                </a:lnTo>
                <a:lnTo>
                  <a:pt x="29546" y="1339"/>
                </a:lnTo>
                <a:lnTo>
                  <a:pt x="29511" y="1462"/>
                </a:lnTo>
                <a:lnTo>
                  <a:pt x="29475" y="1568"/>
                </a:lnTo>
                <a:lnTo>
                  <a:pt x="29387" y="1674"/>
                </a:lnTo>
                <a:lnTo>
                  <a:pt x="29299" y="1568"/>
                </a:lnTo>
                <a:lnTo>
                  <a:pt x="29229" y="1445"/>
                </a:lnTo>
                <a:lnTo>
                  <a:pt x="29176" y="1304"/>
                </a:lnTo>
                <a:lnTo>
                  <a:pt x="29141" y="1163"/>
                </a:lnTo>
                <a:lnTo>
                  <a:pt x="29123" y="1004"/>
                </a:lnTo>
                <a:lnTo>
                  <a:pt x="29105" y="846"/>
                </a:lnTo>
                <a:lnTo>
                  <a:pt x="29123" y="669"/>
                </a:lnTo>
                <a:lnTo>
                  <a:pt x="29158" y="493"/>
                </a:lnTo>
                <a:close/>
                <a:moveTo>
                  <a:pt x="29722" y="1392"/>
                </a:moveTo>
                <a:lnTo>
                  <a:pt x="29828" y="1498"/>
                </a:lnTo>
                <a:lnTo>
                  <a:pt x="29898" y="1568"/>
                </a:lnTo>
                <a:lnTo>
                  <a:pt x="29969" y="1656"/>
                </a:lnTo>
                <a:lnTo>
                  <a:pt x="30004" y="1744"/>
                </a:lnTo>
                <a:lnTo>
                  <a:pt x="30021" y="1832"/>
                </a:lnTo>
                <a:lnTo>
                  <a:pt x="30021" y="1920"/>
                </a:lnTo>
                <a:lnTo>
                  <a:pt x="30004" y="2008"/>
                </a:lnTo>
                <a:lnTo>
                  <a:pt x="29969" y="2114"/>
                </a:lnTo>
                <a:lnTo>
                  <a:pt x="29828" y="2519"/>
                </a:lnTo>
                <a:lnTo>
                  <a:pt x="29775" y="2537"/>
                </a:lnTo>
                <a:lnTo>
                  <a:pt x="29740" y="2502"/>
                </a:lnTo>
                <a:lnTo>
                  <a:pt x="29704" y="2449"/>
                </a:lnTo>
                <a:lnTo>
                  <a:pt x="29651" y="2308"/>
                </a:lnTo>
                <a:lnTo>
                  <a:pt x="29634" y="2149"/>
                </a:lnTo>
                <a:lnTo>
                  <a:pt x="29616" y="1973"/>
                </a:lnTo>
                <a:lnTo>
                  <a:pt x="29634" y="1779"/>
                </a:lnTo>
                <a:lnTo>
                  <a:pt x="29669" y="1586"/>
                </a:lnTo>
                <a:lnTo>
                  <a:pt x="29722" y="1392"/>
                </a:lnTo>
                <a:close/>
                <a:moveTo>
                  <a:pt x="21899" y="1445"/>
                </a:moveTo>
                <a:lnTo>
                  <a:pt x="21970" y="1462"/>
                </a:lnTo>
                <a:lnTo>
                  <a:pt x="22023" y="1498"/>
                </a:lnTo>
                <a:lnTo>
                  <a:pt x="22340" y="1797"/>
                </a:lnTo>
                <a:lnTo>
                  <a:pt x="22410" y="1832"/>
                </a:lnTo>
                <a:lnTo>
                  <a:pt x="22471" y="1862"/>
                </a:lnTo>
                <a:lnTo>
                  <a:pt x="22516" y="1938"/>
                </a:lnTo>
                <a:lnTo>
                  <a:pt x="22569" y="2008"/>
                </a:lnTo>
                <a:lnTo>
                  <a:pt x="23027" y="2467"/>
                </a:lnTo>
                <a:lnTo>
                  <a:pt x="23097" y="2537"/>
                </a:lnTo>
                <a:lnTo>
                  <a:pt x="23168" y="2643"/>
                </a:lnTo>
                <a:lnTo>
                  <a:pt x="22745" y="2784"/>
                </a:lnTo>
                <a:lnTo>
                  <a:pt x="22358" y="2907"/>
                </a:lnTo>
                <a:lnTo>
                  <a:pt x="22269" y="2766"/>
                </a:lnTo>
                <a:lnTo>
                  <a:pt x="22181" y="2590"/>
                </a:lnTo>
                <a:lnTo>
                  <a:pt x="22093" y="2396"/>
                </a:lnTo>
                <a:lnTo>
                  <a:pt x="22040" y="2202"/>
                </a:lnTo>
                <a:lnTo>
                  <a:pt x="21970" y="2008"/>
                </a:lnTo>
                <a:lnTo>
                  <a:pt x="21935" y="1797"/>
                </a:lnTo>
                <a:lnTo>
                  <a:pt x="21917" y="1621"/>
                </a:lnTo>
                <a:lnTo>
                  <a:pt x="21899" y="1445"/>
                </a:lnTo>
                <a:close/>
                <a:moveTo>
                  <a:pt x="41579" y="2519"/>
                </a:moveTo>
                <a:lnTo>
                  <a:pt x="41597" y="2572"/>
                </a:lnTo>
                <a:lnTo>
                  <a:pt x="41597" y="2625"/>
                </a:lnTo>
                <a:lnTo>
                  <a:pt x="41579" y="2713"/>
                </a:lnTo>
                <a:lnTo>
                  <a:pt x="41544" y="2801"/>
                </a:lnTo>
                <a:lnTo>
                  <a:pt x="41491" y="2889"/>
                </a:lnTo>
                <a:lnTo>
                  <a:pt x="41473" y="2907"/>
                </a:lnTo>
                <a:lnTo>
                  <a:pt x="41438" y="2925"/>
                </a:lnTo>
                <a:lnTo>
                  <a:pt x="41368" y="2942"/>
                </a:lnTo>
                <a:lnTo>
                  <a:pt x="41297" y="2942"/>
                </a:lnTo>
                <a:lnTo>
                  <a:pt x="41209" y="2925"/>
                </a:lnTo>
                <a:lnTo>
                  <a:pt x="41262" y="2766"/>
                </a:lnTo>
                <a:lnTo>
                  <a:pt x="41280" y="2713"/>
                </a:lnTo>
                <a:lnTo>
                  <a:pt x="41315" y="2660"/>
                </a:lnTo>
                <a:lnTo>
                  <a:pt x="41420" y="2607"/>
                </a:lnTo>
                <a:lnTo>
                  <a:pt x="41579" y="2519"/>
                </a:lnTo>
                <a:close/>
                <a:moveTo>
                  <a:pt x="41843" y="2678"/>
                </a:moveTo>
                <a:lnTo>
                  <a:pt x="41826" y="2872"/>
                </a:lnTo>
                <a:lnTo>
                  <a:pt x="41808" y="2977"/>
                </a:lnTo>
                <a:lnTo>
                  <a:pt x="41755" y="3066"/>
                </a:lnTo>
                <a:lnTo>
                  <a:pt x="41702" y="3171"/>
                </a:lnTo>
                <a:lnTo>
                  <a:pt x="41667" y="3030"/>
                </a:lnTo>
                <a:lnTo>
                  <a:pt x="41702" y="2907"/>
                </a:lnTo>
                <a:lnTo>
                  <a:pt x="41755" y="2801"/>
                </a:lnTo>
                <a:lnTo>
                  <a:pt x="41843" y="2678"/>
                </a:lnTo>
                <a:close/>
                <a:moveTo>
                  <a:pt x="22375" y="1445"/>
                </a:moveTo>
                <a:lnTo>
                  <a:pt x="22498" y="1480"/>
                </a:lnTo>
                <a:lnTo>
                  <a:pt x="24454" y="2167"/>
                </a:lnTo>
                <a:lnTo>
                  <a:pt x="25141" y="2414"/>
                </a:lnTo>
                <a:lnTo>
                  <a:pt x="25300" y="2484"/>
                </a:lnTo>
                <a:lnTo>
                  <a:pt x="25441" y="2572"/>
                </a:lnTo>
                <a:lnTo>
                  <a:pt x="25564" y="2678"/>
                </a:lnTo>
                <a:lnTo>
                  <a:pt x="25670" y="2819"/>
                </a:lnTo>
                <a:lnTo>
                  <a:pt x="25969" y="3295"/>
                </a:lnTo>
                <a:lnTo>
                  <a:pt x="25934" y="3330"/>
                </a:lnTo>
                <a:lnTo>
                  <a:pt x="25899" y="3347"/>
                </a:lnTo>
                <a:lnTo>
                  <a:pt x="25864" y="3347"/>
                </a:lnTo>
                <a:lnTo>
                  <a:pt x="25828" y="3330"/>
                </a:lnTo>
                <a:lnTo>
                  <a:pt x="25511" y="3242"/>
                </a:lnTo>
                <a:lnTo>
                  <a:pt x="25212" y="3171"/>
                </a:lnTo>
                <a:lnTo>
                  <a:pt x="25071" y="3118"/>
                </a:lnTo>
                <a:lnTo>
                  <a:pt x="24947" y="3048"/>
                </a:lnTo>
                <a:lnTo>
                  <a:pt x="24842" y="2960"/>
                </a:lnTo>
                <a:lnTo>
                  <a:pt x="24754" y="2837"/>
                </a:lnTo>
                <a:lnTo>
                  <a:pt x="24560" y="2555"/>
                </a:lnTo>
                <a:lnTo>
                  <a:pt x="24313" y="2255"/>
                </a:lnTo>
                <a:lnTo>
                  <a:pt x="24313" y="2378"/>
                </a:lnTo>
                <a:lnTo>
                  <a:pt x="24331" y="2467"/>
                </a:lnTo>
                <a:lnTo>
                  <a:pt x="24472" y="2854"/>
                </a:lnTo>
                <a:lnTo>
                  <a:pt x="24436" y="2889"/>
                </a:lnTo>
                <a:lnTo>
                  <a:pt x="24401" y="2907"/>
                </a:lnTo>
                <a:lnTo>
                  <a:pt x="24331" y="2889"/>
                </a:lnTo>
                <a:lnTo>
                  <a:pt x="24119" y="2837"/>
                </a:lnTo>
                <a:lnTo>
                  <a:pt x="23943" y="2784"/>
                </a:lnTo>
                <a:lnTo>
                  <a:pt x="23767" y="2713"/>
                </a:lnTo>
                <a:lnTo>
                  <a:pt x="23608" y="2607"/>
                </a:lnTo>
                <a:lnTo>
                  <a:pt x="23485" y="2484"/>
                </a:lnTo>
                <a:lnTo>
                  <a:pt x="23379" y="2326"/>
                </a:lnTo>
                <a:lnTo>
                  <a:pt x="23256" y="2132"/>
                </a:lnTo>
                <a:lnTo>
                  <a:pt x="23203" y="2044"/>
                </a:lnTo>
                <a:lnTo>
                  <a:pt x="23115" y="1973"/>
                </a:lnTo>
                <a:lnTo>
                  <a:pt x="23097" y="2008"/>
                </a:lnTo>
                <a:lnTo>
                  <a:pt x="23080" y="2044"/>
                </a:lnTo>
                <a:lnTo>
                  <a:pt x="23097" y="2114"/>
                </a:lnTo>
                <a:lnTo>
                  <a:pt x="23115" y="2185"/>
                </a:lnTo>
                <a:lnTo>
                  <a:pt x="23115" y="2220"/>
                </a:lnTo>
                <a:lnTo>
                  <a:pt x="23097" y="2255"/>
                </a:lnTo>
                <a:lnTo>
                  <a:pt x="23045" y="2255"/>
                </a:lnTo>
                <a:lnTo>
                  <a:pt x="22992" y="2220"/>
                </a:lnTo>
                <a:lnTo>
                  <a:pt x="22604" y="1938"/>
                </a:lnTo>
                <a:lnTo>
                  <a:pt x="22534" y="1885"/>
                </a:lnTo>
                <a:lnTo>
                  <a:pt x="22473" y="1855"/>
                </a:lnTo>
                <a:lnTo>
                  <a:pt x="22234" y="1462"/>
                </a:lnTo>
                <a:lnTo>
                  <a:pt x="22305" y="1445"/>
                </a:lnTo>
                <a:close/>
                <a:moveTo>
                  <a:pt x="25916" y="2854"/>
                </a:moveTo>
                <a:lnTo>
                  <a:pt x="26075" y="2942"/>
                </a:lnTo>
                <a:lnTo>
                  <a:pt x="26216" y="3066"/>
                </a:lnTo>
                <a:lnTo>
                  <a:pt x="26304" y="3206"/>
                </a:lnTo>
                <a:lnTo>
                  <a:pt x="26392" y="3383"/>
                </a:lnTo>
                <a:lnTo>
                  <a:pt x="26216" y="3259"/>
                </a:lnTo>
                <a:lnTo>
                  <a:pt x="26075" y="3118"/>
                </a:lnTo>
                <a:lnTo>
                  <a:pt x="25969" y="2995"/>
                </a:lnTo>
                <a:lnTo>
                  <a:pt x="25952" y="2925"/>
                </a:lnTo>
                <a:lnTo>
                  <a:pt x="25916" y="2854"/>
                </a:lnTo>
                <a:close/>
                <a:moveTo>
                  <a:pt x="43077" y="2907"/>
                </a:moveTo>
                <a:lnTo>
                  <a:pt x="43112" y="2995"/>
                </a:lnTo>
                <a:lnTo>
                  <a:pt x="43129" y="3066"/>
                </a:lnTo>
                <a:lnTo>
                  <a:pt x="43129" y="3154"/>
                </a:lnTo>
                <a:lnTo>
                  <a:pt x="43094" y="3242"/>
                </a:lnTo>
                <a:lnTo>
                  <a:pt x="43041" y="3365"/>
                </a:lnTo>
                <a:lnTo>
                  <a:pt x="42918" y="3541"/>
                </a:lnTo>
                <a:lnTo>
                  <a:pt x="42583" y="3576"/>
                </a:lnTo>
                <a:lnTo>
                  <a:pt x="42671" y="3383"/>
                </a:lnTo>
                <a:lnTo>
                  <a:pt x="42759" y="3206"/>
                </a:lnTo>
                <a:lnTo>
                  <a:pt x="42830" y="3118"/>
                </a:lnTo>
                <a:lnTo>
                  <a:pt x="42900" y="3048"/>
                </a:lnTo>
                <a:lnTo>
                  <a:pt x="42971" y="2977"/>
                </a:lnTo>
                <a:lnTo>
                  <a:pt x="43077" y="2907"/>
                </a:lnTo>
                <a:close/>
                <a:moveTo>
                  <a:pt x="41984" y="3154"/>
                </a:moveTo>
                <a:lnTo>
                  <a:pt x="42002" y="3312"/>
                </a:lnTo>
                <a:lnTo>
                  <a:pt x="41984" y="3436"/>
                </a:lnTo>
                <a:lnTo>
                  <a:pt x="41914" y="3682"/>
                </a:lnTo>
                <a:lnTo>
                  <a:pt x="41896" y="3612"/>
                </a:lnTo>
                <a:lnTo>
                  <a:pt x="41879" y="3541"/>
                </a:lnTo>
                <a:lnTo>
                  <a:pt x="41896" y="3418"/>
                </a:lnTo>
                <a:lnTo>
                  <a:pt x="41949" y="3295"/>
                </a:lnTo>
                <a:lnTo>
                  <a:pt x="41984" y="3154"/>
                </a:lnTo>
                <a:close/>
                <a:moveTo>
                  <a:pt x="43429" y="2907"/>
                </a:moveTo>
                <a:lnTo>
                  <a:pt x="43605" y="2960"/>
                </a:lnTo>
                <a:lnTo>
                  <a:pt x="43570" y="3154"/>
                </a:lnTo>
                <a:lnTo>
                  <a:pt x="43499" y="3330"/>
                </a:lnTo>
                <a:lnTo>
                  <a:pt x="43411" y="3506"/>
                </a:lnTo>
                <a:lnTo>
                  <a:pt x="43341" y="3700"/>
                </a:lnTo>
                <a:lnTo>
                  <a:pt x="43147" y="3576"/>
                </a:lnTo>
                <a:lnTo>
                  <a:pt x="43200" y="3400"/>
                </a:lnTo>
                <a:lnTo>
                  <a:pt x="43270" y="3224"/>
                </a:lnTo>
                <a:lnTo>
                  <a:pt x="43341" y="3066"/>
                </a:lnTo>
                <a:lnTo>
                  <a:pt x="43429" y="2907"/>
                </a:lnTo>
                <a:close/>
                <a:moveTo>
                  <a:pt x="44081" y="3717"/>
                </a:moveTo>
                <a:lnTo>
                  <a:pt x="44063" y="3770"/>
                </a:lnTo>
                <a:lnTo>
                  <a:pt x="44063" y="3717"/>
                </a:lnTo>
                <a:close/>
                <a:moveTo>
                  <a:pt x="43852" y="3083"/>
                </a:moveTo>
                <a:lnTo>
                  <a:pt x="43852" y="3206"/>
                </a:lnTo>
                <a:lnTo>
                  <a:pt x="43852" y="3347"/>
                </a:lnTo>
                <a:lnTo>
                  <a:pt x="43834" y="3453"/>
                </a:lnTo>
                <a:lnTo>
                  <a:pt x="43799" y="3576"/>
                </a:lnTo>
                <a:lnTo>
                  <a:pt x="43728" y="3770"/>
                </a:lnTo>
                <a:lnTo>
                  <a:pt x="43623" y="3946"/>
                </a:lnTo>
                <a:lnTo>
                  <a:pt x="43552" y="3911"/>
                </a:lnTo>
                <a:lnTo>
                  <a:pt x="43517" y="3876"/>
                </a:lnTo>
                <a:lnTo>
                  <a:pt x="43499" y="3823"/>
                </a:lnTo>
                <a:lnTo>
                  <a:pt x="43499" y="3753"/>
                </a:lnTo>
                <a:lnTo>
                  <a:pt x="43535" y="3647"/>
                </a:lnTo>
                <a:lnTo>
                  <a:pt x="43587" y="3541"/>
                </a:lnTo>
                <a:lnTo>
                  <a:pt x="43693" y="3330"/>
                </a:lnTo>
                <a:lnTo>
                  <a:pt x="43746" y="3206"/>
                </a:lnTo>
                <a:lnTo>
                  <a:pt x="43852" y="3083"/>
                </a:lnTo>
                <a:close/>
                <a:moveTo>
                  <a:pt x="28788" y="828"/>
                </a:moveTo>
                <a:lnTo>
                  <a:pt x="28894" y="1057"/>
                </a:lnTo>
                <a:lnTo>
                  <a:pt x="29017" y="1374"/>
                </a:lnTo>
                <a:lnTo>
                  <a:pt x="29105" y="1691"/>
                </a:lnTo>
                <a:lnTo>
                  <a:pt x="29158" y="1956"/>
                </a:lnTo>
                <a:lnTo>
                  <a:pt x="28929" y="2008"/>
                </a:lnTo>
                <a:lnTo>
                  <a:pt x="29281" y="2290"/>
                </a:lnTo>
                <a:lnTo>
                  <a:pt x="29405" y="2396"/>
                </a:lnTo>
                <a:lnTo>
                  <a:pt x="29493" y="2502"/>
                </a:lnTo>
                <a:lnTo>
                  <a:pt x="29546" y="2607"/>
                </a:lnTo>
                <a:lnTo>
                  <a:pt x="29599" y="2713"/>
                </a:lnTo>
                <a:lnTo>
                  <a:pt x="29616" y="2837"/>
                </a:lnTo>
                <a:lnTo>
                  <a:pt x="29634" y="2977"/>
                </a:lnTo>
                <a:lnTo>
                  <a:pt x="29599" y="2995"/>
                </a:lnTo>
                <a:lnTo>
                  <a:pt x="29546" y="2995"/>
                </a:lnTo>
                <a:lnTo>
                  <a:pt x="29475" y="2960"/>
                </a:lnTo>
                <a:lnTo>
                  <a:pt x="29000" y="2731"/>
                </a:lnTo>
                <a:lnTo>
                  <a:pt x="28894" y="2696"/>
                </a:lnTo>
                <a:lnTo>
                  <a:pt x="28806" y="2678"/>
                </a:lnTo>
                <a:lnTo>
                  <a:pt x="28771" y="2678"/>
                </a:lnTo>
                <a:lnTo>
                  <a:pt x="28718" y="2696"/>
                </a:lnTo>
                <a:lnTo>
                  <a:pt x="28823" y="2766"/>
                </a:lnTo>
                <a:lnTo>
                  <a:pt x="28912" y="2837"/>
                </a:lnTo>
                <a:lnTo>
                  <a:pt x="29634" y="3259"/>
                </a:lnTo>
                <a:lnTo>
                  <a:pt x="29740" y="3330"/>
                </a:lnTo>
                <a:lnTo>
                  <a:pt x="29810" y="3400"/>
                </a:lnTo>
                <a:lnTo>
                  <a:pt x="29881" y="3488"/>
                </a:lnTo>
                <a:lnTo>
                  <a:pt x="29933" y="3576"/>
                </a:lnTo>
                <a:lnTo>
                  <a:pt x="29986" y="3682"/>
                </a:lnTo>
                <a:lnTo>
                  <a:pt x="30021" y="3788"/>
                </a:lnTo>
                <a:lnTo>
                  <a:pt x="30057" y="3999"/>
                </a:lnTo>
                <a:lnTo>
                  <a:pt x="30004" y="4035"/>
                </a:lnTo>
                <a:lnTo>
                  <a:pt x="29969" y="4035"/>
                </a:lnTo>
                <a:lnTo>
                  <a:pt x="29881" y="4017"/>
                </a:lnTo>
                <a:lnTo>
                  <a:pt x="29264" y="3770"/>
                </a:lnTo>
                <a:lnTo>
                  <a:pt x="29141" y="3717"/>
                </a:lnTo>
                <a:lnTo>
                  <a:pt x="29052" y="3629"/>
                </a:lnTo>
                <a:lnTo>
                  <a:pt x="28964" y="3541"/>
                </a:lnTo>
                <a:lnTo>
                  <a:pt x="28912" y="3436"/>
                </a:lnTo>
                <a:lnTo>
                  <a:pt x="28771" y="3118"/>
                </a:lnTo>
                <a:lnTo>
                  <a:pt x="28718" y="2960"/>
                </a:lnTo>
                <a:lnTo>
                  <a:pt x="28647" y="2801"/>
                </a:lnTo>
                <a:lnTo>
                  <a:pt x="28612" y="2607"/>
                </a:lnTo>
                <a:lnTo>
                  <a:pt x="28577" y="2431"/>
                </a:lnTo>
                <a:lnTo>
                  <a:pt x="28559" y="2237"/>
                </a:lnTo>
                <a:lnTo>
                  <a:pt x="28542" y="2044"/>
                </a:lnTo>
                <a:lnTo>
                  <a:pt x="28542" y="1656"/>
                </a:lnTo>
                <a:lnTo>
                  <a:pt x="28594" y="1269"/>
                </a:lnTo>
                <a:lnTo>
                  <a:pt x="28612" y="1145"/>
                </a:lnTo>
                <a:lnTo>
                  <a:pt x="28647" y="1039"/>
                </a:lnTo>
                <a:lnTo>
                  <a:pt x="28700" y="916"/>
                </a:lnTo>
                <a:lnTo>
                  <a:pt x="28788" y="828"/>
                </a:lnTo>
                <a:close/>
                <a:moveTo>
                  <a:pt x="44059" y="3788"/>
                </a:moveTo>
                <a:lnTo>
                  <a:pt x="44028" y="3929"/>
                </a:lnTo>
                <a:lnTo>
                  <a:pt x="43993" y="4070"/>
                </a:lnTo>
                <a:lnTo>
                  <a:pt x="43940" y="4228"/>
                </a:lnTo>
                <a:lnTo>
                  <a:pt x="43852" y="4387"/>
                </a:lnTo>
                <a:lnTo>
                  <a:pt x="43834" y="4246"/>
                </a:lnTo>
                <a:lnTo>
                  <a:pt x="43834" y="4193"/>
                </a:lnTo>
                <a:lnTo>
                  <a:pt x="43834" y="4140"/>
                </a:lnTo>
                <a:lnTo>
                  <a:pt x="43905" y="3982"/>
                </a:lnTo>
                <a:lnTo>
                  <a:pt x="43975" y="3806"/>
                </a:lnTo>
                <a:lnTo>
                  <a:pt x="44010" y="3788"/>
                </a:lnTo>
                <a:close/>
                <a:moveTo>
                  <a:pt x="42301" y="2977"/>
                </a:moveTo>
                <a:lnTo>
                  <a:pt x="42337" y="3083"/>
                </a:lnTo>
                <a:lnTo>
                  <a:pt x="42337" y="3189"/>
                </a:lnTo>
                <a:lnTo>
                  <a:pt x="42319" y="3312"/>
                </a:lnTo>
                <a:lnTo>
                  <a:pt x="42266" y="3506"/>
                </a:lnTo>
                <a:lnTo>
                  <a:pt x="42108" y="4087"/>
                </a:lnTo>
                <a:lnTo>
                  <a:pt x="42037" y="4369"/>
                </a:lnTo>
                <a:lnTo>
                  <a:pt x="41967" y="4493"/>
                </a:lnTo>
                <a:lnTo>
                  <a:pt x="41879" y="4616"/>
                </a:lnTo>
                <a:lnTo>
                  <a:pt x="41861" y="4563"/>
                </a:lnTo>
                <a:lnTo>
                  <a:pt x="41861" y="4528"/>
                </a:lnTo>
                <a:lnTo>
                  <a:pt x="42249" y="3066"/>
                </a:lnTo>
                <a:lnTo>
                  <a:pt x="42266" y="3013"/>
                </a:lnTo>
                <a:lnTo>
                  <a:pt x="42301" y="2977"/>
                </a:lnTo>
                <a:close/>
                <a:moveTo>
                  <a:pt x="36329" y="3048"/>
                </a:moveTo>
                <a:lnTo>
                  <a:pt x="36434" y="3259"/>
                </a:lnTo>
                <a:lnTo>
                  <a:pt x="36523" y="3471"/>
                </a:lnTo>
                <a:lnTo>
                  <a:pt x="36646" y="3876"/>
                </a:lnTo>
                <a:lnTo>
                  <a:pt x="36664" y="3964"/>
                </a:lnTo>
                <a:lnTo>
                  <a:pt x="36646" y="4035"/>
                </a:lnTo>
                <a:lnTo>
                  <a:pt x="36487" y="4334"/>
                </a:lnTo>
                <a:lnTo>
                  <a:pt x="36294" y="4651"/>
                </a:lnTo>
                <a:lnTo>
                  <a:pt x="36258" y="4563"/>
                </a:lnTo>
                <a:lnTo>
                  <a:pt x="36223" y="4475"/>
                </a:lnTo>
                <a:lnTo>
                  <a:pt x="36170" y="4299"/>
                </a:lnTo>
                <a:lnTo>
                  <a:pt x="36153" y="4123"/>
                </a:lnTo>
                <a:lnTo>
                  <a:pt x="36135" y="3964"/>
                </a:lnTo>
                <a:lnTo>
                  <a:pt x="36135" y="3735"/>
                </a:lnTo>
                <a:lnTo>
                  <a:pt x="36153" y="3506"/>
                </a:lnTo>
                <a:lnTo>
                  <a:pt x="36170" y="3400"/>
                </a:lnTo>
                <a:lnTo>
                  <a:pt x="36223" y="3277"/>
                </a:lnTo>
                <a:lnTo>
                  <a:pt x="36258" y="3171"/>
                </a:lnTo>
                <a:lnTo>
                  <a:pt x="36329" y="3048"/>
                </a:lnTo>
                <a:close/>
                <a:moveTo>
                  <a:pt x="29440" y="3999"/>
                </a:moveTo>
                <a:lnTo>
                  <a:pt x="29599" y="4070"/>
                </a:lnTo>
                <a:lnTo>
                  <a:pt x="29740" y="4123"/>
                </a:lnTo>
                <a:lnTo>
                  <a:pt x="29863" y="4193"/>
                </a:lnTo>
                <a:lnTo>
                  <a:pt x="29986" y="4281"/>
                </a:lnTo>
                <a:lnTo>
                  <a:pt x="30092" y="4369"/>
                </a:lnTo>
                <a:lnTo>
                  <a:pt x="30180" y="4457"/>
                </a:lnTo>
                <a:lnTo>
                  <a:pt x="30250" y="4563"/>
                </a:lnTo>
                <a:lnTo>
                  <a:pt x="30321" y="4669"/>
                </a:lnTo>
                <a:lnTo>
                  <a:pt x="30321" y="4669"/>
                </a:lnTo>
                <a:lnTo>
                  <a:pt x="30198" y="4634"/>
                </a:lnTo>
                <a:lnTo>
                  <a:pt x="30092" y="4581"/>
                </a:lnTo>
                <a:lnTo>
                  <a:pt x="29969" y="4510"/>
                </a:lnTo>
                <a:lnTo>
                  <a:pt x="29863" y="4440"/>
                </a:lnTo>
                <a:lnTo>
                  <a:pt x="29757" y="4352"/>
                </a:lnTo>
                <a:lnTo>
                  <a:pt x="29651" y="4246"/>
                </a:lnTo>
                <a:lnTo>
                  <a:pt x="29546" y="4123"/>
                </a:lnTo>
                <a:lnTo>
                  <a:pt x="29440" y="3999"/>
                </a:lnTo>
                <a:close/>
                <a:moveTo>
                  <a:pt x="30162" y="2026"/>
                </a:moveTo>
                <a:lnTo>
                  <a:pt x="30250" y="2079"/>
                </a:lnTo>
                <a:lnTo>
                  <a:pt x="30339" y="2132"/>
                </a:lnTo>
                <a:lnTo>
                  <a:pt x="30409" y="2220"/>
                </a:lnTo>
                <a:lnTo>
                  <a:pt x="30497" y="2361"/>
                </a:lnTo>
                <a:lnTo>
                  <a:pt x="30603" y="2537"/>
                </a:lnTo>
                <a:lnTo>
                  <a:pt x="30673" y="2731"/>
                </a:lnTo>
                <a:lnTo>
                  <a:pt x="30709" y="2837"/>
                </a:lnTo>
                <a:lnTo>
                  <a:pt x="30726" y="2925"/>
                </a:lnTo>
                <a:lnTo>
                  <a:pt x="30726" y="3030"/>
                </a:lnTo>
                <a:lnTo>
                  <a:pt x="30726" y="3154"/>
                </a:lnTo>
                <a:lnTo>
                  <a:pt x="30761" y="3171"/>
                </a:lnTo>
                <a:lnTo>
                  <a:pt x="30814" y="3206"/>
                </a:lnTo>
                <a:lnTo>
                  <a:pt x="30867" y="3277"/>
                </a:lnTo>
                <a:lnTo>
                  <a:pt x="30885" y="3383"/>
                </a:lnTo>
                <a:lnTo>
                  <a:pt x="30885" y="3471"/>
                </a:lnTo>
                <a:lnTo>
                  <a:pt x="30885" y="3753"/>
                </a:lnTo>
                <a:lnTo>
                  <a:pt x="30867" y="4017"/>
                </a:lnTo>
                <a:lnTo>
                  <a:pt x="30814" y="4299"/>
                </a:lnTo>
                <a:lnTo>
                  <a:pt x="30761" y="4563"/>
                </a:lnTo>
                <a:lnTo>
                  <a:pt x="30744" y="4634"/>
                </a:lnTo>
                <a:lnTo>
                  <a:pt x="30691" y="4686"/>
                </a:lnTo>
                <a:lnTo>
                  <a:pt x="30620" y="4616"/>
                </a:lnTo>
                <a:lnTo>
                  <a:pt x="30568" y="4545"/>
                </a:lnTo>
                <a:lnTo>
                  <a:pt x="30532" y="4457"/>
                </a:lnTo>
                <a:lnTo>
                  <a:pt x="30532" y="4369"/>
                </a:lnTo>
                <a:lnTo>
                  <a:pt x="30532" y="4175"/>
                </a:lnTo>
                <a:lnTo>
                  <a:pt x="30550" y="3982"/>
                </a:lnTo>
                <a:lnTo>
                  <a:pt x="30656" y="3277"/>
                </a:lnTo>
                <a:lnTo>
                  <a:pt x="30497" y="3488"/>
                </a:lnTo>
                <a:lnTo>
                  <a:pt x="30303" y="3806"/>
                </a:lnTo>
                <a:lnTo>
                  <a:pt x="30198" y="3647"/>
                </a:lnTo>
                <a:lnTo>
                  <a:pt x="30110" y="3471"/>
                </a:lnTo>
                <a:lnTo>
                  <a:pt x="30039" y="3259"/>
                </a:lnTo>
                <a:lnTo>
                  <a:pt x="30004" y="3030"/>
                </a:lnTo>
                <a:lnTo>
                  <a:pt x="30004" y="2784"/>
                </a:lnTo>
                <a:lnTo>
                  <a:pt x="30021" y="2537"/>
                </a:lnTo>
                <a:lnTo>
                  <a:pt x="30074" y="2273"/>
                </a:lnTo>
                <a:lnTo>
                  <a:pt x="30162" y="2026"/>
                </a:lnTo>
                <a:close/>
                <a:moveTo>
                  <a:pt x="35888" y="3136"/>
                </a:moveTo>
                <a:lnTo>
                  <a:pt x="35888" y="3541"/>
                </a:lnTo>
                <a:lnTo>
                  <a:pt x="35924" y="3946"/>
                </a:lnTo>
                <a:lnTo>
                  <a:pt x="35976" y="4334"/>
                </a:lnTo>
                <a:lnTo>
                  <a:pt x="36029" y="4739"/>
                </a:lnTo>
                <a:lnTo>
                  <a:pt x="35941" y="4739"/>
                </a:lnTo>
                <a:lnTo>
                  <a:pt x="35747" y="4598"/>
                </a:lnTo>
                <a:lnTo>
                  <a:pt x="35554" y="4405"/>
                </a:lnTo>
                <a:lnTo>
                  <a:pt x="35342" y="4211"/>
                </a:lnTo>
                <a:lnTo>
                  <a:pt x="35201" y="4035"/>
                </a:lnTo>
                <a:lnTo>
                  <a:pt x="35254" y="3894"/>
                </a:lnTo>
                <a:lnTo>
                  <a:pt x="35307" y="3753"/>
                </a:lnTo>
                <a:lnTo>
                  <a:pt x="35377" y="3629"/>
                </a:lnTo>
                <a:lnTo>
                  <a:pt x="35465" y="3524"/>
                </a:lnTo>
                <a:lnTo>
                  <a:pt x="35554" y="3418"/>
                </a:lnTo>
                <a:lnTo>
                  <a:pt x="35659" y="3312"/>
                </a:lnTo>
                <a:lnTo>
                  <a:pt x="35765" y="3224"/>
                </a:lnTo>
                <a:lnTo>
                  <a:pt x="35888" y="3136"/>
                </a:lnTo>
                <a:close/>
                <a:moveTo>
                  <a:pt x="23450" y="2837"/>
                </a:moveTo>
                <a:lnTo>
                  <a:pt x="23714" y="2872"/>
                </a:lnTo>
                <a:lnTo>
                  <a:pt x="23961" y="2942"/>
                </a:lnTo>
                <a:lnTo>
                  <a:pt x="24066" y="2995"/>
                </a:lnTo>
                <a:lnTo>
                  <a:pt x="24172" y="3048"/>
                </a:lnTo>
                <a:lnTo>
                  <a:pt x="24260" y="3118"/>
                </a:lnTo>
                <a:lnTo>
                  <a:pt x="24348" y="3189"/>
                </a:lnTo>
                <a:lnTo>
                  <a:pt x="24260" y="3242"/>
                </a:lnTo>
                <a:lnTo>
                  <a:pt x="24190" y="3295"/>
                </a:lnTo>
                <a:lnTo>
                  <a:pt x="23714" y="3488"/>
                </a:lnTo>
                <a:lnTo>
                  <a:pt x="23661" y="3524"/>
                </a:lnTo>
                <a:lnTo>
                  <a:pt x="23556" y="3612"/>
                </a:lnTo>
                <a:lnTo>
                  <a:pt x="23556" y="3612"/>
                </a:lnTo>
                <a:lnTo>
                  <a:pt x="23679" y="3594"/>
                </a:lnTo>
                <a:lnTo>
                  <a:pt x="23732" y="3594"/>
                </a:lnTo>
                <a:lnTo>
                  <a:pt x="24102" y="3488"/>
                </a:lnTo>
                <a:lnTo>
                  <a:pt x="24278" y="3436"/>
                </a:lnTo>
                <a:lnTo>
                  <a:pt x="24454" y="3383"/>
                </a:lnTo>
                <a:lnTo>
                  <a:pt x="24613" y="3347"/>
                </a:lnTo>
                <a:lnTo>
                  <a:pt x="24789" y="3330"/>
                </a:lnTo>
                <a:lnTo>
                  <a:pt x="25124" y="3330"/>
                </a:lnTo>
                <a:lnTo>
                  <a:pt x="25282" y="3365"/>
                </a:lnTo>
                <a:lnTo>
                  <a:pt x="25458" y="3400"/>
                </a:lnTo>
                <a:lnTo>
                  <a:pt x="25617" y="3453"/>
                </a:lnTo>
                <a:lnTo>
                  <a:pt x="25775" y="3524"/>
                </a:lnTo>
                <a:lnTo>
                  <a:pt x="25934" y="3629"/>
                </a:lnTo>
                <a:lnTo>
                  <a:pt x="25846" y="3682"/>
                </a:lnTo>
                <a:lnTo>
                  <a:pt x="25775" y="3717"/>
                </a:lnTo>
                <a:lnTo>
                  <a:pt x="25617" y="3788"/>
                </a:lnTo>
                <a:lnTo>
                  <a:pt x="25300" y="3876"/>
                </a:lnTo>
                <a:lnTo>
                  <a:pt x="24983" y="3964"/>
                </a:lnTo>
                <a:lnTo>
                  <a:pt x="24806" y="4035"/>
                </a:lnTo>
                <a:lnTo>
                  <a:pt x="24736" y="4087"/>
                </a:lnTo>
                <a:lnTo>
                  <a:pt x="24666" y="4140"/>
                </a:lnTo>
                <a:lnTo>
                  <a:pt x="24736" y="4140"/>
                </a:lnTo>
                <a:lnTo>
                  <a:pt x="24789" y="4158"/>
                </a:lnTo>
                <a:lnTo>
                  <a:pt x="26040" y="3911"/>
                </a:lnTo>
                <a:lnTo>
                  <a:pt x="26181" y="3894"/>
                </a:lnTo>
                <a:lnTo>
                  <a:pt x="26269" y="3911"/>
                </a:lnTo>
                <a:lnTo>
                  <a:pt x="26374" y="3946"/>
                </a:lnTo>
                <a:lnTo>
                  <a:pt x="26533" y="4017"/>
                </a:lnTo>
                <a:lnTo>
                  <a:pt x="26463" y="4123"/>
                </a:lnTo>
                <a:lnTo>
                  <a:pt x="26392" y="4193"/>
                </a:lnTo>
                <a:lnTo>
                  <a:pt x="26198" y="4334"/>
                </a:lnTo>
                <a:lnTo>
                  <a:pt x="26005" y="4475"/>
                </a:lnTo>
                <a:lnTo>
                  <a:pt x="25793" y="4581"/>
                </a:lnTo>
                <a:lnTo>
                  <a:pt x="25582" y="4669"/>
                </a:lnTo>
                <a:lnTo>
                  <a:pt x="25370" y="4739"/>
                </a:lnTo>
                <a:lnTo>
                  <a:pt x="25141" y="4775"/>
                </a:lnTo>
                <a:lnTo>
                  <a:pt x="24912" y="4775"/>
                </a:lnTo>
                <a:lnTo>
                  <a:pt x="24683" y="4757"/>
                </a:lnTo>
                <a:lnTo>
                  <a:pt x="24313" y="4704"/>
                </a:lnTo>
                <a:lnTo>
                  <a:pt x="23978" y="4598"/>
                </a:lnTo>
                <a:lnTo>
                  <a:pt x="23661" y="4457"/>
                </a:lnTo>
                <a:lnTo>
                  <a:pt x="23520" y="4387"/>
                </a:lnTo>
                <a:lnTo>
                  <a:pt x="23379" y="4299"/>
                </a:lnTo>
                <a:lnTo>
                  <a:pt x="23238" y="4193"/>
                </a:lnTo>
                <a:lnTo>
                  <a:pt x="23097" y="4087"/>
                </a:lnTo>
                <a:lnTo>
                  <a:pt x="22974" y="3982"/>
                </a:lnTo>
                <a:lnTo>
                  <a:pt x="22868" y="3841"/>
                </a:lnTo>
                <a:lnTo>
                  <a:pt x="22763" y="3717"/>
                </a:lnTo>
                <a:lnTo>
                  <a:pt x="22657" y="3559"/>
                </a:lnTo>
                <a:lnTo>
                  <a:pt x="22551" y="3400"/>
                </a:lnTo>
                <a:lnTo>
                  <a:pt x="22481" y="3242"/>
                </a:lnTo>
                <a:lnTo>
                  <a:pt x="22446" y="3154"/>
                </a:lnTo>
                <a:lnTo>
                  <a:pt x="22428" y="3083"/>
                </a:lnTo>
                <a:lnTo>
                  <a:pt x="22534" y="3013"/>
                </a:lnTo>
                <a:lnTo>
                  <a:pt x="22657" y="2960"/>
                </a:lnTo>
                <a:lnTo>
                  <a:pt x="22780" y="2907"/>
                </a:lnTo>
                <a:lnTo>
                  <a:pt x="22904" y="2872"/>
                </a:lnTo>
                <a:lnTo>
                  <a:pt x="23186" y="2837"/>
                </a:lnTo>
                <a:close/>
                <a:moveTo>
                  <a:pt x="45437" y="3083"/>
                </a:moveTo>
                <a:lnTo>
                  <a:pt x="45473" y="3101"/>
                </a:lnTo>
                <a:lnTo>
                  <a:pt x="45490" y="3118"/>
                </a:lnTo>
                <a:lnTo>
                  <a:pt x="45508" y="3154"/>
                </a:lnTo>
                <a:lnTo>
                  <a:pt x="45508" y="3224"/>
                </a:lnTo>
                <a:lnTo>
                  <a:pt x="45473" y="3277"/>
                </a:lnTo>
                <a:lnTo>
                  <a:pt x="45296" y="3647"/>
                </a:lnTo>
                <a:lnTo>
                  <a:pt x="45103" y="3999"/>
                </a:lnTo>
                <a:lnTo>
                  <a:pt x="45067" y="4052"/>
                </a:lnTo>
                <a:lnTo>
                  <a:pt x="45050" y="4175"/>
                </a:lnTo>
                <a:lnTo>
                  <a:pt x="45208" y="4035"/>
                </a:lnTo>
                <a:lnTo>
                  <a:pt x="45332" y="3876"/>
                </a:lnTo>
                <a:lnTo>
                  <a:pt x="45455" y="3735"/>
                </a:lnTo>
                <a:lnTo>
                  <a:pt x="45578" y="3612"/>
                </a:lnTo>
                <a:lnTo>
                  <a:pt x="45666" y="3700"/>
                </a:lnTo>
                <a:lnTo>
                  <a:pt x="45719" y="3753"/>
                </a:lnTo>
                <a:lnTo>
                  <a:pt x="45737" y="3788"/>
                </a:lnTo>
                <a:lnTo>
                  <a:pt x="45737" y="3823"/>
                </a:lnTo>
                <a:lnTo>
                  <a:pt x="45702" y="3911"/>
                </a:lnTo>
                <a:lnTo>
                  <a:pt x="45490" y="4264"/>
                </a:lnTo>
                <a:lnTo>
                  <a:pt x="45279" y="4616"/>
                </a:lnTo>
                <a:lnTo>
                  <a:pt x="45120" y="4827"/>
                </a:lnTo>
                <a:lnTo>
                  <a:pt x="44926" y="5021"/>
                </a:lnTo>
                <a:lnTo>
                  <a:pt x="44786" y="5127"/>
                </a:lnTo>
                <a:lnTo>
                  <a:pt x="44627" y="5233"/>
                </a:lnTo>
                <a:lnTo>
                  <a:pt x="44468" y="5303"/>
                </a:lnTo>
                <a:lnTo>
                  <a:pt x="44275" y="5338"/>
                </a:lnTo>
                <a:lnTo>
                  <a:pt x="44222" y="5268"/>
                </a:lnTo>
                <a:lnTo>
                  <a:pt x="44204" y="5180"/>
                </a:lnTo>
                <a:lnTo>
                  <a:pt x="44169" y="5039"/>
                </a:lnTo>
                <a:lnTo>
                  <a:pt x="44169" y="4880"/>
                </a:lnTo>
                <a:lnTo>
                  <a:pt x="44187" y="4722"/>
                </a:lnTo>
                <a:lnTo>
                  <a:pt x="44222" y="4493"/>
                </a:lnTo>
                <a:lnTo>
                  <a:pt x="44292" y="4281"/>
                </a:lnTo>
                <a:lnTo>
                  <a:pt x="44398" y="4087"/>
                </a:lnTo>
                <a:lnTo>
                  <a:pt x="44539" y="3894"/>
                </a:lnTo>
                <a:lnTo>
                  <a:pt x="44609" y="3823"/>
                </a:lnTo>
                <a:lnTo>
                  <a:pt x="44627" y="3806"/>
                </a:lnTo>
                <a:lnTo>
                  <a:pt x="44662" y="3788"/>
                </a:lnTo>
                <a:lnTo>
                  <a:pt x="44715" y="3806"/>
                </a:lnTo>
                <a:lnTo>
                  <a:pt x="44768" y="3788"/>
                </a:lnTo>
                <a:lnTo>
                  <a:pt x="44838" y="3735"/>
                </a:lnTo>
                <a:lnTo>
                  <a:pt x="44891" y="3682"/>
                </a:lnTo>
                <a:lnTo>
                  <a:pt x="44944" y="3612"/>
                </a:lnTo>
                <a:lnTo>
                  <a:pt x="45385" y="3101"/>
                </a:lnTo>
                <a:lnTo>
                  <a:pt x="45437" y="3083"/>
                </a:lnTo>
                <a:close/>
                <a:moveTo>
                  <a:pt x="42076" y="5425"/>
                </a:moveTo>
                <a:lnTo>
                  <a:pt x="42072" y="5426"/>
                </a:lnTo>
                <a:lnTo>
                  <a:pt x="42072" y="5444"/>
                </a:lnTo>
                <a:lnTo>
                  <a:pt x="42076" y="5425"/>
                </a:lnTo>
                <a:close/>
                <a:moveTo>
                  <a:pt x="63549" y="1022"/>
                </a:moveTo>
                <a:lnTo>
                  <a:pt x="63567" y="1128"/>
                </a:lnTo>
                <a:lnTo>
                  <a:pt x="63567" y="1216"/>
                </a:lnTo>
                <a:lnTo>
                  <a:pt x="63408" y="2484"/>
                </a:lnTo>
                <a:lnTo>
                  <a:pt x="63408" y="2678"/>
                </a:lnTo>
                <a:lnTo>
                  <a:pt x="63408" y="2889"/>
                </a:lnTo>
                <a:lnTo>
                  <a:pt x="63426" y="2942"/>
                </a:lnTo>
                <a:lnTo>
                  <a:pt x="63461" y="3030"/>
                </a:lnTo>
                <a:lnTo>
                  <a:pt x="63496" y="2977"/>
                </a:lnTo>
                <a:lnTo>
                  <a:pt x="63496" y="2960"/>
                </a:lnTo>
                <a:lnTo>
                  <a:pt x="63567" y="2326"/>
                </a:lnTo>
                <a:lnTo>
                  <a:pt x="63602" y="1956"/>
                </a:lnTo>
                <a:lnTo>
                  <a:pt x="63655" y="1586"/>
                </a:lnTo>
                <a:lnTo>
                  <a:pt x="63672" y="1480"/>
                </a:lnTo>
                <a:lnTo>
                  <a:pt x="63708" y="1392"/>
                </a:lnTo>
                <a:lnTo>
                  <a:pt x="63743" y="1286"/>
                </a:lnTo>
                <a:lnTo>
                  <a:pt x="63831" y="1198"/>
                </a:lnTo>
                <a:lnTo>
                  <a:pt x="63901" y="1304"/>
                </a:lnTo>
                <a:lnTo>
                  <a:pt x="63954" y="1409"/>
                </a:lnTo>
                <a:lnTo>
                  <a:pt x="63989" y="1533"/>
                </a:lnTo>
                <a:lnTo>
                  <a:pt x="64007" y="1656"/>
                </a:lnTo>
                <a:lnTo>
                  <a:pt x="64042" y="2977"/>
                </a:lnTo>
                <a:lnTo>
                  <a:pt x="64042" y="3136"/>
                </a:lnTo>
                <a:lnTo>
                  <a:pt x="64060" y="3312"/>
                </a:lnTo>
                <a:lnTo>
                  <a:pt x="64113" y="3171"/>
                </a:lnTo>
                <a:lnTo>
                  <a:pt x="64148" y="3013"/>
                </a:lnTo>
                <a:lnTo>
                  <a:pt x="64166" y="2731"/>
                </a:lnTo>
                <a:lnTo>
                  <a:pt x="64183" y="2431"/>
                </a:lnTo>
                <a:lnTo>
                  <a:pt x="64218" y="2132"/>
                </a:lnTo>
                <a:lnTo>
                  <a:pt x="64324" y="2237"/>
                </a:lnTo>
                <a:lnTo>
                  <a:pt x="64412" y="2396"/>
                </a:lnTo>
                <a:lnTo>
                  <a:pt x="64483" y="2555"/>
                </a:lnTo>
                <a:lnTo>
                  <a:pt x="64500" y="2660"/>
                </a:lnTo>
                <a:lnTo>
                  <a:pt x="64518" y="2748"/>
                </a:lnTo>
                <a:lnTo>
                  <a:pt x="64518" y="2925"/>
                </a:lnTo>
                <a:lnTo>
                  <a:pt x="64518" y="3101"/>
                </a:lnTo>
                <a:lnTo>
                  <a:pt x="64500" y="3453"/>
                </a:lnTo>
                <a:lnTo>
                  <a:pt x="64659" y="3453"/>
                </a:lnTo>
                <a:lnTo>
                  <a:pt x="64712" y="3541"/>
                </a:lnTo>
                <a:lnTo>
                  <a:pt x="64747" y="3629"/>
                </a:lnTo>
                <a:lnTo>
                  <a:pt x="64765" y="3806"/>
                </a:lnTo>
                <a:lnTo>
                  <a:pt x="64817" y="4070"/>
                </a:lnTo>
                <a:lnTo>
                  <a:pt x="64817" y="4334"/>
                </a:lnTo>
                <a:lnTo>
                  <a:pt x="64800" y="4581"/>
                </a:lnTo>
                <a:lnTo>
                  <a:pt x="64747" y="4845"/>
                </a:lnTo>
                <a:lnTo>
                  <a:pt x="64694" y="4986"/>
                </a:lnTo>
                <a:lnTo>
                  <a:pt x="64641" y="5092"/>
                </a:lnTo>
                <a:lnTo>
                  <a:pt x="64571" y="5215"/>
                </a:lnTo>
                <a:lnTo>
                  <a:pt x="64500" y="5321"/>
                </a:lnTo>
                <a:lnTo>
                  <a:pt x="64395" y="5409"/>
                </a:lnTo>
                <a:lnTo>
                  <a:pt x="64307" y="5497"/>
                </a:lnTo>
                <a:lnTo>
                  <a:pt x="64183" y="5567"/>
                </a:lnTo>
                <a:lnTo>
                  <a:pt x="64060" y="5620"/>
                </a:lnTo>
                <a:lnTo>
                  <a:pt x="64025" y="5620"/>
                </a:lnTo>
                <a:lnTo>
                  <a:pt x="63901" y="5532"/>
                </a:lnTo>
                <a:lnTo>
                  <a:pt x="63690" y="5638"/>
                </a:lnTo>
                <a:lnTo>
                  <a:pt x="63672" y="5585"/>
                </a:lnTo>
                <a:lnTo>
                  <a:pt x="63655" y="5550"/>
                </a:lnTo>
                <a:lnTo>
                  <a:pt x="63655" y="5109"/>
                </a:lnTo>
                <a:lnTo>
                  <a:pt x="63637" y="4915"/>
                </a:lnTo>
                <a:lnTo>
                  <a:pt x="63637" y="4722"/>
                </a:lnTo>
                <a:lnTo>
                  <a:pt x="63567" y="4968"/>
                </a:lnTo>
                <a:lnTo>
                  <a:pt x="63514" y="5215"/>
                </a:lnTo>
                <a:lnTo>
                  <a:pt x="63461" y="5479"/>
                </a:lnTo>
                <a:lnTo>
                  <a:pt x="63373" y="5761"/>
                </a:lnTo>
                <a:lnTo>
                  <a:pt x="63302" y="5655"/>
                </a:lnTo>
                <a:lnTo>
                  <a:pt x="63249" y="5585"/>
                </a:lnTo>
                <a:lnTo>
                  <a:pt x="63108" y="5004"/>
                </a:lnTo>
                <a:lnTo>
                  <a:pt x="62968" y="4334"/>
                </a:lnTo>
                <a:lnTo>
                  <a:pt x="62950" y="4281"/>
                </a:lnTo>
                <a:lnTo>
                  <a:pt x="62897" y="4193"/>
                </a:lnTo>
                <a:lnTo>
                  <a:pt x="62879" y="4299"/>
                </a:lnTo>
                <a:lnTo>
                  <a:pt x="62879" y="4387"/>
                </a:lnTo>
                <a:lnTo>
                  <a:pt x="62897" y="4475"/>
                </a:lnTo>
                <a:lnTo>
                  <a:pt x="62915" y="4545"/>
                </a:lnTo>
                <a:lnTo>
                  <a:pt x="62915" y="4722"/>
                </a:lnTo>
                <a:lnTo>
                  <a:pt x="62950" y="4880"/>
                </a:lnTo>
                <a:lnTo>
                  <a:pt x="62968" y="5074"/>
                </a:lnTo>
                <a:lnTo>
                  <a:pt x="62985" y="5250"/>
                </a:lnTo>
                <a:lnTo>
                  <a:pt x="63003" y="5426"/>
                </a:lnTo>
                <a:lnTo>
                  <a:pt x="63003" y="5497"/>
                </a:lnTo>
                <a:lnTo>
                  <a:pt x="62968" y="5585"/>
                </a:lnTo>
                <a:lnTo>
                  <a:pt x="62915" y="5567"/>
                </a:lnTo>
                <a:lnTo>
                  <a:pt x="62879" y="5532"/>
                </a:lnTo>
                <a:lnTo>
                  <a:pt x="62686" y="5180"/>
                </a:lnTo>
                <a:lnTo>
                  <a:pt x="62509" y="4810"/>
                </a:lnTo>
                <a:lnTo>
                  <a:pt x="62439" y="4616"/>
                </a:lnTo>
                <a:lnTo>
                  <a:pt x="62369" y="4422"/>
                </a:lnTo>
                <a:lnTo>
                  <a:pt x="62316" y="4211"/>
                </a:lnTo>
                <a:lnTo>
                  <a:pt x="62280" y="4017"/>
                </a:lnTo>
                <a:lnTo>
                  <a:pt x="62228" y="3717"/>
                </a:lnTo>
                <a:lnTo>
                  <a:pt x="62228" y="3400"/>
                </a:lnTo>
                <a:lnTo>
                  <a:pt x="62263" y="3101"/>
                </a:lnTo>
                <a:lnTo>
                  <a:pt x="62298" y="2801"/>
                </a:lnTo>
                <a:lnTo>
                  <a:pt x="62439" y="2273"/>
                </a:lnTo>
                <a:lnTo>
                  <a:pt x="62580" y="1727"/>
                </a:lnTo>
                <a:lnTo>
                  <a:pt x="62615" y="1656"/>
                </a:lnTo>
                <a:lnTo>
                  <a:pt x="62650" y="1586"/>
                </a:lnTo>
                <a:lnTo>
                  <a:pt x="62756" y="1445"/>
                </a:lnTo>
                <a:lnTo>
                  <a:pt x="62791" y="1409"/>
                </a:lnTo>
                <a:lnTo>
                  <a:pt x="62827" y="1392"/>
                </a:lnTo>
                <a:lnTo>
                  <a:pt x="62932" y="1321"/>
                </a:lnTo>
                <a:lnTo>
                  <a:pt x="62968" y="1427"/>
                </a:lnTo>
                <a:lnTo>
                  <a:pt x="62968" y="1533"/>
                </a:lnTo>
                <a:lnTo>
                  <a:pt x="62950" y="1709"/>
                </a:lnTo>
                <a:lnTo>
                  <a:pt x="62932" y="2044"/>
                </a:lnTo>
                <a:lnTo>
                  <a:pt x="62932" y="2414"/>
                </a:lnTo>
                <a:lnTo>
                  <a:pt x="62968" y="2414"/>
                </a:lnTo>
                <a:lnTo>
                  <a:pt x="63003" y="2378"/>
                </a:lnTo>
                <a:lnTo>
                  <a:pt x="63020" y="2343"/>
                </a:lnTo>
                <a:lnTo>
                  <a:pt x="63020" y="2308"/>
                </a:lnTo>
                <a:lnTo>
                  <a:pt x="63108" y="1744"/>
                </a:lnTo>
                <a:lnTo>
                  <a:pt x="63144" y="1515"/>
                </a:lnTo>
                <a:lnTo>
                  <a:pt x="63179" y="1286"/>
                </a:lnTo>
                <a:lnTo>
                  <a:pt x="63197" y="1233"/>
                </a:lnTo>
                <a:lnTo>
                  <a:pt x="63232" y="1180"/>
                </a:lnTo>
                <a:lnTo>
                  <a:pt x="63320" y="1092"/>
                </a:lnTo>
                <a:lnTo>
                  <a:pt x="63355" y="1057"/>
                </a:lnTo>
                <a:lnTo>
                  <a:pt x="63426" y="1057"/>
                </a:lnTo>
                <a:lnTo>
                  <a:pt x="63549" y="1022"/>
                </a:lnTo>
                <a:close/>
                <a:moveTo>
                  <a:pt x="26727" y="5849"/>
                </a:moveTo>
                <a:lnTo>
                  <a:pt x="26656" y="5902"/>
                </a:lnTo>
                <a:lnTo>
                  <a:pt x="26568" y="5920"/>
                </a:lnTo>
                <a:lnTo>
                  <a:pt x="26480" y="5920"/>
                </a:lnTo>
                <a:lnTo>
                  <a:pt x="26304" y="5902"/>
                </a:lnTo>
                <a:lnTo>
                  <a:pt x="26410" y="5867"/>
                </a:lnTo>
                <a:lnTo>
                  <a:pt x="26480" y="5849"/>
                </a:lnTo>
                <a:close/>
                <a:moveTo>
                  <a:pt x="36769" y="4193"/>
                </a:moveTo>
                <a:lnTo>
                  <a:pt x="36857" y="4334"/>
                </a:lnTo>
                <a:lnTo>
                  <a:pt x="36928" y="4475"/>
                </a:lnTo>
                <a:lnTo>
                  <a:pt x="36981" y="4616"/>
                </a:lnTo>
                <a:lnTo>
                  <a:pt x="37016" y="4757"/>
                </a:lnTo>
                <a:lnTo>
                  <a:pt x="37034" y="4898"/>
                </a:lnTo>
                <a:lnTo>
                  <a:pt x="37034" y="5039"/>
                </a:lnTo>
                <a:lnTo>
                  <a:pt x="37016" y="5180"/>
                </a:lnTo>
                <a:lnTo>
                  <a:pt x="36981" y="5338"/>
                </a:lnTo>
                <a:lnTo>
                  <a:pt x="36893" y="5691"/>
                </a:lnTo>
                <a:lnTo>
                  <a:pt x="36840" y="5867"/>
                </a:lnTo>
                <a:lnTo>
                  <a:pt x="36769" y="6043"/>
                </a:lnTo>
                <a:lnTo>
                  <a:pt x="36681" y="5955"/>
                </a:lnTo>
                <a:lnTo>
                  <a:pt x="36628" y="5867"/>
                </a:lnTo>
                <a:lnTo>
                  <a:pt x="36575" y="5761"/>
                </a:lnTo>
                <a:lnTo>
                  <a:pt x="36540" y="5603"/>
                </a:lnTo>
                <a:lnTo>
                  <a:pt x="36487" y="5391"/>
                </a:lnTo>
                <a:lnTo>
                  <a:pt x="36470" y="5180"/>
                </a:lnTo>
                <a:lnTo>
                  <a:pt x="36470" y="4951"/>
                </a:lnTo>
                <a:lnTo>
                  <a:pt x="36505" y="4739"/>
                </a:lnTo>
                <a:lnTo>
                  <a:pt x="36558" y="4598"/>
                </a:lnTo>
                <a:lnTo>
                  <a:pt x="36611" y="4457"/>
                </a:lnTo>
                <a:lnTo>
                  <a:pt x="36681" y="4316"/>
                </a:lnTo>
                <a:lnTo>
                  <a:pt x="36769" y="4193"/>
                </a:lnTo>
                <a:close/>
                <a:moveTo>
                  <a:pt x="46019" y="3964"/>
                </a:moveTo>
                <a:lnTo>
                  <a:pt x="46125" y="3982"/>
                </a:lnTo>
                <a:lnTo>
                  <a:pt x="45843" y="4440"/>
                </a:lnTo>
                <a:lnTo>
                  <a:pt x="45719" y="4634"/>
                </a:lnTo>
                <a:lnTo>
                  <a:pt x="45666" y="4739"/>
                </a:lnTo>
                <a:lnTo>
                  <a:pt x="45614" y="4863"/>
                </a:lnTo>
                <a:lnTo>
                  <a:pt x="45737" y="4775"/>
                </a:lnTo>
                <a:lnTo>
                  <a:pt x="45843" y="4669"/>
                </a:lnTo>
                <a:lnTo>
                  <a:pt x="46054" y="4440"/>
                </a:lnTo>
                <a:lnTo>
                  <a:pt x="46142" y="4352"/>
                </a:lnTo>
                <a:lnTo>
                  <a:pt x="46230" y="4228"/>
                </a:lnTo>
                <a:lnTo>
                  <a:pt x="46318" y="4140"/>
                </a:lnTo>
                <a:lnTo>
                  <a:pt x="46389" y="4087"/>
                </a:lnTo>
                <a:lnTo>
                  <a:pt x="46442" y="4052"/>
                </a:lnTo>
                <a:lnTo>
                  <a:pt x="46477" y="4123"/>
                </a:lnTo>
                <a:lnTo>
                  <a:pt x="46477" y="4193"/>
                </a:lnTo>
                <a:lnTo>
                  <a:pt x="46459" y="4246"/>
                </a:lnTo>
                <a:lnTo>
                  <a:pt x="46442" y="4281"/>
                </a:lnTo>
                <a:lnTo>
                  <a:pt x="46019" y="4863"/>
                </a:lnTo>
                <a:lnTo>
                  <a:pt x="45948" y="4951"/>
                </a:lnTo>
                <a:lnTo>
                  <a:pt x="45913" y="5021"/>
                </a:lnTo>
                <a:lnTo>
                  <a:pt x="45895" y="5109"/>
                </a:lnTo>
                <a:lnTo>
                  <a:pt x="45895" y="5109"/>
                </a:lnTo>
                <a:lnTo>
                  <a:pt x="46019" y="4986"/>
                </a:lnTo>
                <a:lnTo>
                  <a:pt x="46125" y="4880"/>
                </a:lnTo>
                <a:lnTo>
                  <a:pt x="46318" y="4669"/>
                </a:lnTo>
                <a:lnTo>
                  <a:pt x="46688" y="4281"/>
                </a:lnTo>
                <a:lnTo>
                  <a:pt x="46776" y="4299"/>
                </a:lnTo>
                <a:lnTo>
                  <a:pt x="46864" y="4352"/>
                </a:lnTo>
                <a:lnTo>
                  <a:pt x="46935" y="4405"/>
                </a:lnTo>
                <a:lnTo>
                  <a:pt x="47005" y="4457"/>
                </a:lnTo>
                <a:lnTo>
                  <a:pt x="46900" y="4634"/>
                </a:lnTo>
                <a:lnTo>
                  <a:pt x="46776" y="4792"/>
                </a:lnTo>
                <a:lnTo>
                  <a:pt x="46653" y="4933"/>
                </a:lnTo>
                <a:lnTo>
                  <a:pt x="46547" y="5109"/>
                </a:lnTo>
                <a:lnTo>
                  <a:pt x="46583" y="5127"/>
                </a:lnTo>
                <a:lnTo>
                  <a:pt x="46600" y="5127"/>
                </a:lnTo>
                <a:lnTo>
                  <a:pt x="46653" y="5092"/>
                </a:lnTo>
                <a:lnTo>
                  <a:pt x="47023" y="4757"/>
                </a:lnTo>
                <a:lnTo>
                  <a:pt x="47094" y="4704"/>
                </a:lnTo>
                <a:lnTo>
                  <a:pt x="47182" y="4686"/>
                </a:lnTo>
                <a:lnTo>
                  <a:pt x="47252" y="4704"/>
                </a:lnTo>
                <a:lnTo>
                  <a:pt x="47340" y="4739"/>
                </a:lnTo>
                <a:lnTo>
                  <a:pt x="47305" y="4827"/>
                </a:lnTo>
                <a:lnTo>
                  <a:pt x="47252" y="4898"/>
                </a:lnTo>
                <a:lnTo>
                  <a:pt x="47129" y="5056"/>
                </a:lnTo>
                <a:lnTo>
                  <a:pt x="46988" y="5197"/>
                </a:lnTo>
                <a:lnTo>
                  <a:pt x="46917" y="5268"/>
                </a:lnTo>
                <a:lnTo>
                  <a:pt x="46864" y="5356"/>
                </a:lnTo>
                <a:lnTo>
                  <a:pt x="46953" y="5356"/>
                </a:lnTo>
                <a:lnTo>
                  <a:pt x="47005" y="5321"/>
                </a:lnTo>
                <a:lnTo>
                  <a:pt x="47111" y="5250"/>
                </a:lnTo>
                <a:lnTo>
                  <a:pt x="47305" y="5109"/>
                </a:lnTo>
                <a:lnTo>
                  <a:pt x="47552" y="4968"/>
                </a:lnTo>
                <a:lnTo>
                  <a:pt x="47604" y="5039"/>
                </a:lnTo>
                <a:lnTo>
                  <a:pt x="47622" y="5127"/>
                </a:lnTo>
                <a:lnTo>
                  <a:pt x="47604" y="5197"/>
                </a:lnTo>
                <a:lnTo>
                  <a:pt x="47569" y="5250"/>
                </a:lnTo>
                <a:lnTo>
                  <a:pt x="47393" y="5479"/>
                </a:lnTo>
                <a:lnTo>
                  <a:pt x="47182" y="5691"/>
                </a:lnTo>
                <a:lnTo>
                  <a:pt x="46970" y="5884"/>
                </a:lnTo>
                <a:lnTo>
                  <a:pt x="46847" y="5990"/>
                </a:lnTo>
                <a:lnTo>
                  <a:pt x="46706" y="6061"/>
                </a:lnTo>
                <a:lnTo>
                  <a:pt x="46354" y="5761"/>
                </a:lnTo>
                <a:lnTo>
                  <a:pt x="46019" y="5462"/>
                </a:lnTo>
                <a:lnTo>
                  <a:pt x="45649" y="5197"/>
                </a:lnTo>
                <a:lnTo>
                  <a:pt x="45279" y="4915"/>
                </a:lnTo>
                <a:lnTo>
                  <a:pt x="45296" y="4863"/>
                </a:lnTo>
                <a:lnTo>
                  <a:pt x="45314" y="4810"/>
                </a:lnTo>
                <a:lnTo>
                  <a:pt x="45860" y="4070"/>
                </a:lnTo>
                <a:lnTo>
                  <a:pt x="45895" y="4017"/>
                </a:lnTo>
                <a:lnTo>
                  <a:pt x="45948" y="3982"/>
                </a:lnTo>
                <a:lnTo>
                  <a:pt x="46019" y="3964"/>
                </a:lnTo>
                <a:close/>
                <a:moveTo>
                  <a:pt x="42319" y="6343"/>
                </a:moveTo>
                <a:lnTo>
                  <a:pt x="42315" y="6360"/>
                </a:lnTo>
                <a:lnTo>
                  <a:pt x="42319" y="6360"/>
                </a:lnTo>
                <a:lnTo>
                  <a:pt x="42319" y="6343"/>
                </a:lnTo>
                <a:close/>
                <a:moveTo>
                  <a:pt x="47745" y="5444"/>
                </a:moveTo>
                <a:lnTo>
                  <a:pt x="47816" y="5497"/>
                </a:lnTo>
                <a:lnTo>
                  <a:pt x="47851" y="5567"/>
                </a:lnTo>
                <a:lnTo>
                  <a:pt x="47886" y="5638"/>
                </a:lnTo>
                <a:lnTo>
                  <a:pt x="47886" y="5708"/>
                </a:lnTo>
                <a:lnTo>
                  <a:pt x="47869" y="5761"/>
                </a:lnTo>
                <a:lnTo>
                  <a:pt x="47833" y="5814"/>
                </a:lnTo>
                <a:lnTo>
                  <a:pt x="47763" y="5902"/>
                </a:lnTo>
                <a:lnTo>
                  <a:pt x="47569" y="6061"/>
                </a:lnTo>
                <a:lnTo>
                  <a:pt x="47375" y="6202"/>
                </a:lnTo>
                <a:lnTo>
                  <a:pt x="47164" y="6343"/>
                </a:lnTo>
                <a:lnTo>
                  <a:pt x="46935" y="6466"/>
                </a:lnTo>
                <a:lnTo>
                  <a:pt x="46794" y="6219"/>
                </a:lnTo>
                <a:lnTo>
                  <a:pt x="46812" y="6166"/>
                </a:lnTo>
                <a:lnTo>
                  <a:pt x="46829" y="6149"/>
                </a:lnTo>
                <a:lnTo>
                  <a:pt x="47270" y="5779"/>
                </a:lnTo>
                <a:lnTo>
                  <a:pt x="47499" y="5603"/>
                </a:lnTo>
                <a:lnTo>
                  <a:pt x="47745" y="5444"/>
                </a:lnTo>
                <a:close/>
                <a:moveTo>
                  <a:pt x="25828" y="6113"/>
                </a:moveTo>
                <a:lnTo>
                  <a:pt x="26075" y="6131"/>
                </a:lnTo>
                <a:lnTo>
                  <a:pt x="26322" y="6166"/>
                </a:lnTo>
                <a:lnTo>
                  <a:pt x="26181" y="6290"/>
                </a:lnTo>
                <a:lnTo>
                  <a:pt x="26005" y="6395"/>
                </a:lnTo>
                <a:lnTo>
                  <a:pt x="25828" y="6483"/>
                </a:lnTo>
                <a:lnTo>
                  <a:pt x="25652" y="6554"/>
                </a:lnTo>
                <a:lnTo>
                  <a:pt x="25458" y="6607"/>
                </a:lnTo>
                <a:lnTo>
                  <a:pt x="25247" y="6642"/>
                </a:lnTo>
                <a:lnTo>
                  <a:pt x="25053" y="6660"/>
                </a:lnTo>
                <a:lnTo>
                  <a:pt x="24842" y="6642"/>
                </a:lnTo>
                <a:lnTo>
                  <a:pt x="24947" y="6466"/>
                </a:lnTo>
                <a:lnTo>
                  <a:pt x="25071" y="6343"/>
                </a:lnTo>
                <a:lnTo>
                  <a:pt x="25212" y="6254"/>
                </a:lnTo>
                <a:lnTo>
                  <a:pt x="25370" y="6184"/>
                </a:lnTo>
                <a:lnTo>
                  <a:pt x="25599" y="6131"/>
                </a:lnTo>
                <a:lnTo>
                  <a:pt x="25828" y="6113"/>
                </a:lnTo>
                <a:close/>
                <a:moveTo>
                  <a:pt x="47922" y="6131"/>
                </a:moveTo>
                <a:lnTo>
                  <a:pt x="47851" y="6254"/>
                </a:lnTo>
                <a:lnTo>
                  <a:pt x="47763" y="6343"/>
                </a:lnTo>
                <a:lnTo>
                  <a:pt x="47675" y="6431"/>
                </a:lnTo>
                <a:lnTo>
                  <a:pt x="47587" y="6501"/>
                </a:lnTo>
                <a:lnTo>
                  <a:pt x="47481" y="6572"/>
                </a:lnTo>
                <a:lnTo>
                  <a:pt x="47358" y="6624"/>
                </a:lnTo>
                <a:lnTo>
                  <a:pt x="47234" y="6660"/>
                </a:lnTo>
                <a:lnTo>
                  <a:pt x="47094" y="6695"/>
                </a:lnTo>
                <a:lnTo>
                  <a:pt x="47146" y="6572"/>
                </a:lnTo>
                <a:lnTo>
                  <a:pt x="47217" y="6483"/>
                </a:lnTo>
                <a:lnTo>
                  <a:pt x="47305" y="6395"/>
                </a:lnTo>
                <a:lnTo>
                  <a:pt x="47428" y="6325"/>
                </a:lnTo>
                <a:lnTo>
                  <a:pt x="47552" y="6254"/>
                </a:lnTo>
                <a:lnTo>
                  <a:pt x="47657" y="6184"/>
                </a:lnTo>
                <a:lnTo>
                  <a:pt x="47781" y="6149"/>
                </a:lnTo>
                <a:lnTo>
                  <a:pt x="47851" y="6131"/>
                </a:lnTo>
                <a:close/>
                <a:moveTo>
                  <a:pt x="62615" y="6836"/>
                </a:moveTo>
                <a:lnTo>
                  <a:pt x="62686" y="6889"/>
                </a:lnTo>
                <a:lnTo>
                  <a:pt x="62633" y="6924"/>
                </a:lnTo>
                <a:lnTo>
                  <a:pt x="62598" y="6853"/>
                </a:lnTo>
                <a:lnTo>
                  <a:pt x="62615" y="6836"/>
                </a:lnTo>
                <a:close/>
                <a:moveTo>
                  <a:pt x="61188" y="3911"/>
                </a:moveTo>
                <a:lnTo>
                  <a:pt x="61364" y="3946"/>
                </a:lnTo>
                <a:lnTo>
                  <a:pt x="61488" y="3982"/>
                </a:lnTo>
                <a:lnTo>
                  <a:pt x="61593" y="4035"/>
                </a:lnTo>
                <a:lnTo>
                  <a:pt x="61699" y="4087"/>
                </a:lnTo>
                <a:lnTo>
                  <a:pt x="61787" y="4158"/>
                </a:lnTo>
                <a:lnTo>
                  <a:pt x="61858" y="4246"/>
                </a:lnTo>
                <a:lnTo>
                  <a:pt x="61946" y="4334"/>
                </a:lnTo>
                <a:lnTo>
                  <a:pt x="61999" y="4440"/>
                </a:lnTo>
                <a:lnTo>
                  <a:pt x="62051" y="4563"/>
                </a:lnTo>
                <a:lnTo>
                  <a:pt x="61910" y="4669"/>
                </a:lnTo>
                <a:lnTo>
                  <a:pt x="62016" y="4757"/>
                </a:lnTo>
                <a:lnTo>
                  <a:pt x="62122" y="4845"/>
                </a:lnTo>
                <a:lnTo>
                  <a:pt x="62333" y="5109"/>
                </a:lnTo>
                <a:lnTo>
                  <a:pt x="62439" y="5233"/>
                </a:lnTo>
                <a:lnTo>
                  <a:pt x="62527" y="5356"/>
                </a:lnTo>
                <a:lnTo>
                  <a:pt x="62598" y="5479"/>
                </a:lnTo>
                <a:lnTo>
                  <a:pt x="62615" y="5550"/>
                </a:lnTo>
                <a:lnTo>
                  <a:pt x="62615" y="5655"/>
                </a:lnTo>
                <a:lnTo>
                  <a:pt x="62545" y="5603"/>
                </a:lnTo>
                <a:lnTo>
                  <a:pt x="62474" y="5532"/>
                </a:lnTo>
                <a:lnTo>
                  <a:pt x="62333" y="5409"/>
                </a:lnTo>
                <a:lnTo>
                  <a:pt x="62192" y="5268"/>
                </a:lnTo>
                <a:lnTo>
                  <a:pt x="62051" y="5162"/>
                </a:lnTo>
                <a:lnTo>
                  <a:pt x="62069" y="5250"/>
                </a:lnTo>
                <a:lnTo>
                  <a:pt x="62104" y="5338"/>
                </a:lnTo>
                <a:lnTo>
                  <a:pt x="62192" y="5514"/>
                </a:lnTo>
                <a:lnTo>
                  <a:pt x="62245" y="5585"/>
                </a:lnTo>
                <a:lnTo>
                  <a:pt x="62280" y="5673"/>
                </a:lnTo>
                <a:lnTo>
                  <a:pt x="62298" y="5779"/>
                </a:lnTo>
                <a:lnTo>
                  <a:pt x="62316" y="5867"/>
                </a:lnTo>
                <a:lnTo>
                  <a:pt x="62122" y="5867"/>
                </a:lnTo>
                <a:lnTo>
                  <a:pt x="61946" y="5814"/>
                </a:lnTo>
                <a:lnTo>
                  <a:pt x="61787" y="5779"/>
                </a:lnTo>
                <a:lnTo>
                  <a:pt x="61629" y="5779"/>
                </a:lnTo>
                <a:lnTo>
                  <a:pt x="61981" y="6008"/>
                </a:lnTo>
                <a:lnTo>
                  <a:pt x="61893" y="6043"/>
                </a:lnTo>
                <a:lnTo>
                  <a:pt x="61822" y="6061"/>
                </a:lnTo>
                <a:lnTo>
                  <a:pt x="61681" y="6043"/>
                </a:lnTo>
                <a:lnTo>
                  <a:pt x="61382" y="6008"/>
                </a:lnTo>
                <a:lnTo>
                  <a:pt x="61329" y="6025"/>
                </a:lnTo>
                <a:lnTo>
                  <a:pt x="61223" y="6078"/>
                </a:lnTo>
                <a:lnTo>
                  <a:pt x="61717" y="6219"/>
                </a:lnTo>
                <a:lnTo>
                  <a:pt x="61629" y="6325"/>
                </a:lnTo>
                <a:lnTo>
                  <a:pt x="61523" y="6395"/>
                </a:lnTo>
                <a:lnTo>
                  <a:pt x="61400" y="6466"/>
                </a:lnTo>
                <a:lnTo>
                  <a:pt x="61241" y="6519"/>
                </a:lnTo>
                <a:lnTo>
                  <a:pt x="60660" y="6677"/>
                </a:lnTo>
                <a:lnTo>
                  <a:pt x="60801" y="6818"/>
                </a:lnTo>
                <a:lnTo>
                  <a:pt x="60607" y="6994"/>
                </a:lnTo>
                <a:lnTo>
                  <a:pt x="60431" y="7100"/>
                </a:lnTo>
                <a:lnTo>
                  <a:pt x="60360" y="7135"/>
                </a:lnTo>
                <a:lnTo>
                  <a:pt x="60272" y="7171"/>
                </a:lnTo>
                <a:lnTo>
                  <a:pt x="60096" y="7171"/>
                </a:lnTo>
                <a:lnTo>
                  <a:pt x="60061" y="6853"/>
                </a:lnTo>
                <a:lnTo>
                  <a:pt x="60043" y="6360"/>
                </a:lnTo>
                <a:lnTo>
                  <a:pt x="60043" y="5849"/>
                </a:lnTo>
                <a:lnTo>
                  <a:pt x="60061" y="5514"/>
                </a:lnTo>
                <a:lnTo>
                  <a:pt x="60501" y="5514"/>
                </a:lnTo>
                <a:lnTo>
                  <a:pt x="60501" y="5462"/>
                </a:lnTo>
                <a:lnTo>
                  <a:pt x="60360" y="5409"/>
                </a:lnTo>
                <a:lnTo>
                  <a:pt x="60201" y="5356"/>
                </a:lnTo>
                <a:lnTo>
                  <a:pt x="60043" y="5303"/>
                </a:lnTo>
                <a:lnTo>
                  <a:pt x="59972" y="5268"/>
                </a:lnTo>
                <a:lnTo>
                  <a:pt x="59902" y="5215"/>
                </a:lnTo>
                <a:lnTo>
                  <a:pt x="59849" y="5162"/>
                </a:lnTo>
                <a:lnTo>
                  <a:pt x="59796" y="5092"/>
                </a:lnTo>
                <a:lnTo>
                  <a:pt x="59726" y="4933"/>
                </a:lnTo>
                <a:lnTo>
                  <a:pt x="59655" y="4775"/>
                </a:lnTo>
                <a:lnTo>
                  <a:pt x="59620" y="4686"/>
                </a:lnTo>
                <a:lnTo>
                  <a:pt x="59602" y="4581"/>
                </a:lnTo>
                <a:lnTo>
                  <a:pt x="59743" y="4528"/>
                </a:lnTo>
                <a:lnTo>
                  <a:pt x="59867" y="4510"/>
                </a:lnTo>
                <a:lnTo>
                  <a:pt x="60008" y="4493"/>
                </a:lnTo>
                <a:lnTo>
                  <a:pt x="60149" y="4510"/>
                </a:lnTo>
                <a:lnTo>
                  <a:pt x="60448" y="4545"/>
                </a:lnTo>
                <a:lnTo>
                  <a:pt x="60589" y="4563"/>
                </a:lnTo>
                <a:lnTo>
                  <a:pt x="60748" y="4545"/>
                </a:lnTo>
                <a:lnTo>
                  <a:pt x="60554" y="4475"/>
                </a:lnTo>
                <a:lnTo>
                  <a:pt x="60061" y="4352"/>
                </a:lnTo>
                <a:lnTo>
                  <a:pt x="59955" y="4316"/>
                </a:lnTo>
                <a:lnTo>
                  <a:pt x="59832" y="4281"/>
                </a:lnTo>
                <a:lnTo>
                  <a:pt x="60025" y="4175"/>
                </a:lnTo>
                <a:lnTo>
                  <a:pt x="60219" y="4087"/>
                </a:lnTo>
                <a:lnTo>
                  <a:pt x="60413" y="4017"/>
                </a:lnTo>
                <a:lnTo>
                  <a:pt x="60607" y="3964"/>
                </a:lnTo>
                <a:lnTo>
                  <a:pt x="60818" y="3929"/>
                </a:lnTo>
                <a:lnTo>
                  <a:pt x="61012" y="3911"/>
                </a:lnTo>
                <a:close/>
                <a:moveTo>
                  <a:pt x="48098" y="6536"/>
                </a:moveTo>
                <a:lnTo>
                  <a:pt x="48168" y="6572"/>
                </a:lnTo>
                <a:lnTo>
                  <a:pt x="48221" y="6607"/>
                </a:lnTo>
                <a:lnTo>
                  <a:pt x="47675" y="6871"/>
                </a:lnTo>
                <a:lnTo>
                  <a:pt x="47816" y="6871"/>
                </a:lnTo>
                <a:lnTo>
                  <a:pt x="47957" y="6853"/>
                </a:lnTo>
                <a:lnTo>
                  <a:pt x="48080" y="6818"/>
                </a:lnTo>
                <a:lnTo>
                  <a:pt x="48221" y="6801"/>
                </a:lnTo>
                <a:lnTo>
                  <a:pt x="48503" y="6748"/>
                </a:lnTo>
                <a:lnTo>
                  <a:pt x="48662" y="6730"/>
                </a:lnTo>
                <a:lnTo>
                  <a:pt x="48820" y="6748"/>
                </a:lnTo>
                <a:lnTo>
                  <a:pt x="48785" y="6818"/>
                </a:lnTo>
                <a:lnTo>
                  <a:pt x="48767" y="6836"/>
                </a:lnTo>
                <a:lnTo>
                  <a:pt x="48750" y="6853"/>
                </a:lnTo>
                <a:lnTo>
                  <a:pt x="47516" y="7188"/>
                </a:lnTo>
                <a:lnTo>
                  <a:pt x="47428" y="7188"/>
                </a:lnTo>
                <a:lnTo>
                  <a:pt x="47340" y="7171"/>
                </a:lnTo>
                <a:lnTo>
                  <a:pt x="47270" y="7118"/>
                </a:lnTo>
                <a:lnTo>
                  <a:pt x="47182" y="7047"/>
                </a:lnTo>
                <a:lnTo>
                  <a:pt x="47587" y="6765"/>
                </a:lnTo>
                <a:lnTo>
                  <a:pt x="47781" y="6642"/>
                </a:lnTo>
                <a:lnTo>
                  <a:pt x="47992" y="6554"/>
                </a:lnTo>
                <a:lnTo>
                  <a:pt x="48045" y="6536"/>
                </a:lnTo>
                <a:close/>
                <a:moveTo>
                  <a:pt x="24895" y="6836"/>
                </a:moveTo>
                <a:lnTo>
                  <a:pt x="25018" y="6871"/>
                </a:lnTo>
                <a:lnTo>
                  <a:pt x="25159" y="6906"/>
                </a:lnTo>
                <a:lnTo>
                  <a:pt x="25088" y="7012"/>
                </a:lnTo>
                <a:lnTo>
                  <a:pt x="25018" y="7100"/>
                </a:lnTo>
                <a:lnTo>
                  <a:pt x="24930" y="7171"/>
                </a:lnTo>
                <a:lnTo>
                  <a:pt x="24824" y="7223"/>
                </a:lnTo>
                <a:lnTo>
                  <a:pt x="24701" y="7259"/>
                </a:lnTo>
                <a:lnTo>
                  <a:pt x="24577" y="7241"/>
                </a:lnTo>
                <a:lnTo>
                  <a:pt x="24454" y="7206"/>
                </a:lnTo>
                <a:lnTo>
                  <a:pt x="24331" y="7135"/>
                </a:lnTo>
                <a:lnTo>
                  <a:pt x="24419" y="7030"/>
                </a:lnTo>
                <a:lnTo>
                  <a:pt x="24507" y="6959"/>
                </a:lnTo>
                <a:lnTo>
                  <a:pt x="24595" y="6889"/>
                </a:lnTo>
                <a:lnTo>
                  <a:pt x="24683" y="6853"/>
                </a:lnTo>
                <a:lnTo>
                  <a:pt x="24789" y="6836"/>
                </a:lnTo>
                <a:close/>
                <a:moveTo>
                  <a:pt x="66474" y="4422"/>
                </a:moveTo>
                <a:lnTo>
                  <a:pt x="66615" y="4440"/>
                </a:lnTo>
                <a:lnTo>
                  <a:pt x="66755" y="4475"/>
                </a:lnTo>
                <a:lnTo>
                  <a:pt x="66879" y="4563"/>
                </a:lnTo>
                <a:lnTo>
                  <a:pt x="67002" y="4669"/>
                </a:lnTo>
                <a:lnTo>
                  <a:pt x="66896" y="4704"/>
                </a:lnTo>
                <a:lnTo>
                  <a:pt x="66791" y="4739"/>
                </a:lnTo>
                <a:lnTo>
                  <a:pt x="66685" y="4775"/>
                </a:lnTo>
                <a:lnTo>
                  <a:pt x="66597" y="4827"/>
                </a:lnTo>
                <a:lnTo>
                  <a:pt x="66808" y="4845"/>
                </a:lnTo>
                <a:lnTo>
                  <a:pt x="67020" y="4863"/>
                </a:lnTo>
                <a:lnTo>
                  <a:pt x="67249" y="4898"/>
                </a:lnTo>
                <a:lnTo>
                  <a:pt x="67354" y="4951"/>
                </a:lnTo>
                <a:lnTo>
                  <a:pt x="67443" y="5004"/>
                </a:lnTo>
                <a:lnTo>
                  <a:pt x="67513" y="5109"/>
                </a:lnTo>
                <a:lnTo>
                  <a:pt x="67566" y="5233"/>
                </a:lnTo>
                <a:lnTo>
                  <a:pt x="67478" y="5233"/>
                </a:lnTo>
                <a:lnTo>
                  <a:pt x="67372" y="5215"/>
                </a:lnTo>
                <a:lnTo>
                  <a:pt x="67196" y="5197"/>
                </a:lnTo>
                <a:lnTo>
                  <a:pt x="67002" y="5180"/>
                </a:lnTo>
                <a:lnTo>
                  <a:pt x="66914" y="5180"/>
                </a:lnTo>
                <a:lnTo>
                  <a:pt x="66826" y="5215"/>
                </a:lnTo>
                <a:lnTo>
                  <a:pt x="66844" y="5250"/>
                </a:lnTo>
                <a:lnTo>
                  <a:pt x="66879" y="5285"/>
                </a:lnTo>
                <a:lnTo>
                  <a:pt x="66949" y="5303"/>
                </a:lnTo>
                <a:lnTo>
                  <a:pt x="67302" y="5374"/>
                </a:lnTo>
                <a:lnTo>
                  <a:pt x="67636" y="5462"/>
                </a:lnTo>
                <a:lnTo>
                  <a:pt x="67971" y="5585"/>
                </a:lnTo>
                <a:lnTo>
                  <a:pt x="68288" y="5743"/>
                </a:lnTo>
                <a:lnTo>
                  <a:pt x="68376" y="5814"/>
                </a:lnTo>
                <a:lnTo>
                  <a:pt x="68482" y="5884"/>
                </a:lnTo>
                <a:lnTo>
                  <a:pt x="68341" y="5920"/>
                </a:lnTo>
                <a:lnTo>
                  <a:pt x="68235" y="5937"/>
                </a:lnTo>
                <a:lnTo>
                  <a:pt x="68006" y="5937"/>
                </a:lnTo>
                <a:lnTo>
                  <a:pt x="67584" y="5973"/>
                </a:lnTo>
                <a:lnTo>
                  <a:pt x="67178" y="5990"/>
                </a:lnTo>
                <a:lnTo>
                  <a:pt x="67002" y="6008"/>
                </a:lnTo>
                <a:lnTo>
                  <a:pt x="66914" y="6008"/>
                </a:lnTo>
                <a:lnTo>
                  <a:pt x="66844" y="6043"/>
                </a:lnTo>
                <a:lnTo>
                  <a:pt x="66755" y="6096"/>
                </a:lnTo>
                <a:lnTo>
                  <a:pt x="66985" y="6131"/>
                </a:lnTo>
                <a:lnTo>
                  <a:pt x="67443" y="6131"/>
                </a:lnTo>
                <a:lnTo>
                  <a:pt x="67654" y="6113"/>
                </a:lnTo>
                <a:lnTo>
                  <a:pt x="68588" y="6113"/>
                </a:lnTo>
                <a:lnTo>
                  <a:pt x="68570" y="6202"/>
                </a:lnTo>
                <a:lnTo>
                  <a:pt x="68553" y="6272"/>
                </a:lnTo>
                <a:lnTo>
                  <a:pt x="68500" y="6360"/>
                </a:lnTo>
                <a:lnTo>
                  <a:pt x="68447" y="6431"/>
                </a:lnTo>
                <a:lnTo>
                  <a:pt x="68376" y="6483"/>
                </a:lnTo>
                <a:lnTo>
                  <a:pt x="68306" y="6536"/>
                </a:lnTo>
                <a:lnTo>
                  <a:pt x="68218" y="6572"/>
                </a:lnTo>
                <a:lnTo>
                  <a:pt x="68147" y="6589"/>
                </a:lnTo>
                <a:lnTo>
                  <a:pt x="68042" y="6607"/>
                </a:lnTo>
                <a:lnTo>
                  <a:pt x="67654" y="6607"/>
                </a:lnTo>
                <a:lnTo>
                  <a:pt x="67372" y="6624"/>
                </a:lnTo>
                <a:lnTo>
                  <a:pt x="67284" y="6642"/>
                </a:lnTo>
                <a:lnTo>
                  <a:pt x="67161" y="6695"/>
                </a:lnTo>
                <a:lnTo>
                  <a:pt x="67848" y="6818"/>
                </a:lnTo>
                <a:lnTo>
                  <a:pt x="67724" y="6942"/>
                </a:lnTo>
                <a:lnTo>
                  <a:pt x="67584" y="7030"/>
                </a:lnTo>
                <a:lnTo>
                  <a:pt x="67443" y="7100"/>
                </a:lnTo>
                <a:lnTo>
                  <a:pt x="67302" y="7135"/>
                </a:lnTo>
                <a:lnTo>
                  <a:pt x="67090" y="7206"/>
                </a:lnTo>
                <a:lnTo>
                  <a:pt x="66879" y="7259"/>
                </a:lnTo>
                <a:lnTo>
                  <a:pt x="66650" y="7312"/>
                </a:lnTo>
                <a:lnTo>
                  <a:pt x="66438" y="7329"/>
                </a:lnTo>
                <a:lnTo>
                  <a:pt x="65998" y="7329"/>
                </a:lnTo>
                <a:lnTo>
                  <a:pt x="65769" y="7312"/>
                </a:lnTo>
                <a:lnTo>
                  <a:pt x="65540" y="7276"/>
                </a:lnTo>
                <a:lnTo>
                  <a:pt x="65240" y="7206"/>
                </a:lnTo>
                <a:lnTo>
                  <a:pt x="64941" y="7118"/>
                </a:lnTo>
                <a:lnTo>
                  <a:pt x="64694" y="6994"/>
                </a:lnTo>
                <a:lnTo>
                  <a:pt x="64588" y="6924"/>
                </a:lnTo>
                <a:lnTo>
                  <a:pt x="64483" y="6836"/>
                </a:lnTo>
                <a:lnTo>
                  <a:pt x="64747" y="6730"/>
                </a:lnTo>
                <a:lnTo>
                  <a:pt x="64694" y="6695"/>
                </a:lnTo>
                <a:lnTo>
                  <a:pt x="64677" y="6677"/>
                </a:lnTo>
                <a:lnTo>
                  <a:pt x="63937" y="6607"/>
                </a:lnTo>
                <a:lnTo>
                  <a:pt x="63866" y="6572"/>
                </a:lnTo>
                <a:lnTo>
                  <a:pt x="63760" y="6519"/>
                </a:lnTo>
                <a:lnTo>
                  <a:pt x="63866" y="6466"/>
                </a:lnTo>
                <a:lnTo>
                  <a:pt x="63954" y="6448"/>
                </a:lnTo>
                <a:lnTo>
                  <a:pt x="64130" y="6413"/>
                </a:lnTo>
                <a:lnTo>
                  <a:pt x="64324" y="6360"/>
                </a:lnTo>
                <a:lnTo>
                  <a:pt x="64536" y="6325"/>
                </a:lnTo>
                <a:lnTo>
                  <a:pt x="64712" y="6290"/>
                </a:lnTo>
                <a:lnTo>
                  <a:pt x="64941" y="6202"/>
                </a:lnTo>
                <a:lnTo>
                  <a:pt x="64800" y="6184"/>
                </a:lnTo>
                <a:lnTo>
                  <a:pt x="64641" y="6184"/>
                </a:lnTo>
                <a:lnTo>
                  <a:pt x="64377" y="6202"/>
                </a:lnTo>
                <a:lnTo>
                  <a:pt x="64130" y="6237"/>
                </a:lnTo>
                <a:lnTo>
                  <a:pt x="63884" y="6237"/>
                </a:lnTo>
                <a:lnTo>
                  <a:pt x="63866" y="6184"/>
                </a:lnTo>
                <a:lnTo>
                  <a:pt x="63884" y="6149"/>
                </a:lnTo>
                <a:lnTo>
                  <a:pt x="63901" y="6131"/>
                </a:lnTo>
                <a:lnTo>
                  <a:pt x="63937" y="6113"/>
                </a:lnTo>
                <a:lnTo>
                  <a:pt x="64835" y="5779"/>
                </a:lnTo>
                <a:lnTo>
                  <a:pt x="65187" y="5620"/>
                </a:lnTo>
                <a:lnTo>
                  <a:pt x="65011" y="5620"/>
                </a:lnTo>
                <a:lnTo>
                  <a:pt x="64835" y="5638"/>
                </a:lnTo>
                <a:lnTo>
                  <a:pt x="64677" y="5673"/>
                </a:lnTo>
                <a:lnTo>
                  <a:pt x="64606" y="5673"/>
                </a:lnTo>
                <a:lnTo>
                  <a:pt x="64536" y="5655"/>
                </a:lnTo>
                <a:lnTo>
                  <a:pt x="64536" y="5620"/>
                </a:lnTo>
                <a:lnTo>
                  <a:pt x="65117" y="4880"/>
                </a:lnTo>
                <a:lnTo>
                  <a:pt x="65205" y="4792"/>
                </a:lnTo>
                <a:lnTo>
                  <a:pt x="65311" y="4704"/>
                </a:lnTo>
                <a:lnTo>
                  <a:pt x="65416" y="4634"/>
                </a:lnTo>
                <a:lnTo>
                  <a:pt x="65557" y="4581"/>
                </a:lnTo>
                <a:lnTo>
                  <a:pt x="65769" y="4510"/>
                </a:lnTo>
                <a:lnTo>
                  <a:pt x="65998" y="4457"/>
                </a:lnTo>
                <a:lnTo>
                  <a:pt x="66245" y="4422"/>
                </a:lnTo>
                <a:close/>
                <a:moveTo>
                  <a:pt x="74455" y="7276"/>
                </a:moveTo>
                <a:lnTo>
                  <a:pt x="74490" y="7294"/>
                </a:lnTo>
                <a:lnTo>
                  <a:pt x="74419" y="7347"/>
                </a:lnTo>
                <a:lnTo>
                  <a:pt x="74455" y="7276"/>
                </a:lnTo>
                <a:close/>
                <a:moveTo>
                  <a:pt x="37122" y="5321"/>
                </a:moveTo>
                <a:lnTo>
                  <a:pt x="37210" y="5426"/>
                </a:lnTo>
                <a:lnTo>
                  <a:pt x="37280" y="5532"/>
                </a:lnTo>
                <a:lnTo>
                  <a:pt x="37351" y="5673"/>
                </a:lnTo>
                <a:lnTo>
                  <a:pt x="37386" y="5814"/>
                </a:lnTo>
                <a:lnTo>
                  <a:pt x="37421" y="5955"/>
                </a:lnTo>
                <a:lnTo>
                  <a:pt x="37456" y="6113"/>
                </a:lnTo>
                <a:lnTo>
                  <a:pt x="37456" y="6272"/>
                </a:lnTo>
                <a:lnTo>
                  <a:pt x="37456" y="6431"/>
                </a:lnTo>
                <a:lnTo>
                  <a:pt x="37456" y="6589"/>
                </a:lnTo>
                <a:lnTo>
                  <a:pt x="37421" y="6730"/>
                </a:lnTo>
                <a:lnTo>
                  <a:pt x="37386" y="6871"/>
                </a:lnTo>
                <a:lnTo>
                  <a:pt x="37351" y="7012"/>
                </a:lnTo>
                <a:lnTo>
                  <a:pt x="37298" y="7118"/>
                </a:lnTo>
                <a:lnTo>
                  <a:pt x="37227" y="7223"/>
                </a:lnTo>
                <a:lnTo>
                  <a:pt x="37157" y="7312"/>
                </a:lnTo>
                <a:lnTo>
                  <a:pt x="37069" y="7382"/>
                </a:lnTo>
                <a:lnTo>
                  <a:pt x="36998" y="7188"/>
                </a:lnTo>
                <a:lnTo>
                  <a:pt x="36963" y="6959"/>
                </a:lnTo>
                <a:lnTo>
                  <a:pt x="36928" y="6695"/>
                </a:lnTo>
                <a:lnTo>
                  <a:pt x="36928" y="6413"/>
                </a:lnTo>
                <a:lnTo>
                  <a:pt x="36945" y="6113"/>
                </a:lnTo>
                <a:lnTo>
                  <a:pt x="36981" y="5832"/>
                </a:lnTo>
                <a:lnTo>
                  <a:pt x="37051" y="5567"/>
                </a:lnTo>
                <a:lnTo>
                  <a:pt x="37122" y="5321"/>
                </a:lnTo>
                <a:close/>
                <a:moveTo>
                  <a:pt x="74419" y="7347"/>
                </a:moveTo>
                <a:lnTo>
                  <a:pt x="74367" y="7400"/>
                </a:lnTo>
                <a:lnTo>
                  <a:pt x="74331" y="7382"/>
                </a:lnTo>
                <a:lnTo>
                  <a:pt x="74349" y="7364"/>
                </a:lnTo>
                <a:lnTo>
                  <a:pt x="74349" y="7347"/>
                </a:lnTo>
                <a:close/>
                <a:moveTo>
                  <a:pt x="49155" y="7030"/>
                </a:moveTo>
                <a:lnTo>
                  <a:pt x="49102" y="7100"/>
                </a:lnTo>
                <a:lnTo>
                  <a:pt x="49067" y="7135"/>
                </a:lnTo>
                <a:lnTo>
                  <a:pt x="48292" y="7382"/>
                </a:lnTo>
                <a:lnTo>
                  <a:pt x="48168" y="7400"/>
                </a:lnTo>
                <a:lnTo>
                  <a:pt x="48133" y="7417"/>
                </a:lnTo>
                <a:lnTo>
                  <a:pt x="48080" y="7400"/>
                </a:lnTo>
                <a:lnTo>
                  <a:pt x="48010" y="7347"/>
                </a:lnTo>
                <a:lnTo>
                  <a:pt x="47922" y="7223"/>
                </a:lnTo>
                <a:lnTo>
                  <a:pt x="48203" y="7135"/>
                </a:lnTo>
                <a:lnTo>
                  <a:pt x="48538" y="7065"/>
                </a:lnTo>
                <a:lnTo>
                  <a:pt x="48873" y="7030"/>
                </a:lnTo>
                <a:close/>
                <a:moveTo>
                  <a:pt x="72939" y="6712"/>
                </a:moveTo>
                <a:lnTo>
                  <a:pt x="72904" y="7082"/>
                </a:lnTo>
                <a:lnTo>
                  <a:pt x="72904" y="7452"/>
                </a:lnTo>
                <a:lnTo>
                  <a:pt x="72834" y="7382"/>
                </a:lnTo>
                <a:lnTo>
                  <a:pt x="72799" y="7312"/>
                </a:lnTo>
                <a:lnTo>
                  <a:pt x="72781" y="7241"/>
                </a:lnTo>
                <a:lnTo>
                  <a:pt x="72781" y="7171"/>
                </a:lnTo>
                <a:lnTo>
                  <a:pt x="72781" y="7065"/>
                </a:lnTo>
                <a:lnTo>
                  <a:pt x="72799" y="6942"/>
                </a:lnTo>
                <a:lnTo>
                  <a:pt x="72851" y="6836"/>
                </a:lnTo>
                <a:lnTo>
                  <a:pt x="72939" y="6712"/>
                </a:lnTo>
                <a:close/>
                <a:moveTo>
                  <a:pt x="75195" y="7153"/>
                </a:moveTo>
                <a:lnTo>
                  <a:pt x="75353" y="7171"/>
                </a:lnTo>
                <a:lnTo>
                  <a:pt x="75230" y="7276"/>
                </a:lnTo>
                <a:lnTo>
                  <a:pt x="75071" y="7364"/>
                </a:lnTo>
                <a:lnTo>
                  <a:pt x="74877" y="7435"/>
                </a:lnTo>
                <a:lnTo>
                  <a:pt x="74684" y="7467"/>
                </a:lnTo>
                <a:lnTo>
                  <a:pt x="74684" y="7467"/>
                </a:lnTo>
                <a:lnTo>
                  <a:pt x="74684" y="7417"/>
                </a:lnTo>
                <a:lnTo>
                  <a:pt x="74701" y="7382"/>
                </a:lnTo>
                <a:lnTo>
                  <a:pt x="74789" y="7329"/>
                </a:lnTo>
                <a:lnTo>
                  <a:pt x="74913" y="7241"/>
                </a:lnTo>
                <a:lnTo>
                  <a:pt x="75054" y="7188"/>
                </a:lnTo>
                <a:lnTo>
                  <a:pt x="75195" y="7153"/>
                </a:lnTo>
                <a:close/>
                <a:moveTo>
                  <a:pt x="74660" y="7488"/>
                </a:moveTo>
                <a:lnTo>
                  <a:pt x="74648" y="7523"/>
                </a:lnTo>
                <a:lnTo>
                  <a:pt x="74631" y="7488"/>
                </a:lnTo>
                <a:close/>
                <a:moveTo>
                  <a:pt x="73679" y="7030"/>
                </a:moveTo>
                <a:lnTo>
                  <a:pt x="73785" y="7188"/>
                </a:lnTo>
                <a:lnTo>
                  <a:pt x="73820" y="7241"/>
                </a:lnTo>
                <a:lnTo>
                  <a:pt x="73820" y="7294"/>
                </a:lnTo>
                <a:lnTo>
                  <a:pt x="73820" y="7347"/>
                </a:lnTo>
                <a:lnTo>
                  <a:pt x="73803" y="7417"/>
                </a:lnTo>
                <a:lnTo>
                  <a:pt x="73715" y="7541"/>
                </a:lnTo>
                <a:lnTo>
                  <a:pt x="73679" y="7435"/>
                </a:lnTo>
                <a:lnTo>
                  <a:pt x="73662" y="7347"/>
                </a:lnTo>
                <a:lnTo>
                  <a:pt x="73662" y="7223"/>
                </a:lnTo>
                <a:lnTo>
                  <a:pt x="73679" y="7030"/>
                </a:lnTo>
                <a:close/>
                <a:moveTo>
                  <a:pt x="37456" y="7065"/>
                </a:moveTo>
                <a:lnTo>
                  <a:pt x="37456" y="7206"/>
                </a:lnTo>
                <a:lnTo>
                  <a:pt x="37439" y="7347"/>
                </a:lnTo>
                <a:lnTo>
                  <a:pt x="37386" y="7470"/>
                </a:lnTo>
                <a:lnTo>
                  <a:pt x="37333" y="7593"/>
                </a:lnTo>
                <a:lnTo>
                  <a:pt x="37315" y="7452"/>
                </a:lnTo>
                <a:lnTo>
                  <a:pt x="37333" y="7312"/>
                </a:lnTo>
                <a:lnTo>
                  <a:pt x="37386" y="7188"/>
                </a:lnTo>
                <a:lnTo>
                  <a:pt x="37456" y="7065"/>
                </a:lnTo>
                <a:close/>
                <a:moveTo>
                  <a:pt x="24243" y="7347"/>
                </a:moveTo>
                <a:lnTo>
                  <a:pt x="24313" y="7382"/>
                </a:lnTo>
                <a:lnTo>
                  <a:pt x="24384" y="7435"/>
                </a:lnTo>
                <a:lnTo>
                  <a:pt x="24260" y="7523"/>
                </a:lnTo>
                <a:lnTo>
                  <a:pt x="24137" y="7576"/>
                </a:lnTo>
                <a:lnTo>
                  <a:pt x="23996" y="7611"/>
                </a:lnTo>
                <a:lnTo>
                  <a:pt x="23837" y="7593"/>
                </a:lnTo>
                <a:lnTo>
                  <a:pt x="23873" y="7505"/>
                </a:lnTo>
                <a:lnTo>
                  <a:pt x="23926" y="7435"/>
                </a:lnTo>
                <a:lnTo>
                  <a:pt x="23996" y="7400"/>
                </a:lnTo>
                <a:lnTo>
                  <a:pt x="24084" y="7364"/>
                </a:lnTo>
                <a:lnTo>
                  <a:pt x="24172" y="7347"/>
                </a:lnTo>
                <a:close/>
                <a:moveTo>
                  <a:pt x="27044" y="6237"/>
                </a:moveTo>
                <a:lnTo>
                  <a:pt x="27044" y="6395"/>
                </a:lnTo>
                <a:lnTo>
                  <a:pt x="27009" y="6536"/>
                </a:lnTo>
                <a:lnTo>
                  <a:pt x="26956" y="6695"/>
                </a:lnTo>
                <a:lnTo>
                  <a:pt x="26885" y="6836"/>
                </a:lnTo>
                <a:lnTo>
                  <a:pt x="26797" y="6994"/>
                </a:lnTo>
                <a:lnTo>
                  <a:pt x="26692" y="7135"/>
                </a:lnTo>
                <a:lnTo>
                  <a:pt x="26568" y="7276"/>
                </a:lnTo>
                <a:lnTo>
                  <a:pt x="26427" y="7400"/>
                </a:lnTo>
                <a:lnTo>
                  <a:pt x="26251" y="7558"/>
                </a:lnTo>
                <a:lnTo>
                  <a:pt x="26057" y="7681"/>
                </a:lnTo>
                <a:lnTo>
                  <a:pt x="25934" y="7734"/>
                </a:lnTo>
                <a:lnTo>
                  <a:pt x="25828" y="7770"/>
                </a:lnTo>
                <a:lnTo>
                  <a:pt x="25705" y="7787"/>
                </a:lnTo>
                <a:lnTo>
                  <a:pt x="25582" y="7805"/>
                </a:lnTo>
                <a:lnTo>
                  <a:pt x="25564" y="7752"/>
                </a:lnTo>
                <a:lnTo>
                  <a:pt x="25652" y="7470"/>
                </a:lnTo>
                <a:lnTo>
                  <a:pt x="25758" y="7206"/>
                </a:lnTo>
                <a:lnTo>
                  <a:pt x="25881" y="6942"/>
                </a:lnTo>
                <a:lnTo>
                  <a:pt x="26057" y="6695"/>
                </a:lnTo>
                <a:lnTo>
                  <a:pt x="26163" y="6554"/>
                </a:lnTo>
                <a:lnTo>
                  <a:pt x="26304" y="6448"/>
                </a:lnTo>
                <a:lnTo>
                  <a:pt x="26445" y="6360"/>
                </a:lnTo>
                <a:lnTo>
                  <a:pt x="26604" y="6290"/>
                </a:lnTo>
                <a:lnTo>
                  <a:pt x="26639" y="6343"/>
                </a:lnTo>
                <a:lnTo>
                  <a:pt x="26639" y="6378"/>
                </a:lnTo>
                <a:lnTo>
                  <a:pt x="26621" y="6448"/>
                </a:lnTo>
                <a:lnTo>
                  <a:pt x="26498" y="6730"/>
                </a:lnTo>
                <a:lnTo>
                  <a:pt x="26445" y="6871"/>
                </a:lnTo>
                <a:lnTo>
                  <a:pt x="26427" y="7047"/>
                </a:lnTo>
                <a:lnTo>
                  <a:pt x="26533" y="6924"/>
                </a:lnTo>
                <a:lnTo>
                  <a:pt x="26604" y="6801"/>
                </a:lnTo>
                <a:lnTo>
                  <a:pt x="26744" y="6589"/>
                </a:lnTo>
                <a:lnTo>
                  <a:pt x="26868" y="6395"/>
                </a:lnTo>
                <a:lnTo>
                  <a:pt x="26938" y="6307"/>
                </a:lnTo>
                <a:lnTo>
                  <a:pt x="27044" y="6237"/>
                </a:lnTo>
                <a:close/>
                <a:moveTo>
                  <a:pt x="74085" y="7646"/>
                </a:moveTo>
                <a:lnTo>
                  <a:pt x="74138" y="7664"/>
                </a:lnTo>
                <a:lnTo>
                  <a:pt x="74173" y="7699"/>
                </a:lnTo>
                <a:lnTo>
                  <a:pt x="74190" y="7734"/>
                </a:lnTo>
                <a:lnTo>
                  <a:pt x="74173" y="7770"/>
                </a:lnTo>
                <a:lnTo>
                  <a:pt x="74138" y="7822"/>
                </a:lnTo>
                <a:lnTo>
                  <a:pt x="74102" y="7858"/>
                </a:lnTo>
                <a:lnTo>
                  <a:pt x="74049" y="7858"/>
                </a:lnTo>
                <a:lnTo>
                  <a:pt x="73979" y="7840"/>
                </a:lnTo>
                <a:lnTo>
                  <a:pt x="74085" y="7646"/>
                </a:lnTo>
                <a:close/>
                <a:moveTo>
                  <a:pt x="25617" y="6959"/>
                </a:moveTo>
                <a:lnTo>
                  <a:pt x="25599" y="7135"/>
                </a:lnTo>
                <a:lnTo>
                  <a:pt x="25564" y="7329"/>
                </a:lnTo>
                <a:lnTo>
                  <a:pt x="25476" y="7576"/>
                </a:lnTo>
                <a:lnTo>
                  <a:pt x="25353" y="7893"/>
                </a:lnTo>
                <a:lnTo>
                  <a:pt x="25106" y="7928"/>
                </a:lnTo>
                <a:lnTo>
                  <a:pt x="24771" y="7911"/>
                </a:lnTo>
                <a:lnTo>
                  <a:pt x="24436" y="7893"/>
                </a:lnTo>
                <a:lnTo>
                  <a:pt x="24155" y="7840"/>
                </a:lnTo>
                <a:lnTo>
                  <a:pt x="24172" y="7805"/>
                </a:lnTo>
                <a:lnTo>
                  <a:pt x="24190" y="7770"/>
                </a:lnTo>
                <a:lnTo>
                  <a:pt x="24225" y="7752"/>
                </a:lnTo>
                <a:lnTo>
                  <a:pt x="24436" y="7752"/>
                </a:lnTo>
                <a:lnTo>
                  <a:pt x="24507" y="7734"/>
                </a:lnTo>
                <a:lnTo>
                  <a:pt x="24577" y="7699"/>
                </a:lnTo>
                <a:lnTo>
                  <a:pt x="24718" y="7611"/>
                </a:lnTo>
                <a:lnTo>
                  <a:pt x="24824" y="7505"/>
                </a:lnTo>
                <a:lnTo>
                  <a:pt x="25018" y="7347"/>
                </a:lnTo>
                <a:lnTo>
                  <a:pt x="25194" y="7223"/>
                </a:lnTo>
                <a:lnTo>
                  <a:pt x="25617" y="6959"/>
                </a:lnTo>
                <a:close/>
                <a:moveTo>
                  <a:pt x="73151" y="6853"/>
                </a:moveTo>
                <a:lnTo>
                  <a:pt x="73257" y="6942"/>
                </a:lnTo>
                <a:lnTo>
                  <a:pt x="73309" y="6977"/>
                </a:lnTo>
                <a:lnTo>
                  <a:pt x="73380" y="7012"/>
                </a:lnTo>
                <a:lnTo>
                  <a:pt x="73468" y="7030"/>
                </a:lnTo>
                <a:lnTo>
                  <a:pt x="73538" y="7312"/>
                </a:lnTo>
                <a:lnTo>
                  <a:pt x="73468" y="7312"/>
                </a:lnTo>
                <a:lnTo>
                  <a:pt x="73415" y="7276"/>
                </a:lnTo>
                <a:lnTo>
                  <a:pt x="73380" y="7223"/>
                </a:lnTo>
                <a:lnTo>
                  <a:pt x="73327" y="7223"/>
                </a:lnTo>
                <a:lnTo>
                  <a:pt x="73309" y="7276"/>
                </a:lnTo>
                <a:lnTo>
                  <a:pt x="73309" y="7347"/>
                </a:lnTo>
                <a:lnTo>
                  <a:pt x="73362" y="7470"/>
                </a:lnTo>
                <a:lnTo>
                  <a:pt x="73486" y="7805"/>
                </a:lnTo>
                <a:lnTo>
                  <a:pt x="73486" y="7858"/>
                </a:lnTo>
                <a:lnTo>
                  <a:pt x="73486" y="7911"/>
                </a:lnTo>
                <a:lnTo>
                  <a:pt x="73450" y="7946"/>
                </a:lnTo>
                <a:lnTo>
                  <a:pt x="73398" y="7963"/>
                </a:lnTo>
                <a:lnTo>
                  <a:pt x="73309" y="7840"/>
                </a:lnTo>
                <a:lnTo>
                  <a:pt x="73221" y="7717"/>
                </a:lnTo>
                <a:lnTo>
                  <a:pt x="73168" y="7576"/>
                </a:lnTo>
                <a:lnTo>
                  <a:pt x="73133" y="7435"/>
                </a:lnTo>
                <a:lnTo>
                  <a:pt x="73116" y="7294"/>
                </a:lnTo>
                <a:lnTo>
                  <a:pt x="73098" y="7153"/>
                </a:lnTo>
                <a:lnTo>
                  <a:pt x="73116" y="6994"/>
                </a:lnTo>
                <a:lnTo>
                  <a:pt x="73151" y="6853"/>
                </a:lnTo>
                <a:close/>
                <a:moveTo>
                  <a:pt x="39993" y="6836"/>
                </a:moveTo>
                <a:lnTo>
                  <a:pt x="40170" y="7065"/>
                </a:lnTo>
                <a:lnTo>
                  <a:pt x="40381" y="7364"/>
                </a:lnTo>
                <a:lnTo>
                  <a:pt x="40575" y="7699"/>
                </a:lnTo>
                <a:lnTo>
                  <a:pt x="40698" y="7981"/>
                </a:lnTo>
                <a:lnTo>
                  <a:pt x="40698" y="7981"/>
                </a:lnTo>
                <a:lnTo>
                  <a:pt x="40610" y="7946"/>
                </a:lnTo>
                <a:lnTo>
                  <a:pt x="40504" y="7893"/>
                </a:lnTo>
                <a:lnTo>
                  <a:pt x="40311" y="7770"/>
                </a:lnTo>
                <a:lnTo>
                  <a:pt x="40117" y="7611"/>
                </a:lnTo>
                <a:lnTo>
                  <a:pt x="39941" y="7382"/>
                </a:lnTo>
                <a:lnTo>
                  <a:pt x="39993" y="7100"/>
                </a:lnTo>
                <a:lnTo>
                  <a:pt x="39993" y="6977"/>
                </a:lnTo>
                <a:lnTo>
                  <a:pt x="39993" y="6836"/>
                </a:lnTo>
                <a:close/>
                <a:moveTo>
                  <a:pt x="35113" y="4246"/>
                </a:moveTo>
                <a:lnTo>
                  <a:pt x="35219" y="4281"/>
                </a:lnTo>
                <a:lnTo>
                  <a:pt x="35307" y="4352"/>
                </a:lnTo>
                <a:lnTo>
                  <a:pt x="35377" y="4422"/>
                </a:lnTo>
                <a:lnTo>
                  <a:pt x="35430" y="4493"/>
                </a:lnTo>
                <a:lnTo>
                  <a:pt x="35695" y="4845"/>
                </a:lnTo>
                <a:lnTo>
                  <a:pt x="35853" y="5021"/>
                </a:lnTo>
                <a:lnTo>
                  <a:pt x="35924" y="5109"/>
                </a:lnTo>
                <a:lnTo>
                  <a:pt x="36012" y="5197"/>
                </a:lnTo>
                <a:lnTo>
                  <a:pt x="36117" y="5285"/>
                </a:lnTo>
                <a:lnTo>
                  <a:pt x="36205" y="5391"/>
                </a:lnTo>
                <a:lnTo>
                  <a:pt x="36276" y="5514"/>
                </a:lnTo>
                <a:lnTo>
                  <a:pt x="36329" y="5620"/>
                </a:lnTo>
                <a:lnTo>
                  <a:pt x="36382" y="5743"/>
                </a:lnTo>
                <a:lnTo>
                  <a:pt x="36417" y="5884"/>
                </a:lnTo>
                <a:lnTo>
                  <a:pt x="36452" y="6166"/>
                </a:lnTo>
                <a:lnTo>
                  <a:pt x="36294" y="6061"/>
                </a:lnTo>
                <a:lnTo>
                  <a:pt x="36170" y="5937"/>
                </a:lnTo>
                <a:lnTo>
                  <a:pt x="36047" y="5814"/>
                </a:lnTo>
                <a:lnTo>
                  <a:pt x="35924" y="5691"/>
                </a:lnTo>
                <a:lnTo>
                  <a:pt x="35783" y="5567"/>
                </a:lnTo>
                <a:lnTo>
                  <a:pt x="35642" y="5462"/>
                </a:lnTo>
                <a:lnTo>
                  <a:pt x="35501" y="5374"/>
                </a:lnTo>
                <a:lnTo>
                  <a:pt x="35325" y="5303"/>
                </a:lnTo>
                <a:lnTo>
                  <a:pt x="35554" y="5550"/>
                </a:lnTo>
                <a:lnTo>
                  <a:pt x="35924" y="5902"/>
                </a:lnTo>
                <a:lnTo>
                  <a:pt x="36276" y="6290"/>
                </a:lnTo>
                <a:lnTo>
                  <a:pt x="36417" y="6431"/>
                </a:lnTo>
                <a:lnTo>
                  <a:pt x="36523" y="6589"/>
                </a:lnTo>
                <a:lnTo>
                  <a:pt x="36611" y="6765"/>
                </a:lnTo>
                <a:lnTo>
                  <a:pt x="36699" y="6942"/>
                </a:lnTo>
                <a:lnTo>
                  <a:pt x="36752" y="7118"/>
                </a:lnTo>
                <a:lnTo>
                  <a:pt x="36804" y="7294"/>
                </a:lnTo>
                <a:lnTo>
                  <a:pt x="36840" y="7488"/>
                </a:lnTo>
                <a:lnTo>
                  <a:pt x="36857" y="7681"/>
                </a:lnTo>
                <a:lnTo>
                  <a:pt x="36857" y="7752"/>
                </a:lnTo>
                <a:lnTo>
                  <a:pt x="36787" y="7752"/>
                </a:lnTo>
                <a:lnTo>
                  <a:pt x="36752" y="7734"/>
                </a:lnTo>
                <a:lnTo>
                  <a:pt x="36699" y="7646"/>
                </a:lnTo>
                <a:lnTo>
                  <a:pt x="36558" y="7435"/>
                </a:lnTo>
                <a:lnTo>
                  <a:pt x="36399" y="7223"/>
                </a:lnTo>
                <a:lnTo>
                  <a:pt x="36223" y="7030"/>
                </a:lnTo>
                <a:lnTo>
                  <a:pt x="36029" y="6853"/>
                </a:lnTo>
                <a:lnTo>
                  <a:pt x="35871" y="6730"/>
                </a:lnTo>
                <a:lnTo>
                  <a:pt x="35888" y="6818"/>
                </a:lnTo>
                <a:lnTo>
                  <a:pt x="35924" y="6889"/>
                </a:lnTo>
                <a:lnTo>
                  <a:pt x="36012" y="6977"/>
                </a:lnTo>
                <a:lnTo>
                  <a:pt x="36153" y="7171"/>
                </a:lnTo>
                <a:lnTo>
                  <a:pt x="36311" y="7382"/>
                </a:lnTo>
                <a:lnTo>
                  <a:pt x="36452" y="7576"/>
                </a:lnTo>
                <a:lnTo>
                  <a:pt x="36593" y="7805"/>
                </a:lnTo>
                <a:lnTo>
                  <a:pt x="36699" y="8016"/>
                </a:lnTo>
                <a:lnTo>
                  <a:pt x="36646" y="8051"/>
                </a:lnTo>
                <a:lnTo>
                  <a:pt x="36593" y="8051"/>
                </a:lnTo>
                <a:lnTo>
                  <a:pt x="36505" y="7999"/>
                </a:lnTo>
                <a:lnTo>
                  <a:pt x="36170" y="7805"/>
                </a:lnTo>
                <a:lnTo>
                  <a:pt x="36029" y="7699"/>
                </a:lnTo>
                <a:lnTo>
                  <a:pt x="35888" y="7593"/>
                </a:lnTo>
                <a:lnTo>
                  <a:pt x="35765" y="7470"/>
                </a:lnTo>
                <a:lnTo>
                  <a:pt x="35642" y="7347"/>
                </a:lnTo>
                <a:lnTo>
                  <a:pt x="35518" y="7223"/>
                </a:lnTo>
                <a:lnTo>
                  <a:pt x="35413" y="7082"/>
                </a:lnTo>
                <a:lnTo>
                  <a:pt x="35325" y="6942"/>
                </a:lnTo>
                <a:lnTo>
                  <a:pt x="35236" y="6783"/>
                </a:lnTo>
                <a:lnTo>
                  <a:pt x="35096" y="6466"/>
                </a:lnTo>
                <a:lnTo>
                  <a:pt x="34990" y="6131"/>
                </a:lnTo>
                <a:lnTo>
                  <a:pt x="34902" y="5761"/>
                </a:lnTo>
                <a:lnTo>
                  <a:pt x="34884" y="5585"/>
                </a:lnTo>
                <a:lnTo>
                  <a:pt x="34866" y="5409"/>
                </a:lnTo>
                <a:lnTo>
                  <a:pt x="34866" y="5250"/>
                </a:lnTo>
                <a:lnTo>
                  <a:pt x="34884" y="5074"/>
                </a:lnTo>
                <a:lnTo>
                  <a:pt x="34902" y="4898"/>
                </a:lnTo>
                <a:lnTo>
                  <a:pt x="34937" y="4739"/>
                </a:lnTo>
                <a:lnTo>
                  <a:pt x="34990" y="4563"/>
                </a:lnTo>
                <a:lnTo>
                  <a:pt x="35043" y="4405"/>
                </a:lnTo>
                <a:lnTo>
                  <a:pt x="35113" y="4246"/>
                </a:lnTo>
                <a:close/>
                <a:moveTo>
                  <a:pt x="75424" y="7752"/>
                </a:moveTo>
                <a:lnTo>
                  <a:pt x="75388" y="7875"/>
                </a:lnTo>
                <a:lnTo>
                  <a:pt x="75353" y="7928"/>
                </a:lnTo>
                <a:lnTo>
                  <a:pt x="75318" y="7963"/>
                </a:lnTo>
                <a:lnTo>
                  <a:pt x="75283" y="7999"/>
                </a:lnTo>
                <a:lnTo>
                  <a:pt x="75230" y="8016"/>
                </a:lnTo>
                <a:lnTo>
                  <a:pt x="75089" y="8051"/>
                </a:lnTo>
                <a:lnTo>
                  <a:pt x="75107" y="7981"/>
                </a:lnTo>
                <a:lnTo>
                  <a:pt x="75124" y="7963"/>
                </a:lnTo>
                <a:lnTo>
                  <a:pt x="75424" y="7752"/>
                </a:lnTo>
                <a:close/>
                <a:moveTo>
                  <a:pt x="58493" y="2696"/>
                </a:moveTo>
                <a:lnTo>
                  <a:pt x="58545" y="2766"/>
                </a:lnTo>
                <a:lnTo>
                  <a:pt x="58581" y="2837"/>
                </a:lnTo>
                <a:lnTo>
                  <a:pt x="58827" y="3488"/>
                </a:lnTo>
                <a:lnTo>
                  <a:pt x="58933" y="3770"/>
                </a:lnTo>
                <a:lnTo>
                  <a:pt x="59056" y="4052"/>
                </a:lnTo>
                <a:lnTo>
                  <a:pt x="59180" y="4316"/>
                </a:lnTo>
                <a:lnTo>
                  <a:pt x="59303" y="4581"/>
                </a:lnTo>
                <a:lnTo>
                  <a:pt x="59462" y="4880"/>
                </a:lnTo>
                <a:lnTo>
                  <a:pt x="59585" y="5197"/>
                </a:lnTo>
                <a:lnTo>
                  <a:pt x="59691" y="5514"/>
                </a:lnTo>
                <a:lnTo>
                  <a:pt x="59779" y="5832"/>
                </a:lnTo>
                <a:lnTo>
                  <a:pt x="59849" y="6149"/>
                </a:lnTo>
                <a:lnTo>
                  <a:pt x="59867" y="6448"/>
                </a:lnTo>
                <a:lnTo>
                  <a:pt x="59849" y="6765"/>
                </a:lnTo>
                <a:lnTo>
                  <a:pt x="59779" y="7065"/>
                </a:lnTo>
                <a:lnTo>
                  <a:pt x="59726" y="7276"/>
                </a:lnTo>
                <a:lnTo>
                  <a:pt x="59655" y="7470"/>
                </a:lnTo>
                <a:lnTo>
                  <a:pt x="59497" y="7858"/>
                </a:lnTo>
                <a:lnTo>
                  <a:pt x="59444" y="7963"/>
                </a:lnTo>
                <a:lnTo>
                  <a:pt x="59373" y="8051"/>
                </a:lnTo>
                <a:lnTo>
                  <a:pt x="59303" y="8122"/>
                </a:lnTo>
                <a:lnTo>
                  <a:pt x="59215" y="8192"/>
                </a:lnTo>
                <a:lnTo>
                  <a:pt x="59180" y="8157"/>
                </a:lnTo>
                <a:lnTo>
                  <a:pt x="59144" y="8140"/>
                </a:lnTo>
                <a:lnTo>
                  <a:pt x="59127" y="8104"/>
                </a:lnTo>
                <a:lnTo>
                  <a:pt x="59144" y="8051"/>
                </a:lnTo>
                <a:lnTo>
                  <a:pt x="59303" y="7505"/>
                </a:lnTo>
                <a:lnTo>
                  <a:pt x="59373" y="7294"/>
                </a:lnTo>
                <a:lnTo>
                  <a:pt x="59409" y="7171"/>
                </a:lnTo>
                <a:lnTo>
                  <a:pt x="59426" y="7047"/>
                </a:lnTo>
                <a:lnTo>
                  <a:pt x="59162" y="7364"/>
                </a:lnTo>
                <a:lnTo>
                  <a:pt x="59109" y="7364"/>
                </a:lnTo>
                <a:lnTo>
                  <a:pt x="59074" y="7329"/>
                </a:lnTo>
                <a:lnTo>
                  <a:pt x="59039" y="7259"/>
                </a:lnTo>
                <a:lnTo>
                  <a:pt x="59003" y="7171"/>
                </a:lnTo>
                <a:lnTo>
                  <a:pt x="58951" y="7065"/>
                </a:lnTo>
                <a:lnTo>
                  <a:pt x="58933" y="6959"/>
                </a:lnTo>
                <a:lnTo>
                  <a:pt x="58915" y="6853"/>
                </a:lnTo>
                <a:lnTo>
                  <a:pt x="58915" y="6748"/>
                </a:lnTo>
                <a:lnTo>
                  <a:pt x="58915" y="6642"/>
                </a:lnTo>
                <a:lnTo>
                  <a:pt x="58951" y="6536"/>
                </a:lnTo>
                <a:lnTo>
                  <a:pt x="58986" y="6431"/>
                </a:lnTo>
                <a:lnTo>
                  <a:pt x="59039" y="6325"/>
                </a:lnTo>
                <a:lnTo>
                  <a:pt x="59215" y="5990"/>
                </a:lnTo>
                <a:lnTo>
                  <a:pt x="59409" y="5638"/>
                </a:lnTo>
                <a:lnTo>
                  <a:pt x="59444" y="5567"/>
                </a:lnTo>
                <a:lnTo>
                  <a:pt x="59444" y="5514"/>
                </a:lnTo>
                <a:lnTo>
                  <a:pt x="59426" y="5479"/>
                </a:lnTo>
                <a:lnTo>
                  <a:pt x="59268" y="5655"/>
                </a:lnTo>
                <a:lnTo>
                  <a:pt x="59144" y="5832"/>
                </a:lnTo>
                <a:lnTo>
                  <a:pt x="59003" y="6025"/>
                </a:lnTo>
                <a:lnTo>
                  <a:pt x="58827" y="6202"/>
                </a:lnTo>
                <a:lnTo>
                  <a:pt x="58757" y="6078"/>
                </a:lnTo>
                <a:lnTo>
                  <a:pt x="58704" y="5937"/>
                </a:lnTo>
                <a:lnTo>
                  <a:pt x="58651" y="5814"/>
                </a:lnTo>
                <a:lnTo>
                  <a:pt x="58633" y="5691"/>
                </a:lnTo>
                <a:lnTo>
                  <a:pt x="58633" y="5550"/>
                </a:lnTo>
                <a:lnTo>
                  <a:pt x="58633" y="5426"/>
                </a:lnTo>
                <a:lnTo>
                  <a:pt x="58669" y="5303"/>
                </a:lnTo>
                <a:lnTo>
                  <a:pt x="58704" y="5180"/>
                </a:lnTo>
                <a:lnTo>
                  <a:pt x="58827" y="4933"/>
                </a:lnTo>
                <a:lnTo>
                  <a:pt x="58951" y="4686"/>
                </a:lnTo>
                <a:lnTo>
                  <a:pt x="58986" y="4581"/>
                </a:lnTo>
                <a:lnTo>
                  <a:pt x="59039" y="4475"/>
                </a:lnTo>
                <a:lnTo>
                  <a:pt x="58968" y="4528"/>
                </a:lnTo>
                <a:lnTo>
                  <a:pt x="58898" y="4563"/>
                </a:lnTo>
                <a:lnTo>
                  <a:pt x="58792" y="4686"/>
                </a:lnTo>
                <a:lnTo>
                  <a:pt x="58686" y="4792"/>
                </a:lnTo>
                <a:lnTo>
                  <a:pt x="58581" y="4898"/>
                </a:lnTo>
                <a:lnTo>
                  <a:pt x="58510" y="4775"/>
                </a:lnTo>
                <a:lnTo>
                  <a:pt x="58475" y="4634"/>
                </a:lnTo>
                <a:lnTo>
                  <a:pt x="58440" y="4493"/>
                </a:lnTo>
                <a:lnTo>
                  <a:pt x="58440" y="4316"/>
                </a:lnTo>
                <a:lnTo>
                  <a:pt x="58457" y="4140"/>
                </a:lnTo>
                <a:lnTo>
                  <a:pt x="58493" y="3929"/>
                </a:lnTo>
                <a:lnTo>
                  <a:pt x="58545" y="3717"/>
                </a:lnTo>
                <a:lnTo>
                  <a:pt x="58633" y="3471"/>
                </a:lnTo>
                <a:lnTo>
                  <a:pt x="58563" y="3471"/>
                </a:lnTo>
                <a:lnTo>
                  <a:pt x="58528" y="3488"/>
                </a:lnTo>
                <a:lnTo>
                  <a:pt x="58475" y="3524"/>
                </a:lnTo>
                <a:lnTo>
                  <a:pt x="58422" y="3541"/>
                </a:lnTo>
                <a:lnTo>
                  <a:pt x="58387" y="3453"/>
                </a:lnTo>
                <a:lnTo>
                  <a:pt x="58369" y="3347"/>
                </a:lnTo>
                <a:lnTo>
                  <a:pt x="58352" y="3259"/>
                </a:lnTo>
                <a:lnTo>
                  <a:pt x="58352" y="3154"/>
                </a:lnTo>
                <a:lnTo>
                  <a:pt x="58369" y="3030"/>
                </a:lnTo>
                <a:lnTo>
                  <a:pt x="58404" y="2925"/>
                </a:lnTo>
                <a:lnTo>
                  <a:pt x="58440" y="2819"/>
                </a:lnTo>
                <a:lnTo>
                  <a:pt x="58493" y="2696"/>
                </a:lnTo>
                <a:close/>
                <a:moveTo>
                  <a:pt x="75476" y="7400"/>
                </a:moveTo>
                <a:lnTo>
                  <a:pt x="75476" y="7452"/>
                </a:lnTo>
                <a:lnTo>
                  <a:pt x="75476" y="7488"/>
                </a:lnTo>
                <a:lnTo>
                  <a:pt x="74789" y="8069"/>
                </a:lnTo>
                <a:lnTo>
                  <a:pt x="74737" y="7928"/>
                </a:lnTo>
                <a:lnTo>
                  <a:pt x="74684" y="7928"/>
                </a:lnTo>
                <a:lnTo>
                  <a:pt x="74384" y="8157"/>
                </a:lnTo>
                <a:lnTo>
                  <a:pt x="74278" y="8228"/>
                </a:lnTo>
                <a:lnTo>
                  <a:pt x="74208" y="8245"/>
                </a:lnTo>
                <a:lnTo>
                  <a:pt x="74138" y="8245"/>
                </a:lnTo>
                <a:lnTo>
                  <a:pt x="74190" y="8087"/>
                </a:lnTo>
                <a:lnTo>
                  <a:pt x="74243" y="7963"/>
                </a:lnTo>
                <a:lnTo>
                  <a:pt x="74314" y="7858"/>
                </a:lnTo>
                <a:lnTo>
                  <a:pt x="74402" y="7787"/>
                </a:lnTo>
                <a:lnTo>
                  <a:pt x="74666" y="7664"/>
                </a:lnTo>
                <a:lnTo>
                  <a:pt x="74930" y="7558"/>
                </a:lnTo>
                <a:lnTo>
                  <a:pt x="75195" y="7488"/>
                </a:lnTo>
                <a:lnTo>
                  <a:pt x="75476" y="7400"/>
                </a:lnTo>
                <a:close/>
                <a:moveTo>
                  <a:pt x="58158" y="2766"/>
                </a:moveTo>
                <a:lnTo>
                  <a:pt x="58158" y="3806"/>
                </a:lnTo>
                <a:lnTo>
                  <a:pt x="58070" y="3806"/>
                </a:lnTo>
                <a:lnTo>
                  <a:pt x="57982" y="3788"/>
                </a:lnTo>
                <a:lnTo>
                  <a:pt x="57876" y="3753"/>
                </a:lnTo>
                <a:lnTo>
                  <a:pt x="57823" y="3735"/>
                </a:lnTo>
                <a:lnTo>
                  <a:pt x="57770" y="3735"/>
                </a:lnTo>
                <a:lnTo>
                  <a:pt x="57893" y="3858"/>
                </a:lnTo>
                <a:lnTo>
                  <a:pt x="58017" y="3964"/>
                </a:lnTo>
                <a:lnTo>
                  <a:pt x="58140" y="4105"/>
                </a:lnTo>
                <a:lnTo>
                  <a:pt x="58175" y="4175"/>
                </a:lnTo>
                <a:lnTo>
                  <a:pt x="58211" y="4264"/>
                </a:lnTo>
                <a:lnTo>
                  <a:pt x="58281" y="4528"/>
                </a:lnTo>
                <a:lnTo>
                  <a:pt x="58281" y="4669"/>
                </a:lnTo>
                <a:lnTo>
                  <a:pt x="58281" y="4810"/>
                </a:lnTo>
                <a:lnTo>
                  <a:pt x="58175" y="4775"/>
                </a:lnTo>
                <a:lnTo>
                  <a:pt x="58087" y="4739"/>
                </a:lnTo>
                <a:lnTo>
                  <a:pt x="57929" y="4616"/>
                </a:lnTo>
                <a:lnTo>
                  <a:pt x="57753" y="4528"/>
                </a:lnTo>
                <a:lnTo>
                  <a:pt x="57664" y="4493"/>
                </a:lnTo>
                <a:lnTo>
                  <a:pt x="57559" y="4475"/>
                </a:lnTo>
                <a:lnTo>
                  <a:pt x="57717" y="4616"/>
                </a:lnTo>
                <a:lnTo>
                  <a:pt x="57964" y="4863"/>
                </a:lnTo>
                <a:lnTo>
                  <a:pt x="58087" y="5004"/>
                </a:lnTo>
                <a:lnTo>
                  <a:pt x="58211" y="5127"/>
                </a:lnTo>
                <a:lnTo>
                  <a:pt x="58352" y="5321"/>
                </a:lnTo>
                <a:lnTo>
                  <a:pt x="58440" y="5532"/>
                </a:lnTo>
                <a:lnTo>
                  <a:pt x="58510" y="5761"/>
                </a:lnTo>
                <a:lnTo>
                  <a:pt x="58545" y="5990"/>
                </a:lnTo>
                <a:lnTo>
                  <a:pt x="58510" y="6149"/>
                </a:lnTo>
                <a:lnTo>
                  <a:pt x="58422" y="6113"/>
                </a:lnTo>
                <a:lnTo>
                  <a:pt x="58352" y="6078"/>
                </a:lnTo>
                <a:lnTo>
                  <a:pt x="58211" y="5973"/>
                </a:lnTo>
                <a:lnTo>
                  <a:pt x="58070" y="5867"/>
                </a:lnTo>
                <a:lnTo>
                  <a:pt x="57982" y="5832"/>
                </a:lnTo>
                <a:lnTo>
                  <a:pt x="57911" y="5796"/>
                </a:lnTo>
                <a:lnTo>
                  <a:pt x="57893" y="5832"/>
                </a:lnTo>
                <a:lnTo>
                  <a:pt x="57893" y="5867"/>
                </a:lnTo>
                <a:lnTo>
                  <a:pt x="57929" y="5902"/>
                </a:lnTo>
                <a:lnTo>
                  <a:pt x="58352" y="6290"/>
                </a:lnTo>
                <a:lnTo>
                  <a:pt x="58457" y="6395"/>
                </a:lnTo>
                <a:lnTo>
                  <a:pt x="58545" y="6519"/>
                </a:lnTo>
                <a:lnTo>
                  <a:pt x="58633" y="6624"/>
                </a:lnTo>
                <a:lnTo>
                  <a:pt x="58686" y="6765"/>
                </a:lnTo>
                <a:lnTo>
                  <a:pt x="58739" y="6889"/>
                </a:lnTo>
                <a:lnTo>
                  <a:pt x="58774" y="7030"/>
                </a:lnTo>
                <a:lnTo>
                  <a:pt x="58810" y="7171"/>
                </a:lnTo>
                <a:lnTo>
                  <a:pt x="58810" y="7312"/>
                </a:lnTo>
                <a:lnTo>
                  <a:pt x="58792" y="7382"/>
                </a:lnTo>
                <a:lnTo>
                  <a:pt x="58774" y="7470"/>
                </a:lnTo>
                <a:lnTo>
                  <a:pt x="58281" y="7206"/>
                </a:lnTo>
                <a:lnTo>
                  <a:pt x="58352" y="7329"/>
                </a:lnTo>
                <a:lnTo>
                  <a:pt x="58422" y="7417"/>
                </a:lnTo>
                <a:lnTo>
                  <a:pt x="58563" y="7593"/>
                </a:lnTo>
                <a:lnTo>
                  <a:pt x="58722" y="7787"/>
                </a:lnTo>
                <a:lnTo>
                  <a:pt x="58845" y="7981"/>
                </a:lnTo>
                <a:lnTo>
                  <a:pt x="58880" y="8051"/>
                </a:lnTo>
                <a:lnTo>
                  <a:pt x="58898" y="8140"/>
                </a:lnTo>
                <a:lnTo>
                  <a:pt x="58898" y="8192"/>
                </a:lnTo>
                <a:lnTo>
                  <a:pt x="58880" y="8228"/>
                </a:lnTo>
                <a:lnTo>
                  <a:pt x="58845" y="8281"/>
                </a:lnTo>
                <a:lnTo>
                  <a:pt x="58810" y="8333"/>
                </a:lnTo>
                <a:lnTo>
                  <a:pt x="58352" y="7981"/>
                </a:lnTo>
                <a:lnTo>
                  <a:pt x="57576" y="7329"/>
                </a:lnTo>
                <a:lnTo>
                  <a:pt x="57435" y="7206"/>
                </a:lnTo>
                <a:lnTo>
                  <a:pt x="57294" y="7065"/>
                </a:lnTo>
                <a:lnTo>
                  <a:pt x="57189" y="6906"/>
                </a:lnTo>
                <a:lnTo>
                  <a:pt x="57101" y="6730"/>
                </a:lnTo>
                <a:lnTo>
                  <a:pt x="56995" y="6483"/>
                </a:lnTo>
                <a:lnTo>
                  <a:pt x="56924" y="6272"/>
                </a:lnTo>
                <a:lnTo>
                  <a:pt x="56854" y="6078"/>
                </a:lnTo>
                <a:lnTo>
                  <a:pt x="56801" y="5884"/>
                </a:lnTo>
                <a:lnTo>
                  <a:pt x="56784" y="5691"/>
                </a:lnTo>
                <a:lnTo>
                  <a:pt x="56766" y="5479"/>
                </a:lnTo>
                <a:lnTo>
                  <a:pt x="56784" y="5285"/>
                </a:lnTo>
                <a:lnTo>
                  <a:pt x="56819" y="5074"/>
                </a:lnTo>
                <a:lnTo>
                  <a:pt x="56872" y="4863"/>
                </a:lnTo>
                <a:lnTo>
                  <a:pt x="56977" y="4528"/>
                </a:lnTo>
                <a:lnTo>
                  <a:pt x="57065" y="4193"/>
                </a:lnTo>
                <a:lnTo>
                  <a:pt x="57136" y="4017"/>
                </a:lnTo>
                <a:lnTo>
                  <a:pt x="57206" y="3858"/>
                </a:lnTo>
                <a:lnTo>
                  <a:pt x="57294" y="3717"/>
                </a:lnTo>
                <a:lnTo>
                  <a:pt x="57418" y="3576"/>
                </a:lnTo>
                <a:lnTo>
                  <a:pt x="57471" y="3541"/>
                </a:lnTo>
                <a:lnTo>
                  <a:pt x="57506" y="3471"/>
                </a:lnTo>
                <a:lnTo>
                  <a:pt x="57559" y="3365"/>
                </a:lnTo>
                <a:lnTo>
                  <a:pt x="57647" y="3206"/>
                </a:lnTo>
                <a:lnTo>
                  <a:pt x="57753" y="3083"/>
                </a:lnTo>
                <a:lnTo>
                  <a:pt x="57876" y="2960"/>
                </a:lnTo>
                <a:lnTo>
                  <a:pt x="57999" y="2854"/>
                </a:lnTo>
                <a:lnTo>
                  <a:pt x="58070" y="2819"/>
                </a:lnTo>
                <a:lnTo>
                  <a:pt x="58158" y="2766"/>
                </a:lnTo>
                <a:close/>
                <a:moveTo>
                  <a:pt x="74490" y="8316"/>
                </a:moveTo>
                <a:lnTo>
                  <a:pt x="74490" y="8333"/>
                </a:lnTo>
                <a:lnTo>
                  <a:pt x="74437" y="8351"/>
                </a:lnTo>
                <a:lnTo>
                  <a:pt x="74437" y="8333"/>
                </a:lnTo>
                <a:lnTo>
                  <a:pt x="74490" y="8316"/>
                </a:lnTo>
                <a:close/>
                <a:moveTo>
                  <a:pt x="18482" y="4440"/>
                </a:moveTo>
                <a:lnTo>
                  <a:pt x="18534" y="4493"/>
                </a:lnTo>
                <a:lnTo>
                  <a:pt x="18587" y="4545"/>
                </a:lnTo>
                <a:lnTo>
                  <a:pt x="20279" y="6959"/>
                </a:lnTo>
                <a:lnTo>
                  <a:pt x="20384" y="7118"/>
                </a:lnTo>
                <a:lnTo>
                  <a:pt x="20455" y="7276"/>
                </a:lnTo>
                <a:lnTo>
                  <a:pt x="20490" y="7435"/>
                </a:lnTo>
                <a:lnTo>
                  <a:pt x="20508" y="7611"/>
                </a:lnTo>
                <a:lnTo>
                  <a:pt x="20508" y="7770"/>
                </a:lnTo>
                <a:lnTo>
                  <a:pt x="20472" y="7946"/>
                </a:lnTo>
                <a:lnTo>
                  <a:pt x="20402" y="8122"/>
                </a:lnTo>
                <a:lnTo>
                  <a:pt x="20331" y="8281"/>
                </a:lnTo>
                <a:lnTo>
                  <a:pt x="20261" y="8351"/>
                </a:lnTo>
                <a:lnTo>
                  <a:pt x="20208" y="8369"/>
                </a:lnTo>
                <a:lnTo>
                  <a:pt x="20120" y="8157"/>
                </a:lnTo>
                <a:lnTo>
                  <a:pt x="20032" y="7946"/>
                </a:lnTo>
                <a:lnTo>
                  <a:pt x="19961" y="7734"/>
                </a:lnTo>
                <a:lnTo>
                  <a:pt x="19926" y="7523"/>
                </a:lnTo>
                <a:lnTo>
                  <a:pt x="19891" y="7312"/>
                </a:lnTo>
                <a:lnTo>
                  <a:pt x="19856" y="7082"/>
                </a:lnTo>
                <a:lnTo>
                  <a:pt x="19838" y="6624"/>
                </a:lnTo>
                <a:lnTo>
                  <a:pt x="19715" y="6853"/>
                </a:lnTo>
                <a:lnTo>
                  <a:pt x="19680" y="6836"/>
                </a:lnTo>
                <a:lnTo>
                  <a:pt x="19644" y="6801"/>
                </a:lnTo>
                <a:lnTo>
                  <a:pt x="19486" y="6431"/>
                </a:lnTo>
                <a:lnTo>
                  <a:pt x="19345" y="6061"/>
                </a:lnTo>
                <a:lnTo>
                  <a:pt x="19292" y="5920"/>
                </a:lnTo>
                <a:lnTo>
                  <a:pt x="19239" y="5779"/>
                </a:lnTo>
                <a:lnTo>
                  <a:pt x="19169" y="5638"/>
                </a:lnTo>
                <a:lnTo>
                  <a:pt x="19063" y="5514"/>
                </a:lnTo>
                <a:lnTo>
                  <a:pt x="18887" y="5285"/>
                </a:lnTo>
                <a:lnTo>
                  <a:pt x="18728" y="5021"/>
                </a:lnTo>
                <a:lnTo>
                  <a:pt x="18605" y="4739"/>
                </a:lnTo>
                <a:lnTo>
                  <a:pt x="18482" y="4440"/>
                </a:lnTo>
                <a:close/>
                <a:moveTo>
                  <a:pt x="72446" y="8104"/>
                </a:moveTo>
                <a:lnTo>
                  <a:pt x="72552" y="8122"/>
                </a:lnTo>
                <a:lnTo>
                  <a:pt x="72658" y="8157"/>
                </a:lnTo>
                <a:lnTo>
                  <a:pt x="72851" y="8157"/>
                </a:lnTo>
                <a:lnTo>
                  <a:pt x="72957" y="8140"/>
                </a:lnTo>
                <a:lnTo>
                  <a:pt x="73028" y="8245"/>
                </a:lnTo>
                <a:lnTo>
                  <a:pt x="73028" y="8316"/>
                </a:lnTo>
                <a:lnTo>
                  <a:pt x="73010" y="8333"/>
                </a:lnTo>
                <a:lnTo>
                  <a:pt x="72992" y="8351"/>
                </a:lnTo>
                <a:lnTo>
                  <a:pt x="72728" y="8369"/>
                </a:lnTo>
                <a:lnTo>
                  <a:pt x="72481" y="8351"/>
                </a:lnTo>
                <a:lnTo>
                  <a:pt x="72217" y="8298"/>
                </a:lnTo>
                <a:lnTo>
                  <a:pt x="71935" y="8192"/>
                </a:lnTo>
                <a:lnTo>
                  <a:pt x="72059" y="8140"/>
                </a:lnTo>
                <a:lnTo>
                  <a:pt x="72111" y="8122"/>
                </a:lnTo>
                <a:lnTo>
                  <a:pt x="72147" y="8104"/>
                </a:lnTo>
                <a:close/>
                <a:moveTo>
                  <a:pt x="41086" y="3312"/>
                </a:moveTo>
                <a:lnTo>
                  <a:pt x="41121" y="3365"/>
                </a:lnTo>
                <a:lnTo>
                  <a:pt x="41139" y="3400"/>
                </a:lnTo>
                <a:lnTo>
                  <a:pt x="41121" y="3436"/>
                </a:lnTo>
                <a:lnTo>
                  <a:pt x="41103" y="3471"/>
                </a:lnTo>
                <a:lnTo>
                  <a:pt x="40892" y="3929"/>
                </a:lnTo>
                <a:lnTo>
                  <a:pt x="40769" y="4193"/>
                </a:lnTo>
                <a:lnTo>
                  <a:pt x="40733" y="4334"/>
                </a:lnTo>
                <a:lnTo>
                  <a:pt x="40698" y="4510"/>
                </a:lnTo>
                <a:lnTo>
                  <a:pt x="40804" y="4387"/>
                </a:lnTo>
                <a:lnTo>
                  <a:pt x="41103" y="3823"/>
                </a:lnTo>
                <a:lnTo>
                  <a:pt x="41139" y="3753"/>
                </a:lnTo>
                <a:lnTo>
                  <a:pt x="41209" y="3682"/>
                </a:lnTo>
                <a:lnTo>
                  <a:pt x="41280" y="3612"/>
                </a:lnTo>
                <a:lnTo>
                  <a:pt x="41385" y="3594"/>
                </a:lnTo>
                <a:lnTo>
                  <a:pt x="41368" y="3735"/>
                </a:lnTo>
                <a:lnTo>
                  <a:pt x="41332" y="3894"/>
                </a:lnTo>
                <a:lnTo>
                  <a:pt x="41262" y="4175"/>
                </a:lnTo>
                <a:lnTo>
                  <a:pt x="41191" y="4475"/>
                </a:lnTo>
                <a:lnTo>
                  <a:pt x="41174" y="4634"/>
                </a:lnTo>
                <a:lnTo>
                  <a:pt x="41156" y="4792"/>
                </a:lnTo>
                <a:lnTo>
                  <a:pt x="41209" y="4739"/>
                </a:lnTo>
                <a:lnTo>
                  <a:pt x="41244" y="4686"/>
                </a:lnTo>
                <a:lnTo>
                  <a:pt x="41297" y="4563"/>
                </a:lnTo>
                <a:lnTo>
                  <a:pt x="41332" y="4440"/>
                </a:lnTo>
                <a:lnTo>
                  <a:pt x="41368" y="4316"/>
                </a:lnTo>
                <a:lnTo>
                  <a:pt x="41438" y="4087"/>
                </a:lnTo>
                <a:lnTo>
                  <a:pt x="41491" y="3982"/>
                </a:lnTo>
                <a:lnTo>
                  <a:pt x="41526" y="3946"/>
                </a:lnTo>
                <a:lnTo>
                  <a:pt x="41579" y="3894"/>
                </a:lnTo>
                <a:lnTo>
                  <a:pt x="41632" y="3999"/>
                </a:lnTo>
                <a:lnTo>
                  <a:pt x="41649" y="4105"/>
                </a:lnTo>
                <a:lnTo>
                  <a:pt x="41649" y="4299"/>
                </a:lnTo>
                <a:lnTo>
                  <a:pt x="41632" y="4528"/>
                </a:lnTo>
                <a:lnTo>
                  <a:pt x="41597" y="4757"/>
                </a:lnTo>
                <a:lnTo>
                  <a:pt x="41561" y="4968"/>
                </a:lnTo>
                <a:lnTo>
                  <a:pt x="41509" y="5197"/>
                </a:lnTo>
                <a:lnTo>
                  <a:pt x="41368" y="5884"/>
                </a:lnTo>
                <a:lnTo>
                  <a:pt x="41350" y="6061"/>
                </a:lnTo>
                <a:lnTo>
                  <a:pt x="41332" y="6219"/>
                </a:lnTo>
                <a:lnTo>
                  <a:pt x="41332" y="6307"/>
                </a:lnTo>
                <a:lnTo>
                  <a:pt x="41350" y="6325"/>
                </a:lnTo>
                <a:lnTo>
                  <a:pt x="41368" y="6360"/>
                </a:lnTo>
                <a:lnTo>
                  <a:pt x="41456" y="6378"/>
                </a:lnTo>
                <a:lnTo>
                  <a:pt x="41579" y="6378"/>
                </a:lnTo>
                <a:lnTo>
                  <a:pt x="41667" y="6184"/>
                </a:lnTo>
                <a:lnTo>
                  <a:pt x="41738" y="5973"/>
                </a:lnTo>
                <a:lnTo>
                  <a:pt x="41808" y="5779"/>
                </a:lnTo>
                <a:lnTo>
                  <a:pt x="41861" y="5567"/>
                </a:lnTo>
                <a:lnTo>
                  <a:pt x="41931" y="5303"/>
                </a:lnTo>
                <a:lnTo>
                  <a:pt x="42002" y="5056"/>
                </a:lnTo>
                <a:lnTo>
                  <a:pt x="42108" y="4810"/>
                </a:lnTo>
                <a:lnTo>
                  <a:pt x="42213" y="4581"/>
                </a:lnTo>
                <a:lnTo>
                  <a:pt x="42319" y="4422"/>
                </a:lnTo>
                <a:lnTo>
                  <a:pt x="42425" y="4264"/>
                </a:lnTo>
                <a:lnTo>
                  <a:pt x="42548" y="4105"/>
                </a:lnTo>
                <a:lnTo>
                  <a:pt x="42707" y="3929"/>
                </a:lnTo>
                <a:lnTo>
                  <a:pt x="42689" y="4052"/>
                </a:lnTo>
                <a:lnTo>
                  <a:pt x="42654" y="4123"/>
                </a:lnTo>
                <a:lnTo>
                  <a:pt x="42478" y="4457"/>
                </a:lnTo>
                <a:lnTo>
                  <a:pt x="42301" y="4775"/>
                </a:lnTo>
                <a:lnTo>
                  <a:pt x="42231" y="4933"/>
                </a:lnTo>
                <a:lnTo>
                  <a:pt x="42160" y="5092"/>
                </a:lnTo>
                <a:lnTo>
                  <a:pt x="42108" y="5268"/>
                </a:lnTo>
                <a:lnTo>
                  <a:pt x="42076" y="5425"/>
                </a:lnTo>
                <a:lnTo>
                  <a:pt x="42076" y="5425"/>
                </a:lnTo>
                <a:lnTo>
                  <a:pt x="42125" y="5409"/>
                </a:lnTo>
                <a:lnTo>
                  <a:pt x="42160" y="5374"/>
                </a:lnTo>
                <a:lnTo>
                  <a:pt x="42213" y="5268"/>
                </a:lnTo>
                <a:lnTo>
                  <a:pt x="42354" y="4968"/>
                </a:lnTo>
                <a:lnTo>
                  <a:pt x="42530" y="4686"/>
                </a:lnTo>
                <a:lnTo>
                  <a:pt x="42724" y="4405"/>
                </a:lnTo>
                <a:lnTo>
                  <a:pt x="42953" y="4140"/>
                </a:lnTo>
                <a:lnTo>
                  <a:pt x="43129" y="3964"/>
                </a:lnTo>
                <a:lnTo>
                  <a:pt x="43218" y="4017"/>
                </a:lnTo>
                <a:lnTo>
                  <a:pt x="43270" y="4052"/>
                </a:lnTo>
                <a:lnTo>
                  <a:pt x="43306" y="4105"/>
                </a:lnTo>
                <a:lnTo>
                  <a:pt x="43358" y="4211"/>
                </a:lnTo>
                <a:lnTo>
                  <a:pt x="43218" y="4475"/>
                </a:lnTo>
                <a:lnTo>
                  <a:pt x="43059" y="4739"/>
                </a:lnTo>
                <a:lnTo>
                  <a:pt x="42900" y="5021"/>
                </a:lnTo>
                <a:lnTo>
                  <a:pt x="42830" y="5162"/>
                </a:lnTo>
                <a:lnTo>
                  <a:pt x="42777" y="5321"/>
                </a:lnTo>
                <a:lnTo>
                  <a:pt x="42865" y="5250"/>
                </a:lnTo>
                <a:lnTo>
                  <a:pt x="42936" y="5162"/>
                </a:lnTo>
                <a:lnTo>
                  <a:pt x="43041" y="5021"/>
                </a:lnTo>
                <a:lnTo>
                  <a:pt x="43235" y="4739"/>
                </a:lnTo>
                <a:lnTo>
                  <a:pt x="43482" y="4457"/>
                </a:lnTo>
                <a:lnTo>
                  <a:pt x="43570" y="4493"/>
                </a:lnTo>
                <a:lnTo>
                  <a:pt x="43587" y="4510"/>
                </a:lnTo>
                <a:lnTo>
                  <a:pt x="43605" y="4528"/>
                </a:lnTo>
                <a:lnTo>
                  <a:pt x="43640" y="4651"/>
                </a:lnTo>
                <a:lnTo>
                  <a:pt x="43640" y="4704"/>
                </a:lnTo>
                <a:lnTo>
                  <a:pt x="43640" y="4757"/>
                </a:lnTo>
                <a:lnTo>
                  <a:pt x="43623" y="4810"/>
                </a:lnTo>
                <a:lnTo>
                  <a:pt x="43605" y="4863"/>
                </a:lnTo>
                <a:lnTo>
                  <a:pt x="43552" y="4968"/>
                </a:lnTo>
                <a:lnTo>
                  <a:pt x="43182" y="5585"/>
                </a:lnTo>
                <a:lnTo>
                  <a:pt x="43147" y="5655"/>
                </a:lnTo>
                <a:lnTo>
                  <a:pt x="43129" y="5726"/>
                </a:lnTo>
                <a:lnTo>
                  <a:pt x="43200" y="5673"/>
                </a:lnTo>
                <a:lnTo>
                  <a:pt x="43288" y="5603"/>
                </a:lnTo>
                <a:lnTo>
                  <a:pt x="43411" y="5444"/>
                </a:lnTo>
                <a:lnTo>
                  <a:pt x="43552" y="5303"/>
                </a:lnTo>
                <a:lnTo>
                  <a:pt x="43693" y="5162"/>
                </a:lnTo>
                <a:lnTo>
                  <a:pt x="43746" y="5250"/>
                </a:lnTo>
                <a:lnTo>
                  <a:pt x="43799" y="5356"/>
                </a:lnTo>
                <a:lnTo>
                  <a:pt x="43834" y="5462"/>
                </a:lnTo>
                <a:lnTo>
                  <a:pt x="43834" y="5567"/>
                </a:lnTo>
                <a:lnTo>
                  <a:pt x="43834" y="5673"/>
                </a:lnTo>
                <a:lnTo>
                  <a:pt x="43817" y="5779"/>
                </a:lnTo>
                <a:lnTo>
                  <a:pt x="43799" y="5884"/>
                </a:lnTo>
                <a:lnTo>
                  <a:pt x="43746" y="5990"/>
                </a:lnTo>
                <a:lnTo>
                  <a:pt x="43658" y="6096"/>
                </a:lnTo>
                <a:lnTo>
                  <a:pt x="43570" y="6202"/>
                </a:lnTo>
                <a:lnTo>
                  <a:pt x="43447" y="6343"/>
                </a:lnTo>
                <a:lnTo>
                  <a:pt x="43323" y="6483"/>
                </a:lnTo>
                <a:lnTo>
                  <a:pt x="43218" y="6660"/>
                </a:lnTo>
                <a:lnTo>
                  <a:pt x="43112" y="6818"/>
                </a:lnTo>
                <a:lnTo>
                  <a:pt x="42530" y="7928"/>
                </a:lnTo>
                <a:lnTo>
                  <a:pt x="42460" y="8034"/>
                </a:lnTo>
                <a:lnTo>
                  <a:pt x="42372" y="8122"/>
                </a:lnTo>
                <a:lnTo>
                  <a:pt x="42389" y="7981"/>
                </a:lnTo>
                <a:lnTo>
                  <a:pt x="42425" y="7840"/>
                </a:lnTo>
                <a:lnTo>
                  <a:pt x="42478" y="7558"/>
                </a:lnTo>
                <a:lnTo>
                  <a:pt x="42566" y="7276"/>
                </a:lnTo>
                <a:lnTo>
                  <a:pt x="42601" y="6994"/>
                </a:lnTo>
                <a:lnTo>
                  <a:pt x="42495" y="7082"/>
                </a:lnTo>
                <a:lnTo>
                  <a:pt x="42460" y="7153"/>
                </a:lnTo>
                <a:lnTo>
                  <a:pt x="42090" y="8263"/>
                </a:lnTo>
                <a:lnTo>
                  <a:pt x="42037" y="8369"/>
                </a:lnTo>
                <a:lnTo>
                  <a:pt x="41984" y="8492"/>
                </a:lnTo>
                <a:lnTo>
                  <a:pt x="41931" y="8404"/>
                </a:lnTo>
                <a:lnTo>
                  <a:pt x="41896" y="8333"/>
                </a:lnTo>
                <a:lnTo>
                  <a:pt x="41896" y="8245"/>
                </a:lnTo>
                <a:lnTo>
                  <a:pt x="41896" y="8157"/>
                </a:lnTo>
                <a:lnTo>
                  <a:pt x="42315" y="6360"/>
                </a:lnTo>
                <a:lnTo>
                  <a:pt x="42231" y="6360"/>
                </a:lnTo>
                <a:lnTo>
                  <a:pt x="42213" y="6395"/>
                </a:lnTo>
                <a:lnTo>
                  <a:pt x="42196" y="6431"/>
                </a:lnTo>
                <a:lnTo>
                  <a:pt x="42072" y="6748"/>
                </a:lnTo>
                <a:lnTo>
                  <a:pt x="41967" y="7065"/>
                </a:lnTo>
                <a:lnTo>
                  <a:pt x="41843" y="7488"/>
                </a:lnTo>
                <a:lnTo>
                  <a:pt x="41738" y="7911"/>
                </a:lnTo>
                <a:lnTo>
                  <a:pt x="41720" y="7981"/>
                </a:lnTo>
                <a:lnTo>
                  <a:pt x="41685" y="8051"/>
                </a:lnTo>
                <a:lnTo>
                  <a:pt x="41649" y="7946"/>
                </a:lnTo>
                <a:lnTo>
                  <a:pt x="41632" y="7875"/>
                </a:lnTo>
                <a:lnTo>
                  <a:pt x="41649" y="7611"/>
                </a:lnTo>
                <a:lnTo>
                  <a:pt x="41667" y="7400"/>
                </a:lnTo>
                <a:lnTo>
                  <a:pt x="41649" y="7188"/>
                </a:lnTo>
                <a:lnTo>
                  <a:pt x="41579" y="7188"/>
                </a:lnTo>
                <a:lnTo>
                  <a:pt x="41561" y="7206"/>
                </a:lnTo>
                <a:lnTo>
                  <a:pt x="41561" y="7241"/>
                </a:lnTo>
                <a:lnTo>
                  <a:pt x="41456" y="7840"/>
                </a:lnTo>
                <a:lnTo>
                  <a:pt x="41385" y="7770"/>
                </a:lnTo>
                <a:lnTo>
                  <a:pt x="41350" y="7717"/>
                </a:lnTo>
                <a:lnTo>
                  <a:pt x="41280" y="7470"/>
                </a:lnTo>
                <a:lnTo>
                  <a:pt x="41227" y="7223"/>
                </a:lnTo>
                <a:lnTo>
                  <a:pt x="41191" y="6977"/>
                </a:lnTo>
                <a:lnTo>
                  <a:pt x="41191" y="6712"/>
                </a:lnTo>
                <a:lnTo>
                  <a:pt x="41191" y="6536"/>
                </a:lnTo>
                <a:lnTo>
                  <a:pt x="41174" y="6448"/>
                </a:lnTo>
                <a:lnTo>
                  <a:pt x="41121" y="6360"/>
                </a:lnTo>
                <a:lnTo>
                  <a:pt x="41086" y="6395"/>
                </a:lnTo>
                <a:lnTo>
                  <a:pt x="41068" y="6431"/>
                </a:lnTo>
                <a:lnTo>
                  <a:pt x="41068" y="6501"/>
                </a:lnTo>
                <a:lnTo>
                  <a:pt x="41068" y="6695"/>
                </a:lnTo>
                <a:lnTo>
                  <a:pt x="41068" y="6871"/>
                </a:lnTo>
                <a:lnTo>
                  <a:pt x="41068" y="7065"/>
                </a:lnTo>
                <a:lnTo>
                  <a:pt x="41050" y="7241"/>
                </a:lnTo>
                <a:lnTo>
                  <a:pt x="40998" y="7223"/>
                </a:lnTo>
                <a:lnTo>
                  <a:pt x="40962" y="7206"/>
                </a:lnTo>
                <a:lnTo>
                  <a:pt x="40927" y="7135"/>
                </a:lnTo>
                <a:lnTo>
                  <a:pt x="40857" y="6871"/>
                </a:lnTo>
                <a:lnTo>
                  <a:pt x="40786" y="6624"/>
                </a:lnTo>
                <a:lnTo>
                  <a:pt x="40751" y="6360"/>
                </a:lnTo>
                <a:lnTo>
                  <a:pt x="40716" y="6113"/>
                </a:lnTo>
                <a:lnTo>
                  <a:pt x="40680" y="5567"/>
                </a:lnTo>
                <a:lnTo>
                  <a:pt x="40663" y="5497"/>
                </a:lnTo>
                <a:lnTo>
                  <a:pt x="40628" y="5409"/>
                </a:lnTo>
                <a:lnTo>
                  <a:pt x="40610" y="5585"/>
                </a:lnTo>
                <a:lnTo>
                  <a:pt x="40592" y="5761"/>
                </a:lnTo>
                <a:lnTo>
                  <a:pt x="40592" y="6131"/>
                </a:lnTo>
                <a:lnTo>
                  <a:pt x="40628" y="6501"/>
                </a:lnTo>
                <a:lnTo>
                  <a:pt x="40663" y="6889"/>
                </a:lnTo>
                <a:lnTo>
                  <a:pt x="40575" y="6765"/>
                </a:lnTo>
                <a:lnTo>
                  <a:pt x="40557" y="6730"/>
                </a:lnTo>
                <a:lnTo>
                  <a:pt x="40540" y="6695"/>
                </a:lnTo>
                <a:lnTo>
                  <a:pt x="40487" y="6395"/>
                </a:lnTo>
                <a:lnTo>
                  <a:pt x="40451" y="6096"/>
                </a:lnTo>
                <a:lnTo>
                  <a:pt x="40451" y="5761"/>
                </a:lnTo>
                <a:lnTo>
                  <a:pt x="40434" y="5603"/>
                </a:lnTo>
                <a:lnTo>
                  <a:pt x="40416" y="5444"/>
                </a:lnTo>
                <a:lnTo>
                  <a:pt x="40363" y="5514"/>
                </a:lnTo>
                <a:lnTo>
                  <a:pt x="40346" y="5603"/>
                </a:lnTo>
                <a:lnTo>
                  <a:pt x="40311" y="6237"/>
                </a:lnTo>
                <a:lnTo>
                  <a:pt x="40311" y="6572"/>
                </a:lnTo>
                <a:lnTo>
                  <a:pt x="40258" y="6501"/>
                </a:lnTo>
                <a:lnTo>
                  <a:pt x="40222" y="6431"/>
                </a:lnTo>
                <a:lnTo>
                  <a:pt x="40187" y="6307"/>
                </a:lnTo>
                <a:lnTo>
                  <a:pt x="40011" y="5444"/>
                </a:lnTo>
                <a:lnTo>
                  <a:pt x="39976" y="5233"/>
                </a:lnTo>
                <a:lnTo>
                  <a:pt x="39993" y="5039"/>
                </a:lnTo>
                <a:lnTo>
                  <a:pt x="40029" y="4827"/>
                </a:lnTo>
                <a:lnTo>
                  <a:pt x="40081" y="4616"/>
                </a:lnTo>
                <a:lnTo>
                  <a:pt x="40152" y="4457"/>
                </a:lnTo>
                <a:lnTo>
                  <a:pt x="40222" y="4281"/>
                </a:lnTo>
                <a:lnTo>
                  <a:pt x="40311" y="4123"/>
                </a:lnTo>
                <a:lnTo>
                  <a:pt x="40416" y="3982"/>
                </a:lnTo>
                <a:lnTo>
                  <a:pt x="40645" y="3700"/>
                </a:lnTo>
                <a:lnTo>
                  <a:pt x="40892" y="3436"/>
                </a:lnTo>
                <a:lnTo>
                  <a:pt x="40927" y="3400"/>
                </a:lnTo>
                <a:lnTo>
                  <a:pt x="40980" y="3365"/>
                </a:lnTo>
                <a:lnTo>
                  <a:pt x="41086" y="3312"/>
                </a:lnTo>
                <a:close/>
                <a:moveTo>
                  <a:pt x="75001" y="8333"/>
                </a:moveTo>
                <a:lnTo>
                  <a:pt x="74930" y="8439"/>
                </a:lnTo>
                <a:lnTo>
                  <a:pt x="74877" y="8474"/>
                </a:lnTo>
                <a:lnTo>
                  <a:pt x="74842" y="8510"/>
                </a:lnTo>
                <a:lnTo>
                  <a:pt x="74772" y="8545"/>
                </a:lnTo>
                <a:lnTo>
                  <a:pt x="74719" y="8562"/>
                </a:lnTo>
                <a:lnTo>
                  <a:pt x="74560" y="8562"/>
                </a:lnTo>
                <a:lnTo>
                  <a:pt x="74613" y="8510"/>
                </a:lnTo>
                <a:lnTo>
                  <a:pt x="74666" y="8457"/>
                </a:lnTo>
                <a:lnTo>
                  <a:pt x="74772" y="8404"/>
                </a:lnTo>
                <a:lnTo>
                  <a:pt x="74877" y="8351"/>
                </a:lnTo>
                <a:lnTo>
                  <a:pt x="75001" y="8333"/>
                </a:lnTo>
                <a:close/>
                <a:moveTo>
                  <a:pt x="35589" y="8844"/>
                </a:moveTo>
                <a:lnTo>
                  <a:pt x="35642" y="8862"/>
                </a:lnTo>
                <a:lnTo>
                  <a:pt x="35747" y="8915"/>
                </a:lnTo>
                <a:lnTo>
                  <a:pt x="35448" y="8880"/>
                </a:lnTo>
                <a:lnTo>
                  <a:pt x="35536" y="8844"/>
                </a:lnTo>
                <a:close/>
                <a:moveTo>
                  <a:pt x="71847" y="8369"/>
                </a:moveTo>
                <a:lnTo>
                  <a:pt x="71953" y="8386"/>
                </a:lnTo>
                <a:lnTo>
                  <a:pt x="72059" y="8421"/>
                </a:lnTo>
                <a:lnTo>
                  <a:pt x="72252" y="8492"/>
                </a:lnTo>
                <a:lnTo>
                  <a:pt x="72446" y="8545"/>
                </a:lnTo>
                <a:lnTo>
                  <a:pt x="72887" y="8545"/>
                </a:lnTo>
                <a:lnTo>
                  <a:pt x="72922" y="8562"/>
                </a:lnTo>
                <a:lnTo>
                  <a:pt x="72904" y="8615"/>
                </a:lnTo>
                <a:lnTo>
                  <a:pt x="72869" y="8650"/>
                </a:lnTo>
                <a:lnTo>
                  <a:pt x="72781" y="8703"/>
                </a:lnTo>
                <a:lnTo>
                  <a:pt x="72693" y="8739"/>
                </a:lnTo>
                <a:lnTo>
                  <a:pt x="72658" y="8774"/>
                </a:lnTo>
                <a:lnTo>
                  <a:pt x="72640" y="8827"/>
                </a:lnTo>
                <a:lnTo>
                  <a:pt x="73045" y="8827"/>
                </a:lnTo>
                <a:lnTo>
                  <a:pt x="72939" y="8968"/>
                </a:lnTo>
                <a:lnTo>
                  <a:pt x="72816" y="9056"/>
                </a:lnTo>
                <a:lnTo>
                  <a:pt x="72746" y="9073"/>
                </a:lnTo>
                <a:lnTo>
                  <a:pt x="72693" y="9091"/>
                </a:lnTo>
                <a:lnTo>
                  <a:pt x="72605" y="9109"/>
                </a:lnTo>
                <a:lnTo>
                  <a:pt x="72534" y="9109"/>
                </a:lnTo>
                <a:lnTo>
                  <a:pt x="72481" y="9091"/>
                </a:lnTo>
                <a:lnTo>
                  <a:pt x="72411" y="9056"/>
                </a:lnTo>
                <a:lnTo>
                  <a:pt x="72305" y="8985"/>
                </a:lnTo>
                <a:lnTo>
                  <a:pt x="72252" y="8950"/>
                </a:lnTo>
                <a:lnTo>
                  <a:pt x="72217" y="8897"/>
                </a:lnTo>
                <a:lnTo>
                  <a:pt x="72217" y="8844"/>
                </a:lnTo>
                <a:lnTo>
                  <a:pt x="72217" y="8774"/>
                </a:lnTo>
                <a:lnTo>
                  <a:pt x="71600" y="8474"/>
                </a:lnTo>
                <a:lnTo>
                  <a:pt x="71724" y="8404"/>
                </a:lnTo>
                <a:lnTo>
                  <a:pt x="71847" y="8369"/>
                </a:lnTo>
                <a:close/>
                <a:moveTo>
                  <a:pt x="46459" y="9262"/>
                </a:moveTo>
                <a:lnTo>
                  <a:pt x="46442" y="9267"/>
                </a:lnTo>
                <a:lnTo>
                  <a:pt x="46459" y="9267"/>
                </a:lnTo>
                <a:lnTo>
                  <a:pt x="46459" y="9262"/>
                </a:lnTo>
                <a:close/>
                <a:moveTo>
                  <a:pt x="34831" y="8827"/>
                </a:moveTo>
                <a:lnTo>
                  <a:pt x="34937" y="8844"/>
                </a:lnTo>
                <a:lnTo>
                  <a:pt x="36117" y="9214"/>
                </a:lnTo>
                <a:lnTo>
                  <a:pt x="36205" y="9267"/>
                </a:lnTo>
                <a:lnTo>
                  <a:pt x="36294" y="9320"/>
                </a:lnTo>
                <a:lnTo>
                  <a:pt x="36258" y="9355"/>
                </a:lnTo>
                <a:lnTo>
                  <a:pt x="36029" y="9461"/>
                </a:lnTo>
                <a:lnTo>
                  <a:pt x="35800" y="9549"/>
                </a:lnTo>
                <a:lnTo>
                  <a:pt x="35554" y="9602"/>
                </a:lnTo>
                <a:lnTo>
                  <a:pt x="35325" y="9637"/>
                </a:lnTo>
                <a:lnTo>
                  <a:pt x="35078" y="9672"/>
                </a:lnTo>
                <a:lnTo>
                  <a:pt x="34831" y="9655"/>
                </a:lnTo>
                <a:lnTo>
                  <a:pt x="34585" y="9619"/>
                </a:lnTo>
                <a:lnTo>
                  <a:pt x="34338" y="9567"/>
                </a:lnTo>
                <a:lnTo>
                  <a:pt x="34215" y="9531"/>
                </a:lnTo>
                <a:lnTo>
                  <a:pt x="34091" y="9479"/>
                </a:lnTo>
                <a:lnTo>
                  <a:pt x="33968" y="9408"/>
                </a:lnTo>
                <a:lnTo>
                  <a:pt x="33862" y="9320"/>
                </a:lnTo>
                <a:lnTo>
                  <a:pt x="33897" y="9285"/>
                </a:lnTo>
                <a:lnTo>
                  <a:pt x="33915" y="9249"/>
                </a:lnTo>
                <a:lnTo>
                  <a:pt x="34532" y="8897"/>
                </a:lnTo>
                <a:lnTo>
                  <a:pt x="34637" y="8862"/>
                </a:lnTo>
                <a:lnTo>
                  <a:pt x="34726" y="8827"/>
                </a:lnTo>
                <a:close/>
                <a:moveTo>
                  <a:pt x="74032" y="8968"/>
                </a:moveTo>
                <a:lnTo>
                  <a:pt x="74102" y="8985"/>
                </a:lnTo>
                <a:lnTo>
                  <a:pt x="74684" y="9179"/>
                </a:lnTo>
                <a:lnTo>
                  <a:pt x="74789" y="9214"/>
                </a:lnTo>
                <a:lnTo>
                  <a:pt x="74913" y="9285"/>
                </a:lnTo>
                <a:lnTo>
                  <a:pt x="75018" y="9373"/>
                </a:lnTo>
                <a:lnTo>
                  <a:pt x="75107" y="9496"/>
                </a:lnTo>
                <a:lnTo>
                  <a:pt x="74966" y="9602"/>
                </a:lnTo>
                <a:lnTo>
                  <a:pt x="75054" y="9796"/>
                </a:lnTo>
                <a:lnTo>
                  <a:pt x="74877" y="9796"/>
                </a:lnTo>
                <a:lnTo>
                  <a:pt x="74719" y="9743"/>
                </a:lnTo>
                <a:lnTo>
                  <a:pt x="74578" y="9690"/>
                </a:lnTo>
                <a:lnTo>
                  <a:pt x="74455" y="9602"/>
                </a:lnTo>
                <a:lnTo>
                  <a:pt x="74296" y="9461"/>
                </a:lnTo>
                <a:lnTo>
                  <a:pt x="74155" y="9320"/>
                </a:lnTo>
                <a:lnTo>
                  <a:pt x="74032" y="9161"/>
                </a:lnTo>
                <a:lnTo>
                  <a:pt x="73926" y="8968"/>
                </a:lnTo>
                <a:close/>
                <a:moveTo>
                  <a:pt x="73468" y="9619"/>
                </a:moveTo>
                <a:lnTo>
                  <a:pt x="73503" y="9655"/>
                </a:lnTo>
                <a:lnTo>
                  <a:pt x="73538" y="9690"/>
                </a:lnTo>
                <a:lnTo>
                  <a:pt x="73556" y="9708"/>
                </a:lnTo>
                <a:lnTo>
                  <a:pt x="73574" y="9743"/>
                </a:lnTo>
                <a:lnTo>
                  <a:pt x="73556" y="9813"/>
                </a:lnTo>
                <a:lnTo>
                  <a:pt x="73556" y="9866"/>
                </a:lnTo>
                <a:lnTo>
                  <a:pt x="73486" y="9884"/>
                </a:lnTo>
                <a:lnTo>
                  <a:pt x="73468" y="9619"/>
                </a:lnTo>
                <a:close/>
                <a:moveTo>
                  <a:pt x="49014" y="7347"/>
                </a:moveTo>
                <a:lnTo>
                  <a:pt x="49137" y="7364"/>
                </a:lnTo>
                <a:lnTo>
                  <a:pt x="49243" y="7382"/>
                </a:lnTo>
                <a:lnTo>
                  <a:pt x="49243" y="7417"/>
                </a:lnTo>
                <a:lnTo>
                  <a:pt x="49225" y="7452"/>
                </a:lnTo>
                <a:lnTo>
                  <a:pt x="49172" y="7470"/>
                </a:lnTo>
                <a:lnTo>
                  <a:pt x="48732" y="7629"/>
                </a:lnTo>
                <a:lnTo>
                  <a:pt x="48679" y="7664"/>
                </a:lnTo>
                <a:lnTo>
                  <a:pt x="48591" y="7717"/>
                </a:lnTo>
                <a:lnTo>
                  <a:pt x="48714" y="7734"/>
                </a:lnTo>
                <a:lnTo>
                  <a:pt x="48820" y="7734"/>
                </a:lnTo>
                <a:lnTo>
                  <a:pt x="49032" y="7699"/>
                </a:lnTo>
                <a:lnTo>
                  <a:pt x="49225" y="7681"/>
                </a:lnTo>
                <a:lnTo>
                  <a:pt x="49313" y="7664"/>
                </a:lnTo>
                <a:lnTo>
                  <a:pt x="49419" y="7681"/>
                </a:lnTo>
                <a:lnTo>
                  <a:pt x="49454" y="7734"/>
                </a:lnTo>
                <a:lnTo>
                  <a:pt x="49472" y="7787"/>
                </a:lnTo>
                <a:lnTo>
                  <a:pt x="49454" y="7858"/>
                </a:lnTo>
                <a:lnTo>
                  <a:pt x="49437" y="7911"/>
                </a:lnTo>
                <a:lnTo>
                  <a:pt x="49349" y="7963"/>
                </a:lnTo>
                <a:lnTo>
                  <a:pt x="49243" y="7999"/>
                </a:lnTo>
                <a:lnTo>
                  <a:pt x="49032" y="8051"/>
                </a:lnTo>
                <a:lnTo>
                  <a:pt x="48820" y="8104"/>
                </a:lnTo>
                <a:lnTo>
                  <a:pt x="48714" y="8140"/>
                </a:lnTo>
                <a:lnTo>
                  <a:pt x="48609" y="8210"/>
                </a:lnTo>
                <a:lnTo>
                  <a:pt x="49331" y="8210"/>
                </a:lnTo>
                <a:lnTo>
                  <a:pt x="49366" y="8281"/>
                </a:lnTo>
                <a:lnTo>
                  <a:pt x="49366" y="8333"/>
                </a:lnTo>
                <a:lnTo>
                  <a:pt x="49331" y="8369"/>
                </a:lnTo>
                <a:lnTo>
                  <a:pt x="49296" y="8404"/>
                </a:lnTo>
                <a:lnTo>
                  <a:pt x="49155" y="8457"/>
                </a:lnTo>
                <a:lnTo>
                  <a:pt x="49014" y="8510"/>
                </a:lnTo>
                <a:lnTo>
                  <a:pt x="48873" y="8562"/>
                </a:lnTo>
                <a:lnTo>
                  <a:pt x="48802" y="8598"/>
                </a:lnTo>
                <a:lnTo>
                  <a:pt x="48767" y="8615"/>
                </a:lnTo>
                <a:lnTo>
                  <a:pt x="48750" y="8668"/>
                </a:lnTo>
                <a:lnTo>
                  <a:pt x="48838" y="8686"/>
                </a:lnTo>
                <a:lnTo>
                  <a:pt x="49313" y="8686"/>
                </a:lnTo>
                <a:lnTo>
                  <a:pt x="49366" y="8721"/>
                </a:lnTo>
                <a:lnTo>
                  <a:pt x="49402" y="8774"/>
                </a:lnTo>
                <a:lnTo>
                  <a:pt x="49419" y="8809"/>
                </a:lnTo>
                <a:lnTo>
                  <a:pt x="49402" y="8844"/>
                </a:lnTo>
                <a:lnTo>
                  <a:pt x="49384" y="8880"/>
                </a:lnTo>
                <a:lnTo>
                  <a:pt x="49331" y="8897"/>
                </a:lnTo>
                <a:lnTo>
                  <a:pt x="49120" y="8968"/>
                </a:lnTo>
                <a:lnTo>
                  <a:pt x="48750" y="9056"/>
                </a:lnTo>
                <a:lnTo>
                  <a:pt x="48714" y="9073"/>
                </a:lnTo>
                <a:lnTo>
                  <a:pt x="48662" y="9126"/>
                </a:lnTo>
                <a:lnTo>
                  <a:pt x="48838" y="9161"/>
                </a:lnTo>
                <a:lnTo>
                  <a:pt x="49190" y="9161"/>
                </a:lnTo>
                <a:lnTo>
                  <a:pt x="49366" y="9179"/>
                </a:lnTo>
                <a:lnTo>
                  <a:pt x="49366" y="9267"/>
                </a:lnTo>
                <a:lnTo>
                  <a:pt x="49349" y="9320"/>
                </a:lnTo>
                <a:lnTo>
                  <a:pt x="49296" y="9355"/>
                </a:lnTo>
                <a:lnTo>
                  <a:pt x="49243" y="9373"/>
                </a:lnTo>
                <a:lnTo>
                  <a:pt x="48750" y="9514"/>
                </a:lnTo>
                <a:lnTo>
                  <a:pt x="48679" y="9531"/>
                </a:lnTo>
                <a:lnTo>
                  <a:pt x="48556" y="9602"/>
                </a:lnTo>
                <a:lnTo>
                  <a:pt x="48644" y="9619"/>
                </a:lnTo>
                <a:lnTo>
                  <a:pt x="48732" y="9619"/>
                </a:lnTo>
                <a:lnTo>
                  <a:pt x="48873" y="9602"/>
                </a:lnTo>
                <a:lnTo>
                  <a:pt x="49014" y="9584"/>
                </a:lnTo>
                <a:lnTo>
                  <a:pt x="49155" y="9584"/>
                </a:lnTo>
                <a:lnTo>
                  <a:pt x="49120" y="9672"/>
                </a:lnTo>
                <a:lnTo>
                  <a:pt x="49084" y="9743"/>
                </a:lnTo>
                <a:lnTo>
                  <a:pt x="48996" y="9813"/>
                </a:lnTo>
                <a:lnTo>
                  <a:pt x="48891" y="9884"/>
                </a:lnTo>
                <a:lnTo>
                  <a:pt x="48785" y="9919"/>
                </a:lnTo>
                <a:lnTo>
                  <a:pt x="48662" y="9954"/>
                </a:lnTo>
                <a:lnTo>
                  <a:pt x="48433" y="9989"/>
                </a:lnTo>
                <a:lnTo>
                  <a:pt x="48203" y="10007"/>
                </a:lnTo>
                <a:lnTo>
                  <a:pt x="47974" y="9989"/>
                </a:lnTo>
                <a:lnTo>
                  <a:pt x="47745" y="9954"/>
                </a:lnTo>
                <a:lnTo>
                  <a:pt x="47728" y="9901"/>
                </a:lnTo>
                <a:lnTo>
                  <a:pt x="47728" y="9849"/>
                </a:lnTo>
                <a:lnTo>
                  <a:pt x="47763" y="9778"/>
                </a:lnTo>
                <a:lnTo>
                  <a:pt x="47922" y="9479"/>
                </a:lnTo>
                <a:lnTo>
                  <a:pt x="48080" y="9179"/>
                </a:lnTo>
                <a:lnTo>
                  <a:pt x="48151" y="9003"/>
                </a:lnTo>
                <a:lnTo>
                  <a:pt x="48221" y="8827"/>
                </a:lnTo>
                <a:lnTo>
                  <a:pt x="48256" y="8650"/>
                </a:lnTo>
                <a:lnTo>
                  <a:pt x="48292" y="8457"/>
                </a:lnTo>
                <a:lnTo>
                  <a:pt x="48309" y="8281"/>
                </a:lnTo>
                <a:lnTo>
                  <a:pt x="48309" y="8087"/>
                </a:lnTo>
                <a:lnTo>
                  <a:pt x="48292" y="7893"/>
                </a:lnTo>
                <a:lnTo>
                  <a:pt x="48256" y="7699"/>
                </a:lnTo>
                <a:lnTo>
                  <a:pt x="48239" y="7664"/>
                </a:lnTo>
                <a:lnTo>
                  <a:pt x="48256" y="7593"/>
                </a:lnTo>
                <a:lnTo>
                  <a:pt x="48538" y="7452"/>
                </a:lnTo>
                <a:lnTo>
                  <a:pt x="48679" y="7400"/>
                </a:lnTo>
                <a:lnTo>
                  <a:pt x="48785" y="7364"/>
                </a:lnTo>
                <a:lnTo>
                  <a:pt x="48908" y="7364"/>
                </a:lnTo>
                <a:lnTo>
                  <a:pt x="49014" y="7347"/>
                </a:lnTo>
                <a:close/>
                <a:moveTo>
                  <a:pt x="73820" y="9232"/>
                </a:moveTo>
                <a:lnTo>
                  <a:pt x="73891" y="9267"/>
                </a:lnTo>
                <a:lnTo>
                  <a:pt x="73944" y="9320"/>
                </a:lnTo>
                <a:lnTo>
                  <a:pt x="74049" y="9426"/>
                </a:lnTo>
                <a:lnTo>
                  <a:pt x="74138" y="9531"/>
                </a:lnTo>
                <a:lnTo>
                  <a:pt x="74243" y="9619"/>
                </a:lnTo>
                <a:lnTo>
                  <a:pt x="74701" y="9937"/>
                </a:lnTo>
                <a:lnTo>
                  <a:pt x="74701" y="9972"/>
                </a:lnTo>
                <a:lnTo>
                  <a:pt x="74666" y="9989"/>
                </a:lnTo>
                <a:lnTo>
                  <a:pt x="74648" y="10007"/>
                </a:lnTo>
                <a:lnTo>
                  <a:pt x="74613" y="9989"/>
                </a:lnTo>
                <a:lnTo>
                  <a:pt x="74296" y="9813"/>
                </a:lnTo>
                <a:lnTo>
                  <a:pt x="73979" y="9637"/>
                </a:lnTo>
                <a:lnTo>
                  <a:pt x="73891" y="9567"/>
                </a:lnTo>
                <a:lnTo>
                  <a:pt x="73838" y="9479"/>
                </a:lnTo>
                <a:lnTo>
                  <a:pt x="73820" y="9355"/>
                </a:lnTo>
                <a:lnTo>
                  <a:pt x="73820" y="9232"/>
                </a:lnTo>
                <a:close/>
                <a:moveTo>
                  <a:pt x="39800" y="7294"/>
                </a:moveTo>
                <a:lnTo>
                  <a:pt x="39905" y="7470"/>
                </a:lnTo>
                <a:lnTo>
                  <a:pt x="40011" y="7629"/>
                </a:lnTo>
                <a:lnTo>
                  <a:pt x="40134" y="7770"/>
                </a:lnTo>
                <a:lnTo>
                  <a:pt x="40275" y="7893"/>
                </a:lnTo>
                <a:lnTo>
                  <a:pt x="40751" y="8351"/>
                </a:lnTo>
                <a:lnTo>
                  <a:pt x="40663" y="8369"/>
                </a:lnTo>
                <a:lnTo>
                  <a:pt x="40592" y="8351"/>
                </a:lnTo>
                <a:lnTo>
                  <a:pt x="40434" y="8316"/>
                </a:lnTo>
                <a:lnTo>
                  <a:pt x="40275" y="8281"/>
                </a:lnTo>
                <a:lnTo>
                  <a:pt x="40205" y="8281"/>
                </a:lnTo>
                <a:lnTo>
                  <a:pt x="40117" y="8298"/>
                </a:lnTo>
                <a:lnTo>
                  <a:pt x="40170" y="8333"/>
                </a:lnTo>
                <a:lnTo>
                  <a:pt x="40222" y="8369"/>
                </a:lnTo>
                <a:lnTo>
                  <a:pt x="40328" y="8404"/>
                </a:lnTo>
                <a:lnTo>
                  <a:pt x="40434" y="8439"/>
                </a:lnTo>
                <a:lnTo>
                  <a:pt x="40540" y="8457"/>
                </a:lnTo>
                <a:lnTo>
                  <a:pt x="40733" y="8510"/>
                </a:lnTo>
                <a:lnTo>
                  <a:pt x="40927" y="8562"/>
                </a:lnTo>
                <a:lnTo>
                  <a:pt x="41139" y="8633"/>
                </a:lnTo>
                <a:lnTo>
                  <a:pt x="41244" y="8668"/>
                </a:lnTo>
                <a:lnTo>
                  <a:pt x="41297" y="8703"/>
                </a:lnTo>
                <a:lnTo>
                  <a:pt x="41332" y="8739"/>
                </a:lnTo>
                <a:lnTo>
                  <a:pt x="41103" y="8791"/>
                </a:lnTo>
                <a:lnTo>
                  <a:pt x="40857" y="8809"/>
                </a:lnTo>
                <a:lnTo>
                  <a:pt x="40610" y="8827"/>
                </a:lnTo>
                <a:lnTo>
                  <a:pt x="40346" y="8862"/>
                </a:lnTo>
                <a:lnTo>
                  <a:pt x="40469" y="8915"/>
                </a:lnTo>
                <a:lnTo>
                  <a:pt x="40575" y="8932"/>
                </a:lnTo>
                <a:lnTo>
                  <a:pt x="40786" y="8950"/>
                </a:lnTo>
                <a:lnTo>
                  <a:pt x="41597" y="8950"/>
                </a:lnTo>
                <a:lnTo>
                  <a:pt x="41614" y="9020"/>
                </a:lnTo>
                <a:lnTo>
                  <a:pt x="41509" y="9073"/>
                </a:lnTo>
                <a:lnTo>
                  <a:pt x="41385" y="9109"/>
                </a:lnTo>
                <a:lnTo>
                  <a:pt x="41174" y="9144"/>
                </a:lnTo>
                <a:lnTo>
                  <a:pt x="40945" y="9197"/>
                </a:lnTo>
                <a:lnTo>
                  <a:pt x="40716" y="9267"/>
                </a:lnTo>
                <a:lnTo>
                  <a:pt x="40786" y="9408"/>
                </a:lnTo>
                <a:lnTo>
                  <a:pt x="40487" y="9584"/>
                </a:lnTo>
                <a:lnTo>
                  <a:pt x="40980" y="9567"/>
                </a:lnTo>
                <a:lnTo>
                  <a:pt x="40927" y="9655"/>
                </a:lnTo>
                <a:lnTo>
                  <a:pt x="40874" y="9725"/>
                </a:lnTo>
                <a:lnTo>
                  <a:pt x="40716" y="9884"/>
                </a:lnTo>
                <a:lnTo>
                  <a:pt x="40645" y="9989"/>
                </a:lnTo>
                <a:lnTo>
                  <a:pt x="40540" y="10060"/>
                </a:lnTo>
                <a:lnTo>
                  <a:pt x="40451" y="10113"/>
                </a:lnTo>
                <a:lnTo>
                  <a:pt x="40328" y="10130"/>
                </a:lnTo>
                <a:lnTo>
                  <a:pt x="40011" y="10130"/>
                </a:lnTo>
                <a:lnTo>
                  <a:pt x="39852" y="10095"/>
                </a:lnTo>
                <a:lnTo>
                  <a:pt x="39694" y="10025"/>
                </a:lnTo>
                <a:lnTo>
                  <a:pt x="39623" y="9972"/>
                </a:lnTo>
                <a:lnTo>
                  <a:pt x="39571" y="9919"/>
                </a:lnTo>
                <a:lnTo>
                  <a:pt x="39535" y="9831"/>
                </a:lnTo>
                <a:lnTo>
                  <a:pt x="39535" y="9760"/>
                </a:lnTo>
                <a:lnTo>
                  <a:pt x="39518" y="9514"/>
                </a:lnTo>
                <a:lnTo>
                  <a:pt x="39535" y="9285"/>
                </a:lnTo>
                <a:lnTo>
                  <a:pt x="39606" y="8844"/>
                </a:lnTo>
                <a:lnTo>
                  <a:pt x="39659" y="8386"/>
                </a:lnTo>
                <a:lnTo>
                  <a:pt x="39694" y="8175"/>
                </a:lnTo>
                <a:lnTo>
                  <a:pt x="39694" y="7981"/>
                </a:lnTo>
                <a:lnTo>
                  <a:pt x="39694" y="7787"/>
                </a:lnTo>
                <a:lnTo>
                  <a:pt x="39659" y="7576"/>
                </a:lnTo>
                <a:lnTo>
                  <a:pt x="39641" y="7417"/>
                </a:lnTo>
                <a:lnTo>
                  <a:pt x="39659" y="7347"/>
                </a:lnTo>
                <a:lnTo>
                  <a:pt x="39694" y="7312"/>
                </a:lnTo>
                <a:lnTo>
                  <a:pt x="39729" y="7294"/>
                </a:lnTo>
                <a:close/>
                <a:moveTo>
                  <a:pt x="72887" y="9637"/>
                </a:moveTo>
                <a:lnTo>
                  <a:pt x="72904" y="9796"/>
                </a:lnTo>
                <a:lnTo>
                  <a:pt x="72904" y="9919"/>
                </a:lnTo>
                <a:lnTo>
                  <a:pt x="72887" y="10060"/>
                </a:lnTo>
                <a:lnTo>
                  <a:pt x="72851" y="10130"/>
                </a:lnTo>
                <a:lnTo>
                  <a:pt x="72816" y="10183"/>
                </a:lnTo>
                <a:lnTo>
                  <a:pt x="72763" y="10148"/>
                </a:lnTo>
                <a:lnTo>
                  <a:pt x="72728" y="10113"/>
                </a:lnTo>
                <a:lnTo>
                  <a:pt x="72693" y="10025"/>
                </a:lnTo>
                <a:lnTo>
                  <a:pt x="72675" y="9937"/>
                </a:lnTo>
                <a:lnTo>
                  <a:pt x="72658" y="9849"/>
                </a:lnTo>
                <a:lnTo>
                  <a:pt x="72658" y="9796"/>
                </a:lnTo>
                <a:lnTo>
                  <a:pt x="72693" y="9743"/>
                </a:lnTo>
                <a:lnTo>
                  <a:pt x="72763" y="9708"/>
                </a:lnTo>
                <a:lnTo>
                  <a:pt x="72887" y="9637"/>
                </a:lnTo>
                <a:close/>
                <a:moveTo>
                  <a:pt x="62069" y="6765"/>
                </a:moveTo>
                <a:lnTo>
                  <a:pt x="62069" y="6853"/>
                </a:lnTo>
                <a:lnTo>
                  <a:pt x="62051" y="6942"/>
                </a:lnTo>
                <a:lnTo>
                  <a:pt x="62016" y="7030"/>
                </a:lnTo>
                <a:lnTo>
                  <a:pt x="61981" y="7118"/>
                </a:lnTo>
                <a:lnTo>
                  <a:pt x="61893" y="7276"/>
                </a:lnTo>
                <a:lnTo>
                  <a:pt x="61858" y="7364"/>
                </a:lnTo>
                <a:lnTo>
                  <a:pt x="61822" y="7452"/>
                </a:lnTo>
                <a:lnTo>
                  <a:pt x="61893" y="7417"/>
                </a:lnTo>
                <a:lnTo>
                  <a:pt x="61946" y="7382"/>
                </a:lnTo>
                <a:lnTo>
                  <a:pt x="62051" y="7294"/>
                </a:lnTo>
                <a:lnTo>
                  <a:pt x="62157" y="7223"/>
                </a:lnTo>
                <a:lnTo>
                  <a:pt x="62210" y="7188"/>
                </a:lnTo>
                <a:lnTo>
                  <a:pt x="62280" y="7171"/>
                </a:lnTo>
                <a:lnTo>
                  <a:pt x="62280" y="7312"/>
                </a:lnTo>
                <a:lnTo>
                  <a:pt x="62245" y="7435"/>
                </a:lnTo>
                <a:lnTo>
                  <a:pt x="62157" y="7681"/>
                </a:lnTo>
                <a:lnTo>
                  <a:pt x="62087" y="7928"/>
                </a:lnTo>
                <a:lnTo>
                  <a:pt x="62051" y="8051"/>
                </a:lnTo>
                <a:lnTo>
                  <a:pt x="62016" y="8210"/>
                </a:lnTo>
                <a:lnTo>
                  <a:pt x="62087" y="8157"/>
                </a:lnTo>
                <a:lnTo>
                  <a:pt x="62139" y="8087"/>
                </a:lnTo>
                <a:lnTo>
                  <a:pt x="62228" y="7946"/>
                </a:lnTo>
                <a:lnTo>
                  <a:pt x="62298" y="7822"/>
                </a:lnTo>
                <a:lnTo>
                  <a:pt x="62333" y="7752"/>
                </a:lnTo>
                <a:lnTo>
                  <a:pt x="62386" y="7717"/>
                </a:lnTo>
                <a:lnTo>
                  <a:pt x="62421" y="7734"/>
                </a:lnTo>
                <a:lnTo>
                  <a:pt x="62492" y="7981"/>
                </a:lnTo>
                <a:lnTo>
                  <a:pt x="62545" y="8228"/>
                </a:lnTo>
                <a:lnTo>
                  <a:pt x="62580" y="8492"/>
                </a:lnTo>
                <a:lnTo>
                  <a:pt x="62580" y="8756"/>
                </a:lnTo>
                <a:lnTo>
                  <a:pt x="62562" y="8880"/>
                </a:lnTo>
                <a:lnTo>
                  <a:pt x="62545" y="9020"/>
                </a:lnTo>
                <a:lnTo>
                  <a:pt x="62492" y="9126"/>
                </a:lnTo>
                <a:lnTo>
                  <a:pt x="62439" y="9232"/>
                </a:lnTo>
                <a:lnTo>
                  <a:pt x="62369" y="9320"/>
                </a:lnTo>
                <a:lnTo>
                  <a:pt x="62280" y="9408"/>
                </a:lnTo>
                <a:lnTo>
                  <a:pt x="62175" y="9496"/>
                </a:lnTo>
                <a:lnTo>
                  <a:pt x="62051" y="9549"/>
                </a:lnTo>
                <a:lnTo>
                  <a:pt x="61963" y="9584"/>
                </a:lnTo>
                <a:lnTo>
                  <a:pt x="61840" y="9602"/>
                </a:lnTo>
                <a:lnTo>
                  <a:pt x="61805" y="9355"/>
                </a:lnTo>
                <a:lnTo>
                  <a:pt x="61770" y="9355"/>
                </a:lnTo>
                <a:lnTo>
                  <a:pt x="61752" y="9373"/>
                </a:lnTo>
                <a:lnTo>
                  <a:pt x="61664" y="9496"/>
                </a:lnTo>
                <a:lnTo>
                  <a:pt x="61593" y="9619"/>
                </a:lnTo>
                <a:lnTo>
                  <a:pt x="61523" y="9690"/>
                </a:lnTo>
                <a:lnTo>
                  <a:pt x="61435" y="9743"/>
                </a:lnTo>
                <a:lnTo>
                  <a:pt x="61347" y="9778"/>
                </a:lnTo>
                <a:lnTo>
                  <a:pt x="61241" y="9760"/>
                </a:lnTo>
                <a:lnTo>
                  <a:pt x="61223" y="9708"/>
                </a:lnTo>
                <a:lnTo>
                  <a:pt x="61206" y="9672"/>
                </a:lnTo>
                <a:lnTo>
                  <a:pt x="61223" y="9567"/>
                </a:lnTo>
                <a:lnTo>
                  <a:pt x="61241" y="9479"/>
                </a:lnTo>
                <a:lnTo>
                  <a:pt x="61259" y="9390"/>
                </a:lnTo>
                <a:lnTo>
                  <a:pt x="61188" y="9426"/>
                </a:lnTo>
                <a:lnTo>
                  <a:pt x="61153" y="9479"/>
                </a:lnTo>
                <a:lnTo>
                  <a:pt x="61082" y="9584"/>
                </a:lnTo>
                <a:lnTo>
                  <a:pt x="61012" y="9725"/>
                </a:lnTo>
                <a:lnTo>
                  <a:pt x="60924" y="9849"/>
                </a:lnTo>
                <a:lnTo>
                  <a:pt x="60818" y="9954"/>
                </a:lnTo>
                <a:lnTo>
                  <a:pt x="60712" y="10060"/>
                </a:lnTo>
                <a:lnTo>
                  <a:pt x="60589" y="10148"/>
                </a:lnTo>
                <a:lnTo>
                  <a:pt x="60466" y="10218"/>
                </a:lnTo>
                <a:lnTo>
                  <a:pt x="60201" y="10377"/>
                </a:lnTo>
                <a:lnTo>
                  <a:pt x="60131" y="10377"/>
                </a:lnTo>
                <a:lnTo>
                  <a:pt x="60096" y="10342"/>
                </a:lnTo>
                <a:lnTo>
                  <a:pt x="60219" y="10025"/>
                </a:lnTo>
                <a:lnTo>
                  <a:pt x="60360" y="9708"/>
                </a:lnTo>
                <a:lnTo>
                  <a:pt x="60501" y="9390"/>
                </a:lnTo>
                <a:lnTo>
                  <a:pt x="60642" y="9056"/>
                </a:lnTo>
                <a:lnTo>
                  <a:pt x="60589" y="9056"/>
                </a:lnTo>
                <a:lnTo>
                  <a:pt x="60554" y="9073"/>
                </a:lnTo>
                <a:lnTo>
                  <a:pt x="60519" y="9144"/>
                </a:lnTo>
                <a:lnTo>
                  <a:pt x="60096" y="9866"/>
                </a:lnTo>
                <a:lnTo>
                  <a:pt x="60008" y="10025"/>
                </a:lnTo>
                <a:lnTo>
                  <a:pt x="59937" y="10201"/>
                </a:lnTo>
                <a:lnTo>
                  <a:pt x="59884" y="10183"/>
                </a:lnTo>
                <a:lnTo>
                  <a:pt x="59849" y="10148"/>
                </a:lnTo>
                <a:lnTo>
                  <a:pt x="59849" y="10113"/>
                </a:lnTo>
                <a:lnTo>
                  <a:pt x="59849" y="10078"/>
                </a:lnTo>
                <a:lnTo>
                  <a:pt x="59867" y="9796"/>
                </a:lnTo>
                <a:lnTo>
                  <a:pt x="59902" y="9514"/>
                </a:lnTo>
                <a:lnTo>
                  <a:pt x="59990" y="9249"/>
                </a:lnTo>
                <a:lnTo>
                  <a:pt x="60078" y="8985"/>
                </a:lnTo>
                <a:lnTo>
                  <a:pt x="60254" y="8580"/>
                </a:lnTo>
                <a:lnTo>
                  <a:pt x="60254" y="8527"/>
                </a:lnTo>
                <a:lnTo>
                  <a:pt x="60272" y="8404"/>
                </a:lnTo>
                <a:lnTo>
                  <a:pt x="60096" y="8686"/>
                </a:lnTo>
                <a:lnTo>
                  <a:pt x="59972" y="8968"/>
                </a:lnTo>
                <a:lnTo>
                  <a:pt x="59832" y="9249"/>
                </a:lnTo>
                <a:lnTo>
                  <a:pt x="59673" y="9531"/>
                </a:lnTo>
                <a:lnTo>
                  <a:pt x="59638" y="9390"/>
                </a:lnTo>
                <a:lnTo>
                  <a:pt x="59620" y="9285"/>
                </a:lnTo>
                <a:lnTo>
                  <a:pt x="59620" y="9056"/>
                </a:lnTo>
                <a:lnTo>
                  <a:pt x="59655" y="8844"/>
                </a:lnTo>
                <a:lnTo>
                  <a:pt x="59691" y="8650"/>
                </a:lnTo>
                <a:lnTo>
                  <a:pt x="59743" y="8492"/>
                </a:lnTo>
                <a:lnTo>
                  <a:pt x="59796" y="8333"/>
                </a:lnTo>
                <a:lnTo>
                  <a:pt x="59884" y="8175"/>
                </a:lnTo>
                <a:lnTo>
                  <a:pt x="59955" y="8034"/>
                </a:lnTo>
                <a:lnTo>
                  <a:pt x="60043" y="7893"/>
                </a:lnTo>
                <a:lnTo>
                  <a:pt x="60149" y="7752"/>
                </a:lnTo>
                <a:lnTo>
                  <a:pt x="60378" y="7505"/>
                </a:lnTo>
                <a:lnTo>
                  <a:pt x="60607" y="7294"/>
                </a:lnTo>
                <a:lnTo>
                  <a:pt x="60836" y="7118"/>
                </a:lnTo>
                <a:lnTo>
                  <a:pt x="61100" y="6959"/>
                </a:lnTo>
                <a:lnTo>
                  <a:pt x="61364" y="6818"/>
                </a:lnTo>
                <a:lnTo>
                  <a:pt x="61470" y="6801"/>
                </a:lnTo>
                <a:lnTo>
                  <a:pt x="61523" y="6818"/>
                </a:lnTo>
                <a:lnTo>
                  <a:pt x="61452" y="6942"/>
                </a:lnTo>
                <a:lnTo>
                  <a:pt x="61364" y="7030"/>
                </a:lnTo>
                <a:lnTo>
                  <a:pt x="61276" y="7135"/>
                </a:lnTo>
                <a:lnTo>
                  <a:pt x="61188" y="7241"/>
                </a:lnTo>
                <a:lnTo>
                  <a:pt x="61241" y="7276"/>
                </a:lnTo>
                <a:lnTo>
                  <a:pt x="61276" y="7276"/>
                </a:lnTo>
                <a:lnTo>
                  <a:pt x="61329" y="7241"/>
                </a:lnTo>
                <a:lnTo>
                  <a:pt x="61646" y="6977"/>
                </a:lnTo>
                <a:lnTo>
                  <a:pt x="61734" y="6889"/>
                </a:lnTo>
                <a:lnTo>
                  <a:pt x="61822" y="6836"/>
                </a:lnTo>
                <a:lnTo>
                  <a:pt x="61928" y="6783"/>
                </a:lnTo>
                <a:lnTo>
                  <a:pt x="62069" y="6765"/>
                </a:lnTo>
                <a:close/>
                <a:moveTo>
                  <a:pt x="73380" y="9161"/>
                </a:moveTo>
                <a:lnTo>
                  <a:pt x="73345" y="9655"/>
                </a:lnTo>
                <a:lnTo>
                  <a:pt x="73309" y="9884"/>
                </a:lnTo>
                <a:lnTo>
                  <a:pt x="73257" y="10095"/>
                </a:lnTo>
                <a:lnTo>
                  <a:pt x="73221" y="10218"/>
                </a:lnTo>
                <a:lnTo>
                  <a:pt x="73151" y="10342"/>
                </a:lnTo>
                <a:lnTo>
                  <a:pt x="73116" y="10359"/>
                </a:lnTo>
                <a:lnTo>
                  <a:pt x="73098" y="10359"/>
                </a:lnTo>
                <a:lnTo>
                  <a:pt x="73028" y="10377"/>
                </a:lnTo>
                <a:lnTo>
                  <a:pt x="73010" y="10183"/>
                </a:lnTo>
                <a:lnTo>
                  <a:pt x="73028" y="9989"/>
                </a:lnTo>
                <a:lnTo>
                  <a:pt x="73045" y="9831"/>
                </a:lnTo>
                <a:lnTo>
                  <a:pt x="73080" y="9672"/>
                </a:lnTo>
                <a:lnTo>
                  <a:pt x="73133" y="9514"/>
                </a:lnTo>
                <a:lnTo>
                  <a:pt x="73186" y="9390"/>
                </a:lnTo>
                <a:lnTo>
                  <a:pt x="73274" y="9267"/>
                </a:lnTo>
                <a:lnTo>
                  <a:pt x="73380" y="9161"/>
                </a:lnTo>
                <a:close/>
                <a:moveTo>
                  <a:pt x="33757" y="9461"/>
                </a:moveTo>
                <a:lnTo>
                  <a:pt x="33827" y="9496"/>
                </a:lnTo>
                <a:lnTo>
                  <a:pt x="34708" y="9866"/>
                </a:lnTo>
                <a:lnTo>
                  <a:pt x="34726" y="9884"/>
                </a:lnTo>
                <a:lnTo>
                  <a:pt x="34761" y="9937"/>
                </a:lnTo>
                <a:lnTo>
                  <a:pt x="34356" y="10130"/>
                </a:lnTo>
                <a:lnTo>
                  <a:pt x="34144" y="10201"/>
                </a:lnTo>
                <a:lnTo>
                  <a:pt x="33933" y="10236"/>
                </a:lnTo>
                <a:lnTo>
                  <a:pt x="33510" y="10236"/>
                </a:lnTo>
                <a:lnTo>
                  <a:pt x="33087" y="10201"/>
                </a:lnTo>
                <a:lnTo>
                  <a:pt x="33140" y="10377"/>
                </a:lnTo>
                <a:lnTo>
                  <a:pt x="32981" y="10395"/>
                </a:lnTo>
                <a:lnTo>
                  <a:pt x="32682" y="10395"/>
                </a:lnTo>
                <a:lnTo>
                  <a:pt x="32523" y="10359"/>
                </a:lnTo>
                <a:lnTo>
                  <a:pt x="32400" y="10324"/>
                </a:lnTo>
                <a:lnTo>
                  <a:pt x="32259" y="10271"/>
                </a:lnTo>
                <a:lnTo>
                  <a:pt x="32118" y="10218"/>
                </a:lnTo>
                <a:lnTo>
                  <a:pt x="31995" y="10130"/>
                </a:lnTo>
                <a:lnTo>
                  <a:pt x="31995" y="10078"/>
                </a:lnTo>
                <a:lnTo>
                  <a:pt x="32030" y="10042"/>
                </a:lnTo>
                <a:lnTo>
                  <a:pt x="32083" y="10025"/>
                </a:lnTo>
                <a:lnTo>
                  <a:pt x="33545" y="9496"/>
                </a:lnTo>
                <a:lnTo>
                  <a:pt x="33616" y="9479"/>
                </a:lnTo>
                <a:lnTo>
                  <a:pt x="33686" y="9461"/>
                </a:lnTo>
                <a:close/>
                <a:moveTo>
                  <a:pt x="41949" y="9267"/>
                </a:moveTo>
                <a:lnTo>
                  <a:pt x="41984" y="9302"/>
                </a:lnTo>
                <a:lnTo>
                  <a:pt x="41984" y="9338"/>
                </a:lnTo>
                <a:lnTo>
                  <a:pt x="41949" y="9390"/>
                </a:lnTo>
                <a:lnTo>
                  <a:pt x="41808" y="9514"/>
                </a:lnTo>
                <a:lnTo>
                  <a:pt x="41667" y="9637"/>
                </a:lnTo>
                <a:lnTo>
                  <a:pt x="41350" y="9884"/>
                </a:lnTo>
                <a:lnTo>
                  <a:pt x="41209" y="10007"/>
                </a:lnTo>
                <a:lnTo>
                  <a:pt x="41068" y="10166"/>
                </a:lnTo>
                <a:lnTo>
                  <a:pt x="41015" y="10218"/>
                </a:lnTo>
                <a:lnTo>
                  <a:pt x="40945" y="10271"/>
                </a:lnTo>
                <a:lnTo>
                  <a:pt x="40804" y="10359"/>
                </a:lnTo>
                <a:lnTo>
                  <a:pt x="40733" y="10377"/>
                </a:lnTo>
                <a:lnTo>
                  <a:pt x="40628" y="10395"/>
                </a:lnTo>
                <a:lnTo>
                  <a:pt x="40769" y="10218"/>
                </a:lnTo>
                <a:lnTo>
                  <a:pt x="40910" y="10060"/>
                </a:lnTo>
                <a:lnTo>
                  <a:pt x="41068" y="9901"/>
                </a:lnTo>
                <a:lnTo>
                  <a:pt x="41244" y="9760"/>
                </a:lnTo>
                <a:lnTo>
                  <a:pt x="41420" y="9619"/>
                </a:lnTo>
                <a:lnTo>
                  <a:pt x="41597" y="9479"/>
                </a:lnTo>
                <a:lnTo>
                  <a:pt x="41790" y="9373"/>
                </a:lnTo>
                <a:lnTo>
                  <a:pt x="41949" y="9267"/>
                </a:lnTo>
                <a:close/>
                <a:moveTo>
                  <a:pt x="45156" y="5303"/>
                </a:moveTo>
                <a:lnTo>
                  <a:pt x="45261" y="5321"/>
                </a:lnTo>
                <a:lnTo>
                  <a:pt x="45156" y="5444"/>
                </a:lnTo>
                <a:lnTo>
                  <a:pt x="45067" y="5532"/>
                </a:lnTo>
                <a:lnTo>
                  <a:pt x="44838" y="5726"/>
                </a:lnTo>
                <a:lnTo>
                  <a:pt x="44627" y="5920"/>
                </a:lnTo>
                <a:lnTo>
                  <a:pt x="44539" y="6025"/>
                </a:lnTo>
                <a:lnTo>
                  <a:pt x="44451" y="6131"/>
                </a:lnTo>
                <a:lnTo>
                  <a:pt x="44486" y="6166"/>
                </a:lnTo>
                <a:lnTo>
                  <a:pt x="44521" y="6166"/>
                </a:lnTo>
                <a:lnTo>
                  <a:pt x="44574" y="6149"/>
                </a:lnTo>
                <a:lnTo>
                  <a:pt x="45296" y="5655"/>
                </a:lnTo>
                <a:lnTo>
                  <a:pt x="45402" y="5585"/>
                </a:lnTo>
                <a:lnTo>
                  <a:pt x="45525" y="5514"/>
                </a:lnTo>
                <a:lnTo>
                  <a:pt x="45596" y="5497"/>
                </a:lnTo>
                <a:lnTo>
                  <a:pt x="45649" y="5514"/>
                </a:lnTo>
                <a:lnTo>
                  <a:pt x="45684" y="5550"/>
                </a:lnTo>
                <a:lnTo>
                  <a:pt x="45719" y="5620"/>
                </a:lnTo>
                <a:lnTo>
                  <a:pt x="45614" y="5743"/>
                </a:lnTo>
                <a:lnTo>
                  <a:pt x="45490" y="5867"/>
                </a:lnTo>
                <a:lnTo>
                  <a:pt x="45226" y="6096"/>
                </a:lnTo>
                <a:lnTo>
                  <a:pt x="44733" y="6554"/>
                </a:lnTo>
                <a:lnTo>
                  <a:pt x="44786" y="6589"/>
                </a:lnTo>
                <a:lnTo>
                  <a:pt x="44821" y="6572"/>
                </a:lnTo>
                <a:lnTo>
                  <a:pt x="44891" y="6519"/>
                </a:lnTo>
                <a:lnTo>
                  <a:pt x="45349" y="6219"/>
                </a:lnTo>
                <a:lnTo>
                  <a:pt x="45825" y="5902"/>
                </a:lnTo>
                <a:lnTo>
                  <a:pt x="45931" y="5849"/>
                </a:lnTo>
                <a:lnTo>
                  <a:pt x="45984" y="5832"/>
                </a:lnTo>
                <a:lnTo>
                  <a:pt x="46036" y="5849"/>
                </a:lnTo>
                <a:lnTo>
                  <a:pt x="46089" y="5867"/>
                </a:lnTo>
                <a:lnTo>
                  <a:pt x="46125" y="5902"/>
                </a:lnTo>
                <a:lnTo>
                  <a:pt x="46248" y="6025"/>
                </a:lnTo>
                <a:lnTo>
                  <a:pt x="46213" y="6078"/>
                </a:lnTo>
                <a:lnTo>
                  <a:pt x="46160" y="6149"/>
                </a:lnTo>
                <a:lnTo>
                  <a:pt x="46054" y="6254"/>
                </a:lnTo>
                <a:lnTo>
                  <a:pt x="45948" y="6360"/>
                </a:lnTo>
                <a:lnTo>
                  <a:pt x="45895" y="6431"/>
                </a:lnTo>
                <a:lnTo>
                  <a:pt x="45843" y="6501"/>
                </a:lnTo>
                <a:lnTo>
                  <a:pt x="45931" y="6483"/>
                </a:lnTo>
                <a:lnTo>
                  <a:pt x="46001" y="6448"/>
                </a:lnTo>
                <a:lnTo>
                  <a:pt x="46142" y="6378"/>
                </a:lnTo>
                <a:lnTo>
                  <a:pt x="46424" y="6237"/>
                </a:lnTo>
                <a:lnTo>
                  <a:pt x="46653" y="6554"/>
                </a:lnTo>
                <a:lnTo>
                  <a:pt x="46583" y="6624"/>
                </a:lnTo>
                <a:lnTo>
                  <a:pt x="46512" y="6695"/>
                </a:lnTo>
                <a:lnTo>
                  <a:pt x="46336" y="6801"/>
                </a:lnTo>
                <a:lnTo>
                  <a:pt x="46160" y="6924"/>
                </a:lnTo>
                <a:lnTo>
                  <a:pt x="46072" y="6994"/>
                </a:lnTo>
                <a:lnTo>
                  <a:pt x="45984" y="7082"/>
                </a:lnTo>
                <a:lnTo>
                  <a:pt x="46724" y="6801"/>
                </a:lnTo>
                <a:lnTo>
                  <a:pt x="46759" y="6889"/>
                </a:lnTo>
                <a:lnTo>
                  <a:pt x="46794" y="6977"/>
                </a:lnTo>
                <a:lnTo>
                  <a:pt x="46812" y="7047"/>
                </a:lnTo>
                <a:lnTo>
                  <a:pt x="46829" y="7153"/>
                </a:lnTo>
                <a:lnTo>
                  <a:pt x="46494" y="7347"/>
                </a:lnTo>
                <a:lnTo>
                  <a:pt x="46142" y="7541"/>
                </a:lnTo>
                <a:lnTo>
                  <a:pt x="45807" y="7717"/>
                </a:lnTo>
                <a:lnTo>
                  <a:pt x="45490" y="7946"/>
                </a:lnTo>
                <a:lnTo>
                  <a:pt x="45561" y="7928"/>
                </a:lnTo>
                <a:lnTo>
                  <a:pt x="45631" y="7911"/>
                </a:lnTo>
                <a:lnTo>
                  <a:pt x="46494" y="7541"/>
                </a:lnTo>
                <a:lnTo>
                  <a:pt x="46618" y="7488"/>
                </a:lnTo>
                <a:lnTo>
                  <a:pt x="46688" y="7470"/>
                </a:lnTo>
                <a:lnTo>
                  <a:pt x="46882" y="7470"/>
                </a:lnTo>
                <a:lnTo>
                  <a:pt x="46882" y="7523"/>
                </a:lnTo>
                <a:lnTo>
                  <a:pt x="46847" y="7558"/>
                </a:lnTo>
                <a:lnTo>
                  <a:pt x="46776" y="7593"/>
                </a:lnTo>
                <a:lnTo>
                  <a:pt x="46142" y="8016"/>
                </a:lnTo>
                <a:lnTo>
                  <a:pt x="46054" y="8087"/>
                </a:lnTo>
                <a:lnTo>
                  <a:pt x="46036" y="8122"/>
                </a:lnTo>
                <a:lnTo>
                  <a:pt x="46036" y="8175"/>
                </a:lnTo>
                <a:lnTo>
                  <a:pt x="47199" y="7593"/>
                </a:lnTo>
                <a:lnTo>
                  <a:pt x="47375" y="7523"/>
                </a:lnTo>
                <a:lnTo>
                  <a:pt x="47534" y="7488"/>
                </a:lnTo>
                <a:lnTo>
                  <a:pt x="47710" y="7488"/>
                </a:lnTo>
                <a:lnTo>
                  <a:pt x="47781" y="7523"/>
                </a:lnTo>
                <a:lnTo>
                  <a:pt x="47869" y="7558"/>
                </a:lnTo>
                <a:lnTo>
                  <a:pt x="47886" y="7576"/>
                </a:lnTo>
                <a:lnTo>
                  <a:pt x="47922" y="7629"/>
                </a:lnTo>
                <a:lnTo>
                  <a:pt x="47886" y="7699"/>
                </a:lnTo>
                <a:lnTo>
                  <a:pt x="47833" y="7770"/>
                </a:lnTo>
                <a:lnTo>
                  <a:pt x="47693" y="7893"/>
                </a:lnTo>
                <a:lnTo>
                  <a:pt x="47552" y="7999"/>
                </a:lnTo>
                <a:lnTo>
                  <a:pt x="47411" y="8122"/>
                </a:lnTo>
                <a:lnTo>
                  <a:pt x="47252" y="8228"/>
                </a:lnTo>
                <a:lnTo>
                  <a:pt x="47182" y="8298"/>
                </a:lnTo>
                <a:lnTo>
                  <a:pt x="47111" y="8404"/>
                </a:lnTo>
                <a:lnTo>
                  <a:pt x="47358" y="8281"/>
                </a:lnTo>
                <a:lnTo>
                  <a:pt x="47569" y="8157"/>
                </a:lnTo>
                <a:lnTo>
                  <a:pt x="47781" y="8016"/>
                </a:lnTo>
                <a:lnTo>
                  <a:pt x="48010" y="7911"/>
                </a:lnTo>
                <a:lnTo>
                  <a:pt x="48045" y="7963"/>
                </a:lnTo>
                <a:lnTo>
                  <a:pt x="48063" y="8016"/>
                </a:lnTo>
                <a:lnTo>
                  <a:pt x="48063" y="8122"/>
                </a:lnTo>
                <a:lnTo>
                  <a:pt x="48045" y="8210"/>
                </a:lnTo>
                <a:lnTo>
                  <a:pt x="47992" y="8298"/>
                </a:lnTo>
                <a:lnTo>
                  <a:pt x="47886" y="8457"/>
                </a:lnTo>
                <a:lnTo>
                  <a:pt x="47745" y="8598"/>
                </a:lnTo>
                <a:lnTo>
                  <a:pt x="47587" y="8721"/>
                </a:lnTo>
                <a:lnTo>
                  <a:pt x="47428" y="8809"/>
                </a:lnTo>
                <a:lnTo>
                  <a:pt x="47129" y="8932"/>
                </a:lnTo>
                <a:lnTo>
                  <a:pt x="46829" y="9038"/>
                </a:lnTo>
                <a:lnTo>
                  <a:pt x="46477" y="9179"/>
                </a:lnTo>
                <a:lnTo>
                  <a:pt x="46459" y="9214"/>
                </a:lnTo>
                <a:lnTo>
                  <a:pt x="46459" y="9262"/>
                </a:lnTo>
                <a:lnTo>
                  <a:pt x="47552" y="8932"/>
                </a:lnTo>
                <a:lnTo>
                  <a:pt x="47675" y="8897"/>
                </a:lnTo>
                <a:lnTo>
                  <a:pt x="47745" y="8897"/>
                </a:lnTo>
                <a:lnTo>
                  <a:pt x="47816" y="8915"/>
                </a:lnTo>
                <a:lnTo>
                  <a:pt x="47798" y="8985"/>
                </a:lnTo>
                <a:lnTo>
                  <a:pt x="47781" y="9056"/>
                </a:lnTo>
                <a:lnTo>
                  <a:pt x="47763" y="9109"/>
                </a:lnTo>
                <a:lnTo>
                  <a:pt x="47728" y="9161"/>
                </a:lnTo>
                <a:lnTo>
                  <a:pt x="47622" y="9232"/>
                </a:lnTo>
                <a:lnTo>
                  <a:pt x="47516" y="9302"/>
                </a:lnTo>
                <a:lnTo>
                  <a:pt x="46706" y="9708"/>
                </a:lnTo>
                <a:lnTo>
                  <a:pt x="46371" y="9866"/>
                </a:lnTo>
                <a:lnTo>
                  <a:pt x="46494" y="9901"/>
                </a:lnTo>
                <a:lnTo>
                  <a:pt x="46600" y="9884"/>
                </a:lnTo>
                <a:lnTo>
                  <a:pt x="46688" y="9866"/>
                </a:lnTo>
                <a:lnTo>
                  <a:pt x="46776" y="9831"/>
                </a:lnTo>
                <a:lnTo>
                  <a:pt x="47164" y="9708"/>
                </a:lnTo>
                <a:lnTo>
                  <a:pt x="47340" y="9619"/>
                </a:lnTo>
                <a:lnTo>
                  <a:pt x="47446" y="9584"/>
                </a:lnTo>
                <a:lnTo>
                  <a:pt x="47569" y="9567"/>
                </a:lnTo>
                <a:lnTo>
                  <a:pt x="47516" y="9672"/>
                </a:lnTo>
                <a:lnTo>
                  <a:pt x="47481" y="9743"/>
                </a:lnTo>
                <a:lnTo>
                  <a:pt x="47358" y="9884"/>
                </a:lnTo>
                <a:lnTo>
                  <a:pt x="47217" y="10007"/>
                </a:lnTo>
                <a:lnTo>
                  <a:pt x="47058" y="10095"/>
                </a:lnTo>
                <a:lnTo>
                  <a:pt x="46900" y="10183"/>
                </a:lnTo>
                <a:lnTo>
                  <a:pt x="46565" y="10342"/>
                </a:lnTo>
                <a:lnTo>
                  <a:pt x="46213" y="10465"/>
                </a:lnTo>
                <a:lnTo>
                  <a:pt x="45843" y="10553"/>
                </a:lnTo>
                <a:lnTo>
                  <a:pt x="45490" y="10624"/>
                </a:lnTo>
                <a:lnTo>
                  <a:pt x="45296" y="10641"/>
                </a:lnTo>
                <a:lnTo>
                  <a:pt x="45120" y="10641"/>
                </a:lnTo>
                <a:lnTo>
                  <a:pt x="44944" y="10606"/>
                </a:lnTo>
                <a:lnTo>
                  <a:pt x="44750" y="10536"/>
                </a:lnTo>
                <a:lnTo>
                  <a:pt x="44609" y="10500"/>
                </a:lnTo>
                <a:lnTo>
                  <a:pt x="44539" y="10483"/>
                </a:lnTo>
                <a:lnTo>
                  <a:pt x="44363" y="10483"/>
                </a:lnTo>
                <a:lnTo>
                  <a:pt x="44257" y="10465"/>
                </a:lnTo>
                <a:lnTo>
                  <a:pt x="44063" y="10412"/>
                </a:lnTo>
                <a:lnTo>
                  <a:pt x="43887" y="10342"/>
                </a:lnTo>
                <a:lnTo>
                  <a:pt x="43711" y="10254"/>
                </a:lnTo>
                <a:lnTo>
                  <a:pt x="43711" y="10218"/>
                </a:lnTo>
                <a:lnTo>
                  <a:pt x="43728" y="10183"/>
                </a:lnTo>
                <a:lnTo>
                  <a:pt x="43781" y="10148"/>
                </a:lnTo>
                <a:lnTo>
                  <a:pt x="43834" y="10130"/>
                </a:lnTo>
                <a:lnTo>
                  <a:pt x="43869" y="10095"/>
                </a:lnTo>
                <a:lnTo>
                  <a:pt x="43852" y="10060"/>
                </a:lnTo>
                <a:lnTo>
                  <a:pt x="43834" y="10060"/>
                </a:lnTo>
                <a:lnTo>
                  <a:pt x="43711" y="10042"/>
                </a:lnTo>
                <a:lnTo>
                  <a:pt x="43464" y="10042"/>
                </a:lnTo>
                <a:lnTo>
                  <a:pt x="43323" y="10025"/>
                </a:lnTo>
                <a:lnTo>
                  <a:pt x="43394" y="9954"/>
                </a:lnTo>
                <a:lnTo>
                  <a:pt x="43447" y="9901"/>
                </a:lnTo>
                <a:lnTo>
                  <a:pt x="43658" y="9796"/>
                </a:lnTo>
                <a:lnTo>
                  <a:pt x="43834" y="9708"/>
                </a:lnTo>
                <a:lnTo>
                  <a:pt x="44010" y="9584"/>
                </a:lnTo>
                <a:lnTo>
                  <a:pt x="43922" y="9584"/>
                </a:lnTo>
                <a:lnTo>
                  <a:pt x="43852" y="9602"/>
                </a:lnTo>
                <a:lnTo>
                  <a:pt x="42865" y="9884"/>
                </a:lnTo>
                <a:lnTo>
                  <a:pt x="42777" y="9901"/>
                </a:lnTo>
                <a:lnTo>
                  <a:pt x="42618" y="9901"/>
                </a:lnTo>
                <a:lnTo>
                  <a:pt x="42707" y="9796"/>
                </a:lnTo>
                <a:lnTo>
                  <a:pt x="42777" y="9725"/>
                </a:lnTo>
                <a:lnTo>
                  <a:pt x="43711" y="9109"/>
                </a:lnTo>
                <a:lnTo>
                  <a:pt x="43975" y="8897"/>
                </a:lnTo>
                <a:lnTo>
                  <a:pt x="43869" y="8932"/>
                </a:lnTo>
                <a:lnTo>
                  <a:pt x="43764" y="8968"/>
                </a:lnTo>
                <a:lnTo>
                  <a:pt x="42988" y="9390"/>
                </a:lnTo>
                <a:lnTo>
                  <a:pt x="42795" y="9496"/>
                </a:lnTo>
                <a:lnTo>
                  <a:pt x="42742" y="9461"/>
                </a:lnTo>
                <a:lnTo>
                  <a:pt x="42742" y="9426"/>
                </a:lnTo>
                <a:lnTo>
                  <a:pt x="42742" y="9373"/>
                </a:lnTo>
                <a:lnTo>
                  <a:pt x="42759" y="9338"/>
                </a:lnTo>
                <a:lnTo>
                  <a:pt x="42848" y="9161"/>
                </a:lnTo>
                <a:lnTo>
                  <a:pt x="42953" y="9003"/>
                </a:lnTo>
                <a:lnTo>
                  <a:pt x="43077" y="8862"/>
                </a:lnTo>
                <a:lnTo>
                  <a:pt x="43218" y="8721"/>
                </a:lnTo>
                <a:lnTo>
                  <a:pt x="43394" y="8527"/>
                </a:lnTo>
                <a:lnTo>
                  <a:pt x="43570" y="8333"/>
                </a:lnTo>
                <a:lnTo>
                  <a:pt x="43464" y="8369"/>
                </a:lnTo>
                <a:lnTo>
                  <a:pt x="43358" y="8439"/>
                </a:lnTo>
                <a:lnTo>
                  <a:pt x="43182" y="8580"/>
                </a:lnTo>
                <a:lnTo>
                  <a:pt x="42830" y="8897"/>
                </a:lnTo>
                <a:lnTo>
                  <a:pt x="42495" y="9232"/>
                </a:lnTo>
                <a:lnTo>
                  <a:pt x="42478" y="9126"/>
                </a:lnTo>
                <a:lnTo>
                  <a:pt x="42478" y="9038"/>
                </a:lnTo>
                <a:lnTo>
                  <a:pt x="42495" y="8950"/>
                </a:lnTo>
                <a:lnTo>
                  <a:pt x="42530" y="8844"/>
                </a:lnTo>
                <a:lnTo>
                  <a:pt x="42601" y="8721"/>
                </a:lnTo>
                <a:lnTo>
                  <a:pt x="42707" y="8562"/>
                </a:lnTo>
                <a:lnTo>
                  <a:pt x="43024" y="8140"/>
                </a:lnTo>
                <a:lnTo>
                  <a:pt x="42988" y="8122"/>
                </a:lnTo>
                <a:lnTo>
                  <a:pt x="42953" y="8122"/>
                </a:lnTo>
                <a:lnTo>
                  <a:pt x="42883" y="8157"/>
                </a:lnTo>
                <a:lnTo>
                  <a:pt x="42830" y="8192"/>
                </a:lnTo>
                <a:lnTo>
                  <a:pt x="42759" y="8192"/>
                </a:lnTo>
                <a:lnTo>
                  <a:pt x="42742" y="8175"/>
                </a:lnTo>
                <a:lnTo>
                  <a:pt x="42742" y="8157"/>
                </a:lnTo>
                <a:lnTo>
                  <a:pt x="42883" y="7717"/>
                </a:lnTo>
                <a:lnTo>
                  <a:pt x="42971" y="7505"/>
                </a:lnTo>
                <a:lnTo>
                  <a:pt x="43059" y="7294"/>
                </a:lnTo>
                <a:lnTo>
                  <a:pt x="43200" y="7047"/>
                </a:lnTo>
                <a:lnTo>
                  <a:pt x="43341" y="6818"/>
                </a:lnTo>
                <a:lnTo>
                  <a:pt x="43499" y="6589"/>
                </a:lnTo>
                <a:lnTo>
                  <a:pt x="43676" y="6378"/>
                </a:lnTo>
                <a:lnTo>
                  <a:pt x="43852" y="6166"/>
                </a:lnTo>
                <a:lnTo>
                  <a:pt x="44046" y="5973"/>
                </a:lnTo>
                <a:lnTo>
                  <a:pt x="44257" y="5779"/>
                </a:lnTo>
                <a:lnTo>
                  <a:pt x="44468" y="5603"/>
                </a:lnTo>
                <a:lnTo>
                  <a:pt x="44680" y="5462"/>
                </a:lnTo>
                <a:lnTo>
                  <a:pt x="44909" y="5356"/>
                </a:lnTo>
                <a:lnTo>
                  <a:pt x="44979" y="5321"/>
                </a:lnTo>
                <a:lnTo>
                  <a:pt x="45067" y="5303"/>
                </a:lnTo>
                <a:close/>
                <a:moveTo>
                  <a:pt x="69627" y="7400"/>
                </a:moveTo>
                <a:lnTo>
                  <a:pt x="69469" y="7699"/>
                </a:lnTo>
                <a:lnTo>
                  <a:pt x="69187" y="8228"/>
                </a:lnTo>
                <a:lnTo>
                  <a:pt x="68870" y="8756"/>
                </a:lnTo>
                <a:lnTo>
                  <a:pt x="68641" y="9109"/>
                </a:lnTo>
                <a:lnTo>
                  <a:pt x="68605" y="9144"/>
                </a:lnTo>
                <a:lnTo>
                  <a:pt x="68553" y="9161"/>
                </a:lnTo>
                <a:lnTo>
                  <a:pt x="68535" y="9091"/>
                </a:lnTo>
                <a:lnTo>
                  <a:pt x="68517" y="9020"/>
                </a:lnTo>
                <a:lnTo>
                  <a:pt x="68535" y="8880"/>
                </a:lnTo>
                <a:lnTo>
                  <a:pt x="68553" y="8739"/>
                </a:lnTo>
                <a:lnTo>
                  <a:pt x="68553" y="8650"/>
                </a:lnTo>
                <a:lnTo>
                  <a:pt x="68535" y="8580"/>
                </a:lnTo>
                <a:lnTo>
                  <a:pt x="68482" y="8650"/>
                </a:lnTo>
                <a:lnTo>
                  <a:pt x="68464" y="8686"/>
                </a:lnTo>
                <a:lnTo>
                  <a:pt x="68394" y="9038"/>
                </a:lnTo>
                <a:lnTo>
                  <a:pt x="68323" y="9373"/>
                </a:lnTo>
                <a:lnTo>
                  <a:pt x="68288" y="9549"/>
                </a:lnTo>
                <a:lnTo>
                  <a:pt x="68235" y="9725"/>
                </a:lnTo>
                <a:lnTo>
                  <a:pt x="68147" y="9866"/>
                </a:lnTo>
                <a:lnTo>
                  <a:pt x="68042" y="10025"/>
                </a:lnTo>
                <a:lnTo>
                  <a:pt x="68006" y="10042"/>
                </a:lnTo>
                <a:lnTo>
                  <a:pt x="67971" y="10060"/>
                </a:lnTo>
                <a:lnTo>
                  <a:pt x="67918" y="10007"/>
                </a:lnTo>
                <a:lnTo>
                  <a:pt x="67901" y="9937"/>
                </a:lnTo>
                <a:lnTo>
                  <a:pt x="67848" y="9778"/>
                </a:lnTo>
                <a:lnTo>
                  <a:pt x="67813" y="9619"/>
                </a:lnTo>
                <a:lnTo>
                  <a:pt x="67777" y="9549"/>
                </a:lnTo>
                <a:lnTo>
                  <a:pt x="67742" y="9479"/>
                </a:lnTo>
                <a:lnTo>
                  <a:pt x="67724" y="9567"/>
                </a:lnTo>
                <a:lnTo>
                  <a:pt x="67707" y="9655"/>
                </a:lnTo>
                <a:lnTo>
                  <a:pt x="67724" y="9796"/>
                </a:lnTo>
                <a:lnTo>
                  <a:pt x="67760" y="10095"/>
                </a:lnTo>
                <a:lnTo>
                  <a:pt x="67777" y="10271"/>
                </a:lnTo>
                <a:lnTo>
                  <a:pt x="67795" y="10430"/>
                </a:lnTo>
                <a:lnTo>
                  <a:pt x="67795" y="10500"/>
                </a:lnTo>
                <a:lnTo>
                  <a:pt x="67777" y="10553"/>
                </a:lnTo>
                <a:lnTo>
                  <a:pt x="67742" y="10588"/>
                </a:lnTo>
                <a:lnTo>
                  <a:pt x="67672" y="10641"/>
                </a:lnTo>
                <a:lnTo>
                  <a:pt x="67584" y="10518"/>
                </a:lnTo>
                <a:lnTo>
                  <a:pt x="67513" y="10395"/>
                </a:lnTo>
                <a:lnTo>
                  <a:pt x="67460" y="10254"/>
                </a:lnTo>
                <a:lnTo>
                  <a:pt x="67425" y="10095"/>
                </a:lnTo>
                <a:lnTo>
                  <a:pt x="67407" y="9937"/>
                </a:lnTo>
                <a:lnTo>
                  <a:pt x="67425" y="9778"/>
                </a:lnTo>
                <a:lnTo>
                  <a:pt x="67443" y="9619"/>
                </a:lnTo>
                <a:lnTo>
                  <a:pt x="67478" y="9461"/>
                </a:lnTo>
                <a:lnTo>
                  <a:pt x="67566" y="9232"/>
                </a:lnTo>
                <a:lnTo>
                  <a:pt x="67672" y="9003"/>
                </a:lnTo>
                <a:lnTo>
                  <a:pt x="67795" y="8791"/>
                </a:lnTo>
                <a:lnTo>
                  <a:pt x="67936" y="8580"/>
                </a:lnTo>
                <a:lnTo>
                  <a:pt x="68112" y="8369"/>
                </a:lnTo>
                <a:lnTo>
                  <a:pt x="68306" y="8157"/>
                </a:lnTo>
                <a:lnTo>
                  <a:pt x="68500" y="7963"/>
                </a:lnTo>
                <a:lnTo>
                  <a:pt x="68711" y="7787"/>
                </a:lnTo>
                <a:lnTo>
                  <a:pt x="68923" y="7629"/>
                </a:lnTo>
                <a:lnTo>
                  <a:pt x="69152" y="7523"/>
                </a:lnTo>
                <a:lnTo>
                  <a:pt x="69381" y="7435"/>
                </a:lnTo>
                <a:lnTo>
                  <a:pt x="69627" y="7400"/>
                </a:lnTo>
                <a:close/>
                <a:moveTo>
                  <a:pt x="48080" y="10218"/>
                </a:moveTo>
                <a:lnTo>
                  <a:pt x="48609" y="10254"/>
                </a:lnTo>
                <a:lnTo>
                  <a:pt x="48485" y="10324"/>
                </a:lnTo>
                <a:lnTo>
                  <a:pt x="48362" y="10359"/>
                </a:lnTo>
                <a:lnTo>
                  <a:pt x="48133" y="10377"/>
                </a:lnTo>
                <a:lnTo>
                  <a:pt x="47693" y="10412"/>
                </a:lnTo>
                <a:lnTo>
                  <a:pt x="47182" y="10483"/>
                </a:lnTo>
                <a:lnTo>
                  <a:pt x="47305" y="10536"/>
                </a:lnTo>
                <a:lnTo>
                  <a:pt x="47411" y="10553"/>
                </a:lnTo>
                <a:lnTo>
                  <a:pt x="47604" y="10553"/>
                </a:lnTo>
                <a:lnTo>
                  <a:pt x="48045" y="10571"/>
                </a:lnTo>
                <a:lnTo>
                  <a:pt x="48521" y="10588"/>
                </a:lnTo>
                <a:lnTo>
                  <a:pt x="48415" y="10677"/>
                </a:lnTo>
                <a:lnTo>
                  <a:pt x="48380" y="10694"/>
                </a:lnTo>
                <a:lnTo>
                  <a:pt x="48362" y="10694"/>
                </a:lnTo>
                <a:lnTo>
                  <a:pt x="48027" y="10712"/>
                </a:lnTo>
                <a:lnTo>
                  <a:pt x="47675" y="10712"/>
                </a:lnTo>
                <a:lnTo>
                  <a:pt x="47217" y="10694"/>
                </a:lnTo>
                <a:lnTo>
                  <a:pt x="46724" y="10641"/>
                </a:lnTo>
                <a:lnTo>
                  <a:pt x="46759" y="10553"/>
                </a:lnTo>
                <a:lnTo>
                  <a:pt x="46829" y="10483"/>
                </a:lnTo>
                <a:lnTo>
                  <a:pt x="46953" y="10412"/>
                </a:lnTo>
                <a:lnTo>
                  <a:pt x="47094" y="10324"/>
                </a:lnTo>
                <a:lnTo>
                  <a:pt x="47252" y="10271"/>
                </a:lnTo>
                <a:lnTo>
                  <a:pt x="47411" y="10236"/>
                </a:lnTo>
                <a:lnTo>
                  <a:pt x="47587" y="10218"/>
                </a:lnTo>
                <a:close/>
                <a:moveTo>
                  <a:pt x="43781" y="10747"/>
                </a:moveTo>
                <a:lnTo>
                  <a:pt x="43824" y="10775"/>
                </a:lnTo>
                <a:lnTo>
                  <a:pt x="43824" y="10775"/>
                </a:lnTo>
                <a:lnTo>
                  <a:pt x="43781" y="10765"/>
                </a:lnTo>
                <a:lnTo>
                  <a:pt x="43781" y="10747"/>
                </a:lnTo>
                <a:close/>
                <a:moveTo>
                  <a:pt x="67495" y="10958"/>
                </a:moveTo>
                <a:lnTo>
                  <a:pt x="67513" y="10976"/>
                </a:lnTo>
                <a:lnTo>
                  <a:pt x="67531" y="10994"/>
                </a:lnTo>
                <a:lnTo>
                  <a:pt x="67548" y="11029"/>
                </a:lnTo>
                <a:lnTo>
                  <a:pt x="67495" y="11047"/>
                </a:lnTo>
                <a:lnTo>
                  <a:pt x="67460" y="10976"/>
                </a:lnTo>
                <a:lnTo>
                  <a:pt x="67495" y="10958"/>
                </a:lnTo>
                <a:close/>
                <a:moveTo>
                  <a:pt x="81713" y="10853"/>
                </a:moveTo>
                <a:lnTo>
                  <a:pt x="81784" y="10888"/>
                </a:lnTo>
                <a:lnTo>
                  <a:pt x="81801" y="10941"/>
                </a:lnTo>
                <a:lnTo>
                  <a:pt x="81819" y="10994"/>
                </a:lnTo>
                <a:lnTo>
                  <a:pt x="81819" y="11117"/>
                </a:lnTo>
                <a:lnTo>
                  <a:pt x="81713" y="10853"/>
                </a:lnTo>
                <a:close/>
                <a:moveTo>
                  <a:pt x="63567" y="6924"/>
                </a:moveTo>
                <a:lnTo>
                  <a:pt x="63672" y="6994"/>
                </a:lnTo>
                <a:lnTo>
                  <a:pt x="63778" y="7065"/>
                </a:lnTo>
                <a:lnTo>
                  <a:pt x="63972" y="7223"/>
                </a:lnTo>
                <a:lnTo>
                  <a:pt x="64166" y="7382"/>
                </a:lnTo>
                <a:lnTo>
                  <a:pt x="64377" y="7541"/>
                </a:lnTo>
                <a:lnTo>
                  <a:pt x="64359" y="7470"/>
                </a:lnTo>
                <a:lnTo>
                  <a:pt x="64324" y="7400"/>
                </a:lnTo>
                <a:lnTo>
                  <a:pt x="64236" y="7294"/>
                </a:lnTo>
                <a:lnTo>
                  <a:pt x="64148" y="7188"/>
                </a:lnTo>
                <a:lnTo>
                  <a:pt x="64130" y="7135"/>
                </a:lnTo>
                <a:lnTo>
                  <a:pt x="64095" y="7065"/>
                </a:lnTo>
                <a:lnTo>
                  <a:pt x="64183" y="7082"/>
                </a:lnTo>
                <a:lnTo>
                  <a:pt x="64254" y="7100"/>
                </a:lnTo>
                <a:lnTo>
                  <a:pt x="64817" y="7329"/>
                </a:lnTo>
                <a:lnTo>
                  <a:pt x="64994" y="7417"/>
                </a:lnTo>
                <a:lnTo>
                  <a:pt x="65152" y="7523"/>
                </a:lnTo>
                <a:lnTo>
                  <a:pt x="65311" y="7646"/>
                </a:lnTo>
                <a:lnTo>
                  <a:pt x="65452" y="7787"/>
                </a:lnTo>
                <a:lnTo>
                  <a:pt x="65593" y="7928"/>
                </a:lnTo>
                <a:lnTo>
                  <a:pt x="65716" y="8087"/>
                </a:lnTo>
                <a:lnTo>
                  <a:pt x="65822" y="8245"/>
                </a:lnTo>
                <a:lnTo>
                  <a:pt x="65910" y="8421"/>
                </a:lnTo>
                <a:lnTo>
                  <a:pt x="65786" y="8369"/>
                </a:lnTo>
                <a:lnTo>
                  <a:pt x="65698" y="8281"/>
                </a:lnTo>
                <a:lnTo>
                  <a:pt x="65593" y="8210"/>
                </a:lnTo>
                <a:lnTo>
                  <a:pt x="65487" y="8140"/>
                </a:lnTo>
                <a:lnTo>
                  <a:pt x="65469" y="8192"/>
                </a:lnTo>
                <a:lnTo>
                  <a:pt x="65469" y="8210"/>
                </a:lnTo>
                <a:lnTo>
                  <a:pt x="65522" y="8263"/>
                </a:lnTo>
                <a:lnTo>
                  <a:pt x="65751" y="8527"/>
                </a:lnTo>
                <a:lnTo>
                  <a:pt x="65980" y="8791"/>
                </a:lnTo>
                <a:lnTo>
                  <a:pt x="66121" y="8985"/>
                </a:lnTo>
                <a:lnTo>
                  <a:pt x="66209" y="9197"/>
                </a:lnTo>
                <a:lnTo>
                  <a:pt x="66245" y="9302"/>
                </a:lnTo>
                <a:lnTo>
                  <a:pt x="66280" y="9426"/>
                </a:lnTo>
                <a:lnTo>
                  <a:pt x="66297" y="9549"/>
                </a:lnTo>
                <a:lnTo>
                  <a:pt x="66297" y="9672"/>
                </a:lnTo>
                <a:lnTo>
                  <a:pt x="66262" y="9813"/>
                </a:lnTo>
                <a:lnTo>
                  <a:pt x="66174" y="9743"/>
                </a:lnTo>
                <a:lnTo>
                  <a:pt x="66104" y="9672"/>
                </a:lnTo>
                <a:lnTo>
                  <a:pt x="65980" y="9514"/>
                </a:lnTo>
                <a:lnTo>
                  <a:pt x="65716" y="9161"/>
                </a:lnTo>
                <a:lnTo>
                  <a:pt x="65434" y="8862"/>
                </a:lnTo>
                <a:lnTo>
                  <a:pt x="65364" y="8809"/>
                </a:lnTo>
                <a:lnTo>
                  <a:pt x="65276" y="8739"/>
                </a:lnTo>
                <a:lnTo>
                  <a:pt x="65187" y="8668"/>
                </a:lnTo>
                <a:lnTo>
                  <a:pt x="65046" y="8615"/>
                </a:lnTo>
                <a:lnTo>
                  <a:pt x="65258" y="8862"/>
                </a:lnTo>
                <a:lnTo>
                  <a:pt x="65557" y="9197"/>
                </a:lnTo>
                <a:lnTo>
                  <a:pt x="65716" y="9373"/>
                </a:lnTo>
                <a:lnTo>
                  <a:pt x="65839" y="9567"/>
                </a:lnTo>
                <a:lnTo>
                  <a:pt x="65945" y="9708"/>
                </a:lnTo>
                <a:lnTo>
                  <a:pt x="66033" y="9849"/>
                </a:lnTo>
                <a:lnTo>
                  <a:pt x="66104" y="10007"/>
                </a:lnTo>
                <a:lnTo>
                  <a:pt x="66174" y="10148"/>
                </a:lnTo>
                <a:lnTo>
                  <a:pt x="66227" y="10307"/>
                </a:lnTo>
                <a:lnTo>
                  <a:pt x="66262" y="10483"/>
                </a:lnTo>
                <a:lnTo>
                  <a:pt x="66297" y="10641"/>
                </a:lnTo>
                <a:lnTo>
                  <a:pt x="66315" y="10818"/>
                </a:lnTo>
                <a:lnTo>
                  <a:pt x="66315" y="10941"/>
                </a:lnTo>
                <a:lnTo>
                  <a:pt x="66227" y="10941"/>
                </a:lnTo>
                <a:lnTo>
                  <a:pt x="66156" y="10888"/>
                </a:lnTo>
                <a:lnTo>
                  <a:pt x="65945" y="10659"/>
                </a:lnTo>
                <a:lnTo>
                  <a:pt x="65734" y="10412"/>
                </a:lnTo>
                <a:lnTo>
                  <a:pt x="65557" y="10166"/>
                </a:lnTo>
                <a:lnTo>
                  <a:pt x="65381" y="9919"/>
                </a:lnTo>
                <a:lnTo>
                  <a:pt x="65046" y="9408"/>
                </a:lnTo>
                <a:lnTo>
                  <a:pt x="64994" y="9338"/>
                </a:lnTo>
                <a:lnTo>
                  <a:pt x="64906" y="9338"/>
                </a:lnTo>
                <a:lnTo>
                  <a:pt x="66015" y="11135"/>
                </a:lnTo>
                <a:lnTo>
                  <a:pt x="66015" y="11187"/>
                </a:lnTo>
                <a:lnTo>
                  <a:pt x="65875" y="11205"/>
                </a:lnTo>
                <a:lnTo>
                  <a:pt x="65734" y="11205"/>
                </a:lnTo>
                <a:lnTo>
                  <a:pt x="65593" y="11187"/>
                </a:lnTo>
                <a:lnTo>
                  <a:pt x="65469" y="11152"/>
                </a:lnTo>
                <a:lnTo>
                  <a:pt x="65364" y="11099"/>
                </a:lnTo>
                <a:lnTo>
                  <a:pt x="65240" y="11029"/>
                </a:lnTo>
                <a:lnTo>
                  <a:pt x="65135" y="10941"/>
                </a:lnTo>
                <a:lnTo>
                  <a:pt x="65046" y="10818"/>
                </a:lnTo>
                <a:lnTo>
                  <a:pt x="64395" y="9849"/>
                </a:lnTo>
                <a:lnTo>
                  <a:pt x="64166" y="9531"/>
                </a:lnTo>
                <a:lnTo>
                  <a:pt x="64183" y="9637"/>
                </a:lnTo>
                <a:lnTo>
                  <a:pt x="64201" y="9708"/>
                </a:lnTo>
                <a:lnTo>
                  <a:pt x="64271" y="9849"/>
                </a:lnTo>
                <a:lnTo>
                  <a:pt x="64412" y="10113"/>
                </a:lnTo>
                <a:lnTo>
                  <a:pt x="64588" y="10395"/>
                </a:lnTo>
                <a:lnTo>
                  <a:pt x="64747" y="10659"/>
                </a:lnTo>
                <a:lnTo>
                  <a:pt x="64817" y="10782"/>
                </a:lnTo>
                <a:lnTo>
                  <a:pt x="64835" y="10853"/>
                </a:lnTo>
                <a:lnTo>
                  <a:pt x="64853" y="10941"/>
                </a:lnTo>
                <a:lnTo>
                  <a:pt x="64765" y="10941"/>
                </a:lnTo>
                <a:lnTo>
                  <a:pt x="64677" y="10906"/>
                </a:lnTo>
                <a:lnTo>
                  <a:pt x="64606" y="10870"/>
                </a:lnTo>
                <a:lnTo>
                  <a:pt x="64536" y="10818"/>
                </a:lnTo>
                <a:lnTo>
                  <a:pt x="64201" y="10553"/>
                </a:lnTo>
                <a:lnTo>
                  <a:pt x="64042" y="10430"/>
                </a:lnTo>
                <a:lnTo>
                  <a:pt x="63901" y="10271"/>
                </a:lnTo>
                <a:lnTo>
                  <a:pt x="63655" y="10007"/>
                </a:lnTo>
                <a:lnTo>
                  <a:pt x="63443" y="9708"/>
                </a:lnTo>
                <a:lnTo>
                  <a:pt x="63249" y="9408"/>
                </a:lnTo>
                <a:lnTo>
                  <a:pt x="63091" y="9109"/>
                </a:lnTo>
                <a:lnTo>
                  <a:pt x="62950" y="8774"/>
                </a:lnTo>
                <a:lnTo>
                  <a:pt x="62844" y="8439"/>
                </a:lnTo>
                <a:lnTo>
                  <a:pt x="62756" y="8087"/>
                </a:lnTo>
                <a:lnTo>
                  <a:pt x="62686" y="7734"/>
                </a:lnTo>
                <a:lnTo>
                  <a:pt x="62668" y="7558"/>
                </a:lnTo>
                <a:lnTo>
                  <a:pt x="62650" y="7400"/>
                </a:lnTo>
                <a:lnTo>
                  <a:pt x="62668" y="7294"/>
                </a:lnTo>
                <a:lnTo>
                  <a:pt x="62721" y="7188"/>
                </a:lnTo>
                <a:lnTo>
                  <a:pt x="62774" y="7259"/>
                </a:lnTo>
                <a:lnTo>
                  <a:pt x="62827" y="7347"/>
                </a:lnTo>
                <a:lnTo>
                  <a:pt x="62897" y="7505"/>
                </a:lnTo>
                <a:lnTo>
                  <a:pt x="62932" y="7681"/>
                </a:lnTo>
                <a:lnTo>
                  <a:pt x="62985" y="7858"/>
                </a:lnTo>
                <a:lnTo>
                  <a:pt x="63108" y="8175"/>
                </a:lnTo>
                <a:lnTo>
                  <a:pt x="63197" y="8351"/>
                </a:lnTo>
                <a:lnTo>
                  <a:pt x="63302" y="8527"/>
                </a:lnTo>
                <a:lnTo>
                  <a:pt x="63267" y="8298"/>
                </a:lnTo>
                <a:lnTo>
                  <a:pt x="63144" y="7822"/>
                </a:lnTo>
                <a:lnTo>
                  <a:pt x="63091" y="7593"/>
                </a:lnTo>
                <a:lnTo>
                  <a:pt x="63073" y="7347"/>
                </a:lnTo>
                <a:lnTo>
                  <a:pt x="63073" y="7223"/>
                </a:lnTo>
                <a:lnTo>
                  <a:pt x="63073" y="7100"/>
                </a:lnTo>
                <a:lnTo>
                  <a:pt x="63179" y="7118"/>
                </a:lnTo>
                <a:lnTo>
                  <a:pt x="63267" y="7153"/>
                </a:lnTo>
                <a:lnTo>
                  <a:pt x="63338" y="7206"/>
                </a:lnTo>
                <a:lnTo>
                  <a:pt x="63408" y="7276"/>
                </a:lnTo>
                <a:lnTo>
                  <a:pt x="63760" y="7717"/>
                </a:lnTo>
                <a:lnTo>
                  <a:pt x="63831" y="7770"/>
                </a:lnTo>
                <a:lnTo>
                  <a:pt x="63884" y="7805"/>
                </a:lnTo>
                <a:lnTo>
                  <a:pt x="63884" y="7805"/>
                </a:lnTo>
                <a:lnTo>
                  <a:pt x="63796" y="7611"/>
                </a:lnTo>
                <a:lnTo>
                  <a:pt x="63672" y="7417"/>
                </a:lnTo>
                <a:lnTo>
                  <a:pt x="63584" y="7223"/>
                </a:lnTo>
                <a:lnTo>
                  <a:pt x="63549" y="7118"/>
                </a:lnTo>
                <a:lnTo>
                  <a:pt x="63531" y="6994"/>
                </a:lnTo>
                <a:lnTo>
                  <a:pt x="63531" y="6977"/>
                </a:lnTo>
                <a:lnTo>
                  <a:pt x="63567" y="6924"/>
                </a:lnTo>
                <a:close/>
                <a:moveTo>
                  <a:pt x="81185" y="10976"/>
                </a:moveTo>
                <a:lnTo>
                  <a:pt x="81308" y="11011"/>
                </a:lnTo>
                <a:lnTo>
                  <a:pt x="81379" y="11047"/>
                </a:lnTo>
                <a:lnTo>
                  <a:pt x="81431" y="11117"/>
                </a:lnTo>
                <a:lnTo>
                  <a:pt x="81467" y="11187"/>
                </a:lnTo>
                <a:lnTo>
                  <a:pt x="81467" y="11240"/>
                </a:lnTo>
                <a:lnTo>
                  <a:pt x="81449" y="11276"/>
                </a:lnTo>
                <a:lnTo>
                  <a:pt x="81396" y="11293"/>
                </a:lnTo>
                <a:lnTo>
                  <a:pt x="81343" y="11293"/>
                </a:lnTo>
                <a:lnTo>
                  <a:pt x="81255" y="11240"/>
                </a:lnTo>
                <a:lnTo>
                  <a:pt x="81220" y="11170"/>
                </a:lnTo>
                <a:lnTo>
                  <a:pt x="81202" y="11082"/>
                </a:lnTo>
                <a:lnTo>
                  <a:pt x="81185" y="10976"/>
                </a:lnTo>
                <a:close/>
                <a:moveTo>
                  <a:pt x="81608" y="11469"/>
                </a:moveTo>
                <a:lnTo>
                  <a:pt x="81643" y="11505"/>
                </a:lnTo>
                <a:lnTo>
                  <a:pt x="81590" y="11522"/>
                </a:lnTo>
                <a:lnTo>
                  <a:pt x="81590" y="11487"/>
                </a:lnTo>
                <a:lnTo>
                  <a:pt x="81608" y="11469"/>
                </a:lnTo>
                <a:close/>
                <a:moveTo>
                  <a:pt x="81044" y="11223"/>
                </a:moveTo>
                <a:lnTo>
                  <a:pt x="81132" y="11452"/>
                </a:lnTo>
                <a:lnTo>
                  <a:pt x="81150" y="11557"/>
                </a:lnTo>
                <a:lnTo>
                  <a:pt x="81167" y="11663"/>
                </a:lnTo>
                <a:lnTo>
                  <a:pt x="81026" y="11557"/>
                </a:lnTo>
                <a:lnTo>
                  <a:pt x="80991" y="11505"/>
                </a:lnTo>
                <a:lnTo>
                  <a:pt x="80973" y="11469"/>
                </a:lnTo>
                <a:lnTo>
                  <a:pt x="80973" y="11434"/>
                </a:lnTo>
                <a:lnTo>
                  <a:pt x="80991" y="11381"/>
                </a:lnTo>
                <a:lnTo>
                  <a:pt x="81044" y="11223"/>
                </a:lnTo>
                <a:close/>
                <a:moveTo>
                  <a:pt x="36893" y="9619"/>
                </a:moveTo>
                <a:lnTo>
                  <a:pt x="36945" y="9708"/>
                </a:lnTo>
                <a:lnTo>
                  <a:pt x="36981" y="9778"/>
                </a:lnTo>
                <a:lnTo>
                  <a:pt x="36998" y="9866"/>
                </a:lnTo>
                <a:lnTo>
                  <a:pt x="36998" y="9937"/>
                </a:lnTo>
                <a:lnTo>
                  <a:pt x="36981" y="10095"/>
                </a:lnTo>
                <a:lnTo>
                  <a:pt x="36945" y="10254"/>
                </a:lnTo>
                <a:lnTo>
                  <a:pt x="36857" y="10465"/>
                </a:lnTo>
                <a:lnTo>
                  <a:pt x="36752" y="10677"/>
                </a:lnTo>
                <a:lnTo>
                  <a:pt x="36611" y="10853"/>
                </a:lnTo>
                <a:lnTo>
                  <a:pt x="36470" y="11029"/>
                </a:lnTo>
                <a:lnTo>
                  <a:pt x="36311" y="11170"/>
                </a:lnTo>
                <a:lnTo>
                  <a:pt x="36135" y="11293"/>
                </a:lnTo>
                <a:lnTo>
                  <a:pt x="35924" y="11399"/>
                </a:lnTo>
                <a:lnTo>
                  <a:pt x="35695" y="11469"/>
                </a:lnTo>
                <a:lnTo>
                  <a:pt x="35113" y="11610"/>
                </a:lnTo>
                <a:lnTo>
                  <a:pt x="34831" y="11663"/>
                </a:lnTo>
                <a:lnTo>
                  <a:pt x="34532" y="11716"/>
                </a:lnTo>
                <a:lnTo>
                  <a:pt x="34320" y="11734"/>
                </a:lnTo>
                <a:lnTo>
                  <a:pt x="34109" y="11734"/>
                </a:lnTo>
                <a:lnTo>
                  <a:pt x="33897" y="11716"/>
                </a:lnTo>
                <a:lnTo>
                  <a:pt x="33704" y="11663"/>
                </a:lnTo>
                <a:lnTo>
                  <a:pt x="33545" y="11628"/>
                </a:lnTo>
                <a:lnTo>
                  <a:pt x="33422" y="11557"/>
                </a:lnTo>
                <a:lnTo>
                  <a:pt x="33351" y="11505"/>
                </a:lnTo>
                <a:lnTo>
                  <a:pt x="33298" y="11452"/>
                </a:lnTo>
                <a:lnTo>
                  <a:pt x="33246" y="11417"/>
                </a:lnTo>
                <a:lnTo>
                  <a:pt x="33193" y="11364"/>
                </a:lnTo>
                <a:lnTo>
                  <a:pt x="33122" y="11346"/>
                </a:lnTo>
                <a:lnTo>
                  <a:pt x="33069" y="11346"/>
                </a:lnTo>
                <a:lnTo>
                  <a:pt x="32928" y="11328"/>
                </a:lnTo>
                <a:lnTo>
                  <a:pt x="32893" y="11311"/>
                </a:lnTo>
                <a:lnTo>
                  <a:pt x="32840" y="11276"/>
                </a:lnTo>
                <a:lnTo>
                  <a:pt x="32118" y="10606"/>
                </a:lnTo>
                <a:lnTo>
                  <a:pt x="32083" y="10553"/>
                </a:lnTo>
                <a:lnTo>
                  <a:pt x="32048" y="10465"/>
                </a:lnTo>
                <a:lnTo>
                  <a:pt x="32312" y="10448"/>
                </a:lnTo>
                <a:lnTo>
                  <a:pt x="32629" y="10465"/>
                </a:lnTo>
                <a:lnTo>
                  <a:pt x="33017" y="10518"/>
                </a:lnTo>
                <a:lnTo>
                  <a:pt x="33492" y="10606"/>
                </a:lnTo>
                <a:lnTo>
                  <a:pt x="33351" y="11047"/>
                </a:lnTo>
                <a:lnTo>
                  <a:pt x="33387" y="11047"/>
                </a:lnTo>
                <a:lnTo>
                  <a:pt x="33422" y="11029"/>
                </a:lnTo>
                <a:lnTo>
                  <a:pt x="33457" y="10994"/>
                </a:lnTo>
                <a:lnTo>
                  <a:pt x="33545" y="10888"/>
                </a:lnTo>
                <a:lnTo>
                  <a:pt x="33739" y="10694"/>
                </a:lnTo>
                <a:lnTo>
                  <a:pt x="33950" y="10518"/>
                </a:lnTo>
                <a:lnTo>
                  <a:pt x="34197" y="10377"/>
                </a:lnTo>
                <a:lnTo>
                  <a:pt x="34444" y="10271"/>
                </a:lnTo>
                <a:lnTo>
                  <a:pt x="34567" y="10236"/>
                </a:lnTo>
                <a:lnTo>
                  <a:pt x="34690" y="10201"/>
                </a:lnTo>
                <a:lnTo>
                  <a:pt x="34726" y="10254"/>
                </a:lnTo>
                <a:lnTo>
                  <a:pt x="34726" y="10307"/>
                </a:lnTo>
                <a:lnTo>
                  <a:pt x="34690" y="10377"/>
                </a:lnTo>
                <a:lnTo>
                  <a:pt x="34303" y="10976"/>
                </a:lnTo>
                <a:lnTo>
                  <a:pt x="34232" y="11099"/>
                </a:lnTo>
                <a:lnTo>
                  <a:pt x="34179" y="11223"/>
                </a:lnTo>
                <a:lnTo>
                  <a:pt x="34179" y="11258"/>
                </a:lnTo>
                <a:lnTo>
                  <a:pt x="34179" y="11311"/>
                </a:lnTo>
                <a:lnTo>
                  <a:pt x="34232" y="11311"/>
                </a:lnTo>
                <a:lnTo>
                  <a:pt x="34267" y="11276"/>
                </a:lnTo>
                <a:lnTo>
                  <a:pt x="34320" y="11205"/>
                </a:lnTo>
                <a:lnTo>
                  <a:pt x="34585" y="10818"/>
                </a:lnTo>
                <a:lnTo>
                  <a:pt x="34866" y="10430"/>
                </a:lnTo>
                <a:lnTo>
                  <a:pt x="35060" y="10218"/>
                </a:lnTo>
                <a:lnTo>
                  <a:pt x="35289" y="10042"/>
                </a:lnTo>
                <a:lnTo>
                  <a:pt x="35518" y="9884"/>
                </a:lnTo>
                <a:lnTo>
                  <a:pt x="35642" y="9813"/>
                </a:lnTo>
                <a:lnTo>
                  <a:pt x="35783" y="9760"/>
                </a:lnTo>
                <a:lnTo>
                  <a:pt x="36012" y="9672"/>
                </a:lnTo>
                <a:lnTo>
                  <a:pt x="36153" y="9655"/>
                </a:lnTo>
                <a:lnTo>
                  <a:pt x="36294" y="9637"/>
                </a:lnTo>
                <a:lnTo>
                  <a:pt x="36241" y="9760"/>
                </a:lnTo>
                <a:lnTo>
                  <a:pt x="36170" y="9849"/>
                </a:lnTo>
                <a:lnTo>
                  <a:pt x="36047" y="10007"/>
                </a:lnTo>
                <a:lnTo>
                  <a:pt x="35747" y="10377"/>
                </a:lnTo>
                <a:lnTo>
                  <a:pt x="35483" y="10747"/>
                </a:lnTo>
                <a:lnTo>
                  <a:pt x="35554" y="10765"/>
                </a:lnTo>
                <a:lnTo>
                  <a:pt x="35589" y="10747"/>
                </a:lnTo>
                <a:lnTo>
                  <a:pt x="35624" y="10677"/>
                </a:lnTo>
                <a:lnTo>
                  <a:pt x="35924" y="10359"/>
                </a:lnTo>
                <a:lnTo>
                  <a:pt x="36065" y="10201"/>
                </a:lnTo>
                <a:lnTo>
                  <a:pt x="36223" y="10042"/>
                </a:lnTo>
                <a:lnTo>
                  <a:pt x="36346" y="9937"/>
                </a:lnTo>
                <a:lnTo>
                  <a:pt x="36470" y="9849"/>
                </a:lnTo>
                <a:lnTo>
                  <a:pt x="36752" y="9672"/>
                </a:lnTo>
                <a:lnTo>
                  <a:pt x="36822" y="9637"/>
                </a:lnTo>
                <a:lnTo>
                  <a:pt x="36893" y="9619"/>
                </a:lnTo>
                <a:close/>
                <a:moveTo>
                  <a:pt x="81854" y="11646"/>
                </a:moveTo>
                <a:lnTo>
                  <a:pt x="81872" y="11681"/>
                </a:lnTo>
                <a:lnTo>
                  <a:pt x="81854" y="11716"/>
                </a:lnTo>
                <a:lnTo>
                  <a:pt x="81837" y="11751"/>
                </a:lnTo>
                <a:lnTo>
                  <a:pt x="81801" y="11769"/>
                </a:lnTo>
                <a:lnTo>
                  <a:pt x="81749" y="11769"/>
                </a:lnTo>
                <a:lnTo>
                  <a:pt x="81749" y="11734"/>
                </a:lnTo>
                <a:lnTo>
                  <a:pt x="81766" y="11716"/>
                </a:lnTo>
                <a:lnTo>
                  <a:pt x="81854" y="11646"/>
                </a:lnTo>
                <a:close/>
                <a:moveTo>
                  <a:pt x="60988" y="11761"/>
                </a:moveTo>
                <a:lnTo>
                  <a:pt x="60977" y="11769"/>
                </a:lnTo>
                <a:lnTo>
                  <a:pt x="60994" y="11787"/>
                </a:lnTo>
                <a:lnTo>
                  <a:pt x="60988" y="11761"/>
                </a:lnTo>
                <a:close/>
                <a:moveTo>
                  <a:pt x="70015" y="7294"/>
                </a:moveTo>
                <a:lnTo>
                  <a:pt x="70032" y="7400"/>
                </a:lnTo>
                <a:lnTo>
                  <a:pt x="70032" y="7488"/>
                </a:lnTo>
                <a:lnTo>
                  <a:pt x="69997" y="7646"/>
                </a:lnTo>
                <a:lnTo>
                  <a:pt x="69944" y="7928"/>
                </a:lnTo>
                <a:lnTo>
                  <a:pt x="69909" y="8210"/>
                </a:lnTo>
                <a:lnTo>
                  <a:pt x="69892" y="8492"/>
                </a:lnTo>
                <a:lnTo>
                  <a:pt x="69892" y="8774"/>
                </a:lnTo>
                <a:lnTo>
                  <a:pt x="69874" y="9109"/>
                </a:lnTo>
                <a:lnTo>
                  <a:pt x="69856" y="9443"/>
                </a:lnTo>
                <a:lnTo>
                  <a:pt x="69821" y="9760"/>
                </a:lnTo>
                <a:lnTo>
                  <a:pt x="69751" y="10078"/>
                </a:lnTo>
                <a:lnTo>
                  <a:pt x="69715" y="10254"/>
                </a:lnTo>
                <a:lnTo>
                  <a:pt x="69662" y="10412"/>
                </a:lnTo>
                <a:lnTo>
                  <a:pt x="69592" y="10571"/>
                </a:lnTo>
                <a:lnTo>
                  <a:pt x="69522" y="10712"/>
                </a:lnTo>
                <a:lnTo>
                  <a:pt x="69433" y="10853"/>
                </a:lnTo>
                <a:lnTo>
                  <a:pt x="69345" y="10994"/>
                </a:lnTo>
                <a:lnTo>
                  <a:pt x="69240" y="11117"/>
                </a:lnTo>
                <a:lnTo>
                  <a:pt x="69134" y="11223"/>
                </a:lnTo>
                <a:lnTo>
                  <a:pt x="69011" y="11328"/>
                </a:lnTo>
                <a:lnTo>
                  <a:pt x="68887" y="11417"/>
                </a:lnTo>
                <a:lnTo>
                  <a:pt x="68746" y="11505"/>
                </a:lnTo>
                <a:lnTo>
                  <a:pt x="68605" y="11575"/>
                </a:lnTo>
                <a:lnTo>
                  <a:pt x="68447" y="11628"/>
                </a:lnTo>
                <a:lnTo>
                  <a:pt x="68288" y="11681"/>
                </a:lnTo>
                <a:lnTo>
                  <a:pt x="68130" y="11734"/>
                </a:lnTo>
                <a:lnTo>
                  <a:pt x="67954" y="11769"/>
                </a:lnTo>
                <a:lnTo>
                  <a:pt x="67742" y="11787"/>
                </a:lnTo>
                <a:lnTo>
                  <a:pt x="67636" y="11804"/>
                </a:lnTo>
                <a:lnTo>
                  <a:pt x="67531" y="11787"/>
                </a:lnTo>
                <a:lnTo>
                  <a:pt x="67513" y="11716"/>
                </a:lnTo>
                <a:lnTo>
                  <a:pt x="67513" y="11663"/>
                </a:lnTo>
                <a:lnTo>
                  <a:pt x="67548" y="11610"/>
                </a:lnTo>
                <a:lnTo>
                  <a:pt x="67584" y="11575"/>
                </a:lnTo>
                <a:lnTo>
                  <a:pt x="67742" y="11487"/>
                </a:lnTo>
                <a:lnTo>
                  <a:pt x="67918" y="11399"/>
                </a:lnTo>
                <a:lnTo>
                  <a:pt x="68605" y="11047"/>
                </a:lnTo>
                <a:lnTo>
                  <a:pt x="68711" y="10976"/>
                </a:lnTo>
                <a:lnTo>
                  <a:pt x="68799" y="10870"/>
                </a:lnTo>
                <a:lnTo>
                  <a:pt x="68799" y="10870"/>
                </a:lnTo>
                <a:lnTo>
                  <a:pt x="68535" y="10958"/>
                </a:lnTo>
                <a:lnTo>
                  <a:pt x="68288" y="11064"/>
                </a:lnTo>
                <a:lnTo>
                  <a:pt x="68042" y="11170"/>
                </a:lnTo>
                <a:lnTo>
                  <a:pt x="67795" y="11258"/>
                </a:lnTo>
                <a:lnTo>
                  <a:pt x="67777" y="11117"/>
                </a:lnTo>
                <a:lnTo>
                  <a:pt x="67777" y="11047"/>
                </a:lnTo>
                <a:lnTo>
                  <a:pt x="67795" y="10976"/>
                </a:lnTo>
                <a:lnTo>
                  <a:pt x="67830" y="10923"/>
                </a:lnTo>
                <a:lnTo>
                  <a:pt x="67865" y="10870"/>
                </a:lnTo>
                <a:lnTo>
                  <a:pt x="67971" y="10765"/>
                </a:lnTo>
                <a:lnTo>
                  <a:pt x="68077" y="10712"/>
                </a:lnTo>
                <a:lnTo>
                  <a:pt x="68183" y="10659"/>
                </a:lnTo>
                <a:lnTo>
                  <a:pt x="68887" y="10254"/>
                </a:lnTo>
                <a:lnTo>
                  <a:pt x="68958" y="10183"/>
                </a:lnTo>
                <a:lnTo>
                  <a:pt x="69081" y="10078"/>
                </a:lnTo>
                <a:lnTo>
                  <a:pt x="68923" y="10113"/>
                </a:lnTo>
                <a:lnTo>
                  <a:pt x="68799" y="10148"/>
                </a:lnTo>
                <a:lnTo>
                  <a:pt x="68570" y="10254"/>
                </a:lnTo>
                <a:lnTo>
                  <a:pt x="68183" y="10412"/>
                </a:lnTo>
                <a:lnTo>
                  <a:pt x="68147" y="10359"/>
                </a:lnTo>
                <a:lnTo>
                  <a:pt x="68147" y="10324"/>
                </a:lnTo>
                <a:lnTo>
                  <a:pt x="68165" y="10254"/>
                </a:lnTo>
                <a:lnTo>
                  <a:pt x="68288" y="10007"/>
                </a:lnTo>
                <a:lnTo>
                  <a:pt x="68359" y="9901"/>
                </a:lnTo>
                <a:lnTo>
                  <a:pt x="68429" y="9796"/>
                </a:lnTo>
                <a:lnTo>
                  <a:pt x="68535" y="9708"/>
                </a:lnTo>
                <a:lnTo>
                  <a:pt x="68623" y="9619"/>
                </a:lnTo>
                <a:lnTo>
                  <a:pt x="68729" y="9549"/>
                </a:lnTo>
                <a:lnTo>
                  <a:pt x="68852" y="9479"/>
                </a:lnTo>
                <a:lnTo>
                  <a:pt x="69398" y="9161"/>
                </a:lnTo>
                <a:lnTo>
                  <a:pt x="69557" y="9056"/>
                </a:lnTo>
                <a:lnTo>
                  <a:pt x="69451" y="9038"/>
                </a:lnTo>
                <a:lnTo>
                  <a:pt x="69363" y="9056"/>
                </a:lnTo>
                <a:lnTo>
                  <a:pt x="69275" y="9091"/>
                </a:lnTo>
                <a:lnTo>
                  <a:pt x="69187" y="9126"/>
                </a:lnTo>
                <a:lnTo>
                  <a:pt x="69011" y="9214"/>
                </a:lnTo>
                <a:lnTo>
                  <a:pt x="68905" y="9232"/>
                </a:lnTo>
                <a:lnTo>
                  <a:pt x="68817" y="9214"/>
                </a:lnTo>
                <a:lnTo>
                  <a:pt x="68923" y="8968"/>
                </a:lnTo>
                <a:lnTo>
                  <a:pt x="69046" y="8739"/>
                </a:lnTo>
                <a:lnTo>
                  <a:pt x="69310" y="8281"/>
                </a:lnTo>
                <a:lnTo>
                  <a:pt x="69610" y="7822"/>
                </a:lnTo>
                <a:lnTo>
                  <a:pt x="69927" y="7364"/>
                </a:lnTo>
                <a:lnTo>
                  <a:pt x="69962" y="7329"/>
                </a:lnTo>
                <a:lnTo>
                  <a:pt x="70015" y="7294"/>
                </a:lnTo>
                <a:close/>
                <a:moveTo>
                  <a:pt x="80639" y="11381"/>
                </a:moveTo>
                <a:lnTo>
                  <a:pt x="80674" y="11452"/>
                </a:lnTo>
                <a:lnTo>
                  <a:pt x="80691" y="11522"/>
                </a:lnTo>
                <a:lnTo>
                  <a:pt x="80727" y="11593"/>
                </a:lnTo>
                <a:lnTo>
                  <a:pt x="80744" y="11646"/>
                </a:lnTo>
                <a:lnTo>
                  <a:pt x="80762" y="11716"/>
                </a:lnTo>
                <a:lnTo>
                  <a:pt x="80744" y="11751"/>
                </a:lnTo>
                <a:lnTo>
                  <a:pt x="80727" y="11804"/>
                </a:lnTo>
                <a:lnTo>
                  <a:pt x="80674" y="11804"/>
                </a:lnTo>
                <a:lnTo>
                  <a:pt x="80639" y="11751"/>
                </a:lnTo>
                <a:lnTo>
                  <a:pt x="80586" y="11646"/>
                </a:lnTo>
                <a:lnTo>
                  <a:pt x="80568" y="11522"/>
                </a:lnTo>
                <a:lnTo>
                  <a:pt x="80568" y="11452"/>
                </a:lnTo>
                <a:lnTo>
                  <a:pt x="80568" y="11381"/>
                </a:lnTo>
                <a:close/>
                <a:moveTo>
                  <a:pt x="72305" y="11769"/>
                </a:moveTo>
                <a:lnTo>
                  <a:pt x="72376" y="11787"/>
                </a:lnTo>
                <a:lnTo>
                  <a:pt x="72464" y="11839"/>
                </a:lnTo>
                <a:lnTo>
                  <a:pt x="72376" y="11857"/>
                </a:lnTo>
                <a:lnTo>
                  <a:pt x="72270" y="11857"/>
                </a:lnTo>
                <a:lnTo>
                  <a:pt x="72182" y="11839"/>
                </a:lnTo>
                <a:lnTo>
                  <a:pt x="72111" y="11787"/>
                </a:lnTo>
                <a:lnTo>
                  <a:pt x="72235" y="11769"/>
                </a:lnTo>
                <a:close/>
                <a:moveTo>
                  <a:pt x="72975" y="11857"/>
                </a:moveTo>
                <a:lnTo>
                  <a:pt x="73010" y="11875"/>
                </a:lnTo>
                <a:lnTo>
                  <a:pt x="73045" y="11892"/>
                </a:lnTo>
                <a:lnTo>
                  <a:pt x="73028" y="11927"/>
                </a:lnTo>
                <a:lnTo>
                  <a:pt x="72992" y="11945"/>
                </a:lnTo>
                <a:lnTo>
                  <a:pt x="72957" y="11963"/>
                </a:lnTo>
                <a:lnTo>
                  <a:pt x="72904" y="11963"/>
                </a:lnTo>
                <a:lnTo>
                  <a:pt x="72887" y="11945"/>
                </a:lnTo>
                <a:lnTo>
                  <a:pt x="72887" y="11910"/>
                </a:lnTo>
                <a:lnTo>
                  <a:pt x="72887" y="11892"/>
                </a:lnTo>
                <a:lnTo>
                  <a:pt x="72922" y="11857"/>
                </a:lnTo>
                <a:close/>
                <a:moveTo>
                  <a:pt x="41438" y="10095"/>
                </a:moveTo>
                <a:lnTo>
                  <a:pt x="41385" y="10271"/>
                </a:lnTo>
                <a:lnTo>
                  <a:pt x="41297" y="10395"/>
                </a:lnTo>
                <a:lnTo>
                  <a:pt x="41209" y="10518"/>
                </a:lnTo>
                <a:lnTo>
                  <a:pt x="41156" y="10659"/>
                </a:lnTo>
                <a:lnTo>
                  <a:pt x="41209" y="10659"/>
                </a:lnTo>
                <a:lnTo>
                  <a:pt x="41244" y="10641"/>
                </a:lnTo>
                <a:lnTo>
                  <a:pt x="41280" y="10588"/>
                </a:lnTo>
                <a:lnTo>
                  <a:pt x="41403" y="10465"/>
                </a:lnTo>
                <a:lnTo>
                  <a:pt x="41544" y="10324"/>
                </a:lnTo>
                <a:lnTo>
                  <a:pt x="41667" y="10201"/>
                </a:lnTo>
                <a:lnTo>
                  <a:pt x="41790" y="10113"/>
                </a:lnTo>
                <a:lnTo>
                  <a:pt x="41826" y="10148"/>
                </a:lnTo>
                <a:lnTo>
                  <a:pt x="41843" y="10183"/>
                </a:lnTo>
                <a:lnTo>
                  <a:pt x="41808" y="10236"/>
                </a:lnTo>
                <a:lnTo>
                  <a:pt x="41579" y="10694"/>
                </a:lnTo>
                <a:lnTo>
                  <a:pt x="41491" y="10870"/>
                </a:lnTo>
                <a:lnTo>
                  <a:pt x="41667" y="10941"/>
                </a:lnTo>
                <a:lnTo>
                  <a:pt x="41649" y="11135"/>
                </a:lnTo>
                <a:lnTo>
                  <a:pt x="41614" y="11399"/>
                </a:lnTo>
                <a:lnTo>
                  <a:pt x="41544" y="11698"/>
                </a:lnTo>
                <a:lnTo>
                  <a:pt x="41456" y="11998"/>
                </a:lnTo>
                <a:lnTo>
                  <a:pt x="41332" y="12033"/>
                </a:lnTo>
                <a:lnTo>
                  <a:pt x="41209" y="12068"/>
                </a:lnTo>
                <a:lnTo>
                  <a:pt x="41121" y="12068"/>
                </a:lnTo>
                <a:lnTo>
                  <a:pt x="41033" y="12051"/>
                </a:lnTo>
                <a:lnTo>
                  <a:pt x="40945" y="11998"/>
                </a:lnTo>
                <a:lnTo>
                  <a:pt x="40892" y="11910"/>
                </a:lnTo>
                <a:lnTo>
                  <a:pt x="40680" y="11522"/>
                </a:lnTo>
                <a:lnTo>
                  <a:pt x="40487" y="11099"/>
                </a:lnTo>
                <a:lnTo>
                  <a:pt x="40469" y="11047"/>
                </a:lnTo>
                <a:lnTo>
                  <a:pt x="40469" y="10994"/>
                </a:lnTo>
                <a:lnTo>
                  <a:pt x="40487" y="10906"/>
                </a:lnTo>
                <a:lnTo>
                  <a:pt x="40540" y="10818"/>
                </a:lnTo>
                <a:lnTo>
                  <a:pt x="40610" y="10747"/>
                </a:lnTo>
                <a:lnTo>
                  <a:pt x="41191" y="10289"/>
                </a:lnTo>
                <a:lnTo>
                  <a:pt x="41438" y="10095"/>
                </a:lnTo>
                <a:close/>
                <a:moveTo>
                  <a:pt x="78912" y="11875"/>
                </a:moveTo>
                <a:lnTo>
                  <a:pt x="78789" y="11980"/>
                </a:lnTo>
                <a:lnTo>
                  <a:pt x="78665" y="12068"/>
                </a:lnTo>
                <a:lnTo>
                  <a:pt x="78560" y="12104"/>
                </a:lnTo>
                <a:lnTo>
                  <a:pt x="78454" y="12121"/>
                </a:lnTo>
                <a:lnTo>
                  <a:pt x="78383" y="12121"/>
                </a:lnTo>
                <a:lnTo>
                  <a:pt x="78331" y="12104"/>
                </a:lnTo>
                <a:lnTo>
                  <a:pt x="78278" y="12068"/>
                </a:lnTo>
                <a:lnTo>
                  <a:pt x="78243" y="11980"/>
                </a:lnTo>
                <a:lnTo>
                  <a:pt x="78348" y="11945"/>
                </a:lnTo>
                <a:lnTo>
                  <a:pt x="78454" y="11910"/>
                </a:lnTo>
                <a:lnTo>
                  <a:pt x="78648" y="11875"/>
                </a:lnTo>
                <a:close/>
                <a:moveTo>
                  <a:pt x="71741" y="12051"/>
                </a:moveTo>
                <a:lnTo>
                  <a:pt x="71794" y="12068"/>
                </a:lnTo>
                <a:lnTo>
                  <a:pt x="71830" y="12068"/>
                </a:lnTo>
                <a:lnTo>
                  <a:pt x="71865" y="12104"/>
                </a:lnTo>
                <a:lnTo>
                  <a:pt x="71882" y="12139"/>
                </a:lnTo>
                <a:lnTo>
                  <a:pt x="71953" y="12262"/>
                </a:lnTo>
                <a:lnTo>
                  <a:pt x="71847" y="12245"/>
                </a:lnTo>
                <a:lnTo>
                  <a:pt x="71777" y="12192"/>
                </a:lnTo>
                <a:lnTo>
                  <a:pt x="71583" y="12068"/>
                </a:lnTo>
                <a:lnTo>
                  <a:pt x="71741" y="12051"/>
                </a:lnTo>
                <a:close/>
                <a:moveTo>
                  <a:pt x="73362" y="12086"/>
                </a:moveTo>
                <a:lnTo>
                  <a:pt x="73415" y="12104"/>
                </a:lnTo>
                <a:lnTo>
                  <a:pt x="73486" y="12156"/>
                </a:lnTo>
                <a:lnTo>
                  <a:pt x="73538" y="12209"/>
                </a:lnTo>
                <a:lnTo>
                  <a:pt x="73574" y="12262"/>
                </a:lnTo>
                <a:lnTo>
                  <a:pt x="73591" y="12350"/>
                </a:lnTo>
                <a:lnTo>
                  <a:pt x="73450" y="12333"/>
                </a:lnTo>
                <a:lnTo>
                  <a:pt x="73345" y="12315"/>
                </a:lnTo>
                <a:lnTo>
                  <a:pt x="73239" y="12262"/>
                </a:lnTo>
                <a:lnTo>
                  <a:pt x="73133" y="12209"/>
                </a:lnTo>
                <a:lnTo>
                  <a:pt x="73239" y="12139"/>
                </a:lnTo>
                <a:lnTo>
                  <a:pt x="73309" y="12104"/>
                </a:lnTo>
                <a:lnTo>
                  <a:pt x="73362" y="12086"/>
                </a:lnTo>
                <a:close/>
                <a:moveTo>
                  <a:pt x="68500" y="12562"/>
                </a:moveTo>
                <a:lnTo>
                  <a:pt x="68517" y="12579"/>
                </a:lnTo>
                <a:lnTo>
                  <a:pt x="68500" y="12597"/>
                </a:lnTo>
                <a:lnTo>
                  <a:pt x="68482" y="12579"/>
                </a:lnTo>
                <a:lnTo>
                  <a:pt x="68500" y="12562"/>
                </a:lnTo>
                <a:close/>
                <a:moveTo>
                  <a:pt x="72728" y="12280"/>
                </a:moveTo>
                <a:lnTo>
                  <a:pt x="72869" y="12315"/>
                </a:lnTo>
                <a:lnTo>
                  <a:pt x="73010" y="12368"/>
                </a:lnTo>
                <a:lnTo>
                  <a:pt x="73151" y="12421"/>
                </a:lnTo>
                <a:lnTo>
                  <a:pt x="73292" y="12509"/>
                </a:lnTo>
                <a:lnTo>
                  <a:pt x="73133" y="12579"/>
                </a:lnTo>
                <a:lnTo>
                  <a:pt x="72992" y="12597"/>
                </a:lnTo>
                <a:lnTo>
                  <a:pt x="72869" y="12597"/>
                </a:lnTo>
                <a:lnTo>
                  <a:pt x="72728" y="12562"/>
                </a:lnTo>
                <a:lnTo>
                  <a:pt x="72693" y="12386"/>
                </a:lnTo>
                <a:lnTo>
                  <a:pt x="72710" y="12350"/>
                </a:lnTo>
                <a:lnTo>
                  <a:pt x="72728" y="12280"/>
                </a:lnTo>
                <a:close/>
                <a:moveTo>
                  <a:pt x="23080" y="13090"/>
                </a:moveTo>
                <a:lnTo>
                  <a:pt x="23080" y="13108"/>
                </a:lnTo>
                <a:lnTo>
                  <a:pt x="23083" y="13109"/>
                </a:lnTo>
                <a:lnTo>
                  <a:pt x="23083" y="13109"/>
                </a:lnTo>
                <a:lnTo>
                  <a:pt x="23080" y="13090"/>
                </a:lnTo>
                <a:close/>
                <a:moveTo>
                  <a:pt x="46512" y="10677"/>
                </a:moveTo>
                <a:lnTo>
                  <a:pt x="46724" y="10694"/>
                </a:lnTo>
                <a:lnTo>
                  <a:pt x="46917" y="10712"/>
                </a:lnTo>
                <a:lnTo>
                  <a:pt x="47499" y="10818"/>
                </a:lnTo>
                <a:lnTo>
                  <a:pt x="48080" y="10923"/>
                </a:lnTo>
                <a:lnTo>
                  <a:pt x="48186" y="10976"/>
                </a:lnTo>
                <a:lnTo>
                  <a:pt x="48327" y="11029"/>
                </a:lnTo>
                <a:lnTo>
                  <a:pt x="48256" y="11082"/>
                </a:lnTo>
                <a:lnTo>
                  <a:pt x="48221" y="11099"/>
                </a:lnTo>
                <a:lnTo>
                  <a:pt x="48203" y="11117"/>
                </a:lnTo>
                <a:lnTo>
                  <a:pt x="47587" y="11099"/>
                </a:lnTo>
                <a:lnTo>
                  <a:pt x="47358" y="11082"/>
                </a:lnTo>
                <a:lnTo>
                  <a:pt x="47129" y="11064"/>
                </a:lnTo>
                <a:lnTo>
                  <a:pt x="47129" y="11064"/>
                </a:lnTo>
                <a:lnTo>
                  <a:pt x="47234" y="11135"/>
                </a:lnTo>
                <a:lnTo>
                  <a:pt x="47358" y="11170"/>
                </a:lnTo>
                <a:lnTo>
                  <a:pt x="47587" y="11240"/>
                </a:lnTo>
                <a:lnTo>
                  <a:pt x="47833" y="11311"/>
                </a:lnTo>
                <a:lnTo>
                  <a:pt x="47939" y="11346"/>
                </a:lnTo>
                <a:lnTo>
                  <a:pt x="48063" y="11399"/>
                </a:lnTo>
                <a:lnTo>
                  <a:pt x="48010" y="11505"/>
                </a:lnTo>
                <a:lnTo>
                  <a:pt x="47939" y="11593"/>
                </a:lnTo>
                <a:lnTo>
                  <a:pt x="47851" y="11628"/>
                </a:lnTo>
                <a:lnTo>
                  <a:pt x="47763" y="11663"/>
                </a:lnTo>
                <a:lnTo>
                  <a:pt x="47657" y="11698"/>
                </a:lnTo>
                <a:lnTo>
                  <a:pt x="47552" y="11698"/>
                </a:lnTo>
                <a:lnTo>
                  <a:pt x="47375" y="11734"/>
                </a:lnTo>
                <a:lnTo>
                  <a:pt x="47199" y="11769"/>
                </a:lnTo>
                <a:lnTo>
                  <a:pt x="47111" y="11822"/>
                </a:lnTo>
                <a:lnTo>
                  <a:pt x="47041" y="11857"/>
                </a:lnTo>
                <a:lnTo>
                  <a:pt x="46970" y="11927"/>
                </a:lnTo>
                <a:lnTo>
                  <a:pt x="46900" y="11998"/>
                </a:lnTo>
                <a:lnTo>
                  <a:pt x="46036" y="11857"/>
                </a:lnTo>
                <a:lnTo>
                  <a:pt x="46019" y="11892"/>
                </a:lnTo>
                <a:lnTo>
                  <a:pt x="46072" y="11945"/>
                </a:lnTo>
                <a:lnTo>
                  <a:pt x="46125" y="11980"/>
                </a:lnTo>
                <a:lnTo>
                  <a:pt x="46565" y="12139"/>
                </a:lnTo>
                <a:lnTo>
                  <a:pt x="46635" y="12174"/>
                </a:lnTo>
                <a:lnTo>
                  <a:pt x="46741" y="12227"/>
                </a:lnTo>
                <a:lnTo>
                  <a:pt x="46442" y="12526"/>
                </a:lnTo>
                <a:lnTo>
                  <a:pt x="46354" y="12509"/>
                </a:lnTo>
                <a:lnTo>
                  <a:pt x="46265" y="12474"/>
                </a:lnTo>
                <a:lnTo>
                  <a:pt x="46125" y="12386"/>
                </a:lnTo>
                <a:lnTo>
                  <a:pt x="45966" y="12315"/>
                </a:lnTo>
                <a:lnTo>
                  <a:pt x="45878" y="12280"/>
                </a:lnTo>
                <a:lnTo>
                  <a:pt x="45772" y="12280"/>
                </a:lnTo>
                <a:lnTo>
                  <a:pt x="45895" y="12403"/>
                </a:lnTo>
                <a:lnTo>
                  <a:pt x="46019" y="12509"/>
                </a:lnTo>
                <a:lnTo>
                  <a:pt x="46142" y="12615"/>
                </a:lnTo>
                <a:lnTo>
                  <a:pt x="46265" y="12720"/>
                </a:lnTo>
                <a:lnTo>
                  <a:pt x="46230" y="12791"/>
                </a:lnTo>
                <a:lnTo>
                  <a:pt x="46177" y="12861"/>
                </a:lnTo>
                <a:lnTo>
                  <a:pt x="46036" y="12949"/>
                </a:lnTo>
                <a:lnTo>
                  <a:pt x="45948" y="12932"/>
                </a:lnTo>
                <a:lnTo>
                  <a:pt x="45878" y="12896"/>
                </a:lnTo>
                <a:lnTo>
                  <a:pt x="45719" y="12826"/>
                </a:lnTo>
                <a:lnTo>
                  <a:pt x="45561" y="12755"/>
                </a:lnTo>
                <a:lnTo>
                  <a:pt x="45473" y="12738"/>
                </a:lnTo>
                <a:lnTo>
                  <a:pt x="45385" y="12738"/>
                </a:lnTo>
                <a:lnTo>
                  <a:pt x="45420" y="12791"/>
                </a:lnTo>
                <a:lnTo>
                  <a:pt x="45490" y="12844"/>
                </a:lnTo>
                <a:lnTo>
                  <a:pt x="45596" y="12932"/>
                </a:lnTo>
                <a:lnTo>
                  <a:pt x="45719" y="13037"/>
                </a:lnTo>
                <a:lnTo>
                  <a:pt x="45772" y="13090"/>
                </a:lnTo>
                <a:lnTo>
                  <a:pt x="45807" y="13143"/>
                </a:lnTo>
                <a:lnTo>
                  <a:pt x="45649" y="13266"/>
                </a:lnTo>
                <a:lnTo>
                  <a:pt x="45561" y="13319"/>
                </a:lnTo>
                <a:lnTo>
                  <a:pt x="45473" y="13337"/>
                </a:lnTo>
                <a:lnTo>
                  <a:pt x="45367" y="13319"/>
                </a:lnTo>
                <a:lnTo>
                  <a:pt x="45279" y="13284"/>
                </a:lnTo>
                <a:lnTo>
                  <a:pt x="45120" y="13196"/>
                </a:lnTo>
                <a:lnTo>
                  <a:pt x="44997" y="13108"/>
                </a:lnTo>
                <a:lnTo>
                  <a:pt x="44874" y="12985"/>
                </a:lnTo>
                <a:lnTo>
                  <a:pt x="44768" y="12861"/>
                </a:lnTo>
                <a:lnTo>
                  <a:pt x="44574" y="12544"/>
                </a:lnTo>
                <a:lnTo>
                  <a:pt x="44398" y="12209"/>
                </a:lnTo>
                <a:lnTo>
                  <a:pt x="44063" y="11557"/>
                </a:lnTo>
                <a:lnTo>
                  <a:pt x="44116" y="11522"/>
                </a:lnTo>
                <a:lnTo>
                  <a:pt x="44151" y="11522"/>
                </a:lnTo>
                <a:lnTo>
                  <a:pt x="44187" y="11540"/>
                </a:lnTo>
                <a:lnTo>
                  <a:pt x="44222" y="11557"/>
                </a:lnTo>
                <a:lnTo>
                  <a:pt x="44433" y="11681"/>
                </a:lnTo>
                <a:lnTo>
                  <a:pt x="44539" y="11751"/>
                </a:lnTo>
                <a:lnTo>
                  <a:pt x="44697" y="11804"/>
                </a:lnTo>
                <a:lnTo>
                  <a:pt x="44539" y="11663"/>
                </a:lnTo>
                <a:lnTo>
                  <a:pt x="44398" y="11540"/>
                </a:lnTo>
                <a:lnTo>
                  <a:pt x="44275" y="11417"/>
                </a:lnTo>
                <a:lnTo>
                  <a:pt x="44222" y="11346"/>
                </a:lnTo>
                <a:lnTo>
                  <a:pt x="44169" y="11276"/>
                </a:lnTo>
                <a:lnTo>
                  <a:pt x="44169" y="11276"/>
                </a:lnTo>
                <a:lnTo>
                  <a:pt x="44504" y="11434"/>
                </a:lnTo>
                <a:lnTo>
                  <a:pt x="44504" y="11381"/>
                </a:lnTo>
                <a:lnTo>
                  <a:pt x="44486" y="11346"/>
                </a:lnTo>
                <a:lnTo>
                  <a:pt x="44416" y="11311"/>
                </a:lnTo>
                <a:lnTo>
                  <a:pt x="43922" y="10923"/>
                </a:lnTo>
                <a:lnTo>
                  <a:pt x="43852" y="10853"/>
                </a:lnTo>
                <a:lnTo>
                  <a:pt x="43834" y="10818"/>
                </a:lnTo>
                <a:lnTo>
                  <a:pt x="43852" y="10782"/>
                </a:lnTo>
                <a:lnTo>
                  <a:pt x="43869" y="10782"/>
                </a:lnTo>
                <a:lnTo>
                  <a:pt x="44134" y="10870"/>
                </a:lnTo>
                <a:lnTo>
                  <a:pt x="44380" y="10976"/>
                </a:lnTo>
                <a:lnTo>
                  <a:pt x="44627" y="11082"/>
                </a:lnTo>
                <a:lnTo>
                  <a:pt x="44874" y="11223"/>
                </a:lnTo>
                <a:lnTo>
                  <a:pt x="44874" y="11187"/>
                </a:lnTo>
                <a:lnTo>
                  <a:pt x="44874" y="11152"/>
                </a:lnTo>
                <a:lnTo>
                  <a:pt x="44856" y="11117"/>
                </a:lnTo>
                <a:lnTo>
                  <a:pt x="44821" y="11082"/>
                </a:lnTo>
                <a:lnTo>
                  <a:pt x="44416" y="10853"/>
                </a:lnTo>
                <a:lnTo>
                  <a:pt x="44468" y="10800"/>
                </a:lnTo>
                <a:lnTo>
                  <a:pt x="44521" y="10782"/>
                </a:lnTo>
                <a:lnTo>
                  <a:pt x="44574" y="10782"/>
                </a:lnTo>
                <a:lnTo>
                  <a:pt x="44609" y="10800"/>
                </a:lnTo>
                <a:lnTo>
                  <a:pt x="45314" y="11047"/>
                </a:lnTo>
                <a:lnTo>
                  <a:pt x="45614" y="11152"/>
                </a:lnTo>
                <a:lnTo>
                  <a:pt x="45772" y="11223"/>
                </a:lnTo>
                <a:lnTo>
                  <a:pt x="45948" y="11258"/>
                </a:lnTo>
                <a:lnTo>
                  <a:pt x="45895" y="11205"/>
                </a:lnTo>
                <a:lnTo>
                  <a:pt x="45843" y="11170"/>
                </a:lnTo>
                <a:lnTo>
                  <a:pt x="45737" y="11099"/>
                </a:lnTo>
                <a:lnTo>
                  <a:pt x="45631" y="11029"/>
                </a:lnTo>
                <a:lnTo>
                  <a:pt x="45578" y="10976"/>
                </a:lnTo>
                <a:lnTo>
                  <a:pt x="45543" y="10923"/>
                </a:lnTo>
                <a:lnTo>
                  <a:pt x="45737" y="10958"/>
                </a:lnTo>
                <a:lnTo>
                  <a:pt x="45913" y="11029"/>
                </a:lnTo>
                <a:lnTo>
                  <a:pt x="46089" y="11082"/>
                </a:lnTo>
                <a:lnTo>
                  <a:pt x="46301" y="11117"/>
                </a:lnTo>
                <a:lnTo>
                  <a:pt x="46019" y="10870"/>
                </a:lnTo>
                <a:lnTo>
                  <a:pt x="46019" y="10818"/>
                </a:lnTo>
                <a:lnTo>
                  <a:pt x="46054" y="10782"/>
                </a:lnTo>
                <a:lnTo>
                  <a:pt x="46125" y="10747"/>
                </a:lnTo>
                <a:lnTo>
                  <a:pt x="46230" y="10712"/>
                </a:lnTo>
                <a:lnTo>
                  <a:pt x="46318" y="10694"/>
                </a:lnTo>
                <a:lnTo>
                  <a:pt x="46512" y="10677"/>
                </a:lnTo>
                <a:close/>
                <a:moveTo>
                  <a:pt x="42513" y="10271"/>
                </a:moveTo>
                <a:lnTo>
                  <a:pt x="42583" y="10395"/>
                </a:lnTo>
                <a:lnTo>
                  <a:pt x="42618" y="10500"/>
                </a:lnTo>
                <a:lnTo>
                  <a:pt x="42900" y="11364"/>
                </a:lnTo>
                <a:lnTo>
                  <a:pt x="42988" y="11628"/>
                </a:lnTo>
                <a:lnTo>
                  <a:pt x="43112" y="11892"/>
                </a:lnTo>
                <a:lnTo>
                  <a:pt x="43147" y="11963"/>
                </a:lnTo>
                <a:lnTo>
                  <a:pt x="43235" y="12086"/>
                </a:lnTo>
                <a:lnTo>
                  <a:pt x="43200" y="11910"/>
                </a:lnTo>
                <a:lnTo>
                  <a:pt x="43147" y="11716"/>
                </a:lnTo>
                <a:lnTo>
                  <a:pt x="43024" y="11381"/>
                </a:lnTo>
                <a:lnTo>
                  <a:pt x="42971" y="11205"/>
                </a:lnTo>
                <a:lnTo>
                  <a:pt x="42936" y="11029"/>
                </a:lnTo>
                <a:lnTo>
                  <a:pt x="42900" y="10853"/>
                </a:lnTo>
                <a:lnTo>
                  <a:pt x="42883" y="10659"/>
                </a:lnTo>
                <a:lnTo>
                  <a:pt x="43059" y="10941"/>
                </a:lnTo>
                <a:lnTo>
                  <a:pt x="43200" y="11205"/>
                </a:lnTo>
                <a:lnTo>
                  <a:pt x="43447" y="11716"/>
                </a:lnTo>
                <a:lnTo>
                  <a:pt x="43711" y="12227"/>
                </a:lnTo>
                <a:lnTo>
                  <a:pt x="43975" y="12738"/>
                </a:lnTo>
                <a:lnTo>
                  <a:pt x="43957" y="12597"/>
                </a:lnTo>
                <a:lnTo>
                  <a:pt x="43905" y="12456"/>
                </a:lnTo>
                <a:lnTo>
                  <a:pt x="43799" y="12209"/>
                </a:lnTo>
                <a:lnTo>
                  <a:pt x="43658" y="11910"/>
                </a:lnTo>
                <a:lnTo>
                  <a:pt x="43535" y="11610"/>
                </a:lnTo>
                <a:lnTo>
                  <a:pt x="43429" y="11346"/>
                </a:lnTo>
                <a:lnTo>
                  <a:pt x="43394" y="11187"/>
                </a:lnTo>
                <a:lnTo>
                  <a:pt x="43376" y="11011"/>
                </a:lnTo>
                <a:lnTo>
                  <a:pt x="43482" y="11135"/>
                </a:lnTo>
                <a:lnTo>
                  <a:pt x="43552" y="11276"/>
                </a:lnTo>
                <a:lnTo>
                  <a:pt x="43658" y="11522"/>
                </a:lnTo>
                <a:lnTo>
                  <a:pt x="43781" y="11698"/>
                </a:lnTo>
                <a:lnTo>
                  <a:pt x="43834" y="11787"/>
                </a:lnTo>
                <a:lnTo>
                  <a:pt x="43922" y="11857"/>
                </a:lnTo>
                <a:lnTo>
                  <a:pt x="43993" y="11945"/>
                </a:lnTo>
                <a:lnTo>
                  <a:pt x="44063" y="12051"/>
                </a:lnTo>
                <a:lnTo>
                  <a:pt x="44187" y="12245"/>
                </a:lnTo>
                <a:lnTo>
                  <a:pt x="44310" y="12491"/>
                </a:lnTo>
                <a:lnTo>
                  <a:pt x="44433" y="12720"/>
                </a:lnTo>
                <a:lnTo>
                  <a:pt x="44539" y="12914"/>
                </a:lnTo>
                <a:lnTo>
                  <a:pt x="44662" y="13090"/>
                </a:lnTo>
                <a:lnTo>
                  <a:pt x="44803" y="13249"/>
                </a:lnTo>
                <a:lnTo>
                  <a:pt x="44962" y="13372"/>
                </a:lnTo>
                <a:lnTo>
                  <a:pt x="45032" y="13425"/>
                </a:lnTo>
                <a:lnTo>
                  <a:pt x="45085" y="13478"/>
                </a:lnTo>
                <a:lnTo>
                  <a:pt x="45156" y="13601"/>
                </a:lnTo>
                <a:lnTo>
                  <a:pt x="45208" y="13742"/>
                </a:lnTo>
                <a:lnTo>
                  <a:pt x="45244" y="13901"/>
                </a:lnTo>
                <a:lnTo>
                  <a:pt x="45244" y="13971"/>
                </a:lnTo>
                <a:lnTo>
                  <a:pt x="45226" y="14042"/>
                </a:lnTo>
                <a:lnTo>
                  <a:pt x="45208" y="14112"/>
                </a:lnTo>
                <a:lnTo>
                  <a:pt x="45173" y="14183"/>
                </a:lnTo>
                <a:lnTo>
                  <a:pt x="45120" y="14235"/>
                </a:lnTo>
                <a:lnTo>
                  <a:pt x="45067" y="14288"/>
                </a:lnTo>
                <a:lnTo>
                  <a:pt x="44997" y="14324"/>
                </a:lnTo>
                <a:lnTo>
                  <a:pt x="44909" y="14341"/>
                </a:lnTo>
                <a:lnTo>
                  <a:pt x="44768" y="14359"/>
                </a:lnTo>
                <a:lnTo>
                  <a:pt x="44627" y="14359"/>
                </a:lnTo>
                <a:lnTo>
                  <a:pt x="44486" y="14341"/>
                </a:lnTo>
                <a:lnTo>
                  <a:pt x="44363" y="14324"/>
                </a:lnTo>
                <a:lnTo>
                  <a:pt x="44222" y="14271"/>
                </a:lnTo>
                <a:lnTo>
                  <a:pt x="44116" y="14200"/>
                </a:lnTo>
                <a:lnTo>
                  <a:pt x="43993" y="14094"/>
                </a:lnTo>
                <a:lnTo>
                  <a:pt x="43905" y="13971"/>
                </a:lnTo>
                <a:lnTo>
                  <a:pt x="43728" y="13742"/>
                </a:lnTo>
                <a:lnTo>
                  <a:pt x="43552" y="13513"/>
                </a:lnTo>
                <a:lnTo>
                  <a:pt x="43394" y="13355"/>
                </a:lnTo>
                <a:lnTo>
                  <a:pt x="43341" y="13302"/>
                </a:lnTo>
                <a:lnTo>
                  <a:pt x="43288" y="13284"/>
                </a:lnTo>
                <a:lnTo>
                  <a:pt x="43235" y="13302"/>
                </a:lnTo>
                <a:lnTo>
                  <a:pt x="43182" y="13319"/>
                </a:lnTo>
                <a:lnTo>
                  <a:pt x="43094" y="13390"/>
                </a:lnTo>
                <a:lnTo>
                  <a:pt x="42988" y="13443"/>
                </a:lnTo>
                <a:lnTo>
                  <a:pt x="42900" y="13478"/>
                </a:lnTo>
                <a:lnTo>
                  <a:pt x="42795" y="13495"/>
                </a:lnTo>
                <a:lnTo>
                  <a:pt x="42689" y="13478"/>
                </a:lnTo>
                <a:lnTo>
                  <a:pt x="42583" y="13478"/>
                </a:lnTo>
                <a:lnTo>
                  <a:pt x="42389" y="13425"/>
                </a:lnTo>
                <a:lnTo>
                  <a:pt x="42249" y="13425"/>
                </a:lnTo>
                <a:lnTo>
                  <a:pt x="42143" y="13478"/>
                </a:lnTo>
                <a:lnTo>
                  <a:pt x="42019" y="13390"/>
                </a:lnTo>
                <a:lnTo>
                  <a:pt x="41931" y="13302"/>
                </a:lnTo>
                <a:lnTo>
                  <a:pt x="41861" y="13178"/>
                </a:lnTo>
                <a:lnTo>
                  <a:pt x="41808" y="13055"/>
                </a:lnTo>
                <a:lnTo>
                  <a:pt x="41755" y="12844"/>
                </a:lnTo>
                <a:lnTo>
                  <a:pt x="41738" y="12650"/>
                </a:lnTo>
                <a:lnTo>
                  <a:pt x="41738" y="12438"/>
                </a:lnTo>
                <a:lnTo>
                  <a:pt x="41755" y="12227"/>
                </a:lnTo>
                <a:lnTo>
                  <a:pt x="41790" y="11945"/>
                </a:lnTo>
                <a:lnTo>
                  <a:pt x="41843" y="11646"/>
                </a:lnTo>
                <a:lnTo>
                  <a:pt x="41896" y="11734"/>
                </a:lnTo>
                <a:lnTo>
                  <a:pt x="41931" y="11804"/>
                </a:lnTo>
                <a:lnTo>
                  <a:pt x="42019" y="12209"/>
                </a:lnTo>
                <a:lnTo>
                  <a:pt x="42125" y="12632"/>
                </a:lnTo>
                <a:lnTo>
                  <a:pt x="42090" y="12227"/>
                </a:lnTo>
                <a:lnTo>
                  <a:pt x="42037" y="11822"/>
                </a:lnTo>
                <a:lnTo>
                  <a:pt x="42019" y="11628"/>
                </a:lnTo>
                <a:lnTo>
                  <a:pt x="42002" y="11417"/>
                </a:lnTo>
                <a:lnTo>
                  <a:pt x="42019" y="11223"/>
                </a:lnTo>
                <a:lnTo>
                  <a:pt x="42037" y="11011"/>
                </a:lnTo>
                <a:lnTo>
                  <a:pt x="42090" y="11029"/>
                </a:lnTo>
                <a:lnTo>
                  <a:pt x="42108" y="11047"/>
                </a:lnTo>
                <a:lnTo>
                  <a:pt x="42125" y="11082"/>
                </a:lnTo>
                <a:lnTo>
                  <a:pt x="42143" y="11135"/>
                </a:lnTo>
                <a:lnTo>
                  <a:pt x="42178" y="11364"/>
                </a:lnTo>
                <a:lnTo>
                  <a:pt x="42213" y="11487"/>
                </a:lnTo>
                <a:lnTo>
                  <a:pt x="42266" y="11610"/>
                </a:lnTo>
                <a:lnTo>
                  <a:pt x="42284" y="11540"/>
                </a:lnTo>
                <a:lnTo>
                  <a:pt x="42301" y="11469"/>
                </a:lnTo>
                <a:lnTo>
                  <a:pt x="42301" y="11346"/>
                </a:lnTo>
                <a:lnTo>
                  <a:pt x="42284" y="11064"/>
                </a:lnTo>
                <a:lnTo>
                  <a:pt x="42301" y="10818"/>
                </a:lnTo>
                <a:lnTo>
                  <a:pt x="42354" y="10818"/>
                </a:lnTo>
                <a:lnTo>
                  <a:pt x="42389" y="10835"/>
                </a:lnTo>
                <a:lnTo>
                  <a:pt x="42513" y="11258"/>
                </a:lnTo>
                <a:lnTo>
                  <a:pt x="42671" y="11698"/>
                </a:lnTo>
                <a:lnTo>
                  <a:pt x="42671" y="11522"/>
                </a:lnTo>
                <a:lnTo>
                  <a:pt x="42654" y="11346"/>
                </a:lnTo>
                <a:lnTo>
                  <a:pt x="42583" y="11011"/>
                </a:lnTo>
                <a:lnTo>
                  <a:pt x="42530" y="10641"/>
                </a:lnTo>
                <a:lnTo>
                  <a:pt x="42513" y="10465"/>
                </a:lnTo>
                <a:lnTo>
                  <a:pt x="42513" y="10271"/>
                </a:lnTo>
                <a:close/>
                <a:moveTo>
                  <a:pt x="55127" y="7312"/>
                </a:moveTo>
                <a:lnTo>
                  <a:pt x="55163" y="7347"/>
                </a:lnTo>
                <a:lnTo>
                  <a:pt x="55198" y="7435"/>
                </a:lnTo>
                <a:lnTo>
                  <a:pt x="55674" y="8598"/>
                </a:lnTo>
                <a:lnTo>
                  <a:pt x="55815" y="8985"/>
                </a:lnTo>
                <a:lnTo>
                  <a:pt x="55955" y="9390"/>
                </a:lnTo>
                <a:lnTo>
                  <a:pt x="55991" y="9496"/>
                </a:lnTo>
                <a:lnTo>
                  <a:pt x="56061" y="9584"/>
                </a:lnTo>
                <a:lnTo>
                  <a:pt x="56044" y="9390"/>
                </a:lnTo>
                <a:lnTo>
                  <a:pt x="55991" y="9214"/>
                </a:lnTo>
                <a:lnTo>
                  <a:pt x="55867" y="8862"/>
                </a:lnTo>
                <a:lnTo>
                  <a:pt x="55638" y="8122"/>
                </a:lnTo>
                <a:lnTo>
                  <a:pt x="55515" y="7752"/>
                </a:lnTo>
                <a:lnTo>
                  <a:pt x="55409" y="7400"/>
                </a:lnTo>
                <a:lnTo>
                  <a:pt x="55462" y="7364"/>
                </a:lnTo>
                <a:lnTo>
                  <a:pt x="55497" y="7364"/>
                </a:lnTo>
                <a:lnTo>
                  <a:pt x="55568" y="7400"/>
                </a:lnTo>
                <a:lnTo>
                  <a:pt x="55797" y="7593"/>
                </a:lnTo>
                <a:lnTo>
                  <a:pt x="55991" y="7787"/>
                </a:lnTo>
                <a:lnTo>
                  <a:pt x="56167" y="8016"/>
                </a:lnTo>
                <a:lnTo>
                  <a:pt x="56308" y="8263"/>
                </a:lnTo>
                <a:lnTo>
                  <a:pt x="56502" y="8739"/>
                </a:lnTo>
                <a:lnTo>
                  <a:pt x="56695" y="9197"/>
                </a:lnTo>
                <a:lnTo>
                  <a:pt x="56766" y="9373"/>
                </a:lnTo>
                <a:lnTo>
                  <a:pt x="56801" y="9461"/>
                </a:lnTo>
                <a:lnTo>
                  <a:pt x="56889" y="9549"/>
                </a:lnTo>
                <a:lnTo>
                  <a:pt x="56854" y="9355"/>
                </a:lnTo>
                <a:lnTo>
                  <a:pt x="56801" y="9197"/>
                </a:lnTo>
                <a:lnTo>
                  <a:pt x="56748" y="9020"/>
                </a:lnTo>
                <a:lnTo>
                  <a:pt x="56678" y="8862"/>
                </a:lnTo>
                <a:lnTo>
                  <a:pt x="56572" y="8527"/>
                </a:lnTo>
                <a:lnTo>
                  <a:pt x="56519" y="8351"/>
                </a:lnTo>
                <a:lnTo>
                  <a:pt x="56466" y="8175"/>
                </a:lnTo>
                <a:lnTo>
                  <a:pt x="56466" y="8175"/>
                </a:lnTo>
                <a:lnTo>
                  <a:pt x="56660" y="8263"/>
                </a:lnTo>
                <a:lnTo>
                  <a:pt x="56854" y="8386"/>
                </a:lnTo>
                <a:lnTo>
                  <a:pt x="57013" y="8527"/>
                </a:lnTo>
                <a:lnTo>
                  <a:pt x="57154" y="8686"/>
                </a:lnTo>
                <a:lnTo>
                  <a:pt x="57259" y="8862"/>
                </a:lnTo>
                <a:lnTo>
                  <a:pt x="57330" y="9038"/>
                </a:lnTo>
                <a:lnTo>
                  <a:pt x="57453" y="9408"/>
                </a:lnTo>
                <a:lnTo>
                  <a:pt x="57506" y="9408"/>
                </a:lnTo>
                <a:lnTo>
                  <a:pt x="57524" y="9373"/>
                </a:lnTo>
                <a:lnTo>
                  <a:pt x="57541" y="9320"/>
                </a:lnTo>
                <a:lnTo>
                  <a:pt x="57576" y="9179"/>
                </a:lnTo>
                <a:lnTo>
                  <a:pt x="57735" y="9390"/>
                </a:lnTo>
                <a:lnTo>
                  <a:pt x="57876" y="9619"/>
                </a:lnTo>
                <a:lnTo>
                  <a:pt x="58017" y="9884"/>
                </a:lnTo>
                <a:lnTo>
                  <a:pt x="58123" y="10166"/>
                </a:lnTo>
                <a:lnTo>
                  <a:pt x="58211" y="10465"/>
                </a:lnTo>
                <a:lnTo>
                  <a:pt x="58281" y="10782"/>
                </a:lnTo>
                <a:lnTo>
                  <a:pt x="58334" y="11099"/>
                </a:lnTo>
                <a:lnTo>
                  <a:pt x="58352" y="11417"/>
                </a:lnTo>
                <a:lnTo>
                  <a:pt x="58369" y="11751"/>
                </a:lnTo>
                <a:lnTo>
                  <a:pt x="58352" y="12068"/>
                </a:lnTo>
                <a:lnTo>
                  <a:pt x="58316" y="12386"/>
                </a:lnTo>
                <a:lnTo>
                  <a:pt x="58246" y="12685"/>
                </a:lnTo>
                <a:lnTo>
                  <a:pt x="58175" y="12967"/>
                </a:lnTo>
                <a:lnTo>
                  <a:pt x="58070" y="13231"/>
                </a:lnTo>
                <a:lnTo>
                  <a:pt x="57929" y="13478"/>
                </a:lnTo>
                <a:lnTo>
                  <a:pt x="57788" y="13689"/>
                </a:lnTo>
                <a:lnTo>
                  <a:pt x="57753" y="13619"/>
                </a:lnTo>
                <a:lnTo>
                  <a:pt x="57717" y="13548"/>
                </a:lnTo>
                <a:lnTo>
                  <a:pt x="57700" y="13390"/>
                </a:lnTo>
                <a:lnTo>
                  <a:pt x="57682" y="13231"/>
                </a:lnTo>
                <a:lnTo>
                  <a:pt x="57664" y="13055"/>
                </a:lnTo>
                <a:lnTo>
                  <a:pt x="57612" y="13161"/>
                </a:lnTo>
                <a:lnTo>
                  <a:pt x="57594" y="13249"/>
                </a:lnTo>
                <a:lnTo>
                  <a:pt x="57559" y="13689"/>
                </a:lnTo>
                <a:lnTo>
                  <a:pt x="57541" y="13795"/>
                </a:lnTo>
                <a:lnTo>
                  <a:pt x="57524" y="13901"/>
                </a:lnTo>
                <a:lnTo>
                  <a:pt x="57471" y="14006"/>
                </a:lnTo>
                <a:lnTo>
                  <a:pt x="57383" y="14094"/>
                </a:lnTo>
                <a:lnTo>
                  <a:pt x="57330" y="14006"/>
                </a:lnTo>
                <a:lnTo>
                  <a:pt x="57294" y="13918"/>
                </a:lnTo>
                <a:lnTo>
                  <a:pt x="57101" y="13231"/>
                </a:lnTo>
                <a:lnTo>
                  <a:pt x="57065" y="13161"/>
                </a:lnTo>
                <a:lnTo>
                  <a:pt x="57030" y="13125"/>
                </a:lnTo>
                <a:lnTo>
                  <a:pt x="56995" y="13125"/>
                </a:lnTo>
                <a:lnTo>
                  <a:pt x="57101" y="13760"/>
                </a:lnTo>
                <a:lnTo>
                  <a:pt x="57101" y="13883"/>
                </a:lnTo>
                <a:lnTo>
                  <a:pt x="57101" y="13971"/>
                </a:lnTo>
                <a:lnTo>
                  <a:pt x="57065" y="14042"/>
                </a:lnTo>
                <a:lnTo>
                  <a:pt x="57030" y="14094"/>
                </a:lnTo>
                <a:lnTo>
                  <a:pt x="56960" y="14130"/>
                </a:lnTo>
                <a:lnTo>
                  <a:pt x="56889" y="14130"/>
                </a:lnTo>
                <a:lnTo>
                  <a:pt x="56836" y="14112"/>
                </a:lnTo>
                <a:lnTo>
                  <a:pt x="56784" y="14077"/>
                </a:lnTo>
                <a:lnTo>
                  <a:pt x="56731" y="14024"/>
                </a:lnTo>
                <a:lnTo>
                  <a:pt x="56625" y="13813"/>
                </a:lnTo>
                <a:lnTo>
                  <a:pt x="55955" y="12526"/>
                </a:lnTo>
                <a:lnTo>
                  <a:pt x="55850" y="12350"/>
                </a:lnTo>
                <a:lnTo>
                  <a:pt x="55815" y="12403"/>
                </a:lnTo>
                <a:lnTo>
                  <a:pt x="55797" y="12438"/>
                </a:lnTo>
                <a:lnTo>
                  <a:pt x="55815" y="12491"/>
                </a:lnTo>
                <a:lnTo>
                  <a:pt x="55850" y="12526"/>
                </a:lnTo>
                <a:lnTo>
                  <a:pt x="56502" y="14006"/>
                </a:lnTo>
                <a:lnTo>
                  <a:pt x="56555" y="14112"/>
                </a:lnTo>
                <a:lnTo>
                  <a:pt x="56555" y="14165"/>
                </a:lnTo>
                <a:lnTo>
                  <a:pt x="56537" y="14235"/>
                </a:lnTo>
                <a:lnTo>
                  <a:pt x="56466" y="14183"/>
                </a:lnTo>
                <a:lnTo>
                  <a:pt x="56414" y="14130"/>
                </a:lnTo>
                <a:lnTo>
                  <a:pt x="56325" y="14024"/>
                </a:lnTo>
                <a:lnTo>
                  <a:pt x="56220" y="13883"/>
                </a:lnTo>
                <a:lnTo>
                  <a:pt x="56096" y="13777"/>
                </a:lnTo>
                <a:lnTo>
                  <a:pt x="56114" y="13865"/>
                </a:lnTo>
                <a:lnTo>
                  <a:pt x="56132" y="13918"/>
                </a:lnTo>
                <a:lnTo>
                  <a:pt x="56325" y="14253"/>
                </a:lnTo>
                <a:lnTo>
                  <a:pt x="56325" y="14288"/>
                </a:lnTo>
                <a:lnTo>
                  <a:pt x="56343" y="14376"/>
                </a:lnTo>
                <a:lnTo>
                  <a:pt x="56237" y="14306"/>
                </a:lnTo>
                <a:lnTo>
                  <a:pt x="56149" y="14253"/>
                </a:lnTo>
                <a:lnTo>
                  <a:pt x="55938" y="14077"/>
                </a:lnTo>
                <a:lnTo>
                  <a:pt x="55726" y="13883"/>
                </a:lnTo>
                <a:lnTo>
                  <a:pt x="55533" y="13689"/>
                </a:lnTo>
                <a:lnTo>
                  <a:pt x="55339" y="13495"/>
                </a:lnTo>
                <a:lnTo>
                  <a:pt x="55163" y="13284"/>
                </a:lnTo>
                <a:lnTo>
                  <a:pt x="55004" y="13073"/>
                </a:lnTo>
                <a:lnTo>
                  <a:pt x="54846" y="12844"/>
                </a:lnTo>
                <a:lnTo>
                  <a:pt x="54705" y="12615"/>
                </a:lnTo>
                <a:lnTo>
                  <a:pt x="54581" y="12386"/>
                </a:lnTo>
                <a:lnTo>
                  <a:pt x="54458" y="12139"/>
                </a:lnTo>
                <a:lnTo>
                  <a:pt x="54352" y="11892"/>
                </a:lnTo>
                <a:lnTo>
                  <a:pt x="54264" y="11646"/>
                </a:lnTo>
                <a:lnTo>
                  <a:pt x="54176" y="11381"/>
                </a:lnTo>
                <a:lnTo>
                  <a:pt x="54106" y="11117"/>
                </a:lnTo>
                <a:lnTo>
                  <a:pt x="54035" y="10835"/>
                </a:lnTo>
                <a:lnTo>
                  <a:pt x="54000" y="10553"/>
                </a:lnTo>
                <a:lnTo>
                  <a:pt x="53965" y="10254"/>
                </a:lnTo>
                <a:lnTo>
                  <a:pt x="53965" y="9937"/>
                </a:lnTo>
                <a:lnTo>
                  <a:pt x="53982" y="9619"/>
                </a:lnTo>
                <a:lnTo>
                  <a:pt x="54053" y="9320"/>
                </a:lnTo>
                <a:lnTo>
                  <a:pt x="54106" y="9126"/>
                </a:lnTo>
                <a:lnTo>
                  <a:pt x="54123" y="9091"/>
                </a:lnTo>
                <a:lnTo>
                  <a:pt x="54158" y="9073"/>
                </a:lnTo>
                <a:lnTo>
                  <a:pt x="54229" y="9214"/>
                </a:lnTo>
                <a:lnTo>
                  <a:pt x="54264" y="9355"/>
                </a:lnTo>
                <a:lnTo>
                  <a:pt x="54352" y="9655"/>
                </a:lnTo>
                <a:lnTo>
                  <a:pt x="54387" y="9813"/>
                </a:lnTo>
                <a:lnTo>
                  <a:pt x="54440" y="9954"/>
                </a:lnTo>
                <a:lnTo>
                  <a:pt x="54511" y="10095"/>
                </a:lnTo>
                <a:lnTo>
                  <a:pt x="54581" y="10236"/>
                </a:lnTo>
                <a:lnTo>
                  <a:pt x="54546" y="9972"/>
                </a:lnTo>
                <a:lnTo>
                  <a:pt x="54440" y="9461"/>
                </a:lnTo>
                <a:lnTo>
                  <a:pt x="54352" y="8950"/>
                </a:lnTo>
                <a:lnTo>
                  <a:pt x="54317" y="8668"/>
                </a:lnTo>
                <a:lnTo>
                  <a:pt x="54317" y="8369"/>
                </a:lnTo>
                <a:lnTo>
                  <a:pt x="54335" y="8192"/>
                </a:lnTo>
                <a:lnTo>
                  <a:pt x="54405" y="8051"/>
                </a:lnTo>
                <a:lnTo>
                  <a:pt x="54511" y="7911"/>
                </a:lnTo>
                <a:lnTo>
                  <a:pt x="54652" y="7770"/>
                </a:lnTo>
                <a:lnTo>
                  <a:pt x="54687" y="7840"/>
                </a:lnTo>
                <a:lnTo>
                  <a:pt x="54705" y="7928"/>
                </a:lnTo>
                <a:lnTo>
                  <a:pt x="54722" y="8069"/>
                </a:lnTo>
                <a:lnTo>
                  <a:pt x="54722" y="8228"/>
                </a:lnTo>
                <a:lnTo>
                  <a:pt x="54740" y="8386"/>
                </a:lnTo>
                <a:lnTo>
                  <a:pt x="54793" y="8703"/>
                </a:lnTo>
                <a:lnTo>
                  <a:pt x="54828" y="8880"/>
                </a:lnTo>
                <a:lnTo>
                  <a:pt x="54898" y="9056"/>
                </a:lnTo>
                <a:lnTo>
                  <a:pt x="54916" y="8880"/>
                </a:lnTo>
                <a:lnTo>
                  <a:pt x="54898" y="8739"/>
                </a:lnTo>
                <a:lnTo>
                  <a:pt x="54881" y="8598"/>
                </a:lnTo>
                <a:lnTo>
                  <a:pt x="54881" y="8457"/>
                </a:lnTo>
                <a:lnTo>
                  <a:pt x="54881" y="8157"/>
                </a:lnTo>
                <a:lnTo>
                  <a:pt x="54916" y="7840"/>
                </a:lnTo>
                <a:lnTo>
                  <a:pt x="54934" y="7699"/>
                </a:lnTo>
                <a:lnTo>
                  <a:pt x="54951" y="7558"/>
                </a:lnTo>
                <a:lnTo>
                  <a:pt x="55004" y="7435"/>
                </a:lnTo>
                <a:lnTo>
                  <a:pt x="55057" y="7312"/>
                </a:lnTo>
                <a:close/>
                <a:moveTo>
                  <a:pt x="77344" y="14218"/>
                </a:moveTo>
                <a:lnTo>
                  <a:pt x="77503" y="14341"/>
                </a:lnTo>
                <a:lnTo>
                  <a:pt x="77644" y="14464"/>
                </a:lnTo>
                <a:lnTo>
                  <a:pt x="77925" y="14729"/>
                </a:lnTo>
                <a:lnTo>
                  <a:pt x="77996" y="14782"/>
                </a:lnTo>
                <a:lnTo>
                  <a:pt x="78049" y="14852"/>
                </a:lnTo>
                <a:lnTo>
                  <a:pt x="78084" y="14940"/>
                </a:lnTo>
                <a:lnTo>
                  <a:pt x="78102" y="15046"/>
                </a:lnTo>
                <a:lnTo>
                  <a:pt x="77837" y="15081"/>
                </a:lnTo>
                <a:lnTo>
                  <a:pt x="77714" y="15081"/>
                </a:lnTo>
                <a:lnTo>
                  <a:pt x="77591" y="15063"/>
                </a:lnTo>
                <a:lnTo>
                  <a:pt x="77450" y="15046"/>
                </a:lnTo>
                <a:lnTo>
                  <a:pt x="77344" y="15011"/>
                </a:lnTo>
                <a:lnTo>
                  <a:pt x="77221" y="14958"/>
                </a:lnTo>
                <a:lnTo>
                  <a:pt x="77097" y="14870"/>
                </a:lnTo>
                <a:lnTo>
                  <a:pt x="77344" y="14218"/>
                </a:lnTo>
                <a:close/>
                <a:moveTo>
                  <a:pt x="62016" y="10800"/>
                </a:moveTo>
                <a:lnTo>
                  <a:pt x="62139" y="10818"/>
                </a:lnTo>
                <a:lnTo>
                  <a:pt x="62175" y="10835"/>
                </a:lnTo>
                <a:lnTo>
                  <a:pt x="62210" y="10870"/>
                </a:lnTo>
                <a:lnTo>
                  <a:pt x="61999" y="11029"/>
                </a:lnTo>
                <a:lnTo>
                  <a:pt x="61118" y="11540"/>
                </a:lnTo>
                <a:lnTo>
                  <a:pt x="61047" y="11610"/>
                </a:lnTo>
                <a:lnTo>
                  <a:pt x="60977" y="11681"/>
                </a:lnTo>
                <a:lnTo>
                  <a:pt x="60977" y="11716"/>
                </a:lnTo>
                <a:lnTo>
                  <a:pt x="60988" y="11761"/>
                </a:lnTo>
                <a:lnTo>
                  <a:pt x="61047" y="11716"/>
                </a:lnTo>
                <a:lnTo>
                  <a:pt x="61100" y="11663"/>
                </a:lnTo>
                <a:lnTo>
                  <a:pt x="61717" y="11328"/>
                </a:lnTo>
                <a:lnTo>
                  <a:pt x="62316" y="10994"/>
                </a:lnTo>
                <a:lnTo>
                  <a:pt x="62474" y="10923"/>
                </a:lnTo>
                <a:lnTo>
                  <a:pt x="62615" y="10870"/>
                </a:lnTo>
                <a:lnTo>
                  <a:pt x="62774" y="10853"/>
                </a:lnTo>
                <a:lnTo>
                  <a:pt x="62932" y="10853"/>
                </a:lnTo>
                <a:lnTo>
                  <a:pt x="63091" y="10870"/>
                </a:lnTo>
                <a:lnTo>
                  <a:pt x="63249" y="10888"/>
                </a:lnTo>
                <a:lnTo>
                  <a:pt x="63426" y="10941"/>
                </a:lnTo>
                <a:lnTo>
                  <a:pt x="63584" y="10994"/>
                </a:lnTo>
                <a:lnTo>
                  <a:pt x="63496" y="11082"/>
                </a:lnTo>
                <a:lnTo>
                  <a:pt x="63408" y="11135"/>
                </a:lnTo>
                <a:lnTo>
                  <a:pt x="62104" y="11875"/>
                </a:lnTo>
                <a:lnTo>
                  <a:pt x="62016" y="11927"/>
                </a:lnTo>
                <a:lnTo>
                  <a:pt x="61981" y="11963"/>
                </a:lnTo>
                <a:lnTo>
                  <a:pt x="61981" y="12016"/>
                </a:lnTo>
                <a:lnTo>
                  <a:pt x="62175" y="11927"/>
                </a:lnTo>
                <a:lnTo>
                  <a:pt x="62369" y="11839"/>
                </a:lnTo>
                <a:lnTo>
                  <a:pt x="63338" y="11364"/>
                </a:lnTo>
                <a:lnTo>
                  <a:pt x="63461" y="11311"/>
                </a:lnTo>
                <a:lnTo>
                  <a:pt x="63584" y="11276"/>
                </a:lnTo>
                <a:lnTo>
                  <a:pt x="63602" y="11328"/>
                </a:lnTo>
                <a:lnTo>
                  <a:pt x="63619" y="11364"/>
                </a:lnTo>
                <a:lnTo>
                  <a:pt x="63584" y="11452"/>
                </a:lnTo>
                <a:lnTo>
                  <a:pt x="63443" y="11734"/>
                </a:lnTo>
                <a:lnTo>
                  <a:pt x="63373" y="11857"/>
                </a:lnTo>
                <a:lnTo>
                  <a:pt x="63285" y="11998"/>
                </a:lnTo>
                <a:lnTo>
                  <a:pt x="63179" y="12104"/>
                </a:lnTo>
                <a:lnTo>
                  <a:pt x="63073" y="12227"/>
                </a:lnTo>
                <a:lnTo>
                  <a:pt x="62950" y="12333"/>
                </a:lnTo>
                <a:lnTo>
                  <a:pt x="62827" y="12421"/>
                </a:lnTo>
                <a:lnTo>
                  <a:pt x="62457" y="12667"/>
                </a:lnTo>
                <a:lnTo>
                  <a:pt x="62087" y="12879"/>
                </a:lnTo>
                <a:lnTo>
                  <a:pt x="61699" y="13090"/>
                </a:lnTo>
                <a:lnTo>
                  <a:pt x="61646" y="13143"/>
                </a:lnTo>
                <a:lnTo>
                  <a:pt x="61576" y="13214"/>
                </a:lnTo>
                <a:lnTo>
                  <a:pt x="61717" y="13196"/>
                </a:lnTo>
                <a:lnTo>
                  <a:pt x="61822" y="13143"/>
                </a:lnTo>
                <a:lnTo>
                  <a:pt x="62016" y="13037"/>
                </a:lnTo>
                <a:lnTo>
                  <a:pt x="62439" y="12808"/>
                </a:lnTo>
                <a:lnTo>
                  <a:pt x="62827" y="12597"/>
                </a:lnTo>
                <a:lnTo>
                  <a:pt x="63214" y="12403"/>
                </a:lnTo>
                <a:lnTo>
                  <a:pt x="63232" y="12491"/>
                </a:lnTo>
                <a:lnTo>
                  <a:pt x="63232" y="12579"/>
                </a:lnTo>
                <a:lnTo>
                  <a:pt x="63197" y="12720"/>
                </a:lnTo>
                <a:lnTo>
                  <a:pt x="63161" y="12844"/>
                </a:lnTo>
                <a:lnTo>
                  <a:pt x="63108" y="12967"/>
                </a:lnTo>
                <a:lnTo>
                  <a:pt x="63038" y="13090"/>
                </a:lnTo>
                <a:lnTo>
                  <a:pt x="62968" y="13196"/>
                </a:lnTo>
                <a:lnTo>
                  <a:pt x="62897" y="13284"/>
                </a:lnTo>
                <a:lnTo>
                  <a:pt x="62791" y="13372"/>
                </a:lnTo>
                <a:lnTo>
                  <a:pt x="62686" y="13460"/>
                </a:lnTo>
                <a:lnTo>
                  <a:pt x="62580" y="13531"/>
                </a:lnTo>
                <a:lnTo>
                  <a:pt x="62351" y="13672"/>
                </a:lnTo>
                <a:lnTo>
                  <a:pt x="62228" y="13742"/>
                </a:lnTo>
                <a:lnTo>
                  <a:pt x="62122" y="13865"/>
                </a:lnTo>
                <a:lnTo>
                  <a:pt x="62228" y="13848"/>
                </a:lnTo>
                <a:lnTo>
                  <a:pt x="62316" y="13813"/>
                </a:lnTo>
                <a:lnTo>
                  <a:pt x="62474" y="13724"/>
                </a:lnTo>
                <a:lnTo>
                  <a:pt x="62650" y="13654"/>
                </a:lnTo>
                <a:lnTo>
                  <a:pt x="62809" y="13584"/>
                </a:lnTo>
                <a:lnTo>
                  <a:pt x="62827" y="13636"/>
                </a:lnTo>
                <a:lnTo>
                  <a:pt x="62827" y="13654"/>
                </a:lnTo>
                <a:lnTo>
                  <a:pt x="62739" y="13901"/>
                </a:lnTo>
                <a:lnTo>
                  <a:pt x="62633" y="14112"/>
                </a:lnTo>
                <a:lnTo>
                  <a:pt x="62509" y="14306"/>
                </a:lnTo>
                <a:lnTo>
                  <a:pt x="62369" y="14482"/>
                </a:lnTo>
                <a:lnTo>
                  <a:pt x="62192" y="14658"/>
                </a:lnTo>
                <a:lnTo>
                  <a:pt x="61999" y="14799"/>
                </a:lnTo>
                <a:lnTo>
                  <a:pt x="61805" y="14905"/>
                </a:lnTo>
                <a:lnTo>
                  <a:pt x="61558" y="15011"/>
                </a:lnTo>
                <a:lnTo>
                  <a:pt x="60977" y="15204"/>
                </a:lnTo>
                <a:lnTo>
                  <a:pt x="60695" y="15292"/>
                </a:lnTo>
                <a:lnTo>
                  <a:pt x="60395" y="15363"/>
                </a:lnTo>
                <a:lnTo>
                  <a:pt x="60043" y="15416"/>
                </a:lnTo>
                <a:lnTo>
                  <a:pt x="59497" y="15416"/>
                </a:lnTo>
                <a:lnTo>
                  <a:pt x="59321" y="15381"/>
                </a:lnTo>
                <a:lnTo>
                  <a:pt x="59144" y="15345"/>
                </a:lnTo>
                <a:lnTo>
                  <a:pt x="58968" y="15292"/>
                </a:lnTo>
                <a:lnTo>
                  <a:pt x="58616" y="15169"/>
                </a:lnTo>
                <a:lnTo>
                  <a:pt x="58757" y="15099"/>
                </a:lnTo>
                <a:lnTo>
                  <a:pt x="58880" y="15063"/>
                </a:lnTo>
                <a:lnTo>
                  <a:pt x="59144" y="15011"/>
                </a:lnTo>
                <a:lnTo>
                  <a:pt x="59708" y="14905"/>
                </a:lnTo>
                <a:lnTo>
                  <a:pt x="59972" y="14852"/>
                </a:lnTo>
                <a:lnTo>
                  <a:pt x="60113" y="14799"/>
                </a:lnTo>
                <a:lnTo>
                  <a:pt x="60272" y="14729"/>
                </a:lnTo>
                <a:lnTo>
                  <a:pt x="59338" y="14799"/>
                </a:lnTo>
                <a:lnTo>
                  <a:pt x="58493" y="14887"/>
                </a:lnTo>
                <a:lnTo>
                  <a:pt x="58369" y="14887"/>
                </a:lnTo>
                <a:lnTo>
                  <a:pt x="58299" y="14870"/>
                </a:lnTo>
                <a:lnTo>
                  <a:pt x="58263" y="14834"/>
                </a:lnTo>
                <a:lnTo>
                  <a:pt x="58228" y="14799"/>
                </a:lnTo>
                <a:lnTo>
                  <a:pt x="58211" y="14729"/>
                </a:lnTo>
                <a:lnTo>
                  <a:pt x="58228" y="14676"/>
                </a:lnTo>
                <a:lnTo>
                  <a:pt x="58246" y="14623"/>
                </a:lnTo>
                <a:lnTo>
                  <a:pt x="58299" y="14588"/>
                </a:lnTo>
                <a:lnTo>
                  <a:pt x="58616" y="14341"/>
                </a:lnTo>
                <a:lnTo>
                  <a:pt x="58915" y="14147"/>
                </a:lnTo>
                <a:lnTo>
                  <a:pt x="59197" y="13918"/>
                </a:lnTo>
                <a:lnTo>
                  <a:pt x="59127" y="13918"/>
                </a:lnTo>
                <a:lnTo>
                  <a:pt x="59074" y="13954"/>
                </a:lnTo>
                <a:lnTo>
                  <a:pt x="58211" y="14412"/>
                </a:lnTo>
                <a:lnTo>
                  <a:pt x="57929" y="14553"/>
                </a:lnTo>
                <a:lnTo>
                  <a:pt x="57876" y="14447"/>
                </a:lnTo>
                <a:lnTo>
                  <a:pt x="57858" y="14412"/>
                </a:lnTo>
                <a:lnTo>
                  <a:pt x="57858" y="14359"/>
                </a:lnTo>
                <a:lnTo>
                  <a:pt x="57893" y="14218"/>
                </a:lnTo>
                <a:lnTo>
                  <a:pt x="57929" y="14147"/>
                </a:lnTo>
                <a:lnTo>
                  <a:pt x="57964" y="14094"/>
                </a:lnTo>
                <a:lnTo>
                  <a:pt x="58017" y="14024"/>
                </a:lnTo>
                <a:lnTo>
                  <a:pt x="58087" y="13954"/>
                </a:lnTo>
                <a:lnTo>
                  <a:pt x="58246" y="13848"/>
                </a:lnTo>
                <a:lnTo>
                  <a:pt x="59285" y="13161"/>
                </a:lnTo>
                <a:lnTo>
                  <a:pt x="59462" y="13037"/>
                </a:lnTo>
                <a:lnTo>
                  <a:pt x="59426" y="13002"/>
                </a:lnTo>
                <a:lnTo>
                  <a:pt x="59373" y="13002"/>
                </a:lnTo>
                <a:lnTo>
                  <a:pt x="59321" y="13037"/>
                </a:lnTo>
                <a:lnTo>
                  <a:pt x="58757" y="13337"/>
                </a:lnTo>
                <a:lnTo>
                  <a:pt x="58299" y="13601"/>
                </a:lnTo>
                <a:lnTo>
                  <a:pt x="58263" y="13548"/>
                </a:lnTo>
                <a:lnTo>
                  <a:pt x="58263" y="13513"/>
                </a:lnTo>
                <a:lnTo>
                  <a:pt x="58281" y="13425"/>
                </a:lnTo>
                <a:lnTo>
                  <a:pt x="58387" y="13125"/>
                </a:lnTo>
                <a:lnTo>
                  <a:pt x="58475" y="12808"/>
                </a:lnTo>
                <a:lnTo>
                  <a:pt x="58545" y="12509"/>
                </a:lnTo>
                <a:lnTo>
                  <a:pt x="58563" y="12174"/>
                </a:lnTo>
                <a:lnTo>
                  <a:pt x="58598" y="12033"/>
                </a:lnTo>
                <a:lnTo>
                  <a:pt x="58616" y="11963"/>
                </a:lnTo>
                <a:lnTo>
                  <a:pt x="58651" y="11910"/>
                </a:lnTo>
                <a:lnTo>
                  <a:pt x="58739" y="11822"/>
                </a:lnTo>
                <a:lnTo>
                  <a:pt x="58880" y="11751"/>
                </a:lnTo>
                <a:lnTo>
                  <a:pt x="60149" y="11135"/>
                </a:lnTo>
                <a:lnTo>
                  <a:pt x="60290" y="11082"/>
                </a:lnTo>
                <a:lnTo>
                  <a:pt x="60395" y="11047"/>
                </a:lnTo>
                <a:lnTo>
                  <a:pt x="60501" y="11029"/>
                </a:lnTo>
                <a:lnTo>
                  <a:pt x="60624" y="11047"/>
                </a:lnTo>
                <a:lnTo>
                  <a:pt x="60607" y="11099"/>
                </a:lnTo>
                <a:lnTo>
                  <a:pt x="60571" y="11152"/>
                </a:lnTo>
                <a:lnTo>
                  <a:pt x="60483" y="11240"/>
                </a:lnTo>
                <a:lnTo>
                  <a:pt x="60378" y="11311"/>
                </a:lnTo>
                <a:lnTo>
                  <a:pt x="60342" y="11364"/>
                </a:lnTo>
                <a:lnTo>
                  <a:pt x="60307" y="11417"/>
                </a:lnTo>
                <a:lnTo>
                  <a:pt x="60342" y="11434"/>
                </a:lnTo>
                <a:lnTo>
                  <a:pt x="60378" y="11434"/>
                </a:lnTo>
                <a:lnTo>
                  <a:pt x="60431" y="11399"/>
                </a:lnTo>
                <a:lnTo>
                  <a:pt x="60712" y="11205"/>
                </a:lnTo>
                <a:lnTo>
                  <a:pt x="60994" y="11029"/>
                </a:lnTo>
                <a:lnTo>
                  <a:pt x="61241" y="10923"/>
                </a:lnTo>
                <a:lnTo>
                  <a:pt x="61488" y="10853"/>
                </a:lnTo>
                <a:lnTo>
                  <a:pt x="61752" y="10800"/>
                </a:lnTo>
                <a:close/>
                <a:moveTo>
                  <a:pt x="81960" y="15381"/>
                </a:moveTo>
                <a:lnTo>
                  <a:pt x="82119" y="15398"/>
                </a:lnTo>
                <a:lnTo>
                  <a:pt x="82136" y="15398"/>
                </a:lnTo>
                <a:lnTo>
                  <a:pt x="82154" y="15433"/>
                </a:lnTo>
                <a:lnTo>
                  <a:pt x="82136" y="15469"/>
                </a:lnTo>
                <a:lnTo>
                  <a:pt x="82119" y="15486"/>
                </a:lnTo>
                <a:lnTo>
                  <a:pt x="81942" y="15451"/>
                </a:lnTo>
                <a:lnTo>
                  <a:pt x="81960" y="15381"/>
                </a:lnTo>
                <a:close/>
                <a:moveTo>
                  <a:pt x="20666" y="7770"/>
                </a:moveTo>
                <a:lnTo>
                  <a:pt x="20737" y="7805"/>
                </a:lnTo>
                <a:lnTo>
                  <a:pt x="20790" y="7858"/>
                </a:lnTo>
                <a:lnTo>
                  <a:pt x="20948" y="8104"/>
                </a:lnTo>
                <a:lnTo>
                  <a:pt x="21089" y="8369"/>
                </a:lnTo>
                <a:lnTo>
                  <a:pt x="21212" y="8633"/>
                </a:lnTo>
                <a:lnTo>
                  <a:pt x="21318" y="8915"/>
                </a:lnTo>
                <a:lnTo>
                  <a:pt x="21494" y="9408"/>
                </a:lnTo>
                <a:lnTo>
                  <a:pt x="21653" y="9901"/>
                </a:lnTo>
                <a:lnTo>
                  <a:pt x="21670" y="10025"/>
                </a:lnTo>
                <a:lnTo>
                  <a:pt x="21688" y="10130"/>
                </a:lnTo>
                <a:lnTo>
                  <a:pt x="21688" y="10254"/>
                </a:lnTo>
                <a:lnTo>
                  <a:pt x="21670" y="10395"/>
                </a:lnTo>
                <a:lnTo>
                  <a:pt x="21741" y="10448"/>
                </a:lnTo>
                <a:lnTo>
                  <a:pt x="21794" y="10518"/>
                </a:lnTo>
                <a:lnTo>
                  <a:pt x="21847" y="10624"/>
                </a:lnTo>
                <a:lnTo>
                  <a:pt x="21864" y="10712"/>
                </a:lnTo>
                <a:lnTo>
                  <a:pt x="22093" y="11910"/>
                </a:lnTo>
                <a:lnTo>
                  <a:pt x="22128" y="12121"/>
                </a:lnTo>
                <a:lnTo>
                  <a:pt x="22128" y="12227"/>
                </a:lnTo>
                <a:lnTo>
                  <a:pt x="22111" y="12333"/>
                </a:lnTo>
                <a:lnTo>
                  <a:pt x="22093" y="12386"/>
                </a:lnTo>
                <a:lnTo>
                  <a:pt x="22093" y="12421"/>
                </a:lnTo>
                <a:lnTo>
                  <a:pt x="22128" y="12491"/>
                </a:lnTo>
                <a:lnTo>
                  <a:pt x="22146" y="12562"/>
                </a:lnTo>
                <a:lnTo>
                  <a:pt x="22164" y="12632"/>
                </a:lnTo>
                <a:lnTo>
                  <a:pt x="22146" y="12738"/>
                </a:lnTo>
                <a:lnTo>
                  <a:pt x="22164" y="12826"/>
                </a:lnTo>
                <a:lnTo>
                  <a:pt x="22199" y="12914"/>
                </a:lnTo>
                <a:lnTo>
                  <a:pt x="22234" y="12949"/>
                </a:lnTo>
                <a:lnTo>
                  <a:pt x="22287" y="12985"/>
                </a:lnTo>
                <a:lnTo>
                  <a:pt x="22305" y="13020"/>
                </a:lnTo>
                <a:lnTo>
                  <a:pt x="22322" y="13055"/>
                </a:lnTo>
                <a:lnTo>
                  <a:pt x="22340" y="13143"/>
                </a:lnTo>
                <a:lnTo>
                  <a:pt x="22587" y="15451"/>
                </a:lnTo>
                <a:lnTo>
                  <a:pt x="22569" y="15486"/>
                </a:lnTo>
                <a:lnTo>
                  <a:pt x="22551" y="15522"/>
                </a:lnTo>
                <a:lnTo>
                  <a:pt x="22516" y="15504"/>
                </a:lnTo>
                <a:lnTo>
                  <a:pt x="22498" y="15504"/>
                </a:lnTo>
                <a:lnTo>
                  <a:pt x="22393" y="15292"/>
                </a:lnTo>
                <a:lnTo>
                  <a:pt x="22287" y="15081"/>
                </a:lnTo>
                <a:lnTo>
                  <a:pt x="22217" y="14870"/>
                </a:lnTo>
                <a:lnTo>
                  <a:pt x="22146" y="14658"/>
                </a:lnTo>
                <a:lnTo>
                  <a:pt x="22128" y="14517"/>
                </a:lnTo>
                <a:lnTo>
                  <a:pt x="22111" y="14359"/>
                </a:lnTo>
                <a:lnTo>
                  <a:pt x="22111" y="14059"/>
                </a:lnTo>
                <a:lnTo>
                  <a:pt x="22146" y="13689"/>
                </a:lnTo>
                <a:lnTo>
                  <a:pt x="22146" y="13495"/>
                </a:lnTo>
                <a:lnTo>
                  <a:pt x="22146" y="13284"/>
                </a:lnTo>
                <a:lnTo>
                  <a:pt x="22093" y="13337"/>
                </a:lnTo>
                <a:lnTo>
                  <a:pt x="22076" y="13390"/>
                </a:lnTo>
                <a:lnTo>
                  <a:pt x="22040" y="13513"/>
                </a:lnTo>
                <a:lnTo>
                  <a:pt x="22005" y="13619"/>
                </a:lnTo>
                <a:lnTo>
                  <a:pt x="21988" y="13672"/>
                </a:lnTo>
                <a:lnTo>
                  <a:pt x="21952" y="13724"/>
                </a:lnTo>
                <a:lnTo>
                  <a:pt x="21899" y="13707"/>
                </a:lnTo>
                <a:lnTo>
                  <a:pt x="21882" y="13689"/>
                </a:lnTo>
                <a:lnTo>
                  <a:pt x="21635" y="13020"/>
                </a:lnTo>
                <a:lnTo>
                  <a:pt x="21582" y="12844"/>
                </a:lnTo>
                <a:lnTo>
                  <a:pt x="21547" y="12685"/>
                </a:lnTo>
                <a:lnTo>
                  <a:pt x="21512" y="12509"/>
                </a:lnTo>
                <a:lnTo>
                  <a:pt x="21494" y="12350"/>
                </a:lnTo>
                <a:lnTo>
                  <a:pt x="21494" y="12174"/>
                </a:lnTo>
                <a:lnTo>
                  <a:pt x="21494" y="11998"/>
                </a:lnTo>
                <a:lnTo>
                  <a:pt x="21512" y="11822"/>
                </a:lnTo>
                <a:lnTo>
                  <a:pt x="21547" y="11663"/>
                </a:lnTo>
                <a:lnTo>
                  <a:pt x="21582" y="11381"/>
                </a:lnTo>
                <a:lnTo>
                  <a:pt x="21600" y="11117"/>
                </a:lnTo>
                <a:lnTo>
                  <a:pt x="21582" y="10906"/>
                </a:lnTo>
                <a:lnTo>
                  <a:pt x="21512" y="11099"/>
                </a:lnTo>
                <a:lnTo>
                  <a:pt x="21441" y="11293"/>
                </a:lnTo>
                <a:lnTo>
                  <a:pt x="21389" y="11469"/>
                </a:lnTo>
                <a:lnTo>
                  <a:pt x="21318" y="11628"/>
                </a:lnTo>
                <a:lnTo>
                  <a:pt x="21212" y="11487"/>
                </a:lnTo>
                <a:lnTo>
                  <a:pt x="21124" y="11328"/>
                </a:lnTo>
                <a:lnTo>
                  <a:pt x="21054" y="11187"/>
                </a:lnTo>
                <a:lnTo>
                  <a:pt x="21001" y="11029"/>
                </a:lnTo>
                <a:lnTo>
                  <a:pt x="20983" y="10870"/>
                </a:lnTo>
                <a:lnTo>
                  <a:pt x="20966" y="10712"/>
                </a:lnTo>
                <a:lnTo>
                  <a:pt x="20966" y="10553"/>
                </a:lnTo>
                <a:lnTo>
                  <a:pt x="20983" y="10395"/>
                </a:lnTo>
                <a:lnTo>
                  <a:pt x="21159" y="9408"/>
                </a:lnTo>
                <a:lnTo>
                  <a:pt x="21159" y="9355"/>
                </a:lnTo>
                <a:lnTo>
                  <a:pt x="21159" y="9302"/>
                </a:lnTo>
                <a:lnTo>
                  <a:pt x="21142" y="9267"/>
                </a:lnTo>
                <a:lnTo>
                  <a:pt x="21089" y="9214"/>
                </a:lnTo>
                <a:lnTo>
                  <a:pt x="21036" y="9320"/>
                </a:lnTo>
                <a:lnTo>
                  <a:pt x="21019" y="9426"/>
                </a:lnTo>
                <a:lnTo>
                  <a:pt x="20983" y="9637"/>
                </a:lnTo>
                <a:lnTo>
                  <a:pt x="20913" y="9849"/>
                </a:lnTo>
                <a:lnTo>
                  <a:pt x="20878" y="9954"/>
                </a:lnTo>
                <a:lnTo>
                  <a:pt x="20807" y="10060"/>
                </a:lnTo>
                <a:lnTo>
                  <a:pt x="20737" y="9989"/>
                </a:lnTo>
                <a:lnTo>
                  <a:pt x="20701" y="9937"/>
                </a:lnTo>
                <a:lnTo>
                  <a:pt x="20613" y="9760"/>
                </a:lnTo>
                <a:lnTo>
                  <a:pt x="20560" y="9584"/>
                </a:lnTo>
                <a:lnTo>
                  <a:pt x="20508" y="9390"/>
                </a:lnTo>
                <a:lnTo>
                  <a:pt x="20490" y="9197"/>
                </a:lnTo>
                <a:lnTo>
                  <a:pt x="20490" y="8844"/>
                </a:lnTo>
                <a:lnTo>
                  <a:pt x="20525" y="8492"/>
                </a:lnTo>
                <a:lnTo>
                  <a:pt x="20578" y="8122"/>
                </a:lnTo>
                <a:lnTo>
                  <a:pt x="20666" y="7770"/>
                </a:lnTo>
                <a:close/>
                <a:moveTo>
                  <a:pt x="39764" y="11434"/>
                </a:moveTo>
                <a:lnTo>
                  <a:pt x="39694" y="11628"/>
                </a:lnTo>
                <a:lnTo>
                  <a:pt x="39482" y="12086"/>
                </a:lnTo>
                <a:lnTo>
                  <a:pt x="39095" y="12861"/>
                </a:lnTo>
                <a:lnTo>
                  <a:pt x="38725" y="13636"/>
                </a:lnTo>
                <a:lnTo>
                  <a:pt x="38372" y="14412"/>
                </a:lnTo>
                <a:lnTo>
                  <a:pt x="38038" y="15204"/>
                </a:lnTo>
                <a:lnTo>
                  <a:pt x="37967" y="15381"/>
                </a:lnTo>
                <a:lnTo>
                  <a:pt x="37879" y="15539"/>
                </a:lnTo>
                <a:lnTo>
                  <a:pt x="37844" y="15557"/>
                </a:lnTo>
                <a:lnTo>
                  <a:pt x="37791" y="15557"/>
                </a:lnTo>
                <a:lnTo>
                  <a:pt x="37809" y="15610"/>
                </a:lnTo>
                <a:lnTo>
                  <a:pt x="37809" y="15645"/>
                </a:lnTo>
                <a:lnTo>
                  <a:pt x="37791" y="15698"/>
                </a:lnTo>
                <a:lnTo>
                  <a:pt x="37761" y="15708"/>
                </a:lnTo>
                <a:lnTo>
                  <a:pt x="37761" y="15708"/>
                </a:lnTo>
                <a:lnTo>
                  <a:pt x="37791" y="15557"/>
                </a:lnTo>
                <a:lnTo>
                  <a:pt x="38143" y="14641"/>
                </a:lnTo>
                <a:lnTo>
                  <a:pt x="38531" y="13742"/>
                </a:lnTo>
                <a:lnTo>
                  <a:pt x="38936" y="12861"/>
                </a:lnTo>
                <a:lnTo>
                  <a:pt x="39377" y="11980"/>
                </a:lnTo>
                <a:lnTo>
                  <a:pt x="39500" y="11751"/>
                </a:lnTo>
                <a:lnTo>
                  <a:pt x="39641" y="11522"/>
                </a:lnTo>
                <a:lnTo>
                  <a:pt x="39694" y="11487"/>
                </a:lnTo>
                <a:lnTo>
                  <a:pt x="39764" y="11434"/>
                </a:lnTo>
                <a:close/>
                <a:moveTo>
                  <a:pt x="82048" y="15715"/>
                </a:moveTo>
                <a:lnTo>
                  <a:pt x="82260" y="15803"/>
                </a:lnTo>
                <a:lnTo>
                  <a:pt x="82171" y="15839"/>
                </a:lnTo>
                <a:lnTo>
                  <a:pt x="82119" y="15821"/>
                </a:lnTo>
                <a:lnTo>
                  <a:pt x="82083" y="15786"/>
                </a:lnTo>
                <a:lnTo>
                  <a:pt x="82048" y="15715"/>
                </a:lnTo>
                <a:close/>
                <a:moveTo>
                  <a:pt x="77661" y="15504"/>
                </a:moveTo>
                <a:lnTo>
                  <a:pt x="77749" y="15522"/>
                </a:lnTo>
                <a:lnTo>
                  <a:pt x="77837" y="15557"/>
                </a:lnTo>
                <a:lnTo>
                  <a:pt x="77820" y="15627"/>
                </a:lnTo>
                <a:lnTo>
                  <a:pt x="77802" y="15662"/>
                </a:lnTo>
                <a:lnTo>
                  <a:pt x="77608" y="15803"/>
                </a:lnTo>
                <a:lnTo>
                  <a:pt x="77503" y="15856"/>
                </a:lnTo>
                <a:lnTo>
                  <a:pt x="77397" y="15909"/>
                </a:lnTo>
                <a:lnTo>
                  <a:pt x="77362" y="15803"/>
                </a:lnTo>
                <a:lnTo>
                  <a:pt x="77344" y="15715"/>
                </a:lnTo>
                <a:lnTo>
                  <a:pt x="77362" y="15645"/>
                </a:lnTo>
                <a:lnTo>
                  <a:pt x="77379" y="15592"/>
                </a:lnTo>
                <a:lnTo>
                  <a:pt x="77432" y="15539"/>
                </a:lnTo>
                <a:lnTo>
                  <a:pt x="77503" y="15522"/>
                </a:lnTo>
                <a:lnTo>
                  <a:pt x="77573" y="15504"/>
                </a:lnTo>
                <a:close/>
                <a:moveTo>
                  <a:pt x="78154" y="15504"/>
                </a:moveTo>
                <a:lnTo>
                  <a:pt x="78243" y="15539"/>
                </a:lnTo>
                <a:lnTo>
                  <a:pt x="78295" y="15574"/>
                </a:lnTo>
                <a:lnTo>
                  <a:pt x="78348" y="15645"/>
                </a:lnTo>
                <a:lnTo>
                  <a:pt x="78366" y="15715"/>
                </a:lnTo>
                <a:lnTo>
                  <a:pt x="78383" y="15786"/>
                </a:lnTo>
                <a:lnTo>
                  <a:pt x="78383" y="15856"/>
                </a:lnTo>
                <a:lnTo>
                  <a:pt x="78366" y="15944"/>
                </a:lnTo>
                <a:lnTo>
                  <a:pt x="78260" y="15856"/>
                </a:lnTo>
                <a:lnTo>
                  <a:pt x="78190" y="15751"/>
                </a:lnTo>
                <a:lnTo>
                  <a:pt x="78049" y="15504"/>
                </a:lnTo>
                <a:close/>
                <a:moveTo>
                  <a:pt x="77890" y="15892"/>
                </a:moveTo>
                <a:lnTo>
                  <a:pt x="77943" y="15927"/>
                </a:lnTo>
                <a:lnTo>
                  <a:pt x="77996" y="15980"/>
                </a:lnTo>
                <a:lnTo>
                  <a:pt x="78014" y="16050"/>
                </a:lnTo>
                <a:lnTo>
                  <a:pt x="77961" y="16085"/>
                </a:lnTo>
                <a:lnTo>
                  <a:pt x="77873" y="16050"/>
                </a:lnTo>
                <a:lnTo>
                  <a:pt x="77820" y="16015"/>
                </a:lnTo>
                <a:lnTo>
                  <a:pt x="77784" y="15980"/>
                </a:lnTo>
                <a:lnTo>
                  <a:pt x="77784" y="15927"/>
                </a:lnTo>
                <a:lnTo>
                  <a:pt x="77802" y="15909"/>
                </a:lnTo>
                <a:lnTo>
                  <a:pt x="77837" y="15892"/>
                </a:lnTo>
                <a:close/>
                <a:moveTo>
                  <a:pt x="80691" y="14799"/>
                </a:moveTo>
                <a:lnTo>
                  <a:pt x="81220" y="14834"/>
                </a:lnTo>
                <a:lnTo>
                  <a:pt x="81484" y="14852"/>
                </a:lnTo>
                <a:lnTo>
                  <a:pt x="81749" y="14905"/>
                </a:lnTo>
                <a:lnTo>
                  <a:pt x="81890" y="14940"/>
                </a:lnTo>
                <a:lnTo>
                  <a:pt x="81978" y="14993"/>
                </a:lnTo>
                <a:lnTo>
                  <a:pt x="82066" y="15063"/>
                </a:lnTo>
                <a:lnTo>
                  <a:pt x="82189" y="15169"/>
                </a:lnTo>
                <a:lnTo>
                  <a:pt x="81960" y="15169"/>
                </a:lnTo>
                <a:lnTo>
                  <a:pt x="81872" y="15187"/>
                </a:lnTo>
                <a:lnTo>
                  <a:pt x="81784" y="15222"/>
                </a:lnTo>
                <a:lnTo>
                  <a:pt x="81696" y="15275"/>
                </a:lnTo>
                <a:lnTo>
                  <a:pt x="81625" y="15328"/>
                </a:lnTo>
                <a:lnTo>
                  <a:pt x="81572" y="15416"/>
                </a:lnTo>
                <a:lnTo>
                  <a:pt x="81520" y="15504"/>
                </a:lnTo>
                <a:lnTo>
                  <a:pt x="81308" y="15539"/>
                </a:lnTo>
                <a:lnTo>
                  <a:pt x="81202" y="15557"/>
                </a:lnTo>
                <a:lnTo>
                  <a:pt x="81097" y="15610"/>
                </a:lnTo>
                <a:lnTo>
                  <a:pt x="81009" y="15680"/>
                </a:lnTo>
                <a:lnTo>
                  <a:pt x="80938" y="15768"/>
                </a:lnTo>
                <a:lnTo>
                  <a:pt x="80674" y="16121"/>
                </a:lnTo>
                <a:lnTo>
                  <a:pt x="80621" y="16050"/>
                </a:lnTo>
                <a:lnTo>
                  <a:pt x="80603" y="16015"/>
                </a:lnTo>
                <a:lnTo>
                  <a:pt x="80603" y="15662"/>
                </a:lnTo>
                <a:lnTo>
                  <a:pt x="80603" y="15310"/>
                </a:lnTo>
                <a:lnTo>
                  <a:pt x="80639" y="15011"/>
                </a:lnTo>
                <a:lnTo>
                  <a:pt x="80691" y="14799"/>
                </a:lnTo>
                <a:close/>
                <a:moveTo>
                  <a:pt x="81132" y="15856"/>
                </a:moveTo>
                <a:lnTo>
                  <a:pt x="81185" y="15892"/>
                </a:lnTo>
                <a:lnTo>
                  <a:pt x="80973" y="16173"/>
                </a:lnTo>
                <a:lnTo>
                  <a:pt x="80991" y="16050"/>
                </a:lnTo>
                <a:lnTo>
                  <a:pt x="81026" y="15962"/>
                </a:lnTo>
                <a:lnTo>
                  <a:pt x="81079" y="15909"/>
                </a:lnTo>
                <a:lnTo>
                  <a:pt x="81132" y="15856"/>
                </a:lnTo>
                <a:close/>
                <a:moveTo>
                  <a:pt x="25952" y="9901"/>
                </a:moveTo>
                <a:lnTo>
                  <a:pt x="26163" y="9919"/>
                </a:lnTo>
                <a:lnTo>
                  <a:pt x="26357" y="9954"/>
                </a:lnTo>
                <a:lnTo>
                  <a:pt x="26780" y="10095"/>
                </a:lnTo>
                <a:lnTo>
                  <a:pt x="27185" y="10254"/>
                </a:lnTo>
                <a:lnTo>
                  <a:pt x="27379" y="10342"/>
                </a:lnTo>
                <a:lnTo>
                  <a:pt x="27573" y="10448"/>
                </a:lnTo>
                <a:lnTo>
                  <a:pt x="27766" y="10571"/>
                </a:lnTo>
                <a:lnTo>
                  <a:pt x="27943" y="10694"/>
                </a:lnTo>
                <a:lnTo>
                  <a:pt x="27995" y="10729"/>
                </a:lnTo>
                <a:lnTo>
                  <a:pt x="28048" y="10765"/>
                </a:lnTo>
                <a:lnTo>
                  <a:pt x="28083" y="10818"/>
                </a:lnTo>
                <a:lnTo>
                  <a:pt x="28101" y="10906"/>
                </a:lnTo>
                <a:lnTo>
                  <a:pt x="27784" y="10958"/>
                </a:lnTo>
                <a:lnTo>
                  <a:pt x="27449" y="10976"/>
                </a:lnTo>
                <a:lnTo>
                  <a:pt x="26780" y="11011"/>
                </a:lnTo>
                <a:lnTo>
                  <a:pt x="26780" y="10624"/>
                </a:lnTo>
                <a:lnTo>
                  <a:pt x="26709" y="10624"/>
                </a:lnTo>
                <a:lnTo>
                  <a:pt x="26674" y="10694"/>
                </a:lnTo>
                <a:lnTo>
                  <a:pt x="26515" y="11029"/>
                </a:lnTo>
                <a:lnTo>
                  <a:pt x="26445" y="11152"/>
                </a:lnTo>
                <a:lnTo>
                  <a:pt x="26374" y="11258"/>
                </a:lnTo>
                <a:lnTo>
                  <a:pt x="26269" y="11346"/>
                </a:lnTo>
                <a:lnTo>
                  <a:pt x="26145" y="11399"/>
                </a:lnTo>
                <a:lnTo>
                  <a:pt x="25635" y="11646"/>
                </a:lnTo>
                <a:lnTo>
                  <a:pt x="25529" y="11646"/>
                </a:lnTo>
                <a:lnTo>
                  <a:pt x="25511" y="11399"/>
                </a:lnTo>
                <a:lnTo>
                  <a:pt x="25511" y="11152"/>
                </a:lnTo>
                <a:lnTo>
                  <a:pt x="25511" y="10906"/>
                </a:lnTo>
                <a:lnTo>
                  <a:pt x="25494" y="10641"/>
                </a:lnTo>
                <a:lnTo>
                  <a:pt x="25441" y="10729"/>
                </a:lnTo>
                <a:lnTo>
                  <a:pt x="25423" y="10800"/>
                </a:lnTo>
                <a:lnTo>
                  <a:pt x="25388" y="10958"/>
                </a:lnTo>
                <a:lnTo>
                  <a:pt x="25353" y="11205"/>
                </a:lnTo>
                <a:lnTo>
                  <a:pt x="25317" y="11452"/>
                </a:lnTo>
                <a:lnTo>
                  <a:pt x="25282" y="11593"/>
                </a:lnTo>
                <a:lnTo>
                  <a:pt x="25212" y="11716"/>
                </a:lnTo>
                <a:lnTo>
                  <a:pt x="25141" y="11839"/>
                </a:lnTo>
                <a:lnTo>
                  <a:pt x="25053" y="11945"/>
                </a:lnTo>
                <a:lnTo>
                  <a:pt x="24313" y="12703"/>
                </a:lnTo>
                <a:lnTo>
                  <a:pt x="24260" y="12738"/>
                </a:lnTo>
                <a:lnTo>
                  <a:pt x="24190" y="12791"/>
                </a:lnTo>
                <a:lnTo>
                  <a:pt x="24119" y="12403"/>
                </a:lnTo>
                <a:lnTo>
                  <a:pt x="24049" y="12016"/>
                </a:lnTo>
                <a:lnTo>
                  <a:pt x="24014" y="11839"/>
                </a:lnTo>
                <a:lnTo>
                  <a:pt x="23996" y="11734"/>
                </a:lnTo>
                <a:lnTo>
                  <a:pt x="23926" y="11646"/>
                </a:lnTo>
                <a:lnTo>
                  <a:pt x="23908" y="11734"/>
                </a:lnTo>
                <a:lnTo>
                  <a:pt x="23908" y="11822"/>
                </a:lnTo>
                <a:lnTo>
                  <a:pt x="23926" y="11998"/>
                </a:lnTo>
                <a:lnTo>
                  <a:pt x="23978" y="12703"/>
                </a:lnTo>
                <a:lnTo>
                  <a:pt x="23978" y="12949"/>
                </a:lnTo>
                <a:lnTo>
                  <a:pt x="23961" y="13214"/>
                </a:lnTo>
                <a:lnTo>
                  <a:pt x="23890" y="13443"/>
                </a:lnTo>
                <a:lnTo>
                  <a:pt x="23802" y="13689"/>
                </a:lnTo>
                <a:lnTo>
                  <a:pt x="23573" y="14218"/>
                </a:lnTo>
                <a:lnTo>
                  <a:pt x="23467" y="14006"/>
                </a:lnTo>
                <a:lnTo>
                  <a:pt x="23203" y="13284"/>
                </a:lnTo>
                <a:lnTo>
                  <a:pt x="23168" y="13178"/>
                </a:lnTo>
                <a:lnTo>
                  <a:pt x="23133" y="13125"/>
                </a:lnTo>
                <a:lnTo>
                  <a:pt x="23083" y="13109"/>
                </a:lnTo>
                <a:lnTo>
                  <a:pt x="23083" y="13109"/>
                </a:lnTo>
                <a:lnTo>
                  <a:pt x="23168" y="13548"/>
                </a:lnTo>
                <a:lnTo>
                  <a:pt x="23256" y="13901"/>
                </a:lnTo>
                <a:lnTo>
                  <a:pt x="23327" y="14253"/>
                </a:lnTo>
                <a:lnTo>
                  <a:pt x="23344" y="14500"/>
                </a:lnTo>
                <a:lnTo>
                  <a:pt x="23362" y="14746"/>
                </a:lnTo>
                <a:lnTo>
                  <a:pt x="23327" y="14993"/>
                </a:lnTo>
                <a:lnTo>
                  <a:pt x="23256" y="15240"/>
                </a:lnTo>
                <a:lnTo>
                  <a:pt x="23221" y="15257"/>
                </a:lnTo>
                <a:lnTo>
                  <a:pt x="23186" y="15240"/>
                </a:lnTo>
                <a:lnTo>
                  <a:pt x="23150" y="15204"/>
                </a:lnTo>
                <a:lnTo>
                  <a:pt x="23133" y="15169"/>
                </a:lnTo>
                <a:lnTo>
                  <a:pt x="23027" y="14975"/>
                </a:lnTo>
                <a:lnTo>
                  <a:pt x="22904" y="14764"/>
                </a:lnTo>
                <a:lnTo>
                  <a:pt x="22904" y="14870"/>
                </a:lnTo>
                <a:lnTo>
                  <a:pt x="22921" y="14975"/>
                </a:lnTo>
                <a:lnTo>
                  <a:pt x="22974" y="15152"/>
                </a:lnTo>
                <a:lnTo>
                  <a:pt x="23045" y="15345"/>
                </a:lnTo>
                <a:lnTo>
                  <a:pt x="23097" y="15539"/>
                </a:lnTo>
                <a:lnTo>
                  <a:pt x="23186" y="15927"/>
                </a:lnTo>
                <a:lnTo>
                  <a:pt x="23203" y="16121"/>
                </a:lnTo>
                <a:lnTo>
                  <a:pt x="23186" y="16314"/>
                </a:lnTo>
                <a:lnTo>
                  <a:pt x="23133" y="16314"/>
                </a:lnTo>
                <a:lnTo>
                  <a:pt x="23097" y="16279"/>
                </a:lnTo>
                <a:lnTo>
                  <a:pt x="23062" y="16209"/>
                </a:lnTo>
                <a:lnTo>
                  <a:pt x="22939" y="15874"/>
                </a:lnTo>
                <a:lnTo>
                  <a:pt x="22833" y="15539"/>
                </a:lnTo>
                <a:lnTo>
                  <a:pt x="22780" y="15187"/>
                </a:lnTo>
                <a:lnTo>
                  <a:pt x="22728" y="14834"/>
                </a:lnTo>
                <a:lnTo>
                  <a:pt x="22675" y="14094"/>
                </a:lnTo>
                <a:lnTo>
                  <a:pt x="22604" y="13355"/>
                </a:lnTo>
                <a:lnTo>
                  <a:pt x="22551" y="12967"/>
                </a:lnTo>
                <a:lnTo>
                  <a:pt x="22481" y="12597"/>
                </a:lnTo>
                <a:lnTo>
                  <a:pt x="22446" y="12421"/>
                </a:lnTo>
                <a:lnTo>
                  <a:pt x="22463" y="12280"/>
                </a:lnTo>
                <a:lnTo>
                  <a:pt x="22516" y="12139"/>
                </a:lnTo>
                <a:lnTo>
                  <a:pt x="22604" y="11998"/>
                </a:lnTo>
                <a:lnTo>
                  <a:pt x="22886" y="11628"/>
                </a:lnTo>
                <a:lnTo>
                  <a:pt x="23186" y="11293"/>
                </a:lnTo>
                <a:lnTo>
                  <a:pt x="23520" y="10976"/>
                </a:lnTo>
                <a:lnTo>
                  <a:pt x="23697" y="10835"/>
                </a:lnTo>
                <a:lnTo>
                  <a:pt x="23873" y="10694"/>
                </a:lnTo>
                <a:lnTo>
                  <a:pt x="24066" y="10571"/>
                </a:lnTo>
                <a:lnTo>
                  <a:pt x="24260" y="10448"/>
                </a:lnTo>
                <a:lnTo>
                  <a:pt x="24472" y="10324"/>
                </a:lnTo>
                <a:lnTo>
                  <a:pt x="24666" y="10218"/>
                </a:lnTo>
                <a:lnTo>
                  <a:pt x="24877" y="10130"/>
                </a:lnTo>
                <a:lnTo>
                  <a:pt x="25106" y="10060"/>
                </a:lnTo>
                <a:lnTo>
                  <a:pt x="25335" y="9989"/>
                </a:lnTo>
                <a:lnTo>
                  <a:pt x="25546" y="9937"/>
                </a:lnTo>
                <a:lnTo>
                  <a:pt x="25758" y="9901"/>
                </a:lnTo>
                <a:close/>
                <a:moveTo>
                  <a:pt x="77221" y="16121"/>
                </a:moveTo>
                <a:lnTo>
                  <a:pt x="77485" y="16350"/>
                </a:lnTo>
                <a:lnTo>
                  <a:pt x="77379" y="16350"/>
                </a:lnTo>
                <a:lnTo>
                  <a:pt x="77344" y="16332"/>
                </a:lnTo>
                <a:lnTo>
                  <a:pt x="77309" y="16314"/>
                </a:lnTo>
                <a:lnTo>
                  <a:pt x="77274" y="16279"/>
                </a:lnTo>
                <a:lnTo>
                  <a:pt x="77256" y="16244"/>
                </a:lnTo>
                <a:lnTo>
                  <a:pt x="77221" y="16121"/>
                </a:lnTo>
                <a:close/>
                <a:moveTo>
                  <a:pt x="18975" y="13407"/>
                </a:moveTo>
                <a:lnTo>
                  <a:pt x="19239" y="13425"/>
                </a:lnTo>
                <a:lnTo>
                  <a:pt x="19398" y="13443"/>
                </a:lnTo>
                <a:lnTo>
                  <a:pt x="19521" y="13495"/>
                </a:lnTo>
                <a:lnTo>
                  <a:pt x="19644" y="13566"/>
                </a:lnTo>
                <a:lnTo>
                  <a:pt x="19750" y="13672"/>
                </a:lnTo>
                <a:lnTo>
                  <a:pt x="20190" y="14130"/>
                </a:lnTo>
                <a:lnTo>
                  <a:pt x="20878" y="14870"/>
                </a:lnTo>
                <a:lnTo>
                  <a:pt x="21248" y="15240"/>
                </a:lnTo>
                <a:lnTo>
                  <a:pt x="21618" y="15574"/>
                </a:lnTo>
                <a:lnTo>
                  <a:pt x="21706" y="15645"/>
                </a:lnTo>
                <a:lnTo>
                  <a:pt x="21776" y="15733"/>
                </a:lnTo>
                <a:lnTo>
                  <a:pt x="21847" y="15821"/>
                </a:lnTo>
                <a:lnTo>
                  <a:pt x="21882" y="15909"/>
                </a:lnTo>
                <a:lnTo>
                  <a:pt x="21917" y="16015"/>
                </a:lnTo>
                <a:lnTo>
                  <a:pt x="21952" y="16103"/>
                </a:lnTo>
                <a:lnTo>
                  <a:pt x="21988" y="16314"/>
                </a:lnTo>
                <a:lnTo>
                  <a:pt x="21935" y="16350"/>
                </a:lnTo>
                <a:lnTo>
                  <a:pt x="21882" y="16367"/>
                </a:lnTo>
                <a:lnTo>
                  <a:pt x="21811" y="16332"/>
                </a:lnTo>
                <a:lnTo>
                  <a:pt x="21653" y="16279"/>
                </a:lnTo>
                <a:lnTo>
                  <a:pt x="21512" y="16209"/>
                </a:lnTo>
                <a:lnTo>
                  <a:pt x="21389" y="16138"/>
                </a:lnTo>
                <a:lnTo>
                  <a:pt x="21265" y="16032"/>
                </a:lnTo>
                <a:lnTo>
                  <a:pt x="21159" y="15927"/>
                </a:lnTo>
                <a:lnTo>
                  <a:pt x="21071" y="15803"/>
                </a:lnTo>
                <a:lnTo>
                  <a:pt x="20983" y="15680"/>
                </a:lnTo>
                <a:lnTo>
                  <a:pt x="20930" y="15522"/>
                </a:lnTo>
                <a:lnTo>
                  <a:pt x="20842" y="15328"/>
                </a:lnTo>
                <a:lnTo>
                  <a:pt x="20737" y="15152"/>
                </a:lnTo>
                <a:lnTo>
                  <a:pt x="20613" y="14975"/>
                </a:lnTo>
                <a:lnTo>
                  <a:pt x="20472" y="14817"/>
                </a:lnTo>
                <a:lnTo>
                  <a:pt x="20455" y="14799"/>
                </a:lnTo>
                <a:lnTo>
                  <a:pt x="20402" y="14799"/>
                </a:lnTo>
                <a:lnTo>
                  <a:pt x="20525" y="15046"/>
                </a:lnTo>
                <a:lnTo>
                  <a:pt x="20649" y="15310"/>
                </a:lnTo>
                <a:lnTo>
                  <a:pt x="20701" y="15433"/>
                </a:lnTo>
                <a:lnTo>
                  <a:pt x="20737" y="15574"/>
                </a:lnTo>
                <a:lnTo>
                  <a:pt x="20772" y="15698"/>
                </a:lnTo>
                <a:lnTo>
                  <a:pt x="20772" y="15856"/>
                </a:lnTo>
                <a:lnTo>
                  <a:pt x="20737" y="15874"/>
                </a:lnTo>
                <a:lnTo>
                  <a:pt x="20684" y="15892"/>
                </a:lnTo>
                <a:lnTo>
                  <a:pt x="20613" y="15874"/>
                </a:lnTo>
                <a:lnTo>
                  <a:pt x="20437" y="15839"/>
                </a:lnTo>
                <a:lnTo>
                  <a:pt x="20032" y="15715"/>
                </a:lnTo>
                <a:lnTo>
                  <a:pt x="19909" y="15662"/>
                </a:lnTo>
                <a:lnTo>
                  <a:pt x="19821" y="15610"/>
                </a:lnTo>
                <a:lnTo>
                  <a:pt x="19732" y="15539"/>
                </a:lnTo>
                <a:lnTo>
                  <a:pt x="19662" y="15433"/>
                </a:lnTo>
                <a:lnTo>
                  <a:pt x="19451" y="15081"/>
                </a:lnTo>
                <a:lnTo>
                  <a:pt x="18957" y="14235"/>
                </a:lnTo>
                <a:lnTo>
                  <a:pt x="18852" y="14112"/>
                </a:lnTo>
                <a:lnTo>
                  <a:pt x="18746" y="13989"/>
                </a:lnTo>
                <a:lnTo>
                  <a:pt x="18869" y="14359"/>
                </a:lnTo>
                <a:lnTo>
                  <a:pt x="19010" y="14711"/>
                </a:lnTo>
                <a:lnTo>
                  <a:pt x="19151" y="15063"/>
                </a:lnTo>
                <a:lnTo>
                  <a:pt x="19292" y="15433"/>
                </a:lnTo>
                <a:lnTo>
                  <a:pt x="19151" y="15469"/>
                </a:lnTo>
                <a:lnTo>
                  <a:pt x="19010" y="15504"/>
                </a:lnTo>
                <a:lnTo>
                  <a:pt x="18728" y="15504"/>
                </a:lnTo>
                <a:lnTo>
                  <a:pt x="18587" y="15469"/>
                </a:lnTo>
                <a:lnTo>
                  <a:pt x="18464" y="15416"/>
                </a:lnTo>
                <a:lnTo>
                  <a:pt x="18358" y="15345"/>
                </a:lnTo>
                <a:lnTo>
                  <a:pt x="18252" y="15257"/>
                </a:lnTo>
                <a:lnTo>
                  <a:pt x="18129" y="15116"/>
                </a:lnTo>
                <a:lnTo>
                  <a:pt x="18023" y="14975"/>
                </a:lnTo>
                <a:lnTo>
                  <a:pt x="17830" y="14693"/>
                </a:lnTo>
                <a:lnTo>
                  <a:pt x="17671" y="14429"/>
                </a:lnTo>
                <a:lnTo>
                  <a:pt x="17583" y="14306"/>
                </a:lnTo>
                <a:lnTo>
                  <a:pt x="17477" y="14183"/>
                </a:lnTo>
                <a:lnTo>
                  <a:pt x="17477" y="14253"/>
                </a:lnTo>
                <a:lnTo>
                  <a:pt x="17495" y="14324"/>
                </a:lnTo>
                <a:lnTo>
                  <a:pt x="17777" y="14975"/>
                </a:lnTo>
                <a:lnTo>
                  <a:pt x="17865" y="15169"/>
                </a:lnTo>
                <a:lnTo>
                  <a:pt x="17900" y="15257"/>
                </a:lnTo>
                <a:lnTo>
                  <a:pt x="17935" y="15363"/>
                </a:lnTo>
                <a:lnTo>
                  <a:pt x="17900" y="15416"/>
                </a:lnTo>
                <a:lnTo>
                  <a:pt x="17865" y="15433"/>
                </a:lnTo>
                <a:lnTo>
                  <a:pt x="16737" y="15433"/>
                </a:lnTo>
                <a:lnTo>
                  <a:pt x="16614" y="15381"/>
                </a:lnTo>
                <a:lnTo>
                  <a:pt x="16491" y="15292"/>
                </a:lnTo>
                <a:lnTo>
                  <a:pt x="16385" y="15169"/>
                </a:lnTo>
                <a:lnTo>
                  <a:pt x="16226" y="14975"/>
                </a:lnTo>
                <a:lnTo>
                  <a:pt x="16138" y="14870"/>
                </a:lnTo>
                <a:lnTo>
                  <a:pt x="16033" y="14764"/>
                </a:lnTo>
                <a:lnTo>
                  <a:pt x="16050" y="14870"/>
                </a:lnTo>
                <a:lnTo>
                  <a:pt x="16068" y="14958"/>
                </a:lnTo>
                <a:lnTo>
                  <a:pt x="16121" y="15028"/>
                </a:lnTo>
                <a:lnTo>
                  <a:pt x="16138" y="15099"/>
                </a:lnTo>
                <a:lnTo>
                  <a:pt x="16262" y="15433"/>
                </a:lnTo>
                <a:lnTo>
                  <a:pt x="16174" y="15469"/>
                </a:lnTo>
                <a:lnTo>
                  <a:pt x="16103" y="15486"/>
                </a:lnTo>
                <a:lnTo>
                  <a:pt x="15804" y="15504"/>
                </a:lnTo>
                <a:lnTo>
                  <a:pt x="15522" y="15539"/>
                </a:lnTo>
                <a:lnTo>
                  <a:pt x="14958" y="15627"/>
                </a:lnTo>
                <a:lnTo>
                  <a:pt x="14694" y="15662"/>
                </a:lnTo>
                <a:lnTo>
                  <a:pt x="14429" y="15680"/>
                </a:lnTo>
                <a:lnTo>
                  <a:pt x="14165" y="15680"/>
                </a:lnTo>
                <a:lnTo>
                  <a:pt x="14024" y="15662"/>
                </a:lnTo>
                <a:lnTo>
                  <a:pt x="13883" y="15645"/>
                </a:lnTo>
                <a:lnTo>
                  <a:pt x="13936" y="15557"/>
                </a:lnTo>
                <a:lnTo>
                  <a:pt x="13989" y="15504"/>
                </a:lnTo>
                <a:lnTo>
                  <a:pt x="14271" y="15310"/>
                </a:lnTo>
                <a:lnTo>
                  <a:pt x="16332" y="14094"/>
                </a:lnTo>
                <a:lnTo>
                  <a:pt x="16544" y="13971"/>
                </a:lnTo>
                <a:lnTo>
                  <a:pt x="16755" y="13865"/>
                </a:lnTo>
                <a:lnTo>
                  <a:pt x="16984" y="13760"/>
                </a:lnTo>
                <a:lnTo>
                  <a:pt x="17195" y="13672"/>
                </a:lnTo>
                <a:lnTo>
                  <a:pt x="17424" y="13601"/>
                </a:lnTo>
                <a:lnTo>
                  <a:pt x="17653" y="13548"/>
                </a:lnTo>
                <a:lnTo>
                  <a:pt x="17900" y="13495"/>
                </a:lnTo>
                <a:lnTo>
                  <a:pt x="18129" y="13443"/>
                </a:lnTo>
                <a:lnTo>
                  <a:pt x="18411" y="13425"/>
                </a:lnTo>
                <a:lnTo>
                  <a:pt x="18693" y="13407"/>
                </a:lnTo>
                <a:close/>
                <a:moveTo>
                  <a:pt x="17724" y="3770"/>
                </a:moveTo>
                <a:lnTo>
                  <a:pt x="17830" y="3894"/>
                </a:lnTo>
                <a:lnTo>
                  <a:pt x="18112" y="4299"/>
                </a:lnTo>
                <a:lnTo>
                  <a:pt x="18376" y="4739"/>
                </a:lnTo>
                <a:lnTo>
                  <a:pt x="18605" y="5180"/>
                </a:lnTo>
                <a:lnTo>
                  <a:pt x="18852" y="5638"/>
                </a:lnTo>
                <a:lnTo>
                  <a:pt x="18904" y="5796"/>
                </a:lnTo>
                <a:lnTo>
                  <a:pt x="18552" y="5673"/>
                </a:lnTo>
                <a:lnTo>
                  <a:pt x="18552" y="5726"/>
                </a:lnTo>
                <a:lnTo>
                  <a:pt x="18570" y="5761"/>
                </a:lnTo>
                <a:lnTo>
                  <a:pt x="18622" y="5814"/>
                </a:lnTo>
                <a:lnTo>
                  <a:pt x="18816" y="5973"/>
                </a:lnTo>
                <a:lnTo>
                  <a:pt x="19010" y="6149"/>
                </a:lnTo>
                <a:lnTo>
                  <a:pt x="19169" y="6325"/>
                </a:lnTo>
                <a:lnTo>
                  <a:pt x="19310" y="6536"/>
                </a:lnTo>
                <a:lnTo>
                  <a:pt x="19415" y="6748"/>
                </a:lnTo>
                <a:lnTo>
                  <a:pt x="19486" y="6977"/>
                </a:lnTo>
                <a:lnTo>
                  <a:pt x="19503" y="7082"/>
                </a:lnTo>
                <a:lnTo>
                  <a:pt x="19503" y="7206"/>
                </a:lnTo>
                <a:lnTo>
                  <a:pt x="19345" y="7135"/>
                </a:lnTo>
                <a:lnTo>
                  <a:pt x="19186" y="7047"/>
                </a:lnTo>
                <a:lnTo>
                  <a:pt x="18922" y="6889"/>
                </a:lnTo>
                <a:lnTo>
                  <a:pt x="18640" y="6730"/>
                </a:lnTo>
                <a:lnTo>
                  <a:pt x="18499" y="6677"/>
                </a:lnTo>
                <a:lnTo>
                  <a:pt x="18341" y="6642"/>
                </a:lnTo>
                <a:lnTo>
                  <a:pt x="18429" y="6730"/>
                </a:lnTo>
                <a:lnTo>
                  <a:pt x="19415" y="7452"/>
                </a:lnTo>
                <a:lnTo>
                  <a:pt x="19556" y="7558"/>
                </a:lnTo>
                <a:lnTo>
                  <a:pt x="19680" y="7681"/>
                </a:lnTo>
                <a:lnTo>
                  <a:pt x="19768" y="7805"/>
                </a:lnTo>
                <a:lnTo>
                  <a:pt x="19856" y="7946"/>
                </a:lnTo>
                <a:lnTo>
                  <a:pt x="19926" y="8104"/>
                </a:lnTo>
                <a:lnTo>
                  <a:pt x="19979" y="8263"/>
                </a:lnTo>
                <a:lnTo>
                  <a:pt x="20014" y="8421"/>
                </a:lnTo>
                <a:lnTo>
                  <a:pt x="20032" y="8598"/>
                </a:lnTo>
                <a:lnTo>
                  <a:pt x="20032" y="8633"/>
                </a:lnTo>
                <a:lnTo>
                  <a:pt x="20014" y="8668"/>
                </a:lnTo>
                <a:lnTo>
                  <a:pt x="19821" y="8598"/>
                </a:lnTo>
                <a:lnTo>
                  <a:pt x="19627" y="8492"/>
                </a:lnTo>
                <a:lnTo>
                  <a:pt x="19451" y="8386"/>
                </a:lnTo>
                <a:lnTo>
                  <a:pt x="19274" y="8281"/>
                </a:lnTo>
                <a:lnTo>
                  <a:pt x="18904" y="8104"/>
                </a:lnTo>
                <a:lnTo>
                  <a:pt x="18728" y="8034"/>
                </a:lnTo>
                <a:lnTo>
                  <a:pt x="18517" y="7999"/>
                </a:lnTo>
                <a:lnTo>
                  <a:pt x="18517" y="7999"/>
                </a:lnTo>
                <a:lnTo>
                  <a:pt x="18834" y="8192"/>
                </a:lnTo>
                <a:lnTo>
                  <a:pt x="19186" y="8386"/>
                </a:lnTo>
                <a:lnTo>
                  <a:pt x="19521" y="8598"/>
                </a:lnTo>
                <a:lnTo>
                  <a:pt x="19680" y="8721"/>
                </a:lnTo>
                <a:lnTo>
                  <a:pt x="19838" y="8844"/>
                </a:lnTo>
                <a:lnTo>
                  <a:pt x="19979" y="8968"/>
                </a:lnTo>
                <a:lnTo>
                  <a:pt x="20102" y="9126"/>
                </a:lnTo>
                <a:lnTo>
                  <a:pt x="20243" y="9338"/>
                </a:lnTo>
                <a:lnTo>
                  <a:pt x="20367" y="9549"/>
                </a:lnTo>
                <a:lnTo>
                  <a:pt x="20455" y="9796"/>
                </a:lnTo>
                <a:lnTo>
                  <a:pt x="20508" y="10042"/>
                </a:lnTo>
                <a:lnTo>
                  <a:pt x="20508" y="10130"/>
                </a:lnTo>
                <a:lnTo>
                  <a:pt x="20508" y="10254"/>
                </a:lnTo>
                <a:lnTo>
                  <a:pt x="20331" y="10201"/>
                </a:lnTo>
                <a:lnTo>
                  <a:pt x="20190" y="10113"/>
                </a:lnTo>
                <a:lnTo>
                  <a:pt x="19909" y="9954"/>
                </a:lnTo>
                <a:lnTo>
                  <a:pt x="19380" y="9672"/>
                </a:lnTo>
                <a:lnTo>
                  <a:pt x="19362" y="9708"/>
                </a:lnTo>
                <a:lnTo>
                  <a:pt x="19380" y="9743"/>
                </a:lnTo>
                <a:lnTo>
                  <a:pt x="19433" y="9778"/>
                </a:lnTo>
                <a:lnTo>
                  <a:pt x="19732" y="9989"/>
                </a:lnTo>
                <a:lnTo>
                  <a:pt x="20050" y="10201"/>
                </a:lnTo>
                <a:lnTo>
                  <a:pt x="20279" y="10359"/>
                </a:lnTo>
                <a:lnTo>
                  <a:pt x="20472" y="10553"/>
                </a:lnTo>
                <a:lnTo>
                  <a:pt x="20649" y="10765"/>
                </a:lnTo>
                <a:lnTo>
                  <a:pt x="20790" y="11011"/>
                </a:lnTo>
                <a:lnTo>
                  <a:pt x="20913" y="11276"/>
                </a:lnTo>
                <a:lnTo>
                  <a:pt x="21019" y="11557"/>
                </a:lnTo>
                <a:lnTo>
                  <a:pt x="21036" y="11646"/>
                </a:lnTo>
                <a:lnTo>
                  <a:pt x="21036" y="11751"/>
                </a:lnTo>
                <a:lnTo>
                  <a:pt x="20948" y="11751"/>
                </a:lnTo>
                <a:lnTo>
                  <a:pt x="20860" y="11716"/>
                </a:lnTo>
                <a:lnTo>
                  <a:pt x="20719" y="11610"/>
                </a:lnTo>
                <a:lnTo>
                  <a:pt x="20138" y="11223"/>
                </a:lnTo>
                <a:lnTo>
                  <a:pt x="19961" y="11099"/>
                </a:lnTo>
                <a:lnTo>
                  <a:pt x="19873" y="11064"/>
                </a:lnTo>
                <a:lnTo>
                  <a:pt x="19768" y="11047"/>
                </a:lnTo>
                <a:lnTo>
                  <a:pt x="19785" y="11099"/>
                </a:lnTo>
                <a:lnTo>
                  <a:pt x="19821" y="11135"/>
                </a:lnTo>
                <a:lnTo>
                  <a:pt x="19891" y="11187"/>
                </a:lnTo>
                <a:lnTo>
                  <a:pt x="20754" y="11857"/>
                </a:lnTo>
                <a:lnTo>
                  <a:pt x="20895" y="11980"/>
                </a:lnTo>
                <a:lnTo>
                  <a:pt x="21019" y="12121"/>
                </a:lnTo>
                <a:lnTo>
                  <a:pt x="21142" y="12280"/>
                </a:lnTo>
                <a:lnTo>
                  <a:pt x="21248" y="12421"/>
                </a:lnTo>
                <a:lnTo>
                  <a:pt x="21336" y="12597"/>
                </a:lnTo>
                <a:lnTo>
                  <a:pt x="21406" y="12755"/>
                </a:lnTo>
                <a:lnTo>
                  <a:pt x="21477" y="12949"/>
                </a:lnTo>
                <a:lnTo>
                  <a:pt x="21529" y="13125"/>
                </a:lnTo>
                <a:lnTo>
                  <a:pt x="21653" y="13724"/>
                </a:lnTo>
                <a:lnTo>
                  <a:pt x="21670" y="13918"/>
                </a:lnTo>
                <a:lnTo>
                  <a:pt x="21670" y="13918"/>
                </a:lnTo>
                <a:lnTo>
                  <a:pt x="21494" y="13813"/>
                </a:lnTo>
                <a:lnTo>
                  <a:pt x="21318" y="13672"/>
                </a:lnTo>
                <a:lnTo>
                  <a:pt x="21036" y="13407"/>
                </a:lnTo>
                <a:lnTo>
                  <a:pt x="20437" y="12861"/>
                </a:lnTo>
                <a:lnTo>
                  <a:pt x="20402" y="12914"/>
                </a:lnTo>
                <a:lnTo>
                  <a:pt x="20402" y="12932"/>
                </a:lnTo>
                <a:lnTo>
                  <a:pt x="20437" y="12985"/>
                </a:lnTo>
                <a:lnTo>
                  <a:pt x="20895" y="13443"/>
                </a:lnTo>
                <a:lnTo>
                  <a:pt x="21089" y="13636"/>
                </a:lnTo>
                <a:lnTo>
                  <a:pt x="21265" y="13848"/>
                </a:lnTo>
                <a:lnTo>
                  <a:pt x="21441" y="14059"/>
                </a:lnTo>
                <a:lnTo>
                  <a:pt x="21600" y="14271"/>
                </a:lnTo>
                <a:lnTo>
                  <a:pt x="21759" y="14500"/>
                </a:lnTo>
                <a:lnTo>
                  <a:pt x="21917" y="14729"/>
                </a:lnTo>
                <a:lnTo>
                  <a:pt x="22058" y="14958"/>
                </a:lnTo>
                <a:lnTo>
                  <a:pt x="22181" y="15204"/>
                </a:lnTo>
                <a:lnTo>
                  <a:pt x="22498" y="15786"/>
                </a:lnTo>
                <a:lnTo>
                  <a:pt x="22798" y="16367"/>
                </a:lnTo>
                <a:lnTo>
                  <a:pt x="22816" y="16420"/>
                </a:lnTo>
                <a:lnTo>
                  <a:pt x="22833" y="16508"/>
                </a:lnTo>
                <a:lnTo>
                  <a:pt x="22745" y="16438"/>
                </a:lnTo>
                <a:lnTo>
                  <a:pt x="22692" y="16385"/>
                </a:lnTo>
                <a:lnTo>
                  <a:pt x="22446" y="16103"/>
                </a:lnTo>
                <a:lnTo>
                  <a:pt x="22199" y="15856"/>
                </a:lnTo>
                <a:lnTo>
                  <a:pt x="21688" y="15345"/>
                </a:lnTo>
                <a:lnTo>
                  <a:pt x="21177" y="14852"/>
                </a:lnTo>
                <a:lnTo>
                  <a:pt x="20666" y="14341"/>
                </a:lnTo>
                <a:lnTo>
                  <a:pt x="20208" y="13848"/>
                </a:lnTo>
                <a:lnTo>
                  <a:pt x="19768" y="13337"/>
                </a:lnTo>
                <a:lnTo>
                  <a:pt x="19380" y="12861"/>
                </a:lnTo>
                <a:lnTo>
                  <a:pt x="19045" y="12368"/>
                </a:lnTo>
                <a:lnTo>
                  <a:pt x="18728" y="11857"/>
                </a:lnTo>
                <a:lnTo>
                  <a:pt x="18464" y="11328"/>
                </a:lnTo>
                <a:lnTo>
                  <a:pt x="18200" y="10800"/>
                </a:lnTo>
                <a:lnTo>
                  <a:pt x="17988" y="10236"/>
                </a:lnTo>
                <a:lnTo>
                  <a:pt x="17794" y="9672"/>
                </a:lnTo>
                <a:lnTo>
                  <a:pt x="17636" y="9091"/>
                </a:lnTo>
                <a:lnTo>
                  <a:pt x="17548" y="8703"/>
                </a:lnTo>
                <a:lnTo>
                  <a:pt x="17495" y="8298"/>
                </a:lnTo>
                <a:lnTo>
                  <a:pt x="17460" y="7911"/>
                </a:lnTo>
                <a:lnTo>
                  <a:pt x="17460" y="7505"/>
                </a:lnTo>
                <a:lnTo>
                  <a:pt x="17565" y="4704"/>
                </a:lnTo>
                <a:lnTo>
                  <a:pt x="17601" y="3999"/>
                </a:lnTo>
                <a:lnTo>
                  <a:pt x="17601" y="3929"/>
                </a:lnTo>
                <a:lnTo>
                  <a:pt x="17618" y="3876"/>
                </a:lnTo>
                <a:lnTo>
                  <a:pt x="17653" y="3823"/>
                </a:lnTo>
                <a:lnTo>
                  <a:pt x="17724" y="3770"/>
                </a:lnTo>
                <a:close/>
                <a:moveTo>
                  <a:pt x="81907" y="15997"/>
                </a:moveTo>
                <a:lnTo>
                  <a:pt x="81960" y="16032"/>
                </a:lnTo>
                <a:lnTo>
                  <a:pt x="81995" y="16103"/>
                </a:lnTo>
                <a:lnTo>
                  <a:pt x="81819" y="16173"/>
                </a:lnTo>
                <a:lnTo>
                  <a:pt x="81678" y="16279"/>
                </a:lnTo>
                <a:lnTo>
                  <a:pt x="81537" y="16402"/>
                </a:lnTo>
                <a:lnTo>
                  <a:pt x="81414" y="16561"/>
                </a:lnTo>
                <a:lnTo>
                  <a:pt x="81255" y="16209"/>
                </a:lnTo>
                <a:lnTo>
                  <a:pt x="81379" y="16121"/>
                </a:lnTo>
                <a:lnTo>
                  <a:pt x="81520" y="16068"/>
                </a:lnTo>
                <a:lnTo>
                  <a:pt x="81643" y="16015"/>
                </a:lnTo>
                <a:lnTo>
                  <a:pt x="81784" y="15997"/>
                </a:lnTo>
                <a:close/>
                <a:moveTo>
                  <a:pt x="22269" y="16279"/>
                </a:moveTo>
                <a:lnTo>
                  <a:pt x="22375" y="16367"/>
                </a:lnTo>
                <a:lnTo>
                  <a:pt x="22463" y="16455"/>
                </a:lnTo>
                <a:lnTo>
                  <a:pt x="22604" y="16631"/>
                </a:lnTo>
                <a:lnTo>
                  <a:pt x="22551" y="16649"/>
                </a:lnTo>
                <a:lnTo>
                  <a:pt x="22498" y="16667"/>
                </a:lnTo>
                <a:lnTo>
                  <a:pt x="22463" y="16649"/>
                </a:lnTo>
                <a:lnTo>
                  <a:pt x="22428" y="16614"/>
                </a:lnTo>
                <a:lnTo>
                  <a:pt x="22375" y="16561"/>
                </a:lnTo>
                <a:lnTo>
                  <a:pt x="22322" y="16491"/>
                </a:lnTo>
                <a:lnTo>
                  <a:pt x="22287" y="16402"/>
                </a:lnTo>
                <a:lnTo>
                  <a:pt x="22269" y="16279"/>
                </a:lnTo>
                <a:close/>
                <a:moveTo>
                  <a:pt x="3559" y="15944"/>
                </a:moveTo>
                <a:lnTo>
                  <a:pt x="3506" y="16015"/>
                </a:lnTo>
                <a:lnTo>
                  <a:pt x="3453" y="16068"/>
                </a:lnTo>
                <a:lnTo>
                  <a:pt x="3171" y="16244"/>
                </a:lnTo>
                <a:lnTo>
                  <a:pt x="3066" y="16332"/>
                </a:lnTo>
                <a:lnTo>
                  <a:pt x="2995" y="16438"/>
                </a:lnTo>
                <a:lnTo>
                  <a:pt x="2942" y="16543"/>
                </a:lnTo>
                <a:lnTo>
                  <a:pt x="2925" y="16684"/>
                </a:lnTo>
                <a:lnTo>
                  <a:pt x="2925" y="16737"/>
                </a:lnTo>
                <a:lnTo>
                  <a:pt x="2907" y="16790"/>
                </a:lnTo>
                <a:lnTo>
                  <a:pt x="2819" y="16843"/>
                </a:lnTo>
                <a:lnTo>
                  <a:pt x="2748" y="16843"/>
                </a:lnTo>
                <a:lnTo>
                  <a:pt x="2713" y="16790"/>
                </a:lnTo>
                <a:lnTo>
                  <a:pt x="2696" y="16720"/>
                </a:lnTo>
                <a:lnTo>
                  <a:pt x="2713" y="16649"/>
                </a:lnTo>
                <a:lnTo>
                  <a:pt x="2731" y="16579"/>
                </a:lnTo>
                <a:lnTo>
                  <a:pt x="2801" y="16473"/>
                </a:lnTo>
                <a:lnTo>
                  <a:pt x="2872" y="16367"/>
                </a:lnTo>
                <a:lnTo>
                  <a:pt x="2960" y="16279"/>
                </a:lnTo>
                <a:lnTo>
                  <a:pt x="3066" y="16191"/>
                </a:lnTo>
                <a:lnTo>
                  <a:pt x="3171" y="16121"/>
                </a:lnTo>
                <a:lnTo>
                  <a:pt x="3295" y="16050"/>
                </a:lnTo>
                <a:lnTo>
                  <a:pt x="3418" y="15997"/>
                </a:lnTo>
                <a:lnTo>
                  <a:pt x="3559" y="15944"/>
                </a:lnTo>
                <a:close/>
                <a:moveTo>
                  <a:pt x="56682" y="16962"/>
                </a:moveTo>
                <a:lnTo>
                  <a:pt x="56660" y="16984"/>
                </a:lnTo>
                <a:lnTo>
                  <a:pt x="56678" y="16984"/>
                </a:lnTo>
                <a:lnTo>
                  <a:pt x="56682" y="16962"/>
                </a:lnTo>
                <a:close/>
                <a:moveTo>
                  <a:pt x="53172" y="12773"/>
                </a:moveTo>
                <a:lnTo>
                  <a:pt x="53383" y="12791"/>
                </a:lnTo>
                <a:lnTo>
                  <a:pt x="53595" y="12826"/>
                </a:lnTo>
                <a:lnTo>
                  <a:pt x="53788" y="12879"/>
                </a:lnTo>
                <a:lnTo>
                  <a:pt x="53982" y="12932"/>
                </a:lnTo>
                <a:lnTo>
                  <a:pt x="54194" y="13020"/>
                </a:lnTo>
                <a:lnTo>
                  <a:pt x="54370" y="13108"/>
                </a:lnTo>
                <a:lnTo>
                  <a:pt x="54564" y="13214"/>
                </a:lnTo>
                <a:lnTo>
                  <a:pt x="54705" y="13302"/>
                </a:lnTo>
                <a:lnTo>
                  <a:pt x="54828" y="13407"/>
                </a:lnTo>
                <a:lnTo>
                  <a:pt x="54951" y="13531"/>
                </a:lnTo>
                <a:lnTo>
                  <a:pt x="55057" y="13654"/>
                </a:lnTo>
                <a:lnTo>
                  <a:pt x="55145" y="13795"/>
                </a:lnTo>
                <a:lnTo>
                  <a:pt x="55110" y="13830"/>
                </a:lnTo>
                <a:lnTo>
                  <a:pt x="55075" y="13848"/>
                </a:lnTo>
                <a:lnTo>
                  <a:pt x="54352" y="13724"/>
                </a:lnTo>
                <a:lnTo>
                  <a:pt x="54352" y="13742"/>
                </a:lnTo>
                <a:lnTo>
                  <a:pt x="54387" y="13777"/>
                </a:lnTo>
                <a:lnTo>
                  <a:pt x="54423" y="13795"/>
                </a:lnTo>
                <a:lnTo>
                  <a:pt x="54528" y="13830"/>
                </a:lnTo>
                <a:lnTo>
                  <a:pt x="55127" y="14024"/>
                </a:lnTo>
                <a:lnTo>
                  <a:pt x="55374" y="14112"/>
                </a:lnTo>
                <a:lnTo>
                  <a:pt x="55603" y="14218"/>
                </a:lnTo>
                <a:lnTo>
                  <a:pt x="55815" y="14359"/>
                </a:lnTo>
                <a:lnTo>
                  <a:pt x="56026" y="14500"/>
                </a:lnTo>
                <a:lnTo>
                  <a:pt x="56167" y="14605"/>
                </a:lnTo>
                <a:lnTo>
                  <a:pt x="56132" y="14676"/>
                </a:lnTo>
                <a:lnTo>
                  <a:pt x="56096" y="14711"/>
                </a:lnTo>
                <a:lnTo>
                  <a:pt x="56061" y="14711"/>
                </a:lnTo>
                <a:lnTo>
                  <a:pt x="56026" y="14729"/>
                </a:lnTo>
                <a:lnTo>
                  <a:pt x="55356" y="14782"/>
                </a:lnTo>
                <a:lnTo>
                  <a:pt x="55057" y="14817"/>
                </a:lnTo>
                <a:lnTo>
                  <a:pt x="54740" y="14852"/>
                </a:lnTo>
                <a:lnTo>
                  <a:pt x="54652" y="14887"/>
                </a:lnTo>
                <a:lnTo>
                  <a:pt x="54546" y="14958"/>
                </a:lnTo>
                <a:lnTo>
                  <a:pt x="54546" y="14958"/>
                </a:lnTo>
                <a:lnTo>
                  <a:pt x="54951" y="14923"/>
                </a:lnTo>
                <a:lnTo>
                  <a:pt x="55339" y="14905"/>
                </a:lnTo>
                <a:lnTo>
                  <a:pt x="55744" y="14887"/>
                </a:lnTo>
                <a:lnTo>
                  <a:pt x="55938" y="14905"/>
                </a:lnTo>
                <a:lnTo>
                  <a:pt x="56132" y="14923"/>
                </a:lnTo>
                <a:lnTo>
                  <a:pt x="56167" y="15152"/>
                </a:lnTo>
                <a:lnTo>
                  <a:pt x="56149" y="15222"/>
                </a:lnTo>
                <a:lnTo>
                  <a:pt x="56114" y="15292"/>
                </a:lnTo>
                <a:lnTo>
                  <a:pt x="56061" y="15345"/>
                </a:lnTo>
                <a:lnTo>
                  <a:pt x="55991" y="15381"/>
                </a:lnTo>
                <a:lnTo>
                  <a:pt x="55850" y="15416"/>
                </a:lnTo>
                <a:lnTo>
                  <a:pt x="55691" y="15451"/>
                </a:lnTo>
                <a:lnTo>
                  <a:pt x="54458" y="15645"/>
                </a:lnTo>
                <a:lnTo>
                  <a:pt x="54405" y="15662"/>
                </a:lnTo>
                <a:lnTo>
                  <a:pt x="54335" y="15680"/>
                </a:lnTo>
                <a:lnTo>
                  <a:pt x="54476" y="15715"/>
                </a:lnTo>
                <a:lnTo>
                  <a:pt x="55251" y="15715"/>
                </a:lnTo>
                <a:lnTo>
                  <a:pt x="55392" y="15733"/>
                </a:lnTo>
                <a:lnTo>
                  <a:pt x="55339" y="15856"/>
                </a:lnTo>
                <a:lnTo>
                  <a:pt x="55268" y="15962"/>
                </a:lnTo>
                <a:lnTo>
                  <a:pt x="55163" y="16015"/>
                </a:lnTo>
                <a:lnTo>
                  <a:pt x="55057" y="16068"/>
                </a:lnTo>
                <a:lnTo>
                  <a:pt x="54581" y="16209"/>
                </a:lnTo>
                <a:lnTo>
                  <a:pt x="54617" y="16244"/>
                </a:lnTo>
                <a:lnTo>
                  <a:pt x="54652" y="16261"/>
                </a:lnTo>
                <a:lnTo>
                  <a:pt x="54722" y="16279"/>
                </a:lnTo>
                <a:lnTo>
                  <a:pt x="54793" y="16279"/>
                </a:lnTo>
                <a:lnTo>
                  <a:pt x="54863" y="16297"/>
                </a:lnTo>
                <a:lnTo>
                  <a:pt x="54863" y="16350"/>
                </a:lnTo>
                <a:lnTo>
                  <a:pt x="54846" y="16385"/>
                </a:lnTo>
                <a:lnTo>
                  <a:pt x="54652" y="16526"/>
                </a:lnTo>
                <a:lnTo>
                  <a:pt x="54440" y="16649"/>
                </a:lnTo>
                <a:lnTo>
                  <a:pt x="54211" y="16755"/>
                </a:lnTo>
                <a:lnTo>
                  <a:pt x="53982" y="16825"/>
                </a:lnTo>
                <a:lnTo>
                  <a:pt x="53700" y="16913"/>
                </a:lnTo>
                <a:lnTo>
                  <a:pt x="53401" y="16966"/>
                </a:lnTo>
                <a:lnTo>
                  <a:pt x="53101" y="17019"/>
                </a:lnTo>
                <a:lnTo>
                  <a:pt x="52802" y="17037"/>
                </a:lnTo>
                <a:lnTo>
                  <a:pt x="52520" y="17019"/>
                </a:lnTo>
                <a:lnTo>
                  <a:pt x="52220" y="17001"/>
                </a:lnTo>
                <a:lnTo>
                  <a:pt x="51921" y="16949"/>
                </a:lnTo>
                <a:lnTo>
                  <a:pt x="51621" y="16878"/>
                </a:lnTo>
                <a:lnTo>
                  <a:pt x="51463" y="16825"/>
                </a:lnTo>
                <a:lnTo>
                  <a:pt x="51304" y="16772"/>
                </a:lnTo>
                <a:lnTo>
                  <a:pt x="51163" y="16684"/>
                </a:lnTo>
                <a:lnTo>
                  <a:pt x="51022" y="16596"/>
                </a:lnTo>
                <a:lnTo>
                  <a:pt x="51110" y="16561"/>
                </a:lnTo>
                <a:lnTo>
                  <a:pt x="51181" y="16543"/>
                </a:lnTo>
                <a:lnTo>
                  <a:pt x="51428" y="16543"/>
                </a:lnTo>
                <a:lnTo>
                  <a:pt x="51868" y="16579"/>
                </a:lnTo>
                <a:lnTo>
                  <a:pt x="52079" y="16596"/>
                </a:lnTo>
                <a:lnTo>
                  <a:pt x="52203" y="16579"/>
                </a:lnTo>
                <a:lnTo>
                  <a:pt x="52344" y="16561"/>
                </a:lnTo>
                <a:lnTo>
                  <a:pt x="52256" y="16508"/>
                </a:lnTo>
                <a:lnTo>
                  <a:pt x="52203" y="16491"/>
                </a:lnTo>
                <a:lnTo>
                  <a:pt x="50864" y="16279"/>
                </a:lnTo>
                <a:lnTo>
                  <a:pt x="50740" y="16279"/>
                </a:lnTo>
                <a:lnTo>
                  <a:pt x="50600" y="16314"/>
                </a:lnTo>
                <a:lnTo>
                  <a:pt x="50423" y="16314"/>
                </a:lnTo>
                <a:lnTo>
                  <a:pt x="50371" y="16279"/>
                </a:lnTo>
                <a:lnTo>
                  <a:pt x="50247" y="16173"/>
                </a:lnTo>
                <a:lnTo>
                  <a:pt x="50106" y="16068"/>
                </a:lnTo>
                <a:lnTo>
                  <a:pt x="49983" y="15944"/>
                </a:lnTo>
                <a:lnTo>
                  <a:pt x="49842" y="15786"/>
                </a:lnTo>
                <a:lnTo>
                  <a:pt x="49842" y="15786"/>
                </a:lnTo>
                <a:lnTo>
                  <a:pt x="50388" y="15892"/>
                </a:lnTo>
                <a:lnTo>
                  <a:pt x="50934" y="16015"/>
                </a:lnTo>
                <a:lnTo>
                  <a:pt x="51199" y="16068"/>
                </a:lnTo>
                <a:lnTo>
                  <a:pt x="51463" y="16103"/>
                </a:lnTo>
                <a:lnTo>
                  <a:pt x="51727" y="16121"/>
                </a:lnTo>
                <a:lnTo>
                  <a:pt x="51991" y="16121"/>
                </a:lnTo>
                <a:lnTo>
                  <a:pt x="51815" y="16050"/>
                </a:lnTo>
                <a:lnTo>
                  <a:pt x="51639" y="15997"/>
                </a:lnTo>
                <a:lnTo>
                  <a:pt x="51269" y="15927"/>
                </a:lnTo>
                <a:lnTo>
                  <a:pt x="50829" y="15839"/>
                </a:lnTo>
                <a:lnTo>
                  <a:pt x="50388" y="15715"/>
                </a:lnTo>
                <a:lnTo>
                  <a:pt x="50159" y="15645"/>
                </a:lnTo>
                <a:lnTo>
                  <a:pt x="49930" y="15539"/>
                </a:lnTo>
                <a:lnTo>
                  <a:pt x="49719" y="15416"/>
                </a:lnTo>
                <a:lnTo>
                  <a:pt x="49525" y="15275"/>
                </a:lnTo>
                <a:lnTo>
                  <a:pt x="49384" y="15152"/>
                </a:lnTo>
                <a:lnTo>
                  <a:pt x="49402" y="15099"/>
                </a:lnTo>
                <a:lnTo>
                  <a:pt x="49437" y="15081"/>
                </a:lnTo>
                <a:lnTo>
                  <a:pt x="49507" y="15081"/>
                </a:lnTo>
                <a:lnTo>
                  <a:pt x="50141" y="15116"/>
                </a:lnTo>
                <a:lnTo>
                  <a:pt x="50776" y="15116"/>
                </a:lnTo>
                <a:lnTo>
                  <a:pt x="51392" y="15099"/>
                </a:lnTo>
                <a:lnTo>
                  <a:pt x="52027" y="15028"/>
                </a:lnTo>
                <a:lnTo>
                  <a:pt x="52238" y="14993"/>
                </a:lnTo>
                <a:lnTo>
                  <a:pt x="52344" y="14958"/>
                </a:lnTo>
                <a:lnTo>
                  <a:pt x="52467" y="14923"/>
                </a:lnTo>
                <a:lnTo>
                  <a:pt x="52414" y="14905"/>
                </a:lnTo>
                <a:lnTo>
                  <a:pt x="52361" y="14905"/>
                </a:lnTo>
                <a:lnTo>
                  <a:pt x="51445" y="14940"/>
                </a:lnTo>
                <a:lnTo>
                  <a:pt x="50194" y="14975"/>
                </a:lnTo>
                <a:lnTo>
                  <a:pt x="50071" y="14975"/>
                </a:lnTo>
                <a:lnTo>
                  <a:pt x="49948" y="14958"/>
                </a:lnTo>
                <a:lnTo>
                  <a:pt x="49824" y="14923"/>
                </a:lnTo>
                <a:lnTo>
                  <a:pt x="49683" y="14887"/>
                </a:lnTo>
                <a:lnTo>
                  <a:pt x="49754" y="14782"/>
                </a:lnTo>
                <a:lnTo>
                  <a:pt x="49824" y="14711"/>
                </a:lnTo>
                <a:lnTo>
                  <a:pt x="49912" y="14676"/>
                </a:lnTo>
                <a:lnTo>
                  <a:pt x="50001" y="14623"/>
                </a:lnTo>
                <a:lnTo>
                  <a:pt x="50247" y="14553"/>
                </a:lnTo>
                <a:lnTo>
                  <a:pt x="50494" y="14500"/>
                </a:lnTo>
                <a:lnTo>
                  <a:pt x="50740" y="14464"/>
                </a:lnTo>
                <a:lnTo>
                  <a:pt x="50987" y="14429"/>
                </a:lnTo>
                <a:lnTo>
                  <a:pt x="51639" y="14412"/>
                </a:lnTo>
                <a:lnTo>
                  <a:pt x="51833" y="14394"/>
                </a:lnTo>
                <a:lnTo>
                  <a:pt x="51939" y="14376"/>
                </a:lnTo>
                <a:lnTo>
                  <a:pt x="52027" y="14341"/>
                </a:lnTo>
                <a:lnTo>
                  <a:pt x="51833" y="14324"/>
                </a:lnTo>
                <a:lnTo>
                  <a:pt x="51621" y="14306"/>
                </a:lnTo>
                <a:lnTo>
                  <a:pt x="51216" y="14288"/>
                </a:lnTo>
                <a:lnTo>
                  <a:pt x="50793" y="14306"/>
                </a:lnTo>
                <a:lnTo>
                  <a:pt x="50371" y="14306"/>
                </a:lnTo>
                <a:lnTo>
                  <a:pt x="50406" y="14200"/>
                </a:lnTo>
                <a:lnTo>
                  <a:pt x="50423" y="14147"/>
                </a:lnTo>
                <a:lnTo>
                  <a:pt x="50529" y="14024"/>
                </a:lnTo>
                <a:lnTo>
                  <a:pt x="50635" y="13918"/>
                </a:lnTo>
                <a:lnTo>
                  <a:pt x="50758" y="13830"/>
                </a:lnTo>
                <a:lnTo>
                  <a:pt x="50881" y="13760"/>
                </a:lnTo>
                <a:lnTo>
                  <a:pt x="51005" y="13707"/>
                </a:lnTo>
                <a:lnTo>
                  <a:pt x="51146" y="13672"/>
                </a:lnTo>
                <a:lnTo>
                  <a:pt x="51304" y="13654"/>
                </a:lnTo>
                <a:lnTo>
                  <a:pt x="51445" y="13636"/>
                </a:lnTo>
                <a:lnTo>
                  <a:pt x="51621" y="13636"/>
                </a:lnTo>
                <a:lnTo>
                  <a:pt x="51780" y="13654"/>
                </a:lnTo>
                <a:lnTo>
                  <a:pt x="51991" y="13654"/>
                </a:lnTo>
                <a:lnTo>
                  <a:pt x="52115" y="13636"/>
                </a:lnTo>
                <a:lnTo>
                  <a:pt x="52238" y="13619"/>
                </a:lnTo>
                <a:lnTo>
                  <a:pt x="51991" y="13548"/>
                </a:lnTo>
                <a:lnTo>
                  <a:pt x="51762" y="13513"/>
                </a:lnTo>
                <a:lnTo>
                  <a:pt x="51322" y="13478"/>
                </a:lnTo>
                <a:lnTo>
                  <a:pt x="51304" y="13425"/>
                </a:lnTo>
                <a:lnTo>
                  <a:pt x="51304" y="13390"/>
                </a:lnTo>
                <a:lnTo>
                  <a:pt x="51322" y="13355"/>
                </a:lnTo>
                <a:lnTo>
                  <a:pt x="51357" y="13319"/>
                </a:lnTo>
                <a:lnTo>
                  <a:pt x="51533" y="13196"/>
                </a:lnTo>
                <a:lnTo>
                  <a:pt x="51727" y="13090"/>
                </a:lnTo>
                <a:lnTo>
                  <a:pt x="51921" y="12985"/>
                </a:lnTo>
                <a:lnTo>
                  <a:pt x="52115" y="12914"/>
                </a:lnTo>
                <a:lnTo>
                  <a:pt x="52309" y="12861"/>
                </a:lnTo>
                <a:lnTo>
                  <a:pt x="52520" y="12808"/>
                </a:lnTo>
                <a:lnTo>
                  <a:pt x="52731" y="12791"/>
                </a:lnTo>
                <a:lnTo>
                  <a:pt x="52960" y="12773"/>
                </a:lnTo>
                <a:close/>
                <a:moveTo>
                  <a:pt x="82260" y="16156"/>
                </a:moveTo>
                <a:lnTo>
                  <a:pt x="82383" y="16261"/>
                </a:lnTo>
                <a:lnTo>
                  <a:pt x="82436" y="16314"/>
                </a:lnTo>
                <a:lnTo>
                  <a:pt x="82453" y="16367"/>
                </a:lnTo>
                <a:lnTo>
                  <a:pt x="82471" y="16420"/>
                </a:lnTo>
                <a:lnTo>
                  <a:pt x="82453" y="16491"/>
                </a:lnTo>
                <a:lnTo>
                  <a:pt x="82436" y="16561"/>
                </a:lnTo>
                <a:lnTo>
                  <a:pt x="82400" y="16631"/>
                </a:lnTo>
                <a:lnTo>
                  <a:pt x="82312" y="16772"/>
                </a:lnTo>
                <a:lnTo>
                  <a:pt x="82189" y="16896"/>
                </a:lnTo>
                <a:lnTo>
                  <a:pt x="82119" y="16966"/>
                </a:lnTo>
                <a:lnTo>
                  <a:pt x="82048" y="17019"/>
                </a:lnTo>
                <a:lnTo>
                  <a:pt x="81978" y="17054"/>
                </a:lnTo>
                <a:lnTo>
                  <a:pt x="81890" y="17054"/>
                </a:lnTo>
                <a:lnTo>
                  <a:pt x="81819" y="17037"/>
                </a:lnTo>
                <a:lnTo>
                  <a:pt x="81713" y="17019"/>
                </a:lnTo>
                <a:lnTo>
                  <a:pt x="81625" y="16966"/>
                </a:lnTo>
                <a:lnTo>
                  <a:pt x="81520" y="16878"/>
                </a:lnTo>
                <a:lnTo>
                  <a:pt x="81678" y="16861"/>
                </a:lnTo>
                <a:lnTo>
                  <a:pt x="81837" y="16825"/>
                </a:lnTo>
                <a:lnTo>
                  <a:pt x="81907" y="16808"/>
                </a:lnTo>
                <a:lnTo>
                  <a:pt x="81978" y="16772"/>
                </a:lnTo>
                <a:lnTo>
                  <a:pt x="82048" y="16702"/>
                </a:lnTo>
                <a:lnTo>
                  <a:pt x="82101" y="16631"/>
                </a:lnTo>
                <a:lnTo>
                  <a:pt x="81766" y="16579"/>
                </a:lnTo>
                <a:lnTo>
                  <a:pt x="81766" y="16508"/>
                </a:lnTo>
                <a:lnTo>
                  <a:pt x="81801" y="16455"/>
                </a:lnTo>
                <a:lnTo>
                  <a:pt x="81872" y="16420"/>
                </a:lnTo>
                <a:lnTo>
                  <a:pt x="81925" y="16385"/>
                </a:lnTo>
                <a:lnTo>
                  <a:pt x="82048" y="16350"/>
                </a:lnTo>
                <a:lnTo>
                  <a:pt x="82119" y="16297"/>
                </a:lnTo>
                <a:lnTo>
                  <a:pt x="82171" y="16244"/>
                </a:lnTo>
                <a:lnTo>
                  <a:pt x="82260" y="16156"/>
                </a:lnTo>
                <a:close/>
                <a:moveTo>
                  <a:pt x="82506" y="15909"/>
                </a:moveTo>
                <a:lnTo>
                  <a:pt x="82647" y="15997"/>
                </a:lnTo>
                <a:lnTo>
                  <a:pt x="82753" y="16103"/>
                </a:lnTo>
                <a:lnTo>
                  <a:pt x="82823" y="16209"/>
                </a:lnTo>
                <a:lnTo>
                  <a:pt x="82876" y="16350"/>
                </a:lnTo>
                <a:lnTo>
                  <a:pt x="82911" y="16491"/>
                </a:lnTo>
                <a:lnTo>
                  <a:pt x="82911" y="16631"/>
                </a:lnTo>
                <a:lnTo>
                  <a:pt x="82894" y="16702"/>
                </a:lnTo>
                <a:lnTo>
                  <a:pt x="82876" y="16772"/>
                </a:lnTo>
                <a:lnTo>
                  <a:pt x="82841" y="16825"/>
                </a:lnTo>
                <a:lnTo>
                  <a:pt x="82788" y="16878"/>
                </a:lnTo>
                <a:lnTo>
                  <a:pt x="82735" y="16931"/>
                </a:lnTo>
                <a:lnTo>
                  <a:pt x="82665" y="16966"/>
                </a:lnTo>
                <a:lnTo>
                  <a:pt x="82489" y="17054"/>
                </a:lnTo>
                <a:lnTo>
                  <a:pt x="82400" y="17072"/>
                </a:lnTo>
                <a:lnTo>
                  <a:pt x="82277" y="17090"/>
                </a:lnTo>
                <a:lnTo>
                  <a:pt x="82312" y="17019"/>
                </a:lnTo>
                <a:lnTo>
                  <a:pt x="82330" y="16984"/>
                </a:lnTo>
                <a:lnTo>
                  <a:pt x="82489" y="16808"/>
                </a:lnTo>
                <a:lnTo>
                  <a:pt x="82559" y="16720"/>
                </a:lnTo>
                <a:lnTo>
                  <a:pt x="82612" y="16649"/>
                </a:lnTo>
                <a:lnTo>
                  <a:pt x="82647" y="16561"/>
                </a:lnTo>
                <a:lnTo>
                  <a:pt x="82665" y="16473"/>
                </a:lnTo>
                <a:lnTo>
                  <a:pt x="82682" y="16367"/>
                </a:lnTo>
                <a:lnTo>
                  <a:pt x="82665" y="16279"/>
                </a:lnTo>
                <a:lnTo>
                  <a:pt x="82629" y="16191"/>
                </a:lnTo>
                <a:lnTo>
                  <a:pt x="82577" y="16085"/>
                </a:lnTo>
                <a:lnTo>
                  <a:pt x="82541" y="16015"/>
                </a:lnTo>
                <a:lnTo>
                  <a:pt x="82506" y="15909"/>
                </a:lnTo>
                <a:close/>
                <a:moveTo>
                  <a:pt x="58772" y="17136"/>
                </a:moveTo>
                <a:lnTo>
                  <a:pt x="58774" y="17142"/>
                </a:lnTo>
                <a:lnTo>
                  <a:pt x="58792" y="17142"/>
                </a:lnTo>
                <a:lnTo>
                  <a:pt x="58772" y="17136"/>
                </a:lnTo>
                <a:close/>
                <a:moveTo>
                  <a:pt x="4581" y="16631"/>
                </a:moveTo>
                <a:lnTo>
                  <a:pt x="4722" y="16772"/>
                </a:lnTo>
                <a:lnTo>
                  <a:pt x="4775" y="16825"/>
                </a:lnTo>
                <a:lnTo>
                  <a:pt x="4792" y="16896"/>
                </a:lnTo>
                <a:lnTo>
                  <a:pt x="4810" y="16966"/>
                </a:lnTo>
                <a:lnTo>
                  <a:pt x="4810" y="17037"/>
                </a:lnTo>
                <a:lnTo>
                  <a:pt x="4775" y="17230"/>
                </a:lnTo>
                <a:lnTo>
                  <a:pt x="4563" y="16649"/>
                </a:lnTo>
                <a:lnTo>
                  <a:pt x="4581" y="16631"/>
                </a:lnTo>
                <a:close/>
                <a:moveTo>
                  <a:pt x="67760" y="12720"/>
                </a:moveTo>
                <a:lnTo>
                  <a:pt x="67813" y="12755"/>
                </a:lnTo>
                <a:lnTo>
                  <a:pt x="67865" y="12808"/>
                </a:lnTo>
                <a:lnTo>
                  <a:pt x="67936" y="12949"/>
                </a:lnTo>
                <a:lnTo>
                  <a:pt x="67971" y="13090"/>
                </a:lnTo>
                <a:lnTo>
                  <a:pt x="67989" y="13231"/>
                </a:lnTo>
                <a:lnTo>
                  <a:pt x="67971" y="13390"/>
                </a:lnTo>
                <a:lnTo>
                  <a:pt x="67883" y="13777"/>
                </a:lnTo>
                <a:lnTo>
                  <a:pt x="67830" y="14183"/>
                </a:lnTo>
                <a:lnTo>
                  <a:pt x="67918" y="14077"/>
                </a:lnTo>
                <a:lnTo>
                  <a:pt x="67954" y="14042"/>
                </a:lnTo>
                <a:lnTo>
                  <a:pt x="67971" y="14024"/>
                </a:lnTo>
                <a:lnTo>
                  <a:pt x="68165" y="13231"/>
                </a:lnTo>
                <a:lnTo>
                  <a:pt x="68218" y="13002"/>
                </a:lnTo>
                <a:lnTo>
                  <a:pt x="68359" y="13073"/>
                </a:lnTo>
                <a:lnTo>
                  <a:pt x="68482" y="13161"/>
                </a:lnTo>
                <a:lnTo>
                  <a:pt x="68588" y="13266"/>
                </a:lnTo>
                <a:lnTo>
                  <a:pt x="68658" y="13355"/>
                </a:lnTo>
                <a:lnTo>
                  <a:pt x="68729" y="13478"/>
                </a:lnTo>
                <a:lnTo>
                  <a:pt x="68782" y="13601"/>
                </a:lnTo>
                <a:lnTo>
                  <a:pt x="68799" y="13724"/>
                </a:lnTo>
                <a:lnTo>
                  <a:pt x="68817" y="13865"/>
                </a:lnTo>
                <a:lnTo>
                  <a:pt x="68817" y="13989"/>
                </a:lnTo>
                <a:lnTo>
                  <a:pt x="68799" y="14094"/>
                </a:lnTo>
                <a:lnTo>
                  <a:pt x="68764" y="14306"/>
                </a:lnTo>
                <a:lnTo>
                  <a:pt x="68658" y="14870"/>
                </a:lnTo>
                <a:lnTo>
                  <a:pt x="68746" y="14764"/>
                </a:lnTo>
                <a:lnTo>
                  <a:pt x="68799" y="14711"/>
                </a:lnTo>
                <a:lnTo>
                  <a:pt x="68870" y="14500"/>
                </a:lnTo>
                <a:lnTo>
                  <a:pt x="68923" y="14288"/>
                </a:lnTo>
                <a:lnTo>
                  <a:pt x="68975" y="14094"/>
                </a:lnTo>
                <a:lnTo>
                  <a:pt x="69028" y="14006"/>
                </a:lnTo>
                <a:lnTo>
                  <a:pt x="69081" y="13918"/>
                </a:lnTo>
                <a:lnTo>
                  <a:pt x="69187" y="13989"/>
                </a:lnTo>
                <a:lnTo>
                  <a:pt x="69292" y="14077"/>
                </a:lnTo>
                <a:lnTo>
                  <a:pt x="69363" y="14183"/>
                </a:lnTo>
                <a:lnTo>
                  <a:pt x="69433" y="14271"/>
                </a:lnTo>
                <a:lnTo>
                  <a:pt x="69504" y="14394"/>
                </a:lnTo>
                <a:lnTo>
                  <a:pt x="69539" y="14500"/>
                </a:lnTo>
                <a:lnTo>
                  <a:pt x="69574" y="14623"/>
                </a:lnTo>
                <a:lnTo>
                  <a:pt x="69610" y="14746"/>
                </a:lnTo>
                <a:lnTo>
                  <a:pt x="69627" y="14993"/>
                </a:lnTo>
                <a:lnTo>
                  <a:pt x="69627" y="15257"/>
                </a:lnTo>
                <a:lnTo>
                  <a:pt x="69627" y="15522"/>
                </a:lnTo>
                <a:lnTo>
                  <a:pt x="69698" y="15451"/>
                </a:lnTo>
                <a:lnTo>
                  <a:pt x="69751" y="15381"/>
                </a:lnTo>
                <a:lnTo>
                  <a:pt x="69786" y="15310"/>
                </a:lnTo>
                <a:lnTo>
                  <a:pt x="69803" y="15204"/>
                </a:lnTo>
                <a:lnTo>
                  <a:pt x="69856" y="14852"/>
                </a:lnTo>
                <a:lnTo>
                  <a:pt x="69927" y="14905"/>
                </a:lnTo>
                <a:lnTo>
                  <a:pt x="69980" y="14940"/>
                </a:lnTo>
                <a:lnTo>
                  <a:pt x="70244" y="15328"/>
                </a:lnTo>
                <a:lnTo>
                  <a:pt x="70279" y="15398"/>
                </a:lnTo>
                <a:lnTo>
                  <a:pt x="70314" y="15469"/>
                </a:lnTo>
                <a:lnTo>
                  <a:pt x="70332" y="15539"/>
                </a:lnTo>
                <a:lnTo>
                  <a:pt x="70350" y="15610"/>
                </a:lnTo>
                <a:lnTo>
                  <a:pt x="70350" y="15680"/>
                </a:lnTo>
                <a:lnTo>
                  <a:pt x="70332" y="15751"/>
                </a:lnTo>
                <a:lnTo>
                  <a:pt x="70261" y="15909"/>
                </a:lnTo>
                <a:lnTo>
                  <a:pt x="70156" y="16068"/>
                </a:lnTo>
                <a:lnTo>
                  <a:pt x="70121" y="16156"/>
                </a:lnTo>
                <a:lnTo>
                  <a:pt x="70068" y="16279"/>
                </a:lnTo>
                <a:lnTo>
                  <a:pt x="70526" y="15909"/>
                </a:lnTo>
                <a:lnTo>
                  <a:pt x="70631" y="16121"/>
                </a:lnTo>
                <a:lnTo>
                  <a:pt x="70737" y="16438"/>
                </a:lnTo>
                <a:lnTo>
                  <a:pt x="70843" y="16808"/>
                </a:lnTo>
                <a:lnTo>
                  <a:pt x="70949" y="17230"/>
                </a:lnTo>
                <a:lnTo>
                  <a:pt x="70913" y="17266"/>
                </a:lnTo>
                <a:lnTo>
                  <a:pt x="70878" y="17283"/>
                </a:lnTo>
                <a:lnTo>
                  <a:pt x="70843" y="17266"/>
                </a:lnTo>
                <a:lnTo>
                  <a:pt x="70790" y="17248"/>
                </a:lnTo>
                <a:lnTo>
                  <a:pt x="70649" y="17160"/>
                </a:lnTo>
                <a:lnTo>
                  <a:pt x="68588" y="15751"/>
                </a:lnTo>
                <a:lnTo>
                  <a:pt x="68376" y="15592"/>
                </a:lnTo>
                <a:lnTo>
                  <a:pt x="68183" y="15433"/>
                </a:lnTo>
                <a:lnTo>
                  <a:pt x="67989" y="15240"/>
                </a:lnTo>
                <a:lnTo>
                  <a:pt x="67813" y="15046"/>
                </a:lnTo>
                <a:lnTo>
                  <a:pt x="67636" y="14782"/>
                </a:lnTo>
                <a:lnTo>
                  <a:pt x="67478" y="14517"/>
                </a:lnTo>
                <a:lnTo>
                  <a:pt x="67407" y="14359"/>
                </a:lnTo>
                <a:lnTo>
                  <a:pt x="67354" y="14218"/>
                </a:lnTo>
                <a:lnTo>
                  <a:pt x="67302" y="14059"/>
                </a:lnTo>
                <a:lnTo>
                  <a:pt x="67284" y="13901"/>
                </a:lnTo>
                <a:lnTo>
                  <a:pt x="67266" y="13742"/>
                </a:lnTo>
                <a:lnTo>
                  <a:pt x="67266" y="13584"/>
                </a:lnTo>
                <a:lnTo>
                  <a:pt x="67284" y="13443"/>
                </a:lnTo>
                <a:lnTo>
                  <a:pt x="67337" y="13302"/>
                </a:lnTo>
                <a:lnTo>
                  <a:pt x="67390" y="13161"/>
                </a:lnTo>
                <a:lnTo>
                  <a:pt x="67460" y="13037"/>
                </a:lnTo>
                <a:lnTo>
                  <a:pt x="67548" y="12896"/>
                </a:lnTo>
                <a:lnTo>
                  <a:pt x="67636" y="12791"/>
                </a:lnTo>
                <a:lnTo>
                  <a:pt x="67689" y="12738"/>
                </a:lnTo>
                <a:lnTo>
                  <a:pt x="67760" y="12720"/>
                </a:lnTo>
                <a:close/>
                <a:moveTo>
                  <a:pt x="2678" y="16966"/>
                </a:moveTo>
                <a:lnTo>
                  <a:pt x="2766" y="17142"/>
                </a:lnTo>
                <a:lnTo>
                  <a:pt x="2784" y="17213"/>
                </a:lnTo>
                <a:lnTo>
                  <a:pt x="2784" y="17301"/>
                </a:lnTo>
                <a:lnTo>
                  <a:pt x="2696" y="17248"/>
                </a:lnTo>
                <a:lnTo>
                  <a:pt x="2660" y="17195"/>
                </a:lnTo>
                <a:lnTo>
                  <a:pt x="2660" y="17107"/>
                </a:lnTo>
                <a:lnTo>
                  <a:pt x="2678" y="16966"/>
                </a:lnTo>
                <a:close/>
                <a:moveTo>
                  <a:pt x="27890" y="11135"/>
                </a:moveTo>
                <a:lnTo>
                  <a:pt x="28119" y="11152"/>
                </a:lnTo>
                <a:lnTo>
                  <a:pt x="28066" y="11293"/>
                </a:lnTo>
                <a:lnTo>
                  <a:pt x="28031" y="11417"/>
                </a:lnTo>
                <a:lnTo>
                  <a:pt x="27943" y="11610"/>
                </a:lnTo>
                <a:lnTo>
                  <a:pt x="27854" y="11804"/>
                </a:lnTo>
                <a:lnTo>
                  <a:pt x="27749" y="12209"/>
                </a:lnTo>
                <a:lnTo>
                  <a:pt x="27625" y="12615"/>
                </a:lnTo>
                <a:lnTo>
                  <a:pt x="27484" y="13020"/>
                </a:lnTo>
                <a:lnTo>
                  <a:pt x="27343" y="13425"/>
                </a:lnTo>
                <a:lnTo>
                  <a:pt x="27167" y="13813"/>
                </a:lnTo>
                <a:lnTo>
                  <a:pt x="26974" y="14183"/>
                </a:lnTo>
                <a:lnTo>
                  <a:pt x="26762" y="14553"/>
                </a:lnTo>
                <a:lnTo>
                  <a:pt x="26551" y="14923"/>
                </a:lnTo>
                <a:lnTo>
                  <a:pt x="26304" y="15275"/>
                </a:lnTo>
                <a:lnTo>
                  <a:pt x="26145" y="15522"/>
                </a:lnTo>
                <a:lnTo>
                  <a:pt x="25952" y="15751"/>
                </a:lnTo>
                <a:lnTo>
                  <a:pt x="25758" y="15944"/>
                </a:lnTo>
                <a:lnTo>
                  <a:pt x="25529" y="16138"/>
                </a:lnTo>
                <a:lnTo>
                  <a:pt x="25317" y="16314"/>
                </a:lnTo>
                <a:lnTo>
                  <a:pt x="25071" y="16473"/>
                </a:lnTo>
                <a:lnTo>
                  <a:pt x="24806" y="16614"/>
                </a:lnTo>
                <a:lnTo>
                  <a:pt x="24542" y="16737"/>
                </a:lnTo>
                <a:lnTo>
                  <a:pt x="24296" y="16861"/>
                </a:lnTo>
                <a:lnTo>
                  <a:pt x="24207" y="16913"/>
                </a:lnTo>
                <a:lnTo>
                  <a:pt x="24137" y="16984"/>
                </a:lnTo>
                <a:lnTo>
                  <a:pt x="24066" y="17054"/>
                </a:lnTo>
                <a:lnTo>
                  <a:pt x="23996" y="17160"/>
                </a:lnTo>
                <a:lnTo>
                  <a:pt x="23837" y="17424"/>
                </a:lnTo>
                <a:lnTo>
                  <a:pt x="23785" y="17424"/>
                </a:lnTo>
                <a:lnTo>
                  <a:pt x="23749" y="17407"/>
                </a:lnTo>
                <a:lnTo>
                  <a:pt x="23697" y="17336"/>
                </a:lnTo>
                <a:lnTo>
                  <a:pt x="23591" y="17160"/>
                </a:lnTo>
                <a:lnTo>
                  <a:pt x="23520" y="16984"/>
                </a:lnTo>
                <a:lnTo>
                  <a:pt x="23467" y="16808"/>
                </a:lnTo>
                <a:lnTo>
                  <a:pt x="23432" y="16614"/>
                </a:lnTo>
                <a:lnTo>
                  <a:pt x="23415" y="16438"/>
                </a:lnTo>
                <a:lnTo>
                  <a:pt x="23415" y="16244"/>
                </a:lnTo>
                <a:lnTo>
                  <a:pt x="23450" y="16050"/>
                </a:lnTo>
                <a:lnTo>
                  <a:pt x="23485" y="15856"/>
                </a:lnTo>
                <a:lnTo>
                  <a:pt x="23503" y="15786"/>
                </a:lnTo>
                <a:lnTo>
                  <a:pt x="23538" y="15751"/>
                </a:lnTo>
                <a:lnTo>
                  <a:pt x="23591" y="15715"/>
                </a:lnTo>
                <a:lnTo>
                  <a:pt x="23644" y="15698"/>
                </a:lnTo>
                <a:lnTo>
                  <a:pt x="23785" y="15662"/>
                </a:lnTo>
                <a:lnTo>
                  <a:pt x="23943" y="15645"/>
                </a:lnTo>
                <a:lnTo>
                  <a:pt x="24436" y="15627"/>
                </a:lnTo>
                <a:lnTo>
                  <a:pt x="24525" y="15627"/>
                </a:lnTo>
                <a:lnTo>
                  <a:pt x="24560" y="15592"/>
                </a:lnTo>
                <a:lnTo>
                  <a:pt x="24595" y="15539"/>
                </a:lnTo>
                <a:lnTo>
                  <a:pt x="24348" y="15504"/>
                </a:lnTo>
                <a:lnTo>
                  <a:pt x="24084" y="15486"/>
                </a:lnTo>
                <a:lnTo>
                  <a:pt x="23837" y="15469"/>
                </a:lnTo>
                <a:lnTo>
                  <a:pt x="23591" y="15416"/>
                </a:lnTo>
                <a:lnTo>
                  <a:pt x="23573" y="15240"/>
                </a:lnTo>
                <a:lnTo>
                  <a:pt x="23591" y="15081"/>
                </a:lnTo>
                <a:lnTo>
                  <a:pt x="23626" y="14940"/>
                </a:lnTo>
                <a:lnTo>
                  <a:pt x="23697" y="14817"/>
                </a:lnTo>
                <a:lnTo>
                  <a:pt x="23785" y="14711"/>
                </a:lnTo>
                <a:lnTo>
                  <a:pt x="23890" y="14623"/>
                </a:lnTo>
                <a:lnTo>
                  <a:pt x="24031" y="14553"/>
                </a:lnTo>
                <a:lnTo>
                  <a:pt x="24190" y="14517"/>
                </a:lnTo>
                <a:lnTo>
                  <a:pt x="24507" y="14464"/>
                </a:lnTo>
                <a:lnTo>
                  <a:pt x="24824" y="14447"/>
                </a:lnTo>
                <a:lnTo>
                  <a:pt x="25088" y="14429"/>
                </a:lnTo>
                <a:lnTo>
                  <a:pt x="25353" y="14429"/>
                </a:lnTo>
                <a:lnTo>
                  <a:pt x="25353" y="14341"/>
                </a:lnTo>
                <a:lnTo>
                  <a:pt x="24965" y="14324"/>
                </a:lnTo>
                <a:lnTo>
                  <a:pt x="24595" y="14324"/>
                </a:lnTo>
                <a:lnTo>
                  <a:pt x="23820" y="14306"/>
                </a:lnTo>
                <a:lnTo>
                  <a:pt x="23837" y="14218"/>
                </a:lnTo>
                <a:lnTo>
                  <a:pt x="23837" y="14147"/>
                </a:lnTo>
                <a:lnTo>
                  <a:pt x="24084" y="13478"/>
                </a:lnTo>
                <a:lnTo>
                  <a:pt x="24119" y="13390"/>
                </a:lnTo>
                <a:lnTo>
                  <a:pt x="24172" y="13302"/>
                </a:lnTo>
                <a:lnTo>
                  <a:pt x="24225" y="13249"/>
                </a:lnTo>
                <a:lnTo>
                  <a:pt x="24296" y="13178"/>
                </a:lnTo>
                <a:lnTo>
                  <a:pt x="24366" y="13143"/>
                </a:lnTo>
                <a:lnTo>
                  <a:pt x="24454" y="13090"/>
                </a:lnTo>
                <a:lnTo>
                  <a:pt x="24542" y="13073"/>
                </a:lnTo>
                <a:lnTo>
                  <a:pt x="24630" y="13055"/>
                </a:lnTo>
                <a:lnTo>
                  <a:pt x="24983" y="13037"/>
                </a:lnTo>
                <a:lnTo>
                  <a:pt x="25282" y="13002"/>
                </a:lnTo>
                <a:lnTo>
                  <a:pt x="25194" y="12949"/>
                </a:lnTo>
                <a:lnTo>
                  <a:pt x="25106" y="12914"/>
                </a:lnTo>
                <a:lnTo>
                  <a:pt x="24912" y="12896"/>
                </a:lnTo>
                <a:lnTo>
                  <a:pt x="24736" y="12861"/>
                </a:lnTo>
                <a:lnTo>
                  <a:pt x="24648" y="12844"/>
                </a:lnTo>
                <a:lnTo>
                  <a:pt x="24577" y="12808"/>
                </a:lnTo>
                <a:lnTo>
                  <a:pt x="24595" y="12738"/>
                </a:lnTo>
                <a:lnTo>
                  <a:pt x="24613" y="12685"/>
                </a:lnTo>
                <a:lnTo>
                  <a:pt x="24683" y="12562"/>
                </a:lnTo>
                <a:lnTo>
                  <a:pt x="24771" y="12438"/>
                </a:lnTo>
                <a:lnTo>
                  <a:pt x="24983" y="12245"/>
                </a:lnTo>
                <a:lnTo>
                  <a:pt x="25124" y="12156"/>
                </a:lnTo>
                <a:lnTo>
                  <a:pt x="25265" y="12086"/>
                </a:lnTo>
                <a:lnTo>
                  <a:pt x="25423" y="12068"/>
                </a:lnTo>
                <a:lnTo>
                  <a:pt x="25582" y="12051"/>
                </a:lnTo>
                <a:lnTo>
                  <a:pt x="25952" y="12104"/>
                </a:lnTo>
                <a:lnTo>
                  <a:pt x="26322" y="12192"/>
                </a:lnTo>
                <a:lnTo>
                  <a:pt x="26692" y="12297"/>
                </a:lnTo>
                <a:lnTo>
                  <a:pt x="27044" y="12438"/>
                </a:lnTo>
                <a:lnTo>
                  <a:pt x="27361" y="12597"/>
                </a:lnTo>
                <a:lnTo>
                  <a:pt x="27396" y="12562"/>
                </a:lnTo>
                <a:lnTo>
                  <a:pt x="27396" y="12526"/>
                </a:lnTo>
                <a:lnTo>
                  <a:pt x="27343" y="12491"/>
                </a:lnTo>
                <a:lnTo>
                  <a:pt x="27185" y="12386"/>
                </a:lnTo>
                <a:lnTo>
                  <a:pt x="27026" y="12297"/>
                </a:lnTo>
                <a:lnTo>
                  <a:pt x="26868" y="12209"/>
                </a:lnTo>
                <a:lnTo>
                  <a:pt x="26692" y="12156"/>
                </a:lnTo>
                <a:lnTo>
                  <a:pt x="26005" y="11927"/>
                </a:lnTo>
                <a:lnTo>
                  <a:pt x="25793" y="11839"/>
                </a:lnTo>
                <a:lnTo>
                  <a:pt x="25934" y="11716"/>
                </a:lnTo>
                <a:lnTo>
                  <a:pt x="26075" y="11593"/>
                </a:lnTo>
                <a:lnTo>
                  <a:pt x="26216" y="11505"/>
                </a:lnTo>
                <a:lnTo>
                  <a:pt x="26374" y="11452"/>
                </a:lnTo>
                <a:lnTo>
                  <a:pt x="26515" y="11417"/>
                </a:lnTo>
                <a:lnTo>
                  <a:pt x="26674" y="11399"/>
                </a:lnTo>
                <a:lnTo>
                  <a:pt x="26850" y="11417"/>
                </a:lnTo>
                <a:lnTo>
                  <a:pt x="27026" y="11452"/>
                </a:lnTo>
                <a:lnTo>
                  <a:pt x="27255" y="11522"/>
                </a:lnTo>
                <a:lnTo>
                  <a:pt x="27502" y="11610"/>
                </a:lnTo>
                <a:lnTo>
                  <a:pt x="27573" y="11628"/>
                </a:lnTo>
                <a:lnTo>
                  <a:pt x="27678" y="11628"/>
                </a:lnTo>
                <a:lnTo>
                  <a:pt x="27643" y="11575"/>
                </a:lnTo>
                <a:lnTo>
                  <a:pt x="27608" y="11557"/>
                </a:lnTo>
                <a:lnTo>
                  <a:pt x="27114" y="11328"/>
                </a:lnTo>
                <a:lnTo>
                  <a:pt x="27044" y="11276"/>
                </a:lnTo>
                <a:lnTo>
                  <a:pt x="26974" y="11223"/>
                </a:lnTo>
                <a:lnTo>
                  <a:pt x="27026" y="11170"/>
                </a:lnTo>
                <a:lnTo>
                  <a:pt x="27062" y="11152"/>
                </a:lnTo>
                <a:lnTo>
                  <a:pt x="27273" y="11135"/>
                </a:lnTo>
                <a:close/>
                <a:moveTo>
                  <a:pt x="58313" y="17460"/>
                </a:moveTo>
                <a:lnTo>
                  <a:pt x="58316" y="17477"/>
                </a:lnTo>
                <a:lnTo>
                  <a:pt x="58316" y="17460"/>
                </a:lnTo>
                <a:close/>
                <a:moveTo>
                  <a:pt x="82682" y="15574"/>
                </a:moveTo>
                <a:lnTo>
                  <a:pt x="82753" y="15610"/>
                </a:lnTo>
                <a:lnTo>
                  <a:pt x="82823" y="15645"/>
                </a:lnTo>
                <a:lnTo>
                  <a:pt x="82911" y="15715"/>
                </a:lnTo>
                <a:lnTo>
                  <a:pt x="82999" y="15803"/>
                </a:lnTo>
                <a:lnTo>
                  <a:pt x="83070" y="15892"/>
                </a:lnTo>
                <a:lnTo>
                  <a:pt x="83140" y="15980"/>
                </a:lnTo>
                <a:lnTo>
                  <a:pt x="83246" y="16173"/>
                </a:lnTo>
                <a:lnTo>
                  <a:pt x="83334" y="16385"/>
                </a:lnTo>
                <a:lnTo>
                  <a:pt x="83352" y="16491"/>
                </a:lnTo>
                <a:lnTo>
                  <a:pt x="83352" y="16596"/>
                </a:lnTo>
                <a:lnTo>
                  <a:pt x="83334" y="16702"/>
                </a:lnTo>
                <a:lnTo>
                  <a:pt x="83281" y="16808"/>
                </a:lnTo>
                <a:lnTo>
                  <a:pt x="83193" y="16966"/>
                </a:lnTo>
                <a:lnTo>
                  <a:pt x="83105" y="17090"/>
                </a:lnTo>
                <a:lnTo>
                  <a:pt x="82999" y="17213"/>
                </a:lnTo>
                <a:lnTo>
                  <a:pt x="82876" y="17301"/>
                </a:lnTo>
                <a:lnTo>
                  <a:pt x="82753" y="17389"/>
                </a:lnTo>
                <a:lnTo>
                  <a:pt x="82612" y="17460"/>
                </a:lnTo>
                <a:lnTo>
                  <a:pt x="82453" y="17495"/>
                </a:lnTo>
                <a:lnTo>
                  <a:pt x="82295" y="17530"/>
                </a:lnTo>
                <a:lnTo>
                  <a:pt x="82171" y="17548"/>
                </a:lnTo>
                <a:lnTo>
                  <a:pt x="82048" y="17530"/>
                </a:lnTo>
                <a:lnTo>
                  <a:pt x="81907" y="17495"/>
                </a:lnTo>
                <a:lnTo>
                  <a:pt x="81766" y="17407"/>
                </a:lnTo>
                <a:lnTo>
                  <a:pt x="81942" y="17424"/>
                </a:lnTo>
                <a:lnTo>
                  <a:pt x="82083" y="17407"/>
                </a:lnTo>
                <a:lnTo>
                  <a:pt x="82242" y="17371"/>
                </a:lnTo>
                <a:lnTo>
                  <a:pt x="82365" y="17319"/>
                </a:lnTo>
                <a:lnTo>
                  <a:pt x="82506" y="17266"/>
                </a:lnTo>
                <a:lnTo>
                  <a:pt x="82629" y="17195"/>
                </a:lnTo>
                <a:lnTo>
                  <a:pt x="82859" y="17019"/>
                </a:lnTo>
                <a:lnTo>
                  <a:pt x="82947" y="16931"/>
                </a:lnTo>
                <a:lnTo>
                  <a:pt x="83017" y="16843"/>
                </a:lnTo>
                <a:lnTo>
                  <a:pt x="83088" y="16755"/>
                </a:lnTo>
                <a:lnTo>
                  <a:pt x="83105" y="16667"/>
                </a:lnTo>
                <a:lnTo>
                  <a:pt x="83123" y="16579"/>
                </a:lnTo>
                <a:lnTo>
                  <a:pt x="83123" y="16473"/>
                </a:lnTo>
                <a:lnTo>
                  <a:pt x="83105" y="16367"/>
                </a:lnTo>
                <a:lnTo>
                  <a:pt x="83070" y="16244"/>
                </a:lnTo>
                <a:lnTo>
                  <a:pt x="82982" y="15997"/>
                </a:lnTo>
                <a:lnTo>
                  <a:pt x="82911" y="15892"/>
                </a:lnTo>
                <a:lnTo>
                  <a:pt x="82859" y="15803"/>
                </a:lnTo>
                <a:lnTo>
                  <a:pt x="82770" y="15733"/>
                </a:lnTo>
                <a:lnTo>
                  <a:pt x="82665" y="15680"/>
                </a:lnTo>
                <a:lnTo>
                  <a:pt x="82506" y="15592"/>
                </a:lnTo>
                <a:lnTo>
                  <a:pt x="82594" y="15574"/>
                </a:lnTo>
                <a:close/>
                <a:moveTo>
                  <a:pt x="69310" y="12650"/>
                </a:moveTo>
                <a:lnTo>
                  <a:pt x="69821" y="12844"/>
                </a:lnTo>
                <a:lnTo>
                  <a:pt x="70085" y="12967"/>
                </a:lnTo>
                <a:lnTo>
                  <a:pt x="70350" y="13090"/>
                </a:lnTo>
                <a:lnTo>
                  <a:pt x="70543" y="13214"/>
                </a:lnTo>
                <a:lnTo>
                  <a:pt x="70702" y="13337"/>
                </a:lnTo>
                <a:lnTo>
                  <a:pt x="70843" y="13495"/>
                </a:lnTo>
                <a:lnTo>
                  <a:pt x="70966" y="13672"/>
                </a:lnTo>
                <a:lnTo>
                  <a:pt x="71125" y="13954"/>
                </a:lnTo>
                <a:lnTo>
                  <a:pt x="71266" y="14235"/>
                </a:lnTo>
                <a:lnTo>
                  <a:pt x="71407" y="14517"/>
                </a:lnTo>
                <a:lnTo>
                  <a:pt x="71530" y="14817"/>
                </a:lnTo>
                <a:lnTo>
                  <a:pt x="71600" y="15028"/>
                </a:lnTo>
                <a:lnTo>
                  <a:pt x="71636" y="15222"/>
                </a:lnTo>
                <a:lnTo>
                  <a:pt x="71636" y="15433"/>
                </a:lnTo>
                <a:lnTo>
                  <a:pt x="71600" y="15645"/>
                </a:lnTo>
                <a:lnTo>
                  <a:pt x="71600" y="15715"/>
                </a:lnTo>
                <a:lnTo>
                  <a:pt x="71600" y="15786"/>
                </a:lnTo>
                <a:lnTo>
                  <a:pt x="71600" y="15944"/>
                </a:lnTo>
                <a:lnTo>
                  <a:pt x="71618" y="16332"/>
                </a:lnTo>
                <a:lnTo>
                  <a:pt x="71636" y="16720"/>
                </a:lnTo>
                <a:lnTo>
                  <a:pt x="71618" y="16931"/>
                </a:lnTo>
                <a:lnTo>
                  <a:pt x="71565" y="17142"/>
                </a:lnTo>
                <a:lnTo>
                  <a:pt x="71495" y="17354"/>
                </a:lnTo>
                <a:lnTo>
                  <a:pt x="71389" y="17548"/>
                </a:lnTo>
                <a:lnTo>
                  <a:pt x="71336" y="17600"/>
                </a:lnTo>
                <a:lnTo>
                  <a:pt x="71248" y="17671"/>
                </a:lnTo>
                <a:lnTo>
                  <a:pt x="70755" y="15856"/>
                </a:lnTo>
                <a:lnTo>
                  <a:pt x="70720" y="15680"/>
                </a:lnTo>
                <a:lnTo>
                  <a:pt x="70808" y="15662"/>
                </a:lnTo>
                <a:lnTo>
                  <a:pt x="70896" y="15645"/>
                </a:lnTo>
                <a:lnTo>
                  <a:pt x="71371" y="15680"/>
                </a:lnTo>
                <a:lnTo>
                  <a:pt x="71371" y="15680"/>
                </a:lnTo>
                <a:lnTo>
                  <a:pt x="71266" y="15627"/>
                </a:lnTo>
                <a:lnTo>
                  <a:pt x="71213" y="15592"/>
                </a:lnTo>
                <a:lnTo>
                  <a:pt x="70579" y="15381"/>
                </a:lnTo>
                <a:lnTo>
                  <a:pt x="70491" y="15363"/>
                </a:lnTo>
                <a:lnTo>
                  <a:pt x="70455" y="15345"/>
                </a:lnTo>
                <a:lnTo>
                  <a:pt x="70420" y="15310"/>
                </a:lnTo>
                <a:lnTo>
                  <a:pt x="70279" y="15152"/>
                </a:lnTo>
                <a:lnTo>
                  <a:pt x="70156" y="14975"/>
                </a:lnTo>
                <a:lnTo>
                  <a:pt x="70032" y="14782"/>
                </a:lnTo>
                <a:lnTo>
                  <a:pt x="69927" y="14570"/>
                </a:lnTo>
                <a:lnTo>
                  <a:pt x="70138" y="14553"/>
                </a:lnTo>
                <a:lnTo>
                  <a:pt x="70350" y="14570"/>
                </a:lnTo>
                <a:lnTo>
                  <a:pt x="70772" y="14623"/>
                </a:lnTo>
                <a:lnTo>
                  <a:pt x="70772" y="14623"/>
                </a:lnTo>
                <a:lnTo>
                  <a:pt x="70720" y="14535"/>
                </a:lnTo>
                <a:lnTo>
                  <a:pt x="70667" y="14500"/>
                </a:lnTo>
                <a:lnTo>
                  <a:pt x="70226" y="14376"/>
                </a:lnTo>
                <a:lnTo>
                  <a:pt x="70015" y="14341"/>
                </a:lnTo>
                <a:lnTo>
                  <a:pt x="69821" y="14288"/>
                </a:lnTo>
                <a:lnTo>
                  <a:pt x="69715" y="14253"/>
                </a:lnTo>
                <a:lnTo>
                  <a:pt x="69627" y="14200"/>
                </a:lnTo>
                <a:lnTo>
                  <a:pt x="69557" y="14147"/>
                </a:lnTo>
                <a:lnTo>
                  <a:pt x="69486" y="14077"/>
                </a:lnTo>
                <a:lnTo>
                  <a:pt x="69416" y="13989"/>
                </a:lnTo>
                <a:lnTo>
                  <a:pt x="69363" y="13883"/>
                </a:lnTo>
                <a:lnTo>
                  <a:pt x="69328" y="13777"/>
                </a:lnTo>
                <a:lnTo>
                  <a:pt x="69292" y="13654"/>
                </a:lnTo>
                <a:lnTo>
                  <a:pt x="69486" y="13636"/>
                </a:lnTo>
                <a:lnTo>
                  <a:pt x="69909" y="13636"/>
                </a:lnTo>
                <a:lnTo>
                  <a:pt x="70138" y="13601"/>
                </a:lnTo>
                <a:lnTo>
                  <a:pt x="69909" y="13531"/>
                </a:lnTo>
                <a:lnTo>
                  <a:pt x="69751" y="13495"/>
                </a:lnTo>
                <a:lnTo>
                  <a:pt x="69522" y="13460"/>
                </a:lnTo>
                <a:lnTo>
                  <a:pt x="69310" y="13460"/>
                </a:lnTo>
                <a:lnTo>
                  <a:pt x="69169" y="13443"/>
                </a:lnTo>
                <a:lnTo>
                  <a:pt x="69028" y="13407"/>
                </a:lnTo>
                <a:lnTo>
                  <a:pt x="68905" y="13355"/>
                </a:lnTo>
                <a:lnTo>
                  <a:pt x="68799" y="13284"/>
                </a:lnTo>
                <a:lnTo>
                  <a:pt x="68693" y="13196"/>
                </a:lnTo>
                <a:lnTo>
                  <a:pt x="68605" y="13108"/>
                </a:lnTo>
                <a:lnTo>
                  <a:pt x="68429" y="12879"/>
                </a:lnTo>
                <a:lnTo>
                  <a:pt x="68535" y="12844"/>
                </a:lnTo>
                <a:lnTo>
                  <a:pt x="68605" y="12826"/>
                </a:lnTo>
                <a:lnTo>
                  <a:pt x="68834" y="12808"/>
                </a:lnTo>
                <a:lnTo>
                  <a:pt x="69046" y="12773"/>
                </a:lnTo>
                <a:lnTo>
                  <a:pt x="69099" y="12755"/>
                </a:lnTo>
                <a:lnTo>
                  <a:pt x="69169" y="12738"/>
                </a:lnTo>
                <a:lnTo>
                  <a:pt x="69310" y="12650"/>
                </a:lnTo>
                <a:close/>
                <a:moveTo>
                  <a:pt x="3806" y="16121"/>
                </a:moveTo>
                <a:lnTo>
                  <a:pt x="3876" y="16138"/>
                </a:lnTo>
                <a:lnTo>
                  <a:pt x="3946" y="16191"/>
                </a:lnTo>
                <a:lnTo>
                  <a:pt x="4105" y="16332"/>
                </a:lnTo>
                <a:lnTo>
                  <a:pt x="4246" y="16491"/>
                </a:lnTo>
                <a:lnTo>
                  <a:pt x="4299" y="16579"/>
                </a:lnTo>
                <a:lnTo>
                  <a:pt x="4334" y="16667"/>
                </a:lnTo>
                <a:lnTo>
                  <a:pt x="4369" y="16755"/>
                </a:lnTo>
                <a:lnTo>
                  <a:pt x="4405" y="16861"/>
                </a:lnTo>
                <a:lnTo>
                  <a:pt x="4387" y="16896"/>
                </a:lnTo>
                <a:lnTo>
                  <a:pt x="3982" y="16508"/>
                </a:lnTo>
                <a:lnTo>
                  <a:pt x="3946" y="16491"/>
                </a:lnTo>
                <a:lnTo>
                  <a:pt x="3876" y="16473"/>
                </a:lnTo>
                <a:lnTo>
                  <a:pt x="3876" y="16543"/>
                </a:lnTo>
                <a:lnTo>
                  <a:pt x="3894" y="16579"/>
                </a:lnTo>
                <a:lnTo>
                  <a:pt x="3946" y="16667"/>
                </a:lnTo>
                <a:lnTo>
                  <a:pt x="3999" y="16755"/>
                </a:lnTo>
                <a:lnTo>
                  <a:pt x="4035" y="16790"/>
                </a:lnTo>
                <a:lnTo>
                  <a:pt x="4035" y="16843"/>
                </a:lnTo>
                <a:lnTo>
                  <a:pt x="3894" y="16808"/>
                </a:lnTo>
                <a:lnTo>
                  <a:pt x="3823" y="16790"/>
                </a:lnTo>
                <a:lnTo>
                  <a:pt x="3770" y="16755"/>
                </a:lnTo>
                <a:lnTo>
                  <a:pt x="3717" y="16684"/>
                </a:lnTo>
                <a:lnTo>
                  <a:pt x="3665" y="16614"/>
                </a:lnTo>
                <a:lnTo>
                  <a:pt x="3559" y="16402"/>
                </a:lnTo>
                <a:lnTo>
                  <a:pt x="3524" y="16473"/>
                </a:lnTo>
                <a:lnTo>
                  <a:pt x="3488" y="16526"/>
                </a:lnTo>
                <a:lnTo>
                  <a:pt x="3488" y="16649"/>
                </a:lnTo>
                <a:lnTo>
                  <a:pt x="3506" y="16772"/>
                </a:lnTo>
                <a:lnTo>
                  <a:pt x="3541" y="16896"/>
                </a:lnTo>
                <a:lnTo>
                  <a:pt x="3577" y="16984"/>
                </a:lnTo>
                <a:lnTo>
                  <a:pt x="3647" y="17072"/>
                </a:lnTo>
                <a:lnTo>
                  <a:pt x="3753" y="17142"/>
                </a:lnTo>
                <a:lnTo>
                  <a:pt x="3858" y="17213"/>
                </a:lnTo>
                <a:lnTo>
                  <a:pt x="3982" y="17248"/>
                </a:lnTo>
                <a:lnTo>
                  <a:pt x="4105" y="17283"/>
                </a:lnTo>
                <a:lnTo>
                  <a:pt x="4228" y="17319"/>
                </a:lnTo>
                <a:lnTo>
                  <a:pt x="4281" y="17600"/>
                </a:lnTo>
                <a:lnTo>
                  <a:pt x="4299" y="17636"/>
                </a:lnTo>
                <a:lnTo>
                  <a:pt x="4281" y="17689"/>
                </a:lnTo>
                <a:lnTo>
                  <a:pt x="4264" y="17706"/>
                </a:lnTo>
                <a:lnTo>
                  <a:pt x="4228" y="17741"/>
                </a:lnTo>
                <a:lnTo>
                  <a:pt x="4140" y="17741"/>
                </a:lnTo>
                <a:lnTo>
                  <a:pt x="4052" y="17724"/>
                </a:lnTo>
                <a:lnTo>
                  <a:pt x="3999" y="17689"/>
                </a:lnTo>
                <a:lnTo>
                  <a:pt x="3929" y="17618"/>
                </a:lnTo>
                <a:lnTo>
                  <a:pt x="3524" y="17178"/>
                </a:lnTo>
                <a:lnTo>
                  <a:pt x="3400" y="17037"/>
                </a:lnTo>
                <a:lnTo>
                  <a:pt x="3312" y="16878"/>
                </a:lnTo>
                <a:lnTo>
                  <a:pt x="3259" y="16702"/>
                </a:lnTo>
                <a:lnTo>
                  <a:pt x="3224" y="16491"/>
                </a:lnTo>
                <a:lnTo>
                  <a:pt x="3647" y="16173"/>
                </a:lnTo>
                <a:lnTo>
                  <a:pt x="3717" y="16138"/>
                </a:lnTo>
                <a:lnTo>
                  <a:pt x="3806" y="16121"/>
                </a:lnTo>
                <a:close/>
                <a:moveTo>
                  <a:pt x="3806" y="17794"/>
                </a:moveTo>
                <a:lnTo>
                  <a:pt x="4052" y="17900"/>
                </a:lnTo>
                <a:lnTo>
                  <a:pt x="4017" y="17970"/>
                </a:lnTo>
                <a:lnTo>
                  <a:pt x="3964" y="18006"/>
                </a:lnTo>
                <a:lnTo>
                  <a:pt x="3911" y="18006"/>
                </a:lnTo>
                <a:lnTo>
                  <a:pt x="3858" y="17988"/>
                </a:lnTo>
                <a:lnTo>
                  <a:pt x="3823" y="17953"/>
                </a:lnTo>
                <a:lnTo>
                  <a:pt x="3806" y="17918"/>
                </a:lnTo>
                <a:lnTo>
                  <a:pt x="3788" y="17865"/>
                </a:lnTo>
                <a:lnTo>
                  <a:pt x="3806" y="17794"/>
                </a:lnTo>
                <a:close/>
                <a:moveTo>
                  <a:pt x="17107" y="15592"/>
                </a:moveTo>
                <a:lnTo>
                  <a:pt x="17671" y="15662"/>
                </a:lnTo>
                <a:lnTo>
                  <a:pt x="17618" y="15751"/>
                </a:lnTo>
                <a:lnTo>
                  <a:pt x="17583" y="15803"/>
                </a:lnTo>
                <a:lnTo>
                  <a:pt x="17231" y="16121"/>
                </a:lnTo>
                <a:lnTo>
                  <a:pt x="17072" y="16244"/>
                </a:lnTo>
                <a:lnTo>
                  <a:pt x="17019" y="16314"/>
                </a:lnTo>
                <a:lnTo>
                  <a:pt x="16966" y="16402"/>
                </a:lnTo>
                <a:lnTo>
                  <a:pt x="17002" y="16420"/>
                </a:lnTo>
                <a:lnTo>
                  <a:pt x="17037" y="16420"/>
                </a:lnTo>
                <a:lnTo>
                  <a:pt x="17090" y="16385"/>
                </a:lnTo>
                <a:lnTo>
                  <a:pt x="17266" y="16261"/>
                </a:lnTo>
                <a:lnTo>
                  <a:pt x="17442" y="16121"/>
                </a:lnTo>
                <a:lnTo>
                  <a:pt x="17742" y="15944"/>
                </a:lnTo>
                <a:lnTo>
                  <a:pt x="17900" y="15856"/>
                </a:lnTo>
                <a:lnTo>
                  <a:pt x="18059" y="15786"/>
                </a:lnTo>
                <a:lnTo>
                  <a:pt x="18182" y="15733"/>
                </a:lnTo>
                <a:lnTo>
                  <a:pt x="18323" y="15698"/>
                </a:lnTo>
                <a:lnTo>
                  <a:pt x="18464" y="15680"/>
                </a:lnTo>
                <a:lnTo>
                  <a:pt x="18622" y="15662"/>
                </a:lnTo>
                <a:lnTo>
                  <a:pt x="18799" y="15680"/>
                </a:lnTo>
                <a:lnTo>
                  <a:pt x="18975" y="15698"/>
                </a:lnTo>
                <a:lnTo>
                  <a:pt x="19151" y="15751"/>
                </a:lnTo>
                <a:lnTo>
                  <a:pt x="19362" y="15839"/>
                </a:lnTo>
                <a:lnTo>
                  <a:pt x="19310" y="15909"/>
                </a:lnTo>
                <a:lnTo>
                  <a:pt x="19257" y="15962"/>
                </a:lnTo>
                <a:lnTo>
                  <a:pt x="18570" y="16596"/>
                </a:lnTo>
                <a:lnTo>
                  <a:pt x="18235" y="16878"/>
                </a:lnTo>
                <a:lnTo>
                  <a:pt x="18182" y="16949"/>
                </a:lnTo>
                <a:lnTo>
                  <a:pt x="18164" y="16984"/>
                </a:lnTo>
                <a:lnTo>
                  <a:pt x="18182" y="17054"/>
                </a:lnTo>
                <a:lnTo>
                  <a:pt x="18482" y="16825"/>
                </a:lnTo>
                <a:lnTo>
                  <a:pt x="18834" y="16543"/>
                </a:lnTo>
                <a:lnTo>
                  <a:pt x="19186" y="16261"/>
                </a:lnTo>
                <a:lnTo>
                  <a:pt x="19362" y="16138"/>
                </a:lnTo>
                <a:lnTo>
                  <a:pt x="19556" y="16032"/>
                </a:lnTo>
                <a:lnTo>
                  <a:pt x="19732" y="15980"/>
                </a:lnTo>
                <a:lnTo>
                  <a:pt x="19909" y="15944"/>
                </a:lnTo>
                <a:lnTo>
                  <a:pt x="20085" y="15927"/>
                </a:lnTo>
                <a:lnTo>
                  <a:pt x="20261" y="15944"/>
                </a:lnTo>
                <a:lnTo>
                  <a:pt x="20420" y="15997"/>
                </a:lnTo>
                <a:lnTo>
                  <a:pt x="20578" y="16068"/>
                </a:lnTo>
                <a:lnTo>
                  <a:pt x="20737" y="16156"/>
                </a:lnTo>
                <a:lnTo>
                  <a:pt x="20878" y="16279"/>
                </a:lnTo>
                <a:lnTo>
                  <a:pt x="20825" y="16367"/>
                </a:lnTo>
                <a:lnTo>
                  <a:pt x="20754" y="16420"/>
                </a:lnTo>
                <a:lnTo>
                  <a:pt x="20596" y="16543"/>
                </a:lnTo>
                <a:lnTo>
                  <a:pt x="20261" y="16772"/>
                </a:lnTo>
                <a:lnTo>
                  <a:pt x="20102" y="16878"/>
                </a:lnTo>
                <a:lnTo>
                  <a:pt x="20032" y="16949"/>
                </a:lnTo>
                <a:lnTo>
                  <a:pt x="19979" y="17037"/>
                </a:lnTo>
                <a:lnTo>
                  <a:pt x="20032" y="17054"/>
                </a:lnTo>
                <a:lnTo>
                  <a:pt x="20067" y="17054"/>
                </a:lnTo>
                <a:lnTo>
                  <a:pt x="20138" y="17019"/>
                </a:lnTo>
                <a:lnTo>
                  <a:pt x="20367" y="16878"/>
                </a:lnTo>
                <a:lnTo>
                  <a:pt x="20596" y="16737"/>
                </a:lnTo>
                <a:lnTo>
                  <a:pt x="20895" y="16596"/>
                </a:lnTo>
                <a:lnTo>
                  <a:pt x="21036" y="16543"/>
                </a:lnTo>
                <a:lnTo>
                  <a:pt x="21195" y="16491"/>
                </a:lnTo>
                <a:lnTo>
                  <a:pt x="21283" y="16473"/>
                </a:lnTo>
                <a:lnTo>
                  <a:pt x="21389" y="16455"/>
                </a:lnTo>
                <a:lnTo>
                  <a:pt x="21494" y="16455"/>
                </a:lnTo>
                <a:lnTo>
                  <a:pt x="21582" y="16473"/>
                </a:lnTo>
                <a:lnTo>
                  <a:pt x="21688" y="16491"/>
                </a:lnTo>
                <a:lnTo>
                  <a:pt x="21776" y="16543"/>
                </a:lnTo>
                <a:lnTo>
                  <a:pt x="21882" y="16596"/>
                </a:lnTo>
                <a:lnTo>
                  <a:pt x="21970" y="16684"/>
                </a:lnTo>
                <a:lnTo>
                  <a:pt x="21547" y="17054"/>
                </a:lnTo>
                <a:lnTo>
                  <a:pt x="21600" y="17072"/>
                </a:lnTo>
                <a:lnTo>
                  <a:pt x="21653" y="17072"/>
                </a:lnTo>
                <a:lnTo>
                  <a:pt x="21723" y="17037"/>
                </a:lnTo>
                <a:lnTo>
                  <a:pt x="22040" y="16913"/>
                </a:lnTo>
                <a:lnTo>
                  <a:pt x="22164" y="16878"/>
                </a:lnTo>
                <a:lnTo>
                  <a:pt x="22287" y="16861"/>
                </a:lnTo>
                <a:lnTo>
                  <a:pt x="22410" y="16861"/>
                </a:lnTo>
                <a:lnTo>
                  <a:pt x="22534" y="16878"/>
                </a:lnTo>
                <a:lnTo>
                  <a:pt x="22639" y="16913"/>
                </a:lnTo>
                <a:lnTo>
                  <a:pt x="22745" y="16966"/>
                </a:lnTo>
                <a:lnTo>
                  <a:pt x="22851" y="17037"/>
                </a:lnTo>
                <a:lnTo>
                  <a:pt x="22957" y="17125"/>
                </a:lnTo>
                <a:lnTo>
                  <a:pt x="22921" y="17230"/>
                </a:lnTo>
                <a:lnTo>
                  <a:pt x="22868" y="17336"/>
                </a:lnTo>
                <a:lnTo>
                  <a:pt x="22763" y="17477"/>
                </a:lnTo>
                <a:lnTo>
                  <a:pt x="22639" y="17600"/>
                </a:lnTo>
                <a:lnTo>
                  <a:pt x="22498" y="17724"/>
                </a:lnTo>
                <a:lnTo>
                  <a:pt x="22358" y="17812"/>
                </a:lnTo>
                <a:lnTo>
                  <a:pt x="22199" y="17900"/>
                </a:lnTo>
                <a:lnTo>
                  <a:pt x="22040" y="17970"/>
                </a:lnTo>
                <a:lnTo>
                  <a:pt x="21882" y="18041"/>
                </a:lnTo>
                <a:lnTo>
                  <a:pt x="21706" y="18094"/>
                </a:lnTo>
                <a:lnTo>
                  <a:pt x="21406" y="18147"/>
                </a:lnTo>
                <a:lnTo>
                  <a:pt x="21089" y="18182"/>
                </a:lnTo>
                <a:lnTo>
                  <a:pt x="20772" y="18199"/>
                </a:lnTo>
                <a:lnTo>
                  <a:pt x="20472" y="18182"/>
                </a:lnTo>
                <a:lnTo>
                  <a:pt x="20173" y="18182"/>
                </a:lnTo>
                <a:lnTo>
                  <a:pt x="19891" y="18147"/>
                </a:lnTo>
                <a:lnTo>
                  <a:pt x="19327" y="18059"/>
                </a:lnTo>
                <a:lnTo>
                  <a:pt x="18763" y="17935"/>
                </a:lnTo>
                <a:lnTo>
                  <a:pt x="18217" y="17794"/>
                </a:lnTo>
                <a:lnTo>
                  <a:pt x="17812" y="17653"/>
                </a:lnTo>
                <a:lnTo>
                  <a:pt x="17424" y="17512"/>
                </a:lnTo>
                <a:lnTo>
                  <a:pt x="17054" y="17371"/>
                </a:lnTo>
                <a:lnTo>
                  <a:pt x="16667" y="17195"/>
                </a:lnTo>
                <a:lnTo>
                  <a:pt x="14271" y="16103"/>
                </a:lnTo>
                <a:lnTo>
                  <a:pt x="14165" y="16068"/>
                </a:lnTo>
                <a:lnTo>
                  <a:pt x="14130" y="16032"/>
                </a:lnTo>
                <a:lnTo>
                  <a:pt x="14112" y="15962"/>
                </a:lnTo>
                <a:lnTo>
                  <a:pt x="14623" y="15874"/>
                </a:lnTo>
                <a:lnTo>
                  <a:pt x="15610" y="15680"/>
                </a:lnTo>
                <a:lnTo>
                  <a:pt x="15768" y="15662"/>
                </a:lnTo>
                <a:lnTo>
                  <a:pt x="15927" y="15662"/>
                </a:lnTo>
                <a:lnTo>
                  <a:pt x="16085" y="15680"/>
                </a:lnTo>
                <a:lnTo>
                  <a:pt x="16085" y="15733"/>
                </a:lnTo>
                <a:lnTo>
                  <a:pt x="16085" y="15786"/>
                </a:lnTo>
                <a:lnTo>
                  <a:pt x="16033" y="15856"/>
                </a:lnTo>
                <a:lnTo>
                  <a:pt x="15980" y="15927"/>
                </a:lnTo>
                <a:lnTo>
                  <a:pt x="15944" y="15962"/>
                </a:lnTo>
                <a:lnTo>
                  <a:pt x="15927" y="15997"/>
                </a:lnTo>
                <a:lnTo>
                  <a:pt x="15962" y="16032"/>
                </a:lnTo>
                <a:lnTo>
                  <a:pt x="15980" y="16050"/>
                </a:lnTo>
                <a:lnTo>
                  <a:pt x="16033" y="16032"/>
                </a:lnTo>
                <a:lnTo>
                  <a:pt x="16244" y="15909"/>
                </a:lnTo>
                <a:lnTo>
                  <a:pt x="16438" y="15768"/>
                </a:lnTo>
                <a:lnTo>
                  <a:pt x="16596" y="15680"/>
                </a:lnTo>
                <a:lnTo>
                  <a:pt x="16755" y="15627"/>
                </a:lnTo>
                <a:lnTo>
                  <a:pt x="16931" y="15592"/>
                </a:lnTo>
                <a:close/>
                <a:moveTo>
                  <a:pt x="30779" y="15240"/>
                </a:moveTo>
                <a:lnTo>
                  <a:pt x="31026" y="15292"/>
                </a:lnTo>
                <a:lnTo>
                  <a:pt x="31202" y="15328"/>
                </a:lnTo>
                <a:lnTo>
                  <a:pt x="31343" y="15381"/>
                </a:lnTo>
                <a:lnTo>
                  <a:pt x="31484" y="15451"/>
                </a:lnTo>
                <a:lnTo>
                  <a:pt x="31625" y="15539"/>
                </a:lnTo>
                <a:lnTo>
                  <a:pt x="31748" y="15645"/>
                </a:lnTo>
                <a:lnTo>
                  <a:pt x="31854" y="15751"/>
                </a:lnTo>
                <a:lnTo>
                  <a:pt x="31959" y="15874"/>
                </a:lnTo>
                <a:lnTo>
                  <a:pt x="32048" y="16015"/>
                </a:lnTo>
                <a:lnTo>
                  <a:pt x="32206" y="16367"/>
                </a:lnTo>
                <a:lnTo>
                  <a:pt x="32382" y="16720"/>
                </a:lnTo>
                <a:lnTo>
                  <a:pt x="32682" y="17424"/>
                </a:lnTo>
                <a:lnTo>
                  <a:pt x="32699" y="17460"/>
                </a:lnTo>
                <a:lnTo>
                  <a:pt x="32682" y="17512"/>
                </a:lnTo>
                <a:lnTo>
                  <a:pt x="32435" y="17583"/>
                </a:lnTo>
                <a:lnTo>
                  <a:pt x="32277" y="17389"/>
                </a:lnTo>
                <a:lnTo>
                  <a:pt x="32118" y="17160"/>
                </a:lnTo>
                <a:lnTo>
                  <a:pt x="31836" y="16649"/>
                </a:lnTo>
                <a:lnTo>
                  <a:pt x="31836" y="16772"/>
                </a:lnTo>
                <a:lnTo>
                  <a:pt x="31871" y="16878"/>
                </a:lnTo>
                <a:lnTo>
                  <a:pt x="31942" y="17072"/>
                </a:lnTo>
                <a:lnTo>
                  <a:pt x="32012" y="17248"/>
                </a:lnTo>
                <a:lnTo>
                  <a:pt x="32048" y="17442"/>
                </a:lnTo>
                <a:lnTo>
                  <a:pt x="31995" y="17477"/>
                </a:lnTo>
                <a:lnTo>
                  <a:pt x="31924" y="17495"/>
                </a:lnTo>
                <a:lnTo>
                  <a:pt x="31854" y="17495"/>
                </a:lnTo>
                <a:lnTo>
                  <a:pt x="31783" y="17477"/>
                </a:lnTo>
                <a:lnTo>
                  <a:pt x="31713" y="17460"/>
                </a:lnTo>
                <a:lnTo>
                  <a:pt x="31660" y="17407"/>
                </a:lnTo>
                <a:lnTo>
                  <a:pt x="31625" y="17354"/>
                </a:lnTo>
                <a:lnTo>
                  <a:pt x="31589" y="17301"/>
                </a:lnTo>
                <a:lnTo>
                  <a:pt x="31184" y="16561"/>
                </a:lnTo>
                <a:lnTo>
                  <a:pt x="31114" y="16438"/>
                </a:lnTo>
                <a:lnTo>
                  <a:pt x="31026" y="16314"/>
                </a:lnTo>
                <a:lnTo>
                  <a:pt x="31114" y="16614"/>
                </a:lnTo>
                <a:lnTo>
                  <a:pt x="31219" y="16913"/>
                </a:lnTo>
                <a:lnTo>
                  <a:pt x="31325" y="17213"/>
                </a:lnTo>
                <a:lnTo>
                  <a:pt x="31413" y="17512"/>
                </a:lnTo>
                <a:lnTo>
                  <a:pt x="31114" y="17548"/>
                </a:lnTo>
                <a:lnTo>
                  <a:pt x="31026" y="17460"/>
                </a:lnTo>
                <a:lnTo>
                  <a:pt x="30955" y="17371"/>
                </a:lnTo>
                <a:lnTo>
                  <a:pt x="30814" y="17160"/>
                </a:lnTo>
                <a:lnTo>
                  <a:pt x="30691" y="16966"/>
                </a:lnTo>
                <a:lnTo>
                  <a:pt x="30532" y="16772"/>
                </a:lnTo>
                <a:lnTo>
                  <a:pt x="30550" y="16843"/>
                </a:lnTo>
                <a:lnTo>
                  <a:pt x="30550" y="16913"/>
                </a:lnTo>
                <a:lnTo>
                  <a:pt x="30850" y="17636"/>
                </a:lnTo>
                <a:lnTo>
                  <a:pt x="30779" y="17724"/>
                </a:lnTo>
                <a:lnTo>
                  <a:pt x="30691" y="17777"/>
                </a:lnTo>
                <a:lnTo>
                  <a:pt x="30497" y="17900"/>
                </a:lnTo>
                <a:lnTo>
                  <a:pt x="30427" y="17812"/>
                </a:lnTo>
                <a:lnTo>
                  <a:pt x="30374" y="17741"/>
                </a:lnTo>
                <a:lnTo>
                  <a:pt x="29863" y="16808"/>
                </a:lnTo>
                <a:lnTo>
                  <a:pt x="29810" y="16737"/>
                </a:lnTo>
                <a:lnTo>
                  <a:pt x="29757" y="16684"/>
                </a:lnTo>
                <a:lnTo>
                  <a:pt x="29704" y="16667"/>
                </a:lnTo>
                <a:lnTo>
                  <a:pt x="29757" y="16808"/>
                </a:lnTo>
                <a:lnTo>
                  <a:pt x="29810" y="16966"/>
                </a:lnTo>
                <a:lnTo>
                  <a:pt x="30233" y="17935"/>
                </a:lnTo>
                <a:lnTo>
                  <a:pt x="30286" y="18041"/>
                </a:lnTo>
                <a:lnTo>
                  <a:pt x="30321" y="18147"/>
                </a:lnTo>
                <a:lnTo>
                  <a:pt x="30339" y="18252"/>
                </a:lnTo>
                <a:lnTo>
                  <a:pt x="30321" y="18340"/>
                </a:lnTo>
                <a:lnTo>
                  <a:pt x="30286" y="18446"/>
                </a:lnTo>
                <a:lnTo>
                  <a:pt x="30198" y="18534"/>
                </a:lnTo>
                <a:lnTo>
                  <a:pt x="30145" y="18446"/>
                </a:lnTo>
                <a:lnTo>
                  <a:pt x="30074" y="18376"/>
                </a:lnTo>
                <a:lnTo>
                  <a:pt x="29511" y="17389"/>
                </a:lnTo>
                <a:lnTo>
                  <a:pt x="29458" y="17283"/>
                </a:lnTo>
                <a:lnTo>
                  <a:pt x="29422" y="17230"/>
                </a:lnTo>
                <a:lnTo>
                  <a:pt x="29370" y="17213"/>
                </a:lnTo>
                <a:lnTo>
                  <a:pt x="29405" y="17336"/>
                </a:lnTo>
                <a:lnTo>
                  <a:pt x="29440" y="17460"/>
                </a:lnTo>
                <a:lnTo>
                  <a:pt x="29810" y="18252"/>
                </a:lnTo>
                <a:lnTo>
                  <a:pt x="29916" y="18499"/>
                </a:lnTo>
                <a:lnTo>
                  <a:pt x="29810" y="18552"/>
                </a:lnTo>
                <a:lnTo>
                  <a:pt x="29722" y="18569"/>
                </a:lnTo>
                <a:lnTo>
                  <a:pt x="29651" y="18552"/>
                </a:lnTo>
                <a:lnTo>
                  <a:pt x="29599" y="18481"/>
                </a:lnTo>
                <a:lnTo>
                  <a:pt x="29493" y="18323"/>
                </a:lnTo>
                <a:lnTo>
                  <a:pt x="29405" y="18164"/>
                </a:lnTo>
                <a:lnTo>
                  <a:pt x="29317" y="18023"/>
                </a:lnTo>
                <a:lnTo>
                  <a:pt x="29264" y="17953"/>
                </a:lnTo>
                <a:lnTo>
                  <a:pt x="29176" y="17865"/>
                </a:lnTo>
                <a:lnTo>
                  <a:pt x="29176" y="17865"/>
                </a:lnTo>
                <a:lnTo>
                  <a:pt x="29229" y="18076"/>
                </a:lnTo>
                <a:lnTo>
                  <a:pt x="29299" y="18252"/>
                </a:lnTo>
                <a:lnTo>
                  <a:pt x="29370" y="18446"/>
                </a:lnTo>
                <a:lnTo>
                  <a:pt x="29405" y="18640"/>
                </a:lnTo>
                <a:lnTo>
                  <a:pt x="29317" y="18605"/>
                </a:lnTo>
                <a:lnTo>
                  <a:pt x="29264" y="18569"/>
                </a:lnTo>
                <a:lnTo>
                  <a:pt x="29193" y="18481"/>
                </a:lnTo>
                <a:lnTo>
                  <a:pt x="29123" y="18393"/>
                </a:lnTo>
                <a:lnTo>
                  <a:pt x="28277" y="16966"/>
                </a:lnTo>
                <a:lnTo>
                  <a:pt x="28172" y="16772"/>
                </a:lnTo>
                <a:lnTo>
                  <a:pt x="28101" y="16579"/>
                </a:lnTo>
                <a:lnTo>
                  <a:pt x="28066" y="16455"/>
                </a:lnTo>
                <a:lnTo>
                  <a:pt x="28066" y="16367"/>
                </a:lnTo>
                <a:lnTo>
                  <a:pt x="28066" y="16279"/>
                </a:lnTo>
                <a:lnTo>
                  <a:pt x="28101" y="16191"/>
                </a:lnTo>
                <a:lnTo>
                  <a:pt x="28136" y="16121"/>
                </a:lnTo>
                <a:lnTo>
                  <a:pt x="28207" y="16068"/>
                </a:lnTo>
                <a:lnTo>
                  <a:pt x="28295" y="16015"/>
                </a:lnTo>
                <a:lnTo>
                  <a:pt x="28401" y="15962"/>
                </a:lnTo>
                <a:lnTo>
                  <a:pt x="29193" y="15645"/>
                </a:lnTo>
                <a:lnTo>
                  <a:pt x="30004" y="15345"/>
                </a:lnTo>
                <a:lnTo>
                  <a:pt x="30250" y="15275"/>
                </a:lnTo>
                <a:lnTo>
                  <a:pt x="30515" y="15240"/>
                </a:lnTo>
                <a:close/>
                <a:moveTo>
                  <a:pt x="3312" y="17724"/>
                </a:moveTo>
                <a:lnTo>
                  <a:pt x="3365" y="17741"/>
                </a:lnTo>
                <a:lnTo>
                  <a:pt x="3418" y="17777"/>
                </a:lnTo>
                <a:lnTo>
                  <a:pt x="3436" y="17830"/>
                </a:lnTo>
                <a:lnTo>
                  <a:pt x="3488" y="17918"/>
                </a:lnTo>
                <a:lnTo>
                  <a:pt x="3541" y="17988"/>
                </a:lnTo>
                <a:lnTo>
                  <a:pt x="3594" y="18059"/>
                </a:lnTo>
                <a:lnTo>
                  <a:pt x="3665" y="18111"/>
                </a:lnTo>
                <a:lnTo>
                  <a:pt x="3823" y="18217"/>
                </a:lnTo>
                <a:lnTo>
                  <a:pt x="3999" y="18305"/>
                </a:lnTo>
                <a:lnTo>
                  <a:pt x="3806" y="18481"/>
                </a:lnTo>
                <a:lnTo>
                  <a:pt x="3612" y="18622"/>
                </a:lnTo>
                <a:lnTo>
                  <a:pt x="3541" y="18658"/>
                </a:lnTo>
                <a:lnTo>
                  <a:pt x="3471" y="18693"/>
                </a:lnTo>
                <a:lnTo>
                  <a:pt x="3330" y="18693"/>
                </a:lnTo>
                <a:lnTo>
                  <a:pt x="3259" y="18658"/>
                </a:lnTo>
                <a:lnTo>
                  <a:pt x="3189" y="18622"/>
                </a:lnTo>
                <a:lnTo>
                  <a:pt x="3136" y="18569"/>
                </a:lnTo>
                <a:lnTo>
                  <a:pt x="3083" y="18499"/>
                </a:lnTo>
                <a:lnTo>
                  <a:pt x="2907" y="18182"/>
                </a:lnTo>
                <a:lnTo>
                  <a:pt x="2731" y="17847"/>
                </a:lnTo>
                <a:lnTo>
                  <a:pt x="2872" y="17794"/>
                </a:lnTo>
                <a:lnTo>
                  <a:pt x="2995" y="17759"/>
                </a:lnTo>
                <a:lnTo>
                  <a:pt x="3242" y="17724"/>
                </a:lnTo>
                <a:close/>
                <a:moveTo>
                  <a:pt x="34461" y="18763"/>
                </a:moveTo>
                <a:lnTo>
                  <a:pt x="34496" y="18816"/>
                </a:lnTo>
                <a:lnTo>
                  <a:pt x="34496" y="18851"/>
                </a:lnTo>
                <a:lnTo>
                  <a:pt x="34496" y="18904"/>
                </a:lnTo>
                <a:lnTo>
                  <a:pt x="34461" y="18939"/>
                </a:lnTo>
                <a:lnTo>
                  <a:pt x="34461" y="18763"/>
                </a:lnTo>
                <a:close/>
                <a:moveTo>
                  <a:pt x="32964" y="19221"/>
                </a:moveTo>
                <a:lnTo>
                  <a:pt x="32946" y="19239"/>
                </a:lnTo>
                <a:lnTo>
                  <a:pt x="32969" y="19262"/>
                </a:lnTo>
                <a:lnTo>
                  <a:pt x="32964" y="19221"/>
                </a:lnTo>
                <a:close/>
                <a:moveTo>
                  <a:pt x="564" y="19503"/>
                </a:moveTo>
                <a:lnTo>
                  <a:pt x="652" y="19556"/>
                </a:lnTo>
                <a:lnTo>
                  <a:pt x="705" y="19627"/>
                </a:lnTo>
                <a:lnTo>
                  <a:pt x="740" y="19715"/>
                </a:lnTo>
                <a:lnTo>
                  <a:pt x="758" y="19803"/>
                </a:lnTo>
                <a:lnTo>
                  <a:pt x="758" y="19873"/>
                </a:lnTo>
                <a:lnTo>
                  <a:pt x="758" y="19926"/>
                </a:lnTo>
                <a:lnTo>
                  <a:pt x="722" y="19979"/>
                </a:lnTo>
                <a:lnTo>
                  <a:pt x="652" y="20032"/>
                </a:lnTo>
                <a:lnTo>
                  <a:pt x="617" y="19961"/>
                </a:lnTo>
                <a:lnTo>
                  <a:pt x="581" y="19908"/>
                </a:lnTo>
                <a:lnTo>
                  <a:pt x="564" y="19785"/>
                </a:lnTo>
                <a:lnTo>
                  <a:pt x="564" y="19644"/>
                </a:lnTo>
                <a:lnTo>
                  <a:pt x="564" y="19503"/>
                </a:lnTo>
                <a:close/>
                <a:moveTo>
                  <a:pt x="5726" y="19398"/>
                </a:moveTo>
                <a:lnTo>
                  <a:pt x="5973" y="20067"/>
                </a:lnTo>
                <a:lnTo>
                  <a:pt x="5973" y="20067"/>
                </a:lnTo>
                <a:lnTo>
                  <a:pt x="5849" y="19961"/>
                </a:lnTo>
                <a:lnTo>
                  <a:pt x="5744" y="19873"/>
                </a:lnTo>
                <a:lnTo>
                  <a:pt x="5691" y="19750"/>
                </a:lnTo>
                <a:lnTo>
                  <a:pt x="5655" y="19627"/>
                </a:lnTo>
                <a:lnTo>
                  <a:pt x="5655" y="19574"/>
                </a:lnTo>
                <a:lnTo>
                  <a:pt x="5655" y="19503"/>
                </a:lnTo>
                <a:lnTo>
                  <a:pt x="5673" y="19450"/>
                </a:lnTo>
                <a:lnTo>
                  <a:pt x="5726" y="19398"/>
                </a:lnTo>
                <a:close/>
                <a:moveTo>
                  <a:pt x="5444" y="19803"/>
                </a:moveTo>
                <a:lnTo>
                  <a:pt x="5603" y="20014"/>
                </a:lnTo>
                <a:lnTo>
                  <a:pt x="5761" y="20208"/>
                </a:lnTo>
                <a:lnTo>
                  <a:pt x="5849" y="20296"/>
                </a:lnTo>
                <a:lnTo>
                  <a:pt x="5937" y="20384"/>
                </a:lnTo>
                <a:lnTo>
                  <a:pt x="6043" y="20472"/>
                </a:lnTo>
                <a:lnTo>
                  <a:pt x="6149" y="20543"/>
                </a:lnTo>
                <a:lnTo>
                  <a:pt x="6061" y="20543"/>
                </a:lnTo>
                <a:lnTo>
                  <a:pt x="5973" y="20525"/>
                </a:lnTo>
                <a:lnTo>
                  <a:pt x="5902" y="20507"/>
                </a:lnTo>
                <a:lnTo>
                  <a:pt x="5832" y="20472"/>
                </a:lnTo>
                <a:lnTo>
                  <a:pt x="5691" y="20384"/>
                </a:lnTo>
                <a:lnTo>
                  <a:pt x="5567" y="20261"/>
                </a:lnTo>
                <a:lnTo>
                  <a:pt x="5515" y="20173"/>
                </a:lnTo>
                <a:lnTo>
                  <a:pt x="5444" y="20067"/>
                </a:lnTo>
                <a:lnTo>
                  <a:pt x="5426" y="19944"/>
                </a:lnTo>
                <a:lnTo>
                  <a:pt x="5426" y="19873"/>
                </a:lnTo>
                <a:lnTo>
                  <a:pt x="5444" y="19803"/>
                </a:lnTo>
                <a:close/>
                <a:moveTo>
                  <a:pt x="1216" y="20208"/>
                </a:moveTo>
                <a:lnTo>
                  <a:pt x="1198" y="20278"/>
                </a:lnTo>
                <a:lnTo>
                  <a:pt x="1180" y="20314"/>
                </a:lnTo>
                <a:lnTo>
                  <a:pt x="1145" y="20367"/>
                </a:lnTo>
                <a:lnTo>
                  <a:pt x="1110" y="20384"/>
                </a:lnTo>
                <a:lnTo>
                  <a:pt x="1233" y="20613"/>
                </a:lnTo>
                <a:lnTo>
                  <a:pt x="1180" y="20631"/>
                </a:lnTo>
                <a:lnTo>
                  <a:pt x="1128" y="20613"/>
                </a:lnTo>
                <a:lnTo>
                  <a:pt x="1075" y="20578"/>
                </a:lnTo>
                <a:lnTo>
                  <a:pt x="1039" y="20578"/>
                </a:lnTo>
                <a:lnTo>
                  <a:pt x="1022" y="20507"/>
                </a:lnTo>
                <a:lnTo>
                  <a:pt x="1039" y="20455"/>
                </a:lnTo>
                <a:lnTo>
                  <a:pt x="1057" y="20419"/>
                </a:lnTo>
                <a:lnTo>
                  <a:pt x="1110" y="20402"/>
                </a:lnTo>
                <a:lnTo>
                  <a:pt x="1110" y="20331"/>
                </a:lnTo>
                <a:lnTo>
                  <a:pt x="1128" y="20296"/>
                </a:lnTo>
                <a:lnTo>
                  <a:pt x="1145" y="20243"/>
                </a:lnTo>
                <a:lnTo>
                  <a:pt x="1216" y="20208"/>
                </a:lnTo>
                <a:close/>
                <a:moveTo>
                  <a:pt x="5250" y="20384"/>
                </a:moveTo>
                <a:lnTo>
                  <a:pt x="5356" y="20419"/>
                </a:lnTo>
                <a:lnTo>
                  <a:pt x="5462" y="20472"/>
                </a:lnTo>
                <a:lnTo>
                  <a:pt x="5532" y="20543"/>
                </a:lnTo>
                <a:lnTo>
                  <a:pt x="5620" y="20631"/>
                </a:lnTo>
                <a:lnTo>
                  <a:pt x="5250" y="20719"/>
                </a:lnTo>
                <a:lnTo>
                  <a:pt x="5250" y="20384"/>
                </a:lnTo>
                <a:close/>
                <a:moveTo>
                  <a:pt x="46794" y="15715"/>
                </a:moveTo>
                <a:lnTo>
                  <a:pt x="46829" y="15733"/>
                </a:lnTo>
                <a:lnTo>
                  <a:pt x="46829" y="15874"/>
                </a:lnTo>
                <a:lnTo>
                  <a:pt x="46776" y="15997"/>
                </a:lnTo>
                <a:lnTo>
                  <a:pt x="46706" y="16138"/>
                </a:lnTo>
                <a:lnTo>
                  <a:pt x="46600" y="16297"/>
                </a:lnTo>
                <a:lnTo>
                  <a:pt x="46477" y="16438"/>
                </a:lnTo>
                <a:lnTo>
                  <a:pt x="46318" y="16579"/>
                </a:lnTo>
                <a:lnTo>
                  <a:pt x="46230" y="16631"/>
                </a:lnTo>
                <a:lnTo>
                  <a:pt x="46142" y="16684"/>
                </a:lnTo>
                <a:lnTo>
                  <a:pt x="46036" y="16737"/>
                </a:lnTo>
                <a:lnTo>
                  <a:pt x="45913" y="16772"/>
                </a:lnTo>
                <a:lnTo>
                  <a:pt x="45772" y="16209"/>
                </a:lnTo>
                <a:lnTo>
                  <a:pt x="45737" y="16314"/>
                </a:lnTo>
                <a:lnTo>
                  <a:pt x="45719" y="16402"/>
                </a:lnTo>
                <a:lnTo>
                  <a:pt x="45719" y="16561"/>
                </a:lnTo>
                <a:lnTo>
                  <a:pt x="45737" y="16667"/>
                </a:lnTo>
                <a:lnTo>
                  <a:pt x="45719" y="16772"/>
                </a:lnTo>
                <a:lnTo>
                  <a:pt x="45684" y="16861"/>
                </a:lnTo>
                <a:lnTo>
                  <a:pt x="45649" y="16949"/>
                </a:lnTo>
                <a:lnTo>
                  <a:pt x="45596" y="17019"/>
                </a:lnTo>
                <a:lnTo>
                  <a:pt x="45543" y="17090"/>
                </a:lnTo>
                <a:lnTo>
                  <a:pt x="45455" y="17160"/>
                </a:lnTo>
                <a:lnTo>
                  <a:pt x="45367" y="17213"/>
                </a:lnTo>
                <a:lnTo>
                  <a:pt x="45208" y="17319"/>
                </a:lnTo>
                <a:lnTo>
                  <a:pt x="45067" y="17407"/>
                </a:lnTo>
                <a:lnTo>
                  <a:pt x="44909" y="17512"/>
                </a:lnTo>
                <a:lnTo>
                  <a:pt x="44750" y="17600"/>
                </a:lnTo>
                <a:lnTo>
                  <a:pt x="44680" y="17371"/>
                </a:lnTo>
                <a:lnTo>
                  <a:pt x="44645" y="17125"/>
                </a:lnTo>
                <a:lnTo>
                  <a:pt x="44609" y="16896"/>
                </a:lnTo>
                <a:lnTo>
                  <a:pt x="44556" y="16667"/>
                </a:lnTo>
                <a:lnTo>
                  <a:pt x="44521" y="16684"/>
                </a:lnTo>
                <a:lnTo>
                  <a:pt x="44504" y="16702"/>
                </a:lnTo>
                <a:lnTo>
                  <a:pt x="44504" y="16755"/>
                </a:lnTo>
                <a:lnTo>
                  <a:pt x="44521" y="17477"/>
                </a:lnTo>
                <a:lnTo>
                  <a:pt x="44504" y="17653"/>
                </a:lnTo>
                <a:lnTo>
                  <a:pt x="44468" y="17830"/>
                </a:lnTo>
                <a:lnTo>
                  <a:pt x="44380" y="18006"/>
                </a:lnTo>
                <a:lnTo>
                  <a:pt x="44275" y="18147"/>
                </a:lnTo>
                <a:lnTo>
                  <a:pt x="43764" y="18728"/>
                </a:lnTo>
                <a:lnTo>
                  <a:pt x="43711" y="18763"/>
                </a:lnTo>
                <a:lnTo>
                  <a:pt x="43658" y="18798"/>
                </a:lnTo>
                <a:lnTo>
                  <a:pt x="43587" y="18605"/>
                </a:lnTo>
                <a:lnTo>
                  <a:pt x="43552" y="18411"/>
                </a:lnTo>
                <a:lnTo>
                  <a:pt x="43499" y="18041"/>
                </a:lnTo>
                <a:lnTo>
                  <a:pt x="43341" y="17283"/>
                </a:lnTo>
                <a:lnTo>
                  <a:pt x="43288" y="17283"/>
                </a:lnTo>
                <a:lnTo>
                  <a:pt x="43270" y="17319"/>
                </a:lnTo>
                <a:lnTo>
                  <a:pt x="43288" y="17371"/>
                </a:lnTo>
                <a:lnTo>
                  <a:pt x="43411" y="18270"/>
                </a:lnTo>
                <a:lnTo>
                  <a:pt x="43429" y="18481"/>
                </a:lnTo>
                <a:lnTo>
                  <a:pt x="43429" y="18675"/>
                </a:lnTo>
                <a:lnTo>
                  <a:pt x="43394" y="18887"/>
                </a:lnTo>
                <a:lnTo>
                  <a:pt x="43358" y="19080"/>
                </a:lnTo>
                <a:lnTo>
                  <a:pt x="43288" y="19257"/>
                </a:lnTo>
                <a:lnTo>
                  <a:pt x="43218" y="19450"/>
                </a:lnTo>
                <a:lnTo>
                  <a:pt x="43112" y="19627"/>
                </a:lnTo>
                <a:lnTo>
                  <a:pt x="42988" y="19785"/>
                </a:lnTo>
                <a:lnTo>
                  <a:pt x="42883" y="19908"/>
                </a:lnTo>
                <a:lnTo>
                  <a:pt x="42812" y="19856"/>
                </a:lnTo>
                <a:lnTo>
                  <a:pt x="42795" y="19785"/>
                </a:lnTo>
                <a:lnTo>
                  <a:pt x="42759" y="19662"/>
                </a:lnTo>
                <a:lnTo>
                  <a:pt x="42478" y="18252"/>
                </a:lnTo>
                <a:lnTo>
                  <a:pt x="42442" y="18164"/>
                </a:lnTo>
                <a:lnTo>
                  <a:pt x="42407" y="18094"/>
                </a:lnTo>
                <a:lnTo>
                  <a:pt x="42389" y="18270"/>
                </a:lnTo>
                <a:lnTo>
                  <a:pt x="42407" y="18429"/>
                </a:lnTo>
                <a:lnTo>
                  <a:pt x="42460" y="18746"/>
                </a:lnTo>
                <a:lnTo>
                  <a:pt x="42636" y="20261"/>
                </a:lnTo>
                <a:lnTo>
                  <a:pt x="42636" y="20384"/>
                </a:lnTo>
                <a:lnTo>
                  <a:pt x="42636" y="20490"/>
                </a:lnTo>
                <a:lnTo>
                  <a:pt x="42618" y="20578"/>
                </a:lnTo>
                <a:lnTo>
                  <a:pt x="42601" y="20648"/>
                </a:lnTo>
                <a:lnTo>
                  <a:pt x="42548" y="20701"/>
                </a:lnTo>
                <a:lnTo>
                  <a:pt x="42478" y="20754"/>
                </a:lnTo>
                <a:lnTo>
                  <a:pt x="42425" y="20719"/>
                </a:lnTo>
                <a:lnTo>
                  <a:pt x="42389" y="20666"/>
                </a:lnTo>
                <a:lnTo>
                  <a:pt x="42249" y="20419"/>
                </a:lnTo>
                <a:lnTo>
                  <a:pt x="42143" y="20155"/>
                </a:lnTo>
                <a:lnTo>
                  <a:pt x="42037" y="19891"/>
                </a:lnTo>
                <a:lnTo>
                  <a:pt x="41949" y="19609"/>
                </a:lnTo>
                <a:lnTo>
                  <a:pt x="41914" y="19398"/>
                </a:lnTo>
                <a:lnTo>
                  <a:pt x="41879" y="19186"/>
                </a:lnTo>
                <a:lnTo>
                  <a:pt x="41879" y="18975"/>
                </a:lnTo>
                <a:lnTo>
                  <a:pt x="41879" y="18781"/>
                </a:lnTo>
                <a:lnTo>
                  <a:pt x="41914" y="18569"/>
                </a:lnTo>
                <a:lnTo>
                  <a:pt x="41967" y="18376"/>
                </a:lnTo>
                <a:lnTo>
                  <a:pt x="42037" y="18164"/>
                </a:lnTo>
                <a:lnTo>
                  <a:pt x="42125" y="17970"/>
                </a:lnTo>
                <a:lnTo>
                  <a:pt x="42266" y="17706"/>
                </a:lnTo>
                <a:lnTo>
                  <a:pt x="42425" y="17460"/>
                </a:lnTo>
                <a:lnTo>
                  <a:pt x="42601" y="17230"/>
                </a:lnTo>
                <a:lnTo>
                  <a:pt x="42795" y="17019"/>
                </a:lnTo>
                <a:lnTo>
                  <a:pt x="43006" y="16843"/>
                </a:lnTo>
                <a:lnTo>
                  <a:pt x="43235" y="16667"/>
                </a:lnTo>
                <a:lnTo>
                  <a:pt x="43482" y="16508"/>
                </a:lnTo>
                <a:lnTo>
                  <a:pt x="43746" y="16367"/>
                </a:lnTo>
                <a:lnTo>
                  <a:pt x="44063" y="16244"/>
                </a:lnTo>
                <a:lnTo>
                  <a:pt x="44363" y="16156"/>
                </a:lnTo>
                <a:lnTo>
                  <a:pt x="44680" y="16068"/>
                </a:lnTo>
                <a:lnTo>
                  <a:pt x="45015" y="15997"/>
                </a:lnTo>
                <a:lnTo>
                  <a:pt x="45878" y="15856"/>
                </a:lnTo>
                <a:lnTo>
                  <a:pt x="46741" y="15715"/>
                </a:lnTo>
                <a:close/>
                <a:moveTo>
                  <a:pt x="58404" y="15539"/>
                </a:moveTo>
                <a:lnTo>
                  <a:pt x="58545" y="15610"/>
                </a:lnTo>
                <a:lnTo>
                  <a:pt x="58669" y="15680"/>
                </a:lnTo>
                <a:lnTo>
                  <a:pt x="59937" y="16543"/>
                </a:lnTo>
                <a:lnTo>
                  <a:pt x="60043" y="16614"/>
                </a:lnTo>
                <a:lnTo>
                  <a:pt x="60113" y="16631"/>
                </a:lnTo>
                <a:lnTo>
                  <a:pt x="60219" y="16649"/>
                </a:lnTo>
                <a:lnTo>
                  <a:pt x="59884" y="16385"/>
                </a:lnTo>
                <a:lnTo>
                  <a:pt x="59567" y="16121"/>
                </a:lnTo>
                <a:lnTo>
                  <a:pt x="59232" y="15874"/>
                </a:lnTo>
                <a:lnTo>
                  <a:pt x="58915" y="15610"/>
                </a:lnTo>
                <a:lnTo>
                  <a:pt x="59021" y="15592"/>
                </a:lnTo>
                <a:lnTo>
                  <a:pt x="59074" y="15592"/>
                </a:lnTo>
                <a:lnTo>
                  <a:pt x="59479" y="15803"/>
                </a:lnTo>
                <a:lnTo>
                  <a:pt x="59691" y="15680"/>
                </a:lnTo>
                <a:lnTo>
                  <a:pt x="60149" y="15892"/>
                </a:lnTo>
                <a:lnTo>
                  <a:pt x="60571" y="16121"/>
                </a:lnTo>
                <a:lnTo>
                  <a:pt x="60783" y="16261"/>
                </a:lnTo>
                <a:lnTo>
                  <a:pt x="60994" y="16385"/>
                </a:lnTo>
                <a:lnTo>
                  <a:pt x="61188" y="16543"/>
                </a:lnTo>
                <a:lnTo>
                  <a:pt x="61364" y="16702"/>
                </a:lnTo>
                <a:lnTo>
                  <a:pt x="61540" y="16861"/>
                </a:lnTo>
                <a:lnTo>
                  <a:pt x="61717" y="17037"/>
                </a:lnTo>
                <a:lnTo>
                  <a:pt x="61875" y="17213"/>
                </a:lnTo>
                <a:lnTo>
                  <a:pt x="62034" y="17407"/>
                </a:lnTo>
                <a:lnTo>
                  <a:pt x="62192" y="17618"/>
                </a:lnTo>
                <a:lnTo>
                  <a:pt x="62316" y="17830"/>
                </a:lnTo>
                <a:lnTo>
                  <a:pt x="62457" y="18059"/>
                </a:lnTo>
                <a:lnTo>
                  <a:pt x="62580" y="18288"/>
                </a:lnTo>
                <a:lnTo>
                  <a:pt x="62509" y="18288"/>
                </a:lnTo>
                <a:lnTo>
                  <a:pt x="62474" y="18270"/>
                </a:lnTo>
                <a:lnTo>
                  <a:pt x="62386" y="18235"/>
                </a:lnTo>
                <a:lnTo>
                  <a:pt x="62298" y="18182"/>
                </a:lnTo>
                <a:lnTo>
                  <a:pt x="62263" y="18164"/>
                </a:lnTo>
                <a:lnTo>
                  <a:pt x="62228" y="18147"/>
                </a:lnTo>
                <a:lnTo>
                  <a:pt x="62210" y="18199"/>
                </a:lnTo>
                <a:lnTo>
                  <a:pt x="62228" y="18235"/>
                </a:lnTo>
                <a:lnTo>
                  <a:pt x="62298" y="18288"/>
                </a:lnTo>
                <a:lnTo>
                  <a:pt x="62721" y="18763"/>
                </a:lnTo>
                <a:lnTo>
                  <a:pt x="62809" y="18887"/>
                </a:lnTo>
                <a:lnTo>
                  <a:pt x="62879" y="18992"/>
                </a:lnTo>
                <a:lnTo>
                  <a:pt x="62915" y="19116"/>
                </a:lnTo>
                <a:lnTo>
                  <a:pt x="62950" y="19257"/>
                </a:lnTo>
                <a:lnTo>
                  <a:pt x="62950" y="19380"/>
                </a:lnTo>
                <a:lnTo>
                  <a:pt x="62932" y="19503"/>
                </a:lnTo>
                <a:lnTo>
                  <a:pt x="62879" y="19644"/>
                </a:lnTo>
                <a:lnTo>
                  <a:pt x="62827" y="19785"/>
                </a:lnTo>
                <a:lnTo>
                  <a:pt x="62739" y="19732"/>
                </a:lnTo>
                <a:lnTo>
                  <a:pt x="62686" y="19679"/>
                </a:lnTo>
                <a:lnTo>
                  <a:pt x="62457" y="19380"/>
                </a:lnTo>
                <a:lnTo>
                  <a:pt x="62228" y="19063"/>
                </a:lnTo>
                <a:lnTo>
                  <a:pt x="61963" y="18781"/>
                </a:lnTo>
                <a:lnTo>
                  <a:pt x="61822" y="18640"/>
                </a:lnTo>
                <a:lnTo>
                  <a:pt x="61681" y="18517"/>
                </a:lnTo>
                <a:lnTo>
                  <a:pt x="61646" y="18569"/>
                </a:lnTo>
                <a:lnTo>
                  <a:pt x="61646" y="18605"/>
                </a:lnTo>
                <a:lnTo>
                  <a:pt x="61699" y="18658"/>
                </a:lnTo>
                <a:lnTo>
                  <a:pt x="62386" y="19503"/>
                </a:lnTo>
                <a:lnTo>
                  <a:pt x="62474" y="19627"/>
                </a:lnTo>
                <a:lnTo>
                  <a:pt x="62562" y="19750"/>
                </a:lnTo>
                <a:lnTo>
                  <a:pt x="62615" y="19891"/>
                </a:lnTo>
                <a:lnTo>
                  <a:pt x="62668" y="20032"/>
                </a:lnTo>
                <a:lnTo>
                  <a:pt x="62703" y="20208"/>
                </a:lnTo>
                <a:lnTo>
                  <a:pt x="62686" y="20384"/>
                </a:lnTo>
                <a:lnTo>
                  <a:pt x="62650" y="20560"/>
                </a:lnTo>
                <a:lnTo>
                  <a:pt x="62562" y="20719"/>
                </a:lnTo>
                <a:lnTo>
                  <a:pt x="62421" y="20613"/>
                </a:lnTo>
                <a:lnTo>
                  <a:pt x="62316" y="20472"/>
                </a:lnTo>
                <a:lnTo>
                  <a:pt x="62104" y="20208"/>
                </a:lnTo>
                <a:lnTo>
                  <a:pt x="61664" y="19662"/>
                </a:lnTo>
                <a:lnTo>
                  <a:pt x="61223" y="19133"/>
                </a:lnTo>
                <a:lnTo>
                  <a:pt x="61206" y="19186"/>
                </a:lnTo>
                <a:lnTo>
                  <a:pt x="61206" y="19239"/>
                </a:lnTo>
                <a:lnTo>
                  <a:pt x="61259" y="19292"/>
                </a:lnTo>
                <a:lnTo>
                  <a:pt x="62122" y="20490"/>
                </a:lnTo>
                <a:lnTo>
                  <a:pt x="62210" y="20613"/>
                </a:lnTo>
                <a:lnTo>
                  <a:pt x="62245" y="20684"/>
                </a:lnTo>
                <a:lnTo>
                  <a:pt x="62245" y="20789"/>
                </a:lnTo>
                <a:lnTo>
                  <a:pt x="62087" y="20754"/>
                </a:lnTo>
                <a:lnTo>
                  <a:pt x="61946" y="20701"/>
                </a:lnTo>
                <a:lnTo>
                  <a:pt x="61805" y="20648"/>
                </a:lnTo>
                <a:lnTo>
                  <a:pt x="61664" y="20578"/>
                </a:lnTo>
                <a:lnTo>
                  <a:pt x="61540" y="20507"/>
                </a:lnTo>
                <a:lnTo>
                  <a:pt x="61417" y="20419"/>
                </a:lnTo>
                <a:lnTo>
                  <a:pt x="61311" y="20314"/>
                </a:lnTo>
                <a:lnTo>
                  <a:pt x="61206" y="20208"/>
                </a:lnTo>
                <a:lnTo>
                  <a:pt x="60448" y="19327"/>
                </a:lnTo>
                <a:lnTo>
                  <a:pt x="60131" y="18992"/>
                </a:lnTo>
                <a:lnTo>
                  <a:pt x="60096" y="19045"/>
                </a:lnTo>
                <a:lnTo>
                  <a:pt x="60096" y="19080"/>
                </a:lnTo>
                <a:lnTo>
                  <a:pt x="60113" y="19116"/>
                </a:lnTo>
                <a:lnTo>
                  <a:pt x="60131" y="19151"/>
                </a:lnTo>
                <a:lnTo>
                  <a:pt x="61030" y="20243"/>
                </a:lnTo>
                <a:lnTo>
                  <a:pt x="61259" y="20543"/>
                </a:lnTo>
                <a:lnTo>
                  <a:pt x="61100" y="20543"/>
                </a:lnTo>
                <a:lnTo>
                  <a:pt x="60959" y="20507"/>
                </a:lnTo>
                <a:lnTo>
                  <a:pt x="60836" y="20455"/>
                </a:lnTo>
                <a:lnTo>
                  <a:pt x="60712" y="20402"/>
                </a:lnTo>
                <a:lnTo>
                  <a:pt x="60589" y="20331"/>
                </a:lnTo>
                <a:lnTo>
                  <a:pt x="60483" y="20261"/>
                </a:lnTo>
                <a:lnTo>
                  <a:pt x="60360" y="20173"/>
                </a:lnTo>
                <a:lnTo>
                  <a:pt x="60272" y="20085"/>
                </a:lnTo>
                <a:lnTo>
                  <a:pt x="60166" y="19979"/>
                </a:lnTo>
                <a:lnTo>
                  <a:pt x="59884" y="19644"/>
                </a:lnTo>
                <a:lnTo>
                  <a:pt x="59585" y="19327"/>
                </a:lnTo>
                <a:lnTo>
                  <a:pt x="59426" y="19168"/>
                </a:lnTo>
                <a:lnTo>
                  <a:pt x="59426" y="19257"/>
                </a:lnTo>
                <a:lnTo>
                  <a:pt x="59462" y="19327"/>
                </a:lnTo>
                <a:lnTo>
                  <a:pt x="59550" y="19433"/>
                </a:lnTo>
                <a:lnTo>
                  <a:pt x="59708" y="19644"/>
                </a:lnTo>
                <a:lnTo>
                  <a:pt x="59884" y="19856"/>
                </a:lnTo>
                <a:lnTo>
                  <a:pt x="60061" y="20067"/>
                </a:lnTo>
                <a:lnTo>
                  <a:pt x="60237" y="20314"/>
                </a:lnTo>
                <a:lnTo>
                  <a:pt x="60008" y="20314"/>
                </a:lnTo>
                <a:lnTo>
                  <a:pt x="59726" y="20190"/>
                </a:lnTo>
                <a:lnTo>
                  <a:pt x="59462" y="20049"/>
                </a:lnTo>
                <a:lnTo>
                  <a:pt x="59197" y="19856"/>
                </a:lnTo>
                <a:lnTo>
                  <a:pt x="58968" y="19662"/>
                </a:lnTo>
                <a:lnTo>
                  <a:pt x="58739" y="19433"/>
                </a:lnTo>
                <a:lnTo>
                  <a:pt x="58528" y="19186"/>
                </a:lnTo>
                <a:lnTo>
                  <a:pt x="58422" y="19045"/>
                </a:lnTo>
                <a:lnTo>
                  <a:pt x="58334" y="18887"/>
                </a:lnTo>
                <a:lnTo>
                  <a:pt x="58281" y="18710"/>
                </a:lnTo>
                <a:lnTo>
                  <a:pt x="58246" y="18534"/>
                </a:lnTo>
                <a:lnTo>
                  <a:pt x="58211" y="18059"/>
                </a:lnTo>
                <a:lnTo>
                  <a:pt x="58175" y="17565"/>
                </a:lnTo>
                <a:lnTo>
                  <a:pt x="58193" y="17460"/>
                </a:lnTo>
                <a:lnTo>
                  <a:pt x="58313" y="17460"/>
                </a:lnTo>
                <a:lnTo>
                  <a:pt x="58263" y="17213"/>
                </a:lnTo>
                <a:lnTo>
                  <a:pt x="58070" y="16579"/>
                </a:lnTo>
                <a:lnTo>
                  <a:pt x="58034" y="16438"/>
                </a:lnTo>
                <a:lnTo>
                  <a:pt x="58017" y="16261"/>
                </a:lnTo>
                <a:lnTo>
                  <a:pt x="58123" y="16332"/>
                </a:lnTo>
                <a:lnTo>
                  <a:pt x="58175" y="16402"/>
                </a:lnTo>
                <a:lnTo>
                  <a:pt x="58633" y="17019"/>
                </a:lnTo>
                <a:lnTo>
                  <a:pt x="58704" y="17090"/>
                </a:lnTo>
                <a:lnTo>
                  <a:pt x="58739" y="17125"/>
                </a:lnTo>
                <a:lnTo>
                  <a:pt x="58772" y="17136"/>
                </a:lnTo>
                <a:lnTo>
                  <a:pt x="58772" y="17136"/>
                </a:lnTo>
                <a:lnTo>
                  <a:pt x="58739" y="17037"/>
                </a:lnTo>
                <a:lnTo>
                  <a:pt x="58704" y="16931"/>
                </a:lnTo>
                <a:lnTo>
                  <a:pt x="58352" y="16350"/>
                </a:lnTo>
                <a:lnTo>
                  <a:pt x="58246" y="16156"/>
                </a:lnTo>
                <a:lnTo>
                  <a:pt x="58211" y="16068"/>
                </a:lnTo>
                <a:lnTo>
                  <a:pt x="58175" y="15962"/>
                </a:lnTo>
                <a:lnTo>
                  <a:pt x="58211" y="15927"/>
                </a:lnTo>
                <a:lnTo>
                  <a:pt x="58299" y="15927"/>
                </a:lnTo>
                <a:lnTo>
                  <a:pt x="58334" y="15944"/>
                </a:lnTo>
                <a:lnTo>
                  <a:pt x="58457" y="16032"/>
                </a:lnTo>
                <a:lnTo>
                  <a:pt x="58581" y="16138"/>
                </a:lnTo>
                <a:lnTo>
                  <a:pt x="59232" y="16720"/>
                </a:lnTo>
                <a:lnTo>
                  <a:pt x="59409" y="16861"/>
                </a:lnTo>
                <a:lnTo>
                  <a:pt x="59426" y="16808"/>
                </a:lnTo>
                <a:lnTo>
                  <a:pt x="59409" y="16755"/>
                </a:lnTo>
                <a:lnTo>
                  <a:pt x="59338" y="16684"/>
                </a:lnTo>
                <a:lnTo>
                  <a:pt x="58545" y="15909"/>
                </a:lnTo>
                <a:lnTo>
                  <a:pt x="58316" y="15662"/>
                </a:lnTo>
                <a:lnTo>
                  <a:pt x="58299" y="15610"/>
                </a:lnTo>
                <a:lnTo>
                  <a:pt x="58316" y="15574"/>
                </a:lnTo>
                <a:lnTo>
                  <a:pt x="58352" y="15539"/>
                </a:lnTo>
                <a:close/>
                <a:moveTo>
                  <a:pt x="34144" y="14975"/>
                </a:moveTo>
                <a:lnTo>
                  <a:pt x="34391" y="14993"/>
                </a:lnTo>
                <a:lnTo>
                  <a:pt x="34620" y="15011"/>
                </a:lnTo>
                <a:lnTo>
                  <a:pt x="34866" y="15063"/>
                </a:lnTo>
                <a:lnTo>
                  <a:pt x="35113" y="15116"/>
                </a:lnTo>
                <a:lnTo>
                  <a:pt x="35342" y="15169"/>
                </a:lnTo>
                <a:lnTo>
                  <a:pt x="35483" y="15222"/>
                </a:lnTo>
                <a:lnTo>
                  <a:pt x="35624" y="15292"/>
                </a:lnTo>
                <a:lnTo>
                  <a:pt x="35747" y="15381"/>
                </a:lnTo>
                <a:lnTo>
                  <a:pt x="35871" y="15469"/>
                </a:lnTo>
                <a:lnTo>
                  <a:pt x="36012" y="15592"/>
                </a:lnTo>
                <a:lnTo>
                  <a:pt x="36170" y="15680"/>
                </a:lnTo>
                <a:lnTo>
                  <a:pt x="36346" y="15751"/>
                </a:lnTo>
                <a:lnTo>
                  <a:pt x="36523" y="15786"/>
                </a:lnTo>
                <a:lnTo>
                  <a:pt x="36893" y="15856"/>
                </a:lnTo>
                <a:lnTo>
                  <a:pt x="37016" y="15892"/>
                </a:lnTo>
                <a:lnTo>
                  <a:pt x="37122" y="15927"/>
                </a:lnTo>
                <a:lnTo>
                  <a:pt x="37227" y="15980"/>
                </a:lnTo>
                <a:lnTo>
                  <a:pt x="37315" y="16050"/>
                </a:lnTo>
                <a:lnTo>
                  <a:pt x="37421" y="16121"/>
                </a:lnTo>
                <a:lnTo>
                  <a:pt x="37492" y="16191"/>
                </a:lnTo>
                <a:lnTo>
                  <a:pt x="37580" y="16297"/>
                </a:lnTo>
                <a:lnTo>
                  <a:pt x="37650" y="16385"/>
                </a:lnTo>
                <a:lnTo>
                  <a:pt x="37844" y="16755"/>
                </a:lnTo>
                <a:lnTo>
                  <a:pt x="38038" y="17107"/>
                </a:lnTo>
                <a:lnTo>
                  <a:pt x="38214" y="17495"/>
                </a:lnTo>
                <a:lnTo>
                  <a:pt x="38355" y="17882"/>
                </a:lnTo>
                <a:lnTo>
                  <a:pt x="38355" y="17953"/>
                </a:lnTo>
                <a:lnTo>
                  <a:pt x="38214" y="18094"/>
                </a:lnTo>
                <a:lnTo>
                  <a:pt x="38020" y="18252"/>
                </a:lnTo>
                <a:lnTo>
                  <a:pt x="37791" y="18429"/>
                </a:lnTo>
                <a:lnTo>
                  <a:pt x="37562" y="18569"/>
                </a:lnTo>
                <a:lnTo>
                  <a:pt x="37509" y="18517"/>
                </a:lnTo>
                <a:lnTo>
                  <a:pt x="37474" y="18446"/>
                </a:lnTo>
                <a:lnTo>
                  <a:pt x="37403" y="18199"/>
                </a:lnTo>
                <a:lnTo>
                  <a:pt x="37368" y="18076"/>
                </a:lnTo>
                <a:lnTo>
                  <a:pt x="37298" y="17918"/>
                </a:lnTo>
                <a:lnTo>
                  <a:pt x="37280" y="18041"/>
                </a:lnTo>
                <a:lnTo>
                  <a:pt x="37280" y="18147"/>
                </a:lnTo>
                <a:lnTo>
                  <a:pt x="37298" y="18340"/>
                </a:lnTo>
                <a:lnTo>
                  <a:pt x="37333" y="18534"/>
                </a:lnTo>
                <a:lnTo>
                  <a:pt x="37333" y="18746"/>
                </a:lnTo>
                <a:lnTo>
                  <a:pt x="37315" y="18939"/>
                </a:lnTo>
                <a:lnTo>
                  <a:pt x="37280" y="19133"/>
                </a:lnTo>
                <a:lnTo>
                  <a:pt x="37245" y="19292"/>
                </a:lnTo>
                <a:lnTo>
                  <a:pt x="37227" y="19450"/>
                </a:lnTo>
                <a:lnTo>
                  <a:pt x="37210" y="19767"/>
                </a:lnTo>
                <a:lnTo>
                  <a:pt x="37210" y="19944"/>
                </a:lnTo>
                <a:lnTo>
                  <a:pt x="37210" y="20102"/>
                </a:lnTo>
                <a:lnTo>
                  <a:pt x="37139" y="20085"/>
                </a:lnTo>
                <a:lnTo>
                  <a:pt x="37104" y="20032"/>
                </a:lnTo>
                <a:lnTo>
                  <a:pt x="37086" y="19979"/>
                </a:lnTo>
                <a:lnTo>
                  <a:pt x="37086" y="19926"/>
                </a:lnTo>
                <a:lnTo>
                  <a:pt x="36928" y="18992"/>
                </a:lnTo>
                <a:lnTo>
                  <a:pt x="36840" y="18481"/>
                </a:lnTo>
                <a:lnTo>
                  <a:pt x="36716" y="17970"/>
                </a:lnTo>
                <a:lnTo>
                  <a:pt x="36699" y="17865"/>
                </a:lnTo>
                <a:lnTo>
                  <a:pt x="36664" y="17777"/>
                </a:lnTo>
                <a:lnTo>
                  <a:pt x="36611" y="17671"/>
                </a:lnTo>
                <a:lnTo>
                  <a:pt x="36540" y="17565"/>
                </a:lnTo>
                <a:lnTo>
                  <a:pt x="36646" y="18041"/>
                </a:lnTo>
                <a:lnTo>
                  <a:pt x="36734" y="18446"/>
                </a:lnTo>
                <a:lnTo>
                  <a:pt x="36804" y="18851"/>
                </a:lnTo>
                <a:lnTo>
                  <a:pt x="36875" y="19257"/>
                </a:lnTo>
                <a:lnTo>
                  <a:pt x="36928" y="19679"/>
                </a:lnTo>
                <a:lnTo>
                  <a:pt x="36945" y="19961"/>
                </a:lnTo>
                <a:lnTo>
                  <a:pt x="36945" y="20261"/>
                </a:lnTo>
                <a:lnTo>
                  <a:pt x="36928" y="20560"/>
                </a:lnTo>
                <a:lnTo>
                  <a:pt x="36875" y="20877"/>
                </a:lnTo>
                <a:lnTo>
                  <a:pt x="36804" y="20807"/>
                </a:lnTo>
                <a:lnTo>
                  <a:pt x="36787" y="20754"/>
                </a:lnTo>
                <a:lnTo>
                  <a:pt x="36752" y="20631"/>
                </a:lnTo>
                <a:lnTo>
                  <a:pt x="36399" y="19116"/>
                </a:lnTo>
                <a:lnTo>
                  <a:pt x="36135" y="18111"/>
                </a:lnTo>
                <a:lnTo>
                  <a:pt x="36100" y="18041"/>
                </a:lnTo>
                <a:lnTo>
                  <a:pt x="36047" y="17970"/>
                </a:lnTo>
                <a:lnTo>
                  <a:pt x="36170" y="18693"/>
                </a:lnTo>
                <a:lnTo>
                  <a:pt x="36188" y="18869"/>
                </a:lnTo>
                <a:lnTo>
                  <a:pt x="36205" y="19028"/>
                </a:lnTo>
                <a:lnTo>
                  <a:pt x="36205" y="19204"/>
                </a:lnTo>
                <a:lnTo>
                  <a:pt x="36205" y="19362"/>
                </a:lnTo>
                <a:lnTo>
                  <a:pt x="36135" y="19380"/>
                </a:lnTo>
                <a:lnTo>
                  <a:pt x="36082" y="19380"/>
                </a:lnTo>
                <a:lnTo>
                  <a:pt x="36047" y="19362"/>
                </a:lnTo>
                <a:lnTo>
                  <a:pt x="36012" y="19327"/>
                </a:lnTo>
                <a:lnTo>
                  <a:pt x="35941" y="19239"/>
                </a:lnTo>
                <a:lnTo>
                  <a:pt x="35906" y="19151"/>
                </a:lnTo>
                <a:lnTo>
                  <a:pt x="35871" y="19063"/>
                </a:lnTo>
                <a:lnTo>
                  <a:pt x="35853" y="18957"/>
                </a:lnTo>
                <a:lnTo>
                  <a:pt x="35730" y="18358"/>
                </a:lnTo>
                <a:lnTo>
                  <a:pt x="35589" y="17777"/>
                </a:lnTo>
                <a:lnTo>
                  <a:pt x="35483" y="17442"/>
                </a:lnTo>
                <a:lnTo>
                  <a:pt x="35360" y="17107"/>
                </a:lnTo>
                <a:lnTo>
                  <a:pt x="35325" y="17037"/>
                </a:lnTo>
                <a:lnTo>
                  <a:pt x="35272" y="16966"/>
                </a:lnTo>
                <a:lnTo>
                  <a:pt x="35272" y="17090"/>
                </a:lnTo>
                <a:lnTo>
                  <a:pt x="35289" y="17213"/>
                </a:lnTo>
                <a:lnTo>
                  <a:pt x="35360" y="17424"/>
                </a:lnTo>
                <a:lnTo>
                  <a:pt x="35554" y="18217"/>
                </a:lnTo>
                <a:lnTo>
                  <a:pt x="35589" y="18358"/>
                </a:lnTo>
                <a:lnTo>
                  <a:pt x="35606" y="18517"/>
                </a:lnTo>
                <a:lnTo>
                  <a:pt x="35589" y="18658"/>
                </a:lnTo>
                <a:lnTo>
                  <a:pt x="35571" y="18834"/>
                </a:lnTo>
                <a:lnTo>
                  <a:pt x="35501" y="18798"/>
                </a:lnTo>
                <a:lnTo>
                  <a:pt x="35430" y="18781"/>
                </a:lnTo>
                <a:lnTo>
                  <a:pt x="35342" y="18693"/>
                </a:lnTo>
                <a:lnTo>
                  <a:pt x="35272" y="18587"/>
                </a:lnTo>
                <a:lnTo>
                  <a:pt x="35236" y="18464"/>
                </a:lnTo>
                <a:lnTo>
                  <a:pt x="35201" y="18340"/>
                </a:lnTo>
                <a:lnTo>
                  <a:pt x="34919" y="17371"/>
                </a:lnTo>
                <a:lnTo>
                  <a:pt x="34849" y="17213"/>
                </a:lnTo>
                <a:lnTo>
                  <a:pt x="34814" y="17142"/>
                </a:lnTo>
                <a:lnTo>
                  <a:pt x="34743" y="17072"/>
                </a:lnTo>
                <a:lnTo>
                  <a:pt x="34743" y="17160"/>
                </a:lnTo>
                <a:lnTo>
                  <a:pt x="34743" y="17230"/>
                </a:lnTo>
                <a:lnTo>
                  <a:pt x="34955" y="18182"/>
                </a:lnTo>
                <a:lnTo>
                  <a:pt x="34972" y="18323"/>
                </a:lnTo>
                <a:lnTo>
                  <a:pt x="34990" y="18446"/>
                </a:lnTo>
                <a:lnTo>
                  <a:pt x="34990" y="18534"/>
                </a:lnTo>
                <a:lnTo>
                  <a:pt x="34972" y="18569"/>
                </a:lnTo>
                <a:lnTo>
                  <a:pt x="34937" y="18587"/>
                </a:lnTo>
                <a:lnTo>
                  <a:pt x="34866" y="18622"/>
                </a:lnTo>
                <a:lnTo>
                  <a:pt x="34726" y="18622"/>
                </a:lnTo>
                <a:lnTo>
                  <a:pt x="34461" y="17794"/>
                </a:lnTo>
                <a:lnTo>
                  <a:pt x="34320" y="17389"/>
                </a:lnTo>
                <a:lnTo>
                  <a:pt x="34162" y="16984"/>
                </a:lnTo>
                <a:lnTo>
                  <a:pt x="34003" y="16579"/>
                </a:lnTo>
                <a:lnTo>
                  <a:pt x="33915" y="16385"/>
                </a:lnTo>
                <a:lnTo>
                  <a:pt x="33809" y="16173"/>
                </a:lnTo>
                <a:lnTo>
                  <a:pt x="33792" y="16226"/>
                </a:lnTo>
                <a:lnTo>
                  <a:pt x="33792" y="16279"/>
                </a:lnTo>
                <a:lnTo>
                  <a:pt x="33827" y="16350"/>
                </a:lnTo>
                <a:lnTo>
                  <a:pt x="34232" y="17495"/>
                </a:lnTo>
                <a:lnTo>
                  <a:pt x="34285" y="17671"/>
                </a:lnTo>
                <a:lnTo>
                  <a:pt x="34320" y="17847"/>
                </a:lnTo>
                <a:lnTo>
                  <a:pt x="34356" y="18023"/>
                </a:lnTo>
                <a:lnTo>
                  <a:pt x="34356" y="18217"/>
                </a:lnTo>
                <a:lnTo>
                  <a:pt x="34144" y="18129"/>
                </a:lnTo>
                <a:lnTo>
                  <a:pt x="34074" y="18076"/>
                </a:lnTo>
                <a:lnTo>
                  <a:pt x="33986" y="18006"/>
                </a:lnTo>
                <a:lnTo>
                  <a:pt x="33915" y="17935"/>
                </a:lnTo>
                <a:lnTo>
                  <a:pt x="33862" y="17865"/>
                </a:lnTo>
                <a:lnTo>
                  <a:pt x="33757" y="17689"/>
                </a:lnTo>
                <a:lnTo>
                  <a:pt x="33686" y="17512"/>
                </a:lnTo>
                <a:lnTo>
                  <a:pt x="33616" y="17336"/>
                </a:lnTo>
                <a:lnTo>
                  <a:pt x="33492" y="17019"/>
                </a:lnTo>
                <a:lnTo>
                  <a:pt x="33422" y="16878"/>
                </a:lnTo>
                <a:lnTo>
                  <a:pt x="33316" y="16737"/>
                </a:lnTo>
                <a:lnTo>
                  <a:pt x="33369" y="16949"/>
                </a:lnTo>
                <a:lnTo>
                  <a:pt x="33439" y="17178"/>
                </a:lnTo>
                <a:lnTo>
                  <a:pt x="33510" y="17407"/>
                </a:lnTo>
                <a:lnTo>
                  <a:pt x="33563" y="17636"/>
                </a:lnTo>
                <a:lnTo>
                  <a:pt x="33422" y="17636"/>
                </a:lnTo>
                <a:lnTo>
                  <a:pt x="33281" y="17600"/>
                </a:lnTo>
                <a:lnTo>
                  <a:pt x="33017" y="17530"/>
                </a:lnTo>
                <a:lnTo>
                  <a:pt x="32981" y="17512"/>
                </a:lnTo>
                <a:lnTo>
                  <a:pt x="32964" y="17477"/>
                </a:lnTo>
                <a:lnTo>
                  <a:pt x="32911" y="17407"/>
                </a:lnTo>
                <a:lnTo>
                  <a:pt x="32682" y="16737"/>
                </a:lnTo>
                <a:lnTo>
                  <a:pt x="32453" y="16068"/>
                </a:lnTo>
                <a:lnTo>
                  <a:pt x="32435" y="15980"/>
                </a:lnTo>
                <a:lnTo>
                  <a:pt x="32435" y="15892"/>
                </a:lnTo>
                <a:lnTo>
                  <a:pt x="32435" y="15803"/>
                </a:lnTo>
                <a:lnTo>
                  <a:pt x="32453" y="15733"/>
                </a:lnTo>
                <a:lnTo>
                  <a:pt x="32488" y="15662"/>
                </a:lnTo>
                <a:lnTo>
                  <a:pt x="32541" y="15592"/>
                </a:lnTo>
                <a:lnTo>
                  <a:pt x="32647" y="15451"/>
                </a:lnTo>
                <a:lnTo>
                  <a:pt x="32823" y="15310"/>
                </a:lnTo>
                <a:lnTo>
                  <a:pt x="32999" y="15187"/>
                </a:lnTo>
                <a:lnTo>
                  <a:pt x="33193" y="15099"/>
                </a:lnTo>
                <a:lnTo>
                  <a:pt x="33404" y="15046"/>
                </a:lnTo>
                <a:lnTo>
                  <a:pt x="33651" y="15011"/>
                </a:lnTo>
                <a:lnTo>
                  <a:pt x="33897" y="14993"/>
                </a:lnTo>
                <a:lnTo>
                  <a:pt x="34144" y="14975"/>
                </a:lnTo>
                <a:close/>
                <a:moveTo>
                  <a:pt x="46900" y="16297"/>
                </a:moveTo>
                <a:lnTo>
                  <a:pt x="46917" y="16314"/>
                </a:lnTo>
                <a:lnTo>
                  <a:pt x="46917" y="16350"/>
                </a:lnTo>
                <a:lnTo>
                  <a:pt x="46794" y="16949"/>
                </a:lnTo>
                <a:lnTo>
                  <a:pt x="46724" y="17248"/>
                </a:lnTo>
                <a:lnTo>
                  <a:pt x="46653" y="17548"/>
                </a:lnTo>
                <a:lnTo>
                  <a:pt x="46547" y="17830"/>
                </a:lnTo>
                <a:lnTo>
                  <a:pt x="46442" y="18129"/>
                </a:lnTo>
                <a:lnTo>
                  <a:pt x="46318" y="18411"/>
                </a:lnTo>
                <a:lnTo>
                  <a:pt x="46177" y="18675"/>
                </a:lnTo>
                <a:lnTo>
                  <a:pt x="45895" y="19133"/>
                </a:lnTo>
                <a:lnTo>
                  <a:pt x="45596" y="19591"/>
                </a:lnTo>
                <a:lnTo>
                  <a:pt x="45473" y="19732"/>
                </a:lnTo>
                <a:lnTo>
                  <a:pt x="45402" y="19803"/>
                </a:lnTo>
                <a:lnTo>
                  <a:pt x="45314" y="19856"/>
                </a:lnTo>
                <a:lnTo>
                  <a:pt x="45226" y="19891"/>
                </a:lnTo>
                <a:lnTo>
                  <a:pt x="45138" y="19908"/>
                </a:lnTo>
                <a:lnTo>
                  <a:pt x="45032" y="19926"/>
                </a:lnTo>
                <a:lnTo>
                  <a:pt x="44926" y="19926"/>
                </a:lnTo>
                <a:lnTo>
                  <a:pt x="44926" y="19961"/>
                </a:lnTo>
                <a:lnTo>
                  <a:pt x="44944" y="19997"/>
                </a:lnTo>
                <a:lnTo>
                  <a:pt x="44997" y="20032"/>
                </a:lnTo>
                <a:lnTo>
                  <a:pt x="45050" y="20067"/>
                </a:lnTo>
                <a:lnTo>
                  <a:pt x="45085" y="20085"/>
                </a:lnTo>
                <a:lnTo>
                  <a:pt x="45085" y="20120"/>
                </a:lnTo>
                <a:lnTo>
                  <a:pt x="44891" y="20278"/>
                </a:lnTo>
                <a:lnTo>
                  <a:pt x="44680" y="20402"/>
                </a:lnTo>
                <a:lnTo>
                  <a:pt x="44433" y="20507"/>
                </a:lnTo>
                <a:lnTo>
                  <a:pt x="44187" y="20596"/>
                </a:lnTo>
                <a:lnTo>
                  <a:pt x="43887" y="20666"/>
                </a:lnTo>
                <a:lnTo>
                  <a:pt x="43587" y="20719"/>
                </a:lnTo>
                <a:lnTo>
                  <a:pt x="43112" y="20825"/>
                </a:lnTo>
                <a:lnTo>
                  <a:pt x="42883" y="20895"/>
                </a:lnTo>
                <a:lnTo>
                  <a:pt x="42654" y="20983"/>
                </a:lnTo>
                <a:lnTo>
                  <a:pt x="42654" y="20983"/>
                </a:lnTo>
                <a:lnTo>
                  <a:pt x="42689" y="20807"/>
                </a:lnTo>
                <a:lnTo>
                  <a:pt x="42742" y="20648"/>
                </a:lnTo>
                <a:lnTo>
                  <a:pt x="42812" y="20525"/>
                </a:lnTo>
                <a:lnTo>
                  <a:pt x="42883" y="20419"/>
                </a:lnTo>
                <a:lnTo>
                  <a:pt x="42988" y="20331"/>
                </a:lnTo>
                <a:lnTo>
                  <a:pt x="43112" y="20261"/>
                </a:lnTo>
                <a:lnTo>
                  <a:pt x="43235" y="20208"/>
                </a:lnTo>
                <a:lnTo>
                  <a:pt x="43411" y="20173"/>
                </a:lnTo>
                <a:lnTo>
                  <a:pt x="43834" y="20102"/>
                </a:lnTo>
                <a:lnTo>
                  <a:pt x="44275" y="20032"/>
                </a:lnTo>
                <a:lnTo>
                  <a:pt x="44556" y="19979"/>
                </a:lnTo>
                <a:lnTo>
                  <a:pt x="44468" y="19926"/>
                </a:lnTo>
                <a:lnTo>
                  <a:pt x="44363" y="19908"/>
                </a:lnTo>
                <a:lnTo>
                  <a:pt x="44204" y="19926"/>
                </a:lnTo>
                <a:lnTo>
                  <a:pt x="44028" y="19926"/>
                </a:lnTo>
                <a:lnTo>
                  <a:pt x="43869" y="19944"/>
                </a:lnTo>
                <a:lnTo>
                  <a:pt x="43499" y="19979"/>
                </a:lnTo>
                <a:lnTo>
                  <a:pt x="43165" y="19979"/>
                </a:lnTo>
                <a:lnTo>
                  <a:pt x="43147" y="19944"/>
                </a:lnTo>
                <a:lnTo>
                  <a:pt x="43147" y="19908"/>
                </a:lnTo>
                <a:lnTo>
                  <a:pt x="43253" y="19732"/>
                </a:lnTo>
                <a:lnTo>
                  <a:pt x="43358" y="19556"/>
                </a:lnTo>
                <a:lnTo>
                  <a:pt x="43482" y="19415"/>
                </a:lnTo>
                <a:lnTo>
                  <a:pt x="43623" y="19292"/>
                </a:lnTo>
                <a:lnTo>
                  <a:pt x="43781" y="19186"/>
                </a:lnTo>
                <a:lnTo>
                  <a:pt x="43957" y="19116"/>
                </a:lnTo>
                <a:lnTo>
                  <a:pt x="44151" y="19063"/>
                </a:lnTo>
                <a:lnTo>
                  <a:pt x="44363" y="19028"/>
                </a:lnTo>
                <a:lnTo>
                  <a:pt x="44821" y="18992"/>
                </a:lnTo>
                <a:lnTo>
                  <a:pt x="45279" y="18957"/>
                </a:lnTo>
                <a:lnTo>
                  <a:pt x="45314" y="18939"/>
                </a:lnTo>
                <a:lnTo>
                  <a:pt x="45402" y="18904"/>
                </a:lnTo>
                <a:lnTo>
                  <a:pt x="45208" y="18887"/>
                </a:lnTo>
                <a:lnTo>
                  <a:pt x="45015" y="18869"/>
                </a:lnTo>
                <a:lnTo>
                  <a:pt x="44134" y="18869"/>
                </a:lnTo>
                <a:lnTo>
                  <a:pt x="43957" y="18851"/>
                </a:lnTo>
                <a:lnTo>
                  <a:pt x="44010" y="18746"/>
                </a:lnTo>
                <a:lnTo>
                  <a:pt x="44063" y="18675"/>
                </a:lnTo>
                <a:lnTo>
                  <a:pt x="44257" y="18446"/>
                </a:lnTo>
                <a:lnTo>
                  <a:pt x="44451" y="18217"/>
                </a:lnTo>
                <a:lnTo>
                  <a:pt x="44539" y="18129"/>
                </a:lnTo>
                <a:lnTo>
                  <a:pt x="44609" y="18059"/>
                </a:lnTo>
                <a:lnTo>
                  <a:pt x="44697" y="17988"/>
                </a:lnTo>
                <a:lnTo>
                  <a:pt x="44786" y="17935"/>
                </a:lnTo>
                <a:lnTo>
                  <a:pt x="44891" y="17900"/>
                </a:lnTo>
                <a:lnTo>
                  <a:pt x="44997" y="17865"/>
                </a:lnTo>
                <a:lnTo>
                  <a:pt x="45208" y="17830"/>
                </a:lnTo>
                <a:lnTo>
                  <a:pt x="45543" y="17794"/>
                </a:lnTo>
                <a:lnTo>
                  <a:pt x="45596" y="17777"/>
                </a:lnTo>
                <a:lnTo>
                  <a:pt x="45666" y="17741"/>
                </a:lnTo>
                <a:lnTo>
                  <a:pt x="45649" y="17689"/>
                </a:lnTo>
                <a:lnTo>
                  <a:pt x="45191" y="17653"/>
                </a:lnTo>
                <a:lnTo>
                  <a:pt x="45173" y="17600"/>
                </a:lnTo>
                <a:lnTo>
                  <a:pt x="45173" y="17565"/>
                </a:lnTo>
                <a:lnTo>
                  <a:pt x="45208" y="17530"/>
                </a:lnTo>
                <a:lnTo>
                  <a:pt x="45226" y="17512"/>
                </a:lnTo>
                <a:lnTo>
                  <a:pt x="45508" y="17319"/>
                </a:lnTo>
                <a:lnTo>
                  <a:pt x="45649" y="17230"/>
                </a:lnTo>
                <a:lnTo>
                  <a:pt x="45790" y="17160"/>
                </a:lnTo>
                <a:lnTo>
                  <a:pt x="45931" y="17090"/>
                </a:lnTo>
                <a:lnTo>
                  <a:pt x="46089" y="17037"/>
                </a:lnTo>
                <a:lnTo>
                  <a:pt x="46248" y="17001"/>
                </a:lnTo>
                <a:lnTo>
                  <a:pt x="46424" y="16984"/>
                </a:lnTo>
                <a:lnTo>
                  <a:pt x="46583" y="16949"/>
                </a:lnTo>
                <a:lnTo>
                  <a:pt x="46618" y="16931"/>
                </a:lnTo>
                <a:lnTo>
                  <a:pt x="46618" y="16896"/>
                </a:lnTo>
                <a:lnTo>
                  <a:pt x="46600" y="16878"/>
                </a:lnTo>
                <a:lnTo>
                  <a:pt x="46565" y="16843"/>
                </a:lnTo>
                <a:lnTo>
                  <a:pt x="46512" y="16808"/>
                </a:lnTo>
                <a:lnTo>
                  <a:pt x="46477" y="16772"/>
                </a:lnTo>
                <a:lnTo>
                  <a:pt x="46565" y="16614"/>
                </a:lnTo>
                <a:lnTo>
                  <a:pt x="46653" y="16491"/>
                </a:lnTo>
                <a:lnTo>
                  <a:pt x="46776" y="16385"/>
                </a:lnTo>
                <a:lnTo>
                  <a:pt x="46900" y="16297"/>
                </a:lnTo>
                <a:close/>
                <a:moveTo>
                  <a:pt x="31501" y="17759"/>
                </a:moveTo>
                <a:lnTo>
                  <a:pt x="32999" y="17794"/>
                </a:lnTo>
                <a:lnTo>
                  <a:pt x="33140" y="17812"/>
                </a:lnTo>
                <a:lnTo>
                  <a:pt x="33246" y="17830"/>
                </a:lnTo>
                <a:lnTo>
                  <a:pt x="33351" y="17865"/>
                </a:lnTo>
                <a:lnTo>
                  <a:pt x="33457" y="17918"/>
                </a:lnTo>
                <a:lnTo>
                  <a:pt x="33527" y="17970"/>
                </a:lnTo>
                <a:lnTo>
                  <a:pt x="33616" y="18059"/>
                </a:lnTo>
                <a:lnTo>
                  <a:pt x="33686" y="18147"/>
                </a:lnTo>
                <a:lnTo>
                  <a:pt x="33757" y="18252"/>
                </a:lnTo>
                <a:lnTo>
                  <a:pt x="33897" y="18270"/>
                </a:lnTo>
                <a:lnTo>
                  <a:pt x="33986" y="18288"/>
                </a:lnTo>
                <a:lnTo>
                  <a:pt x="34038" y="18323"/>
                </a:lnTo>
                <a:lnTo>
                  <a:pt x="34091" y="18376"/>
                </a:lnTo>
                <a:lnTo>
                  <a:pt x="34127" y="18446"/>
                </a:lnTo>
                <a:lnTo>
                  <a:pt x="34162" y="18552"/>
                </a:lnTo>
                <a:lnTo>
                  <a:pt x="34426" y="19679"/>
                </a:lnTo>
                <a:lnTo>
                  <a:pt x="34303" y="19715"/>
                </a:lnTo>
                <a:lnTo>
                  <a:pt x="34162" y="19750"/>
                </a:lnTo>
                <a:lnTo>
                  <a:pt x="33915" y="19767"/>
                </a:lnTo>
                <a:lnTo>
                  <a:pt x="33721" y="19486"/>
                </a:lnTo>
                <a:lnTo>
                  <a:pt x="33774" y="19944"/>
                </a:lnTo>
                <a:lnTo>
                  <a:pt x="33827" y="20402"/>
                </a:lnTo>
                <a:lnTo>
                  <a:pt x="33862" y="20842"/>
                </a:lnTo>
                <a:lnTo>
                  <a:pt x="33862" y="21283"/>
                </a:lnTo>
                <a:lnTo>
                  <a:pt x="33809" y="21283"/>
                </a:lnTo>
                <a:lnTo>
                  <a:pt x="33792" y="21265"/>
                </a:lnTo>
                <a:lnTo>
                  <a:pt x="33757" y="21212"/>
                </a:lnTo>
                <a:lnTo>
                  <a:pt x="33633" y="20789"/>
                </a:lnTo>
                <a:lnTo>
                  <a:pt x="33492" y="20349"/>
                </a:lnTo>
                <a:lnTo>
                  <a:pt x="33298" y="19873"/>
                </a:lnTo>
                <a:lnTo>
                  <a:pt x="33087" y="19415"/>
                </a:lnTo>
                <a:lnTo>
                  <a:pt x="33034" y="19327"/>
                </a:lnTo>
                <a:lnTo>
                  <a:pt x="32969" y="19262"/>
                </a:lnTo>
                <a:lnTo>
                  <a:pt x="32981" y="19362"/>
                </a:lnTo>
                <a:lnTo>
                  <a:pt x="33017" y="19486"/>
                </a:lnTo>
                <a:lnTo>
                  <a:pt x="33175" y="19926"/>
                </a:lnTo>
                <a:lnTo>
                  <a:pt x="33316" y="20384"/>
                </a:lnTo>
                <a:lnTo>
                  <a:pt x="33404" y="20719"/>
                </a:lnTo>
                <a:lnTo>
                  <a:pt x="33475" y="21071"/>
                </a:lnTo>
                <a:lnTo>
                  <a:pt x="33475" y="21212"/>
                </a:lnTo>
                <a:lnTo>
                  <a:pt x="33475" y="21388"/>
                </a:lnTo>
                <a:lnTo>
                  <a:pt x="33175" y="21406"/>
                </a:lnTo>
                <a:lnTo>
                  <a:pt x="33052" y="21071"/>
                </a:lnTo>
                <a:lnTo>
                  <a:pt x="32911" y="20648"/>
                </a:lnTo>
                <a:lnTo>
                  <a:pt x="32770" y="20208"/>
                </a:lnTo>
                <a:lnTo>
                  <a:pt x="32611" y="19785"/>
                </a:lnTo>
                <a:lnTo>
                  <a:pt x="32418" y="19380"/>
                </a:lnTo>
                <a:lnTo>
                  <a:pt x="32329" y="19204"/>
                </a:lnTo>
                <a:lnTo>
                  <a:pt x="32277" y="19116"/>
                </a:lnTo>
                <a:lnTo>
                  <a:pt x="32206" y="19045"/>
                </a:lnTo>
                <a:lnTo>
                  <a:pt x="32259" y="19221"/>
                </a:lnTo>
                <a:lnTo>
                  <a:pt x="32312" y="19398"/>
                </a:lnTo>
                <a:lnTo>
                  <a:pt x="32435" y="19715"/>
                </a:lnTo>
                <a:lnTo>
                  <a:pt x="32541" y="20049"/>
                </a:lnTo>
                <a:lnTo>
                  <a:pt x="32647" y="20367"/>
                </a:lnTo>
                <a:lnTo>
                  <a:pt x="32717" y="20719"/>
                </a:lnTo>
                <a:lnTo>
                  <a:pt x="32770" y="21036"/>
                </a:lnTo>
                <a:lnTo>
                  <a:pt x="32699" y="21036"/>
                </a:lnTo>
                <a:lnTo>
                  <a:pt x="32664" y="21018"/>
                </a:lnTo>
                <a:lnTo>
                  <a:pt x="32647" y="20983"/>
                </a:lnTo>
                <a:lnTo>
                  <a:pt x="32629" y="20948"/>
                </a:lnTo>
                <a:lnTo>
                  <a:pt x="32277" y="20032"/>
                </a:lnTo>
                <a:lnTo>
                  <a:pt x="32065" y="19556"/>
                </a:lnTo>
                <a:lnTo>
                  <a:pt x="31836" y="19080"/>
                </a:lnTo>
                <a:lnTo>
                  <a:pt x="31783" y="18992"/>
                </a:lnTo>
                <a:lnTo>
                  <a:pt x="31695" y="18922"/>
                </a:lnTo>
                <a:lnTo>
                  <a:pt x="31695" y="18922"/>
                </a:lnTo>
                <a:lnTo>
                  <a:pt x="32012" y="19785"/>
                </a:lnTo>
                <a:lnTo>
                  <a:pt x="32153" y="20226"/>
                </a:lnTo>
                <a:lnTo>
                  <a:pt x="32277" y="20666"/>
                </a:lnTo>
                <a:lnTo>
                  <a:pt x="32153" y="20701"/>
                </a:lnTo>
                <a:lnTo>
                  <a:pt x="32065" y="20684"/>
                </a:lnTo>
                <a:lnTo>
                  <a:pt x="31977" y="20648"/>
                </a:lnTo>
                <a:lnTo>
                  <a:pt x="31924" y="20578"/>
                </a:lnTo>
                <a:lnTo>
                  <a:pt x="31889" y="20507"/>
                </a:lnTo>
                <a:lnTo>
                  <a:pt x="31854" y="20419"/>
                </a:lnTo>
                <a:lnTo>
                  <a:pt x="31730" y="20102"/>
                </a:lnTo>
                <a:lnTo>
                  <a:pt x="31589" y="19785"/>
                </a:lnTo>
                <a:lnTo>
                  <a:pt x="31272" y="19168"/>
                </a:lnTo>
                <a:lnTo>
                  <a:pt x="31237" y="19151"/>
                </a:lnTo>
                <a:lnTo>
                  <a:pt x="31202" y="19116"/>
                </a:lnTo>
                <a:lnTo>
                  <a:pt x="31237" y="19292"/>
                </a:lnTo>
                <a:lnTo>
                  <a:pt x="31290" y="19468"/>
                </a:lnTo>
                <a:lnTo>
                  <a:pt x="31360" y="19627"/>
                </a:lnTo>
                <a:lnTo>
                  <a:pt x="31396" y="19785"/>
                </a:lnTo>
                <a:lnTo>
                  <a:pt x="31449" y="19961"/>
                </a:lnTo>
                <a:lnTo>
                  <a:pt x="31519" y="20120"/>
                </a:lnTo>
                <a:lnTo>
                  <a:pt x="31572" y="20296"/>
                </a:lnTo>
                <a:lnTo>
                  <a:pt x="31607" y="20490"/>
                </a:lnTo>
                <a:lnTo>
                  <a:pt x="31537" y="20419"/>
                </a:lnTo>
                <a:lnTo>
                  <a:pt x="31484" y="20349"/>
                </a:lnTo>
                <a:lnTo>
                  <a:pt x="31413" y="20226"/>
                </a:lnTo>
                <a:lnTo>
                  <a:pt x="31360" y="20085"/>
                </a:lnTo>
                <a:lnTo>
                  <a:pt x="31308" y="19961"/>
                </a:lnTo>
                <a:lnTo>
                  <a:pt x="31184" y="19715"/>
                </a:lnTo>
                <a:lnTo>
                  <a:pt x="31114" y="19591"/>
                </a:lnTo>
                <a:lnTo>
                  <a:pt x="31008" y="19486"/>
                </a:lnTo>
                <a:lnTo>
                  <a:pt x="31008" y="19556"/>
                </a:lnTo>
                <a:lnTo>
                  <a:pt x="31008" y="19627"/>
                </a:lnTo>
                <a:lnTo>
                  <a:pt x="31061" y="19767"/>
                </a:lnTo>
                <a:lnTo>
                  <a:pt x="31096" y="19891"/>
                </a:lnTo>
                <a:lnTo>
                  <a:pt x="31114" y="19961"/>
                </a:lnTo>
                <a:lnTo>
                  <a:pt x="31114" y="20032"/>
                </a:lnTo>
                <a:lnTo>
                  <a:pt x="31079" y="20014"/>
                </a:lnTo>
                <a:lnTo>
                  <a:pt x="31061" y="20014"/>
                </a:lnTo>
                <a:lnTo>
                  <a:pt x="30797" y="19591"/>
                </a:lnTo>
                <a:lnTo>
                  <a:pt x="30673" y="19380"/>
                </a:lnTo>
                <a:lnTo>
                  <a:pt x="30568" y="19168"/>
                </a:lnTo>
                <a:lnTo>
                  <a:pt x="30515" y="19063"/>
                </a:lnTo>
                <a:lnTo>
                  <a:pt x="30480" y="18939"/>
                </a:lnTo>
                <a:lnTo>
                  <a:pt x="30462" y="18834"/>
                </a:lnTo>
                <a:lnTo>
                  <a:pt x="30462" y="18710"/>
                </a:lnTo>
                <a:lnTo>
                  <a:pt x="30480" y="18605"/>
                </a:lnTo>
                <a:lnTo>
                  <a:pt x="30515" y="18481"/>
                </a:lnTo>
                <a:lnTo>
                  <a:pt x="30550" y="18376"/>
                </a:lnTo>
                <a:lnTo>
                  <a:pt x="30603" y="18270"/>
                </a:lnTo>
                <a:lnTo>
                  <a:pt x="30691" y="18111"/>
                </a:lnTo>
                <a:lnTo>
                  <a:pt x="30744" y="18059"/>
                </a:lnTo>
                <a:lnTo>
                  <a:pt x="30797" y="18023"/>
                </a:lnTo>
                <a:lnTo>
                  <a:pt x="30850" y="18006"/>
                </a:lnTo>
                <a:lnTo>
                  <a:pt x="30938" y="17988"/>
                </a:lnTo>
                <a:lnTo>
                  <a:pt x="31131" y="17988"/>
                </a:lnTo>
                <a:lnTo>
                  <a:pt x="31184" y="17900"/>
                </a:lnTo>
                <a:lnTo>
                  <a:pt x="31219" y="17847"/>
                </a:lnTo>
                <a:lnTo>
                  <a:pt x="31255" y="17812"/>
                </a:lnTo>
                <a:lnTo>
                  <a:pt x="31308" y="17794"/>
                </a:lnTo>
                <a:lnTo>
                  <a:pt x="31378" y="17777"/>
                </a:lnTo>
                <a:lnTo>
                  <a:pt x="31501" y="17759"/>
                </a:lnTo>
                <a:close/>
                <a:moveTo>
                  <a:pt x="31783" y="21617"/>
                </a:moveTo>
                <a:lnTo>
                  <a:pt x="31766" y="21635"/>
                </a:lnTo>
                <a:lnTo>
                  <a:pt x="31788" y="21628"/>
                </a:lnTo>
                <a:lnTo>
                  <a:pt x="31788" y="21628"/>
                </a:lnTo>
                <a:lnTo>
                  <a:pt x="31783" y="21617"/>
                </a:lnTo>
                <a:close/>
                <a:moveTo>
                  <a:pt x="46847" y="19627"/>
                </a:moveTo>
                <a:lnTo>
                  <a:pt x="47552" y="19644"/>
                </a:lnTo>
                <a:lnTo>
                  <a:pt x="47922" y="19662"/>
                </a:lnTo>
                <a:lnTo>
                  <a:pt x="48274" y="19715"/>
                </a:lnTo>
                <a:lnTo>
                  <a:pt x="48626" y="19767"/>
                </a:lnTo>
                <a:lnTo>
                  <a:pt x="48979" y="19838"/>
                </a:lnTo>
                <a:lnTo>
                  <a:pt x="49349" y="19944"/>
                </a:lnTo>
                <a:lnTo>
                  <a:pt x="49701" y="20067"/>
                </a:lnTo>
                <a:lnTo>
                  <a:pt x="50053" y="20208"/>
                </a:lnTo>
                <a:lnTo>
                  <a:pt x="50406" y="20367"/>
                </a:lnTo>
                <a:lnTo>
                  <a:pt x="50529" y="20437"/>
                </a:lnTo>
                <a:lnTo>
                  <a:pt x="50652" y="20507"/>
                </a:lnTo>
                <a:lnTo>
                  <a:pt x="50776" y="20613"/>
                </a:lnTo>
                <a:lnTo>
                  <a:pt x="50899" y="20719"/>
                </a:lnTo>
                <a:lnTo>
                  <a:pt x="50688" y="20983"/>
                </a:lnTo>
                <a:lnTo>
                  <a:pt x="50459" y="21212"/>
                </a:lnTo>
                <a:lnTo>
                  <a:pt x="50212" y="21424"/>
                </a:lnTo>
                <a:lnTo>
                  <a:pt x="49930" y="21582"/>
                </a:lnTo>
                <a:lnTo>
                  <a:pt x="49842" y="21635"/>
                </a:lnTo>
                <a:lnTo>
                  <a:pt x="49754" y="21653"/>
                </a:lnTo>
                <a:lnTo>
                  <a:pt x="49648" y="21670"/>
                </a:lnTo>
                <a:lnTo>
                  <a:pt x="49542" y="21670"/>
                </a:lnTo>
                <a:lnTo>
                  <a:pt x="49331" y="21617"/>
                </a:lnTo>
                <a:lnTo>
                  <a:pt x="49049" y="21529"/>
                </a:lnTo>
                <a:lnTo>
                  <a:pt x="48750" y="21406"/>
                </a:lnTo>
                <a:lnTo>
                  <a:pt x="48521" y="21300"/>
                </a:lnTo>
                <a:lnTo>
                  <a:pt x="48573" y="21212"/>
                </a:lnTo>
                <a:lnTo>
                  <a:pt x="48644" y="21124"/>
                </a:lnTo>
                <a:lnTo>
                  <a:pt x="48802" y="20983"/>
                </a:lnTo>
                <a:lnTo>
                  <a:pt x="48943" y="20807"/>
                </a:lnTo>
                <a:lnTo>
                  <a:pt x="48996" y="20701"/>
                </a:lnTo>
                <a:lnTo>
                  <a:pt x="49049" y="20578"/>
                </a:lnTo>
                <a:lnTo>
                  <a:pt x="48873" y="20719"/>
                </a:lnTo>
                <a:lnTo>
                  <a:pt x="48521" y="21036"/>
                </a:lnTo>
                <a:lnTo>
                  <a:pt x="48380" y="21142"/>
                </a:lnTo>
                <a:lnTo>
                  <a:pt x="48203" y="21212"/>
                </a:lnTo>
                <a:lnTo>
                  <a:pt x="48027" y="21265"/>
                </a:lnTo>
                <a:lnTo>
                  <a:pt x="47851" y="21283"/>
                </a:lnTo>
                <a:lnTo>
                  <a:pt x="47464" y="21265"/>
                </a:lnTo>
                <a:lnTo>
                  <a:pt x="47094" y="21247"/>
                </a:lnTo>
                <a:lnTo>
                  <a:pt x="47058" y="21195"/>
                </a:lnTo>
                <a:lnTo>
                  <a:pt x="47058" y="21142"/>
                </a:lnTo>
                <a:lnTo>
                  <a:pt x="47094" y="21071"/>
                </a:lnTo>
                <a:lnTo>
                  <a:pt x="47287" y="20789"/>
                </a:lnTo>
                <a:lnTo>
                  <a:pt x="47217" y="20789"/>
                </a:lnTo>
                <a:lnTo>
                  <a:pt x="47182" y="20807"/>
                </a:lnTo>
                <a:lnTo>
                  <a:pt x="47111" y="20860"/>
                </a:lnTo>
                <a:lnTo>
                  <a:pt x="46917" y="21001"/>
                </a:lnTo>
                <a:lnTo>
                  <a:pt x="46741" y="21106"/>
                </a:lnTo>
                <a:lnTo>
                  <a:pt x="46547" y="21230"/>
                </a:lnTo>
                <a:lnTo>
                  <a:pt x="46354" y="21300"/>
                </a:lnTo>
                <a:lnTo>
                  <a:pt x="46160" y="21371"/>
                </a:lnTo>
                <a:lnTo>
                  <a:pt x="45931" y="21406"/>
                </a:lnTo>
                <a:lnTo>
                  <a:pt x="45825" y="21406"/>
                </a:lnTo>
                <a:lnTo>
                  <a:pt x="45719" y="21388"/>
                </a:lnTo>
                <a:lnTo>
                  <a:pt x="45772" y="21230"/>
                </a:lnTo>
                <a:lnTo>
                  <a:pt x="45860" y="21071"/>
                </a:lnTo>
                <a:lnTo>
                  <a:pt x="45931" y="20913"/>
                </a:lnTo>
                <a:lnTo>
                  <a:pt x="45966" y="20825"/>
                </a:lnTo>
                <a:lnTo>
                  <a:pt x="45984" y="20736"/>
                </a:lnTo>
                <a:lnTo>
                  <a:pt x="45684" y="21089"/>
                </a:lnTo>
                <a:lnTo>
                  <a:pt x="45578" y="21230"/>
                </a:lnTo>
                <a:lnTo>
                  <a:pt x="45473" y="21353"/>
                </a:lnTo>
                <a:lnTo>
                  <a:pt x="45385" y="21441"/>
                </a:lnTo>
                <a:lnTo>
                  <a:pt x="45279" y="21512"/>
                </a:lnTo>
                <a:lnTo>
                  <a:pt x="45173" y="21547"/>
                </a:lnTo>
                <a:lnTo>
                  <a:pt x="45067" y="21600"/>
                </a:lnTo>
                <a:lnTo>
                  <a:pt x="44962" y="21617"/>
                </a:lnTo>
                <a:lnTo>
                  <a:pt x="44715" y="21617"/>
                </a:lnTo>
                <a:lnTo>
                  <a:pt x="44592" y="21582"/>
                </a:lnTo>
                <a:lnTo>
                  <a:pt x="44592" y="21371"/>
                </a:lnTo>
                <a:lnTo>
                  <a:pt x="44627" y="21265"/>
                </a:lnTo>
                <a:lnTo>
                  <a:pt x="44645" y="21159"/>
                </a:lnTo>
                <a:lnTo>
                  <a:pt x="44697" y="21071"/>
                </a:lnTo>
                <a:lnTo>
                  <a:pt x="44750" y="21001"/>
                </a:lnTo>
                <a:lnTo>
                  <a:pt x="44821" y="20913"/>
                </a:lnTo>
                <a:lnTo>
                  <a:pt x="44909" y="20860"/>
                </a:lnTo>
                <a:lnTo>
                  <a:pt x="45032" y="20772"/>
                </a:lnTo>
                <a:lnTo>
                  <a:pt x="45138" y="20684"/>
                </a:lnTo>
                <a:lnTo>
                  <a:pt x="45208" y="20560"/>
                </a:lnTo>
                <a:lnTo>
                  <a:pt x="45261" y="20419"/>
                </a:lnTo>
                <a:lnTo>
                  <a:pt x="45296" y="20367"/>
                </a:lnTo>
                <a:lnTo>
                  <a:pt x="45332" y="20314"/>
                </a:lnTo>
                <a:lnTo>
                  <a:pt x="45420" y="20208"/>
                </a:lnTo>
                <a:lnTo>
                  <a:pt x="45772" y="19803"/>
                </a:lnTo>
                <a:lnTo>
                  <a:pt x="45843" y="19732"/>
                </a:lnTo>
                <a:lnTo>
                  <a:pt x="45931" y="19679"/>
                </a:lnTo>
                <a:lnTo>
                  <a:pt x="46019" y="19644"/>
                </a:lnTo>
                <a:lnTo>
                  <a:pt x="46125" y="19627"/>
                </a:lnTo>
                <a:close/>
                <a:moveTo>
                  <a:pt x="34162" y="21159"/>
                </a:moveTo>
                <a:lnTo>
                  <a:pt x="34267" y="21353"/>
                </a:lnTo>
                <a:lnTo>
                  <a:pt x="34303" y="21424"/>
                </a:lnTo>
                <a:lnTo>
                  <a:pt x="34320" y="21494"/>
                </a:lnTo>
                <a:lnTo>
                  <a:pt x="34303" y="21547"/>
                </a:lnTo>
                <a:lnTo>
                  <a:pt x="34285" y="21617"/>
                </a:lnTo>
                <a:lnTo>
                  <a:pt x="34197" y="21758"/>
                </a:lnTo>
                <a:lnTo>
                  <a:pt x="34162" y="21617"/>
                </a:lnTo>
                <a:lnTo>
                  <a:pt x="34144" y="21459"/>
                </a:lnTo>
                <a:lnTo>
                  <a:pt x="34144" y="21318"/>
                </a:lnTo>
                <a:lnTo>
                  <a:pt x="34162" y="21159"/>
                </a:lnTo>
                <a:close/>
                <a:moveTo>
                  <a:pt x="56202" y="15662"/>
                </a:moveTo>
                <a:lnTo>
                  <a:pt x="56396" y="15680"/>
                </a:lnTo>
                <a:lnTo>
                  <a:pt x="56378" y="15786"/>
                </a:lnTo>
                <a:lnTo>
                  <a:pt x="56343" y="15874"/>
                </a:lnTo>
                <a:lnTo>
                  <a:pt x="55903" y="16631"/>
                </a:lnTo>
                <a:lnTo>
                  <a:pt x="55850" y="16720"/>
                </a:lnTo>
                <a:lnTo>
                  <a:pt x="55832" y="16790"/>
                </a:lnTo>
                <a:lnTo>
                  <a:pt x="55815" y="16878"/>
                </a:lnTo>
                <a:lnTo>
                  <a:pt x="56044" y="16596"/>
                </a:lnTo>
                <a:lnTo>
                  <a:pt x="56237" y="16332"/>
                </a:lnTo>
                <a:lnTo>
                  <a:pt x="56431" y="16068"/>
                </a:lnTo>
                <a:lnTo>
                  <a:pt x="56643" y="15821"/>
                </a:lnTo>
                <a:lnTo>
                  <a:pt x="56731" y="15856"/>
                </a:lnTo>
                <a:lnTo>
                  <a:pt x="56784" y="15909"/>
                </a:lnTo>
                <a:lnTo>
                  <a:pt x="56836" y="15962"/>
                </a:lnTo>
                <a:lnTo>
                  <a:pt x="56836" y="16050"/>
                </a:lnTo>
                <a:lnTo>
                  <a:pt x="56836" y="16209"/>
                </a:lnTo>
                <a:lnTo>
                  <a:pt x="56801" y="16350"/>
                </a:lnTo>
                <a:lnTo>
                  <a:pt x="56682" y="16962"/>
                </a:lnTo>
                <a:lnTo>
                  <a:pt x="56713" y="16931"/>
                </a:lnTo>
                <a:lnTo>
                  <a:pt x="56748" y="16896"/>
                </a:lnTo>
                <a:lnTo>
                  <a:pt x="56960" y="16385"/>
                </a:lnTo>
                <a:lnTo>
                  <a:pt x="57083" y="16103"/>
                </a:lnTo>
                <a:lnTo>
                  <a:pt x="57347" y="16138"/>
                </a:lnTo>
                <a:lnTo>
                  <a:pt x="57347" y="16966"/>
                </a:lnTo>
                <a:lnTo>
                  <a:pt x="57418" y="16861"/>
                </a:lnTo>
                <a:lnTo>
                  <a:pt x="57453" y="16790"/>
                </a:lnTo>
                <a:lnTo>
                  <a:pt x="57488" y="16702"/>
                </a:lnTo>
                <a:lnTo>
                  <a:pt x="57506" y="16579"/>
                </a:lnTo>
                <a:lnTo>
                  <a:pt x="57559" y="16156"/>
                </a:lnTo>
                <a:lnTo>
                  <a:pt x="57647" y="16138"/>
                </a:lnTo>
                <a:lnTo>
                  <a:pt x="57717" y="16156"/>
                </a:lnTo>
                <a:lnTo>
                  <a:pt x="57753" y="16173"/>
                </a:lnTo>
                <a:lnTo>
                  <a:pt x="57770" y="16226"/>
                </a:lnTo>
                <a:lnTo>
                  <a:pt x="57788" y="16350"/>
                </a:lnTo>
                <a:lnTo>
                  <a:pt x="57788" y="16473"/>
                </a:lnTo>
                <a:lnTo>
                  <a:pt x="57823" y="16843"/>
                </a:lnTo>
                <a:lnTo>
                  <a:pt x="57858" y="17195"/>
                </a:lnTo>
                <a:lnTo>
                  <a:pt x="57893" y="17477"/>
                </a:lnTo>
                <a:lnTo>
                  <a:pt x="57929" y="17741"/>
                </a:lnTo>
                <a:lnTo>
                  <a:pt x="57929" y="18006"/>
                </a:lnTo>
                <a:lnTo>
                  <a:pt x="57929" y="18270"/>
                </a:lnTo>
                <a:lnTo>
                  <a:pt x="57911" y="18552"/>
                </a:lnTo>
                <a:lnTo>
                  <a:pt x="57893" y="18816"/>
                </a:lnTo>
                <a:lnTo>
                  <a:pt x="57823" y="19345"/>
                </a:lnTo>
                <a:lnTo>
                  <a:pt x="57770" y="19538"/>
                </a:lnTo>
                <a:lnTo>
                  <a:pt x="57717" y="19715"/>
                </a:lnTo>
                <a:lnTo>
                  <a:pt x="57629" y="19908"/>
                </a:lnTo>
                <a:lnTo>
                  <a:pt x="57524" y="20102"/>
                </a:lnTo>
                <a:lnTo>
                  <a:pt x="57418" y="19750"/>
                </a:lnTo>
                <a:lnTo>
                  <a:pt x="57365" y="20049"/>
                </a:lnTo>
                <a:lnTo>
                  <a:pt x="57312" y="20331"/>
                </a:lnTo>
                <a:lnTo>
                  <a:pt x="57277" y="20472"/>
                </a:lnTo>
                <a:lnTo>
                  <a:pt x="57224" y="20613"/>
                </a:lnTo>
                <a:lnTo>
                  <a:pt x="57154" y="20754"/>
                </a:lnTo>
                <a:lnTo>
                  <a:pt x="57065" y="20877"/>
                </a:lnTo>
                <a:lnTo>
                  <a:pt x="56995" y="20966"/>
                </a:lnTo>
                <a:lnTo>
                  <a:pt x="56924" y="21054"/>
                </a:lnTo>
                <a:lnTo>
                  <a:pt x="56836" y="21124"/>
                </a:lnTo>
                <a:lnTo>
                  <a:pt x="56731" y="21177"/>
                </a:lnTo>
                <a:lnTo>
                  <a:pt x="56695" y="21142"/>
                </a:lnTo>
                <a:lnTo>
                  <a:pt x="56678" y="21124"/>
                </a:lnTo>
                <a:lnTo>
                  <a:pt x="56678" y="21054"/>
                </a:lnTo>
                <a:lnTo>
                  <a:pt x="56713" y="20666"/>
                </a:lnTo>
                <a:lnTo>
                  <a:pt x="56748" y="20490"/>
                </a:lnTo>
                <a:lnTo>
                  <a:pt x="56801" y="20296"/>
                </a:lnTo>
                <a:lnTo>
                  <a:pt x="56748" y="20331"/>
                </a:lnTo>
                <a:lnTo>
                  <a:pt x="56731" y="20349"/>
                </a:lnTo>
                <a:lnTo>
                  <a:pt x="56607" y="20701"/>
                </a:lnTo>
                <a:lnTo>
                  <a:pt x="56502" y="21054"/>
                </a:lnTo>
                <a:lnTo>
                  <a:pt x="56466" y="21177"/>
                </a:lnTo>
                <a:lnTo>
                  <a:pt x="56414" y="21283"/>
                </a:lnTo>
                <a:lnTo>
                  <a:pt x="56343" y="21371"/>
                </a:lnTo>
                <a:lnTo>
                  <a:pt x="56273" y="21459"/>
                </a:lnTo>
                <a:lnTo>
                  <a:pt x="56185" y="21529"/>
                </a:lnTo>
                <a:lnTo>
                  <a:pt x="56096" y="21582"/>
                </a:lnTo>
                <a:lnTo>
                  <a:pt x="55991" y="21635"/>
                </a:lnTo>
                <a:lnTo>
                  <a:pt x="55885" y="21670"/>
                </a:lnTo>
                <a:lnTo>
                  <a:pt x="55638" y="21723"/>
                </a:lnTo>
                <a:lnTo>
                  <a:pt x="55674" y="21512"/>
                </a:lnTo>
                <a:lnTo>
                  <a:pt x="55726" y="21300"/>
                </a:lnTo>
                <a:lnTo>
                  <a:pt x="55850" y="20877"/>
                </a:lnTo>
                <a:lnTo>
                  <a:pt x="55973" y="20455"/>
                </a:lnTo>
                <a:lnTo>
                  <a:pt x="56026" y="20226"/>
                </a:lnTo>
                <a:lnTo>
                  <a:pt x="56061" y="19997"/>
                </a:lnTo>
                <a:lnTo>
                  <a:pt x="55955" y="20243"/>
                </a:lnTo>
                <a:lnTo>
                  <a:pt x="55867" y="20472"/>
                </a:lnTo>
                <a:lnTo>
                  <a:pt x="55709" y="20913"/>
                </a:lnTo>
                <a:lnTo>
                  <a:pt x="55550" y="21353"/>
                </a:lnTo>
                <a:lnTo>
                  <a:pt x="55462" y="21565"/>
                </a:lnTo>
                <a:lnTo>
                  <a:pt x="55374" y="21794"/>
                </a:lnTo>
                <a:lnTo>
                  <a:pt x="55304" y="21723"/>
                </a:lnTo>
                <a:lnTo>
                  <a:pt x="55268" y="21653"/>
                </a:lnTo>
                <a:lnTo>
                  <a:pt x="55180" y="21406"/>
                </a:lnTo>
                <a:lnTo>
                  <a:pt x="55127" y="21142"/>
                </a:lnTo>
                <a:lnTo>
                  <a:pt x="55092" y="20895"/>
                </a:lnTo>
                <a:lnTo>
                  <a:pt x="55092" y="20631"/>
                </a:lnTo>
                <a:lnTo>
                  <a:pt x="55127" y="20331"/>
                </a:lnTo>
                <a:lnTo>
                  <a:pt x="55163" y="20049"/>
                </a:lnTo>
                <a:lnTo>
                  <a:pt x="55286" y="19468"/>
                </a:lnTo>
                <a:lnTo>
                  <a:pt x="55304" y="19398"/>
                </a:lnTo>
                <a:lnTo>
                  <a:pt x="55286" y="19309"/>
                </a:lnTo>
                <a:lnTo>
                  <a:pt x="55251" y="19380"/>
                </a:lnTo>
                <a:lnTo>
                  <a:pt x="55216" y="19450"/>
                </a:lnTo>
                <a:lnTo>
                  <a:pt x="55004" y="20190"/>
                </a:lnTo>
                <a:lnTo>
                  <a:pt x="54951" y="20402"/>
                </a:lnTo>
                <a:lnTo>
                  <a:pt x="54916" y="20613"/>
                </a:lnTo>
                <a:lnTo>
                  <a:pt x="54846" y="20596"/>
                </a:lnTo>
                <a:lnTo>
                  <a:pt x="54810" y="20560"/>
                </a:lnTo>
                <a:lnTo>
                  <a:pt x="54757" y="20472"/>
                </a:lnTo>
                <a:lnTo>
                  <a:pt x="54687" y="20296"/>
                </a:lnTo>
                <a:lnTo>
                  <a:pt x="54634" y="20120"/>
                </a:lnTo>
                <a:lnTo>
                  <a:pt x="54599" y="19944"/>
                </a:lnTo>
                <a:lnTo>
                  <a:pt x="54581" y="19767"/>
                </a:lnTo>
                <a:lnTo>
                  <a:pt x="54564" y="19591"/>
                </a:lnTo>
                <a:lnTo>
                  <a:pt x="54581" y="19415"/>
                </a:lnTo>
                <a:lnTo>
                  <a:pt x="54599" y="19221"/>
                </a:lnTo>
                <a:lnTo>
                  <a:pt x="54617" y="19045"/>
                </a:lnTo>
                <a:lnTo>
                  <a:pt x="54705" y="18640"/>
                </a:lnTo>
                <a:lnTo>
                  <a:pt x="54810" y="18217"/>
                </a:lnTo>
                <a:lnTo>
                  <a:pt x="54828" y="18129"/>
                </a:lnTo>
                <a:lnTo>
                  <a:pt x="54828" y="18023"/>
                </a:lnTo>
                <a:lnTo>
                  <a:pt x="54775" y="18094"/>
                </a:lnTo>
                <a:lnTo>
                  <a:pt x="54740" y="18182"/>
                </a:lnTo>
                <a:lnTo>
                  <a:pt x="54687" y="18340"/>
                </a:lnTo>
                <a:lnTo>
                  <a:pt x="54634" y="18499"/>
                </a:lnTo>
                <a:lnTo>
                  <a:pt x="54581" y="18658"/>
                </a:lnTo>
                <a:lnTo>
                  <a:pt x="54528" y="18834"/>
                </a:lnTo>
                <a:lnTo>
                  <a:pt x="54493" y="18992"/>
                </a:lnTo>
                <a:lnTo>
                  <a:pt x="54423" y="19168"/>
                </a:lnTo>
                <a:lnTo>
                  <a:pt x="54335" y="19345"/>
                </a:lnTo>
                <a:lnTo>
                  <a:pt x="54264" y="19080"/>
                </a:lnTo>
                <a:lnTo>
                  <a:pt x="54247" y="18957"/>
                </a:lnTo>
                <a:lnTo>
                  <a:pt x="54229" y="18816"/>
                </a:lnTo>
                <a:lnTo>
                  <a:pt x="54229" y="18693"/>
                </a:lnTo>
                <a:lnTo>
                  <a:pt x="54229" y="18569"/>
                </a:lnTo>
                <a:lnTo>
                  <a:pt x="54282" y="18323"/>
                </a:lnTo>
                <a:lnTo>
                  <a:pt x="54370" y="18041"/>
                </a:lnTo>
                <a:lnTo>
                  <a:pt x="54476" y="17741"/>
                </a:lnTo>
                <a:lnTo>
                  <a:pt x="54687" y="17178"/>
                </a:lnTo>
                <a:lnTo>
                  <a:pt x="54775" y="17019"/>
                </a:lnTo>
                <a:lnTo>
                  <a:pt x="54846" y="16878"/>
                </a:lnTo>
                <a:lnTo>
                  <a:pt x="54951" y="16720"/>
                </a:lnTo>
                <a:lnTo>
                  <a:pt x="55039" y="16596"/>
                </a:lnTo>
                <a:lnTo>
                  <a:pt x="55163" y="16455"/>
                </a:lnTo>
                <a:lnTo>
                  <a:pt x="55286" y="16332"/>
                </a:lnTo>
                <a:lnTo>
                  <a:pt x="55409" y="16226"/>
                </a:lnTo>
                <a:lnTo>
                  <a:pt x="55550" y="16121"/>
                </a:lnTo>
                <a:lnTo>
                  <a:pt x="55638" y="16032"/>
                </a:lnTo>
                <a:lnTo>
                  <a:pt x="55691" y="15997"/>
                </a:lnTo>
                <a:lnTo>
                  <a:pt x="55709" y="15944"/>
                </a:lnTo>
                <a:lnTo>
                  <a:pt x="55762" y="15874"/>
                </a:lnTo>
                <a:lnTo>
                  <a:pt x="55797" y="15821"/>
                </a:lnTo>
                <a:lnTo>
                  <a:pt x="55850" y="15768"/>
                </a:lnTo>
                <a:lnTo>
                  <a:pt x="55920" y="15733"/>
                </a:lnTo>
                <a:lnTo>
                  <a:pt x="56061" y="15680"/>
                </a:lnTo>
                <a:lnTo>
                  <a:pt x="56202" y="15662"/>
                </a:lnTo>
                <a:close/>
                <a:moveTo>
                  <a:pt x="40504" y="20701"/>
                </a:moveTo>
                <a:lnTo>
                  <a:pt x="40557" y="20719"/>
                </a:lnTo>
                <a:lnTo>
                  <a:pt x="40645" y="20772"/>
                </a:lnTo>
                <a:lnTo>
                  <a:pt x="40839" y="20895"/>
                </a:lnTo>
                <a:lnTo>
                  <a:pt x="41015" y="21036"/>
                </a:lnTo>
                <a:lnTo>
                  <a:pt x="41209" y="21195"/>
                </a:lnTo>
                <a:lnTo>
                  <a:pt x="41368" y="21371"/>
                </a:lnTo>
                <a:lnTo>
                  <a:pt x="41544" y="21547"/>
                </a:lnTo>
                <a:lnTo>
                  <a:pt x="41632" y="21670"/>
                </a:lnTo>
                <a:lnTo>
                  <a:pt x="41720" y="21829"/>
                </a:lnTo>
                <a:lnTo>
                  <a:pt x="41720" y="21829"/>
                </a:lnTo>
                <a:lnTo>
                  <a:pt x="41403" y="21600"/>
                </a:lnTo>
                <a:lnTo>
                  <a:pt x="41033" y="21265"/>
                </a:lnTo>
                <a:lnTo>
                  <a:pt x="40680" y="20948"/>
                </a:lnTo>
                <a:lnTo>
                  <a:pt x="40451" y="20719"/>
                </a:lnTo>
                <a:lnTo>
                  <a:pt x="40504" y="20701"/>
                </a:lnTo>
                <a:close/>
                <a:moveTo>
                  <a:pt x="44468" y="20860"/>
                </a:moveTo>
                <a:lnTo>
                  <a:pt x="44451" y="21054"/>
                </a:lnTo>
                <a:lnTo>
                  <a:pt x="44416" y="21247"/>
                </a:lnTo>
                <a:lnTo>
                  <a:pt x="44292" y="21600"/>
                </a:lnTo>
                <a:lnTo>
                  <a:pt x="43834" y="21600"/>
                </a:lnTo>
                <a:lnTo>
                  <a:pt x="43605" y="21617"/>
                </a:lnTo>
                <a:lnTo>
                  <a:pt x="43394" y="21635"/>
                </a:lnTo>
                <a:lnTo>
                  <a:pt x="43165" y="21670"/>
                </a:lnTo>
                <a:lnTo>
                  <a:pt x="42953" y="21723"/>
                </a:lnTo>
                <a:lnTo>
                  <a:pt x="42530" y="21829"/>
                </a:lnTo>
                <a:lnTo>
                  <a:pt x="42495" y="21794"/>
                </a:lnTo>
                <a:lnTo>
                  <a:pt x="42495" y="21758"/>
                </a:lnTo>
                <a:lnTo>
                  <a:pt x="42513" y="21688"/>
                </a:lnTo>
                <a:lnTo>
                  <a:pt x="42548" y="21582"/>
                </a:lnTo>
                <a:lnTo>
                  <a:pt x="42618" y="21476"/>
                </a:lnTo>
                <a:lnTo>
                  <a:pt x="42671" y="21388"/>
                </a:lnTo>
                <a:lnTo>
                  <a:pt x="42742" y="21300"/>
                </a:lnTo>
                <a:lnTo>
                  <a:pt x="42830" y="21230"/>
                </a:lnTo>
                <a:lnTo>
                  <a:pt x="42918" y="21177"/>
                </a:lnTo>
                <a:lnTo>
                  <a:pt x="43024" y="21124"/>
                </a:lnTo>
                <a:lnTo>
                  <a:pt x="43147" y="21089"/>
                </a:lnTo>
                <a:lnTo>
                  <a:pt x="44363" y="20860"/>
                </a:lnTo>
                <a:close/>
                <a:moveTo>
                  <a:pt x="26903" y="16649"/>
                </a:moveTo>
                <a:lnTo>
                  <a:pt x="27009" y="16667"/>
                </a:lnTo>
                <a:lnTo>
                  <a:pt x="27150" y="16720"/>
                </a:lnTo>
                <a:lnTo>
                  <a:pt x="27273" y="16755"/>
                </a:lnTo>
                <a:lnTo>
                  <a:pt x="27414" y="16825"/>
                </a:lnTo>
                <a:lnTo>
                  <a:pt x="27520" y="16896"/>
                </a:lnTo>
                <a:lnTo>
                  <a:pt x="27749" y="17072"/>
                </a:lnTo>
                <a:lnTo>
                  <a:pt x="27960" y="17248"/>
                </a:lnTo>
                <a:lnTo>
                  <a:pt x="28154" y="17442"/>
                </a:lnTo>
                <a:lnTo>
                  <a:pt x="28330" y="17636"/>
                </a:lnTo>
                <a:lnTo>
                  <a:pt x="28506" y="17847"/>
                </a:lnTo>
                <a:lnTo>
                  <a:pt x="28665" y="18076"/>
                </a:lnTo>
                <a:lnTo>
                  <a:pt x="28806" y="18305"/>
                </a:lnTo>
                <a:lnTo>
                  <a:pt x="28947" y="18552"/>
                </a:lnTo>
                <a:lnTo>
                  <a:pt x="28947" y="18587"/>
                </a:lnTo>
                <a:lnTo>
                  <a:pt x="28947" y="18640"/>
                </a:lnTo>
                <a:lnTo>
                  <a:pt x="28929" y="18693"/>
                </a:lnTo>
                <a:lnTo>
                  <a:pt x="28841" y="18658"/>
                </a:lnTo>
                <a:lnTo>
                  <a:pt x="28788" y="18605"/>
                </a:lnTo>
                <a:lnTo>
                  <a:pt x="28665" y="18499"/>
                </a:lnTo>
                <a:lnTo>
                  <a:pt x="28453" y="18270"/>
                </a:lnTo>
                <a:lnTo>
                  <a:pt x="28242" y="18023"/>
                </a:lnTo>
                <a:lnTo>
                  <a:pt x="28136" y="17918"/>
                </a:lnTo>
                <a:lnTo>
                  <a:pt x="28013" y="17830"/>
                </a:lnTo>
                <a:lnTo>
                  <a:pt x="27978" y="17865"/>
                </a:lnTo>
                <a:lnTo>
                  <a:pt x="27978" y="17900"/>
                </a:lnTo>
                <a:lnTo>
                  <a:pt x="28013" y="17953"/>
                </a:lnTo>
                <a:lnTo>
                  <a:pt x="28295" y="18288"/>
                </a:lnTo>
                <a:lnTo>
                  <a:pt x="28365" y="18376"/>
                </a:lnTo>
                <a:lnTo>
                  <a:pt x="28418" y="18464"/>
                </a:lnTo>
                <a:lnTo>
                  <a:pt x="28471" y="18569"/>
                </a:lnTo>
                <a:lnTo>
                  <a:pt x="28489" y="18693"/>
                </a:lnTo>
                <a:lnTo>
                  <a:pt x="28348" y="18746"/>
                </a:lnTo>
                <a:lnTo>
                  <a:pt x="28277" y="18763"/>
                </a:lnTo>
                <a:lnTo>
                  <a:pt x="28207" y="18763"/>
                </a:lnTo>
                <a:lnTo>
                  <a:pt x="28136" y="18746"/>
                </a:lnTo>
                <a:lnTo>
                  <a:pt x="28066" y="18728"/>
                </a:lnTo>
                <a:lnTo>
                  <a:pt x="28013" y="18693"/>
                </a:lnTo>
                <a:lnTo>
                  <a:pt x="27943" y="18622"/>
                </a:lnTo>
                <a:lnTo>
                  <a:pt x="27749" y="18446"/>
                </a:lnTo>
                <a:lnTo>
                  <a:pt x="27555" y="18270"/>
                </a:lnTo>
                <a:lnTo>
                  <a:pt x="27502" y="18305"/>
                </a:lnTo>
                <a:lnTo>
                  <a:pt x="27502" y="18340"/>
                </a:lnTo>
                <a:lnTo>
                  <a:pt x="27502" y="18358"/>
                </a:lnTo>
                <a:lnTo>
                  <a:pt x="27520" y="18393"/>
                </a:lnTo>
                <a:lnTo>
                  <a:pt x="27819" y="18798"/>
                </a:lnTo>
                <a:lnTo>
                  <a:pt x="27925" y="18922"/>
                </a:lnTo>
                <a:lnTo>
                  <a:pt x="27960" y="18992"/>
                </a:lnTo>
                <a:lnTo>
                  <a:pt x="27960" y="19045"/>
                </a:lnTo>
                <a:lnTo>
                  <a:pt x="27960" y="19098"/>
                </a:lnTo>
                <a:lnTo>
                  <a:pt x="27943" y="19151"/>
                </a:lnTo>
                <a:lnTo>
                  <a:pt x="27872" y="19309"/>
                </a:lnTo>
                <a:lnTo>
                  <a:pt x="27731" y="19503"/>
                </a:lnTo>
                <a:lnTo>
                  <a:pt x="27555" y="19398"/>
                </a:lnTo>
                <a:lnTo>
                  <a:pt x="27414" y="19292"/>
                </a:lnTo>
                <a:lnTo>
                  <a:pt x="27150" y="19045"/>
                </a:lnTo>
                <a:lnTo>
                  <a:pt x="26639" y="18552"/>
                </a:lnTo>
                <a:lnTo>
                  <a:pt x="26604" y="18605"/>
                </a:lnTo>
                <a:lnTo>
                  <a:pt x="26604" y="18622"/>
                </a:lnTo>
                <a:lnTo>
                  <a:pt x="26639" y="18675"/>
                </a:lnTo>
                <a:lnTo>
                  <a:pt x="27291" y="19486"/>
                </a:lnTo>
                <a:lnTo>
                  <a:pt x="27502" y="19767"/>
                </a:lnTo>
                <a:lnTo>
                  <a:pt x="27432" y="19856"/>
                </a:lnTo>
                <a:lnTo>
                  <a:pt x="27361" y="19944"/>
                </a:lnTo>
                <a:lnTo>
                  <a:pt x="27291" y="20014"/>
                </a:lnTo>
                <a:lnTo>
                  <a:pt x="27185" y="20102"/>
                </a:lnTo>
                <a:lnTo>
                  <a:pt x="26974" y="19926"/>
                </a:lnTo>
                <a:lnTo>
                  <a:pt x="26744" y="19732"/>
                </a:lnTo>
                <a:lnTo>
                  <a:pt x="26533" y="19556"/>
                </a:lnTo>
                <a:lnTo>
                  <a:pt x="26304" y="19380"/>
                </a:lnTo>
                <a:lnTo>
                  <a:pt x="26392" y="19503"/>
                </a:lnTo>
                <a:lnTo>
                  <a:pt x="26480" y="19609"/>
                </a:lnTo>
                <a:lnTo>
                  <a:pt x="26656" y="19820"/>
                </a:lnTo>
                <a:lnTo>
                  <a:pt x="26833" y="20049"/>
                </a:lnTo>
                <a:lnTo>
                  <a:pt x="26903" y="20155"/>
                </a:lnTo>
                <a:lnTo>
                  <a:pt x="26974" y="20278"/>
                </a:lnTo>
                <a:lnTo>
                  <a:pt x="26903" y="20402"/>
                </a:lnTo>
                <a:lnTo>
                  <a:pt x="26833" y="20472"/>
                </a:lnTo>
                <a:lnTo>
                  <a:pt x="26762" y="20543"/>
                </a:lnTo>
                <a:lnTo>
                  <a:pt x="26621" y="20613"/>
                </a:lnTo>
                <a:lnTo>
                  <a:pt x="26463" y="20507"/>
                </a:lnTo>
                <a:lnTo>
                  <a:pt x="26304" y="20384"/>
                </a:lnTo>
                <a:lnTo>
                  <a:pt x="26145" y="20261"/>
                </a:lnTo>
                <a:lnTo>
                  <a:pt x="25969" y="20137"/>
                </a:lnTo>
                <a:lnTo>
                  <a:pt x="25969" y="20137"/>
                </a:lnTo>
                <a:lnTo>
                  <a:pt x="26005" y="20226"/>
                </a:lnTo>
                <a:lnTo>
                  <a:pt x="26057" y="20314"/>
                </a:lnTo>
                <a:lnTo>
                  <a:pt x="26198" y="20455"/>
                </a:lnTo>
                <a:lnTo>
                  <a:pt x="26480" y="20754"/>
                </a:lnTo>
                <a:lnTo>
                  <a:pt x="26392" y="21071"/>
                </a:lnTo>
                <a:lnTo>
                  <a:pt x="26286" y="21424"/>
                </a:lnTo>
                <a:lnTo>
                  <a:pt x="26198" y="21388"/>
                </a:lnTo>
                <a:lnTo>
                  <a:pt x="26128" y="21353"/>
                </a:lnTo>
                <a:lnTo>
                  <a:pt x="25494" y="20877"/>
                </a:lnTo>
                <a:lnTo>
                  <a:pt x="25282" y="20719"/>
                </a:lnTo>
                <a:lnTo>
                  <a:pt x="25282" y="20719"/>
                </a:lnTo>
                <a:lnTo>
                  <a:pt x="25370" y="20877"/>
                </a:lnTo>
                <a:lnTo>
                  <a:pt x="25441" y="21001"/>
                </a:lnTo>
                <a:lnTo>
                  <a:pt x="25564" y="21124"/>
                </a:lnTo>
                <a:lnTo>
                  <a:pt x="25740" y="21283"/>
                </a:lnTo>
                <a:lnTo>
                  <a:pt x="26005" y="21494"/>
                </a:lnTo>
                <a:lnTo>
                  <a:pt x="26128" y="21617"/>
                </a:lnTo>
                <a:lnTo>
                  <a:pt x="26251" y="21741"/>
                </a:lnTo>
                <a:lnTo>
                  <a:pt x="26163" y="21829"/>
                </a:lnTo>
                <a:lnTo>
                  <a:pt x="26057" y="21899"/>
                </a:lnTo>
                <a:lnTo>
                  <a:pt x="25846" y="22023"/>
                </a:lnTo>
                <a:lnTo>
                  <a:pt x="25670" y="21935"/>
                </a:lnTo>
                <a:lnTo>
                  <a:pt x="25582" y="21882"/>
                </a:lnTo>
                <a:lnTo>
                  <a:pt x="25511" y="21829"/>
                </a:lnTo>
                <a:lnTo>
                  <a:pt x="25300" y="21635"/>
                </a:lnTo>
                <a:lnTo>
                  <a:pt x="25071" y="21476"/>
                </a:lnTo>
                <a:lnTo>
                  <a:pt x="24595" y="21177"/>
                </a:lnTo>
                <a:lnTo>
                  <a:pt x="24278" y="20966"/>
                </a:lnTo>
                <a:lnTo>
                  <a:pt x="23943" y="20754"/>
                </a:lnTo>
                <a:lnTo>
                  <a:pt x="23890" y="20701"/>
                </a:lnTo>
                <a:lnTo>
                  <a:pt x="23837" y="20666"/>
                </a:lnTo>
                <a:lnTo>
                  <a:pt x="23802" y="20613"/>
                </a:lnTo>
                <a:lnTo>
                  <a:pt x="23767" y="20543"/>
                </a:lnTo>
                <a:lnTo>
                  <a:pt x="23749" y="20419"/>
                </a:lnTo>
                <a:lnTo>
                  <a:pt x="23767" y="20278"/>
                </a:lnTo>
                <a:lnTo>
                  <a:pt x="23837" y="19891"/>
                </a:lnTo>
                <a:lnTo>
                  <a:pt x="23908" y="19486"/>
                </a:lnTo>
                <a:lnTo>
                  <a:pt x="23943" y="19327"/>
                </a:lnTo>
                <a:lnTo>
                  <a:pt x="23996" y="19186"/>
                </a:lnTo>
                <a:lnTo>
                  <a:pt x="24066" y="19045"/>
                </a:lnTo>
                <a:lnTo>
                  <a:pt x="24155" y="18922"/>
                </a:lnTo>
                <a:lnTo>
                  <a:pt x="24243" y="18816"/>
                </a:lnTo>
                <a:lnTo>
                  <a:pt x="24366" y="18710"/>
                </a:lnTo>
                <a:lnTo>
                  <a:pt x="24489" y="18622"/>
                </a:lnTo>
                <a:lnTo>
                  <a:pt x="24648" y="18552"/>
                </a:lnTo>
                <a:lnTo>
                  <a:pt x="24895" y="18429"/>
                </a:lnTo>
                <a:lnTo>
                  <a:pt x="25071" y="18340"/>
                </a:lnTo>
                <a:lnTo>
                  <a:pt x="25247" y="18235"/>
                </a:lnTo>
                <a:lnTo>
                  <a:pt x="25405" y="18111"/>
                </a:lnTo>
                <a:lnTo>
                  <a:pt x="25564" y="17988"/>
                </a:lnTo>
                <a:lnTo>
                  <a:pt x="25705" y="17847"/>
                </a:lnTo>
                <a:lnTo>
                  <a:pt x="25828" y="17689"/>
                </a:lnTo>
                <a:lnTo>
                  <a:pt x="25952" y="17530"/>
                </a:lnTo>
                <a:lnTo>
                  <a:pt x="26057" y="17354"/>
                </a:lnTo>
                <a:lnTo>
                  <a:pt x="26198" y="17125"/>
                </a:lnTo>
                <a:lnTo>
                  <a:pt x="26339" y="16896"/>
                </a:lnTo>
                <a:lnTo>
                  <a:pt x="26410" y="16825"/>
                </a:lnTo>
                <a:lnTo>
                  <a:pt x="26480" y="16755"/>
                </a:lnTo>
                <a:lnTo>
                  <a:pt x="26551" y="16720"/>
                </a:lnTo>
                <a:lnTo>
                  <a:pt x="26639" y="16684"/>
                </a:lnTo>
                <a:lnTo>
                  <a:pt x="26727" y="16649"/>
                </a:lnTo>
                <a:close/>
                <a:moveTo>
                  <a:pt x="33880" y="22023"/>
                </a:moveTo>
                <a:lnTo>
                  <a:pt x="33968" y="22058"/>
                </a:lnTo>
                <a:lnTo>
                  <a:pt x="34003" y="22075"/>
                </a:lnTo>
                <a:lnTo>
                  <a:pt x="34003" y="22128"/>
                </a:lnTo>
                <a:lnTo>
                  <a:pt x="34003" y="22216"/>
                </a:lnTo>
                <a:lnTo>
                  <a:pt x="33880" y="22023"/>
                </a:lnTo>
                <a:close/>
                <a:moveTo>
                  <a:pt x="24454" y="22322"/>
                </a:moveTo>
                <a:lnTo>
                  <a:pt x="24472" y="22323"/>
                </a:lnTo>
                <a:lnTo>
                  <a:pt x="24472" y="22323"/>
                </a:lnTo>
                <a:lnTo>
                  <a:pt x="24472" y="22322"/>
                </a:lnTo>
                <a:close/>
                <a:moveTo>
                  <a:pt x="35377" y="22798"/>
                </a:moveTo>
                <a:lnTo>
                  <a:pt x="35377" y="22815"/>
                </a:lnTo>
                <a:lnTo>
                  <a:pt x="35395" y="22815"/>
                </a:lnTo>
                <a:lnTo>
                  <a:pt x="35377" y="22798"/>
                </a:lnTo>
                <a:close/>
                <a:moveTo>
                  <a:pt x="31801" y="22604"/>
                </a:moveTo>
                <a:lnTo>
                  <a:pt x="31871" y="22622"/>
                </a:lnTo>
                <a:lnTo>
                  <a:pt x="31924" y="22657"/>
                </a:lnTo>
                <a:lnTo>
                  <a:pt x="31942" y="22692"/>
                </a:lnTo>
                <a:lnTo>
                  <a:pt x="31959" y="22745"/>
                </a:lnTo>
                <a:lnTo>
                  <a:pt x="31942" y="22798"/>
                </a:lnTo>
                <a:lnTo>
                  <a:pt x="31907" y="22851"/>
                </a:lnTo>
                <a:lnTo>
                  <a:pt x="31871" y="22886"/>
                </a:lnTo>
                <a:lnTo>
                  <a:pt x="31836" y="22904"/>
                </a:lnTo>
                <a:lnTo>
                  <a:pt x="31783" y="22939"/>
                </a:lnTo>
                <a:lnTo>
                  <a:pt x="31678" y="22939"/>
                </a:lnTo>
                <a:lnTo>
                  <a:pt x="31625" y="22904"/>
                </a:lnTo>
                <a:lnTo>
                  <a:pt x="31607" y="22886"/>
                </a:lnTo>
                <a:lnTo>
                  <a:pt x="31607" y="22780"/>
                </a:lnTo>
                <a:lnTo>
                  <a:pt x="31625" y="22657"/>
                </a:lnTo>
                <a:lnTo>
                  <a:pt x="31660" y="22622"/>
                </a:lnTo>
                <a:lnTo>
                  <a:pt x="31695" y="22604"/>
                </a:lnTo>
                <a:close/>
                <a:moveTo>
                  <a:pt x="33263" y="21794"/>
                </a:moveTo>
                <a:lnTo>
                  <a:pt x="33351" y="21811"/>
                </a:lnTo>
                <a:lnTo>
                  <a:pt x="33422" y="21846"/>
                </a:lnTo>
                <a:lnTo>
                  <a:pt x="33492" y="21899"/>
                </a:lnTo>
                <a:lnTo>
                  <a:pt x="33739" y="22146"/>
                </a:lnTo>
                <a:lnTo>
                  <a:pt x="33986" y="22410"/>
                </a:lnTo>
                <a:lnTo>
                  <a:pt x="34038" y="22481"/>
                </a:lnTo>
                <a:lnTo>
                  <a:pt x="34074" y="22551"/>
                </a:lnTo>
                <a:lnTo>
                  <a:pt x="34109" y="22622"/>
                </a:lnTo>
                <a:lnTo>
                  <a:pt x="34127" y="22710"/>
                </a:lnTo>
                <a:lnTo>
                  <a:pt x="34127" y="22886"/>
                </a:lnTo>
                <a:lnTo>
                  <a:pt x="34109" y="23062"/>
                </a:lnTo>
                <a:lnTo>
                  <a:pt x="34038" y="23044"/>
                </a:lnTo>
                <a:lnTo>
                  <a:pt x="34003" y="23027"/>
                </a:lnTo>
                <a:lnTo>
                  <a:pt x="33228" y="22111"/>
                </a:lnTo>
                <a:lnTo>
                  <a:pt x="33175" y="22023"/>
                </a:lnTo>
                <a:lnTo>
                  <a:pt x="33140" y="21952"/>
                </a:lnTo>
                <a:lnTo>
                  <a:pt x="33140" y="21882"/>
                </a:lnTo>
                <a:lnTo>
                  <a:pt x="33175" y="21794"/>
                </a:lnTo>
                <a:close/>
                <a:moveTo>
                  <a:pt x="40451" y="21124"/>
                </a:moveTo>
                <a:lnTo>
                  <a:pt x="40628" y="21212"/>
                </a:lnTo>
                <a:lnTo>
                  <a:pt x="40786" y="21318"/>
                </a:lnTo>
                <a:lnTo>
                  <a:pt x="40962" y="21459"/>
                </a:lnTo>
                <a:lnTo>
                  <a:pt x="41139" y="21617"/>
                </a:lnTo>
                <a:lnTo>
                  <a:pt x="41315" y="21776"/>
                </a:lnTo>
                <a:lnTo>
                  <a:pt x="41456" y="21952"/>
                </a:lnTo>
                <a:lnTo>
                  <a:pt x="41597" y="22111"/>
                </a:lnTo>
                <a:lnTo>
                  <a:pt x="41702" y="22269"/>
                </a:lnTo>
                <a:lnTo>
                  <a:pt x="41315" y="22410"/>
                </a:lnTo>
                <a:lnTo>
                  <a:pt x="40962" y="22569"/>
                </a:lnTo>
                <a:lnTo>
                  <a:pt x="40786" y="22674"/>
                </a:lnTo>
                <a:lnTo>
                  <a:pt x="40628" y="22798"/>
                </a:lnTo>
                <a:lnTo>
                  <a:pt x="40487" y="22956"/>
                </a:lnTo>
                <a:lnTo>
                  <a:pt x="40363" y="23115"/>
                </a:lnTo>
                <a:lnTo>
                  <a:pt x="40328" y="23027"/>
                </a:lnTo>
                <a:lnTo>
                  <a:pt x="40311" y="22956"/>
                </a:lnTo>
                <a:lnTo>
                  <a:pt x="40311" y="22868"/>
                </a:lnTo>
                <a:lnTo>
                  <a:pt x="40311" y="22727"/>
                </a:lnTo>
                <a:lnTo>
                  <a:pt x="40346" y="22322"/>
                </a:lnTo>
                <a:lnTo>
                  <a:pt x="40381" y="21952"/>
                </a:lnTo>
                <a:lnTo>
                  <a:pt x="40399" y="21547"/>
                </a:lnTo>
                <a:lnTo>
                  <a:pt x="40451" y="21124"/>
                </a:lnTo>
                <a:close/>
                <a:moveTo>
                  <a:pt x="60941" y="22851"/>
                </a:moveTo>
                <a:lnTo>
                  <a:pt x="61188" y="22868"/>
                </a:lnTo>
                <a:lnTo>
                  <a:pt x="61417" y="22939"/>
                </a:lnTo>
                <a:lnTo>
                  <a:pt x="61505" y="22956"/>
                </a:lnTo>
                <a:lnTo>
                  <a:pt x="61611" y="23009"/>
                </a:lnTo>
                <a:lnTo>
                  <a:pt x="61717" y="23062"/>
                </a:lnTo>
                <a:lnTo>
                  <a:pt x="61805" y="23168"/>
                </a:lnTo>
                <a:lnTo>
                  <a:pt x="61470" y="23168"/>
                </a:lnTo>
                <a:lnTo>
                  <a:pt x="61170" y="23133"/>
                </a:lnTo>
                <a:lnTo>
                  <a:pt x="60924" y="23115"/>
                </a:lnTo>
                <a:lnTo>
                  <a:pt x="60677" y="23097"/>
                </a:lnTo>
                <a:lnTo>
                  <a:pt x="60448" y="23080"/>
                </a:lnTo>
                <a:lnTo>
                  <a:pt x="60201" y="23027"/>
                </a:lnTo>
                <a:lnTo>
                  <a:pt x="60342" y="22921"/>
                </a:lnTo>
                <a:lnTo>
                  <a:pt x="60395" y="22904"/>
                </a:lnTo>
                <a:lnTo>
                  <a:pt x="60483" y="22886"/>
                </a:lnTo>
                <a:lnTo>
                  <a:pt x="60712" y="22851"/>
                </a:lnTo>
                <a:close/>
                <a:moveTo>
                  <a:pt x="32224" y="22886"/>
                </a:moveTo>
                <a:lnTo>
                  <a:pt x="32312" y="22921"/>
                </a:lnTo>
                <a:lnTo>
                  <a:pt x="32347" y="22992"/>
                </a:lnTo>
                <a:lnTo>
                  <a:pt x="32435" y="23185"/>
                </a:lnTo>
                <a:lnTo>
                  <a:pt x="32294" y="23133"/>
                </a:lnTo>
                <a:lnTo>
                  <a:pt x="32206" y="23080"/>
                </a:lnTo>
                <a:lnTo>
                  <a:pt x="32171" y="23027"/>
                </a:lnTo>
                <a:lnTo>
                  <a:pt x="32171" y="22974"/>
                </a:lnTo>
                <a:lnTo>
                  <a:pt x="32188" y="22939"/>
                </a:lnTo>
                <a:lnTo>
                  <a:pt x="32224" y="22886"/>
                </a:lnTo>
                <a:close/>
                <a:moveTo>
                  <a:pt x="59761" y="22586"/>
                </a:moveTo>
                <a:lnTo>
                  <a:pt x="59884" y="22604"/>
                </a:lnTo>
                <a:lnTo>
                  <a:pt x="59990" y="22622"/>
                </a:lnTo>
                <a:lnTo>
                  <a:pt x="60078" y="22657"/>
                </a:lnTo>
                <a:lnTo>
                  <a:pt x="60166" y="22710"/>
                </a:lnTo>
                <a:lnTo>
                  <a:pt x="60043" y="22798"/>
                </a:lnTo>
                <a:lnTo>
                  <a:pt x="59884" y="22904"/>
                </a:lnTo>
                <a:lnTo>
                  <a:pt x="59726" y="22974"/>
                </a:lnTo>
                <a:lnTo>
                  <a:pt x="59567" y="23027"/>
                </a:lnTo>
                <a:lnTo>
                  <a:pt x="59479" y="23044"/>
                </a:lnTo>
                <a:lnTo>
                  <a:pt x="59391" y="23044"/>
                </a:lnTo>
                <a:lnTo>
                  <a:pt x="59303" y="23027"/>
                </a:lnTo>
                <a:lnTo>
                  <a:pt x="59144" y="22992"/>
                </a:lnTo>
                <a:lnTo>
                  <a:pt x="59462" y="22798"/>
                </a:lnTo>
                <a:lnTo>
                  <a:pt x="59303" y="22780"/>
                </a:lnTo>
                <a:lnTo>
                  <a:pt x="59162" y="22798"/>
                </a:lnTo>
                <a:lnTo>
                  <a:pt x="59039" y="22833"/>
                </a:lnTo>
                <a:lnTo>
                  <a:pt x="58898" y="22904"/>
                </a:lnTo>
                <a:lnTo>
                  <a:pt x="58686" y="23062"/>
                </a:lnTo>
                <a:lnTo>
                  <a:pt x="58616" y="23115"/>
                </a:lnTo>
                <a:lnTo>
                  <a:pt x="58528" y="23150"/>
                </a:lnTo>
                <a:lnTo>
                  <a:pt x="58457" y="23168"/>
                </a:lnTo>
                <a:lnTo>
                  <a:pt x="58369" y="23185"/>
                </a:lnTo>
                <a:lnTo>
                  <a:pt x="58334" y="23168"/>
                </a:lnTo>
                <a:lnTo>
                  <a:pt x="58281" y="23150"/>
                </a:lnTo>
                <a:lnTo>
                  <a:pt x="58369" y="23062"/>
                </a:lnTo>
                <a:lnTo>
                  <a:pt x="58475" y="22992"/>
                </a:lnTo>
                <a:lnTo>
                  <a:pt x="58704" y="22851"/>
                </a:lnTo>
                <a:lnTo>
                  <a:pt x="58951" y="22727"/>
                </a:lnTo>
                <a:lnTo>
                  <a:pt x="59232" y="22657"/>
                </a:lnTo>
                <a:lnTo>
                  <a:pt x="59497" y="22604"/>
                </a:lnTo>
                <a:lnTo>
                  <a:pt x="59761" y="22586"/>
                </a:lnTo>
                <a:close/>
                <a:moveTo>
                  <a:pt x="30444" y="22604"/>
                </a:moveTo>
                <a:lnTo>
                  <a:pt x="30568" y="22622"/>
                </a:lnTo>
                <a:lnTo>
                  <a:pt x="30673" y="22639"/>
                </a:lnTo>
                <a:lnTo>
                  <a:pt x="30761" y="22692"/>
                </a:lnTo>
                <a:lnTo>
                  <a:pt x="30850" y="22780"/>
                </a:lnTo>
                <a:lnTo>
                  <a:pt x="30920" y="22886"/>
                </a:lnTo>
                <a:lnTo>
                  <a:pt x="30814" y="22939"/>
                </a:lnTo>
                <a:lnTo>
                  <a:pt x="30726" y="22956"/>
                </a:lnTo>
                <a:lnTo>
                  <a:pt x="30620" y="22956"/>
                </a:lnTo>
                <a:lnTo>
                  <a:pt x="30532" y="22939"/>
                </a:lnTo>
                <a:lnTo>
                  <a:pt x="30356" y="22886"/>
                </a:lnTo>
                <a:lnTo>
                  <a:pt x="30180" y="22815"/>
                </a:lnTo>
                <a:lnTo>
                  <a:pt x="30092" y="22939"/>
                </a:lnTo>
                <a:lnTo>
                  <a:pt x="30004" y="23062"/>
                </a:lnTo>
                <a:lnTo>
                  <a:pt x="29951" y="23115"/>
                </a:lnTo>
                <a:lnTo>
                  <a:pt x="29898" y="23150"/>
                </a:lnTo>
                <a:lnTo>
                  <a:pt x="29828" y="23185"/>
                </a:lnTo>
                <a:lnTo>
                  <a:pt x="29757" y="23203"/>
                </a:lnTo>
                <a:lnTo>
                  <a:pt x="29757" y="23133"/>
                </a:lnTo>
                <a:lnTo>
                  <a:pt x="29757" y="23044"/>
                </a:lnTo>
                <a:lnTo>
                  <a:pt x="29775" y="22974"/>
                </a:lnTo>
                <a:lnTo>
                  <a:pt x="29828" y="22886"/>
                </a:lnTo>
                <a:lnTo>
                  <a:pt x="29863" y="22815"/>
                </a:lnTo>
                <a:lnTo>
                  <a:pt x="29933" y="22745"/>
                </a:lnTo>
                <a:lnTo>
                  <a:pt x="29986" y="22692"/>
                </a:lnTo>
                <a:lnTo>
                  <a:pt x="30074" y="22657"/>
                </a:lnTo>
                <a:lnTo>
                  <a:pt x="30180" y="22604"/>
                </a:lnTo>
                <a:close/>
                <a:moveTo>
                  <a:pt x="51005" y="20860"/>
                </a:moveTo>
                <a:lnTo>
                  <a:pt x="51146" y="20930"/>
                </a:lnTo>
                <a:lnTo>
                  <a:pt x="51304" y="21036"/>
                </a:lnTo>
                <a:lnTo>
                  <a:pt x="51604" y="21283"/>
                </a:lnTo>
                <a:lnTo>
                  <a:pt x="51939" y="21582"/>
                </a:lnTo>
                <a:lnTo>
                  <a:pt x="52238" y="21899"/>
                </a:lnTo>
                <a:lnTo>
                  <a:pt x="52538" y="22252"/>
                </a:lnTo>
                <a:lnTo>
                  <a:pt x="52784" y="22604"/>
                </a:lnTo>
                <a:lnTo>
                  <a:pt x="52978" y="22939"/>
                </a:lnTo>
                <a:lnTo>
                  <a:pt x="53048" y="23097"/>
                </a:lnTo>
                <a:lnTo>
                  <a:pt x="53101" y="23256"/>
                </a:lnTo>
                <a:lnTo>
                  <a:pt x="52749" y="23044"/>
                </a:lnTo>
                <a:lnTo>
                  <a:pt x="52397" y="22851"/>
                </a:lnTo>
                <a:lnTo>
                  <a:pt x="52027" y="22657"/>
                </a:lnTo>
                <a:lnTo>
                  <a:pt x="51657" y="22481"/>
                </a:lnTo>
                <a:lnTo>
                  <a:pt x="50177" y="21846"/>
                </a:lnTo>
                <a:lnTo>
                  <a:pt x="50177" y="21794"/>
                </a:lnTo>
                <a:lnTo>
                  <a:pt x="50177" y="21776"/>
                </a:lnTo>
                <a:lnTo>
                  <a:pt x="50829" y="21036"/>
                </a:lnTo>
                <a:lnTo>
                  <a:pt x="51005" y="20860"/>
                </a:lnTo>
                <a:close/>
                <a:moveTo>
                  <a:pt x="42805" y="23252"/>
                </a:moveTo>
                <a:lnTo>
                  <a:pt x="42795" y="23273"/>
                </a:lnTo>
                <a:lnTo>
                  <a:pt x="42812" y="23273"/>
                </a:lnTo>
                <a:lnTo>
                  <a:pt x="42805" y="23252"/>
                </a:lnTo>
                <a:close/>
                <a:moveTo>
                  <a:pt x="35078" y="18887"/>
                </a:moveTo>
                <a:lnTo>
                  <a:pt x="35184" y="18904"/>
                </a:lnTo>
                <a:lnTo>
                  <a:pt x="35289" y="18957"/>
                </a:lnTo>
                <a:lnTo>
                  <a:pt x="35413" y="19045"/>
                </a:lnTo>
                <a:lnTo>
                  <a:pt x="35659" y="19292"/>
                </a:lnTo>
                <a:lnTo>
                  <a:pt x="35888" y="19521"/>
                </a:lnTo>
                <a:lnTo>
                  <a:pt x="36117" y="19785"/>
                </a:lnTo>
                <a:lnTo>
                  <a:pt x="36329" y="20049"/>
                </a:lnTo>
                <a:lnTo>
                  <a:pt x="36434" y="20226"/>
                </a:lnTo>
                <a:lnTo>
                  <a:pt x="36505" y="20402"/>
                </a:lnTo>
                <a:lnTo>
                  <a:pt x="36558" y="20596"/>
                </a:lnTo>
                <a:lnTo>
                  <a:pt x="36575" y="20807"/>
                </a:lnTo>
                <a:lnTo>
                  <a:pt x="36593" y="21054"/>
                </a:lnTo>
                <a:lnTo>
                  <a:pt x="36646" y="21300"/>
                </a:lnTo>
                <a:lnTo>
                  <a:pt x="36734" y="21547"/>
                </a:lnTo>
                <a:lnTo>
                  <a:pt x="36840" y="21776"/>
                </a:lnTo>
                <a:lnTo>
                  <a:pt x="36893" y="21899"/>
                </a:lnTo>
                <a:lnTo>
                  <a:pt x="36928" y="22040"/>
                </a:lnTo>
                <a:lnTo>
                  <a:pt x="36945" y="22181"/>
                </a:lnTo>
                <a:lnTo>
                  <a:pt x="36928" y="22322"/>
                </a:lnTo>
                <a:lnTo>
                  <a:pt x="36857" y="22780"/>
                </a:lnTo>
                <a:lnTo>
                  <a:pt x="36769" y="23221"/>
                </a:lnTo>
                <a:lnTo>
                  <a:pt x="36752" y="23273"/>
                </a:lnTo>
                <a:lnTo>
                  <a:pt x="36699" y="23326"/>
                </a:lnTo>
                <a:lnTo>
                  <a:pt x="36540" y="23027"/>
                </a:lnTo>
                <a:lnTo>
                  <a:pt x="35589" y="21124"/>
                </a:lnTo>
                <a:lnTo>
                  <a:pt x="35448" y="20842"/>
                </a:lnTo>
                <a:lnTo>
                  <a:pt x="35307" y="20596"/>
                </a:lnTo>
                <a:lnTo>
                  <a:pt x="35166" y="20402"/>
                </a:lnTo>
                <a:lnTo>
                  <a:pt x="34990" y="20226"/>
                </a:lnTo>
                <a:lnTo>
                  <a:pt x="34761" y="20014"/>
                </a:lnTo>
                <a:lnTo>
                  <a:pt x="34726" y="19838"/>
                </a:lnTo>
                <a:lnTo>
                  <a:pt x="34708" y="19662"/>
                </a:lnTo>
                <a:lnTo>
                  <a:pt x="34726" y="19468"/>
                </a:lnTo>
                <a:lnTo>
                  <a:pt x="34743" y="19292"/>
                </a:lnTo>
                <a:lnTo>
                  <a:pt x="34778" y="19151"/>
                </a:lnTo>
                <a:lnTo>
                  <a:pt x="34831" y="19045"/>
                </a:lnTo>
                <a:lnTo>
                  <a:pt x="34902" y="18957"/>
                </a:lnTo>
                <a:lnTo>
                  <a:pt x="34990" y="18904"/>
                </a:lnTo>
                <a:lnTo>
                  <a:pt x="35078" y="18887"/>
                </a:lnTo>
                <a:close/>
                <a:moveTo>
                  <a:pt x="31871" y="23185"/>
                </a:moveTo>
                <a:lnTo>
                  <a:pt x="32294" y="23414"/>
                </a:lnTo>
                <a:lnTo>
                  <a:pt x="32329" y="23450"/>
                </a:lnTo>
                <a:lnTo>
                  <a:pt x="32329" y="23485"/>
                </a:lnTo>
                <a:lnTo>
                  <a:pt x="32312" y="23538"/>
                </a:lnTo>
                <a:lnTo>
                  <a:pt x="32277" y="23555"/>
                </a:lnTo>
                <a:lnTo>
                  <a:pt x="32153" y="23538"/>
                </a:lnTo>
                <a:lnTo>
                  <a:pt x="32048" y="23520"/>
                </a:lnTo>
                <a:lnTo>
                  <a:pt x="31995" y="23485"/>
                </a:lnTo>
                <a:lnTo>
                  <a:pt x="31959" y="23432"/>
                </a:lnTo>
                <a:lnTo>
                  <a:pt x="31924" y="23344"/>
                </a:lnTo>
                <a:lnTo>
                  <a:pt x="31871" y="23185"/>
                </a:lnTo>
                <a:close/>
                <a:moveTo>
                  <a:pt x="36998" y="22833"/>
                </a:moveTo>
                <a:lnTo>
                  <a:pt x="37069" y="22921"/>
                </a:lnTo>
                <a:lnTo>
                  <a:pt x="37086" y="22974"/>
                </a:lnTo>
                <a:lnTo>
                  <a:pt x="37122" y="23185"/>
                </a:lnTo>
                <a:lnTo>
                  <a:pt x="37122" y="23326"/>
                </a:lnTo>
                <a:lnTo>
                  <a:pt x="37086" y="23450"/>
                </a:lnTo>
                <a:lnTo>
                  <a:pt x="37016" y="23608"/>
                </a:lnTo>
                <a:lnTo>
                  <a:pt x="36998" y="23432"/>
                </a:lnTo>
                <a:lnTo>
                  <a:pt x="36981" y="23238"/>
                </a:lnTo>
                <a:lnTo>
                  <a:pt x="36998" y="22833"/>
                </a:lnTo>
                <a:close/>
                <a:moveTo>
                  <a:pt x="30902" y="20507"/>
                </a:moveTo>
                <a:lnTo>
                  <a:pt x="30973" y="20525"/>
                </a:lnTo>
                <a:lnTo>
                  <a:pt x="31484" y="20719"/>
                </a:lnTo>
                <a:lnTo>
                  <a:pt x="32012" y="20913"/>
                </a:lnTo>
                <a:lnTo>
                  <a:pt x="32188" y="21001"/>
                </a:lnTo>
                <a:lnTo>
                  <a:pt x="32347" y="21124"/>
                </a:lnTo>
                <a:lnTo>
                  <a:pt x="32506" y="21265"/>
                </a:lnTo>
                <a:lnTo>
                  <a:pt x="32629" y="21424"/>
                </a:lnTo>
                <a:lnTo>
                  <a:pt x="32717" y="21617"/>
                </a:lnTo>
                <a:lnTo>
                  <a:pt x="32788" y="21811"/>
                </a:lnTo>
                <a:lnTo>
                  <a:pt x="32805" y="21917"/>
                </a:lnTo>
                <a:lnTo>
                  <a:pt x="32823" y="22005"/>
                </a:lnTo>
                <a:lnTo>
                  <a:pt x="32805" y="22111"/>
                </a:lnTo>
                <a:lnTo>
                  <a:pt x="32805" y="22234"/>
                </a:lnTo>
                <a:lnTo>
                  <a:pt x="32735" y="22516"/>
                </a:lnTo>
                <a:lnTo>
                  <a:pt x="32664" y="22463"/>
                </a:lnTo>
                <a:lnTo>
                  <a:pt x="32611" y="22410"/>
                </a:lnTo>
                <a:lnTo>
                  <a:pt x="32558" y="22252"/>
                </a:lnTo>
                <a:lnTo>
                  <a:pt x="32488" y="22093"/>
                </a:lnTo>
                <a:lnTo>
                  <a:pt x="32435" y="21935"/>
                </a:lnTo>
                <a:lnTo>
                  <a:pt x="32382" y="21864"/>
                </a:lnTo>
                <a:lnTo>
                  <a:pt x="32294" y="21794"/>
                </a:lnTo>
                <a:lnTo>
                  <a:pt x="32312" y="21882"/>
                </a:lnTo>
                <a:lnTo>
                  <a:pt x="32312" y="21952"/>
                </a:lnTo>
                <a:lnTo>
                  <a:pt x="32506" y="22569"/>
                </a:lnTo>
                <a:lnTo>
                  <a:pt x="32541" y="22745"/>
                </a:lnTo>
                <a:lnTo>
                  <a:pt x="32453" y="22674"/>
                </a:lnTo>
                <a:lnTo>
                  <a:pt x="32400" y="22604"/>
                </a:lnTo>
                <a:lnTo>
                  <a:pt x="32347" y="22445"/>
                </a:lnTo>
                <a:lnTo>
                  <a:pt x="31907" y="21688"/>
                </a:lnTo>
                <a:lnTo>
                  <a:pt x="31889" y="21653"/>
                </a:lnTo>
                <a:lnTo>
                  <a:pt x="31854" y="21635"/>
                </a:lnTo>
                <a:lnTo>
                  <a:pt x="31819" y="21617"/>
                </a:lnTo>
                <a:lnTo>
                  <a:pt x="31788" y="21628"/>
                </a:lnTo>
                <a:lnTo>
                  <a:pt x="31788" y="21628"/>
                </a:lnTo>
                <a:lnTo>
                  <a:pt x="31959" y="21987"/>
                </a:lnTo>
                <a:lnTo>
                  <a:pt x="31977" y="22058"/>
                </a:lnTo>
                <a:lnTo>
                  <a:pt x="32012" y="22146"/>
                </a:lnTo>
                <a:lnTo>
                  <a:pt x="32012" y="22216"/>
                </a:lnTo>
                <a:lnTo>
                  <a:pt x="32012" y="22304"/>
                </a:lnTo>
                <a:lnTo>
                  <a:pt x="31942" y="22322"/>
                </a:lnTo>
                <a:lnTo>
                  <a:pt x="31889" y="22322"/>
                </a:lnTo>
                <a:lnTo>
                  <a:pt x="31854" y="22304"/>
                </a:lnTo>
                <a:lnTo>
                  <a:pt x="31819" y="22269"/>
                </a:lnTo>
                <a:lnTo>
                  <a:pt x="31730" y="22111"/>
                </a:lnTo>
                <a:lnTo>
                  <a:pt x="31625" y="21952"/>
                </a:lnTo>
                <a:lnTo>
                  <a:pt x="31519" y="21741"/>
                </a:lnTo>
                <a:lnTo>
                  <a:pt x="31449" y="21635"/>
                </a:lnTo>
                <a:lnTo>
                  <a:pt x="31396" y="21582"/>
                </a:lnTo>
                <a:lnTo>
                  <a:pt x="31343" y="21547"/>
                </a:lnTo>
                <a:lnTo>
                  <a:pt x="31343" y="21547"/>
                </a:lnTo>
                <a:lnTo>
                  <a:pt x="31484" y="21987"/>
                </a:lnTo>
                <a:lnTo>
                  <a:pt x="31537" y="22128"/>
                </a:lnTo>
                <a:lnTo>
                  <a:pt x="31572" y="22252"/>
                </a:lnTo>
                <a:lnTo>
                  <a:pt x="31572" y="22304"/>
                </a:lnTo>
                <a:lnTo>
                  <a:pt x="31554" y="22357"/>
                </a:lnTo>
                <a:lnTo>
                  <a:pt x="31519" y="22393"/>
                </a:lnTo>
                <a:lnTo>
                  <a:pt x="31466" y="22410"/>
                </a:lnTo>
                <a:lnTo>
                  <a:pt x="31378" y="22410"/>
                </a:lnTo>
                <a:lnTo>
                  <a:pt x="31343" y="22393"/>
                </a:lnTo>
                <a:lnTo>
                  <a:pt x="31325" y="22357"/>
                </a:lnTo>
                <a:lnTo>
                  <a:pt x="31096" y="22023"/>
                </a:lnTo>
                <a:lnTo>
                  <a:pt x="30955" y="21846"/>
                </a:lnTo>
                <a:lnTo>
                  <a:pt x="30973" y="22005"/>
                </a:lnTo>
                <a:lnTo>
                  <a:pt x="31008" y="22164"/>
                </a:lnTo>
                <a:lnTo>
                  <a:pt x="31043" y="22304"/>
                </a:lnTo>
                <a:lnTo>
                  <a:pt x="31043" y="22375"/>
                </a:lnTo>
                <a:lnTo>
                  <a:pt x="31043" y="22463"/>
                </a:lnTo>
                <a:lnTo>
                  <a:pt x="30867" y="22287"/>
                </a:lnTo>
                <a:lnTo>
                  <a:pt x="30709" y="22111"/>
                </a:lnTo>
                <a:lnTo>
                  <a:pt x="30673" y="22146"/>
                </a:lnTo>
                <a:lnTo>
                  <a:pt x="30673" y="22181"/>
                </a:lnTo>
                <a:lnTo>
                  <a:pt x="30673" y="22252"/>
                </a:lnTo>
                <a:lnTo>
                  <a:pt x="30673" y="22304"/>
                </a:lnTo>
                <a:lnTo>
                  <a:pt x="30673" y="22340"/>
                </a:lnTo>
                <a:lnTo>
                  <a:pt x="30656" y="22375"/>
                </a:lnTo>
                <a:lnTo>
                  <a:pt x="30427" y="22410"/>
                </a:lnTo>
                <a:lnTo>
                  <a:pt x="30286" y="22410"/>
                </a:lnTo>
                <a:lnTo>
                  <a:pt x="30198" y="22393"/>
                </a:lnTo>
                <a:lnTo>
                  <a:pt x="30057" y="22340"/>
                </a:lnTo>
                <a:lnTo>
                  <a:pt x="29599" y="22128"/>
                </a:lnTo>
                <a:lnTo>
                  <a:pt x="29634" y="22181"/>
                </a:lnTo>
                <a:lnTo>
                  <a:pt x="29651" y="22216"/>
                </a:lnTo>
                <a:lnTo>
                  <a:pt x="29722" y="22304"/>
                </a:lnTo>
                <a:lnTo>
                  <a:pt x="29792" y="22393"/>
                </a:lnTo>
                <a:lnTo>
                  <a:pt x="29828" y="22445"/>
                </a:lnTo>
                <a:lnTo>
                  <a:pt x="29845" y="22498"/>
                </a:lnTo>
                <a:lnTo>
                  <a:pt x="29651" y="22763"/>
                </a:lnTo>
                <a:lnTo>
                  <a:pt x="29299" y="22534"/>
                </a:lnTo>
                <a:lnTo>
                  <a:pt x="29281" y="22586"/>
                </a:lnTo>
                <a:lnTo>
                  <a:pt x="29281" y="22622"/>
                </a:lnTo>
                <a:lnTo>
                  <a:pt x="29334" y="22674"/>
                </a:lnTo>
                <a:lnTo>
                  <a:pt x="29387" y="22763"/>
                </a:lnTo>
                <a:lnTo>
                  <a:pt x="29440" y="22851"/>
                </a:lnTo>
                <a:lnTo>
                  <a:pt x="29458" y="22921"/>
                </a:lnTo>
                <a:lnTo>
                  <a:pt x="29475" y="23027"/>
                </a:lnTo>
                <a:lnTo>
                  <a:pt x="29387" y="23009"/>
                </a:lnTo>
                <a:lnTo>
                  <a:pt x="29299" y="22974"/>
                </a:lnTo>
                <a:lnTo>
                  <a:pt x="29176" y="22886"/>
                </a:lnTo>
                <a:lnTo>
                  <a:pt x="29035" y="22780"/>
                </a:lnTo>
                <a:lnTo>
                  <a:pt x="28982" y="22745"/>
                </a:lnTo>
                <a:lnTo>
                  <a:pt x="28912" y="22710"/>
                </a:lnTo>
                <a:lnTo>
                  <a:pt x="28876" y="22745"/>
                </a:lnTo>
                <a:lnTo>
                  <a:pt x="28876" y="22763"/>
                </a:lnTo>
                <a:lnTo>
                  <a:pt x="28912" y="22798"/>
                </a:lnTo>
                <a:lnTo>
                  <a:pt x="29105" y="23009"/>
                </a:lnTo>
                <a:lnTo>
                  <a:pt x="29211" y="23115"/>
                </a:lnTo>
                <a:lnTo>
                  <a:pt x="29281" y="23238"/>
                </a:lnTo>
                <a:lnTo>
                  <a:pt x="29193" y="23291"/>
                </a:lnTo>
                <a:lnTo>
                  <a:pt x="29123" y="23309"/>
                </a:lnTo>
                <a:lnTo>
                  <a:pt x="29052" y="23291"/>
                </a:lnTo>
                <a:lnTo>
                  <a:pt x="28982" y="23256"/>
                </a:lnTo>
                <a:lnTo>
                  <a:pt x="28912" y="23221"/>
                </a:lnTo>
                <a:lnTo>
                  <a:pt x="28841" y="23168"/>
                </a:lnTo>
                <a:lnTo>
                  <a:pt x="28771" y="23115"/>
                </a:lnTo>
                <a:lnTo>
                  <a:pt x="28665" y="23115"/>
                </a:lnTo>
                <a:lnTo>
                  <a:pt x="28806" y="23362"/>
                </a:lnTo>
                <a:lnTo>
                  <a:pt x="28806" y="23397"/>
                </a:lnTo>
                <a:lnTo>
                  <a:pt x="28806" y="23432"/>
                </a:lnTo>
                <a:lnTo>
                  <a:pt x="28612" y="23626"/>
                </a:lnTo>
                <a:lnTo>
                  <a:pt x="28330" y="23485"/>
                </a:lnTo>
                <a:lnTo>
                  <a:pt x="28260" y="23520"/>
                </a:lnTo>
                <a:lnTo>
                  <a:pt x="28207" y="23538"/>
                </a:lnTo>
                <a:lnTo>
                  <a:pt x="28136" y="23538"/>
                </a:lnTo>
                <a:lnTo>
                  <a:pt x="28083" y="23520"/>
                </a:lnTo>
                <a:lnTo>
                  <a:pt x="27784" y="23344"/>
                </a:lnTo>
                <a:lnTo>
                  <a:pt x="27484" y="23185"/>
                </a:lnTo>
                <a:lnTo>
                  <a:pt x="27379" y="23097"/>
                </a:lnTo>
                <a:lnTo>
                  <a:pt x="27308" y="22992"/>
                </a:lnTo>
                <a:lnTo>
                  <a:pt x="27273" y="22868"/>
                </a:lnTo>
                <a:lnTo>
                  <a:pt x="27273" y="22745"/>
                </a:lnTo>
                <a:lnTo>
                  <a:pt x="27291" y="22622"/>
                </a:lnTo>
                <a:lnTo>
                  <a:pt x="27361" y="22516"/>
                </a:lnTo>
                <a:lnTo>
                  <a:pt x="27449" y="22428"/>
                </a:lnTo>
                <a:lnTo>
                  <a:pt x="27573" y="22340"/>
                </a:lnTo>
                <a:lnTo>
                  <a:pt x="27766" y="22269"/>
                </a:lnTo>
                <a:lnTo>
                  <a:pt x="27960" y="22216"/>
                </a:lnTo>
                <a:lnTo>
                  <a:pt x="28154" y="22164"/>
                </a:lnTo>
                <a:lnTo>
                  <a:pt x="28330" y="22058"/>
                </a:lnTo>
                <a:lnTo>
                  <a:pt x="28489" y="21935"/>
                </a:lnTo>
                <a:lnTo>
                  <a:pt x="28612" y="21776"/>
                </a:lnTo>
                <a:lnTo>
                  <a:pt x="28700" y="21635"/>
                </a:lnTo>
                <a:lnTo>
                  <a:pt x="28771" y="21547"/>
                </a:lnTo>
                <a:lnTo>
                  <a:pt x="28841" y="21494"/>
                </a:lnTo>
                <a:lnTo>
                  <a:pt x="28912" y="21476"/>
                </a:lnTo>
                <a:lnTo>
                  <a:pt x="28982" y="21476"/>
                </a:lnTo>
                <a:lnTo>
                  <a:pt x="29070" y="21512"/>
                </a:lnTo>
                <a:lnTo>
                  <a:pt x="29281" y="21635"/>
                </a:lnTo>
                <a:lnTo>
                  <a:pt x="29581" y="21829"/>
                </a:lnTo>
                <a:lnTo>
                  <a:pt x="29863" y="22023"/>
                </a:lnTo>
                <a:lnTo>
                  <a:pt x="30021" y="22111"/>
                </a:lnTo>
                <a:lnTo>
                  <a:pt x="30162" y="22181"/>
                </a:lnTo>
                <a:lnTo>
                  <a:pt x="30250" y="22199"/>
                </a:lnTo>
                <a:lnTo>
                  <a:pt x="30303" y="22164"/>
                </a:lnTo>
                <a:lnTo>
                  <a:pt x="30374" y="22128"/>
                </a:lnTo>
                <a:lnTo>
                  <a:pt x="30409" y="22058"/>
                </a:lnTo>
                <a:lnTo>
                  <a:pt x="30427" y="21970"/>
                </a:lnTo>
                <a:lnTo>
                  <a:pt x="30427" y="21899"/>
                </a:lnTo>
                <a:lnTo>
                  <a:pt x="30427" y="21829"/>
                </a:lnTo>
                <a:lnTo>
                  <a:pt x="30391" y="21758"/>
                </a:lnTo>
                <a:lnTo>
                  <a:pt x="30339" y="21582"/>
                </a:lnTo>
                <a:lnTo>
                  <a:pt x="30286" y="21406"/>
                </a:lnTo>
                <a:lnTo>
                  <a:pt x="30250" y="21300"/>
                </a:lnTo>
                <a:lnTo>
                  <a:pt x="30268" y="21212"/>
                </a:lnTo>
                <a:lnTo>
                  <a:pt x="30303" y="21106"/>
                </a:lnTo>
                <a:lnTo>
                  <a:pt x="30356" y="21036"/>
                </a:lnTo>
                <a:lnTo>
                  <a:pt x="30726" y="20578"/>
                </a:lnTo>
                <a:lnTo>
                  <a:pt x="30779" y="20543"/>
                </a:lnTo>
                <a:lnTo>
                  <a:pt x="30832" y="20507"/>
                </a:lnTo>
                <a:close/>
                <a:moveTo>
                  <a:pt x="31713" y="23538"/>
                </a:moveTo>
                <a:lnTo>
                  <a:pt x="31836" y="23626"/>
                </a:lnTo>
                <a:lnTo>
                  <a:pt x="31942" y="23784"/>
                </a:lnTo>
                <a:lnTo>
                  <a:pt x="31942" y="23784"/>
                </a:lnTo>
                <a:lnTo>
                  <a:pt x="31854" y="23732"/>
                </a:lnTo>
                <a:lnTo>
                  <a:pt x="31783" y="23679"/>
                </a:lnTo>
                <a:lnTo>
                  <a:pt x="31748" y="23626"/>
                </a:lnTo>
                <a:lnTo>
                  <a:pt x="31713" y="23538"/>
                </a:lnTo>
                <a:close/>
                <a:moveTo>
                  <a:pt x="30744" y="23591"/>
                </a:moveTo>
                <a:lnTo>
                  <a:pt x="30832" y="23661"/>
                </a:lnTo>
                <a:lnTo>
                  <a:pt x="30885" y="23732"/>
                </a:lnTo>
                <a:lnTo>
                  <a:pt x="30920" y="23802"/>
                </a:lnTo>
                <a:lnTo>
                  <a:pt x="30955" y="23890"/>
                </a:lnTo>
                <a:lnTo>
                  <a:pt x="30814" y="23837"/>
                </a:lnTo>
                <a:lnTo>
                  <a:pt x="30779" y="23820"/>
                </a:lnTo>
                <a:lnTo>
                  <a:pt x="30761" y="23802"/>
                </a:lnTo>
                <a:lnTo>
                  <a:pt x="30744" y="23767"/>
                </a:lnTo>
                <a:lnTo>
                  <a:pt x="30744" y="23714"/>
                </a:lnTo>
                <a:lnTo>
                  <a:pt x="30744" y="23591"/>
                </a:lnTo>
                <a:close/>
                <a:moveTo>
                  <a:pt x="29246" y="23555"/>
                </a:moveTo>
                <a:lnTo>
                  <a:pt x="29546" y="23591"/>
                </a:lnTo>
                <a:lnTo>
                  <a:pt x="29563" y="23643"/>
                </a:lnTo>
                <a:lnTo>
                  <a:pt x="29546" y="23679"/>
                </a:lnTo>
                <a:lnTo>
                  <a:pt x="29299" y="23943"/>
                </a:lnTo>
                <a:lnTo>
                  <a:pt x="29264" y="23873"/>
                </a:lnTo>
                <a:lnTo>
                  <a:pt x="29246" y="23820"/>
                </a:lnTo>
                <a:lnTo>
                  <a:pt x="29246" y="23555"/>
                </a:lnTo>
                <a:close/>
                <a:moveTo>
                  <a:pt x="31149" y="23573"/>
                </a:moveTo>
                <a:lnTo>
                  <a:pt x="31184" y="23608"/>
                </a:lnTo>
                <a:lnTo>
                  <a:pt x="31237" y="23679"/>
                </a:lnTo>
                <a:lnTo>
                  <a:pt x="31272" y="23767"/>
                </a:lnTo>
                <a:lnTo>
                  <a:pt x="31272" y="23873"/>
                </a:lnTo>
                <a:lnTo>
                  <a:pt x="31255" y="24013"/>
                </a:lnTo>
                <a:lnTo>
                  <a:pt x="31079" y="23626"/>
                </a:lnTo>
                <a:lnTo>
                  <a:pt x="31096" y="23591"/>
                </a:lnTo>
                <a:lnTo>
                  <a:pt x="31131" y="23573"/>
                </a:lnTo>
                <a:close/>
                <a:moveTo>
                  <a:pt x="32259" y="23767"/>
                </a:moveTo>
                <a:lnTo>
                  <a:pt x="32435" y="23943"/>
                </a:lnTo>
                <a:lnTo>
                  <a:pt x="32435" y="23978"/>
                </a:lnTo>
                <a:lnTo>
                  <a:pt x="32435" y="23996"/>
                </a:lnTo>
                <a:lnTo>
                  <a:pt x="32418" y="24013"/>
                </a:lnTo>
                <a:lnTo>
                  <a:pt x="32382" y="24013"/>
                </a:lnTo>
                <a:lnTo>
                  <a:pt x="32312" y="23996"/>
                </a:lnTo>
                <a:lnTo>
                  <a:pt x="32277" y="23943"/>
                </a:lnTo>
                <a:lnTo>
                  <a:pt x="32259" y="23873"/>
                </a:lnTo>
                <a:lnTo>
                  <a:pt x="32259" y="23767"/>
                </a:lnTo>
                <a:close/>
                <a:moveTo>
                  <a:pt x="29792" y="23855"/>
                </a:moveTo>
                <a:lnTo>
                  <a:pt x="29810" y="23873"/>
                </a:lnTo>
                <a:lnTo>
                  <a:pt x="29810" y="23961"/>
                </a:lnTo>
                <a:lnTo>
                  <a:pt x="29810" y="24031"/>
                </a:lnTo>
                <a:lnTo>
                  <a:pt x="29775" y="24049"/>
                </a:lnTo>
                <a:lnTo>
                  <a:pt x="29704" y="24102"/>
                </a:lnTo>
                <a:lnTo>
                  <a:pt x="29687" y="23978"/>
                </a:lnTo>
                <a:lnTo>
                  <a:pt x="29704" y="23890"/>
                </a:lnTo>
                <a:lnTo>
                  <a:pt x="29722" y="23873"/>
                </a:lnTo>
                <a:lnTo>
                  <a:pt x="29757" y="23855"/>
                </a:lnTo>
                <a:close/>
                <a:moveTo>
                  <a:pt x="59321" y="23238"/>
                </a:moveTo>
                <a:lnTo>
                  <a:pt x="59497" y="23273"/>
                </a:lnTo>
                <a:lnTo>
                  <a:pt x="59691" y="23344"/>
                </a:lnTo>
                <a:lnTo>
                  <a:pt x="59955" y="23450"/>
                </a:lnTo>
                <a:lnTo>
                  <a:pt x="60237" y="23591"/>
                </a:lnTo>
                <a:lnTo>
                  <a:pt x="60554" y="23749"/>
                </a:lnTo>
                <a:lnTo>
                  <a:pt x="60554" y="23749"/>
                </a:lnTo>
                <a:lnTo>
                  <a:pt x="60466" y="23626"/>
                </a:lnTo>
                <a:lnTo>
                  <a:pt x="60360" y="23520"/>
                </a:lnTo>
                <a:lnTo>
                  <a:pt x="60149" y="23362"/>
                </a:lnTo>
                <a:lnTo>
                  <a:pt x="60325" y="23309"/>
                </a:lnTo>
                <a:lnTo>
                  <a:pt x="60519" y="23291"/>
                </a:lnTo>
                <a:lnTo>
                  <a:pt x="60748" y="23273"/>
                </a:lnTo>
                <a:lnTo>
                  <a:pt x="60977" y="23273"/>
                </a:lnTo>
                <a:lnTo>
                  <a:pt x="61206" y="23309"/>
                </a:lnTo>
                <a:lnTo>
                  <a:pt x="61417" y="23344"/>
                </a:lnTo>
                <a:lnTo>
                  <a:pt x="61629" y="23397"/>
                </a:lnTo>
                <a:lnTo>
                  <a:pt x="61787" y="23467"/>
                </a:lnTo>
                <a:lnTo>
                  <a:pt x="61717" y="23555"/>
                </a:lnTo>
                <a:lnTo>
                  <a:pt x="61646" y="23626"/>
                </a:lnTo>
                <a:lnTo>
                  <a:pt x="61488" y="23767"/>
                </a:lnTo>
                <a:lnTo>
                  <a:pt x="61311" y="23890"/>
                </a:lnTo>
                <a:lnTo>
                  <a:pt x="61118" y="23996"/>
                </a:lnTo>
                <a:lnTo>
                  <a:pt x="60977" y="24066"/>
                </a:lnTo>
                <a:lnTo>
                  <a:pt x="60818" y="24119"/>
                </a:lnTo>
                <a:lnTo>
                  <a:pt x="60677" y="24154"/>
                </a:lnTo>
                <a:lnTo>
                  <a:pt x="60519" y="24190"/>
                </a:lnTo>
                <a:lnTo>
                  <a:pt x="60360" y="24207"/>
                </a:lnTo>
                <a:lnTo>
                  <a:pt x="60043" y="24207"/>
                </a:lnTo>
                <a:lnTo>
                  <a:pt x="59867" y="24172"/>
                </a:lnTo>
                <a:lnTo>
                  <a:pt x="59832" y="24066"/>
                </a:lnTo>
                <a:lnTo>
                  <a:pt x="59779" y="23996"/>
                </a:lnTo>
                <a:lnTo>
                  <a:pt x="59708" y="23925"/>
                </a:lnTo>
                <a:lnTo>
                  <a:pt x="59620" y="23873"/>
                </a:lnTo>
                <a:lnTo>
                  <a:pt x="59039" y="23485"/>
                </a:lnTo>
                <a:lnTo>
                  <a:pt x="58774" y="23309"/>
                </a:lnTo>
                <a:lnTo>
                  <a:pt x="58880" y="23273"/>
                </a:lnTo>
                <a:lnTo>
                  <a:pt x="58951" y="23238"/>
                </a:lnTo>
                <a:close/>
                <a:moveTo>
                  <a:pt x="58299" y="23344"/>
                </a:moveTo>
                <a:lnTo>
                  <a:pt x="58369" y="23379"/>
                </a:lnTo>
                <a:lnTo>
                  <a:pt x="58616" y="23520"/>
                </a:lnTo>
                <a:lnTo>
                  <a:pt x="58862" y="23643"/>
                </a:lnTo>
                <a:lnTo>
                  <a:pt x="59109" y="23749"/>
                </a:lnTo>
                <a:lnTo>
                  <a:pt x="59373" y="23855"/>
                </a:lnTo>
                <a:lnTo>
                  <a:pt x="59585" y="23978"/>
                </a:lnTo>
                <a:lnTo>
                  <a:pt x="59691" y="24049"/>
                </a:lnTo>
                <a:lnTo>
                  <a:pt x="59779" y="24154"/>
                </a:lnTo>
                <a:lnTo>
                  <a:pt x="59708" y="24190"/>
                </a:lnTo>
                <a:lnTo>
                  <a:pt x="59620" y="24207"/>
                </a:lnTo>
                <a:lnTo>
                  <a:pt x="59550" y="24225"/>
                </a:lnTo>
                <a:lnTo>
                  <a:pt x="59462" y="24225"/>
                </a:lnTo>
                <a:lnTo>
                  <a:pt x="59303" y="24190"/>
                </a:lnTo>
                <a:lnTo>
                  <a:pt x="59162" y="24154"/>
                </a:lnTo>
                <a:lnTo>
                  <a:pt x="59003" y="24102"/>
                </a:lnTo>
                <a:lnTo>
                  <a:pt x="58845" y="24049"/>
                </a:lnTo>
                <a:lnTo>
                  <a:pt x="58704" y="23978"/>
                </a:lnTo>
                <a:lnTo>
                  <a:pt x="58563" y="23890"/>
                </a:lnTo>
                <a:lnTo>
                  <a:pt x="58422" y="23784"/>
                </a:lnTo>
                <a:lnTo>
                  <a:pt x="58299" y="23679"/>
                </a:lnTo>
                <a:lnTo>
                  <a:pt x="58052" y="23450"/>
                </a:lnTo>
                <a:lnTo>
                  <a:pt x="58123" y="23379"/>
                </a:lnTo>
                <a:lnTo>
                  <a:pt x="58211" y="23344"/>
                </a:lnTo>
                <a:close/>
                <a:moveTo>
                  <a:pt x="42972" y="24308"/>
                </a:moveTo>
                <a:lnTo>
                  <a:pt x="42953" y="24313"/>
                </a:lnTo>
                <a:lnTo>
                  <a:pt x="42971" y="24313"/>
                </a:lnTo>
                <a:lnTo>
                  <a:pt x="42972" y="24308"/>
                </a:lnTo>
                <a:close/>
                <a:moveTo>
                  <a:pt x="31783" y="24049"/>
                </a:moveTo>
                <a:lnTo>
                  <a:pt x="31766" y="24154"/>
                </a:lnTo>
                <a:lnTo>
                  <a:pt x="31730" y="24225"/>
                </a:lnTo>
                <a:lnTo>
                  <a:pt x="31678" y="24295"/>
                </a:lnTo>
                <a:lnTo>
                  <a:pt x="31607" y="24366"/>
                </a:lnTo>
                <a:lnTo>
                  <a:pt x="31589" y="24260"/>
                </a:lnTo>
                <a:lnTo>
                  <a:pt x="31572" y="24172"/>
                </a:lnTo>
                <a:lnTo>
                  <a:pt x="31589" y="24102"/>
                </a:lnTo>
                <a:lnTo>
                  <a:pt x="31625" y="24066"/>
                </a:lnTo>
                <a:lnTo>
                  <a:pt x="31695" y="24049"/>
                </a:lnTo>
                <a:close/>
                <a:moveTo>
                  <a:pt x="47587" y="21476"/>
                </a:moveTo>
                <a:lnTo>
                  <a:pt x="47798" y="21494"/>
                </a:lnTo>
                <a:lnTo>
                  <a:pt x="47886" y="21512"/>
                </a:lnTo>
                <a:lnTo>
                  <a:pt x="47974" y="21547"/>
                </a:lnTo>
                <a:lnTo>
                  <a:pt x="48063" y="21600"/>
                </a:lnTo>
                <a:lnTo>
                  <a:pt x="48133" y="21635"/>
                </a:lnTo>
                <a:lnTo>
                  <a:pt x="48274" y="21776"/>
                </a:lnTo>
                <a:lnTo>
                  <a:pt x="48380" y="21935"/>
                </a:lnTo>
                <a:lnTo>
                  <a:pt x="48468" y="22146"/>
                </a:lnTo>
                <a:lnTo>
                  <a:pt x="48573" y="22357"/>
                </a:lnTo>
                <a:lnTo>
                  <a:pt x="49032" y="23450"/>
                </a:lnTo>
                <a:lnTo>
                  <a:pt x="49067" y="23555"/>
                </a:lnTo>
                <a:lnTo>
                  <a:pt x="49102" y="23591"/>
                </a:lnTo>
                <a:lnTo>
                  <a:pt x="49190" y="23626"/>
                </a:lnTo>
                <a:lnTo>
                  <a:pt x="49190" y="23626"/>
                </a:lnTo>
                <a:lnTo>
                  <a:pt x="49120" y="23344"/>
                </a:lnTo>
                <a:lnTo>
                  <a:pt x="49049" y="23097"/>
                </a:lnTo>
                <a:lnTo>
                  <a:pt x="48961" y="22833"/>
                </a:lnTo>
                <a:lnTo>
                  <a:pt x="48873" y="22586"/>
                </a:lnTo>
                <a:lnTo>
                  <a:pt x="48662" y="22111"/>
                </a:lnTo>
                <a:lnTo>
                  <a:pt x="48433" y="21600"/>
                </a:lnTo>
                <a:lnTo>
                  <a:pt x="48573" y="21617"/>
                </a:lnTo>
                <a:lnTo>
                  <a:pt x="48662" y="21635"/>
                </a:lnTo>
                <a:lnTo>
                  <a:pt x="49014" y="21723"/>
                </a:lnTo>
                <a:lnTo>
                  <a:pt x="49349" y="21794"/>
                </a:lnTo>
                <a:lnTo>
                  <a:pt x="49454" y="21829"/>
                </a:lnTo>
                <a:lnTo>
                  <a:pt x="49560" y="21864"/>
                </a:lnTo>
                <a:lnTo>
                  <a:pt x="49648" y="21899"/>
                </a:lnTo>
                <a:lnTo>
                  <a:pt x="49736" y="21952"/>
                </a:lnTo>
                <a:lnTo>
                  <a:pt x="49824" y="22023"/>
                </a:lnTo>
                <a:lnTo>
                  <a:pt x="49895" y="22093"/>
                </a:lnTo>
                <a:lnTo>
                  <a:pt x="49965" y="22181"/>
                </a:lnTo>
                <a:lnTo>
                  <a:pt x="50018" y="22269"/>
                </a:lnTo>
                <a:lnTo>
                  <a:pt x="50353" y="22904"/>
                </a:lnTo>
                <a:lnTo>
                  <a:pt x="50388" y="22992"/>
                </a:lnTo>
                <a:lnTo>
                  <a:pt x="50459" y="23062"/>
                </a:lnTo>
                <a:lnTo>
                  <a:pt x="50459" y="22939"/>
                </a:lnTo>
                <a:lnTo>
                  <a:pt x="50423" y="22815"/>
                </a:lnTo>
                <a:lnTo>
                  <a:pt x="50388" y="22710"/>
                </a:lnTo>
                <a:lnTo>
                  <a:pt x="50335" y="22604"/>
                </a:lnTo>
                <a:lnTo>
                  <a:pt x="50230" y="22393"/>
                </a:lnTo>
                <a:lnTo>
                  <a:pt x="50194" y="22269"/>
                </a:lnTo>
                <a:lnTo>
                  <a:pt x="50159" y="22164"/>
                </a:lnTo>
                <a:lnTo>
                  <a:pt x="50212" y="22128"/>
                </a:lnTo>
                <a:lnTo>
                  <a:pt x="50247" y="22111"/>
                </a:lnTo>
                <a:lnTo>
                  <a:pt x="50318" y="22128"/>
                </a:lnTo>
                <a:lnTo>
                  <a:pt x="50511" y="22181"/>
                </a:lnTo>
                <a:lnTo>
                  <a:pt x="51093" y="22410"/>
                </a:lnTo>
                <a:lnTo>
                  <a:pt x="51674" y="22674"/>
                </a:lnTo>
                <a:lnTo>
                  <a:pt x="52220" y="22956"/>
                </a:lnTo>
                <a:lnTo>
                  <a:pt x="52749" y="23273"/>
                </a:lnTo>
                <a:lnTo>
                  <a:pt x="52925" y="23397"/>
                </a:lnTo>
                <a:lnTo>
                  <a:pt x="52960" y="23450"/>
                </a:lnTo>
                <a:lnTo>
                  <a:pt x="52943" y="23485"/>
                </a:lnTo>
                <a:lnTo>
                  <a:pt x="52908" y="23503"/>
                </a:lnTo>
                <a:lnTo>
                  <a:pt x="52837" y="23503"/>
                </a:lnTo>
                <a:lnTo>
                  <a:pt x="52538" y="23520"/>
                </a:lnTo>
                <a:lnTo>
                  <a:pt x="52238" y="23538"/>
                </a:lnTo>
                <a:lnTo>
                  <a:pt x="51956" y="23573"/>
                </a:lnTo>
                <a:lnTo>
                  <a:pt x="51657" y="23626"/>
                </a:lnTo>
                <a:lnTo>
                  <a:pt x="51075" y="23749"/>
                </a:lnTo>
                <a:lnTo>
                  <a:pt x="50511" y="23873"/>
                </a:lnTo>
                <a:lnTo>
                  <a:pt x="49578" y="24084"/>
                </a:lnTo>
                <a:lnTo>
                  <a:pt x="48662" y="24278"/>
                </a:lnTo>
                <a:lnTo>
                  <a:pt x="48239" y="24348"/>
                </a:lnTo>
                <a:lnTo>
                  <a:pt x="47798" y="24383"/>
                </a:lnTo>
                <a:lnTo>
                  <a:pt x="47375" y="24383"/>
                </a:lnTo>
                <a:lnTo>
                  <a:pt x="46935" y="24366"/>
                </a:lnTo>
                <a:lnTo>
                  <a:pt x="46741" y="24348"/>
                </a:lnTo>
                <a:lnTo>
                  <a:pt x="46547" y="24313"/>
                </a:lnTo>
                <a:lnTo>
                  <a:pt x="46336" y="24260"/>
                </a:lnTo>
                <a:lnTo>
                  <a:pt x="46142" y="24207"/>
                </a:lnTo>
                <a:lnTo>
                  <a:pt x="45948" y="24137"/>
                </a:lnTo>
                <a:lnTo>
                  <a:pt x="45772" y="24049"/>
                </a:lnTo>
                <a:lnTo>
                  <a:pt x="45596" y="23943"/>
                </a:lnTo>
                <a:lnTo>
                  <a:pt x="45437" y="23820"/>
                </a:lnTo>
                <a:lnTo>
                  <a:pt x="45296" y="23696"/>
                </a:lnTo>
                <a:lnTo>
                  <a:pt x="45173" y="23538"/>
                </a:lnTo>
                <a:lnTo>
                  <a:pt x="45050" y="23379"/>
                </a:lnTo>
                <a:lnTo>
                  <a:pt x="44944" y="23185"/>
                </a:lnTo>
                <a:lnTo>
                  <a:pt x="44838" y="22974"/>
                </a:lnTo>
                <a:lnTo>
                  <a:pt x="44750" y="22745"/>
                </a:lnTo>
                <a:lnTo>
                  <a:pt x="44662" y="22516"/>
                </a:lnTo>
                <a:lnTo>
                  <a:pt x="44609" y="22269"/>
                </a:lnTo>
                <a:lnTo>
                  <a:pt x="44574" y="22040"/>
                </a:lnTo>
                <a:lnTo>
                  <a:pt x="44574" y="21935"/>
                </a:lnTo>
                <a:lnTo>
                  <a:pt x="44592" y="21811"/>
                </a:lnTo>
                <a:lnTo>
                  <a:pt x="44715" y="21776"/>
                </a:lnTo>
                <a:lnTo>
                  <a:pt x="44821" y="21776"/>
                </a:lnTo>
                <a:lnTo>
                  <a:pt x="44926" y="21794"/>
                </a:lnTo>
                <a:lnTo>
                  <a:pt x="45032" y="21829"/>
                </a:lnTo>
                <a:lnTo>
                  <a:pt x="45208" y="21917"/>
                </a:lnTo>
                <a:lnTo>
                  <a:pt x="45349" y="22005"/>
                </a:lnTo>
                <a:lnTo>
                  <a:pt x="45490" y="22128"/>
                </a:lnTo>
                <a:lnTo>
                  <a:pt x="45614" y="22287"/>
                </a:lnTo>
                <a:lnTo>
                  <a:pt x="45843" y="22604"/>
                </a:lnTo>
                <a:lnTo>
                  <a:pt x="46054" y="22956"/>
                </a:lnTo>
                <a:lnTo>
                  <a:pt x="46142" y="23115"/>
                </a:lnTo>
                <a:lnTo>
                  <a:pt x="46195" y="23185"/>
                </a:lnTo>
                <a:lnTo>
                  <a:pt x="46248" y="23273"/>
                </a:lnTo>
                <a:lnTo>
                  <a:pt x="46283" y="23238"/>
                </a:lnTo>
                <a:lnTo>
                  <a:pt x="46283" y="23203"/>
                </a:lnTo>
                <a:lnTo>
                  <a:pt x="46265" y="23150"/>
                </a:lnTo>
                <a:lnTo>
                  <a:pt x="45525" y="21829"/>
                </a:lnTo>
                <a:lnTo>
                  <a:pt x="45614" y="21776"/>
                </a:lnTo>
                <a:lnTo>
                  <a:pt x="45702" y="21723"/>
                </a:lnTo>
                <a:lnTo>
                  <a:pt x="45931" y="21635"/>
                </a:lnTo>
                <a:lnTo>
                  <a:pt x="46177" y="21547"/>
                </a:lnTo>
                <a:lnTo>
                  <a:pt x="46283" y="21529"/>
                </a:lnTo>
                <a:lnTo>
                  <a:pt x="46389" y="21512"/>
                </a:lnTo>
                <a:lnTo>
                  <a:pt x="46494" y="21529"/>
                </a:lnTo>
                <a:lnTo>
                  <a:pt x="46565" y="21547"/>
                </a:lnTo>
                <a:lnTo>
                  <a:pt x="46653" y="21582"/>
                </a:lnTo>
                <a:lnTo>
                  <a:pt x="46724" y="21653"/>
                </a:lnTo>
                <a:lnTo>
                  <a:pt x="46794" y="21723"/>
                </a:lnTo>
                <a:lnTo>
                  <a:pt x="46847" y="21829"/>
                </a:lnTo>
                <a:lnTo>
                  <a:pt x="47129" y="22375"/>
                </a:lnTo>
                <a:lnTo>
                  <a:pt x="47393" y="22921"/>
                </a:lnTo>
                <a:lnTo>
                  <a:pt x="47552" y="23203"/>
                </a:lnTo>
                <a:lnTo>
                  <a:pt x="47604" y="23185"/>
                </a:lnTo>
                <a:lnTo>
                  <a:pt x="47604" y="23150"/>
                </a:lnTo>
                <a:lnTo>
                  <a:pt x="46917" y="21512"/>
                </a:lnTo>
                <a:lnTo>
                  <a:pt x="47164" y="21476"/>
                </a:lnTo>
                <a:close/>
                <a:moveTo>
                  <a:pt x="28947" y="23661"/>
                </a:moveTo>
                <a:lnTo>
                  <a:pt x="28982" y="23679"/>
                </a:lnTo>
                <a:lnTo>
                  <a:pt x="29017" y="23696"/>
                </a:lnTo>
                <a:lnTo>
                  <a:pt x="29035" y="23732"/>
                </a:lnTo>
                <a:lnTo>
                  <a:pt x="29017" y="23749"/>
                </a:lnTo>
                <a:lnTo>
                  <a:pt x="28982" y="24084"/>
                </a:lnTo>
                <a:lnTo>
                  <a:pt x="28947" y="24260"/>
                </a:lnTo>
                <a:lnTo>
                  <a:pt x="28894" y="24454"/>
                </a:lnTo>
                <a:lnTo>
                  <a:pt x="28647" y="24348"/>
                </a:lnTo>
                <a:lnTo>
                  <a:pt x="28647" y="24242"/>
                </a:lnTo>
                <a:lnTo>
                  <a:pt x="28665" y="24137"/>
                </a:lnTo>
                <a:lnTo>
                  <a:pt x="28700" y="24049"/>
                </a:lnTo>
                <a:lnTo>
                  <a:pt x="28735" y="23961"/>
                </a:lnTo>
                <a:lnTo>
                  <a:pt x="28823" y="23820"/>
                </a:lnTo>
                <a:lnTo>
                  <a:pt x="28947" y="23661"/>
                </a:lnTo>
                <a:close/>
                <a:moveTo>
                  <a:pt x="30356" y="24154"/>
                </a:moveTo>
                <a:lnTo>
                  <a:pt x="30444" y="24190"/>
                </a:lnTo>
                <a:lnTo>
                  <a:pt x="30515" y="24225"/>
                </a:lnTo>
                <a:lnTo>
                  <a:pt x="30568" y="24278"/>
                </a:lnTo>
                <a:lnTo>
                  <a:pt x="30620" y="24313"/>
                </a:lnTo>
                <a:lnTo>
                  <a:pt x="30656" y="24383"/>
                </a:lnTo>
                <a:lnTo>
                  <a:pt x="30673" y="24454"/>
                </a:lnTo>
                <a:lnTo>
                  <a:pt x="30691" y="24612"/>
                </a:lnTo>
                <a:lnTo>
                  <a:pt x="30585" y="24524"/>
                </a:lnTo>
                <a:lnTo>
                  <a:pt x="30497" y="24419"/>
                </a:lnTo>
                <a:lnTo>
                  <a:pt x="30427" y="24295"/>
                </a:lnTo>
                <a:lnTo>
                  <a:pt x="30356" y="24154"/>
                </a:lnTo>
                <a:close/>
                <a:moveTo>
                  <a:pt x="30074" y="24278"/>
                </a:moveTo>
                <a:lnTo>
                  <a:pt x="30233" y="24401"/>
                </a:lnTo>
                <a:lnTo>
                  <a:pt x="30321" y="24489"/>
                </a:lnTo>
                <a:lnTo>
                  <a:pt x="30356" y="24577"/>
                </a:lnTo>
                <a:lnTo>
                  <a:pt x="30391" y="24718"/>
                </a:lnTo>
                <a:lnTo>
                  <a:pt x="30286" y="24683"/>
                </a:lnTo>
                <a:lnTo>
                  <a:pt x="30250" y="24648"/>
                </a:lnTo>
                <a:lnTo>
                  <a:pt x="30215" y="24612"/>
                </a:lnTo>
                <a:lnTo>
                  <a:pt x="30145" y="24489"/>
                </a:lnTo>
                <a:lnTo>
                  <a:pt x="30074" y="24278"/>
                </a:lnTo>
                <a:close/>
                <a:moveTo>
                  <a:pt x="29863" y="24489"/>
                </a:moveTo>
                <a:lnTo>
                  <a:pt x="29951" y="24560"/>
                </a:lnTo>
                <a:lnTo>
                  <a:pt x="30021" y="24648"/>
                </a:lnTo>
                <a:lnTo>
                  <a:pt x="30092" y="24753"/>
                </a:lnTo>
                <a:lnTo>
                  <a:pt x="30145" y="24877"/>
                </a:lnTo>
                <a:lnTo>
                  <a:pt x="30145" y="24877"/>
                </a:lnTo>
                <a:lnTo>
                  <a:pt x="30021" y="24789"/>
                </a:lnTo>
                <a:lnTo>
                  <a:pt x="29933" y="24718"/>
                </a:lnTo>
                <a:lnTo>
                  <a:pt x="29898" y="24612"/>
                </a:lnTo>
                <a:lnTo>
                  <a:pt x="29863" y="24489"/>
                </a:lnTo>
                <a:close/>
                <a:moveTo>
                  <a:pt x="29422" y="24454"/>
                </a:moveTo>
                <a:lnTo>
                  <a:pt x="29475" y="24507"/>
                </a:lnTo>
                <a:lnTo>
                  <a:pt x="29493" y="24524"/>
                </a:lnTo>
                <a:lnTo>
                  <a:pt x="29493" y="24560"/>
                </a:lnTo>
                <a:lnTo>
                  <a:pt x="29458" y="24648"/>
                </a:lnTo>
                <a:lnTo>
                  <a:pt x="29405" y="24753"/>
                </a:lnTo>
                <a:lnTo>
                  <a:pt x="29246" y="24930"/>
                </a:lnTo>
                <a:lnTo>
                  <a:pt x="29246" y="24806"/>
                </a:lnTo>
                <a:lnTo>
                  <a:pt x="29264" y="24683"/>
                </a:lnTo>
                <a:lnTo>
                  <a:pt x="29299" y="24577"/>
                </a:lnTo>
                <a:lnTo>
                  <a:pt x="29352" y="24472"/>
                </a:lnTo>
                <a:lnTo>
                  <a:pt x="29387" y="24454"/>
                </a:lnTo>
                <a:close/>
                <a:moveTo>
                  <a:pt x="31255" y="24507"/>
                </a:moveTo>
                <a:lnTo>
                  <a:pt x="31272" y="24612"/>
                </a:lnTo>
                <a:lnTo>
                  <a:pt x="31272" y="24701"/>
                </a:lnTo>
                <a:lnTo>
                  <a:pt x="31255" y="24789"/>
                </a:lnTo>
                <a:lnTo>
                  <a:pt x="31202" y="24877"/>
                </a:lnTo>
                <a:lnTo>
                  <a:pt x="31149" y="24930"/>
                </a:lnTo>
                <a:lnTo>
                  <a:pt x="31096" y="24965"/>
                </a:lnTo>
                <a:lnTo>
                  <a:pt x="31008" y="24982"/>
                </a:lnTo>
                <a:lnTo>
                  <a:pt x="30920" y="24965"/>
                </a:lnTo>
                <a:lnTo>
                  <a:pt x="30990" y="24841"/>
                </a:lnTo>
                <a:lnTo>
                  <a:pt x="31061" y="24718"/>
                </a:lnTo>
                <a:lnTo>
                  <a:pt x="31149" y="24612"/>
                </a:lnTo>
                <a:lnTo>
                  <a:pt x="31255" y="24507"/>
                </a:lnTo>
                <a:close/>
                <a:moveTo>
                  <a:pt x="29740" y="18798"/>
                </a:moveTo>
                <a:lnTo>
                  <a:pt x="29845" y="18816"/>
                </a:lnTo>
                <a:lnTo>
                  <a:pt x="29951" y="18834"/>
                </a:lnTo>
                <a:lnTo>
                  <a:pt x="30039" y="18869"/>
                </a:lnTo>
                <a:lnTo>
                  <a:pt x="30127" y="18922"/>
                </a:lnTo>
                <a:lnTo>
                  <a:pt x="30198" y="18992"/>
                </a:lnTo>
                <a:lnTo>
                  <a:pt x="30268" y="19063"/>
                </a:lnTo>
                <a:lnTo>
                  <a:pt x="30339" y="19168"/>
                </a:lnTo>
                <a:lnTo>
                  <a:pt x="30462" y="19380"/>
                </a:lnTo>
                <a:lnTo>
                  <a:pt x="30585" y="19609"/>
                </a:lnTo>
                <a:lnTo>
                  <a:pt x="30691" y="19803"/>
                </a:lnTo>
                <a:lnTo>
                  <a:pt x="30779" y="19997"/>
                </a:lnTo>
                <a:lnTo>
                  <a:pt x="30797" y="20102"/>
                </a:lnTo>
                <a:lnTo>
                  <a:pt x="30814" y="20226"/>
                </a:lnTo>
                <a:lnTo>
                  <a:pt x="30726" y="20190"/>
                </a:lnTo>
                <a:lnTo>
                  <a:pt x="30673" y="20155"/>
                </a:lnTo>
                <a:lnTo>
                  <a:pt x="30268" y="19662"/>
                </a:lnTo>
                <a:lnTo>
                  <a:pt x="30039" y="19398"/>
                </a:lnTo>
                <a:lnTo>
                  <a:pt x="30074" y="19556"/>
                </a:lnTo>
                <a:lnTo>
                  <a:pt x="30110" y="19644"/>
                </a:lnTo>
                <a:lnTo>
                  <a:pt x="30321" y="20102"/>
                </a:lnTo>
                <a:lnTo>
                  <a:pt x="30356" y="20190"/>
                </a:lnTo>
                <a:lnTo>
                  <a:pt x="30391" y="20278"/>
                </a:lnTo>
                <a:lnTo>
                  <a:pt x="30391" y="20367"/>
                </a:lnTo>
                <a:lnTo>
                  <a:pt x="30356" y="20490"/>
                </a:lnTo>
                <a:lnTo>
                  <a:pt x="30250" y="20367"/>
                </a:lnTo>
                <a:lnTo>
                  <a:pt x="30162" y="20243"/>
                </a:lnTo>
                <a:lnTo>
                  <a:pt x="30021" y="20014"/>
                </a:lnTo>
                <a:lnTo>
                  <a:pt x="29845" y="19767"/>
                </a:lnTo>
                <a:lnTo>
                  <a:pt x="29757" y="19662"/>
                </a:lnTo>
                <a:lnTo>
                  <a:pt x="29651" y="19556"/>
                </a:lnTo>
                <a:lnTo>
                  <a:pt x="29669" y="19627"/>
                </a:lnTo>
                <a:lnTo>
                  <a:pt x="29687" y="19697"/>
                </a:lnTo>
                <a:lnTo>
                  <a:pt x="30145" y="20596"/>
                </a:lnTo>
                <a:lnTo>
                  <a:pt x="30215" y="20789"/>
                </a:lnTo>
                <a:lnTo>
                  <a:pt x="30198" y="20825"/>
                </a:lnTo>
                <a:lnTo>
                  <a:pt x="30180" y="20842"/>
                </a:lnTo>
                <a:lnTo>
                  <a:pt x="30145" y="20860"/>
                </a:lnTo>
                <a:lnTo>
                  <a:pt x="30127" y="20842"/>
                </a:lnTo>
                <a:lnTo>
                  <a:pt x="29969" y="20701"/>
                </a:lnTo>
                <a:lnTo>
                  <a:pt x="29352" y="19997"/>
                </a:lnTo>
                <a:lnTo>
                  <a:pt x="29193" y="19820"/>
                </a:lnTo>
                <a:lnTo>
                  <a:pt x="29158" y="19856"/>
                </a:lnTo>
                <a:lnTo>
                  <a:pt x="29158" y="19891"/>
                </a:lnTo>
                <a:lnTo>
                  <a:pt x="29211" y="19961"/>
                </a:lnTo>
                <a:lnTo>
                  <a:pt x="29387" y="20208"/>
                </a:lnTo>
                <a:lnTo>
                  <a:pt x="29546" y="20455"/>
                </a:lnTo>
                <a:lnTo>
                  <a:pt x="29704" y="20719"/>
                </a:lnTo>
                <a:lnTo>
                  <a:pt x="29845" y="20983"/>
                </a:lnTo>
                <a:lnTo>
                  <a:pt x="29951" y="21212"/>
                </a:lnTo>
                <a:lnTo>
                  <a:pt x="30021" y="21424"/>
                </a:lnTo>
                <a:lnTo>
                  <a:pt x="30039" y="21529"/>
                </a:lnTo>
                <a:lnTo>
                  <a:pt x="30039" y="21670"/>
                </a:lnTo>
                <a:lnTo>
                  <a:pt x="29951" y="21600"/>
                </a:lnTo>
                <a:lnTo>
                  <a:pt x="29898" y="21547"/>
                </a:lnTo>
                <a:lnTo>
                  <a:pt x="29422" y="20842"/>
                </a:lnTo>
                <a:lnTo>
                  <a:pt x="29229" y="20560"/>
                </a:lnTo>
                <a:lnTo>
                  <a:pt x="29193" y="20613"/>
                </a:lnTo>
                <a:lnTo>
                  <a:pt x="29211" y="20648"/>
                </a:lnTo>
                <a:lnTo>
                  <a:pt x="29246" y="20701"/>
                </a:lnTo>
                <a:lnTo>
                  <a:pt x="29616" y="21353"/>
                </a:lnTo>
                <a:lnTo>
                  <a:pt x="29687" y="21512"/>
                </a:lnTo>
                <a:lnTo>
                  <a:pt x="29651" y="21547"/>
                </a:lnTo>
                <a:lnTo>
                  <a:pt x="29616" y="21565"/>
                </a:lnTo>
                <a:lnTo>
                  <a:pt x="29581" y="21547"/>
                </a:lnTo>
                <a:lnTo>
                  <a:pt x="29563" y="21529"/>
                </a:lnTo>
                <a:lnTo>
                  <a:pt x="29070" y="21018"/>
                </a:lnTo>
                <a:lnTo>
                  <a:pt x="28841" y="20772"/>
                </a:lnTo>
                <a:lnTo>
                  <a:pt x="28700" y="20648"/>
                </a:lnTo>
                <a:lnTo>
                  <a:pt x="28524" y="20525"/>
                </a:lnTo>
                <a:lnTo>
                  <a:pt x="28630" y="20701"/>
                </a:lnTo>
                <a:lnTo>
                  <a:pt x="28753" y="20860"/>
                </a:lnTo>
                <a:lnTo>
                  <a:pt x="28859" y="21018"/>
                </a:lnTo>
                <a:lnTo>
                  <a:pt x="28947" y="21177"/>
                </a:lnTo>
                <a:lnTo>
                  <a:pt x="28612" y="21336"/>
                </a:lnTo>
                <a:lnTo>
                  <a:pt x="28436" y="21212"/>
                </a:lnTo>
                <a:lnTo>
                  <a:pt x="28277" y="21071"/>
                </a:lnTo>
                <a:lnTo>
                  <a:pt x="28119" y="20930"/>
                </a:lnTo>
                <a:lnTo>
                  <a:pt x="28031" y="20877"/>
                </a:lnTo>
                <a:lnTo>
                  <a:pt x="27943" y="20825"/>
                </a:lnTo>
                <a:lnTo>
                  <a:pt x="27925" y="20860"/>
                </a:lnTo>
                <a:lnTo>
                  <a:pt x="27925" y="20877"/>
                </a:lnTo>
                <a:lnTo>
                  <a:pt x="27960" y="20930"/>
                </a:lnTo>
                <a:lnTo>
                  <a:pt x="28295" y="21353"/>
                </a:lnTo>
                <a:lnTo>
                  <a:pt x="28348" y="21441"/>
                </a:lnTo>
                <a:lnTo>
                  <a:pt x="28418" y="21529"/>
                </a:lnTo>
                <a:lnTo>
                  <a:pt x="28418" y="21565"/>
                </a:lnTo>
                <a:lnTo>
                  <a:pt x="28418" y="21617"/>
                </a:lnTo>
                <a:lnTo>
                  <a:pt x="28401" y="21670"/>
                </a:lnTo>
                <a:lnTo>
                  <a:pt x="28365" y="21705"/>
                </a:lnTo>
                <a:lnTo>
                  <a:pt x="28330" y="21723"/>
                </a:lnTo>
                <a:lnTo>
                  <a:pt x="28295" y="21741"/>
                </a:lnTo>
                <a:lnTo>
                  <a:pt x="28260" y="21741"/>
                </a:lnTo>
                <a:lnTo>
                  <a:pt x="28224" y="21723"/>
                </a:lnTo>
                <a:lnTo>
                  <a:pt x="27943" y="21512"/>
                </a:lnTo>
                <a:lnTo>
                  <a:pt x="27643" y="21300"/>
                </a:lnTo>
                <a:lnTo>
                  <a:pt x="27643" y="21300"/>
                </a:lnTo>
                <a:lnTo>
                  <a:pt x="27661" y="21371"/>
                </a:lnTo>
                <a:lnTo>
                  <a:pt x="27696" y="21441"/>
                </a:lnTo>
                <a:lnTo>
                  <a:pt x="27766" y="21529"/>
                </a:lnTo>
                <a:lnTo>
                  <a:pt x="27907" y="21723"/>
                </a:lnTo>
                <a:lnTo>
                  <a:pt x="28013" y="21917"/>
                </a:lnTo>
                <a:lnTo>
                  <a:pt x="27890" y="21987"/>
                </a:lnTo>
                <a:lnTo>
                  <a:pt x="27802" y="22023"/>
                </a:lnTo>
                <a:lnTo>
                  <a:pt x="27766" y="22023"/>
                </a:lnTo>
                <a:lnTo>
                  <a:pt x="27713" y="22005"/>
                </a:lnTo>
                <a:lnTo>
                  <a:pt x="27625" y="21952"/>
                </a:lnTo>
                <a:lnTo>
                  <a:pt x="27432" y="21758"/>
                </a:lnTo>
                <a:lnTo>
                  <a:pt x="27114" y="21529"/>
                </a:lnTo>
                <a:lnTo>
                  <a:pt x="27132" y="21617"/>
                </a:lnTo>
                <a:lnTo>
                  <a:pt x="27150" y="21688"/>
                </a:lnTo>
                <a:lnTo>
                  <a:pt x="27238" y="21846"/>
                </a:lnTo>
                <a:lnTo>
                  <a:pt x="27396" y="22093"/>
                </a:lnTo>
                <a:lnTo>
                  <a:pt x="27361" y="22164"/>
                </a:lnTo>
                <a:lnTo>
                  <a:pt x="27308" y="22216"/>
                </a:lnTo>
                <a:lnTo>
                  <a:pt x="27273" y="22269"/>
                </a:lnTo>
                <a:lnTo>
                  <a:pt x="27220" y="22304"/>
                </a:lnTo>
                <a:lnTo>
                  <a:pt x="27150" y="22340"/>
                </a:lnTo>
                <a:lnTo>
                  <a:pt x="27079" y="22357"/>
                </a:lnTo>
                <a:lnTo>
                  <a:pt x="26938" y="22357"/>
                </a:lnTo>
                <a:lnTo>
                  <a:pt x="27062" y="22974"/>
                </a:lnTo>
                <a:lnTo>
                  <a:pt x="27097" y="23097"/>
                </a:lnTo>
                <a:lnTo>
                  <a:pt x="27167" y="23185"/>
                </a:lnTo>
                <a:lnTo>
                  <a:pt x="27238" y="23273"/>
                </a:lnTo>
                <a:lnTo>
                  <a:pt x="27343" y="23344"/>
                </a:lnTo>
                <a:lnTo>
                  <a:pt x="27890" y="23679"/>
                </a:lnTo>
                <a:lnTo>
                  <a:pt x="27960" y="23732"/>
                </a:lnTo>
                <a:lnTo>
                  <a:pt x="28048" y="23820"/>
                </a:lnTo>
                <a:lnTo>
                  <a:pt x="27872" y="23820"/>
                </a:lnTo>
                <a:lnTo>
                  <a:pt x="27555" y="23643"/>
                </a:lnTo>
                <a:lnTo>
                  <a:pt x="27238" y="23467"/>
                </a:lnTo>
                <a:lnTo>
                  <a:pt x="26921" y="23291"/>
                </a:lnTo>
                <a:lnTo>
                  <a:pt x="26762" y="23185"/>
                </a:lnTo>
                <a:lnTo>
                  <a:pt x="26621" y="23080"/>
                </a:lnTo>
                <a:lnTo>
                  <a:pt x="26533" y="23027"/>
                </a:lnTo>
                <a:lnTo>
                  <a:pt x="26445" y="22956"/>
                </a:lnTo>
                <a:lnTo>
                  <a:pt x="26339" y="22921"/>
                </a:lnTo>
                <a:lnTo>
                  <a:pt x="26216" y="22886"/>
                </a:lnTo>
                <a:lnTo>
                  <a:pt x="26269" y="22974"/>
                </a:lnTo>
                <a:lnTo>
                  <a:pt x="26339" y="23027"/>
                </a:lnTo>
                <a:lnTo>
                  <a:pt x="26463" y="23115"/>
                </a:lnTo>
                <a:lnTo>
                  <a:pt x="26762" y="23326"/>
                </a:lnTo>
                <a:lnTo>
                  <a:pt x="27044" y="23520"/>
                </a:lnTo>
                <a:lnTo>
                  <a:pt x="27326" y="23714"/>
                </a:lnTo>
                <a:lnTo>
                  <a:pt x="27308" y="23767"/>
                </a:lnTo>
                <a:lnTo>
                  <a:pt x="27273" y="23820"/>
                </a:lnTo>
                <a:lnTo>
                  <a:pt x="27203" y="23873"/>
                </a:lnTo>
                <a:lnTo>
                  <a:pt x="27114" y="23925"/>
                </a:lnTo>
                <a:lnTo>
                  <a:pt x="27026" y="23978"/>
                </a:lnTo>
                <a:lnTo>
                  <a:pt x="26850" y="23873"/>
                </a:lnTo>
                <a:lnTo>
                  <a:pt x="26656" y="23767"/>
                </a:lnTo>
                <a:lnTo>
                  <a:pt x="26480" y="23643"/>
                </a:lnTo>
                <a:lnTo>
                  <a:pt x="26286" y="23520"/>
                </a:lnTo>
                <a:lnTo>
                  <a:pt x="26322" y="23626"/>
                </a:lnTo>
                <a:lnTo>
                  <a:pt x="26357" y="23696"/>
                </a:lnTo>
                <a:lnTo>
                  <a:pt x="26463" y="23802"/>
                </a:lnTo>
                <a:lnTo>
                  <a:pt x="26850" y="24137"/>
                </a:lnTo>
                <a:lnTo>
                  <a:pt x="26885" y="24172"/>
                </a:lnTo>
                <a:lnTo>
                  <a:pt x="26921" y="24207"/>
                </a:lnTo>
                <a:lnTo>
                  <a:pt x="26921" y="24260"/>
                </a:lnTo>
                <a:lnTo>
                  <a:pt x="26921" y="24313"/>
                </a:lnTo>
                <a:lnTo>
                  <a:pt x="26868" y="24383"/>
                </a:lnTo>
                <a:lnTo>
                  <a:pt x="26815" y="24436"/>
                </a:lnTo>
                <a:lnTo>
                  <a:pt x="26762" y="24454"/>
                </a:lnTo>
                <a:lnTo>
                  <a:pt x="26674" y="24436"/>
                </a:lnTo>
                <a:lnTo>
                  <a:pt x="26339" y="24260"/>
                </a:lnTo>
                <a:lnTo>
                  <a:pt x="26110" y="24172"/>
                </a:lnTo>
                <a:lnTo>
                  <a:pt x="26057" y="24207"/>
                </a:lnTo>
                <a:lnTo>
                  <a:pt x="26357" y="24524"/>
                </a:lnTo>
                <a:lnTo>
                  <a:pt x="26304" y="25053"/>
                </a:lnTo>
                <a:lnTo>
                  <a:pt x="26198" y="25035"/>
                </a:lnTo>
                <a:lnTo>
                  <a:pt x="26128" y="25000"/>
                </a:lnTo>
                <a:lnTo>
                  <a:pt x="25916" y="24894"/>
                </a:lnTo>
                <a:lnTo>
                  <a:pt x="25705" y="24789"/>
                </a:lnTo>
                <a:lnTo>
                  <a:pt x="25564" y="24665"/>
                </a:lnTo>
                <a:lnTo>
                  <a:pt x="25441" y="24524"/>
                </a:lnTo>
                <a:lnTo>
                  <a:pt x="25388" y="24472"/>
                </a:lnTo>
                <a:lnTo>
                  <a:pt x="25370" y="24401"/>
                </a:lnTo>
                <a:lnTo>
                  <a:pt x="25353" y="24331"/>
                </a:lnTo>
                <a:lnTo>
                  <a:pt x="25335" y="24260"/>
                </a:lnTo>
                <a:lnTo>
                  <a:pt x="25335" y="24172"/>
                </a:lnTo>
                <a:lnTo>
                  <a:pt x="25353" y="24102"/>
                </a:lnTo>
                <a:lnTo>
                  <a:pt x="25423" y="23961"/>
                </a:lnTo>
                <a:lnTo>
                  <a:pt x="25494" y="23890"/>
                </a:lnTo>
                <a:lnTo>
                  <a:pt x="25564" y="23802"/>
                </a:lnTo>
                <a:lnTo>
                  <a:pt x="25652" y="23714"/>
                </a:lnTo>
                <a:lnTo>
                  <a:pt x="25723" y="23608"/>
                </a:lnTo>
                <a:lnTo>
                  <a:pt x="25793" y="23503"/>
                </a:lnTo>
                <a:lnTo>
                  <a:pt x="25846" y="23379"/>
                </a:lnTo>
                <a:lnTo>
                  <a:pt x="25899" y="23256"/>
                </a:lnTo>
                <a:lnTo>
                  <a:pt x="25934" y="23133"/>
                </a:lnTo>
                <a:lnTo>
                  <a:pt x="25987" y="22868"/>
                </a:lnTo>
                <a:lnTo>
                  <a:pt x="26005" y="22692"/>
                </a:lnTo>
                <a:lnTo>
                  <a:pt x="26040" y="22516"/>
                </a:lnTo>
                <a:lnTo>
                  <a:pt x="26057" y="22375"/>
                </a:lnTo>
                <a:lnTo>
                  <a:pt x="26075" y="22252"/>
                </a:lnTo>
                <a:lnTo>
                  <a:pt x="26128" y="22146"/>
                </a:lnTo>
                <a:lnTo>
                  <a:pt x="26198" y="22058"/>
                </a:lnTo>
                <a:lnTo>
                  <a:pt x="26286" y="21970"/>
                </a:lnTo>
                <a:lnTo>
                  <a:pt x="26374" y="21917"/>
                </a:lnTo>
                <a:lnTo>
                  <a:pt x="26480" y="21864"/>
                </a:lnTo>
                <a:lnTo>
                  <a:pt x="26621" y="21811"/>
                </a:lnTo>
                <a:lnTo>
                  <a:pt x="26815" y="21758"/>
                </a:lnTo>
                <a:lnTo>
                  <a:pt x="26780" y="21653"/>
                </a:lnTo>
                <a:lnTo>
                  <a:pt x="26744" y="21565"/>
                </a:lnTo>
                <a:lnTo>
                  <a:pt x="26639" y="21406"/>
                </a:lnTo>
                <a:lnTo>
                  <a:pt x="26604" y="21318"/>
                </a:lnTo>
                <a:lnTo>
                  <a:pt x="26586" y="21230"/>
                </a:lnTo>
                <a:lnTo>
                  <a:pt x="26604" y="21159"/>
                </a:lnTo>
                <a:lnTo>
                  <a:pt x="26674" y="21071"/>
                </a:lnTo>
                <a:lnTo>
                  <a:pt x="26780" y="20930"/>
                </a:lnTo>
                <a:lnTo>
                  <a:pt x="26921" y="20789"/>
                </a:lnTo>
                <a:lnTo>
                  <a:pt x="27132" y="20578"/>
                </a:lnTo>
                <a:lnTo>
                  <a:pt x="27343" y="20367"/>
                </a:lnTo>
                <a:lnTo>
                  <a:pt x="27537" y="20120"/>
                </a:lnTo>
                <a:lnTo>
                  <a:pt x="27713" y="19891"/>
                </a:lnTo>
                <a:lnTo>
                  <a:pt x="27978" y="19538"/>
                </a:lnTo>
                <a:lnTo>
                  <a:pt x="28242" y="19168"/>
                </a:lnTo>
                <a:lnTo>
                  <a:pt x="28312" y="19080"/>
                </a:lnTo>
                <a:lnTo>
                  <a:pt x="28401" y="19010"/>
                </a:lnTo>
                <a:lnTo>
                  <a:pt x="28506" y="18975"/>
                </a:lnTo>
                <a:lnTo>
                  <a:pt x="28630" y="18939"/>
                </a:lnTo>
                <a:lnTo>
                  <a:pt x="29017" y="18904"/>
                </a:lnTo>
                <a:lnTo>
                  <a:pt x="29422" y="18834"/>
                </a:lnTo>
                <a:lnTo>
                  <a:pt x="29616" y="18816"/>
                </a:lnTo>
                <a:lnTo>
                  <a:pt x="29740" y="18798"/>
                </a:lnTo>
                <a:close/>
                <a:moveTo>
                  <a:pt x="28594" y="24577"/>
                </a:moveTo>
                <a:lnTo>
                  <a:pt x="28700" y="24630"/>
                </a:lnTo>
                <a:lnTo>
                  <a:pt x="28771" y="24683"/>
                </a:lnTo>
                <a:lnTo>
                  <a:pt x="28806" y="24753"/>
                </a:lnTo>
                <a:lnTo>
                  <a:pt x="28841" y="24841"/>
                </a:lnTo>
                <a:lnTo>
                  <a:pt x="28841" y="24912"/>
                </a:lnTo>
                <a:lnTo>
                  <a:pt x="28841" y="24982"/>
                </a:lnTo>
                <a:lnTo>
                  <a:pt x="28806" y="25035"/>
                </a:lnTo>
                <a:lnTo>
                  <a:pt x="28735" y="25088"/>
                </a:lnTo>
                <a:lnTo>
                  <a:pt x="28594" y="24930"/>
                </a:lnTo>
                <a:lnTo>
                  <a:pt x="28559" y="24859"/>
                </a:lnTo>
                <a:lnTo>
                  <a:pt x="28524" y="24753"/>
                </a:lnTo>
                <a:lnTo>
                  <a:pt x="28542" y="24718"/>
                </a:lnTo>
                <a:lnTo>
                  <a:pt x="28559" y="24665"/>
                </a:lnTo>
                <a:lnTo>
                  <a:pt x="28594" y="24577"/>
                </a:lnTo>
                <a:close/>
                <a:moveTo>
                  <a:pt x="6624" y="24612"/>
                </a:moveTo>
                <a:lnTo>
                  <a:pt x="6748" y="24683"/>
                </a:lnTo>
                <a:lnTo>
                  <a:pt x="6801" y="24718"/>
                </a:lnTo>
                <a:lnTo>
                  <a:pt x="6836" y="24771"/>
                </a:lnTo>
                <a:lnTo>
                  <a:pt x="6853" y="24841"/>
                </a:lnTo>
                <a:lnTo>
                  <a:pt x="6871" y="24912"/>
                </a:lnTo>
                <a:lnTo>
                  <a:pt x="6889" y="25106"/>
                </a:lnTo>
                <a:lnTo>
                  <a:pt x="6801" y="25000"/>
                </a:lnTo>
                <a:lnTo>
                  <a:pt x="6730" y="24877"/>
                </a:lnTo>
                <a:lnTo>
                  <a:pt x="6677" y="24753"/>
                </a:lnTo>
                <a:lnTo>
                  <a:pt x="6624" y="24612"/>
                </a:lnTo>
                <a:close/>
                <a:moveTo>
                  <a:pt x="10254" y="23326"/>
                </a:moveTo>
                <a:lnTo>
                  <a:pt x="10219" y="23573"/>
                </a:lnTo>
                <a:lnTo>
                  <a:pt x="10148" y="23820"/>
                </a:lnTo>
                <a:lnTo>
                  <a:pt x="10060" y="24049"/>
                </a:lnTo>
                <a:lnTo>
                  <a:pt x="9919" y="24295"/>
                </a:lnTo>
                <a:lnTo>
                  <a:pt x="9655" y="24013"/>
                </a:lnTo>
                <a:lnTo>
                  <a:pt x="9655" y="24119"/>
                </a:lnTo>
                <a:lnTo>
                  <a:pt x="9672" y="24207"/>
                </a:lnTo>
                <a:lnTo>
                  <a:pt x="9743" y="24366"/>
                </a:lnTo>
                <a:lnTo>
                  <a:pt x="9796" y="24560"/>
                </a:lnTo>
                <a:lnTo>
                  <a:pt x="9813" y="24753"/>
                </a:lnTo>
                <a:lnTo>
                  <a:pt x="9796" y="24965"/>
                </a:lnTo>
                <a:lnTo>
                  <a:pt x="9778" y="25053"/>
                </a:lnTo>
                <a:lnTo>
                  <a:pt x="9743" y="25159"/>
                </a:lnTo>
                <a:lnTo>
                  <a:pt x="9655" y="25335"/>
                </a:lnTo>
                <a:lnTo>
                  <a:pt x="9584" y="25282"/>
                </a:lnTo>
                <a:lnTo>
                  <a:pt x="9531" y="25229"/>
                </a:lnTo>
                <a:lnTo>
                  <a:pt x="9267" y="24718"/>
                </a:lnTo>
                <a:lnTo>
                  <a:pt x="9214" y="24630"/>
                </a:lnTo>
                <a:lnTo>
                  <a:pt x="9197" y="24524"/>
                </a:lnTo>
                <a:lnTo>
                  <a:pt x="9197" y="24436"/>
                </a:lnTo>
                <a:lnTo>
                  <a:pt x="9232" y="24331"/>
                </a:lnTo>
                <a:lnTo>
                  <a:pt x="9302" y="24172"/>
                </a:lnTo>
                <a:lnTo>
                  <a:pt x="9391" y="24013"/>
                </a:lnTo>
                <a:lnTo>
                  <a:pt x="9496" y="23873"/>
                </a:lnTo>
                <a:lnTo>
                  <a:pt x="9602" y="23732"/>
                </a:lnTo>
                <a:lnTo>
                  <a:pt x="9725" y="23608"/>
                </a:lnTo>
                <a:lnTo>
                  <a:pt x="9866" y="23503"/>
                </a:lnTo>
                <a:lnTo>
                  <a:pt x="10007" y="23414"/>
                </a:lnTo>
                <a:lnTo>
                  <a:pt x="10166" y="23326"/>
                </a:lnTo>
                <a:close/>
                <a:moveTo>
                  <a:pt x="29511" y="25141"/>
                </a:moveTo>
                <a:lnTo>
                  <a:pt x="29546" y="25159"/>
                </a:lnTo>
                <a:lnTo>
                  <a:pt x="29563" y="25229"/>
                </a:lnTo>
                <a:lnTo>
                  <a:pt x="29581" y="25317"/>
                </a:lnTo>
                <a:lnTo>
                  <a:pt x="29511" y="25352"/>
                </a:lnTo>
                <a:lnTo>
                  <a:pt x="29458" y="25282"/>
                </a:lnTo>
                <a:lnTo>
                  <a:pt x="29422" y="25211"/>
                </a:lnTo>
                <a:lnTo>
                  <a:pt x="29440" y="25176"/>
                </a:lnTo>
                <a:lnTo>
                  <a:pt x="29475" y="25141"/>
                </a:lnTo>
                <a:close/>
                <a:moveTo>
                  <a:pt x="29722" y="24912"/>
                </a:moveTo>
                <a:lnTo>
                  <a:pt x="29828" y="25000"/>
                </a:lnTo>
                <a:lnTo>
                  <a:pt x="29898" y="25106"/>
                </a:lnTo>
                <a:lnTo>
                  <a:pt x="29951" y="25229"/>
                </a:lnTo>
                <a:lnTo>
                  <a:pt x="29986" y="25388"/>
                </a:lnTo>
                <a:lnTo>
                  <a:pt x="29845" y="25282"/>
                </a:lnTo>
                <a:lnTo>
                  <a:pt x="29757" y="25176"/>
                </a:lnTo>
                <a:lnTo>
                  <a:pt x="29740" y="25123"/>
                </a:lnTo>
                <a:lnTo>
                  <a:pt x="29722" y="25071"/>
                </a:lnTo>
                <a:lnTo>
                  <a:pt x="29704" y="25000"/>
                </a:lnTo>
                <a:lnTo>
                  <a:pt x="29722" y="24912"/>
                </a:lnTo>
                <a:close/>
                <a:moveTo>
                  <a:pt x="38690" y="18217"/>
                </a:moveTo>
                <a:lnTo>
                  <a:pt x="38831" y="18252"/>
                </a:lnTo>
                <a:lnTo>
                  <a:pt x="39007" y="18305"/>
                </a:lnTo>
                <a:lnTo>
                  <a:pt x="39183" y="18358"/>
                </a:lnTo>
                <a:lnTo>
                  <a:pt x="39341" y="18446"/>
                </a:lnTo>
                <a:lnTo>
                  <a:pt x="39465" y="18569"/>
                </a:lnTo>
                <a:lnTo>
                  <a:pt x="39571" y="18710"/>
                </a:lnTo>
                <a:lnTo>
                  <a:pt x="39641" y="18869"/>
                </a:lnTo>
                <a:lnTo>
                  <a:pt x="39747" y="19204"/>
                </a:lnTo>
                <a:lnTo>
                  <a:pt x="39835" y="19556"/>
                </a:lnTo>
                <a:lnTo>
                  <a:pt x="39870" y="19891"/>
                </a:lnTo>
                <a:lnTo>
                  <a:pt x="39888" y="20067"/>
                </a:lnTo>
                <a:lnTo>
                  <a:pt x="39870" y="20261"/>
                </a:lnTo>
                <a:lnTo>
                  <a:pt x="39852" y="20455"/>
                </a:lnTo>
                <a:lnTo>
                  <a:pt x="39817" y="20631"/>
                </a:lnTo>
                <a:lnTo>
                  <a:pt x="39747" y="20825"/>
                </a:lnTo>
                <a:lnTo>
                  <a:pt x="39676" y="21001"/>
                </a:lnTo>
                <a:lnTo>
                  <a:pt x="39571" y="21159"/>
                </a:lnTo>
                <a:lnTo>
                  <a:pt x="39500" y="21318"/>
                </a:lnTo>
                <a:lnTo>
                  <a:pt x="39359" y="21670"/>
                </a:lnTo>
                <a:lnTo>
                  <a:pt x="39253" y="22023"/>
                </a:lnTo>
                <a:lnTo>
                  <a:pt x="39183" y="22393"/>
                </a:lnTo>
                <a:lnTo>
                  <a:pt x="39130" y="22604"/>
                </a:lnTo>
                <a:lnTo>
                  <a:pt x="39060" y="22798"/>
                </a:lnTo>
                <a:lnTo>
                  <a:pt x="39007" y="22921"/>
                </a:lnTo>
                <a:lnTo>
                  <a:pt x="38936" y="23027"/>
                </a:lnTo>
                <a:lnTo>
                  <a:pt x="38848" y="23115"/>
                </a:lnTo>
                <a:lnTo>
                  <a:pt x="38725" y="23203"/>
                </a:lnTo>
                <a:lnTo>
                  <a:pt x="38707" y="23115"/>
                </a:lnTo>
                <a:lnTo>
                  <a:pt x="38690" y="23027"/>
                </a:lnTo>
                <a:lnTo>
                  <a:pt x="38707" y="22956"/>
                </a:lnTo>
                <a:lnTo>
                  <a:pt x="38725" y="22868"/>
                </a:lnTo>
                <a:lnTo>
                  <a:pt x="38672" y="22904"/>
                </a:lnTo>
                <a:lnTo>
                  <a:pt x="38637" y="22904"/>
                </a:lnTo>
                <a:lnTo>
                  <a:pt x="38619" y="22939"/>
                </a:lnTo>
                <a:lnTo>
                  <a:pt x="38073" y="24013"/>
                </a:lnTo>
                <a:lnTo>
                  <a:pt x="38038" y="24084"/>
                </a:lnTo>
                <a:lnTo>
                  <a:pt x="38020" y="24172"/>
                </a:lnTo>
                <a:lnTo>
                  <a:pt x="38003" y="24295"/>
                </a:lnTo>
                <a:lnTo>
                  <a:pt x="37950" y="24436"/>
                </a:lnTo>
                <a:lnTo>
                  <a:pt x="37862" y="24665"/>
                </a:lnTo>
                <a:lnTo>
                  <a:pt x="37721" y="24894"/>
                </a:lnTo>
                <a:lnTo>
                  <a:pt x="37580" y="25106"/>
                </a:lnTo>
                <a:lnTo>
                  <a:pt x="37351" y="25388"/>
                </a:lnTo>
                <a:lnTo>
                  <a:pt x="37298" y="25352"/>
                </a:lnTo>
                <a:lnTo>
                  <a:pt x="37280" y="25317"/>
                </a:lnTo>
                <a:lnTo>
                  <a:pt x="37280" y="25282"/>
                </a:lnTo>
                <a:lnTo>
                  <a:pt x="37280" y="25247"/>
                </a:lnTo>
                <a:lnTo>
                  <a:pt x="37333" y="25035"/>
                </a:lnTo>
                <a:lnTo>
                  <a:pt x="37368" y="24930"/>
                </a:lnTo>
                <a:lnTo>
                  <a:pt x="37421" y="24841"/>
                </a:lnTo>
                <a:lnTo>
                  <a:pt x="37615" y="24472"/>
                </a:lnTo>
                <a:lnTo>
                  <a:pt x="37791" y="24102"/>
                </a:lnTo>
                <a:lnTo>
                  <a:pt x="37950" y="23732"/>
                </a:lnTo>
                <a:lnTo>
                  <a:pt x="38091" y="23362"/>
                </a:lnTo>
                <a:lnTo>
                  <a:pt x="38196" y="22974"/>
                </a:lnTo>
                <a:lnTo>
                  <a:pt x="38320" y="22586"/>
                </a:lnTo>
                <a:lnTo>
                  <a:pt x="38408" y="22181"/>
                </a:lnTo>
                <a:lnTo>
                  <a:pt x="38496" y="21794"/>
                </a:lnTo>
                <a:lnTo>
                  <a:pt x="38549" y="21459"/>
                </a:lnTo>
                <a:lnTo>
                  <a:pt x="38531" y="21388"/>
                </a:lnTo>
                <a:lnTo>
                  <a:pt x="38478" y="21512"/>
                </a:lnTo>
                <a:lnTo>
                  <a:pt x="38443" y="21600"/>
                </a:lnTo>
                <a:lnTo>
                  <a:pt x="38302" y="22128"/>
                </a:lnTo>
                <a:lnTo>
                  <a:pt x="38161" y="22639"/>
                </a:lnTo>
                <a:lnTo>
                  <a:pt x="38003" y="23168"/>
                </a:lnTo>
                <a:lnTo>
                  <a:pt x="37809" y="23696"/>
                </a:lnTo>
                <a:lnTo>
                  <a:pt x="37738" y="23855"/>
                </a:lnTo>
                <a:lnTo>
                  <a:pt x="37668" y="23996"/>
                </a:lnTo>
                <a:lnTo>
                  <a:pt x="37492" y="24295"/>
                </a:lnTo>
                <a:lnTo>
                  <a:pt x="37439" y="24348"/>
                </a:lnTo>
                <a:lnTo>
                  <a:pt x="37333" y="24454"/>
                </a:lnTo>
                <a:lnTo>
                  <a:pt x="37333" y="24454"/>
                </a:lnTo>
                <a:lnTo>
                  <a:pt x="37351" y="24295"/>
                </a:lnTo>
                <a:lnTo>
                  <a:pt x="37368" y="24242"/>
                </a:lnTo>
                <a:lnTo>
                  <a:pt x="37386" y="24207"/>
                </a:lnTo>
                <a:lnTo>
                  <a:pt x="37474" y="24084"/>
                </a:lnTo>
                <a:lnTo>
                  <a:pt x="37527" y="23961"/>
                </a:lnTo>
                <a:lnTo>
                  <a:pt x="37633" y="23696"/>
                </a:lnTo>
                <a:lnTo>
                  <a:pt x="37738" y="23397"/>
                </a:lnTo>
                <a:lnTo>
                  <a:pt x="37826" y="23080"/>
                </a:lnTo>
                <a:lnTo>
                  <a:pt x="37914" y="22780"/>
                </a:lnTo>
                <a:lnTo>
                  <a:pt x="37985" y="22463"/>
                </a:lnTo>
                <a:lnTo>
                  <a:pt x="38091" y="21829"/>
                </a:lnTo>
                <a:lnTo>
                  <a:pt x="38161" y="21195"/>
                </a:lnTo>
                <a:lnTo>
                  <a:pt x="38196" y="21106"/>
                </a:lnTo>
                <a:lnTo>
                  <a:pt x="38161" y="21124"/>
                </a:lnTo>
                <a:lnTo>
                  <a:pt x="38126" y="21159"/>
                </a:lnTo>
                <a:lnTo>
                  <a:pt x="38108" y="21230"/>
                </a:lnTo>
                <a:lnTo>
                  <a:pt x="38003" y="21723"/>
                </a:lnTo>
                <a:lnTo>
                  <a:pt x="37897" y="22216"/>
                </a:lnTo>
                <a:lnTo>
                  <a:pt x="37738" y="22745"/>
                </a:lnTo>
                <a:lnTo>
                  <a:pt x="37562" y="23273"/>
                </a:lnTo>
                <a:lnTo>
                  <a:pt x="37509" y="23379"/>
                </a:lnTo>
                <a:lnTo>
                  <a:pt x="37421" y="23485"/>
                </a:lnTo>
                <a:lnTo>
                  <a:pt x="37421" y="23379"/>
                </a:lnTo>
                <a:lnTo>
                  <a:pt x="37439" y="23291"/>
                </a:lnTo>
                <a:lnTo>
                  <a:pt x="37773" y="21705"/>
                </a:lnTo>
                <a:lnTo>
                  <a:pt x="37862" y="21300"/>
                </a:lnTo>
                <a:lnTo>
                  <a:pt x="37897" y="20860"/>
                </a:lnTo>
                <a:lnTo>
                  <a:pt x="37932" y="20437"/>
                </a:lnTo>
                <a:lnTo>
                  <a:pt x="37932" y="20049"/>
                </a:lnTo>
                <a:lnTo>
                  <a:pt x="37879" y="20190"/>
                </a:lnTo>
                <a:lnTo>
                  <a:pt x="37862" y="20331"/>
                </a:lnTo>
                <a:lnTo>
                  <a:pt x="37826" y="20613"/>
                </a:lnTo>
                <a:lnTo>
                  <a:pt x="37773" y="21054"/>
                </a:lnTo>
                <a:lnTo>
                  <a:pt x="37703" y="21494"/>
                </a:lnTo>
                <a:lnTo>
                  <a:pt x="37615" y="21935"/>
                </a:lnTo>
                <a:lnTo>
                  <a:pt x="37492" y="22357"/>
                </a:lnTo>
                <a:lnTo>
                  <a:pt x="37386" y="22622"/>
                </a:lnTo>
                <a:lnTo>
                  <a:pt x="37368" y="22639"/>
                </a:lnTo>
                <a:lnTo>
                  <a:pt x="37333" y="22657"/>
                </a:lnTo>
                <a:lnTo>
                  <a:pt x="37298" y="22639"/>
                </a:lnTo>
                <a:lnTo>
                  <a:pt x="37280" y="22604"/>
                </a:lnTo>
                <a:lnTo>
                  <a:pt x="37298" y="22516"/>
                </a:lnTo>
                <a:lnTo>
                  <a:pt x="37368" y="20560"/>
                </a:lnTo>
                <a:lnTo>
                  <a:pt x="37403" y="20137"/>
                </a:lnTo>
                <a:lnTo>
                  <a:pt x="37403" y="19697"/>
                </a:lnTo>
                <a:lnTo>
                  <a:pt x="37421" y="19556"/>
                </a:lnTo>
                <a:lnTo>
                  <a:pt x="37439" y="19415"/>
                </a:lnTo>
                <a:lnTo>
                  <a:pt x="37474" y="19292"/>
                </a:lnTo>
                <a:lnTo>
                  <a:pt x="37509" y="19168"/>
                </a:lnTo>
                <a:lnTo>
                  <a:pt x="37562" y="19045"/>
                </a:lnTo>
                <a:lnTo>
                  <a:pt x="37633" y="18939"/>
                </a:lnTo>
                <a:lnTo>
                  <a:pt x="37721" y="18816"/>
                </a:lnTo>
                <a:lnTo>
                  <a:pt x="37809" y="18728"/>
                </a:lnTo>
                <a:lnTo>
                  <a:pt x="38055" y="18517"/>
                </a:lnTo>
                <a:lnTo>
                  <a:pt x="38302" y="18323"/>
                </a:lnTo>
                <a:lnTo>
                  <a:pt x="38425" y="18252"/>
                </a:lnTo>
                <a:lnTo>
                  <a:pt x="38549" y="18217"/>
                </a:lnTo>
                <a:close/>
                <a:moveTo>
                  <a:pt x="29017" y="25441"/>
                </a:moveTo>
                <a:lnTo>
                  <a:pt x="29035" y="25458"/>
                </a:lnTo>
                <a:lnTo>
                  <a:pt x="29000" y="25476"/>
                </a:lnTo>
                <a:lnTo>
                  <a:pt x="28982" y="25458"/>
                </a:lnTo>
                <a:lnTo>
                  <a:pt x="29017" y="25441"/>
                </a:lnTo>
                <a:close/>
                <a:moveTo>
                  <a:pt x="32136" y="24278"/>
                </a:moveTo>
                <a:lnTo>
                  <a:pt x="32259" y="24295"/>
                </a:lnTo>
                <a:lnTo>
                  <a:pt x="32277" y="24436"/>
                </a:lnTo>
                <a:lnTo>
                  <a:pt x="32294" y="24577"/>
                </a:lnTo>
                <a:lnTo>
                  <a:pt x="32277" y="24859"/>
                </a:lnTo>
                <a:lnTo>
                  <a:pt x="32188" y="24859"/>
                </a:lnTo>
                <a:lnTo>
                  <a:pt x="32065" y="24824"/>
                </a:lnTo>
                <a:lnTo>
                  <a:pt x="32277" y="25141"/>
                </a:lnTo>
                <a:lnTo>
                  <a:pt x="32347" y="25264"/>
                </a:lnTo>
                <a:lnTo>
                  <a:pt x="32365" y="25335"/>
                </a:lnTo>
                <a:lnTo>
                  <a:pt x="32365" y="25405"/>
                </a:lnTo>
                <a:lnTo>
                  <a:pt x="32347" y="25493"/>
                </a:lnTo>
                <a:lnTo>
                  <a:pt x="32312" y="25599"/>
                </a:lnTo>
                <a:lnTo>
                  <a:pt x="31572" y="24912"/>
                </a:lnTo>
                <a:lnTo>
                  <a:pt x="31871" y="24454"/>
                </a:lnTo>
                <a:lnTo>
                  <a:pt x="31942" y="24366"/>
                </a:lnTo>
                <a:lnTo>
                  <a:pt x="32030" y="24313"/>
                </a:lnTo>
                <a:lnTo>
                  <a:pt x="32136" y="24278"/>
                </a:lnTo>
                <a:close/>
                <a:moveTo>
                  <a:pt x="28647" y="25546"/>
                </a:moveTo>
                <a:lnTo>
                  <a:pt x="28682" y="25581"/>
                </a:lnTo>
                <a:lnTo>
                  <a:pt x="28647" y="25634"/>
                </a:lnTo>
                <a:lnTo>
                  <a:pt x="28630" y="25581"/>
                </a:lnTo>
                <a:lnTo>
                  <a:pt x="28647" y="25546"/>
                </a:lnTo>
                <a:close/>
                <a:moveTo>
                  <a:pt x="6413" y="24736"/>
                </a:moveTo>
                <a:lnTo>
                  <a:pt x="6501" y="24841"/>
                </a:lnTo>
                <a:lnTo>
                  <a:pt x="6959" y="25634"/>
                </a:lnTo>
                <a:lnTo>
                  <a:pt x="6906" y="25670"/>
                </a:lnTo>
                <a:lnTo>
                  <a:pt x="6765" y="25529"/>
                </a:lnTo>
                <a:lnTo>
                  <a:pt x="6624" y="25370"/>
                </a:lnTo>
                <a:lnTo>
                  <a:pt x="6519" y="25194"/>
                </a:lnTo>
                <a:lnTo>
                  <a:pt x="6431" y="25000"/>
                </a:lnTo>
                <a:lnTo>
                  <a:pt x="6378" y="24877"/>
                </a:lnTo>
                <a:lnTo>
                  <a:pt x="6378" y="24806"/>
                </a:lnTo>
                <a:lnTo>
                  <a:pt x="6413" y="24736"/>
                </a:lnTo>
                <a:close/>
                <a:moveTo>
                  <a:pt x="55955" y="25159"/>
                </a:moveTo>
                <a:lnTo>
                  <a:pt x="56044" y="25194"/>
                </a:lnTo>
                <a:lnTo>
                  <a:pt x="56132" y="25229"/>
                </a:lnTo>
                <a:lnTo>
                  <a:pt x="56255" y="25300"/>
                </a:lnTo>
                <a:lnTo>
                  <a:pt x="56361" y="25388"/>
                </a:lnTo>
                <a:lnTo>
                  <a:pt x="56431" y="25511"/>
                </a:lnTo>
                <a:lnTo>
                  <a:pt x="56502" y="25687"/>
                </a:lnTo>
                <a:lnTo>
                  <a:pt x="56502" y="25687"/>
                </a:lnTo>
                <a:lnTo>
                  <a:pt x="56273" y="25581"/>
                </a:lnTo>
                <a:lnTo>
                  <a:pt x="56061" y="25493"/>
                </a:lnTo>
                <a:lnTo>
                  <a:pt x="55973" y="25441"/>
                </a:lnTo>
                <a:lnTo>
                  <a:pt x="55885" y="25370"/>
                </a:lnTo>
                <a:lnTo>
                  <a:pt x="55815" y="25282"/>
                </a:lnTo>
                <a:lnTo>
                  <a:pt x="55762" y="25176"/>
                </a:lnTo>
                <a:lnTo>
                  <a:pt x="55867" y="25159"/>
                </a:lnTo>
                <a:close/>
                <a:moveTo>
                  <a:pt x="16244" y="20701"/>
                </a:moveTo>
                <a:lnTo>
                  <a:pt x="16279" y="20719"/>
                </a:lnTo>
                <a:lnTo>
                  <a:pt x="16773" y="20772"/>
                </a:lnTo>
                <a:lnTo>
                  <a:pt x="17248" y="20860"/>
                </a:lnTo>
                <a:lnTo>
                  <a:pt x="17530" y="20913"/>
                </a:lnTo>
                <a:lnTo>
                  <a:pt x="17812" y="21001"/>
                </a:lnTo>
                <a:lnTo>
                  <a:pt x="18094" y="21071"/>
                </a:lnTo>
                <a:lnTo>
                  <a:pt x="18376" y="21177"/>
                </a:lnTo>
                <a:lnTo>
                  <a:pt x="18640" y="21283"/>
                </a:lnTo>
                <a:lnTo>
                  <a:pt x="18904" y="21388"/>
                </a:lnTo>
                <a:lnTo>
                  <a:pt x="19169" y="21529"/>
                </a:lnTo>
                <a:lnTo>
                  <a:pt x="19415" y="21670"/>
                </a:lnTo>
                <a:lnTo>
                  <a:pt x="19750" y="21864"/>
                </a:lnTo>
                <a:lnTo>
                  <a:pt x="20050" y="22093"/>
                </a:lnTo>
                <a:lnTo>
                  <a:pt x="20331" y="22340"/>
                </a:lnTo>
                <a:lnTo>
                  <a:pt x="20613" y="22604"/>
                </a:lnTo>
                <a:lnTo>
                  <a:pt x="20860" y="22904"/>
                </a:lnTo>
                <a:lnTo>
                  <a:pt x="21071" y="23221"/>
                </a:lnTo>
                <a:lnTo>
                  <a:pt x="21265" y="23573"/>
                </a:lnTo>
                <a:lnTo>
                  <a:pt x="21406" y="23925"/>
                </a:lnTo>
                <a:lnTo>
                  <a:pt x="21917" y="25388"/>
                </a:lnTo>
                <a:lnTo>
                  <a:pt x="21988" y="25564"/>
                </a:lnTo>
                <a:lnTo>
                  <a:pt x="21988" y="25652"/>
                </a:lnTo>
                <a:lnTo>
                  <a:pt x="21970" y="25775"/>
                </a:lnTo>
                <a:lnTo>
                  <a:pt x="21899" y="25722"/>
                </a:lnTo>
                <a:lnTo>
                  <a:pt x="21829" y="25670"/>
                </a:lnTo>
                <a:lnTo>
                  <a:pt x="21670" y="25511"/>
                </a:lnTo>
                <a:lnTo>
                  <a:pt x="21529" y="25352"/>
                </a:lnTo>
                <a:lnTo>
                  <a:pt x="21406" y="25176"/>
                </a:lnTo>
                <a:lnTo>
                  <a:pt x="21318" y="24982"/>
                </a:lnTo>
                <a:lnTo>
                  <a:pt x="20754" y="23749"/>
                </a:lnTo>
                <a:lnTo>
                  <a:pt x="20701" y="23608"/>
                </a:lnTo>
                <a:lnTo>
                  <a:pt x="20613" y="23485"/>
                </a:lnTo>
                <a:lnTo>
                  <a:pt x="20649" y="23749"/>
                </a:lnTo>
                <a:lnTo>
                  <a:pt x="20701" y="23996"/>
                </a:lnTo>
                <a:lnTo>
                  <a:pt x="20790" y="24242"/>
                </a:lnTo>
                <a:lnTo>
                  <a:pt x="20895" y="24489"/>
                </a:lnTo>
                <a:lnTo>
                  <a:pt x="21089" y="24947"/>
                </a:lnTo>
                <a:lnTo>
                  <a:pt x="21318" y="25423"/>
                </a:lnTo>
                <a:lnTo>
                  <a:pt x="21248" y="25441"/>
                </a:lnTo>
                <a:lnTo>
                  <a:pt x="21195" y="25423"/>
                </a:lnTo>
                <a:lnTo>
                  <a:pt x="20983" y="25300"/>
                </a:lnTo>
                <a:lnTo>
                  <a:pt x="20807" y="25159"/>
                </a:lnTo>
                <a:lnTo>
                  <a:pt x="20631" y="25000"/>
                </a:lnTo>
                <a:lnTo>
                  <a:pt x="20490" y="24806"/>
                </a:lnTo>
                <a:lnTo>
                  <a:pt x="20279" y="24454"/>
                </a:lnTo>
                <a:lnTo>
                  <a:pt x="20085" y="24084"/>
                </a:lnTo>
                <a:lnTo>
                  <a:pt x="19909" y="23714"/>
                </a:lnTo>
                <a:lnTo>
                  <a:pt x="19750" y="23326"/>
                </a:lnTo>
                <a:lnTo>
                  <a:pt x="19433" y="22551"/>
                </a:lnTo>
                <a:lnTo>
                  <a:pt x="19451" y="22727"/>
                </a:lnTo>
                <a:lnTo>
                  <a:pt x="19468" y="22833"/>
                </a:lnTo>
                <a:lnTo>
                  <a:pt x="19486" y="22921"/>
                </a:lnTo>
                <a:lnTo>
                  <a:pt x="19891" y="24137"/>
                </a:lnTo>
                <a:lnTo>
                  <a:pt x="19944" y="24260"/>
                </a:lnTo>
                <a:lnTo>
                  <a:pt x="19961" y="24331"/>
                </a:lnTo>
                <a:lnTo>
                  <a:pt x="19961" y="24419"/>
                </a:lnTo>
                <a:lnTo>
                  <a:pt x="19926" y="24419"/>
                </a:lnTo>
                <a:lnTo>
                  <a:pt x="19451" y="24066"/>
                </a:lnTo>
                <a:lnTo>
                  <a:pt x="19221" y="23873"/>
                </a:lnTo>
                <a:lnTo>
                  <a:pt x="18992" y="23696"/>
                </a:lnTo>
                <a:lnTo>
                  <a:pt x="18904" y="23608"/>
                </a:lnTo>
                <a:lnTo>
                  <a:pt x="18834" y="23520"/>
                </a:lnTo>
                <a:lnTo>
                  <a:pt x="18711" y="23326"/>
                </a:lnTo>
                <a:lnTo>
                  <a:pt x="18622" y="23133"/>
                </a:lnTo>
                <a:lnTo>
                  <a:pt x="18552" y="22904"/>
                </a:lnTo>
                <a:lnTo>
                  <a:pt x="18341" y="22093"/>
                </a:lnTo>
                <a:lnTo>
                  <a:pt x="18270" y="21794"/>
                </a:lnTo>
                <a:lnTo>
                  <a:pt x="18217" y="21811"/>
                </a:lnTo>
                <a:lnTo>
                  <a:pt x="18200" y="21864"/>
                </a:lnTo>
                <a:lnTo>
                  <a:pt x="18217" y="21935"/>
                </a:lnTo>
                <a:lnTo>
                  <a:pt x="18323" y="22657"/>
                </a:lnTo>
                <a:lnTo>
                  <a:pt x="18358" y="22868"/>
                </a:lnTo>
                <a:lnTo>
                  <a:pt x="18376" y="22992"/>
                </a:lnTo>
                <a:lnTo>
                  <a:pt x="18358" y="23115"/>
                </a:lnTo>
                <a:lnTo>
                  <a:pt x="18252" y="23044"/>
                </a:lnTo>
                <a:lnTo>
                  <a:pt x="18164" y="22974"/>
                </a:lnTo>
                <a:lnTo>
                  <a:pt x="17988" y="22798"/>
                </a:lnTo>
                <a:lnTo>
                  <a:pt x="17847" y="22639"/>
                </a:lnTo>
                <a:lnTo>
                  <a:pt x="17706" y="22463"/>
                </a:lnTo>
                <a:lnTo>
                  <a:pt x="17583" y="22269"/>
                </a:lnTo>
                <a:lnTo>
                  <a:pt x="17460" y="22058"/>
                </a:lnTo>
                <a:lnTo>
                  <a:pt x="17372" y="21864"/>
                </a:lnTo>
                <a:lnTo>
                  <a:pt x="17283" y="21670"/>
                </a:lnTo>
                <a:lnTo>
                  <a:pt x="17248" y="21565"/>
                </a:lnTo>
                <a:lnTo>
                  <a:pt x="17213" y="21441"/>
                </a:lnTo>
                <a:lnTo>
                  <a:pt x="17178" y="21336"/>
                </a:lnTo>
                <a:lnTo>
                  <a:pt x="17125" y="21247"/>
                </a:lnTo>
                <a:lnTo>
                  <a:pt x="17090" y="21247"/>
                </a:lnTo>
                <a:lnTo>
                  <a:pt x="17072" y="21283"/>
                </a:lnTo>
                <a:lnTo>
                  <a:pt x="17090" y="21846"/>
                </a:lnTo>
                <a:lnTo>
                  <a:pt x="17019" y="21811"/>
                </a:lnTo>
                <a:lnTo>
                  <a:pt x="16984" y="21794"/>
                </a:lnTo>
                <a:lnTo>
                  <a:pt x="16209" y="20895"/>
                </a:lnTo>
                <a:lnTo>
                  <a:pt x="16174" y="20842"/>
                </a:lnTo>
                <a:lnTo>
                  <a:pt x="16138" y="20789"/>
                </a:lnTo>
                <a:lnTo>
                  <a:pt x="16174" y="20736"/>
                </a:lnTo>
                <a:lnTo>
                  <a:pt x="16209" y="20719"/>
                </a:lnTo>
                <a:lnTo>
                  <a:pt x="16244" y="20701"/>
                </a:lnTo>
                <a:close/>
                <a:moveTo>
                  <a:pt x="15821" y="20807"/>
                </a:moveTo>
                <a:lnTo>
                  <a:pt x="17019" y="22146"/>
                </a:lnTo>
                <a:lnTo>
                  <a:pt x="17054" y="22199"/>
                </a:lnTo>
                <a:lnTo>
                  <a:pt x="17090" y="22287"/>
                </a:lnTo>
                <a:lnTo>
                  <a:pt x="17002" y="22340"/>
                </a:lnTo>
                <a:lnTo>
                  <a:pt x="16896" y="22375"/>
                </a:lnTo>
                <a:lnTo>
                  <a:pt x="16720" y="22445"/>
                </a:lnTo>
                <a:lnTo>
                  <a:pt x="16350" y="22569"/>
                </a:lnTo>
                <a:lnTo>
                  <a:pt x="16350" y="22622"/>
                </a:lnTo>
                <a:lnTo>
                  <a:pt x="16385" y="22639"/>
                </a:lnTo>
                <a:lnTo>
                  <a:pt x="16403" y="22657"/>
                </a:lnTo>
                <a:lnTo>
                  <a:pt x="16438" y="22657"/>
                </a:lnTo>
                <a:lnTo>
                  <a:pt x="17037" y="22569"/>
                </a:lnTo>
                <a:lnTo>
                  <a:pt x="17195" y="22551"/>
                </a:lnTo>
                <a:lnTo>
                  <a:pt x="17336" y="22569"/>
                </a:lnTo>
                <a:lnTo>
                  <a:pt x="17477" y="22622"/>
                </a:lnTo>
                <a:lnTo>
                  <a:pt x="17601" y="22710"/>
                </a:lnTo>
                <a:lnTo>
                  <a:pt x="17847" y="22921"/>
                </a:lnTo>
                <a:lnTo>
                  <a:pt x="17971" y="23027"/>
                </a:lnTo>
                <a:lnTo>
                  <a:pt x="18059" y="23150"/>
                </a:lnTo>
                <a:lnTo>
                  <a:pt x="18094" y="23221"/>
                </a:lnTo>
                <a:lnTo>
                  <a:pt x="18147" y="23309"/>
                </a:lnTo>
                <a:lnTo>
                  <a:pt x="18006" y="23362"/>
                </a:lnTo>
                <a:lnTo>
                  <a:pt x="17882" y="23414"/>
                </a:lnTo>
                <a:lnTo>
                  <a:pt x="17601" y="23467"/>
                </a:lnTo>
                <a:lnTo>
                  <a:pt x="17477" y="23503"/>
                </a:lnTo>
                <a:lnTo>
                  <a:pt x="17336" y="23555"/>
                </a:lnTo>
                <a:lnTo>
                  <a:pt x="17195" y="23608"/>
                </a:lnTo>
                <a:lnTo>
                  <a:pt x="17054" y="23696"/>
                </a:lnTo>
                <a:lnTo>
                  <a:pt x="17794" y="23591"/>
                </a:lnTo>
                <a:lnTo>
                  <a:pt x="18006" y="23573"/>
                </a:lnTo>
                <a:lnTo>
                  <a:pt x="18393" y="23573"/>
                </a:lnTo>
                <a:lnTo>
                  <a:pt x="18534" y="23626"/>
                </a:lnTo>
                <a:lnTo>
                  <a:pt x="18675" y="23696"/>
                </a:lnTo>
                <a:lnTo>
                  <a:pt x="18816" y="23802"/>
                </a:lnTo>
                <a:lnTo>
                  <a:pt x="19028" y="23996"/>
                </a:lnTo>
                <a:lnTo>
                  <a:pt x="19257" y="24207"/>
                </a:lnTo>
                <a:lnTo>
                  <a:pt x="19732" y="24577"/>
                </a:lnTo>
                <a:lnTo>
                  <a:pt x="19750" y="24595"/>
                </a:lnTo>
                <a:lnTo>
                  <a:pt x="19768" y="24630"/>
                </a:lnTo>
                <a:lnTo>
                  <a:pt x="19750" y="24683"/>
                </a:lnTo>
                <a:lnTo>
                  <a:pt x="19732" y="24701"/>
                </a:lnTo>
                <a:lnTo>
                  <a:pt x="19644" y="24718"/>
                </a:lnTo>
                <a:lnTo>
                  <a:pt x="18816" y="24859"/>
                </a:lnTo>
                <a:lnTo>
                  <a:pt x="18746" y="24894"/>
                </a:lnTo>
                <a:lnTo>
                  <a:pt x="18711" y="24912"/>
                </a:lnTo>
                <a:lnTo>
                  <a:pt x="18693" y="24965"/>
                </a:lnTo>
                <a:lnTo>
                  <a:pt x="18816" y="24982"/>
                </a:lnTo>
                <a:lnTo>
                  <a:pt x="18940" y="24965"/>
                </a:lnTo>
                <a:lnTo>
                  <a:pt x="19186" y="24947"/>
                </a:lnTo>
                <a:lnTo>
                  <a:pt x="19380" y="24930"/>
                </a:lnTo>
                <a:lnTo>
                  <a:pt x="19574" y="24930"/>
                </a:lnTo>
                <a:lnTo>
                  <a:pt x="19768" y="24947"/>
                </a:lnTo>
                <a:lnTo>
                  <a:pt x="19961" y="24982"/>
                </a:lnTo>
                <a:lnTo>
                  <a:pt x="20102" y="25000"/>
                </a:lnTo>
                <a:lnTo>
                  <a:pt x="20243" y="25053"/>
                </a:lnTo>
                <a:lnTo>
                  <a:pt x="20384" y="25106"/>
                </a:lnTo>
                <a:lnTo>
                  <a:pt x="20508" y="25159"/>
                </a:lnTo>
                <a:lnTo>
                  <a:pt x="20631" y="25247"/>
                </a:lnTo>
                <a:lnTo>
                  <a:pt x="20754" y="25335"/>
                </a:lnTo>
                <a:lnTo>
                  <a:pt x="20878" y="25441"/>
                </a:lnTo>
                <a:lnTo>
                  <a:pt x="20983" y="25564"/>
                </a:lnTo>
                <a:lnTo>
                  <a:pt x="20878" y="25617"/>
                </a:lnTo>
                <a:lnTo>
                  <a:pt x="20790" y="25652"/>
                </a:lnTo>
                <a:lnTo>
                  <a:pt x="19662" y="25793"/>
                </a:lnTo>
                <a:lnTo>
                  <a:pt x="19503" y="25793"/>
                </a:lnTo>
                <a:lnTo>
                  <a:pt x="19362" y="25775"/>
                </a:lnTo>
                <a:lnTo>
                  <a:pt x="19221" y="25740"/>
                </a:lnTo>
                <a:lnTo>
                  <a:pt x="19081" y="25670"/>
                </a:lnTo>
                <a:lnTo>
                  <a:pt x="18781" y="25511"/>
                </a:lnTo>
                <a:lnTo>
                  <a:pt x="18482" y="25370"/>
                </a:lnTo>
                <a:lnTo>
                  <a:pt x="18147" y="25176"/>
                </a:lnTo>
                <a:lnTo>
                  <a:pt x="17830" y="24965"/>
                </a:lnTo>
                <a:lnTo>
                  <a:pt x="17548" y="24736"/>
                </a:lnTo>
                <a:lnTo>
                  <a:pt x="17283" y="24472"/>
                </a:lnTo>
                <a:lnTo>
                  <a:pt x="17054" y="24207"/>
                </a:lnTo>
                <a:lnTo>
                  <a:pt x="16825" y="23908"/>
                </a:lnTo>
                <a:lnTo>
                  <a:pt x="16632" y="23591"/>
                </a:lnTo>
                <a:lnTo>
                  <a:pt x="16455" y="23256"/>
                </a:lnTo>
                <a:lnTo>
                  <a:pt x="16279" y="22833"/>
                </a:lnTo>
                <a:lnTo>
                  <a:pt x="16138" y="22410"/>
                </a:lnTo>
                <a:lnTo>
                  <a:pt x="15944" y="21741"/>
                </a:lnTo>
                <a:lnTo>
                  <a:pt x="15768" y="21071"/>
                </a:lnTo>
                <a:lnTo>
                  <a:pt x="15733" y="20948"/>
                </a:lnTo>
                <a:lnTo>
                  <a:pt x="15715" y="20807"/>
                </a:lnTo>
                <a:close/>
                <a:moveTo>
                  <a:pt x="55674" y="25546"/>
                </a:moveTo>
                <a:lnTo>
                  <a:pt x="55691" y="25564"/>
                </a:lnTo>
                <a:lnTo>
                  <a:pt x="55709" y="25599"/>
                </a:lnTo>
                <a:lnTo>
                  <a:pt x="55726" y="25634"/>
                </a:lnTo>
                <a:lnTo>
                  <a:pt x="55726" y="25793"/>
                </a:lnTo>
                <a:lnTo>
                  <a:pt x="55550" y="25564"/>
                </a:lnTo>
                <a:lnTo>
                  <a:pt x="55638" y="25546"/>
                </a:lnTo>
                <a:close/>
                <a:moveTo>
                  <a:pt x="60554" y="25053"/>
                </a:moveTo>
                <a:lnTo>
                  <a:pt x="60607" y="25071"/>
                </a:lnTo>
                <a:lnTo>
                  <a:pt x="60642" y="25088"/>
                </a:lnTo>
                <a:lnTo>
                  <a:pt x="60730" y="25141"/>
                </a:lnTo>
                <a:lnTo>
                  <a:pt x="60801" y="25159"/>
                </a:lnTo>
                <a:lnTo>
                  <a:pt x="60889" y="25176"/>
                </a:lnTo>
                <a:lnTo>
                  <a:pt x="60994" y="25159"/>
                </a:lnTo>
                <a:lnTo>
                  <a:pt x="61118" y="25159"/>
                </a:lnTo>
                <a:lnTo>
                  <a:pt x="61259" y="25176"/>
                </a:lnTo>
                <a:lnTo>
                  <a:pt x="61382" y="25194"/>
                </a:lnTo>
                <a:lnTo>
                  <a:pt x="61523" y="25229"/>
                </a:lnTo>
                <a:lnTo>
                  <a:pt x="62139" y="25476"/>
                </a:lnTo>
                <a:lnTo>
                  <a:pt x="62051" y="25546"/>
                </a:lnTo>
                <a:lnTo>
                  <a:pt x="61981" y="25581"/>
                </a:lnTo>
                <a:lnTo>
                  <a:pt x="61382" y="25758"/>
                </a:lnTo>
                <a:lnTo>
                  <a:pt x="60783" y="25916"/>
                </a:lnTo>
                <a:lnTo>
                  <a:pt x="60660" y="25934"/>
                </a:lnTo>
                <a:lnTo>
                  <a:pt x="60431" y="25934"/>
                </a:lnTo>
                <a:lnTo>
                  <a:pt x="60325" y="25916"/>
                </a:lnTo>
                <a:lnTo>
                  <a:pt x="60219" y="25881"/>
                </a:lnTo>
                <a:lnTo>
                  <a:pt x="60113" y="25828"/>
                </a:lnTo>
                <a:lnTo>
                  <a:pt x="60008" y="25775"/>
                </a:lnTo>
                <a:lnTo>
                  <a:pt x="59920" y="25705"/>
                </a:lnTo>
                <a:lnTo>
                  <a:pt x="59990" y="25634"/>
                </a:lnTo>
                <a:lnTo>
                  <a:pt x="60061" y="25564"/>
                </a:lnTo>
                <a:lnTo>
                  <a:pt x="60219" y="25476"/>
                </a:lnTo>
                <a:lnTo>
                  <a:pt x="60395" y="25388"/>
                </a:lnTo>
                <a:lnTo>
                  <a:pt x="60483" y="25335"/>
                </a:lnTo>
                <a:lnTo>
                  <a:pt x="60571" y="25264"/>
                </a:lnTo>
                <a:lnTo>
                  <a:pt x="60431" y="25282"/>
                </a:lnTo>
                <a:lnTo>
                  <a:pt x="60325" y="25300"/>
                </a:lnTo>
                <a:lnTo>
                  <a:pt x="60113" y="25352"/>
                </a:lnTo>
                <a:lnTo>
                  <a:pt x="59884" y="25423"/>
                </a:lnTo>
                <a:lnTo>
                  <a:pt x="59655" y="25493"/>
                </a:lnTo>
                <a:lnTo>
                  <a:pt x="59479" y="25529"/>
                </a:lnTo>
                <a:lnTo>
                  <a:pt x="59215" y="25529"/>
                </a:lnTo>
                <a:lnTo>
                  <a:pt x="59144" y="25511"/>
                </a:lnTo>
                <a:lnTo>
                  <a:pt x="59074" y="25458"/>
                </a:lnTo>
                <a:lnTo>
                  <a:pt x="59021" y="25388"/>
                </a:lnTo>
                <a:lnTo>
                  <a:pt x="59039" y="25352"/>
                </a:lnTo>
                <a:lnTo>
                  <a:pt x="59056" y="25317"/>
                </a:lnTo>
                <a:lnTo>
                  <a:pt x="59127" y="25317"/>
                </a:lnTo>
                <a:lnTo>
                  <a:pt x="60448" y="25071"/>
                </a:lnTo>
                <a:lnTo>
                  <a:pt x="60554" y="25053"/>
                </a:lnTo>
                <a:close/>
                <a:moveTo>
                  <a:pt x="36910" y="25899"/>
                </a:moveTo>
                <a:lnTo>
                  <a:pt x="36945" y="25916"/>
                </a:lnTo>
                <a:lnTo>
                  <a:pt x="36910" y="25969"/>
                </a:lnTo>
                <a:lnTo>
                  <a:pt x="36893" y="25951"/>
                </a:lnTo>
                <a:lnTo>
                  <a:pt x="36910" y="25899"/>
                </a:lnTo>
                <a:close/>
                <a:moveTo>
                  <a:pt x="29158" y="25987"/>
                </a:moveTo>
                <a:lnTo>
                  <a:pt x="29193" y="26004"/>
                </a:lnTo>
                <a:lnTo>
                  <a:pt x="29229" y="26040"/>
                </a:lnTo>
                <a:lnTo>
                  <a:pt x="29141" y="26128"/>
                </a:lnTo>
                <a:lnTo>
                  <a:pt x="29123" y="26110"/>
                </a:lnTo>
                <a:lnTo>
                  <a:pt x="29105" y="26092"/>
                </a:lnTo>
                <a:lnTo>
                  <a:pt x="29105" y="26022"/>
                </a:lnTo>
                <a:lnTo>
                  <a:pt x="29123" y="26004"/>
                </a:lnTo>
                <a:lnTo>
                  <a:pt x="29158" y="25987"/>
                </a:lnTo>
                <a:close/>
                <a:moveTo>
                  <a:pt x="56061" y="26040"/>
                </a:moveTo>
                <a:lnTo>
                  <a:pt x="56079" y="26057"/>
                </a:lnTo>
                <a:lnTo>
                  <a:pt x="56096" y="26092"/>
                </a:lnTo>
                <a:lnTo>
                  <a:pt x="56114" y="26145"/>
                </a:lnTo>
                <a:lnTo>
                  <a:pt x="56096" y="26180"/>
                </a:lnTo>
                <a:lnTo>
                  <a:pt x="56079" y="26216"/>
                </a:lnTo>
                <a:lnTo>
                  <a:pt x="56026" y="26216"/>
                </a:lnTo>
                <a:lnTo>
                  <a:pt x="56008" y="26163"/>
                </a:lnTo>
                <a:lnTo>
                  <a:pt x="55991" y="26110"/>
                </a:lnTo>
                <a:lnTo>
                  <a:pt x="56008" y="26075"/>
                </a:lnTo>
                <a:lnTo>
                  <a:pt x="56026" y="26040"/>
                </a:lnTo>
                <a:close/>
                <a:moveTo>
                  <a:pt x="9267" y="26286"/>
                </a:moveTo>
                <a:lnTo>
                  <a:pt x="9267" y="26304"/>
                </a:lnTo>
                <a:lnTo>
                  <a:pt x="9275" y="26304"/>
                </a:lnTo>
                <a:lnTo>
                  <a:pt x="9267" y="26286"/>
                </a:lnTo>
                <a:close/>
                <a:moveTo>
                  <a:pt x="26163" y="25388"/>
                </a:moveTo>
                <a:lnTo>
                  <a:pt x="26269" y="25423"/>
                </a:lnTo>
                <a:lnTo>
                  <a:pt x="26374" y="25458"/>
                </a:lnTo>
                <a:lnTo>
                  <a:pt x="26427" y="25546"/>
                </a:lnTo>
                <a:lnTo>
                  <a:pt x="26445" y="25652"/>
                </a:lnTo>
                <a:lnTo>
                  <a:pt x="26463" y="25740"/>
                </a:lnTo>
                <a:lnTo>
                  <a:pt x="26463" y="25846"/>
                </a:lnTo>
                <a:lnTo>
                  <a:pt x="26392" y="25863"/>
                </a:lnTo>
                <a:lnTo>
                  <a:pt x="26304" y="25846"/>
                </a:lnTo>
                <a:lnTo>
                  <a:pt x="26145" y="25810"/>
                </a:lnTo>
                <a:lnTo>
                  <a:pt x="25987" y="25758"/>
                </a:lnTo>
                <a:lnTo>
                  <a:pt x="25916" y="25740"/>
                </a:lnTo>
                <a:lnTo>
                  <a:pt x="25828" y="25740"/>
                </a:lnTo>
                <a:lnTo>
                  <a:pt x="25916" y="25828"/>
                </a:lnTo>
                <a:lnTo>
                  <a:pt x="26005" y="25881"/>
                </a:lnTo>
                <a:lnTo>
                  <a:pt x="26181" y="25987"/>
                </a:lnTo>
                <a:lnTo>
                  <a:pt x="26374" y="26092"/>
                </a:lnTo>
                <a:lnTo>
                  <a:pt x="26463" y="26163"/>
                </a:lnTo>
                <a:lnTo>
                  <a:pt x="26551" y="26233"/>
                </a:lnTo>
                <a:lnTo>
                  <a:pt x="26445" y="26286"/>
                </a:lnTo>
                <a:lnTo>
                  <a:pt x="26410" y="26304"/>
                </a:lnTo>
                <a:lnTo>
                  <a:pt x="26374" y="26304"/>
                </a:lnTo>
                <a:lnTo>
                  <a:pt x="25952" y="26216"/>
                </a:lnTo>
                <a:lnTo>
                  <a:pt x="25740" y="26145"/>
                </a:lnTo>
                <a:lnTo>
                  <a:pt x="25529" y="26075"/>
                </a:lnTo>
                <a:lnTo>
                  <a:pt x="25546" y="25934"/>
                </a:lnTo>
                <a:lnTo>
                  <a:pt x="25564" y="25810"/>
                </a:lnTo>
                <a:lnTo>
                  <a:pt x="25599" y="25705"/>
                </a:lnTo>
                <a:lnTo>
                  <a:pt x="25652" y="25581"/>
                </a:lnTo>
                <a:lnTo>
                  <a:pt x="25705" y="25511"/>
                </a:lnTo>
                <a:lnTo>
                  <a:pt x="25775" y="25441"/>
                </a:lnTo>
                <a:lnTo>
                  <a:pt x="25864" y="25405"/>
                </a:lnTo>
                <a:lnTo>
                  <a:pt x="25952" y="25388"/>
                </a:lnTo>
                <a:close/>
                <a:moveTo>
                  <a:pt x="23732" y="21741"/>
                </a:moveTo>
                <a:lnTo>
                  <a:pt x="23961" y="21758"/>
                </a:lnTo>
                <a:lnTo>
                  <a:pt x="24912" y="21952"/>
                </a:lnTo>
                <a:lnTo>
                  <a:pt x="25353" y="22023"/>
                </a:lnTo>
                <a:lnTo>
                  <a:pt x="25494" y="22058"/>
                </a:lnTo>
                <a:lnTo>
                  <a:pt x="25564" y="22093"/>
                </a:lnTo>
                <a:lnTo>
                  <a:pt x="25617" y="22128"/>
                </a:lnTo>
                <a:lnTo>
                  <a:pt x="25670" y="22181"/>
                </a:lnTo>
                <a:lnTo>
                  <a:pt x="25723" y="22252"/>
                </a:lnTo>
                <a:lnTo>
                  <a:pt x="25758" y="22322"/>
                </a:lnTo>
                <a:lnTo>
                  <a:pt x="25775" y="22410"/>
                </a:lnTo>
                <a:lnTo>
                  <a:pt x="25599" y="22428"/>
                </a:lnTo>
                <a:lnTo>
                  <a:pt x="25441" y="22410"/>
                </a:lnTo>
                <a:lnTo>
                  <a:pt x="25106" y="22393"/>
                </a:lnTo>
                <a:lnTo>
                  <a:pt x="24789" y="22340"/>
                </a:lnTo>
                <a:lnTo>
                  <a:pt x="24472" y="22323"/>
                </a:lnTo>
                <a:lnTo>
                  <a:pt x="24472" y="22323"/>
                </a:lnTo>
                <a:lnTo>
                  <a:pt x="24507" y="22375"/>
                </a:lnTo>
                <a:lnTo>
                  <a:pt x="24560" y="22393"/>
                </a:lnTo>
                <a:lnTo>
                  <a:pt x="25176" y="22534"/>
                </a:lnTo>
                <a:lnTo>
                  <a:pt x="25476" y="22622"/>
                </a:lnTo>
                <a:lnTo>
                  <a:pt x="25617" y="22674"/>
                </a:lnTo>
                <a:lnTo>
                  <a:pt x="25758" y="22727"/>
                </a:lnTo>
                <a:lnTo>
                  <a:pt x="25793" y="22815"/>
                </a:lnTo>
                <a:lnTo>
                  <a:pt x="25793" y="22886"/>
                </a:lnTo>
                <a:lnTo>
                  <a:pt x="25775" y="22956"/>
                </a:lnTo>
                <a:lnTo>
                  <a:pt x="25758" y="23044"/>
                </a:lnTo>
                <a:lnTo>
                  <a:pt x="25388" y="23044"/>
                </a:lnTo>
                <a:lnTo>
                  <a:pt x="25000" y="22992"/>
                </a:lnTo>
                <a:lnTo>
                  <a:pt x="24613" y="22939"/>
                </a:lnTo>
                <a:lnTo>
                  <a:pt x="24401" y="22921"/>
                </a:lnTo>
                <a:lnTo>
                  <a:pt x="24190" y="22921"/>
                </a:lnTo>
                <a:lnTo>
                  <a:pt x="24348" y="22992"/>
                </a:lnTo>
                <a:lnTo>
                  <a:pt x="24472" y="23027"/>
                </a:lnTo>
                <a:lnTo>
                  <a:pt x="24595" y="23044"/>
                </a:lnTo>
                <a:lnTo>
                  <a:pt x="24718" y="23062"/>
                </a:lnTo>
                <a:lnTo>
                  <a:pt x="24930" y="23115"/>
                </a:lnTo>
                <a:lnTo>
                  <a:pt x="25141" y="23150"/>
                </a:lnTo>
                <a:lnTo>
                  <a:pt x="25247" y="23185"/>
                </a:lnTo>
                <a:lnTo>
                  <a:pt x="25353" y="23221"/>
                </a:lnTo>
                <a:lnTo>
                  <a:pt x="25458" y="23273"/>
                </a:lnTo>
                <a:lnTo>
                  <a:pt x="25564" y="23344"/>
                </a:lnTo>
                <a:lnTo>
                  <a:pt x="25546" y="23432"/>
                </a:lnTo>
                <a:lnTo>
                  <a:pt x="25529" y="23503"/>
                </a:lnTo>
                <a:lnTo>
                  <a:pt x="25476" y="23555"/>
                </a:lnTo>
                <a:lnTo>
                  <a:pt x="25423" y="23608"/>
                </a:lnTo>
                <a:lnTo>
                  <a:pt x="25317" y="23643"/>
                </a:lnTo>
                <a:lnTo>
                  <a:pt x="25194" y="23643"/>
                </a:lnTo>
                <a:lnTo>
                  <a:pt x="24965" y="23626"/>
                </a:lnTo>
                <a:lnTo>
                  <a:pt x="24736" y="23608"/>
                </a:lnTo>
                <a:lnTo>
                  <a:pt x="24542" y="23573"/>
                </a:lnTo>
                <a:lnTo>
                  <a:pt x="24331" y="23573"/>
                </a:lnTo>
                <a:lnTo>
                  <a:pt x="24419" y="23626"/>
                </a:lnTo>
                <a:lnTo>
                  <a:pt x="24507" y="23661"/>
                </a:lnTo>
                <a:lnTo>
                  <a:pt x="24701" y="23714"/>
                </a:lnTo>
                <a:lnTo>
                  <a:pt x="24895" y="23784"/>
                </a:lnTo>
                <a:lnTo>
                  <a:pt x="25071" y="23855"/>
                </a:lnTo>
                <a:lnTo>
                  <a:pt x="25088" y="23978"/>
                </a:lnTo>
                <a:lnTo>
                  <a:pt x="25088" y="24049"/>
                </a:lnTo>
                <a:lnTo>
                  <a:pt x="25053" y="24154"/>
                </a:lnTo>
                <a:lnTo>
                  <a:pt x="25018" y="24295"/>
                </a:lnTo>
                <a:lnTo>
                  <a:pt x="24842" y="24278"/>
                </a:lnTo>
                <a:lnTo>
                  <a:pt x="24648" y="24242"/>
                </a:lnTo>
                <a:lnTo>
                  <a:pt x="24454" y="24225"/>
                </a:lnTo>
                <a:lnTo>
                  <a:pt x="24243" y="24225"/>
                </a:lnTo>
                <a:lnTo>
                  <a:pt x="24331" y="24278"/>
                </a:lnTo>
                <a:lnTo>
                  <a:pt x="24401" y="24313"/>
                </a:lnTo>
                <a:lnTo>
                  <a:pt x="24525" y="24366"/>
                </a:lnTo>
                <a:lnTo>
                  <a:pt x="24789" y="24454"/>
                </a:lnTo>
                <a:lnTo>
                  <a:pt x="25071" y="24560"/>
                </a:lnTo>
                <a:lnTo>
                  <a:pt x="25212" y="24630"/>
                </a:lnTo>
                <a:lnTo>
                  <a:pt x="25353" y="24718"/>
                </a:lnTo>
                <a:lnTo>
                  <a:pt x="25476" y="24824"/>
                </a:lnTo>
                <a:lnTo>
                  <a:pt x="25582" y="24965"/>
                </a:lnTo>
                <a:lnTo>
                  <a:pt x="25652" y="25088"/>
                </a:lnTo>
                <a:lnTo>
                  <a:pt x="25582" y="25106"/>
                </a:lnTo>
                <a:lnTo>
                  <a:pt x="25511" y="25123"/>
                </a:lnTo>
                <a:lnTo>
                  <a:pt x="25370" y="25106"/>
                </a:lnTo>
                <a:lnTo>
                  <a:pt x="24842" y="25035"/>
                </a:lnTo>
                <a:lnTo>
                  <a:pt x="24859" y="25088"/>
                </a:lnTo>
                <a:lnTo>
                  <a:pt x="24895" y="25123"/>
                </a:lnTo>
                <a:lnTo>
                  <a:pt x="24983" y="25159"/>
                </a:lnTo>
                <a:lnTo>
                  <a:pt x="25494" y="25352"/>
                </a:lnTo>
                <a:lnTo>
                  <a:pt x="25476" y="25458"/>
                </a:lnTo>
                <a:lnTo>
                  <a:pt x="25423" y="25546"/>
                </a:lnTo>
                <a:lnTo>
                  <a:pt x="25317" y="25722"/>
                </a:lnTo>
                <a:lnTo>
                  <a:pt x="25071" y="25722"/>
                </a:lnTo>
                <a:lnTo>
                  <a:pt x="24842" y="25705"/>
                </a:lnTo>
                <a:lnTo>
                  <a:pt x="24577" y="25670"/>
                </a:lnTo>
                <a:lnTo>
                  <a:pt x="24313" y="25670"/>
                </a:lnTo>
                <a:lnTo>
                  <a:pt x="24436" y="25740"/>
                </a:lnTo>
                <a:lnTo>
                  <a:pt x="24542" y="25775"/>
                </a:lnTo>
                <a:lnTo>
                  <a:pt x="24754" y="25846"/>
                </a:lnTo>
                <a:lnTo>
                  <a:pt x="24983" y="25899"/>
                </a:lnTo>
                <a:lnTo>
                  <a:pt x="25071" y="25934"/>
                </a:lnTo>
                <a:lnTo>
                  <a:pt x="25176" y="25987"/>
                </a:lnTo>
                <a:lnTo>
                  <a:pt x="25176" y="26110"/>
                </a:lnTo>
                <a:lnTo>
                  <a:pt x="25141" y="26216"/>
                </a:lnTo>
                <a:lnTo>
                  <a:pt x="25106" y="26251"/>
                </a:lnTo>
                <a:lnTo>
                  <a:pt x="25071" y="26286"/>
                </a:lnTo>
                <a:lnTo>
                  <a:pt x="24983" y="26321"/>
                </a:lnTo>
                <a:lnTo>
                  <a:pt x="24806" y="26357"/>
                </a:lnTo>
                <a:lnTo>
                  <a:pt x="24613" y="26357"/>
                </a:lnTo>
                <a:lnTo>
                  <a:pt x="24296" y="26304"/>
                </a:lnTo>
                <a:lnTo>
                  <a:pt x="23996" y="26233"/>
                </a:lnTo>
                <a:lnTo>
                  <a:pt x="23820" y="26180"/>
                </a:lnTo>
                <a:lnTo>
                  <a:pt x="23661" y="26110"/>
                </a:lnTo>
                <a:lnTo>
                  <a:pt x="23520" y="26004"/>
                </a:lnTo>
                <a:lnTo>
                  <a:pt x="23397" y="25881"/>
                </a:lnTo>
                <a:lnTo>
                  <a:pt x="23203" y="25599"/>
                </a:lnTo>
                <a:lnTo>
                  <a:pt x="23009" y="25317"/>
                </a:lnTo>
                <a:lnTo>
                  <a:pt x="22957" y="25194"/>
                </a:lnTo>
                <a:lnTo>
                  <a:pt x="22939" y="25071"/>
                </a:lnTo>
                <a:lnTo>
                  <a:pt x="22939" y="24930"/>
                </a:lnTo>
                <a:lnTo>
                  <a:pt x="22974" y="24789"/>
                </a:lnTo>
                <a:lnTo>
                  <a:pt x="23009" y="24683"/>
                </a:lnTo>
                <a:lnTo>
                  <a:pt x="23027" y="24560"/>
                </a:lnTo>
                <a:lnTo>
                  <a:pt x="23045" y="24313"/>
                </a:lnTo>
                <a:lnTo>
                  <a:pt x="23045" y="24066"/>
                </a:lnTo>
                <a:lnTo>
                  <a:pt x="23009" y="23837"/>
                </a:lnTo>
                <a:lnTo>
                  <a:pt x="22816" y="22798"/>
                </a:lnTo>
                <a:lnTo>
                  <a:pt x="22798" y="22657"/>
                </a:lnTo>
                <a:lnTo>
                  <a:pt x="22780" y="22498"/>
                </a:lnTo>
                <a:lnTo>
                  <a:pt x="22798" y="22340"/>
                </a:lnTo>
                <a:lnTo>
                  <a:pt x="22851" y="22199"/>
                </a:lnTo>
                <a:lnTo>
                  <a:pt x="22904" y="22075"/>
                </a:lnTo>
                <a:lnTo>
                  <a:pt x="22992" y="21970"/>
                </a:lnTo>
                <a:lnTo>
                  <a:pt x="23097" y="21864"/>
                </a:lnTo>
                <a:lnTo>
                  <a:pt x="23221" y="21794"/>
                </a:lnTo>
                <a:lnTo>
                  <a:pt x="23362" y="21758"/>
                </a:lnTo>
                <a:lnTo>
                  <a:pt x="23520" y="21741"/>
                </a:lnTo>
                <a:close/>
                <a:moveTo>
                  <a:pt x="34179" y="19944"/>
                </a:moveTo>
                <a:lnTo>
                  <a:pt x="34250" y="19961"/>
                </a:lnTo>
                <a:lnTo>
                  <a:pt x="34303" y="19979"/>
                </a:lnTo>
                <a:lnTo>
                  <a:pt x="34620" y="20208"/>
                </a:lnTo>
                <a:lnTo>
                  <a:pt x="34761" y="20331"/>
                </a:lnTo>
                <a:lnTo>
                  <a:pt x="34902" y="20455"/>
                </a:lnTo>
                <a:lnTo>
                  <a:pt x="35025" y="20596"/>
                </a:lnTo>
                <a:lnTo>
                  <a:pt x="35131" y="20736"/>
                </a:lnTo>
                <a:lnTo>
                  <a:pt x="35236" y="20913"/>
                </a:lnTo>
                <a:lnTo>
                  <a:pt x="35325" y="21071"/>
                </a:lnTo>
                <a:lnTo>
                  <a:pt x="35712" y="21829"/>
                </a:lnTo>
                <a:lnTo>
                  <a:pt x="36100" y="22569"/>
                </a:lnTo>
                <a:lnTo>
                  <a:pt x="36294" y="22956"/>
                </a:lnTo>
                <a:lnTo>
                  <a:pt x="36452" y="23344"/>
                </a:lnTo>
                <a:lnTo>
                  <a:pt x="36575" y="23749"/>
                </a:lnTo>
                <a:lnTo>
                  <a:pt x="36664" y="24154"/>
                </a:lnTo>
                <a:lnTo>
                  <a:pt x="36716" y="24560"/>
                </a:lnTo>
                <a:lnTo>
                  <a:pt x="36734" y="24965"/>
                </a:lnTo>
                <a:lnTo>
                  <a:pt x="36716" y="25388"/>
                </a:lnTo>
                <a:lnTo>
                  <a:pt x="36681" y="25810"/>
                </a:lnTo>
                <a:lnTo>
                  <a:pt x="36628" y="25987"/>
                </a:lnTo>
                <a:lnTo>
                  <a:pt x="36470" y="26004"/>
                </a:lnTo>
                <a:lnTo>
                  <a:pt x="36470" y="26304"/>
                </a:lnTo>
                <a:lnTo>
                  <a:pt x="36276" y="26092"/>
                </a:lnTo>
                <a:lnTo>
                  <a:pt x="36241" y="26357"/>
                </a:lnTo>
                <a:lnTo>
                  <a:pt x="36205" y="26339"/>
                </a:lnTo>
                <a:lnTo>
                  <a:pt x="36188" y="26321"/>
                </a:lnTo>
                <a:lnTo>
                  <a:pt x="36065" y="26040"/>
                </a:lnTo>
                <a:lnTo>
                  <a:pt x="36012" y="25899"/>
                </a:lnTo>
                <a:lnTo>
                  <a:pt x="35959" y="25758"/>
                </a:lnTo>
                <a:lnTo>
                  <a:pt x="35871" y="25476"/>
                </a:lnTo>
                <a:lnTo>
                  <a:pt x="35747" y="25211"/>
                </a:lnTo>
                <a:lnTo>
                  <a:pt x="35606" y="24947"/>
                </a:lnTo>
                <a:lnTo>
                  <a:pt x="35430" y="24718"/>
                </a:lnTo>
                <a:lnTo>
                  <a:pt x="34620" y="23591"/>
                </a:lnTo>
                <a:lnTo>
                  <a:pt x="34479" y="23362"/>
                </a:lnTo>
                <a:lnTo>
                  <a:pt x="34461" y="23309"/>
                </a:lnTo>
                <a:lnTo>
                  <a:pt x="34444" y="23203"/>
                </a:lnTo>
                <a:lnTo>
                  <a:pt x="34444" y="23203"/>
                </a:lnTo>
                <a:lnTo>
                  <a:pt x="34532" y="23256"/>
                </a:lnTo>
                <a:lnTo>
                  <a:pt x="34585" y="23326"/>
                </a:lnTo>
                <a:lnTo>
                  <a:pt x="34690" y="23450"/>
                </a:lnTo>
                <a:lnTo>
                  <a:pt x="34778" y="23591"/>
                </a:lnTo>
                <a:lnTo>
                  <a:pt x="34866" y="23714"/>
                </a:lnTo>
                <a:lnTo>
                  <a:pt x="35025" y="23943"/>
                </a:lnTo>
                <a:lnTo>
                  <a:pt x="35131" y="24066"/>
                </a:lnTo>
                <a:lnTo>
                  <a:pt x="35236" y="24172"/>
                </a:lnTo>
                <a:lnTo>
                  <a:pt x="35113" y="23943"/>
                </a:lnTo>
                <a:lnTo>
                  <a:pt x="34461" y="22904"/>
                </a:lnTo>
                <a:lnTo>
                  <a:pt x="34408" y="22798"/>
                </a:lnTo>
                <a:lnTo>
                  <a:pt x="34356" y="22692"/>
                </a:lnTo>
                <a:lnTo>
                  <a:pt x="34338" y="22604"/>
                </a:lnTo>
                <a:lnTo>
                  <a:pt x="34338" y="22516"/>
                </a:lnTo>
                <a:lnTo>
                  <a:pt x="34356" y="22428"/>
                </a:lnTo>
                <a:lnTo>
                  <a:pt x="34408" y="22322"/>
                </a:lnTo>
                <a:lnTo>
                  <a:pt x="34496" y="22410"/>
                </a:lnTo>
                <a:lnTo>
                  <a:pt x="34567" y="22498"/>
                </a:lnTo>
                <a:lnTo>
                  <a:pt x="35377" y="23820"/>
                </a:lnTo>
                <a:lnTo>
                  <a:pt x="35430" y="23925"/>
                </a:lnTo>
                <a:lnTo>
                  <a:pt x="35501" y="24031"/>
                </a:lnTo>
                <a:lnTo>
                  <a:pt x="35536" y="24031"/>
                </a:lnTo>
                <a:lnTo>
                  <a:pt x="35554" y="24049"/>
                </a:lnTo>
                <a:lnTo>
                  <a:pt x="35624" y="24049"/>
                </a:lnTo>
                <a:lnTo>
                  <a:pt x="35589" y="24013"/>
                </a:lnTo>
                <a:lnTo>
                  <a:pt x="34602" y="22199"/>
                </a:lnTo>
                <a:lnTo>
                  <a:pt x="34549" y="22093"/>
                </a:lnTo>
                <a:lnTo>
                  <a:pt x="34514" y="21987"/>
                </a:lnTo>
                <a:lnTo>
                  <a:pt x="34496" y="21917"/>
                </a:lnTo>
                <a:lnTo>
                  <a:pt x="34514" y="21864"/>
                </a:lnTo>
                <a:lnTo>
                  <a:pt x="34549" y="21811"/>
                </a:lnTo>
                <a:lnTo>
                  <a:pt x="34602" y="21758"/>
                </a:lnTo>
                <a:lnTo>
                  <a:pt x="34655" y="21811"/>
                </a:lnTo>
                <a:lnTo>
                  <a:pt x="34708" y="21864"/>
                </a:lnTo>
                <a:lnTo>
                  <a:pt x="35254" y="22674"/>
                </a:lnTo>
                <a:lnTo>
                  <a:pt x="35325" y="22745"/>
                </a:lnTo>
                <a:lnTo>
                  <a:pt x="35377" y="22798"/>
                </a:lnTo>
                <a:lnTo>
                  <a:pt x="35377" y="22727"/>
                </a:lnTo>
                <a:lnTo>
                  <a:pt x="35342" y="22657"/>
                </a:lnTo>
                <a:lnTo>
                  <a:pt x="35272" y="22516"/>
                </a:lnTo>
                <a:lnTo>
                  <a:pt x="34549" y="21212"/>
                </a:lnTo>
                <a:lnTo>
                  <a:pt x="34391" y="20895"/>
                </a:lnTo>
                <a:lnTo>
                  <a:pt x="34232" y="20578"/>
                </a:lnTo>
                <a:lnTo>
                  <a:pt x="34197" y="20507"/>
                </a:lnTo>
                <a:lnTo>
                  <a:pt x="34197" y="20455"/>
                </a:lnTo>
                <a:lnTo>
                  <a:pt x="34215" y="20402"/>
                </a:lnTo>
                <a:lnTo>
                  <a:pt x="34373" y="20560"/>
                </a:lnTo>
                <a:lnTo>
                  <a:pt x="34514" y="20736"/>
                </a:lnTo>
                <a:lnTo>
                  <a:pt x="34778" y="21106"/>
                </a:lnTo>
                <a:lnTo>
                  <a:pt x="35043" y="21494"/>
                </a:lnTo>
                <a:lnTo>
                  <a:pt x="35307" y="21882"/>
                </a:lnTo>
                <a:lnTo>
                  <a:pt x="35536" y="22287"/>
                </a:lnTo>
                <a:lnTo>
                  <a:pt x="35642" y="22481"/>
                </a:lnTo>
                <a:lnTo>
                  <a:pt x="35765" y="22674"/>
                </a:lnTo>
                <a:lnTo>
                  <a:pt x="35730" y="22498"/>
                </a:lnTo>
                <a:lnTo>
                  <a:pt x="35606" y="22216"/>
                </a:lnTo>
                <a:lnTo>
                  <a:pt x="35465" y="21935"/>
                </a:lnTo>
                <a:lnTo>
                  <a:pt x="35325" y="21653"/>
                </a:lnTo>
                <a:lnTo>
                  <a:pt x="35166" y="21388"/>
                </a:lnTo>
                <a:lnTo>
                  <a:pt x="34831" y="20860"/>
                </a:lnTo>
                <a:lnTo>
                  <a:pt x="34461" y="20367"/>
                </a:lnTo>
                <a:lnTo>
                  <a:pt x="34285" y="20173"/>
                </a:lnTo>
                <a:lnTo>
                  <a:pt x="34109" y="19997"/>
                </a:lnTo>
                <a:lnTo>
                  <a:pt x="34144" y="19961"/>
                </a:lnTo>
                <a:lnTo>
                  <a:pt x="34179" y="19944"/>
                </a:lnTo>
                <a:close/>
                <a:moveTo>
                  <a:pt x="56149" y="25828"/>
                </a:moveTo>
                <a:lnTo>
                  <a:pt x="56325" y="25863"/>
                </a:lnTo>
                <a:lnTo>
                  <a:pt x="56396" y="25881"/>
                </a:lnTo>
                <a:lnTo>
                  <a:pt x="56466" y="25916"/>
                </a:lnTo>
                <a:lnTo>
                  <a:pt x="56519" y="25969"/>
                </a:lnTo>
                <a:lnTo>
                  <a:pt x="56572" y="26022"/>
                </a:lnTo>
                <a:lnTo>
                  <a:pt x="56660" y="26145"/>
                </a:lnTo>
                <a:lnTo>
                  <a:pt x="56695" y="26251"/>
                </a:lnTo>
                <a:lnTo>
                  <a:pt x="56713" y="26357"/>
                </a:lnTo>
                <a:lnTo>
                  <a:pt x="56695" y="26480"/>
                </a:lnTo>
                <a:lnTo>
                  <a:pt x="56660" y="26603"/>
                </a:lnTo>
                <a:lnTo>
                  <a:pt x="56607" y="26445"/>
                </a:lnTo>
                <a:lnTo>
                  <a:pt x="56555" y="26321"/>
                </a:lnTo>
                <a:lnTo>
                  <a:pt x="56449" y="26180"/>
                </a:lnTo>
                <a:lnTo>
                  <a:pt x="56343" y="26057"/>
                </a:lnTo>
                <a:lnTo>
                  <a:pt x="56149" y="25828"/>
                </a:lnTo>
                <a:close/>
                <a:moveTo>
                  <a:pt x="36822" y="26339"/>
                </a:moveTo>
                <a:lnTo>
                  <a:pt x="36840" y="26427"/>
                </a:lnTo>
                <a:lnTo>
                  <a:pt x="36857" y="26480"/>
                </a:lnTo>
                <a:lnTo>
                  <a:pt x="36822" y="26533"/>
                </a:lnTo>
                <a:lnTo>
                  <a:pt x="36734" y="26621"/>
                </a:lnTo>
                <a:lnTo>
                  <a:pt x="36822" y="26339"/>
                </a:lnTo>
                <a:close/>
                <a:moveTo>
                  <a:pt x="37791" y="25335"/>
                </a:moveTo>
                <a:lnTo>
                  <a:pt x="37773" y="25493"/>
                </a:lnTo>
                <a:lnTo>
                  <a:pt x="37738" y="25670"/>
                </a:lnTo>
                <a:lnTo>
                  <a:pt x="37668" y="25863"/>
                </a:lnTo>
                <a:lnTo>
                  <a:pt x="37597" y="26040"/>
                </a:lnTo>
                <a:lnTo>
                  <a:pt x="37492" y="26216"/>
                </a:lnTo>
                <a:lnTo>
                  <a:pt x="37386" y="26392"/>
                </a:lnTo>
                <a:lnTo>
                  <a:pt x="37263" y="26515"/>
                </a:lnTo>
                <a:lnTo>
                  <a:pt x="37157" y="26639"/>
                </a:lnTo>
                <a:lnTo>
                  <a:pt x="37139" y="26462"/>
                </a:lnTo>
                <a:lnTo>
                  <a:pt x="37157" y="26304"/>
                </a:lnTo>
                <a:lnTo>
                  <a:pt x="37192" y="26163"/>
                </a:lnTo>
                <a:lnTo>
                  <a:pt x="37263" y="26022"/>
                </a:lnTo>
                <a:lnTo>
                  <a:pt x="37492" y="25687"/>
                </a:lnTo>
                <a:lnTo>
                  <a:pt x="37721" y="25352"/>
                </a:lnTo>
                <a:lnTo>
                  <a:pt x="37756" y="25335"/>
                </a:lnTo>
                <a:close/>
                <a:moveTo>
                  <a:pt x="39923" y="21089"/>
                </a:moveTo>
                <a:lnTo>
                  <a:pt x="39976" y="21106"/>
                </a:lnTo>
                <a:lnTo>
                  <a:pt x="39976" y="21124"/>
                </a:lnTo>
                <a:lnTo>
                  <a:pt x="39976" y="21195"/>
                </a:lnTo>
                <a:lnTo>
                  <a:pt x="39993" y="21688"/>
                </a:lnTo>
                <a:lnTo>
                  <a:pt x="39976" y="22181"/>
                </a:lnTo>
                <a:lnTo>
                  <a:pt x="39958" y="22674"/>
                </a:lnTo>
                <a:lnTo>
                  <a:pt x="39923" y="23185"/>
                </a:lnTo>
                <a:lnTo>
                  <a:pt x="39870" y="23503"/>
                </a:lnTo>
                <a:lnTo>
                  <a:pt x="39800" y="23837"/>
                </a:lnTo>
                <a:lnTo>
                  <a:pt x="39764" y="23961"/>
                </a:lnTo>
                <a:lnTo>
                  <a:pt x="39729" y="24084"/>
                </a:lnTo>
                <a:lnTo>
                  <a:pt x="39588" y="24295"/>
                </a:lnTo>
                <a:lnTo>
                  <a:pt x="39553" y="24348"/>
                </a:lnTo>
                <a:lnTo>
                  <a:pt x="39535" y="24366"/>
                </a:lnTo>
                <a:lnTo>
                  <a:pt x="39465" y="24401"/>
                </a:lnTo>
                <a:lnTo>
                  <a:pt x="39412" y="24436"/>
                </a:lnTo>
                <a:lnTo>
                  <a:pt x="39359" y="24472"/>
                </a:lnTo>
                <a:lnTo>
                  <a:pt x="39324" y="24524"/>
                </a:lnTo>
                <a:lnTo>
                  <a:pt x="39271" y="24630"/>
                </a:lnTo>
                <a:lnTo>
                  <a:pt x="39218" y="24736"/>
                </a:lnTo>
                <a:lnTo>
                  <a:pt x="38901" y="25405"/>
                </a:lnTo>
                <a:lnTo>
                  <a:pt x="38742" y="25687"/>
                </a:lnTo>
                <a:lnTo>
                  <a:pt x="38654" y="25511"/>
                </a:lnTo>
                <a:lnTo>
                  <a:pt x="38619" y="25564"/>
                </a:lnTo>
                <a:lnTo>
                  <a:pt x="38584" y="25617"/>
                </a:lnTo>
                <a:lnTo>
                  <a:pt x="38337" y="26304"/>
                </a:lnTo>
                <a:lnTo>
                  <a:pt x="38284" y="26427"/>
                </a:lnTo>
                <a:lnTo>
                  <a:pt x="38196" y="26515"/>
                </a:lnTo>
                <a:lnTo>
                  <a:pt x="38091" y="26603"/>
                </a:lnTo>
                <a:lnTo>
                  <a:pt x="37950" y="26639"/>
                </a:lnTo>
                <a:lnTo>
                  <a:pt x="37950" y="26550"/>
                </a:lnTo>
                <a:lnTo>
                  <a:pt x="37950" y="26480"/>
                </a:lnTo>
                <a:lnTo>
                  <a:pt x="38161" y="25828"/>
                </a:lnTo>
                <a:lnTo>
                  <a:pt x="38337" y="25176"/>
                </a:lnTo>
                <a:lnTo>
                  <a:pt x="38496" y="24507"/>
                </a:lnTo>
                <a:lnTo>
                  <a:pt x="38654" y="23837"/>
                </a:lnTo>
                <a:lnTo>
                  <a:pt x="38690" y="23714"/>
                </a:lnTo>
                <a:lnTo>
                  <a:pt x="38742" y="23591"/>
                </a:lnTo>
                <a:lnTo>
                  <a:pt x="38760" y="23538"/>
                </a:lnTo>
                <a:lnTo>
                  <a:pt x="38795" y="23503"/>
                </a:lnTo>
                <a:lnTo>
                  <a:pt x="38954" y="23432"/>
                </a:lnTo>
                <a:lnTo>
                  <a:pt x="38972" y="23503"/>
                </a:lnTo>
                <a:lnTo>
                  <a:pt x="38972" y="23555"/>
                </a:lnTo>
                <a:lnTo>
                  <a:pt x="38954" y="23679"/>
                </a:lnTo>
                <a:lnTo>
                  <a:pt x="38936" y="23802"/>
                </a:lnTo>
                <a:lnTo>
                  <a:pt x="38919" y="23925"/>
                </a:lnTo>
                <a:lnTo>
                  <a:pt x="38901" y="24172"/>
                </a:lnTo>
                <a:lnTo>
                  <a:pt x="38866" y="24401"/>
                </a:lnTo>
                <a:lnTo>
                  <a:pt x="38919" y="24383"/>
                </a:lnTo>
                <a:lnTo>
                  <a:pt x="38936" y="24348"/>
                </a:lnTo>
                <a:lnTo>
                  <a:pt x="38972" y="24278"/>
                </a:lnTo>
                <a:lnTo>
                  <a:pt x="39306" y="22833"/>
                </a:lnTo>
                <a:lnTo>
                  <a:pt x="39341" y="22657"/>
                </a:lnTo>
                <a:lnTo>
                  <a:pt x="39377" y="22586"/>
                </a:lnTo>
                <a:lnTo>
                  <a:pt x="39430" y="22498"/>
                </a:lnTo>
                <a:lnTo>
                  <a:pt x="39465" y="22569"/>
                </a:lnTo>
                <a:lnTo>
                  <a:pt x="39482" y="22622"/>
                </a:lnTo>
                <a:lnTo>
                  <a:pt x="39500" y="22674"/>
                </a:lnTo>
                <a:lnTo>
                  <a:pt x="39500" y="22745"/>
                </a:lnTo>
                <a:lnTo>
                  <a:pt x="39482" y="22868"/>
                </a:lnTo>
                <a:lnTo>
                  <a:pt x="39482" y="22974"/>
                </a:lnTo>
                <a:lnTo>
                  <a:pt x="39482" y="23450"/>
                </a:lnTo>
                <a:lnTo>
                  <a:pt x="39518" y="23432"/>
                </a:lnTo>
                <a:lnTo>
                  <a:pt x="39553" y="23397"/>
                </a:lnTo>
                <a:lnTo>
                  <a:pt x="39571" y="23326"/>
                </a:lnTo>
                <a:lnTo>
                  <a:pt x="39782" y="21547"/>
                </a:lnTo>
                <a:lnTo>
                  <a:pt x="39817" y="21353"/>
                </a:lnTo>
                <a:lnTo>
                  <a:pt x="39870" y="21159"/>
                </a:lnTo>
                <a:lnTo>
                  <a:pt x="39888" y="21124"/>
                </a:lnTo>
                <a:lnTo>
                  <a:pt x="39923" y="21089"/>
                </a:lnTo>
                <a:close/>
                <a:moveTo>
                  <a:pt x="20930" y="25793"/>
                </a:moveTo>
                <a:lnTo>
                  <a:pt x="21107" y="25810"/>
                </a:lnTo>
                <a:lnTo>
                  <a:pt x="21283" y="25828"/>
                </a:lnTo>
                <a:lnTo>
                  <a:pt x="21459" y="25881"/>
                </a:lnTo>
                <a:lnTo>
                  <a:pt x="21618" y="25951"/>
                </a:lnTo>
                <a:lnTo>
                  <a:pt x="22974" y="26550"/>
                </a:lnTo>
                <a:lnTo>
                  <a:pt x="23080" y="26603"/>
                </a:lnTo>
                <a:lnTo>
                  <a:pt x="23080" y="26656"/>
                </a:lnTo>
                <a:lnTo>
                  <a:pt x="23045" y="26674"/>
                </a:lnTo>
                <a:lnTo>
                  <a:pt x="22798" y="26674"/>
                </a:lnTo>
                <a:lnTo>
                  <a:pt x="22604" y="26656"/>
                </a:lnTo>
                <a:lnTo>
                  <a:pt x="22410" y="26603"/>
                </a:lnTo>
                <a:lnTo>
                  <a:pt x="22234" y="26533"/>
                </a:lnTo>
                <a:lnTo>
                  <a:pt x="22058" y="26445"/>
                </a:lnTo>
                <a:lnTo>
                  <a:pt x="21864" y="26374"/>
                </a:lnTo>
                <a:lnTo>
                  <a:pt x="21494" y="26251"/>
                </a:lnTo>
                <a:lnTo>
                  <a:pt x="21107" y="26163"/>
                </a:lnTo>
                <a:lnTo>
                  <a:pt x="20719" y="26128"/>
                </a:lnTo>
                <a:lnTo>
                  <a:pt x="20331" y="26075"/>
                </a:lnTo>
                <a:lnTo>
                  <a:pt x="19944" y="26004"/>
                </a:lnTo>
                <a:lnTo>
                  <a:pt x="19891" y="25969"/>
                </a:lnTo>
                <a:lnTo>
                  <a:pt x="19856" y="25951"/>
                </a:lnTo>
                <a:lnTo>
                  <a:pt x="19856" y="25881"/>
                </a:lnTo>
                <a:lnTo>
                  <a:pt x="20402" y="25828"/>
                </a:lnTo>
                <a:lnTo>
                  <a:pt x="20930" y="25793"/>
                </a:lnTo>
                <a:close/>
                <a:moveTo>
                  <a:pt x="25494" y="26180"/>
                </a:moveTo>
                <a:lnTo>
                  <a:pt x="26234" y="26498"/>
                </a:lnTo>
                <a:lnTo>
                  <a:pt x="26269" y="26586"/>
                </a:lnTo>
                <a:lnTo>
                  <a:pt x="26286" y="26674"/>
                </a:lnTo>
                <a:lnTo>
                  <a:pt x="26304" y="26762"/>
                </a:lnTo>
                <a:lnTo>
                  <a:pt x="26304" y="26868"/>
                </a:lnTo>
                <a:lnTo>
                  <a:pt x="26234" y="26885"/>
                </a:lnTo>
                <a:lnTo>
                  <a:pt x="26198" y="26885"/>
                </a:lnTo>
                <a:lnTo>
                  <a:pt x="25881" y="26815"/>
                </a:lnTo>
                <a:lnTo>
                  <a:pt x="25564" y="26744"/>
                </a:lnTo>
                <a:lnTo>
                  <a:pt x="25476" y="26709"/>
                </a:lnTo>
                <a:lnTo>
                  <a:pt x="25405" y="26674"/>
                </a:lnTo>
                <a:lnTo>
                  <a:pt x="25353" y="26621"/>
                </a:lnTo>
                <a:lnTo>
                  <a:pt x="25317" y="26568"/>
                </a:lnTo>
                <a:lnTo>
                  <a:pt x="25317" y="26498"/>
                </a:lnTo>
                <a:lnTo>
                  <a:pt x="25317" y="26427"/>
                </a:lnTo>
                <a:lnTo>
                  <a:pt x="25353" y="26357"/>
                </a:lnTo>
                <a:lnTo>
                  <a:pt x="25405" y="26269"/>
                </a:lnTo>
                <a:lnTo>
                  <a:pt x="25494" y="26180"/>
                </a:lnTo>
                <a:close/>
                <a:moveTo>
                  <a:pt x="27555" y="23961"/>
                </a:moveTo>
                <a:lnTo>
                  <a:pt x="27661" y="23978"/>
                </a:lnTo>
                <a:lnTo>
                  <a:pt x="28330" y="24119"/>
                </a:lnTo>
                <a:lnTo>
                  <a:pt x="28330" y="24172"/>
                </a:lnTo>
                <a:lnTo>
                  <a:pt x="28312" y="24207"/>
                </a:lnTo>
                <a:lnTo>
                  <a:pt x="28260" y="24207"/>
                </a:lnTo>
                <a:lnTo>
                  <a:pt x="27890" y="24190"/>
                </a:lnTo>
                <a:lnTo>
                  <a:pt x="27890" y="24225"/>
                </a:lnTo>
                <a:lnTo>
                  <a:pt x="27907" y="24260"/>
                </a:lnTo>
                <a:lnTo>
                  <a:pt x="27960" y="24295"/>
                </a:lnTo>
                <a:lnTo>
                  <a:pt x="28066" y="24331"/>
                </a:lnTo>
                <a:lnTo>
                  <a:pt x="28154" y="24366"/>
                </a:lnTo>
                <a:lnTo>
                  <a:pt x="28242" y="24419"/>
                </a:lnTo>
                <a:lnTo>
                  <a:pt x="28277" y="24472"/>
                </a:lnTo>
                <a:lnTo>
                  <a:pt x="28277" y="24542"/>
                </a:lnTo>
                <a:lnTo>
                  <a:pt x="28242" y="24595"/>
                </a:lnTo>
                <a:lnTo>
                  <a:pt x="28189" y="24612"/>
                </a:lnTo>
                <a:lnTo>
                  <a:pt x="28066" y="24630"/>
                </a:lnTo>
                <a:lnTo>
                  <a:pt x="27925" y="24630"/>
                </a:lnTo>
                <a:lnTo>
                  <a:pt x="27713" y="24648"/>
                </a:lnTo>
                <a:lnTo>
                  <a:pt x="27784" y="24683"/>
                </a:lnTo>
                <a:lnTo>
                  <a:pt x="27837" y="24718"/>
                </a:lnTo>
                <a:lnTo>
                  <a:pt x="27960" y="24771"/>
                </a:lnTo>
                <a:lnTo>
                  <a:pt x="28083" y="24824"/>
                </a:lnTo>
                <a:lnTo>
                  <a:pt x="28207" y="24877"/>
                </a:lnTo>
                <a:lnTo>
                  <a:pt x="28207" y="24930"/>
                </a:lnTo>
                <a:lnTo>
                  <a:pt x="28207" y="24965"/>
                </a:lnTo>
                <a:lnTo>
                  <a:pt x="28136" y="25035"/>
                </a:lnTo>
                <a:lnTo>
                  <a:pt x="28101" y="25071"/>
                </a:lnTo>
                <a:lnTo>
                  <a:pt x="28066" y="25088"/>
                </a:lnTo>
                <a:lnTo>
                  <a:pt x="27925" y="25123"/>
                </a:lnTo>
                <a:lnTo>
                  <a:pt x="27731" y="25141"/>
                </a:lnTo>
                <a:lnTo>
                  <a:pt x="27995" y="25264"/>
                </a:lnTo>
                <a:lnTo>
                  <a:pt x="28083" y="25300"/>
                </a:lnTo>
                <a:lnTo>
                  <a:pt x="28154" y="25370"/>
                </a:lnTo>
                <a:lnTo>
                  <a:pt x="28224" y="25423"/>
                </a:lnTo>
                <a:lnTo>
                  <a:pt x="28224" y="25458"/>
                </a:lnTo>
                <a:lnTo>
                  <a:pt x="28224" y="25493"/>
                </a:lnTo>
                <a:lnTo>
                  <a:pt x="28207" y="25529"/>
                </a:lnTo>
                <a:lnTo>
                  <a:pt x="28172" y="25564"/>
                </a:lnTo>
                <a:lnTo>
                  <a:pt x="28066" y="25634"/>
                </a:lnTo>
                <a:lnTo>
                  <a:pt x="28154" y="25705"/>
                </a:lnTo>
                <a:lnTo>
                  <a:pt x="28242" y="25758"/>
                </a:lnTo>
                <a:lnTo>
                  <a:pt x="28453" y="25863"/>
                </a:lnTo>
                <a:lnTo>
                  <a:pt x="28559" y="25916"/>
                </a:lnTo>
                <a:lnTo>
                  <a:pt x="28647" y="25987"/>
                </a:lnTo>
                <a:lnTo>
                  <a:pt x="28735" y="26075"/>
                </a:lnTo>
                <a:lnTo>
                  <a:pt x="28788" y="26180"/>
                </a:lnTo>
                <a:lnTo>
                  <a:pt x="28453" y="26216"/>
                </a:lnTo>
                <a:lnTo>
                  <a:pt x="28559" y="26233"/>
                </a:lnTo>
                <a:lnTo>
                  <a:pt x="28665" y="26269"/>
                </a:lnTo>
                <a:lnTo>
                  <a:pt x="28753" y="26321"/>
                </a:lnTo>
                <a:lnTo>
                  <a:pt x="28841" y="26374"/>
                </a:lnTo>
                <a:lnTo>
                  <a:pt x="29000" y="26515"/>
                </a:lnTo>
                <a:lnTo>
                  <a:pt x="29141" y="26656"/>
                </a:lnTo>
                <a:lnTo>
                  <a:pt x="29334" y="26868"/>
                </a:lnTo>
                <a:lnTo>
                  <a:pt x="29387" y="26850"/>
                </a:lnTo>
                <a:lnTo>
                  <a:pt x="29422" y="26815"/>
                </a:lnTo>
                <a:lnTo>
                  <a:pt x="29440" y="26779"/>
                </a:lnTo>
                <a:lnTo>
                  <a:pt x="29440" y="26744"/>
                </a:lnTo>
                <a:lnTo>
                  <a:pt x="29440" y="26674"/>
                </a:lnTo>
                <a:lnTo>
                  <a:pt x="29422" y="26603"/>
                </a:lnTo>
                <a:lnTo>
                  <a:pt x="29387" y="26515"/>
                </a:lnTo>
                <a:lnTo>
                  <a:pt x="29387" y="26427"/>
                </a:lnTo>
                <a:lnTo>
                  <a:pt x="29405" y="26357"/>
                </a:lnTo>
                <a:lnTo>
                  <a:pt x="29422" y="26286"/>
                </a:lnTo>
                <a:lnTo>
                  <a:pt x="29511" y="26163"/>
                </a:lnTo>
                <a:lnTo>
                  <a:pt x="29616" y="26040"/>
                </a:lnTo>
                <a:lnTo>
                  <a:pt x="29651" y="26004"/>
                </a:lnTo>
                <a:lnTo>
                  <a:pt x="29722" y="25987"/>
                </a:lnTo>
                <a:lnTo>
                  <a:pt x="29775" y="26004"/>
                </a:lnTo>
                <a:lnTo>
                  <a:pt x="29828" y="26022"/>
                </a:lnTo>
                <a:lnTo>
                  <a:pt x="29986" y="26198"/>
                </a:lnTo>
                <a:lnTo>
                  <a:pt x="30374" y="26621"/>
                </a:lnTo>
                <a:lnTo>
                  <a:pt x="30374" y="26498"/>
                </a:lnTo>
                <a:lnTo>
                  <a:pt x="30356" y="26445"/>
                </a:lnTo>
                <a:lnTo>
                  <a:pt x="30356" y="26427"/>
                </a:lnTo>
                <a:lnTo>
                  <a:pt x="30268" y="26321"/>
                </a:lnTo>
                <a:lnTo>
                  <a:pt x="30180" y="26216"/>
                </a:lnTo>
                <a:lnTo>
                  <a:pt x="29986" y="26004"/>
                </a:lnTo>
                <a:lnTo>
                  <a:pt x="30039" y="25934"/>
                </a:lnTo>
                <a:lnTo>
                  <a:pt x="30092" y="25881"/>
                </a:lnTo>
                <a:lnTo>
                  <a:pt x="31343" y="25071"/>
                </a:lnTo>
                <a:lnTo>
                  <a:pt x="31501" y="24982"/>
                </a:lnTo>
                <a:lnTo>
                  <a:pt x="32048" y="25634"/>
                </a:lnTo>
                <a:lnTo>
                  <a:pt x="32083" y="25687"/>
                </a:lnTo>
                <a:lnTo>
                  <a:pt x="32083" y="25722"/>
                </a:lnTo>
                <a:lnTo>
                  <a:pt x="32048" y="25775"/>
                </a:lnTo>
                <a:lnTo>
                  <a:pt x="31977" y="25863"/>
                </a:lnTo>
                <a:lnTo>
                  <a:pt x="31678" y="25670"/>
                </a:lnTo>
                <a:lnTo>
                  <a:pt x="31660" y="25722"/>
                </a:lnTo>
                <a:lnTo>
                  <a:pt x="31660" y="25775"/>
                </a:lnTo>
                <a:lnTo>
                  <a:pt x="31713" y="25863"/>
                </a:lnTo>
                <a:lnTo>
                  <a:pt x="31801" y="26004"/>
                </a:lnTo>
                <a:lnTo>
                  <a:pt x="31819" y="26040"/>
                </a:lnTo>
                <a:lnTo>
                  <a:pt x="31819" y="26075"/>
                </a:lnTo>
                <a:lnTo>
                  <a:pt x="31801" y="26128"/>
                </a:lnTo>
                <a:lnTo>
                  <a:pt x="31766" y="26145"/>
                </a:lnTo>
                <a:lnTo>
                  <a:pt x="31730" y="26180"/>
                </a:lnTo>
                <a:lnTo>
                  <a:pt x="31695" y="26198"/>
                </a:lnTo>
                <a:lnTo>
                  <a:pt x="31660" y="26198"/>
                </a:lnTo>
                <a:lnTo>
                  <a:pt x="31607" y="26180"/>
                </a:lnTo>
                <a:lnTo>
                  <a:pt x="31501" y="26092"/>
                </a:lnTo>
                <a:lnTo>
                  <a:pt x="31396" y="26004"/>
                </a:lnTo>
                <a:lnTo>
                  <a:pt x="31237" y="25881"/>
                </a:lnTo>
                <a:lnTo>
                  <a:pt x="31255" y="25951"/>
                </a:lnTo>
                <a:lnTo>
                  <a:pt x="31272" y="26022"/>
                </a:lnTo>
                <a:lnTo>
                  <a:pt x="31343" y="26128"/>
                </a:lnTo>
                <a:lnTo>
                  <a:pt x="31413" y="26251"/>
                </a:lnTo>
                <a:lnTo>
                  <a:pt x="31431" y="26304"/>
                </a:lnTo>
                <a:lnTo>
                  <a:pt x="31449" y="26357"/>
                </a:lnTo>
                <a:lnTo>
                  <a:pt x="31308" y="26427"/>
                </a:lnTo>
                <a:lnTo>
                  <a:pt x="31131" y="26480"/>
                </a:lnTo>
                <a:lnTo>
                  <a:pt x="31079" y="26427"/>
                </a:lnTo>
                <a:lnTo>
                  <a:pt x="31026" y="26374"/>
                </a:lnTo>
                <a:lnTo>
                  <a:pt x="30902" y="26269"/>
                </a:lnTo>
                <a:lnTo>
                  <a:pt x="30797" y="26163"/>
                </a:lnTo>
                <a:lnTo>
                  <a:pt x="30726" y="26110"/>
                </a:lnTo>
                <a:lnTo>
                  <a:pt x="30638" y="26075"/>
                </a:lnTo>
                <a:lnTo>
                  <a:pt x="30638" y="26163"/>
                </a:lnTo>
                <a:lnTo>
                  <a:pt x="30673" y="26216"/>
                </a:lnTo>
                <a:lnTo>
                  <a:pt x="30744" y="26321"/>
                </a:lnTo>
                <a:lnTo>
                  <a:pt x="30885" y="26568"/>
                </a:lnTo>
                <a:lnTo>
                  <a:pt x="30673" y="26639"/>
                </a:lnTo>
                <a:lnTo>
                  <a:pt x="30462" y="26674"/>
                </a:lnTo>
                <a:lnTo>
                  <a:pt x="30268" y="26709"/>
                </a:lnTo>
                <a:lnTo>
                  <a:pt x="30074" y="26762"/>
                </a:lnTo>
                <a:lnTo>
                  <a:pt x="30021" y="26727"/>
                </a:lnTo>
                <a:lnTo>
                  <a:pt x="29969" y="26674"/>
                </a:lnTo>
                <a:lnTo>
                  <a:pt x="29863" y="26586"/>
                </a:lnTo>
                <a:lnTo>
                  <a:pt x="29775" y="26480"/>
                </a:lnTo>
                <a:lnTo>
                  <a:pt x="29722" y="26445"/>
                </a:lnTo>
                <a:lnTo>
                  <a:pt x="29651" y="26427"/>
                </a:lnTo>
                <a:lnTo>
                  <a:pt x="29651" y="26480"/>
                </a:lnTo>
                <a:lnTo>
                  <a:pt x="29651" y="26515"/>
                </a:lnTo>
                <a:lnTo>
                  <a:pt x="29687" y="26586"/>
                </a:lnTo>
                <a:lnTo>
                  <a:pt x="29740" y="26674"/>
                </a:lnTo>
                <a:lnTo>
                  <a:pt x="29757" y="26709"/>
                </a:lnTo>
                <a:lnTo>
                  <a:pt x="29757" y="26762"/>
                </a:lnTo>
                <a:lnTo>
                  <a:pt x="29651" y="26832"/>
                </a:lnTo>
                <a:lnTo>
                  <a:pt x="29546" y="26885"/>
                </a:lnTo>
                <a:lnTo>
                  <a:pt x="29422" y="26938"/>
                </a:lnTo>
                <a:lnTo>
                  <a:pt x="29299" y="27009"/>
                </a:lnTo>
                <a:lnTo>
                  <a:pt x="28841" y="26832"/>
                </a:lnTo>
                <a:lnTo>
                  <a:pt x="27361" y="26269"/>
                </a:lnTo>
                <a:lnTo>
                  <a:pt x="27132" y="26180"/>
                </a:lnTo>
                <a:lnTo>
                  <a:pt x="27044" y="26128"/>
                </a:lnTo>
                <a:lnTo>
                  <a:pt x="26956" y="26075"/>
                </a:lnTo>
                <a:lnTo>
                  <a:pt x="26885" y="26004"/>
                </a:lnTo>
                <a:lnTo>
                  <a:pt x="26833" y="25934"/>
                </a:lnTo>
                <a:lnTo>
                  <a:pt x="26780" y="25846"/>
                </a:lnTo>
                <a:lnTo>
                  <a:pt x="26727" y="25758"/>
                </a:lnTo>
                <a:lnTo>
                  <a:pt x="26709" y="25652"/>
                </a:lnTo>
                <a:lnTo>
                  <a:pt x="26674" y="25546"/>
                </a:lnTo>
                <a:lnTo>
                  <a:pt x="26604" y="24894"/>
                </a:lnTo>
                <a:lnTo>
                  <a:pt x="26692" y="24824"/>
                </a:lnTo>
                <a:lnTo>
                  <a:pt x="26850" y="24718"/>
                </a:lnTo>
                <a:lnTo>
                  <a:pt x="26974" y="24595"/>
                </a:lnTo>
                <a:lnTo>
                  <a:pt x="27097" y="24454"/>
                </a:lnTo>
                <a:lnTo>
                  <a:pt x="27203" y="24295"/>
                </a:lnTo>
                <a:lnTo>
                  <a:pt x="27308" y="24119"/>
                </a:lnTo>
                <a:lnTo>
                  <a:pt x="27379" y="24049"/>
                </a:lnTo>
                <a:lnTo>
                  <a:pt x="27467" y="23996"/>
                </a:lnTo>
                <a:lnTo>
                  <a:pt x="27555" y="23961"/>
                </a:lnTo>
                <a:close/>
                <a:moveTo>
                  <a:pt x="38390" y="24137"/>
                </a:moveTo>
                <a:lnTo>
                  <a:pt x="38390" y="24278"/>
                </a:lnTo>
                <a:lnTo>
                  <a:pt x="38372" y="24436"/>
                </a:lnTo>
                <a:lnTo>
                  <a:pt x="38302" y="24736"/>
                </a:lnTo>
                <a:lnTo>
                  <a:pt x="38214" y="25176"/>
                </a:lnTo>
                <a:lnTo>
                  <a:pt x="38108" y="25617"/>
                </a:lnTo>
                <a:lnTo>
                  <a:pt x="37985" y="26057"/>
                </a:lnTo>
                <a:lnTo>
                  <a:pt x="37826" y="26480"/>
                </a:lnTo>
                <a:lnTo>
                  <a:pt x="37738" y="26656"/>
                </a:lnTo>
                <a:lnTo>
                  <a:pt x="37650" y="26832"/>
                </a:lnTo>
                <a:lnTo>
                  <a:pt x="37580" y="26920"/>
                </a:lnTo>
                <a:lnTo>
                  <a:pt x="37492" y="26991"/>
                </a:lnTo>
                <a:lnTo>
                  <a:pt x="37439" y="27009"/>
                </a:lnTo>
                <a:lnTo>
                  <a:pt x="37368" y="27009"/>
                </a:lnTo>
                <a:lnTo>
                  <a:pt x="37227" y="26991"/>
                </a:lnTo>
                <a:lnTo>
                  <a:pt x="37403" y="26744"/>
                </a:lnTo>
                <a:lnTo>
                  <a:pt x="37562" y="26515"/>
                </a:lnTo>
                <a:lnTo>
                  <a:pt x="37721" y="26269"/>
                </a:lnTo>
                <a:lnTo>
                  <a:pt x="37862" y="26004"/>
                </a:lnTo>
                <a:lnTo>
                  <a:pt x="37967" y="25722"/>
                </a:lnTo>
                <a:lnTo>
                  <a:pt x="38020" y="25423"/>
                </a:lnTo>
                <a:lnTo>
                  <a:pt x="38126" y="24877"/>
                </a:lnTo>
                <a:lnTo>
                  <a:pt x="38232" y="24331"/>
                </a:lnTo>
                <a:lnTo>
                  <a:pt x="38249" y="24260"/>
                </a:lnTo>
                <a:lnTo>
                  <a:pt x="38267" y="24207"/>
                </a:lnTo>
                <a:lnTo>
                  <a:pt x="38302" y="24154"/>
                </a:lnTo>
                <a:lnTo>
                  <a:pt x="38390" y="24137"/>
                </a:lnTo>
                <a:close/>
                <a:moveTo>
                  <a:pt x="62280" y="25581"/>
                </a:moveTo>
                <a:lnTo>
                  <a:pt x="62404" y="25599"/>
                </a:lnTo>
                <a:lnTo>
                  <a:pt x="62527" y="25652"/>
                </a:lnTo>
                <a:lnTo>
                  <a:pt x="62756" y="25775"/>
                </a:lnTo>
                <a:lnTo>
                  <a:pt x="62950" y="25899"/>
                </a:lnTo>
                <a:lnTo>
                  <a:pt x="63161" y="26040"/>
                </a:lnTo>
                <a:lnTo>
                  <a:pt x="63338" y="26198"/>
                </a:lnTo>
                <a:lnTo>
                  <a:pt x="63514" y="26357"/>
                </a:lnTo>
                <a:lnTo>
                  <a:pt x="63690" y="26533"/>
                </a:lnTo>
                <a:lnTo>
                  <a:pt x="63831" y="26727"/>
                </a:lnTo>
                <a:lnTo>
                  <a:pt x="63972" y="26920"/>
                </a:lnTo>
                <a:lnTo>
                  <a:pt x="63972" y="26973"/>
                </a:lnTo>
                <a:lnTo>
                  <a:pt x="63937" y="27009"/>
                </a:lnTo>
                <a:lnTo>
                  <a:pt x="63778" y="27009"/>
                </a:lnTo>
                <a:lnTo>
                  <a:pt x="63426" y="26938"/>
                </a:lnTo>
                <a:lnTo>
                  <a:pt x="63073" y="26832"/>
                </a:lnTo>
                <a:lnTo>
                  <a:pt x="62721" y="26709"/>
                </a:lnTo>
                <a:lnTo>
                  <a:pt x="62369" y="26568"/>
                </a:lnTo>
                <a:lnTo>
                  <a:pt x="62862" y="26286"/>
                </a:lnTo>
                <a:lnTo>
                  <a:pt x="62791" y="26269"/>
                </a:lnTo>
                <a:lnTo>
                  <a:pt x="62739" y="26251"/>
                </a:lnTo>
                <a:lnTo>
                  <a:pt x="62598" y="26286"/>
                </a:lnTo>
                <a:lnTo>
                  <a:pt x="62439" y="26321"/>
                </a:lnTo>
                <a:lnTo>
                  <a:pt x="62245" y="26392"/>
                </a:lnTo>
                <a:lnTo>
                  <a:pt x="62034" y="26427"/>
                </a:lnTo>
                <a:lnTo>
                  <a:pt x="61840" y="26445"/>
                </a:lnTo>
                <a:lnTo>
                  <a:pt x="61646" y="26427"/>
                </a:lnTo>
                <a:lnTo>
                  <a:pt x="61452" y="26392"/>
                </a:lnTo>
                <a:lnTo>
                  <a:pt x="61259" y="26339"/>
                </a:lnTo>
                <a:lnTo>
                  <a:pt x="61065" y="26251"/>
                </a:lnTo>
                <a:lnTo>
                  <a:pt x="60871" y="26163"/>
                </a:lnTo>
                <a:lnTo>
                  <a:pt x="60941" y="26110"/>
                </a:lnTo>
                <a:lnTo>
                  <a:pt x="61012" y="26057"/>
                </a:lnTo>
                <a:lnTo>
                  <a:pt x="62016" y="25652"/>
                </a:lnTo>
                <a:lnTo>
                  <a:pt x="62139" y="25599"/>
                </a:lnTo>
                <a:lnTo>
                  <a:pt x="62280" y="25581"/>
                </a:lnTo>
                <a:close/>
                <a:moveTo>
                  <a:pt x="36294" y="26656"/>
                </a:moveTo>
                <a:lnTo>
                  <a:pt x="36364" y="26727"/>
                </a:lnTo>
                <a:lnTo>
                  <a:pt x="36399" y="26797"/>
                </a:lnTo>
                <a:lnTo>
                  <a:pt x="36399" y="26885"/>
                </a:lnTo>
                <a:lnTo>
                  <a:pt x="36364" y="27026"/>
                </a:lnTo>
                <a:lnTo>
                  <a:pt x="36329" y="26920"/>
                </a:lnTo>
                <a:lnTo>
                  <a:pt x="36294" y="26832"/>
                </a:lnTo>
                <a:lnTo>
                  <a:pt x="36294" y="26744"/>
                </a:lnTo>
                <a:lnTo>
                  <a:pt x="36294" y="26656"/>
                </a:lnTo>
                <a:close/>
                <a:moveTo>
                  <a:pt x="28295" y="26885"/>
                </a:moveTo>
                <a:lnTo>
                  <a:pt x="28489" y="26938"/>
                </a:lnTo>
                <a:lnTo>
                  <a:pt x="28665" y="27009"/>
                </a:lnTo>
                <a:lnTo>
                  <a:pt x="28841" y="27132"/>
                </a:lnTo>
                <a:lnTo>
                  <a:pt x="28630" y="27114"/>
                </a:lnTo>
                <a:lnTo>
                  <a:pt x="28436" y="27061"/>
                </a:lnTo>
                <a:lnTo>
                  <a:pt x="28260" y="26991"/>
                </a:lnTo>
                <a:lnTo>
                  <a:pt x="28101" y="26903"/>
                </a:lnTo>
                <a:lnTo>
                  <a:pt x="28295" y="26885"/>
                </a:lnTo>
                <a:close/>
                <a:moveTo>
                  <a:pt x="10465" y="23714"/>
                </a:moveTo>
                <a:lnTo>
                  <a:pt x="10536" y="23802"/>
                </a:lnTo>
                <a:lnTo>
                  <a:pt x="10589" y="23890"/>
                </a:lnTo>
                <a:lnTo>
                  <a:pt x="10782" y="24348"/>
                </a:lnTo>
                <a:lnTo>
                  <a:pt x="10941" y="24806"/>
                </a:lnTo>
                <a:lnTo>
                  <a:pt x="11082" y="25300"/>
                </a:lnTo>
                <a:lnTo>
                  <a:pt x="11117" y="25546"/>
                </a:lnTo>
                <a:lnTo>
                  <a:pt x="11170" y="25793"/>
                </a:lnTo>
                <a:lnTo>
                  <a:pt x="11170" y="25934"/>
                </a:lnTo>
                <a:lnTo>
                  <a:pt x="11152" y="26004"/>
                </a:lnTo>
                <a:lnTo>
                  <a:pt x="11135" y="26075"/>
                </a:lnTo>
                <a:lnTo>
                  <a:pt x="11117" y="26145"/>
                </a:lnTo>
                <a:lnTo>
                  <a:pt x="11064" y="26198"/>
                </a:lnTo>
                <a:lnTo>
                  <a:pt x="11011" y="26251"/>
                </a:lnTo>
                <a:lnTo>
                  <a:pt x="10941" y="26304"/>
                </a:lnTo>
                <a:lnTo>
                  <a:pt x="10870" y="26357"/>
                </a:lnTo>
                <a:lnTo>
                  <a:pt x="10800" y="26427"/>
                </a:lnTo>
                <a:lnTo>
                  <a:pt x="10677" y="26568"/>
                </a:lnTo>
                <a:lnTo>
                  <a:pt x="10377" y="26903"/>
                </a:lnTo>
                <a:lnTo>
                  <a:pt x="10201" y="27079"/>
                </a:lnTo>
                <a:lnTo>
                  <a:pt x="10025" y="27238"/>
                </a:lnTo>
                <a:lnTo>
                  <a:pt x="9990" y="27149"/>
                </a:lnTo>
                <a:lnTo>
                  <a:pt x="9954" y="27061"/>
                </a:lnTo>
                <a:lnTo>
                  <a:pt x="9884" y="26568"/>
                </a:lnTo>
                <a:lnTo>
                  <a:pt x="9866" y="26357"/>
                </a:lnTo>
                <a:lnTo>
                  <a:pt x="9884" y="26251"/>
                </a:lnTo>
                <a:lnTo>
                  <a:pt x="9901" y="26145"/>
                </a:lnTo>
                <a:lnTo>
                  <a:pt x="9937" y="26057"/>
                </a:lnTo>
                <a:lnTo>
                  <a:pt x="9990" y="25951"/>
                </a:lnTo>
                <a:lnTo>
                  <a:pt x="10042" y="25863"/>
                </a:lnTo>
                <a:lnTo>
                  <a:pt x="10095" y="25775"/>
                </a:lnTo>
                <a:lnTo>
                  <a:pt x="10659" y="25106"/>
                </a:lnTo>
                <a:lnTo>
                  <a:pt x="10800" y="24965"/>
                </a:lnTo>
                <a:lnTo>
                  <a:pt x="10677" y="25018"/>
                </a:lnTo>
                <a:lnTo>
                  <a:pt x="10571" y="25071"/>
                </a:lnTo>
                <a:lnTo>
                  <a:pt x="10360" y="25247"/>
                </a:lnTo>
                <a:lnTo>
                  <a:pt x="10148" y="25423"/>
                </a:lnTo>
                <a:lnTo>
                  <a:pt x="10042" y="25511"/>
                </a:lnTo>
                <a:lnTo>
                  <a:pt x="9919" y="25581"/>
                </a:lnTo>
                <a:lnTo>
                  <a:pt x="9901" y="25423"/>
                </a:lnTo>
                <a:lnTo>
                  <a:pt x="9919" y="25264"/>
                </a:lnTo>
                <a:lnTo>
                  <a:pt x="9937" y="25194"/>
                </a:lnTo>
                <a:lnTo>
                  <a:pt x="9972" y="25123"/>
                </a:lnTo>
                <a:lnTo>
                  <a:pt x="10007" y="25071"/>
                </a:lnTo>
                <a:lnTo>
                  <a:pt x="10078" y="25000"/>
                </a:lnTo>
                <a:lnTo>
                  <a:pt x="10183" y="24877"/>
                </a:lnTo>
                <a:lnTo>
                  <a:pt x="10289" y="24736"/>
                </a:lnTo>
                <a:lnTo>
                  <a:pt x="10342" y="24595"/>
                </a:lnTo>
                <a:lnTo>
                  <a:pt x="10395" y="24419"/>
                </a:lnTo>
                <a:lnTo>
                  <a:pt x="10236" y="24366"/>
                </a:lnTo>
                <a:lnTo>
                  <a:pt x="10271" y="24207"/>
                </a:lnTo>
                <a:lnTo>
                  <a:pt x="10324" y="24031"/>
                </a:lnTo>
                <a:lnTo>
                  <a:pt x="10377" y="23873"/>
                </a:lnTo>
                <a:lnTo>
                  <a:pt x="10465" y="23714"/>
                </a:lnTo>
                <a:close/>
                <a:moveTo>
                  <a:pt x="25987" y="27044"/>
                </a:moveTo>
                <a:lnTo>
                  <a:pt x="26110" y="27097"/>
                </a:lnTo>
                <a:lnTo>
                  <a:pt x="26234" y="27132"/>
                </a:lnTo>
                <a:lnTo>
                  <a:pt x="26357" y="27202"/>
                </a:lnTo>
                <a:lnTo>
                  <a:pt x="26410" y="27255"/>
                </a:lnTo>
                <a:lnTo>
                  <a:pt x="26463" y="27326"/>
                </a:lnTo>
                <a:lnTo>
                  <a:pt x="26286" y="27308"/>
                </a:lnTo>
                <a:lnTo>
                  <a:pt x="26234" y="27290"/>
                </a:lnTo>
                <a:lnTo>
                  <a:pt x="26181" y="27273"/>
                </a:lnTo>
                <a:lnTo>
                  <a:pt x="26128" y="27238"/>
                </a:lnTo>
                <a:lnTo>
                  <a:pt x="26093" y="27185"/>
                </a:lnTo>
                <a:lnTo>
                  <a:pt x="25987" y="27044"/>
                </a:lnTo>
                <a:close/>
                <a:moveTo>
                  <a:pt x="11099" y="26445"/>
                </a:moveTo>
                <a:lnTo>
                  <a:pt x="11047" y="26656"/>
                </a:lnTo>
                <a:lnTo>
                  <a:pt x="10976" y="26850"/>
                </a:lnTo>
                <a:lnTo>
                  <a:pt x="10888" y="27009"/>
                </a:lnTo>
                <a:lnTo>
                  <a:pt x="10782" y="27167"/>
                </a:lnTo>
                <a:lnTo>
                  <a:pt x="10659" y="27290"/>
                </a:lnTo>
                <a:lnTo>
                  <a:pt x="10518" y="27396"/>
                </a:lnTo>
                <a:lnTo>
                  <a:pt x="10377" y="27484"/>
                </a:lnTo>
                <a:lnTo>
                  <a:pt x="10201" y="27555"/>
                </a:lnTo>
                <a:lnTo>
                  <a:pt x="10254" y="27396"/>
                </a:lnTo>
                <a:lnTo>
                  <a:pt x="10324" y="27255"/>
                </a:lnTo>
                <a:lnTo>
                  <a:pt x="10430" y="27079"/>
                </a:lnTo>
                <a:lnTo>
                  <a:pt x="10589" y="26868"/>
                </a:lnTo>
                <a:lnTo>
                  <a:pt x="10729" y="26727"/>
                </a:lnTo>
                <a:lnTo>
                  <a:pt x="10835" y="26621"/>
                </a:lnTo>
                <a:lnTo>
                  <a:pt x="10941" y="26533"/>
                </a:lnTo>
                <a:lnTo>
                  <a:pt x="11099" y="26445"/>
                </a:lnTo>
                <a:close/>
                <a:moveTo>
                  <a:pt x="25053" y="26639"/>
                </a:moveTo>
                <a:lnTo>
                  <a:pt x="25564" y="27044"/>
                </a:lnTo>
                <a:lnTo>
                  <a:pt x="25599" y="27079"/>
                </a:lnTo>
                <a:lnTo>
                  <a:pt x="25635" y="27132"/>
                </a:lnTo>
                <a:lnTo>
                  <a:pt x="25529" y="27149"/>
                </a:lnTo>
                <a:lnTo>
                  <a:pt x="25423" y="27149"/>
                </a:lnTo>
                <a:lnTo>
                  <a:pt x="25317" y="27132"/>
                </a:lnTo>
                <a:lnTo>
                  <a:pt x="25229" y="27132"/>
                </a:lnTo>
                <a:lnTo>
                  <a:pt x="25018" y="27167"/>
                </a:lnTo>
                <a:lnTo>
                  <a:pt x="24824" y="27202"/>
                </a:lnTo>
                <a:lnTo>
                  <a:pt x="24666" y="27273"/>
                </a:lnTo>
                <a:lnTo>
                  <a:pt x="24489" y="27343"/>
                </a:lnTo>
                <a:lnTo>
                  <a:pt x="24119" y="27555"/>
                </a:lnTo>
                <a:lnTo>
                  <a:pt x="24031" y="27449"/>
                </a:lnTo>
                <a:lnTo>
                  <a:pt x="23961" y="27326"/>
                </a:lnTo>
                <a:lnTo>
                  <a:pt x="23943" y="27185"/>
                </a:lnTo>
                <a:lnTo>
                  <a:pt x="23943" y="27044"/>
                </a:lnTo>
                <a:lnTo>
                  <a:pt x="23961" y="26973"/>
                </a:lnTo>
                <a:lnTo>
                  <a:pt x="23996" y="26903"/>
                </a:lnTo>
                <a:lnTo>
                  <a:pt x="24049" y="26850"/>
                </a:lnTo>
                <a:lnTo>
                  <a:pt x="24119" y="26815"/>
                </a:lnTo>
                <a:lnTo>
                  <a:pt x="24278" y="26744"/>
                </a:lnTo>
                <a:lnTo>
                  <a:pt x="24454" y="26709"/>
                </a:lnTo>
                <a:lnTo>
                  <a:pt x="24736" y="26674"/>
                </a:lnTo>
                <a:lnTo>
                  <a:pt x="25053" y="26639"/>
                </a:lnTo>
                <a:close/>
                <a:moveTo>
                  <a:pt x="3700" y="26092"/>
                </a:moveTo>
                <a:lnTo>
                  <a:pt x="4017" y="26128"/>
                </a:lnTo>
                <a:lnTo>
                  <a:pt x="4316" y="26180"/>
                </a:lnTo>
                <a:lnTo>
                  <a:pt x="4616" y="26269"/>
                </a:lnTo>
                <a:lnTo>
                  <a:pt x="4880" y="26392"/>
                </a:lnTo>
                <a:lnTo>
                  <a:pt x="5145" y="26550"/>
                </a:lnTo>
                <a:lnTo>
                  <a:pt x="5127" y="26639"/>
                </a:lnTo>
                <a:lnTo>
                  <a:pt x="5127" y="26709"/>
                </a:lnTo>
                <a:lnTo>
                  <a:pt x="5145" y="26797"/>
                </a:lnTo>
                <a:lnTo>
                  <a:pt x="5180" y="26868"/>
                </a:lnTo>
                <a:lnTo>
                  <a:pt x="5338" y="27079"/>
                </a:lnTo>
                <a:lnTo>
                  <a:pt x="5479" y="27290"/>
                </a:lnTo>
                <a:lnTo>
                  <a:pt x="5638" y="27572"/>
                </a:lnTo>
                <a:lnTo>
                  <a:pt x="5444" y="27572"/>
                </a:lnTo>
                <a:lnTo>
                  <a:pt x="5215" y="27519"/>
                </a:lnTo>
                <a:lnTo>
                  <a:pt x="5004" y="27449"/>
                </a:lnTo>
                <a:lnTo>
                  <a:pt x="4792" y="27343"/>
                </a:lnTo>
                <a:lnTo>
                  <a:pt x="4616" y="27220"/>
                </a:lnTo>
                <a:lnTo>
                  <a:pt x="4457" y="27079"/>
                </a:lnTo>
                <a:lnTo>
                  <a:pt x="4316" y="26903"/>
                </a:lnTo>
                <a:lnTo>
                  <a:pt x="4228" y="26762"/>
                </a:lnTo>
                <a:lnTo>
                  <a:pt x="4105" y="26621"/>
                </a:lnTo>
                <a:lnTo>
                  <a:pt x="3982" y="26498"/>
                </a:lnTo>
                <a:lnTo>
                  <a:pt x="3841" y="26392"/>
                </a:lnTo>
                <a:lnTo>
                  <a:pt x="3876" y="26498"/>
                </a:lnTo>
                <a:lnTo>
                  <a:pt x="3946" y="26603"/>
                </a:lnTo>
                <a:lnTo>
                  <a:pt x="4052" y="26797"/>
                </a:lnTo>
                <a:lnTo>
                  <a:pt x="4176" y="26991"/>
                </a:lnTo>
                <a:lnTo>
                  <a:pt x="4228" y="27097"/>
                </a:lnTo>
                <a:lnTo>
                  <a:pt x="4264" y="27202"/>
                </a:lnTo>
                <a:lnTo>
                  <a:pt x="4035" y="27202"/>
                </a:lnTo>
                <a:lnTo>
                  <a:pt x="3823" y="27167"/>
                </a:lnTo>
                <a:lnTo>
                  <a:pt x="3594" y="27132"/>
                </a:lnTo>
                <a:lnTo>
                  <a:pt x="3400" y="27061"/>
                </a:lnTo>
                <a:lnTo>
                  <a:pt x="3295" y="27026"/>
                </a:lnTo>
                <a:lnTo>
                  <a:pt x="3207" y="26973"/>
                </a:lnTo>
                <a:lnTo>
                  <a:pt x="3030" y="26832"/>
                </a:lnTo>
                <a:lnTo>
                  <a:pt x="2872" y="26691"/>
                </a:lnTo>
                <a:lnTo>
                  <a:pt x="2713" y="26550"/>
                </a:lnTo>
                <a:lnTo>
                  <a:pt x="2678" y="26568"/>
                </a:lnTo>
                <a:lnTo>
                  <a:pt x="2660" y="26603"/>
                </a:lnTo>
                <a:lnTo>
                  <a:pt x="2696" y="26656"/>
                </a:lnTo>
                <a:lnTo>
                  <a:pt x="2889" y="26991"/>
                </a:lnTo>
                <a:lnTo>
                  <a:pt x="2801" y="27026"/>
                </a:lnTo>
                <a:lnTo>
                  <a:pt x="2731" y="27044"/>
                </a:lnTo>
                <a:lnTo>
                  <a:pt x="1145" y="27097"/>
                </a:lnTo>
                <a:lnTo>
                  <a:pt x="1110" y="27079"/>
                </a:lnTo>
                <a:lnTo>
                  <a:pt x="1092" y="27061"/>
                </a:lnTo>
                <a:lnTo>
                  <a:pt x="1092" y="27009"/>
                </a:lnTo>
                <a:lnTo>
                  <a:pt x="1110" y="26973"/>
                </a:lnTo>
                <a:lnTo>
                  <a:pt x="1180" y="26920"/>
                </a:lnTo>
                <a:lnTo>
                  <a:pt x="1339" y="26797"/>
                </a:lnTo>
                <a:lnTo>
                  <a:pt x="1515" y="26674"/>
                </a:lnTo>
                <a:lnTo>
                  <a:pt x="1709" y="26568"/>
                </a:lnTo>
                <a:lnTo>
                  <a:pt x="1903" y="26462"/>
                </a:lnTo>
                <a:lnTo>
                  <a:pt x="2097" y="26392"/>
                </a:lnTo>
                <a:lnTo>
                  <a:pt x="2290" y="26321"/>
                </a:lnTo>
                <a:lnTo>
                  <a:pt x="2713" y="26216"/>
                </a:lnTo>
                <a:lnTo>
                  <a:pt x="3048" y="26145"/>
                </a:lnTo>
                <a:lnTo>
                  <a:pt x="3365" y="26110"/>
                </a:lnTo>
                <a:lnTo>
                  <a:pt x="3700" y="26092"/>
                </a:lnTo>
                <a:close/>
                <a:moveTo>
                  <a:pt x="45244" y="27167"/>
                </a:moveTo>
                <a:lnTo>
                  <a:pt x="45138" y="27273"/>
                </a:lnTo>
                <a:lnTo>
                  <a:pt x="45032" y="27361"/>
                </a:lnTo>
                <a:lnTo>
                  <a:pt x="44926" y="27431"/>
                </a:lnTo>
                <a:lnTo>
                  <a:pt x="44821" y="27502"/>
                </a:lnTo>
                <a:lnTo>
                  <a:pt x="44697" y="27537"/>
                </a:lnTo>
                <a:lnTo>
                  <a:pt x="44574" y="27572"/>
                </a:lnTo>
                <a:lnTo>
                  <a:pt x="44451" y="27590"/>
                </a:lnTo>
                <a:lnTo>
                  <a:pt x="44310" y="27590"/>
                </a:lnTo>
                <a:lnTo>
                  <a:pt x="44416" y="27484"/>
                </a:lnTo>
                <a:lnTo>
                  <a:pt x="44521" y="27396"/>
                </a:lnTo>
                <a:lnTo>
                  <a:pt x="44627" y="27326"/>
                </a:lnTo>
                <a:lnTo>
                  <a:pt x="44733" y="27273"/>
                </a:lnTo>
                <a:lnTo>
                  <a:pt x="44856" y="27238"/>
                </a:lnTo>
                <a:lnTo>
                  <a:pt x="44979" y="27202"/>
                </a:lnTo>
                <a:lnTo>
                  <a:pt x="45244" y="27167"/>
                </a:lnTo>
                <a:close/>
                <a:moveTo>
                  <a:pt x="5374" y="26727"/>
                </a:moveTo>
                <a:lnTo>
                  <a:pt x="5426" y="26762"/>
                </a:lnTo>
                <a:lnTo>
                  <a:pt x="5973" y="27202"/>
                </a:lnTo>
                <a:lnTo>
                  <a:pt x="6061" y="27290"/>
                </a:lnTo>
                <a:lnTo>
                  <a:pt x="6131" y="27379"/>
                </a:lnTo>
                <a:lnTo>
                  <a:pt x="6166" y="27484"/>
                </a:lnTo>
                <a:lnTo>
                  <a:pt x="6166" y="27625"/>
                </a:lnTo>
                <a:lnTo>
                  <a:pt x="6025" y="27537"/>
                </a:lnTo>
                <a:lnTo>
                  <a:pt x="5884" y="27449"/>
                </a:lnTo>
                <a:lnTo>
                  <a:pt x="5744" y="27343"/>
                </a:lnTo>
                <a:lnTo>
                  <a:pt x="5638" y="27238"/>
                </a:lnTo>
                <a:lnTo>
                  <a:pt x="5532" y="27114"/>
                </a:lnTo>
                <a:lnTo>
                  <a:pt x="5444" y="26991"/>
                </a:lnTo>
                <a:lnTo>
                  <a:pt x="5374" y="26868"/>
                </a:lnTo>
                <a:lnTo>
                  <a:pt x="5321" y="26727"/>
                </a:lnTo>
                <a:close/>
                <a:moveTo>
                  <a:pt x="42971" y="22111"/>
                </a:moveTo>
                <a:lnTo>
                  <a:pt x="43024" y="22146"/>
                </a:lnTo>
                <a:lnTo>
                  <a:pt x="43077" y="22181"/>
                </a:lnTo>
                <a:lnTo>
                  <a:pt x="43129" y="22234"/>
                </a:lnTo>
                <a:lnTo>
                  <a:pt x="43059" y="22287"/>
                </a:lnTo>
                <a:lnTo>
                  <a:pt x="43006" y="22340"/>
                </a:lnTo>
                <a:lnTo>
                  <a:pt x="42442" y="22710"/>
                </a:lnTo>
                <a:lnTo>
                  <a:pt x="42407" y="22745"/>
                </a:lnTo>
                <a:lnTo>
                  <a:pt x="42389" y="22780"/>
                </a:lnTo>
                <a:lnTo>
                  <a:pt x="42389" y="22815"/>
                </a:lnTo>
                <a:lnTo>
                  <a:pt x="42389" y="22851"/>
                </a:lnTo>
                <a:lnTo>
                  <a:pt x="42742" y="22657"/>
                </a:lnTo>
                <a:lnTo>
                  <a:pt x="43094" y="22463"/>
                </a:lnTo>
                <a:lnTo>
                  <a:pt x="43182" y="22428"/>
                </a:lnTo>
                <a:lnTo>
                  <a:pt x="43270" y="22410"/>
                </a:lnTo>
                <a:lnTo>
                  <a:pt x="43323" y="22393"/>
                </a:lnTo>
                <a:lnTo>
                  <a:pt x="43394" y="22410"/>
                </a:lnTo>
                <a:lnTo>
                  <a:pt x="43447" y="22445"/>
                </a:lnTo>
                <a:lnTo>
                  <a:pt x="43499" y="22498"/>
                </a:lnTo>
                <a:lnTo>
                  <a:pt x="43640" y="22674"/>
                </a:lnTo>
                <a:lnTo>
                  <a:pt x="43182" y="22886"/>
                </a:lnTo>
                <a:lnTo>
                  <a:pt x="42971" y="23009"/>
                </a:lnTo>
                <a:lnTo>
                  <a:pt x="42865" y="23080"/>
                </a:lnTo>
                <a:lnTo>
                  <a:pt x="42777" y="23168"/>
                </a:lnTo>
                <a:lnTo>
                  <a:pt x="42805" y="23252"/>
                </a:lnTo>
                <a:lnTo>
                  <a:pt x="42812" y="23238"/>
                </a:lnTo>
                <a:lnTo>
                  <a:pt x="43041" y="23115"/>
                </a:lnTo>
                <a:lnTo>
                  <a:pt x="43253" y="23009"/>
                </a:lnTo>
                <a:lnTo>
                  <a:pt x="43711" y="22780"/>
                </a:lnTo>
                <a:lnTo>
                  <a:pt x="43922" y="23044"/>
                </a:lnTo>
                <a:lnTo>
                  <a:pt x="43781" y="23150"/>
                </a:lnTo>
                <a:lnTo>
                  <a:pt x="43658" y="23238"/>
                </a:lnTo>
                <a:lnTo>
                  <a:pt x="43358" y="23379"/>
                </a:lnTo>
                <a:lnTo>
                  <a:pt x="42795" y="23661"/>
                </a:lnTo>
                <a:lnTo>
                  <a:pt x="42865" y="23679"/>
                </a:lnTo>
                <a:lnTo>
                  <a:pt x="42936" y="23696"/>
                </a:lnTo>
                <a:lnTo>
                  <a:pt x="43006" y="23679"/>
                </a:lnTo>
                <a:lnTo>
                  <a:pt x="43077" y="23643"/>
                </a:lnTo>
                <a:lnTo>
                  <a:pt x="43711" y="23397"/>
                </a:lnTo>
                <a:lnTo>
                  <a:pt x="44010" y="23273"/>
                </a:lnTo>
                <a:lnTo>
                  <a:pt x="44116" y="23573"/>
                </a:lnTo>
                <a:lnTo>
                  <a:pt x="43817" y="23749"/>
                </a:lnTo>
                <a:lnTo>
                  <a:pt x="43094" y="24172"/>
                </a:lnTo>
                <a:lnTo>
                  <a:pt x="43006" y="24225"/>
                </a:lnTo>
                <a:lnTo>
                  <a:pt x="42988" y="24260"/>
                </a:lnTo>
                <a:lnTo>
                  <a:pt x="42972" y="24308"/>
                </a:lnTo>
                <a:lnTo>
                  <a:pt x="42972" y="24308"/>
                </a:lnTo>
                <a:lnTo>
                  <a:pt x="43094" y="24278"/>
                </a:lnTo>
                <a:lnTo>
                  <a:pt x="43218" y="24225"/>
                </a:lnTo>
                <a:lnTo>
                  <a:pt x="43975" y="23873"/>
                </a:lnTo>
                <a:lnTo>
                  <a:pt x="44063" y="23855"/>
                </a:lnTo>
                <a:lnTo>
                  <a:pt x="44151" y="23837"/>
                </a:lnTo>
                <a:lnTo>
                  <a:pt x="44151" y="23961"/>
                </a:lnTo>
                <a:lnTo>
                  <a:pt x="44134" y="24066"/>
                </a:lnTo>
                <a:lnTo>
                  <a:pt x="44063" y="24154"/>
                </a:lnTo>
                <a:lnTo>
                  <a:pt x="43975" y="24207"/>
                </a:lnTo>
                <a:lnTo>
                  <a:pt x="43376" y="24542"/>
                </a:lnTo>
                <a:lnTo>
                  <a:pt x="43253" y="24630"/>
                </a:lnTo>
                <a:lnTo>
                  <a:pt x="43112" y="24736"/>
                </a:lnTo>
                <a:lnTo>
                  <a:pt x="43112" y="24736"/>
                </a:lnTo>
                <a:lnTo>
                  <a:pt x="43235" y="24718"/>
                </a:lnTo>
                <a:lnTo>
                  <a:pt x="43358" y="24683"/>
                </a:lnTo>
                <a:lnTo>
                  <a:pt x="43605" y="24577"/>
                </a:lnTo>
                <a:lnTo>
                  <a:pt x="43834" y="24472"/>
                </a:lnTo>
                <a:lnTo>
                  <a:pt x="44081" y="24401"/>
                </a:lnTo>
                <a:lnTo>
                  <a:pt x="44098" y="24524"/>
                </a:lnTo>
                <a:lnTo>
                  <a:pt x="44098" y="24595"/>
                </a:lnTo>
                <a:lnTo>
                  <a:pt x="44081" y="24648"/>
                </a:lnTo>
                <a:lnTo>
                  <a:pt x="44063" y="24683"/>
                </a:lnTo>
                <a:lnTo>
                  <a:pt x="44028" y="24736"/>
                </a:lnTo>
                <a:lnTo>
                  <a:pt x="43922" y="24824"/>
                </a:lnTo>
                <a:lnTo>
                  <a:pt x="43764" y="24894"/>
                </a:lnTo>
                <a:lnTo>
                  <a:pt x="43623" y="24965"/>
                </a:lnTo>
                <a:lnTo>
                  <a:pt x="43464" y="25035"/>
                </a:lnTo>
                <a:lnTo>
                  <a:pt x="43306" y="25071"/>
                </a:lnTo>
                <a:lnTo>
                  <a:pt x="42900" y="25194"/>
                </a:lnTo>
                <a:lnTo>
                  <a:pt x="42495" y="25317"/>
                </a:lnTo>
                <a:lnTo>
                  <a:pt x="42108" y="25476"/>
                </a:lnTo>
                <a:lnTo>
                  <a:pt x="41720" y="25652"/>
                </a:lnTo>
                <a:lnTo>
                  <a:pt x="41544" y="25758"/>
                </a:lnTo>
                <a:lnTo>
                  <a:pt x="41473" y="25793"/>
                </a:lnTo>
                <a:lnTo>
                  <a:pt x="41420" y="25863"/>
                </a:lnTo>
                <a:lnTo>
                  <a:pt x="41368" y="25934"/>
                </a:lnTo>
                <a:lnTo>
                  <a:pt x="41350" y="26022"/>
                </a:lnTo>
                <a:lnTo>
                  <a:pt x="41227" y="26022"/>
                </a:lnTo>
                <a:lnTo>
                  <a:pt x="41121" y="26075"/>
                </a:lnTo>
                <a:lnTo>
                  <a:pt x="41015" y="26128"/>
                </a:lnTo>
                <a:lnTo>
                  <a:pt x="40927" y="26198"/>
                </a:lnTo>
                <a:lnTo>
                  <a:pt x="40610" y="26445"/>
                </a:lnTo>
                <a:lnTo>
                  <a:pt x="40346" y="26639"/>
                </a:lnTo>
                <a:lnTo>
                  <a:pt x="40081" y="26815"/>
                </a:lnTo>
                <a:lnTo>
                  <a:pt x="39817" y="26973"/>
                </a:lnTo>
                <a:lnTo>
                  <a:pt x="39535" y="27114"/>
                </a:lnTo>
                <a:lnTo>
                  <a:pt x="39253" y="27255"/>
                </a:lnTo>
                <a:lnTo>
                  <a:pt x="38972" y="27379"/>
                </a:lnTo>
                <a:lnTo>
                  <a:pt x="38672" y="27484"/>
                </a:lnTo>
                <a:lnTo>
                  <a:pt x="38372" y="27590"/>
                </a:lnTo>
                <a:lnTo>
                  <a:pt x="38214" y="27608"/>
                </a:lnTo>
                <a:lnTo>
                  <a:pt x="38143" y="27608"/>
                </a:lnTo>
                <a:lnTo>
                  <a:pt x="38073" y="27590"/>
                </a:lnTo>
                <a:lnTo>
                  <a:pt x="38055" y="27660"/>
                </a:lnTo>
                <a:lnTo>
                  <a:pt x="38038" y="27643"/>
                </a:lnTo>
                <a:lnTo>
                  <a:pt x="38073" y="27590"/>
                </a:lnTo>
                <a:lnTo>
                  <a:pt x="38531" y="27379"/>
                </a:lnTo>
                <a:lnTo>
                  <a:pt x="39007" y="27114"/>
                </a:lnTo>
                <a:lnTo>
                  <a:pt x="39482" y="26797"/>
                </a:lnTo>
                <a:lnTo>
                  <a:pt x="39958" y="26480"/>
                </a:lnTo>
                <a:lnTo>
                  <a:pt x="40399" y="26145"/>
                </a:lnTo>
                <a:lnTo>
                  <a:pt x="40804" y="25828"/>
                </a:lnTo>
                <a:lnTo>
                  <a:pt x="41139" y="25529"/>
                </a:lnTo>
                <a:lnTo>
                  <a:pt x="41262" y="25388"/>
                </a:lnTo>
                <a:lnTo>
                  <a:pt x="41385" y="25247"/>
                </a:lnTo>
                <a:lnTo>
                  <a:pt x="40663" y="25810"/>
                </a:lnTo>
                <a:lnTo>
                  <a:pt x="39976" y="26321"/>
                </a:lnTo>
                <a:lnTo>
                  <a:pt x="39482" y="26674"/>
                </a:lnTo>
                <a:lnTo>
                  <a:pt x="39077" y="26920"/>
                </a:lnTo>
                <a:lnTo>
                  <a:pt x="38901" y="27009"/>
                </a:lnTo>
                <a:lnTo>
                  <a:pt x="38742" y="27079"/>
                </a:lnTo>
                <a:lnTo>
                  <a:pt x="38584" y="27132"/>
                </a:lnTo>
                <a:lnTo>
                  <a:pt x="38443" y="27185"/>
                </a:lnTo>
                <a:lnTo>
                  <a:pt x="39024" y="26744"/>
                </a:lnTo>
                <a:lnTo>
                  <a:pt x="39588" y="26321"/>
                </a:lnTo>
                <a:lnTo>
                  <a:pt x="39870" y="26092"/>
                </a:lnTo>
                <a:lnTo>
                  <a:pt x="40134" y="25881"/>
                </a:lnTo>
                <a:lnTo>
                  <a:pt x="40399" y="25634"/>
                </a:lnTo>
                <a:lnTo>
                  <a:pt x="40645" y="25388"/>
                </a:lnTo>
                <a:lnTo>
                  <a:pt x="40610" y="25352"/>
                </a:lnTo>
                <a:lnTo>
                  <a:pt x="40592" y="25352"/>
                </a:lnTo>
                <a:lnTo>
                  <a:pt x="40540" y="25388"/>
                </a:lnTo>
                <a:lnTo>
                  <a:pt x="40187" y="25705"/>
                </a:lnTo>
                <a:lnTo>
                  <a:pt x="39817" y="26004"/>
                </a:lnTo>
                <a:lnTo>
                  <a:pt x="39430" y="26304"/>
                </a:lnTo>
                <a:lnTo>
                  <a:pt x="39042" y="26603"/>
                </a:lnTo>
                <a:lnTo>
                  <a:pt x="38883" y="26691"/>
                </a:lnTo>
                <a:lnTo>
                  <a:pt x="38725" y="26797"/>
                </a:lnTo>
                <a:lnTo>
                  <a:pt x="38707" y="26744"/>
                </a:lnTo>
                <a:lnTo>
                  <a:pt x="38707" y="26709"/>
                </a:lnTo>
                <a:lnTo>
                  <a:pt x="38760" y="26639"/>
                </a:lnTo>
                <a:lnTo>
                  <a:pt x="39852" y="25493"/>
                </a:lnTo>
                <a:lnTo>
                  <a:pt x="40081" y="25247"/>
                </a:lnTo>
                <a:lnTo>
                  <a:pt x="40099" y="25211"/>
                </a:lnTo>
                <a:lnTo>
                  <a:pt x="40099" y="25123"/>
                </a:lnTo>
                <a:lnTo>
                  <a:pt x="39852" y="25352"/>
                </a:lnTo>
                <a:lnTo>
                  <a:pt x="39623" y="25564"/>
                </a:lnTo>
                <a:lnTo>
                  <a:pt x="39377" y="25793"/>
                </a:lnTo>
                <a:lnTo>
                  <a:pt x="39148" y="25987"/>
                </a:lnTo>
                <a:lnTo>
                  <a:pt x="39112" y="25934"/>
                </a:lnTo>
                <a:lnTo>
                  <a:pt x="39130" y="25899"/>
                </a:lnTo>
                <a:lnTo>
                  <a:pt x="39165" y="25828"/>
                </a:lnTo>
                <a:lnTo>
                  <a:pt x="39711" y="25141"/>
                </a:lnTo>
                <a:lnTo>
                  <a:pt x="40363" y="24278"/>
                </a:lnTo>
                <a:lnTo>
                  <a:pt x="40416" y="24207"/>
                </a:lnTo>
                <a:lnTo>
                  <a:pt x="40434" y="24154"/>
                </a:lnTo>
                <a:lnTo>
                  <a:pt x="40434" y="24102"/>
                </a:lnTo>
                <a:lnTo>
                  <a:pt x="40275" y="24225"/>
                </a:lnTo>
                <a:lnTo>
                  <a:pt x="40152" y="24366"/>
                </a:lnTo>
                <a:lnTo>
                  <a:pt x="40011" y="24507"/>
                </a:lnTo>
                <a:lnTo>
                  <a:pt x="39852" y="24648"/>
                </a:lnTo>
                <a:lnTo>
                  <a:pt x="39852" y="24542"/>
                </a:lnTo>
                <a:lnTo>
                  <a:pt x="39870" y="24489"/>
                </a:lnTo>
                <a:lnTo>
                  <a:pt x="39870" y="24472"/>
                </a:lnTo>
                <a:lnTo>
                  <a:pt x="40064" y="24190"/>
                </a:lnTo>
                <a:lnTo>
                  <a:pt x="40258" y="23908"/>
                </a:lnTo>
                <a:lnTo>
                  <a:pt x="40346" y="23784"/>
                </a:lnTo>
                <a:lnTo>
                  <a:pt x="40434" y="23643"/>
                </a:lnTo>
                <a:lnTo>
                  <a:pt x="40504" y="23503"/>
                </a:lnTo>
                <a:lnTo>
                  <a:pt x="40557" y="23362"/>
                </a:lnTo>
                <a:lnTo>
                  <a:pt x="40592" y="23256"/>
                </a:lnTo>
                <a:lnTo>
                  <a:pt x="40645" y="23150"/>
                </a:lnTo>
                <a:lnTo>
                  <a:pt x="40698" y="23062"/>
                </a:lnTo>
                <a:lnTo>
                  <a:pt x="40751" y="22974"/>
                </a:lnTo>
                <a:lnTo>
                  <a:pt x="40821" y="22904"/>
                </a:lnTo>
                <a:lnTo>
                  <a:pt x="40910" y="22851"/>
                </a:lnTo>
                <a:lnTo>
                  <a:pt x="40998" y="22780"/>
                </a:lnTo>
                <a:lnTo>
                  <a:pt x="41103" y="22745"/>
                </a:lnTo>
                <a:lnTo>
                  <a:pt x="41896" y="22445"/>
                </a:lnTo>
                <a:lnTo>
                  <a:pt x="42707" y="22146"/>
                </a:lnTo>
                <a:lnTo>
                  <a:pt x="42812" y="22111"/>
                </a:lnTo>
                <a:close/>
                <a:moveTo>
                  <a:pt x="9109" y="24789"/>
                </a:moveTo>
                <a:lnTo>
                  <a:pt x="9197" y="24894"/>
                </a:lnTo>
                <a:lnTo>
                  <a:pt x="9267" y="25000"/>
                </a:lnTo>
                <a:lnTo>
                  <a:pt x="9391" y="25229"/>
                </a:lnTo>
                <a:lnTo>
                  <a:pt x="9479" y="25458"/>
                </a:lnTo>
                <a:lnTo>
                  <a:pt x="9549" y="25687"/>
                </a:lnTo>
                <a:lnTo>
                  <a:pt x="9637" y="26022"/>
                </a:lnTo>
                <a:lnTo>
                  <a:pt x="9690" y="26304"/>
                </a:lnTo>
                <a:lnTo>
                  <a:pt x="9708" y="26533"/>
                </a:lnTo>
                <a:lnTo>
                  <a:pt x="9690" y="26709"/>
                </a:lnTo>
                <a:lnTo>
                  <a:pt x="9655" y="26709"/>
                </a:lnTo>
                <a:lnTo>
                  <a:pt x="9637" y="26691"/>
                </a:lnTo>
                <a:lnTo>
                  <a:pt x="9443" y="26462"/>
                </a:lnTo>
                <a:lnTo>
                  <a:pt x="9373" y="26339"/>
                </a:lnTo>
                <a:lnTo>
                  <a:pt x="9338" y="26304"/>
                </a:lnTo>
                <a:lnTo>
                  <a:pt x="9275" y="26304"/>
                </a:lnTo>
                <a:lnTo>
                  <a:pt x="9620" y="27079"/>
                </a:lnTo>
                <a:lnTo>
                  <a:pt x="9690" y="27255"/>
                </a:lnTo>
                <a:lnTo>
                  <a:pt x="9743" y="27431"/>
                </a:lnTo>
                <a:lnTo>
                  <a:pt x="9743" y="27484"/>
                </a:lnTo>
                <a:lnTo>
                  <a:pt x="9743" y="27555"/>
                </a:lnTo>
                <a:lnTo>
                  <a:pt x="9725" y="27678"/>
                </a:lnTo>
                <a:lnTo>
                  <a:pt x="9637" y="27660"/>
                </a:lnTo>
                <a:lnTo>
                  <a:pt x="9584" y="27625"/>
                </a:lnTo>
                <a:lnTo>
                  <a:pt x="9443" y="27519"/>
                </a:lnTo>
                <a:lnTo>
                  <a:pt x="9338" y="27414"/>
                </a:lnTo>
                <a:lnTo>
                  <a:pt x="9232" y="27290"/>
                </a:lnTo>
                <a:lnTo>
                  <a:pt x="9126" y="27167"/>
                </a:lnTo>
                <a:lnTo>
                  <a:pt x="9056" y="27026"/>
                </a:lnTo>
                <a:lnTo>
                  <a:pt x="8985" y="26868"/>
                </a:lnTo>
                <a:lnTo>
                  <a:pt x="8932" y="26709"/>
                </a:lnTo>
                <a:lnTo>
                  <a:pt x="8897" y="26550"/>
                </a:lnTo>
                <a:lnTo>
                  <a:pt x="8862" y="26145"/>
                </a:lnTo>
                <a:lnTo>
                  <a:pt x="8862" y="25951"/>
                </a:lnTo>
                <a:lnTo>
                  <a:pt x="8862" y="25758"/>
                </a:lnTo>
                <a:lnTo>
                  <a:pt x="8880" y="25564"/>
                </a:lnTo>
                <a:lnTo>
                  <a:pt x="8897" y="25370"/>
                </a:lnTo>
                <a:lnTo>
                  <a:pt x="8950" y="25176"/>
                </a:lnTo>
                <a:lnTo>
                  <a:pt x="9003" y="24982"/>
                </a:lnTo>
                <a:lnTo>
                  <a:pt x="9109" y="24789"/>
                </a:lnTo>
                <a:close/>
                <a:moveTo>
                  <a:pt x="37721" y="27167"/>
                </a:moveTo>
                <a:lnTo>
                  <a:pt x="37633" y="27308"/>
                </a:lnTo>
                <a:lnTo>
                  <a:pt x="37544" y="27414"/>
                </a:lnTo>
                <a:lnTo>
                  <a:pt x="37439" y="27502"/>
                </a:lnTo>
                <a:lnTo>
                  <a:pt x="37315" y="27555"/>
                </a:lnTo>
                <a:lnTo>
                  <a:pt x="37174" y="27608"/>
                </a:lnTo>
                <a:lnTo>
                  <a:pt x="37034" y="27625"/>
                </a:lnTo>
                <a:lnTo>
                  <a:pt x="36734" y="27678"/>
                </a:lnTo>
                <a:lnTo>
                  <a:pt x="36769" y="27590"/>
                </a:lnTo>
                <a:lnTo>
                  <a:pt x="36804" y="27537"/>
                </a:lnTo>
                <a:lnTo>
                  <a:pt x="36857" y="27484"/>
                </a:lnTo>
                <a:lnTo>
                  <a:pt x="36910" y="27467"/>
                </a:lnTo>
                <a:lnTo>
                  <a:pt x="37721" y="27167"/>
                </a:lnTo>
                <a:close/>
                <a:moveTo>
                  <a:pt x="60096" y="26022"/>
                </a:moveTo>
                <a:lnTo>
                  <a:pt x="60166" y="26040"/>
                </a:lnTo>
                <a:lnTo>
                  <a:pt x="60483" y="26216"/>
                </a:lnTo>
                <a:lnTo>
                  <a:pt x="60783" y="26392"/>
                </a:lnTo>
                <a:lnTo>
                  <a:pt x="61065" y="26603"/>
                </a:lnTo>
                <a:lnTo>
                  <a:pt x="61364" y="26815"/>
                </a:lnTo>
                <a:lnTo>
                  <a:pt x="61488" y="26903"/>
                </a:lnTo>
                <a:lnTo>
                  <a:pt x="61558" y="26938"/>
                </a:lnTo>
                <a:lnTo>
                  <a:pt x="61646" y="26973"/>
                </a:lnTo>
                <a:lnTo>
                  <a:pt x="61364" y="26603"/>
                </a:lnTo>
                <a:lnTo>
                  <a:pt x="61400" y="26550"/>
                </a:lnTo>
                <a:lnTo>
                  <a:pt x="61435" y="26533"/>
                </a:lnTo>
                <a:lnTo>
                  <a:pt x="61470" y="26533"/>
                </a:lnTo>
                <a:lnTo>
                  <a:pt x="61505" y="26550"/>
                </a:lnTo>
                <a:lnTo>
                  <a:pt x="62069" y="26850"/>
                </a:lnTo>
                <a:lnTo>
                  <a:pt x="62263" y="26956"/>
                </a:lnTo>
                <a:lnTo>
                  <a:pt x="62457" y="27079"/>
                </a:lnTo>
                <a:lnTo>
                  <a:pt x="62474" y="27044"/>
                </a:lnTo>
                <a:lnTo>
                  <a:pt x="62474" y="27009"/>
                </a:lnTo>
                <a:lnTo>
                  <a:pt x="62457" y="26956"/>
                </a:lnTo>
                <a:lnTo>
                  <a:pt x="62421" y="26885"/>
                </a:lnTo>
                <a:lnTo>
                  <a:pt x="62421" y="26850"/>
                </a:lnTo>
                <a:lnTo>
                  <a:pt x="62421" y="26832"/>
                </a:lnTo>
                <a:lnTo>
                  <a:pt x="62457" y="26815"/>
                </a:lnTo>
                <a:lnTo>
                  <a:pt x="62509" y="26797"/>
                </a:lnTo>
                <a:lnTo>
                  <a:pt x="62932" y="26920"/>
                </a:lnTo>
                <a:lnTo>
                  <a:pt x="63355" y="27044"/>
                </a:lnTo>
                <a:lnTo>
                  <a:pt x="63778" y="27167"/>
                </a:lnTo>
                <a:lnTo>
                  <a:pt x="64201" y="27326"/>
                </a:lnTo>
                <a:lnTo>
                  <a:pt x="64201" y="27379"/>
                </a:lnTo>
                <a:lnTo>
                  <a:pt x="63919" y="27502"/>
                </a:lnTo>
                <a:lnTo>
                  <a:pt x="63619" y="27590"/>
                </a:lnTo>
                <a:lnTo>
                  <a:pt x="63320" y="27660"/>
                </a:lnTo>
                <a:lnTo>
                  <a:pt x="63003" y="27696"/>
                </a:lnTo>
                <a:lnTo>
                  <a:pt x="62721" y="27696"/>
                </a:lnTo>
                <a:lnTo>
                  <a:pt x="62421" y="27678"/>
                </a:lnTo>
                <a:lnTo>
                  <a:pt x="62122" y="27625"/>
                </a:lnTo>
                <a:lnTo>
                  <a:pt x="61840" y="27555"/>
                </a:lnTo>
                <a:lnTo>
                  <a:pt x="61364" y="27414"/>
                </a:lnTo>
                <a:lnTo>
                  <a:pt x="61135" y="27326"/>
                </a:lnTo>
                <a:lnTo>
                  <a:pt x="60906" y="27220"/>
                </a:lnTo>
                <a:lnTo>
                  <a:pt x="60695" y="27114"/>
                </a:lnTo>
                <a:lnTo>
                  <a:pt x="60466" y="26991"/>
                </a:lnTo>
                <a:lnTo>
                  <a:pt x="60254" y="26868"/>
                </a:lnTo>
                <a:lnTo>
                  <a:pt x="60061" y="26727"/>
                </a:lnTo>
                <a:lnTo>
                  <a:pt x="59920" y="26603"/>
                </a:lnTo>
                <a:lnTo>
                  <a:pt x="59779" y="26498"/>
                </a:lnTo>
                <a:lnTo>
                  <a:pt x="59673" y="26357"/>
                </a:lnTo>
                <a:lnTo>
                  <a:pt x="59550" y="26216"/>
                </a:lnTo>
                <a:lnTo>
                  <a:pt x="59514" y="26128"/>
                </a:lnTo>
                <a:lnTo>
                  <a:pt x="59462" y="26022"/>
                </a:lnTo>
                <a:lnTo>
                  <a:pt x="59550" y="26040"/>
                </a:lnTo>
                <a:lnTo>
                  <a:pt x="59620" y="26075"/>
                </a:lnTo>
                <a:lnTo>
                  <a:pt x="59743" y="26163"/>
                </a:lnTo>
                <a:lnTo>
                  <a:pt x="59990" y="26339"/>
                </a:lnTo>
                <a:lnTo>
                  <a:pt x="60219" y="26515"/>
                </a:lnTo>
                <a:lnTo>
                  <a:pt x="60483" y="26691"/>
                </a:lnTo>
                <a:lnTo>
                  <a:pt x="60501" y="26656"/>
                </a:lnTo>
                <a:lnTo>
                  <a:pt x="60483" y="26603"/>
                </a:lnTo>
                <a:lnTo>
                  <a:pt x="60431" y="26550"/>
                </a:lnTo>
                <a:lnTo>
                  <a:pt x="60096" y="26180"/>
                </a:lnTo>
                <a:lnTo>
                  <a:pt x="60008" y="26057"/>
                </a:lnTo>
                <a:lnTo>
                  <a:pt x="60043" y="26022"/>
                </a:lnTo>
                <a:close/>
                <a:moveTo>
                  <a:pt x="2449" y="27273"/>
                </a:moveTo>
                <a:lnTo>
                  <a:pt x="2872" y="27308"/>
                </a:lnTo>
                <a:lnTo>
                  <a:pt x="2872" y="27379"/>
                </a:lnTo>
                <a:lnTo>
                  <a:pt x="2872" y="27396"/>
                </a:lnTo>
                <a:lnTo>
                  <a:pt x="2731" y="27502"/>
                </a:lnTo>
                <a:lnTo>
                  <a:pt x="2449" y="27696"/>
                </a:lnTo>
                <a:lnTo>
                  <a:pt x="2361" y="27731"/>
                </a:lnTo>
                <a:lnTo>
                  <a:pt x="2273" y="27748"/>
                </a:lnTo>
                <a:lnTo>
                  <a:pt x="2202" y="27748"/>
                </a:lnTo>
                <a:lnTo>
                  <a:pt x="2114" y="27713"/>
                </a:lnTo>
                <a:lnTo>
                  <a:pt x="1850" y="27590"/>
                </a:lnTo>
                <a:lnTo>
                  <a:pt x="1674" y="27519"/>
                </a:lnTo>
                <a:lnTo>
                  <a:pt x="1586" y="27467"/>
                </a:lnTo>
                <a:lnTo>
                  <a:pt x="1498" y="27396"/>
                </a:lnTo>
                <a:lnTo>
                  <a:pt x="1621" y="27361"/>
                </a:lnTo>
                <a:lnTo>
                  <a:pt x="1762" y="27326"/>
                </a:lnTo>
                <a:lnTo>
                  <a:pt x="1920" y="27290"/>
                </a:lnTo>
                <a:lnTo>
                  <a:pt x="2079" y="27273"/>
                </a:lnTo>
                <a:close/>
                <a:moveTo>
                  <a:pt x="44010" y="27343"/>
                </a:moveTo>
                <a:lnTo>
                  <a:pt x="44187" y="27379"/>
                </a:lnTo>
                <a:lnTo>
                  <a:pt x="44098" y="27519"/>
                </a:lnTo>
                <a:lnTo>
                  <a:pt x="43993" y="27625"/>
                </a:lnTo>
                <a:lnTo>
                  <a:pt x="43887" y="27696"/>
                </a:lnTo>
                <a:lnTo>
                  <a:pt x="43746" y="27748"/>
                </a:lnTo>
                <a:lnTo>
                  <a:pt x="43587" y="27784"/>
                </a:lnTo>
                <a:lnTo>
                  <a:pt x="43429" y="27801"/>
                </a:lnTo>
                <a:lnTo>
                  <a:pt x="43253" y="27801"/>
                </a:lnTo>
                <a:lnTo>
                  <a:pt x="43165" y="27784"/>
                </a:lnTo>
                <a:lnTo>
                  <a:pt x="43094" y="27766"/>
                </a:lnTo>
                <a:lnTo>
                  <a:pt x="43200" y="27625"/>
                </a:lnTo>
                <a:lnTo>
                  <a:pt x="43306" y="27519"/>
                </a:lnTo>
                <a:lnTo>
                  <a:pt x="43429" y="27449"/>
                </a:lnTo>
                <a:lnTo>
                  <a:pt x="43552" y="27379"/>
                </a:lnTo>
                <a:lnTo>
                  <a:pt x="43693" y="27343"/>
                </a:lnTo>
                <a:close/>
                <a:moveTo>
                  <a:pt x="40839" y="26515"/>
                </a:moveTo>
                <a:lnTo>
                  <a:pt x="40716" y="26639"/>
                </a:lnTo>
                <a:lnTo>
                  <a:pt x="40592" y="26779"/>
                </a:lnTo>
                <a:lnTo>
                  <a:pt x="40434" y="26920"/>
                </a:lnTo>
                <a:lnTo>
                  <a:pt x="40275" y="27044"/>
                </a:lnTo>
                <a:lnTo>
                  <a:pt x="39923" y="27290"/>
                </a:lnTo>
                <a:lnTo>
                  <a:pt x="39535" y="27502"/>
                </a:lnTo>
                <a:lnTo>
                  <a:pt x="39289" y="27608"/>
                </a:lnTo>
                <a:lnTo>
                  <a:pt x="39024" y="27713"/>
                </a:lnTo>
                <a:lnTo>
                  <a:pt x="38742" y="27784"/>
                </a:lnTo>
                <a:lnTo>
                  <a:pt x="38443" y="27837"/>
                </a:lnTo>
                <a:lnTo>
                  <a:pt x="38549" y="27748"/>
                </a:lnTo>
                <a:lnTo>
                  <a:pt x="38619" y="27713"/>
                </a:lnTo>
                <a:lnTo>
                  <a:pt x="38989" y="27537"/>
                </a:lnTo>
                <a:lnTo>
                  <a:pt x="39359" y="27361"/>
                </a:lnTo>
                <a:lnTo>
                  <a:pt x="39747" y="27167"/>
                </a:lnTo>
                <a:lnTo>
                  <a:pt x="40099" y="26956"/>
                </a:lnTo>
                <a:lnTo>
                  <a:pt x="40451" y="26727"/>
                </a:lnTo>
                <a:lnTo>
                  <a:pt x="40610" y="26603"/>
                </a:lnTo>
                <a:lnTo>
                  <a:pt x="40716" y="26550"/>
                </a:lnTo>
                <a:lnTo>
                  <a:pt x="40839" y="26515"/>
                </a:lnTo>
                <a:close/>
                <a:moveTo>
                  <a:pt x="42883" y="27361"/>
                </a:moveTo>
                <a:lnTo>
                  <a:pt x="43059" y="27379"/>
                </a:lnTo>
                <a:lnTo>
                  <a:pt x="43006" y="27484"/>
                </a:lnTo>
                <a:lnTo>
                  <a:pt x="42936" y="27555"/>
                </a:lnTo>
                <a:lnTo>
                  <a:pt x="42848" y="27625"/>
                </a:lnTo>
                <a:lnTo>
                  <a:pt x="42759" y="27678"/>
                </a:lnTo>
                <a:lnTo>
                  <a:pt x="42636" y="27766"/>
                </a:lnTo>
                <a:lnTo>
                  <a:pt x="42495" y="27819"/>
                </a:lnTo>
                <a:lnTo>
                  <a:pt x="42337" y="27854"/>
                </a:lnTo>
                <a:lnTo>
                  <a:pt x="42178" y="27872"/>
                </a:lnTo>
                <a:lnTo>
                  <a:pt x="42213" y="27766"/>
                </a:lnTo>
                <a:lnTo>
                  <a:pt x="42249" y="27678"/>
                </a:lnTo>
                <a:lnTo>
                  <a:pt x="42319" y="27590"/>
                </a:lnTo>
                <a:lnTo>
                  <a:pt x="42425" y="27519"/>
                </a:lnTo>
                <a:lnTo>
                  <a:pt x="42566" y="27431"/>
                </a:lnTo>
                <a:lnTo>
                  <a:pt x="42724" y="27379"/>
                </a:lnTo>
                <a:lnTo>
                  <a:pt x="42883" y="27361"/>
                </a:lnTo>
                <a:close/>
                <a:moveTo>
                  <a:pt x="40170" y="27343"/>
                </a:moveTo>
                <a:lnTo>
                  <a:pt x="40187" y="27396"/>
                </a:lnTo>
                <a:lnTo>
                  <a:pt x="40187" y="27431"/>
                </a:lnTo>
                <a:lnTo>
                  <a:pt x="39676" y="28224"/>
                </a:lnTo>
                <a:lnTo>
                  <a:pt x="38690" y="28083"/>
                </a:lnTo>
                <a:lnTo>
                  <a:pt x="38725" y="28030"/>
                </a:lnTo>
                <a:lnTo>
                  <a:pt x="38760" y="27995"/>
                </a:lnTo>
                <a:lnTo>
                  <a:pt x="38848" y="27942"/>
                </a:lnTo>
                <a:lnTo>
                  <a:pt x="38954" y="27907"/>
                </a:lnTo>
                <a:lnTo>
                  <a:pt x="39042" y="27872"/>
                </a:lnTo>
                <a:lnTo>
                  <a:pt x="39430" y="27696"/>
                </a:lnTo>
                <a:lnTo>
                  <a:pt x="39800" y="27519"/>
                </a:lnTo>
                <a:lnTo>
                  <a:pt x="39976" y="27414"/>
                </a:lnTo>
                <a:lnTo>
                  <a:pt x="40064" y="27361"/>
                </a:lnTo>
                <a:lnTo>
                  <a:pt x="40170" y="27343"/>
                </a:lnTo>
                <a:close/>
                <a:moveTo>
                  <a:pt x="26921" y="26357"/>
                </a:moveTo>
                <a:lnTo>
                  <a:pt x="27150" y="26410"/>
                </a:lnTo>
                <a:lnTo>
                  <a:pt x="27361" y="26498"/>
                </a:lnTo>
                <a:lnTo>
                  <a:pt x="27555" y="26621"/>
                </a:lnTo>
                <a:lnTo>
                  <a:pt x="27643" y="26674"/>
                </a:lnTo>
                <a:lnTo>
                  <a:pt x="27713" y="26762"/>
                </a:lnTo>
                <a:lnTo>
                  <a:pt x="27784" y="26850"/>
                </a:lnTo>
                <a:lnTo>
                  <a:pt x="27872" y="26920"/>
                </a:lnTo>
                <a:lnTo>
                  <a:pt x="27960" y="27009"/>
                </a:lnTo>
                <a:lnTo>
                  <a:pt x="28031" y="27097"/>
                </a:lnTo>
                <a:lnTo>
                  <a:pt x="28083" y="27167"/>
                </a:lnTo>
                <a:lnTo>
                  <a:pt x="28154" y="27238"/>
                </a:lnTo>
                <a:lnTo>
                  <a:pt x="28242" y="27273"/>
                </a:lnTo>
                <a:lnTo>
                  <a:pt x="28348" y="27308"/>
                </a:lnTo>
                <a:lnTo>
                  <a:pt x="28665" y="27396"/>
                </a:lnTo>
                <a:lnTo>
                  <a:pt x="28964" y="27484"/>
                </a:lnTo>
                <a:lnTo>
                  <a:pt x="29105" y="27537"/>
                </a:lnTo>
                <a:lnTo>
                  <a:pt x="29229" y="27608"/>
                </a:lnTo>
                <a:lnTo>
                  <a:pt x="29264" y="27660"/>
                </a:lnTo>
                <a:lnTo>
                  <a:pt x="29317" y="27731"/>
                </a:lnTo>
                <a:lnTo>
                  <a:pt x="29193" y="27731"/>
                </a:lnTo>
                <a:lnTo>
                  <a:pt x="29070" y="27713"/>
                </a:lnTo>
                <a:lnTo>
                  <a:pt x="28841" y="27660"/>
                </a:lnTo>
                <a:lnTo>
                  <a:pt x="28612" y="27590"/>
                </a:lnTo>
                <a:lnTo>
                  <a:pt x="28489" y="27572"/>
                </a:lnTo>
                <a:lnTo>
                  <a:pt x="28365" y="27555"/>
                </a:lnTo>
                <a:lnTo>
                  <a:pt x="28365" y="27555"/>
                </a:lnTo>
                <a:lnTo>
                  <a:pt x="28471" y="27678"/>
                </a:lnTo>
                <a:lnTo>
                  <a:pt x="28612" y="27784"/>
                </a:lnTo>
                <a:lnTo>
                  <a:pt x="28735" y="27854"/>
                </a:lnTo>
                <a:lnTo>
                  <a:pt x="28876" y="27907"/>
                </a:lnTo>
                <a:lnTo>
                  <a:pt x="29000" y="27960"/>
                </a:lnTo>
                <a:lnTo>
                  <a:pt x="29141" y="27995"/>
                </a:lnTo>
                <a:lnTo>
                  <a:pt x="29281" y="28030"/>
                </a:lnTo>
                <a:lnTo>
                  <a:pt x="29405" y="28066"/>
                </a:lnTo>
                <a:lnTo>
                  <a:pt x="29387" y="28118"/>
                </a:lnTo>
                <a:lnTo>
                  <a:pt x="29370" y="28154"/>
                </a:lnTo>
                <a:lnTo>
                  <a:pt x="29193" y="28207"/>
                </a:lnTo>
                <a:lnTo>
                  <a:pt x="29017" y="28242"/>
                </a:lnTo>
                <a:lnTo>
                  <a:pt x="28682" y="28242"/>
                </a:lnTo>
                <a:lnTo>
                  <a:pt x="28524" y="28207"/>
                </a:lnTo>
                <a:lnTo>
                  <a:pt x="28365" y="28154"/>
                </a:lnTo>
                <a:lnTo>
                  <a:pt x="28207" y="28083"/>
                </a:lnTo>
                <a:lnTo>
                  <a:pt x="28048" y="27978"/>
                </a:lnTo>
                <a:lnTo>
                  <a:pt x="27802" y="27784"/>
                </a:lnTo>
                <a:lnTo>
                  <a:pt x="27555" y="27555"/>
                </a:lnTo>
                <a:lnTo>
                  <a:pt x="27238" y="27255"/>
                </a:lnTo>
                <a:lnTo>
                  <a:pt x="26921" y="26956"/>
                </a:lnTo>
                <a:lnTo>
                  <a:pt x="26815" y="26815"/>
                </a:lnTo>
                <a:lnTo>
                  <a:pt x="26709" y="26656"/>
                </a:lnTo>
                <a:lnTo>
                  <a:pt x="26692" y="26586"/>
                </a:lnTo>
                <a:lnTo>
                  <a:pt x="26692" y="26533"/>
                </a:lnTo>
                <a:lnTo>
                  <a:pt x="26692" y="26480"/>
                </a:lnTo>
                <a:lnTo>
                  <a:pt x="26709" y="26427"/>
                </a:lnTo>
                <a:lnTo>
                  <a:pt x="26744" y="26392"/>
                </a:lnTo>
                <a:lnTo>
                  <a:pt x="26797" y="26357"/>
                </a:lnTo>
                <a:close/>
                <a:moveTo>
                  <a:pt x="45543" y="27343"/>
                </a:moveTo>
                <a:lnTo>
                  <a:pt x="45525" y="27431"/>
                </a:lnTo>
                <a:lnTo>
                  <a:pt x="45508" y="27502"/>
                </a:lnTo>
                <a:lnTo>
                  <a:pt x="45385" y="27713"/>
                </a:lnTo>
                <a:lnTo>
                  <a:pt x="45226" y="27925"/>
                </a:lnTo>
                <a:lnTo>
                  <a:pt x="45067" y="28118"/>
                </a:lnTo>
                <a:lnTo>
                  <a:pt x="44891" y="28295"/>
                </a:lnTo>
                <a:lnTo>
                  <a:pt x="44838" y="28347"/>
                </a:lnTo>
                <a:lnTo>
                  <a:pt x="44768" y="28400"/>
                </a:lnTo>
                <a:lnTo>
                  <a:pt x="44697" y="28436"/>
                </a:lnTo>
                <a:lnTo>
                  <a:pt x="44609" y="28436"/>
                </a:lnTo>
                <a:lnTo>
                  <a:pt x="43587" y="28471"/>
                </a:lnTo>
                <a:lnTo>
                  <a:pt x="43535" y="28330"/>
                </a:lnTo>
                <a:lnTo>
                  <a:pt x="43376" y="28277"/>
                </a:lnTo>
                <a:lnTo>
                  <a:pt x="43200" y="28242"/>
                </a:lnTo>
                <a:lnTo>
                  <a:pt x="43129" y="28207"/>
                </a:lnTo>
                <a:lnTo>
                  <a:pt x="43041" y="28171"/>
                </a:lnTo>
                <a:lnTo>
                  <a:pt x="42971" y="28118"/>
                </a:lnTo>
                <a:lnTo>
                  <a:pt x="42918" y="28048"/>
                </a:lnTo>
                <a:lnTo>
                  <a:pt x="42953" y="28013"/>
                </a:lnTo>
                <a:lnTo>
                  <a:pt x="43006" y="27995"/>
                </a:lnTo>
                <a:lnTo>
                  <a:pt x="43288" y="27978"/>
                </a:lnTo>
                <a:lnTo>
                  <a:pt x="43570" y="27960"/>
                </a:lnTo>
                <a:lnTo>
                  <a:pt x="43852" y="27978"/>
                </a:lnTo>
                <a:lnTo>
                  <a:pt x="43993" y="27995"/>
                </a:lnTo>
                <a:lnTo>
                  <a:pt x="44134" y="28013"/>
                </a:lnTo>
                <a:lnTo>
                  <a:pt x="44275" y="28048"/>
                </a:lnTo>
                <a:lnTo>
                  <a:pt x="44398" y="28066"/>
                </a:lnTo>
                <a:lnTo>
                  <a:pt x="44539" y="28083"/>
                </a:lnTo>
                <a:lnTo>
                  <a:pt x="44680" y="28066"/>
                </a:lnTo>
                <a:lnTo>
                  <a:pt x="44680" y="28013"/>
                </a:lnTo>
                <a:lnTo>
                  <a:pt x="44662" y="27978"/>
                </a:lnTo>
                <a:lnTo>
                  <a:pt x="44592" y="27942"/>
                </a:lnTo>
                <a:lnTo>
                  <a:pt x="44521" y="27907"/>
                </a:lnTo>
                <a:lnTo>
                  <a:pt x="44504" y="27889"/>
                </a:lnTo>
                <a:lnTo>
                  <a:pt x="44486" y="27854"/>
                </a:lnTo>
                <a:lnTo>
                  <a:pt x="44486" y="27837"/>
                </a:lnTo>
                <a:lnTo>
                  <a:pt x="44504" y="27819"/>
                </a:lnTo>
                <a:lnTo>
                  <a:pt x="45015" y="27572"/>
                </a:lnTo>
                <a:lnTo>
                  <a:pt x="45543" y="27343"/>
                </a:lnTo>
                <a:close/>
                <a:moveTo>
                  <a:pt x="3541" y="27361"/>
                </a:moveTo>
                <a:lnTo>
                  <a:pt x="3717" y="27379"/>
                </a:lnTo>
                <a:lnTo>
                  <a:pt x="3911" y="27431"/>
                </a:lnTo>
                <a:lnTo>
                  <a:pt x="4123" y="27519"/>
                </a:lnTo>
                <a:lnTo>
                  <a:pt x="4070" y="27572"/>
                </a:lnTo>
                <a:lnTo>
                  <a:pt x="3999" y="27608"/>
                </a:lnTo>
                <a:lnTo>
                  <a:pt x="3858" y="27678"/>
                </a:lnTo>
                <a:lnTo>
                  <a:pt x="3717" y="27766"/>
                </a:lnTo>
                <a:lnTo>
                  <a:pt x="3665" y="27801"/>
                </a:lnTo>
                <a:lnTo>
                  <a:pt x="3594" y="27872"/>
                </a:lnTo>
                <a:lnTo>
                  <a:pt x="3700" y="27872"/>
                </a:lnTo>
                <a:lnTo>
                  <a:pt x="3770" y="27854"/>
                </a:lnTo>
                <a:lnTo>
                  <a:pt x="4158" y="27731"/>
                </a:lnTo>
                <a:lnTo>
                  <a:pt x="4352" y="27678"/>
                </a:lnTo>
                <a:lnTo>
                  <a:pt x="4546" y="27643"/>
                </a:lnTo>
                <a:lnTo>
                  <a:pt x="4686" y="27625"/>
                </a:lnTo>
                <a:lnTo>
                  <a:pt x="4827" y="27643"/>
                </a:lnTo>
                <a:lnTo>
                  <a:pt x="4951" y="27660"/>
                </a:lnTo>
                <a:lnTo>
                  <a:pt x="5074" y="27713"/>
                </a:lnTo>
                <a:lnTo>
                  <a:pt x="5162" y="27766"/>
                </a:lnTo>
                <a:lnTo>
                  <a:pt x="5250" y="27837"/>
                </a:lnTo>
                <a:lnTo>
                  <a:pt x="4898" y="28083"/>
                </a:lnTo>
                <a:lnTo>
                  <a:pt x="5162" y="28048"/>
                </a:lnTo>
                <a:lnTo>
                  <a:pt x="5655" y="27925"/>
                </a:lnTo>
                <a:lnTo>
                  <a:pt x="5779" y="27907"/>
                </a:lnTo>
                <a:lnTo>
                  <a:pt x="5884" y="27907"/>
                </a:lnTo>
                <a:lnTo>
                  <a:pt x="6008" y="27942"/>
                </a:lnTo>
                <a:lnTo>
                  <a:pt x="6131" y="27978"/>
                </a:lnTo>
                <a:lnTo>
                  <a:pt x="6078" y="28048"/>
                </a:lnTo>
                <a:lnTo>
                  <a:pt x="6025" y="28101"/>
                </a:lnTo>
                <a:lnTo>
                  <a:pt x="5779" y="28242"/>
                </a:lnTo>
                <a:lnTo>
                  <a:pt x="5515" y="28347"/>
                </a:lnTo>
                <a:lnTo>
                  <a:pt x="5250" y="28418"/>
                </a:lnTo>
                <a:lnTo>
                  <a:pt x="4986" y="28471"/>
                </a:lnTo>
                <a:lnTo>
                  <a:pt x="4739" y="28488"/>
                </a:lnTo>
                <a:lnTo>
                  <a:pt x="4493" y="28506"/>
                </a:lnTo>
                <a:lnTo>
                  <a:pt x="4264" y="28506"/>
                </a:lnTo>
                <a:lnTo>
                  <a:pt x="4017" y="28488"/>
                </a:lnTo>
                <a:lnTo>
                  <a:pt x="3788" y="28453"/>
                </a:lnTo>
                <a:lnTo>
                  <a:pt x="3559" y="28400"/>
                </a:lnTo>
                <a:lnTo>
                  <a:pt x="3330" y="28330"/>
                </a:lnTo>
                <a:lnTo>
                  <a:pt x="3101" y="28224"/>
                </a:lnTo>
                <a:lnTo>
                  <a:pt x="2889" y="28118"/>
                </a:lnTo>
                <a:lnTo>
                  <a:pt x="2660" y="27978"/>
                </a:lnTo>
                <a:lnTo>
                  <a:pt x="2607" y="27925"/>
                </a:lnTo>
                <a:lnTo>
                  <a:pt x="2555" y="27872"/>
                </a:lnTo>
                <a:lnTo>
                  <a:pt x="2766" y="27678"/>
                </a:lnTo>
                <a:lnTo>
                  <a:pt x="2960" y="27537"/>
                </a:lnTo>
                <a:lnTo>
                  <a:pt x="3154" y="27431"/>
                </a:lnTo>
                <a:lnTo>
                  <a:pt x="3347" y="27379"/>
                </a:lnTo>
                <a:lnTo>
                  <a:pt x="3541" y="27361"/>
                </a:lnTo>
                <a:close/>
                <a:moveTo>
                  <a:pt x="43781" y="25247"/>
                </a:moveTo>
                <a:lnTo>
                  <a:pt x="43799" y="25300"/>
                </a:lnTo>
                <a:lnTo>
                  <a:pt x="43799" y="25335"/>
                </a:lnTo>
                <a:lnTo>
                  <a:pt x="43746" y="25370"/>
                </a:lnTo>
                <a:lnTo>
                  <a:pt x="42601" y="26321"/>
                </a:lnTo>
                <a:lnTo>
                  <a:pt x="42548" y="26357"/>
                </a:lnTo>
                <a:lnTo>
                  <a:pt x="42442" y="26357"/>
                </a:lnTo>
                <a:lnTo>
                  <a:pt x="42407" y="26339"/>
                </a:lnTo>
                <a:lnTo>
                  <a:pt x="42337" y="26357"/>
                </a:lnTo>
                <a:lnTo>
                  <a:pt x="42284" y="26410"/>
                </a:lnTo>
                <a:lnTo>
                  <a:pt x="42231" y="26462"/>
                </a:lnTo>
                <a:lnTo>
                  <a:pt x="40821" y="27766"/>
                </a:lnTo>
                <a:lnTo>
                  <a:pt x="40698" y="27889"/>
                </a:lnTo>
                <a:lnTo>
                  <a:pt x="40628" y="27925"/>
                </a:lnTo>
                <a:lnTo>
                  <a:pt x="40540" y="27942"/>
                </a:lnTo>
                <a:lnTo>
                  <a:pt x="40504" y="27978"/>
                </a:lnTo>
                <a:lnTo>
                  <a:pt x="40451" y="27995"/>
                </a:lnTo>
                <a:lnTo>
                  <a:pt x="40363" y="28083"/>
                </a:lnTo>
                <a:lnTo>
                  <a:pt x="40205" y="28295"/>
                </a:lnTo>
                <a:lnTo>
                  <a:pt x="40099" y="28400"/>
                </a:lnTo>
                <a:lnTo>
                  <a:pt x="39976" y="28506"/>
                </a:lnTo>
                <a:lnTo>
                  <a:pt x="39976" y="28347"/>
                </a:lnTo>
                <a:lnTo>
                  <a:pt x="40011" y="28242"/>
                </a:lnTo>
                <a:lnTo>
                  <a:pt x="40081" y="28083"/>
                </a:lnTo>
                <a:lnTo>
                  <a:pt x="40187" y="27925"/>
                </a:lnTo>
                <a:lnTo>
                  <a:pt x="40434" y="27572"/>
                </a:lnTo>
                <a:lnTo>
                  <a:pt x="40540" y="27379"/>
                </a:lnTo>
                <a:lnTo>
                  <a:pt x="40628" y="27185"/>
                </a:lnTo>
                <a:lnTo>
                  <a:pt x="40698" y="27079"/>
                </a:lnTo>
                <a:lnTo>
                  <a:pt x="40769" y="26991"/>
                </a:lnTo>
                <a:lnTo>
                  <a:pt x="41244" y="26462"/>
                </a:lnTo>
                <a:lnTo>
                  <a:pt x="41738" y="25951"/>
                </a:lnTo>
                <a:lnTo>
                  <a:pt x="41914" y="25810"/>
                </a:lnTo>
                <a:lnTo>
                  <a:pt x="42090" y="25687"/>
                </a:lnTo>
                <a:lnTo>
                  <a:pt x="42125" y="25670"/>
                </a:lnTo>
                <a:lnTo>
                  <a:pt x="42178" y="25670"/>
                </a:lnTo>
                <a:lnTo>
                  <a:pt x="42196" y="25705"/>
                </a:lnTo>
                <a:lnTo>
                  <a:pt x="42196" y="25740"/>
                </a:lnTo>
                <a:lnTo>
                  <a:pt x="42160" y="25793"/>
                </a:lnTo>
                <a:lnTo>
                  <a:pt x="41967" y="26022"/>
                </a:lnTo>
                <a:lnTo>
                  <a:pt x="40962" y="27238"/>
                </a:lnTo>
                <a:lnTo>
                  <a:pt x="40857" y="27396"/>
                </a:lnTo>
                <a:lnTo>
                  <a:pt x="40751" y="27555"/>
                </a:lnTo>
                <a:lnTo>
                  <a:pt x="40804" y="27572"/>
                </a:lnTo>
                <a:lnTo>
                  <a:pt x="40839" y="27555"/>
                </a:lnTo>
                <a:lnTo>
                  <a:pt x="40874" y="27484"/>
                </a:lnTo>
                <a:lnTo>
                  <a:pt x="41368" y="26938"/>
                </a:lnTo>
                <a:lnTo>
                  <a:pt x="41738" y="26550"/>
                </a:lnTo>
                <a:lnTo>
                  <a:pt x="42108" y="26180"/>
                </a:lnTo>
                <a:lnTo>
                  <a:pt x="42513" y="25828"/>
                </a:lnTo>
                <a:lnTo>
                  <a:pt x="42936" y="25493"/>
                </a:lnTo>
                <a:lnTo>
                  <a:pt x="43024" y="25441"/>
                </a:lnTo>
                <a:lnTo>
                  <a:pt x="43112" y="25388"/>
                </a:lnTo>
                <a:lnTo>
                  <a:pt x="43235" y="25352"/>
                </a:lnTo>
                <a:lnTo>
                  <a:pt x="43358" y="25335"/>
                </a:lnTo>
                <a:lnTo>
                  <a:pt x="43218" y="25546"/>
                </a:lnTo>
                <a:lnTo>
                  <a:pt x="43270" y="25546"/>
                </a:lnTo>
                <a:lnTo>
                  <a:pt x="43640" y="25317"/>
                </a:lnTo>
                <a:lnTo>
                  <a:pt x="43711" y="25282"/>
                </a:lnTo>
                <a:lnTo>
                  <a:pt x="43781" y="25247"/>
                </a:lnTo>
                <a:close/>
                <a:moveTo>
                  <a:pt x="42319" y="28083"/>
                </a:moveTo>
                <a:lnTo>
                  <a:pt x="42407" y="28101"/>
                </a:lnTo>
                <a:lnTo>
                  <a:pt x="42865" y="28259"/>
                </a:lnTo>
                <a:lnTo>
                  <a:pt x="43358" y="28471"/>
                </a:lnTo>
                <a:lnTo>
                  <a:pt x="42618" y="28629"/>
                </a:lnTo>
                <a:lnTo>
                  <a:pt x="42513" y="28647"/>
                </a:lnTo>
                <a:lnTo>
                  <a:pt x="42319" y="28647"/>
                </a:lnTo>
                <a:lnTo>
                  <a:pt x="42231" y="28612"/>
                </a:lnTo>
                <a:lnTo>
                  <a:pt x="42143" y="28577"/>
                </a:lnTo>
                <a:lnTo>
                  <a:pt x="42055" y="28541"/>
                </a:lnTo>
                <a:lnTo>
                  <a:pt x="41826" y="28383"/>
                </a:lnTo>
                <a:lnTo>
                  <a:pt x="41879" y="28312"/>
                </a:lnTo>
                <a:lnTo>
                  <a:pt x="41931" y="28242"/>
                </a:lnTo>
                <a:lnTo>
                  <a:pt x="42002" y="28189"/>
                </a:lnTo>
                <a:lnTo>
                  <a:pt x="42072" y="28136"/>
                </a:lnTo>
                <a:lnTo>
                  <a:pt x="42160" y="28101"/>
                </a:lnTo>
                <a:lnTo>
                  <a:pt x="42249" y="28083"/>
                </a:lnTo>
                <a:close/>
                <a:moveTo>
                  <a:pt x="33122" y="22410"/>
                </a:moveTo>
                <a:lnTo>
                  <a:pt x="33175" y="22428"/>
                </a:lnTo>
                <a:lnTo>
                  <a:pt x="33334" y="22534"/>
                </a:lnTo>
                <a:lnTo>
                  <a:pt x="33492" y="22657"/>
                </a:lnTo>
                <a:lnTo>
                  <a:pt x="33651" y="22815"/>
                </a:lnTo>
                <a:lnTo>
                  <a:pt x="33792" y="22974"/>
                </a:lnTo>
                <a:lnTo>
                  <a:pt x="34373" y="23714"/>
                </a:lnTo>
                <a:lnTo>
                  <a:pt x="34955" y="24436"/>
                </a:lnTo>
                <a:lnTo>
                  <a:pt x="35236" y="24859"/>
                </a:lnTo>
                <a:lnTo>
                  <a:pt x="35377" y="25071"/>
                </a:lnTo>
                <a:lnTo>
                  <a:pt x="35501" y="25282"/>
                </a:lnTo>
                <a:lnTo>
                  <a:pt x="35624" y="25511"/>
                </a:lnTo>
                <a:lnTo>
                  <a:pt x="35712" y="25740"/>
                </a:lnTo>
                <a:lnTo>
                  <a:pt x="35818" y="25969"/>
                </a:lnTo>
                <a:lnTo>
                  <a:pt x="35888" y="26216"/>
                </a:lnTo>
                <a:lnTo>
                  <a:pt x="35941" y="26374"/>
                </a:lnTo>
                <a:lnTo>
                  <a:pt x="35959" y="26480"/>
                </a:lnTo>
                <a:lnTo>
                  <a:pt x="35959" y="26603"/>
                </a:lnTo>
                <a:lnTo>
                  <a:pt x="35554" y="26040"/>
                </a:lnTo>
                <a:lnTo>
                  <a:pt x="35554" y="26145"/>
                </a:lnTo>
                <a:lnTo>
                  <a:pt x="35589" y="26251"/>
                </a:lnTo>
                <a:lnTo>
                  <a:pt x="35659" y="26392"/>
                </a:lnTo>
                <a:lnTo>
                  <a:pt x="35730" y="26568"/>
                </a:lnTo>
                <a:lnTo>
                  <a:pt x="35800" y="26727"/>
                </a:lnTo>
                <a:lnTo>
                  <a:pt x="35853" y="26885"/>
                </a:lnTo>
                <a:lnTo>
                  <a:pt x="35853" y="26973"/>
                </a:lnTo>
                <a:lnTo>
                  <a:pt x="35835" y="27061"/>
                </a:lnTo>
                <a:lnTo>
                  <a:pt x="35783" y="27044"/>
                </a:lnTo>
                <a:lnTo>
                  <a:pt x="35730" y="27009"/>
                </a:lnTo>
                <a:lnTo>
                  <a:pt x="35659" y="26920"/>
                </a:lnTo>
                <a:lnTo>
                  <a:pt x="35589" y="26815"/>
                </a:lnTo>
                <a:lnTo>
                  <a:pt x="35536" y="26779"/>
                </a:lnTo>
                <a:lnTo>
                  <a:pt x="35465" y="26762"/>
                </a:lnTo>
                <a:lnTo>
                  <a:pt x="35465" y="26762"/>
                </a:lnTo>
                <a:lnTo>
                  <a:pt x="35483" y="26850"/>
                </a:lnTo>
                <a:lnTo>
                  <a:pt x="35518" y="26938"/>
                </a:lnTo>
                <a:lnTo>
                  <a:pt x="35606" y="27079"/>
                </a:lnTo>
                <a:lnTo>
                  <a:pt x="35765" y="27361"/>
                </a:lnTo>
                <a:lnTo>
                  <a:pt x="35818" y="27431"/>
                </a:lnTo>
                <a:lnTo>
                  <a:pt x="35853" y="27502"/>
                </a:lnTo>
                <a:lnTo>
                  <a:pt x="35853" y="27590"/>
                </a:lnTo>
                <a:lnTo>
                  <a:pt x="35853" y="27625"/>
                </a:lnTo>
                <a:lnTo>
                  <a:pt x="35835" y="27678"/>
                </a:lnTo>
                <a:lnTo>
                  <a:pt x="35783" y="27660"/>
                </a:lnTo>
                <a:lnTo>
                  <a:pt x="35730" y="27625"/>
                </a:lnTo>
                <a:lnTo>
                  <a:pt x="35659" y="27519"/>
                </a:lnTo>
                <a:lnTo>
                  <a:pt x="35642" y="27467"/>
                </a:lnTo>
                <a:lnTo>
                  <a:pt x="35606" y="27414"/>
                </a:lnTo>
                <a:lnTo>
                  <a:pt x="35554" y="27379"/>
                </a:lnTo>
                <a:lnTo>
                  <a:pt x="35483" y="27379"/>
                </a:lnTo>
                <a:lnTo>
                  <a:pt x="35483" y="27467"/>
                </a:lnTo>
                <a:lnTo>
                  <a:pt x="35501" y="27555"/>
                </a:lnTo>
                <a:lnTo>
                  <a:pt x="35571" y="27731"/>
                </a:lnTo>
                <a:lnTo>
                  <a:pt x="35624" y="27925"/>
                </a:lnTo>
                <a:lnTo>
                  <a:pt x="35642" y="28013"/>
                </a:lnTo>
                <a:lnTo>
                  <a:pt x="35659" y="28101"/>
                </a:lnTo>
                <a:lnTo>
                  <a:pt x="35606" y="28101"/>
                </a:lnTo>
                <a:lnTo>
                  <a:pt x="35554" y="28066"/>
                </a:lnTo>
                <a:lnTo>
                  <a:pt x="35501" y="28013"/>
                </a:lnTo>
                <a:lnTo>
                  <a:pt x="35448" y="27942"/>
                </a:lnTo>
                <a:lnTo>
                  <a:pt x="35395" y="27872"/>
                </a:lnTo>
                <a:lnTo>
                  <a:pt x="35289" y="27766"/>
                </a:lnTo>
                <a:lnTo>
                  <a:pt x="35219" y="27713"/>
                </a:lnTo>
                <a:lnTo>
                  <a:pt x="35184" y="27696"/>
                </a:lnTo>
                <a:lnTo>
                  <a:pt x="35113" y="27696"/>
                </a:lnTo>
                <a:lnTo>
                  <a:pt x="35166" y="27784"/>
                </a:lnTo>
                <a:lnTo>
                  <a:pt x="35219" y="27872"/>
                </a:lnTo>
                <a:lnTo>
                  <a:pt x="35342" y="28030"/>
                </a:lnTo>
                <a:lnTo>
                  <a:pt x="35377" y="28118"/>
                </a:lnTo>
                <a:lnTo>
                  <a:pt x="35413" y="28207"/>
                </a:lnTo>
                <a:lnTo>
                  <a:pt x="35448" y="28312"/>
                </a:lnTo>
                <a:lnTo>
                  <a:pt x="35430" y="28418"/>
                </a:lnTo>
                <a:lnTo>
                  <a:pt x="35360" y="28400"/>
                </a:lnTo>
                <a:lnTo>
                  <a:pt x="35307" y="28365"/>
                </a:lnTo>
                <a:lnTo>
                  <a:pt x="35184" y="28277"/>
                </a:lnTo>
                <a:lnTo>
                  <a:pt x="35078" y="28189"/>
                </a:lnTo>
                <a:lnTo>
                  <a:pt x="35025" y="28154"/>
                </a:lnTo>
                <a:lnTo>
                  <a:pt x="34955" y="28118"/>
                </a:lnTo>
                <a:lnTo>
                  <a:pt x="34937" y="28189"/>
                </a:lnTo>
                <a:lnTo>
                  <a:pt x="34955" y="28224"/>
                </a:lnTo>
                <a:lnTo>
                  <a:pt x="35025" y="28295"/>
                </a:lnTo>
                <a:lnTo>
                  <a:pt x="35148" y="28453"/>
                </a:lnTo>
                <a:lnTo>
                  <a:pt x="35113" y="28488"/>
                </a:lnTo>
                <a:lnTo>
                  <a:pt x="35060" y="28488"/>
                </a:lnTo>
                <a:lnTo>
                  <a:pt x="35025" y="28471"/>
                </a:lnTo>
                <a:lnTo>
                  <a:pt x="34990" y="28453"/>
                </a:lnTo>
                <a:lnTo>
                  <a:pt x="34655" y="28259"/>
                </a:lnTo>
                <a:lnTo>
                  <a:pt x="34620" y="28312"/>
                </a:lnTo>
                <a:lnTo>
                  <a:pt x="34637" y="28347"/>
                </a:lnTo>
                <a:lnTo>
                  <a:pt x="34673" y="28400"/>
                </a:lnTo>
                <a:lnTo>
                  <a:pt x="34814" y="28559"/>
                </a:lnTo>
                <a:lnTo>
                  <a:pt x="34884" y="28629"/>
                </a:lnTo>
                <a:lnTo>
                  <a:pt x="34937" y="28735"/>
                </a:lnTo>
                <a:lnTo>
                  <a:pt x="34831" y="28735"/>
                </a:lnTo>
                <a:lnTo>
                  <a:pt x="34743" y="28700"/>
                </a:lnTo>
                <a:lnTo>
                  <a:pt x="34567" y="28647"/>
                </a:lnTo>
                <a:lnTo>
                  <a:pt x="34408" y="28577"/>
                </a:lnTo>
                <a:lnTo>
                  <a:pt x="34320" y="28559"/>
                </a:lnTo>
                <a:lnTo>
                  <a:pt x="34232" y="28577"/>
                </a:lnTo>
                <a:lnTo>
                  <a:pt x="34320" y="28682"/>
                </a:lnTo>
                <a:lnTo>
                  <a:pt x="34426" y="28753"/>
                </a:lnTo>
                <a:lnTo>
                  <a:pt x="34532" y="28841"/>
                </a:lnTo>
                <a:lnTo>
                  <a:pt x="34620" y="28929"/>
                </a:lnTo>
                <a:lnTo>
                  <a:pt x="34567" y="28982"/>
                </a:lnTo>
                <a:lnTo>
                  <a:pt x="34514" y="29017"/>
                </a:lnTo>
                <a:lnTo>
                  <a:pt x="34444" y="29035"/>
                </a:lnTo>
                <a:lnTo>
                  <a:pt x="34373" y="29017"/>
                </a:lnTo>
                <a:lnTo>
                  <a:pt x="34197" y="28947"/>
                </a:lnTo>
                <a:lnTo>
                  <a:pt x="34003" y="28876"/>
                </a:lnTo>
                <a:lnTo>
                  <a:pt x="33845" y="28806"/>
                </a:lnTo>
                <a:lnTo>
                  <a:pt x="33757" y="28788"/>
                </a:lnTo>
                <a:lnTo>
                  <a:pt x="33651" y="28788"/>
                </a:lnTo>
                <a:lnTo>
                  <a:pt x="34038" y="29123"/>
                </a:lnTo>
                <a:lnTo>
                  <a:pt x="34003" y="29176"/>
                </a:lnTo>
                <a:lnTo>
                  <a:pt x="33968" y="29193"/>
                </a:lnTo>
                <a:lnTo>
                  <a:pt x="33933" y="29193"/>
                </a:lnTo>
                <a:lnTo>
                  <a:pt x="33897" y="29176"/>
                </a:lnTo>
                <a:lnTo>
                  <a:pt x="33721" y="29105"/>
                </a:lnTo>
                <a:lnTo>
                  <a:pt x="33545" y="29052"/>
                </a:lnTo>
                <a:lnTo>
                  <a:pt x="33422" y="28999"/>
                </a:lnTo>
                <a:lnTo>
                  <a:pt x="33351" y="28982"/>
                </a:lnTo>
                <a:lnTo>
                  <a:pt x="33281" y="28982"/>
                </a:lnTo>
                <a:lnTo>
                  <a:pt x="33316" y="29052"/>
                </a:lnTo>
                <a:lnTo>
                  <a:pt x="33369" y="29105"/>
                </a:lnTo>
                <a:lnTo>
                  <a:pt x="33475" y="29176"/>
                </a:lnTo>
                <a:lnTo>
                  <a:pt x="33598" y="29246"/>
                </a:lnTo>
                <a:lnTo>
                  <a:pt x="33651" y="29299"/>
                </a:lnTo>
                <a:lnTo>
                  <a:pt x="33686" y="29352"/>
                </a:lnTo>
                <a:lnTo>
                  <a:pt x="33527" y="29352"/>
                </a:lnTo>
                <a:lnTo>
                  <a:pt x="33387" y="29299"/>
                </a:lnTo>
                <a:lnTo>
                  <a:pt x="33228" y="29264"/>
                </a:lnTo>
                <a:lnTo>
                  <a:pt x="33158" y="29246"/>
                </a:lnTo>
                <a:lnTo>
                  <a:pt x="33087" y="29246"/>
                </a:lnTo>
                <a:lnTo>
                  <a:pt x="33034" y="29281"/>
                </a:lnTo>
                <a:lnTo>
                  <a:pt x="32999" y="29334"/>
                </a:lnTo>
                <a:lnTo>
                  <a:pt x="32946" y="29369"/>
                </a:lnTo>
                <a:lnTo>
                  <a:pt x="32911" y="29387"/>
                </a:lnTo>
                <a:lnTo>
                  <a:pt x="32858" y="29369"/>
                </a:lnTo>
                <a:lnTo>
                  <a:pt x="32312" y="29246"/>
                </a:lnTo>
                <a:lnTo>
                  <a:pt x="32030" y="29158"/>
                </a:lnTo>
                <a:lnTo>
                  <a:pt x="31766" y="29070"/>
                </a:lnTo>
                <a:lnTo>
                  <a:pt x="31501" y="28964"/>
                </a:lnTo>
                <a:lnTo>
                  <a:pt x="31237" y="28858"/>
                </a:lnTo>
                <a:lnTo>
                  <a:pt x="30990" y="28717"/>
                </a:lnTo>
                <a:lnTo>
                  <a:pt x="30744" y="28541"/>
                </a:lnTo>
                <a:lnTo>
                  <a:pt x="30444" y="28347"/>
                </a:lnTo>
                <a:lnTo>
                  <a:pt x="30110" y="28154"/>
                </a:lnTo>
                <a:lnTo>
                  <a:pt x="29986" y="28066"/>
                </a:lnTo>
                <a:lnTo>
                  <a:pt x="29881" y="27978"/>
                </a:lnTo>
                <a:lnTo>
                  <a:pt x="29792" y="27872"/>
                </a:lnTo>
                <a:lnTo>
                  <a:pt x="29704" y="27766"/>
                </a:lnTo>
                <a:lnTo>
                  <a:pt x="29634" y="27643"/>
                </a:lnTo>
                <a:lnTo>
                  <a:pt x="29581" y="27502"/>
                </a:lnTo>
                <a:lnTo>
                  <a:pt x="29546" y="27379"/>
                </a:lnTo>
                <a:lnTo>
                  <a:pt x="29511" y="27220"/>
                </a:lnTo>
                <a:lnTo>
                  <a:pt x="29528" y="27202"/>
                </a:lnTo>
                <a:lnTo>
                  <a:pt x="29599" y="27202"/>
                </a:lnTo>
                <a:lnTo>
                  <a:pt x="29651" y="27220"/>
                </a:lnTo>
                <a:lnTo>
                  <a:pt x="29740" y="27308"/>
                </a:lnTo>
                <a:lnTo>
                  <a:pt x="30850" y="28259"/>
                </a:lnTo>
                <a:lnTo>
                  <a:pt x="31043" y="28418"/>
                </a:lnTo>
                <a:lnTo>
                  <a:pt x="31167" y="28488"/>
                </a:lnTo>
                <a:lnTo>
                  <a:pt x="31290" y="28559"/>
                </a:lnTo>
                <a:lnTo>
                  <a:pt x="31272" y="28471"/>
                </a:lnTo>
                <a:lnTo>
                  <a:pt x="31219" y="28418"/>
                </a:lnTo>
                <a:lnTo>
                  <a:pt x="31131" y="28330"/>
                </a:lnTo>
                <a:lnTo>
                  <a:pt x="30920" y="28118"/>
                </a:lnTo>
                <a:lnTo>
                  <a:pt x="30709" y="27942"/>
                </a:lnTo>
                <a:lnTo>
                  <a:pt x="30497" y="27731"/>
                </a:lnTo>
                <a:lnTo>
                  <a:pt x="30286" y="27555"/>
                </a:lnTo>
                <a:lnTo>
                  <a:pt x="30092" y="27326"/>
                </a:lnTo>
                <a:lnTo>
                  <a:pt x="29898" y="27097"/>
                </a:lnTo>
                <a:lnTo>
                  <a:pt x="30021" y="27026"/>
                </a:lnTo>
                <a:lnTo>
                  <a:pt x="30127" y="26991"/>
                </a:lnTo>
                <a:lnTo>
                  <a:pt x="30233" y="27009"/>
                </a:lnTo>
                <a:lnTo>
                  <a:pt x="30339" y="27061"/>
                </a:lnTo>
                <a:lnTo>
                  <a:pt x="30427" y="27149"/>
                </a:lnTo>
                <a:lnTo>
                  <a:pt x="30532" y="27238"/>
                </a:lnTo>
                <a:lnTo>
                  <a:pt x="31889" y="28471"/>
                </a:lnTo>
                <a:lnTo>
                  <a:pt x="32065" y="28612"/>
                </a:lnTo>
                <a:lnTo>
                  <a:pt x="32100" y="28577"/>
                </a:lnTo>
                <a:lnTo>
                  <a:pt x="32100" y="28541"/>
                </a:lnTo>
                <a:lnTo>
                  <a:pt x="32048" y="28506"/>
                </a:lnTo>
                <a:lnTo>
                  <a:pt x="31449" y="27907"/>
                </a:lnTo>
                <a:lnTo>
                  <a:pt x="30779" y="27202"/>
                </a:lnTo>
                <a:lnTo>
                  <a:pt x="30673" y="27079"/>
                </a:lnTo>
                <a:lnTo>
                  <a:pt x="30585" y="26938"/>
                </a:lnTo>
                <a:lnTo>
                  <a:pt x="30709" y="26868"/>
                </a:lnTo>
                <a:lnTo>
                  <a:pt x="30850" y="26815"/>
                </a:lnTo>
                <a:lnTo>
                  <a:pt x="31114" y="26744"/>
                </a:lnTo>
                <a:lnTo>
                  <a:pt x="31360" y="26973"/>
                </a:lnTo>
                <a:lnTo>
                  <a:pt x="31942" y="27590"/>
                </a:lnTo>
                <a:lnTo>
                  <a:pt x="32100" y="27713"/>
                </a:lnTo>
                <a:lnTo>
                  <a:pt x="32259" y="27854"/>
                </a:lnTo>
                <a:lnTo>
                  <a:pt x="32435" y="27978"/>
                </a:lnTo>
                <a:lnTo>
                  <a:pt x="32629" y="28101"/>
                </a:lnTo>
                <a:lnTo>
                  <a:pt x="32576" y="27995"/>
                </a:lnTo>
                <a:lnTo>
                  <a:pt x="32506" y="27907"/>
                </a:lnTo>
                <a:lnTo>
                  <a:pt x="32365" y="27784"/>
                </a:lnTo>
                <a:lnTo>
                  <a:pt x="32136" y="27555"/>
                </a:lnTo>
                <a:lnTo>
                  <a:pt x="31871" y="27273"/>
                </a:lnTo>
                <a:lnTo>
                  <a:pt x="31660" y="27026"/>
                </a:lnTo>
                <a:lnTo>
                  <a:pt x="31431" y="26727"/>
                </a:lnTo>
                <a:lnTo>
                  <a:pt x="31466" y="26674"/>
                </a:lnTo>
                <a:lnTo>
                  <a:pt x="31519" y="26621"/>
                </a:lnTo>
                <a:lnTo>
                  <a:pt x="31607" y="26568"/>
                </a:lnTo>
                <a:lnTo>
                  <a:pt x="31695" y="26515"/>
                </a:lnTo>
                <a:lnTo>
                  <a:pt x="31801" y="26462"/>
                </a:lnTo>
                <a:lnTo>
                  <a:pt x="31977" y="26603"/>
                </a:lnTo>
                <a:lnTo>
                  <a:pt x="32858" y="27467"/>
                </a:lnTo>
                <a:lnTo>
                  <a:pt x="33034" y="27608"/>
                </a:lnTo>
                <a:lnTo>
                  <a:pt x="33052" y="27555"/>
                </a:lnTo>
                <a:lnTo>
                  <a:pt x="33034" y="27502"/>
                </a:lnTo>
                <a:lnTo>
                  <a:pt x="32981" y="27449"/>
                </a:lnTo>
                <a:lnTo>
                  <a:pt x="32294" y="26603"/>
                </a:lnTo>
                <a:lnTo>
                  <a:pt x="32153" y="26427"/>
                </a:lnTo>
                <a:lnTo>
                  <a:pt x="32083" y="26304"/>
                </a:lnTo>
                <a:lnTo>
                  <a:pt x="32065" y="26251"/>
                </a:lnTo>
                <a:lnTo>
                  <a:pt x="32083" y="26216"/>
                </a:lnTo>
                <a:lnTo>
                  <a:pt x="32100" y="26163"/>
                </a:lnTo>
                <a:lnTo>
                  <a:pt x="32136" y="26128"/>
                </a:lnTo>
                <a:lnTo>
                  <a:pt x="32259" y="26004"/>
                </a:lnTo>
                <a:lnTo>
                  <a:pt x="32400" y="26075"/>
                </a:lnTo>
                <a:lnTo>
                  <a:pt x="32523" y="26163"/>
                </a:lnTo>
                <a:lnTo>
                  <a:pt x="32647" y="26269"/>
                </a:lnTo>
                <a:lnTo>
                  <a:pt x="32752" y="26392"/>
                </a:lnTo>
                <a:lnTo>
                  <a:pt x="33492" y="27167"/>
                </a:lnTo>
                <a:lnTo>
                  <a:pt x="33563" y="27238"/>
                </a:lnTo>
                <a:lnTo>
                  <a:pt x="33651" y="27290"/>
                </a:lnTo>
                <a:lnTo>
                  <a:pt x="33351" y="26903"/>
                </a:lnTo>
                <a:lnTo>
                  <a:pt x="33052" y="26515"/>
                </a:lnTo>
                <a:lnTo>
                  <a:pt x="32735" y="26145"/>
                </a:lnTo>
                <a:lnTo>
                  <a:pt x="32418" y="25758"/>
                </a:lnTo>
                <a:lnTo>
                  <a:pt x="32523" y="25722"/>
                </a:lnTo>
                <a:lnTo>
                  <a:pt x="32629" y="25687"/>
                </a:lnTo>
                <a:lnTo>
                  <a:pt x="32805" y="25670"/>
                </a:lnTo>
                <a:lnTo>
                  <a:pt x="32911" y="25687"/>
                </a:lnTo>
                <a:lnTo>
                  <a:pt x="33017" y="25722"/>
                </a:lnTo>
                <a:lnTo>
                  <a:pt x="33105" y="25775"/>
                </a:lnTo>
                <a:lnTo>
                  <a:pt x="33193" y="25846"/>
                </a:lnTo>
                <a:lnTo>
                  <a:pt x="33739" y="26392"/>
                </a:lnTo>
                <a:lnTo>
                  <a:pt x="34003" y="26656"/>
                </a:lnTo>
                <a:lnTo>
                  <a:pt x="34250" y="26956"/>
                </a:lnTo>
                <a:lnTo>
                  <a:pt x="34373" y="27097"/>
                </a:lnTo>
                <a:lnTo>
                  <a:pt x="34408" y="27061"/>
                </a:lnTo>
                <a:lnTo>
                  <a:pt x="34408" y="27026"/>
                </a:lnTo>
                <a:lnTo>
                  <a:pt x="34356" y="26973"/>
                </a:lnTo>
                <a:lnTo>
                  <a:pt x="34074" y="26550"/>
                </a:lnTo>
                <a:lnTo>
                  <a:pt x="33774" y="26163"/>
                </a:lnTo>
                <a:lnTo>
                  <a:pt x="33439" y="25793"/>
                </a:lnTo>
                <a:lnTo>
                  <a:pt x="33087" y="25423"/>
                </a:lnTo>
                <a:lnTo>
                  <a:pt x="32964" y="25300"/>
                </a:lnTo>
                <a:lnTo>
                  <a:pt x="32858" y="25176"/>
                </a:lnTo>
                <a:lnTo>
                  <a:pt x="32629" y="24894"/>
                </a:lnTo>
                <a:lnTo>
                  <a:pt x="32558" y="24789"/>
                </a:lnTo>
                <a:lnTo>
                  <a:pt x="32488" y="24683"/>
                </a:lnTo>
                <a:lnTo>
                  <a:pt x="32506" y="24612"/>
                </a:lnTo>
                <a:lnTo>
                  <a:pt x="32523" y="24577"/>
                </a:lnTo>
                <a:lnTo>
                  <a:pt x="32647" y="24419"/>
                </a:lnTo>
                <a:lnTo>
                  <a:pt x="32717" y="24436"/>
                </a:lnTo>
                <a:lnTo>
                  <a:pt x="32752" y="24436"/>
                </a:lnTo>
                <a:lnTo>
                  <a:pt x="33052" y="24701"/>
                </a:lnTo>
                <a:lnTo>
                  <a:pt x="33334" y="24965"/>
                </a:lnTo>
                <a:lnTo>
                  <a:pt x="33739" y="25388"/>
                </a:lnTo>
                <a:lnTo>
                  <a:pt x="34144" y="25828"/>
                </a:lnTo>
                <a:lnTo>
                  <a:pt x="34215" y="25916"/>
                </a:lnTo>
                <a:lnTo>
                  <a:pt x="34267" y="25951"/>
                </a:lnTo>
                <a:lnTo>
                  <a:pt x="34338" y="25987"/>
                </a:lnTo>
                <a:lnTo>
                  <a:pt x="34338" y="25987"/>
                </a:lnTo>
                <a:lnTo>
                  <a:pt x="33968" y="25476"/>
                </a:lnTo>
                <a:lnTo>
                  <a:pt x="33580" y="24982"/>
                </a:lnTo>
                <a:lnTo>
                  <a:pt x="33175" y="24524"/>
                </a:lnTo>
                <a:lnTo>
                  <a:pt x="32735" y="24084"/>
                </a:lnTo>
                <a:lnTo>
                  <a:pt x="32770" y="23978"/>
                </a:lnTo>
                <a:lnTo>
                  <a:pt x="32788" y="23873"/>
                </a:lnTo>
                <a:lnTo>
                  <a:pt x="32840" y="23767"/>
                </a:lnTo>
                <a:lnTo>
                  <a:pt x="32893" y="23661"/>
                </a:lnTo>
                <a:lnTo>
                  <a:pt x="33034" y="23696"/>
                </a:lnTo>
                <a:lnTo>
                  <a:pt x="33140" y="23749"/>
                </a:lnTo>
                <a:lnTo>
                  <a:pt x="33246" y="23837"/>
                </a:lnTo>
                <a:lnTo>
                  <a:pt x="33351" y="23925"/>
                </a:lnTo>
                <a:lnTo>
                  <a:pt x="34021" y="24648"/>
                </a:lnTo>
                <a:lnTo>
                  <a:pt x="34250" y="24877"/>
                </a:lnTo>
                <a:lnTo>
                  <a:pt x="34285" y="24841"/>
                </a:lnTo>
                <a:lnTo>
                  <a:pt x="34267" y="24806"/>
                </a:lnTo>
                <a:lnTo>
                  <a:pt x="34232" y="24736"/>
                </a:lnTo>
                <a:lnTo>
                  <a:pt x="33369" y="23732"/>
                </a:lnTo>
                <a:lnTo>
                  <a:pt x="33087" y="23397"/>
                </a:lnTo>
                <a:lnTo>
                  <a:pt x="32981" y="23273"/>
                </a:lnTo>
                <a:lnTo>
                  <a:pt x="32964" y="23238"/>
                </a:lnTo>
                <a:lnTo>
                  <a:pt x="32946" y="23185"/>
                </a:lnTo>
                <a:lnTo>
                  <a:pt x="32946" y="23150"/>
                </a:lnTo>
                <a:lnTo>
                  <a:pt x="32964" y="23097"/>
                </a:lnTo>
                <a:lnTo>
                  <a:pt x="33052" y="22939"/>
                </a:lnTo>
                <a:lnTo>
                  <a:pt x="33210" y="23044"/>
                </a:lnTo>
                <a:lnTo>
                  <a:pt x="33387" y="23185"/>
                </a:lnTo>
                <a:lnTo>
                  <a:pt x="33598" y="23379"/>
                </a:lnTo>
                <a:lnTo>
                  <a:pt x="33897" y="23696"/>
                </a:lnTo>
                <a:lnTo>
                  <a:pt x="34267" y="24102"/>
                </a:lnTo>
                <a:lnTo>
                  <a:pt x="34655" y="24507"/>
                </a:lnTo>
                <a:lnTo>
                  <a:pt x="34637" y="24419"/>
                </a:lnTo>
                <a:lnTo>
                  <a:pt x="34602" y="24348"/>
                </a:lnTo>
                <a:lnTo>
                  <a:pt x="34496" y="24225"/>
                </a:lnTo>
                <a:lnTo>
                  <a:pt x="34003" y="23608"/>
                </a:lnTo>
                <a:lnTo>
                  <a:pt x="33492" y="22992"/>
                </a:lnTo>
                <a:lnTo>
                  <a:pt x="33404" y="22904"/>
                </a:lnTo>
                <a:lnTo>
                  <a:pt x="33298" y="22798"/>
                </a:lnTo>
                <a:lnTo>
                  <a:pt x="33087" y="22639"/>
                </a:lnTo>
                <a:lnTo>
                  <a:pt x="33069" y="22604"/>
                </a:lnTo>
                <a:lnTo>
                  <a:pt x="33052" y="22569"/>
                </a:lnTo>
                <a:lnTo>
                  <a:pt x="33052" y="22410"/>
                </a:lnTo>
                <a:close/>
                <a:moveTo>
                  <a:pt x="45138" y="28806"/>
                </a:moveTo>
                <a:lnTo>
                  <a:pt x="45226" y="28823"/>
                </a:lnTo>
                <a:lnTo>
                  <a:pt x="45332" y="28858"/>
                </a:lnTo>
                <a:lnTo>
                  <a:pt x="45420" y="28894"/>
                </a:lnTo>
                <a:lnTo>
                  <a:pt x="45931" y="29140"/>
                </a:lnTo>
                <a:lnTo>
                  <a:pt x="45543" y="29316"/>
                </a:lnTo>
                <a:lnTo>
                  <a:pt x="45349" y="29387"/>
                </a:lnTo>
                <a:lnTo>
                  <a:pt x="45156" y="29440"/>
                </a:lnTo>
                <a:lnTo>
                  <a:pt x="44962" y="29475"/>
                </a:lnTo>
                <a:lnTo>
                  <a:pt x="44768" y="29510"/>
                </a:lnTo>
                <a:lnTo>
                  <a:pt x="44380" y="29510"/>
                </a:lnTo>
                <a:lnTo>
                  <a:pt x="44222" y="29493"/>
                </a:lnTo>
                <a:lnTo>
                  <a:pt x="44046" y="29440"/>
                </a:lnTo>
                <a:lnTo>
                  <a:pt x="43887" y="29369"/>
                </a:lnTo>
                <a:lnTo>
                  <a:pt x="43728" y="29264"/>
                </a:lnTo>
                <a:lnTo>
                  <a:pt x="43922" y="29176"/>
                </a:lnTo>
                <a:lnTo>
                  <a:pt x="44292" y="29035"/>
                </a:lnTo>
                <a:lnTo>
                  <a:pt x="44645" y="28894"/>
                </a:lnTo>
                <a:lnTo>
                  <a:pt x="44838" y="28823"/>
                </a:lnTo>
                <a:lnTo>
                  <a:pt x="44944" y="28806"/>
                </a:lnTo>
                <a:close/>
                <a:moveTo>
                  <a:pt x="42072" y="27643"/>
                </a:moveTo>
                <a:lnTo>
                  <a:pt x="42002" y="27748"/>
                </a:lnTo>
                <a:lnTo>
                  <a:pt x="41914" y="27837"/>
                </a:lnTo>
                <a:lnTo>
                  <a:pt x="41738" y="27978"/>
                </a:lnTo>
                <a:lnTo>
                  <a:pt x="41420" y="28295"/>
                </a:lnTo>
                <a:lnTo>
                  <a:pt x="41086" y="28612"/>
                </a:lnTo>
                <a:lnTo>
                  <a:pt x="40927" y="28753"/>
                </a:lnTo>
                <a:lnTo>
                  <a:pt x="40857" y="28841"/>
                </a:lnTo>
                <a:lnTo>
                  <a:pt x="40821" y="28947"/>
                </a:lnTo>
                <a:lnTo>
                  <a:pt x="41491" y="28524"/>
                </a:lnTo>
                <a:lnTo>
                  <a:pt x="41914" y="28647"/>
                </a:lnTo>
                <a:lnTo>
                  <a:pt x="41826" y="28717"/>
                </a:lnTo>
                <a:lnTo>
                  <a:pt x="41773" y="28770"/>
                </a:lnTo>
                <a:lnTo>
                  <a:pt x="41350" y="28964"/>
                </a:lnTo>
                <a:lnTo>
                  <a:pt x="41121" y="29070"/>
                </a:lnTo>
                <a:lnTo>
                  <a:pt x="40892" y="29193"/>
                </a:lnTo>
                <a:lnTo>
                  <a:pt x="40680" y="29334"/>
                </a:lnTo>
                <a:lnTo>
                  <a:pt x="40504" y="29510"/>
                </a:lnTo>
                <a:lnTo>
                  <a:pt x="40416" y="29563"/>
                </a:lnTo>
                <a:lnTo>
                  <a:pt x="40399" y="29422"/>
                </a:lnTo>
                <a:lnTo>
                  <a:pt x="40399" y="29264"/>
                </a:lnTo>
                <a:lnTo>
                  <a:pt x="40434" y="29123"/>
                </a:lnTo>
                <a:lnTo>
                  <a:pt x="40487" y="28964"/>
                </a:lnTo>
                <a:lnTo>
                  <a:pt x="40557" y="28823"/>
                </a:lnTo>
                <a:lnTo>
                  <a:pt x="40628" y="28665"/>
                </a:lnTo>
                <a:lnTo>
                  <a:pt x="40733" y="28524"/>
                </a:lnTo>
                <a:lnTo>
                  <a:pt x="40839" y="28383"/>
                </a:lnTo>
                <a:lnTo>
                  <a:pt x="40962" y="28259"/>
                </a:lnTo>
                <a:lnTo>
                  <a:pt x="41103" y="28136"/>
                </a:lnTo>
                <a:lnTo>
                  <a:pt x="41244" y="28013"/>
                </a:lnTo>
                <a:lnTo>
                  <a:pt x="41403" y="27907"/>
                </a:lnTo>
                <a:lnTo>
                  <a:pt x="41561" y="27819"/>
                </a:lnTo>
                <a:lnTo>
                  <a:pt x="41738" y="27748"/>
                </a:lnTo>
                <a:lnTo>
                  <a:pt x="41896" y="27678"/>
                </a:lnTo>
                <a:lnTo>
                  <a:pt x="42072" y="27643"/>
                </a:lnTo>
                <a:close/>
                <a:moveTo>
                  <a:pt x="26656" y="27079"/>
                </a:moveTo>
                <a:lnTo>
                  <a:pt x="26727" y="27149"/>
                </a:lnTo>
                <a:lnTo>
                  <a:pt x="26780" y="27202"/>
                </a:lnTo>
                <a:lnTo>
                  <a:pt x="26885" y="27361"/>
                </a:lnTo>
                <a:lnTo>
                  <a:pt x="27026" y="27519"/>
                </a:lnTo>
                <a:lnTo>
                  <a:pt x="27167" y="27660"/>
                </a:lnTo>
                <a:lnTo>
                  <a:pt x="27326" y="27784"/>
                </a:lnTo>
                <a:lnTo>
                  <a:pt x="27573" y="27960"/>
                </a:lnTo>
                <a:lnTo>
                  <a:pt x="27802" y="28154"/>
                </a:lnTo>
                <a:lnTo>
                  <a:pt x="27925" y="28242"/>
                </a:lnTo>
                <a:lnTo>
                  <a:pt x="28048" y="28312"/>
                </a:lnTo>
                <a:lnTo>
                  <a:pt x="28172" y="28347"/>
                </a:lnTo>
                <a:lnTo>
                  <a:pt x="28312" y="28365"/>
                </a:lnTo>
                <a:lnTo>
                  <a:pt x="28436" y="28524"/>
                </a:lnTo>
                <a:lnTo>
                  <a:pt x="28559" y="28682"/>
                </a:lnTo>
                <a:lnTo>
                  <a:pt x="28682" y="28823"/>
                </a:lnTo>
                <a:lnTo>
                  <a:pt x="28841" y="28947"/>
                </a:lnTo>
                <a:lnTo>
                  <a:pt x="28982" y="29070"/>
                </a:lnTo>
                <a:lnTo>
                  <a:pt x="29141" y="29193"/>
                </a:lnTo>
                <a:lnTo>
                  <a:pt x="29475" y="29387"/>
                </a:lnTo>
                <a:lnTo>
                  <a:pt x="30250" y="29863"/>
                </a:lnTo>
                <a:lnTo>
                  <a:pt x="30233" y="29916"/>
                </a:lnTo>
                <a:lnTo>
                  <a:pt x="29986" y="29827"/>
                </a:lnTo>
                <a:lnTo>
                  <a:pt x="29669" y="29686"/>
                </a:lnTo>
                <a:lnTo>
                  <a:pt x="29370" y="29528"/>
                </a:lnTo>
                <a:lnTo>
                  <a:pt x="29070" y="29352"/>
                </a:lnTo>
                <a:lnTo>
                  <a:pt x="28771" y="29158"/>
                </a:lnTo>
                <a:lnTo>
                  <a:pt x="28348" y="28876"/>
                </a:lnTo>
                <a:lnTo>
                  <a:pt x="27943" y="28577"/>
                </a:lnTo>
                <a:lnTo>
                  <a:pt x="27537" y="28277"/>
                </a:lnTo>
                <a:lnTo>
                  <a:pt x="27150" y="27942"/>
                </a:lnTo>
                <a:lnTo>
                  <a:pt x="27009" y="27801"/>
                </a:lnTo>
                <a:lnTo>
                  <a:pt x="26868" y="27643"/>
                </a:lnTo>
                <a:lnTo>
                  <a:pt x="26762" y="27467"/>
                </a:lnTo>
                <a:lnTo>
                  <a:pt x="26692" y="27255"/>
                </a:lnTo>
                <a:lnTo>
                  <a:pt x="26674" y="27202"/>
                </a:lnTo>
                <a:lnTo>
                  <a:pt x="26656" y="27079"/>
                </a:lnTo>
                <a:close/>
                <a:moveTo>
                  <a:pt x="43975" y="28700"/>
                </a:moveTo>
                <a:lnTo>
                  <a:pt x="44257" y="28717"/>
                </a:lnTo>
                <a:lnTo>
                  <a:pt x="44327" y="28735"/>
                </a:lnTo>
                <a:lnTo>
                  <a:pt x="44398" y="28770"/>
                </a:lnTo>
                <a:lnTo>
                  <a:pt x="44380" y="28806"/>
                </a:lnTo>
                <a:lnTo>
                  <a:pt x="44345" y="28841"/>
                </a:lnTo>
                <a:lnTo>
                  <a:pt x="44028" y="28964"/>
                </a:lnTo>
                <a:lnTo>
                  <a:pt x="43711" y="29087"/>
                </a:lnTo>
                <a:lnTo>
                  <a:pt x="43376" y="29176"/>
                </a:lnTo>
                <a:lnTo>
                  <a:pt x="43024" y="29228"/>
                </a:lnTo>
                <a:lnTo>
                  <a:pt x="42742" y="29228"/>
                </a:lnTo>
                <a:lnTo>
                  <a:pt x="42460" y="29193"/>
                </a:lnTo>
                <a:lnTo>
                  <a:pt x="42284" y="29176"/>
                </a:lnTo>
                <a:lnTo>
                  <a:pt x="42125" y="29193"/>
                </a:lnTo>
                <a:lnTo>
                  <a:pt x="41949" y="29246"/>
                </a:lnTo>
                <a:lnTo>
                  <a:pt x="41879" y="29281"/>
                </a:lnTo>
                <a:lnTo>
                  <a:pt x="41790" y="29334"/>
                </a:lnTo>
                <a:lnTo>
                  <a:pt x="41879" y="29352"/>
                </a:lnTo>
                <a:lnTo>
                  <a:pt x="41949" y="29352"/>
                </a:lnTo>
                <a:lnTo>
                  <a:pt x="42108" y="29334"/>
                </a:lnTo>
                <a:lnTo>
                  <a:pt x="42301" y="29316"/>
                </a:lnTo>
                <a:lnTo>
                  <a:pt x="42495" y="29299"/>
                </a:lnTo>
                <a:lnTo>
                  <a:pt x="42707" y="29316"/>
                </a:lnTo>
                <a:lnTo>
                  <a:pt x="42900" y="29369"/>
                </a:lnTo>
                <a:lnTo>
                  <a:pt x="43024" y="29405"/>
                </a:lnTo>
                <a:lnTo>
                  <a:pt x="43147" y="29457"/>
                </a:lnTo>
                <a:lnTo>
                  <a:pt x="43253" y="29528"/>
                </a:lnTo>
                <a:lnTo>
                  <a:pt x="43358" y="29598"/>
                </a:lnTo>
                <a:lnTo>
                  <a:pt x="43447" y="29669"/>
                </a:lnTo>
                <a:lnTo>
                  <a:pt x="43552" y="29757"/>
                </a:lnTo>
                <a:lnTo>
                  <a:pt x="43640" y="29863"/>
                </a:lnTo>
                <a:lnTo>
                  <a:pt x="43711" y="29986"/>
                </a:lnTo>
                <a:lnTo>
                  <a:pt x="43482" y="29933"/>
                </a:lnTo>
                <a:lnTo>
                  <a:pt x="43270" y="29863"/>
                </a:lnTo>
                <a:lnTo>
                  <a:pt x="43059" y="29792"/>
                </a:lnTo>
                <a:lnTo>
                  <a:pt x="42848" y="29739"/>
                </a:lnTo>
                <a:lnTo>
                  <a:pt x="42407" y="29651"/>
                </a:lnTo>
                <a:lnTo>
                  <a:pt x="41949" y="29563"/>
                </a:lnTo>
                <a:lnTo>
                  <a:pt x="41526" y="29493"/>
                </a:lnTo>
                <a:lnTo>
                  <a:pt x="41050" y="29440"/>
                </a:lnTo>
                <a:lnTo>
                  <a:pt x="41156" y="29352"/>
                </a:lnTo>
                <a:lnTo>
                  <a:pt x="41227" y="29299"/>
                </a:lnTo>
                <a:lnTo>
                  <a:pt x="41491" y="29158"/>
                </a:lnTo>
                <a:lnTo>
                  <a:pt x="41755" y="29052"/>
                </a:lnTo>
                <a:lnTo>
                  <a:pt x="42037" y="28964"/>
                </a:lnTo>
                <a:lnTo>
                  <a:pt x="42301" y="28911"/>
                </a:lnTo>
                <a:lnTo>
                  <a:pt x="43006" y="28806"/>
                </a:lnTo>
                <a:lnTo>
                  <a:pt x="43711" y="28717"/>
                </a:lnTo>
                <a:lnTo>
                  <a:pt x="43852" y="28700"/>
                </a:lnTo>
                <a:close/>
                <a:moveTo>
                  <a:pt x="41614" y="29775"/>
                </a:moveTo>
                <a:lnTo>
                  <a:pt x="41931" y="29792"/>
                </a:lnTo>
                <a:lnTo>
                  <a:pt x="42231" y="29845"/>
                </a:lnTo>
                <a:lnTo>
                  <a:pt x="42495" y="29916"/>
                </a:lnTo>
                <a:lnTo>
                  <a:pt x="42742" y="30021"/>
                </a:lnTo>
                <a:lnTo>
                  <a:pt x="42724" y="30056"/>
                </a:lnTo>
                <a:lnTo>
                  <a:pt x="42689" y="30074"/>
                </a:lnTo>
                <a:lnTo>
                  <a:pt x="42618" y="30074"/>
                </a:lnTo>
                <a:lnTo>
                  <a:pt x="41403" y="30004"/>
                </a:lnTo>
                <a:lnTo>
                  <a:pt x="40874" y="29986"/>
                </a:lnTo>
                <a:lnTo>
                  <a:pt x="40522" y="29951"/>
                </a:lnTo>
                <a:lnTo>
                  <a:pt x="40628" y="29916"/>
                </a:lnTo>
                <a:lnTo>
                  <a:pt x="40751" y="29863"/>
                </a:lnTo>
                <a:lnTo>
                  <a:pt x="41015" y="29810"/>
                </a:lnTo>
                <a:lnTo>
                  <a:pt x="41315" y="29775"/>
                </a:lnTo>
                <a:close/>
                <a:moveTo>
                  <a:pt x="29792" y="28207"/>
                </a:moveTo>
                <a:lnTo>
                  <a:pt x="29881" y="28242"/>
                </a:lnTo>
                <a:lnTo>
                  <a:pt x="30021" y="28347"/>
                </a:lnTo>
                <a:lnTo>
                  <a:pt x="30162" y="28453"/>
                </a:lnTo>
                <a:lnTo>
                  <a:pt x="30391" y="28612"/>
                </a:lnTo>
                <a:lnTo>
                  <a:pt x="30620" y="28770"/>
                </a:lnTo>
                <a:lnTo>
                  <a:pt x="30867" y="28911"/>
                </a:lnTo>
                <a:lnTo>
                  <a:pt x="31114" y="29052"/>
                </a:lnTo>
                <a:lnTo>
                  <a:pt x="31360" y="29176"/>
                </a:lnTo>
                <a:lnTo>
                  <a:pt x="31625" y="29281"/>
                </a:lnTo>
                <a:lnTo>
                  <a:pt x="31889" y="29369"/>
                </a:lnTo>
                <a:lnTo>
                  <a:pt x="32171" y="29457"/>
                </a:lnTo>
                <a:lnTo>
                  <a:pt x="32699" y="29581"/>
                </a:lnTo>
                <a:lnTo>
                  <a:pt x="32858" y="29634"/>
                </a:lnTo>
                <a:lnTo>
                  <a:pt x="32876" y="29651"/>
                </a:lnTo>
                <a:lnTo>
                  <a:pt x="32893" y="29704"/>
                </a:lnTo>
                <a:lnTo>
                  <a:pt x="32770" y="29792"/>
                </a:lnTo>
                <a:lnTo>
                  <a:pt x="32629" y="29863"/>
                </a:lnTo>
                <a:lnTo>
                  <a:pt x="32488" y="29933"/>
                </a:lnTo>
                <a:lnTo>
                  <a:pt x="32329" y="29968"/>
                </a:lnTo>
                <a:lnTo>
                  <a:pt x="32259" y="29986"/>
                </a:lnTo>
                <a:lnTo>
                  <a:pt x="32171" y="29986"/>
                </a:lnTo>
                <a:lnTo>
                  <a:pt x="32012" y="29951"/>
                </a:lnTo>
                <a:lnTo>
                  <a:pt x="31871" y="29898"/>
                </a:lnTo>
                <a:lnTo>
                  <a:pt x="31713" y="29880"/>
                </a:lnTo>
                <a:lnTo>
                  <a:pt x="31801" y="30092"/>
                </a:lnTo>
                <a:lnTo>
                  <a:pt x="31642" y="30127"/>
                </a:lnTo>
                <a:lnTo>
                  <a:pt x="31484" y="30145"/>
                </a:lnTo>
                <a:lnTo>
                  <a:pt x="31325" y="30162"/>
                </a:lnTo>
                <a:lnTo>
                  <a:pt x="31167" y="30162"/>
                </a:lnTo>
                <a:lnTo>
                  <a:pt x="31026" y="30145"/>
                </a:lnTo>
                <a:lnTo>
                  <a:pt x="30867" y="30109"/>
                </a:lnTo>
                <a:lnTo>
                  <a:pt x="30726" y="30074"/>
                </a:lnTo>
                <a:lnTo>
                  <a:pt x="30568" y="30021"/>
                </a:lnTo>
                <a:lnTo>
                  <a:pt x="30515" y="29986"/>
                </a:lnTo>
                <a:lnTo>
                  <a:pt x="30480" y="29951"/>
                </a:lnTo>
                <a:lnTo>
                  <a:pt x="30462" y="29933"/>
                </a:lnTo>
                <a:lnTo>
                  <a:pt x="30444" y="29880"/>
                </a:lnTo>
                <a:lnTo>
                  <a:pt x="30409" y="29827"/>
                </a:lnTo>
                <a:lnTo>
                  <a:pt x="30339" y="29739"/>
                </a:lnTo>
                <a:lnTo>
                  <a:pt x="30127" y="29616"/>
                </a:lnTo>
                <a:lnTo>
                  <a:pt x="29722" y="29334"/>
                </a:lnTo>
                <a:lnTo>
                  <a:pt x="28982" y="28788"/>
                </a:lnTo>
                <a:lnTo>
                  <a:pt x="28912" y="28735"/>
                </a:lnTo>
                <a:lnTo>
                  <a:pt x="28859" y="28682"/>
                </a:lnTo>
                <a:lnTo>
                  <a:pt x="28823" y="28612"/>
                </a:lnTo>
                <a:lnTo>
                  <a:pt x="28771" y="28506"/>
                </a:lnTo>
                <a:lnTo>
                  <a:pt x="28806" y="28471"/>
                </a:lnTo>
                <a:lnTo>
                  <a:pt x="28841" y="28436"/>
                </a:lnTo>
                <a:lnTo>
                  <a:pt x="28912" y="28436"/>
                </a:lnTo>
                <a:lnTo>
                  <a:pt x="29088" y="28453"/>
                </a:lnTo>
                <a:lnTo>
                  <a:pt x="29264" y="28488"/>
                </a:lnTo>
                <a:lnTo>
                  <a:pt x="29422" y="28559"/>
                </a:lnTo>
                <a:lnTo>
                  <a:pt x="29581" y="28665"/>
                </a:lnTo>
                <a:lnTo>
                  <a:pt x="30656" y="29369"/>
                </a:lnTo>
                <a:lnTo>
                  <a:pt x="30744" y="29422"/>
                </a:lnTo>
                <a:lnTo>
                  <a:pt x="30797" y="29440"/>
                </a:lnTo>
                <a:lnTo>
                  <a:pt x="30850" y="29440"/>
                </a:lnTo>
                <a:lnTo>
                  <a:pt x="30761" y="29352"/>
                </a:lnTo>
                <a:lnTo>
                  <a:pt x="30673" y="29264"/>
                </a:lnTo>
                <a:lnTo>
                  <a:pt x="29757" y="28541"/>
                </a:lnTo>
                <a:lnTo>
                  <a:pt x="29581" y="28400"/>
                </a:lnTo>
                <a:lnTo>
                  <a:pt x="29651" y="28277"/>
                </a:lnTo>
                <a:lnTo>
                  <a:pt x="29687" y="28242"/>
                </a:lnTo>
                <a:lnTo>
                  <a:pt x="29722" y="28224"/>
                </a:lnTo>
                <a:lnTo>
                  <a:pt x="29757" y="28207"/>
                </a:lnTo>
                <a:close/>
                <a:moveTo>
                  <a:pt x="25247" y="27343"/>
                </a:moveTo>
                <a:lnTo>
                  <a:pt x="25353" y="27361"/>
                </a:lnTo>
                <a:lnTo>
                  <a:pt x="25476" y="27379"/>
                </a:lnTo>
                <a:lnTo>
                  <a:pt x="25582" y="27414"/>
                </a:lnTo>
                <a:lnTo>
                  <a:pt x="26498" y="27748"/>
                </a:lnTo>
                <a:lnTo>
                  <a:pt x="26656" y="27819"/>
                </a:lnTo>
                <a:lnTo>
                  <a:pt x="26797" y="27907"/>
                </a:lnTo>
                <a:lnTo>
                  <a:pt x="26833" y="27960"/>
                </a:lnTo>
                <a:lnTo>
                  <a:pt x="26885" y="28048"/>
                </a:lnTo>
                <a:lnTo>
                  <a:pt x="26780" y="28048"/>
                </a:lnTo>
                <a:lnTo>
                  <a:pt x="26674" y="28030"/>
                </a:lnTo>
                <a:lnTo>
                  <a:pt x="26498" y="27978"/>
                </a:lnTo>
                <a:lnTo>
                  <a:pt x="26304" y="27925"/>
                </a:lnTo>
                <a:lnTo>
                  <a:pt x="26110" y="27907"/>
                </a:lnTo>
                <a:lnTo>
                  <a:pt x="26110" y="27907"/>
                </a:lnTo>
                <a:lnTo>
                  <a:pt x="26234" y="27995"/>
                </a:lnTo>
                <a:lnTo>
                  <a:pt x="26374" y="28048"/>
                </a:lnTo>
                <a:lnTo>
                  <a:pt x="26621" y="28154"/>
                </a:lnTo>
                <a:lnTo>
                  <a:pt x="26974" y="28295"/>
                </a:lnTo>
                <a:lnTo>
                  <a:pt x="27308" y="28436"/>
                </a:lnTo>
                <a:lnTo>
                  <a:pt x="27432" y="28488"/>
                </a:lnTo>
                <a:lnTo>
                  <a:pt x="27537" y="28559"/>
                </a:lnTo>
                <a:lnTo>
                  <a:pt x="27643" y="28647"/>
                </a:lnTo>
                <a:lnTo>
                  <a:pt x="27749" y="28770"/>
                </a:lnTo>
                <a:lnTo>
                  <a:pt x="27749" y="28770"/>
                </a:lnTo>
                <a:lnTo>
                  <a:pt x="27590" y="28753"/>
                </a:lnTo>
                <a:lnTo>
                  <a:pt x="27484" y="28735"/>
                </a:lnTo>
                <a:lnTo>
                  <a:pt x="26374" y="28418"/>
                </a:lnTo>
                <a:lnTo>
                  <a:pt x="25828" y="28259"/>
                </a:lnTo>
                <a:lnTo>
                  <a:pt x="25740" y="28242"/>
                </a:lnTo>
                <a:lnTo>
                  <a:pt x="25635" y="28277"/>
                </a:lnTo>
                <a:lnTo>
                  <a:pt x="25881" y="28365"/>
                </a:lnTo>
                <a:lnTo>
                  <a:pt x="28101" y="29052"/>
                </a:lnTo>
                <a:lnTo>
                  <a:pt x="28224" y="29087"/>
                </a:lnTo>
                <a:lnTo>
                  <a:pt x="28348" y="29140"/>
                </a:lnTo>
                <a:lnTo>
                  <a:pt x="28418" y="29193"/>
                </a:lnTo>
                <a:lnTo>
                  <a:pt x="28471" y="29246"/>
                </a:lnTo>
                <a:lnTo>
                  <a:pt x="28436" y="29299"/>
                </a:lnTo>
                <a:lnTo>
                  <a:pt x="28401" y="29316"/>
                </a:lnTo>
                <a:lnTo>
                  <a:pt x="28312" y="29316"/>
                </a:lnTo>
                <a:lnTo>
                  <a:pt x="27784" y="29228"/>
                </a:lnTo>
                <a:lnTo>
                  <a:pt x="27255" y="29140"/>
                </a:lnTo>
                <a:lnTo>
                  <a:pt x="26833" y="29070"/>
                </a:lnTo>
                <a:lnTo>
                  <a:pt x="26621" y="29035"/>
                </a:lnTo>
                <a:lnTo>
                  <a:pt x="26410" y="29017"/>
                </a:lnTo>
                <a:lnTo>
                  <a:pt x="26410" y="29017"/>
                </a:lnTo>
                <a:lnTo>
                  <a:pt x="26604" y="29087"/>
                </a:lnTo>
                <a:lnTo>
                  <a:pt x="26780" y="29158"/>
                </a:lnTo>
                <a:lnTo>
                  <a:pt x="27220" y="29281"/>
                </a:lnTo>
                <a:lnTo>
                  <a:pt x="27678" y="29369"/>
                </a:lnTo>
                <a:lnTo>
                  <a:pt x="28136" y="29440"/>
                </a:lnTo>
                <a:lnTo>
                  <a:pt x="28365" y="29457"/>
                </a:lnTo>
                <a:lnTo>
                  <a:pt x="28612" y="29457"/>
                </a:lnTo>
                <a:lnTo>
                  <a:pt x="28771" y="29475"/>
                </a:lnTo>
                <a:lnTo>
                  <a:pt x="28929" y="29510"/>
                </a:lnTo>
                <a:lnTo>
                  <a:pt x="28964" y="29528"/>
                </a:lnTo>
                <a:lnTo>
                  <a:pt x="29000" y="29563"/>
                </a:lnTo>
                <a:lnTo>
                  <a:pt x="29070" y="29634"/>
                </a:lnTo>
                <a:lnTo>
                  <a:pt x="29000" y="29722"/>
                </a:lnTo>
                <a:lnTo>
                  <a:pt x="28912" y="29775"/>
                </a:lnTo>
                <a:lnTo>
                  <a:pt x="28823" y="29792"/>
                </a:lnTo>
                <a:lnTo>
                  <a:pt x="28735" y="29792"/>
                </a:lnTo>
                <a:lnTo>
                  <a:pt x="28365" y="29739"/>
                </a:lnTo>
                <a:lnTo>
                  <a:pt x="27995" y="29686"/>
                </a:lnTo>
                <a:lnTo>
                  <a:pt x="26604" y="29457"/>
                </a:lnTo>
                <a:lnTo>
                  <a:pt x="26374" y="29457"/>
                </a:lnTo>
                <a:lnTo>
                  <a:pt x="26374" y="29493"/>
                </a:lnTo>
                <a:lnTo>
                  <a:pt x="26427" y="29528"/>
                </a:lnTo>
                <a:lnTo>
                  <a:pt x="26480" y="29546"/>
                </a:lnTo>
                <a:lnTo>
                  <a:pt x="26974" y="29686"/>
                </a:lnTo>
                <a:lnTo>
                  <a:pt x="27449" y="29792"/>
                </a:lnTo>
                <a:lnTo>
                  <a:pt x="27943" y="29863"/>
                </a:lnTo>
                <a:lnTo>
                  <a:pt x="28436" y="29916"/>
                </a:lnTo>
                <a:lnTo>
                  <a:pt x="28665" y="29933"/>
                </a:lnTo>
                <a:lnTo>
                  <a:pt x="28894" y="29933"/>
                </a:lnTo>
                <a:lnTo>
                  <a:pt x="29123" y="29916"/>
                </a:lnTo>
                <a:lnTo>
                  <a:pt x="29334" y="29863"/>
                </a:lnTo>
                <a:lnTo>
                  <a:pt x="29440" y="29845"/>
                </a:lnTo>
                <a:lnTo>
                  <a:pt x="29528" y="29845"/>
                </a:lnTo>
                <a:lnTo>
                  <a:pt x="29563" y="29863"/>
                </a:lnTo>
                <a:lnTo>
                  <a:pt x="29599" y="29880"/>
                </a:lnTo>
                <a:lnTo>
                  <a:pt x="29634" y="29933"/>
                </a:lnTo>
                <a:lnTo>
                  <a:pt x="29669" y="29968"/>
                </a:lnTo>
                <a:lnTo>
                  <a:pt x="29616" y="30021"/>
                </a:lnTo>
                <a:lnTo>
                  <a:pt x="29563" y="30056"/>
                </a:lnTo>
                <a:lnTo>
                  <a:pt x="29387" y="30109"/>
                </a:lnTo>
                <a:lnTo>
                  <a:pt x="29211" y="30145"/>
                </a:lnTo>
                <a:lnTo>
                  <a:pt x="29035" y="30162"/>
                </a:lnTo>
                <a:lnTo>
                  <a:pt x="28841" y="30162"/>
                </a:lnTo>
                <a:lnTo>
                  <a:pt x="28436" y="30180"/>
                </a:lnTo>
                <a:lnTo>
                  <a:pt x="27696" y="30180"/>
                </a:lnTo>
                <a:lnTo>
                  <a:pt x="27661" y="30250"/>
                </a:lnTo>
                <a:lnTo>
                  <a:pt x="27643" y="30303"/>
                </a:lnTo>
                <a:lnTo>
                  <a:pt x="27608" y="30356"/>
                </a:lnTo>
                <a:lnTo>
                  <a:pt x="27573" y="30374"/>
                </a:lnTo>
                <a:lnTo>
                  <a:pt x="27520" y="30391"/>
                </a:lnTo>
                <a:lnTo>
                  <a:pt x="27273" y="30391"/>
                </a:lnTo>
                <a:lnTo>
                  <a:pt x="27150" y="30374"/>
                </a:lnTo>
                <a:lnTo>
                  <a:pt x="27026" y="30338"/>
                </a:lnTo>
                <a:lnTo>
                  <a:pt x="26797" y="30250"/>
                </a:lnTo>
                <a:lnTo>
                  <a:pt x="26586" y="30162"/>
                </a:lnTo>
                <a:lnTo>
                  <a:pt x="26339" y="30039"/>
                </a:lnTo>
                <a:lnTo>
                  <a:pt x="26234" y="29968"/>
                </a:lnTo>
                <a:lnTo>
                  <a:pt x="26128" y="29880"/>
                </a:lnTo>
                <a:lnTo>
                  <a:pt x="25987" y="29775"/>
                </a:lnTo>
                <a:lnTo>
                  <a:pt x="25846" y="29669"/>
                </a:lnTo>
                <a:lnTo>
                  <a:pt x="25687" y="29598"/>
                </a:lnTo>
                <a:lnTo>
                  <a:pt x="25529" y="29510"/>
                </a:lnTo>
                <a:lnTo>
                  <a:pt x="24754" y="29193"/>
                </a:lnTo>
                <a:lnTo>
                  <a:pt x="24648" y="29123"/>
                </a:lnTo>
                <a:lnTo>
                  <a:pt x="24542" y="29070"/>
                </a:lnTo>
                <a:lnTo>
                  <a:pt x="24454" y="28999"/>
                </a:lnTo>
                <a:lnTo>
                  <a:pt x="24366" y="28911"/>
                </a:lnTo>
                <a:lnTo>
                  <a:pt x="24296" y="28823"/>
                </a:lnTo>
                <a:lnTo>
                  <a:pt x="24243" y="28717"/>
                </a:lnTo>
                <a:lnTo>
                  <a:pt x="24190" y="28612"/>
                </a:lnTo>
                <a:lnTo>
                  <a:pt x="24137" y="28506"/>
                </a:lnTo>
                <a:lnTo>
                  <a:pt x="24119" y="28365"/>
                </a:lnTo>
                <a:lnTo>
                  <a:pt x="24102" y="28224"/>
                </a:lnTo>
                <a:lnTo>
                  <a:pt x="24137" y="28083"/>
                </a:lnTo>
                <a:lnTo>
                  <a:pt x="24207" y="27942"/>
                </a:lnTo>
                <a:lnTo>
                  <a:pt x="24296" y="27801"/>
                </a:lnTo>
                <a:lnTo>
                  <a:pt x="24436" y="27660"/>
                </a:lnTo>
                <a:lnTo>
                  <a:pt x="24577" y="27537"/>
                </a:lnTo>
                <a:lnTo>
                  <a:pt x="24754" y="27431"/>
                </a:lnTo>
                <a:lnTo>
                  <a:pt x="24947" y="27379"/>
                </a:lnTo>
                <a:lnTo>
                  <a:pt x="25141" y="27343"/>
                </a:lnTo>
                <a:close/>
                <a:moveTo>
                  <a:pt x="30092" y="30109"/>
                </a:moveTo>
                <a:lnTo>
                  <a:pt x="30162" y="30127"/>
                </a:lnTo>
                <a:lnTo>
                  <a:pt x="30233" y="30162"/>
                </a:lnTo>
                <a:lnTo>
                  <a:pt x="30303" y="30197"/>
                </a:lnTo>
                <a:lnTo>
                  <a:pt x="30391" y="30250"/>
                </a:lnTo>
                <a:lnTo>
                  <a:pt x="30233" y="30303"/>
                </a:lnTo>
                <a:lnTo>
                  <a:pt x="30092" y="30356"/>
                </a:lnTo>
                <a:lnTo>
                  <a:pt x="29933" y="30374"/>
                </a:lnTo>
                <a:lnTo>
                  <a:pt x="29775" y="30391"/>
                </a:lnTo>
                <a:lnTo>
                  <a:pt x="29599" y="30409"/>
                </a:lnTo>
                <a:lnTo>
                  <a:pt x="29405" y="30409"/>
                </a:lnTo>
                <a:lnTo>
                  <a:pt x="28964" y="30374"/>
                </a:lnTo>
                <a:lnTo>
                  <a:pt x="29141" y="30303"/>
                </a:lnTo>
                <a:lnTo>
                  <a:pt x="29792" y="30145"/>
                </a:lnTo>
                <a:lnTo>
                  <a:pt x="29933" y="30109"/>
                </a:lnTo>
                <a:close/>
                <a:moveTo>
                  <a:pt x="39588" y="29933"/>
                </a:moveTo>
                <a:lnTo>
                  <a:pt x="39623" y="29951"/>
                </a:lnTo>
                <a:lnTo>
                  <a:pt x="39641" y="29986"/>
                </a:lnTo>
                <a:lnTo>
                  <a:pt x="39623" y="30004"/>
                </a:lnTo>
                <a:lnTo>
                  <a:pt x="39606" y="30039"/>
                </a:lnTo>
                <a:lnTo>
                  <a:pt x="39430" y="30162"/>
                </a:lnTo>
                <a:lnTo>
                  <a:pt x="39341" y="30215"/>
                </a:lnTo>
                <a:lnTo>
                  <a:pt x="39236" y="30250"/>
                </a:lnTo>
                <a:lnTo>
                  <a:pt x="39201" y="30321"/>
                </a:lnTo>
                <a:lnTo>
                  <a:pt x="39148" y="30374"/>
                </a:lnTo>
                <a:lnTo>
                  <a:pt x="39077" y="30409"/>
                </a:lnTo>
                <a:lnTo>
                  <a:pt x="39007" y="30426"/>
                </a:lnTo>
                <a:lnTo>
                  <a:pt x="39060" y="30356"/>
                </a:lnTo>
                <a:lnTo>
                  <a:pt x="39095" y="30303"/>
                </a:lnTo>
                <a:lnTo>
                  <a:pt x="39165" y="30268"/>
                </a:lnTo>
                <a:lnTo>
                  <a:pt x="39236" y="30250"/>
                </a:lnTo>
                <a:lnTo>
                  <a:pt x="39271" y="30197"/>
                </a:lnTo>
                <a:lnTo>
                  <a:pt x="39306" y="30145"/>
                </a:lnTo>
                <a:lnTo>
                  <a:pt x="39394" y="30056"/>
                </a:lnTo>
                <a:lnTo>
                  <a:pt x="39500" y="30004"/>
                </a:lnTo>
                <a:lnTo>
                  <a:pt x="39588" y="29933"/>
                </a:lnTo>
                <a:close/>
                <a:moveTo>
                  <a:pt x="46213" y="29299"/>
                </a:moveTo>
                <a:lnTo>
                  <a:pt x="46336" y="29334"/>
                </a:lnTo>
                <a:lnTo>
                  <a:pt x="46477" y="29387"/>
                </a:lnTo>
                <a:lnTo>
                  <a:pt x="46970" y="29651"/>
                </a:lnTo>
                <a:lnTo>
                  <a:pt x="47446" y="29916"/>
                </a:lnTo>
                <a:lnTo>
                  <a:pt x="47939" y="30145"/>
                </a:lnTo>
                <a:lnTo>
                  <a:pt x="48186" y="30250"/>
                </a:lnTo>
                <a:lnTo>
                  <a:pt x="48433" y="30338"/>
                </a:lnTo>
                <a:lnTo>
                  <a:pt x="48697" y="30409"/>
                </a:lnTo>
                <a:lnTo>
                  <a:pt x="48961" y="30479"/>
                </a:lnTo>
                <a:lnTo>
                  <a:pt x="48996" y="30497"/>
                </a:lnTo>
                <a:lnTo>
                  <a:pt x="49049" y="30532"/>
                </a:lnTo>
                <a:lnTo>
                  <a:pt x="49049" y="30550"/>
                </a:lnTo>
                <a:lnTo>
                  <a:pt x="48785" y="30603"/>
                </a:lnTo>
                <a:lnTo>
                  <a:pt x="48186" y="30603"/>
                </a:lnTo>
                <a:lnTo>
                  <a:pt x="47869" y="30567"/>
                </a:lnTo>
                <a:lnTo>
                  <a:pt x="47552" y="30515"/>
                </a:lnTo>
                <a:lnTo>
                  <a:pt x="47234" y="30426"/>
                </a:lnTo>
                <a:lnTo>
                  <a:pt x="46970" y="30338"/>
                </a:lnTo>
                <a:lnTo>
                  <a:pt x="46741" y="30233"/>
                </a:lnTo>
                <a:lnTo>
                  <a:pt x="47041" y="30021"/>
                </a:lnTo>
                <a:lnTo>
                  <a:pt x="47023" y="29986"/>
                </a:lnTo>
                <a:lnTo>
                  <a:pt x="46829" y="30021"/>
                </a:lnTo>
                <a:lnTo>
                  <a:pt x="46618" y="30074"/>
                </a:lnTo>
                <a:lnTo>
                  <a:pt x="46406" y="30074"/>
                </a:lnTo>
                <a:lnTo>
                  <a:pt x="46213" y="30056"/>
                </a:lnTo>
                <a:lnTo>
                  <a:pt x="46001" y="30004"/>
                </a:lnTo>
                <a:lnTo>
                  <a:pt x="45543" y="29863"/>
                </a:lnTo>
                <a:lnTo>
                  <a:pt x="45050" y="29686"/>
                </a:lnTo>
                <a:lnTo>
                  <a:pt x="45156" y="29616"/>
                </a:lnTo>
                <a:lnTo>
                  <a:pt x="45208" y="29581"/>
                </a:lnTo>
                <a:lnTo>
                  <a:pt x="45948" y="29334"/>
                </a:lnTo>
                <a:lnTo>
                  <a:pt x="46072" y="29299"/>
                </a:lnTo>
                <a:close/>
                <a:moveTo>
                  <a:pt x="23432" y="29634"/>
                </a:moveTo>
                <a:lnTo>
                  <a:pt x="23503" y="29669"/>
                </a:lnTo>
                <a:lnTo>
                  <a:pt x="23538" y="29686"/>
                </a:lnTo>
                <a:lnTo>
                  <a:pt x="23837" y="30691"/>
                </a:lnTo>
                <a:lnTo>
                  <a:pt x="23837" y="30744"/>
                </a:lnTo>
                <a:lnTo>
                  <a:pt x="23820" y="30779"/>
                </a:lnTo>
                <a:lnTo>
                  <a:pt x="23767" y="30779"/>
                </a:lnTo>
                <a:lnTo>
                  <a:pt x="23749" y="30761"/>
                </a:lnTo>
                <a:lnTo>
                  <a:pt x="23697" y="30708"/>
                </a:lnTo>
                <a:lnTo>
                  <a:pt x="23644" y="30603"/>
                </a:lnTo>
                <a:lnTo>
                  <a:pt x="23556" y="30374"/>
                </a:lnTo>
                <a:lnTo>
                  <a:pt x="23503" y="30127"/>
                </a:lnTo>
                <a:lnTo>
                  <a:pt x="23450" y="29898"/>
                </a:lnTo>
                <a:lnTo>
                  <a:pt x="23432" y="29634"/>
                </a:lnTo>
                <a:close/>
                <a:moveTo>
                  <a:pt x="31131" y="30338"/>
                </a:moveTo>
                <a:lnTo>
                  <a:pt x="31343" y="30374"/>
                </a:lnTo>
                <a:lnTo>
                  <a:pt x="31554" y="30426"/>
                </a:lnTo>
                <a:lnTo>
                  <a:pt x="31466" y="30515"/>
                </a:lnTo>
                <a:lnTo>
                  <a:pt x="31360" y="30603"/>
                </a:lnTo>
                <a:lnTo>
                  <a:pt x="31272" y="30673"/>
                </a:lnTo>
                <a:lnTo>
                  <a:pt x="31167" y="30726"/>
                </a:lnTo>
                <a:lnTo>
                  <a:pt x="31061" y="30761"/>
                </a:lnTo>
                <a:lnTo>
                  <a:pt x="30955" y="30779"/>
                </a:lnTo>
                <a:lnTo>
                  <a:pt x="30726" y="30814"/>
                </a:lnTo>
                <a:lnTo>
                  <a:pt x="30532" y="30814"/>
                </a:lnTo>
                <a:lnTo>
                  <a:pt x="30339" y="30779"/>
                </a:lnTo>
                <a:lnTo>
                  <a:pt x="30250" y="30761"/>
                </a:lnTo>
                <a:lnTo>
                  <a:pt x="30162" y="30708"/>
                </a:lnTo>
                <a:lnTo>
                  <a:pt x="30074" y="30655"/>
                </a:lnTo>
                <a:lnTo>
                  <a:pt x="29986" y="30585"/>
                </a:lnTo>
                <a:lnTo>
                  <a:pt x="30180" y="30497"/>
                </a:lnTo>
                <a:lnTo>
                  <a:pt x="30374" y="30426"/>
                </a:lnTo>
                <a:lnTo>
                  <a:pt x="30550" y="30374"/>
                </a:lnTo>
                <a:lnTo>
                  <a:pt x="30744" y="30338"/>
                </a:lnTo>
                <a:close/>
                <a:moveTo>
                  <a:pt x="23697" y="27519"/>
                </a:moveTo>
                <a:lnTo>
                  <a:pt x="23837" y="27625"/>
                </a:lnTo>
                <a:lnTo>
                  <a:pt x="23873" y="27678"/>
                </a:lnTo>
                <a:lnTo>
                  <a:pt x="23908" y="27731"/>
                </a:lnTo>
                <a:lnTo>
                  <a:pt x="23926" y="27801"/>
                </a:lnTo>
                <a:lnTo>
                  <a:pt x="23943" y="27872"/>
                </a:lnTo>
                <a:lnTo>
                  <a:pt x="23926" y="27942"/>
                </a:lnTo>
                <a:lnTo>
                  <a:pt x="23908" y="28013"/>
                </a:lnTo>
                <a:lnTo>
                  <a:pt x="23890" y="28136"/>
                </a:lnTo>
                <a:lnTo>
                  <a:pt x="23873" y="28242"/>
                </a:lnTo>
                <a:lnTo>
                  <a:pt x="23873" y="28347"/>
                </a:lnTo>
                <a:lnTo>
                  <a:pt x="23890" y="28453"/>
                </a:lnTo>
                <a:lnTo>
                  <a:pt x="23908" y="28559"/>
                </a:lnTo>
                <a:lnTo>
                  <a:pt x="23943" y="28665"/>
                </a:lnTo>
                <a:lnTo>
                  <a:pt x="23996" y="28753"/>
                </a:lnTo>
                <a:lnTo>
                  <a:pt x="24066" y="28858"/>
                </a:lnTo>
                <a:lnTo>
                  <a:pt x="24260" y="29105"/>
                </a:lnTo>
                <a:lnTo>
                  <a:pt x="24454" y="29369"/>
                </a:lnTo>
                <a:lnTo>
                  <a:pt x="25053" y="30092"/>
                </a:lnTo>
                <a:lnTo>
                  <a:pt x="25212" y="30321"/>
                </a:lnTo>
                <a:lnTo>
                  <a:pt x="24983" y="30479"/>
                </a:lnTo>
                <a:lnTo>
                  <a:pt x="24754" y="30603"/>
                </a:lnTo>
                <a:lnTo>
                  <a:pt x="24278" y="30849"/>
                </a:lnTo>
                <a:lnTo>
                  <a:pt x="24172" y="30744"/>
                </a:lnTo>
                <a:lnTo>
                  <a:pt x="24084" y="30620"/>
                </a:lnTo>
                <a:lnTo>
                  <a:pt x="24014" y="30497"/>
                </a:lnTo>
                <a:lnTo>
                  <a:pt x="23961" y="30374"/>
                </a:lnTo>
                <a:lnTo>
                  <a:pt x="23802" y="29827"/>
                </a:lnTo>
                <a:lnTo>
                  <a:pt x="23661" y="29281"/>
                </a:lnTo>
                <a:lnTo>
                  <a:pt x="23608" y="29017"/>
                </a:lnTo>
                <a:lnTo>
                  <a:pt x="23573" y="28735"/>
                </a:lnTo>
                <a:lnTo>
                  <a:pt x="23538" y="28453"/>
                </a:lnTo>
                <a:lnTo>
                  <a:pt x="23520" y="28171"/>
                </a:lnTo>
                <a:lnTo>
                  <a:pt x="23520" y="28030"/>
                </a:lnTo>
                <a:lnTo>
                  <a:pt x="23520" y="27907"/>
                </a:lnTo>
                <a:lnTo>
                  <a:pt x="23556" y="27766"/>
                </a:lnTo>
                <a:lnTo>
                  <a:pt x="23608" y="27643"/>
                </a:lnTo>
                <a:lnTo>
                  <a:pt x="23697" y="27519"/>
                </a:lnTo>
                <a:close/>
                <a:moveTo>
                  <a:pt x="35166" y="30832"/>
                </a:moveTo>
                <a:lnTo>
                  <a:pt x="35161" y="30850"/>
                </a:lnTo>
                <a:lnTo>
                  <a:pt x="35161" y="30850"/>
                </a:lnTo>
                <a:lnTo>
                  <a:pt x="35166" y="30849"/>
                </a:lnTo>
                <a:lnTo>
                  <a:pt x="35166" y="30832"/>
                </a:lnTo>
                <a:close/>
                <a:moveTo>
                  <a:pt x="33563" y="29651"/>
                </a:moveTo>
                <a:lnTo>
                  <a:pt x="33598" y="29669"/>
                </a:lnTo>
                <a:lnTo>
                  <a:pt x="33633" y="29722"/>
                </a:lnTo>
                <a:lnTo>
                  <a:pt x="33633" y="29757"/>
                </a:lnTo>
                <a:lnTo>
                  <a:pt x="33510" y="30180"/>
                </a:lnTo>
                <a:lnTo>
                  <a:pt x="33404" y="30444"/>
                </a:lnTo>
                <a:lnTo>
                  <a:pt x="33246" y="30708"/>
                </a:lnTo>
                <a:lnTo>
                  <a:pt x="33069" y="30937"/>
                </a:lnTo>
                <a:lnTo>
                  <a:pt x="32964" y="31043"/>
                </a:lnTo>
                <a:lnTo>
                  <a:pt x="32858" y="31149"/>
                </a:lnTo>
                <a:lnTo>
                  <a:pt x="32752" y="31219"/>
                </a:lnTo>
                <a:lnTo>
                  <a:pt x="32647" y="31290"/>
                </a:lnTo>
                <a:lnTo>
                  <a:pt x="32523" y="31325"/>
                </a:lnTo>
                <a:lnTo>
                  <a:pt x="32418" y="31343"/>
                </a:lnTo>
                <a:lnTo>
                  <a:pt x="32294" y="31343"/>
                </a:lnTo>
                <a:lnTo>
                  <a:pt x="32171" y="31325"/>
                </a:lnTo>
                <a:lnTo>
                  <a:pt x="32048" y="31272"/>
                </a:lnTo>
                <a:lnTo>
                  <a:pt x="31924" y="31219"/>
                </a:lnTo>
                <a:lnTo>
                  <a:pt x="31854" y="31149"/>
                </a:lnTo>
                <a:lnTo>
                  <a:pt x="31783" y="31078"/>
                </a:lnTo>
                <a:lnTo>
                  <a:pt x="31501" y="31078"/>
                </a:lnTo>
                <a:lnTo>
                  <a:pt x="31360" y="31061"/>
                </a:lnTo>
                <a:lnTo>
                  <a:pt x="31290" y="31025"/>
                </a:lnTo>
                <a:lnTo>
                  <a:pt x="31237" y="30990"/>
                </a:lnTo>
                <a:lnTo>
                  <a:pt x="31131" y="30920"/>
                </a:lnTo>
                <a:lnTo>
                  <a:pt x="31272" y="30814"/>
                </a:lnTo>
                <a:lnTo>
                  <a:pt x="31924" y="30426"/>
                </a:lnTo>
                <a:lnTo>
                  <a:pt x="32118" y="30321"/>
                </a:lnTo>
                <a:lnTo>
                  <a:pt x="32294" y="30233"/>
                </a:lnTo>
                <a:lnTo>
                  <a:pt x="32488" y="30180"/>
                </a:lnTo>
                <a:lnTo>
                  <a:pt x="32699" y="30145"/>
                </a:lnTo>
                <a:lnTo>
                  <a:pt x="32735" y="30180"/>
                </a:lnTo>
                <a:lnTo>
                  <a:pt x="32717" y="30215"/>
                </a:lnTo>
                <a:lnTo>
                  <a:pt x="32682" y="30285"/>
                </a:lnTo>
                <a:lnTo>
                  <a:pt x="32629" y="30391"/>
                </a:lnTo>
                <a:lnTo>
                  <a:pt x="32576" y="30479"/>
                </a:lnTo>
                <a:lnTo>
                  <a:pt x="32418" y="30655"/>
                </a:lnTo>
                <a:lnTo>
                  <a:pt x="32241" y="30796"/>
                </a:lnTo>
                <a:lnTo>
                  <a:pt x="32048" y="30920"/>
                </a:lnTo>
                <a:lnTo>
                  <a:pt x="31907" y="30973"/>
                </a:lnTo>
                <a:lnTo>
                  <a:pt x="31836" y="31025"/>
                </a:lnTo>
                <a:lnTo>
                  <a:pt x="31783" y="31078"/>
                </a:lnTo>
                <a:lnTo>
                  <a:pt x="31783" y="31078"/>
                </a:lnTo>
                <a:lnTo>
                  <a:pt x="31959" y="31043"/>
                </a:lnTo>
                <a:lnTo>
                  <a:pt x="32136" y="30973"/>
                </a:lnTo>
                <a:lnTo>
                  <a:pt x="32294" y="30885"/>
                </a:lnTo>
                <a:lnTo>
                  <a:pt x="32453" y="30779"/>
                </a:lnTo>
                <a:lnTo>
                  <a:pt x="32576" y="30673"/>
                </a:lnTo>
                <a:lnTo>
                  <a:pt x="32717" y="30532"/>
                </a:lnTo>
                <a:lnTo>
                  <a:pt x="32823" y="30391"/>
                </a:lnTo>
                <a:lnTo>
                  <a:pt x="32928" y="30233"/>
                </a:lnTo>
                <a:lnTo>
                  <a:pt x="33122" y="29986"/>
                </a:lnTo>
                <a:lnTo>
                  <a:pt x="33334" y="29739"/>
                </a:lnTo>
                <a:lnTo>
                  <a:pt x="33404" y="29686"/>
                </a:lnTo>
                <a:lnTo>
                  <a:pt x="33510" y="29651"/>
                </a:lnTo>
                <a:close/>
                <a:moveTo>
                  <a:pt x="24184" y="31670"/>
                </a:moveTo>
                <a:lnTo>
                  <a:pt x="24172" y="31677"/>
                </a:lnTo>
                <a:lnTo>
                  <a:pt x="24172" y="31695"/>
                </a:lnTo>
                <a:lnTo>
                  <a:pt x="24184" y="31670"/>
                </a:lnTo>
                <a:close/>
                <a:moveTo>
                  <a:pt x="25018" y="29563"/>
                </a:moveTo>
                <a:lnTo>
                  <a:pt x="25088" y="29581"/>
                </a:lnTo>
                <a:lnTo>
                  <a:pt x="25335" y="29686"/>
                </a:lnTo>
                <a:lnTo>
                  <a:pt x="25582" y="29810"/>
                </a:lnTo>
                <a:lnTo>
                  <a:pt x="25811" y="29933"/>
                </a:lnTo>
                <a:lnTo>
                  <a:pt x="26040" y="30074"/>
                </a:lnTo>
                <a:lnTo>
                  <a:pt x="26181" y="30162"/>
                </a:lnTo>
                <a:lnTo>
                  <a:pt x="26304" y="30250"/>
                </a:lnTo>
                <a:lnTo>
                  <a:pt x="26586" y="30374"/>
                </a:lnTo>
                <a:lnTo>
                  <a:pt x="26885" y="30497"/>
                </a:lnTo>
                <a:lnTo>
                  <a:pt x="27167" y="30603"/>
                </a:lnTo>
                <a:lnTo>
                  <a:pt x="27255" y="30620"/>
                </a:lnTo>
                <a:lnTo>
                  <a:pt x="27449" y="30620"/>
                </a:lnTo>
                <a:lnTo>
                  <a:pt x="27537" y="30603"/>
                </a:lnTo>
                <a:lnTo>
                  <a:pt x="27731" y="30567"/>
                </a:lnTo>
                <a:lnTo>
                  <a:pt x="27907" y="30532"/>
                </a:lnTo>
                <a:lnTo>
                  <a:pt x="28101" y="30515"/>
                </a:lnTo>
                <a:lnTo>
                  <a:pt x="28277" y="30515"/>
                </a:lnTo>
                <a:lnTo>
                  <a:pt x="28471" y="30532"/>
                </a:lnTo>
                <a:lnTo>
                  <a:pt x="28665" y="30550"/>
                </a:lnTo>
                <a:lnTo>
                  <a:pt x="29035" y="30638"/>
                </a:lnTo>
                <a:lnTo>
                  <a:pt x="30462" y="30990"/>
                </a:lnTo>
                <a:lnTo>
                  <a:pt x="31167" y="31184"/>
                </a:lnTo>
                <a:lnTo>
                  <a:pt x="31871" y="31395"/>
                </a:lnTo>
                <a:lnTo>
                  <a:pt x="32171" y="31501"/>
                </a:lnTo>
                <a:lnTo>
                  <a:pt x="32171" y="31572"/>
                </a:lnTo>
                <a:lnTo>
                  <a:pt x="32136" y="31607"/>
                </a:lnTo>
                <a:lnTo>
                  <a:pt x="32083" y="31624"/>
                </a:lnTo>
                <a:lnTo>
                  <a:pt x="32048" y="31642"/>
                </a:lnTo>
                <a:lnTo>
                  <a:pt x="31730" y="31677"/>
                </a:lnTo>
                <a:lnTo>
                  <a:pt x="31413" y="31730"/>
                </a:lnTo>
                <a:lnTo>
                  <a:pt x="31131" y="31748"/>
                </a:lnTo>
                <a:lnTo>
                  <a:pt x="30568" y="31748"/>
                </a:lnTo>
                <a:lnTo>
                  <a:pt x="30303" y="31713"/>
                </a:lnTo>
                <a:lnTo>
                  <a:pt x="29440" y="31607"/>
                </a:lnTo>
                <a:lnTo>
                  <a:pt x="29017" y="31554"/>
                </a:lnTo>
                <a:lnTo>
                  <a:pt x="28594" y="31536"/>
                </a:lnTo>
                <a:lnTo>
                  <a:pt x="28101" y="31501"/>
                </a:lnTo>
                <a:lnTo>
                  <a:pt x="27608" y="31466"/>
                </a:lnTo>
                <a:lnTo>
                  <a:pt x="27467" y="31448"/>
                </a:lnTo>
                <a:lnTo>
                  <a:pt x="27326" y="31413"/>
                </a:lnTo>
                <a:lnTo>
                  <a:pt x="27185" y="31343"/>
                </a:lnTo>
                <a:lnTo>
                  <a:pt x="27062" y="31254"/>
                </a:lnTo>
                <a:lnTo>
                  <a:pt x="26938" y="31149"/>
                </a:lnTo>
                <a:lnTo>
                  <a:pt x="26815" y="31078"/>
                </a:lnTo>
                <a:lnTo>
                  <a:pt x="26551" y="30920"/>
                </a:lnTo>
                <a:lnTo>
                  <a:pt x="26128" y="30673"/>
                </a:lnTo>
                <a:lnTo>
                  <a:pt x="25740" y="30374"/>
                </a:lnTo>
                <a:lnTo>
                  <a:pt x="25370" y="30056"/>
                </a:lnTo>
                <a:lnTo>
                  <a:pt x="25018" y="29722"/>
                </a:lnTo>
                <a:lnTo>
                  <a:pt x="24895" y="29563"/>
                </a:lnTo>
                <a:close/>
                <a:moveTo>
                  <a:pt x="29792" y="31871"/>
                </a:moveTo>
                <a:lnTo>
                  <a:pt x="29898" y="31889"/>
                </a:lnTo>
                <a:lnTo>
                  <a:pt x="29863" y="31924"/>
                </a:lnTo>
                <a:lnTo>
                  <a:pt x="29845" y="31942"/>
                </a:lnTo>
                <a:lnTo>
                  <a:pt x="29775" y="31889"/>
                </a:lnTo>
                <a:lnTo>
                  <a:pt x="29792" y="31871"/>
                </a:lnTo>
                <a:close/>
                <a:moveTo>
                  <a:pt x="17742" y="26445"/>
                </a:moveTo>
                <a:lnTo>
                  <a:pt x="17830" y="26462"/>
                </a:lnTo>
                <a:lnTo>
                  <a:pt x="17830" y="26674"/>
                </a:lnTo>
                <a:lnTo>
                  <a:pt x="17812" y="26885"/>
                </a:lnTo>
                <a:lnTo>
                  <a:pt x="17777" y="27308"/>
                </a:lnTo>
                <a:lnTo>
                  <a:pt x="17759" y="27731"/>
                </a:lnTo>
                <a:lnTo>
                  <a:pt x="17759" y="27960"/>
                </a:lnTo>
                <a:lnTo>
                  <a:pt x="17759" y="28171"/>
                </a:lnTo>
                <a:lnTo>
                  <a:pt x="17812" y="28136"/>
                </a:lnTo>
                <a:lnTo>
                  <a:pt x="17847" y="28101"/>
                </a:lnTo>
                <a:lnTo>
                  <a:pt x="17847" y="28013"/>
                </a:lnTo>
                <a:lnTo>
                  <a:pt x="17900" y="27572"/>
                </a:lnTo>
                <a:lnTo>
                  <a:pt x="17935" y="27132"/>
                </a:lnTo>
                <a:lnTo>
                  <a:pt x="17953" y="26991"/>
                </a:lnTo>
                <a:lnTo>
                  <a:pt x="17988" y="26868"/>
                </a:lnTo>
                <a:lnTo>
                  <a:pt x="18041" y="26727"/>
                </a:lnTo>
                <a:lnTo>
                  <a:pt x="18129" y="26586"/>
                </a:lnTo>
                <a:lnTo>
                  <a:pt x="18200" y="26639"/>
                </a:lnTo>
                <a:lnTo>
                  <a:pt x="18252" y="26691"/>
                </a:lnTo>
                <a:lnTo>
                  <a:pt x="18358" y="26832"/>
                </a:lnTo>
                <a:lnTo>
                  <a:pt x="18464" y="26991"/>
                </a:lnTo>
                <a:lnTo>
                  <a:pt x="18552" y="27149"/>
                </a:lnTo>
                <a:lnTo>
                  <a:pt x="18640" y="27326"/>
                </a:lnTo>
                <a:lnTo>
                  <a:pt x="18693" y="27502"/>
                </a:lnTo>
                <a:lnTo>
                  <a:pt x="18728" y="27678"/>
                </a:lnTo>
                <a:lnTo>
                  <a:pt x="18746" y="27872"/>
                </a:lnTo>
                <a:lnTo>
                  <a:pt x="18728" y="28048"/>
                </a:lnTo>
                <a:lnTo>
                  <a:pt x="18693" y="28224"/>
                </a:lnTo>
                <a:lnTo>
                  <a:pt x="18675" y="28400"/>
                </a:lnTo>
                <a:lnTo>
                  <a:pt x="18675" y="28594"/>
                </a:lnTo>
                <a:lnTo>
                  <a:pt x="18693" y="28806"/>
                </a:lnTo>
                <a:lnTo>
                  <a:pt x="18746" y="28682"/>
                </a:lnTo>
                <a:lnTo>
                  <a:pt x="18781" y="28541"/>
                </a:lnTo>
                <a:lnTo>
                  <a:pt x="18816" y="28295"/>
                </a:lnTo>
                <a:lnTo>
                  <a:pt x="18852" y="28048"/>
                </a:lnTo>
                <a:lnTo>
                  <a:pt x="18887" y="27925"/>
                </a:lnTo>
                <a:lnTo>
                  <a:pt x="18922" y="27819"/>
                </a:lnTo>
                <a:lnTo>
                  <a:pt x="19010" y="27907"/>
                </a:lnTo>
                <a:lnTo>
                  <a:pt x="19081" y="28030"/>
                </a:lnTo>
                <a:lnTo>
                  <a:pt x="19133" y="28171"/>
                </a:lnTo>
                <a:lnTo>
                  <a:pt x="19169" y="28347"/>
                </a:lnTo>
                <a:lnTo>
                  <a:pt x="19204" y="28541"/>
                </a:lnTo>
                <a:lnTo>
                  <a:pt x="19204" y="28788"/>
                </a:lnTo>
                <a:lnTo>
                  <a:pt x="19204" y="29070"/>
                </a:lnTo>
                <a:lnTo>
                  <a:pt x="19186" y="29387"/>
                </a:lnTo>
                <a:lnTo>
                  <a:pt x="19274" y="29193"/>
                </a:lnTo>
                <a:lnTo>
                  <a:pt x="19345" y="29070"/>
                </a:lnTo>
                <a:lnTo>
                  <a:pt x="19398" y="29070"/>
                </a:lnTo>
                <a:lnTo>
                  <a:pt x="19415" y="29105"/>
                </a:lnTo>
                <a:lnTo>
                  <a:pt x="19451" y="29158"/>
                </a:lnTo>
                <a:lnTo>
                  <a:pt x="19486" y="29316"/>
                </a:lnTo>
                <a:lnTo>
                  <a:pt x="19503" y="29475"/>
                </a:lnTo>
                <a:lnTo>
                  <a:pt x="19503" y="29634"/>
                </a:lnTo>
                <a:lnTo>
                  <a:pt x="19503" y="29775"/>
                </a:lnTo>
                <a:lnTo>
                  <a:pt x="19468" y="29933"/>
                </a:lnTo>
                <a:lnTo>
                  <a:pt x="19433" y="30074"/>
                </a:lnTo>
                <a:lnTo>
                  <a:pt x="19380" y="30233"/>
                </a:lnTo>
                <a:lnTo>
                  <a:pt x="19327" y="30374"/>
                </a:lnTo>
                <a:lnTo>
                  <a:pt x="19169" y="30673"/>
                </a:lnTo>
                <a:lnTo>
                  <a:pt x="18975" y="30955"/>
                </a:lnTo>
                <a:lnTo>
                  <a:pt x="18605" y="31448"/>
                </a:lnTo>
                <a:lnTo>
                  <a:pt x="18446" y="31730"/>
                </a:lnTo>
                <a:lnTo>
                  <a:pt x="18305" y="31994"/>
                </a:lnTo>
                <a:lnTo>
                  <a:pt x="18288" y="32030"/>
                </a:lnTo>
                <a:lnTo>
                  <a:pt x="18217" y="32065"/>
                </a:lnTo>
                <a:lnTo>
                  <a:pt x="18446" y="30955"/>
                </a:lnTo>
                <a:lnTo>
                  <a:pt x="18393" y="30920"/>
                </a:lnTo>
                <a:lnTo>
                  <a:pt x="18341" y="30990"/>
                </a:lnTo>
                <a:lnTo>
                  <a:pt x="18305" y="31061"/>
                </a:lnTo>
                <a:lnTo>
                  <a:pt x="18252" y="31202"/>
                </a:lnTo>
                <a:lnTo>
                  <a:pt x="18129" y="31519"/>
                </a:lnTo>
                <a:lnTo>
                  <a:pt x="18006" y="31801"/>
                </a:lnTo>
                <a:lnTo>
                  <a:pt x="17953" y="31959"/>
                </a:lnTo>
                <a:lnTo>
                  <a:pt x="17918" y="32030"/>
                </a:lnTo>
                <a:lnTo>
                  <a:pt x="17865" y="32083"/>
                </a:lnTo>
                <a:lnTo>
                  <a:pt x="17812" y="32065"/>
                </a:lnTo>
                <a:lnTo>
                  <a:pt x="17777" y="32030"/>
                </a:lnTo>
                <a:lnTo>
                  <a:pt x="17759" y="31994"/>
                </a:lnTo>
                <a:lnTo>
                  <a:pt x="17759" y="31942"/>
                </a:lnTo>
                <a:lnTo>
                  <a:pt x="17724" y="31677"/>
                </a:lnTo>
                <a:lnTo>
                  <a:pt x="17706" y="31413"/>
                </a:lnTo>
                <a:lnTo>
                  <a:pt x="17724" y="31131"/>
                </a:lnTo>
                <a:lnTo>
                  <a:pt x="17724" y="30832"/>
                </a:lnTo>
                <a:lnTo>
                  <a:pt x="17671" y="30937"/>
                </a:lnTo>
                <a:lnTo>
                  <a:pt x="17636" y="31025"/>
                </a:lnTo>
                <a:lnTo>
                  <a:pt x="17618" y="31237"/>
                </a:lnTo>
                <a:lnTo>
                  <a:pt x="17583" y="31395"/>
                </a:lnTo>
                <a:lnTo>
                  <a:pt x="17565" y="31554"/>
                </a:lnTo>
                <a:lnTo>
                  <a:pt x="17513" y="31695"/>
                </a:lnTo>
                <a:lnTo>
                  <a:pt x="17460" y="31853"/>
                </a:lnTo>
                <a:lnTo>
                  <a:pt x="17407" y="31924"/>
                </a:lnTo>
                <a:lnTo>
                  <a:pt x="17336" y="32012"/>
                </a:lnTo>
                <a:lnTo>
                  <a:pt x="17231" y="31906"/>
                </a:lnTo>
                <a:lnTo>
                  <a:pt x="17160" y="31801"/>
                </a:lnTo>
                <a:lnTo>
                  <a:pt x="17107" y="31660"/>
                </a:lnTo>
                <a:lnTo>
                  <a:pt x="17072" y="31536"/>
                </a:lnTo>
                <a:lnTo>
                  <a:pt x="16984" y="31237"/>
                </a:lnTo>
                <a:lnTo>
                  <a:pt x="16913" y="30920"/>
                </a:lnTo>
                <a:lnTo>
                  <a:pt x="16896" y="30832"/>
                </a:lnTo>
                <a:lnTo>
                  <a:pt x="16861" y="30814"/>
                </a:lnTo>
                <a:lnTo>
                  <a:pt x="16808" y="30796"/>
                </a:lnTo>
                <a:lnTo>
                  <a:pt x="16790" y="31307"/>
                </a:lnTo>
                <a:lnTo>
                  <a:pt x="16737" y="31325"/>
                </a:lnTo>
                <a:lnTo>
                  <a:pt x="16702" y="31307"/>
                </a:lnTo>
                <a:lnTo>
                  <a:pt x="16649" y="31254"/>
                </a:lnTo>
                <a:lnTo>
                  <a:pt x="16279" y="30849"/>
                </a:lnTo>
                <a:lnTo>
                  <a:pt x="16156" y="30708"/>
                </a:lnTo>
                <a:lnTo>
                  <a:pt x="16068" y="30550"/>
                </a:lnTo>
                <a:lnTo>
                  <a:pt x="15997" y="30374"/>
                </a:lnTo>
                <a:lnTo>
                  <a:pt x="15962" y="30162"/>
                </a:lnTo>
                <a:lnTo>
                  <a:pt x="15909" y="29686"/>
                </a:lnTo>
                <a:lnTo>
                  <a:pt x="15909" y="29440"/>
                </a:lnTo>
                <a:lnTo>
                  <a:pt x="15909" y="29193"/>
                </a:lnTo>
                <a:lnTo>
                  <a:pt x="15927" y="29070"/>
                </a:lnTo>
                <a:lnTo>
                  <a:pt x="15944" y="28929"/>
                </a:lnTo>
                <a:lnTo>
                  <a:pt x="15962" y="28876"/>
                </a:lnTo>
                <a:lnTo>
                  <a:pt x="15997" y="28823"/>
                </a:lnTo>
                <a:lnTo>
                  <a:pt x="16050" y="28894"/>
                </a:lnTo>
                <a:lnTo>
                  <a:pt x="16085" y="28964"/>
                </a:lnTo>
                <a:lnTo>
                  <a:pt x="16156" y="29123"/>
                </a:lnTo>
                <a:lnTo>
                  <a:pt x="16226" y="29281"/>
                </a:lnTo>
                <a:lnTo>
                  <a:pt x="16332" y="29457"/>
                </a:lnTo>
                <a:lnTo>
                  <a:pt x="16314" y="29299"/>
                </a:lnTo>
                <a:lnTo>
                  <a:pt x="16279" y="29176"/>
                </a:lnTo>
                <a:lnTo>
                  <a:pt x="16244" y="29070"/>
                </a:lnTo>
                <a:lnTo>
                  <a:pt x="16226" y="28964"/>
                </a:lnTo>
                <a:lnTo>
                  <a:pt x="16191" y="28700"/>
                </a:lnTo>
                <a:lnTo>
                  <a:pt x="16174" y="28577"/>
                </a:lnTo>
                <a:lnTo>
                  <a:pt x="16174" y="28453"/>
                </a:lnTo>
                <a:lnTo>
                  <a:pt x="16209" y="28224"/>
                </a:lnTo>
                <a:lnTo>
                  <a:pt x="16279" y="27995"/>
                </a:lnTo>
                <a:lnTo>
                  <a:pt x="16367" y="27766"/>
                </a:lnTo>
                <a:lnTo>
                  <a:pt x="16508" y="27555"/>
                </a:lnTo>
                <a:lnTo>
                  <a:pt x="16632" y="27361"/>
                </a:lnTo>
                <a:lnTo>
                  <a:pt x="16720" y="27273"/>
                </a:lnTo>
                <a:lnTo>
                  <a:pt x="16808" y="27202"/>
                </a:lnTo>
                <a:lnTo>
                  <a:pt x="16843" y="27238"/>
                </a:lnTo>
                <a:lnTo>
                  <a:pt x="16861" y="27273"/>
                </a:lnTo>
                <a:lnTo>
                  <a:pt x="16861" y="27343"/>
                </a:lnTo>
                <a:lnTo>
                  <a:pt x="16790" y="28295"/>
                </a:lnTo>
                <a:lnTo>
                  <a:pt x="16790" y="28383"/>
                </a:lnTo>
                <a:lnTo>
                  <a:pt x="16825" y="28471"/>
                </a:lnTo>
                <a:lnTo>
                  <a:pt x="16878" y="28259"/>
                </a:lnTo>
                <a:lnTo>
                  <a:pt x="16913" y="28048"/>
                </a:lnTo>
                <a:lnTo>
                  <a:pt x="16984" y="27643"/>
                </a:lnTo>
                <a:lnTo>
                  <a:pt x="17072" y="27220"/>
                </a:lnTo>
                <a:lnTo>
                  <a:pt x="17107" y="27097"/>
                </a:lnTo>
                <a:lnTo>
                  <a:pt x="17143" y="26991"/>
                </a:lnTo>
                <a:lnTo>
                  <a:pt x="17195" y="26885"/>
                </a:lnTo>
                <a:lnTo>
                  <a:pt x="17266" y="26779"/>
                </a:lnTo>
                <a:lnTo>
                  <a:pt x="17336" y="26691"/>
                </a:lnTo>
                <a:lnTo>
                  <a:pt x="17424" y="26603"/>
                </a:lnTo>
                <a:lnTo>
                  <a:pt x="17530" y="26533"/>
                </a:lnTo>
                <a:lnTo>
                  <a:pt x="17636" y="26480"/>
                </a:lnTo>
                <a:lnTo>
                  <a:pt x="17742" y="26445"/>
                </a:lnTo>
                <a:close/>
                <a:moveTo>
                  <a:pt x="35289" y="29193"/>
                </a:moveTo>
                <a:lnTo>
                  <a:pt x="35377" y="29211"/>
                </a:lnTo>
                <a:lnTo>
                  <a:pt x="35483" y="29281"/>
                </a:lnTo>
                <a:lnTo>
                  <a:pt x="35659" y="29387"/>
                </a:lnTo>
                <a:lnTo>
                  <a:pt x="35871" y="29546"/>
                </a:lnTo>
                <a:lnTo>
                  <a:pt x="35994" y="29616"/>
                </a:lnTo>
                <a:lnTo>
                  <a:pt x="36135" y="29686"/>
                </a:lnTo>
                <a:lnTo>
                  <a:pt x="35871" y="29316"/>
                </a:lnTo>
                <a:lnTo>
                  <a:pt x="35976" y="29316"/>
                </a:lnTo>
                <a:lnTo>
                  <a:pt x="36029" y="29334"/>
                </a:lnTo>
                <a:lnTo>
                  <a:pt x="36399" y="29457"/>
                </a:lnTo>
                <a:lnTo>
                  <a:pt x="36752" y="29616"/>
                </a:lnTo>
                <a:lnTo>
                  <a:pt x="36928" y="29686"/>
                </a:lnTo>
                <a:lnTo>
                  <a:pt x="37069" y="29792"/>
                </a:lnTo>
                <a:lnTo>
                  <a:pt x="37192" y="29933"/>
                </a:lnTo>
                <a:lnTo>
                  <a:pt x="37263" y="30004"/>
                </a:lnTo>
                <a:lnTo>
                  <a:pt x="37298" y="30092"/>
                </a:lnTo>
                <a:lnTo>
                  <a:pt x="37263" y="30215"/>
                </a:lnTo>
                <a:lnTo>
                  <a:pt x="37192" y="30303"/>
                </a:lnTo>
                <a:lnTo>
                  <a:pt x="37104" y="30374"/>
                </a:lnTo>
                <a:lnTo>
                  <a:pt x="36998" y="30444"/>
                </a:lnTo>
                <a:lnTo>
                  <a:pt x="36558" y="30761"/>
                </a:lnTo>
                <a:lnTo>
                  <a:pt x="36100" y="31043"/>
                </a:lnTo>
                <a:lnTo>
                  <a:pt x="35871" y="31184"/>
                </a:lnTo>
                <a:lnTo>
                  <a:pt x="35624" y="31307"/>
                </a:lnTo>
                <a:lnTo>
                  <a:pt x="35377" y="31413"/>
                </a:lnTo>
                <a:lnTo>
                  <a:pt x="35131" y="31501"/>
                </a:lnTo>
                <a:lnTo>
                  <a:pt x="34708" y="31677"/>
                </a:lnTo>
                <a:lnTo>
                  <a:pt x="34285" y="31836"/>
                </a:lnTo>
                <a:lnTo>
                  <a:pt x="33862" y="31977"/>
                </a:lnTo>
                <a:lnTo>
                  <a:pt x="33439" y="32083"/>
                </a:lnTo>
                <a:lnTo>
                  <a:pt x="33017" y="32171"/>
                </a:lnTo>
                <a:lnTo>
                  <a:pt x="32576" y="32223"/>
                </a:lnTo>
                <a:lnTo>
                  <a:pt x="31977" y="32294"/>
                </a:lnTo>
                <a:lnTo>
                  <a:pt x="31678" y="32347"/>
                </a:lnTo>
                <a:lnTo>
                  <a:pt x="31378" y="32400"/>
                </a:lnTo>
                <a:lnTo>
                  <a:pt x="31167" y="32435"/>
                </a:lnTo>
                <a:lnTo>
                  <a:pt x="30973" y="32470"/>
                </a:lnTo>
                <a:lnTo>
                  <a:pt x="30585" y="32470"/>
                </a:lnTo>
                <a:lnTo>
                  <a:pt x="30198" y="32453"/>
                </a:lnTo>
                <a:lnTo>
                  <a:pt x="29792" y="32382"/>
                </a:lnTo>
                <a:lnTo>
                  <a:pt x="29722" y="32364"/>
                </a:lnTo>
                <a:lnTo>
                  <a:pt x="29616" y="32312"/>
                </a:lnTo>
                <a:lnTo>
                  <a:pt x="29687" y="32223"/>
                </a:lnTo>
                <a:lnTo>
                  <a:pt x="29740" y="32171"/>
                </a:lnTo>
                <a:lnTo>
                  <a:pt x="29881" y="32118"/>
                </a:lnTo>
                <a:lnTo>
                  <a:pt x="30021" y="32083"/>
                </a:lnTo>
                <a:lnTo>
                  <a:pt x="30374" y="32047"/>
                </a:lnTo>
                <a:lnTo>
                  <a:pt x="30726" y="32012"/>
                </a:lnTo>
                <a:lnTo>
                  <a:pt x="31149" y="31994"/>
                </a:lnTo>
                <a:lnTo>
                  <a:pt x="31554" y="31942"/>
                </a:lnTo>
                <a:lnTo>
                  <a:pt x="31959" y="31889"/>
                </a:lnTo>
                <a:lnTo>
                  <a:pt x="32365" y="31818"/>
                </a:lnTo>
                <a:lnTo>
                  <a:pt x="32770" y="31730"/>
                </a:lnTo>
                <a:lnTo>
                  <a:pt x="33175" y="31624"/>
                </a:lnTo>
                <a:lnTo>
                  <a:pt x="33563" y="31501"/>
                </a:lnTo>
                <a:lnTo>
                  <a:pt x="33968" y="31360"/>
                </a:lnTo>
                <a:lnTo>
                  <a:pt x="35043" y="30955"/>
                </a:lnTo>
                <a:lnTo>
                  <a:pt x="35131" y="30937"/>
                </a:lnTo>
                <a:lnTo>
                  <a:pt x="35148" y="30902"/>
                </a:lnTo>
                <a:lnTo>
                  <a:pt x="35161" y="30850"/>
                </a:lnTo>
                <a:lnTo>
                  <a:pt x="35161" y="30850"/>
                </a:lnTo>
                <a:lnTo>
                  <a:pt x="34814" y="30885"/>
                </a:lnTo>
                <a:lnTo>
                  <a:pt x="34479" y="30955"/>
                </a:lnTo>
                <a:lnTo>
                  <a:pt x="34127" y="31043"/>
                </a:lnTo>
                <a:lnTo>
                  <a:pt x="33792" y="31166"/>
                </a:lnTo>
                <a:lnTo>
                  <a:pt x="33510" y="31272"/>
                </a:lnTo>
                <a:lnTo>
                  <a:pt x="33228" y="31378"/>
                </a:lnTo>
                <a:lnTo>
                  <a:pt x="33105" y="31395"/>
                </a:lnTo>
                <a:lnTo>
                  <a:pt x="32964" y="31413"/>
                </a:lnTo>
                <a:lnTo>
                  <a:pt x="33017" y="31307"/>
                </a:lnTo>
                <a:lnTo>
                  <a:pt x="33087" y="31219"/>
                </a:lnTo>
                <a:lnTo>
                  <a:pt x="33228" y="31061"/>
                </a:lnTo>
                <a:lnTo>
                  <a:pt x="33369" y="30902"/>
                </a:lnTo>
                <a:lnTo>
                  <a:pt x="33439" y="30832"/>
                </a:lnTo>
                <a:lnTo>
                  <a:pt x="33492" y="30744"/>
                </a:lnTo>
                <a:lnTo>
                  <a:pt x="33880" y="29986"/>
                </a:lnTo>
                <a:lnTo>
                  <a:pt x="34038" y="30550"/>
                </a:lnTo>
                <a:lnTo>
                  <a:pt x="34091" y="30515"/>
                </a:lnTo>
                <a:lnTo>
                  <a:pt x="34091" y="30479"/>
                </a:lnTo>
                <a:lnTo>
                  <a:pt x="34091" y="30409"/>
                </a:lnTo>
                <a:lnTo>
                  <a:pt x="34091" y="30233"/>
                </a:lnTo>
                <a:lnTo>
                  <a:pt x="34091" y="30039"/>
                </a:lnTo>
                <a:lnTo>
                  <a:pt x="34091" y="29863"/>
                </a:lnTo>
                <a:lnTo>
                  <a:pt x="34127" y="29704"/>
                </a:lnTo>
                <a:lnTo>
                  <a:pt x="34179" y="29722"/>
                </a:lnTo>
                <a:lnTo>
                  <a:pt x="34197" y="29739"/>
                </a:lnTo>
                <a:lnTo>
                  <a:pt x="34479" y="30444"/>
                </a:lnTo>
                <a:lnTo>
                  <a:pt x="34532" y="30426"/>
                </a:lnTo>
                <a:lnTo>
                  <a:pt x="34567" y="30409"/>
                </a:lnTo>
                <a:lnTo>
                  <a:pt x="34567" y="30374"/>
                </a:lnTo>
                <a:lnTo>
                  <a:pt x="34567" y="30356"/>
                </a:lnTo>
                <a:lnTo>
                  <a:pt x="34514" y="29986"/>
                </a:lnTo>
                <a:lnTo>
                  <a:pt x="34461" y="29493"/>
                </a:lnTo>
                <a:lnTo>
                  <a:pt x="34549" y="29563"/>
                </a:lnTo>
                <a:lnTo>
                  <a:pt x="34585" y="29598"/>
                </a:lnTo>
                <a:lnTo>
                  <a:pt x="35007" y="30215"/>
                </a:lnTo>
                <a:lnTo>
                  <a:pt x="35254" y="30550"/>
                </a:lnTo>
                <a:lnTo>
                  <a:pt x="35219" y="30409"/>
                </a:lnTo>
                <a:lnTo>
                  <a:pt x="35201" y="30338"/>
                </a:lnTo>
                <a:lnTo>
                  <a:pt x="34831" y="29510"/>
                </a:lnTo>
                <a:lnTo>
                  <a:pt x="34814" y="29457"/>
                </a:lnTo>
                <a:lnTo>
                  <a:pt x="34814" y="29422"/>
                </a:lnTo>
                <a:lnTo>
                  <a:pt x="34814" y="29387"/>
                </a:lnTo>
                <a:lnTo>
                  <a:pt x="34849" y="29334"/>
                </a:lnTo>
                <a:lnTo>
                  <a:pt x="34937" y="29387"/>
                </a:lnTo>
                <a:lnTo>
                  <a:pt x="35025" y="29440"/>
                </a:lnTo>
                <a:lnTo>
                  <a:pt x="35148" y="29581"/>
                </a:lnTo>
                <a:lnTo>
                  <a:pt x="35448" y="29863"/>
                </a:lnTo>
                <a:lnTo>
                  <a:pt x="35730" y="30109"/>
                </a:lnTo>
                <a:lnTo>
                  <a:pt x="35871" y="30250"/>
                </a:lnTo>
                <a:lnTo>
                  <a:pt x="35941" y="30303"/>
                </a:lnTo>
                <a:lnTo>
                  <a:pt x="36029" y="30338"/>
                </a:lnTo>
                <a:lnTo>
                  <a:pt x="35941" y="30197"/>
                </a:lnTo>
                <a:lnTo>
                  <a:pt x="35835" y="30039"/>
                </a:lnTo>
                <a:lnTo>
                  <a:pt x="35624" y="29757"/>
                </a:lnTo>
                <a:lnTo>
                  <a:pt x="35377" y="29493"/>
                </a:lnTo>
                <a:lnTo>
                  <a:pt x="35272" y="29352"/>
                </a:lnTo>
                <a:lnTo>
                  <a:pt x="35166" y="29193"/>
                </a:lnTo>
                <a:close/>
                <a:moveTo>
                  <a:pt x="13354" y="32785"/>
                </a:moveTo>
                <a:lnTo>
                  <a:pt x="13355" y="32787"/>
                </a:lnTo>
                <a:lnTo>
                  <a:pt x="13372" y="32787"/>
                </a:lnTo>
                <a:lnTo>
                  <a:pt x="13354" y="32785"/>
                </a:lnTo>
                <a:close/>
                <a:moveTo>
                  <a:pt x="39518" y="29651"/>
                </a:moveTo>
                <a:lnTo>
                  <a:pt x="39553" y="29686"/>
                </a:lnTo>
                <a:lnTo>
                  <a:pt x="39553" y="29722"/>
                </a:lnTo>
                <a:lnTo>
                  <a:pt x="39553" y="29757"/>
                </a:lnTo>
                <a:lnTo>
                  <a:pt x="39518" y="29775"/>
                </a:lnTo>
                <a:lnTo>
                  <a:pt x="39430" y="29863"/>
                </a:lnTo>
                <a:lnTo>
                  <a:pt x="38795" y="30374"/>
                </a:lnTo>
                <a:lnTo>
                  <a:pt x="38161" y="30885"/>
                </a:lnTo>
                <a:lnTo>
                  <a:pt x="37826" y="31149"/>
                </a:lnTo>
                <a:lnTo>
                  <a:pt x="37474" y="31395"/>
                </a:lnTo>
                <a:lnTo>
                  <a:pt x="37122" y="31624"/>
                </a:lnTo>
                <a:lnTo>
                  <a:pt x="36769" y="31853"/>
                </a:lnTo>
                <a:lnTo>
                  <a:pt x="36399" y="32083"/>
                </a:lnTo>
                <a:lnTo>
                  <a:pt x="36029" y="32276"/>
                </a:lnTo>
                <a:lnTo>
                  <a:pt x="35272" y="32664"/>
                </a:lnTo>
                <a:lnTo>
                  <a:pt x="35131" y="32734"/>
                </a:lnTo>
                <a:lnTo>
                  <a:pt x="35060" y="32770"/>
                </a:lnTo>
                <a:lnTo>
                  <a:pt x="34990" y="32752"/>
                </a:lnTo>
                <a:lnTo>
                  <a:pt x="34955" y="32805"/>
                </a:lnTo>
                <a:lnTo>
                  <a:pt x="34919" y="32822"/>
                </a:lnTo>
                <a:lnTo>
                  <a:pt x="34884" y="32822"/>
                </a:lnTo>
                <a:lnTo>
                  <a:pt x="34841" y="32808"/>
                </a:lnTo>
                <a:lnTo>
                  <a:pt x="34866" y="32770"/>
                </a:lnTo>
                <a:lnTo>
                  <a:pt x="34902" y="32752"/>
                </a:lnTo>
                <a:lnTo>
                  <a:pt x="34972" y="32752"/>
                </a:lnTo>
                <a:lnTo>
                  <a:pt x="35043" y="32682"/>
                </a:lnTo>
                <a:lnTo>
                  <a:pt x="35113" y="32611"/>
                </a:lnTo>
                <a:lnTo>
                  <a:pt x="35853" y="32188"/>
                </a:lnTo>
                <a:lnTo>
                  <a:pt x="36575" y="31765"/>
                </a:lnTo>
                <a:lnTo>
                  <a:pt x="36981" y="31536"/>
                </a:lnTo>
                <a:lnTo>
                  <a:pt x="37368" y="31307"/>
                </a:lnTo>
                <a:lnTo>
                  <a:pt x="37756" y="31043"/>
                </a:lnTo>
                <a:lnTo>
                  <a:pt x="38126" y="30761"/>
                </a:lnTo>
                <a:lnTo>
                  <a:pt x="39306" y="29810"/>
                </a:lnTo>
                <a:lnTo>
                  <a:pt x="39518" y="29651"/>
                </a:lnTo>
                <a:close/>
                <a:moveTo>
                  <a:pt x="36170" y="28224"/>
                </a:moveTo>
                <a:lnTo>
                  <a:pt x="36646" y="28259"/>
                </a:lnTo>
                <a:lnTo>
                  <a:pt x="37122" y="28295"/>
                </a:lnTo>
                <a:lnTo>
                  <a:pt x="37474" y="28330"/>
                </a:lnTo>
                <a:lnTo>
                  <a:pt x="37844" y="28347"/>
                </a:lnTo>
                <a:lnTo>
                  <a:pt x="38566" y="28347"/>
                </a:lnTo>
                <a:lnTo>
                  <a:pt x="38883" y="28330"/>
                </a:lnTo>
                <a:lnTo>
                  <a:pt x="39042" y="28330"/>
                </a:lnTo>
                <a:lnTo>
                  <a:pt x="39183" y="28347"/>
                </a:lnTo>
                <a:lnTo>
                  <a:pt x="39324" y="28383"/>
                </a:lnTo>
                <a:lnTo>
                  <a:pt x="39465" y="28436"/>
                </a:lnTo>
                <a:lnTo>
                  <a:pt x="39588" y="28506"/>
                </a:lnTo>
                <a:lnTo>
                  <a:pt x="39711" y="28594"/>
                </a:lnTo>
                <a:lnTo>
                  <a:pt x="39835" y="28700"/>
                </a:lnTo>
                <a:lnTo>
                  <a:pt x="39923" y="28823"/>
                </a:lnTo>
                <a:lnTo>
                  <a:pt x="40117" y="29087"/>
                </a:lnTo>
                <a:lnTo>
                  <a:pt x="39923" y="29228"/>
                </a:lnTo>
                <a:lnTo>
                  <a:pt x="39148" y="29757"/>
                </a:lnTo>
                <a:lnTo>
                  <a:pt x="38813" y="29986"/>
                </a:lnTo>
                <a:lnTo>
                  <a:pt x="38496" y="30215"/>
                </a:lnTo>
                <a:lnTo>
                  <a:pt x="38179" y="30444"/>
                </a:lnTo>
                <a:lnTo>
                  <a:pt x="37862" y="30708"/>
                </a:lnTo>
                <a:lnTo>
                  <a:pt x="37492" y="31008"/>
                </a:lnTo>
                <a:lnTo>
                  <a:pt x="37086" y="31272"/>
                </a:lnTo>
                <a:lnTo>
                  <a:pt x="36681" y="31519"/>
                </a:lnTo>
                <a:lnTo>
                  <a:pt x="36258" y="31748"/>
                </a:lnTo>
                <a:lnTo>
                  <a:pt x="35941" y="31889"/>
                </a:lnTo>
                <a:lnTo>
                  <a:pt x="35624" y="32065"/>
                </a:lnTo>
                <a:lnTo>
                  <a:pt x="35325" y="32259"/>
                </a:lnTo>
                <a:lnTo>
                  <a:pt x="35025" y="32453"/>
                </a:lnTo>
                <a:lnTo>
                  <a:pt x="34814" y="32593"/>
                </a:lnTo>
                <a:lnTo>
                  <a:pt x="34602" y="32717"/>
                </a:lnTo>
                <a:lnTo>
                  <a:pt x="34391" y="32805"/>
                </a:lnTo>
                <a:lnTo>
                  <a:pt x="34162" y="32893"/>
                </a:lnTo>
                <a:lnTo>
                  <a:pt x="33915" y="32963"/>
                </a:lnTo>
                <a:lnTo>
                  <a:pt x="33686" y="32999"/>
                </a:lnTo>
                <a:lnTo>
                  <a:pt x="33439" y="33034"/>
                </a:lnTo>
                <a:lnTo>
                  <a:pt x="33193" y="33052"/>
                </a:lnTo>
                <a:lnTo>
                  <a:pt x="32981" y="33052"/>
                </a:lnTo>
                <a:lnTo>
                  <a:pt x="32858" y="33016"/>
                </a:lnTo>
                <a:lnTo>
                  <a:pt x="32752" y="32981"/>
                </a:lnTo>
                <a:lnTo>
                  <a:pt x="32664" y="32928"/>
                </a:lnTo>
                <a:lnTo>
                  <a:pt x="32594" y="32858"/>
                </a:lnTo>
                <a:lnTo>
                  <a:pt x="32523" y="32752"/>
                </a:lnTo>
                <a:lnTo>
                  <a:pt x="32470" y="32646"/>
                </a:lnTo>
                <a:lnTo>
                  <a:pt x="32418" y="32488"/>
                </a:lnTo>
                <a:lnTo>
                  <a:pt x="32506" y="32453"/>
                </a:lnTo>
                <a:lnTo>
                  <a:pt x="32594" y="32417"/>
                </a:lnTo>
                <a:lnTo>
                  <a:pt x="33122" y="32329"/>
                </a:lnTo>
                <a:lnTo>
                  <a:pt x="33387" y="32276"/>
                </a:lnTo>
                <a:lnTo>
                  <a:pt x="33651" y="32223"/>
                </a:lnTo>
                <a:lnTo>
                  <a:pt x="33862" y="32153"/>
                </a:lnTo>
                <a:lnTo>
                  <a:pt x="34074" y="32083"/>
                </a:lnTo>
                <a:lnTo>
                  <a:pt x="34479" y="31924"/>
                </a:lnTo>
                <a:lnTo>
                  <a:pt x="35659" y="31448"/>
                </a:lnTo>
                <a:lnTo>
                  <a:pt x="35871" y="31360"/>
                </a:lnTo>
                <a:lnTo>
                  <a:pt x="36082" y="31254"/>
                </a:lnTo>
                <a:lnTo>
                  <a:pt x="36276" y="31149"/>
                </a:lnTo>
                <a:lnTo>
                  <a:pt x="36470" y="31025"/>
                </a:lnTo>
                <a:lnTo>
                  <a:pt x="37280" y="30462"/>
                </a:lnTo>
                <a:lnTo>
                  <a:pt x="37421" y="30338"/>
                </a:lnTo>
                <a:lnTo>
                  <a:pt x="37474" y="30285"/>
                </a:lnTo>
                <a:lnTo>
                  <a:pt x="37509" y="30233"/>
                </a:lnTo>
                <a:lnTo>
                  <a:pt x="37509" y="30162"/>
                </a:lnTo>
                <a:lnTo>
                  <a:pt x="37509" y="30092"/>
                </a:lnTo>
                <a:lnTo>
                  <a:pt x="37474" y="29898"/>
                </a:lnTo>
                <a:lnTo>
                  <a:pt x="37421" y="29757"/>
                </a:lnTo>
                <a:lnTo>
                  <a:pt x="37333" y="29651"/>
                </a:lnTo>
                <a:lnTo>
                  <a:pt x="37227" y="29563"/>
                </a:lnTo>
                <a:lnTo>
                  <a:pt x="37104" y="29493"/>
                </a:lnTo>
                <a:lnTo>
                  <a:pt x="36998" y="29457"/>
                </a:lnTo>
                <a:lnTo>
                  <a:pt x="36893" y="29405"/>
                </a:lnTo>
                <a:lnTo>
                  <a:pt x="36699" y="29299"/>
                </a:lnTo>
                <a:lnTo>
                  <a:pt x="36628" y="29228"/>
                </a:lnTo>
                <a:lnTo>
                  <a:pt x="36558" y="29158"/>
                </a:lnTo>
                <a:lnTo>
                  <a:pt x="36593" y="29123"/>
                </a:lnTo>
                <a:lnTo>
                  <a:pt x="36646" y="29105"/>
                </a:lnTo>
                <a:lnTo>
                  <a:pt x="36716" y="29123"/>
                </a:lnTo>
                <a:lnTo>
                  <a:pt x="37844" y="29352"/>
                </a:lnTo>
                <a:lnTo>
                  <a:pt x="37932" y="29352"/>
                </a:lnTo>
                <a:lnTo>
                  <a:pt x="38038" y="29316"/>
                </a:lnTo>
                <a:lnTo>
                  <a:pt x="35642" y="28682"/>
                </a:lnTo>
                <a:lnTo>
                  <a:pt x="35624" y="28612"/>
                </a:lnTo>
                <a:lnTo>
                  <a:pt x="35642" y="28577"/>
                </a:lnTo>
                <a:lnTo>
                  <a:pt x="35677" y="28559"/>
                </a:lnTo>
                <a:lnTo>
                  <a:pt x="35712" y="28541"/>
                </a:lnTo>
                <a:lnTo>
                  <a:pt x="35924" y="28524"/>
                </a:lnTo>
                <a:lnTo>
                  <a:pt x="36153" y="28524"/>
                </a:lnTo>
                <a:lnTo>
                  <a:pt x="36558" y="28577"/>
                </a:lnTo>
                <a:lnTo>
                  <a:pt x="36945" y="28647"/>
                </a:lnTo>
                <a:lnTo>
                  <a:pt x="37985" y="28823"/>
                </a:lnTo>
                <a:lnTo>
                  <a:pt x="38108" y="28876"/>
                </a:lnTo>
                <a:lnTo>
                  <a:pt x="38091" y="28823"/>
                </a:lnTo>
                <a:lnTo>
                  <a:pt x="38091" y="28806"/>
                </a:lnTo>
                <a:lnTo>
                  <a:pt x="38055" y="28770"/>
                </a:lnTo>
                <a:lnTo>
                  <a:pt x="38003" y="28753"/>
                </a:lnTo>
                <a:lnTo>
                  <a:pt x="36928" y="28506"/>
                </a:lnTo>
                <a:lnTo>
                  <a:pt x="36241" y="28347"/>
                </a:lnTo>
                <a:lnTo>
                  <a:pt x="36047" y="28295"/>
                </a:lnTo>
                <a:lnTo>
                  <a:pt x="36065" y="28242"/>
                </a:lnTo>
                <a:lnTo>
                  <a:pt x="36100" y="28224"/>
                </a:lnTo>
                <a:close/>
                <a:moveTo>
                  <a:pt x="20296" y="30761"/>
                </a:moveTo>
                <a:lnTo>
                  <a:pt x="20543" y="30779"/>
                </a:lnTo>
                <a:lnTo>
                  <a:pt x="20790" y="30796"/>
                </a:lnTo>
                <a:lnTo>
                  <a:pt x="21054" y="30832"/>
                </a:lnTo>
                <a:lnTo>
                  <a:pt x="21318" y="30885"/>
                </a:lnTo>
                <a:lnTo>
                  <a:pt x="21124" y="31061"/>
                </a:lnTo>
                <a:lnTo>
                  <a:pt x="21159" y="31096"/>
                </a:lnTo>
                <a:lnTo>
                  <a:pt x="21177" y="31114"/>
                </a:lnTo>
                <a:lnTo>
                  <a:pt x="21917" y="31114"/>
                </a:lnTo>
                <a:lnTo>
                  <a:pt x="22023" y="31149"/>
                </a:lnTo>
                <a:lnTo>
                  <a:pt x="22146" y="31166"/>
                </a:lnTo>
                <a:lnTo>
                  <a:pt x="22252" y="31219"/>
                </a:lnTo>
                <a:lnTo>
                  <a:pt x="22358" y="31272"/>
                </a:lnTo>
                <a:lnTo>
                  <a:pt x="22463" y="31343"/>
                </a:lnTo>
                <a:lnTo>
                  <a:pt x="22569" y="31431"/>
                </a:lnTo>
                <a:lnTo>
                  <a:pt x="22657" y="31536"/>
                </a:lnTo>
                <a:lnTo>
                  <a:pt x="22551" y="31572"/>
                </a:lnTo>
                <a:lnTo>
                  <a:pt x="22463" y="31589"/>
                </a:lnTo>
                <a:lnTo>
                  <a:pt x="22269" y="31607"/>
                </a:lnTo>
                <a:lnTo>
                  <a:pt x="21882" y="31607"/>
                </a:lnTo>
                <a:lnTo>
                  <a:pt x="21512" y="31642"/>
                </a:lnTo>
                <a:lnTo>
                  <a:pt x="21300" y="31677"/>
                </a:lnTo>
                <a:lnTo>
                  <a:pt x="21089" y="31713"/>
                </a:lnTo>
                <a:lnTo>
                  <a:pt x="21230" y="31730"/>
                </a:lnTo>
                <a:lnTo>
                  <a:pt x="21371" y="31748"/>
                </a:lnTo>
                <a:lnTo>
                  <a:pt x="21600" y="31748"/>
                </a:lnTo>
                <a:lnTo>
                  <a:pt x="22111" y="31765"/>
                </a:lnTo>
                <a:lnTo>
                  <a:pt x="22604" y="31836"/>
                </a:lnTo>
                <a:lnTo>
                  <a:pt x="22551" y="31906"/>
                </a:lnTo>
                <a:lnTo>
                  <a:pt x="22516" y="31959"/>
                </a:lnTo>
                <a:lnTo>
                  <a:pt x="22340" y="32083"/>
                </a:lnTo>
                <a:lnTo>
                  <a:pt x="22164" y="32171"/>
                </a:lnTo>
                <a:lnTo>
                  <a:pt x="21952" y="32241"/>
                </a:lnTo>
                <a:lnTo>
                  <a:pt x="21759" y="32276"/>
                </a:lnTo>
                <a:lnTo>
                  <a:pt x="21212" y="32364"/>
                </a:lnTo>
                <a:lnTo>
                  <a:pt x="21071" y="32400"/>
                </a:lnTo>
                <a:lnTo>
                  <a:pt x="21001" y="32435"/>
                </a:lnTo>
                <a:lnTo>
                  <a:pt x="20930" y="32470"/>
                </a:lnTo>
                <a:lnTo>
                  <a:pt x="21389" y="32488"/>
                </a:lnTo>
                <a:lnTo>
                  <a:pt x="21811" y="32488"/>
                </a:lnTo>
                <a:lnTo>
                  <a:pt x="21811" y="32558"/>
                </a:lnTo>
                <a:lnTo>
                  <a:pt x="21811" y="32593"/>
                </a:lnTo>
                <a:lnTo>
                  <a:pt x="21776" y="32629"/>
                </a:lnTo>
                <a:lnTo>
                  <a:pt x="21741" y="32646"/>
                </a:lnTo>
                <a:lnTo>
                  <a:pt x="21565" y="32717"/>
                </a:lnTo>
                <a:lnTo>
                  <a:pt x="21389" y="32770"/>
                </a:lnTo>
                <a:lnTo>
                  <a:pt x="21283" y="32805"/>
                </a:lnTo>
                <a:lnTo>
                  <a:pt x="21159" y="32805"/>
                </a:lnTo>
                <a:lnTo>
                  <a:pt x="21054" y="32840"/>
                </a:lnTo>
                <a:lnTo>
                  <a:pt x="20930" y="32875"/>
                </a:lnTo>
                <a:lnTo>
                  <a:pt x="21019" y="33016"/>
                </a:lnTo>
                <a:lnTo>
                  <a:pt x="21001" y="33052"/>
                </a:lnTo>
                <a:lnTo>
                  <a:pt x="20966" y="33069"/>
                </a:lnTo>
                <a:lnTo>
                  <a:pt x="20666" y="33104"/>
                </a:lnTo>
                <a:lnTo>
                  <a:pt x="20367" y="33122"/>
                </a:lnTo>
                <a:lnTo>
                  <a:pt x="19997" y="33122"/>
                </a:lnTo>
                <a:lnTo>
                  <a:pt x="19627" y="33104"/>
                </a:lnTo>
                <a:lnTo>
                  <a:pt x="19257" y="33052"/>
                </a:lnTo>
                <a:lnTo>
                  <a:pt x="19081" y="33016"/>
                </a:lnTo>
                <a:lnTo>
                  <a:pt x="18904" y="32963"/>
                </a:lnTo>
                <a:lnTo>
                  <a:pt x="18816" y="32928"/>
                </a:lnTo>
                <a:lnTo>
                  <a:pt x="18711" y="32875"/>
                </a:lnTo>
                <a:lnTo>
                  <a:pt x="18799" y="32822"/>
                </a:lnTo>
                <a:lnTo>
                  <a:pt x="18904" y="32805"/>
                </a:lnTo>
                <a:lnTo>
                  <a:pt x="19098" y="32752"/>
                </a:lnTo>
                <a:lnTo>
                  <a:pt x="19310" y="32699"/>
                </a:lnTo>
                <a:lnTo>
                  <a:pt x="19415" y="32682"/>
                </a:lnTo>
                <a:lnTo>
                  <a:pt x="19521" y="32629"/>
                </a:lnTo>
                <a:lnTo>
                  <a:pt x="19257" y="32611"/>
                </a:lnTo>
                <a:lnTo>
                  <a:pt x="19010" y="32629"/>
                </a:lnTo>
                <a:lnTo>
                  <a:pt x="18517" y="32629"/>
                </a:lnTo>
                <a:lnTo>
                  <a:pt x="18552" y="32558"/>
                </a:lnTo>
                <a:lnTo>
                  <a:pt x="18587" y="32523"/>
                </a:lnTo>
                <a:lnTo>
                  <a:pt x="18675" y="32453"/>
                </a:lnTo>
                <a:lnTo>
                  <a:pt x="18781" y="32417"/>
                </a:lnTo>
                <a:lnTo>
                  <a:pt x="18887" y="32382"/>
                </a:lnTo>
                <a:lnTo>
                  <a:pt x="18975" y="32364"/>
                </a:lnTo>
                <a:lnTo>
                  <a:pt x="19098" y="32329"/>
                </a:lnTo>
                <a:lnTo>
                  <a:pt x="19204" y="32294"/>
                </a:lnTo>
                <a:lnTo>
                  <a:pt x="19257" y="32259"/>
                </a:lnTo>
                <a:lnTo>
                  <a:pt x="19310" y="32206"/>
                </a:lnTo>
                <a:lnTo>
                  <a:pt x="18711" y="32206"/>
                </a:lnTo>
                <a:lnTo>
                  <a:pt x="18781" y="32083"/>
                </a:lnTo>
                <a:lnTo>
                  <a:pt x="18852" y="31977"/>
                </a:lnTo>
                <a:lnTo>
                  <a:pt x="18957" y="31889"/>
                </a:lnTo>
                <a:lnTo>
                  <a:pt x="19063" y="31818"/>
                </a:lnTo>
                <a:lnTo>
                  <a:pt x="19292" y="31695"/>
                </a:lnTo>
                <a:lnTo>
                  <a:pt x="19415" y="31642"/>
                </a:lnTo>
                <a:lnTo>
                  <a:pt x="19521" y="31554"/>
                </a:lnTo>
                <a:lnTo>
                  <a:pt x="19433" y="31572"/>
                </a:lnTo>
                <a:lnTo>
                  <a:pt x="19345" y="31589"/>
                </a:lnTo>
                <a:lnTo>
                  <a:pt x="19169" y="31624"/>
                </a:lnTo>
                <a:lnTo>
                  <a:pt x="19010" y="31660"/>
                </a:lnTo>
                <a:lnTo>
                  <a:pt x="18922" y="31677"/>
                </a:lnTo>
                <a:lnTo>
                  <a:pt x="18834" y="31677"/>
                </a:lnTo>
                <a:lnTo>
                  <a:pt x="18869" y="31554"/>
                </a:lnTo>
                <a:lnTo>
                  <a:pt x="18922" y="31448"/>
                </a:lnTo>
                <a:lnTo>
                  <a:pt x="19063" y="31272"/>
                </a:lnTo>
                <a:lnTo>
                  <a:pt x="19186" y="31078"/>
                </a:lnTo>
                <a:lnTo>
                  <a:pt x="19327" y="30867"/>
                </a:lnTo>
                <a:lnTo>
                  <a:pt x="19803" y="30796"/>
                </a:lnTo>
                <a:lnTo>
                  <a:pt x="20050" y="30779"/>
                </a:lnTo>
                <a:lnTo>
                  <a:pt x="20296" y="30761"/>
                </a:lnTo>
                <a:close/>
                <a:moveTo>
                  <a:pt x="25494" y="30515"/>
                </a:moveTo>
                <a:lnTo>
                  <a:pt x="25582" y="30550"/>
                </a:lnTo>
                <a:lnTo>
                  <a:pt x="25546" y="30638"/>
                </a:lnTo>
                <a:lnTo>
                  <a:pt x="25494" y="30691"/>
                </a:lnTo>
                <a:lnTo>
                  <a:pt x="25071" y="31008"/>
                </a:lnTo>
                <a:lnTo>
                  <a:pt x="24225" y="31589"/>
                </a:lnTo>
                <a:lnTo>
                  <a:pt x="24207" y="31624"/>
                </a:lnTo>
                <a:lnTo>
                  <a:pt x="24184" y="31670"/>
                </a:lnTo>
                <a:lnTo>
                  <a:pt x="24184" y="31670"/>
                </a:lnTo>
                <a:lnTo>
                  <a:pt x="25370" y="31008"/>
                </a:lnTo>
                <a:lnTo>
                  <a:pt x="25846" y="30744"/>
                </a:lnTo>
                <a:lnTo>
                  <a:pt x="25969" y="30814"/>
                </a:lnTo>
                <a:lnTo>
                  <a:pt x="26057" y="30920"/>
                </a:lnTo>
                <a:lnTo>
                  <a:pt x="26040" y="30955"/>
                </a:lnTo>
                <a:lnTo>
                  <a:pt x="26040" y="30990"/>
                </a:lnTo>
                <a:lnTo>
                  <a:pt x="25670" y="31290"/>
                </a:lnTo>
                <a:lnTo>
                  <a:pt x="25405" y="31484"/>
                </a:lnTo>
                <a:lnTo>
                  <a:pt x="25423" y="31589"/>
                </a:lnTo>
                <a:lnTo>
                  <a:pt x="25441" y="31554"/>
                </a:lnTo>
                <a:lnTo>
                  <a:pt x="25458" y="31536"/>
                </a:lnTo>
                <a:lnTo>
                  <a:pt x="26322" y="31096"/>
                </a:lnTo>
                <a:lnTo>
                  <a:pt x="26410" y="31131"/>
                </a:lnTo>
                <a:lnTo>
                  <a:pt x="26498" y="31166"/>
                </a:lnTo>
                <a:lnTo>
                  <a:pt x="26568" y="31237"/>
                </a:lnTo>
                <a:lnTo>
                  <a:pt x="26621" y="31307"/>
                </a:lnTo>
                <a:lnTo>
                  <a:pt x="26269" y="31466"/>
                </a:lnTo>
                <a:lnTo>
                  <a:pt x="25916" y="31607"/>
                </a:lnTo>
                <a:lnTo>
                  <a:pt x="25582" y="31765"/>
                </a:lnTo>
                <a:lnTo>
                  <a:pt x="25247" y="31924"/>
                </a:lnTo>
                <a:lnTo>
                  <a:pt x="25335" y="31924"/>
                </a:lnTo>
                <a:lnTo>
                  <a:pt x="25423" y="31906"/>
                </a:lnTo>
                <a:lnTo>
                  <a:pt x="26515" y="31554"/>
                </a:lnTo>
                <a:lnTo>
                  <a:pt x="26692" y="31501"/>
                </a:lnTo>
                <a:lnTo>
                  <a:pt x="26850" y="31484"/>
                </a:lnTo>
                <a:lnTo>
                  <a:pt x="26938" y="31484"/>
                </a:lnTo>
                <a:lnTo>
                  <a:pt x="27026" y="31501"/>
                </a:lnTo>
                <a:lnTo>
                  <a:pt x="27114" y="31519"/>
                </a:lnTo>
                <a:lnTo>
                  <a:pt x="27203" y="31572"/>
                </a:lnTo>
                <a:lnTo>
                  <a:pt x="27326" y="31660"/>
                </a:lnTo>
                <a:lnTo>
                  <a:pt x="27132" y="31748"/>
                </a:lnTo>
                <a:lnTo>
                  <a:pt x="26938" y="31801"/>
                </a:lnTo>
                <a:lnTo>
                  <a:pt x="26744" y="31853"/>
                </a:lnTo>
                <a:lnTo>
                  <a:pt x="26551" y="31889"/>
                </a:lnTo>
                <a:lnTo>
                  <a:pt x="26357" y="31942"/>
                </a:lnTo>
                <a:lnTo>
                  <a:pt x="26163" y="31994"/>
                </a:lnTo>
                <a:lnTo>
                  <a:pt x="25987" y="32047"/>
                </a:lnTo>
                <a:lnTo>
                  <a:pt x="25793" y="32118"/>
                </a:lnTo>
                <a:lnTo>
                  <a:pt x="25881" y="32153"/>
                </a:lnTo>
                <a:lnTo>
                  <a:pt x="25952" y="32153"/>
                </a:lnTo>
                <a:lnTo>
                  <a:pt x="26093" y="32135"/>
                </a:lnTo>
                <a:lnTo>
                  <a:pt x="27590" y="31836"/>
                </a:lnTo>
                <a:lnTo>
                  <a:pt x="28260" y="31713"/>
                </a:lnTo>
                <a:lnTo>
                  <a:pt x="28401" y="31695"/>
                </a:lnTo>
                <a:lnTo>
                  <a:pt x="28542" y="31695"/>
                </a:lnTo>
                <a:lnTo>
                  <a:pt x="28682" y="31713"/>
                </a:lnTo>
                <a:lnTo>
                  <a:pt x="28823" y="31748"/>
                </a:lnTo>
                <a:lnTo>
                  <a:pt x="28859" y="31783"/>
                </a:lnTo>
                <a:lnTo>
                  <a:pt x="28912" y="31836"/>
                </a:lnTo>
                <a:lnTo>
                  <a:pt x="28630" y="31906"/>
                </a:lnTo>
                <a:lnTo>
                  <a:pt x="28348" y="31977"/>
                </a:lnTo>
                <a:lnTo>
                  <a:pt x="27784" y="32083"/>
                </a:lnTo>
                <a:lnTo>
                  <a:pt x="27255" y="32188"/>
                </a:lnTo>
                <a:lnTo>
                  <a:pt x="26974" y="32259"/>
                </a:lnTo>
                <a:lnTo>
                  <a:pt x="26709" y="32329"/>
                </a:lnTo>
                <a:lnTo>
                  <a:pt x="26833" y="32347"/>
                </a:lnTo>
                <a:lnTo>
                  <a:pt x="26956" y="32347"/>
                </a:lnTo>
                <a:lnTo>
                  <a:pt x="27203" y="32329"/>
                </a:lnTo>
                <a:lnTo>
                  <a:pt x="27661" y="32259"/>
                </a:lnTo>
                <a:lnTo>
                  <a:pt x="28136" y="32171"/>
                </a:lnTo>
                <a:lnTo>
                  <a:pt x="28594" y="32100"/>
                </a:lnTo>
                <a:lnTo>
                  <a:pt x="29070" y="31977"/>
                </a:lnTo>
                <a:lnTo>
                  <a:pt x="29563" y="31853"/>
                </a:lnTo>
                <a:lnTo>
                  <a:pt x="29563" y="31853"/>
                </a:lnTo>
                <a:lnTo>
                  <a:pt x="29528" y="31906"/>
                </a:lnTo>
                <a:lnTo>
                  <a:pt x="29511" y="31959"/>
                </a:lnTo>
                <a:lnTo>
                  <a:pt x="29405" y="32030"/>
                </a:lnTo>
                <a:lnTo>
                  <a:pt x="29299" y="32100"/>
                </a:lnTo>
                <a:lnTo>
                  <a:pt x="29176" y="32153"/>
                </a:lnTo>
                <a:lnTo>
                  <a:pt x="29035" y="32206"/>
                </a:lnTo>
                <a:lnTo>
                  <a:pt x="27872" y="32541"/>
                </a:lnTo>
                <a:lnTo>
                  <a:pt x="27749" y="32593"/>
                </a:lnTo>
                <a:lnTo>
                  <a:pt x="27643" y="32646"/>
                </a:lnTo>
                <a:lnTo>
                  <a:pt x="27854" y="32646"/>
                </a:lnTo>
                <a:lnTo>
                  <a:pt x="28066" y="32611"/>
                </a:lnTo>
                <a:lnTo>
                  <a:pt x="28506" y="32523"/>
                </a:lnTo>
                <a:lnTo>
                  <a:pt x="28929" y="32417"/>
                </a:lnTo>
                <a:lnTo>
                  <a:pt x="29141" y="32382"/>
                </a:lnTo>
                <a:lnTo>
                  <a:pt x="29370" y="32347"/>
                </a:lnTo>
                <a:lnTo>
                  <a:pt x="29405" y="32558"/>
                </a:lnTo>
                <a:lnTo>
                  <a:pt x="29299" y="32629"/>
                </a:lnTo>
                <a:lnTo>
                  <a:pt x="29193" y="32664"/>
                </a:lnTo>
                <a:lnTo>
                  <a:pt x="28947" y="32734"/>
                </a:lnTo>
                <a:lnTo>
                  <a:pt x="28700" y="32805"/>
                </a:lnTo>
                <a:lnTo>
                  <a:pt x="28577" y="32858"/>
                </a:lnTo>
                <a:lnTo>
                  <a:pt x="28471" y="32928"/>
                </a:lnTo>
                <a:lnTo>
                  <a:pt x="28612" y="32928"/>
                </a:lnTo>
                <a:lnTo>
                  <a:pt x="28753" y="32911"/>
                </a:lnTo>
                <a:lnTo>
                  <a:pt x="29000" y="32858"/>
                </a:lnTo>
                <a:lnTo>
                  <a:pt x="29334" y="32787"/>
                </a:lnTo>
                <a:lnTo>
                  <a:pt x="29511" y="32752"/>
                </a:lnTo>
                <a:lnTo>
                  <a:pt x="29687" y="32717"/>
                </a:lnTo>
                <a:lnTo>
                  <a:pt x="30021" y="32699"/>
                </a:lnTo>
                <a:lnTo>
                  <a:pt x="30356" y="32699"/>
                </a:lnTo>
                <a:lnTo>
                  <a:pt x="30427" y="32717"/>
                </a:lnTo>
                <a:lnTo>
                  <a:pt x="30515" y="32752"/>
                </a:lnTo>
                <a:lnTo>
                  <a:pt x="30409" y="32840"/>
                </a:lnTo>
                <a:lnTo>
                  <a:pt x="30180" y="32981"/>
                </a:lnTo>
                <a:lnTo>
                  <a:pt x="29933" y="33087"/>
                </a:lnTo>
                <a:lnTo>
                  <a:pt x="29704" y="33175"/>
                </a:lnTo>
                <a:lnTo>
                  <a:pt x="29458" y="33228"/>
                </a:lnTo>
                <a:lnTo>
                  <a:pt x="29211" y="33281"/>
                </a:lnTo>
                <a:lnTo>
                  <a:pt x="28947" y="33316"/>
                </a:lnTo>
                <a:lnTo>
                  <a:pt x="28436" y="33369"/>
                </a:lnTo>
                <a:lnTo>
                  <a:pt x="27555" y="33369"/>
                </a:lnTo>
                <a:lnTo>
                  <a:pt x="27132" y="33351"/>
                </a:lnTo>
                <a:lnTo>
                  <a:pt x="26692" y="33316"/>
                </a:lnTo>
                <a:lnTo>
                  <a:pt x="26269" y="33245"/>
                </a:lnTo>
                <a:lnTo>
                  <a:pt x="25846" y="33175"/>
                </a:lnTo>
                <a:lnTo>
                  <a:pt x="25405" y="33104"/>
                </a:lnTo>
                <a:lnTo>
                  <a:pt x="24983" y="32999"/>
                </a:lnTo>
                <a:lnTo>
                  <a:pt x="24560" y="32875"/>
                </a:lnTo>
                <a:lnTo>
                  <a:pt x="24137" y="32752"/>
                </a:lnTo>
                <a:lnTo>
                  <a:pt x="23961" y="32682"/>
                </a:lnTo>
                <a:lnTo>
                  <a:pt x="23767" y="32593"/>
                </a:lnTo>
                <a:lnTo>
                  <a:pt x="23608" y="32488"/>
                </a:lnTo>
                <a:lnTo>
                  <a:pt x="23432" y="32364"/>
                </a:lnTo>
                <a:lnTo>
                  <a:pt x="23309" y="32241"/>
                </a:lnTo>
                <a:lnTo>
                  <a:pt x="23221" y="32118"/>
                </a:lnTo>
                <a:lnTo>
                  <a:pt x="23186" y="31994"/>
                </a:lnTo>
                <a:lnTo>
                  <a:pt x="23168" y="31889"/>
                </a:lnTo>
                <a:lnTo>
                  <a:pt x="23203" y="31765"/>
                </a:lnTo>
                <a:lnTo>
                  <a:pt x="23256" y="31660"/>
                </a:lnTo>
                <a:lnTo>
                  <a:pt x="23362" y="31536"/>
                </a:lnTo>
                <a:lnTo>
                  <a:pt x="23503" y="31431"/>
                </a:lnTo>
                <a:lnTo>
                  <a:pt x="23556" y="31395"/>
                </a:lnTo>
                <a:lnTo>
                  <a:pt x="25212" y="30567"/>
                </a:lnTo>
                <a:lnTo>
                  <a:pt x="25300" y="30532"/>
                </a:lnTo>
                <a:lnTo>
                  <a:pt x="25388" y="30515"/>
                </a:lnTo>
                <a:close/>
                <a:moveTo>
                  <a:pt x="34824" y="32825"/>
                </a:moveTo>
                <a:lnTo>
                  <a:pt x="34814" y="32858"/>
                </a:lnTo>
                <a:lnTo>
                  <a:pt x="34778" y="32911"/>
                </a:lnTo>
                <a:lnTo>
                  <a:pt x="34567" y="33104"/>
                </a:lnTo>
                <a:lnTo>
                  <a:pt x="34567" y="33104"/>
                </a:lnTo>
                <a:lnTo>
                  <a:pt x="34690" y="33069"/>
                </a:lnTo>
                <a:lnTo>
                  <a:pt x="34778" y="33052"/>
                </a:lnTo>
                <a:lnTo>
                  <a:pt x="34972" y="32963"/>
                </a:lnTo>
                <a:lnTo>
                  <a:pt x="35148" y="32893"/>
                </a:lnTo>
                <a:lnTo>
                  <a:pt x="35254" y="32875"/>
                </a:lnTo>
                <a:lnTo>
                  <a:pt x="35342" y="32858"/>
                </a:lnTo>
                <a:lnTo>
                  <a:pt x="35131" y="33034"/>
                </a:lnTo>
                <a:lnTo>
                  <a:pt x="34902" y="33157"/>
                </a:lnTo>
                <a:lnTo>
                  <a:pt x="34673" y="33281"/>
                </a:lnTo>
                <a:lnTo>
                  <a:pt x="34426" y="33351"/>
                </a:lnTo>
                <a:lnTo>
                  <a:pt x="34179" y="33386"/>
                </a:lnTo>
                <a:lnTo>
                  <a:pt x="33933" y="33404"/>
                </a:lnTo>
                <a:lnTo>
                  <a:pt x="33686" y="33386"/>
                </a:lnTo>
                <a:lnTo>
                  <a:pt x="33457" y="33333"/>
                </a:lnTo>
                <a:lnTo>
                  <a:pt x="33475" y="33281"/>
                </a:lnTo>
                <a:lnTo>
                  <a:pt x="33510" y="33245"/>
                </a:lnTo>
                <a:lnTo>
                  <a:pt x="33686" y="33228"/>
                </a:lnTo>
                <a:lnTo>
                  <a:pt x="33862" y="33192"/>
                </a:lnTo>
                <a:lnTo>
                  <a:pt x="34197" y="33087"/>
                </a:lnTo>
                <a:lnTo>
                  <a:pt x="34514" y="32946"/>
                </a:lnTo>
                <a:lnTo>
                  <a:pt x="34824" y="32825"/>
                </a:lnTo>
                <a:close/>
                <a:moveTo>
                  <a:pt x="14764" y="30409"/>
                </a:moveTo>
                <a:lnTo>
                  <a:pt x="14923" y="30444"/>
                </a:lnTo>
                <a:lnTo>
                  <a:pt x="15169" y="30497"/>
                </a:lnTo>
                <a:lnTo>
                  <a:pt x="15398" y="30567"/>
                </a:lnTo>
                <a:lnTo>
                  <a:pt x="15627" y="30673"/>
                </a:lnTo>
                <a:lnTo>
                  <a:pt x="15839" y="30779"/>
                </a:lnTo>
                <a:lnTo>
                  <a:pt x="16033" y="30920"/>
                </a:lnTo>
                <a:lnTo>
                  <a:pt x="16209" y="31096"/>
                </a:lnTo>
                <a:lnTo>
                  <a:pt x="16367" y="31272"/>
                </a:lnTo>
                <a:lnTo>
                  <a:pt x="16420" y="31378"/>
                </a:lnTo>
                <a:lnTo>
                  <a:pt x="16491" y="31501"/>
                </a:lnTo>
                <a:lnTo>
                  <a:pt x="16508" y="31624"/>
                </a:lnTo>
                <a:lnTo>
                  <a:pt x="16473" y="31642"/>
                </a:lnTo>
                <a:lnTo>
                  <a:pt x="16438" y="31660"/>
                </a:lnTo>
                <a:lnTo>
                  <a:pt x="16350" y="31642"/>
                </a:lnTo>
                <a:lnTo>
                  <a:pt x="16262" y="31624"/>
                </a:lnTo>
                <a:lnTo>
                  <a:pt x="16226" y="31624"/>
                </a:lnTo>
                <a:lnTo>
                  <a:pt x="16174" y="31642"/>
                </a:lnTo>
                <a:lnTo>
                  <a:pt x="16561" y="31942"/>
                </a:lnTo>
                <a:lnTo>
                  <a:pt x="16684" y="32047"/>
                </a:lnTo>
                <a:lnTo>
                  <a:pt x="16790" y="32171"/>
                </a:lnTo>
                <a:lnTo>
                  <a:pt x="16825" y="32223"/>
                </a:lnTo>
                <a:lnTo>
                  <a:pt x="16843" y="32276"/>
                </a:lnTo>
                <a:lnTo>
                  <a:pt x="16843" y="32329"/>
                </a:lnTo>
                <a:lnTo>
                  <a:pt x="16808" y="32400"/>
                </a:lnTo>
                <a:lnTo>
                  <a:pt x="16544" y="32364"/>
                </a:lnTo>
                <a:lnTo>
                  <a:pt x="16297" y="32276"/>
                </a:lnTo>
                <a:lnTo>
                  <a:pt x="16015" y="32206"/>
                </a:lnTo>
                <a:lnTo>
                  <a:pt x="15715" y="32135"/>
                </a:lnTo>
                <a:lnTo>
                  <a:pt x="15821" y="32223"/>
                </a:lnTo>
                <a:lnTo>
                  <a:pt x="15892" y="32276"/>
                </a:lnTo>
                <a:lnTo>
                  <a:pt x="16262" y="32435"/>
                </a:lnTo>
                <a:lnTo>
                  <a:pt x="16367" y="32488"/>
                </a:lnTo>
                <a:lnTo>
                  <a:pt x="16438" y="32541"/>
                </a:lnTo>
                <a:lnTo>
                  <a:pt x="16508" y="32629"/>
                </a:lnTo>
                <a:lnTo>
                  <a:pt x="16579" y="32752"/>
                </a:lnTo>
                <a:lnTo>
                  <a:pt x="16438" y="32858"/>
                </a:lnTo>
                <a:lnTo>
                  <a:pt x="16314" y="32911"/>
                </a:lnTo>
                <a:lnTo>
                  <a:pt x="16156" y="32928"/>
                </a:lnTo>
                <a:lnTo>
                  <a:pt x="15997" y="32911"/>
                </a:lnTo>
                <a:lnTo>
                  <a:pt x="15839" y="32858"/>
                </a:lnTo>
                <a:lnTo>
                  <a:pt x="15680" y="32805"/>
                </a:lnTo>
                <a:lnTo>
                  <a:pt x="15610" y="32787"/>
                </a:lnTo>
                <a:lnTo>
                  <a:pt x="15539" y="32787"/>
                </a:lnTo>
                <a:lnTo>
                  <a:pt x="15469" y="32805"/>
                </a:lnTo>
                <a:lnTo>
                  <a:pt x="15398" y="32858"/>
                </a:lnTo>
                <a:lnTo>
                  <a:pt x="15539" y="32981"/>
                </a:lnTo>
                <a:lnTo>
                  <a:pt x="15698" y="33122"/>
                </a:lnTo>
                <a:lnTo>
                  <a:pt x="15539" y="33263"/>
                </a:lnTo>
                <a:lnTo>
                  <a:pt x="15363" y="33369"/>
                </a:lnTo>
                <a:lnTo>
                  <a:pt x="15187" y="33457"/>
                </a:lnTo>
                <a:lnTo>
                  <a:pt x="14993" y="33527"/>
                </a:lnTo>
                <a:lnTo>
                  <a:pt x="14905" y="33545"/>
                </a:lnTo>
                <a:lnTo>
                  <a:pt x="14799" y="33562"/>
                </a:lnTo>
                <a:lnTo>
                  <a:pt x="14694" y="33562"/>
                </a:lnTo>
                <a:lnTo>
                  <a:pt x="14588" y="33545"/>
                </a:lnTo>
                <a:lnTo>
                  <a:pt x="14288" y="33457"/>
                </a:lnTo>
                <a:lnTo>
                  <a:pt x="13989" y="33351"/>
                </a:lnTo>
                <a:lnTo>
                  <a:pt x="13689" y="33245"/>
                </a:lnTo>
                <a:lnTo>
                  <a:pt x="13390" y="33104"/>
                </a:lnTo>
                <a:lnTo>
                  <a:pt x="13178" y="32963"/>
                </a:lnTo>
                <a:lnTo>
                  <a:pt x="13090" y="32893"/>
                </a:lnTo>
                <a:lnTo>
                  <a:pt x="12985" y="32805"/>
                </a:lnTo>
                <a:lnTo>
                  <a:pt x="13073" y="32770"/>
                </a:lnTo>
                <a:lnTo>
                  <a:pt x="13143" y="32752"/>
                </a:lnTo>
                <a:lnTo>
                  <a:pt x="13231" y="32770"/>
                </a:lnTo>
                <a:lnTo>
                  <a:pt x="13354" y="32785"/>
                </a:lnTo>
                <a:lnTo>
                  <a:pt x="13337" y="32734"/>
                </a:lnTo>
                <a:lnTo>
                  <a:pt x="13319" y="32699"/>
                </a:lnTo>
                <a:lnTo>
                  <a:pt x="13302" y="32682"/>
                </a:lnTo>
                <a:lnTo>
                  <a:pt x="13055" y="32593"/>
                </a:lnTo>
                <a:lnTo>
                  <a:pt x="12791" y="32505"/>
                </a:lnTo>
                <a:lnTo>
                  <a:pt x="12703" y="32488"/>
                </a:lnTo>
                <a:lnTo>
                  <a:pt x="12615" y="32435"/>
                </a:lnTo>
                <a:lnTo>
                  <a:pt x="12544" y="32400"/>
                </a:lnTo>
                <a:lnTo>
                  <a:pt x="12474" y="32347"/>
                </a:lnTo>
                <a:lnTo>
                  <a:pt x="12421" y="32276"/>
                </a:lnTo>
                <a:lnTo>
                  <a:pt x="12368" y="32206"/>
                </a:lnTo>
                <a:lnTo>
                  <a:pt x="12280" y="32047"/>
                </a:lnTo>
                <a:lnTo>
                  <a:pt x="12315" y="31994"/>
                </a:lnTo>
                <a:lnTo>
                  <a:pt x="12350" y="31994"/>
                </a:lnTo>
                <a:lnTo>
                  <a:pt x="12386" y="32012"/>
                </a:lnTo>
                <a:lnTo>
                  <a:pt x="12421" y="32030"/>
                </a:lnTo>
                <a:lnTo>
                  <a:pt x="12791" y="32188"/>
                </a:lnTo>
                <a:lnTo>
                  <a:pt x="13161" y="32329"/>
                </a:lnTo>
                <a:lnTo>
                  <a:pt x="13548" y="32435"/>
                </a:lnTo>
                <a:lnTo>
                  <a:pt x="13954" y="32523"/>
                </a:lnTo>
                <a:lnTo>
                  <a:pt x="14024" y="32523"/>
                </a:lnTo>
                <a:lnTo>
                  <a:pt x="14095" y="32505"/>
                </a:lnTo>
                <a:lnTo>
                  <a:pt x="13848" y="32417"/>
                </a:lnTo>
                <a:lnTo>
                  <a:pt x="13478" y="32294"/>
                </a:lnTo>
                <a:lnTo>
                  <a:pt x="13126" y="32153"/>
                </a:lnTo>
                <a:lnTo>
                  <a:pt x="12773" y="31994"/>
                </a:lnTo>
                <a:lnTo>
                  <a:pt x="12421" y="31818"/>
                </a:lnTo>
                <a:lnTo>
                  <a:pt x="12280" y="31730"/>
                </a:lnTo>
                <a:lnTo>
                  <a:pt x="12157" y="31624"/>
                </a:lnTo>
                <a:lnTo>
                  <a:pt x="12086" y="31572"/>
                </a:lnTo>
                <a:lnTo>
                  <a:pt x="12051" y="31519"/>
                </a:lnTo>
                <a:lnTo>
                  <a:pt x="12016" y="31448"/>
                </a:lnTo>
                <a:lnTo>
                  <a:pt x="11980" y="31378"/>
                </a:lnTo>
                <a:lnTo>
                  <a:pt x="11980" y="31307"/>
                </a:lnTo>
                <a:lnTo>
                  <a:pt x="11980" y="31237"/>
                </a:lnTo>
                <a:lnTo>
                  <a:pt x="11998" y="31149"/>
                </a:lnTo>
                <a:lnTo>
                  <a:pt x="12016" y="31061"/>
                </a:lnTo>
                <a:lnTo>
                  <a:pt x="12280" y="31149"/>
                </a:lnTo>
                <a:lnTo>
                  <a:pt x="12527" y="31237"/>
                </a:lnTo>
                <a:lnTo>
                  <a:pt x="12773" y="31325"/>
                </a:lnTo>
                <a:lnTo>
                  <a:pt x="13020" y="31448"/>
                </a:lnTo>
                <a:lnTo>
                  <a:pt x="13002" y="31378"/>
                </a:lnTo>
                <a:lnTo>
                  <a:pt x="13002" y="31343"/>
                </a:lnTo>
                <a:lnTo>
                  <a:pt x="12985" y="31325"/>
                </a:lnTo>
                <a:lnTo>
                  <a:pt x="12597" y="31131"/>
                </a:lnTo>
                <a:lnTo>
                  <a:pt x="12227" y="30885"/>
                </a:lnTo>
                <a:lnTo>
                  <a:pt x="12157" y="30832"/>
                </a:lnTo>
                <a:lnTo>
                  <a:pt x="12086" y="30761"/>
                </a:lnTo>
                <a:lnTo>
                  <a:pt x="12157" y="30708"/>
                </a:lnTo>
                <a:lnTo>
                  <a:pt x="12227" y="30655"/>
                </a:lnTo>
                <a:lnTo>
                  <a:pt x="12421" y="30620"/>
                </a:lnTo>
                <a:lnTo>
                  <a:pt x="12632" y="30620"/>
                </a:lnTo>
                <a:lnTo>
                  <a:pt x="12826" y="30655"/>
                </a:lnTo>
                <a:lnTo>
                  <a:pt x="13020" y="30708"/>
                </a:lnTo>
                <a:lnTo>
                  <a:pt x="13760" y="30955"/>
                </a:lnTo>
                <a:lnTo>
                  <a:pt x="13901" y="31008"/>
                </a:lnTo>
                <a:lnTo>
                  <a:pt x="14042" y="31043"/>
                </a:lnTo>
                <a:lnTo>
                  <a:pt x="14042" y="31043"/>
                </a:lnTo>
                <a:lnTo>
                  <a:pt x="13936" y="30955"/>
                </a:lnTo>
                <a:lnTo>
                  <a:pt x="13830" y="30885"/>
                </a:lnTo>
                <a:lnTo>
                  <a:pt x="13619" y="30779"/>
                </a:lnTo>
                <a:lnTo>
                  <a:pt x="13390" y="30655"/>
                </a:lnTo>
                <a:lnTo>
                  <a:pt x="13267" y="30585"/>
                </a:lnTo>
                <a:lnTo>
                  <a:pt x="13178" y="30497"/>
                </a:lnTo>
                <a:lnTo>
                  <a:pt x="13407" y="30444"/>
                </a:lnTo>
                <a:lnTo>
                  <a:pt x="13637" y="30426"/>
                </a:lnTo>
                <a:lnTo>
                  <a:pt x="13866" y="30426"/>
                </a:lnTo>
                <a:lnTo>
                  <a:pt x="14077" y="30462"/>
                </a:lnTo>
                <a:lnTo>
                  <a:pt x="14288" y="30515"/>
                </a:lnTo>
                <a:lnTo>
                  <a:pt x="14500" y="30567"/>
                </a:lnTo>
                <a:lnTo>
                  <a:pt x="14940" y="30691"/>
                </a:lnTo>
                <a:lnTo>
                  <a:pt x="14570" y="30426"/>
                </a:lnTo>
                <a:lnTo>
                  <a:pt x="14676" y="30409"/>
                </a:lnTo>
                <a:close/>
                <a:moveTo>
                  <a:pt x="27379" y="33633"/>
                </a:moveTo>
                <a:lnTo>
                  <a:pt x="27414" y="33668"/>
                </a:lnTo>
                <a:lnTo>
                  <a:pt x="27396" y="33686"/>
                </a:lnTo>
                <a:lnTo>
                  <a:pt x="27343" y="33686"/>
                </a:lnTo>
                <a:lnTo>
                  <a:pt x="27326" y="33668"/>
                </a:lnTo>
                <a:lnTo>
                  <a:pt x="27379" y="33633"/>
                </a:lnTo>
                <a:close/>
                <a:moveTo>
                  <a:pt x="30180" y="33192"/>
                </a:moveTo>
                <a:lnTo>
                  <a:pt x="30057" y="33333"/>
                </a:lnTo>
                <a:lnTo>
                  <a:pt x="29916" y="33457"/>
                </a:lnTo>
                <a:lnTo>
                  <a:pt x="29740" y="33545"/>
                </a:lnTo>
                <a:lnTo>
                  <a:pt x="29563" y="33615"/>
                </a:lnTo>
                <a:lnTo>
                  <a:pt x="29387" y="33651"/>
                </a:lnTo>
                <a:lnTo>
                  <a:pt x="29193" y="33686"/>
                </a:lnTo>
                <a:lnTo>
                  <a:pt x="28823" y="33721"/>
                </a:lnTo>
                <a:lnTo>
                  <a:pt x="28436" y="33703"/>
                </a:lnTo>
                <a:lnTo>
                  <a:pt x="28066" y="33668"/>
                </a:lnTo>
                <a:lnTo>
                  <a:pt x="27995" y="33651"/>
                </a:lnTo>
                <a:lnTo>
                  <a:pt x="27907" y="33598"/>
                </a:lnTo>
                <a:lnTo>
                  <a:pt x="28013" y="33580"/>
                </a:lnTo>
                <a:lnTo>
                  <a:pt x="28066" y="33562"/>
                </a:lnTo>
                <a:lnTo>
                  <a:pt x="28594" y="33527"/>
                </a:lnTo>
                <a:lnTo>
                  <a:pt x="29105" y="33492"/>
                </a:lnTo>
                <a:lnTo>
                  <a:pt x="29352" y="33474"/>
                </a:lnTo>
                <a:lnTo>
                  <a:pt x="29581" y="33439"/>
                </a:lnTo>
                <a:lnTo>
                  <a:pt x="29792" y="33369"/>
                </a:lnTo>
                <a:lnTo>
                  <a:pt x="29898" y="33316"/>
                </a:lnTo>
                <a:lnTo>
                  <a:pt x="30004" y="33263"/>
                </a:lnTo>
                <a:lnTo>
                  <a:pt x="30092" y="33210"/>
                </a:lnTo>
                <a:lnTo>
                  <a:pt x="30180" y="33192"/>
                </a:lnTo>
                <a:close/>
                <a:moveTo>
                  <a:pt x="30110" y="33633"/>
                </a:moveTo>
                <a:lnTo>
                  <a:pt x="30074" y="33686"/>
                </a:lnTo>
                <a:lnTo>
                  <a:pt x="30021" y="33739"/>
                </a:lnTo>
                <a:lnTo>
                  <a:pt x="29951" y="33756"/>
                </a:lnTo>
                <a:lnTo>
                  <a:pt x="29863" y="33739"/>
                </a:lnTo>
                <a:lnTo>
                  <a:pt x="30110" y="33633"/>
                </a:lnTo>
                <a:close/>
                <a:moveTo>
                  <a:pt x="31378" y="32682"/>
                </a:moveTo>
                <a:lnTo>
                  <a:pt x="31537" y="32699"/>
                </a:lnTo>
                <a:lnTo>
                  <a:pt x="31730" y="32770"/>
                </a:lnTo>
                <a:lnTo>
                  <a:pt x="31942" y="32858"/>
                </a:lnTo>
                <a:lnTo>
                  <a:pt x="31801" y="32963"/>
                </a:lnTo>
                <a:lnTo>
                  <a:pt x="31730" y="33052"/>
                </a:lnTo>
                <a:lnTo>
                  <a:pt x="31695" y="33140"/>
                </a:lnTo>
                <a:lnTo>
                  <a:pt x="31642" y="33281"/>
                </a:lnTo>
                <a:lnTo>
                  <a:pt x="31466" y="33897"/>
                </a:lnTo>
                <a:lnTo>
                  <a:pt x="31431" y="33985"/>
                </a:lnTo>
                <a:lnTo>
                  <a:pt x="31360" y="34109"/>
                </a:lnTo>
                <a:lnTo>
                  <a:pt x="31202" y="33774"/>
                </a:lnTo>
                <a:lnTo>
                  <a:pt x="31167" y="33686"/>
                </a:lnTo>
                <a:lnTo>
                  <a:pt x="31131" y="33615"/>
                </a:lnTo>
                <a:lnTo>
                  <a:pt x="31131" y="33527"/>
                </a:lnTo>
                <a:lnTo>
                  <a:pt x="31131" y="33457"/>
                </a:lnTo>
                <a:lnTo>
                  <a:pt x="31149" y="33386"/>
                </a:lnTo>
                <a:lnTo>
                  <a:pt x="31184" y="33316"/>
                </a:lnTo>
                <a:lnTo>
                  <a:pt x="31237" y="33245"/>
                </a:lnTo>
                <a:lnTo>
                  <a:pt x="31325" y="33175"/>
                </a:lnTo>
                <a:lnTo>
                  <a:pt x="31325" y="33157"/>
                </a:lnTo>
                <a:lnTo>
                  <a:pt x="31325" y="33104"/>
                </a:lnTo>
                <a:lnTo>
                  <a:pt x="30620" y="33104"/>
                </a:lnTo>
                <a:lnTo>
                  <a:pt x="30603" y="33034"/>
                </a:lnTo>
                <a:lnTo>
                  <a:pt x="30603" y="32999"/>
                </a:lnTo>
                <a:lnTo>
                  <a:pt x="30620" y="32963"/>
                </a:lnTo>
                <a:lnTo>
                  <a:pt x="30656" y="32946"/>
                </a:lnTo>
                <a:lnTo>
                  <a:pt x="30938" y="32822"/>
                </a:lnTo>
                <a:lnTo>
                  <a:pt x="31061" y="32752"/>
                </a:lnTo>
                <a:lnTo>
                  <a:pt x="31202" y="32699"/>
                </a:lnTo>
                <a:lnTo>
                  <a:pt x="31290" y="32682"/>
                </a:lnTo>
                <a:close/>
                <a:moveTo>
                  <a:pt x="14482" y="35042"/>
                </a:moveTo>
                <a:lnTo>
                  <a:pt x="14467" y="35088"/>
                </a:lnTo>
                <a:lnTo>
                  <a:pt x="14500" y="35060"/>
                </a:lnTo>
                <a:lnTo>
                  <a:pt x="14482" y="35042"/>
                </a:lnTo>
                <a:close/>
                <a:moveTo>
                  <a:pt x="30761" y="33598"/>
                </a:moveTo>
                <a:lnTo>
                  <a:pt x="30850" y="33756"/>
                </a:lnTo>
                <a:lnTo>
                  <a:pt x="30920" y="33932"/>
                </a:lnTo>
                <a:lnTo>
                  <a:pt x="30973" y="34126"/>
                </a:lnTo>
                <a:lnTo>
                  <a:pt x="31008" y="34338"/>
                </a:lnTo>
                <a:lnTo>
                  <a:pt x="31043" y="34549"/>
                </a:lnTo>
                <a:lnTo>
                  <a:pt x="31061" y="34760"/>
                </a:lnTo>
                <a:lnTo>
                  <a:pt x="31061" y="34972"/>
                </a:lnTo>
                <a:lnTo>
                  <a:pt x="31043" y="35183"/>
                </a:lnTo>
                <a:lnTo>
                  <a:pt x="30797" y="34954"/>
                </a:lnTo>
                <a:lnTo>
                  <a:pt x="30585" y="34725"/>
                </a:lnTo>
                <a:lnTo>
                  <a:pt x="30145" y="34267"/>
                </a:lnTo>
                <a:lnTo>
                  <a:pt x="30057" y="34144"/>
                </a:lnTo>
                <a:lnTo>
                  <a:pt x="29951" y="34003"/>
                </a:lnTo>
                <a:lnTo>
                  <a:pt x="30356" y="33791"/>
                </a:lnTo>
                <a:lnTo>
                  <a:pt x="30761" y="33598"/>
                </a:lnTo>
                <a:close/>
                <a:moveTo>
                  <a:pt x="43200" y="30180"/>
                </a:moveTo>
                <a:lnTo>
                  <a:pt x="43341" y="30197"/>
                </a:lnTo>
                <a:lnTo>
                  <a:pt x="43464" y="30215"/>
                </a:lnTo>
                <a:lnTo>
                  <a:pt x="43587" y="30250"/>
                </a:lnTo>
                <a:lnTo>
                  <a:pt x="43711" y="30303"/>
                </a:lnTo>
                <a:lnTo>
                  <a:pt x="43817" y="30356"/>
                </a:lnTo>
                <a:lnTo>
                  <a:pt x="44046" y="30497"/>
                </a:lnTo>
                <a:lnTo>
                  <a:pt x="44327" y="30761"/>
                </a:lnTo>
                <a:lnTo>
                  <a:pt x="44592" y="31025"/>
                </a:lnTo>
                <a:lnTo>
                  <a:pt x="44697" y="31166"/>
                </a:lnTo>
                <a:lnTo>
                  <a:pt x="44803" y="31307"/>
                </a:lnTo>
                <a:lnTo>
                  <a:pt x="44891" y="31466"/>
                </a:lnTo>
                <a:lnTo>
                  <a:pt x="44979" y="31624"/>
                </a:lnTo>
                <a:lnTo>
                  <a:pt x="45050" y="31783"/>
                </a:lnTo>
                <a:lnTo>
                  <a:pt x="45103" y="31942"/>
                </a:lnTo>
                <a:lnTo>
                  <a:pt x="45156" y="32118"/>
                </a:lnTo>
                <a:lnTo>
                  <a:pt x="45208" y="32294"/>
                </a:lnTo>
                <a:lnTo>
                  <a:pt x="45226" y="32470"/>
                </a:lnTo>
                <a:lnTo>
                  <a:pt x="45244" y="32664"/>
                </a:lnTo>
                <a:lnTo>
                  <a:pt x="45261" y="32858"/>
                </a:lnTo>
                <a:lnTo>
                  <a:pt x="45261" y="33052"/>
                </a:lnTo>
                <a:lnTo>
                  <a:pt x="45191" y="34901"/>
                </a:lnTo>
                <a:lnTo>
                  <a:pt x="45173" y="35095"/>
                </a:lnTo>
                <a:lnTo>
                  <a:pt x="45156" y="35183"/>
                </a:lnTo>
                <a:lnTo>
                  <a:pt x="45120" y="35289"/>
                </a:lnTo>
                <a:lnTo>
                  <a:pt x="45050" y="35236"/>
                </a:lnTo>
                <a:lnTo>
                  <a:pt x="44979" y="35183"/>
                </a:lnTo>
                <a:lnTo>
                  <a:pt x="44838" y="35025"/>
                </a:lnTo>
                <a:lnTo>
                  <a:pt x="44715" y="34849"/>
                </a:lnTo>
                <a:lnTo>
                  <a:pt x="44609" y="34672"/>
                </a:lnTo>
                <a:lnTo>
                  <a:pt x="44521" y="34479"/>
                </a:lnTo>
                <a:lnTo>
                  <a:pt x="44222" y="33739"/>
                </a:lnTo>
                <a:lnTo>
                  <a:pt x="43940" y="32999"/>
                </a:lnTo>
                <a:lnTo>
                  <a:pt x="43940" y="32963"/>
                </a:lnTo>
                <a:lnTo>
                  <a:pt x="43940" y="32893"/>
                </a:lnTo>
                <a:lnTo>
                  <a:pt x="44380" y="32893"/>
                </a:lnTo>
                <a:lnTo>
                  <a:pt x="44609" y="32911"/>
                </a:lnTo>
                <a:lnTo>
                  <a:pt x="44838" y="32893"/>
                </a:lnTo>
                <a:lnTo>
                  <a:pt x="44786" y="32858"/>
                </a:lnTo>
                <a:lnTo>
                  <a:pt x="44733" y="32840"/>
                </a:lnTo>
                <a:lnTo>
                  <a:pt x="44363" y="32734"/>
                </a:lnTo>
                <a:lnTo>
                  <a:pt x="44169" y="32682"/>
                </a:lnTo>
                <a:lnTo>
                  <a:pt x="43975" y="32646"/>
                </a:lnTo>
                <a:lnTo>
                  <a:pt x="43852" y="32611"/>
                </a:lnTo>
                <a:lnTo>
                  <a:pt x="43728" y="32576"/>
                </a:lnTo>
                <a:lnTo>
                  <a:pt x="43623" y="32523"/>
                </a:lnTo>
                <a:lnTo>
                  <a:pt x="43499" y="32453"/>
                </a:lnTo>
                <a:lnTo>
                  <a:pt x="43411" y="32382"/>
                </a:lnTo>
                <a:lnTo>
                  <a:pt x="43306" y="32312"/>
                </a:lnTo>
                <a:lnTo>
                  <a:pt x="43218" y="32223"/>
                </a:lnTo>
                <a:lnTo>
                  <a:pt x="43147" y="32118"/>
                </a:lnTo>
                <a:lnTo>
                  <a:pt x="42971" y="31889"/>
                </a:lnTo>
                <a:lnTo>
                  <a:pt x="42988" y="31836"/>
                </a:lnTo>
                <a:lnTo>
                  <a:pt x="43024" y="31801"/>
                </a:lnTo>
                <a:lnTo>
                  <a:pt x="43112" y="31801"/>
                </a:lnTo>
                <a:lnTo>
                  <a:pt x="43640" y="31818"/>
                </a:lnTo>
                <a:lnTo>
                  <a:pt x="44151" y="31801"/>
                </a:lnTo>
                <a:lnTo>
                  <a:pt x="44028" y="31748"/>
                </a:lnTo>
                <a:lnTo>
                  <a:pt x="43905" y="31713"/>
                </a:lnTo>
                <a:lnTo>
                  <a:pt x="43676" y="31677"/>
                </a:lnTo>
                <a:lnTo>
                  <a:pt x="43429" y="31642"/>
                </a:lnTo>
                <a:lnTo>
                  <a:pt x="43165" y="31589"/>
                </a:lnTo>
                <a:lnTo>
                  <a:pt x="42918" y="31536"/>
                </a:lnTo>
                <a:lnTo>
                  <a:pt x="42654" y="31448"/>
                </a:lnTo>
                <a:lnTo>
                  <a:pt x="42513" y="31395"/>
                </a:lnTo>
                <a:lnTo>
                  <a:pt x="42372" y="31307"/>
                </a:lnTo>
                <a:lnTo>
                  <a:pt x="42249" y="31219"/>
                </a:lnTo>
                <a:lnTo>
                  <a:pt x="42143" y="31078"/>
                </a:lnTo>
                <a:lnTo>
                  <a:pt x="42090" y="30937"/>
                </a:lnTo>
                <a:lnTo>
                  <a:pt x="42442" y="30920"/>
                </a:lnTo>
                <a:lnTo>
                  <a:pt x="43482" y="30920"/>
                </a:lnTo>
                <a:lnTo>
                  <a:pt x="43482" y="30849"/>
                </a:lnTo>
                <a:lnTo>
                  <a:pt x="43447" y="30832"/>
                </a:lnTo>
                <a:lnTo>
                  <a:pt x="43411" y="30814"/>
                </a:lnTo>
                <a:lnTo>
                  <a:pt x="43376" y="30814"/>
                </a:lnTo>
                <a:lnTo>
                  <a:pt x="42777" y="30761"/>
                </a:lnTo>
                <a:lnTo>
                  <a:pt x="42160" y="30726"/>
                </a:lnTo>
                <a:lnTo>
                  <a:pt x="42037" y="30726"/>
                </a:lnTo>
                <a:lnTo>
                  <a:pt x="41896" y="30691"/>
                </a:lnTo>
                <a:lnTo>
                  <a:pt x="41773" y="30673"/>
                </a:lnTo>
                <a:lnTo>
                  <a:pt x="41649" y="30620"/>
                </a:lnTo>
                <a:lnTo>
                  <a:pt x="41420" y="30515"/>
                </a:lnTo>
                <a:lnTo>
                  <a:pt x="41209" y="30374"/>
                </a:lnTo>
                <a:lnTo>
                  <a:pt x="41156" y="30321"/>
                </a:lnTo>
                <a:lnTo>
                  <a:pt x="41103" y="30250"/>
                </a:lnTo>
                <a:lnTo>
                  <a:pt x="41191" y="30215"/>
                </a:lnTo>
                <a:lnTo>
                  <a:pt x="41280" y="30215"/>
                </a:lnTo>
                <a:lnTo>
                  <a:pt x="43077" y="30180"/>
                </a:lnTo>
                <a:close/>
                <a:moveTo>
                  <a:pt x="40081" y="29951"/>
                </a:moveTo>
                <a:lnTo>
                  <a:pt x="40170" y="29986"/>
                </a:lnTo>
                <a:lnTo>
                  <a:pt x="40311" y="30056"/>
                </a:lnTo>
                <a:lnTo>
                  <a:pt x="40416" y="30145"/>
                </a:lnTo>
                <a:lnTo>
                  <a:pt x="40451" y="30197"/>
                </a:lnTo>
                <a:lnTo>
                  <a:pt x="40487" y="30268"/>
                </a:lnTo>
                <a:lnTo>
                  <a:pt x="40522" y="30338"/>
                </a:lnTo>
                <a:lnTo>
                  <a:pt x="40540" y="30426"/>
                </a:lnTo>
                <a:lnTo>
                  <a:pt x="40592" y="31096"/>
                </a:lnTo>
                <a:lnTo>
                  <a:pt x="40628" y="31765"/>
                </a:lnTo>
                <a:lnTo>
                  <a:pt x="40628" y="31853"/>
                </a:lnTo>
                <a:lnTo>
                  <a:pt x="40663" y="31889"/>
                </a:lnTo>
                <a:lnTo>
                  <a:pt x="40698" y="31924"/>
                </a:lnTo>
                <a:lnTo>
                  <a:pt x="40733" y="31730"/>
                </a:lnTo>
                <a:lnTo>
                  <a:pt x="40751" y="31536"/>
                </a:lnTo>
                <a:lnTo>
                  <a:pt x="40751" y="31149"/>
                </a:lnTo>
                <a:lnTo>
                  <a:pt x="40751" y="30761"/>
                </a:lnTo>
                <a:lnTo>
                  <a:pt x="40769" y="30567"/>
                </a:lnTo>
                <a:lnTo>
                  <a:pt x="40804" y="30374"/>
                </a:lnTo>
                <a:lnTo>
                  <a:pt x="40927" y="30391"/>
                </a:lnTo>
                <a:lnTo>
                  <a:pt x="41050" y="30462"/>
                </a:lnTo>
                <a:lnTo>
                  <a:pt x="41139" y="30532"/>
                </a:lnTo>
                <a:lnTo>
                  <a:pt x="41244" y="30603"/>
                </a:lnTo>
                <a:lnTo>
                  <a:pt x="41332" y="30691"/>
                </a:lnTo>
                <a:lnTo>
                  <a:pt x="41403" y="30796"/>
                </a:lnTo>
                <a:lnTo>
                  <a:pt x="41438" y="30920"/>
                </a:lnTo>
                <a:lnTo>
                  <a:pt x="41473" y="31043"/>
                </a:lnTo>
                <a:lnTo>
                  <a:pt x="41544" y="31889"/>
                </a:lnTo>
                <a:lnTo>
                  <a:pt x="41614" y="32717"/>
                </a:lnTo>
                <a:lnTo>
                  <a:pt x="41649" y="32664"/>
                </a:lnTo>
                <a:lnTo>
                  <a:pt x="41667" y="32629"/>
                </a:lnTo>
                <a:lnTo>
                  <a:pt x="41685" y="32541"/>
                </a:lnTo>
                <a:lnTo>
                  <a:pt x="41685" y="32400"/>
                </a:lnTo>
                <a:lnTo>
                  <a:pt x="41702" y="32241"/>
                </a:lnTo>
                <a:lnTo>
                  <a:pt x="41702" y="32083"/>
                </a:lnTo>
                <a:lnTo>
                  <a:pt x="41720" y="31748"/>
                </a:lnTo>
                <a:lnTo>
                  <a:pt x="41738" y="31448"/>
                </a:lnTo>
                <a:lnTo>
                  <a:pt x="41755" y="31096"/>
                </a:lnTo>
                <a:lnTo>
                  <a:pt x="41861" y="31131"/>
                </a:lnTo>
                <a:lnTo>
                  <a:pt x="41949" y="31166"/>
                </a:lnTo>
                <a:lnTo>
                  <a:pt x="42019" y="31202"/>
                </a:lnTo>
                <a:lnTo>
                  <a:pt x="42090" y="31254"/>
                </a:lnTo>
                <a:lnTo>
                  <a:pt x="42143" y="31325"/>
                </a:lnTo>
                <a:lnTo>
                  <a:pt x="42196" y="31395"/>
                </a:lnTo>
                <a:lnTo>
                  <a:pt x="42249" y="31554"/>
                </a:lnTo>
                <a:lnTo>
                  <a:pt x="42319" y="31818"/>
                </a:lnTo>
                <a:lnTo>
                  <a:pt x="42354" y="32083"/>
                </a:lnTo>
                <a:lnTo>
                  <a:pt x="42389" y="32435"/>
                </a:lnTo>
                <a:lnTo>
                  <a:pt x="42389" y="32787"/>
                </a:lnTo>
                <a:lnTo>
                  <a:pt x="42354" y="33122"/>
                </a:lnTo>
                <a:lnTo>
                  <a:pt x="42319" y="33474"/>
                </a:lnTo>
                <a:lnTo>
                  <a:pt x="42301" y="33651"/>
                </a:lnTo>
                <a:lnTo>
                  <a:pt x="42301" y="33774"/>
                </a:lnTo>
                <a:lnTo>
                  <a:pt x="42319" y="33897"/>
                </a:lnTo>
                <a:lnTo>
                  <a:pt x="42407" y="33633"/>
                </a:lnTo>
                <a:lnTo>
                  <a:pt x="42460" y="33369"/>
                </a:lnTo>
                <a:lnTo>
                  <a:pt x="42513" y="32875"/>
                </a:lnTo>
                <a:lnTo>
                  <a:pt x="42548" y="32646"/>
                </a:lnTo>
                <a:lnTo>
                  <a:pt x="42566" y="32400"/>
                </a:lnTo>
                <a:lnTo>
                  <a:pt x="42583" y="31924"/>
                </a:lnTo>
                <a:lnTo>
                  <a:pt x="42636" y="31906"/>
                </a:lnTo>
                <a:lnTo>
                  <a:pt x="42812" y="32047"/>
                </a:lnTo>
                <a:lnTo>
                  <a:pt x="42953" y="32188"/>
                </a:lnTo>
                <a:lnTo>
                  <a:pt x="43094" y="32329"/>
                </a:lnTo>
                <a:lnTo>
                  <a:pt x="43200" y="32488"/>
                </a:lnTo>
                <a:lnTo>
                  <a:pt x="43306" y="32664"/>
                </a:lnTo>
                <a:lnTo>
                  <a:pt x="43376" y="32858"/>
                </a:lnTo>
                <a:lnTo>
                  <a:pt x="43411" y="33052"/>
                </a:lnTo>
                <a:lnTo>
                  <a:pt x="43429" y="33281"/>
                </a:lnTo>
                <a:lnTo>
                  <a:pt x="43411" y="33932"/>
                </a:lnTo>
                <a:lnTo>
                  <a:pt x="43411" y="34602"/>
                </a:lnTo>
                <a:lnTo>
                  <a:pt x="43464" y="34514"/>
                </a:lnTo>
                <a:lnTo>
                  <a:pt x="43499" y="34461"/>
                </a:lnTo>
                <a:lnTo>
                  <a:pt x="43552" y="33862"/>
                </a:lnTo>
                <a:lnTo>
                  <a:pt x="43570" y="33316"/>
                </a:lnTo>
                <a:lnTo>
                  <a:pt x="43605" y="33210"/>
                </a:lnTo>
                <a:lnTo>
                  <a:pt x="43640" y="33104"/>
                </a:lnTo>
                <a:lnTo>
                  <a:pt x="43711" y="33175"/>
                </a:lnTo>
                <a:lnTo>
                  <a:pt x="43764" y="33228"/>
                </a:lnTo>
                <a:lnTo>
                  <a:pt x="43887" y="33474"/>
                </a:lnTo>
                <a:lnTo>
                  <a:pt x="43993" y="33721"/>
                </a:lnTo>
                <a:lnTo>
                  <a:pt x="44134" y="34109"/>
                </a:lnTo>
                <a:lnTo>
                  <a:pt x="44275" y="34479"/>
                </a:lnTo>
                <a:lnTo>
                  <a:pt x="44433" y="34796"/>
                </a:lnTo>
                <a:lnTo>
                  <a:pt x="44521" y="34937"/>
                </a:lnTo>
                <a:lnTo>
                  <a:pt x="44609" y="35078"/>
                </a:lnTo>
                <a:lnTo>
                  <a:pt x="44715" y="35219"/>
                </a:lnTo>
                <a:lnTo>
                  <a:pt x="44838" y="35342"/>
                </a:lnTo>
                <a:lnTo>
                  <a:pt x="44962" y="35465"/>
                </a:lnTo>
                <a:lnTo>
                  <a:pt x="45103" y="35589"/>
                </a:lnTo>
                <a:lnTo>
                  <a:pt x="45156" y="35641"/>
                </a:lnTo>
                <a:lnTo>
                  <a:pt x="45226" y="35712"/>
                </a:lnTo>
                <a:lnTo>
                  <a:pt x="45156" y="35765"/>
                </a:lnTo>
                <a:lnTo>
                  <a:pt x="45103" y="35782"/>
                </a:lnTo>
                <a:lnTo>
                  <a:pt x="44310" y="35712"/>
                </a:lnTo>
                <a:lnTo>
                  <a:pt x="43905" y="35677"/>
                </a:lnTo>
                <a:lnTo>
                  <a:pt x="43517" y="35606"/>
                </a:lnTo>
                <a:lnTo>
                  <a:pt x="43306" y="35553"/>
                </a:lnTo>
                <a:lnTo>
                  <a:pt x="43094" y="35483"/>
                </a:lnTo>
                <a:lnTo>
                  <a:pt x="42900" y="35395"/>
                </a:lnTo>
                <a:lnTo>
                  <a:pt x="42707" y="35307"/>
                </a:lnTo>
                <a:lnTo>
                  <a:pt x="42513" y="35183"/>
                </a:lnTo>
                <a:lnTo>
                  <a:pt x="42337" y="35060"/>
                </a:lnTo>
                <a:lnTo>
                  <a:pt x="42178" y="34919"/>
                </a:lnTo>
                <a:lnTo>
                  <a:pt x="42019" y="34760"/>
                </a:lnTo>
                <a:lnTo>
                  <a:pt x="41755" y="34461"/>
                </a:lnTo>
                <a:lnTo>
                  <a:pt x="41526" y="34144"/>
                </a:lnTo>
                <a:lnTo>
                  <a:pt x="41332" y="33827"/>
                </a:lnTo>
                <a:lnTo>
                  <a:pt x="41139" y="33474"/>
                </a:lnTo>
                <a:lnTo>
                  <a:pt x="40962" y="33087"/>
                </a:lnTo>
                <a:lnTo>
                  <a:pt x="40786" y="32682"/>
                </a:lnTo>
                <a:lnTo>
                  <a:pt x="40680" y="32382"/>
                </a:lnTo>
                <a:lnTo>
                  <a:pt x="40610" y="32241"/>
                </a:lnTo>
                <a:lnTo>
                  <a:pt x="40557" y="32171"/>
                </a:lnTo>
                <a:lnTo>
                  <a:pt x="40504" y="32118"/>
                </a:lnTo>
                <a:lnTo>
                  <a:pt x="40451" y="32047"/>
                </a:lnTo>
                <a:lnTo>
                  <a:pt x="40434" y="31959"/>
                </a:lnTo>
                <a:lnTo>
                  <a:pt x="39852" y="30444"/>
                </a:lnTo>
                <a:lnTo>
                  <a:pt x="39800" y="30321"/>
                </a:lnTo>
                <a:lnTo>
                  <a:pt x="39782" y="30250"/>
                </a:lnTo>
                <a:lnTo>
                  <a:pt x="39782" y="30180"/>
                </a:lnTo>
                <a:lnTo>
                  <a:pt x="39800" y="30109"/>
                </a:lnTo>
                <a:lnTo>
                  <a:pt x="39852" y="30039"/>
                </a:lnTo>
                <a:lnTo>
                  <a:pt x="39923" y="29986"/>
                </a:lnTo>
                <a:lnTo>
                  <a:pt x="40011" y="29968"/>
                </a:lnTo>
                <a:lnTo>
                  <a:pt x="40081" y="29951"/>
                </a:lnTo>
                <a:close/>
                <a:moveTo>
                  <a:pt x="22868" y="31994"/>
                </a:moveTo>
                <a:lnTo>
                  <a:pt x="22939" y="32135"/>
                </a:lnTo>
                <a:lnTo>
                  <a:pt x="22974" y="32259"/>
                </a:lnTo>
                <a:lnTo>
                  <a:pt x="23045" y="32400"/>
                </a:lnTo>
                <a:lnTo>
                  <a:pt x="23115" y="32523"/>
                </a:lnTo>
                <a:lnTo>
                  <a:pt x="23221" y="32646"/>
                </a:lnTo>
                <a:lnTo>
                  <a:pt x="23327" y="32734"/>
                </a:lnTo>
                <a:lnTo>
                  <a:pt x="23591" y="32928"/>
                </a:lnTo>
                <a:lnTo>
                  <a:pt x="23873" y="33087"/>
                </a:lnTo>
                <a:lnTo>
                  <a:pt x="24084" y="33210"/>
                </a:lnTo>
                <a:lnTo>
                  <a:pt x="24296" y="33298"/>
                </a:lnTo>
                <a:lnTo>
                  <a:pt x="24736" y="33474"/>
                </a:lnTo>
                <a:lnTo>
                  <a:pt x="25194" y="33633"/>
                </a:lnTo>
                <a:lnTo>
                  <a:pt x="25652" y="33756"/>
                </a:lnTo>
                <a:lnTo>
                  <a:pt x="26216" y="33915"/>
                </a:lnTo>
                <a:lnTo>
                  <a:pt x="26128" y="34003"/>
                </a:lnTo>
                <a:lnTo>
                  <a:pt x="26057" y="34073"/>
                </a:lnTo>
                <a:lnTo>
                  <a:pt x="24983" y="34778"/>
                </a:lnTo>
                <a:lnTo>
                  <a:pt x="24701" y="34954"/>
                </a:lnTo>
                <a:lnTo>
                  <a:pt x="24401" y="35113"/>
                </a:lnTo>
                <a:lnTo>
                  <a:pt x="24084" y="35254"/>
                </a:lnTo>
                <a:lnTo>
                  <a:pt x="23767" y="35359"/>
                </a:lnTo>
                <a:lnTo>
                  <a:pt x="23644" y="35412"/>
                </a:lnTo>
                <a:lnTo>
                  <a:pt x="23503" y="35483"/>
                </a:lnTo>
                <a:lnTo>
                  <a:pt x="23379" y="35553"/>
                </a:lnTo>
                <a:lnTo>
                  <a:pt x="23274" y="35624"/>
                </a:lnTo>
                <a:lnTo>
                  <a:pt x="22481" y="36205"/>
                </a:lnTo>
                <a:lnTo>
                  <a:pt x="22375" y="36276"/>
                </a:lnTo>
                <a:lnTo>
                  <a:pt x="22252" y="36328"/>
                </a:lnTo>
                <a:lnTo>
                  <a:pt x="22252" y="36082"/>
                </a:lnTo>
                <a:lnTo>
                  <a:pt x="22252" y="35853"/>
                </a:lnTo>
                <a:lnTo>
                  <a:pt x="22234" y="35624"/>
                </a:lnTo>
                <a:lnTo>
                  <a:pt x="22181" y="35395"/>
                </a:lnTo>
                <a:lnTo>
                  <a:pt x="22128" y="35183"/>
                </a:lnTo>
                <a:lnTo>
                  <a:pt x="22040" y="34990"/>
                </a:lnTo>
                <a:lnTo>
                  <a:pt x="21935" y="34778"/>
                </a:lnTo>
                <a:lnTo>
                  <a:pt x="21794" y="34602"/>
                </a:lnTo>
                <a:lnTo>
                  <a:pt x="21653" y="34408"/>
                </a:lnTo>
                <a:lnTo>
                  <a:pt x="21459" y="34214"/>
                </a:lnTo>
                <a:lnTo>
                  <a:pt x="21265" y="34038"/>
                </a:lnTo>
                <a:lnTo>
                  <a:pt x="21054" y="33862"/>
                </a:lnTo>
                <a:lnTo>
                  <a:pt x="20842" y="33703"/>
                </a:lnTo>
                <a:lnTo>
                  <a:pt x="20525" y="33457"/>
                </a:lnTo>
                <a:lnTo>
                  <a:pt x="20684" y="33404"/>
                </a:lnTo>
                <a:lnTo>
                  <a:pt x="20807" y="33369"/>
                </a:lnTo>
                <a:lnTo>
                  <a:pt x="20948" y="33333"/>
                </a:lnTo>
                <a:lnTo>
                  <a:pt x="21089" y="33298"/>
                </a:lnTo>
                <a:lnTo>
                  <a:pt x="21353" y="33192"/>
                </a:lnTo>
                <a:lnTo>
                  <a:pt x="21582" y="33052"/>
                </a:lnTo>
                <a:lnTo>
                  <a:pt x="21811" y="32875"/>
                </a:lnTo>
                <a:lnTo>
                  <a:pt x="22622" y="32188"/>
                </a:lnTo>
                <a:lnTo>
                  <a:pt x="22868" y="31994"/>
                </a:lnTo>
                <a:close/>
                <a:moveTo>
                  <a:pt x="17865" y="33598"/>
                </a:moveTo>
                <a:lnTo>
                  <a:pt x="17988" y="33651"/>
                </a:lnTo>
                <a:lnTo>
                  <a:pt x="18094" y="33703"/>
                </a:lnTo>
                <a:lnTo>
                  <a:pt x="18200" y="33791"/>
                </a:lnTo>
                <a:lnTo>
                  <a:pt x="18534" y="34056"/>
                </a:lnTo>
                <a:lnTo>
                  <a:pt x="18887" y="34320"/>
                </a:lnTo>
                <a:lnTo>
                  <a:pt x="19169" y="34496"/>
                </a:lnTo>
                <a:lnTo>
                  <a:pt x="19451" y="34637"/>
                </a:lnTo>
                <a:lnTo>
                  <a:pt x="19732" y="34796"/>
                </a:lnTo>
                <a:lnTo>
                  <a:pt x="19997" y="34990"/>
                </a:lnTo>
                <a:lnTo>
                  <a:pt x="20243" y="35201"/>
                </a:lnTo>
                <a:lnTo>
                  <a:pt x="20455" y="35430"/>
                </a:lnTo>
                <a:lnTo>
                  <a:pt x="20649" y="35677"/>
                </a:lnTo>
                <a:lnTo>
                  <a:pt x="20807" y="35941"/>
                </a:lnTo>
                <a:lnTo>
                  <a:pt x="20948" y="36223"/>
                </a:lnTo>
                <a:lnTo>
                  <a:pt x="21071" y="36540"/>
                </a:lnTo>
                <a:lnTo>
                  <a:pt x="21124" y="36698"/>
                </a:lnTo>
                <a:lnTo>
                  <a:pt x="21124" y="36787"/>
                </a:lnTo>
                <a:lnTo>
                  <a:pt x="21107" y="36875"/>
                </a:lnTo>
                <a:lnTo>
                  <a:pt x="21001" y="36839"/>
                </a:lnTo>
                <a:lnTo>
                  <a:pt x="20966" y="36804"/>
                </a:lnTo>
                <a:lnTo>
                  <a:pt x="20930" y="36769"/>
                </a:lnTo>
                <a:lnTo>
                  <a:pt x="20754" y="36575"/>
                </a:lnTo>
                <a:lnTo>
                  <a:pt x="20613" y="36346"/>
                </a:lnTo>
                <a:lnTo>
                  <a:pt x="20490" y="36152"/>
                </a:lnTo>
                <a:lnTo>
                  <a:pt x="20331" y="35941"/>
                </a:lnTo>
                <a:lnTo>
                  <a:pt x="19997" y="35536"/>
                </a:lnTo>
                <a:lnTo>
                  <a:pt x="19997" y="35536"/>
                </a:lnTo>
                <a:lnTo>
                  <a:pt x="20032" y="35641"/>
                </a:lnTo>
                <a:lnTo>
                  <a:pt x="20067" y="35729"/>
                </a:lnTo>
                <a:lnTo>
                  <a:pt x="20155" y="35853"/>
                </a:lnTo>
                <a:lnTo>
                  <a:pt x="20296" y="36117"/>
                </a:lnTo>
                <a:lnTo>
                  <a:pt x="20367" y="36240"/>
                </a:lnTo>
                <a:lnTo>
                  <a:pt x="20420" y="36381"/>
                </a:lnTo>
                <a:lnTo>
                  <a:pt x="20472" y="36540"/>
                </a:lnTo>
                <a:lnTo>
                  <a:pt x="20508" y="36698"/>
                </a:lnTo>
                <a:lnTo>
                  <a:pt x="20420" y="36716"/>
                </a:lnTo>
                <a:lnTo>
                  <a:pt x="20331" y="36716"/>
                </a:lnTo>
                <a:lnTo>
                  <a:pt x="20243" y="36663"/>
                </a:lnTo>
                <a:lnTo>
                  <a:pt x="20155" y="36610"/>
                </a:lnTo>
                <a:lnTo>
                  <a:pt x="20102" y="36522"/>
                </a:lnTo>
                <a:lnTo>
                  <a:pt x="20050" y="36434"/>
                </a:lnTo>
                <a:lnTo>
                  <a:pt x="19521" y="35624"/>
                </a:lnTo>
                <a:lnTo>
                  <a:pt x="19398" y="35465"/>
                </a:lnTo>
                <a:lnTo>
                  <a:pt x="19327" y="35395"/>
                </a:lnTo>
                <a:lnTo>
                  <a:pt x="19221" y="35324"/>
                </a:lnTo>
                <a:lnTo>
                  <a:pt x="19221" y="35324"/>
                </a:lnTo>
                <a:lnTo>
                  <a:pt x="19292" y="35500"/>
                </a:lnTo>
                <a:lnTo>
                  <a:pt x="19380" y="35659"/>
                </a:lnTo>
                <a:lnTo>
                  <a:pt x="19521" y="35941"/>
                </a:lnTo>
                <a:lnTo>
                  <a:pt x="19680" y="36223"/>
                </a:lnTo>
                <a:lnTo>
                  <a:pt x="19750" y="36364"/>
                </a:lnTo>
                <a:lnTo>
                  <a:pt x="19803" y="36522"/>
                </a:lnTo>
                <a:lnTo>
                  <a:pt x="19715" y="36540"/>
                </a:lnTo>
                <a:lnTo>
                  <a:pt x="19627" y="36540"/>
                </a:lnTo>
                <a:lnTo>
                  <a:pt x="19539" y="36522"/>
                </a:lnTo>
                <a:lnTo>
                  <a:pt x="19468" y="36505"/>
                </a:lnTo>
                <a:lnTo>
                  <a:pt x="19398" y="36469"/>
                </a:lnTo>
                <a:lnTo>
                  <a:pt x="19345" y="36417"/>
                </a:lnTo>
                <a:lnTo>
                  <a:pt x="19239" y="36311"/>
                </a:lnTo>
                <a:lnTo>
                  <a:pt x="19169" y="36188"/>
                </a:lnTo>
                <a:lnTo>
                  <a:pt x="19098" y="36082"/>
                </a:lnTo>
                <a:lnTo>
                  <a:pt x="19010" y="36011"/>
                </a:lnTo>
                <a:lnTo>
                  <a:pt x="18904" y="35941"/>
                </a:lnTo>
                <a:lnTo>
                  <a:pt x="18957" y="36346"/>
                </a:lnTo>
                <a:lnTo>
                  <a:pt x="18852" y="36346"/>
                </a:lnTo>
                <a:lnTo>
                  <a:pt x="18763" y="36328"/>
                </a:lnTo>
                <a:lnTo>
                  <a:pt x="18570" y="36293"/>
                </a:lnTo>
                <a:lnTo>
                  <a:pt x="18411" y="36223"/>
                </a:lnTo>
                <a:lnTo>
                  <a:pt x="18252" y="36135"/>
                </a:lnTo>
                <a:lnTo>
                  <a:pt x="18112" y="36029"/>
                </a:lnTo>
                <a:lnTo>
                  <a:pt x="17971" y="35906"/>
                </a:lnTo>
                <a:lnTo>
                  <a:pt x="17865" y="35765"/>
                </a:lnTo>
                <a:lnTo>
                  <a:pt x="17777" y="35624"/>
                </a:lnTo>
                <a:lnTo>
                  <a:pt x="17689" y="35448"/>
                </a:lnTo>
                <a:lnTo>
                  <a:pt x="17583" y="35130"/>
                </a:lnTo>
                <a:lnTo>
                  <a:pt x="17495" y="34831"/>
                </a:lnTo>
                <a:lnTo>
                  <a:pt x="17460" y="34637"/>
                </a:lnTo>
                <a:lnTo>
                  <a:pt x="17460" y="34549"/>
                </a:lnTo>
                <a:lnTo>
                  <a:pt x="17460" y="34461"/>
                </a:lnTo>
                <a:lnTo>
                  <a:pt x="17495" y="34373"/>
                </a:lnTo>
                <a:lnTo>
                  <a:pt x="17513" y="34285"/>
                </a:lnTo>
                <a:lnTo>
                  <a:pt x="17565" y="34197"/>
                </a:lnTo>
                <a:lnTo>
                  <a:pt x="17636" y="34109"/>
                </a:lnTo>
                <a:lnTo>
                  <a:pt x="17706" y="34161"/>
                </a:lnTo>
                <a:lnTo>
                  <a:pt x="17777" y="34232"/>
                </a:lnTo>
                <a:lnTo>
                  <a:pt x="18059" y="34531"/>
                </a:lnTo>
                <a:lnTo>
                  <a:pt x="18112" y="34549"/>
                </a:lnTo>
                <a:lnTo>
                  <a:pt x="18164" y="34567"/>
                </a:lnTo>
                <a:lnTo>
                  <a:pt x="17847" y="33862"/>
                </a:lnTo>
                <a:lnTo>
                  <a:pt x="17724" y="33598"/>
                </a:lnTo>
                <a:close/>
                <a:moveTo>
                  <a:pt x="18728" y="33228"/>
                </a:moveTo>
                <a:lnTo>
                  <a:pt x="19204" y="33298"/>
                </a:lnTo>
                <a:lnTo>
                  <a:pt x="19433" y="33351"/>
                </a:lnTo>
                <a:lnTo>
                  <a:pt x="19662" y="33422"/>
                </a:lnTo>
                <a:lnTo>
                  <a:pt x="19891" y="33492"/>
                </a:lnTo>
                <a:lnTo>
                  <a:pt x="20102" y="33562"/>
                </a:lnTo>
                <a:lnTo>
                  <a:pt x="20314" y="33668"/>
                </a:lnTo>
                <a:lnTo>
                  <a:pt x="20525" y="33774"/>
                </a:lnTo>
                <a:lnTo>
                  <a:pt x="20772" y="33915"/>
                </a:lnTo>
                <a:lnTo>
                  <a:pt x="21001" y="34073"/>
                </a:lnTo>
                <a:lnTo>
                  <a:pt x="21212" y="34250"/>
                </a:lnTo>
                <a:lnTo>
                  <a:pt x="21406" y="34461"/>
                </a:lnTo>
                <a:lnTo>
                  <a:pt x="21529" y="34637"/>
                </a:lnTo>
                <a:lnTo>
                  <a:pt x="21635" y="34831"/>
                </a:lnTo>
                <a:lnTo>
                  <a:pt x="21635" y="34866"/>
                </a:lnTo>
                <a:lnTo>
                  <a:pt x="21618" y="34919"/>
                </a:lnTo>
                <a:lnTo>
                  <a:pt x="21477" y="34884"/>
                </a:lnTo>
                <a:lnTo>
                  <a:pt x="21353" y="34849"/>
                </a:lnTo>
                <a:lnTo>
                  <a:pt x="21353" y="34901"/>
                </a:lnTo>
                <a:lnTo>
                  <a:pt x="21353" y="34919"/>
                </a:lnTo>
                <a:lnTo>
                  <a:pt x="21829" y="35395"/>
                </a:lnTo>
                <a:lnTo>
                  <a:pt x="21970" y="35536"/>
                </a:lnTo>
                <a:lnTo>
                  <a:pt x="22005" y="35589"/>
                </a:lnTo>
                <a:lnTo>
                  <a:pt x="22023" y="35659"/>
                </a:lnTo>
                <a:lnTo>
                  <a:pt x="22023" y="35712"/>
                </a:lnTo>
                <a:lnTo>
                  <a:pt x="22023" y="35800"/>
                </a:lnTo>
                <a:lnTo>
                  <a:pt x="21952" y="35994"/>
                </a:lnTo>
                <a:lnTo>
                  <a:pt x="21864" y="35941"/>
                </a:lnTo>
                <a:lnTo>
                  <a:pt x="21776" y="35888"/>
                </a:lnTo>
                <a:lnTo>
                  <a:pt x="21635" y="35747"/>
                </a:lnTo>
                <a:lnTo>
                  <a:pt x="21353" y="35483"/>
                </a:lnTo>
                <a:lnTo>
                  <a:pt x="21318" y="35518"/>
                </a:lnTo>
                <a:lnTo>
                  <a:pt x="21336" y="35553"/>
                </a:lnTo>
                <a:lnTo>
                  <a:pt x="21882" y="36399"/>
                </a:lnTo>
                <a:lnTo>
                  <a:pt x="21811" y="36558"/>
                </a:lnTo>
                <a:lnTo>
                  <a:pt x="21741" y="36698"/>
                </a:lnTo>
                <a:lnTo>
                  <a:pt x="21653" y="36804"/>
                </a:lnTo>
                <a:lnTo>
                  <a:pt x="21512" y="36945"/>
                </a:lnTo>
                <a:lnTo>
                  <a:pt x="21477" y="36875"/>
                </a:lnTo>
                <a:lnTo>
                  <a:pt x="21441" y="36804"/>
                </a:lnTo>
                <a:lnTo>
                  <a:pt x="21230" y="36311"/>
                </a:lnTo>
                <a:lnTo>
                  <a:pt x="21107" y="36029"/>
                </a:lnTo>
                <a:lnTo>
                  <a:pt x="20948" y="35765"/>
                </a:lnTo>
                <a:lnTo>
                  <a:pt x="20790" y="35518"/>
                </a:lnTo>
                <a:lnTo>
                  <a:pt x="20596" y="35289"/>
                </a:lnTo>
                <a:lnTo>
                  <a:pt x="20402" y="35078"/>
                </a:lnTo>
                <a:lnTo>
                  <a:pt x="20173" y="34884"/>
                </a:lnTo>
                <a:lnTo>
                  <a:pt x="19944" y="34708"/>
                </a:lnTo>
                <a:lnTo>
                  <a:pt x="19680" y="34549"/>
                </a:lnTo>
                <a:lnTo>
                  <a:pt x="19045" y="34161"/>
                </a:lnTo>
                <a:lnTo>
                  <a:pt x="18411" y="33756"/>
                </a:lnTo>
                <a:lnTo>
                  <a:pt x="18323" y="33703"/>
                </a:lnTo>
                <a:lnTo>
                  <a:pt x="18235" y="33633"/>
                </a:lnTo>
                <a:lnTo>
                  <a:pt x="18164" y="33545"/>
                </a:lnTo>
                <a:lnTo>
                  <a:pt x="18094" y="33439"/>
                </a:lnTo>
                <a:lnTo>
                  <a:pt x="18182" y="33404"/>
                </a:lnTo>
                <a:lnTo>
                  <a:pt x="18217" y="33386"/>
                </a:lnTo>
                <a:lnTo>
                  <a:pt x="18252" y="33386"/>
                </a:lnTo>
                <a:lnTo>
                  <a:pt x="18429" y="33422"/>
                </a:lnTo>
                <a:lnTo>
                  <a:pt x="18605" y="33474"/>
                </a:lnTo>
                <a:lnTo>
                  <a:pt x="19063" y="33633"/>
                </a:lnTo>
                <a:lnTo>
                  <a:pt x="19063" y="33633"/>
                </a:lnTo>
                <a:lnTo>
                  <a:pt x="19010" y="33562"/>
                </a:lnTo>
                <a:lnTo>
                  <a:pt x="18957" y="33510"/>
                </a:lnTo>
                <a:lnTo>
                  <a:pt x="18834" y="33439"/>
                </a:lnTo>
                <a:lnTo>
                  <a:pt x="18728" y="33369"/>
                </a:lnTo>
                <a:lnTo>
                  <a:pt x="18675" y="33333"/>
                </a:lnTo>
                <a:lnTo>
                  <a:pt x="18622" y="33281"/>
                </a:lnTo>
                <a:lnTo>
                  <a:pt x="18640" y="33245"/>
                </a:lnTo>
                <a:lnTo>
                  <a:pt x="18675" y="33228"/>
                </a:lnTo>
                <a:close/>
                <a:moveTo>
                  <a:pt x="24806" y="37791"/>
                </a:moveTo>
                <a:lnTo>
                  <a:pt x="24783" y="37799"/>
                </a:lnTo>
                <a:lnTo>
                  <a:pt x="24789" y="37808"/>
                </a:lnTo>
                <a:lnTo>
                  <a:pt x="24806" y="37791"/>
                </a:lnTo>
                <a:close/>
                <a:moveTo>
                  <a:pt x="29334" y="34038"/>
                </a:moveTo>
                <a:lnTo>
                  <a:pt x="29405" y="34056"/>
                </a:lnTo>
                <a:lnTo>
                  <a:pt x="29493" y="34073"/>
                </a:lnTo>
                <a:lnTo>
                  <a:pt x="29651" y="34144"/>
                </a:lnTo>
                <a:lnTo>
                  <a:pt x="29740" y="34214"/>
                </a:lnTo>
                <a:lnTo>
                  <a:pt x="29828" y="34302"/>
                </a:lnTo>
                <a:lnTo>
                  <a:pt x="30797" y="35130"/>
                </a:lnTo>
                <a:lnTo>
                  <a:pt x="30902" y="35236"/>
                </a:lnTo>
                <a:lnTo>
                  <a:pt x="30990" y="35342"/>
                </a:lnTo>
                <a:lnTo>
                  <a:pt x="31043" y="35430"/>
                </a:lnTo>
                <a:lnTo>
                  <a:pt x="31079" y="35536"/>
                </a:lnTo>
                <a:lnTo>
                  <a:pt x="31096" y="35641"/>
                </a:lnTo>
                <a:lnTo>
                  <a:pt x="31079" y="35747"/>
                </a:lnTo>
                <a:lnTo>
                  <a:pt x="31043" y="35870"/>
                </a:lnTo>
                <a:lnTo>
                  <a:pt x="30990" y="35994"/>
                </a:lnTo>
                <a:lnTo>
                  <a:pt x="30620" y="36769"/>
                </a:lnTo>
                <a:lnTo>
                  <a:pt x="30233" y="37544"/>
                </a:lnTo>
                <a:lnTo>
                  <a:pt x="30145" y="37685"/>
                </a:lnTo>
                <a:lnTo>
                  <a:pt x="30092" y="37756"/>
                </a:lnTo>
                <a:lnTo>
                  <a:pt x="30021" y="37808"/>
                </a:lnTo>
                <a:lnTo>
                  <a:pt x="29933" y="37738"/>
                </a:lnTo>
                <a:lnTo>
                  <a:pt x="29845" y="37632"/>
                </a:lnTo>
                <a:lnTo>
                  <a:pt x="29740" y="37438"/>
                </a:lnTo>
                <a:lnTo>
                  <a:pt x="29493" y="36945"/>
                </a:lnTo>
                <a:lnTo>
                  <a:pt x="29370" y="36698"/>
                </a:lnTo>
                <a:lnTo>
                  <a:pt x="29229" y="36452"/>
                </a:lnTo>
                <a:lnTo>
                  <a:pt x="29158" y="36328"/>
                </a:lnTo>
                <a:lnTo>
                  <a:pt x="29123" y="36205"/>
                </a:lnTo>
                <a:lnTo>
                  <a:pt x="29088" y="36064"/>
                </a:lnTo>
                <a:lnTo>
                  <a:pt x="29088" y="35941"/>
                </a:lnTo>
                <a:lnTo>
                  <a:pt x="29123" y="35536"/>
                </a:lnTo>
                <a:lnTo>
                  <a:pt x="29176" y="35130"/>
                </a:lnTo>
                <a:lnTo>
                  <a:pt x="29211" y="35078"/>
                </a:lnTo>
                <a:lnTo>
                  <a:pt x="29264" y="35042"/>
                </a:lnTo>
                <a:lnTo>
                  <a:pt x="29317" y="35060"/>
                </a:lnTo>
                <a:lnTo>
                  <a:pt x="29370" y="35095"/>
                </a:lnTo>
                <a:lnTo>
                  <a:pt x="29634" y="35412"/>
                </a:lnTo>
                <a:lnTo>
                  <a:pt x="29863" y="35712"/>
                </a:lnTo>
                <a:lnTo>
                  <a:pt x="29881" y="35659"/>
                </a:lnTo>
                <a:lnTo>
                  <a:pt x="29881" y="35606"/>
                </a:lnTo>
                <a:lnTo>
                  <a:pt x="29845" y="35553"/>
                </a:lnTo>
                <a:lnTo>
                  <a:pt x="29264" y="34637"/>
                </a:lnTo>
                <a:lnTo>
                  <a:pt x="29176" y="34496"/>
                </a:lnTo>
                <a:lnTo>
                  <a:pt x="29105" y="34338"/>
                </a:lnTo>
                <a:lnTo>
                  <a:pt x="29088" y="34285"/>
                </a:lnTo>
                <a:lnTo>
                  <a:pt x="29088" y="34214"/>
                </a:lnTo>
                <a:lnTo>
                  <a:pt x="29088" y="34161"/>
                </a:lnTo>
                <a:lnTo>
                  <a:pt x="29123" y="34126"/>
                </a:lnTo>
                <a:lnTo>
                  <a:pt x="29158" y="34091"/>
                </a:lnTo>
                <a:lnTo>
                  <a:pt x="29193" y="34056"/>
                </a:lnTo>
                <a:lnTo>
                  <a:pt x="29264" y="34056"/>
                </a:lnTo>
                <a:lnTo>
                  <a:pt x="29334" y="34038"/>
                </a:lnTo>
                <a:close/>
                <a:moveTo>
                  <a:pt x="16209" y="33263"/>
                </a:moveTo>
                <a:lnTo>
                  <a:pt x="16174" y="33333"/>
                </a:lnTo>
                <a:lnTo>
                  <a:pt x="16138" y="33386"/>
                </a:lnTo>
                <a:lnTo>
                  <a:pt x="15944" y="33545"/>
                </a:lnTo>
                <a:lnTo>
                  <a:pt x="15751" y="33721"/>
                </a:lnTo>
                <a:lnTo>
                  <a:pt x="15839" y="33721"/>
                </a:lnTo>
                <a:lnTo>
                  <a:pt x="15909" y="33686"/>
                </a:lnTo>
                <a:lnTo>
                  <a:pt x="16015" y="33633"/>
                </a:lnTo>
                <a:lnTo>
                  <a:pt x="16279" y="33457"/>
                </a:lnTo>
                <a:lnTo>
                  <a:pt x="16508" y="33351"/>
                </a:lnTo>
                <a:lnTo>
                  <a:pt x="16579" y="33316"/>
                </a:lnTo>
                <a:lnTo>
                  <a:pt x="16632" y="33298"/>
                </a:lnTo>
                <a:lnTo>
                  <a:pt x="16702" y="33298"/>
                </a:lnTo>
                <a:lnTo>
                  <a:pt x="16790" y="33316"/>
                </a:lnTo>
                <a:lnTo>
                  <a:pt x="16737" y="33439"/>
                </a:lnTo>
                <a:lnTo>
                  <a:pt x="16649" y="33545"/>
                </a:lnTo>
                <a:lnTo>
                  <a:pt x="16544" y="33651"/>
                </a:lnTo>
                <a:lnTo>
                  <a:pt x="16455" y="33756"/>
                </a:lnTo>
                <a:lnTo>
                  <a:pt x="16297" y="33968"/>
                </a:lnTo>
                <a:lnTo>
                  <a:pt x="16121" y="34179"/>
                </a:lnTo>
                <a:lnTo>
                  <a:pt x="16191" y="34179"/>
                </a:lnTo>
                <a:lnTo>
                  <a:pt x="16226" y="34161"/>
                </a:lnTo>
                <a:lnTo>
                  <a:pt x="16279" y="34109"/>
                </a:lnTo>
                <a:lnTo>
                  <a:pt x="16702" y="33686"/>
                </a:lnTo>
                <a:lnTo>
                  <a:pt x="16825" y="33580"/>
                </a:lnTo>
                <a:lnTo>
                  <a:pt x="16949" y="33492"/>
                </a:lnTo>
                <a:lnTo>
                  <a:pt x="17090" y="33422"/>
                </a:lnTo>
                <a:lnTo>
                  <a:pt x="17248" y="33369"/>
                </a:lnTo>
                <a:lnTo>
                  <a:pt x="17283" y="33439"/>
                </a:lnTo>
                <a:lnTo>
                  <a:pt x="17283" y="33474"/>
                </a:lnTo>
                <a:lnTo>
                  <a:pt x="17231" y="33562"/>
                </a:lnTo>
                <a:lnTo>
                  <a:pt x="16596" y="34567"/>
                </a:lnTo>
                <a:lnTo>
                  <a:pt x="16508" y="34778"/>
                </a:lnTo>
                <a:lnTo>
                  <a:pt x="16632" y="34672"/>
                </a:lnTo>
                <a:lnTo>
                  <a:pt x="16702" y="34584"/>
                </a:lnTo>
                <a:lnTo>
                  <a:pt x="16843" y="34390"/>
                </a:lnTo>
                <a:lnTo>
                  <a:pt x="16966" y="34214"/>
                </a:lnTo>
                <a:lnTo>
                  <a:pt x="17037" y="34126"/>
                </a:lnTo>
                <a:lnTo>
                  <a:pt x="17125" y="34021"/>
                </a:lnTo>
                <a:lnTo>
                  <a:pt x="17160" y="34179"/>
                </a:lnTo>
                <a:lnTo>
                  <a:pt x="17195" y="34320"/>
                </a:lnTo>
                <a:lnTo>
                  <a:pt x="17195" y="34549"/>
                </a:lnTo>
                <a:lnTo>
                  <a:pt x="17195" y="34778"/>
                </a:lnTo>
                <a:lnTo>
                  <a:pt x="17160" y="35007"/>
                </a:lnTo>
                <a:lnTo>
                  <a:pt x="17107" y="35219"/>
                </a:lnTo>
                <a:lnTo>
                  <a:pt x="16966" y="35818"/>
                </a:lnTo>
                <a:lnTo>
                  <a:pt x="16790" y="36399"/>
                </a:lnTo>
                <a:lnTo>
                  <a:pt x="16755" y="36505"/>
                </a:lnTo>
                <a:lnTo>
                  <a:pt x="16702" y="36628"/>
                </a:lnTo>
                <a:lnTo>
                  <a:pt x="16632" y="36751"/>
                </a:lnTo>
                <a:lnTo>
                  <a:pt x="16508" y="36857"/>
                </a:lnTo>
                <a:lnTo>
                  <a:pt x="16596" y="36364"/>
                </a:lnTo>
                <a:lnTo>
                  <a:pt x="16526" y="36417"/>
                </a:lnTo>
                <a:lnTo>
                  <a:pt x="16491" y="36469"/>
                </a:lnTo>
                <a:lnTo>
                  <a:pt x="16455" y="36575"/>
                </a:lnTo>
                <a:lnTo>
                  <a:pt x="16103" y="37421"/>
                </a:lnTo>
                <a:lnTo>
                  <a:pt x="16068" y="37509"/>
                </a:lnTo>
                <a:lnTo>
                  <a:pt x="16015" y="37579"/>
                </a:lnTo>
                <a:lnTo>
                  <a:pt x="15962" y="37650"/>
                </a:lnTo>
                <a:lnTo>
                  <a:pt x="15892" y="37703"/>
                </a:lnTo>
                <a:lnTo>
                  <a:pt x="15751" y="37791"/>
                </a:lnTo>
                <a:lnTo>
                  <a:pt x="15592" y="37879"/>
                </a:lnTo>
                <a:lnTo>
                  <a:pt x="15557" y="37879"/>
                </a:lnTo>
                <a:lnTo>
                  <a:pt x="15522" y="37861"/>
                </a:lnTo>
                <a:lnTo>
                  <a:pt x="15416" y="37844"/>
                </a:lnTo>
                <a:lnTo>
                  <a:pt x="15557" y="37544"/>
                </a:lnTo>
                <a:lnTo>
                  <a:pt x="15698" y="37245"/>
                </a:lnTo>
                <a:lnTo>
                  <a:pt x="15821" y="36945"/>
                </a:lnTo>
                <a:lnTo>
                  <a:pt x="15874" y="36769"/>
                </a:lnTo>
                <a:lnTo>
                  <a:pt x="15927" y="36593"/>
                </a:lnTo>
                <a:lnTo>
                  <a:pt x="15821" y="36698"/>
                </a:lnTo>
                <a:lnTo>
                  <a:pt x="15786" y="36751"/>
                </a:lnTo>
                <a:lnTo>
                  <a:pt x="15328" y="37544"/>
                </a:lnTo>
                <a:lnTo>
                  <a:pt x="15275" y="37667"/>
                </a:lnTo>
                <a:lnTo>
                  <a:pt x="15187" y="37773"/>
                </a:lnTo>
                <a:lnTo>
                  <a:pt x="15099" y="37844"/>
                </a:lnTo>
                <a:lnTo>
                  <a:pt x="15046" y="37879"/>
                </a:lnTo>
                <a:lnTo>
                  <a:pt x="14993" y="37896"/>
                </a:lnTo>
                <a:lnTo>
                  <a:pt x="14940" y="37896"/>
                </a:lnTo>
                <a:lnTo>
                  <a:pt x="14870" y="37879"/>
                </a:lnTo>
                <a:lnTo>
                  <a:pt x="14817" y="37861"/>
                </a:lnTo>
                <a:lnTo>
                  <a:pt x="14764" y="37826"/>
                </a:lnTo>
                <a:lnTo>
                  <a:pt x="14764" y="37632"/>
                </a:lnTo>
                <a:lnTo>
                  <a:pt x="14799" y="37456"/>
                </a:lnTo>
                <a:lnTo>
                  <a:pt x="14905" y="37086"/>
                </a:lnTo>
                <a:lnTo>
                  <a:pt x="15011" y="36681"/>
                </a:lnTo>
                <a:lnTo>
                  <a:pt x="15116" y="36293"/>
                </a:lnTo>
                <a:lnTo>
                  <a:pt x="15363" y="35553"/>
                </a:lnTo>
                <a:lnTo>
                  <a:pt x="15363" y="35553"/>
                </a:lnTo>
                <a:lnTo>
                  <a:pt x="15310" y="35571"/>
                </a:lnTo>
                <a:lnTo>
                  <a:pt x="15275" y="35589"/>
                </a:lnTo>
                <a:lnTo>
                  <a:pt x="15240" y="35677"/>
                </a:lnTo>
                <a:lnTo>
                  <a:pt x="14835" y="36751"/>
                </a:lnTo>
                <a:lnTo>
                  <a:pt x="14641" y="37350"/>
                </a:lnTo>
                <a:lnTo>
                  <a:pt x="14606" y="37438"/>
                </a:lnTo>
                <a:lnTo>
                  <a:pt x="14535" y="37527"/>
                </a:lnTo>
                <a:lnTo>
                  <a:pt x="14447" y="37297"/>
                </a:lnTo>
                <a:lnTo>
                  <a:pt x="14376" y="37086"/>
                </a:lnTo>
                <a:lnTo>
                  <a:pt x="14376" y="36980"/>
                </a:lnTo>
                <a:lnTo>
                  <a:pt x="14359" y="36875"/>
                </a:lnTo>
                <a:lnTo>
                  <a:pt x="14376" y="36769"/>
                </a:lnTo>
                <a:lnTo>
                  <a:pt x="14394" y="36646"/>
                </a:lnTo>
                <a:lnTo>
                  <a:pt x="14641" y="35835"/>
                </a:lnTo>
                <a:lnTo>
                  <a:pt x="14694" y="35606"/>
                </a:lnTo>
                <a:lnTo>
                  <a:pt x="14588" y="35747"/>
                </a:lnTo>
                <a:lnTo>
                  <a:pt x="14482" y="35888"/>
                </a:lnTo>
                <a:lnTo>
                  <a:pt x="14394" y="36029"/>
                </a:lnTo>
                <a:lnTo>
                  <a:pt x="14288" y="36170"/>
                </a:lnTo>
                <a:lnTo>
                  <a:pt x="14253" y="36064"/>
                </a:lnTo>
                <a:lnTo>
                  <a:pt x="14236" y="35976"/>
                </a:lnTo>
                <a:lnTo>
                  <a:pt x="14236" y="35818"/>
                </a:lnTo>
                <a:lnTo>
                  <a:pt x="14271" y="35659"/>
                </a:lnTo>
                <a:lnTo>
                  <a:pt x="14306" y="35518"/>
                </a:lnTo>
                <a:lnTo>
                  <a:pt x="14376" y="35359"/>
                </a:lnTo>
                <a:lnTo>
                  <a:pt x="14467" y="35088"/>
                </a:lnTo>
                <a:lnTo>
                  <a:pt x="14271" y="35254"/>
                </a:lnTo>
                <a:lnTo>
                  <a:pt x="14236" y="35236"/>
                </a:lnTo>
                <a:lnTo>
                  <a:pt x="14218" y="35201"/>
                </a:lnTo>
                <a:lnTo>
                  <a:pt x="14218" y="35113"/>
                </a:lnTo>
                <a:lnTo>
                  <a:pt x="14236" y="34866"/>
                </a:lnTo>
                <a:lnTo>
                  <a:pt x="14306" y="34637"/>
                </a:lnTo>
                <a:lnTo>
                  <a:pt x="14394" y="34408"/>
                </a:lnTo>
                <a:lnTo>
                  <a:pt x="14517" y="34214"/>
                </a:lnTo>
                <a:lnTo>
                  <a:pt x="14658" y="34038"/>
                </a:lnTo>
                <a:lnTo>
                  <a:pt x="14835" y="33880"/>
                </a:lnTo>
                <a:lnTo>
                  <a:pt x="15046" y="33739"/>
                </a:lnTo>
                <a:lnTo>
                  <a:pt x="15275" y="33651"/>
                </a:lnTo>
                <a:lnTo>
                  <a:pt x="15398" y="33598"/>
                </a:lnTo>
                <a:lnTo>
                  <a:pt x="15451" y="33562"/>
                </a:lnTo>
                <a:lnTo>
                  <a:pt x="15504" y="33527"/>
                </a:lnTo>
                <a:lnTo>
                  <a:pt x="15680" y="33369"/>
                </a:lnTo>
                <a:lnTo>
                  <a:pt x="15733" y="33333"/>
                </a:lnTo>
                <a:lnTo>
                  <a:pt x="15804" y="33298"/>
                </a:lnTo>
                <a:lnTo>
                  <a:pt x="15874" y="33281"/>
                </a:lnTo>
                <a:lnTo>
                  <a:pt x="15962" y="33263"/>
                </a:lnTo>
                <a:close/>
                <a:moveTo>
                  <a:pt x="22006" y="39372"/>
                </a:moveTo>
                <a:lnTo>
                  <a:pt x="21988" y="39376"/>
                </a:lnTo>
                <a:lnTo>
                  <a:pt x="22005" y="39376"/>
                </a:lnTo>
                <a:lnTo>
                  <a:pt x="22006" y="39372"/>
                </a:lnTo>
                <a:close/>
                <a:moveTo>
                  <a:pt x="33175" y="33527"/>
                </a:moveTo>
                <a:lnTo>
                  <a:pt x="33316" y="33545"/>
                </a:lnTo>
                <a:lnTo>
                  <a:pt x="33633" y="33615"/>
                </a:lnTo>
                <a:lnTo>
                  <a:pt x="33809" y="33633"/>
                </a:lnTo>
                <a:lnTo>
                  <a:pt x="34091" y="33633"/>
                </a:lnTo>
                <a:lnTo>
                  <a:pt x="34215" y="33668"/>
                </a:lnTo>
                <a:lnTo>
                  <a:pt x="34320" y="33703"/>
                </a:lnTo>
                <a:lnTo>
                  <a:pt x="34426" y="33756"/>
                </a:lnTo>
                <a:lnTo>
                  <a:pt x="34761" y="33968"/>
                </a:lnTo>
                <a:lnTo>
                  <a:pt x="35078" y="34197"/>
                </a:lnTo>
                <a:lnTo>
                  <a:pt x="35360" y="34443"/>
                </a:lnTo>
                <a:lnTo>
                  <a:pt x="35483" y="34584"/>
                </a:lnTo>
                <a:lnTo>
                  <a:pt x="35624" y="34743"/>
                </a:lnTo>
                <a:lnTo>
                  <a:pt x="35783" y="34972"/>
                </a:lnTo>
                <a:lnTo>
                  <a:pt x="35906" y="35219"/>
                </a:lnTo>
                <a:lnTo>
                  <a:pt x="36012" y="35465"/>
                </a:lnTo>
                <a:lnTo>
                  <a:pt x="36082" y="35747"/>
                </a:lnTo>
                <a:lnTo>
                  <a:pt x="36276" y="36698"/>
                </a:lnTo>
                <a:lnTo>
                  <a:pt x="36470" y="37667"/>
                </a:lnTo>
                <a:lnTo>
                  <a:pt x="36646" y="38407"/>
                </a:lnTo>
                <a:lnTo>
                  <a:pt x="36840" y="39165"/>
                </a:lnTo>
                <a:lnTo>
                  <a:pt x="36893" y="39394"/>
                </a:lnTo>
                <a:lnTo>
                  <a:pt x="36893" y="39394"/>
                </a:lnTo>
                <a:lnTo>
                  <a:pt x="36716" y="39324"/>
                </a:lnTo>
                <a:lnTo>
                  <a:pt x="36540" y="39218"/>
                </a:lnTo>
                <a:lnTo>
                  <a:pt x="36346" y="39077"/>
                </a:lnTo>
                <a:lnTo>
                  <a:pt x="36170" y="38901"/>
                </a:lnTo>
                <a:lnTo>
                  <a:pt x="35994" y="38725"/>
                </a:lnTo>
                <a:lnTo>
                  <a:pt x="35835" y="38531"/>
                </a:lnTo>
                <a:lnTo>
                  <a:pt x="35712" y="38337"/>
                </a:lnTo>
                <a:lnTo>
                  <a:pt x="35606" y="38143"/>
                </a:lnTo>
                <a:lnTo>
                  <a:pt x="35659" y="38108"/>
                </a:lnTo>
                <a:lnTo>
                  <a:pt x="35818" y="38108"/>
                </a:lnTo>
                <a:lnTo>
                  <a:pt x="35924" y="38126"/>
                </a:lnTo>
                <a:lnTo>
                  <a:pt x="36047" y="38126"/>
                </a:lnTo>
                <a:lnTo>
                  <a:pt x="35853" y="38002"/>
                </a:lnTo>
                <a:lnTo>
                  <a:pt x="35465" y="37808"/>
                </a:lnTo>
                <a:lnTo>
                  <a:pt x="35342" y="37738"/>
                </a:lnTo>
                <a:lnTo>
                  <a:pt x="35236" y="37650"/>
                </a:lnTo>
                <a:lnTo>
                  <a:pt x="35131" y="37544"/>
                </a:lnTo>
                <a:lnTo>
                  <a:pt x="35043" y="37438"/>
                </a:lnTo>
                <a:lnTo>
                  <a:pt x="34461" y="36610"/>
                </a:lnTo>
                <a:lnTo>
                  <a:pt x="34408" y="36505"/>
                </a:lnTo>
                <a:lnTo>
                  <a:pt x="34496" y="36505"/>
                </a:lnTo>
                <a:lnTo>
                  <a:pt x="34585" y="36540"/>
                </a:lnTo>
                <a:lnTo>
                  <a:pt x="34761" y="36593"/>
                </a:lnTo>
                <a:lnTo>
                  <a:pt x="34937" y="36663"/>
                </a:lnTo>
                <a:lnTo>
                  <a:pt x="35043" y="36681"/>
                </a:lnTo>
                <a:lnTo>
                  <a:pt x="35131" y="36698"/>
                </a:lnTo>
                <a:lnTo>
                  <a:pt x="35078" y="36628"/>
                </a:lnTo>
                <a:lnTo>
                  <a:pt x="35025" y="36575"/>
                </a:lnTo>
                <a:lnTo>
                  <a:pt x="34303" y="36205"/>
                </a:lnTo>
                <a:lnTo>
                  <a:pt x="34197" y="36135"/>
                </a:lnTo>
                <a:lnTo>
                  <a:pt x="34109" y="36047"/>
                </a:lnTo>
                <a:lnTo>
                  <a:pt x="34021" y="35959"/>
                </a:lnTo>
                <a:lnTo>
                  <a:pt x="33950" y="35853"/>
                </a:lnTo>
                <a:lnTo>
                  <a:pt x="33739" y="35500"/>
                </a:lnTo>
                <a:lnTo>
                  <a:pt x="33545" y="35130"/>
                </a:lnTo>
                <a:lnTo>
                  <a:pt x="33580" y="35095"/>
                </a:lnTo>
                <a:lnTo>
                  <a:pt x="33633" y="35078"/>
                </a:lnTo>
                <a:lnTo>
                  <a:pt x="33668" y="35095"/>
                </a:lnTo>
                <a:lnTo>
                  <a:pt x="33704" y="35113"/>
                </a:lnTo>
                <a:lnTo>
                  <a:pt x="34074" y="35271"/>
                </a:lnTo>
                <a:lnTo>
                  <a:pt x="34144" y="35289"/>
                </a:lnTo>
                <a:lnTo>
                  <a:pt x="34250" y="35289"/>
                </a:lnTo>
                <a:lnTo>
                  <a:pt x="34074" y="35148"/>
                </a:lnTo>
                <a:lnTo>
                  <a:pt x="33527" y="34760"/>
                </a:lnTo>
                <a:lnTo>
                  <a:pt x="33422" y="34672"/>
                </a:lnTo>
                <a:lnTo>
                  <a:pt x="33334" y="34584"/>
                </a:lnTo>
                <a:lnTo>
                  <a:pt x="33246" y="34479"/>
                </a:lnTo>
                <a:lnTo>
                  <a:pt x="33175" y="34373"/>
                </a:lnTo>
                <a:lnTo>
                  <a:pt x="33122" y="34267"/>
                </a:lnTo>
                <a:lnTo>
                  <a:pt x="33069" y="34144"/>
                </a:lnTo>
                <a:lnTo>
                  <a:pt x="33052" y="34021"/>
                </a:lnTo>
                <a:lnTo>
                  <a:pt x="33017" y="33880"/>
                </a:lnTo>
                <a:lnTo>
                  <a:pt x="33034" y="33827"/>
                </a:lnTo>
                <a:lnTo>
                  <a:pt x="33052" y="33756"/>
                </a:lnTo>
                <a:lnTo>
                  <a:pt x="33580" y="34144"/>
                </a:lnTo>
                <a:lnTo>
                  <a:pt x="33862" y="34302"/>
                </a:lnTo>
                <a:lnTo>
                  <a:pt x="34021" y="34390"/>
                </a:lnTo>
                <a:lnTo>
                  <a:pt x="34215" y="34461"/>
                </a:lnTo>
                <a:lnTo>
                  <a:pt x="34109" y="34355"/>
                </a:lnTo>
                <a:lnTo>
                  <a:pt x="34003" y="34285"/>
                </a:lnTo>
                <a:lnTo>
                  <a:pt x="33827" y="34161"/>
                </a:lnTo>
                <a:lnTo>
                  <a:pt x="33651" y="34021"/>
                </a:lnTo>
                <a:lnTo>
                  <a:pt x="33457" y="33880"/>
                </a:lnTo>
                <a:lnTo>
                  <a:pt x="33298" y="33721"/>
                </a:lnTo>
                <a:lnTo>
                  <a:pt x="33228" y="33633"/>
                </a:lnTo>
                <a:lnTo>
                  <a:pt x="33175" y="33527"/>
                </a:lnTo>
                <a:close/>
                <a:moveTo>
                  <a:pt x="32224" y="32946"/>
                </a:moveTo>
                <a:lnTo>
                  <a:pt x="32329" y="32999"/>
                </a:lnTo>
                <a:lnTo>
                  <a:pt x="32435" y="33052"/>
                </a:lnTo>
                <a:lnTo>
                  <a:pt x="32523" y="33104"/>
                </a:lnTo>
                <a:lnTo>
                  <a:pt x="32594" y="33192"/>
                </a:lnTo>
                <a:lnTo>
                  <a:pt x="32629" y="33281"/>
                </a:lnTo>
                <a:lnTo>
                  <a:pt x="32664" y="33369"/>
                </a:lnTo>
                <a:lnTo>
                  <a:pt x="32664" y="33474"/>
                </a:lnTo>
                <a:lnTo>
                  <a:pt x="32664" y="33598"/>
                </a:lnTo>
                <a:lnTo>
                  <a:pt x="32576" y="34056"/>
                </a:lnTo>
                <a:lnTo>
                  <a:pt x="32470" y="34514"/>
                </a:lnTo>
                <a:lnTo>
                  <a:pt x="32312" y="35130"/>
                </a:lnTo>
                <a:lnTo>
                  <a:pt x="32382" y="35113"/>
                </a:lnTo>
                <a:lnTo>
                  <a:pt x="32418" y="35078"/>
                </a:lnTo>
                <a:lnTo>
                  <a:pt x="32453" y="34972"/>
                </a:lnTo>
                <a:lnTo>
                  <a:pt x="32735" y="34144"/>
                </a:lnTo>
                <a:lnTo>
                  <a:pt x="32770" y="34073"/>
                </a:lnTo>
                <a:lnTo>
                  <a:pt x="32823" y="33985"/>
                </a:lnTo>
                <a:lnTo>
                  <a:pt x="32946" y="34197"/>
                </a:lnTo>
                <a:lnTo>
                  <a:pt x="33017" y="34408"/>
                </a:lnTo>
                <a:lnTo>
                  <a:pt x="33052" y="34620"/>
                </a:lnTo>
                <a:lnTo>
                  <a:pt x="33052" y="34831"/>
                </a:lnTo>
                <a:lnTo>
                  <a:pt x="32981" y="35342"/>
                </a:lnTo>
                <a:lnTo>
                  <a:pt x="32928" y="35835"/>
                </a:lnTo>
                <a:lnTo>
                  <a:pt x="32893" y="36082"/>
                </a:lnTo>
                <a:lnTo>
                  <a:pt x="32876" y="36223"/>
                </a:lnTo>
                <a:lnTo>
                  <a:pt x="32893" y="36381"/>
                </a:lnTo>
                <a:lnTo>
                  <a:pt x="32946" y="36240"/>
                </a:lnTo>
                <a:lnTo>
                  <a:pt x="32999" y="36082"/>
                </a:lnTo>
                <a:lnTo>
                  <a:pt x="33087" y="35782"/>
                </a:lnTo>
                <a:lnTo>
                  <a:pt x="33158" y="35500"/>
                </a:lnTo>
                <a:lnTo>
                  <a:pt x="33246" y="35219"/>
                </a:lnTo>
                <a:lnTo>
                  <a:pt x="33334" y="35271"/>
                </a:lnTo>
                <a:lnTo>
                  <a:pt x="33369" y="35289"/>
                </a:lnTo>
                <a:lnTo>
                  <a:pt x="33387" y="35307"/>
                </a:lnTo>
                <a:lnTo>
                  <a:pt x="33580" y="35729"/>
                </a:lnTo>
                <a:lnTo>
                  <a:pt x="33774" y="36135"/>
                </a:lnTo>
                <a:lnTo>
                  <a:pt x="33827" y="36276"/>
                </a:lnTo>
                <a:lnTo>
                  <a:pt x="33880" y="36417"/>
                </a:lnTo>
                <a:lnTo>
                  <a:pt x="33897" y="36540"/>
                </a:lnTo>
                <a:lnTo>
                  <a:pt x="33915" y="36681"/>
                </a:lnTo>
                <a:lnTo>
                  <a:pt x="33915" y="36980"/>
                </a:lnTo>
                <a:lnTo>
                  <a:pt x="33880" y="37262"/>
                </a:lnTo>
                <a:lnTo>
                  <a:pt x="33827" y="37632"/>
                </a:lnTo>
                <a:lnTo>
                  <a:pt x="33809" y="37808"/>
                </a:lnTo>
                <a:lnTo>
                  <a:pt x="33809" y="38002"/>
                </a:lnTo>
                <a:lnTo>
                  <a:pt x="33862" y="37949"/>
                </a:lnTo>
                <a:lnTo>
                  <a:pt x="33880" y="37896"/>
                </a:lnTo>
                <a:lnTo>
                  <a:pt x="34127" y="36734"/>
                </a:lnTo>
                <a:lnTo>
                  <a:pt x="34179" y="36698"/>
                </a:lnTo>
                <a:lnTo>
                  <a:pt x="34215" y="36698"/>
                </a:lnTo>
                <a:lnTo>
                  <a:pt x="34250" y="36716"/>
                </a:lnTo>
                <a:lnTo>
                  <a:pt x="34285" y="36751"/>
                </a:lnTo>
                <a:lnTo>
                  <a:pt x="34444" y="36910"/>
                </a:lnTo>
                <a:lnTo>
                  <a:pt x="34585" y="37068"/>
                </a:lnTo>
                <a:lnTo>
                  <a:pt x="34726" y="37245"/>
                </a:lnTo>
                <a:lnTo>
                  <a:pt x="34831" y="37421"/>
                </a:lnTo>
                <a:lnTo>
                  <a:pt x="34919" y="37615"/>
                </a:lnTo>
                <a:lnTo>
                  <a:pt x="35007" y="37808"/>
                </a:lnTo>
                <a:lnTo>
                  <a:pt x="35060" y="38002"/>
                </a:lnTo>
                <a:lnTo>
                  <a:pt x="35113" y="38231"/>
                </a:lnTo>
                <a:lnTo>
                  <a:pt x="35272" y="39059"/>
                </a:lnTo>
                <a:lnTo>
                  <a:pt x="35307" y="38954"/>
                </a:lnTo>
                <a:lnTo>
                  <a:pt x="35325" y="38865"/>
                </a:lnTo>
                <a:lnTo>
                  <a:pt x="35342" y="38689"/>
                </a:lnTo>
                <a:lnTo>
                  <a:pt x="35360" y="38531"/>
                </a:lnTo>
                <a:lnTo>
                  <a:pt x="35377" y="38425"/>
                </a:lnTo>
                <a:lnTo>
                  <a:pt x="35413" y="38337"/>
                </a:lnTo>
                <a:lnTo>
                  <a:pt x="35695" y="38689"/>
                </a:lnTo>
                <a:lnTo>
                  <a:pt x="35994" y="39024"/>
                </a:lnTo>
                <a:lnTo>
                  <a:pt x="36311" y="39324"/>
                </a:lnTo>
                <a:lnTo>
                  <a:pt x="36646" y="39605"/>
                </a:lnTo>
                <a:lnTo>
                  <a:pt x="37016" y="39887"/>
                </a:lnTo>
                <a:lnTo>
                  <a:pt x="36699" y="39958"/>
                </a:lnTo>
                <a:lnTo>
                  <a:pt x="36540" y="39975"/>
                </a:lnTo>
                <a:lnTo>
                  <a:pt x="36399" y="39993"/>
                </a:lnTo>
                <a:lnTo>
                  <a:pt x="36258" y="39993"/>
                </a:lnTo>
                <a:lnTo>
                  <a:pt x="36100" y="39975"/>
                </a:lnTo>
                <a:lnTo>
                  <a:pt x="35959" y="39940"/>
                </a:lnTo>
                <a:lnTo>
                  <a:pt x="35818" y="39887"/>
                </a:lnTo>
                <a:lnTo>
                  <a:pt x="35448" y="39746"/>
                </a:lnTo>
                <a:lnTo>
                  <a:pt x="35113" y="39588"/>
                </a:lnTo>
                <a:lnTo>
                  <a:pt x="34778" y="39376"/>
                </a:lnTo>
                <a:lnTo>
                  <a:pt x="34620" y="39271"/>
                </a:lnTo>
                <a:lnTo>
                  <a:pt x="34461" y="39147"/>
                </a:lnTo>
                <a:lnTo>
                  <a:pt x="33915" y="38636"/>
                </a:lnTo>
                <a:lnTo>
                  <a:pt x="33633" y="38390"/>
                </a:lnTo>
                <a:lnTo>
                  <a:pt x="33387" y="38108"/>
                </a:lnTo>
                <a:lnTo>
                  <a:pt x="33122" y="37826"/>
                </a:lnTo>
                <a:lnTo>
                  <a:pt x="32893" y="37544"/>
                </a:lnTo>
                <a:lnTo>
                  <a:pt x="32664" y="37245"/>
                </a:lnTo>
                <a:lnTo>
                  <a:pt x="32435" y="36945"/>
                </a:lnTo>
                <a:lnTo>
                  <a:pt x="32259" y="36663"/>
                </a:lnTo>
                <a:lnTo>
                  <a:pt x="32100" y="36381"/>
                </a:lnTo>
                <a:lnTo>
                  <a:pt x="31959" y="36082"/>
                </a:lnTo>
                <a:lnTo>
                  <a:pt x="31836" y="35765"/>
                </a:lnTo>
                <a:lnTo>
                  <a:pt x="31748" y="35500"/>
                </a:lnTo>
                <a:lnTo>
                  <a:pt x="31695" y="35236"/>
                </a:lnTo>
                <a:lnTo>
                  <a:pt x="31660" y="34954"/>
                </a:lnTo>
                <a:lnTo>
                  <a:pt x="31642" y="34672"/>
                </a:lnTo>
                <a:lnTo>
                  <a:pt x="31642" y="34408"/>
                </a:lnTo>
                <a:lnTo>
                  <a:pt x="31678" y="34126"/>
                </a:lnTo>
                <a:lnTo>
                  <a:pt x="31730" y="33862"/>
                </a:lnTo>
                <a:lnTo>
                  <a:pt x="31801" y="33580"/>
                </a:lnTo>
                <a:lnTo>
                  <a:pt x="31871" y="33386"/>
                </a:lnTo>
                <a:lnTo>
                  <a:pt x="31959" y="33228"/>
                </a:lnTo>
                <a:lnTo>
                  <a:pt x="32065" y="33087"/>
                </a:lnTo>
                <a:lnTo>
                  <a:pt x="32224" y="32946"/>
                </a:lnTo>
                <a:close/>
                <a:moveTo>
                  <a:pt x="29035" y="36558"/>
                </a:moveTo>
                <a:lnTo>
                  <a:pt x="29105" y="36663"/>
                </a:lnTo>
                <a:lnTo>
                  <a:pt x="29211" y="36804"/>
                </a:lnTo>
                <a:lnTo>
                  <a:pt x="29458" y="37174"/>
                </a:lnTo>
                <a:lnTo>
                  <a:pt x="29722" y="37615"/>
                </a:lnTo>
                <a:lnTo>
                  <a:pt x="29916" y="37985"/>
                </a:lnTo>
                <a:lnTo>
                  <a:pt x="28876" y="40011"/>
                </a:lnTo>
                <a:lnTo>
                  <a:pt x="28859" y="40011"/>
                </a:lnTo>
                <a:lnTo>
                  <a:pt x="28823" y="40028"/>
                </a:lnTo>
                <a:lnTo>
                  <a:pt x="28735" y="39870"/>
                </a:lnTo>
                <a:lnTo>
                  <a:pt x="28682" y="39694"/>
                </a:lnTo>
                <a:lnTo>
                  <a:pt x="28647" y="39482"/>
                </a:lnTo>
                <a:lnTo>
                  <a:pt x="28630" y="39235"/>
                </a:lnTo>
                <a:lnTo>
                  <a:pt x="28612" y="38883"/>
                </a:lnTo>
                <a:lnTo>
                  <a:pt x="28612" y="38619"/>
                </a:lnTo>
                <a:lnTo>
                  <a:pt x="28647" y="38390"/>
                </a:lnTo>
                <a:lnTo>
                  <a:pt x="28718" y="38196"/>
                </a:lnTo>
                <a:lnTo>
                  <a:pt x="29000" y="38478"/>
                </a:lnTo>
                <a:lnTo>
                  <a:pt x="29017" y="38337"/>
                </a:lnTo>
                <a:lnTo>
                  <a:pt x="29000" y="38196"/>
                </a:lnTo>
                <a:lnTo>
                  <a:pt x="28947" y="38090"/>
                </a:lnTo>
                <a:lnTo>
                  <a:pt x="28859" y="37985"/>
                </a:lnTo>
                <a:lnTo>
                  <a:pt x="28823" y="37932"/>
                </a:lnTo>
                <a:lnTo>
                  <a:pt x="28771" y="37861"/>
                </a:lnTo>
                <a:lnTo>
                  <a:pt x="28753" y="37791"/>
                </a:lnTo>
                <a:lnTo>
                  <a:pt x="28735" y="37720"/>
                </a:lnTo>
                <a:lnTo>
                  <a:pt x="28735" y="37579"/>
                </a:lnTo>
                <a:lnTo>
                  <a:pt x="28771" y="37421"/>
                </a:lnTo>
                <a:lnTo>
                  <a:pt x="28859" y="37068"/>
                </a:lnTo>
                <a:lnTo>
                  <a:pt x="28964" y="36716"/>
                </a:lnTo>
                <a:lnTo>
                  <a:pt x="28982" y="36646"/>
                </a:lnTo>
                <a:lnTo>
                  <a:pt x="29035" y="36558"/>
                </a:lnTo>
                <a:close/>
                <a:moveTo>
                  <a:pt x="27696" y="34021"/>
                </a:moveTo>
                <a:lnTo>
                  <a:pt x="27907" y="34038"/>
                </a:lnTo>
                <a:lnTo>
                  <a:pt x="28119" y="34038"/>
                </a:lnTo>
                <a:lnTo>
                  <a:pt x="28224" y="34056"/>
                </a:lnTo>
                <a:lnTo>
                  <a:pt x="28330" y="34073"/>
                </a:lnTo>
                <a:lnTo>
                  <a:pt x="28295" y="34161"/>
                </a:lnTo>
                <a:lnTo>
                  <a:pt x="28260" y="34232"/>
                </a:lnTo>
                <a:lnTo>
                  <a:pt x="28136" y="34355"/>
                </a:lnTo>
                <a:lnTo>
                  <a:pt x="27890" y="34637"/>
                </a:lnTo>
                <a:lnTo>
                  <a:pt x="27678" y="34884"/>
                </a:lnTo>
                <a:lnTo>
                  <a:pt x="27731" y="34919"/>
                </a:lnTo>
                <a:lnTo>
                  <a:pt x="27766" y="34919"/>
                </a:lnTo>
                <a:lnTo>
                  <a:pt x="27819" y="34884"/>
                </a:lnTo>
                <a:lnTo>
                  <a:pt x="28718" y="34161"/>
                </a:lnTo>
                <a:lnTo>
                  <a:pt x="28753" y="34161"/>
                </a:lnTo>
                <a:lnTo>
                  <a:pt x="28806" y="34179"/>
                </a:lnTo>
                <a:lnTo>
                  <a:pt x="28859" y="34214"/>
                </a:lnTo>
                <a:lnTo>
                  <a:pt x="28876" y="34267"/>
                </a:lnTo>
                <a:lnTo>
                  <a:pt x="28894" y="34320"/>
                </a:lnTo>
                <a:lnTo>
                  <a:pt x="28894" y="34443"/>
                </a:lnTo>
                <a:lnTo>
                  <a:pt x="28894" y="34514"/>
                </a:lnTo>
                <a:lnTo>
                  <a:pt x="28876" y="34567"/>
                </a:lnTo>
                <a:lnTo>
                  <a:pt x="28841" y="34637"/>
                </a:lnTo>
                <a:lnTo>
                  <a:pt x="28788" y="34708"/>
                </a:lnTo>
                <a:lnTo>
                  <a:pt x="28700" y="34831"/>
                </a:lnTo>
                <a:lnTo>
                  <a:pt x="28101" y="35606"/>
                </a:lnTo>
                <a:lnTo>
                  <a:pt x="28154" y="35624"/>
                </a:lnTo>
                <a:lnTo>
                  <a:pt x="28189" y="35624"/>
                </a:lnTo>
                <a:lnTo>
                  <a:pt x="28242" y="35589"/>
                </a:lnTo>
                <a:lnTo>
                  <a:pt x="28594" y="35254"/>
                </a:lnTo>
                <a:lnTo>
                  <a:pt x="28735" y="35148"/>
                </a:lnTo>
                <a:lnTo>
                  <a:pt x="28806" y="35095"/>
                </a:lnTo>
                <a:lnTo>
                  <a:pt x="28912" y="35078"/>
                </a:lnTo>
                <a:lnTo>
                  <a:pt x="28947" y="35254"/>
                </a:lnTo>
                <a:lnTo>
                  <a:pt x="28964" y="35430"/>
                </a:lnTo>
                <a:lnTo>
                  <a:pt x="28947" y="35641"/>
                </a:lnTo>
                <a:lnTo>
                  <a:pt x="28912" y="35835"/>
                </a:lnTo>
                <a:lnTo>
                  <a:pt x="28841" y="36029"/>
                </a:lnTo>
                <a:lnTo>
                  <a:pt x="28771" y="36223"/>
                </a:lnTo>
                <a:lnTo>
                  <a:pt x="28682" y="36381"/>
                </a:lnTo>
                <a:lnTo>
                  <a:pt x="28577" y="36505"/>
                </a:lnTo>
                <a:lnTo>
                  <a:pt x="28330" y="36787"/>
                </a:lnTo>
                <a:lnTo>
                  <a:pt x="28101" y="37068"/>
                </a:lnTo>
                <a:lnTo>
                  <a:pt x="28031" y="37139"/>
                </a:lnTo>
                <a:lnTo>
                  <a:pt x="28013" y="37192"/>
                </a:lnTo>
                <a:lnTo>
                  <a:pt x="28031" y="37262"/>
                </a:lnTo>
                <a:lnTo>
                  <a:pt x="28119" y="37192"/>
                </a:lnTo>
                <a:lnTo>
                  <a:pt x="28207" y="37121"/>
                </a:lnTo>
                <a:lnTo>
                  <a:pt x="28365" y="36980"/>
                </a:lnTo>
                <a:lnTo>
                  <a:pt x="28524" y="36857"/>
                </a:lnTo>
                <a:lnTo>
                  <a:pt x="28612" y="36787"/>
                </a:lnTo>
                <a:lnTo>
                  <a:pt x="28718" y="36716"/>
                </a:lnTo>
                <a:lnTo>
                  <a:pt x="28718" y="36804"/>
                </a:lnTo>
                <a:lnTo>
                  <a:pt x="28718" y="36875"/>
                </a:lnTo>
                <a:lnTo>
                  <a:pt x="28682" y="36998"/>
                </a:lnTo>
                <a:lnTo>
                  <a:pt x="28647" y="37139"/>
                </a:lnTo>
                <a:lnTo>
                  <a:pt x="28594" y="37315"/>
                </a:lnTo>
                <a:lnTo>
                  <a:pt x="28506" y="37474"/>
                </a:lnTo>
                <a:lnTo>
                  <a:pt x="28401" y="37615"/>
                </a:lnTo>
                <a:lnTo>
                  <a:pt x="28260" y="37756"/>
                </a:lnTo>
                <a:lnTo>
                  <a:pt x="28048" y="37949"/>
                </a:lnTo>
                <a:lnTo>
                  <a:pt x="27837" y="38178"/>
                </a:lnTo>
                <a:lnTo>
                  <a:pt x="27678" y="38372"/>
                </a:lnTo>
                <a:lnTo>
                  <a:pt x="27784" y="38355"/>
                </a:lnTo>
                <a:lnTo>
                  <a:pt x="27837" y="38337"/>
                </a:lnTo>
                <a:lnTo>
                  <a:pt x="28383" y="37896"/>
                </a:lnTo>
                <a:lnTo>
                  <a:pt x="28436" y="37932"/>
                </a:lnTo>
                <a:lnTo>
                  <a:pt x="28453" y="37985"/>
                </a:lnTo>
                <a:lnTo>
                  <a:pt x="28453" y="38073"/>
                </a:lnTo>
                <a:lnTo>
                  <a:pt x="28436" y="38425"/>
                </a:lnTo>
                <a:lnTo>
                  <a:pt x="28436" y="38777"/>
                </a:lnTo>
                <a:lnTo>
                  <a:pt x="28453" y="39130"/>
                </a:lnTo>
                <a:lnTo>
                  <a:pt x="28489" y="39500"/>
                </a:lnTo>
                <a:lnTo>
                  <a:pt x="28612" y="40187"/>
                </a:lnTo>
                <a:lnTo>
                  <a:pt x="28612" y="40187"/>
                </a:lnTo>
                <a:lnTo>
                  <a:pt x="28524" y="40134"/>
                </a:lnTo>
                <a:lnTo>
                  <a:pt x="28471" y="40081"/>
                </a:lnTo>
                <a:lnTo>
                  <a:pt x="28207" y="39676"/>
                </a:lnTo>
                <a:lnTo>
                  <a:pt x="28066" y="39465"/>
                </a:lnTo>
                <a:lnTo>
                  <a:pt x="27960" y="39253"/>
                </a:lnTo>
                <a:lnTo>
                  <a:pt x="27608" y="38584"/>
                </a:lnTo>
                <a:lnTo>
                  <a:pt x="27273" y="37896"/>
                </a:lnTo>
                <a:lnTo>
                  <a:pt x="27238" y="37791"/>
                </a:lnTo>
                <a:lnTo>
                  <a:pt x="27185" y="37667"/>
                </a:lnTo>
                <a:lnTo>
                  <a:pt x="27132" y="37438"/>
                </a:lnTo>
                <a:lnTo>
                  <a:pt x="27079" y="36980"/>
                </a:lnTo>
                <a:lnTo>
                  <a:pt x="27009" y="36452"/>
                </a:lnTo>
                <a:lnTo>
                  <a:pt x="26974" y="35941"/>
                </a:lnTo>
                <a:lnTo>
                  <a:pt x="26956" y="35694"/>
                </a:lnTo>
                <a:lnTo>
                  <a:pt x="26956" y="35448"/>
                </a:lnTo>
                <a:lnTo>
                  <a:pt x="26991" y="35219"/>
                </a:lnTo>
                <a:lnTo>
                  <a:pt x="27044" y="34990"/>
                </a:lnTo>
                <a:lnTo>
                  <a:pt x="27097" y="34778"/>
                </a:lnTo>
                <a:lnTo>
                  <a:pt x="27185" y="34549"/>
                </a:lnTo>
                <a:lnTo>
                  <a:pt x="27291" y="34338"/>
                </a:lnTo>
                <a:lnTo>
                  <a:pt x="27414" y="34126"/>
                </a:lnTo>
                <a:lnTo>
                  <a:pt x="27484" y="34038"/>
                </a:lnTo>
                <a:lnTo>
                  <a:pt x="27590" y="34021"/>
                </a:lnTo>
                <a:close/>
                <a:moveTo>
                  <a:pt x="12597" y="36963"/>
                </a:moveTo>
                <a:lnTo>
                  <a:pt x="12668" y="36980"/>
                </a:lnTo>
                <a:lnTo>
                  <a:pt x="12773" y="37033"/>
                </a:lnTo>
                <a:lnTo>
                  <a:pt x="11839" y="37579"/>
                </a:lnTo>
                <a:lnTo>
                  <a:pt x="11875" y="37615"/>
                </a:lnTo>
                <a:lnTo>
                  <a:pt x="11910" y="37632"/>
                </a:lnTo>
                <a:lnTo>
                  <a:pt x="11980" y="37597"/>
                </a:lnTo>
                <a:lnTo>
                  <a:pt x="12703" y="37315"/>
                </a:lnTo>
                <a:lnTo>
                  <a:pt x="12879" y="37262"/>
                </a:lnTo>
                <a:lnTo>
                  <a:pt x="12914" y="37297"/>
                </a:lnTo>
                <a:lnTo>
                  <a:pt x="12932" y="37333"/>
                </a:lnTo>
                <a:lnTo>
                  <a:pt x="12932" y="37386"/>
                </a:lnTo>
                <a:lnTo>
                  <a:pt x="12914" y="37421"/>
                </a:lnTo>
                <a:lnTo>
                  <a:pt x="12826" y="37650"/>
                </a:lnTo>
                <a:lnTo>
                  <a:pt x="12703" y="37861"/>
                </a:lnTo>
                <a:lnTo>
                  <a:pt x="12579" y="38055"/>
                </a:lnTo>
                <a:lnTo>
                  <a:pt x="12421" y="38249"/>
                </a:lnTo>
                <a:lnTo>
                  <a:pt x="12262" y="38407"/>
                </a:lnTo>
                <a:lnTo>
                  <a:pt x="12068" y="38548"/>
                </a:lnTo>
                <a:lnTo>
                  <a:pt x="11875" y="38689"/>
                </a:lnTo>
                <a:lnTo>
                  <a:pt x="11646" y="38795"/>
                </a:lnTo>
                <a:lnTo>
                  <a:pt x="11469" y="38883"/>
                </a:lnTo>
                <a:lnTo>
                  <a:pt x="11381" y="38936"/>
                </a:lnTo>
                <a:lnTo>
                  <a:pt x="11293" y="39024"/>
                </a:lnTo>
                <a:lnTo>
                  <a:pt x="11399" y="39024"/>
                </a:lnTo>
                <a:lnTo>
                  <a:pt x="11487" y="39006"/>
                </a:lnTo>
                <a:lnTo>
                  <a:pt x="11681" y="38918"/>
                </a:lnTo>
                <a:lnTo>
                  <a:pt x="11769" y="38883"/>
                </a:lnTo>
                <a:lnTo>
                  <a:pt x="11875" y="38848"/>
                </a:lnTo>
                <a:lnTo>
                  <a:pt x="11963" y="38830"/>
                </a:lnTo>
                <a:lnTo>
                  <a:pt x="12086" y="38848"/>
                </a:lnTo>
                <a:lnTo>
                  <a:pt x="11998" y="39077"/>
                </a:lnTo>
                <a:lnTo>
                  <a:pt x="11945" y="39183"/>
                </a:lnTo>
                <a:lnTo>
                  <a:pt x="11875" y="39288"/>
                </a:lnTo>
                <a:lnTo>
                  <a:pt x="11804" y="39376"/>
                </a:lnTo>
                <a:lnTo>
                  <a:pt x="11734" y="39465"/>
                </a:lnTo>
                <a:lnTo>
                  <a:pt x="11628" y="39535"/>
                </a:lnTo>
                <a:lnTo>
                  <a:pt x="11522" y="39605"/>
                </a:lnTo>
                <a:lnTo>
                  <a:pt x="11152" y="39817"/>
                </a:lnTo>
                <a:lnTo>
                  <a:pt x="11064" y="39887"/>
                </a:lnTo>
                <a:lnTo>
                  <a:pt x="10941" y="39975"/>
                </a:lnTo>
                <a:lnTo>
                  <a:pt x="11399" y="39905"/>
                </a:lnTo>
                <a:lnTo>
                  <a:pt x="11329" y="40046"/>
                </a:lnTo>
                <a:lnTo>
                  <a:pt x="11258" y="40187"/>
                </a:lnTo>
                <a:lnTo>
                  <a:pt x="11170" y="40328"/>
                </a:lnTo>
                <a:lnTo>
                  <a:pt x="11064" y="40451"/>
                </a:lnTo>
                <a:lnTo>
                  <a:pt x="10941" y="40574"/>
                </a:lnTo>
                <a:lnTo>
                  <a:pt x="10818" y="40680"/>
                </a:lnTo>
                <a:lnTo>
                  <a:pt x="10677" y="40768"/>
                </a:lnTo>
                <a:lnTo>
                  <a:pt x="10553" y="40839"/>
                </a:lnTo>
                <a:lnTo>
                  <a:pt x="10518" y="40803"/>
                </a:lnTo>
                <a:lnTo>
                  <a:pt x="10500" y="40768"/>
                </a:lnTo>
                <a:lnTo>
                  <a:pt x="10518" y="40698"/>
                </a:lnTo>
                <a:lnTo>
                  <a:pt x="10765" y="39658"/>
                </a:lnTo>
                <a:lnTo>
                  <a:pt x="11047" y="38636"/>
                </a:lnTo>
                <a:lnTo>
                  <a:pt x="11117" y="38443"/>
                </a:lnTo>
                <a:lnTo>
                  <a:pt x="11188" y="38249"/>
                </a:lnTo>
                <a:lnTo>
                  <a:pt x="11276" y="38073"/>
                </a:lnTo>
                <a:lnTo>
                  <a:pt x="11381" y="37896"/>
                </a:lnTo>
                <a:lnTo>
                  <a:pt x="11505" y="37738"/>
                </a:lnTo>
                <a:lnTo>
                  <a:pt x="11628" y="37579"/>
                </a:lnTo>
                <a:lnTo>
                  <a:pt x="11892" y="37280"/>
                </a:lnTo>
                <a:lnTo>
                  <a:pt x="12051" y="37157"/>
                </a:lnTo>
                <a:lnTo>
                  <a:pt x="12209" y="37051"/>
                </a:lnTo>
                <a:lnTo>
                  <a:pt x="12403" y="36998"/>
                </a:lnTo>
                <a:lnTo>
                  <a:pt x="12597" y="36963"/>
                </a:lnTo>
                <a:close/>
                <a:moveTo>
                  <a:pt x="13372" y="37297"/>
                </a:moveTo>
                <a:lnTo>
                  <a:pt x="13407" y="37350"/>
                </a:lnTo>
                <a:lnTo>
                  <a:pt x="13443" y="37421"/>
                </a:lnTo>
                <a:lnTo>
                  <a:pt x="13460" y="37491"/>
                </a:lnTo>
                <a:lnTo>
                  <a:pt x="13460" y="37562"/>
                </a:lnTo>
                <a:lnTo>
                  <a:pt x="13496" y="38178"/>
                </a:lnTo>
                <a:lnTo>
                  <a:pt x="13496" y="38478"/>
                </a:lnTo>
                <a:lnTo>
                  <a:pt x="13496" y="38777"/>
                </a:lnTo>
                <a:lnTo>
                  <a:pt x="13460" y="39059"/>
                </a:lnTo>
                <a:lnTo>
                  <a:pt x="13407" y="39324"/>
                </a:lnTo>
                <a:lnTo>
                  <a:pt x="13319" y="39570"/>
                </a:lnTo>
                <a:lnTo>
                  <a:pt x="13196" y="39799"/>
                </a:lnTo>
                <a:lnTo>
                  <a:pt x="13055" y="40011"/>
                </a:lnTo>
                <a:lnTo>
                  <a:pt x="12879" y="40222"/>
                </a:lnTo>
                <a:lnTo>
                  <a:pt x="12668" y="40398"/>
                </a:lnTo>
                <a:lnTo>
                  <a:pt x="12438" y="40557"/>
                </a:lnTo>
                <a:lnTo>
                  <a:pt x="12139" y="40715"/>
                </a:lnTo>
                <a:lnTo>
                  <a:pt x="11839" y="40856"/>
                </a:lnTo>
                <a:lnTo>
                  <a:pt x="11522" y="40980"/>
                </a:lnTo>
                <a:lnTo>
                  <a:pt x="11364" y="41015"/>
                </a:lnTo>
                <a:lnTo>
                  <a:pt x="11188" y="41050"/>
                </a:lnTo>
                <a:lnTo>
                  <a:pt x="11047" y="41050"/>
                </a:lnTo>
                <a:lnTo>
                  <a:pt x="10888" y="41068"/>
                </a:lnTo>
                <a:lnTo>
                  <a:pt x="10888" y="40997"/>
                </a:lnTo>
                <a:lnTo>
                  <a:pt x="10906" y="40944"/>
                </a:lnTo>
                <a:lnTo>
                  <a:pt x="11082" y="40715"/>
                </a:lnTo>
                <a:lnTo>
                  <a:pt x="11329" y="40434"/>
                </a:lnTo>
                <a:lnTo>
                  <a:pt x="11593" y="40152"/>
                </a:lnTo>
                <a:lnTo>
                  <a:pt x="11769" y="39975"/>
                </a:lnTo>
                <a:lnTo>
                  <a:pt x="11875" y="40539"/>
                </a:lnTo>
                <a:lnTo>
                  <a:pt x="11963" y="40328"/>
                </a:lnTo>
                <a:lnTo>
                  <a:pt x="12016" y="40116"/>
                </a:lnTo>
                <a:lnTo>
                  <a:pt x="12033" y="39923"/>
                </a:lnTo>
                <a:lnTo>
                  <a:pt x="12016" y="39711"/>
                </a:lnTo>
                <a:lnTo>
                  <a:pt x="12016" y="39623"/>
                </a:lnTo>
                <a:lnTo>
                  <a:pt x="12016" y="39535"/>
                </a:lnTo>
                <a:lnTo>
                  <a:pt x="12016" y="39465"/>
                </a:lnTo>
                <a:lnTo>
                  <a:pt x="12051" y="39394"/>
                </a:lnTo>
                <a:lnTo>
                  <a:pt x="12086" y="39324"/>
                </a:lnTo>
                <a:lnTo>
                  <a:pt x="12139" y="39271"/>
                </a:lnTo>
                <a:lnTo>
                  <a:pt x="12315" y="39130"/>
                </a:lnTo>
                <a:lnTo>
                  <a:pt x="12333" y="39218"/>
                </a:lnTo>
                <a:lnTo>
                  <a:pt x="12350" y="39324"/>
                </a:lnTo>
                <a:lnTo>
                  <a:pt x="12368" y="39517"/>
                </a:lnTo>
                <a:lnTo>
                  <a:pt x="12403" y="39711"/>
                </a:lnTo>
                <a:lnTo>
                  <a:pt x="12438" y="39817"/>
                </a:lnTo>
                <a:lnTo>
                  <a:pt x="12491" y="39905"/>
                </a:lnTo>
                <a:lnTo>
                  <a:pt x="12491" y="39376"/>
                </a:lnTo>
                <a:lnTo>
                  <a:pt x="12491" y="39147"/>
                </a:lnTo>
                <a:lnTo>
                  <a:pt x="12509" y="38918"/>
                </a:lnTo>
                <a:lnTo>
                  <a:pt x="12544" y="38689"/>
                </a:lnTo>
                <a:lnTo>
                  <a:pt x="12597" y="38478"/>
                </a:lnTo>
                <a:lnTo>
                  <a:pt x="12650" y="38319"/>
                </a:lnTo>
                <a:lnTo>
                  <a:pt x="12720" y="38178"/>
                </a:lnTo>
                <a:lnTo>
                  <a:pt x="12808" y="38037"/>
                </a:lnTo>
                <a:lnTo>
                  <a:pt x="12914" y="37914"/>
                </a:lnTo>
                <a:lnTo>
                  <a:pt x="12967" y="38002"/>
                </a:lnTo>
                <a:lnTo>
                  <a:pt x="12985" y="38108"/>
                </a:lnTo>
                <a:lnTo>
                  <a:pt x="13002" y="38302"/>
                </a:lnTo>
                <a:lnTo>
                  <a:pt x="13020" y="38513"/>
                </a:lnTo>
                <a:lnTo>
                  <a:pt x="13055" y="38619"/>
                </a:lnTo>
                <a:lnTo>
                  <a:pt x="13108" y="38707"/>
                </a:lnTo>
                <a:lnTo>
                  <a:pt x="13143" y="38548"/>
                </a:lnTo>
                <a:lnTo>
                  <a:pt x="13161" y="38161"/>
                </a:lnTo>
                <a:lnTo>
                  <a:pt x="13196" y="37791"/>
                </a:lnTo>
                <a:lnTo>
                  <a:pt x="13231" y="37562"/>
                </a:lnTo>
                <a:lnTo>
                  <a:pt x="13284" y="37350"/>
                </a:lnTo>
                <a:lnTo>
                  <a:pt x="13319" y="37315"/>
                </a:lnTo>
                <a:lnTo>
                  <a:pt x="13372" y="37297"/>
                </a:lnTo>
                <a:close/>
                <a:moveTo>
                  <a:pt x="21561" y="41639"/>
                </a:moveTo>
                <a:lnTo>
                  <a:pt x="21547" y="41649"/>
                </a:lnTo>
                <a:lnTo>
                  <a:pt x="21565" y="41649"/>
                </a:lnTo>
                <a:lnTo>
                  <a:pt x="21561" y="41639"/>
                </a:lnTo>
                <a:close/>
                <a:moveTo>
                  <a:pt x="26903" y="43041"/>
                </a:moveTo>
                <a:lnTo>
                  <a:pt x="26974" y="43094"/>
                </a:lnTo>
                <a:lnTo>
                  <a:pt x="27044" y="43200"/>
                </a:lnTo>
                <a:lnTo>
                  <a:pt x="26903" y="43182"/>
                </a:lnTo>
                <a:lnTo>
                  <a:pt x="26815" y="43164"/>
                </a:lnTo>
                <a:lnTo>
                  <a:pt x="26762" y="43129"/>
                </a:lnTo>
                <a:lnTo>
                  <a:pt x="26674" y="43059"/>
                </a:lnTo>
                <a:lnTo>
                  <a:pt x="26833" y="43041"/>
                </a:lnTo>
                <a:close/>
                <a:moveTo>
                  <a:pt x="25987" y="43023"/>
                </a:moveTo>
                <a:lnTo>
                  <a:pt x="26128" y="43041"/>
                </a:lnTo>
                <a:lnTo>
                  <a:pt x="26304" y="43094"/>
                </a:lnTo>
                <a:lnTo>
                  <a:pt x="26463" y="43164"/>
                </a:lnTo>
                <a:lnTo>
                  <a:pt x="26604" y="43252"/>
                </a:lnTo>
                <a:lnTo>
                  <a:pt x="26727" y="43358"/>
                </a:lnTo>
                <a:lnTo>
                  <a:pt x="26621" y="43429"/>
                </a:lnTo>
                <a:lnTo>
                  <a:pt x="26515" y="43464"/>
                </a:lnTo>
                <a:lnTo>
                  <a:pt x="26304" y="43464"/>
                </a:lnTo>
                <a:lnTo>
                  <a:pt x="26110" y="43429"/>
                </a:lnTo>
                <a:lnTo>
                  <a:pt x="25934" y="43358"/>
                </a:lnTo>
                <a:lnTo>
                  <a:pt x="25758" y="43270"/>
                </a:lnTo>
                <a:lnTo>
                  <a:pt x="25582" y="43129"/>
                </a:lnTo>
                <a:lnTo>
                  <a:pt x="25723" y="43059"/>
                </a:lnTo>
                <a:lnTo>
                  <a:pt x="25864" y="43023"/>
                </a:lnTo>
                <a:close/>
                <a:moveTo>
                  <a:pt x="25229" y="43217"/>
                </a:moveTo>
                <a:lnTo>
                  <a:pt x="25317" y="43235"/>
                </a:lnTo>
                <a:lnTo>
                  <a:pt x="25423" y="43288"/>
                </a:lnTo>
                <a:lnTo>
                  <a:pt x="25511" y="43376"/>
                </a:lnTo>
                <a:lnTo>
                  <a:pt x="25617" y="43481"/>
                </a:lnTo>
                <a:lnTo>
                  <a:pt x="25405" y="43552"/>
                </a:lnTo>
                <a:lnTo>
                  <a:pt x="25300" y="43570"/>
                </a:lnTo>
                <a:lnTo>
                  <a:pt x="25194" y="43570"/>
                </a:lnTo>
                <a:lnTo>
                  <a:pt x="25088" y="43552"/>
                </a:lnTo>
                <a:lnTo>
                  <a:pt x="25000" y="43534"/>
                </a:lnTo>
                <a:lnTo>
                  <a:pt x="24895" y="43481"/>
                </a:lnTo>
                <a:lnTo>
                  <a:pt x="24806" y="43411"/>
                </a:lnTo>
                <a:lnTo>
                  <a:pt x="24912" y="43323"/>
                </a:lnTo>
                <a:lnTo>
                  <a:pt x="25018" y="43252"/>
                </a:lnTo>
                <a:lnTo>
                  <a:pt x="25124" y="43217"/>
                </a:lnTo>
                <a:close/>
                <a:moveTo>
                  <a:pt x="24454" y="36311"/>
                </a:moveTo>
                <a:lnTo>
                  <a:pt x="24577" y="36346"/>
                </a:lnTo>
                <a:lnTo>
                  <a:pt x="24683" y="36399"/>
                </a:lnTo>
                <a:lnTo>
                  <a:pt x="24789" y="36469"/>
                </a:lnTo>
                <a:lnTo>
                  <a:pt x="25088" y="36769"/>
                </a:lnTo>
                <a:lnTo>
                  <a:pt x="25388" y="37068"/>
                </a:lnTo>
                <a:lnTo>
                  <a:pt x="25529" y="37227"/>
                </a:lnTo>
                <a:lnTo>
                  <a:pt x="25652" y="37386"/>
                </a:lnTo>
                <a:lnTo>
                  <a:pt x="25775" y="37562"/>
                </a:lnTo>
                <a:lnTo>
                  <a:pt x="25881" y="37756"/>
                </a:lnTo>
                <a:lnTo>
                  <a:pt x="25987" y="37967"/>
                </a:lnTo>
                <a:lnTo>
                  <a:pt x="26057" y="38178"/>
                </a:lnTo>
                <a:lnTo>
                  <a:pt x="26110" y="38390"/>
                </a:lnTo>
                <a:lnTo>
                  <a:pt x="26145" y="38619"/>
                </a:lnTo>
                <a:lnTo>
                  <a:pt x="26163" y="38830"/>
                </a:lnTo>
                <a:lnTo>
                  <a:pt x="26163" y="39059"/>
                </a:lnTo>
                <a:lnTo>
                  <a:pt x="26128" y="39288"/>
                </a:lnTo>
                <a:lnTo>
                  <a:pt x="26075" y="39517"/>
                </a:lnTo>
                <a:lnTo>
                  <a:pt x="26005" y="39711"/>
                </a:lnTo>
                <a:lnTo>
                  <a:pt x="25934" y="39887"/>
                </a:lnTo>
                <a:lnTo>
                  <a:pt x="25864" y="40081"/>
                </a:lnTo>
                <a:lnTo>
                  <a:pt x="25758" y="40240"/>
                </a:lnTo>
                <a:lnTo>
                  <a:pt x="25652" y="40416"/>
                </a:lnTo>
                <a:lnTo>
                  <a:pt x="25546" y="40557"/>
                </a:lnTo>
                <a:lnTo>
                  <a:pt x="25405" y="40715"/>
                </a:lnTo>
                <a:lnTo>
                  <a:pt x="25265" y="40856"/>
                </a:lnTo>
                <a:lnTo>
                  <a:pt x="24947" y="41103"/>
                </a:lnTo>
                <a:lnTo>
                  <a:pt x="24630" y="41367"/>
                </a:lnTo>
                <a:lnTo>
                  <a:pt x="23890" y="41896"/>
                </a:lnTo>
                <a:lnTo>
                  <a:pt x="23573" y="42160"/>
                </a:lnTo>
                <a:lnTo>
                  <a:pt x="23256" y="42424"/>
                </a:lnTo>
                <a:lnTo>
                  <a:pt x="22939" y="42689"/>
                </a:lnTo>
                <a:lnTo>
                  <a:pt x="22657" y="42988"/>
                </a:lnTo>
                <a:lnTo>
                  <a:pt x="22199" y="43446"/>
                </a:lnTo>
                <a:lnTo>
                  <a:pt x="21741" y="43887"/>
                </a:lnTo>
                <a:lnTo>
                  <a:pt x="21653" y="43975"/>
                </a:lnTo>
                <a:lnTo>
                  <a:pt x="21600" y="43992"/>
                </a:lnTo>
                <a:lnTo>
                  <a:pt x="21547" y="44010"/>
                </a:lnTo>
                <a:lnTo>
                  <a:pt x="21529" y="43904"/>
                </a:lnTo>
                <a:lnTo>
                  <a:pt x="21529" y="43799"/>
                </a:lnTo>
                <a:lnTo>
                  <a:pt x="21547" y="43517"/>
                </a:lnTo>
                <a:lnTo>
                  <a:pt x="21618" y="43147"/>
                </a:lnTo>
                <a:lnTo>
                  <a:pt x="21741" y="42706"/>
                </a:lnTo>
                <a:lnTo>
                  <a:pt x="21882" y="42248"/>
                </a:lnTo>
                <a:lnTo>
                  <a:pt x="22040" y="41843"/>
                </a:lnTo>
                <a:lnTo>
                  <a:pt x="22128" y="41667"/>
                </a:lnTo>
                <a:lnTo>
                  <a:pt x="22217" y="41508"/>
                </a:lnTo>
                <a:lnTo>
                  <a:pt x="22305" y="41385"/>
                </a:lnTo>
                <a:lnTo>
                  <a:pt x="22393" y="41279"/>
                </a:lnTo>
                <a:lnTo>
                  <a:pt x="22498" y="41350"/>
                </a:lnTo>
                <a:lnTo>
                  <a:pt x="22569" y="41455"/>
                </a:lnTo>
                <a:lnTo>
                  <a:pt x="22692" y="41667"/>
                </a:lnTo>
                <a:lnTo>
                  <a:pt x="22816" y="41896"/>
                </a:lnTo>
                <a:lnTo>
                  <a:pt x="22886" y="42019"/>
                </a:lnTo>
                <a:lnTo>
                  <a:pt x="23009" y="42125"/>
                </a:lnTo>
                <a:lnTo>
                  <a:pt x="22974" y="42019"/>
                </a:lnTo>
                <a:lnTo>
                  <a:pt x="22957" y="41931"/>
                </a:lnTo>
                <a:lnTo>
                  <a:pt x="22657" y="41156"/>
                </a:lnTo>
                <a:lnTo>
                  <a:pt x="22622" y="41033"/>
                </a:lnTo>
                <a:lnTo>
                  <a:pt x="22604" y="40909"/>
                </a:lnTo>
                <a:lnTo>
                  <a:pt x="22622" y="40786"/>
                </a:lnTo>
                <a:lnTo>
                  <a:pt x="22675" y="40663"/>
                </a:lnTo>
                <a:lnTo>
                  <a:pt x="23115" y="39764"/>
                </a:lnTo>
                <a:lnTo>
                  <a:pt x="23203" y="39834"/>
                </a:lnTo>
                <a:lnTo>
                  <a:pt x="23256" y="39887"/>
                </a:lnTo>
                <a:lnTo>
                  <a:pt x="23767" y="40645"/>
                </a:lnTo>
                <a:lnTo>
                  <a:pt x="23908" y="40839"/>
                </a:lnTo>
                <a:lnTo>
                  <a:pt x="23926" y="40768"/>
                </a:lnTo>
                <a:lnTo>
                  <a:pt x="23908" y="40715"/>
                </a:lnTo>
                <a:lnTo>
                  <a:pt x="23855" y="40610"/>
                </a:lnTo>
                <a:lnTo>
                  <a:pt x="23379" y="39641"/>
                </a:lnTo>
                <a:lnTo>
                  <a:pt x="23327" y="39517"/>
                </a:lnTo>
                <a:lnTo>
                  <a:pt x="23309" y="39394"/>
                </a:lnTo>
                <a:lnTo>
                  <a:pt x="23291" y="39288"/>
                </a:lnTo>
                <a:lnTo>
                  <a:pt x="23327" y="39147"/>
                </a:lnTo>
                <a:lnTo>
                  <a:pt x="23362" y="39059"/>
                </a:lnTo>
                <a:lnTo>
                  <a:pt x="23379" y="38936"/>
                </a:lnTo>
                <a:lnTo>
                  <a:pt x="23432" y="38725"/>
                </a:lnTo>
                <a:lnTo>
                  <a:pt x="23450" y="38619"/>
                </a:lnTo>
                <a:lnTo>
                  <a:pt x="23485" y="38496"/>
                </a:lnTo>
                <a:lnTo>
                  <a:pt x="23538" y="38390"/>
                </a:lnTo>
                <a:lnTo>
                  <a:pt x="23626" y="38284"/>
                </a:lnTo>
                <a:lnTo>
                  <a:pt x="23732" y="38390"/>
                </a:lnTo>
                <a:lnTo>
                  <a:pt x="23820" y="38478"/>
                </a:lnTo>
                <a:lnTo>
                  <a:pt x="23996" y="38689"/>
                </a:lnTo>
                <a:lnTo>
                  <a:pt x="24296" y="39130"/>
                </a:lnTo>
                <a:lnTo>
                  <a:pt x="24577" y="39588"/>
                </a:lnTo>
                <a:lnTo>
                  <a:pt x="24736" y="39799"/>
                </a:lnTo>
                <a:lnTo>
                  <a:pt x="24824" y="39905"/>
                </a:lnTo>
                <a:lnTo>
                  <a:pt x="24912" y="39993"/>
                </a:lnTo>
                <a:lnTo>
                  <a:pt x="24912" y="39993"/>
                </a:lnTo>
                <a:lnTo>
                  <a:pt x="24806" y="39764"/>
                </a:lnTo>
                <a:lnTo>
                  <a:pt x="23890" y="38108"/>
                </a:lnTo>
                <a:lnTo>
                  <a:pt x="23785" y="37914"/>
                </a:lnTo>
                <a:lnTo>
                  <a:pt x="23749" y="37826"/>
                </a:lnTo>
                <a:lnTo>
                  <a:pt x="23732" y="37756"/>
                </a:lnTo>
                <a:lnTo>
                  <a:pt x="23749" y="37685"/>
                </a:lnTo>
                <a:lnTo>
                  <a:pt x="23767" y="37597"/>
                </a:lnTo>
                <a:lnTo>
                  <a:pt x="23837" y="37386"/>
                </a:lnTo>
                <a:lnTo>
                  <a:pt x="23908" y="37245"/>
                </a:lnTo>
                <a:lnTo>
                  <a:pt x="23996" y="37157"/>
                </a:lnTo>
                <a:lnTo>
                  <a:pt x="24084" y="37192"/>
                </a:lnTo>
                <a:lnTo>
                  <a:pt x="24155" y="37245"/>
                </a:lnTo>
                <a:lnTo>
                  <a:pt x="24666" y="37756"/>
                </a:lnTo>
                <a:lnTo>
                  <a:pt x="24718" y="37808"/>
                </a:lnTo>
                <a:lnTo>
                  <a:pt x="24754" y="37808"/>
                </a:lnTo>
                <a:lnTo>
                  <a:pt x="24783" y="37799"/>
                </a:lnTo>
                <a:lnTo>
                  <a:pt x="24102" y="36751"/>
                </a:lnTo>
                <a:lnTo>
                  <a:pt x="24313" y="36328"/>
                </a:lnTo>
                <a:lnTo>
                  <a:pt x="24384" y="36328"/>
                </a:lnTo>
                <a:lnTo>
                  <a:pt x="24454" y="36311"/>
                </a:lnTo>
                <a:close/>
                <a:moveTo>
                  <a:pt x="24436" y="43728"/>
                </a:moveTo>
                <a:lnTo>
                  <a:pt x="24577" y="43763"/>
                </a:lnTo>
                <a:lnTo>
                  <a:pt x="24771" y="43799"/>
                </a:lnTo>
                <a:lnTo>
                  <a:pt x="24718" y="43869"/>
                </a:lnTo>
                <a:lnTo>
                  <a:pt x="24630" y="43922"/>
                </a:lnTo>
                <a:lnTo>
                  <a:pt x="24454" y="44028"/>
                </a:lnTo>
                <a:lnTo>
                  <a:pt x="24296" y="43904"/>
                </a:lnTo>
                <a:lnTo>
                  <a:pt x="24225" y="43851"/>
                </a:lnTo>
                <a:lnTo>
                  <a:pt x="24172" y="43763"/>
                </a:lnTo>
                <a:lnTo>
                  <a:pt x="24313" y="43746"/>
                </a:lnTo>
                <a:lnTo>
                  <a:pt x="24436" y="43728"/>
                </a:lnTo>
                <a:close/>
                <a:moveTo>
                  <a:pt x="23978" y="36540"/>
                </a:moveTo>
                <a:lnTo>
                  <a:pt x="23926" y="36646"/>
                </a:lnTo>
                <a:lnTo>
                  <a:pt x="23890" y="36716"/>
                </a:lnTo>
                <a:lnTo>
                  <a:pt x="23679" y="36910"/>
                </a:lnTo>
                <a:lnTo>
                  <a:pt x="23467" y="37104"/>
                </a:lnTo>
                <a:lnTo>
                  <a:pt x="22481" y="37932"/>
                </a:lnTo>
                <a:lnTo>
                  <a:pt x="22322" y="38073"/>
                </a:lnTo>
                <a:lnTo>
                  <a:pt x="22269" y="38161"/>
                </a:lnTo>
                <a:lnTo>
                  <a:pt x="22217" y="38266"/>
                </a:lnTo>
                <a:lnTo>
                  <a:pt x="22217" y="38266"/>
                </a:lnTo>
                <a:lnTo>
                  <a:pt x="22516" y="38037"/>
                </a:lnTo>
                <a:lnTo>
                  <a:pt x="22868" y="37773"/>
                </a:lnTo>
                <a:lnTo>
                  <a:pt x="23203" y="37544"/>
                </a:lnTo>
                <a:lnTo>
                  <a:pt x="23591" y="37333"/>
                </a:lnTo>
                <a:lnTo>
                  <a:pt x="23608" y="37438"/>
                </a:lnTo>
                <a:lnTo>
                  <a:pt x="23608" y="37527"/>
                </a:lnTo>
                <a:lnTo>
                  <a:pt x="23538" y="37720"/>
                </a:lnTo>
                <a:lnTo>
                  <a:pt x="23450" y="37896"/>
                </a:lnTo>
                <a:lnTo>
                  <a:pt x="23344" y="38055"/>
                </a:lnTo>
                <a:lnTo>
                  <a:pt x="23203" y="38214"/>
                </a:lnTo>
                <a:lnTo>
                  <a:pt x="22164" y="39183"/>
                </a:lnTo>
                <a:lnTo>
                  <a:pt x="22058" y="39253"/>
                </a:lnTo>
                <a:lnTo>
                  <a:pt x="22023" y="39306"/>
                </a:lnTo>
                <a:lnTo>
                  <a:pt x="22006" y="39372"/>
                </a:lnTo>
                <a:lnTo>
                  <a:pt x="22006" y="39372"/>
                </a:lnTo>
                <a:lnTo>
                  <a:pt x="22058" y="39359"/>
                </a:lnTo>
                <a:lnTo>
                  <a:pt x="22128" y="39341"/>
                </a:lnTo>
                <a:lnTo>
                  <a:pt x="22217" y="39253"/>
                </a:lnTo>
                <a:lnTo>
                  <a:pt x="22921" y="38707"/>
                </a:lnTo>
                <a:lnTo>
                  <a:pt x="23080" y="38619"/>
                </a:lnTo>
                <a:lnTo>
                  <a:pt x="23274" y="38513"/>
                </a:lnTo>
                <a:lnTo>
                  <a:pt x="23238" y="38760"/>
                </a:lnTo>
                <a:lnTo>
                  <a:pt x="23186" y="39006"/>
                </a:lnTo>
                <a:lnTo>
                  <a:pt x="23150" y="39112"/>
                </a:lnTo>
                <a:lnTo>
                  <a:pt x="23097" y="39200"/>
                </a:lnTo>
                <a:lnTo>
                  <a:pt x="23027" y="39306"/>
                </a:lnTo>
                <a:lnTo>
                  <a:pt x="22939" y="39376"/>
                </a:lnTo>
                <a:lnTo>
                  <a:pt x="22639" y="39605"/>
                </a:lnTo>
                <a:lnTo>
                  <a:pt x="21952" y="40152"/>
                </a:lnTo>
                <a:lnTo>
                  <a:pt x="21899" y="40204"/>
                </a:lnTo>
                <a:lnTo>
                  <a:pt x="21882" y="40257"/>
                </a:lnTo>
                <a:lnTo>
                  <a:pt x="21882" y="40310"/>
                </a:lnTo>
                <a:lnTo>
                  <a:pt x="22005" y="40240"/>
                </a:lnTo>
                <a:lnTo>
                  <a:pt x="22111" y="40187"/>
                </a:lnTo>
                <a:lnTo>
                  <a:pt x="22322" y="40046"/>
                </a:lnTo>
                <a:lnTo>
                  <a:pt x="22534" y="39923"/>
                </a:lnTo>
                <a:lnTo>
                  <a:pt x="22639" y="39870"/>
                </a:lnTo>
                <a:lnTo>
                  <a:pt x="22763" y="39834"/>
                </a:lnTo>
                <a:lnTo>
                  <a:pt x="22798" y="39870"/>
                </a:lnTo>
                <a:lnTo>
                  <a:pt x="22798" y="39905"/>
                </a:lnTo>
                <a:lnTo>
                  <a:pt x="22780" y="39993"/>
                </a:lnTo>
                <a:lnTo>
                  <a:pt x="22675" y="40257"/>
                </a:lnTo>
                <a:lnTo>
                  <a:pt x="22551" y="40504"/>
                </a:lnTo>
                <a:lnTo>
                  <a:pt x="22393" y="40715"/>
                </a:lnTo>
                <a:lnTo>
                  <a:pt x="22199" y="40927"/>
                </a:lnTo>
                <a:lnTo>
                  <a:pt x="21917" y="41209"/>
                </a:lnTo>
                <a:lnTo>
                  <a:pt x="21618" y="41473"/>
                </a:lnTo>
                <a:lnTo>
                  <a:pt x="21582" y="41526"/>
                </a:lnTo>
                <a:lnTo>
                  <a:pt x="21547" y="41561"/>
                </a:lnTo>
                <a:lnTo>
                  <a:pt x="21547" y="41596"/>
                </a:lnTo>
                <a:lnTo>
                  <a:pt x="21561" y="41639"/>
                </a:lnTo>
                <a:lnTo>
                  <a:pt x="21618" y="41596"/>
                </a:lnTo>
                <a:lnTo>
                  <a:pt x="21688" y="41543"/>
                </a:lnTo>
                <a:lnTo>
                  <a:pt x="21776" y="41526"/>
                </a:lnTo>
                <a:lnTo>
                  <a:pt x="21864" y="41508"/>
                </a:lnTo>
                <a:lnTo>
                  <a:pt x="21864" y="41596"/>
                </a:lnTo>
                <a:lnTo>
                  <a:pt x="21847" y="41684"/>
                </a:lnTo>
                <a:lnTo>
                  <a:pt x="21195" y="44010"/>
                </a:lnTo>
                <a:lnTo>
                  <a:pt x="21177" y="44028"/>
                </a:lnTo>
                <a:lnTo>
                  <a:pt x="21142" y="44045"/>
                </a:lnTo>
                <a:lnTo>
                  <a:pt x="21089" y="43957"/>
                </a:lnTo>
                <a:lnTo>
                  <a:pt x="21036" y="43869"/>
                </a:lnTo>
                <a:lnTo>
                  <a:pt x="21001" y="43675"/>
                </a:lnTo>
                <a:lnTo>
                  <a:pt x="20790" y="42583"/>
                </a:lnTo>
                <a:lnTo>
                  <a:pt x="20684" y="42037"/>
                </a:lnTo>
                <a:lnTo>
                  <a:pt x="20613" y="41491"/>
                </a:lnTo>
                <a:lnTo>
                  <a:pt x="20596" y="41173"/>
                </a:lnTo>
                <a:lnTo>
                  <a:pt x="20578" y="40856"/>
                </a:lnTo>
                <a:lnTo>
                  <a:pt x="20596" y="40539"/>
                </a:lnTo>
                <a:lnTo>
                  <a:pt x="20631" y="40240"/>
                </a:lnTo>
                <a:lnTo>
                  <a:pt x="20666" y="39923"/>
                </a:lnTo>
                <a:lnTo>
                  <a:pt x="20737" y="39623"/>
                </a:lnTo>
                <a:lnTo>
                  <a:pt x="20807" y="39324"/>
                </a:lnTo>
                <a:lnTo>
                  <a:pt x="20895" y="39024"/>
                </a:lnTo>
                <a:lnTo>
                  <a:pt x="20966" y="38865"/>
                </a:lnTo>
                <a:lnTo>
                  <a:pt x="21019" y="38725"/>
                </a:lnTo>
                <a:lnTo>
                  <a:pt x="21177" y="38443"/>
                </a:lnTo>
                <a:lnTo>
                  <a:pt x="21371" y="38178"/>
                </a:lnTo>
                <a:lnTo>
                  <a:pt x="21582" y="37949"/>
                </a:lnTo>
                <a:lnTo>
                  <a:pt x="21847" y="37685"/>
                </a:lnTo>
                <a:lnTo>
                  <a:pt x="22128" y="37456"/>
                </a:lnTo>
                <a:lnTo>
                  <a:pt x="22446" y="37227"/>
                </a:lnTo>
                <a:lnTo>
                  <a:pt x="22745" y="37033"/>
                </a:lnTo>
                <a:lnTo>
                  <a:pt x="22992" y="36892"/>
                </a:lnTo>
                <a:lnTo>
                  <a:pt x="23238" y="36769"/>
                </a:lnTo>
                <a:lnTo>
                  <a:pt x="23485" y="36646"/>
                </a:lnTo>
                <a:lnTo>
                  <a:pt x="23749" y="36558"/>
                </a:lnTo>
                <a:lnTo>
                  <a:pt x="23855" y="36540"/>
                </a:lnTo>
                <a:close/>
                <a:moveTo>
                  <a:pt x="27185" y="43570"/>
                </a:moveTo>
                <a:lnTo>
                  <a:pt x="27132" y="43658"/>
                </a:lnTo>
                <a:lnTo>
                  <a:pt x="27097" y="43710"/>
                </a:lnTo>
                <a:lnTo>
                  <a:pt x="26515" y="44274"/>
                </a:lnTo>
                <a:lnTo>
                  <a:pt x="26374" y="44398"/>
                </a:lnTo>
                <a:lnTo>
                  <a:pt x="26198" y="44468"/>
                </a:lnTo>
                <a:lnTo>
                  <a:pt x="26022" y="44521"/>
                </a:lnTo>
                <a:lnTo>
                  <a:pt x="25811" y="44521"/>
                </a:lnTo>
                <a:lnTo>
                  <a:pt x="25511" y="44486"/>
                </a:lnTo>
                <a:lnTo>
                  <a:pt x="25370" y="44450"/>
                </a:lnTo>
                <a:lnTo>
                  <a:pt x="25229" y="44415"/>
                </a:lnTo>
                <a:lnTo>
                  <a:pt x="25088" y="44362"/>
                </a:lnTo>
                <a:lnTo>
                  <a:pt x="24947" y="44292"/>
                </a:lnTo>
                <a:lnTo>
                  <a:pt x="24806" y="44204"/>
                </a:lnTo>
                <a:lnTo>
                  <a:pt x="24683" y="44116"/>
                </a:lnTo>
                <a:lnTo>
                  <a:pt x="24806" y="43992"/>
                </a:lnTo>
                <a:lnTo>
                  <a:pt x="24930" y="43904"/>
                </a:lnTo>
                <a:lnTo>
                  <a:pt x="25053" y="43816"/>
                </a:lnTo>
                <a:lnTo>
                  <a:pt x="25194" y="43746"/>
                </a:lnTo>
                <a:lnTo>
                  <a:pt x="25265" y="43728"/>
                </a:lnTo>
                <a:lnTo>
                  <a:pt x="25335" y="43710"/>
                </a:lnTo>
                <a:lnTo>
                  <a:pt x="25405" y="43710"/>
                </a:lnTo>
                <a:lnTo>
                  <a:pt x="25494" y="43728"/>
                </a:lnTo>
                <a:lnTo>
                  <a:pt x="25494" y="43763"/>
                </a:lnTo>
                <a:lnTo>
                  <a:pt x="25494" y="43816"/>
                </a:lnTo>
                <a:lnTo>
                  <a:pt x="25458" y="43869"/>
                </a:lnTo>
                <a:lnTo>
                  <a:pt x="25423" y="43939"/>
                </a:lnTo>
                <a:lnTo>
                  <a:pt x="25405" y="43975"/>
                </a:lnTo>
                <a:lnTo>
                  <a:pt x="25405" y="44028"/>
                </a:lnTo>
                <a:lnTo>
                  <a:pt x="25811" y="43763"/>
                </a:lnTo>
                <a:lnTo>
                  <a:pt x="25881" y="43710"/>
                </a:lnTo>
                <a:lnTo>
                  <a:pt x="25969" y="43675"/>
                </a:lnTo>
                <a:lnTo>
                  <a:pt x="26128" y="43622"/>
                </a:lnTo>
                <a:lnTo>
                  <a:pt x="26304" y="43605"/>
                </a:lnTo>
                <a:lnTo>
                  <a:pt x="26498" y="43622"/>
                </a:lnTo>
                <a:lnTo>
                  <a:pt x="26463" y="43675"/>
                </a:lnTo>
                <a:lnTo>
                  <a:pt x="26427" y="43728"/>
                </a:lnTo>
                <a:lnTo>
                  <a:pt x="26339" y="43799"/>
                </a:lnTo>
                <a:lnTo>
                  <a:pt x="26251" y="43869"/>
                </a:lnTo>
                <a:lnTo>
                  <a:pt x="26216" y="43904"/>
                </a:lnTo>
                <a:lnTo>
                  <a:pt x="26181" y="43939"/>
                </a:lnTo>
                <a:lnTo>
                  <a:pt x="26322" y="43939"/>
                </a:lnTo>
                <a:lnTo>
                  <a:pt x="26445" y="43887"/>
                </a:lnTo>
                <a:lnTo>
                  <a:pt x="26551" y="43834"/>
                </a:lnTo>
                <a:lnTo>
                  <a:pt x="26674" y="43781"/>
                </a:lnTo>
                <a:lnTo>
                  <a:pt x="26921" y="43640"/>
                </a:lnTo>
                <a:lnTo>
                  <a:pt x="27044" y="43605"/>
                </a:lnTo>
                <a:lnTo>
                  <a:pt x="27185" y="43570"/>
                </a:lnTo>
                <a:close/>
                <a:moveTo>
                  <a:pt x="24718" y="35201"/>
                </a:moveTo>
                <a:lnTo>
                  <a:pt x="24771" y="35219"/>
                </a:lnTo>
                <a:lnTo>
                  <a:pt x="24754" y="35271"/>
                </a:lnTo>
                <a:lnTo>
                  <a:pt x="24736" y="35324"/>
                </a:lnTo>
                <a:lnTo>
                  <a:pt x="24525" y="35589"/>
                </a:lnTo>
                <a:lnTo>
                  <a:pt x="24419" y="35729"/>
                </a:lnTo>
                <a:lnTo>
                  <a:pt x="24313" y="35853"/>
                </a:lnTo>
                <a:lnTo>
                  <a:pt x="24190" y="35959"/>
                </a:lnTo>
                <a:lnTo>
                  <a:pt x="24066" y="36064"/>
                </a:lnTo>
                <a:lnTo>
                  <a:pt x="23926" y="36152"/>
                </a:lnTo>
                <a:lnTo>
                  <a:pt x="23785" y="36240"/>
                </a:lnTo>
                <a:lnTo>
                  <a:pt x="23644" y="36311"/>
                </a:lnTo>
                <a:lnTo>
                  <a:pt x="23485" y="36364"/>
                </a:lnTo>
                <a:lnTo>
                  <a:pt x="23274" y="36452"/>
                </a:lnTo>
                <a:lnTo>
                  <a:pt x="23062" y="36558"/>
                </a:lnTo>
                <a:lnTo>
                  <a:pt x="22639" y="36804"/>
                </a:lnTo>
                <a:lnTo>
                  <a:pt x="22181" y="37121"/>
                </a:lnTo>
                <a:lnTo>
                  <a:pt x="21741" y="37456"/>
                </a:lnTo>
                <a:lnTo>
                  <a:pt x="21494" y="37685"/>
                </a:lnTo>
                <a:lnTo>
                  <a:pt x="21248" y="37932"/>
                </a:lnTo>
                <a:lnTo>
                  <a:pt x="21054" y="38196"/>
                </a:lnTo>
                <a:lnTo>
                  <a:pt x="20878" y="38478"/>
                </a:lnTo>
                <a:lnTo>
                  <a:pt x="20719" y="38777"/>
                </a:lnTo>
                <a:lnTo>
                  <a:pt x="20596" y="39077"/>
                </a:lnTo>
                <a:lnTo>
                  <a:pt x="20508" y="39412"/>
                </a:lnTo>
                <a:lnTo>
                  <a:pt x="20437" y="39746"/>
                </a:lnTo>
                <a:lnTo>
                  <a:pt x="20367" y="40328"/>
                </a:lnTo>
                <a:lnTo>
                  <a:pt x="20349" y="40627"/>
                </a:lnTo>
                <a:lnTo>
                  <a:pt x="20349" y="40909"/>
                </a:lnTo>
                <a:lnTo>
                  <a:pt x="20349" y="41209"/>
                </a:lnTo>
                <a:lnTo>
                  <a:pt x="20367" y="41491"/>
                </a:lnTo>
                <a:lnTo>
                  <a:pt x="20402" y="41772"/>
                </a:lnTo>
                <a:lnTo>
                  <a:pt x="20437" y="42072"/>
                </a:lnTo>
                <a:lnTo>
                  <a:pt x="20472" y="42231"/>
                </a:lnTo>
                <a:lnTo>
                  <a:pt x="20578" y="42741"/>
                </a:lnTo>
                <a:lnTo>
                  <a:pt x="20684" y="43252"/>
                </a:lnTo>
                <a:lnTo>
                  <a:pt x="20772" y="43728"/>
                </a:lnTo>
                <a:lnTo>
                  <a:pt x="20842" y="44010"/>
                </a:lnTo>
                <a:lnTo>
                  <a:pt x="20948" y="44239"/>
                </a:lnTo>
                <a:lnTo>
                  <a:pt x="21107" y="44556"/>
                </a:lnTo>
                <a:lnTo>
                  <a:pt x="20983" y="44609"/>
                </a:lnTo>
                <a:lnTo>
                  <a:pt x="20878" y="44644"/>
                </a:lnTo>
                <a:lnTo>
                  <a:pt x="20666" y="44662"/>
                </a:lnTo>
                <a:lnTo>
                  <a:pt x="20367" y="44662"/>
                </a:lnTo>
                <a:lnTo>
                  <a:pt x="20067" y="44644"/>
                </a:lnTo>
                <a:lnTo>
                  <a:pt x="19486" y="44556"/>
                </a:lnTo>
                <a:lnTo>
                  <a:pt x="19045" y="44521"/>
                </a:lnTo>
                <a:lnTo>
                  <a:pt x="18816" y="44521"/>
                </a:lnTo>
                <a:lnTo>
                  <a:pt x="18605" y="44556"/>
                </a:lnTo>
                <a:lnTo>
                  <a:pt x="18393" y="44627"/>
                </a:lnTo>
                <a:lnTo>
                  <a:pt x="18182" y="44732"/>
                </a:lnTo>
                <a:lnTo>
                  <a:pt x="17953" y="44856"/>
                </a:lnTo>
                <a:lnTo>
                  <a:pt x="17971" y="44715"/>
                </a:lnTo>
                <a:lnTo>
                  <a:pt x="17988" y="44591"/>
                </a:lnTo>
                <a:lnTo>
                  <a:pt x="18076" y="44380"/>
                </a:lnTo>
                <a:lnTo>
                  <a:pt x="18129" y="44151"/>
                </a:lnTo>
                <a:lnTo>
                  <a:pt x="18200" y="43675"/>
                </a:lnTo>
                <a:lnTo>
                  <a:pt x="18341" y="42442"/>
                </a:lnTo>
                <a:lnTo>
                  <a:pt x="18376" y="42195"/>
                </a:lnTo>
                <a:lnTo>
                  <a:pt x="18429" y="41966"/>
                </a:lnTo>
                <a:lnTo>
                  <a:pt x="18517" y="41737"/>
                </a:lnTo>
                <a:lnTo>
                  <a:pt x="18640" y="41508"/>
                </a:lnTo>
                <a:lnTo>
                  <a:pt x="19274" y="40522"/>
                </a:lnTo>
                <a:lnTo>
                  <a:pt x="19433" y="40293"/>
                </a:lnTo>
                <a:lnTo>
                  <a:pt x="19574" y="40046"/>
                </a:lnTo>
                <a:lnTo>
                  <a:pt x="19697" y="39799"/>
                </a:lnTo>
                <a:lnTo>
                  <a:pt x="19803" y="39535"/>
                </a:lnTo>
                <a:lnTo>
                  <a:pt x="19891" y="39359"/>
                </a:lnTo>
                <a:lnTo>
                  <a:pt x="19979" y="39183"/>
                </a:lnTo>
                <a:lnTo>
                  <a:pt x="20067" y="39024"/>
                </a:lnTo>
                <a:lnTo>
                  <a:pt x="20173" y="38865"/>
                </a:lnTo>
                <a:lnTo>
                  <a:pt x="20420" y="38548"/>
                </a:lnTo>
                <a:lnTo>
                  <a:pt x="20684" y="38266"/>
                </a:lnTo>
                <a:lnTo>
                  <a:pt x="22269" y="36716"/>
                </a:lnTo>
                <a:lnTo>
                  <a:pt x="22534" y="36452"/>
                </a:lnTo>
                <a:lnTo>
                  <a:pt x="22816" y="36205"/>
                </a:lnTo>
                <a:lnTo>
                  <a:pt x="23062" y="36011"/>
                </a:lnTo>
                <a:lnTo>
                  <a:pt x="23186" y="35923"/>
                </a:lnTo>
                <a:lnTo>
                  <a:pt x="23309" y="35853"/>
                </a:lnTo>
                <a:lnTo>
                  <a:pt x="23996" y="35518"/>
                </a:lnTo>
                <a:lnTo>
                  <a:pt x="24683" y="35201"/>
                </a:lnTo>
                <a:close/>
                <a:moveTo>
                  <a:pt x="19081" y="44785"/>
                </a:moveTo>
                <a:lnTo>
                  <a:pt x="19239" y="44820"/>
                </a:lnTo>
                <a:lnTo>
                  <a:pt x="19398" y="44873"/>
                </a:lnTo>
                <a:lnTo>
                  <a:pt x="19310" y="44961"/>
                </a:lnTo>
                <a:lnTo>
                  <a:pt x="19221" y="45049"/>
                </a:lnTo>
                <a:lnTo>
                  <a:pt x="19010" y="45190"/>
                </a:lnTo>
                <a:lnTo>
                  <a:pt x="18640" y="45472"/>
                </a:lnTo>
                <a:lnTo>
                  <a:pt x="18217" y="45754"/>
                </a:lnTo>
                <a:lnTo>
                  <a:pt x="18041" y="45895"/>
                </a:lnTo>
                <a:lnTo>
                  <a:pt x="17935" y="45966"/>
                </a:lnTo>
                <a:lnTo>
                  <a:pt x="17830" y="46018"/>
                </a:lnTo>
                <a:lnTo>
                  <a:pt x="17794" y="45895"/>
                </a:lnTo>
                <a:lnTo>
                  <a:pt x="17794" y="45789"/>
                </a:lnTo>
                <a:lnTo>
                  <a:pt x="17830" y="45684"/>
                </a:lnTo>
                <a:lnTo>
                  <a:pt x="17865" y="45578"/>
                </a:lnTo>
                <a:lnTo>
                  <a:pt x="17935" y="45419"/>
                </a:lnTo>
                <a:lnTo>
                  <a:pt x="18006" y="45278"/>
                </a:lnTo>
                <a:lnTo>
                  <a:pt x="18112" y="45155"/>
                </a:lnTo>
                <a:lnTo>
                  <a:pt x="18235" y="45032"/>
                </a:lnTo>
                <a:lnTo>
                  <a:pt x="18358" y="44944"/>
                </a:lnTo>
                <a:lnTo>
                  <a:pt x="18499" y="44873"/>
                </a:lnTo>
                <a:lnTo>
                  <a:pt x="18640" y="44820"/>
                </a:lnTo>
                <a:lnTo>
                  <a:pt x="18781" y="44785"/>
                </a:lnTo>
                <a:close/>
                <a:moveTo>
                  <a:pt x="16138" y="41966"/>
                </a:moveTo>
                <a:lnTo>
                  <a:pt x="16174" y="42072"/>
                </a:lnTo>
                <a:lnTo>
                  <a:pt x="16191" y="42195"/>
                </a:lnTo>
                <a:lnTo>
                  <a:pt x="16191" y="42407"/>
                </a:lnTo>
                <a:lnTo>
                  <a:pt x="16209" y="42812"/>
                </a:lnTo>
                <a:lnTo>
                  <a:pt x="16226" y="43252"/>
                </a:lnTo>
                <a:lnTo>
                  <a:pt x="16244" y="43446"/>
                </a:lnTo>
                <a:lnTo>
                  <a:pt x="16279" y="43552"/>
                </a:lnTo>
                <a:lnTo>
                  <a:pt x="16297" y="43658"/>
                </a:lnTo>
                <a:lnTo>
                  <a:pt x="16350" y="43023"/>
                </a:lnTo>
                <a:lnTo>
                  <a:pt x="16367" y="42706"/>
                </a:lnTo>
                <a:lnTo>
                  <a:pt x="16385" y="42389"/>
                </a:lnTo>
                <a:lnTo>
                  <a:pt x="16438" y="42389"/>
                </a:lnTo>
                <a:lnTo>
                  <a:pt x="16491" y="42407"/>
                </a:lnTo>
                <a:lnTo>
                  <a:pt x="16508" y="42424"/>
                </a:lnTo>
                <a:lnTo>
                  <a:pt x="16544" y="42460"/>
                </a:lnTo>
                <a:lnTo>
                  <a:pt x="16667" y="42689"/>
                </a:lnTo>
                <a:lnTo>
                  <a:pt x="16790" y="42918"/>
                </a:lnTo>
                <a:lnTo>
                  <a:pt x="16861" y="43164"/>
                </a:lnTo>
                <a:lnTo>
                  <a:pt x="16931" y="43429"/>
                </a:lnTo>
                <a:lnTo>
                  <a:pt x="16966" y="43746"/>
                </a:lnTo>
                <a:lnTo>
                  <a:pt x="17002" y="44063"/>
                </a:lnTo>
                <a:lnTo>
                  <a:pt x="17090" y="44926"/>
                </a:lnTo>
                <a:lnTo>
                  <a:pt x="17143" y="44820"/>
                </a:lnTo>
                <a:lnTo>
                  <a:pt x="17178" y="44768"/>
                </a:lnTo>
                <a:lnTo>
                  <a:pt x="17160" y="44450"/>
                </a:lnTo>
                <a:lnTo>
                  <a:pt x="17160" y="44116"/>
                </a:lnTo>
                <a:lnTo>
                  <a:pt x="17090" y="43305"/>
                </a:lnTo>
                <a:lnTo>
                  <a:pt x="17160" y="43323"/>
                </a:lnTo>
                <a:lnTo>
                  <a:pt x="17195" y="43340"/>
                </a:lnTo>
                <a:lnTo>
                  <a:pt x="17336" y="43605"/>
                </a:lnTo>
                <a:lnTo>
                  <a:pt x="17477" y="43869"/>
                </a:lnTo>
                <a:lnTo>
                  <a:pt x="17565" y="44151"/>
                </a:lnTo>
                <a:lnTo>
                  <a:pt x="17636" y="44433"/>
                </a:lnTo>
                <a:lnTo>
                  <a:pt x="17671" y="44715"/>
                </a:lnTo>
                <a:lnTo>
                  <a:pt x="17689" y="45014"/>
                </a:lnTo>
                <a:lnTo>
                  <a:pt x="17653" y="45314"/>
                </a:lnTo>
                <a:lnTo>
                  <a:pt x="17601" y="45631"/>
                </a:lnTo>
                <a:lnTo>
                  <a:pt x="17530" y="45860"/>
                </a:lnTo>
                <a:lnTo>
                  <a:pt x="17424" y="46071"/>
                </a:lnTo>
                <a:lnTo>
                  <a:pt x="17301" y="46283"/>
                </a:lnTo>
                <a:lnTo>
                  <a:pt x="17143" y="46477"/>
                </a:lnTo>
                <a:lnTo>
                  <a:pt x="17019" y="46582"/>
                </a:lnTo>
                <a:lnTo>
                  <a:pt x="16984" y="46547"/>
                </a:lnTo>
                <a:lnTo>
                  <a:pt x="16966" y="46494"/>
                </a:lnTo>
                <a:lnTo>
                  <a:pt x="16949" y="46388"/>
                </a:lnTo>
                <a:lnTo>
                  <a:pt x="16949" y="46283"/>
                </a:lnTo>
                <a:lnTo>
                  <a:pt x="16931" y="46247"/>
                </a:lnTo>
                <a:lnTo>
                  <a:pt x="16896" y="46195"/>
                </a:lnTo>
                <a:lnTo>
                  <a:pt x="16861" y="46283"/>
                </a:lnTo>
                <a:lnTo>
                  <a:pt x="16825" y="46388"/>
                </a:lnTo>
                <a:lnTo>
                  <a:pt x="16790" y="46565"/>
                </a:lnTo>
                <a:lnTo>
                  <a:pt x="16737" y="46758"/>
                </a:lnTo>
                <a:lnTo>
                  <a:pt x="16684" y="46935"/>
                </a:lnTo>
                <a:lnTo>
                  <a:pt x="16632" y="46952"/>
                </a:lnTo>
                <a:lnTo>
                  <a:pt x="16596" y="46952"/>
                </a:lnTo>
                <a:lnTo>
                  <a:pt x="16561" y="46917"/>
                </a:lnTo>
                <a:lnTo>
                  <a:pt x="16526" y="46899"/>
                </a:lnTo>
                <a:lnTo>
                  <a:pt x="16455" y="46794"/>
                </a:lnTo>
                <a:lnTo>
                  <a:pt x="16403" y="46688"/>
                </a:lnTo>
                <a:lnTo>
                  <a:pt x="16350" y="46477"/>
                </a:lnTo>
                <a:lnTo>
                  <a:pt x="16314" y="46300"/>
                </a:lnTo>
                <a:lnTo>
                  <a:pt x="16279" y="46230"/>
                </a:lnTo>
                <a:lnTo>
                  <a:pt x="16226" y="46142"/>
                </a:lnTo>
                <a:lnTo>
                  <a:pt x="16209" y="46212"/>
                </a:lnTo>
                <a:lnTo>
                  <a:pt x="16191" y="46300"/>
                </a:lnTo>
                <a:lnTo>
                  <a:pt x="16191" y="46441"/>
                </a:lnTo>
                <a:lnTo>
                  <a:pt x="16191" y="46529"/>
                </a:lnTo>
                <a:lnTo>
                  <a:pt x="16174" y="46600"/>
                </a:lnTo>
                <a:lnTo>
                  <a:pt x="16138" y="46670"/>
                </a:lnTo>
                <a:lnTo>
                  <a:pt x="16085" y="46741"/>
                </a:lnTo>
                <a:lnTo>
                  <a:pt x="15980" y="46406"/>
                </a:lnTo>
                <a:lnTo>
                  <a:pt x="15874" y="46071"/>
                </a:lnTo>
                <a:lnTo>
                  <a:pt x="15786" y="45737"/>
                </a:lnTo>
                <a:lnTo>
                  <a:pt x="15698" y="45419"/>
                </a:lnTo>
                <a:lnTo>
                  <a:pt x="15645" y="45437"/>
                </a:lnTo>
                <a:lnTo>
                  <a:pt x="15627" y="45472"/>
                </a:lnTo>
                <a:lnTo>
                  <a:pt x="15627" y="45543"/>
                </a:lnTo>
                <a:lnTo>
                  <a:pt x="15680" y="45948"/>
                </a:lnTo>
                <a:lnTo>
                  <a:pt x="15698" y="46247"/>
                </a:lnTo>
                <a:lnTo>
                  <a:pt x="15627" y="46212"/>
                </a:lnTo>
                <a:lnTo>
                  <a:pt x="15575" y="46195"/>
                </a:lnTo>
                <a:lnTo>
                  <a:pt x="15451" y="45983"/>
                </a:lnTo>
                <a:lnTo>
                  <a:pt x="15328" y="45789"/>
                </a:lnTo>
                <a:lnTo>
                  <a:pt x="15222" y="45578"/>
                </a:lnTo>
                <a:lnTo>
                  <a:pt x="15134" y="45367"/>
                </a:lnTo>
                <a:lnTo>
                  <a:pt x="15064" y="45155"/>
                </a:lnTo>
                <a:lnTo>
                  <a:pt x="14993" y="44926"/>
                </a:lnTo>
                <a:lnTo>
                  <a:pt x="14940" y="44697"/>
                </a:lnTo>
                <a:lnTo>
                  <a:pt x="14923" y="44468"/>
                </a:lnTo>
                <a:lnTo>
                  <a:pt x="14905" y="44380"/>
                </a:lnTo>
                <a:lnTo>
                  <a:pt x="14923" y="44292"/>
                </a:lnTo>
                <a:lnTo>
                  <a:pt x="14940" y="44221"/>
                </a:lnTo>
                <a:lnTo>
                  <a:pt x="14993" y="44116"/>
                </a:lnTo>
                <a:lnTo>
                  <a:pt x="15046" y="44292"/>
                </a:lnTo>
                <a:lnTo>
                  <a:pt x="15081" y="44450"/>
                </a:lnTo>
                <a:lnTo>
                  <a:pt x="15099" y="44627"/>
                </a:lnTo>
                <a:lnTo>
                  <a:pt x="15134" y="44715"/>
                </a:lnTo>
                <a:lnTo>
                  <a:pt x="15152" y="44785"/>
                </a:lnTo>
                <a:lnTo>
                  <a:pt x="15205" y="44785"/>
                </a:lnTo>
                <a:lnTo>
                  <a:pt x="15187" y="44486"/>
                </a:lnTo>
                <a:lnTo>
                  <a:pt x="15169" y="43587"/>
                </a:lnTo>
                <a:lnTo>
                  <a:pt x="15187" y="43446"/>
                </a:lnTo>
                <a:lnTo>
                  <a:pt x="15205" y="43323"/>
                </a:lnTo>
                <a:lnTo>
                  <a:pt x="15257" y="43200"/>
                </a:lnTo>
                <a:lnTo>
                  <a:pt x="15328" y="43076"/>
                </a:lnTo>
                <a:lnTo>
                  <a:pt x="15381" y="43094"/>
                </a:lnTo>
                <a:lnTo>
                  <a:pt x="15398" y="43129"/>
                </a:lnTo>
                <a:lnTo>
                  <a:pt x="15416" y="43164"/>
                </a:lnTo>
                <a:lnTo>
                  <a:pt x="15416" y="43200"/>
                </a:lnTo>
                <a:lnTo>
                  <a:pt x="15434" y="43464"/>
                </a:lnTo>
                <a:lnTo>
                  <a:pt x="15451" y="43605"/>
                </a:lnTo>
                <a:lnTo>
                  <a:pt x="15469" y="43746"/>
                </a:lnTo>
                <a:lnTo>
                  <a:pt x="15504" y="43693"/>
                </a:lnTo>
                <a:lnTo>
                  <a:pt x="15522" y="43622"/>
                </a:lnTo>
                <a:lnTo>
                  <a:pt x="15627" y="42882"/>
                </a:lnTo>
                <a:lnTo>
                  <a:pt x="15645" y="42777"/>
                </a:lnTo>
                <a:lnTo>
                  <a:pt x="15680" y="42671"/>
                </a:lnTo>
                <a:lnTo>
                  <a:pt x="15751" y="42477"/>
                </a:lnTo>
                <a:lnTo>
                  <a:pt x="15962" y="42090"/>
                </a:lnTo>
                <a:lnTo>
                  <a:pt x="15997" y="42054"/>
                </a:lnTo>
                <a:lnTo>
                  <a:pt x="16033" y="42019"/>
                </a:lnTo>
                <a:lnTo>
                  <a:pt x="16138" y="41966"/>
                </a:lnTo>
                <a:close/>
                <a:moveTo>
                  <a:pt x="28947" y="46864"/>
                </a:moveTo>
                <a:lnTo>
                  <a:pt x="28982" y="46882"/>
                </a:lnTo>
                <a:lnTo>
                  <a:pt x="29017" y="46899"/>
                </a:lnTo>
                <a:lnTo>
                  <a:pt x="29158" y="46987"/>
                </a:lnTo>
                <a:lnTo>
                  <a:pt x="29193" y="47040"/>
                </a:lnTo>
                <a:lnTo>
                  <a:pt x="29246" y="47093"/>
                </a:lnTo>
                <a:lnTo>
                  <a:pt x="29317" y="47234"/>
                </a:lnTo>
                <a:lnTo>
                  <a:pt x="29370" y="47445"/>
                </a:lnTo>
                <a:lnTo>
                  <a:pt x="29193" y="47322"/>
                </a:lnTo>
                <a:lnTo>
                  <a:pt x="29070" y="47181"/>
                </a:lnTo>
                <a:lnTo>
                  <a:pt x="28947" y="47058"/>
                </a:lnTo>
                <a:lnTo>
                  <a:pt x="28859" y="46899"/>
                </a:lnTo>
                <a:lnTo>
                  <a:pt x="28894" y="46864"/>
                </a:lnTo>
                <a:close/>
                <a:moveTo>
                  <a:pt x="20155" y="44891"/>
                </a:moveTo>
                <a:lnTo>
                  <a:pt x="20314" y="44908"/>
                </a:lnTo>
                <a:lnTo>
                  <a:pt x="20631" y="44961"/>
                </a:lnTo>
                <a:lnTo>
                  <a:pt x="20666" y="44979"/>
                </a:lnTo>
                <a:lnTo>
                  <a:pt x="20701" y="45014"/>
                </a:lnTo>
                <a:lnTo>
                  <a:pt x="20437" y="45208"/>
                </a:lnTo>
                <a:lnTo>
                  <a:pt x="20138" y="45367"/>
                </a:lnTo>
                <a:lnTo>
                  <a:pt x="19838" y="45543"/>
                </a:lnTo>
                <a:lnTo>
                  <a:pt x="19539" y="45754"/>
                </a:lnTo>
                <a:lnTo>
                  <a:pt x="19539" y="45754"/>
                </a:lnTo>
                <a:lnTo>
                  <a:pt x="19697" y="45719"/>
                </a:lnTo>
                <a:lnTo>
                  <a:pt x="19838" y="45666"/>
                </a:lnTo>
                <a:lnTo>
                  <a:pt x="20067" y="45560"/>
                </a:lnTo>
                <a:lnTo>
                  <a:pt x="20490" y="45349"/>
                </a:lnTo>
                <a:lnTo>
                  <a:pt x="20930" y="45155"/>
                </a:lnTo>
                <a:lnTo>
                  <a:pt x="20983" y="45190"/>
                </a:lnTo>
                <a:lnTo>
                  <a:pt x="21001" y="45243"/>
                </a:lnTo>
                <a:lnTo>
                  <a:pt x="21001" y="45278"/>
                </a:lnTo>
                <a:lnTo>
                  <a:pt x="20966" y="45314"/>
                </a:lnTo>
                <a:lnTo>
                  <a:pt x="20825" y="45490"/>
                </a:lnTo>
                <a:lnTo>
                  <a:pt x="20684" y="45648"/>
                </a:lnTo>
                <a:lnTo>
                  <a:pt x="20508" y="45789"/>
                </a:lnTo>
                <a:lnTo>
                  <a:pt x="20349" y="45930"/>
                </a:lnTo>
                <a:lnTo>
                  <a:pt x="19997" y="46159"/>
                </a:lnTo>
                <a:lnTo>
                  <a:pt x="19644" y="46388"/>
                </a:lnTo>
                <a:lnTo>
                  <a:pt x="19433" y="46547"/>
                </a:lnTo>
                <a:lnTo>
                  <a:pt x="19468" y="46600"/>
                </a:lnTo>
                <a:lnTo>
                  <a:pt x="19768" y="46459"/>
                </a:lnTo>
                <a:lnTo>
                  <a:pt x="20067" y="46283"/>
                </a:lnTo>
                <a:lnTo>
                  <a:pt x="20367" y="46107"/>
                </a:lnTo>
                <a:lnTo>
                  <a:pt x="20666" y="45948"/>
                </a:lnTo>
                <a:lnTo>
                  <a:pt x="20596" y="46124"/>
                </a:lnTo>
                <a:lnTo>
                  <a:pt x="20490" y="46300"/>
                </a:lnTo>
                <a:lnTo>
                  <a:pt x="20349" y="46512"/>
                </a:lnTo>
                <a:lnTo>
                  <a:pt x="20173" y="46723"/>
                </a:lnTo>
                <a:lnTo>
                  <a:pt x="19961" y="46935"/>
                </a:lnTo>
                <a:lnTo>
                  <a:pt x="19732" y="47146"/>
                </a:lnTo>
                <a:lnTo>
                  <a:pt x="19486" y="47357"/>
                </a:lnTo>
                <a:lnTo>
                  <a:pt x="19204" y="47569"/>
                </a:lnTo>
                <a:lnTo>
                  <a:pt x="18904" y="47481"/>
                </a:lnTo>
                <a:lnTo>
                  <a:pt x="18763" y="47428"/>
                </a:lnTo>
                <a:lnTo>
                  <a:pt x="18622" y="47357"/>
                </a:lnTo>
                <a:lnTo>
                  <a:pt x="18622" y="47322"/>
                </a:lnTo>
                <a:lnTo>
                  <a:pt x="18640" y="47305"/>
                </a:lnTo>
                <a:lnTo>
                  <a:pt x="18693" y="47269"/>
                </a:lnTo>
                <a:lnTo>
                  <a:pt x="18746" y="47234"/>
                </a:lnTo>
                <a:lnTo>
                  <a:pt x="18781" y="47199"/>
                </a:lnTo>
                <a:lnTo>
                  <a:pt x="18763" y="47181"/>
                </a:lnTo>
                <a:lnTo>
                  <a:pt x="18746" y="47164"/>
                </a:lnTo>
                <a:lnTo>
                  <a:pt x="17865" y="47234"/>
                </a:lnTo>
                <a:lnTo>
                  <a:pt x="17706" y="47234"/>
                </a:lnTo>
                <a:lnTo>
                  <a:pt x="17565" y="47216"/>
                </a:lnTo>
                <a:lnTo>
                  <a:pt x="17495" y="47216"/>
                </a:lnTo>
                <a:lnTo>
                  <a:pt x="17424" y="47181"/>
                </a:lnTo>
                <a:lnTo>
                  <a:pt x="17372" y="47128"/>
                </a:lnTo>
                <a:lnTo>
                  <a:pt x="17336" y="47058"/>
                </a:lnTo>
                <a:lnTo>
                  <a:pt x="17442" y="46952"/>
                </a:lnTo>
                <a:lnTo>
                  <a:pt x="17565" y="46864"/>
                </a:lnTo>
                <a:lnTo>
                  <a:pt x="17830" y="46688"/>
                </a:lnTo>
                <a:lnTo>
                  <a:pt x="18094" y="46512"/>
                </a:lnTo>
                <a:lnTo>
                  <a:pt x="18235" y="46406"/>
                </a:lnTo>
                <a:lnTo>
                  <a:pt x="18358" y="46300"/>
                </a:lnTo>
                <a:lnTo>
                  <a:pt x="18217" y="46336"/>
                </a:lnTo>
                <a:lnTo>
                  <a:pt x="17706" y="46582"/>
                </a:lnTo>
                <a:lnTo>
                  <a:pt x="17618" y="46600"/>
                </a:lnTo>
                <a:lnTo>
                  <a:pt x="17513" y="46617"/>
                </a:lnTo>
                <a:lnTo>
                  <a:pt x="17565" y="46512"/>
                </a:lnTo>
                <a:lnTo>
                  <a:pt x="17618" y="46441"/>
                </a:lnTo>
                <a:lnTo>
                  <a:pt x="17847" y="46212"/>
                </a:lnTo>
                <a:lnTo>
                  <a:pt x="17971" y="46107"/>
                </a:lnTo>
                <a:lnTo>
                  <a:pt x="18094" y="46001"/>
                </a:lnTo>
                <a:lnTo>
                  <a:pt x="18728" y="45560"/>
                </a:lnTo>
                <a:lnTo>
                  <a:pt x="19380" y="45120"/>
                </a:lnTo>
                <a:lnTo>
                  <a:pt x="19521" y="45032"/>
                </a:lnTo>
                <a:lnTo>
                  <a:pt x="19680" y="44961"/>
                </a:lnTo>
                <a:lnTo>
                  <a:pt x="19838" y="44926"/>
                </a:lnTo>
                <a:lnTo>
                  <a:pt x="19997" y="44908"/>
                </a:lnTo>
                <a:lnTo>
                  <a:pt x="20155" y="44891"/>
                </a:lnTo>
                <a:close/>
                <a:moveTo>
                  <a:pt x="13443" y="45243"/>
                </a:moveTo>
                <a:lnTo>
                  <a:pt x="13619" y="45261"/>
                </a:lnTo>
                <a:lnTo>
                  <a:pt x="13901" y="45331"/>
                </a:lnTo>
                <a:lnTo>
                  <a:pt x="14165" y="45419"/>
                </a:lnTo>
                <a:lnTo>
                  <a:pt x="14429" y="45543"/>
                </a:lnTo>
                <a:lnTo>
                  <a:pt x="14694" y="45666"/>
                </a:lnTo>
                <a:lnTo>
                  <a:pt x="14835" y="45754"/>
                </a:lnTo>
                <a:lnTo>
                  <a:pt x="14975" y="45860"/>
                </a:lnTo>
                <a:lnTo>
                  <a:pt x="15081" y="45983"/>
                </a:lnTo>
                <a:lnTo>
                  <a:pt x="15169" y="46124"/>
                </a:lnTo>
                <a:lnTo>
                  <a:pt x="15416" y="46582"/>
                </a:lnTo>
                <a:lnTo>
                  <a:pt x="15557" y="46794"/>
                </a:lnTo>
                <a:lnTo>
                  <a:pt x="15715" y="46987"/>
                </a:lnTo>
                <a:lnTo>
                  <a:pt x="15680" y="47040"/>
                </a:lnTo>
                <a:lnTo>
                  <a:pt x="15663" y="47058"/>
                </a:lnTo>
                <a:lnTo>
                  <a:pt x="15592" y="47058"/>
                </a:lnTo>
                <a:lnTo>
                  <a:pt x="15099" y="46917"/>
                </a:lnTo>
                <a:lnTo>
                  <a:pt x="14905" y="46864"/>
                </a:lnTo>
                <a:lnTo>
                  <a:pt x="14817" y="46829"/>
                </a:lnTo>
                <a:lnTo>
                  <a:pt x="14711" y="46829"/>
                </a:lnTo>
                <a:lnTo>
                  <a:pt x="14764" y="46899"/>
                </a:lnTo>
                <a:lnTo>
                  <a:pt x="14835" y="46952"/>
                </a:lnTo>
                <a:lnTo>
                  <a:pt x="14993" y="47005"/>
                </a:lnTo>
                <a:lnTo>
                  <a:pt x="15205" y="47093"/>
                </a:lnTo>
                <a:lnTo>
                  <a:pt x="15416" y="47199"/>
                </a:lnTo>
                <a:lnTo>
                  <a:pt x="15486" y="47234"/>
                </a:lnTo>
                <a:lnTo>
                  <a:pt x="15557" y="47287"/>
                </a:lnTo>
                <a:lnTo>
                  <a:pt x="15610" y="47340"/>
                </a:lnTo>
                <a:lnTo>
                  <a:pt x="15645" y="47428"/>
                </a:lnTo>
                <a:lnTo>
                  <a:pt x="15575" y="47498"/>
                </a:lnTo>
                <a:lnTo>
                  <a:pt x="15504" y="47551"/>
                </a:lnTo>
                <a:lnTo>
                  <a:pt x="15416" y="47569"/>
                </a:lnTo>
                <a:lnTo>
                  <a:pt x="15310" y="47569"/>
                </a:lnTo>
                <a:lnTo>
                  <a:pt x="15099" y="47551"/>
                </a:lnTo>
                <a:lnTo>
                  <a:pt x="14887" y="47534"/>
                </a:lnTo>
                <a:lnTo>
                  <a:pt x="14799" y="47516"/>
                </a:lnTo>
                <a:lnTo>
                  <a:pt x="14729" y="47516"/>
                </a:lnTo>
                <a:lnTo>
                  <a:pt x="14658" y="47534"/>
                </a:lnTo>
                <a:lnTo>
                  <a:pt x="14570" y="47586"/>
                </a:lnTo>
                <a:lnTo>
                  <a:pt x="14676" y="47639"/>
                </a:lnTo>
                <a:lnTo>
                  <a:pt x="14782" y="47675"/>
                </a:lnTo>
                <a:lnTo>
                  <a:pt x="14993" y="47710"/>
                </a:lnTo>
                <a:lnTo>
                  <a:pt x="15363" y="47780"/>
                </a:lnTo>
                <a:lnTo>
                  <a:pt x="15363" y="47833"/>
                </a:lnTo>
                <a:lnTo>
                  <a:pt x="15345" y="47868"/>
                </a:lnTo>
                <a:lnTo>
                  <a:pt x="15328" y="47868"/>
                </a:lnTo>
                <a:lnTo>
                  <a:pt x="15293" y="47886"/>
                </a:lnTo>
                <a:lnTo>
                  <a:pt x="14412" y="47904"/>
                </a:lnTo>
                <a:lnTo>
                  <a:pt x="14341" y="47904"/>
                </a:lnTo>
                <a:lnTo>
                  <a:pt x="14253" y="47921"/>
                </a:lnTo>
                <a:lnTo>
                  <a:pt x="14429" y="47956"/>
                </a:lnTo>
                <a:lnTo>
                  <a:pt x="14623" y="47992"/>
                </a:lnTo>
                <a:lnTo>
                  <a:pt x="14799" y="48045"/>
                </a:lnTo>
                <a:lnTo>
                  <a:pt x="14905" y="48080"/>
                </a:lnTo>
                <a:lnTo>
                  <a:pt x="14993" y="48115"/>
                </a:lnTo>
                <a:lnTo>
                  <a:pt x="14835" y="48221"/>
                </a:lnTo>
                <a:lnTo>
                  <a:pt x="14658" y="48291"/>
                </a:lnTo>
                <a:lnTo>
                  <a:pt x="14465" y="48344"/>
                </a:lnTo>
                <a:lnTo>
                  <a:pt x="14253" y="48362"/>
                </a:lnTo>
                <a:lnTo>
                  <a:pt x="14042" y="48379"/>
                </a:lnTo>
                <a:lnTo>
                  <a:pt x="13813" y="48362"/>
                </a:lnTo>
                <a:lnTo>
                  <a:pt x="13584" y="48309"/>
                </a:lnTo>
                <a:lnTo>
                  <a:pt x="13355" y="48256"/>
                </a:lnTo>
                <a:lnTo>
                  <a:pt x="13143" y="48185"/>
                </a:lnTo>
                <a:lnTo>
                  <a:pt x="12932" y="48097"/>
                </a:lnTo>
                <a:lnTo>
                  <a:pt x="12738" y="48009"/>
                </a:lnTo>
                <a:lnTo>
                  <a:pt x="12544" y="47904"/>
                </a:lnTo>
                <a:lnTo>
                  <a:pt x="12386" y="47780"/>
                </a:lnTo>
                <a:lnTo>
                  <a:pt x="12262" y="47657"/>
                </a:lnTo>
                <a:lnTo>
                  <a:pt x="12157" y="47516"/>
                </a:lnTo>
                <a:lnTo>
                  <a:pt x="12086" y="47375"/>
                </a:lnTo>
                <a:lnTo>
                  <a:pt x="12298" y="47428"/>
                </a:lnTo>
                <a:lnTo>
                  <a:pt x="12509" y="47498"/>
                </a:lnTo>
                <a:lnTo>
                  <a:pt x="12720" y="47569"/>
                </a:lnTo>
                <a:lnTo>
                  <a:pt x="12967" y="47622"/>
                </a:lnTo>
                <a:lnTo>
                  <a:pt x="12967" y="47622"/>
                </a:lnTo>
                <a:lnTo>
                  <a:pt x="12861" y="47534"/>
                </a:lnTo>
                <a:lnTo>
                  <a:pt x="12808" y="47498"/>
                </a:lnTo>
                <a:lnTo>
                  <a:pt x="12315" y="47269"/>
                </a:lnTo>
                <a:lnTo>
                  <a:pt x="12157" y="47181"/>
                </a:lnTo>
                <a:lnTo>
                  <a:pt x="11998" y="47093"/>
                </a:lnTo>
                <a:lnTo>
                  <a:pt x="11857" y="46987"/>
                </a:lnTo>
                <a:lnTo>
                  <a:pt x="11734" y="46864"/>
                </a:lnTo>
                <a:lnTo>
                  <a:pt x="11628" y="46723"/>
                </a:lnTo>
                <a:lnTo>
                  <a:pt x="11716" y="46741"/>
                </a:lnTo>
                <a:lnTo>
                  <a:pt x="11839" y="46758"/>
                </a:lnTo>
                <a:lnTo>
                  <a:pt x="12157" y="46846"/>
                </a:lnTo>
                <a:lnTo>
                  <a:pt x="12509" y="46970"/>
                </a:lnTo>
                <a:lnTo>
                  <a:pt x="12826" y="47128"/>
                </a:lnTo>
                <a:lnTo>
                  <a:pt x="12826" y="47111"/>
                </a:lnTo>
                <a:lnTo>
                  <a:pt x="12808" y="47040"/>
                </a:lnTo>
                <a:lnTo>
                  <a:pt x="12773" y="47005"/>
                </a:lnTo>
                <a:lnTo>
                  <a:pt x="12685" y="46952"/>
                </a:lnTo>
                <a:lnTo>
                  <a:pt x="11716" y="46388"/>
                </a:lnTo>
                <a:lnTo>
                  <a:pt x="11575" y="46318"/>
                </a:lnTo>
                <a:lnTo>
                  <a:pt x="11469" y="46230"/>
                </a:lnTo>
                <a:lnTo>
                  <a:pt x="11417" y="46159"/>
                </a:lnTo>
                <a:lnTo>
                  <a:pt x="11399" y="46071"/>
                </a:lnTo>
                <a:lnTo>
                  <a:pt x="11417" y="46036"/>
                </a:lnTo>
                <a:lnTo>
                  <a:pt x="11452" y="46001"/>
                </a:lnTo>
                <a:lnTo>
                  <a:pt x="11522" y="46001"/>
                </a:lnTo>
                <a:lnTo>
                  <a:pt x="11610" y="46018"/>
                </a:lnTo>
                <a:lnTo>
                  <a:pt x="12491" y="46283"/>
                </a:lnTo>
                <a:lnTo>
                  <a:pt x="12615" y="46318"/>
                </a:lnTo>
                <a:lnTo>
                  <a:pt x="12632" y="46265"/>
                </a:lnTo>
                <a:lnTo>
                  <a:pt x="12615" y="46247"/>
                </a:lnTo>
                <a:lnTo>
                  <a:pt x="12562" y="46212"/>
                </a:lnTo>
                <a:lnTo>
                  <a:pt x="11945" y="45930"/>
                </a:lnTo>
                <a:lnTo>
                  <a:pt x="11857" y="45877"/>
                </a:lnTo>
                <a:lnTo>
                  <a:pt x="11769" y="45825"/>
                </a:lnTo>
                <a:lnTo>
                  <a:pt x="11839" y="45772"/>
                </a:lnTo>
                <a:lnTo>
                  <a:pt x="11892" y="45737"/>
                </a:lnTo>
                <a:lnTo>
                  <a:pt x="12068" y="45701"/>
                </a:lnTo>
                <a:lnTo>
                  <a:pt x="12245" y="45701"/>
                </a:lnTo>
                <a:lnTo>
                  <a:pt x="12421" y="45719"/>
                </a:lnTo>
                <a:lnTo>
                  <a:pt x="12597" y="45772"/>
                </a:lnTo>
                <a:lnTo>
                  <a:pt x="13161" y="45948"/>
                </a:lnTo>
                <a:lnTo>
                  <a:pt x="13337" y="46001"/>
                </a:lnTo>
                <a:lnTo>
                  <a:pt x="13337" y="46001"/>
                </a:lnTo>
                <a:lnTo>
                  <a:pt x="13302" y="45930"/>
                </a:lnTo>
                <a:lnTo>
                  <a:pt x="13231" y="45877"/>
                </a:lnTo>
                <a:lnTo>
                  <a:pt x="13108" y="45825"/>
                </a:lnTo>
                <a:lnTo>
                  <a:pt x="12967" y="45754"/>
                </a:lnTo>
                <a:lnTo>
                  <a:pt x="12808" y="45684"/>
                </a:lnTo>
                <a:lnTo>
                  <a:pt x="12544" y="45560"/>
                </a:lnTo>
                <a:lnTo>
                  <a:pt x="12544" y="45490"/>
                </a:lnTo>
                <a:lnTo>
                  <a:pt x="12579" y="45455"/>
                </a:lnTo>
                <a:lnTo>
                  <a:pt x="12615" y="45419"/>
                </a:lnTo>
                <a:lnTo>
                  <a:pt x="12650" y="45402"/>
                </a:lnTo>
                <a:lnTo>
                  <a:pt x="12756" y="45367"/>
                </a:lnTo>
                <a:lnTo>
                  <a:pt x="12861" y="45367"/>
                </a:lnTo>
                <a:lnTo>
                  <a:pt x="12949" y="45384"/>
                </a:lnTo>
                <a:lnTo>
                  <a:pt x="13055" y="45419"/>
                </a:lnTo>
                <a:lnTo>
                  <a:pt x="13249" y="45490"/>
                </a:lnTo>
                <a:lnTo>
                  <a:pt x="13355" y="45525"/>
                </a:lnTo>
                <a:lnTo>
                  <a:pt x="13478" y="45525"/>
                </a:lnTo>
                <a:lnTo>
                  <a:pt x="13231" y="45261"/>
                </a:lnTo>
                <a:lnTo>
                  <a:pt x="13337" y="45243"/>
                </a:lnTo>
                <a:close/>
                <a:moveTo>
                  <a:pt x="28823" y="47252"/>
                </a:moveTo>
                <a:lnTo>
                  <a:pt x="29158" y="47463"/>
                </a:lnTo>
                <a:lnTo>
                  <a:pt x="29299" y="47569"/>
                </a:lnTo>
                <a:lnTo>
                  <a:pt x="29422" y="47692"/>
                </a:lnTo>
                <a:lnTo>
                  <a:pt x="29493" y="47780"/>
                </a:lnTo>
                <a:lnTo>
                  <a:pt x="29546" y="47886"/>
                </a:lnTo>
                <a:lnTo>
                  <a:pt x="29563" y="47992"/>
                </a:lnTo>
                <a:lnTo>
                  <a:pt x="29563" y="48115"/>
                </a:lnTo>
                <a:lnTo>
                  <a:pt x="29563" y="48256"/>
                </a:lnTo>
                <a:lnTo>
                  <a:pt x="29528" y="48414"/>
                </a:lnTo>
                <a:lnTo>
                  <a:pt x="29475" y="48414"/>
                </a:lnTo>
                <a:lnTo>
                  <a:pt x="29440" y="48397"/>
                </a:lnTo>
                <a:lnTo>
                  <a:pt x="29035" y="47939"/>
                </a:lnTo>
                <a:lnTo>
                  <a:pt x="28947" y="47815"/>
                </a:lnTo>
                <a:lnTo>
                  <a:pt x="28859" y="47692"/>
                </a:lnTo>
                <a:lnTo>
                  <a:pt x="28823" y="47551"/>
                </a:lnTo>
                <a:lnTo>
                  <a:pt x="28788" y="47393"/>
                </a:lnTo>
                <a:lnTo>
                  <a:pt x="28806" y="47340"/>
                </a:lnTo>
                <a:lnTo>
                  <a:pt x="28823" y="47252"/>
                </a:lnTo>
                <a:close/>
                <a:moveTo>
                  <a:pt x="7523" y="47287"/>
                </a:moveTo>
                <a:lnTo>
                  <a:pt x="7734" y="47357"/>
                </a:lnTo>
                <a:lnTo>
                  <a:pt x="8087" y="47463"/>
                </a:lnTo>
                <a:lnTo>
                  <a:pt x="8439" y="47551"/>
                </a:lnTo>
                <a:lnTo>
                  <a:pt x="8809" y="47586"/>
                </a:lnTo>
                <a:lnTo>
                  <a:pt x="9161" y="47604"/>
                </a:lnTo>
                <a:lnTo>
                  <a:pt x="9778" y="47622"/>
                </a:lnTo>
                <a:lnTo>
                  <a:pt x="10078" y="47657"/>
                </a:lnTo>
                <a:lnTo>
                  <a:pt x="10412" y="47710"/>
                </a:lnTo>
                <a:lnTo>
                  <a:pt x="11311" y="49066"/>
                </a:lnTo>
                <a:lnTo>
                  <a:pt x="11329" y="49102"/>
                </a:lnTo>
                <a:lnTo>
                  <a:pt x="11346" y="49154"/>
                </a:lnTo>
                <a:lnTo>
                  <a:pt x="11346" y="49154"/>
                </a:lnTo>
                <a:lnTo>
                  <a:pt x="11152" y="49119"/>
                </a:lnTo>
                <a:lnTo>
                  <a:pt x="10941" y="49031"/>
                </a:lnTo>
                <a:lnTo>
                  <a:pt x="10729" y="48890"/>
                </a:lnTo>
                <a:lnTo>
                  <a:pt x="10465" y="48679"/>
                </a:lnTo>
                <a:lnTo>
                  <a:pt x="10095" y="48344"/>
                </a:lnTo>
                <a:lnTo>
                  <a:pt x="9725" y="47974"/>
                </a:lnTo>
                <a:lnTo>
                  <a:pt x="9725" y="47974"/>
                </a:lnTo>
                <a:lnTo>
                  <a:pt x="9743" y="48062"/>
                </a:lnTo>
                <a:lnTo>
                  <a:pt x="9778" y="48115"/>
                </a:lnTo>
                <a:lnTo>
                  <a:pt x="9849" y="48221"/>
                </a:lnTo>
                <a:lnTo>
                  <a:pt x="10042" y="48450"/>
                </a:lnTo>
                <a:lnTo>
                  <a:pt x="10219" y="48661"/>
                </a:lnTo>
                <a:lnTo>
                  <a:pt x="10377" y="48890"/>
                </a:lnTo>
                <a:lnTo>
                  <a:pt x="10307" y="48908"/>
                </a:lnTo>
                <a:lnTo>
                  <a:pt x="10148" y="48908"/>
                </a:lnTo>
                <a:lnTo>
                  <a:pt x="10060" y="48855"/>
                </a:lnTo>
                <a:lnTo>
                  <a:pt x="9972" y="48802"/>
                </a:lnTo>
                <a:lnTo>
                  <a:pt x="9849" y="48696"/>
                </a:lnTo>
                <a:lnTo>
                  <a:pt x="9725" y="48591"/>
                </a:lnTo>
                <a:lnTo>
                  <a:pt x="9602" y="48467"/>
                </a:lnTo>
                <a:lnTo>
                  <a:pt x="9479" y="48379"/>
                </a:lnTo>
                <a:lnTo>
                  <a:pt x="9355" y="48291"/>
                </a:lnTo>
                <a:lnTo>
                  <a:pt x="9214" y="48203"/>
                </a:lnTo>
                <a:lnTo>
                  <a:pt x="9073" y="48203"/>
                </a:lnTo>
                <a:lnTo>
                  <a:pt x="9426" y="48591"/>
                </a:lnTo>
                <a:lnTo>
                  <a:pt x="9302" y="48608"/>
                </a:lnTo>
                <a:lnTo>
                  <a:pt x="9144" y="48573"/>
                </a:lnTo>
                <a:lnTo>
                  <a:pt x="8968" y="48520"/>
                </a:lnTo>
                <a:lnTo>
                  <a:pt x="8739" y="48432"/>
                </a:lnTo>
                <a:lnTo>
                  <a:pt x="8545" y="48326"/>
                </a:lnTo>
                <a:lnTo>
                  <a:pt x="8351" y="48221"/>
                </a:lnTo>
                <a:lnTo>
                  <a:pt x="8175" y="48097"/>
                </a:lnTo>
                <a:lnTo>
                  <a:pt x="8016" y="47974"/>
                </a:lnTo>
                <a:lnTo>
                  <a:pt x="7858" y="47833"/>
                </a:lnTo>
                <a:lnTo>
                  <a:pt x="7699" y="47675"/>
                </a:lnTo>
                <a:lnTo>
                  <a:pt x="7558" y="47516"/>
                </a:lnTo>
                <a:lnTo>
                  <a:pt x="7417" y="47322"/>
                </a:lnTo>
                <a:lnTo>
                  <a:pt x="7470" y="47305"/>
                </a:lnTo>
                <a:lnTo>
                  <a:pt x="7523" y="47287"/>
                </a:lnTo>
                <a:close/>
                <a:moveTo>
                  <a:pt x="29000" y="48291"/>
                </a:moveTo>
                <a:lnTo>
                  <a:pt x="29158" y="48362"/>
                </a:lnTo>
                <a:lnTo>
                  <a:pt x="29299" y="48467"/>
                </a:lnTo>
                <a:lnTo>
                  <a:pt x="29422" y="48573"/>
                </a:lnTo>
                <a:lnTo>
                  <a:pt x="29563" y="48661"/>
                </a:lnTo>
                <a:lnTo>
                  <a:pt x="29599" y="48943"/>
                </a:lnTo>
                <a:lnTo>
                  <a:pt x="29599" y="49066"/>
                </a:lnTo>
                <a:lnTo>
                  <a:pt x="29581" y="49207"/>
                </a:lnTo>
                <a:lnTo>
                  <a:pt x="29422" y="49119"/>
                </a:lnTo>
                <a:lnTo>
                  <a:pt x="29264" y="48996"/>
                </a:lnTo>
                <a:lnTo>
                  <a:pt x="29123" y="48873"/>
                </a:lnTo>
                <a:lnTo>
                  <a:pt x="29035" y="48732"/>
                </a:lnTo>
                <a:lnTo>
                  <a:pt x="28982" y="48626"/>
                </a:lnTo>
                <a:lnTo>
                  <a:pt x="28964" y="48520"/>
                </a:lnTo>
                <a:lnTo>
                  <a:pt x="28964" y="48414"/>
                </a:lnTo>
                <a:lnTo>
                  <a:pt x="29000" y="48291"/>
                </a:lnTo>
                <a:close/>
                <a:moveTo>
                  <a:pt x="10853" y="47886"/>
                </a:moveTo>
                <a:lnTo>
                  <a:pt x="10976" y="47921"/>
                </a:lnTo>
                <a:lnTo>
                  <a:pt x="11099" y="47992"/>
                </a:lnTo>
                <a:lnTo>
                  <a:pt x="11223" y="48045"/>
                </a:lnTo>
                <a:lnTo>
                  <a:pt x="11434" y="48203"/>
                </a:lnTo>
                <a:lnTo>
                  <a:pt x="11610" y="48379"/>
                </a:lnTo>
                <a:lnTo>
                  <a:pt x="11769" y="48591"/>
                </a:lnTo>
                <a:lnTo>
                  <a:pt x="11910" y="48820"/>
                </a:lnTo>
                <a:lnTo>
                  <a:pt x="11963" y="48961"/>
                </a:lnTo>
                <a:lnTo>
                  <a:pt x="12016" y="49102"/>
                </a:lnTo>
                <a:lnTo>
                  <a:pt x="12033" y="49243"/>
                </a:lnTo>
                <a:lnTo>
                  <a:pt x="12016" y="49419"/>
                </a:lnTo>
                <a:lnTo>
                  <a:pt x="11892" y="49366"/>
                </a:lnTo>
                <a:lnTo>
                  <a:pt x="11787" y="49295"/>
                </a:lnTo>
                <a:lnTo>
                  <a:pt x="11593" y="49119"/>
                </a:lnTo>
                <a:lnTo>
                  <a:pt x="11469" y="48996"/>
                </a:lnTo>
                <a:lnTo>
                  <a:pt x="11346" y="48855"/>
                </a:lnTo>
                <a:lnTo>
                  <a:pt x="11099" y="48538"/>
                </a:lnTo>
                <a:lnTo>
                  <a:pt x="10870" y="48185"/>
                </a:lnTo>
                <a:lnTo>
                  <a:pt x="10782" y="48027"/>
                </a:lnTo>
                <a:lnTo>
                  <a:pt x="10712" y="47886"/>
                </a:lnTo>
                <a:close/>
                <a:moveTo>
                  <a:pt x="28471" y="46706"/>
                </a:moveTo>
                <a:lnTo>
                  <a:pt x="28506" y="46776"/>
                </a:lnTo>
                <a:lnTo>
                  <a:pt x="28524" y="46846"/>
                </a:lnTo>
                <a:lnTo>
                  <a:pt x="28524" y="47005"/>
                </a:lnTo>
                <a:lnTo>
                  <a:pt x="28506" y="47146"/>
                </a:lnTo>
                <a:lnTo>
                  <a:pt x="28489" y="47305"/>
                </a:lnTo>
                <a:lnTo>
                  <a:pt x="28401" y="47569"/>
                </a:lnTo>
                <a:lnTo>
                  <a:pt x="28330" y="47851"/>
                </a:lnTo>
                <a:lnTo>
                  <a:pt x="28383" y="47851"/>
                </a:lnTo>
                <a:lnTo>
                  <a:pt x="28418" y="47833"/>
                </a:lnTo>
                <a:lnTo>
                  <a:pt x="28489" y="47745"/>
                </a:lnTo>
                <a:lnTo>
                  <a:pt x="28577" y="47657"/>
                </a:lnTo>
                <a:lnTo>
                  <a:pt x="28612" y="47833"/>
                </a:lnTo>
                <a:lnTo>
                  <a:pt x="28630" y="48027"/>
                </a:lnTo>
                <a:lnTo>
                  <a:pt x="28630" y="48256"/>
                </a:lnTo>
                <a:lnTo>
                  <a:pt x="28594" y="48503"/>
                </a:lnTo>
                <a:lnTo>
                  <a:pt x="28559" y="48767"/>
                </a:lnTo>
                <a:lnTo>
                  <a:pt x="28489" y="49014"/>
                </a:lnTo>
                <a:lnTo>
                  <a:pt x="28401" y="49260"/>
                </a:lnTo>
                <a:lnTo>
                  <a:pt x="28312" y="49489"/>
                </a:lnTo>
                <a:lnTo>
                  <a:pt x="28277" y="49454"/>
                </a:lnTo>
                <a:lnTo>
                  <a:pt x="28242" y="49419"/>
                </a:lnTo>
                <a:lnTo>
                  <a:pt x="28083" y="49014"/>
                </a:lnTo>
                <a:lnTo>
                  <a:pt x="28013" y="48802"/>
                </a:lnTo>
                <a:lnTo>
                  <a:pt x="27960" y="48591"/>
                </a:lnTo>
                <a:lnTo>
                  <a:pt x="27907" y="48379"/>
                </a:lnTo>
                <a:lnTo>
                  <a:pt x="27890" y="48168"/>
                </a:lnTo>
                <a:lnTo>
                  <a:pt x="27872" y="47956"/>
                </a:lnTo>
                <a:lnTo>
                  <a:pt x="27872" y="47727"/>
                </a:lnTo>
                <a:lnTo>
                  <a:pt x="27890" y="47586"/>
                </a:lnTo>
                <a:lnTo>
                  <a:pt x="27907" y="47445"/>
                </a:lnTo>
                <a:lnTo>
                  <a:pt x="27943" y="47322"/>
                </a:lnTo>
                <a:lnTo>
                  <a:pt x="27995" y="47199"/>
                </a:lnTo>
                <a:lnTo>
                  <a:pt x="28066" y="47093"/>
                </a:lnTo>
                <a:lnTo>
                  <a:pt x="28136" y="46970"/>
                </a:lnTo>
                <a:lnTo>
                  <a:pt x="28224" y="46864"/>
                </a:lnTo>
                <a:lnTo>
                  <a:pt x="28312" y="46776"/>
                </a:lnTo>
                <a:lnTo>
                  <a:pt x="28401" y="46723"/>
                </a:lnTo>
                <a:lnTo>
                  <a:pt x="28471" y="46706"/>
                </a:lnTo>
                <a:close/>
                <a:moveTo>
                  <a:pt x="7453" y="47833"/>
                </a:moveTo>
                <a:lnTo>
                  <a:pt x="7752" y="48009"/>
                </a:lnTo>
                <a:lnTo>
                  <a:pt x="8192" y="48291"/>
                </a:lnTo>
                <a:lnTo>
                  <a:pt x="8615" y="48591"/>
                </a:lnTo>
                <a:lnTo>
                  <a:pt x="8915" y="48820"/>
                </a:lnTo>
                <a:lnTo>
                  <a:pt x="8862" y="48855"/>
                </a:lnTo>
                <a:lnTo>
                  <a:pt x="8809" y="48890"/>
                </a:lnTo>
                <a:lnTo>
                  <a:pt x="8668" y="48925"/>
                </a:lnTo>
                <a:lnTo>
                  <a:pt x="8545" y="48943"/>
                </a:lnTo>
                <a:lnTo>
                  <a:pt x="8474" y="48978"/>
                </a:lnTo>
                <a:lnTo>
                  <a:pt x="8422" y="49014"/>
                </a:lnTo>
                <a:lnTo>
                  <a:pt x="8457" y="49049"/>
                </a:lnTo>
                <a:lnTo>
                  <a:pt x="8721" y="49049"/>
                </a:lnTo>
                <a:lnTo>
                  <a:pt x="8827" y="49031"/>
                </a:lnTo>
                <a:lnTo>
                  <a:pt x="9038" y="48996"/>
                </a:lnTo>
                <a:lnTo>
                  <a:pt x="9285" y="48961"/>
                </a:lnTo>
                <a:lnTo>
                  <a:pt x="9514" y="48961"/>
                </a:lnTo>
                <a:lnTo>
                  <a:pt x="9760" y="48996"/>
                </a:lnTo>
                <a:lnTo>
                  <a:pt x="10007" y="49049"/>
                </a:lnTo>
                <a:lnTo>
                  <a:pt x="10078" y="49084"/>
                </a:lnTo>
                <a:lnTo>
                  <a:pt x="10166" y="49137"/>
                </a:lnTo>
                <a:lnTo>
                  <a:pt x="10095" y="49172"/>
                </a:lnTo>
                <a:lnTo>
                  <a:pt x="10025" y="49207"/>
                </a:lnTo>
                <a:lnTo>
                  <a:pt x="9866" y="49260"/>
                </a:lnTo>
                <a:lnTo>
                  <a:pt x="9725" y="49295"/>
                </a:lnTo>
                <a:lnTo>
                  <a:pt x="9637" y="49331"/>
                </a:lnTo>
                <a:lnTo>
                  <a:pt x="9567" y="49366"/>
                </a:lnTo>
                <a:lnTo>
                  <a:pt x="9725" y="49383"/>
                </a:lnTo>
                <a:lnTo>
                  <a:pt x="10025" y="49383"/>
                </a:lnTo>
                <a:lnTo>
                  <a:pt x="10183" y="49348"/>
                </a:lnTo>
                <a:lnTo>
                  <a:pt x="10324" y="49295"/>
                </a:lnTo>
                <a:lnTo>
                  <a:pt x="10465" y="49260"/>
                </a:lnTo>
                <a:lnTo>
                  <a:pt x="10641" y="49243"/>
                </a:lnTo>
                <a:lnTo>
                  <a:pt x="10729" y="49243"/>
                </a:lnTo>
                <a:lnTo>
                  <a:pt x="10818" y="49260"/>
                </a:lnTo>
                <a:lnTo>
                  <a:pt x="10906" y="49295"/>
                </a:lnTo>
                <a:lnTo>
                  <a:pt x="10976" y="49331"/>
                </a:lnTo>
                <a:lnTo>
                  <a:pt x="11064" y="49383"/>
                </a:lnTo>
                <a:lnTo>
                  <a:pt x="11135" y="49454"/>
                </a:lnTo>
                <a:lnTo>
                  <a:pt x="10800" y="49683"/>
                </a:lnTo>
                <a:lnTo>
                  <a:pt x="11011" y="49683"/>
                </a:lnTo>
                <a:lnTo>
                  <a:pt x="11223" y="49630"/>
                </a:lnTo>
                <a:lnTo>
                  <a:pt x="11329" y="49613"/>
                </a:lnTo>
                <a:lnTo>
                  <a:pt x="11434" y="49595"/>
                </a:lnTo>
                <a:lnTo>
                  <a:pt x="11522" y="49595"/>
                </a:lnTo>
                <a:lnTo>
                  <a:pt x="11646" y="49613"/>
                </a:lnTo>
                <a:lnTo>
                  <a:pt x="11593" y="49665"/>
                </a:lnTo>
                <a:lnTo>
                  <a:pt x="11558" y="49701"/>
                </a:lnTo>
                <a:lnTo>
                  <a:pt x="11540" y="49701"/>
                </a:lnTo>
                <a:lnTo>
                  <a:pt x="11293" y="49753"/>
                </a:lnTo>
                <a:lnTo>
                  <a:pt x="11047" y="49789"/>
                </a:lnTo>
                <a:lnTo>
                  <a:pt x="10395" y="49789"/>
                </a:lnTo>
                <a:lnTo>
                  <a:pt x="9725" y="49806"/>
                </a:lnTo>
                <a:lnTo>
                  <a:pt x="9461" y="49806"/>
                </a:lnTo>
                <a:lnTo>
                  <a:pt x="9197" y="49771"/>
                </a:lnTo>
                <a:lnTo>
                  <a:pt x="8950" y="49701"/>
                </a:lnTo>
                <a:lnTo>
                  <a:pt x="8721" y="49595"/>
                </a:lnTo>
                <a:lnTo>
                  <a:pt x="8510" y="49454"/>
                </a:lnTo>
                <a:lnTo>
                  <a:pt x="8298" y="49313"/>
                </a:lnTo>
                <a:lnTo>
                  <a:pt x="8104" y="49119"/>
                </a:lnTo>
                <a:lnTo>
                  <a:pt x="7928" y="48925"/>
                </a:lnTo>
                <a:lnTo>
                  <a:pt x="7770" y="48696"/>
                </a:lnTo>
                <a:lnTo>
                  <a:pt x="7646" y="48467"/>
                </a:lnTo>
                <a:lnTo>
                  <a:pt x="7541" y="48221"/>
                </a:lnTo>
                <a:lnTo>
                  <a:pt x="7453" y="47956"/>
                </a:lnTo>
                <a:lnTo>
                  <a:pt x="7453" y="47904"/>
                </a:lnTo>
                <a:lnTo>
                  <a:pt x="7453" y="47833"/>
                </a:lnTo>
                <a:close/>
                <a:moveTo>
                  <a:pt x="25282" y="47622"/>
                </a:moveTo>
                <a:lnTo>
                  <a:pt x="25229" y="47692"/>
                </a:lnTo>
                <a:lnTo>
                  <a:pt x="25176" y="47745"/>
                </a:lnTo>
                <a:lnTo>
                  <a:pt x="25053" y="47833"/>
                </a:lnTo>
                <a:lnTo>
                  <a:pt x="24930" y="47904"/>
                </a:lnTo>
                <a:lnTo>
                  <a:pt x="24877" y="47956"/>
                </a:lnTo>
                <a:lnTo>
                  <a:pt x="24824" y="48027"/>
                </a:lnTo>
                <a:lnTo>
                  <a:pt x="25176" y="47992"/>
                </a:lnTo>
                <a:lnTo>
                  <a:pt x="25176" y="47992"/>
                </a:lnTo>
                <a:lnTo>
                  <a:pt x="25159" y="48203"/>
                </a:lnTo>
                <a:lnTo>
                  <a:pt x="25124" y="48274"/>
                </a:lnTo>
                <a:lnTo>
                  <a:pt x="25088" y="48362"/>
                </a:lnTo>
                <a:lnTo>
                  <a:pt x="25035" y="48414"/>
                </a:lnTo>
                <a:lnTo>
                  <a:pt x="24965" y="48485"/>
                </a:lnTo>
                <a:lnTo>
                  <a:pt x="24895" y="48538"/>
                </a:lnTo>
                <a:lnTo>
                  <a:pt x="24806" y="48591"/>
                </a:lnTo>
                <a:lnTo>
                  <a:pt x="24296" y="48837"/>
                </a:lnTo>
                <a:lnTo>
                  <a:pt x="24066" y="48978"/>
                </a:lnTo>
                <a:lnTo>
                  <a:pt x="24401" y="48978"/>
                </a:lnTo>
                <a:lnTo>
                  <a:pt x="24419" y="49031"/>
                </a:lnTo>
                <a:lnTo>
                  <a:pt x="24419" y="49066"/>
                </a:lnTo>
                <a:lnTo>
                  <a:pt x="24401" y="49102"/>
                </a:lnTo>
                <a:lnTo>
                  <a:pt x="24366" y="49137"/>
                </a:lnTo>
                <a:lnTo>
                  <a:pt x="24207" y="49295"/>
                </a:lnTo>
                <a:lnTo>
                  <a:pt x="24049" y="49419"/>
                </a:lnTo>
                <a:lnTo>
                  <a:pt x="23855" y="49542"/>
                </a:lnTo>
                <a:lnTo>
                  <a:pt x="23661" y="49665"/>
                </a:lnTo>
                <a:lnTo>
                  <a:pt x="23221" y="49877"/>
                </a:lnTo>
                <a:lnTo>
                  <a:pt x="23221" y="49736"/>
                </a:lnTo>
                <a:lnTo>
                  <a:pt x="23256" y="49648"/>
                </a:lnTo>
                <a:lnTo>
                  <a:pt x="23379" y="49366"/>
                </a:lnTo>
                <a:lnTo>
                  <a:pt x="23520" y="49102"/>
                </a:lnTo>
                <a:lnTo>
                  <a:pt x="23714" y="48820"/>
                </a:lnTo>
                <a:lnTo>
                  <a:pt x="23926" y="48538"/>
                </a:lnTo>
                <a:lnTo>
                  <a:pt x="24155" y="48291"/>
                </a:lnTo>
                <a:lnTo>
                  <a:pt x="24384" y="48027"/>
                </a:lnTo>
                <a:lnTo>
                  <a:pt x="24472" y="47939"/>
                </a:lnTo>
                <a:lnTo>
                  <a:pt x="24577" y="47868"/>
                </a:lnTo>
                <a:lnTo>
                  <a:pt x="24666" y="47798"/>
                </a:lnTo>
                <a:lnTo>
                  <a:pt x="24789" y="47745"/>
                </a:lnTo>
                <a:lnTo>
                  <a:pt x="24895" y="47710"/>
                </a:lnTo>
                <a:lnTo>
                  <a:pt x="25018" y="47675"/>
                </a:lnTo>
                <a:lnTo>
                  <a:pt x="25282" y="47622"/>
                </a:lnTo>
                <a:close/>
                <a:moveTo>
                  <a:pt x="29370" y="49401"/>
                </a:moveTo>
                <a:lnTo>
                  <a:pt x="29422" y="49419"/>
                </a:lnTo>
                <a:lnTo>
                  <a:pt x="29546" y="49489"/>
                </a:lnTo>
                <a:lnTo>
                  <a:pt x="29669" y="49577"/>
                </a:lnTo>
                <a:lnTo>
                  <a:pt x="29757" y="49683"/>
                </a:lnTo>
                <a:lnTo>
                  <a:pt x="29828" y="49789"/>
                </a:lnTo>
                <a:lnTo>
                  <a:pt x="29951" y="50018"/>
                </a:lnTo>
                <a:lnTo>
                  <a:pt x="30074" y="50300"/>
                </a:lnTo>
                <a:lnTo>
                  <a:pt x="29933" y="50247"/>
                </a:lnTo>
                <a:lnTo>
                  <a:pt x="29810" y="50176"/>
                </a:lnTo>
                <a:lnTo>
                  <a:pt x="29687" y="50088"/>
                </a:lnTo>
                <a:lnTo>
                  <a:pt x="29599" y="49983"/>
                </a:lnTo>
                <a:lnTo>
                  <a:pt x="29511" y="49877"/>
                </a:lnTo>
                <a:lnTo>
                  <a:pt x="29422" y="49736"/>
                </a:lnTo>
                <a:lnTo>
                  <a:pt x="29370" y="49595"/>
                </a:lnTo>
                <a:lnTo>
                  <a:pt x="29299" y="49436"/>
                </a:lnTo>
                <a:lnTo>
                  <a:pt x="29334" y="49401"/>
                </a:lnTo>
                <a:close/>
                <a:moveTo>
                  <a:pt x="28735" y="48749"/>
                </a:moveTo>
                <a:lnTo>
                  <a:pt x="28806" y="48873"/>
                </a:lnTo>
                <a:lnTo>
                  <a:pt x="28841" y="48996"/>
                </a:lnTo>
                <a:lnTo>
                  <a:pt x="28859" y="49119"/>
                </a:lnTo>
                <a:lnTo>
                  <a:pt x="28876" y="49243"/>
                </a:lnTo>
                <a:lnTo>
                  <a:pt x="28912" y="49489"/>
                </a:lnTo>
                <a:lnTo>
                  <a:pt x="28929" y="49613"/>
                </a:lnTo>
                <a:lnTo>
                  <a:pt x="28964" y="49718"/>
                </a:lnTo>
                <a:lnTo>
                  <a:pt x="29123" y="49718"/>
                </a:lnTo>
                <a:lnTo>
                  <a:pt x="29158" y="49736"/>
                </a:lnTo>
                <a:lnTo>
                  <a:pt x="29370" y="50000"/>
                </a:lnTo>
                <a:lnTo>
                  <a:pt x="29563" y="50282"/>
                </a:lnTo>
                <a:lnTo>
                  <a:pt x="29651" y="50423"/>
                </a:lnTo>
                <a:lnTo>
                  <a:pt x="29493" y="50458"/>
                </a:lnTo>
                <a:lnTo>
                  <a:pt x="29370" y="50493"/>
                </a:lnTo>
                <a:lnTo>
                  <a:pt x="29264" y="50476"/>
                </a:lnTo>
                <a:lnTo>
                  <a:pt x="29176" y="50458"/>
                </a:lnTo>
                <a:lnTo>
                  <a:pt x="29105" y="50388"/>
                </a:lnTo>
                <a:lnTo>
                  <a:pt x="29035" y="50282"/>
                </a:lnTo>
                <a:lnTo>
                  <a:pt x="28982" y="50159"/>
                </a:lnTo>
                <a:lnTo>
                  <a:pt x="28929" y="49983"/>
                </a:lnTo>
                <a:lnTo>
                  <a:pt x="28753" y="50159"/>
                </a:lnTo>
                <a:lnTo>
                  <a:pt x="28665" y="50123"/>
                </a:lnTo>
                <a:lnTo>
                  <a:pt x="28594" y="50053"/>
                </a:lnTo>
                <a:lnTo>
                  <a:pt x="28524" y="49983"/>
                </a:lnTo>
                <a:lnTo>
                  <a:pt x="28471" y="49894"/>
                </a:lnTo>
                <a:lnTo>
                  <a:pt x="28453" y="49824"/>
                </a:lnTo>
                <a:lnTo>
                  <a:pt x="28436" y="49753"/>
                </a:lnTo>
                <a:lnTo>
                  <a:pt x="28453" y="49683"/>
                </a:lnTo>
                <a:lnTo>
                  <a:pt x="28471" y="49595"/>
                </a:lnTo>
                <a:lnTo>
                  <a:pt x="28647" y="48890"/>
                </a:lnTo>
                <a:lnTo>
                  <a:pt x="28682" y="48820"/>
                </a:lnTo>
                <a:lnTo>
                  <a:pt x="28735" y="48749"/>
                </a:lnTo>
                <a:close/>
                <a:moveTo>
                  <a:pt x="18305" y="47639"/>
                </a:moveTo>
                <a:lnTo>
                  <a:pt x="18534" y="47657"/>
                </a:lnTo>
                <a:lnTo>
                  <a:pt x="18834" y="47727"/>
                </a:lnTo>
                <a:lnTo>
                  <a:pt x="19221" y="47833"/>
                </a:lnTo>
                <a:lnTo>
                  <a:pt x="19556" y="47974"/>
                </a:lnTo>
                <a:lnTo>
                  <a:pt x="19715" y="48062"/>
                </a:lnTo>
                <a:lnTo>
                  <a:pt x="19873" y="48150"/>
                </a:lnTo>
                <a:lnTo>
                  <a:pt x="19997" y="48238"/>
                </a:lnTo>
                <a:lnTo>
                  <a:pt x="20138" y="48344"/>
                </a:lnTo>
                <a:lnTo>
                  <a:pt x="20032" y="48485"/>
                </a:lnTo>
                <a:lnTo>
                  <a:pt x="20296" y="48626"/>
                </a:lnTo>
                <a:lnTo>
                  <a:pt x="20437" y="48714"/>
                </a:lnTo>
                <a:lnTo>
                  <a:pt x="20543" y="48802"/>
                </a:lnTo>
                <a:lnTo>
                  <a:pt x="20666" y="48908"/>
                </a:lnTo>
                <a:lnTo>
                  <a:pt x="20772" y="49014"/>
                </a:lnTo>
                <a:lnTo>
                  <a:pt x="20860" y="49137"/>
                </a:lnTo>
                <a:lnTo>
                  <a:pt x="20948" y="49260"/>
                </a:lnTo>
                <a:lnTo>
                  <a:pt x="21036" y="49436"/>
                </a:lnTo>
                <a:lnTo>
                  <a:pt x="21107" y="49577"/>
                </a:lnTo>
                <a:lnTo>
                  <a:pt x="21142" y="49736"/>
                </a:lnTo>
                <a:lnTo>
                  <a:pt x="21159" y="49912"/>
                </a:lnTo>
                <a:lnTo>
                  <a:pt x="20966" y="49753"/>
                </a:lnTo>
                <a:lnTo>
                  <a:pt x="20772" y="49595"/>
                </a:lnTo>
                <a:lnTo>
                  <a:pt x="20578" y="49454"/>
                </a:lnTo>
                <a:lnTo>
                  <a:pt x="20367" y="49313"/>
                </a:lnTo>
                <a:lnTo>
                  <a:pt x="20314" y="49366"/>
                </a:lnTo>
                <a:lnTo>
                  <a:pt x="20842" y="49947"/>
                </a:lnTo>
                <a:lnTo>
                  <a:pt x="21001" y="50106"/>
                </a:lnTo>
                <a:lnTo>
                  <a:pt x="21124" y="50282"/>
                </a:lnTo>
                <a:lnTo>
                  <a:pt x="21195" y="50370"/>
                </a:lnTo>
                <a:lnTo>
                  <a:pt x="21248" y="50476"/>
                </a:lnTo>
                <a:lnTo>
                  <a:pt x="21265" y="50564"/>
                </a:lnTo>
                <a:lnTo>
                  <a:pt x="21265" y="50652"/>
                </a:lnTo>
                <a:lnTo>
                  <a:pt x="21230" y="50740"/>
                </a:lnTo>
                <a:lnTo>
                  <a:pt x="21195" y="50828"/>
                </a:lnTo>
                <a:lnTo>
                  <a:pt x="21124" y="50916"/>
                </a:lnTo>
                <a:lnTo>
                  <a:pt x="21036" y="51022"/>
                </a:lnTo>
                <a:lnTo>
                  <a:pt x="20913" y="50916"/>
                </a:lnTo>
                <a:lnTo>
                  <a:pt x="20790" y="50811"/>
                </a:lnTo>
                <a:lnTo>
                  <a:pt x="20578" y="50564"/>
                </a:lnTo>
                <a:lnTo>
                  <a:pt x="20349" y="50335"/>
                </a:lnTo>
                <a:lnTo>
                  <a:pt x="20226" y="50229"/>
                </a:lnTo>
                <a:lnTo>
                  <a:pt x="20085" y="50141"/>
                </a:lnTo>
                <a:lnTo>
                  <a:pt x="20085" y="50194"/>
                </a:lnTo>
                <a:lnTo>
                  <a:pt x="20102" y="50247"/>
                </a:lnTo>
                <a:lnTo>
                  <a:pt x="20155" y="50317"/>
                </a:lnTo>
                <a:lnTo>
                  <a:pt x="20296" y="50458"/>
                </a:lnTo>
                <a:lnTo>
                  <a:pt x="20437" y="50652"/>
                </a:lnTo>
                <a:lnTo>
                  <a:pt x="20560" y="50811"/>
                </a:lnTo>
                <a:lnTo>
                  <a:pt x="20613" y="50899"/>
                </a:lnTo>
                <a:lnTo>
                  <a:pt x="20666" y="50987"/>
                </a:lnTo>
                <a:lnTo>
                  <a:pt x="20701" y="51075"/>
                </a:lnTo>
                <a:lnTo>
                  <a:pt x="20719" y="51181"/>
                </a:lnTo>
                <a:lnTo>
                  <a:pt x="20649" y="51198"/>
                </a:lnTo>
                <a:lnTo>
                  <a:pt x="20560" y="51216"/>
                </a:lnTo>
                <a:lnTo>
                  <a:pt x="20420" y="51216"/>
                </a:lnTo>
                <a:lnTo>
                  <a:pt x="20261" y="51181"/>
                </a:lnTo>
                <a:lnTo>
                  <a:pt x="20120" y="51128"/>
                </a:lnTo>
                <a:lnTo>
                  <a:pt x="19856" y="50969"/>
                </a:lnTo>
                <a:lnTo>
                  <a:pt x="19591" y="50793"/>
                </a:lnTo>
                <a:lnTo>
                  <a:pt x="19327" y="50617"/>
                </a:lnTo>
                <a:lnTo>
                  <a:pt x="19081" y="50441"/>
                </a:lnTo>
                <a:lnTo>
                  <a:pt x="18587" y="50035"/>
                </a:lnTo>
                <a:lnTo>
                  <a:pt x="18570" y="50071"/>
                </a:lnTo>
                <a:lnTo>
                  <a:pt x="18570" y="50106"/>
                </a:lnTo>
                <a:lnTo>
                  <a:pt x="18640" y="50159"/>
                </a:lnTo>
                <a:lnTo>
                  <a:pt x="19274" y="50758"/>
                </a:lnTo>
                <a:lnTo>
                  <a:pt x="19433" y="50916"/>
                </a:lnTo>
                <a:lnTo>
                  <a:pt x="19591" y="51057"/>
                </a:lnTo>
                <a:lnTo>
                  <a:pt x="19556" y="51110"/>
                </a:lnTo>
                <a:lnTo>
                  <a:pt x="19503" y="51110"/>
                </a:lnTo>
                <a:lnTo>
                  <a:pt x="19433" y="51092"/>
                </a:lnTo>
                <a:lnTo>
                  <a:pt x="18517" y="50775"/>
                </a:lnTo>
                <a:lnTo>
                  <a:pt x="18305" y="50722"/>
                </a:lnTo>
                <a:lnTo>
                  <a:pt x="18305" y="50722"/>
                </a:lnTo>
                <a:lnTo>
                  <a:pt x="18358" y="50793"/>
                </a:lnTo>
                <a:lnTo>
                  <a:pt x="18411" y="50846"/>
                </a:lnTo>
                <a:lnTo>
                  <a:pt x="18552" y="50916"/>
                </a:lnTo>
                <a:lnTo>
                  <a:pt x="18658" y="51004"/>
                </a:lnTo>
                <a:lnTo>
                  <a:pt x="18711" y="51040"/>
                </a:lnTo>
                <a:lnTo>
                  <a:pt x="18763" y="51092"/>
                </a:lnTo>
                <a:lnTo>
                  <a:pt x="18728" y="51128"/>
                </a:lnTo>
                <a:lnTo>
                  <a:pt x="18693" y="51145"/>
                </a:lnTo>
                <a:lnTo>
                  <a:pt x="18622" y="51145"/>
                </a:lnTo>
                <a:lnTo>
                  <a:pt x="18393" y="51057"/>
                </a:lnTo>
                <a:lnTo>
                  <a:pt x="18182" y="50969"/>
                </a:lnTo>
                <a:lnTo>
                  <a:pt x="17988" y="50863"/>
                </a:lnTo>
                <a:lnTo>
                  <a:pt x="17812" y="50722"/>
                </a:lnTo>
                <a:lnTo>
                  <a:pt x="17653" y="50582"/>
                </a:lnTo>
                <a:lnTo>
                  <a:pt x="17495" y="50405"/>
                </a:lnTo>
                <a:lnTo>
                  <a:pt x="17372" y="50212"/>
                </a:lnTo>
                <a:lnTo>
                  <a:pt x="17248" y="50018"/>
                </a:lnTo>
                <a:lnTo>
                  <a:pt x="17213" y="49930"/>
                </a:lnTo>
                <a:lnTo>
                  <a:pt x="17195" y="49824"/>
                </a:lnTo>
                <a:lnTo>
                  <a:pt x="17072" y="48890"/>
                </a:lnTo>
                <a:lnTo>
                  <a:pt x="17072" y="48837"/>
                </a:lnTo>
                <a:lnTo>
                  <a:pt x="17090" y="48802"/>
                </a:lnTo>
                <a:lnTo>
                  <a:pt x="17125" y="48696"/>
                </a:lnTo>
                <a:lnTo>
                  <a:pt x="17248" y="48802"/>
                </a:lnTo>
                <a:lnTo>
                  <a:pt x="17354" y="48925"/>
                </a:lnTo>
                <a:lnTo>
                  <a:pt x="17460" y="49049"/>
                </a:lnTo>
                <a:lnTo>
                  <a:pt x="17583" y="49172"/>
                </a:lnTo>
                <a:lnTo>
                  <a:pt x="17565" y="49084"/>
                </a:lnTo>
                <a:lnTo>
                  <a:pt x="17548" y="49014"/>
                </a:lnTo>
                <a:lnTo>
                  <a:pt x="17231" y="48414"/>
                </a:lnTo>
                <a:lnTo>
                  <a:pt x="17178" y="48291"/>
                </a:lnTo>
                <a:lnTo>
                  <a:pt x="17125" y="48168"/>
                </a:lnTo>
                <a:lnTo>
                  <a:pt x="17125" y="48133"/>
                </a:lnTo>
                <a:lnTo>
                  <a:pt x="17125" y="48080"/>
                </a:lnTo>
                <a:lnTo>
                  <a:pt x="17266" y="48097"/>
                </a:lnTo>
                <a:lnTo>
                  <a:pt x="17389" y="48133"/>
                </a:lnTo>
                <a:lnTo>
                  <a:pt x="17513" y="48185"/>
                </a:lnTo>
                <a:lnTo>
                  <a:pt x="17671" y="48291"/>
                </a:lnTo>
                <a:lnTo>
                  <a:pt x="17918" y="48467"/>
                </a:lnTo>
                <a:lnTo>
                  <a:pt x="18041" y="48555"/>
                </a:lnTo>
                <a:lnTo>
                  <a:pt x="18182" y="48644"/>
                </a:lnTo>
                <a:lnTo>
                  <a:pt x="18129" y="48538"/>
                </a:lnTo>
                <a:lnTo>
                  <a:pt x="18094" y="48467"/>
                </a:lnTo>
                <a:lnTo>
                  <a:pt x="18023" y="48397"/>
                </a:lnTo>
                <a:lnTo>
                  <a:pt x="17918" y="48309"/>
                </a:lnTo>
                <a:lnTo>
                  <a:pt x="17548" y="48009"/>
                </a:lnTo>
                <a:lnTo>
                  <a:pt x="17372" y="47886"/>
                </a:lnTo>
                <a:lnTo>
                  <a:pt x="17283" y="47798"/>
                </a:lnTo>
                <a:lnTo>
                  <a:pt x="17231" y="47692"/>
                </a:lnTo>
                <a:lnTo>
                  <a:pt x="17354" y="47710"/>
                </a:lnTo>
                <a:lnTo>
                  <a:pt x="17495" y="47727"/>
                </a:lnTo>
                <a:lnTo>
                  <a:pt x="17618" y="47780"/>
                </a:lnTo>
                <a:lnTo>
                  <a:pt x="17742" y="47833"/>
                </a:lnTo>
                <a:lnTo>
                  <a:pt x="17988" y="47939"/>
                </a:lnTo>
                <a:lnTo>
                  <a:pt x="18252" y="48045"/>
                </a:lnTo>
                <a:lnTo>
                  <a:pt x="18217" y="47956"/>
                </a:lnTo>
                <a:lnTo>
                  <a:pt x="18164" y="47904"/>
                </a:lnTo>
                <a:lnTo>
                  <a:pt x="18076" y="47833"/>
                </a:lnTo>
                <a:lnTo>
                  <a:pt x="17900" y="47675"/>
                </a:lnTo>
                <a:lnTo>
                  <a:pt x="18094" y="47639"/>
                </a:lnTo>
                <a:close/>
                <a:moveTo>
                  <a:pt x="9141" y="51473"/>
                </a:moveTo>
                <a:lnTo>
                  <a:pt x="9144" y="51480"/>
                </a:lnTo>
                <a:lnTo>
                  <a:pt x="9161" y="51480"/>
                </a:lnTo>
                <a:lnTo>
                  <a:pt x="9141" y="51473"/>
                </a:lnTo>
                <a:close/>
                <a:moveTo>
                  <a:pt x="25723" y="47763"/>
                </a:moveTo>
                <a:lnTo>
                  <a:pt x="25793" y="47815"/>
                </a:lnTo>
                <a:lnTo>
                  <a:pt x="25828" y="47868"/>
                </a:lnTo>
                <a:lnTo>
                  <a:pt x="25881" y="48027"/>
                </a:lnTo>
                <a:lnTo>
                  <a:pt x="25934" y="48185"/>
                </a:lnTo>
                <a:lnTo>
                  <a:pt x="25969" y="48362"/>
                </a:lnTo>
                <a:lnTo>
                  <a:pt x="25987" y="48520"/>
                </a:lnTo>
                <a:lnTo>
                  <a:pt x="26005" y="48661"/>
                </a:lnTo>
                <a:lnTo>
                  <a:pt x="26005" y="48820"/>
                </a:lnTo>
                <a:lnTo>
                  <a:pt x="25987" y="48978"/>
                </a:lnTo>
                <a:lnTo>
                  <a:pt x="25969" y="49119"/>
                </a:lnTo>
                <a:lnTo>
                  <a:pt x="25934" y="49278"/>
                </a:lnTo>
                <a:lnTo>
                  <a:pt x="25881" y="49419"/>
                </a:lnTo>
                <a:lnTo>
                  <a:pt x="25775" y="49718"/>
                </a:lnTo>
                <a:lnTo>
                  <a:pt x="25617" y="50000"/>
                </a:lnTo>
                <a:lnTo>
                  <a:pt x="25423" y="50264"/>
                </a:lnTo>
                <a:lnTo>
                  <a:pt x="25388" y="50300"/>
                </a:lnTo>
                <a:lnTo>
                  <a:pt x="25300" y="50335"/>
                </a:lnTo>
                <a:lnTo>
                  <a:pt x="25212" y="50388"/>
                </a:lnTo>
                <a:lnTo>
                  <a:pt x="25053" y="50529"/>
                </a:lnTo>
                <a:lnTo>
                  <a:pt x="24912" y="50670"/>
                </a:lnTo>
                <a:lnTo>
                  <a:pt x="24842" y="50740"/>
                </a:lnTo>
                <a:lnTo>
                  <a:pt x="24754" y="50793"/>
                </a:lnTo>
                <a:lnTo>
                  <a:pt x="24507" y="50934"/>
                </a:lnTo>
                <a:lnTo>
                  <a:pt x="24278" y="51075"/>
                </a:lnTo>
                <a:lnTo>
                  <a:pt x="23802" y="51392"/>
                </a:lnTo>
                <a:lnTo>
                  <a:pt x="23644" y="51480"/>
                </a:lnTo>
                <a:lnTo>
                  <a:pt x="23573" y="51515"/>
                </a:lnTo>
                <a:lnTo>
                  <a:pt x="23467" y="51533"/>
                </a:lnTo>
                <a:lnTo>
                  <a:pt x="23503" y="51286"/>
                </a:lnTo>
                <a:lnTo>
                  <a:pt x="23556" y="51040"/>
                </a:lnTo>
                <a:lnTo>
                  <a:pt x="23644" y="50775"/>
                </a:lnTo>
                <a:lnTo>
                  <a:pt x="23749" y="50511"/>
                </a:lnTo>
                <a:lnTo>
                  <a:pt x="23873" y="50264"/>
                </a:lnTo>
                <a:lnTo>
                  <a:pt x="23996" y="50035"/>
                </a:lnTo>
                <a:lnTo>
                  <a:pt x="24119" y="49859"/>
                </a:lnTo>
                <a:lnTo>
                  <a:pt x="24260" y="49736"/>
                </a:lnTo>
                <a:lnTo>
                  <a:pt x="24278" y="49806"/>
                </a:lnTo>
                <a:lnTo>
                  <a:pt x="24296" y="49877"/>
                </a:lnTo>
                <a:lnTo>
                  <a:pt x="24313" y="50018"/>
                </a:lnTo>
                <a:lnTo>
                  <a:pt x="24348" y="50141"/>
                </a:lnTo>
                <a:lnTo>
                  <a:pt x="24366" y="50212"/>
                </a:lnTo>
                <a:lnTo>
                  <a:pt x="24419" y="50264"/>
                </a:lnTo>
                <a:lnTo>
                  <a:pt x="24436" y="49947"/>
                </a:lnTo>
                <a:lnTo>
                  <a:pt x="24454" y="49701"/>
                </a:lnTo>
                <a:lnTo>
                  <a:pt x="24507" y="49472"/>
                </a:lnTo>
                <a:lnTo>
                  <a:pt x="24560" y="49313"/>
                </a:lnTo>
                <a:lnTo>
                  <a:pt x="24630" y="49154"/>
                </a:lnTo>
                <a:lnTo>
                  <a:pt x="24736" y="49031"/>
                </a:lnTo>
                <a:lnTo>
                  <a:pt x="24877" y="48925"/>
                </a:lnTo>
                <a:lnTo>
                  <a:pt x="24930" y="48943"/>
                </a:lnTo>
                <a:lnTo>
                  <a:pt x="24965" y="48978"/>
                </a:lnTo>
                <a:lnTo>
                  <a:pt x="24983" y="49066"/>
                </a:lnTo>
                <a:lnTo>
                  <a:pt x="25106" y="49930"/>
                </a:lnTo>
                <a:lnTo>
                  <a:pt x="25176" y="50088"/>
                </a:lnTo>
                <a:lnTo>
                  <a:pt x="25176" y="49243"/>
                </a:lnTo>
                <a:lnTo>
                  <a:pt x="25159" y="48767"/>
                </a:lnTo>
                <a:lnTo>
                  <a:pt x="25159" y="48679"/>
                </a:lnTo>
                <a:lnTo>
                  <a:pt x="25176" y="48591"/>
                </a:lnTo>
                <a:lnTo>
                  <a:pt x="25212" y="48520"/>
                </a:lnTo>
                <a:lnTo>
                  <a:pt x="25247" y="48432"/>
                </a:lnTo>
                <a:lnTo>
                  <a:pt x="25335" y="48291"/>
                </a:lnTo>
                <a:lnTo>
                  <a:pt x="25476" y="48150"/>
                </a:lnTo>
                <a:lnTo>
                  <a:pt x="25511" y="48238"/>
                </a:lnTo>
                <a:lnTo>
                  <a:pt x="25546" y="48344"/>
                </a:lnTo>
                <a:lnTo>
                  <a:pt x="25582" y="48555"/>
                </a:lnTo>
                <a:lnTo>
                  <a:pt x="25599" y="48767"/>
                </a:lnTo>
                <a:lnTo>
                  <a:pt x="25635" y="48961"/>
                </a:lnTo>
                <a:lnTo>
                  <a:pt x="25687" y="48908"/>
                </a:lnTo>
                <a:lnTo>
                  <a:pt x="25705" y="48855"/>
                </a:lnTo>
                <a:lnTo>
                  <a:pt x="25705" y="48767"/>
                </a:lnTo>
                <a:lnTo>
                  <a:pt x="25705" y="48573"/>
                </a:lnTo>
                <a:lnTo>
                  <a:pt x="25705" y="48362"/>
                </a:lnTo>
                <a:lnTo>
                  <a:pt x="25705" y="48203"/>
                </a:lnTo>
                <a:lnTo>
                  <a:pt x="25705" y="47992"/>
                </a:lnTo>
                <a:lnTo>
                  <a:pt x="25723" y="47763"/>
                </a:lnTo>
                <a:close/>
                <a:moveTo>
                  <a:pt x="23714" y="49789"/>
                </a:moveTo>
                <a:lnTo>
                  <a:pt x="23732" y="49842"/>
                </a:lnTo>
                <a:lnTo>
                  <a:pt x="23732" y="49894"/>
                </a:lnTo>
                <a:lnTo>
                  <a:pt x="23133" y="51656"/>
                </a:lnTo>
                <a:lnTo>
                  <a:pt x="23115" y="51674"/>
                </a:lnTo>
                <a:lnTo>
                  <a:pt x="23062" y="51744"/>
                </a:lnTo>
                <a:lnTo>
                  <a:pt x="23009" y="51603"/>
                </a:lnTo>
                <a:lnTo>
                  <a:pt x="22974" y="51480"/>
                </a:lnTo>
                <a:lnTo>
                  <a:pt x="22957" y="51357"/>
                </a:lnTo>
                <a:lnTo>
                  <a:pt x="22957" y="51233"/>
                </a:lnTo>
                <a:lnTo>
                  <a:pt x="22957" y="50969"/>
                </a:lnTo>
                <a:lnTo>
                  <a:pt x="22992" y="50705"/>
                </a:lnTo>
                <a:lnTo>
                  <a:pt x="23097" y="50194"/>
                </a:lnTo>
                <a:lnTo>
                  <a:pt x="23133" y="50106"/>
                </a:lnTo>
                <a:lnTo>
                  <a:pt x="23168" y="50035"/>
                </a:lnTo>
                <a:lnTo>
                  <a:pt x="23238" y="49965"/>
                </a:lnTo>
                <a:lnTo>
                  <a:pt x="23327" y="49930"/>
                </a:lnTo>
                <a:lnTo>
                  <a:pt x="23520" y="49859"/>
                </a:lnTo>
                <a:lnTo>
                  <a:pt x="23714" y="49789"/>
                </a:lnTo>
                <a:close/>
                <a:moveTo>
                  <a:pt x="15909" y="48115"/>
                </a:moveTo>
                <a:lnTo>
                  <a:pt x="15909" y="48203"/>
                </a:lnTo>
                <a:lnTo>
                  <a:pt x="15892" y="48309"/>
                </a:lnTo>
                <a:lnTo>
                  <a:pt x="15839" y="48485"/>
                </a:lnTo>
                <a:lnTo>
                  <a:pt x="15786" y="48661"/>
                </a:lnTo>
                <a:lnTo>
                  <a:pt x="15733" y="48873"/>
                </a:lnTo>
                <a:lnTo>
                  <a:pt x="15927" y="48626"/>
                </a:lnTo>
                <a:lnTo>
                  <a:pt x="15997" y="48503"/>
                </a:lnTo>
                <a:lnTo>
                  <a:pt x="16085" y="48397"/>
                </a:lnTo>
                <a:lnTo>
                  <a:pt x="16138" y="48344"/>
                </a:lnTo>
                <a:lnTo>
                  <a:pt x="16209" y="48309"/>
                </a:lnTo>
                <a:lnTo>
                  <a:pt x="16279" y="48309"/>
                </a:lnTo>
                <a:lnTo>
                  <a:pt x="16367" y="48326"/>
                </a:lnTo>
                <a:lnTo>
                  <a:pt x="16385" y="48432"/>
                </a:lnTo>
                <a:lnTo>
                  <a:pt x="16385" y="48520"/>
                </a:lnTo>
                <a:lnTo>
                  <a:pt x="16367" y="48714"/>
                </a:lnTo>
                <a:lnTo>
                  <a:pt x="16350" y="48908"/>
                </a:lnTo>
                <a:lnTo>
                  <a:pt x="16332" y="49014"/>
                </a:lnTo>
                <a:lnTo>
                  <a:pt x="16350" y="49119"/>
                </a:lnTo>
                <a:lnTo>
                  <a:pt x="16403" y="49031"/>
                </a:lnTo>
                <a:lnTo>
                  <a:pt x="16455" y="48925"/>
                </a:lnTo>
                <a:lnTo>
                  <a:pt x="16508" y="48714"/>
                </a:lnTo>
                <a:lnTo>
                  <a:pt x="16544" y="48608"/>
                </a:lnTo>
                <a:lnTo>
                  <a:pt x="16596" y="48503"/>
                </a:lnTo>
                <a:lnTo>
                  <a:pt x="16649" y="48414"/>
                </a:lnTo>
                <a:lnTo>
                  <a:pt x="16755" y="48344"/>
                </a:lnTo>
                <a:lnTo>
                  <a:pt x="16773" y="48485"/>
                </a:lnTo>
                <a:lnTo>
                  <a:pt x="16825" y="49859"/>
                </a:lnTo>
                <a:lnTo>
                  <a:pt x="16808" y="50106"/>
                </a:lnTo>
                <a:lnTo>
                  <a:pt x="16790" y="50335"/>
                </a:lnTo>
                <a:lnTo>
                  <a:pt x="16737" y="50546"/>
                </a:lnTo>
                <a:lnTo>
                  <a:pt x="16684" y="50758"/>
                </a:lnTo>
                <a:lnTo>
                  <a:pt x="16596" y="50969"/>
                </a:lnTo>
                <a:lnTo>
                  <a:pt x="16508" y="51181"/>
                </a:lnTo>
                <a:lnTo>
                  <a:pt x="16385" y="51374"/>
                </a:lnTo>
                <a:lnTo>
                  <a:pt x="16262" y="51568"/>
                </a:lnTo>
                <a:lnTo>
                  <a:pt x="16191" y="51639"/>
                </a:lnTo>
                <a:lnTo>
                  <a:pt x="16121" y="51639"/>
                </a:lnTo>
                <a:lnTo>
                  <a:pt x="16121" y="51603"/>
                </a:lnTo>
                <a:lnTo>
                  <a:pt x="16121" y="51533"/>
                </a:lnTo>
                <a:lnTo>
                  <a:pt x="16156" y="51233"/>
                </a:lnTo>
                <a:lnTo>
                  <a:pt x="16191" y="50916"/>
                </a:lnTo>
                <a:lnTo>
                  <a:pt x="16068" y="51233"/>
                </a:lnTo>
                <a:lnTo>
                  <a:pt x="15962" y="51551"/>
                </a:lnTo>
                <a:lnTo>
                  <a:pt x="15892" y="51691"/>
                </a:lnTo>
                <a:lnTo>
                  <a:pt x="15821" y="51850"/>
                </a:lnTo>
                <a:lnTo>
                  <a:pt x="15733" y="51991"/>
                </a:lnTo>
                <a:lnTo>
                  <a:pt x="15645" y="52132"/>
                </a:lnTo>
                <a:lnTo>
                  <a:pt x="15592" y="52097"/>
                </a:lnTo>
                <a:lnTo>
                  <a:pt x="15575" y="52061"/>
                </a:lnTo>
                <a:lnTo>
                  <a:pt x="15557" y="52026"/>
                </a:lnTo>
                <a:lnTo>
                  <a:pt x="15575" y="51991"/>
                </a:lnTo>
                <a:lnTo>
                  <a:pt x="15663" y="50987"/>
                </a:lnTo>
                <a:lnTo>
                  <a:pt x="15680" y="50775"/>
                </a:lnTo>
                <a:lnTo>
                  <a:pt x="15680" y="50670"/>
                </a:lnTo>
                <a:lnTo>
                  <a:pt x="15663" y="50564"/>
                </a:lnTo>
                <a:lnTo>
                  <a:pt x="15627" y="50634"/>
                </a:lnTo>
                <a:lnTo>
                  <a:pt x="15592" y="50687"/>
                </a:lnTo>
                <a:lnTo>
                  <a:pt x="15469" y="51533"/>
                </a:lnTo>
                <a:lnTo>
                  <a:pt x="15434" y="51621"/>
                </a:lnTo>
                <a:lnTo>
                  <a:pt x="15398" y="51744"/>
                </a:lnTo>
                <a:lnTo>
                  <a:pt x="15328" y="51691"/>
                </a:lnTo>
                <a:lnTo>
                  <a:pt x="15293" y="51639"/>
                </a:lnTo>
                <a:lnTo>
                  <a:pt x="15257" y="51445"/>
                </a:lnTo>
                <a:lnTo>
                  <a:pt x="15240" y="51251"/>
                </a:lnTo>
                <a:lnTo>
                  <a:pt x="15240" y="50899"/>
                </a:lnTo>
                <a:lnTo>
                  <a:pt x="15240" y="50564"/>
                </a:lnTo>
                <a:lnTo>
                  <a:pt x="15240" y="50247"/>
                </a:lnTo>
                <a:lnTo>
                  <a:pt x="15187" y="50352"/>
                </a:lnTo>
                <a:lnTo>
                  <a:pt x="15152" y="50441"/>
                </a:lnTo>
                <a:lnTo>
                  <a:pt x="15116" y="50617"/>
                </a:lnTo>
                <a:lnTo>
                  <a:pt x="15081" y="50775"/>
                </a:lnTo>
                <a:lnTo>
                  <a:pt x="15046" y="50863"/>
                </a:lnTo>
                <a:lnTo>
                  <a:pt x="15011" y="50934"/>
                </a:lnTo>
                <a:lnTo>
                  <a:pt x="14958" y="50881"/>
                </a:lnTo>
                <a:lnTo>
                  <a:pt x="14923" y="50828"/>
                </a:lnTo>
                <a:lnTo>
                  <a:pt x="14870" y="50705"/>
                </a:lnTo>
                <a:lnTo>
                  <a:pt x="14870" y="50582"/>
                </a:lnTo>
                <a:lnTo>
                  <a:pt x="14852" y="50458"/>
                </a:lnTo>
                <a:lnTo>
                  <a:pt x="14887" y="50229"/>
                </a:lnTo>
                <a:lnTo>
                  <a:pt x="14887" y="50088"/>
                </a:lnTo>
                <a:lnTo>
                  <a:pt x="14887" y="49947"/>
                </a:lnTo>
                <a:lnTo>
                  <a:pt x="14694" y="50159"/>
                </a:lnTo>
                <a:lnTo>
                  <a:pt x="14641" y="50106"/>
                </a:lnTo>
                <a:lnTo>
                  <a:pt x="14623" y="50071"/>
                </a:lnTo>
                <a:lnTo>
                  <a:pt x="14535" y="49842"/>
                </a:lnTo>
                <a:lnTo>
                  <a:pt x="14517" y="49613"/>
                </a:lnTo>
                <a:lnTo>
                  <a:pt x="14517" y="49401"/>
                </a:lnTo>
                <a:lnTo>
                  <a:pt x="14570" y="49172"/>
                </a:lnTo>
                <a:lnTo>
                  <a:pt x="14641" y="48978"/>
                </a:lnTo>
                <a:lnTo>
                  <a:pt x="14694" y="48890"/>
                </a:lnTo>
                <a:lnTo>
                  <a:pt x="14764" y="48802"/>
                </a:lnTo>
                <a:lnTo>
                  <a:pt x="14817" y="48732"/>
                </a:lnTo>
                <a:lnTo>
                  <a:pt x="14905" y="48661"/>
                </a:lnTo>
                <a:lnTo>
                  <a:pt x="14993" y="48608"/>
                </a:lnTo>
                <a:lnTo>
                  <a:pt x="15099" y="48555"/>
                </a:lnTo>
                <a:lnTo>
                  <a:pt x="15134" y="48573"/>
                </a:lnTo>
                <a:lnTo>
                  <a:pt x="15169" y="48608"/>
                </a:lnTo>
                <a:lnTo>
                  <a:pt x="15134" y="48661"/>
                </a:lnTo>
                <a:lnTo>
                  <a:pt x="15205" y="48644"/>
                </a:lnTo>
                <a:lnTo>
                  <a:pt x="15222" y="48626"/>
                </a:lnTo>
                <a:lnTo>
                  <a:pt x="15257" y="48626"/>
                </a:lnTo>
                <a:lnTo>
                  <a:pt x="15486" y="48291"/>
                </a:lnTo>
                <a:lnTo>
                  <a:pt x="15557" y="48203"/>
                </a:lnTo>
                <a:lnTo>
                  <a:pt x="15663" y="48150"/>
                </a:lnTo>
                <a:lnTo>
                  <a:pt x="15768" y="48115"/>
                </a:lnTo>
                <a:close/>
                <a:moveTo>
                  <a:pt x="9267" y="50511"/>
                </a:moveTo>
                <a:lnTo>
                  <a:pt x="9373" y="50546"/>
                </a:lnTo>
                <a:lnTo>
                  <a:pt x="9479" y="50599"/>
                </a:lnTo>
                <a:lnTo>
                  <a:pt x="9567" y="50687"/>
                </a:lnTo>
                <a:lnTo>
                  <a:pt x="9725" y="50846"/>
                </a:lnTo>
                <a:lnTo>
                  <a:pt x="9831" y="50934"/>
                </a:lnTo>
                <a:lnTo>
                  <a:pt x="9919" y="51004"/>
                </a:lnTo>
                <a:lnTo>
                  <a:pt x="9849" y="50811"/>
                </a:lnTo>
                <a:lnTo>
                  <a:pt x="9813" y="50652"/>
                </a:lnTo>
                <a:lnTo>
                  <a:pt x="9813" y="50652"/>
                </a:lnTo>
                <a:lnTo>
                  <a:pt x="9884" y="50670"/>
                </a:lnTo>
                <a:lnTo>
                  <a:pt x="9954" y="50687"/>
                </a:lnTo>
                <a:lnTo>
                  <a:pt x="10078" y="50775"/>
                </a:lnTo>
                <a:lnTo>
                  <a:pt x="10183" y="50881"/>
                </a:lnTo>
                <a:lnTo>
                  <a:pt x="10254" y="51004"/>
                </a:lnTo>
                <a:lnTo>
                  <a:pt x="10289" y="51163"/>
                </a:lnTo>
                <a:lnTo>
                  <a:pt x="10307" y="51339"/>
                </a:lnTo>
                <a:lnTo>
                  <a:pt x="10307" y="51410"/>
                </a:lnTo>
                <a:lnTo>
                  <a:pt x="10271" y="51462"/>
                </a:lnTo>
                <a:lnTo>
                  <a:pt x="10236" y="51533"/>
                </a:lnTo>
                <a:lnTo>
                  <a:pt x="10183" y="51586"/>
                </a:lnTo>
                <a:lnTo>
                  <a:pt x="10042" y="51691"/>
                </a:lnTo>
                <a:lnTo>
                  <a:pt x="9919" y="51744"/>
                </a:lnTo>
                <a:lnTo>
                  <a:pt x="9813" y="51815"/>
                </a:lnTo>
                <a:lnTo>
                  <a:pt x="9831" y="52273"/>
                </a:lnTo>
                <a:lnTo>
                  <a:pt x="9672" y="52185"/>
                </a:lnTo>
                <a:lnTo>
                  <a:pt x="9514" y="52097"/>
                </a:lnTo>
                <a:lnTo>
                  <a:pt x="9373" y="51991"/>
                </a:lnTo>
                <a:lnTo>
                  <a:pt x="9232" y="51903"/>
                </a:lnTo>
                <a:lnTo>
                  <a:pt x="9214" y="51956"/>
                </a:lnTo>
                <a:lnTo>
                  <a:pt x="9232" y="51991"/>
                </a:lnTo>
                <a:lnTo>
                  <a:pt x="9285" y="52044"/>
                </a:lnTo>
                <a:lnTo>
                  <a:pt x="9655" y="52396"/>
                </a:lnTo>
                <a:lnTo>
                  <a:pt x="9708" y="52484"/>
                </a:lnTo>
                <a:lnTo>
                  <a:pt x="9778" y="52608"/>
                </a:lnTo>
                <a:lnTo>
                  <a:pt x="9637" y="52537"/>
                </a:lnTo>
                <a:lnTo>
                  <a:pt x="9514" y="52431"/>
                </a:lnTo>
                <a:lnTo>
                  <a:pt x="9408" y="52361"/>
                </a:lnTo>
                <a:lnTo>
                  <a:pt x="9285" y="52290"/>
                </a:lnTo>
                <a:lnTo>
                  <a:pt x="9267" y="52290"/>
                </a:lnTo>
                <a:lnTo>
                  <a:pt x="9214" y="52414"/>
                </a:lnTo>
                <a:lnTo>
                  <a:pt x="9161" y="52379"/>
                </a:lnTo>
                <a:lnTo>
                  <a:pt x="9109" y="52343"/>
                </a:lnTo>
                <a:lnTo>
                  <a:pt x="9003" y="52150"/>
                </a:lnTo>
                <a:lnTo>
                  <a:pt x="8862" y="51973"/>
                </a:lnTo>
                <a:lnTo>
                  <a:pt x="8721" y="51815"/>
                </a:lnTo>
                <a:lnTo>
                  <a:pt x="8562" y="51656"/>
                </a:lnTo>
                <a:lnTo>
                  <a:pt x="8492" y="51568"/>
                </a:lnTo>
                <a:lnTo>
                  <a:pt x="8404" y="51445"/>
                </a:lnTo>
                <a:lnTo>
                  <a:pt x="8615" y="51427"/>
                </a:lnTo>
                <a:lnTo>
                  <a:pt x="8175" y="50634"/>
                </a:lnTo>
                <a:lnTo>
                  <a:pt x="8175" y="50634"/>
                </a:lnTo>
                <a:lnTo>
                  <a:pt x="8298" y="50687"/>
                </a:lnTo>
                <a:lnTo>
                  <a:pt x="8351" y="50722"/>
                </a:lnTo>
                <a:lnTo>
                  <a:pt x="8985" y="51374"/>
                </a:lnTo>
                <a:lnTo>
                  <a:pt x="9056" y="51445"/>
                </a:lnTo>
                <a:lnTo>
                  <a:pt x="9109" y="51462"/>
                </a:lnTo>
                <a:lnTo>
                  <a:pt x="9141" y="51473"/>
                </a:lnTo>
                <a:lnTo>
                  <a:pt x="9141" y="51473"/>
                </a:lnTo>
                <a:lnTo>
                  <a:pt x="9109" y="51392"/>
                </a:lnTo>
                <a:lnTo>
                  <a:pt x="9056" y="51304"/>
                </a:lnTo>
                <a:lnTo>
                  <a:pt x="8633" y="50740"/>
                </a:lnTo>
                <a:lnTo>
                  <a:pt x="8492" y="50546"/>
                </a:lnTo>
                <a:lnTo>
                  <a:pt x="8598" y="50546"/>
                </a:lnTo>
                <a:lnTo>
                  <a:pt x="8651" y="50564"/>
                </a:lnTo>
                <a:lnTo>
                  <a:pt x="8791" y="50634"/>
                </a:lnTo>
                <a:lnTo>
                  <a:pt x="8932" y="50705"/>
                </a:lnTo>
                <a:lnTo>
                  <a:pt x="9161" y="50899"/>
                </a:lnTo>
                <a:lnTo>
                  <a:pt x="9355" y="51092"/>
                </a:lnTo>
                <a:lnTo>
                  <a:pt x="9461" y="51163"/>
                </a:lnTo>
                <a:lnTo>
                  <a:pt x="9584" y="51251"/>
                </a:lnTo>
                <a:lnTo>
                  <a:pt x="9584" y="51251"/>
                </a:lnTo>
                <a:lnTo>
                  <a:pt x="9549" y="51145"/>
                </a:lnTo>
                <a:lnTo>
                  <a:pt x="9514" y="51075"/>
                </a:lnTo>
                <a:lnTo>
                  <a:pt x="9461" y="51004"/>
                </a:lnTo>
                <a:lnTo>
                  <a:pt x="9355" y="50881"/>
                </a:lnTo>
                <a:lnTo>
                  <a:pt x="9285" y="50811"/>
                </a:lnTo>
                <a:lnTo>
                  <a:pt x="9214" y="50722"/>
                </a:lnTo>
                <a:lnTo>
                  <a:pt x="9161" y="50634"/>
                </a:lnTo>
                <a:lnTo>
                  <a:pt x="9144" y="50582"/>
                </a:lnTo>
                <a:lnTo>
                  <a:pt x="9144" y="50511"/>
                </a:lnTo>
                <a:close/>
                <a:moveTo>
                  <a:pt x="12368" y="50352"/>
                </a:moveTo>
                <a:lnTo>
                  <a:pt x="12474" y="50405"/>
                </a:lnTo>
                <a:lnTo>
                  <a:pt x="12579" y="50493"/>
                </a:lnTo>
                <a:lnTo>
                  <a:pt x="12456" y="50599"/>
                </a:lnTo>
                <a:lnTo>
                  <a:pt x="12333" y="50687"/>
                </a:lnTo>
                <a:lnTo>
                  <a:pt x="12068" y="50863"/>
                </a:lnTo>
                <a:lnTo>
                  <a:pt x="11945" y="50969"/>
                </a:lnTo>
                <a:lnTo>
                  <a:pt x="11822" y="51075"/>
                </a:lnTo>
                <a:lnTo>
                  <a:pt x="11716" y="51181"/>
                </a:lnTo>
                <a:lnTo>
                  <a:pt x="11610" y="51321"/>
                </a:lnTo>
                <a:lnTo>
                  <a:pt x="11610" y="51339"/>
                </a:lnTo>
                <a:lnTo>
                  <a:pt x="11610" y="51392"/>
                </a:lnTo>
                <a:lnTo>
                  <a:pt x="11699" y="51357"/>
                </a:lnTo>
                <a:lnTo>
                  <a:pt x="11769" y="51304"/>
                </a:lnTo>
                <a:lnTo>
                  <a:pt x="11910" y="51198"/>
                </a:lnTo>
                <a:lnTo>
                  <a:pt x="12033" y="51092"/>
                </a:lnTo>
                <a:lnTo>
                  <a:pt x="12174" y="51004"/>
                </a:lnTo>
                <a:lnTo>
                  <a:pt x="12315" y="50934"/>
                </a:lnTo>
                <a:lnTo>
                  <a:pt x="12474" y="50881"/>
                </a:lnTo>
                <a:lnTo>
                  <a:pt x="12562" y="50881"/>
                </a:lnTo>
                <a:lnTo>
                  <a:pt x="12579" y="50934"/>
                </a:lnTo>
                <a:lnTo>
                  <a:pt x="12579" y="50969"/>
                </a:lnTo>
                <a:lnTo>
                  <a:pt x="12544" y="51040"/>
                </a:lnTo>
                <a:lnTo>
                  <a:pt x="12033" y="51674"/>
                </a:lnTo>
                <a:lnTo>
                  <a:pt x="11980" y="51744"/>
                </a:lnTo>
                <a:lnTo>
                  <a:pt x="11945" y="51832"/>
                </a:lnTo>
                <a:lnTo>
                  <a:pt x="12298" y="51621"/>
                </a:lnTo>
                <a:lnTo>
                  <a:pt x="12315" y="51832"/>
                </a:lnTo>
                <a:lnTo>
                  <a:pt x="12298" y="52026"/>
                </a:lnTo>
                <a:lnTo>
                  <a:pt x="12245" y="52220"/>
                </a:lnTo>
                <a:lnTo>
                  <a:pt x="12174" y="52414"/>
                </a:lnTo>
                <a:lnTo>
                  <a:pt x="12086" y="52572"/>
                </a:lnTo>
                <a:lnTo>
                  <a:pt x="11963" y="52713"/>
                </a:lnTo>
                <a:lnTo>
                  <a:pt x="11822" y="52837"/>
                </a:lnTo>
                <a:lnTo>
                  <a:pt x="11663" y="52942"/>
                </a:lnTo>
                <a:lnTo>
                  <a:pt x="11610" y="52837"/>
                </a:lnTo>
                <a:lnTo>
                  <a:pt x="11469" y="52907"/>
                </a:lnTo>
                <a:lnTo>
                  <a:pt x="11329" y="52995"/>
                </a:lnTo>
                <a:lnTo>
                  <a:pt x="11170" y="53066"/>
                </a:lnTo>
                <a:lnTo>
                  <a:pt x="11082" y="53083"/>
                </a:lnTo>
                <a:lnTo>
                  <a:pt x="10994" y="53101"/>
                </a:lnTo>
                <a:lnTo>
                  <a:pt x="11011" y="52995"/>
                </a:lnTo>
                <a:lnTo>
                  <a:pt x="11064" y="52925"/>
                </a:lnTo>
                <a:lnTo>
                  <a:pt x="11170" y="52784"/>
                </a:lnTo>
                <a:lnTo>
                  <a:pt x="11399" y="52414"/>
                </a:lnTo>
                <a:lnTo>
                  <a:pt x="11276" y="52484"/>
                </a:lnTo>
                <a:lnTo>
                  <a:pt x="11188" y="52555"/>
                </a:lnTo>
                <a:lnTo>
                  <a:pt x="11029" y="52678"/>
                </a:lnTo>
                <a:lnTo>
                  <a:pt x="10888" y="52801"/>
                </a:lnTo>
                <a:lnTo>
                  <a:pt x="10818" y="52854"/>
                </a:lnTo>
                <a:lnTo>
                  <a:pt x="10729" y="52889"/>
                </a:lnTo>
                <a:lnTo>
                  <a:pt x="10694" y="52819"/>
                </a:lnTo>
                <a:lnTo>
                  <a:pt x="10659" y="52731"/>
                </a:lnTo>
                <a:lnTo>
                  <a:pt x="10659" y="52660"/>
                </a:lnTo>
                <a:lnTo>
                  <a:pt x="10659" y="52590"/>
                </a:lnTo>
                <a:lnTo>
                  <a:pt x="10677" y="52431"/>
                </a:lnTo>
                <a:lnTo>
                  <a:pt x="10694" y="52273"/>
                </a:lnTo>
                <a:lnTo>
                  <a:pt x="10659" y="52273"/>
                </a:lnTo>
                <a:lnTo>
                  <a:pt x="10624" y="52290"/>
                </a:lnTo>
                <a:lnTo>
                  <a:pt x="10571" y="52343"/>
                </a:lnTo>
                <a:lnTo>
                  <a:pt x="10518" y="52396"/>
                </a:lnTo>
                <a:lnTo>
                  <a:pt x="10500" y="52431"/>
                </a:lnTo>
                <a:lnTo>
                  <a:pt x="10465" y="52431"/>
                </a:lnTo>
                <a:lnTo>
                  <a:pt x="10412" y="52238"/>
                </a:lnTo>
                <a:lnTo>
                  <a:pt x="10412" y="52044"/>
                </a:lnTo>
                <a:lnTo>
                  <a:pt x="10430" y="51850"/>
                </a:lnTo>
                <a:lnTo>
                  <a:pt x="10483" y="51691"/>
                </a:lnTo>
                <a:lnTo>
                  <a:pt x="10518" y="51639"/>
                </a:lnTo>
                <a:lnTo>
                  <a:pt x="10553" y="51621"/>
                </a:lnTo>
                <a:lnTo>
                  <a:pt x="10641" y="51586"/>
                </a:lnTo>
                <a:lnTo>
                  <a:pt x="10694" y="51568"/>
                </a:lnTo>
                <a:lnTo>
                  <a:pt x="10712" y="51533"/>
                </a:lnTo>
                <a:lnTo>
                  <a:pt x="10712" y="51462"/>
                </a:lnTo>
                <a:lnTo>
                  <a:pt x="10694" y="51392"/>
                </a:lnTo>
                <a:lnTo>
                  <a:pt x="10659" y="51339"/>
                </a:lnTo>
                <a:lnTo>
                  <a:pt x="10659" y="51286"/>
                </a:lnTo>
                <a:lnTo>
                  <a:pt x="10694" y="51163"/>
                </a:lnTo>
                <a:lnTo>
                  <a:pt x="10729" y="51057"/>
                </a:lnTo>
                <a:lnTo>
                  <a:pt x="10782" y="50951"/>
                </a:lnTo>
                <a:lnTo>
                  <a:pt x="10853" y="50863"/>
                </a:lnTo>
                <a:lnTo>
                  <a:pt x="10923" y="50775"/>
                </a:lnTo>
                <a:lnTo>
                  <a:pt x="11011" y="50705"/>
                </a:lnTo>
                <a:lnTo>
                  <a:pt x="11117" y="50652"/>
                </a:lnTo>
                <a:lnTo>
                  <a:pt x="11240" y="50617"/>
                </a:lnTo>
                <a:lnTo>
                  <a:pt x="11276" y="50634"/>
                </a:lnTo>
                <a:lnTo>
                  <a:pt x="10994" y="50987"/>
                </a:lnTo>
                <a:lnTo>
                  <a:pt x="11029" y="51022"/>
                </a:lnTo>
                <a:lnTo>
                  <a:pt x="11064" y="51022"/>
                </a:lnTo>
                <a:lnTo>
                  <a:pt x="11117" y="50969"/>
                </a:lnTo>
                <a:lnTo>
                  <a:pt x="11188" y="50899"/>
                </a:lnTo>
                <a:lnTo>
                  <a:pt x="11399" y="50722"/>
                </a:lnTo>
                <a:lnTo>
                  <a:pt x="11610" y="50582"/>
                </a:lnTo>
                <a:lnTo>
                  <a:pt x="11857" y="50458"/>
                </a:lnTo>
                <a:lnTo>
                  <a:pt x="12104" y="50370"/>
                </a:lnTo>
                <a:lnTo>
                  <a:pt x="12245" y="50352"/>
                </a:lnTo>
                <a:close/>
                <a:moveTo>
                  <a:pt x="8774" y="52520"/>
                </a:moveTo>
                <a:lnTo>
                  <a:pt x="8932" y="52572"/>
                </a:lnTo>
                <a:lnTo>
                  <a:pt x="9073" y="52660"/>
                </a:lnTo>
                <a:lnTo>
                  <a:pt x="9250" y="52784"/>
                </a:lnTo>
                <a:lnTo>
                  <a:pt x="9320" y="52837"/>
                </a:lnTo>
                <a:lnTo>
                  <a:pt x="9391" y="52925"/>
                </a:lnTo>
                <a:lnTo>
                  <a:pt x="9338" y="52960"/>
                </a:lnTo>
                <a:lnTo>
                  <a:pt x="9285" y="52978"/>
                </a:lnTo>
                <a:lnTo>
                  <a:pt x="9161" y="52995"/>
                </a:lnTo>
                <a:lnTo>
                  <a:pt x="9038" y="53013"/>
                </a:lnTo>
                <a:lnTo>
                  <a:pt x="8932" y="53066"/>
                </a:lnTo>
                <a:lnTo>
                  <a:pt x="9021" y="53101"/>
                </a:lnTo>
                <a:lnTo>
                  <a:pt x="9126" y="53136"/>
                </a:lnTo>
                <a:lnTo>
                  <a:pt x="9338" y="53154"/>
                </a:lnTo>
                <a:lnTo>
                  <a:pt x="9637" y="53189"/>
                </a:lnTo>
                <a:lnTo>
                  <a:pt x="9672" y="53207"/>
                </a:lnTo>
                <a:lnTo>
                  <a:pt x="9690" y="53259"/>
                </a:lnTo>
                <a:lnTo>
                  <a:pt x="9690" y="53312"/>
                </a:lnTo>
                <a:lnTo>
                  <a:pt x="9672" y="53348"/>
                </a:lnTo>
                <a:lnTo>
                  <a:pt x="9584" y="53400"/>
                </a:lnTo>
                <a:lnTo>
                  <a:pt x="9496" y="53436"/>
                </a:lnTo>
                <a:lnTo>
                  <a:pt x="8809" y="53577"/>
                </a:lnTo>
                <a:lnTo>
                  <a:pt x="8668" y="53612"/>
                </a:lnTo>
                <a:lnTo>
                  <a:pt x="8510" y="53665"/>
                </a:lnTo>
                <a:lnTo>
                  <a:pt x="8615" y="53718"/>
                </a:lnTo>
                <a:lnTo>
                  <a:pt x="8880" y="53718"/>
                </a:lnTo>
                <a:lnTo>
                  <a:pt x="9214" y="53700"/>
                </a:lnTo>
                <a:lnTo>
                  <a:pt x="9461" y="53700"/>
                </a:lnTo>
                <a:lnTo>
                  <a:pt x="9531" y="53718"/>
                </a:lnTo>
                <a:lnTo>
                  <a:pt x="9443" y="53841"/>
                </a:lnTo>
                <a:lnTo>
                  <a:pt x="9320" y="53947"/>
                </a:lnTo>
                <a:lnTo>
                  <a:pt x="9179" y="54035"/>
                </a:lnTo>
                <a:lnTo>
                  <a:pt x="9003" y="54123"/>
                </a:lnTo>
                <a:lnTo>
                  <a:pt x="8844" y="54176"/>
                </a:lnTo>
                <a:lnTo>
                  <a:pt x="8686" y="54211"/>
                </a:lnTo>
                <a:lnTo>
                  <a:pt x="8527" y="54228"/>
                </a:lnTo>
                <a:lnTo>
                  <a:pt x="8351" y="54228"/>
                </a:lnTo>
                <a:lnTo>
                  <a:pt x="8386" y="54334"/>
                </a:lnTo>
                <a:lnTo>
                  <a:pt x="8439" y="54405"/>
                </a:lnTo>
                <a:lnTo>
                  <a:pt x="8527" y="54440"/>
                </a:lnTo>
                <a:lnTo>
                  <a:pt x="8668" y="54475"/>
                </a:lnTo>
                <a:lnTo>
                  <a:pt x="8633" y="54581"/>
                </a:lnTo>
                <a:lnTo>
                  <a:pt x="8598" y="54669"/>
                </a:lnTo>
                <a:lnTo>
                  <a:pt x="8527" y="54704"/>
                </a:lnTo>
                <a:lnTo>
                  <a:pt x="8439" y="54739"/>
                </a:lnTo>
                <a:lnTo>
                  <a:pt x="8263" y="54739"/>
                </a:lnTo>
                <a:lnTo>
                  <a:pt x="8104" y="54722"/>
                </a:lnTo>
                <a:lnTo>
                  <a:pt x="7840" y="54687"/>
                </a:lnTo>
                <a:lnTo>
                  <a:pt x="7593" y="54598"/>
                </a:lnTo>
                <a:lnTo>
                  <a:pt x="7347" y="54493"/>
                </a:lnTo>
                <a:lnTo>
                  <a:pt x="7118" y="54334"/>
                </a:lnTo>
                <a:lnTo>
                  <a:pt x="7188" y="54281"/>
                </a:lnTo>
                <a:lnTo>
                  <a:pt x="7259" y="54264"/>
                </a:lnTo>
                <a:lnTo>
                  <a:pt x="7752" y="54264"/>
                </a:lnTo>
                <a:lnTo>
                  <a:pt x="7999" y="54246"/>
                </a:lnTo>
                <a:lnTo>
                  <a:pt x="7946" y="54193"/>
                </a:lnTo>
                <a:lnTo>
                  <a:pt x="7875" y="54158"/>
                </a:lnTo>
                <a:lnTo>
                  <a:pt x="7752" y="54140"/>
                </a:lnTo>
                <a:lnTo>
                  <a:pt x="7047" y="54035"/>
                </a:lnTo>
                <a:lnTo>
                  <a:pt x="6906" y="54017"/>
                </a:lnTo>
                <a:lnTo>
                  <a:pt x="6748" y="53982"/>
                </a:lnTo>
                <a:lnTo>
                  <a:pt x="6660" y="53929"/>
                </a:lnTo>
                <a:lnTo>
                  <a:pt x="6572" y="53876"/>
                </a:lnTo>
                <a:lnTo>
                  <a:pt x="6501" y="53788"/>
                </a:lnTo>
                <a:lnTo>
                  <a:pt x="6448" y="53665"/>
                </a:lnTo>
                <a:lnTo>
                  <a:pt x="6554" y="53647"/>
                </a:lnTo>
                <a:lnTo>
                  <a:pt x="6660" y="53629"/>
                </a:lnTo>
                <a:lnTo>
                  <a:pt x="6853" y="53629"/>
                </a:lnTo>
                <a:lnTo>
                  <a:pt x="7241" y="53647"/>
                </a:lnTo>
                <a:lnTo>
                  <a:pt x="7435" y="53629"/>
                </a:lnTo>
                <a:lnTo>
                  <a:pt x="7646" y="53612"/>
                </a:lnTo>
                <a:lnTo>
                  <a:pt x="7593" y="53577"/>
                </a:lnTo>
                <a:lnTo>
                  <a:pt x="7523" y="53559"/>
                </a:lnTo>
                <a:lnTo>
                  <a:pt x="6765" y="53436"/>
                </a:lnTo>
                <a:lnTo>
                  <a:pt x="6607" y="53418"/>
                </a:lnTo>
                <a:lnTo>
                  <a:pt x="6607" y="53348"/>
                </a:lnTo>
                <a:lnTo>
                  <a:pt x="6624" y="53295"/>
                </a:lnTo>
                <a:lnTo>
                  <a:pt x="6660" y="53259"/>
                </a:lnTo>
                <a:lnTo>
                  <a:pt x="6713" y="53242"/>
                </a:lnTo>
                <a:lnTo>
                  <a:pt x="6906" y="53207"/>
                </a:lnTo>
                <a:lnTo>
                  <a:pt x="7100" y="53171"/>
                </a:lnTo>
                <a:lnTo>
                  <a:pt x="7206" y="53154"/>
                </a:lnTo>
                <a:lnTo>
                  <a:pt x="7276" y="53119"/>
                </a:lnTo>
                <a:lnTo>
                  <a:pt x="7347" y="53066"/>
                </a:lnTo>
                <a:lnTo>
                  <a:pt x="7417" y="52995"/>
                </a:lnTo>
                <a:lnTo>
                  <a:pt x="7523" y="52889"/>
                </a:lnTo>
                <a:lnTo>
                  <a:pt x="7629" y="52784"/>
                </a:lnTo>
                <a:lnTo>
                  <a:pt x="7770" y="52731"/>
                </a:lnTo>
                <a:lnTo>
                  <a:pt x="7911" y="52678"/>
                </a:lnTo>
                <a:lnTo>
                  <a:pt x="8439" y="52537"/>
                </a:lnTo>
                <a:lnTo>
                  <a:pt x="8615" y="52520"/>
                </a:lnTo>
                <a:close/>
                <a:moveTo>
                  <a:pt x="12227" y="53101"/>
                </a:moveTo>
                <a:lnTo>
                  <a:pt x="12280" y="53136"/>
                </a:lnTo>
                <a:lnTo>
                  <a:pt x="12333" y="53189"/>
                </a:lnTo>
                <a:lnTo>
                  <a:pt x="12421" y="53259"/>
                </a:lnTo>
                <a:lnTo>
                  <a:pt x="12509" y="53312"/>
                </a:lnTo>
                <a:lnTo>
                  <a:pt x="12720" y="53365"/>
                </a:lnTo>
                <a:lnTo>
                  <a:pt x="12844" y="53418"/>
                </a:lnTo>
                <a:lnTo>
                  <a:pt x="12949" y="53471"/>
                </a:lnTo>
                <a:lnTo>
                  <a:pt x="13055" y="53524"/>
                </a:lnTo>
                <a:lnTo>
                  <a:pt x="13126" y="53594"/>
                </a:lnTo>
                <a:lnTo>
                  <a:pt x="13214" y="53682"/>
                </a:lnTo>
                <a:lnTo>
                  <a:pt x="13284" y="53770"/>
                </a:lnTo>
                <a:lnTo>
                  <a:pt x="13337" y="53876"/>
                </a:lnTo>
                <a:lnTo>
                  <a:pt x="13390" y="53999"/>
                </a:lnTo>
                <a:lnTo>
                  <a:pt x="13231" y="53999"/>
                </a:lnTo>
                <a:lnTo>
                  <a:pt x="13073" y="53964"/>
                </a:lnTo>
                <a:lnTo>
                  <a:pt x="12914" y="53929"/>
                </a:lnTo>
                <a:lnTo>
                  <a:pt x="12826" y="53911"/>
                </a:lnTo>
                <a:lnTo>
                  <a:pt x="12738" y="53929"/>
                </a:lnTo>
                <a:lnTo>
                  <a:pt x="12914" y="54017"/>
                </a:lnTo>
                <a:lnTo>
                  <a:pt x="13337" y="54211"/>
                </a:lnTo>
                <a:lnTo>
                  <a:pt x="13460" y="54299"/>
                </a:lnTo>
                <a:lnTo>
                  <a:pt x="13566" y="54387"/>
                </a:lnTo>
                <a:lnTo>
                  <a:pt x="13654" y="54457"/>
                </a:lnTo>
                <a:lnTo>
                  <a:pt x="13707" y="54563"/>
                </a:lnTo>
                <a:lnTo>
                  <a:pt x="13742" y="54651"/>
                </a:lnTo>
                <a:lnTo>
                  <a:pt x="13760" y="54775"/>
                </a:lnTo>
                <a:lnTo>
                  <a:pt x="13742" y="54933"/>
                </a:lnTo>
                <a:lnTo>
                  <a:pt x="13725" y="55092"/>
                </a:lnTo>
                <a:lnTo>
                  <a:pt x="13654" y="55074"/>
                </a:lnTo>
                <a:lnTo>
                  <a:pt x="13584" y="55039"/>
                </a:lnTo>
                <a:lnTo>
                  <a:pt x="13443" y="54933"/>
                </a:lnTo>
                <a:lnTo>
                  <a:pt x="13284" y="54810"/>
                </a:lnTo>
                <a:lnTo>
                  <a:pt x="12650" y="54405"/>
                </a:lnTo>
                <a:lnTo>
                  <a:pt x="12632" y="54493"/>
                </a:lnTo>
                <a:lnTo>
                  <a:pt x="12826" y="54634"/>
                </a:lnTo>
                <a:lnTo>
                  <a:pt x="13020" y="54792"/>
                </a:lnTo>
                <a:lnTo>
                  <a:pt x="13108" y="54863"/>
                </a:lnTo>
                <a:lnTo>
                  <a:pt x="13196" y="54951"/>
                </a:lnTo>
                <a:lnTo>
                  <a:pt x="13284" y="55057"/>
                </a:lnTo>
                <a:lnTo>
                  <a:pt x="13355" y="55162"/>
                </a:lnTo>
                <a:lnTo>
                  <a:pt x="13249" y="55180"/>
                </a:lnTo>
                <a:lnTo>
                  <a:pt x="13178" y="55180"/>
                </a:lnTo>
                <a:lnTo>
                  <a:pt x="13055" y="55162"/>
                </a:lnTo>
                <a:lnTo>
                  <a:pt x="12932" y="55109"/>
                </a:lnTo>
                <a:lnTo>
                  <a:pt x="12826" y="55057"/>
                </a:lnTo>
                <a:lnTo>
                  <a:pt x="12703" y="55004"/>
                </a:lnTo>
                <a:lnTo>
                  <a:pt x="12051" y="54581"/>
                </a:lnTo>
                <a:lnTo>
                  <a:pt x="11980" y="54563"/>
                </a:lnTo>
                <a:lnTo>
                  <a:pt x="11892" y="54546"/>
                </a:lnTo>
                <a:lnTo>
                  <a:pt x="11892" y="54546"/>
                </a:lnTo>
                <a:lnTo>
                  <a:pt x="11980" y="54651"/>
                </a:lnTo>
                <a:lnTo>
                  <a:pt x="12068" y="54739"/>
                </a:lnTo>
                <a:lnTo>
                  <a:pt x="12280" y="54898"/>
                </a:lnTo>
                <a:lnTo>
                  <a:pt x="12491" y="55057"/>
                </a:lnTo>
                <a:lnTo>
                  <a:pt x="12703" y="55215"/>
                </a:lnTo>
                <a:lnTo>
                  <a:pt x="12685" y="55250"/>
                </a:lnTo>
                <a:lnTo>
                  <a:pt x="12668" y="55268"/>
                </a:lnTo>
                <a:lnTo>
                  <a:pt x="12509" y="55286"/>
                </a:lnTo>
                <a:lnTo>
                  <a:pt x="12368" y="55286"/>
                </a:lnTo>
                <a:lnTo>
                  <a:pt x="12227" y="55268"/>
                </a:lnTo>
                <a:lnTo>
                  <a:pt x="12086" y="55250"/>
                </a:lnTo>
                <a:lnTo>
                  <a:pt x="11963" y="55215"/>
                </a:lnTo>
                <a:lnTo>
                  <a:pt x="11822" y="55162"/>
                </a:lnTo>
                <a:lnTo>
                  <a:pt x="11699" y="55092"/>
                </a:lnTo>
                <a:lnTo>
                  <a:pt x="11575" y="55021"/>
                </a:lnTo>
                <a:lnTo>
                  <a:pt x="11434" y="54916"/>
                </a:lnTo>
                <a:lnTo>
                  <a:pt x="11311" y="54775"/>
                </a:lnTo>
                <a:lnTo>
                  <a:pt x="11240" y="54634"/>
                </a:lnTo>
                <a:lnTo>
                  <a:pt x="11188" y="54457"/>
                </a:lnTo>
                <a:lnTo>
                  <a:pt x="11170" y="54369"/>
                </a:lnTo>
                <a:lnTo>
                  <a:pt x="11188" y="54246"/>
                </a:lnTo>
                <a:lnTo>
                  <a:pt x="11293" y="54317"/>
                </a:lnTo>
                <a:lnTo>
                  <a:pt x="11381" y="54387"/>
                </a:lnTo>
                <a:lnTo>
                  <a:pt x="11452" y="54475"/>
                </a:lnTo>
                <a:lnTo>
                  <a:pt x="11522" y="54546"/>
                </a:lnTo>
                <a:lnTo>
                  <a:pt x="11681" y="54687"/>
                </a:lnTo>
                <a:lnTo>
                  <a:pt x="11787" y="54739"/>
                </a:lnTo>
                <a:lnTo>
                  <a:pt x="11910" y="54792"/>
                </a:lnTo>
                <a:lnTo>
                  <a:pt x="11822" y="54651"/>
                </a:lnTo>
                <a:lnTo>
                  <a:pt x="11734" y="54546"/>
                </a:lnTo>
                <a:lnTo>
                  <a:pt x="11540" y="54317"/>
                </a:lnTo>
                <a:lnTo>
                  <a:pt x="11452" y="54211"/>
                </a:lnTo>
                <a:lnTo>
                  <a:pt x="11381" y="54088"/>
                </a:lnTo>
                <a:lnTo>
                  <a:pt x="11311" y="53964"/>
                </a:lnTo>
                <a:lnTo>
                  <a:pt x="11276" y="53841"/>
                </a:lnTo>
                <a:lnTo>
                  <a:pt x="11329" y="53806"/>
                </a:lnTo>
                <a:lnTo>
                  <a:pt x="11364" y="53788"/>
                </a:lnTo>
                <a:lnTo>
                  <a:pt x="11434" y="53823"/>
                </a:lnTo>
                <a:lnTo>
                  <a:pt x="11575" y="53858"/>
                </a:lnTo>
                <a:lnTo>
                  <a:pt x="11734" y="53911"/>
                </a:lnTo>
                <a:lnTo>
                  <a:pt x="11892" y="53964"/>
                </a:lnTo>
                <a:lnTo>
                  <a:pt x="12068" y="53999"/>
                </a:lnTo>
                <a:lnTo>
                  <a:pt x="12068" y="53999"/>
                </a:lnTo>
                <a:lnTo>
                  <a:pt x="11963" y="53911"/>
                </a:lnTo>
                <a:lnTo>
                  <a:pt x="11839" y="53841"/>
                </a:lnTo>
                <a:lnTo>
                  <a:pt x="11646" y="53735"/>
                </a:lnTo>
                <a:lnTo>
                  <a:pt x="11434" y="53629"/>
                </a:lnTo>
                <a:lnTo>
                  <a:pt x="11329" y="53559"/>
                </a:lnTo>
                <a:lnTo>
                  <a:pt x="11223" y="53488"/>
                </a:lnTo>
                <a:lnTo>
                  <a:pt x="11293" y="53453"/>
                </a:lnTo>
                <a:lnTo>
                  <a:pt x="11329" y="53436"/>
                </a:lnTo>
                <a:lnTo>
                  <a:pt x="11734" y="53453"/>
                </a:lnTo>
                <a:lnTo>
                  <a:pt x="12051" y="53506"/>
                </a:lnTo>
                <a:lnTo>
                  <a:pt x="12033" y="53471"/>
                </a:lnTo>
                <a:lnTo>
                  <a:pt x="12016" y="53436"/>
                </a:lnTo>
                <a:lnTo>
                  <a:pt x="11945" y="53383"/>
                </a:lnTo>
                <a:lnTo>
                  <a:pt x="11875" y="53330"/>
                </a:lnTo>
                <a:lnTo>
                  <a:pt x="11857" y="53295"/>
                </a:lnTo>
                <a:lnTo>
                  <a:pt x="11839" y="53259"/>
                </a:lnTo>
                <a:lnTo>
                  <a:pt x="11875" y="53189"/>
                </a:lnTo>
                <a:lnTo>
                  <a:pt x="11945" y="53136"/>
                </a:lnTo>
                <a:lnTo>
                  <a:pt x="12016" y="53119"/>
                </a:lnTo>
                <a:lnTo>
                  <a:pt x="12086" y="53101"/>
                </a:lnTo>
                <a:close/>
                <a:moveTo>
                  <a:pt x="14200" y="49190"/>
                </a:moveTo>
                <a:lnTo>
                  <a:pt x="14271" y="49207"/>
                </a:lnTo>
                <a:lnTo>
                  <a:pt x="14271" y="49295"/>
                </a:lnTo>
                <a:lnTo>
                  <a:pt x="14271" y="49383"/>
                </a:lnTo>
                <a:lnTo>
                  <a:pt x="14253" y="49507"/>
                </a:lnTo>
                <a:lnTo>
                  <a:pt x="14253" y="49630"/>
                </a:lnTo>
                <a:lnTo>
                  <a:pt x="14253" y="49736"/>
                </a:lnTo>
                <a:lnTo>
                  <a:pt x="14271" y="49859"/>
                </a:lnTo>
                <a:lnTo>
                  <a:pt x="14324" y="50088"/>
                </a:lnTo>
                <a:lnTo>
                  <a:pt x="14412" y="50300"/>
                </a:lnTo>
                <a:lnTo>
                  <a:pt x="14993" y="51603"/>
                </a:lnTo>
                <a:lnTo>
                  <a:pt x="15081" y="51832"/>
                </a:lnTo>
                <a:lnTo>
                  <a:pt x="15134" y="52026"/>
                </a:lnTo>
                <a:lnTo>
                  <a:pt x="15134" y="52238"/>
                </a:lnTo>
                <a:lnTo>
                  <a:pt x="15116" y="52484"/>
                </a:lnTo>
                <a:lnTo>
                  <a:pt x="15205" y="52643"/>
                </a:lnTo>
                <a:lnTo>
                  <a:pt x="15257" y="52749"/>
                </a:lnTo>
                <a:lnTo>
                  <a:pt x="15257" y="52872"/>
                </a:lnTo>
                <a:lnTo>
                  <a:pt x="15240" y="53048"/>
                </a:lnTo>
                <a:lnTo>
                  <a:pt x="15046" y="54863"/>
                </a:lnTo>
                <a:lnTo>
                  <a:pt x="15011" y="55057"/>
                </a:lnTo>
                <a:lnTo>
                  <a:pt x="14958" y="55268"/>
                </a:lnTo>
                <a:lnTo>
                  <a:pt x="14923" y="55338"/>
                </a:lnTo>
                <a:lnTo>
                  <a:pt x="14887" y="55391"/>
                </a:lnTo>
                <a:lnTo>
                  <a:pt x="14835" y="55444"/>
                </a:lnTo>
                <a:lnTo>
                  <a:pt x="14764" y="55479"/>
                </a:lnTo>
                <a:lnTo>
                  <a:pt x="14553" y="55550"/>
                </a:lnTo>
                <a:lnTo>
                  <a:pt x="14341" y="55603"/>
                </a:lnTo>
                <a:lnTo>
                  <a:pt x="14130" y="55656"/>
                </a:lnTo>
                <a:lnTo>
                  <a:pt x="13883" y="55691"/>
                </a:lnTo>
                <a:lnTo>
                  <a:pt x="13883" y="55691"/>
                </a:lnTo>
                <a:lnTo>
                  <a:pt x="13936" y="55462"/>
                </a:lnTo>
                <a:lnTo>
                  <a:pt x="13989" y="55233"/>
                </a:lnTo>
                <a:lnTo>
                  <a:pt x="14006" y="55004"/>
                </a:lnTo>
                <a:lnTo>
                  <a:pt x="14006" y="54898"/>
                </a:lnTo>
                <a:lnTo>
                  <a:pt x="13989" y="54775"/>
                </a:lnTo>
                <a:lnTo>
                  <a:pt x="13936" y="54563"/>
                </a:lnTo>
                <a:lnTo>
                  <a:pt x="13866" y="54334"/>
                </a:lnTo>
                <a:lnTo>
                  <a:pt x="13777" y="54140"/>
                </a:lnTo>
                <a:lnTo>
                  <a:pt x="13654" y="53929"/>
                </a:lnTo>
                <a:lnTo>
                  <a:pt x="13548" y="53753"/>
                </a:lnTo>
                <a:lnTo>
                  <a:pt x="13407" y="53577"/>
                </a:lnTo>
                <a:lnTo>
                  <a:pt x="13267" y="53418"/>
                </a:lnTo>
                <a:lnTo>
                  <a:pt x="13108" y="53259"/>
                </a:lnTo>
                <a:lnTo>
                  <a:pt x="13002" y="53189"/>
                </a:lnTo>
                <a:lnTo>
                  <a:pt x="12914" y="53136"/>
                </a:lnTo>
                <a:lnTo>
                  <a:pt x="12703" y="53048"/>
                </a:lnTo>
                <a:lnTo>
                  <a:pt x="12491" y="52978"/>
                </a:lnTo>
                <a:lnTo>
                  <a:pt x="12280" y="52907"/>
                </a:lnTo>
                <a:lnTo>
                  <a:pt x="12280" y="52784"/>
                </a:lnTo>
                <a:lnTo>
                  <a:pt x="12650" y="51462"/>
                </a:lnTo>
                <a:lnTo>
                  <a:pt x="12685" y="51357"/>
                </a:lnTo>
                <a:lnTo>
                  <a:pt x="12720" y="51269"/>
                </a:lnTo>
                <a:lnTo>
                  <a:pt x="12773" y="51181"/>
                </a:lnTo>
                <a:lnTo>
                  <a:pt x="12844" y="51110"/>
                </a:lnTo>
                <a:lnTo>
                  <a:pt x="12985" y="50951"/>
                </a:lnTo>
                <a:lnTo>
                  <a:pt x="13126" y="50811"/>
                </a:lnTo>
                <a:lnTo>
                  <a:pt x="13372" y="50476"/>
                </a:lnTo>
                <a:lnTo>
                  <a:pt x="13601" y="50123"/>
                </a:lnTo>
                <a:lnTo>
                  <a:pt x="13813" y="49771"/>
                </a:lnTo>
                <a:lnTo>
                  <a:pt x="13954" y="49542"/>
                </a:lnTo>
                <a:lnTo>
                  <a:pt x="14095" y="49313"/>
                </a:lnTo>
                <a:lnTo>
                  <a:pt x="14147" y="49243"/>
                </a:lnTo>
                <a:lnTo>
                  <a:pt x="14200" y="49190"/>
                </a:lnTo>
                <a:close/>
                <a:moveTo>
                  <a:pt x="14870" y="56255"/>
                </a:moveTo>
                <a:lnTo>
                  <a:pt x="14887" y="56307"/>
                </a:lnTo>
                <a:lnTo>
                  <a:pt x="14852" y="56360"/>
                </a:lnTo>
                <a:lnTo>
                  <a:pt x="14852" y="56325"/>
                </a:lnTo>
                <a:lnTo>
                  <a:pt x="14835" y="56307"/>
                </a:lnTo>
                <a:lnTo>
                  <a:pt x="14852" y="56272"/>
                </a:lnTo>
                <a:lnTo>
                  <a:pt x="14870" y="56255"/>
                </a:lnTo>
                <a:close/>
                <a:moveTo>
                  <a:pt x="9796" y="53964"/>
                </a:moveTo>
                <a:lnTo>
                  <a:pt x="9813" y="54088"/>
                </a:lnTo>
                <a:lnTo>
                  <a:pt x="9831" y="54193"/>
                </a:lnTo>
                <a:lnTo>
                  <a:pt x="9831" y="54281"/>
                </a:lnTo>
                <a:lnTo>
                  <a:pt x="9796" y="54387"/>
                </a:lnTo>
                <a:lnTo>
                  <a:pt x="9690" y="54563"/>
                </a:lnTo>
                <a:lnTo>
                  <a:pt x="9584" y="54757"/>
                </a:lnTo>
                <a:lnTo>
                  <a:pt x="9637" y="54792"/>
                </a:lnTo>
                <a:lnTo>
                  <a:pt x="9672" y="54792"/>
                </a:lnTo>
                <a:lnTo>
                  <a:pt x="9725" y="54775"/>
                </a:lnTo>
                <a:lnTo>
                  <a:pt x="9760" y="54739"/>
                </a:lnTo>
                <a:lnTo>
                  <a:pt x="9831" y="54598"/>
                </a:lnTo>
                <a:lnTo>
                  <a:pt x="9901" y="54440"/>
                </a:lnTo>
                <a:lnTo>
                  <a:pt x="10007" y="54193"/>
                </a:lnTo>
                <a:lnTo>
                  <a:pt x="10078" y="54088"/>
                </a:lnTo>
                <a:lnTo>
                  <a:pt x="10166" y="53982"/>
                </a:lnTo>
                <a:lnTo>
                  <a:pt x="10201" y="53999"/>
                </a:lnTo>
                <a:lnTo>
                  <a:pt x="10236" y="54017"/>
                </a:lnTo>
                <a:lnTo>
                  <a:pt x="10236" y="54088"/>
                </a:lnTo>
                <a:lnTo>
                  <a:pt x="10219" y="54422"/>
                </a:lnTo>
                <a:lnTo>
                  <a:pt x="10219" y="54863"/>
                </a:lnTo>
                <a:lnTo>
                  <a:pt x="10289" y="54775"/>
                </a:lnTo>
                <a:lnTo>
                  <a:pt x="10324" y="54704"/>
                </a:lnTo>
                <a:lnTo>
                  <a:pt x="10342" y="54563"/>
                </a:lnTo>
                <a:lnTo>
                  <a:pt x="10395" y="54264"/>
                </a:lnTo>
                <a:lnTo>
                  <a:pt x="10430" y="54193"/>
                </a:lnTo>
                <a:lnTo>
                  <a:pt x="10448" y="54123"/>
                </a:lnTo>
                <a:lnTo>
                  <a:pt x="10500" y="54052"/>
                </a:lnTo>
                <a:lnTo>
                  <a:pt x="10571" y="53999"/>
                </a:lnTo>
                <a:lnTo>
                  <a:pt x="10606" y="54070"/>
                </a:lnTo>
                <a:lnTo>
                  <a:pt x="10624" y="54140"/>
                </a:lnTo>
                <a:lnTo>
                  <a:pt x="10712" y="54581"/>
                </a:lnTo>
                <a:lnTo>
                  <a:pt x="10729" y="54669"/>
                </a:lnTo>
                <a:lnTo>
                  <a:pt x="10765" y="54757"/>
                </a:lnTo>
                <a:lnTo>
                  <a:pt x="10800" y="54827"/>
                </a:lnTo>
                <a:lnTo>
                  <a:pt x="10870" y="54898"/>
                </a:lnTo>
                <a:lnTo>
                  <a:pt x="10923" y="54968"/>
                </a:lnTo>
                <a:lnTo>
                  <a:pt x="10941" y="55057"/>
                </a:lnTo>
                <a:lnTo>
                  <a:pt x="10959" y="55286"/>
                </a:lnTo>
                <a:lnTo>
                  <a:pt x="10976" y="55532"/>
                </a:lnTo>
                <a:lnTo>
                  <a:pt x="10976" y="55656"/>
                </a:lnTo>
                <a:lnTo>
                  <a:pt x="10959" y="55779"/>
                </a:lnTo>
                <a:lnTo>
                  <a:pt x="10923" y="55902"/>
                </a:lnTo>
                <a:lnTo>
                  <a:pt x="10870" y="56008"/>
                </a:lnTo>
                <a:lnTo>
                  <a:pt x="10853" y="56061"/>
                </a:lnTo>
                <a:lnTo>
                  <a:pt x="10765" y="56149"/>
                </a:lnTo>
                <a:lnTo>
                  <a:pt x="10747" y="55691"/>
                </a:lnTo>
                <a:lnTo>
                  <a:pt x="10677" y="55814"/>
                </a:lnTo>
                <a:lnTo>
                  <a:pt x="10659" y="55885"/>
                </a:lnTo>
                <a:lnTo>
                  <a:pt x="10518" y="56713"/>
                </a:lnTo>
                <a:lnTo>
                  <a:pt x="10500" y="56801"/>
                </a:lnTo>
                <a:lnTo>
                  <a:pt x="10465" y="56871"/>
                </a:lnTo>
                <a:lnTo>
                  <a:pt x="10395" y="56924"/>
                </a:lnTo>
                <a:lnTo>
                  <a:pt x="10307" y="56942"/>
                </a:lnTo>
                <a:lnTo>
                  <a:pt x="10289" y="56871"/>
                </a:lnTo>
                <a:lnTo>
                  <a:pt x="10289" y="56801"/>
                </a:lnTo>
                <a:lnTo>
                  <a:pt x="10307" y="56660"/>
                </a:lnTo>
                <a:lnTo>
                  <a:pt x="10342" y="56519"/>
                </a:lnTo>
                <a:lnTo>
                  <a:pt x="10377" y="56395"/>
                </a:lnTo>
                <a:lnTo>
                  <a:pt x="10412" y="56114"/>
                </a:lnTo>
                <a:lnTo>
                  <a:pt x="10430" y="55973"/>
                </a:lnTo>
                <a:lnTo>
                  <a:pt x="10430" y="55814"/>
                </a:lnTo>
                <a:lnTo>
                  <a:pt x="10377" y="55849"/>
                </a:lnTo>
                <a:lnTo>
                  <a:pt x="10342" y="55885"/>
                </a:lnTo>
                <a:lnTo>
                  <a:pt x="10307" y="55973"/>
                </a:lnTo>
                <a:lnTo>
                  <a:pt x="10219" y="56360"/>
                </a:lnTo>
                <a:lnTo>
                  <a:pt x="10113" y="56730"/>
                </a:lnTo>
                <a:lnTo>
                  <a:pt x="10078" y="56818"/>
                </a:lnTo>
                <a:lnTo>
                  <a:pt x="10042" y="56889"/>
                </a:lnTo>
                <a:lnTo>
                  <a:pt x="9990" y="56977"/>
                </a:lnTo>
                <a:lnTo>
                  <a:pt x="9901" y="57047"/>
                </a:lnTo>
                <a:lnTo>
                  <a:pt x="9849" y="56871"/>
                </a:lnTo>
                <a:lnTo>
                  <a:pt x="9813" y="56713"/>
                </a:lnTo>
                <a:lnTo>
                  <a:pt x="9831" y="56536"/>
                </a:lnTo>
                <a:lnTo>
                  <a:pt x="9849" y="56378"/>
                </a:lnTo>
                <a:lnTo>
                  <a:pt x="9901" y="56043"/>
                </a:lnTo>
                <a:lnTo>
                  <a:pt x="9919" y="55885"/>
                </a:lnTo>
                <a:lnTo>
                  <a:pt x="9937" y="55726"/>
                </a:lnTo>
                <a:lnTo>
                  <a:pt x="9937" y="55726"/>
                </a:lnTo>
                <a:lnTo>
                  <a:pt x="9884" y="55832"/>
                </a:lnTo>
                <a:lnTo>
                  <a:pt x="9831" y="55937"/>
                </a:lnTo>
                <a:lnTo>
                  <a:pt x="9760" y="56166"/>
                </a:lnTo>
                <a:lnTo>
                  <a:pt x="9690" y="56395"/>
                </a:lnTo>
                <a:lnTo>
                  <a:pt x="9602" y="56625"/>
                </a:lnTo>
                <a:lnTo>
                  <a:pt x="9531" y="56572"/>
                </a:lnTo>
                <a:lnTo>
                  <a:pt x="9479" y="56501"/>
                </a:lnTo>
                <a:lnTo>
                  <a:pt x="9426" y="56360"/>
                </a:lnTo>
                <a:lnTo>
                  <a:pt x="9391" y="56219"/>
                </a:lnTo>
                <a:lnTo>
                  <a:pt x="9373" y="56078"/>
                </a:lnTo>
                <a:lnTo>
                  <a:pt x="9373" y="55920"/>
                </a:lnTo>
                <a:lnTo>
                  <a:pt x="9426" y="55321"/>
                </a:lnTo>
                <a:lnTo>
                  <a:pt x="9338" y="55409"/>
                </a:lnTo>
                <a:lnTo>
                  <a:pt x="9302" y="55462"/>
                </a:lnTo>
                <a:lnTo>
                  <a:pt x="9197" y="55955"/>
                </a:lnTo>
                <a:lnTo>
                  <a:pt x="9109" y="55920"/>
                </a:lnTo>
                <a:lnTo>
                  <a:pt x="9056" y="55885"/>
                </a:lnTo>
                <a:lnTo>
                  <a:pt x="9003" y="55814"/>
                </a:lnTo>
                <a:lnTo>
                  <a:pt x="8968" y="55761"/>
                </a:lnTo>
                <a:lnTo>
                  <a:pt x="8968" y="55691"/>
                </a:lnTo>
                <a:lnTo>
                  <a:pt x="8968" y="55603"/>
                </a:lnTo>
                <a:lnTo>
                  <a:pt x="9038" y="55374"/>
                </a:lnTo>
                <a:lnTo>
                  <a:pt x="9091" y="55127"/>
                </a:lnTo>
                <a:lnTo>
                  <a:pt x="8827" y="55338"/>
                </a:lnTo>
                <a:lnTo>
                  <a:pt x="8756" y="55250"/>
                </a:lnTo>
                <a:lnTo>
                  <a:pt x="8739" y="55162"/>
                </a:lnTo>
                <a:lnTo>
                  <a:pt x="8739" y="55074"/>
                </a:lnTo>
                <a:lnTo>
                  <a:pt x="8774" y="55004"/>
                </a:lnTo>
                <a:lnTo>
                  <a:pt x="8827" y="54916"/>
                </a:lnTo>
                <a:lnTo>
                  <a:pt x="8897" y="54845"/>
                </a:lnTo>
                <a:lnTo>
                  <a:pt x="9708" y="54017"/>
                </a:lnTo>
                <a:lnTo>
                  <a:pt x="9796" y="53964"/>
                </a:lnTo>
                <a:close/>
                <a:moveTo>
                  <a:pt x="17125" y="56325"/>
                </a:moveTo>
                <a:lnTo>
                  <a:pt x="17248" y="56343"/>
                </a:lnTo>
                <a:lnTo>
                  <a:pt x="17372" y="56343"/>
                </a:lnTo>
                <a:lnTo>
                  <a:pt x="17495" y="56378"/>
                </a:lnTo>
                <a:lnTo>
                  <a:pt x="17618" y="56413"/>
                </a:lnTo>
                <a:lnTo>
                  <a:pt x="17742" y="56466"/>
                </a:lnTo>
                <a:lnTo>
                  <a:pt x="17847" y="56519"/>
                </a:lnTo>
                <a:lnTo>
                  <a:pt x="17953" y="56589"/>
                </a:lnTo>
                <a:lnTo>
                  <a:pt x="18059" y="56677"/>
                </a:lnTo>
                <a:lnTo>
                  <a:pt x="18147" y="56765"/>
                </a:lnTo>
                <a:lnTo>
                  <a:pt x="18235" y="56854"/>
                </a:lnTo>
                <a:lnTo>
                  <a:pt x="18305" y="56959"/>
                </a:lnTo>
                <a:lnTo>
                  <a:pt x="18376" y="57083"/>
                </a:lnTo>
                <a:lnTo>
                  <a:pt x="18429" y="57206"/>
                </a:lnTo>
                <a:lnTo>
                  <a:pt x="18041" y="57206"/>
                </a:lnTo>
                <a:lnTo>
                  <a:pt x="17918" y="57188"/>
                </a:lnTo>
                <a:lnTo>
                  <a:pt x="17794" y="57153"/>
                </a:lnTo>
                <a:lnTo>
                  <a:pt x="17671" y="57100"/>
                </a:lnTo>
                <a:lnTo>
                  <a:pt x="17548" y="57047"/>
                </a:lnTo>
                <a:lnTo>
                  <a:pt x="17424" y="56977"/>
                </a:lnTo>
                <a:lnTo>
                  <a:pt x="17548" y="56783"/>
                </a:lnTo>
                <a:lnTo>
                  <a:pt x="17442" y="56748"/>
                </a:lnTo>
                <a:lnTo>
                  <a:pt x="17336" y="56713"/>
                </a:lnTo>
                <a:lnTo>
                  <a:pt x="17107" y="56677"/>
                </a:lnTo>
                <a:lnTo>
                  <a:pt x="17002" y="56642"/>
                </a:lnTo>
                <a:lnTo>
                  <a:pt x="16913" y="56589"/>
                </a:lnTo>
                <a:lnTo>
                  <a:pt x="16825" y="56501"/>
                </a:lnTo>
                <a:lnTo>
                  <a:pt x="16755" y="56395"/>
                </a:lnTo>
                <a:lnTo>
                  <a:pt x="16878" y="56360"/>
                </a:lnTo>
                <a:lnTo>
                  <a:pt x="17002" y="56343"/>
                </a:lnTo>
                <a:lnTo>
                  <a:pt x="17125" y="56325"/>
                </a:lnTo>
                <a:close/>
                <a:moveTo>
                  <a:pt x="14711" y="55761"/>
                </a:moveTo>
                <a:lnTo>
                  <a:pt x="14746" y="55796"/>
                </a:lnTo>
                <a:lnTo>
                  <a:pt x="14764" y="55832"/>
                </a:lnTo>
                <a:lnTo>
                  <a:pt x="14764" y="55867"/>
                </a:lnTo>
                <a:lnTo>
                  <a:pt x="14746" y="55902"/>
                </a:lnTo>
                <a:lnTo>
                  <a:pt x="14694" y="55990"/>
                </a:lnTo>
                <a:lnTo>
                  <a:pt x="14623" y="56061"/>
                </a:lnTo>
                <a:lnTo>
                  <a:pt x="14535" y="56114"/>
                </a:lnTo>
                <a:lnTo>
                  <a:pt x="14447" y="56149"/>
                </a:lnTo>
                <a:lnTo>
                  <a:pt x="13883" y="56290"/>
                </a:lnTo>
                <a:lnTo>
                  <a:pt x="13725" y="56325"/>
                </a:lnTo>
                <a:lnTo>
                  <a:pt x="13654" y="56360"/>
                </a:lnTo>
                <a:lnTo>
                  <a:pt x="13584" y="56413"/>
                </a:lnTo>
                <a:lnTo>
                  <a:pt x="14236" y="56413"/>
                </a:lnTo>
                <a:lnTo>
                  <a:pt x="14218" y="56484"/>
                </a:lnTo>
                <a:lnTo>
                  <a:pt x="14183" y="56554"/>
                </a:lnTo>
                <a:lnTo>
                  <a:pt x="14147" y="56625"/>
                </a:lnTo>
                <a:lnTo>
                  <a:pt x="14112" y="56677"/>
                </a:lnTo>
                <a:lnTo>
                  <a:pt x="14006" y="56765"/>
                </a:lnTo>
                <a:lnTo>
                  <a:pt x="13866" y="56818"/>
                </a:lnTo>
                <a:lnTo>
                  <a:pt x="13725" y="56854"/>
                </a:lnTo>
                <a:lnTo>
                  <a:pt x="13584" y="56871"/>
                </a:lnTo>
                <a:lnTo>
                  <a:pt x="13214" y="56889"/>
                </a:lnTo>
                <a:lnTo>
                  <a:pt x="13126" y="56889"/>
                </a:lnTo>
                <a:lnTo>
                  <a:pt x="13037" y="56924"/>
                </a:lnTo>
                <a:lnTo>
                  <a:pt x="12967" y="56959"/>
                </a:lnTo>
                <a:lnTo>
                  <a:pt x="12879" y="57012"/>
                </a:lnTo>
                <a:lnTo>
                  <a:pt x="12949" y="57030"/>
                </a:lnTo>
                <a:lnTo>
                  <a:pt x="13020" y="57065"/>
                </a:lnTo>
                <a:lnTo>
                  <a:pt x="13161" y="57065"/>
                </a:lnTo>
                <a:lnTo>
                  <a:pt x="13302" y="57083"/>
                </a:lnTo>
                <a:lnTo>
                  <a:pt x="13425" y="57100"/>
                </a:lnTo>
                <a:lnTo>
                  <a:pt x="13443" y="57135"/>
                </a:lnTo>
                <a:lnTo>
                  <a:pt x="13425" y="57188"/>
                </a:lnTo>
                <a:lnTo>
                  <a:pt x="13372" y="57224"/>
                </a:lnTo>
                <a:lnTo>
                  <a:pt x="13267" y="57294"/>
                </a:lnTo>
                <a:lnTo>
                  <a:pt x="13161" y="57347"/>
                </a:lnTo>
                <a:lnTo>
                  <a:pt x="13055" y="57400"/>
                </a:lnTo>
                <a:lnTo>
                  <a:pt x="12932" y="57417"/>
                </a:lnTo>
                <a:lnTo>
                  <a:pt x="12826" y="57453"/>
                </a:lnTo>
                <a:lnTo>
                  <a:pt x="12474" y="57453"/>
                </a:lnTo>
                <a:lnTo>
                  <a:pt x="12438" y="57400"/>
                </a:lnTo>
                <a:lnTo>
                  <a:pt x="12474" y="57329"/>
                </a:lnTo>
                <a:lnTo>
                  <a:pt x="12527" y="57276"/>
                </a:lnTo>
                <a:lnTo>
                  <a:pt x="12650" y="57171"/>
                </a:lnTo>
                <a:lnTo>
                  <a:pt x="12720" y="57065"/>
                </a:lnTo>
                <a:lnTo>
                  <a:pt x="12756" y="57012"/>
                </a:lnTo>
                <a:lnTo>
                  <a:pt x="12773" y="56942"/>
                </a:lnTo>
                <a:lnTo>
                  <a:pt x="12808" y="56801"/>
                </a:lnTo>
                <a:lnTo>
                  <a:pt x="12897" y="56677"/>
                </a:lnTo>
                <a:lnTo>
                  <a:pt x="12985" y="56572"/>
                </a:lnTo>
                <a:lnTo>
                  <a:pt x="13108" y="56501"/>
                </a:lnTo>
                <a:lnTo>
                  <a:pt x="13161" y="56466"/>
                </a:lnTo>
                <a:lnTo>
                  <a:pt x="13214" y="56431"/>
                </a:lnTo>
                <a:lnTo>
                  <a:pt x="13249" y="56378"/>
                </a:lnTo>
                <a:lnTo>
                  <a:pt x="13267" y="56307"/>
                </a:lnTo>
                <a:lnTo>
                  <a:pt x="13284" y="56237"/>
                </a:lnTo>
                <a:lnTo>
                  <a:pt x="13319" y="56184"/>
                </a:lnTo>
                <a:lnTo>
                  <a:pt x="13460" y="56131"/>
                </a:lnTo>
                <a:lnTo>
                  <a:pt x="13725" y="56008"/>
                </a:lnTo>
                <a:lnTo>
                  <a:pt x="14024" y="55920"/>
                </a:lnTo>
                <a:lnTo>
                  <a:pt x="14359" y="55832"/>
                </a:lnTo>
                <a:lnTo>
                  <a:pt x="14711" y="55761"/>
                </a:lnTo>
                <a:close/>
                <a:moveTo>
                  <a:pt x="14694" y="56959"/>
                </a:moveTo>
                <a:lnTo>
                  <a:pt x="14746" y="56977"/>
                </a:lnTo>
                <a:lnTo>
                  <a:pt x="14782" y="56994"/>
                </a:lnTo>
                <a:lnTo>
                  <a:pt x="14782" y="57030"/>
                </a:lnTo>
                <a:lnTo>
                  <a:pt x="14782" y="57065"/>
                </a:lnTo>
                <a:lnTo>
                  <a:pt x="14746" y="57224"/>
                </a:lnTo>
                <a:lnTo>
                  <a:pt x="14729" y="57294"/>
                </a:lnTo>
                <a:lnTo>
                  <a:pt x="14694" y="57364"/>
                </a:lnTo>
                <a:lnTo>
                  <a:pt x="14658" y="57417"/>
                </a:lnTo>
                <a:lnTo>
                  <a:pt x="14588" y="57470"/>
                </a:lnTo>
                <a:lnTo>
                  <a:pt x="14429" y="57594"/>
                </a:lnTo>
                <a:lnTo>
                  <a:pt x="14429" y="57594"/>
                </a:lnTo>
                <a:lnTo>
                  <a:pt x="14694" y="56959"/>
                </a:lnTo>
                <a:close/>
                <a:moveTo>
                  <a:pt x="18517" y="57382"/>
                </a:moveTo>
                <a:lnTo>
                  <a:pt x="18587" y="57435"/>
                </a:lnTo>
                <a:lnTo>
                  <a:pt x="18622" y="57488"/>
                </a:lnTo>
                <a:lnTo>
                  <a:pt x="18658" y="57576"/>
                </a:lnTo>
                <a:lnTo>
                  <a:pt x="18675" y="57682"/>
                </a:lnTo>
                <a:lnTo>
                  <a:pt x="18464" y="57717"/>
                </a:lnTo>
                <a:lnTo>
                  <a:pt x="18393" y="57717"/>
                </a:lnTo>
                <a:lnTo>
                  <a:pt x="18323" y="57699"/>
                </a:lnTo>
                <a:lnTo>
                  <a:pt x="18270" y="57664"/>
                </a:lnTo>
                <a:lnTo>
                  <a:pt x="18217" y="57611"/>
                </a:lnTo>
                <a:lnTo>
                  <a:pt x="18112" y="57453"/>
                </a:lnTo>
                <a:lnTo>
                  <a:pt x="18252" y="57417"/>
                </a:lnTo>
                <a:lnTo>
                  <a:pt x="18358" y="57382"/>
                </a:lnTo>
                <a:close/>
                <a:moveTo>
                  <a:pt x="18816" y="57963"/>
                </a:moveTo>
                <a:lnTo>
                  <a:pt x="18852" y="57981"/>
                </a:lnTo>
                <a:lnTo>
                  <a:pt x="18869" y="57999"/>
                </a:lnTo>
                <a:lnTo>
                  <a:pt x="18869" y="58034"/>
                </a:lnTo>
                <a:lnTo>
                  <a:pt x="18869" y="58140"/>
                </a:lnTo>
                <a:lnTo>
                  <a:pt x="18799" y="58140"/>
                </a:lnTo>
                <a:lnTo>
                  <a:pt x="18746" y="58104"/>
                </a:lnTo>
                <a:lnTo>
                  <a:pt x="18711" y="58052"/>
                </a:lnTo>
                <a:lnTo>
                  <a:pt x="18675" y="57981"/>
                </a:lnTo>
                <a:lnTo>
                  <a:pt x="18781" y="57963"/>
                </a:lnTo>
                <a:close/>
                <a:moveTo>
                  <a:pt x="12544" y="57629"/>
                </a:moveTo>
                <a:lnTo>
                  <a:pt x="12685" y="57646"/>
                </a:lnTo>
                <a:lnTo>
                  <a:pt x="12844" y="57682"/>
                </a:lnTo>
                <a:lnTo>
                  <a:pt x="12720" y="57787"/>
                </a:lnTo>
                <a:lnTo>
                  <a:pt x="12562" y="57911"/>
                </a:lnTo>
                <a:lnTo>
                  <a:pt x="12333" y="58034"/>
                </a:lnTo>
                <a:lnTo>
                  <a:pt x="12033" y="58157"/>
                </a:lnTo>
                <a:lnTo>
                  <a:pt x="12104" y="57981"/>
                </a:lnTo>
                <a:lnTo>
                  <a:pt x="12174" y="57858"/>
                </a:lnTo>
                <a:lnTo>
                  <a:pt x="12262" y="57752"/>
                </a:lnTo>
                <a:lnTo>
                  <a:pt x="12333" y="57682"/>
                </a:lnTo>
                <a:lnTo>
                  <a:pt x="12438" y="57646"/>
                </a:lnTo>
                <a:lnTo>
                  <a:pt x="12544" y="57629"/>
                </a:lnTo>
                <a:close/>
                <a:moveTo>
                  <a:pt x="14429" y="56642"/>
                </a:moveTo>
                <a:lnTo>
                  <a:pt x="14500" y="56660"/>
                </a:lnTo>
                <a:lnTo>
                  <a:pt x="14535" y="56695"/>
                </a:lnTo>
                <a:lnTo>
                  <a:pt x="14535" y="56748"/>
                </a:lnTo>
                <a:lnTo>
                  <a:pt x="14535" y="56783"/>
                </a:lnTo>
                <a:lnTo>
                  <a:pt x="14341" y="57400"/>
                </a:lnTo>
                <a:lnTo>
                  <a:pt x="14147" y="58016"/>
                </a:lnTo>
                <a:lnTo>
                  <a:pt x="14095" y="58122"/>
                </a:lnTo>
                <a:lnTo>
                  <a:pt x="14006" y="58210"/>
                </a:lnTo>
                <a:lnTo>
                  <a:pt x="13954" y="58245"/>
                </a:lnTo>
                <a:lnTo>
                  <a:pt x="13901" y="58263"/>
                </a:lnTo>
                <a:lnTo>
                  <a:pt x="13848" y="58281"/>
                </a:lnTo>
                <a:lnTo>
                  <a:pt x="13777" y="58281"/>
                </a:lnTo>
                <a:lnTo>
                  <a:pt x="13689" y="58298"/>
                </a:lnTo>
                <a:lnTo>
                  <a:pt x="13654" y="58316"/>
                </a:lnTo>
                <a:lnTo>
                  <a:pt x="13619" y="58333"/>
                </a:lnTo>
                <a:lnTo>
                  <a:pt x="13548" y="58404"/>
                </a:lnTo>
                <a:lnTo>
                  <a:pt x="13460" y="58457"/>
                </a:lnTo>
                <a:lnTo>
                  <a:pt x="13390" y="58510"/>
                </a:lnTo>
                <a:lnTo>
                  <a:pt x="13302" y="58545"/>
                </a:lnTo>
                <a:lnTo>
                  <a:pt x="13108" y="58580"/>
                </a:lnTo>
                <a:lnTo>
                  <a:pt x="12914" y="58633"/>
                </a:lnTo>
                <a:lnTo>
                  <a:pt x="12703" y="58651"/>
                </a:lnTo>
                <a:lnTo>
                  <a:pt x="12474" y="58651"/>
                </a:lnTo>
                <a:lnTo>
                  <a:pt x="12245" y="58615"/>
                </a:lnTo>
                <a:lnTo>
                  <a:pt x="12033" y="58563"/>
                </a:lnTo>
                <a:lnTo>
                  <a:pt x="11980" y="58527"/>
                </a:lnTo>
                <a:lnTo>
                  <a:pt x="11945" y="58492"/>
                </a:lnTo>
                <a:lnTo>
                  <a:pt x="12174" y="58351"/>
                </a:lnTo>
                <a:lnTo>
                  <a:pt x="12474" y="58157"/>
                </a:lnTo>
                <a:lnTo>
                  <a:pt x="12808" y="57981"/>
                </a:lnTo>
                <a:lnTo>
                  <a:pt x="13073" y="57875"/>
                </a:lnTo>
                <a:lnTo>
                  <a:pt x="13108" y="58245"/>
                </a:lnTo>
                <a:lnTo>
                  <a:pt x="13161" y="58175"/>
                </a:lnTo>
                <a:lnTo>
                  <a:pt x="13214" y="58122"/>
                </a:lnTo>
                <a:lnTo>
                  <a:pt x="13548" y="57505"/>
                </a:lnTo>
                <a:lnTo>
                  <a:pt x="13637" y="57364"/>
                </a:lnTo>
                <a:lnTo>
                  <a:pt x="13689" y="57312"/>
                </a:lnTo>
                <a:lnTo>
                  <a:pt x="13760" y="57276"/>
                </a:lnTo>
                <a:lnTo>
                  <a:pt x="13813" y="57312"/>
                </a:lnTo>
                <a:lnTo>
                  <a:pt x="13830" y="57347"/>
                </a:lnTo>
                <a:lnTo>
                  <a:pt x="13830" y="57382"/>
                </a:lnTo>
                <a:lnTo>
                  <a:pt x="13830" y="57417"/>
                </a:lnTo>
                <a:lnTo>
                  <a:pt x="13689" y="58140"/>
                </a:lnTo>
                <a:lnTo>
                  <a:pt x="13689" y="58140"/>
                </a:lnTo>
                <a:lnTo>
                  <a:pt x="13777" y="58052"/>
                </a:lnTo>
                <a:lnTo>
                  <a:pt x="13830" y="57999"/>
                </a:lnTo>
                <a:lnTo>
                  <a:pt x="13954" y="57646"/>
                </a:lnTo>
                <a:lnTo>
                  <a:pt x="14077" y="57276"/>
                </a:lnTo>
                <a:lnTo>
                  <a:pt x="14147" y="57100"/>
                </a:lnTo>
                <a:lnTo>
                  <a:pt x="14218" y="56924"/>
                </a:lnTo>
                <a:lnTo>
                  <a:pt x="14306" y="56783"/>
                </a:lnTo>
                <a:lnTo>
                  <a:pt x="14429" y="56642"/>
                </a:lnTo>
                <a:close/>
                <a:moveTo>
                  <a:pt x="16702" y="56854"/>
                </a:moveTo>
                <a:lnTo>
                  <a:pt x="17283" y="57823"/>
                </a:lnTo>
                <a:lnTo>
                  <a:pt x="17283" y="57717"/>
                </a:lnTo>
                <a:lnTo>
                  <a:pt x="17283" y="57646"/>
                </a:lnTo>
                <a:lnTo>
                  <a:pt x="17231" y="57505"/>
                </a:lnTo>
                <a:lnTo>
                  <a:pt x="17195" y="57364"/>
                </a:lnTo>
                <a:lnTo>
                  <a:pt x="17195" y="57294"/>
                </a:lnTo>
                <a:lnTo>
                  <a:pt x="17213" y="57206"/>
                </a:lnTo>
                <a:lnTo>
                  <a:pt x="17301" y="57294"/>
                </a:lnTo>
                <a:lnTo>
                  <a:pt x="17372" y="57382"/>
                </a:lnTo>
                <a:lnTo>
                  <a:pt x="17477" y="57576"/>
                </a:lnTo>
                <a:lnTo>
                  <a:pt x="17724" y="57981"/>
                </a:lnTo>
                <a:lnTo>
                  <a:pt x="17830" y="58175"/>
                </a:lnTo>
                <a:lnTo>
                  <a:pt x="17900" y="58263"/>
                </a:lnTo>
                <a:lnTo>
                  <a:pt x="18006" y="58369"/>
                </a:lnTo>
                <a:lnTo>
                  <a:pt x="17830" y="57752"/>
                </a:lnTo>
                <a:lnTo>
                  <a:pt x="17865" y="57734"/>
                </a:lnTo>
                <a:lnTo>
                  <a:pt x="17900" y="57734"/>
                </a:lnTo>
                <a:lnTo>
                  <a:pt x="18041" y="57946"/>
                </a:lnTo>
                <a:lnTo>
                  <a:pt x="18182" y="58175"/>
                </a:lnTo>
                <a:lnTo>
                  <a:pt x="18446" y="58651"/>
                </a:lnTo>
                <a:lnTo>
                  <a:pt x="18358" y="58668"/>
                </a:lnTo>
                <a:lnTo>
                  <a:pt x="18288" y="58668"/>
                </a:lnTo>
                <a:lnTo>
                  <a:pt x="18076" y="58580"/>
                </a:lnTo>
                <a:lnTo>
                  <a:pt x="17971" y="58527"/>
                </a:lnTo>
                <a:lnTo>
                  <a:pt x="17865" y="58474"/>
                </a:lnTo>
                <a:lnTo>
                  <a:pt x="17671" y="58333"/>
                </a:lnTo>
                <a:lnTo>
                  <a:pt x="17477" y="58193"/>
                </a:lnTo>
                <a:lnTo>
                  <a:pt x="17319" y="58016"/>
                </a:lnTo>
                <a:lnTo>
                  <a:pt x="17160" y="57840"/>
                </a:lnTo>
                <a:lnTo>
                  <a:pt x="17019" y="57664"/>
                </a:lnTo>
                <a:lnTo>
                  <a:pt x="16896" y="57453"/>
                </a:lnTo>
                <a:lnTo>
                  <a:pt x="16790" y="57241"/>
                </a:lnTo>
                <a:lnTo>
                  <a:pt x="16684" y="57030"/>
                </a:lnTo>
                <a:lnTo>
                  <a:pt x="16667" y="56959"/>
                </a:lnTo>
                <a:lnTo>
                  <a:pt x="16667" y="56871"/>
                </a:lnTo>
                <a:lnTo>
                  <a:pt x="16702" y="56854"/>
                </a:lnTo>
                <a:close/>
                <a:moveTo>
                  <a:pt x="18499" y="58316"/>
                </a:moveTo>
                <a:lnTo>
                  <a:pt x="18658" y="58422"/>
                </a:lnTo>
                <a:lnTo>
                  <a:pt x="18799" y="58527"/>
                </a:lnTo>
                <a:lnTo>
                  <a:pt x="18957" y="58651"/>
                </a:lnTo>
                <a:lnTo>
                  <a:pt x="19098" y="58809"/>
                </a:lnTo>
                <a:lnTo>
                  <a:pt x="18816" y="58809"/>
                </a:lnTo>
                <a:lnTo>
                  <a:pt x="18728" y="58792"/>
                </a:lnTo>
                <a:lnTo>
                  <a:pt x="18640" y="58739"/>
                </a:lnTo>
                <a:lnTo>
                  <a:pt x="18587" y="58668"/>
                </a:lnTo>
                <a:lnTo>
                  <a:pt x="18552" y="58580"/>
                </a:lnTo>
                <a:lnTo>
                  <a:pt x="18517" y="58474"/>
                </a:lnTo>
                <a:lnTo>
                  <a:pt x="18499" y="58316"/>
                </a:lnTo>
                <a:close/>
                <a:moveTo>
                  <a:pt x="22128" y="58175"/>
                </a:moveTo>
                <a:lnTo>
                  <a:pt x="22252" y="58210"/>
                </a:lnTo>
                <a:lnTo>
                  <a:pt x="22358" y="58263"/>
                </a:lnTo>
                <a:lnTo>
                  <a:pt x="22428" y="58333"/>
                </a:lnTo>
                <a:lnTo>
                  <a:pt x="22498" y="58404"/>
                </a:lnTo>
                <a:lnTo>
                  <a:pt x="22569" y="58510"/>
                </a:lnTo>
                <a:lnTo>
                  <a:pt x="22587" y="58563"/>
                </a:lnTo>
                <a:lnTo>
                  <a:pt x="22587" y="58615"/>
                </a:lnTo>
                <a:lnTo>
                  <a:pt x="22569" y="58739"/>
                </a:lnTo>
                <a:lnTo>
                  <a:pt x="22534" y="58844"/>
                </a:lnTo>
                <a:lnTo>
                  <a:pt x="22481" y="58950"/>
                </a:lnTo>
                <a:lnTo>
                  <a:pt x="22410" y="59038"/>
                </a:lnTo>
                <a:lnTo>
                  <a:pt x="22358" y="59073"/>
                </a:lnTo>
                <a:lnTo>
                  <a:pt x="22287" y="59109"/>
                </a:lnTo>
                <a:lnTo>
                  <a:pt x="22199" y="58651"/>
                </a:lnTo>
                <a:lnTo>
                  <a:pt x="22164" y="58422"/>
                </a:lnTo>
                <a:lnTo>
                  <a:pt x="22128" y="58175"/>
                </a:lnTo>
                <a:close/>
                <a:moveTo>
                  <a:pt x="27678" y="59514"/>
                </a:moveTo>
                <a:lnTo>
                  <a:pt x="27960" y="59637"/>
                </a:lnTo>
                <a:lnTo>
                  <a:pt x="28242" y="59761"/>
                </a:lnTo>
                <a:lnTo>
                  <a:pt x="28242" y="59813"/>
                </a:lnTo>
                <a:lnTo>
                  <a:pt x="28224" y="59831"/>
                </a:lnTo>
                <a:lnTo>
                  <a:pt x="28189" y="59849"/>
                </a:lnTo>
                <a:lnTo>
                  <a:pt x="28154" y="59866"/>
                </a:lnTo>
                <a:lnTo>
                  <a:pt x="27502" y="59990"/>
                </a:lnTo>
                <a:lnTo>
                  <a:pt x="27414" y="59990"/>
                </a:lnTo>
                <a:lnTo>
                  <a:pt x="27291" y="59972"/>
                </a:lnTo>
                <a:lnTo>
                  <a:pt x="27361" y="59831"/>
                </a:lnTo>
                <a:lnTo>
                  <a:pt x="27467" y="59725"/>
                </a:lnTo>
                <a:lnTo>
                  <a:pt x="27678" y="59514"/>
                </a:lnTo>
                <a:close/>
                <a:moveTo>
                  <a:pt x="11822" y="59461"/>
                </a:moveTo>
                <a:lnTo>
                  <a:pt x="12016" y="59479"/>
                </a:lnTo>
                <a:lnTo>
                  <a:pt x="12209" y="59514"/>
                </a:lnTo>
                <a:lnTo>
                  <a:pt x="12403" y="59549"/>
                </a:lnTo>
                <a:lnTo>
                  <a:pt x="12597" y="59602"/>
                </a:lnTo>
                <a:lnTo>
                  <a:pt x="12685" y="59655"/>
                </a:lnTo>
                <a:lnTo>
                  <a:pt x="12738" y="59725"/>
                </a:lnTo>
                <a:lnTo>
                  <a:pt x="12756" y="59813"/>
                </a:lnTo>
                <a:lnTo>
                  <a:pt x="12738" y="59919"/>
                </a:lnTo>
                <a:lnTo>
                  <a:pt x="12703" y="60007"/>
                </a:lnTo>
                <a:lnTo>
                  <a:pt x="12562" y="60254"/>
                </a:lnTo>
                <a:lnTo>
                  <a:pt x="12368" y="60166"/>
                </a:lnTo>
                <a:lnTo>
                  <a:pt x="12192" y="60060"/>
                </a:lnTo>
                <a:lnTo>
                  <a:pt x="12033" y="59937"/>
                </a:lnTo>
                <a:lnTo>
                  <a:pt x="11892" y="59813"/>
                </a:lnTo>
                <a:lnTo>
                  <a:pt x="11822" y="59743"/>
                </a:lnTo>
                <a:lnTo>
                  <a:pt x="11804" y="59690"/>
                </a:lnTo>
                <a:lnTo>
                  <a:pt x="11804" y="59584"/>
                </a:lnTo>
                <a:lnTo>
                  <a:pt x="11822" y="59461"/>
                </a:lnTo>
                <a:close/>
                <a:moveTo>
                  <a:pt x="28330" y="60113"/>
                </a:moveTo>
                <a:lnTo>
                  <a:pt x="28348" y="60131"/>
                </a:lnTo>
                <a:lnTo>
                  <a:pt x="28365" y="60166"/>
                </a:lnTo>
                <a:lnTo>
                  <a:pt x="28207" y="60271"/>
                </a:lnTo>
                <a:lnTo>
                  <a:pt x="28048" y="60360"/>
                </a:lnTo>
                <a:lnTo>
                  <a:pt x="27890" y="60430"/>
                </a:lnTo>
                <a:lnTo>
                  <a:pt x="27802" y="60448"/>
                </a:lnTo>
                <a:lnTo>
                  <a:pt x="27590" y="60448"/>
                </a:lnTo>
                <a:lnTo>
                  <a:pt x="27484" y="60430"/>
                </a:lnTo>
                <a:lnTo>
                  <a:pt x="27396" y="60377"/>
                </a:lnTo>
                <a:lnTo>
                  <a:pt x="27308" y="60289"/>
                </a:lnTo>
                <a:lnTo>
                  <a:pt x="27432" y="60236"/>
                </a:lnTo>
                <a:lnTo>
                  <a:pt x="27555" y="60183"/>
                </a:lnTo>
                <a:lnTo>
                  <a:pt x="27819" y="60131"/>
                </a:lnTo>
                <a:lnTo>
                  <a:pt x="28066" y="60113"/>
                </a:lnTo>
                <a:close/>
                <a:moveTo>
                  <a:pt x="13513" y="59655"/>
                </a:moveTo>
                <a:lnTo>
                  <a:pt x="13654" y="59690"/>
                </a:lnTo>
                <a:lnTo>
                  <a:pt x="13672" y="59831"/>
                </a:lnTo>
                <a:lnTo>
                  <a:pt x="13689" y="59990"/>
                </a:lnTo>
                <a:lnTo>
                  <a:pt x="13672" y="60307"/>
                </a:lnTo>
                <a:lnTo>
                  <a:pt x="13672" y="60377"/>
                </a:lnTo>
                <a:lnTo>
                  <a:pt x="13637" y="60448"/>
                </a:lnTo>
                <a:lnTo>
                  <a:pt x="13601" y="60500"/>
                </a:lnTo>
                <a:lnTo>
                  <a:pt x="13548" y="60536"/>
                </a:lnTo>
                <a:lnTo>
                  <a:pt x="13478" y="60553"/>
                </a:lnTo>
                <a:lnTo>
                  <a:pt x="13425" y="60553"/>
                </a:lnTo>
                <a:lnTo>
                  <a:pt x="13355" y="60536"/>
                </a:lnTo>
                <a:lnTo>
                  <a:pt x="13284" y="60500"/>
                </a:lnTo>
                <a:lnTo>
                  <a:pt x="13090" y="60360"/>
                </a:lnTo>
                <a:lnTo>
                  <a:pt x="13002" y="60271"/>
                </a:lnTo>
                <a:lnTo>
                  <a:pt x="12914" y="60166"/>
                </a:lnTo>
                <a:lnTo>
                  <a:pt x="12985" y="60025"/>
                </a:lnTo>
                <a:lnTo>
                  <a:pt x="13073" y="59901"/>
                </a:lnTo>
                <a:lnTo>
                  <a:pt x="13161" y="59796"/>
                </a:lnTo>
                <a:lnTo>
                  <a:pt x="13302" y="59708"/>
                </a:lnTo>
                <a:lnTo>
                  <a:pt x="13372" y="59672"/>
                </a:lnTo>
                <a:lnTo>
                  <a:pt x="13425" y="59655"/>
                </a:lnTo>
                <a:close/>
                <a:moveTo>
                  <a:pt x="26921" y="59443"/>
                </a:moveTo>
                <a:lnTo>
                  <a:pt x="27044" y="59461"/>
                </a:lnTo>
                <a:lnTo>
                  <a:pt x="27167" y="59479"/>
                </a:lnTo>
                <a:lnTo>
                  <a:pt x="27308" y="59514"/>
                </a:lnTo>
                <a:lnTo>
                  <a:pt x="27432" y="59567"/>
                </a:lnTo>
                <a:lnTo>
                  <a:pt x="27255" y="59761"/>
                </a:lnTo>
                <a:lnTo>
                  <a:pt x="27062" y="59954"/>
                </a:lnTo>
                <a:lnTo>
                  <a:pt x="26885" y="60131"/>
                </a:lnTo>
                <a:lnTo>
                  <a:pt x="26780" y="60201"/>
                </a:lnTo>
                <a:lnTo>
                  <a:pt x="26674" y="60271"/>
                </a:lnTo>
                <a:lnTo>
                  <a:pt x="26604" y="60307"/>
                </a:lnTo>
                <a:lnTo>
                  <a:pt x="26533" y="60342"/>
                </a:lnTo>
                <a:lnTo>
                  <a:pt x="26463" y="60360"/>
                </a:lnTo>
                <a:lnTo>
                  <a:pt x="26357" y="60342"/>
                </a:lnTo>
                <a:lnTo>
                  <a:pt x="26586" y="60007"/>
                </a:lnTo>
                <a:lnTo>
                  <a:pt x="26551" y="59990"/>
                </a:lnTo>
                <a:lnTo>
                  <a:pt x="26515" y="59990"/>
                </a:lnTo>
                <a:lnTo>
                  <a:pt x="26463" y="60025"/>
                </a:lnTo>
                <a:lnTo>
                  <a:pt x="26128" y="60289"/>
                </a:lnTo>
                <a:lnTo>
                  <a:pt x="25969" y="60412"/>
                </a:lnTo>
                <a:lnTo>
                  <a:pt x="25811" y="60571"/>
                </a:lnTo>
                <a:lnTo>
                  <a:pt x="25740" y="60624"/>
                </a:lnTo>
                <a:lnTo>
                  <a:pt x="25687" y="60659"/>
                </a:lnTo>
                <a:lnTo>
                  <a:pt x="25599" y="60694"/>
                </a:lnTo>
                <a:lnTo>
                  <a:pt x="25476" y="60712"/>
                </a:lnTo>
                <a:lnTo>
                  <a:pt x="25511" y="60606"/>
                </a:lnTo>
                <a:lnTo>
                  <a:pt x="25564" y="60518"/>
                </a:lnTo>
                <a:lnTo>
                  <a:pt x="25687" y="60360"/>
                </a:lnTo>
                <a:lnTo>
                  <a:pt x="25828" y="60219"/>
                </a:lnTo>
                <a:lnTo>
                  <a:pt x="25934" y="60060"/>
                </a:lnTo>
                <a:lnTo>
                  <a:pt x="25899" y="60025"/>
                </a:lnTo>
                <a:lnTo>
                  <a:pt x="25864" y="60025"/>
                </a:lnTo>
                <a:lnTo>
                  <a:pt x="25828" y="60060"/>
                </a:lnTo>
                <a:lnTo>
                  <a:pt x="25141" y="60712"/>
                </a:lnTo>
                <a:lnTo>
                  <a:pt x="24947" y="60870"/>
                </a:lnTo>
                <a:lnTo>
                  <a:pt x="25000" y="60659"/>
                </a:lnTo>
                <a:lnTo>
                  <a:pt x="25053" y="60500"/>
                </a:lnTo>
                <a:lnTo>
                  <a:pt x="25159" y="60342"/>
                </a:lnTo>
                <a:lnTo>
                  <a:pt x="25282" y="60166"/>
                </a:lnTo>
                <a:lnTo>
                  <a:pt x="25405" y="60042"/>
                </a:lnTo>
                <a:lnTo>
                  <a:pt x="25546" y="59937"/>
                </a:lnTo>
                <a:lnTo>
                  <a:pt x="25670" y="59849"/>
                </a:lnTo>
                <a:lnTo>
                  <a:pt x="25811" y="59761"/>
                </a:lnTo>
                <a:lnTo>
                  <a:pt x="25969" y="59672"/>
                </a:lnTo>
                <a:lnTo>
                  <a:pt x="26128" y="59620"/>
                </a:lnTo>
                <a:lnTo>
                  <a:pt x="26286" y="59567"/>
                </a:lnTo>
                <a:lnTo>
                  <a:pt x="26445" y="59514"/>
                </a:lnTo>
                <a:lnTo>
                  <a:pt x="26674" y="59461"/>
                </a:lnTo>
                <a:lnTo>
                  <a:pt x="26921" y="59443"/>
                </a:lnTo>
                <a:close/>
                <a:moveTo>
                  <a:pt x="26850" y="60465"/>
                </a:moveTo>
                <a:lnTo>
                  <a:pt x="27009" y="60483"/>
                </a:lnTo>
                <a:lnTo>
                  <a:pt x="27326" y="60553"/>
                </a:lnTo>
                <a:lnTo>
                  <a:pt x="27678" y="60624"/>
                </a:lnTo>
                <a:lnTo>
                  <a:pt x="27590" y="60747"/>
                </a:lnTo>
                <a:lnTo>
                  <a:pt x="27502" y="60835"/>
                </a:lnTo>
                <a:lnTo>
                  <a:pt x="27414" y="60906"/>
                </a:lnTo>
                <a:lnTo>
                  <a:pt x="27291" y="60941"/>
                </a:lnTo>
                <a:lnTo>
                  <a:pt x="27286" y="60946"/>
                </a:lnTo>
                <a:lnTo>
                  <a:pt x="27286" y="60946"/>
                </a:lnTo>
                <a:lnTo>
                  <a:pt x="27150" y="60870"/>
                </a:lnTo>
                <a:lnTo>
                  <a:pt x="26974" y="60835"/>
                </a:lnTo>
                <a:lnTo>
                  <a:pt x="26797" y="60800"/>
                </a:lnTo>
                <a:lnTo>
                  <a:pt x="26639" y="60747"/>
                </a:lnTo>
                <a:lnTo>
                  <a:pt x="26533" y="60730"/>
                </a:lnTo>
                <a:lnTo>
                  <a:pt x="26498" y="60694"/>
                </a:lnTo>
                <a:lnTo>
                  <a:pt x="26463" y="60624"/>
                </a:lnTo>
                <a:lnTo>
                  <a:pt x="26586" y="60553"/>
                </a:lnTo>
                <a:lnTo>
                  <a:pt x="26709" y="60483"/>
                </a:lnTo>
                <a:lnTo>
                  <a:pt x="26850" y="60465"/>
                </a:lnTo>
                <a:close/>
                <a:moveTo>
                  <a:pt x="15768" y="59690"/>
                </a:moveTo>
                <a:lnTo>
                  <a:pt x="15927" y="59743"/>
                </a:lnTo>
                <a:lnTo>
                  <a:pt x="16068" y="59831"/>
                </a:lnTo>
                <a:lnTo>
                  <a:pt x="16191" y="59919"/>
                </a:lnTo>
                <a:lnTo>
                  <a:pt x="16314" y="60025"/>
                </a:lnTo>
                <a:lnTo>
                  <a:pt x="16438" y="60166"/>
                </a:lnTo>
                <a:lnTo>
                  <a:pt x="16561" y="60307"/>
                </a:lnTo>
                <a:lnTo>
                  <a:pt x="16649" y="60465"/>
                </a:lnTo>
                <a:lnTo>
                  <a:pt x="16720" y="60641"/>
                </a:lnTo>
                <a:lnTo>
                  <a:pt x="16737" y="60730"/>
                </a:lnTo>
                <a:lnTo>
                  <a:pt x="16755" y="60818"/>
                </a:lnTo>
                <a:lnTo>
                  <a:pt x="16755" y="60906"/>
                </a:lnTo>
                <a:lnTo>
                  <a:pt x="16720" y="60994"/>
                </a:lnTo>
                <a:lnTo>
                  <a:pt x="16579" y="60941"/>
                </a:lnTo>
                <a:lnTo>
                  <a:pt x="16455" y="60870"/>
                </a:lnTo>
                <a:lnTo>
                  <a:pt x="16332" y="60782"/>
                </a:lnTo>
                <a:lnTo>
                  <a:pt x="16226" y="60712"/>
                </a:lnTo>
                <a:lnTo>
                  <a:pt x="16121" y="60624"/>
                </a:lnTo>
                <a:lnTo>
                  <a:pt x="16033" y="60518"/>
                </a:lnTo>
                <a:lnTo>
                  <a:pt x="15944" y="60430"/>
                </a:lnTo>
                <a:lnTo>
                  <a:pt x="15892" y="60324"/>
                </a:lnTo>
                <a:lnTo>
                  <a:pt x="15821" y="60183"/>
                </a:lnTo>
                <a:lnTo>
                  <a:pt x="15768" y="60025"/>
                </a:lnTo>
                <a:lnTo>
                  <a:pt x="15751" y="59866"/>
                </a:lnTo>
                <a:lnTo>
                  <a:pt x="15768" y="59690"/>
                </a:lnTo>
                <a:close/>
                <a:moveTo>
                  <a:pt x="25969" y="60853"/>
                </a:moveTo>
                <a:lnTo>
                  <a:pt x="26128" y="60870"/>
                </a:lnTo>
                <a:lnTo>
                  <a:pt x="26410" y="60906"/>
                </a:lnTo>
                <a:lnTo>
                  <a:pt x="26692" y="60923"/>
                </a:lnTo>
                <a:lnTo>
                  <a:pt x="26991" y="60941"/>
                </a:lnTo>
                <a:lnTo>
                  <a:pt x="27275" y="60957"/>
                </a:lnTo>
                <a:lnTo>
                  <a:pt x="27203" y="61029"/>
                </a:lnTo>
                <a:lnTo>
                  <a:pt x="27097" y="61082"/>
                </a:lnTo>
                <a:lnTo>
                  <a:pt x="26903" y="61188"/>
                </a:lnTo>
                <a:lnTo>
                  <a:pt x="26692" y="61276"/>
                </a:lnTo>
                <a:lnTo>
                  <a:pt x="26480" y="61346"/>
                </a:lnTo>
                <a:lnTo>
                  <a:pt x="26269" y="61399"/>
                </a:lnTo>
                <a:lnTo>
                  <a:pt x="26057" y="61452"/>
                </a:lnTo>
                <a:lnTo>
                  <a:pt x="25846" y="61469"/>
                </a:lnTo>
                <a:lnTo>
                  <a:pt x="25617" y="61487"/>
                </a:lnTo>
                <a:lnTo>
                  <a:pt x="25388" y="61487"/>
                </a:lnTo>
                <a:lnTo>
                  <a:pt x="25282" y="61469"/>
                </a:lnTo>
                <a:lnTo>
                  <a:pt x="25159" y="61452"/>
                </a:lnTo>
                <a:lnTo>
                  <a:pt x="25053" y="61417"/>
                </a:lnTo>
                <a:lnTo>
                  <a:pt x="24965" y="61364"/>
                </a:lnTo>
                <a:lnTo>
                  <a:pt x="24983" y="61311"/>
                </a:lnTo>
                <a:lnTo>
                  <a:pt x="25018" y="61276"/>
                </a:lnTo>
                <a:lnTo>
                  <a:pt x="25106" y="61276"/>
                </a:lnTo>
                <a:lnTo>
                  <a:pt x="25916" y="61293"/>
                </a:lnTo>
                <a:lnTo>
                  <a:pt x="26005" y="61311"/>
                </a:lnTo>
                <a:lnTo>
                  <a:pt x="26110" y="61311"/>
                </a:lnTo>
                <a:lnTo>
                  <a:pt x="26216" y="61276"/>
                </a:lnTo>
                <a:lnTo>
                  <a:pt x="26339" y="61240"/>
                </a:lnTo>
                <a:lnTo>
                  <a:pt x="25511" y="61117"/>
                </a:lnTo>
                <a:lnTo>
                  <a:pt x="25494" y="61064"/>
                </a:lnTo>
                <a:lnTo>
                  <a:pt x="25511" y="61029"/>
                </a:lnTo>
                <a:lnTo>
                  <a:pt x="25529" y="61011"/>
                </a:lnTo>
                <a:lnTo>
                  <a:pt x="25546" y="60994"/>
                </a:lnTo>
                <a:lnTo>
                  <a:pt x="25687" y="60923"/>
                </a:lnTo>
                <a:lnTo>
                  <a:pt x="25828" y="60870"/>
                </a:lnTo>
                <a:lnTo>
                  <a:pt x="25969" y="60853"/>
                </a:lnTo>
                <a:close/>
                <a:moveTo>
                  <a:pt x="22763" y="58862"/>
                </a:moveTo>
                <a:lnTo>
                  <a:pt x="22816" y="58915"/>
                </a:lnTo>
                <a:lnTo>
                  <a:pt x="22868" y="58968"/>
                </a:lnTo>
                <a:lnTo>
                  <a:pt x="22886" y="59021"/>
                </a:lnTo>
                <a:lnTo>
                  <a:pt x="22904" y="59091"/>
                </a:lnTo>
                <a:lnTo>
                  <a:pt x="22886" y="59162"/>
                </a:lnTo>
                <a:lnTo>
                  <a:pt x="22886" y="59232"/>
                </a:lnTo>
                <a:lnTo>
                  <a:pt x="22816" y="59373"/>
                </a:lnTo>
                <a:lnTo>
                  <a:pt x="22939" y="59391"/>
                </a:lnTo>
                <a:lnTo>
                  <a:pt x="22974" y="59391"/>
                </a:lnTo>
                <a:lnTo>
                  <a:pt x="23027" y="59408"/>
                </a:lnTo>
                <a:lnTo>
                  <a:pt x="23045" y="59443"/>
                </a:lnTo>
                <a:lnTo>
                  <a:pt x="23062" y="59479"/>
                </a:lnTo>
                <a:lnTo>
                  <a:pt x="23097" y="59549"/>
                </a:lnTo>
                <a:lnTo>
                  <a:pt x="23168" y="59743"/>
                </a:lnTo>
                <a:lnTo>
                  <a:pt x="23221" y="59937"/>
                </a:lnTo>
                <a:lnTo>
                  <a:pt x="23238" y="60113"/>
                </a:lnTo>
                <a:lnTo>
                  <a:pt x="23238" y="60307"/>
                </a:lnTo>
                <a:lnTo>
                  <a:pt x="23203" y="60483"/>
                </a:lnTo>
                <a:lnTo>
                  <a:pt x="23168" y="60659"/>
                </a:lnTo>
                <a:lnTo>
                  <a:pt x="23097" y="60835"/>
                </a:lnTo>
                <a:lnTo>
                  <a:pt x="22992" y="61011"/>
                </a:lnTo>
                <a:lnTo>
                  <a:pt x="22886" y="61188"/>
                </a:lnTo>
                <a:lnTo>
                  <a:pt x="22745" y="61346"/>
                </a:lnTo>
                <a:lnTo>
                  <a:pt x="22587" y="61487"/>
                </a:lnTo>
                <a:lnTo>
                  <a:pt x="22393" y="61628"/>
                </a:lnTo>
                <a:lnTo>
                  <a:pt x="22393" y="61628"/>
                </a:lnTo>
                <a:lnTo>
                  <a:pt x="22428" y="61487"/>
                </a:lnTo>
                <a:lnTo>
                  <a:pt x="22463" y="61381"/>
                </a:lnTo>
                <a:lnTo>
                  <a:pt x="22569" y="61152"/>
                </a:lnTo>
                <a:lnTo>
                  <a:pt x="22675" y="60941"/>
                </a:lnTo>
                <a:lnTo>
                  <a:pt x="22710" y="60818"/>
                </a:lnTo>
                <a:lnTo>
                  <a:pt x="22728" y="60694"/>
                </a:lnTo>
                <a:lnTo>
                  <a:pt x="22675" y="60730"/>
                </a:lnTo>
                <a:lnTo>
                  <a:pt x="22639" y="60765"/>
                </a:lnTo>
                <a:lnTo>
                  <a:pt x="22569" y="60870"/>
                </a:lnTo>
                <a:lnTo>
                  <a:pt x="22498" y="60959"/>
                </a:lnTo>
                <a:lnTo>
                  <a:pt x="22463" y="60976"/>
                </a:lnTo>
                <a:lnTo>
                  <a:pt x="22410" y="61011"/>
                </a:lnTo>
                <a:lnTo>
                  <a:pt x="22375" y="60976"/>
                </a:lnTo>
                <a:lnTo>
                  <a:pt x="22340" y="60941"/>
                </a:lnTo>
                <a:lnTo>
                  <a:pt x="22340" y="60888"/>
                </a:lnTo>
                <a:lnTo>
                  <a:pt x="22358" y="60712"/>
                </a:lnTo>
                <a:lnTo>
                  <a:pt x="22393" y="60536"/>
                </a:lnTo>
                <a:lnTo>
                  <a:pt x="22446" y="60377"/>
                </a:lnTo>
                <a:lnTo>
                  <a:pt x="22534" y="60201"/>
                </a:lnTo>
                <a:lnTo>
                  <a:pt x="22710" y="59849"/>
                </a:lnTo>
                <a:lnTo>
                  <a:pt x="22728" y="59743"/>
                </a:lnTo>
                <a:lnTo>
                  <a:pt x="22763" y="59620"/>
                </a:lnTo>
                <a:lnTo>
                  <a:pt x="22763" y="59620"/>
                </a:lnTo>
                <a:lnTo>
                  <a:pt x="22692" y="59655"/>
                </a:lnTo>
                <a:lnTo>
                  <a:pt x="22639" y="59690"/>
                </a:lnTo>
                <a:lnTo>
                  <a:pt x="22551" y="59778"/>
                </a:lnTo>
                <a:lnTo>
                  <a:pt x="22481" y="59866"/>
                </a:lnTo>
                <a:lnTo>
                  <a:pt x="22446" y="59901"/>
                </a:lnTo>
                <a:lnTo>
                  <a:pt x="22393" y="59937"/>
                </a:lnTo>
                <a:lnTo>
                  <a:pt x="22358" y="59919"/>
                </a:lnTo>
                <a:lnTo>
                  <a:pt x="22340" y="59901"/>
                </a:lnTo>
                <a:lnTo>
                  <a:pt x="22340" y="59831"/>
                </a:lnTo>
                <a:lnTo>
                  <a:pt x="22375" y="59567"/>
                </a:lnTo>
                <a:lnTo>
                  <a:pt x="22463" y="59320"/>
                </a:lnTo>
                <a:lnTo>
                  <a:pt x="22569" y="59091"/>
                </a:lnTo>
                <a:lnTo>
                  <a:pt x="22710" y="58880"/>
                </a:lnTo>
                <a:lnTo>
                  <a:pt x="22763" y="58862"/>
                </a:lnTo>
                <a:close/>
                <a:moveTo>
                  <a:pt x="21811" y="58281"/>
                </a:moveTo>
                <a:lnTo>
                  <a:pt x="21882" y="58422"/>
                </a:lnTo>
                <a:lnTo>
                  <a:pt x="21935" y="58545"/>
                </a:lnTo>
                <a:lnTo>
                  <a:pt x="21988" y="58686"/>
                </a:lnTo>
                <a:lnTo>
                  <a:pt x="22023" y="58827"/>
                </a:lnTo>
                <a:lnTo>
                  <a:pt x="22040" y="58968"/>
                </a:lnTo>
                <a:lnTo>
                  <a:pt x="22040" y="59126"/>
                </a:lnTo>
                <a:lnTo>
                  <a:pt x="22040" y="59267"/>
                </a:lnTo>
                <a:lnTo>
                  <a:pt x="22040" y="59426"/>
                </a:lnTo>
                <a:lnTo>
                  <a:pt x="21811" y="59338"/>
                </a:lnTo>
                <a:lnTo>
                  <a:pt x="21794" y="59443"/>
                </a:lnTo>
                <a:lnTo>
                  <a:pt x="21811" y="59532"/>
                </a:lnTo>
                <a:lnTo>
                  <a:pt x="21829" y="59620"/>
                </a:lnTo>
                <a:lnTo>
                  <a:pt x="21847" y="59708"/>
                </a:lnTo>
                <a:lnTo>
                  <a:pt x="21935" y="59884"/>
                </a:lnTo>
                <a:lnTo>
                  <a:pt x="21988" y="60060"/>
                </a:lnTo>
                <a:lnTo>
                  <a:pt x="21935" y="60042"/>
                </a:lnTo>
                <a:lnTo>
                  <a:pt x="21899" y="60025"/>
                </a:lnTo>
                <a:lnTo>
                  <a:pt x="21847" y="59972"/>
                </a:lnTo>
                <a:lnTo>
                  <a:pt x="21776" y="59831"/>
                </a:lnTo>
                <a:lnTo>
                  <a:pt x="21688" y="59708"/>
                </a:lnTo>
                <a:lnTo>
                  <a:pt x="21635" y="59637"/>
                </a:lnTo>
                <a:lnTo>
                  <a:pt x="21547" y="59602"/>
                </a:lnTo>
                <a:lnTo>
                  <a:pt x="21670" y="59919"/>
                </a:lnTo>
                <a:lnTo>
                  <a:pt x="21811" y="60236"/>
                </a:lnTo>
                <a:lnTo>
                  <a:pt x="21864" y="60395"/>
                </a:lnTo>
                <a:lnTo>
                  <a:pt x="21899" y="60553"/>
                </a:lnTo>
                <a:lnTo>
                  <a:pt x="21935" y="60730"/>
                </a:lnTo>
                <a:lnTo>
                  <a:pt x="21935" y="60906"/>
                </a:lnTo>
                <a:lnTo>
                  <a:pt x="21882" y="60870"/>
                </a:lnTo>
                <a:lnTo>
                  <a:pt x="21811" y="60818"/>
                </a:lnTo>
                <a:lnTo>
                  <a:pt x="21741" y="60694"/>
                </a:lnTo>
                <a:lnTo>
                  <a:pt x="21653" y="60571"/>
                </a:lnTo>
                <a:lnTo>
                  <a:pt x="21600" y="60518"/>
                </a:lnTo>
                <a:lnTo>
                  <a:pt x="21547" y="60465"/>
                </a:lnTo>
                <a:lnTo>
                  <a:pt x="21600" y="60641"/>
                </a:lnTo>
                <a:lnTo>
                  <a:pt x="21670" y="60800"/>
                </a:lnTo>
                <a:lnTo>
                  <a:pt x="21811" y="61117"/>
                </a:lnTo>
                <a:lnTo>
                  <a:pt x="21882" y="61276"/>
                </a:lnTo>
                <a:lnTo>
                  <a:pt x="21935" y="61434"/>
                </a:lnTo>
                <a:lnTo>
                  <a:pt x="21988" y="61593"/>
                </a:lnTo>
                <a:lnTo>
                  <a:pt x="22005" y="61787"/>
                </a:lnTo>
                <a:lnTo>
                  <a:pt x="21917" y="61769"/>
                </a:lnTo>
                <a:lnTo>
                  <a:pt x="21864" y="61734"/>
                </a:lnTo>
                <a:lnTo>
                  <a:pt x="21670" y="61593"/>
                </a:lnTo>
                <a:lnTo>
                  <a:pt x="21512" y="61417"/>
                </a:lnTo>
                <a:lnTo>
                  <a:pt x="21371" y="61205"/>
                </a:lnTo>
                <a:lnTo>
                  <a:pt x="21265" y="60994"/>
                </a:lnTo>
                <a:lnTo>
                  <a:pt x="21195" y="60765"/>
                </a:lnTo>
                <a:lnTo>
                  <a:pt x="21159" y="60518"/>
                </a:lnTo>
                <a:lnTo>
                  <a:pt x="21159" y="60289"/>
                </a:lnTo>
                <a:lnTo>
                  <a:pt x="21195" y="60042"/>
                </a:lnTo>
                <a:lnTo>
                  <a:pt x="21230" y="59937"/>
                </a:lnTo>
                <a:lnTo>
                  <a:pt x="21265" y="59831"/>
                </a:lnTo>
                <a:lnTo>
                  <a:pt x="21389" y="59620"/>
                </a:lnTo>
                <a:lnTo>
                  <a:pt x="21477" y="59443"/>
                </a:lnTo>
                <a:lnTo>
                  <a:pt x="21529" y="59250"/>
                </a:lnTo>
                <a:lnTo>
                  <a:pt x="21723" y="58510"/>
                </a:lnTo>
                <a:lnTo>
                  <a:pt x="21776" y="58404"/>
                </a:lnTo>
                <a:lnTo>
                  <a:pt x="21811" y="58281"/>
                </a:lnTo>
                <a:close/>
                <a:moveTo>
                  <a:pt x="11910" y="60342"/>
                </a:moveTo>
                <a:lnTo>
                  <a:pt x="12033" y="60360"/>
                </a:lnTo>
                <a:lnTo>
                  <a:pt x="12227" y="60377"/>
                </a:lnTo>
                <a:lnTo>
                  <a:pt x="12403" y="60412"/>
                </a:lnTo>
                <a:lnTo>
                  <a:pt x="12456" y="60624"/>
                </a:lnTo>
                <a:lnTo>
                  <a:pt x="12491" y="60730"/>
                </a:lnTo>
                <a:lnTo>
                  <a:pt x="12544" y="60818"/>
                </a:lnTo>
                <a:lnTo>
                  <a:pt x="12632" y="60888"/>
                </a:lnTo>
                <a:lnTo>
                  <a:pt x="12720" y="60959"/>
                </a:lnTo>
                <a:lnTo>
                  <a:pt x="12808" y="61011"/>
                </a:lnTo>
                <a:lnTo>
                  <a:pt x="12914" y="61047"/>
                </a:lnTo>
                <a:lnTo>
                  <a:pt x="13020" y="61029"/>
                </a:lnTo>
                <a:lnTo>
                  <a:pt x="13126" y="60994"/>
                </a:lnTo>
                <a:lnTo>
                  <a:pt x="13249" y="60923"/>
                </a:lnTo>
                <a:lnTo>
                  <a:pt x="13390" y="60870"/>
                </a:lnTo>
                <a:lnTo>
                  <a:pt x="13513" y="60853"/>
                </a:lnTo>
                <a:lnTo>
                  <a:pt x="13584" y="60870"/>
                </a:lnTo>
                <a:lnTo>
                  <a:pt x="13672" y="60888"/>
                </a:lnTo>
                <a:lnTo>
                  <a:pt x="13830" y="60959"/>
                </a:lnTo>
                <a:lnTo>
                  <a:pt x="13989" y="61047"/>
                </a:lnTo>
                <a:lnTo>
                  <a:pt x="14077" y="61100"/>
                </a:lnTo>
                <a:lnTo>
                  <a:pt x="14130" y="61170"/>
                </a:lnTo>
                <a:lnTo>
                  <a:pt x="14200" y="61240"/>
                </a:lnTo>
                <a:lnTo>
                  <a:pt x="14236" y="61329"/>
                </a:lnTo>
                <a:lnTo>
                  <a:pt x="14271" y="61399"/>
                </a:lnTo>
                <a:lnTo>
                  <a:pt x="14200" y="61452"/>
                </a:lnTo>
                <a:lnTo>
                  <a:pt x="14112" y="61487"/>
                </a:lnTo>
                <a:lnTo>
                  <a:pt x="13883" y="61575"/>
                </a:lnTo>
                <a:lnTo>
                  <a:pt x="13637" y="61646"/>
                </a:lnTo>
                <a:lnTo>
                  <a:pt x="13548" y="61646"/>
                </a:lnTo>
                <a:lnTo>
                  <a:pt x="13460" y="61628"/>
                </a:lnTo>
                <a:lnTo>
                  <a:pt x="13390" y="61575"/>
                </a:lnTo>
                <a:lnTo>
                  <a:pt x="13319" y="61487"/>
                </a:lnTo>
                <a:lnTo>
                  <a:pt x="13231" y="61346"/>
                </a:lnTo>
                <a:lnTo>
                  <a:pt x="13196" y="61329"/>
                </a:lnTo>
                <a:lnTo>
                  <a:pt x="13161" y="61329"/>
                </a:lnTo>
                <a:lnTo>
                  <a:pt x="13126" y="61346"/>
                </a:lnTo>
                <a:lnTo>
                  <a:pt x="13108" y="61364"/>
                </a:lnTo>
                <a:lnTo>
                  <a:pt x="13002" y="61804"/>
                </a:lnTo>
                <a:lnTo>
                  <a:pt x="12967" y="61892"/>
                </a:lnTo>
                <a:lnTo>
                  <a:pt x="12932" y="61998"/>
                </a:lnTo>
                <a:lnTo>
                  <a:pt x="12879" y="62069"/>
                </a:lnTo>
                <a:lnTo>
                  <a:pt x="12808" y="62157"/>
                </a:lnTo>
                <a:lnTo>
                  <a:pt x="12738" y="62209"/>
                </a:lnTo>
                <a:lnTo>
                  <a:pt x="12668" y="62262"/>
                </a:lnTo>
                <a:lnTo>
                  <a:pt x="12579" y="62315"/>
                </a:lnTo>
                <a:lnTo>
                  <a:pt x="12474" y="62350"/>
                </a:lnTo>
                <a:lnTo>
                  <a:pt x="12403" y="62368"/>
                </a:lnTo>
                <a:lnTo>
                  <a:pt x="12298" y="62368"/>
                </a:lnTo>
                <a:lnTo>
                  <a:pt x="12280" y="62086"/>
                </a:lnTo>
                <a:lnTo>
                  <a:pt x="12262" y="61822"/>
                </a:lnTo>
                <a:lnTo>
                  <a:pt x="12280" y="61663"/>
                </a:lnTo>
                <a:lnTo>
                  <a:pt x="12333" y="61505"/>
                </a:lnTo>
                <a:lnTo>
                  <a:pt x="12368" y="61434"/>
                </a:lnTo>
                <a:lnTo>
                  <a:pt x="12403" y="61364"/>
                </a:lnTo>
                <a:lnTo>
                  <a:pt x="12474" y="61293"/>
                </a:lnTo>
                <a:lnTo>
                  <a:pt x="12544" y="61240"/>
                </a:lnTo>
                <a:lnTo>
                  <a:pt x="12579" y="61205"/>
                </a:lnTo>
                <a:lnTo>
                  <a:pt x="12632" y="61170"/>
                </a:lnTo>
                <a:lnTo>
                  <a:pt x="12650" y="61117"/>
                </a:lnTo>
                <a:lnTo>
                  <a:pt x="12650" y="61047"/>
                </a:lnTo>
                <a:lnTo>
                  <a:pt x="12562" y="61011"/>
                </a:lnTo>
                <a:lnTo>
                  <a:pt x="12474" y="61011"/>
                </a:lnTo>
                <a:lnTo>
                  <a:pt x="12386" y="61029"/>
                </a:lnTo>
                <a:lnTo>
                  <a:pt x="12315" y="61064"/>
                </a:lnTo>
                <a:lnTo>
                  <a:pt x="12139" y="61152"/>
                </a:lnTo>
                <a:lnTo>
                  <a:pt x="11980" y="61240"/>
                </a:lnTo>
                <a:lnTo>
                  <a:pt x="11769" y="61293"/>
                </a:lnTo>
                <a:lnTo>
                  <a:pt x="11663" y="61329"/>
                </a:lnTo>
                <a:lnTo>
                  <a:pt x="11452" y="61329"/>
                </a:lnTo>
                <a:lnTo>
                  <a:pt x="11346" y="61311"/>
                </a:lnTo>
                <a:lnTo>
                  <a:pt x="11223" y="61276"/>
                </a:lnTo>
                <a:lnTo>
                  <a:pt x="11117" y="61223"/>
                </a:lnTo>
                <a:lnTo>
                  <a:pt x="11205" y="61011"/>
                </a:lnTo>
                <a:lnTo>
                  <a:pt x="11311" y="60818"/>
                </a:lnTo>
                <a:lnTo>
                  <a:pt x="11434" y="60641"/>
                </a:lnTo>
                <a:lnTo>
                  <a:pt x="11593" y="60465"/>
                </a:lnTo>
                <a:lnTo>
                  <a:pt x="11699" y="60412"/>
                </a:lnTo>
                <a:lnTo>
                  <a:pt x="11804" y="60360"/>
                </a:lnTo>
                <a:lnTo>
                  <a:pt x="11910" y="60342"/>
                </a:lnTo>
                <a:close/>
                <a:moveTo>
                  <a:pt x="24331" y="62245"/>
                </a:moveTo>
                <a:lnTo>
                  <a:pt x="24613" y="62280"/>
                </a:lnTo>
                <a:lnTo>
                  <a:pt x="24806" y="62333"/>
                </a:lnTo>
                <a:lnTo>
                  <a:pt x="25000" y="62403"/>
                </a:lnTo>
                <a:lnTo>
                  <a:pt x="25071" y="62456"/>
                </a:lnTo>
                <a:lnTo>
                  <a:pt x="25159" y="62509"/>
                </a:lnTo>
                <a:lnTo>
                  <a:pt x="25229" y="62579"/>
                </a:lnTo>
                <a:lnTo>
                  <a:pt x="25300" y="62650"/>
                </a:lnTo>
                <a:lnTo>
                  <a:pt x="24560" y="63073"/>
                </a:lnTo>
                <a:lnTo>
                  <a:pt x="24489" y="63108"/>
                </a:lnTo>
                <a:lnTo>
                  <a:pt x="24419" y="63090"/>
                </a:lnTo>
                <a:lnTo>
                  <a:pt x="24348" y="63073"/>
                </a:lnTo>
                <a:lnTo>
                  <a:pt x="24278" y="63020"/>
                </a:lnTo>
                <a:lnTo>
                  <a:pt x="24313" y="62967"/>
                </a:lnTo>
                <a:lnTo>
                  <a:pt x="24348" y="62932"/>
                </a:lnTo>
                <a:lnTo>
                  <a:pt x="24436" y="62879"/>
                </a:lnTo>
                <a:lnTo>
                  <a:pt x="24525" y="62808"/>
                </a:lnTo>
                <a:lnTo>
                  <a:pt x="24560" y="62773"/>
                </a:lnTo>
                <a:lnTo>
                  <a:pt x="24595" y="62720"/>
                </a:lnTo>
                <a:lnTo>
                  <a:pt x="24436" y="62756"/>
                </a:lnTo>
                <a:lnTo>
                  <a:pt x="24296" y="62808"/>
                </a:lnTo>
                <a:lnTo>
                  <a:pt x="24155" y="62861"/>
                </a:lnTo>
                <a:lnTo>
                  <a:pt x="23996" y="62914"/>
                </a:lnTo>
                <a:lnTo>
                  <a:pt x="23855" y="62949"/>
                </a:lnTo>
                <a:lnTo>
                  <a:pt x="23697" y="62985"/>
                </a:lnTo>
                <a:lnTo>
                  <a:pt x="23520" y="63002"/>
                </a:lnTo>
                <a:lnTo>
                  <a:pt x="23327" y="62985"/>
                </a:lnTo>
                <a:lnTo>
                  <a:pt x="23626" y="62738"/>
                </a:lnTo>
                <a:lnTo>
                  <a:pt x="23520" y="62738"/>
                </a:lnTo>
                <a:lnTo>
                  <a:pt x="23450" y="62756"/>
                </a:lnTo>
                <a:lnTo>
                  <a:pt x="23291" y="62808"/>
                </a:lnTo>
                <a:lnTo>
                  <a:pt x="23080" y="62897"/>
                </a:lnTo>
                <a:lnTo>
                  <a:pt x="22851" y="62967"/>
                </a:lnTo>
                <a:lnTo>
                  <a:pt x="22639" y="63037"/>
                </a:lnTo>
                <a:lnTo>
                  <a:pt x="22393" y="63073"/>
                </a:lnTo>
                <a:lnTo>
                  <a:pt x="22340" y="63073"/>
                </a:lnTo>
                <a:lnTo>
                  <a:pt x="22234" y="63037"/>
                </a:lnTo>
                <a:lnTo>
                  <a:pt x="22516" y="62773"/>
                </a:lnTo>
                <a:lnTo>
                  <a:pt x="22657" y="62650"/>
                </a:lnTo>
                <a:lnTo>
                  <a:pt x="22798" y="62544"/>
                </a:lnTo>
                <a:lnTo>
                  <a:pt x="22939" y="62438"/>
                </a:lnTo>
                <a:lnTo>
                  <a:pt x="23097" y="62368"/>
                </a:lnTo>
                <a:lnTo>
                  <a:pt x="23274" y="62315"/>
                </a:lnTo>
                <a:lnTo>
                  <a:pt x="23467" y="62280"/>
                </a:lnTo>
                <a:lnTo>
                  <a:pt x="23749" y="62262"/>
                </a:lnTo>
                <a:lnTo>
                  <a:pt x="24049" y="62245"/>
                </a:lnTo>
                <a:close/>
                <a:moveTo>
                  <a:pt x="25494" y="62808"/>
                </a:moveTo>
                <a:lnTo>
                  <a:pt x="25635" y="62949"/>
                </a:lnTo>
                <a:lnTo>
                  <a:pt x="25740" y="63108"/>
                </a:lnTo>
                <a:lnTo>
                  <a:pt x="25828" y="63284"/>
                </a:lnTo>
                <a:lnTo>
                  <a:pt x="25846" y="63372"/>
                </a:lnTo>
                <a:lnTo>
                  <a:pt x="25864" y="63460"/>
                </a:lnTo>
                <a:lnTo>
                  <a:pt x="25828" y="63496"/>
                </a:lnTo>
                <a:lnTo>
                  <a:pt x="25793" y="63496"/>
                </a:lnTo>
                <a:lnTo>
                  <a:pt x="24965" y="63161"/>
                </a:lnTo>
                <a:lnTo>
                  <a:pt x="25018" y="63090"/>
                </a:lnTo>
                <a:lnTo>
                  <a:pt x="25088" y="63037"/>
                </a:lnTo>
                <a:lnTo>
                  <a:pt x="25229" y="62967"/>
                </a:lnTo>
                <a:lnTo>
                  <a:pt x="25370" y="62897"/>
                </a:lnTo>
                <a:lnTo>
                  <a:pt x="25441" y="62861"/>
                </a:lnTo>
                <a:lnTo>
                  <a:pt x="25494" y="62808"/>
                </a:lnTo>
                <a:close/>
                <a:moveTo>
                  <a:pt x="24190" y="63337"/>
                </a:moveTo>
                <a:lnTo>
                  <a:pt x="24296" y="63372"/>
                </a:lnTo>
                <a:lnTo>
                  <a:pt x="24401" y="63407"/>
                </a:lnTo>
                <a:lnTo>
                  <a:pt x="24630" y="63513"/>
                </a:lnTo>
                <a:lnTo>
                  <a:pt x="24525" y="63566"/>
                </a:lnTo>
                <a:lnTo>
                  <a:pt x="24436" y="63601"/>
                </a:lnTo>
                <a:lnTo>
                  <a:pt x="24366" y="63619"/>
                </a:lnTo>
                <a:lnTo>
                  <a:pt x="24313" y="63619"/>
                </a:lnTo>
                <a:lnTo>
                  <a:pt x="24278" y="63584"/>
                </a:lnTo>
                <a:lnTo>
                  <a:pt x="24243" y="63531"/>
                </a:lnTo>
                <a:lnTo>
                  <a:pt x="24207" y="63443"/>
                </a:lnTo>
                <a:lnTo>
                  <a:pt x="24190" y="63337"/>
                </a:lnTo>
                <a:close/>
                <a:moveTo>
                  <a:pt x="22428" y="63319"/>
                </a:moveTo>
                <a:lnTo>
                  <a:pt x="22569" y="63337"/>
                </a:lnTo>
                <a:lnTo>
                  <a:pt x="22692" y="63407"/>
                </a:lnTo>
                <a:lnTo>
                  <a:pt x="22816" y="63496"/>
                </a:lnTo>
                <a:lnTo>
                  <a:pt x="22939" y="63601"/>
                </a:lnTo>
                <a:lnTo>
                  <a:pt x="23027" y="63725"/>
                </a:lnTo>
                <a:lnTo>
                  <a:pt x="23080" y="63866"/>
                </a:lnTo>
                <a:lnTo>
                  <a:pt x="23080" y="63866"/>
                </a:lnTo>
                <a:lnTo>
                  <a:pt x="22921" y="63848"/>
                </a:lnTo>
                <a:lnTo>
                  <a:pt x="22763" y="63830"/>
                </a:lnTo>
                <a:lnTo>
                  <a:pt x="22622" y="63777"/>
                </a:lnTo>
                <a:lnTo>
                  <a:pt x="22498" y="63725"/>
                </a:lnTo>
                <a:lnTo>
                  <a:pt x="22393" y="63672"/>
                </a:lnTo>
                <a:lnTo>
                  <a:pt x="22287" y="63584"/>
                </a:lnTo>
                <a:lnTo>
                  <a:pt x="22217" y="63496"/>
                </a:lnTo>
                <a:lnTo>
                  <a:pt x="22146" y="63372"/>
                </a:lnTo>
                <a:lnTo>
                  <a:pt x="22217" y="63355"/>
                </a:lnTo>
                <a:lnTo>
                  <a:pt x="22287" y="63337"/>
                </a:lnTo>
                <a:lnTo>
                  <a:pt x="22428" y="63319"/>
                </a:lnTo>
                <a:close/>
                <a:moveTo>
                  <a:pt x="17971" y="62985"/>
                </a:moveTo>
                <a:lnTo>
                  <a:pt x="18059" y="63143"/>
                </a:lnTo>
                <a:lnTo>
                  <a:pt x="18112" y="63302"/>
                </a:lnTo>
                <a:lnTo>
                  <a:pt x="18164" y="63478"/>
                </a:lnTo>
                <a:lnTo>
                  <a:pt x="18200" y="63672"/>
                </a:lnTo>
                <a:lnTo>
                  <a:pt x="18200" y="63707"/>
                </a:lnTo>
                <a:lnTo>
                  <a:pt x="18182" y="63760"/>
                </a:lnTo>
                <a:lnTo>
                  <a:pt x="18129" y="63918"/>
                </a:lnTo>
                <a:lnTo>
                  <a:pt x="17935" y="63672"/>
                </a:lnTo>
                <a:lnTo>
                  <a:pt x="17794" y="63460"/>
                </a:lnTo>
                <a:lnTo>
                  <a:pt x="17742" y="63390"/>
                </a:lnTo>
                <a:lnTo>
                  <a:pt x="17724" y="63319"/>
                </a:lnTo>
                <a:lnTo>
                  <a:pt x="17724" y="63249"/>
                </a:lnTo>
                <a:lnTo>
                  <a:pt x="17724" y="63196"/>
                </a:lnTo>
                <a:lnTo>
                  <a:pt x="17759" y="63143"/>
                </a:lnTo>
                <a:lnTo>
                  <a:pt x="17812" y="63090"/>
                </a:lnTo>
                <a:lnTo>
                  <a:pt x="17971" y="62985"/>
                </a:lnTo>
                <a:close/>
                <a:moveTo>
                  <a:pt x="19063" y="63531"/>
                </a:moveTo>
                <a:lnTo>
                  <a:pt x="19098" y="63654"/>
                </a:lnTo>
                <a:lnTo>
                  <a:pt x="19081" y="63742"/>
                </a:lnTo>
                <a:lnTo>
                  <a:pt x="19045" y="63830"/>
                </a:lnTo>
                <a:lnTo>
                  <a:pt x="18940" y="63918"/>
                </a:lnTo>
                <a:lnTo>
                  <a:pt x="18957" y="63795"/>
                </a:lnTo>
                <a:lnTo>
                  <a:pt x="18975" y="63707"/>
                </a:lnTo>
                <a:lnTo>
                  <a:pt x="19010" y="63619"/>
                </a:lnTo>
                <a:lnTo>
                  <a:pt x="19063" y="63531"/>
                </a:lnTo>
                <a:close/>
                <a:moveTo>
                  <a:pt x="23344" y="63319"/>
                </a:moveTo>
                <a:lnTo>
                  <a:pt x="23503" y="63337"/>
                </a:lnTo>
                <a:lnTo>
                  <a:pt x="23644" y="63372"/>
                </a:lnTo>
                <a:lnTo>
                  <a:pt x="23785" y="63443"/>
                </a:lnTo>
                <a:lnTo>
                  <a:pt x="23908" y="63531"/>
                </a:lnTo>
                <a:lnTo>
                  <a:pt x="24014" y="63637"/>
                </a:lnTo>
                <a:lnTo>
                  <a:pt x="24102" y="63760"/>
                </a:lnTo>
                <a:lnTo>
                  <a:pt x="24014" y="63848"/>
                </a:lnTo>
                <a:lnTo>
                  <a:pt x="23908" y="63901"/>
                </a:lnTo>
                <a:lnTo>
                  <a:pt x="23802" y="63936"/>
                </a:lnTo>
                <a:lnTo>
                  <a:pt x="23679" y="63954"/>
                </a:lnTo>
                <a:lnTo>
                  <a:pt x="23591" y="63954"/>
                </a:lnTo>
                <a:lnTo>
                  <a:pt x="23503" y="63936"/>
                </a:lnTo>
                <a:lnTo>
                  <a:pt x="23415" y="63901"/>
                </a:lnTo>
                <a:lnTo>
                  <a:pt x="23344" y="63848"/>
                </a:lnTo>
                <a:lnTo>
                  <a:pt x="23238" y="63742"/>
                </a:lnTo>
                <a:lnTo>
                  <a:pt x="23150" y="63637"/>
                </a:lnTo>
                <a:lnTo>
                  <a:pt x="23062" y="63513"/>
                </a:lnTo>
                <a:lnTo>
                  <a:pt x="22992" y="63372"/>
                </a:lnTo>
                <a:lnTo>
                  <a:pt x="23186" y="63337"/>
                </a:lnTo>
                <a:lnTo>
                  <a:pt x="23344" y="63319"/>
                </a:lnTo>
                <a:close/>
                <a:moveTo>
                  <a:pt x="18658" y="63161"/>
                </a:moveTo>
                <a:lnTo>
                  <a:pt x="18728" y="63196"/>
                </a:lnTo>
                <a:lnTo>
                  <a:pt x="18763" y="63249"/>
                </a:lnTo>
                <a:lnTo>
                  <a:pt x="18799" y="63302"/>
                </a:lnTo>
                <a:lnTo>
                  <a:pt x="18834" y="63425"/>
                </a:lnTo>
                <a:lnTo>
                  <a:pt x="18834" y="63548"/>
                </a:lnTo>
                <a:lnTo>
                  <a:pt x="18816" y="63654"/>
                </a:lnTo>
                <a:lnTo>
                  <a:pt x="18781" y="63760"/>
                </a:lnTo>
                <a:lnTo>
                  <a:pt x="18711" y="63848"/>
                </a:lnTo>
                <a:lnTo>
                  <a:pt x="18640" y="63936"/>
                </a:lnTo>
                <a:lnTo>
                  <a:pt x="18605" y="63954"/>
                </a:lnTo>
                <a:lnTo>
                  <a:pt x="18570" y="63971"/>
                </a:lnTo>
                <a:lnTo>
                  <a:pt x="18534" y="63971"/>
                </a:lnTo>
                <a:lnTo>
                  <a:pt x="18499" y="63954"/>
                </a:lnTo>
                <a:lnTo>
                  <a:pt x="18464" y="63883"/>
                </a:lnTo>
                <a:lnTo>
                  <a:pt x="18482" y="63830"/>
                </a:lnTo>
                <a:lnTo>
                  <a:pt x="18534" y="63725"/>
                </a:lnTo>
                <a:lnTo>
                  <a:pt x="18570" y="63619"/>
                </a:lnTo>
                <a:lnTo>
                  <a:pt x="18570" y="63496"/>
                </a:lnTo>
                <a:lnTo>
                  <a:pt x="18570" y="63390"/>
                </a:lnTo>
                <a:lnTo>
                  <a:pt x="18570" y="63161"/>
                </a:lnTo>
                <a:close/>
                <a:moveTo>
                  <a:pt x="15715" y="65892"/>
                </a:moveTo>
                <a:lnTo>
                  <a:pt x="15751" y="65944"/>
                </a:lnTo>
                <a:lnTo>
                  <a:pt x="15768" y="65962"/>
                </a:lnTo>
                <a:lnTo>
                  <a:pt x="15751" y="65997"/>
                </a:lnTo>
                <a:lnTo>
                  <a:pt x="15733" y="66015"/>
                </a:lnTo>
                <a:lnTo>
                  <a:pt x="15698" y="66015"/>
                </a:lnTo>
                <a:lnTo>
                  <a:pt x="15486" y="65997"/>
                </a:lnTo>
                <a:lnTo>
                  <a:pt x="15592" y="65927"/>
                </a:lnTo>
                <a:lnTo>
                  <a:pt x="15645" y="65892"/>
                </a:lnTo>
                <a:close/>
                <a:moveTo>
                  <a:pt x="19116" y="65539"/>
                </a:moveTo>
                <a:lnTo>
                  <a:pt x="19204" y="65557"/>
                </a:lnTo>
                <a:lnTo>
                  <a:pt x="19239" y="65575"/>
                </a:lnTo>
                <a:lnTo>
                  <a:pt x="19274" y="65610"/>
                </a:lnTo>
                <a:lnTo>
                  <a:pt x="19327" y="65698"/>
                </a:lnTo>
                <a:lnTo>
                  <a:pt x="19186" y="65892"/>
                </a:lnTo>
                <a:lnTo>
                  <a:pt x="18975" y="66138"/>
                </a:lnTo>
                <a:lnTo>
                  <a:pt x="18746" y="66385"/>
                </a:lnTo>
                <a:lnTo>
                  <a:pt x="18499" y="66614"/>
                </a:lnTo>
                <a:lnTo>
                  <a:pt x="18358" y="66455"/>
                </a:lnTo>
                <a:lnTo>
                  <a:pt x="18235" y="66297"/>
                </a:lnTo>
                <a:lnTo>
                  <a:pt x="18200" y="66209"/>
                </a:lnTo>
                <a:lnTo>
                  <a:pt x="18164" y="66103"/>
                </a:lnTo>
                <a:lnTo>
                  <a:pt x="18147" y="65997"/>
                </a:lnTo>
                <a:lnTo>
                  <a:pt x="18147" y="65892"/>
                </a:lnTo>
                <a:lnTo>
                  <a:pt x="18217" y="65839"/>
                </a:lnTo>
                <a:lnTo>
                  <a:pt x="18305" y="65804"/>
                </a:lnTo>
                <a:lnTo>
                  <a:pt x="19010" y="65557"/>
                </a:lnTo>
                <a:lnTo>
                  <a:pt x="19116" y="65539"/>
                </a:lnTo>
                <a:close/>
                <a:moveTo>
                  <a:pt x="19451" y="66297"/>
                </a:moveTo>
                <a:lnTo>
                  <a:pt x="19503" y="66350"/>
                </a:lnTo>
                <a:lnTo>
                  <a:pt x="19503" y="66420"/>
                </a:lnTo>
                <a:lnTo>
                  <a:pt x="19486" y="66473"/>
                </a:lnTo>
                <a:lnTo>
                  <a:pt x="19468" y="66543"/>
                </a:lnTo>
                <a:lnTo>
                  <a:pt x="19415" y="66632"/>
                </a:lnTo>
                <a:lnTo>
                  <a:pt x="19345" y="66720"/>
                </a:lnTo>
                <a:lnTo>
                  <a:pt x="19310" y="66737"/>
                </a:lnTo>
                <a:lnTo>
                  <a:pt x="19257" y="66737"/>
                </a:lnTo>
                <a:lnTo>
                  <a:pt x="19221" y="66720"/>
                </a:lnTo>
                <a:lnTo>
                  <a:pt x="19186" y="66684"/>
                </a:lnTo>
                <a:lnTo>
                  <a:pt x="19151" y="66614"/>
                </a:lnTo>
                <a:lnTo>
                  <a:pt x="19151" y="66561"/>
                </a:lnTo>
                <a:lnTo>
                  <a:pt x="19169" y="66491"/>
                </a:lnTo>
                <a:lnTo>
                  <a:pt x="19204" y="66438"/>
                </a:lnTo>
                <a:lnTo>
                  <a:pt x="19310" y="66350"/>
                </a:lnTo>
                <a:lnTo>
                  <a:pt x="19380" y="66314"/>
                </a:lnTo>
                <a:lnTo>
                  <a:pt x="19451" y="66297"/>
                </a:lnTo>
                <a:close/>
                <a:moveTo>
                  <a:pt x="15557" y="66755"/>
                </a:moveTo>
                <a:lnTo>
                  <a:pt x="15575" y="66773"/>
                </a:lnTo>
                <a:lnTo>
                  <a:pt x="15610" y="66808"/>
                </a:lnTo>
                <a:lnTo>
                  <a:pt x="15486" y="66843"/>
                </a:lnTo>
                <a:lnTo>
                  <a:pt x="15469" y="66790"/>
                </a:lnTo>
                <a:lnTo>
                  <a:pt x="15557" y="66755"/>
                </a:lnTo>
                <a:close/>
                <a:moveTo>
                  <a:pt x="19873" y="65944"/>
                </a:moveTo>
                <a:lnTo>
                  <a:pt x="19961" y="65962"/>
                </a:lnTo>
                <a:lnTo>
                  <a:pt x="20014" y="65997"/>
                </a:lnTo>
                <a:lnTo>
                  <a:pt x="20067" y="66050"/>
                </a:lnTo>
                <a:lnTo>
                  <a:pt x="20085" y="66121"/>
                </a:lnTo>
                <a:lnTo>
                  <a:pt x="20102" y="66174"/>
                </a:lnTo>
                <a:lnTo>
                  <a:pt x="20155" y="66332"/>
                </a:lnTo>
                <a:lnTo>
                  <a:pt x="20173" y="66491"/>
                </a:lnTo>
                <a:lnTo>
                  <a:pt x="20173" y="66649"/>
                </a:lnTo>
                <a:lnTo>
                  <a:pt x="20173" y="66808"/>
                </a:lnTo>
                <a:lnTo>
                  <a:pt x="20155" y="66913"/>
                </a:lnTo>
                <a:lnTo>
                  <a:pt x="20120" y="67002"/>
                </a:lnTo>
                <a:lnTo>
                  <a:pt x="20050" y="67072"/>
                </a:lnTo>
                <a:lnTo>
                  <a:pt x="19979" y="67143"/>
                </a:lnTo>
                <a:lnTo>
                  <a:pt x="19909" y="67160"/>
                </a:lnTo>
                <a:lnTo>
                  <a:pt x="19838" y="67178"/>
                </a:lnTo>
                <a:lnTo>
                  <a:pt x="19838" y="67090"/>
                </a:lnTo>
                <a:lnTo>
                  <a:pt x="19838" y="67037"/>
                </a:lnTo>
                <a:lnTo>
                  <a:pt x="19909" y="66773"/>
                </a:lnTo>
                <a:lnTo>
                  <a:pt x="19944" y="66684"/>
                </a:lnTo>
                <a:lnTo>
                  <a:pt x="19961" y="66579"/>
                </a:lnTo>
                <a:lnTo>
                  <a:pt x="19961" y="66491"/>
                </a:lnTo>
                <a:lnTo>
                  <a:pt x="19944" y="66420"/>
                </a:lnTo>
                <a:lnTo>
                  <a:pt x="19926" y="66332"/>
                </a:lnTo>
                <a:lnTo>
                  <a:pt x="19873" y="66262"/>
                </a:lnTo>
                <a:lnTo>
                  <a:pt x="19803" y="66191"/>
                </a:lnTo>
                <a:lnTo>
                  <a:pt x="19715" y="66138"/>
                </a:lnTo>
                <a:lnTo>
                  <a:pt x="19591" y="66015"/>
                </a:lnTo>
                <a:lnTo>
                  <a:pt x="19697" y="65962"/>
                </a:lnTo>
                <a:lnTo>
                  <a:pt x="19785" y="65944"/>
                </a:lnTo>
                <a:close/>
                <a:moveTo>
                  <a:pt x="19732" y="66808"/>
                </a:moveTo>
                <a:lnTo>
                  <a:pt x="19644" y="67037"/>
                </a:lnTo>
                <a:lnTo>
                  <a:pt x="19591" y="67125"/>
                </a:lnTo>
                <a:lnTo>
                  <a:pt x="19521" y="67213"/>
                </a:lnTo>
                <a:lnTo>
                  <a:pt x="19345" y="67160"/>
                </a:lnTo>
                <a:lnTo>
                  <a:pt x="19221" y="67125"/>
                </a:lnTo>
                <a:lnTo>
                  <a:pt x="19133" y="67054"/>
                </a:lnTo>
                <a:lnTo>
                  <a:pt x="19010" y="66913"/>
                </a:lnTo>
                <a:lnTo>
                  <a:pt x="19063" y="66878"/>
                </a:lnTo>
                <a:lnTo>
                  <a:pt x="19116" y="66878"/>
                </a:lnTo>
                <a:lnTo>
                  <a:pt x="19169" y="66896"/>
                </a:lnTo>
                <a:lnTo>
                  <a:pt x="19221" y="66896"/>
                </a:lnTo>
                <a:lnTo>
                  <a:pt x="19451" y="66878"/>
                </a:lnTo>
                <a:lnTo>
                  <a:pt x="19732" y="66808"/>
                </a:lnTo>
                <a:close/>
                <a:moveTo>
                  <a:pt x="25159" y="65434"/>
                </a:moveTo>
                <a:lnTo>
                  <a:pt x="25265" y="65451"/>
                </a:lnTo>
                <a:lnTo>
                  <a:pt x="25388" y="65469"/>
                </a:lnTo>
                <a:lnTo>
                  <a:pt x="25617" y="65522"/>
                </a:lnTo>
                <a:lnTo>
                  <a:pt x="25864" y="65627"/>
                </a:lnTo>
                <a:lnTo>
                  <a:pt x="26093" y="65768"/>
                </a:lnTo>
                <a:lnTo>
                  <a:pt x="26322" y="65944"/>
                </a:lnTo>
                <a:lnTo>
                  <a:pt x="26515" y="66138"/>
                </a:lnTo>
                <a:lnTo>
                  <a:pt x="26692" y="66350"/>
                </a:lnTo>
                <a:lnTo>
                  <a:pt x="26780" y="66491"/>
                </a:lnTo>
                <a:lnTo>
                  <a:pt x="26868" y="66632"/>
                </a:lnTo>
                <a:lnTo>
                  <a:pt x="26938" y="66773"/>
                </a:lnTo>
                <a:lnTo>
                  <a:pt x="26991" y="66931"/>
                </a:lnTo>
                <a:lnTo>
                  <a:pt x="27044" y="67072"/>
                </a:lnTo>
                <a:lnTo>
                  <a:pt x="27079" y="67231"/>
                </a:lnTo>
                <a:lnTo>
                  <a:pt x="27097" y="67389"/>
                </a:lnTo>
                <a:lnTo>
                  <a:pt x="27114" y="67565"/>
                </a:lnTo>
                <a:lnTo>
                  <a:pt x="27114" y="67724"/>
                </a:lnTo>
                <a:lnTo>
                  <a:pt x="27114" y="67882"/>
                </a:lnTo>
                <a:lnTo>
                  <a:pt x="27097" y="68041"/>
                </a:lnTo>
                <a:lnTo>
                  <a:pt x="27044" y="68200"/>
                </a:lnTo>
                <a:lnTo>
                  <a:pt x="27009" y="68376"/>
                </a:lnTo>
                <a:lnTo>
                  <a:pt x="26938" y="68534"/>
                </a:lnTo>
                <a:lnTo>
                  <a:pt x="26850" y="68693"/>
                </a:lnTo>
                <a:lnTo>
                  <a:pt x="26762" y="68834"/>
                </a:lnTo>
                <a:lnTo>
                  <a:pt x="26621" y="68640"/>
                </a:lnTo>
                <a:lnTo>
                  <a:pt x="26480" y="68358"/>
                </a:lnTo>
                <a:lnTo>
                  <a:pt x="26322" y="68041"/>
                </a:lnTo>
                <a:lnTo>
                  <a:pt x="26216" y="67742"/>
                </a:lnTo>
                <a:lnTo>
                  <a:pt x="26269" y="67724"/>
                </a:lnTo>
                <a:lnTo>
                  <a:pt x="26304" y="67742"/>
                </a:lnTo>
                <a:lnTo>
                  <a:pt x="26374" y="67794"/>
                </a:lnTo>
                <a:lnTo>
                  <a:pt x="26551" y="67918"/>
                </a:lnTo>
                <a:lnTo>
                  <a:pt x="26533" y="67830"/>
                </a:lnTo>
                <a:lnTo>
                  <a:pt x="26498" y="67724"/>
                </a:lnTo>
                <a:lnTo>
                  <a:pt x="26463" y="67636"/>
                </a:lnTo>
                <a:lnTo>
                  <a:pt x="26392" y="67565"/>
                </a:lnTo>
                <a:lnTo>
                  <a:pt x="26286" y="67477"/>
                </a:lnTo>
                <a:lnTo>
                  <a:pt x="26181" y="67424"/>
                </a:lnTo>
                <a:lnTo>
                  <a:pt x="26040" y="67372"/>
                </a:lnTo>
                <a:lnTo>
                  <a:pt x="25881" y="67319"/>
                </a:lnTo>
                <a:lnTo>
                  <a:pt x="25775" y="67107"/>
                </a:lnTo>
                <a:lnTo>
                  <a:pt x="25723" y="66861"/>
                </a:lnTo>
                <a:lnTo>
                  <a:pt x="25758" y="66825"/>
                </a:lnTo>
                <a:lnTo>
                  <a:pt x="25811" y="66825"/>
                </a:lnTo>
                <a:lnTo>
                  <a:pt x="25846" y="66843"/>
                </a:lnTo>
                <a:lnTo>
                  <a:pt x="25881" y="66861"/>
                </a:lnTo>
                <a:lnTo>
                  <a:pt x="26374" y="67195"/>
                </a:lnTo>
                <a:lnTo>
                  <a:pt x="26639" y="67389"/>
                </a:lnTo>
                <a:lnTo>
                  <a:pt x="26674" y="67354"/>
                </a:lnTo>
                <a:lnTo>
                  <a:pt x="26656" y="67319"/>
                </a:lnTo>
                <a:lnTo>
                  <a:pt x="26621" y="67266"/>
                </a:lnTo>
                <a:lnTo>
                  <a:pt x="26392" y="66984"/>
                </a:lnTo>
                <a:lnTo>
                  <a:pt x="26251" y="66843"/>
                </a:lnTo>
                <a:lnTo>
                  <a:pt x="26110" y="66737"/>
                </a:lnTo>
                <a:lnTo>
                  <a:pt x="25934" y="66632"/>
                </a:lnTo>
                <a:lnTo>
                  <a:pt x="25758" y="66561"/>
                </a:lnTo>
                <a:lnTo>
                  <a:pt x="25652" y="66526"/>
                </a:lnTo>
                <a:lnTo>
                  <a:pt x="25564" y="66491"/>
                </a:lnTo>
                <a:lnTo>
                  <a:pt x="25476" y="66420"/>
                </a:lnTo>
                <a:lnTo>
                  <a:pt x="25423" y="66350"/>
                </a:lnTo>
                <a:lnTo>
                  <a:pt x="25370" y="66279"/>
                </a:lnTo>
                <a:lnTo>
                  <a:pt x="25335" y="66174"/>
                </a:lnTo>
                <a:lnTo>
                  <a:pt x="25300" y="66068"/>
                </a:lnTo>
                <a:lnTo>
                  <a:pt x="25282" y="65944"/>
                </a:lnTo>
                <a:lnTo>
                  <a:pt x="25388" y="65980"/>
                </a:lnTo>
                <a:lnTo>
                  <a:pt x="25458" y="66033"/>
                </a:lnTo>
                <a:lnTo>
                  <a:pt x="25617" y="66121"/>
                </a:lnTo>
                <a:lnTo>
                  <a:pt x="25758" y="66226"/>
                </a:lnTo>
                <a:lnTo>
                  <a:pt x="25916" y="66314"/>
                </a:lnTo>
                <a:lnTo>
                  <a:pt x="25934" y="66279"/>
                </a:lnTo>
                <a:lnTo>
                  <a:pt x="25916" y="66244"/>
                </a:lnTo>
                <a:lnTo>
                  <a:pt x="25864" y="66191"/>
                </a:lnTo>
                <a:lnTo>
                  <a:pt x="25687" y="66033"/>
                </a:lnTo>
                <a:lnTo>
                  <a:pt x="25511" y="65874"/>
                </a:lnTo>
                <a:lnTo>
                  <a:pt x="25335" y="65733"/>
                </a:lnTo>
                <a:lnTo>
                  <a:pt x="25141" y="65592"/>
                </a:lnTo>
                <a:lnTo>
                  <a:pt x="24965" y="65469"/>
                </a:lnTo>
                <a:lnTo>
                  <a:pt x="25053" y="65451"/>
                </a:lnTo>
                <a:lnTo>
                  <a:pt x="25159" y="65434"/>
                </a:lnTo>
                <a:close/>
                <a:moveTo>
                  <a:pt x="24525" y="65627"/>
                </a:moveTo>
                <a:lnTo>
                  <a:pt x="24595" y="65663"/>
                </a:lnTo>
                <a:lnTo>
                  <a:pt x="24666" y="65715"/>
                </a:lnTo>
                <a:lnTo>
                  <a:pt x="24718" y="65768"/>
                </a:lnTo>
                <a:lnTo>
                  <a:pt x="24754" y="65821"/>
                </a:lnTo>
                <a:lnTo>
                  <a:pt x="24824" y="65962"/>
                </a:lnTo>
                <a:lnTo>
                  <a:pt x="24842" y="66103"/>
                </a:lnTo>
                <a:lnTo>
                  <a:pt x="24842" y="66314"/>
                </a:lnTo>
                <a:lnTo>
                  <a:pt x="24842" y="66508"/>
                </a:lnTo>
                <a:lnTo>
                  <a:pt x="24842" y="66966"/>
                </a:lnTo>
                <a:lnTo>
                  <a:pt x="24895" y="66896"/>
                </a:lnTo>
                <a:lnTo>
                  <a:pt x="24930" y="66825"/>
                </a:lnTo>
                <a:lnTo>
                  <a:pt x="24983" y="66684"/>
                </a:lnTo>
                <a:lnTo>
                  <a:pt x="25035" y="66543"/>
                </a:lnTo>
                <a:lnTo>
                  <a:pt x="25053" y="66473"/>
                </a:lnTo>
                <a:lnTo>
                  <a:pt x="25106" y="66420"/>
                </a:lnTo>
                <a:lnTo>
                  <a:pt x="25212" y="66473"/>
                </a:lnTo>
                <a:lnTo>
                  <a:pt x="25282" y="66543"/>
                </a:lnTo>
                <a:lnTo>
                  <a:pt x="25317" y="66649"/>
                </a:lnTo>
                <a:lnTo>
                  <a:pt x="25335" y="66773"/>
                </a:lnTo>
                <a:lnTo>
                  <a:pt x="25335" y="67054"/>
                </a:lnTo>
                <a:lnTo>
                  <a:pt x="25335" y="67336"/>
                </a:lnTo>
                <a:lnTo>
                  <a:pt x="25335" y="67460"/>
                </a:lnTo>
                <a:lnTo>
                  <a:pt x="25353" y="67512"/>
                </a:lnTo>
                <a:lnTo>
                  <a:pt x="25388" y="67565"/>
                </a:lnTo>
                <a:lnTo>
                  <a:pt x="25546" y="67336"/>
                </a:lnTo>
                <a:lnTo>
                  <a:pt x="25599" y="67354"/>
                </a:lnTo>
                <a:lnTo>
                  <a:pt x="25617" y="67389"/>
                </a:lnTo>
                <a:lnTo>
                  <a:pt x="25969" y="67900"/>
                </a:lnTo>
                <a:lnTo>
                  <a:pt x="26304" y="68429"/>
                </a:lnTo>
                <a:lnTo>
                  <a:pt x="26392" y="68570"/>
                </a:lnTo>
                <a:lnTo>
                  <a:pt x="26445" y="68728"/>
                </a:lnTo>
                <a:lnTo>
                  <a:pt x="26463" y="68816"/>
                </a:lnTo>
                <a:lnTo>
                  <a:pt x="26463" y="68904"/>
                </a:lnTo>
                <a:lnTo>
                  <a:pt x="26463" y="68992"/>
                </a:lnTo>
                <a:lnTo>
                  <a:pt x="26445" y="69081"/>
                </a:lnTo>
                <a:lnTo>
                  <a:pt x="26392" y="69098"/>
                </a:lnTo>
                <a:lnTo>
                  <a:pt x="26339" y="69098"/>
                </a:lnTo>
                <a:lnTo>
                  <a:pt x="26304" y="69063"/>
                </a:lnTo>
                <a:lnTo>
                  <a:pt x="26286" y="69045"/>
                </a:lnTo>
                <a:lnTo>
                  <a:pt x="26093" y="68816"/>
                </a:lnTo>
                <a:lnTo>
                  <a:pt x="25106" y="67653"/>
                </a:lnTo>
                <a:lnTo>
                  <a:pt x="24983" y="67495"/>
                </a:lnTo>
                <a:lnTo>
                  <a:pt x="24877" y="67336"/>
                </a:lnTo>
                <a:lnTo>
                  <a:pt x="24771" y="67178"/>
                </a:lnTo>
                <a:lnTo>
                  <a:pt x="24683" y="67002"/>
                </a:lnTo>
                <a:lnTo>
                  <a:pt x="24525" y="66649"/>
                </a:lnTo>
                <a:lnTo>
                  <a:pt x="24401" y="66279"/>
                </a:lnTo>
                <a:lnTo>
                  <a:pt x="24384" y="66138"/>
                </a:lnTo>
                <a:lnTo>
                  <a:pt x="24366" y="65997"/>
                </a:lnTo>
                <a:lnTo>
                  <a:pt x="24401" y="65856"/>
                </a:lnTo>
                <a:lnTo>
                  <a:pt x="24454" y="65733"/>
                </a:lnTo>
                <a:lnTo>
                  <a:pt x="24489" y="65680"/>
                </a:lnTo>
                <a:lnTo>
                  <a:pt x="24525" y="65627"/>
                </a:lnTo>
                <a:close/>
                <a:moveTo>
                  <a:pt x="29123" y="0"/>
                </a:moveTo>
                <a:lnTo>
                  <a:pt x="29052" y="18"/>
                </a:lnTo>
                <a:lnTo>
                  <a:pt x="29000" y="53"/>
                </a:lnTo>
                <a:lnTo>
                  <a:pt x="28929" y="123"/>
                </a:lnTo>
                <a:lnTo>
                  <a:pt x="28771" y="317"/>
                </a:lnTo>
                <a:lnTo>
                  <a:pt x="28630" y="529"/>
                </a:lnTo>
                <a:lnTo>
                  <a:pt x="28524" y="758"/>
                </a:lnTo>
                <a:lnTo>
                  <a:pt x="28436" y="1004"/>
                </a:lnTo>
                <a:lnTo>
                  <a:pt x="28365" y="1180"/>
                </a:lnTo>
                <a:lnTo>
                  <a:pt x="28330" y="1374"/>
                </a:lnTo>
                <a:lnTo>
                  <a:pt x="28295" y="1550"/>
                </a:lnTo>
                <a:lnTo>
                  <a:pt x="28277" y="1744"/>
                </a:lnTo>
                <a:lnTo>
                  <a:pt x="28260" y="2114"/>
                </a:lnTo>
                <a:lnTo>
                  <a:pt x="28295" y="2502"/>
                </a:lnTo>
                <a:lnTo>
                  <a:pt x="28312" y="2713"/>
                </a:lnTo>
                <a:lnTo>
                  <a:pt x="28365" y="2925"/>
                </a:lnTo>
                <a:lnTo>
                  <a:pt x="28453" y="3136"/>
                </a:lnTo>
                <a:lnTo>
                  <a:pt x="28559" y="3330"/>
                </a:lnTo>
                <a:lnTo>
                  <a:pt x="28700" y="3559"/>
                </a:lnTo>
                <a:lnTo>
                  <a:pt x="28859" y="3788"/>
                </a:lnTo>
                <a:lnTo>
                  <a:pt x="29035" y="4017"/>
                </a:lnTo>
                <a:lnTo>
                  <a:pt x="29211" y="4228"/>
                </a:lnTo>
                <a:lnTo>
                  <a:pt x="29299" y="4299"/>
                </a:lnTo>
                <a:lnTo>
                  <a:pt x="29334" y="4352"/>
                </a:lnTo>
                <a:lnTo>
                  <a:pt x="29334" y="4422"/>
                </a:lnTo>
                <a:lnTo>
                  <a:pt x="29264" y="4440"/>
                </a:lnTo>
                <a:lnTo>
                  <a:pt x="29193" y="4440"/>
                </a:lnTo>
                <a:lnTo>
                  <a:pt x="28753" y="4369"/>
                </a:lnTo>
                <a:lnTo>
                  <a:pt x="28224" y="4264"/>
                </a:lnTo>
                <a:lnTo>
                  <a:pt x="27696" y="4158"/>
                </a:lnTo>
                <a:lnTo>
                  <a:pt x="27537" y="4105"/>
                </a:lnTo>
                <a:lnTo>
                  <a:pt x="27396" y="4052"/>
                </a:lnTo>
                <a:lnTo>
                  <a:pt x="27255" y="3982"/>
                </a:lnTo>
                <a:lnTo>
                  <a:pt x="27114" y="3894"/>
                </a:lnTo>
                <a:lnTo>
                  <a:pt x="27009" y="3806"/>
                </a:lnTo>
                <a:lnTo>
                  <a:pt x="26903" y="3682"/>
                </a:lnTo>
                <a:lnTo>
                  <a:pt x="26797" y="3541"/>
                </a:lnTo>
                <a:lnTo>
                  <a:pt x="26727" y="3400"/>
                </a:lnTo>
                <a:lnTo>
                  <a:pt x="26639" y="3242"/>
                </a:lnTo>
                <a:lnTo>
                  <a:pt x="26551" y="3083"/>
                </a:lnTo>
                <a:lnTo>
                  <a:pt x="26445" y="2942"/>
                </a:lnTo>
                <a:lnTo>
                  <a:pt x="26322" y="2819"/>
                </a:lnTo>
                <a:lnTo>
                  <a:pt x="26181" y="2696"/>
                </a:lnTo>
                <a:lnTo>
                  <a:pt x="26040" y="2607"/>
                </a:lnTo>
                <a:lnTo>
                  <a:pt x="25899" y="2502"/>
                </a:lnTo>
                <a:lnTo>
                  <a:pt x="25740" y="2431"/>
                </a:lnTo>
                <a:lnTo>
                  <a:pt x="25388" y="2273"/>
                </a:lnTo>
                <a:lnTo>
                  <a:pt x="25035" y="2167"/>
                </a:lnTo>
                <a:lnTo>
                  <a:pt x="24296" y="1920"/>
                </a:lnTo>
                <a:lnTo>
                  <a:pt x="23556" y="1638"/>
                </a:lnTo>
                <a:lnTo>
                  <a:pt x="22833" y="1339"/>
                </a:lnTo>
                <a:lnTo>
                  <a:pt x="22111" y="1022"/>
                </a:lnTo>
                <a:lnTo>
                  <a:pt x="21864" y="916"/>
                </a:lnTo>
                <a:lnTo>
                  <a:pt x="21688" y="863"/>
                </a:lnTo>
                <a:lnTo>
                  <a:pt x="21635" y="1004"/>
                </a:lnTo>
                <a:lnTo>
                  <a:pt x="21600" y="1128"/>
                </a:lnTo>
                <a:lnTo>
                  <a:pt x="21600" y="1251"/>
                </a:lnTo>
                <a:lnTo>
                  <a:pt x="21600" y="1374"/>
                </a:lnTo>
                <a:lnTo>
                  <a:pt x="21670" y="1779"/>
                </a:lnTo>
                <a:lnTo>
                  <a:pt x="21759" y="2167"/>
                </a:lnTo>
                <a:lnTo>
                  <a:pt x="21864" y="2572"/>
                </a:lnTo>
                <a:lnTo>
                  <a:pt x="22005" y="2942"/>
                </a:lnTo>
                <a:lnTo>
                  <a:pt x="22111" y="3171"/>
                </a:lnTo>
                <a:lnTo>
                  <a:pt x="22217" y="3365"/>
                </a:lnTo>
                <a:lnTo>
                  <a:pt x="22340" y="3576"/>
                </a:lnTo>
                <a:lnTo>
                  <a:pt x="22481" y="3753"/>
                </a:lnTo>
                <a:lnTo>
                  <a:pt x="22639" y="3946"/>
                </a:lnTo>
                <a:lnTo>
                  <a:pt x="22798" y="4105"/>
                </a:lnTo>
                <a:lnTo>
                  <a:pt x="22974" y="4264"/>
                </a:lnTo>
                <a:lnTo>
                  <a:pt x="23168" y="4405"/>
                </a:lnTo>
                <a:lnTo>
                  <a:pt x="23362" y="4545"/>
                </a:lnTo>
                <a:lnTo>
                  <a:pt x="23556" y="4651"/>
                </a:lnTo>
                <a:lnTo>
                  <a:pt x="23749" y="4739"/>
                </a:lnTo>
                <a:lnTo>
                  <a:pt x="23961" y="4827"/>
                </a:lnTo>
                <a:lnTo>
                  <a:pt x="24172" y="4898"/>
                </a:lnTo>
                <a:lnTo>
                  <a:pt x="24384" y="4933"/>
                </a:lnTo>
                <a:lnTo>
                  <a:pt x="24595" y="4968"/>
                </a:lnTo>
                <a:lnTo>
                  <a:pt x="24806" y="4986"/>
                </a:lnTo>
                <a:lnTo>
                  <a:pt x="25018" y="4968"/>
                </a:lnTo>
                <a:lnTo>
                  <a:pt x="25229" y="4951"/>
                </a:lnTo>
                <a:lnTo>
                  <a:pt x="25441" y="4915"/>
                </a:lnTo>
                <a:lnTo>
                  <a:pt x="25652" y="4863"/>
                </a:lnTo>
                <a:lnTo>
                  <a:pt x="25864" y="4792"/>
                </a:lnTo>
                <a:lnTo>
                  <a:pt x="26057" y="4704"/>
                </a:lnTo>
                <a:lnTo>
                  <a:pt x="26269" y="4598"/>
                </a:lnTo>
                <a:lnTo>
                  <a:pt x="26463" y="4475"/>
                </a:lnTo>
                <a:lnTo>
                  <a:pt x="26621" y="4369"/>
                </a:lnTo>
                <a:lnTo>
                  <a:pt x="26744" y="4299"/>
                </a:lnTo>
                <a:lnTo>
                  <a:pt x="26850" y="4246"/>
                </a:lnTo>
                <a:lnTo>
                  <a:pt x="26938" y="4228"/>
                </a:lnTo>
                <a:lnTo>
                  <a:pt x="27026" y="4228"/>
                </a:lnTo>
                <a:lnTo>
                  <a:pt x="27114" y="4246"/>
                </a:lnTo>
                <a:lnTo>
                  <a:pt x="27361" y="4299"/>
                </a:lnTo>
                <a:lnTo>
                  <a:pt x="28348" y="4475"/>
                </a:lnTo>
                <a:lnTo>
                  <a:pt x="28453" y="4493"/>
                </a:lnTo>
                <a:lnTo>
                  <a:pt x="28542" y="4510"/>
                </a:lnTo>
                <a:lnTo>
                  <a:pt x="28612" y="4545"/>
                </a:lnTo>
                <a:lnTo>
                  <a:pt x="28682" y="4634"/>
                </a:lnTo>
                <a:lnTo>
                  <a:pt x="28647" y="4686"/>
                </a:lnTo>
                <a:lnTo>
                  <a:pt x="28577" y="4757"/>
                </a:lnTo>
                <a:lnTo>
                  <a:pt x="27696" y="5479"/>
                </a:lnTo>
                <a:lnTo>
                  <a:pt x="27608" y="5550"/>
                </a:lnTo>
                <a:lnTo>
                  <a:pt x="27502" y="5585"/>
                </a:lnTo>
                <a:lnTo>
                  <a:pt x="27379" y="5620"/>
                </a:lnTo>
                <a:lnTo>
                  <a:pt x="27255" y="5620"/>
                </a:lnTo>
                <a:lnTo>
                  <a:pt x="26885" y="5585"/>
                </a:lnTo>
                <a:lnTo>
                  <a:pt x="26515" y="5585"/>
                </a:lnTo>
                <a:lnTo>
                  <a:pt x="26286" y="5620"/>
                </a:lnTo>
                <a:lnTo>
                  <a:pt x="26040" y="5655"/>
                </a:lnTo>
                <a:lnTo>
                  <a:pt x="25811" y="5708"/>
                </a:lnTo>
                <a:lnTo>
                  <a:pt x="25599" y="5779"/>
                </a:lnTo>
                <a:lnTo>
                  <a:pt x="25388" y="5867"/>
                </a:lnTo>
                <a:lnTo>
                  <a:pt x="25176" y="5990"/>
                </a:lnTo>
                <a:lnTo>
                  <a:pt x="24983" y="6113"/>
                </a:lnTo>
                <a:lnTo>
                  <a:pt x="24789" y="6272"/>
                </a:lnTo>
                <a:lnTo>
                  <a:pt x="24419" y="6624"/>
                </a:lnTo>
                <a:lnTo>
                  <a:pt x="24066" y="6994"/>
                </a:lnTo>
                <a:lnTo>
                  <a:pt x="23943" y="7118"/>
                </a:lnTo>
                <a:lnTo>
                  <a:pt x="23802" y="7241"/>
                </a:lnTo>
                <a:lnTo>
                  <a:pt x="23661" y="7347"/>
                </a:lnTo>
                <a:lnTo>
                  <a:pt x="23503" y="7452"/>
                </a:lnTo>
                <a:lnTo>
                  <a:pt x="22992" y="7752"/>
                </a:lnTo>
                <a:lnTo>
                  <a:pt x="23080" y="7840"/>
                </a:lnTo>
                <a:lnTo>
                  <a:pt x="23168" y="7893"/>
                </a:lnTo>
                <a:lnTo>
                  <a:pt x="23309" y="7963"/>
                </a:lnTo>
                <a:lnTo>
                  <a:pt x="23467" y="8016"/>
                </a:lnTo>
                <a:lnTo>
                  <a:pt x="23785" y="8087"/>
                </a:lnTo>
                <a:lnTo>
                  <a:pt x="24172" y="8122"/>
                </a:lnTo>
                <a:lnTo>
                  <a:pt x="24560" y="8157"/>
                </a:lnTo>
                <a:lnTo>
                  <a:pt x="24947" y="8157"/>
                </a:lnTo>
                <a:lnTo>
                  <a:pt x="25335" y="8140"/>
                </a:lnTo>
                <a:lnTo>
                  <a:pt x="25494" y="8122"/>
                </a:lnTo>
                <a:lnTo>
                  <a:pt x="25652" y="8104"/>
                </a:lnTo>
                <a:lnTo>
                  <a:pt x="25811" y="8051"/>
                </a:lnTo>
                <a:lnTo>
                  <a:pt x="25969" y="7999"/>
                </a:lnTo>
                <a:lnTo>
                  <a:pt x="26110" y="7928"/>
                </a:lnTo>
                <a:lnTo>
                  <a:pt x="26251" y="7858"/>
                </a:lnTo>
                <a:lnTo>
                  <a:pt x="26392" y="7752"/>
                </a:lnTo>
                <a:lnTo>
                  <a:pt x="26515" y="7646"/>
                </a:lnTo>
                <a:lnTo>
                  <a:pt x="26656" y="7523"/>
                </a:lnTo>
                <a:lnTo>
                  <a:pt x="26797" y="7382"/>
                </a:lnTo>
                <a:lnTo>
                  <a:pt x="26903" y="7223"/>
                </a:lnTo>
                <a:lnTo>
                  <a:pt x="27026" y="7082"/>
                </a:lnTo>
                <a:lnTo>
                  <a:pt x="27114" y="6924"/>
                </a:lnTo>
                <a:lnTo>
                  <a:pt x="27203" y="6748"/>
                </a:lnTo>
                <a:lnTo>
                  <a:pt x="27273" y="6572"/>
                </a:lnTo>
                <a:lnTo>
                  <a:pt x="27326" y="6378"/>
                </a:lnTo>
                <a:lnTo>
                  <a:pt x="27396" y="6096"/>
                </a:lnTo>
                <a:lnTo>
                  <a:pt x="27432" y="5990"/>
                </a:lnTo>
                <a:lnTo>
                  <a:pt x="27484" y="5902"/>
                </a:lnTo>
                <a:lnTo>
                  <a:pt x="27555" y="5832"/>
                </a:lnTo>
                <a:lnTo>
                  <a:pt x="27625" y="5761"/>
                </a:lnTo>
                <a:lnTo>
                  <a:pt x="27854" y="5603"/>
                </a:lnTo>
                <a:lnTo>
                  <a:pt x="28083" y="5426"/>
                </a:lnTo>
                <a:lnTo>
                  <a:pt x="28524" y="5039"/>
                </a:lnTo>
                <a:lnTo>
                  <a:pt x="28612" y="4968"/>
                </a:lnTo>
                <a:lnTo>
                  <a:pt x="28700" y="4898"/>
                </a:lnTo>
                <a:lnTo>
                  <a:pt x="28788" y="4863"/>
                </a:lnTo>
                <a:lnTo>
                  <a:pt x="28894" y="4810"/>
                </a:lnTo>
                <a:lnTo>
                  <a:pt x="29000" y="4792"/>
                </a:lnTo>
                <a:lnTo>
                  <a:pt x="29105" y="4775"/>
                </a:lnTo>
                <a:lnTo>
                  <a:pt x="29317" y="4757"/>
                </a:lnTo>
                <a:lnTo>
                  <a:pt x="29493" y="4775"/>
                </a:lnTo>
                <a:lnTo>
                  <a:pt x="29651" y="4810"/>
                </a:lnTo>
                <a:lnTo>
                  <a:pt x="29828" y="4863"/>
                </a:lnTo>
                <a:lnTo>
                  <a:pt x="29969" y="4915"/>
                </a:lnTo>
                <a:lnTo>
                  <a:pt x="30462" y="5127"/>
                </a:lnTo>
                <a:lnTo>
                  <a:pt x="30938" y="5356"/>
                </a:lnTo>
                <a:lnTo>
                  <a:pt x="31413" y="5620"/>
                </a:lnTo>
                <a:lnTo>
                  <a:pt x="31871" y="5884"/>
                </a:lnTo>
                <a:lnTo>
                  <a:pt x="32788" y="6395"/>
                </a:lnTo>
                <a:lnTo>
                  <a:pt x="33686" y="6924"/>
                </a:lnTo>
                <a:lnTo>
                  <a:pt x="34620" y="7417"/>
                </a:lnTo>
                <a:lnTo>
                  <a:pt x="35078" y="7646"/>
                </a:lnTo>
                <a:lnTo>
                  <a:pt x="35554" y="7858"/>
                </a:lnTo>
                <a:lnTo>
                  <a:pt x="35765" y="7963"/>
                </a:lnTo>
                <a:lnTo>
                  <a:pt x="35976" y="8069"/>
                </a:lnTo>
                <a:lnTo>
                  <a:pt x="36188" y="8192"/>
                </a:lnTo>
                <a:lnTo>
                  <a:pt x="36382" y="8333"/>
                </a:lnTo>
                <a:lnTo>
                  <a:pt x="36752" y="8615"/>
                </a:lnTo>
                <a:lnTo>
                  <a:pt x="37122" y="8932"/>
                </a:lnTo>
                <a:lnTo>
                  <a:pt x="37174" y="9003"/>
                </a:lnTo>
                <a:lnTo>
                  <a:pt x="37245" y="9091"/>
                </a:lnTo>
                <a:lnTo>
                  <a:pt x="37139" y="9144"/>
                </a:lnTo>
                <a:lnTo>
                  <a:pt x="37069" y="9161"/>
                </a:lnTo>
                <a:lnTo>
                  <a:pt x="36963" y="9179"/>
                </a:lnTo>
                <a:lnTo>
                  <a:pt x="36875" y="9161"/>
                </a:lnTo>
                <a:lnTo>
                  <a:pt x="36769" y="9109"/>
                </a:lnTo>
                <a:lnTo>
                  <a:pt x="36681" y="9056"/>
                </a:lnTo>
                <a:lnTo>
                  <a:pt x="36452" y="8915"/>
                </a:lnTo>
                <a:lnTo>
                  <a:pt x="36223" y="8791"/>
                </a:lnTo>
                <a:lnTo>
                  <a:pt x="35976" y="8686"/>
                </a:lnTo>
                <a:lnTo>
                  <a:pt x="35712" y="8598"/>
                </a:lnTo>
                <a:lnTo>
                  <a:pt x="35483" y="8545"/>
                </a:lnTo>
                <a:lnTo>
                  <a:pt x="35272" y="8527"/>
                </a:lnTo>
                <a:lnTo>
                  <a:pt x="35043" y="8527"/>
                </a:lnTo>
                <a:lnTo>
                  <a:pt x="34814" y="8545"/>
                </a:lnTo>
                <a:lnTo>
                  <a:pt x="34655" y="8598"/>
                </a:lnTo>
                <a:lnTo>
                  <a:pt x="34514" y="8650"/>
                </a:lnTo>
                <a:lnTo>
                  <a:pt x="34356" y="8721"/>
                </a:lnTo>
                <a:lnTo>
                  <a:pt x="34232" y="8791"/>
                </a:lnTo>
                <a:lnTo>
                  <a:pt x="33862" y="9020"/>
                </a:lnTo>
                <a:lnTo>
                  <a:pt x="33475" y="9232"/>
                </a:lnTo>
                <a:lnTo>
                  <a:pt x="33087" y="9426"/>
                </a:lnTo>
                <a:lnTo>
                  <a:pt x="32699" y="9602"/>
                </a:lnTo>
                <a:lnTo>
                  <a:pt x="32453" y="9708"/>
                </a:lnTo>
                <a:lnTo>
                  <a:pt x="32206" y="9778"/>
                </a:lnTo>
                <a:lnTo>
                  <a:pt x="31959" y="9831"/>
                </a:lnTo>
                <a:lnTo>
                  <a:pt x="31589" y="9831"/>
                </a:lnTo>
                <a:lnTo>
                  <a:pt x="31484" y="9866"/>
                </a:lnTo>
                <a:lnTo>
                  <a:pt x="31484" y="9972"/>
                </a:lnTo>
                <a:lnTo>
                  <a:pt x="31484" y="10025"/>
                </a:lnTo>
                <a:lnTo>
                  <a:pt x="31501" y="10060"/>
                </a:lnTo>
                <a:lnTo>
                  <a:pt x="31625" y="10359"/>
                </a:lnTo>
                <a:lnTo>
                  <a:pt x="31695" y="10500"/>
                </a:lnTo>
                <a:lnTo>
                  <a:pt x="31783" y="10641"/>
                </a:lnTo>
                <a:lnTo>
                  <a:pt x="31977" y="10888"/>
                </a:lnTo>
                <a:lnTo>
                  <a:pt x="32206" y="11117"/>
                </a:lnTo>
                <a:lnTo>
                  <a:pt x="32453" y="11328"/>
                </a:lnTo>
                <a:lnTo>
                  <a:pt x="32717" y="11505"/>
                </a:lnTo>
                <a:lnTo>
                  <a:pt x="32928" y="11628"/>
                </a:lnTo>
                <a:lnTo>
                  <a:pt x="33140" y="11716"/>
                </a:lnTo>
                <a:lnTo>
                  <a:pt x="33351" y="11804"/>
                </a:lnTo>
                <a:lnTo>
                  <a:pt x="33563" y="11875"/>
                </a:lnTo>
                <a:lnTo>
                  <a:pt x="33792" y="11910"/>
                </a:lnTo>
                <a:lnTo>
                  <a:pt x="34021" y="11945"/>
                </a:lnTo>
                <a:lnTo>
                  <a:pt x="34496" y="11945"/>
                </a:lnTo>
                <a:lnTo>
                  <a:pt x="34831" y="11892"/>
                </a:lnTo>
                <a:lnTo>
                  <a:pt x="35166" y="11839"/>
                </a:lnTo>
                <a:lnTo>
                  <a:pt x="35818" y="11663"/>
                </a:lnTo>
                <a:lnTo>
                  <a:pt x="35941" y="11610"/>
                </a:lnTo>
                <a:lnTo>
                  <a:pt x="36082" y="11557"/>
                </a:lnTo>
                <a:lnTo>
                  <a:pt x="36223" y="11487"/>
                </a:lnTo>
                <a:lnTo>
                  <a:pt x="36346" y="11417"/>
                </a:lnTo>
                <a:lnTo>
                  <a:pt x="36470" y="11328"/>
                </a:lnTo>
                <a:lnTo>
                  <a:pt x="36575" y="11223"/>
                </a:lnTo>
                <a:lnTo>
                  <a:pt x="36681" y="11135"/>
                </a:lnTo>
                <a:lnTo>
                  <a:pt x="36787" y="11011"/>
                </a:lnTo>
                <a:lnTo>
                  <a:pt x="36875" y="10888"/>
                </a:lnTo>
                <a:lnTo>
                  <a:pt x="36963" y="10765"/>
                </a:lnTo>
                <a:lnTo>
                  <a:pt x="37034" y="10641"/>
                </a:lnTo>
                <a:lnTo>
                  <a:pt x="37104" y="10500"/>
                </a:lnTo>
                <a:lnTo>
                  <a:pt x="37157" y="10359"/>
                </a:lnTo>
                <a:lnTo>
                  <a:pt x="37192" y="10218"/>
                </a:lnTo>
                <a:lnTo>
                  <a:pt x="37227" y="10060"/>
                </a:lnTo>
                <a:lnTo>
                  <a:pt x="37245" y="9919"/>
                </a:lnTo>
                <a:lnTo>
                  <a:pt x="37263" y="9708"/>
                </a:lnTo>
                <a:lnTo>
                  <a:pt x="37245" y="9514"/>
                </a:lnTo>
                <a:lnTo>
                  <a:pt x="37315" y="9426"/>
                </a:lnTo>
                <a:lnTo>
                  <a:pt x="37368" y="9373"/>
                </a:lnTo>
                <a:lnTo>
                  <a:pt x="37439" y="9320"/>
                </a:lnTo>
                <a:lnTo>
                  <a:pt x="37492" y="9285"/>
                </a:lnTo>
                <a:lnTo>
                  <a:pt x="37544" y="9285"/>
                </a:lnTo>
                <a:lnTo>
                  <a:pt x="37597" y="9302"/>
                </a:lnTo>
                <a:lnTo>
                  <a:pt x="37668" y="9338"/>
                </a:lnTo>
                <a:lnTo>
                  <a:pt x="37721" y="9390"/>
                </a:lnTo>
                <a:lnTo>
                  <a:pt x="37773" y="9461"/>
                </a:lnTo>
                <a:lnTo>
                  <a:pt x="38320" y="10342"/>
                </a:lnTo>
                <a:lnTo>
                  <a:pt x="38443" y="10571"/>
                </a:lnTo>
                <a:lnTo>
                  <a:pt x="38549" y="10818"/>
                </a:lnTo>
                <a:lnTo>
                  <a:pt x="38654" y="11047"/>
                </a:lnTo>
                <a:lnTo>
                  <a:pt x="38742" y="11293"/>
                </a:lnTo>
                <a:lnTo>
                  <a:pt x="38813" y="11522"/>
                </a:lnTo>
                <a:lnTo>
                  <a:pt x="38848" y="11751"/>
                </a:lnTo>
                <a:lnTo>
                  <a:pt x="38866" y="11980"/>
                </a:lnTo>
                <a:lnTo>
                  <a:pt x="38866" y="12192"/>
                </a:lnTo>
                <a:lnTo>
                  <a:pt x="38831" y="12421"/>
                </a:lnTo>
                <a:lnTo>
                  <a:pt x="38778" y="12632"/>
                </a:lnTo>
                <a:lnTo>
                  <a:pt x="38707" y="12844"/>
                </a:lnTo>
                <a:lnTo>
                  <a:pt x="38619" y="13073"/>
                </a:lnTo>
                <a:lnTo>
                  <a:pt x="38461" y="13372"/>
                </a:lnTo>
                <a:lnTo>
                  <a:pt x="38337" y="13672"/>
                </a:lnTo>
                <a:lnTo>
                  <a:pt x="38073" y="14271"/>
                </a:lnTo>
                <a:lnTo>
                  <a:pt x="37844" y="14852"/>
                </a:lnTo>
                <a:lnTo>
                  <a:pt x="37633" y="15433"/>
                </a:lnTo>
                <a:lnTo>
                  <a:pt x="37544" y="15627"/>
                </a:lnTo>
                <a:lnTo>
                  <a:pt x="37456" y="15803"/>
                </a:lnTo>
                <a:lnTo>
                  <a:pt x="37386" y="15803"/>
                </a:lnTo>
                <a:lnTo>
                  <a:pt x="37351" y="15786"/>
                </a:lnTo>
                <a:lnTo>
                  <a:pt x="36505" y="15557"/>
                </a:lnTo>
                <a:lnTo>
                  <a:pt x="36329" y="15486"/>
                </a:lnTo>
                <a:lnTo>
                  <a:pt x="36153" y="15416"/>
                </a:lnTo>
                <a:lnTo>
                  <a:pt x="35994" y="15328"/>
                </a:lnTo>
                <a:lnTo>
                  <a:pt x="35835" y="15222"/>
                </a:lnTo>
                <a:lnTo>
                  <a:pt x="35730" y="15134"/>
                </a:lnTo>
                <a:lnTo>
                  <a:pt x="35606" y="15063"/>
                </a:lnTo>
                <a:lnTo>
                  <a:pt x="35465" y="15011"/>
                </a:lnTo>
                <a:lnTo>
                  <a:pt x="35325" y="14975"/>
                </a:lnTo>
                <a:lnTo>
                  <a:pt x="34831" y="14887"/>
                </a:lnTo>
                <a:lnTo>
                  <a:pt x="34338" y="14799"/>
                </a:lnTo>
                <a:lnTo>
                  <a:pt x="34074" y="14782"/>
                </a:lnTo>
                <a:lnTo>
                  <a:pt x="33827" y="14782"/>
                </a:lnTo>
                <a:lnTo>
                  <a:pt x="33580" y="14817"/>
                </a:lnTo>
                <a:lnTo>
                  <a:pt x="33316" y="14870"/>
                </a:lnTo>
                <a:lnTo>
                  <a:pt x="33175" y="14905"/>
                </a:lnTo>
                <a:lnTo>
                  <a:pt x="33017" y="14958"/>
                </a:lnTo>
                <a:lnTo>
                  <a:pt x="32876" y="15028"/>
                </a:lnTo>
                <a:lnTo>
                  <a:pt x="32752" y="15116"/>
                </a:lnTo>
                <a:lnTo>
                  <a:pt x="32629" y="15204"/>
                </a:lnTo>
                <a:lnTo>
                  <a:pt x="32523" y="15310"/>
                </a:lnTo>
                <a:lnTo>
                  <a:pt x="32418" y="15433"/>
                </a:lnTo>
                <a:lnTo>
                  <a:pt x="32312" y="15557"/>
                </a:lnTo>
                <a:lnTo>
                  <a:pt x="32171" y="15751"/>
                </a:lnTo>
                <a:lnTo>
                  <a:pt x="31730" y="15416"/>
                </a:lnTo>
                <a:lnTo>
                  <a:pt x="31625" y="15328"/>
                </a:lnTo>
                <a:lnTo>
                  <a:pt x="31519" y="15257"/>
                </a:lnTo>
                <a:lnTo>
                  <a:pt x="31396" y="15204"/>
                </a:lnTo>
                <a:lnTo>
                  <a:pt x="31272" y="15152"/>
                </a:lnTo>
                <a:lnTo>
                  <a:pt x="31149" y="15116"/>
                </a:lnTo>
                <a:lnTo>
                  <a:pt x="31026" y="15081"/>
                </a:lnTo>
                <a:lnTo>
                  <a:pt x="30761" y="15046"/>
                </a:lnTo>
                <a:lnTo>
                  <a:pt x="30497" y="15063"/>
                </a:lnTo>
                <a:lnTo>
                  <a:pt x="30250" y="15081"/>
                </a:lnTo>
                <a:lnTo>
                  <a:pt x="29986" y="15152"/>
                </a:lnTo>
                <a:lnTo>
                  <a:pt x="29740" y="15222"/>
                </a:lnTo>
                <a:lnTo>
                  <a:pt x="28383" y="15751"/>
                </a:lnTo>
                <a:lnTo>
                  <a:pt x="28242" y="15803"/>
                </a:lnTo>
                <a:lnTo>
                  <a:pt x="28119" y="15892"/>
                </a:lnTo>
                <a:lnTo>
                  <a:pt x="28031" y="15944"/>
                </a:lnTo>
                <a:lnTo>
                  <a:pt x="27960" y="16015"/>
                </a:lnTo>
                <a:lnTo>
                  <a:pt x="27907" y="16085"/>
                </a:lnTo>
                <a:lnTo>
                  <a:pt x="27872" y="16156"/>
                </a:lnTo>
                <a:lnTo>
                  <a:pt x="27854" y="16244"/>
                </a:lnTo>
                <a:lnTo>
                  <a:pt x="27837" y="16332"/>
                </a:lnTo>
                <a:lnTo>
                  <a:pt x="27854" y="16420"/>
                </a:lnTo>
                <a:lnTo>
                  <a:pt x="27872" y="16526"/>
                </a:lnTo>
                <a:lnTo>
                  <a:pt x="27960" y="16720"/>
                </a:lnTo>
                <a:lnTo>
                  <a:pt x="28048" y="16931"/>
                </a:lnTo>
                <a:lnTo>
                  <a:pt x="28066" y="17001"/>
                </a:lnTo>
                <a:lnTo>
                  <a:pt x="28066" y="17037"/>
                </a:lnTo>
                <a:lnTo>
                  <a:pt x="28013" y="17072"/>
                </a:lnTo>
                <a:lnTo>
                  <a:pt x="27696" y="16790"/>
                </a:lnTo>
                <a:lnTo>
                  <a:pt x="27590" y="16702"/>
                </a:lnTo>
                <a:lnTo>
                  <a:pt x="27467" y="16614"/>
                </a:lnTo>
                <a:lnTo>
                  <a:pt x="27343" y="16561"/>
                </a:lnTo>
                <a:lnTo>
                  <a:pt x="27220" y="16508"/>
                </a:lnTo>
                <a:lnTo>
                  <a:pt x="27097" y="16473"/>
                </a:lnTo>
                <a:lnTo>
                  <a:pt x="26956" y="16455"/>
                </a:lnTo>
                <a:lnTo>
                  <a:pt x="26674" y="16455"/>
                </a:lnTo>
                <a:lnTo>
                  <a:pt x="26568" y="16473"/>
                </a:lnTo>
                <a:lnTo>
                  <a:pt x="26463" y="16508"/>
                </a:lnTo>
                <a:lnTo>
                  <a:pt x="26374" y="16579"/>
                </a:lnTo>
                <a:lnTo>
                  <a:pt x="26286" y="16649"/>
                </a:lnTo>
                <a:lnTo>
                  <a:pt x="26110" y="16878"/>
                </a:lnTo>
                <a:lnTo>
                  <a:pt x="26040" y="17001"/>
                </a:lnTo>
                <a:lnTo>
                  <a:pt x="25969" y="17125"/>
                </a:lnTo>
                <a:lnTo>
                  <a:pt x="25864" y="17283"/>
                </a:lnTo>
                <a:lnTo>
                  <a:pt x="25758" y="17442"/>
                </a:lnTo>
                <a:lnTo>
                  <a:pt x="25652" y="17583"/>
                </a:lnTo>
                <a:lnTo>
                  <a:pt x="25529" y="17724"/>
                </a:lnTo>
                <a:lnTo>
                  <a:pt x="25388" y="17847"/>
                </a:lnTo>
                <a:lnTo>
                  <a:pt x="25247" y="17953"/>
                </a:lnTo>
                <a:lnTo>
                  <a:pt x="24947" y="18182"/>
                </a:lnTo>
                <a:lnTo>
                  <a:pt x="24859" y="18235"/>
                </a:lnTo>
                <a:lnTo>
                  <a:pt x="24771" y="18270"/>
                </a:lnTo>
                <a:lnTo>
                  <a:pt x="24666" y="18288"/>
                </a:lnTo>
                <a:lnTo>
                  <a:pt x="24560" y="18288"/>
                </a:lnTo>
                <a:lnTo>
                  <a:pt x="24331" y="18006"/>
                </a:lnTo>
                <a:lnTo>
                  <a:pt x="24243" y="17847"/>
                </a:lnTo>
                <a:lnTo>
                  <a:pt x="24155" y="17671"/>
                </a:lnTo>
                <a:lnTo>
                  <a:pt x="24102" y="17548"/>
                </a:lnTo>
                <a:lnTo>
                  <a:pt x="24084" y="17495"/>
                </a:lnTo>
                <a:lnTo>
                  <a:pt x="24102" y="17442"/>
                </a:lnTo>
                <a:lnTo>
                  <a:pt x="24119" y="17389"/>
                </a:lnTo>
                <a:lnTo>
                  <a:pt x="24137" y="17336"/>
                </a:lnTo>
                <a:lnTo>
                  <a:pt x="24260" y="17248"/>
                </a:lnTo>
                <a:lnTo>
                  <a:pt x="24577" y="17037"/>
                </a:lnTo>
                <a:lnTo>
                  <a:pt x="24912" y="16843"/>
                </a:lnTo>
                <a:lnTo>
                  <a:pt x="25159" y="16702"/>
                </a:lnTo>
                <a:lnTo>
                  <a:pt x="25405" y="16543"/>
                </a:lnTo>
                <a:lnTo>
                  <a:pt x="25635" y="16367"/>
                </a:lnTo>
                <a:lnTo>
                  <a:pt x="25846" y="16173"/>
                </a:lnTo>
                <a:lnTo>
                  <a:pt x="26075" y="15944"/>
                </a:lnTo>
                <a:lnTo>
                  <a:pt x="26269" y="15715"/>
                </a:lnTo>
                <a:lnTo>
                  <a:pt x="26463" y="15469"/>
                </a:lnTo>
                <a:lnTo>
                  <a:pt x="26639" y="15222"/>
                </a:lnTo>
                <a:lnTo>
                  <a:pt x="26815" y="14958"/>
                </a:lnTo>
                <a:lnTo>
                  <a:pt x="26974" y="14693"/>
                </a:lnTo>
                <a:lnTo>
                  <a:pt x="27132" y="14412"/>
                </a:lnTo>
                <a:lnTo>
                  <a:pt x="27255" y="14130"/>
                </a:lnTo>
                <a:lnTo>
                  <a:pt x="27432" y="13724"/>
                </a:lnTo>
                <a:lnTo>
                  <a:pt x="27590" y="13319"/>
                </a:lnTo>
                <a:lnTo>
                  <a:pt x="27731" y="12914"/>
                </a:lnTo>
                <a:lnTo>
                  <a:pt x="27872" y="12491"/>
                </a:lnTo>
                <a:lnTo>
                  <a:pt x="27978" y="12156"/>
                </a:lnTo>
                <a:lnTo>
                  <a:pt x="28101" y="11822"/>
                </a:lnTo>
                <a:lnTo>
                  <a:pt x="28242" y="11487"/>
                </a:lnTo>
                <a:lnTo>
                  <a:pt x="28418" y="11187"/>
                </a:lnTo>
                <a:lnTo>
                  <a:pt x="28489" y="11029"/>
                </a:lnTo>
                <a:lnTo>
                  <a:pt x="28489" y="10976"/>
                </a:lnTo>
                <a:lnTo>
                  <a:pt x="28489" y="10923"/>
                </a:lnTo>
                <a:lnTo>
                  <a:pt x="28471" y="10870"/>
                </a:lnTo>
                <a:lnTo>
                  <a:pt x="28418" y="10818"/>
                </a:lnTo>
                <a:lnTo>
                  <a:pt x="28295" y="10712"/>
                </a:lnTo>
                <a:lnTo>
                  <a:pt x="27590" y="10236"/>
                </a:lnTo>
                <a:lnTo>
                  <a:pt x="27291" y="10078"/>
                </a:lnTo>
                <a:lnTo>
                  <a:pt x="26991" y="9919"/>
                </a:lnTo>
                <a:lnTo>
                  <a:pt x="26674" y="9813"/>
                </a:lnTo>
                <a:lnTo>
                  <a:pt x="26357" y="9708"/>
                </a:lnTo>
                <a:lnTo>
                  <a:pt x="26093" y="9655"/>
                </a:lnTo>
                <a:lnTo>
                  <a:pt x="25952" y="9637"/>
                </a:lnTo>
                <a:lnTo>
                  <a:pt x="25687" y="9637"/>
                </a:lnTo>
                <a:lnTo>
                  <a:pt x="25564" y="9655"/>
                </a:lnTo>
                <a:lnTo>
                  <a:pt x="25423" y="9690"/>
                </a:lnTo>
                <a:lnTo>
                  <a:pt x="25300" y="9743"/>
                </a:lnTo>
                <a:lnTo>
                  <a:pt x="24718" y="9937"/>
                </a:lnTo>
                <a:lnTo>
                  <a:pt x="24542" y="10007"/>
                </a:lnTo>
                <a:lnTo>
                  <a:pt x="24366" y="10095"/>
                </a:lnTo>
                <a:lnTo>
                  <a:pt x="24190" y="10183"/>
                </a:lnTo>
                <a:lnTo>
                  <a:pt x="24014" y="10271"/>
                </a:lnTo>
                <a:lnTo>
                  <a:pt x="23697" y="10500"/>
                </a:lnTo>
                <a:lnTo>
                  <a:pt x="23415" y="10747"/>
                </a:lnTo>
                <a:lnTo>
                  <a:pt x="23115" y="11047"/>
                </a:lnTo>
                <a:lnTo>
                  <a:pt x="22851" y="11328"/>
                </a:lnTo>
                <a:lnTo>
                  <a:pt x="22498" y="11716"/>
                </a:lnTo>
                <a:lnTo>
                  <a:pt x="22446" y="11751"/>
                </a:lnTo>
                <a:lnTo>
                  <a:pt x="22358" y="11804"/>
                </a:lnTo>
                <a:lnTo>
                  <a:pt x="22269" y="11522"/>
                </a:lnTo>
                <a:lnTo>
                  <a:pt x="21600" y="9038"/>
                </a:lnTo>
                <a:lnTo>
                  <a:pt x="21494" y="8703"/>
                </a:lnTo>
                <a:lnTo>
                  <a:pt x="21336" y="8386"/>
                </a:lnTo>
                <a:lnTo>
                  <a:pt x="21001" y="7734"/>
                </a:lnTo>
                <a:lnTo>
                  <a:pt x="20631" y="7082"/>
                </a:lnTo>
                <a:lnTo>
                  <a:pt x="20243" y="6448"/>
                </a:lnTo>
                <a:lnTo>
                  <a:pt x="19838" y="5832"/>
                </a:lnTo>
                <a:lnTo>
                  <a:pt x="19415" y="5215"/>
                </a:lnTo>
                <a:lnTo>
                  <a:pt x="18975" y="4616"/>
                </a:lnTo>
                <a:lnTo>
                  <a:pt x="18517" y="4035"/>
                </a:lnTo>
                <a:lnTo>
                  <a:pt x="18023" y="3471"/>
                </a:lnTo>
                <a:lnTo>
                  <a:pt x="17953" y="3383"/>
                </a:lnTo>
                <a:lnTo>
                  <a:pt x="17865" y="3295"/>
                </a:lnTo>
                <a:lnTo>
                  <a:pt x="17812" y="3259"/>
                </a:lnTo>
                <a:lnTo>
                  <a:pt x="17759" y="3242"/>
                </a:lnTo>
                <a:lnTo>
                  <a:pt x="17706" y="3224"/>
                </a:lnTo>
                <a:lnTo>
                  <a:pt x="17653" y="3224"/>
                </a:lnTo>
                <a:lnTo>
                  <a:pt x="17618" y="3242"/>
                </a:lnTo>
                <a:lnTo>
                  <a:pt x="17565" y="3277"/>
                </a:lnTo>
                <a:lnTo>
                  <a:pt x="17530" y="3312"/>
                </a:lnTo>
                <a:lnTo>
                  <a:pt x="17495" y="3365"/>
                </a:lnTo>
                <a:lnTo>
                  <a:pt x="17442" y="3488"/>
                </a:lnTo>
                <a:lnTo>
                  <a:pt x="17407" y="3629"/>
                </a:lnTo>
                <a:lnTo>
                  <a:pt x="17372" y="3911"/>
                </a:lnTo>
                <a:lnTo>
                  <a:pt x="17354" y="4193"/>
                </a:lnTo>
                <a:lnTo>
                  <a:pt x="17301" y="4827"/>
                </a:lnTo>
                <a:lnTo>
                  <a:pt x="17231" y="6219"/>
                </a:lnTo>
                <a:lnTo>
                  <a:pt x="17213" y="6906"/>
                </a:lnTo>
                <a:lnTo>
                  <a:pt x="17195" y="7593"/>
                </a:lnTo>
                <a:lnTo>
                  <a:pt x="17213" y="7946"/>
                </a:lnTo>
                <a:lnTo>
                  <a:pt x="17248" y="8298"/>
                </a:lnTo>
                <a:lnTo>
                  <a:pt x="17301" y="8633"/>
                </a:lnTo>
                <a:lnTo>
                  <a:pt x="17372" y="8968"/>
                </a:lnTo>
                <a:lnTo>
                  <a:pt x="17513" y="9461"/>
                </a:lnTo>
                <a:lnTo>
                  <a:pt x="17653" y="9954"/>
                </a:lnTo>
                <a:lnTo>
                  <a:pt x="17830" y="10430"/>
                </a:lnTo>
                <a:lnTo>
                  <a:pt x="18023" y="10888"/>
                </a:lnTo>
                <a:lnTo>
                  <a:pt x="18235" y="11346"/>
                </a:lnTo>
                <a:lnTo>
                  <a:pt x="18464" y="11804"/>
                </a:lnTo>
                <a:lnTo>
                  <a:pt x="18711" y="12245"/>
                </a:lnTo>
                <a:lnTo>
                  <a:pt x="18975" y="12667"/>
                </a:lnTo>
                <a:lnTo>
                  <a:pt x="19169" y="12967"/>
                </a:lnTo>
                <a:lnTo>
                  <a:pt x="19186" y="13037"/>
                </a:lnTo>
                <a:lnTo>
                  <a:pt x="19204" y="13108"/>
                </a:lnTo>
                <a:lnTo>
                  <a:pt x="19098" y="13143"/>
                </a:lnTo>
                <a:lnTo>
                  <a:pt x="18992" y="13161"/>
                </a:lnTo>
                <a:lnTo>
                  <a:pt x="18781" y="13161"/>
                </a:lnTo>
                <a:lnTo>
                  <a:pt x="18358" y="13178"/>
                </a:lnTo>
                <a:lnTo>
                  <a:pt x="17953" y="13231"/>
                </a:lnTo>
                <a:lnTo>
                  <a:pt x="17548" y="13319"/>
                </a:lnTo>
                <a:lnTo>
                  <a:pt x="17143" y="13460"/>
                </a:lnTo>
                <a:lnTo>
                  <a:pt x="16825" y="13584"/>
                </a:lnTo>
                <a:lnTo>
                  <a:pt x="16526" y="13724"/>
                </a:lnTo>
                <a:lnTo>
                  <a:pt x="16226" y="13883"/>
                </a:lnTo>
                <a:lnTo>
                  <a:pt x="15927" y="14059"/>
                </a:lnTo>
                <a:lnTo>
                  <a:pt x="14077" y="15152"/>
                </a:lnTo>
                <a:lnTo>
                  <a:pt x="13337" y="15574"/>
                </a:lnTo>
                <a:lnTo>
                  <a:pt x="13267" y="15627"/>
                </a:lnTo>
                <a:lnTo>
                  <a:pt x="13231" y="15662"/>
                </a:lnTo>
                <a:lnTo>
                  <a:pt x="13196" y="15715"/>
                </a:lnTo>
                <a:lnTo>
                  <a:pt x="13178" y="15768"/>
                </a:lnTo>
                <a:lnTo>
                  <a:pt x="13196" y="15821"/>
                </a:lnTo>
                <a:lnTo>
                  <a:pt x="13214" y="15874"/>
                </a:lnTo>
                <a:lnTo>
                  <a:pt x="13267" y="15927"/>
                </a:lnTo>
                <a:lnTo>
                  <a:pt x="13319" y="15962"/>
                </a:lnTo>
                <a:lnTo>
                  <a:pt x="13443" y="16050"/>
                </a:lnTo>
                <a:lnTo>
                  <a:pt x="13584" y="16103"/>
                </a:lnTo>
                <a:lnTo>
                  <a:pt x="15962" y="17160"/>
                </a:lnTo>
                <a:lnTo>
                  <a:pt x="17019" y="17600"/>
                </a:lnTo>
                <a:lnTo>
                  <a:pt x="17548" y="17794"/>
                </a:lnTo>
                <a:lnTo>
                  <a:pt x="18076" y="17970"/>
                </a:lnTo>
                <a:lnTo>
                  <a:pt x="18446" y="18094"/>
                </a:lnTo>
                <a:lnTo>
                  <a:pt x="18816" y="18182"/>
                </a:lnTo>
                <a:lnTo>
                  <a:pt x="19186" y="18270"/>
                </a:lnTo>
                <a:lnTo>
                  <a:pt x="19556" y="18323"/>
                </a:lnTo>
                <a:lnTo>
                  <a:pt x="19926" y="18376"/>
                </a:lnTo>
                <a:lnTo>
                  <a:pt x="20314" y="18411"/>
                </a:lnTo>
                <a:lnTo>
                  <a:pt x="20684" y="18429"/>
                </a:lnTo>
                <a:lnTo>
                  <a:pt x="21071" y="18411"/>
                </a:lnTo>
                <a:lnTo>
                  <a:pt x="21353" y="18393"/>
                </a:lnTo>
                <a:lnTo>
                  <a:pt x="21618" y="18358"/>
                </a:lnTo>
                <a:lnTo>
                  <a:pt x="21882" y="18288"/>
                </a:lnTo>
                <a:lnTo>
                  <a:pt x="22128" y="18199"/>
                </a:lnTo>
                <a:lnTo>
                  <a:pt x="22375" y="18076"/>
                </a:lnTo>
                <a:lnTo>
                  <a:pt x="22587" y="17918"/>
                </a:lnTo>
                <a:lnTo>
                  <a:pt x="22798" y="17741"/>
                </a:lnTo>
                <a:lnTo>
                  <a:pt x="22992" y="17530"/>
                </a:lnTo>
                <a:lnTo>
                  <a:pt x="23115" y="17389"/>
                </a:lnTo>
                <a:lnTo>
                  <a:pt x="23168" y="17319"/>
                </a:lnTo>
                <a:lnTo>
                  <a:pt x="23256" y="17283"/>
                </a:lnTo>
                <a:lnTo>
                  <a:pt x="23379" y="17371"/>
                </a:lnTo>
                <a:lnTo>
                  <a:pt x="23503" y="17495"/>
                </a:lnTo>
                <a:lnTo>
                  <a:pt x="23608" y="17636"/>
                </a:lnTo>
                <a:lnTo>
                  <a:pt x="23732" y="17794"/>
                </a:lnTo>
                <a:lnTo>
                  <a:pt x="23837" y="17953"/>
                </a:lnTo>
                <a:lnTo>
                  <a:pt x="23943" y="18129"/>
                </a:lnTo>
                <a:lnTo>
                  <a:pt x="24049" y="18323"/>
                </a:lnTo>
                <a:lnTo>
                  <a:pt x="24137" y="18499"/>
                </a:lnTo>
                <a:lnTo>
                  <a:pt x="24084" y="18587"/>
                </a:lnTo>
                <a:lnTo>
                  <a:pt x="23926" y="18798"/>
                </a:lnTo>
                <a:lnTo>
                  <a:pt x="23820" y="19028"/>
                </a:lnTo>
                <a:lnTo>
                  <a:pt x="23732" y="19257"/>
                </a:lnTo>
                <a:lnTo>
                  <a:pt x="23679" y="19503"/>
                </a:lnTo>
                <a:lnTo>
                  <a:pt x="23626" y="19803"/>
                </a:lnTo>
                <a:lnTo>
                  <a:pt x="23591" y="20102"/>
                </a:lnTo>
                <a:lnTo>
                  <a:pt x="23556" y="20419"/>
                </a:lnTo>
                <a:lnTo>
                  <a:pt x="23556" y="20525"/>
                </a:lnTo>
                <a:lnTo>
                  <a:pt x="23573" y="20613"/>
                </a:lnTo>
                <a:lnTo>
                  <a:pt x="23626" y="20701"/>
                </a:lnTo>
                <a:lnTo>
                  <a:pt x="23697" y="20789"/>
                </a:lnTo>
                <a:lnTo>
                  <a:pt x="23837" y="20895"/>
                </a:lnTo>
                <a:lnTo>
                  <a:pt x="24014" y="21018"/>
                </a:lnTo>
                <a:lnTo>
                  <a:pt x="24736" y="21459"/>
                </a:lnTo>
                <a:lnTo>
                  <a:pt x="24895" y="21565"/>
                </a:lnTo>
                <a:lnTo>
                  <a:pt x="24965" y="21653"/>
                </a:lnTo>
                <a:lnTo>
                  <a:pt x="25053" y="21741"/>
                </a:lnTo>
                <a:lnTo>
                  <a:pt x="25053" y="21741"/>
                </a:lnTo>
                <a:lnTo>
                  <a:pt x="24824" y="21705"/>
                </a:lnTo>
                <a:lnTo>
                  <a:pt x="24419" y="21635"/>
                </a:lnTo>
                <a:lnTo>
                  <a:pt x="24031" y="21565"/>
                </a:lnTo>
                <a:lnTo>
                  <a:pt x="23820" y="21547"/>
                </a:lnTo>
                <a:lnTo>
                  <a:pt x="23608" y="21529"/>
                </a:lnTo>
                <a:lnTo>
                  <a:pt x="23397" y="21565"/>
                </a:lnTo>
                <a:lnTo>
                  <a:pt x="23186" y="21617"/>
                </a:lnTo>
                <a:lnTo>
                  <a:pt x="23062" y="21653"/>
                </a:lnTo>
                <a:lnTo>
                  <a:pt x="22957" y="21723"/>
                </a:lnTo>
                <a:lnTo>
                  <a:pt x="22868" y="21794"/>
                </a:lnTo>
                <a:lnTo>
                  <a:pt x="22780" y="21882"/>
                </a:lnTo>
                <a:lnTo>
                  <a:pt x="22710" y="21970"/>
                </a:lnTo>
                <a:lnTo>
                  <a:pt x="22657" y="22075"/>
                </a:lnTo>
                <a:lnTo>
                  <a:pt x="22622" y="22199"/>
                </a:lnTo>
                <a:lnTo>
                  <a:pt x="22604" y="22322"/>
                </a:lnTo>
                <a:lnTo>
                  <a:pt x="22587" y="22481"/>
                </a:lnTo>
                <a:lnTo>
                  <a:pt x="22587" y="22622"/>
                </a:lnTo>
                <a:lnTo>
                  <a:pt x="22780" y="23855"/>
                </a:lnTo>
                <a:lnTo>
                  <a:pt x="22816" y="24084"/>
                </a:lnTo>
                <a:lnTo>
                  <a:pt x="22816" y="24313"/>
                </a:lnTo>
                <a:lnTo>
                  <a:pt x="22816" y="24542"/>
                </a:lnTo>
                <a:lnTo>
                  <a:pt x="22763" y="24771"/>
                </a:lnTo>
                <a:lnTo>
                  <a:pt x="22745" y="24930"/>
                </a:lnTo>
                <a:lnTo>
                  <a:pt x="22745" y="25088"/>
                </a:lnTo>
                <a:lnTo>
                  <a:pt x="22763" y="25229"/>
                </a:lnTo>
                <a:lnTo>
                  <a:pt x="22833" y="25388"/>
                </a:lnTo>
                <a:lnTo>
                  <a:pt x="22992" y="25722"/>
                </a:lnTo>
                <a:lnTo>
                  <a:pt x="23133" y="25934"/>
                </a:lnTo>
                <a:lnTo>
                  <a:pt x="23221" y="26022"/>
                </a:lnTo>
                <a:lnTo>
                  <a:pt x="23309" y="26092"/>
                </a:lnTo>
                <a:lnTo>
                  <a:pt x="23397" y="26180"/>
                </a:lnTo>
                <a:lnTo>
                  <a:pt x="23503" y="26233"/>
                </a:lnTo>
                <a:lnTo>
                  <a:pt x="23608" y="26304"/>
                </a:lnTo>
                <a:lnTo>
                  <a:pt x="23732" y="26339"/>
                </a:lnTo>
                <a:lnTo>
                  <a:pt x="23802" y="26374"/>
                </a:lnTo>
                <a:lnTo>
                  <a:pt x="23873" y="26410"/>
                </a:lnTo>
                <a:lnTo>
                  <a:pt x="23926" y="26462"/>
                </a:lnTo>
                <a:lnTo>
                  <a:pt x="23961" y="26533"/>
                </a:lnTo>
                <a:lnTo>
                  <a:pt x="23820" y="26550"/>
                </a:lnTo>
                <a:lnTo>
                  <a:pt x="23749" y="26550"/>
                </a:lnTo>
                <a:lnTo>
                  <a:pt x="23697" y="26533"/>
                </a:lnTo>
                <a:lnTo>
                  <a:pt x="23291" y="26410"/>
                </a:lnTo>
                <a:lnTo>
                  <a:pt x="23097" y="26339"/>
                </a:lnTo>
                <a:lnTo>
                  <a:pt x="22904" y="26251"/>
                </a:lnTo>
                <a:lnTo>
                  <a:pt x="22798" y="26198"/>
                </a:lnTo>
                <a:lnTo>
                  <a:pt x="22692" y="26128"/>
                </a:lnTo>
                <a:lnTo>
                  <a:pt x="22587" y="26040"/>
                </a:lnTo>
                <a:lnTo>
                  <a:pt x="22498" y="25951"/>
                </a:lnTo>
                <a:lnTo>
                  <a:pt x="22428" y="25863"/>
                </a:lnTo>
                <a:lnTo>
                  <a:pt x="22358" y="25758"/>
                </a:lnTo>
                <a:lnTo>
                  <a:pt x="22305" y="25634"/>
                </a:lnTo>
                <a:lnTo>
                  <a:pt x="22252" y="25511"/>
                </a:lnTo>
                <a:lnTo>
                  <a:pt x="22199" y="25317"/>
                </a:lnTo>
                <a:lnTo>
                  <a:pt x="21970" y="24630"/>
                </a:lnTo>
                <a:lnTo>
                  <a:pt x="21723" y="23943"/>
                </a:lnTo>
                <a:lnTo>
                  <a:pt x="21582" y="23591"/>
                </a:lnTo>
                <a:lnTo>
                  <a:pt x="21406" y="23238"/>
                </a:lnTo>
                <a:lnTo>
                  <a:pt x="21212" y="22921"/>
                </a:lnTo>
                <a:lnTo>
                  <a:pt x="20983" y="22622"/>
                </a:lnTo>
                <a:lnTo>
                  <a:pt x="20737" y="22340"/>
                </a:lnTo>
                <a:lnTo>
                  <a:pt x="20472" y="22075"/>
                </a:lnTo>
                <a:lnTo>
                  <a:pt x="20173" y="21846"/>
                </a:lnTo>
                <a:lnTo>
                  <a:pt x="19856" y="21617"/>
                </a:lnTo>
                <a:lnTo>
                  <a:pt x="19468" y="21388"/>
                </a:lnTo>
                <a:lnTo>
                  <a:pt x="19063" y="21195"/>
                </a:lnTo>
                <a:lnTo>
                  <a:pt x="18658" y="21018"/>
                </a:lnTo>
                <a:lnTo>
                  <a:pt x="18235" y="20860"/>
                </a:lnTo>
                <a:lnTo>
                  <a:pt x="17794" y="20736"/>
                </a:lnTo>
                <a:lnTo>
                  <a:pt x="17354" y="20631"/>
                </a:lnTo>
                <a:lnTo>
                  <a:pt x="16913" y="20543"/>
                </a:lnTo>
                <a:lnTo>
                  <a:pt x="16455" y="20472"/>
                </a:lnTo>
                <a:lnTo>
                  <a:pt x="16103" y="20402"/>
                </a:lnTo>
                <a:lnTo>
                  <a:pt x="15751" y="20331"/>
                </a:lnTo>
                <a:lnTo>
                  <a:pt x="15645" y="20314"/>
                </a:lnTo>
                <a:lnTo>
                  <a:pt x="15539" y="20296"/>
                </a:lnTo>
                <a:lnTo>
                  <a:pt x="15434" y="20314"/>
                </a:lnTo>
                <a:lnTo>
                  <a:pt x="15381" y="20331"/>
                </a:lnTo>
                <a:lnTo>
                  <a:pt x="15310" y="20367"/>
                </a:lnTo>
                <a:lnTo>
                  <a:pt x="15328" y="20472"/>
                </a:lnTo>
                <a:lnTo>
                  <a:pt x="15345" y="20596"/>
                </a:lnTo>
                <a:lnTo>
                  <a:pt x="15522" y="21212"/>
                </a:lnTo>
                <a:lnTo>
                  <a:pt x="15821" y="22216"/>
                </a:lnTo>
                <a:lnTo>
                  <a:pt x="15997" y="22710"/>
                </a:lnTo>
                <a:lnTo>
                  <a:pt x="16174" y="23203"/>
                </a:lnTo>
                <a:lnTo>
                  <a:pt x="16279" y="23467"/>
                </a:lnTo>
                <a:lnTo>
                  <a:pt x="16420" y="23714"/>
                </a:lnTo>
                <a:lnTo>
                  <a:pt x="16561" y="23961"/>
                </a:lnTo>
                <a:lnTo>
                  <a:pt x="16720" y="24207"/>
                </a:lnTo>
                <a:lnTo>
                  <a:pt x="16896" y="24436"/>
                </a:lnTo>
                <a:lnTo>
                  <a:pt x="17090" y="24648"/>
                </a:lnTo>
                <a:lnTo>
                  <a:pt x="17283" y="24841"/>
                </a:lnTo>
                <a:lnTo>
                  <a:pt x="17513" y="25035"/>
                </a:lnTo>
                <a:lnTo>
                  <a:pt x="17724" y="25194"/>
                </a:lnTo>
                <a:lnTo>
                  <a:pt x="17953" y="25352"/>
                </a:lnTo>
                <a:lnTo>
                  <a:pt x="18182" y="25511"/>
                </a:lnTo>
                <a:lnTo>
                  <a:pt x="18429" y="25634"/>
                </a:lnTo>
                <a:lnTo>
                  <a:pt x="18904" y="25899"/>
                </a:lnTo>
                <a:lnTo>
                  <a:pt x="19415" y="26110"/>
                </a:lnTo>
                <a:lnTo>
                  <a:pt x="19662" y="26180"/>
                </a:lnTo>
                <a:lnTo>
                  <a:pt x="19891" y="26251"/>
                </a:lnTo>
                <a:lnTo>
                  <a:pt x="20155" y="26304"/>
                </a:lnTo>
                <a:lnTo>
                  <a:pt x="20402" y="26339"/>
                </a:lnTo>
                <a:lnTo>
                  <a:pt x="20825" y="26374"/>
                </a:lnTo>
                <a:lnTo>
                  <a:pt x="21248" y="26445"/>
                </a:lnTo>
                <a:lnTo>
                  <a:pt x="21459" y="26498"/>
                </a:lnTo>
                <a:lnTo>
                  <a:pt x="21670" y="26550"/>
                </a:lnTo>
                <a:lnTo>
                  <a:pt x="21864" y="26639"/>
                </a:lnTo>
                <a:lnTo>
                  <a:pt x="22076" y="26709"/>
                </a:lnTo>
                <a:lnTo>
                  <a:pt x="22340" y="26815"/>
                </a:lnTo>
                <a:lnTo>
                  <a:pt x="22622" y="26903"/>
                </a:lnTo>
                <a:lnTo>
                  <a:pt x="22921" y="26938"/>
                </a:lnTo>
                <a:lnTo>
                  <a:pt x="23309" y="26938"/>
                </a:lnTo>
                <a:lnTo>
                  <a:pt x="23362" y="26956"/>
                </a:lnTo>
                <a:lnTo>
                  <a:pt x="23415" y="27009"/>
                </a:lnTo>
                <a:lnTo>
                  <a:pt x="23291" y="27519"/>
                </a:lnTo>
                <a:lnTo>
                  <a:pt x="23203" y="28030"/>
                </a:lnTo>
                <a:lnTo>
                  <a:pt x="23186" y="28277"/>
                </a:lnTo>
                <a:lnTo>
                  <a:pt x="23168" y="28541"/>
                </a:lnTo>
                <a:lnTo>
                  <a:pt x="23168" y="28806"/>
                </a:lnTo>
                <a:lnTo>
                  <a:pt x="23168" y="29070"/>
                </a:lnTo>
                <a:lnTo>
                  <a:pt x="23186" y="29316"/>
                </a:lnTo>
                <a:lnTo>
                  <a:pt x="23221" y="29581"/>
                </a:lnTo>
                <a:lnTo>
                  <a:pt x="23327" y="30092"/>
                </a:lnTo>
                <a:lnTo>
                  <a:pt x="23450" y="30603"/>
                </a:lnTo>
                <a:lnTo>
                  <a:pt x="23626" y="31096"/>
                </a:lnTo>
                <a:lnTo>
                  <a:pt x="23485" y="31219"/>
                </a:lnTo>
                <a:lnTo>
                  <a:pt x="23362" y="31307"/>
                </a:lnTo>
                <a:lnTo>
                  <a:pt x="23238" y="31395"/>
                </a:lnTo>
                <a:lnTo>
                  <a:pt x="23097" y="31466"/>
                </a:lnTo>
                <a:lnTo>
                  <a:pt x="22798" y="31272"/>
                </a:lnTo>
                <a:lnTo>
                  <a:pt x="22481" y="31078"/>
                </a:lnTo>
                <a:lnTo>
                  <a:pt x="22164" y="30920"/>
                </a:lnTo>
                <a:lnTo>
                  <a:pt x="21829" y="30779"/>
                </a:lnTo>
                <a:lnTo>
                  <a:pt x="21477" y="30673"/>
                </a:lnTo>
                <a:lnTo>
                  <a:pt x="21283" y="30620"/>
                </a:lnTo>
                <a:lnTo>
                  <a:pt x="21071" y="30585"/>
                </a:lnTo>
                <a:lnTo>
                  <a:pt x="20666" y="30532"/>
                </a:lnTo>
                <a:lnTo>
                  <a:pt x="20261" y="30532"/>
                </a:lnTo>
                <a:lnTo>
                  <a:pt x="19838" y="30550"/>
                </a:lnTo>
                <a:lnTo>
                  <a:pt x="19732" y="30532"/>
                </a:lnTo>
                <a:lnTo>
                  <a:pt x="19609" y="30532"/>
                </a:lnTo>
                <a:lnTo>
                  <a:pt x="19609" y="30444"/>
                </a:lnTo>
                <a:lnTo>
                  <a:pt x="19627" y="30374"/>
                </a:lnTo>
                <a:lnTo>
                  <a:pt x="19697" y="30145"/>
                </a:lnTo>
                <a:lnTo>
                  <a:pt x="19750" y="29916"/>
                </a:lnTo>
                <a:lnTo>
                  <a:pt x="19768" y="29669"/>
                </a:lnTo>
                <a:lnTo>
                  <a:pt x="19750" y="29440"/>
                </a:lnTo>
                <a:lnTo>
                  <a:pt x="19732" y="29211"/>
                </a:lnTo>
                <a:lnTo>
                  <a:pt x="19680" y="28982"/>
                </a:lnTo>
                <a:lnTo>
                  <a:pt x="19627" y="28753"/>
                </a:lnTo>
                <a:lnTo>
                  <a:pt x="19539" y="28524"/>
                </a:lnTo>
                <a:lnTo>
                  <a:pt x="19433" y="28259"/>
                </a:lnTo>
                <a:lnTo>
                  <a:pt x="19310" y="27995"/>
                </a:lnTo>
                <a:lnTo>
                  <a:pt x="19169" y="27731"/>
                </a:lnTo>
                <a:lnTo>
                  <a:pt x="19010" y="27467"/>
                </a:lnTo>
                <a:lnTo>
                  <a:pt x="18288" y="26339"/>
                </a:lnTo>
                <a:lnTo>
                  <a:pt x="18217" y="26251"/>
                </a:lnTo>
                <a:lnTo>
                  <a:pt x="18164" y="26180"/>
                </a:lnTo>
                <a:lnTo>
                  <a:pt x="18094" y="26128"/>
                </a:lnTo>
                <a:lnTo>
                  <a:pt x="18041" y="26092"/>
                </a:lnTo>
                <a:lnTo>
                  <a:pt x="17971" y="26092"/>
                </a:lnTo>
                <a:lnTo>
                  <a:pt x="17882" y="26110"/>
                </a:lnTo>
                <a:lnTo>
                  <a:pt x="17689" y="26180"/>
                </a:lnTo>
                <a:lnTo>
                  <a:pt x="17460" y="26304"/>
                </a:lnTo>
                <a:lnTo>
                  <a:pt x="17231" y="26445"/>
                </a:lnTo>
                <a:lnTo>
                  <a:pt x="17019" y="26603"/>
                </a:lnTo>
                <a:lnTo>
                  <a:pt x="16825" y="26762"/>
                </a:lnTo>
                <a:lnTo>
                  <a:pt x="16649" y="26956"/>
                </a:lnTo>
                <a:lnTo>
                  <a:pt x="16473" y="27167"/>
                </a:lnTo>
                <a:lnTo>
                  <a:pt x="16314" y="27379"/>
                </a:lnTo>
                <a:lnTo>
                  <a:pt x="16174" y="27608"/>
                </a:lnTo>
                <a:lnTo>
                  <a:pt x="16033" y="27837"/>
                </a:lnTo>
                <a:lnTo>
                  <a:pt x="15927" y="28083"/>
                </a:lnTo>
                <a:lnTo>
                  <a:pt x="15839" y="28330"/>
                </a:lnTo>
                <a:lnTo>
                  <a:pt x="15751" y="28577"/>
                </a:lnTo>
                <a:lnTo>
                  <a:pt x="15698" y="28841"/>
                </a:lnTo>
                <a:lnTo>
                  <a:pt x="15663" y="29087"/>
                </a:lnTo>
                <a:lnTo>
                  <a:pt x="15663" y="29352"/>
                </a:lnTo>
                <a:lnTo>
                  <a:pt x="15663" y="29616"/>
                </a:lnTo>
                <a:lnTo>
                  <a:pt x="15698" y="29916"/>
                </a:lnTo>
                <a:lnTo>
                  <a:pt x="15751" y="30215"/>
                </a:lnTo>
                <a:lnTo>
                  <a:pt x="15751" y="30303"/>
                </a:lnTo>
                <a:lnTo>
                  <a:pt x="15751" y="30391"/>
                </a:lnTo>
                <a:lnTo>
                  <a:pt x="15398" y="30285"/>
                </a:lnTo>
                <a:lnTo>
                  <a:pt x="15222" y="30233"/>
                </a:lnTo>
                <a:lnTo>
                  <a:pt x="15028" y="30197"/>
                </a:lnTo>
                <a:lnTo>
                  <a:pt x="14658" y="30145"/>
                </a:lnTo>
                <a:lnTo>
                  <a:pt x="14288" y="30127"/>
                </a:lnTo>
                <a:lnTo>
                  <a:pt x="13901" y="30162"/>
                </a:lnTo>
                <a:lnTo>
                  <a:pt x="13231" y="30250"/>
                </a:lnTo>
                <a:lnTo>
                  <a:pt x="13073" y="30250"/>
                </a:lnTo>
                <a:lnTo>
                  <a:pt x="12914" y="30233"/>
                </a:lnTo>
                <a:lnTo>
                  <a:pt x="12773" y="30197"/>
                </a:lnTo>
                <a:lnTo>
                  <a:pt x="12632" y="30109"/>
                </a:lnTo>
                <a:lnTo>
                  <a:pt x="10430" y="28577"/>
                </a:lnTo>
                <a:lnTo>
                  <a:pt x="10307" y="28488"/>
                </a:lnTo>
                <a:lnTo>
                  <a:pt x="10201" y="28383"/>
                </a:lnTo>
                <a:lnTo>
                  <a:pt x="10130" y="28295"/>
                </a:lnTo>
                <a:lnTo>
                  <a:pt x="10078" y="28207"/>
                </a:lnTo>
                <a:lnTo>
                  <a:pt x="10042" y="28101"/>
                </a:lnTo>
                <a:lnTo>
                  <a:pt x="10025" y="27978"/>
                </a:lnTo>
                <a:lnTo>
                  <a:pt x="10307" y="27801"/>
                </a:lnTo>
                <a:lnTo>
                  <a:pt x="10518" y="27643"/>
                </a:lnTo>
                <a:lnTo>
                  <a:pt x="10747" y="27484"/>
                </a:lnTo>
                <a:lnTo>
                  <a:pt x="10888" y="27361"/>
                </a:lnTo>
                <a:lnTo>
                  <a:pt x="11011" y="27238"/>
                </a:lnTo>
                <a:lnTo>
                  <a:pt x="11117" y="27097"/>
                </a:lnTo>
                <a:lnTo>
                  <a:pt x="11205" y="26956"/>
                </a:lnTo>
                <a:lnTo>
                  <a:pt x="11276" y="26797"/>
                </a:lnTo>
                <a:lnTo>
                  <a:pt x="11329" y="26621"/>
                </a:lnTo>
                <a:lnTo>
                  <a:pt x="11364" y="26462"/>
                </a:lnTo>
                <a:lnTo>
                  <a:pt x="11381" y="26269"/>
                </a:lnTo>
                <a:lnTo>
                  <a:pt x="11399" y="26040"/>
                </a:lnTo>
                <a:lnTo>
                  <a:pt x="11399" y="25793"/>
                </a:lnTo>
                <a:lnTo>
                  <a:pt x="11364" y="25564"/>
                </a:lnTo>
                <a:lnTo>
                  <a:pt x="11311" y="25335"/>
                </a:lnTo>
                <a:lnTo>
                  <a:pt x="11170" y="24824"/>
                </a:lnTo>
                <a:lnTo>
                  <a:pt x="11011" y="24331"/>
                </a:lnTo>
                <a:lnTo>
                  <a:pt x="10906" y="24066"/>
                </a:lnTo>
                <a:lnTo>
                  <a:pt x="10818" y="23784"/>
                </a:lnTo>
                <a:lnTo>
                  <a:pt x="10747" y="23520"/>
                </a:lnTo>
                <a:lnTo>
                  <a:pt x="10694" y="23238"/>
                </a:lnTo>
                <a:lnTo>
                  <a:pt x="10659" y="23062"/>
                </a:lnTo>
                <a:lnTo>
                  <a:pt x="10641" y="22956"/>
                </a:lnTo>
                <a:lnTo>
                  <a:pt x="10589" y="22868"/>
                </a:lnTo>
                <a:lnTo>
                  <a:pt x="10395" y="22939"/>
                </a:lnTo>
                <a:lnTo>
                  <a:pt x="10219" y="23009"/>
                </a:lnTo>
                <a:lnTo>
                  <a:pt x="10042" y="23097"/>
                </a:lnTo>
                <a:lnTo>
                  <a:pt x="9884" y="23203"/>
                </a:lnTo>
                <a:lnTo>
                  <a:pt x="9620" y="23379"/>
                </a:lnTo>
                <a:lnTo>
                  <a:pt x="9408" y="23591"/>
                </a:lnTo>
                <a:lnTo>
                  <a:pt x="9302" y="23696"/>
                </a:lnTo>
                <a:lnTo>
                  <a:pt x="9214" y="23820"/>
                </a:lnTo>
                <a:lnTo>
                  <a:pt x="9126" y="23943"/>
                </a:lnTo>
                <a:lnTo>
                  <a:pt x="9056" y="24084"/>
                </a:lnTo>
                <a:lnTo>
                  <a:pt x="8932" y="24348"/>
                </a:lnTo>
                <a:lnTo>
                  <a:pt x="8827" y="24630"/>
                </a:lnTo>
                <a:lnTo>
                  <a:pt x="8739" y="24912"/>
                </a:lnTo>
                <a:lnTo>
                  <a:pt x="8668" y="25194"/>
                </a:lnTo>
                <a:lnTo>
                  <a:pt x="8615" y="25476"/>
                </a:lnTo>
                <a:lnTo>
                  <a:pt x="8598" y="25775"/>
                </a:lnTo>
                <a:lnTo>
                  <a:pt x="8580" y="26075"/>
                </a:lnTo>
                <a:lnTo>
                  <a:pt x="8615" y="26374"/>
                </a:lnTo>
                <a:lnTo>
                  <a:pt x="8633" y="26568"/>
                </a:lnTo>
                <a:lnTo>
                  <a:pt x="8668" y="26744"/>
                </a:lnTo>
                <a:lnTo>
                  <a:pt x="8739" y="26920"/>
                </a:lnTo>
                <a:lnTo>
                  <a:pt x="8809" y="27079"/>
                </a:lnTo>
                <a:lnTo>
                  <a:pt x="8897" y="27238"/>
                </a:lnTo>
                <a:lnTo>
                  <a:pt x="8985" y="27396"/>
                </a:lnTo>
                <a:lnTo>
                  <a:pt x="9109" y="27537"/>
                </a:lnTo>
                <a:lnTo>
                  <a:pt x="9250" y="27678"/>
                </a:lnTo>
                <a:lnTo>
                  <a:pt x="9408" y="27801"/>
                </a:lnTo>
                <a:lnTo>
                  <a:pt x="9443" y="27854"/>
                </a:lnTo>
                <a:lnTo>
                  <a:pt x="9443" y="27889"/>
                </a:lnTo>
                <a:lnTo>
                  <a:pt x="9426" y="27925"/>
                </a:lnTo>
                <a:lnTo>
                  <a:pt x="9355" y="27907"/>
                </a:lnTo>
                <a:lnTo>
                  <a:pt x="9285" y="27872"/>
                </a:lnTo>
                <a:lnTo>
                  <a:pt x="9179" y="27766"/>
                </a:lnTo>
                <a:lnTo>
                  <a:pt x="7840" y="26586"/>
                </a:lnTo>
                <a:lnTo>
                  <a:pt x="7752" y="26480"/>
                </a:lnTo>
                <a:lnTo>
                  <a:pt x="7682" y="26392"/>
                </a:lnTo>
                <a:lnTo>
                  <a:pt x="7611" y="26269"/>
                </a:lnTo>
                <a:lnTo>
                  <a:pt x="7558" y="26163"/>
                </a:lnTo>
                <a:lnTo>
                  <a:pt x="7047" y="24806"/>
                </a:lnTo>
                <a:lnTo>
                  <a:pt x="6977" y="24648"/>
                </a:lnTo>
                <a:lnTo>
                  <a:pt x="6889" y="24489"/>
                </a:lnTo>
                <a:lnTo>
                  <a:pt x="6801" y="24348"/>
                </a:lnTo>
                <a:lnTo>
                  <a:pt x="6677" y="24207"/>
                </a:lnTo>
                <a:lnTo>
                  <a:pt x="6572" y="24102"/>
                </a:lnTo>
                <a:lnTo>
                  <a:pt x="6431" y="23978"/>
                </a:lnTo>
                <a:lnTo>
                  <a:pt x="6290" y="23890"/>
                </a:lnTo>
                <a:lnTo>
                  <a:pt x="6149" y="23784"/>
                </a:lnTo>
                <a:lnTo>
                  <a:pt x="6078" y="23767"/>
                </a:lnTo>
                <a:lnTo>
                  <a:pt x="5990" y="23732"/>
                </a:lnTo>
                <a:lnTo>
                  <a:pt x="5955" y="23837"/>
                </a:lnTo>
                <a:lnTo>
                  <a:pt x="5937" y="23925"/>
                </a:lnTo>
                <a:lnTo>
                  <a:pt x="5955" y="24031"/>
                </a:lnTo>
                <a:lnTo>
                  <a:pt x="5955" y="24119"/>
                </a:lnTo>
                <a:lnTo>
                  <a:pt x="6025" y="24577"/>
                </a:lnTo>
                <a:lnTo>
                  <a:pt x="6043" y="24665"/>
                </a:lnTo>
                <a:lnTo>
                  <a:pt x="6025" y="24701"/>
                </a:lnTo>
                <a:lnTo>
                  <a:pt x="5973" y="24718"/>
                </a:lnTo>
                <a:lnTo>
                  <a:pt x="5937" y="24701"/>
                </a:lnTo>
                <a:lnTo>
                  <a:pt x="5902" y="24665"/>
                </a:lnTo>
                <a:lnTo>
                  <a:pt x="5673" y="24419"/>
                </a:lnTo>
                <a:lnTo>
                  <a:pt x="5462" y="24154"/>
                </a:lnTo>
                <a:lnTo>
                  <a:pt x="4405" y="22745"/>
                </a:lnTo>
                <a:lnTo>
                  <a:pt x="4334" y="22657"/>
                </a:lnTo>
                <a:lnTo>
                  <a:pt x="4299" y="22569"/>
                </a:lnTo>
                <a:lnTo>
                  <a:pt x="4264" y="22481"/>
                </a:lnTo>
                <a:lnTo>
                  <a:pt x="4264" y="22393"/>
                </a:lnTo>
                <a:lnTo>
                  <a:pt x="4281" y="22304"/>
                </a:lnTo>
                <a:lnTo>
                  <a:pt x="4299" y="22216"/>
                </a:lnTo>
                <a:lnTo>
                  <a:pt x="4352" y="22128"/>
                </a:lnTo>
                <a:lnTo>
                  <a:pt x="4405" y="22040"/>
                </a:lnTo>
                <a:lnTo>
                  <a:pt x="5109" y="21177"/>
                </a:lnTo>
                <a:lnTo>
                  <a:pt x="5162" y="21124"/>
                </a:lnTo>
                <a:lnTo>
                  <a:pt x="5233" y="21071"/>
                </a:lnTo>
                <a:lnTo>
                  <a:pt x="5321" y="21054"/>
                </a:lnTo>
                <a:lnTo>
                  <a:pt x="5391" y="21036"/>
                </a:lnTo>
                <a:lnTo>
                  <a:pt x="5620" y="21018"/>
                </a:lnTo>
                <a:lnTo>
                  <a:pt x="5832" y="20983"/>
                </a:lnTo>
                <a:lnTo>
                  <a:pt x="5973" y="20948"/>
                </a:lnTo>
                <a:lnTo>
                  <a:pt x="6114" y="20895"/>
                </a:lnTo>
                <a:lnTo>
                  <a:pt x="6237" y="20842"/>
                </a:lnTo>
                <a:lnTo>
                  <a:pt x="6360" y="20754"/>
                </a:lnTo>
                <a:lnTo>
                  <a:pt x="6466" y="20666"/>
                </a:lnTo>
                <a:lnTo>
                  <a:pt x="6572" y="20578"/>
                </a:lnTo>
                <a:lnTo>
                  <a:pt x="6660" y="20455"/>
                </a:lnTo>
                <a:lnTo>
                  <a:pt x="6730" y="20331"/>
                </a:lnTo>
                <a:lnTo>
                  <a:pt x="6783" y="20208"/>
                </a:lnTo>
                <a:lnTo>
                  <a:pt x="6818" y="20085"/>
                </a:lnTo>
                <a:lnTo>
                  <a:pt x="6836" y="19961"/>
                </a:lnTo>
                <a:lnTo>
                  <a:pt x="6836" y="19838"/>
                </a:lnTo>
                <a:lnTo>
                  <a:pt x="6783" y="19609"/>
                </a:lnTo>
                <a:lnTo>
                  <a:pt x="6695" y="19380"/>
                </a:lnTo>
                <a:lnTo>
                  <a:pt x="6572" y="19168"/>
                </a:lnTo>
                <a:lnTo>
                  <a:pt x="6413" y="18975"/>
                </a:lnTo>
                <a:lnTo>
                  <a:pt x="6307" y="18887"/>
                </a:lnTo>
                <a:lnTo>
                  <a:pt x="6202" y="18851"/>
                </a:lnTo>
                <a:lnTo>
                  <a:pt x="6078" y="18834"/>
                </a:lnTo>
                <a:lnTo>
                  <a:pt x="5955" y="18851"/>
                </a:lnTo>
                <a:lnTo>
                  <a:pt x="5761" y="18922"/>
                </a:lnTo>
                <a:lnTo>
                  <a:pt x="5585" y="19010"/>
                </a:lnTo>
                <a:lnTo>
                  <a:pt x="5426" y="19116"/>
                </a:lnTo>
                <a:lnTo>
                  <a:pt x="5285" y="19239"/>
                </a:lnTo>
                <a:lnTo>
                  <a:pt x="5162" y="19380"/>
                </a:lnTo>
                <a:lnTo>
                  <a:pt x="5056" y="19538"/>
                </a:lnTo>
                <a:lnTo>
                  <a:pt x="4968" y="19732"/>
                </a:lnTo>
                <a:lnTo>
                  <a:pt x="4915" y="19926"/>
                </a:lnTo>
                <a:lnTo>
                  <a:pt x="4951" y="19997"/>
                </a:lnTo>
                <a:lnTo>
                  <a:pt x="4986" y="20085"/>
                </a:lnTo>
                <a:lnTo>
                  <a:pt x="5021" y="20243"/>
                </a:lnTo>
                <a:lnTo>
                  <a:pt x="5021" y="20402"/>
                </a:lnTo>
                <a:lnTo>
                  <a:pt x="5021" y="20560"/>
                </a:lnTo>
                <a:lnTo>
                  <a:pt x="5004" y="20684"/>
                </a:lnTo>
                <a:lnTo>
                  <a:pt x="5004" y="20772"/>
                </a:lnTo>
                <a:lnTo>
                  <a:pt x="4968" y="20877"/>
                </a:lnTo>
                <a:lnTo>
                  <a:pt x="4933" y="20966"/>
                </a:lnTo>
                <a:lnTo>
                  <a:pt x="4845" y="21124"/>
                </a:lnTo>
                <a:lnTo>
                  <a:pt x="4722" y="21300"/>
                </a:lnTo>
                <a:lnTo>
                  <a:pt x="4422" y="21653"/>
                </a:lnTo>
                <a:lnTo>
                  <a:pt x="4123" y="22023"/>
                </a:lnTo>
                <a:lnTo>
                  <a:pt x="4052" y="22093"/>
                </a:lnTo>
                <a:lnTo>
                  <a:pt x="3964" y="22181"/>
                </a:lnTo>
                <a:lnTo>
                  <a:pt x="3594" y="21741"/>
                </a:lnTo>
                <a:lnTo>
                  <a:pt x="3242" y="21300"/>
                </a:lnTo>
                <a:lnTo>
                  <a:pt x="3171" y="21195"/>
                </a:lnTo>
                <a:lnTo>
                  <a:pt x="3101" y="21071"/>
                </a:lnTo>
                <a:lnTo>
                  <a:pt x="3048" y="20966"/>
                </a:lnTo>
                <a:lnTo>
                  <a:pt x="3013" y="20842"/>
                </a:lnTo>
                <a:lnTo>
                  <a:pt x="2995" y="20719"/>
                </a:lnTo>
                <a:lnTo>
                  <a:pt x="2995" y="20596"/>
                </a:lnTo>
                <a:lnTo>
                  <a:pt x="3013" y="20455"/>
                </a:lnTo>
                <a:lnTo>
                  <a:pt x="3030" y="20314"/>
                </a:lnTo>
                <a:lnTo>
                  <a:pt x="3101" y="20049"/>
                </a:lnTo>
                <a:lnTo>
                  <a:pt x="3189" y="19785"/>
                </a:lnTo>
                <a:lnTo>
                  <a:pt x="3295" y="19538"/>
                </a:lnTo>
                <a:lnTo>
                  <a:pt x="3418" y="19274"/>
                </a:lnTo>
                <a:lnTo>
                  <a:pt x="3541" y="19045"/>
                </a:lnTo>
                <a:lnTo>
                  <a:pt x="3700" y="18851"/>
                </a:lnTo>
                <a:lnTo>
                  <a:pt x="3894" y="18658"/>
                </a:lnTo>
                <a:lnTo>
                  <a:pt x="4105" y="18517"/>
                </a:lnTo>
                <a:lnTo>
                  <a:pt x="4246" y="18429"/>
                </a:lnTo>
                <a:lnTo>
                  <a:pt x="4369" y="18323"/>
                </a:lnTo>
                <a:lnTo>
                  <a:pt x="4475" y="18217"/>
                </a:lnTo>
                <a:lnTo>
                  <a:pt x="4581" y="18111"/>
                </a:lnTo>
                <a:lnTo>
                  <a:pt x="4775" y="17865"/>
                </a:lnTo>
                <a:lnTo>
                  <a:pt x="4933" y="17600"/>
                </a:lnTo>
                <a:lnTo>
                  <a:pt x="4986" y="17477"/>
                </a:lnTo>
                <a:lnTo>
                  <a:pt x="5021" y="17354"/>
                </a:lnTo>
                <a:lnTo>
                  <a:pt x="5056" y="17230"/>
                </a:lnTo>
                <a:lnTo>
                  <a:pt x="5056" y="17107"/>
                </a:lnTo>
                <a:lnTo>
                  <a:pt x="5039" y="16984"/>
                </a:lnTo>
                <a:lnTo>
                  <a:pt x="5004" y="16861"/>
                </a:lnTo>
                <a:lnTo>
                  <a:pt x="4951" y="16755"/>
                </a:lnTo>
                <a:lnTo>
                  <a:pt x="4880" y="16631"/>
                </a:lnTo>
                <a:lnTo>
                  <a:pt x="4634" y="16279"/>
                </a:lnTo>
                <a:lnTo>
                  <a:pt x="4352" y="15944"/>
                </a:lnTo>
                <a:lnTo>
                  <a:pt x="4228" y="15839"/>
                </a:lnTo>
                <a:lnTo>
                  <a:pt x="4105" y="15751"/>
                </a:lnTo>
                <a:lnTo>
                  <a:pt x="3964" y="15698"/>
                </a:lnTo>
                <a:lnTo>
                  <a:pt x="3823" y="15662"/>
                </a:lnTo>
                <a:lnTo>
                  <a:pt x="3682" y="15662"/>
                </a:lnTo>
                <a:lnTo>
                  <a:pt x="3524" y="15680"/>
                </a:lnTo>
                <a:lnTo>
                  <a:pt x="3383" y="15715"/>
                </a:lnTo>
                <a:lnTo>
                  <a:pt x="3242" y="15786"/>
                </a:lnTo>
                <a:lnTo>
                  <a:pt x="3066" y="15892"/>
                </a:lnTo>
                <a:lnTo>
                  <a:pt x="2907" y="16015"/>
                </a:lnTo>
                <a:lnTo>
                  <a:pt x="2766" y="16156"/>
                </a:lnTo>
                <a:lnTo>
                  <a:pt x="2643" y="16314"/>
                </a:lnTo>
                <a:lnTo>
                  <a:pt x="2555" y="16473"/>
                </a:lnTo>
                <a:lnTo>
                  <a:pt x="2484" y="16667"/>
                </a:lnTo>
                <a:lnTo>
                  <a:pt x="2431" y="16843"/>
                </a:lnTo>
                <a:lnTo>
                  <a:pt x="2396" y="17054"/>
                </a:lnTo>
                <a:lnTo>
                  <a:pt x="2378" y="17213"/>
                </a:lnTo>
                <a:lnTo>
                  <a:pt x="2378" y="17354"/>
                </a:lnTo>
                <a:lnTo>
                  <a:pt x="2414" y="17512"/>
                </a:lnTo>
                <a:lnTo>
                  <a:pt x="2467" y="17653"/>
                </a:lnTo>
                <a:lnTo>
                  <a:pt x="2713" y="18288"/>
                </a:lnTo>
                <a:lnTo>
                  <a:pt x="2784" y="18446"/>
                </a:lnTo>
                <a:lnTo>
                  <a:pt x="2872" y="18605"/>
                </a:lnTo>
                <a:lnTo>
                  <a:pt x="2977" y="18746"/>
                </a:lnTo>
                <a:lnTo>
                  <a:pt x="3101" y="18869"/>
                </a:lnTo>
                <a:lnTo>
                  <a:pt x="3154" y="18922"/>
                </a:lnTo>
                <a:lnTo>
                  <a:pt x="3189" y="18975"/>
                </a:lnTo>
                <a:lnTo>
                  <a:pt x="3224" y="19028"/>
                </a:lnTo>
                <a:lnTo>
                  <a:pt x="3224" y="19080"/>
                </a:lnTo>
                <a:lnTo>
                  <a:pt x="3224" y="19133"/>
                </a:lnTo>
                <a:lnTo>
                  <a:pt x="3224" y="19204"/>
                </a:lnTo>
                <a:lnTo>
                  <a:pt x="3171" y="19309"/>
                </a:lnTo>
                <a:lnTo>
                  <a:pt x="3083" y="19503"/>
                </a:lnTo>
                <a:lnTo>
                  <a:pt x="2977" y="19732"/>
                </a:lnTo>
                <a:lnTo>
                  <a:pt x="2889" y="19979"/>
                </a:lnTo>
                <a:lnTo>
                  <a:pt x="2837" y="20243"/>
                </a:lnTo>
                <a:lnTo>
                  <a:pt x="2801" y="20507"/>
                </a:lnTo>
                <a:lnTo>
                  <a:pt x="2784" y="20807"/>
                </a:lnTo>
                <a:lnTo>
                  <a:pt x="2748" y="20895"/>
                </a:lnTo>
                <a:lnTo>
                  <a:pt x="2713" y="21001"/>
                </a:lnTo>
                <a:lnTo>
                  <a:pt x="2555" y="20966"/>
                </a:lnTo>
                <a:lnTo>
                  <a:pt x="2414" y="20913"/>
                </a:lnTo>
                <a:lnTo>
                  <a:pt x="2273" y="20842"/>
                </a:lnTo>
                <a:lnTo>
                  <a:pt x="2149" y="20754"/>
                </a:lnTo>
                <a:lnTo>
                  <a:pt x="2044" y="20666"/>
                </a:lnTo>
                <a:lnTo>
                  <a:pt x="1956" y="20560"/>
                </a:lnTo>
                <a:lnTo>
                  <a:pt x="1868" y="20437"/>
                </a:lnTo>
                <a:lnTo>
                  <a:pt x="1815" y="20296"/>
                </a:lnTo>
                <a:lnTo>
                  <a:pt x="1744" y="20137"/>
                </a:lnTo>
                <a:lnTo>
                  <a:pt x="1656" y="19997"/>
                </a:lnTo>
                <a:lnTo>
                  <a:pt x="1550" y="19873"/>
                </a:lnTo>
                <a:lnTo>
                  <a:pt x="1462" y="19732"/>
                </a:lnTo>
                <a:lnTo>
                  <a:pt x="1022" y="19257"/>
                </a:lnTo>
                <a:lnTo>
                  <a:pt x="951" y="19186"/>
                </a:lnTo>
                <a:lnTo>
                  <a:pt x="863" y="19151"/>
                </a:lnTo>
                <a:lnTo>
                  <a:pt x="793" y="19116"/>
                </a:lnTo>
                <a:lnTo>
                  <a:pt x="705" y="19098"/>
                </a:lnTo>
                <a:lnTo>
                  <a:pt x="617" y="19116"/>
                </a:lnTo>
                <a:lnTo>
                  <a:pt x="546" y="19133"/>
                </a:lnTo>
                <a:lnTo>
                  <a:pt x="458" y="19186"/>
                </a:lnTo>
                <a:lnTo>
                  <a:pt x="370" y="19239"/>
                </a:lnTo>
                <a:lnTo>
                  <a:pt x="282" y="19327"/>
                </a:lnTo>
                <a:lnTo>
                  <a:pt x="194" y="19415"/>
                </a:lnTo>
                <a:lnTo>
                  <a:pt x="141" y="19521"/>
                </a:lnTo>
                <a:lnTo>
                  <a:pt x="88" y="19609"/>
                </a:lnTo>
                <a:lnTo>
                  <a:pt x="35" y="19732"/>
                </a:lnTo>
                <a:lnTo>
                  <a:pt x="18" y="19838"/>
                </a:lnTo>
                <a:lnTo>
                  <a:pt x="0" y="19944"/>
                </a:lnTo>
                <a:lnTo>
                  <a:pt x="0" y="20049"/>
                </a:lnTo>
                <a:lnTo>
                  <a:pt x="18" y="20155"/>
                </a:lnTo>
                <a:lnTo>
                  <a:pt x="53" y="20278"/>
                </a:lnTo>
                <a:lnTo>
                  <a:pt x="88" y="20367"/>
                </a:lnTo>
                <a:lnTo>
                  <a:pt x="141" y="20472"/>
                </a:lnTo>
                <a:lnTo>
                  <a:pt x="211" y="20560"/>
                </a:lnTo>
                <a:lnTo>
                  <a:pt x="300" y="20648"/>
                </a:lnTo>
                <a:lnTo>
                  <a:pt x="388" y="20736"/>
                </a:lnTo>
                <a:lnTo>
                  <a:pt x="493" y="20807"/>
                </a:lnTo>
                <a:lnTo>
                  <a:pt x="599" y="20860"/>
                </a:lnTo>
                <a:lnTo>
                  <a:pt x="705" y="20895"/>
                </a:lnTo>
                <a:lnTo>
                  <a:pt x="828" y="20913"/>
                </a:lnTo>
                <a:lnTo>
                  <a:pt x="934" y="20913"/>
                </a:lnTo>
                <a:lnTo>
                  <a:pt x="1180" y="20895"/>
                </a:lnTo>
                <a:lnTo>
                  <a:pt x="1286" y="20877"/>
                </a:lnTo>
                <a:lnTo>
                  <a:pt x="1409" y="20842"/>
                </a:lnTo>
                <a:lnTo>
                  <a:pt x="1568" y="20807"/>
                </a:lnTo>
                <a:lnTo>
                  <a:pt x="1744" y="20825"/>
                </a:lnTo>
                <a:lnTo>
                  <a:pt x="1885" y="20860"/>
                </a:lnTo>
                <a:lnTo>
                  <a:pt x="2044" y="20948"/>
                </a:lnTo>
                <a:lnTo>
                  <a:pt x="3136" y="21600"/>
                </a:lnTo>
                <a:lnTo>
                  <a:pt x="3277" y="21688"/>
                </a:lnTo>
                <a:lnTo>
                  <a:pt x="3400" y="21794"/>
                </a:lnTo>
                <a:lnTo>
                  <a:pt x="3506" y="21917"/>
                </a:lnTo>
                <a:lnTo>
                  <a:pt x="3577" y="22058"/>
                </a:lnTo>
                <a:lnTo>
                  <a:pt x="3700" y="22269"/>
                </a:lnTo>
                <a:lnTo>
                  <a:pt x="3823" y="22463"/>
                </a:lnTo>
                <a:lnTo>
                  <a:pt x="4123" y="22833"/>
                </a:lnTo>
                <a:lnTo>
                  <a:pt x="4898" y="23767"/>
                </a:lnTo>
                <a:lnTo>
                  <a:pt x="6519" y="25722"/>
                </a:lnTo>
                <a:lnTo>
                  <a:pt x="6730" y="25969"/>
                </a:lnTo>
                <a:lnTo>
                  <a:pt x="6959" y="26216"/>
                </a:lnTo>
                <a:lnTo>
                  <a:pt x="7206" y="26427"/>
                </a:lnTo>
                <a:lnTo>
                  <a:pt x="7470" y="26639"/>
                </a:lnTo>
                <a:lnTo>
                  <a:pt x="7787" y="26868"/>
                </a:lnTo>
                <a:lnTo>
                  <a:pt x="8104" y="27132"/>
                </a:lnTo>
                <a:lnTo>
                  <a:pt x="8703" y="27678"/>
                </a:lnTo>
                <a:lnTo>
                  <a:pt x="8739" y="27731"/>
                </a:lnTo>
                <a:lnTo>
                  <a:pt x="8756" y="27766"/>
                </a:lnTo>
                <a:lnTo>
                  <a:pt x="8739" y="27801"/>
                </a:lnTo>
                <a:lnTo>
                  <a:pt x="8615" y="27819"/>
                </a:lnTo>
                <a:lnTo>
                  <a:pt x="6924" y="27766"/>
                </a:lnTo>
                <a:lnTo>
                  <a:pt x="6836" y="27766"/>
                </a:lnTo>
                <a:lnTo>
                  <a:pt x="6765" y="27748"/>
                </a:lnTo>
                <a:lnTo>
                  <a:pt x="6677" y="27713"/>
                </a:lnTo>
                <a:lnTo>
                  <a:pt x="6607" y="27678"/>
                </a:lnTo>
                <a:lnTo>
                  <a:pt x="6554" y="27625"/>
                </a:lnTo>
                <a:lnTo>
                  <a:pt x="6501" y="27555"/>
                </a:lnTo>
                <a:lnTo>
                  <a:pt x="6466" y="27484"/>
                </a:lnTo>
                <a:lnTo>
                  <a:pt x="6431" y="27396"/>
                </a:lnTo>
                <a:lnTo>
                  <a:pt x="6360" y="27255"/>
                </a:lnTo>
                <a:lnTo>
                  <a:pt x="6307" y="27185"/>
                </a:lnTo>
                <a:lnTo>
                  <a:pt x="6254" y="27114"/>
                </a:lnTo>
                <a:lnTo>
                  <a:pt x="5744" y="26691"/>
                </a:lnTo>
                <a:lnTo>
                  <a:pt x="5497" y="26480"/>
                </a:lnTo>
                <a:lnTo>
                  <a:pt x="5233" y="26286"/>
                </a:lnTo>
                <a:lnTo>
                  <a:pt x="5092" y="26180"/>
                </a:lnTo>
                <a:lnTo>
                  <a:pt x="4951" y="26110"/>
                </a:lnTo>
                <a:lnTo>
                  <a:pt x="4792" y="26040"/>
                </a:lnTo>
                <a:lnTo>
                  <a:pt x="4634" y="25987"/>
                </a:lnTo>
                <a:lnTo>
                  <a:pt x="4475" y="25934"/>
                </a:lnTo>
                <a:lnTo>
                  <a:pt x="4316" y="25899"/>
                </a:lnTo>
                <a:lnTo>
                  <a:pt x="3964" y="25863"/>
                </a:lnTo>
                <a:lnTo>
                  <a:pt x="3665" y="25846"/>
                </a:lnTo>
                <a:lnTo>
                  <a:pt x="3365" y="25863"/>
                </a:lnTo>
                <a:lnTo>
                  <a:pt x="3066" y="25899"/>
                </a:lnTo>
                <a:lnTo>
                  <a:pt x="2766" y="25934"/>
                </a:lnTo>
                <a:lnTo>
                  <a:pt x="2502" y="26004"/>
                </a:lnTo>
                <a:lnTo>
                  <a:pt x="2273" y="26075"/>
                </a:lnTo>
                <a:lnTo>
                  <a:pt x="2026" y="26145"/>
                </a:lnTo>
                <a:lnTo>
                  <a:pt x="1797" y="26251"/>
                </a:lnTo>
                <a:lnTo>
                  <a:pt x="1568" y="26357"/>
                </a:lnTo>
                <a:lnTo>
                  <a:pt x="1357" y="26498"/>
                </a:lnTo>
                <a:lnTo>
                  <a:pt x="1145" y="26639"/>
                </a:lnTo>
                <a:lnTo>
                  <a:pt x="951" y="26797"/>
                </a:lnTo>
                <a:lnTo>
                  <a:pt x="828" y="26920"/>
                </a:lnTo>
                <a:lnTo>
                  <a:pt x="722" y="27044"/>
                </a:lnTo>
                <a:lnTo>
                  <a:pt x="669" y="27114"/>
                </a:lnTo>
                <a:lnTo>
                  <a:pt x="634" y="27185"/>
                </a:lnTo>
                <a:lnTo>
                  <a:pt x="634" y="27238"/>
                </a:lnTo>
                <a:lnTo>
                  <a:pt x="634" y="27290"/>
                </a:lnTo>
                <a:lnTo>
                  <a:pt x="652" y="27343"/>
                </a:lnTo>
                <a:lnTo>
                  <a:pt x="687" y="27396"/>
                </a:lnTo>
                <a:lnTo>
                  <a:pt x="740" y="27431"/>
                </a:lnTo>
                <a:lnTo>
                  <a:pt x="810" y="27484"/>
                </a:lnTo>
                <a:lnTo>
                  <a:pt x="881" y="27519"/>
                </a:lnTo>
                <a:lnTo>
                  <a:pt x="969" y="27537"/>
                </a:lnTo>
                <a:lnTo>
                  <a:pt x="1163" y="27572"/>
                </a:lnTo>
                <a:lnTo>
                  <a:pt x="1339" y="27625"/>
                </a:lnTo>
                <a:lnTo>
                  <a:pt x="1709" y="27766"/>
                </a:lnTo>
                <a:lnTo>
                  <a:pt x="2061" y="27942"/>
                </a:lnTo>
                <a:lnTo>
                  <a:pt x="2396" y="28118"/>
                </a:lnTo>
                <a:lnTo>
                  <a:pt x="2748" y="28295"/>
                </a:lnTo>
                <a:lnTo>
                  <a:pt x="3101" y="28471"/>
                </a:lnTo>
                <a:lnTo>
                  <a:pt x="3400" y="28577"/>
                </a:lnTo>
                <a:lnTo>
                  <a:pt x="3700" y="28665"/>
                </a:lnTo>
                <a:lnTo>
                  <a:pt x="4017" y="28735"/>
                </a:lnTo>
                <a:lnTo>
                  <a:pt x="4334" y="28753"/>
                </a:lnTo>
                <a:lnTo>
                  <a:pt x="4616" y="28753"/>
                </a:lnTo>
                <a:lnTo>
                  <a:pt x="4898" y="28735"/>
                </a:lnTo>
                <a:lnTo>
                  <a:pt x="5180" y="28682"/>
                </a:lnTo>
                <a:lnTo>
                  <a:pt x="5444" y="28612"/>
                </a:lnTo>
                <a:lnTo>
                  <a:pt x="5708" y="28524"/>
                </a:lnTo>
                <a:lnTo>
                  <a:pt x="5955" y="28418"/>
                </a:lnTo>
                <a:lnTo>
                  <a:pt x="6202" y="28277"/>
                </a:lnTo>
                <a:lnTo>
                  <a:pt x="6448" y="28136"/>
                </a:lnTo>
                <a:lnTo>
                  <a:pt x="6607" y="28048"/>
                </a:lnTo>
                <a:lnTo>
                  <a:pt x="6783" y="27978"/>
                </a:lnTo>
                <a:lnTo>
                  <a:pt x="6959" y="27960"/>
                </a:lnTo>
                <a:lnTo>
                  <a:pt x="7135" y="27960"/>
                </a:lnTo>
                <a:lnTo>
                  <a:pt x="7629" y="28013"/>
                </a:lnTo>
                <a:lnTo>
                  <a:pt x="8122" y="28048"/>
                </a:lnTo>
                <a:lnTo>
                  <a:pt x="8422" y="28066"/>
                </a:lnTo>
                <a:lnTo>
                  <a:pt x="8703" y="28118"/>
                </a:lnTo>
                <a:lnTo>
                  <a:pt x="9003" y="28171"/>
                </a:lnTo>
                <a:lnTo>
                  <a:pt x="9267" y="28242"/>
                </a:lnTo>
                <a:lnTo>
                  <a:pt x="9549" y="28347"/>
                </a:lnTo>
                <a:lnTo>
                  <a:pt x="9813" y="28471"/>
                </a:lnTo>
                <a:lnTo>
                  <a:pt x="10078" y="28612"/>
                </a:lnTo>
                <a:lnTo>
                  <a:pt x="10324" y="28788"/>
                </a:lnTo>
                <a:lnTo>
                  <a:pt x="10677" y="29035"/>
                </a:lnTo>
                <a:lnTo>
                  <a:pt x="12333" y="30162"/>
                </a:lnTo>
                <a:lnTo>
                  <a:pt x="12421" y="30233"/>
                </a:lnTo>
                <a:lnTo>
                  <a:pt x="12456" y="30285"/>
                </a:lnTo>
                <a:lnTo>
                  <a:pt x="12456" y="30356"/>
                </a:lnTo>
                <a:lnTo>
                  <a:pt x="12139" y="30462"/>
                </a:lnTo>
                <a:lnTo>
                  <a:pt x="11857" y="30532"/>
                </a:lnTo>
                <a:lnTo>
                  <a:pt x="11699" y="30603"/>
                </a:lnTo>
                <a:lnTo>
                  <a:pt x="11646" y="30638"/>
                </a:lnTo>
                <a:lnTo>
                  <a:pt x="11610" y="30673"/>
                </a:lnTo>
                <a:lnTo>
                  <a:pt x="11593" y="30726"/>
                </a:lnTo>
                <a:lnTo>
                  <a:pt x="11593" y="30796"/>
                </a:lnTo>
                <a:lnTo>
                  <a:pt x="11610" y="30955"/>
                </a:lnTo>
                <a:lnTo>
                  <a:pt x="11663" y="31219"/>
                </a:lnTo>
                <a:lnTo>
                  <a:pt x="11769" y="31572"/>
                </a:lnTo>
                <a:lnTo>
                  <a:pt x="11910" y="31889"/>
                </a:lnTo>
                <a:lnTo>
                  <a:pt x="12068" y="32188"/>
                </a:lnTo>
                <a:lnTo>
                  <a:pt x="12262" y="32470"/>
                </a:lnTo>
                <a:lnTo>
                  <a:pt x="12491" y="32717"/>
                </a:lnTo>
                <a:lnTo>
                  <a:pt x="12738" y="32946"/>
                </a:lnTo>
                <a:lnTo>
                  <a:pt x="13020" y="33157"/>
                </a:lnTo>
                <a:lnTo>
                  <a:pt x="13337" y="33333"/>
                </a:lnTo>
                <a:lnTo>
                  <a:pt x="13637" y="33457"/>
                </a:lnTo>
                <a:lnTo>
                  <a:pt x="13936" y="33562"/>
                </a:lnTo>
                <a:lnTo>
                  <a:pt x="14165" y="33633"/>
                </a:lnTo>
                <a:lnTo>
                  <a:pt x="14376" y="33703"/>
                </a:lnTo>
                <a:lnTo>
                  <a:pt x="14465" y="33739"/>
                </a:lnTo>
                <a:lnTo>
                  <a:pt x="14553" y="33809"/>
                </a:lnTo>
                <a:lnTo>
                  <a:pt x="14341" y="34091"/>
                </a:lnTo>
                <a:lnTo>
                  <a:pt x="14200" y="34302"/>
                </a:lnTo>
                <a:lnTo>
                  <a:pt x="14077" y="34549"/>
                </a:lnTo>
                <a:lnTo>
                  <a:pt x="14006" y="34796"/>
                </a:lnTo>
                <a:lnTo>
                  <a:pt x="13954" y="35042"/>
                </a:lnTo>
                <a:lnTo>
                  <a:pt x="13936" y="35324"/>
                </a:lnTo>
                <a:lnTo>
                  <a:pt x="13936" y="35589"/>
                </a:lnTo>
                <a:lnTo>
                  <a:pt x="13954" y="35694"/>
                </a:lnTo>
                <a:lnTo>
                  <a:pt x="13936" y="35800"/>
                </a:lnTo>
                <a:lnTo>
                  <a:pt x="13918" y="35906"/>
                </a:lnTo>
                <a:lnTo>
                  <a:pt x="13883" y="36011"/>
                </a:lnTo>
                <a:lnTo>
                  <a:pt x="13848" y="36099"/>
                </a:lnTo>
                <a:lnTo>
                  <a:pt x="13795" y="36188"/>
                </a:lnTo>
                <a:lnTo>
                  <a:pt x="13672" y="36346"/>
                </a:lnTo>
                <a:lnTo>
                  <a:pt x="13496" y="36505"/>
                </a:lnTo>
                <a:lnTo>
                  <a:pt x="13425" y="36558"/>
                </a:lnTo>
                <a:lnTo>
                  <a:pt x="13319" y="36610"/>
                </a:lnTo>
                <a:lnTo>
                  <a:pt x="13231" y="36646"/>
                </a:lnTo>
                <a:lnTo>
                  <a:pt x="13126" y="36681"/>
                </a:lnTo>
                <a:lnTo>
                  <a:pt x="12897" y="36681"/>
                </a:lnTo>
                <a:lnTo>
                  <a:pt x="12720" y="36663"/>
                </a:lnTo>
                <a:lnTo>
                  <a:pt x="12527" y="36681"/>
                </a:lnTo>
                <a:lnTo>
                  <a:pt x="12368" y="36734"/>
                </a:lnTo>
                <a:lnTo>
                  <a:pt x="12209" y="36787"/>
                </a:lnTo>
                <a:lnTo>
                  <a:pt x="12051" y="36857"/>
                </a:lnTo>
                <a:lnTo>
                  <a:pt x="11910" y="36963"/>
                </a:lnTo>
                <a:lnTo>
                  <a:pt x="11769" y="37068"/>
                </a:lnTo>
                <a:lnTo>
                  <a:pt x="11628" y="37209"/>
                </a:lnTo>
                <a:lnTo>
                  <a:pt x="11452" y="37403"/>
                </a:lnTo>
                <a:lnTo>
                  <a:pt x="11293" y="37632"/>
                </a:lnTo>
                <a:lnTo>
                  <a:pt x="11170" y="37861"/>
                </a:lnTo>
                <a:lnTo>
                  <a:pt x="11047" y="38108"/>
                </a:lnTo>
                <a:lnTo>
                  <a:pt x="10870" y="38601"/>
                </a:lnTo>
                <a:lnTo>
                  <a:pt x="10712" y="39095"/>
                </a:lnTo>
                <a:lnTo>
                  <a:pt x="10465" y="40028"/>
                </a:lnTo>
                <a:lnTo>
                  <a:pt x="10324" y="40486"/>
                </a:lnTo>
                <a:lnTo>
                  <a:pt x="10183" y="40944"/>
                </a:lnTo>
                <a:lnTo>
                  <a:pt x="10130" y="41085"/>
                </a:lnTo>
                <a:lnTo>
                  <a:pt x="10095" y="41226"/>
                </a:lnTo>
                <a:lnTo>
                  <a:pt x="10219" y="41279"/>
                </a:lnTo>
                <a:lnTo>
                  <a:pt x="10289" y="41314"/>
                </a:lnTo>
                <a:lnTo>
                  <a:pt x="10360" y="41332"/>
                </a:lnTo>
                <a:lnTo>
                  <a:pt x="10465" y="41350"/>
                </a:lnTo>
                <a:lnTo>
                  <a:pt x="10782" y="41350"/>
                </a:lnTo>
                <a:lnTo>
                  <a:pt x="11082" y="41332"/>
                </a:lnTo>
                <a:lnTo>
                  <a:pt x="11381" y="41279"/>
                </a:lnTo>
                <a:lnTo>
                  <a:pt x="11663" y="41191"/>
                </a:lnTo>
                <a:lnTo>
                  <a:pt x="11945" y="41103"/>
                </a:lnTo>
                <a:lnTo>
                  <a:pt x="12209" y="40962"/>
                </a:lnTo>
                <a:lnTo>
                  <a:pt x="12474" y="40821"/>
                </a:lnTo>
                <a:lnTo>
                  <a:pt x="12738" y="40627"/>
                </a:lnTo>
                <a:lnTo>
                  <a:pt x="12897" y="40504"/>
                </a:lnTo>
                <a:lnTo>
                  <a:pt x="13037" y="40363"/>
                </a:lnTo>
                <a:lnTo>
                  <a:pt x="13178" y="40222"/>
                </a:lnTo>
                <a:lnTo>
                  <a:pt x="13302" y="40046"/>
                </a:lnTo>
                <a:lnTo>
                  <a:pt x="13390" y="39887"/>
                </a:lnTo>
                <a:lnTo>
                  <a:pt x="13478" y="39711"/>
                </a:lnTo>
                <a:lnTo>
                  <a:pt x="13566" y="39517"/>
                </a:lnTo>
                <a:lnTo>
                  <a:pt x="13619" y="39306"/>
                </a:lnTo>
                <a:lnTo>
                  <a:pt x="13654" y="39095"/>
                </a:lnTo>
                <a:lnTo>
                  <a:pt x="13707" y="38865"/>
                </a:lnTo>
                <a:lnTo>
                  <a:pt x="13742" y="38425"/>
                </a:lnTo>
                <a:lnTo>
                  <a:pt x="13742" y="37985"/>
                </a:lnTo>
                <a:lnTo>
                  <a:pt x="13707" y="37544"/>
                </a:lnTo>
                <a:lnTo>
                  <a:pt x="13672" y="37297"/>
                </a:lnTo>
                <a:lnTo>
                  <a:pt x="13637" y="37068"/>
                </a:lnTo>
                <a:lnTo>
                  <a:pt x="13619" y="36963"/>
                </a:lnTo>
                <a:lnTo>
                  <a:pt x="13637" y="36875"/>
                </a:lnTo>
                <a:lnTo>
                  <a:pt x="13654" y="36769"/>
                </a:lnTo>
                <a:lnTo>
                  <a:pt x="13707" y="36681"/>
                </a:lnTo>
                <a:lnTo>
                  <a:pt x="13742" y="36610"/>
                </a:lnTo>
                <a:lnTo>
                  <a:pt x="13795" y="36540"/>
                </a:lnTo>
                <a:lnTo>
                  <a:pt x="13866" y="36487"/>
                </a:lnTo>
                <a:lnTo>
                  <a:pt x="13954" y="36469"/>
                </a:lnTo>
                <a:lnTo>
                  <a:pt x="13989" y="36522"/>
                </a:lnTo>
                <a:lnTo>
                  <a:pt x="14006" y="36593"/>
                </a:lnTo>
                <a:lnTo>
                  <a:pt x="14095" y="36875"/>
                </a:lnTo>
                <a:lnTo>
                  <a:pt x="14165" y="37174"/>
                </a:lnTo>
                <a:lnTo>
                  <a:pt x="14218" y="37509"/>
                </a:lnTo>
                <a:lnTo>
                  <a:pt x="14253" y="37844"/>
                </a:lnTo>
                <a:lnTo>
                  <a:pt x="14288" y="37949"/>
                </a:lnTo>
                <a:lnTo>
                  <a:pt x="14341" y="38037"/>
                </a:lnTo>
                <a:lnTo>
                  <a:pt x="14412" y="38073"/>
                </a:lnTo>
                <a:lnTo>
                  <a:pt x="14517" y="38090"/>
                </a:lnTo>
                <a:lnTo>
                  <a:pt x="14852" y="38108"/>
                </a:lnTo>
                <a:lnTo>
                  <a:pt x="15169" y="38126"/>
                </a:lnTo>
                <a:lnTo>
                  <a:pt x="15310" y="38143"/>
                </a:lnTo>
                <a:lnTo>
                  <a:pt x="15451" y="38126"/>
                </a:lnTo>
                <a:lnTo>
                  <a:pt x="15592" y="38108"/>
                </a:lnTo>
                <a:lnTo>
                  <a:pt x="15715" y="38073"/>
                </a:lnTo>
                <a:lnTo>
                  <a:pt x="15839" y="38020"/>
                </a:lnTo>
                <a:lnTo>
                  <a:pt x="15944" y="37949"/>
                </a:lnTo>
                <a:lnTo>
                  <a:pt x="16068" y="37861"/>
                </a:lnTo>
                <a:lnTo>
                  <a:pt x="16174" y="37756"/>
                </a:lnTo>
                <a:lnTo>
                  <a:pt x="16314" y="37597"/>
                </a:lnTo>
                <a:lnTo>
                  <a:pt x="16455" y="37438"/>
                </a:lnTo>
                <a:lnTo>
                  <a:pt x="16579" y="37280"/>
                </a:lnTo>
                <a:lnTo>
                  <a:pt x="16684" y="37104"/>
                </a:lnTo>
                <a:lnTo>
                  <a:pt x="16790" y="36910"/>
                </a:lnTo>
                <a:lnTo>
                  <a:pt x="16896" y="36734"/>
                </a:lnTo>
                <a:lnTo>
                  <a:pt x="16984" y="36540"/>
                </a:lnTo>
                <a:lnTo>
                  <a:pt x="17054" y="36328"/>
                </a:lnTo>
                <a:lnTo>
                  <a:pt x="17160" y="35941"/>
                </a:lnTo>
                <a:lnTo>
                  <a:pt x="17266" y="35553"/>
                </a:lnTo>
                <a:lnTo>
                  <a:pt x="17336" y="35395"/>
                </a:lnTo>
                <a:lnTo>
                  <a:pt x="17424" y="35483"/>
                </a:lnTo>
                <a:lnTo>
                  <a:pt x="17477" y="35589"/>
                </a:lnTo>
                <a:lnTo>
                  <a:pt x="17583" y="35800"/>
                </a:lnTo>
                <a:lnTo>
                  <a:pt x="17671" y="35923"/>
                </a:lnTo>
                <a:lnTo>
                  <a:pt x="17742" y="36047"/>
                </a:lnTo>
                <a:lnTo>
                  <a:pt x="17847" y="36135"/>
                </a:lnTo>
                <a:lnTo>
                  <a:pt x="17935" y="36223"/>
                </a:lnTo>
                <a:lnTo>
                  <a:pt x="18059" y="36311"/>
                </a:lnTo>
                <a:lnTo>
                  <a:pt x="18182" y="36364"/>
                </a:lnTo>
                <a:lnTo>
                  <a:pt x="18305" y="36417"/>
                </a:lnTo>
                <a:lnTo>
                  <a:pt x="18446" y="36469"/>
                </a:lnTo>
                <a:lnTo>
                  <a:pt x="19451" y="36698"/>
                </a:lnTo>
                <a:lnTo>
                  <a:pt x="20455" y="36945"/>
                </a:lnTo>
                <a:lnTo>
                  <a:pt x="20772" y="37051"/>
                </a:lnTo>
                <a:lnTo>
                  <a:pt x="21089" y="37157"/>
                </a:lnTo>
                <a:lnTo>
                  <a:pt x="21124" y="37192"/>
                </a:lnTo>
                <a:lnTo>
                  <a:pt x="21177" y="37227"/>
                </a:lnTo>
                <a:lnTo>
                  <a:pt x="21283" y="37315"/>
                </a:lnTo>
                <a:lnTo>
                  <a:pt x="21124" y="37491"/>
                </a:lnTo>
                <a:lnTo>
                  <a:pt x="20966" y="37685"/>
                </a:lnTo>
                <a:lnTo>
                  <a:pt x="20631" y="38002"/>
                </a:lnTo>
                <a:lnTo>
                  <a:pt x="20314" y="38319"/>
                </a:lnTo>
                <a:lnTo>
                  <a:pt x="20050" y="38672"/>
                </a:lnTo>
                <a:lnTo>
                  <a:pt x="19803" y="39042"/>
                </a:lnTo>
                <a:lnTo>
                  <a:pt x="19609" y="39429"/>
                </a:lnTo>
                <a:lnTo>
                  <a:pt x="19433" y="39746"/>
                </a:lnTo>
                <a:lnTo>
                  <a:pt x="19257" y="40064"/>
                </a:lnTo>
                <a:lnTo>
                  <a:pt x="19081" y="40381"/>
                </a:lnTo>
                <a:lnTo>
                  <a:pt x="18887" y="40680"/>
                </a:lnTo>
                <a:lnTo>
                  <a:pt x="18675" y="40980"/>
                </a:lnTo>
                <a:lnTo>
                  <a:pt x="18499" y="41279"/>
                </a:lnTo>
                <a:lnTo>
                  <a:pt x="18411" y="41438"/>
                </a:lnTo>
                <a:lnTo>
                  <a:pt x="18323" y="41614"/>
                </a:lnTo>
                <a:lnTo>
                  <a:pt x="18252" y="41772"/>
                </a:lnTo>
                <a:lnTo>
                  <a:pt x="18200" y="41949"/>
                </a:lnTo>
                <a:lnTo>
                  <a:pt x="18164" y="42125"/>
                </a:lnTo>
                <a:lnTo>
                  <a:pt x="18129" y="42301"/>
                </a:lnTo>
                <a:lnTo>
                  <a:pt x="18094" y="42477"/>
                </a:lnTo>
                <a:lnTo>
                  <a:pt x="18094" y="42653"/>
                </a:lnTo>
                <a:lnTo>
                  <a:pt x="18059" y="42953"/>
                </a:lnTo>
                <a:lnTo>
                  <a:pt x="18023" y="43252"/>
                </a:lnTo>
                <a:lnTo>
                  <a:pt x="17918" y="43834"/>
                </a:lnTo>
                <a:lnTo>
                  <a:pt x="17882" y="43904"/>
                </a:lnTo>
                <a:lnTo>
                  <a:pt x="17847" y="43992"/>
                </a:lnTo>
                <a:lnTo>
                  <a:pt x="17601" y="43552"/>
                </a:lnTo>
                <a:lnTo>
                  <a:pt x="17354" y="43147"/>
                </a:lnTo>
                <a:lnTo>
                  <a:pt x="17090" y="42741"/>
                </a:lnTo>
                <a:lnTo>
                  <a:pt x="16808" y="42336"/>
                </a:lnTo>
                <a:lnTo>
                  <a:pt x="16314" y="41543"/>
                </a:lnTo>
                <a:lnTo>
                  <a:pt x="16156" y="41596"/>
                </a:lnTo>
                <a:lnTo>
                  <a:pt x="16033" y="41667"/>
                </a:lnTo>
                <a:lnTo>
                  <a:pt x="15927" y="41772"/>
                </a:lnTo>
                <a:lnTo>
                  <a:pt x="15821" y="41861"/>
                </a:lnTo>
                <a:lnTo>
                  <a:pt x="15557" y="42195"/>
                </a:lnTo>
                <a:lnTo>
                  <a:pt x="15293" y="42530"/>
                </a:lnTo>
                <a:lnTo>
                  <a:pt x="15081" y="42882"/>
                </a:lnTo>
                <a:lnTo>
                  <a:pt x="14975" y="43076"/>
                </a:lnTo>
                <a:lnTo>
                  <a:pt x="14887" y="43252"/>
                </a:lnTo>
                <a:lnTo>
                  <a:pt x="14799" y="43464"/>
                </a:lnTo>
                <a:lnTo>
                  <a:pt x="14729" y="43675"/>
                </a:lnTo>
                <a:lnTo>
                  <a:pt x="14676" y="43887"/>
                </a:lnTo>
                <a:lnTo>
                  <a:pt x="14658" y="44098"/>
                </a:lnTo>
                <a:lnTo>
                  <a:pt x="14641" y="44327"/>
                </a:lnTo>
                <a:lnTo>
                  <a:pt x="14658" y="44539"/>
                </a:lnTo>
                <a:lnTo>
                  <a:pt x="14694" y="44750"/>
                </a:lnTo>
                <a:lnTo>
                  <a:pt x="14746" y="44979"/>
                </a:lnTo>
                <a:lnTo>
                  <a:pt x="14817" y="45226"/>
                </a:lnTo>
                <a:lnTo>
                  <a:pt x="14835" y="45314"/>
                </a:lnTo>
                <a:lnTo>
                  <a:pt x="14817" y="45419"/>
                </a:lnTo>
                <a:lnTo>
                  <a:pt x="13901" y="45085"/>
                </a:lnTo>
                <a:lnTo>
                  <a:pt x="13777" y="45032"/>
                </a:lnTo>
                <a:lnTo>
                  <a:pt x="13654" y="45014"/>
                </a:lnTo>
                <a:lnTo>
                  <a:pt x="13531" y="44979"/>
                </a:lnTo>
                <a:lnTo>
                  <a:pt x="13284" y="44979"/>
                </a:lnTo>
                <a:lnTo>
                  <a:pt x="13161" y="44997"/>
                </a:lnTo>
                <a:lnTo>
                  <a:pt x="13037" y="45014"/>
                </a:lnTo>
                <a:lnTo>
                  <a:pt x="12914" y="45049"/>
                </a:lnTo>
                <a:lnTo>
                  <a:pt x="12474" y="45226"/>
                </a:lnTo>
                <a:lnTo>
                  <a:pt x="12174" y="45349"/>
                </a:lnTo>
                <a:lnTo>
                  <a:pt x="11875" y="45455"/>
                </a:lnTo>
                <a:lnTo>
                  <a:pt x="11575" y="45560"/>
                </a:lnTo>
                <a:lnTo>
                  <a:pt x="11258" y="45631"/>
                </a:lnTo>
                <a:lnTo>
                  <a:pt x="11188" y="45666"/>
                </a:lnTo>
                <a:lnTo>
                  <a:pt x="11117" y="45701"/>
                </a:lnTo>
                <a:lnTo>
                  <a:pt x="11117" y="45825"/>
                </a:lnTo>
                <a:lnTo>
                  <a:pt x="11117" y="45948"/>
                </a:lnTo>
                <a:lnTo>
                  <a:pt x="11152" y="46124"/>
                </a:lnTo>
                <a:lnTo>
                  <a:pt x="11188" y="46318"/>
                </a:lnTo>
                <a:lnTo>
                  <a:pt x="11311" y="46688"/>
                </a:lnTo>
                <a:lnTo>
                  <a:pt x="11399" y="46864"/>
                </a:lnTo>
                <a:lnTo>
                  <a:pt x="11487" y="47040"/>
                </a:lnTo>
                <a:lnTo>
                  <a:pt x="11575" y="47199"/>
                </a:lnTo>
                <a:lnTo>
                  <a:pt x="11681" y="47357"/>
                </a:lnTo>
                <a:lnTo>
                  <a:pt x="11787" y="47516"/>
                </a:lnTo>
                <a:lnTo>
                  <a:pt x="11910" y="47657"/>
                </a:lnTo>
                <a:lnTo>
                  <a:pt x="12033" y="47780"/>
                </a:lnTo>
                <a:lnTo>
                  <a:pt x="12174" y="47904"/>
                </a:lnTo>
                <a:lnTo>
                  <a:pt x="12315" y="48027"/>
                </a:lnTo>
                <a:lnTo>
                  <a:pt x="12474" y="48133"/>
                </a:lnTo>
                <a:lnTo>
                  <a:pt x="12632" y="48221"/>
                </a:lnTo>
                <a:lnTo>
                  <a:pt x="12808" y="48309"/>
                </a:lnTo>
                <a:lnTo>
                  <a:pt x="13002" y="48397"/>
                </a:lnTo>
                <a:lnTo>
                  <a:pt x="13196" y="48467"/>
                </a:lnTo>
                <a:lnTo>
                  <a:pt x="13390" y="48520"/>
                </a:lnTo>
                <a:lnTo>
                  <a:pt x="13584" y="48555"/>
                </a:lnTo>
                <a:lnTo>
                  <a:pt x="13989" y="48608"/>
                </a:lnTo>
                <a:lnTo>
                  <a:pt x="14218" y="48644"/>
                </a:lnTo>
                <a:lnTo>
                  <a:pt x="14165" y="48767"/>
                </a:lnTo>
                <a:lnTo>
                  <a:pt x="14095" y="48890"/>
                </a:lnTo>
                <a:lnTo>
                  <a:pt x="13918" y="49172"/>
                </a:lnTo>
                <a:lnTo>
                  <a:pt x="13742" y="49436"/>
                </a:lnTo>
                <a:lnTo>
                  <a:pt x="13654" y="49524"/>
                </a:lnTo>
                <a:lnTo>
                  <a:pt x="13566" y="49595"/>
                </a:lnTo>
                <a:lnTo>
                  <a:pt x="13496" y="49648"/>
                </a:lnTo>
                <a:lnTo>
                  <a:pt x="13407" y="49683"/>
                </a:lnTo>
                <a:lnTo>
                  <a:pt x="13319" y="49683"/>
                </a:lnTo>
                <a:lnTo>
                  <a:pt x="13231" y="49665"/>
                </a:lnTo>
                <a:lnTo>
                  <a:pt x="13020" y="49595"/>
                </a:lnTo>
                <a:lnTo>
                  <a:pt x="12808" y="49542"/>
                </a:lnTo>
                <a:lnTo>
                  <a:pt x="12703" y="49507"/>
                </a:lnTo>
                <a:lnTo>
                  <a:pt x="12597" y="49472"/>
                </a:lnTo>
                <a:lnTo>
                  <a:pt x="12509" y="49419"/>
                </a:lnTo>
                <a:lnTo>
                  <a:pt x="12438" y="49348"/>
                </a:lnTo>
                <a:lnTo>
                  <a:pt x="12368" y="49278"/>
                </a:lnTo>
                <a:lnTo>
                  <a:pt x="12333" y="49190"/>
                </a:lnTo>
                <a:lnTo>
                  <a:pt x="12280" y="49084"/>
                </a:lnTo>
                <a:lnTo>
                  <a:pt x="12262" y="48978"/>
                </a:lnTo>
                <a:lnTo>
                  <a:pt x="12209" y="48802"/>
                </a:lnTo>
                <a:lnTo>
                  <a:pt x="12139" y="48644"/>
                </a:lnTo>
                <a:lnTo>
                  <a:pt x="12051" y="48485"/>
                </a:lnTo>
                <a:lnTo>
                  <a:pt x="11928" y="48344"/>
                </a:lnTo>
                <a:lnTo>
                  <a:pt x="11787" y="48203"/>
                </a:lnTo>
                <a:lnTo>
                  <a:pt x="11628" y="48062"/>
                </a:lnTo>
                <a:lnTo>
                  <a:pt x="11452" y="47939"/>
                </a:lnTo>
                <a:lnTo>
                  <a:pt x="11276" y="47815"/>
                </a:lnTo>
                <a:lnTo>
                  <a:pt x="11099" y="47710"/>
                </a:lnTo>
                <a:lnTo>
                  <a:pt x="10906" y="47622"/>
                </a:lnTo>
                <a:lnTo>
                  <a:pt x="10712" y="47551"/>
                </a:lnTo>
                <a:lnTo>
                  <a:pt x="10500" y="47481"/>
                </a:lnTo>
                <a:lnTo>
                  <a:pt x="10254" y="47445"/>
                </a:lnTo>
                <a:lnTo>
                  <a:pt x="10007" y="47410"/>
                </a:lnTo>
                <a:lnTo>
                  <a:pt x="9760" y="47393"/>
                </a:lnTo>
                <a:lnTo>
                  <a:pt x="9496" y="47375"/>
                </a:lnTo>
                <a:lnTo>
                  <a:pt x="9126" y="47375"/>
                </a:lnTo>
                <a:lnTo>
                  <a:pt x="8756" y="47357"/>
                </a:lnTo>
                <a:lnTo>
                  <a:pt x="8386" y="47305"/>
                </a:lnTo>
                <a:lnTo>
                  <a:pt x="8210" y="47269"/>
                </a:lnTo>
                <a:lnTo>
                  <a:pt x="8034" y="47234"/>
                </a:lnTo>
                <a:lnTo>
                  <a:pt x="7682" y="47111"/>
                </a:lnTo>
                <a:lnTo>
                  <a:pt x="7329" y="46970"/>
                </a:lnTo>
                <a:lnTo>
                  <a:pt x="7241" y="46952"/>
                </a:lnTo>
                <a:lnTo>
                  <a:pt x="7188" y="46970"/>
                </a:lnTo>
                <a:lnTo>
                  <a:pt x="7153" y="46970"/>
                </a:lnTo>
                <a:lnTo>
                  <a:pt x="7118" y="47005"/>
                </a:lnTo>
                <a:lnTo>
                  <a:pt x="7100" y="47040"/>
                </a:lnTo>
                <a:lnTo>
                  <a:pt x="7065" y="47128"/>
                </a:lnTo>
                <a:lnTo>
                  <a:pt x="7065" y="47234"/>
                </a:lnTo>
                <a:lnTo>
                  <a:pt x="7065" y="47322"/>
                </a:lnTo>
                <a:lnTo>
                  <a:pt x="7100" y="47569"/>
                </a:lnTo>
                <a:lnTo>
                  <a:pt x="7135" y="47798"/>
                </a:lnTo>
                <a:lnTo>
                  <a:pt x="7223" y="48115"/>
                </a:lnTo>
                <a:lnTo>
                  <a:pt x="7329" y="48414"/>
                </a:lnTo>
                <a:lnTo>
                  <a:pt x="7470" y="48696"/>
                </a:lnTo>
                <a:lnTo>
                  <a:pt x="7629" y="48961"/>
                </a:lnTo>
                <a:lnTo>
                  <a:pt x="7822" y="49190"/>
                </a:lnTo>
                <a:lnTo>
                  <a:pt x="8052" y="49401"/>
                </a:lnTo>
                <a:lnTo>
                  <a:pt x="8298" y="49595"/>
                </a:lnTo>
                <a:lnTo>
                  <a:pt x="8580" y="49771"/>
                </a:lnTo>
                <a:lnTo>
                  <a:pt x="8844" y="49894"/>
                </a:lnTo>
                <a:lnTo>
                  <a:pt x="8985" y="49947"/>
                </a:lnTo>
                <a:lnTo>
                  <a:pt x="9109" y="49965"/>
                </a:lnTo>
                <a:lnTo>
                  <a:pt x="9655" y="50053"/>
                </a:lnTo>
                <a:lnTo>
                  <a:pt x="9937" y="50071"/>
                </a:lnTo>
                <a:lnTo>
                  <a:pt x="10483" y="50071"/>
                </a:lnTo>
                <a:lnTo>
                  <a:pt x="10747" y="50053"/>
                </a:lnTo>
                <a:lnTo>
                  <a:pt x="11029" y="50018"/>
                </a:lnTo>
                <a:lnTo>
                  <a:pt x="11293" y="49983"/>
                </a:lnTo>
                <a:lnTo>
                  <a:pt x="11628" y="49912"/>
                </a:lnTo>
                <a:lnTo>
                  <a:pt x="11963" y="49824"/>
                </a:lnTo>
                <a:lnTo>
                  <a:pt x="12139" y="49771"/>
                </a:lnTo>
                <a:lnTo>
                  <a:pt x="12315" y="49736"/>
                </a:lnTo>
                <a:lnTo>
                  <a:pt x="12597" y="49736"/>
                </a:lnTo>
                <a:lnTo>
                  <a:pt x="12685" y="49771"/>
                </a:lnTo>
                <a:lnTo>
                  <a:pt x="13037" y="49877"/>
                </a:lnTo>
                <a:lnTo>
                  <a:pt x="13214" y="49912"/>
                </a:lnTo>
                <a:lnTo>
                  <a:pt x="13407" y="49947"/>
                </a:lnTo>
                <a:lnTo>
                  <a:pt x="13284" y="50194"/>
                </a:lnTo>
                <a:lnTo>
                  <a:pt x="13214" y="50300"/>
                </a:lnTo>
                <a:lnTo>
                  <a:pt x="13126" y="50405"/>
                </a:lnTo>
                <a:lnTo>
                  <a:pt x="12879" y="50300"/>
                </a:lnTo>
                <a:lnTo>
                  <a:pt x="12333" y="50053"/>
                </a:lnTo>
                <a:lnTo>
                  <a:pt x="12192" y="50018"/>
                </a:lnTo>
                <a:lnTo>
                  <a:pt x="12139" y="50000"/>
                </a:lnTo>
                <a:lnTo>
                  <a:pt x="12068" y="50018"/>
                </a:lnTo>
                <a:lnTo>
                  <a:pt x="11857" y="50053"/>
                </a:lnTo>
                <a:lnTo>
                  <a:pt x="11663" y="50106"/>
                </a:lnTo>
                <a:lnTo>
                  <a:pt x="11487" y="50176"/>
                </a:lnTo>
                <a:lnTo>
                  <a:pt x="11293" y="50247"/>
                </a:lnTo>
                <a:lnTo>
                  <a:pt x="11117" y="50352"/>
                </a:lnTo>
                <a:lnTo>
                  <a:pt x="10941" y="50458"/>
                </a:lnTo>
                <a:lnTo>
                  <a:pt x="10782" y="50582"/>
                </a:lnTo>
                <a:lnTo>
                  <a:pt x="10641" y="50722"/>
                </a:lnTo>
                <a:lnTo>
                  <a:pt x="10483" y="50846"/>
                </a:lnTo>
                <a:lnTo>
                  <a:pt x="10448" y="50828"/>
                </a:lnTo>
                <a:lnTo>
                  <a:pt x="10412" y="50811"/>
                </a:lnTo>
                <a:lnTo>
                  <a:pt x="10236" y="50617"/>
                </a:lnTo>
                <a:lnTo>
                  <a:pt x="10130" y="50493"/>
                </a:lnTo>
                <a:lnTo>
                  <a:pt x="10007" y="50423"/>
                </a:lnTo>
                <a:lnTo>
                  <a:pt x="9866" y="50352"/>
                </a:lnTo>
                <a:lnTo>
                  <a:pt x="9708" y="50317"/>
                </a:lnTo>
                <a:lnTo>
                  <a:pt x="9531" y="50300"/>
                </a:lnTo>
                <a:lnTo>
                  <a:pt x="9355" y="50282"/>
                </a:lnTo>
                <a:lnTo>
                  <a:pt x="9038" y="50282"/>
                </a:lnTo>
                <a:lnTo>
                  <a:pt x="8739" y="50264"/>
                </a:lnTo>
                <a:lnTo>
                  <a:pt x="8439" y="50229"/>
                </a:lnTo>
                <a:lnTo>
                  <a:pt x="8140" y="50159"/>
                </a:lnTo>
                <a:lnTo>
                  <a:pt x="8052" y="50123"/>
                </a:lnTo>
                <a:lnTo>
                  <a:pt x="7840" y="50123"/>
                </a:lnTo>
                <a:lnTo>
                  <a:pt x="7734" y="50159"/>
                </a:lnTo>
                <a:lnTo>
                  <a:pt x="8122" y="51321"/>
                </a:lnTo>
                <a:lnTo>
                  <a:pt x="8192" y="51533"/>
                </a:lnTo>
                <a:lnTo>
                  <a:pt x="8281" y="51709"/>
                </a:lnTo>
                <a:lnTo>
                  <a:pt x="8404" y="51885"/>
                </a:lnTo>
                <a:lnTo>
                  <a:pt x="8545" y="52044"/>
                </a:lnTo>
                <a:lnTo>
                  <a:pt x="8580" y="52114"/>
                </a:lnTo>
                <a:lnTo>
                  <a:pt x="8633" y="52202"/>
                </a:lnTo>
                <a:lnTo>
                  <a:pt x="8245" y="52361"/>
                </a:lnTo>
                <a:lnTo>
                  <a:pt x="6131" y="53242"/>
                </a:lnTo>
                <a:lnTo>
                  <a:pt x="6025" y="53295"/>
                </a:lnTo>
                <a:lnTo>
                  <a:pt x="5920" y="53365"/>
                </a:lnTo>
                <a:lnTo>
                  <a:pt x="5973" y="53488"/>
                </a:lnTo>
                <a:lnTo>
                  <a:pt x="6043" y="53612"/>
                </a:lnTo>
                <a:lnTo>
                  <a:pt x="6131" y="53700"/>
                </a:lnTo>
                <a:lnTo>
                  <a:pt x="6202" y="53806"/>
                </a:lnTo>
                <a:lnTo>
                  <a:pt x="6572" y="54158"/>
                </a:lnTo>
                <a:lnTo>
                  <a:pt x="6730" y="54317"/>
                </a:lnTo>
                <a:lnTo>
                  <a:pt x="6906" y="54457"/>
                </a:lnTo>
                <a:lnTo>
                  <a:pt x="7083" y="54598"/>
                </a:lnTo>
                <a:lnTo>
                  <a:pt x="7276" y="54704"/>
                </a:lnTo>
                <a:lnTo>
                  <a:pt x="7470" y="54810"/>
                </a:lnTo>
                <a:lnTo>
                  <a:pt x="7664" y="54880"/>
                </a:lnTo>
                <a:lnTo>
                  <a:pt x="7893" y="54933"/>
                </a:lnTo>
                <a:lnTo>
                  <a:pt x="8122" y="54986"/>
                </a:lnTo>
                <a:lnTo>
                  <a:pt x="8298" y="55021"/>
                </a:lnTo>
                <a:lnTo>
                  <a:pt x="8369" y="55039"/>
                </a:lnTo>
                <a:lnTo>
                  <a:pt x="8439" y="55074"/>
                </a:lnTo>
                <a:lnTo>
                  <a:pt x="8598" y="55479"/>
                </a:lnTo>
                <a:lnTo>
                  <a:pt x="8668" y="55673"/>
                </a:lnTo>
                <a:lnTo>
                  <a:pt x="8756" y="55849"/>
                </a:lnTo>
                <a:lnTo>
                  <a:pt x="9161" y="56554"/>
                </a:lnTo>
                <a:lnTo>
                  <a:pt x="9584" y="57241"/>
                </a:lnTo>
                <a:lnTo>
                  <a:pt x="9620" y="57259"/>
                </a:lnTo>
                <a:lnTo>
                  <a:pt x="9655" y="57276"/>
                </a:lnTo>
                <a:lnTo>
                  <a:pt x="9813" y="57312"/>
                </a:lnTo>
                <a:lnTo>
                  <a:pt x="9972" y="57312"/>
                </a:lnTo>
                <a:lnTo>
                  <a:pt x="10130" y="57294"/>
                </a:lnTo>
                <a:lnTo>
                  <a:pt x="10271" y="57259"/>
                </a:lnTo>
                <a:lnTo>
                  <a:pt x="10395" y="57206"/>
                </a:lnTo>
                <a:lnTo>
                  <a:pt x="10518" y="57135"/>
                </a:lnTo>
                <a:lnTo>
                  <a:pt x="10641" y="57030"/>
                </a:lnTo>
                <a:lnTo>
                  <a:pt x="10729" y="56924"/>
                </a:lnTo>
                <a:lnTo>
                  <a:pt x="10818" y="56783"/>
                </a:lnTo>
                <a:lnTo>
                  <a:pt x="10888" y="56642"/>
                </a:lnTo>
                <a:lnTo>
                  <a:pt x="10959" y="56519"/>
                </a:lnTo>
                <a:lnTo>
                  <a:pt x="11047" y="56237"/>
                </a:lnTo>
                <a:lnTo>
                  <a:pt x="11117" y="55937"/>
                </a:lnTo>
                <a:lnTo>
                  <a:pt x="11170" y="55656"/>
                </a:lnTo>
                <a:lnTo>
                  <a:pt x="11170" y="55497"/>
                </a:lnTo>
                <a:lnTo>
                  <a:pt x="11170" y="55356"/>
                </a:lnTo>
                <a:lnTo>
                  <a:pt x="11170" y="55215"/>
                </a:lnTo>
                <a:lnTo>
                  <a:pt x="11188" y="55145"/>
                </a:lnTo>
                <a:lnTo>
                  <a:pt x="11223" y="55074"/>
                </a:lnTo>
                <a:lnTo>
                  <a:pt x="11364" y="55180"/>
                </a:lnTo>
                <a:lnTo>
                  <a:pt x="11558" y="55338"/>
                </a:lnTo>
                <a:lnTo>
                  <a:pt x="11751" y="55444"/>
                </a:lnTo>
                <a:lnTo>
                  <a:pt x="11980" y="55515"/>
                </a:lnTo>
                <a:lnTo>
                  <a:pt x="12209" y="55550"/>
                </a:lnTo>
                <a:lnTo>
                  <a:pt x="12544" y="55550"/>
                </a:lnTo>
                <a:lnTo>
                  <a:pt x="12879" y="55567"/>
                </a:lnTo>
                <a:lnTo>
                  <a:pt x="13108" y="55567"/>
                </a:lnTo>
                <a:lnTo>
                  <a:pt x="13319" y="55603"/>
                </a:lnTo>
                <a:lnTo>
                  <a:pt x="13390" y="55620"/>
                </a:lnTo>
                <a:lnTo>
                  <a:pt x="13460" y="55656"/>
                </a:lnTo>
                <a:lnTo>
                  <a:pt x="13513" y="55708"/>
                </a:lnTo>
                <a:lnTo>
                  <a:pt x="13566" y="55779"/>
                </a:lnTo>
                <a:lnTo>
                  <a:pt x="13513" y="55832"/>
                </a:lnTo>
                <a:lnTo>
                  <a:pt x="13460" y="55867"/>
                </a:lnTo>
                <a:lnTo>
                  <a:pt x="13337" y="55902"/>
                </a:lnTo>
                <a:lnTo>
                  <a:pt x="13214" y="55973"/>
                </a:lnTo>
                <a:lnTo>
                  <a:pt x="13108" y="56043"/>
                </a:lnTo>
                <a:lnTo>
                  <a:pt x="13020" y="56131"/>
                </a:lnTo>
                <a:lnTo>
                  <a:pt x="12844" y="56325"/>
                </a:lnTo>
                <a:lnTo>
                  <a:pt x="12685" y="56536"/>
                </a:lnTo>
                <a:lnTo>
                  <a:pt x="12209" y="57312"/>
                </a:lnTo>
                <a:lnTo>
                  <a:pt x="12051" y="57594"/>
                </a:lnTo>
                <a:lnTo>
                  <a:pt x="11857" y="57858"/>
                </a:lnTo>
                <a:lnTo>
                  <a:pt x="11663" y="58104"/>
                </a:lnTo>
                <a:lnTo>
                  <a:pt x="11452" y="58333"/>
                </a:lnTo>
                <a:lnTo>
                  <a:pt x="11381" y="58422"/>
                </a:lnTo>
                <a:lnTo>
                  <a:pt x="11364" y="58457"/>
                </a:lnTo>
                <a:lnTo>
                  <a:pt x="11364" y="58527"/>
                </a:lnTo>
                <a:lnTo>
                  <a:pt x="11434" y="58580"/>
                </a:lnTo>
                <a:lnTo>
                  <a:pt x="11522" y="58615"/>
                </a:lnTo>
                <a:lnTo>
                  <a:pt x="11857" y="58739"/>
                </a:lnTo>
                <a:lnTo>
                  <a:pt x="12033" y="58774"/>
                </a:lnTo>
                <a:lnTo>
                  <a:pt x="12209" y="58827"/>
                </a:lnTo>
                <a:lnTo>
                  <a:pt x="12509" y="58862"/>
                </a:lnTo>
                <a:lnTo>
                  <a:pt x="12808" y="58862"/>
                </a:lnTo>
                <a:lnTo>
                  <a:pt x="13090" y="58844"/>
                </a:lnTo>
                <a:lnTo>
                  <a:pt x="13372" y="58774"/>
                </a:lnTo>
                <a:lnTo>
                  <a:pt x="13637" y="58686"/>
                </a:lnTo>
                <a:lnTo>
                  <a:pt x="13901" y="58563"/>
                </a:lnTo>
                <a:lnTo>
                  <a:pt x="14147" y="58386"/>
                </a:lnTo>
                <a:lnTo>
                  <a:pt x="14394" y="58193"/>
                </a:lnTo>
                <a:lnTo>
                  <a:pt x="14729" y="57858"/>
                </a:lnTo>
                <a:lnTo>
                  <a:pt x="14870" y="57752"/>
                </a:lnTo>
                <a:lnTo>
                  <a:pt x="14940" y="57946"/>
                </a:lnTo>
                <a:lnTo>
                  <a:pt x="14975" y="58140"/>
                </a:lnTo>
                <a:lnTo>
                  <a:pt x="15011" y="58527"/>
                </a:lnTo>
                <a:lnTo>
                  <a:pt x="14993" y="58598"/>
                </a:lnTo>
                <a:lnTo>
                  <a:pt x="14975" y="58668"/>
                </a:lnTo>
                <a:lnTo>
                  <a:pt x="14887" y="58792"/>
                </a:lnTo>
                <a:lnTo>
                  <a:pt x="14711" y="59038"/>
                </a:lnTo>
                <a:lnTo>
                  <a:pt x="14517" y="59267"/>
                </a:lnTo>
                <a:lnTo>
                  <a:pt x="14376" y="59443"/>
                </a:lnTo>
                <a:lnTo>
                  <a:pt x="14288" y="59532"/>
                </a:lnTo>
                <a:lnTo>
                  <a:pt x="14200" y="59602"/>
                </a:lnTo>
                <a:lnTo>
                  <a:pt x="14059" y="59496"/>
                </a:lnTo>
                <a:lnTo>
                  <a:pt x="13901" y="59426"/>
                </a:lnTo>
                <a:lnTo>
                  <a:pt x="13760" y="59408"/>
                </a:lnTo>
                <a:lnTo>
                  <a:pt x="13601" y="59408"/>
                </a:lnTo>
                <a:lnTo>
                  <a:pt x="13460" y="59443"/>
                </a:lnTo>
                <a:lnTo>
                  <a:pt x="13319" y="59479"/>
                </a:lnTo>
                <a:lnTo>
                  <a:pt x="13037" y="59584"/>
                </a:lnTo>
                <a:lnTo>
                  <a:pt x="12756" y="59461"/>
                </a:lnTo>
                <a:lnTo>
                  <a:pt x="12632" y="59408"/>
                </a:lnTo>
                <a:lnTo>
                  <a:pt x="12509" y="59391"/>
                </a:lnTo>
                <a:lnTo>
                  <a:pt x="12280" y="59338"/>
                </a:lnTo>
                <a:lnTo>
                  <a:pt x="12068" y="59285"/>
                </a:lnTo>
                <a:lnTo>
                  <a:pt x="11875" y="59214"/>
                </a:lnTo>
                <a:lnTo>
                  <a:pt x="11681" y="59109"/>
                </a:lnTo>
                <a:lnTo>
                  <a:pt x="11646" y="59109"/>
                </a:lnTo>
                <a:lnTo>
                  <a:pt x="11593" y="59126"/>
                </a:lnTo>
                <a:lnTo>
                  <a:pt x="11540" y="59250"/>
                </a:lnTo>
                <a:lnTo>
                  <a:pt x="11522" y="59391"/>
                </a:lnTo>
                <a:lnTo>
                  <a:pt x="11540" y="59514"/>
                </a:lnTo>
                <a:lnTo>
                  <a:pt x="11575" y="59620"/>
                </a:lnTo>
                <a:lnTo>
                  <a:pt x="11628" y="59743"/>
                </a:lnTo>
                <a:lnTo>
                  <a:pt x="11699" y="59849"/>
                </a:lnTo>
                <a:lnTo>
                  <a:pt x="11804" y="60078"/>
                </a:lnTo>
                <a:lnTo>
                  <a:pt x="11558" y="60183"/>
                </a:lnTo>
                <a:lnTo>
                  <a:pt x="11469" y="60236"/>
                </a:lnTo>
                <a:lnTo>
                  <a:pt x="11399" y="60289"/>
                </a:lnTo>
                <a:lnTo>
                  <a:pt x="11329" y="60360"/>
                </a:lnTo>
                <a:lnTo>
                  <a:pt x="11276" y="60430"/>
                </a:lnTo>
                <a:lnTo>
                  <a:pt x="11117" y="60659"/>
                </a:lnTo>
                <a:lnTo>
                  <a:pt x="10747" y="61223"/>
                </a:lnTo>
                <a:lnTo>
                  <a:pt x="10659" y="61399"/>
                </a:lnTo>
                <a:lnTo>
                  <a:pt x="10782" y="61452"/>
                </a:lnTo>
                <a:lnTo>
                  <a:pt x="10888" y="61487"/>
                </a:lnTo>
                <a:lnTo>
                  <a:pt x="11135" y="61505"/>
                </a:lnTo>
                <a:lnTo>
                  <a:pt x="11346" y="61540"/>
                </a:lnTo>
                <a:lnTo>
                  <a:pt x="11910" y="61540"/>
                </a:lnTo>
                <a:lnTo>
                  <a:pt x="12033" y="61575"/>
                </a:lnTo>
                <a:lnTo>
                  <a:pt x="12033" y="62121"/>
                </a:lnTo>
                <a:lnTo>
                  <a:pt x="12016" y="62368"/>
                </a:lnTo>
                <a:lnTo>
                  <a:pt x="12016" y="62632"/>
                </a:lnTo>
                <a:lnTo>
                  <a:pt x="12033" y="62703"/>
                </a:lnTo>
                <a:lnTo>
                  <a:pt x="12068" y="62756"/>
                </a:lnTo>
                <a:lnTo>
                  <a:pt x="12139" y="62773"/>
                </a:lnTo>
                <a:lnTo>
                  <a:pt x="12227" y="62756"/>
                </a:lnTo>
                <a:lnTo>
                  <a:pt x="12421" y="62668"/>
                </a:lnTo>
                <a:lnTo>
                  <a:pt x="12615" y="62562"/>
                </a:lnTo>
                <a:lnTo>
                  <a:pt x="12844" y="62421"/>
                </a:lnTo>
                <a:lnTo>
                  <a:pt x="12932" y="62350"/>
                </a:lnTo>
                <a:lnTo>
                  <a:pt x="13002" y="62298"/>
                </a:lnTo>
                <a:lnTo>
                  <a:pt x="13073" y="62209"/>
                </a:lnTo>
                <a:lnTo>
                  <a:pt x="13143" y="62121"/>
                </a:lnTo>
                <a:lnTo>
                  <a:pt x="13284" y="61892"/>
                </a:lnTo>
                <a:lnTo>
                  <a:pt x="13566" y="61839"/>
                </a:lnTo>
                <a:lnTo>
                  <a:pt x="13866" y="61787"/>
                </a:lnTo>
                <a:lnTo>
                  <a:pt x="14165" y="61769"/>
                </a:lnTo>
                <a:lnTo>
                  <a:pt x="14500" y="61751"/>
                </a:lnTo>
                <a:lnTo>
                  <a:pt x="14553" y="61628"/>
                </a:lnTo>
                <a:lnTo>
                  <a:pt x="14570" y="61522"/>
                </a:lnTo>
                <a:lnTo>
                  <a:pt x="14535" y="61399"/>
                </a:lnTo>
                <a:lnTo>
                  <a:pt x="14482" y="61276"/>
                </a:lnTo>
                <a:lnTo>
                  <a:pt x="14341" y="61117"/>
                </a:lnTo>
                <a:lnTo>
                  <a:pt x="14183" y="60959"/>
                </a:lnTo>
                <a:lnTo>
                  <a:pt x="14042" y="60835"/>
                </a:lnTo>
                <a:lnTo>
                  <a:pt x="13901" y="60730"/>
                </a:lnTo>
                <a:lnTo>
                  <a:pt x="13901" y="60500"/>
                </a:lnTo>
                <a:lnTo>
                  <a:pt x="13918" y="60395"/>
                </a:lnTo>
                <a:lnTo>
                  <a:pt x="13936" y="60289"/>
                </a:lnTo>
                <a:lnTo>
                  <a:pt x="13989" y="60201"/>
                </a:lnTo>
                <a:lnTo>
                  <a:pt x="14042" y="60113"/>
                </a:lnTo>
                <a:lnTo>
                  <a:pt x="14095" y="60025"/>
                </a:lnTo>
                <a:lnTo>
                  <a:pt x="14183" y="59937"/>
                </a:lnTo>
                <a:lnTo>
                  <a:pt x="14376" y="59761"/>
                </a:lnTo>
                <a:lnTo>
                  <a:pt x="14553" y="59584"/>
                </a:lnTo>
                <a:lnTo>
                  <a:pt x="14905" y="59232"/>
                </a:lnTo>
                <a:lnTo>
                  <a:pt x="14975" y="59179"/>
                </a:lnTo>
                <a:lnTo>
                  <a:pt x="15011" y="59162"/>
                </a:lnTo>
                <a:lnTo>
                  <a:pt x="15064" y="59179"/>
                </a:lnTo>
                <a:lnTo>
                  <a:pt x="15081" y="59214"/>
                </a:lnTo>
                <a:lnTo>
                  <a:pt x="15099" y="59267"/>
                </a:lnTo>
                <a:lnTo>
                  <a:pt x="15116" y="59391"/>
                </a:lnTo>
                <a:lnTo>
                  <a:pt x="15116" y="59532"/>
                </a:lnTo>
                <a:lnTo>
                  <a:pt x="15099" y="59831"/>
                </a:lnTo>
                <a:lnTo>
                  <a:pt x="15099" y="60131"/>
                </a:lnTo>
                <a:lnTo>
                  <a:pt x="15099" y="60430"/>
                </a:lnTo>
                <a:lnTo>
                  <a:pt x="15116" y="60730"/>
                </a:lnTo>
                <a:lnTo>
                  <a:pt x="15152" y="61029"/>
                </a:lnTo>
                <a:lnTo>
                  <a:pt x="15187" y="61329"/>
                </a:lnTo>
                <a:lnTo>
                  <a:pt x="15293" y="61910"/>
                </a:lnTo>
                <a:lnTo>
                  <a:pt x="15381" y="62280"/>
                </a:lnTo>
                <a:lnTo>
                  <a:pt x="15451" y="62438"/>
                </a:lnTo>
                <a:lnTo>
                  <a:pt x="15539" y="62615"/>
                </a:lnTo>
                <a:lnTo>
                  <a:pt x="15627" y="62826"/>
                </a:lnTo>
                <a:lnTo>
                  <a:pt x="15715" y="63055"/>
                </a:lnTo>
                <a:lnTo>
                  <a:pt x="15751" y="63284"/>
                </a:lnTo>
                <a:lnTo>
                  <a:pt x="15786" y="63513"/>
                </a:lnTo>
                <a:lnTo>
                  <a:pt x="15804" y="64006"/>
                </a:lnTo>
                <a:lnTo>
                  <a:pt x="15821" y="64500"/>
                </a:lnTo>
                <a:lnTo>
                  <a:pt x="15821" y="64729"/>
                </a:lnTo>
                <a:lnTo>
                  <a:pt x="15804" y="64975"/>
                </a:lnTo>
                <a:lnTo>
                  <a:pt x="15751" y="65205"/>
                </a:lnTo>
                <a:lnTo>
                  <a:pt x="15733" y="65328"/>
                </a:lnTo>
                <a:lnTo>
                  <a:pt x="15680" y="65434"/>
                </a:lnTo>
                <a:lnTo>
                  <a:pt x="15627" y="65539"/>
                </a:lnTo>
                <a:lnTo>
                  <a:pt x="15557" y="65627"/>
                </a:lnTo>
                <a:lnTo>
                  <a:pt x="15451" y="65715"/>
                </a:lnTo>
                <a:lnTo>
                  <a:pt x="15345" y="65804"/>
                </a:lnTo>
                <a:lnTo>
                  <a:pt x="15240" y="65892"/>
                </a:lnTo>
                <a:lnTo>
                  <a:pt x="15152" y="66015"/>
                </a:lnTo>
                <a:lnTo>
                  <a:pt x="15099" y="66156"/>
                </a:lnTo>
                <a:lnTo>
                  <a:pt x="15064" y="66314"/>
                </a:lnTo>
                <a:lnTo>
                  <a:pt x="15046" y="66455"/>
                </a:lnTo>
                <a:lnTo>
                  <a:pt x="14993" y="66596"/>
                </a:lnTo>
                <a:lnTo>
                  <a:pt x="14975" y="66702"/>
                </a:lnTo>
                <a:lnTo>
                  <a:pt x="14975" y="66773"/>
                </a:lnTo>
                <a:lnTo>
                  <a:pt x="15011" y="66825"/>
                </a:lnTo>
                <a:lnTo>
                  <a:pt x="15081" y="66896"/>
                </a:lnTo>
                <a:lnTo>
                  <a:pt x="15328" y="67054"/>
                </a:lnTo>
                <a:lnTo>
                  <a:pt x="15575" y="67195"/>
                </a:lnTo>
                <a:lnTo>
                  <a:pt x="15663" y="67231"/>
                </a:lnTo>
                <a:lnTo>
                  <a:pt x="15768" y="67248"/>
                </a:lnTo>
                <a:lnTo>
                  <a:pt x="15856" y="67248"/>
                </a:lnTo>
                <a:lnTo>
                  <a:pt x="15944" y="67213"/>
                </a:lnTo>
                <a:lnTo>
                  <a:pt x="16015" y="67178"/>
                </a:lnTo>
                <a:lnTo>
                  <a:pt x="16068" y="67107"/>
                </a:lnTo>
                <a:lnTo>
                  <a:pt x="16121" y="67037"/>
                </a:lnTo>
                <a:lnTo>
                  <a:pt x="16156" y="66931"/>
                </a:lnTo>
                <a:lnTo>
                  <a:pt x="16226" y="66614"/>
                </a:lnTo>
                <a:lnTo>
                  <a:pt x="16244" y="66455"/>
                </a:lnTo>
                <a:lnTo>
                  <a:pt x="16244" y="66279"/>
                </a:lnTo>
                <a:lnTo>
                  <a:pt x="16244" y="66121"/>
                </a:lnTo>
                <a:lnTo>
                  <a:pt x="16209" y="65980"/>
                </a:lnTo>
                <a:lnTo>
                  <a:pt x="16138" y="65821"/>
                </a:lnTo>
                <a:lnTo>
                  <a:pt x="16050" y="65663"/>
                </a:lnTo>
                <a:lnTo>
                  <a:pt x="15997" y="65592"/>
                </a:lnTo>
                <a:lnTo>
                  <a:pt x="15980" y="65522"/>
                </a:lnTo>
                <a:lnTo>
                  <a:pt x="15962" y="65451"/>
                </a:lnTo>
                <a:lnTo>
                  <a:pt x="15962" y="65381"/>
                </a:lnTo>
                <a:lnTo>
                  <a:pt x="16103" y="64641"/>
                </a:lnTo>
                <a:lnTo>
                  <a:pt x="16121" y="64623"/>
                </a:lnTo>
                <a:lnTo>
                  <a:pt x="16174" y="64606"/>
                </a:lnTo>
                <a:lnTo>
                  <a:pt x="16262" y="64746"/>
                </a:lnTo>
                <a:lnTo>
                  <a:pt x="16367" y="64852"/>
                </a:lnTo>
                <a:lnTo>
                  <a:pt x="16491" y="64958"/>
                </a:lnTo>
                <a:lnTo>
                  <a:pt x="16614" y="65064"/>
                </a:lnTo>
                <a:lnTo>
                  <a:pt x="16878" y="65222"/>
                </a:lnTo>
                <a:lnTo>
                  <a:pt x="17160" y="65381"/>
                </a:lnTo>
                <a:lnTo>
                  <a:pt x="17389" y="65504"/>
                </a:lnTo>
                <a:lnTo>
                  <a:pt x="17601" y="65627"/>
                </a:lnTo>
                <a:lnTo>
                  <a:pt x="17724" y="65715"/>
                </a:lnTo>
                <a:lnTo>
                  <a:pt x="17812" y="65821"/>
                </a:lnTo>
                <a:lnTo>
                  <a:pt x="17882" y="65944"/>
                </a:lnTo>
                <a:lnTo>
                  <a:pt x="17935" y="66085"/>
                </a:lnTo>
                <a:lnTo>
                  <a:pt x="17988" y="66226"/>
                </a:lnTo>
                <a:lnTo>
                  <a:pt x="18041" y="66367"/>
                </a:lnTo>
                <a:lnTo>
                  <a:pt x="18129" y="66508"/>
                </a:lnTo>
                <a:lnTo>
                  <a:pt x="18235" y="66632"/>
                </a:lnTo>
                <a:lnTo>
                  <a:pt x="18429" y="66861"/>
                </a:lnTo>
                <a:lnTo>
                  <a:pt x="18622" y="67107"/>
                </a:lnTo>
                <a:lnTo>
                  <a:pt x="18763" y="67283"/>
                </a:lnTo>
                <a:lnTo>
                  <a:pt x="18922" y="67460"/>
                </a:lnTo>
                <a:lnTo>
                  <a:pt x="19028" y="67530"/>
                </a:lnTo>
                <a:lnTo>
                  <a:pt x="19133" y="67583"/>
                </a:lnTo>
                <a:lnTo>
                  <a:pt x="19239" y="67601"/>
                </a:lnTo>
                <a:lnTo>
                  <a:pt x="19362" y="67583"/>
                </a:lnTo>
                <a:lnTo>
                  <a:pt x="19539" y="67548"/>
                </a:lnTo>
                <a:lnTo>
                  <a:pt x="19715" y="67477"/>
                </a:lnTo>
                <a:lnTo>
                  <a:pt x="19891" y="67407"/>
                </a:lnTo>
                <a:lnTo>
                  <a:pt x="20050" y="67301"/>
                </a:lnTo>
                <a:lnTo>
                  <a:pt x="20120" y="67231"/>
                </a:lnTo>
                <a:lnTo>
                  <a:pt x="20190" y="67160"/>
                </a:lnTo>
                <a:lnTo>
                  <a:pt x="20261" y="67072"/>
                </a:lnTo>
                <a:lnTo>
                  <a:pt x="20314" y="67002"/>
                </a:lnTo>
                <a:lnTo>
                  <a:pt x="20349" y="66896"/>
                </a:lnTo>
                <a:lnTo>
                  <a:pt x="20367" y="66808"/>
                </a:lnTo>
                <a:lnTo>
                  <a:pt x="20384" y="66702"/>
                </a:lnTo>
                <a:lnTo>
                  <a:pt x="20367" y="66596"/>
                </a:lnTo>
                <a:lnTo>
                  <a:pt x="20314" y="66297"/>
                </a:lnTo>
                <a:lnTo>
                  <a:pt x="20261" y="65997"/>
                </a:lnTo>
                <a:lnTo>
                  <a:pt x="20226" y="65927"/>
                </a:lnTo>
                <a:lnTo>
                  <a:pt x="20173" y="65874"/>
                </a:lnTo>
                <a:lnTo>
                  <a:pt x="20120" y="65839"/>
                </a:lnTo>
                <a:lnTo>
                  <a:pt x="20050" y="65804"/>
                </a:lnTo>
                <a:lnTo>
                  <a:pt x="19961" y="65786"/>
                </a:lnTo>
                <a:lnTo>
                  <a:pt x="19873" y="65768"/>
                </a:lnTo>
                <a:lnTo>
                  <a:pt x="19768" y="65751"/>
                </a:lnTo>
                <a:lnTo>
                  <a:pt x="19662" y="65698"/>
                </a:lnTo>
                <a:lnTo>
                  <a:pt x="19556" y="65627"/>
                </a:lnTo>
                <a:lnTo>
                  <a:pt x="19486" y="65539"/>
                </a:lnTo>
                <a:lnTo>
                  <a:pt x="19380" y="65434"/>
                </a:lnTo>
                <a:lnTo>
                  <a:pt x="19310" y="65363"/>
                </a:lnTo>
                <a:lnTo>
                  <a:pt x="19221" y="65328"/>
                </a:lnTo>
                <a:lnTo>
                  <a:pt x="19116" y="65328"/>
                </a:lnTo>
                <a:lnTo>
                  <a:pt x="19010" y="65345"/>
                </a:lnTo>
                <a:lnTo>
                  <a:pt x="18834" y="65416"/>
                </a:lnTo>
                <a:lnTo>
                  <a:pt x="18675" y="65486"/>
                </a:lnTo>
                <a:lnTo>
                  <a:pt x="18552" y="65557"/>
                </a:lnTo>
                <a:lnTo>
                  <a:pt x="18446" y="65592"/>
                </a:lnTo>
                <a:lnTo>
                  <a:pt x="18341" y="65610"/>
                </a:lnTo>
                <a:lnTo>
                  <a:pt x="18217" y="65610"/>
                </a:lnTo>
                <a:lnTo>
                  <a:pt x="18112" y="65592"/>
                </a:lnTo>
                <a:lnTo>
                  <a:pt x="18006" y="65575"/>
                </a:lnTo>
                <a:lnTo>
                  <a:pt x="17882" y="65522"/>
                </a:lnTo>
                <a:lnTo>
                  <a:pt x="17777" y="65469"/>
                </a:lnTo>
                <a:lnTo>
                  <a:pt x="17283" y="65169"/>
                </a:lnTo>
                <a:lnTo>
                  <a:pt x="16808" y="64870"/>
                </a:lnTo>
                <a:lnTo>
                  <a:pt x="16667" y="64782"/>
                </a:lnTo>
                <a:lnTo>
                  <a:pt x="16544" y="64676"/>
                </a:lnTo>
                <a:lnTo>
                  <a:pt x="16438" y="64553"/>
                </a:lnTo>
                <a:lnTo>
                  <a:pt x="16350" y="64429"/>
                </a:lnTo>
                <a:lnTo>
                  <a:pt x="16262" y="64288"/>
                </a:lnTo>
                <a:lnTo>
                  <a:pt x="16174" y="64147"/>
                </a:lnTo>
                <a:lnTo>
                  <a:pt x="16050" y="63848"/>
                </a:lnTo>
                <a:lnTo>
                  <a:pt x="16015" y="63672"/>
                </a:lnTo>
                <a:lnTo>
                  <a:pt x="15997" y="63496"/>
                </a:lnTo>
                <a:lnTo>
                  <a:pt x="15997" y="63390"/>
                </a:lnTo>
                <a:lnTo>
                  <a:pt x="16033" y="63302"/>
                </a:lnTo>
                <a:lnTo>
                  <a:pt x="16579" y="63302"/>
                </a:lnTo>
                <a:lnTo>
                  <a:pt x="16825" y="63355"/>
                </a:lnTo>
                <a:lnTo>
                  <a:pt x="17090" y="63407"/>
                </a:lnTo>
                <a:lnTo>
                  <a:pt x="17283" y="63460"/>
                </a:lnTo>
                <a:lnTo>
                  <a:pt x="17460" y="63548"/>
                </a:lnTo>
                <a:lnTo>
                  <a:pt x="17618" y="63672"/>
                </a:lnTo>
                <a:lnTo>
                  <a:pt x="17777" y="63813"/>
                </a:lnTo>
                <a:lnTo>
                  <a:pt x="17882" y="63936"/>
                </a:lnTo>
                <a:lnTo>
                  <a:pt x="18112" y="64165"/>
                </a:lnTo>
                <a:lnTo>
                  <a:pt x="18252" y="64271"/>
                </a:lnTo>
                <a:lnTo>
                  <a:pt x="18323" y="64288"/>
                </a:lnTo>
                <a:lnTo>
                  <a:pt x="18393" y="64324"/>
                </a:lnTo>
                <a:lnTo>
                  <a:pt x="18482" y="64324"/>
                </a:lnTo>
                <a:lnTo>
                  <a:pt x="18570" y="64306"/>
                </a:lnTo>
                <a:lnTo>
                  <a:pt x="18728" y="64271"/>
                </a:lnTo>
                <a:lnTo>
                  <a:pt x="18904" y="64200"/>
                </a:lnTo>
                <a:lnTo>
                  <a:pt x="19063" y="64112"/>
                </a:lnTo>
                <a:lnTo>
                  <a:pt x="19169" y="64059"/>
                </a:lnTo>
                <a:lnTo>
                  <a:pt x="19257" y="63971"/>
                </a:lnTo>
                <a:lnTo>
                  <a:pt x="19310" y="63866"/>
                </a:lnTo>
                <a:lnTo>
                  <a:pt x="19327" y="63760"/>
                </a:lnTo>
                <a:lnTo>
                  <a:pt x="19345" y="63566"/>
                </a:lnTo>
                <a:lnTo>
                  <a:pt x="19362" y="63390"/>
                </a:lnTo>
                <a:lnTo>
                  <a:pt x="19327" y="63196"/>
                </a:lnTo>
                <a:lnTo>
                  <a:pt x="19292" y="63020"/>
                </a:lnTo>
                <a:lnTo>
                  <a:pt x="19221" y="62879"/>
                </a:lnTo>
                <a:lnTo>
                  <a:pt x="19186" y="62826"/>
                </a:lnTo>
                <a:lnTo>
                  <a:pt x="19133" y="62773"/>
                </a:lnTo>
                <a:lnTo>
                  <a:pt x="18992" y="62685"/>
                </a:lnTo>
                <a:lnTo>
                  <a:pt x="18852" y="62615"/>
                </a:lnTo>
                <a:lnTo>
                  <a:pt x="18711" y="62579"/>
                </a:lnTo>
                <a:lnTo>
                  <a:pt x="18570" y="62562"/>
                </a:lnTo>
                <a:lnTo>
                  <a:pt x="18288" y="62597"/>
                </a:lnTo>
                <a:lnTo>
                  <a:pt x="18147" y="62632"/>
                </a:lnTo>
                <a:lnTo>
                  <a:pt x="18023" y="62668"/>
                </a:lnTo>
                <a:lnTo>
                  <a:pt x="17900" y="62720"/>
                </a:lnTo>
                <a:lnTo>
                  <a:pt x="17777" y="62791"/>
                </a:lnTo>
                <a:lnTo>
                  <a:pt x="17689" y="62879"/>
                </a:lnTo>
                <a:lnTo>
                  <a:pt x="17583" y="63002"/>
                </a:lnTo>
                <a:lnTo>
                  <a:pt x="17513" y="63090"/>
                </a:lnTo>
                <a:lnTo>
                  <a:pt x="17407" y="63161"/>
                </a:lnTo>
                <a:lnTo>
                  <a:pt x="17301" y="63178"/>
                </a:lnTo>
                <a:lnTo>
                  <a:pt x="17178" y="63178"/>
                </a:lnTo>
                <a:lnTo>
                  <a:pt x="16385" y="63073"/>
                </a:lnTo>
                <a:lnTo>
                  <a:pt x="16279" y="63055"/>
                </a:lnTo>
                <a:lnTo>
                  <a:pt x="16191" y="63020"/>
                </a:lnTo>
                <a:lnTo>
                  <a:pt x="16103" y="62985"/>
                </a:lnTo>
                <a:lnTo>
                  <a:pt x="16015" y="62932"/>
                </a:lnTo>
                <a:lnTo>
                  <a:pt x="15944" y="62861"/>
                </a:lnTo>
                <a:lnTo>
                  <a:pt x="15892" y="62791"/>
                </a:lnTo>
                <a:lnTo>
                  <a:pt x="15839" y="62703"/>
                </a:lnTo>
                <a:lnTo>
                  <a:pt x="15786" y="62615"/>
                </a:lnTo>
                <a:lnTo>
                  <a:pt x="15663" y="62315"/>
                </a:lnTo>
                <a:lnTo>
                  <a:pt x="15610" y="62174"/>
                </a:lnTo>
                <a:lnTo>
                  <a:pt x="15557" y="62016"/>
                </a:lnTo>
                <a:lnTo>
                  <a:pt x="15451" y="61452"/>
                </a:lnTo>
                <a:lnTo>
                  <a:pt x="15345" y="60888"/>
                </a:lnTo>
                <a:lnTo>
                  <a:pt x="15310" y="60571"/>
                </a:lnTo>
                <a:lnTo>
                  <a:pt x="15293" y="60236"/>
                </a:lnTo>
                <a:lnTo>
                  <a:pt x="15310" y="59901"/>
                </a:lnTo>
                <a:lnTo>
                  <a:pt x="15345" y="59584"/>
                </a:lnTo>
                <a:lnTo>
                  <a:pt x="15363" y="59496"/>
                </a:lnTo>
                <a:lnTo>
                  <a:pt x="15398" y="59408"/>
                </a:lnTo>
                <a:lnTo>
                  <a:pt x="15469" y="59479"/>
                </a:lnTo>
                <a:lnTo>
                  <a:pt x="15504" y="59532"/>
                </a:lnTo>
                <a:lnTo>
                  <a:pt x="15504" y="59655"/>
                </a:lnTo>
                <a:lnTo>
                  <a:pt x="15522" y="59796"/>
                </a:lnTo>
                <a:lnTo>
                  <a:pt x="15522" y="59972"/>
                </a:lnTo>
                <a:lnTo>
                  <a:pt x="15557" y="60148"/>
                </a:lnTo>
                <a:lnTo>
                  <a:pt x="15610" y="60289"/>
                </a:lnTo>
                <a:lnTo>
                  <a:pt x="15680" y="60448"/>
                </a:lnTo>
                <a:lnTo>
                  <a:pt x="15768" y="60571"/>
                </a:lnTo>
                <a:lnTo>
                  <a:pt x="15874" y="60694"/>
                </a:lnTo>
                <a:lnTo>
                  <a:pt x="16015" y="60818"/>
                </a:lnTo>
                <a:lnTo>
                  <a:pt x="16156" y="60923"/>
                </a:lnTo>
                <a:lnTo>
                  <a:pt x="16350" y="61064"/>
                </a:lnTo>
                <a:lnTo>
                  <a:pt x="16526" y="61205"/>
                </a:lnTo>
                <a:lnTo>
                  <a:pt x="16737" y="61346"/>
                </a:lnTo>
                <a:lnTo>
                  <a:pt x="16843" y="61399"/>
                </a:lnTo>
                <a:lnTo>
                  <a:pt x="16966" y="61434"/>
                </a:lnTo>
                <a:lnTo>
                  <a:pt x="17002" y="61381"/>
                </a:lnTo>
                <a:lnTo>
                  <a:pt x="17019" y="61346"/>
                </a:lnTo>
                <a:lnTo>
                  <a:pt x="17019" y="61082"/>
                </a:lnTo>
                <a:lnTo>
                  <a:pt x="17002" y="60835"/>
                </a:lnTo>
                <a:lnTo>
                  <a:pt x="16966" y="60712"/>
                </a:lnTo>
                <a:lnTo>
                  <a:pt x="16931" y="60606"/>
                </a:lnTo>
                <a:lnTo>
                  <a:pt x="16878" y="60483"/>
                </a:lnTo>
                <a:lnTo>
                  <a:pt x="16808" y="60377"/>
                </a:lnTo>
                <a:lnTo>
                  <a:pt x="16491" y="59937"/>
                </a:lnTo>
                <a:lnTo>
                  <a:pt x="16367" y="59778"/>
                </a:lnTo>
                <a:lnTo>
                  <a:pt x="16244" y="59655"/>
                </a:lnTo>
                <a:lnTo>
                  <a:pt x="16085" y="59549"/>
                </a:lnTo>
                <a:lnTo>
                  <a:pt x="15927" y="59461"/>
                </a:lnTo>
                <a:lnTo>
                  <a:pt x="15768" y="59373"/>
                </a:lnTo>
                <a:lnTo>
                  <a:pt x="15627" y="59250"/>
                </a:lnTo>
                <a:lnTo>
                  <a:pt x="15522" y="59109"/>
                </a:lnTo>
                <a:lnTo>
                  <a:pt x="15434" y="58932"/>
                </a:lnTo>
                <a:lnTo>
                  <a:pt x="15345" y="58668"/>
                </a:lnTo>
                <a:lnTo>
                  <a:pt x="15257" y="58404"/>
                </a:lnTo>
                <a:lnTo>
                  <a:pt x="15187" y="58140"/>
                </a:lnTo>
                <a:lnTo>
                  <a:pt x="15134" y="57875"/>
                </a:lnTo>
                <a:lnTo>
                  <a:pt x="15099" y="57611"/>
                </a:lnTo>
                <a:lnTo>
                  <a:pt x="15081" y="57329"/>
                </a:lnTo>
                <a:lnTo>
                  <a:pt x="15081" y="57065"/>
                </a:lnTo>
                <a:lnTo>
                  <a:pt x="15099" y="56783"/>
                </a:lnTo>
                <a:lnTo>
                  <a:pt x="15187" y="56184"/>
                </a:lnTo>
                <a:lnTo>
                  <a:pt x="15205" y="56149"/>
                </a:lnTo>
                <a:lnTo>
                  <a:pt x="15240" y="56114"/>
                </a:lnTo>
                <a:lnTo>
                  <a:pt x="15293" y="56166"/>
                </a:lnTo>
                <a:lnTo>
                  <a:pt x="15328" y="56202"/>
                </a:lnTo>
                <a:lnTo>
                  <a:pt x="15486" y="56448"/>
                </a:lnTo>
                <a:lnTo>
                  <a:pt x="15627" y="56695"/>
                </a:lnTo>
                <a:lnTo>
                  <a:pt x="15874" y="57206"/>
                </a:lnTo>
                <a:lnTo>
                  <a:pt x="16103" y="57734"/>
                </a:lnTo>
                <a:lnTo>
                  <a:pt x="16244" y="58016"/>
                </a:lnTo>
                <a:lnTo>
                  <a:pt x="16385" y="58281"/>
                </a:lnTo>
                <a:lnTo>
                  <a:pt x="16561" y="58527"/>
                </a:lnTo>
                <a:lnTo>
                  <a:pt x="16737" y="58774"/>
                </a:lnTo>
                <a:lnTo>
                  <a:pt x="17601" y="59813"/>
                </a:lnTo>
                <a:lnTo>
                  <a:pt x="17865" y="60131"/>
                </a:lnTo>
                <a:lnTo>
                  <a:pt x="18112" y="60465"/>
                </a:lnTo>
                <a:lnTo>
                  <a:pt x="18358" y="60800"/>
                </a:lnTo>
                <a:lnTo>
                  <a:pt x="18570" y="61152"/>
                </a:lnTo>
                <a:lnTo>
                  <a:pt x="18711" y="61399"/>
                </a:lnTo>
                <a:lnTo>
                  <a:pt x="18852" y="61610"/>
                </a:lnTo>
                <a:lnTo>
                  <a:pt x="19169" y="62051"/>
                </a:lnTo>
                <a:lnTo>
                  <a:pt x="19521" y="62474"/>
                </a:lnTo>
                <a:lnTo>
                  <a:pt x="19873" y="62861"/>
                </a:lnTo>
                <a:lnTo>
                  <a:pt x="20102" y="63073"/>
                </a:lnTo>
                <a:lnTo>
                  <a:pt x="20331" y="63284"/>
                </a:lnTo>
                <a:lnTo>
                  <a:pt x="20560" y="63460"/>
                </a:lnTo>
                <a:lnTo>
                  <a:pt x="20825" y="63637"/>
                </a:lnTo>
                <a:lnTo>
                  <a:pt x="21512" y="64059"/>
                </a:lnTo>
                <a:lnTo>
                  <a:pt x="21847" y="64288"/>
                </a:lnTo>
                <a:lnTo>
                  <a:pt x="22164" y="64535"/>
                </a:lnTo>
                <a:lnTo>
                  <a:pt x="22252" y="64606"/>
                </a:lnTo>
                <a:lnTo>
                  <a:pt x="22358" y="64658"/>
                </a:lnTo>
                <a:lnTo>
                  <a:pt x="22446" y="64694"/>
                </a:lnTo>
                <a:lnTo>
                  <a:pt x="22569" y="64729"/>
                </a:lnTo>
                <a:lnTo>
                  <a:pt x="22921" y="64764"/>
                </a:lnTo>
                <a:lnTo>
                  <a:pt x="23432" y="64764"/>
                </a:lnTo>
                <a:lnTo>
                  <a:pt x="23608" y="64782"/>
                </a:lnTo>
                <a:lnTo>
                  <a:pt x="23767" y="64835"/>
                </a:lnTo>
                <a:lnTo>
                  <a:pt x="23908" y="64887"/>
                </a:lnTo>
                <a:lnTo>
                  <a:pt x="24049" y="64958"/>
                </a:lnTo>
                <a:lnTo>
                  <a:pt x="24207" y="65046"/>
                </a:lnTo>
                <a:lnTo>
                  <a:pt x="24489" y="65222"/>
                </a:lnTo>
                <a:lnTo>
                  <a:pt x="24331" y="65469"/>
                </a:lnTo>
                <a:lnTo>
                  <a:pt x="24243" y="65645"/>
                </a:lnTo>
                <a:lnTo>
                  <a:pt x="24190" y="65821"/>
                </a:lnTo>
                <a:lnTo>
                  <a:pt x="24155" y="66015"/>
                </a:lnTo>
                <a:lnTo>
                  <a:pt x="24155" y="66209"/>
                </a:lnTo>
                <a:lnTo>
                  <a:pt x="24172" y="66332"/>
                </a:lnTo>
                <a:lnTo>
                  <a:pt x="24190" y="66473"/>
                </a:lnTo>
                <a:lnTo>
                  <a:pt x="24278" y="66720"/>
                </a:lnTo>
                <a:lnTo>
                  <a:pt x="24401" y="66984"/>
                </a:lnTo>
                <a:lnTo>
                  <a:pt x="24542" y="67231"/>
                </a:lnTo>
                <a:lnTo>
                  <a:pt x="24718" y="67477"/>
                </a:lnTo>
                <a:lnTo>
                  <a:pt x="24895" y="67689"/>
                </a:lnTo>
                <a:lnTo>
                  <a:pt x="26322" y="69450"/>
                </a:lnTo>
                <a:lnTo>
                  <a:pt x="26498" y="69609"/>
                </a:lnTo>
                <a:lnTo>
                  <a:pt x="26568" y="69574"/>
                </a:lnTo>
                <a:lnTo>
                  <a:pt x="26621" y="69521"/>
                </a:lnTo>
                <a:lnTo>
                  <a:pt x="26674" y="69450"/>
                </a:lnTo>
                <a:lnTo>
                  <a:pt x="26744" y="69362"/>
                </a:lnTo>
                <a:lnTo>
                  <a:pt x="26868" y="69169"/>
                </a:lnTo>
                <a:lnTo>
                  <a:pt x="26974" y="68975"/>
                </a:lnTo>
                <a:lnTo>
                  <a:pt x="27062" y="68781"/>
                </a:lnTo>
                <a:lnTo>
                  <a:pt x="27132" y="68570"/>
                </a:lnTo>
                <a:lnTo>
                  <a:pt x="27203" y="68358"/>
                </a:lnTo>
                <a:lnTo>
                  <a:pt x="27255" y="68147"/>
                </a:lnTo>
                <a:lnTo>
                  <a:pt x="27308" y="67918"/>
                </a:lnTo>
                <a:lnTo>
                  <a:pt x="27326" y="67706"/>
                </a:lnTo>
                <a:lnTo>
                  <a:pt x="27343" y="67530"/>
                </a:lnTo>
                <a:lnTo>
                  <a:pt x="27326" y="67372"/>
                </a:lnTo>
                <a:lnTo>
                  <a:pt x="27326" y="67213"/>
                </a:lnTo>
                <a:lnTo>
                  <a:pt x="27291" y="67054"/>
                </a:lnTo>
                <a:lnTo>
                  <a:pt x="27255" y="66913"/>
                </a:lnTo>
                <a:lnTo>
                  <a:pt x="27203" y="66755"/>
                </a:lnTo>
                <a:lnTo>
                  <a:pt x="27132" y="66614"/>
                </a:lnTo>
                <a:lnTo>
                  <a:pt x="27062" y="66473"/>
                </a:lnTo>
                <a:lnTo>
                  <a:pt x="26921" y="66191"/>
                </a:lnTo>
                <a:lnTo>
                  <a:pt x="26833" y="66050"/>
                </a:lnTo>
                <a:lnTo>
                  <a:pt x="26727" y="65909"/>
                </a:lnTo>
                <a:lnTo>
                  <a:pt x="26604" y="65786"/>
                </a:lnTo>
                <a:lnTo>
                  <a:pt x="26480" y="65680"/>
                </a:lnTo>
                <a:lnTo>
                  <a:pt x="26339" y="65575"/>
                </a:lnTo>
                <a:lnTo>
                  <a:pt x="26181" y="65504"/>
                </a:lnTo>
                <a:lnTo>
                  <a:pt x="26022" y="65434"/>
                </a:lnTo>
                <a:lnTo>
                  <a:pt x="25846" y="65398"/>
                </a:lnTo>
                <a:lnTo>
                  <a:pt x="24859" y="65152"/>
                </a:lnTo>
                <a:lnTo>
                  <a:pt x="24736" y="65116"/>
                </a:lnTo>
                <a:lnTo>
                  <a:pt x="24613" y="65064"/>
                </a:lnTo>
                <a:lnTo>
                  <a:pt x="24489" y="65011"/>
                </a:lnTo>
                <a:lnTo>
                  <a:pt x="24384" y="64923"/>
                </a:lnTo>
                <a:lnTo>
                  <a:pt x="24243" y="64817"/>
                </a:lnTo>
                <a:lnTo>
                  <a:pt x="24102" y="64729"/>
                </a:lnTo>
                <a:lnTo>
                  <a:pt x="23943" y="64658"/>
                </a:lnTo>
                <a:lnTo>
                  <a:pt x="23802" y="64606"/>
                </a:lnTo>
                <a:lnTo>
                  <a:pt x="23644" y="64553"/>
                </a:lnTo>
                <a:lnTo>
                  <a:pt x="23467" y="64535"/>
                </a:lnTo>
                <a:lnTo>
                  <a:pt x="23133" y="64535"/>
                </a:lnTo>
                <a:lnTo>
                  <a:pt x="23009" y="64553"/>
                </a:lnTo>
                <a:lnTo>
                  <a:pt x="22904" y="64553"/>
                </a:lnTo>
                <a:lnTo>
                  <a:pt x="22798" y="64535"/>
                </a:lnTo>
                <a:lnTo>
                  <a:pt x="22692" y="64500"/>
                </a:lnTo>
                <a:lnTo>
                  <a:pt x="22498" y="64429"/>
                </a:lnTo>
                <a:lnTo>
                  <a:pt x="22305" y="64306"/>
                </a:lnTo>
                <a:lnTo>
                  <a:pt x="21054" y="63443"/>
                </a:lnTo>
                <a:lnTo>
                  <a:pt x="21001" y="63390"/>
                </a:lnTo>
                <a:lnTo>
                  <a:pt x="20930" y="63319"/>
                </a:lnTo>
                <a:lnTo>
                  <a:pt x="21353" y="63249"/>
                </a:lnTo>
                <a:lnTo>
                  <a:pt x="21565" y="63231"/>
                </a:lnTo>
                <a:lnTo>
                  <a:pt x="21653" y="63249"/>
                </a:lnTo>
                <a:lnTo>
                  <a:pt x="21759" y="63249"/>
                </a:lnTo>
                <a:lnTo>
                  <a:pt x="21864" y="63478"/>
                </a:lnTo>
                <a:lnTo>
                  <a:pt x="21917" y="63566"/>
                </a:lnTo>
                <a:lnTo>
                  <a:pt x="21988" y="63672"/>
                </a:lnTo>
                <a:lnTo>
                  <a:pt x="22058" y="63742"/>
                </a:lnTo>
                <a:lnTo>
                  <a:pt x="22146" y="63813"/>
                </a:lnTo>
                <a:lnTo>
                  <a:pt x="22217" y="63883"/>
                </a:lnTo>
                <a:lnTo>
                  <a:pt x="22322" y="63936"/>
                </a:lnTo>
                <a:lnTo>
                  <a:pt x="22428" y="63971"/>
                </a:lnTo>
                <a:lnTo>
                  <a:pt x="22534" y="64006"/>
                </a:lnTo>
                <a:lnTo>
                  <a:pt x="23080" y="64147"/>
                </a:lnTo>
                <a:lnTo>
                  <a:pt x="23327" y="64183"/>
                </a:lnTo>
                <a:lnTo>
                  <a:pt x="23573" y="64183"/>
                </a:lnTo>
                <a:lnTo>
                  <a:pt x="23820" y="64130"/>
                </a:lnTo>
                <a:lnTo>
                  <a:pt x="23926" y="64095"/>
                </a:lnTo>
                <a:lnTo>
                  <a:pt x="24049" y="64059"/>
                </a:lnTo>
                <a:lnTo>
                  <a:pt x="24278" y="63954"/>
                </a:lnTo>
                <a:lnTo>
                  <a:pt x="24507" y="63866"/>
                </a:lnTo>
                <a:lnTo>
                  <a:pt x="24701" y="63813"/>
                </a:lnTo>
                <a:lnTo>
                  <a:pt x="24895" y="63777"/>
                </a:lnTo>
                <a:lnTo>
                  <a:pt x="25088" y="63760"/>
                </a:lnTo>
                <a:lnTo>
                  <a:pt x="25282" y="63760"/>
                </a:lnTo>
                <a:lnTo>
                  <a:pt x="25458" y="63777"/>
                </a:lnTo>
                <a:lnTo>
                  <a:pt x="25652" y="63830"/>
                </a:lnTo>
                <a:lnTo>
                  <a:pt x="25828" y="63918"/>
                </a:lnTo>
                <a:lnTo>
                  <a:pt x="26005" y="64024"/>
                </a:lnTo>
                <a:lnTo>
                  <a:pt x="26093" y="64059"/>
                </a:lnTo>
                <a:lnTo>
                  <a:pt x="26216" y="64112"/>
                </a:lnTo>
                <a:lnTo>
                  <a:pt x="26251" y="63971"/>
                </a:lnTo>
                <a:lnTo>
                  <a:pt x="26269" y="63901"/>
                </a:lnTo>
                <a:lnTo>
                  <a:pt x="26269" y="63830"/>
                </a:lnTo>
                <a:lnTo>
                  <a:pt x="26251" y="63742"/>
                </a:lnTo>
                <a:lnTo>
                  <a:pt x="26128" y="63390"/>
                </a:lnTo>
                <a:lnTo>
                  <a:pt x="26057" y="63214"/>
                </a:lnTo>
                <a:lnTo>
                  <a:pt x="25969" y="63055"/>
                </a:lnTo>
                <a:lnTo>
                  <a:pt x="25828" y="62808"/>
                </a:lnTo>
                <a:lnTo>
                  <a:pt x="25652" y="62615"/>
                </a:lnTo>
                <a:lnTo>
                  <a:pt x="25458" y="62438"/>
                </a:lnTo>
                <a:lnTo>
                  <a:pt x="25247" y="62280"/>
                </a:lnTo>
                <a:lnTo>
                  <a:pt x="25018" y="62174"/>
                </a:lnTo>
                <a:lnTo>
                  <a:pt x="24771" y="62086"/>
                </a:lnTo>
                <a:lnTo>
                  <a:pt x="24507" y="62051"/>
                </a:lnTo>
                <a:lnTo>
                  <a:pt x="24225" y="62033"/>
                </a:lnTo>
                <a:lnTo>
                  <a:pt x="23626" y="62051"/>
                </a:lnTo>
                <a:lnTo>
                  <a:pt x="23520" y="62051"/>
                </a:lnTo>
                <a:lnTo>
                  <a:pt x="23467" y="62033"/>
                </a:lnTo>
                <a:lnTo>
                  <a:pt x="23415" y="61998"/>
                </a:lnTo>
                <a:lnTo>
                  <a:pt x="23485" y="61928"/>
                </a:lnTo>
                <a:lnTo>
                  <a:pt x="23538" y="61857"/>
                </a:lnTo>
                <a:lnTo>
                  <a:pt x="23714" y="61734"/>
                </a:lnTo>
                <a:lnTo>
                  <a:pt x="23908" y="61646"/>
                </a:lnTo>
                <a:lnTo>
                  <a:pt x="24102" y="61575"/>
                </a:lnTo>
                <a:lnTo>
                  <a:pt x="24296" y="61505"/>
                </a:lnTo>
                <a:lnTo>
                  <a:pt x="24384" y="61487"/>
                </a:lnTo>
                <a:lnTo>
                  <a:pt x="24472" y="61487"/>
                </a:lnTo>
                <a:lnTo>
                  <a:pt x="24542" y="61505"/>
                </a:lnTo>
                <a:lnTo>
                  <a:pt x="24613" y="61540"/>
                </a:lnTo>
                <a:lnTo>
                  <a:pt x="24701" y="61593"/>
                </a:lnTo>
                <a:lnTo>
                  <a:pt x="24806" y="61646"/>
                </a:lnTo>
                <a:lnTo>
                  <a:pt x="25000" y="61699"/>
                </a:lnTo>
                <a:lnTo>
                  <a:pt x="25194" y="61716"/>
                </a:lnTo>
                <a:lnTo>
                  <a:pt x="25405" y="61716"/>
                </a:lnTo>
                <a:lnTo>
                  <a:pt x="25864" y="61681"/>
                </a:lnTo>
                <a:lnTo>
                  <a:pt x="26163" y="61628"/>
                </a:lnTo>
                <a:lnTo>
                  <a:pt x="26445" y="61575"/>
                </a:lnTo>
                <a:lnTo>
                  <a:pt x="26709" y="61487"/>
                </a:lnTo>
                <a:lnTo>
                  <a:pt x="26974" y="61381"/>
                </a:lnTo>
                <a:lnTo>
                  <a:pt x="27238" y="61276"/>
                </a:lnTo>
                <a:lnTo>
                  <a:pt x="27467" y="61117"/>
                </a:lnTo>
                <a:lnTo>
                  <a:pt x="27713" y="60959"/>
                </a:lnTo>
                <a:lnTo>
                  <a:pt x="27925" y="60765"/>
                </a:lnTo>
                <a:lnTo>
                  <a:pt x="28242" y="60500"/>
                </a:lnTo>
                <a:lnTo>
                  <a:pt x="28383" y="60395"/>
                </a:lnTo>
                <a:lnTo>
                  <a:pt x="28542" y="60307"/>
                </a:lnTo>
                <a:lnTo>
                  <a:pt x="28700" y="60254"/>
                </a:lnTo>
                <a:lnTo>
                  <a:pt x="28894" y="60254"/>
                </a:lnTo>
                <a:lnTo>
                  <a:pt x="28982" y="60236"/>
                </a:lnTo>
                <a:lnTo>
                  <a:pt x="29035" y="60219"/>
                </a:lnTo>
                <a:lnTo>
                  <a:pt x="29070" y="60166"/>
                </a:lnTo>
                <a:lnTo>
                  <a:pt x="29070" y="60131"/>
                </a:lnTo>
                <a:lnTo>
                  <a:pt x="29052" y="60078"/>
                </a:lnTo>
                <a:lnTo>
                  <a:pt x="28964" y="59954"/>
                </a:lnTo>
                <a:lnTo>
                  <a:pt x="28859" y="59849"/>
                </a:lnTo>
                <a:lnTo>
                  <a:pt x="28700" y="59725"/>
                </a:lnTo>
                <a:lnTo>
                  <a:pt x="28542" y="59620"/>
                </a:lnTo>
                <a:lnTo>
                  <a:pt x="28365" y="59514"/>
                </a:lnTo>
                <a:lnTo>
                  <a:pt x="28172" y="59426"/>
                </a:lnTo>
                <a:lnTo>
                  <a:pt x="27995" y="59355"/>
                </a:lnTo>
                <a:lnTo>
                  <a:pt x="27784" y="59285"/>
                </a:lnTo>
                <a:lnTo>
                  <a:pt x="27590" y="59232"/>
                </a:lnTo>
                <a:lnTo>
                  <a:pt x="27379" y="59197"/>
                </a:lnTo>
                <a:lnTo>
                  <a:pt x="27150" y="59179"/>
                </a:lnTo>
                <a:lnTo>
                  <a:pt x="26938" y="59179"/>
                </a:lnTo>
                <a:lnTo>
                  <a:pt x="26709" y="59197"/>
                </a:lnTo>
                <a:lnTo>
                  <a:pt x="26480" y="59232"/>
                </a:lnTo>
                <a:lnTo>
                  <a:pt x="26269" y="59285"/>
                </a:lnTo>
                <a:lnTo>
                  <a:pt x="26040" y="59373"/>
                </a:lnTo>
                <a:lnTo>
                  <a:pt x="25811" y="59479"/>
                </a:lnTo>
                <a:lnTo>
                  <a:pt x="25599" y="59620"/>
                </a:lnTo>
                <a:lnTo>
                  <a:pt x="25423" y="59725"/>
                </a:lnTo>
                <a:lnTo>
                  <a:pt x="25265" y="59849"/>
                </a:lnTo>
                <a:lnTo>
                  <a:pt x="25124" y="59990"/>
                </a:lnTo>
                <a:lnTo>
                  <a:pt x="25000" y="60148"/>
                </a:lnTo>
                <a:lnTo>
                  <a:pt x="24895" y="60307"/>
                </a:lnTo>
                <a:lnTo>
                  <a:pt x="24789" y="60465"/>
                </a:lnTo>
                <a:lnTo>
                  <a:pt x="24701" y="60641"/>
                </a:lnTo>
                <a:lnTo>
                  <a:pt x="24630" y="60835"/>
                </a:lnTo>
                <a:lnTo>
                  <a:pt x="24542" y="61135"/>
                </a:lnTo>
                <a:lnTo>
                  <a:pt x="23837" y="61452"/>
                </a:lnTo>
                <a:lnTo>
                  <a:pt x="23573" y="61575"/>
                </a:lnTo>
                <a:lnTo>
                  <a:pt x="23327" y="61734"/>
                </a:lnTo>
                <a:lnTo>
                  <a:pt x="23097" y="61892"/>
                </a:lnTo>
                <a:lnTo>
                  <a:pt x="22886" y="62104"/>
                </a:lnTo>
                <a:lnTo>
                  <a:pt x="22710" y="62280"/>
                </a:lnTo>
                <a:lnTo>
                  <a:pt x="22516" y="62438"/>
                </a:lnTo>
                <a:lnTo>
                  <a:pt x="22446" y="62474"/>
                </a:lnTo>
                <a:lnTo>
                  <a:pt x="22358" y="62491"/>
                </a:lnTo>
                <a:lnTo>
                  <a:pt x="22322" y="62403"/>
                </a:lnTo>
                <a:lnTo>
                  <a:pt x="22322" y="62298"/>
                </a:lnTo>
                <a:lnTo>
                  <a:pt x="22340" y="62209"/>
                </a:lnTo>
                <a:lnTo>
                  <a:pt x="22375" y="62139"/>
                </a:lnTo>
                <a:lnTo>
                  <a:pt x="22463" y="62033"/>
                </a:lnTo>
                <a:lnTo>
                  <a:pt x="22551" y="61928"/>
                </a:lnTo>
                <a:lnTo>
                  <a:pt x="22816" y="61628"/>
                </a:lnTo>
                <a:lnTo>
                  <a:pt x="23062" y="61346"/>
                </a:lnTo>
                <a:lnTo>
                  <a:pt x="23186" y="61170"/>
                </a:lnTo>
                <a:lnTo>
                  <a:pt x="23274" y="60994"/>
                </a:lnTo>
                <a:lnTo>
                  <a:pt x="23362" y="60818"/>
                </a:lnTo>
                <a:lnTo>
                  <a:pt x="23415" y="60641"/>
                </a:lnTo>
                <a:lnTo>
                  <a:pt x="23450" y="60448"/>
                </a:lnTo>
                <a:lnTo>
                  <a:pt x="23467" y="60254"/>
                </a:lnTo>
                <a:lnTo>
                  <a:pt x="23467" y="60060"/>
                </a:lnTo>
                <a:lnTo>
                  <a:pt x="23432" y="59849"/>
                </a:lnTo>
                <a:lnTo>
                  <a:pt x="23379" y="59620"/>
                </a:lnTo>
                <a:lnTo>
                  <a:pt x="23309" y="59408"/>
                </a:lnTo>
                <a:lnTo>
                  <a:pt x="23238" y="59197"/>
                </a:lnTo>
                <a:lnTo>
                  <a:pt x="23133" y="58985"/>
                </a:lnTo>
                <a:lnTo>
                  <a:pt x="23027" y="58792"/>
                </a:lnTo>
                <a:lnTo>
                  <a:pt x="22904" y="58598"/>
                </a:lnTo>
                <a:lnTo>
                  <a:pt x="22763" y="58422"/>
                </a:lnTo>
                <a:lnTo>
                  <a:pt x="22622" y="58245"/>
                </a:lnTo>
                <a:lnTo>
                  <a:pt x="22463" y="58087"/>
                </a:lnTo>
                <a:lnTo>
                  <a:pt x="22305" y="57928"/>
                </a:lnTo>
                <a:lnTo>
                  <a:pt x="22128" y="57787"/>
                </a:lnTo>
                <a:lnTo>
                  <a:pt x="21952" y="57664"/>
                </a:lnTo>
                <a:lnTo>
                  <a:pt x="21882" y="57629"/>
                </a:lnTo>
                <a:lnTo>
                  <a:pt x="21794" y="57576"/>
                </a:lnTo>
                <a:lnTo>
                  <a:pt x="21706" y="57576"/>
                </a:lnTo>
                <a:lnTo>
                  <a:pt x="21600" y="57594"/>
                </a:lnTo>
                <a:lnTo>
                  <a:pt x="21565" y="57823"/>
                </a:lnTo>
                <a:lnTo>
                  <a:pt x="21547" y="58052"/>
                </a:lnTo>
                <a:lnTo>
                  <a:pt x="21529" y="58263"/>
                </a:lnTo>
                <a:lnTo>
                  <a:pt x="21512" y="58457"/>
                </a:lnTo>
                <a:lnTo>
                  <a:pt x="21459" y="58668"/>
                </a:lnTo>
                <a:lnTo>
                  <a:pt x="21424" y="58862"/>
                </a:lnTo>
                <a:lnTo>
                  <a:pt x="21353" y="59056"/>
                </a:lnTo>
                <a:lnTo>
                  <a:pt x="21283" y="59250"/>
                </a:lnTo>
                <a:lnTo>
                  <a:pt x="21195" y="59443"/>
                </a:lnTo>
                <a:lnTo>
                  <a:pt x="21107" y="59620"/>
                </a:lnTo>
                <a:lnTo>
                  <a:pt x="21036" y="59761"/>
                </a:lnTo>
                <a:lnTo>
                  <a:pt x="20983" y="59901"/>
                </a:lnTo>
                <a:lnTo>
                  <a:pt x="20930" y="60060"/>
                </a:lnTo>
                <a:lnTo>
                  <a:pt x="20913" y="60201"/>
                </a:lnTo>
                <a:lnTo>
                  <a:pt x="20895" y="60360"/>
                </a:lnTo>
                <a:lnTo>
                  <a:pt x="20895" y="60518"/>
                </a:lnTo>
                <a:lnTo>
                  <a:pt x="20895" y="60677"/>
                </a:lnTo>
                <a:lnTo>
                  <a:pt x="20930" y="60835"/>
                </a:lnTo>
                <a:lnTo>
                  <a:pt x="20966" y="60994"/>
                </a:lnTo>
                <a:lnTo>
                  <a:pt x="21019" y="61152"/>
                </a:lnTo>
                <a:lnTo>
                  <a:pt x="21089" y="61293"/>
                </a:lnTo>
                <a:lnTo>
                  <a:pt x="21177" y="61452"/>
                </a:lnTo>
                <a:lnTo>
                  <a:pt x="21265" y="61593"/>
                </a:lnTo>
                <a:lnTo>
                  <a:pt x="21389" y="61716"/>
                </a:lnTo>
                <a:lnTo>
                  <a:pt x="21512" y="61857"/>
                </a:lnTo>
                <a:lnTo>
                  <a:pt x="21670" y="61980"/>
                </a:lnTo>
                <a:lnTo>
                  <a:pt x="21847" y="62121"/>
                </a:lnTo>
                <a:lnTo>
                  <a:pt x="21935" y="62209"/>
                </a:lnTo>
                <a:lnTo>
                  <a:pt x="21988" y="62315"/>
                </a:lnTo>
                <a:lnTo>
                  <a:pt x="22005" y="62421"/>
                </a:lnTo>
                <a:lnTo>
                  <a:pt x="22005" y="62562"/>
                </a:lnTo>
                <a:lnTo>
                  <a:pt x="21970" y="62685"/>
                </a:lnTo>
                <a:lnTo>
                  <a:pt x="21917" y="62791"/>
                </a:lnTo>
                <a:lnTo>
                  <a:pt x="21829" y="62897"/>
                </a:lnTo>
                <a:lnTo>
                  <a:pt x="21706" y="62967"/>
                </a:lnTo>
                <a:lnTo>
                  <a:pt x="21547" y="63002"/>
                </a:lnTo>
                <a:lnTo>
                  <a:pt x="21389" y="63037"/>
                </a:lnTo>
                <a:lnTo>
                  <a:pt x="21195" y="63055"/>
                </a:lnTo>
                <a:lnTo>
                  <a:pt x="20842" y="63055"/>
                </a:lnTo>
                <a:lnTo>
                  <a:pt x="20701" y="63037"/>
                </a:lnTo>
                <a:lnTo>
                  <a:pt x="20543" y="63002"/>
                </a:lnTo>
                <a:lnTo>
                  <a:pt x="20402" y="62949"/>
                </a:lnTo>
                <a:lnTo>
                  <a:pt x="20261" y="62879"/>
                </a:lnTo>
                <a:lnTo>
                  <a:pt x="20138" y="62791"/>
                </a:lnTo>
                <a:lnTo>
                  <a:pt x="20014" y="62703"/>
                </a:lnTo>
                <a:lnTo>
                  <a:pt x="19909" y="62579"/>
                </a:lnTo>
                <a:lnTo>
                  <a:pt x="19732" y="62386"/>
                </a:lnTo>
                <a:lnTo>
                  <a:pt x="19574" y="62157"/>
                </a:lnTo>
                <a:lnTo>
                  <a:pt x="18112" y="60131"/>
                </a:lnTo>
                <a:lnTo>
                  <a:pt x="17759" y="59637"/>
                </a:lnTo>
                <a:lnTo>
                  <a:pt x="17565" y="59391"/>
                </a:lnTo>
                <a:lnTo>
                  <a:pt x="17372" y="59162"/>
                </a:lnTo>
                <a:lnTo>
                  <a:pt x="17125" y="58880"/>
                </a:lnTo>
                <a:lnTo>
                  <a:pt x="16896" y="58580"/>
                </a:lnTo>
                <a:lnTo>
                  <a:pt x="16702" y="58281"/>
                </a:lnTo>
                <a:lnTo>
                  <a:pt x="16508" y="57963"/>
                </a:lnTo>
                <a:lnTo>
                  <a:pt x="16332" y="57629"/>
                </a:lnTo>
                <a:lnTo>
                  <a:pt x="16156" y="57294"/>
                </a:lnTo>
                <a:lnTo>
                  <a:pt x="16015" y="56959"/>
                </a:lnTo>
                <a:lnTo>
                  <a:pt x="15874" y="56607"/>
                </a:lnTo>
                <a:lnTo>
                  <a:pt x="15856" y="56519"/>
                </a:lnTo>
                <a:lnTo>
                  <a:pt x="15839" y="56431"/>
                </a:lnTo>
                <a:lnTo>
                  <a:pt x="15927" y="56395"/>
                </a:lnTo>
                <a:lnTo>
                  <a:pt x="15997" y="56378"/>
                </a:lnTo>
                <a:lnTo>
                  <a:pt x="16068" y="56395"/>
                </a:lnTo>
                <a:lnTo>
                  <a:pt x="16138" y="56431"/>
                </a:lnTo>
                <a:lnTo>
                  <a:pt x="16174" y="56466"/>
                </a:lnTo>
                <a:lnTo>
                  <a:pt x="16209" y="56519"/>
                </a:lnTo>
                <a:lnTo>
                  <a:pt x="16262" y="56625"/>
                </a:lnTo>
                <a:lnTo>
                  <a:pt x="16279" y="56713"/>
                </a:lnTo>
                <a:lnTo>
                  <a:pt x="16314" y="56818"/>
                </a:lnTo>
                <a:lnTo>
                  <a:pt x="16420" y="57153"/>
                </a:lnTo>
                <a:lnTo>
                  <a:pt x="16561" y="57453"/>
                </a:lnTo>
                <a:lnTo>
                  <a:pt x="16720" y="57734"/>
                </a:lnTo>
                <a:lnTo>
                  <a:pt x="16913" y="57999"/>
                </a:lnTo>
                <a:lnTo>
                  <a:pt x="17143" y="58245"/>
                </a:lnTo>
                <a:lnTo>
                  <a:pt x="17389" y="58457"/>
                </a:lnTo>
                <a:lnTo>
                  <a:pt x="17653" y="58651"/>
                </a:lnTo>
                <a:lnTo>
                  <a:pt x="17953" y="58827"/>
                </a:lnTo>
                <a:lnTo>
                  <a:pt x="18112" y="58915"/>
                </a:lnTo>
                <a:lnTo>
                  <a:pt x="18288" y="58968"/>
                </a:lnTo>
                <a:lnTo>
                  <a:pt x="18464" y="59021"/>
                </a:lnTo>
                <a:lnTo>
                  <a:pt x="18640" y="59056"/>
                </a:lnTo>
                <a:lnTo>
                  <a:pt x="18816" y="59073"/>
                </a:lnTo>
                <a:lnTo>
                  <a:pt x="19169" y="59073"/>
                </a:lnTo>
                <a:lnTo>
                  <a:pt x="19362" y="59038"/>
                </a:lnTo>
                <a:lnTo>
                  <a:pt x="19468" y="59003"/>
                </a:lnTo>
                <a:lnTo>
                  <a:pt x="19503" y="58985"/>
                </a:lnTo>
                <a:lnTo>
                  <a:pt x="19539" y="58950"/>
                </a:lnTo>
                <a:lnTo>
                  <a:pt x="19556" y="58915"/>
                </a:lnTo>
                <a:lnTo>
                  <a:pt x="19556" y="58862"/>
                </a:lnTo>
                <a:lnTo>
                  <a:pt x="19539" y="58756"/>
                </a:lnTo>
                <a:lnTo>
                  <a:pt x="19486" y="58668"/>
                </a:lnTo>
                <a:lnTo>
                  <a:pt x="19169" y="57999"/>
                </a:lnTo>
                <a:lnTo>
                  <a:pt x="18852" y="57329"/>
                </a:lnTo>
                <a:lnTo>
                  <a:pt x="18711" y="57065"/>
                </a:lnTo>
                <a:lnTo>
                  <a:pt x="18534" y="56801"/>
                </a:lnTo>
                <a:lnTo>
                  <a:pt x="18393" y="56642"/>
                </a:lnTo>
                <a:lnTo>
                  <a:pt x="18252" y="56484"/>
                </a:lnTo>
                <a:lnTo>
                  <a:pt x="18076" y="56360"/>
                </a:lnTo>
                <a:lnTo>
                  <a:pt x="17900" y="56255"/>
                </a:lnTo>
                <a:lnTo>
                  <a:pt x="17724" y="56184"/>
                </a:lnTo>
                <a:lnTo>
                  <a:pt x="17513" y="56131"/>
                </a:lnTo>
                <a:lnTo>
                  <a:pt x="17301" y="56096"/>
                </a:lnTo>
                <a:lnTo>
                  <a:pt x="17090" y="56078"/>
                </a:lnTo>
                <a:lnTo>
                  <a:pt x="16808" y="56096"/>
                </a:lnTo>
                <a:lnTo>
                  <a:pt x="16508" y="56131"/>
                </a:lnTo>
                <a:lnTo>
                  <a:pt x="16367" y="56149"/>
                </a:lnTo>
                <a:lnTo>
                  <a:pt x="16244" y="56149"/>
                </a:lnTo>
                <a:lnTo>
                  <a:pt x="16103" y="56131"/>
                </a:lnTo>
                <a:lnTo>
                  <a:pt x="15980" y="56114"/>
                </a:lnTo>
                <a:lnTo>
                  <a:pt x="15856" y="56061"/>
                </a:lnTo>
                <a:lnTo>
                  <a:pt x="15733" y="56008"/>
                </a:lnTo>
                <a:lnTo>
                  <a:pt x="15627" y="55937"/>
                </a:lnTo>
                <a:lnTo>
                  <a:pt x="15504" y="55849"/>
                </a:lnTo>
                <a:lnTo>
                  <a:pt x="15381" y="55726"/>
                </a:lnTo>
                <a:lnTo>
                  <a:pt x="15328" y="55656"/>
                </a:lnTo>
                <a:lnTo>
                  <a:pt x="15293" y="55567"/>
                </a:lnTo>
                <a:lnTo>
                  <a:pt x="15275" y="55497"/>
                </a:lnTo>
                <a:lnTo>
                  <a:pt x="15257" y="55409"/>
                </a:lnTo>
                <a:lnTo>
                  <a:pt x="15257" y="55233"/>
                </a:lnTo>
                <a:lnTo>
                  <a:pt x="15504" y="52872"/>
                </a:lnTo>
                <a:lnTo>
                  <a:pt x="15539" y="52731"/>
                </a:lnTo>
                <a:lnTo>
                  <a:pt x="15592" y="52590"/>
                </a:lnTo>
                <a:lnTo>
                  <a:pt x="15680" y="52467"/>
                </a:lnTo>
                <a:lnTo>
                  <a:pt x="15786" y="52361"/>
                </a:lnTo>
                <a:lnTo>
                  <a:pt x="15962" y="52220"/>
                </a:lnTo>
                <a:lnTo>
                  <a:pt x="16121" y="52079"/>
                </a:lnTo>
                <a:lnTo>
                  <a:pt x="16262" y="51920"/>
                </a:lnTo>
                <a:lnTo>
                  <a:pt x="16385" y="51744"/>
                </a:lnTo>
                <a:lnTo>
                  <a:pt x="16508" y="51568"/>
                </a:lnTo>
                <a:lnTo>
                  <a:pt x="16632" y="51392"/>
                </a:lnTo>
                <a:lnTo>
                  <a:pt x="16737" y="51198"/>
                </a:lnTo>
                <a:lnTo>
                  <a:pt x="16825" y="51004"/>
                </a:lnTo>
                <a:lnTo>
                  <a:pt x="17002" y="50564"/>
                </a:lnTo>
                <a:lnTo>
                  <a:pt x="17037" y="50476"/>
                </a:lnTo>
                <a:lnTo>
                  <a:pt x="17107" y="50370"/>
                </a:lnTo>
                <a:lnTo>
                  <a:pt x="17354" y="50634"/>
                </a:lnTo>
                <a:lnTo>
                  <a:pt x="17513" y="50775"/>
                </a:lnTo>
                <a:lnTo>
                  <a:pt x="17671" y="50916"/>
                </a:lnTo>
                <a:lnTo>
                  <a:pt x="17847" y="51040"/>
                </a:lnTo>
                <a:lnTo>
                  <a:pt x="18023" y="51145"/>
                </a:lnTo>
                <a:lnTo>
                  <a:pt x="18200" y="51233"/>
                </a:lnTo>
                <a:lnTo>
                  <a:pt x="18393" y="51321"/>
                </a:lnTo>
                <a:lnTo>
                  <a:pt x="18605" y="51374"/>
                </a:lnTo>
                <a:lnTo>
                  <a:pt x="18816" y="51392"/>
                </a:lnTo>
                <a:lnTo>
                  <a:pt x="20508" y="51533"/>
                </a:lnTo>
                <a:lnTo>
                  <a:pt x="20842" y="51551"/>
                </a:lnTo>
                <a:lnTo>
                  <a:pt x="21019" y="51533"/>
                </a:lnTo>
                <a:lnTo>
                  <a:pt x="21089" y="51533"/>
                </a:lnTo>
                <a:lnTo>
                  <a:pt x="21142" y="51498"/>
                </a:lnTo>
                <a:lnTo>
                  <a:pt x="21177" y="51462"/>
                </a:lnTo>
                <a:lnTo>
                  <a:pt x="21230" y="51410"/>
                </a:lnTo>
                <a:lnTo>
                  <a:pt x="21300" y="51251"/>
                </a:lnTo>
                <a:lnTo>
                  <a:pt x="21406" y="50987"/>
                </a:lnTo>
                <a:lnTo>
                  <a:pt x="21477" y="50705"/>
                </a:lnTo>
                <a:lnTo>
                  <a:pt x="21529" y="50458"/>
                </a:lnTo>
                <a:lnTo>
                  <a:pt x="21529" y="50212"/>
                </a:lnTo>
                <a:lnTo>
                  <a:pt x="21529" y="50088"/>
                </a:lnTo>
                <a:lnTo>
                  <a:pt x="21494" y="49965"/>
                </a:lnTo>
                <a:lnTo>
                  <a:pt x="21459" y="49842"/>
                </a:lnTo>
                <a:lnTo>
                  <a:pt x="21406" y="49718"/>
                </a:lnTo>
                <a:lnTo>
                  <a:pt x="21230" y="49313"/>
                </a:lnTo>
                <a:lnTo>
                  <a:pt x="21036" y="48925"/>
                </a:lnTo>
                <a:lnTo>
                  <a:pt x="20895" y="48714"/>
                </a:lnTo>
                <a:lnTo>
                  <a:pt x="20754" y="48520"/>
                </a:lnTo>
                <a:lnTo>
                  <a:pt x="20578" y="48362"/>
                </a:lnTo>
                <a:lnTo>
                  <a:pt x="20384" y="48203"/>
                </a:lnTo>
                <a:lnTo>
                  <a:pt x="19697" y="47745"/>
                </a:lnTo>
                <a:lnTo>
                  <a:pt x="19609" y="47675"/>
                </a:lnTo>
                <a:lnTo>
                  <a:pt x="19662" y="47569"/>
                </a:lnTo>
                <a:lnTo>
                  <a:pt x="19732" y="47481"/>
                </a:lnTo>
                <a:lnTo>
                  <a:pt x="19891" y="47340"/>
                </a:lnTo>
                <a:lnTo>
                  <a:pt x="20120" y="47111"/>
                </a:lnTo>
                <a:lnTo>
                  <a:pt x="20349" y="46899"/>
                </a:lnTo>
                <a:lnTo>
                  <a:pt x="20543" y="46653"/>
                </a:lnTo>
                <a:lnTo>
                  <a:pt x="20737" y="46406"/>
                </a:lnTo>
                <a:lnTo>
                  <a:pt x="20930" y="46071"/>
                </a:lnTo>
                <a:lnTo>
                  <a:pt x="21089" y="45737"/>
                </a:lnTo>
                <a:lnTo>
                  <a:pt x="21159" y="45560"/>
                </a:lnTo>
                <a:lnTo>
                  <a:pt x="21230" y="45384"/>
                </a:lnTo>
                <a:lnTo>
                  <a:pt x="21265" y="45190"/>
                </a:lnTo>
                <a:lnTo>
                  <a:pt x="21318" y="45014"/>
                </a:lnTo>
                <a:lnTo>
                  <a:pt x="21353" y="44838"/>
                </a:lnTo>
                <a:lnTo>
                  <a:pt x="21406" y="44679"/>
                </a:lnTo>
                <a:lnTo>
                  <a:pt x="21494" y="44521"/>
                </a:lnTo>
                <a:lnTo>
                  <a:pt x="21618" y="44380"/>
                </a:lnTo>
                <a:lnTo>
                  <a:pt x="22410" y="43552"/>
                </a:lnTo>
                <a:lnTo>
                  <a:pt x="22921" y="43059"/>
                </a:lnTo>
                <a:lnTo>
                  <a:pt x="23450" y="42583"/>
                </a:lnTo>
                <a:lnTo>
                  <a:pt x="23996" y="42142"/>
                </a:lnTo>
                <a:lnTo>
                  <a:pt x="24577" y="41720"/>
                </a:lnTo>
                <a:lnTo>
                  <a:pt x="24895" y="41491"/>
                </a:lnTo>
                <a:lnTo>
                  <a:pt x="25212" y="41226"/>
                </a:lnTo>
                <a:lnTo>
                  <a:pt x="25405" y="41068"/>
                </a:lnTo>
                <a:lnTo>
                  <a:pt x="25582" y="40892"/>
                </a:lnTo>
                <a:lnTo>
                  <a:pt x="25758" y="40698"/>
                </a:lnTo>
                <a:lnTo>
                  <a:pt x="25916" y="40504"/>
                </a:lnTo>
                <a:lnTo>
                  <a:pt x="26075" y="40257"/>
                </a:lnTo>
                <a:lnTo>
                  <a:pt x="26198" y="39993"/>
                </a:lnTo>
                <a:lnTo>
                  <a:pt x="26304" y="39729"/>
                </a:lnTo>
                <a:lnTo>
                  <a:pt x="26357" y="39447"/>
                </a:lnTo>
                <a:lnTo>
                  <a:pt x="26392" y="39112"/>
                </a:lnTo>
                <a:lnTo>
                  <a:pt x="26392" y="38777"/>
                </a:lnTo>
                <a:lnTo>
                  <a:pt x="26374" y="38531"/>
                </a:lnTo>
                <a:lnTo>
                  <a:pt x="26339" y="38302"/>
                </a:lnTo>
                <a:lnTo>
                  <a:pt x="26286" y="38073"/>
                </a:lnTo>
                <a:lnTo>
                  <a:pt x="26216" y="37861"/>
                </a:lnTo>
                <a:lnTo>
                  <a:pt x="26128" y="37650"/>
                </a:lnTo>
                <a:lnTo>
                  <a:pt x="26005" y="37438"/>
                </a:lnTo>
                <a:lnTo>
                  <a:pt x="25864" y="37245"/>
                </a:lnTo>
                <a:lnTo>
                  <a:pt x="25705" y="37068"/>
                </a:lnTo>
                <a:lnTo>
                  <a:pt x="25423" y="36787"/>
                </a:lnTo>
                <a:lnTo>
                  <a:pt x="25141" y="36522"/>
                </a:lnTo>
                <a:lnTo>
                  <a:pt x="24701" y="36099"/>
                </a:lnTo>
                <a:lnTo>
                  <a:pt x="24754" y="35959"/>
                </a:lnTo>
                <a:lnTo>
                  <a:pt x="24824" y="35853"/>
                </a:lnTo>
                <a:lnTo>
                  <a:pt x="25106" y="35500"/>
                </a:lnTo>
                <a:lnTo>
                  <a:pt x="25265" y="35324"/>
                </a:lnTo>
                <a:lnTo>
                  <a:pt x="25423" y="35148"/>
                </a:lnTo>
                <a:lnTo>
                  <a:pt x="25564" y="35025"/>
                </a:lnTo>
                <a:lnTo>
                  <a:pt x="25705" y="34901"/>
                </a:lnTo>
                <a:lnTo>
                  <a:pt x="26022" y="34672"/>
                </a:lnTo>
                <a:lnTo>
                  <a:pt x="26463" y="34390"/>
                </a:lnTo>
                <a:lnTo>
                  <a:pt x="26903" y="34109"/>
                </a:lnTo>
                <a:lnTo>
                  <a:pt x="27044" y="34056"/>
                </a:lnTo>
                <a:lnTo>
                  <a:pt x="27062" y="34126"/>
                </a:lnTo>
                <a:lnTo>
                  <a:pt x="27044" y="34197"/>
                </a:lnTo>
                <a:lnTo>
                  <a:pt x="26991" y="34320"/>
                </a:lnTo>
                <a:lnTo>
                  <a:pt x="26885" y="34620"/>
                </a:lnTo>
                <a:lnTo>
                  <a:pt x="26797" y="34937"/>
                </a:lnTo>
                <a:lnTo>
                  <a:pt x="26762" y="35254"/>
                </a:lnTo>
                <a:lnTo>
                  <a:pt x="26744" y="35571"/>
                </a:lnTo>
                <a:lnTo>
                  <a:pt x="26744" y="35906"/>
                </a:lnTo>
                <a:lnTo>
                  <a:pt x="26744" y="36240"/>
                </a:lnTo>
                <a:lnTo>
                  <a:pt x="26780" y="36681"/>
                </a:lnTo>
                <a:lnTo>
                  <a:pt x="26850" y="37104"/>
                </a:lnTo>
                <a:lnTo>
                  <a:pt x="26938" y="37527"/>
                </a:lnTo>
                <a:lnTo>
                  <a:pt x="27009" y="37720"/>
                </a:lnTo>
                <a:lnTo>
                  <a:pt x="27079" y="37932"/>
                </a:lnTo>
                <a:lnTo>
                  <a:pt x="27273" y="38372"/>
                </a:lnTo>
                <a:lnTo>
                  <a:pt x="27484" y="38830"/>
                </a:lnTo>
                <a:lnTo>
                  <a:pt x="27696" y="39253"/>
                </a:lnTo>
                <a:lnTo>
                  <a:pt x="27943" y="39676"/>
                </a:lnTo>
                <a:lnTo>
                  <a:pt x="28189" y="40046"/>
                </a:lnTo>
                <a:lnTo>
                  <a:pt x="28436" y="40416"/>
                </a:lnTo>
                <a:lnTo>
                  <a:pt x="28524" y="40522"/>
                </a:lnTo>
                <a:lnTo>
                  <a:pt x="28612" y="40610"/>
                </a:lnTo>
                <a:lnTo>
                  <a:pt x="28735" y="40680"/>
                </a:lnTo>
                <a:lnTo>
                  <a:pt x="28841" y="40733"/>
                </a:lnTo>
                <a:lnTo>
                  <a:pt x="28876" y="40698"/>
                </a:lnTo>
                <a:lnTo>
                  <a:pt x="29141" y="40099"/>
                </a:lnTo>
                <a:lnTo>
                  <a:pt x="29281" y="39817"/>
                </a:lnTo>
                <a:lnTo>
                  <a:pt x="29422" y="39517"/>
                </a:lnTo>
                <a:lnTo>
                  <a:pt x="30127" y="38249"/>
                </a:lnTo>
                <a:lnTo>
                  <a:pt x="30850" y="36998"/>
                </a:lnTo>
                <a:lnTo>
                  <a:pt x="30990" y="36769"/>
                </a:lnTo>
                <a:lnTo>
                  <a:pt x="31026" y="36751"/>
                </a:lnTo>
                <a:lnTo>
                  <a:pt x="31061" y="36769"/>
                </a:lnTo>
                <a:lnTo>
                  <a:pt x="31043" y="37068"/>
                </a:lnTo>
                <a:lnTo>
                  <a:pt x="31008" y="37315"/>
                </a:lnTo>
                <a:lnTo>
                  <a:pt x="30955" y="37544"/>
                </a:lnTo>
                <a:lnTo>
                  <a:pt x="30885" y="37773"/>
                </a:lnTo>
                <a:lnTo>
                  <a:pt x="30797" y="38002"/>
                </a:lnTo>
                <a:lnTo>
                  <a:pt x="30709" y="38214"/>
                </a:lnTo>
                <a:lnTo>
                  <a:pt x="30603" y="38443"/>
                </a:lnTo>
                <a:lnTo>
                  <a:pt x="30497" y="38654"/>
                </a:lnTo>
                <a:lnTo>
                  <a:pt x="30374" y="38848"/>
                </a:lnTo>
                <a:lnTo>
                  <a:pt x="30004" y="39447"/>
                </a:lnTo>
                <a:lnTo>
                  <a:pt x="29845" y="39746"/>
                </a:lnTo>
                <a:lnTo>
                  <a:pt x="29687" y="40064"/>
                </a:lnTo>
                <a:lnTo>
                  <a:pt x="29229" y="41033"/>
                </a:lnTo>
                <a:lnTo>
                  <a:pt x="28806" y="42037"/>
                </a:lnTo>
                <a:lnTo>
                  <a:pt x="28718" y="42231"/>
                </a:lnTo>
                <a:lnTo>
                  <a:pt x="28682" y="42336"/>
                </a:lnTo>
                <a:lnTo>
                  <a:pt x="28647" y="42442"/>
                </a:lnTo>
                <a:lnTo>
                  <a:pt x="28630" y="42601"/>
                </a:lnTo>
                <a:lnTo>
                  <a:pt x="28577" y="42724"/>
                </a:lnTo>
                <a:lnTo>
                  <a:pt x="28524" y="42847"/>
                </a:lnTo>
                <a:lnTo>
                  <a:pt x="28436" y="42935"/>
                </a:lnTo>
                <a:lnTo>
                  <a:pt x="28330" y="43023"/>
                </a:lnTo>
                <a:lnTo>
                  <a:pt x="28224" y="43076"/>
                </a:lnTo>
                <a:lnTo>
                  <a:pt x="28083" y="43129"/>
                </a:lnTo>
                <a:lnTo>
                  <a:pt x="27943" y="43182"/>
                </a:lnTo>
                <a:lnTo>
                  <a:pt x="27802" y="43200"/>
                </a:lnTo>
                <a:lnTo>
                  <a:pt x="27661" y="43200"/>
                </a:lnTo>
                <a:lnTo>
                  <a:pt x="27537" y="43164"/>
                </a:lnTo>
                <a:lnTo>
                  <a:pt x="27414" y="43076"/>
                </a:lnTo>
                <a:lnTo>
                  <a:pt x="27291" y="42971"/>
                </a:lnTo>
                <a:lnTo>
                  <a:pt x="27150" y="42900"/>
                </a:lnTo>
                <a:lnTo>
                  <a:pt x="27009" y="42830"/>
                </a:lnTo>
                <a:lnTo>
                  <a:pt x="26868" y="42777"/>
                </a:lnTo>
                <a:lnTo>
                  <a:pt x="26727" y="42759"/>
                </a:lnTo>
                <a:lnTo>
                  <a:pt x="26568" y="42741"/>
                </a:lnTo>
                <a:lnTo>
                  <a:pt x="26410" y="42724"/>
                </a:lnTo>
                <a:lnTo>
                  <a:pt x="26251" y="42741"/>
                </a:lnTo>
                <a:lnTo>
                  <a:pt x="26005" y="42777"/>
                </a:lnTo>
                <a:lnTo>
                  <a:pt x="25758" y="42830"/>
                </a:lnTo>
                <a:lnTo>
                  <a:pt x="25282" y="42988"/>
                </a:lnTo>
                <a:lnTo>
                  <a:pt x="24683" y="43182"/>
                </a:lnTo>
                <a:lnTo>
                  <a:pt x="24384" y="43270"/>
                </a:lnTo>
                <a:lnTo>
                  <a:pt x="24066" y="43340"/>
                </a:lnTo>
                <a:lnTo>
                  <a:pt x="23573" y="43393"/>
                </a:lnTo>
                <a:lnTo>
                  <a:pt x="23626" y="43552"/>
                </a:lnTo>
                <a:lnTo>
                  <a:pt x="23661" y="43640"/>
                </a:lnTo>
                <a:lnTo>
                  <a:pt x="23714" y="43728"/>
                </a:lnTo>
                <a:lnTo>
                  <a:pt x="23802" y="43816"/>
                </a:lnTo>
                <a:lnTo>
                  <a:pt x="24137" y="44080"/>
                </a:lnTo>
                <a:lnTo>
                  <a:pt x="24313" y="44221"/>
                </a:lnTo>
                <a:lnTo>
                  <a:pt x="24507" y="44345"/>
                </a:lnTo>
                <a:lnTo>
                  <a:pt x="24771" y="44503"/>
                </a:lnTo>
                <a:lnTo>
                  <a:pt x="25053" y="44609"/>
                </a:lnTo>
                <a:lnTo>
                  <a:pt x="25353" y="44697"/>
                </a:lnTo>
                <a:lnTo>
                  <a:pt x="25670" y="44750"/>
                </a:lnTo>
                <a:lnTo>
                  <a:pt x="25934" y="44750"/>
                </a:lnTo>
                <a:lnTo>
                  <a:pt x="26057" y="44732"/>
                </a:lnTo>
                <a:lnTo>
                  <a:pt x="26198" y="44697"/>
                </a:lnTo>
                <a:lnTo>
                  <a:pt x="26304" y="44662"/>
                </a:lnTo>
                <a:lnTo>
                  <a:pt x="26427" y="44609"/>
                </a:lnTo>
                <a:lnTo>
                  <a:pt x="26533" y="44539"/>
                </a:lnTo>
                <a:lnTo>
                  <a:pt x="26639" y="44450"/>
                </a:lnTo>
                <a:lnTo>
                  <a:pt x="26974" y="44133"/>
                </a:lnTo>
                <a:lnTo>
                  <a:pt x="27291" y="43799"/>
                </a:lnTo>
                <a:lnTo>
                  <a:pt x="27396" y="43693"/>
                </a:lnTo>
                <a:lnTo>
                  <a:pt x="27520" y="43605"/>
                </a:lnTo>
                <a:lnTo>
                  <a:pt x="27643" y="43517"/>
                </a:lnTo>
                <a:lnTo>
                  <a:pt x="27766" y="43446"/>
                </a:lnTo>
                <a:lnTo>
                  <a:pt x="27907" y="43393"/>
                </a:lnTo>
                <a:lnTo>
                  <a:pt x="28066" y="43358"/>
                </a:lnTo>
                <a:lnTo>
                  <a:pt x="28207" y="43340"/>
                </a:lnTo>
                <a:lnTo>
                  <a:pt x="28383" y="43323"/>
                </a:lnTo>
                <a:lnTo>
                  <a:pt x="28348" y="43446"/>
                </a:lnTo>
                <a:lnTo>
                  <a:pt x="28330" y="43552"/>
                </a:lnTo>
                <a:lnTo>
                  <a:pt x="28242" y="43746"/>
                </a:lnTo>
                <a:lnTo>
                  <a:pt x="28154" y="43922"/>
                </a:lnTo>
                <a:lnTo>
                  <a:pt x="28048" y="44098"/>
                </a:lnTo>
                <a:lnTo>
                  <a:pt x="27925" y="44257"/>
                </a:lnTo>
                <a:lnTo>
                  <a:pt x="27590" y="44662"/>
                </a:lnTo>
                <a:lnTo>
                  <a:pt x="27255" y="45049"/>
                </a:lnTo>
                <a:lnTo>
                  <a:pt x="27009" y="45349"/>
                </a:lnTo>
                <a:lnTo>
                  <a:pt x="26762" y="45666"/>
                </a:lnTo>
                <a:lnTo>
                  <a:pt x="26551" y="45983"/>
                </a:lnTo>
                <a:lnTo>
                  <a:pt x="26374" y="46336"/>
                </a:lnTo>
                <a:lnTo>
                  <a:pt x="26234" y="46600"/>
                </a:lnTo>
                <a:lnTo>
                  <a:pt x="26075" y="46864"/>
                </a:lnTo>
                <a:lnTo>
                  <a:pt x="25969" y="46987"/>
                </a:lnTo>
                <a:lnTo>
                  <a:pt x="25846" y="47093"/>
                </a:lnTo>
                <a:lnTo>
                  <a:pt x="25687" y="47181"/>
                </a:lnTo>
                <a:lnTo>
                  <a:pt x="25529" y="47216"/>
                </a:lnTo>
                <a:lnTo>
                  <a:pt x="25282" y="47269"/>
                </a:lnTo>
                <a:lnTo>
                  <a:pt x="25053" y="47340"/>
                </a:lnTo>
                <a:lnTo>
                  <a:pt x="24842" y="47445"/>
                </a:lnTo>
                <a:lnTo>
                  <a:pt x="24648" y="47551"/>
                </a:lnTo>
                <a:lnTo>
                  <a:pt x="24454" y="47675"/>
                </a:lnTo>
                <a:lnTo>
                  <a:pt x="24278" y="47833"/>
                </a:lnTo>
                <a:lnTo>
                  <a:pt x="24102" y="47992"/>
                </a:lnTo>
                <a:lnTo>
                  <a:pt x="23943" y="48168"/>
                </a:lnTo>
                <a:lnTo>
                  <a:pt x="23679" y="48503"/>
                </a:lnTo>
                <a:lnTo>
                  <a:pt x="23467" y="48837"/>
                </a:lnTo>
                <a:lnTo>
                  <a:pt x="23274" y="49172"/>
                </a:lnTo>
                <a:lnTo>
                  <a:pt x="23097" y="49542"/>
                </a:lnTo>
                <a:lnTo>
                  <a:pt x="22974" y="49912"/>
                </a:lnTo>
                <a:lnTo>
                  <a:pt x="22868" y="50300"/>
                </a:lnTo>
                <a:lnTo>
                  <a:pt x="22798" y="50687"/>
                </a:lnTo>
                <a:lnTo>
                  <a:pt x="22763" y="51092"/>
                </a:lnTo>
                <a:lnTo>
                  <a:pt x="22763" y="51269"/>
                </a:lnTo>
                <a:lnTo>
                  <a:pt x="22763" y="51445"/>
                </a:lnTo>
                <a:lnTo>
                  <a:pt x="22780" y="51621"/>
                </a:lnTo>
                <a:lnTo>
                  <a:pt x="22816" y="51797"/>
                </a:lnTo>
                <a:lnTo>
                  <a:pt x="22868" y="51938"/>
                </a:lnTo>
                <a:lnTo>
                  <a:pt x="22939" y="52079"/>
                </a:lnTo>
                <a:lnTo>
                  <a:pt x="22974" y="52114"/>
                </a:lnTo>
                <a:lnTo>
                  <a:pt x="23009" y="52132"/>
                </a:lnTo>
                <a:lnTo>
                  <a:pt x="23062" y="52150"/>
                </a:lnTo>
                <a:lnTo>
                  <a:pt x="23115" y="52114"/>
                </a:lnTo>
                <a:lnTo>
                  <a:pt x="23309" y="51973"/>
                </a:lnTo>
                <a:lnTo>
                  <a:pt x="23714" y="51691"/>
                </a:lnTo>
                <a:lnTo>
                  <a:pt x="24137" y="51410"/>
                </a:lnTo>
                <a:lnTo>
                  <a:pt x="24507" y="51198"/>
                </a:lnTo>
                <a:lnTo>
                  <a:pt x="24877" y="50987"/>
                </a:lnTo>
                <a:lnTo>
                  <a:pt x="25071" y="50881"/>
                </a:lnTo>
                <a:lnTo>
                  <a:pt x="25247" y="50758"/>
                </a:lnTo>
                <a:lnTo>
                  <a:pt x="25405" y="50617"/>
                </a:lnTo>
                <a:lnTo>
                  <a:pt x="25546" y="50458"/>
                </a:lnTo>
                <a:lnTo>
                  <a:pt x="25687" y="50300"/>
                </a:lnTo>
                <a:lnTo>
                  <a:pt x="25811" y="50123"/>
                </a:lnTo>
                <a:lnTo>
                  <a:pt x="25916" y="49930"/>
                </a:lnTo>
                <a:lnTo>
                  <a:pt x="26005" y="49736"/>
                </a:lnTo>
                <a:lnTo>
                  <a:pt x="26110" y="49401"/>
                </a:lnTo>
                <a:lnTo>
                  <a:pt x="26198" y="49066"/>
                </a:lnTo>
                <a:lnTo>
                  <a:pt x="26251" y="48855"/>
                </a:lnTo>
                <a:lnTo>
                  <a:pt x="26251" y="48661"/>
                </a:lnTo>
                <a:lnTo>
                  <a:pt x="26251" y="48450"/>
                </a:lnTo>
                <a:lnTo>
                  <a:pt x="26198" y="48256"/>
                </a:lnTo>
                <a:lnTo>
                  <a:pt x="26110" y="47956"/>
                </a:lnTo>
                <a:lnTo>
                  <a:pt x="26022" y="47639"/>
                </a:lnTo>
                <a:lnTo>
                  <a:pt x="25987" y="47498"/>
                </a:lnTo>
                <a:lnTo>
                  <a:pt x="25987" y="47357"/>
                </a:lnTo>
                <a:lnTo>
                  <a:pt x="26005" y="47305"/>
                </a:lnTo>
                <a:lnTo>
                  <a:pt x="26022" y="47234"/>
                </a:lnTo>
                <a:lnTo>
                  <a:pt x="26057" y="47164"/>
                </a:lnTo>
                <a:lnTo>
                  <a:pt x="26110" y="47111"/>
                </a:lnTo>
                <a:lnTo>
                  <a:pt x="26269" y="46899"/>
                </a:lnTo>
                <a:lnTo>
                  <a:pt x="26427" y="46688"/>
                </a:lnTo>
                <a:lnTo>
                  <a:pt x="26692" y="46230"/>
                </a:lnTo>
                <a:lnTo>
                  <a:pt x="26885" y="45913"/>
                </a:lnTo>
                <a:lnTo>
                  <a:pt x="27114" y="45596"/>
                </a:lnTo>
                <a:lnTo>
                  <a:pt x="27361" y="45296"/>
                </a:lnTo>
                <a:lnTo>
                  <a:pt x="27643" y="45014"/>
                </a:lnTo>
                <a:lnTo>
                  <a:pt x="27678" y="44979"/>
                </a:lnTo>
                <a:lnTo>
                  <a:pt x="27731" y="44944"/>
                </a:lnTo>
                <a:lnTo>
                  <a:pt x="27784" y="44926"/>
                </a:lnTo>
                <a:lnTo>
                  <a:pt x="27872" y="44926"/>
                </a:lnTo>
                <a:lnTo>
                  <a:pt x="28066" y="45508"/>
                </a:lnTo>
                <a:lnTo>
                  <a:pt x="28277" y="46089"/>
                </a:lnTo>
                <a:lnTo>
                  <a:pt x="28312" y="46212"/>
                </a:lnTo>
                <a:lnTo>
                  <a:pt x="28295" y="46336"/>
                </a:lnTo>
                <a:lnTo>
                  <a:pt x="28260" y="46459"/>
                </a:lnTo>
                <a:lnTo>
                  <a:pt x="28172" y="46565"/>
                </a:lnTo>
                <a:lnTo>
                  <a:pt x="27960" y="46811"/>
                </a:lnTo>
                <a:lnTo>
                  <a:pt x="27854" y="46970"/>
                </a:lnTo>
                <a:lnTo>
                  <a:pt x="27784" y="47111"/>
                </a:lnTo>
                <a:lnTo>
                  <a:pt x="27713" y="47269"/>
                </a:lnTo>
                <a:lnTo>
                  <a:pt x="27661" y="47428"/>
                </a:lnTo>
                <a:lnTo>
                  <a:pt x="27625" y="47586"/>
                </a:lnTo>
                <a:lnTo>
                  <a:pt x="27608" y="47745"/>
                </a:lnTo>
                <a:lnTo>
                  <a:pt x="27625" y="47921"/>
                </a:lnTo>
                <a:lnTo>
                  <a:pt x="27643" y="48097"/>
                </a:lnTo>
                <a:lnTo>
                  <a:pt x="27713" y="48450"/>
                </a:lnTo>
                <a:lnTo>
                  <a:pt x="27802" y="48802"/>
                </a:lnTo>
                <a:lnTo>
                  <a:pt x="27995" y="49489"/>
                </a:lnTo>
                <a:lnTo>
                  <a:pt x="28083" y="49718"/>
                </a:lnTo>
                <a:lnTo>
                  <a:pt x="28189" y="49930"/>
                </a:lnTo>
                <a:lnTo>
                  <a:pt x="28330" y="50106"/>
                </a:lnTo>
                <a:lnTo>
                  <a:pt x="28506" y="50282"/>
                </a:lnTo>
                <a:lnTo>
                  <a:pt x="28700" y="50458"/>
                </a:lnTo>
                <a:lnTo>
                  <a:pt x="28929" y="50599"/>
                </a:lnTo>
                <a:lnTo>
                  <a:pt x="29158" y="50687"/>
                </a:lnTo>
                <a:lnTo>
                  <a:pt x="29281" y="50722"/>
                </a:lnTo>
                <a:lnTo>
                  <a:pt x="29405" y="50740"/>
                </a:lnTo>
                <a:lnTo>
                  <a:pt x="29651" y="50758"/>
                </a:lnTo>
                <a:lnTo>
                  <a:pt x="29898" y="50722"/>
                </a:lnTo>
                <a:lnTo>
                  <a:pt x="30162" y="50652"/>
                </a:lnTo>
                <a:lnTo>
                  <a:pt x="30409" y="50546"/>
                </a:lnTo>
                <a:lnTo>
                  <a:pt x="30374" y="50405"/>
                </a:lnTo>
                <a:lnTo>
                  <a:pt x="30321" y="50282"/>
                </a:lnTo>
                <a:lnTo>
                  <a:pt x="30268" y="50159"/>
                </a:lnTo>
                <a:lnTo>
                  <a:pt x="30198" y="50053"/>
                </a:lnTo>
                <a:lnTo>
                  <a:pt x="30074" y="49859"/>
                </a:lnTo>
                <a:lnTo>
                  <a:pt x="29986" y="49648"/>
                </a:lnTo>
                <a:lnTo>
                  <a:pt x="29916" y="49436"/>
                </a:lnTo>
                <a:lnTo>
                  <a:pt x="29863" y="49207"/>
                </a:lnTo>
                <a:lnTo>
                  <a:pt x="29810" y="48820"/>
                </a:lnTo>
                <a:lnTo>
                  <a:pt x="29792" y="48432"/>
                </a:lnTo>
                <a:lnTo>
                  <a:pt x="29775" y="48133"/>
                </a:lnTo>
                <a:lnTo>
                  <a:pt x="29757" y="47833"/>
                </a:lnTo>
                <a:lnTo>
                  <a:pt x="29722" y="47586"/>
                </a:lnTo>
                <a:lnTo>
                  <a:pt x="29669" y="47357"/>
                </a:lnTo>
                <a:lnTo>
                  <a:pt x="29581" y="47164"/>
                </a:lnTo>
                <a:lnTo>
                  <a:pt x="29458" y="46970"/>
                </a:lnTo>
                <a:lnTo>
                  <a:pt x="29334" y="46811"/>
                </a:lnTo>
                <a:lnTo>
                  <a:pt x="29158" y="46670"/>
                </a:lnTo>
                <a:lnTo>
                  <a:pt x="28964" y="46547"/>
                </a:lnTo>
                <a:lnTo>
                  <a:pt x="28735" y="46459"/>
                </a:lnTo>
                <a:lnTo>
                  <a:pt x="28524" y="46353"/>
                </a:lnTo>
                <a:lnTo>
                  <a:pt x="28453" y="46018"/>
                </a:lnTo>
                <a:lnTo>
                  <a:pt x="28401" y="45701"/>
                </a:lnTo>
                <a:lnTo>
                  <a:pt x="28330" y="45490"/>
                </a:lnTo>
                <a:lnTo>
                  <a:pt x="28242" y="45296"/>
                </a:lnTo>
                <a:lnTo>
                  <a:pt x="28189" y="45155"/>
                </a:lnTo>
                <a:lnTo>
                  <a:pt x="28154" y="45032"/>
                </a:lnTo>
                <a:lnTo>
                  <a:pt x="28136" y="44908"/>
                </a:lnTo>
                <a:lnTo>
                  <a:pt x="28136" y="44785"/>
                </a:lnTo>
                <a:lnTo>
                  <a:pt x="28154" y="44662"/>
                </a:lnTo>
                <a:lnTo>
                  <a:pt x="28189" y="44539"/>
                </a:lnTo>
                <a:lnTo>
                  <a:pt x="28242" y="44415"/>
                </a:lnTo>
                <a:lnTo>
                  <a:pt x="28330" y="44292"/>
                </a:lnTo>
                <a:lnTo>
                  <a:pt x="28471" y="44063"/>
                </a:lnTo>
                <a:lnTo>
                  <a:pt x="28594" y="43799"/>
                </a:lnTo>
                <a:lnTo>
                  <a:pt x="28682" y="43517"/>
                </a:lnTo>
                <a:lnTo>
                  <a:pt x="28735" y="43235"/>
                </a:lnTo>
                <a:lnTo>
                  <a:pt x="28788" y="42935"/>
                </a:lnTo>
                <a:lnTo>
                  <a:pt x="28859" y="42653"/>
                </a:lnTo>
                <a:lnTo>
                  <a:pt x="28947" y="42371"/>
                </a:lnTo>
                <a:lnTo>
                  <a:pt x="29035" y="42090"/>
                </a:lnTo>
                <a:lnTo>
                  <a:pt x="29158" y="41825"/>
                </a:lnTo>
                <a:lnTo>
                  <a:pt x="29281" y="41561"/>
                </a:lnTo>
                <a:lnTo>
                  <a:pt x="29422" y="41297"/>
                </a:lnTo>
                <a:lnTo>
                  <a:pt x="29581" y="41050"/>
                </a:lnTo>
                <a:lnTo>
                  <a:pt x="29863" y="40592"/>
                </a:lnTo>
                <a:lnTo>
                  <a:pt x="29986" y="40345"/>
                </a:lnTo>
                <a:lnTo>
                  <a:pt x="30092" y="40099"/>
                </a:lnTo>
                <a:lnTo>
                  <a:pt x="30409" y="39429"/>
                </a:lnTo>
                <a:lnTo>
                  <a:pt x="30585" y="39095"/>
                </a:lnTo>
                <a:lnTo>
                  <a:pt x="30761" y="38777"/>
                </a:lnTo>
                <a:lnTo>
                  <a:pt x="30955" y="38372"/>
                </a:lnTo>
                <a:lnTo>
                  <a:pt x="31131" y="37967"/>
                </a:lnTo>
                <a:lnTo>
                  <a:pt x="31184" y="37773"/>
                </a:lnTo>
                <a:lnTo>
                  <a:pt x="31255" y="37562"/>
                </a:lnTo>
                <a:lnTo>
                  <a:pt x="31290" y="37333"/>
                </a:lnTo>
                <a:lnTo>
                  <a:pt x="31325" y="37121"/>
                </a:lnTo>
                <a:lnTo>
                  <a:pt x="31396" y="36540"/>
                </a:lnTo>
                <a:lnTo>
                  <a:pt x="31449" y="35941"/>
                </a:lnTo>
                <a:lnTo>
                  <a:pt x="31449" y="35853"/>
                </a:lnTo>
                <a:lnTo>
                  <a:pt x="31466" y="35800"/>
                </a:lnTo>
                <a:lnTo>
                  <a:pt x="31519" y="35765"/>
                </a:lnTo>
                <a:lnTo>
                  <a:pt x="31589" y="35906"/>
                </a:lnTo>
                <a:lnTo>
                  <a:pt x="31748" y="36240"/>
                </a:lnTo>
                <a:lnTo>
                  <a:pt x="31924" y="36558"/>
                </a:lnTo>
                <a:lnTo>
                  <a:pt x="32100" y="36875"/>
                </a:lnTo>
                <a:lnTo>
                  <a:pt x="32294" y="37174"/>
                </a:lnTo>
                <a:lnTo>
                  <a:pt x="32506" y="37474"/>
                </a:lnTo>
                <a:lnTo>
                  <a:pt x="32735" y="37773"/>
                </a:lnTo>
                <a:lnTo>
                  <a:pt x="32981" y="38055"/>
                </a:lnTo>
                <a:lnTo>
                  <a:pt x="33228" y="38319"/>
                </a:lnTo>
                <a:lnTo>
                  <a:pt x="33475" y="38584"/>
                </a:lnTo>
                <a:lnTo>
                  <a:pt x="33739" y="38830"/>
                </a:lnTo>
                <a:lnTo>
                  <a:pt x="34303" y="39306"/>
                </a:lnTo>
                <a:lnTo>
                  <a:pt x="34585" y="39535"/>
                </a:lnTo>
                <a:lnTo>
                  <a:pt x="34884" y="39729"/>
                </a:lnTo>
                <a:lnTo>
                  <a:pt x="35201" y="39905"/>
                </a:lnTo>
                <a:lnTo>
                  <a:pt x="35536" y="40064"/>
                </a:lnTo>
                <a:lnTo>
                  <a:pt x="35712" y="40134"/>
                </a:lnTo>
                <a:lnTo>
                  <a:pt x="35888" y="40187"/>
                </a:lnTo>
                <a:lnTo>
                  <a:pt x="36065" y="40222"/>
                </a:lnTo>
                <a:lnTo>
                  <a:pt x="36258" y="40240"/>
                </a:lnTo>
                <a:lnTo>
                  <a:pt x="36611" y="40240"/>
                </a:lnTo>
                <a:lnTo>
                  <a:pt x="36963" y="40222"/>
                </a:lnTo>
                <a:lnTo>
                  <a:pt x="37122" y="40204"/>
                </a:lnTo>
                <a:lnTo>
                  <a:pt x="37263" y="40187"/>
                </a:lnTo>
                <a:lnTo>
                  <a:pt x="37351" y="40134"/>
                </a:lnTo>
                <a:lnTo>
                  <a:pt x="37403" y="40081"/>
                </a:lnTo>
                <a:lnTo>
                  <a:pt x="37439" y="40011"/>
                </a:lnTo>
                <a:lnTo>
                  <a:pt x="37421" y="39923"/>
                </a:lnTo>
                <a:lnTo>
                  <a:pt x="37403" y="39817"/>
                </a:lnTo>
                <a:lnTo>
                  <a:pt x="37351" y="39694"/>
                </a:lnTo>
                <a:lnTo>
                  <a:pt x="37157" y="39288"/>
                </a:lnTo>
                <a:lnTo>
                  <a:pt x="36998" y="38883"/>
                </a:lnTo>
                <a:lnTo>
                  <a:pt x="36875" y="38443"/>
                </a:lnTo>
                <a:lnTo>
                  <a:pt x="36787" y="38002"/>
                </a:lnTo>
                <a:lnTo>
                  <a:pt x="36575" y="36857"/>
                </a:lnTo>
                <a:lnTo>
                  <a:pt x="36346" y="35729"/>
                </a:lnTo>
                <a:lnTo>
                  <a:pt x="36294" y="35500"/>
                </a:lnTo>
                <a:lnTo>
                  <a:pt x="36223" y="35289"/>
                </a:lnTo>
                <a:lnTo>
                  <a:pt x="36135" y="35078"/>
                </a:lnTo>
                <a:lnTo>
                  <a:pt x="36029" y="34884"/>
                </a:lnTo>
                <a:lnTo>
                  <a:pt x="35906" y="34708"/>
                </a:lnTo>
                <a:lnTo>
                  <a:pt x="35783" y="34531"/>
                </a:lnTo>
                <a:lnTo>
                  <a:pt x="35624" y="34355"/>
                </a:lnTo>
                <a:lnTo>
                  <a:pt x="35465" y="34197"/>
                </a:lnTo>
                <a:lnTo>
                  <a:pt x="35148" y="33950"/>
                </a:lnTo>
                <a:lnTo>
                  <a:pt x="34831" y="33703"/>
                </a:lnTo>
                <a:lnTo>
                  <a:pt x="34761" y="33633"/>
                </a:lnTo>
                <a:lnTo>
                  <a:pt x="34690" y="33562"/>
                </a:lnTo>
                <a:lnTo>
                  <a:pt x="34761" y="33492"/>
                </a:lnTo>
                <a:lnTo>
                  <a:pt x="34849" y="33422"/>
                </a:lnTo>
                <a:lnTo>
                  <a:pt x="35007" y="33333"/>
                </a:lnTo>
                <a:lnTo>
                  <a:pt x="36875" y="32171"/>
                </a:lnTo>
                <a:lnTo>
                  <a:pt x="37492" y="31765"/>
                </a:lnTo>
                <a:lnTo>
                  <a:pt x="38126" y="31360"/>
                </a:lnTo>
                <a:lnTo>
                  <a:pt x="38725" y="30937"/>
                </a:lnTo>
                <a:lnTo>
                  <a:pt x="39324" y="30479"/>
                </a:lnTo>
                <a:lnTo>
                  <a:pt x="39482" y="30391"/>
                </a:lnTo>
                <a:lnTo>
                  <a:pt x="39571" y="30567"/>
                </a:lnTo>
                <a:lnTo>
                  <a:pt x="39923" y="31360"/>
                </a:lnTo>
                <a:lnTo>
                  <a:pt x="40258" y="32153"/>
                </a:lnTo>
                <a:lnTo>
                  <a:pt x="40628" y="32963"/>
                </a:lnTo>
                <a:lnTo>
                  <a:pt x="41015" y="33774"/>
                </a:lnTo>
                <a:lnTo>
                  <a:pt x="41174" y="34056"/>
                </a:lnTo>
                <a:lnTo>
                  <a:pt x="41332" y="34320"/>
                </a:lnTo>
                <a:lnTo>
                  <a:pt x="41509" y="34567"/>
                </a:lnTo>
                <a:lnTo>
                  <a:pt x="41702" y="34813"/>
                </a:lnTo>
                <a:lnTo>
                  <a:pt x="41896" y="35007"/>
                </a:lnTo>
                <a:lnTo>
                  <a:pt x="42108" y="35201"/>
                </a:lnTo>
                <a:lnTo>
                  <a:pt x="42319" y="35359"/>
                </a:lnTo>
                <a:lnTo>
                  <a:pt x="42548" y="35500"/>
                </a:lnTo>
                <a:lnTo>
                  <a:pt x="42777" y="35624"/>
                </a:lnTo>
                <a:lnTo>
                  <a:pt x="43024" y="35712"/>
                </a:lnTo>
                <a:lnTo>
                  <a:pt x="43288" y="35800"/>
                </a:lnTo>
                <a:lnTo>
                  <a:pt x="43552" y="35870"/>
                </a:lnTo>
                <a:lnTo>
                  <a:pt x="43957" y="35941"/>
                </a:lnTo>
                <a:lnTo>
                  <a:pt x="44380" y="35976"/>
                </a:lnTo>
                <a:lnTo>
                  <a:pt x="44786" y="35994"/>
                </a:lnTo>
                <a:lnTo>
                  <a:pt x="45332" y="35994"/>
                </a:lnTo>
                <a:lnTo>
                  <a:pt x="45437" y="35959"/>
                </a:lnTo>
                <a:lnTo>
                  <a:pt x="45508" y="35906"/>
                </a:lnTo>
                <a:lnTo>
                  <a:pt x="45561" y="35818"/>
                </a:lnTo>
                <a:lnTo>
                  <a:pt x="45578" y="35712"/>
                </a:lnTo>
                <a:lnTo>
                  <a:pt x="45561" y="35624"/>
                </a:lnTo>
                <a:lnTo>
                  <a:pt x="45543" y="35553"/>
                </a:lnTo>
                <a:lnTo>
                  <a:pt x="45490" y="35377"/>
                </a:lnTo>
                <a:lnTo>
                  <a:pt x="45455" y="35183"/>
                </a:lnTo>
                <a:lnTo>
                  <a:pt x="45420" y="34831"/>
                </a:lnTo>
                <a:lnTo>
                  <a:pt x="45402" y="34479"/>
                </a:lnTo>
                <a:lnTo>
                  <a:pt x="45420" y="34109"/>
                </a:lnTo>
                <a:lnTo>
                  <a:pt x="45490" y="32752"/>
                </a:lnTo>
                <a:lnTo>
                  <a:pt x="45490" y="32488"/>
                </a:lnTo>
                <a:lnTo>
                  <a:pt x="45473" y="32223"/>
                </a:lnTo>
                <a:lnTo>
                  <a:pt x="45420" y="31977"/>
                </a:lnTo>
                <a:lnTo>
                  <a:pt x="45349" y="31730"/>
                </a:lnTo>
                <a:lnTo>
                  <a:pt x="45244" y="31501"/>
                </a:lnTo>
                <a:lnTo>
                  <a:pt x="45120" y="31272"/>
                </a:lnTo>
                <a:lnTo>
                  <a:pt x="44962" y="31061"/>
                </a:lnTo>
                <a:lnTo>
                  <a:pt x="44786" y="30849"/>
                </a:lnTo>
                <a:lnTo>
                  <a:pt x="44715" y="30761"/>
                </a:lnTo>
                <a:lnTo>
                  <a:pt x="44609" y="30638"/>
                </a:lnTo>
                <a:lnTo>
                  <a:pt x="44768" y="30550"/>
                </a:lnTo>
                <a:lnTo>
                  <a:pt x="44398" y="30250"/>
                </a:lnTo>
                <a:lnTo>
                  <a:pt x="44010" y="29916"/>
                </a:lnTo>
                <a:lnTo>
                  <a:pt x="43834" y="29775"/>
                </a:lnTo>
                <a:lnTo>
                  <a:pt x="43746" y="29686"/>
                </a:lnTo>
                <a:lnTo>
                  <a:pt x="43658" y="29581"/>
                </a:lnTo>
                <a:lnTo>
                  <a:pt x="43746" y="29563"/>
                </a:lnTo>
                <a:lnTo>
                  <a:pt x="43940" y="29563"/>
                </a:lnTo>
                <a:lnTo>
                  <a:pt x="44046" y="29581"/>
                </a:lnTo>
                <a:lnTo>
                  <a:pt x="44275" y="29651"/>
                </a:lnTo>
                <a:lnTo>
                  <a:pt x="44486" y="29757"/>
                </a:lnTo>
                <a:lnTo>
                  <a:pt x="44680" y="29898"/>
                </a:lnTo>
                <a:lnTo>
                  <a:pt x="46160" y="30973"/>
                </a:lnTo>
                <a:lnTo>
                  <a:pt x="46213" y="31008"/>
                </a:lnTo>
                <a:lnTo>
                  <a:pt x="46248" y="31008"/>
                </a:lnTo>
                <a:lnTo>
                  <a:pt x="46301" y="30973"/>
                </a:lnTo>
                <a:lnTo>
                  <a:pt x="45984" y="30726"/>
                </a:lnTo>
                <a:lnTo>
                  <a:pt x="45666" y="30462"/>
                </a:lnTo>
                <a:lnTo>
                  <a:pt x="45332" y="30180"/>
                </a:lnTo>
                <a:lnTo>
                  <a:pt x="45173" y="30074"/>
                </a:lnTo>
                <a:lnTo>
                  <a:pt x="45103" y="29986"/>
                </a:lnTo>
                <a:lnTo>
                  <a:pt x="45050" y="29880"/>
                </a:lnTo>
                <a:lnTo>
                  <a:pt x="45261" y="29933"/>
                </a:lnTo>
                <a:lnTo>
                  <a:pt x="45790" y="30092"/>
                </a:lnTo>
                <a:lnTo>
                  <a:pt x="45878" y="30127"/>
                </a:lnTo>
                <a:lnTo>
                  <a:pt x="45948" y="30162"/>
                </a:lnTo>
                <a:lnTo>
                  <a:pt x="46019" y="30215"/>
                </a:lnTo>
                <a:lnTo>
                  <a:pt x="46089" y="30285"/>
                </a:lnTo>
                <a:lnTo>
                  <a:pt x="46125" y="30321"/>
                </a:lnTo>
                <a:lnTo>
                  <a:pt x="46160" y="30356"/>
                </a:lnTo>
                <a:lnTo>
                  <a:pt x="46265" y="30426"/>
                </a:lnTo>
                <a:lnTo>
                  <a:pt x="46671" y="30620"/>
                </a:lnTo>
                <a:lnTo>
                  <a:pt x="46847" y="30691"/>
                </a:lnTo>
                <a:lnTo>
                  <a:pt x="46900" y="30620"/>
                </a:lnTo>
                <a:lnTo>
                  <a:pt x="46917" y="30603"/>
                </a:lnTo>
                <a:lnTo>
                  <a:pt x="46953" y="30585"/>
                </a:lnTo>
                <a:lnTo>
                  <a:pt x="47041" y="30585"/>
                </a:lnTo>
                <a:lnTo>
                  <a:pt x="47146" y="30603"/>
                </a:lnTo>
                <a:lnTo>
                  <a:pt x="48573" y="30867"/>
                </a:lnTo>
                <a:lnTo>
                  <a:pt x="48626" y="30885"/>
                </a:lnTo>
                <a:lnTo>
                  <a:pt x="48732" y="30937"/>
                </a:lnTo>
                <a:lnTo>
                  <a:pt x="48573" y="31008"/>
                </a:lnTo>
                <a:lnTo>
                  <a:pt x="48450" y="31061"/>
                </a:lnTo>
                <a:lnTo>
                  <a:pt x="48045" y="31184"/>
                </a:lnTo>
                <a:lnTo>
                  <a:pt x="47622" y="31254"/>
                </a:lnTo>
                <a:lnTo>
                  <a:pt x="47199" y="31325"/>
                </a:lnTo>
                <a:lnTo>
                  <a:pt x="46759" y="31343"/>
                </a:lnTo>
                <a:lnTo>
                  <a:pt x="45473" y="31343"/>
                </a:lnTo>
                <a:lnTo>
                  <a:pt x="45420" y="31360"/>
                </a:lnTo>
                <a:lnTo>
                  <a:pt x="45349" y="31413"/>
                </a:lnTo>
                <a:lnTo>
                  <a:pt x="45367" y="31466"/>
                </a:lnTo>
                <a:lnTo>
                  <a:pt x="45402" y="31501"/>
                </a:lnTo>
                <a:lnTo>
                  <a:pt x="45525" y="31554"/>
                </a:lnTo>
                <a:lnTo>
                  <a:pt x="45631" y="31572"/>
                </a:lnTo>
                <a:lnTo>
                  <a:pt x="46442" y="31607"/>
                </a:lnTo>
                <a:lnTo>
                  <a:pt x="46847" y="31589"/>
                </a:lnTo>
                <a:lnTo>
                  <a:pt x="47252" y="31572"/>
                </a:lnTo>
                <a:lnTo>
                  <a:pt x="47693" y="31501"/>
                </a:lnTo>
                <a:lnTo>
                  <a:pt x="48115" y="31395"/>
                </a:lnTo>
                <a:lnTo>
                  <a:pt x="48538" y="31272"/>
                </a:lnTo>
                <a:lnTo>
                  <a:pt x="48961" y="31149"/>
                </a:lnTo>
                <a:lnTo>
                  <a:pt x="49137" y="31078"/>
                </a:lnTo>
                <a:lnTo>
                  <a:pt x="49313" y="30990"/>
                </a:lnTo>
                <a:lnTo>
                  <a:pt x="49472" y="30885"/>
                </a:lnTo>
                <a:lnTo>
                  <a:pt x="49631" y="30779"/>
                </a:lnTo>
                <a:lnTo>
                  <a:pt x="49701" y="30726"/>
                </a:lnTo>
                <a:lnTo>
                  <a:pt x="49754" y="30655"/>
                </a:lnTo>
                <a:lnTo>
                  <a:pt x="49789" y="30585"/>
                </a:lnTo>
                <a:lnTo>
                  <a:pt x="49789" y="30515"/>
                </a:lnTo>
                <a:lnTo>
                  <a:pt x="49771" y="30444"/>
                </a:lnTo>
                <a:lnTo>
                  <a:pt x="49701" y="30409"/>
                </a:lnTo>
                <a:lnTo>
                  <a:pt x="49490" y="30338"/>
                </a:lnTo>
                <a:lnTo>
                  <a:pt x="49278" y="30285"/>
                </a:lnTo>
                <a:lnTo>
                  <a:pt x="48873" y="30197"/>
                </a:lnTo>
                <a:lnTo>
                  <a:pt x="48485" y="30074"/>
                </a:lnTo>
                <a:lnTo>
                  <a:pt x="48098" y="29933"/>
                </a:lnTo>
                <a:lnTo>
                  <a:pt x="47728" y="29757"/>
                </a:lnTo>
                <a:lnTo>
                  <a:pt x="46089" y="28947"/>
                </a:lnTo>
                <a:lnTo>
                  <a:pt x="45332" y="28577"/>
                </a:lnTo>
                <a:lnTo>
                  <a:pt x="45244" y="28524"/>
                </a:lnTo>
                <a:lnTo>
                  <a:pt x="45208" y="28506"/>
                </a:lnTo>
                <a:lnTo>
                  <a:pt x="45208" y="28471"/>
                </a:lnTo>
                <a:lnTo>
                  <a:pt x="45878" y="27273"/>
                </a:lnTo>
                <a:lnTo>
                  <a:pt x="45931" y="27167"/>
                </a:lnTo>
                <a:lnTo>
                  <a:pt x="45966" y="27061"/>
                </a:lnTo>
                <a:lnTo>
                  <a:pt x="46001" y="26956"/>
                </a:lnTo>
                <a:lnTo>
                  <a:pt x="46001" y="26868"/>
                </a:lnTo>
                <a:lnTo>
                  <a:pt x="46001" y="26779"/>
                </a:lnTo>
                <a:lnTo>
                  <a:pt x="45984" y="26744"/>
                </a:lnTo>
                <a:lnTo>
                  <a:pt x="45948" y="26691"/>
                </a:lnTo>
                <a:lnTo>
                  <a:pt x="45913" y="26674"/>
                </a:lnTo>
                <a:lnTo>
                  <a:pt x="45860" y="26656"/>
                </a:lnTo>
                <a:lnTo>
                  <a:pt x="45772" y="26639"/>
                </a:lnTo>
                <a:lnTo>
                  <a:pt x="45684" y="26674"/>
                </a:lnTo>
                <a:lnTo>
                  <a:pt x="45596" y="26709"/>
                </a:lnTo>
                <a:lnTo>
                  <a:pt x="45543" y="26744"/>
                </a:lnTo>
                <a:lnTo>
                  <a:pt x="45367" y="26815"/>
                </a:lnTo>
                <a:lnTo>
                  <a:pt x="45173" y="26885"/>
                </a:lnTo>
                <a:lnTo>
                  <a:pt x="44997" y="26938"/>
                </a:lnTo>
                <a:lnTo>
                  <a:pt x="44803" y="26956"/>
                </a:lnTo>
                <a:lnTo>
                  <a:pt x="44257" y="27026"/>
                </a:lnTo>
                <a:lnTo>
                  <a:pt x="43975" y="27044"/>
                </a:lnTo>
                <a:lnTo>
                  <a:pt x="43693" y="27061"/>
                </a:lnTo>
                <a:lnTo>
                  <a:pt x="43182" y="27061"/>
                </a:lnTo>
                <a:lnTo>
                  <a:pt x="42936" y="27097"/>
                </a:lnTo>
                <a:lnTo>
                  <a:pt x="42689" y="27114"/>
                </a:lnTo>
                <a:lnTo>
                  <a:pt x="42442" y="27167"/>
                </a:lnTo>
                <a:lnTo>
                  <a:pt x="42196" y="27220"/>
                </a:lnTo>
                <a:lnTo>
                  <a:pt x="41949" y="27308"/>
                </a:lnTo>
                <a:lnTo>
                  <a:pt x="41702" y="27379"/>
                </a:lnTo>
                <a:lnTo>
                  <a:pt x="41632" y="27396"/>
                </a:lnTo>
                <a:lnTo>
                  <a:pt x="41491" y="27414"/>
                </a:lnTo>
                <a:lnTo>
                  <a:pt x="41808" y="27149"/>
                </a:lnTo>
                <a:lnTo>
                  <a:pt x="43781" y="25670"/>
                </a:lnTo>
                <a:lnTo>
                  <a:pt x="43940" y="25546"/>
                </a:lnTo>
                <a:lnTo>
                  <a:pt x="44081" y="25405"/>
                </a:lnTo>
                <a:lnTo>
                  <a:pt x="44204" y="25229"/>
                </a:lnTo>
                <a:lnTo>
                  <a:pt x="44292" y="25053"/>
                </a:lnTo>
                <a:lnTo>
                  <a:pt x="44345" y="24877"/>
                </a:lnTo>
                <a:lnTo>
                  <a:pt x="44398" y="24701"/>
                </a:lnTo>
                <a:lnTo>
                  <a:pt x="44433" y="24542"/>
                </a:lnTo>
                <a:lnTo>
                  <a:pt x="44451" y="24366"/>
                </a:lnTo>
                <a:lnTo>
                  <a:pt x="44451" y="24190"/>
                </a:lnTo>
                <a:lnTo>
                  <a:pt x="44451" y="24013"/>
                </a:lnTo>
                <a:lnTo>
                  <a:pt x="44433" y="23837"/>
                </a:lnTo>
                <a:lnTo>
                  <a:pt x="44398" y="23661"/>
                </a:lnTo>
                <a:lnTo>
                  <a:pt x="44363" y="23467"/>
                </a:lnTo>
                <a:lnTo>
                  <a:pt x="44292" y="23291"/>
                </a:lnTo>
                <a:lnTo>
                  <a:pt x="44222" y="23133"/>
                </a:lnTo>
                <a:lnTo>
                  <a:pt x="44134" y="22956"/>
                </a:lnTo>
                <a:lnTo>
                  <a:pt x="44046" y="22798"/>
                </a:lnTo>
                <a:lnTo>
                  <a:pt x="43940" y="22657"/>
                </a:lnTo>
                <a:lnTo>
                  <a:pt x="43834" y="22498"/>
                </a:lnTo>
                <a:lnTo>
                  <a:pt x="43711" y="22357"/>
                </a:lnTo>
                <a:lnTo>
                  <a:pt x="43411" y="22040"/>
                </a:lnTo>
                <a:lnTo>
                  <a:pt x="43358" y="21970"/>
                </a:lnTo>
                <a:lnTo>
                  <a:pt x="43323" y="21899"/>
                </a:lnTo>
                <a:lnTo>
                  <a:pt x="43464" y="21846"/>
                </a:lnTo>
                <a:lnTo>
                  <a:pt x="43587" y="21829"/>
                </a:lnTo>
                <a:lnTo>
                  <a:pt x="43711" y="21811"/>
                </a:lnTo>
                <a:lnTo>
                  <a:pt x="43834" y="21811"/>
                </a:lnTo>
                <a:lnTo>
                  <a:pt x="43940" y="21829"/>
                </a:lnTo>
                <a:lnTo>
                  <a:pt x="44063" y="21864"/>
                </a:lnTo>
                <a:lnTo>
                  <a:pt x="44187" y="21899"/>
                </a:lnTo>
                <a:lnTo>
                  <a:pt x="44292" y="21970"/>
                </a:lnTo>
                <a:lnTo>
                  <a:pt x="44380" y="22287"/>
                </a:lnTo>
                <a:lnTo>
                  <a:pt x="44468" y="22622"/>
                </a:lnTo>
                <a:lnTo>
                  <a:pt x="44521" y="22798"/>
                </a:lnTo>
                <a:lnTo>
                  <a:pt x="44592" y="22974"/>
                </a:lnTo>
                <a:lnTo>
                  <a:pt x="44733" y="23291"/>
                </a:lnTo>
                <a:lnTo>
                  <a:pt x="44821" y="23450"/>
                </a:lnTo>
                <a:lnTo>
                  <a:pt x="44909" y="23591"/>
                </a:lnTo>
                <a:lnTo>
                  <a:pt x="45015" y="23732"/>
                </a:lnTo>
                <a:lnTo>
                  <a:pt x="45120" y="23855"/>
                </a:lnTo>
                <a:lnTo>
                  <a:pt x="45226" y="23961"/>
                </a:lnTo>
                <a:lnTo>
                  <a:pt x="45349" y="24066"/>
                </a:lnTo>
                <a:lnTo>
                  <a:pt x="45490" y="24172"/>
                </a:lnTo>
                <a:lnTo>
                  <a:pt x="45614" y="24260"/>
                </a:lnTo>
                <a:lnTo>
                  <a:pt x="45772" y="24331"/>
                </a:lnTo>
                <a:lnTo>
                  <a:pt x="45913" y="24401"/>
                </a:lnTo>
                <a:lnTo>
                  <a:pt x="46072" y="24454"/>
                </a:lnTo>
                <a:lnTo>
                  <a:pt x="46248" y="24507"/>
                </a:lnTo>
                <a:lnTo>
                  <a:pt x="46424" y="24542"/>
                </a:lnTo>
                <a:lnTo>
                  <a:pt x="46618" y="24577"/>
                </a:lnTo>
                <a:lnTo>
                  <a:pt x="47005" y="24612"/>
                </a:lnTo>
                <a:lnTo>
                  <a:pt x="47375" y="24630"/>
                </a:lnTo>
                <a:lnTo>
                  <a:pt x="47763" y="24612"/>
                </a:lnTo>
                <a:lnTo>
                  <a:pt x="48151" y="24577"/>
                </a:lnTo>
                <a:lnTo>
                  <a:pt x="48750" y="24507"/>
                </a:lnTo>
                <a:lnTo>
                  <a:pt x="49331" y="24401"/>
                </a:lnTo>
                <a:lnTo>
                  <a:pt x="49912" y="24295"/>
                </a:lnTo>
                <a:lnTo>
                  <a:pt x="50476" y="24137"/>
                </a:lnTo>
                <a:lnTo>
                  <a:pt x="50811" y="24049"/>
                </a:lnTo>
                <a:lnTo>
                  <a:pt x="51163" y="23961"/>
                </a:lnTo>
                <a:lnTo>
                  <a:pt x="51498" y="23890"/>
                </a:lnTo>
                <a:lnTo>
                  <a:pt x="51850" y="23837"/>
                </a:lnTo>
                <a:lnTo>
                  <a:pt x="52185" y="23784"/>
                </a:lnTo>
                <a:lnTo>
                  <a:pt x="52538" y="23767"/>
                </a:lnTo>
                <a:lnTo>
                  <a:pt x="52890" y="23749"/>
                </a:lnTo>
                <a:lnTo>
                  <a:pt x="53242" y="23767"/>
                </a:lnTo>
                <a:lnTo>
                  <a:pt x="53348" y="23749"/>
                </a:lnTo>
                <a:lnTo>
                  <a:pt x="53454" y="23749"/>
                </a:lnTo>
                <a:lnTo>
                  <a:pt x="53507" y="23626"/>
                </a:lnTo>
                <a:lnTo>
                  <a:pt x="53524" y="23520"/>
                </a:lnTo>
                <a:lnTo>
                  <a:pt x="53524" y="23414"/>
                </a:lnTo>
                <a:lnTo>
                  <a:pt x="53489" y="23309"/>
                </a:lnTo>
                <a:lnTo>
                  <a:pt x="53454" y="23203"/>
                </a:lnTo>
                <a:lnTo>
                  <a:pt x="53401" y="23080"/>
                </a:lnTo>
                <a:lnTo>
                  <a:pt x="53172" y="22674"/>
                </a:lnTo>
                <a:lnTo>
                  <a:pt x="53048" y="22463"/>
                </a:lnTo>
                <a:lnTo>
                  <a:pt x="52908" y="22269"/>
                </a:lnTo>
                <a:lnTo>
                  <a:pt x="52767" y="22093"/>
                </a:lnTo>
                <a:lnTo>
                  <a:pt x="52626" y="21899"/>
                </a:lnTo>
                <a:lnTo>
                  <a:pt x="52467" y="21741"/>
                </a:lnTo>
                <a:lnTo>
                  <a:pt x="52291" y="21565"/>
                </a:lnTo>
                <a:lnTo>
                  <a:pt x="51657" y="21001"/>
                </a:lnTo>
                <a:lnTo>
                  <a:pt x="51022" y="20455"/>
                </a:lnTo>
                <a:lnTo>
                  <a:pt x="50864" y="20331"/>
                </a:lnTo>
                <a:lnTo>
                  <a:pt x="50723" y="20226"/>
                </a:lnTo>
                <a:lnTo>
                  <a:pt x="50406" y="20049"/>
                </a:lnTo>
                <a:lnTo>
                  <a:pt x="50071" y="19891"/>
                </a:lnTo>
                <a:lnTo>
                  <a:pt x="49719" y="19767"/>
                </a:lnTo>
                <a:lnTo>
                  <a:pt x="49402" y="19679"/>
                </a:lnTo>
                <a:lnTo>
                  <a:pt x="49084" y="19609"/>
                </a:lnTo>
                <a:lnTo>
                  <a:pt x="48450" y="19503"/>
                </a:lnTo>
                <a:lnTo>
                  <a:pt x="47287" y="19362"/>
                </a:lnTo>
                <a:lnTo>
                  <a:pt x="47146" y="19327"/>
                </a:lnTo>
                <a:lnTo>
                  <a:pt x="47058" y="19309"/>
                </a:lnTo>
                <a:lnTo>
                  <a:pt x="46988" y="19257"/>
                </a:lnTo>
                <a:lnTo>
                  <a:pt x="47252" y="19151"/>
                </a:lnTo>
                <a:lnTo>
                  <a:pt x="47516" y="19080"/>
                </a:lnTo>
                <a:lnTo>
                  <a:pt x="47781" y="19010"/>
                </a:lnTo>
                <a:lnTo>
                  <a:pt x="48045" y="18957"/>
                </a:lnTo>
                <a:lnTo>
                  <a:pt x="48327" y="18922"/>
                </a:lnTo>
                <a:lnTo>
                  <a:pt x="48609" y="18922"/>
                </a:lnTo>
                <a:lnTo>
                  <a:pt x="48908" y="18939"/>
                </a:lnTo>
                <a:lnTo>
                  <a:pt x="49190" y="18992"/>
                </a:lnTo>
                <a:lnTo>
                  <a:pt x="49472" y="19063"/>
                </a:lnTo>
                <a:lnTo>
                  <a:pt x="49736" y="19151"/>
                </a:lnTo>
                <a:lnTo>
                  <a:pt x="50001" y="19257"/>
                </a:lnTo>
                <a:lnTo>
                  <a:pt x="50247" y="19398"/>
                </a:lnTo>
                <a:lnTo>
                  <a:pt x="50494" y="19556"/>
                </a:lnTo>
                <a:lnTo>
                  <a:pt x="50723" y="19732"/>
                </a:lnTo>
                <a:lnTo>
                  <a:pt x="51005" y="19961"/>
                </a:lnTo>
                <a:lnTo>
                  <a:pt x="51269" y="20226"/>
                </a:lnTo>
                <a:lnTo>
                  <a:pt x="52590" y="21582"/>
                </a:lnTo>
                <a:lnTo>
                  <a:pt x="52819" y="21811"/>
                </a:lnTo>
                <a:lnTo>
                  <a:pt x="53048" y="22005"/>
                </a:lnTo>
                <a:lnTo>
                  <a:pt x="53313" y="22181"/>
                </a:lnTo>
                <a:lnTo>
                  <a:pt x="53577" y="22357"/>
                </a:lnTo>
                <a:lnTo>
                  <a:pt x="54211" y="22674"/>
                </a:lnTo>
                <a:lnTo>
                  <a:pt x="54846" y="23044"/>
                </a:lnTo>
                <a:lnTo>
                  <a:pt x="54969" y="23133"/>
                </a:lnTo>
                <a:lnTo>
                  <a:pt x="55075" y="23256"/>
                </a:lnTo>
                <a:lnTo>
                  <a:pt x="55145" y="23379"/>
                </a:lnTo>
                <a:lnTo>
                  <a:pt x="55180" y="23538"/>
                </a:lnTo>
                <a:lnTo>
                  <a:pt x="55339" y="24331"/>
                </a:lnTo>
                <a:lnTo>
                  <a:pt x="55339" y="24436"/>
                </a:lnTo>
                <a:lnTo>
                  <a:pt x="55339" y="24542"/>
                </a:lnTo>
                <a:lnTo>
                  <a:pt x="55304" y="24648"/>
                </a:lnTo>
                <a:lnTo>
                  <a:pt x="55251" y="24753"/>
                </a:lnTo>
                <a:lnTo>
                  <a:pt x="55216" y="24824"/>
                </a:lnTo>
                <a:lnTo>
                  <a:pt x="55180" y="24894"/>
                </a:lnTo>
                <a:lnTo>
                  <a:pt x="55163" y="24982"/>
                </a:lnTo>
                <a:lnTo>
                  <a:pt x="55163" y="25071"/>
                </a:lnTo>
                <a:lnTo>
                  <a:pt x="55216" y="25335"/>
                </a:lnTo>
                <a:lnTo>
                  <a:pt x="55286" y="25581"/>
                </a:lnTo>
                <a:lnTo>
                  <a:pt x="55374" y="25828"/>
                </a:lnTo>
                <a:lnTo>
                  <a:pt x="55497" y="26057"/>
                </a:lnTo>
                <a:lnTo>
                  <a:pt x="55656" y="26251"/>
                </a:lnTo>
                <a:lnTo>
                  <a:pt x="55815" y="26445"/>
                </a:lnTo>
                <a:lnTo>
                  <a:pt x="56026" y="26621"/>
                </a:lnTo>
                <a:lnTo>
                  <a:pt x="56237" y="26779"/>
                </a:lnTo>
                <a:lnTo>
                  <a:pt x="56343" y="26832"/>
                </a:lnTo>
                <a:lnTo>
                  <a:pt x="56449" y="26885"/>
                </a:lnTo>
                <a:lnTo>
                  <a:pt x="56555" y="26920"/>
                </a:lnTo>
                <a:lnTo>
                  <a:pt x="56678" y="26938"/>
                </a:lnTo>
                <a:lnTo>
                  <a:pt x="56907" y="26938"/>
                </a:lnTo>
                <a:lnTo>
                  <a:pt x="57030" y="26920"/>
                </a:lnTo>
                <a:lnTo>
                  <a:pt x="57154" y="26903"/>
                </a:lnTo>
                <a:lnTo>
                  <a:pt x="57154" y="26815"/>
                </a:lnTo>
                <a:lnTo>
                  <a:pt x="57136" y="26744"/>
                </a:lnTo>
                <a:lnTo>
                  <a:pt x="57048" y="26533"/>
                </a:lnTo>
                <a:lnTo>
                  <a:pt x="56960" y="26304"/>
                </a:lnTo>
                <a:lnTo>
                  <a:pt x="56836" y="25846"/>
                </a:lnTo>
                <a:lnTo>
                  <a:pt x="56784" y="25652"/>
                </a:lnTo>
                <a:lnTo>
                  <a:pt x="56713" y="25458"/>
                </a:lnTo>
                <a:lnTo>
                  <a:pt x="56660" y="25335"/>
                </a:lnTo>
                <a:lnTo>
                  <a:pt x="56590" y="25194"/>
                </a:lnTo>
                <a:lnTo>
                  <a:pt x="56519" y="25088"/>
                </a:lnTo>
                <a:lnTo>
                  <a:pt x="56431" y="24982"/>
                </a:lnTo>
                <a:lnTo>
                  <a:pt x="56325" y="24894"/>
                </a:lnTo>
                <a:lnTo>
                  <a:pt x="56202" y="24824"/>
                </a:lnTo>
                <a:lnTo>
                  <a:pt x="56079" y="24753"/>
                </a:lnTo>
                <a:lnTo>
                  <a:pt x="55920" y="24718"/>
                </a:lnTo>
                <a:lnTo>
                  <a:pt x="55850" y="24701"/>
                </a:lnTo>
                <a:lnTo>
                  <a:pt x="55762" y="24648"/>
                </a:lnTo>
                <a:lnTo>
                  <a:pt x="55691" y="24595"/>
                </a:lnTo>
                <a:lnTo>
                  <a:pt x="55638" y="24507"/>
                </a:lnTo>
                <a:lnTo>
                  <a:pt x="55603" y="24419"/>
                </a:lnTo>
                <a:lnTo>
                  <a:pt x="55480" y="23503"/>
                </a:lnTo>
                <a:lnTo>
                  <a:pt x="55480" y="23485"/>
                </a:lnTo>
                <a:lnTo>
                  <a:pt x="55515" y="23432"/>
                </a:lnTo>
                <a:lnTo>
                  <a:pt x="55779" y="23555"/>
                </a:lnTo>
                <a:lnTo>
                  <a:pt x="56061" y="23696"/>
                </a:lnTo>
                <a:lnTo>
                  <a:pt x="56325" y="23820"/>
                </a:lnTo>
                <a:lnTo>
                  <a:pt x="56590" y="23961"/>
                </a:lnTo>
                <a:lnTo>
                  <a:pt x="56643" y="24013"/>
                </a:lnTo>
                <a:lnTo>
                  <a:pt x="56907" y="24225"/>
                </a:lnTo>
                <a:lnTo>
                  <a:pt x="57206" y="24419"/>
                </a:lnTo>
                <a:lnTo>
                  <a:pt x="57488" y="24595"/>
                </a:lnTo>
                <a:lnTo>
                  <a:pt x="57805" y="24771"/>
                </a:lnTo>
                <a:lnTo>
                  <a:pt x="58034" y="24912"/>
                </a:lnTo>
                <a:lnTo>
                  <a:pt x="58263" y="25088"/>
                </a:lnTo>
                <a:lnTo>
                  <a:pt x="58457" y="25264"/>
                </a:lnTo>
                <a:lnTo>
                  <a:pt x="58651" y="25476"/>
                </a:lnTo>
                <a:lnTo>
                  <a:pt x="58986" y="25899"/>
                </a:lnTo>
                <a:lnTo>
                  <a:pt x="59215" y="26163"/>
                </a:lnTo>
                <a:lnTo>
                  <a:pt x="59444" y="26410"/>
                </a:lnTo>
                <a:lnTo>
                  <a:pt x="59673" y="26639"/>
                </a:lnTo>
                <a:lnTo>
                  <a:pt x="59937" y="26868"/>
                </a:lnTo>
                <a:lnTo>
                  <a:pt x="60113" y="27009"/>
                </a:lnTo>
                <a:lnTo>
                  <a:pt x="60307" y="27132"/>
                </a:lnTo>
                <a:lnTo>
                  <a:pt x="60501" y="27255"/>
                </a:lnTo>
                <a:lnTo>
                  <a:pt x="60695" y="27361"/>
                </a:lnTo>
                <a:lnTo>
                  <a:pt x="60889" y="27467"/>
                </a:lnTo>
                <a:lnTo>
                  <a:pt x="61100" y="27555"/>
                </a:lnTo>
                <a:lnTo>
                  <a:pt x="61294" y="27625"/>
                </a:lnTo>
                <a:lnTo>
                  <a:pt x="61505" y="27696"/>
                </a:lnTo>
                <a:lnTo>
                  <a:pt x="61717" y="27748"/>
                </a:lnTo>
                <a:lnTo>
                  <a:pt x="61928" y="27801"/>
                </a:lnTo>
                <a:lnTo>
                  <a:pt x="62369" y="27854"/>
                </a:lnTo>
                <a:lnTo>
                  <a:pt x="62827" y="27889"/>
                </a:lnTo>
                <a:lnTo>
                  <a:pt x="63285" y="27872"/>
                </a:lnTo>
                <a:lnTo>
                  <a:pt x="63584" y="27837"/>
                </a:lnTo>
                <a:lnTo>
                  <a:pt x="63884" y="27748"/>
                </a:lnTo>
                <a:lnTo>
                  <a:pt x="64183" y="27625"/>
                </a:lnTo>
                <a:lnTo>
                  <a:pt x="64465" y="27484"/>
                </a:lnTo>
                <a:lnTo>
                  <a:pt x="64553" y="27414"/>
                </a:lnTo>
                <a:lnTo>
                  <a:pt x="64659" y="27326"/>
                </a:lnTo>
                <a:lnTo>
                  <a:pt x="64747" y="27238"/>
                </a:lnTo>
                <a:lnTo>
                  <a:pt x="64817" y="27132"/>
                </a:lnTo>
                <a:lnTo>
                  <a:pt x="64765" y="27079"/>
                </a:lnTo>
                <a:lnTo>
                  <a:pt x="64712" y="27026"/>
                </a:lnTo>
                <a:lnTo>
                  <a:pt x="64571" y="26956"/>
                </a:lnTo>
                <a:lnTo>
                  <a:pt x="64377" y="26832"/>
                </a:lnTo>
                <a:lnTo>
                  <a:pt x="64183" y="26709"/>
                </a:lnTo>
                <a:lnTo>
                  <a:pt x="64025" y="26550"/>
                </a:lnTo>
                <a:lnTo>
                  <a:pt x="63884" y="26374"/>
                </a:lnTo>
                <a:lnTo>
                  <a:pt x="63725" y="26180"/>
                </a:lnTo>
                <a:lnTo>
                  <a:pt x="63549" y="26022"/>
                </a:lnTo>
                <a:lnTo>
                  <a:pt x="63373" y="25881"/>
                </a:lnTo>
                <a:lnTo>
                  <a:pt x="63179" y="25740"/>
                </a:lnTo>
                <a:lnTo>
                  <a:pt x="62844" y="25546"/>
                </a:lnTo>
                <a:lnTo>
                  <a:pt x="62492" y="25370"/>
                </a:lnTo>
                <a:lnTo>
                  <a:pt x="62139" y="25211"/>
                </a:lnTo>
                <a:lnTo>
                  <a:pt x="61770" y="25071"/>
                </a:lnTo>
                <a:lnTo>
                  <a:pt x="61470" y="24982"/>
                </a:lnTo>
                <a:lnTo>
                  <a:pt x="61153" y="24912"/>
                </a:lnTo>
                <a:lnTo>
                  <a:pt x="60836" y="24877"/>
                </a:lnTo>
                <a:lnTo>
                  <a:pt x="60519" y="24877"/>
                </a:lnTo>
                <a:lnTo>
                  <a:pt x="59990" y="24930"/>
                </a:lnTo>
                <a:lnTo>
                  <a:pt x="59726" y="24965"/>
                </a:lnTo>
                <a:lnTo>
                  <a:pt x="59479" y="25000"/>
                </a:lnTo>
                <a:lnTo>
                  <a:pt x="59250" y="25035"/>
                </a:lnTo>
                <a:lnTo>
                  <a:pt x="59039" y="25018"/>
                </a:lnTo>
                <a:lnTo>
                  <a:pt x="58827" y="24965"/>
                </a:lnTo>
                <a:lnTo>
                  <a:pt x="58633" y="24877"/>
                </a:lnTo>
                <a:lnTo>
                  <a:pt x="57118" y="24049"/>
                </a:lnTo>
                <a:lnTo>
                  <a:pt x="56854" y="23873"/>
                </a:lnTo>
                <a:lnTo>
                  <a:pt x="56590" y="23696"/>
                </a:lnTo>
                <a:lnTo>
                  <a:pt x="56537" y="23643"/>
                </a:lnTo>
                <a:lnTo>
                  <a:pt x="56484" y="23573"/>
                </a:lnTo>
                <a:lnTo>
                  <a:pt x="56695" y="23520"/>
                </a:lnTo>
                <a:lnTo>
                  <a:pt x="56995" y="23467"/>
                </a:lnTo>
                <a:lnTo>
                  <a:pt x="57312" y="23450"/>
                </a:lnTo>
                <a:lnTo>
                  <a:pt x="57612" y="23432"/>
                </a:lnTo>
                <a:lnTo>
                  <a:pt x="57700" y="23520"/>
                </a:lnTo>
                <a:lnTo>
                  <a:pt x="57964" y="23767"/>
                </a:lnTo>
                <a:lnTo>
                  <a:pt x="58228" y="23961"/>
                </a:lnTo>
                <a:lnTo>
                  <a:pt x="58510" y="24137"/>
                </a:lnTo>
                <a:lnTo>
                  <a:pt x="58810" y="24260"/>
                </a:lnTo>
                <a:lnTo>
                  <a:pt x="59127" y="24348"/>
                </a:lnTo>
                <a:lnTo>
                  <a:pt x="59444" y="24401"/>
                </a:lnTo>
                <a:lnTo>
                  <a:pt x="59779" y="24419"/>
                </a:lnTo>
                <a:lnTo>
                  <a:pt x="60131" y="24401"/>
                </a:lnTo>
                <a:lnTo>
                  <a:pt x="60501" y="24383"/>
                </a:lnTo>
                <a:lnTo>
                  <a:pt x="60730" y="24348"/>
                </a:lnTo>
                <a:lnTo>
                  <a:pt x="60959" y="24295"/>
                </a:lnTo>
                <a:lnTo>
                  <a:pt x="61170" y="24207"/>
                </a:lnTo>
                <a:lnTo>
                  <a:pt x="61382" y="24102"/>
                </a:lnTo>
                <a:lnTo>
                  <a:pt x="61540" y="23996"/>
                </a:lnTo>
                <a:lnTo>
                  <a:pt x="61681" y="23890"/>
                </a:lnTo>
                <a:lnTo>
                  <a:pt x="61875" y="23767"/>
                </a:lnTo>
                <a:lnTo>
                  <a:pt x="62069" y="23661"/>
                </a:lnTo>
                <a:lnTo>
                  <a:pt x="62175" y="23643"/>
                </a:lnTo>
                <a:lnTo>
                  <a:pt x="62280" y="23626"/>
                </a:lnTo>
                <a:lnTo>
                  <a:pt x="62386" y="23608"/>
                </a:lnTo>
                <a:lnTo>
                  <a:pt x="62509" y="23626"/>
                </a:lnTo>
                <a:lnTo>
                  <a:pt x="62562" y="23626"/>
                </a:lnTo>
                <a:lnTo>
                  <a:pt x="62650" y="23591"/>
                </a:lnTo>
                <a:lnTo>
                  <a:pt x="62686" y="23573"/>
                </a:lnTo>
                <a:lnTo>
                  <a:pt x="62703" y="23538"/>
                </a:lnTo>
                <a:lnTo>
                  <a:pt x="62703" y="23503"/>
                </a:lnTo>
                <a:lnTo>
                  <a:pt x="62703" y="23467"/>
                </a:lnTo>
                <a:lnTo>
                  <a:pt x="62686" y="23414"/>
                </a:lnTo>
                <a:lnTo>
                  <a:pt x="62650" y="23397"/>
                </a:lnTo>
                <a:lnTo>
                  <a:pt x="62509" y="23256"/>
                </a:lnTo>
                <a:lnTo>
                  <a:pt x="62351" y="23133"/>
                </a:lnTo>
                <a:lnTo>
                  <a:pt x="62175" y="23027"/>
                </a:lnTo>
                <a:lnTo>
                  <a:pt x="61999" y="22921"/>
                </a:lnTo>
                <a:lnTo>
                  <a:pt x="61699" y="22798"/>
                </a:lnTo>
                <a:lnTo>
                  <a:pt x="61400" y="22692"/>
                </a:lnTo>
                <a:lnTo>
                  <a:pt x="61100" y="22586"/>
                </a:lnTo>
                <a:lnTo>
                  <a:pt x="60783" y="22498"/>
                </a:lnTo>
                <a:lnTo>
                  <a:pt x="60413" y="22428"/>
                </a:lnTo>
                <a:lnTo>
                  <a:pt x="60043" y="22375"/>
                </a:lnTo>
                <a:lnTo>
                  <a:pt x="59849" y="22357"/>
                </a:lnTo>
                <a:lnTo>
                  <a:pt x="59655" y="22357"/>
                </a:lnTo>
                <a:lnTo>
                  <a:pt x="59479" y="22375"/>
                </a:lnTo>
                <a:lnTo>
                  <a:pt x="59285" y="22410"/>
                </a:lnTo>
                <a:lnTo>
                  <a:pt x="59074" y="22445"/>
                </a:lnTo>
                <a:lnTo>
                  <a:pt x="58880" y="22498"/>
                </a:lnTo>
                <a:lnTo>
                  <a:pt x="58510" y="22657"/>
                </a:lnTo>
                <a:lnTo>
                  <a:pt x="57929" y="22921"/>
                </a:lnTo>
                <a:lnTo>
                  <a:pt x="57629" y="23044"/>
                </a:lnTo>
                <a:lnTo>
                  <a:pt x="57330" y="23168"/>
                </a:lnTo>
                <a:lnTo>
                  <a:pt x="57101" y="23238"/>
                </a:lnTo>
                <a:lnTo>
                  <a:pt x="56872" y="23291"/>
                </a:lnTo>
                <a:lnTo>
                  <a:pt x="56643" y="23309"/>
                </a:lnTo>
                <a:lnTo>
                  <a:pt x="56414" y="23309"/>
                </a:lnTo>
                <a:lnTo>
                  <a:pt x="56185" y="23273"/>
                </a:lnTo>
                <a:lnTo>
                  <a:pt x="55955" y="23238"/>
                </a:lnTo>
                <a:lnTo>
                  <a:pt x="55726" y="23150"/>
                </a:lnTo>
                <a:lnTo>
                  <a:pt x="55497" y="23044"/>
                </a:lnTo>
                <a:lnTo>
                  <a:pt x="54881" y="22745"/>
                </a:lnTo>
                <a:lnTo>
                  <a:pt x="54247" y="22481"/>
                </a:lnTo>
                <a:lnTo>
                  <a:pt x="53965" y="22340"/>
                </a:lnTo>
                <a:lnTo>
                  <a:pt x="53683" y="22181"/>
                </a:lnTo>
                <a:lnTo>
                  <a:pt x="53436" y="22005"/>
                </a:lnTo>
                <a:lnTo>
                  <a:pt x="53189" y="21811"/>
                </a:lnTo>
                <a:lnTo>
                  <a:pt x="52855" y="21494"/>
                </a:lnTo>
                <a:lnTo>
                  <a:pt x="52520" y="21142"/>
                </a:lnTo>
                <a:lnTo>
                  <a:pt x="52027" y="20631"/>
                </a:lnTo>
                <a:lnTo>
                  <a:pt x="51551" y="20120"/>
                </a:lnTo>
                <a:lnTo>
                  <a:pt x="51269" y="19856"/>
                </a:lnTo>
                <a:lnTo>
                  <a:pt x="50987" y="19609"/>
                </a:lnTo>
                <a:lnTo>
                  <a:pt x="50688" y="19380"/>
                </a:lnTo>
                <a:lnTo>
                  <a:pt x="50371" y="19168"/>
                </a:lnTo>
                <a:lnTo>
                  <a:pt x="50089" y="19010"/>
                </a:lnTo>
                <a:lnTo>
                  <a:pt x="49807" y="18887"/>
                </a:lnTo>
                <a:lnTo>
                  <a:pt x="49507" y="18798"/>
                </a:lnTo>
                <a:lnTo>
                  <a:pt x="49208" y="18746"/>
                </a:lnTo>
                <a:lnTo>
                  <a:pt x="48873" y="18693"/>
                </a:lnTo>
                <a:lnTo>
                  <a:pt x="48891" y="18622"/>
                </a:lnTo>
                <a:lnTo>
                  <a:pt x="48926" y="18569"/>
                </a:lnTo>
                <a:lnTo>
                  <a:pt x="49014" y="18499"/>
                </a:lnTo>
                <a:lnTo>
                  <a:pt x="49366" y="18270"/>
                </a:lnTo>
                <a:lnTo>
                  <a:pt x="49736" y="18059"/>
                </a:lnTo>
                <a:lnTo>
                  <a:pt x="50124" y="17882"/>
                </a:lnTo>
                <a:lnTo>
                  <a:pt x="50511" y="17741"/>
                </a:lnTo>
                <a:lnTo>
                  <a:pt x="50934" y="17618"/>
                </a:lnTo>
                <a:lnTo>
                  <a:pt x="51357" y="17548"/>
                </a:lnTo>
                <a:lnTo>
                  <a:pt x="51780" y="17495"/>
                </a:lnTo>
                <a:lnTo>
                  <a:pt x="52203" y="17477"/>
                </a:lnTo>
                <a:lnTo>
                  <a:pt x="52608" y="17460"/>
                </a:lnTo>
                <a:lnTo>
                  <a:pt x="52978" y="17424"/>
                </a:lnTo>
                <a:lnTo>
                  <a:pt x="53366" y="17371"/>
                </a:lnTo>
                <a:lnTo>
                  <a:pt x="53753" y="17283"/>
                </a:lnTo>
                <a:lnTo>
                  <a:pt x="53965" y="17230"/>
                </a:lnTo>
                <a:lnTo>
                  <a:pt x="54176" y="17195"/>
                </a:lnTo>
                <a:lnTo>
                  <a:pt x="54352" y="17178"/>
                </a:lnTo>
                <a:lnTo>
                  <a:pt x="54335" y="17319"/>
                </a:lnTo>
                <a:lnTo>
                  <a:pt x="54282" y="17460"/>
                </a:lnTo>
                <a:lnTo>
                  <a:pt x="54194" y="17706"/>
                </a:lnTo>
                <a:lnTo>
                  <a:pt x="54088" y="17970"/>
                </a:lnTo>
                <a:lnTo>
                  <a:pt x="54035" y="18217"/>
                </a:lnTo>
                <a:lnTo>
                  <a:pt x="54000" y="18481"/>
                </a:lnTo>
                <a:lnTo>
                  <a:pt x="53982" y="18728"/>
                </a:lnTo>
                <a:lnTo>
                  <a:pt x="53982" y="18992"/>
                </a:lnTo>
                <a:lnTo>
                  <a:pt x="54017" y="19239"/>
                </a:lnTo>
                <a:lnTo>
                  <a:pt x="54070" y="19503"/>
                </a:lnTo>
                <a:lnTo>
                  <a:pt x="54158" y="19750"/>
                </a:lnTo>
                <a:lnTo>
                  <a:pt x="54299" y="20137"/>
                </a:lnTo>
                <a:lnTo>
                  <a:pt x="54476" y="20507"/>
                </a:lnTo>
                <a:lnTo>
                  <a:pt x="54634" y="20825"/>
                </a:lnTo>
                <a:lnTo>
                  <a:pt x="54775" y="21159"/>
                </a:lnTo>
                <a:lnTo>
                  <a:pt x="54898" y="21494"/>
                </a:lnTo>
                <a:lnTo>
                  <a:pt x="55004" y="21846"/>
                </a:lnTo>
                <a:lnTo>
                  <a:pt x="55075" y="22075"/>
                </a:lnTo>
                <a:lnTo>
                  <a:pt x="55127" y="22146"/>
                </a:lnTo>
                <a:lnTo>
                  <a:pt x="55180" y="22181"/>
                </a:lnTo>
                <a:lnTo>
                  <a:pt x="55251" y="22199"/>
                </a:lnTo>
                <a:lnTo>
                  <a:pt x="55321" y="22181"/>
                </a:lnTo>
                <a:lnTo>
                  <a:pt x="55445" y="22128"/>
                </a:lnTo>
                <a:lnTo>
                  <a:pt x="55709" y="21970"/>
                </a:lnTo>
                <a:lnTo>
                  <a:pt x="55991" y="21829"/>
                </a:lnTo>
                <a:lnTo>
                  <a:pt x="56537" y="21582"/>
                </a:lnTo>
                <a:lnTo>
                  <a:pt x="56766" y="21459"/>
                </a:lnTo>
                <a:lnTo>
                  <a:pt x="56977" y="21318"/>
                </a:lnTo>
                <a:lnTo>
                  <a:pt x="57154" y="21142"/>
                </a:lnTo>
                <a:lnTo>
                  <a:pt x="57312" y="20948"/>
                </a:lnTo>
                <a:lnTo>
                  <a:pt x="57559" y="20560"/>
                </a:lnTo>
                <a:lnTo>
                  <a:pt x="57682" y="20349"/>
                </a:lnTo>
                <a:lnTo>
                  <a:pt x="57788" y="20155"/>
                </a:lnTo>
                <a:lnTo>
                  <a:pt x="57893" y="19944"/>
                </a:lnTo>
                <a:lnTo>
                  <a:pt x="57982" y="19732"/>
                </a:lnTo>
                <a:lnTo>
                  <a:pt x="58034" y="19503"/>
                </a:lnTo>
                <a:lnTo>
                  <a:pt x="58087" y="19274"/>
                </a:lnTo>
                <a:lnTo>
                  <a:pt x="58140" y="19168"/>
                </a:lnTo>
                <a:lnTo>
                  <a:pt x="58211" y="19221"/>
                </a:lnTo>
                <a:lnTo>
                  <a:pt x="58281" y="19274"/>
                </a:lnTo>
                <a:lnTo>
                  <a:pt x="58651" y="19697"/>
                </a:lnTo>
                <a:lnTo>
                  <a:pt x="58845" y="19908"/>
                </a:lnTo>
                <a:lnTo>
                  <a:pt x="59056" y="20085"/>
                </a:lnTo>
                <a:lnTo>
                  <a:pt x="59285" y="20243"/>
                </a:lnTo>
                <a:lnTo>
                  <a:pt x="59532" y="20384"/>
                </a:lnTo>
                <a:lnTo>
                  <a:pt x="59796" y="20507"/>
                </a:lnTo>
                <a:lnTo>
                  <a:pt x="60078" y="20596"/>
                </a:lnTo>
                <a:lnTo>
                  <a:pt x="60360" y="20666"/>
                </a:lnTo>
                <a:lnTo>
                  <a:pt x="60660" y="20719"/>
                </a:lnTo>
                <a:lnTo>
                  <a:pt x="61135" y="20789"/>
                </a:lnTo>
                <a:lnTo>
                  <a:pt x="61382" y="20842"/>
                </a:lnTo>
                <a:lnTo>
                  <a:pt x="61611" y="20913"/>
                </a:lnTo>
                <a:lnTo>
                  <a:pt x="61840" y="20983"/>
                </a:lnTo>
                <a:lnTo>
                  <a:pt x="62069" y="21071"/>
                </a:lnTo>
                <a:lnTo>
                  <a:pt x="62298" y="21159"/>
                </a:lnTo>
                <a:lnTo>
                  <a:pt x="62509" y="21283"/>
                </a:lnTo>
                <a:lnTo>
                  <a:pt x="62703" y="21353"/>
                </a:lnTo>
                <a:lnTo>
                  <a:pt x="62756" y="21353"/>
                </a:lnTo>
                <a:lnTo>
                  <a:pt x="62791" y="21336"/>
                </a:lnTo>
                <a:lnTo>
                  <a:pt x="62827" y="21300"/>
                </a:lnTo>
                <a:lnTo>
                  <a:pt x="62844" y="21247"/>
                </a:lnTo>
                <a:lnTo>
                  <a:pt x="62844" y="21089"/>
                </a:lnTo>
                <a:lnTo>
                  <a:pt x="62844" y="20877"/>
                </a:lnTo>
                <a:lnTo>
                  <a:pt x="62862" y="20684"/>
                </a:lnTo>
                <a:lnTo>
                  <a:pt x="62897" y="20472"/>
                </a:lnTo>
                <a:lnTo>
                  <a:pt x="62950" y="20278"/>
                </a:lnTo>
                <a:lnTo>
                  <a:pt x="63126" y="19627"/>
                </a:lnTo>
                <a:lnTo>
                  <a:pt x="63179" y="19433"/>
                </a:lnTo>
                <a:lnTo>
                  <a:pt x="63197" y="19239"/>
                </a:lnTo>
                <a:lnTo>
                  <a:pt x="63179" y="19028"/>
                </a:lnTo>
                <a:lnTo>
                  <a:pt x="63126" y="18834"/>
                </a:lnTo>
                <a:lnTo>
                  <a:pt x="63073" y="18640"/>
                </a:lnTo>
                <a:lnTo>
                  <a:pt x="63003" y="18446"/>
                </a:lnTo>
                <a:lnTo>
                  <a:pt x="62844" y="18111"/>
                </a:lnTo>
                <a:lnTo>
                  <a:pt x="62650" y="17777"/>
                </a:lnTo>
                <a:lnTo>
                  <a:pt x="62439" y="17477"/>
                </a:lnTo>
                <a:lnTo>
                  <a:pt x="62228" y="17195"/>
                </a:lnTo>
                <a:lnTo>
                  <a:pt x="61963" y="16931"/>
                </a:lnTo>
                <a:lnTo>
                  <a:pt x="61699" y="16667"/>
                </a:lnTo>
                <a:lnTo>
                  <a:pt x="61400" y="16438"/>
                </a:lnTo>
                <a:lnTo>
                  <a:pt x="61082" y="16226"/>
                </a:lnTo>
                <a:lnTo>
                  <a:pt x="60395" y="15803"/>
                </a:lnTo>
                <a:lnTo>
                  <a:pt x="60342" y="15751"/>
                </a:lnTo>
                <a:lnTo>
                  <a:pt x="60307" y="15680"/>
                </a:lnTo>
                <a:lnTo>
                  <a:pt x="61681" y="15169"/>
                </a:lnTo>
                <a:lnTo>
                  <a:pt x="61858" y="15099"/>
                </a:lnTo>
                <a:lnTo>
                  <a:pt x="62016" y="15011"/>
                </a:lnTo>
                <a:lnTo>
                  <a:pt x="62175" y="14923"/>
                </a:lnTo>
                <a:lnTo>
                  <a:pt x="62316" y="14817"/>
                </a:lnTo>
                <a:lnTo>
                  <a:pt x="62439" y="14693"/>
                </a:lnTo>
                <a:lnTo>
                  <a:pt x="62562" y="14553"/>
                </a:lnTo>
                <a:lnTo>
                  <a:pt x="62668" y="14412"/>
                </a:lnTo>
                <a:lnTo>
                  <a:pt x="62774" y="14253"/>
                </a:lnTo>
                <a:lnTo>
                  <a:pt x="62879" y="14077"/>
                </a:lnTo>
                <a:lnTo>
                  <a:pt x="63020" y="13954"/>
                </a:lnTo>
                <a:lnTo>
                  <a:pt x="63179" y="13848"/>
                </a:lnTo>
                <a:lnTo>
                  <a:pt x="63355" y="13777"/>
                </a:lnTo>
                <a:lnTo>
                  <a:pt x="66297" y="12808"/>
                </a:lnTo>
                <a:lnTo>
                  <a:pt x="66509" y="12738"/>
                </a:lnTo>
                <a:lnTo>
                  <a:pt x="66738" y="12703"/>
                </a:lnTo>
                <a:lnTo>
                  <a:pt x="66949" y="12667"/>
                </a:lnTo>
                <a:lnTo>
                  <a:pt x="67161" y="12650"/>
                </a:lnTo>
                <a:lnTo>
                  <a:pt x="67249" y="12650"/>
                </a:lnTo>
                <a:lnTo>
                  <a:pt x="67319" y="12667"/>
                </a:lnTo>
                <a:lnTo>
                  <a:pt x="67319" y="12720"/>
                </a:lnTo>
                <a:lnTo>
                  <a:pt x="67319" y="12755"/>
                </a:lnTo>
                <a:lnTo>
                  <a:pt x="67284" y="12861"/>
                </a:lnTo>
                <a:lnTo>
                  <a:pt x="67249" y="12949"/>
                </a:lnTo>
                <a:lnTo>
                  <a:pt x="67178" y="13143"/>
                </a:lnTo>
                <a:lnTo>
                  <a:pt x="67108" y="13337"/>
                </a:lnTo>
                <a:lnTo>
                  <a:pt x="67090" y="13531"/>
                </a:lnTo>
                <a:lnTo>
                  <a:pt x="67073" y="13724"/>
                </a:lnTo>
                <a:lnTo>
                  <a:pt x="67090" y="13901"/>
                </a:lnTo>
                <a:lnTo>
                  <a:pt x="67125" y="14094"/>
                </a:lnTo>
                <a:lnTo>
                  <a:pt x="67178" y="14288"/>
                </a:lnTo>
                <a:lnTo>
                  <a:pt x="67266" y="14482"/>
                </a:lnTo>
                <a:lnTo>
                  <a:pt x="67372" y="14693"/>
                </a:lnTo>
                <a:lnTo>
                  <a:pt x="67478" y="14887"/>
                </a:lnTo>
                <a:lnTo>
                  <a:pt x="67601" y="15081"/>
                </a:lnTo>
                <a:lnTo>
                  <a:pt x="67742" y="15275"/>
                </a:lnTo>
                <a:lnTo>
                  <a:pt x="67901" y="15433"/>
                </a:lnTo>
                <a:lnTo>
                  <a:pt x="68077" y="15592"/>
                </a:lnTo>
                <a:lnTo>
                  <a:pt x="68253" y="15751"/>
                </a:lnTo>
                <a:lnTo>
                  <a:pt x="68447" y="15892"/>
                </a:lnTo>
                <a:lnTo>
                  <a:pt x="69381" y="16508"/>
                </a:lnTo>
                <a:lnTo>
                  <a:pt x="70314" y="17142"/>
                </a:lnTo>
                <a:lnTo>
                  <a:pt x="70526" y="17301"/>
                </a:lnTo>
                <a:lnTo>
                  <a:pt x="70702" y="17477"/>
                </a:lnTo>
                <a:lnTo>
                  <a:pt x="70878" y="17653"/>
                </a:lnTo>
                <a:lnTo>
                  <a:pt x="71019" y="17882"/>
                </a:lnTo>
                <a:lnTo>
                  <a:pt x="71054" y="17953"/>
                </a:lnTo>
                <a:lnTo>
                  <a:pt x="71107" y="18006"/>
                </a:lnTo>
                <a:lnTo>
                  <a:pt x="71160" y="18041"/>
                </a:lnTo>
                <a:lnTo>
                  <a:pt x="71195" y="18059"/>
                </a:lnTo>
                <a:lnTo>
                  <a:pt x="71248" y="18041"/>
                </a:lnTo>
                <a:lnTo>
                  <a:pt x="71301" y="18023"/>
                </a:lnTo>
                <a:lnTo>
                  <a:pt x="71354" y="17970"/>
                </a:lnTo>
                <a:lnTo>
                  <a:pt x="71424" y="17918"/>
                </a:lnTo>
                <a:lnTo>
                  <a:pt x="71548" y="17759"/>
                </a:lnTo>
                <a:lnTo>
                  <a:pt x="71671" y="17530"/>
                </a:lnTo>
                <a:lnTo>
                  <a:pt x="71759" y="17319"/>
                </a:lnTo>
                <a:lnTo>
                  <a:pt x="71830" y="17090"/>
                </a:lnTo>
                <a:lnTo>
                  <a:pt x="71865" y="16843"/>
                </a:lnTo>
                <a:lnTo>
                  <a:pt x="71900" y="16314"/>
                </a:lnTo>
                <a:lnTo>
                  <a:pt x="71900" y="15786"/>
                </a:lnTo>
                <a:lnTo>
                  <a:pt x="71882" y="15539"/>
                </a:lnTo>
                <a:lnTo>
                  <a:pt x="71847" y="15275"/>
                </a:lnTo>
                <a:lnTo>
                  <a:pt x="71812" y="15011"/>
                </a:lnTo>
                <a:lnTo>
                  <a:pt x="71741" y="14746"/>
                </a:lnTo>
                <a:lnTo>
                  <a:pt x="71653" y="14412"/>
                </a:lnTo>
                <a:lnTo>
                  <a:pt x="71512" y="14077"/>
                </a:lnTo>
                <a:lnTo>
                  <a:pt x="71354" y="13777"/>
                </a:lnTo>
                <a:lnTo>
                  <a:pt x="71142" y="13495"/>
                </a:lnTo>
                <a:lnTo>
                  <a:pt x="70913" y="13249"/>
                </a:lnTo>
                <a:lnTo>
                  <a:pt x="70667" y="13020"/>
                </a:lnTo>
                <a:lnTo>
                  <a:pt x="70367" y="12826"/>
                </a:lnTo>
                <a:lnTo>
                  <a:pt x="70032" y="12667"/>
                </a:lnTo>
                <a:lnTo>
                  <a:pt x="69680" y="12491"/>
                </a:lnTo>
                <a:lnTo>
                  <a:pt x="69610" y="12438"/>
                </a:lnTo>
                <a:lnTo>
                  <a:pt x="69557" y="12368"/>
                </a:lnTo>
                <a:lnTo>
                  <a:pt x="69733" y="12280"/>
                </a:lnTo>
                <a:lnTo>
                  <a:pt x="69927" y="12192"/>
                </a:lnTo>
                <a:lnTo>
                  <a:pt x="70103" y="12121"/>
                </a:lnTo>
                <a:lnTo>
                  <a:pt x="70297" y="12086"/>
                </a:lnTo>
                <a:lnTo>
                  <a:pt x="70561" y="12051"/>
                </a:lnTo>
                <a:lnTo>
                  <a:pt x="70808" y="12051"/>
                </a:lnTo>
                <a:lnTo>
                  <a:pt x="70931" y="12086"/>
                </a:lnTo>
                <a:lnTo>
                  <a:pt x="71054" y="12121"/>
                </a:lnTo>
                <a:lnTo>
                  <a:pt x="71178" y="12174"/>
                </a:lnTo>
                <a:lnTo>
                  <a:pt x="71301" y="12245"/>
                </a:lnTo>
                <a:lnTo>
                  <a:pt x="71495" y="12350"/>
                </a:lnTo>
                <a:lnTo>
                  <a:pt x="71689" y="12456"/>
                </a:lnTo>
                <a:lnTo>
                  <a:pt x="72076" y="12650"/>
                </a:lnTo>
                <a:lnTo>
                  <a:pt x="72252" y="12720"/>
                </a:lnTo>
                <a:lnTo>
                  <a:pt x="72446" y="12773"/>
                </a:lnTo>
                <a:lnTo>
                  <a:pt x="72640" y="12808"/>
                </a:lnTo>
                <a:lnTo>
                  <a:pt x="72834" y="12808"/>
                </a:lnTo>
                <a:lnTo>
                  <a:pt x="73979" y="12738"/>
                </a:lnTo>
                <a:lnTo>
                  <a:pt x="74085" y="12703"/>
                </a:lnTo>
                <a:lnTo>
                  <a:pt x="74102" y="12632"/>
                </a:lnTo>
                <a:lnTo>
                  <a:pt x="74102" y="12544"/>
                </a:lnTo>
                <a:lnTo>
                  <a:pt x="74085" y="12456"/>
                </a:lnTo>
                <a:lnTo>
                  <a:pt x="74032" y="12368"/>
                </a:lnTo>
                <a:lnTo>
                  <a:pt x="73979" y="12297"/>
                </a:lnTo>
                <a:lnTo>
                  <a:pt x="73926" y="12227"/>
                </a:lnTo>
                <a:lnTo>
                  <a:pt x="73627" y="11945"/>
                </a:lnTo>
                <a:lnTo>
                  <a:pt x="73591" y="11927"/>
                </a:lnTo>
                <a:lnTo>
                  <a:pt x="73574" y="11892"/>
                </a:lnTo>
                <a:lnTo>
                  <a:pt x="73574" y="11857"/>
                </a:lnTo>
                <a:lnTo>
                  <a:pt x="73591" y="11804"/>
                </a:lnTo>
                <a:lnTo>
                  <a:pt x="73856" y="11804"/>
                </a:lnTo>
                <a:lnTo>
                  <a:pt x="74120" y="11822"/>
                </a:lnTo>
                <a:lnTo>
                  <a:pt x="75494" y="12016"/>
                </a:lnTo>
                <a:lnTo>
                  <a:pt x="76393" y="12174"/>
                </a:lnTo>
                <a:lnTo>
                  <a:pt x="76516" y="12209"/>
                </a:lnTo>
                <a:lnTo>
                  <a:pt x="76622" y="12262"/>
                </a:lnTo>
                <a:lnTo>
                  <a:pt x="76710" y="12333"/>
                </a:lnTo>
                <a:lnTo>
                  <a:pt x="76780" y="12421"/>
                </a:lnTo>
                <a:lnTo>
                  <a:pt x="76868" y="12562"/>
                </a:lnTo>
                <a:lnTo>
                  <a:pt x="76939" y="12720"/>
                </a:lnTo>
                <a:lnTo>
                  <a:pt x="76974" y="12879"/>
                </a:lnTo>
                <a:lnTo>
                  <a:pt x="77009" y="13055"/>
                </a:lnTo>
                <a:lnTo>
                  <a:pt x="77045" y="13284"/>
                </a:lnTo>
                <a:lnTo>
                  <a:pt x="77080" y="13513"/>
                </a:lnTo>
                <a:lnTo>
                  <a:pt x="77080" y="13742"/>
                </a:lnTo>
                <a:lnTo>
                  <a:pt x="77062" y="13971"/>
                </a:lnTo>
                <a:lnTo>
                  <a:pt x="77045" y="14200"/>
                </a:lnTo>
                <a:lnTo>
                  <a:pt x="76992" y="14412"/>
                </a:lnTo>
                <a:lnTo>
                  <a:pt x="76921" y="14641"/>
                </a:lnTo>
                <a:lnTo>
                  <a:pt x="76815" y="14852"/>
                </a:lnTo>
                <a:lnTo>
                  <a:pt x="76780" y="14958"/>
                </a:lnTo>
                <a:lnTo>
                  <a:pt x="76745" y="15046"/>
                </a:lnTo>
                <a:lnTo>
                  <a:pt x="76710" y="15187"/>
                </a:lnTo>
                <a:lnTo>
                  <a:pt x="76692" y="15345"/>
                </a:lnTo>
                <a:lnTo>
                  <a:pt x="76675" y="15486"/>
                </a:lnTo>
                <a:lnTo>
                  <a:pt x="76692" y="15627"/>
                </a:lnTo>
                <a:lnTo>
                  <a:pt x="76710" y="15768"/>
                </a:lnTo>
                <a:lnTo>
                  <a:pt x="76763" y="15909"/>
                </a:lnTo>
                <a:lnTo>
                  <a:pt x="76833" y="16032"/>
                </a:lnTo>
                <a:lnTo>
                  <a:pt x="76921" y="16173"/>
                </a:lnTo>
                <a:lnTo>
                  <a:pt x="77027" y="16279"/>
                </a:lnTo>
                <a:lnTo>
                  <a:pt x="77133" y="16367"/>
                </a:lnTo>
                <a:lnTo>
                  <a:pt x="77238" y="16455"/>
                </a:lnTo>
                <a:lnTo>
                  <a:pt x="77362" y="16543"/>
                </a:lnTo>
                <a:lnTo>
                  <a:pt x="77485" y="16596"/>
                </a:lnTo>
                <a:lnTo>
                  <a:pt x="77608" y="16649"/>
                </a:lnTo>
                <a:lnTo>
                  <a:pt x="77749" y="16684"/>
                </a:lnTo>
                <a:lnTo>
                  <a:pt x="77890" y="16720"/>
                </a:lnTo>
                <a:lnTo>
                  <a:pt x="77996" y="16737"/>
                </a:lnTo>
                <a:lnTo>
                  <a:pt x="78102" y="16737"/>
                </a:lnTo>
                <a:lnTo>
                  <a:pt x="78190" y="16720"/>
                </a:lnTo>
                <a:lnTo>
                  <a:pt x="78278" y="16702"/>
                </a:lnTo>
                <a:lnTo>
                  <a:pt x="78348" y="16667"/>
                </a:lnTo>
                <a:lnTo>
                  <a:pt x="78419" y="16614"/>
                </a:lnTo>
                <a:lnTo>
                  <a:pt x="78542" y="16508"/>
                </a:lnTo>
                <a:lnTo>
                  <a:pt x="78630" y="16385"/>
                </a:lnTo>
                <a:lnTo>
                  <a:pt x="78683" y="16244"/>
                </a:lnTo>
                <a:lnTo>
                  <a:pt x="78701" y="16085"/>
                </a:lnTo>
                <a:lnTo>
                  <a:pt x="78701" y="15944"/>
                </a:lnTo>
                <a:lnTo>
                  <a:pt x="78665" y="15715"/>
                </a:lnTo>
                <a:lnTo>
                  <a:pt x="78613" y="15486"/>
                </a:lnTo>
                <a:lnTo>
                  <a:pt x="78542" y="15275"/>
                </a:lnTo>
                <a:lnTo>
                  <a:pt x="78436" y="15081"/>
                </a:lnTo>
                <a:lnTo>
                  <a:pt x="78331" y="14887"/>
                </a:lnTo>
                <a:lnTo>
                  <a:pt x="78190" y="14711"/>
                </a:lnTo>
                <a:lnTo>
                  <a:pt x="78031" y="14553"/>
                </a:lnTo>
                <a:lnTo>
                  <a:pt x="77837" y="14394"/>
                </a:lnTo>
                <a:lnTo>
                  <a:pt x="77749" y="14341"/>
                </a:lnTo>
                <a:lnTo>
                  <a:pt x="77679" y="14253"/>
                </a:lnTo>
                <a:lnTo>
                  <a:pt x="77608" y="14183"/>
                </a:lnTo>
                <a:lnTo>
                  <a:pt x="77555" y="14094"/>
                </a:lnTo>
                <a:lnTo>
                  <a:pt x="77520" y="14006"/>
                </a:lnTo>
                <a:lnTo>
                  <a:pt x="77485" y="13901"/>
                </a:lnTo>
                <a:lnTo>
                  <a:pt x="77432" y="13689"/>
                </a:lnTo>
                <a:lnTo>
                  <a:pt x="77379" y="13178"/>
                </a:lnTo>
                <a:lnTo>
                  <a:pt x="77344" y="12967"/>
                </a:lnTo>
                <a:lnTo>
                  <a:pt x="77291" y="12755"/>
                </a:lnTo>
                <a:lnTo>
                  <a:pt x="77256" y="12667"/>
                </a:lnTo>
                <a:lnTo>
                  <a:pt x="77203" y="12562"/>
                </a:lnTo>
                <a:lnTo>
                  <a:pt x="77133" y="12474"/>
                </a:lnTo>
                <a:lnTo>
                  <a:pt x="77045" y="12386"/>
                </a:lnTo>
                <a:lnTo>
                  <a:pt x="77009" y="12350"/>
                </a:lnTo>
                <a:lnTo>
                  <a:pt x="76992" y="12297"/>
                </a:lnTo>
                <a:lnTo>
                  <a:pt x="76974" y="12245"/>
                </a:lnTo>
                <a:lnTo>
                  <a:pt x="76992" y="12174"/>
                </a:lnTo>
                <a:lnTo>
                  <a:pt x="77150" y="12156"/>
                </a:lnTo>
                <a:lnTo>
                  <a:pt x="77309" y="12174"/>
                </a:lnTo>
                <a:lnTo>
                  <a:pt x="77626" y="12192"/>
                </a:lnTo>
                <a:lnTo>
                  <a:pt x="77855" y="12227"/>
                </a:lnTo>
                <a:lnTo>
                  <a:pt x="78084" y="12297"/>
                </a:lnTo>
                <a:lnTo>
                  <a:pt x="78295" y="12386"/>
                </a:lnTo>
                <a:lnTo>
                  <a:pt x="78507" y="12509"/>
                </a:lnTo>
                <a:lnTo>
                  <a:pt x="78701" y="12667"/>
                </a:lnTo>
                <a:lnTo>
                  <a:pt x="78894" y="12826"/>
                </a:lnTo>
                <a:lnTo>
                  <a:pt x="79088" y="13002"/>
                </a:lnTo>
                <a:lnTo>
                  <a:pt x="79247" y="13196"/>
                </a:lnTo>
                <a:lnTo>
                  <a:pt x="79529" y="13531"/>
                </a:lnTo>
                <a:lnTo>
                  <a:pt x="79793" y="13883"/>
                </a:lnTo>
                <a:lnTo>
                  <a:pt x="80040" y="14253"/>
                </a:lnTo>
                <a:lnTo>
                  <a:pt x="80269" y="14623"/>
                </a:lnTo>
                <a:lnTo>
                  <a:pt x="80321" y="14711"/>
                </a:lnTo>
                <a:lnTo>
                  <a:pt x="80357" y="14799"/>
                </a:lnTo>
                <a:lnTo>
                  <a:pt x="80374" y="14887"/>
                </a:lnTo>
                <a:lnTo>
                  <a:pt x="80374" y="14975"/>
                </a:lnTo>
                <a:lnTo>
                  <a:pt x="80392" y="15821"/>
                </a:lnTo>
                <a:lnTo>
                  <a:pt x="80392" y="16085"/>
                </a:lnTo>
                <a:lnTo>
                  <a:pt x="80427" y="16332"/>
                </a:lnTo>
                <a:lnTo>
                  <a:pt x="80498" y="16596"/>
                </a:lnTo>
                <a:lnTo>
                  <a:pt x="80586" y="16843"/>
                </a:lnTo>
                <a:lnTo>
                  <a:pt x="80691" y="17019"/>
                </a:lnTo>
                <a:lnTo>
                  <a:pt x="80832" y="17178"/>
                </a:lnTo>
                <a:lnTo>
                  <a:pt x="80973" y="17319"/>
                </a:lnTo>
                <a:lnTo>
                  <a:pt x="81061" y="17371"/>
                </a:lnTo>
                <a:lnTo>
                  <a:pt x="81167" y="17424"/>
                </a:lnTo>
                <a:lnTo>
                  <a:pt x="81379" y="17512"/>
                </a:lnTo>
                <a:lnTo>
                  <a:pt x="81572" y="17583"/>
                </a:lnTo>
                <a:lnTo>
                  <a:pt x="81801" y="17636"/>
                </a:lnTo>
                <a:lnTo>
                  <a:pt x="82013" y="17653"/>
                </a:lnTo>
                <a:lnTo>
                  <a:pt x="82207" y="17671"/>
                </a:lnTo>
                <a:lnTo>
                  <a:pt x="82400" y="17653"/>
                </a:lnTo>
                <a:lnTo>
                  <a:pt x="82577" y="17618"/>
                </a:lnTo>
                <a:lnTo>
                  <a:pt x="82735" y="17548"/>
                </a:lnTo>
                <a:lnTo>
                  <a:pt x="82894" y="17460"/>
                </a:lnTo>
                <a:lnTo>
                  <a:pt x="83052" y="17354"/>
                </a:lnTo>
                <a:lnTo>
                  <a:pt x="83176" y="17230"/>
                </a:lnTo>
                <a:lnTo>
                  <a:pt x="83317" y="17090"/>
                </a:lnTo>
                <a:lnTo>
                  <a:pt x="83387" y="16984"/>
                </a:lnTo>
                <a:lnTo>
                  <a:pt x="83440" y="16861"/>
                </a:lnTo>
                <a:lnTo>
                  <a:pt x="83493" y="16755"/>
                </a:lnTo>
                <a:lnTo>
                  <a:pt x="83510" y="16631"/>
                </a:lnTo>
                <a:lnTo>
                  <a:pt x="83528" y="16508"/>
                </a:lnTo>
                <a:lnTo>
                  <a:pt x="83510" y="16385"/>
                </a:lnTo>
                <a:lnTo>
                  <a:pt x="83493" y="16261"/>
                </a:lnTo>
                <a:lnTo>
                  <a:pt x="83458" y="16121"/>
                </a:lnTo>
                <a:lnTo>
                  <a:pt x="83387" y="15962"/>
                </a:lnTo>
                <a:lnTo>
                  <a:pt x="83281" y="15803"/>
                </a:lnTo>
                <a:lnTo>
                  <a:pt x="83176" y="15645"/>
                </a:lnTo>
                <a:lnTo>
                  <a:pt x="83052" y="15504"/>
                </a:lnTo>
                <a:lnTo>
                  <a:pt x="82982" y="15416"/>
                </a:lnTo>
                <a:lnTo>
                  <a:pt x="82911" y="15328"/>
                </a:lnTo>
                <a:lnTo>
                  <a:pt x="82841" y="15204"/>
                </a:lnTo>
                <a:lnTo>
                  <a:pt x="82753" y="15116"/>
                </a:lnTo>
                <a:lnTo>
                  <a:pt x="82665" y="15063"/>
                </a:lnTo>
                <a:lnTo>
                  <a:pt x="82541" y="15011"/>
                </a:lnTo>
                <a:lnTo>
                  <a:pt x="81907" y="14782"/>
                </a:lnTo>
                <a:lnTo>
                  <a:pt x="81731" y="14729"/>
                </a:lnTo>
                <a:lnTo>
                  <a:pt x="81555" y="14693"/>
                </a:lnTo>
                <a:lnTo>
                  <a:pt x="81379" y="14676"/>
                </a:lnTo>
                <a:lnTo>
                  <a:pt x="81202" y="14693"/>
                </a:lnTo>
                <a:lnTo>
                  <a:pt x="81114" y="14693"/>
                </a:lnTo>
                <a:lnTo>
                  <a:pt x="81044" y="14676"/>
                </a:lnTo>
                <a:lnTo>
                  <a:pt x="80973" y="14658"/>
                </a:lnTo>
                <a:lnTo>
                  <a:pt x="80903" y="14623"/>
                </a:lnTo>
                <a:lnTo>
                  <a:pt x="80850" y="14588"/>
                </a:lnTo>
                <a:lnTo>
                  <a:pt x="80797" y="14535"/>
                </a:lnTo>
                <a:lnTo>
                  <a:pt x="80691" y="14412"/>
                </a:lnTo>
                <a:lnTo>
                  <a:pt x="80551" y="14200"/>
                </a:lnTo>
                <a:lnTo>
                  <a:pt x="80410" y="13989"/>
                </a:lnTo>
                <a:lnTo>
                  <a:pt x="80251" y="13795"/>
                </a:lnTo>
                <a:lnTo>
                  <a:pt x="80075" y="13601"/>
                </a:lnTo>
                <a:lnTo>
                  <a:pt x="79899" y="13407"/>
                </a:lnTo>
                <a:lnTo>
                  <a:pt x="79722" y="13231"/>
                </a:lnTo>
                <a:lnTo>
                  <a:pt x="79335" y="12896"/>
                </a:lnTo>
                <a:lnTo>
                  <a:pt x="79176" y="12755"/>
                </a:lnTo>
                <a:lnTo>
                  <a:pt x="79053" y="12597"/>
                </a:lnTo>
                <a:lnTo>
                  <a:pt x="78930" y="12438"/>
                </a:lnTo>
                <a:lnTo>
                  <a:pt x="78824" y="12245"/>
                </a:lnTo>
                <a:lnTo>
                  <a:pt x="79000" y="12139"/>
                </a:lnTo>
                <a:lnTo>
                  <a:pt x="79176" y="12051"/>
                </a:lnTo>
                <a:lnTo>
                  <a:pt x="79370" y="11980"/>
                </a:lnTo>
                <a:lnTo>
                  <a:pt x="79564" y="11927"/>
                </a:lnTo>
                <a:lnTo>
                  <a:pt x="79758" y="11892"/>
                </a:lnTo>
                <a:lnTo>
                  <a:pt x="79952" y="11875"/>
                </a:lnTo>
                <a:lnTo>
                  <a:pt x="80128" y="11892"/>
                </a:lnTo>
                <a:lnTo>
                  <a:pt x="80321" y="11945"/>
                </a:lnTo>
                <a:lnTo>
                  <a:pt x="80498" y="11998"/>
                </a:lnTo>
                <a:lnTo>
                  <a:pt x="80656" y="12033"/>
                </a:lnTo>
                <a:lnTo>
                  <a:pt x="80832" y="12051"/>
                </a:lnTo>
                <a:lnTo>
                  <a:pt x="81009" y="12068"/>
                </a:lnTo>
                <a:lnTo>
                  <a:pt x="81343" y="12051"/>
                </a:lnTo>
                <a:lnTo>
                  <a:pt x="81696" y="12033"/>
                </a:lnTo>
                <a:lnTo>
                  <a:pt x="81819" y="12016"/>
                </a:lnTo>
                <a:lnTo>
                  <a:pt x="81872" y="11980"/>
                </a:lnTo>
                <a:lnTo>
                  <a:pt x="81925" y="11945"/>
                </a:lnTo>
                <a:lnTo>
                  <a:pt x="81995" y="11857"/>
                </a:lnTo>
                <a:lnTo>
                  <a:pt x="82048" y="11734"/>
                </a:lnTo>
                <a:lnTo>
                  <a:pt x="82083" y="11522"/>
                </a:lnTo>
                <a:lnTo>
                  <a:pt x="82101" y="11293"/>
                </a:lnTo>
                <a:lnTo>
                  <a:pt x="82083" y="11082"/>
                </a:lnTo>
                <a:lnTo>
                  <a:pt x="82030" y="10870"/>
                </a:lnTo>
                <a:lnTo>
                  <a:pt x="81960" y="10712"/>
                </a:lnTo>
                <a:lnTo>
                  <a:pt x="81872" y="10571"/>
                </a:lnTo>
                <a:lnTo>
                  <a:pt x="81766" y="10483"/>
                </a:lnTo>
                <a:lnTo>
                  <a:pt x="81625" y="10412"/>
                </a:lnTo>
                <a:lnTo>
                  <a:pt x="81484" y="10395"/>
                </a:lnTo>
                <a:lnTo>
                  <a:pt x="81343" y="10395"/>
                </a:lnTo>
                <a:lnTo>
                  <a:pt x="81185" y="10448"/>
                </a:lnTo>
                <a:lnTo>
                  <a:pt x="81044" y="10536"/>
                </a:lnTo>
                <a:lnTo>
                  <a:pt x="80885" y="10677"/>
                </a:lnTo>
                <a:lnTo>
                  <a:pt x="80762" y="10818"/>
                </a:lnTo>
                <a:lnTo>
                  <a:pt x="80639" y="10976"/>
                </a:lnTo>
                <a:lnTo>
                  <a:pt x="80498" y="11117"/>
                </a:lnTo>
                <a:lnTo>
                  <a:pt x="80339" y="11240"/>
                </a:lnTo>
                <a:lnTo>
                  <a:pt x="80181" y="11346"/>
                </a:lnTo>
                <a:lnTo>
                  <a:pt x="80022" y="11434"/>
                </a:lnTo>
                <a:lnTo>
                  <a:pt x="79846" y="11505"/>
                </a:lnTo>
                <a:lnTo>
                  <a:pt x="79652" y="11575"/>
                </a:lnTo>
                <a:lnTo>
                  <a:pt x="79458" y="11610"/>
                </a:lnTo>
                <a:lnTo>
                  <a:pt x="78771" y="11734"/>
                </a:lnTo>
                <a:lnTo>
                  <a:pt x="78066" y="11857"/>
                </a:lnTo>
                <a:lnTo>
                  <a:pt x="77749" y="11892"/>
                </a:lnTo>
                <a:lnTo>
                  <a:pt x="77450" y="11910"/>
                </a:lnTo>
                <a:lnTo>
                  <a:pt x="77133" y="11927"/>
                </a:lnTo>
                <a:lnTo>
                  <a:pt x="76815" y="11892"/>
                </a:lnTo>
                <a:lnTo>
                  <a:pt x="76375" y="11839"/>
                </a:lnTo>
                <a:lnTo>
                  <a:pt x="75952" y="11804"/>
                </a:lnTo>
                <a:lnTo>
                  <a:pt x="74067" y="11628"/>
                </a:lnTo>
                <a:lnTo>
                  <a:pt x="73398" y="11575"/>
                </a:lnTo>
                <a:lnTo>
                  <a:pt x="72746" y="11540"/>
                </a:lnTo>
                <a:lnTo>
                  <a:pt x="71865" y="11540"/>
                </a:lnTo>
                <a:lnTo>
                  <a:pt x="71424" y="11593"/>
                </a:lnTo>
                <a:lnTo>
                  <a:pt x="71001" y="11663"/>
                </a:lnTo>
                <a:lnTo>
                  <a:pt x="70896" y="11681"/>
                </a:lnTo>
                <a:lnTo>
                  <a:pt x="70843" y="11681"/>
                </a:lnTo>
                <a:lnTo>
                  <a:pt x="70790" y="11646"/>
                </a:lnTo>
                <a:lnTo>
                  <a:pt x="70790" y="11593"/>
                </a:lnTo>
                <a:lnTo>
                  <a:pt x="70808" y="11575"/>
                </a:lnTo>
                <a:lnTo>
                  <a:pt x="71689" y="10729"/>
                </a:lnTo>
                <a:lnTo>
                  <a:pt x="71777" y="10677"/>
                </a:lnTo>
                <a:lnTo>
                  <a:pt x="71865" y="10641"/>
                </a:lnTo>
                <a:lnTo>
                  <a:pt x="72006" y="10606"/>
                </a:lnTo>
                <a:lnTo>
                  <a:pt x="72111" y="10536"/>
                </a:lnTo>
                <a:lnTo>
                  <a:pt x="72199" y="10430"/>
                </a:lnTo>
                <a:lnTo>
                  <a:pt x="72288" y="10324"/>
                </a:lnTo>
                <a:lnTo>
                  <a:pt x="72358" y="10201"/>
                </a:lnTo>
                <a:lnTo>
                  <a:pt x="72411" y="10148"/>
                </a:lnTo>
                <a:lnTo>
                  <a:pt x="72464" y="10130"/>
                </a:lnTo>
                <a:lnTo>
                  <a:pt x="72499" y="10113"/>
                </a:lnTo>
                <a:lnTo>
                  <a:pt x="72534" y="10218"/>
                </a:lnTo>
                <a:lnTo>
                  <a:pt x="72552" y="10254"/>
                </a:lnTo>
                <a:lnTo>
                  <a:pt x="72534" y="10307"/>
                </a:lnTo>
                <a:lnTo>
                  <a:pt x="72499" y="10430"/>
                </a:lnTo>
                <a:lnTo>
                  <a:pt x="72446" y="10553"/>
                </a:lnTo>
                <a:lnTo>
                  <a:pt x="72429" y="10641"/>
                </a:lnTo>
                <a:lnTo>
                  <a:pt x="72429" y="10747"/>
                </a:lnTo>
                <a:lnTo>
                  <a:pt x="72922" y="10835"/>
                </a:lnTo>
                <a:lnTo>
                  <a:pt x="72975" y="10818"/>
                </a:lnTo>
                <a:lnTo>
                  <a:pt x="73045" y="10800"/>
                </a:lnTo>
                <a:lnTo>
                  <a:pt x="73292" y="10659"/>
                </a:lnTo>
                <a:lnTo>
                  <a:pt x="73398" y="10571"/>
                </a:lnTo>
                <a:lnTo>
                  <a:pt x="73503" y="10483"/>
                </a:lnTo>
                <a:lnTo>
                  <a:pt x="73574" y="10377"/>
                </a:lnTo>
                <a:lnTo>
                  <a:pt x="73662" y="10271"/>
                </a:lnTo>
                <a:lnTo>
                  <a:pt x="73697" y="10130"/>
                </a:lnTo>
                <a:lnTo>
                  <a:pt x="73732" y="9989"/>
                </a:lnTo>
                <a:lnTo>
                  <a:pt x="73750" y="9972"/>
                </a:lnTo>
                <a:lnTo>
                  <a:pt x="73785" y="9937"/>
                </a:lnTo>
                <a:lnTo>
                  <a:pt x="74032" y="10095"/>
                </a:lnTo>
                <a:lnTo>
                  <a:pt x="74173" y="10166"/>
                </a:lnTo>
                <a:lnTo>
                  <a:pt x="74314" y="10218"/>
                </a:lnTo>
                <a:lnTo>
                  <a:pt x="74455" y="10236"/>
                </a:lnTo>
                <a:lnTo>
                  <a:pt x="74613" y="10201"/>
                </a:lnTo>
                <a:lnTo>
                  <a:pt x="75529" y="9972"/>
                </a:lnTo>
                <a:lnTo>
                  <a:pt x="75600" y="9937"/>
                </a:lnTo>
                <a:lnTo>
                  <a:pt x="75670" y="9884"/>
                </a:lnTo>
                <a:lnTo>
                  <a:pt x="74737" y="8862"/>
                </a:lnTo>
                <a:lnTo>
                  <a:pt x="75142" y="8492"/>
                </a:lnTo>
                <a:lnTo>
                  <a:pt x="75529" y="8140"/>
                </a:lnTo>
                <a:lnTo>
                  <a:pt x="75688" y="7946"/>
                </a:lnTo>
                <a:lnTo>
                  <a:pt x="75864" y="7717"/>
                </a:lnTo>
                <a:lnTo>
                  <a:pt x="76023" y="7470"/>
                </a:lnTo>
                <a:lnTo>
                  <a:pt x="76146" y="7259"/>
                </a:lnTo>
                <a:lnTo>
                  <a:pt x="76040" y="7153"/>
                </a:lnTo>
                <a:lnTo>
                  <a:pt x="75935" y="7082"/>
                </a:lnTo>
                <a:lnTo>
                  <a:pt x="75811" y="7030"/>
                </a:lnTo>
                <a:lnTo>
                  <a:pt x="75688" y="6994"/>
                </a:lnTo>
                <a:lnTo>
                  <a:pt x="75406" y="6959"/>
                </a:lnTo>
                <a:lnTo>
                  <a:pt x="75142" y="6942"/>
                </a:lnTo>
                <a:lnTo>
                  <a:pt x="74860" y="6959"/>
                </a:lnTo>
                <a:lnTo>
                  <a:pt x="74578" y="6994"/>
                </a:lnTo>
                <a:lnTo>
                  <a:pt x="74455" y="7047"/>
                </a:lnTo>
                <a:lnTo>
                  <a:pt x="74331" y="7082"/>
                </a:lnTo>
                <a:lnTo>
                  <a:pt x="74067" y="7188"/>
                </a:lnTo>
                <a:lnTo>
                  <a:pt x="73574" y="6589"/>
                </a:lnTo>
                <a:lnTo>
                  <a:pt x="73503" y="6501"/>
                </a:lnTo>
                <a:lnTo>
                  <a:pt x="73468" y="6395"/>
                </a:lnTo>
                <a:lnTo>
                  <a:pt x="73433" y="6272"/>
                </a:lnTo>
                <a:lnTo>
                  <a:pt x="73450" y="6149"/>
                </a:lnTo>
                <a:lnTo>
                  <a:pt x="73450" y="6043"/>
                </a:lnTo>
                <a:lnTo>
                  <a:pt x="73433" y="5902"/>
                </a:lnTo>
                <a:lnTo>
                  <a:pt x="73345" y="5955"/>
                </a:lnTo>
                <a:lnTo>
                  <a:pt x="73257" y="5990"/>
                </a:lnTo>
                <a:lnTo>
                  <a:pt x="73133" y="6078"/>
                </a:lnTo>
                <a:lnTo>
                  <a:pt x="73028" y="6184"/>
                </a:lnTo>
                <a:lnTo>
                  <a:pt x="72816" y="6431"/>
                </a:lnTo>
                <a:lnTo>
                  <a:pt x="72693" y="6607"/>
                </a:lnTo>
                <a:lnTo>
                  <a:pt x="72658" y="6695"/>
                </a:lnTo>
                <a:lnTo>
                  <a:pt x="72622" y="6783"/>
                </a:lnTo>
                <a:lnTo>
                  <a:pt x="72587" y="6977"/>
                </a:lnTo>
                <a:lnTo>
                  <a:pt x="72587" y="7188"/>
                </a:lnTo>
                <a:lnTo>
                  <a:pt x="72605" y="7382"/>
                </a:lnTo>
                <a:lnTo>
                  <a:pt x="72605" y="7488"/>
                </a:lnTo>
                <a:lnTo>
                  <a:pt x="72605" y="7593"/>
                </a:lnTo>
                <a:lnTo>
                  <a:pt x="72429" y="7629"/>
                </a:lnTo>
                <a:lnTo>
                  <a:pt x="72217" y="7681"/>
                </a:lnTo>
                <a:lnTo>
                  <a:pt x="72006" y="7734"/>
                </a:lnTo>
                <a:lnTo>
                  <a:pt x="71794" y="7822"/>
                </a:lnTo>
                <a:lnTo>
                  <a:pt x="71600" y="7928"/>
                </a:lnTo>
                <a:lnTo>
                  <a:pt x="71371" y="8104"/>
                </a:lnTo>
                <a:lnTo>
                  <a:pt x="71248" y="8175"/>
                </a:lnTo>
                <a:lnTo>
                  <a:pt x="71125" y="8228"/>
                </a:lnTo>
                <a:lnTo>
                  <a:pt x="71072" y="8245"/>
                </a:lnTo>
                <a:lnTo>
                  <a:pt x="71037" y="8298"/>
                </a:lnTo>
                <a:lnTo>
                  <a:pt x="71037" y="8351"/>
                </a:lnTo>
                <a:lnTo>
                  <a:pt x="71054" y="8421"/>
                </a:lnTo>
                <a:lnTo>
                  <a:pt x="71107" y="8510"/>
                </a:lnTo>
                <a:lnTo>
                  <a:pt x="71178" y="8580"/>
                </a:lnTo>
                <a:lnTo>
                  <a:pt x="71266" y="8633"/>
                </a:lnTo>
                <a:lnTo>
                  <a:pt x="71371" y="8668"/>
                </a:lnTo>
                <a:lnTo>
                  <a:pt x="71530" y="8721"/>
                </a:lnTo>
                <a:lnTo>
                  <a:pt x="71689" y="8791"/>
                </a:lnTo>
                <a:lnTo>
                  <a:pt x="71830" y="8880"/>
                </a:lnTo>
                <a:lnTo>
                  <a:pt x="71953" y="8968"/>
                </a:lnTo>
                <a:lnTo>
                  <a:pt x="72217" y="9179"/>
                </a:lnTo>
                <a:lnTo>
                  <a:pt x="72481" y="9390"/>
                </a:lnTo>
                <a:lnTo>
                  <a:pt x="72358" y="9672"/>
                </a:lnTo>
                <a:lnTo>
                  <a:pt x="72288" y="9813"/>
                </a:lnTo>
                <a:lnTo>
                  <a:pt x="72199" y="9937"/>
                </a:lnTo>
                <a:lnTo>
                  <a:pt x="72111" y="10060"/>
                </a:lnTo>
                <a:lnTo>
                  <a:pt x="72006" y="10166"/>
                </a:lnTo>
                <a:lnTo>
                  <a:pt x="71900" y="10271"/>
                </a:lnTo>
                <a:lnTo>
                  <a:pt x="71777" y="10359"/>
                </a:lnTo>
                <a:lnTo>
                  <a:pt x="71530" y="10536"/>
                </a:lnTo>
                <a:lnTo>
                  <a:pt x="71301" y="10729"/>
                </a:lnTo>
                <a:lnTo>
                  <a:pt x="71072" y="10941"/>
                </a:lnTo>
                <a:lnTo>
                  <a:pt x="70861" y="11170"/>
                </a:lnTo>
                <a:lnTo>
                  <a:pt x="70755" y="11293"/>
                </a:lnTo>
                <a:lnTo>
                  <a:pt x="70631" y="11417"/>
                </a:lnTo>
                <a:lnTo>
                  <a:pt x="70367" y="11628"/>
                </a:lnTo>
                <a:lnTo>
                  <a:pt x="70085" y="11804"/>
                </a:lnTo>
                <a:lnTo>
                  <a:pt x="69768" y="11945"/>
                </a:lnTo>
                <a:lnTo>
                  <a:pt x="69522" y="12033"/>
                </a:lnTo>
                <a:lnTo>
                  <a:pt x="69275" y="12121"/>
                </a:lnTo>
                <a:lnTo>
                  <a:pt x="69011" y="12192"/>
                </a:lnTo>
                <a:lnTo>
                  <a:pt x="68746" y="12245"/>
                </a:lnTo>
                <a:lnTo>
                  <a:pt x="68500" y="12297"/>
                </a:lnTo>
                <a:lnTo>
                  <a:pt x="68235" y="12315"/>
                </a:lnTo>
                <a:lnTo>
                  <a:pt x="67971" y="12350"/>
                </a:lnTo>
                <a:lnTo>
                  <a:pt x="67689" y="12350"/>
                </a:lnTo>
                <a:lnTo>
                  <a:pt x="67566" y="12333"/>
                </a:lnTo>
                <a:lnTo>
                  <a:pt x="67566" y="12262"/>
                </a:lnTo>
                <a:lnTo>
                  <a:pt x="67566" y="12192"/>
                </a:lnTo>
                <a:lnTo>
                  <a:pt x="67601" y="12121"/>
                </a:lnTo>
                <a:lnTo>
                  <a:pt x="67636" y="12086"/>
                </a:lnTo>
                <a:lnTo>
                  <a:pt x="67689" y="12051"/>
                </a:lnTo>
                <a:lnTo>
                  <a:pt x="67742" y="12033"/>
                </a:lnTo>
                <a:lnTo>
                  <a:pt x="67848" y="11998"/>
                </a:lnTo>
                <a:lnTo>
                  <a:pt x="67936" y="11980"/>
                </a:lnTo>
                <a:lnTo>
                  <a:pt x="68024" y="11980"/>
                </a:lnTo>
                <a:lnTo>
                  <a:pt x="68323" y="11945"/>
                </a:lnTo>
                <a:lnTo>
                  <a:pt x="68482" y="11892"/>
                </a:lnTo>
                <a:lnTo>
                  <a:pt x="68623" y="11857"/>
                </a:lnTo>
                <a:lnTo>
                  <a:pt x="68746" y="11787"/>
                </a:lnTo>
                <a:lnTo>
                  <a:pt x="68887" y="11716"/>
                </a:lnTo>
                <a:lnTo>
                  <a:pt x="69011" y="11646"/>
                </a:lnTo>
                <a:lnTo>
                  <a:pt x="69134" y="11540"/>
                </a:lnTo>
                <a:lnTo>
                  <a:pt x="69275" y="11399"/>
                </a:lnTo>
                <a:lnTo>
                  <a:pt x="69416" y="11258"/>
                </a:lnTo>
                <a:lnTo>
                  <a:pt x="69539" y="11117"/>
                </a:lnTo>
                <a:lnTo>
                  <a:pt x="69645" y="10958"/>
                </a:lnTo>
                <a:lnTo>
                  <a:pt x="69733" y="10782"/>
                </a:lnTo>
                <a:lnTo>
                  <a:pt x="69821" y="10624"/>
                </a:lnTo>
                <a:lnTo>
                  <a:pt x="69892" y="10430"/>
                </a:lnTo>
                <a:lnTo>
                  <a:pt x="69944" y="10236"/>
                </a:lnTo>
                <a:lnTo>
                  <a:pt x="69997" y="9884"/>
                </a:lnTo>
                <a:lnTo>
                  <a:pt x="70050" y="9549"/>
                </a:lnTo>
                <a:lnTo>
                  <a:pt x="70085" y="9197"/>
                </a:lnTo>
                <a:lnTo>
                  <a:pt x="70085" y="8827"/>
                </a:lnTo>
                <a:lnTo>
                  <a:pt x="70085" y="8369"/>
                </a:lnTo>
                <a:lnTo>
                  <a:pt x="70103" y="8140"/>
                </a:lnTo>
                <a:lnTo>
                  <a:pt x="70138" y="7911"/>
                </a:lnTo>
                <a:lnTo>
                  <a:pt x="70173" y="7681"/>
                </a:lnTo>
                <a:lnTo>
                  <a:pt x="70226" y="7452"/>
                </a:lnTo>
                <a:lnTo>
                  <a:pt x="70297" y="7241"/>
                </a:lnTo>
                <a:lnTo>
                  <a:pt x="70385" y="7012"/>
                </a:lnTo>
                <a:lnTo>
                  <a:pt x="70402" y="6977"/>
                </a:lnTo>
                <a:lnTo>
                  <a:pt x="70402" y="6924"/>
                </a:lnTo>
                <a:lnTo>
                  <a:pt x="70402" y="6871"/>
                </a:lnTo>
                <a:lnTo>
                  <a:pt x="70367" y="6818"/>
                </a:lnTo>
                <a:lnTo>
                  <a:pt x="70209" y="6818"/>
                </a:lnTo>
                <a:lnTo>
                  <a:pt x="69786" y="7012"/>
                </a:lnTo>
                <a:lnTo>
                  <a:pt x="69363" y="7206"/>
                </a:lnTo>
                <a:lnTo>
                  <a:pt x="68958" y="7435"/>
                </a:lnTo>
                <a:lnTo>
                  <a:pt x="68764" y="7558"/>
                </a:lnTo>
                <a:lnTo>
                  <a:pt x="68570" y="7681"/>
                </a:lnTo>
                <a:lnTo>
                  <a:pt x="68394" y="7840"/>
                </a:lnTo>
                <a:lnTo>
                  <a:pt x="68218" y="7981"/>
                </a:lnTo>
                <a:lnTo>
                  <a:pt x="68042" y="8157"/>
                </a:lnTo>
                <a:lnTo>
                  <a:pt x="67901" y="8316"/>
                </a:lnTo>
                <a:lnTo>
                  <a:pt x="67760" y="8510"/>
                </a:lnTo>
                <a:lnTo>
                  <a:pt x="67619" y="8686"/>
                </a:lnTo>
                <a:lnTo>
                  <a:pt x="67513" y="8897"/>
                </a:lnTo>
                <a:lnTo>
                  <a:pt x="67407" y="9109"/>
                </a:lnTo>
                <a:lnTo>
                  <a:pt x="67319" y="9320"/>
                </a:lnTo>
                <a:lnTo>
                  <a:pt x="67249" y="9549"/>
                </a:lnTo>
                <a:lnTo>
                  <a:pt x="67196" y="9778"/>
                </a:lnTo>
                <a:lnTo>
                  <a:pt x="67178" y="10007"/>
                </a:lnTo>
                <a:lnTo>
                  <a:pt x="67161" y="10236"/>
                </a:lnTo>
                <a:lnTo>
                  <a:pt x="67161" y="10465"/>
                </a:lnTo>
                <a:lnTo>
                  <a:pt x="67178" y="10694"/>
                </a:lnTo>
                <a:lnTo>
                  <a:pt x="67196" y="10923"/>
                </a:lnTo>
                <a:lnTo>
                  <a:pt x="67231" y="11135"/>
                </a:lnTo>
                <a:lnTo>
                  <a:pt x="67249" y="11328"/>
                </a:lnTo>
                <a:lnTo>
                  <a:pt x="67231" y="11522"/>
                </a:lnTo>
                <a:lnTo>
                  <a:pt x="67196" y="11716"/>
                </a:lnTo>
                <a:lnTo>
                  <a:pt x="67125" y="11875"/>
                </a:lnTo>
                <a:lnTo>
                  <a:pt x="67037" y="12033"/>
                </a:lnTo>
                <a:lnTo>
                  <a:pt x="66914" y="12156"/>
                </a:lnTo>
                <a:lnTo>
                  <a:pt x="66773" y="12262"/>
                </a:lnTo>
                <a:lnTo>
                  <a:pt x="66615" y="12350"/>
                </a:lnTo>
                <a:lnTo>
                  <a:pt x="66421" y="12421"/>
                </a:lnTo>
                <a:lnTo>
                  <a:pt x="66139" y="12491"/>
                </a:lnTo>
                <a:lnTo>
                  <a:pt x="65875" y="12579"/>
                </a:lnTo>
                <a:lnTo>
                  <a:pt x="65610" y="12685"/>
                </a:lnTo>
                <a:lnTo>
                  <a:pt x="65346" y="12791"/>
                </a:lnTo>
                <a:lnTo>
                  <a:pt x="64888" y="12985"/>
                </a:lnTo>
                <a:lnTo>
                  <a:pt x="64430" y="13143"/>
                </a:lnTo>
                <a:lnTo>
                  <a:pt x="63954" y="13284"/>
                </a:lnTo>
                <a:lnTo>
                  <a:pt x="63478" y="13425"/>
                </a:lnTo>
                <a:lnTo>
                  <a:pt x="63373" y="13443"/>
                </a:lnTo>
                <a:lnTo>
                  <a:pt x="63320" y="13443"/>
                </a:lnTo>
                <a:lnTo>
                  <a:pt x="63249" y="13425"/>
                </a:lnTo>
                <a:lnTo>
                  <a:pt x="63249" y="13372"/>
                </a:lnTo>
                <a:lnTo>
                  <a:pt x="63249" y="13302"/>
                </a:lnTo>
                <a:lnTo>
                  <a:pt x="63514" y="12227"/>
                </a:lnTo>
                <a:lnTo>
                  <a:pt x="63619" y="11910"/>
                </a:lnTo>
                <a:lnTo>
                  <a:pt x="63725" y="11593"/>
                </a:lnTo>
                <a:lnTo>
                  <a:pt x="63848" y="11293"/>
                </a:lnTo>
                <a:lnTo>
                  <a:pt x="64025" y="11011"/>
                </a:lnTo>
                <a:lnTo>
                  <a:pt x="64025" y="10958"/>
                </a:lnTo>
                <a:lnTo>
                  <a:pt x="64042" y="10906"/>
                </a:lnTo>
                <a:lnTo>
                  <a:pt x="63919" y="10835"/>
                </a:lnTo>
                <a:lnTo>
                  <a:pt x="63778" y="10782"/>
                </a:lnTo>
                <a:lnTo>
                  <a:pt x="63637" y="10747"/>
                </a:lnTo>
                <a:lnTo>
                  <a:pt x="63496" y="10729"/>
                </a:lnTo>
                <a:lnTo>
                  <a:pt x="63091" y="10677"/>
                </a:lnTo>
                <a:lnTo>
                  <a:pt x="62703" y="10624"/>
                </a:lnTo>
                <a:lnTo>
                  <a:pt x="62421" y="10606"/>
                </a:lnTo>
                <a:lnTo>
                  <a:pt x="61875" y="10606"/>
                </a:lnTo>
                <a:lnTo>
                  <a:pt x="61611" y="10624"/>
                </a:lnTo>
                <a:lnTo>
                  <a:pt x="61347" y="10659"/>
                </a:lnTo>
                <a:lnTo>
                  <a:pt x="61082" y="10694"/>
                </a:lnTo>
                <a:lnTo>
                  <a:pt x="60818" y="10765"/>
                </a:lnTo>
                <a:lnTo>
                  <a:pt x="60554" y="10835"/>
                </a:lnTo>
                <a:lnTo>
                  <a:pt x="59832" y="11047"/>
                </a:lnTo>
                <a:lnTo>
                  <a:pt x="59109" y="11293"/>
                </a:lnTo>
                <a:lnTo>
                  <a:pt x="59039" y="11311"/>
                </a:lnTo>
                <a:lnTo>
                  <a:pt x="58986" y="11311"/>
                </a:lnTo>
                <a:lnTo>
                  <a:pt x="58951" y="11258"/>
                </a:lnTo>
                <a:lnTo>
                  <a:pt x="59021" y="10818"/>
                </a:lnTo>
                <a:lnTo>
                  <a:pt x="59109" y="10289"/>
                </a:lnTo>
                <a:lnTo>
                  <a:pt x="59144" y="10025"/>
                </a:lnTo>
                <a:lnTo>
                  <a:pt x="59180" y="9743"/>
                </a:lnTo>
                <a:lnTo>
                  <a:pt x="59180" y="9567"/>
                </a:lnTo>
                <a:lnTo>
                  <a:pt x="59180" y="9373"/>
                </a:lnTo>
                <a:lnTo>
                  <a:pt x="59144" y="9003"/>
                </a:lnTo>
                <a:lnTo>
                  <a:pt x="59127" y="8897"/>
                </a:lnTo>
                <a:lnTo>
                  <a:pt x="59144" y="8791"/>
                </a:lnTo>
                <a:lnTo>
                  <a:pt x="59162" y="8686"/>
                </a:lnTo>
                <a:lnTo>
                  <a:pt x="59215" y="8580"/>
                </a:lnTo>
                <a:lnTo>
                  <a:pt x="59268" y="8510"/>
                </a:lnTo>
                <a:lnTo>
                  <a:pt x="59321" y="8439"/>
                </a:lnTo>
                <a:lnTo>
                  <a:pt x="59409" y="8386"/>
                </a:lnTo>
                <a:lnTo>
                  <a:pt x="59514" y="8351"/>
                </a:lnTo>
                <a:lnTo>
                  <a:pt x="59514" y="8457"/>
                </a:lnTo>
                <a:lnTo>
                  <a:pt x="59497" y="8545"/>
                </a:lnTo>
                <a:lnTo>
                  <a:pt x="59444" y="8721"/>
                </a:lnTo>
                <a:lnTo>
                  <a:pt x="59391" y="8897"/>
                </a:lnTo>
                <a:lnTo>
                  <a:pt x="59373" y="9091"/>
                </a:lnTo>
                <a:lnTo>
                  <a:pt x="59373" y="9267"/>
                </a:lnTo>
                <a:lnTo>
                  <a:pt x="59391" y="9461"/>
                </a:lnTo>
                <a:lnTo>
                  <a:pt x="59444" y="9760"/>
                </a:lnTo>
                <a:lnTo>
                  <a:pt x="59514" y="10042"/>
                </a:lnTo>
                <a:lnTo>
                  <a:pt x="59620" y="10342"/>
                </a:lnTo>
                <a:lnTo>
                  <a:pt x="59726" y="10624"/>
                </a:lnTo>
                <a:lnTo>
                  <a:pt x="59814" y="10782"/>
                </a:lnTo>
                <a:lnTo>
                  <a:pt x="59884" y="10853"/>
                </a:lnTo>
                <a:lnTo>
                  <a:pt x="59955" y="10923"/>
                </a:lnTo>
                <a:lnTo>
                  <a:pt x="60237" y="10641"/>
                </a:lnTo>
                <a:lnTo>
                  <a:pt x="60378" y="10518"/>
                </a:lnTo>
                <a:lnTo>
                  <a:pt x="60501" y="10395"/>
                </a:lnTo>
                <a:lnTo>
                  <a:pt x="60660" y="10307"/>
                </a:lnTo>
                <a:lnTo>
                  <a:pt x="60818" y="10218"/>
                </a:lnTo>
                <a:lnTo>
                  <a:pt x="61047" y="10130"/>
                </a:lnTo>
                <a:lnTo>
                  <a:pt x="61294" y="10042"/>
                </a:lnTo>
                <a:lnTo>
                  <a:pt x="61629" y="9919"/>
                </a:lnTo>
                <a:lnTo>
                  <a:pt x="61963" y="9831"/>
                </a:lnTo>
                <a:lnTo>
                  <a:pt x="62069" y="9796"/>
                </a:lnTo>
                <a:lnTo>
                  <a:pt x="62175" y="9743"/>
                </a:lnTo>
                <a:lnTo>
                  <a:pt x="62263" y="9690"/>
                </a:lnTo>
                <a:lnTo>
                  <a:pt x="62351" y="9619"/>
                </a:lnTo>
                <a:lnTo>
                  <a:pt x="62421" y="9549"/>
                </a:lnTo>
                <a:lnTo>
                  <a:pt x="62492" y="9461"/>
                </a:lnTo>
                <a:lnTo>
                  <a:pt x="62545" y="9373"/>
                </a:lnTo>
                <a:lnTo>
                  <a:pt x="62598" y="9267"/>
                </a:lnTo>
                <a:lnTo>
                  <a:pt x="62703" y="9056"/>
                </a:lnTo>
                <a:lnTo>
                  <a:pt x="62756" y="8985"/>
                </a:lnTo>
                <a:lnTo>
                  <a:pt x="62809" y="8897"/>
                </a:lnTo>
                <a:lnTo>
                  <a:pt x="62985" y="9267"/>
                </a:lnTo>
                <a:lnTo>
                  <a:pt x="63126" y="9567"/>
                </a:lnTo>
                <a:lnTo>
                  <a:pt x="63285" y="9831"/>
                </a:lnTo>
                <a:lnTo>
                  <a:pt x="63478" y="10095"/>
                </a:lnTo>
                <a:lnTo>
                  <a:pt x="63690" y="10342"/>
                </a:lnTo>
                <a:lnTo>
                  <a:pt x="63901" y="10553"/>
                </a:lnTo>
                <a:lnTo>
                  <a:pt x="64148" y="10765"/>
                </a:lnTo>
                <a:lnTo>
                  <a:pt x="64412" y="10958"/>
                </a:lnTo>
                <a:lnTo>
                  <a:pt x="64694" y="11117"/>
                </a:lnTo>
                <a:lnTo>
                  <a:pt x="64888" y="11223"/>
                </a:lnTo>
                <a:lnTo>
                  <a:pt x="65099" y="11311"/>
                </a:lnTo>
                <a:lnTo>
                  <a:pt x="65311" y="11381"/>
                </a:lnTo>
                <a:lnTo>
                  <a:pt x="65522" y="11417"/>
                </a:lnTo>
                <a:lnTo>
                  <a:pt x="65734" y="11434"/>
                </a:lnTo>
                <a:lnTo>
                  <a:pt x="65945" y="11434"/>
                </a:lnTo>
                <a:lnTo>
                  <a:pt x="66174" y="11417"/>
                </a:lnTo>
                <a:lnTo>
                  <a:pt x="66385" y="11381"/>
                </a:lnTo>
                <a:lnTo>
                  <a:pt x="66509" y="11346"/>
                </a:lnTo>
                <a:lnTo>
                  <a:pt x="66632" y="11293"/>
                </a:lnTo>
                <a:lnTo>
                  <a:pt x="66615" y="11099"/>
                </a:lnTo>
                <a:lnTo>
                  <a:pt x="66562" y="10765"/>
                </a:lnTo>
                <a:lnTo>
                  <a:pt x="66509" y="10430"/>
                </a:lnTo>
                <a:lnTo>
                  <a:pt x="66491" y="10095"/>
                </a:lnTo>
                <a:lnTo>
                  <a:pt x="66509" y="9760"/>
                </a:lnTo>
                <a:lnTo>
                  <a:pt x="66509" y="9514"/>
                </a:lnTo>
                <a:lnTo>
                  <a:pt x="66491" y="9285"/>
                </a:lnTo>
                <a:lnTo>
                  <a:pt x="66438" y="9056"/>
                </a:lnTo>
                <a:lnTo>
                  <a:pt x="66385" y="8827"/>
                </a:lnTo>
                <a:lnTo>
                  <a:pt x="66297" y="8615"/>
                </a:lnTo>
                <a:lnTo>
                  <a:pt x="66192" y="8404"/>
                </a:lnTo>
                <a:lnTo>
                  <a:pt x="66051" y="8210"/>
                </a:lnTo>
                <a:lnTo>
                  <a:pt x="65910" y="8016"/>
                </a:lnTo>
                <a:lnTo>
                  <a:pt x="65716" y="7770"/>
                </a:lnTo>
                <a:lnTo>
                  <a:pt x="65681" y="7699"/>
                </a:lnTo>
                <a:lnTo>
                  <a:pt x="65663" y="7593"/>
                </a:lnTo>
                <a:lnTo>
                  <a:pt x="66174" y="7593"/>
                </a:lnTo>
                <a:lnTo>
                  <a:pt x="66421" y="7558"/>
                </a:lnTo>
                <a:lnTo>
                  <a:pt x="66667" y="7523"/>
                </a:lnTo>
                <a:lnTo>
                  <a:pt x="66914" y="7488"/>
                </a:lnTo>
                <a:lnTo>
                  <a:pt x="67161" y="7417"/>
                </a:lnTo>
                <a:lnTo>
                  <a:pt x="67390" y="7347"/>
                </a:lnTo>
                <a:lnTo>
                  <a:pt x="67636" y="7241"/>
                </a:lnTo>
                <a:lnTo>
                  <a:pt x="67848" y="7135"/>
                </a:lnTo>
                <a:lnTo>
                  <a:pt x="68077" y="7012"/>
                </a:lnTo>
                <a:lnTo>
                  <a:pt x="68271" y="6871"/>
                </a:lnTo>
                <a:lnTo>
                  <a:pt x="68464" y="6712"/>
                </a:lnTo>
                <a:lnTo>
                  <a:pt x="68658" y="6554"/>
                </a:lnTo>
                <a:lnTo>
                  <a:pt x="68817" y="6360"/>
                </a:lnTo>
                <a:lnTo>
                  <a:pt x="68975" y="6166"/>
                </a:lnTo>
                <a:lnTo>
                  <a:pt x="69134" y="5973"/>
                </a:lnTo>
                <a:lnTo>
                  <a:pt x="69046" y="5884"/>
                </a:lnTo>
                <a:lnTo>
                  <a:pt x="68958" y="5832"/>
                </a:lnTo>
                <a:lnTo>
                  <a:pt x="68799" y="5761"/>
                </a:lnTo>
                <a:lnTo>
                  <a:pt x="68641" y="5673"/>
                </a:lnTo>
                <a:lnTo>
                  <a:pt x="68341" y="5479"/>
                </a:lnTo>
                <a:lnTo>
                  <a:pt x="68042" y="5250"/>
                </a:lnTo>
                <a:lnTo>
                  <a:pt x="67777" y="5021"/>
                </a:lnTo>
                <a:lnTo>
                  <a:pt x="67354" y="4634"/>
                </a:lnTo>
                <a:lnTo>
                  <a:pt x="67196" y="4510"/>
                </a:lnTo>
                <a:lnTo>
                  <a:pt x="67037" y="4405"/>
                </a:lnTo>
                <a:lnTo>
                  <a:pt x="66879" y="4316"/>
                </a:lnTo>
                <a:lnTo>
                  <a:pt x="66703" y="4264"/>
                </a:lnTo>
                <a:lnTo>
                  <a:pt x="66526" y="4228"/>
                </a:lnTo>
                <a:lnTo>
                  <a:pt x="66174" y="4228"/>
                </a:lnTo>
                <a:lnTo>
                  <a:pt x="65980" y="4281"/>
                </a:lnTo>
                <a:lnTo>
                  <a:pt x="65223" y="4475"/>
                </a:lnTo>
                <a:lnTo>
                  <a:pt x="65135" y="4493"/>
                </a:lnTo>
                <a:lnTo>
                  <a:pt x="65029" y="4493"/>
                </a:lnTo>
                <a:lnTo>
                  <a:pt x="65011" y="4422"/>
                </a:lnTo>
                <a:lnTo>
                  <a:pt x="64994" y="4352"/>
                </a:lnTo>
                <a:lnTo>
                  <a:pt x="64994" y="4123"/>
                </a:lnTo>
                <a:lnTo>
                  <a:pt x="64976" y="3911"/>
                </a:lnTo>
                <a:lnTo>
                  <a:pt x="64941" y="3682"/>
                </a:lnTo>
                <a:lnTo>
                  <a:pt x="64906" y="3453"/>
                </a:lnTo>
                <a:lnTo>
                  <a:pt x="64853" y="3242"/>
                </a:lnTo>
                <a:lnTo>
                  <a:pt x="64800" y="3030"/>
                </a:lnTo>
                <a:lnTo>
                  <a:pt x="64641" y="2607"/>
                </a:lnTo>
                <a:lnTo>
                  <a:pt x="64254" y="1674"/>
                </a:lnTo>
                <a:lnTo>
                  <a:pt x="63848" y="758"/>
                </a:lnTo>
                <a:lnTo>
                  <a:pt x="63796" y="705"/>
                </a:lnTo>
                <a:lnTo>
                  <a:pt x="63672" y="722"/>
                </a:lnTo>
                <a:lnTo>
                  <a:pt x="63549" y="740"/>
                </a:lnTo>
                <a:lnTo>
                  <a:pt x="63426" y="775"/>
                </a:lnTo>
                <a:lnTo>
                  <a:pt x="63302" y="828"/>
                </a:lnTo>
                <a:lnTo>
                  <a:pt x="63056" y="951"/>
                </a:lnTo>
                <a:lnTo>
                  <a:pt x="62844" y="1110"/>
                </a:lnTo>
                <a:lnTo>
                  <a:pt x="62650" y="1304"/>
                </a:lnTo>
                <a:lnTo>
                  <a:pt x="62492" y="1515"/>
                </a:lnTo>
                <a:lnTo>
                  <a:pt x="62421" y="1638"/>
                </a:lnTo>
                <a:lnTo>
                  <a:pt x="62369" y="1744"/>
                </a:lnTo>
                <a:lnTo>
                  <a:pt x="62316" y="1868"/>
                </a:lnTo>
                <a:lnTo>
                  <a:pt x="62280" y="1991"/>
                </a:lnTo>
                <a:lnTo>
                  <a:pt x="62192" y="2467"/>
                </a:lnTo>
                <a:lnTo>
                  <a:pt x="62104" y="2925"/>
                </a:lnTo>
                <a:lnTo>
                  <a:pt x="62051" y="3400"/>
                </a:lnTo>
                <a:lnTo>
                  <a:pt x="62034" y="3629"/>
                </a:lnTo>
                <a:lnTo>
                  <a:pt x="62034" y="3876"/>
                </a:lnTo>
                <a:lnTo>
                  <a:pt x="62034" y="3946"/>
                </a:lnTo>
                <a:lnTo>
                  <a:pt x="62016" y="3982"/>
                </a:lnTo>
                <a:lnTo>
                  <a:pt x="61963" y="4017"/>
                </a:lnTo>
                <a:lnTo>
                  <a:pt x="61734" y="3894"/>
                </a:lnTo>
                <a:lnTo>
                  <a:pt x="61540" y="3788"/>
                </a:lnTo>
                <a:lnTo>
                  <a:pt x="61347" y="3717"/>
                </a:lnTo>
                <a:lnTo>
                  <a:pt x="61118" y="3682"/>
                </a:lnTo>
                <a:lnTo>
                  <a:pt x="60712" y="3682"/>
                </a:lnTo>
                <a:lnTo>
                  <a:pt x="60519" y="3717"/>
                </a:lnTo>
                <a:lnTo>
                  <a:pt x="60325" y="3753"/>
                </a:lnTo>
                <a:lnTo>
                  <a:pt x="60149" y="3823"/>
                </a:lnTo>
                <a:lnTo>
                  <a:pt x="59550" y="4052"/>
                </a:lnTo>
                <a:lnTo>
                  <a:pt x="59444" y="4070"/>
                </a:lnTo>
                <a:lnTo>
                  <a:pt x="59356" y="4070"/>
                </a:lnTo>
                <a:lnTo>
                  <a:pt x="59285" y="4035"/>
                </a:lnTo>
                <a:lnTo>
                  <a:pt x="59232" y="3946"/>
                </a:lnTo>
                <a:lnTo>
                  <a:pt x="59039" y="3559"/>
                </a:lnTo>
                <a:lnTo>
                  <a:pt x="58951" y="3347"/>
                </a:lnTo>
                <a:lnTo>
                  <a:pt x="58862" y="3154"/>
                </a:lnTo>
                <a:lnTo>
                  <a:pt x="58810" y="2942"/>
                </a:lnTo>
                <a:lnTo>
                  <a:pt x="58757" y="2731"/>
                </a:lnTo>
                <a:lnTo>
                  <a:pt x="58722" y="2519"/>
                </a:lnTo>
                <a:lnTo>
                  <a:pt x="58722" y="2290"/>
                </a:lnTo>
                <a:lnTo>
                  <a:pt x="58686" y="2008"/>
                </a:lnTo>
                <a:lnTo>
                  <a:pt x="58563" y="2026"/>
                </a:lnTo>
                <a:lnTo>
                  <a:pt x="58475" y="2044"/>
                </a:lnTo>
                <a:lnTo>
                  <a:pt x="58387" y="2079"/>
                </a:lnTo>
                <a:lnTo>
                  <a:pt x="58299" y="2149"/>
                </a:lnTo>
                <a:lnTo>
                  <a:pt x="58158" y="2290"/>
                </a:lnTo>
                <a:lnTo>
                  <a:pt x="57277" y="3365"/>
                </a:lnTo>
                <a:lnTo>
                  <a:pt x="57136" y="3541"/>
                </a:lnTo>
                <a:lnTo>
                  <a:pt x="57030" y="3753"/>
                </a:lnTo>
                <a:lnTo>
                  <a:pt x="56924" y="3946"/>
                </a:lnTo>
                <a:lnTo>
                  <a:pt x="56854" y="4158"/>
                </a:lnTo>
                <a:lnTo>
                  <a:pt x="56713" y="4634"/>
                </a:lnTo>
                <a:lnTo>
                  <a:pt x="56590" y="5109"/>
                </a:lnTo>
                <a:lnTo>
                  <a:pt x="56537" y="5391"/>
                </a:lnTo>
                <a:lnTo>
                  <a:pt x="56537" y="5532"/>
                </a:lnTo>
                <a:lnTo>
                  <a:pt x="56537" y="5673"/>
                </a:lnTo>
                <a:lnTo>
                  <a:pt x="56555" y="5814"/>
                </a:lnTo>
                <a:lnTo>
                  <a:pt x="56572" y="5955"/>
                </a:lnTo>
                <a:lnTo>
                  <a:pt x="56607" y="6096"/>
                </a:lnTo>
                <a:lnTo>
                  <a:pt x="56660" y="6237"/>
                </a:lnTo>
                <a:lnTo>
                  <a:pt x="56872" y="6801"/>
                </a:lnTo>
                <a:lnTo>
                  <a:pt x="56977" y="7030"/>
                </a:lnTo>
                <a:lnTo>
                  <a:pt x="57118" y="7223"/>
                </a:lnTo>
                <a:lnTo>
                  <a:pt x="57277" y="7400"/>
                </a:lnTo>
                <a:lnTo>
                  <a:pt x="57471" y="7576"/>
                </a:lnTo>
                <a:lnTo>
                  <a:pt x="57911" y="7911"/>
                </a:lnTo>
                <a:lnTo>
                  <a:pt x="58352" y="8263"/>
                </a:lnTo>
                <a:lnTo>
                  <a:pt x="58528" y="8421"/>
                </a:lnTo>
                <a:lnTo>
                  <a:pt x="58686" y="8615"/>
                </a:lnTo>
                <a:lnTo>
                  <a:pt x="58810" y="8809"/>
                </a:lnTo>
                <a:lnTo>
                  <a:pt x="58915" y="9020"/>
                </a:lnTo>
                <a:lnTo>
                  <a:pt x="58968" y="9249"/>
                </a:lnTo>
                <a:lnTo>
                  <a:pt x="59003" y="9479"/>
                </a:lnTo>
                <a:lnTo>
                  <a:pt x="59003" y="9725"/>
                </a:lnTo>
                <a:lnTo>
                  <a:pt x="58968" y="9972"/>
                </a:lnTo>
                <a:lnTo>
                  <a:pt x="58880" y="10359"/>
                </a:lnTo>
                <a:lnTo>
                  <a:pt x="58810" y="10729"/>
                </a:lnTo>
                <a:lnTo>
                  <a:pt x="58739" y="10958"/>
                </a:lnTo>
                <a:lnTo>
                  <a:pt x="58722" y="10976"/>
                </a:lnTo>
                <a:lnTo>
                  <a:pt x="58704" y="11011"/>
                </a:lnTo>
                <a:lnTo>
                  <a:pt x="58616" y="11011"/>
                </a:lnTo>
                <a:lnTo>
                  <a:pt x="58528" y="10712"/>
                </a:lnTo>
                <a:lnTo>
                  <a:pt x="58422" y="10359"/>
                </a:lnTo>
                <a:lnTo>
                  <a:pt x="58299" y="10025"/>
                </a:lnTo>
                <a:lnTo>
                  <a:pt x="58158" y="9690"/>
                </a:lnTo>
                <a:lnTo>
                  <a:pt x="57982" y="9390"/>
                </a:lnTo>
                <a:lnTo>
                  <a:pt x="57788" y="9091"/>
                </a:lnTo>
                <a:lnTo>
                  <a:pt x="57559" y="8827"/>
                </a:lnTo>
                <a:lnTo>
                  <a:pt x="57312" y="8562"/>
                </a:lnTo>
                <a:lnTo>
                  <a:pt x="57030" y="8316"/>
                </a:lnTo>
                <a:lnTo>
                  <a:pt x="55903" y="7417"/>
                </a:lnTo>
                <a:lnTo>
                  <a:pt x="55286" y="6924"/>
                </a:lnTo>
                <a:lnTo>
                  <a:pt x="55180" y="6871"/>
                </a:lnTo>
                <a:lnTo>
                  <a:pt x="55110" y="6853"/>
                </a:lnTo>
                <a:lnTo>
                  <a:pt x="55057" y="6853"/>
                </a:lnTo>
                <a:lnTo>
                  <a:pt x="55022" y="6871"/>
                </a:lnTo>
                <a:lnTo>
                  <a:pt x="54934" y="6959"/>
                </a:lnTo>
                <a:lnTo>
                  <a:pt x="54775" y="7118"/>
                </a:lnTo>
                <a:lnTo>
                  <a:pt x="54617" y="7294"/>
                </a:lnTo>
                <a:lnTo>
                  <a:pt x="54476" y="7470"/>
                </a:lnTo>
                <a:lnTo>
                  <a:pt x="54335" y="7664"/>
                </a:lnTo>
                <a:lnTo>
                  <a:pt x="54229" y="7858"/>
                </a:lnTo>
                <a:lnTo>
                  <a:pt x="54123" y="8069"/>
                </a:lnTo>
                <a:lnTo>
                  <a:pt x="54035" y="8281"/>
                </a:lnTo>
                <a:lnTo>
                  <a:pt x="53965" y="8510"/>
                </a:lnTo>
                <a:lnTo>
                  <a:pt x="53877" y="8897"/>
                </a:lnTo>
                <a:lnTo>
                  <a:pt x="53824" y="9267"/>
                </a:lnTo>
                <a:lnTo>
                  <a:pt x="53771" y="9655"/>
                </a:lnTo>
                <a:lnTo>
                  <a:pt x="53771" y="10042"/>
                </a:lnTo>
                <a:lnTo>
                  <a:pt x="53771" y="10307"/>
                </a:lnTo>
                <a:lnTo>
                  <a:pt x="53788" y="10553"/>
                </a:lnTo>
                <a:lnTo>
                  <a:pt x="53824" y="10800"/>
                </a:lnTo>
                <a:lnTo>
                  <a:pt x="53859" y="11029"/>
                </a:lnTo>
                <a:lnTo>
                  <a:pt x="53929" y="11276"/>
                </a:lnTo>
                <a:lnTo>
                  <a:pt x="54000" y="11522"/>
                </a:lnTo>
                <a:lnTo>
                  <a:pt x="54088" y="11751"/>
                </a:lnTo>
                <a:lnTo>
                  <a:pt x="54194" y="11980"/>
                </a:lnTo>
                <a:lnTo>
                  <a:pt x="54493" y="12615"/>
                </a:lnTo>
                <a:lnTo>
                  <a:pt x="54581" y="12826"/>
                </a:lnTo>
                <a:lnTo>
                  <a:pt x="54458" y="12826"/>
                </a:lnTo>
                <a:lnTo>
                  <a:pt x="54352" y="12808"/>
                </a:lnTo>
                <a:lnTo>
                  <a:pt x="53806" y="12650"/>
                </a:lnTo>
                <a:lnTo>
                  <a:pt x="53524" y="12579"/>
                </a:lnTo>
                <a:lnTo>
                  <a:pt x="53260" y="12544"/>
                </a:lnTo>
                <a:lnTo>
                  <a:pt x="52978" y="12526"/>
                </a:lnTo>
                <a:lnTo>
                  <a:pt x="52714" y="12544"/>
                </a:lnTo>
                <a:lnTo>
                  <a:pt x="52449" y="12579"/>
                </a:lnTo>
                <a:lnTo>
                  <a:pt x="52185" y="12667"/>
                </a:lnTo>
                <a:lnTo>
                  <a:pt x="51939" y="12755"/>
                </a:lnTo>
                <a:lnTo>
                  <a:pt x="51692" y="12896"/>
                </a:lnTo>
                <a:lnTo>
                  <a:pt x="51340" y="13108"/>
                </a:lnTo>
                <a:lnTo>
                  <a:pt x="50987" y="13355"/>
                </a:lnTo>
                <a:lnTo>
                  <a:pt x="50670" y="13601"/>
                </a:lnTo>
                <a:lnTo>
                  <a:pt x="50371" y="13883"/>
                </a:lnTo>
                <a:lnTo>
                  <a:pt x="50089" y="14147"/>
                </a:lnTo>
                <a:lnTo>
                  <a:pt x="49807" y="14412"/>
                </a:lnTo>
                <a:lnTo>
                  <a:pt x="49525" y="14658"/>
                </a:lnTo>
                <a:lnTo>
                  <a:pt x="49225" y="14887"/>
                </a:lnTo>
                <a:lnTo>
                  <a:pt x="49102" y="14993"/>
                </a:lnTo>
                <a:lnTo>
                  <a:pt x="49067" y="15046"/>
                </a:lnTo>
                <a:lnTo>
                  <a:pt x="49049" y="15099"/>
                </a:lnTo>
                <a:lnTo>
                  <a:pt x="49049" y="15152"/>
                </a:lnTo>
                <a:lnTo>
                  <a:pt x="49067" y="15204"/>
                </a:lnTo>
                <a:lnTo>
                  <a:pt x="49137" y="15363"/>
                </a:lnTo>
                <a:lnTo>
                  <a:pt x="49208" y="15451"/>
                </a:lnTo>
                <a:lnTo>
                  <a:pt x="49366" y="15662"/>
                </a:lnTo>
                <a:lnTo>
                  <a:pt x="49525" y="15856"/>
                </a:lnTo>
                <a:lnTo>
                  <a:pt x="49701" y="16050"/>
                </a:lnTo>
                <a:lnTo>
                  <a:pt x="49895" y="16226"/>
                </a:lnTo>
                <a:lnTo>
                  <a:pt x="50106" y="16385"/>
                </a:lnTo>
                <a:lnTo>
                  <a:pt x="50318" y="16543"/>
                </a:lnTo>
                <a:lnTo>
                  <a:pt x="50529" y="16684"/>
                </a:lnTo>
                <a:lnTo>
                  <a:pt x="50776" y="16808"/>
                </a:lnTo>
                <a:lnTo>
                  <a:pt x="51163" y="16966"/>
                </a:lnTo>
                <a:lnTo>
                  <a:pt x="51586" y="17125"/>
                </a:lnTo>
                <a:lnTo>
                  <a:pt x="51674" y="17160"/>
                </a:lnTo>
                <a:lnTo>
                  <a:pt x="51710" y="17195"/>
                </a:lnTo>
                <a:lnTo>
                  <a:pt x="51727" y="17248"/>
                </a:lnTo>
                <a:lnTo>
                  <a:pt x="51586" y="17283"/>
                </a:lnTo>
                <a:lnTo>
                  <a:pt x="51181" y="17354"/>
                </a:lnTo>
                <a:lnTo>
                  <a:pt x="50793" y="17442"/>
                </a:lnTo>
                <a:lnTo>
                  <a:pt x="50406" y="17565"/>
                </a:lnTo>
                <a:lnTo>
                  <a:pt x="50018" y="17706"/>
                </a:lnTo>
                <a:lnTo>
                  <a:pt x="49701" y="17865"/>
                </a:lnTo>
                <a:lnTo>
                  <a:pt x="49402" y="18041"/>
                </a:lnTo>
                <a:lnTo>
                  <a:pt x="49067" y="18270"/>
                </a:lnTo>
                <a:lnTo>
                  <a:pt x="48714" y="18446"/>
                </a:lnTo>
                <a:lnTo>
                  <a:pt x="48344" y="18605"/>
                </a:lnTo>
                <a:lnTo>
                  <a:pt x="47974" y="18728"/>
                </a:lnTo>
                <a:lnTo>
                  <a:pt x="46406" y="19151"/>
                </a:lnTo>
                <a:lnTo>
                  <a:pt x="46318" y="19151"/>
                </a:lnTo>
                <a:lnTo>
                  <a:pt x="46230" y="19168"/>
                </a:lnTo>
                <a:lnTo>
                  <a:pt x="46442" y="18693"/>
                </a:lnTo>
                <a:lnTo>
                  <a:pt x="46653" y="18217"/>
                </a:lnTo>
                <a:lnTo>
                  <a:pt x="46812" y="17741"/>
                </a:lnTo>
                <a:lnTo>
                  <a:pt x="46970" y="17266"/>
                </a:lnTo>
                <a:lnTo>
                  <a:pt x="47094" y="16772"/>
                </a:lnTo>
                <a:lnTo>
                  <a:pt x="47199" y="16279"/>
                </a:lnTo>
                <a:lnTo>
                  <a:pt x="47305" y="15786"/>
                </a:lnTo>
                <a:lnTo>
                  <a:pt x="47340" y="15522"/>
                </a:lnTo>
                <a:lnTo>
                  <a:pt x="47340" y="15398"/>
                </a:lnTo>
                <a:lnTo>
                  <a:pt x="47340" y="15257"/>
                </a:lnTo>
                <a:lnTo>
                  <a:pt x="47234" y="15292"/>
                </a:lnTo>
                <a:lnTo>
                  <a:pt x="47146" y="15310"/>
                </a:lnTo>
                <a:lnTo>
                  <a:pt x="46864" y="15416"/>
                </a:lnTo>
                <a:lnTo>
                  <a:pt x="46565" y="15504"/>
                </a:lnTo>
                <a:lnTo>
                  <a:pt x="46265" y="15557"/>
                </a:lnTo>
                <a:lnTo>
                  <a:pt x="45966" y="15610"/>
                </a:lnTo>
                <a:lnTo>
                  <a:pt x="45349" y="15680"/>
                </a:lnTo>
                <a:lnTo>
                  <a:pt x="44733" y="15803"/>
                </a:lnTo>
                <a:lnTo>
                  <a:pt x="44327" y="15892"/>
                </a:lnTo>
                <a:lnTo>
                  <a:pt x="43922" y="16032"/>
                </a:lnTo>
                <a:lnTo>
                  <a:pt x="43535" y="16191"/>
                </a:lnTo>
                <a:lnTo>
                  <a:pt x="43165" y="16402"/>
                </a:lnTo>
                <a:lnTo>
                  <a:pt x="42936" y="16561"/>
                </a:lnTo>
                <a:lnTo>
                  <a:pt x="42707" y="16737"/>
                </a:lnTo>
                <a:lnTo>
                  <a:pt x="42513" y="16913"/>
                </a:lnTo>
                <a:lnTo>
                  <a:pt x="42319" y="17125"/>
                </a:lnTo>
                <a:lnTo>
                  <a:pt x="42160" y="17336"/>
                </a:lnTo>
                <a:lnTo>
                  <a:pt x="42019" y="17583"/>
                </a:lnTo>
                <a:lnTo>
                  <a:pt x="41879" y="17830"/>
                </a:lnTo>
                <a:lnTo>
                  <a:pt x="41773" y="18094"/>
                </a:lnTo>
                <a:lnTo>
                  <a:pt x="41702" y="18323"/>
                </a:lnTo>
                <a:lnTo>
                  <a:pt x="41649" y="18569"/>
                </a:lnTo>
                <a:lnTo>
                  <a:pt x="41632" y="18798"/>
                </a:lnTo>
                <a:lnTo>
                  <a:pt x="41632" y="19045"/>
                </a:lnTo>
                <a:lnTo>
                  <a:pt x="41632" y="19274"/>
                </a:lnTo>
                <a:lnTo>
                  <a:pt x="41685" y="19503"/>
                </a:lnTo>
                <a:lnTo>
                  <a:pt x="41738" y="19732"/>
                </a:lnTo>
                <a:lnTo>
                  <a:pt x="41826" y="19979"/>
                </a:lnTo>
                <a:lnTo>
                  <a:pt x="41949" y="20261"/>
                </a:lnTo>
                <a:lnTo>
                  <a:pt x="42090" y="20560"/>
                </a:lnTo>
                <a:lnTo>
                  <a:pt x="42160" y="20701"/>
                </a:lnTo>
                <a:lnTo>
                  <a:pt x="42213" y="20860"/>
                </a:lnTo>
                <a:lnTo>
                  <a:pt x="42231" y="21001"/>
                </a:lnTo>
                <a:lnTo>
                  <a:pt x="42231" y="21159"/>
                </a:lnTo>
                <a:lnTo>
                  <a:pt x="42213" y="21318"/>
                </a:lnTo>
                <a:lnTo>
                  <a:pt x="42196" y="21459"/>
                </a:lnTo>
                <a:lnTo>
                  <a:pt x="42108" y="21776"/>
                </a:lnTo>
                <a:lnTo>
                  <a:pt x="41879" y="21600"/>
                </a:lnTo>
                <a:lnTo>
                  <a:pt x="41350" y="21124"/>
                </a:lnTo>
                <a:lnTo>
                  <a:pt x="40821" y="20648"/>
                </a:lnTo>
                <a:lnTo>
                  <a:pt x="40663" y="20472"/>
                </a:lnTo>
                <a:lnTo>
                  <a:pt x="40504" y="20314"/>
                </a:lnTo>
                <a:lnTo>
                  <a:pt x="40363" y="20120"/>
                </a:lnTo>
                <a:lnTo>
                  <a:pt x="40258" y="19908"/>
                </a:lnTo>
                <a:lnTo>
                  <a:pt x="40117" y="19662"/>
                </a:lnTo>
                <a:lnTo>
                  <a:pt x="40011" y="19398"/>
                </a:lnTo>
                <a:lnTo>
                  <a:pt x="39905" y="19133"/>
                </a:lnTo>
                <a:lnTo>
                  <a:pt x="39835" y="18851"/>
                </a:lnTo>
                <a:lnTo>
                  <a:pt x="39817" y="18710"/>
                </a:lnTo>
                <a:lnTo>
                  <a:pt x="39764" y="18605"/>
                </a:lnTo>
                <a:lnTo>
                  <a:pt x="39694" y="18499"/>
                </a:lnTo>
                <a:lnTo>
                  <a:pt x="39623" y="18393"/>
                </a:lnTo>
                <a:lnTo>
                  <a:pt x="39535" y="18323"/>
                </a:lnTo>
                <a:lnTo>
                  <a:pt x="39430" y="18252"/>
                </a:lnTo>
                <a:lnTo>
                  <a:pt x="39324" y="18199"/>
                </a:lnTo>
                <a:lnTo>
                  <a:pt x="39183" y="18147"/>
                </a:lnTo>
                <a:lnTo>
                  <a:pt x="38989" y="18094"/>
                </a:lnTo>
                <a:lnTo>
                  <a:pt x="38901" y="18076"/>
                </a:lnTo>
                <a:lnTo>
                  <a:pt x="38813" y="18059"/>
                </a:lnTo>
                <a:lnTo>
                  <a:pt x="38742" y="18006"/>
                </a:lnTo>
                <a:lnTo>
                  <a:pt x="38672" y="17953"/>
                </a:lnTo>
                <a:lnTo>
                  <a:pt x="38619" y="17900"/>
                </a:lnTo>
                <a:lnTo>
                  <a:pt x="38566" y="17830"/>
                </a:lnTo>
                <a:lnTo>
                  <a:pt x="38478" y="17671"/>
                </a:lnTo>
                <a:lnTo>
                  <a:pt x="38337" y="17336"/>
                </a:lnTo>
                <a:lnTo>
                  <a:pt x="38179" y="17019"/>
                </a:lnTo>
                <a:lnTo>
                  <a:pt x="37826" y="16332"/>
                </a:lnTo>
                <a:lnTo>
                  <a:pt x="38161" y="15469"/>
                </a:lnTo>
                <a:lnTo>
                  <a:pt x="38320" y="15063"/>
                </a:lnTo>
                <a:lnTo>
                  <a:pt x="38478" y="14658"/>
                </a:lnTo>
                <a:lnTo>
                  <a:pt x="38848" y="13848"/>
                </a:lnTo>
                <a:lnTo>
                  <a:pt x="39218" y="13055"/>
                </a:lnTo>
                <a:lnTo>
                  <a:pt x="39606" y="12280"/>
                </a:lnTo>
                <a:lnTo>
                  <a:pt x="39835" y="11857"/>
                </a:lnTo>
                <a:lnTo>
                  <a:pt x="40081" y="11452"/>
                </a:lnTo>
                <a:lnTo>
                  <a:pt x="40152" y="11364"/>
                </a:lnTo>
                <a:lnTo>
                  <a:pt x="40240" y="11258"/>
                </a:lnTo>
                <a:lnTo>
                  <a:pt x="40293" y="11328"/>
                </a:lnTo>
                <a:lnTo>
                  <a:pt x="40346" y="11399"/>
                </a:lnTo>
                <a:lnTo>
                  <a:pt x="40575" y="11857"/>
                </a:lnTo>
                <a:lnTo>
                  <a:pt x="40645" y="11945"/>
                </a:lnTo>
                <a:lnTo>
                  <a:pt x="40698" y="12033"/>
                </a:lnTo>
                <a:lnTo>
                  <a:pt x="40769" y="12104"/>
                </a:lnTo>
                <a:lnTo>
                  <a:pt x="40857" y="12174"/>
                </a:lnTo>
                <a:lnTo>
                  <a:pt x="40927" y="12227"/>
                </a:lnTo>
                <a:lnTo>
                  <a:pt x="41033" y="12245"/>
                </a:lnTo>
                <a:lnTo>
                  <a:pt x="41139" y="12262"/>
                </a:lnTo>
                <a:lnTo>
                  <a:pt x="41244" y="12262"/>
                </a:lnTo>
                <a:lnTo>
                  <a:pt x="41456" y="12280"/>
                </a:lnTo>
                <a:lnTo>
                  <a:pt x="41526" y="12826"/>
                </a:lnTo>
                <a:lnTo>
                  <a:pt x="41561" y="12985"/>
                </a:lnTo>
                <a:lnTo>
                  <a:pt x="41597" y="13125"/>
                </a:lnTo>
                <a:lnTo>
                  <a:pt x="41702" y="13407"/>
                </a:lnTo>
                <a:lnTo>
                  <a:pt x="41755" y="13478"/>
                </a:lnTo>
                <a:lnTo>
                  <a:pt x="41808" y="13548"/>
                </a:lnTo>
                <a:lnTo>
                  <a:pt x="41879" y="13601"/>
                </a:lnTo>
                <a:lnTo>
                  <a:pt x="41949" y="13619"/>
                </a:lnTo>
                <a:lnTo>
                  <a:pt x="42213" y="13654"/>
                </a:lnTo>
                <a:lnTo>
                  <a:pt x="42495" y="13689"/>
                </a:lnTo>
                <a:lnTo>
                  <a:pt x="43024" y="13689"/>
                </a:lnTo>
                <a:lnTo>
                  <a:pt x="43094" y="13672"/>
                </a:lnTo>
                <a:lnTo>
                  <a:pt x="43165" y="13636"/>
                </a:lnTo>
                <a:lnTo>
                  <a:pt x="43341" y="13584"/>
                </a:lnTo>
                <a:lnTo>
                  <a:pt x="43517" y="13830"/>
                </a:lnTo>
                <a:lnTo>
                  <a:pt x="43676" y="14077"/>
                </a:lnTo>
                <a:lnTo>
                  <a:pt x="43817" y="14218"/>
                </a:lnTo>
                <a:lnTo>
                  <a:pt x="43957" y="14341"/>
                </a:lnTo>
                <a:lnTo>
                  <a:pt x="44134" y="14447"/>
                </a:lnTo>
                <a:lnTo>
                  <a:pt x="44292" y="14517"/>
                </a:lnTo>
                <a:lnTo>
                  <a:pt x="44486" y="14553"/>
                </a:lnTo>
                <a:lnTo>
                  <a:pt x="44662" y="14570"/>
                </a:lnTo>
                <a:lnTo>
                  <a:pt x="44856" y="14570"/>
                </a:lnTo>
                <a:lnTo>
                  <a:pt x="45032" y="14517"/>
                </a:lnTo>
                <a:lnTo>
                  <a:pt x="45138" y="14482"/>
                </a:lnTo>
                <a:lnTo>
                  <a:pt x="45226" y="14447"/>
                </a:lnTo>
                <a:lnTo>
                  <a:pt x="45296" y="14394"/>
                </a:lnTo>
                <a:lnTo>
                  <a:pt x="45349" y="14324"/>
                </a:lnTo>
                <a:lnTo>
                  <a:pt x="45402" y="14253"/>
                </a:lnTo>
                <a:lnTo>
                  <a:pt x="45437" y="14165"/>
                </a:lnTo>
                <a:lnTo>
                  <a:pt x="45455" y="14077"/>
                </a:lnTo>
                <a:lnTo>
                  <a:pt x="45455" y="13971"/>
                </a:lnTo>
                <a:lnTo>
                  <a:pt x="45455" y="13619"/>
                </a:lnTo>
                <a:lnTo>
                  <a:pt x="45596" y="13601"/>
                </a:lnTo>
                <a:lnTo>
                  <a:pt x="45719" y="13548"/>
                </a:lnTo>
                <a:lnTo>
                  <a:pt x="45825" y="13495"/>
                </a:lnTo>
                <a:lnTo>
                  <a:pt x="45931" y="13425"/>
                </a:lnTo>
                <a:lnTo>
                  <a:pt x="46107" y="13249"/>
                </a:lnTo>
                <a:lnTo>
                  <a:pt x="46283" y="13073"/>
                </a:lnTo>
                <a:lnTo>
                  <a:pt x="47041" y="12262"/>
                </a:lnTo>
                <a:lnTo>
                  <a:pt x="47164" y="12139"/>
                </a:lnTo>
                <a:lnTo>
                  <a:pt x="47287" y="12051"/>
                </a:lnTo>
                <a:lnTo>
                  <a:pt x="47428" y="11980"/>
                </a:lnTo>
                <a:lnTo>
                  <a:pt x="47516" y="11963"/>
                </a:lnTo>
                <a:lnTo>
                  <a:pt x="47587" y="11945"/>
                </a:lnTo>
                <a:lnTo>
                  <a:pt x="47745" y="11927"/>
                </a:lnTo>
                <a:lnTo>
                  <a:pt x="47869" y="11892"/>
                </a:lnTo>
                <a:lnTo>
                  <a:pt x="47992" y="11839"/>
                </a:lnTo>
                <a:lnTo>
                  <a:pt x="48098" y="11787"/>
                </a:lnTo>
                <a:lnTo>
                  <a:pt x="48203" y="11698"/>
                </a:lnTo>
                <a:lnTo>
                  <a:pt x="48292" y="11593"/>
                </a:lnTo>
                <a:lnTo>
                  <a:pt x="48380" y="11487"/>
                </a:lnTo>
                <a:lnTo>
                  <a:pt x="48450" y="11381"/>
                </a:lnTo>
                <a:lnTo>
                  <a:pt x="48609" y="11082"/>
                </a:lnTo>
                <a:lnTo>
                  <a:pt x="48732" y="10765"/>
                </a:lnTo>
                <a:lnTo>
                  <a:pt x="48820" y="10571"/>
                </a:lnTo>
                <a:lnTo>
                  <a:pt x="48926" y="10377"/>
                </a:lnTo>
                <a:lnTo>
                  <a:pt x="49049" y="10201"/>
                </a:lnTo>
                <a:lnTo>
                  <a:pt x="49208" y="10042"/>
                </a:lnTo>
                <a:lnTo>
                  <a:pt x="49296" y="9937"/>
                </a:lnTo>
                <a:lnTo>
                  <a:pt x="49384" y="9831"/>
                </a:lnTo>
                <a:lnTo>
                  <a:pt x="49472" y="9743"/>
                </a:lnTo>
                <a:lnTo>
                  <a:pt x="49542" y="9637"/>
                </a:lnTo>
                <a:lnTo>
                  <a:pt x="49595" y="9549"/>
                </a:lnTo>
                <a:lnTo>
                  <a:pt x="49631" y="9443"/>
                </a:lnTo>
                <a:lnTo>
                  <a:pt x="49666" y="9320"/>
                </a:lnTo>
                <a:lnTo>
                  <a:pt x="49666" y="9214"/>
                </a:lnTo>
                <a:lnTo>
                  <a:pt x="49683" y="9091"/>
                </a:lnTo>
                <a:lnTo>
                  <a:pt x="49666" y="8968"/>
                </a:lnTo>
                <a:lnTo>
                  <a:pt x="49648" y="8703"/>
                </a:lnTo>
                <a:lnTo>
                  <a:pt x="49648" y="8421"/>
                </a:lnTo>
                <a:lnTo>
                  <a:pt x="49666" y="8157"/>
                </a:lnTo>
                <a:lnTo>
                  <a:pt x="49701" y="7893"/>
                </a:lnTo>
                <a:lnTo>
                  <a:pt x="49736" y="7646"/>
                </a:lnTo>
                <a:lnTo>
                  <a:pt x="49736" y="7470"/>
                </a:lnTo>
                <a:lnTo>
                  <a:pt x="49701" y="7312"/>
                </a:lnTo>
                <a:lnTo>
                  <a:pt x="49648" y="7135"/>
                </a:lnTo>
                <a:lnTo>
                  <a:pt x="49542" y="6994"/>
                </a:lnTo>
                <a:lnTo>
                  <a:pt x="49402" y="6801"/>
                </a:lnTo>
                <a:lnTo>
                  <a:pt x="49225" y="6642"/>
                </a:lnTo>
                <a:lnTo>
                  <a:pt x="49120" y="6589"/>
                </a:lnTo>
                <a:lnTo>
                  <a:pt x="49032" y="6536"/>
                </a:lnTo>
                <a:lnTo>
                  <a:pt x="48926" y="6483"/>
                </a:lnTo>
                <a:lnTo>
                  <a:pt x="48802" y="6448"/>
                </a:lnTo>
                <a:lnTo>
                  <a:pt x="48556" y="6360"/>
                </a:lnTo>
                <a:lnTo>
                  <a:pt x="48433" y="6307"/>
                </a:lnTo>
                <a:lnTo>
                  <a:pt x="48327" y="6237"/>
                </a:lnTo>
                <a:lnTo>
                  <a:pt x="48221" y="5832"/>
                </a:lnTo>
                <a:lnTo>
                  <a:pt x="48080" y="5444"/>
                </a:lnTo>
                <a:lnTo>
                  <a:pt x="47904" y="5056"/>
                </a:lnTo>
                <a:lnTo>
                  <a:pt x="47675" y="4616"/>
                </a:lnTo>
                <a:lnTo>
                  <a:pt x="47499" y="4528"/>
                </a:lnTo>
                <a:lnTo>
                  <a:pt x="47340" y="4422"/>
                </a:lnTo>
                <a:lnTo>
                  <a:pt x="47094" y="4246"/>
                </a:lnTo>
                <a:lnTo>
                  <a:pt x="46847" y="4052"/>
                </a:lnTo>
                <a:lnTo>
                  <a:pt x="46671" y="3911"/>
                </a:lnTo>
                <a:lnTo>
                  <a:pt x="46477" y="3806"/>
                </a:lnTo>
                <a:lnTo>
                  <a:pt x="46265" y="3717"/>
                </a:lnTo>
                <a:lnTo>
                  <a:pt x="46160" y="3700"/>
                </a:lnTo>
                <a:lnTo>
                  <a:pt x="46036" y="3682"/>
                </a:lnTo>
                <a:lnTo>
                  <a:pt x="45984" y="3665"/>
                </a:lnTo>
                <a:lnTo>
                  <a:pt x="45931" y="3647"/>
                </a:lnTo>
                <a:lnTo>
                  <a:pt x="45895" y="3576"/>
                </a:lnTo>
                <a:lnTo>
                  <a:pt x="45860" y="3506"/>
                </a:lnTo>
                <a:lnTo>
                  <a:pt x="45790" y="3171"/>
                </a:lnTo>
                <a:lnTo>
                  <a:pt x="45755" y="3083"/>
                </a:lnTo>
                <a:lnTo>
                  <a:pt x="45719" y="3013"/>
                </a:lnTo>
                <a:lnTo>
                  <a:pt x="45684" y="2960"/>
                </a:lnTo>
                <a:lnTo>
                  <a:pt x="45631" y="2889"/>
                </a:lnTo>
                <a:lnTo>
                  <a:pt x="45508" y="2801"/>
                </a:lnTo>
                <a:lnTo>
                  <a:pt x="45349" y="2731"/>
                </a:lnTo>
                <a:lnTo>
                  <a:pt x="45208" y="2731"/>
                </a:lnTo>
                <a:lnTo>
                  <a:pt x="45138" y="2748"/>
                </a:lnTo>
                <a:lnTo>
                  <a:pt x="45085" y="2766"/>
                </a:lnTo>
                <a:lnTo>
                  <a:pt x="44962" y="2854"/>
                </a:lnTo>
                <a:lnTo>
                  <a:pt x="44874" y="2960"/>
                </a:lnTo>
                <a:lnTo>
                  <a:pt x="44768" y="3101"/>
                </a:lnTo>
                <a:lnTo>
                  <a:pt x="44715" y="3171"/>
                </a:lnTo>
                <a:lnTo>
                  <a:pt x="44697" y="3189"/>
                </a:lnTo>
                <a:lnTo>
                  <a:pt x="44662" y="3189"/>
                </a:lnTo>
                <a:lnTo>
                  <a:pt x="44451" y="3013"/>
                </a:lnTo>
                <a:lnTo>
                  <a:pt x="44345" y="2925"/>
                </a:lnTo>
                <a:lnTo>
                  <a:pt x="44222" y="2872"/>
                </a:lnTo>
                <a:lnTo>
                  <a:pt x="44081" y="2801"/>
                </a:lnTo>
                <a:lnTo>
                  <a:pt x="43922" y="2766"/>
                </a:lnTo>
                <a:lnTo>
                  <a:pt x="43781" y="2731"/>
                </a:lnTo>
                <a:lnTo>
                  <a:pt x="43623" y="2713"/>
                </a:lnTo>
                <a:lnTo>
                  <a:pt x="43464" y="2696"/>
                </a:lnTo>
                <a:lnTo>
                  <a:pt x="43165" y="2696"/>
                </a:lnTo>
                <a:lnTo>
                  <a:pt x="43006" y="2731"/>
                </a:lnTo>
                <a:lnTo>
                  <a:pt x="42883" y="2766"/>
                </a:lnTo>
                <a:lnTo>
                  <a:pt x="42742" y="2819"/>
                </a:lnTo>
                <a:lnTo>
                  <a:pt x="42583" y="2889"/>
                </a:lnTo>
                <a:lnTo>
                  <a:pt x="42460" y="2555"/>
                </a:lnTo>
                <a:lnTo>
                  <a:pt x="42389" y="2449"/>
                </a:lnTo>
                <a:lnTo>
                  <a:pt x="42301" y="2361"/>
                </a:lnTo>
                <a:lnTo>
                  <a:pt x="42196" y="2308"/>
                </a:lnTo>
                <a:lnTo>
                  <a:pt x="42072" y="2290"/>
                </a:lnTo>
                <a:lnTo>
                  <a:pt x="41826" y="2273"/>
                </a:lnTo>
                <a:lnTo>
                  <a:pt x="41597" y="2290"/>
                </a:lnTo>
                <a:lnTo>
                  <a:pt x="41491" y="2308"/>
                </a:lnTo>
                <a:lnTo>
                  <a:pt x="41385" y="2326"/>
                </a:lnTo>
                <a:lnTo>
                  <a:pt x="41297" y="2361"/>
                </a:lnTo>
                <a:lnTo>
                  <a:pt x="41209" y="2414"/>
                </a:lnTo>
                <a:lnTo>
                  <a:pt x="41121" y="2484"/>
                </a:lnTo>
                <a:lnTo>
                  <a:pt x="41050" y="2555"/>
                </a:lnTo>
                <a:lnTo>
                  <a:pt x="40998" y="2660"/>
                </a:lnTo>
                <a:lnTo>
                  <a:pt x="40945" y="2748"/>
                </a:lnTo>
                <a:lnTo>
                  <a:pt x="40874" y="2942"/>
                </a:lnTo>
                <a:lnTo>
                  <a:pt x="40751" y="3136"/>
                </a:lnTo>
                <a:lnTo>
                  <a:pt x="40645" y="3295"/>
                </a:lnTo>
                <a:lnTo>
                  <a:pt x="40504" y="3471"/>
                </a:lnTo>
                <a:lnTo>
                  <a:pt x="40258" y="3788"/>
                </a:lnTo>
                <a:lnTo>
                  <a:pt x="40117" y="3999"/>
                </a:lnTo>
                <a:lnTo>
                  <a:pt x="39993" y="4228"/>
                </a:lnTo>
                <a:lnTo>
                  <a:pt x="39888" y="4475"/>
                </a:lnTo>
                <a:lnTo>
                  <a:pt x="39817" y="4722"/>
                </a:lnTo>
                <a:lnTo>
                  <a:pt x="39782" y="4933"/>
                </a:lnTo>
                <a:lnTo>
                  <a:pt x="39764" y="5144"/>
                </a:lnTo>
                <a:lnTo>
                  <a:pt x="39782" y="5356"/>
                </a:lnTo>
                <a:lnTo>
                  <a:pt x="39782" y="5567"/>
                </a:lnTo>
                <a:lnTo>
                  <a:pt x="39800" y="5920"/>
                </a:lnTo>
                <a:lnTo>
                  <a:pt x="39782" y="6254"/>
                </a:lnTo>
                <a:lnTo>
                  <a:pt x="39747" y="6589"/>
                </a:lnTo>
                <a:lnTo>
                  <a:pt x="39694" y="6924"/>
                </a:lnTo>
                <a:lnTo>
                  <a:pt x="39623" y="6977"/>
                </a:lnTo>
                <a:lnTo>
                  <a:pt x="39482" y="7082"/>
                </a:lnTo>
                <a:lnTo>
                  <a:pt x="39430" y="7118"/>
                </a:lnTo>
                <a:lnTo>
                  <a:pt x="39412" y="7171"/>
                </a:lnTo>
                <a:lnTo>
                  <a:pt x="39394" y="7206"/>
                </a:lnTo>
                <a:lnTo>
                  <a:pt x="39394" y="7276"/>
                </a:lnTo>
                <a:lnTo>
                  <a:pt x="39412" y="7435"/>
                </a:lnTo>
                <a:lnTo>
                  <a:pt x="39447" y="7629"/>
                </a:lnTo>
                <a:lnTo>
                  <a:pt x="39465" y="7805"/>
                </a:lnTo>
                <a:lnTo>
                  <a:pt x="39465" y="7999"/>
                </a:lnTo>
                <a:lnTo>
                  <a:pt x="39465" y="8175"/>
                </a:lnTo>
                <a:lnTo>
                  <a:pt x="39412" y="8580"/>
                </a:lnTo>
                <a:lnTo>
                  <a:pt x="39341" y="8985"/>
                </a:lnTo>
                <a:lnTo>
                  <a:pt x="39289" y="9355"/>
                </a:lnTo>
                <a:lnTo>
                  <a:pt x="39271" y="9531"/>
                </a:lnTo>
                <a:lnTo>
                  <a:pt x="39289" y="9725"/>
                </a:lnTo>
                <a:lnTo>
                  <a:pt x="39306" y="9849"/>
                </a:lnTo>
                <a:lnTo>
                  <a:pt x="39341" y="9954"/>
                </a:lnTo>
                <a:lnTo>
                  <a:pt x="39394" y="10042"/>
                </a:lnTo>
                <a:lnTo>
                  <a:pt x="39447" y="10113"/>
                </a:lnTo>
                <a:lnTo>
                  <a:pt x="39518" y="10183"/>
                </a:lnTo>
                <a:lnTo>
                  <a:pt x="39606" y="10236"/>
                </a:lnTo>
                <a:lnTo>
                  <a:pt x="39711" y="10289"/>
                </a:lnTo>
                <a:lnTo>
                  <a:pt x="39835" y="10324"/>
                </a:lnTo>
                <a:lnTo>
                  <a:pt x="40117" y="10377"/>
                </a:lnTo>
                <a:lnTo>
                  <a:pt x="39993" y="10624"/>
                </a:lnTo>
                <a:lnTo>
                  <a:pt x="39764" y="10976"/>
                </a:lnTo>
                <a:lnTo>
                  <a:pt x="39482" y="11364"/>
                </a:lnTo>
                <a:lnTo>
                  <a:pt x="39236" y="11698"/>
                </a:lnTo>
                <a:lnTo>
                  <a:pt x="39183" y="11734"/>
                </a:lnTo>
                <a:lnTo>
                  <a:pt x="39130" y="11751"/>
                </a:lnTo>
                <a:lnTo>
                  <a:pt x="39042" y="11522"/>
                </a:lnTo>
                <a:lnTo>
                  <a:pt x="38919" y="11152"/>
                </a:lnTo>
                <a:lnTo>
                  <a:pt x="38778" y="10800"/>
                </a:lnTo>
                <a:lnTo>
                  <a:pt x="38619" y="10448"/>
                </a:lnTo>
                <a:lnTo>
                  <a:pt x="38443" y="10095"/>
                </a:lnTo>
                <a:lnTo>
                  <a:pt x="38249" y="9760"/>
                </a:lnTo>
                <a:lnTo>
                  <a:pt x="38038" y="9443"/>
                </a:lnTo>
                <a:lnTo>
                  <a:pt x="37826" y="9126"/>
                </a:lnTo>
                <a:lnTo>
                  <a:pt x="37580" y="8809"/>
                </a:lnTo>
                <a:lnTo>
                  <a:pt x="37509" y="8703"/>
                </a:lnTo>
                <a:lnTo>
                  <a:pt x="37456" y="8615"/>
                </a:lnTo>
                <a:lnTo>
                  <a:pt x="37403" y="8510"/>
                </a:lnTo>
                <a:lnTo>
                  <a:pt x="37386" y="8386"/>
                </a:lnTo>
                <a:lnTo>
                  <a:pt x="37386" y="8281"/>
                </a:lnTo>
                <a:lnTo>
                  <a:pt x="37403" y="8175"/>
                </a:lnTo>
                <a:lnTo>
                  <a:pt x="37421" y="8051"/>
                </a:lnTo>
                <a:lnTo>
                  <a:pt x="37474" y="7946"/>
                </a:lnTo>
                <a:lnTo>
                  <a:pt x="37544" y="7787"/>
                </a:lnTo>
                <a:lnTo>
                  <a:pt x="37597" y="7646"/>
                </a:lnTo>
                <a:lnTo>
                  <a:pt x="37650" y="7488"/>
                </a:lnTo>
                <a:lnTo>
                  <a:pt x="37685" y="7329"/>
                </a:lnTo>
                <a:lnTo>
                  <a:pt x="37721" y="7118"/>
                </a:lnTo>
                <a:lnTo>
                  <a:pt x="37756" y="6889"/>
                </a:lnTo>
                <a:lnTo>
                  <a:pt x="37756" y="6677"/>
                </a:lnTo>
                <a:lnTo>
                  <a:pt x="37756" y="6448"/>
                </a:lnTo>
                <a:lnTo>
                  <a:pt x="37738" y="6219"/>
                </a:lnTo>
                <a:lnTo>
                  <a:pt x="37703" y="6008"/>
                </a:lnTo>
                <a:lnTo>
                  <a:pt x="37650" y="5796"/>
                </a:lnTo>
                <a:lnTo>
                  <a:pt x="37580" y="5567"/>
                </a:lnTo>
                <a:lnTo>
                  <a:pt x="37439" y="5233"/>
                </a:lnTo>
                <a:lnTo>
                  <a:pt x="36769" y="3541"/>
                </a:lnTo>
                <a:lnTo>
                  <a:pt x="36699" y="3347"/>
                </a:lnTo>
                <a:lnTo>
                  <a:pt x="36628" y="3171"/>
                </a:lnTo>
                <a:lnTo>
                  <a:pt x="36593" y="2977"/>
                </a:lnTo>
                <a:lnTo>
                  <a:pt x="36558" y="2784"/>
                </a:lnTo>
                <a:lnTo>
                  <a:pt x="36523" y="2555"/>
                </a:lnTo>
                <a:lnTo>
                  <a:pt x="36505" y="2449"/>
                </a:lnTo>
                <a:lnTo>
                  <a:pt x="36470" y="2414"/>
                </a:lnTo>
                <a:lnTo>
                  <a:pt x="36434" y="2378"/>
                </a:lnTo>
                <a:lnTo>
                  <a:pt x="36346" y="2378"/>
                </a:lnTo>
                <a:lnTo>
                  <a:pt x="36241" y="2414"/>
                </a:lnTo>
                <a:lnTo>
                  <a:pt x="36135" y="2467"/>
                </a:lnTo>
                <a:lnTo>
                  <a:pt x="36047" y="2537"/>
                </a:lnTo>
                <a:lnTo>
                  <a:pt x="35835" y="2713"/>
                </a:lnTo>
                <a:lnTo>
                  <a:pt x="35642" y="2907"/>
                </a:lnTo>
                <a:lnTo>
                  <a:pt x="35448" y="3118"/>
                </a:lnTo>
                <a:lnTo>
                  <a:pt x="35272" y="3330"/>
                </a:lnTo>
                <a:lnTo>
                  <a:pt x="35113" y="3576"/>
                </a:lnTo>
                <a:lnTo>
                  <a:pt x="34972" y="3806"/>
                </a:lnTo>
                <a:lnTo>
                  <a:pt x="34849" y="4070"/>
                </a:lnTo>
                <a:lnTo>
                  <a:pt x="34761" y="4316"/>
                </a:lnTo>
                <a:lnTo>
                  <a:pt x="34690" y="4581"/>
                </a:lnTo>
                <a:lnTo>
                  <a:pt x="34637" y="4845"/>
                </a:lnTo>
                <a:lnTo>
                  <a:pt x="34602" y="5127"/>
                </a:lnTo>
                <a:lnTo>
                  <a:pt x="34602" y="5391"/>
                </a:lnTo>
                <a:lnTo>
                  <a:pt x="34620" y="5638"/>
                </a:lnTo>
                <a:lnTo>
                  <a:pt x="34637" y="5902"/>
                </a:lnTo>
                <a:lnTo>
                  <a:pt x="34690" y="6149"/>
                </a:lnTo>
                <a:lnTo>
                  <a:pt x="34761" y="6378"/>
                </a:lnTo>
                <a:lnTo>
                  <a:pt x="34831" y="6607"/>
                </a:lnTo>
                <a:lnTo>
                  <a:pt x="34937" y="6818"/>
                </a:lnTo>
                <a:lnTo>
                  <a:pt x="35043" y="7012"/>
                </a:lnTo>
                <a:lnTo>
                  <a:pt x="35166" y="7188"/>
                </a:lnTo>
                <a:lnTo>
                  <a:pt x="35219" y="7276"/>
                </a:lnTo>
                <a:lnTo>
                  <a:pt x="35272" y="7400"/>
                </a:lnTo>
                <a:lnTo>
                  <a:pt x="35166" y="7382"/>
                </a:lnTo>
                <a:lnTo>
                  <a:pt x="35113" y="7364"/>
                </a:lnTo>
                <a:lnTo>
                  <a:pt x="34814" y="7241"/>
                </a:lnTo>
                <a:lnTo>
                  <a:pt x="34532" y="7100"/>
                </a:lnTo>
                <a:lnTo>
                  <a:pt x="33774" y="6730"/>
                </a:lnTo>
                <a:lnTo>
                  <a:pt x="33034" y="6325"/>
                </a:lnTo>
                <a:lnTo>
                  <a:pt x="32294" y="5902"/>
                </a:lnTo>
                <a:lnTo>
                  <a:pt x="31572" y="5444"/>
                </a:lnTo>
                <a:lnTo>
                  <a:pt x="31167" y="5162"/>
                </a:lnTo>
                <a:lnTo>
                  <a:pt x="31061" y="5092"/>
                </a:lnTo>
                <a:lnTo>
                  <a:pt x="30955" y="4986"/>
                </a:lnTo>
                <a:lnTo>
                  <a:pt x="31096" y="4228"/>
                </a:lnTo>
                <a:lnTo>
                  <a:pt x="31131" y="3999"/>
                </a:lnTo>
                <a:lnTo>
                  <a:pt x="31149" y="3770"/>
                </a:lnTo>
                <a:lnTo>
                  <a:pt x="31149" y="3541"/>
                </a:lnTo>
                <a:lnTo>
                  <a:pt x="31131" y="3330"/>
                </a:lnTo>
                <a:lnTo>
                  <a:pt x="31079" y="3118"/>
                </a:lnTo>
                <a:lnTo>
                  <a:pt x="31026" y="2907"/>
                </a:lnTo>
                <a:lnTo>
                  <a:pt x="30938" y="2696"/>
                </a:lnTo>
                <a:lnTo>
                  <a:pt x="30850" y="2484"/>
                </a:lnTo>
                <a:lnTo>
                  <a:pt x="30620" y="2114"/>
                </a:lnTo>
                <a:lnTo>
                  <a:pt x="30374" y="1744"/>
                </a:lnTo>
                <a:lnTo>
                  <a:pt x="29704" y="846"/>
                </a:lnTo>
                <a:lnTo>
                  <a:pt x="29581" y="652"/>
                </a:lnTo>
                <a:lnTo>
                  <a:pt x="29458" y="458"/>
                </a:lnTo>
                <a:lnTo>
                  <a:pt x="29352" y="264"/>
                </a:lnTo>
                <a:lnTo>
                  <a:pt x="29281" y="53"/>
                </a:lnTo>
                <a:lnTo>
                  <a:pt x="29264" y="18"/>
                </a:lnTo>
                <a:lnTo>
                  <a:pt x="29246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5016500" y="2886175"/>
            <a:ext cx="2843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5521550" y="1263650"/>
            <a:ext cx="18333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4909100" y="3577075"/>
            <a:ext cx="30582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3"/>
          <p:cNvGrpSpPr/>
          <p:nvPr/>
        </p:nvGrpSpPr>
        <p:grpSpPr>
          <a:xfrm>
            <a:off x="457914" y="285845"/>
            <a:ext cx="4342686" cy="4410005"/>
            <a:chOff x="457914" y="285845"/>
            <a:chExt cx="4342686" cy="4410005"/>
          </a:xfrm>
        </p:grpSpPr>
        <p:sp>
          <p:nvSpPr>
            <p:cNvPr id="148" name="Google Shape;148;p3"/>
            <p:cNvSpPr/>
            <p:nvPr/>
          </p:nvSpPr>
          <p:spPr>
            <a:xfrm rot="10800000">
              <a:off x="457914" y="285845"/>
              <a:ext cx="3973864" cy="4208937"/>
            </a:xfrm>
            <a:custGeom>
              <a:avLst/>
              <a:gdLst/>
              <a:ahLst/>
              <a:cxnLst/>
              <a:rect l="l" t="t" r="r" b="b"/>
              <a:pathLst>
                <a:path w="188827" h="199997" extrusionOk="0">
                  <a:moveTo>
                    <a:pt x="28523" y="2067"/>
                  </a:moveTo>
                  <a:lnTo>
                    <a:pt x="28687" y="2075"/>
                  </a:lnTo>
                  <a:lnTo>
                    <a:pt x="28851" y="2083"/>
                  </a:lnTo>
                  <a:lnTo>
                    <a:pt x="29015" y="2106"/>
                  </a:lnTo>
                  <a:lnTo>
                    <a:pt x="29171" y="2130"/>
                  </a:lnTo>
                  <a:lnTo>
                    <a:pt x="29327" y="2161"/>
                  </a:lnTo>
                  <a:lnTo>
                    <a:pt x="29483" y="2208"/>
                  </a:lnTo>
                  <a:lnTo>
                    <a:pt x="29639" y="2254"/>
                  </a:lnTo>
                  <a:lnTo>
                    <a:pt x="29787" y="2309"/>
                  </a:lnTo>
                  <a:lnTo>
                    <a:pt x="29935" y="2371"/>
                  </a:lnTo>
                  <a:lnTo>
                    <a:pt x="30083" y="2442"/>
                  </a:lnTo>
                  <a:lnTo>
                    <a:pt x="30224" y="2520"/>
                  </a:lnTo>
                  <a:lnTo>
                    <a:pt x="30372" y="2605"/>
                  </a:lnTo>
                  <a:lnTo>
                    <a:pt x="30512" y="2691"/>
                  </a:lnTo>
                  <a:lnTo>
                    <a:pt x="30653" y="2793"/>
                  </a:lnTo>
                  <a:lnTo>
                    <a:pt x="31183" y="3183"/>
                  </a:lnTo>
                  <a:lnTo>
                    <a:pt x="31729" y="3565"/>
                  </a:lnTo>
                  <a:lnTo>
                    <a:pt x="32267" y="3947"/>
                  </a:lnTo>
                  <a:lnTo>
                    <a:pt x="32805" y="4329"/>
                  </a:lnTo>
                  <a:lnTo>
                    <a:pt x="32899" y="4415"/>
                  </a:lnTo>
                  <a:lnTo>
                    <a:pt x="32993" y="4509"/>
                  </a:lnTo>
                  <a:lnTo>
                    <a:pt x="33094" y="4626"/>
                  </a:lnTo>
                  <a:lnTo>
                    <a:pt x="33211" y="4750"/>
                  </a:lnTo>
                  <a:lnTo>
                    <a:pt x="30980" y="4633"/>
                  </a:lnTo>
                  <a:lnTo>
                    <a:pt x="29896" y="4571"/>
                  </a:lnTo>
                  <a:lnTo>
                    <a:pt x="28820" y="4509"/>
                  </a:lnTo>
                  <a:lnTo>
                    <a:pt x="28609" y="4485"/>
                  </a:lnTo>
                  <a:lnTo>
                    <a:pt x="28508" y="4470"/>
                  </a:lnTo>
                  <a:lnTo>
                    <a:pt x="28406" y="4446"/>
                  </a:lnTo>
                  <a:lnTo>
                    <a:pt x="28305" y="4423"/>
                  </a:lnTo>
                  <a:lnTo>
                    <a:pt x="28204" y="4384"/>
                  </a:lnTo>
                  <a:lnTo>
                    <a:pt x="28110" y="4345"/>
                  </a:lnTo>
                  <a:lnTo>
                    <a:pt x="28024" y="4298"/>
                  </a:lnTo>
                  <a:lnTo>
                    <a:pt x="27751" y="4142"/>
                  </a:lnTo>
                  <a:lnTo>
                    <a:pt x="27478" y="3994"/>
                  </a:lnTo>
                  <a:lnTo>
                    <a:pt x="27197" y="3861"/>
                  </a:lnTo>
                  <a:lnTo>
                    <a:pt x="26917" y="3736"/>
                  </a:lnTo>
                  <a:lnTo>
                    <a:pt x="26636" y="3627"/>
                  </a:lnTo>
                  <a:lnTo>
                    <a:pt x="26347" y="3518"/>
                  </a:lnTo>
                  <a:lnTo>
                    <a:pt x="26059" y="3424"/>
                  </a:lnTo>
                  <a:lnTo>
                    <a:pt x="25762" y="3339"/>
                  </a:lnTo>
                  <a:lnTo>
                    <a:pt x="25466" y="3253"/>
                  </a:lnTo>
                  <a:lnTo>
                    <a:pt x="25170" y="3183"/>
                  </a:lnTo>
                  <a:lnTo>
                    <a:pt x="24873" y="3112"/>
                  </a:lnTo>
                  <a:lnTo>
                    <a:pt x="24577" y="3050"/>
                  </a:lnTo>
                  <a:lnTo>
                    <a:pt x="23968" y="2933"/>
                  </a:lnTo>
                  <a:lnTo>
                    <a:pt x="23368" y="2824"/>
                  </a:lnTo>
                  <a:lnTo>
                    <a:pt x="22900" y="2754"/>
                  </a:lnTo>
                  <a:lnTo>
                    <a:pt x="22299" y="2668"/>
                  </a:lnTo>
                  <a:lnTo>
                    <a:pt x="22494" y="2613"/>
                  </a:lnTo>
                  <a:lnTo>
                    <a:pt x="22674" y="2559"/>
                  </a:lnTo>
                  <a:lnTo>
                    <a:pt x="22861" y="2520"/>
                  </a:lnTo>
                  <a:lnTo>
                    <a:pt x="23040" y="2481"/>
                  </a:lnTo>
                  <a:lnTo>
                    <a:pt x="23212" y="2449"/>
                  </a:lnTo>
                  <a:lnTo>
                    <a:pt x="23391" y="2426"/>
                  </a:lnTo>
                  <a:lnTo>
                    <a:pt x="23563" y="2410"/>
                  </a:lnTo>
                  <a:lnTo>
                    <a:pt x="23734" y="2403"/>
                  </a:lnTo>
                  <a:lnTo>
                    <a:pt x="23898" y="2395"/>
                  </a:lnTo>
                  <a:lnTo>
                    <a:pt x="24070" y="2395"/>
                  </a:lnTo>
                  <a:lnTo>
                    <a:pt x="24397" y="2403"/>
                  </a:lnTo>
                  <a:lnTo>
                    <a:pt x="24725" y="2434"/>
                  </a:lnTo>
                  <a:lnTo>
                    <a:pt x="25045" y="2473"/>
                  </a:lnTo>
                  <a:lnTo>
                    <a:pt x="25396" y="2520"/>
                  </a:lnTo>
                  <a:lnTo>
                    <a:pt x="25739" y="2582"/>
                  </a:lnTo>
                  <a:lnTo>
                    <a:pt x="26082" y="2644"/>
                  </a:lnTo>
                  <a:lnTo>
                    <a:pt x="26425" y="2722"/>
                  </a:lnTo>
                  <a:lnTo>
                    <a:pt x="26768" y="2800"/>
                  </a:lnTo>
                  <a:lnTo>
                    <a:pt x="27104" y="2886"/>
                  </a:lnTo>
                  <a:lnTo>
                    <a:pt x="27439" y="2980"/>
                  </a:lnTo>
                  <a:lnTo>
                    <a:pt x="27775" y="3081"/>
                  </a:lnTo>
                  <a:lnTo>
                    <a:pt x="28110" y="3183"/>
                  </a:lnTo>
                  <a:lnTo>
                    <a:pt x="28445" y="3292"/>
                  </a:lnTo>
                  <a:lnTo>
                    <a:pt x="29108" y="3518"/>
                  </a:lnTo>
                  <a:lnTo>
                    <a:pt x="29764" y="3752"/>
                  </a:lnTo>
                  <a:lnTo>
                    <a:pt x="30419" y="4002"/>
                  </a:lnTo>
                  <a:lnTo>
                    <a:pt x="31253" y="4314"/>
                  </a:lnTo>
                  <a:lnTo>
                    <a:pt x="31323" y="4181"/>
                  </a:lnTo>
                  <a:lnTo>
                    <a:pt x="31160" y="4080"/>
                  </a:lnTo>
                  <a:lnTo>
                    <a:pt x="30996" y="3986"/>
                  </a:lnTo>
                  <a:lnTo>
                    <a:pt x="30832" y="3900"/>
                  </a:lnTo>
                  <a:lnTo>
                    <a:pt x="30660" y="3814"/>
                  </a:lnTo>
                  <a:lnTo>
                    <a:pt x="30317" y="3666"/>
                  </a:lnTo>
                  <a:lnTo>
                    <a:pt x="29974" y="3526"/>
                  </a:lnTo>
                  <a:lnTo>
                    <a:pt x="29623" y="3393"/>
                  </a:lnTo>
                  <a:lnTo>
                    <a:pt x="29264" y="3268"/>
                  </a:lnTo>
                  <a:lnTo>
                    <a:pt x="28555" y="3034"/>
                  </a:lnTo>
                  <a:lnTo>
                    <a:pt x="28204" y="2917"/>
                  </a:lnTo>
                  <a:lnTo>
                    <a:pt x="27853" y="2816"/>
                  </a:lnTo>
                  <a:lnTo>
                    <a:pt x="27151" y="2598"/>
                  </a:lnTo>
                  <a:lnTo>
                    <a:pt x="26800" y="2481"/>
                  </a:lnTo>
                  <a:lnTo>
                    <a:pt x="26449" y="2364"/>
                  </a:lnTo>
                  <a:lnTo>
                    <a:pt x="26098" y="2239"/>
                  </a:lnTo>
                  <a:lnTo>
                    <a:pt x="25747" y="2099"/>
                  </a:lnTo>
                  <a:lnTo>
                    <a:pt x="26355" y="2106"/>
                  </a:lnTo>
                  <a:lnTo>
                    <a:pt x="26963" y="2114"/>
                  </a:lnTo>
                  <a:lnTo>
                    <a:pt x="27572" y="2114"/>
                  </a:lnTo>
                  <a:lnTo>
                    <a:pt x="27876" y="2106"/>
                  </a:lnTo>
                  <a:lnTo>
                    <a:pt x="28180" y="2083"/>
                  </a:lnTo>
                  <a:lnTo>
                    <a:pt x="28352" y="2075"/>
                  </a:lnTo>
                  <a:lnTo>
                    <a:pt x="28523" y="2067"/>
                  </a:lnTo>
                  <a:close/>
                  <a:moveTo>
                    <a:pt x="20856" y="3034"/>
                  </a:moveTo>
                  <a:lnTo>
                    <a:pt x="21527" y="3066"/>
                  </a:lnTo>
                  <a:lnTo>
                    <a:pt x="22198" y="3097"/>
                  </a:lnTo>
                  <a:lnTo>
                    <a:pt x="22869" y="3128"/>
                  </a:lnTo>
                  <a:lnTo>
                    <a:pt x="23204" y="3144"/>
                  </a:lnTo>
                  <a:lnTo>
                    <a:pt x="23539" y="3175"/>
                  </a:lnTo>
                  <a:lnTo>
                    <a:pt x="23875" y="3206"/>
                  </a:lnTo>
                  <a:lnTo>
                    <a:pt x="24210" y="3245"/>
                  </a:lnTo>
                  <a:lnTo>
                    <a:pt x="24538" y="3292"/>
                  </a:lnTo>
                  <a:lnTo>
                    <a:pt x="24873" y="3346"/>
                  </a:lnTo>
                  <a:lnTo>
                    <a:pt x="25201" y="3409"/>
                  </a:lnTo>
                  <a:lnTo>
                    <a:pt x="25536" y="3487"/>
                  </a:lnTo>
                  <a:lnTo>
                    <a:pt x="25864" y="3573"/>
                  </a:lnTo>
                  <a:lnTo>
                    <a:pt x="26184" y="3682"/>
                  </a:lnTo>
                  <a:lnTo>
                    <a:pt x="26363" y="3744"/>
                  </a:lnTo>
                  <a:lnTo>
                    <a:pt x="26527" y="3822"/>
                  </a:lnTo>
                  <a:lnTo>
                    <a:pt x="26683" y="3916"/>
                  </a:lnTo>
                  <a:lnTo>
                    <a:pt x="26831" y="4017"/>
                  </a:lnTo>
                  <a:lnTo>
                    <a:pt x="26979" y="4126"/>
                  </a:lnTo>
                  <a:lnTo>
                    <a:pt x="27119" y="4243"/>
                  </a:lnTo>
                  <a:lnTo>
                    <a:pt x="27400" y="4493"/>
                  </a:lnTo>
                  <a:lnTo>
                    <a:pt x="25552" y="4727"/>
                  </a:lnTo>
                  <a:lnTo>
                    <a:pt x="24647" y="4836"/>
                  </a:lnTo>
                  <a:lnTo>
                    <a:pt x="23742" y="4938"/>
                  </a:lnTo>
                  <a:lnTo>
                    <a:pt x="23641" y="4945"/>
                  </a:lnTo>
                  <a:lnTo>
                    <a:pt x="23430" y="4945"/>
                  </a:lnTo>
                  <a:lnTo>
                    <a:pt x="23329" y="4938"/>
                  </a:lnTo>
                  <a:lnTo>
                    <a:pt x="23118" y="4906"/>
                  </a:lnTo>
                  <a:lnTo>
                    <a:pt x="22916" y="4875"/>
                  </a:lnTo>
                  <a:lnTo>
                    <a:pt x="22635" y="4821"/>
                  </a:lnTo>
                  <a:lnTo>
                    <a:pt x="22362" y="4766"/>
                  </a:lnTo>
                  <a:lnTo>
                    <a:pt x="21808" y="4688"/>
                  </a:lnTo>
                  <a:lnTo>
                    <a:pt x="21254" y="4618"/>
                  </a:lnTo>
                  <a:lnTo>
                    <a:pt x="20693" y="4563"/>
                  </a:lnTo>
                  <a:lnTo>
                    <a:pt x="20139" y="4532"/>
                  </a:lnTo>
                  <a:lnTo>
                    <a:pt x="19577" y="4509"/>
                  </a:lnTo>
                  <a:lnTo>
                    <a:pt x="19016" y="4501"/>
                  </a:lnTo>
                  <a:lnTo>
                    <a:pt x="18259" y="4501"/>
                  </a:lnTo>
                  <a:lnTo>
                    <a:pt x="18158" y="4485"/>
                  </a:lnTo>
                  <a:lnTo>
                    <a:pt x="18049" y="4470"/>
                  </a:lnTo>
                  <a:lnTo>
                    <a:pt x="17947" y="4446"/>
                  </a:lnTo>
                  <a:lnTo>
                    <a:pt x="17846" y="4423"/>
                  </a:lnTo>
                  <a:lnTo>
                    <a:pt x="17737" y="4384"/>
                  </a:lnTo>
                  <a:lnTo>
                    <a:pt x="17627" y="4329"/>
                  </a:lnTo>
                  <a:lnTo>
                    <a:pt x="17822" y="4197"/>
                  </a:lnTo>
                  <a:lnTo>
                    <a:pt x="17916" y="4134"/>
                  </a:lnTo>
                  <a:lnTo>
                    <a:pt x="18017" y="4080"/>
                  </a:lnTo>
                  <a:lnTo>
                    <a:pt x="19180" y="3612"/>
                  </a:lnTo>
                  <a:lnTo>
                    <a:pt x="20349" y="3151"/>
                  </a:lnTo>
                  <a:lnTo>
                    <a:pt x="20474" y="3105"/>
                  </a:lnTo>
                  <a:lnTo>
                    <a:pt x="20599" y="3066"/>
                  </a:lnTo>
                  <a:lnTo>
                    <a:pt x="20732" y="3042"/>
                  </a:lnTo>
                  <a:lnTo>
                    <a:pt x="20794" y="3034"/>
                  </a:lnTo>
                  <a:close/>
                  <a:moveTo>
                    <a:pt x="31729" y="2956"/>
                  </a:moveTo>
                  <a:lnTo>
                    <a:pt x="31862" y="2972"/>
                  </a:lnTo>
                  <a:lnTo>
                    <a:pt x="32010" y="2988"/>
                  </a:lnTo>
                  <a:lnTo>
                    <a:pt x="32166" y="3019"/>
                  </a:lnTo>
                  <a:lnTo>
                    <a:pt x="32330" y="3058"/>
                  </a:lnTo>
                  <a:lnTo>
                    <a:pt x="32493" y="3105"/>
                  </a:lnTo>
                  <a:lnTo>
                    <a:pt x="32665" y="3151"/>
                  </a:lnTo>
                  <a:lnTo>
                    <a:pt x="33024" y="3276"/>
                  </a:lnTo>
                  <a:lnTo>
                    <a:pt x="33398" y="3417"/>
                  </a:lnTo>
                  <a:lnTo>
                    <a:pt x="33780" y="3580"/>
                  </a:lnTo>
                  <a:lnTo>
                    <a:pt x="34162" y="3760"/>
                  </a:lnTo>
                  <a:lnTo>
                    <a:pt x="34552" y="3955"/>
                  </a:lnTo>
                  <a:lnTo>
                    <a:pt x="34935" y="4165"/>
                  </a:lnTo>
                  <a:lnTo>
                    <a:pt x="35301" y="4384"/>
                  </a:lnTo>
                  <a:lnTo>
                    <a:pt x="35660" y="4610"/>
                  </a:lnTo>
                  <a:lnTo>
                    <a:pt x="36003" y="4836"/>
                  </a:lnTo>
                  <a:lnTo>
                    <a:pt x="36315" y="5062"/>
                  </a:lnTo>
                  <a:lnTo>
                    <a:pt x="36604" y="5296"/>
                  </a:lnTo>
                  <a:lnTo>
                    <a:pt x="36736" y="5413"/>
                  </a:lnTo>
                  <a:lnTo>
                    <a:pt x="36853" y="5522"/>
                  </a:lnTo>
                  <a:lnTo>
                    <a:pt x="36970" y="5632"/>
                  </a:lnTo>
                  <a:lnTo>
                    <a:pt x="37072" y="5741"/>
                  </a:lnTo>
                  <a:lnTo>
                    <a:pt x="37072" y="5741"/>
                  </a:lnTo>
                  <a:lnTo>
                    <a:pt x="36838" y="5663"/>
                  </a:lnTo>
                  <a:lnTo>
                    <a:pt x="36596" y="5593"/>
                  </a:lnTo>
                  <a:lnTo>
                    <a:pt x="36354" y="5522"/>
                  </a:lnTo>
                  <a:lnTo>
                    <a:pt x="36112" y="5460"/>
                  </a:lnTo>
                  <a:lnTo>
                    <a:pt x="35629" y="5343"/>
                  </a:lnTo>
                  <a:lnTo>
                    <a:pt x="35387" y="5281"/>
                  </a:lnTo>
                  <a:lnTo>
                    <a:pt x="35145" y="5211"/>
                  </a:lnTo>
                  <a:lnTo>
                    <a:pt x="34903" y="5140"/>
                  </a:lnTo>
                  <a:lnTo>
                    <a:pt x="34669" y="5055"/>
                  </a:lnTo>
                  <a:lnTo>
                    <a:pt x="34435" y="4969"/>
                  </a:lnTo>
                  <a:lnTo>
                    <a:pt x="34209" y="4860"/>
                  </a:lnTo>
                  <a:lnTo>
                    <a:pt x="33983" y="4743"/>
                  </a:lnTo>
                  <a:lnTo>
                    <a:pt x="33874" y="4672"/>
                  </a:lnTo>
                  <a:lnTo>
                    <a:pt x="33772" y="4602"/>
                  </a:lnTo>
                  <a:lnTo>
                    <a:pt x="33663" y="4532"/>
                  </a:lnTo>
                  <a:lnTo>
                    <a:pt x="33562" y="4454"/>
                  </a:lnTo>
                  <a:lnTo>
                    <a:pt x="33460" y="4368"/>
                  </a:lnTo>
                  <a:lnTo>
                    <a:pt x="33359" y="4275"/>
                  </a:lnTo>
                  <a:lnTo>
                    <a:pt x="33164" y="4095"/>
                  </a:lnTo>
                  <a:lnTo>
                    <a:pt x="32969" y="3924"/>
                  </a:lnTo>
                  <a:lnTo>
                    <a:pt x="32766" y="3760"/>
                  </a:lnTo>
                  <a:lnTo>
                    <a:pt x="32556" y="3596"/>
                  </a:lnTo>
                  <a:lnTo>
                    <a:pt x="32142" y="3276"/>
                  </a:lnTo>
                  <a:lnTo>
                    <a:pt x="31729" y="2956"/>
                  </a:lnTo>
                  <a:close/>
                  <a:moveTo>
                    <a:pt x="138146" y="5398"/>
                  </a:moveTo>
                  <a:lnTo>
                    <a:pt x="138029" y="5577"/>
                  </a:lnTo>
                  <a:lnTo>
                    <a:pt x="137935" y="5710"/>
                  </a:lnTo>
                  <a:lnTo>
                    <a:pt x="137896" y="5756"/>
                  </a:lnTo>
                  <a:lnTo>
                    <a:pt x="137849" y="5795"/>
                  </a:lnTo>
                  <a:lnTo>
                    <a:pt x="137810" y="5827"/>
                  </a:lnTo>
                  <a:lnTo>
                    <a:pt x="137771" y="5842"/>
                  </a:lnTo>
                  <a:lnTo>
                    <a:pt x="137725" y="5850"/>
                  </a:lnTo>
                  <a:lnTo>
                    <a:pt x="137670" y="5842"/>
                  </a:lnTo>
                  <a:lnTo>
                    <a:pt x="137615" y="5827"/>
                  </a:lnTo>
                  <a:lnTo>
                    <a:pt x="137553" y="5811"/>
                  </a:lnTo>
                  <a:lnTo>
                    <a:pt x="137397" y="5741"/>
                  </a:lnTo>
                  <a:lnTo>
                    <a:pt x="137194" y="5632"/>
                  </a:lnTo>
                  <a:lnTo>
                    <a:pt x="138146" y="5398"/>
                  </a:lnTo>
                  <a:close/>
                  <a:moveTo>
                    <a:pt x="18665" y="4774"/>
                  </a:moveTo>
                  <a:lnTo>
                    <a:pt x="19008" y="4782"/>
                  </a:lnTo>
                  <a:lnTo>
                    <a:pt x="19351" y="4789"/>
                  </a:lnTo>
                  <a:lnTo>
                    <a:pt x="19702" y="4805"/>
                  </a:lnTo>
                  <a:lnTo>
                    <a:pt x="20045" y="4828"/>
                  </a:lnTo>
                  <a:lnTo>
                    <a:pt x="20396" y="4852"/>
                  </a:lnTo>
                  <a:lnTo>
                    <a:pt x="20747" y="4891"/>
                  </a:lnTo>
                  <a:lnTo>
                    <a:pt x="21098" y="4938"/>
                  </a:lnTo>
                  <a:lnTo>
                    <a:pt x="21449" y="4984"/>
                  </a:lnTo>
                  <a:lnTo>
                    <a:pt x="21808" y="5039"/>
                  </a:lnTo>
                  <a:lnTo>
                    <a:pt x="22167" y="5109"/>
                  </a:lnTo>
                  <a:lnTo>
                    <a:pt x="22533" y="5179"/>
                  </a:lnTo>
                  <a:lnTo>
                    <a:pt x="22385" y="5257"/>
                  </a:lnTo>
                  <a:lnTo>
                    <a:pt x="22229" y="5328"/>
                  </a:lnTo>
                  <a:lnTo>
                    <a:pt x="22081" y="5382"/>
                  </a:lnTo>
                  <a:lnTo>
                    <a:pt x="21941" y="5437"/>
                  </a:lnTo>
                  <a:lnTo>
                    <a:pt x="21792" y="5483"/>
                  </a:lnTo>
                  <a:lnTo>
                    <a:pt x="21652" y="5530"/>
                  </a:lnTo>
                  <a:lnTo>
                    <a:pt x="21504" y="5561"/>
                  </a:lnTo>
                  <a:lnTo>
                    <a:pt x="21363" y="5593"/>
                  </a:lnTo>
                  <a:lnTo>
                    <a:pt x="21090" y="5639"/>
                  </a:lnTo>
                  <a:lnTo>
                    <a:pt x="20810" y="5671"/>
                  </a:lnTo>
                  <a:lnTo>
                    <a:pt x="20537" y="5694"/>
                  </a:lnTo>
                  <a:lnTo>
                    <a:pt x="20264" y="5710"/>
                  </a:lnTo>
                  <a:lnTo>
                    <a:pt x="20014" y="5717"/>
                  </a:lnTo>
                  <a:lnTo>
                    <a:pt x="19757" y="5717"/>
                  </a:lnTo>
                  <a:lnTo>
                    <a:pt x="19242" y="5725"/>
                  </a:lnTo>
                  <a:lnTo>
                    <a:pt x="18478" y="5725"/>
                  </a:lnTo>
                  <a:lnTo>
                    <a:pt x="18220" y="5741"/>
                  </a:lnTo>
                  <a:lnTo>
                    <a:pt x="17284" y="5788"/>
                  </a:lnTo>
                  <a:lnTo>
                    <a:pt x="16348" y="5842"/>
                  </a:lnTo>
                  <a:lnTo>
                    <a:pt x="14492" y="5959"/>
                  </a:lnTo>
                  <a:lnTo>
                    <a:pt x="14757" y="5756"/>
                  </a:lnTo>
                  <a:lnTo>
                    <a:pt x="15038" y="5569"/>
                  </a:lnTo>
                  <a:lnTo>
                    <a:pt x="15186" y="5483"/>
                  </a:lnTo>
                  <a:lnTo>
                    <a:pt x="15334" y="5398"/>
                  </a:lnTo>
                  <a:lnTo>
                    <a:pt x="15483" y="5320"/>
                  </a:lnTo>
                  <a:lnTo>
                    <a:pt x="15631" y="5242"/>
                  </a:lnTo>
                  <a:lnTo>
                    <a:pt x="15787" y="5172"/>
                  </a:lnTo>
                  <a:lnTo>
                    <a:pt x="15951" y="5109"/>
                  </a:lnTo>
                  <a:lnTo>
                    <a:pt x="16107" y="5047"/>
                  </a:lnTo>
                  <a:lnTo>
                    <a:pt x="16278" y="5000"/>
                  </a:lnTo>
                  <a:lnTo>
                    <a:pt x="16442" y="4953"/>
                  </a:lnTo>
                  <a:lnTo>
                    <a:pt x="16614" y="4914"/>
                  </a:lnTo>
                  <a:lnTo>
                    <a:pt x="16785" y="4883"/>
                  </a:lnTo>
                  <a:lnTo>
                    <a:pt x="16964" y="4867"/>
                  </a:lnTo>
                  <a:lnTo>
                    <a:pt x="17308" y="4836"/>
                  </a:lnTo>
                  <a:lnTo>
                    <a:pt x="17643" y="4805"/>
                  </a:lnTo>
                  <a:lnTo>
                    <a:pt x="17986" y="4789"/>
                  </a:lnTo>
                  <a:lnTo>
                    <a:pt x="18329" y="4782"/>
                  </a:lnTo>
                  <a:lnTo>
                    <a:pt x="18665" y="4774"/>
                  </a:lnTo>
                  <a:close/>
                  <a:moveTo>
                    <a:pt x="136227" y="5608"/>
                  </a:moveTo>
                  <a:lnTo>
                    <a:pt x="136289" y="5616"/>
                  </a:lnTo>
                  <a:lnTo>
                    <a:pt x="136360" y="5632"/>
                  </a:lnTo>
                  <a:lnTo>
                    <a:pt x="136492" y="5671"/>
                  </a:lnTo>
                  <a:lnTo>
                    <a:pt x="136469" y="5780"/>
                  </a:lnTo>
                  <a:lnTo>
                    <a:pt x="136461" y="5819"/>
                  </a:lnTo>
                  <a:lnTo>
                    <a:pt x="136445" y="5842"/>
                  </a:lnTo>
                  <a:lnTo>
                    <a:pt x="136375" y="5897"/>
                  </a:lnTo>
                  <a:lnTo>
                    <a:pt x="136313" y="5944"/>
                  </a:lnTo>
                  <a:lnTo>
                    <a:pt x="136243" y="5983"/>
                  </a:lnTo>
                  <a:lnTo>
                    <a:pt x="136204" y="5990"/>
                  </a:lnTo>
                  <a:lnTo>
                    <a:pt x="136172" y="5998"/>
                  </a:lnTo>
                  <a:lnTo>
                    <a:pt x="136133" y="5998"/>
                  </a:lnTo>
                  <a:lnTo>
                    <a:pt x="136102" y="5983"/>
                  </a:lnTo>
                  <a:lnTo>
                    <a:pt x="136063" y="5967"/>
                  </a:lnTo>
                  <a:lnTo>
                    <a:pt x="136024" y="5944"/>
                  </a:lnTo>
                  <a:lnTo>
                    <a:pt x="135993" y="5905"/>
                  </a:lnTo>
                  <a:lnTo>
                    <a:pt x="135954" y="5858"/>
                  </a:lnTo>
                  <a:lnTo>
                    <a:pt x="135923" y="5803"/>
                  </a:lnTo>
                  <a:lnTo>
                    <a:pt x="135884" y="5733"/>
                  </a:lnTo>
                  <a:lnTo>
                    <a:pt x="136079" y="5647"/>
                  </a:lnTo>
                  <a:lnTo>
                    <a:pt x="136157" y="5624"/>
                  </a:lnTo>
                  <a:lnTo>
                    <a:pt x="136227" y="5608"/>
                  </a:lnTo>
                  <a:close/>
                  <a:moveTo>
                    <a:pt x="139745" y="5608"/>
                  </a:moveTo>
                  <a:lnTo>
                    <a:pt x="139612" y="6005"/>
                  </a:lnTo>
                  <a:lnTo>
                    <a:pt x="139612" y="6005"/>
                  </a:lnTo>
                  <a:lnTo>
                    <a:pt x="139487" y="5998"/>
                  </a:lnTo>
                  <a:lnTo>
                    <a:pt x="139370" y="5990"/>
                  </a:lnTo>
                  <a:lnTo>
                    <a:pt x="139284" y="5975"/>
                  </a:lnTo>
                  <a:lnTo>
                    <a:pt x="139214" y="5944"/>
                  </a:lnTo>
                  <a:lnTo>
                    <a:pt x="139144" y="5897"/>
                  </a:lnTo>
                  <a:lnTo>
                    <a:pt x="139066" y="5827"/>
                  </a:lnTo>
                  <a:lnTo>
                    <a:pt x="138988" y="5733"/>
                  </a:lnTo>
                  <a:lnTo>
                    <a:pt x="138879" y="5608"/>
                  </a:lnTo>
                  <a:close/>
                  <a:moveTo>
                    <a:pt x="134090" y="5741"/>
                  </a:moveTo>
                  <a:lnTo>
                    <a:pt x="134184" y="5756"/>
                  </a:lnTo>
                  <a:lnTo>
                    <a:pt x="134285" y="5788"/>
                  </a:lnTo>
                  <a:lnTo>
                    <a:pt x="134269" y="5842"/>
                  </a:lnTo>
                  <a:lnTo>
                    <a:pt x="134246" y="5881"/>
                  </a:lnTo>
                  <a:lnTo>
                    <a:pt x="134223" y="5920"/>
                  </a:lnTo>
                  <a:lnTo>
                    <a:pt x="134199" y="5951"/>
                  </a:lnTo>
                  <a:lnTo>
                    <a:pt x="134168" y="5975"/>
                  </a:lnTo>
                  <a:lnTo>
                    <a:pt x="134137" y="5998"/>
                  </a:lnTo>
                  <a:lnTo>
                    <a:pt x="134074" y="6022"/>
                  </a:lnTo>
                  <a:lnTo>
                    <a:pt x="134004" y="6029"/>
                  </a:lnTo>
                  <a:lnTo>
                    <a:pt x="133926" y="6029"/>
                  </a:lnTo>
                  <a:lnTo>
                    <a:pt x="133797" y="6023"/>
                  </a:lnTo>
                  <a:lnTo>
                    <a:pt x="133797" y="6023"/>
                  </a:lnTo>
                  <a:lnTo>
                    <a:pt x="133817" y="5944"/>
                  </a:lnTo>
                  <a:lnTo>
                    <a:pt x="133848" y="5866"/>
                  </a:lnTo>
                  <a:lnTo>
                    <a:pt x="133872" y="5834"/>
                  </a:lnTo>
                  <a:lnTo>
                    <a:pt x="133895" y="5811"/>
                  </a:lnTo>
                  <a:lnTo>
                    <a:pt x="133918" y="5788"/>
                  </a:lnTo>
                  <a:lnTo>
                    <a:pt x="133950" y="5764"/>
                  </a:lnTo>
                  <a:lnTo>
                    <a:pt x="133981" y="5756"/>
                  </a:lnTo>
                  <a:lnTo>
                    <a:pt x="134012" y="5749"/>
                  </a:lnTo>
                  <a:lnTo>
                    <a:pt x="134051" y="5741"/>
                  </a:lnTo>
                  <a:close/>
                  <a:moveTo>
                    <a:pt x="135252" y="5538"/>
                  </a:moveTo>
                  <a:lnTo>
                    <a:pt x="135182" y="5756"/>
                  </a:lnTo>
                  <a:lnTo>
                    <a:pt x="135119" y="5920"/>
                  </a:lnTo>
                  <a:lnTo>
                    <a:pt x="135088" y="5983"/>
                  </a:lnTo>
                  <a:lnTo>
                    <a:pt x="135065" y="6045"/>
                  </a:lnTo>
                  <a:lnTo>
                    <a:pt x="135026" y="6092"/>
                  </a:lnTo>
                  <a:lnTo>
                    <a:pt x="134995" y="6131"/>
                  </a:lnTo>
                  <a:lnTo>
                    <a:pt x="134948" y="6162"/>
                  </a:lnTo>
                  <a:lnTo>
                    <a:pt x="134909" y="6185"/>
                  </a:lnTo>
                  <a:lnTo>
                    <a:pt x="134854" y="6209"/>
                  </a:lnTo>
                  <a:lnTo>
                    <a:pt x="134792" y="6224"/>
                  </a:lnTo>
                  <a:lnTo>
                    <a:pt x="134644" y="6256"/>
                  </a:lnTo>
                  <a:lnTo>
                    <a:pt x="134449" y="6279"/>
                  </a:lnTo>
                  <a:lnTo>
                    <a:pt x="134363" y="6139"/>
                  </a:lnTo>
                  <a:lnTo>
                    <a:pt x="135252" y="5538"/>
                  </a:lnTo>
                  <a:close/>
                  <a:moveTo>
                    <a:pt x="30590" y="2052"/>
                  </a:moveTo>
                  <a:lnTo>
                    <a:pt x="33718" y="2387"/>
                  </a:lnTo>
                  <a:lnTo>
                    <a:pt x="33780" y="2395"/>
                  </a:lnTo>
                  <a:lnTo>
                    <a:pt x="33843" y="2403"/>
                  </a:lnTo>
                  <a:lnTo>
                    <a:pt x="33897" y="2426"/>
                  </a:lnTo>
                  <a:lnTo>
                    <a:pt x="33921" y="2434"/>
                  </a:lnTo>
                  <a:lnTo>
                    <a:pt x="33928" y="2449"/>
                  </a:lnTo>
                  <a:lnTo>
                    <a:pt x="33983" y="2551"/>
                  </a:lnTo>
                  <a:lnTo>
                    <a:pt x="34038" y="2644"/>
                  </a:lnTo>
                  <a:lnTo>
                    <a:pt x="34100" y="2730"/>
                  </a:lnTo>
                  <a:lnTo>
                    <a:pt x="34178" y="2808"/>
                  </a:lnTo>
                  <a:lnTo>
                    <a:pt x="34256" y="2871"/>
                  </a:lnTo>
                  <a:lnTo>
                    <a:pt x="34334" y="2933"/>
                  </a:lnTo>
                  <a:lnTo>
                    <a:pt x="34420" y="2988"/>
                  </a:lnTo>
                  <a:lnTo>
                    <a:pt x="34513" y="3034"/>
                  </a:lnTo>
                  <a:lnTo>
                    <a:pt x="34693" y="3120"/>
                  </a:lnTo>
                  <a:lnTo>
                    <a:pt x="34888" y="3206"/>
                  </a:lnTo>
                  <a:lnTo>
                    <a:pt x="35067" y="3300"/>
                  </a:lnTo>
                  <a:lnTo>
                    <a:pt x="35161" y="3346"/>
                  </a:lnTo>
                  <a:lnTo>
                    <a:pt x="35247" y="3401"/>
                  </a:lnTo>
                  <a:lnTo>
                    <a:pt x="35707" y="3713"/>
                  </a:lnTo>
                  <a:lnTo>
                    <a:pt x="36159" y="4041"/>
                  </a:lnTo>
                  <a:lnTo>
                    <a:pt x="36611" y="4368"/>
                  </a:lnTo>
                  <a:lnTo>
                    <a:pt x="37056" y="4719"/>
                  </a:lnTo>
                  <a:lnTo>
                    <a:pt x="37274" y="4899"/>
                  </a:lnTo>
                  <a:lnTo>
                    <a:pt x="37493" y="5086"/>
                  </a:lnTo>
                  <a:lnTo>
                    <a:pt x="37711" y="5273"/>
                  </a:lnTo>
                  <a:lnTo>
                    <a:pt x="37922" y="5476"/>
                  </a:lnTo>
                  <a:lnTo>
                    <a:pt x="38132" y="5671"/>
                  </a:lnTo>
                  <a:lnTo>
                    <a:pt x="38343" y="5881"/>
                  </a:lnTo>
                  <a:lnTo>
                    <a:pt x="38546" y="6100"/>
                  </a:lnTo>
                  <a:lnTo>
                    <a:pt x="38756" y="6318"/>
                  </a:lnTo>
                  <a:lnTo>
                    <a:pt x="38756" y="6318"/>
                  </a:lnTo>
                  <a:lnTo>
                    <a:pt x="38577" y="6295"/>
                  </a:lnTo>
                  <a:lnTo>
                    <a:pt x="38413" y="6263"/>
                  </a:lnTo>
                  <a:lnTo>
                    <a:pt x="38265" y="6217"/>
                  </a:lnTo>
                  <a:lnTo>
                    <a:pt x="38132" y="6162"/>
                  </a:lnTo>
                  <a:lnTo>
                    <a:pt x="38008" y="6100"/>
                  </a:lnTo>
                  <a:lnTo>
                    <a:pt x="37891" y="6029"/>
                  </a:lnTo>
                  <a:lnTo>
                    <a:pt x="37774" y="5944"/>
                  </a:lnTo>
                  <a:lnTo>
                    <a:pt x="37672" y="5850"/>
                  </a:lnTo>
                  <a:lnTo>
                    <a:pt x="37352" y="5577"/>
                  </a:lnTo>
                  <a:lnTo>
                    <a:pt x="37025" y="5304"/>
                  </a:lnTo>
                  <a:lnTo>
                    <a:pt x="36697" y="5047"/>
                  </a:lnTo>
                  <a:lnTo>
                    <a:pt x="36362" y="4805"/>
                  </a:lnTo>
                  <a:lnTo>
                    <a:pt x="36027" y="4563"/>
                  </a:lnTo>
                  <a:lnTo>
                    <a:pt x="35676" y="4337"/>
                  </a:lnTo>
                  <a:lnTo>
                    <a:pt x="35325" y="4126"/>
                  </a:lnTo>
                  <a:lnTo>
                    <a:pt x="34966" y="3916"/>
                  </a:lnTo>
                  <a:lnTo>
                    <a:pt x="34607" y="3721"/>
                  </a:lnTo>
                  <a:lnTo>
                    <a:pt x="34233" y="3534"/>
                  </a:lnTo>
                  <a:lnTo>
                    <a:pt x="33858" y="3362"/>
                  </a:lnTo>
                  <a:lnTo>
                    <a:pt x="33484" y="3190"/>
                  </a:lnTo>
                  <a:lnTo>
                    <a:pt x="33094" y="3034"/>
                  </a:lnTo>
                  <a:lnTo>
                    <a:pt x="32704" y="2886"/>
                  </a:lnTo>
                  <a:lnTo>
                    <a:pt x="32306" y="2746"/>
                  </a:lnTo>
                  <a:lnTo>
                    <a:pt x="31908" y="2613"/>
                  </a:lnTo>
                  <a:lnTo>
                    <a:pt x="31823" y="2598"/>
                  </a:lnTo>
                  <a:lnTo>
                    <a:pt x="31737" y="2574"/>
                  </a:lnTo>
                  <a:lnTo>
                    <a:pt x="31565" y="2559"/>
                  </a:lnTo>
                  <a:lnTo>
                    <a:pt x="31386" y="2535"/>
                  </a:lnTo>
                  <a:lnTo>
                    <a:pt x="31214" y="2512"/>
                  </a:lnTo>
                  <a:lnTo>
                    <a:pt x="31128" y="2488"/>
                  </a:lnTo>
                  <a:lnTo>
                    <a:pt x="31043" y="2465"/>
                  </a:lnTo>
                  <a:lnTo>
                    <a:pt x="30957" y="2426"/>
                  </a:lnTo>
                  <a:lnTo>
                    <a:pt x="30879" y="2379"/>
                  </a:lnTo>
                  <a:lnTo>
                    <a:pt x="30801" y="2317"/>
                  </a:lnTo>
                  <a:lnTo>
                    <a:pt x="30723" y="2247"/>
                  </a:lnTo>
                  <a:lnTo>
                    <a:pt x="30653" y="2161"/>
                  </a:lnTo>
                  <a:lnTo>
                    <a:pt x="30590" y="2052"/>
                  </a:lnTo>
                  <a:close/>
                  <a:moveTo>
                    <a:pt x="140049" y="6029"/>
                  </a:moveTo>
                  <a:lnTo>
                    <a:pt x="140041" y="6115"/>
                  </a:lnTo>
                  <a:lnTo>
                    <a:pt x="140025" y="6185"/>
                  </a:lnTo>
                  <a:lnTo>
                    <a:pt x="140010" y="6248"/>
                  </a:lnTo>
                  <a:lnTo>
                    <a:pt x="139986" y="6302"/>
                  </a:lnTo>
                  <a:lnTo>
                    <a:pt x="139955" y="6349"/>
                  </a:lnTo>
                  <a:lnTo>
                    <a:pt x="139924" y="6388"/>
                  </a:lnTo>
                  <a:lnTo>
                    <a:pt x="139885" y="6419"/>
                  </a:lnTo>
                  <a:lnTo>
                    <a:pt x="139846" y="6443"/>
                  </a:lnTo>
                  <a:lnTo>
                    <a:pt x="139807" y="6458"/>
                  </a:lnTo>
                  <a:lnTo>
                    <a:pt x="139760" y="6474"/>
                  </a:lnTo>
                  <a:lnTo>
                    <a:pt x="139706" y="6482"/>
                  </a:lnTo>
                  <a:lnTo>
                    <a:pt x="139651" y="6482"/>
                  </a:lnTo>
                  <a:lnTo>
                    <a:pt x="139526" y="6466"/>
                  </a:lnTo>
                  <a:lnTo>
                    <a:pt x="139386" y="6443"/>
                  </a:lnTo>
                  <a:lnTo>
                    <a:pt x="139615" y="6029"/>
                  </a:lnTo>
                  <a:close/>
                  <a:moveTo>
                    <a:pt x="136906" y="5944"/>
                  </a:moveTo>
                  <a:lnTo>
                    <a:pt x="136952" y="5959"/>
                  </a:lnTo>
                  <a:lnTo>
                    <a:pt x="136999" y="5975"/>
                  </a:lnTo>
                  <a:lnTo>
                    <a:pt x="137046" y="6006"/>
                  </a:lnTo>
                  <a:lnTo>
                    <a:pt x="137093" y="6037"/>
                  </a:lnTo>
                  <a:lnTo>
                    <a:pt x="137140" y="6084"/>
                  </a:lnTo>
                  <a:lnTo>
                    <a:pt x="137194" y="6139"/>
                  </a:lnTo>
                  <a:lnTo>
                    <a:pt x="137241" y="6201"/>
                  </a:lnTo>
                  <a:lnTo>
                    <a:pt x="136672" y="6692"/>
                  </a:lnTo>
                  <a:lnTo>
                    <a:pt x="136562" y="6622"/>
                  </a:lnTo>
                  <a:lnTo>
                    <a:pt x="136484" y="6552"/>
                  </a:lnTo>
                  <a:lnTo>
                    <a:pt x="136422" y="6490"/>
                  </a:lnTo>
                  <a:lnTo>
                    <a:pt x="136399" y="6451"/>
                  </a:lnTo>
                  <a:lnTo>
                    <a:pt x="136383" y="6419"/>
                  </a:lnTo>
                  <a:lnTo>
                    <a:pt x="136375" y="6380"/>
                  </a:lnTo>
                  <a:lnTo>
                    <a:pt x="136375" y="6349"/>
                  </a:lnTo>
                  <a:lnTo>
                    <a:pt x="136383" y="6310"/>
                  </a:lnTo>
                  <a:lnTo>
                    <a:pt x="136391" y="6271"/>
                  </a:lnTo>
                  <a:lnTo>
                    <a:pt x="136406" y="6232"/>
                  </a:lnTo>
                  <a:lnTo>
                    <a:pt x="136438" y="6201"/>
                  </a:lnTo>
                  <a:lnTo>
                    <a:pt x="136469" y="6162"/>
                  </a:lnTo>
                  <a:lnTo>
                    <a:pt x="136508" y="6123"/>
                  </a:lnTo>
                  <a:lnTo>
                    <a:pt x="136594" y="6045"/>
                  </a:lnTo>
                  <a:lnTo>
                    <a:pt x="136679" y="5990"/>
                  </a:lnTo>
                  <a:lnTo>
                    <a:pt x="136726" y="5975"/>
                  </a:lnTo>
                  <a:lnTo>
                    <a:pt x="136773" y="5959"/>
                  </a:lnTo>
                  <a:lnTo>
                    <a:pt x="136812" y="5944"/>
                  </a:lnTo>
                  <a:close/>
                  <a:moveTo>
                    <a:pt x="138395" y="5912"/>
                  </a:moveTo>
                  <a:lnTo>
                    <a:pt x="138434" y="5928"/>
                  </a:lnTo>
                  <a:lnTo>
                    <a:pt x="138481" y="5951"/>
                  </a:lnTo>
                  <a:lnTo>
                    <a:pt x="138520" y="5983"/>
                  </a:lnTo>
                  <a:lnTo>
                    <a:pt x="138559" y="6022"/>
                  </a:lnTo>
                  <a:lnTo>
                    <a:pt x="138645" y="6107"/>
                  </a:lnTo>
                  <a:lnTo>
                    <a:pt x="138731" y="6224"/>
                  </a:lnTo>
                  <a:lnTo>
                    <a:pt x="138816" y="6349"/>
                  </a:lnTo>
                  <a:lnTo>
                    <a:pt x="138395" y="6747"/>
                  </a:lnTo>
                  <a:lnTo>
                    <a:pt x="138294" y="6669"/>
                  </a:lnTo>
                  <a:lnTo>
                    <a:pt x="138200" y="6591"/>
                  </a:lnTo>
                  <a:lnTo>
                    <a:pt x="138115" y="6513"/>
                  </a:lnTo>
                  <a:lnTo>
                    <a:pt x="138083" y="6474"/>
                  </a:lnTo>
                  <a:lnTo>
                    <a:pt x="138052" y="6435"/>
                  </a:lnTo>
                  <a:lnTo>
                    <a:pt x="138029" y="6388"/>
                  </a:lnTo>
                  <a:lnTo>
                    <a:pt x="138013" y="6349"/>
                  </a:lnTo>
                  <a:lnTo>
                    <a:pt x="138005" y="6302"/>
                  </a:lnTo>
                  <a:lnTo>
                    <a:pt x="138005" y="6256"/>
                  </a:lnTo>
                  <a:lnTo>
                    <a:pt x="138013" y="6209"/>
                  </a:lnTo>
                  <a:lnTo>
                    <a:pt x="138037" y="6162"/>
                  </a:lnTo>
                  <a:lnTo>
                    <a:pt x="138068" y="6107"/>
                  </a:lnTo>
                  <a:lnTo>
                    <a:pt x="138107" y="6061"/>
                  </a:lnTo>
                  <a:lnTo>
                    <a:pt x="138161" y="6006"/>
                  </a:lnTo>
                  <a:lnTo>
                    <a:pt x="138208" y="5967"/>
                  </a:lnTo>
                  <a:lnTo>
                    <a:pt x="138255" y="5936"/>
                  </a:lnTo>
                  <a:lnTo>
                    <a:pt x="138302" y="5920"/>
                  </a:lnTo>
                  <a:lnTo>
                    <a:pt x="138348" y="5912"/>
                  </a:lnTo>
                  <a:close/>
                  <a:moveTo>
                    <a:pt x="135548" y="6139"/>
                  </a:moveTo>
                  <a:lnTo>
                    <a:pt x="135619" y="6146"/>
                  </a:lnTo>
                  <a:lnTo>
                    <a:pt x="135689" y="6170"/>
                  </a:lnTo>
                  <a:lnTo>
                    <a:pt x="135860" y="6224"/>
                  </a:lnTo>
                  <a:lnTo>
                    <a:pt x="135782" y="6341"/>
                  </a:lnTo>
                  <a:lnTo>
                    <a:pt x="135704" y="6451"/>
                  </a:lnTo>
                  <a:lnTo>
                    <a:pt x="135619" y="6552"/>
                  </a:lnTo>
                  <a:lnTo>
                    <a:pt x="135572" y="6599"/>
                  </a:lnTo>
                  <a:lnTo>
                    <a:pt x="135517" y="6638"/>
                  </a:lnTo>
                  <a:lnTo>
                    <a:pt x="135463" y="6677"/>
                  </a:lnTo>
                  <a:lnTo>
                    <a:pt x="135400" y="6708"/>
                  </a:lnTo>
                  <a:lnTo>
                    <a:pt x="135338" y="6739"/>
                  </a:lnTo>
                  <a:lnTo>
                    <a:pt x="135275" y="6763"/>
                  </a:lnTo>
                  <a:lnTo>
                    <a:pt x="135197" y="6786"/>
                  </a:lnTo>
                  <a:lnTo>
                    <a:pt x="135119" y="6802"/>
                  </a:lnTo>
                  <a:lnTo>
                    <a:pt x="135034" y="6809"/>
                  </a:lnTo>
                  <a:lnTo>
                    <a:pt x="134940" y="6817"/>
                  </a:lnTo>
                  <a:lnTo>
                    <a:pt x="135049" y="6575"/>
                  </a:lnTo>
                  <a:lnTo>
                    <a:pt x="135143" y="6396"/>
                  </a:lnTo>
                  <a:lnTo>
                    <a:pt x="135190" y="6326"/>
                  </a:lnTo>
                  <a:lnTo>
                    <a:pt x="135236" y="6263"/>
                  </a:lnTo>
                  <a:lnTo>
                    <a:pt x="135283" y="6217"/>
                  </a:lnTo>
                  <a:lnTo>
                    <a:pt x="135330" y="6185"/>
                  </a:lnTo>
                  <a:lnTo>
                    <a:pt x="135377" y="6154"/>
                  </a:lnTo>
                  <a:lnTo>
                    <a:pt x="135431" y="6139"/>
                  </a:lnTo>
                  <a:close/>
                  <a:moveTo>
                    <a:pt x="132709" y="6107"/>
                  </a:moveTo>
                  <a:lnTo>
                    <a:pt x="132569" y="6365"/>
                  </a:lnTo>
                  <a:lnTo>
                    <a:pt x="132460" y="6560"/>
                  </a:lnTo>
                  <a:lnTo>
                    <a:pt x="132405" y="6638"/>
                  </a:lnTo>
                  <a:lnTo>
                    <a:pt x="132351" y="6700"/>
                  </a:lnTo>
                  <a:lnTo>
                    <a:pt x="132304" y="6755"/>
                  </a:lnTo>
                  <a:lnTo>
                    <a:pt x="132257" y="6802"/>
                  </a:lnTo>
                  <a:lnTo>
                    <a:pt x="132202" y="6833"/>
                  </a:lnTo>
                  <a:lnTo>
                    <a:pt x="132156" y="6864"/>
                  </a:lnTo>
                  <a:lnTo>
                    <a:pt x="132101" y="6880"/>
                  </a:lnTo>
                  <a:lnTo>
                    <a:pt x="132046" y="6887"/>
                  </a:lnTo>
                  <a:lnTo>
                    <a:pt x="131914" y="6887"/>
                  </a:lnTo>
                  <a:lnTo>
                    <a:pt x="131769" y="6857"/>
                  </a:lnTo>
                  <a:lnTo>
                    <a:pt x="132709" y="6107"/>
                  </a:lnTo>
                  <a:close/>
                  <a:moveTo>
                    <a:pt x="133764" y="6042"/>
                  </a:moveTo>
                  <a:lnTo>
                    <a:pt x="133723" y="6170"/>
                  </a:lnTo>
                  <a:lnTo>
                    <a:pt x="133677" y="6318"/>
                  </a:lnTo>
                  <a:lnTo>
                    <a:pt x="133645" y="6396"/>
                  </a:lnTo>
                  <a:lnTo>
                    <a:pt x="133622" y="6466"/>
                  </a:lnTo>
                  <a:lnTo>
                    <a:pt x="133583" y="6536"/>
                  </a:lnTo>
                  <a:lnTo>
                    <a:pt x="133544" y="6599"/>
                  </a:lnTo>
                  <a:lnTo>
                    <a:pt x="133466" y="6692"/>
                  </a:lnTo>
                  <a:lnTo>
                    <a:pt x="133388" y="6778"/>
                  </a:lnTo>
                  <a:lnTo>
                    <a:pt x="133216" y="6958"/>
                  </a:lnTo>
                  <a:lnTo>
                    <a:pt x="132865" y="7293"/>
                  </a:lnTo>
                  <a:lnTo>
                    <a:pt x="132803" y="7348"/>
                  </a:lnTo>
                  <a:lnTo>
                    <a:pt x="132741" y="7387"/>
                  </a:lnTo>
                  <a:lnTo>
                    <a:pt x="132670" y="7410"/>
                  </a:lnTo>
                  <a:lnTo>
                    <a:pt x="132639" y="7418"/>
                  </a:lnTo>
                  <a:lnTo>
                    <a:pt x="132608" y="7418"/>
                  </a:lnTo>
                  <a:lnTo>
                    <a:pt x="132569" y="7410"/>
                  </a:lnTo>
                  <a:lnTo>
                    <a:pt x="132538" y="7402"/>
                  </a:lnTo>
                  <a:lnTo>
                    <a:pt x="132499" y="7387"/>
                  </a:lnTo>
                  <a:lnTo>
                    <a:pt x="132460" y="7363"/>
                  </a:lnTo>
                  <a:lnTo>
                    <a:pt x="132390" y="7301"/>
                  </a:lnTo>
                  <a:lnTo>
                    <a:pt x="132312" y="7215"/>
                  </a:lnTo>
                  <a:lnTo>
                    <a:pt x="132592" y="6817"/>
                  </a:lnTo>
                  <a:lnTo>
                    <a:pt x="132748" y="6630"/>
                  </a:lnTo>
                  <a:lnTo>
                    <a:pt x="132826" y="6544"/>
                  </a:lnTo>
                  <a:lnTo>
                    <a:pt x="132904" y="6458"/>
                  </a:lnTo>
                  <a:lnTo>
                    <a:pt x="132998" y="6380"/>
                  </a:lnTo>
                  <a:lnTo>
                    <a:pt x="133084" y="6302"/>
                  </a:lnTo>
                  <a:lnTo>
                    <a:pt x="133185" y="6240"/>
                  </a:lnTo>
                  <a:lnTo>
                    <a:pt x="133287" y="6178"/>
                  </a:lnTo>
                  <a:lnTo>
                    <a:pt x="133404" y="6131"/>
                  </a:lnTo>
                  <a:lnTo>
                    <a:pt x="133521" y="6092"/>
                  </a:lnTo>
                  <a:lnTo>
                    <a:pt x="133653" y="6061"/>
                  </a:lnTo>
                  <a:lnTo>
                    <a:pt x="133764" y="6042"/>
                  </a:lnTo>
                  <a:close/>
                  <a:moveTo>
                    <a:pt x="135923" y="6669"/>
                  </a:moveTo>
                  <a:lnTo>
                    <a:pt x="135977" y="6677"/>
                  </a:lnTo>
                  <a:lnTo>
                    <a:pt x="136032" y="6692"/>
                  </a:lnTo>
                  <a:lnTo>
                    <a:pt x="136102" y="6724"/>
                  </a:lnTo>
                  <a:lnTo>
                    <a:pt x="136172" y="6763"/>
                  </a:lnTo>
                  <a:lnTo>
                    <a:pt x="136336" y="6864"/>
                  </a:lnTo>
                  <a:lnTo>
                    <a:pt x="136188" y="7090"/>
                  </a:lnTo>
                  <a:lnTo>
                    <a:pt x="136071" y="7254"/>
                  </a:lnTo>
                  <a:lnTo>
                    <a:pt x="136016" y="7316"/>
                  </a:lnTo>
                  <a:lnTo>
                    <a:pt x="135970" y="7363"/>
                  </a:lnTo>
                  <a:lnTo>
                    <a:pt x="135923" y="7402"/>
                  </a:lnTo>
                  <a:lnTo>
                    <a:pt x="135884" y="7418"/>
                  </a:lnTo>
                  <a:lnTo>
                    <a:pt x="135837" y="7426"/>
                  </a:lnTo>
                  <a:lnTo>
                    <a:pt x="135790" y="7426"/>
                  </a:lnTo>
                  <a:lnTo>
                    <a:pt x="135743" y="7410"/>
                  </a:lnTo>
                  <a:lnTo>
                    <a:pt x="135689" y="7387"/>
                  </a:lnTo>
                  <a:lnTo>
                    <a:pt x="135634" y="7355"/>
                  </a:lnTo>
                  <a:lnTo>
                    <a:pt x="135564" y="7309"/>
                  </a:lnTo>
                  <a:lnTo>
                    <a:pt x="135408" y="7192"/>
                  </a:lnTo>
                  <a:lnTo>
                    <a:pt x="135533" y="6989"/>
                  </a:lnTo>
                  <a:lnTo>
                    <a:pt x="135642" y="6833"/>
                  </a:lnTo>
                  <a:lnTo>
                    <a:pt x="135689" y="6778"/>
                  </a:lnTo>
                  <a:lnTo>
                    <a:pt x="135736" y="6731"/>
                  </a:lnTo>
                  <a:lnTo>
                    <a:pt x="135782" y="6700"/>
                  </a:lnTo>
                  <a:lnTo>
                    <a:pt x="135821" y="6677"/>
                  </a:lnTo>
                  <a:lnTo>
                    <a:pt x="135876" y="6669"/>
                  </a:lnTo>
                  <a:close/>
                  <a:moveTo>
                    <a:pt x="138879" y="6731"/>
                  </a:moveTo>
                  <a:lnTo>
                    <a:pt x="138941" y="6739"/>
                  </a:lnTo>
                  <a:lnTo>
                    <a:pt x="139004" y="6747"/>
                  </a:lnTo>
                  <a:lnTo>
                    <a:pt x="139066" y="6763"/>
                  </a:lnTo>
                  <a:lnTo>
                    <a:pt x="139128" y="6778"/>
                  </a:lnTo>
                  <a:lnTo>
                    <a:pt x="139199" y="6809"/>
                  </a:lnTo>
                  <a:lnTo>
                    <a:pt x="138813" y="7551"/>
                  </a:lnTo>
                  <a:lnTo>
                    <a:pt x="138813" y="7551"/>
                  </a:lnTo>
                  <a:lnTo>
                    <a:pt x="138746" y="7433"/>
                  </a:lnTo>
                  <a:lnTo>
                    <a:pt x="138668" y="7309"/>
                  </a:lnTo>
                  <a:lnTo>
                    <a:pt x="138629" y="7246"/>
                  </a:lnTo>
                  <a:lnTo>
                    <a:pt x="138598" y="7184"/>
                  </a:lnTo>
                  <a:lnTo>
                    <a:pt x="138582" y="7114"/>
                  </a:lnTo>
                  <a:lnTo>
                    <a:pt x="138567" y="7051"/>
                  </a:lnTo>
                  <a:lnTo>
                    <a:pt x="138567" y="6997"/>
                  </a:lnTo>
                  <a:lnTo>
                    <a:pt x="138575" y="6950"/>
                  </a:lnTo>
                  <a:lnTo>
                    <a:pt x="138590" y="6903"/>
                  </a:lnTo>
                  <a:lnTo>
                    <a:pt x="138606" y="6864"/>
                  </a:lnTo>
                  <a:lnTo>
                    <a:pt x="138629" y="6825"/>
                  </a:lnTo>
                  <a:lnTo>
                    <a:pt x="138660" y="6802"/>
                  </a:lnTo>
                  <a:lnTo>
                    <a:pt x="138692" y="6778"/>
                  </a:lnTo>
                  <a:lnTo>
                    <a:pt x="138731" y="6755"/>
                  </a:lnTo>
                  <a:lnTo>
                    <a:pt x="138777" y="6739"/>
                  </a:lnTo>
                  <a:lnTo>
                    <a:pt x="138832" y="6731"/>
                  </a:lnTo>
                  <a:close/>
                  <a:moveTo>
                    <a:pt x="134160" y="6513"/>
                  </a:moveTo>
                  <a:lnTo>
                    <a:pt x="134145" y="6614"/>
                  </a:lnTo>
                  <a:lnTo>
                    <a:pt x="134121" y="6716"/>
                  </a:lnTo>
                  <a:lnTo>
                    <a:pt x="134090" y="6817"/>
                  </a:lnTo>
                  <a:lnTo>
                    <a:pt x="134051" y="6919"/>
                  </a:lnTo>
                  <a:lnTo>
                    <a:pt x="134004" y="7012"/>
                  </a:lnTo>
                  <a:lnTo>
                    <a:pt x="133950" y="7106"/>
                  </a:lnTo>
                  <a:lnTo>
                    <a:pt x="133887" y="7192"/>
                  </a:lnTo>
                  <a:lnTo>
                    <a:pt x="133825" y="7277"/>
                  </a:lnTo>
                  <a:lnTo>
                    <a:pt x="133747" y="7363"/>
                  </a:lnTo>
                  <a:lnTo>
                    <a:pt x="133669" y="7441"/>
                  </a:lnTo>
                  <a:lnTo>
                    <a:pt x="133583" y="7511"/>
                  </a:lnTo>
                  <a:lnTo>
                    <a:pt x="133497" y="7574"/>
                  </a:lnTo>
                  <a:lnTo>
                    <a:pt x="133404" y="7636"/>
                  </a:lnTo>
                  <a:lnTo>
                    <a:pt x="133302" y="7691"/>
                  </a:lnTo>
                  <a:lnTo>
                    <a:pt x="133201" y="7738"/>
                  </a:lnTo>
                  <a:lnTo>
                    <a:pt x="133092" y="7777"/>
                  </a:lnTo>
                  <a:lnTo>
                    <a:pt x="133099" y="7683"/>
                  </a:lnTo>
                  <a:lnTo>
                    <a:pt x="133115" y="7597"/>
                  </a:lnTo>
                  <a:lnTo>
                    <a:pt x="133138" y="7511"/>
                  </a:lnTo>
                  <a:lnTo>
                    <a:pt x="133162" y="7433"/>
                  </a:lnTo>
                  <a:lnTo>
                    <a:pt x="133193" y="7355"/>
                  </a:lnTo>
                  <a:lnTo>
                    <a:pt x="133240" y="7277"/>
                  </a:lnTo>
                  <a:lnTo>
                    <a:pt x="133287" y="7207"/>
                  </a:lnTo>
                  <a:lnTo>
                    <a:pt x="133341" y="7129"/>
                  </a:lnTo>
                  <a:lnTo>
                    <a:pt x="133411" y="7059"/>
                  </a:lnTo>
                  <a:lnTo>
                    <a:pt x="133482" y="6989"/>
                  </a:lnTo>
                  <a:lnTo>
                    <a:pt x="133567" y="6911"/>
                  </a:lnTo>
                  <a:lnTo>
                    <a:pt x="133669" y="6841"/>
                  </a:lnTo>
                  <a:lnTo>
                    <a:pt x="133887" y="6685"/>
                  </a:lnTo>
                  <a:lnTo>
                    <a:pt x="134160" y="6513"/>
                  </a:lnTo>
                  <a:close/>
                  <a:moveTo>
                    <a:pt x="34888" y="2598"/>
                  </a:moveTo>
                  <a:lnTo>
                    <a:pt x="35028" y="2605"/>
                  </a:lnTo>
                  <a:lnTo>
                    <a:pt x="35161" y="2613"/>
                  </a:lnTo>
                  <a:lnTo>
                    <a:pt x="35293" y="2629"/>
                  </a:lnTo>
                  <a:lnTo>
                    <a:pt x="35426" y="2644"/>
                  </a:lnTo>
                  <a:lnTo>
                    <a:pt x="35559" y="2676"/>
                  </a:lnTo>
                  <a:lnTo>
                    <a:pt x="35683" y="2699"/>
                  </a:lnTo>
                  <a:lnTo>
                    <a:pt x="35941" y="2777"/>
                  </a:lnTo>
                  <a:lnTo>
                    <a:pt x="36190" y="2863"/>
                  </a:lnTo>
                  <a:lnTo>
                    <a:pt x="36432" y="2964"/>
                  </a:lnTo>
                  <a:lnTo>
                    <a:pt x="36674" y="3073"/>
                  </a:lnTo>
                  <a:lnTo>
                    <a:pt x="36955" y="3214"/>
                  </a:lnTo>
                  <a:lnTo>
                    <a:pt x="37228" y="3362"/>
                  </a:lnTo>
                  <a:lnTo>
                    <a:pt x="37493" y="3518"/>
                  </a:lnTo>
                  <a:lnTo>
                    <a:pt x="37758" y="3682"/>
                  </a:lnTo>
                  <a:lnTo>
                    <a:pt x="38015" y="3853"/>
                  </a:lnTo>
                  <a:lnTo>
                    <a:pt x="38265" y="4025"/>
                  </a:lnTo>
                  <a:lnTo>
                    <a:pt x="38515" y="4204"/>
                  </a:lnTo>
                  <a:lnTo>
                    <a:pt x="38756" y="4392"/>
                  </a:lnTo>
                  <a:lnTo>
                    <a:pt x="38998" y="4587"/>
                  </a:lnTo>
                  <a:lnTo>
                    <a:pt x="39232" y="4789"/>
                  </a:lnTo>
                  <a:lnTo>
                    <a:pt x="39458" y="4992"/>
                  </a:lnTo>
                  <a:lnTo>
                    <a:pt x="39685" y="5203"/>
                  </a:lnTo>
                  <a:lnTo>
                    <a:pt x="39903" y="5413"/>
                  </a:lnTo>
                  <a:lnTo>
                    <a:pt x="40121" y="5632"/>
                  </a:lnTo>
                  <a:lnTo>
                    <a:pt x="40340" y="5858"/>
                  </a:lnTo>
                  <a:lnTo>
                    <a:pt x="40550" y="6084"/>
                  </a:lnTo>
                  <a:lnTo>
                    <a:pt x="40730" y="6287"/>
                  </a:lnTo>
                  <a:lnTo>
                    <a:pt x="40909" y="6490"/>
                  </a:lnTo>
                  <a:lnTo>
                    <a:pt x="41088" y="6708"/>
                  </a:lnTo>
                  <a:lnTo>
                    <a:pt x="41260" y="6919"/>
                  </a:lnTo>
                  <a:lnTo>
                    <a:pt x="41432" y="7145"/>
                  </a:lnTo>
                  <a:lnTo>
                    <a:pt x="41595" y="7371"/>
                  </a:lnTo>
                  <a:lnTo>
                    <a:pt x="41751" y="7605"/>
                  </a:lnTo>
                  <a:lnTo>
                    <a:pt x="41907" y="7847"/>
                  </a:lnTo>
                  <a:lnTo>
                    <a:pt x="41790" y="7816"/>
                  </a:lnTo>
                  <a:lnTo>
                    <a:pt x="41673" y="7792"/>
                  </a:lnTo>
                  <a:lnTo>
                    <a:pt x="41556" y="7753"/>
                  </a:lnTo>
                  <a:lnTo>
                    <a:pt x="41502" y="7730"/>
                  </a:lnTo>
                  <a:lnTo>
                    <a:pt x="41455" y="7706"/>
                  </a:lnTo>
                  <a:lnTo>
                    <a:pt x="40971" y="7402"/>
                  </a:lnTo>
                  <a:lnTo>
                    <a:pt x="40488" y="7098"/>
                  </a:lnTo>
                  <a:lnTo>
                    <a:pt x="40254" y="6942"/>
                  </a:lnTo>
                  <a:lnTo>
                    <a:pt x="40020" y="6778"/>
                  </a:lnTo>
                  <a:lnTo>
                    <a:pt x="39794" y="6614"/>
                  </a:lnTo>
                  <a:lnTo>
                    <a:pt x="39575" y="6435"/>
                  </a:lnTo>
                  <a:lnTo>
                    <a:pt x="38983" y="5912"/>
                  </a:lnTo>
                  <a:lnTo>
                    <a:pt x="38398" y="5390"/>
                  </a:lnTo>
                  <a:lnTo>
                    <a:pt x="37813" y="4867"/>
                  </a:lnTo>
                  <a:lnTo>
                    <a:pt x="37516" y="4610"/>
                  </a:lnTo>
                  <a:lnTo>
                    <a:pt x="37220" y="4360"/>
                  </a:lnTo>
                  <a:lnTo>
                    <a:pt x="36916" y="4111"/>
                  </a:lnTo>
                  <a:lnTo>
                    <a:pt x="36604" y="3869"/>
                  </a:lnTo>
                  <a:lnTo>
                    <a:pt x="36292" y="3635"/>
                  </a:lnTo>
                  <a:lnTo>
                    <a:pt x="35972" y="3409"/>
                  </a:lnTo>
                  <a:lnTo>
                    <a:pt x="35644" y="3190"/>
                  </a:lnTo>
                  <a:lnTo>
                    <a:pt x="35309" y="2988"/>
                  </a:lnTo>
                  <a:lnTo>
                    <a:pt x="34966" y="2793"/>
                  </a:lnTo>
                  <a:lnTo>
                    <a:pt x="34607" y="2605"/>
                  </a:lnTo>
                  <a:lnTo>
                    <a:pt x="34747" y="2598"/>
                  </a:lnTo>
                  <a:close/>
                  <a:moveTo>
                    <a:pt x="17113" y="7558"/>
                  </a:moveTo>
                  <a:lnTo>
                    <a:pt x="17058" y="7597"/>
                  </a:lnTo>
                  <a:lnTo>
                    <a:pt x="16996" y="7636"/>
                  </a:lnTo>
                  <a:lnTo>
                    <a:pt x="16824" y="7714"/>
                  </a:lnTo>
                  <a:lnTo>
                    <a:pt x="16606" y="7800"/>
                  </a:lnTo>
                  <a:lnTo>
                    <a:pt x="16341" y="7886"/>
                  </a:lnTo>
                  <a:lnTo>
                    <a:pt x="16044" y="7972"/>
                  </a:lnTo>
                  <a:lnTo>
                    <a:pt x="15717" y="8057"/>
                  </a:lnTo>
                  <a:lnTo>
                    <a:pt x="15373" y="8143"/>
                  </a:lnTo>
                  <a:lnTo>
                    <a:pt x="15007" y="8221"/>
                  </a:lnTo>
                  <a:lnTo>
                    <a:pt x="14632" y="8299"/>
                  </a:lnTo>
                  <a:lnTo>
                    <a:pt x="14258" y="8369"/>
                  </a:lnTo>
                  <a:lnTo>
                    <a:pt x="13891" y="8432"/>
                  </a:lnTo>
                  <a:lnTo>
                    <a:pt x="13525" y="8486"/>
                  </a:lnTo>
                  <a:lnTo>
                    <a:pt x="13182" y="8525"/>
                  </a:lnTo>
                  <a:lnTo>
                    <a:pt x="12862" y="8557"/>
                  </a:lnTo>
                  <a:lnTo>
                    <a:pt x="12573" y="8580"/>
                  </a:lnTo>
                  <a:lnTo>
                    <a:pt x="12316" y="8588"/>
                  </a:lnTo>
                  <a:lnTo>
                    <a:pt x="12620" y="8440"/>
                  </a:lnTo>
                  <a:lnTo>
                    <a:pt x="12924" y="8307"/>
                  </a:lnTo>
                  <a:lnTo>
                    <a:pt x="13221" y="8190"/>
                  </a:lnTo>
                  <a:lnTo>
                    <a:pt x="13517" y="8081"/>
                  </a:lnTo>
                  <a:lnTo>
                    <a:pt x="13813" y="7987"/>
                  </a:lnTo>
                  <a:lnTo>
                    <a:pt x="14118" y="7909"/>
                  </a:lnTo>
                  <a:lnTo>
                    <a:pt x="14414" y="7831"/>
                  </a:lnTo>
                  <a:lnTo>
                    <a:pt x="14710" y="7769"/>
                  </a:lnTo>
                  <a:lnTo>
                    <a:pt x="15007" y="7722"/>
                  </a:lnTo>
                  <a:lnTo>
                    <a:pt x="15311" y="7675"/>
                  </a:lnTo>
                  <a:lnTo>
                    <a:pt x="15607" y="7636"/>
                  </a:lnTo>
                  <a:lnTo>
                    <a:pt x="15904" y="7613"/>
                  </a:lnTo>
                  <a:lnTo>
                    <a:pt x="16208" y="7589"/>
                  </a:lnTo>
                  <a:lnTo>
                    <a:pt x="16512" y="7574"/>
                  </a:lnTo>
                  <a:lnTo>
                    <a:pt x="16809" y="7566"/>
                  </a:lnTo>
                  <a:lnTo>
                    <a:pt x="17113" y="7558"/>
                  </a:lnTo>
                  <a:close/>
                  <a:moveTo>
                    <a:pt x="136500" y="7106"/>
                  </a:moveTo>
                  <a:lnTo>
                    <a:pt x="137358" y="8518"/>
                  </a:lnTo>
                  <a:lnTo>
                    <a:pt x="137288" y="8557"/>
                  </a:lnTo>
                  <a:lnTo>
                    <a:pt x="137218" y="8596"/>
                  </a:lnTo>
                  <a:lnTo>
                    <a:pt x="137147" y="8619"/>
                  </a:lnTo>
                  <a:lnTo>
                    <a:pt x="137085" y="8635"/>
                  </a:lnTo>
                  <a:lnTo>
                    <a:pt x="137030" y="8642"/>
                  </a:lnTo>
                  <a:lnTo>
                    <a:pt x="136976" y="8650"/>
                  </a:lnTo>
                  <a:lnTo>
                    <a:pt x="136921" y="8650"/>
                  </a:lnTo>
                  <a:lnTo>
                    <a:pt x="136867" y="8635"/>
                  </a:lnTo>
                  <a:lnTo>
                    <a:pt x="136820" y="8627"/>
                  </a:lnTo>
                  <a:lnTo>
                    <a:pt x="136773" y="8603"/>
                  </a:lnTo>
                  <a:lnTo>
                    <a:pt x="136687" y="8557"/>
                  </a:lnTo>
                  <a:lnTo>
                    <a:pt x="136609" y="8486"/>
                  </a:lnTo>
                  <a:lnTo>
                    <a:pt x="136531" y="8416"/>
                  </a:lnTo>
                  <a:lnTo>
                    <a:pt x="136399" y="8260"/>
                  </a:lnTo>
                  <a:lnTo>
                    <a:pt x="136336" y="8174"/>
                  </a:lnTo>
                  <a:lnTo>
                    <a:pt x="136274" y="8089"/>
                  </a:lnTo>
                  <a:lnTo>
                    <a:pt x="136219" y="8003"/>
                  </a:lnTo>
                  <a:lnTo>
                    <a:pt x="136172" y="7917"/>
                  </a:lnTo>
                  <a:lnTo>
                    <a:pt x="136133" y="7831"/>
                  </a:lnTo>
                  <a:lnTo>
                    <a:pt x="136110" y="7738"/>
                  </a:lnTo>
                  <a:lnTo>
                    <a:pt x="136102" y="7706"/>
                  </a:lnTo>
                  <a:lnTo>
                    <a:pt x="136110" y="7683"/>
                  </a:lnTo>
                  <a:lnTo>
                    <a:pt x="136126" y="7621"/>
                  </a:lnTo>
                  <a:lnTo>
                    <a:pt x="136165" y="7550"/>
                  </a:lnTo>
                  <a:lnTo>
                    <a:pt x="136219" y="7480"/>
                  </a:lnTo>
                  <a:lnTo>
                    <a:pt x="136352" y="7309"/>
                  </a:lnTo>
                  <a:lnTo>
                    <a:pt x="136430" y="7207"/>
                  </a:lnTo>
                  <a:lnTo>
                    <a:pt x="136500" y="7106"/>
                  </a:lnTo>
                  <a:close/>
                  <a:moveTo>
                    <a:pt x="137491" y="6404"/>
                  </a:moveTo>
                  <a:lnTo>
                    <a:pt x="137615" y="6505"/>
                  </a:lnTo>
                  <a:lnTo>
                    <a:pt x="137678" y="6560"/>
                  </a:lnTo>
                  <a:lnTo>
                    <a:pt x="137725" y="6607"/>
                  </a:lnTo>
                  <a:lnTo>
                    <a:pt x="137764" y="6661"/>
                  </a:lnTo>
                  <a:lnTo>
                    <a:pt x="137803" y="6716"/>
                  </a:lnTo>
                  <a:lnTo>
                    <a:pt x="137834" y="6770"/>
                  </a:lnTo>
                  <a:lnTo>
                    <a:pt x="137849" y="6833"/>
                  </a:lnTo>
                  <a:lnTo>
                    <a:pt x="137865" y="6895"/>
                  </a:lnTo>
                  <a:lnTo>
                    <a:pt x="137873" y="6958"/>
                  </a:lnTo>
                  <a:lnTo>
                    <a:pt x="137873" y="7028"/>
                  </a:lnTo>
                  <a:lnTo>
                    <a:pt x="137865" y="7098"/>
                  </a:lnTo>
                  <a:lnTo>
                    <a:pt x="137842" y="7168"/>
                  </a:lnTo>
                  <a:lnTo>
                    <a:pt x="137810" y="7246"/>
                  </a:lnTo>
                  <a:lnTo>
                    <a:pt x="137779" y="7324"/>
                  </a:lnTo>
                  <a:lnTo>
                    <a:pt x="137732" y="7410"/>
                  </a:lnTo>
                  <a:lnTo>
                    <a:pt x="137732" y="7410"/>
                  </a:lnTo>
                  <a:lnTo>
                    <a:pt x="138177" y="7301"/>
                  </a:lnTo>
                  <a:lnTo>
                    <a:pt x="138325" y="7543"/>
                  </a:lnTo>
                  <a:lnTo>
                    <a:pt x="138395" y="7675"/>
                  </a:lnTo>
                  <a:lnTo>
                    <a:pt x="138458" y="7808"/>
                  </a:lnTo>
                  <a:lnTo>
                    <a:pt x="138543" y="7995"/>
                  </a:lnTo>
                  <a:lnTo>
                    <a:pt x="138614" y="8190"/>
                  </a:lnTo>
                  <a:lnTo>
                    <a:pt x="138777" y="8596"/>
                  </a:lnTo>
                  <a:lnTo>
                    <a:pt x="138653" y="8619"/>
                  </a:lnTo>
                  <a:lnTo>
                    <a:pt x="138543" y="8642"/>
                  </a:lnTo>
                  <a:lnTo>
                    <a:pt x="138434" y="8650"/>
                  </a:lnTo>
                  <a:lnTo>
                    <a:pt x="138325" y="8658"/>
                  </a:lnTo>
                  <a:lnTo>
                    <a:pt x="138231" y="8650"/>
                  </a:lnTo>
                  <a:lnTo>
                    <a:pt x="138130" y="8642"/>
                  </a:lnTo>
                  <a:lnTo>
                    <a:pt x="138037" y="8619"/>
                  </a:lnTo>
                  <a:lnTo>
                    <a:pt x="137951" y="8596"/>
                  </a:lnTo>
                  <a:lnTo>
                    <a:pt x="137865" y="8557"/>
                  </a:lnTo>
                  <a:lnTo>
                    <a:pt x="137787" y="8518"/>
                  </a:lnTo>
                  <a:lnTo>
                    <a:pt x="137709" y="8463"/>
                  </a:lnTo>
                  <a:lnTo>
                    <a:pt x="137639" y="8401"/>
                  </a:lnTo>
                  <a:lnTo>
                    <a:pt x="137569" y="8330"/>
                  </a:lnTo>
                  <a:lnTo>
                    <a:pt x="137506" y="8252"/>
                  </a:lnTo>
                  <a:lnTo>
                    <a:pt x="137444" y="8159"/>
                  </a:lnTo>
                  <a:lnTo>
                    <a:pt x="137381" y="8057"/>
                  </a:lnTo>
                  <a:lnTo>
                    <a:pt x="137249" y="7808"/>
                  </a:lnTo>
                  <a:lnTo>
                    <a:pt x="137101" y="7558"/>
                  </a:lnTo>
                  <a:lnTo>
                    <a:pt x="136765" y="7004"/>
                  </a:lnTo>
                  <a:lnTo>
                    <a:pt x="137491" y="6404"/>
                  </a:lnTo>
                  <a:close/>
                  <a:moveTo>
                    <a:pt x="134854" y="6848"/>
                  </a:moveTo>
                  <a:lnTo>
                    <a:pt x="134839" y="6958"/>
                  </a:lnTo>
                  <a:lnTo>
                    <a:pt x="134823" y="7059"/>
                  </a:lnTo>
                  <a:lnTo>
                    <a:pt x="134792" y="7153"/>
                  </a:lnTo>
                  <a:lnTo>
                    <a:pt x="134761" y="7238"/>
                  </a:lnTo>
                  <a:lnTo>
                    <a:pt x="134714" y="7316"/>
                  </a:lnTo>
                  <a:lnTo>
                    <a:pt x="134675" y="7394"/>
                  </a:lnTo>
                  <a:lnTo>
                    <a:pt x="134574" y="7527"/>
                  </a:lnTo>
                  <a:lnTo>
                    <a:pt x="134472" y="7660"/>
                  </a:lnTo>
                  <a:lnTo>
                    <a:pt x="134371" y="7784"/>
                  </a:lnTo>
                  <a:lnTo>
                    <a:pt x="134332" y="7855"/>
                  </a:lnTo>
                  <a:lnTo>
                    <a:pt x="134293" y="7925"/>
                  </a:lnTo>
                  <a:lnTo>
                    <a:pt x="134262" y="8003"/>
                  </a:lnTo>
                  <a:lnTo>
                    <a:pt x="134238" y="8081"/>
                  </a:lnTo>
                  <a:lnTo>
                    <a:pt x="134519" y="7847"/>
                  </a:lnTo>
                  <a:lnTo>
                    <a:pt x="134659" y="7730"/>
                  </a:lnTo>
                  <a:lnTo>
                    <a:pt x="134815" y="7628"/>
                  </a:lnTo>
                  <a:lnTo>
                    <a:pt x="134932" y="7558"/>
                  </a:lnTo>
                  <a:lnTo>
                    <a:pt x="135065" y="7496"/>
                  </a:lnTo>
                  <a:lnTo>
                    <a:pt x="135127" y="7472"/>
                  </a:lnTo>
                  <a:lnTo>
                    <a:pt x="135190" y="7465"/>
                  </a:lnTo>
                  <a:lnTo>
                    <a:pt x="135229" y="7457"/>
                  </a:lnTo>
                  <a:lnTo>
                    <a:pt x="135244" y="7465"/>
                  </a:lnTo>
                  <a:lnTo>
                    <a:pt x="135252" y="7472"/>
                  </a:lnTo>
                  <a:lnTo>
                    <a:pt x="135299" y="7527"/>
                  </a:lnTo>
                  <a:lnTo>
                    <a:pt x="135330" y="7589"/>
                  </a:lnTo>
                  <a:lnTo>
                    <a:pt x="135369" y="7652"/>
                  </a:lnTo>
                  <a:lnTo>
                    <a:pt x="135392" y="7722"/>
                  </a:lnTo>
                  <a:lnTo>
                    <a:pt x="135455" y="7878"/>
                  </a:lnTo>
                  <a:lnTo>
                    <a:pt x="135517" y="8050"/>
                  </a:lnTo>
                  <a:lnTo>
                    <a:pt x="135595" y="8057"/>
                  </a:lnTo>
                  <a:lnTo>
                    <a:pt x="135712" y="8065"/>
                  </a:lnTo>
                  <a:lnTo>
                    <a:pt x="135775" y="8073"/>
                  </a:lnTo>
                  <a:lnTo>
                    <a:pt x="135837" y="8081"/>
                  </a:lnTo>
                  <a:lnTo>
                    <a:pt x="135892" y="8104"/>
                  </a:lnTo>
                  <a:lnTo>
                    <a:pt x="135954" y="8128"/>
                  </a:lnTo>
                  <a:lnTo>
                    <a:pt x="136001" y="8159"/>
                  </a:lnTo>
                  <a:lnTo>
                    <a:pt x="136048" y="8198"/>
                  </a:lnTo>
                  <a:lnTo>
                    <a:pt x="136087" y="8245"/>
                  </a:lnTo>
                  <a:lnTo>
                    <a:pt x="136126" y="8299"/>
                  </a:lnTo>
                  <a:lnTo>
                    <a:pt x="136204" y="8416"/>
                  </a:lnTo>
                  <a:lnTo>
                    <a:pt x="136282" y="8525"/>
                  </a:lnTo>
                  <a:lnTo>
                    <a:pt x="135985" y="8603"/>
                  </a:lnTo>
                  <a:lnTo>
                    <a:pt x="135720" y="8666"/>
                  </a:lnTo>
                  <a:lnTo>
                    <a:pt x="135470" y="8720"/>
                  </a:lnTo>
                  <a:lnTo>
                    <a:pt x="135244" y="8752"/>
                  </a:lnTo>
                  <a:lnTo>
                    <a:pt x="135041" y="8775"/>
                  </a:lnTo>
                  <a:lnTo>
                    <a:pt x="134854" y="8783"/>
                  </a:lnTo>
                  <a:lnTo>
                    <a:pt x="134683" y="8767"/>
                  </a:lnTo>
                  <a:lnTo>
                    <a:pt x="134527" y="8744"/>
                  </a:lnTo>
                  <a:lnTo>
                    <a:pt x="134379" y="8705"/>
                  </a:lnTo>
                  <a:lnTo>
                    <a:pt x="134246" y="8650"/>
                  </a:lnTo>
                  <a:lnTo>
                    <a:pt x="134113" y="8572"/>
                  </a:lnTo>
                  <a:lnTo>
                    <a:pt x="133996" y="8486"/>
                  </a:lnTo>
                  <a:lnTo>
                    <a:pt x="133879" y="8377"/>
                  </a:lnTo>
                  <a:lnTo>
                    <a:pt x="133762" y="8252"/>
                  </a:lnTo>
                  <a:lnTo>
                    <a:pt x="133645" y="8112"/>
                  </a:lnTo>
                  <a:lnTo>
                    <a:pt x="133528" y="7948"/>
                  </a:lnTo>
                  <a:lnTo>
                    <a:pt x="133669" y="7808"/>
                  </a:lnTo>
                  <a:lnTo>
                    <a:pt x="133809" y="7660"/>
                  </a:lnTo>
                  <a:lnTo>
                    <a:pt x="133950" y="7511"/>
                  </a:lnTo>
                  <a:lnTo>
                    <a:pt x="134098" y="7363"/>
                  </a:lnTo>
                  <a:lnTo>
                    <a:pt x="134254" y="7223"/>
                  </a:lnTo>
                  <a:lnTo>
                    <a:pt x="134340" y="7153"/>
                  </a:lnTo>
                  <a:lnTo>
                    <a:pt x="134433" y="7082"/>
                  </a:lnTo>
                  <a:lnTo>
                    <a:pt x="134527" y="7020"/>
                  </a:lnTo>
                  <a:lnTo>
                    <a:pt x="134628" y="6958"/>
                  </a:lnTo>
                  <a:lnTo>
                    <a:pt x="134737" y="6903"/>
                  </a:lnTo>
                  <a:lnTo>
                    <a:pt x="134854" y="6848"/>
                  </a:lnTo>
                  <a:close/>
                  <a:moveTo>
                    <a:pt x="139370" y="7418"/>
                  </a:moveTo>
                  <a:lnTo>
                    <a:pt x="139433" y="7426"/>
                  </a:lnTo>
                  <a:lnTo>
                    <a:pt x="139487" y="7441"/>
                  </a:lnTo>
                  <a:lnTo>
                    <a:pt x="139542" y="7472"/>
                  </a:lnTo>
                  <a:lnTo>
                    <a:pt x="139589" y="7504"/>
                  </a:lnTo>
                  <a:lnTo>
                    <a:pt x="139635" y="7558"/>
                  </a:lnTo>
                  <a:lnTo>
                    <a:pt x="139682" y="7621"/>
                  </a:lnTo>
                  <a:lnTo>
                    <a:pt x="139729" y="7691"/>
                  </a:lnTo>
                  <a:lnTo>
                    <a:pt x="139776" y="7784"/>
                  </a:lnTo>
                  <a:lnTo>
                    <a:pt x="139885" y="8003"/>
                  </a:lnTo>
                  <a:lnTo>
                    <a:pt x="139963" y="8174"/>
                  </a:lnTo>
                  <a:lnTo>
                    <a:pt x="140033" y="8346"/>
                  </a:lnTo>
                  <a:lnTo>
                    <a:pt x="140166" y="8697"/>
                  </a:lnTo>
                  <a:lnTo>
                    <a:pt x="139916" y="8752"/>
                  </a:lnTo>
                  <a:lnTo>
                    <a:pt x="139721" y="8775"/>
                  </a:lnTo>
                  <a:lnTo>
                    <a:pt x="139643" y="8783"/>
                  </a:lnTo>
                  <a:lnTo>
                    <a:pt x="139573" y="8783"/>
                  </a:lnTo>
                  <a:lnTo>
                    <a:pt x="139503" y="8775"/>
                  </a:lnTo>
                  <a:lnTo>
                    <a:pt x="139448" y="8759"/>
                  </a:lnTo>
                  <a:lnTo>
                    <a:pt x="139401" y="8736"/>
                  </a:lnTo>
                  <a:lnTo>
                    <a:pt x="139355" y="8713"/>
                  </a:lnTo>
                  <a:lnTo>
                    <a:pt x="139308" y="8674"/>
                  </a:lnTo>
                  <a:lnTo>
                    <a:pt x="139261" y="8619"/>
                  </a:lnTo>
                  <a:lnTo>
                    <a:pt x="139222" y="8564"/>
                  </a:lnTo>
                  <a:lnTo>
                    <a:pt x="139175" y="8494"/>
                  </a:lnTo>
                  <a:lnTo>
                    <a:pt x="139082" y="8323"/>
                  </a:lnTo>
                  <a:lnTo>
                    <a:pt x="139043" y="8237"/>
                  </a:lnTo>
                  <a:lnTo>
                    <a:pt x="139004" y="8143"/>
                  </a:lnTo>
                  <a:lnTo>
                    <a:pt x="138933" y="7948"/>
                  </a:lnTo>
                  <a:lnTo>
                    <a:pt x="138879" y="7753"/>
                  </a:lnTo>
                  <a:lnTo>
                    <a:pt x="138819" y="7567"/>
                  </a:lnTo>
                  <a:lnTo>
                    <a:pt x="139035" y="7488"/>
                  </a:lnTo>
                  <a:lnTo>
                    <a:pt x="139136" y="7457"/>
                  </a:lnTo>
                  <a:lnTo>
                    <a:pt x="139222" y="7441"/>
                  </a:lnTo>
                  <a:lnTo>
                    <a:pt x="139300" y="7426"/>
                  </a:lnTo>
                  <a:lnTo>
                    <a:pt x="139370" y="7418"/>
                  </a:lnTo>
                  <a:close/>
                  <a:moveTo>
                    <a:pt x="140462" y="6599"/>
                  </a:moveTo>
                  <a:lnTo>
                    <a:pt x="141289" y="8845"/>
                  </a:lnTo>
                  <a:lnTo>
                    <a:pt x="141219" y="8876"/>
                  </a:lnTo>
                  <a:lnTo>
                    <a:pt x="141149" y="8892"/>
                  </a:lnTo>
                  <a:lnTo>
                    <a:pt x="141094" y="8907"/>
                  </a:lnTo>
                  <a:lnTo>
                    <a:pt x="140985" y="8907"/>
                  </a:lnTo>
                  <a:lnTo>
                    <a:pt x="140930" y="8900"/>
                  </a:lnTo>
                  <a:lnTo>
                    <a:pt x="140891" y="8884"/>
                  </a:lnTo>
                  <a:lnTo>
                    <a:pt x="140844" y="8868"/>
                  </a:lnTo>
                  <a:lnTo>
                    <a:pt x="140813" y="8845"/>
                  </a:lnTo>
                  <a:lnTo>
                    <a:pt x="140774" y="8814"/>
                  </a:lnTo>
                  <a:lnTo>
                    <a:pt x="140712" y="8752"/>
                  </a:lnTo>
                  <a:lnTo>
                    <a:pt x="140665" y="8674"/>
                  </a:lnTo>
                  <a:lnTo>
                    <a:pt x="140618" y="8596"/>
                  </a:lnTo>
                  <a:lnTo>
                    <a:pt x="140454" y="8260"/>
                  </a:lnTo>
                  <a:lnTo>
                    <a:pt x="140291" y="7917"/>
                  </a:lnTo>
                  <a:lnTo>
                    <a:pt x="139979" y="7238"/>
                  </a:lnTo>
                  <a:lnTo>
                    <a:pt x="139955" y="7184"/>
                  </a:lnTo>
                  <a:lnTo>
                    <a:pt x="139932" y="7121"/>
                  </a:lnTo>
                  <a:lnTo>
                    <a:pt x="139924" y="7067"/>
                  </a:lnTo>
                  <a:lnTo>
                    <a:pt x="139924" y="7020"/>
                  </a:lnTo>
                  <a:lnTo>
                    <a:pt x="139924" y="6973"/>
                  </a:lnTo>
                  <a:lnTo>
                    <a:pt x="139932" y="6926"/>
                  </a:lnTo>
                  <a:lnTo>
                    <a:pt x="139955" y="6880"/>
                  </a:lnTo>
                  <a:lnTo>
                    <a:pt x="139979" y="6841"/>
                  </a:lnTo>
                  <a:lnTo>
                    <a:pt x="140010" y="6809"/>
                  </a:lnTo>
                  <a:lnTo>
                    <a:pt x="140049" y="6770"/>
                  </a:lnTo>
                  <a:lnTo>
                    <a:pt x="140103" y="6739"/>
                  </a:lnTo>
                  <a:lnTo>
                    <a:pt x="140158" y="6708"/>
                  </a:lnTo>
                  <a:lnTo>
                    <a:pt x="140291" y="6653"/>
                  </a:lnTo>
                  <a:lnTo>
                    <a:pt x="140462" y="6599"/>
                  </a:lnTo>
                  <a:close/>
                  <a:moveTo>
                    <a:pt x="141390" y="6084"/>
                  </a:moveTo>
                  <a:lnTo>
                    <a:pt x="142459" y="9056"/>
                  </a:lnTo>
                  <a:lnTo>
                    <a:pt x="142279" y="9087"/>
                  </a:lnTo>
                  <a:lnTo>
                    <a:pt x="142201" y="9095"/>
                  </a:lnTo>
                  <a:lnTo>
                    <a:pt x="142045" y="9095"/>
                  </a:lnTo>
                  <a:lnTo>
                    <a:pt x="141983" y="9087"/>
                  </a:lnTo>
                  <a:lnTo>
                    <a:pt x="141913" y="9071"/>
                  </a:lnTo>
                  <a:lnTo>
                    <a:pt x="141858" y="9048"/>
                  </a:lnTo>
                  <a:lnTo>
                    <a:pt x="141796" y="9024"/>
                  </a:lnTo>
                  <a:lnTo>
                    <a:pt x="141749" y="8985"/>
                  </a:lnTo>
                  <a:lnTo>
                    <a:pt x="141702" y="8954"/>
                  </a:lnTo>
                  <a:lnTo>
                    <a:pt x="141655" y="8907"/>
                  </a:lnTo>
                  <a:lnTo>
                    <a:pt x="141616" y="8853"/>
                  </a:lnTo>
                  <a:lnTo>
                    <a:pt x="141577" y="8798"/>
                  </a:lnTo>
                  <a:lnTo>
                    <a:pt x="141546" y="8736"/>
                  </a:lnTo>
                  <a:lnTo>
                    <a:pt x="141515" y="8666"/>
                  </a:lnTo>
                  <a:lnTo>
                    <a:pt x="140618" y="6380"/>
                  </a:lnTo>
                  <a:lnTo>
                    <a:pt x="141390" y="6084"/>
                  </a:lnTo>
                  <a:close/>
                  <a:moveTo>
                    <a:pt x="19382" y="6279"/>
                  </a:moveTo>
                  <a:lnTo>
                    <a:pt x="19328" y="6341"/>
                  </a:lnTo>
                  <a:lnTo>
                    <a:pt x="19265" y="6404"/>
                  </a:lnTo>
                  <a:lnTo>
                    <a:pt x="19203" y="6458"/>
                  </a:lnTo>
                  <a:lnTo>
                    <a:pt x="19141" y="6513"/>
                  </a:lnTo>
                  <a:lnTo>
                    <a:pt x="19070" y="6560"/>
                  </a:lnTo>
                  <a:lnTo>
                    <a:pt x="19008" y="6599"/>
                  </a:lnTo>
                  <a:lnTo>
                    <a:pt x="18868" y="6669"/>
                  </a:lnTo>
                  <a:lnTo>
                    <a:pt x="18719" y="6724"/>
                  </a:lnTo>
                  <a:lnTo>
                    <a:pt x="18571" y="6763"/>
                  </a:lnTo>
                  <a:lnTo>
                    <a:pt x="18415" y="6794"/>
                  </a:lnTo>
                  <a:lnTo>
                    <a:pt x="18259" y="6817"/>
                  </a:lnTo>
                  <a:lnTo>
                    <a:pt x="17581" y="6887"/>
                  </a:lnTo>
                  <a:lnTo>
                    <a:pt x="16902" y="6958"/>
                  </a:lnTo>
                  <a:lnTo>
                    <a:pt x="16224" y="7020"/>
                  </a:lnTo>
                  <a:lnTo>
                    <a:pt x="15553" y="7098"/>
                  </a:lnTo>
                  <a:lnTo>
                    <a:pt x="15155" y="7153"/>
                  </a:lnTo>
                  <a:lnTo>
                    <a:pt x="14765" y="7215"/>
                  </a:lnTo>
                  <a:lnTo>
                    <a:pt x="14375" y="7293"/>
                  </a:lnTo>
                  <a:lnTo>
                    <a:pt x="13993" y="7394"/>
                  </a:lnTo>
                  <a:lnTo>
                    <a:pt x="13611" y="7504"/>
                  </a:lnTo>
                  <a:lnTo>
                    <a:pt x="13236" y="7628"/>
                  </a:lnTo>
                  <a:lnTo>
                    <a:pt x="13049" y="7699"/>
                  </a:lnTo>
                  <a:lnTo>
                    <a:pt x="12862" y="7777"/>
                  </a:lnTo>
                  <a:lnTo>
                    <a:pt x="12683" y="7855"/>
                  </a:lnTo>
                  <a:lnTo>
                    <a:pt x="12503" y="7940"/>
                  </a:lnTo>
                  <a:lnTo>
                    <a:pt x="12176" y="8089"/>
                  </a:lnTo>
                  <a:lnTo>
                    <a:pt x="12020" y="8174"/>
                  </a:lnTo>
                  <a:lnTo>
                    <a:pt x="11871" y="8276"/>
                  </a:lnTo>
                  <a:lnTo>
                    <a:pt x="11801" y="8323"/>
                  </a:lnTo>
                  <a:lnTo>
                    <a:pt x="11731" y="8385"/>
                  </a:lnTo>
                  <a:lnTo>
                    <a:pt x="11669" y="8447"/>
                  </a:lnTo>
                  <a:lnTo>
                    <a:pt x="11606" y="8518"/>
                  </a:lnTo>
                  <a:lnTo>
                    <a:pt x="11552" y="8596"/>
                  </a:lnTo>
                  <a:lnTo>
                    <a:pt x="11505" y="8681"/>
                  </a:lnTo>
                  <a:lnTo>
                    <a:pt x="11458" y="8775"/>
                  </a:lnTo>
                  <a:lnTo>
                    <a:pt x="11411" y="8884"/>
                  </a:lnTo>
                  <a:lnTo>
                    <a:pt x="11388" y="8931"/>
                  </a:lnTo>
                  <a:lnTo>
                    <a:pt x="11357" y="8978"/>
                  </a:lnTo>
                  <a:lnTo>
                    <a:pt x="11318" y="9017"/>
                  </a:lnTo>
                  <a:lnTo>
                    <a:pt x="11263" y="9056"/>
                  </a:lnTo>
                  <a:lnTo>
                    <a:pt x="11208" y="9095"/>
                  </a:lnTo>
                  <a:lnTo>
                    <a:pt x="11146" y="9126"/>
                  </a:lnTo>
                  <a:lnTo>
                    <a:pt x="11006" y="9180"/>
                  </a:lnTo>
                  <a:lnTo>
                    <a:pt x="10850" y="9235"/>
                  </a:lnTo>
                  <a:lnTo>
                    <a:pt x="10694" y="9274"/>
                  </a:lnTo>
                  <a:lnTo>
                    <a:pt x="10382" y="9352"/>
                  </a:lnTo>
                  <a:lnTo>
                    <a:pt x="10772" y="8970"/>
                  </a:lnTo>
                  <a:lnTo>
                    <a:pt x="11169" y="8588"/>
                  </a:lnTo>
                  <a:lnTo>
                    <a:pt x="11567" y="8213"/>
                  </a:lnTo>
                  <a:lnTo>
                    <a:pt x="11770" y="8034"/>
                  </a:lnTo>
                  <a:lnTo>
                    <a:pt x="11973" y="7855"/>
                  </a:lnTo>
                  <a:lnTo>
                    <a:pt x="12183" y="7683"/>
                  </a:lnTo>
                  <a:lnTo>
                    <a:pt x="12402" y="7527"/>
                  </a:lnTo>
                  <a:lnTo>
                    <a:pt x="12628" y="7371"/>
                  </a:lnTo>
                  <a:lnTo>
                    <a:pt x="12862" y="7231"/>
                  </a:lnTo>
                  <a:lnTo>
                    <a:pt x="13104" y="7098"/>
                  </a:lnTo>
                  <a:lnTo>
                    <a:pt x="13361" y="6981"/>
                  </a:lnTo>
                  <a:lnTo>
                    <a:pt x="13626" y="6880"/>
                  </a:lnTo>
                  <a:lnTo>
                    <a:pt x="13759" y="6833"/>
                  </a:lnTo>
                  <a:lnTo>
                    <a:pt x="13899" y="6786"/>
                  </a:lnTo>
                  <a:lnTo>
                    <a:pt x="14235" y="6692"/>
                  </a:lnTo>
                  <a:lnTo>
                    <a:pt x="14578" y="6614"/>
                  </a:lnTo>
                  <a:lnTo>
                    <a:pt x="14921" y="6552"/>
                  </a:lnTo>
                  <a:lnTo>
                    <a:pt x="15256" y="6497"/>
                  </a:lnTo>
                  <a:lnTo>
                    <a:pt x="15600" y="6451"/>
                  </a:lnTo>
                  <a:lnTo>
                    <a:pt x="15943" y="6412"/>
                  </a:lnTo>
                  <a:lnTo>
                    <a:pt x="16286" y="6380"/>
                  </a:lnTo>
                  <a:lnTo>
                    <a:pt x="16629" y="6357"/>
                  </a:lnTo>
                  <a:lnTo>
                    <a:pt x="16972" y="6334"/>
                  </a:lnTo>
                  <a:lnTo>
                    <a:pt x="17315" y="6326"/>
                  </a:lnTo>
                  <a:lnTo>
                    <a:pt x="18002" y="6302"/>
                  </a:lnTo>
                  <a:lnTo>
                    <a:pt x="18688" y="6295"/>
                  </a:lnTo>
                  <a:lnTo>
                    <a:pt x="19382" y="6279"/>
                  </a:lnTo>
                  <a:close/>
                  <a:moveTo>
                    <a:pt x="141889" y="5881"/>
                  </a:moveTo>
                  <a:lnTo>
                    <a:pt x="141991" y="5897"/>
                  </a:lnTo>
                  <a:lnTo>
                    <a:pt x="142084" y="5920"/>
                  </a:lnTo>
                  <a:lnTo>
                    <a:pt x="142170" y="5944"/>
                  </a:lnTo>
                  <a:lnTo>
                    <a:pt x="142248" y="5975"/>
                  </a:lnTo>
                  <a:lnTo>
                    <a:pt x="142318" y="6006"/>
                  </a:lnTo>
                  <a:lnTo>
                    <a:pt x="142381" y="6053"/>
                  </a:lnTo>
                  <a:lnTo>
                    <a:pt x="142443" y="6100"/>
                  </a:lnTo>
                  <a:lnTo>
                    <a:pt x="142498" y="6146"/>
                  </a:lnTo>
                  <a:lnTo>
                    <a:pt x="142545" y="6201"/>
                  </a:lnTo>
                  <a:lnTo>
                    <a:pt x="142591" y="6256"/>
                  </a:lnTo>
                  <a:lnTo>
                    <a:pt x="142630" y="6318"/>
                  </a:lnTo>
                  <a:lnTo>
                    <a:pt x="142701" y="6451"/>
                  </a:lnTo>
                  <a:lnTo>
                    <a:pt x="142755" y="6591"/>
                  </a:lnTo>
                  <a:lnTo>
                    <a:pt x="142989" y="7270"/>
                  </a:lnTo>
                  <a:lnTo>
                    <a:pt x="143215" y="7948"/>
                  </a:lnTo>
                  <a:lnTo>
                    <a:pt x="143652" y="9305"/>
                  </a:lnTo>
                  <a:lnTo>
                    <a:pt x="143481" y="9469"/>
                  </a:lnTo>
                  <a:lnTo>
                    <a:pt x="143403" y="9430"/>
                  </a:lnTo>
                  <a:lnTo>
                    <a:pt x="143317" y="9391"/>
                  </a:lnTo>
                  <a:lnTo>
                    <a:pt x="143137" y="9321"/>
                  </a:lnTo>
                  <a:lnTo>
                    <a:pt x="143059" y="9282"/>
                  </a:lnTo>
                  <a:lnTo>
                    <a:pt x="142989" y="9243"/>
                  </a:lnTo>
                  <a:lnTo>
                    <a:pt x="142935" y="9196"/>
                  </a:lnTo>
                  <a:lnTo>
                    <a:pt x="142919" y="9165"/>
                  </a:lnTo>
                  <a:lnTo>
                    <a:pt x="142903" y="9134"/>
                  </a:lnTo>
                  <a:lnTo>
                    <a:pt x="142755" y="8744"/>
                  </a:lnTo>
                  <a:lnTo>
                    <a:pt x="142615" y="8346"/>
                  </a:lnTo>
                  <a:lnTo>
                    <a:pt x="142334" y="7543"/>
                  </a:lnTo>
                  <a:lnTo>
                    <a:pt x="141780" y="5881"/>
                  </a:lnTo>
                  <a:close/>
                  <a:moveTo>
                    <a:pt x="143247" y="6029"/>
                  </a:moveTo>
                  <a:lnTo>
                    <a:pt x="143356" y="6139"/>
                  </a:lnTo>
                  <a:lnTo>
                    <a:pt x="143465" y="6256"/>
                  </a:lnTo>
                  <a:lnTo>
                    <a:pt x="143574" y="6373"/>
                  </a:lnTo>
                  <a:lnTo>
                    <a:pt x="143621" y="6427"/>
                  </a:lnTo>
                  <a:lnTo>
                    <a:pt x="143660" y="6497"/>
                  </a:lnTo>
                  <a:lnTo>
                    <a:pt x="143730" y="6630"/>
                  </a:lnTo>
                  <a:lnTo>
                    <a:pt x="143800" y="6794"/>
                  </a:lnTo>
                  <a:lnTo>
                    <a:pt x="143871" y="6981"/>
                  </a:lnTo>
                  <a:lnTo>
                    <a:pt x="143949" y="7192"/>
                  </a:lnTo>
                  <a:lnTo>
                    <a:pt x="144019" y="7410"/>
                  </a:lnTo>
                  <a:lnTo>
                    <a:pt x="144097" y="7644"/>
                  </a:lnTo>
                  <a:lnTo>
                    <a:pt x="144229" y="8135"/>
                  </a:lnTo>
                  <a:lnTo>
                    <a:pt x="144346" y="8611"/>
                  </a:lnTo>
                  <a:lnTo>
                    <a:pt x="144393" y="8837"/>
                  </a:lnTo>
                  <a:lnTo>
                    <a:pt x="144440" y="9048"/>
                  </a:lnTo>
                  <a:lnTo>
                    <a:pt x="144471" y="9235"/>
                  </a:lnTo>
                  <a:lnTo>
                    <a:pt x="144487" y="9407"/>
                  </a:lnTo>
                  <a:lnTo>
                    <a:pt x="144502" y="9547"/>
                  </a:lnTo>
                  <a:lnTo>
                    <a:pt x="144495" y="9656"/>
                  </a:lnTo>
                  <a:lnTo>
                    <a:pt x="144432" y="9664"/>
                  </a:lnTo>
                  <a:lnTo>
                    <a:pt x="144370" y="9664"/>
                  </a:lnTo>
                  <a:lnTo>
                    <a:pt x="144315" y="9656"/>
                  </a:lnTo>
                  <a:lnTo>
                    <a:pt x="144261" y="9648"/>
                  </a:lnTo>
                  <a:lnTo>
                    <a:pt x="144214" y="9625"/>
                  </a:lnTo>
                  <a:lnTo>
                    <a:pt x="144175" y="9602"/>
                  </a:lnTo>
                  <a:lnTo>
                    <a:pt x="144136" y="9578"/>
                  </a:lnTo>
                  <a:lnTo>
                    <a:pt x="144105" y="9539"/>
                  </a:lnTo>
                  <a:lnTo>
                    <a:pt x="144050" y="9469"/>
                  </a:lnTo>
                  <a:lnTo>
                    <a:pt x="144003" y="9375"/>
                  </a:lnTo>
                  <a:lnTo>
                    <a:pt x="143964" y="9282"/>
                  </a:lnTo>
                  <a:lnTo>
                    <a:pt x="143925" y="9180"/>
                  </a:lnTo>
                  <a:lnTo>
                    <a:pt x="143785" y="8736"/>
                  </a:lnTo>
                  <a:lnTo>
                    <a:pt x="143652" y="8284"/>
                  </a:lnTo>
                  <a:lnTo>
                    <a:pt x="143520" y="7823"/>
                  </a:lnTo>
                  <a:lnTo>
                    <a:pt x="143395" y="7371"/>
                  </a:lnTo>
                  <a:lnTo>
                    <a:pt x="143325" y="7067"/>
                  </a:lnTo>
                  <a:lnTo>
                    <a:pt x="143262" y="6763"/>
                  </a:lnTo>
                  <a:lnTo>
                    <a:pt x="143153" y="6154"/>
                  </a:lnTo>
                  <a:lnTo>
                    <a:pt x="143247" y="6029"/>
                  </a:lnTo>
                  <a:close/>
                  <a:moveTo>
                    <a:pt x="36307" y="7909"/>
                  </a:moveTo>
                  <a:lnTo>
                    <a:pt x="36573" y="8003"/>
                  </a:lnTo>
                  <a:lnTo>
                    <a:pt x="36838" y="8104"/>
                  </a:lnTo>
                  <a:lnTo>
                    <a:pt x="37095" y="8213"/>
                  </a:lnTo>
                  <a:lnTo>
                    <a:pt x="37345" y="8330"/>
                  </a:lnTo>
                  <a:lnTo>
                    <a:pt x="37594" y="8440"/>
                  </a:lnTo>
                  <a:lnTo>
                    <a:pt x="37836" y="8564"/>
                  </a:lnTo>
                  <a:lnTo>
                    <a:pt x="38320" y="8806"/>
                  </a:lnTo>
                  <a:lnTo>
                    <a:pt x="38788" y="9071"/>
                  </a:lnTo>
                  <a:lnTo>
                    <a:pt x="39248" y="9336"/>
                  </a:lnTo>
                  <a:lnTo>
                    <a:pt x="39708" y="9617"/>
                  </a:lnTo>
                  <a:lnTo>
                    <a:pt x="40168" y="9898"/>
                  </a:lnTo>
                  <a:lnTo>
                    <a:pt x="39879" y="9898"/>
                  </a:lnTo>
                  <a:lnTo>
                    <a:pt x="35769" y="9765"/>
                  </a:lnTo>
                  <a:lnTo>
                    <a:pt x="36307" y="7909"/>
                  </a:lnTo>
                  <a:close/>
                  <a:moveTo>
                    <a:pt x="144315" y="6458"/>
                  </a:moveTo>
                  <a:lnTo>
                    <a:pt x="144526" y="6466"/>
                  </a:lnTo>
                  <a:lnTo>
                    <a:pt x="144604" y="6474"/>
                  </a:lnTo>
                  <a:lnTo>
                    <a:pt x="144674" y="6482"/>
                  </a:lnTo>
                  <a:lnTo>
                    <a:pt x="144736" y="6505"/>
                  </a:lnTo>
                  <a:lnTo>
                    <a:pt x="144783" y="6529"/>
                  </a:lnTo>
                  <a:lnTo>
                    <a:pt x="144822" y="6568"/>
                  </a:lnTo>
                  <a:lnTo>
                    <a:pt x="144845" y="6614"/>
                  </a:lnTo>
                  <a:lnTo>
                    <a:pt x="144869" y="6669"/>
                  </a:lnTo>
                  <a:lnTo>
                    <a:pt x="144884" y="6731"/>
                  </a:lnTo>
                  <a:lnTo>
                    <a:pt x="144900" y="6809"/>
                  </a:lnTo>
                  <a:lnTo>
                    <a:pt x="144908" y="6895"/>
                  </a:lnTo>
                  <a:lnTo>
                    <a:pt x="144923" y="7121"/>
                  </a:lnTo>
                  <a:lnTo>
                    <a:pt x="144931" y="7168"/>
                  </a:lnTo>
                  <a:lnTo>
                    <a:pt x="144947" y="7223"/>
                  </a:lnTo>
                  <a:lnTo>
                    <a:pt x="144986" y="7324"/>
                  </a:lnTo>
                  <a:lnTo>
                    <a:pt x="145087" y="7519"/>
                  </a:lnTo>
                  <a:lnTo>
                    <a:pt x="145157" y="7660"/>
                  </a:lnTo>
                  <a:lnTo>
                    <a:pt x="145212" y="7808"/>
                  </a:lnTo>
                  <a:lnTo>
                    <a:pt x="145267" y="7948"/>
                  </a:lnTo>
                  <a:lnTo>
                    <a:pt x="145321" y="8096"/>
                  </a:lnTo>
                  <a:lnTo>
                    <a:pt x="145407" y="8393"/>
                  </a:lnTo>
                  <a:lnTo>
                    <a:pt x="145485" y="8697"/>
                  </a:lnTo>
                  <a:lnTo>
                    <a:pt x="145547" y="9001"/>
                  </a:lnTo>
                  <a:lnTo>
                    <a:pt x="145610" y="9313"/>
                  </a:lnTo>
                  <a:lnTo>
                    <a:pt x="145703" y="9953"/>
                  </a:lnTo>
                  <a:lnTo>
                    <a:pt x="145586" y="9976"/>
                  </a:lnTo>
                  <a:lnTo>
                    <a:pt x="145462" y="9992"/>
                  </a:lnTo>
                  <a:lnTo>
                    <a:pt x="145251" y="9992"/>
                  </a:lnTo>
                  <a:lnTo>
                    <a:pt x="145204" y="9976"/>
                  </a:lnTo>
                  <a:lnTo>
                    <a:pt x="145165" y="9960"/>
                  </a:lnTo>
                  <a:lnTo>
                    <a:pt x="145118" y="9937"/>
                  </a:lnTo>
                  <a:lnTo>
                    <a:pt x="145079" y="9914"/>
                  </a:lnTo>
                  <a:lnTo>
                    <a:pt x="145048" y="9875"/>
                  </a:lnTo>
                  <a:lnTo>
                    <a:pt x="145017" y="9828"/>
                  </a:lnTo>
                  <a:lnTo>
                    <a:pt x="144994" y="9781"/>
                  </a:lnTo>
                  <a:lnTo>
                    <a:pt x="144970" y="9719"/>
                  </a:lnTo>
                  <a:lnTo>
                    <a:pt x="144736" y="8923"/>
                  </a:lnTo>
                  <a:lnTo>
                    <a:pt x="144502" y="8120"/>
                  </a:lnTo>
                  <a:lnTo>
                    <a:pt x="144034" y="6474"/>
                  </a:lnTo>
                  <a:lnTo>
                    <a:pt x="144315" y="6458"/>
                  </a:lnTo>
                  <a:close/>
                  <a:moveTo>
                    <a:pt x="145423" y="6825"/>
                  </a:moveTo>
                  <a:lnTo>
                    <a:pt x="145516" y="6919"/>
                  </a:lnTo>
                  <a:lnTo>
                    <a:pt x="145602" y="7012"/>
                  </a:lnTo>
                  <a:lnTo>
                    <a:pt x="145680" y="7114"/>
                  </a:lnTo>
                  <a:lnTo>
                    <a:pt x="145750" y="7207"/>
                  </a:lnTo>
                  <a:lnTo>
                    <a:pt x="145820" y="7309"/>
                  </a:lnTo>
                  <a:lnTo>
                    <a:pt x="145891" y="7410"/>
                  </a:lnTo>
                  <a:lnTo>
                    <a:pt x="146008" y="7621"/>
                  </a:lnTo>
                  <a:lnTo>
                    <a:pt x="146109" y="7839"/>
                  </a:lnTo>
                  <a:lnTo>
                    <a:pt x="146195" y="8057"/>
                  </a:lnTo>
                  <a:lnTo>
                    <a:pt x="146273" y="8284"/>
                  </a:lnTo>
                  <a:lnTo>
                    <a:pt x="146343" y="8518"/>
                  </a:lnTo>
                  <a:lnTo>
                    <a:pt x="146405" y="8752"/>
                  </a:lnTo>
                  <a:lnTo>
                    <a:pt x="146460" y="8985"/>
                  </a:lnTo>
                  <a:lnTo>
                    <a:pt x="146554" y="9461"/>
                  </a:lnTo>
                  <a:lnTo>
                    <a:pt x="146655" y="9945"/>
                  </a:lnTo>
                  <a:lnTo>
                    <a:pt x="146710" y="10187"/>
                  </a:lnTo>
                  <a:lnTo>
                    <a:pt x="146764" y="10421"/>
                  </a:lnTo>
                  <a:lnTo>
                    <a:pt x="146678" y="10428"/>
                  </a:lnTo>
                  <a:lnTo>
                    <a:pt x="146600" y="10428"/>
                  </a:lnTo>
                  <a:lnTo>
                    <a:pt x="146530" y="10421"/>
                  </a:lnTo>
                  <a:lnTo>
                    <a:pt x="146460" y="10413"/>
                  </a:lnTo>
                  <a:lnTo>
                    <a:pt x="146398" y="10397"/>
                  </a:lnTo>
                  <a:lnTo>
                    <a:pt x="146343" y="10374"/>
                  </a:lnTo>
                  <a:lnTo>
                    <a:pt x="146296" y="10343"/>
                  </a:lnTo>
                  <a:lnTo>
                    <a:pt x="146249" y="10311"/>
                  </a:lnTo>
                  <a:lnTo>
                    <a:pt x="146203" y="10280"/>
                  </a:lnTo>
                  <a:lnTo>
                    <a:pt x="146171" y="10241"/>
                  </a:lnTo>
                  <a:lnTo>
                    <a:pt x="146132" y="10194"/>
                  </a:lnTo>
                  <a:lnTo>
                    <a:pt x="146109" y="10148"/>
                  </a:lnTo>
                  <a:lnTo>
                    <a:pt x="146054" y="10046"/>
                  </a:lnTo>
                  <a:lnTo>
                    <a:pt x="146023" y="9937"/>
                  </a:lnTo>
                  <a:lnTo>
                    <a:pt x="145828" y="9173"/>
                  </a:lnTo>
                  <a:lnTo>
                    <a:pt x="145641" y="8408"/>
                  </a:lnTo>
                  <a:lnTo>
                    <a:pt x="145267" y="6872"/>
                  </a:lnTo>
                  <a:lnTo>
                    <a:pt x="145423" y="6825"/>
                  </a:lnTo>
                  <a:close/>
                  <a:moveTo>
                    <a:pt x="146296" y="7082"/>
                  </a:moveTo>
                  <a:lnTo>
                    <a:pt x="146421" y="7184"/>
                  </a:lnTo>
                  <a:lnTo>
                    <a:pt x="146546" y="7309"/>
                  </a:lnTo>
                  <a:lnTo>
                    <a:pt x="146663" y="7449"/>
                  </a:lnTo>
                  <a:lnTo>
                    <a:pt x="146772" y="7613"/>
                  </a:lnTo>
                  <a:lnTo>
                    <a:pt x="146881" y="7792"/>
                  </a:lnTo>
                  <a:lnTo>
                    <a:pt x="146983" y="7987"/>
                  </a:lnTo>
                  <a:lnTo>
                    <a:pt x="147084" y="8198"/>
                  </a:lnTo>
                  <a:lnTo>
                    <a:pt x="147178" y="8432"/>
                  </a:lnTo>
                  <a:lnTo>
                    <a:pt x="147263" y="8681"/>
                  </a:lnTo>
                  <a:lnTo>
                    <a:pt x="147349" y="8946"/>
                  </a:lnTo>
                  <a:lnTo>
                    <a:pt x="147427" y="9227"/>
                  </a:lnTo>
                  <a:lnTo>
                    <a:pt x="147497" y="9524"/>
                  </a:lnTo>
                  <a:lnTo>
                    <a:pt x="147560" y="9843"/>
                  </a:lnTo>
                  <a:lnTo>
                    <a:pt x="147622" y="10171"/>
                  </a:lnTo>
                  <a:lnTo>
                    <a:pt x="147677" y="10514"/>
                  </a:lnTo>
                  <a:lnTo>
                    <a:pt x="147731" y="10873"/>
                  </a:lnTo>
                  <a:lnTo>
                    <a:pt x="147591" y="10873"/>
                  </a:lnTo>
                  <a:lnTo>
                    <a:pt x="147529" y="10865"/>
                  </a:lnTo>
                  <a:lnTo>
                    <a:pt x="147466" y="10850"/>
                  </a:lnTo>
                  <a:lnTo>
                    <a:pt x="147412" y="10834"/>
                  </a:lnTo>
                  <a:lnTo>
                    <a:pt x="147365" y="10818"/>
                  </a:lnTo>
                  <a:lnTo>
                    <a:pt x="147310" y="10795"/>
                  </a:lnTo>
                  <a:lnTo>
                    <a:pt x="147271" y="10764"/>
                  </a:lnTo>
                  <a:lnTo>
                    <a:pt x="147224" y="10733"/>
                  </a:lnTo>
                  <a:lnTo>
                    <a:pt x="147193" y="10694"/>
                  </a:lnTo>
                  <a:lnTo>
                    <a:pt x="147154" y="10655"/>
                  </a:lnTo>
                  <a:lnTo>
                    <a:pt x="147123" y="10608"/>
                  </a:lnTo>
                  <a:lnTo>
                    <a:pt x="147100" y="10553"/>
                  </a:lnTo>
                  <a:lnTo>
                    <a:pt x="147076" y="10499"/>
                  </a:lnTo>
                  <a:lnTo>
                    <a:pt x="147061" y="10436"/>
                  </a:lnTo>
                  <a:lnTo>
                    <a:pt x="147045" y="10366"/>
                  </a:lnTo>
                  <a:lnTo>
                    <a:pt x="146819" y="9173"/>
                  </a:lnTo>
                  <a:lnTo>
                    <a:pt x="146710" y="8580"/>
                  </a:lnTo>
                  <a:lnTo>
                    <a:pt x="146593" y="7987"/>
                  </a:lnTo>
                  <a:lnTo>
                    <a:pt x="146569" y="7886"/>
                  </a:lnTo>
                  <a:lnTo>
                    <a:pt x="146546" y="7792"/>
                  </a:lnTo>
                  <a:lnTo>
                    <a:pt x="146476" y="7582"/>
                  </a:lnTo>
                  <a:lnTo>
                    <a:pt x="146390" y="7355"/>
                  </a:lnTo>
                  <a:lnTo>
                    <a:pt x="146296" y="7082"/>
                  </a:lnTo>
                  <a:close/>
                  <a:moveTo>
                    <a:pt x="147451" y="7574"/>
                  </a:moveTo>
                  <a:lnTo>
                    <a:pt x="147521" y="7644"/>
                  </a:lnTo>
                  <a:lnTo>
                    <a:pt x="147591" y="7714"/>
                  </a:lnTo>
                  <a:lnTo>
                    <a:pt x="147739" y="7855"/>
                  </a:lnTo>
                  <a:lnTo>
                    <a:pt x="147809" y="7925"/>
                  </a:lnTo>
                  <a:lnTo>
                    <a:pt x="147880" y="8003"/>
                  </a:lnTo>
                  <a:lnTo>
                    <a:pt x="147934" y="8081"/>
                  </a:lnTo>
                  <a:lnTo>
                    <a:pt x="147973" y="8159"/>
                  </a:lnTo>
                  <a:lnTo>
                    <a:pt x="148129" y="8557"/>
                  </a:lnTo>
                  <a:lnTo>
                    <a:pt x="148269" y="8954"/>
                  </a:lnTo>
                  <a:lnTo>
                    <a:pt x="148402" y="9352"/>
                  </a:lnTo>
                  <a:lnTo>
                    <a:pt x="148511" y="9765"/>
                  </a:lnTo>
                  <a:lnTo>
                    <a:pt x="148620" y="10179"/>
                  </a:lnTo>
                  <a:lnTo>
                    <a:pt x="148714" y="10592"/>
                  </a:lnTo>
                  <a:lnTo>
                    <a:pt x="148808" y="11021"/>
                  </a:lnTo>
                  <a:lnTo>
                    <a:pt x="148886" y="11450"/>
                  </a:lnTo>
                  <a:lnTo>
                    <a:pt x="148784" y="11435"/>
                  </a:lnTo>
                  <a:lnTo>
                    <a:pt x="148691" y="11411"/>
                  </a:lnTo>
                  <a:lnTo>
                    <a:pt x="148605" y="11380"/>
                  </a:lnTo>
                  <a:lnTo>
                    <a:pt x="148519" y="11349"/>
                  </a:lnTo>
                  <a:lnTo>
                    <a:pt x="148449" y="11310"/>
                  </a:lnTo>
                  <a:lnTo>
                    <a:pt x="148379" y="11271"/>
                  </a:lnTo>
                  <a:lnTo>
                    <a:pt x="148316" y="11216"/>
                  </a:lnTo>
                  <a:lnTo>
                    <a:pt x="148262" y="11169"/>
                  </a:lnTo>
                  <a:lnTo>
                    <a:pt x="148207" y="11107"/>
                  </a:lnTo>
                  <a:lnTo>
                    <a:pt x="148160" y="11052"/>
                  </a:lnTo>
                  <a:lnTo>
                    <a:pt x="148121" y="10982"/>
                  </a:lnTo>
                  <a:lnTo>
                    <a:pt x="148090" y="10920"/>
                  </a:lnTo>
                  <a:lnTo>
                    <a:pt x="148059" y="10850"/>
                  </a:lnTo>
                  <a:lnTo>
                    <a:pt x="148028" y="10772"/>
                  </a:lnTo>
                  <a:lnTo>
                    <a:pt x="147989" y="10623"/>
                  </a:lnTo>
                  <a:lnTo>
                    <a:pt x="147919" y="10358"/>
                  </a:lnTo>
                  <a:lnTo>
                    <a:pt x="147841" y="10101"/>
                  </a:lnTo>
                  <a:lnTo>
                    <a:pt x="147763" y="9843"/>
                  </a:lnTo>
                  <a:lnTo>
                    <a:pt x="147692" y="9586"/>
                  </a:lnTo>
                  <a:lnTo>
                    <a:pt x="147638" y="9329"/>
                  </a:lnTo>
                  <a:lnTo>
                    <a:pt x="147614" y="9196"/>
                  </a:lnTo>
                  <a:lnTo>
                    <a:pt x="147599" y="9056"/>
                  </a:lnTo>
                  <a:lnTo>
                    <a:pt x="147583" y="8923"/>
                  </a:lnTo>
                  <a:lnTo>
                    <a:pt x="147583" y="8790"/>
                  </a:lnTo>
                  <a:lnTo>
                    <a:pt x="147591" y="8650"/>
                  </a:lnTo>
                  <a:lnTo>
                    <a:pt x="147599" y="8510"/>
                  </a:lnTo>
                  <a:lnTo>
                    <a:pt x="147607" y="8455"/>
                  </a:lnTo>
                  <a:lnTo>
                    <a:pt x="147607" y="8408"/>
                  </a:lnTo>
                  <a:lnTo>
                    <a:pt x="147583" y="8307"/>
                  </a:lnTo>
                  <a:lnTo>
                    <a:pt x="147552" y="8206"/>
                  </a:lnTo>
                  <a:lnTo>
                    <a:pt x="147505" y="8104"/>
                  </a:lnTo>
                  <a:lnTo>
                    <a:pt x="147404" y="7894"/>
                  </a:lnTo>
                  <a:lnTo>
                    <a:pt x="147357" y="7792"/>
                  </a:lnTo>
                  <a:lnTo>
                    <a:pt x="147310" y="7683"/>
                  </a:lnTo>
                  <a:lnTo>
                    <a:pt x="147451" y="7574"/>
                  </a:lnTo>
                  <a:close/>
                  <a:moveTo>
                    <a:pt x="15701" y="8775"/>
                  </a:moveTo>
                  <a:lnTo>
                    <a:pt x="15561" y="8837"/>
                  </a:lnTo>
                  <a:lnTo>
                    <a:pt x="15412" y="8907"/>
                  </a:lnTo>
                  <a:lnTo>
                    <a:pt x="15272" y="8978"/>
                  </a:lnTo>
                  <a:lnTo>
                    <a:pt x="15194" y="9001"/>
                  </a:lnTo>
                  <a:lnTo>
                    <a:pt x="15124" y="9017"/>
                  </a:lnTo>
                  <a:lnTo>
                    <a:pt x="14710" y="9095"/>
                  </a:lnTo>
                  <a:lnTo>
                    <a:pt x="14297" y="9188"/>
                  </a:lnTo>
                  <a:lnTo>
                    <a:pt x="13899" y="9282"/>
                  </a:lnTo>
                  <a:lnTo>
                    <a:pt x="13494" y="9391"/>
                  </a:lnTo>
                  <a:lnTo>
                    <a:pt x="13096" y="9508"/>
                  </a:lnTo>
                  <a:lnTo>
                    <a:pt x="12698" y="9625"/>
                  </a:lnTo>
                  <a:lnTo>
                    <a:pt x="12308" y="9758"/>
                  </a:lnTo>
                  <a:lnTo>
                    <a:pt x="11918" y="9898"/>
                  </a:lnTo>
                  <a:lnTo>
                    <a:pt x="11536" y="10054"/>
                  </a:lnTo>
                  <a:lnTo>
                    <a:pt x="11154" y="10210"/>
                  </a:lnTo>
                  <a:lnTo>
                    <a:pt x="10779" y="10382"/>
                  </a:lnTo>
                  <a:lnTo>
                    <a:pt x="10405" y="10561"/>
                  </a:lnTo>
                  <a:lnTo>
                    <a:pt x="10031" y="10748"/>
                  </a:lnTo>
                  <a:lnTo>
                    <a:pt x="9672" y="10951"/>
                  </a:lnTo>
                  <a:lnTo>
                    <a:pt x="9305" y="11169"/>
                  </a:lnTo>
                  <a:lnTo>
                    <a:pt x="8954" y="11388"/>
                  </a:lnTo>
                  <a:lnTo>
                    <a:pt x="8908" y="11411"/>
                  </a:lnTo>
                  <a:lnTo>
                    <a:pt x="8845" y="11435"/>
                  </a:lnTo>
                  <a:lnTo>
                    <a:pt x="8674" y="11497"/>
                  </a:lnTo>
                  <a:lnTo>
                    <a:pt x="8674" y="11497"/>
                  </a:lnTo>
                  <a:lnTo>
                    <a:pt x="8752" y="11318"/>
                  </a:lnTo>
                  <a:lnTo>
                    <a:pt x="8845" y="11154"/>
                  </a:lnTo>
                  <a:lnTo>
                    <a:pt x="8947" y="10998"/>
                  </a:lnTo>
                  <a:lnTo>
                    <a:pt x="9056" y="10865"/>
                  </a:lnTo>
                  <a:lnTo>
                    <a:pt x="9173" y="10740"/>
                  </a:lnTo>
                  <a:lnTo>
                    <a:pt x="9298" y="10631"/>
                  </a:lnTo>
                  <a:lnTo>
                    <a:pt x="9430" y="10530"/>
                  </a:lnTo>
                  <a:lnTo>
                    <a:pt x="9571" y="10452"/>
                  </a:lnTo>
                  <a:lnTo>
                    <a:pt x="10070" y="10187"/>
                  </a:lnTo>
                  <a:lnTo>
                    <a:pt x="10577" y="9937"/>
                  </a:lnTo>
                  <a:lnTo>
                    <a:pt x="10834" y="9820"/>
                  </a:lnTo>
                  <a:lnTo>
                    <a:pt x="11091" y="9703"/>
                  </a:lnTo>
                  <a:lnTo>
                    <a:pt x="11357" y="9602"/>
                  </a:lnTo>
                  <a:lnTo>
                    <a:pt x="11622" y="9500"/>
                  </a:lnTo>
                  <a:lnTo>
                    <a:pt x="11864" y="9414"/>
                  </a:lnTo>
                  <a:lnTo>
                    <a:pt x="12113" y="9336"/>
                  </a:lnTo>
                  <a:lnTo>
                    <a:pt x="12355" y="9258"/>
                  </a:lnTo>
                  <a:lnTo>
                    <a:pt x="12605" y="9196"/>
                  </a:lnTo>
                  <a:lnTo>
                    <a:pt x="12862" y="9126"/>
                  </a:lnTo>
                  <a:lnTo>
                    <a:pt x="13112" y="9071"/>
                  </a:lnTo>
                  <a:lnTo>
                    <a:pt x="13361" y="9017"/>
                  </a:lnTo>
                  <a:lnTo>
                    <a:pt x="13619" y="8970"/>
                  </a:lnTo>
                  <a:lnTo>
                    <a:pt x="13876" y="8931"/>
                  </a:lnTo>
                  <a:lnTo>
                    <a:pt x="14133" y="8892"/>
                  </a:lnTo>
                  <a:lnTo>
                    <a:pt x="14391" y="8861"/>
                  </a:lnTo>
                  <a:lnTo>
                    <a:pt x="14648" y="8829"/>
                  </a:lnTo>
                  <a:lnTo>
                    <a:pt x="14913" y="8806"/>
                  </a:lnTo>
                  <a:lnTo>
                    <a:pt x="15171" y="8790"/>
                  </a:lnTo>
                  <a:lnTo>
                    <a:pt x="15436" y="8775"/>
                  </a:lnTo>
                  <a:close/>
                  <a:moveTo>
                    <a:pt x="36908" y="9999"/>
                  </a:moveTo>
                  <a:lnTo>
                    <a:pt x="37501" y="10015"/>
                  </a:lnTo>
                  <a:lnTo>
                    <a:pt x="38093" y="10046"/>
                  </a:lnTo>
                  <a:lnTo>
                    <a:pt x="39287" y="10109"/>
                  </a:lnTo>
                  <a:lnTo>
                    <a:pt x="39887" y="10140"/>
                  </a:lnTo>
                  <a:lnTo>
                    <a:pt x="40496" y="10155"/>
                  </a:lnTo>
                  <a:lnTo>
                    <a:pt x="40472" y="10288"/>
                  </a:lnTo>
                  <a:lnTo>
                    <a:pt x="40441" y="10421"/>
                  </a:lnTo>
                  <a:lnTo>
                    <a:pt x="40402" y="10545"/>
                  </a:lnTo>
                  <a:lnTo>
                    <a:pt x="40363" y="10662"/>
                  </a:lnTo>
                  <a:lnTo>
                    <a:pt x="40316" y="10787"/>
                  </a:lnTo>
                  <a:lnTo>
                    <a:pt x="40262" y="10904"/>
                  </a:lnTo>
                  <a:lnTo>
                    <a:pt x="40152" y="11130"/>
                  </a:lnTo>
                  <a:lnTo>
                    <a:pt x="40035" y="11349"/>
                  </a:lnTo>
                  <a:lnTo>
                    <a:pt x="39911" y="11567"/>
                  </a:lnTo>
                  <a:lnTo>
                    <a:pt x="39778" y="11793"/>
                  </a:lnTo>
                  <a:lnTo>
                    <a:pt x="39653" y="12020"/>
                  </a:lnTo>
                  <a:lnTo>
                    <a:pt x="35215" y="11817"/>
                  </a:lnTo>
                  <a:lnTo>
                    <a:pt x="35715" y="10023"/>
                  </a:lnTo>
                  <a:lnTo>
                    <a:pt x="36019" y="10007"/>
                  </a:lnTo>
                  <a:lnTo>
                    <a:pt x="36315" y="9999"/>
                  </a:lnTo>
                  <a:close/>
                  <a:moveTo>
                    <a:pt x="148519" y="8221"/>
                  </a:moveTo>
                  <a:lnTo>
                    <a:pt x="148597" y="8299"/>
                  </a:lnTo>
                  <a:lnTo>
                    <a:pt x="148683" y="8377"/>
                  </a:lnTo>
                  <a:lnTo>
                    <a:pt x="148847" y="8525"/>
                  </a:lnTo>
                  <a:lnTo>
                    <a:pt x="148925" y="8603"/>
                  </a:lnTo>
                  <a:lnTo>
                    <a:pt x="149003" y="8689"/>
                  </a:lnTo>
                  <a:lnTo>
                    <a:pt x="149065" y="8775"/>
                  </a:lnTo>
                  <a:lnTo>
                    <a:pt x="149112" y="8861"/>
                  </a:lnTo>
                  <a:lnTo>
                    <a:pt x="149190" y="9056"/>
                  </a:lnTo>
                  <a:lnTo>
                    <a:pt x="149268" y="9251"/>
                  </a:lnTo>
                  <a:lnTo>
                    <a:pt x="149338" y="9446"/>
                  </a:lnTo>
                  <a:lnTo>
                    <a:pt x="149408" y="9641"/>
                  </a:lnTo>
                  <a:lnTo>
                    <a:pt x="149533" y="10038"/>
                  </a:lnTo>
                  <a:lnTo>
                    <a:pt x="149642" y="10436"/>
                  </a:lnTo>
                  <a:lnTo>
                    <a:pt x="149744" y="10850"/>
                  </a:lnTo>
                  <a:lnTo>
                    <a:pt x="149837" y="11263"/>
                  </a:lnTo>
                  <a:lnTo>
                    <a:pt x="150024" y="12121"/>
                  </a:lnTo>
                  <a:lnTo>
                    <a:pt x="149939" y="12090"/>
                  </a:lnTo>
                  <a:lnTo>
                    <a:pt x="149868" y="12059"/>
                  </a:lnTo>
                  <a:lnTo>
                    <a:pt x="149798" y="12027"/>
                  </a:lnTo>
                  <a:lnTo>
                    <a:pt x="149736" y="11988"/>
                  </a:lnTo>
                  <a:lnTo>
                    <a:pt x="149673" y="11942"/>
                  </a:lnTo>
                  <a:lnTo>
                    <a:pt x="149627" y="11903"/>
                  </a:lnTo>
                  <a:lnTo>
                    <a:pt x="149572" y="11856"/>
                  </a:lnTo>
                  <a:lnTo>
                    <a:pt x="149533" y="11809"/>
                  </a:lnTo>
                  <a:lnTo>
                    <a:pt x="149455" y="11708"/>
                  </a:lnTo>
                  <a:lnTo>
                    <a:pt x="149400" y="11598"/>
                  </a:lnTo>
                  <a:lnTo>
                    <a:pt x="149346" y="11489"/>
                  </a:lnTo>
                  <a:lnTo>
                    <a:pt x="149307" y="11380"/>
                  </a:lnTo>
                  <a:lnTo>
                    <a:pt x="149065" y="10623"/>
                  </a:lnTo>
                  <a:lnTo>
                    <a:pt x="148831" y="9867"/>
                  </a:lnTo>
                  <a:lnTo>
                    <a:pt x="148371" y="8354"/>
                  </a:lnTo>
                  <a:lnTo>
                    <a:pt x="148519" y="8221"/>
                  </a:lnTo>
                  <a:close/>
                  <a:moveTo>
                    <a:pt x="149790" y="9258"/>
                  </a:moveTo>
                  <a:lnTo>
                    <a:pt x="149884" y="9305"/>
                  </a:lnTo>
                  <a:lnTo>
                    <a:pt x="149931" y="9329"/>
                  </a:lnTo>
                  <a:lnTo>
                    <a:pt x="149962" y="9368"/>
                  </a:lnTo>
                  <a:lnTo>
                    <a:pt x="150017" y="9438"/>
                  </a:lnTo>
                  <a:lnTo>
                    <a:pt x="150071" y="9524"/>
                  </a:lnTo>
                  <a:lnTo>
                    <a:pt x="150110" y="9602"/>
                  </a:lnTo>
                  <a:lnTo>
                    <a:pt x="150149" y="9687"/>
                  </a:lnTo>
                  <a:lnTo>
                    <a:pt x="150703" y="11349"/>
                  </a:lnTo>
                  <a:lnTo>
                    <a:pt x="151257" y="13057"/>
                  </a:lnTo>
                  <a:lnTo>
                    <a:pt x="151116" y="12994"/>
                  </a:lnTo>
                  <a:lnTo>
                    <a:pt x="150976" y="12924"/>
                  </a:lnTo>
                  <a:lnTo>
                    <a:pt x="150851" y="12846"/>
                  </a:lnTo>
                  <a:lnTo>
                    <a:pt x="150734" y="12760"/>
                  </a:lnTo>
                  <a:lnTo>
                    <a:pt x="150641" y="12667"/>
                  </a:lnTo>
                  <a:lnTo>
                    <a:pt x="150594" y="12620"/>
                  </a:lnTo>
                  <a:lnTo>
                    <a:pt x="150555" y="12565"/>
                  </a:lnTo>
                  <a:lnTo>
                    <a:pt x="150516" y="12503"/>
                  </a:lnTo>
                  <a:lnTo>
                    <a:pt x="150485" y="12441"/>
                  </a:lnTo>
                  <a:lnTo>
                    <a:pt x="150461" y="12378"/>
                  </a:lnTo>
                  <a:lnTo>
                    <a:pt x="150438" y="12308"/>
                  </a:lnTo>
                  <a:lnTo>
                    <a:pt x="150243" y="11583"/>
                  </a:lnTo>
                  <a:lnTo>
                    <a:pt x="150063" y="10850"/>
                  </a:lnTo>
                  <a:lnTo>
                    <a:pt x="149712" y="9391"/>
                  </a:lnTo>
                  <a:lnTo>
                    <a:pt x="149712" y="9375"/>
                  </a:lnTo>
                  <a:lnTo>
                    <a:pt x="149712" y="9368"/>
                  </a:lnTo>
                  <a:lnTo>
                    <a:pt x="149736" y="9336"/>
                  </a:lnTo>
                  <a:lnTo>
                    <a:pt x="149790" y="9258"/>
                  </a:lnTo>
                  <a:close/>
                  <a:moveTo>
                    <a:pt x="37891" y="3159"/>
                  </a:moveTo>
                  <a:lnTo>
                    <a:pt x="38148" y="3198"/>
                  </a:lnTo>
                  <a:lnTo>
                    <a:pt x="38273" y="3222"/>
                  </a:lnTo>
                  <a:lnTo>
                    <a:pt x="38390" y="3253"/>
                  </a:lnTo>
                  <a:lnTo>
                    <a:pt x="40191" y="3838"/>
                  </a:lnTo>
                  <a:lnTo>
                    <a:pt x="41096" y="4134"/>
                  </a:lnTo>
                  <a:lnTo>
                    <a:pt x="41993" y="4423"/>
                  </a:lnTo>
                  <a:lnTo>
                    <a:pt x="42126" y="4470"/>
                  </a:lnTo>
                  <a:lnTo>
                    <a:pt x="42243" y="4524"/>
                  </a:lnTo>
                  <a:lnTo>
                    <a:pt x="42352" y="4594"/>
                  </a:lnTo>
                  <a:lnTo>
                    <a:pt x="42453" y="4672"/>
                  </a:lnTo>
                  <a:lnTo>
                    <a:pt x="42547" y="4758"/>
                  </a:lnTo>
                  <a:lnTo>
                    <a:pt x="42633" y="4852"/>
                  </a:lnTo>
                  <a:lnTo>
                    <a:pt x="42711" y="4961"/>
                  </a:lnTo>
                  <a:lnTo>
                    <a:pt x="42781" y="5078"/>
                  </a:lnTo>
                  <a:lnTo>
                    <a:pt x="44130" y="7363"/>
                  </a:lnTo>
                  <a:lnTo>
                    <a:pt x="45487" y="9648"/>
                  </a:lnTo>
                  <a:lnTo>
                    <a:pt x="45823" y="10202"/>
                  </a:lnTo>
                  <a:lnTo>
                    <a:pt x="46205" y="10818"/>
                  </a:lnTo>
                  <a:lnTo>
                    <a:pt x="46228" y="10740"/>
                  </a:lnTo>
                  <a:lnTo>
                    <a:pt x="46252" y="10670"/>
                  </a:lnTo>
                  <a:lnTo>
                    <a:pt x="46260" y="10600"/>
                  </a:lnTo>
                  <a:lnTo>
                    <a:pt x="46267" y="10538"/>
                  </a:lnTo>
                  <a:lnTo>
                    <a:pt x="46267" y="10475"/>
                  </a:lnTo>
                  <a:lnTo>
                    <a:pt x="46260" y="10421"/>
                  </a:lnTo>
                  <a:lnTo>
                    <a:pt x="46252" y="10366"/>
                  </a:lnTo>
                  <a:lnTo>
                    <a:pt x="46236" y="10311"/>
                  </a:lnTo>
                  <a:lnTo>
                    <a:pt x="46197" y="10218"/>
                  </a:lnTo>
                  <a:lnTo>
                    <a:pt x="46150" y="10124"/>
                  </a:lnTo>
                  <a:lnTo>
                    <a:pt x="46057" y="9960"/>
                  </a:lnTo>
                  <a:lnTo>
                    <a:pt x="45495" y="8985"/>
                  </a:lnTo>
                  <a:lnTo>
                    <a:pt x="44934" y="8018"/>
                  </a:lnTo>
                  <a:lnTo>
                    <a:pt x="43803" y="6084"/>
                  </a:lnTo>
                  <a:lnTo>
                    <a:pt x="43522" y="5616"/>
                  </a:lnTo>
                  <a:lnTo>
                    <a:pt x="43163" y="5039"/>
                  </a:lnTo>
                  <a:lnTo>
                    <a:pt x="43389" y="5125"/>
                  </a:lnTo>
                  <a:lnTo>
                    <a:pt x="43576" y="5195"/>
                  </a:lnTo>
                  <a:lnTo>
                    <a:pt x="43725" y="5250"/>
                  </a:lnTo>
                  <a:lnTo>
                    <a:pt x="43787" y="5281"/>
                  </a:lnTo>
                  <a:lnTo>
                    <a:pt x="43849" y="5320"/>
                  </a:lnTo>
                  <a:lnTo>
                    <a:pt x="45230" y="6185"/>
                  </a:lnTo>
                  <a:lnTo>
                    <a:pt x="46610" y="7051"/>
                  </a:lnTo>
                  <a:lnTo>
                    <a:pt x="46743" y="7129"/>
                  </a:lnTo>
                  <a:lnTo>
                    <a:pt x="46868" y="7192"/>
                  </a:lnTo>
                  <a:lnTo>
                    <a:pt x="47141" y="7324"/>
                  </a:lnTo>
                  <a:lnTo>
                    <a:pt x="47143" y="7328"/>
                  </a:lnTo>
                  <a:lnTo>
                    <a:pt x="47086" y="7363"/>
                  </a:lnTo>
                  <a:lnTo>
                    <a:pt x="47039" y="7402"/>
                  </a:lnTo>
                  <a:lnTo>
                    <a:pt x="47000" y="7449"/>
                  </a:lnTo>
                  <a:lnTo>
                    <a:pt x="46969" y="7488"/>
                  </a:lnTo>
                  <a:lnTo>
                    <a:pt x="46946" y="7535"/>
                  </a:lnTo>
                  <a:lnTo>
                    <a:pt x="46930" y="7582"/>
                  </a:lnTo>
                  <a:lnTo>
                    <a:pt x="46915" y="7628"/>
                  </a:lnTo>
                  <a:lnTo>
                    <a:pt x="46915" y="7675"/>
                  </a:lnTo>
                  <a:lnTo>
                    <a:pt x="46915" y="7777"/>
                  </a:lnTo>
                  <a:lnTo>
                    <a:pt x="46930" y="7886"/>
                  </a:lnTo>
                  <a:lnTo>
                    <a:pt x="46961" y="7995"/>
                  </a:lnTo>
                  <a:lnTo>
                    <a:pt x="46993" y="8112"/>
                  </a:lnTo>
                  <a:lnTo>
                    <a:pt x="47297" y="9095"/>
                  </a:lnTo>
                  <a:lnTo>
                    <a:pt x="47593" y="10070"/>
                  </a:lnTo>
                  <a:lnTo>
                    <a:pt x="48178" y="12035"/>
                  </a:lnTo>
                  <a:lnTo>
                    <a:pt x="48241" y="12269"/>
                  </a:lnTo>
                  <a:lnTo>
                    <a:pt x="48295" y="12519"/>
                  </a:lnTo>
                  <a:lnTo>
                    <a:pt x="48412" y="13104"/>
                  </a:lnTo>
                  <a:lnTo>
                    <a:pt x="48202" y="12955"/>
                  </a:lnTo>
                  <a:lnTo>
                    <a:pt x="48108" y="12877"/>
                  </a:lnTo>
                  <a:lnTo>
                    <a:pt x="48022" y="12799"/>
                  </a:lnTo>
                  <a:lnTo>
                    <a:pt x="47936" y="12721"/>
                  </a:lnTo>
                  <a:lnTo>
                    <a:pt x="47858" y="12643"/>
                  </a:lnTo>
                  <a:lnTo>
                    <a:pt x="47788" y="12565"/>
                  </a:lnTo>
                  <a:lnTo>
                    <a:pt x="47718" y="12480"/>
                  </a:lnTo>
                  <a:lnTo>
                    <a:pt x="47663" y="12394"/>
                  </a:lnTo>
                  <a:lnTo>
                    <a:pt x="47609" y="12300"/>
                  </a:lnTo>
                  <a:lnTo>
                    <a:pt x="47554" y="12214"/>
                  </a:lnTo>
                  <a:lnTo>
                    <a:pt x="47507" y="12113"/>
                  </a:lnTo>
                  <a:lnTo>
                    <a:pt x="47468" y="12020"/>
                  </a:lnTo>
                  <a:lnTo>
                    <a:pt x="47437" y="11918"/>
                  </a:lnTo>
                  <a:lnTo>
                    <a:pt x="47406" y="11809"/>
                  </a:lnTo>
                  <a:lnTo>
                    <a:pt x="47383" y="11700"/>
                  </a:lnTo>
                  <a:lnTo>
                    <a:pt x="47312" y="11388"/>
                  </a:lnTo>
                  <a:lnTo>
                    <a:pt x="47242" y="11084"/>
                  </a:lnTo>
                  <a:lnTo>
                    <a:pt x="47164" y="10779"/>
                  </a:lnTo>
                  <a:lnTo>
                    <a:pt x="47078" y="10483"/>
                  </a:lnTo>
                  <a:lnTo>
                    <a:pt x="46985" y="10179"/>
                  </a:lnTo>
                  <a:lnTo>
                    <a:pt x="46891" y="9882"/>
                  </a:lnTo>
                  <a:lnTo>
                    <a:pt x="46782" y="9594"/>
                  </a:lnTo>
                  <a:lnTo>
                    <a:pt x="46673" y="9305"/>
                  </a:lnTo>
                  <a:lnTo>
                    <a:pt x="46548" y="9017"/>
                  </a:lnTo>
                  <a:lnTo>
                    <a:pt x="46423" y="8736"/>
                  </a:lnTo>
                  <a:lnTo>
                    <a:pt x="46283" y="8455"/>
                  </a:lnTo>
                  <a:lnTo>
                    <a:pt x="46143" y="8174"/>
                  </a:lnTo>
                  <a:lnTo>
                    <a:pt x="45994" y="7901"/>
                  </a:lnTo>
                  <a:lnTo>
                    <a:pt x="45831" y="7628"/>
                  </a:lnTo>
                  <a:lnTo>
                    <a:pt x="45667" y="7363"/>
                  </a:lnTo>
                  <a:lnTo>
                    <a:pt x="45495" y="7098"/>
                  </a:lnTo>
                  <a:lnTo>
                    <a:pt x="45378" y="6942"/>
                  </a:lnTo>
                  <a:lnTo>
                    <a:pt x="45253" y="6786"/>
                  </a:lnTo>
                  <a:lnTo>
                    <a:pt x="44996" y="6482"/>
                  </a:lnTo>
                  <a:lnTo>
                    <a:pt x="44871" y="6568"/>
                  </a:lnTo>
                  <a:lnTo>
                    <a:pt x="45214" y="7192"/>
                  </a:lnTo>
                  <a:lnTo>
                    <a:pt x="45550" y="7808"/>
                  </a:lnTo>
                  <a:lnTo>
                    <a:pt x="45721" y="8120"/>
                  </a:lnTo>
                  <a:lnTo>
                    <a:pt x="45877" y="8432"/>
                  </a:lnTo>
                  <a:lnTo>
                    <a:pt x="46033" y="8752"/>
                  </a:lnTo>
                  <a:lnTo>
                    <a:pt x="46182" y="9071"/>
                  </a:lnTo>
                  <a:lnTo>
                    <a:pt x="46314" y="9391"/>
                  </a:lnTo>
                  <a:lnTo>
                    <a:pt x="46439" y="9719"/>
                  </a:lnTo>
                  <a:lnTo>
                    <a:pt x="46548" y="10046"/>
                  </a:lnTo>
                  <a:lnTo>
                    <a:pt x="46657" y="10374"/>
                  </a:lnTo>
                  <a:lnTo>
                    <a:pt x="46759" y="10717"/>
                  </a:lnTo>
                  <a:lnTo>
                    <a:pt x="46852" y="11052"/>
                  </a:lnTo>
                  <a:lnTo>
                    <a:pt x="47024" y="11739"/>
                  </a:lnTo>
                  <a:lnTo>
                    <a:pt x="46688" y="11466"/>
                  </a:lnTo>
                  <a:lnTo>
                    <a:pt x="46345" y="11193"/>
                  </a:lnTo>
                  <a:lnTo>
                    <a:pt x="46010" y="10920"/>
                  </a:lnTo>
                  <a:lnTo>
                    <a:pt x="45690" y="10647"/>
                  </a:lnTo>
                  <a:lnTo>
                    <a:pt x="45534" y="10499"/>
                  </a:lnTo>
                  <a:lnTo>
                    <a:pt x="45378" y="10350"/>
                  </a:lnTo>
                  <a:lnTo>
                    <a:pt x="45230" y="10194"/>
                  </a:lnTo>
                  <a:lnTo>
                    <a:pt x="45090" y="10031"/>
                  </a:lnTo>
                  <a:lnTo>
                    <a:pt x="44949" y="9867"/>
                  </a:lnTo>
                  <a:lnTo>
                    <a:pt x="44824" y="9687"/>
                  </a:lnTo>
                  <a:lnTo>
                    <a:pt x="44700" y="9500"/>
                  </a:lnTo>
                  <a:lnTo>
                    <a:pt x="44590" y="9305"/>
                  </a:lnTo>
                  <a:lnTo>
                    <a:pt x="44427" y="9009"/>
                  </a:lnTo>
                  <a:lnTo>
                    <a:pt x="44263" y="8720"/>
                  </a:lnTo>
                  <a:lnTo>
                    <a:pt x="44099" y="8440"/>
                  </a:lnTo>
                  <a:lnTo>
                    <a:pt x="43920" y="8151"/>
                  </a:lnTo>
                  <a:lnTo>
                    <a:pt x="43748" y="7878"/>
                  </a:lnTo>
                  <a:lnTo>
                    <a:pt x="43561" y="7597"/>
                  </a:lnTo>
                  <a:lnTo>
                    <a:pt x="43374" y="7332"/>
                  </a:lnTo>
                  <a:lnTo>
                    <a:pt x="43179" y="7059"/>
                  </a:lnTo>
                  <a:lnTo>
                    <a:pt x="42976" y="6802"/>
                  </a:lnTo>
                  <a:lnTo>
                    <a:pt x="42765" y="6544"/>
                  </a:lnTo>
                  <a:lnTo>
                    <a:pt x="42547" y="6287"/>
                  </a:lnTo>
                  <a:lnTo>
                    <a:pt x="42329" y="6045"/>
                  </a:lnTo>
                  <a:lnTo>
                    <a:pt x="42095" y="5803"/>
                  </a:lnTo>
                  <a:lnTo>
                    <a:pt x="41853" y="5569"/>
                  </a:lnTo>
                  <a:lnTo>
                    <a:pt x="41603" y="5343"/>
                  </a:lnTo>
                  <a:lnTo>
                    <a:pt x="41354" y="5125"/>
                  </a:lnTo>
                  <a:lnTo>
                    <a:pt x="41127" y="4953"/>
                  </a:lnTo>
                  <a:lnTo>
                    <a:pt x="40901" y="4782"/>
                  </a:lnTo>
                  <a:lnTo>
                    <a:pt x="40667" y="4618"/>
                  </a:lnTo>
                  <a:lnTo>
                    <a:pt x="40425" y="4470"/>
                  </a:lnTo>
                  <a:lnTo>
                    <a:pt x="40363" y="4431"/>
                  </a:lnTo>
                  <a:lnTo>
                    <a:pt x="40293" y="4407"/>
                  </a:lnTo>
                  <a:lnTo>
                    <a:pt x="40215" y="4384"/>
                  </a:lnTo>
                  <a:lnTo>
                    <a:pt x="40137" y="4368"/>
                  </a:lnTo>
                  <a:lnTo>
                    <a:pt x="40059" y="4360"/>
                  </a:lnTo>
                  <a:lnTo>
                    <a:pt x="39973" y="4360"/>
                  </a:lnTo>
                  <a:lnTo>
                    <a:pt x="39802" y="4368"/>
                  </a:lnTo>
                  <a:lnTo>
                    <a:pt x="40129" y="4602"/>
                  </a:lnTo>
                  <a:lnTo>
                    <a:pt x="40441" y="4852"/>
                  </a:lnTo>
                  <a:lnTo>
                    <a:pt x="40737" y="5109"/>
                  </a:lnTo>
                  <a:lnTo>
                    <a:pt x="41034" y="5374"/>
                  </a:lnTo>
                  <a:lnTo>
                    <a:pt x="41307" y="5647"/>
                  </a:lnTo>
                  <a:lnTo>
                    <a:pt x="41580" y="5936"/>
                  </a:lnTo>
                  <a:lnTo>
                    <a:pt x="41837" y="6224"/>
                  </a:lnTo>
                  <a:lnTo>
                    <a:pt x="42087" y="6521"/>
                  </a:lnTo>
                  <a:lnTo>
                    <a:pt x="42329" y="6825"/>
                  </a:lnTo>
                  <a:lnTo>
                    <a:pt x="42563" y="7137"/>
                  </a:lnTo>
                  <a:lnTo>
                    <a:pt x="42789" y="7457"/>
                  </a:lnTo>
                  <a:lnTo>
                    <a:pt x="43015" y="7777"/>
                  </a:lnTo>
                  <a:lnTo>
                    <a:pt x="43233" y="8104"/>
                  </a:lnTo>
                  <a:lnTo>
                    <a:pt x="43444" y="8432"/>
                  </a:lnTo>
                  <a:lnTo>
                    <a:pt x="43865" y="9102"/>
                  </a:lnTo>
                  <a:lnTo>
                    <a:pt x="43561" y="8985"/>
                  </a:lnTo>
                  <a:lnTo>
                    <a:pt x="43413" y="8923"/>
                  </a:lnTo>
                  <a:lnTo>
                    <a:pt x="43280" y="8845"/>
                  </a:lnTo>
                  <a:lnTo>
                    <a:pt x="43147" y="8759"/>
                  </a:lnTo>
                  <a:lnTo>
                    <a:pt x="43085" y="8713"/>
                  </a:lnTo>
                  <a:lnTo>
                    <a:pt x="43023" y="8666"/>
                  </a:lnTo>
                  <a:lnTo>
                    <a:pt x="42968" y="8603"/>
                  </a:lnTo>
                  <a:lnTo>
                    <a:pt x="42914" y="8549"/>
                  </a:lnTo>
                  <a:lnTo>
                    <a:pt x="42867" y="8479"/>
                  </a:lnTo>
                  <a:lnTo>
                    <a:pt x="42820" y="8408"/>
                  </a:lnTo>
                  <a:lnTo>
                    <a:pt x="42594" y="8042"/>
                  </a:lnTo>
                  <a:lnTo>
                    <a:pt x="42360" y="7683"/>
                  </a:lnTo>
                  <a:lnTo>
                    <a:pt x="42118" y="7340"/>
                  </a:lnTo>
                  <a:lnTo>
                    <a:pt x="41868" y="6997"/>
                  </a:lnTo>
                  <a:lnTo>
                    <a:pt x="41603" y="6669"/>
                  </a:lnTo>
                  <a:lnTo>
                    <a:pt x="41338" y="6349"/>
                  </a:lnTo>
                  <a:lnTo>
                    <a:pt x="41057" y="6037"/>
                  </a:lnTo>
                  <a:lnTo>
                    <a:pt x="40776" y="5725"/>
                  </a:lnTo>
                  <a:lnTo>
                    <a:pt x="40480" y="5429"/>
                  </a:lnTo>
                  <a:lnTo>
                    <a:pt x="40176" y="5133"/>
                  </a:lnTo>
                  <a:lnTo>
                    <a:pt x="39872" y="4852"/>
                  </a:lnTo>
                  <a:lnTo>
                    <a:pt x="39552" y="4571"/>
                  </a:lnTo>
                  <a:lnTo>
                    <a:pt x="39232" y="4298"/>
                  </a:lnTo>
                  <a:lnTo>
                    <a:pt x="38905" y="4033"/>
                  </a:lnTo>
                  <a:lnTo>
                    <a:pt x="38569" y="3768"/>
                  </a:lnTo>
                  <a:lnTo>
                    <a:pt x="38234" y="3510"/>
                  </a:lnTo>
                  <a:lnTo>
                    <a:pt x="38078" y="3401"/>
                  </a:lnTo>
                  <a:lnTo>
                    <a:pt x="37930" y="3292"/>
                  </a:lnTo>
                  <a:lnTo>
                    <a:pt x="37914" y="3276"/>
                  </a:lnTo>
                  <a:lnTo>
                    <a:pt x="37914" y="3253"/>
                  </a:lnTo>
                  <a:lnTo>
                    <a:pt x="37891" y="3159"/>
                  </a:lnTo>
                  <a:close/>
                  <a:moveTo>
                    <a:pt x="30177" y="6669"/>
                  </a:moveTo>
                  <a:lnTo>
                    <a:pt x="30434" y="6677"/>
                  </a:lnTo>
                  <a:lnTo>
                    <a:pt x="30699" y="6692"/>
                  </a:lnTo>
                  <a:lnTo>
                    <a:pt x="30957" y="6708"/>
                  </a:lnTo>
                  <a:lnTo>
                    <a:pt x="31214" y="6731"/>
                  </a:lnTo>
                  <a:lnTo>
                    <a:pt x="31729" y="6786"/>
                  </a:lnTo>
                  <a:lnTo>
                    <a:pt x="32252" y="6864"/>
                  </a:lnTo>
                  <a:lnTo>
                    <a:pt x="32759" y="6950"/>
                  </a:lnTo>
                  <a:lnTo>
                    <a:pt x="33273" y="7059"/>
                  </a:lnTo>
                  <a:lnTo>
                    <a:pt x="33788" y="7176"/>
                  </a:lnTo>
                  <a:lnTo>
                    <a:pt x="34303" y="7309"/>
                  </a:lnTo>
                  <a:lnTo>
                    <a:pt x="34818" y="7457"/>
                  </a:lnTo>
                  <a:lnTo>
                    <a:pt x="35332" y="7605"/>
                  </a:lnTo>
                  <a:lnTo>
                    <a:pt x="35847" y="7769"/>
                  </a:lnTo>
                  <a:lnTo>
                    <a:pt x="35746" y="8213"/>
                  </a:lnTo>
                  <a:lnTo>
                    <a:pt x="35652" y="8650"/>
                  </a:lnTo>
                  <a:lnTo>
                    <a:pt x="35605" y="8861"/>
                  </a:lnTo>
                  <a:lnTo>
                    <a:pt x="35551" y="9071"/>
                  </a:lnTo>
                  <a:lnTo>
                    <a:pt x="35488" y="9274"/>
                  </a:lnTo>
                  <a:lnTo>
                    <a:pt x="35418" y="9477"/>
                  </a:lnTo>
                  <a:lnTo>
                    <a:pt x="35403" y="9508"/>
                  </a:lnTo>
                  <a:lnTo>
                    <a:pt x="35379" y="9547"/>
                  </a:lnTo>
                  <a:lnTo>
                    <a:pt x="35317" y="9609"/>
                  </a:lnTo>
                  <a:lnTo>
                    <a:pt x="35247" y="9664"/>
                  </a:lnTo>
                  <a:lnTo>
                    <a:pt x="35153" y="9719"/>
                  </a:lnTo>
                  <a:lnTo>
                    <a:pt x="34966" y="9820"/>
                  </a:lnTo>
                  <a:lnTo>
                    <a:pt x="34872" y="9867"/>
                  </a:lnTo>
                  <a:lnTo>
                    <a:pt x="34786" y="9921"/>
                  </a:lnTo>
                  <a:lnTo>
                    <a:pt x="35192" y="10031"/>
                  </a:lnTo>
                  <a:lnTo>
                    <a:pt x="35184" y="10148"/>
                  </a:lnTo>
                  <a:lnTo>
                    <a:pt x="35176" y="10257"/>
                  </a:lnTo>
                  <a:lnTo>
                    <a:pt x="35161" y="10374"/>
                  </a:lnTo>
                  <a:lnTo>
                    <a:pt x="35137" y="10491"/>
                  </a:lnTo>
                  <a:lnTo>
                    <a:pt x="35083" y="10709"/>
                  </a:lnTo>
                  <a:lnTo>
                    <a:pt x="35013" y="10928"/>
                  </a:lnTo>
                  <a:lnTo>
                    <a:pt x="34935" y="11146"/>
                  </a:lnTo>
                  <a:lnTo>
                    <a:pt x="34857" y="11357"/>
                  </a:lnTo>
                  <a:lnTo>
                    <a:pt x="34693" y="11778"/>
                  </a:lnTo>
                  <a:lnTo>
                    <a:pt x="31667" y="11778"/>
                  </a:lnTo>
                  <a:lnTo>
                    <a:pt x="31651" y="11942"/>
                  </a:lnTo>
                  <a:lnTo>
                    <a:pt x="31823" y="11965"/>
                  </a:lnTo>
                  <a:lnTo>
                    <a:pt x="31986" y="11981"/>
                  </a:lnTo>
                  <a:lnTo>
                    <a:pt x="32158" y="11996"/>
                  </a:lnTo>
                  <a:lnTo>
                    <a:pt x="32837" y="11996"/>
                  </a:lnTo>
                  <a:lnTo>
                    <a:pt x="33008" y="12004"/>
                  </a:lnTo>
                  <a:lnTo>
                    <a:pt x="33367" y="12027"/>
                  </a:lnTo>
                  <a:lnTo>
                    <a:pt x="33733" y="12051"/>
                  </a:lnTo>
                  <a:lnTo>
                    <a:pt x="34537" y="12121"/>
                  </a:lnTo>
                  <a:lnTo>
                    <a:pt x="34194" y="13525"/>
                  </a:lnTo>
                  <a:lnTo>
                    <a:pt x="28757" y="13322"/>
                  </a:lnTo>
                  <a:lnTo>
                    <a:pt x="27517" y="6911"/>
                  </a:lnTo>
                  <a:lnTo>
                    <a:pt x="27790" y="6864"/>
                  </a:lnTo>
                  <a:lnTo>
                    <a:pt x="28055" y="6817"/>
                  </a:lnTo>
                  <a:lnTo>
                    <a:pt x="28321" y="6778"/>
                  </a:lnTo>
                  <a:lnTo>
                    <a:pt x="28594" y="6747"/>
                  </a:lnTo>
                  <a:lnTo>
                    <a:pt x="28859" y="6716"/>
                  </a:lnTo>
                  <a:lnTo>
                    <a:pt x="29124" y="6700"/>
                  </a:lnTo>
                  <a:lnTo>
                    <a:pt x="29389" y="6685"/>
                  </a:lnTo>
                  <a:lnTo>
                    <a:pt x="29654" y="6669"/>
                  </a:lnTo>
                  <a:close/>
                  <a:moveTo>
                    <a:pt x="35067" y="12097"/>
                  </a:moveTo>
                  <a:lnTo>
                    <a:pt x="39318" y="12285"/>
                  </a:lnTo>
                  <a:lnTo>
                    <a:pt x="39310" y="12386"/>
                  </a:lnTo>
                  <a:lnTo>
                    <a:pt x="39302" y="12480"/>
                  </a:lnTo>
                  <a:lnTo>
                    <a:pt x="39295" y="12565"/>
                  </a:lnTo>
                  <a:lnTo>
                    <a:pt x="39271" y="12643"/>
                  </a:lnTo>
                  <a:lnTo>
                    <a:pt x="39248" y="12721"/>
                  </a:lnTo>
                  <a:lnTo>
                    <a:pt x="39224" y="12799"/>
                  </a:lnTo>
                  <a:lnTo>
                    <a:pt x="39154" y="12940"/>
                  </a:lnTo>
                  <a:lnTo>
                    <a:pt x="39076" y="13072"/>
                  </a:lnTo>
                  <a:lnTo>
                    <a:pt x="38990" y="13197"/>
                  </a:lnTo>
                  <a:lnTo>
                    <a:pt x="38827" y="13447"/>
                  </a:lnTo>
                  <a:lnTo>
                    <a:pt x="38803" y="13478"/>
                  </a:lnTo>
                  <a:lnTo>
                    <a:pt x="38772" y="13509"/>
                  </a:lnTo>
                  <a:lnTo>
                    <a:pt x="38733" y="13533"/>
                  </a:lnTo>
                  <a:lnTo>
                    <a:pt x="38686" y="13556"/>
                  </a:lnTo>
                  <a:lnTo>
                    <a:pt x="38593" y="13579"/>
                  </a:lnTo>
                  <a:lnTo>
                    <a:pt x="38546" y="13587"/>
                  </a:lnTo>
                  <a:lnTo>
                    <a:pt x="38507" y="13595"/>
                  </a:lnTo>
                  <a:lnTo>
                    <a:pt x="36643" y="13533"/>
                  </a:lnTo>
                  <a:lnTo>
                    <a:pt x="34716" y="13462"/>
                  </a:lnTo>
                  <a:lnTo>
                    <a:pt x="35067" y="12097"/>
                  </a:lnTo>
                  <a:close/>
                  <a:moveTo>
                    <a:pt x="41127" y="10218"/>
                  </a:moveTo>
                  <a:lnTo>
                    <a:pt x="41377" y="10366"/>
                  </a:lnTo>
                  <a:lnTo>
                    <a:pt x="41627" y="10514"/>
                  </a:lnTo>
                  <a:lnTo>
                    <a:pt x="41868" y="10670"/>
                  </a:lnTo>
                  <a:lnTo>
                    <a:pt x="42102" y="10834"/>
                  </a:lnTo>
                  <a:lnTo>
                    <a:pt x="42329" y="10998"/>
                  </a:lnTo>
                  <a:lnTo>
                    <a:pt x="42547" y="11169"/>
                  </a:lnTo>
                  <a:lnTo>
                    <a:pt x="42984" y="11520"/>
                  </a:lnTo>
                  <a:lnTo>
                    <a:pt x="43405" y="11879"/>
                  </a:lnTo>
                  <a:lnTo>
                    <a:pt x="43826" y="12246"/>
                  </a:lnTo>
                  <a:lnTo>
                    <a:pt x="44239" y="12604"/>
                  </a:lnTo>
                  <a:lnTo>
                    <a:pt x="44661" y="12963"/>
                  </a:lnTo>
                  <a:lnTo>
                    <a:pt x="44559" y="13119"/>
                  </a:lnTo>
                  <a:lnTo>
                    <a:pt x="44450" y="13260"/>
                  </a:lnTo>
                  <a:lnTo>
                    <a:pt x="44333" y="13369"/>
                  </a:lnTo>
                  <a:lnTo>
                    <a:pt x="44278" y="13423"/>
                  </a:lnTo>
                  <a:lnTo>
                    <a:pt x="44216" y="13462"/>
                  </a:lnTo>
                  <a:lnTo>
                    <a:pt x="44154" y="13501"/>
                  </a:lnTo>
                  <a:lnTo>
                    <a:pt x="44091" y="13533"/>
                  </a:lnTo>
                  <a:lnTo>
                    <a:pt x="44029" y="13564"/>
                  </a:lnTo>
                  <a:lnTo>
                    <a:pt x="43959" y="13587"/>
                  </a:lnTo>
                  <a:lnTo>
                    <a:pt x="43888" y="13603"/>
                  </a:lnTo>
                  <a:lnTo>
                    <a:pt x="43818" y="13618"/>
                  </a:lnTo>
                  <a:lnTo>
                    <a:pt x="43748" y="13626"/>
                  </a:lnTo>
                  <a:lnTo>
                    <a:pt x="39365" y="13626"/>
                  </a:lnTo>
                  <a:lnTo>
                    <a:pt x="39513" y="13322"/>
                  </a:lnTo>
                  <a:lnTo>
                    <a:pt x="39646" y="13033"/>
                  </a:lnTo>
                  <a:lnTo>
                    <a:pt x="39778" y="12760"/>
                  </a:lnTo>
                  <a:lnTo>
                    <a:pt x="39848" y="12636"/>
                  </a:lnTo>
                  <a:lnTo>
                    <a:pt x="39926" y="12511"/>
                  </a:lnTo>
                  <a:lnTo>
                    <a:pt x="39965" y="12464"/>
                  </a:lnTo>
                  <a:lnTo>
                    <a:pt x="40020" y="12425"/>
                  </a:lnTo>
                  <a:lnTo>
                    <a:pt x="40082" y="12386"/>
                  </a:lnTo>
                  <a:lnTo>
                    <a:pt x="40145" y="12363"/>
                  </a:lnTo>
                  <a:lnTo>
                    <a:pt x="40223" y="12331"/>
                  </a:lnTo>
                  <a:lnTo>
                    <a:pt x="40293" y="12316"/>
                  </a:lnTo>
                  <a:lnTo>
                    <a:pt x="40371" y="12308"/>
                  </a:lnTo>
                  <a:lnTo>
                    <a:pt x="40433" y="12300"/>
                  </a:lnTo>
                  <a:lnTo>
                    <a:pt x="40909" y="12285"/>
                  </a:lnTo>
                  <a:lnTo>
                    <a:pt x="41377" y="12277"/>
                  </a:lnTo>
                  <a:lnTo>
                    <a:pt x="41853" y="12253"/>
                  </a:lnTo>
                  <a:lnTo>
                    <a:pt x="42087" y="12238"/>
                  </a:lnTo>
                  <a:lnTo>
                    <a:pt x="42321" y="12214"/>
                  </a:lnTo>
                  <a:lnTo>
                    <a:pt x="42212" y="12144"/>
                  </a:lnTo>
                  <a:lnTo>
                    <a:pt x="42095" y="12097"/>
                  </a:lnTo>
                  <a:lnTo>
                    <a:pt x="41978" y="12059"/>
                  </a:lnTo>
                  <a:lnTo>
                    <a:pt x="41861" y="12027"/>
                  </a:lnTo>
                  <a:lnTo>
                    <a:pt x="41736" y="12004"/>
                  </a:lnTo>
                  <a:lnTo>
                    <a:pt x="41619" y="11996"/>
                  </a:lnTo>
                  <a:lnTo>
                    <a:pt x="41361" y="11988"/>
                  </a:lnTo>
                  <a:lnTo>
                    <a:pt x="41104" y="11981"/>
                  </a:lnTo>
                  <a:lnTo>
                    <a:pt x="40839" y="11973"/>
                  </a:lnTo>
                  <a:lnTo>
                    <a:pt x="40706" y="11957"/>
                  </a:lnTo>
                  <a:lnTo>
                    <a:pt x="40574" y="11942"/>
                  </a:lnTo>
                  <a:lnTo>
                    <a:pt x="40441" y="11910"/>
                  </a:lnTo>
                  <a:lnTo>
                    <a:pt x="40301" y="11871"/>
                  </a:lnTo>
                  <a:lnTo>
                    <a:pt x="41127" y="10218"/>
                  </a:lnTo>
                  <a:close/>
                  <a:moveTo>
                    <a:pt x="45043" y="13447"/>
                  </a:moveTo>
                  <a:lnTo>
                    <a:pt x="45074" y="13455"/>
                  </a:lnTo>
                  <a:lnTo>
                    <a:pt x="45105" y="13462"/>
                  </a:lnTo>
                  <a:lnTo>
                    <a:pt x="45144" y="13486"/>
                  </a:lnTo>
                  <a:lnTo>
                    <a:pt x="45183" y="13517"/>
                  </a:lnTo>
                  <a:lnTo>
                    <a:pt x="45285" y="13603"/>
                  </a:lnTo>
                  <a:lnTo>
                    <a:pt x="45409" y="13728"/>
                  </a:lnTo>
                  <a:lnTo>
                    <a:pt x="44770" y="13728"/>
                  </a:lnTo>
                  <a:lnTo>
                    <a:pt x="44856" y="13603"/>
                  </a:lnTo>
                  <a:lnTo>
                    <a:pt x="44926" y="13517"/>
                  </a:lnTo>
                  <a:lnTo>
                    <a:pt x="44949" y="13486"/>
                  </a:lnTo>
                  <a:lnTo>
                    <a:pt x="44980" y="13462"/>
                  </a:lnTo>
                  <a:lnTo>
                    <a:pt x="45012" y="13455"/>
                  </a:lnTo>
                  <a:lnTo>
                    <a:pt x="45043" y="13447"/>
                  </a:lnTo>
                  <a:close/>
                  <a:moveTo>
                    <a:pt x="14484" y="9672"/>
                  </a:moveTo>
                  <a:lnTo>
                    <a:pt x="14391" y="9797"/>
                  </a:lnTo>
                  <a:lnTo>
                    <a:pt x="14297" y="9914"/>
                  </a:lnTo>
                  <a:lnTo>
                    <a:pt x="14196" y="10015"/>
                  </a:lnTo>
                  <a:lnTo>
                    <a:pt x="14102" y="10101"/>
                  </a:lnTo>
                  <a:lnTo>
                    <a:pt x="14001" y="10171"/>
                  </a:lnTo>
                  <a:lnTo>
                    <a:pt x="13891" y="10226"/>
                  </a:lnTo>
                  <a:lnTo>
                    <a:pt x="13767" y="10272"/>
                  </a:lnTo>
                  <a:lnTo>
                    <a:pt x="13634" y="10311"/>
                  </a:lnTo>
                  <a:lnTo>
                    <a:pt x="13307" y="10382"/>
                  </a:lnTo>
                  <a:lnTo>
                    <a:pt x="12979" y="10467"/>
                  </a:lnTo>
                  <a:lnTo>
                    <a:pt x="12815" y="10514"/>
                  </a:lnTo>
                  <a:lnTo>
                    <a:pt x="12659" y="10569"/>
                  </a:lnTo>
                  <a:lnTo>
                    <a:pt x="12495" y="10631"/>
                  </a:lnTo>
                  <a:lnTo>
                    <a:pt x="12339" y="10694"/>
                  </a:lnTo>
                  <a:lnTo>
                    <a:pt x="12012" y="10834"/>
                  </a:lnTo>
                  <a:lnTo>
                    <a:pt x="11692" y="10982"/>
                  </a:lnTo>
                  <a:lnTo>
                    <a:pt x="11364" y="11138"/>
                  </a:lnTo>
                  <a:lnTo>
                    <a:pt x="11052" y="11302"/>
                  </a:lnTo>
                  <a:lnTo>
                    <a:pt x="10740" y="11466"/>
                  </a:lnTo>
                  <a:lnTo>
                    <a:pt x="10428" y="11645"/>
                  </a:lnTo>
                  <a:lnTo>
                    <a:pt x="10124" y="11825"/>
                  </a:lnTo>
                  <a:lnTo>
                    <a:pt x="9828" y="12012"/>
                  </a:lnTo>
                  <a:lnTo>
                    <a:pt x="9532" y="12207"/>
                  </a:lnTo>
                  <a:lnTo>
                    <a:pt x="9235" y="12402"/>
                  </a:lnTo>
                  <a:lnTo>
                    <a:pt x="8947" y="12612"/>
                  </a:lnTo>
                  <a:lnTo>
                    <a:pt x="8666" y="12823"/>
                  </a:lnTo>
                  <a:lnTo>
                    <a:pt x="8385" y="13041"/>
                  </a:lnTo>
                  <a:lnTo>
                    <a:pt x="8104" y="13267"/>
                  </a:lnTo>
                  <a:lnTo>
                    <a:pt x="7831" y="13501"/>
                  </a:lnTo>
                  <a:lnTo>
                    <a:pt x="7566" y="13735"/>
                  </a:lnTo>
                  <a:lnTo>
                    <a:pt x="7426" y="13860"/>
                  </a:lnTo>
                  <a:lnTo>
                    <a:pt x="7277" y="13977"/>
                  </a:lnTo>
                  <a:lnTo>
                    <a:pt x="6981" y="14211"/>
                  </a:lnTo>
                  <a:lnTo>
                    <a:pt x="6942" y="14211"/>
                  </a:lnTo>
                  <a:lnTo>
                    <a:pt x="6849" y="14196"/>
                  </a:lnTo>
                  <a:lnTo>
                    <a:pt x="7051" y="13876"/>
                  </a:lnTo>
                  <a:lnTo>
                    <a:pt x="7254" y="13572"/>
                  </a:lnTo>
                  <a:lnTo>
                    <a:pt x="7457" y="13267"/>
                  </a:lnTo>
                  <a:lnTo>
                    <a:pt x="7566" y="13127"/>
                  </a:lnTo>
                  <a:lnTo>
                    <a:pt x="7683" y="12987"/>
                  </a:lnTo>
                  <a:lnTo>
                    <a:pt x="7800" y="12846"/>
                  </a:lnTo>
                  <a:lnTo>
                    <a:pt x="7917" y="12714"/>
                  </a:lnTo>
                  <a:lnTo>
                    <a:pt x="8050" y="12581"/>
                  </a:lnTo>
                  <a:lnTo>
                    <a:pt x="8182" y="12456"/>
                  </a:lnTo>
                  <a:lnTo>
                    <a:pt x="8330" y="12339"/>
                  </a:lnTo>
                  <a:lnTo>
                    <a:pt x="8479" y="12222"/>
                  </a:lnTo>
                  <a:lnTo>
                    <a:pt x="8642" y="12113"/>
                  </a:lnTo>
                  <a:lnTo>
                    <a:pt x="8814" y="12004"/>
                  </a:lnTo>
                  <a:lnTo>
                    <a:pt x="9126" y="11825"/>
                  </a:lnTo>
                  <a:lnTo>
                    <a:pt x="9438" y="11645"/>
                  </a:lnTo>
                  <a:lnTo>
                    <a:pt x="9758" y="11474"/>
                  </a:lnTo>
                  <a:lnTo>
                    <a:pt x="10078" y="11310"/>
                  </a:lnTo>
                  <a:lnTo>
                    <a:pt x="10405" y="11154"/>
                  </a:lnTo>
                  <a:lnTo>
                    <a:pt x="10725" y="10998"/>
                  </a:lnTo>
                  <a:lnTo>
                    <a:pt x="11052" y="10850"/>
                  </a:lnTo>
                  <a:lnTo>
                    <a:pt x="11380" y="10709"/>
                  </a:lnTo>
                  <a:lnTo>
                    <a:pt x="11715" y="10569"/>
                  </a:lnTo>
                  <a:lnTo>
                    <a:pt x="12043" y="10436"/>
                  </a:lnTo>
                  <a:lnTo>
                    <a:pt x="12378" y="10304"/>
                  </a:lnTo>
                  <a:lnTo>
                    <a:pt x="12714" y="10179"/>
                  </a:lnTo>
                  <a:lnTo>
                    <a:pt x="13392" y="9945"/>
                  </a:lnTo>
                  <a:lnTo>
                    <a:pt x="14079" y="9719"/>
                  </a:lnTo>
                  <a:lnTo>
                    <a:pt x="14157" y="9703"/>
                  </a:lnTo>
                  <a:lnTo>
                    <a:pt x="14235" y="9695"/>
                  </a:lnTo>
                  <a:lnTo>
                    <a:pt x="14484" y="9672"/>
                  </a:lnTo>
                  <a:close/>
                  <a:moveTo>
                    <a:pt x="150617" y="9750"/>
                  </a:moveTo>
                  <a:lnTo>
                    <a:pt x="151070" y="10717"/>
                  </a:lnTo>
                  <a:lnTo>
                    <a:pt x="151226" y="10335"/>
                  </a:lnTo>
                  <a:lnTo>
                    <a:pt x="151303" y="10413"/>
                  </a:lnTo>
                  <a:lnTo>
                    <a:pt x="151374" y="10483"/>
                  </a:lnTo>
                  <a:lnTo>
                    <a:pt x="151444" y="10561"/>
                  </a:lnTo>
                  <a:lnTo>
                    <a:pt x="151498" y="10639"/>
                  </a:lnTo>
                  <a:lnTo>
                    <a:pt x="151615" y="10803"/>
                  </a:lnTo>
                  <a:lnTo>
                    <a:pt x="151709" y="10974"/>
                  </a:lnTo>
                  <a:lnTo>
                    <a:pt x="151787" y="11146"/>
                  </a:lnTo>
                  <a:lnTo>
                    <a:pt x="151865" y="11318"/>
                  </a:lnTo>
                  <a:lnTo>
                    <a:pt x="151927" y="11497"/>
                  </a:lnTo>
                  <a:lnTo>
                    <a:pt x="151982" y="11684"/>
                  </a:lnTo>
                  <a:lnTo>
                    <a:pt x="152083" y="12051"/>
                  </a:lnTo>
                  <a:lnTo>
                    <a:pt x="152193" y="12417"/>
                  </a:lnTo>
                  <a:lnTo>
                    <a:pt x="152255" y="12597"/>
                  </a:lnTo>
                  <a:lnTo>
                    <a:pt x="152325" y="12768"/>
                  </a:lnTo>
                  <a:lnTo>
                    <a:pt x="152403" y="12940"/>
                  </a:lnTo>
                  <a:lnTo>
                    <a:pt x="152497" y="13104"/>
                  </a:lnTo>
                  <a:lnTo>
                    <a:pt x="152044" y="11068"/>
                  </a:lnTo>
                  <a:lnTo>
                    <a:pt x="152177" y="11130"/>
                  </a:lnTo>
                  <a:lnTo>
                    <a:pt x="152294" y="11201"/>
                  </a:lnTo>
                  <a:lnTo>
                    <a:pt x="152395" y="11271"/>
                  </a:lnTo>
                  <a:lnTo>
                    <a:pt x="152489" y="11349"/>
                  </a:lnTo>
                  <a:lnTo>
                    <a:pt x="152575" y="11427"/>
                  </a:lnTo>
                  <a:lnTo>
                    <a:pt x="152653" y="11520"/>
                  </a:lnTo>
                  <a:lnTo>
                    <a:pt x="152723" y="11606"/>
                  </a:lnTo>
                  <a:lnTo>
                    <a:pt x="152785" y="11700"/>
                  </a:lnTo>
                  <a:lnTo>
                    <a:pt x="152832" y="11801"/>
                  </a:lnTo>
                  <a:lnTo>
                    <a:pt x="152879" y="11903"/>
                  </a:lnTo>
                  <a:lnTo>
                    <a:pt x="152918" y="12012"/>
                  </a:lnTo>
                  <a:lnTo>
                    <a:pt x="152949" y="12121"/>
                  </a:lnTo>
                  <a:lnTo>
                    <a:pt x="152973" y="12230"/>
                  </a:lnTo>
                  <a:lnTo>
                    <a:pt x="152988" y="12347"/>
                  </a:lnTo>
                  <a:lnTo>
                    <a:pt x="153004" y="12464"/>
                  </a:lnTo>
                  <a:lnTo>
                    <a:pt x="153012" y="12589"/>
                  </a:lnTo>
                  <a:lnTo>
                    <a:pt x="152590" y="11957"/>
                  </a:lnTo>
                  <a:lnTo>
                    <a:pt x="152466" y="12004"/>
                  </a:lnTo>
                  <a:lnTo>
                    <a:pt x="153597" y="15100"/>
                  </a:lnTo>
                  <a:lnTo>
                    <a:pt x="153448" y="15178"/>
                  </a:lnTo>
                  <a:lnTo>
                    <a:pt x="153214" y="14952"/>
                  </a:lnTo>
                  <a:lnTo>
                    <a:pt x="152980" y="14734"/>
                  </a:lnTo>
                  <a:lnTo>
                    <a:pt x="152754" y="14500"/>
                  </a:lnTo>
                  <a:lnTo>
                    <a:pt x="152544" y="14258"/>
                  </a:lnTo>
                  <a:lnTo>
                    <a:pt x="152442" y="14125"/>
                  </a:lnTo>
                  <a:lnTo>
                    <a:pt x="152349" y="14001"/>
                  </a:lnTo>
                  <a:lnTo>
                    <a:pt x="152255" y="13868"/>
                  </a:lnTo>
                  <a:lnTo>
                    <a:pt x="152169" y="13728"/>
                  </a:lnTo>
                  <a:lnTo>
                    <a:pt x="152091" y="13587"/>
                  </a:lnTo>
                  <a:lnTo>
                    <a:pt x="152013" y="13439"/>
                  </a:lnTo>
                  <a:lnTo>
                    <a:pt x="151943" y="13291"/>
                  </a:lnTo>
                  <a:lnTo>
                    <a:pt x="151881" y="13135"/>
                  </a:lnTo>
                  <a:lnTo>
                    <a:pt x="151779" y="12862"/>
                  </a:lnTo>
                  <a:lnTo>
                    <a:pt x="151670" y="12589"/>
                  </a:lnTo>
                  <a:lnTo>
                    <a:pt x="151561" y="12316"/>
                  </a:lnTo>
                  <a:lnTo>
                    <a:pt x="151436" y="12059"/>
                  </a:lnTo>
                  <a:lnTo>
                    <a:pt x="151303" y="11793"/>
                  </a:lnTo>
                  <a:lnTo>
                    <a:pt x="151155" y="11544"/>
                  </a:lnTo>
                  <a:lnTo>
                    <a:pt x="151077" y="11419"/>
                  </a:lnTo>
                  <a:lnTo>
                    <a:pt x="150992" y="11302"/>
                  </a:lnTo>
                  <a:lnTo>
                    <a:pt x="150906" y="11177"/>
                  </a:lnTo>
                  <a:lnTo>
                    <a:pt x="150812" y="11060"/>
                  </a:lnTo>
                  <a:lnTo>
                    <a:pt x="150726" y="10935"/>
                  </a:lnTo>
                  <a:lnTo>
                    <a:pt x="150687" y="10881"/>
                  </a:lnTo>
                  <a:lnTo>
                    <a:pt x="150656" y="10818"/>
                  </a:lnTo>
                  <a:lnTo>
                    <a:pt x="150625" y="10748"/>
                  </a:lnTo>
                  <a:lnTo>
                    <a:pt x="150609" y="10686"/>
                  </a:lnTo>
                  <a:lnTo>
                    <a:pt x="150594" y="10616"/>
                  </a:lnTo>
                  <a:lnTo>
                    <a:pt x="150578" y="10545"/>
                  </a:lnTo>
                  <a:lnTo>
                    <a:pt x="150570" y="10389"/>
                  </a:lnTo>
                  <a:lnTo>
                    <a:pt x="150570" y="10210"/>
                  </a:lnTo>
                  <a:lnTo>
                    <a:pt x="150586" y="9999"/>
                  </a:lnTo>
                  <a:lnTo>
                    <a:pt x="150617" y="9750"/>
                  </a:lnTo>
                  <a:close/>
                  <a:moveTo>
                    <a:pt x="153277" y="12246"/>
                  </a:moveTo>
                  <a:lnTo>
                    <a:pt x="153456" y="12331"/>
                  </a:lnTo>
                  <a:lnTo>
                    <a:pt x="153612" y="12417"/>
                  </a:lnTo>
                  <a:lnTo>
                    <a:pt x="153682" y="12464"/>
                  </a:lnTo>
                  <a:lnTo>
                    <a:pt x="153745" y="12503"/>
                  </a:lnTo>
                  <a:lnTo>
                    <a:pt x="153799" y="12550"/>
                  </a:lnTo>
                  <a:lnTo>
                    <a:pt x="153854" y="12604"/>
                  </a:lnTo>
                  <a:lnTo>
                    <a:pt x="153901" y="12659"/>
                  </a:lnTo>
                  <a:lnTo>
                    <a:pt x="153948" y="12721"/>
                  </a:lnTo>
                  <a:lnTo>
                    <a:pt x="153994" y="12784"/>
                  </a:lnTo>
                  <a:lnTo>
                    <a:pt x="154033" y="12862"/>
                  </a:lnTo>
                  <a:lnTo>
                    <a:pt x="154111" y="13026"/>
                  </a:lnTo>
                  <a:lnTo>
                    <a:pt x="154189" y="13228"/>
                  </a:lnTo>
                  <a:lnTo>
                    <a:pt x="154267" y="13470"/>
                  </a:lnTo>
                  <a:lnTo>
                    <a:pt x="154345" y="13712"/>
                  </a:lnTo>
                  <a:lnTo>
                    <a:pt x="154486" y="14203"/>
                  </a:lnTo>
                  <a:lnTo>
                    <a:pt x="154751" y="15186"/>
                  </a:lnTo>
                  <a:lnTo>
                    <a:pt x="154790" y="15327"/>
                  </a:lnTo>
                  <a:lnTo>
                    <a:pt x="154837" y="15467"/>
                  </a:lnTo>
                  <a:lnTo>
                    <a:pt x="154891" y="15592"/>
                  </a:lnTo>
                  <a:lnTo>
                    <a:pt x="154946" y="15724"/>
                  </a:lnTo>
                  <a:lnTo>
                    <a:pt x="155008" y="15849"/>
                  </a:lnTo>
                  <a:lnTo>
                    <a:pt x="155071" y="15982"/>
                  </a:lnTo>
                  <a:lnTo>
                    <a:pt x="155227" y="16231"/>
                  </a:lnTo>
                  <a:lnTo>
                    <a:pt x="155281" y="16333"/>
                  </a:lnTo>
                  <a:lnTo>
                    <a:pt x="155336" y="16434"/>
                  </a:lnTo>
                  <a:lnTo>
                    <a:pt x="155383" y="16535"/>
                  </a:lnTo>
                  <a:lnTo>
                    <a:pt x="155429" y="16645"/>
                  </a:lnTo>
                  <a:lnTo>
                    <a:pt x="155515" y="16863"/>
                  </a:lnTo>
                  <a:lnTo>
                    <a:pt x="155585" y="17105"/>
                  </a:lnTo>
                  <a:lnTo>
                    <a:pt x="155734" y="17604"/>
                  </a:lnTo>
                  <a:lnTo>
                    <a:pt x="155812" y="17869"/>
                  </a:lnTo>
                  <a:lnTo>
                    <a:pt x="155890" y="18142"/>
                  </a:lnTo>
                  <a:lnTo>
                    <a:pt x="155718" y="17986"/>
                  </a:lnTo>
                  <a:lnTo>
                    <a:pt x="155554" y="17830"/>
                  </a:lnTo>
                  <a:lnTo>
                    <a:pt x="155398" y="17674"/>
                  </a:lnTo>
                  <a:lnTo>
                    <a:pt x="155258" y="17510"/>
                  </a:lnTo>
                  <a:lnTo>
                    <a:pt x="155117" y="17339"/>
                  </a:lnTo>
                  <a:lnTo>
                    <a:pt x="154985" y="17175"/>
                  </a:lnTo>
                  <a:lnTo>
                    <a:pt x="154860" y="17003"/>
                  </a:lnTo>
                  <a:lnTo>
                    <a:pt x="154751" y="16832"/>
                  </a:lnTo>
                  <a:lnTo>
                    <a:pt x="154642" y="16652"/>
                  </a:lnTo>
                  <a:lnTo>
                    <a:pt x="154540" y="16481"/>
                  </a:lnTo>
                  <a:lnTo>
                    <a:pt x="154439" y="16301"/>
                  </a:lnTo>
                  <a:lnTo>
                    <a:pt x="154353" y="16114"/>
                  </a:lnTo>
                  <a:lnTo>
                    <a:pt x="154267" y="15935"/>
                  </a:lnTo>
                  <a:lnTo>
                    <a:pt x="154189" y="15748"/>
                  </a:lnTo>
                  <a:lnTo>
                    <a:pt x="154111" y="15560"/>
                  </a:lnTo>
                  <a:lnTo>
                    <a:pt x="154041" y="15373"/>
                  </a:lnTo>
                  <a:lnTo>
                    <a:pt x="153916" y="14991"/>
                  </a:lnTo>
                  <a:lnTo>
                    <a:pt x="153799" y="14609"/>
                  </a:lnTo>
                  <a:lnTo>
                    <a:pt x="153698" y="14219"/>
                  </a:lnTo>
                  <a:lnTo>
                    <a:pt x="153612" y="13829"/>
                  </a:lnTo>
                  <a:lnTo>
                    <a:pt x="153526" y="13431"/>
                  </a:lnTo>
                  <a:lnTo>
                    <a:pt x="153441" y="13041"/>
                  </a:lnTo>
                  <a:lnTo>
                    <a:pt x="153277" y="12246"/>
                  </a:lnTo>
                  <a:close/>
                  <a:moveTo>
                    <a:pt x="47149" y="7339"/>
                  </a:moveTo>
                  <a:lnTo>
                    <a:pt x="47195" y="7426"/>
                  </a:lnTo>
                  <a:lnTo>
                    <a:pt x="47227" y="7472"/>
                  </a:lnTo>
                  <a:lnTo>
                    <a:pt x="47242" y="7488"/>
                  </a:lnTo>
                  <a:lnTo>
                    <a:pt x="47258" y="7504"/>
                  </a:lnTo>
                  <a:lnTo>
                    <a:pt x="47398" y="7582"/>
                  </a:lnTo>
                  <a:lnTo>
                    <a:pt x="47523" y="7667"/>
                  </a:lnTo>
                  <a:lnTo>
                    <a:pt x="47640" y="7761"/>
                  </a:lnTo>
                  <a:lnTo>
                    <a:pt x="47749" y="7862"/>
                  </a:lnTo>
                  <a:lnTo>
                    <a:pt x="47851" y="7972"/>
                  </a:lnTo>
                  <a:lnTo>
                    <a:pt x="47944" y="8081"/>
                  </a:lnTo>
                  <a:lnTo>
                    <a:pt x="48030" y="8198"/>
                  </a:lnTo>
                  <a:lnTo>
                    <a:pt x="48116" y="8315"/>
                  </a:lnTo>
                  <a:lnTo>
                    <a:pt x="48186" y="8440"/>
                  </a:lnTo>
                  <a:lnTo>
                    <a:pt x="48256" y="8572"/>
                  </a:lnTo>
                  <a:lnTo>
                    <a:pt x="48319" y="8697"/>
                  </a:lnTo>
                  <a:lnTo>
                    <a:pt x="48381" y="8829"/>
                  </a:lnTo>
                  <a:lnTo>
                    <a:pt x="48490" y="9102"/>
                  </a:lnTo>
                  <a:lnTo>
                    <a:pt x="48592" y="9375"/>
                  </a:lnTo>
                  <a:lnTo>
                    <a:pt x="48716" y="9773"/>
                  </a:lnTo>
                  <a:lnTo>
                    <a:pt x="48841" y="10187"/>
                  </a:lnTo>
                  <a:lnTo>
                    <a:pt x="48950" y="10592"/>
                  </a:lnTo>
                  <a:lnTo>
                    <a:pt x="49060" y="11006"/>
                  </a:lnTo>
                  <a:lnTo>
                    <a:pt x="49262" y="11832"/>
                  </a:lnTo>
                  <a:lnTo>
                    <a:pt x="49465" y="12659"/>
                  </a:lnTo>
                  <a:lnTo>
                    <a:pt x="49567" y="13049"/>
                  </a:lnTo>
                  <a:lnTo>
                    <a:pt x="49621" y="13244"/>
                  </a:lnTo>
                  <a:lnTo>
                    <a:pt x="49660" y="13345"/>
                  </a:lnTo>
                  <a:lnTo>
                    <a:pt x="49707" y="13439"/>
                  </a:lnTo>
                  <a:lnTo>
                    <a:pt x="49684" y="13143"/>
                  </a:lnTo>
                  <a:lnTo>
                    <a:pt x="49660" y="12854"/>
                  </a:lnTo>
                  <a:lnTo>
                    <a:pt x="49621" y="12565"/>
                  </a:lnTo>
                  <a:lnTo>
                    <a:pt x="49574" y="12277"/>
                  </a:lnTo>
                  <a:lnTo>
                    <a:pt x="49528" y="11988"/>
                  </a:lnTo>
                  <a:lnTo>
                    <a:pt x="49465" y="11700"/>
                  </a:lnTo>
                  <a:lnTo>
                    <a:pt x="49340" y="11130"/>
                  </a:lnTo>
                  <a:lnTo>
                    <a:pt x="49200" y="10561"/>
                  </a:lnTo>
                  <a:lnTo>
                    <a:pt x="49052" y="9992"/>
                  </a:lnTo>
                  <a:lnTo>
                    <a:pt x="48911" y="9422"/>
                  </a:lnTo>
                  <a:lnTo>
                    <a:pt x="48771" y="8853"/>
                  </a:lnTo>
                  <a:lnTo>
                    <a:pt x="49075" y="9126"/>
                  </a:lnTo>
                  <a:lnTo>
                    <a:pt x="49372" y="9407"/>
                  </a:lnTo>
                  <a:lnTo>
                    <a:pt x="49652" y="9687"/>
                  </a:lnTo>
                  <a:lnTo>
                    <a:pt x="49933" y="9976"/>
                  </a:lnTo>
                  <a:lnTo>
                    <a:pt x="50206" y="10272"/>
                  </a:lnTo>
                  <a:lnTo>
                    <a:pt x="50463" y="10577"/>
                  </a:lnTo>
                  <a:lnTo>
                    <a:pt x="50721" y="10881"/>
                  </a:lnTo>
                  <a:lnTo>
                    <a:pt x="50970" y="11193"/>
                  </a:lnTo>
                  <a:lnTo>
                    <a:pt x="51212" y="11513"/>
                  </a:lnTo>
                  <a:lnTo>
                    <a:pt x="51446" y="11840"/>
                  </a:lnTo>
                  <a:lnTo>
                    <a:pt x="51672" y="12168"/>
                  </a:lnTo>
                  <a:lnTo>
                    <a:pt x="51891" y="12503"/>
                  </a:lnTo>
                  <a:lnTo>
                    <a:pt x="52109" y="12838"/>
                  </a:lnTo>
                  <a:lnTo>
                    <a:pt x="52312" y="13182"/>
                  </a:lnTo>
                  <a:lnTo>
                    <a:pt x="52515" y="13533"/>
                  </a:lnTo>
                  <a:lnTo>
                    <a:pt x="52706" y="13877"/>
                  </a:lnTo>
                  <a:lnTo>
                    <a:pt x="52655" y="13899"/>
                  </a:lnTo>
                  <a:lnTo>
                    <a:pt x="52601" y="13930"/>
                  </a:lnTo>
                  <a:lnTo>
                    <a:pt x="52554" y="13962"/>
                  </a:lnTo>
                  <a:lnTo>
                    <a:pt x="52515" y="14001"/>
                  </a:lnTo>
                  <a:lnTo>
                    <a:pt x="52484" y="14040"/>
                  </a:lnTo>
                  <a:lnTo>
                    <a:pt x="52460" y="14086"/>
                  </a:lnTo>
                  <a:lnTo>
                    <a:pt x="52437" y="14133"/>
                  </a:lnTo>
                  <a:lnTo>
                    <a:pt x="52421" y="14180"/>
                  </a:lnTo>
                  <a:lnTo>
                    <a:pt x="52406" y="14289"/>
                  </a:lnTo>
                  <a:lnTo>
                    <a:pt x="52398" y="14398"/>
                  </a:lnTo>
                  <a:lnTo>
                    <a:pt x="52390" y="14625"/>
                  </a:lnTo>
                  <a:lnTo>
                    <a:pt x="52250" y="16520"/>
                  </a:lnTo>
                  <a:lnTo>
                    <a:pt x="52101" y="18501"/>
                  </a:lnTo>
                  <a:lnTo>
                    <a:pt x="52000" y="18423"/>
                  </a:lnTo>
                  <a:lnTo>
                    <a:pt x="51914" y="18353"/>
                  </a:lnTo>
                  <a:lnTo>
                    <a:pt x="51836" y="18275"/>
                  </a:lnTo>
                  <a:lnTo>
                    <a:pt x="51766" y="18189"/>
                  </a:lnTo>
                  <a:lnTo>
                    <a:pt x="51704" y="18111"/>
                  </a:lnTo>
                  <a:lnTo>
                    <a:pt x="51657" y="18033"/>
                  </a:lnTo>
                  <a:lnTo>
                    <a:pt x="51610" y="17947"/>
                  </a:lnTo>
                  <a:lnTo>
                    <a:pt x="51571" y="17861"/>
                  </a:lnTo>
                  <a:lnTo>
                    <a:pt x="51548" y="17776"/>
                  </a:lnTo>
                  <a:lnTo>
                    <a:pt x="51524" y="17690"/>
                  </a:lnTo>
                  <a:lnTo>
                    <a:pt x="51501" y="17604"/>
                  </a:lnTo>
                  <a:lnTo>
                    <a:pt x="51493" y="17518"/>
                  </a:lnTo>
                  <a:lnTo>
                    <a:pt x="51477" y="17347"/>
                  </a:lnTo>
                  <a:lnTo>
                    <a:pt x="51485" y="17167"/>
                  </a:lnTo>
                  <a:lnTo>
                    <a:pt x="51501" y="16847"/>
                  </a:lnTo>
                  <a:lnTo>
                    <a:pt x="51524" y="16528"/>
                  </a:lnTo>
                  <a:lnTo>
                    <a:pt x="51579" y="15888"/>
                  </a:lnTo>
                  <a:lnTo>
                    <a:pt x="51633" y="15249"/>
                  </a:lnTo>
                  <a:lnTo>
                    <a:pt x="51672" y="14601"/>
                  </a:lnTo>
                  <a:lnTo>
                    <a:pt x="51680" y="14422"/>
                  </a:lnTo>
                  <a:lnTo>
                    <a:pt x="51688" y="14242"/>
                  </a:lnTo>
                  <a:lnTo>
                    <a:pt x="51688" y="14063"/>
                  </a:lnTo>
                  <a:lnTo>
                    <a:pt x="51680" y="13884"/>
                  </a:lnTo>
                  <a:lnTo>
                    <a:pt x="51657" y="13517"/>
                  </a:lnTo>
                  <a:lnTo>
                    <a:pt x="51610" y="13143"/>
                  </a:lnTo>
                  <a:lnTo>
                    <a:pt x="51571" y="13252"/>
                  </a:lnTo>
                  <a:lnTo>
                    <a:pt x="51524" y="13353"/>
                  </a:lnTo>
                  <a:lnTo>
                    <a:pt x="51493" y="13462"/>
                  </a:lnTo>
                  <a:lnTo>
                    <a:pt x="51477" y="13517"/>
                  </a:lnTo>
                  <a:lnTo>
                    <a:pt x="51470" y="13572"/>
                  </a:lnTo>
                  <a:lnTo>
                    <a:pt x="51423" y="14157"/>
                  </a:lnTo>
                  <a:lnTo>
                    <a:pt x="51376" y="14742"/>
                  </a:lnTo>
                  <a:lnTo>
                    <a:pt x="51329" y="15327"/>
                  </a:lnTo>
                  <a:lnTo>
                    <a:pt x="51282" y="15911"/>
                  </a:lnTo>
                  <a:lnTo>
                    <a:pt x="51259" y="16122"/>
                  </a:lnTo>
                  <a:lnTo>
                    <a:pt x="51220" y="16348"/>
                  </a:lnTo>
                  <a:lnTo>
                    <a:pt x="51119" y="16918"/>
                  </a:lnTo>
                  <a:lnTo>
                    <a:pt x="51017" y="16754"/>
                  </a:lnTo>
                  <a:lnTo>
                    <a:pt x="50931" y="16598"/>
                  </a:lnTo>
                  <a:lnTo>
                    <a:pt x="50861" y="16434"/>
                  </a:lnTo>
                  <a:lnTo>
                    <a:pt x="50799" y="16278"/>
                  </a:lnTo>
                  <a:lnTo>
                    <a:pt x="50744" y="16122"/>
                  </a:lnTo>
                  <a:lnTo>
                    <a:pt x="50697" y="15966"/>
                  </a:lnTo>
                  <a:lnTo>
                    <a:pt x="50658" y="15810"/>
                  </a:lnTo>
                  <a:lnTo>
                    <a:pt x="50627" y="15654"/>
                  </a:lnTo>
                  <a:lnTo>
                    <a:pt x="50573" y="15350"/>
                  </a:lnTo>
                  <a:lnTo>
                    <a:pt x="50526" y="15046"/>
                  </a:lnTo>
                  <a:lnTo>
                    <a:pt x="50479" y="14742"/>
                  </a:lnTo>
                  <a:lnTo>
                    <a:pt x="50432" y="14453"/>
                  </a:lnTo>
                  <a:lnTo>
                    <a:pt x="50378" y="14157"/>
                  </a:lnTo>
                  <a:lnTo>
                    <a:pt x="50323" y="13860"/>
                  </a:lnTo>
                  <a:lnTo>
                    <a:pt x="50214" y="13267"/>
                  </a:lnTo>
                  <a:lnTo>
                    <a:pt x="50151" y="12971"/>
                  </a:lnTo>
                  <a:lnTo>
                    <a:pt x="50089" y="12675"/>
                  </a:lnTo>
                  <a:lnTo>
                    <a:pt x="50011" y="12378"/>
                  </a:lnTo>
                  <a:lnTo>
                    <a:pt x="49917" y="12082"/>
                  </a:lnTo>
                  <a:lnTo>
                    <a:pt x="50346" y="15412"/>
                  </a:lnTo>
                  <a:lnTo>
                    <a:pt x="50058" y="15139"/>
                  </a:lnTo>
                  <a:lnTo>
                    <a:pt x="49917" y="14999"/>
                  </a:lnTo>
                  <a:lnTo>
                    <a:pt x="49785" y="14851"/>
                  </a:lnTo>
                  <a:lnTo>
                    <a:pt x="49660" y="14710"/>
                  </a:lnTo>
                  <a:lnTo>
                    <a:pt x="49535" y="14562"/>
                  </a:lnTo>
                  <a:lnTo>
                    <a:pt x="49426" y="14406"/>
                  </a:lnTo>
                  <a:lnTo>
                    <a:pt x="49317" y="14258"/>
                  </a:lnTo>
                  <a:lnTo>
                    <a:pt x="49208" y="14094"/>
                  </a:lnTo>
                  <a:lnTo>
                    <a:pt x="49114" y="13930"/>
                  </a:lnTo>
                  <a:lnTo>
                    <a:pt x="49028" y="13767"/>
                  </a:lnTo>
                  <a:lnTo>
                    <a:pt x="48950" y="13595"/>
                  </a:lnTo>
                  <a:lnTo>
                    <a:pt x="48880" y="13416"/>
                  </a:lnTo>
                  <a:lnTo>
                    <a:pt x="48810" y="13236"/>
                  </a:lnTo>
                  <a:lnTo>
                    <a:pt x="48755" y="13049"/>
                  </a:lnTo>
                  <a:lnTo>
                    <a:pt x="48716" y="12854"/>
                  </a:lnTo>
                  <a:lnTo>
                    <a:pt x="48553" y="12113"/>
                  </a:lnTo>
                  <a:lnTo>
                    <a:pt x="48381" y="11380"/>
                  </a:lnTo>
                  <a:lnTo>
                    <a:pt x="48194" y="10647"/>
                  </a:lnTo>
                  <a:lnTo>
                    <a:pt x="48092" y="10280"/>
                  </a:lnTo>
                  <a:lnTo>
                    <a:pt x="47991" y="9914"/>
                  </a:lnTo>
                  <a:lnTo>
                    <a:pt x="47905" y="9648"/>
                  </a:lnTo>
                  <a:lnTo>
                    <a:pt x="47812" y="9375"/>
                  </a:lnTo>
                  <a:lnTo>
                    <a:pt x="47710" y="9118"/>
                  </a:lnTo>
                  <a:lnTo>
                    <a:pt x="47609" y="8853"/>
                  </a:lnTo>
                  <a:lnTo>
                    <a:pt x="47398" y="8323"/>
                  </a:lnTo>
                  <a:lnTo>
                    <a:pt x="47289" y="8057"/>
                  </a:lnTo>
                  <a:lnTo>
                    <a:pt x="47188" y="7792"/>
                  </a:lnTo>
                  <a:lnTo>
                    <a:pt x="47172" y="7738"/>
                  </a:lnTo>
                  <a:lnTo>
                    <a:pt x="47164" y="7683"/>
                  </a:lnTo>
                  <a:lnTo>
                    <a:pt x="47149" y="7566"/>
                  </a:lnTo>
                  <a:lnTo>
                    <a:pt x="47149" y="7441"/>
                  </a:lnTo>
                  <a:lnTo>
                    <a:pt x="47149" y="7339"/>
                  </a:lnTo>
                  <a:close/>
                  <a:moveTo>
                    <a:pt x="121798" y="15420"/>
                  </a:moveTo>
                  <a:lnTo>
                    <a:pt x="120090" y="19819"/>
                  </a:lnTo>
                  <a:lnTo>
                    <a:pt x="119981" y="19811"/>
                  </a:lnTo>
                  <a:lnTo>
                    <a:pt x="119973" y="19655"/>
                  </a:lnTo>
                  <a:lnTo>
                    <a:pt x="119957" y="19499"/>
                  </a:lnTo>
                  <a:lnTo>
                    <a:pt x="119957" y="19421"/>
                  </a:lnTo>
                  <a:lnTo>
                    <a:pt x="119957" y="19351"/>
                  </a:lnTo>
                  <a:lnTo>
                    <a:pt x="119973" y="19281"/>
                  </a:lnTo>
                  <a:lnTo>
                    <a:pt x="119996" y="19218"/>
                  </a:lnTo>
                  <a:lnTo>
                    <a:pt x="120105" y="18977"/>
                  </a:lnTo>
                  <a:lnTo>
                    <a:pt x="120207" y="18735"/>
                  </a:lnTo>
                  <a:lnTo>
                    <a:pt x="120402" y="18251"/>
                  </a:lnTo>
                  <a:lnTo>
                    <a:pt x="120589" y="17760"/>
                  </a:lnTo>
                  <a:lnTo>
                    <a:pt x="120776" y="17269"/>
                  </a:lnTo>
                  <a:lnTo>
                    <a:pt x="120878" y="17027"/>
                  </a:lnTo>
                  <a:lnTo>
                    <a:pt x="120987" y="16785"/>
                  </a:lnTo>
                  <a:lnTo>
                    <a:pt x="121096" y="16543"/>
                  </a:lnTo>
                  <a:lnTo>
                    <a:pt x="121221" y="16309"/>
                  </a:lnTo>
                  <a:lnTo>
                    <a:pt x="121346" y="16083"/>
                  </a:lnTo>
                  <a:lnTo>
                    <a:pt x="121486" y="15857"/>
                  </a:lnTo>
                  <a:lnTo>
                    <a:pt x="121634" y="15631"/>
                  </a:lnTo>
                  <a:lnTo>
                    <a:pt x="121798" y="15420"/>
                  </a:lnTo>
                  <a:close/>
                  <a:moveTo>
                    <a:pt x="52723" y="13902"/>
                  </a:moveTo>
                  <a:lnTo>
                    <a:pt x="52819" y="14040"/>
                  </a:lnTo>
                  <a:lnTo>
                    <a:pt x="52905" y="14188"/>
                  </a:lnTo>
                  <a:lnTo>
                    <a:pt x="52990" y="14344"/>
                  </a:lnTo>
                  <a:lnTo>
                    <a:pt x="53068" y="14500"/>
                  </a:lnTo>
                  <a:lnTo>
                    <a:pt x="53131" y="14664"/>
                  </a:lnTo>
                  <a:lnTo>
                    <a:pt x="53185" y="14820"/>
                  </a:lnTo>
                  <a:lnTo>
                    <a:pt x="53240" y="14983"/>
                  </a:lnTo>
                  <a:lnTo>
                    <a:pt x="53279" y="15147"/>
                  </a:lnTo>
                  <a:lnTo>
                    <a:pt x="53302" y="15319"/>
                  </a:lnTo>
                  <a:lnTo>
                    <a:pt x="53326" y="15490"/>
                  </a:lnTo>
                  <a:lnTo>
                    <a:pt x="53341" y="15654"/>
                  </a:lnTo>
                  <a:lnTo>
                    <a:pt x="53341" y="15833"/>
                  </a:lnTo>
                  <a:lnTo>
                    <a:pt x="53341" y="16005"/>
                  </a:lnTo>
                  <a:lnTo>
                    <a:pt x="53334" y="16184"/>
                  </a:lnTo>
                  <a:lnTo>
                    <a:pt x="53310" y="16364"/>
                  </a:lnTo>
                  <a:lnTo>
                    <a:pt x="53279" y="16543"/>
                  </a:lnTo>
                  <a:lnTo>
                    <a:pt x="53217" y="16964"/>
                  </a:lnTo>
                  <a:lnTo>
                    <a:pt x="53146" y="17386"/>
                  </a:lnTo>
                  <a:lnTo>
                    <a:pt x="53029" y="18236"/>
                  </a:lnTo>
                  <a:lnTo>
                    <a:pt x="52920" y="19101"/>
                  </a:lnTo>
                  <a:lnTo>
                    <a:pt x="52803" y="19983"/>
                  </a:lnTo>
                  <a:lnTo>
                    <a:pt x="52725" y="19928"/>
                  </a:lnTo>
                  <a:lnTo>
                    <a:pt x="52655" y="19866"/>
                  </a:lnTo>
                  <a:lnTo>
                    <a:pt x="52593" y="19811"/>
                  </a:lnTo>
                  <a:lnTo>
                    <a:pt x="52546" y="19749"/>
                  </a:lnTo>
                  <a:lnTo>
                    <a:pt x="52499" y="19686"/>
                  </a:lnTo>
                  <a:lnTo>
                    <a:pt x="52460" y="19624"/>
                  </a:lnTo>
                  <a:lnTo>
                    <a:pt x="52429" y="19554"/>
                  </a:lnTo>
                  <a:lnTo>
                    <a:pt x="52398" y="19491"/>
                  </a:lnTo>
                  <a:lnTo>
                    <a:pt x="52382" y="19421"/>
                  </a:lnTo>
                  <a:lnTo>
                    <a:pt x="52367" y="19359"/>
                  </a:lnTo>
                  <a:lnTo>
                    <a:pt x="52343" y="19218"/>
                  </a:lnTo>
                  <a:lnTo>
                    <a:pt x="52335" y="19078"/>
                  </a:lnTo>
                  <a:lnTo>
                    <a:pt x="52343" y="18938"/>
                  </a:lnTo>
                  <a:lnTo>
                    <a:pt x="52382" y="18407"/>
                  </a:lnTo>
                  <a:lnTo>
                    <a:pt x="52429" y="17877"/>
                  </a:lnTo>
                  <a:lnTo>
                    <a:pt x="52476" y="17347"/>
                  </a:lnTo>
                  <a:lnTo>
                    <a:pt x="52515" y="16816"/>
                  </a:lnTo>
                  <a:lnTo>
                    <a:pt x="52624" y="15342"/>
                  </a:lnTo>
                  <a:lnTo>
                    <a:pt x="52723" y="13902"/>
                  </a:lnTo>
                  <a:close/>
                  <a:moveTo>
                    <a:pt x="108227" y="17557"/>
                  </a:moveTo>
                  <a:lnTo>
                    <a:pt x="108336" y="17565"/>
                  </a:lnTo>
                  <a:lnTo>
                    <a:pt x="108570" y="17573"/>
                  </a:lnTo>
                  <a:lnTo>
                    <a:pt x="108476" y="17893"/>
                  </a:lnTo>
                  <a:lnTo>
                    <a:pt x="108430" y="18033"/>
                  </a:lnTo>
                  <a:lnTo>
                    <a:pt x="108383" y="18158"/>
                  </a:lnTo>
                  <a:lnTo>
                    <a:pt x="107798" y="19382"/>
                  </a:lnTo>
                  <a:lnTo>
                    <a:pt x="107205" y="20599"/>
                  </a:lnTo>
                  <a:lnTo>
                    <a:pt x="107143" y="20724"/>
                  </a:lnTo>
                  <a:lnTo>
                    <a:pt x="107065" y="20833"/>
                  </a:lnTo>
                  <a:lnTo>
                    <a:pt x="107026" y="20888"/>
                  </a:lnTo>
                  <a:lnTo>
                    <a:pt x="106987" y="20927"/>
                  </a:lnTo>
                  <a:lnTo>
                    <a:pt x="106940" y="20966"/>
                  </a:lnTo>
                  <a:lnTo>
                    <a:pt x="106885" y="21005"/>
                  </a:lnTo>
                  <a:lnTo>
                    <a:pt x="106838" y="21028"/>
                  </a:lnTo>
                  <a:lnTo>
                    <a:pt x="106776" y="21051"/>
                  </a:lnTo>
                  <a:lnTo>
                    <a:pt x="106714" y="21067"/>
                  </a:lnTo>
                  <a:lnTo>
                    <a:pt x="106651" y="21075"/>
                  </a:lnTo>
                  <a:lnTo>
                    <a:pt x="106573" y="21075"/>
                  </a:lnTo>
                  <a:lnTo>
                    <a:pt x="106495" y="21059"/>
                  </a:lnTo>
                  <a:lnTo>
                    <a:pt x="106417" y="21036"/>
                  </a:lnTo>
                  <a:lnTo>
                    <a:pt x="106324" y="21012"/>
                  </a:lnTo>
                  <a:lnTo>
                    <a:pt x="107080" y="19406"/>
                  </a:lnTo>
                  <a:lnTo>
                    <a:pt x="107455" y="18618"/>
                  </a:lnTo>
                  <a:lnTo>
                    <a:pt x="107813" y="17830"/>
                  </a:lnTo>
                  <a:lnTo>
                    <a:pt x="107845" y="17768"/>
                  </a:lnTo>
                  <a:lnTo>
                    <a:pt x="107884" y="17721"/>
                  </a:lnTo>
                  <a:lnTo>
                    <a:pt x="107915" y="17674"/>
                  </a:lnTo>
                  <a:lnTo>
                    <a:pt x="107954" y="17643"/>
                  </a:lnTo>
                  <a:lnTo>
                    <a:pt x="107993" y="17612"/>
                  </a:lnTo>
                  <a:lnTo>
                    <a:pt x="108040" y="17588"/>
                  </a:lnTo>
                  <a:lnTo>
                    <a:pt x="108079" y="17581"/>
                  </a:lnTo>
                  <a:lnTo>
                    <a:pt x="108125" y="17565"/>
                  </a:lnTo>
                  <a:lnTo>
                    <a:pt x="108227" y="17557"/>
                  </a:lnTo>
                  <a:close/>
                  <a:moveTo>
                    <a:pt x="109280" y="17557"/>
                  </a:moveTo>
                  <a:lnTo>
                    <a:pt x="109358" y="17565"/>
                  </a:lnTo>
                  <a:lnTo>
                    <a:pt x="109436" y="17581"/>
                  </a:lnTo>
                  <a:lnTo>
                    <a:pt x="109514" y="17604"/>
                  </a:lnTo>
                  <a:lnTo>
                    <a:pt x="109599" y="17643"/>
                  </a:lnTo>
                  <a:lnTo>
                    <a:pt x="109631" y="17737"/>
                  </a:lnTo>
                  <a:lnTo>
                    <a:pt x="109646" y="17791"/>
                  </a:lnTo>
                  <a:lnTo>
                    <a:pt x="109638" y="17815"/>
                  </a:lnTo>
                  <a:lnTo>
                    <a:pt x="109638" y="17830"/>
                  </a:lnTo>
                  <a:lnTo>
                    <a:pt x="108936" y="19289"/>
                  </a:lnTo>
                  <a:lnTo>
                    <a:pt x="108578" y="20014"/>
                  </a:lnTo>
                  <a:lnTo>
                    <a:pt x="108219" y="20732"/>
                  </a:lnTo>
                  <a:lnTo>
                    <a:pt x="108188" y="20794"/>
                  </a:lnTo>
                  <a:lnTo>
                    <a:pt x="108149" y="20849"/>
                  </a:lnTo>
                  <a:lnTo>
                    <a:pt x="108110" y="20895"/>
                  </a:lnTo>
                  <a:lnTo>
                    <a:pt x="108071" y="20942"/>
                  </a:lnTo>
                  <a:lnTo>
                    <a:pt x="108024" y="20981"/>
                  </a:lnTo>
                  <a:lnTo>
                    <a:pt x="107977" y="21012"/>
                  </a:lnTo>
                  <a:lnTo>
                    <a:pt x="107923" y="21036"/>
                  </a:lnTo>
                  <a:lnTo>
                    <a:pt x="107868" y="21059"/>
                  </a:lnTo>
                  <a:lnTo>
                    <a:pt x="107813" y="21067"/>
                  </a:lnTo>
                  <a:lnTo>
                    <a:pt x="107751" y="21075"/>
                  </a:lnTo>
                  <a:lnTo>
                    <a:pt x="107689" y="21075"/>
                  </a:lnTo>
                  <a:lnTo>
                    <a:pt x="107626" y="21067"/>
                  </a:lnTo>
                  <a:lnTo>
                    <a:pt x="107556" y="21051"/>
                  </a:lnTo>
                  <a:lnTo>
                    <a:pt x="107478" y="21036"/>
                  </a:lnTo>
                  <a:lnTo>
                    <a:pt x="107400" y="21005"/>
                  </a:lnTo>
                  <a:lnTo>
                    <a:pt x="107322" y="20966"/>
                  </a:lnTo>
                  <a:lnTo>
                    <a:pt x="108016" y="19484"/>
                  </a:lnTo>
                  <a:lnTo>
                    <a:pt x="108687" y="18049"/>
                  </a:lnTo>
                  <a:lnTo>
                    <a:pt x="108765" y="17908"/>
                  </a:lnTo>
                  <a:lnTo>
                    <a:pt x="108796" y="17854"/>
                  </a:lnTo>
                  <a:lnTo>
                    <a:pt x="108843" y="17791"/>
                  </a:lnTo>
                  <a:lnTo>
                    <a:pt x="108882" y="17744"/>
                  </a:lnTo>
                  <a:lnTo>
                    <a:pt x="108929" y="17698"/>
                  </a:lnTo>
                  <a:lnTo>
                    <a:pt x="108983" y="17659"/>
                  </a:lnTo>
                  <a:lnTo>
                    <a:pt x="109038" y="17620"/>
                  </a:lnTo>
                  <a:lnTo>
                    <a:pt x="109092" y="17596"/>
                  </a:lnTo>
                  <a:lnTo>
                    <a:pt x="109147" y="17573"/>
                  </a:lnTo>
                  <a:lnTo>
                    <a:pt x="109217" y="17565"/>
                  </a:lnTo>
                  <a:lnTo>
                    <a:pt x="109280" y="17557"/>
                  </a:lnTo>
                  <a:close/>
                  <a:moveTo>
                    <a:pt x="13291" y="10865"/>
                  </a:moveTo>
                  <a:lnTo>
                    <a:pt x="12511" y="11754"/>
                  </a:lnTo>
                  <a:lnTo>
                    <a:pt x="12410" y="11544"/>
                  </a:lnTo>
                  <a:lnTo>
                    <a:pt x="12269" y="11294"/>
                  </a:lnTo>
                  <a:lnTo>
                    <a:pt x="12113" y="11505"/>
                  </a:lnTo>
                  <a:lnTo>
                    <a:pt x="11957" y="11715"/>
                  </a:lnTo>
                  <a:lnTo>
                    <a:pt x="11809" y="11934"/>
                  </a:lnTo>
                  <a:lnTo>
                    <a:pt x="11661" y="12152"/>
                  </a:lnTo>
                  <a:lnTo>
                    <a:pt x="11380" y="12589"/>
                  </a:lnTo>
                  <a:lnTo>
                    <a:pt x="11115" y="13026"/>
                  </a:lnTo>
                  <a:lnTo>
                    <a:pt x="10850" y="13462"/>
                  </a:lnTo>
                  <a:lnTo>
                    <a:pt x="10584" y="13899"/>
                  </a:lnTo>
                  <a:lnTo>
                    <a:pt x="10312" y="14328"/>
                  </a:lnTo>
                  <a:lnTo>
                    <a:pt x="10171" y="14539"/>
                  </a:lnTo>
                  <a:lnTo>
                    <a:pt x="10023" y="14749"/>
                  </a:lnTo>
                  <a:lnTo>
                    <a:pt x="10062" y="14562"/>
                  </a:lnTo>
                  <a:lnTo>
                    <a:pt x="10109" y="14383"/>
                  </a:lnTo>
                  <a:lnTo>
                    <a:pt x="10171" y="14211"/>
                  </a:lnTo>
                  <a:lnTo>
                    <a:pt x="10234" y="14040"/>
                  </a:lnTo>
                  <a:lnTo>
                    <a:pt x="10304" y="13868"/>
                  </a:lnTo>
                  <a:lnTo>
                    <a:pt x="10382" y="13704"/>
                  </a:lnTo>
                  <a:lnTo>
                    <a:pt x="10467" y="13540"/>
                  </a:lnTo>
                  <a:lnTo>
                    <a:pt x="10561" y="13377"/>
                  </a:lnTo>
                  <a:lnTo>
                    <a:pt x="10662" y="13213"/>
                  </a:lnTo>
                  <a:lnTo>
                    <a:pt x="10764" y="13049"/>
                  </a:lnTo>
                  <a:lnTo>
                    <a:pt x="10982" y="12729"/>
                  </a:lnTo>
                  <a:lnTo>
                    <a:pt x="11216" y="12409"/>
                  </a:lnTo>
                  <a:lnTo>
                    <a:pt x="11466" y="12074"/>
                  </a:lnTo>
                  <a:lnTo>
                    <a:pt x="11286" y="12097"/>
                  </a:lnTo>
                  <a:lnTo>
                    <a:pt x="11146" y="12113"/>
                  </a:lnTo>
                  <a:lnTo>
                    <a:pt x="11037" y="12129"/>
                  </a:lnTo>
                  <a:lnTo>
                    <a:pt x="10990" y="12144"/>
                  </a:lnTo>
                  <a:lnTo>
                    <a:pt x="10951" y="12160"/>
                  </a:lnTo>
                  <a:lnTo>
                    <a:pt x="10850" y="12222"/>
                  </a:lnTo>
                  <a:lnTo>
                    <a:pt x="10756" y="12285"/>
                  </a:lnTo>
                  <a:lnTo>
                    <a:pt x="10670" y="12347"/>
                  </a:lnTo>
                  <a:lnTo>
                    <a:pt x="10584" y="12425"/>
                  </a:lnTo>
                  <a:lnTo>
                    <a:pt x="10506" y="12495"/>
                  </a:lnTo>
                  <a:lnTo>
                    <a:pt x="10428" y="12573"/>
                  </a:lnTo>
                  <a:lnTo>
                    <a:pt x="10358" y="12651"/>
                  </a:lnTo>
                  <a:lnTo>
                    <a:pt x="10288" y="12737"/>
                  </a:lnTo>
                  <a:lnTo>
                    <a:pt x="10163" y="12916"/>
                  </a:lnTo>
                  <a:lnTo>
                    <a:pt x="10054" y="13104"/>
                  </a:lnTo>
                  <a:lnTo>
                    <a:pt x="9961" y="13299"/>
                  </a:lnTo>
                  <a:lnTo>
                    <a:pt x="9875" y="13501"/>
                  </a:lnTo>
                  <a:lnTo>
                    <a:pt x="9555" y="14375"/>
                  </a:lnTo>
                  <a:lnTo>
                    <a:pt x="9243" y="15249"/>
                  </a:lnTo>
                  <a:lnTo>
                    <a:pt x="8627" y="16996"/>
                  </a:lnTo>
                  <a:lnTo>
                    <a:pt x="8572" y="17175"/>
                  </a:lnTo>
                  <a:lnTo>
                    <a:pt x="8502" y="17339"/>
                  </a:lnTo>
                  <a:lnTo>
                    <a:pt x="8424" y="17510"/>
                  </a:lnTo>
                  <a:lnTo>
                    <a:pt x="8385" y="17588"/>
                  </a:lnTo>
                  <a:lnTo>
                    <a:pt x="8330" y="17674"/>
                  </a:lnTo>
                  <a:lnTo>
                    <a:pt x="8346" y="17386"/>
                  </a:lnTo>
                  <a:lnTo>
                    <a:pt x="8369" y="17105"/>
                  </a:lnTo>
                  <a:lnTo>
                    <a:pt x="8401" y="16824"/>
                  </a:lnTo>
                  <a:lnTo>
                    <a:pt x="8432" y="16543"/>
                  </a:lnTo>
                  <a:lnTo>
                    <a:pt x="8479" y="16262"/>
                  </a:lnTo>
                  <a:lnTo>
                    <a:pt x="8525" y="15982"/>
                  </a:lnTo>
                  <a:lnTo>
                    <a:pt x="8580" y="15709"/>
                  </a:lnTo>
                  <a:lnTo>
                    <a:pt x="8642" y="15436"/>
                  </a:lnTo>
                  <a:lnTo>
                    <a:pt x="8713" y="15155"/>
                  </a:lnTo>
                  <a:lnTo>
                    <a:pt x="8783" y="14882"/>
                  </a:lnTo>
                  <a:lnTo>
                    <a:pt x="8869" y="14617"/>
                  </a:lnTo>
                  <a:lnTo>
                    <a:pt x="8954" y="14344"/>
                  </a:lnTo>
                  <a:lnTo>
                    <a:pt x="9056" y="14071"/>
                  </a:lnTo>
                  <a:lnTo>
                    <a:pt x="9157" y="13806"/>
                  </a:lnTo>
                  <a:lnTo>
                    <a:pt x="9274" y="13533"/>
                  </a:lnTo>
                  <a:lnTo>
                    <a:pt x="9391" y="13267"/>
                  </a:lnTo>
                  <a:lnTo>
                    <a:pt x="9110" y="13408"/>
                  </a:lnTo>
                  <a:lnTo>
                    <a:pt x="9009" y="13462"/>
                  </a:lnTo>
                  <a:lnTo>
                    <a:pt x="8931" y="13525"/>
                  </a:lnTo>
                  <a:lnTo>
                    <a:pt x="8900" y="13556"/>
                  </a:lnTo>
                  <a:lnTo>
                    <a:pt x="8869" y="13595"/>
                  </a:lnTo>
                  <a:lnTo>
                    <a:pt x="8822" y="13689"/>
                  </a:lnTo>
                  <a:lnTo>
                    <a:pt x="8767" y="13821"/>
                  </a:lnTo>
                  <a:lnTo>
                    <a:pt x="8720" y="13985"/>
                  </a:lnTo>
                  <a:lnTo>
                    <a:pt x="8479" y="14820"/>
                  </a:lnTo>
                  <a:lnTo>
                    <a:pt x="8252" y="15662"/>
                  </a:lnTo>
                  <a:lnTo>
                    <a:pt x="8143" y="16083"/>
                  </a:lnTo>
                  <a:lnTo>
                    <a:pt x="8042" y="16504"/>
                  </a:lnTo>
                  <a:lnTo>
                    <a:pt x="7948" y="16925"/>
                  </a:lnTo>
                  <a:lnTo>
                    <a:pt x="7855" y="17354"/>
                  </a:lnTo>
                  <a:lnTo>
                    <a:pt x="7784" y="17737"/>
                  </a:lnTo>
                  <a:lnTo>
                    <a:pt x="7722" y="18119"/>
                  </a:lnTo>
                  <a:lnTo>
                    <a:pt x="7667" y="18501"/>
                  </a:lnTo>
                  <a:lnTo>
                    <a:pt x="7621" y="18891"/>
                  </a:lnTo>
                  <a:lnTo>
                    <a:pt x="7527" y="19655"/>
                  </a:lnTo>
                  <a:lnTo>
                    <a:pt x="7472" y="20045"/>
                  </a:lnTo>
                  <a:lnTo>
                    <a:pt x="7418" y="20427"/>
                  </a:lnTo>
                  <a:lnTo>
                    <a:pt x="7402" y="20521"/>
                  </a:lnTo>
                  <a:lnTo>
                    <a:pt x="7387" y="20607"/>
                  </a:lnTo>
                  <a:lnTo>
                    <a:pt x="7332" y="20778"/>
                  </a:lnTo>
                  <a:lnTo>
                    <a:pt x="7277" y="20950"/>
                  </a:lnTo>
                  <a:lnTo>
                    <a:pt x="7223" y="21122"/>
                  </a:lnTo>
                  <a:lnTo>
                    <a:pt x="7044" y="21090"/>
                  </a:lnTo>
                  <a:lnTo>
                    <a:pt x="7090" y="20381"/>
                  </a:lnTo>
                  <a:lnTo>
                    <a:pt x="7129" y="19671"/>
                  </a:lnTo>
                  <a:lnTo>
                    <a:pt x="7153" y="19312"/>
                  </a:lnTo>
                  <a:lnTo>
                    <a:pt x="7184" y="18961"/>
                  </a:lnTo>
                  <a:lnTo>
                    <a:pt x="7223" y="18610"/>
                  </a:lnTo>
                  <a:lnTo>
                    <a:pt x="7262" y="18251"/>
                  </a:lnTo>
                  <a:lnTo>
                    <a:pt x="7324" y="17822"/>
                  </a:lnTo>
                  <a:lnTo>
                    <a:pt x="7387" y="17393"/>
                  </a:lnTo>
                  <a:lnTo>
                    <a:pt x="7535" y="16535"/>
                  </a:lnTo>
                  <a:lnTo>
                    <a:pt x="7699" y="15677"/>
                  </a:lnTo>
                  <a:lnTo>
                    <a:pt x="7847" y="14820"/>
                  </a:lnTo>
                  <a:lnTo>
                    <a:pt x="7878" y="14695"/>
                  </a:lnTo>
                  <a:lnTo>
                    <a:pt x="7909" y="14570"/>
                  </a:lnTo>
                  <a:lnTo>
                    <a:pt x="7940" y="14453"/>
                  </a:lnTo>
                  <a:lnTo>
                    <a:pt x="7979" y="14336"/>
                  </a:lnTo>
                  <a:lnTo>
                    <a:pt x="8026" y="14219"/>
                  </a:lnTo>
                  <a:lnTo>
                    <a:pt x="8081" y="14110"/>
                  </a:lnTo>
                  <a:lnTo>
                    <a:pt x="8135" y="14008"/>
                  </a:lnTo>
                  <a:lnTo>
                    <a:pt x="8190" y="13899"/>
                  </a:lnTo>
                  <a:lnTo>
                    <a:pt x="8260" y="13798"/>
                  </a:lnTo>
                  <a:lnTo>
                    <a:pt x="8330" y="13704"/>
                  </a:lnTo>
                  <a:lnTo>
                    <a:pt x="8401" y="13603"/>
                  </a:lnTo>
                  <a:lnTo>
                    <a:pt x="8479" y="13509"/>
                  </a:lnTo>
                  <a:lnTo>
                    <a:pt x="8564" y="13423"/>
                  </a:lnTo>
                  <a:lnTo>
                    <a:pt x="8658" y="13338"/>
                  </a:lnTo>
                  <a:lnTo>
                    <a:pt x="8744" y="13252"/>
                  </a:lnTo>
                  <a:lnTo>
                    <a:pt x="8845" y="13166"/>
                  </a:lnTo>
                  <a:lnTo>
                    <a:pt x="9095" y="12971"/>
                  </a:lnTo>
                  <a:lnTo>
                    <a:pt x="9344" y="12784"/>
                  </a:lnTo>
                  <a:lnTo>
                    <a:pt x="9602" y="12604"/>
                  </a:lnTo>
                  <a:lnTo>
                    <a:pt x="9859" y="12433"/>
                  </a:lnTo>
                  <a:lnTo>
                    <a:pt x="10124" y="12269"/>
                  </a:lnTo>
                  <a:lnTo>
                    <a:pt x="10397" y="12105"/>
                  </a:lnTo>
                  <a:lnTo>
                    <a:pt x="10670" y="11957"/>
                  </a:lnTo>
                  <a:lnTo>
                    <a:pt x="10943" y="11817"/>
                  </a:lnTo>
                  <a:lnTo>
                    <a:pt x="11224" y="11676"/>
                  </a:lnTo>
                  <a:lnTo>
                    <a:pt x="11513" y="11552"/>
                  </a:lnTo>
                  <a:lnTo>
                    <a:pt x="11801" y="11419"/>
                  </a:lnTo>
                  <a:lnTo>
                    <a:pt x="12090" y="11302"/>
                  </a:lnTo>
                  <a:lnTo>
                    <a:pt x="12386" y="11185"/>
                  </a:lnTo>
                  <a:lnTo>
                    <a:pt x="12683" y="11076"/>
                  </a:lnTo>
                  <a:lnTo>
                    <a:pt x="13291" y="10865"/>
                  </a:lnTo>
                  <a:close/>
                  <a:moveTo>
                    <a:pt x="110169" y="17705"/>
                  </a:moveTo>
                  <a:lnTo>
                    <a:pt x="111120" y="17783"/>
                  </a:lnTo>
                  <a:lnTo>
                    <a:pt x="111128" y="17908"/>
                  </a:lnTo>
                  <a:lnTo>
                    <a:pt x="111136" y="18010"/>
                  </a:lnTo>
                  <a:lnTo>
                    <a:pt x="111136" y="18103"/>
                  </a:lnTo>
                  <a:lnTo>
                    <a:pt x="111128" y="18150"/>
                  </a:lnTo>
                  <a:lnTo>
                    <a:pt x="111120" y="18189"/>
                  </a:lnTo>
                  <a:lnTo>
                    <a:pt x="110551" y="19546"/>
                  </a:lnTo>
                  <a:lnTo>
                    <a:pt x="109966" y="20903"/>
                  </a:lnTo>
                  <a:lnTo>
                    <a:pt x="109919" y="20997"/>
                  </a:lnTo>
                  <a:lnTo>
                    <a:pt x="109872" y="21090"/>
                  </a:lnTo>
                  <a:lnTo>
                    <a:pt x="109818" y="21168"/>
                  </a:lnTo>
                  <a:lnTo>
                    <a:pt x="109779" y="21207"/>
                  </a:lnTo>
                  <a:lnTo>
                    <a:pt x="109740" y="21239"/>
                  </a:lnTo>
                  <a:lnTo>
                    <a:pt x="109701" y="21262"/>
                  </a:lnTo>
                  <a:lnTo>
                    <a:pt x="109654" y="21293"/>
                  </a:lnTo>
                  <a:lnTo>
                    <a:pt x="109599" y="21309"/>
                  </a:lnTo>
                  <a:lnTo>
                    <a:pt x="109545" y="21324"/>
                  </a:lnTo>
                  <a:lnTo>
                    <a:pt x="109482" y="21332"/>
                  </a:lnTo>
                  <a:lnTo>
                    <a:pt x="109334" y="21332"/>
                  </a:lnTo>
                  <a:lnTo>
                    <a:pt x="109248" y="21317"/>
                  </a:lnTo>
                  <a:lnTo>
                    <a:pt x="109779" y="20053"/>
                  </a:lnTo>
                  <a:lnTo>
                    <a:pt x="110262" y="18899"/>
                  </a:lnTo>
                  <a:lnTo>
                    <a:pt x="110184" y="18875"/>
                  </a:lnTo>
                  <a:lnTo>
                    <a:pt x="109490" y="20022"/>
                  </a:lnTo>
                  <a:lnTo>
                    <a:pt x="108788" y="21176"/>
                  </a:lnTo>
                  <a:lnTo>
                    <a:pt x="108773" y="21184"/>
                  </a:lnTo>
                  <a:lnTo>
                    <a:pt x="108757" y="21192"/>
                  </a:lnTo>
                  <a:lnTo>
                    <a:pt x="108703" y="21200"/>
                  </a:lnTo>
                  <a:lnTo>
                    <a:pt x="108640" y="21207"/>
                  </a:lnTo>
                  <a:lnTo>
                    <a:pt x="108578" y="21207"/>
                  </a:lnTo>
                  <a:lnTo>
                    <a:pt x="108593" y="21098"/>
                  </a:lnTo>
                  <a:lnTo>
                    <a:pt x="108625" y="20958"/>
                  </a:lnTo>
                  <a:lnTo>
                    <a:pt x="108679" y="20794"/>
                  </a:lnTo>
                  <a:lnTo>
                    <a:pt x="108741" y="20615"/>
                  </a:lnTo>
                  <a:lnTo>
                    <a:pt x="108819" y="20412"/>
                  </a:lnTo>
                  <a:lnTo>
                    <a:pt x="108905" y="20186"/>
                  </a:lnTo>
                  <a:lnTo>
                    <a:pt x="109116" y="19710"/>
                  </a:lnTo>
                  <a:lnTo>
                    <a:pt x="109350" y="19203"/>
                  </a:lnTo>
                  <a:lnTo>
                    <a:pt x="109615" y="18688"/>
                  </a:lnTo>
                  <a:lnTo>
                    <a:pt x="109888" y="18181"/>
                  </a:lnTo>
                  <a:lnTo>
                    <a:pt x="110028" y="17939"/>
                  </a:lnTo>
                  <a:lnTo>
                    <a:pt x="110169" y="17705"/>
                  </a:lnTo>
                  <a:close/>
                  <a:moveTo>
                    <a:pt x="98711" y="19796"/>
                  </a:moveTo>
                  <a:lnTo>
                    <a:pt x="98657" y="20014"/>
                  </a:lnTo>
                  <a:lnTo>
                    <a:pt x="98587" y="20232"/>
                  </a:lnTo>
                  <a:lnTo>
                    <a:pt x="98501" y="20443"/>
                  </a:lnTo>
                  <a:lnTo>
                    <a:pt x="98399" y="20646"/>
                  </a:lnTo>
                  <a:lnTo>
                    <a:pt x="98282" y="20841"/>
                  </a:lnTo>
                  <a:lnTo>
                    <a:pt x="98158" y="21028"/>
                  </a:lnTo>
                  <a:lnTo>
                    <a:pt x="98009" y="21200"/>
                  </a:lnTo>
                  <a:lnTo>
                    <a:pt x="97853" y="21371"/>
                  </a:lnTo>
                  <a:lnTo>
                    <a:pt x="97908" y="21153"/>
                  </a:lnTo>
                  <a:lnTo>
                    <a:pt x="97978" y="20934"/>
                  </a:lnTo>
                  <a:lnTo>
                    <a:pt x="98064" y="20724"/>
                  </a:lnTo>
                  <a:lnTo>
                    <a:pt x="98165" y="20521"/>
                  </a:lnTo>
                  <a:lnTo>
                    <a:pt x="98275" y="20326"/>
                  </a:lnTo>
                  <a:lnTo>
                    <a:pt x="98407" y="20139"/>
                  </a:lnTo>
                  <a:lnTo>
                    <a:pt x="98477" y="20053"/>
                  </a:lnTo>
                  <a:lnTo>
                    <a:pt x="98548" y="19967"/>
                  </a:lnTo>
                  <a:lnTo>
                    <a:pt x="98633" y="19881"/>
                  </a:lnTo>
                  <a:lnTo>
                    <a:pt x="98711" y="19796"/>
                  </a:lnTo>
                  <a:close/>
                  <a:moveTo>
                    <a:pt x="99327" y="19421"/>
                  </a:moveTo>
                  <a:lnTo>
                    <a:pt x="99468" y="19484"/>
                  </a:lnTo>
                  <a:lnTo>
                    <a:pt x="98563" y="21410"/>
                  </a:lnTo>
                  <a:lnTo>
                    <a:pt x="98423" y="21348"/>
                  </a:lnTo>
                  <a:lnTo>
                    <a:pt x="98462" y="21215"/>
                  </a:lnTo>
                  <a:lnTo>
                    <a:pt x="98501" y="21083"/>
                  </a:lnTo>
                  <a:lnTo>
                    <a:pt x="98594" y="20833"/>
                  </a:lnTo>
                  <a:lnTo>
                    <a:pt x="98696" y="20591"/>
                  </a:lnTo>
                  <a:lnTo>
                    <a:pt x="98821" y="20357"/>
                  </a:lnTo>
                  <a:lnTo>
                    <a:pt x="98945" y="20123"/>
                  </a:lnTo>
                  <a:lnTo>
                    <a:pt x="99070" y="19889"/>
                  </a:lnTo>
                  <a:lnTo>
                    <a:pt x="99203" y="19655"/>
                  </a:lnTo>
                  <a:lnTo>
                    <a:pt x="99327" y="19421"/>
                  </a:lnTo>
                  <a:close/>
                  <a:moveTo>
                    <a:pt x="53716" y="16028"/>
                  </a:moveTo>
                  <a:lnTo>
                    <a:pt x="53848" y="16223"/>
                  </a:lnTo>
                  <a:lnTo>
                    <a:pt x="53958" y="16411"/>
                  </a:lnTo>
                  <a:lnTo>
                    <a:pt x="54004" y="16504"/>
                  </a:lnTo>
                  <a:lnTo>
                    <a:pt x="54043" y="16598"/>
                  </a:lnTo>
                  <a:lnTo>
                    <a:pt x="54082" y="16691"/>
                  </a:lnTo>
                  <a:lnTo>
                    <a:pt x="54114" y="16777"/>
                  </a:lnTo>
                  <a:lnTo>
                    <a:pt x="54137" y="16871"/>
                  </a:lnTo>
                  <a:lnTo>
                    <a:pt x="54153" y="16964"/>
                  </a:lnTo>
                  <a:lnTo>
                    <a:pt x="54168" y="17050"/>
                  </a:lnTo>
                  <a:lnTo>
                    <a:pt x="54176" y="17144"/>
                  </a:lnTo>
                  <a:lnTo>
                    <a:pt x="54176" y="17230"/>
                  </a:lnTo>
                  <a:lnTo>
                    <a:pt x="54176" y="17315"/>
                  </a:lnTo>
                  <a:lnTo>
                    <a:pt x="54168" y="17409"/>
                  </a:lnTo>
                  <a:lnTo>
                    <a:pt x="54160" y="17503"/>
                  </a:lnTo>
                  <a:lnTo>
                    <a:pt x="54004" y="18431"/>
                  </a:lnTo>
                  <a:lnTo>
                    <a:pt x="53848" y="19359"/>
                  </a:lnTo>
                  <a:lnTo>
                    <a:pt x="53505" y="21223"/>
                  </a:lnTo>
                  <a:lnTo>
                    <a:pt x="53497" y="21254"/>
                  </a:lnTo>
                  <a:lnTo>
                    <a:pt x="53482" y="21285"/>
                  </a:lnTo>
                  <a:lnTo>
                    <a:pt x="53443" y="21348"/>
                  </a:lnTo>
                  <a:lnTo>
                    <a:pt x="53396" y="21410"/>
                  </a:lnTo>
                  <a:lnTo>
                    <a:pt x="53349" y="21480"/>
                  </a:lnTo>
                  <a:lnTo>
                    <a:pt x="53295" y="21418"/>
                  </a:lnTo>
                  <a:lnTo>
                    <a:pt x="53248" y="21356"/>
                  </a:lnTo>
                  <a:lnTo>
                    <a:pt x="53201" y="21293"/>
                  </a:lnTo>
                  <a:lnTo>
                    <a:pt x="53170" y="21223"/>
                  </a:lnTo>
                  <a:lnTo>
                    <a:pt x="53139" y="21161"/>
                  </a:lnTo>
                  <a:lnTo>
                    <a:pt x="53115" y="21090"/>
                  </a:lnTo>
                  <a:lnTo>
                    <a:pt x="53092" y="21020"/>
                  </a:lnTo>
                  <a:lnTo>
                    <a:pt x="53084" y="20958"/>
                  </a:lnTo>
                  <a:lnTo>
                    <a:pt x="53068" y="20817"/>
                  </a:lnTo>
                  <a:lnTo>
                    <a:pt x="53061" y="20677"/>
                  </a:lnTo>
                  <a:lnTo>
                    <a:pt x="53076" y="20537"/>
                  </a:lnTo>
                  <a:lnTo>
                    <a:pt x="53092" y="20396"/>
                  </a:lnTo>
                  <a:lnTo>
                    <a:pt x="53193" y="19679"/>
                  </a:lnTo>
                  <a:lnTo>
                    <a:pt x="53302" y="18969"/>
                  </a:lnTo>
                  <a:lnTo>
                    <a:pt x="53513" y="17549"/>
                  </a:lnTo>
                  <a:lnTo>
                    <a:pt x="53614" y="16832"/>
                  </a:lnTo>
                  <a:lnTo>
                    <a:pt x="53716" y="16028"/>
                  </a:lnTo>
                  <a:close/>
                  <a:moveTo>
                    <a:pt x="111924" y="17869"/>
                  </a:moveTo>
                  <a:lnTo>
                    <a:pt x="111932" y="17916"/>
                  </a:lnTo>
                  <a:lnTo>
                    <a:pt x="111932" y="17978"/>
                  </a:lnTo>
                  <a:lnTo>
                    <a:pt x="111924" y="18111"/>
                  </a:lnTo>
                  <a:lnTo>
                    <a:pt x="111900" y="18275"/>
                  </a:lnTo>
                  <a:lnTo>
                    <a:pt x="111861" y="18462"/>
                  </a:lnTo>
                  <a:lnTo>
                    <a:pt x="111807" y="18673"/>
                  </a:lnTo>
                  <a:lnTo>
                    <a:pt x="111744" y="18899"/>
                  </a:lnTo>
                  <a:lnTo>
                    <a:pt x="111674" y="19133"/>
                  </a:lnTo>
                  <a:lnTo>
                    <a:pt x="111588" y="19382"/>
                  </a:lnTo>
                  <a:lnTo>
                    <a:pt x="111495" y="19632"/>
                  </a:lnTo>
                  <a:lnTo>
                    <a:pt x="111401" y="19889"/>
                  </a:lnTo>
                  <a:lnTo>
                    <a:pt x="111300" y="20139"/>
                  </a:lnTo>
                  <a:lnTo>
                    <a:pt x="111191" y="20388"/>
                  </a:lnTo>
                  <a:lnTo>
                    <a:pt x="111081" y="20630"/>
                  </a:lnTo>
                  <a:lnTo>
                    <a:pt x="110972" y="20856"/>
                  </a:lnTo>
                  <a:lnTo>
                    <a:pt x="110863" y="21067"/>
                  </a:lnTo>
                  <a:lnTo>
                    <a:pt x="110754" y="21254"/>
                  </a:lnTo>
                  <a:lnTo>
                    <a:pt x="110715" y="21301"/>
                  </a:lnTo>
                  <a:lnTo>
                    <a:pt x="110676" y="21340"/>
                  </a:lnTo>
                  <a:lnTo>
                    <a:pt x="110582" y="21418"/>
                  </a:lnTo>
                  <a:lnTo>
                    <a:pt x="110465" y="21496"/>
                  </a:lnTo>
                  <a:lnTo>
                    <a:pt x="110340" y="21590"/>
                  </a:lnTo>
                  <a:lnTo>
                    <a:pt x="110301" y="21480"/>
                  </a:lnTo>
                  <a:lnTo>
                    <a:pt x="110286" y="21379"/>
                  </a:lnTo>
                  <a:lnTo>
                    <a:pt x="110270" y="21285"/>
                  </a:lnTo>
                  <a:lnTo>
                    <a:pt x="110270" y="21192"/>
                  </a:lnTo>
                  <a:lnTo>
                    <a:pt x="110278" y="21098"/>
                  </a:lnTo>
                  <a:lnTo>
                    <a:pt x="110286" y="21012"/>
                  </a:lnTo>
                  <a:lnTo>
                    <a:pt x="110309" y="20927"/>
                  </a:lnTo>
                  <a:lnTo>
                    <a:pt x="110333" y="20849"/>
                  </a:lnTo>
                  <a:lnTo>
                    <a:pt x="110395" y="20685"/>
                  </a:lnTo>
                  <a:lnTo>
                    <a:pt x="110465" y="20537"/>
                  </a:lnTo>
                  <a:lnTo>
                    <a:pt x="110535" y="20381"/>
                  </a:lnTo>
                  <a:lnTo>
                    <a:pt x="110590" y="20232"/>
                  </a:lnTo>
                  <a:lnTo>
                    <a:pt x="110707" y="19913"/>
                  </a:lnTo>
                  <a:lnTo>
                    <a:pt x="110840" y="19601"/>
                  </a:lnTo>
                  <a:lnTo>
                    <a:pt x="110980" y="19296"/>
                  </a:lnTo>
                  <a:lnTo>
                    <a:pt x="111128" y="18984"/>
                  </a:lnTo>
                  <a:lnTo>
                    <a:pt x="111191" y="18836"/>
                  </a:lnTo>
                  <a:lnTo>
                    <a:pt x="111253" y="18680"/>
                  </a:lnTo>
                  <a:lnTo>
                    <a:pt x="111323" y="18524"/>
                  </a:lnTo>
                  <a:lnTo>
                    <a:pt x="111393" y="18376"/>
                  </a:lnTo>
                  <a:lnTo>
                    <a:pt x="111440" y="18298"/>
                  </a:lnTo>
                  <a:lnTo>
                    <a:pt x="111487" y="18228"/>
                  </a:lnTo>
                  <a:lnTo>
                    <a:pt x="111542" y="18158"/>
                  </a:lnTo>
                  <a:lnTo>
                    <a:pt x="111604" y="18095"/>
                  </a:lnTo>
                  <a:lnTo>
                    <a:pt x="111666" y="18033"/>
                  </a:lnTo>
                  <a:lnTo>
                    <a:pt x="111744" y="17971"/>
                  </a:lnTo>
                  <a:lnTo>
                    <a:pt x="111830" y="17916"/>
                  </a:lnTo>
                  <a:lnTo>
                    <a:pt x="111924" y="17869"/>
                  </a:lnTo>
                  <a:close/>
                  <a:moveTo>
                    <a:pt x="102057" y="20817"/>
                  </a:moveTo>
                  <a:lnTo>
                    <a:pt x="102205" y="20888"/>
                  </a:lnTo>
                  <a:lnTo>
                    <a:pt x="101722" y="21816"/>
                  </a:lnTo>
                  <a:lnTo>
                    <a:pt x="101558" y="21738"/>
                  </a:lnTo>
                  <a:lnTo>
                    <a:pt x="102057" y="20817"/>
                  </a:lnTo>
                  <a:close/>
                  <a:moveTo>
                    <a:pt x="112462" y="18166"/>
                  </a:moveTo>
                  <a:lnTo>
                    <a:pt x="115129" y="18930"/>
                  </a:lnTo>
                  <a:lnTo>
                    <a:pt x="114552" y="20466"/>
                  </a:lnTo>
                  <a:lnTo>
                    <a:pt x="113983" y="21941"/>
                  </a:lnTo>
                  <a:lnTo>
                    <a:pt x="113944" y="22019"/>
                  </a:lnTo>
                  <a:lnTo>
                    <a:pt x="113928" y="22050"/>
                  </a:lnTo>
                  <a:lnTo>
                    <a:pt x="113897" y="22073"/>
                  </a:lnTo>
                  <a:lnTo>
                    <a:pt x="113874" y="22096"/>
                  </a:lnTo>
                  <a:lnTo>
                    <a:pt x="113842" y="22120"/>
                  </a:lnTo>
                  <a:lnTo>
                    <a:pt x="113780" y="22143"/>
                  </a:lnTo>
                  <a:lnTo>
                    <a:pt x="113710" y="22143"/>
                  </a:lnTo>
                  <a:lnTo>
                    <a:pt x="113624" y="22135"/>
                  </a:lnTo>
                  <a:lnTo>
                    <a:pt x="113538" y="22120"/>
                  </a:lnTo>
                  <a:lnTo>
                    <a:pt x="113452" y="22081"/>
                  </a:lnTo>
                  <a:lnTo>
                    <a:pt x="113437" y="21964"/>
                  </a:lnTo>
                  <a:lnTo>
                    <a:pt x="113437" y="21847"/>
                  </a:lnTo>
                  <a:lnTo>
                    <a:pt x="113437" y="21738"/>
                  </a:lnTo>
                  <a:lnTo>
                    <a:pt x="113460" y="21629"/>
                  </a:lnTo>
                  <a:lnTo>
                    <a:pt x="113484" y="21519"/>
                  </a:lnTo>
                  <a:lnTo>
                    <a:pt x="113507" y="21410"/>
                  </a:lnTo>
                  <a:lnTo>
                    <a:pt x="113577" y="21200"/>
                  </a:lnTo>
                  <a:lnTo>
                    <a:pt x="113655" y="20989"/>
                  </a:lnTo>
                  <a:lnTo>
                    <a:pt x="113725" y="20771"/>
                  </a:lnTo>
                  <a:lnTo>
                    <a:pt x="113749" y="20661"/>
                  </a:lnTo>
                  <a:lnTo>
                    <a:pt x="113772" y="20552"/>
                  </a:lnTo>
                  <a:lnTo>
                    <a:pt x="113788" y="20443"/>
                  </a:lnTo>
                  <a:lnTo>
                    <a:pt x="113788" y="20326"/>
                  </a:lnTo>
                  <a:lnTo>
                    <a:pt x="113530" y="20934"/>
                  </a:lnTo>
                  <a:lnTo>
                    <a:pt x="113390" y="21239"/>
                  </a:lnTo>
                  <a:lnTo>
                    <a:pt x="113250" y="21535"/>
                  </a:lnTo>
                  <a:lnTo>
                    <a:pt x="113195" y="21652"/>
                  </a:lnTo>
                  <a:lnTo>
                    <a:pt x="113125" y="21753"/>
                  </a:lnTo>
                  <a:lnTo>
                    <a:pt x="113086" y="21800"/>
                  </a:lnTo>
                  <a:lnTo>
                    <a:pt x="113047" y="21839"/>
                  </a:lnTo>
                  <a:lnTo>
                    <a:pt x="113008" y="21870"/>
                  </a:lnTo>
                  <a:lnTo>
                    <a:pt x="112961" y="21894"/>
                  </a:lnTo>
                  <a:lnTo>
                    <a:pt x="112914" y="21917"/>
                  </a:lnTo>
                  <a:lnTo>
                    <a:pt x="112860" y="21925"/>
                  </a:lnTo>
                  <a:lnTo>
                    <a:pt x="112805" y="21925"/>
                  </a:lnTo>
                  <a:lnTo>
                    <a:pt x="112743" y="21917"/>
                  </a:lnTo>
                  <a:lnTo>
                    <a:pt x="112672" y="21894"/>
                  </a:lnTo>
                  <a:lnTo>
                    <a:pt x="112602" y="21863"/>
                  </a:lnTo>
                  <a:lnTo>
                    <a:pt x="112524" y="21816"/>
                  </a:lnTo>
                  <a:lnTo>
                    <a:pt x="112446" y="21761"/>
                  </a:lnTo>
                  <a:lnTo>
                    <a:pt x="113406" y="19031"/>
                  </a:lnTo>
                  <a:lnTo>
                    <a:pt x="113289" y="19187"/>
                  </a:lnTo>
                  <a:lnTo>
                    <a:pt x="113187" y="19351"/>
                  </a:lnTo>
                  <a:lnTo>
                    <a:pt x="113086" y="19515"/>
                  </a:lnTo>
                  <a:lnTo>
                    <a:pt x="113000" y="19686"/>
                  </a:lnTo>
                  <a:lnTo>
                    <a:pt x="112914" y="19858"/>
                  </a:lnTo>
                  <a:lnTo>
                    <a:pt x="112836" y="20037"/>
                  </a:lnTo>
                  <a:lnTo>
                    <a:pt x="112680" y="20388"/>
                  </a:lnTo>
                  <a:lnTo>
                    <a:pt x="112524" y="20739"/>
                  </a:lnTo>
                  <a:lnTo>
                    <a:pt x="112438" y="20919"/>
                  </a:lnTo>
                  <a:lnTo>
                    <a:pt x="112345" y="21083"/>
                  </a:lnTo>
                  <a:lnTo>
                    <a:pt x="112243" y="21246"/>
                  </a:lnTo>
                  <a:lnTo>
                    <a:pt x="112134" y="21410"/>
                  </a:lnTo>
                  <a:lnTo>
                    <a:pt x="112009" y="21558"/>
                  </a:lnTo>
                  <a:lnTo>
                    <a:pt x="111869" y="21707"/>
                  </a:lnTo>
                  <a:lnTo>
                    <a:pt x="111877" y="21527"/>
                  </a:lnTo>
                  <a:lnTo>
                    <a:pt x="111893" y="21356"/>
                  </a:lnTo>
                  <a:lnTo>
                    <a:pt x="111924" y="21184"/>
                  </a:lnTo>
                  <a:lnTo>
                    <a:pt x="111963" y="21020"/>
                  </a:lnTo>
                  <a:lnTo>
                    <a:pt x="112009" y="20856"/>
                  </a:lnTo>
                  <a:lnTo>
                    <a:pt x="112064" y="20693"/>
                  </a:lnTo>
                  <a:lnTo>
                    <a:pt x="112181" y="20373"/>
                  </a:lnTo>
                  <a:lnTo>
                    <a:pt x="112314" y="20061"/>
                  </a:lnTo>
                  <a:lnTo>
                    <a:pt x="112438" y="19741"/>
                  </a:lnTo>
                  <a:lnTo>
                    <a:pt x="112501" y="19585"/>
                  </a:lnTo>
                  <a:lnTo>
                    <a:pt x="112555" y="19421"/>
                  </a:lnTo>
                  <a:lnTo>
                    <a:pt x="112602" y="19257"/>
                  </a:lnTo>
                  <a:lnTo>
                    <a:pt x="112641" y="19094"/>
                  </a:lnTo>
                  <a:lnTo>
                    <a:pt x="112532" y="19234"/>
                  </a:lnTo>
                  <a:lnTo>
                    <a:pt x="112438" y="19390"/>
                  </a:lnTo>
                  <a:lnTo>
                    <a:pt x="112345" y="19546"/>
                  </a:lnTo>
                  <a:lnTo>
                    <a:pt x="112267" y="19702"/>
                  </a:lnTo>
                  <a:lnTo>
                    <a:pt x="112103" y="20030"/>
                  </a:lnTo>
                  <a:lnTo>
                    <a:pt x="111947" y="20357"/>
                  </a:lnTo>
                  <a:lnTo>
                    <a:pt x="111791" y="20685"/>
                  </a:lnTo>
                  <a:lnTo>
                    <a:pt x="111698" y="20849"/>
                  </a:lnTo>
                  <a:lnTo>
                    <a:pt x="111612" y="21012"/>
                  </a:lnTo>
                  <a:lnTo>
                    <a:pt x="111510" y="21168"/>
                  </a:lnTo>
                  <a:lnTo>
                    <a:pt x="111409" y="21324"/>
                  </a:lnTo>
                  <a:lnTo>
                    <a:pt x="111292" y="21480"/>
                  </a:lnTo>
                  <a:lnTo>
                    <a:pt x="111167" y="21629"/>
                  </a:lnTo>
                  <a:lnTo>
                    <a:pt x="111159" y="21496"/>
                  </a:lnTo>
                  <a:lnTo>
                    <a:pt x="111175" y="21340"/>
                  </a:lnTo>
                  <a:lnTo>
                    <a:pt x="111206" y="21161"/>
                  </a:lnTo>
                  <a:lnTo>
                    <a:pt x="111253" y="20966"/>
                  </a:lnTo>
                  <a:lnTo>
                    <a:pt x="111308" y="20755"/>
                  </a:lnTo>
                  <a:lnTo>
                    <a:pt x="111378" y="20529"/>
                  </a:lnTo>
                  <a:lnTo>
                    <a:pt x="111456" y="20287"/>
                  </a:lnTo>
                  <a:lnTo>
                    <a:pt x="111542" y="20045"/>
                  </a:lnTo>
                  <a:lnTo>
                    <a:pt x="111643" y="19796"/>
                  </a:lnTo>
                  <a:lnTo>
                    <a:pt x="111744" y="19546"/>
                  </a:lnTo>
                  <a:lnTo>
                    <a:pt x="111854" y="19296"/>
                  </a:lnTo>
                  <a:lnTo>
                    <a:pt x="111971" y="19055"/>
                  </a:lnTo>
                  <a:lnTo>
                    <a:pt x="112087" y="18813"/>
                  </a:lnTo>
                  <a:lnTo>
                    <a:pt x="112212" y="18587"/>
                  </a:lnTo>
                  <a:lnTo>
                    <a:pt x="112337" y="18368"/>
                  </a:lnTo>
                  <a:lnTo>
                    <a:pt x="112462" y="18166"/>
                  </a:lnTo>
                  <a:close/>
                  <a:moveTo>
                    <a:pt x="103173" y="20544"/>
                  </a:moveTo>
                  <a:lnTo>
                    <a:pt x="103071" y="20794"/>
                  </a:lnTo>
                  <a:lnTo>
                    <a:pt x="102962" y="21044"/>
                  </a:lnTo>
                  <a:lnTo>
                    <a:pt x="102853" y="21285"/>
                  </a:lnTo>
                  <a:lnTo>
                    <a:pt x="102783" y="21402"/>
                  </a:lnTo>
                  <a:lnTo>
                    <a:pt x="102720" y="21512"/>
                  </a:lnTo>
                  <a:lnTo>
                    <a:pt x="102642" y="21621"/>
                  </a:lnTo>
                  <a:lnTo>
                    <a:pt x="102564" y="21722"/>
                  </a:lnTo>
                  <a:lnTo>
                    <a:pt x="102486" y="21824"/>
                  </a:lnTo>
                  <a:lnTo>
                    <a:pt x="102393" y="21925"/>
                  </a:lnTo>
                  <a:lnTo>
                    <a:pt x="102291" y="22011"/>
                  </a:lnTo>
                  <a:lnTo>
                    <a:pt x="102190" y="22096"/>
                  </a:lnTo>
                  <a:lnTo>
                    <a:pt x="102073" y="22174"/>
                  </a:lnTo>
                  <a:lnTo>
                    <a:pt x="101956" y="22245"/>
                  </a:lnTo>
                  <a:lnTo>
                    <a:pt x="101995" y="22120"/>
                  </a:lnTo>
                  <a:lnTo>
                    <a:pt x="102050" y="21995"/>
                  </a:lnTo>
                  <a:lnTo>
                    <a:pt x="102104" y="21878"/>
                  </a:lnTo>
                  <a:lnTo>
                    <a:pt x="102174" y="21761"/>
                  </a:lnTo>
                  <a:lnTo>
                    <a:pt x="102237" y="21644"/>
                  </a:lnTo>
                  <a:lnTo>
                    <a:pt x="102315" y="21535"/>
                  </a:lnTo>
                  <a:lnTo>
                    <a:pt x="102471" y="21332"/>
                  </a:lnTo>
                  <a:lnTo>
                    <a:pt x="102634" y="21129"/>
                  </a:lnTo>
                  <a:lnTo>
                    <a:pt x="102814" y="20934"/>
                  </a:lnTo>
                  <a:lnTo>
                    <a:pt x="103173" y="20544"/>
                  </a:lnTo>
                  <a:close/>
                  <a:moveTo>
                    <a:pt x="118358" y="21145"/>
                  </a:moveTo>
                  <a:lnTo>
                    <a:pt x="118460" y="21161"/>
                  </a:lnTo>
                  <a:lnTo>
                    <a:pt x="118257" y="22369"/>
                  </a:lnTo>
                  <a:lnTo>
                    <a:pt x="118140" y="22354"/>
                  </a:lnTo>
                  <a:lnTo>
                    <a:pt x="118358" y="21145"/>
                  </a:lnTo>
                  <a:close/>
                  <a:moveTo>
                    <a:pt x="157364" y="16879"/>
                  </a:moveTo>
                  <a:lnTo>
                    <a:pt x="157465" y="16972"/>
                  </a:lnTo>
                  <a:lnTo>
                    <a:pt x="157551" y="17058"/>
                  </a:lnTo>
                  <a:lnTo>
                    <a:pt x="157637" y="17152"/>
                  </a:lnTo>
                  <a:lnTo>
                    <a:pt x="157707" y="17245"/>
                  </a:lnTo>
                  <a:lnTo>
                    <a:pt x="157777" y="17347"/>
                  </a:lnTo>
                  <a:lnTo>
                    <a:pt x="157847" y="17440"/>
                  </a:lnTo>
                  <a:lnTo>
                    <a:pt x="157902" y="17542"/>
                  </a:lnTo>
                  <a:lnTo>
                    <a:pt x="157956" y="17643"/>
                  </a:lnTo>
                  <a:lnTo>
                    <a:pt x="158058" y="17846"/>
                  </a:lnTo>
                  <a:lnTo>
                    <a:pt x="158136" y="18056"/>
                  </a:lnTo>
                  <a:lnTo>
                    <a:pt x="158198" y="18267"/>
                  </a:lnTo>
                  <a:lnTo>
                    <a:pt x="158253" y="18485"/>
                  </a:lnTo>
                  <a:lnTo>
                    <a:pt x="158307" y="18743"/>
                  </a:lnTo>
                  <a:lnTo>
                    <a:pt x="158346" y="19008"/>
                  </a:lnTo>
                  <a:lnTo>
                    <a:pt x="158378" y="19265"/>
                  </a:lnTo>
                  <a:lnTo>
                    <a:pt x="158401" y="19523"/>
                  </a:lnTo>
                  <a:lnTo>
                    <a:pt x="158417" y="19780"/>
                  </a:lnTo>
                  <a:lnTo>
                    <a:pt x="158424" y="20037"/>
                  </a:lnTo>
                  <a:lnTo>
                    <a:pt x="158417" y="20295"/>
                  </a:lnTo>
                  <a:lnTo>
                    <a:pt x="158409" y="20552"/>
                  </a:lnTo>
                  <a:lnTo>
                    <a:pt x="158393" y="20817"/>
                  </a:lnTo>
                  <a:lnTo>
                    <a:pt x="158370" y="21075"/>
                  </a:lnTo>
                  <a:lnTo>
                    <a:pt x="158339" y="21332"/>
                  </a:lnTo>
                  <a:lnTo>
                    <a:pt x="158307" y="21582"/>
                  </a:lnTo>
                  <a:lnTo>
                    <a:pt x="158261" y="21839"/>
                  </a:lnTo>
                  <a:lnTo>
                    <a:pt x="158214" y="22096"/>
                  </a:lnTo>
                  <a:lnTo>
                    <a:pt x="158167" y="22354"/>
                  </a:lnTo>
                  <a:lnTo>
                    <a:pt x="158114" y="22573"/>
                  </a:lnTo>
                  <a:lnTo>
                    <a:pt x="158050" y="22346"/>
                  </a:lnTo>
                  <a:lnTo>
                    <a:pt x="157964" y="22104"/>
                  </a:lnTo>
                  <a:lnTo>
                    <a:pt x="157894" y="21855"/>
                  </a:lnTo>
                  <a:lnTo>
                    <a:pt x="157871" y="21730"/>
                  </a:lnTo>
                  <a:lnTo>
                    <a:pt x="157847" y="21605"/>
                  </a:lnTo>
                  <a:lnTo>
                    <a:pt x="157715" y="20513"/>
                  </a:lnTo>
                  <a:lnTo>
                    <a:pt x="157590" y="19421"/>
                  </a:lnTo>
                  <a:lnTo>
                    <a:pt x="157348" y="17245"/>
                  </a:lnTo>
                  <a:lnTo>
                    <a:pt x="157340" y="17167"/>
                  </a:lnTo>
                  <a:lnTo>
                    <a:pt x="157348" y="17089"/>
                  </a:lnTo>
                  <a:lnTo>
                    <a:pt x="157364" y="16879"/>
                  </a:lnTo>
                  <a:close/>
                  <a:moveTo>
                    <a:pt x="115644" y="19070"/>
                  </a:moveTo>
                  <a:lnTo>
                    <a:pt x="115667" y="19538"/>
                  </a:lnTo>
                  <a:lnTo>
                    <a:pt x="115745" y="19445"/>
                  </a:lnTo>
                  <a:lnTo>
                    <a:pt x="115816" y="19382"/>
                  </a:lnTo>
                  <a:lnTo>
                    <a:pt x="115886" y="19328"/>
                  </a:lnTo>
                  <a:lnTo>
                    <a:pt x="115956" y="19296"/>
                  </a:lnTo>
                  <a:lnTo>
                    <a:pt x="116026" y="19281"/>
                  </a:lnTo>
                  <a:lnTo>
                    <a:pt x="116104" y="19281"/>
                  </a:lnTo>
                  <a:lnTo>
                    <a:pt x="116174" y="19289"/>
                  </a:lnTo>
                  <a:lnTo>
                    <a:pt x="116245" y="19304"/>
                  </a:lnTo>
                  <a:lnTo>
                    <a:pt x="116323" y="19328"/>
                  </a:lnTo>
                  <a:lnTo>
                    <a:pt x="116401" y="19359"/>
                  </a:lnTo>
                  <a:lnTo>
                    <a:pt x="116557" y="19437"/>
                  </a:lnTo>
                  <a:lnTo>
                    <a:pt x="116720" y="19507"/>
                  </a:lnTo>
                  <a:lnTo>
                    <a:pt x="116806" y="19538"/>
                  </a:lnTo>
                  <a:lnTo>
                    <a:pt x="116892" y="19569"/>
                  </a:lnTo>
                  <a:lnTo>
                    <a:pt x="116822" y="19780"/>
                  </a:lnTo>
                  <a:lnTo>
                    <a:pt x="116752" y="19998"/>
                  </a:lnTo>
                  <a:lnTo>
                    <a:pt x="116619" y="20427"/>
                  </a:lnTo>
                  <a:lnTo>
                    <a:pt x="116486" y="20856"/>
                  </a:lnTo>
                  <a:lnTo>
                    <a:pt x="116354" y="21278"/>
                  </a:lnTo>
                  <a:lnTo>
                    <a:pt x="116284" y="21488"/>
                  </a:lnTo>
                  <a:lnTo>
                    <a:pt x="116206" y="21691"/>
                  </a:lnTo>
                  <a:lnTo>
                    <a:pt x="116120" y="21902"/>
                  </a:lnTo>
                  <a:lnTo>
                    <a:pt x="116034" y="22104"/>
                  </a:lnTo>
                  <a:lnTo>
                    <a:pt x="115933" y="22299"/>
                  </a:lnTo>
                  <a:lnTo>
                    <a:pt x="115823" y="22494"/>
                  </a:lnTo>
                  <a:lnTo>
                    <a:pt x="115706" y="22689"/>
                  </a:lnTo>
                  <a:lnTo>
                    <a:pt x="115574" y="22876"/>
                  </a:lnTo>
                  <a:lnTo>
                    <a:pt x="115582" y="22658"/>
                  </a:lnTo>
                  <a:lnTo>
                    <a:pt x="115597" y="22447"/>
                  </a:lnTo>
                  <a:lnTo>
                    <a:pt x="115628" y="22245"/>
                  </a:lnTo>
                  <a:lnTo>
                    <a:pt x="115675" y="22042"/>
                  </a:lnTo>
                  <a:lnTo>
                    <a:pt x="115730" y="21839"/>
                  </a:lnTo>
                  <a:lnTo>
                    <a:pt x="115784" y="21636"/>
                  </a:lnTo>
                  <a:lnTo>
                    <a:pt x="115855" y="21434"/>
                  </a:lnTo>
                  <a:lnTo>
                    <a:pt x="115925" y="21231"/>
                  </a:lnTo>
                  <a:lnTo>
                    <a:pt x="116073" y="20825"/>
                  </a:lnTo>
                  <a:lnTo>
                    <a:pt x="116229" y="20412"/>
                  </a:lnTo>
                  <a:lnTo>
                    <a:pt x="116291" y="20193"/>
                  </a:lnTo>
                  <a:lnTo>
                    <a:pt x="116362" y="19975"/>
                  </a:lnTo>
                  <a:lnTo>
                    <a:pt x="116416" y="19749"/>
                  </a:lnTo>
                  <a:lnTo>
                    <a:pt x="116463" y="19523"/>
                  </a:lnTo>
                  <a:lnTo>
                    <a:pt x="116338" y="19710"/>
                  </a:lnTo>
                  <a:lnTo>
                    <a:pt x="116229" y="19905"/>
                  </a:lnTo>
                  <a:lnTo>
                    <a:pt x="116128" y="20108"/>
                  </a:lnTo>
                  <a:lnTo>
                    <a:pt x="116034" y="20303"/>
                  </a:lnTo>
                  <a:lnTo>
                    <a:pt x="115940" y="20505"/>
                  </a:lnTo>
                  <a:lnTo>
                    <a:pt x="115862" y="20708"/>
                  </a:lnTo>
                  <a:lnTo>
                    <a:pt x="115706" y="21106"/>
                  </a:lnTo>
                  <a:lnTo>
                    <a:pt x="115543" y="21504"/>
                  </a:lnTo>
                  <a:lnTo>
                    <a:pt x="115457" y="21707"/>
                  </a:lnTo>
                  <a:lnTo>
                    <a:pt x="115363" y="21902"/>
                  </a:lnTo>
                  <a:lnTo>
                    <a:pt x="115262" y="22096"/>
                  </a:lnTo>
                  <a:lnTo>
                    <a:pt x="115153" y="22291"/>
                  </a:lnTo>
                  <a:lnTo>
                    <a:pt x="115036" y="22486"/>
                  </a:lnTo>
                  <a:lnTo>
                    <a:pt x="114895" y="22674"/>
                  </a:lnTo>
                  <a:lnTo>
                    <a:pt x="114888" y="22486"/>
                  </a:lnTo>
                  <a:lnTo>
                    <a:pt x="114872" y="22338"/>
                  </a:lnTo>
                  <a:lnTo>
                    <a:pt x="114864" y="22229"/>
                  </a:lnTo>
                  <a:lnTo>
                    <a:pt x="114872" y="22174"/>
                  </a:lnTo>
                  <a:lnTo>
                    <a:pt x="114880" y="22135"/>
                  </a:lnTo>
                  <a:lnTo>
                    <a:pt x="114973" y="21753"/>
                  </a:lnTo>
                  <a:lnTo>
                    <a:pt x="115075" y="21371"/>
                  </a:lnTo>
                  <a:lnTo>
                    <a:pt x="115285" y="20607"/>
                  </a:lnTo>
                  <a:lnTo>
                    <a:pt x="114802" y="21512"/>
                  </a:lnTo>
                  <a:lnTo>
                    <a:pt x="114700" y="21707"/>
                  </a:lnTo>
                  <a:lnTo>
                    <a:pt x="114591" y="21894"/>
                  </a:lnTo>
                  <a:lnTo>
                    <a:pt x="114529" y="21987"/>
                  </a:lnTo>
                  <a:lnTo>
                    <a:pt x="114466" y="22081"/>
                  </a:lnTo>
                  <a:lnTo>
                    <a:pt x="114396" y="22174"/>
                  </a:lnTo>
                  <a:lnTo>
                    <a:pt x="114318" y="22260"/>
                  </a:lnTo>
                  <a:lnTo>
                    <a:pt x="114303" y="22182"/>
                  </a:lnTo>
                  <a:lnTo>
                    <a:pt x="114295" y="22112"/>
                  </a:lnTo>
                  <a:lnTo>
                    <a:pt x="114287" y="22042"/>
                  </a:lnTo>
                  <a:lnTo>
                    <a:pt x="114287" y="21972"/>
                  </a:lnTo>
                  <a:lnTo>
                    <a:pt x="114303" y="21831"/>
                  </a:lnTo>
                  <a:lnTo>
                    <a:pt x="114334" y="21691"/>
                  </a:lnTo>
                  <a:lnTo>
                    <a:pt x="114373" y="21558"/>
                  </a:lnTo>
                  <a:lnTo>
                    <a:pt x="114420" y="21434"/>
                  </a:lnTo>
                  <a:lnTo>
                    <a:pt x="114513" y="21168"/>
                  </a:lnTo>
                  <a:lnTo>
                    <a:pt x="114615" y="20888"/>
                  </a:lnTo>
                  <a:lnTo>
                    <a:pt x="114716" y="20607"/>
                  </a:lnTo>
                  <a:lnTo>
                    <a:pt x="114927" y="20045"/>
                  </a:lnTo>
                  <a:lnTo>
                    <a:pt x="115028" y="19772"/>
                  </a:lnTo>
                  <a:lnTo>
                    <a:pt x="115075" y="19632"/>
                  </a:lnTo>
                  <a:lnTo>
                    <a:pt x="115145" y="19499"/>
                  </a:lnTo>
                  <a:lnTo>
                    <a:pt x="115184" y="19437"/>
                  </a:lnTo>
                  <a:lnTo>
                    <a:pt x="115223" y="19374"/>
                  </a:lnTo>
                  <a:lnTo>
                    <a:pt x="115270" y="19312"/>
                  </a:lnTo>
                  <a:lnTo>
                    <a:pt x="115332" y="19257"/>
                  </a:lnTo>
                  <a:lnTo>
                    <a:pt x="115394" y="19203"/>
                  </a:lnTo>
                  <a:lnTo>
                    <a:pt x="115465" y="19156"/>
                  </a:lnTo>
                  <a:lnTo>
                    <a:pt x="115550" y="19109"/>
                  </a:lnTo>
                  <a:lnTo>
                    <a:pt x="115644" y="19070"/>
                  </a:lnTo>
                  <a:close/>
                  <a:moveTo>
                    <a:pt x="54418" y="18696"/>
                  </a:moveTo>
                  <a:lnTo>
                    <a:pt x="54433" y="18766"/>
                  </a:lnTo>
                  <a:lnTo>
                    <a:pt x="54449" y="18844"/>
                  </a:lnTo>
                  <a:lnTo>
                    <a:pt x="54465" y="19039"/>
                  </a:lnTo>
                  <a:lnTo>
                    <a:pt x="54472" y="19257"/>
                  </a:lnTo>
                  <a:lnTo>
                    <a:pt x="54472" y="19515"/>
                  </a:lnTo>
                  <a:lnTo>
                    <a:pt x="54465" y="19788"/>
                  </a:lnTo>
                  <a:lnTo>
                    <a:pt x="54449" y="20084"/>
                  </a:lnTo>
                  <a:lnTo>
                    <a:pt x="54418" y="20388"/>
                  </a:lnTo>
                  <a:lnTo>
                    <a:pt x="54387" y="20708"/>
                  </a:lnTo>
                  <a:lnTo>
                    <a:pt x="54348" y="21028"/>
                  </a:lnTo>
                  <a:lnTo>
                    <a:pt x="54301" y="21340"/>
                  </a:lnTo>
                  <a:lnTo>
                    <a:pt x="54246" y="21652"/>
                  </a:lnTo>
                  <a:lnTo>
                    <a:pt x="54184" y="21948"/>
                  </a:lnTo>
                  <a:lnTo>
                    <a:pt x="54121" y="22221"/>
                  </a:lnTo>
                  <a:lnTo>
                    <a:pt x="54059" y="22479"/>
                  </a:lnTo>
                  <a:lnTo>
                    <a:pt x="53989" y="22713"/>
                  </a:lnTo>
                  <a:lnTo>
                    <a:pt x="53919" y="22908"/>
                  </a:lnTo>
                  <a:lnTo>
                    <a:pt x="53856" y="22775"/>
                  </a:lnTo>
                  <a:lnTo>
                    <a:pt x="53809" y="22635"/>
                  </a:lnTo>
                  <a:lnTo>
                    <a:pt x="53770" y="22471"/>
                  </a:lnTo>
                  <a:lnTo>
                    <a:pt x="53747" y="22291"/>
                  </a:lnTo>
                  <a:lnTo>
                    <a:pt x="53731" y="22096"/>
                  </a:lnTo>
                  <a:lnTo>
                    <a:pt x="53731" y="21886"/>
                  </a:lnTo>
                  <a:lnTo>
                    <a:pt x="53747" y="21652"/>
                  </a:lnTo>
                  <a:lnTo>
                    <a:pt x="53770" y="21402"/>
                  </a:lnTo>
                  <a:lnTo>
                    <a:pt x="53809" y="21137"/>
                  </a:lnTo>
                  <a:lnTo>
                    <a:pt x="53856" y="20849"/>
                  </a:lnTo>
                  <a:lnTo>
                    <a:pt x="53919" y="20544"/>
                  </a:lnTo>
                  <a:lnTo>
                    <a:pt x="53989" y="20217"/>
                  </a:lnTo>
                  <a:lnTo>
                    <a:pt x="54075" y="19866"/>
                  </a:lnTo>
                  <a:lnTo>
                    <a:pt x="54176" y="19499"/>
                  </a:lnTo>
                  <a:lnTo>
                    <a:pt x="54293" y="19101"/>
                  </a:lnTo>
                  <a:lnTo>
                    <a:pt x="54418" y="18696"/>
                  </a:lnTo>
                  <a:close/>
                  <a:moveTo>
                    <a:pt x="117555" y="20084"/>
                  </a:moveTo>
                  <a:lnTo>
                    <a:pt x="117711" y="20108"/>
                  </a:lnTo>
                  <a:lnTo>
                    <a:pt x="116923" y="23071"/>
                  </a:lnTo>
                  <a:lnTo>
                    <a:pt x="116775" y="23032"/>
                  </a:lnTo>
                  <a:lnTo>
                    <a:pt x="116837" y="22650"/>
                  </a:lnTo>
                  <a:lnTo>
                    <a:pt x="116908" y="22284"/>
                  </a:lnTo>
                  <a:lnTo>
                    <a:pt x="117001" y="21909"/>
                  </a:lnTo>
                  <a:lnTo>
                    <a:pt x="117095" y="21543"/>
                  </a:lnTo>
                  <a:lnTo>
                    <a:pt x="117204" y="21176"/>
                  </a:lnTo>
                  <a:lnTo>
                    <a:pt x="117321" y="20810"/>
                  </a:lnTo>
                  <a:lnTo>
                    <a:pt x="117555" y="20084"/>
                  </a:lnTo>
                  <a:close/>
                  <a:moveTo>
                    <a:pt x="117181" y="20030"/>
                  </a:moveTo>
                  <a:lnTo>
                    <a:pt x="117157" y="20225"/>
                  </a:lnTo>
                  <a:lnTo>
                    <a:pt x="117134" y="20435"/>
                  </a:lnTo>
                  <a:lnTo>
                    <a:pt x="117103" y="20646"/>
                  </a:lnTo>
                  <a:lnTo>
                    <a:pt x="117064" y="20864"/>
                  </a:lnTo>
                  <a:lnTo>
                    <a:pt x="117017" y="21083"/>
                  </a:lnTo>
                  <a:lnTo>
                    <a:pt x="116962" y="21301"/>
                  </a:lnTo>
                  <a:lnTo>
                    <a:pt x="116908" y="21519"/>
                  </a:lnTo>
                  <a:lnTo>
                    <a:pt x="116853" y="21730"/>
                  </a:lnTo>
                  <a:lnTo>
                    <a:pt x="116791" y="21941"/>
                  </a:lnTo>
                  <a:lnTo>
                    <a:pt x="116720" y="22143"/>
                  </a:lnTo>
                  <a:lnTo>
                    <a:pt x="116650" y="22338"/>
                  </a:lnTo>
                  <a:lnTo>
                    <a:pt x="116580" y="22518"/>
                  </a:lnTo>
                  <a:lnTo>
                    <a:pt x="116510" y="22681"/>
                  </a:lnTo>
                  <a:lnTo>
                    <a:pt x="116440" y="22837"/>
                  </a:lnTo>
                  <a:lnTo>
                    <a:pt x="116369" y="22970"/>
                  </a:lnTo>
                  <a:lnTo>
                    <a:pt x="116291" y="23087"/>
                  </a:lnTo>
                  <a:lnTo>
                    <a:pt x="116284" y="22970"/>
                  </a:lnTo>
                  <a:lnTo>
                    <a:pt x="116284" y="22822"/>
                  </a:lnTo>
                  <a:lnTo>
                    <a:pt x="116291" y="22658"/>
                  </a:lnTo>
                  <a:lnTo>
                    <a:pt x="116315" y="22471"/>
                  </a:lnTo>
                  <a:lnTo>
                    <a:pt x="116354" y="22268"/>
                  </a:lnTo>
                  <a:lnTo>
                    <a:pt x="116401" y="22058"/>
                  </a:lnTo>
                  <a:lnTo>
                    <a:pt x="116447" y="21839"/>
                  </a:lnTo>
                  <a:lnTo>
                    <a:pt x="116510" y="21613"/>
                  </a:lnTo>
                  <a:lnTo>
                    <a:pt x="116580" y="21387"/>
                  </a:lnTo>
                  <a:lnTo>
                    <a:pt x="116658" y="21168"/>
                  </a:lnTo>
                  <a:lnTo>
                    <a:pt x="116736" y="20942"/>
                  </a:lnTo>
                  <a:lnTo>
                    <a:pt x="116822" y="20732"/>
                  </a:lnTo>
                  <a:lnTo>
                    <a:pt x="116908" y="20529"/>
                  </a:lnTo>
                  <a:lnTo>
                    <a:pt x="117001" y="20349"/>
                  </a:lnTo>
                  <a:lnTo>
                    <a:pt x="117087" y="20178"/>
                  </a:lnTo>
                  <a:lnTo>
                    <a:pt x="117181" y="20030"/>
                  </a:lnTo>
                  <a:close/>
                  <a:moveTo>
                    <a:pt x="107704" y="17448"/>
                  </a:moveTo>
                  <a:lnTo>
                    <a:pt x="107657" y="17620"/>
                  </a:lnTo>
                  <a:lnTo>
                    <a:pt x="107603" y="17776"/>
                  </a:lnTo>
                  <a:lnTo>
                    <a:pt x="107540" y="17932"/>
                  </a:lnTo>
                  <a:lnTo>
                    <a:pt x="107478" y="18080"/>
                  </a:lnTo>
                  <a:lnTo>
                    <a:pt x="107416" y="18228"/>
                  </a:lnTo>
                  <a:lnTo>
                    <a:pt x="107345" y="18361"/>
                  </a:lnTo>
                  <a:lnTo>
                    <a:pt x="107275" y="18493"/>
                  </a:lnTo>
                  <a:lnTo>
                    <a:pt x="107205" y="18610"/>
                  </a:lnTo>
                  <a:lnTo>
                    <a:pt x="107127" y="18735"/>
                  </a:lnTo>
                  <a:lnTo>
                    <a:pt x="107041" y="18844"/>
                  </a:lnTo>
                  <a:lnTo>
                    <a:pt x="106955" y="18953"/>
                  </a:lnTo>
                  <a:lnTo>
                    <a:pt x="106862" y="19055"/>
                  </a:lnTo>
                  <a:lnTo>
                    <a:pt x="106760" y="19156"/>
                  </a:lnTo>
                  <a:lnTo>
                    <a:pt x="106659" y="19250"/>
                  </a:lnTo>
                  <a:lnTo>
                    <a:pt x="106558" y="19343"/>
                  </a:lnTo>
                  <a:lnTo>
                    <a:pt x="106441" y="19429"/>
                  </a:lnTo>
                  <a:lnTo>
                    <a:pt x="106441" y="19429"/>
                  </a:lnTo>
                  <a:lnTo>
                    <a:pt x="106667" y="19421"/>
                  </a:lnTo>
                  <a:lnTo>
                    <a:pt x="106612" y="19640"/>
                  </a:lnTo>
                  <a:lnTo>
                    <a:pt x="106558" y="19850"/>
                  </a:lnTo>
                  <a:lnTo>
                    <a:pt x="106495" y="20045"/>
                  </a:lnTo>
                  <a:lnTo>
                    <a:pt x="106425" y="20225"/>
                  </a:lnTo>
                  <a:lnTo>
                    <a:pt x="106339" y="20388"/>
                  </a:lnTo>
                  <a:lnTo>
                    <a:pt x="106253" y="20544"/>
                  </a:lnTo>
                  <a:lnTo>
                    <a:pt x="106152" y="20685"/>
                  </a:lnTo>
                  <a:lnTo>
                    <a:pt x="106051" y="20802"/>
                  </a:lnTo>
                  <a:lnTo>
                    <a:pt x="105941" y="20911"/>
                  </a:lnTo>
                  <a:lnTo>
                    <a:pt x="105817" y="21005"/>
                  </a:lnTo>
                  <a:lnTo>
                    <a:pt x="105692" y="21090"/>
                  </a:lnTo>
                  <a:lnTo>
                    <a:pt x="105559" y="21153"/>
                  </a:lnTo>
                  <a:lnTo>
                    <a:pt x="105411" y="21200"/>
                  </a:lnTo>
                  <a:lnTo>
                    <a:pt x="105263" y="21239"/>
                  </a:lnTo>
                  <a:lnTo>
                    <a:pt x="105099" y="21262"/>
                  </a:lnTo>
                  <a:lnTo>
                    <a:pt x="104935" y="21262"/>
                  </a:lnTo>
                  <a:lnTo>
                    <a:pt x="104982" y="21122"/>
                  </a:lnTo>
                  <a:lnTo>
                    <a:pt x="105045" y="20997"/>
                  </a:lnTo>
                  <a:lnTo>
                    <a:pt x="105115" y="20872"/>
                  </a:lnTo>
                  <a:lnTo>
                    <a:pt x="105193" y="20755"/>
                  </a:lnTo>
                  <a:lnTo>
                    <a:pt x="105279" y="20646"/>
                  </a:lnTo>
                  <a:lnTo>
                    <a:pt x="105364" y="20537"/>
                  </a:lnTo>
                  <a:lnTo>
                    <a:pt x="105466" y="20435"/>
                  </a:lnTo>
                  <a:lnTo>
                    <a:pt x="105559" y="20342"/>
                  </a:lnTo>
                  <a:lnTo>
                    <a:pt x="105965" y="19959"/>
                  </a:lnTo>
                  <a:lnTo>
                    <a:pt x="106058" y="19858"/>
                  </a:lnTo>
                  <a:lnTo>
                    <a:pt x="106152" y="19757"/>
                  </a:lnTo>
                  <a:lnTo>
                    <a:pt x="106246" y="19655"/>
                  </a:lnTo>
                  <a:lnTo>
                    <a:pt x="106324" y="19546"/>
                  </a:lnTo>
                  <a:lnTo>
                    <a:pt x="105809" y="19710"/>
                  </a:lnTo>
                  <a:lnTo>
                    <a:pt x="106448" y="18205"/>
                  </a:lnTo>
                  <a:lnTo>
                    <a:pt x="106207" y="18532"/>
                  </a:lnTo>
                  <a:lnTo>
                    <a:pt x="106097" y="18696"/>
                  </a:lnTo>
                  <a:lnTo>
                    <a:pt x="105980" y="18860"/>
                  </a:lnTo>
                  <a:lnTo>
                    <a:pt x="105201" y="20061"/>
                  </a:lnTo>
                  <a:lnTo>
                    <a:pt x="104811" y="20661"/>
                  </a:lnTo>
                  <a:lnTo>
                    <a:pt x="104405" y="21254"/>
                  </a:lnTo>
                  <a:lnTo>
                    <a:pt x="104358" y="21317"/>
                  </a:lnTo>
                  <a:lnTo>
                    <a:pt x="104304" y="21363"/>
                  </a:lnTo>
                  <a:lnTo>
                    <a:pt x="104241" y="21410"/>
                  </a:lnTo>
                  <a:lnTo>
                    <a:pt x="104171" y="21449"/>
                  </a:lnTo>
                  <a:lnTo>
                    <a:pt x="104093" y="21488"/>
                  </a:lnTo>
                  <a:lnTo>
                    <a:pt x="104007" y="21519"/>
                  </a:lnTo>
                  <a:lnTo>
                    <a:pt x="103828" y="21574"/>
                  </a:lnTo>
                  <a:lnTo>
                    <a:pt x="103859" y="21465"/>
                  </a:lnTo>
                  <a:lnTo>
                    <a:pt x="103890" y="21363"/>
                  </a:lnTo>
                  <a:lnTo>
                    <a:pt x="103960" y="21161"/>
                  </a:lnTo>
                  <a:lnTo>
                    <a:pt x="104054" y="20966"/>
                  </a:lnTo>
                  <a:lnTo>
                    <a:pt x="104155" y="20786"/>
                  </a:lnTo>
                  <a:lnTo>
                    <a:pt x="104265" y="20607"/>
                  </a:lnTo>
                  <a:lnTo>
                    <a:pt x="104382" y="20427"/>
                  </a:lnTo>
                  <a:lnTo>
                    <a:pt x="104499" y="20264"/>
                  </a:lnTo>
                  <a:lnTo>
                    <a:pt x="104623" y="20092"/>
                  </a:lnTo>
                  <a:lnTo>
                    <a:pt x="104701" y="19991"/>
                  </a:lnTo>
                  <a:lnTo>
                    <a:pt x="104764" y="19889"/>
                  </a:lnTo>
                  <a:lnTo>
                    <a:pt x="104826" y="19788"/>
                  </a:lnTo>
                  <a:lnTo>
                    <a:pt x="104889" y="19679"/>
                  </a:lnTo>
                  <a:lnTo>
                    <a:pt x="104990" y="19468"/>
                  </a:lnTo>
                  <a:lnTo>
                    <a:pt x="105084" y="19250"/>
                  </a:lnTo>
                  <a:lnTo>
                    <a:pt x="105169" y="19023"/>
                  </a:lnTo>
                  <a:lnTo>
                    <a:pt x="105240" y="18797"/>
                  </a:lnTo>
                  <a:lnTo>
                    <a:pt x="105388" y="18337"/>
                  </a:lnTo>
                  <a:lnTo>
                    <a:pt x="104717" y="19328"/>
                  </a:lnTo>
                  <a:lnTo>
                    <a:pt x="103750" y="20763"/>
                  </a:lnTo>
                  <a:lnTo>
                    <a:pt x="103602" y="20677"/>
                  </a:lnTo>
                  <a:lnTo>
                    <a:pt x="104904" y="17955"/>
                  </a:lnTo>
                  <a:lnTo>
                    <a:pt x="104772" y="17869"/>
                  </a:lnTo>
                  <a:lnTo>
                    <a:pt x="104452" y="18361"/>
                  </a:lnTo>
                  <a:lnTo>
                    <a:pt x="104288" y="18626"/>
                  </a:lnTo>
                  <a:lnTo>
                    <a:pt x="104124" y="18891"/>
                  </a:lnTo>
                  <a:lnTo>
                    <a:pt x="103968" y="19164"/>
                  </a:lnTo>
                  <a:lnTo>
                    <a:pt x="103812" y="19429"/>
                  </a:lnTo>
                  <a:lnTo>
                    <a:pt x="103641" y="19686"/>
                  </a:lnTo>
                  <a:lnTo>
                    <a:pt x="103547" y="19811"/>
                  </a:lnTo>
                  <a:lnTo>
                    <a:pt x="103453" y="19936"/>
                  </a:lnTo>
                  <a:lnTo>
                    <a:pt x="103352" y="20053"/>
                  </a:lnTo>
                  <a:lnTo>
                    <a:pt x="103243" y="20162"/>
                  </a:lnTo>
                  <a:lnTo>
                    <a:pt x="103134" y="20271"/>
                  </a:lnTo>
                  <a:lnTo>
                    <a:pt x="103009" y="20381"/>
                  </a:lnTo>
                  <a:lnTo>
                    <a:pt x="102978" y="20396"/>
                  </a:lnTo>
                  <a:lnTo>
                    <a:pt x="102931" y="20420"/>
                  </a:lnTo>
                  <a:lnTo>
                    <a:pt x="102728" y="20513"/>
                  </a:lnTo>
                  <a:lnTo>
                    <a:pt x="103703" y="18493"/>
                  </a:lnTo>
                  <a:lnTo>
                    <a:pt x="103617" y="18439"/>
                  </a:lnTo>
                  <a:lnTo>
                    <a:pt x="102884" y="19413"/>
                  </a:lnTo>
                  <a:lnTo>
                    <a:pt x="102705" y="19172"/>
                  </a:lnTo>
                  <a:lnTo>
                    <a:pt x="100529" y="22752"/>
                  </a:lnTo>
                  <a:lnTo>
                    <a:pt x="100380" y="22666"/>
                  </a:lnTo>
                  <a:lnTo>
                    <a:pt x="100490" y="22408"/>
                  </a:lnTo>
                  <a:lnTo>
                    <a:pt x="100607" y="22151"/>
                  </a:lnTo>
                  <a:lnTo>
                    <a:pt x="100731" y="21902"/>
                  </a:lnTo>
                  <a:lnTo>
                    <a:pt x="100864" y="21644"/>
                  </a:lnTo>
                  <a:lnTo>
                    <a:pt x="101129" y="21145"/>
                  </a:lnTo>
                  <a:lnTo>
                    <a:pt x="101402" y="20646"/>
                  </a:lnTo>
                  <a:lnTo>
                    <a:pt x="101527" y="20396"/>
                  </a:lnTo>
                  <a:lnTo>
                    <a:pt x="101652" y="20139"/>
                  </a:lnTo>
                  <a:lnTo>
                    <a:pt x="101777" y="19881"/>
                  </a:lnTo>
                  <a:lnTo>
                    <a:pt x="101886" y="19624"/>
                  </a:lnTo>
                  <a:lnTo>
                    <a:pt x="101987" y="19359"/>
                  </a:lnTo>
                  <a:lnTo>
                    <a:pt x="102073" y="19094"/>
                  </a:lnTo>
                  <a:lnTo>
                    <a:pt x="102151" y="18813"/>
                  </a:lnTo>
                  <a:lnTo>
                    <a:pt x="102213" y="18532"/>
                  </a:lnTo>
                  <a:lnTo>
                    <a:pt x="102042" y="18766"/>
                  </a:lnTo>
                  <a:lnTo>
                    <a:pt x="101878" y="19008"/>
                  </a:lnTo>
                  <a:lnTo>
                    <a:pt x="101730" y="19257"/>
                  </a:lnTo>
                  <a:lnTo>
                    <a:pt x="101574" y="19507"/>
                  </a:lnTo>
                  <a:lnTo>
                    <a:pt x="101285" y="20006"/>
                  </a:lnTo>
                  <a:lnTo>
                    <a:pt x="101012" y="20521"/>
                  </a:lnTo>
                  <a:lnTo>
                    <a:pt x="100731" y="21028"/>
                  </a:lnTo>
                  <a:lnTo>
                    <a:pt x="100451" y="21535"/>
                  </a:lnTo>
                  <a:lnTo>
                    <a:pt x="100295" y="21785"/>
                  </a:lnTo>
                  <a:lnTo>
                    <a:pt x="100146" y="22034"/>
                  </a:lnTo>
                  <a:lnTo>
                    <a:pt x="99983" y="22276"/>
                  </a:lnTo>
                  <a:lnTo>
                    <a:pt x="99819" y="22518"/>
                  </a:lnTo>
                  <a:lnTo>
                    <a:pt x="99889" y="22291"/>
                  </a:lnTo>
                  <a:lnTo>
                    <a:pt x="99975" y="22065"/>
                  </a:lnTo>
                  <a:lnTo>
                    <a:pt x="100061" y="21847"/>
                  </a:lnTo>
                  <a:lnTo>
                    <a:pt x="100146" y="21629"/>
                  </a:lnTo>
                  <a:lnTo>
                    <a:pt x="100341" y="21192"/>
                  </a:lnTo>
                  <a:lnTo>
                    <a:pt x="100536" y="20763"/>
                  </a:lnTo>
                  <a:lnTo>
                    <a:pt x="100731" y="20334"/>
                  </a:lnTo>
                  <a:lnTo>
                    <a:pt x="100919" y="19897"/>
                  </a:lnTo>
                  <a:lnTo>
                    <a:pt x="101012" y="19679"/>
                  </a:lnTo>
                  <a:lnTo>
                    <a:pt x="101098" y="19452"/>
                  </a:lnTo>
                  <a:lnTo>
                    <a:pt x="101176" y="19226"/>
                  </a:lnTo>
                  <a:lnTo>
                    <a:pt x="101246" y="19000"/>
                  </a:lnTo>
                  <a:lnTo>
                    <a:pt x="101059" y="19257"/>
                  </a:lnTo>
                  <a:lnTo>
                    <a:pt x="100880" y="19523"/>
                  </a:lnTo>
                  <a:lnTo>
                    <a:pt x="100708" y="19788"/>
                  </a:lnTo>
                  <a:lnTo>
                    <a:pt x="100536" y="20053"/>
                  </a:lnTo>
                  <a:lnTo>
                    <a:pt x="100380" y="20326"/>
                  </a:lnTo>
                  <a:lnTo>
                    <a:pt x="100224" y="20607"/>
                  </a:lnTo>
                  <a:lnTo>
                    <a:pt x="99928" y="21161"/>
                  </a:lnTo>
                  <a:lnTo>
                    <a:pt x="99639" y="21722"/>
                  </a:lnTo>
                  <a:lnTo>
                    <a:pt x="99351" y="22291"/>
                  </a:lnTo>
                  <a:lnTo>
                    <a:pt x="99054" y="22853"/>
                  </a:lnTo>
                  <a:lnTo>
                    <a:pt x="98906" y="23134"/>
                  </a:lnTo>
                  <a:lnTo>
                    <a:pt x="98750" y="23407"/>
                  </a:lnTo>
                  <a:lnTo>
                    <a:pt x="98852" y="23149"/>
                  </a:lnTo>
                  <a:lnTo>
                    <a:pt x="98953" y="22892"/>
                  </a:lnTo>
                  <a:lnTo>
                    <a:pt x="99070" y="22635"/>
                  </a:lnTo>
                  <a:lnTo>
                    <a:pt x="99179" y="22385"/>
                  </a:lnTo>
                  <a:lnTo>
                    <a:pt x="99421" y="21886"/>
                  </a:lnTo>
                  <a:lnTo>
                    <a:pt x="99663" y="21387"/>
                  </a:lnTo>
                  <a:lnTo>
                    <a:pt x="99905" y="20880"/>
                  </a:lnTo>
                  <a:lnTo>
                    <a:pt x="100131" y="20381"/>
                  </a:lnTo>
                  <a:lnTo>
                    <a:pt x="100240" y="20123"/>
                  </a:lnTo>
                  <a:lnTo>
                    <a:pt x="100341" y="19866"/>
                  </a:lnTo>
                  <a:lnTo>
                    <a:pt x="100435" y="19601"/>
                  </a:lnTo>
                  <a:lnTo>
                    <a:pt x="100521" y="19343"/>
                  </a:lnTo>
                  <a:lnTo>
                    <a:pt x="100357" y="19257"/>
                  </a:lnTo>
                  <a:lnTo>
                    <a:pt x="99327" y="20934"/>
                  </a:lnTo>
                  <a:lnTo>
                    <a:pt x="99187" y="20841"/>
                  </a:lnTo>
                  <a:lnTo>
                    <a:pt x="99312" y="20459"/>
                  </a:lnTo>
                  <a:lnTo>
                    <a:pt x="99382" y="20279"/>
                  </a:lnTo>
                  <a:lnTo>
                    <a:pt x="99444" y="20092"/>
                  </a:lnTo>
                  <a:lnTo>
                    <a:pt x="99522" y="19913"/>
                  </a:lnTo>
                  <a:lnTo>
                    <a:pt x="99600" y="19741"/>
                  </a:lnTo>
                  <a:lnTo>
                    <a:pt x="99694" y="19569"/>
                  </a:lnTo>
                  <a:lnTo>
                    <a:pt x="99788" y="19413"/>
                  </a:lnTo>
                  <a:lnTo>
                    <a:pt x="99897" y="19257"/>
                  </a:lnTo>
                  <a:lnTo>
                    <a:pt x="100022" y="19109"/>
                  </a:lnTo>
                  <a:lnTo>
                    <a:pt x="100154" y="18977"/>
                  </a:lnTo>
                  <a:lnTo>
                    <a:pt x="100232" y="18914"/>
                  </a:lnTo>
                  <a:lnTo>
                    <a:pt x="100310" y="18852"/>
                  </a:lnTo>
                  <a:lnTo>
                    <a:pt x="100388" y="18797"/>
                  </a:lnTo>
                  <a:lnTo>
                    <a:pt x="100474" y="18743"/>
                  </a:lnTo>
                  <a:lnTo>
                    <a:pt x="100560" y="18688"/>
                  </a:lnTo>
                  <a:lnTo>
                    <a:pt x="100661" y="18641"/>
                  </a:lnTo>
                  <a:lnTo>
                    <a:pt x="100755" y="18595"/>
                  </a:lnTo>
                  <a:lnTo>
                    <a:pt x="100864" y="18556"/>
                  </a:lnTo>
                  <a:lnTo>
                    <a:pt x="100973" y="18517"/>
                  </a:lnTo>
                  <a:lnTo>
                    <a:pt x="101090" y="18478"/>
                  </a:lnTo>
                  <a:lnTo>
                    <a:pt x="102089" y="18197"/>
                  </a:lnTo>
                  <a:lnTo>
                    <a:pt x="102595" y="18064"/>
                  </a:lnTo>
                  <a:lnTo>
                    <a:pt x="103095" y="17932"/>
                  </a:lnTo>
                  <a:lnTo>
                    <a:pt x="103602" y="17815"/>
                  </a:lnTo>
                  <a:lnTo>
                    <a:pt x="104116" y="17713"/>
                  </a:lnTo>
                  <a:lnTo>
                    <a:pt x="104366" y="17666"/>
                  </a:lnTo>
                  <a:lnTo>
                    <a:pt x="104623" y="17627"/>
                  </a:lnTo>
                  <a:lnTo>
                    <a:pt x="104889" y="17596"/>
                  </a:lnTo>
                  <a:lnTo>
                    <a:pt x="105146" y="17573"/>
                  </a:lnTo>
                  <a:lnTo>
                    <a:pt x="105255" y="17565"/>
                  </a:lnTo>
                  <a:lnTo>
                    <a:pt x="105645" y="17565"/>
                  </a:lnTo>
                  <a:lnTo>
                    <a:pt x="105357" y="18368"/>
                  </a:lnTo>
                  <a:lnTo>
                    <a:pt x="105575" y="18134"/>
                  </a:lnTo>
                  <a:lnTo>
                    <a:pt x="105684" y="18017"/>
                  </a:lnTo>
                  <a:lnTo>
                    <a:pt x="105785" y="17893"/>
                  </a:lnTo>
                  <a:lnTo>
                    <a:pt x="105863" y="17807"/>
                  </a:lnTo>
                  <a:lnTo>
                    <a:pt x="105949" y="17729"/>
                  </a:lnTo>
                  <a:lnTo>
                    <a:pt x="106035" y="17666"/>
                  </a:lnTo>
                  <a:lnTo>
                    <a:pt x="106129" y="17620"/>
                  </a:lnTo>
                  <a:lnTo>
                    <a:pt x="106175" y="17604"/>
                  </a:lnTo>
                  <a:lnTo>
                    <a:pt x="106230" y="17588"/>
                  </a:lnTo>
                  <a:lnTo>
                    <a:pt x="106285" y="17581"/>
                  </a:lnTo>
                  <a:lnTo>
                    <a:pt x="106402" y="17581"/>
                  </a:lnTo>
                  <a:lnTo>
                    <a:pt x="106464" y="17588"/>
                  </a:lnTo>
                  <a:lnTo>
                    <a:pt x="106526" y="17604"/>
                  </a:lnTo>
                  <a:lnTo>
                    <a:pt x="106597" y="17627"/>
                  </a:lnTo>
                  <a:lnTo>
                    <a:pt x="106417" y="18228"/>
                  </a:lnTo>
                  <a:lnTo>
                    <a:pt x="106519" y="18119"/>
                  </a:lnTo>
                  <a:lnTo>
                    <a:pt x="106612" y="18002"/>
                  </a:lnTo>
                  <a:lnTo>
                    <a:pt x="106714" y="17893"/>
                  </a:lnTo>
                  <a:lnTo>
                    <a:pt x="106768" y="17846"/>
                  </a:lnTo>
                  <a:lnTo>
                    <a:pt x="106831" y="17807"/>
                  </a:lnTo>
                  <a:lnTo>
                    <a:pt x="106909" y="17760"/>
                  </a:lnTo>
                  <a:lnTo>
                    <a:pt x="107002" y="17721"/>
                  </a:lnTo>
                  <a:lnTo>
                    <a:pt x="107197" y="17635"/>
                  </a:lnTo>
                  <a:lnTo>
                    <a:pt x="107431" y="17557"/>
                  </a:lnTo>
                  <a:lnTo>
                    <a:pt x="107704" y="17448"/>
                  </a:lnTo>
                  <a:close/>
                  <a:moveTo>
                    <a:pt x="31768" y="13657"/>
                  </a:moveTo>
                  <a:lnTo>
                    <a:pt x="32166" y="13673"/>
                  </a:lnTo>
                  <a:lnTo>
                    <a:pt x="32556" y="13689"/>
                  </a:lnTo>
                  <a:lnTo>
                    <a:pt x="32922" y="13712"/>
                  </a:lnTo>
                  <a:lnTo>
                    <a:pt x="33266" y="13743"/>
                  </a:lnTo>
                  <a:lnTo>
                    <a:pt x="33570" y="13782"/>
                  </a:lnTo>
                  <a:lnTo>
                    <a:pt x="33835" y="13821"/>
                  </a:lnTo>
                  <a:lnTo>
                    <a:pt x="33944" y="13852"/>
                  </a:lnTo>
                  <a:lnTo>
                    <a:pt x="34045" y="13876"/>
                  </a:lnTo>
                  <a:lnTo>
                    <a:pt x="30996" y="23617"/>
                  </a:lnTo>
                  <a:lnTo>
                    <a:pt x="30824" y="23610"/>
                  </a:lnTo>
                  <a:lnTo>
                    <a:pt x="28882" y="13868"/>
                  </a:lnTo>
                  <a:lnTo>
                    <a:pt x="28960" y="13845"/>
                  </a:lnTo>
                  <a:lnTo>
                    <a:pt x="29046" y="13821"/>
                  </a:lnTo>
                  <a:lnTo>
                    <a:pt x="29264" y="13774"/>
                  </a:lnTo>
                  <a:lnTo>
                    <a:pt x="29537" y="13743"/>
                  </a:lnTo>
                  <a:lnTo>
                    <a:pt x="29849" y="13712"/>
                  </a:lnTo>
                  <a:lnTo>
                    <a:pt x="30192" y="13689"/>
                  </a:lnTo>
                  <a:lnTo>
                    <a:pt x="30567" y="13673"/>
                  </a:lnTo>
                  <a:lnTo>
                    <a:pt x="30957" y="13657"/>
                  </a:lnTo>
                  <a:close/>
                  <a:moveTo>
                    <a:pt x="7527" y="14422"/>
                  </a:moveTo>
                  <a:lnTo>
                    <a:pt x="7394" y="15022"/>
                  </a:lnTo>
                  <a:lnTo>
                    <a:pt x="7270" y="15615"/>
                  </a:lnTo>
                  <a:lnTo>
                    <a:pt x="7160" y="16216"/>
                  </a:lnTo>
                  <a:lnTo>
                    <a:pt x="7059" y="16816"/>
                  </a:lnTo>
                  <a:lnTo>
                    <a:pt x="6973" y="17409"/>
                  </a:lnTo>
                  <a:lnTo>
                    <a:pt x="6903" y="18010"/>
                  </a:lnTo>
                  <a:lnTo>
                    <a:pt x="6833" y="18610"/>
                  </a:lnTo>
                  <a:lnTo>
                    <a:pt x="6778" y="19211"/>
                  </a:lnTo>
                  <a:lnTo>
                    <a:pt x="6732" y="19803"/>
                  </a:lnTo>
                  <a:lnTo>
                    <a:pt x="6693" y="20404"/>
                  </a:lnTo>
                  <a:lnTo>
                    <a:pt x="6661" y="21005"/>
                  </a:lnTo>
                  <a:lnTo>
                    <a:pt x="6630" y="21605"/>
                  </a:lnTo>
                  <a:lnTo>
                    <a:pt x="6591" y="22806"/>
                  </a:lnTo>
                  <a:lnTo>
                    <a:pt x="6568" y="24007"/>
                  </a:lnTo>
                  <a:lnTo>
                    <a:pt x="6334" y="24007"/>
                  </a:lnTo>
                  <a:lnTo>
                    <a:pt x="6303" y="23836"/>
                  </a:lnTo>
                  <a:lnTo>
                    <a:pt x="6264" y="23656"/>
                  </a:lnTo>
                  <a:lnTo>
                    <a:pt x="6240" y="23485"/>
                  </a:lnTo>
                  <a:lnTo>
                    <a:pt x="6232" y="23391"/>
                  </a:lnTo>
                  <a:lnTo>
                    <a:pt x="6232" y="23305"/>
                  </a:lnTo>
                  <a:lnTo>
                    <a:pt x="6264" y="19780"/>
                  </a:lnTo>
                  <a:lnTo>
                    <a:pt x="6295" y="18017"/>
                  </a:lnTo>
                  <a:lnTo>
                    <a:pt x="6326" y="16255"/>
                  </a:lnTo>
                  <a:lnTo>
                    <a:pt x="6334" y="16122"/>
                  </a:lnTo>
                  <a:lnTo>
                    <a:pt x="6342" y="15997"/>
                  </a:lnTo>
                  <a:lnTo>
                    <a:pt x="6357" y="15865"/>
                  </a:lnTo>
                  <a:lnTo>
                    <a:pt x="6388" y="15740"/>
                  </a:lnTo>
                  <a:lnTo>
                    <a:pt x="6420" y="15623"/>
                  </a:lnTo>
                  <a:lnTo>
                    <a:pt x="6459" y="15498"/>
                  </a:lnTo>
                  <a:lnTo>
                    <a:pt x="6498" y="15389"/>
                  </a:lnTo>
                  <a:lnTo>
                    <a:pt x="6552" y="15272"/>
                  </a:lnTo>
                  <a:lnTo>
                    <a:pt x="6615" y="15163"/>
                  </a:lnTo>
                  <a:lnTo>
                    <a:pt x="6677" y="15061"/>
                  </a:lnTo>
                  <a:lnTo>
                    <a:pt x="6755" y="14960"/>
                  </a:lnTo>
                  <a:lnTo>
                    <a:pt x="6833" y="14859"/>
                  </a:lnTo>
                  <a:lnTo>
                    <a:pt x="6927" y="14765"/>
                  </a:lnTo>
                  <a:lnTo>
                    <a:pt x="7020" y="14679"/>
                  </a:lnTo>
                  <a:lnTo>
                    <a:pt x="7121" y="14593"/>
                  </a:lnTo>
                  <a:lnTo>
                    <a:pt x="7238" y="14515"/>
                  </a:lnTo>
                  <a:lnTo>
                    <a:pt x="7285" y="14492"/>
                  </a:lnTo>
                  <a:lnTo>
                    <a:pt x="7348" y="14469"/>
                  </a:lnTo>
                  <a:lnTo>
                    <a:pt x="7527" y="14422"/>
                  </a:lnTo>
                  <a:close/>
                  <a:moveTo>
                    <a:pt x="35184" y="13735"/>
                  </a:moveTo>
                  <a:lnTo>
                    <a:pt x="36003" y="13759"/>
                  </a:lnTo>
                  <a:lnTo>
                    <a:pt x="36830" y="13790"/>
                  </a:lnTo>
                  <a:lnTo>
                    <a:pt x="38593" y="13860"/>
                  </a:lnTo>
                  <a:lnTo>
                    <a:pt x="38117" y="14734"/>
                  </a:lnTo>
                  <a:lnTo>
                    <a:pt x="33445" y="23220"/>
                  </a:lnTo>
                  <a:lnTo>
                    <a:pt x="33343" y="23391"/>
                  </a:lnTo>
                  <a:lnTo>
                    <a:pt x="33258" y="23547"/>
                  </a:lnTo>
                  <a:lnTo>
                    <a:pt x="33172" y="23680"/>
                  </a:lnTo>
                  <a:lnTo>
                    <a:pt x="33086" y="23797"/>
                  </a:lnTo>
                  <a:lnTo>
                    <a:pt x="33000" y="23890"/>
                  </a:lnTo>
                  <a:lnTo>
                    <a:pt x="32915" y="23968"/>
                  </a:lnTo>
                  <a:lnTo>
                    <a:pt x="32829" y="24031"/>
                  </a:lnTo>
                  <a:lnTo>
                    <a:pt x="32735" y="24078"/>
                  </a:lnTo>
                  <a:lnTo>
                    <a:pt x="32634" y="24109"/>
                  </a:lnTo>
                  <a:lnTo>
                    <a:pt x="32517" y="24117"/>
                  </a:lnTo>
                  <a:lnTo>
                    <a:pt x="32392" y="24117"/>
                  </a:lnTo>
                  <a:lnTo>
                    <a:pt x="32252" y="24109"/>
                  </a:lnTo>
                  <a:lnTo>
                    <a:pt x="32103" y="24078"/>
                  </a:lnTo>
                  <a:lnTo>
                    <a:pt x="31932" y="24046"/>
                  </a:lnTo>
                  <a:lnTo>
                    <a:pt x="31737" y="23992"/>
                  </a:lnTo>
                  <a:lnTo>
                    <a:pt x="31518" y="23937"/>
                  </a:lnTo>
                  <a:lnTo>
                    <a:pt x="31589" y="23617"/>
                  </a:lnTo>
                  <a:lnTo>
                    <a:pt x="31628" y="23461"/>
                  </a:lnTo>
                  <a:lnTo>
                    <a:pt x="31667" y="23305"/>
                  </a:lnTo>
                  <a:lnTo>
                    <a:pt x="34404" y="14336"/>
                  </a:lnTo>
                  <a:lnTo>
                    <a:pt x="34467" y="14141"/>
                  </a:lnTo>
                  <a:lnTo>
                    <a:pt x="34521" y="13993"/>
                  </a:lnTo>
                  <a:lnTo>
                    <a:pt x="34552" y="13930"/>
                  </a:lnTo>
                  <a:lnTo>
                    <a:pt x="34576" y="13884"/>
                  </a:lnTo>
                  <a:lnTo>
                    <a:pt x="34607" y="13845"/>
                  </a:lnTo>
                  <a:lnTo>
                    <a:pt x="34646" y="13813"/>
                  </a:lnTo>
                  <a:lnTo>
                    <a:pt x="34685" y="13782"/>
                  </a:lnTo>
                  <a:lnTo>
                    <a:pt x="34732" y="13767"/>
                  </a:lnTo>
                  <a:lnTo>
                    <a:pt x="34779" y="13751"/>
                  </a:lnTo>
                  <a:lnTo>
                    <a:pt x="34841" y="13743"/>
                  </a:lnTo>
                  <a:lnTo>
                    <a:pt x="34989" y="13735"/>
                  </a:lnTo>
                  <a:close/>
                  <a:moveTo>
                    <a:pt x="158627" y="21909"/>
                  </a:moveTo>
                  <a:lnTo>
                    <a:pt x="158658" y="22050"/>
                  </a:lnTo>
                  <a:lnTo>
                    <a:pt x="158674" y="22198"/>
                  </a:lnTo>
                  <a:lnTo>
                    <a:pt x="158690" y="22346"/>
                  </a:lnTo>
                  <a:lnTo>
                    <a:pt x="158705" y="22494"/>
                  </a:lnTo>
                  <a:lnTo>
                    <a:pt x="158713" y="22783"/>
                  </a:lnTo>
                  <a:lnTo>
                    <a:pt x="158705" y="23071"/>
                  </a:lnTo>
                  <a:lnTo>
                    <a:pt x="158697" y="23352"/>
                  </a:lnTo>
                  <a:lnTo>
                    <a:pt x="158682" y="23641"/>
                  </a:lnTo>
                  <a:lnTo>
                    <a:pt x="158666" y="23922"/>
                  </a:lnTo>
                  <a:lnTo>
                    <a:pt x="158658" y="24210"/>
                  </a:lnTo>
                  <a:lnTo>
                    <a:pt x="158534" y="24023"/>
                  </a:lnTo>
                  <a:lnTo>
                    <a:pt x="158424" y="23836"/>
                  </a:lnTo>
                  <a:lnTo>
                    <a:pt x="158331" y="23641"/>
                  </a:lnTo>
                  <a:lnTo>
                    <a:pt x="158253" y="23446"/>
                  </a:lnTo>
                  <a:lnTo>
                    <a:pt x="158222" y="23344"/>
                  </a:lnTo>
                  <a:lnTo>
                    <a:pt x="158190" y="23243"/>
                  </a:lnTo>
                  <a:lnTo>
                    <a:pt x="158167" y="23142"/>
                  </a:lnTo>
                  <a:lnTo>
                    <a:pt x="158151" y="23032"/>
                  </a:lnTo>
                  <a:lnTo>
                    <a:pt x="158136" y="22923"/>
                  </a:lnTo>
                  <a:lnTo>
                    <a:pt x="158128" y="22814"/>
                  </a:lnTo>
                  <a:lnTo>
                    <a:pt x="158120" y="22705"/>
                  </a:lnTo>
                  <a:lnTo>
                    <a:pt x="158120" y="22596"/>
                  </a:lnTo>
                  <a:lnTo>
                    <a:pt x="158119" y="22592"/>
                  </a:lnTo>
                  <a:lnTo>
                    <a:pt x="158627" y="21909"/>
                  </a:lnTo>
                  <a:close/>
                  <a:moveTo>
                    <a:pt x="73612" y="23984"/>
                  </a:moveTo>
                  <a:lnTo>
                    <a:pt x="73129" y="24429"/>
                  </a:lnTo>
                  <a:lnTo>
                    <a:pt x="73129" y="24288"/>
                  </a:lnTo>
                  <a:lnTo>
                    <a:pt x="73129" y="24179"/>
                  </a:lnTo>
                  <a:lnTo>
                    <a:pt x="73137" y="24132"/>
                  </a:lnTo>
                  <a:lnTo>
                    <a:pt x="73144" y="24101"/>
                  </a:lnTo>
                  <a:lnTo>
                    <a:pt x="73160" y="24070"/>
                  </a:lnTo>
                  <a:lnTo>
                    <a:pt x="73183" y="24046"/>
                  </a:lnTo>
                  <a:lnTo>
                    <a:pt x="73207" y="24031"/>
                  </a:lnTo>
                  <a:lnTo>
                    <a:pt x="73238" y="24015"/>
                  </a:lnTo>
                  <a:lnTo>
                    <a:pt x="73277" y="24000"/>
                  </a:lnTo>
                  <a:lnTo>
                    <a:pt x="73324" y="23992"/>
                  </a:lnTo>
                  <a:lnTo>
                    <a:pt x="73449" y="23984"/>
                  </a:lnTo>
                  <a:close/>
                  <a:moveTo>
                    <a:pt x="76701" y="23844"/>
                  </a:moveTo>
                  <a:lnTo>
                    <a:pt x="76795" y="23851"/>
                  </a:lnTo>
                  <a:lnTo>
                    <a:pt x="76896" y="23867"/>
                  </a:lnTo>
                  <a:lnTo>
                    <a:pt x="76210" y="24444"/>
                  </a:lnTo>
                  <a:lnTo>
                    <a:pt x="76100" y="24312"/>
                  </a:lnTo>
                  <a:lnTo>
                    <a:pt x="76147" y="24210"/>
                  </a:lnTo>
                  <a:lnTo>
                    <a:pt x="76194" y="24109"/>
                  </a:lnTo>
                  <a:lnTo>
                    <a:pt x="76256" y="24023"/>
                  </a:lnTo>
                  <a:lnTo>
                    <a:pt x="76288" y="23984"/>
                  </a:lnTo>
                  <a:lnTo>
                    <a:pt x="76327" y="23945"/>
                  </a:lnTo>
                  <a:lnTo>
                    <a:pt x="76373" y="23914"/>
                  </a:lnTo>
                  <a:lnTo>
                    <a:pt x="76420" y="23883"/>
                  </a:lnTo>
                  <a:lnTo>
                    <a:pt x="76483" y="23867"/>
                  </a:lnTo>
                  <a:lnTo>
                    <a:pt x="76545" y="23851"/>
                  </a:lnTo>
                  <a:lnTo>
                    <a:pt x="76615" y="23844"/>
                  </a:lnTo>
                  <a:close/>
                  <a:moveTo>
                    <a:pt x="39841" y="13782"/>
                  </a:moveTo>
                  <a:lnTo>
                    <a:pt x="39942" y="13790"/>
                  </a:lnTo>
                  <a:lnTo>
                    <a:pt x="40847" y="13852"/>
                  </a:lnTo>
                  <a:lnTo>
                    <a:pt x="41767" y="13899"/>
                  </a:lnTo>
                  <a:lnTo>
                    <a:pt x="43740" y="14001"/>
                  </a:lnTo>
                  <a:lnTo>
                    <a:pt x="43397" y="14414"/>
                  </a:lnTo>
                  <a:lnTo>
                    <a:pt x="43132" y="14726"/>
                  </a:lnTo>
                  <a:lnTo>
                    <a:pt x="35746" y="23165"/>
                  </a:lnTo>
                  <a:lnTo>
                    <a:pt x="35449" y="23516"/>
                  </a:lnTo>
                  <a:lnTo>
                    <a:pt x="35169" y="23867"/>
                  </a:lnTo>
                  <a:lnTo>
                    <a:pt x="34974" y="24117"/>
                  </a:lnTo>
                  <a:lnTo>
                    <a:pt x="34896" y="24210"/>
                  </a:lnTo>
                  <a:lnTo>
                    <a:pt x="34818" y="24296"/>
                  </a:lnTo>
                  <a:lnTo>
                    <a:pt x="34747" y="24358"/>
                  </a:lnTo>
                  <a:lnTo>
                    <a:pt x="34677" y="24413"/>
                  </a:lnTo>
                  <a:lnTo>
                    <a:pt x="34607" y="24444"/>
                  </a:lnTo>
                  <a:lnTo>
                    <a:pt x="34537" y="24468"/>
                  </a:lnTo>
                  <a:lnTo>
                    <a:pt x="34467" y="24475"/>
                  </a:lnTo>
                  <a:lnTo>
                    <a:pt x="34381" y="24468"/>
                  </a:lnTo>
                  <a:lnTo>
                    <a:pt x="34287" y="24444"/>
                  </a:lnTo>
                  <a:lnTo>
                    <a:pt x="34186" y="24413"/>
                  </a:lnTo>
                  <a:lnTo>
                    <a:pt x="34069" y="24366"/>
                  </a:lnTo>
                  <a:lnTo>
                    <a:pt x="33936" y="24304"/>
                  </a:lnTo>
                  <a:lnTo>
                    <a:pt x="33616" y="24156"/>
                  </a:lnTo>
                  <a:lnTo>
                    <a:pt x="33733" y="23875"/>
                  </a:lnTo>
                  <a:lnTo>
                    <a:pt x="33788" y="23750"/>
                  </a:lnTo>
                  <a:lnTo>
                    <a:pt x="33850" y="23633"/>
                  </a:lnTo>
                  <a:lnTo>
                    <a:pt x="36346" y="19047"/>
                  </a:lnTo>
                  <a:lnTo>
                    <a:pt x="37594" y="16746"/>
                  </a:lnTo>
                  <a:lnTo>
                    <a:pt x="38827" y="14445"/>
                  </a:lnTo>
                  <a:lnTo>
                    <a:pt x="38928" y="14281"/>
                  </a:lnTo>
                  <a:lnTo>
                    <a:pt x="38983" y="14203"/>
                  </a:lnTo>
                  <a:lnTo>
                    <a:pt x="39029" y="14133"/>
                  </a:lnTo>
                  <a:lnTo>
                    <a:pt x="39092" y="14071"/>
                  </a:lnTo>
                  <a:lnTo>
                    <a:pt x="39146" y="14016"/>
                  </a:lnTo>
                  <a:lnTo>
                    <a:pt x="39209" y="13962"/>
                  </a:lnTo>
                  <a:lnTo>
                    <a:pt x="39271" y="13915"/>
                  </a:lnTo>
                  <a:lnTo>
                    <a:pt x="39341" y="13884"/>
                  </a:lnTo>
                  <a:lnTo>
                    <a:pt x="39412" y="13845"/>
                  </a:lnTo>
                  <a:lnTo>
                    <a:pt x="39490" y="13821"/>
                  </a:lnTo>
                  <a:lnTo>
                    <a:pt x="39568" y="13806"/>
                  </a:lnTo>
                  <a:lnTo>
                    <a:pt x="39653" y="13790"/>
                  </a:lnTo>
                  <a:lnTo>
                    <a:pt x="39747" y="13782"/>
                  </a:lnTo>
                  <a:close/>
                  <a:moveTo>
                    <a:pt x="55128" y="19507"/>
                  </a:moveTo>
                  <a:lnTo>
                    <a:pt x="55159" y="19725"/>
                  </a:lnTo>
                  <a:lnTo>
                    <a:pt x="55198" y="19952"/>
                  </a:lnTo>
                  <a:lnTo>
                    <a:pt x="55213" y="20061"/>
                  </a:lnTo>
                  <a:lnTo>
                    <a:pt x="55229" y="20170"/>
                  </a:lnTo>
                  <a:lnTo>
                    <a:pt x="55229" y="20271"/>
                  </a:lnTo>
                  <a:lnTo>
                    <a:pt x="55213" y="20381"/>
                  </a:lnTo>
                  <a:lnTo>
                    <a:pt x="55042" y="21348"/>
                  </a:lnTo>
                  <a:lnTo>
                    <a:pt x="54855" y="22315"/>
                  </a:lnTo>
                  <a:lnTo>
                    <a:pt x="54472" y="24249"/>
                  </a:lnTo>
                  <a:lnTo>
                    <a:pt x="54457" y="24296"/>
                  </a:lnTo>
                  <a:lnTo>
                    <a:pt x="54426" y="24343"/>
                  </a:lnTo>
                  <a:lnTo>
                    <a:pt x="54379" y="24405"/>
                  </a:lnTo>
                  <a:lnTo>
                    <a:pt x="54316" y="24475"/>
                  </a:lnTo>
                  <a:lnTo>
                    <a:pt x="54254" y="24382"/>
                  </a:lnTo>
                  <a:lnTo>
                    <a:pt x="54207" y="24296"/>
                  </a:lnTo>
                  <a:lnTo>
                    <a:pt x="54184" y="24202"/>
                  </a:lnTo>
                  <a:lnTo>
                    <a:pt x="54168" y="24109"/>
                  </a:lnTo>
                  <a:lnTo>
                    <a:pt x="54160" y="24023"/>
                  </a:lnTo>
                  <a:lnTo>
                    <a:pt x="54168" y="23929"/>
                  </a:lnTo>
                  <a:lnTo>
                    <a:pt x="54192" y="23758"/>
                  </a:lnTo>
                  <a:lnTo>
                    <a:pt x="54535" y="21816"/>
                  </a:lnTo>
                  <a:lnTo>
                    <a:pt x="54878" y="19874"/>
                  </a:lnTo>
                  <a:lnTo>
                    <a:pt x="54956" y="19515"/>
                  </a:lnTo>
                  <a:lnTo>
                    <a:pt x="55128" y="19507"/>
                  </a:lnTo>
                  <a:close/>
                  <a:moveTo>
                    <a:pt x="26815" y="7043"/>
                  </a:moveTo>
                  <a:lnTo>
                    <a:pt x="26917" y="7433"/>
                  </a:lnTo>
                  <a:lnTo>
                    <a:pt x="27010" y="7823"/>
                  </a:lnTo>
                  <a:lnTo>
                    <a:pt x="27182" y="8603"/>
                  </a:lnTo>
                  <a:lnTo>
                    <a:pt x="27346" y="9375"/>
                  </a:lnTo>
                  <a:lnTo>
                    <a:pt x="27494" y="10155"/>
                  </a:lnTo>
                  <a:lnTo>
                    <a:pt x="27790" y="11715"/>
                  </a:lnTo>
                  <a:lnTo>
                    <a:pt x="27946" y="12495"/>
                  </a:lnTo>
                  <a:lnTo>
                    <a:pt x="28110" y="13275"/>
                  </a:lnTo>
                  <a:lnTo>
                    <a:pt x="26839" y="13462"/>
                  </a:lnTo>
                  <a:lnTo>
                    <a:pt x="26839" y="13618"/>
                  </a:lnTo>
                  <a:lnTo>
                    <a:pt x="28211" y="13782"/>
                  </a:lnTo>
                  <a:lnTo>
                    <a:pt x="28586" y="15405"/>
                  </a:lnTo>
                  <a:lnTo>
                    <a:pt x="28765" y="16216"/>
                  </a:lnTo>
                  <a:lnTo>
                    <a:pt x="28937" y="17027"/>
                  </a:lnTo>
                  <a:lnTo>
                    <a:pt x="29264" y="18680"/>
                  </a:lnTo>
                  <a:lnTo>
                    <a:pt x="29592" y="20334"/>
                  </a:lnTo>
                  <a:lnTo>
                    <a:pt x="30239" y="23649"/>
                  </a:lnTo>
                  <a:lnTo>
                    <a:pt x="30278" y="23797"/>
                  </a:lnTo>
                  <a:lnTo>
                    <a:pt x="30309" y="23953"/>
                  </a:lnTo>
                  <a:lnTo>
                    <a:pt x="30317" y="24023"/>
                  </a:lnTo>
                  <a:lnTo>
                    <a:pt x="30325" y="24101"/>
                  </a:lnTo>
                  <a:lnTo>
                    <a:pt x="30317" y="24171"/>
                  </a:lnTo>
                  <a:lnTo>
                    <a:pt x="30309" y="24241"/>
                  </a:lnTo>
                  <a:lnTo>
                    <a:pt x="30286" y="24304"/>
                  </a:lnTo>
                  <a:lnTo>
                    <a:pt x="30247" y="24358"/>
                  </a:lnTo>
                  <a:lnTo>
                    <a:pt x="30208" y="24421"/>
                  </a:lnTo>
                  <a:lnTo>
                    <a:pt x="30161" y="24475"/>
                  </a:lnTo>
                  <a:lnTo>
                    <a:pt x="30107" y="24530"/>
                  </a:lnTo>
                  <a:lnTo>
                    <a:pt x="30052" y="24577"/>
                  </a:lnTo>
                  <a:lnTo>
                    <a:pt x="29990" y="24616"/>
                  </a:lnTo>
                  <a:lnTo>
                    <a:pt x="29927" y="24655"/>
                  </a:lnTo>
                  <a:lnTo>
                    <a:pt x="29896" y="24663"/>
                  </a:lnTo>
                  <a:lnTo>
                    <a:pt x="29857" y="24655"/>
                  </a:lnTo>
                  <a:lnTo>
                    <a:pt x="29810" y="24639"/>
                  </a:lnTo>
                  <a:lnTo>
                    <a:pt x="29756" y="24608"/>
                  </a:lnTo>
                  <a:lnTo>
                    <a:pt x="29654" y="24546"/>
                  </a:lnTo>
                  <a:lnTo>
                    <a:pt x="29561" y="24483"/>
                  </a:lnTo>
                  <a:lnTo>
                    <a:pt x="29530" y="24460"/>
                  </a:lnTo>
                  <a:lnTo>
                    <a:pt x="29506" y="24429"/>
                  </a:lnTo>
                  <a:lnTo>
                    <a:pt x="29459" y="24366"/>
                  </a:lnTo>
                  <a:lnTo>
                    <a:pt x="29381" y="24234"/>
                  </a:lnTo>
                  <a:lnTo>
                    <a:pt x="19975" y="9633"/>
                  </a:lnTo>
                  <a:lnTo>
                    <a:pt x="19952" y="9578"/>
                  </a:lnTo>
                  <a:lnTo>
                    <a:pt x="19928" y="9524"/>
                  </a:lnTo>
                  <a:lnTo>
                    <a:pt x="19858" y="9352"/>
                  </a:lnTo>
                  <a:lnTo>
                    <a:pt x="20053" y="9219"/>
                  </a:lnTo>
                  <a:lnTo>
                    <a:pt x="20248" y="9095"/>
                  </a:lnTo>
                  <a:lnTo>
                    <a:pt x="20451" y="8970"/>
                  </a:lnTo>
                  <a:lnTo>
                    <a:pt x="20646" y="8861"/>
                  </a:lnTo>
                  <a:lnTo>
                    <a:pt x="20849" y="8744"/>
                  </a:lnTo>
                  <a:lnTo>
                    <a:pt x="21051" y="8635"/>
                  </a:lnTo>
                  <a:lnTo>
                    <a:pt x="21262" y="8533"/>
                  </a:lnTo>
                  <a:lnTo>
                    <a:pt x="21465" y="8440"/>
                  </a:lnTo>
                  <a:lnTo>
                    <a:pt x="21886" y="8252"/>
                  </a:lnTo>
                  <a:lnTo>
                    <a:pt x="22307" y="8089"/>
                  </a:lnTo>
                  <a:lnTo>
                    <a:pt x="22736" y="7933"/>
                  </a:lnTo>
                  <a:lnTo>
                    <a:pt x="23165" y="7792"/>
                  </a:lnTo>
                  <a:lnTo>
                    <a:pt x="23610" y="7667"/>
                  </a:lnTo>
                  <a:lnTo>
                    <a:pt x="24054" y="7558"/>
                  </a:lnTo>
                  <a:lnTo>
                    <a:pt x="24499" y="7449"/>
                  </a:lnTo>
                  <a:lnTo>
                    <a:pt x="24959" y="7355"/>
                  </a:lnTo>
                  <a:lnTo>
                    <a:pt x="25411" y="7270"/>
                  </a:lnTo>
                  <a:lnTo>
                    <a:pt x="25879" y="7192"/>
                  </a:lnTo>
                  <a:lnTo>
                    <a:pt x="26340" y="7114"/>
                  </a:lnTo>
                  <a:lnTo>
                    <a:pt x="26815" y="7043"/>
                  </a:lnTo>
                  <a:close/>
                  <a:moveTo>
                    <a:pt x="78706" y="24499"/>
                  </a:moveTo>
                  <a:lnTo>
                    <a:pt x="78784" y="24600"/>
                  </a:lnTo>
                  <a:lnTo>
                    <a:pt x="78479" y="24881"/>
                  </a:lnTo>
                  <a:lnTo>
                    <a:pt x="78355" y="24748"/>
                  </a:lnTo>
                  <a:lnTo>
                    <a:pt x="78706" y="24499"/>
                  </a:lnTo>
                  <a:close/>
                  <a:moveTo>
                    <a:pt x="75500" y="24421"/>
                  </a:moveTo>
                  <a:lnTo>
                    <a:pt x="75508" y="24546"/>
                  </a:lnTo>
                  <a:lnTo>
                    <a:pt x="75500" y="24647"/>
                  </a:lnTo>
                  <a:lnTo>
                    <a:pt x="75484" y="24741"/>
                  </a:lnTo>
                  <a:lnTo>
                    <a:pt x="75445" y="24826"/>
                  </a:lnTo>
                  <a:lnTo>
                    <a:pt x="75422" y="24865"/>
                  </a:lnTo>
                  <a:lnTo>
                    <a:pt x="75399" y="24897"/>
                  </a:lnTo>
                  <a:lnTo>
                    <a:pt x="75367" y="24920"/>
                  </a:lnTo>
                  <a:lnTo>
                    <a:pt x="75336" y="24951"/>
                  </a:lnTo>
                  <a:lnTo>
                    <a:pt x="75297" y="24967"/>
                  </a:lnTo>
                  <a:lnTo>
                    <a:pt x="75250" y="24990"/>
                  </a:lnTo>
                  <a:lnTo>
                    <a:pt x="75204" y="24998"/>
                  </a:lnTo>
                  <a:lnTo>
                    <a:pt x="75157" y="25014"/>
                  </a:lnTo>
                  <a:lnTo>
                    <a:pt x="75024" y="24873"/>
                  </a:lnTo>
                  <a:lnTo>
                    <a:pt x="75500" y="24421"/>
                  </a:lnTo>
                  <a:close/>
                  <a:moveTo>
                    <a:pt x="76685" y="24561"/>
                  </a:moveTo>
                  <a:lnTo>
                    <a:pt x="76787" y="24741"/>
                  </a:lnTo>
                  <a:lnTo>
                    <a:pt x="76147" y="25076"/>
                  </a:lnTo>
                  <a:lnTo>
                    <a:pt x="76054" y="24912"/>
                  </a:lnTo>
                  <a:lnTo>
                    <a:pt x="76685" y="24561"/>
                  </a:lnTo>
                  <a:close/>
                  <a:moveTo>
                    <a:pt x="72396" y="24062"/>
                  </a:moveTo>
                  <a:lnTo>
                    <a:pt x="72349" y="24226"/>
                  </a:lnTo>
                  <a:lnTo>
                    <a:pt x="72302" y="24358"/>
                  </a:lnTo>
                  <a:lnTo>
                    <a:pt x="72271" y="24421"/>
                  </a:lnTo>
                  <a:lnTo>
                    <a:pt x="72240" y="24483"/>
                  </a:lnTo>
                  <a:lnTo>
                    <a:pt x="72201" y="24538"/>
                  </a:lnTo>
                  <a:lnTo>
                    <a:pt x="72162" y="24592"/>
                  </a:lnTo>
                  <a:lnTo>
                    <a:pt x="72107" y="24647"/>
                  </a:lnTo>
                  <a:lnTo>
                    <a:pt x="72053" y="24702"/>
                  </a:lnTo>
                  <a:lnTo>
                    <a:pt x="71912" y="24826"/>
                  </a:lnTo>
                  <a:lnTo>
                    <a:pt x="71725" y="24967"/>
                  </a:lnTo>
                  <a:lnTo>
                    <a:pt x="71483" y="25146"/>
                  </a:lnTo>
                  <a:lnTo>
                    <a:pt x="71678" y="24795"/>
                  </a:lnTo>
                  <a:lnTo>
                    <a:pt x="71764" y="24631"/>
                  </a:lnTo>
                  <a:lnTo>
                    <a:pt x="71865" y="24483"/>
                  </a:lnTo>
                  <a:lnTo>
                    <a:pt x="71912" y="24421"/>
                  </a:lnTo>
                  <a:lnTo>
                    <a:pt x="71967" y="24351"/>
                  </a:lnTo>
                  <a:lnTo>
                    <a:pt x="72029" y="24296"/>
                  </a:lnTo>
                  <a:lnTo>
                    <a:pt x="72092" y="24234"/>
                  </a:lnTo>
                  <a:lnTo>
                    <a:pt x="72162" y="24187"/>
                  </a:lnTo>
                  <a:lnTo>
                    <a:pt x="72232" y="24140"/>
                  </a:lnTo>
                  <a:lnTo>
                    <a:pt x="72310" y="24093"/>
                  </a:lnTo>
                  <a:lnTo>
                    <a:pt x="72396" y="24062"/>
                  </a:lnTo>
                  <a:close/>
                  <a:moveTo>
                    <a:pt x="31947" y="24756"/>
                  </a:moveTo>
                  <a:lnTo>
                    <a:pt x="32033" y="24764"/>
                  </a:lnTo>
                  <a:lnTo>
                    <a:pt x="32119" y="24764"/>
                  </a:lnTo>
                  <a:lnTo>
                    <a:pt x="32205" y="24780"/>
                  </a:lnTo>
                  <a:lnTo>
                    <a:pt x="32291" y="24795"/>
                  </a:lnTo>
                  <a:lnTo>
                    <a:pt x="32462" y="24842"/>
                  </a:lnTo>
                  <a:lnTo>
                    <a:pt x="32400" y="24904"/>
                  </a:lnTo>
                  <a:lnTo>
                    <a:pt x="32330" y="24959"/>
                  </a:lnTo>
                  <a:lnTo>
                    <a:pt x="32252" y="25006"/>
                  </a:lnTo>
                  <a:lnTo>
                    <a:pt x="32181" y="25045"/>
                  </a:lnTo>
                  <a:lnTo>
                    <a:pt x="32103" y="25076"/>
                  </a:lnTo>
                  <a:lnTo>
                    <a:pt x="32025" y="25099"/>
                  </a:lnTo>
                  <a:lnTo>
                    <a:pt x="31947" y="25123"/>
                  </a:lnTo>
                  <a:lnTo>
                    <a:pt x="31862" y="25138"/>
                  </a:lnTo>
                  <a:lnTo>
                    <a:pt x="31690" y="25154"/>
                  </a:lnTo>
                  <a:lnTo>
                    <a:pt x="31511" y="25154"/>
                  </a:lnTo>
                  <a:lnTo>
                    <a:pt x="31128" y="25162"/>
                  </a:lnTo>
                  <a:lnTo>
                    <a:pt x="31206" y="25076"/>
                  </a:lnTo>
                  <a:lnTo>
                    <a:pt x="31292" y="25006"/>
                  </a:lnTo>
                  <a:lnTo>
                    <a:pt x="31370" y="24951"/>
                  </a:lnTo>
                  <a:lnTo>
                    <a:pt x="31448" y="24897"/>
                  </a:lnTo>
                  <a:lnTo>
                    <a:pt x="31534" y="24858"/>
                  </a:lnTo>
                  <a:lnTo>
                    <a:pt x="31612" y="24819"/>
                  </a:lnTo>
                  <a:lnTo>
                    <a:pt x="31698" y="24795"/>
                  </a:lnTo>
                  <a:lnTo>
                    <a:pt x="31776" y="24772"/>
                  </a:lnTo>
                  <a:lnTo>
                    <a:pt x="31862" y="24764"/>
                  </a:lnTo>
                  <a:lnTo>
                    <a:pt x="31947" y="24756"/>
                  </a:lnTo>
                  <a:close/>
                  <a:moveTo>
                    <a:pt x="147334" y="13244"/>
                  </a:moveTo>
                  <a:lnTo>
                    <a:pt x="147427" y="13275"/>
                  </a:lnTo>
                  <a:lnTo>
                    <a:pt x="147529" y="13314"/>
                  </a:lnTo>
                  <a:lnTo>
                    <a:pt x="147747" y="13416"/>
                  </a:lnTo>
                  <a:lnTo>
                    <a:pt x="147997" y="13540"/>
                  </a:lnTo>
                  <a:lnTo>
                    <a:pt x="148254" y="13689"/>
                  </a:lnTo>
                  <a:lnTo>
                    <a:pt x="148527" y="13860"/>
                  </a:lnTo>
                  <a:lnTo>
                    <a:pt x="148808" y="14040"/>
                  </a:lnTo>
                  <a:lnTo>
                    <a:pt x="149088" y="14242"/>
                  </a:lnTo>
                  <a:lnTo>
                    <a:pt x="149377" y="14453"/>
                  </a:lnTo>
                  <a:lnTo>
                    <a:pt x="149650" y="14671"/>
                  </a:lnTo>
                  <a:lnTo>
                    <a:pt x="149923" y="14898"/>
                  </a:lnTo>
                  <a:lnTo>
                    <a:pt x="150188" y="15124"/>
                  </a:lnTo>
                  <a:lnTo>
                    <a:pt x="150430" y="15342"/>
                  </a:lnTo>
                  <a:lnTo>
                    <a:pt x="150648" y="15560"/>
                  </a:lnTo>
                  <a:lnTo>
                    <a:pt x="150843" y="15771"/>
                  </a:lnTo>
                  <a:lnTo>
                    <a:pt x="151015" y="15974"/>
                  </a:lnTo>
                  <a:lnTo>
                    <a:pt x="151085" y="16067"/>
                  </a:lnTo>
                  <a:lnTo>
                    <a:pt x="151148" y="16161"/>
                  </a:lnTo>
                  <a:lnTo>
                    <a:pt x="144799" y="25232"/>
                  </a:lnTo>
                  <a:lnTo>
                    <a:pt x="147334" y="13244"/>
                  </a:lnTo>
                  <a:close/>
                  <a:moveTo>
                    <a:pt x="136188" y="10787"/>
                  </a:moveTo>
                  <a:lnTo>
                    <a:pt x="140018" y="25333"/>
                  </a:lnTo>
                  <a:lnTo>
                    <a:pt x="139947" y="25271"/>
                  </a:lnTo>
                  <a:lnTo>
                    <a:pt x="139838" y="25146"/>
                  </a:lnTo>
                  <a:lnTo>
                    <a:pt x="139503" y="24725"/>
                  </a:lnTo>
                  <a:lnTo>
                    <a:pt x="139019" y="24109"/>
                  </a:lnTo>
                  <a:lnTo>
                    <a:pt x="138419" y="23329"/>
                  </a:lnTo>
                  <a:lnTo>
                    <a:pt x="137725" y="22416"/>
                  </a:lnTo>
                  <a:lnTo>
                    <a:pt x="136952" y="21402"/>
                  </a:lnTo>
                  <a:lnTo>
                    <a:pt x="135314" y="19195"/>
                  </a:lnTo>
                  <a:lnTo>
                    <a:pt x="133669" y="16972"/>
                  </a:lnTo>
                  <a:lnTo>
                    <a:pt x="132912" y="15935"/>
                  </a:lnTo>
                  <a:lnTo>
                    <a:pt x="132226" y="14983"/>
                  </a:lnTo>
                  <a:lnTo>
                    <a:pt x="131633" y="14157"/>
                  </a:lnTo>
                  <a:lnTo>
                    <a:pt x="131157" y="13486"/>
                  </a:lnTo>
                  <a:lnTo>
                    <a:pt x="130830" y="13002"/>
                  </a:lnTo>
                  <a:lnTo>
                    <a:pt x="130728" y="12838"/>
                  </a:lnTo>
                  <a:lnTo>
                    <a:pt x="130674" y="12737"/>
                  </a:lnTo>
                  <a:lnTo>
                    <a:pt x="130752" y="12659"/>
                  </a:lnTo>
                  <a:lnTo>
                    <a:pt x="130845" y="12589"/>
                  </a:lnTo>
                  <a:lnTo>
                    <a:pt x="130947" y="12511"/>
                  </a:lnTo>
                  <a:lnTo>
                    <a:pt x="131064" y="12433"/>
                  </a:lnTo>
                  <a:lnTo>
                    <a:pt x="131321" y="12277"/>
                  </a:lnTo>
                  <a:lnTo>
                    <a:pt x="131610" y="12121"/>
                  </a:lnTo>
                  <a:lnTo>
                    <a:pt x="131937" y="11965"/>
                  </a:lnTo>
                  <a:lnTo>
                    <a:pt x="132288" y="11809"/>
                  </a:lnTo>
                  <a:lnTo>
                    <a:pt x="132655" y="11661"/>
                  </a:lnTo>
                  <a:lnTo>
                    <a:pt x="133045" y="11520"/>
                  </a:lnTo>
                  <a:lnTo>
                    <a:pt x="133443" y="11380"/>
                  </a:lnTo>
                  <a:lnTo>
                    <a:pt x="133848" y="11255"/>
                  </a:lnTo>
                  <a:lnTo>
                    <a:pt x="134262" y="11138"/>
                  </a:lnTo>
                  <a:lnTo>
                    <a:pt x="134667" y="11037"/>
                  </a:lnTo>
                  <a:lnTo>
                    <a:pt x="135065" y="10951"/>
                  </a:lnTo>
                  <a:lnTo>
                    <a:pt x="135455" y="10881"/>
                  </a:lnTo>
                  <a:lnTo>
                    <a:pt x="135829" y="10826"/>
                  </a:lnTo>
                  <a:lnTo>
                    <a:pt x="136188" y="10787"/>
                  </a:lnTo>
                  <a:close/>
                  <a:moveTo>
                    <a:pt x="96941" y="23571"/>
                  </a:moveTo>
                  <a:lnTo>
                    <a:pt x="96894" y="23711"/>
                  </a:lnTo>
                  <a:lnTo>
                    <a:pt x="96847" y="23851"/>
                  </a:lnTo>
                  <a:lnTo>
                    <a:pt x="96800" y="23992"/>
                  </a:lnTo>
                  <a:lnTo>
                    <a:pt x="96738" y="24132"/>
                  </a:lnTo>
                  <a:lnTo>
                    <a:pt x="96676" y="24273"/>
                  </a:lnTo>
                  <a:lnTo>
                    <a:pt x="96605" y="24405"/>
                  </a:lnTo>
                  <a:lnTo>
                    <a:pt x="96535" y="24546"/>
                  </a:lnTo>
                  <a:lnTo>
                    <a:pt x="96457" y="24678"/>
                  </a:lnTo>
                  <a:lnTo>
                    <a:pt x="96379" y="24811"/>
                  </a:lnTo>
                  <a:lnTo>
                    <a:pt x="96293" y="24936"/>
                  </a:lnTo>
                  <a:lnTo>
                    <a:pt x="96208" y="25060"/>
                  </a:lnTo>
                  <a:lnTo>
                    <a:pt x="96114" y="25177"/>
                  </a:lnTo>
                  <a:lnTo>
                    <a:pt x="96028" y="25287"/>
                  </a:lnTo>
                  <a:lnTo>
                    <a:pt x="95935" y="25388"/>
                  </a:lnTo>
                  <a:lnTo>
                    <a:pt x="95841" y="25489"/>
                  </a:lnTo>
                  <a:lnTo>
                    <a:pt x="95747" y="25583"/>
                  </a:lnTo>
                  <a:lnTo>
                    <a:pt x="95747" y="25481"/>
                  </a:lnTo>
                  <a:lnTo>
                    <a:pt x="95763" y="25372"/>
                  </a:lnTo>
                  <a:lnTo>
                    <a:pt x="95794" y="25255"/>
                  </a:lnTo>
                  <a:lnTo>
                    <a:pt x="95833" y="25138"/>
                  </a:lnTo>
                  <a:lnTo>
                    <a:pt x="95880" y="25014"/>
                  </a:lnTo>
                  <a:lnTo>
                    <a:pt x="95935" y="24889"/>
                  </a:lnTo>
                  <a:lnTo>
                    <a:pt x="96005" y="24756"/>
                  </a:lnTo>
                  <a:lnTo>
                    <a:pt x="96075" y="24624"/>
                  </a:lnTo>
                  <a:lnTo>
                    <a:pt x="96161" y="24483"/>
                  </a:lnTo>
                  <a:lnTo>
                    <a:pt x="96254" y="24351"/>
                  </a:lnTo>
                  <a:lnTo>
                    <a:pt x="96356" y="24218"/>
                  </a:lnTo>
                  <a:lnTo>
                    <a:pt x="96457" y="24085"/>
                  </a:lnTo>
                  <a:lnTo>
                    <a:pt x="96566" y="23953"/>
                  </a:lnTo>
                  <a:lnTo>
                    <a:pt x="96683" y="23820"/>
                  </a:lnTo>
                  <a:lnTo>
                    <a:pt x="96808" y="23695"/>
                  </a:lnTo>
                  <a:lnTo>
                    <a:pt x="96941" y="23571"/>
                  </a:lnTo>
                  <a:close/>
                  <a:moveTo>
                    <a:pt x="123966" y="25224"/>
                  </a:moveTo>
                  <a:lnTo>
                    <a:pt x="124068" y="25232"/>
                  </a:lnTo>
                  <a:lnTo>
                    <a:pt x="124029" y="25700"/>
                  </a:lnTo>
                  <a:lnTo>
                    <a:pt x="123966" y="25700"/>
                  </a:lnTo>
                  <a:lnTo>
                    <a:pt x="123966" y="25224"/>
                  </a:lnTo>
                  <a:close/>
                  <a:moveTo>
                    <a:pt x="97261" y="24156"/>
                  </a:moveTo>
                  <a:lnTo>
                    <a:pt x="97112" y="24608"/>
                  </a:lnTo>
                  <a:lnTo>
                    <a:pt x="96988" y="24959"/>
                  </a:lnTo>
                  <a:lnTo>
                    <a:pt x="96886" y="25224"/>
                  </a:lnTo>
                  <a:lnTo>
                    <a:pt x="96832" y="25326"/>
                  </a:lnTo>
                  <a:lnTo>
                    <a:pt x="96785" y="25403"/>
                  </a:lnTo>
                  <a:lnTo>
                    <a:pt x="96746" y="25474"/>
                  </a:lnTo>
                  <a:lnTo>
                    <a:pt x="96691" y="25536"/>
                  </a:lnTo>
                  <a:lnTo>
                    <a:pt x="96644" y="25583"/>
                  </a:lnTo>
                  <a:lnTo>
                    <a:pt x="96590" y="25622"/>
                  </a:lnTo>
                  <a:lnTo>
                    <a:pt x="96535" y="25653"/>
                  </a:lnTo>
                  <a:lnTo>
                    <a:pt x="96465" y="25684"/>
                  </a:lnTo>
                  <a:lnTo>
                    <a:pt x="96317" y="25731"/>
                  </a:lnTo>
                  <a:lnTo>
                    <a:pt x="96348" y="25614"/>
                  </a:lnTo>
                  <a:lnTo>
                    <a:pt x="96387" y="25497"/>
                  </a:lnTo>
                  <a:lnTo>
                    <a:pt x="96434" y="25380"/>
                  </a:lnTo>
                  <a:lnTo>
                    <a:pt x="96481" y="25279"/>
                  </a:lnTo>
                  <a:lnTo>
                    <a:pt x="96535" y="25170"/>
                  </a:lnTo>
                  <a:lnTo>
                    <a:pt x="96590" y="25068"/>
                  </a:lnTo>
                  <a:lnTo>
                    <a:pt x="96715" y="24873"/>
                  </a:lnTo>
                  <a:lnTo>
                    <a:pt x="96839" y="24686"/>
                  </a:lnTo>
                  <a:lnTo>
                    <a:pt x="96980" y="24507"/>
                  </a:lnTo>
                  <a:lnTo>
                    <a:pt x="97261" y="24156"/>
                  </a:lnTo>
                  <a:close/>
                  <a:moveTo>
                    <a:pt x="45051" y="13923"/>
                  </a:moveTo>
                  <a:lnTo>
                    <a:pt x="45168" y="13930"/>
                  </a:lnTo>
                  <a:lnTo>
                    <a:pt x="45324" y="13946"/>
                  </a:lnTo>
                  <a:lnTo>
                    <a:pt x="45480" y="13977"/>
                  </a:lnTo>
                  <a:lnTo>
                    <a:pt x="45628" y="14008"/>
                  </a:lnTo>
                  <a:lnTo>
                    <a:pt x="45768" y="14055"/>
                  </a:lnTo>
                  <a:lnTo>
                    <a:pt x="45909" y="14110"/>
                  </a:lnTo>
                  <a:lnTo>
                    <a:pt x="46033" y="14188"/>
                  </a:lnTo>
                  <a:lnTo>
                    <a:pt x="46096" y="14227"/>
                  </a:lnTo>
                  <a:lnTo>
                    <a:pt x="46150" y="14274"/>
                  </a:lnTo>
                  <a:lnTo>
                    <a:pt x="46205" y="14328"/>
                  </a:lnTo>
                  <a:lnTo>
                    <a:pt x="46260" y="14383"/>
                  </a:lnTo>
                  <a:lnTo>
                    <a:pt x="46743" y="14944"/>
                  </a:lnTo>
                  <a:lnTo>
                    <a:pt x="47219" y="15521"/>
                  </a:lnTo>
                  <a:lnTo>
                    <a:pt x="48217" y="16723"/>
                  </a:lnTo>
                  <a:lnTo>
                    <a:pt x="36261" y="26004"/>
                  </a:lnTo>
                  <a:lnTo>
                    <a:pt x="35176" y="24873"/>
                  </a:lnTo>
                  <a:lnTo>
                    <a:pt x="35442" y="24507"/>
                  </a:lnTo>
                  <a:lnTo>
                    <a:pt x="35559" y="24335"/>
                  </a:lnTo>
                  <a:lnTo>
                    <a:pt x="35691" y="24179"/>
                  </a:lnTo>
                  <a:lnTo>
                    <a:pt x="39731" y="19437"/>
                  </a:lnTo>
                  <a:lnTo>
                    <a:pt x="43779" y="14703"/>
                  </a:lnTo>
                  <a:lnTo>
                    <a:pt x="43912" y="14547"/>
                  </a:lnTo>
                  <a:lnTo>
                    <a:pt x="44060" y="14398"/>
                  </a:lnTo>
                  <a:lnTo>
                    <a:pt x="44208" y="14258"/>
                  </a:lnTo>
                  <a:lnTo>
                    <a:pt x="44286" y="14196"/>
                  </a:lnTo>
                  <a:lnTo>
                    <a:pt x="44364" y="14133"/>
                  </a:lnTo>
                  <a:lnTo>
                    <a:pt x="44450" y="14086"/>
                  </a:lnTo>
                  <a:lnTo>
                    <a:pt x="44536" y="14040"/>
                  </a:lnTo>
                  <a:lnTo>
                    <a:pt x="44629" y="14001"/>
                  </a:lnTo>
                  <a:lnTo>
                    <a:pt x="44723" y="13969"/>
                  </a:lnTo>
                  <a:lnTo>
                    <a:pt x="44832" y="13946"/>
                  </a:lnTo>
                  <a:lnTo>
                    <a:pt x="44934" y="13930"/>
                  </a:lnTo>
                  <a:lnTo>
                    <a:pt x="45051" y="13923"/>
                  </a:lnTo>
                  <a:close/>
                  <a:moveTo>
                    <a:pt x="30411" y="25419"/>
                  </a:moveTo>
                  <a:lnTo>
                    <a:pt x="29101" y="26402"/>
                  </a:lnTo>
                  <a:lnTo>
                    <a:pt x="29155" y="26300"/>
                  </a:lnTo>
                  <a:lnTo>
                    <a:pt x="29210" y="26199"/>
                  </a:lnTo>
                  <a:lnTo>
                    <a:pt x="29264" y="26113"/>
                  </a:lnTo>
                  <a:lnTo>
                    <a:pt x="29327" y="26027"/>
                  </a:lnTo>
                  <a:lnTo>
                    <a:pt x="29397" y="25942"/>
                  </a:lnTo>
                  <a:lnTo>
                    <a:pt x="29467" y="25871"/>
                  </a:lnTo>
                  <a:lnTo>
                    <a:pt x="29545" y="25801"/>
                  </a:lnTo>
                  <a:lnTo>
                    <a:pt x="29623" y="25739"/>
                  </a:lnTo>
                  <a:lnTo>
                    <a:pt x="29709" y="25676"/>
                  </a:lnTo>
                  <a:lnTo>
                    <a:pt x="29795" y="25622"/>
                  </a:lnTo>
                  <a:lnTo>
                    <a:pt x="29888" y="25575"/>
                  </a:lnTo>
                  <a:lnTo>
                    <a:pt x="29982" y="25536"/>
                  </a:lnTo>
                  <a:lnTo>
                    <a:pt x="30083" y="25497"/>
                  </a:lnTo>
                  <a:lnTo>
                    <a:pt x="30192" y="25466"/>
                  </a:lnTo>
                  <a:lnTo>
                    <a:pt x="30302" y="25442"/>
                  </a:lnTo>
                  <a:lnTo>
                    <a:pt x="30411" y="25419"/>
                  </a:lnTo>
                  <a:close/>
                  <a:moveTo>
                    <a:pt x="19133" y="9789"/>
                  </a:moveTo>
                  <a:lnTo>
                    <a:pt x="19304" y="10007"/>
                  </a:lnTo>
                  <a:lnTo>
                    <a:pt x="19390" y="10124"/>
                  </a:lnTo>
                  <a:lnTo>
                    <a:pt x="19468" y="10241"/>
                  </a:lnTo>
                  <a:lnTo>
                    <a:pt x="28196" y="23922"/>
                  </a:lnTo>
                  <a:lnTo>
                    <a:pt x="28360" y="24179"/>
                  </a:lnTo>
                  <a:lnTo>
                    <a:pt x="28594" y="24553"/>
                  </a:lnTo>
                  <a:lnTo>
                    <a:pt x="28679" y="24709"/>
                  </a:lnTo>
                  <a:lnTo>
                    <a:pt x="28750" y="24850"/>
                  </a:lnTo>
                  <a:lnTo>
                    <a:pt x="28804" y="24982"/>
                  </a:lnTo>
                  <a:lnTo>
                    <a:pt x="28835" y="25099"/>
                  </a:lnTo>
                  <a:lnTo>
                    <a:pt x="28843" y="25154"/>
                  </a:lnTo>
                  <a:lnTo>
                    <a:pt x="28851" y="25216"/>
                  </a:lnTo>
                  <a:lnTo>
                    <a:pt x="28851" y="25271"/>
                  </a:lnTo>
                  <a:lnTo>
                    <a:pt x="28843" y="25326"/>
                  </a:lnTo>
                  <a:lnTo>
                    <a:pt x="28828" y="25380"/>
                  </a:lnTo>
                  <a:lnTo>
                    <a:pt x="28812" y="25435"/>
                  </a:lnTo>
                  <a:lnTo>
                    <a:pt x="28765" y="25544"/>
                  </a:lnTo>
                  <a:lnTo>
                    <a:pt x="28695" y="25661"/>
                  </a:lnTo>
                  <a:lnTo>
                    <a:pt x="28601" y="25786"/>
                  </a:lnTo>
                  <a:lnTo>
                    <a:pt x="28492" y="25918"/>
                  </a:lnTo>
                  <a:lnTo>
                    <a:pt x="28352" y="26066"/>
                  </a:lnTo>
                  <a:lnTo>
                    <a:pt x="28009" y="26417"/>
                  </a:lnTo>
                  <a:lnTo>
                    <a:pt x="27065" y="25762"/>
                  </a:lnTo>
                  <a:lnTo>
                    <a:pt x="26129" y="25107"/>
                  </a:lnTo>
                  <a:lnTo>
                    <a:pt x="25201" y="24444"/>
                  </a:lnTo>
                  <a:lnTo>
                    <a:pt x="24273" y="23773"/>
                  </a:lnTo>
                  <a:lnTo>
                    <a:pt x="23360" y="23103"/>
                  </a:lnTo>
                  <a:lnTo>
                    <a:pt x="22440" y="22424"/>
                  </a:lnTo>
                  <a:lnTo>
                    <a:pt x="20622" y="21051"/>
                  </a:lnTo>
                  <a:lnTo>
                    <a:pt x="18813" y="19679"/>
                  </a:lnTo>
                  <a:lnTo>
                    <a:pt x="17003" y="18298"/>
                  </a:lnTo>
                  <a:lnTo>
                    <a:pt x="15194" y="16933"/>
                  </a:lnTo>
                  <a:lnTo>
                    <a:pt x="14289" y="16247"/>
                  </a:lnTo>
                  <a:lnTo>
                    <a:pt x="13377" y="15576"/>
                  </a:lnTo>
                  <a:lnTo>
                    <a:pt x="13439" y="15420"/>
                  </a:lnTo>
                  <a:lnTo>
                    <a:pt x="13525" y="15249"/>
                  </a:lnTo>
                  <a:lnTo>
                    <a:pt x="13611" y="15077"/>
                  </a:lnTo>
                  <a:lnTo>
                    <a:pt x="13720" y="14905"/>
                  </a:lnTo>
                  <a:lnTo>
                    <a:pt x="13829" y="14718"/>
                  </a:lnTo>
                  <a:lnTo>
                    <a:pt x="13962" y="14531"/>
                  </a:lnTo>
                  <a:lnTo>
                    <a:pt x="14094" y="14336"/>
                  </a:lnTo>
                  <a:lnTo>
                    <a:pt x="14242" y="14141"/>
                  </a:lnTo>
                  <a:lnTo>
                    <a:pt x="14391" y="13938"/>
                  </a:lnTo>
                  <a:lnTo>
                    <a:pt x="14554" y="13735"/>
                  </a:lnTo>
                  <a:lnTo>
                    <a:pt x="14905" y="13330"/>
                  </a:lnTo>
                  <a:lnTo>
                    <a:pt x="15280" y="12909"/>
                  </a:lnTo>
                  <a:lnTo>
                    <a:pt x="15678" y="12495"/>
                  </a:lnTo>
                  <a:lnTo>
                    <a:pt x="16099" y="12090"/>
                  </a:lnTo>
                  <a:lnTo>
                    <a:pt x="16528" y="11692"/>
                  </a:lnTo>
                  <a:lnTo>
                    <a:pt x="16964" y="11302"/>
                  </a:lnTo>
                  <a:lnTo>
                    <a:pt x="17191" y="11123"/>
                  </a:lnTo>
                  <a:lnTo>
                    <a:pt x="17409" y="10943"/>
                  </a:lnTo>
                  <a:lnTo>
                    <a:pt x="17635" y="10772"/>
                  </a:lnTo>
                  <a:lnTo>
                    <a:pt x="17854" y="10608"/>
                  </a:lnTo>
                  <a:lnTo>
                    <a:pt x="18072" y="10444"/>
                  </a:lnTo>
                  <a:lnTo>
                    <a:pt x="18290" y="10296"/>
                  </a:lnTo>
                  <a:lnTo>
                    <a:pt x="18509" y="10155"/>
                  </a:lnTo>
                  <a:lnTo>
                    <a:pt x="18719" y="10023"/>
                  </a:lnTo>
                  <a:lnTo>
                    <a:pt x="18930" y="9898"/>
                  </a:lnTo>
                  <a:lnTo>
                    <a:pt x="19133" y="9789"/>
                  </a:lnTo>
                  <a:close/>
                  <a:moveTo>
                    <a:pt x="33078" y="25014"/>
                  </a:moveTo>
                  <a:lnTo>
                    <a:pt x="33305" y="25029"/>
                  </a:lnTo>
                  <a:lnTo>
                    <a:pt x="33531" y="25053"/>
                  </a:lnTo>
                  <a:lnTo>
                    <a:pt x="33749" y="25099"/>
                  </a:lnTo>
                  <a:lnTo>
                    <a:pt x="33967" y="25154"/>
                  </a:lnTo>
                  <a:lnTo>
                    <a:pt x="34170" y="25224"/>
                  </a:lnTo>
                  <a:lnTo>
                    <a:pt x="34373" y="25310"/>
                  </a:lnTo>
                  <a:lnTo>
                    <a:pt x="34560" y="25411"/>
                  </a:lnTo>
                  <a:lnTo>
                    <a:pt x="34740" y="25520"/>
                  </a:lnTo>
                  <a:lnTo>
                    <a:pt x="34911" y="25637"/>
                  </a:lnTo>
                  <a:lnTo>
                    <a:pt x="35067" y="25770"/>
                  </a:lnTo>
                  <a:lnTo>
                    <a:pt x="35200" y="25903"/>
                  </a:lnTo>
                  <a:lnTo>
                    <a:pt x="35325" y="26043"/>
                  </a:lnTo>
                  <a:lnTo>
                    <a:pt x="35426" y="26191"/>
                  </a:lnTo>
                  <a:lnTo>
                    <a:pt x="35473" y="26269"/>
                  </a:lnTo>
                  <a:lnTo>
                    <a:pt x="35512" y="26347"/>
                  </a:lnTo>
                  <a:lnTo>
                    <a:pt x="35551" y="26425"/>
                  </a:lnTo>
                  <a:lnTo>
                    <a:pt x="35574" y="26503"/>
                  </a:lnTo>
                  <a:lnTo>
                    <a:pt x="35598" y="26581"/>
                  </a:lnTo>
                  <a:lnTo>
                    <a:pt x="35621" y="26659"/>
                  </a:lnTo>
                  <a:lnTo>
                    <a:pt x="35504" y="26659"/>
                  </a:lnTo>
                  <a:lnTo>
                    <a:pt x="35403" y="26651"/>
                  </a:lnTo>
                  <a:lnTo>
                    <a:pt x="35309" y="26628"/>
                  </a:lnTo>
                  <a:lnTo>
                    <a:pt x="35223" y="26589"/>
                  </a:lnTo>
                  <a:lnTo>
                    <a:pt x="35145" y="26550"/>
                  </a:lnTo>
                  <a:lnTo>
                    <a:pt x="35075" y="26495"/>
                  </a:lnTo>
                  <a:lnTo>
                    <a:pt x="35013" y="26433"/>
                  </a:lnTo>
                  <a:lnTo>
                    <a:pt x="34950" y="26371"/>
                  </a:lnTo>
                  <a:lnTo>
                    <a:pt x="34825" y="26230"/>
                  </a:lnTo>
                  <a:lnTo>
                    <a:pt x="34716" y="26090"/>
                  </a:lnTo>
                  <a:lnTo>
                    <a:pt x="34654" y="26020"/>
                  </a:lnTo>
                  <a:lnTo>
                    <a:pt x="34591" y="25957"/>
                  </a:lnTo>
                  <a:lnTo>
                    <a:pt x="34521" y="25903"/>
                  </a:lnTo>
                  <a:lnTo>
                    <a:pt x="34451" y="25856"/>
                  </a:lnTo>
                  <a:lnTo>
                    <a:pt x="34139" y="25669"/>
                  </a:lnTo>
                  <a:lnTo>
                    <a:pt x="33811" y="25474"/>
                  </a:lnTo>
                  <a:lnTo>
                    <a:pt x="33078" y="25014"/>
                  </a:lnTo>
                  <a:close/>
                  <a:moveTo>
                    <a:pt x="70368" y="25474"/>
                  </a:moveTo>
                  <a:lnTo>
                    <a:pt x="69408" y="26737"/>
                  </a:lnTo>
                  <a:lnTo>
                    <a:pt x="69416" y="26620"/>
                  </a:lnTo>
                  <a:lnTo>
                    <a:pt x="69440" y="26503"/>
                  </a:lnTo>
                  <a:lnTo>
                    <a:pt x="69463" y="26394"/>
                  </a:lnTo>
                  <a:lnTo>
                    <a:pt x="69494" y="26293"/>
                  </a:lnTo>
                  <a:lnTo>
                    <a:pt x="69525" y="26191"/>
                  </a:lnTo>
                  <a:lnTo>
                    <a:pt x="69572" y="26105"/>
                  </a:lnTo>
                  <a:lnTo>
                    <a:pt x="69619" y="26012"/>
                  </a:lnTo>
                  <a:lnTo>
                    <a:pt x="69681" y="25934"/>
                  </a:lnTo>
                  <a:lnTo>
                    <a:pt x="69744" y="25856"/>
                  </a:lnTo>
                  <a:lnTo>
                    <a:pt x="69806" y="25786"/>
                  </a:lnTo>
                  <a:lnTo>
                    <a:pt x="69884" y="25723"/>
                  </a:lnTo>
                  <a:lnTo>
                    <a:pt x="69970" y="25661"/>
                  </a:lnTo>
                  <a:lnTo>
                    <a:pt x="70056" y="25606"/>
                  </a:lnTo>
                  <a:lnTo>
                    <a:pt x="70157" y="25552"/>
                  </a:lnTo>
                  <a:lnTo>
                    <a:pt x="70259" y="25513"/>
                  </a:lnTo>
                  <a:lnTo>
                    <a:pt x="70368" y="25474"/>
                  </a:lnTo>
                  <a:close/>
                  <a:moveTo>
                    <a:pt x="55518" y="24460"/>
                  </a:moveTo>
                  <a:lnTo>
                    <a:pt x="55650" y="24483"/>
                  </a:lnTo>
                  <a:lnTo>
                    <a:pt x="55533" y="25060"/>
                  </a:lnTo>
                  <a:lnTo>
                    <a:pt x="55471" y="25349"/>
                  </a:lnTo>
                  <a:lnTo>
                    <a:pt x="55401" y="25637"/>
                  </a:lnTo>
                  <a:lnTo>
                    <a:pt x="55323" y="25949"/>
                  </a:lnTo>
                  <a:lnTo>
                    <a:pt x="55237" y="26254"/>
                  </a:lnTo>
                  <a:lnTo>
                    <a:pt x="55065" y="26870"/>
                  </a:lnTo>
                  <a:lnTo>
                    <a:pt x="54917" y="26831"/>
                  </a:lnTo>
                  <a:lnTo>
                    <a:pt x="55518" y="24460"/>
                  </a:lnTo>
                  <a:close/>
                  <a:moveTo>
                    <a:pt x="48521" y="17308"/>
                  </a:moveTo>
                  <a:lnTo>
                    <a:pt x="48670" y="17503"/>
                  </a:lnTo>
                  <a:lnTo>
                    <a:pt x="48818" y="17705"/>
                  </a:lnTo>
                  <a:lnTo>
                    <a:pt x="48958" y="17908"/>
                  </a:lnTo>
                  <a:lnTo>
                    <a:pt x="49099" y="18111"/>
                  </a:lnTo>
                  <a:lnTo>
                    <a:pt x="49223" y="18322"/>
                  </a:lnTo>
                  <a:lnTo>
                    <a:pt x="49348" y="18532"/>
                  </a:lnTo>
                  <a:lnTo>
                    <a:pt x="49473" y="18751"/>
                  </a:lnTo>
                  <a:lnTo>
                    <a:pt x="49590" y="18969"/>
                  </a:lnTo>
                  <a:lnTo>
                    <a:pt x="49816" y="19413"/>
                  </a:lnTo>
                  <a:lnTo>
                    <a:pt x="50027" y="19866"/>
                  </a:lnTo>
                  <a:lnTo>
                    <a:pt x="50237" y="20326"/>
                  </a:lnTo>
                  <a:lnTo>
                    <a:pt x="50440" y="20802"/>
                  </a:lnTo>
                  <a:lnTo>
                    <a:pt x="36728" y="27135"/>
                  </a:lnTo>
                  <a:lnTo>
                    <a:pt x="36650" y="27041"/>
                  </a:lnTo>
                  <a:lnTo>
                    <a:pt x="36619" y="26995"/>
                  </a:lnTo>
                  <a:lnTo>
                    <a:pt x="36596" y="26956"/>
                  </a:lnTo>
                  <a:lnTo>
                    <a:pt x="36573" y="26909"/>
                  </a:lnTo>
                  <a:lnTo>
                    <a:pt x="36565" y="26870"/>
                  </a:lnTo>
                  <a:lnTo>
                    <a:pt x="36557" y="26831"/>
                  </a:lnTo>
                  <a:lnTo>
                    <a:pt x="36557" y="26784"/>
                  </a:lnTo>
                  <a:lnTo>
                    <a:pt x="36557" y="26745"/>
                  </a:lnTo>
                  <a:lnTo>
                    <a:pt x="36565" y="26706"/>
                  </a:lnTo>
                  <a:lnTo>
                    <a:pt x="36596" y="26636"/>
                  </a:lnTo>
                  <a:lnTo>
                    <a:pt x="36635" y="26558"/>
                  </a:lnTo>
                  <a:lnTo>
                    <a:pt x="36697" y="26488"/>
                  </a:lnTo>
                  <a:lnTo>
                    <a:pt x="36853" y="26324"/>
                  </a:lnTo>
                  <a:lnTo>
                    <a:pt x="37009" y="26160"/>
                  </a:lnTo>
                  <a:lnTo>
                    <a:pt x="37173" y="26004"/>
                  </a:lnTo>
                  <a:lnTo>
                    <a:pt x="37345" y="25856"/>
                  </a:lnTo>
                  <a:lnTo>
                    <a:pt x="42781" y="21660"/>
                  </a:lnTo>
                  <a:lnTo>
                    <a:pt x="48217" y="17464"/>
                  </a:lnTo>
                  <a:lnTo>
                    <a:pt x="48280" y="17425"/>
                  </a:lnTo>
                  <a:lnTo>
                    <a:pt x="48350" y="17386"/>
                  </a:lnTo>
                  <a:lnTo>
                    <a:pt x="48521" y="17308"/>
                  </a:lnTo>
                  <a:close/>
                  <a:moveTo>
                    <a:pt x="119700" y="26573"/>
                  </a:moveTo>
                  <a:lnTo>
                    <a:pt x="119801" y="26636"/>
                  </a:lnTo>
                  <a:lnTo>
                    <a:pt x="119489" y="27143"/>
                  </a:lnTo>
                  <a:lnTo>
                    <a:pt x="119372" y="27041"/>
                  </a:lnTo>
                  <a:lnTo>
                    <a:pt x="119700" y="26573"/>
                  </a:lnTo>
                  <a:close/>
                  <a:moveTo>
                    <a:pt x="100755" y="24000"/>
                  </a:moveTo>
                  <a:lnTo>
                    <a:pt x="100958" y="24374"/>
                  </a:lnTo>
                  <a:lnTo>
                    <a:pt x="101153" y="24748"/>
                  </a:lnTo>
                  <a:lnTo>
                    <a:pt x="101324" y="25131"/>
                  </a:lnTo>
                  <a:lnTo>
                    <a:pt x="101488" y="25513"/>
                  </a:lnTo>
                  <a:lnTo>
                    <a:pt x="101636" y="25910"/>
                  </a:lnTo>
                  <a:lnTo>
                    <a:pt x="101784" y="26316"/>
                  </a:lnTo>
                  <a:lnTo>
                    <a:pt x="101917" y="26737"/>
                  </a:lnTo>
                  <a:lnTo>
                    <a:pt x="102057" y="27174"/>
                  </a:lnTo>
                  <a:lnTo>
                    <a:pt x="102057" y="27174"/>
                  </a:lnTo>
                  <a:lnTo>
                    <a:pt x="101558" y="27073"/>
                  </a:lnTo>
                  <a:lnTo>
                    <a:pt x="101067" y="26971"/>
                  </a:lnTo>
                  <a:lnTo>
                    <a:pt x="100591" y="26862"/>
                  </a:lnTo>
                  <a:lnTo>
                    <a:pt x="100123" y="26745"/>
                  </a:lnTo>
                  <a:lnTo>
                    <a:pt x="99655" y="26620"/>
                  </a:lnTo>
                  <a:lnTo>
                    <a:pt x="99195" y="26488"/>
                  </a:lnTo>
                  <a:lnTo>
                    <a:pt x="98727" y="26347"/>
                  </a:lnTo>
                  <a:lnTo>
                    <a:pt x="98267" y="26199"/>
                  </a:lnTo>
                  <a:lnTo>
                    <a:pt x="98384" y="26012"/>
                  </a:lnTo>
                  <a:lnTo>
                    <a:pt x="98516" y="25840"/>
                  </a:lnTo>
                  <a:lnTo>
                    <a:pt x="98641" y="25669"/>
                  </a:lnTo>
                  <a:lnTo>
                    <a:pt x="98782" y="25505"/>
                  </a:lnTo>
                  <a:lnTo>
                    <a:pt x="98922" y="25349"/>
                  </a:lnTo>
                  <a:lnTo>
                    <a:pt x="99070" y="25209"/>
                  </a:lnTo>
                  <a:lnTo>
                    <a:pt x="99218" y="25068"/>
                  </a:lnTo>
                  <a:lnTo>
                    <a:pt x="99374" y="24928"/>
                  </a:lnTo>
                  <a:lnTo>
                    <a:pt x="99530" y="24803"/>
                  </a:lnTo>
                  <a:lnTo>
                    <a:pt x="99694" y="24678"/>
                  </a:lnTo>
                  <a:lnTo>
                    <a:pt x="99866" y="24553"/>
                  </a:lnTo>
                  <a:lnTo>
                    <a:pt x="100029" y="24436"/>
                  </a:lnTo>
                  <a:lnTo>
                    <a:pt x="100388" y="24210"/>
                  </a:lnTo>
                  <a:lnTo>
                    <a:pt x="100755" y="24000"/>
                  </a:lnTo>
                  <a:close/>
                  <a:moveTo>
                    <a:pt x="130268" y="12994"/>
                  </a:moveTo>
                  <a:lnTo>
                    <a:pt x="130892" y="13891"/>
                  </a:lnTo>
                  <a:lnTo>
                    <a:pt x="131516" y="14788"/>
                  </a:lnTo>
                  <a:lnTo>
                    <a:pt x="132156" y="15670"/>
                  </a:lnTo>
                  <a:lnTo>
                    <a:pt x="132795" y="16551"/>
                  </a:lnTo>
                  <a:lnTo>
                    <a:pt x="134090" y="18314"/>
                  </a:lnTo>
                  <a:lnTo>
                    <a:pt x="135392" y="20069"/>
                  </a:lnTo>
                  <a:lnTo>
                    <a:pt x="136040" y="20950"/>
                  </a:lnTo>
                  <a:lnTo>
                    <a:pt x="136679" y="21831"/>
                  </a:lnTo>
                  <a:lnTo>
                    <a:pt x="137319" y="22720"/>
                  </a:lnTo>
                  <a:lnTo>
                    <a:pt x="137959" y="23610"/>
                  </a:lnTo>
                  <a:lnTo>
                    <a:pt x="138582" y="24514"/>
                  </a:lnTo>
                  <a:lnTo>
                    <a:pt x="139199" y="25419"/>
                  </a:lnTo>
                  <a:lnTo>
                    <a:pt x="139807" y="26332"/>
                  </a:lnTo>
                  <a:lnTo>
                    <a:pt x="140400" y="27260"/>
                  </a:lnTo>
                  <a:lnTo>
                    <a:pt x="139963" y="27057"/>
                  </a:lnTo>
                  <a:lnTo>
                    <a:pt x="139807" y="26987"/>
                  </a:lnTo>
                  <a:lnTo>
                    <a:pt x="139643" y="26924"/>
                  </a:lnTo>
                  <a:lnTo>
                    <a:pt x="139487" y="26870"/>
                  </a:lnTo>
                  <a:lnTo>
                    <a:pt x="139331" y="26815"/>
                  </a:lnTo>
                  <a:lnTo>
                    <a:pt x="139167" y="26776"/>
                  </a:lnTo>
                  <a:lnTo>
                    <a:pt x="139011" y="26737"/>
                  </a:lnTo>
                  <a:lnTo>
                    <a:pt x="138848" y="26706"/>
                  </a:lnTo>
                  <a:lnTo>
                    <a:pt x="138692" y="26690"/>
                  </a:lnTo>
                  <a:lnTo>
                    <a:pt x="138528" y="26675"/>
                  </a:lnTo>
                  <a:lnTo>
                    <a:pt x="138364" y="26667"/>
                  </a:lnTo>
                  <a:lnTo>
                    <a:pt x="138200" y="26675"/>
                  </a:lnTo>
                  <a:lnTo>
                    <a:pt x="138037" y="26690"/>
                  </a:lnTo>
                  <a:lnTo>
                    <a:pt x="137881" y="26714"/>
                  </a:lnTo>
                  <a:lnTo>
                    <a:pt x="137717" y="26745"/>
                  </a:lnTo>
                  <a:lnTo>
                    <a:pt x="137545" y="26792"/>
                  </a:lnTo>
                  <a:lnTo>
                    <a:pt x="137381" y="26846"/>
                  </a:lnTo>
                  <a:lnTo>
                    <a:pt x="137296" y="26878"/>
                  </a:lnTo>
                  <a:lnTo>
                    <a:pt x="137202" y="26893"/>
                  </a:lnTo>
                  <a:lnTo>
                    <a:pt x="137116" y="26909"/>
                  </a:lnTo>
                  <a:lnTo>
                    <a:pt x="137030" y="26917"/>
                  </a:lnTo>
                  <a:lnTo>
                    <a:pt x="136874" y="26917"/>
                  </a:lnTo>
                  <a:lnTo>
                    <a:pt x="136796" y="26901"/>
                  </a:lnTo>
                  <a:lnTo>
                    <a:pt x="136726" y="26885"/>
                  </a:lnTo>
                  <a:lnTo>
                    <a:pt x="136648" y="26854"/>
                  </a:lnTo>
                  <a:lnTo>
                    <a:pt x="136578" y="26831"/>
                  </a:lnTo>
                  <a:lnTo>
                    <a:pt x="136438" y="26753"/>
                  </a:lnTo>
                  <a:lnTo>
                    <a:pt x="136297" y="26667"/>
                  </a:lnTo>
                  <a:lnTo>
                    <a:pt x="136149" y="26558"/>
                  </a:lnTo>
                  <a:lnTo>
                    <a:pt x="134020" y="24943"/>
                  </a:lnTo>
                  <a:lnTo>
                    <a:pt x="131890" y="23337"/>
                  </a:lnTo>
                  <a:lnTo>
                    <a:pt x="127609" y="20131"/>
                  </a:lnTo>
                  <a:lnTo>
                    <a:pt x="127156" y="19796"/>
                  </a:lnTo>
                  <a:lnTo>
                    <a:pt x="126688" y="19460"/>
                  </a:lnTo>
                  <a:lnTo>
                    <a:pt x="125737" y="18789"/>
                  </a:lnTo>
                  <a:lnTo>
                    <a:pt x="125768" y="18641"/>
                  </a:lnTo>
                  <a:lnTo>
                    <a:pt x="125807" y="18478"/>
                  </a:lnTo>
                  <a:lnTo>
                    <a:pt x="125861" y="18306"/>
                  </a:lnTo>
                  <a:lnTo>
                    <a:pt x="125932" y="18134"/>
                  </a:lnTo>
                  <a:lnTo>
                    <a:pt x="126017" y="17947"/>
                  </a:lnTo>
                  <a:lnTo>
                    <a:pt x="126111" y="17760"/>
                  </a:lnTo>
                  <a:lnTo>
                    <a:pt x="126212" y="17565"/>
                  </a:lnTo>
                  <a:lnTo>
                    <a:pt x="126322" y="17370"/>
                  </a:lnTo>
                  <a:lnTo>
                    <a:pt x="126446" y="17159"/>
                  </a:lnTo>
                  <a:lnTo>
                    <a:pt x="126579" y="16957"/>
                  </a:lnTo>
                  <a:lnTo>
                    <a:pt x="126719" y="16746"/>
                  </a:lnTo>
                  <a:lnTo>
                    <a:pt x="126868" y="16535"/>
                  </a:lnTo>
                  <a:lnTo>
                    <a:pt x="127180" y="16106"/>
                  </a:lnTo>
                  <a:lnTo>
                    <a:pt x="127515" y="15685"/>
                  </a:lnTo>
                  <a:lnTo>
                    <a:pt x="127866" y="15264"/>
                  </a:lnTo>
                  <a:lnTo>
                    <a:pt x="128225" y="14859"/>
                  </a:lnTo>
                  <a:lnTo>
                    <a:pt x="128583" y="14476"/>
                  </a:lnTo>
                  <a:lnTo>
                    <a:pt x="128950" y="14110"/>
                  </a:lnTo>
                  <a:lnTo>
                    <a:pt x="129301" y="13774"/>
                  </a:lnTo>
                  <a:lnTo>
                    <a:pt x="129644" y="13470"/>
                  </a:lnTo>
                  <a:lnTo>
                    <a:pt x="129808" y="13338"/>
                  </a:lnTo>
                  <a:lnTo>
                    <a:pt x="129964" y="13213"/>
                  </a:lnTo>
                  <a:lnTo>
                    <a:pt x="130120" y="13096"/>
                  </a:lnTo>
                  <a:lnTo>
                    <a:pt x="130268" y="12994"/>
                  </a:lnTo>
                  <a:close/>
                  <a:moveTo>
                    <a:pt x="71124" y="26410"/>
                  </a:moveTo>
                  <a:lnTo>
                    <a:pt x="71249" y="26511"/>
                  </a:lnTo>
                  <a:lnTo>
                    <a:pt x="70508" y="27439"/>
                  </a:lnTo>
                  <a:lnTo>
                    <a:pt x="70376" y="27338"/>
                  </a:lnTo>
                  <a:lnTo>
                    <a:pt x="70430" y="27197"/>
                  </a:lnTo>
                  <a:lnTo>
                    <a:pt x="70500" y="27057"/>
                  </a:lnTo>
                  <a:lnTo>
                    <a:pt x="70578" y="26932"/>
                  </a:lnTo>
                  <a:lnTo>
                    <a:pt x="70672" y="26815"/>
                  </a:lnTo>
                  <a:lnTo>
                    <a:pt x="70766" y="26706"/>
                  </a:lnTo>
                  <a:lnTo>
                    <a:pt x="70875" y="26597"/>
                  </a:lnTo>
                  <a:lnTo>
                    <a:pt x="70992" y="26503"/>
                  </a:lnTo>
                  <a:lnTo>
                    <a:pt x="71124" y="26410"/>
                  </a:lnTo>
                  <a:close/>
                  <a:moveTo>
                    <a:pt x="35832" y="27049"/>
                  </a:moveTo>
                  <a:lnTo>
                    <a:pt x="35871" y="27057"/>
                  </a:lnTo>
                  <a:lnTo>
                    <a:pt x="35910" y="27073"/>
                  </a:lnTo>
                  <a:lnTo>
                    <a:pt x="35956" y="27096"/>
                  </a:lnTo>
                  <a:lnTo>
                    <a:pt x="35995" y="27119"/>
                  </a:lnTo>
                  <a:lnTo>
                    <a:pt x="36034" y="27151"/>
                  </a:lnTo>
                  <a:lnTo>
                    <a:pt x="36066" y="27182"/>
                  </a:lnTo>
                  <a:lnTo>
                    <a:pt x="36081" y="27213"/>
                  </a:lnTo>
                  <a:lnTo>
                    <a:pt x="36089" y="27260"/>
                  </a:lnTo>
                  <a:lnTo>
                    <a:pt x="36097" y="27307"/>
                  </a:lnTo>
                  <a:lnTo>
                    <a:pt x="36089" y="27346"/>
                  </a:lnTo>
                  <a:lnTo>
                    <a:pt x="36089" y="27377"/>
                  </a:lnTo>
                  <a:lnTo>
                    <a:pt x="36073" y="27408"/>
                  </a:lnTo>
                  <a:lnTo>
                    <a:pt x="36058" y="27439"/>
                  </a:lnTo>
                  <a:lnTo>
                    <a:pt x="36034" y="27463"/>
                  </a:lnTo>
                  <a:lnTo>
                    <a:pt x="36011" y="27486"/>
                  </a:lnTo>
                  <a:lnTo>
                    <a:pt x="35949" y="27517"/>
                  </a:lnTo>
                  <a:lnTo>
                    <a:pt x="35878" y="27548"/>
                  </a:lnTo>
                  <a:lnTo>
                    <a:pt x="35793" y="27564"/>
                  </a:lnTo>
                  <a:lnTo>
                    <a:pt x="35699" y="27580"/>
                  </a:lnTo>
                  <a:lnTo>
                    <a:pt x="35644" y="27494"/>
                  </a:lnTo>
                  <a:lnTo>
                    <a:pt x="35613" y="27408"/>
                  </a:lnTo>
                  <a:lnTo>
                    <a:pt x="35605" y="27369"/>
                  </a:lnTo>
                  <a:lnTo>
                    <a:pt x="35598" y="27330"/>
                  </a:lnTo>
                  <a:lnTo>
                    <a:pt x="35598" y="27291"/>
                  </a:lnTo>
                  <a:lnTo>
                    <a:pt x="35605" y="27260"/>
                  </a:lnTo>
                  <a:lnTo>
                    <a:pt x="35613" y="27229"/>
                  </a:lnTo>
                  <a:lnTo>
                    <a:pt x="35629" y="27197"/>
                  </a:lnTo>
                  <a:lnTo>
                    <a:pt x="35676" y="27143"/>
                  </a:lnTo>
                  <a:lnTo>
                    <a:pt x="35730" y="27096"/>
                  </a:lnTo>
                  <a:lnTo>
                    <a:pt x="35800" y="27057"/>
                  </a:lnTo>
                  <a:lnTo>
                    <a:pt x="35832" y="27049"/>
                  </a:lnTo>
                  <a:close/>
                  <a:moveTo>
                    <a:pt x="12846" y="16052"/>
                  </a:moveTo>
                  <a:lnTo>
                    <a:pt x="13057" y="16177"/>
                  </a:lnTo>
                  <a:lnTo>
                    <a:pt x="13151" y="16231"/>
                  </a:lnTo>
                  <a:lnTo>
                    <a:pt x="13236" y="16294"/>
                  </a:lnTo>
                  <a:lnTo>
                    <a:pt x="27088" y="26386"/>
                  </a:lnTo>
                  <a:lnTo>
                    <a:pt x="27244" y="26495"/>
                  </a:lnTo>
                  <a:lnTo>
                    <a:pt x="27400" y="26612"/>
                  </a:lnTo>
                  <a:lnTo>
                    <a:pt x="27556" y="26737"/>
                  </a:lnTo>
                  <a:lnTo>
                    <a:pt x="27665" y="26839"/>
                  </a:lnTo>
                  <a:lnTo>
                    <a:pt x="27712" y="26885"/>
                  </a:lnTo>
                  <a:lnTo>
                    <a:pt x="27743" y="26932"/>
                  </a:lnTo>
                  <a:lnTo>
                    <a:pt x="27759" y="26971"/>
                  </a:lnTo>
                  <a:lnTo>
                    <a:pt x="27767" y="27018"/>
                  </a:lnTo>
                  <a:lnTo>
                    <a:pt x="27767" y="27073"/>
                  </a:lnTo>
                  <a:lnTo>
                    <a:pt x="27759" y="27127"/>
                  </a:lnTo>
                  <a:lnTo>
                    <a:pt x="27736" y="27182"/>
                  </a:lnTo>
                  <a:lnTo>
                    <a:pt x="27704" y="27252"/>
                  </a:lnTo>
                  <a:lnTo>
                    <a:pt x="27611" y="27416"/>
                  </a:lnTo>
                  <a:lnTo>
                    <a:pt x="27478" y="27619"/>
                  </a:lnTo>
                  <a:lnTo>
                    <a:pt x="10351" y="20669"/>
                  </a:lnTo>
                  <a:lnTo>
                    <a:pt x="10483" y="20357"/>
                  </a:lnTo>
                  <a:lnTo>
                    <a:pt x="10623" y="20045"/>
                  </a:lnTo>
                  <a:lnTo>
                    <a:pt x="10764" y="19749"/>
                  </a:lnTo>
                  <a:lnTo>
                    <a:pt x="10912" y="19445"/>
                  </a:lnTo>
                  <a:lnTo>
                    <a:pt x="11060" y="19156"/>
                  </a:lnTo>
                  <a:lnTo>
                    <a:pt x="11216" y="18867"/>
                  </a:lnTo>
                  <a:lnTo>
                    <a:pt x="11536" y="18298"/>
                  </a:lnTo>
                  <a:lnTo>
                    <a:pt x="11856" y="17737"/>
                  </a:lnTo>
                  <a:lnTo>
                    <a:pt x="12191" y="17175"/>
                  </a:lnTo>
                  <a:lnTo>
                    <a:pt x="12519" y="16621"/>
                  </a:lnTo>
                  <a:lnTo>
                    <a:pt x="12846" y="16052"/>
                  </a:lnTo>
                  <a:close/>
                  <a:moveTo>
                    <a:pt x="121057" y="26285"/>
                  </a:moveTo>
                  <a:lnTo>
                    <a:pt x="121221" y="26378"/>
                  </a:lnTo>
                  <a:lnTo>
                    <a:pt x="120410" y="27743"/>
                  </a:lnTo>
                  <a:lnTo>
                    <a:pt x="120261" y="27658"/>
                  </a:lnTo>
                  <a:lnTo>
                    <a:pt x="121057" y="26285"/>
                  </a:lnTo>
                  <a:close/>
                  <a:moveTo>
                    <a:pt x="158658" y="18992"/>
                  </a:moveTo>
                  <a:lnTo>
                    <a:pt x="158744" y="19094"/>
                  </a:lnTo>
                  <a:lnTo>
                    <a:pt x="158830" y="19195"/>
                  </a:lnTo>
                  <a:lnTo>
                    <a:pt x="158900" y="19296"/>
                  </a:lnTo>
                  <a:lnTo>
                    <a:pt x="158963" y="19398"/>
                  </a:lnTo>
                  <a:lnTo>
                    <a:pt x="159025" y="19507"/>
                  </a:lnTo>
                  <a:lnTo>
                    <a:pt x="159072" y="19616"/>
                  </a:lnTo>
                  <a:lnTo>
                    <a:pt x="159119" y="19725"/>
                  </a:lnTo>
                  <a:lnTo>
                    <a:pt x="159165" y="19835"/>
                  </a:lnTo>
                  <a:lnTo>
                    <a:pt x="159197" y="19952"/>
                  </a:lnTo>
                  <a:lnTo>
                    <a:pt x="159228" y="20069"/>
                  </a:lnTo>
                  <a:lnTo>
                    <a:pt x="159275" y="20303"/>
                  </a:lnTo>
                  <a:lnTo>
                    <a:pt x="159306" y="20537"/>
                  </a:lnTo>
                  <a:lnTo>
                    <a:pt x="159321" y="20786"/>
                  </a:lnTo>
                  <a:lnTo>
                    <a:pt x="159392" y="22408"/>
                  </a:lnTo>
                  <a:lnTo>
                    <a:pt x="159454" y="24039"/>
                  </a:lnTo>
                  <a:lnTo>
                    <a:pt x="159470" y="24226"/>
                  </a:lnTo>
                  <a:lnTo>
                    <a:pt x="159493" y="24405"/>
                  </a:lnTo>
                  <a:lnTo>
                    <a:pt x="159516" y="24499"/>
                  </a:lnTo>
                  <a:lnTo>
                    <a:pt x="159540" y="24592"/>
                  </a:lnTo>
                  <a:lnTo>
                    <a:pt x="159579" y="24686"/>
                  </a:lnTo>
                  <a:lnTo>
                    <a:pt x="159618" y="24772"/>
                  </a:lnTo>
                  <a:lnTo>
                    <a:pt x="159618" y="21012"/>
                  </a:lnTo>
                  <a:lnTo>
                    <a:pt x="159766" y="20966"/>
                  </a:lnTo>
                  <a:lnTo>
                    <a:pt x="159813" y="21067"/>
                  </a:lnTo>
                  <a:lnTo>
                    <a:pt x="159860" y="21168"/>
                  </a:lnTo>
                  <a:lnTo>
                    <a:pt x="159961" y="21371"/>
                  </a:lnTo>
                  <a:lnTo>
                    <a:pt x="160008" y="21480"/>
                  </a:lnTo>
                  <a:lnTo>
                    <a:pt x="160047" y="21582"/>
                  </a:lnTo>
                  <a:lnTo>
                    <a:pt x="160078" y="21683"/>
                  </a:lnTo>
                  <a:lnTo>
                    <a:pt x="160094" y="21792"/>
                  </a:lnTo>
                  <a:lnTo>
                    <a:pt x="160117" y="22104"/>
                  </a:lnTo>
                  <a:lnTo>
                    <a:pt x="160133" y="22416"/>
                  </a:lnTo>
                  <a:lnTo>
                    <a:pt x="160164" y="23032"/>
                  </a:lnTo>
                  <a:lnTo>
                    <a:pt x="160195" y="24280"/>
                  </a:lnTo>
                  <a:lnTo>
                    <a:pt x="160148" y="24382"/>
                  </a:lnTo>
                  <a:lnTo>
                    <a:pt x="160094" y="24475"/>
                  </a:lnTo>
                  <a:lnTo>
                    <a:pt x="160008" y="24670"/>
                  </a:lnTo>
                  <a:lnTo>
                    <a:pt x="159945" y="24865"/>
                  </a:lnTo>
                  <a:lnTo>
                    <a:pt x="159891" y="25060"/>
                  </a:lnTo>
                  <a:lnTo>
                    <a:pt x="159852" y="25263"/>
                  </a:lnTo>
                  <a:lnTo>
                    <a:pt x="159828" y="25458"/>
                  </a:lnTo>
                  <a:lnTo>
                    <a:pt x="159813" y="25661"/>
                  </a:lnTo>
                  <a:lnTo>
                    <a:pt x="159805" y="25864"/>
                  </a:lnTo>
                  <a:lnTo>
                    <a:pt x="159797" y="26277"/>
                  </a:lnTo>
                  <a:lnTo>
                    <a:pt x="159797" y="26683"/>
                  </a:lnTo>
                  <a:lnTo>
                    <a:pt x="159797" y="26885"/>
                  </a:lnTo>
                  <a:lnTo>
                    <a:pt x="159789" y="27096"/>
                  </a:lnTo>
                  <a:lnTo>
                    <a:pt x="159774" y="27299"/>
                  </a:lnTo>
                  <a:lnTo>
                    <a:pt x="159758" y="27494"/>
                  </a:lnTo>
                  <a:lnTo>
                    <a:pt x="159743" y="27541"/>
                  </a:lnTo>
                  <a:lnTo>
                    <a:pt x="159711" y="27595"/>
                  </a:lnTo>
                  <a:lnTo>
                    <a:pt x="159618" y="27743"/>
                  </a:lnTo>
                  <a:lnTo>
                    <a:pt x="159548" y="27587"/>
                  </a:lnTo>
                  <a:lnTo>
                    <a:pt x="159485" y="27431"/>
                  </a:lnTo>
                  <a:lnTo>
                    <a:pt x="159431" y="27283"/>
                  </a:lnTo>
                  <a:lnTo>
                    <a:pt x="159376" y="27127"/>
                  </a:lnTo>
                  <a:lnTo>
                    <a:pt x="159329" y="26971"/>
                  </a:lnTo>
                  <a:lnTo>
                    <a:pt x="159290" y="26823"/>
                  </a:lnTo>
                  <a:lnTo>
                    <a:pt x="159220" y="26511"/>
                  </a:lnTo>
                  <a:lnTo>
                    <a:pt x="159165" y="26207"/>
                  </a:lnTo>
                  <a:lnTo>
                    <a:pt x="159119" y="25903"/>
                  </a:lnTo>
                  <a:lnTo>
                    <a:pt x="159080" y="25598"/>
                  </a:lnTo>
                  <a:lnTo>
                    <a:pt x="159056" y="25294"/>
                  </a:lnTo>
                  <a:lnTo>
                    <a:pt x="159025" y="24943"/>
                  </a:lnTo>
                  <a:lnTo>
                    <a:pt x="158994" y="24592"/>
                  </a:lnTo>
                  <a:lnTo>
                    <a:pt x="158955" y="23890"/>
                  </a:lnTo>
                  <a:lnTo>
                    <a:pt x="158924" y="23196"/>
                  </a:lnTo>
                  <a:lnTo>
                    <a:pt x="158877" y="22494"/>
                  </a:lnTo>
                  <a:lnTo>
                    <a:pt x="158830" y="22026"/>
                  </a:lnTo>
                  <a:lnTo>
                    <a:pt x="158768" y="21558"/>
                  </a:lnTo>
                  <a:lnTo>
                    <a:pt x="158713" y="21090"/>
                  </a:lnTo>
                  <a:lnTo>
                    <a:pt x="158666" y="20615"/>
                  </a:lnTo>
                  <a:lnTo>
                    <a:pt x="158635" y="20217"/>
                  </a:lnTo>
                  <a:lnTo>
                    <a:pt x="158627" y="19811"/>
                  </a:lnTo>
                  <a:lnTo>
                    <a:pt x="158627" y="19608"/>
                  </a:lnTo>
                  <a:lnTo>
                    <a:pt x="158635" y="19406"/>
                  </a:lnTo>
                  <a:lnTo>
                    <a:pt x="158643" y="19203"/>
                  </a:lnTo>
                  <a:lnTo>
                    <a:pt x="158658" y="18992"/>
                  </a:lnTo>
                  <a:close/>
                  <a:moveTo>
                    <a:pt x="125510" y="19172"/>
                  </a:moveTo>
                  <a:lnTo>
                    <a:pt x="125893" y="19398"/>
                  </a:lnTo>
                  <a:lnTo>
                    <a:pt x="126072" y="19507"/>
                  </a:lnTo>
                  <a:lnTo>
                    <a:pt x="126236" y="19616"/>
                  </a:lnTo>
                  <a:lnTo>
                    <a:pt x="131017" y="23165"/>
                  </a:lnTo>
                  <a:lnTo>
                    <a:pt x="135798" y="26722"/>
                  </a:lnTo>
                  <a:lnTo>
                    <a:pt x="135931" y="26823"/>
                  </a:lnTo>
                  <a:lnTo>
                    <a:pt x="136055" y="26932"/>
                  </a:lnTo>
                  <a:lnTo>
                    <a:pt x="136321" y="27182"/>
                  </a:lnTo>
                  <a:lnTo>
                    <a:pt x="135892" y="27572"/>
                  </a:lnTo>
                  <a:lnTo>
                    <a:pt x="135806" y="27650"/>
                  </a:lnTo>
                  <a:lnTo>
                    <a:pt x="135720" y="27720"/>
                  </a:lnTo>
                  <a:lnTo>
                    <a:pt x="135634" y="27775"/>
                  </a:lnTo>
                  <a:lnTo>
                    <a:pt x="135548" y="27829"/>
                  </a:lnTo>
                  <a:lnTo>
                    <a:pt x="135455" y="27868"/>
                  </a:lnTo>
                  <a:lnTo>
                    <a:pt x="135369" y="27899"/>
                  </a:lnTo>
                  <a:lnTo>
                    <a:pt x="135275" y="27923"/>
                  </a:lnTo>
                  <a:lnTo>
                    <a:pt x="135182" y="27931"/>
                  </a:lnTo>
                  <a:lnTo>
                    <a:pt x="135088" y="27938"/>
                  </a:lnTo>
                  <a:lnTo>
                    <a:pt x="134995" y="27938"/>
                  </a:lnTo>
                  <a:lnTo>
                    <a:pt x="134901" y="27923"/>
                  </a:lnTo>
                  <a:lnTo>
                    <a:pt x="134800" y="27899"/>
                  </a:lnTo>
                  <a:lnTo>
                    <a:pt x="134698" y="27876"/>
                  </a:lnTo>
                  <a:lnTo>
                    <a:pt x="134597" y="27837"/>
                  </a:lnTo>
                  <a:lnTo>
                    <a:pt x="134488" y="27790"/>
                  </a:lnTo>
                  <a:lnTo>
                    <a:pt x="134386" y="27743"/>
                  </a:lnTo>
                  <a:lnTo>
                    <a:pt x="132483" y="26753"/>
                  </a:lnTo>
                  <a:lnTo>
                    <a:pt x="130572" y="25778"/>
                  </a:lnTo>
                  <a:lnTo>
                    <a:pt x="126758" y="23828"/>
                  </a:lnTo>
                  <a:lnTo>
                    <a:pt x="126189" y="23532"/>
                  </a:lnTo>
                  <a:lnTo>
                    <a:pt x="125620" y="23227"/>
                  </a:lnTo>
                  <a:lnTo>
                    <a:pt x="124450" y="22596"/>
                  </a:lnTo>
                  <a:lnTo>
                    <a:pt x="124489" y="22377"/>
                  </a:lnTo>
                  <a:lnTo>
                    <a:pt x="124528" y="22151"/>
                  </a:lnTo>
                  <a:lnTo>
                    <a:pt x="124614" y="21722"/>
                  </a:lnTo>
                  <a:lnTo>
                    <a:pt x="124723" y="21293"/>
                  </a:lnTo>
                  <a:lnTo>
                    <a:pt x="124848" y="20864"/>
                  </a:lnTo>
                  <a:lnTo>
                    <a:pt x="124988" y="20443"/>
                  </a:lnTo>
                  <a:lnTo>
                    <a:pt x="125144" y="20022"/>
                  </a:lnTo>
                  <a:lnTo>
                    <a:pt x="125315" y="19601"/>
                  </a:lnTo>
                  <a:lnTo>
                    <a:pt x="125510" y="19172"/>
                  </a:lnTo>
                  <a:close/>
                  <a:moveTo>
                    <a:pt x="5702" y="16200"/>
                  </a:moveTo>
                  <a:lnTo>
                    <a:pt x="5647" y="16941"/>
                  </a:lnTo>
                  <a:lnTo>
                    <a:pt x="5601" y="17682"/>
                  </a:lnTo>
                  <a:lnTo>
                    <a:pt x="5577" y="18415"/>
                  </a:lnTo>
                  <a:lnTo>
                    <a:pt x="5562" y="19148"/>
                  </a:lnTo>
                  <a:lnTo>
                    <a:pt x="5562" y="19889"/>
                  </a:lnTo>
                  <a:lnTo>
                    <a:pt x="5577" y="20622"/>
                  </a:lnTo>
                  <a:lnTo>
                    <a:pt x="5601" y="21356"/>
                  </a:lnTo>
                  <a:lnTo>
                    <a:pt x="5640" y="22089"/>
                  </a:lnTo>
                  <a:lnTo>
                    <a:pt x="5686" y="22814"/>
                  </a:lnTo>
                  <a:lnTo>
                    <a:pt x="5741" y="23547"/>
                  </a:lnTo>
                  <a:lnTo>
                    <a:pt x="5803" y="24273"/>
                  </a:lnTo>
                  <a:lnTo>
                    <a:pt x="5881" y="25006"/>
                  </a:lnTo>
                  <a:lnTo>
                    <a:pt x="5959" y="25731"/>
                  </a:lnTo>
                  <a:lnTo>
                    <a:pt x="6045" y="26456"/>
                  </a:lnTo>
                  <a:lnTo>
                    <a:pt x="6139" y="27182"/>
                  </a:lnTo>
                  <a:lnTo>
                    <a:pt x="6240" y="27915"/>
                  </a:lnTo>
                  <a:lnTo>
                    <a:pt x="6061" y="27946"/>
                  </a:lnTo>
                  <a:lnTo>
                    <a:pt x="5967" y="27541"/>
                  </a:lnTo>
                  <a:lnTo>
                    <a:pt x="5881" y="27143"/>
                  </a:lnTo>
                  <a:lnTo>
                    <a:pt x="5796" y="26737"/>
                  </a:lnTo>
                  <a:lnTo>
                    <a:pt x="5718" y="26324"/>
                  </a:lnTo>
                  <a:lnTo>
                    <a:pt x="5640" y="25918"/>
                  </a:lnTo>
                  <a:lnTo>
                    <a:pt x="5562" y="25513"/>
                  </a:lnTo>
                  <a:lnTo>
                    <a:pt x="5499" y="25107"/>
                  </a:lnTo>
                  <a:lnTo>
                    <a:pt x="5429" y="24702"/>
                  </a:lnTo>
                  <a:lnTo>
                    <a:pt x="5374" y="24296"/>
                  </a:lnTo>
                  <a:lnTo>
                    <a:pt x="5320" y="23890"/>
                  </a:lnTo>
                  <a:lnTo>
                    <a:pt x="5273" y="23477"/>
                  </a:lnTo>
                  <a:lnTo>
                    <a:pt x="5226" y="23071"/>
                  </a:lnTo>
                  <a:lnTo>
                    <a:pt x="5187" y="22658"/>
                  </a:lnTo>
                  <a:lnTo>
                    <a:pt x="5156" y="22252"/>
                  </a:lnTo>
                  <a:lnTo>
                    <a:pt x="5133" y="21839"/>
                  </a:lnTo>
                  <a:lnTo>
                    <a:pt x="5117" y="21426"/>
                  </a:lnTo>
                  <a:lnTo>
                    <a:pt x="5101" y="21020"/>
                  </a:lnTo>
                  <a:lnTo>
                    <a:pt x="5094" y="20607"/>
                  </a:lnTo>
                  <a:lnTo>
                    <a:pt x="5094" y="20193"/>
                  </a:lnTo>
                  <a:lnTo>
                    <a:pt x="5101" y="19780"/>
                  </a:lnTo>
                  <a:lnTo>
                    <a:pt x="5101" y="19569"/>
                  </a:lnTo>
                  <a:lnTo>
                    <a:pt x="5094" y="19367"/>
                  </a:lnTo>
                  <a:lnTo>
                    <a:pt x="5078" y="19156"/>
                  </a:lnTo>
                  <a:lnTo>
                    <a:pt x="5062" y="18953"/>
                  </a:lnTo>
                  <a:lnTo>
                    <a:pt x="5016" y="18540"/>
                  </a:lnTo>
                  <a:lnTo>
                    <a:pt x="4977" y="18119"/>
                  </a:lnTo>
                  <a:lnTo>
                    <a:pt x="4969" y="18025"/>
                  </a:lnTo>
                  <a:lnTo>
                    <a:pt x="4961" y="17932"/>
                  </a:lnTo>
                  <a:lnTo>
                    <a:pt x="4969" y="17838"/>
                  </a:lnTo>
                  <a:lnTo>
                    <a:pt x="4977" y="17791"/>
                  </a:lnTo>
                  <a:lnTo>
                    <a:pt x="4992" y="17752"/>
                  </a:lnTo>
                  <a:lnTo>
                    <a:pt x="5164" y="17362"/>
                  </a:lnTo>
                  <a:lnTo>
                    <a:pt x="5343" y="16972"/>
                  </a:lnTo>
                  <a:lnTo>
                    <a:pt x="5702" y="16200"/>
                  </a:lnTo>
                  <a:close/>
                  <a:moveTo>
                    <a:pt x="104974" y="22362"/>
                  </a:moveTo>
                  <a:lnTo>
                    <a:pt x="105029" y="22369"/>
                  </a:lnTo>
                  <a:lnTo>
                    <a:pt x="105084" y="22385"/>
                  </a:lnTo>
                  <a:lnTo>
                    <a:pt x="105130" y="22401"/>
                  </a:lnTo>
                  <a:lnTo>
                    <a:pt x="105177" y="22424"/>
                  </a:lnTo>
                  <a:lnTo>
                    <a:pt x="105224" y="22455"/>
                  </a:lnTo>
                  <a:lnTo>
                    <a:pt x="105263" y="22494"/>
                  </a:lnTo>
                  <a:lnTo>
                    <a:pt x="105302" y="22541"/>
                  </a:lnTo>
                  <a:lnTo>
                    <a:pt x="105333" y="22596"/>
                  </a:lnTo>
                  <a:lnTo>
                    <a:pt x="105364" y="22658"/>
                  </a:lnTo>
                  <a:lnTo>
                    <a:pt x="105388" y="22728"/>
                  </a:lnTo>
                  <a:lnTo>
                    <a:pt x="105411" y="22798"/>
                  </a:lnTo>
                  <a:lnTo>
                    <a:pt x="106573" y="28001"/>
                  </a:lnTo>
                  <a:lnTo>
                    <a:pt x="105778" y="27868"/>
                  </a:lnTo>
                  <a:lnTo>
                    <a:pt x="105037" y="27736"/>
                  </a:lnTo>
                  <a:lnTo>
                    <a:pt x="104686" y="27681"/>
                  </a:lnTo>
                  <a:lnTo>
                    <a:pt x="104335" y="27626"/>
                  </a:lnTo>
                  <a:lnTo>
                    <a:pt x="103984" y="27587"/>
                  </a:lnTo>
                  <a:lnTo>
                    <a:pt x="103641" y="27556"/>
                  </a:lnTo>
                  <a:lnTo>
                    <a:pt x="103469" y="27541"/>
                  </a:lnTo>
                  <a:lnTo>
                    <a:pt x="103297" y="27509"/>
                  </a:lnTo>
                  <a:lnTo>
                    <a:pt x="103149" y="27478"/>
                  </a:lnTo>
                  <a:lnTo>
                    <a:pt x="103001" y="27431"/>
                  </a:lnTo>
                  <a:lnTo>
                    <a:pt x="102868" y="27377"/>
                  </a:lnTo>
                  <a:lnTo>
                    <a:pt x="102744" y="27307"/>
                  </a:lnTo>
                  <a:lnTo>
                    <a:pt x="102627" y="27236"/>
                  </a:lnTo>
                  <a:lnTo>
                    <a:pt x="102517" y="27151"/>
                  </a:lnTo>
                  <a:lnTo>
                    <a:pt x="102416" y="27057"/>
                  </a:lnTo>
                  <a:lnTo>
                    <a:pt x="102330" y="26948"/>
                  </a:lnTo>
                  <a:lnTo>
                    <a:pt x="102244" y="26839"/>
                  </a:lnTo>
                  <a:lnTo>
                    <a:pt x="102166" y="26714"/>
                  </a:lnTo>
                  <a:lnTo>
                    <a:pt x="102104" y="26573"/>
                  </a:lnTo>
                  <a:lnTo>
                    <a:pt x="102042" y="26425"/>
                  </a:lnTo>
                  <a:lnTo>
                    <a:pt x="101987" y="26269"/>
                  </a:lnTo>
                  <a:lnTo>
                    <a:pt x="101940" y="26105"/>
                  </a:lnTo>
                  <a:lnTo>
                    <a:pt x="101862" y="25825"/>
                  </a:lnTo>
                  <a:lnTo>
                    <a:pt x="101777" y="25544"/>
                  </a:lnTo>
                  <a:lnTo>
                    <a:pt x="101675" y="25271"/>
                  </a:lnTo>
                  <a:lnTo>
                    <a:pt x="101574" y="24990"/>
                  </a:lnTo>
                  <a:lnTo>
                    <a:pt x="101355" y="24436"/>
                  </a:lnTo>
                  <a:lnTo>
                    <a:pt x="101137" y="23875"/>
                  </a:lnTo>
                  <a:lnTo>
                    <a:pt x="101238" y="23781"/>
                  </a:lnTo>
                  <a:lnTo>
                    <a:pt x="101340" y="23688"/>
                  </a:lnTo>
                  <a:lnTo>
                    <a:pt x="101441" y="23610"/>
                  </a:lnTo>
                  <a:lnTo>
                    <a:pt x="101496" y="23578"/>
                  </a:lnTo>
                  <a:lnTo>
                    <a:pt x="101550" y="23555"/>
                  </a:lnTo>
                  <a:lnTo>
                    <a:pt x="102322" y="23259"/>
                  </a:lnTo>
                  <a:lnTo>
                    <a:pt x="103102" y="22970"/>
                  </a:lnTo>
                  <a:lnTo>
                    <a:pt x="103882" y="22689"/>
                  </a:lnTo>
                  <a:lnTo>
                    <a:pt x="104662" y="22416"/>
                  </a:lnTo>
                  <a:lnTo>
                    <a:pt x="104795" y="22377"/>
                  </a:lnTo>
                  <a:lnTo>
                    <a:pt x="104857" y="22369"/>
                  </a:lnTo>
                  <a:lnTo>
                    <a:pt x="104920" y="22362"/>
                  </a:lnTo>
                  <a:close/>
                  <a:moveTo>
                    <a:pt x="120831" y="25864"/>
                  </a:moveTo>
                  <a:lnTo>
                    <a:pt x="120698" y="26183"/>
                  </a:lnTo>
                  <a:lnTo>
                    <a:pt x="120558" y="26488"/>
                  </a:lnTo>
                  <a:lnTo>
                    <a:pt x="120402" y="26784"/>
                  </a:lnTo>
                  <a:lnTo>
                    <a:pt x="120230" y="27073"/>
                  </a:lnTo>
                  <a:lnTo>
                    <a:pt x="120043" y="27361"/>
                  </a:lnTo>
                  <a:lnTo>
                    <a:pt x="119848" y="27634"/>
                  </a:lnTo>
                  <a:lnTo>
                    <a:pt x="119637" y="27899"/>
                  </a:lnTo>
                  <a:lnTo>
                    <a:pt x="119411" y="28149"/>
                  </a:lnTo>
                  <a:lnTo>
                    <a:pt x="119474" y="27993"/>
                  </a:lnTo>
                  <a:lnTo>
                    <a:pt x="119544" y="27837"/>
                  </a:lnTo>
                  <a:lnTo>
                    <a:pt x="119614" y="27681"/>
                  </a:lnTo>
                  <a:lnTo>
                    <a:pt x="119692" y="27533"/>
                  </a:lnTo>
                  <a:lnTo>
                    <a:pt x="119848" y="27236"/>
                  </a:lnTo>
                  <a:lnTo>
                    <a:pt x="120027" y="26956"/>
                  </a:lnTo>
                  <a:lnTo>
                    <a:pt x="120215" y="26675"/>
                  </a:lnTo>
                  <a:lnTo>
                    <a:pt x="120410" y="26402"/>
                  </a:lnTo>
                  <a:lnTo>
                    <a:pt x="120612" y="26129"/>
                  </a:lnTo>
                  <a:lnTo>
                    <a:pt x="120831" y="25864"/>
                  </a:lnTo>
                  <a:close/>
                  <a:moveTo>
                    <a:pt x="125027" y="25349"/>
                  </a:moveTo>
                  <a:lnTo>
                    <a:pt x="124395" y="28149"/>
                  </a:lnTo>
                  <a:lnTo>
                    <a:pt x="124380" y="28024"/>
                  </a:lnTo>
                  <a:lnTo>
                    <a:pt x="124364" y="27876"/>
                  </a:lnTo>
                  <a:lnTo>
                    <a:pt x="124364" y="27712"/>
                  </a:lnTo>
                  <a:lnTo>
                    <a:pt x="124372" y="27541"/>
                  </a:lnTo>
                  <a:lnTo>
                    <a:pt x="124395" y="27353"/>
                  </a:lnTo>
                  <a:lnTo>
                    <a:pt x="124419" y="27158"/>
                  </a:lnTo>
                  <a:lnTo>
                    <a:pt x="124458" y="26956"/>
                  </a:lnTo>
                  <a:lnTo>
                    <a:pt x="124497" y="26761"/>
                  </a:lnTo>
                  <a:lnTo>
                    <a:pt x="124543" y="26558"/>
                  </a:lnTo>
                  <a:lnTo>
                    <a:pt x="124598" y="26355"/>
                  </a:lnTo>
                  <a:lnTo>
                    <a:pt x="124660" y="26160"/>
                  </a:lnTo>
                  <a:lnTo>
                    <a:pt x="124731" y="25973"/>
                  </a:lnTo>
                  <a:lnTo>
                    <a:pt x="124801" y="25801"/>
                  </a:lnTo>
                  <a:lnTo>
                    <a:pt x="124871" y="25630"/>
                  </a:lnTo>
                  <a:lnTo>
                    <a:pt x="124949" y="25481"/>
                  </a:lnTo>
                  <a:lnTo>
                    <a:pt x="125027" y="25349"/>
                  </a:lnTo>
                  <a:close/>
                  <a:moveTo>
                    <a:pt x="125339" y="25762"/>
                  </a:moveTo>
                  <a:lnTo>
                    <a:pt x="125315" y="26074"/>
                  </a:lnTo>
                  <a:lnTo>
                    <a:pt x="125284" y="26386"/>
                  </a:lnTo>
                  <a:lnTo>
                    <a:pt x="125253" y="26698"/>
                  </a:lnTo>
                  <a:lnTo>
                    <a:pt x="125206" y="27002"/>
                  </a:lnTo>
                  <a:lnTo>
                    <a:pt x="125183" y="27151"/>
                  </a:lnTo>
                  <a:lnTo>
                    <a:pt x="125144" y="27299"/>
                  </a:lnTo>
                  <a:lnTo>
                    <a:pt x="125105" y="27455"/>
                  </a:lnTo>
                  <a:lnTo>
                    <a:pt x="125066" y="27603"/>
                  </a:lnTo>
                  <a:lnTo>
                    <a:pt x="125011" y="27743"/>
                  </a:lnTo>
                  <a:lnTo>
                    <a:pt x="124957" y="27892"/>
                  </a:lnTo>
                  <a:lnTo>
                    <a:pt x="124894" y="28032"/>
                  </a:lnTo>
                  <a:lnTo>
                    <a:pt x="124824" y="28180"/>
                  </a:lnTo>
                  <a:lnTo>
                    <a:pt x="124824" y="28016"/>
                  </a:lnTo>
                  <a:lnTo>
                    <a:pt x="124824" y="27860"/>
                  </a:lnTo>
                  <a:lnTo>
                    <a:pt x="124832" y="27704"/>
                  </a:lnTo>
                  <a:lnTo>
                    <a:pt x="124848" y="27548"/>
                  </a:lnTo>
                  <a:lnTo>
                    <a:pt x="124871" y="27400"/>
                  </a:lnTo>
                  <a:lnTo>
                    <a:pt x="124902" y="27244"/>
                  </a:lnTo>
                  <a:lnTo>
                    <a:pt x="124965" y="26948"/>
                  </a:lnTo>
                  <a:lnTo>
                    <a:pt x="125043" y="26651"/>
                  </a:lnTo>
                  <a:lnTo>
                    <a:pt x="125136" y="26355"/>
                  </a:lnTo>
                  <a:lnTo>
                    <a:pt x="125339" y="25762"/>
                  </a:lnTo>
                  <a:close/>
                  <a:moveTo>
                    <a:pt x="136640" y="10623"/>
                  </a:moveTo>
                  <a:lnTo>
                    <a:pt x="137101" y="10631"/>
                  </a:lnTo>
                  <a:lnTo>
                    <a:pt x="137545" y="10647"/>
                  </a:lnTo>
                  <a:lnTo>
                    <a:pt x="137990" y="10670"/>
                  </a:lnTo>
                  <a:lnTo>
                    <a:pt x="138426" y="10701"/>
                  </a:lnTo>
                  <a:lnTo>
                    <a:pt x="138863" y="10740"/>
                  </a:lnTo>
                  <a:lnTo>
                    <a:pt x="139292" y="10795"/>
                  </a:lnTo>
                  <a:lnTo>
                    <a:pt x="139721" y="10850"/>
                  </a:lnTo>
                  <a:lnTo>
                    <a:pt x="140142" y="10912"/>
                  </a:lnTo>
                  <a:lnTo>
                    <a:pt x="140564" y="10982"/>
                  </a:lnTo>
                  <a:lnTo>
                    <a:pt x="140985" y="11052"/>
                  </a:lnTo>
                  <a:lnTo>
                    <a:pt x="141398" y="11138"/>
                  </a:lnTo>
                  <a:lnTo>
                    <a:pt x="141804" y="11224"/>
                  </a:lnTo>
                  <a:lnTo>
                    <a:pt x="142217" y="11318"/>
                  </a:lnTo>
                  <a:lnTo>
                    <a:pt x="142623" y="11419"/>
                  </a:lnTo>
                  <a:lnTo>
                    <a:pt x="143020" y="11520"/>
                  </a:lnTo>
                  <a:lnTo>
                    <a:pt x="143426" y="11630"/>
                  </a:lnTo>
                  <a:lnTo>
                    <a:pt x="142295" y="28188"/>
                  </a:lnTo>
                  <a:lnTo>
                    <a:pt x="142100" y="28188"/>
                  </a:lnTo>
                  <a:lnTo>
                    <a:pt x="142014" y="28172"/>
                  </a:lnTo>
                  <a:lnTo>
                    <a:pt x="141936" y="28157"/>
                  </a:lnTo>
                  <a:lnTo>
                    <a:pt x="141866" y="28133"/>
                  </a:lnTo>
                  <a:lnTo>
                    <a:pt x="141804" y="28102"/>
                  </a:lnTo>
                  <a:lnTo>
                    <a:pt x="141749" y="28063"/>
                  </a:lnTo>
                  <a:lnTo>
                    <a:pt x="141694" y="28024"/>
                  </a:lnTo>
                  <a:lnTo>
                    <a:pt x="141648" y="27977"/>
                  </a:lnTo>
                  <a:lnTo>
                    <a:pt x="141601" y="27923"/>
                  </a:lnTo>
                  <a:lnTo>
                    <a:pt x="141562" y="27868"/>
                  </a:lnTo>
                  <a:lnTo>
                    <a:pt x="141523" y="27806"/>
                  </a:lnTo>
                  <a:lnTo>
                    <a:pt x="141461" y="27681"/>
                  </a:lnTo>
                  <a:lnTo>
                    <a:pt x="141414" y="27548"/>
                  </a:lnTo>
                  <a:lnTo>
                    <a:pt x="141242" y="27080"/>
                  </a:lnTo>
                  <a:lnTo>
                    <a:pt x="141086" y="26620"/>
                  </a:lnTo>
                  <a:lnTo>
                    <a:pt x="140930" y="26152"/>
                  </a:lnTo>
                  <a:lnTo>
                    <a:pt x="140790" y="25676"/>
                  </a:lnTo>
                  <a:lnTo>
                    <a:pt x="139043" y="19312"/>
                  </a:lnTo>
                  <a:lnTo>
                    <a:pt x="137296" y="12955"/>
                  </a:lnTo>
                  <a:lnTo>
                    <a:pt x="136991" y="11848"/>
                  </a:lnTo>
                  <a:lnTo>
                    <a:pt x="136640" y="10623"/>
                  </a:lnTo>
                  <a:close/>
                  <a:moveTo>
                    <a:pt x="68605" y="26690"/>
                  </a:moveTo>
                  <a:lnTo>
                    <a:pt x="67661" y="28196"/>
                  </a:lnTo>
                  <a:lnTo>
                    <a:pt x="67677" y="28071"/>
                  </a:lnTo>
                  <a:lnTo>
                    <a:pt x="67700" y="27954"/>
                  </a:lnTo>
                  <a:lnTo>
                    <a:pt x="67724" y="27845"/>
                  </a:lnTo>
                  <a:lnTo>
                    <a:pt x="67755" y="27736"/>
                  </a:lnTo>
                  <a:lnTo>
                    <a:pt x="67786" y="27634"/>
                  </a:lnTo>
                  <a:lnTo>
                    <a:pt x="67825" y="27533"/>
                  </a:lnTo>
                  <a:lnTo>
                    <a:pt x="67872" y="27439"/>
                  </a:lnTo>
                  <a:lnTo>
                    <a:pt x="67919" y="27346"/>
                  </a:lnTo>
                  <a:lnTo>
                    <a:pt x="67981" y="27260"/>
                  </a:lnTo>
                  <a:lnTo>
                    <a:pt x="68044" y="27174"/>
                  </a:lnTo>
                  <a:lnTo>
                    <a:pt x="68114" y="27088"/>
                  </a:lnTo>
                  <a:lnTo>
                    <a:pt x="68200" y="27010"/>
                  </a:lnTo>
                  <a:lnTo>
                    <a:pt x="68285" y="26924"/>
                  </a:lnTo>
                  <a:lnTo>
                    <a:pt x="68379" y="26846"/>
                  </a:lnTo>
                  <a:lnTo>
                    <a:pt x="68488" y="26768"/>
                  </a:lnTo>
                  <a:lnTo>
                    <a:pt x="68605" y="26690"/>
                  </a:lnTo>
                  <a:close/>
                  <a:moveTo>
                    <a:pt x="125760" y="25965"/>
                  </a:moveTo>
                  <a:lnTo>
                    <a:pt x="125815" y="26090"/>
                  </a:lnTo>
                  <a:lnTo>
                    <a:pt x="125854" y="26222"/>
                  </a:lnTo>
                  <a:lnTo>
                    <a:pt x="125885" y="26371"/>
                  </a:lnTo>
                  <a:lnTo>
                    <a:pt x="125908" y="26527"/>
                  </a:lnTo>
                  <a:lnTo>
                    <a:pt x="125916" y="26683"/>
                  </a:lnTo>
                  <a:lnTo>
                    <a:pt x="125924" y="26846"/>
                  </a:lnTo>
                  <a:lnTo>
                    <a:pt x="125916" y="27010"/>
                  </a:lnTo>
                  <a:lnTo>
                    <a:pt x="125900" y="27174"/>
                  </a:lnTo>
                  <a:lnTo>
                    <a:pt x="125869" y="27338"/>
                  </a:lnTo>
                  <a:lnTo>
                    <a:pt x="125838" y="27502"/>
                  </a:lnTo>
                  <a:lnTo>
                    <a:pt x="125791" y="27658"/>
                  </a:lnTo>
                  <a:lnTo>
                    <a:pt x="125744" y="27806"/>
                  </a:lnTo>
                  <a:lnTo>
                    <a:pt x="125682" y="27946"/>
                  </a:lnTo>
                  <a:lnTo>
                    <a:pt x="125612" y="28079"/>
                  </a:lnTo>
                  <a:lnTo>
                    <a:pt x="125534" y="28196"/>
                  </a:lnTo>
                  <a:lnTo>
                    <a:pt x="125456" y="28305"/>
                  </a:lnTo>
                  <a:lnTo>
                    <a:pt x="125440" y="28016"/>
                  </a:lnTo>
                  <a:lnTo>
                    <a:pt x="125440" y="27728"/>
                  </a:lnTo>
                  <a:lnTo>
                    <a:pt x="125456" y="27439"/>
                  </a:lnTo>
                  <a:lnTo>
                    <a:pt x="125495" y="27151"/>
                  </a:lnTo>
                  <a:lnTo>
                    <a:pt x="125542" y="26862"/>
                  </a:lnTo>
                  <a:lnTo>
                    <a:pt x="125604" y="26566"/>
                  </a:lnTo>
                  <a:lnTo>
                    <a:pt x="125674" y="26269"/>
                  </a:lnTo>
                  <a:lnTo>
                    <a:pt x="125760" y="25965"/>
                  </a:lnTo>
                  <a:close/>
                  <a:moveTo>
                    <a:pt x="143925" y="11801"/>
                  </a:moveTo>
                  <a:lnTo>
                    <a:pt x="144307" y="11926"/>
                  </a:lnTo>
                  <a:lnTo>
                    <a:pt x="144690" y="12059"/>
                  </a:lnTo>
                  <a:lnTo>
                    <a:pt x="145454" y="12339"/>
                  </a:lnTo>
                  <a:lnTo>
                    <a:pt x="146218" y="12636"/>
                  </a:lnTo>
                  <a:lnTo>
                    <a:pt x="146990" y="12948"/>
                  </a:lnTo>
                  <a:lnTo>
                    <a:pt x="146265" y="16535"/>
                  </a:lnTo>
                  <a:lnTo>
                    <a:pt x="146008" y="17783"/>
                  </a:lnTo>
                  <a:lnTo>
                    <a:pt x="145742" y="19039"/>
                  </a:lnTo>
                  <a:lnTo>
                    <a:pt x="145462" y="20287"/>
                  </a:lnTo>
                  <a:lnTo>
                    <a:pt x="145173" y="21527"/>
                  </a:lnTo>
                  <a:lnTo>
                    <a:pt x="144869" y="22775"/>
                  </a:lnTo>
                  <a:lnTo>
                    <a:pt x="144541" y="24007"/>
                  </a:lnTo>
                  <a:lnTo>
                    <a:pt x="144378" y="24624"/>
                  </a:lnTo>
                  <a:lnTo>
                    <a:pt x="144206" y="25240"/>
                  </a:lnTo>
                  <a:lnTo>
                    <a:pt x="144027" y="25856"/>
                  </a:lnTo>
                  <a:lnTo>
                    <a:pt x="143839" y="26472"/>
                  </a:lnTo>
                  <a:lnTo>
                    <a:pt x="143676" y="27018"/>
                  </a:lnTo>
                  <a:lnTo>
                    <a:pt x="143590" y="27283"/>
                  </a:lnTo>
                  <a:lnTo>
                    <a:pt x="143535" y="27416"/>
                  </a:lnTo>
                  <a:lnTo>
                    <a:pt x="143481" y="27548"/>
                  </a:lnTo>
                  <a:lnTo>
                    <a:pt x="143426" y="27658"/>
                  </a:lnTo>
                  <a:lnTo>
                    <a:pt x="143364" y="27767"/>
                  </a:lnTo>
                  <a:lnTo>
                    <a:pt x="143223" y="27985"/>
                  </a:lnTo>
                  <a:lnTo>
                    <a:pt x="143083" y="28196"/>
                  </a:lnTo>
                  <a:lnTo>
                    <a:pt x="142942" y="28406"/>
                  </a:lnTo>
                  <a:lnTo>
                    <a:pt x="142732" y="28336"/>
                  </a:lnTo>
                  <a:lnTo>
                    <a:pt x="142677" y="28165"/>
                  </a:lnTo>
                  <a:lnTo>
                    <a:pt x="142662" y="28079"/>
                  </a:lnTo>
                  <a:lnTo>
                    <a:pt x="142646" y="27985"/>
                  </a:lnTo>
                  <a:lnTo>
                    <a:pt x="142646" y="27876"/>
                  </a:lnTo>
                  <a:lnTo>
                    <a:pt x="142646" y="27689"/>
                  </a:lnTo>
                  <a:lnTo>
                    <a:pt x="142677" y="27112"/>
                  </a:lnTo>
                  <a:lnTo>
                    <a:pt x="142732" y="26293"/>
                  </a:lnTo>
                  <a:lnTo>
                    <a:pt x="142794" y="25271"/>
                  </a:lnTo>
                  <a:lnTo>
                    <a:pt x="142981" y="22783"/>
                  </a:lnTo>
                  <a:lnTo>
                    <a:pt x="143192" y="19959"/>
                  </a:lnTo>
                  <a:lnTo>
                    <a:pt x="143426" y="17136"/>
                  </a:lnTo>
                  <a:lnTo>
                    <a:pt x="143637" y="14617"/>
                  </a:lnTo>
                  <a:lnTo>
                    <a:pt x="143730" y="13572"/>
                  </a:lnTo>
                  <a:lnTo>
                    <a:pt x="143816" y="12729"/>
                  </a:lnTo>
                  <a:lnTo>
                    <a:pt x="143878" y="12129"/>
                  </a:lnTo>
                  <a:lnTo>
                    <a:pt x="143902" y="11926"/>
                  </a:lnTo>
                  <a:lnTo>
                    <a:pt x="143925" y="11801"/>
                  </a:lnTo>
                  <a:close/>
                  <a:moveTo>
                    <a:pt x="126345" y="26722"/>
                  </a:moveTo>
                  <a:lnTo>
                    <a:pt x="126415" y="26807"/>
                  </a:lnTo>
                  <a:lnTo>
                    <a:pt x="126478" y="26885"/>
                  </a:lnTo>
                  <a:lnTo>
                    <a:pt x="126524" y="26979"/>
                  </a:lnTo>
                  <a:lnTo>
                    <a:pt x="126563" y="27065"/>
                  </a:lnTo>
                  <a:lnTo>
                    <a:pt x="126595" y="27166"/>
                  </a:lnTo>
                  <a:lnTo>
                    <a:pt x="126610" y="27260"/>
                  </a:lnTo>
                  <a:lnTo>
                    <a:pt x="126618" y="27369"/>
                  </a:lnTo>
                  <a:lnTo>
                    <a:pt x="126610" y="27470"/>
                  </a:lnTo>
                  <a:lnTo>
                    <a:pt x="126602" y="27587"/>
                  </a:lnTo>
                  <a:lnTo>
                    <a:pt x="126579" y="27697"/>
                  </a:lnTo>
                  <a:lnTo>
                    <a:pt x="126540" y="27821"/>
                  </a:lnTo>
                  <a:lnTo>
                    <a:pt x="126493" y="27938"/>
                  </a:lnTo>
                  <a:lnTo>
                    <a:pt x="126439" y="28071"/>
                  </a:lnTo>
                  <a:lnTo>
                    <a:pt x="126376" y="28204"/>
                  </a:lnTo>
                  <a:lnTo>
                    <a:pt x="126298" y="28336"/>
                  </a:lnTo>
                  <a:lnTo>
                    <a:pt x="126205" y="28477"/>
                  </a:lnTo>
                  <a:lnTo>
                    <a:pt x="126158" y="28391"/>
                  </a:lnTo>
                  <a:lnTo>
                    <a:pt x="126119" y="28313"/>
                  </a:lnTo>
                  <a:lnTo>
                    <a:pt x="126088" y="28227"/>
                  </a:lnTo>
                  <a:lnTo>
                    <a:pt x="126064" y="28133"/>
                  </a:lnTo>
                  <a:lnTo>
                    <a:pt x="126041" y="28048"/>
                  </a:lnTo>
                  <a:lnTo>
                    <a:pt x="126033" y="27946"/>
                  </a:lnTo>
                  <a:lnTo>
                    <a:pt x="126033" y="27853"/>
                  </a:lnTo>
                  <a:lnTo>
                    <a:pt x="126033" y="27751"/>
                  </a:lnTo>
                  <a:lnTo>
                    <a:pt x="126049" y="27642"/>
                  </a:lnTo>
                  <a:lnTo>
                    <a:pt x="126064" y="27525"/>
                  </a:lnTo>
                  <a:lnTo>
                    <a:pt x="126095" y="27408"/>
                  </a:lnTo>
                  <a:lnTo>
                    <a:pt x="126127" y="27283"/>
                  </a:lnTo>
                  <a:lnTo>
                    <a:pt x="126173" y="27158"/>
                  </a:lnTo>
                  <a:lnTo>
                    <a:pt x="126220" y="27018"/>
                  </a:lnTo>
                  <a:lnTo>
                    <a:pt x="126345" y="26722"/>
                  </a:lnTo>
                  <a:close/>
                  <a:moveTo>
                    <a:pt x="117508" y="24920"/>
                  </a:moveTo>
                  <a:lnTo>
                    <a:pt x="117532" y="24967"/>
                  </a:lnTo>
                  <a:lnTo>
                    <a:pt x="117539" y="25029"/>
                  </a:lnTo>
                  <a:lnTo>
                    <a:pt x="117563" y="25177"/>
                  </a:lnTo>
                  <a:lnTo>
                    <a:pt x="117578" y="25357"/>
                  </a:lnTo>
                  <a:lnTo>
                    <a:pt x="117586" y="25559"/>
                  </a:lnTo>
                  <a:lnTo>
                    <a:pt x="117586" y="25786"/>
                  </a:lnTo>
                  <a:lnTo>
                    <a:pt x="117578" y="26035"/>
                  </a:lnTo>
                  <a:lnTo>
                    <a:pt x="117563" y="26293"/>
                  </a:lnTo>
                  <a:lnTo>
                    <a:pt x="117539" y="26558"/>
                  </a:lnTo>
                  <a:lnTo>
                    <a:pt x="117516" y="26831"/>
                  </a:lnTo>
                  <a:lnTo>
                    <a:pt x="117485" y="27104"/>
                  </a:lnTo>
                  <a:lnTo>
                    <a:pt x="117446" y="27369"/>
                  </a:lnTo>
                  <a:lnTo>
                    <a:pt x="117407" y="27634"/>
                  </a:lnTo>
                  <a:lnTo>
                    <a:pt x="117368" y="27876"/>
                  </a:lnTo>
                  <a:lnTo>
                    <a:pt x="117321" y="28102"/>
                  </a:lnTo>
                  <a:lnTo>
                    <a:pt x="117274" y="28313"/>
                  </a:lnTo>
                  <a:lnTo>
                    <a:pt x="117220" y="28484"/>
                  </a:lnTo>
                  <a:lnTo>
                    <a:pt x="115847" y="28484"/>
                  </a:lnTo>
                  <a:lnTo>
                    <a:pt x="116042" y="28032"/>
                  </a:lnTo>
                  <a:lnTo>
                    <a:pt x="116229" y="27572"/>
                  </a:lnTo>
                  <a:lnTo>
                    <a:pt x="116416" y="27119"/>
                  </a:lnTo>
                  <a:lnTo>
                    <a:pt x="116611" y="26675"/>
                  </a:lnTo>
                  <a:lnTo>
                    <a:pt x="116806" y="26230"/>
                  </a:lnTo>
                  <a:lnTo>
                    <a:pt x="117025" y="25786"/>
                  </a:lnTo>
                  <a:lnTo>
                    <a:pt x="117134" y="25567"/>
                  </a:lnTo>
                  <a:lnTo>
                    <a:pt x="117259" y="25349"/>
                  </a:lnTo>
                  <a:lnTo>
                    <a:pt x="117383" y="25131"/>
                  </a:lnTo>
                  <a:lnTo>
                    <a:pt x="117508" y="24920"/>
                  </a:lnTo>
                  <a:close/>
                  <a:moveTo>
                    <a:pt x="100123" y="27697"/>
                  </a:moveTo>
                  <a:lnTo>
                    <a:pt x="100263" y="27720"/>
                  </a:lnTo>
                  <a:lnTo>
                    <a:pt x="100419" y="27751"/>
                  </a:lnTo>
                  <a:lnTo>
                    <a:pt x="100575" y="27790"/>
                  </a:lnTo>
                  <a:lnTo>
                    <a:pt x="100747" y="27845"/>
                  </a:lnTo>
                  <a:lnTo>
                    <a:pt x="100271" y="28180"/>
                  </a:lnTo>
                  <a:lnTo>
                    <a:pt x="100154" y="28258"/>
                  </a:lnTo>
                  <a:lnTo>
                    <a:pt x="100037" y="28328"/>
                  </a:lnTo>
                  <a:lnTo>
                    <a:pt x="99912" y="28399"/>
                  </a:lnTo>
                  <a:lnTo>
                    <a:pt x="99795" y="28453"/>
                  </a:lnTo>
                  <a:lnTo>
                    <a:pt x="99671" y="28500"/>
                  </a:lnTo>
                  <a:lnTo>
                    <a:pt x="99546" y="28539"/>
                  </a:lnTo>
                  <a:lnTo>
                    <a:pt x="99421" y="28562"/>
                  </a:lnTo>
                  <a:lnTo>
                    <a:pt x="99281" y="28578"/>
                  </a:lnTo>
                  <a:lnTo>
                    <a:pt x="99148" y="28570"/>
                  </a:lnTo>
                  <a:lnTo>
                    <a:pt x="99000" y="28547"/>
                  </a:lnTo>
                  <a:lnTo>
                    <a:pt x="98852" y="28516"/>
                  </a:lnTo>
                  <a:lnTo>
                    <a:pt x="98696" y="28453"/>
                  </a:lnTo>
                  <a:lnTo>
                    <a:pt x="98813" y="28321"/>
                  </a:lnTo>
                  <a:lnTo>
                    <a:pt x="98922" y="28196"/>
                  </a:lnTo>
                  <a:lnTo>
                    <a:pt x="99039" y="28087"/>
                  </a:lnTo>
                  <a:lnTo>
                    <a:pt x="99148" y="27993"/>
                  </a:lnTo>
                  <a:lnTo>
                    <a:pt x="99257" y="27907"/>
                  </a:lnTo>
                  <a:lnTo>
                    <a:pt x="99374" y="27845"/>
                  </a:lnTo>
                  <a:lnTo>
                    <a:pt x="99483" y="27790"/>
                  </a:lnTo>
                  <a:lnTo>
                    <a:pt x="99608" y="27743"/>
                  </a:lnTo>
                  <a:lnTo>
                    <a:pt x="99725" y="27712"/>
                  </a:lnTo>
                  <a:lnTo>
                    <a:pt x="99850" y="27697"/>
                  </a:lnTo>
                  <a:close/>
                  <a:moveTo>
                    <a:pt x="107174" y="22104"/>
                  </a:moveTo>
                  <a:lnTo>
                    <a:pt x="107447" y="22112"/>
                  </a:lnTo>
                  <a:lnTo>
                    <a:pt x="107712" y="22120"/>
                  </a:lnTo>
                  <a:lnTo>
                    <a:pt x="107977" y="22135"/>
                  </a:lnTo>
                  <a:lnTo>
                    <a:pt x="108250" y="22151"/>
                  </a:lnTo>
                  <a:lnTo>
                    <a:pt x="108515" y="22174"/>
                  </a:lnTo>
                  <a:lnTo>
                    <a:pt x="108788" y="22206"/>
                  </a:lnTo>
                  <a:lnTo>
                    <a:pt x="109053" y="22245"/>
                  </a:lnTo>
                  <a:lnTo>
                    <a:pt x="109326" y="22291"/>
                  </a:lnTo>
                  <a:lnTo>
                    <a:pt x="109599" y="22338"/>
                  </a:lnTo>
                  <a:lnTo>
                    <a:pt x="109872" y="22393"/>
                  </a:lnTo>
                  <a:lnTo>
                    <a:pt x="110145" y="22447"/>
                  </a:lnTo>
                  <a:lnTo>
                    <a:pt x="109568" y="28609"/>
                  </a:lnTo>
                  <a:lnTo>
                    <a:pt x="108383" y="28328"/>
                  </a:lnTo>
                  <a:lnTo>
                    <a:pt x="107806" y="28188"/>
                  </a:lnTo>
                  <a:lnTo>
                    <a:pt x="107525" y="28118"/>
                  </a:lnTo>
                  <a:lnTo>
                    <a:pt x="107244" y="28040"/>
                  </a:lnTo>
                  <a:lnTo>
                    <a:pt x="107182" y="28009"/>
                  </a:lnTo>
                  <a:lnTo>
                    <a:pt x="107111" y="27970"/>
                  </a:lnTo>
                  <a:lnTo>
                    <a:pt x="107041" y="27915"/>
                  </a:lnTo>
                  <a:lnTo>
                    <a:pt x="106979" y="27853"/>
                  </a:lnTo>
                  <a:lnTo>
                    <a:pt x="106924" y="27782"/>
                  </a:lnTo>
                  <a:lnTo>
                    <a:pt x="106877" y="27712"/>
                  </a:lnTo>
                  <a:lnTo>
                    <a:pt x="106838" y="27642"/>
                  </a:lnTo>
                  <a:lnTo>
                    <a:pt x="106815" y="27572"/>
                  </a:lnTo>
                  <a:lnTo>
                    <a:pt x="106558" y="26371"/>
                  </a:lnTo>
                  <a:lnTo>
                    <a:pt x="106308" y="25162"/>
                  </a:lnTo>
                  <a:lnTo>
                    <a:pt x="105824" y="22744"/>
                  </a:lnTo>
                  <a:lnTo>
                    <a:pt x="105817" y="22681"/>
                  </a:lnTo>
                  <a:lnTo>
                    <a:pt x="105809" y="22619"/>
                  </a:lnTo>
                  <a:lnTo>
                    <a:pt x="105809" y="22486"/>
                  </a:lnTo>
                  <a:lnTo>
                    <a:pt x="105817" y="22338"/>
                  </a:lnTo>
                  <a:lnTo>
                    <a:pt x="105817" y="22174"/>
                  </a:lnTo>
                  <a:lnTo>
                    <a:pt x="106090" y="22151"/>
                  </a:lnTo>
                  <a:lnTo>
                    <a:pt x="106363" y="22128"/>
                  </a:lnTo>
                  <a:lnTo>
                    <a:pt x="106636" y="22120"/>
                  </a:lnTo>
                  <a:lnTo>
                    <a:pt x="106909" y="22112"/>
                  </a:lnTo>
                  <a:lnTo>
                    <a:pt x="107174" y="22104"/>
                  </a:lnTo>
                  <a:close/>
                  <a:moveTo>
                    <a:pt x="43085" y="10272"/>
                  </a:moveTo>
                  <a:lnTo>
                    <a:pt x="43163" y="10288"/>
                  </a:lnTo>
                  <a:lnTo>
                    <a:pt x="43233" y="10304"/>
                  </a:lnTo>
                  <a:lnTo>
                    <a:pt x="43303" y="10327"/>
                  </a:lnTo>
                  <a:lnTo>
                    <a:pt x="43374" y="10350"/>
                  </a:lnTo>
                  <a:lnTo>
                    <a:pt x="43444" y="10382"/>
                  </a:lnTo>
                  <a:lnTo>
                    <a:pt x="43569" y="10460"/>
                  </a:lnTo>
                  <a:lnTo>
                    <a:pt x="43693" y="10538"/>
                  </a:lnTo>
                  <a:lnTo>
                    <a:pt x="43810" y="10631"/>
                  </a:lnTo>
                  <a:lnTo>
                    <a:pt x="44224" y="10951"/>
                  </a:lnTo>
                  <a:lnTo>
                    <a:pt x="44622" y="11279"/>
                  </a:lnTo>
                  <a:lnTo>
                    <a:pt x="45027" y="11606"/>
                  </a:lnTo>
                  <a:lnTo>
                    <a:pt x="45417" y="11942"/>
                  </a:lnTo>
                  <a:lnTo>
                    <a:pt x="45807" y="12277"/>
                  </a:lnTo>
                  <a:lnTo>
                    <a:pt x="46189" y="12628"/>
                  </a:lnTo>
                  <a:lnTo>
                    <a:pt x="46564" y="12979"/>
                  </a:lnTo>
                  <a:lnTo>
                    <a:pt x="46930" y="13345"/>
                  </a:lnTo>
                  <a:lnTo>
                    <a:pt x="47289" y="13712"/>
                  </a:lnTo>
                  <a:lnTo>
                    <a:pt x="47632" y="14086"/>
                  </a:lnTo>
                  <a:lnTo>
                    <a:pt x="47975" y="14476"/>
                  </a:lnTo>
                  <a:lnTo>
                    <a:pt x="48303" y="14874"/>
                  </a:lnTo>
                  <a:lnTo>
                    <a:pt x="48623" y="15280"/>
                  </a:lnTo>
                  <a:lnTo>
                    <a:pt x="48927" y="15693"/>
                  </a:lnTo>
                  <a:lnTo>
                    <a:pt x="49223" y="16122"/>
                  </a:lnTo>
                  <a:lnTo>
                    <a:pt x="49504" y="16567"/>
                  </a:lnTo>
                  <a:lnTo>
                    <a:pt x="49855" y="17136"/>
                  </a:lnTo>
                  <a:lnTo>
                    <a:pt x="50198" y="17713"/>
                  </a:lnTo>
                  <a:lnTo>
                    <a:pt x="50526" y="18298"/>
                  </a:lnTo>
                  <a:lnTo>
                    <a:pt x="50846" y="18883"/>
                  </a:lnTo>
                  <a:lnTo>
                    <a:pt x="51150" y="19476"/>
                  </a:lnTo>
                  <a:lnTo>
                    <a:pt x="51438" y="20076"/>
                  </a:lnTo>
                  <a:lnTo>
                    <a:pt x="51719" y="20677"/>
                  </a:lnTo>
                  <a:lnTo>
                    <a:pt x="51984" y="21285"/>
                  </a:lnTo>
                  <a:lnTo>
                    <a:pt x="52234" y="21902"/>
                  </a:lnTo>
                  <a:lnTo>
                    <a:pt x="52468" y="22525"/>
                  </a:lnTo>
                  <a:lnTo>
                    <a:pt x="52686" y="23149"/>
                  </a:lnTo>
                  <a:lnTo>
                    <a:pt x="52788" y="23469"/>
                  </a:lnTo>
                  <a:lnTo>
                    <a:pt x="52889" y="23789"/>
                  </a:lnTo>
                  <a:lnTo>
                    <a:pt x="52983" y="24109"/>
                  </a:lnTo>
                  <a:lnTo>
                    <a:pt x="53068" y="24429"/>
                  </a:lnTo>
                  <a:lnTo>
                    <a:pt x="53154" y="24756"/>
                  </a:lnTo>
                  <a:lnTo>
                    <a:pt x="53232" y="25076"/>
                  </a:lnTo>
                  <a:lnTo>
                    <a:pt x="53310" y="25403"/>
                  </a:lnTo>
                  <a:lnTo>
                    <a:pt x="53380" y="25739"/>
                  </a:lnTo>
                  <a:lnTo>
                    <a:pt x="53443" y="26066"/>
                  </a:lnTo>
                  <a:lnTo>
                    <a:pt x="53497" y="26402"/>
                  </a:lnTo>
                  <a:lnTo>
                    <a:pt x="53544" y="26683"/>
                  </a:lnTo>
                  <a:lnTo>
                    <a:pt x="53583" y="26963"/>
                  </a:lnTo>
                  <a:lnTo>
                    <a:pt x="53646" y="27525"/>
                  </a:lnTo>
                  <a:lnTo>
                    <a:pt x="53708" y="28087"/>
                  </a:lnTo>
                  <a:lnTo>
                    <a:pt x="53763" y="28648"/>
                  </a:lnTo>
                  <a:lnTo>
                    <a:pt x="53591" y="28679"/>
                  </a:lnTo>
                  <a:lnTo>
                    <a:pt x="53505" y="28336"/>
                  </a:lnTo>
                  <a:lnTo>
                    <a:pt x="53466" y="28165"/>
                  </a:lnTo>
                  <a:lnTo>
                    <a:pt x="53435" y="27985"/>
                  </a:lnTo>
                  <a:lnTo>
                    <a:pt x="53365" y="27533"/>
                  </a:lnTo>
                  <a:lnTo>
                    <a:pt x="53287" y="27073"/>
                  </a:lnTo>
                  <a:lnTo>
                    <a:pt x="53201" y="26620"/>
                  </a:lnTo>
                  <a:lnTo>
                    <a:pt x="53115" y="26176"/>
                  </a:lnTo>
                  <a:lnTo>
                    <a:pt x="53022" y="25731"/>
                  </a:lnTo>
                  <a:lnTo>
                    <a:pt x="52913" y="25287"/>
                  </a:lnTo>
                  <a:lnTo>
                    <a:pt x="52803" y="24842"/>
                  </a:lnTo>
                  <a:lnTo>
                    <a:pt x="52686" y="24405"/>
                  </a:lnTo>
                  <a:lnTo>
                    <a:pt x="52562" y="23976"/>
                  </a:lnTo>
                  <a:lnTo>
                    <a:pt x="52429" y="23547"/>
                  </a:lnTo>
                  <a:lnTo>
                    <a:pt x="52289" y="23118"/>
                  </a:lnTo>
                  <a:lnTo>
                    <a:pt x="52140" y="22689"/>
                  </a:lnTo>
                  <a:lnTo>
                    <a:pt x="51984" y="22276"/>
                  </a:lnTo>
                  <a:lnTo>
                    <a:pt x="51828" y="21855"/>
                  </a:lnTo>
                  <a:lnTo>
                    <a:pt x="51657" y="21441"/>
                  </a:lnTo>
                  <a:lnTo>
                    <a:pt x="51477" y="21028"/>
                  </a:lnTo>
                  <a:lnTo>
                    <a:pt x="51298" y="20622"/>
                  </a:lnTo>
                  <a:lnTo>
                    <a:pt x="51103" y="20217"/>
                  </a:lnTo>
                  <a:lnTo>
                    <a:pt x="50908" y="19819"/>
                  </a:lnTo>
                  <a:lnTo>
                    <a:pt x="50697" y="19421"/>
                  </a:lnTo>
                  <a:lnTo>
                    <a:pt x="50487" y="19031"/>
                  </a:lnTo>
                  <a:lnTo>
                    <a:pt x="50261" y="18641"/>
                  </a:lnTo>
                  <a:lnTo>
                    <a:pt x="50034" y="18259"/>
                  </a:lnTo>
                  <a:lnTo>
                    <a:pt x="49793" y="17877"/>
                  </a:lnTo>
                  <a:lnTo>
                    <a:pt x="49551" y="17495"/>
                  </a:lnTo>
                  <a:lnTo>
                    <a:pt x="49294" y="17120"/>
                  </a:lnTo>
                  <a:lnTo>
                    <a:pt x="49036" y="16754"/>
                  </a:lnTo>
                  <a:lnTo>
                    <a:pt x="48763" y="16387"/>
                  </a:lnTo>
                  <a:lnTo>
                    <a:pt x="48482" y="16021"/>
                  </a:lnTo>
                  <a:lnTo>
                    <a:pt x="48202" y="15662"/>
                  </a:lnTo>
                  <a:lnTo>
                    <a:pt x="47905" y="15311"/>
                  </a:lnTo>
                  <a:lnTo>
                    <a:pt x="47601" y="14960"/>
                  </a:lnTo>
                  <a:lnTo>
                    <a:pt x="47344" y="14671"/>
                  </a:lnTo>
                  <a:lnTo>
                    <a:pt x="47086" y="14398"/>
                  </a:lnTo>
                  <a:lnTo>
                    <a:pt x="46813" y="14125"/>
                  </a:lnTo>
                  <a:lnTo>
                    <a:pt x="46548" y="13852"/>
                  </a:lnTo>
                  <a:lnTo>
                    <a:pt x="46267" y="13587"/>
                  </a:lnTo>
                  <a:lnTo>
                    <a:pt x="45987" y="13322"/>
                  </a:lnTo>
                  <a:lnTo>
                    <a:pt x="45425" y="12807"/>
                  </a:lnTo>
                  <a:lnTo>
                    <a:pt x="44848" y="12292"/>
                  </a:lnTo>
                  <a:lnTo>
                    <a:pt x="44271" y="11786"/>
                  </a:lnTo>
                  <a:lnTo>
                    <a:pt x="43701" y="11271"/>
                  </a:lnTo>
                  <a:lnTo>
                    <a:pt x="43132" y="10756"/>
                  </a:lnTo>
                  <a:lnTo>
                    <a:pt x="42906" y="10553"/>
                  </a:lnTo>
                  <a:lnTo>
                    <a:pt x="42641" y="10327"/>
                  </a:lnTo>
                  <a:lnTo>
                    <a:pt x="42734" y="10304"/>
                  </a:lnTo>
                  <a:lnTo>
                    <a:pt x="42828" y="10280"/>
                  </a:lnTo>
                  <a:lnTo>
                    <a:pt x="42914" y="10272"/>
                  </a:lnTo>
                  <a:close/>
                  <a:moveTo>
                    <a:pt x="126907" y="27361"/>
                  </a:moveTo>
                  <a:lnTo>
                    <a:pt x="127055" y="27548"/>
                  </a:lnTo>
                  <a:lnTo>
                    <a:pt x="127117" y="27626"/>
                  </a:lnTo>
                  <a:lnTo>
                    <a:pt x="127164" y="27704"/>
                  </a:lnTo>
                  <a:lnTo>
                    <a:pt x="127203" y="27775"/>
                  </a:lnTo>
                  <a:lnTo>
                    <a:pt x="127234" y="27845"/>
                  </a:lnTo>
                  <a:lnTo>
                    <a:pt x="127258" y="27907"/>
                  </a:lnTo>
                  <a:lnTo>
                    <a:pt x="127265" y="27977"/>
                  </a:lnTo>
                  <a:lnTo>
                    <a:pt x="127265" y="28048"/>
                  </a:lnTo>
                  <a:lnTo>
                    <a:pt x="127250" y="28118"/>
                  </a:lnTo>
                  <a:lnTo>
                    <a:pt x="127234" y="28196"/>
                  </a:lnTo>
                  <a:lnTo>
                    <a:pt x="127203" y="28274"/>
                  </a:lnTo>
                  <a:lnTo>
                    <a:pt x="127164" y="28367"/>
                  </a:lnTo>
                  <a:lnTo>
                    <a:pt x="127117" y="28461"/>
                  </a:lnTo>
                  <a:lnTo>
                    <a:pt x="126992" y="28695"/>
                  </a:lnTo>
                  <a:lnTo>
                    <a:pt x="126899" y="28601"/>
                  </a:lnTo>
                  <a:lnTo>
                    <a:pt x="126829" y="28516"/>
                  </a:lnTo>
                  <a:lnTo>
                    <a:pt x="126774" y="28438"/>
                  </a:lnTo>
                  <a:lnTo>
                    <a:pt x="126735" y="28352"/>
                  </a:lnTo>
                  <a:lnTo>
                    <a:pt x="126712" y="28266"/>
                  </a:lnTo>
                  <a:lnTo>
                    <a:pt x="126704" y="28188"/>
                  </a:lnTo>
                  <a:lnTo>
                    <a:pt x="126704" y="28102"/>
                  </a:lnTo>
                  <a:lnTo>
                    <a:pt x="126719" y="28024"/>
                  </a:lnTo>
                  <a:lnTo>
                    <a:pt x="126735" y="27938"/>
                  </a:lnTo>
                  <a:lnTo>
                    <a:pt x="126758" y="27860"/>
                  </a:lnTo>
                  <a:lnTo>
                    <a:pt x="126813" y="27697"/>
                  </a:lnTo>
                  <a:lnTo>
                    <a:pt x="126868" y="27533"/>
                  </a:lnTo>
                  <a:lnTo>
                    <a:pt x="126891" y="27447"/>
                  </a:lnTo>
                  <a:lnTo>
                    <a:pt x="126907" y="27361"/>
                  </a:lnTo>
                  <a:close/>
                  <a:moveTo>
                    <a:pt x="127585" y="28258"/>
                  </a:moveTo>
                  <a:lnTo>
                    <a:pt x="127874" y="28703"/>
                  </a:lnTo>
                  <a:lnTo>
                    <a:pt x="127726" y="28804"/>
                  </a:lnTo>
                  <a:lnTo>
                    <a:pt x="127437" y="28352"/>
                  </a:lnTo>
                  <a:lnTo>
                    <a:pt x="127585" y="28258"/>
                  </a:lnTo>
                  <a:close/>
                  <a:moveTo>
                    <a:pt x="35777" y="28196"/>
                  </a:moveTo>
                  <a:lnTo>
                    <a:pt x="35902" y="28211"/>
                  </a:lnTo>
                  <a:lnTo>
                    <a:pt x="35910" y="28399"/>
                  </a:lnTo>
                  <a:lnTo>
                    <a:pt x="35910" y="28484"/>
                  </a:lnTo>
                  <a:lnTo>
                    <a:pt x="35894" y="28578"/>
                  </a:lnTo>
                  <a:lnTo>
                    <a:pt x="35871" y="28656"/>
                  </a:lnTo>
                  <a:lnTo>
                    <a:pt x="35832" y="28734"/>
                  </a:lnTo>
                  <a:lnTo>
                    <a:pt x="35738" y="28890"/>
                  </a:lnTo>
                  <a:lnTo>
                    <a:pt x="35629" y="28859"/>
                  </a:lnTo>
                  <a:lnTo>
                    <a:pt x="35777" y="28196"/>
                  </a:lnTo>
                  <a:close/>
                  <a:moveTo>
                    <a:pt x="137296" y="27907"/>
                  </a:moveTo>
                  <a:lnTo>
                    <a:pt x="137389" y="27931"/>
                  </a:lnTo>
                  <a:lnTo>
                    <a:pt x="137491" y="27970"/>
                  </a:lnTo>
                  <a:lnTo>
                    <a:pt x="137600" y="28024"/>
                  </a:lnTo>
                  <a:lnTo>
                    <a:pt x="137725" y="28102"/>
                  </a:lnTo>
                  <a:lnTo>
                    <a:pt x="137849" y="28196"/>
                  </a:lnTo>
                  <a:lnTo>
                    <a:pt x="138154" y="28438"/>
                  </a:lnTo>
                  <a:lnTo>
                    <a:pt x="138005" y="28547"/>
                  </a:lnTo>
                  <a:lnTo>
                    <a:pt x="137865" y="28640"/>
                  </a:lnTo>
                  <a:lnTo>
                    <a:pt x="137740" y="28718"/>
                  </a:lnTo>
                  <a:lnTo>
                    <a:pt x="137623" y="28781"/>
                  </a:lnTo>
                  <a:lnTo>
                    <a:pt x="137514" y="28835"/>
                  </a:lnTo>
                  <a:lnTo>
                    <a:pt x="137405" y="28874"/>
                  </a:lnTo>
                  <a:lnTo>
                    <a:pt x="137303" y="28905"/>
                  </a:lnTo>
                  <a:lnTo>
                    <a:pt x="137202" y="28913"/>
                  </a:lnTo>
                  <a:lnTo>
                    <a:pt x="137108" y="28913"/>
                  </a:lnTo>
                  <a:lnTo>
                    <a:pt x="137007" y="28898"/>
                  </a:lnTo>
                  <a:lnTo>
                    <a:pt x="136906" y="28874"/>
                  </a:lnTo>
                  <a:lnTo>
                    <a:pt x="136804" y="28835"/>
                  </a:lnTo>
                  <a:lnTo>
                    <a:pt x="136695" y="28781"/>
                  </a:lnTo>
                  <a:lnTo>
                    <a:pt x="136586" y="28718"/>
                  </a:lnTo>
                  <a:lnTo>
                    <a:pt x="136469" y="28640"/>
                  </a:lnTo>
                  <a:lnTo>
                    <a:pt x="136336" y="28547"/>
                  </a:lnTo>
                  <a:lnTo>
                    <a:pt x="136477" y="28399"/>
                  </a:lnTo>
                  <a:lnTo>
                    <a:pt x="136601" y="28274"/>
                  </a:lnTo>
                  <a:lnTo>
                    <a:pt x="136718" y="28165"/>
                  </a:lnTo>
                  <a:lnTo>
                    <a:pt x="136820" y="28079"/>
                  </a:lnTo>
                  <a:lnTo>
                    <a:pt x="136921" y="28001"/>
                  </a:lnTo>
                  <a:lnTo>
                    <a:pt x="137015" y="27954"/>
                  </a:lnTo>
                  <a:lnTo>
                    <a:pt x="137108" y="27923"/>
                  </a:lnTo>
                  <a:lnTo>
                    <a:pt x="137202" y="27907"/>
                  </a:lnTo>
                  <a:close/>
                  <a:moveTo>
                    <a:pt x="56204" y="28547"/>
                  </a:moveTo>
                  <a:lnTo>
                    <a:pt x="56282" y="28570"/>
                  </a:lnTo>
                  <a:lnTo>
                    <a:pt x="56196" y="29015"/>
                  </a:lnTo>
                  <a:lnTo>
                    <a:pt x="56048" y="28968"/>
                  </a:lnTo>
                  <a:lnTo>
                    <a:pt x="56204" y="28547"/>
                  </a:lnTo>
                  <a:close/>
                  <a:moveTo>
                    <a:pt x="89781" y="27533"/>
                  </a:moveTo>
                  <a:lnTo>
                    <a:pt x="90038" y="27541"/>
                  </a:lnTo>
                  <a:lnTo>
                    <a:pt x="90288" y="27556"/>
                  </a:lnTo>
                  <a:lnTo>
                    <a:pt x="90537" y="27572"/>
                  </a:lnTo>
                  <a:lnTo>
                    <a:pt x="90787" y="27603"/>
                  </a:lnTo>
                  <a:lnTo>
                    <a:pt x="91286" y="27665"/>
                  </a:lnTo>
                  <a:lnTo>
                    <a:pt x="91785" y="27751"/>
                  </a:lnTo>
                  <a:lnTo>
                    <a:pt x="92285" y="27837"/>
                  </a:lnTo>
                  <a:lnTo>
                    <a:pt x="93275" y="28024"/>
                  </a:lnTo>
                  <a:lnTo>
                    <a:pt x="95295" y="28383"/>
                  </a:lnTo>
                  <a:lnTo>
                    <a:pt x="97378" y="28757"/>
                  </a:lnTo>
                  <a:lnTo>
                    <a:pt x="97315" y="28820"/>
                  </a:lnTo>
                  <a:lnTo>
                    <a:pt x="97253" y="28874"/>
                  </a:lnTo>
                  <a:lnTo>
                    <a:pt x="97183" y="28921"/>
                  </a:lnTo>
                  <a:lnTo>
                    <a:pt x="97120" y="28952"/>
                  </a:lnTo>
                  <a:lnTo>
                    <a:pt x="97058" y="28983"/>
                  </a:lnTo>
                  <a:lnTo>
                    <a:pt x="96988" y="28999"/>
                  </a:lnTo>
                  <a:lnTo>
                    <a:pt x="96925" y="29015"/>
                  </a:lnTo>
                  <a:lnTo>
                    <a:pt x="96855" y="29022"/>
                  </a:lnTo>
                  <a:lnTo>
                    <a:pt x="96730" y="29015"/>
                  </a:lnTo>
                  <a:lnTo>
                    <a:pt x="96598" y="28999"/>
                  </a:lnTo>
                  <a:lnTo>
                    <a:pt x="96348" y="28952"/>
                  </a:lnTo>
                  <a:lnTo>
                    <a:pt x="93743" y="28461"/>
                  </a:lnTo>
                  <a:lnTo>
                    <a:pt x="91138" y="27977"/>
                  </a:lnTo>
                  <a:lnTo>
                    <a:pt x="90779" y="27915"/>
                  </a:lnTo>
                  <a:lnTo>
                    <a:pt x="90428" y="27868"/>
                  </a:lnTo>
                  <a:lnTo>
                    <a:pt x="90069" y="27814"/>
                  </a:lnTo>
                  <a:lnTo>
                    <a:pt x="89718" y="27759"/>
                  </a:lnTo>
                  <a:lnTo>
                    <a:pt x="89601" y="27728"/>
                  </a:lnTo>
                  <a:lnTo>
                    <a:pt x="89484" y="27681"/>
                  </a:lnTo>
                  <a:lnTo>
                    <a:pt x="89375" y="27626"/>
                  </a:lnTo>
                  <a:lnTo>
                    <a:pt x="89274" y="27541"/>
                  </a:lnTo>
                  <a:lnTo>
                    <a:pt x="89531" y="27533"/>
                  </a:lnTo>
                  <a:close/>
                  <a:moveTo>
                    <a:pt x="55837" y="26082"/>
                  </a:moveTo>
                  <a:lnTo>
                    <a:pt x="55837" y="26300"/>
                  </a:lnTo>
                  <a:lnTo>
                    <a:pt x="55822" y="26519"/>
                  </a:lnTo>
                  <a:lnTo>
                    <a:pt x="55806" y="26745"/>
                  </a:lnTo>
                  <a:lnTo>
                    <a:pt x="55775" y="26971"/>
                  </a:lnTo>
                  <a:lnTo>
                    <a:pt x="55736" y="27190"/>
                  </a:lnTo>
                  <a:lnTo>
                    <a:pt x="55681" y="27416"/>
                  </a:lnTo>
                  <a:lnTo>
                    <a:pt x="55635" y="27634"/>
                  </a:lnTo>
                  <a:lnTo>
                    <a:pt x="55572" y="27845"/>
                  </a:lnTo>
                  <a:lnTo>
                    <a:pt x="55502" y="28048"/>
                  </a:lnTo>
                  <a:lnTo>
                    <a:pt x="55432" y="28235"/>
                  </a:lnTo>
                  <a:lnTo>
                    <a:pt x="55362" y="28414"/>
                  </a:lnTo>
                  <a:lnTo>
                    <a:pt x="55284" y="28586"/>
                  </a:lnTo>
                  <a:lnTo>
                    <a:pt x="55198" y="28734"/>
                  </a:lnTo>
                  <a:lnTo>
                    <a:pt x="55120" y="28866"/>
                  </a:lnTo>
                  <a:lnTo>
                    <a:pt x="55034" y="28976"/>
                  </a:lnTo>
                  <a:lnTo>
                    <a:pt x="54956" y="29069"/>
                  </a:lnTo>
                  <a:lnTo>
                    <a:pt x="55837" y="26082"/>
                  </a:lnTo>
                  <a:close/>
                  <a:moveTo>
                    <a:pt x="101363" y="27938"/>
                  </a:moveTo>
                  <a:lnTo>
                    <a:pt x="101519" y="27946"/>
                  </a:lnTo>
                  <a:lnTo>
                    <a:pt x="101691" y="27977"/>
                  </a:lnTo>
                  <a:lnTo>
                    <a:pt x="101870" y="28016"/>
                  </a:lnTo>
                  <a:lnTo>
                    <a:pt x="102065" y="28079"/>
                  </a:lnTo>
                  <a:lnTo>
                    <a:pt x="102291" y="28141"/>
                  </a:lnTo>
                  <a:lnTo>
                    <a:pt x="102806" y="28313"/>
                  </a:lnTo>
                  <a:lnTo>
                    <a:pt x="102603" y="28516"/>
                  </a:lnTo>
                  <a:lnTo>
                    <a:pt x="102408" y="28703"/>
                  </a:lnTo>
                  <a:lnTo>
                    <a:pt x="102307" y="28781"/>
                  </a:lnTo>
                  <a:lnTo>
                    <a:pt x="102205" y="28859"/>
                  </a:lnTo>
                  <a:lnTo>
                    <a:pt x="102096" y="28921"/>
                  </a:lnTo>
                  <a:lnTo>
                    <a:pt x="101995" y="28983"/>
                  </a:lnTo>
                  <a:lnTo>
                    <a:pt x="101886" y="29030"/>
                  </a:lnTo>
                  <a:lnTo>
                    <a:pt x="101769" y="29069"/>
                  </a:lnTo>
                  <a:lnTo>
                    <a:pt x="101652" y="29093"/>
                  </a:lnTo>
                  <a:lnTo>
                    <a:pt x="101535" y="29100"/>
                  </a:lnTo>
                  <a:lnTo>
                    <a:pt x="101410" y="29100"/>
                  </a:lnTo>
                  <a:lnTo>
                    <a:pt x="101277" y="29085"/>
                  </a:lnTo>
                  <a:lnTo>
                    <a:pt x="101137" y="29061"/>
                  </a:lnTo>
                  <a:lnTo>
                    <a:pt x="100997" y="29015"/>
                  </a:lnTo>
                  <a:lnTo>
                    <a:pt x="100880" y="28968"/>
                  </a:lnTo>
                  <a:lnTo>
                    <a:pt x="100755" y="28937"/>
                  </a:lnTo>
                  <a:lnTo>
                    <a:pt x="100505" y="28874"/>
                  </a:lnTo>
                  <a:lnTo>
                    <a:pt x="100248" y="28820"/>
                  </a:lnTo>
                  <a:lnTo>
                    <a:pt x="99975" y="28765"/>
                  </a:lnTo>
                  <a:lnTo>
                    <a:pt x="100170" y="28570"/>
                  </a:lnTo>
                  <a:lnTo>
                    <a:pt x="100341" y="28414"/>
                  </a:lnTo>
                  <a:lnTo>
                    <a:pt x="100505" y="28274"/>
                  </a:lnTo>
                  <a:lnTo>
                    <a:pt x="100653" y="28165"/>
                  </a:lnTo>
                  <a:lnTo>
                    <a:pt x="100802" y="28079"/>
                  </a:lnTo>
                  <a:lnTo>
                    <a:pt x="100934" y="28009"/>
                  </a:lnTo>
                  <a:lnTo>
                    <a:pt x="101004" y="27985"/>
                  </a:lnTo>
                  <a:lnTo>
                    <a:pt x="101075" y="27970"/>
                  </a:lnTo>
                  <a:lnTo>
                    <a:pt x="101145" y="27954"/>
                  </a:lnTo>
                  <a:lnTo>
                    <a:pt x="101215" y="27946"/>
                  </a:lnTo>
                  <a:lnTo>
                    <a:pt x="101363" y="27938"/>
                  </a:lnTo>
                  <a:close/>
                  <a:moveTo>
                    <a:pt x="151670" y="16395"/>
                  </a:moveTo>
                  <a:lnTo>
                    <a:pt x="151881" y="16613"/>
                  </a:lnTo>
                  <a:lnTo>
                    <a:pt x="152091" y="16832"/>
                  </a:lnTo>
                  <a:lnTo>
                    <a:pt x="152286" y="17058"/>
                  </a:lnTo>
                  <a:lnTo>
                    <a:pt x="152481" y="17284"/>
                  </a:lnTo>
                  <a:lnTo>
                    <a:pt x="152661" y="17518"/>
                  </a:lnTo>
                  <a:lnTo>
                    <a:pt x="152840" y="17752"/>
                  </a:lnTo>
                  <a:lnTo>
                    <a:pt x="153012" y="17986"/>
                  </a:lnTo>
                  <a:lnTo>
                    <a:pt x="153183" y="18228"/>
                  </a:lnTo>
                  <a:lnTo>
                    <a:pt x="153511" y="18712"/>
                  </a:lnTo>
                  <a:lnTo>
                    <a:pt x="153823" y="19203"/>
                  </a:lnTo>
                  <a:lnTo>
                    <a:pt x="154127" y="19702"/>
                  </a:lnTo>
                  <a:lnTo>
                    <a:pt x="154439" y="20209"/>
                  </a:lnTo>
                  <a:lnTo>
                    <a:pt x="153846" y="20802"/>
                  </a:lnTo>
                  <a:lnTo>
                    <a:pt x="153246" y="21387"/>
                  </a:lnTo>
                  <a:lnTo>
                    <a:pt x="152637" y="21964"/>
                  </a:lnTo>
                  <a:lnTo>
                    <a:pt x="152029" y="22533"/>
                  </a:lnTo>
                  <a:lnTo>
                    <a:pt x="151405" y="23095"/>
                  </a:lnTo>
                  <a:lnTo>
                    <a:pt x="150789" y="23649"/>
                  </a:lnTo>
                  <a:lnTo>
                    <a:pt x="150165" y="24202"/>
                  </a:lnTo>
                  <a:lnTo>
                    <a:pt x="149533" y="24756"/>
                  </a:lnTo>
                  <a:lnTo>
                    <a:pt x="148277" y="25848"/>
                  </a:lnTo>
                  <a:lnTo>
                    <a:pt x="147014" y="26932"/>
                  </a:lnTo>
                  <a:lnTo>
                    <a:pt x="145750" y="28016"/>
                  </a:lnTo>
                  <a:lnTo>
                    <a:pt x="144502" y="29108"/>
                  </a:lnTo>
                  <a:lnTo>
                    <a:pt x="144237" y="29007"/>
                  </a:lnTo>
                  <a:lnTo>
                    <a:pt x="144128" y="28960"/>
                  </a:lnTo>
                  <a:lnTo>
                    <a:pt x="144034" y="28913"/>
                  </a:lnTo>
                  <a:lnTo>
                    <a:pt x="143949" y="28866"/>
                  </a:lnTo>
                  <a:lnTo>
                    <a:pt x="143886" y="28812"/>
                  </a:lnTo>
                  <a:lnTo>
                    <a:pt x="143832" y="28757"/>
                  </a:lnTo>
                  <a:lnTo>
                    <a:pt x="143793" y="28703"/>
                  </a:lnTo>
                  <a:lnTo>
                    <a:pt x="143769" y="28640"/>
                  </a:lnTo>
                  <a:lnTo>
                    <a:pt x="143754" y="28570"/>
                  </a:lnTo>
                  <a:lnTo>
                    <a:pt x="143746" y="28492"/>
                  </a:lnTo>
                  <a:lnTo>
                    <a:pt x="143754" y="28406"/>
                  </a:lnTo>
                  <a:lnTo>
                    <a:pt x="143777" y="28313"/>
                  </a:lnTo>
                  <a:lnTo>
                    <a:pt x="143800" y="28211"/>
                  </a:lnTo>
                  <a:lnTo>
                    <a:pt x="143886" y="27962"/>
                  </a:lnTo>
                  <a:lnTo>
                    <a:pt x="144011" y="27650"/>
                  </a:lnTo>
                  <a:lnTo>
                    <a:pt x="144144" y="27338"/>
                  </a:lnTo>
                  <a:lnTo>
                    <a:pt x="144222" y="27182"/>
                  </a:lnTo>
                  <a:lnTo>
                    <a:pt x="144300" y="27034"/>
                  </a:lnTo>
                  <a:lnTo>
                    <a:pt x="144385" y="26878"/>
                  </a:lnTo>
                  <a:lnTo>
                    <a:pt x="144471" y="26737"/>
                  </a:lnTo>
                  <a:lnTo>
                    <a:pt x="145251" y="25489"/>
                  </a:lnTo>
                  <a:lnTo>
                    <a:pt x="146054" y="24257"/>
                  </a:lnTo>
                  <a:lnTo>
                    <a:pt x="146866" y="23032"/>
                  </a:lnTo>
                  <a:lnTo>
                    <a:pt x="147685" y="21816"/>
                  </a:lnTo>
                  <a:lnTo>
                    <a:pt x="148527" y="20607"/>
                  </a:lnTo>
                  <a:lnTo>
                    <a:pt x="149377" y="19406"/>
                  </a:lnTo>
                  <a:lnTo>
                    <a:pt x="150235" y="18220"/>
                  </a:lnTo>
                  <a:lnTo>
                    <a:pt x="151116" y="17035"/>
                  </a:lnTo>
                  <a:lnTo>
                    <a:pt x="151233" y="16886"/>
                  </a:lnTo>
                  <a:lnTo>
                    <a:pt x="151358" y="16738"/>
                  </a:lnTo>
                  <a:lnTo>
                    <a:pt x="151670" y="16395"/>
                  </a:lnTo>
                  <a:close/>
                  <a:moveTo>
                    <a:pt x="138442" y="27665"/>
                  </a:moveTo>
                  <a:lnTo>
                    <a:pt x="138504" y="27673"/>
                  </a:lnTo>
                  <a:lnTo>
                    <a:pt x="138793" y="27743"/>
                  </a:lnTo>
                  <a:lnTo>
                    <a:pt x="139082" y="27829"/>
                  </a:lnTo>
                  <a:lnTo>
                    <a:pt x="139370" y="27923"/>
                  </a:lnTo>
                  <a:lnTo>
                    <a:pt x="139651" y="28032"/>
                  </a:lnTo>
                  <a:lnTo>
                    <a:pt x="139885" y="28141"/>
                  </a:lnTo>
                  <a:lnTo>
                    <a:pt x="139979" y="28180"/>
                  </a:lnTo>
                  <a:lnTo>
                    <a:pt x="140057" y="28227"/>
                  </a:lnTo>
                  <a:lnTo>
                    <a:pt x="140127" y="28274"/>
                  </a:lnTo>
                  <a:lnTo>
                    <a:pt x="140181" y="28313"/>
                  </a:lnTo>
                  <a:lnTo>
                    <a:pt x="140228" y="28360"/>
                  </a:lnTo>
                  <a:lnTo>
                    <a:pt x="140267" y="28414"/>
                  </a:lnTo>
                  <a:lnTo>
                    <a:pt x="140291" y="28469"/>
                  </a:lnTo>
                  <a:lnTo>
                    <a:pt x="140314" y="28531"/>
                  </a:lnTo>
                  <a:lnTo>
                    <a:pt x="140330" y="28601"/>
                  </a:lnTo>
                  <a:lnTo>
                    <a:pt x="140337" y="28687"/>
                  </a:lnTo>
                  <a:lnTo>
                    <a:pt x="140337" y="28890"/>
                  </a:lnTo>
                  <a:lnTo>
                    <a:pt x="140323" y="29121"/>
                  </a:lnTo>
                  <a:lnTo>
                    <a:pt x="140174" y="29085"/>
                  </a:lnTo>
                  <a:lnTo>
                    <a:pt x="140010" y="29030"/>
                  </a:lnTo>
                  <a:lnTo>
                    <a:pt x="139846" y="28968"/>
                  </a:lnTo>
                  <a:lnTo>
                    <a:pt x="139698" y="28905"/>
                  </a:lnTo>
                  <a:lnTo>
                    <a:pt x="139542" y="28827"/>
                  </a:lnTo>
                  <a:lnTo>
                    <a:pt x="139394" y="28749"/>
                  </a:lnTo>
                  <a:lnTo>
                    <a:pt x="139245" y="28664"/>
                  </a:lnTo>
                  <a:lnTo>
                    <a:pt x="139105" y="28570"/>
                  </a:lnTo>
                  <a:lnTo>
                    <a:pt x="138816" y="28375"/>
                  </a:lnTo>
                  <a:lnTo>
                    <a:pt x="138536" y="28172"/>
                  </a:lnTo>
                  <a:lnTo>
                    <a:pt x="137974" y="27736"/>
                  </a:lnTo>
                  <a:lnTo>
                    <a:pt x="138107" y="27712"/>
                  </a:lnTo>
                  <a:lnTo>
                    <a:pt x="138239" y="27681"/>
                  </a:lnTo>
                  <a:lnTo>
                    <a:pt x="138309" y="27673"/>
                  </a:lnTo>
                  <a:lnTo>
                    <a:pt x="138372" y="27665"/>
                  </a:lnTo>
                  <a:close/>
                  <a:moveTo>
                    <a:pt x="120987" y="27268"/>
                  </a:moveTo>
                  <a:lnTo>
                    <a:pt x="120987" y="27385"/>
                  </a:lnTo>
                  <a:lnTo>
                    <a:pt x="120987" y="27502"/>
                  </a:lnTo>
                  <a:lnTo>
                    <a:pt x="120971" y="27619"/>
                  </a:lnTo>
                  <a:lnTo>
                    <a:pt x="120948" y="27743"/>
                  </a:lnTo>
                  <a:lnTo>
                    <a:pt x="120917" y="27860"/>
                  </a:lnTo>
                  <a:lnTo>
                    <a:pt x="120885" y="27977"/>
                  </a:lnTo>
                  <a:lnTo>
                    <a:pt x="120839" y="28087"/>
                  </a:lnTo>
                  <a:lnTo>
                    <a:pt x="120784" y="28204"/>
                  </a:lnTo>
                  <a:lnTo>
                    <a:pt x="120729" y="28321"/>
                  </a:lnTo>
                  <a:lnTo>
                    <a:pt x="120659" y="28438"/>
                  </a:lnTo>
                  <a:lnTo>
                    <a:pt x="120589" y="28555"/>
                  </a:lnTo>
                  <a:lnTo>
                    <a:pt x="120511" y="28672"/>
                  </a:lnTo>
                  <a:lnTo>
                    <a:pt x="120417" y="28788"/>
                  </a:lnTo>
                  <a:lnTo>
                    <a:pt x="120324" y="28905"/>
                  </a:lnTo>
                  <a:lnTo>
                    <a:pt x="120222" y="29022"/>
                  </a:lnTo>
                  <a:lnTo>
                    <a:pt x="120105" y="29139"/>
                  </a:lnTo>
                  <a:lnTo>
                    <a:pt x="120121" y="28991"/>
                  </a:lnTo>
                  <a:lnTo>
                    <a:pt x="120144" y="28859"/>
                  </a:lnTo>
                  <a:lnTo>
                    <a:pt x="120176" y="28726"/>
                  </a:lnTo>
                  <a:lnTo>
                    <a:pt x="120215" y="28601"/>
                  </a:lnTo>
                  <a:lnTo>
                    <a:pt x="120261" y="28484"/>
                  </a:lnTo>
                  <a:lnTo>
                    <a:pt x="120316" y="28367"/>
                  </a:lnTo>
                  <a:lnTo>
                    <a:pt x="120371" y="28258"/>
                  </a:lnTo>
                  <a:lnTo>
                    <a:pt x="120433" y="28149"/>
                  </a:lnTo>
                  <a:lnTo>
                    <a:pt x="120573" y="27931"/>
                  </a:lnTo>
                  <a:lnTo>
                    <a:pt x="120714" y="27720"/>
                  </a:lnTo>
                  <a:lnTo>
                    <a:pt x="120854" y="27502"/>
                  </a:lnTo>
                  <a:lnTo>
                    <a:pt x="120924" y="27385"/>
                  </a:lnTo>
                  <a:lnTo>
                    <a:pt x="120987" y="27268"/>
                  </a:lnTo>
                  <a:close/>
                  <a:moveTo>
                    <a:pt x="50721" y="21340"/>
                  </a:moveTo>
                  <a:lnTo>
                    <a:pt x="50955" y="21800"/>
                  </a:lnTo>
                  <a:lnTo>
                    <a:pt x="51173" y="22260"/>
                  </a:lnTo>
                  <a:lnTo>
                    <a:pt x="51376" y="22728"/>
                  </a:lnTo>
                  <a:lnTo>
                    <a:pt x="51563" y="23196"/>
                  </a:lnTo>
                  <a:lnTo>
                    <a:pt x="51743" y="23664"/>
                  </a:lnTo>
                  <a:lnTo>
                    <a:pt x="51899" y="24140"/>
                  </a:lnTo>
                  <a:lnTo>
                    <a:pt x="52055" y="24616"/>
                  </a:lnTo>
                  <a:lnTo>
                    <a:pt x="52187" y="25099"/>
                  </a:lnTo>
                  <a:lnTo>
                    <a:pt x="52320" y="25583"/>
                  </a:lnTo>
                  <a:lnTo>
                    <a:pt x="52437" y="26074"/>
                  </a:lnTo>
                  <a:lnTo>
                    <a:pt x="52546" y="26566"/>
                  </a:lnTo>
                  <a:lnTo>
                    <a:pt x="52640" y="27065"/>
                  </a:lnTo>
                  <a:lnTo>
                    <a:pt x="52733" y="27564"/>
                  </a:lnTo>
                  <a:lnTo>
                    <a:pt x="52827" y="28071"/>
                  </a:lnTo>
                  <a:lnTo>
                    <a:pt x="52905" y="28578"/>
                  </a:lnTo>
                  <a:lnTo>
                    <a:pt x="52983" y="29093"/>
                  </a:lnTo>
                  <a:lnTo>
                    <a:pt x="52109" y="29093"/>
                  </a:lnTo>
                  <a:lnTo>
                    <a:pt x="49153" y="29077"/>
                  </a:lnTo>
                  <a:lnTo>
                    <a:pt x="47671" y="29069"/>
                  </a:lnTo>
                  <a:lnTo>
                    <a:pt x="46189" y="29077"/>
                  </a:lnTo>
                  <a:lnTo>
                    <a:pt x="44239" y="29108"/>
                  </a:lnTo>
                  <a:lnTo>
                    <a:pt x="42282" y="29147"/>
                  </a:lnTo>
                  <a:lnTo>
                    <a:pt x="40332" y="29194"/>
                  </a:lnTo>
                  <a:lnTo>
                    <a:pt x="38374" y="29233"/>
                  </a:lnTo>
                  <a:lnTo>
                    <a:pt x="37883" y="29249"/>
                  </a:lnTo>
                  <a:lnTo>
                    <a:pt x="37391" y="29249"/>
                  </a:lnTo>
                  <a:lnTo>
                    <a:pt x="37142" y="29241"/>
                  </a:lnTo>
                  <a:lnTo>
                    <a:pt x="36892" y="29217"/>
                  </a:lnTo>
                  <a:lnTo>
                    <a:pt x="36643" y="29178"/>
                  </a:lnTo>
                  <a:lnTo>
                    <a:pt x="36510" y="29155"/>
                  </a:lnTo>
                  <a:lnTo>
                    <a:pt x="36385" y="29124"/>
                  </a:lnTo>
                  <a:lnTo>
                    <a:pt x="36409" y="28851"/>
                  </a:lnTo>
                  <a:lnTo>
                    <a:pt x="36440" y="28594"/>
                  </a:lnTo>
                  <a:lnTo>
                    <a:pt x="36463" y="28477"/>
                  </a:lnTo>
                  <a:lnTo>
                    <a:pt x="36487" y="28360"/>
                  </a:lnTo>
                  <a:lnTo>
                    <a:pt x="36526" y="28243"/>
                  </a:lnTo>
                  <a:lnTo>
                    <a:pt x="36565" y="28133"/>
                  </a:lnTo>
                  <a:lnTo>
                    <a:pt x="36619" y="28032"/>
                  </a:lnTo>
                  <a:lnTo>
                    <a:pt x="36674" y="27931"/>
                  </a:lnTo>
                  <a:lnTo>
                    <a:pt x="36744" y="27829"/>
                  </a:lnTo>
                  <a:lnTo>
                    <a:pt x="36830" y="27743"/>
                  </a:lnTo>
                  <a:lnTo>
                    <a:pt x="36923" y="27658"/>
                  </a:lnTo>
                  <a:lnTo>
                    <a:pt x="37033" y="27580"/>
                  </a:lnTo>
                  <a:lnTo>
                    <a:pt x="37157" y="27502"/>
                  </a:lnTo>
                  <a:lnTo>
                    <a:pt x="37290" y="27431"/>
                  </a:lnTo>
                  <a:lnTo>
                    <a:pt x="40457" y="26004"/>
                  </a:lnTo>
                  <a:lnTo>
                    <a:pt x="43615" y="24569"/>
                  </a:lnTo>
                  <a:lnTo>
                    <a:pt x="49917" y="21675"/>
                  </a:lnTo>
                  <a:lnTo>
                    <a:pt x="50284" y="21527"/>
                  </a:lnTo>
                  <a:lnTo>
                    <a:pt x="50721" y="21340"/>
                  </a:lnTo>
                  <a:close/>
                  <a:moveTo>
                    <a:pt x="98111" y="28929"/>
                  </a:moveTo>
                  <a:lnTo>
                    <a:pt x="98353" y="28960"/>
                  </a:lnTo>
                  <a:lnTo>
                    <a:pt x="98446" y="28983"/>
                  </a:lnTo>
                  <a:lnTo>
                    <a:pt x="98524" y="29015"/>
                  </a:lnTo>
                  <a:lnTo>
                    <a:pt x="98563" y="29038"/>
                  </a:lnTo>
                  <a:lnTo>
                    <a:pt x="98587" y="29061"/>
                  </a:lnTo>
                  <a:lnTo>
                    <a:pt x="98633" y="29116"/>
                  </a:lnTo>
                  <a:lnTo>
                    <a:pt x="98672" y="29186"/>
                  </a:lnTo>
                  <a:lnTo>
                    <a:pt x="98688" y="29264"/>
                  </a:lnTo>
                  <a:lnTo>
                    <a:pt x="98696" y="29350"/>
                  </a:lnTo>
                  <a:lnTo>
                    <a:pt x="98689" y="29426"/>
                  </a:lnTo>
                  <a:lnTo>
                    <a:pt x="98689" y="29426"/>
                  </a:lnTo>
                  <a:lnTo>
                    <a:pt x="97393" y="29249"/>
                  </a:lnTo>
                  <a:lnTo>
                    <a:pt x="97448" y="29178"/>
                  </a:lnTo>
                  <a:lnTo>
                    <a:pt x="97510" y="29116"/>
                  </a:lnTo>
                  <a:lnTo>
                    <a:pt x="97565" y="29061"/>
                  </a:lnTo>
                  <a:lnTo>
                    <a:pt x="97627" y="29022"/>
                  </a:lnTo>
                  <a:lnTo>
                    <a:pt x="97682" y="28991"/>
                  </a:lnTo>
                  <a:lnTo>
                    <a:pt x="97744" y="28968"/>
                  </a:lnTo>
                  <a:lnTo>
                    <a:pt x="97807" y="28944"/>
                  </a:lnTo>
                  <a:lnTo>
                    <a:pt x="97869" y="28937"/>
                  </a:lnTo>
                  <a:lnTo>
                    <a:pt x="97931" y="28929"/>
                  </a:lnTo>
                  <a:close/>
                  <a:moveTo>
                    <a:pt x="140743" y="29030"/>
                  </a:moveTo>
                  <a:lnTo>
                    <a:pt x="140790" y="29038"/>
                  </a:lnTo>
                  <a:lnTo>
                    <a:pt x="140844" y="29046"/>
                  </a:lnTo>
                  <a:lnTo>
                    <a:pt x="140891" y="29069"/>
                  </a:lnTo>
                  <a:lnTo>
                    <a:pt x="140938" y="29093"/>
                  </a:lnTo>
                  <a:lnTo>
                    <a:pt x="140993" y="29124"/>
                  </a:lnTo>
                  <a:lnTo>
                    <a:pt x="141039" y="29163"/>
                  </a:lnTo>
                  <a:lnTo>
                    <a:pt x="141094" y="29210"/>
                  </a:lnTo>
                  <a:lnTo>
                    <a:pt x="141141" y="29256"/>
                  </a:lnTo>
                  <a:lnTo>
                    <a:pt x="141078" y="29311"/>
                  </a:lnTo>
                  <a:lnTo>
                    <a:pt x="141016" y="29350"/>
                  </a:lnTo>
                  <a:lnTo>
                    <a:pt x="140954" y="29389"/>
                  </a:lnTo>
                  <a:lnTo>
                    <a:pt x="140899" y="29405"/>
                  </a:lnTo>
                  <a:lnTo>
                    <a:pt x="140837" y="29420"/>
                  </a:lnTo>
                  <a:lnTo>
                    <a:pt x="140790" y="29428"/>
                  </a:lnTo>
                  <a:lnTo>
                    <a:pt x="140735" y="29420"/>
                  </a:lnTo>
                  <a:lnTo>
                    <a:pt x="140688" y="29412"/>
                  </a:lnTo>
                  <a:lnTo>
                    <a:pt x="140642" y="29389"/>
                  </a:lnTo>
                  <a:lnTo>
                    <a:pt x="140595" y="29366"/>
                  </a:lnTo>
                  <a:lnTo>
                    <a:pt x="140548" y="29342"/>
                  </a:lnTo>
                  <a:lnTo>
                    <a:pt x="140501" y="29303"/>
                  </a:lnTo>
                  <a:lnTo>
                    <a:pt x="140415" y="29225"/>
                  </a:lnTo>
                  <a:lnTo>
                    <a:pt x="140346" y="29135"/>
                  </a:lnTo>
                  <a:lnTo>
                    <a:pt x="140346" y="29135"/>
                  </a:lnTo>
                  <a:lnTo>
                    <a:pt x="140431" y="29093"/>
                  </a:lnTo>
                  <a:lnTo>
                    <a:pt x="140532" y="29054"/>
                  </a:lnTo>
                  <a:lnTo>
                    <a:pt x="140634" y="29030"/>
                  </a:lnTo>
                  <a:close/>
                  <a:moveTo>
                    <a:pt x="70360" y="26105"/>
                  </a:moveTo>
                  <a:lnTo>
                    <a:pt x="70165" y="26558"/>
                  </a:lnTo>
                  <a:lnTo>
                    <a:pt x="69962" y="27010"/>
                  </a:lnTo>
                  <a:lnTo>
                    <a:pt x="69744" y="27447"/>
                  </a:lnTo>
                  <a:lnTo>
                    <a:pt x="69635" y="27665"/>
                  </a:lnTo>
                  <a:lnTo>
                    <a:pt x="69518" y="27876"/>
                  </a:lnTo>
                  <a:lnTo>
                    <a:pt x="69393" y="28087"/>
                  </a:lnTo>
                  <a:lnTo>
                    <a:pt x="69260" y="28289"/>
                  </a:lnTo>
                  <a:lnTo>
                    <a:pt x="69128" y="28492"/>
                  </a:lnTo>
                  <a:lnTo>
                    <a:pt x="68987" y="28695"/>
                  </a:lnTo>
                  <a:lnTo>
                    <a:pt x="68831" y="28890"/>
                  </a:lnTo>
                  <a:lnTo>
                    <a:pt x="68675" y="29077"/>
                  </a:lnTo>
                  <a:lnTo>
                    <a:pt x="68512" y="29264"/>
                  </a:lnTo>
                  <a:lnTo>
                    <a:pt x="68340" y="29444"/>
                  </a:lnTo>
                  <a:lnTo>
                    <a:pt x="68410" y="29202"/>
                  </a:lnTo>
                  <a:lnTo>
                    <a:pt x="68496" y="28960"/>
                  </a:lnTo>
                  <a:lnTo>
                    <a:pt x="68582" y="28734"/>
                  </a:lnTo>
                  <a:lnTo>
                    <a:pt x="68683" y="28508"/>
                  </a:lnTo>
                  <a:lnTo>
                    <a:pt x="68792" y="28289"/>
                  </a:lnTo>
                  <a:lnTo>
                    <a:pt x="68909" y="28071"/>
                  </a:lnTo>
                  <a:lnTo>
                    <a:pt x="69034" y="27860"/>
                  </a:lnTo>
                  <a:lnTo>
                    <a:pt x="69159" y="27658"/>
                  </a:lnTo>
                  <a:lnTo>
                    <a:pt x="69299" y="27455"/>
                  </a:lnTo>
                  <a:lnTo>
                    <a:pt x="69440" y="27252"/>
                  </a:lnTo>
                  <a:lnTo>
                    <a:pt x="69588" y="27057"/>
                  </a:lnTo>
                  <a:lnTo>
                    <a:pt x="69736" y="26862"/>
                  </a:lnTo>
                  <a:lnTo>
                    <a:pt x="70040" y="26480"/>
                  </a:lnTo>
                  <a:lnTo>
                    <a:pt x="70360" y="26105"/>
                  </a:lnTo>
                  <a:close/>
                  <a:moveTo>
                    <a:pt x="138957" y="29295"/>
                  </a:moveTo>
                  <a:lnTo>
                    <a:pt x="138840" y="29483"/>
                  </a:lnTo>
                  <a:lnTo>
                    <a:pt x="138793" y="29553"/>
                  </a:lnTo>
                  <a:lnTo>
                    <a:pt x="138746" y="29607"/>
                  </a:lnTo>
                  <a:lnTo>
                    <a:pt x="138707" y="29654"/>
                  </a:lnTo>
                  <a:lnTo>
                    <a:pt x="138660" y="29685"/>
                  </a:lnTo>
                  <a:lnTo>
                    <a:pt x="138614" y="29709"/>
                  </a:lnTo>
                  <a:lnTo>
                    <a:pt x="138567" y="29717"/>
                  </a:lnTo>
                  <a:lnTo>
                    <a:pt x="138520" y="29709"/>
                  </a:lnTo>
                  <a:lnTo>
                    <a:pt x="138465" y="29685"/>
                  </a:lnTo>
                  <a:lnTo>
                    <a:pt x="138403" y="29654"/>
                  </a:lnTo>
                  <a:lnTo>
                    <a:pt x="138333" y="29607"/>
                  </a:lnTo>
                  <a:lnTo>
                    <a:pt x="138161" y="29483"/>
                  </a:lnTo>
                  <a:lnTo>
                    <a:pt x="137943" y="29295"/>
                  </a:lnTo>
                  <a:close/>
                  <a:moveTo>
                    <a:pt x="120885" y="28562"/>
                  </a:moveTo>
                  <a:lnTo>
                    <a:pt x="121041" y="28640"/>
                  </a:lnTo>
                  <a:lnTo>
                    <a:pt x="120511" y="29724"/>
                  </a:lnTo>
                  <a:lnTo>
                    <a:pt x="120339" y="29631"/>
                  </a:lnTo>
                  <a:lnTo>
                    <a:pt x="120885" y="28562"/>
                  </a:lnTo>
                  <a:close/>
                  <a:moveTo>
                    <a:pt x="79298" y="28344"/>
                  </a:moveTo>
                  <a:lnTo>
                    <a:pt x="79392" y="28360"/>
                  </a:lnTo>
                  <a:lnTo>
                    <a:pt x="79946" y="28461"/>
                  </a:lnTo>
                  <a:lnTo>
                    <a:pt x="80499" y="28570"/>
                  </a:lnTo>
                  <a:lnTo>
                    <a:pt x="80086" y="29849"/>
                  </a:lnTo>
                  <a:lnTo>
                    <a:pt x="79883" y="29826"/>
                  </a:lnTo>
                  <a:lnTo>
                    <a:pt x="79704" y="29802"/>
                  </a:lnTo>
                  <a:lnTo>
                    <a:pt x="79540" y="29763"/>
                  </a:lnTo>
                  <a:lnTo>
                    <a:pt x="79400" y="29724"/>
                  </a:lnTo>
                  <a:lnTo>
                    <a:pt x="79275" y="29662"/>
                  </a:lnTo>
                  <a:lnTo>
                    <a:pt x="79174" y="29600"/>
                  </a:lnTo>
                  <a:lnTo>
                    <a:pt x="79127" y="29561"/>
                  </a:lnTo>
                  <a:lnTo>
                    <a:pt x="79080" y="29522"/>
                  </a:lnTo>
                  <a:lnTo>
                    <a:pt x="79049" y="29475"/>
                  </a:lnTo>
                  <a:lnTo>
                    <a:pt x="79010" y="29436"/>
                  </a:lnTo>
                  <a:lnTo>
                    <a:pt x="78986" y="29389"/>
                  </a:lnTo>
                  <a:lnTo>
                    <a:pt x="78963" y="29334"/>
                  </a:lnTo>
                  <a:lnTo>
                    <a:pt x="78940" y="29280"/>
                  </a:lnTo>
                  <a:lnTo>
                    <a:pt x="78924" y="29225"/>
                  </a:lnTo>
                  <a:lnTo>
                    <a:pt x="78908" y="29108"/>
                  </a:lnTo>
                  <a:lnTo>
                    <a:pt x="78901" y="28976"/>
                  </a:lnTo>
                  <a:lnTo>
                    <a:pt x="78916" y="28835"/>
                  </a:lnTo>
                  <a:lnTo>
                    <a:pt x="78940" y="28687"/>
                  </a:lnTo>
                  <a:lnTo>
                    <a:pt x="78979" y="28523"/>
                  </a:lnTo>
                  <a:lnTo>
                    <a:pt x="79033" y="28352"/>
                  </a:lnTo>
                  <a:lnTo>
                    <a:pt x="79213" y="28344"/>
                  </a:lnTo>
                  <a:close/>
                  <a:moveTo>
                    <a:pt x="124403" y="23181"/>
                  </a:moveTo>
                  <a:lnTo>
                    <a:pt x="134854" y="28492"/>
                  </a:lnTo>
                  <a:lnTo>
                    <a:pt x="134862" y="28523"/>
                  </a:lnTo>
                  <a:lnTo>
                    <a:pt x="134870" y="28555"/>
                  </a:lnTo>
                  <a:lnTo>
                    <a:pt x="134870" y="28586"/>
                  </a:lnTo>
                  <a:lnTo>
                    <a:pt x="134698" y="29061"/>
                  </a:lnTo>
                  <a:lnTo>
                    <a:pt x="134628" y="29256"/>
                  </a:lnTo>
                  <a:lnTo>
                    <a:pt x="134558" y="29420"/>
                  </a:lnTo>
                  <a:lnTo>
                    <a:pt x="134480" y="29553"/>
                  </a:lnTo>
                  <a:lnTo>
                    <a:pt x="134410" y="29662"/>
                  </a:lnTo>
                  <a:lnTo>
                    <a:pt x="134371" y="29709"/>
                  </a:lnTo>
                  <a:lnTo>
                    <a:pt x="134332" y="29748"/>
                  </a:lnTo>
                  <a:lnTo>
                    <a:pt x="134285" y="29787"/>
                  </a:lnTo>
                  <a:lnTo>
                    <a:pt x="134238" y="29818"/>
                  </a:lnTo>
                  <a:lnTo>
                    <a:pt x="134191" y="29841"/>
                  </a:lnTo>
                  <a:lnTo>
                    <a:pt x="134137" y="29865"/>
                  </a:lnTo>
                  <a:lnTo>
                    <a:pt x="134082" y="29880"/>
                  </a:lnTo>
                  <a:lnTo>
                    <a:pt x="134020" y="29888"/>
                  </a:lnTo>
                  <a:lnTo>
                    <a:pt x="133887" y="29896"/>
                  </a:lnTo>
                  <a:lnTo>
                    <a:pt x="133731" y="29896"/>
                  </a:lnTo>
                  <a:lnTo>
                    <a:pt x="133560" y="29873"/>
                  </a:lnTo>
                  <a:lnTo>
                    <a:pt x="133349" y="29841"/>
                  </a:lnTo>
                  <a:lnTo>
                    <a:pt x="132850" y="29756"/>
                  </a:lnTo>
                  <a:lnTo>
                    <a:pt x="132070" y="29615"/>
                  </a:lnTo>
                  <a:lnTo>
                    <a:pt x="131290" y="29467"/>
                  </a:lnTo>
                  <a:lnTo>
                    <a:pt x="130510" y="29319"/>
                  </a:lnTo>
                  <a:lnTo>
                    <a:pt x="130112" y="29256"/>
                  </a:lnTo>
                  <a:lnTo>
                    <a:pt x="129722" y="29194"/>
                  </a:lnTo>
                  <a:lnTo>
                    <a:pt x="129574" y="29163"/>
                  </a:lnTo>
                  <a:lnTo>
                    <a:pt x="129434" y="29116"/>
                  </a:lnTo>
                  <a:lnTo>
                    <a:pt x="129317" y="29061"/>
                  </a:lnTo>
                  <a:lnTo>
                    <a:pt x="129200" y="28991"/>
                  </a:lnTo>
                  <a:lnTo>
                    <a:pt x="129098" y="28905"/>
                  </a:lnTo>
                  <a:lnTo>
                    <a:pt x="129012" y="28812"/>
                  </a:lnTo>
                  <a:lnTo>
                    <a:pt x="128919" y="28703"/>
                  </a:lnTo>
                  <a:lnTo>
                    <a:pt x="128841" y="28578"/>
                  </a:lnTo>
                  <a:lnTo>
                    <a:pt x="128661" y="28297"/>
                  </a:lnTo>
                  <a:lnTo>
                    <a:pt x="128474" y="28016"/>
                  </a:lnTo>
                  <a:lnTo>
                    <a:pt x="128287" y="27736"/>
                  </a:lnTo>
                  <a:lnTo>
                    <a:pt x="128092" y="27463"/>
                  </a:lnTo>
                  <a:lnTo>
                    <a:pt x="127889" y="27190"/>
                  </a:lnTo>
                  <a:lnTo>
                    <a:pt x="127687" y="26924"/>
                  </a:lnTo>
                  <a:lnTo>
                    <a:pt x="127484" y="26659"/>
                  </a:lnTo>
                  <a:lnTo>
                    <a:pt x="127273" y="26402"/>
                  </a:lnTo>
                  <a:lnTo>
                    <a:pt x="127055" y="26144"/>
                  </a:lnTo>
                  <a:lnTo>
                    <a:pt x="126836" y="25887"/>
                  </a:lnTo>
                  <a:lnTo>
                    <a:pt x="126392" y="25388"/>
                  </a:lnTo>
                  <a:lnTo>
                    <a:pt x="125932" y="24897"/>
                  </a:lnTo>
                  <a:lnTo>
                    <a:pt x="125456" y="24421"/>
                  </a:lnTo>
                  <a:lnTo>
                    <a:pt x="125331" y="24304"/>
                  </a:lnTo>
                  <a:lnTo>
                    <a:pt x="125206" y="24195"/>
                  </a:lnTo>
                  <a:lnTo>
                    <a:pt x="124941" y="23984"/>
                  </a:lnTo>
                  <a:lnTo>
                    <a:pt x="124676" y="23781"/>
                  </a:lnTo>
                  <a:lnTo>
                    <a:pt x="124411" y="23571"/>
                  </a:lnTo>
                  <a:lnTo>
                    <a:pt x="124387" y="23547"/>
                  </a:lnTo>
                  <a:lnTo>
                    <a:pt x="124372" y="23516"/>
                  </a:lnTo>
                  <a:lnTo>
                    <a:pt x="124333" y="23461"/>
                  </a:lnTo>
                  <a:lnTo>
                    <a:pt x="124270" y="23329"/>
                  </a:lnTo>
                  <a:lnTo>
                    <a:pt x="124403" y="23181"/>
                  </a:lnTo>
                  <a:close/>
                  <a:moveTo>
                    <a:pt x="99320" y="29256"/>
                  </a:moveTo>
                  <a:lnTo>
                    <a:pt x="99515" y="29288"/>
                  </a:lnTo>
                  <a:lnTo>
                    <a:pt x="99710" y="29327"/>
                  </a:lnTo>
                  <a:lnTo>
                    <a:pt x="100107" y="29420"/>
                  </a:lnTo>
                  <a:lnTo>
                    <a:pt x="100497" y="29522"/>
                  </a:lnTo>
                  <a:lnTo>
                    <a:pt x="100895" y="29615"/>
                  </a:lnTo>
                  <a:lnTo>
                    <a:pt x="100872" y="29685"/>
                  </a:lnTo>
                  <a:lnTo>
                    <a:pt x="100841" y="29740"/>
                  </a:lnTo>
                  <a:lnTo>
                    <a:pt x="100809" y="29787"/>
                  </a:lnTo>
                  <a:lnTo>
                    <a:pt x="100770" y="29826"/>
                  </a:lnTo>
                  <a:lnTo>
                    <a:pt x="100731" y="29857"/>
                  </a:lnTo>
                  <a:lnTo>
                    <a:pt x="100692" y="29888"/>
                  </a:lnTo>
                  <a:lnTo>
                    <a:pt x="100646" y="29904"/>
                  </a:lnTo>
                  <a:lnTo>
                    <a:pt x="100607" y="29919"/>
                  </a:lnTo>
                  <a:lnTo>
                    <a:pt x="100560" y="29927"/>
                  </a:lnTo>
                  <a:lnTo>
                    <a:pt x="100521" y="29935"/>
                  </a:lnTo>
                  <a:lnTo>
                    <a:pt x="100443" y="29927"/>
                  </a:lnTo>
                  <a:lnTo>
                    <a:pt x="100373" y="29912"/>
                  </a:lnTo>
                  <a:lnTo>
                    <a:pt x="100310" y="29880"/>
                  </a:lnTo>
                  <a:lnTo>
                    <a:pt x="100232" y="29826"/>
                  </a:lnTo>
                  <a:lnTo>
                    <a:pt x="100154" y="29779"/>
                  </a:lnTo>
                  <a:lnTo>
                    <a:pt x="100068" y="29748"/>
                  </a:lnTo>
                  <a:lnTo>
                    <a:pt x="99983" y="29717"/>
                  </a:lnTo>
                  <a:lnTo>
                    <a:pt x="99897" y="29701"/>
                  </a:lnTo>
                  <a:lnTo>
                    <a:pt x="99811" y="29678"/>
                  </a:lnTo>
                  <a:lnTo>
                    <a:pt x="99639" y="29662"/>
                  </a:lnTo>
                  <a:lnTo>
                    <a:pt x="99288" y="29631"/>
                  </a:lnTo>
                  <a:lnTo>
                    <a:pt x="99117" y="29615"/>
                  </a:lnTo>
                  <a:lnTo>
                    <a:pt x="99031" y="29600"/>
                  </a:lnTo>
                  <a:lnTo>
                    <a:pt x="98945" y="29576"/>
                  </a:lnTo>
                  <a:lnTo>
                    <a:pt x="98883" y="29553"/>
                  </a:lnTo>
                  <a:lnTo>
                    <a:pt x="98821" y="29514"/>
                  </a:lnTo>
                  <a:lnTo>
                    <a:pt x="98712" y="29434"/>
                  </a:lnTo>
                  <a:lnTo>
                    <a:pt x="98766" y="29412"/>
                  </a:lnTo>
                  <a:lnTo>
                    <a:pt x="98852" y="29381"/>
                  </a:lnTo>
                  <a:lnTo>
                    <a:pt x="99008" y="29311"/>
                  </a:lnTo>
                  <a:lnTo>
                    <a:pt x="99086" y="29288"/>
                  </a:lnTo>
                  <a:lnTo>
                    <a:pt x="99164" y="29264"/>
                  </a:lnTo>
                  <a:lnTo>
                    <a:pt x="99242" y="29256"/>
                  </a:lnTo>
                  <a:close/>
                  <a:moveTo>
                    <a:pt x="116291" y="29475"/>
                  </a:moveTo>
                  <a:lnTo>
                    <a:pt x="116440" y="29545"/>
                  </a:lnTo>
                  <a:lnTo>
                    <a:pt x="116299" y="29997"/>
                  </a:lnTo>
                  <a:lnTo>
                    <a:pt x="116213" y="29997"/>
                  </a:lnTo>
                  <a:lnTo>
                    <a:pt x="116182" y="29849"/>
                  </a:lnTo>
                  <a:lnTo>
                    <a:pt x="116174" y="29779"/>
                  </a:lnTo>
                  <a:lnTo>
                    <a:pt x="116174" y="29701"/>
                  </a:lnTo>
                  <a:lnTo>
                    <a:pt x="116198" y="29646"/>
                  </a:lnTo>
                  <a:lnTo>
                    <a:pt x="116229" y="29584"/>
                  </a:lnTo>
                  <a:lnTo>
                    <a:pt x="116291" y="29475"/>
                  </a:lnTo>
                  <a:close/>
                  <a:moveTo>
                    <a:pt x="125354" y="28937"/>
                  </a:moveTo>
                  <a:lnTo>
                    <a:pt x="125401" y="29085"/>
                  </a:lnTo>
                  <a:lnTo>
                    <a:pt x="125432" y="29225"/>
                  </a:lnTo>
                  <a:lnTo>
                    <a:pt x="125448" y="29358"/>
                  </a:lnTo>
                  <a:lnTo>
                    <a:pt x="125440" y="29490"/>
                  </a:lnTo>
                  <a:lnTo>
                    <a:pt x="125425" y="29615"/>
                  </a:lnTo>
                  <a:lnTo>
                    <a:pt x="125386" y="29748"/>
                  </a:lnTo>
                  <a:lnTo>
                    <a:pt x="125323" y="29873"/>
                  </a:lnTo>
                  <a:lnTo>
                    <a:pt x="125253" y="30005"/>
                  </a:lnTo>
                  <a:lnTo>
                    <a:pt x="125175" y="29865"/>
                  </a:lnTo>
                  <a:lnTo>
                    <a:pt x="125113" y="29724"/>
                  </a:lnTo>
                  <a:lnTo>
                    <a:pt x="125097" y="29662"/>
                  </a:lnTo>
                  <a:lnTo>
                    <a:pt x="125074" y="29592"/>
                  </a:lnTo>
                  <a:lnTo>
                    <a:pt x="125066" y="29529"/>
                  </a:lnTo>
                  <a:lnTo>
                    <a:pt x="125066" y="29467"/>
                  </a:lnTo>
                  <a:lnTo>
                    <a:pt x="125066" y="29405"/>
                  </a:lnTo>
                  <a:lnTo>
                    <a:pt x="125082" y="29334"/>
                  </a:lnTo>
                  <a:lnTo>
                    <a:pt x="125105" y="29272"/>
                  </a:lnTo>
                  <a:lnTo>
                    <a:pt x="125136" y="29210"/>
                  </a:lnTo>
                  <a:lnTo>
                    <a:pt x="125175" y="29139"/>
                  </a:lnTo>
                  <a:lnTo>
                    <a:pt x="125222" y="29069"/>
                  </a:lnTo>
                  <a:lnTo>
                    <a:pt x="125284" y="29007"/>
                  </a:lnTo>
                  <a:lnTo>
                    <a:pt x="125354" y="28937"/>
                  </a:lnTo>
                  <a:close/>
                  <a:moveTo>
                    <a:pt x="136063" y="28960"/>
                  </a:moveTo>
                  <a:lnTo>
                    <a:pt x="136118" y="28968"/>
                  </a:lnTo>
                  <a:lnTo>
                    <a:pt x="136172" y="28983"/>
                  </a:lnTo>
                  <a:lnTo>
                    <a:pt x="136227" y="29007"/>
                  </a:lnTo>
                  <a:lnTo>
                    <a:pt x="136282" y="29030"/>
                  </a:lnTo>
                  <a:lnTo>
                    <a:pt x="136391" y="29093"/>
                  </a:lnTo>
                  <a:lnTo>
                    <a:pt x="136492" y="29171"/>
                  </a:lnTo>
                  <a:lnTo>
                    <a:pt x="136679" y="29327"/>
                  </a:lnTo>
                  <a:lnTo>
                    <a:pt x="136617" y="29529"/>
                  </a:lnTo>
                  <a:lnTo>
                    <a:pt x="136562" y="29701"/>
                  </a:lnTo>
                  <a:lnTo>
                    <a:pt x="136492" y="29849"/>
                  </a:lnTo>
                  <a:lnTo>
                    <a:pt x="136430" y="29982"/>
                  </a:lnTo>
                  <a:lnTo>
                    <a:pt x="136360" y="30099"/>
                  </a:lnTo>
                  <a:lnTo>
                    <a:pt x="136289" y="30192"/>
                  </a:lnTo>
                  <a:lnTo>
                    <a:pt x="136211" y="30263"/>
                  </a:lnTo>
                  <a:lnTo>
                    <a:pt x="136133" y="30317"/>
                  </a:lnTo>
                  <a:lnTo>
                    <a:pt x="136040" y="30356"/>
                  </a:lnTo>
                  <a:lnTo>
                    <a:pt x="135954" y="30372"/>
                  </a:lnTo>
                  <a:lnTo>
                    <a:pt x="135853" y="30380"/>
                  </a:lnTo>
                  <a:lnTo>
                    <a:pt x="135751" y="30364"/>
                  </a:lnTo>
                  <a:lnTo>
                    <a:pt x="135642" y="30333"/>
                  </a:lnTo>
                  <a:lnTo>
                    <a:pt x="135525" y="30278"/>
                  </a:lnTo>
                  <a:lnTo>
                    <a:pt x="135392" y="30216"/>
                  </a:lnTo>
                  <a:lnTo>
                    <a:pt x="135260" y="30138"/>
                  </a:lnTo>
                  <a:lnTo>
                    <a:pt x="135291" y="29982"/>
                  </a:lnTo>
                  <a:lnTo>
                    <a:pt x="135322" y="29818"/>
                  </a:lnTo>
                  <a:lnTo>
                    <a:pt x="135361" y="29662"/>
                  </a:lnTo>
                  <a:lnTo>
                    <a:pt x="135416" y="29506"/>
                  </a:lnTo>
                  <a:lnTo>
                    <a:pt x="135455" y="29428"/>
                  </a:lnTo>
                  <a:lnTo>
                    <a:pt x="135486" y="29358"/>
                  </a:lnTo>
                  <a:lnTo>
                    <a:pt x="135533" y="29295"/>
                  </a:lnTo>
                  <a:lnTo>
                    <a:pt x="135580" y="29233"/>
                  </a:lnTo>
                  <a:lnTo>
                    <a:pt x="135634" y="29171"/>
                  </a:lnTo>
                  <a:lnTo>
                    <a:pt x="135689" y="29116"/>
                  </a:lnTo>
                  <a:lnTo>
                    <a:pt x="135759" y="29061"/>
                  </a:lnTo>
                  <a:lnTo>
                    <a:pt x="135829" y="29015"/>
                  </a:lnTo>
                  <a:lnTo>
                    <a:pt x="135892" y="28991"/>
                  </a:lnTo>
                  <a:lnTo>
                    <a:pt x="135946" y="28976"/>
                  </a:lnTo>
                  <a:lnTo>
                    <a:pt x="136009" y="28960"/>
                  </a:lnTo>
                  <a:close/>
                  <a:moveTo>
                    <a:pt x="77419" y="29061"/>
                  </a:moveTo>
                  <a:lnTo>
                    <a:pt x="77489" y="29139"/>
                  </a:lnTo>
                  <a:lnTo>
                    <a:pt x="77551" y="29225"/>
                  </a:lnTo>
                  <a:lnTo>
                    <a:pt x="77598" y="29303"/>
                  </a:lnTo>
                  <a:lnTo>
                    <a:pt x="77645" y="29389"/>
                  </a:lnTo>
                  <a:lnTo>
                    <a:pt x="77684" y="29475"/>
                  </a:lnTo>
                  <a:lnTo>
                    <a:pt x="77715" y="29561"/>
                  </a:lnTo>
                  <a:lnTo>
                    <a:pt x="77738" y="29646"/>
                  </a:lnTo>
                  <a:lnTo>
                    <a:pt x="77754" y="29740"/>
                  </a:lnTo>
                  <a:lnTo>
                    <a:pt x="77785" y="29919"/>
                  </a:lnTo>
                  <a:lnTo>
                    <a:pt x="77793" y="30099"/>
                  </a:lnTo>
                  <a:lnTo>
                    <a:pt x="77809" y="30458"/>
                  </a:lnTo>
                  <a:lnTo>
                    <a:pt x="77590" y="30489"/>
                  </a:lnTo>
                  <a:lnTo>
                    <a:pt x="77419" y="29061"/>
                  </a:lnTo>
                  <a:close/>
                  <a:moveTo>
                    <a:pt x="154634" y="20771"/>
                  </a:moveTo>
                  <a:lnTo>
                    <a:pt x="154688" y="20841"/>
                  </a:lnTo>
                  <a:lnTo>
                    <a:pt x="154743" y="20927"/>
                  </a:lnTo>
                  <a:lnTo>
                    <a:pt x="154868" y="21137"/>
                  </a:lnTo>
                  <a:lnTo>
                    <a:pt x="155008" y="21402"/>
                  </a:lnTo>
                  <a:lnTo>
                    <a:pt x="155149" y="21707"/>
                  </a:lnTo>
                  <a:lnTo>
                    <a:pt x="155305" y="22050"/>
                  </a:lnTo>
                  <a:lnTo>
                    <a:pt x="155461" y="22416"/>
                  </a:lnTo>
                  <a:lnTo>
                    <a:pt x="155624" y="22814"/>
                  </a:lnTo>
                  <a:lnTo>
                    <a:pt x="155780" y="23220"/>
                  </a:lnTo>
                  <a:lnTo>
                    <a:pt x="155936" y="23641"/>
                  </a:lnTo>
                  <a:lnTo>
                    <a:pt x="156085" y="24054"/>
                  </a:lnTo>
                  <a:lnTo>
                    <a:pt x="156233" y="24468"/>
                  </a:lnTo>
                  <a:lnTo>
                    <a:pt x="156358" y="24873"/>
                  </a:lnTo>
                  <a:lnTo>
                    <a:pt x="156475" y="25248"/>
                  </a:lnTo>
                  <a:lnTo>
                    <a:pt x="156576" y="25598"/>
                  </a:lnTo>
                  <a:lnTo>
                    <a:pt x="156654" y="25918"/>
                  </a:lnTo>
                  <a:lnTo>
                    <a:pt x="156716" y="26199"/>
                  </a:lnTo>
                  <a:lnTo>
                    <a:pt x="146359" y="29771"/>
                  </a:lnTo>
                  <a:lnTo>
                    <a:pt x="145930" y="29927"/>
                  </a:lnTo>
                  <a:lnTo>
                    <a:pt x="145711" y="29990"/>
                  </a:lnTo>
                  <a:lnTo>
                    <a:pt x="145602" y="30021"/>
                  </a:lnTo>
                  <a:lnTo>
                    <a:pt x="145493" y="30044"/>
                  </a:lnTo>
                  <a:lnTo>
                    <a:pt x="145376" y="30068"/>
                  </a:lnTo>
                  <a:lnTo>
                    <a:pt x="145267" y="30083"/>
                  </a:lnTo>
                  <a:lnTo>
                    <a:pt x="145025" y="30099"/>
                  </a:lnTo>
                  <a:lnTo>
                    <a:pt x="144775" y="30114"/>
                  </a:lnTo>
                  <a:lnTo>
                    <a:pt x="144518" y="30130"/>
                  </a:lnTo>
                  <a:lnTo>
                    <a:pt x="144463" y="30231"/>
                  </a:lnTo>
                  <a:lnTo>
                    <a:pt x="144409" y="30317"/>
                  </a:lnTo>
                  <a:lnTo>
                    <a:pt x="144354" y="30387"/>
                  </a:lnTo>
                  <a:lnTo>
                    <a:pt x="144300" y="30450"/>
                  </a:lnTo>
                  <a:lnTo>
                    <a:pt x="144253" y="30497"/>
                  </a:lnTo>
                  <a:lnTo>
                    <a:pt x="144198" y="30536"/>
                  </a:lnTo>
                  <a:lnTo>
                    <a:pt x="144144" y="30559"/>
                  </a:lnTo>
                  <a:lnTo>
                    <a:pt x="144081" y="30567"/>
                  </a:lnTo>
                  <a:lnTo>
                    <a:pt x="144027" y="30559"/>
                  </a:lnTo>
                  <a:lnTo>
                    <a:pt x="143972" y="30543"/>
                  </a:lnTo>
                  <a:lnTo>
                    <a:pt x="143910" y="30512"/>
                  </a:lnTo>
                  <a:lnTo>
                    <a:pt x="143847" y="30465"/>
                  </a:lnTo>
                  <a:lnTo>
                    <a:pt x="143777" y="30411"/>
                  </a:lnTo>
                  <a:lnTo>
                    <a:pt x="143715" y="30341"/>
                  </a:lnTo>
                  <a:lnTo>
                    <a:pt x="143637" y="30255"/>
                  </a:lnTo>
                  <a:lnTo>
                    <a:pt x="143566" y="30153"/>
                  </a:lnTo>
                  <a:lnTo>
                    <a:pt x="143488" y="30036"/>
                  </a:lnTo>
                  <a:lnTo>
                    <a:pt x="143426" y="29935"/>
                  </a:lnTo>
                  <a:lnTo>
                    <a:pt x="143410" y="29888"/>
                  </a:lnTo>
                  <a:lnTo>
                    <a:pt x="143395" y="29841"/>
                  </a:lnTo>
                  <a:lnTo>
                    <a:pt x="143379" y="29795"/>
                  </a:lnTo>
                  <a:lnTo>
                    <a:pt x="143379" y="29740"/>
                  </a:lnTo>
                  <a:lnTo>
                    <a:pt x="143379" y="29693"/>
                  </a:lnTo>
                  <a:lnTo>
                    <a:pt x="143387" y="29639"/>
                  </a:lnTo>
                  <a:lnTo>
                    <a:pt x="143418" y="29514"/>
                  </a:lnTo>
                  <a:lnTo>
                    <a:pt x="143465" y="29366"/>
                  </a:lnTo>
                  <a:lnTo>
                    <a:pt x="143535" y="29186"/>
                  </a:lnTo>
                  <a:lnTo>
                    <a:pt x="143637" y="29194"/>
                  </a:lnTo>
                  <a:lnTo>
                    <a:pt x="143715" y="29210"/>
                  </a:lnTo>
                  <a:lnTo>
                    <a:pt x="143785" y="29233"/>
                  </a:lnTo>
                  <a:lnTo>
                    <a:pt x="143847" y="29264"/>
                  </a:lnTo>
                  <a:lnTo>
                    <a:pt x="143894" y="29303"/>
                  </a:lnTo>
                  <a:lnTo>
                    <a:pt x="143925" y="29358"/>
                  </a:lnTo>
                  <a:lnTo>
                    <a:pt x="143956" y="29412"/>
                  </a:lnTo>
                  <a:lnTo>
                    <a:pt x="143972" y="29475"/>
                  </a:lnTo>
                  <a:lnTo>
                    <a:pt x="143988" y="29545"/>
                  </a:lnTo>
                  <a:lnTo>
                    <a:pt x="144003" y="29615"/>
                  </a:lnTo>
                  <a:lnTo>
                    <a:pt x="144019" y="29763"/>
                  </a:lnTo>
                  <a:lnTo>
                    <a:pt x="144027" y="29927"/>
                  </a:lnTo>
                  <a:lnTo>
                    <a:pt x="144050" y="30091"/>
                  </a:lnTo>
                  <a:lnTo>
                    <a:pt x="145415" y="28944"/>
                  </a:lnTo>
                  <a:lnTo>
                    <a:pt x="146764" y="27790"/>
                  </a:lnTo>
                  <a:lnTo>
                    <a:pt x="148106" y="26636"/>
                  </a:lnTo>
                  <a:lnTo>
                    <a:pt x="149439" y="25481"/>
                  </a:lnTo>
                  <a:lnTo>
                    <a:pt x="150758" y="24319"/>
                  </a:lnTo>
                  <a:lnTo>
                    <a:pt x="152060" y="23142"/>
                  </a:lnTo>
                  <a:lnTo>
                    <a:pt x="153355" y="21964"/>
                  </a:lnTo>
                  <a:lnTo>
                    <a:pt x="154634" y="20771"/>
                  </a:lnTo>
                  <a:close/>
                  <a:moveTo>
                    <a:pt x="86747" y="30325"/>
                  </a:moveTo>
                  <a:lnTo>
                    <a:pt x="87098" y="30341"/>
                  </a:lnTo>
                  <a:lnTo>
                    <a:pt x="87277" y="30348"/>
                  </a:lnTo>
                  <a:lnTo>
                    <a:pt x="87457" y="30372"/>
                  </a:lnTo>
                  <a:lnTo>
                    <a:pt x="87636" y="30395"/>
                  </a:lnTo>
                  <a:lnTo>
                    <a:pt x="87823" y="30419"/>
                  </a:lnTo>
                  <a:lnTo>
                    <a:pt x="88010" y="30458"/>
                  </a:lnTo>
                  <a:lnTo>
                    <a:pt x="88205" y="30497"/>
                  </a:lnTo>
                  <a:lnTo>
                    <a:pt x="88400" y="30543"/>
                  </a:lnTo>
                  <a:lnTo>
                    <a:pt x="88595" y="30598"/>
                  </a:lnTo>
                  <a:lnTo>
                    <a:pt x="85694" y="30598"/>
                  </a:lnTo>
                  <a:lnTo>
                    <a:pt x="85710" y="30380"/>
                  </a:lnTo>
                  <a:lnTo>
                    <a:pt x="86053" y="30348"/>
                  </a:lnTo>
                  <a:lnTo>
                    <a:pt x="86396" y="30333"/>
                  </a:lnTo>
                  <a:lnTo>
                    <a:pt x="86747" y="30325"/>
                  </a:lnTo>
                  <a:close/>
                  <a:moveTo>
                    <a:pt x="125963" y="29147"/>
                  </a:moveTo>
                  <a:lnTo>
                    <a:pt x="126002" y="29249"/>
                  </a:lnTo>
                  <a:lnTo>
                    <a:pt x="126033" y="29350"/>
                  </a:lnTo>
                  <a:lnTo>
                    <a:pt x="126056" y="29451"/>
                  </a:lnTo>
                  <a:lnTo>
                    <a:pt x="126064" y="29545"/>
                  </a:lnTo>
                  <a:lnTo>
                    <a:pt x="126064" y="29639"/>
                  </a:lnTo>
                  <a:lnTo>
                    <a:pt x="126056" y="29732"/>
                  </a:lnTo>
                  <a:lnTo>
                    <a:pt x="126041" y="29826"/>
                  </a:lnTo>
                  <a:lnTo>
                    <a:pt x="126017" y="29919"/>
                  </a:lnTo>
                  <a:lnTo>
                    <a:pt x="125994" y="30013"/>
                  </a:lnTo>
                  <a:lnTo>
                    <a:pt x="125955" y="30099"/>
                  </a:lnTo>
                  <a:lnTo>
                    <a:pt x="125877" y="30278"/>
                  </a:lnTo>
                  <a:lnTo>
                    <a:pt x="125783" y="30450"/>
                  </a:lnTo>
                  <a:lnTo>
                    <a:pt x="125682" y="30621"/>
                  </a:lnTo>
                  <a:lnTo>
                    <a:pt x="125659" y="30528"/>
                  </a:lnTo>
                  <a:lnTo>
                    <a:pt x="125635" y="30426"/>
                  </a:lnTo>
                  <a:lnTo>
                    <a:pt x="125627" y="30325"/>
                  </a:lnTo>
                  <a:lnTo>
                    <a:pt x="125620" y="30231"/>
                  </a:lnTo>
                  <a:lnTo>
                    <a:pt x="125620" y="30130"/>
                  </a:lnTo>
                  <a:lnTo>
                    <a:pt x="125620" y="30036"/>
                  </a:lnTo>
                  <a:lnTo>
                    <a:pt x="125635" y="29943"/>
                  </a:lnTo>
                  <a:lnTo>
                    <a:pt x="125651" y="29849"/>
                  </a:lnTo>
                  <a:lnTo>
                    <a:pt x="125666" y="29756"/>
                  </a:lnTo>
                  <a:lnTo>
                    <a:pt x="125698" y="29670"/>
                  </a:lnTo>
                  <a:lnTo>
                    <a:pt x="125729" y="29576"/>
                  </a:lnTo>
                  <a:lnTo>
                    <a:pt x="125760" y="29490"/>
                  </a:lnTo>
                  <a:lnTo>
                    <a:pt x="125807" y="29397"/>
                  </a:lnTo>
                  <a:lnTo>
                    <a:pt x="125854" y="29311"/>
                  </a:lnTo>
                  <a:lnTo>
                    <a:pt x="125900" y="29225"/>
                  </a:lnTo>
                  <a:lnTo>
                    <a:pt x="125963" y="29147"/>
                  </a:lnTo>
                  <a:close/>
                  <a:moveTo>
                    <a:pt x="82364" y="28827"/>
                  </a:moveTo>
                  <a:lnTo>
                    <a:pt x="83042" y="28937"/>
                  </a:lnTo>
                  <a:lnTo>
                    <a:pt x="83393" y="28991"/>
                  </a:lnTo>
                  <a:lnTo>
                    <a:pt x="83736" y="29054"/>
                  </a:lnTo>
                  <a:lnTo>
                    <a:pt x="83806" y="29069"/>
                  </a:lnTo>
                  <a:lnTo>
                    <a:pt x="83869" y="29093"/>
                  </a:lnTo>
                  <a:lnTo>
                    <a:pt x="83931" y="29116"/>
                  </a:lnTo>
                  <a:lnTo>
                    <a:pt x="83986" y="29139"/>
                  </a:lnTo>
                  <a:lnTo>
                    <a:pt x="84033" y="29171"/>
                  </a:lnTo>
                  <a:lnTo>
                    <a:pt x="84079" y="29210"/>
                  </a:lnTo>
                  <a:lnTo>
                    <a:pt x="84118" y="29249"/>
                  </a:lnTo>
                  <a:lnTo>
                    <a:pt x="84150" y="29288"/>
                  </a:lnTo>
                  <a:lnTo>
                    <a:pt x="84181" y="29334"/>
                  </a:lnTo>
                  <a:lnTo>
                    <a:pt x="84204" y="29389"/>
                  </a:lnTo>
                  <a:lnTo>
                    <a:pt x="84220" y="29444"/>
                  </a:lnTo>
                  <a:lnTo>
                    <a:pt x="84235" y="29498"/>
                  </a:lnTo>
                  <a:lnTo>
                    <a:pt x="84243" y="29561"/>
                  </a:lnTo>
                  <a:lnTo>
                    <a:pt x="84243" y="29623"/>
                  </a:lnTo>
                  <a:lnTo>
                    <a:pt x="84235" y="29693"/>
                  </a:lnTo>
                  <a:lnTo>
                    <a:pt x="84228" y="29771"/>
                  </a:lnTo>
                  <a:lnTo>
                    <a:pt x="84142" y="30185"/>
                  </a:lnTo>
                  <a:lnTo>
                    <a:pt x="84048" y="30668"/>
                  </a:lnTo>
                  <a:lnTo>
                    <a:pt x="83775" y="30668"/>
                  </a:lnTo>
                  <a:lnTo>
                    <a:pt x="83518" y="30653"/>
                  </a:lnTo>
                  <a:lnTo>
                    <a:pt x="83260" y="30621"/>
                  </a:lnTo>
                  <a:lnTo>
                    <a:pt x="83019" y="30575"/>
                  </a:lnTo>
                  <a:lnTo>
                    <a:pt x="82785" y="30520"/>
                  </a:lnTo>
                  <a:lnTo>
                    <a:pt x="82551" y="30458"/>
                  </a:lnTo>
                  <a:lnTo>
                    <a:pt x="82317" y="30380"/>
                  </a:lnTo>
                  <a:lnTo>
                    <a:pt x="82091" y="30302"/>
                  </a:lnTo>
                  <a:lnTo>
                    <a:pt x="82364" y="28827"/>
                  </a:lnTo>
                  <a:close/>
                  <a:moveTo>
                    <a:pt x="121018" y="29483"/>
                  </a:moveTo>
                  <a:lnTo>
                    <a:pt x="121010" y="29701"/>
                  </a:lnTo>
                  <a:lnTo>
                    <a:pt x="121002" y="29802"/>
                  </a:lnTo>
                  <a:lnTo>
                    <a:pt x="120987" y="29896"/>
                  </a:lnTo>
                  <a:lnTo>
                    <a:pt x="120971" y="29990"/>
                  </a:lnTo>
                  <a:lnTo>
                    <a:pt x="120948" y="30075"/>
                  </a:lnTo>
                  <a:lnTo>
                    <a:pt x="120924" y="30161"/>
                  </a:lnTo>
                  <a:lnTo>
                    <a:pt x="120893" y="30239"/>
                  </a:lnTo>
                  <a:lnTo>
                    <a:pt x="120862" y="30309"/>
                  </a:lnTo>
                  <a:lnTo>
                    <a:pt x="120823" y="30380"/>
                  </a:lnTo>
                  <a:lnTo>
                    <a:pt x="120776" y="30450"/>
                  </a:lnTo>
                  <a:lnTo>
                    <a:pt x="120737" y="30512"/>
                  </a:lnTo>
                  <a:lnTo>
                    <a:pt x="120628" y="30629"/>
                  </a:lnTo>
                  <a:lnTo>
                    <a:pt x="120511" y="30746"/>
                  </a:lnTo>
                  <a:lnTo>
                    <a:pt x="120503" y="30660"/>
                  </a:lnTo>
                  <a:lnTo>
                    <a:pt x="120503" y="30575"/>
                  </a:lnTo>
                  <a:lnTo>
                    <a:pt x="120503" y="30497"/>
                  </a:lnTo>
                  <a:lnTo>
                    <a:pt x="120519" y="30419"/>
                  </a:lnTo>
                  <a:lnTo>
                    <a:pt x="120534" y="30341"/>
                  </a:lnTo>
                  <a:lnTo>
                    <a:pt x="120558" y="30263"/>
                  </a:lnTo>
                  <a:lnTo>
                    <a:pt x="120589" y="30192"/>
                  </a:lnTo>
                  <a:lnTo>
                    <a:pt x="120620" y="30114"/>
                  </a:lnTo>
                  <a:lnTo>
                    <a:pt x="120706" y="29966"/>
                  </a:lnTo>
                  <a:lnTo>
                    <a:pt x="120800" y="29818"/>
                  </a:lnTo>
                  <a:lnTo>
                    <a:pt x="121018" y="29483"/>
                  </a:lnTo>
                  <a:close/>
                  <a:moveTo>
                    <a:pt x="137436" y="29662"/>
                  </a:moveTo>
                  <a:lnTo>
                    <a:pt x="137803" y="29834"/>
                  </a:lnTo>
                  <a:lnTo>
                    <a:pt x="138154" y="30013"/>
                  </a:lnTo>
                  <a:lnTo>
                    <a:pt x="138239" y="30068"/>
                  </a:lnTo>
                  <a:lnTo>
                    <a:pt x="138302" y="30122"/>
                  </a:lnTo>
                  <a:lnTo>
                    <a:pt x="138356" y="30192"/>
                  </a:lnTo>
                  <a:lnTo>
                    <a:pt x="138395" y="30263"/>
                  </a:lnTo>
                  <a:lnTo>
                    <a:pt x="138411" y="30341"/>
                  </a:lnTo>
                  <a:lnTo>
                    <a:pt x="138411" y="30419"/>
                  </a:lnTo>
                  <a:lnTo>
                    <a:pt x="138411" y="30458"/>
                  </a:lnTo>
                  <a:lnTo>
                    <a:pt x="138395" y="30497"/>
                  </a:lnTo>
                  <a:lnTo>
                    <a:pt x="138380" y="30536"/>
                  </a:lnTo>
                  <a:lnTo>
                    <a:pt x="138356" y="30575"/>
                  </a:lnTo>
                  <a:lnTo>
                    <a:pt x="138325" y="30629"/>
                  </a:lnTo>
                  <a:lnTo>
                    <a:pt x="138270" y="30676"/>
                  </a:lnTo>
                  <a:lnTo>
                    <a:pt x="138216" y="30715"/>
                  </a:lnTo>
                  <a:lnTo>
                    <a:pt x="138154" y="30754"/>
                  </a:lnTo>
                  <a:lnTo>
                    <a:pt x="138083" y="30785"/>
                  </a:lnTo>
                  <a:lnTo>
                    <a:pt x="138021" y="30809"/>
                  </a:lnTo>
                  <a:lnTo>
                    <a:pt x="137951" y="30824"/>
                  </a:lnTo>
                  <a:lnTo>
                    <a:pt x="137888" y="30824"/>
                  </a:lnTo>
                  <a:lnTo>
                    <a:pt x="137764" y="30809"/>
                  </a:lnTo>
                  <a:lnTo>
                    <a:pt x="137639" y="30785"/>
                  </a:lnTo>
                  <a:lnTo>
                    <a:pt x="137381" y="30731"/>
                  </a:lnTo>
                  <a:lnTo>
                    <a:pt x="137101" y="30653"/>
                  </a:lnTo>
                  <a:lnTo>
                    <a:pt x="136789" y="30575"/>
                  </a:lnTo>
                  <a:lnTo>
                    <a:pt x="136945" y="30302"/>
                  </a:lnTo>
                  <a:lnTo>
                    <a:pt x="136999" y="30208"/>
                  </a:lnTo>
                  <a:lnTo>
                    <a:pt x="137054" y="30130"/>
                  </a:lnTo>
                  <a:lnTo>
                    <a:pt x="137132" y="30021"/>
                  </a:lnTo>
                  <a:lnTo>
                    <a:pt x="137225" y="29919"/>
                  </a:lnTo>
                  <a:lnTo>
                    <a:pt x="137436" y="29662"/>
                  </a:lnTo>
                  <a:close/>
                  <a:moveTo>
                    <a:pt x="76912" y="29412"/>
                  </a:moveTo>
                  <a:lnTo>
                    <a:pt x="76974" y="29600"/>
                  </a:lnTo>
                  <a:lnTo>
                    <a:pt x="77021" y="29787"/>
                  </a:lnTo>
                  <a:lnTo>
                    <a:pt x="77052" y="29974"/>
                  </a:lnTo>
                  <a:lnTo>
                    <a:pt x="77075" y="30153"/>
                  </a:lnTo>
                  <a:lnTo>
                    <a:pt x="77083" y="30341"/>
                  </a:lnTo>
                  <a:lnTo>
                    <a:pt x="77068" y="30520"/>
                  </a:lnTo>
                  <a:lnTo>
                    <a:pt x="77036" y="30707"/>
                  </a:lnTo>
                  <a:lnTo>
                    <a:pt x="76990" y="30902"/>
                  </a:lnTo>
                  <a:lnTo>
                    <a:pt x="76896" y="30809"/>
                  </a:lnTo>
                  <a:lnTo>
                    <a:pt x="76810" y="30731"/>
                  </a:lnTo>
                  <a:lnTo>
                    <a:pt x="76732" y="30653"/>
                  </a:lnTo>
                  <a:lnTo>
                    <a:pt x="76678" y="30567"/>
                  </a:lnTo>
                  <a:lnTo>
                    <a:pt x="76623" y="30489"/>
                  </a:lnTo>
                  <a:lnTo>
                    <a:pt x="76592" y="30411"/>
                  </a:lnTo>
                  <a:lnTo>
                    <a:pt x="76568" y="30333"/>
                  </a:lnTo>
                  <a:lnTo>
                    <a:pt x="76561" y="30255"/>
                  </a:lnTo>
                  <a:lnTo>
                    <a:pt x="76561" y="30169"/>
                  </a:lnTo>
                  <a:lnTo>
                    <a:pt x="76576" y="30083"/>
                  </a:lnTo>
                  <a:lnTo>
                    <a:pt x="76600" y="29990"/>
                  </a:lnTo>
                  <a:lnTo>
                    <a:pt x="76639" y="29888"/>
                  </a:lnTo>
                  <a:lnTo>
                    <a:pt x="76685" y="29779"/>
                  </a:lnTo>
                  <a:lnTo>
                    <a:pt x="76748" y="29670"/>
                  </a:lnTo>
                  <a:lnTo>
                    <a:pt x="76826" y="29545"/>
                  </a:lnTo>
                  <a:lnTo>
                    <a:pt x="76912" y="29412"/>
                  </a:lnTo>
                  <a:close/>
                  <a:moveTo>
                    <a:pt x="68457" y="27689"/>
                  </a:moveTo>
                  <a:lnTo>
                    <a:pt x="68324" y="28149"/>
                  </a:lnTo>
                  <a:lnTo>
                    <a:pt x="68184" y="28609"/>
                  </a:lnTo>
                  <a:lnTo>
                    <a:pt x="68036" y="29061"/>
                  </a:lnTo>
                  <a:lnTo>
                    <a:pt x="67872" y="29506"/>
                  </a:lnTo>
                  <a:lnTo>
                    <a:pt x="67786" y="29732"/>
                  </a:lnTo>
                  <a:lnTo>
                    <a:pt x="67700" y="29951"/>
                  </a:lnTo>
                  <a:lnTo>
                    <a:pt x="67599" y="30169"/>
                  </a:lnTo>
                  <a:lnTo>
                    <a:pt x="67505" y="30387"/>
                  </a:lnTo>
                  <a:lnTo>
                    <a:pt x="67396" y="30598"/>
                  </a:lnTo>
                  <a:lnTo>
                    <a:pt x="67279" y="30809"/>
                  </a:lnTo>
                  <a:lnTo>
                    <a:pt x="67162" y="31019"/>
                  </a:lnTo>
                  <a:lnTo>
                    <a:pt x="67030" y="31222"/>
                  </a:lnTo>
                  <a:lnTo>
                    <a:pt x="67030" y="31097"/>
                  </a:lnTo>
                  <a:lnTo>
                    <a:pt x="67022" y="30965"/>
                  </a:lnTo>
                  <a:lnTo>
                    <a:pt x="67030" y="30840"/>
                  </a:lnTo>
                  <a:lnTo>
                    <a:pt x="67037" y="30715"/>
                  </a:lnTo>
                  <a:lnTo>
                    <a:pt x="67053" y="30590"/>
                  </a:lnTo>
                  <a:lnTo>
                    <a:pt x="67069" y="30465"/>
                  </a:lnTo>
                  <a:lnTo>
                    <a:pt x="67115" y="30231"/>
                  </a:lnTo>
                  <a:lnTo>
                    <a:pt x="67178" y="29997"/>
                  </a:lnTo>
                  <a:lnTo>
                    <a:pt x="67256" y="29771"/>
                  </a:lnTo>
                  <a:lnTo>
                    <a:pt x="67342" y="29553"/>
                  </a:lnTo>
                  <a:lnTo>
                    <a:pt x="67443" y="29334"/>
                  </a:lnTo>
                  <a:lnTo>
                    <a:pt x="67552" y="29124"/>
                  </a:lnTo>
                  <a:lnTo>
                    <a:pt x="67669" y="28913"/>
                  </a:lnTo>
                  <a:lnTo>
                    <a:pt x="67794" y="28711"/>
                  </a:lnTo>
                  <a:lnTo>
                    <a:pt x="67927" y="28500"/>
                  </a:lnTo>
                  <a:lnTo>
                    <a:pt x="68192" y="28094"/>
                  </a:lnTo>
                  <a:lnTo>
                    <a:pt x="68457" y="27689"/>
                  </a:lnTo>
                  <a:close/>
                  <a:moveTo>
                    <a:pt x="116635" y="29912"/>
                  </a:moveTo>
                  <a:lnTo>
                    <a:pt x="116806" y="29951"/>
                  </a:lnTo>
                  <a:lnTo>
                    <a:pt x="116471" y="31339"/>
                  </a:lnTo>
                  <a:lnTo>
                    <a:pt x="116276" y="31308"/>
                  </a:lnTo>
                  <a:lnTo>
                    <a:pt x="116635" y="29912"/>
                  </a:lnTo>
                  <a:close/>
                  <a:moveTo>
                    <a:pt x="101184" y="29943"/>
                  </a:moveTo>
                  <a:lnTo>
                    <a:pt x="101589" y="29982"/>
                  </a:lnTo>
                  <a:lnTo>
                    <a:pt x="101995" y="30029"/>
                  </a:lnTo>
                  <a:lnTo>
                    <a:pt x="102400" y="30091"/>
                  </a:lnTo>
                  <a:lnTo>
                    <a:pt x="102798" y="30161"/>
                  </a:lnTo>
                  <a:lnTo>
                    <a:pt x="103204" y="30239"/>
                  </a:lnTo>
                  <a:lnTo>
                    <a:pt x="103594" y="30325"/>
                  </a:lnTo>
                  <a:lnTo>
                    <a:pt x="103992" y="30426"/>
                  </a:lnTo>
                  <a:lnTo>
                    <a:pt x="104382" y="30528"/>
                  </a:lnTo>
                  <a:lnTo>
                    <a:pt x="104772" y="30637"/>
                  </a:lnTo>
                  <a:lnTo>
                    <a:pt x="105162" y="30746"/>
                  </a:lnTo>
                  <a:lnTo>
                    <a:pt x="105934" y="30980"/>
                  </a:lnTo>
                  <a:lnTo>
                    <a:pt x="107478" y="31472"/>
                  </a:lnTo>
                  <a:lnTo>
                    <a:pt x="106667" y="31347"/>
                  </a:lnTo>
                  <a:lnTo>
                    <a:pt x="105863" y="31199"/>
                  </a:lnTo>
                  <a:lnTo>
                    <a:pt x="105466" y="31121"/>
                  </a:lnTo>
                  <a:lnTo>
                    <a:pt x="105068" y="31043"/>
                  </a:lnTo>
                  <a:lnTo>
                    <a:pt x="104670" y="30957"/>
                  </a:lnTo>
                  <a:lnTo>
                    <a:pt x="104272" y="30863"/>
                  </a:lnTo>
                  <a:lnTo>
                    <a:pt x="103882" y="30770"/>
                  </a:lnTo>
                  <a:lnTo>
                    <a:pt x="103492" y="30668"/>
                  </a:lnTo>
                  <a:lnTo>
                    <a:pt x="103102" y="30559"/>
                  </a:lnTo>
                  <a:lnTo>
                    <a:pt x="102712" y="30450"/>
                  </a:lnTo>
                  <a:lnTo>
                    <a:pt x="102330" y="30333"/>
                  </a:lnTo>
                  <a:lnTo>
                    <a:pt x="101940" y="30208"/>
                  </a:lnTo>
                  <a:lnTo>
                    <a:pt x="101558" y="30075"/>
                  </a:lnTo>
                  <a:lnTo>
                    <a:pt x="101184" y="29943"/>
                  </a:lnTo>
                  <a:close/>
                  <a:moveTo>
                    <a:pt x="79735" y="30536"/>
                  </a:moveTo>
                  <a:lnTo>
                    <a:pt x="79891" y="30543"/>
                  </a:lnTo>
                  <a:lnTo>
                    <a:pt x="79587" y="30707"/>
                  </a:lnTo>
                  <a:lnTo>
                    <a:pt x="79290" y="30855"/>
                  </a:lnTo>
                  <a:lnTo>
                    <a:pt x="79002" y="30988"/>
                  </a:lnTo>
                  <a:lnTo>
                    <a:pt x="78721" y="31105"/>
                  </a:lnTo>
                  <a:lnTo>
                    <a:pt x="78440" y="31214"/>
                  </a:lnTo>
                  <a:lnTo>
                    <a:pt x="78160" y="31323"/>
                  </a:lnTo>
                  <a:lnTo>
                    <a:pt x="77614" y="31526"/>
                  </a:lnTo>
                  <a:lnTo>
                    <a:pt x="78004" y="31222"/>
                  </a:lnTo>
                  <a:lnTo>
                    <a:pt x="78331" y="30980"/>
                  </a:lnTo>
                  <a:lnTo>
                    <a:pt x="78479" y="30887"/>
                  </a:lnTo>
                  <a:lnTo>
                    <a:pt x="78612" y="30801"/>
                  </a:lnTo>
                  <a:lnTo>
                    <a:pt x="78737" y="30731"/>
                  </a:lnTo>
                  <a:lnTo>
                    <a:pt x="78862" y="30676"/>
                  </a:lnTo>
                  <a:lnTo>
                    <a:pt x="78979" y="30629"/>
                  </a:lnTo>
                  <a:lnTo>
                    <a:pt x="79096" y="30590"/>
                  </a:lnTo>
                  <a:lnTo>
                    <a:pt x="79213" y="30567"/>
                  </a:lnTo>
                  <a:lnTo>
                    <a:pt x="79337" y="30551"/>
                  </a:lnTo>
                  <a:lnTo>
                    <a:pt x="79462" y="30536"/>
                  </a:lnTo>
                  <a:close/>
                  <a:moveTo>
                    <a:pt x="32283" y="26082"/>
                  </a:moveTo>
                  <a:lnTo>
                    <a:pt x="32447" y="26090"/>
                  </a:lnTo>
                  <a:lnTo>
                    <a:pt x="32610" y="26105"/>
                  </a:lnTo>
                  <a:lnTo>
                    <a:pt x="32774" y="26129"/>
                  </a:lnTo>
                  <a:lnTo>
                    <a:pt x="32938" y="26160"/>
                  </a:lnTo>
                  <a:lnTo>
                    <a:pt x="33094" y="26199"/>
                  </a:lnTo>
                  <a:lnTo>
                    <a:pt x="33258" y="26246"/>
                  </a:lnTo>
                  <a:lnTo>
                    <a:pt x="33414" y="26308"/>
                  </a:lnTo>
                  <a:lnTo>
                    <a:pt x="33523" y="26347"/>
                  </a:lnTo>
                  <a:lnTo>
                    <a:pt x="33624" y="26394"/>
                  </a:lnTo>
                  <a:lnTo>
                    <a:pt x="33726" y="26449"/>
                  </a:lnTo>
                  <a:lnTo>
                    <a:pt x="33819" y="26503"/>
                  </a:lnTo>
                  <a:lnTo>
                    <a:pt x="33905" y="26566"/>
                  </a:lnTo>
                  <a:lnTo>
                    <a:pt x="33991" y="26628"/>
                  </a:lnTo>
                  <a:lnTo>
                    <a:pt x="34077" y="26690"/>
                  </a:lnTo>
                  <a:lnTo>
                    <a:pt x="34155" y="26761"/>
                  </a:lnTo>
                  <a:lnTo>
                    <a:pt x="34233" y="26839"/>
                  </a:lnTo>
                  <a:lnTo>
                    <a:pt x="34303" y="26909"/>
                  </a:lnTo>
                  <a:lnTo>
                    <a:pt x="34365" y="26987"/>
                  </a:lnTo>
                  <a:lnTo>
                    <a:pt x="34428" y="27065"/>
                  </a:lnTo>
                  <a:lnTo>
                    <a:pt x="34490" y="27151"/>
                  </a:lnTo>
                  <a:lnTo>
                    <a:pt x="34545" y="27236"/>
                  </a:lnTo>
                  <a:lnTo>
                    <a:pt x="34591" y="27322"/>
                  </a:lnTo>
                  <a:lnTo>
                    <a:pt x="34638" y="27408"/>
                  </a:lnTo>
                  <a:lnTo>
                    <a:pt x="34677" y="27502"/>
                  </a:lnTo>
                  <a:lnTo>
                    <a:pt x="34708" y="27595"/>
                  </a:lnTo>
                  <a:lnTo>
                    <a:pt x="34740" y="27689"/>
                  </a:lnTo>
                  <a:lnTo>
                    <a:pt x="34763" y="27782"/>
                  </a:lnTo>
                  <a:lnTo>
                    <a:pt x="34786" y="27884"/>
                  </a:lnTo>
                  <a:lnTo>
                    <a:pt x="34802" y="27977"/>
                  </a:lnTo>
                  <a:lnTo>
                    <a:pt x="34810" y="28079"/>
                  </a:lnTo>
                  <a:lnTo>
                    <a:pt x="34818" y="28180"/>
                  </a:lnTo>
                  <a:lnTo>
                    <a:pt x="34818" y="28282"/>
                  </a:lnTo>
                  <a:lnTo>
                    <a:pt x="34810" y="28383"/>
                  </a:lnTo>
                  <a:lnTo>
                    <a:pt x="34802" y="28484"/>
                  </a:lnTo>
                  <a:lnTo>
                    <a:pt x="34786" y="28586"/>
                  </a:lnTo>
                  <a:lnTo>
                    <a:pt x="34763" y="28687"/>
                  </a:lnTo>
                  <a:lnTo>
                    <a:pt x="34740" y="28788"/>
                  </a:lnTo>
                  <a:lnTo>
                    <a:pt x="34708" y="28890"/>
                  </a:lnTo>
                  <a:lnTo>
                    <a:pt x="34669" y="28991"/>
                  </a:lnTo>
                  <a:lnTo>
                    <a:pt x="34233" y="28843"/>
                  </a:lnTo>
                  <a:lnTo>
                    <a:pt x="34014" y="28757"/>
                  </a:lnTo>
                  <a:lnTo>
                    <a:pt x="33913" y="28711"/>
                  </a:lnTo>
                  <a:lnTo>
                    <a:pt x="33811" y="28664"/>
                  </a:lnTo>
                  <a:lnTo>
                    <a:pt x="33710" y="28609"/>
                  </a:lnTo>
                  <a:lnTo>
                    <a:pt x="33609" y="28555"/>
                  </a:lnTo>
                  <a:lnTo>
                    <a:pt x="33523" y="28484"/>
                  </a:lnTo>
                  <a:lnTo>
                    <a:pt x="33429" y="28414"/>
                  </a:lnTo>
                  <a:lnTo>
                    <a:pt x="33351" y="28328"/>
                  </a:lnTo>
                  <a:lnTo>
                    <a:pt x="33266" y="28243"/>
                  </a:lnTo>
                  <a:lnTo>
                    <a:pt x="33195" y="28141"/>
                  </a:lnTo>
                  <a:lnTo>
                    <a:pt x="33133" y="28024"/>
                  </a:lnTo>
                  <a:lnTo>
                    <a:pt x="33086" y="27962"/>
                  </a:lnTo>
                  <a:lnTo>
                    <a:pt x="33032" y="27907"/>
                  </a:lnTo>
                  <a:lnTo>
                    <a:pt x="32969" y="27853"/>
                  </a:lnTo>
                  <a:lnTo>
                    <a:pt x="32899" y="27798"/>
                  </a:lnTo>
                  <a:lnTo>
                    <a:pt x="32743" y="27712"/>
                  </a:lnTo>
                  <a:lnTo>
                    <a:pt x="32587" y="27626"/>
                  </a:lnTo>
                  <a:lnTo>
                    <a:pt x="32439" y="27548"/>
                  </a:lnTo>
                  <a:lnTo>
                    <a:pt x="32291" y="27494"/>
                  </a:lnTo>
                  <a:lnTo>
                    <a:pt x="32213" y="27470"/>
                  </a:lnTo>
                  <a:lnTo>
                    <a:pt x="32135" y="27455"/>
                  </a:lnTo>
                  <a:lnTo>
                    <a:pt x="32057" y="27447"/>
                  </a:lnTo>
                  <a:lnTo>
                    <a:pt x="31986" y="27439"/>
                  </a:lnTo>
                  <a:lnTo>
                    <a:pt x="31908" y="27447"/>
                  </a:lnTo>
                  <a:lnTo>
                    <a:pt x="31830" y="27455"/>
                  </a:lnTo>
                  <a:lnTo>
                    <a:pt x="31760" y="27470"/>
                  </a:lnTo>
                  <a:lnTo>
                    <a:pt x="31682" y="27494"/>
                  </a:lnTo>
                  <a:lnTo>
                    <a:pt x="31612" y="27525"/>
                  </a:lnTo>
                  <a:lnTo>
                    <a:pt x="31534" y="27564"/>
                  </a:lnTo>
                  <a:lnTo>
                    <a:pt x="31464" y="27611"/>
                  </a:lnTo>
                  <a:lnTo>
                    <a:pt x="31386" y="27665"/>
                  </a:lnTo>
                  <a:lnTo>
                    <a:pt x="31261" y="27775"/>
                  </a:lnTo>
                  <a:lnTo>
                    <a:pt x="31206" y="27837"/>
                  </a:lnTo>
                  <a:lnTo>
                    <a:pt x="31160" y="27899"/>
                  </a:lnTo>
                  <a:lnTo>
                    <a:pt x="31113" y="27970"/>
                  </a:lnTo>
                  <a:lnTo>
                    <a:pt x="31074" y="28032"/>
                  </a:lnTo>
                  <a:lnTo>
                    <a:pt x="31035" y="28102"/>
                  </a:lnTo>
                  <a:lnTo>
                    <a:pt x="31004" y="28172"/>
                  </a:lnTo>
                  <a:lnTo>
                    <a:pt x="30980" y="28243"/>
                  </a:lnTo>
                  <a:lnTo>
                    <a:pt x="30965" y="28321"/>
                  </a:lnTo>
                  <a:lnTo>
                    <a:pt x="30949" y="28391"/>
                  </a:lnTo>
                  <a:lnTo>
                    <a:pt x="30949" y="28477"/>
                  </a:lnTo>
                  <a:lnTo>
                    <a:pt x="30949" y="28555"/>
                  </a:lnTo>
                  <a:lnTo>
                    <a:pt x="30957" y="28633"/>
                  </a:lnTo>
                  <a:lnTo>
                    <a:pt x="30972" y="28718"/>
                  </a:lnTo>
                  <a:lnTo>
                    <a:pt x="30996" y="28804"/>
                  </a:lnTo>
                  <a:lnTo>
                    <a:pt x="31144" y="29311"/>
                  </a:lnTo>
                  <a:lnTo>
                    <a:pt x="31300" y="29818"/>
                  </a:lnTo>
                  <a:lnTo>
                    <a:pt x="31620" y="30824"/>
                  </a:lnTo>
                  <a:lnTo>
                    <a:pt x="31667" y="30949"/>
                  </a:lnTo>
                  <a:lnTo>
                    <a:pt x="31713" y="31066"/>
                  </a:lnTo>
                  <a:lnTo>
                    <a:pt x="31807" y="31308"/>
                  </a:lnTo>
                  <a:lnTo>
                    <a:pt x="31713" y="31355"/>
                  </a:lnTo>
                  <a:lnTo>
                    <a:pt x="31612" y="31401"/>
                  </a:lnTo>
                  <a:lnTo>
                    <a:pt x="31518" y="31440"/>
                  </a:lnTo>
                  <a:lnTo>
                    <a:pt x="31417" y="31472"/>
                  </a:lnTo>
                  <a:lnTo>
                    <a:pt x="31308" y="31495"/>
                  </a:lnTo>
                  <a:lnTo>
                    <a:pt x="31206" y="31518"/>
                  </a:lnTo>
                  <a:lnTo>
                    <a:pt x="31097" y="31526"/>
                  </a:lnTo>
                  <a:lnTo>
                    <a:pt x="30988" y="31534"/>
                  </a:lnTo>
                  <a:lnTo>
                    <a:pt x="30887" y="31534"/>
                  </a:lnTo>
                  <a:lnTo>
                    <a:pt x="30777" y="31526"/>
                  </a:lnTo>
                  <a:lnTo>
                    <a:pt x="30668" y="31518"/>
                  </a:lnTo>
                  <a:lnTo>
                    <a:pt x="30559" y="31495"/>
                  </a:lnTo>
                  <a:lnTo>
                    <a:pt x="30450" y="31472"/>
                  </a:lnTo>
                  <a:lnTo>
                    <a:pt x="30348" y="31448"/>
                  </a:lnTo>
                  <a:lnTo>
                    <a:pt x="30239" y="31417"/>
                  </a:lnTo>
                  <a:lnTo>
                    <a:pt x="30138" y="31378"/>
                  </a:lnTo>
                  <a:lnTo>
                    <a:pt x="30036" y="31331"/>
                  </a:lnTo>
                  <a:lnTo>
                    <a:pt x="29943" y="31284"/>
                  </a:lnTo>
                  <a:lnTo>
                    <a:pt x="29842" y="31230"/>
                  </a:lnTo>
                  <a:lnTo>
                    <a:pt x="29748" y="31175"/>
                  </a:lnTo>
                  <a:lnTo>
                    <a:pt x="29662" y="31113"/>
                  </a:lnTo>
                  <a:lnTo>
                    <a:pt x="29576" y="31050"/>
                  </a:lnTo>
                  <a:lnTo>
                    <a:pt x="29491" y="30980"/>
                  </a:lnTo>
                  <a:lnTo>
                    <a:pt x="29413" y="30902"/>
                  </a:lnTo>
                  <a:lnTo>
                    <a:pt x="29335" y="30824"/>
                  </a:lnTo>
                  <a:lnTo>
                    <a:pt x="29264" y="30738"/>
                  </a:lnTo>
                  <a:lnTo>
                    <a:pt x="29202" y="30653"/>
                  </a:lnTo>
                  <a:lnTo>
                    <a:pt x="29140" y="30567"/>
                  </a:lnTo>
                  <a:lnTo>
                    <a:pt x="29085" y="30473"/>
                  </a:lnTo>
                  <a:lnTo>
                    <a:pt x="29038" y="30380"/>
                  </a:lnTo>
                  <a:lnTo>
                    <a:pt x="28999" y="30278"/>
                  </a:lnTo>
                  <a:lnTo>
                    <a:pt x="28960" y="30177"/>
                  </a:lnTo>
                  <a:lnTo>
                    <a:pt x="28929" y="30052"/>
                  </a:lnTo>
                  <a:lnTo>
                    <a:pt x="28898" y="29935"/>
                  </a:lnTo>
                  <a:lnTo>
                    <a:pt x="28874" y="29810"/>
                  </a:lnTo>
                  <a:lnTo>
                    <a:pt x="28859" y="29685"/>
                  </a:lnTo>
                  <a:lnTo>
                    <a:pt x="28851" y="29568"/>
                  </a:lnTo>
                  <a:lnTo>
                    <a:pt x="28843" y="29444"/>
                  </a:lnTo>
                  <a:lnTo>
                    <a:pt x="28843" y="29327"/>
                  </a:lnTo>
                  <a:lnTo>
                    <a:pt x="28843" y="29202"/>
                  </a:lnTo>
                  <a:lnTo>
                    <a:pt x="28851" y="29085"/>
                  </a:lnTo>
                  <a:lnTo>
                    <a:pt x="28867" y="28960"/>
                  </a:lnTo>
                  <a:lnTo>
                    <a:pt x="28890" y="28843"/>
                  </a:lnTo>
                  <a:lnTo>
                    <a:pt x="28913" y="28726"/>
                  </a:lnTo>
                  <a:lnTo>
                    <a:pt x="28976" y="28484"/>
                  </a:lnTo>
                  <a:lnTo>
                    <a:pt x="29054" y="28250"/>
                  </a:lnTo>
                  <a:lnTo>
                    <a:pt x="29116" y="28094"/>
                  </a:lnTo>
                  <a:lnTo>
                    <a:pt x="29194" y="27938"/>
                  </a:lnTo>
                  <a:lnTo>
                    <a:pt x="29272" y="27790"/>
                  </a:lnTo>
                  <a:lnTo>
                    <a:pt x="29358" y="27650"/>
                  </a:lnTo>
                  <a:lnTo>
                    <a:pt x="29452" y="27509"/>
                  </a:lnTo>
                  <a:lnTo>
                    <a:pt x="29553" y="27377"/>
                  </a:lnTo>
                  <a:lnTo>
                    <a:pt x="29654" y="27252"/>
                  </a:lnTo>
                  <a:lnTo>
                    <a:pt x="29771" y="27127"/>
                  </a:lnTo>
                  <a:lnTo>
                    <a:pt x="29888" y="27018"/>
                  </a:lnTo>
                  <a:lnTo>
                    <a:pt x="30013" y="26909"/>
                  </a:lnTo>
                  <a:lnTo>
                    <a:pt x="30138" y="26807"/>
                  </a:lnTo>
                  <a:lnTo>
                    <a:pt x="30270" y="26706"/>
                  </a:lnTo>
                  <a:lnTo>
                    <a:pt x="30411" y="26620"/>
                  </a:lnTo>
                  <a:lnTo>
                    <a:pt x="30551" y="26534"/>
                  </a:lnTo>
                  <a:lnTo>
                    <a:pt x="30692" y="26456"/>
                  </a:lnTo>
                  <a:lnTo>
                    <a:pt x="30848" y="26386"/>
                  </a:lnTo>
                  <a:lnTo>
                    <a:pt x="30996" y="26324"/>
                  </a:lnTo>
                  <a:lnTo>
                    <a:pt x="31152" y="26269"/>
                  </a:lnTo>
                  <a:lnTo>
                    <a:pt x="31308" y="26215"/>
                  </a:lnTo>
                  <a:lnTo>
                    <a:pt x="31464" y="26176"/>
                  </a:lnTo>
                  <a:lnTo>
                    <a:pt x="31628" y="26144"/>
                  </a:lnTo>
                  <a:lnTo>
                    <a:pt x="31791" y="26113"/>
                  </a:lnTo>
                  <a:lnTo>
                    <a:pt x="31947" y="26098"/>
                  </a:lnTo>
                  <a:lnTo>
                    <a:pt x="32111" y="26090"/>
                  </a:lnTo>
                  <a:lnTo>
                    <a:pt x="32283" y="26082"/>
                  </a:lnTo>
                  <a:close/>
                  <a:moveTo>
                    <a:pt x="160569" y="23071"/>
                  </a:moveTo>
                  <a:lnTo>
                    <a:pt x="160640" y="23126"/>
                  </a:lnTo>
                  <a:lnTo>
                    <a:pt x="160710" y="23181"/>
                  </a:lnTo>
                  <a:lnTo>
                    <a:pt x="160757" y="23235"/>
                  </a:lnTo>
                  <a:lnTo>
                    <a:pt x="160811" y="23290"/>
                  </a:lnTo>
                  <a:lnTo>
                    <a:pt x="160850" y="23344"/>
                  </a:lnTo>
                  <a:lnTo>
                    <a:pt x="160881" y="23407"/>
                  </a:lnTo>
                  <a:lnTo>
                    <a:pt x="160905" y="23461"/>
                  </a:lnTo>
                  <a:lnTo>
                    <a:pt x="160928" y="23524"/>
                  </a:lnTo>
                  <a:lnTo>
                    <a:pt x="160959" y="23641"/>
                  </a:lnTo>
                  <a:lnTo>
                    <a:pt x="160983" y="23758"/>
                  </a:lnTo>
                  <a:lnTo>
                    <a:pt x="160983" y="23875"/>
                  </a:lnTo>
                  <a:lnTo>
                    <a:pt x="160991" y="24000"/>
                  </a:lnTo>
                  <a:lnTo>
                    <a:pt x="160991" y="24928"/>
                  </a:lnTo>
                  <a:lnTo>
                    <a:pt x="160983" y="25856"/>
                  </a:lnTo>
                  <a:lnTo>
                    <a:pt x="160975" y="26324"/>
                  </a:lnTo>
                  <a:lnTo>
                    <a:pt x="160952" y="26792"/>
                  </a:lnTo>
                  <a:lnTo>
                    <a:pt x="160936" y="27260"/>
                  </a:lnTo>
                  <a:lnTo>
                    <a:pt x="160905" y="27728"/>
                  </a:lnTo>
                  <a:lnTo>
                    <a:pt x="160780" y="27346"/>
                  </a:lnTo>
                  <a:lnTo>
                    <a:pt x="160679" y="27338"/>
                  </a:lnTo>
                  <a:lnTo>
                    <a:pt x="160226" y="31573"/>
                  </a:lnTo>
                  <a:lnTo>
                    <a:pt x="159992" y="31565"/>
                  </a:lnTo>
                  <a:lnTo>
                    <a:pt x="159961" y="31097"/>
                  </a:lnTo>
                  <a:lnTo>
                    <a:pt x="159945" y="30863"/>
                  </a:lnTo>
                  <a:lnTo>
                    <a:pt x="159938" y="30629"/>
                  </a:lnTo>
                  <a:lnTo>
                    <a:pt x="159930" y="29412"/>
                  </a:lnTo>
                  <a:lnTo>
                    <a:pt x="159922" y="28204"/>
                  </a:lnTo>
                  <a:lnTo>
                    <a:pt x="159930" y="28048"/>
                  </a:lnTo>
                  <a:lnTo>
                    <a:pt x="159938" y="27899"/>
                  </a:lnTo>
                  <a:lnTo>
                    <a:pt x="159945" y="27767"/>
                  </a:lnTo>
                  <a:lnTo>
                    <a:pt x="159945" y="27704"/>
                  </a:lnTo>
                  <a:lnTo>
                    <a:pt x="159961" y="27650"/>
                  </a:lnTo>
                  <a:lnTo>
                    <a:pt x="159977" y="27634"/>
                  </a:lnTo>
                  <a:lnTo>
                    <a:pt x="159992" y="27611"/>
                  </a:lnTo>
                  <a:lnTo>
                    <a:pt x="160016" y="27603"/>
                  </a:lnTo>
                  <a:lnTo>
                    <a:pt x="160039" y="27595"/>
                  </a:lnTo>
                  <a:lnTo>
                    <a:pt x="160109" y="27595"/>
                  </a:lnTo>
                  <a:lnTo>
                    <a:pt x="160156" y="27611"/>
                  </a:lnTo>
                  <a:lnTo>
                    <a:pt x="160211" y="27634"/>
                  </a:lnTo>
                  <a:lnTo>
                    <a:pt x="160257" y="27470"/>
                  </a:lnTo>
                  <a:lnTo>
                    <a:pt x="160304" y="27307"/>
                  </a:lnTo>
                  <a:lnTo>
                    <a:pt x="160343" y="27143"/>
                  </a:lnTo>
                  <a:lnTo>
                    <a:pt x="160359" y="27057"/>
                  </a:lnTo>
                  <a:lnTo>
                    <a:pt x="160367" y="26979"/>
                  </a:lnTo>
                  <a:lnTo>
                    <a:pt x="160413" y="26199"/>
                  </a:lnTo>
                  <a:lnTo>
                    <a:pt x="160452" y="25427"/>
                  </a:lnTo>
                  <a:lnTo>
                    <a:pt x="160530" y="23875"/>
                  </a:lnTo>
                  <a:lnTo>
                    <a:pt x="160569" y="23071"/>
                  </a:lnTo>
                  <a:close/>
                  <a:moveTo>
                    <a:pt x="136921" y="31230"/>
                  </a:moveTo>
                  <a:lnTo>
                    <a:pt x="136968" y="31238"/>
                  </a:lnTo>
                  <a:lnTo>
                    <a:pt x="137015" y="31253"/>
                  </a:lnTo>
                  <a:lnTo>
                    <a:pt x="137069" y="31277"/>
                  </a:lnTo>
                  <a:lnTo>
                    <a:pt x="137179" y="31339"/>
                  </a:lnTo>
                  <a:lnTo>
                    <a:pt x="137288" y="31417"/>
                  </a:lnTo>
                  <a:lnTo>
                    <a:pt x="136601" y="31635"/>
                  </a:lnTo>
                  <a:lnTo>
                    <a:pt x="136625" y="31542"/>
                  </a:lnTo>
                  <a:lnTo>
                    <a:pt x="136656" y="31456"/>
                  </a:lnTo>
                  <a:lnTo>
                    <a:pt x="136687" y="31386"/>
                  </a:lnTo>
                  <a:lnTo>
                    <a:pt x="136718" y="31331"/>
                  </a:lnTo>
                  <a:lnTo>
                    <a:pt x="136750" y="31284"/>
                  </a:lnTo>
                  <a:lnTo>
                    <a:pt x="136789" y="31261"/>
                  </a:lnTo>
                  <a:lnTo>
                    <a:pt x="136835" y="31238"/>
                  </a:lnTo>
                  <a:lnTo>
                    <a:pt x="136874" y="31230"/>
                  </a:lnTo>
                  <a:close/>
                  <a:moveTo>
                    <a:pt x="120987" y="30645"/>
                  </a:moveTo>
                  <a:lnTo>
                    <a:pt x="121018" y="30809"/>
                  </a:lnTo>
                  <a:lnTo>
                    <a:pt x="121026" y="30957"/>
                  </a:lnTo>
                  <a:lnTo>
                    <a:pt x="121026" y="31035"/>
                  </a:lnTo>
                  <a:lnTo>
                    <a:pt x="121018" y="31097"/>
                  </a:lnTo>
                  <a:lnTo>
                    <a:pt x="121010" y="31167"/>
                  </a:lnTo>
                  <a:lnTo>
                    <a:pt x="120995" y="31230"/>
                  </a:lnTo>
                  <a:lnTo>
                    <a:pt x="120979" y="31292"/>
                  </a:lnTo>
                  <a:lnTo>
                    <a:pt x="120956" y="31355"/>
                  </a:lnTo>
                  <a:lnTo>
                    <a:pt x="120924" y="31417"/>
                  </a:lnTo>
                  <a:lnTo>
                    <a:pt x="120885" y="31472"/>
                  </a:lnTo>
                  <a:lnTo>
                    <a:pt x="120807" y="31589"/>
                  </a:lnTo>
                  <a:lnTo>
                    <a:pt x="120698" y="31698"/>
                  </a:lnTo>
                  <a:lnTo>
                    <a:pt x="120667" y="31612"/>
                  </a:lnTo>
                  <a:lnTo>
                    <a:pt x="120644" y="31534"/>
                  </a:lnTo>
                  <a:lnTo>
                    <a:pt x="120628" y="31456"/>
                  </a:lnTo>
                  <a:lnTo>
                    <a:pt x="120620" y="31386"/>
                  </a:lnTo>
                  <a:lnTo>
                    <a:pt x="120620" y="31316"/>
                  </a:lnTo>
                  <a:lnTo>
                    <a:pt x="120628" y="31253"/>
                  </a:lnTo>
                  <a:lnTo>
                    <a:pt x="120644" y="31191"/>
                  </a:lnTo>
                  <a:lnTo>
                    <a:pt x="120667" y="31128"/>
                  </a:lnTo>
                  <a:lnTo>
                    <a:pt x="120690" y="31066"/>
                  </a:lnTo>
                  <a:lnTo>
                    <a:pt x="120722" y="31004"/>
                  </a:lnTo>
                  <a:lnTo>
                    <a:pt x="120800" y="30887"/>
                  </a:lnTo>
                  <a:lnTo>
                    <a:pt x="120893" y="30770"/>
                  </a:lnTo>
                  <a:lnTo>
                    <a:pt x="120987" y="30645"/>
                  </a:lnTo>
                  <a:close/>
                  <a:moveTo>
                    <a:pt x="54917" y="31105"/>
                  </a:moveTo>
                  <a:lnTo>
                    <a:pt x="55128" y="31893"/>
                  </a:lnTo>
                  <a:lnTo>
                    <a:pt x="55050" y="31807"/>
                  </a:lnTo>
                  <a:lnTo>
                    <a:pt x="54956" y="31729"/>
                  </a:lnTo>
                  <a:lnTo>
                    <a:pt x="54855" y="31651"/>
                  </a:lnTo>
                  <a:lnTo>
                    <a:pt x="54769" y="31565"/>
                  </a:lnTo>
                  <a:lnTo>
                    <a:pt x="54738" y="31526"/>
                  </a:lnTo>
                  <a:lnTo>
                    <a:pt x="54706" y="31479"/>
                  </a:lnTo>
                  <a:lnTo>
                    <a:pt x="54683" y="31433"/>
                  </a:lnTo>
                  <a:lnTo>
                    <a:pt x="54660" y="31386"/>
                  </a:lnTo>
                  <a:lnTo>
                    <a:pt x="54660" y="31331"/>
                  </a:lnTo>
                  <a:lnTo>
                    <a:pt x="54660" y="31277"/>
                  </a:lnTo>
                  <a:lnTo>
                    <a:pt x="54675" y="31214"/>
                  </a:lnTo>
                  <a:lnTo>
                    <a:pt x="54699" y="31144"/>
                  </a:lnTo>
                  <a:lnTo>
                    <a:pt x="54917" y="31105"/>
                  </a:lnTo>
                  <a:close/>
                  <a:moveTo>
                    <a:pt x="126657" y="29085"/>
                  </a:moveTo>
                  <a:lnTo>
                    <a:pt x="126743" y="29202"/>
                  </a:lnTo>
                  <a:lnTo>
                    <a:pt x="126821" y="29295"/>
                  </a:lnTo>
                  <a:lnTo>
                    <a:pt x="126852" y="29334"/>
                  </a:lnTo>
                  <a:lnTo>
                    <a:pt x="126875" y="29373"/>
                  </a:lnTo>
                  <a:lnTo>
                    <a:pt x="126891" y="29412"/>
                  </a:lnTo>
                  <a:lnTo>
                    <a:pt x="126891" y="29444"/>
                  </a:lnTo>
                  <a:lnTo>
                    <a:pt x="126860" y="29748"/>
                  </a:lnTo>
                  <a:lnTo>
                    <a:pt x="126813" y="30052"/>
                  </a:lnTo>
                  <a:lnTo>
                    <a:pt x="126758" y="30356"/>
                  </a:lnTo>
                  <a:lnTo>
                    <a:pt x="126688" y="30660"/>
                  </a:lnTo>
                  <a:lnTo>
                    <a:pt x="126610" y="30965"/>
                  </a:lnTo>
                  <a:lnTo>
                    <a:pt x="126517" y="31269"/>
                  </a:lnTo>
                  <a:lnTo>
                    <a:pt x="126423" y="31581"/>
                  </a:lnTo>
                  <a:lnTo>
                    <a:pt x="126314" y="31893"/>
                  </a:lnTo>
                  <a:lnTo>
                    <a:pt x="126244" y="31760"/>
                  </a:lnTo>
                  <a:lnTo>
                    <a:pt x="126189" y="31628"/>
                  </a:lnTo>
                  <a:lnTo>
                    <a:pt x="126142" y="31487"/>
                  </a:lnTo>
                  <a:lnTo>
                    <a:pt x="126111" y="31339"/>
                  </a:lnTo>
                  <a:lnTo>
                    <a:pt x="126095" y="31183"/>
                  </a:lnTo>
                  <a:lnTo>
                    <a:pt x="126088" y="31027"/>
                  </a:lnTo>
                  <a:lnTo>
                    <a:pt x="126088" y="30855"/>
                  </a:lnTo>
                  <a:lnTo>
                    <a:pt x="126103" y="30684"/>
                  </a:lnTo>
                  <a:lnTo>
                    <a:pt x="126134" y="30504"/>
                  </a:lnTo>
                  <a:lnTo>
                    <a:pt x="126173" y="30317"/>
                  </a:lnTo>
                  <a:lnTo>
                    <a:pt x="126220" y="30122"/>
                  </a:lnTo>
                  <a:lnTo>
                    <a:pt x="126283" y="29927"/>
                  </a:lnTo>
                  <a:lnTo>
                    <a:pt x="126361" y="29724"/>
                  </a:lnTo>
                  <a:lnTo>
                    <a:pt x="126446" y="29514"/>
                  </a:lnTo>
                  <a:lnTo>
                    <a:pt x="126548" y="29303"/>
                  </a:lnTo>
                  <a:lnTo>
                    <a:pt x="126657" y="29085"/>
                  </a:lnTo>
                  <a:close/>
                  <a:moveTo>
                    <a:pt x="135478" y="30879"/>
                  </a:moveTo>
                  <a:lnTo>
                    <a:pt x="135556" y="30887"/>
                  </a:lnTo>
                  <a:lnTo>
                    <a:pt x="135626" y="30902"/>
                  </a:lnTo>
                  <a:lnTo>
                    <a:pt x="135689" y="30918"/>
                  </a:lnTo>
                  <a:lnTo>
                    <a:pt x="135743" y="30933"/>
                  </a:lnTo>
                  <a:lnTo>
                    <a:pt x="135790" y="30957"/>
                  </a:lnTo>
                  <a:lnTo>
                    <a:pt x="135829" y="30988"/>
                  </a:lnTo>
                  <a:lnTo>
                    <a:pt x="135868" y="31027"/>
                  </a:lnTo>
                  <a:lnTo>
                    <a:pt x="135892" y="31066"/>
                  </a:lnTo>
                  <a:lnTo>
                    <a:pt x="135915" y="31113"/>
                  </a:lnTo>
                  <a:lnTo>
                    <a:pt x="135931" y="31167"/>
                  </a:lnTo>
                  <a:lnTo>
                    <a:pt x="135938" y="31222"/>
                  </a:lnTo>
                  <a:lnTo>
                    <a:pt x="135946" y="31284"/>
                  </a:lnTo>
                  <a:lnTo>
                    <a:pt x="135946" y="31362"/>
                  </a:lnTo>
                  <a:lnTo>
                    <a:pt x="135946" y="31433"/>
                  </a:lnTo>
                  <a:lnTo>
                    <a:pt x="135938" y="31503"/>
                  </a:lnTo>
                  <a:lnTo>
                    <a:pt x="135915" y="31565"/>
                  </a:lnTo>
                  <a:lnTo>
                    <a:pt x="135892" y="31620"/>
                  </a:lnTo>
                  <a:lnTo>
                    <a:pt x="135853" y="31674"/>
                  </a:lnTo>
                  <a:lnTo>
                    <a:pt x="135806" y="31721"/>
                  </a:lnTo>
                  <a:lnTo>
                    <a:pt x="135751" y="31768"/>
                  </a:lnTo>
                  <a:lnTo>
                    <a:pt x="135681" y="31807"/>
                  </a:lnTo>
                  <a:lnTo>
                    <a:pt x="135611" y="31846"/>
                  </a:lnTo>
                  <a:lnTo>
                    <a:pt x="135517" y="31877"/>
                  </a:lnTo>
                  <a:lnTo>
                    <a:pt x="135416" y="31916"/>
                  </a:lnTo>
                  <a:lnTo>
                    <a:pt x="135299" y="31947"/>
                  </a:lnTo>
                  <a:lnTo>
                    <a:pt x="135174" y="31979"/>
                  </a:lnTo>
                  <a:lnTo>
                    <a:pt x="134870" y="32033"/>
                  </a:lnTo>
                  <a:lnTo>
                    <a:pt x="135049" y="30887"/>
                  </a:lnTo>
                  <a:lnTo>
                    <a:pt x="135283" y="30879"/>
                  </a:lnTo>
                  <a:close/>
                  <a:moveTo>
                    <a:pt x="89492" y="31737"/>
                  </a:moveTo>
                  <a:lnTo>
                    <a:pt x="89601" y="32244"/>
                  </a:lnTo>
                  <a:lnTo>
                    <a:pt x="89477" y="32290"/>
                  </a:lnTo>
                  <a:lnTo>
                    <a:pt x="89430" y="32306"/>
                  </a:lnTo>
                  <a:lnTo>
                    <a:pt x="89414" y="32306"/>
                  </a:lnTo>
                  <a:lnTo>
                    <a:pt x="89406" y="32298"/>
                  </a:lnTo>
                  <a:lnTo>
                    <a:pt x="89344" y="32275"/>
                  </a:lnTo>
                  <a:lnTo>
                    <a:pt x="89297" y="32244"/>
                  </a:lnTo>
                  <a:lnTo>
                    <a:pt x="89250" y="32212"/>
                  </a:lnTo>
                  <a:lnTo>
                    <a:pt x="89219" y="32181"/>
                  </a:lnTo>
                  <a:lnTo>
                    <a:pt x="89196" y="32150"/>
                  </a:lnTo>
                  <a:lnTo>
                    <a:pt x="89188" y="32111"/>
                  </a:lnTo>
                  <a:lnTo>
                    <a:pt x="89180" y="32080"/>
                  </a:lnTo>
                  <a:lnTo>
                    <a:pt x="89180" y="32041"/>
                  </a:lnTo>
                  <a:lnTo>
                    <a:pt x="89196" y="32010"/>
                  </a:lnTo>
                  <a:lnTo>
                    <a:pt x="89211" y="31971"/>
                  </a:lnTo>
                  <a:lnTo>
                    <a:pt x="89243" y="31932"/>
                  </a:lnTo>
                  <a:lnTo>
                    <a:pt x="89282" y="31893"/>
                  </a:lnTo>
                  <a:lnTo>
                    <a:pt x="89375" y="31815"/>
                  </a:lnTo>
                  <a:lnTo>
                    <a:pt x="89492" y="31737"/>
                  </a:lnTo>
                  <a:close/>
                  <a:moveTo>
                    <a:pt x="123631" y="29888"/>
                  </a:moveTo>
                  <a:lnTo>
                    <a:pt x="123724" y="29951"/>
                  </a:lnTo>
                  <a:lnTo>
                    <a:pt x="123810" y="30029"/>
                  </a:lnTo>
                  <a:lnTo>
                    <a:pt x="123888" y="30099"/>
                  </a:lnTo>
                  <a:lnTo>
                    <a:pt x="123958" y="30177"/>
                  </a:lnTo>
                  <a:lnTo>
                    <a:pt x="124021" y="30263"/>
                  </a:lnTo>
                  <a:lnTo>
                    <a:pt x="124083" y="30348"/>
                  </a:lnTo>
                  <a:lnTo>
                    <a:pt x="124192" y="30520"/>
                  </a:lnTo>
                  <a:lnTo>
                    <a:pt x="124395" y="30863"/>
                  </a:lnTo>
                  <a:lnTo>
                    <a:pt x="124504" y="31035"/>
                  </a:lnTo>
                  <a:lnTo>
                    <a:pt x="124567" y="31121"/>
                  </a:lnTo>
                  <a:lnTo>
                    <a:pt x="124629" y="31199"/>
                  </a:lnTo>
                  <a:lnTo>
                    <a:pt x="123787" y="32353"/>
                  </a:lnTo>
                  <a:lnTo>
                    <a:pt x="123631" y="32298"/>
                  </a:lnTo>
                  <a:lnTo>
                    <a:pt x="123631" y="29888"/>
                  </a:lnTo>
                  <a:close/>
                  <a:moveTo>
                    <a:pt x="88432" y="31534"/>
                  </a:moveTo>
                  <a:lnTo>
                    <a:pt x="88463" y="31830"/>
                  </a:lnTo>
                  <a:lnTo>
                    <a:pt x="88478" y="31947"/>
                  </a:lnTo>
                  <a:lnTo>
                    <a:pt x="88486" y="32064"/>
                  </a:lnTo>
                  <a:lnTo>
                    <a:pt x="88486" y="32150"/>
                  </a:lnTo>
                  <a:lnTo>
                    <a:pt x="88478" y="32251"/>
                  </a:lnTo>
                  <a:lnTo>
                    <a:pt x="88471" y="32478"/>
                  </a:lnTo>
                  <a:lnTo>
                    <a:pt x="84103" y="32478"/>
                  </a:lnTo>
                  <a:lnTo>
                    <a:pt x="84111" y="32392"/>
                  </a:lnTo>
                  <a:lnTo>
                    <a:pt x="84126" y="32306"/>
                  </a:lnTo>
                  <a:lnTo>
                    <a:pt x="84150" y="32236"/>
                  </a:lnTo>
                  <a:lnTo>
                    <a:pt x="84173" y="32166"/>
                  </a:lnTo>
                  <a:lnTo>
                    <a:pt x="84204" y="32103"/>
                  </a:lnTo>
                  <a:lnTo>
                    <a:pt x="84235" y="32041"/>
                  </a:lnTo>
                  <a:lnTo>
                    <a:pt x="84274" y="31986"/>
                  </a:lnTo>
                  <a:lnTo>
                    <a:pt x="84321" y="31940"/>
                  </a:lnTo>
                  <a:lnTo>
                    <a:pt x="84368" y="31901"/>
                  </a:lnTo>
                  <a:lnTo>
                    <a:pt x="84415" y="31862"/>
                  </a:lnTo>
                  <a:lnTo>
                    <a:pt x="84469" y="31830"/>
                  </a:lnTo>
                  <a:lnTo>
                    <a:pt x="84524" y="31799"/>
                  </a:lnTo>
                  <a:lnTo>
                    <a:pt x="84586" y="31784"/>
                  </a:lnTo>
                  <a:lnTo>
                    <a:pt x="84649" y="31760"/>
                  </a:lnTo>
                  <a:lnTo>
                    <a:pt x="84711" y="31752"/>
                  </a:lnTo>
                  <a:lnTo>
                    <a:pt x="84781" y="31745"/>
                  </a:lnTo>
                  <a:lnTo>
                    <a:pt x="85678" y="31682"/>
                  </a:lnTo>
                  <a:lnTo>
                    <a:pt x="86591" y="31628"/>
                  </a:lnTo>
                  <a:lnTo>
                    <a:pt x="88432" y="31534"/>
                  </a:lnTo>
                  <a:close/>
                  <a:moveTo>
                    <a:pt x="64986" y="30762"/>
                  </a:moveTo>
                  <a:lnTo>
                    <a:pt x="65150" y="30848"/>
                  </a:lnTo>
                  <a:lnTo>
                    <a:pt x="64487" y="32517"/>
                  </a:lnTo>
                  <a:lnTo>
                    <a:pt x="64315" y="32454"/>
                  </a:lnTo>
                  <a:lnTo>
                    <a:pt x="64986" y="30762"/>
                  </a:lnTo>
                  <a:close/>
                  <a:moveTo>
                    <a:pt x="127234" y="29459"/>
                  </a:moveTo>
                  <a:lnTo>
                    <a:pt x="127421" y="29498"/>
                  </a:lnTo>
                  <a:lnTo>
                    <a:pt x="127382" y="29888"/>
                  </a:lnTo>
                  <a:lnTo>
                    <a:pt x="127328" y="30278"/>
                  </a:lnTo>
                  <a:lnTo>
                    <a:pt x="127265" y="30668"/>
                  </a:lnTo>
                  <a:lnTo>
                    <a:pt x="127195" y="31050"/>
                  </a:lnTo>
                  <a:lnTo>
                    <a:pt x="127109" y="31433"/>
                  </a:lnTo>
                  <a:lnTo>
                    <a:pt x="127016" y="31807"/>
                  </a:lnTo>
                  <a:lnTo>
                    <a:pt x="126907" y="32189"/>
                  </a:lnTo>
                  <a:lnTo>
                    <a:pt x="126797" y="32563"/>
                  </a:lnTo>
                  <a:lnTo>
                    <a:pt x="126587" y="32501"/>
                  </a:lnTo>
                  <a:lnTo>
                    <a:pt x="127234" y="29459"/>
                  </a:lnTo>
                  <a:close/>
                  <a:moveTo>
                    <a:pt x="81342" y="30863"/>
                  </a:moveTo>
                  <a:lnTo>
                    <a:pt x="81513" y="30871"/>
                  </a:lnTo>
                  <a:lnTo>
                    <a:pt x="81693" y="30879"/>
                  </a:lnTo>
                  <a:lnTo>
                    <a:pt x="81872" y="30902"/>
                  </a:lnTo>
                  <a:lnTo>
                    <a:pt x="82059" y="30933"/>
                  </a:lnTo>
                  <a:lnTo>
                    <a:pt x="82239" y="30980"/>
                  </a:lnTo>
                  <a:lnTo>
                    <a:pt x="82426" y="31027"/>
                  </a:lnTo>
                  <a:lnTo>
                    <a:pt x="82621" y="31089"/>
                  </a:lnTo>
                  <a:lnTo>
                    <a:pt x="82808" y="31167"/>
                  </a:lnTo>
                  <a:lnTo>
                    <a:pt x="83003" y="31253"/>
                  </a:lnTo>
                  <a:lnTo>
                    <a:pt x="82816" y="31347"/>
                  </a:lnTo>
                  <a:lnTo>
                    <a:pt x="82652" y="31433"/>
                  </a:lnTo>
                  <a:lnTo>
                    <a:pt x="82496" y="31511"/>
                  </a:lnTo>
                  <a:lnTo>
                    <a:pt x="82348" y="31565"/>
                  </a:lnTo>
                  <a:lnTo>
                    <a:pt x="81599" y="31815"/>
                  </a:lnTo>
                  <a:lnTo>
                    <a:pt x="80843" y="32049"/>
                  </a:lnTo>
                  <a:lnTo>
                    <a:pt x="80094" y="32290"/>
                  </a:lnTo>
                  <a:lnTo>
                    <a:pt x="79337" y="32540"/>
                  </a:lnTo>
                  <a:lnTo>
                    <a:pt x="79220" y="32571"/>
                  </a:lnTo>
                  <a:lnTo>
                    <a:pt x="79103" y="32602"/>
                  </a:lnTo>
                  <a:lnTo>
                    <a:pt x="78994" y="32618"/>
                  </a:lnTo>
                  <a:lnTo>
                    <a:pt x="78877" y="32634"/>
                  </a:lnTo>
                  <a:lnTo>
                    <a:pt x="78768" y="32634"/>
                  </a:lnTo>
                  <a:lnTo>
                    <a:pt x="78659" y="32626"/>
                  </a:lnTo>
                  <a:lnTo>
                    <a:pt x="78550" y="32618"/>
                  </a:lnTo>
                  <a:lnTo>
                    <a:pt x="78440" y="32595"/>
                  </a:lnTo>
                  <a:lnTo>
                    <a:pt x="78331" y="32563"/>
                  </a:lnTo>
                  <a:lnTo>
                    <a:pt x="78222" y="32524"/>
                  </a:lnTo>
                  <a:lnTo>
                    <a:pt x="78113" y="32478"/>
                  </a:lnTo>
                  <a:lnTo>
                    <a:pt x="78004" y="32431"/>
                  </a:lnTo>
                  <a:lnTo>
                    <a:pt x="77894" y="32368"/>
                  </a:lnTo>
                  <a:lnTo>
                    <a:pt x="77785" y="32298"/>
                  </a:lnTo>
                  <a:lnTo>
                    <a:pt x="77676" y="32220"/>
                  </a:lnTo>
                  <a:lnTo>
                    <a:pt x="77559" y="32134"/>
                  </a:lnTo>
                  <a:lnTo>
                    <a:pt x="77887" y="31994"/>
                  </a:lnTo>
                  <a:lnTo>
                    <a:pt x="78214" y="31838"/>
                  </a:lnTo>
                  <a:lnTo>
                    <a:pt x="78854" y="31542"/>
                  </a:lnTo>
                  <a:lnTo>
                    <a:pt x="79181" y="31394"/>
                  </a:lnTo>
                  <a:lnTo>
                    <a:pt x="79501" y="31261"/>
                  </a:lnTo>
                  <a:lnTo>
                    <a:pt x="79829" y="31144"/>
                  </a:lnTo>
                  <a:lnTo>
                    <a:pt x="79992" y="31089"/>
                  </a:lnTo>
                  <a:lnTo>
                    <a:pt x="80156" y="31043"/>
                  </a:lnTo>
                  <a:lnTo>
                    <a:pt x="80320" y="30996"/>
                  </a:lnTo>
                  <a:lnTo>
                    <a:pt x="80484" y="30957"/>
                  </a:lnTo>
                  <a:lnTo>
                    <a:pt x="80655" y="30926"/>
                  </a:lnTo>
                  <a:lnTo>
                    <a:pt x="80827" y="30902"/>
                  </a:lnTo>
                  <a:lnTo>
                    <a:pt x="80991" y="30879"/>
                  </a:lnTo>
                  <a:lnTo>
                    <a:pt x="81170" y="30871"/>
                  </a:lnTo>
                  <a:lnTo>
                    <a:pt x="81342" y="30863"/>
                  </a:lnTo>
                  <a:close/>
                  <a:moveTo>
                    <a:pt x="110746" y="22518"/>
                  </a:moveTo>
                  <a:lnTo>
                    <a:pt x="112423" y="22837"/>
                  </a:lnTo>
                  <a:lnTo>
                    <a:pt x="112431" y="22931"/>
                  </a:lnTo>
                  <a:lnTo>
                    <a:pt x="112431" y="23064"/>
                  </a:lnTo>
                  <a:lnTo>
                    <a:pt x="112423" y="23235"/>
                  </a:lnTo>
                  <a:lnTo>
                    <a:pt x="112399" y="23438"/>
                  </a:lnTo>
                  <a:lnTo>
                    <a:pt x="112353" y="23929"/>
                  </a:lnTo>
                  <a:lnTo>
                    <a:pt x="112267" y="24538"/>
                  </a:lnTo>
                  <a:lnTo>
                    <a:pt x="112165" y="25224"/>
                  </a:lnTo>
                  <a:lnTo>
                    <a:pt x="112048" y="25973"/>
                  </a:lnTo>
                  <a:lnTo>
                    <a:pt x="111916" y="26768"/>
                  </a:lnTo>
                  <a:lnTo>
                    <a:pt x="111776" y="27595"/>
                  </a:lnTo>
                  <a:lnTo>
                    <a:pt x="111620" y="28422"/>
                  </a:lnTo>
                  <a:lnTo>
                    <a:pt x="111464" y="29233"/>
                  </a:lnTo>
                  <a:lnTo>
                    <a:pt x="111308" y="30005"/>
                  </a:lnTo>
                  <a:lnTo>
                    <a:pt x="111159" y="30731"/>
                  </a:lnTo>
                  <a:lnTo>
                    <a:pt x="111011" y="31378"/>
                  </a:lnTo>
                  <a:lnTo>
                    <a:pt x="110879" y="31924"/>
                  </a:lnTo>
                  <a:lnTo>
                    <a:pt x="110754" y="32361"/>
                  </a:lnTo>
                  <a:lnTo>
                    <a:pt x="110707" y="32532"/>
                  </a:lnTo>
                  <a:lnTo>
                    <a:pt x="110652" y="32657"/>
                  </a:lnTo>
                  <a:lnTo>
                    <a:pt x="110551" y="32493"/>
                  </a:lnTo>
                  <a:lnTo>
                    <a:pt x="110457" y="32345"/>
                  </a:lnTo>
                  <a:lnTo>
                    <a:pt x="110418" y="32275"/>
                  </a:lnTo>
                  <a:lnTo>
                    <a:pt x="110379" y="32205"/>
                  </a:lnTo>
                  <a:lnTo>
                    <a:pt x="110348" y="32134"/>
                  </a:lnTo>
                  <a:lnTo>
                    <a:pt x="110333" y="32064"/>
                  </a:lnTo>
                  <a:lnTo>
                    <a:pt x="110255" y="31713"/>
                  </a:lnTo>
                  <a:lnTo>
                    <a:pt x="110184" y="31362"/>
                  </a:lnTo>
                  <a:lnTo>
                    <a:pt x="110153" y="31183"/>
                  </a:lnTo>
                  <a:lnTo>
                    <a:pt x="110130" y="31004"/>
                  </a:lnTo>
                  <a:lnTo>
                    <a:pt x="110106" y="30824"/>
                  </a:lnTo>
                  <a:lnTo>
                    <a:pt x="110099" y="30653"/>
                  </a:lnTo>
                  <a:lnTo>
                    <a:pt x="110075" y="30161"/>
                  </a:lnTo>
                  <a:lnTo>
                    <a:pt x="110060" y="29678"/>
                  </a:lnTo>
                  <a:lnTo>
                    <a:pt x="110060" y="29194"/>
                  </a:lnTo>
                  <a:lnTo>
                    <a:pt x="110067" y="28711"/>
                  </a:lnTo>
                  <a:lnTo>
                    <a:pt x="110075" y="28227"/>
                  </a:lnTo>
                  <a:lnTo>
                    <a:pt x="110099" y="27743"/>
                  </a:lnTo>
                  <a:lnTo>
                    <a:pt x="110130" y="27268"/>
                  </a:lnTo>
                  <a:lnTo>
                    <a:pt x="110161" y="26784"/>
                  </a:lnTo>
                  <a:lnTo>
                    <a:pt x="110200" y="26300"/>
                  </a:lnTo>
                  <a:lnTo>
                    <a:pt x="110247" y="25817"/>
                  </a:lnTo>
                  <a:lnTo>
                    <a:pt x="110356" y="24858"/>
                  </a:lnTo>
                  <a:lnTo>
                    <a:pt x="110465" y="23898"/>
                  </a:lnTo>
                  <a:lnTo>
                    <a:pt x="110590" y="22939"/>
                  </a:lnTo>
                  <a:lnTo>
                    <a:pt x="110613" y="22853"/>
                  </a:lnTo>
                  <a:lnTo>
                    <a:pt x="110645" y="22759"/>
                  </a:lnTo>
                  <a:lnTo>
                    <a:pt x="110691" y="22650"/>
                  </a:lnTo>
                  <a:lnTo>
                    <a:pt x="110746" y="22518"/>
                  </a:lnTo>
                  <a:close/>
                  <a:moveTo>
                    <a:pt x="83370" y="31659"/>
                  </a:moveTo>
                  <a:lnTo>
                    <a:pt x="83424" y="31815"/>
                  </a:lnTo>
                  <a:lnTo>
                    <a:pt x="83276" y="31908"/>
                  </a:lnTo>
                  <a:lnTo>
                    <a:pt x="83128" y="32002"/>
                  </a:lnTo>
                  <a:lnTo>
                    <a:pt x="82972" y="32080"/>
                  </a:lnTo>
                  <a:lnTo>
                    <a:pt x="82816" y="32158"/>
                  </a:lnTo>
                  <a:lnTo>
                    <a:pt x="82660" y="32236"/>
                  </a:lnTo>
                  <a:lnTo>
                    <a:pt x="82504" y="32298"/>
                  </a:lnTo>
                  <a:lnTo>
                    <a:pt x="82340" y="32361"/>
                  </a:lnTo>
                  <a:lnTo>
                    <a:pt x="82184" y="32415"/>
                  </a:lnTo>
                  <a:lnTo>
                    <a:pt x="82020" y="32470"/>
                  </a:lnTo>
                  <a:lnTo>
                    <a:pt x="81857" y="32517"/>
                  </a:lnTo>
                  <a:lnTo>
                    <a:pt x="81521" y="32602"/>
                  </a:lnTo>
                  <a:lnTo>
                    <a:pt x="81178" y="32673"/>
                  </a:lnTo>
                  <a:lnTo>
                    <a:pt x="80835" y="32727"/>
                  </a:lnTo>
                  <a:lnTo>
                    <a:pt x="80788" y="32548"/>
                  </a:lnTo>
                  <a:lnTo>
                    <a:pt x="83370" y="31659"/>
                  </a:lnTo>
                  <a:close/>
                  <a:moveTo>
                    <a:pt x="10265" y="21387"/>
                  </a:moveTo>
                  <a:lnTo>
                    <a:pt x="10405" y="21418"/>
                  </a:lnTo>
                  <a:lnTo>
                    <a:pt x="10584" y="21465"/>
                  </a:lnTo>
                  <a:lnTo>
                    <a:pt x="10733" y="21512"/>
                  </a:lnTo>
                  <a:lnTo>
                    <a:pt x="10873" y="21558"/>
                  </a:lnTo>
                  <a:lnTo>
                    <a:pt x="19616" y="25006"/>
                  </a:lnTo>
                  <a:lnTo>
                    <a:pt x="22931" y="26308"/>
                  </a:lnTo>
                  <a:lnTo>
                    <a:pt x="24585" y="26956"/>
                  </a:lnTo>
                  <a:lnTo>
                    <a:pt x="26246" y="27619"/>
                  </a:lnTo>
                  <a:lnTo>
                    <a:pt x="26574" y="27743"/>
                  </a:lnTo>
                  <a:lnTo>
                    <a:pt x="26745" y="27814"/>
                  </a:lnTo>
                  <a:lnTo>
                    <a:pt x="26917" y="27892"/>
                  </a:lnTo>
                  <a:lnTo>
                    <a:pt x="26995" y="27946"/>
                  </a:lnTo>
                  <a:lnTo>
                    <a:pt x="27080" y="28001"/>
                  </a:lnTo>
                  <a:lnTo>
                    <a:pt x="27158" y="28063"/>
                  </a:lnTo>
                  <a:lnTo>
                    <a:pt x="27236" y="28133"/>
                  </a:lnTo>
                  <a:lnTo>
                    <a:pt x="27314" y="28211"/>
                  </a:lnTo>
                  <a:lnTo>
                    <a:pt x="27392" y="28297"/>
                  </a:lnTo>
                  <a:lnTo>
                    <a:pt x="27463" y="28399"/>
                  </a:lnTo>
                  <a:lnTo>
                    <a:pt x="27541" y="28508"/>
                  </a:lnTo>
                  <a:lnTo>
                    <a:pt x="27244" y="28609"/>
                  </a:lnTo>
                  <a:lnTo>
                    <a:pt x="26979" y="28703"/>
                  </a:lnTo>
                  <a:lnTo>
                    <a:pt x="26730" y="28788"/>
                  </a:lnTo>
                  <a:lnTo>
                    <a:pt x="26605" y="28820"/>
                  </a:lnTo>
                  <a:lnTo>
                    <a:pt x="26488" y="28851"/>
                  </a:lnTo>
                  <a:lnTo>
                    <a:pt x="19835" y="30356"/>
                  </a:lnTo>
                  <a:lnTo>
                    <a:pt x="13174" y="31869"/>
                  </a:lnTo>
                  <a:lnTo>
                    <a:pt x="12480" y="32033"/>
                  </a:lnTo>
                  <a:lnTo>
                    <a:pt x="11778" y="32212"/>
                  </a:lnTo>
                  <a:lnTo>
                    <a:pt x="11084" y="32392"/>
                  </a:lnTo>
                  <a:lnTo>
                    <a:pt x="10389" y="32571"/>
                  </a:lnTo>
                  <a:lnTo>
                    <a:pt x="10007" y="32665"/>
                  </a:lnTo>
                  <a:lnTo>
                    <a:pt x="9547" y="32766"/>
                  </a:lnTo>
                  <a:lnTo>
                    <a:pt x="9454" y="32345"/>
                  </a:lnTo>
                  <a:lnTo>
                    <a:pt x="9360" y="31932"/>
                  </a:lnTo>
                  <a:lnTo>
                    <a:pt x="9321" y="31729"/>
                  </a:lnTo>
                  <a:lnTo>
                    <a:pt x="9282" y="31526"/>
                  </a:lnTo>
                  <a:lnTo>
                    <a:pt x="9251" y="31323"/>
                  </a:lnTo>
                  <a:lnTo>
                    <a:pt x="9227" y="31128"/>
                  </a:lnTo>
                  <a:lnTo>
                    <a:pt x="9165" y="30341"/>
                  </a:lnTo>
                  <a:lnTo>
                    <a:pt x="9110" y="29553"/>
                  </a:lnTo>
                  <a:lnTo>
                    <a:pt x="9079" y="28765"/>
                  </a:lnTo>
                  <a:lnTo>
                    <a:pt x="9071" y="28375"/>
                  </a:lnTo>
                  <a:lnTo>
                    <a:pt x="9071" y="27977"/>
                  </a:lnTo>
                  <a:lnTo>
                    <a:pt x="9071" y="27587"/>
                  </a:lnTo>
                  <a:lnTo>
                    <a:pt x="9079" y="27197"/>
                  </a:lnTo>
                  <a:lnTo>
                    <a:pt x="9087" y="26800"/>
                  </a:lnTo>
                  <a:lnTo>
                    <a:pt x="9103" y="26410"/>
                  </a:lnTo>
                  <a:lnTo>
                    <a:pt x="9126" y="26012"/>
                  </a:lnTo>
                  <a:lnTo>
                    <a:pt x="9157" y="25622"/>
                  </a:lnTo>
                  <a:lnTo>
                    <a:pt x="9188" y="25232"/>
                  </a:lnTo>
                  <a:lnTo>
                    <a:pt x="9235" y="24842"/>
                  </a:lnTo>
                  <a:lnTo>
                    <a:pt x="9282" y="24468"/>
                  </a:lnTo>
                  <a:lnTo>
                    <a:pt x="9344" y="24093"/>
                  </a:lnTo>
                  <a:lnTo>
                    <a:pt x="9407" y="23719"/>
                  </a:lnTo>
                  <a:lnTo>
                    <a:pt x="9485" y="23344"/>
                  </a:lnTo>
                  <a:lnTo>
                    <a:pt x="9649" y="22603"/>
                  </a:lnTo>
                  <a:lnTo>
                    <a:pt x="9820" y="21870"/>
                  </a:lnTo>
                  <a:lnTo>
                    <a:pt x="9867" y="21699"/>
                  </a:lnTo>
                  <a:lnTo>
                    <a:pt x="9890" y="21629"/>
                  </a:lnTo>
                  <a:lnTo>
                    <a:pt x="9922" y="21566"/>
                  </a:lnTo>
                  <a:lnTo>
                    <a:pt x="9945" y="21512"/>
                  </a:lnTo>
                  <a:lnTo>
                    <a:pt x="9976" y="21473"/>
                  </a:lnTo>
                  <a:lnTo>
                    <a:pt x="10015" y="21441"/>
                  </a:lnTo>
                  <a:lnTo>
                    <a:pt x="10054" y="21418"/>
                  </a:lnTo>
                  <a:lnTo>
                    <a:pt x="10101" y="21395"/>
                  </a:lnTo>
                  <a:lnTo>
                    <a:pt x="10148" y="21387"/>
                  </a:lnTo>
                  <a:close/>
                  <a:moveTo>
                    <a:pt x="139011" y="32423"/>
                  </a:moveTo>
                  <a:lnTo>
                    <a:pt x="139058" y="32602"/>
                  </a:lnTo>
                  <a:lnTo>
                    <a:pt x="138255" y="32805"/>
                  </a:lnTo>
                  <a:lnTo>
                    <a:pt x="138200" y="32626"/>
                  </a:lnTo>
                  <a:lnTo>
                    <a:pt x="139011" y="32423"/>
                  </a:lnTo>
                  <a:close/>
                  <a:moveTo>
                    <a:pt x="129824" y="29810"/>
                  </a:moveTo>
                  <a:lnTo>
                    <a:pt x="134082" y="30536"/>
                  </a:lnTo>
                  <a:lnTo>
                    <a:pt x="134082" y="32283"/>
                  </a:lnTo>
                  <a:lnTo>
                    <a:pt x="133762" y="32407"/>
                  </a:lnTo>
                  <a:lnTo>
                    <a:pt x="133450" y="32524"/>
                  </a:lnTo>
                  <a:lnTo>
                    <a:pt x="133138" y="32634"/>
                  </a:lnTo>
                  <a:lnTo>
                    <a:pt x="132819" y="32735"/>
                  </a:lnTo>
                  <a:lnTo>
                    <a:pt x="132499" y="32813"/>
                  </a:lnTo>
                  <a:lnTo>
                    <a:pt x="132343" y="32844"/>
                  </a:lnTo>
                  <a:lnTo>
                    <a:pt x="132179" y="32875"/>
                  </a:lnTo>
                  <a:lnTo>
                    <a:pt x="132015" y="32899"/>
                  </a:lnTo>
                  <a:lnTo>
                    <a:pt x="131851" y="32914"/>
                  </a:lnTo>
                  <a:lnTo>
                    <a:pt x="131680" y="32930"/>
                  </a:lnTo>
                  <a:lnTo>
                    <a:pt x="131407" y="32930"/>
                  </a:lnTo>
                  <a:lnTo>
                    <a:pt x="131298" y="32914"/>
                  </a:lnTo>
                  <a:lnTo>
                    <a:pt x="131204" y="32891"/>
                  </a:lnTo>
                  <a:lnTo>
                    <a:pt x="131118" y="32860"/>
                  </a:lnTo>
                  <a:lnTo>
                    <a:pt x="131040" y="32805"/>
                  </a:lnTo>
                  <a:lnTo>
                    <a:pt x="130970" y="32743"/>
                  </a:lnTo>
                  <a:lnTo>
                    <a:pt x="130908" y="32657"/>
                  </a:lnTo>
                  <a:lnTo>
                    <a:pt x="130853" y="32548"/>
                  </a:lnTo>
                  <a:lnTo>
                    <a:pt x="130292" y="31277"/>
                  </a:lnTo>
                  <a:lnTo>
                    <a:pt x="129722" y="30013"/>
                  </a:lnTo>
                  <a:lnTo>
                    <a:pt x="129824" y="29810"/>
                  </a:lnTo>
                  <a:close/>
                  <a:moveTo>
                    <a:pt x="128490" y="29763"/>
                  </a:moveTo>
                  <a:lnTo>
                    <a:pt x="128513" y="29974"/>
                  </a:lnTo>
                  <a:lnTo>
                    <a:pt x="128521" y="30177"/>
                  </a:lnTo>
                  <a:lnTo>
                    <a:pt x="128521" y="30387"/>
                  </a:lnTo>
                  <a:lnTo>
                    <a:pt x="128513" y="30590"/>
                  </a:lnTo>
                  <a:lnTo>
                    <a:pt x="128498" y="30793"/>
                  </a:lnTo>
                  <a:lnTo>
                    <a:pt x="128474" y="30996"/>
                  </a:lnTo>
                  <a:lnTo>
                    <a:pt x="128443" y="31199"/>
                  </a:lnTo>
                  <a:lnTo>
                    <a:pt x="128404" y="31401"/>
                  </a:lnTo>
                  <a:lnTo>
                    <a:pt x="128311" y="31799"/>
                  </a:lnTo>
                  <a:lnTo>
                    <a:pt x="128209" y="32197"/>
                  </a:lnTo>
                  <a:lnTo>
                    <a:pt x="127983" y="33000"/>
                  </a:lnTo>
                  <a:lnTo>
                    <a:pt x="127975" y="32790"/>
                  </a:lnTo>
                  <a:lnTo>
                    <a:pt x="127967" y="32579"/>
                  </a:lnTo>
                  <a:lnTo>
                    <a:pt x="127975" y="32376"/>
                  </a:lnTo>
                  <a:lnTo>
                    <a:pt x="127983" y="32173"/>
                  </a:lnTo>
                  <a:lnTo>
                    <a:pt x="128006" y="31971"/>
                  </a:lnTo>
                  <a:lnTo>
                    <a:pt x="128030" y="31760"/>
                  </a:lnTo>
                  <a:lnTo>
                    <a:pt x="128061" y="31565"/>
                  </a:lnTo>
                  <a:lnTo>
                    <a:pt x="128092" y="31362"/>
                  </a:lnTo>
                  <a:lnTo>
                    <a:pt x="128178" y="30957"/>
                  </a:lnTo>
                  <a:lnTo>
                    <a:pt x="128272" y="30559"/>
                  </a:lnTo>
                  <a:lnTo>
                    <a:pt x="128381" y="30161"/>
                  </a:lnTo>
                  <a:lnTo>
                    <a:pt x="128490" y="29763"/>
                  </a:lnTo>
                  <a:close/>
                  <a:moveTo>
                    <a:pt x="127960" y="29522"/>
                  </a:moveTo>
                  <a:lnTo>
                    <a:pt x="127975" y="29724"/>
                  </a:lnTo>
                  <a:lnTo>
                    <a:pt x="127975" y="29919"/>
                  </a:lnTo>
                  <a:lnTo>
                    <a:pt x="127975" y="30122"/>
                  </a:lnTo>
                  <a:lnTo>
                    <a:pt x="127967" y="30325"/>
                  </a:lnTo>
                  <a:lnTo>
                    <a:pt x="127952" y="30520"/>
                  </a:lnTo>
                  <a:lnTo>
                    <a:pt x="127928" y="30723"/>
                  </a:lnTo>
                  <a:lnTo>
                    <a:pt x="127874" y="31113"/>
                  </a:lnTo>
                  <a:lnTo>
                    <a:pt x="127804" y="31511"/>
                  </a:lnTo>
                  <a:lnTo>
                    <a:pt x="127718" y="31901"/>
                  </a:lnTo>
                  <a:lnTo>
                    <a:pt x="127538" y="32680"/>
                  </a:lnTo>
                  <a:lnTo>
                    <a:pt x="127523" y="32735"/>
                  </a:lnTo>
                  <a:lnTo>
                    <a:pt x="127492" y="32782"/>
                  </a:lnTo>
                  <a:lnTo>
                    <a:pt x="127460" y="32829"/>
                  </a:lnTo>
                  <a:lnTo>
                    <a:pt x="127414" y="32875"/>
                  </a:lnTo>
                  <a:lnTo>
                    <a:pt x="127367" y="32922"/>
                  </a:lnTo>
                  <a:lnTo>
                    <a:pt x="127312" y="32961"/>
                  </a:lnTo>
                  <a:lnTo>
                    <a:pt x="127187" y="33039"/>
                  </a:lnTo>
                  <a:lnTo>
                    <a:pt x="127203" y="32813"/>
                  </a:lnTo>
                  <a:lnTo>
                    <a:pt x="127226" y="32587"/>
                  </a:lnTo>
                  <a:lnTo>
                    <a:pt x="127258" y="32368"/>
                  </a:lnTo>
                  <a:lnTo>
                    <a:pt x="127289" y="32142"/>
                  </a:lnTo>
                  <a:lnTo>
                    <a:pt x="127367" y="31698"/>
                  </a:lnTo>
                  <a:lnTo>
                    <a:pt x="127468" y="31261"/>
                  </a:lnTo>
                  <a:lnTo>
                    <a:pt x="127577" y="30824"/>
                  </a:lnTo>
                  <a:lnTo>
                    <a:pt x="127694" y="30387"/>
                  </a:lnTo>
                  <a:lnTo>
                    <a:pt x="127827" y="29951"/>
                  </a:lnTo>
                  <a:lnTo>
                    <a:pt x="127960" y="29522"/>
                  </a:lnTo>
                  <a:close/>
                  <a:moveTo>
                    <a:pt x="128942" y="30567"/>
                  </a:moveTo>
                  <a:lnTo>
                    <a:pt x="128989" y="30660"/>
                  </a:lnTo>
                  <a:lnTo>
                    <a:pt x="129036" y="30754"/>
                  </a:lnTo>
                  <a:lnTo>
                    <a:pt x="129067" y="30848"/>
                  </a:lnTo>
                  <a:lnTo>
                    <a:pt x="129083" y="30941"/>
                  </a:lnTo>
                  <a:lnTo>
                    <a:pt x="129098" y="31035"/>
                  </a:lnTo>
                  <a:lnTo>
                    <a:pt x="129106" y="31128"/>
                  </a:lnTo>
                  <a:lnTo>
                    <a:pt x="129106" y="31222"/>
                  </a:lnTo>
                  <a:lnTo>
                    <a:pt x="129106" y="31308"/>
                  </a:lnTo>
                  <a:lnTo>
                    <a:pt x="129090" y="31495"/>
                  </a:lnTo>
                  <a:lnTo>
                    <a:pt x="129059" y="31667"/>
                  </a:lnTo>
                  <a:lnTo>
                    <a:pt x="129036" y="31846"/>
                  </a:lnTo>
                  <a:lnTo>
                    <a:pt x="129020" y="32018"/>
                  </a:lnTo>
                  <a:lnTo>
                    <a:pt x="129332" y="31370"/>
                  </a:lnTo>
                  <a:lnTo>
                    <a:pt x="129402" y="31456"/>
                  </a:lnTo>
                  <a:lnTo>
                    <a:pt x="129465" y="31550"/>
                  </a:lnTo>
                  <a:lnTo>
                    <a:pt x="129527" y="31643"/>
                  </a:lnTo>
                  <a:lnTo>
                    <a:pt x="129582" y="31745"/>
                  </a:lnTo>
                  <a:lnTo>
                    <a:pt x="129683" y="31940"/>
                  </a:lnTo>
                  <a:lnTo>
                    <a:pt x="129777" y="32142"/>
                  </a:lnTo>
                  <a:lnTo>
                    <a:pt x="129855" y="32345"/>
                  </a:lnTo>
                  <a:lnTo>
                    <a:pt x="129933" y="32556"/>
                  </a:lnTo>
                  <a:lnTo>
                    <a:pt x="130019" y="32766"/>
                  </a:lnTo>
                  <a:lnTo>
                    <a:pt x="130097" y="32977"/>
                  </a:lnTo>
                  <a:lnTo>
                    <a:pt x="129067" y="33078"/>
                  </a:lnTo>
                  <a:lnTo>
                    <a:pt x="128958" y="32501"/>
                  </a:lnTo>
                  <a:lnTo>
                    <a:pt x="128654" y="33109"/>
                  </a:lnTo>
                  <a:lnTo>
                    <a:pt x="128607" y="33000"/>
                  </a:lnTo>
                  <a:lnTo>
                    <a:pt x="128568" y="32891"/>
                  </a:lnTo>
                  <a:lnTo>
                    <a:pt x="128537" y="32774"/>
                  </a:lnTo>
                  <a:lnTo>
                    <a:pt x="128513" y="32641"/>
                  </a:lnTo>
                  <a:lnTo>
                    <a:pt x="128505" y="32509"/>
                  </a:lnTo>
                  <a:lnTo>
                    <a:pt x="128498" y="32368"/>
                  </a:lnTo>
                  <a:lnTo>
                    <a:pt x="128505" y="32228"/>
                  </a:lnTo>
                  <a:lnTo>
                    <a:pt x="128521" y="32072"/>
                  </a:lnTo>
                  <a:lnTo>
                    <a:pt x="128544" y="31908"/>
                  </a:lnTo>
                  <a:lnTo>
                    <a:pt x="128576" y="31745"/>
                  </a:lnTo>
                  <a:lnTo>
                    <a:pt x="128615" y="31565"/>
                  </a:lnTo>
                  <a:lnTo>
                    <a:pt x="128661" y="31378"/>
                  </a:lnTo>
                  <a:lnTo>
                    <a:pt x="128716" y="31191"/>
                  </a:lnTo>
                  <a:lnTo>
                    <a:pt x="128786" y="30988"/>
                  </a:lnTo>
                  <a:lnTo>
                    <a:pt x="128856" y="30785"/>
                  </a:lnTo>
                  <a:lnTo>
                    <a:pt x="128942" y="30567"/>
                  </a:lnTo>
                  <a:close/>
                  <a:moveTo>
                    <a:pt x="113047" y="23009"/>
                  </a:moveTo>
                  <a:lnTo>
                    <a:pt x="114069" y="23274"/>
                  </a:lnTo>
                  <a:lnTo>
                    <a:pt x="114061" y="23469"/>
                  </a:lnTo>
                  <a:lnTo>
                    <a:pt x="114061" y="23656"/>
                  </a:lnTo>
                  <a:lnTo>
                    <a:pt x="114053" y="23836"/>
                  </a:lnTo>
                  <a:lnTo>
                    <a:pt x="114037" y="23922"/>
                  </a:lnTo>
                  <a:lnTo>
                    <a:pt x="114022" y="24007"/>
                  </a:lnTo>
                  <a:lnTo>
                    <a:pt x="113047" y="28321"/>
                  </a:lnTo>
                  <a:lnTo>
                    <a:pt x="112056" y="32634"/>
                  </a:lnTo>
                  <a:lnTo>
                    <a:pt x="112041" y="32696"/>
                  </a:lnTo>
                  <a:lnTo>
                    <a:pt x="112009" y="32766"/>
                  </a:lnTo>
                  <a:lnTo>
                    <a:pt x="111978" y="32836"/>
                  </a:lnTo>
                  <a:lnTo>
                    <a:pt x="111939" y="32899"/>
                  </a:lnTo>
                  <a:lnTo>
                    <a:pt x="111893" y="32961"/>
                  </a:lnTo>
                  <a:lnTo>
                    <a:pt x="111846" y="33008"/>
                  </a:lnTo>
                  <a:lnTo>
                    <a:pt x="111799" y="33055"/>
                  </a:lnTo>
                  <a:lnTo>
                    <a:pt x="111744" y="33078"/>
                  </a:lnTo>
                  <a:lnTo>
                    <a:pt x="111690" y="33102"/>
                  </a:lnTo>
                  <a:lnTo>
                    <a:pt x="111635" y="33109"/>
                  </a:lnTo>
                  <a:lnTo>
                    <a:pt x="111581" y="33117"/>
                  </a:lnTo>
                  <a:lnTo>
                    <a:pt x="111526" y="33109"/>
                  </a:lnTo>
                  <a:lnTo>
                    <a:pt x="111479" y="33094"/>
                  </a:lnTo>
                  <a:lnTo>
                    <a:pt x="111440" y="33070"/>
                  </a:lnTo>
                  <a:lnTo>
                    <a:pt x="111401" y="33047"/>
                  </a:lnTo>
                  <a:lnTo>
                    <a:pt x="111362" y="33016"/>
                  </a:lnTo>
                  <a:lnTo>
                    <a:pt x="111331" y="32977"/>
                  </a:lnTo>
                  <a:lnTo>
                    <a:pt x="111308" y="32930"/>
                  </a:lnTo>
                  <a:lnTo>
                    <a:pt x="111284" y="32875"/>
                  </a:lnTo>
                  <a:lnTo>
                    <a:pt x="111269" y="32821"/>
                  </a:lnTo>
                  <a:lnTo>
                    <a:pt x="111253" y="32758"/>
                  </a:lnTo>
                  <a:lnTo>
                    <a:pt x="111253" y="32696"/>
                  </a:lnTo>
                  <a:lnTo>
                    <a:pt x="111253" y="32626"/>
                  </a:lnTo>
                  <a:lnTo>
                    <a:pt x="111261" y="32556"/>
                  </a:lnTo>
                  <a:lnTo>
                    <a:pt x="111378" y="31846"/>
                  </a:lnTo>
                  <a:lnTo>
                    <a:pt x="111510" y="31144"/>
                  </a:lnTo>
                  <a:lnTo>
                    <a:pt x="111768" y="29732"/>
                  </a:lnTo>
                  <a:lnTo>
                    <a:pt x="112852" y="23851"/>
                  </a:lnTo>
                  <a:lnTo>
                    <a:pt x="112891" y="23672"/>
                  </a:lnTo>
                  <a:lnTo>
                    <a:pt x="112938" y="23477"/>
                  </a:lnTo>
                  <a:lnTo>
                    <a:pt x="113047" y="23009"/>
                  </a:lnTo>
                  <a:close/>
                  <a:moveTo>
                    <a:pt x="46977" y="31066"/>
                  </a:moveTo>
                  <a:lnTo>
                    <a:pt x="47796" y="31074"/>
                  </a:lnTo>
                  <a:lnTo>
                    <a:pt x="48615" y="31082"/>
                  </a:lnTo>
                  <a:lnTo>
                    <a:pt x="49411" y="31097"/>
                  </a:lnTo>
                  <a:lnTo>
                    <a:pt x="50175" y="31121"/>
                  </a:lnTo>
                  <a:lnTo>
                    <a:pt x="50877" y="31144"/>
                  </a:lnTo>
                  <a:lnTo>
                    <a:pt x="51509" y="31175"/>
                  </a:lnTo>
                  <a:lnTo>
                    <a:pt x="52047" y="31206"/>
                  </a:lnTo>
                  <a:lnTo>
                    <a:pt x="52468" y="31238"/>
                  </a:lnTo>
                  <a:lnTo>
                    <a:pt x="52632" y="31261"/>
                  </a:lnTo>
                  <a:lnTo>
                    <a:pt x="52757" y="31277"/>
                  </a:lnTo>
                  <a:lnTo>
                    <a:pt x="52757" y="33187"/>
                  </a:lnTo>
                  <a:lnTo>
                    <a:pt x="51493" y="32953"/>
                  </a:lnTo>
                  <a:lnTo>
                    <a:pt x="50237" y="32727"/>
                  </a:lnTo>
                  <a:lnTo>
                    <a:pt x="48989" y="32509"/>
                  </a:lnTo>
                  <a:lnTo>
                    <a:pt x="47741" y="32283"/>
                  </a:lnTo>
                  <a:lnTo>
                    <a:pt x="46501" y="32041"/>
                  </a:lnTo>
                  <a:lnTo>
                    <a:pt x="45885" y="31916"/>
                  </a:lnTo>
                  <a:lnTo>
                    <a:pt x="45269" y="31784"/>
                  </a:lnTo>
                  <a:lnTo>
                    <a:pt x="44653" y="31651"/>
                  </a:lnTo>
                  <a:lnTo>
                    <a:pt x="44037" y="31503"/>
                  </a:lnTo>
                  <a:lnTo>
                    <a:pt x="43428" y="31355"/>
                  </a:lnTo>
                  <a:lnTo>
                    <a:pt x="42820" y="31191"/>
                  </a:lnTo>
                  <a:lnTo>
                    <a:pt x="42953" y="31167"/>
                  </a:lnTo>
                  <a:lnTo>
                    <a:pt x="43116" y="31152"/>
                  </a:lnTo>
                  <a:lnTo>
                    <a:pt x="43545" y="31121"/>
                  </a:lnTo>
                  <a:lnTo>
                    <a:pt x="44083" y="31097"/>
                  </a:lnTo>
                  <a:lnTo>
                    <a:pt x="44715" y="31082"/>
                  </a:lnTo>
                  <a:lnTo>
                    <a:pt x="45417" y="31074"/>
                  </a:lnTo>
                  <a:lnTo>
                    <a:pt x="46182" y="31066"/>
                  </a:lnTo>
                  <a:close/>
                  <a:moveTo>
                    <a:pt x="124809" y="31612"/>
                  </a:moveTo>
                  <a:lnTo>
                    <a:pt x="125487" y="33039"/>
                  </a:lnTo>
                  <a:lnTo>
                    <a:pt x="125370" y="33094"/>
                  </a:lnTo>
                  <a:lnTo>
                    <a:pt x="125261" y="33133"/>
                  </a:lnTo>
                  <a:lnTo>
                    <a:pt x="125152" y="33172"/>
                  </a:lnTo>
                  <a:lnTo>
                    <a:pt x="125035" y="33195"/>
                  </a:lnTo>
                  <a:lnTo>
                    <a:pt x="124926" y="33211"/>
                  </a:lnTo>
                  <a:lnTo>
                    <a:pt x="124816" y="33226"/>
                  </a:lnTo>
                  <a:lnTo>
                    <a:pt x="124699" y="33226"/>
                  </a:lnTo>
                  <a:lnTo>
                    <a:pt x="124590" y="33234"/>
                  </a:lnTo>
                  <a:lnTo>
                    <a:pt x="124364" y="33226"/>
                  </a:lnTo>
                  <a:lnTo>
                    <a:pt x="124138" y="33211"/>
                  </a:lnTo>
                  <a:lnTo>
                    <a:pt x="123912" y="33203"/>
                  </a:lnTo>
                  <a:lnTo>
                    <a:pt x="123678" y="33195"/>
                  </a:lnTo>
                  <a:lnTo>
                    <a:pt x="123717" y="33086"/>
                  </a:lnTo>
                  <a:lnTo>
                    <a:pt x="123763" y="32969"/>
                  </a:lnTo>
                  <a:lnTo>
                    <a:pt x="123818" y="32868"/>
                  </a:lnTo>
                  <a:lnTo>
                    <a:pt x="123880" y="32766"/>
                  </a:lnTo>
                  <a:lnTo>
                    <a:pt x="123943" y="32665"/>
                  </a:lnTo>
                  <a:lnTo>
                    <a:pt x="124013" y="32571"/>
                  </a:lnTo>
                  <a:lnTo>
                    <a:pt x="124153" y="32384"/>
                  </a:lnTo>
                  <a:lnTo>
                    <a:pt x="124309" y="32197"/>
                  </a:lnTo>
                  <a:lnTo>
                    <a:pt x="124473" y="32010"/>
                  </a:lnTo>
                  <a:lnTo>
                    <a:pt x="124645" y="31815"/>
                  </a:lnTo>
                  <a:lnTo>
                    <a:pt x="124809" y="31612"/>
                  </a:lnTo>
                  <a:close/>
                  <a:moveTo>
                    <a:pt x="114661" y="23508"/>
                  </a:moveTo>
                  <a:lnTo>
                    <a:pt x="115005" y="23617"/>
                  </a:lnTo>
                  <a:lnTo>
                    <a:pt x="115332" y="23742"/>
                  </a:lnTo>
                  <a:lnTo>
                    <a:pt x="115644" y="23867"/>
                  </a:lnTo>
                  <a:lnTo>
                    <a:pt x="115940" y="24007"/>
                  </a:lnTo>
                  <a:lnTo>
                    <a:pt x="116229" y="24156"/>
                  </a:lnTo>
                  <a:lnTo>
                    <a:pt x="116510" y="24319"/>
                  </a:lnTo>
                  <a:lnTo>
                    <a:pt x="116775" y="24499"/>
                  </a:lnTo>
                  <a:lnTo>
                    <a:pt x="117032" y="24686"/>
                  </a:lnTo>
                  <a:lnTo>
                    <a:pt x="113296" y="33304"/>
                  </a:lnTo>
                  <a:lnTo>
                    <a:pt x="112470" y="33304"/>
                  </a:lnTo>
                  <a:lnTo>
                    <a:pt x="112587" y="32680"/>
                  </a:lnTo>
                  <a:lnTo>
                    <a:pt x="112704" y="32064"/>
                  </a:lnTo>
                  <a:lnTo>
                    <a:pt x="112828" y="31448"/>
                  </a:lnTo>
                  <a:lnTo>
                    <a:pt x="112961" y="30832"/>
                  </a:lnTo>
                  <a:lnTo>
                    <a:pt x="113234" y="29607"/>
                  </a:lnTo>
                  <a:lnTo>
                    <a:pt x="113515" y="28391"/>
                  </a:lnTo>
                  <a:lnTo>
                    <a:pt x="114092" y="25957"/>
                  </a:lnTo>
                  <a:lnTo>
                    <a:pt x="114381" y="24741"/>
                  </a:lnTo>
                  <a:lnTo>
                    <a:pt x="114661" y="23508"/>
                  </a:lnTo>
                  <a:close/>
                  <a:moveTo>
                    <a:pt x="144456" y="30848"/>
                  </a:moveTo>
                  <a:lnTo>
                    <a:pt x="144541" y="30972"/>
                  </a:lnTo>
                  <a:lnTo>
                    <a:pt x="144604" y="31105"/>
                  </a:lnTo>
                  <a:lnTo>
                    <a:pt x="144666" y="31253"/>
                  </a:lnTo>
                  <a:lnTo>
                    <a:pt x="144705" y="31409"/>
                  </a:lnTo>
                  <a:lnTo>
                    <a:pt x="144744" y="31573"/>
                  </a:lnTo>
                  <a:lnTo>
                    <a:pt x="144767" y="31745"/>
                  </a:lnTo>
                  <a:lnTo>
                    <a:pt x="144775" y="31916"/>
                  </a:lnTo>
                  <a:lnTo>
                    <a:pt x="144775" y="32088"/>
                  </a:lnTo>
                  <a:lnTo>
                    <a:pt x="144767" y="32267"/>
                  </a:lnTo>
                  <a:lnTo>
                    <a:pt x="144744" y="32439"/>
                  </a:lnTo>
                  <a:lnTo>
                    <a:pt x="144705" y="32610"/>
                  </a:lnTo>
                  <a:lnTo>
                    <a:pt x="144658" y="32774"/>
                  </a:lnTo>
                  <a:lnTo>
                    <a:pt x="144604" y="32930"/>
                  </a:lnTo>
                  <a:lnTo>
                    <a:pt x="144534" y="33086"/>
                  </a:lnTo>
                  <a:lnTo>
                    <a:pt x="144456" y="33226"/>
                  </a:lnTo>
                  <a:lnTo>
                    <a:pt x="144362" y="33351"/>
                  </a:lnTo>
                  <a:lnTo>
                    <a:pt x="144307" y="33180"/>
                  </a:lnTo>
                  <a:lnTo>
                    <a:pt x="144268" y="33008"/>
                  </a:lnTo>
                  <a:lnTo>
                    <a:pt x="144229" y="32829"/>
                  </a:lnTo>
                  <a:lnTo>
                    <a:pt x="144206" y="32657"/>
                  </a:lnTo>
                  <a:lnTo>
                    <a:pt x="144183" y="32478"/>
                  </a:lnTo>
                  <a:lnTo>
                    <a:pt x="144175" y="32306"/>
                  </a:lnTo>
                  <a:lnTo>
                    <a:pt x="144167" y="32134"/>
                  </a:lnTo>
                  <a:lnTo>
                    <a:pt x="144175" y="31963"/>
                  </a:lnTo>
                  <a:lnTo>
                    <a:pt x="144183" y="31799"/>
                  </a:lnTo>
                  <a:lnTo>
                    <a:pt x="144198" y="31643"/>
                  </a:lnTo>
                  <a:lnTo>
                    <a:pt x="144222" y="31487"/>
                  </a:lnTo>
                  <a:lnTo>
                    <a:pt x="144261" y="31339"/>
                  </a:lnTo>
                  <a:lnTo>
                    <a:pt x="144300" y="31206"/>
                  </a:lnTo>
                  <a:lnTo>
                    <a:pt x="144346" y="31074"/>
                  </a:lnTo>
                  <a:lnTo>
                    <a:pt x="144401" y="30957"/>
                  </a:lnTo>
                  <a:lnTo>
                    <a:pt x="144456" y="30848"/>
                  </a:lnTo>
                  <a:close/>
                  <a:moveTo>
                    <a:pt x="156833" y="26651"/>
                  </a:moveTo>
                  <a:lnTo>
                    <a:pt x="157013" y="27455"/>
                  </a:lnTo>
                  <a:lnTo>
                    <a:pt x="157177" y="28258"/>
                  </a:lnTo>
                  <a:lnTo>
                    <a:pt x="157255" y="28656"/>
                  </a:lnTo>
                  <a:lnTo>
                    <a:pt x="157325" y="29054"/>
                  </a:lnTo>
                  <a:lnTo>
                    <a:pt x="157395" y="29459"/>
                  </a:lnTo>
                  <a:lnTo>
                    <a:pt x="157457" y="29865"/>
                  </a:lnTo>
                  <a:lnTo>
                    <a:pt x="157512" y="30263"/>
                  </a:lnTo>
                  <a:lnTo>
                    <a:pt x="157567" y="30676"/>
                  </a:lnTo>
                  <a:lnTo>
                    <a:pt x="157606" y="31082"/>
                  </a:lnTo>
                  <a:lnTo>
                    <a:pt x="157645" y="31495"/>
                  </a:lnTo>
                  <a:lnTo>
                    <a:pt x="157676" y="31908"/>
                  </a:lnTo>
                  <a:lnTo>
                    <a:pt x="157699" y="32322"/>
                  </a:lnTo>
                  <a:lnTo>
                    <a:pt x="157715" y="32743"/>
                  </a:lnTo>
                  <a:lnTo>
                    <a:pt x="157715" y="33164"/>
                  </a:lnTo>
                  <a:lnTo>
                    <a:pt x="156131" y="33226"/>
                  </a:lnTo>
                  <a:lnTo>
                    <a:pt x="154556" y="33273"/>
                  </a:lnTo>
                  <a:lnTo>
                    <a:pt x="152980" y="33304"/>
                  </a:lnTo>
                  <a:lnTo>
                    <a:pt x="151413" y="33336"/>
                  </a:lnTo>
                  <a:lnTo>
                    <a:pt x="149837" y="33351"/>
                  </a:lnTo>
                  <a:lnTo>
                    <a:pt x="148262" y="33359"/>
                  </a:lnTo>
                  <a:lnTo>
                    <a:pt x="146678" y="33367"/>
                  </a:lnTo>
                  <a:lnTo>
                    <a:pt x="145087" y="33359"/>
                  </a:lnTo>
                  <a:lnTo>
                    <a:pt x="145087" y="30699"/>
                  </a:lnTo>
                  <a:lnTo>
                    <a:pt x="145391" y="30543"/>
                  </a:lnTo>
                  <a:lnTo>
                    <a:pt x="145563" y="30458"/>
                  </a:lnTo>
                  <a:lnTo>
                    <a:pt x="145657" y="30419"/>
                  </a:lnTo>
                  <a:lnTo>
                    <a:pt x="145750" y="30387"/>
                  </a:lnTo>
                  <a:lnTo>
                    <a:pt x="151054" y="28570"/>
                  </a:lnTo>
                  <a:lnTo>
                    <a:pt x="156365" y="26761"/>
                  </a:lnTo>
                  <a:lnTo>
                    <a:pt x="156451" y="26729"/>
                  </a:lnTo>
                  <a:lnTo>
                    <a:pt x="156553" y="26706"/>
                  </a:lnTo>
                  <a:lnTo>
                    <a:pt x="156833" y="26651"/>
                  </a:lnTo>
                  <a:close/>
                  <a:moveTo>
                    <a:pt x="115184" y="30075"/>
                  </a:moveTo>
                  <a:lnTo>
                    <a:pt x="115231" y="30192"/>
                  </a:lnTo>
                  <a:lnTo>
                    <a:pt x="115270" y="30302"/>
                  </a:lnTo>
                  <a:lnTo>
                    <a:pt x="115301" y="30411"/>
                  </a:lnTo>
                  <a:lnTo>
                    <a:pt x="115332" y="30520"/>
                  </a:lnTo>
                  <a:lnTo>
                    <a:pt x="115355" y="30621"/>
                  </a:lnTo>
                  <a:lnTo>
                    <a:pt x="115371" y="30731"/>
                  </a:lnTo>
                  <a:lnTo>
                    <a:pt x="115387" y="30832"/>
                  </a:lnTo>
                  <a:lnTo>
                    <a:pt x="115394" y="30933"/>
                  </a:lnTo>
                  <a:lnTo>
                    <a:pt x="115394" y="31136"/>
                  </a:lnTo>
                  <a:lnTo>
                    <a:pt x="115371" y="31331"/>
                  </a:lnTo>
                  <a:lnTo>
                    <a:pt x="115340" y="31526"/>
                  </a:lnTo>
                  <a:lnTo>
                    <a:pt x="115293" y="31721"/>
                  </a:lnTo>
                  <a:lnTo>
                    <a:pt x="115231" y="31908"/>
                  </a:lnTo>
                  <a:lnTo>
                    <a:pt x="115161" y="32088"/>
                  </a:lnTo>
                  <a:lnTo>
                    <a:pt x="115075" y="32275"/>
                  </a:lnTo>
                  <a:lnTo>
                    <a:pt x="114989" y="32454"/>
                  </a:lnTo>
                  <a:lnTo>
                    <a:pt x="114895" y="32634"/>
                  </a:lnTo>
                  <a:lnTo>
                    <a:pt x="114794" y="32805"/>
                  </a:lnTo>
                  <a:lnTo>
                    <a:pt x="114583" y="33156"/>
                  </a:lnTo>
                  <a:lnTo>
                    <a:pt x="114529" y="33250"/>
                  </a:lnTo>
                  <a:lnTo>
                    <a:pt x="114466" y="33328"/>
                  </a:lnTo>
                  <a:lnTo>
                    <a:pt x="114396" y="33398"/>
                  </a:lnTo>
                  <a:lnTo>
                    <a:pt x="114357" y="33429"/>
                  </a:lnTo>
                  <a:lnTo>
                    <a:pt x="114318" y="33453"/>
                  </a:lnTo>
                  <a:lnTo>
                    <a:pt x="114271" y="33476"/>
                  </a:lnTo>
                  <a:lnTo>
                    <a:pt x="114232" y="33492"/>
                  </a:lnTo>
                  <a:lnTo>
                    <a:pt x="114186" y="33499"/>
                  </a:lnTo>
                  <a:lnTo>
                    <a:pt x="114131" y="33499"/>
                  </a:lnTo>
                  <a:lnTo>
                    <a:pt x="114084" y="33492"/>
                  </a:lnTo>
                  <a:lnTo>
                    <a:pt x="114030" y="33484"/>
                  </a:lnTo>
                  <a:lnTo>
                    <a:pt x="113967" y="33460"/>
                  </a:lnTo>
                  <a:lnTo>
                    <a:pt x="113905" y="33437"/>
                  </a:lnTo>
                  <a:lnTo>
                    <a:pt x="113920" y="33312"/>
                  </a:lnTo>
                  <a:lnTo>
                    <a:pt x="113944" y="33164"/>
                  </a:lnTo>
                  <a:lnTo>
                    <a:pt x="113975" y="32992"/>
                  </a:lnTo>
                  <a:lnTo>
                    <a:pt x="114030" y="32805"/>
                  </a:lnTo>
                  <a:lnTo>
                    <a:pt x="114092" y="32595"/>
                  </a:lnTo>
                  <a:lnTo>
                    <a:pt x="114162" y="32376"/>
                  </a:lnTo>
                  <a:lnTo>
                    <a:pt x="114240" y="32142"/>
                  </a:lnTo>
                  <a:lnTo>
                    <a:pt x="114334" y="31901"/>
                  </a:lnTo>
                  <a:lnTo>
                    <a:pt x="114529" y="31409"/>
                  </a:lnTo>
                  <a:lnTo>
                    <a:pt x="114630" y="31167"/>
                  </a:lnTo>
                  <a:lnTo>
                    <a:pt x="114739" y="30926"/>
                  </a:lnTo>
                  <a:lnTo>
                    <a:pt x="114849" y="30699"/>
                  </a:lnTo>
                  <a:lnTo>
                    <a:pt x="114966" y="30473"/>
                  </a:lnTo>
                  <a:lnTo>
                    <a:pt x="115075" y="30270"/>
                  </a:lnTo>
                  <a:lnTo>
                    <a:pt x="115184" y="30075"/>
                  </a:lnTo>
                  <a:close/>
                  <a:moveTo>
                    <a:pt x="115371" y="32423"/>
                  </a:moveTo>
                  <a:lnTo>
                    <a:pt x="115519" y="32446"/>
                  </a:lnTo>
                  <a:lnTo>
                    <a:pt x="115722" y="33585"/>
                  </a:lnTo>
                  <a:lnTo>
                    <a:pt x="114786" y="33585"/>
                  </a:lnTo>
                  <a:lnTo>
                    <a:pt x="115371" y="32423"/>
                  </a:lnTo>
                  <a:close/>
                  <a:moveTo>
                    <a:pt x="88088" y="25310"/>
                  </a:moveTo>
                  <a:lnTo>
                    <a:pt x="88861" y="25318"/>
                  </a:lnTo>
                  <a:lnTo>
                    <a:pt x="89243" y="25333"/>
                  </a:lnTo>
                  <a:lnTo>
                    <a:pt x="89625" y="25349"/>
                  </a:lnTo>
                  <a:lnTo>
                    <a:pt x="90007" y="25365"/>
                  </a:lnTo>
                  <a:lnTo>
                    <a:pt x="90389" y="25396"/>
                  </a:lnTo>
                  <a:lnTo>
                    <a:pt x="90771" y="25427"/>
                  </a:lnTo>
                  <a:lnTo>
                    <a:pt x="91154" y="25466"/>
                  </a:lnTo>
                  <a:lnTo>
                    <a:pt x="91536" y="25513"/>
                  </a:lnTo>
                  <a:lnTo>
                    <a:pt x="91910" y="25567"/>
                  </a:lnTo>
                  <a:lnTo>
                    <a:pt x="92292" y="25630"/>
                  </a:lnTo>
                  <a:lnTo>
                    <a:pt x="92667" y="25700"/>
                  </a:lnTo>
                  <a:lnTo>
                    <a:pt x="93041" y="25778"/>
                  </a:lnTo>
                  <a:lnTo>
                    <a:pt x="93415" y="25864"/>
                  </a:lnTo>
                  <a:lnTo>
                    <a:pt x="93790" y="25965"/>
                  </a:lnTo>
                  <a:lnTo>
                    <a:pt x="94164" y="26066"/>
                  </a:lnTo>
                  <a:lnTo>
                    <a:pt x="94726" y="26230"/>
                  </a:lnTo>
                  <a:lnTo>
                    <a:pt x="95295" y="26394"/>
                  </a:lnTo>
                  <a:lnTo>
                    <a:pt x="96434" y="26690"/>
                  </a:lnTo>
                  <a:lnTo>
                    <a:pt x="97573" y="26987"/>
                  </a:lnTo>
                  <a:lnTo>
                    <a:pt x="98711" y="27283"/>
                  </a:lnTo>
                  <a:lnTo>
                    <a:pt x="98852" y="27322"/>
                  </a:lnTo>
                  <a:lnTo>
                    <a:pt x="99008" y="27377"/>
                  </a:lnTo>
                  <a:lnTo>
                    <a:pt x="99405" y="27509"/>
                  </a:lnTo>
                  <a:lnTo>
                    <a:pt x="99171" y="27673"/>
                  </a:lnTo>
                  <a:lnTo>
                    <a:pt x="98945" y="27837"/>
                  </a:lnTo>
                  <a:lnTo>
                    <a:pt x="98735" y="27985"/>
                  </a:lnTo>
                  <a:lnTo>
                    <a:pt x="98626" y="28055"/>
                  </a:lnTo>
                  <a:lnTo>
                    <a:pt x="98516" y="28126"/>
                  </a:lnTo>
                  <a:lnTo>
                    <a:pt x="98399" y="28172"/>
                  </a:lnTo>
                  <a:lnTo>
                    <a:pt x="98282" y="28219"/>
                  </a:lnTo>
                  <a:lnTo>
                    <a:pt x="98165" y="28250"/>
                  </a:lnTo>
                  <a:lnTo>
                    <a:pt x="98041" y="28274"/>
                  </a:lnTo>
                  <a:lnTo>
                    <a:pt x="97916" y="28282"/>
                  </a:lnTo>
                  <a:lnTo>
                    <a:pt x="97775" y="28266"/>
                  </a:lnTo>
                  <a:lnTo>
                    <a:pt x="97635" y="28243"/>
                  </a:lnTo>
                  <a:lnTo>
                    <a:pt x="97479" y="28196"/>
                  </a:lnTo>
                  <a:lnTo>
                    <a:pt x="97744" y="27814"/>
                  </a:lnTo>
                  <a:lnTo>
                    <a:pt x="97658" y="27798"/>
                  </a:lnTo>
                  <a:lnTo>
                    <a:pt x="97612" y="27798"/>
                  </a:lnTo>
                  <a:lnTo>
                    <a:pt x="97596" y="27806"/>
                  </a:lnTo>
                  <a:lnTo>
                    <a:pt x="97526" y="27860"/>
                  </a:lnTo>
                  <a:lnTo>
                    <a:pt x="97448" y="27915"/>
                  </a:lnTo>
                  <a:lnTo>
                    <a:pt x="97378" y="27962"/>
                  </a:lnTo>
                  <a:lnTo>
                    <a:pt x="97300" y="27993"/>
                  </a:lnTo>
                  <a:lnTo>
                    <a:pt x="97222" y="28024"/>
                  </a:lnTo>
                  <a:lnTo>
                    <a:pt x="97144" y="28048"/>
                  </a:lnTo>
                  <a:lnTo>
                    <a:pt x="97066" y="28063"/>
                  </a:lnTo>
                  <a:lnTo>
                    <a:pt x="96988" y="28079"/>
                  </a:lnTo>
                  <a:lnTo>
                    <a:pt x="96902" y="28087"/>
                  </a:lnTo>
                  <a:lnTo>
                    <a:pt x="96824" y="28087"/>
                  </a:lnTo>
                  <a:lnTo>
                    <a:pt x="96652" y="28079"/>
                  </a:lnTo>
                  <a:lnTo>
                    <a:pt x="96488" y="28063"/>
                  </a:lnTo>
                  <a:lnTo>
                    <a:pt x="96317" y="28032"/>
                  </a:lnTo>
                  <a:lnTo>
                    <a:pt x="93509" y="27541"/>
                  </a:lnTo>
                  <a:lnTo>
                    <a:pt x="90709" y="27065"/>
                  </a:lnTo>
                  <a:lnTo>
                    <a:pt x="90405" y="27018"/>
                  </a:lnTo>
                  <a:lnTo>
                    <a:pt x="90101" y="26987"/>
                  </a:lnTo>
                  <a:lnTo>
                    <a:pt x="89804" y="26963"/>
                  </a:lnTo>
                  <a:lnTo>
                    <a:pt x="89500" y="26956"/>
                  </a:lnTo>
                  <a:lnTo>
                    <a:pt x="89414" y="26956"/>
                  </a:lnTo>
                  <a:lnTo>
                    <a:pt x="89328" y="26963"/>
                  </a:lnTo>
                  <a:lnTo>
                    <a:pt x="89243" y="26979"/>
                  </a:lnTo>
                  <a:lnTo>
                    <a:pt x="89157" y="26995"/>
                  </a:lnTo>
                  <a:lnTo>
                    <a:pt x="89079" y="27018"/>
                  </a:lnTo>
                  <a:lnTo>
                    <a:pt x="89001" y="27041"/>
                  </a:lnTo>
                  <a:lnTo>
                    <a:pt x="88923" y="27080"/>
                  </a:lnTo>
                  <a:lnTo>
                    <a:pt x="88861" y="27119"/>
                  </a:lnTo>
                  <a:lnTo>
                    <a:pt x="88806" y="27174"/>
                  </a:lnTo>
                  <a:lnTo>
                    <a:pt x="88751" y="27236"/>
                  </a:lnTo>
                  <a:lnTo>
                    <a:pt x="88705" y="27299"/>
                  </a:lnTo>
                  <a:lnTo>
                    <a:pt x="88658" y="27377"/>
                  </a:lnTo>
                  <a:lnTo>
                    <a:pt x="88627" y="27455"/>
                  </a:lnTo>
                  <a:lnTo>
                    <a:pt x="88603" y="27533"/>
                  </a:lnTo>
                  <a:lnTo>
                    <a:pt x="88588" y="27611"/>
                  </a:lnTo>
                  <a:lnTo>
                    <a:pt x="88580" y="27681"/>
                  </a:lnTo>
                  <a:lnTo>
                    <a:pt x="88580" y="27704"/>
                  </a:lnTo>
                  <a:lnTo>
                    <a:pt x="88595" y="27736"/>
                  </a:lnTo>
                  <a:lnTo>
                    <a:pt x="88619" y="27790"/>
                  </a:lnTo>
                  <a:lnTo>
                    <a:pt x="88666" y="27845"/>
                  </a:lnTo>
                  <a:lnTo>
                    <a:pt x="88720" y="27899"/>
                  </a:lnTo>
                  <a:lnTo>
                    <a:pt x="88783" y="27954"/>
                  </a:lnTo>
                  <a:lnTo>
                    <a:pt x="88853" y="27993"/>
                  </a:lnTo>
                  <a:lnTo>
                    <a:pt x="88915" y="28032"/>
                  </a:lnTo>
                  <a:lnTo>
                    <a:pt x="88985" y="28048"/>
                  </a:lnTo>
                  <a:lnTo>
                    <a:pt x="89578" y="28180"/>
                  </a:lnTo>
                  <a:lnTo>
                    <a:pt x="90171" y="28297"/>
                  </a:lnTo>
                  <a:lnTo>
                    <a:pt x="91364" y="28516"/>
                  </a:lnTo>
                  <a:lnTo>
                    <a:pt x="96145" y="29444"/>
                  </a:lnTo>
                  <a:lnTo>
                    <a:pt x="95888" y="29841"/>
                  </a:lnTo>
                  <a:lnTo>
                    <a:pt x="95981" y="29787"/>
                  </a:lnTo>
                  <a:lnTo>
                    <a:pt x="96067" y="29748"/>
                  </a:lnTo>
                  <a:lnTo>
                    <a:pt x="96161" y="29709"/>
                  </a:lnTo>
                  <a:lnTo>
                    <a:pt x="96247" y="29678"/>
                  </a:lnTo>
                  <a:lnTo>
                    <a:pt x="96332" y="29646"/>
                  </a:lnTo>
                  <a:lnTo>
                    <a:pt x="96426" y="29631"/>
                  </a:lnTo>
                  <a:lnTo>
                    <a:pt x="96512" y="29615"/>
                  </a:lnTo>
                  <a:lnTo>
                    <a:pt x="96598" y="29607"/>
                  </a:lnTo>
                  <a:lnTo>
                    <a:pt x="96769" y="29600"/>
                  </a:lnTo>
                  <a:lnTo>
                    <a:pt x="96941" y="29615"/>
                  </a:lnTo>
                  <a:lnTo>
                    <a:pt x="97112" y="29639"/>
                  </a:lnTo>
                  <a:lnTo>
                    <a:pt x="97276" y="29678"/>
                  </a:lnTo>
                  <a:lnTo>
                    <a:pt x="97448" y="29717"/>
                  </a:lnTo>
                  <a:lnTo>
                    <a:pt x="97612" y="29771"/>
                  </a:lnTo>
                  <a:lnTo>
                    <a:pt x="97947" y="29880"/>
                  </a:lnTo>
                  <a:lnTo>
                    <a:pt x="98111" y="29935"/>
                  </a:lnTo>
                  <a:lnTo>
                    <a:pt x="98275" y="29982"/>
                  </a:lnTo>
                  <a:lnTo>
                    <a:pt x="98446" y="30021"/>
                  </a:lnTo>
                  <a:lnTo>
                    <a:pt x="98610" y="30052"/>
                  </a:lnTo>
                  <a:lnTo>
                    <a:pt x="98805" y="30083"/>
                  </a:lnTo>
                  <a:lnTo>
                    <a:pt x="99000" y="30130"/>
                  </a:lnTo>
                  <a:lnTo>
                    <a:pt x="99195" y="30177"/>
                  </a:lnTo>
                  <a:lnTo>
                    <a:pt x="99390" y="30224"/>
                  </a:lnTo>
                  <a:lnTo>
                    <a:pt x="99452" y="30231"/>
                  </a:lnTo>
                  <a:lnTo>
                    <a:pt x="99515" y="30224"/>
                  </a:lnTo>
                  <a:lnTo>
                    <a:pt x="99593" y="30224"/>
                  </a:lnTo>
                  <a:lnTo>
                    <a:pt x="99616" y="30231"/>
                  </a:lnTo>
                  <a:lnTo>
                    <a:pt x="99756" y="30325"/>
                  </a:lnTo>
                  <a:lnTo>
                    <a:pt x="99897" y="30403"/>
                  </a:lnTo>
                  <a:lnTo>
                    <a:pt x="100045" y="30465"/>
                  </a:lnTo>
                  <a:lnTo>
                    <a:pt x="100201" y="30520"/>
                  </a:lnTo>
                  <a:lnTo>
                    <a:pt x="100349" y="30559"/>
                  </a:lnTo>
                  <a:lnTo>
                    <a:pt x="100505" y="30590"/>
                  </a:lnTo>
                  <a:lnTo>
                    <a:pt x="100661" y="30614"/>
                  </a:lnTo>
                  <a:lnTo>
                    <a:pt x="100817" y="30637"/>
                  </a:lnTo>
                  <a:lnTo>
                    <a:pt x="101137" y="30660"/>
                  </a:lnTo>
                  <a:lnTo>
                    <a:pt x="101449" y="30692"/>
                  </a:lnTo>
                  <a:lnTo>
                    <a:pt x="101605" y="30715"/>
                  </a:lnTo>
                  <a:lnTo>
                    <a:pt x="101769" y="30738"/>
                  </a:lnTo>
                  <a:lnTo>
                    <a:pt x="101917" y="30770"/>
                  </a:lnTo>
                  <a:lnTo>
                    <a:pt x="102073" y="30809"/>
                  </a:lnTo>
                  <a:lnTo>
                    <a:pt x="102385" y="30894"/>
                  </a:lnTo>
                  <a:lnTo>
                    <a:pt x="102697" y="30980"/>
                  </a:lnTo>
                  <a:lnTo>
                    <a:pt x="103321" y="31128"/>
                  </a:lnTo>
                  <a:lnTo>
                    <a:pt x="104577" y="31409"/>
                  </a:lnTo>
                  <a:lnTo>
                    <a:pt x="105840" y="31698"/>
                  </a:lnTo>
                  <a:lnTo>
                    <a:pt x="107096" y="31971"/>
                  </a:lnTo>
                  <a:lnTo>
                    <a:pt x="107228" y="31994"/>
                  </a:lnTo>
                  <a:lnTo>
                    <a:pt x="107361" y="32010"/>
                  </a:lnTo>
                  <a:lnTo>
                    <a:pt x="107494" y="32018"/>
                  </a:lnTo>
                  <a:lnTo>
                    <a:pt x="107774" y="32018"/>
                  </a:lnTo>
                  <a:lnTo>
                    <a:pt x="107915" y="31994"/>
                  </a:lnTo>
                  <a:lnTo>
                    <a:pt x="107977" y="31979"/>
                  </a:lnTo>
                  <a:lnTo>
                    <a:pt x="108032" y="31955"/>
                  </a:lnTo>
                  <a:lnTo>
                    <a:pt x="108086" y="31932"/>
                  </a:lnTo>
                  <a:lnTo>
                    <a:pt x="108141" y="31901"/>
                  </a:lnTo>
                  <a:lnTo>
                    <a:pt x="108188" y="31869"/>
                  </a:lnTo>
                  <a:lnTo>
                    <a:pt x="108227" y="31830"/>
                  </a:lnTo>
                  <a:lnTo>
                    <a:pt x="108266" y="31791"/>
                  </a:lnTo>
                  <a:lnTo>
                    <a:pt x="108297" y="31745"/>
                  </a:lnTo>
                  <a:lnTo>
                    <a:pt x="108320" y="31698"/>
                  </a:lnTo>
                  <a:lnTo>
                    <a:pt x="108344" y="31651"/>
                  </a:lnTo>
                  <a:lnTo>
                    <a:pt x="108359" y="31596"/>
                  </a:lnTo>
                  <a:lnTo>
                    <a:pt x="108375" y="31534"/>
                  </a:lnTo>
                  <a:lnTo>
                    <a:pt x="108383" y="31464"/>
                  </a:lnTo>
                  <a:lnTo>
                    <a:pt x="108383" y="31394"/>
                  </a:lnTo>
                  <a:lnTo>
                    <a:pt x="108375" y="31339"/>
                  </a:lnTo>
                  <a:lnTo>
                    <a:pt x="108359" y="31284"/>
                  </a:lnTo>
                  <a:lnTo>
                    <a:pt x="108336" y="31238"/>
                  </a:lnTo>
                  <a:lnTo>
                    <a:pt x="108313" y="31191"/>
                  </a:lnTo>
                  <a:lnTo>
                    <a:pt x="108281" y="31152"/>
                  </a:lnTo>
                  <a:lnTo>
                    <a:pt x="108242" y="31113"/>
                  </a:lnTo>
                  <a:lnTo>
                    <a:pt x="108203" y="31082"/>
                  </a:lnTo>
                  <a:lnTo>
                    <a:pt x="108157" y="31058"/>
                  </a:lnTo>
                  <a:lnTo>
                    <a:pt x="108063" y="31004"/>
                  </a:lnTo>
                  <a:lnTo>
                    <a:pt x="107954" y="30965"/>
                  </a:lnTo>
                  <a:lnTo>
                    <a:pt x="107837" y="30933"/>
                  </a:lnTo>
                  <a:lnTo>
                    <a:pt x="106277" y="30481"/>
                  </a:lnTo>
                  <a:lnTo>
                    <a:pt x="104709" y="30029"/>
                  </a:lnTo>
                  <a:lnTo>
                    <a:pt x="103469" y="29678"/>
                  </a:lnTo>
                  <a:lnTo>
                    <a:pt x="102151" y="29311"/>
                  </a:lnTo>
                  <a:lnTo>
                    <a:pt x="102377" y="29108"/>
                  </a:lnTo>
                  <a:lnTo>
                    <a:pt x="102595" y="28929"/>
                  </a:lnTo>
                  <a:lnTo>
                    <a:pt x="102705" y="28851"/>
                  </a:lnTo>
                  <a:lnTo>
                    <a:pt x="102822" y="28773"/>
                  </a:lnTo>
                  <a:lnTo>
                    <a:pt x="102931" y="28703"/>
                  </a:lnTo>
                  <a:lnTo>
                    <a:pt x="103048" y="28640"/>
                  </a:lnTo>
                  <a:lnTo>
                    <a:pt x="103165" y="28586"/>
                  </a:lnTo>
                  <a:lnTo>
                    <a:pt x="103282" y="28547"/>
                  </a:lnTo>
                  <a:lnTo>
                    <a:pt x="103407" y="28508"/>
                  </a:lnTo>
                  <a:lnTo>
                    <a:pt x="103531" y="28484"/>
                  </a:lnTo>
                  <a:lnTo>
                    <a:pt x="103664" y="28469"/>
                  </a:lnTo>
                  <a:lnTo>
                    <a:pt x="103797" y="28461"/>
                  </a:lnTo>
                  <a:lnTo>
                    <a:pt x="103937" y="28469"/>
                  </a:lnTo>
                  <a:lnTo>
                    <a:pt x="104085" y="28484"/>
                  </a:lnTo>
                  <a:lnTo>
                    <a:pt x="104561" y="28555"/>
                  </a:lnTo>
                  <a:lnTo>
                    <a:pt x="105045" y="28617"/>
                  </a:lnTo>
                  <a:lnTo>
                    <a:pt x="106004" y="28734"/>
                  </a:lnTo>
                  <a:lnTo>
                    <a:pt x="106963" y="28859"/>
                  </a:lnTo>
                  <a:lnTo>
                    <a:pt x="107439" y="28921"/>
                  </a:lnTo>
                  <a:lnTo>
                    <a:pt x="107923" y="28991"/>
                  </a:lnTo>
                  <a:lnTo>
                    <a:pt x="108094" y="29022"/>
                  </a:lnTo>
                  <a:lnTo>
                    <a:pt x="108266" y="29061"/>
                  </a:lnTo>
                  <a:lnTo>
                    <a:pt x="108430" y="29116"/>
                  </a:lnTo>
                  <a:lnTo>
                    <a:pt x="108593" y="29171"/>
                  </a:lnTo>
                  <a:lnTo>
                    <a:pt x="108913" y="29280"/>
                  </a:lnTo>
                  <a:lnTo>
                    <a:pt x="109209" y="29381"/>
                  </a:lnTo>
                  <a:lnTo>
                    <a:pt x="109272" y="29553"/>
                  </a:lnTo>
                  <a:lnTo>
                    <a:pt x="109280" y="29600"/>
                  </a:lnTo>
                  <a:lnTo>
                    <a:pt x="109287" y="29639"/>
                  </a:lnTo>
                  <a:lnTo>
                    <a:pt x="109303" y="29880"/>
                  </a:lnTo>
                  <a:lnTo>
                    <a:pt x="109326" y="30130"/>
                  </a:lnTo>
                  <a:lnTo>
                    <a:pt x="109358" y="30372"/>
                  </a:lnTo>
                  <a:lnTo>
                    <a:pt x="109381" y="30621"/>
                  </a:lnTo>
                  <a:lnTo>
                    <a:pt x="109397" y="30863"/>
                  </a:lnTo>
                  <a:lnTo>
                    <a:pt x="109397" y="30980"/>
                  </a:lnTo>
                  <a:lnTo>
                    <a:pt x="109389" y="31089"/>
                  </a:lnTo>
                  <a:lnTo>
                    <a:pt x="109373" y="31199"/>
                  </a:lnTo>
                  <a:lnTo>
                    <a:pt x="109350" y="31308"/>
                  </a:lnTo>
                  <a:lnTo>
                    <a:pt x="109326" y="31409"/>
                  </a:lnTo>
                  <a:lnTo>
                    <a:pt x="109287" y="31511"/>
                  </a:lnTo>
                  <a:lnTo>
                    <a:pt x="109233" y="31604"/>
                  </a:lnTo>
                  <a:lnTo>
                    <a:pt x="109178" y="31690"/>
                  </a:lnTo>
                  <a:lnTo>
                    <a:pt x="109108" y="31768"/>
                  </a:lnTo>
                  <a:lnTo>
                    <a:pt x="109030" y="31854"/>
                  </a:lnTo>
                  <a:lnTo>
                    <a:pt x="108952" y="31924"/>
                  </a:lnTo>
                  <a:lnTo>
                    <a:pt x="108866" y="32002"/>
                  </a:lnTo>
                  <a:lnTo>
                    <a:pt x="108671" y="32142"/>
                  </a:lnTo>
                  <a:lnTo>
                    <a:pt x="108469" y="32275"/>
                  </a:lnTo>
                  <a:lnTo>
                    <a:pt x="108258" y="32400"/>
                  </a:lnTo>
                  <a:lnTo>
                    <a:pt x="108047" y="32532"/>
                  </a:lnTo>
                  <a:lnTo>
                    <a:pt x="107852" y="32657"/>
                  </a:lnTo>
                  <a:lnTo>
                    <a:pt x="107533" y="32868"/>
                  </a:lnTo>
                  <a:lnTo>
                    <a:pt x="107213" y="33063"/>
                  </a:lnTo>
                  <a:lnTo>
                    <a:pt x="106885" y="33250"/>
                  </a:lnTo>
                  <a:lnTo>
                    <a:pt x="106550" y="33437"/>
                  </a:lnTo>
                  <a:lnTo>
                    <a:pt x="106487" y="33468"/>
                  </a:lnTo>
                  <a:lnTo>
                    <a:pt x="106425" y="33492"/>
                  </a:lnTo>
                  <a:lnTo>
                    <a:pt x="106292" y="33538"/>
                  </a:lnTo>
                  <a:lnTo>
                    <a:pt x="106160" y="33570"/>
                  </a:lnTo>
                  <a:lnTo>
                    <a:pt x="106027" y="33609"/>
                  </a:lnTo>
                  <a:lnTo>
                    <a:pt x="105941" y="33460"/>
                  </a:lnTo>
                  <a:lnTo>
                    <a:pt x="107509" y="32407"/>
                  </a:lnTo>
                  <a:lnTo>
                    <a:pt x="107431" y="32267"/>
                  </a:lnTo>
                  <a:lnTo>
                    <a:pt x="107111" y="32446"/>
                  </a:lnTo>
                  <a:lnTo>
                    <a:pt x="106784" y="32626"/>
                  </a:lnTo>
                  <a:lnTo>
                    <a:pt x="106628" y="32712"/>
                  </a:lnTo>
                  <a:lnTo>
                    <a:pt x="106472" y="32805"/>
                  </a:lnTo>
                  <a:lnTo>
                    <a:pt x="106316" y="32907"/>
                  </a:lnTo>
                  <a:lnTo>
                    <a:pt x="106168" y="33016"/>
                  </a:lnTo>
                  <a:lnTo>
                    <a:pt x="106074" y="33086"/>
                  </a:lnTo>
                  <a:lnTo>
                    <a:pt x="105980" y="33141"/>
                  </a:lnTo>
                  <a:lnTo>
                    <a:pt x="105879" y="33195"/>
                  </a:lnTo>
                  <a:lnTo>
                    <a:pt x="105785" y="33242"/>
                  </a:lnTo>
                  <a:lnTo>
                    <a:pt x="105692" y="33281"/>
                  </a:lnTo>
                  <a:lnTo>
                    <a:pt x="105590" y="33312"/>
                  </a:lnTo>
                  <a:lnTo>
                    <a:pt x="105489" y="33336"/>
                  </a:lnTo>
                  <a:lnTo>
                    <a:pt x="105396" y="33351"/>
                  </a:lnTo>
                  <a:lnTo>
                    <a:pt x="105294" y="33359"/>
                  </a:lnTo>
                  <a:lnTo>
                    <a:pt x="105193" y="33367"/>
                  </a:lnTo>
                  <a:lnTo>
                    <a:pt x="105084" y="33359"/>
                  </a:lnTo>
                  <a:lnTo>
                    <a:pt x="104982" y="33351"/>
                  </a:lnTo>
                  <a:lnTo>
                    <a:pt x="104764" y="33328"/>
                  </a:lnTo>
                  <a:lnTo>
                    <a:pt x="104538" y="33281"/>
                  </a:lnTo>
                  <a:lnTo>
                    <a:pt x="101168" y="32478"/>
                  </a:lnTo>
                  <a:lnTo>
                    <a:pt x="97791" y="31682"/>
                  </a:lnTo>
                  <a:lnTo>
                    <a:pt x="94406" y="30894"/>
                  </a:lnTo>
                  <a:lnTo>
                    <a:pt x="91029" y="30122"/>
                  </a:lnTo>
                  <a:lnTo>
                    <a:pt x="90514" y="30013"/>
                  </a:lnTo>
                  <a:lnTo>
                    <a:pt x="90007" y="29912"/>
                  </a:lnTo>
                  <a:lnTo>
                    <a:pt x="89492" y="29818"/>
                  </a:lnTo>
                  <a:lnTo>
                    <a:pt x="88978" y="29740"/>
                  </a:lnTo>
                  <a:lnTo>
                    <a:pt x="88463" y="29662"/>
                  </a:lnTo>
                  <a:lnTo>
                    <a:pt x="87948" y="29592"/>
                  </a:lnTo>
                  <a:lnTo>
                    <a:pt x="86911" y="29451"/>
                  </a:lnTo>
                  <a:lnTo>
                    <a:pt x="86692" y="29436"/>
                  </a:lnTo>
                  <a:lnTo>
                    <a:pt x="86466" y="29428"/>
                  </a:lnTo>
                  <a:lnTo>
                    <a:pt x="86240" y="29436"/>
                  </a:lnTo>
                  <a:lnTo>
                    <a:pt x="86014" y="29444"/>
                  </a:lnTo>
                  <a:lnTo>
                    <a:pt x="85554" y="29483"/>
                  </a:lnTo>
                  <a:lnTo>
                    <a:pt x="85327" y="29498"/>
                  </a:lnTo>
                  <a:lnTo>
                    <a:pt x="85093" y="29514"/>
                  </a:lnTo>
                  <a:lnTo>
                    <a:pt x="85054" y="29412"/>
                  </a:lnTo>
                  <a:lnTo>
                    <a:pt x="85008" y="29303"/>
                  </a:lnTo>
                  <a:lnTo>
                    <a:pt x="84922" y="29077"/>
                  </a:lnTo>
                  <a:lnTo>
                    <a:pt x="84875" y="28976"/>
                  </a:lnTo>
                  <a:lnTo>
                    <a:pt x="84820" y="28874"/>
                  </a:lnTo>
                  <a:lnTo>
                    <a:pt x="84750" y="28781"/>
                  </a:lnTo>
                  <a:lnTo>
                    <a:pt x="84719" y="28742"/>
                  </a:lnTo>
                  <a:lnTo>
                    <a:pt x="84680" y="28703"/>
                  </a:lnTo>
                  <a:lnTo>
                    <a:pt x="84579" y="28625"/>
                  </a:lnTo>
                  <a:lnTo>
                    <a:pt x="84469" y="28562"/>
                  </a:lnTo>
                  <a:lnTo>
                    <a:pt x="84345" y="28516"/>
                  </a:lnTo>
                  <a:lnTo>
                    <a:pt x="84228" y="28469"/>
                  </a:lnTo>
                  <a:lnTo>
                    <a:pt x="83970" y="28383"/>
                  </a:lnTo>
                  <a:lnTo>
                    <a:pt x="83713" y="28305"/>
                  </a:lnTo>
                  <a:lnTo>
                    <a:pt x="83502" y="28235"/>
                  </a:lnTo>
                  <a:lnTo>
                    <a:pt x="83284" y="28180"/>
                  </a:lnTo>
                  <a:lnTo>
                    <a:pt x="82847" y="28063"/>
                  </a:lnTo>
                  <a:lnTo>
                    <a:pt x="82855" y="27970"/>
                  </a:lnTo>
                  <a:lnTo>
                    <a:pt x="82863" y="27884"/>
                  </a:lnTo>
                  <a:lnTo>
                    <a:pt x="82878" y="27798"/>
                  </a:lnTo>
                  <a:lnTo>
                    <a:pt x="82894" y="27712"/>
                  </a:lnTo>
                  <a:lnTo>
                    <a:pt x="82917" y="27634"/>
                  </a:lnTo>
                  <a:lnTo>
                    <a:pt x="82948" y="27556"/>
                  </a:lnTo>
                  <a:lnTo>
                    <a:pt x="82980" y="27486"/>
                  </a:lnTo>
                  <a:lnTo>
                    <a:pt x="83011" y="27416"/>
                  </a:lnTo>
                  <a:lnTo>
                    <a:pt x="83097" y="27291"/>
                  </a:lnTo>
                  <a:lnTo>
                    <a:pt x="83190" y="27174"/>
                  </a:lnTo>
                  <a:lnTo>
                    <a:pt x="83292" y="27065"/>
                  </a:lnTo>
                  <a:lnTo>
                    <a:pt x="83409" y="26971"/>
                  </a:lnTo>
                  <a:lnTo>
                    <a:pt x="83783" y="26690"/>
                  </a:lnTo>
                  <a:lnTo>
                    <a:pt x="83978" y="26550"/>
                  </a:lnTo>
                  <a:lnTo>
                    <a:pt x="84173" y="26417"/>
                  </a:lnTo>
                  <a:lnTo>
                    <a:pt x="84376" y="26293"/>
                  </a:lnTo>
                  <a:lnTo>
                    <a:pt x="84579" y="26176"/>
                  </a:lnTo>
                  <a:lnTo>
                    <a:pt x="84781" y="26059"/>
                  </a:lnTo>
                  <a:lnTo>
                    <a:pt x="84992" y="25957"/>
                  </a:lnTo>
                  <a:lnTo>
                    <a:pt x="85179" y="25879"/>
                  </a:lnTo>
                  <a:lnTo>
                    <a:pt x="85359" y="25801"/>
                  </a:lnTo>
                  <a:lnTo>
                    <a:pt x="85546" y="25731"/>
                  </a:lnTo>
                  <a:lnTo>
                    <a:pt x="85733" y="25669"/>
                  </a:lnTo>
                  <a:lnTo>
                    <a:pt x="85928" y="25614"/>
                  </a:lnTo>
                  <a:lnTo>
                    <a:pt x="86115" y="25559"/>
                  </a:lnTo>
                  <a:lnTo>
                    <a:pt x="86310" y="25513"/>
                  </a:lnTo>
                  <a:lnTo>
                    <a:pt x="86497" y="25466"/>
                  </a:lnTo>
                  <a:lnTo>
                    <a:pt x="86692" y="25427"/>
                  </a:lnTo>
                  <a:lnTo>
                    <a:pt x="86887" y="25396"/>
                  </a:lnTo>
                  <a:lnTo>
                    <a:pt x="87090" y="25372"/>
                  </a:lnTo>
                  <a:lnTo>
                    <a:pt x="87285" y="25349"/>
                  </a:lnTo>
                  <a:lnTo>
                    <a:pt x="87488" y="25333"/>
                  </a:lnTo>
                  <a:lnTo>
                    <a:pt x="87683" y="25318"/>
                  </a:lnTo>
                  <a:lnTo>
                    <a:pt x="87886" y="25310"/>
                  </a:lnTo>
                  <a:close/>
                  <a:moveTo>
                    <a:pt x="129948" y="33445"/>
                  </a:moveTo>
                  <a:lnTo>
                    <a:pt x="129972" y="33453"/>
                  </a:lnTo>
                  <a:lnTo>
                    <a:pt x="129995" y="33453"/>
                  </a:lnTo>
                  <a:lnTo>
                    <a:pt x="130026" y="33468"/>
                  </a:lnTo>
                  <a:lnTo>
                    <a:pt x="130058" y="33492"/>
                  </a:lnTo>
                  <a:lnTo>
                    <a:pt x="130136" y="33554"/>
                  </a:lnTo>
                  <a:lnTo>
                    <a:pt x="130237" y="33648"/>
                  </a:lnTo>
                  <a:lnTo>
                    <a:pt x="129683" y="33718"/>
                  </a:lnTo>
                  <a:lnTo>
                    <a:pt x="129683" y="33718"/>
                  </a:lnTo>
                  <a:lnTo>
                    <a:pt x="129769" y="33609"/>
                  </a:lnTo>
                  <a:lnTo>
                    <a:pt x="129839" y="33523"/>
                  </a:lnTo>
                  <a:lnTo>
                    <a:pt x="129894" y="33468"/>
                  </a:lnTo>
                  <a:lnTo>
                    <a:pt x="129917" y="33453"/>
                  </a:lnTo>
                  <a:lnTo>
                    <a:pt x="129948" y="33445"/>
                  </a:lnTo>
                  <a:close/>
                  <a:moveTo>
                    <a:pt x="84384" y="33055"/>
                  </a:moveTo>
                  <a:lnTo>
                    <a:pt x="83845" y="33843"/>
                  </a:lnTo>
                  <a:lnTo>
                    <a:pt x="83799" y="33616"/>
                  </a:lnTo>
                  <a:lnTo>
                    <a:pt x="83752" y="33437"/>
                  </a:lnTo>
                  <a:lnTo>
                    <a:pt x="83736" y="33367"/>
                  </a:lnTo>
                  <a:lnTo>
                    <a:pt x="83728" y="33304"/>
                  </a:lnTo>
                  <a:lnTo>
                    <a:pt x="83728" y="33258"/>
                  </a:lnTo>
                  <a:lnTo>
                    <a:pt x="83752" y="33219"/>
                  </a:lnTo>
                  <a:lnTo>
                    <a:pt x="83783" y="33187"/>
                  </a:lnTo>
                  <a:lnTo>
                    <a:pt x="83830" y="33164"/>
                  </a:lnTo>
                  <a:lnTo>
                    <a:pt x="83892" y="33148"/>
                  </a:lnTo>
                  <a:lnTo>
                    <a:pt x="83970" y="33133"/>
                  </a:lnTo>
                  <a:lnTo>
                    <a:pt x="84150" y="33102"/>
                  </a:lnTo>
                  <a:lnTo>
                    <a:pt x="84384" y="33055"/>
                  </a:lnTo>
                  <a:close/>
                  <a:moveTo>
                    <a:pt x="129207" y="33414"/>
                  </a:moveTo>
                  <a:lnTo>
                    <a:pt x="129262" y="33421"/>
                  </a:lnTo>
                  <a:lnTo>
                    <a:pt x="129317" y="33437"/>
                  </a:lnTo>
                  <a:lnTo>
                    <a:pt x="129340" y="33445"/>
                  </a:lnTo>
                  <a:lnTo>
                    <a:pt x="129356" y="33460"/>
                  </a:lnTo>
                  <a:lnTo>
                    <a:pt x="129395" y="33515"/>
                  </a:lnTo>
                  <a:lnTo>
                    <a:pt x="129418" y="33570"/>
                  </a:lnTo>
                  <a:lnTo>
                    <a:pt x="129418" y="33593"/>
                  </a:lnTo>
                  <a:lnTo>
                    <a:pt x="129418" y="33616"/>
                  </a:lnTo>
                  <a:lnTo>
                    <a:pt x="129379" y="33718"/>
                  </a:lnTo>
                  <a:lnTo>
                    <a:pt x="129356" y="33757"/>
                  </a:lnTo>
                  <a:lnTo>
                    <a:pt x="129332" y="33796"/>
                  </a:lnTo>
                  <a:lnTo>
                    <a:pt x="129301" y="33827"/>
                  </a:lnTo>
                  <a:lnTo>
                    <a:pt x="129270" y="33850"/>
                  </a:lnTo>
                  <a:lnTo>
                    <a:pt x="129239" y="33874"/>
                  </a:lnTo>
                  <a:lnTo>
                    <a:pt x="129200" y="33889"/>
                  </a:lnTo>
                  <a:lnTo>
                    <a:pt x="129161" y="33897"/>
                  </a:lnTo>
                  <a:lnTo>
                    <a:pt x="129122" y="33905"/>
                  </a:lnTo>
                  <a:lnTo>
                    <a:pt x="129036" y="33897"/>
                  </a:lnTo>
                  <a:lnTo>
                    <a:pt x="128934" y="33874"/>
                  </a:lnTo>
                  <a:lnTo>
                    <a:pt x="128825" y="33835"/>
                  </a:lnTo>
                  <a:lnTo>
                    <a:pt x="128849" y="33726"/>
                  </a:lnTo>
                  <a:lnTo>
                    <a:pt x="128880" y="33632"/>
                  </a:lnTo>
                  <a:lnTo>
                    <a:pt x="128919" y="33546"/>
                  </a:lnTo>
                  <a:lnTo>
                    <a:pt x="128942" y="33515"/>
                  </a:lnTo>
                  <a:lnTo>
                    <a:pt x="128966" y="33484"/>
                  </a:lnTo>
                  <a:lnTo>
                    <a:pt x="128997" y="33460"/>
                  </a:lnTo>
                  <a:lnTo>
                    <a:pt x="129036" y="33445"/>
                  </a:lnTo>
                  <a:lnTo>
                    <a:pt x="129067" y="33429"/>
                  </a:lnTo>
                  <a:lnTo>
                    <a:pt x="129114" y="33421"/>
                  </a:lnTo>
                  <a:lnTo>
                    <a:pt x="129153" y="33414"/>
                  </a:lnTo>
                  <a:close/>
                  <a:moveTo>
                    <a:pt x="161934" y="28414"/>
                  </a:moveTo>
                  <a:lnTo>
                    <a:pt x="162418" y="28734"/>
                  </a:lnTo>
                  <a:lnTo>
                    <a:pt x="162355" y="29022"/>
                  </a:lnTo>
                  <a:lnTo>
                    <a:pt x="162285" y="29288"/>
                  </a:lnTo>
                  <a:lnTo>
                    <a:pt x="162231" y="29545"/>
                  </a:lnTo>
                  <a:lnTo>
                    <a:pt x="162207" y="29670"/>
                  </a:lnTo>
                  <a:lnTo>
                    <a:pt x="162192" y="29795"/>
                  </a:lnTo>
                  <a:lnTo>
                    <a:pt x="162153" y="30263"/>
                  </a:lnTo>
                  <a:lnTo>
                    <a:pt x="162121" y="30738"/>
                  </a:lnTo>
                  <a:lnTo>
                    <a:pt x="162098" y="31206"/>
                  </a:lnTo>
                  <a:lnTo>
                    <a:pt x="162059" y="31682"/>
                  </a:lnTo>
                  <a:lnTo>
                    <a:pt x="162051" y="31776"/>
                  </a:lnTo>
                  <a:lnTo>
                    <a:pt x="162028" y="31869"/>
                  </a:lnTo>
                  <a:lnTo>
                    <a:pt x="162004" y="31963"/>
                  </a:lnTo>
                  <a:lnTo>
                    <a:pt x="161973" y="32056"/>
                  </a:lnTo>
                  <a:lnTo>
                    <a:pt x="161934" y="32150"/>
                  </a:lnTo>
                  <a:lnTo>
                    <a:pt x="161887" y="32244"/>
                  </a:lnTo>
                  <a:lnTo>
                    <a:pt x="161833" y="32329"/>
                  </a:lnTo>
                  <a:lnTo>
                    <a:pt x="161770" y="32423"/>
                  </a:lnTo>
                  <a:lnTo>
                    <a:pt x="161919" y="31347"/>
                  </a:lnTo>
                  <a:lnTo>
                    <a:pt x="161770" y="31308"/>
                  </a:lnTo>
                  <a:lnTo>
                    <a:pt x="160858" y="34147"/>
                  </a:lnTo>
                  <a:lnTo>
                    <a:pt x="160702" y="34108"/>
                  </a:lnTo>
                  <a:lnTo>
                    <a:pt x="161934" y="28414"/>
                  </a:lnTo>
                  <a:close/>
                  <a:moveTo>
                    <a:pt x="128568" y="33437"/>
                  </a:moveTo>
                  <a:lnTo>
                    <a:pt x="128599" y="33570"/>
                  </a:lnTo>
                  <a:lnTo>
                    <a:pt x="128622" y="33694"/>
                  </a:lnTo>
                  <a:lnTo>
                    <a:pt x="128638" y="33811"/>
                  </a:lnTo>
                  <a:lnTo>
                    <a:pt x="128638" y="33858"/>
                  </a:lnTo>
                  <a:lnTo>
                    <a:pt x="128622" y="33913"/>
                  </a:lnTo>
                  <a:lnTo>
                    <a:pt x="128607" y="33952"/>
                  </a:lnTo>
                  <a:lnTo>
                    <a:pt x="128583" y="33999"/>
                  </a:lnTo>
                  <a:lnTo>
                    <a:pt x="128552" y="34038"/>
                  </a:lnTo>
                  <a:lnTo>
                    <a:pt x="128513" y="34069"/>
                  </a:lnTo>
                  <a:lnTo>
                    <a:pt x="128459" y="34100"/>
                  </a:lnTo>
                  <a:lnTo>
                    <a:pt x="128388" y="34131"/>
                  </a:lnTo>
                  <a:lnTo>
                    <a:pt x="128318" y="34147"/>
                  </a:lnTo>
                  <a:lnTo>
                    <a:pt x="128225" y="34162"/>
                  </a:lnTo>
                  <a:lnTo>
                    <a:pt x="128194" y="34038"/>
                  </a:lnTo>
                  <a:lnTo>
                    <a:pt x="128186" y="33983"/>
                  </a:lnTo>
                  <a:lnTo>
                    <a:pt x="128186" y="33928"/>
                  </a:lnTo>
                  <a:lnTo>
                    <a:pt x="128194" y="33874"/>
                  </a:lnTo>
                  <a:lnTo>
                    <a:pt x="128201" y="33827"/>
                  </a:lnTo>
                  <a:lnTo>
                    <a:pt x="128217" y="33780"/>
                  </a:lnTo>
                  <a:lnTo>
                    <a:pt x="128233" y="33733"/>
                  </a:lnTo>
                  <a:lnTo>
                    <a:pt x="128256" y="33694"/>
                  </a:lnTo>
                  <a:lnTo>
                    <a:pt x="128287" y="33648"/>
                  </a:lnTo>
                  <a:lnTo>
                    <a:pt x="128365" y="33577"/>
                  </a:lnTo>
                  <a:lnTo>
                    <a:pt x="128459" y="33507"/>
                  </a:lnTo>
                  <a:lnTo>
                    <a:pt x="128568" y="33437"/>
                  </a:lnTo>
                  <a:close/>
                  <a:moveTo>
                    <a:pt x="66764" y="28617"/>
                  </a:moveTo>
                  <a:lnTo>
                    <a:pt x="66718" y="28859"/>
                  </a:lnTo>
                  <a:lnTo>
                    <a:pt x="66663" y="29093"/>
                  </a:lnTo>
                  <a:lnTo>
                    <a:pt x="66601" y="29327"/>
                  </a:lnTo>
                  <a:lnTo>
                    <a:pt x="66530" y="29561"/>
                  </a:lnTo>
                  <a:lnTo>
                    <a:pt x="66374" y="30029"/>
                  </a:lnTo>
                  <a:lnTo>
                    <a:pt x="66203" y="30489"/>
                  </a:lnTo>
                  <a:lnTo>
                    <a:pt x="66039" y="30949"/>
                  </a:lnTo>
                  <a:lnTo>
                    <a:pt x="65961" y="31183"/>
                  </a:lnTo>
                  <a:lnTo>
                    <a:pt x="65891" y="31425"/>
                  </a:lnTo>
                  <a:lnTo>
                    <a:pt x="65829" y="31659"/>
                  </a:lnTo>
                  <a:lnTo>
                    <a:pt x="65774" y="31901"/>
                  </a:lnTo>
                  <a:lnTo>
                    <a:pt x="65727" y="32150"/>
                  </a:lnTo>
                  <a:lnTo>
                    <a:pt x="65696" y="32400"/>
                  </a:lnTo>
                  <a:lnTo>
                    <a:pt x="66367" y="31121"/>
                  </a:lnTo>
                  <a:lnTo>
                    <a:pt x="66390" y="31175"/>
                  </a:lnTo>
                  <a:lnTo>
                    <a:pt x="66413" y="31238"/>
                  </a:lnTo>
                  <a:lnTo>
                    <a:pt x="66429" y="31308"/>
                  </a:lnTo>
                  <a:lnTo>
                    <a:pt x="66445" y="31378"/>
                  </a:lnTo>
                  <a:lnTo>
                    <a:pt x="66452" y="31534"/>
                  </a:lnTo>
                  <a:lnTo>
                    <a:pt x="66452" y="31706"/>
                  </a:lnTo>
                  <a:lnTo>
                    <a:pt x="66429" y="31893"/>
                  </a:lnTo>
                  <a:lnTo>
                    <a:pt x="66390" y="32095"/>
                  </a:lnTo>
                  <a:lnTo>
                    <a:pt x="66343" y="32298"/>
                  </a:lnTo>
                  <a:lnTo>
                    <a:pt x="66273" y="32517"/>
                  </a:lnTo>
                  <a:lnTo>
                    <a:pt x="66195" y="32735"/>
                  </a:lnTo>
                  <a:lnTo>
                    <a:pt x="66102" y="32961"/>
                  </a:lnTo>
                  <a:lnTo>
                    <a:pt x="66000" y="33180"/>
                  </a:lnTo>
                  <a:lnTo>
                    <a:pt x="65883" y="33406"/>
                  </a:lnTo>
                  <a:lnTo>
                    <a:pt x="65751" y="33624"/>
                  </a:lnTo>
                  <a:lnTo>
                    <a:pt x="65618" y="33843"/>
                  </a:lnTo>
                  <a:lnTo>
                    <a:pt x="65470" y="34045"/>
                  </a:lnTo>
                  <a:lnTo>
                    <a:pt x="65306" y="34248"/>
                  </a:lnTo>
                  <a:lnTo>
                    <a:pt x="65290" y="33850"/>
                  </a:lnTo>
                  <a:lnTo>
                    <a:pt x="65290" y="33468"/>
                  </a:lnTo>
                  <a:lnTo>
                    <a:pt x="65306" y="33086"/>
                  </a:lnTo>
                  <a:lnTo>
                    <a:pt x="65329" y="32712"/>
                  </a:lnTo>
                  <a:lnTo>
                    <a:pt x="65368" y="32345"/>
                  </a:lnTo>
                  <a:lnTo>
                    <a:pt x="65423" y="31979"/>
                  </a:lnTo>
                  <a:lnTo>
                    <a:pt x="65493" y="31620"/>
                  </a:lnTo>
                  <a:lnTo>
                    <a:pt x="65571" y="31269"/>
                  </a:lnTo>
                  <a:lnTo>
                    <a:pt x="65673" y="30918"/>
                  </a:lnTo>
                  <a:lnTo>
                    <a:pt x="65782" y="30575"/>
                  </a:lnTo>
                  <a:lnTo>
                    <a:pt x="65907" y="30239"/>
                  </a:lnTo>
                  <a:lnTo>
                    <a:pt x="66047" y="29904"/>
                  </a:lnTo>
                  <a:lnTo>
                    <a:pt x="66203" y="29576"/>
                  </a:lnTo>
                  <a:lnTo>
                    <a:pt x="66374" y="29249"/>
                  </a:lnTo>
                  <a:lnTo>
                    <a:pt x="66562" y="28929"/>
                  </a:lnTo>
                  <a:lnTo>
                    <a:pt x="66764" y="28617"/>
                  </a:lnTo>
                  <a:close/>
                  <a:moveTo>
                    <a:pt x="109342" y="31940"/>
                  </a:moveTo>
                  <a:lnTo>
                    <a:pt x="110130" y="33546"/>
                  </a:lnTo>
                  <a:lnTo>
                    <a:pt x="110044" y="33687"/>
                  </a:lnTo>
                  <a:lnTo>
                    <a:pt x="109950" y="33835"/>
                  </a:lnTo>
                  <a:lnTo>
                    <a:pt x="109857" y="33967"/>
                  </a:lnTo>
                  <a:lnTo>
                    <a:pt x="109802" y="34030"/>
                  </a:lnTo>
                  <a:lnTo>
                    <a:pt x="109748" y="34092"/>
                  </a:lnTo>
                  <a:lnTo>
                    <a:pt x="109677" y="34147"/>
                  </a:lnTo>
                  <a:lnTo>
                    <a:pt x="109607" y="34186"/>
                  </a:lnTo>
                  <a:lnTo>
                    <a:pt x="109537" y="34225"/>
                  </a:lnTo>
                  <a:lnTo>
                    <a:pt x="109451" y="34256"/>
                  </a:lnTo>
                  <a:lnTo>
                    <a:pt x="109358" y="34279"/>
                  </a:lnTo>
                  <a:lnTo>
                    <a:pt x="109256" y="34287"/>
                  </a:lnTo>
                  <a:lnTo>
                    <a:pt x="109139" y="34279"/>
                  </a:lnTo>
                  <a:lnTo>
                    <a:pt x="109022" y="34264"/>
                  </a:lnTo>
                  <a:lnTo>
                    <a:pt x="109287" y="33640"/>
                  </a:lnTo>
                  <a:lnTo>
                    <a:pt x="109225" y="33632"/>
                  </a:lnTo>
                  <a:lnTo>
                    <a:pt x="109194" y="33632"/>
                  </a:lnTo>
                  <a:lnTo>
                    <a:pt x="109178" y="33640"/>
                  </a:lnTo>
                  <a:lnTo>
                    <a:pt x="109085" y="33733"/>
                  </a:lnTo>
                  <a:lnTo>
                    <a:pt x="108999" y="33835"/>
                  </a:lnTo>
                  <a:lnTo>
                    <a:pt x="108905" y="33928"/>
                  </a:lnTo>
                  <a:lnTo>
                    <a:pt x="108812" y="34014"/>
                  </a:lnTo>
                  <a:lnTo>
                    <a:pt x="108734" y="34069"/>
                  </a:lnTo>
                  <a:lnTo>
                    <a:pt x="108640" y="34116"/>
                  </a:lnTo>
                  <a:lnTo>
                    <a:pt x="108593" y="34131"/>
                  </a:lnTo>
                  <a:lnTo>
                    <a:pt x="108554" y="34139"/>
                  </a:lnTo>
                  <a:lnTo>
                    <a:pt x="108508" y="34147"/>
                  </a:lnTo>
                  <a:lnTo>
                    <a:pt x="108469" y="34139"/>
                  </a:lnTo>
                  <a:lnTo>
                    <a:pt x="108383" y="34116"/>
                  </a:lnTo>
                  <a:lnTo>
                    <a:pt x="108289" y="34077"/>
                  </a:lnTo>
                  <a:lnTo>
                    <a:pt x="108118" y="34006"/>
                  </a:lnTo>
                  <a:lnTo>
                    <a:pt x="107938" y="33936"/>
                  </a:lnTo>
                  <a:lnTo>
                    <a:pt x="107852" y="33905"/>
                  </a:lnTo>
                  <a:lnTo>
                    <a:pt x="107759" y="33882"/>
                  </a:lnTo>
                  <a:lnTo>
                    <a:pt x="107665" y="33866"/>
                  </a:lnTo>
                  <a:lnTo>
                    <a:pt x="107572" y="33858"/>
                  </a:lnTo>
                  <a:lnTo>
                    <a:pt x="107384" y="33843"/>
                  </a:lnTo>
                  <a:lnTo>
                    <a:pt x="107283" y="33835"/>
                  </a:lnTo>
                  <a:lnTo>
                    <a:pt x="107182" y="33819"/>
                  </a:lnTo>
                  <a:lnTo>
                    <a:pt x="107080" y="33796"/>
                  </a:lnTo>
                  <a:lnTo>
                    <a:pt x="106979" y="33765"/>
                  </a:lnTo>
                  <a:lnTo>
                    <a:pt x="107104" y="33616"/>
                  </a:lnTo>
                  <a:lnTo>
                    <a:pt x="107228" y="33476"/>
                  </a:lnTo>
                  <a:lnTo>
                    <a:pt x="107369" y="33343"/>
                  </a:lnTo>
                  <a:lnTo>
                    <a:pt x="107509" y="33211"/>
                  </a:lnTo>
                  <a:lnTo>
                    <a:pt x="107650" y="33094"/>
                  </a:lnTo>
                  <a:lnTo>
                    <a:pt x="107798" y="32977"/>
                  </a:lnTo>
                  <a:lnTo>
                    <a:pt x="107946" y="32868"/>
                  </a:lnTo>
                  <a:lnTo>
                    <a:pt x="108102" y="32758"/>
                  </a:lnTo>
                  <a:lnTo>
                    <a:pt x="108414" y="32548"/>
                  </a:lnTo>
                  <a:lnTo>
                    <a:pt x="108726" y="32353"/>
                  </a:lnTo>
                  <a:lnTo>
                    <a:pt x="109038" y="32150"/>
                  </a:lnTo>
                  <a:lnTo>
                    <a:pt x="109342" y="31940"/>
                  </a:lnTo>
                  <a:close/>
                  <a:moveTo>
                    <a:pt x="127694" y="33468"/>
                  </a:moveTo>
                  <a:lnTo>
                    <a:pt x="127757" y="33546"/>
                  </a:lnTo>
                  <a:lnTo>
                    <a:pt x="127804" y="33616"/>
                  </a:lnTo>
                  <a:lnTo>
                    <a:pt x="127835" y="33679"/>
                  </a:lnTo>
                  <a:lnTo>
                    <a:pt x="127858" y="33741"/>
                  </a:lnTo>
                  <a:lnTo>
                    <a:pt x="127874" y="33796"/>
                  </a:lnTo>
                  <a:lnTo>
                    <a:pt x="127874" y="33850"/>
                  </a:lnTo>
                  <a:lnTo>
                    <a:pt x="127874" y="33905"/>
                  </a:lnTo>
                  <a:lnTo>
                    <a:pt x="127858" y="33952"/>
                  </a:lnTo>
                  <a:lnTo>
                    <a:pt x="127843" y="33999"/>
                  </a:lnTo>
                  <a:lnTo>
                    <a:pt x="127827" y="34045"/>
                  </a:lnTo>
                  <a:lnTo>
                    <a:pt x="127780" y="34131"/>
                  </a:lnTo>
                  <a:lnTo>
                    <a:pt x="127733" y="34217"/>
                  </a:lnTo>
                  <a:lnTo>
                    <a:pt x="127694" y="34295"/>
                  </a:lnTo>
                  <a:lnTo>
                    <a:pt x="127492" y="34264"/>
                  </a:lnTo>
                  <a:lnTo>
                    <a:pt x="127694" y="33468"/>
                  </a:lnTo>
                  <a:close/>
                  <a:moveTo>
                    <a:pt x="161583" y="26207"/>
                  </a:moveTo>
                  <a:lnTo>
                    <a:pt x="161622" y="26425"/>
                  </a:lnTo>
                  <a:lnTo>
                    <a:pt x="161653" y="26644"/>
                  </a:lnTo>
                  <a:lnTo>
                    <a:pt x="161677" y="26870"/>
                  </a:lnTo>
                  <a:lnTo>
                    <a:pt x="161692" y="27088"/>
                  </a:lnTo>
                  <a:lnTo>
                    <a:pt x="161700" y="27307"/>
                  </a:lnTo>
                  <a:lnTo>
                    <a:pt x="161700" y="27525"/>
                  </a:lnTo>
                  <a:lnTo>
                    <a:pt x="161692" y="27751"/>
                  </a:lnTo>
                  <a:lnTo>
                    <a:pt x="161677" y="27970"/>
                  </a:lnTo>
                  <a:lnTo>
                    <a:pt x="161653" y="28188"/>
                  </a:lnTo>
                  <a:lnTo>
                    <a:pt x="161630" y="28406"/>
                  </a:lnTo>
                  <a:lnTo>
                    <a:pt x="161568" y="28843"/>
                  </a:lnTo>
                  <a:lnTo>
                    <a:pt x="161490" y="29280"/>
                  </a:lnTo>
                  <a:lnTo>
                    <a:pt x="161396" y="29717"/>
                  </a:lnTo>
                  <a:lnTo>
                    <a:pt x="161326" y="29818"/>
                  </a:lnTo>
                  <a:lnTo>
                    <a:pt x="161256" y="29927"/>
                  </a:lnTo>
                  <a:lnTo>
                    <a:pt x="161193" y="30029"/>
                  </a:lnTo>
                  <a:lnTo>
                    <a:pt x="161131" y="30138"/>
                  </a:lnTo>
                  <a:lnTo>
                    <a:pt x="161076" y="30239"/>
                  </a:lnTo>
                  <a:lnTo>
                    <a:pt x="161030" y="30348"/>
                  </a:lnTo>
                  <a:lnTo>
                    <a:pt x="160944" y="30575"/>
                  </a:lnTo>
                  <a:lnTo>
                    <a:pt x="160874" y="30801"/>
                  </a:lnTo>
                  <a:lnTo>
                    <a:pt x="160811" y="31027"/>
                  </a:lnTo>
                  <a:lnTo>
                    <a:pt x="160764" y="31261"/>
                  </a:lnTo>
                  <a:lnTo>
                    <a:pt x="160725" y="31495"/>
                  </a:lnTo>
                  <a:lnTo>
                    <a:pt x="160655" y="31963"/>
                  </a:lnTo>
                  <a:lnTo>
                    <a:pt x="160593" y="32439"/>
                  </a:lnTo>
                  <a:lnTo>
                    <a:pt x="160554" y="32673"/>
                  </a:lnTo>
                  <a:lnTo>
                    <a:pt x="160515" y="32907"/>
                  </a:lnTo>
                  <a:lnTo>
                    <a:pt x="160460" y="33133"/>
                  </a:lnTo>
                  <a:lnTo>
                    <a:pt x="160398" y="33367"/>
                  </a:lnTo>
                  <a:lnTo>
                    <a:pt x="160335" y="33593"/>
                  </a:lnTo>
                  <a:lnTo>
                    <a:pt x="160265" y="33827"/>
                  </a:lnTo>
                  <a:lnTo>
                    <a:pt x="160226" y="33944"/>
                  </a:lnTo>
                  <a:lnTo>
                    <a:pt x="160179" y="34061"/>
                  </a:lnTo>
                  <a:lnTo>
                    <a:pt x="160125" y="34178"/>
                  </a:lnTo>
                  <a:lnTo>
                    <a:pt x="160062" y="34295"/>
                  </a:lnTo>
                  <a:lnTo>
                    <a:pt x="160047" y="34201"/>
                  </a:lnTo>
                  <a:lnTo>
                    <a:pt x="160023" y="34108"/>
                  </a:lnTo>
                  <a:lnTo>
                    <a:pt x="160016" y="34014"/>
                  </a:lnTo>
                  <a:lnTo>
                    <a:pt x="160016" y="33975"/>
                  </a:lnTo>
                  <a:lnTo>
                    <a:pt x="160016" y="33928"/>
                  </a:lnTo>
                  <a:lnTo>
                    <a:pt x="160211" y="32844"/>
                  </a:lnTo>
                  <a:lnTo>
                    <a:pt x="160304" y="32306"/>
                  </a:lnTo>
                  <a:lnTo>
                    <a:pt x="160406" y="31768"/>
                  </a:lnTo>
                  <a:lnTo>
                    <a:pt x="160515" y="31238"/>
                  </a:lnTo>
                  <a:lnTo>
                    <a:pt x="160640" y="30699"/>
                  </a:lnTo>
                  <a:lnTo>
                    <a:pt x="160780" y="30169"/>
                  </a:lnTo>
                  <a:lnTo>
                    <a:pt x="160858" y="29904"/>
                  </a:lnTo>
                  <a:lnTo>
                    <a:pt x="160936" y="29639"/>
                  </a:lnTo>
                  <a:lnTo>
                    <a:pt x="160983" y="29498"/>
                  </a:lnTo>
                  <a:lnTo>
                    <a:pt x="161022" y="29350"/>
                  </a:lnTo>
                  <a:lnTo>
                    <a:pt x="161084" y="29061"/>
                  </a:lnTo>
                  <a:lnTo>
                    <a:pt x="161131" y="28765"/>
                  </a:lnTo>
                  <a:lnTo>
                    <a:pt x="161178" y="28461"/>
                  </a:lnTo>
                  <a:lnTo>
                    <a:pt x="161240" y="27853"/>
                  </a:lnTo>
                  <a:lnTo>
                    <a:pt x="161271" y="27548"/>
                  </a:lnTo>
                  <a:lnTo>
                    <a:pt x="161310" y="27252"/>
                  </a:lnTo>
                  <a:lnTo>
                    <a:pt x="161341" y="26995"/>
                  </a:lnTo>
                  <a:lnTo>
                    <a:pt x="161365" y="26729"/>
                  </a:lnTo>
                  <a:lnTo>
                    <a:pt x="161412" y="26215"/>
                  </a:lnTo>
                  <a:lnTo>
                    <a:pt x="161583" y="26207"/>
                  </a:lnTo>
                  <a:close/>
                  <a:moveTo>
                    <a:pt x="110738" y="33718"/>
                  </a:moveTo>
                  <a:lnTo>
                    <a:pt x="110832" y="33733"/>
                  </a:lnTo>
                  <a:lnTo>
                    <a:pt x="110723" y="33991"/>
                  </a:lnTo>
                  <a:lnTo>
                    <a:pt x="110621" y="34186"/>
                  </a:lnTo>
                  <a:lnTo>
                    <a:pt x="110574" y="34264"/>
                  </a:lnTo>
                  <a:lnTo>
                    <a:pt x="110528" y="34326"/>
                  </a:lnTo>
                  <a:lnTo>
                    <a:pt x="110489" y="34381"/>
                  </a:lnTo>
                  <a:lnTo>
                    <a:pt x="110442" y="34420"/>
                  </a:lnTo>
                  <a:lnTo>
                    <a:pt x="110387" y="34451"/>
                  </a:lnTo>
                  <a:lnTo>
                    <a:pt x="110333" y="34467"/>
                  </a:lnTo>
                  <a:lnTo>
                    <a:pt x="110278" y="34474"/>
                  </a:lnTo>
                  <a:lnTo>
                    <a:pt x="110216" y="34474"/>
                  </a:lnTo>
                  <a:lnTo>
                    <a:pt x="110145" y="34467"/>
                  </a:lnTo>
                  <a:lnTo>
                    <a:pt x="110067" y="34443"/>
                  </a:lnTo>
                  <a:lnTo>
                    <a:pt x="109888" y="34389"/>
                  </a:lnTo>
                  <a:lnTo>
                    <a:pt x="110067" y="34116"/>
                  </a:lnTo>
                  <a:lnTo>
                    <a:pt x="110161" y="33991"/>
                  </a:lnTo>
                  <a:lnTo>
                    <a:pt x="110208" y="33928"/>
                  </a:lnTo>
                  <a:lnTo>
                    <a:pt x="110255" y="33882"/>
                  </a:lnTo>
                  <a:lnTo>
                    <a:pt x="110309" y="33835"/>
                  </a:lnTo>
                  <a:lnTo>
                    <a:pt x="110364" y="33796"/>
                  </a:lnTo>
                  <a:lnTo>
                    <a:pt x="110426" y="33765"/>
                  </a:lnTo>
                  <a:lnTo>
                    <a:pt x="110496" y="33741"/>
                  </a:lnTo>
                  <a:lnTo>
                    <a:pt x="110567" y="33726"/>
                  </a:lnTo>
                  <a:lnTo>
                    <a:pt x="110645" y="33718"/>
                  </a:lnTo>
                  <a:close/>
                  <a:moveTo>
                    <a:pt x="85257" y="33180"/>
                  </a:moveTo>
                  <a:lnTo>
                    <a:pt x="85413" y="33187"/>
                  </a:lnTo>
                  <a:lnTo>
                    <a:pt x="85359" y="33289"/>
                  </a:lnTo>
                  <a:lnTo>
                    <a:pt x="85296" y="33398"/>
                  </a:lnTo>
                  <a:lnTo>
                    <a:pt x="85234" y="33499"/>
                  </a:lnTo>
                  <a:lnTo>
                    <a:pt x="85171" y="33593"/>
                  </a:lnTo>
                  <a:lnTo>
                    <a:pt x="85101" y="33687"/>
                  </a:lnTo>
                  <a:lnTo>
                    <a:pt x="85023" y="33772"/>
                  </a:lnTo>
                  <a:lnTo>
                    <a:pt x="84945" y="33858"/>
                  </a:lnTo>
                  <a:lnTo>
                    <a:pt x="84859" y="33936"/>
                  </a:lnTo>
                  <a:lnTo>
                    <a:pt x="84688" y="34092"/>
                  </a:lnTo>
                  <a:lnTo>
                    <a:pt x="84493" y="34240"/>
                  </a:lnTo>
                  <a:lnTo>
                    <a:pt x="84282" y="34389"/>
                  </a:lnTo>
                  <a:lnTo>
                    <a:pt x="84048" y="34521"/>
                  </a:lnTo>
                  <a:lnTo>
                    <a:pt x="84048" y="34521"/>
                  </a:lnTo>
                  <a:lnTo>
                    <a:pt x="84064" y="34350"/>
                  </a:lnTo>
                  <a:lnTo>
                    <a:pt x="84087" y="34186"/>
                  </a:lnTo>
                  <a:lnTo>
                    <a:pt x="84118" y="34030"/>
                  </a:lnTo>
                  <a:lnTo>
                    <a:pt x="84165" y="33897"/>
                  </a:lnTo>
                  <a:lnTo>
                    <a:pt x="84212" y="33772"/>
                  </a:lnTo>
                  <a:lnTo>
                    <a:pt x="84274" y="33655"/>
                  </a:lnTo>
                  <a:lnTo>
                    <a:pt x="84352" y="33554"/>
                  </a:lnTo>
                  <a:lnTo>
                    <a:pt x="84430" y="33468"/>
                  </a:lnTo>
                  <a:lnTo>
                    <a:pt x="84524" y="33390"/>
                  </a:lnTo>
                  <a:lnTo>
                    <a:pt x="84618" y="33328"/>
                  </a:lnTo>
                  <a:lnTo>
                    <a:pt x="84727" y="33273"/>
                  </a:lnTo>
                  <a:lnTo>
                    <a:pt x="84852" y="33234"/>
                  </a:lnTo>
                  <a:lnTo>
                    <a:pt x="84976" y="33203"/>
                  </a:lnTo>
                  <a:lnTo>
                    <a:pt x="85117" y="33187"/>
                  </a:lnTo>
                  <a:lnTo>
                    <a:pt x="85257" y="33180"/>
                  </a:lnTo>
                  <a:close/>
                  <a:moveTo>
                    <a:pt x="93041" y="31581"/>
                  </a:moveTo>
                  <a:lnTo>
                    <a:pt x="93103" y="31589"/>
                  </a:lnTo>
                  <a:lnTo>
                    <a:pt x="93166" y="31596"/>
                  </a:lnTo>
                  <a:lnTo>
                    <a:pt x="94960" y="32041"/>
                  </a:lnTo>
                  <a:lnTo>
                    <a:pt x="96761" y="32485"/>
                  </a:lnTo>
                  <a:lnTo>
                    <a:pt x="100357" y="33390"/>
                  </a:lnTo>
                  <a:lnTo>
                    <a:pt x="100373" y="33398"/>
                  </a:lnTo>
                  <a:lnTo>
                    <a:pt x="100396" y="33414"/>
                  </a:lnTo>
                  <a:lnTo>
                    <a:pt x="100482" y="33484"/>
                  </a:lnTo>
                  <a:lnTo>
                    <a:pt x="100373" y="33577"/>
                  </a:lnTo>
                  <a:lnTo>
                    <a:pt x="100263" y="33671"/>
                  </a:lnTo>
                  <a:lnTo>
                    <a:pt x="100162" y="33780"/>
                  </a:lnTo>
                  <a:lnTo>
                    <a:pt x="100061" y="33889"/>
                  </a:lnTo>
                  <a:lnTo>
                    <a:pt x="99858" y="34100"/>
                  </a:lnTo>
                  <a:lnTo>
                    <a:pt x="99756" y="34209"/>
                  </a:lnTo>
                  <a:lnTo>
                    <a:pt x="99647" y="34303"/>
                  </a:lnTo>
                  <a:lnTo>
                    <a:pt x="99538" y="34389"/>
                  </a:lnTo>
                  <a:lnTo>
                    <a:pt x="99421" y="34467"/>
                  </a:lnTo>
                  <a:lnTo>
                    <a:pt x="99288" y="34529"/>
                  </a:lnTo>
                  <a:lnTo>
                    <a:pt x="99226" y="34560"/>
                  </a:lnTo>
                  <a:lnTo>
                    <a:pt x="99156" y="34576"/>
                  </a:lnTo>
                  <a:lnTo>
                    <a:pt x="99078" y="34591"/>
                  </a:lnTo>
                  <a:lnTo>
                    <a:pt x="99000" y="34607"/>
                  </a:lnTo>
                  <a:lnTo>
                    <a:pt x="98922" y="34615"/>
                  </a:lnTo>
                  <a:lnTo>
                    <a:pt x="98844" y="34615"/>
                  </a:lnTo>
                  <a:lnTo>
                    <a:pt x="98758" y="34607"/>
                  </a:lnTo>
                  <a:lnTo>
                    <a:pt x="98665" y="34591"/>
                  </a:lnTo>
                  <a:lnTo>
                    <a:pt x="98571" y="34576"/>
                  </a:lnTo>
                  <a:lnTo>
                    <a:pt x="98470" y="34552"/>
                  </a:lnTo>
                  <a:lnTo>
                    <a:pt x="98680" y="34084"/>
                  </a:lnTo>
                  <a:lnTo>
                    <a:pt x="98594" y="34077"/>
                  </a:lnTo>
                  <a:lnTo>
                    <a:pt x="98563" y="34069"/>
                  </a:lnTo>
                  <a:lnTo>
                    <a:pt x="98540" y="34077"/>
                  </a:lnTo>
                  <a:lnTo>
                    <a:pt x="98415" y="34155"/>
                  </a:lnTo>
                  <a:lnTo>
                    <a:pt x="98298" y="34233"/>
                  </a:lnTo>
                  <a:lnTo>
                    <a:pt x="98181" y="34303"/>
                  </a:lnTo>
                  <a:lnTo>
                    <a:pt x="98056" y="34373"/>
                  </a:lnTo>
                  <a:lnTo>
                    <a:pt x="97994" y="34396"/>
                  </a:lnTo>
                  <a:lnTo>
                    <a:pt x="97924" y="34420"/>
                  </a:lnTo>
                  <a:lnTo>
                    <a:pt x="97853" y="34428"/>
                  </a:lnTo>
                  <a:lnTo>
                    <a:pt x="97783" y="34435"/>
                  </a:lnTo>
                  <a:lnTo>
                    <a:pt x="97705" y="34435"/>
                  </a:lnTo>
                  <a:lnTo>
                    <a:pt x="97627" y="34428"/>
                  </a:lnTo>
                  <a:lnTo>
                    <a:pt x="97541" y="34404"/>
                  </a:lnTo>
                  <a:lnTo>
                    <a:pt x="97456" y="34373"/>
                  </a:lnTo>
                  <a:lnTo>
                    <a:pt x="97799" y="33694"/>
                  </a:lnTo>
                  <a:lnTo>
                    <a:pt x="97487" y="33905"/>
                  </a:lnTo>
                  <a:lnTo>
                    <a:pt x="97237" y="34053"/>
                  </a:lnTo>
                  <a:lnTo>
                    <a:pt x="97128" y="34108"/>
                  </a:lnTo>
                  <a:lnTo>
                    <a:pt x="97027" y="34155"/>
                  </a:lnTo>
                  <a:lnTo>
                    <a:pt x="96925" y="34194"/>
                  </a:lnTo>
                  <a:lnTo>
                    <a:pt x="96832" y="34217"/>
                  </a:lnTo>
                  <a:lnTo>
                    <a:pt x="96730" y="34233"/>
                  </a:lnTo>
                  <a:lnTo>
                    <a:pt x="96621" y="34240"/>
                  </a:lnTo>
                  <a:lnTo>
                    <a:pt x="96504" y="34240"/>
                  </a:lnTo>
                  <a:lnTo>
                    <a:pt x="96379" y="34233"/>
                  </a:lnTo>
                  <a:lnTo>
                    <a:pt x="96075" y="34194"/>
                  </a:lnTo>
                  <a:lnTo>
                    <a:pt x="95685" y="34131"/>
                  </a:lnTo>
                  <a:lnTo>
                    <a:pt x="95069" y="34030"/>
                  </a:lnTo>
                  <a:lnTo>
                    <a:pt x="94453" y="33921"/>
                  </a:lnTo>
                  <a:lnTo>
                    <a:pt x="94141" y="33866"/>
                  </a:lnTo>
                  <a:lnTo>
                    <a:pt x="93837" y="33827"/>
                  </a:lnTo>
                  <a:lnTo>
                    <a:pt x="93525" y="33780"/>
                  </a:lnTo>
                  <a:lnTo>
                    <a:pt x="93213" y="33749"/>
                  </a:lnTo>
                  <a:lnTo>
                    <a:pt x="92947" y="33733"/>
                  </a:lnTo>
                  <a:lnTo>
                    <a:pt x="92674" y="33726"/>
                  </a:lnTo>
                  <a:lnTo>
                    <a:pt x="92394" y="33718"/>
                  </a:lnTo>
                  <a:lnTo>
                    <a:pt x="92113" y="33718"/>
                  </a:lnTo>
                  <a:lnTo>
                    <a:pt x="91536" y="33733"/>
                  </a:lnTo>
                  <a:lnTo>
                    <a:pt x="90927" y="33741"/>
                  </a:lnTo>
                  <a:lnTo>
                    <a:pt x="91138" y="33468"/>
                  </a:lnTo>
                  <a:lnTo>
                    <a:pt x="91349" y="33195"/>
                  </a:lnTo>
                  <a:lnTo>
                    <a:pt x="91551" y="32930"/>
                  </a:lnTo>
                  <a:lnTo>
                    <a:pt x="91762" y="32665"/>
                  </a:lnTo>
                  <a:lnTo>
                    <a:pt x="91973" y="32407"/>
                  </a:lnTo>
                  <a:lnTo>
                    <a:pt x="92199" y="32158"/>
                  </a:lnTo>
                  <a:lnTo>
                    <a:pt x="92433" y="31916"/>
                  </a:lnTo>
                  <a:lnTo>
                    <a:pt x="92550" y="31807"/>
                  </a:lnTo>
                  <a:lnTo>
                    <a:pt x="92674" y="31690"/>
                  </a:lnTo>
                  <a:lnTo>
                    <a:pt x="92721" y="31659"/>
                  </a:lnTo>
                  <a:lnTo>
                    <a:pt x="92776" y="31635"/>
                  </a:lnTo>
                  <a:lnTo>
                    <a:pt x="92838" y="31612"/>
                  </a:lnTo>
                  <a:lnTo>
                    <a:pt x="92908" y="31596"/>
                  </a:lnTo>
                  <a:lnTo>
                    <a:pt x="92971" y="31589"/>
                  </a:lnTo>
                  <a:lnTo>
                    <a:pt x="93041" y="31581"/>
                  </a:lnTo>
                  <a:close/>
                  <a:moveTo>
                    <a:pt x="63052" y="33749"/>
                  </a:moveTo>
                  <a:lnTo>
                    <a:pt x="63208" y="33780"/>
                  </a:lnTo>
                  <a:lnTo>
                    <a:pt x="63036" y="34630"/>
                  </a:lnTo>
                  <a:lnTo>
                    <a:pt x="62849" y="34568"/>
                  </a:lnTo>
                  <a:lnTo>
                    <a:pt x="63052" y="33749"/>
                  </a:lnTo>
                  <a:close/>
                  <a:moveTo>
                    <a:pt x="92199" y="34350"/>
                  </a:moveTo>
                  <a:lnTo>
                    <a:pt x="93306" y="34451"/>
                  </a:lnTo>
                  <a:lnTo>
                    <a:pt x="93213" y="34513"/>
                  </a:lnTo>
                  <a:lnTo>
                    <a:pt x="93127" y="34568"/>
                  </a:lnTo>
                  <a:lnTo>
                    <a:pt x="93041" y="34607"/>
                  </a:lnTo>
                  <a:lnTo>
                    <a:pt x="92963" y="34630"/>
                  </a:lnTo>
                  <a:lnTo>
                    <a:pt x="92893" y="34646"/>
                  </a:lnTo>
                  <a:lnTo>
                    <a:pt x="92815" y="34654"/>
                  </a:lnTo>
                  <a:lnTo>
                    <a:pt x="92682" y="34654"/>
                  </a:lnTo>
                  <a:lnTo>
                    <a:pt x="92550" y="34630"/>
                  </a:lnTo>
                  <a:lnTo>
                    <a:pt x="92425" y="34599"/>
                  </a:lnTo>
                  <a:lnTo>
                    <a:pt x="92308" y="34568"/>
                  </a:lnTo>
                  <a:lnTo>
                    <a:pt x="92246" y="34560"/>
                  </a:lnTo>
                  <a:lnTo>
                    <a:pt x="92183" y="34552"/>
                  </a:lnTo>
                  <a:lnTo>
                    <a:pt x="92199" y="34350"/>
                  </a:lnTo>
                  <a:close/>
                  <a:moveTo>
                    <a:pt x="141967" y="30005"/>
                  </a:moveTo>
                  <a:lnTo>
                    <a:pt x="142077" y="30013"/>
                  </a:lnTo>
                  <a:lnTo>
                    <a:pt x="142186" y="30029"/>
                  </a:lnTo>
                  <a:lnTo>
                    <a:pt x="142295" y="30060"/>
                  </a:lnTo>
                  <a:lnTo>
                    <a:pt x="142404" y="30099"/>
                  </a:lnTo>
                  <a:lnTo>
                    <a:pt x="142521" y="30146"/>
                  </a:lnTo>
                  <a:lnTo>
                    <a:pt x="142693" y="30239"/>
                  </a:lnTo>
                  <a:lnTo>
                    <a:pt x="142771" y="30286"/>
                  </a:lnTo>
                  <a:lnTo>
                    <a:pt x="142841" y="30333"/>
                  </a:lnTo>
                  <a:lnTo>
                    <a:pt x="142919" y="30387"/>
                  </a:lnTo>
                  <a:lnTo>
                    <a:pt x="142981" y="30450"/>
                  </a:lnTo>
                  <a:lnTo>
                    <a:pt x="143044" y="30512"/>
                  </a:lnTo>
                  <a:lnTo>
                    <a:pt x="143106" y="30575"/>
                  </a:lnTo>
                  <a:lnTo>
                    <a:pt x="143161" y="30645"/>
                  </a:lnTo>
                  <a:lnTo>
                    <a:pt x="143208" y="30715"/>
                  </a:lnTo>
                  <a:lnTo>
                    <a:pt x="143262" y="30785"/>
                  </a:lnTo>
                  <a:lnTo>
                    <a:pt x="143301" y="30863"/>
                  </a:lnTo>
                  <a:lnTo>
                    <a:pt x="143340" y="30949"/>
                  </a:lnTo>
                  <a:lnTo>
                    <a:pt x="143379" y="31027"/>
                  </a:lnTo>
                  <a:lnTo>
                    <a:pt x="143410" y="31113"/>
                  </a:lnTo>
                  <a:lnTo>
                    <a:pt x="143434" y="31206"/>
                  </a:lnTo>
                  <a:lnTo>
                    <a:pt x="143481" y="31401"/>
                  </a:lnTo>
                  <a:lnTo>
                    <a:pt x="143520" y="31589"/>
                  </a:lnTo>
                  <a:lnTo>
                    <a:pt x="143551" y="31776"/>
                  </a:lnTo>
                  <a:lnTo>
                    <a:pt x="143574" y="31963"/>
                  </a:lnTo>
                  <a:lnTo>
                    <a:pt x="143582" y="32150"/>
                  </a:lnTo>
                  <a:lnTo>
                    <a:pt x="143582" y="32337"/>
                  </a:lnTo>
                  <a:lnTo>
                    <a:pt x="143574" y="32524"/>
                  </a:lnTo>
                  <a:lnTo>
                    <a:pt x="143551" y="32704"/>
                  </a:lnTo>
                  <a:lnTo>
                    <a:pt x="143520" y="32883"/>
                  </a:lnTo>
                  <a:lnTo>
                    <a:pt x="143473" y="33063"/>
                  </a:lnTo>
                  <a:lnTo>
                    <a:pt x="143418" y="33242"/>
                  </a:lnTo>
                  <a:lnTo>
                    <a:pt x="143356" y="33414"/>
                  </a:lnTo>
                  <a:lnTo>
                    <a:pt x="143278" y="33585"/>
                  </a:lnTo>
                  <a:lnTo>
                    <a:pt x="143184" y="33757"/>
                  </a:lnTo>
                  <a:lnTo>
                    <a:pt x="143083" y="33921"/>
                  </a:lnTo>
                  <a:lnTo>
                    <a:pt x="142966" y="34092"/>
                  </a:lnTo>
                  <a:lnTo>
                    <a:pt x="142903" y="34170"/>
                  </a:lnTo>
                  <a:lnTo>
                    <a:pt x="142833" y="34240"/>
                  </a:lnTo>
                  <a:lnTo>
                    <a:pt x="142763" y="34318"/>
                  </a:lnTo>
                  <a:lnTo>
                    <a:pt x="142677" y="34381"/>
                  </a:lnTo>
                  <a:lnTo>
                    <a:pt x="142599" y="34451"/>
                  </a:lnTo>
                  <a:lnTo>
                    <a:pt x="142513" y="34506"/>
                  </a:lnTo>
                  <a:lnTo>
                    <a:pt x="142420" y="34560"/>
                  </a:lnTo>
                  <a:lnTo>
                    <a:pt x="142334" y="34607"/>
                  </a:lnTo>
                  <a:lnTo>
                    <a:pt x="142225" y="34654"/>
                  </a:lnTo>
                  <a:lnTo>
                    <a:pt x="142123" y="34693"/>
                  </a:lnTo>
                  <a:lnTo>
                    <a:pt x="142014" y="34716"/>
                  </a:lnTo>
                  <a:lnTo>
                    <a:pt x="141913" y="34732"/>
                  </a:lnTo>
                  <a:lnTo>
                    <a:pt x="141811" y="34732"/>
                  </a:lnTo>
                  <a:lnTo>
                    <a:pt x="141710" y="34724"/>
                  </a:lnTo>
                  <a:lnTo>
                    <a:pt x="141609" y="34708"/>
                  </a:lnTo>
                  <a:lnTo>
                    <a:pt x="141515" y="34677"/>
                  </a:lnTo>
                  <a:lnTo>
                    <a:pt x="141429" y="34638"/>
                  </a:lnTo>
                  <a:lnTo>
                    <a:pt x="141344" y="34591"/>
                  </a:lnTo>
                  <a:lnTo>
                    <a:pt x="141258" y="34529"/>
                  </a:lnTo>
                  <a:lnTo>
                    <a:pt x="141188" y="34467"/>
                  </a:lnTo>
                  <a:lnTo>
                    <a:pt x="141117" y="34389"/>
                  </a:lnTo>
                  <a:lnTo>
                    <a:pt x="141055" y="34295"/>
                  </a:lnTo>
                  <a:lnTo>
                    <a:pt x="141008" y="34201"/>
                  </a:lnTo>
                  <a:lnTo>
                    <a:pt x="140961" y="34092"/>
                  </a:lnTo>
                  <a:lnTo>
                    <a:pt x="140891" y="33882"/>
                  </a:lnTo>
                  <a:lnTo>
                    <a:pt x="140821" y="33663"/>
                  </a:lnTo>
                  <a:lnTo>
                    <a:pt x="140766" y="33445"/>
                  </a:lnTo>
                  <a:lnTo>
                    <a:pt x="140720" y="33226"/>
                  </a:lnTo>
                  <a:lnTo>
                    <a:pt x="140618" y="32782"/>
                  </a:lnTo>
                  <a:lnTo>
                    <a:pt x="140525" y="32345"/>
                  </a:lnTo>
                  <a:lnTo>
                    <a:pt x="140548" y="32103"/>
                  </a:lnTo>
                  <a:lnTo>
                    <a:pt x="140579" y="31869"/>
                  </a:lnTo>
                  <a:lnTo>
                    <a:pt x="140618" y="31643"/>
                  </a:lnTo>
                  <a:lnTo>
                    <a:pt x="140673" y="31425"/>
                  </a:lnTo>
                  <a:lnTo>
                    <a:pt x="140735" y="31206"/>
                  </a:lnTo>
                  <a:lnTo>
                    <a:pt x="140821" y="30996"/>
                  </a:lnTo>
                  <a:lnTo>
                    <a:pt x="140915" y="30785"/>
                  </a:lnTo>
                  <a:lnTo>
                    <a:pt x="141024" y="30582"/>
                  </a:lnTo>
                  <a:lnTo>
                    <a:pt x="141094" y="30481"/>
                  </a:lnTo>
                  <a:lnTo>
                    <a:pt x="141172" y="30380"/>
                  </a:lnTo>
                  <a:lnTo>
                    <a:pt x="141242" y="30302"/>
                  </a:lnTo>
                  <a:lnTo>
                    <a:pt x="141320" y="30224"/>
                  </a:lnTo>
                  <a:lnTo>
                    <a:pt x="141406" y="30161"/>
                  </a:lnTo>
                  <a:lnTo>
                    <a:pt x="141492" y="30107"/>
                  </a:lnTo>
                  <a:lnTo>
                    <a:pt x="141577" y="30068"/>
                  </a:lnTo>
                  <a:lnTo>
                    <a:pt x="141671" y="30036"/>
                  </a:lnTo>
                  <a:lnTo>
                    <a:pt x="141772" y="30013"/>
                  </a:lnTo>
                  <a:lnTo>
                    <a:pt x="141866" y="30005"/>
                  </a:lnTo>
                  <a:close/>
                  <a:moveTo>
                    <a:pt x="101160" y="33585"/>
                  </a:moveTo>
                  <a:lnTo>
                    <a:pt x="101277" y="33593"/>
                  </a:lnTo>
                  <a:lnTo>
                    <a:pt x="101402" y="33616"/>
                  </a:lnTo>
                  <a:lnTo>
                    <a:pt x="101301" y="33835"/>
                  </a:lnTo>
                  <a:lnTo>
                    <a:pt x="101207" y="34030"/>
                  </a:lnTo>
                  <a:lnTo>
                    <a:pt x="101121" y="34201"/>
                  </a:lnTo>
                  <a:lnTo>
                    <a:pt x="101036" y="34350"/>
                  </a:lnTo>
                  <a:lnTo>
                    <a:pt x="100958" y="34474"/>
                  </a:lnTo>
                  <a:lnTo>
                    <a:pt x="100872" y="34584"/>
                  </a:lnTo>
                  <a:lnTo>
                    <a:pt x="100786" y="34669"/>
                  </a:lnTo>
                  <a:lnTo>
                    <a:pt x="100700" y="34740"/>
                  </a:lnTo>
                  <a:lnTo>
                    <a:pt x="100614" y="34786"/>
                  </a:lnTo>
                  <a:lnTo>
                    <a:pt x="100521" y="34825"/>
                  </a:lnTo>
                  <a:lnTo>
                    <a:pt x="100419" y="34841"/>
                  </a:lnTo>
                  <a:lnTo>
                    <a:pt x="100310" y="34841"/>
                  </a:lnTo>
                  <a:lnTo>
                    <a:pt x="100185" y="34833"/>
                  </a:lnTo>
                  <a:lnTo>
                    <a:pt x="100053" y="34802"/>
                  </a:lnTo>
                  <a:lnTo>
                    <a:pt x="99912" y="34771"/>
                  </a:lnTo>
                  <a:lnTo>
                    <a:pt x="99756" y="34716"/>
                  </a:lnTo>
                  <a:lnTo>
                    <a:pt x="99842" y="34560"/>
                  </a:lnTo>
                  <a:lnTo>
                    <a:pt x="99928" y="34412"/>
                  </a:lnTo>
                  <a:lnTo>
                    <a:pt x="100014" y="34272"/>
                  </a:lnTo>
                  <a:lnTo>
                    <a:pt x="100107" y="34155"/>
                  </a:lnTo>
                  <a:lnTo>
                    <a:pt x="100201" y="34038"/>
                  </a:lnTo>
                  <a:lnTo>
                    <a:pt x="100295" y="33944"/>
                  </a:lnTo>
                  <a:lnTo>
                    <a:pt x="100396" y="33858"/>
                  </a:lnTo>
                  <a:lnTo>
                    <a:pt x="100497" y="33780"/>
                  </a:lnTo>
                  <a:lnTo>
                    <a:pt x="100599" y="33718"/>
                  </a:lnTo>
                  <a:lnTo>
                    <a:pt x="100708" y="33671"/>
                  </a:lnTo>
                  <a:lnTo>
                    <a:pt x="100817" y="33632"/>
                  </a:lnTo>
                  <a:lnTo>
                    <a:pt x="100926" y="33609"/>
                  </a:lnTo>
                  <a:lnTo>
                    <a:pt x="101036" y="33593"/>
                  </a:lnTo>
                  <a:lnTo>
                    <a:pt x="101160" y="33585"/>
                  </a:lnTo>
                  <a:close/>
                  <a:moveTo>
                    <a:pt x="111518" y="33921"/>
                  </a:moveTo>
                  <a:lnTo>
                    <a:pt x="111659" y="33936"/>
                  </a:lnTo>
                  <a:lnTo>
                    <a:pt x="111815" y="33967"/>
                  </a:lnTo>
                  <a:lnTo>
                    <a:pt x="111994" y="34014"/>
                  </a:lnTo>
                  <a:lnTo>
                    <a:pt x="112181" y="34077"/>
                  </a:lnTo>
                  <a:lnTo>
                    <a:pt x="112392" y="34147"/>
                  </a:lnTo>
                  <a:lnTo>
                    <a:pt x="112337" y="34295"/>
                  </a:lnTo>
                  <a:lnTo>
                    <a:pt x="112267" y="34428"/>
                  </a:lnTo>
                  <a:lnTo>
                    <a:pt x="112228" y="34490"/>
                  </a:lnTo>
                  <a:lnTo>
                    <a:pt x="112181" y="34545"/>
                  </a:lnTo>
                  <a:lnTo>
                    <a:pt x="112134" y="34599"/>
                  </a:lnTo>
                  <a:lnTo>
                    <a:pt x="112087" y="34646"/>
                  </a:lnTo>
                  <a:lnTo>
                    <a:pt x="112033" y="34693"/>
                  </a:lnTo>
                  <a:lnTo>
                    <a:pt x="111971" y="34732"/>
                  </a:lnTo>
                  <a:lnTo>
                    <a:pt x="111908" y="34771"/>
                  </a:lnTo>
                  <a:lnTo>
                    <a:pt x="111838" y="34802"/>
                  </a:lnTo>
                  <a:lnTo>
                    <a:pt x="111760" y="34833"/>
                  </a:lnTo>
                  <a:lnTo>
                    <a:pt x="111682" y="34857"/>
                  </a:lnTo>
                  <a:lnTo>
                    <a:pt x="111596" y="34880"/>
                  </a:lnTo>
                  <a:lnTo>
                    <a:pt x="111503" y="34896"/>
                  </a:lnTo>
                  <a:lnTo>
                    <a:pt x="111386" y="34506"/>
                  </a:lnTo>
                  <a:lnTo>
                    <a:pt x="110769" y="34755"/>
                  </a:lnTo>
                  <a:lnTo>
                    <a:pt x="110785" y="34599"/>
                  </a:lnTo>
                  <a:lnTo>
                    <a:pt x="110816" y="34451"/>
                  </a:lnTo>
                  <a:lnTo>
                    <a:pt x="110847" y="34326"/>
                  </a:lnTo>
                  <a:lnTo>
                    <a:pt x="110894" y="34225"/>
                  </a:lnTo>
                  <a:lnTo>
                    <a:pt x="110941" y="34131"/>
                  </a:lnTo>
                  <a:lnTo>
                    <a:pt x="110972" y="34092"/>
                  </a:lnTo>
                  <a:lnTo>
                    <a:pt x="111011" y="34061"/>
                  </a:lnTo>
                  <a:lnTo>
                    <a:pt x="111042" y="34030"/>
                  </a:lnTo>
                  <a:lnTo>
                    <a:pt x="111081" y="33999"/>
                  </a:lnTo>
                  <a:lnTo>
                    <a:pt x="111128" y="33975"/>
                  </a:lnTo>
                  <a:lnTo>
                    <a:pt x="111175" y="33960"/>
                  </a:lnTo>
                  <a:lnTo>
                    <a:pt x="111269" y="33928"/>
                  </a:lnTo>
                  <a:lnTo>
                    <a:pt x="111386" y="33921"/>
                  </a:lnTo>
                  <a:close/>
                  <a:moveTo>
                    <a:pt x="113733" y="34131"/>
                  </a:moveTo>
                  <a:lnTo>
                    <a:pt x="113718" y="34326"/>
                  </a:lnTo>
                  <a:lnTo>
                    <a:pt x="113694" y="34474"/>
                  </a:lnTo>
                  <a:lnTo>
                    <a:pt x="113679" y="34537"/>
                  </a:lnTo>
                  <a:lnTo>
                    <a:pt x="113655" y="34591"/>
                  </a:lnTo>
                  <a:lnTo>
                    <a:pt x="113640" y="34638"/>
                  </a:lnTo>
                  <a:lnTo>
                    <a:pt x="113608" y="34677"/>
                  </a:lnTo>
                  <a:lnTo>
                    <a:pt x="113577" y="34716"/>
                  </a:lnTo>
                  <a:lnTo>
                    <a:pt x="113538" y="34747"/>
                  </a:lnTo>
                  <a:lnTo>
                    <a:pt x="113491" y="34779"/>
                  </a:lnTo>
                  <a:lnTo>
                    <a:pt x="113429" y="34810"/>
                  </a:lnTo>
                  <a:lnTo>
                    <a:pt x="113289" y="34880"/>
                  </a:lnTo>
                  <a:lnTo>
                    <a:pt x="113094" y="34958"/>
                  </a:lnTo>
                  <a:lnTo>
                    <a:pt x="113733" y="34131"/>
                  </a:lnTo>
                  <a:close/>
                  <a:moveTo>
                    <a:pt x="93993" y="34529"/>
                  </a:moveTo>
                  <a:lnTo>
                    <a:pt x="94071" y="34537"/>
                  </a:lnTo>
                  <a:lnTo>
                    <a:pt x="94156" y="34552"/>
                  </a:lnTo>
                  <a:lnTo>
                    <a:pt x="94250" y="34576"/>
                  </a:lnTo>
                  <a:lnTo>
                    <a:pt x="94484" y="34638"/>
                  </a:lnTo>
                  <a:lnTo>
                    <a:pt x="94773" y="34732"/>
                  </a:lnTo>
                  <a:lnTo>
                    <a:pt x="94687" y="34810"/>
                  </a:lnTo>
                  <a:lnTo>
                    <a:pt x="94593" y="34864"/>
                  </a:lnTo>
                  <a:lnTo>
                    <a:pt x="94507" y="34911"/>
                  </a:lnTo>
                  <a:lnTo>
                    <a:pt x="94422" y="34942"/>
                  </a:lnTo>
                  <a:lnTo>
                    <a:pt x="94336" y="34958"/>
                  </a:lnTo>
                  <a:lnTo>
                    <a:pt x="94250" y="34966"/>
                  </a:lnTo>
                  <a:lnTo>
                    <a:pt x="94164" y="34966"/>
                  </a:lnTo>
                  <a:lnTo>
                    <a:pt x="94086" y="34958"/>
                  </a:lnTo>
                  <a:lnTo>
                    <a:pt x="93915" y="34935"/>
                  </a:lnTo>
                  <a:lnTo>
                    <a:pt x="93735" y="34903"/>
                  </a:lnTo>
                  <a:lnTo>
                    <a:pt x="93556" y="34880"/>
                  </a:lnTo>
                  <a:lnTo>
                    <a:pt x="93462" y="34872"/>
                  </a:lnTo>
                  <a:lnTo>
                    <a:pt x="93369" y="34872"/>
                  </a:lnTo>
                  <a:lnTo>
                    <a:pt x="93532" y="34732"/>
                  </a:lnTo>
                  <a:lnTo>
                    <a:pt x="93603" y="34677"/>
                  </a:lnTo>
                  <a:lnTo>
                    <a:pt x="93673" y="34630"/>
                  </a:lnTo>
                  <a:lnTo>
                    <a:pt x="93735" y="34591"/>
                  </a:lnTo>
                  <a:lnTo>
                    <a:pt x="93798" y="34568"/>
                  </a:lnTo>
                  <a:lnTo>
                    <a:pt x="93860" y="34545"/>
                  </a:lnTo>
                  <a:lnTo>
                    <a:pt x="93922" y="34537"/>
                  </a:lnTo>
                  <a:lnTo>
                    <a:pt x="93993" y="34529"/>
                  </a:lnTo>
                  <a:close/>
                  <a:moveTo>
                    <a:pt x="102159" y="33819"/>
                  </a:moveTo>
                  <a:lnTo>
                    <a:pt x="102268" y="33827"/>
                  </a:lnTo>
                  <a:lnTo>
                    <a:pt x="102385" y="33843"/>
                  </a:lnTo>
                  <a:lnTo>
                    <a:pt x="102502" y="33866"/>
                  </a:lnTo>
                  <a:lnTo>
                    <a:pt x="102627" y="33905"/>
                  </a:lnTo>
                  <a:lnTo>
                    <a:pt x="102533" y="34069"/>
                  </a:lnTo>
                  <a:lnTo>
                    <a:pt x="102439" y="34217"/>
                  </a:lnTo>
                  <a:lnTo>
                    <a:pt x="102346" y="34350"/>
                  </a:lnTo>
                  <a:lnTo>
                    <a:pt x="102252" y="34467"/>
                  </a:lnTo>
                  <a:lnTo>
                    <a:pt x="102159" y="34576"/>
                  </a:lnTo>
                  <a:lnTo>
                    <a:pt x="102073" y="34669"/>
                  </a:lnTo>
                  <a:lnTo>
                    <a:pt x="101979" y="34747"/>
                  </a:lnTo>
                  <a:lnTo>
                    <a:pt x="101886" y="34818"/>
                  </a:lnTo>
                  <a:lnTo>
                    <a:pt x="101792" y="34872"/>
                  </a:lnTo>
                  <a:lnTo>
                    <a:pt x="101691" y="34919"/>
                  </a:lnTo>
                  <a:lnTo>
                    <a:pt x="101589" y="34950"/>
                  </a:lnTo>
                  <a:lnTo>
                    <a:pt x="101488" y="34974"/>
                  </a:lnTo>
                  <a:lnTo>
                    <a:pt x="101379" y="34981"/>
                  </a:lnTo>
                  <a:lnTo>
                    <a:pt x="101262" y="34981"/>
                  </a:lnTo>
                  <a:lnTo>
                    <a:pt x="101145" y="34974"/>
                  </a:lnTo>
                  <a:lnTo>
                    <a:pt x="101020" y="34958"/>
                  </a:lnTo>
                  <a:lnTo>
                    <a:pt x="101121" y="34771"/>
                  </a:lnTo>
                  <a:lnTo>
                    <a:pt x="101215" y="34599"/>
                  </a:lnTo>
                  <a:lnTo>
                    <a:pt x="101309" y="34451"/>
                  </a:lnTo>
                  <a:lnTo>
                    <a:pt x="101402" y="34318"/>
                  </a:lnTo>
                  <a:lnTo>
                    <a:pt x="101488" y="34201"/>
                  </a:lnTo>
                  <a:lnTo>
                    <a:pt x="101582" y="34100"/>
                  </a:lnTo>
                  <a:lnTo>
                    <a:pt x="101675" y="34022"/>
                  </a:lnTo>
                  <a:lnTo>
                    <a:pt x="101761" y="33952"/>
                  </a:lnTo>
                  <a:lnTo>
                    <a:pt x="101862" y="33897"/>
                  </a:lnTo>
                  <a:lnTo>
                    <a:pt x="101956" y="33858"/>
                  </a:lnTo>
                  <a:lnTo>
                    <a:pt x="102057" y="33835"/>
                  </a:lnTo>
                  <a:lnTo>
                    <a:pt x="102159" y="33819"/>
                  </a:lnTo>
                  <a:close/>
                  <a:moveTo>
                    <a:pt x="86755" y="33164"/>
                  </a:moveTo>
                  <a:lnTo>
                    <a:pt x="86606" y="33289"/>
                  </a:lnTo>
                  <a:lnTo>
                    <a:pt x="86466" y="33414"/>
                  </a:lnTo>
                  <a:lnTo>
                    <a:pt x="86341" y="33554"/>
                  </a:lnTo>
                  <a:lnTo>
                    <a:pt x="86216" y="33687"/>
                  </a:lnTo>
                  <a:lnTo>
                    <a:pt x="85982" y="33960"/>
                  </a:lnTo>
                  <a:lnTo>
                    <a:pt x="85756" y="34225"/>
                  </a:lnTo>
                  <a:lnTo>
                    <a:pt x="85639" y="34357"/>
                  </a:lnTo>
                  <a:lnTo>
                    <a:pt x="85515" y="34474"/>
                  </a:lnTo>
                  <a:lnTo>
                    <a:pt x="85390" y="34591"/>
                  </a:lnTo>
                  <a:lnTo>
                    <a:pt x="85257" y="34693"/>
                  </a:lnTo>
                  <a:lnTo>
                    <a:pt x="85109" y="34786"/>
                  </a:lnTo>
                  <a:lnTo>
                    <a:pt x="84953" y="34864"/>
                  </a:lnTo>
                  <a:lnTo>
                    <a:pt x="84789" y="34935"/>
                  </a:lnTo>
                  <a:lnTo>
                    <a:pt x="84696" y="34966"/>
                  </a:lnTo>
                  <a:lnTo>
                    <a:pt x="84602" y="34989"/>
                  </a:lnTo>
                  <a:lnTo>
                    <a:pt x="84649" y="34810"/>
                  </a:lnTo>
                  <a:lnTo>
                    <a:pt x="84719" y="34638"/>
                  </a:lnTo>
                  <a:lnTo>
                    <a:pt x="84797" y="34467"/>
                  </a:lnTo>
                  <a:lnTo>
                    <a:pt x="84891" y="34303"/>
                  </a:lnTo>
                  <a:lnTo>
                    <a:pt x="85008" y="34147"/>
                  </a:lnTo>
                  <a:lnTo>
                    <a:pt x="85125" y="33991"/>
                  </a:lnTo>
                  <a:lnTo>
                    <a:pt x="85265" y="33850"/>
                  </a:lnTo>
                  <a:lnTo>
                    <a:pt x="85405" y="33718"/>
                  </a:lnTo>
                  <a:lnTo>
                    <a:pt x="85561" y="33593"/>
                  </a:lnTo>
                  <a:lnTo>
                    <a:pt x="85717" y="33484"/>
                  </a:lnTo>
                  <a:lnTo>
                    <a:pt x="85881" y="33390"/>
                  </a:lnTo>
                  <a:lnTo>
                    <a:pt x="86053" y="33312"/>
                  </a:lnTo>
                  <a:lnTo>
                    <a:pt x="86224" y="33242"/>
                  </a:lnTo>
                  <a:lnTo>
                    <a:pt x="86404" y="33195"/>
                  </a:lnTo>
                  <a:lnTo>
                    <a:pt x="86489" y="33180"/>
                  </a:lnTo>
                  <a:lnTo>
                    <a:pt x="86575" y="33172"/>
                  </a:lnTo>
                  <a:lnTo>
                    <a:pt x="86661" y="33164"/>
                  </a:lnTo>
                  <a:close/>
                  <a:moveTo>
                    <a:pt x="113172" y="34116"/>
                  </a:moveTo>
                  <a:lnTo>
                    <a:pt x="113296" y="34123"/>
                  </a:lnTo>
                  <a:lnTo>
                    <a:pt x="113226" y="34311"/>
                  </a:lnTo>
                  <a:lnTo>
                    <a:pt x="113187" y="34404"/>
                  </a:lnTo>
                  <a:lnTo>
                    <a:pt x="113140" y="34482"/>
                  </a:lnTo>
                  <a:lnTo>
                    <a:pt x="113094" y="34560"/>
                  </a:lnTo>
                  <a:lnTo>
                    <a:pt x="113047" y="34630"/>
                  </a:lnTo>
                  <a:lnTo>
                    <a:pt x="112984" y="34701"/>
                  </a:lnTo>
                  <a:lnTo>
                    <a:pt x="112922" y="34763"/>
                  </a:lnTo>
                  <a:lnTo>
                    <a:pt x="112852" y="34818"/>
                  </a:lnTo>
                  <a:lnTo>
                    <a:pt x="112782" y="34864"/>
                  </a:lnTo>
                  <a:lnTo>
                    <a:pt x="112696" y="34903"/>
                  </a:lnTo>
                  <a:lnTo>
                    <a:pt x="112610" y="34942"/>
                  </a:lnTo>
                  <a:lnTo>
                    <a:pt x="112509" y="34974"/>
                  </a:lnTo>
                  <a:lnTo>
                    <a:pt x="112399" y="35005"/>
                  </a:lnTo>
                  <a:lnTo>
                    <a:pt x="112282" y="35028"/>
                  </a:lnTo>
                  <a:lnTo>
                    <a:pt x="112158" y="35036"/>
                  </a:lnTo>
                  <a:lnTo>
                    <a:pt x="112376" y="34669"/>
                  </a:lnTo>
                  <a:lnTo>
                    <a:pt x="112477" y="34506"/>
                  </a:lnTo>
                  <a:lnTo>
                    <a:pt x="112532" y="34428"/>
                  </a:lnTo>
                  <a:lnTo>
                    <a:pt x="112594" y="34365"/>
                  </a:lnTo>
                  <a:lnTo>
                    <a:pt x="112657" y="34303"/>
                  </a:lnTo>
                  <a:lnTo>
                    <a:pt x="112727" y="34248"/>
                  </a:lnTo>
                  <a:lnTo>
                    <a:pt x="112797" y="34201"/>
                  </a:lnTo>
                  <a:lnTo>
                    <a:pt x="112883" y="34162"/>
                  </a:lnTo>
                  <a:lnTo>
                    <a:pt x="112969" y="34139"/>
                  </a:lnTo>
                  <a:lnTo>
                    <a:pt x="113070" y="34123"/>
                  </a:lnTo>
                  <a:lnTo>
                    <a:pt x="113172" y="34116"/>
                  </a:lnTo>
                  <a:close/>
                  <a:moveTo>
                    <a:pt x="103586" y="33975"/>
                  </a:moveTo>
                  <a:lnTo>
                    <a:pt x="103555" y="34069"/>
                  </a:lnTo>
                  <a:lnTo>
                    <a:pt x="103516" y="34162"/>
                  </a:lnTo>
                  <a:lnTo>
                    <a:pt x="103438" y="34342"/>
                  </a:lnTo>
                  <a:lnTo>
                    <a:pt x="103344" y="34506"/>
                  </a:lnTo>
                  <a:lnTo>
                    <a:pt x="103243" y="34654"/>
                  </a:lnTo>
                  <a:lnTo>
                    <a:pt x="103134" y="34794"/>
                  </a:lnTo>
                  <a:lnTo>
                    <a:pt x="103017" y="34919"/>
                  </a:lnTo>
                  <a:lnTo>
                    <a:pt x="102892" y="35036"/>
                  </a:lnTo>
                  <a:lnTo>
                    <a:pt x="102759" y="35153"/>
                  </a:lnTo>
                  <a:lnTo>
                    <a:pt x="102736" y="35169"/>
                  </a:lnTo>
                  <a:lnTo>
                    <a:pt x="102705" y="35184"/>
                  </a:lnTo>
                  <a:lnTo>
                    <a:pt x="102642" y="35208"/>
                  </a:lnTo>
                  <a:lnTo>
                    <a:pt x="102564" y="35215"/>
                  </a:lnTo>
                  <a:lnTo>
                    <a:pt x="102486" y="35223"/>
                  </a:lnTo>
                  <a:lnTo>
                    <a:pt x="102315" y="35215"/>
                  </a:lnTo>
                  <a:lnTo>
                    <a:pt x="102143" y="35215"/>
                  </a:lnTo>
                  <a:lnTo>
                    <a:pt x="102081" y="35028"/>
                  </a:lnTo>
                  <a:lnTo>
                    <a:pt x="102221" y="34857"/>
                  </a:lnTo>
                  <a:lnTo>
                    <a:pt x="102361" y="34669"/>
                  </a:lnTo>
                  <a:lnTo>
                    <a:pt x="102502" y="34498"/>
                  </a:lnTo>
                  <a:lnTo>
                    <a:pt x="102580" y="34412"/>
                  </a:lnTo>
                  <a:lnTo>
                    <a:pt x="102658" y="34334"/>
                  </a:lnTo>
                  <a:lnTo>
                    <a:pt x="102744" y="34256"/>
                  </a:lnTo>
                  <a:lnTo>
                    <a:pt x="102837" y="34186"/>
                  </a:lnTo>
                  <a:lnTo>
                    <a:pt x="102939" y="34131"/>
                  </a:lnTo>
                  <a:lnTo>
                    <a:pt x="103048" y="34077"/>
                  </a:lnTo>
                  <a:lnTo>
                    <a:pt x="103165" y="34030"/>
                  </a:lnTo>
                  <a:lnTo>
                    <a:pt x="103290" y="33999"/>
                  </a:lnTo>
                  <a:lnTo>
                    <a:pt x="103430" y="33983"/>
                  </a:lnTo>
                  <a:lnTo>
                    <a:pt x="103586" y="33975"/>
                  </a:lnTo>
                  <a:close/>
                  <a:moveTo>
                    <a:pt x="114802" y="34279"/>
                  </a:moveTo>
                  <a:lnTo>
                    <a:pt x="114638" y="34584"/>
                  </a:lnTo>
                  <a:lnTo>
                    <a:pt x="114498" y="34825"/>
                  </a:lnTo>
                  <a:lnTo>
                    <a:pt x="114427" y="34919"/>
                  </a:lnTo>
                  <a:lnTo>
                    <a:pt x="114365" y="34997"/>
                  </a:lnTo>
                  <a:lnTo>
                    <a:pt x="114303" y="35067"/>
                  </a:lnTo>
                  <a:lnTo>
                    <a:pt x="114248" y="35122"/>
                  </a:lnTo>
                  <a:lnTo>
                    <a:pt x="114186" y="35169"/>
                  </a:lnTo>
                  <a:lnTo>
                    <a:pt x="114123" y="35200"/>
                  </a:lnTo>
                  <a:lnTo>
                    <a:pt x="114053" y="35223"/>
                  </a:lnTo>
                  <a:lnTo>
                    <a:pt x="113991" y="35239"/>
                  </a:lnTo>
                  <a:lnTo>
                    <a:pt x="113913" y="35247"/>
                  </a:lnTo>
                  <a:lnTo>
                    <a:pt x="113835" y="35247"/>
                  </a:lnTo>
                  <a:lnTo>
                    <a:pt x="113749" y="35239"/>
                  </a:lnTo>
                  <a:lnTo>
                    <a:pt x="113655" y="35223"/>
                  </a:lnTo>
                  <a:lnTo>
                    <a:pt x="113757" y="34966"/>
                  </a:lnTo>
                  <a:lnTo>
                    <a:pt x="113803" y="34857"/>
                  </a:lnTo>
                  <a:lnTo>
                    <a:pt x="113850" y="34755"/>
                  </a:lnTo>
                  <a:lnTo>
                    <a:pt x="113897" y="34669"/>
                  </a:lnTo>
                  <a:lnTo>
                    <a:pt x="113952" y="34591"/>
                  </a:lnTo>
                  <a:lnTo>
                    <a:pt x="114006" y="34529"/>
                  </a:lnTo>
                  <a:lnTo>
                    <a:pt x="114061" y="34474"/>
                  </a:lnTo>
                  <a:lnTo>
                    <a:pt x="114131" y="34428"/>
                  </a:lnTo>
                  <a:lnTo>
                    <a:pt x="114201" y="34389"/>
                  </a:lnTo>
                  <a:lnTo>
                    <a:pt x="114279" y="34357"/>
                  </a:lnTo>
                  <a:lnTo>
                    <a:pt x="114365" y="34326"/>
                  </a:lnTo>
                  <a:lnTo>
                    <a:pt x="114459" y="34311"/>
                  </a:lnTo>
                  <a:lnTo>
                    <a:pt x="114560" y="34295"/>
                  </a:lnTo>
                  <a:lnTo>
                    <a:pt x="114677" y="34287"/>
                  </a:lnTo>
                  <a:lnTo>
                    <a:pt x="114802" y="34279"/>
                  </a:lnTo>
                  <a:close/>
                  <a:moveTo>
                    <a:pt x="95545" y="34794"/>
                  </a:moveTo>
                  <a:lnTo>
                    <a:pt x="95615" y="34802"/>
                  </a:lnTo>
                  <a:lnTo>
                    <a:pt x="95693" y="34818"/>
                  </a:lnTo>
                  <a:lnTo>
                    <a:pt x="95779" y="34833"/>
                  </a:lnTo>
                  <a:lnTo>
                    <a:pt x="96005" y="34896"/>
                  </a:lnTo>
                  <a:lnTo>
                    <a:pt x="96301" y="34989"/>
                  </a:lnTo>
                  <a:lnTo>
                    <a:pt x="96106" y="35098"/>
                  </a:lnTo>
                  <a:lnTo>
                    <a:pt x="95950" y="35184"/>
                  </a:lnTo>
                  <a:lnTo>
                    <a:pt x="95888" y="35215"/>
                  </a:lnTo>
                  <a:lnTo>
                    <a:pt x="95825" y="35239"/>
                  </a:lnTo>
                  <a:lnTo>
                    <a:pt x="95771" y="35254"/>
                  </a:lnTo>
                  <a:lnTo>
                    <a:pt x="95708" y="35262"/>
                  </a:lnTo>
                  <a:lnTo>
                    <a:pt x="95654" y="35262"/>
                  </a:lnTo>
                  <a:lnTo>
                    <a:pt x="95592" y="35254"/>
                  </a:lnTo>
                  <a:lnTo>
                    <a:pt x="95529" y="35247"/>
                  </a:lnTo>
                  <a:lnTo>
                    <a:pt x="95459" y="35223"/>
                  </a:lnTo>
                  <a:lnTo>
                    <a:pt x="95287" y="35176"/>
                  </a:lnTo>
                  <a:lnTo>
                    <a:pt x="95077" y="35098"/>
                  </a:lnTo>
                  <a:lnTo>
                    <a:pt x="95186" y="34974"/>
                  </a:lnTo>
                  <a:lnTo>
                    <a:pt x="95241" y="34919"/>
                  </a:lnTo>
                  <a:lnTo>
                    <a:pt x="95287" y="34880"/>
                  </a:lnTo>
                  <a:lnTo>
                    <a:pt x="95334" y="34849"/>
                  </a:lnTo>
                  <a:lnTo>
                    <a:pt x="95381" y="34825"/>
                  </a:lnTo>
                  <a:lnTo>
                    <a:pt x="95428" y="34810"/>
                  </a:lnTo>
                  <a:lnTo>
                    <a:pt x="95482" y="34794"/>
                  </a:lnTo>
                  <a:close/>
                  <a:moveTo>
                    <a:pt x="104202" y="34217"/>
                  </a:moveTo>
                  <a:lnTo>
                    <a:pt x="104319" y="34225"/>
                  </a:lnTo>
                  <a:lnTo>
                    <a:pt x="104444" y="34256"/>
                  </a:lnTo>
                  <a:lnTo>
                    <a:pt x="104584" y="34295"/>
                  </a:lnTo>
                  <a:lnTo>
                    <a:pt x="104733" y="34342"/>
                  </a:lnTo>
                  <a:lnTo>
                    <a:pt x="104506" y="34646"/>
                  </a:lnTo>
                  <a:lnTo>
                    <a:pt x="104405" y="34779"/>
                  </a:lnTo>
                  <a:lnTo>
                    <a:pt x="104304" y="34888"/>
                  </a:lnTo>
                  <a:lnTo>
                    <a:pt x="104210" y="34989"/>
                  </a:lnTo>
                  <a:lnTo>
                    <a:pt x="104124" y="35067"/>
                  </a:lnTo>
                  <a:lnTo>
                    <a:pt x="104038" y="35145"/>
                  </a:lnTo>
                  <a:lnTo>
                    <a:pt x="103953" y="35200"/>
                  </a:lnTo>
                  <a:lnTo>
                    <a:pt x="103867" y="35247"/>
                  </a:lnTo>
                  <a:lnTo>
                    <a:pt x="103781" y="35286"/>
                  </a:lnTo>
                  <a:lnTo>
                    <a:pt x="103695" y="35317"/>
                  </a:lnTo>
                  <a:lnTo>
                    <a:pt x="103609" y="35332"/>
                  </a:lnTo>
                  <a:lnTo>
                    <a:pt x="103516" y="35340"/>
                  </a:lnTo>
                  <a:lnTo>
                    <a:pt x="103422" y="35340"/>
                  </a:lnTo>
                  <a:lnTo>
                    <a:pt x="103313" y="35332"/>
                  </a:lnTo>
                  <a:lnTo>
                    <a:pt x="103204" y="35317"/>
                  </a:lnTo>
                  <a:lnTo>
                    <a:pt x="103274" y="35130"/>
                  </a:lnTo>
                  <a:lnTo>
                    <a:pt x="103344" y="34958"/>
                  </a:lnTo>
                  <a:lnTo>
                    <a:pt x="103422" y="34802"/>
                  </a:lnTo>
                  <a:lnTo>
                    <a:pt x="103492" y="34669"/>
                  </a:lnTo>
                  <a:lnTo>
                    <a:pt x="103563" y="34560"/>
                  </a:lnTo>
                  <a:lnTo>
                    <a:pt x="103641" y="34459"/>
                  </a:lnTo>
                  <a:lnTo>
                    <a:pt x="103719" y="34381"/>
                  </a:lnTo>
                  <a:lnTo>
                    <a:pt x="103804" y="34318"/>
                  </a:lnTo>
                  <a:lnTo>
                    <a:pt x="103898" y="34264"/>
                  </a:lnTo>
                  <a:lnTo>
                    <a:pt x="103992" y="34233"/>
                  </a:lnTo>
                  <a:lnTo>
                    <a:pt x="104093" y="34217"/>
                  </a:lnTo>
                  <a:close/>
                  <a:moveTo>
                    <a:pt x="87519" y="33156"/>
                  </a:moveTo>
                  <a:lnTo>
                    <a:pt x="87332" y="33453"/>
                  </a:lnTo>
                  <a:lnTo>
                    <a:pt x="87137" y="33741"/>
                  </a:lnTo>
                  <a:lnTo>
                    <a:pt x="86926" y="34014"/>
                  </a:lnTo>
                  <a:lnTo>
                    <a:pt x="86716" y="34287"/>
                  </a:lnTo>
                  <a:lnTo>
                    <a:pt x="86497" y="34552"/>
                  </a:lnTo>
                  <a:lnTo>
                    <a:pt x="86263" y="34810"/>
                  </a:lnTo>
                  <a:lnTo>
                    <a:pt x="86021" y="35052"/>
                  </a:lnTo>
                  <a:lnTo>
                    <a:pt x="85780" y="35293"/>
                  </a:lnTo>
                  <a:lnTo>
                    <a:pt x="85749" y="35317"/>
                  </a:lnTo>
                  <a:lnTo>
                    <a:pt x="85710" y="35325"/>
                  </a:lnTo>
                  <a:lnTo>
                    <a:pt x="85663" y="35332"/>
                  </a:lnTo>
                  <a:lnTo>
                    <a:pt x="85608" y="35340"/>
                  </a:lnTo>
                  <a:lnTo>
                    <a:pt x="85460" y="35340"/>
                  </a:lnTo>
                  <a:lnTo>
                    <a:pt x="85273" y="35356"/>
                  </a:lnTo>
                  <a:lnTo>
                    <a:pt x="85382" y="35169"/>
                  </a:lnTo>
                  <a:lnTo>
                    <a:pt x="85499" y="34981"/>
                  </a:lnTo>
                  <a:lnTo>
                    <a:pt x="85616" y="34810"/>
                  </a:lnTo>
                  <a:lnTo>
                    <a:pt x="85741" y="34638"/>
                  </a:lnTo>
                  <a:lnTo>
                    <a:pt x="85865" y="34482"/>
                  </a:lnTo>
                  <a:lnTo>
                    <a:pt x="85990" y="34326"/>
                  </a:lnTo>
                  <a:lnTo>
                    <a:pt x="86115" y="34178"/>
                  </a:lnTo>
                  <a:lnTo>
                    <a:pt x="86255" y="34038"/>
                  </a:lnTo>
                  <a:lnTo>
                    <a:pt x="86388" y="33905"/>
                  </a:lnTo>
                  <a:lnTo>
                    <a:pt x="86536" y="33780"/>
                  </a:lnTo>
                  <a:lnTo>
                    <a:pt x="86684" y="33655"/>
                  </a:lnTo>
                  <a:lnTo>
                    <a:pt x="86840" y="33546"/>
                  </a:lnTo>
                  <a:lnTo>
                    <a:pt x="86996" y="33437"/>
                  </a:lnTo>
                  <a:lnTo>
                    <a:pt x="87160" y="33336"/>
                  </a:lnTo>
                  <a:lnTo>
                    <a:pt x="87340" y="33242"/>
                  </a:lnTo>
                  <a:lnTo>
                    <a:pt x="87519" y="33156"/>
                  </a:lnTo>
                  <a:close/>
                  <a:moveTo>
                    <a:pt x="115527" y="34373"/>
                  </a:moveTo>
                  <a:lnTo>
                    <a:pt x="115504" y="34513"/>
                  </a:lnTo>
                  <a:lnTo>
                    <a:pt x="115480" y="34638"/>
                  </a:lnTo>
                  <a:lnTo>
                    <a:pt x="115449" y="34755"/>
                  </a:lnTo>
                  <a:lnTo>
                    <a:pt x="115418" y="34857"/>
                  </a:lnTo>
                  <a:lnTo>
                    <a:pt x="115371" y="34958"/>
                  </a:lnTo>
                  <a:lnTo>
                    <a:pt x="115324" y="35044"/>
                  </a:lnTo>
                  <a:lnTo>
                    <a:pt x="115270" y="35130"/>
                  </a:lnTo>
                  <a:lnTo>
                    <a:pt x="115207" y="35200"/>
                  </a:lnTo>
                  <a:lnTo>
                    <a:pt x="115137" y="35262"/>
                  </a:lnTo>
                  <a:lnTo>
                    <a:pt x="115067" y="35317"/>
                  </a:lnTo>
                  <a:lnTo>
                    <a:pt x="114981" y="35356"/>
                  </a:lnTo>
                  <a:lnTo>
                    <a:pt x="114895" y="35395"/>
                  </a:lnTo>
                  <a:lnTo>
                    <a:pt x="114802" y="35418"/>
                  </a:lnTo>
                  <a:lnTo>
                    <a:pt x="114700" y="35434"/>
                  </a:lnTo>
                  <a:lnTo>
                    <a:pt x="114591" y="35441"/>
                  </a:lnTo>
                  <a:lnTo>
                    <a:pt x="114474" y="35434"/>
                  </a:lnTo>
                  <a:lnTo>
                    <a:pt x="114544" y="35223"/>
                  </a:lnTo>
                  <a:lnTo>
                    <a:pt x="114583" y="35122"/>
                  </a:lnTo>
                  <a:lnTo>
                    <a:pt x="114622" y="35028"/>
                  </a:lnTo>
                  <a:lnTo>
                    <a:pt x="114669" y="34942"/>
                  </a:lnTo>
                  <a:lnTo>
                    <a:pt x="114724" y="34864"/>
                  </a:lnTo>
                  <a:lnTo>
                    <a:pt x="114778" y="34786"/>
                  </a:lnTo>
                  <a:lnTo>
                    <a:pt x="114833" y="34716"/>
                  </a:lnTo>
                  <a:lnTo>
                    <a:pt x="114903" y="34646"/>
                  </a:lnTo>
                  <a:lnTo>
                    <a:pt x="114966" y="34591"/>
                  </a:lnTo>
                  <a:lnTo>
                    <a:pt x="115044" y="34537"/>
                  </a:lnTo>
                  <a:lnTo>
                    <a:pt x="115129" y="34490"/>
                  </a:lnTo>
                  <a:lnTo>
                    <a:pt x="115215" y="34451"/>
                  </a:lnTo>
                  <a:lnTo>
                    <a:pt x="115309" y="34420"/>
                  </a:lnTo>
                  <a:lnTo>
                    <a:pt x="115410" y="34396"/>
                  </a:lnTo>
                  <a:lnTo>
                    <a:pt x="115527" y="34373"/>
                  </a:lnTo>
                  <a:close/>
                  <a:moveTo>
                    <a:pt x="97370" y="35005"/>
                  </a:moveTo>
                  <a:lnTo>
                    <a:pt x="97245" y="35200"/>
                  </a:lnTo>
                  <a:lnTo>
                    <a:pt x="97144" y="35340"/>
                  </a:lnTo>
                  <a:lnTo>
                    <a:pt x="97097" y="35387"/>
                  </a:lnTo>
                  <a:lnTo>
                    <a:pt x="97050" y="35426"/>
                  </a:lnTo>
                  <a:lnTo>
                    <a:pt x="97003" y="35457"/>
                  </a:lnTo>
                  <a:lnTo>
                    <a:pt x="96956" y="35473"/>
                  </a:lnTo>
                  <a:lnTo>
                    <a:pt x="96902" y="35473"/>
                  </a:lnTo>
                  <a:lnTo>
                    <a:pt x="96847" y="35465"/>
                  </a:lnTo>
                  <a:lnTo>
                    <a:pt x="96785" y="35449"/>
                  </a:lnTo>
                  <a:lnTo>
                    <a:pt x="96715" y="35426"/>
                  </a:lnTo>
                  <a:lnTo>
                    <a:pt x="96543" y="35340"/>
                  </a:lnTo>
                  <a:lnTo>
                    <a:pt x="96325" y="35215"/>
                  </a:lnTo>
                  <a:lnTo>
                    <a:pt x="97370" y="35005"/>
                  </a:lnTo>
                  <a:close/>
                  <a:moveTo>
                    <a:pt x="105536" y="34381"/>
                  </a:moveTo>
                  <a:lnTo>
                    <a:pt x="105520" y="34529"/>
                  </a:lnTo>
                  <a:lnTo>
                    <a:pt x="105489" y="34669"/>
                  </a:lnTo>
                  <a:lnTo>
                    <a:pt x="105458" y="34794"/>
                  </a:lnTo>
                  <a:lnTo>
                    <a:pt x="105411" y="34911"/>
                  </a:lnTo>
                  <a:lnTo>
                    <a:pt x="105357" y="35020"/>
                  </a:lnTo>
                  <a:lnTo>
                    <a:pt x="105294" y="35114"/>
                  </a:lnTo>
                  <a:lnTo>
                    <a:pt x="105224" y="35200"/>
                  </a:lnTo>
                  <a:lnTo>
                    <a:pt x="105138" y="35270"/>
                  </a:lnTo>
                  <a:lnTo>
                    <a:pt x="105045" y="35332"/>
                  </a:lnTo>
                  <a:lnTo>
                    <a:pt x="104943" y="35387"/>
                  </a:lnTo>
                  <a:lnTo>
                    <a:pt x="104834" y="35426"/>
                  </a:lnTo>
                  <a:lnTo>
                    <a:pt x="104717" y="35457"/>
                  </a:lnTo>
                  <a:lnTo>
                    <a:pt x="104584" y="35473"/>
                  </a:lnTo>
                  <a:lnTo>
                    <a:pt x="104444" y="35480"/>
                  </a:lnTo>
                  <a:lnTo>
                    <a:pt x="104288" y="35480"/>
                  </a:lnTo>
                  <a:lnTo>
                    <a:pt x="104124" y="35473"/>
                  </a:lnTo>
                  <a:lnTo>
                    <a:pt x="104280" y="35278"/>
                  </a:lnTo>
                  <a:lnTo>
                    <a:pt x="104428" y="35083"/>
                  </a:lnTo>
                  <a:lnTo>
                    <a:pt x="104569" y="34896"/>
                  </a:lnTo>
                  <a:lnTo>
                    <a:pt x="104647" y="34810"/>
                  </a:lnTo>
                  <a:lnTo>
                    <a:pt x="104717" y="34732"/>
                  </a:lnTo>
                  <a:lnTo>
                    <a:pt x="104795" y="34654"/>
                  </a:lnTo>
                  <a:lnTo>
                    <a:pt x="104881" y="34584"/>
                  </a:lnTo>
                  <a:lnTo>
                    <a:pt x="104974" y="34529"/>
                  </a:lnTo>
                  <a:lnTo>
                    <a:pt x="105068" y="34474"/>
                  </a:lnTo>
                  <a:lnTo>
                    <a:pt x="105169" y="34435"/>
                  </a:lnTo>
                  <a:lnTo>
                    <a:pt x="105286" y="34404"/>
                  </a:lnTo>
                  <a:lnTo>
                    <a:pt x="105403" y="34389"/>
                  </a:lnTo>
                  <a:lnTo>
                    <a:pt x="105536" y="34381"/>
                  </a:lnTo>
                  <a:close/>
                  <a:moveTo>
                    <a:pt x="125737" y="33570"/>
                  </a:moveTo>
                  <a:lnTo>
                    <a:pt x="126142" y="34716"/>
                  </a:lnTo>
                  <a:lnTo>
                    <a:pt x="123771" y="35597"/>
                  </a:lnTo>
                  <a:lnTo>
                    <a:pt x="123561" y="33570"/>
                  </a:lnTo>
                  <a:close/>
                  <a:moveTo>
                    <a:pt x="115823" y="34841"/>
                  </a:moveTo>
                  <a:lnTo>
                    <a:pt x="115901" y="35075"/>
                  </a:lnTo>
                  <a:lnTo>
                    <a:pt x="115933" y="35176"/>
                  </a:lnTo>
                  <a:lnTo>
                    <a:pt x="115948" y="35262"/>
                  </a:lnTo>
                  <a:lnTo>
                    <a:pt x="115964" y="35332"/>
                  </a:lnTo>
                  <a:lnTo>
                    <a:pt x="115964" y="35395"/>
                  </a:lnTo>
                  <a:lnTo>
                    <a:pt x="115948" y="35449"/>
                  </a:lnTo>
                  <a:lnTo>
                    <a:pt x="115933" y="35496"/>
                  </a:lnTo>
                  <a:lnTo>
                    <a:pt x="115901" y="35527"/>
                  </a:lnTo>
                  <a:lnTo>
                    <a:pt x="115855" y="35558"/>
                  </a:lnTo>
                  <a:lnTo>
                    <a:pt x="115800" y="35574"/>
                  </a:lnTo>
                  <a:lnTo>
                    <a:pt x="115730" y="35590"/>
                  </a:lnTo>
                  <a:lnTo>
                    <a:pt x="115644" y="35597"/>
                  </a:lnTo>
                  <a:lnTo>
                    <a:pt x="115550" y="35605"/>
                  </a:lnTo>
                  <a:lnTo>
                    <a:pt x="115309" y="35605"/>
                  </a:lnTo>
                  <a:lnTo>
                    <a:pt x="115823" y="34841"/>
                  </a:lnTo>
                  <a:close/>
                  <a:moveTo>
                    <a:pt x="88549" y="33016"/>
                  </a:moveTo>
                  <a:lnTo>
                    <a:pt x="88432" y="33242"/>
                  </a:lnTo>
                  <a:lnTo>
                    <a:pt x="88299" y="33476"/>
                  </a:lnTo>
                  <a:lnTo>
                    <a:pt x="88159" y="33702"/>
                  </a:lnTo>
                  <a:lnTo>
                    <a:pt x="88010" y="33921"/>
                  </a:lnTo>
                  <a:lnTo>
                    <a:pt x="87854" y="34139"/>
                  </a:lnTo>
                  <a:lnTo>
                    <a:pt x="87691" y="34342"/>
                  </a:lnTo>
                  <a:lnTo>
                    <a:pt x="87519" y="34545"/>
                  </a:lnTo>
                  <a:lnTo>
                    <a:pt x="87347" y="34732"/>
                  </a:lnTo>
                  <a:lnTo>
                    <a:pt x="87176" y="34911"/>
                  </a:lnTo>
                  <a:lnTo>
                    <a:pt x="87004" y="35067"/>
                  </a:lnTo>
                  <a:lnTo>
                    <a:pt x="86840" y="35208"/>
                  </a:lnTo>
                  <a:lnTo>
                    <a:pt x="86677" y="35332"/>
                  </a:lnTo>
                  <a:lnTo>
                    <a:pt x="86521" y="35441"/>
                  </a:lnTo>
                  <a:lnTo>
                    <a:pt x="86372" y="35519"/>
                  </a:lnTo>
                  <a:lnTo>
                    <a:pt x="86302" y="35551"/>
                  </a:lnTo>
                  <a:lnTo>
                    <a:pt x="86232" y="35582"/>
                  </a:lnTo>
                  <a:lnTo>
                    <a:pt x="86170" y="35597"/>
                  </a:lnTo>
                  <a:lnTo>
                    <a:pt x="86107" y="35613"/>
                  </a:lnTo>
                  <a:lnTo>
                    <a:pt x="86365" y="35223"/>
                  </a:lnTo>
                  <a:lnTo>
                    <a:pt x="86630" y="34841"/>
                  </a:lnTo>
                  <a:lnTo>
                    <a:pt x="86762" y="34662"/>
                  </a:lnTo>
                  <a:lnTo>
                    <a:pt x="86903" y="34482"/>
                  </a:lnTo>
                  <a:lnTo>
                    <a:pt x="87043" y="34303"/>
                  </a:lnTo>
                  <a:lnTo>
                    <a:pt x="87184" y="34139"/>
                  </a:lnTo>
                  <a:lnTo>
                    <a:pt x="87332" y="33975"/>
                  </a:lnTo>
                  <a:lnTo>
                    <a:pt x="87488" y="33811"/>
                  </a:lnTo>
                  <a:lnTo>
                    <a:pt x="87644" y="33663"/>
                  </a:lnTo>
                  <a:lnTo>
                    <a:pt x="87808" y="33515"/>
                  </a:lnTo>
                  <a:lnTo>
                    <a:pt x="87979" y="33382"/>
                  </a:lnTo>
                  <a:lnTo>
                    <a:pt x="88166" y="33250"/>
                  </a:lnTo>
                  <a:lnTo>
                    <a:pt x="88354" y="33133"/>
                  </a:lnTo>
                  <a:lnTo>
                    <a:pt x="88549" y="33016"/>
                  </a:lnTo>
                  <a:close/>
                  <a:moveTo>
                    <a:pt x="139916" y="32914"/>
                  </a:moveTo>
                  <a:lnTo>
                    <a:pt x="139947" y="33102"/>
                  </a:lnTo>
                  <a:lnTo>
                    <a:pt x="139971" y="33281"/>
                  </a:lnTo>
                  <a:lnTo>
                    <a:pt x="140010" y="33453"/>
                  </a:lnTo>
                  <a:lnTo>
                    <a:pt x="140033" y="33531"/>
                  </a:lnTo>
                  <a:lnTo>
                    <a:pt x="140057" y="33601"/>
                  </a:lnTo>
                  <a:lnTo>
                    <a:pt x="140228" y="33960"/>
                  </a:lnTo>
                  <a:lnTo>
                    <a:pt x="140400" y="34311"/>
                  </a:lnTo>
                  <a:lnTo>
                    <a:pt x="140493" y="34482"/>
                  </a:lnTo>
                  <a:lnTo>
                    <a:pt x="140587" y="34654"/>
                  </a:lnTo>
                  <a:lnTo>
                    <a:pt x="140688" y="34825"/>
                  </a:lnTo>
                  <a:lnTo>
                    <a:pt x="140790" y="34989"/>
                  </a:lnTo>
                  <a:lnTo>
                    <a:pt x="140852" y="35083"/>
                  </a:lnTo>
                  <a:lnTo>
                    <a:pt x="140899" y="35169"/>
                  </a:lnTo>
                  <a:lnTo>
                    <a:pt x="140922" y="35254"/>
                  </a:lnTo>
                  <a:lnTo>
                    <a:pt x="140930" y="35293"/>
                  </a:lnTo>
                  <a:lnTo>
                    <a:pt x="140930" y="35332"/>
                  </a:lnTo>
                  <a:lnTo>
                    <a:pt x="140922" y="35364"/>
                  </a:lnTo>
                  <a:lnTo>
                    <a:pt x="140915" y="35402"/>
                  </a:lnTo>
                  <a:lnTo>
                    <a:pt x="140899" y="35441"/>
                  </a:lnTo>
                  <a:lnTo>
                    <a:pt x="140876" y="35473"/>
                  </a:lnTo>
                  <a:lnTo>
                    <a:pt x="140844" y="35512"/>
                  </a:lnTo>
                  <a:lnTo>
                    <a:pt x="140813" y="35543"/>
                  </a:lnTo>
                  <a:lnTo>
                    <a:pt x="140720" y="35613"/>
                  </a:lnTo>
                  <a:lnTo>
                    <a:pt x="140642" y="35566"/>
                  </a:lnTo>
                  <a:lnTo>
                    <a:pt x="140564" y="35504"/>
                  </a:lnTo>
                  <a:lnTo>
                    <a:pt x="140493" y="35449"/>
                  </a:lnTo>
                  <a:lnTo>
                    <a:pt x="140431" y="35387"/>
                  </a:lnTo>
                  <a:lnTo>
                    <a:pt x="140314" y="35254"/>
                  </a:lnTo>
                  <a:lnTo>
                    <a:pt x="140213" y="35122"/>
                  </a:lnTo>
                  <a:lnTo>
                    <a:pt x="140127" y="34974"/>
                  </a:lnTo>
                  <a:lnTo>
                    <a:pt x="140049" y="34818"/>
                  </a:lnTo>
                  <a:lnTo>
                    <a:pt x="139971" y="34662"/>
                  </a:lnTo>
                  <a:lnTo>
                    <a:pt x="139908" y="34498"/>
                  </a:lnTo>
                  <a:lnTo>
                    <a:pt x="139791" y="34155"/>
                  </a:lnTo>
                  <a:lnTo>
                    <a:pt x="139674" y="33804"/>
                  </a:lnTo>
                  <a:lnTo>
                    <a:pt x="139612" y="33624"/>
                  </a:lnTo>
                  <a:lnTo>
                    <a:pt x="139550" y="33453"/>
                  </a:lnTo>
                  <a:lnTo>
                    <a:pt x="139472" y="33273"/>
                  </a:lnTo>
                  <a:lnTo>
                    <a:pt x="139386" y="33102"/>
                  </a:lnTo>
                  <a:lnTo>
                    <a:pt x="139316" y="33226"/>
                  </a:lnTo>
                  <a:lnTo>
                    <a:pt x="139245" y="33336"/>
                  </a:lnTo>
                  <a:lnTo>
                    <a:pt x="139167" y="33429"/>
                  </a:lnTo>
                  <a:lnTo>
                    <a:pt x="139082" y="33523"/>
                  </a:lnTo>
                  <a:lnTo>
                    <a:pt x="138996" y="33601"/>
                  </a:lnTo>
                  <a:lnTo>
                    <a:pt x="138902" y="33671"/>
                  </a:lnTo>
                  <a:lnTo>
                    <a:pt x="138816" y="33733"/>
                  </a:lnTo>
                  <a:lnTo>
                    <a:pt x="138723" y="33788"/>
                  </a:lnTo>
                  <a:lnTo>
                    <a:pt x="138621" y="33835"/>
                  </a:lnTo>
                  <a:lnTo>
                    <a:pt x="138528" y="33882"/>
                  </a:lnTo>
                  <a:lnTo>
                    <a:pt x="138325" y="33960"/>
                  </a:lnTo>
                  <a:lnTo>
                    <a:pt x="138122" y="34030"/>
                  </a:lnTo>
                  <a:lnTo>
                    <a:pt x="137920" y="34092"/>
                  </a:lnTo>
                  <a:lnTo>
                    <a:pt x="137350" y="34279"/>
                  </a:lnTo>
                  <a:lnTo>
                    <a:pt x="136757" y="34459"/>
                  </a:lnTo>
                  <a:lnTo>
                    <a:pt x="135478" y="34849"/>
                  </a:lnTo>
                  <a:lnTo>
                    <a:pt x="135548" y="34716"/>
                  </a:lnTo>
                  <a:lnTo>
                    <a:pt x="135626" y="34591"/>
                  </a:lnTo>
                  <a:lnTo>
                    <a:pt x="135704" y="34474"/>
                  </a:lnTo>
                  <a:lnTo>
                    <a:pt x="135782" y="34365"/>
                  </a:lnTo>
                  <a:lnTo>
                    <a:pt x="135868" y="34272"/>
                  </a:lnTo>
                  <a:lnTo>
                    <a:pt x="135946" y="34178"/>
                  </a:lnTo>
                  <a:lnTo>
                    <a:pt x="136040" y="34100"/>
                  </a:lnTo>
                  <a:lnTo>
                    <a:pt x="136126" y="34022"/>
                  </a:lnTo>
                  <a:lnTo>
                    <a:pt x="136219" y="33952"/>
                  </a:lnTo>
                  <a:lnTo>
                    <a:pt x="136313" y="33889"/>
                  </a:lnTo>
                  <a:lnTo>
                    <a:pt x="136414" y="33835"/>
                  </a:lnTo>
                  <a:lnTo>
                    <a:pt x="136516" y="33780"/>
                  </a:lnTo>
                  <a:lnTo>
                    <a:pt x="136617" y="33733"/>
                  </a:lnTo>
                  <a:lnTo>
                    <a:pt x="136726" y="33694"/>
                  </a:lnTo>
                  <a:lnTo>
                    <a:pt x="136945" y="33616"/>
                  </a:lnTo>
                  <a:lnTo>
                    <a:pt x="137670" y="33406"/>
                  </a:lnTo>
                  <a:lnTo>
                    <a:pt x="138029" y="33297"/>
                  </a:lnTo>
                  <a:lnTo>
                    <a:pt x="138395" y="33203"/>
                  </a:lnTo>
                  <a:lnTo>
                    <a:pt x="138762" y="33109"/>
                  </a:lnTo>
                  <a:lnTo>
                    <a:pt x="139144" y="33031"/>
                  </a:lnTo>
                  <a:lnTo>
                    <a:pt x="139526" y="32961"/>
                  </a:lnTo>
                  <a:lnTo>
                    <a:pt x="139721" y="32938"/>
                  </a:lnTo>
                  <a:lnTo>
                    <a:pt x="139916" y="32914"/>
                  </a:lnTo>
                  <a:close/>
                  <a:moveTo>
                    <a:pt x="97939" y="35192"/>
                  </a:moveTo>
                  <a:lnTo>
                    <a:pt x="97994" y="35200"/>
                  </a:lnTo>
                  <a:lnTo>
                    <a:pt x="98056" y="35215"/>
                  </a:lnTo>
                  <a:lnTo>
                    <a:pt x="98126" y="35239"/>
                  </a:lnTo>
                  <a:lnTo>
                    <a:pt x="98290" y="35309"/>
                  </a:lnTo>
                  <a:lnTo>
                    <a:pt x="98501" y="35410"/>
                  </a:lnTo>
                  <a:lnTo>
                    <a:pt x="98438" y="35473"/>
                  </a:lnTo>
                  <a:lnTo>
                    <a:pt x="98376" y="35527"/>
                  </a:lnTo>
                  <a:lnTo>
                    <a:pt x="98314" y="35566"/>
                  </a:lnTo>
                  <a:lnTo>
                    <a:pt x="98259" y="35605"/>
                  </a:lnTo>
                  <a:lnTo>
                    <a:pt x="98197" y="35636"/>
                  </a:lnTo>
                  <a:lnTo>
                    <a:pt x="98134" y="35652"/>
                  </a:lnTo>
                  <a:lnTo>
                    <a:pt x="98080" y="35668"/>
                  </a:lnTo>
                  <a:lnTo>
                    <a:pt x="98017" y="35675"/>
                  </a:lnTo>
                  <a:lnTo>
                    <a:pt x="97900" y="35675"/>
                  </a:lnTo>
                  <a:lnTo>
                    <a:pt x="97838" y="35660"/>
                  </a:lnTo>
                  <a:lnTo>
                    <a:pt x="97775" y="35652"/>
                  </a:lnTo>
                  <a:lnTo>
                    <a:pt x="97658" y="35605"/>
                  </a:lnTo>
                  <a:lnTo>
                    <a:pt x="97534" y="35551"/>
                  </a:lnTo>
                  <a:lnTo>
                    <a:pt x="97627" y="35402"/>
                  </a:lnTo>
                  <a:lnTo>
                    <a:pt x="97674" y="35348"/>
                  </a:lnTo>
                  <a:lnTo>
                    <a:pt x="97713" y="35293"/>
                  </a:lnTo>
                  <a:lnTo>
                    <a:pt x="97760" y="35254"/>
                  </a:lnTo>
                  <a:lnTo>
                    <a:pt x="97799" y="35231"/>
                  </a:lnTo>
                  <a:lnTo>
                    <a:pt x="97838" y="35208"/>
                  </a:lnTo>
                  <a:lnTo>
                    <a:pt x="97885" y="35192"/>
                  </a:lnTo>
                  <a:close/>
                  <a:moveTo>
                    <a:pt x="139206" y="34170"/>
                  </a:moveTo>
                  <a:lnTo>
                    <a:pt x="139908" y="35691"/>
                  </a:lnTo>
                  <a:lnTo>
                    <a:pt x="139768" y="35613"/>
                  </a:lnTo>
                  <a:lnTo>
                    <a:pt x="139643" y="35535"/>
                  </a:lnTo>
                  <a:lnTo>
                    <a:pt x="139534" y="35465"/>
                  </a:lnTo>
                  <a:lnTo>
                    <a:pt x="139440" y="35395"/>
                  </a:lnTo>
                  <a:lnTo>
                    <a:pt x="139355" y="35317"/>
                  </a:lnTo>
                  <a:lnTo>
                    <a:pt x="139284" y="35247"/>
                  </a:lnTo>
                  <a:lnTo>
                    <a:pt x="139230" y="35169"/>
                  </a:lnTo>
                  <a:lnTo>
                    <a:pt x="139191" y="35083"/>
                  </a:lnTo>
                  <a:lnTo>
                    <a:pt x="139152" y="34997"/>
                  </a:lnTo>
                  <a:lnTo>
                    <a:pt x="139136" y="34903"/>
                  </a:lnTo>
                  <a:lnTo>
                    <a:pt x="139121" y="34802"/>
                  </a:lnTo>
                  <a:lnTo>
                    <a:pt x="139121" y="34701"/>
                  </a:lnTo>
                  <a:lnTo>
                    <a:pt x="139128" y="34584"/>
                  </a:lnTo>
                  <a:lnTo>
                    <a:pt x="139144" y="34451"/>
                  </a:lnTo>
                  <a:lnTo>
                    <a:pt x="139175" y="34318"/>
                  </a:lnTo>
                  <a:lnTo>
                    <a:pt x="139206" y="34170"/>
                  </a:lnTo>
                  <a:close/>
                  <a:moveTo>
                    <a:pt x="143114" y="34896"/>
                  </a:moveTo>
                  <a:lnTo>
                    <a:pt x="143114" y="35130"/>
                  </a:lnTo>
                  <a:lnTo>
                    <a:pt x="143106" y="35223"/>
                  </a:lnTo>
                  <a:lnTo>
                    <a:pt x="143098" y="35309"/>
                  </a:lnTo>
                  <a:lnTo>
                    <a:pt x="143083" y="35379"/>
                  </a:lnTo>
                  <a:lnTo>
                    <a:pt x="143067" y="35441"/>
                  </a:lnTo>
                  <a:lnTo>
                    <a:pt x="143044" y="35496"/>
                  </a:lnTo>
                  <a:lnTo>
                    <a:pt x="143005" y="35543"/>
                  </a:lnTo>
                  <a:lnTo>
                    <a:pt x="142966" y="35582"/>
                  </a:lnTo>
                  <a:lnTo>
                    <a:pt x="142911" y="35613"/>
                  </a:lnTo>
                  <a:lnTo>
                    <a:pt x="142849" y="35644"/>
                  </a:lnTo>
                  <a:lnTo>
                    <a:pt x="142779" y="35668"/>
                  </a:lnTo>
                  <a:lnTo>
                    <a:pt x="142591" y="35714"/>
                  </a:lnTo>
                  <a:lnTo>
                    <a:pt x="142342" y="35761"/>
                  </a:lnTo>
                  <a:lnTo>
                    <a:pt x="142342" y="35660"/>
                  </a:lnTo>
                  <a:lnTo>
                    <a:pt x="142350" y="35566"/>
                  </a:lnTo>
                  <a:lnTo>
                    <a:pt x="142373" y="35488"/>
                  </a:lnTo>
                  <a:lnTo>
                    <a:pt x="142404" y="35418"/>
                  </a:lnTo>
                  <a:lnTo>
                    <a:pt x="142443" y="35356"/>
                  </a:lnTo>
                  <a:lnTo>
                    <a:pt x="142490" y="35309"/>
                  </a:lnTo>
                  <a:lnTo>
                    <a:pt x="142545" y="35262"/>
                  </a:lnTo>
                  <a:lnTo>
                    <a:pt x="142607" y="35215"/>
                  </a:lnTo>
                  <a:lnTo>
                    <a:pt x="142740" y="35145"/>
                  </a:lnTo>
                  <a:lnTo>
                    <a:pt x="142872" y="35075"/>
                  </a:lnTo>
                  <a:lnTo>
                    <a:pt x="143005" y="34997"/>
                  </a:lnTo>
                  <a:lnTo>
                    <a:pt x="143059" y="34950"/>
                  </a:lnTo>
                  <a:lnTo>
                    <a:pt x="143114" y="34896"/>
                  </a:lnTo>
                  <a:close/>
                  <a:moveTo>
                    <a:pt x="89328" y="33273"/>
                  </a:moveTo>
                  <a:lnTo>
                    <a:pt x="89477" y="33281"/>
                  </a:lnTo>
                  <a:lnTo>
                    <a:pt x="89672" y="33289"/>
                  </a:lnTo>
                  <a:lnTo>
                    <a:pt x="89461" y="33585"/>
                  </a:lnTo>
                  <a:lnTo>
                    <a:pt x="89258" y="33866"/>
                  </a:lnTo>
                  <a:lnTo>
                    <a:pt x="89055" y="34123"/>
                  </a:lnTo>
                  <a:lnTo>
                    <a:pt x="88868" y="34365"/>
                  </a:lnTo>
                  <a:lnTo>
                    <a:pt x="88681" y="34584"/>
                  </a:lnTo>
                  <a:lnTo>
                    <a:pt x="88502" y="34794"/>
                  </a:lnTo>
                  <a:lnTo>
                    <a:pt x="88330" y="34974"/>
                  </a:lnTo>
                  <a:lnTo>
                    <a:pt x="88159" y="35145"/>
                  </a:lnTo>
                  <a:lnTo>
                    <a:pt x="87995" y="35293"/>
                  </a:lnTo>
                  <a:lnTo>
                    <a:pt x="87839" y="35418"/>
                  </a:lnTo>
                  <a:lnTo>
                    <a:pt x="87683" y="35527"/>
                  </a:lnTo>
                  <a:lnTo>
                    <a:pt x="87542" y="35621"/>
                  </a:lnTo>
                  <a:lnTo>
                    <a:pt x="87402" y="35691"/>
                  </a:lnTo>
                  <a:lnTo>
                    <a:pt x="87262" y="35746"/>
                  </a:lnTo>
                  <a:lnTo>
                    <a:pt x="87137" y="35785"/>
                  </a:lnTo>
                  <a:lnTo>
                    <a:pt x="87012" y="35800"/>
                  </a:lnTo>
                  <a:lnTo>
                    <a:pt x="87059" y="35683"/>
                  </a:lnTo>
                  <a:lnTo>
                    <a:pt x="87106" y="35582"/>
                  </a:lnTo>
                  <a:lnTo>
                    <a:pt x="87145" y="35488"/>
                  </a:lnTo>
                  <a:lnTo>
                    <a:pt x="87176" y="35449"/>
                  </a:lnTo>
                  <a:lnTo>
                    <a:pt x="87207" y="35410"/>
                  </a:lnTo>
                  <a:lnTo>
                    <a:pt x="87979" y="34490"/>
                  </a:lnTo>
                  <a:lnTo>
                    <a:pt x="88369" y="34030"/>
                  </a:lnTo>
                  <a:lnTo>
                    <a:pt x="88775" y="33585"/>
                  </a:lnTo>
                  <a:lnTo>
                    <a:pt x="88876" y="33468"/>
                  </a:lnTo>
                  <a:lnTo>
                    <a:pt x="88962" y="33390"/>
                  </a:lnTo>
                  <a:lnTo>
                    <a:pt x="89040" y="33328"/>
                  </a:lnTo>
                  <a:lnTo>
                    <a:pt x="89079" y="33312"/>
                  </a:lnTo>
                  <a:lnTo>
                    <a:pt x="89118" y="33297"/>
                  </a:lnTo>
                  <a:lnTo>
                    <a:pt x="89165" y="33281"/>
                  </a:lnTo>
                  <a:lnTo>
                    <a:pt x="89211" y="33281"/>
                  </a:lnTo>
                  <a:lnTo>
                    <a:pt x="89328" y="33273"/>
                  </a:lnTo>
                  <a:close/>
                  <a:moveTo>
                    <a:pt x="106558" y="34740"/>
                  </a:moveTo>
                  <a:lnTo>
                    <a:pt x="106682" y="34747"/>
                  </a:lnTo>
                  <a:lnTo>
                    <a:pt x="106823" y="34771"/>
                  </a:lnTo>
                  <a:lnTo>
                    <a:pt x="106971" y="34802"/>
                  </a:lnTo>
                  <a:lnTo>
                    <a:pt x="107135" y="34849"/>
                  </a:lnTo>
                  <a:lnTo>
                    <a:pt x="107306" y="34903"/>
                  </a:lnTo>
                  <a:lnTo>
                    <a:pt x="107143" y="35200"/>
                  </a:lnTo>
                  <a:lnTo>
                    <a:pt x="107072" y="35325"/>
                  </a:lnTo>
                  <a:lnTo>
                    <a:pt x="107010" y="35434"/>
                  </a:lnTo>
                  <a:lnTo>
                    <a:pt x="106940" y="35527"/>
                  </a:lnTo>
                  <a:lnTo>
                    <a:pt x="106877" y="35597"/>
                  </a:lnTo>
                  <a:lnTo>
                    <a:pt x="106815" y="35660"/>
                  </a:lnTo>
                  <a:lnTo>
                    <a:pt x="106753" y="35714"/>
                  </a:lnTo>
                  <a:lnTo>
                    <a:pt x="106690" y="35753"/>
                  </a:lnTo>
                  <a:lnTo>
                    <a:pt x="106620" y="35777"/>
                  </a:lnTo>
                  <a:lnTo>
                    <a:pt x="106542" y="35800"/>
                  </a:lnTo>
                  <a:lnTo>
                    <a:pt x="106464" y="35808"/>
                  </a:lnTo>
                  <a:lnTo>
                    <a:pt x="106378" y="35808"/>
                  </a:lnTo>
                  <a:lnTo>
                    <a:pt x="106277" y="35800"/>
                  </a:lnTo>
                  <a:lnTo>
                    <a:pt x="106051" y="35769"/>
                  </a:lnTo>
                  <a:lnTo>
                    <a:pt x="106129" y="35395"/>
                  </a:lnTo>
                  <a:lnTo>
                    <a:pt x="106129" y="35395"/>
                  </a:lnTo>
                  <a:lnTo>
                    <a:pt x="105357" y="35722"/>
                  </a:lnTo>
                  <a:lnTo>
                    <a:pt x="105466" y="35535"/>
                  </a:lnTo>
                  <a:lnTo>
                    <a:pt x="105583" y="35379"/>
                  </a:lnTo>
                  <a:lnTo>
                    <a:pt x="105684" y="35239"/>
                  </a:lnTo>
                  <a:lnTo>
                    <a:pt x="105793" y="35114"/>
                  </a:lnTo>
                  <a:lnTo>
                    <a:pt x="105895" y="35013"/>
                  </a:lnTo>
                  <a:lnTo>
                    <a:pt x="105996" y="34927"/>
                  </a:lnTo>
                  <a:lnTo>
                    <a:pt x="106097" y="34857"/>
                  </a:lnTo>
                  <a:lnTo>
                    <a:pt x="106207" y="34802"/>
                  </a:lnTo>
                  <a:lnTo>
                    <a:pt x="106316" y="34771"/>
                  </a:lnTo>
                  <a:lnTo>
                    <a:pt x="106433" y="34747"/>
                  </a:lnTo>
                  <a:lnTo>
                    <a:pt x="106558" y="34740"/>
                  </a:lnTo>
                  <a:close/>
                  <a:moveTo>
                    <a:pt x="99366" y="35410"/>
                  </a:moveTo>
                  <a:lnTo>
                    <a:pt x="99444" y="35426"/>
                  </a:lnTo>
                  <a:lnTo>
                    <a:pt x="99530" y="35441"/>
                  </a:lnTo>
                  <a:lnTo>
                    <a:pt x="99710" y="35488"/>
                  </a:lnTo>
                  <a:lnTo>
                    <a:pt x="99889" y="35551"/>
                  </a:lnTo>
                  <a:lnTo>
                    <a:pt x="99811" y="35613"/>
                  </a:lnTo>
                  <a:lnTo>
                    <a:pt x="99733" y="35668"/>
                  </a:lnTo>
                  <a:lnTo>
                    <a:pt x="99655" y="35707"/>
                  </a:lnTo>
                  <a:lnTo>
                    <a:pt x="99577" y="35746"/>
                  </a:lnTo>
                  <a:lnTo>
                    <a:pt x="99499" y="35769"/>
                  </a:lnTo>
                  <a:lnTo>
                    <a:pt x="99429" y="35792"/>
                  </a:lnTo>
                  <a:lnTo>
                    <a:pt x="99351" y="35808"/>
                  </a:lnTo>
                  <a:lnTo>
                    <a:pt x="99273" y="35824"/>
                  </a:lnTo>
                  <a:lnTo>
                    <a:pt x="99117" y="35824"/>
                  </a:lnTo>
                  <a:lnTo>
                    <a:pt x="98961" y="35808"/>
                  </a:lnTo>
                  <a:lnTo>
                    <a:pt x="98789" y="35777"/>
                  </a:lnTo>
                  <a:lnTo>
                    <a:pt x="98618" y="35738"/>
                  </a:lnTo>
                  <a:lnTo>
                    <a:pt x="98688" y="35660"/>
                  </a:lnTo>
                  <a:lnTo>
                    <a:pt x="98766" y="35590"/>
                  </a:lnTo>
                  <a:lnTo>
                    <a:pt x="98836" y="35535"/>
                  </a:lnTo>
                  <a:lnTo>
                    <a:pt x="98906" y="35496"/>
                  </a:lnTo>
                  <a:lnTo>
                    <a:pt x="98984" y="35457"/>
                  </a:lnTo>
                  <a:lnTo>
                    <a:pt x="99054" y="35434"/>
                  </a:lnTo>
                  <a:lnTo>
                    <a:pt x="99132" y="35418"/>
                  </a:lnTo>
                  <a:lnTo>
                    <a:pt x="99210" y="35410"/>
                  </a:lnTo>
                  <a:close/>
                  <a:moveTo>
                    <a:pt x="100552" y="35644"/>
                  </a:moveTo>
                  <a:lnTo>
                    <a:pt x="100607" y="35652"/>
                  </a:lnTo>
                  <a:lnTo>
                    <a:pt x="100661" y="35660"/>
                  </a:lnTo>
                  <a:lnTo>
                    <a:pt x="100716" y="35675"/>
                  </a:lnTo>
                  <a:lnTo>
                    <a:pt x="100833" y="35714"/>
                  </a:lnTo>
                  <a:lnTo>
                    <a:pt x="100958" y="35777"/>
                  </a:lnTo>
                  <a:lnTo>
                    <a:pt x="100911" y="35824"/>
                  </a:lnTo>
                  <a:lnTo>
                    <a:pt x="100856" y="35863"/>
                  </a:lnTo>
                  <a:lnTo>
                    <a:pt x="100809" y="35894"/>
                  </a:lnTo>
                  <a:lnTo>
                    <a:pt x="100755" y="35917"/>
                  </a:lnTo>
                  <a:lnTo>
                    <a:pt x="100708" y="35933"/>
                  </a:lnTo>
                  <a:lnTo>
                    <a:pt x="100653" y="35948"/>
                  </a:lnTo>
                  <a:lnTo>
                    <a:pt x="100544" y="35964"/>
                  </a:lnTo>
                  <a:lnTo>
                    <a:pt x="100435" y="35964"/>
                  </a:lnTo>
                  <a:lnTo>
                    <a:pt x="100318" y="35956"/>
                  </a:lnTo>
                  <a:lnTo>
                    <a:pt x="100068" y="35941"/>
                  </a:lnTo>
                  <a:lnTo>
                    <a:pt x="100123" y="35870"/>
                  </a:lnTo>
                  <a:lnTo>
                    <a:pt x="100178" y="35816"/>
                  </a:lnTo>
                  <a:lnTo>
                    <a:pt x="100232" y="35769"/>
                  </a:lnTo>
                  <a:lnTo>
                    <a:pt x="100287" y="35730"/>
                  </a:lnTo>
                  <a:lnTo>
                    <a:pt x="100334" y="35699"/>
                  </a:lnTo>
                  <a:lnTo>
                    <a:pt x="100388" y="35675"/>
                  </a:lnTo>
                  <a:lnTo>
                    <a:pt x="100443" y="35660"/>
                  </a:lnTo>
                  <a:lnTo>
                    <a:pt x="100497" y="35644"/>
                  </a:lnTo>
                  <a:close/>
                  <a:moveTo>
                    <a:pt x="108016" y="34864"/>
                  </a:moveTo>
                  <a:lnTo>
                    <a:pt x="107923" y="35059"/>
                  </a:lnTo>
                  <a:lnTo>
                    <a:pt x="107829" y="35239"/>
                  </a:lnTo>
                  <a:lnTo>
                    <a:pt x="107735" y="35402"/>
                  </a:lnTo>
                  <a:lnTo>
                    <a:pt x="107634" y="35551"/>
                  </a:lnTo>
                  <a:lnTo>
                    <a:pt x="107572" y="35621"/>
                  </a:lnTo>
                  <a:lnTo>
                    <a:pt x="107509" y="35691"/>
                  </a:lnTo>
                  <a:lnTo>
                    <a:pt x="107447" y="35753"/>
                  </a:lnTo>
                  <a:lnTo>
                    <a:pt x="107369" y="35808"/>
                  </a:lnTo>
                  <a:lnTo>
                    <a:pt x="107291" y="35870"/>
                  </a:lnTo>
                  <a:lnTo>
                    <a:pt x="107205" y="35925"/>
                  </a:lnTo>
                  <a:lnTo>
                    <a:pt x="107119" y="35972"/>
                  </a:lnTo>
                  <a:lnTo>
                    <a:pt x="107018" y="36026"/>
                  </a:lnTo>
                  <a:lnTo>
                    <a:pt x="107088" y="35824"/>
                  </a:lnTo>
                  <a:lnTo>
                    <a:pt x="107174" y="35652"/>
                  </a:lnTo>
                  <a:lnTo>
                    <a:pt x="107221" y="35566"/>
                  </a:lnTo>
                  <a:lnTo>
                    <a:pt x="107267" y="35488"/>
                  </a:lnTo>
                  <a:lnTo>
                    <a:pt x="107322" y="35410"/>
                  </a:lnTo>
                  <a:lnTo>
                    <a:pt x="107377" y="35340"/>
                  </a:lnTo>
                  <a:lnTo>
                    <a:pt x="107439" y="35270"/>
                  </a:lnTo>
                  <a:lnTo>
                    <a:pt x="107501" y="35208"/>
                  </a:lnTo>
                  <a:lnTo>
                    <a:pt x="107572" y="35145"/>
                  </a:lnTo>
                  <a:lnTo>
                    <a:pt x="107650" y="35083"/>
                  </a:lnTo>
                  <a:lnTo>
                    <a:pt x="107728" y="35028"/>
                  </a:lnTo>
                  <a:lnTo>
                    <a:pt x="107821" y="34974"/>
                  </a:lnTo>
                  <a:lnTo>
                    <a:pt x="107915" y="34919"/>
                  </a:lnTo>
                  <a:lnTo>
                    <a:pt x="108016" y="34864"/>
                  </a:lnTo>
                  <a:close/>
                  <a:moveTo>
                    <a:pt x="101605" y="35816"/>
                  </a:moveTo>
                  <a:lnTo>
                    <a:pt x="101652" y="35824"/>
                  </a:lnTo>
                  <a:lnTo>
                    <a:pt x="101699" y="35847"/>
                  </a:lnTo>
                  <a:lnTo>
                    <a:pt x="101745" y="35878"/>
                  </a:lnTo>
                  <a:lnTo>
                    <a:pt x="101792" y="35917"/>
                  </a:lnTo>
                  <a:lnTo>
                    <a:pt x="101847" y="35964"/>
                  </a:lnTo>
                  <a:lnTo>
                    <a:pt x="101901" y="36019"/>
                  </a:lnTo>
                  <a:lnTo>
                    <a:pt x="101956" y="36089"/>
                  </a:lnTo>
                  <a:lnTo>
                    <a:pt x="101192" y="36089"/>
                  </a:lnTo>
                  <a:lnTo>
                    <a:pt x="101293" y="35972"/>
                  </a:lnTo>
                  <a:lnTo>
                    <a:pt x="101332" y="35925"/>
                  </a:lnTo>
                  <a:lnTo>
                    <a:pt x="101379" y="35886"/>
                  </a:lnTo>
                  <a:lnTo>
                    <a:pt x="101426" y="35855"/>
                  </a:lnTo>
                  <a:lnTo>
                    <a:pt x="101472" y="35831"/>
                  </a:lnTo>
                  <a:lnTo>
                    <a:pt x="101511" y="35816"/>
                  </a:lnTo>
                  <a:close/>
                  <a:moveTo>
                    <a:pt x="90108" y="30926"/>
                  </a:moveTo>
                  <a:lnTo>
                    <a:pt x="92191" y="31378"/>
                  </a:lnTo>
                  <a:lnTo>
                    <a:pt x="92105" y="31542"/>
                  </a:lnTo>
                  <a:lnTo>
                    <a:pt x="92019" y="31706"/>
                  </a:lnTo>
                  <a:lnTo>
                    <a:pt x="91801" y="32056"/>
                  </a:lnTo>
                  <a:lnTo>
                    <a:pt x="91567" y="32415"/>
                  </a:lnTo>
                  <a:lnTo>
                    <a:pt x="91294" y="32797"/>
                  </a:lnTo>
                  <a:lnTo>
                    <a:pt x="91013" y="33180"/>
                  </a:lnTo>
                  <a:lnTo>
                    <a:pt x="90709" y="33554"/>
                  </a:lnTo>
                  <a:lnTo>
                    <a:pt x="90397" y="33936"/>
                  </a:lnTo>
                  <a:lnTo>
                    <a:pt x="90077" y="34295"/>
                  </a:lnTo>
                  <a:lnTo>
                    <a:pt x="89765" y="34646"/>
                  </a:lnTo>
                  <a:lnTo>
                    <a:pt x="89453" y="34966"/>
                  </a:lnTo>
                  <a:lnTo>
                    <a:pt x="89149" y="35262"/>
                  </a:lnTo>
                  <a:lnTo>
                    <a:pt x="88853" y="35519"/>
                  </a:lnTo>
                  <a:lnTo>
                    <a:pt x="88720" y="35636"/>
                  </a:lnTo>
                  <a:lnTo>
                    <a:pt x="88588" y="35738"/>
                  </a:lnTo>
                  <a:lnTo>
                    <a:pt x="88463" y="35831"/>
                  </a:lnTo>
                  <a:lnTo>
                    <a:pt x="88338" y="35909"/>
                  </a:lnTo>
                  <a:lnTo>
                    <a:pt x="88229" y="35980"/>
                  </a:lnTo>
                  <a:lnTo>
                    <a:pt x="88120" y="36034"/>
                  </a:lnTo>
                  <a:lnTo>
                    <a:pt x="88026" y="36073"/>
                  </a:lnTo>
                  <a:lnTo>
                    <a:pt x="87940" y="36097"/>
                  </a:lnTo>
                  <a:lnTo>
                    <a:pt x="87940" y="36097"/>
                  </a:lnTo>
                  <a:lnTo>
                    <a:pt x="88190" y="35699"/>
                  </a:lnTo>
                  <a:lnTo>
                    <a:pt x="88307" y="35527"/>
                  </a:lnTo>
                  <a:lnTo>
                    <a:pt x="88416" y="35371"/>
                  </a:lnTo>
                  <a:lnTo>
                    <a:pt x="89687" y="33819"/>
                  </a:lnTo>
                  <a:lnTo>
                    <a:pt x="90951" y="32267"/>
                  </a:lnTo>
                  <a:lnTo>
                    <a:pt x="91076" y="32103"/>
                  </a:lnTo>
                  <a:lnTo>
                    <a:pt x="91193" y="31940"/>
                  </a:lnTo>
                  <a:lnTo>
                    <a:pt x="91294" y="31760"/>
                  </a:lnTo>
                  <a:lnTo>
                    <a:pt x="91380" y="31565"/>
                  </a:lnTo>
                  <a:lnTo>
                    <a:pt x="91302" y="31581"/>
                  </a:lnTo>
                  <a:lnTo>
                    <a:pt x="91224" y="31604"/>
                  </a:lnTo>
                  <a:lnTo>
                    <a:pt x="91154" y="31643"/>
                  </a:lnTo>
                  <a:lnTo>
                    <a:pt x="91091" y="31682"/>
                  </a:lnTo>
                  <a:lnTo>
                    <a:pt x="91029" y="31729"/>
                  </a:lnTo>
                  <a:lnTo>
                    <a:pt x="90974" y="31776"/>
                  </a:lnTo>
                  <a:lnTo>
                    <a:pt x="90865" y="31893"/>
                  </a:lnTo>
                  <a:lnTo>
                    <a:pt x="90764" y="32018"/>
                  </a:lnTo>
                  <a:lnTo>
                    <a:pt x="90662" y="32142"/>
                  </a:lnTo>
                  <a:lnTo>
                    <a:pt x="90600" y="32197"/>
                  </a:lnTo>
                  <a:lnTo>
                    <a:pt x="90537" y="32251"/>
                  </a:lnTo>
                  <a:lnTo>
                    <a:pt x="90475" y="32306"/>
                  </a:lnTo>
                  <a:lnTo>
                    <a:pt x="90397" y="32353"/>
                  </a:lnTo>
                  <a:lnTo>
                    <a:pt x="90108" y="30926"/>
                  </a:lnTo>
                  <a:close/>
                  <a:moveTo>
                    <a:pt x="108710" y="35059"/>
                  </a:moveTo>
                  <a:lnTo>
                    <a:pt x="108687" y="35208"/>
                  </a:lnTo>
                  <a:lnTo>
                    <a:pt x="108664" y="35348"/>
                  </a:lnTo>
                  <a:lnTo>
                    <a:pt x="108625" y="35473"/>
                  </a:lnTo>
                  <a:lnTo>
                    <a:pt x="108586" y="35590"/>
                  </a:lnTo>
                  <a:lnTo>
                    <a:pt x="108531" y="35699"/>
                  </a:lnTo>
                  <a:lnTo>
                    <a:pt x="108484" y="35792"/>
                  </a:lnTo>
                  <a:lnTo>
                    <a:pt x="108422" y="35870"/>
                  </a:lnTo>
                  <a:lnTo>
                    <a:pt x="108359" y="35941"/>
                  </a:lnTo>
                  <a:lnTo>
                    <a:pt x="108289" y="36003"/>
                  </a:lnTo>
                  <a:lnTo>
                    <a:pt x="108219" y="36050"/>
                  </a:lnTo>
                  <a:lnTo>
                    <a:pt x="108141" y="36081"/>
                  </a:lnTo>
                  <a:lnTo>
                    <a:pt x="108055" y="36097"/>
                  </a:lnTo>
                  <a:lnTo>
                    <a:pt x="107969" y="36104"/>
                  </a:lnTo>
                  <a:lnTo>
                    <a:pt x="107884" y="36097"/>
                  </a:lnTo>
                  <a:lnTo>
                    <a:pt x="107798" y="36073"/>
                  </a:lnTo>
                  <a:lnTo>
                    <a:pt x="107704" y="36034"/>
                  </a:lnTo>
                  <a:lnTo>
                    <a:pt x="107790" y="35870"/>
                  </a:lnTo>
                  <a:lnTo>
                    <a:pt x="107876" y="35707"/>
                  </a:lnTo>
                  <a:lnTo>
                    <a:pt x="107969" y="35558"/>
                  </a:lnTo>
                  <a:lnTo>
                    <a:pt x="108016" y="35488"/>
                  </a:lnTo>
                  <a:lnTo>
                    <a:pt x="108071" y="35418"/>
                  </a:lnTo>
                  <a:lnTo>
                    <a:pt x="108133" y="35356"/>
                  </a:lnTo>
                  <a:lnTo>
                    <a:pt x="108196" y="35293"/>
                  </a:lnTo>
                  <a:lnTo>
                    <a:pt x="108266" y="35239"/>
                  </a:lnTo>
                  <a:lnTo>
                    <a:pt x="108344" y="35184"/>
                  </a:lnTo>
                  <a:lnTo>
                    <a:pt x="108422" y="35145"/>
                  </a:lnTo>
                  <a:lnTo>
                    <a:pt x="108508" y="35106"/>
                  </a:lnTo>
                  <a:lnTo>
                    <a:pt x="108609" y="35083"/>
                  </a:lnTo>
                  <a:lnTo>
                    <a:pt x="108710" y="35059"/>
                  </a:lnTo>
                  <a:close/>
                  <a:moveTo>
                    <a:pt x="63777" y="34334"/>
                  </a:moveTo>
                  <a:lnTo>
                    <a:pt x="63676" y="36112"/>
                  </a:lnTo>
                  <a:lnTo>
                    <a:pt x="63520" y="36128"/>
                  </a:lnTo>
                  <a:lnTo>
                    <a:pt x="63489" y="35769"/>
                  </a:lnTo>
                  <a:lnTo>
                    <a:pt x="63473" y="35488"/>
                  </a:lnTo>
                  <a:lnTo>
                    <a:pt x="63465" y="35254"/>
                  </a:lnTo>
                  <a:lnTo>
                    <a:pt x="63473" y="35153"/>
                  </a:lnTo>
                  <a:lnTo>
                    <a:pt x="63481" y="35059"/>
                  </a:lnTo>
                  <a:lnTo>
                    <a:pt x="63496" y="34974"/>
                  </a:lnTo>
                  <a:lnTo>
                    <a:pt x="63520" y="34896"/>
                  </a:lnTo>
                  <a:lnTo>
                    <a:pt x="63543" y="34810"/>
                  </a:lnTo>
                  <a:lnTo>
                    <a:pt x="63574" y="34724"/>
                  </a:lnTo>
                  <a:lnTo>
                    <a:pt x="63660" y="34545"/>
                  </a:lnTo>
                  <a:lnTo>
                    <a:pt x="63777" y="34334"/>
                  </a:lnTo>
                  <a:close/>
                  <a:moveTo>
                    <a:pt x="102393" y="36042"/>
                  </a:moveTo>
                  <a:lnTo>
                    <a:pt x="103204" y="36089"/>
                  </a:lnTo>
                  <a:lnTo>
                    <a:pt x="103141" y="36159"/>
                  </a:lnTo>
                  <a:lnTo>
                    <a:pt x="103071" y="36221"/>
                  </a:lnTo>
                  <a:lnTo>
                    <a:pt x="103009" y="36268"/>
                  </a:lnTo>
                  <a:lnTo>
                    <a:pt x="102954" y="36307"/>
                  </a:lnTo>
                  <a:lnTo>
                    <a:pt x="102892" y="36338"/>
                  </a:lnTo>
                  <a:lnTo>
                    <a:pt x="102837" y="36362"/>
                  </a:lnTo>
                  <a:lnTo>
                    <a:pt x="102783" y="36377"/>
                  </a:lnTo>
                  <a:lnTo>
                    <a:pt x="102681" y="36377"/>
                  </a:lnTo>
                  <a:lnTo>
                    <a:pt x="102634" y="36370"/>
                  </a:lnTo>
                  <a:lnTo>
                    <a:pt x="102580" y="36354"/>
                  </a:lnTo>
                  <a:lnTo>
                    <a:pt x="102533" y="36338"/>
                  </a:lnTo>
                  <a:lnTo>
                    <a:pt x="102439" y="36284"/>
                  </a:lnTo>
                  <a:lnTo>
                    <a:pt x="102346" y="36214"/>
                  </a:lnTo>
                  <a:lnTo>
                    <a:pt x="102393" y="36042"/>
                  </a:lnTo>
                  <a:close/>
                  <a:moveTo>
                    <a:pt x="110364" y="35254"/>
                  </a:moveTo>
                  <a:lnTo>
                    <a:pt x="110348" y="35418"/>
                  </a:lnTo>
                  <a:lnTo>
                    <a:pt x="110325" y="35558"/>
                  </a:lnTo>
                  <a:lnTo>
                    <a:pt x="110301" y="35691"/>
                  </a:lnTo>
                  <a:lnTo>
                    <a:pt x="110262" y="35808"/>
                  </a:lnTo>
                  <a:lnTo>
                    <a:pt x="110223" y="35917"/>
                  </a:lnTo>
                  <a:lnTo>
                    <a:pt x="110169" y="36011"/>
                  </a:lnTo>
                  <a:lnTo>
                    <a:pt x="110114" y="36097"/>
                  </a:lnTo>
                  <a:lnTo>
                    <a:pt x="110052" y="36175"/>
                  </a:lnTo>
                  <a:lnTo>
                    <a:pt x="109974" y="36237"/>
                  </a:lnTo>
                  <a:lnTo>
                    <a:pt x="109896" y="36284"/>
                  </a:lnTo>
                  <a:lnTo>
                    <a:pt x="109810" y="36331"/>
                  </a:lnTo>
                  <a:lnTo>
                    <a:pt x="109709" y="36362"/>
                  </a:lnTo>
                  <a:lnTo>
                    <a:pt x="109607" y="36385"/>
                  </a:lnTo>
                  <a:lnTo>
                    <a:pt x="109490" y="36393"/>
                  </a:lnTo>
                  <a:lnTo>
                    <a:pt x="109365" y="36401"/>
                  </a:lnTo>
                  <a:lnTo>
                    <a:pt x="109233" y="36401"/>
                  </a:lnTo>
                  <a:lnTo>
                    <a:pt x="109461" y="35945"/>
                  </a:lnTo>
                  <a:lnTo>
                    <a:pt x="109521" y="35878"/>
                  </a:lnTo>
                  <a:lnTo>
                    <a:pt x="109568" y="35839"/>
                  </a:lnTo>
                  <a:lnTo>
                    <a:pt x="109584" y="35824"/>
                  </a:lnTo>
                  <a:lnTo>
                    <a:pt x="109607" y="35816"/>
                  </a:lnTo>
                  <a:lnTo>
                    <a:pt x="109810" y="35753"/>
                  </a:lnTo>
                  <a:lnTo>
                    <a:pt x="109911" y="35722"/>
                  </a:lnTo>
                  <a:lnTo>
                    <a:pt x="110013" y="35668"/>
                  </a:lnTo>
                  <a:lnTo>
                    <a:pt x="110060" y="35644"/>
                  </a:lnTo>
                  <a:lnTo>
                    <a:pt x="110106" y="35605"/>
                  </a:lnTo>
                  <a:lnTo>
                    <a:pt x="110153" y="35566"/>
                  </a:lnTo>
                  <a:lnTo>
                    <a:pt x="110200" y="35519"/>
                  </a:lnTo>
                  <a:lnTo>
                    <a:pt x="110239" y="35465"/>
                  </a:lnTo>
                  <a:lnTo>
                    <a:pt x="110286" y="35402"/>
                  </a:lnTo>
                  <a:lnTo>
                    <a:pt x="110325" y="35332"/>
                  </a:lnTo>
                  <a:lnTo>
                    <a:pt x="110364" y="35254"/>
                  </a:lnTo>
                  <a:close/>
                  <a:moveTo>
                    <a:pt x="109529" y="35215"/>
                  </a:moveTo>
                  <a:lnTo>
                    <a:pt x="109446" y="35944"/>
                  </a:lnTo>
                  <a:lnTo>
                    <a:pt x="109446" y="35944"/>
                  </a:lnTo>
                  <a:lnTo>
                    <a:pt x="108547" y="36432"/>
                  </a:lnTo>
                  <a:lnTo>
                    <a:pt x="108586" y="36323"/>
                  </a:lnTo>
                  <a:lnTo>
                    <a:pt x="108625" y="36229"/>
                  </a:lnTo>
                  <a:lnTo>
                    <a:pt x="108664" y="36136"/>
                  </a:lnTo>
                  <a:lnTo>
                    <a:pt x="108710" y="36050"/>
                  </a:lnTo>
                  <a:lnTo>
                    <a:pt x="108765" y="35972"/>
                  </a:lnTo>
                  <a:lnTo>
                    <a:pt x="108819" y="35894"/>
                  </a:lnTo>
                  <a:lnTo>
                    <a:pt x="108936" y="35753"/>
                  </a:lnTo>
                  <a:lnTo>
                    <a:pt x="109069" y="35621"/>
                  </a:lnTo>
                  <a:lnTo>
                    <a:pt x="109209" y="35488"/>
                  </a:lnTo>
                  <a:lnTo>
                    <a:pt x="109529" y="35215"/>
                  </a:lnTo>
                  <a:close/>
                  <a:moveTo>
                    <a:pt x="90444" y="34279"/>
                  </a:moveTo>
                  <a:lnTo>
                    <a:pt x="90491" y="34342"/>
                  </a:lnTo>
                  <a:lnTo>
                    <a:pt x="90537" y="34404"/>
                  </a:lnTo>
                  <a:lnTo>
                    <a:pt x="90639" y="34521"/>
                  </a:lnTo>
                  <a:lnTo>
                    <a:pt x="90740" y="34615"/>
                  </a:lnTo>
                  <a:lnTo>
                    <a:pt x="90834" y="34716"/>
                  </a:lnTo>
                  <a:lnTo>
                    <a:pt x="90881" y="34763"/>
                  </a:lnTo>
                  <a:lnTo>
                    <a:pt x="90912" y="34810"/>
                  </a:lnTo>
                  <a:lnTo>
                    <a:pt x="90943" y="34864"/>
                  </a:lnTo>
                  <a:lnTo>
                    <a:pt x="90959" y="34927"/>
                  </a:lnTo>
                  <a:lnTo>
                    <a:pt x="90966" y="34989"/>
                  </a:lnTo>
                  <a:lnTo>
                    <a:pt x="90966" y="35059"/>
                  </a:lnTo>
                  <a:lnTo>
                    <a:pt x="90951" y="35130"/>
                  </a:lnTo>
                  <a:lnTo>
                    <a:pt x="90920" y="35215"/>
                  </a:lnTo>
                  <a:lnTo>
                    <a:pt x="91091" y="35176"/>
                  </a:lnTo>
                  <a:lnTo>
                    <a:pt x="91271" y="35153"/>
                  </a:lnTo>
                  <a:lnTo>
                    <a:pt x="91442" y="35137"/>
                  </a:lnTo>
                  <a:lnTo>
                    <a:pt x="91528" y="35137"/>
                  </a:lnTo>
                  <a:lnTo>
                    <a:pt x="91614" y="35145"/>
                  </a:lnTo>
                  <a:lnTo>
                    <a:pt x="91700" y="35153"/>
                  </a:lnTo>
                  <a:lnTo>
                    <a:pt x="91785" y="35169"/>
                  </a:lnTo>
                  <a:lnTo>
                    <a:pt x="91871" y="35192"/>
                  </a:lnTo>
                  <a:lnTo>
                    <a:pt x="91965" y="35223"/>
                  </a:lnTo>
                  <a:lnTo>
                    <a:pt x="92051" y="35254"/>
                  </a:lnTo>
                  <a:lnTo>
                    <a:pt x="92136" y="35301"/>
                  </a:lnTo>
                  <a:lnTo>
                    <a:pt x="92222" y="35356"/>
                  </a:lnTo>
                  <a:lnTo>
                    <a:pt x="92308" y="35418"/>
                  </a:lnTo>
                  <a:lnTo>
                    <a:pt x="92097" y="35636"/>
                  </a:lnTo>
                  <a:lnTo>
                    <a:pt x="91887" y="35863"/>
                  </a:lnTo>
                  <a:lnTo>
                    <a:pt x="91676" y="36073"/>
                  </a:lnTo>
                  <a:lnTo>
                    <a:pt x="91575" y="36175"/>
                  </a:lnTo>
                  <a:lnTo>
                    <a:pt x="91458" y="36268"/>
                  </a:lnTo>
                  <a:lnTo>
                    <a:pt x="91372" y="36331"/>
                  </a:lnTo>
                  <a:lnTo>
                    <a:pt x="91286" y="36385"/>
                  </a:lnTo>
                  <a:lnTo>
                    <a:pt x="91185" y="36424"/>
                  </a:lnTo>
                  <a:lnTo>
                    <a:pt x="91076" y="36463"/>
                  </a:lnTo>
                  <a:lnTo>
                    <a:pt x="90974" y="36487"/>
                  </a:lnTo>
                  <a:lnTo>
                    <a:pt x="90857" y="36502"/>
                  </a:lnTo>
                  <a:lnTo>
                    <a:pt x="90631" y="36502"/>
                  </a:lnTo>
                  <a:lnTo>
                    <a:pt x="90514" y="36487"/>
                  </a:lnTo>
                  <a:lnTo>
                    <a:pt x="90405" y="36463"/>
                  </a:lnTo>
                  <a:lnTo>
                    <a:pt x="90288" y="36440"/>
                  </a:lnTo>
                  <a:lnTo>
                    <a:pt x="90179" y="36401"/>
                  </a:lnTo>
                  <a:lnTo>
                    <a:pt x="90077" y="36354"/>
                  </a:lnTo>
                  <a:lnTo>
                    <a:pt x="89976" y="36292"/>
                  </a:lnTo>
                  <a:lnTo>
                    <a:pt x="89882" y="36229"/>
                  </a:lnTo>
                  <a:lnTo>
                    <a:pt x="89789" y="36159"/>
                  </a:lnTo>
                  <a:lnTo>
                    <a:pt x="89126" y="36253"/>
                  </a:lnTo>
                  <a:lnTo>
                    <a:pt x="89017" y="36081"/>
                  </a:lnTo>
                  <a:lnTo>
                    <a:pt x="90444" y="34279"/>
                  </a:lnTo>
                  <a:close/>
                  <a:moveTo>
                    <a:pt x="103789" y="36151"/>
                  </a:moveTo>
                  <a:lnTo>
                    <a:pt x="103843" y="36159"/>
                  </a:lnTo>
                  <a:lnTo>
                    <a:pt x="103898" y="36175"/>
                  </a:lnTo>
                  <a:lnTo>
                    <a:pt x="103953" y="36190"/>
                  </a:lnTo>
                  <a:lnTo>
                    <a:pt x="104007" y="36221"/>
                  </a:lnTo>
                  <a:lnTo>
                    <a:pt x="104062" y="36260"/>
                  </a:lnTo>
                  <a:lnTo>
                    <a:pt x="104124" y="36299"/>
                  </a:lnTo>
                  <a:lnTo>
                    <a:pt x="104187" y="36354"/>
                  </a:lnTo>
                  <a:lnTo>
                    <a:pt x="104249" y="36416"/>
                  </a:lnTo>
                  <a:lnTo>
                    <a:pt x="103461" y="36526"/>
                  </a:lnTo>
                  <a:lnTo>
                    <a:pt x="103414" y="36323"/>
                  </a:lnTo>
                  <a:lnTo>
                    <a:pt x="103508" y="36253"/>
                  </a:lnTo>
                  <a:lnTo>
                    <a:pt x="103555" y="36221"/>
                  </a:lnTo>
                  <a:lnTo>
                    <a:pt x="103602" y="36198"/>
                  </a:lnTo>
                  <a:lnTo>
                    <a:pt x="103648" y="36175"/>
                  </a:lnTo>
                  <a:lnTo>
                    <a:pt x="103695" y="36159"/>
                  </a:lnTo>
                  <a:lnTo>
                    <a:pt x="103742" y="36159"/>
                  </a:lnTo>
                  <a:lnTo>
                    <a:pt x="103789" y="36151"/>
                  </a:lnTo>
                  <a:close/>
                  <a:moveTo>
                    <a:pt x="111276" y="35605"/>
                  </a:moveTo>
                  <a:lnTo>
                    <a:pt x="111167" y="35894"/>
                  </a:lnTo>
                  <a:lnTo>
                    <a:pt x="111120" y="36019"/>
                  </a:lnTo>
                  <a:lnTo>
                    <a:pt x="111066" y="36120"/>
                  </a:lnTo>
                  <a:lnTo>
                    <a:pt x="111019" y="36214"/>
                  </a:lnTo>
                  <a:lnTo>
                    <a:pt x="110964" y="36299"/>
                  </a:lnTo>
                  <a:lnTo>
                    <a:pt x="110902" y="36370"/>
                  </a:lnTo>
                  <a:lnTo>
                    <a:pt x="110840" y="36424"/>
                  </a:lnTo>
                  <a:lnTo>
                    <a:pt x="110777" y="36479"/>
                  </a:lnTo>
                  <a:lnTo>
                    <a:pt x="110707" y="36510"/>
                  </a:lnTo>
                  <a:lnTo>
                    <a:pt x="110629" y="36541"/>
                  </a:lnTo>
                  <a:lnTo>
                    <a:pt x="110543" y="36565"/>
                  </a:lnTo>
                  <a:lnTo>
                    <a:pt x="110450" y="36580"/>
                  </a:lnTo>
                  <a:lnTo>
                    <a:pt x="110348" y="36588"/>
                  </a:lnTo>
                  <a:lnTo>
                    <a:pt x="110114" y="36588"/>
                  </a:lnTo>
                  <a:lnTo>
                    <a:pt x="110177" y="36440"/>
                  </a:lnTo>
                  <a:lnTo>
                    <a:pt x="110247" y="36307"/>
                  </a:lnTo>
                  <a:lnTo>
                    <a:pt x="110333" y="36182"/>
                  </a:lnTo>
                  <a:lnTo>
                    <a:pt x="110418" y="36065"/>
                  </a:lnTo>
                  <a:lnTo>
                    <a:pt x="110520" y="35956"/>
                  </a:lnTo>
                  <a:lnTo>
                    <a:pt x="110629" y="35863"/>
                  </a:lnTo>
                  <a:lnTo>
                    <a:pt x="110738" y="35769"/>
                  </a:lnTo>
                  <a:lnTo>
                    <a:pt x="110855" y="35675"/>
                  </a:lnTo>
                  <a:lnTo>
                    <a:pt x="110894" y="35652"/>
                  </a:lnTo>
                  <a:lnTo>
                    <a:pt x="110933" y="35636"/>
                  </a:lnTo>
                  <a:lnTo>
                    <a:pt x="110988" y="35629"/>
                  </a:lnTo>
                  <a:lnTo>
                    <a:pt x="111035" y="35621"/>
                  </a:lnTo>
                  <a:lnTo>
                    <a:pt x="111152" y="35621"/>
                  </a:lnTo>
                  <a:lnTo>
                    <a:pt x="111276" y="35605"/>
                  </a:lnTo>
                  <a:close/>
                  <a:moveTo>
                    <a:pt x="92908" y="35590"/>
                  </a:moveTo>
                  <a:lnTo>
                    <a:pt x="93041" y="35613"/>
                  </a:lnTo>
                  <a:lnTo>
                    <a:pt x="93181" y="35652"/>
                  </a:lnTo>
                  <a:lnTo>
                    <a:pt x="93322" y="35699"/>
                  </a:lnTo>
                  <a:lnTo>
                    <a:pt x="93470" y="35769"/>
                  </a:lnTo>
                  <a:lnTo>
                    <a:pt x="93361" y="35902"/>
                  </a:lnTo>
                  <a:lnTo>
                    <a:pt x="93252" y="36019"/>
                  </a:lnTo>
                  <a:lnTo>
                    <a:pt x="93142" y="36120"/>
                  </a:lnTo>
                  <a:lnTo>
                    <a:pt x="93041" y="36221"/>
                  </a:lnTo>
                  <a:lnTo>
                    <a:pt x="92940" y="36299"/>
                  </a:lnTo>
                  <a:lnTo>
                    <a:pt x="92830" y="36377"/>
                  </a:lnTo>
                  <a:lnTo>
                    <a:pt x="92729" y="36440"/>
                  </a:lnTo>
                  <a:lnTo>
                    <a:pt x="92628" y="36494"/>
                  </a:lnTo>
                  <a:lnTo>
                    <a:pt x="92526" y="36533"/>
                  </a:lnTo>
                  <a:lnTo>
                    <a:pt x="92417" y="36565"/>
                  </a:lnTo>
                  <a:lnTo>
                    <a:pt x="92308" y="36588"/>
                  </a:lnTo>
                  <a:lnTo>
                    <a:pt x="92199" y="36604"/>
                  </a:lnTo>
                  <a:lnTo>
                    <a:pt x="92090" y="36611"/>
                  </a:lnTo>
                  <a:lnTo>
                    <a:pt x="91973" y="36611"/>
                  </a:lnTo>
                  <a:lnTo>
                    <a:pt x="91848" y="36604"/>
                  </a:lnTo>
                  <a:lnTo>
                    <a:pt x="91723" y="36580"/>
                  </a:lnTo>
                  <a:lnTo>
                    <a:pt x="91793" y="36416"/>
                  </a:lnTo>
                  <a:lnTo>
                    <a:pt x="91871" y="36260"/>
                  </a:lnTo>
                  <a:lnTo>
                    <a:pt x="91949" y="36128"/>
                  </a:lnTo>
                  <a:lnTo>
                    <a:pt x="92035" y="36003"/>
                  </a:lnTo>
                  <a:lnTo>
                    <a:pt x="92129" y="35902"/>
                  </a:lnTo>
                  <a:lnTo>
                    <a:pt x="92222" y="35808"/>
                  </a:lnTo>
                  <a:lnTo>
                    <a:pt x="92324" y="35730"/>
                  </a:lnTo>
                  <a:lnTo>
                    <a:pt x="92433" y="35675"/>
                  </a:lnTo>
                  <a:lnTo>
                    <a:pt x="92542" y="35629"/>
                  </a:lnTo>
                  <a:lnTo>
                    <a:pt x="92659" y="35597"/>
                  </a:lnTo>
                  <a:lnTo>
                    <a:pt x="92784" y="35590"/>
                  </a:lnTo>
                  <a:close/>
                  <a:moveTo>
                    <a:pt x="105598" y="36471"/>
                  </a:moveTo>
                  <a:lnTo>
                    <a:pt x="105645" y="36479"/>
                  </a:lnTo>
                  <a:lnTo>
                    <a:pt x="105692" y="36487"/>
                  </a:lnTo>
                  <a:lnTo>
                    <a:pt x="105739" y="36510"/>
                  </a:lnTo>
                  <a:lnTo>
                    <a:pt x="105793" y="36541"/>
                  </a:lnTo>
                  <a:lnTo>
                    <a:pt x="105895" y="36611"/>
                  </a:lnTo>
                  <a:lnTo>
                    <a:pt x="106004" y="36713"/>
                  </a:lnTo>
                  <a:lnTo>
                    <a:pt x="105224" y="36713"/>
                  </a:lnTo>
                  <a:lnTo>
                    <a:pt x="105271" y="36650"/>
                  </a:lnTo>
                  <a:lnTo>
                    <a:pt x="105325" y="36596"/>
                  </a:lnTo>
                  <a:lnTo>
                    <a:pt x="105372" y="36549"/>
                  </a:lnTo>
                  <a:lnTo>
                    <a:pt x="105419" y="36518"/>
                  </a:lnTo>
                  <a:lnTo>
                    <a:pt x="105458" y="36494"/>
                  </a:lnTo>
                  <a:lnTo>
                    <a:pt x="105505" y="36479"/>
                  </a:lnTo>
                  <a:lnTo>
                    <a:pt x="105551" y="36471"/>
                  </a:lnTo>
                  <a:close/>
                  <a:moveTo>
                    <a:pt x="104733" y="36377"/>
                  </a:moveTo>
                  <a:lnTo>
                    <a:pt x="104779" y="36393"/>
                  </a:lnTo>
                  <a:lnTo>
                    <a:pt x="104818" y="36416"/>
                  </a:lnTo>
                  <a:lnTo>
                    <a:pt x="104873" y="36455"/>
                  </a:lnTo>
                  <a:lnTo>
                    <a:pt x="104974" y="36541"/>
                  </a:lnTo>
                  <a:lnTo>
                    <a:pt x="104366" y="36721"/>
                  </a:lnTo>
                  <a:lnTo>
                    <a:pt x="104428" y="36596"/>
                  </a:lnTo>
                  <a:lnTo>
                    <a:pt x="104491" y="36494"/>
                  </a:lnTo>
                  <a:lnTo>
                    <a:pt x="104522" y="36455"/>
                  </a:lnTo>
                  <a:lnTo>
                    <a:pt x="104553" y="36424"/>
                  </a:lnTo>
                  <a:lnTo>
                    <a:pt x="104584" y="36401"/>
                  </a:lnTo>
                  <a:lnTo>
                    <a:pt x="104616" y="36385"/>
                  </a:lnTo>
                  <a:lnTo>
                    <a:pt x="104655" y="36377"/>
                  </a:lnTo>
                  <a:close/>
                  <a:moveTo>
                    <a:pt x="112048" y="35824"/>
                  </a:moveTo>
                  <a:lnTo>
                    <a:pt x="111971" y="35987"/>
                  </a:lnTo>
                  <a:lnTo>
                    <a:pt x="111893" y="36159"/>
                  </a:lnTo>
                  <a:lnTo>
                    <a:pt x="111799" y="36315"/>
                  </a:lnTo>
                  <a:lnTo>
                    <a:pt x="111752" y="36393"/>
                  </a:lnTo>
                  <a:lnTo>
                    <a:pt x="111690" y="36463"/>
                  </a:lnTo>
                  <a:lnTo>
                    <a:pt x="111635" y="36526"/>
                  </a:lnTo>
                  <a:lnTo>
                    <a:pt x="111565" y="36588"/>
                  </a:lnTo>
                  <a:lnTo>
                    <a:pt x="111487" y="36643"/>
                  </a:lnTo>
                  <a:lnTo>
                    <a:pt x="111401" y="36682"/>
                  </a:lnTo>
                  <a:lnTo>
                    <a:pt x="111308" y="36721"/>
                  </a:lnTo>
                  <a:lnTo>
                    <a:pt x="111198" y="36744"/>
                  </a:lnTo>
                  <a:lnTo>
                    <a:pt x="111081" y="36760"/>
                  </a:lnTo>
                  <a:lnTo>
                    <a:pt x="110949" y="36760"/>
                  </a:lnTo>
                  <a:lnTo>
                    <a:pt x="111167" y="36416"/>
                  </a:lnTo>
                  <a:lnTo>
                    <a:pt x="111276" y="36253"/>
                  </a:lnTo>
                  <a:lnTo>
                    <a:pt x="111339" y="36182"/>
                  </a:lnTo>
                  <a:lnTo>
                    <a:pt x="111393" y="36112"/>
                  </a:lnTo>
                  <a:lnTo>
                    <a:pt x="111456" y="36050"/>
                  </a:lnTo>
                  <a:lnTo>
                    <a:pt x="111526" y="35995"/>
                  </a:lnTo>
                  <a:lnTo>
                    <a:pt x="111596" y="35948"/>
                  </a:lnTo>
                  <a:lnTo>
                    <a:pt x="111674" y="35902"/>
                  </a:lnTo>
                  <a:lnTo>
                    <a:pt x="111752" y="35870"/>
                  </a:lnTo>
                  <a:lnTo>
                    <a:pt x="111846" y="35847"/>
                  </a:lnTo>
                  <a:lnTo>
                    <a:pt x="111947" y="35831"/>
                  </a:lnTo>
                  <a:lnTo>
                    <a:pt x="112048" y="35824"/>
                  </a:lnTo>
                  <a:close/>
                  <a:moveTo>
                    <a:pt x="138224" y="34623"/>
                  </a:moveTo>
                  <a:lnTo>
                    <a:pt x="139253" y="36409"/>
                  </a:lnTo>
                  <a:lnTo>
                    <a:pt x="139230" y="36479"/>
                  </a:lnTo>
                  <a:lnTo>
                    <a:pt x="139191" y="36533"/>
                  </a:lnTo>
                  <a:lnTo>
                    <a:pt x="139160" y="36580"/>
                  </a:lnTo>
                  <a:lnTo>
                    <a:pt x="139113" y="36627"/>
                  </a:lnTo>
                  <a:lnTo>
                    <a:pt x="139074" y="36658"/>
                  </a:lnTo>
                  <a:lnTo>
                    <a:pt x="139027" y="36689"/>
                  </a:lnTo>
                  <a:lnTo>
                    <a:pt x="138972" y="36713"/>
                  </a:lnTo>
                  <a:lnTo>
                    <a:pt x="138926" y="36728"/>
                  </a:lnTo>
                  <a:lnTo>
                    <a:pt x="138871" y="36744"/>
                  </a:lnTo>
                  <a:lnTo>
                    <a:pt x="138809" y="36752"/>
                  </a:lnTo>
                  <a:lnTo>
                    <a:pt x="138692" y="36760"/>
                  </a:lnTo>
                  <a:lnTo>
                    <a:pt x="138575" y="36752"/>
                  </a:lnTo>
                  <a:lnTo>
                    <a:pt x="138450" y="36728"/>
                  </a:lnTo>
                  <a:lnTo>
                    <a:pt x="138294" y="36697"/>
                  </a:lnTo>
                  <a:lnTo>
                    <a:pt x="138146" y="36650"/>
                  </a:lnTo>
                  <a:lnTo>
                    <a:pt x="137998" y="36596"/>
                  </a:lnTo>
                  <a:lnTo>
                    <a:pt x="137865" y="36526"/>
                  </a:lnTo>
                  <a:lnTo>
                    <a:pt x="137732" y="36455"/>
                  </a:lnTo>
                  <a:lnTo>
                    <a:pt x="137615" y="36370"/>
                  </a:lnTo>
                  <a:lnTo>
                    <a:pt x="137498" y="36276"/>
                  </a:lnTo>
                  <a:lnTo>
                    <a:pt x="137389" y="36182"/>
                  </a:lnTo>
                  <a:lnTo>
                    <a:pt x="137280" y="36073"/>
                  </a:lnTo>
                  <a:lnTo>
                    <a:pt x="137179" y="35956"/>
                  </a:lnTo>
                  <a:lnTo>
                    <a:pt x="137085" y="35831"/>
                  </a:lnTo>
                  <a:lnTo>
                    <a:pt x="136991" y="35699"/>
                  </a:lnTo>
                  <a:lnTo>
                    <a:pt x="136906" y="35566"/>
                  </a:lnTo>
                  <a:lnTo>
                    <a:pt x="136820" y="35418"/>
                  </a:lnTo>
                  <a:lnTo>
                    <a:pt x="136734" y="35262"/>
                  </a:lnTo>
                  <a:lnTo>
                    <a:pt x="136656" y="35106"/>
                  </a:lnTo>
                  <a:lnTo>
                    <a:pt x="138224" y="34623"/>
                  </a:lnTo>
                  <a:close/>
                  <a:moveTo>
                    <a:pt x="55385" y="31238"/>
                  </a:moveTo>
                  <a:lnTo>
                    <a:pt x="55424" y="31401"/>
                  </a:lnTo>
                  <a:lnTo>
                    <a:pt x="55471" y="31557"/>
                  </a:lnTo>
                  <a:lnTo>
                    <a:pt x="55510" y="31721"/>
                  </a:lnTo>
                  <a:lnTo>
                    <a:pt x="55525" y="31799"/>
                  </a:lnTo>
                  <a:lnTo>
                    <a:pt x="55525" y="31885"/>
                  </a:lnTo>
                  <a:lnTo>
                    <a:pt x="55525" y="33070"/>
                  </a:lnTo>
                  <a:lnTo>
                    <a:pt x="55525" y="34264"/>
                  </a:lnTo>
                  <a:lnTo>
                    <a:pt x="55510" y="36643"/>
                  </a:lnTo>
                  <a:lnTo>
                    <a:pt x="55502" y="36674"/>
                  </a:lnTo>
                  <a:lnTo>
                    <a:pt x="55471" y="36713"/>
                  </a:lnTo>
                  <a:lnTo>
                    <a:pt x="55416" y="36783"/>
                  </a:lnTo>
                  <a:lnTo>
                    <a:pt x="55338" y="36884"/>
                  </a:lnTo>
                  <a:lnTo>
                    <a:pt x="55338" y="31277"/>
                  </a:lnTo>
                  <a:lnTo>
                    <a:pt x="55385" y="31238"/>
                  </a:lnTo>
                  <a:close/>
                  <a:moveTo>
                    <a:pt x="112719" y="35855"/>
                  </a:moveTo>
                  <a:lnTo>
                    <a:pt x="112633" y="36104"/>
                  </a:lnTo>
                  <a:lnTo>
                    <a:pt x="112563" y="36292"/>
                  </a:lnTo>
                  <a:lnTo>
                    <a:pt x="112532" y="36370"/>
                  </a:lnTo>
                  <a:lnTo>
                    <a:pt x="112493" y="36432"/>
                  </a:lnTo>
                  <a:lnTo>
                    <a:pt x="112462" y="36494"/>
                  </a:lnTo>
                  <a:lnTo>
                    <a:pt x="112423" y="36549"/>
                  </a:lnTo>
                  <a:lnTo>
                    <a:pt x="112376" y="36596"/>
                  </a:lnTo>
                  <a:lnTo>
                    <a:pt x="112329" y="36635"/>
                  </a:lnTo>
                  <a:lnTo>
                    <a:pt x="112275" y="36674"/>
                  </a:lnTo>
                  <a:lnTo>
                    <a:pt x="112212" y="36713"/>
                  </a:lnTo>
                  <a:lnTo>
                    <a:pt x="112048" y="36799"/>
                  </a:lnTo>
                  <a:lnTo>
                    <a:pt x="111846" y="36900"/>
                  </a:lnTo>
                  <a:lnTo>
                    <a:pt x="111846" y="36900"/>
                  </a:lnTo>
                  <a:lnTo>
                    <a:pt x="111916" y="36736"/>
                  </a:lnTo>
                  <a:lnTo>
                    <a:pt x="111994" y="36580"/>
                  </a:lnTo>
                  <a:lnTo>
                    <a:pt x="112072" y="36432"/>
                  </a:lnTo>
                  <a:lnTo>
                    <a:pt x="112165" y="36299"/>
                  </a:lnTo>
                  <a:lnTo>
                    <a:pt x="112220" y="36237"/>
                  </a:lnTo>
                  <a:lnTo>
                    <a:pt x="112275" y="36175"/>
                  </a:lnTo>
                  <a:lnTo>
                    <a:pt x="112337" y="36112"/>
                  </a:lnTo>
                  <a:lnTo>
                    <a:pt x="112399" y="36058"/>
                  </a:lnTo>
                  <a:lnTo>
                    <a:pt x="112470" y="36003"/>
                  </a:lnTo>
                  <a:lnTo>
                    <a:pt x="112548" y="35956"/>
                  </a:lnTo>
                  <a:lnTo>
                    <a:pt x="112633" y="35902"/>
                  </a:lnTo>
                  <a:lnTo>
                    <a:pt x="112719" y="35855"/>
                  </a:lnTo>
                  <a:close/>
                  <a:moveTo>
                    <a:pt x="94398" y="35933"/>
                  </a:moveTo>
                  <a:lnTo>
                    <a:pt x="94539" y="35941"/>
                  </a:lnTo>
                  <a:lnTo>
                    <a:pt x="94695" y="35972"/>
                  </a:lnTo>
                  <a:lnTo>
                    <a:pt x="94851" y="36003"/>
                  </a:lnTo>
                  <a:lnTo>
                    <a:pt x="95022" y="36050"/>
                  </a:lnTo>
                  <a:lnTo>
                    <a:pt x="94897" y="36214"/>
                  </a:lnTo>
                  <a:lnTo>
                    <a:pt x="94788" y="36354"/>
                  </a:lnTo>
                  <a:lnTo>
                    <a:pt x="94679" y="36487"/>
                  </a:lnTo>
                  <a:lnTo>
                    <a:pt x="94570" y="36596"/>
                  </a:lnTo>
                  <a:lnTo>
                    <a:pt x="94468" y="36682"/>
                  </a:lnTo>
                  <a:lnTo>
                    <a:pt x="94367" y="36760"/>
                  </a:lnTo>
                  <a:lnTo>
                    <a:pt x="94266" y="36822"/>
                  </a:lnTo>
                  <a:lnTo>
                    <a:pt x="94156" y="36861"/>
                  </a:lnTo>
                  <a:lnTo>
                    <a:pt x="94047" y="36892"/>
                  </a:lnTo>
                  <a:lnTo>
                    <a:pt x="93930" y="36908"/>
                  </a:lnTo>
                  <a:lnTo>
                    <a:pt x="93805" y="36908"/>
                  </a:lnTo>
                  <a:lnTo>
                    <a:pt x="93673" y="36900"/>
                  </a:lnTo>
                  <a:lnTo>
                    <a:pt x="93532" y="36877"/>
                  </a:lnTo>
                  <a:lnTo>
                    <a:pt x="93376" y="36838"/>
                  </a:lnTo>
                  <a:lnTo>
                    <a:pt x="93213" y="36791"/>
                  </a:lnTo>
                  <a:lnTo>
                    <a:pt x="93025" y="36728"/>
                  </a:lnTo>
                  <a:lnTo>
                    <a:pt x="93127" y="36596"/>
                  </a:lnTo>
                  <a:lnTo>
                    <a:pt x="93236" y="36471"/>
                  </a:lnTo>
                  <a:lnTo>
                    <a:pt x="93337" y="36354"/>
                  </a:lnTo>
                  <a:lnTo>
                    <a:pt x="93439" y="36260"/>
                  </a:lnTo>
                  <a:lnTo>
                    <a:pt x="93548" y="36175"/>
                  </a:lnTo>
                  <a:lnTo>
                    <a:pt x="93657" y="36104"/>
                  </a:lnTo>
                  <a:lnTo>
                    <a:pt x="93766" y="36042"/>
                  </a:lnTo>
                  <a:lnTo>
                    <a:pt x="93883" y="35995"/>
                  </a:lnTo>
                  <a:lnTo>
                    <a:pt x="94000" y="35964"/>
                  </a:lnTo>
                  <a:lnTo>
                    <a:pt x="94125" y="35941"/>
                  </a:lnTo>
                  <a:lnTo>
                    <a:pt x="94258" y="35933"/>
                  </a:lnTo>
                  <a:close/>
                  <a:moveTo>
                    <a:pt x="113491" y="35925"/>
                  </a:moveTo>
                  <a:lnTo>
                    <a:pt x="113460" y="36042"/>
                  </a:lnTo>
                  <a:lnTo>
                    <a:pt x="113429" y="36143"/>
                  </a:lnTo>
                  <a:lnTo>
                    <a:pt x="113398" y="36245"/>
                  </a:lnTo>
                  <a:lnTo>
                    <a:pt x="113359" y="36338"/>
                  </a:lnTo>
                  <a:lnTo>
                    <a:pt x="113312" y="36424"/>
                  </a:lnTo>
                  <a:lnTo>
                    <a:pt x="113265" y="36502"/>
                  </a:lnTo>
                  <a:lnTo>
                    <a:pt x="113218" y="36580"/>
                  </a:lnTo>
                  <a:lnTo>
                    <a:pt x="113156" y="36650"/>
                  </a:lnTo>
                  <a:lnTo>
                    <a:pt x="113101" y="36713"/>
                  </a:lnTo>
                  <a:lnTo>
                    <a:pt x="113031" y="36767"/>
                  </a:lnTo>
                  <a:lnTo>
                    <a:pt x="112961" y="36814"/>
                  </a:lnTo>
                  <a:lnTo>
                    <a:pt x="112891" y="36861"/>
                  </a:lnTo>
                  <a:lnTo>
                    <a:pt x="112813" y="36900"/>
                  </a:lnTo>
                  <a:lnTo>
                    <a:pt x="112727" y="36939"/>
                  </a:lnTo>
                  <a:lnTo>
                    <a:pt x="112633" y="36962"/>
                  </a:lnTo>
                  <a:lnTo>
                    <a:pt x="112540" y="36986"/>
                  </a:lnTo>
                  <a:lnTo>
                    <a:pt x="112610" y="36830"/>
                  </a:lnTo>
                  <a:lnTo>
                    <a:pt x="112680" y="36658"/>
                  </a:lnTo>
                  <a:lnTo>
                    <a:pt x="112750" y="36487"/>
                  </a:lnTo>
                  <a:lnTo>
                    <a:pt x="112789" y="36409"/>
                  </a:lnTo>
                  <a:lnTo>
                    <a:pt x="112828" y="36331"/>
                  </a:lnTo>
                  <a:lnTo>
                    <a:pt x="112883" y="36253"/>
                  </a:lnTo>
                  <a:lnTo>
                    <a:pt x="112938" y="36182"/>
                  </a:lnTo>
                  <a:lnTo>
                    <a:pt x="113000" y="36120"/>
                  </a:lnTo>
                  <a:lnTo>
                    <a:pt x="113078" y="36065"/>
                  </a:lnTo>
                  <a:lnTo>
                    <a:pt x="113164" y="36011"/>
                  </a:lnTo>
                  <a:lnTo>
                    <a:pt x="113257" y="35972"/>
                  </a:lnTo>
                  <a:lnTo>
                    <a:pt x="113367" y="35948"/>
                  </a:lnTo>
                  <a:lnTo>
                    <a:pt x="113491" y="35925"/>
                  </a:lnTo>
                  <a:close/>
                  <a:moveTo>
                    <a:pt x="107127" y="36775"/>
                  </a:moveTo>
                  <a:lnTo>
                    <a:pt x="107618" y="36861"/>
                  </a:lnTo>
                  <a:lnTo>
                    <a:pt x="107618" y="36986"/>
                  </a:lnTo>
                  <a:lnTo>
                    <a:pt x="107470" y="37009"/>
                  </a:lnTo>
                  <a:lnTo>
                    <a:pt x="107400" y="37017"/>
                  </a:lnTo>
                  <a:lnTo>
                    <a:pt x="107322" y="37017"/>
                  </a:lnTo>
                  <a:lnTo>
                    <a:pt x="107267" y="36994"/>
                  </a:lnTo>
                  <a:lnTo>
                    <a:pt x="107205" y="36962"/>
                  </a:lnTo>
                  <a:lnTo>
                    <a:pt x="107088" y="36892"/>
                  </a:lnTo>
                  <a:lnTo>
                    <a:pt x="107127" y="36775"/>
                  </a:lnTo>
                  <a:close/>
                  <a:moveTo>
                    <a:pt x="95864" y="36198"/>
                  </a:moveTo>
                  <a:lnTo>
                    <a:pt x="95997" y="36206"/>
                  </a:lnTo>
                  <a:lnTo>
                    <a:pt x="96137" y="36221"/>
                  </a:lnTo>
                  <a:lnTo>
                    <a:pt x="96005" y="36401"/>
                  </a:lnTo>
                  <a:lnTo>
                    <a:pt x="95864" y="36572"/>
                  </a:lnTo>
                  <a:lnTo>
                    <a:pt x="95794" y="36650"/>
                  </a:lnTo>
                  <a:lnTo>
                    <a:pt x="95716" y="36721"/>
                  </a:lnTo>
                  <a:lnTo>
                    <a:pt x="95638" y="36791"/>
                  </a:lnTo>
                  <a:lnTo>
                    <a:pt x="95560" y="36853"/>
                  </a:lnTo>
                  <a:lnTo>
                    <a:pt x="95475" y="36908"/>
                  </a:lnTo>
                  <a:lnTo>
                    <a:pt x="95389" y="36955"/>
                  </a:lnTo>
                  <a:lnTo>
                    <a:pt x="95295" y="36994"/>
                  </a:lnTo>
                  <a:lnTo>
                    <a:pt x="95194" y="37017"/>
                  </a:lnTo>
                  <a:lnTo>
                    <a:pt x="95092" y="37040"/>
                  </a:lnTo>
                  <a:lnTo>
                    <a:pt x="94975" y="37048"/>
                  </a:lnTo>
                  <a:lnTo>
                    <a:pt x="94858" y="37048"/>
                  </a:lnTo>
                  <a:lnTo>
                    <a:pt x="94734" y="37033"/>
                  </a:lnTo>
                  <a:lnTo>
                    <a:pt x="94788" y="36900"/>
                  </a:lnTo>
                  <a:lnTo>
                    <a:pt x="94851" y="36783"/>
                  </a:lnTo>
                  <a:lnTo>
                    <a:pt x="94913" y="36674"/>
                  </a:lnTo>
                  <a:lnTo>
                    <a:pt x="94975" y="36580"/>
                  </a:lnTo>
                  <a:lnTo>
                    <a:pt x="95038" y="36494"/>
                  </a:lnTo>
                  <a:lnTo>
                    <a:pt x="95108" y="36424"/>
                  </a:lnTo>
                  <a:lnTo>
                    <a:pt x="95178" y="36362"/>
                  </a:lnTo>
                  <a:lnTo>
                    <a:pt x="95256" y="36315"/>
                  </a:lnTo>
                  <a:lnTo>
                    <a:pt x="95342" y="36268"/>
                  </a:lnTo>
                  <a:lnTo>
                    <a:pt x="95428" y="36237"/>
                  </a:lnTo>
                  <a:lnTo>
                    <a:pt x="95521" y="36214"/>
                  </a:lnTo>
                  <a:lnTo>
                    <a:pt x="95630" y="36198"/>
                  </a:lnTo>
                  <a:close/>
                  <a:moveTo>
                    <a:pt x="114365" y="36136"/>
                  </a:moveTo>
                  <a:lnTo>
                    <a:pt x="114318" y="36284"/>
                  </a:lnTo>
                  <a:lnTo>
                    <a:pt x="114271" y="36416"/>
                  </a:lnTo>
                  <a:lnTo>
                    <a:pt x="114217" y="36533"/>
                  </a:lnTo>
                  <a:lnTo>
                    <a:pt x="114170" y="36643"/>
                  </a:lnTo>
                  <a:lnTo>
                    <a:pt x="114115" y="36736"/>
                  </a:lnTo>
                  <a:lnTo>
                    <a:pt x="114061" y="36814"/>
                  </a:lnTo>
                  <a:lnTo>
                    <a:pt x="113998" y="36884"/>
                  </a:lnTo>
                  <a:lnTo>
                    <a:pt x="113936" y="36947"/>
                  </a:lnTo>
                  <a:lnTo>
                    <a:pt x="113866" y="37001"/>
                  </a:lnTo>
                  <a:lnTo>
                    <a:pt x="113796" y="37040"/>
                  </a:lnTo>
                  <a:lnTo>
                    <a:pt x="113710" y="37072"/>
                  </a:lnTo>
                  <a:lnTo>
                    <a:pt x="113624" y="37095"/>
                  </a:lnTo>
                  <a:lnTo>
                    <a:pt x="113530" y="37111"/>
                  </a:lnTo>
                  <a:lnTo>
                    <a:pt x="113429" y="37126"/>
                  </a:lnTo>
                  <a:lnTo>
                    <a:pt x="113203" y="37126"/>
                  </a:lnTo>
                  <a:lnTo>
                    <a:pt x="113257" y="37048"/>
                  </a:lnTo>
                  <a:lnTo>
                    <a:pt x="113312" y="36962"/>
                  </a:lnTo>
                  <a:lnTo>
                    <a:pt x="113406" y="36791"/>
                  </a:lnTo>
                  <a:lnTo>
                    <a:pt x="113507" y="36619"/>
                  </a:lnTo>
                  <a:lnTo>
                    <a:pt x="113562" y="36533"/>
                  </a:lnTo>
                  <a:lnTo>
                    <a:pt x="113624" y="36455"/>
                  </a:lnTo>
                  <a:lnTo>
                    <a:pt x="113686" y="36385"/>
                  </a:lnTo>
                  <a:lnTo>
                    <a:pt x="113749" y="36315"/>
                  </a:lnTo>
                  <a:lnTo>
                    <a:pt x="113827" y="36260"/>
                  </a:lnTo>
                  <a:lnTo>
                    <a:pt x="113913" y="36214"/>
                  </a:lnTo>
                  <a:lnTo>
                    <a:pt x="114006" y="36175"/>
                  </a:lnTo>
                  <a:lnTo>
                    <a:pt x="114115" y="36143"/>
                  </a:lnTo>
                  <a:lnTo>
                    <a:pt x="114232" y="36136"/>
                  </a:lnTo>
                  <a:close/>
                  <a:moveTo>
                    <a:pt x="96715" y="36338"/>
                  </a:moveTo>
                  <a:lnTo>
                    <a:pt x="96824" y="36346"/>
                  </a:lnTo>
                  <a:lnTo>
                    <a:pt x="96933" y="36362"/>
                  </a:lnTo>
                  <a:lnTo>
                    <a:pt x="97058" y="36393"/>
                  </a:lnTo>
                  <a:lnTo>
                    <a:pt x="97190" y="36432"/>
                  </a:lnTo>
                  <a:lnTo>
                    <a:pt x="97339" y="36479"/>
                  </a:lnTo>
                  <a:lnTo>
                    <a:pt x="97253" y="36580"/>
                  </a:lnTo>
                  <a:lnTo>
                    <a:pt x="97175" y="36674"/>
                  </a:lnTo>
                  <a:lnTo>
                    <a:pt x="97081" y="36760"/>
                  </a:lnTo>
                  <a:lnTo>
                    <a:pt x="96995" y="36838"/>
                  </a:lnTo>
                  <a:lnTo>
                    <a:pt x="96910" y="36908"/>
                  </a:lnTo>
                  <a:lnTo>
                    <a:pt x="96816" y="36978"/>
                  </a:lnTo>
                  <a:lnTo>
                    <a:pt x="96722" y="37033"/>
                  </a:lnTo>
                  <a:lnTo>
                    <a:pt x="96629" y="37087"/>
                  </a:lnTo>
                  <a:lnTo>
                    <a:pt x="96527" y="37126"/>
                  </a:lnTo>
                  <a:lnTo>
                    <a:pt x="96426" y="37157"/>
                  </a:lnTo>
                  <a:lnTo>
                    <a:pt x="96325" y="37181"/>
                  </a:lnTo>
                  <a:lnTo>
                    <a:pt x="96215" y="37196"/>
                  </a:lnTo>
                  <a:lnTo>
                    <a:pt x="96098" y="37204"/>
                  </a:lnTo>
                  <a:lnTo>
                    <a:pt x="95981" y="37196"/>
                  </a:lnTo>
                  <a:lnTo>
                    <a:pt x="95864" y="37181"/>
                  </a:lnTo>
                  <a:lnTo>
                    <a:pt x="95740" y="37150"/>
                  </a:lnTo>
                  <a:lnTo>
                    <a:pt x="95935" y="36869"/>
                  </a:lnTo>
                  <a:lnTo>
                    <a:pt x="96028" y="36744"/>
                  </a:lnTo>
                  <a:lnTo>
                    <a:pt x="96114" y="36643"/>
                  </a:lnTo>
                  <a:lnTo>
                    <a:pt x="96192" y="36557"/>
                  </a:lnTo>
                  <a:lnTo>
                    <a:pt x="96278" y="36487"/>
                  </a:lnTo>
                  <a:lnTo>
                    <a:pt x="96356" y="36432"/>
                  </a:lnTo>
                  <a:lnTo>
                    <a:pt x="96442" y="36385"/>
                  </a:lnTo>
                  <a:lnTo>
                    <a:pt x="96527" y="36354"/>
                  </a:lnTo>
                  <a:lnTo>
                    <a:pt x="96621" y="36338"/>
                  </a:lnTo>
                  <a:close/>
                  <a:moveTo>
                    <a:pt x="115207" y="36284"/>
                  </a:moveTo>
                  <a:lnTo>
                    <a:pt x="115192" y="36416"/>
                  </a:lnTo>
                  <a:lnTo>
                    <a:pt x="115168" y="36541"/>
                  </a:lnTo>
                  <a:lnTo>
                    <a:pt x="115137" y="36658"/>
                  </a:lnTo>
                  <a:lnTo>
                    <a:pt x="115098" y="36760"/>
                  </a:lnTo>
                  <a:lnTo>
                    <a:pt x="115059" y="36845"/>
                  </a:lnTo>
                  <a:lnTo>
                    <a:pt x="115020" y="36931"/>
                  </a:lnTo>
                  <a:lnTo>
                    <a:pt x="114966" y="37001"/>
                  </a:lnTo>
                  <a:lnTo>
                    <a:pt x="114911" y="37064"/>
                  </a:lnTo>
                  <a:lnTo>
                    <a:pt x="114849" y="37118"/>
                  </a:lnTo>
                  <a:lnTo>
                    <a:pt x="114778" y="37157"/>
                  </a:lnTo>
                  <a:lnTo>
                    <a:pt x="114700" y="37196"/>
                  </a:lnTo>
                  <a:lnTo>
                    <a:pt x="114615" y="37228"/>
                  </a:lnTo>
                  <a:lnTo>
                    <a:pt x="114521" y="37251"/>
                  </a:lnTo>
                  <a:lnTo>
                    <a:pt x="114412" y="37259"/>
                  </a:lnTo>
                  <a:lnTo>
                    <a:pt x="114303" y="37267"/>
                  </a:lnTo>
                  <a:lnTo>
                    <a:pt x="114186" y="37267"/>
                  </a:lnTo>
                  <a:lnTo>
                    <a:pt x="114357" y="36939"/>
                  </a:lnTo>
                  <a:lnTo>
                    <a:pt x="114451" y="36775"/>
                  </a:lnTo>
                  <a:lnTo>
                    <a:pt x="114505" y="36705"/>
                  </a:lnTo>
                  <a:lnTo>
                    <a:pt x="114560" y="36635"/>
                  </a:lnTo>
                  <a:lnTo>
                    <a:pt x="114615" y="36565"/>
                  </a:lnTo>
                  <a:lnTo>
                    <a:pt x="114677" y="36510"/>
                  </a:lnTo>
                  <a:lnTo>
                    <a:pt x="114747" y="36448"/>
                  </a:lnTo>
                  <a:lnTo>
                    <a:pt x="114825" y="36401"/>
                  </a:lnTo>
                  <a:lnTo>
                    <a:pt x="114911" y="36362"/>
                  </a:lnTo>
                  <a:lnTo>
                    <a:pt x="114997" y="36323"/>
                  </a:lnTo>
                  <a:lnTo>
                    <a:pt x="115098" y="36299"/>
                  </a:lnTo>
                  <a:lnTo>
                    <a:pt x="115207" y="36284"/>
                  </a:lnTo>
                  <a:close/>
                  <a:moveTo>
                    <a:pt x="161591" y="37306"/>
                  </a:moveTo>
                  <a:lnTo>
                    <a:pt x="161607" y="37321"/>
                  </a:lnTo>
                  <a:lnTo>
                    <a:pt x="161612" y="37314"/>
                  </a:lnTo>
                  <a:lnTo>
                    <a:pt x="161591" y="37306"/>
                  </a:lnTo>
                  <a:close/>
                  <a:moveTo>
                    <a:pt x="115730" y="36455"/>
                  </a:moveTo>
                  <a:lnTo>
                    <a:pt x="115714" y="36658"/>
                  </a:lnTo>
                  <a:lnTo>
                    <a:pt x="115699" y="36806"/>
                  </a:lnTo>
                  <a:lnTo>
                    <a:pt x="115683" y="36869"/>
                  </a:lnTo>
                  <a:lnTo>
                    <a:pt x="115667" y="36923"/>
                  </a:lnTo>
                  <a:lnTo>
                    <a:pt x="115652" y="36970"/>
                  </a:lnTo>
                  <a:lnTo>
                    <a:pt x="115621" y="37009"/>
                  </a:lnTo>
                  <a:lnTo>
                    <a:pt x="115589" y="37048"/>
                  </a:lnTo>
                  <a:lnTo>
                    <a:pt x="115550" y="37087"/>
                  </a:lnTo>
                  <a:lnTo>
                    <a:pt x="115504" y="37126"/>
                  </a:lnTo>
                  <a:lnTo>
                    <a:pt x="115449" y="37157"/>
                  </a:lnTo>
                  <a:lnTo>
                    <a:pt x="115309" y="37235"/>
                  </a:lnTo>
                  <a:lnTo>
                    <a:pt x="115122" y="37329"/>
                  </a:lnTo>
                  <a:lnTo>
                    <a:pt x="115730" y="36455"/>
                  </a:lnTo>
                  <a:close/>
                  <a:moveTo>
                    <a:pt x="98064" y="36533"/>
                  </a:moveTo>
                  <a:lnTo>
                    <a:pt x="98173" y="36541"/>
                  </a:lnTo>
                  <a:lnTo>
                    <a:pt x="98290" y="36557"/>
                  </a:lnTo>
                  <a:lnTo>
                    <a:pt x="98423" y="36580"/>
                  </a:lnTo>
                  <a:lnTo>
                    <a:pt x="98735" y="36658"/>
                  </a:lnTo>
                  <a:lnTo>
                    <a:pt x="98665" y="36806"/>
                  </a:lnTo>
                  <a:lnTo>
                    <a:pt x="98602" y="36939"/>
                  </a:lnTo>
                  <a:lnTo>
                    <a:pt x="98532" y="37048"/>
                  </a:lnTo>
                  <a:lnTo>
                    <a:pt x="98462" y="37150"/>
                  </a:lnTo>
                  <a:lnTo>
                    <a:pt x="98399" y="37228"/>
                  </a:lnTo>
                  <a:lnTo>
                    <a:pt x="98321" y="37298"/>
                  </a:lnTo>
                  <a:lnTo>
                    <a:pt x="98251" y="37352"/>
                  </a:lnTo>
                  <a:lnTo>
                    <a:pt x="98165" y="37391"/>
                  </a:lnTo>
                  <a:lnTo>
                    <a:pt x="98080" y="37423"/>
                  </a:lnTo>
                  <a:lnTo>
                    <a:pt x="97978" y="37430"/>
                  </a:lnTo>
                  <a:lnTo>
                    <a:pt x="97869" y="37430"/>
                  </a:lnTo>
                  <a:lnTo>
                    <a:pt x="97752" y="37423"/>
                  </a:lnTo>
                  <a:lnTo>
                    <a:pt x="97627" y="37399"/>
                  </a:lnTo>
                  <a:lnTo>
                    <a:pt x="97479" y="37368"/>
                  </a:lnTo>
                  <a:lnTo>
                    <a:pt x="97323" y="37321"/>
                  </a:lnTo>
                  <a:lnTo>
                    <a:pt x="97144" y="37274"/>
                  </a:lnTo>
                  <a:lnTo>
                    <a:pt x="97315" y="37009"/>
                  </a:lnTo>
                  <a:lnTo>
                    <a:pt x="97393" y="36900"/>
                  </a:lnTo>
                  <a:lnTo>
                    <a:pt x="97471" y="36814"/>
                  </a:lnTo>
                  <a:lnTo>
                    <a:pt x="97549" y="36736"/>
                  </a:lnTo>
                  <a:lnTo>
                    <a:pt x="97627" y="36666"/>
                  </a:lnTo>
                  <a:lnTo>
                    <a:pt x="97697" y="36619"/>
                  </a:lnTo>
                  <a:lnTo>
                    <a:pt x="97783" y="36580"/>
                  </a:lnTo>
                  <a:lnTo>
                    <a:pt x="97869" y="36557"/>
                  </a:lnTo>
                  <a:lnTo>
                    <a:pt x="97963" y="36541"/>
                  </a:lnTo>
                  <a:lnTo>
                    <a:pt x="98064" y="36533"/>
                  </a:lnTo>
                  <a:close/>
                  <a:moveTo>
                    <a:pt x="132920" y="36292"/>
                  </a:moveTo>
                  <a:lnTo>
                    <a:pt x="133115" y="36299"/>
                  </a:lnTo>
                  <a:lnTo>
                    <a:pt x="133341" y="36307"/>
                  </a:lnTo>
                  <a:lnTo>
                    <a:pt x="133224" y="36487"/>
                  </a:lnTo>
                  <a:lnTo>
                    <a:pt x="133115" y="36658"/>
                  </a:lnTo>
                  <a:lnTo>
                    <a:pt x="132990" y="36830"/>
                  </a:lnTo>
                  <a:lnTo>
                    <a:pt x="132865" y="36986"/>
                  </a:lnTo>
                  <a:lnTo>
                    <a:pt x="132725" y="37142"/>
                  </a:lnTo>
                  <a:lnTo>
                    <a:pt x="132577" y="37282"/>
                  </a:lnTo>
                  <a:lnTo>
                    <a:pt x="132421" y="37423"/>
                  </a:lnTo>
                  <a:lnTo>
                    <a:pt x="132249" y="37547"/>
                  </a:lnTo>
                  <a:lnTo>
                    <a:pt x="132187" y="37360"/>
                  </a:lnTo>
                  <a:lnTo>
                    <a:pt x="132140" y="37181"/>
                  </a:lnTo>
                  <a:lnTo>
                    <a:pt x="132109" y="37033"/>
                  </a:lnTo>
                  <a:lnTo>
                    <a:pt x="132093" y="36892"/>
                  </a:lnTo>
                  <a:lnTo>
                    <a:pt x="132093" y="36775"/>
                  </a:lnTo>
                  <a:lnTo>
                    <a:pt x="132093" y="36713"/>
                  </a:lnTo>
                  <a:lnTo>
                    <a:pt x="132109" y="36666"/>
                  </a:lnTo>
                  <a:lnTo>
                    <a:pt x="132124" y="36619"/>
                  </a:lnTo>
                  <a:lnTo>
                    <a:pt x="132140" y="36572"/>
                  </a:lnTo>
                  <a:lnTo>
                    <a:pt x="132163" y="36533"/>
                  </a:lnTo>
                  <a:lnTo>
                    <a:pt x="132195" y="36502"/>
                  </a:lnTo>
                  <a:lnTo>
                    <a:pt x="132226" y="36463"/>
                  </a:lnTo>
                  <a:lnTo>
                    <a:pt x="132265" y="36432"/>
                  </a:lnTo>
                  <a:lnTo>
                    <a:pt x="132304" y="36409"/>
                  </a:lnTo>
                  <a:lnTo>
                    <a:pt x="132351" y="36385"/>
                  </a:lnTo>
                  <a:lnTo>
                    <a:pt x="132460" y="36346"/>
                  </a:lnTo>
                  <a:lnTo>
                    <a:pt x="132592" y="36315"/>
                  </a:lnTo>
                  <a:lnTo>
                    <a:pt x="132748" y="36299"/>
                  </a:lnTo>
                  <a:lnTo>
                    <a:pt x="132920" y="36292"/>
                  </a:lnTo>
                  <a:close/>
                  <a:moveTo>
                    <a:pt x="116229" y="36565"/>
                  </a:moveTo>
                  <a:lnTo>
                    <a:pt x="116291" y="36861"/>
                  </a:lnTo>
                  <a:lnTo>
                    <a:pt x="116315" y="36986"/>
                  </a:lnTo>
                  <a:lnTo>
                    <a:pt x="116323" y="37095"/>
                  </a:lnTo>
                  <a:lnTo>
                    <a:pt x="116323" y="37189"/>
                  </a:lnTo>
                  <a:lnTo>
                    <a:pt x="116315" y="37267"/>
                  </a:lnTo>
                  <a:lnTo>
                    <a:pt x="116299" y="37345"/>
                  </a:lnTo>
                  <a:lnTo>
                    <a:pt x="116276" y="37399"/>
                  </a:lnTo>
                  <a:lnTo>
                    <a:pt x="116237" y="37446"/>
                  </a:lnTo>
                  <a:lnTo>
                    <a:pt x="116182" y="37485"/>
                  </a:lnTo>
                  <a:lnTo>
                    <a:pt x="116120" y="37516"/>
                  </a:lnTo>
                  <a:lnTo>
                    <a:pt x="116050" y="37540"/>
                  </a:lnTo>
                  <a:lnTo>
                    <a:pt x="115956" y="37555"/>
                  </a:lnTo>
                  <a:lnTo>
                    <a:pt x="115855" y="37563"/>
                  </a:lnTo>
                  <a:lnTo>
                    <a:pt x="115613" y="37563"/>
                  </a:lnTo>
                  <a:lnTo>
                    <a:pt x="116229" y="36565"/>
                  </a:lnTo>
                  <a:close/>
                  <a:moveTo>
                    <a:pt x="99834" y="36760"/>
                  </a:moveTo>
                  <a:lnTo>
                    <a:pt x="99756" y="36970"/>
                  </a:lnTo>
                  <a:lnTo>
                    <a:pt x="99717" y="37056"/>
                  </a:lnTo>
                  <a:lnTo>
                    <a:pt x="99671" y="37134"/>
                  </a:lnTo>
                  <a:lnTo>
                    <a:pt x="99624" y="37204"/>
                  </a:lnTo>
                  <a:lnTo>
                    <a:pt x="99577" y="37267"/>
                  </a:lnTo>
                  <a:lnTo>
                    <a:pt x="99522" y="37321"/>
                  </a:lnTo>
                  <a:lnTo>
                    <a:pt x="99460" y="37376"/>
                  </a:lnTo>
                  <a:lnTo>
                    <a:pt x="99390" y="37415"/>
                  </a:lnTo>
                  <a:lnTo>
                    <a:pt x="99320" y="37454"/>
                  </a:lnTo>
                  <a:lnTo>
                    <a:pt x="99234" y="37485"/>
                  </a:lnTo>
                  <a:lnTo>
                    <a:pt x="99140" y="37508"/>
                  </a:lnTo>
                  <a:lnTo>
                    <a:pt x="99039" y="37532"/>
                  </a:lnTo>
                  <a:lnTo>
                    <a:pt x="98930" y="37555"/>
                  </a:lnTo>
                  <a:lnTo>
                    <a:pt x="98665" y="37586"/>
                  </a:lnTo>
                  <a:lnTo>
                    <a:pt x="98665" y="37586"/>
                  </a:lnTo>
                  <a:lnTo>
                    <a:pt x="98758" y="37345"/>
                  </a:lnTo>
                  <a:lnTo>
                    <a:pt x="98805" y="37243"/>
                  </a:lnTo>
                  <a:lnTo>
                    <a:pt x="98860" y="37150"/>
                  </a:lnTo>
                  <a:lnTo>
                    <a:pt x="98906" y="37072"/>
                  </a:lnTo>
                  <a:lnTo>
                    <a:pt x="98961" y="37001"/>
                  </a:lnTo>
                  <a:lnTo>
                    <a:pt x="99015" y="36947"/>
                  </a:lnTo>
                  <a:lnTo>
                    <a:pt x="99078" y="36892"/>
                  </a:lnTo>
                  <a:lnTo>
                    <a:pt x="99148" y="36853"/>
                  </a:lnTo>
                  <a:lnTo>
                    <a:pt x="99218" y="36822"/>
                  </a:lnTo>
                  <a:lnTo>
                    <a:pt x="99296" y="36799"/>
                  </a:lnTo>
                  <a:lnTo>
                    <a:pt x="99390" y="36775"/>
                  </a:lnTo>
                  <a:lnTo>
                    <a:pt x="99483" y="36767"/>
                  </a:lnTo>
                  <a:lnTo>
                    <a:pt x="99593" y="36760"/>
                  </a:lnTo>
                  <a:close/>
                  <a:moveTo>
                    <a:pt x="157606" y="33437"/>
                  </a:moveTo>
                  <a:lnTo>
                    <a:pt x="157660" y="33554"/>
                  </a:lnTo>
                  <a:lnTo>
                    <a:pt x="157715" y="33679"/>
                  </a:lnTo>
                  <a:lnTo>
                    <a:pt x="157762" y="33811"/>
                  </a:lnTo>
                  <a:lnTo>
                    <a:pt x="157777" y="33882"/>
                  </a:lnTo>
                  <a:lnTo>
                    <a:pt x="157785" y="33944"/>
                  </a:lnTo>
                  <a:lnTo>
                    <a:pt x="157808" y="34404"/>
                  </a:lnTo>
                  <a:lnTo>
                    <a:pt x="157816" y="34872"/>
                  </a:lnTo>
                  <a:lnTo>
                    <a:pt x="157824" y="35332"/>
                  </a:lnTo>
                  <a:lnTo>
                    <a:pt x="157816" y="35800"/>
                  </a:lnTo>
                  <a:lnTo>
                    <a:pt x="157801" y="36268"/>
                  </a:lnTo>
                  <a:lnTo>
                    <a:pt x="157777" y="36744"/>
                  </a:lnTo>
                  <a:lnTo>
                    <a:pt x="157738" y="37220"/>
                  </a:lnTo>
                  <a:lnTo>
                    <a:pt x="157684" y="37703"/>
                  </a:lnTo>
                  <a:lnTo>
                    <a:pt x="157028" y="37508"/>
                  </a:lnTo>
                  <a:lnTo>
                    <a:pt x="156732" y="37415"/>
                  </a:lnTo>
                  <a:lnTo>
                    <a:pt x="156443" y="37337"/>
                  </a:lnTo>
                  <a:lnTo>
                    <a:pt x="151475" y="36120"/>
                  </a:lnTo>
                  <a:lnTo>
                    <a:pt x="146515" y="34911"/>
                  </a:lnTo>
                  <a:lnTo>
                    <a:pt x="145883" y="34763"/>
                  </a:lnTo>
                  <a:lnTo>
                    <a:pt x="145579" y="34677"/>
                  </a:lnTo>
                  <a:lnTo>
                    <a:pt x="145423" y="34630"/>
                  </a:lnTo>
                  <a:lnTo>
                    <a:pt x="145274" y="34576"/>
                  </a:lnTo>
                  <a:lnTo>
                    <a:pt x="145181" y="34529"/>
                  </a:lnTo>
                  <a:lnTo>
                    <a:pt x="145095" y="34482"/>
                  </a:lnTo>
                  <a:lnTo>
                    <a:pt x="145001" y="34420"/>
                  </a:lnTo>
                  <a:lnTo>
                    <a:pt x="144916" y="34350"/>
                  </a:lnTo>
                  <a:lnTo>
                    <a:pt x="144721" y="34186"/>
                  </a:lnTo>
                  <a:lnTo>
                    <a:pt x="144502" y="34014"/>
                  </a:lnTo>
                  <a:lnTo>
                    <a:pt x="144354" y="34123"/>
                  </a:lnTo>
                  <a:lnTo>
                    <a:pt x="144253" y="34186"/>
                  </a:lnTo>
                  <a:lnTo>
                    <a:pt x="144198" y="34209"/>
                  </a:lnTo>
                  <a:lnTo>
                    <a:pt x="144144" y="34233"/>
                  </a:lnTo>
                  <a:lnTo>
                    <a:pt x="144112" y="34240"/>
                  </a:lnTo>
                  <a:lnTo>
                    <a:pt x="144081" y="34233"/>
                  </a:lnTo>
                  <a:lnTo>
                    <a:pt x="144042" y="34217"/>
                  </a:lnTo>
                  <a:lnTo>
                    <a:pt x="144003" y="34201"/>
                  </a:lnTo>
                  <a:lnTo>
                    <a:pt x="143925" y="34147"/>
                  </a:lnTo>
                  <a:lnTo>
                    <a:pt x="143847" y="34108"/>
                  </a:lnTo>
                  <a:lnTo>
                    <a:pt x="143878" y="34038"/>
                  </a:lnTo>
                  <a:lnTo>
                    <a:pt x="143910" y="33967"/>
                  </a:lnTo>
                  <a:lnTo>
                    <a:pt x="143941" y="33905"/>
                  </a:lnTo>
                  <a:lnTo>
                    <a:pt x="143956" y="33882"/>
                  </a:lnTo>
                  <a:lnTo>
                    <a:pt x="143980" y="33874"/>
                  </a:lnTo>
                  <a:lnTo>
                    <a:pt x="144183" y="33819"/>
                  </a:lnTo>
                  <a:lnTo>
                    <a:pt x="144385" y="33780"/>
                  </a:lnTo>
                  <a:lnTo>
                    <a:pt x="144588" y="33749"/>
                  </a:lnTo>
                  <a:lnTo>
                    <a:pt x="144799" y="33726"/>
                  </a:lnTo>
                  <a:lnTo>
                    <a:pt x="145438" y="33710"/>
                  </a:lnTo>
                  <a:lnTo>
                    <a:pt x="146086" y="33694"/>
                  </a:lnTo>
                  <a:lnTo>
                    <a:pt x="147373" y="33671"/>
                  </a:lnTo>
                  <a:lnTo>
                    <a:pt x="151842" y="33593"/>
                  </a:lnTo>
                  <a:lnTo>
                    <a:pt x="156319" y="33507"/>
                  </a:lnTo>
                  <a:lnTo>
                    <a:pt x="156623" y="33499"/>
                  </a:lnTo>
                  <a:lnTo>
                    <a:pt x="156935" y="33484"/>
                  </a:lnTo>
                  <a:lnTo>
                    <a:pt x="157606" y="33437"/>
                  </a:lnTo>
                  <a:close/>
                  <a:moveTo>
                    <a:pt x="100794" y="36916"/>
                  </a:moveTo>
                  <a:lnTo>
                    <a:pt x="100903" y="36923"/>
                  </a:lnTo>
                  <a:lnTo>
                    <a:pt x="100794" y="37072"/>
                  </a:lnTo>
                  <a:lnTo>
                    <a:pt x="100677" y="37220"/>
                  </a:lnTo>
                  <a:lnTo>
                    <a:pt x="100560" y="37368"/>
                  </a:lnTo>
                  <a:lnTo>
                    <a:pt x="100490" y="37438"/>
                  </a:lnTo>
                  <a:lnTo>
                    <a:pt x="100427" y="37501"/>
                  </a:lnTo>
                  <a:lnTo>
                    <a:pt x="100349" y="37555"/>
                  </a:lnTo>
                  <a:lnTo>
                    <a:pt x="100271" y="37602"/>
                  </a:lnTo>
                  <a:lnTo>
                    <a:pt x="100185" y="37649"/>
                  </a:lnTo>
                  <a:lnTo>
                    <a:pt x="100092" y="37680"/>
                  </a:lnTo>
                  <a:lnTo>
                    <a:pt x="99998" y="37703"/>
                  </a:lnTo>
                  <a:lnTo>
                    <a:pt x="99889" y="37711"/>
                  </a:lnTo>
                  <a:lnTo>
                    <a:pt x="99772" y="37711"/>
                  </a:lnTo>
                  <a:lnTo>
                    <a:pt x="99639" y="37696"/>
                  </a:lnTo>
                  <a:lnTo>
                    <a:pt x="99694" y="37594"/>
                  </a:lnTo>
                  <a:lnTo>
                    <a:pt x="99749" y="37493"/>
                  </a:lnTo>
                  <a:lnTo>
                    <a:pt x="99803" y="37399"/>
                  </a:lnTo>
                  <a:lnTo>
                    <a:pt x="99866" y="37321"/>
                  </a:lnTo>
                  <a:lnTo>
                    <a:pt x="99928" y="37243"/>
                  </a:lnTo>
                  <a:lnTo>
                    <a:pt x="99998" y="37181"/>
                  </a:lnTo>
                  <a:lnTo>
                    <a:pt x="100068" y="37118"/>
                  </a:lnTo>
                  <a:lnTo>
                    <a:pt x="100146" y="37064"/>
                  </a:lnTo>
                  <a:lnTo>
                    <a:pt x="100224" y="37025"/>
                  </a:lnTo>
                  <a:lnTo>
                    <a:pt x="100310" y="36986"/>
                  </a:lnTo>
                  <a:lnTo>
                    <a:pt x="100396" y="36955"/>
                  </a:lnTo>
                  <a:lnTo>
                    <a:pt x="100490" y="36939"/>
                  </a:lnTo>
                  <a:lnTo>
                    <a:pt x="100583" y="36923"/>
                  </a:lnTo>
                  <a:lnTo>
                    <a:pt x="100685" y="36916"/>
                  </a:lnTo>
                  <a:close/>
                  <a:moveTo>
                    <a:pt x="101816" y="37025"/>
                  </a:moveTo>
                  <a:lnTo>
                    <a:pt x="101940" y="37040"/>
                  </a:lnTo>
                  <a:lnTo>
                    <a:pt x="102065" y="37064"/>
                  </a:lnTo>
                  <a:lnTo>
                    <a:pt x="102018" y="37181"/>
                  </a:lnTo>
                  <a:lnTo>
                    <a:pt x="101964" y="37282"/>
                  </a:lnTo>
                  <a:lnTo>
                    <a:pt x="101901" y="37376"/>
                  </a:lnTo>
                  <a:lnTo>
                    <a:pt x="101839" y="37462"/>
                  </a:lnTo>
                  <a:lnTo>
                    <a:pt x="101769" y="37540"/>
                  </a:lnTo>
                  <a:lnTo>
                    <a:pt x="101691" y="37610"/>
                  </a:lnTo>
                  <a:lnTo>
                    <a:pt x="101613" y="37672"/>
                  </a:lnTo>
                  <a:lnTo>
                    <a:pt x="101527" y="37727"/>
                  </a:lnTo>
                  <a:lnTo>
                    <a:pt x="101433" y="37774"/>
                  </a:lnTo>
                  <a:lnTo>
                    <a:pt x="101340" y="37813"/>
                  </a:lnTo>
                  <a:lnTo>
                    <a:pt x="101238" y="37844"/>
                  </a:lnTo>
                  <a:lnTo>
                    <a:pt x="101129" y="37867"/>
                  </a:lnTo>
                  <a:lnTo>
                    <a:pt x="101012" y="37883"/>
                  </a:lnTo>
                  <a:lnTo>
                    <a:pt x="100887" y="37898"/>
                  </a:lnTo>
                  <a:lnTo>
                    <a:pt x="100755" y="37906"/>
                  </a:lnTo>
                  <a:lnTo>
                    <a:pt x="100614" y="37906"/>
                  </a:lnTo>
                  <a:lnTo>
                    <a:pt x="100770" y="37696"/>
                  </a:lnTo>
                  <a:lnTo>
                    <a:pt x="100919" y="37508"/>
                  </a:lnTo>
                  <a:lnTo>
                    <a:pt x="100997" y="37423"/>
                  </a:lnTo>
                  <a:lnTo>
                    <a:pt x="101067" y="37345"/>
                  </a:lnTo>
                  <a:lnTo>
                    <a:pt x="101145" y="37274"/>
                  </a:lnTo>
                  <a:lnTo>
                    <a:pt x="101231" y="37204"/>
                  </a:lnTo>
                  <a:lnTo>
                    <a:pt x="101316" y="37150"/>
                  </a:lnTo>
                  <a:lnTo>
                    <a:pt x="101402" y="37103"/>
                  </a:lnTo>
                  <a:lnTo>
                    <a:pt x="101496" y="37072"/>
                  </a:lnTo>
                  <a:lnTo>
                    <a:pt x="101597" y="37040"/>
                  </a:lnTo>
                  <a:lnTo>
                    <a:pt x="101699" y="37033"/>
                  </a:lnTo>
                  <a:lnTo>
                    <a:pt x="101816" y="37025"/>
                  </a:lnTo>
                  <a:close/>
                  <a:moveTo>
                    <a:pt x="130580" y="34482"/>
                  </a:moveTo>
                  <a:lnTo>
                    <a:pt x="130182" y="34630"/>
                  </a:lnTo>
                  <a:lnTo>
                    <a:pt x="129777" y="34771"/>
                  </a:lnTo>
                  <a:lnTo>
                    <a:pt x="128966" y="35044"/>
                  </a:lnTo>
                  <a:lnTo>
                    <a:pt x="127336" y="35582"/>
                  </a:lnTo>
                  <a:lnTo>
                    <a:pt x="126517" y="35863"/>
                  </a:lnTo>
                  <a:lnTo>
                    <a:pt x="125705" y="36151"/>
                  </a:lnTo>
                  <a:lnTo>
                    <a:pt x="125300" y="36299"/>
                  </a:lnTo>
                  <a:lnTo>
                    <a:pt x="124894" y="36463"/>
                  </a:lnTo>
                  <a:lnTo>
                    <a:pt x="124489" y="36627"/>
                  </a:lnTo>
                  <a:lnTo>
                    <a:pt x="124083" y="36799"/>
                  </a:lnTo>
                  <a:lnTo>
                    <a:pt x="124216" y="36884"/>
                  </a:lnTo>
                  <a:lnTo>
                    <a:pt x="124255" y="36908"/>
                  </a:lnTo>
                  <a:lnTo>
                    <a:pt x="124278" y="36908"/>
                  </a:lnTo>
                  <a:lnTo>
                    <a:pt x="124512" y="36845"/>
                  </a:lnTo>
                  <a:lnTo>
                    <a:pt x="124738" y="36791"/>
                  </a:lnTo>
                  <a:lnTo>
                    <a:pt x="124972" y="36744"/>
                  </a:lnTo>
                  <a:lnTo>
                    <a:pt x="125206" y="36705"/>
                  </a:lnTo>
                  <a:lnTo>
                    <a:pt x="125440" y="36674"/>
                  </a:lnTo>
                  <a:lnTo>
                    <a:pt x="125674" y="36650"/>
                  </a:lnTo>
                  <a:lnTo>
                    <a:pt x="126150" y="36604"/>
                  </a:lnTo>
                  <a:lnTo>
                    <a:pt x="126618" y="36549"/>
                  </a:lnTo>
                  <a:lnTo>
                    <a:pt x="126852" y="36510"/>
                  </a:lnTo>
                  <a:lnTo>
                    <a:pt x="127086" y="36471"/>
                  </a:lnTo>
                  <a:lnTo>
                    <a:pt x="127320" y="36424"/>
                  </a:lnTo>
                  <a:lnTo>
                    <a:pt x="127546" y="36362"/>
                  </a:lnTo>
                  <a:lnTo>
                    <a:pt x="127772" y="36284"/>
                  </a:lnTo>
                  <a:lnTo>
                    <a:pt x="127999" y="36198"/>
                  </a:lnTo>
                  <a:lnTo>
                    <a:pt x="128123" y="36136"/>
                  </a:lnTo>
                  <a:lnTo>
                    <a:pt x="128264" y="36081"/>
                  </a:lnTo>
                  <a:lnTo>
                    <a:pt x="128326" y="36065"/>
                  </a:lnTo>
                  <a:lnTo>
                    <a:pt x="128388" y="36050"/>
                  </a:lnTo>
                  <a:lnTo>
                    <a:pt x="128451" y="36050"/>
                  </a:lnTo>
                  <a:lnTo>
                    <a:pt x="128505" y="36065"/>
                  </a:lnTo>
                  <a:lnTo>
                    <a:pt x="128669" y="36120"/>
                  </a:lnTo>
                  <a:lnTo>
                    <a:pt x="128833" y="36159"/>
                  </a:lnTo>
                  <a:lnTo>
                    <a:pt x="128989" y="36182"/>
                  </a:lnTo>
                  <a:lnTo>
                    <a:pt x="129153" y="36182"/>
                  </a:lnTo>
                  <a:lnTo>
                    <a:pt x="129309" y="36175"/>
                  </a:lnTo>
                  <a:lnTo>
                    <a:pt x="129457" y="36159"/>
                  </a:lnTo>
                  <a:lnTo>
                    <a:pt x="129613" y="36128"/>
                  </a:lnTo>
                  <a:lnTo>
                    <a:pt x="129761" y="36097"/>
                  </a:lnTo>
                  <a:lnTo>
                    <a:pt x="129909" y="36050"/>
                  </a:lnTo>
                  <a:lnTo>
                    <a:pt x="130065" y="36003"/>
                  </a:lnTo>
                  <a:lnTo>
                    <a:pt x="130362" y="35902"/>
                  </a:lnTo>
                  <a:lnTo>
                    <a:pt x="130658" y="35800"/>
                  </a:lnTo>
                  <a:lnTo>
                    <a:pt x="130806" y="35753"/>
                  </a:lnTo>
                  <a:lnTo>
                    <a:pt x="130955" y="35714"/>
                  </a:lnTo>
                  <a:lnTo>
                    <a:pt x="131282" y="35636"/>
                  </a:lnTo>
                  <a:lnTo>
                    <a:pt x="131618" y="35551"/>
                  </a:lnTo>
                  <a:lnTo>
                    <a:pt x="132273" y="35371"/>
                  </a:lnTo>
                  <a:lnTo>
                    <a:pt x="132928" y="35184"/>
                  </a:lnTo>
                  <a:lnTo>
                    <a:pt x="133583" y="34997"/>
                  </a:lnTo>
                  <a:lnTo>
                    <a:pt x="133840" y="34935"/>
                  </a:lnTo>
                  <a:lnTo>
                    <a:pt x="134090" y="34880"/>
                  </a:lnTo>
                  <a:lnTo>
                    <a:pt x="134597" y="34763"/>
                  </a:lnTo>
                  <a:lnTo>
                    <a:pt x="134620" y="34950"/>
                  </a:lnTo>
                  <a:lnTo>
                    <a:pt x="134527" y="35020"/>
                  </a:lnTo>
                  <a:lnTo>
                    <a:pt x="134425" y="35083"/>
                  </a:lnTo>
                  <a:lnTo>
                    <a:pt x="134223" y="35200"/>
                  </a:lnTo>
                  <a:lnTo>
                    <a:pt x="134012" y="35301"/>
                  </a:lnTo>
                  <a:lnTo>
                    <a:pt x="133801" y="35395"/>
                  </a:lnTo>
                  <a:lnTo>
                    <a:pt x="133583" y="35465"/>
                  </a:lnTo>
                  <a:lnTo>
                    <a:pt x="133357" y="35535"/>
                  </a:lnTo>
                  <a:lnTo>
                    <a:pt x="133131" y="35590"/>
                  </a:lnTo>
                  <a:lnTo>
                    <a:pt x="132904" y="35644"/>
                  </a:lnTo>
                  <a:lnTo>
                    <a:pt x="132421" y="35738"/>
                  </a:lnTo>
                  <a:lnTo>
                    <a:pt x="131937" y="35831"/>
                  </a:lnTo>
                  <a:lnTo>
                    <a:pt x="131462" y="35933"/>
                  </a:lnTo>
                  <a:lnTo>
                    <a:pt x="131220" y="35987"/>
                  </a:lnTo>
                  <a:lnTo>
                    <a:pt x="130986" y="36050"/>
                  </a:lnTo>
                  <a:lnTo>
                    <a:pt x="129527" y="36455"/>
                  </a:lnTo>
                  <a:lnTo>
                    <a:pt x="128069" y="36869"/>
                  </a:lnTo>
                  <a:lnTo>
                    <a:pt x="125159" y="37696"/>
                  </a:lnTo>
                  <a:lnTo>
                    <a:pt x="124926" y="37758"/>
                  </a:lnTo>
                  <a:lnTo>
                    <a:pt x="124692" y="37813"/>
                  </a:lnTo>
                  <a:lnTo>
                    <a:pt x="124239" y="37914"/>
                  </a:lnTo>
                  <a:lnTo>
                    <a:pt x="124161" y="37836"/>
                  </a:lnTo>
                  <a:lnTo>
                    <a:pt x="124099" y="37766"/>
                  </a:lnTo>
                  <a:lnTo>
                    <a:pt x="124052" y="37688"/>
                  </a:lnTo>
                  <a:lnTo>
                    <a:pt x="124005" y="37610"/>
                  </a:lnTo>
                  <a:lnTo>
                    <a:pt x="123974" y="37532"/>
                  </a:lnTo>
                  <a:lnTo>
                    <a:pt x="123943" y="37454"/>
                  </a:lnTo>
                  <a:lnTo>
                    <a:pt x="123919" y="37376"/>
                  </a:lnTo>
                  <a:lnTo>
                    <a:pt x="123904" y="37298"/>
                  </a:lnTo>
                  <a:lnTo>
                    <a:pt x="123896" y="37212"/>
                  </a:lnTo>
                  <a:lnTo>
                    <a:pt x="123896" y="37134"/>
                  </a:lnTo>
                  <a:lnTo>
                    <a:pt x="123896" y="36978"/>
                  </a:lnTo>
                  <a:lnTo>
                    <a:pt x="123919" y="36822"/>
                  </a:lnTo>
                  <a:lnTo>
                    <a:pt x="123943" y="36666"/>
                  </a:lnTo>
                  <a:lnTo>
                    <a:pt x="123951" y="36635"/>
                  </a:lnTo>
                  <a:lnTo>
                    <a:pt x="123966" y="36596"/>
                  </a:lnTo>
                  <a:lnTo>
                    <a:pt x="124013" y="36533"/>
                  </a:lnTo>
                  <a:lnTo>
                    <a:pt x="124075" y="36471"/>
                  </a:lnTo>
                  <a:lnTo>
                    <a:pt x="124146" y="36409"/>
                  </a:lnTo>
                  <a:lnTo>
                    <a:pt x="124231" y="36354"/>
                  </a:lnTo>
                  <a:lnTo>
                    <a:pt x="124317" y="36307"/>
                  </a:lnTo>
                  <a:lnTo>
                    <a:pt x="124403" y="36260"/>
                  </a:lnTo>
                  <a:lnTo>
                    <a:pt x="124489" y="36229"/>
                  </a:lnTo>
                  <a:lnTo>
                    <a:pt x="125440" y="35917"/>
                  </a:lnTo>
                  <a:lnTo>
                    <a:pt x="126400" y="35621"/>
                  </a:lnTo>
                  <a:lnTo>
                    <a:pt x="127359" y="35325"/>
                  </a:lnTo>
                  <a:lnTo>
                    <a:pt x="128318" y="35036"/>
                  </a:lnTo>
                  <a:lnTo>
                    <a:pt x="128880" y="34872"/>
                  </a:lnTo>
                  <a:lnTo>
                    <a:pt x="129441" y="34724"/>
                  </a:lnTo>
                  <a:lnTo>
                    <a:pt x="130011" y="34599"/>
                  </a:lnTo>
                  <a:lnTo>
                    <a:pt x="130580" y="34482"/>
                  </a:lnTo>
                  <a:close/>
                  <a:moveTo>
                    <a:pt x="136040" y="35340"/>
                  </a:moveTo>
                  <a:lnTo>
                    <a:pt x="136079" y="35348"/>
                  </a:lnTo>
                  <a:lnTo>
                    <a:pt x="136110" y="35356"/>
                  </a:lnTo>
                  <a:lnTo>
                    <a:pt x="136172" y="35395"/>
                  </a:lnTo>
                  <a:lnTo>
                    <a:pt x="136235" y="35441"/>
                  </a:lnTo>
                  <a:lnTo>
                    <a:pt x="136282" y="35504"/>
                  </a:lnTo>
                  <a:lnTo>
                    <a:pt x="136321" y="35574"/>
                  </a:lnTo>
                  <a:lnTo>
                    <a:pt x="136406" y="35738"/>
                  </a:lnTo>
                  <a:lnTo>
                    <a:pt x="136500" y="35886"/>
                  </a:lnTo>
                  <a:lnTo>
                    <a:pt x="136594" y="36034"/>
                  </a:lnTo>
                  <a:lnTo>
                    <a:pt x="136695" y="36175"/>
                  </a:lnTo>
                  <a:lnTo>
                    <a:pt x="136804" y="36307"/>
                  </a:lnTo>
                  <a:lnTo>
                    <a:pt x="136921" y="36432"/>
                  </a:lnTo>
                  <a:lnTo>
                    <a:pt x="137038" y="36557"/>
                  </a:lnTo>
                  <a:lnTo>
                    <a:pt x="137171" y="36666"/>
                  </a:lnTo>
                  <a:lnTo>
                    <a:pt x="137303" y="36775"/>
                  </a:lnTo>
                  <a:lnTo>
                    <a:pt x="137436" y="36877"/>
                  </a:lnTo>
                  <a:lnTo>
                    <a:pt x="137584" y="36970"/>
                  </a:lnTo>
                  <a:lnTo>
                    <a:pt x="137725" y="37056"/>
                  </a:lnTo>
                  <a:lnTo>
                    <a:pt x="137881" y="37142"/>
                  </a:lnTo>
                  <a:lnTo>
                    <a:pt x="138037" y="37220"/>
                  </a:lnTo>
                  <a:lnTo>
                    <a:pt x="138200" y="37298"/>
                  </a:lnTo>
                  <a:lnTo>
                    <a:pt x="138364" y="37368"/>
                  </a:lnTo>
                  <a:lnTo>
                    <a:pt x="138208" y="37586"/>
                  </a:lnTo>
                  <a:lnTo>
                    <a:pt x="138138" y="37672"/>
                  </a:lnTo>
                  <a:lnTo>
                    <a:pt x="138068" y="37742"/>
                  </a:lnTo>
                  <a:lnTo>
                    <a:pt x="138005" y="37805"/>
                  </a:lnTo>
                  <a:lnTo>
                    <a:pt x="137951" y="37859"/>
                  </a:lnTo>
                  <a:lnTo>
                    <a:pt x="137888" y="37898"/>
                  </a:lnTo>
                  <a:lnTo>
                    <a:pt x="137826" y="37922"/>
                  </a:lnTo>
                  <a:lnTo>
                    <a:pt x="137764" y="37937"/>
                  </a:lnTo>
                  <a:lnTo>
                    <a:pt x="137701" y="37937"/>
                  </a:lnTo>
                  <a:lnTo>
                    <a:pt x="137639" y="37930"/>
                  </a:lnTo>
                  <a:lnTo>
                    <a:pt x="137561" y="37914"/>
                  </a:lnTo>
                  <a:lnTo>
                    <a:pt x="137483" y="37883"/>
                  </a:lnTo>
                  <a:lnTo>
                    <a:pt x="137405" y="37852"/>
                  </a:lnTo>
                  <a:lnTo>
                    <a:pt x="137210" y="37742"/>
                  </a:lnTo>
                  <a:lnTo>
                    <a:pt x="137077" y="37664"/>
                  </a:lnTo>
                  <a:lnTo>
                    <a:pt x="136945" y="37579"/>
                  </a:lnTo>
                  <a:lnTo>
                    <a:pt x="136828" y="37493"/>
                  </a:lnTo>
                  <a:lnTo>
                    <a:pt x="136703" y="37399"/>
                  </a:lnTo>
                  <a:lnTo>
                    <a:pt x="136594" y="37306"/>
                  </a:lnTo>
                  <a:lnTo>
                    <a:pt x="136484" y="37196"/>
                  </a:lnTo>
                  <a:lnTo>
                    <a:pt x="136383" y="37095"/>
                  </a:lnTo>
                  <a:lnTo>
                    <a:pt x="136282" y="36986"/>
                  </a:lnTo>
                  <a:lnTo>
                    <a:pt x="136188" y="36869"/>
                  </a:lnTo>
                  <a:lnTo>
                    <a:pt x="136102" y="36752"/>
                  </a:lnTo>
                  <a:lnTo>
                    <a:pt x="136024" y="36627"/>
                  </a:lnTo>
                  <a:lnTo>
                    <a:pt x="135946" y="36494"/>
                  </a:lnTo>
                  <a:lnTo>
                    <a:pt x="135876" y="36362"/>
                  </a:lnTo>
                  <a:lnTo>
                    <a:pt x="135814" y="36229"/>
                  </a:lnTo>
                  <a:lnTo>
                    <a:pt x="135759" y="36081"/>
                  </a:lnTo>
                  <a:lnTo>
                    <a:pt x="135704" y="35933"/>
                  </a:lnTo>
                  <a:lnTo>
                    <a:pt x="135697" y="35878"/>
                  </a:lnTo>
                  <a:lnTo>
                    <a:pt x="135689" y="35808"/>
                  </a:lnTo>
                  <a:lnTo>
                    <a:pt x="135697" y="35738"/>
                  </a:lnTo>
                  <a:lnTo>
                    <a:pt x="135712" y="35660"/>
                  </a:lnTo>
                  <a:lnTo>
                    <a:pt x="135728" y="35590"/>
                  </a:lnTo>
                  <a:lnTo>
                    <a:pt x="135759" y="35527"/>
                  </a:lnTo>
                  <a:lnTo>
                    <a:pt x="135790" y="35473"/>
                  </a:lnTo>
                  <a:lnTo>
                    <a:pt x="135829" y="35426"/>
                  </a:lnTo>
                  <a:lnTo>
                    <a:pt x="135868" y="35395"/>
                  </a:lnTo>
                  <a:lnTo>
                    <a:pt x="135899" y="35371"/>
                  </a:lnTo>
                  <a:lnTo>
                    <a:pt x="135938" y="35356"/>
                  </a:lnTo>
                  <a:lnTo>
                    <a:pt x="135970" y="35348"/>
                  </a:lnTo>
                  <a:lnTo>
                    <a:pt x="136009" y="35340"/>
                  </a:lnTo>
                  <a:close/>
                  <a:moveTo>
                    <a:pt x="102697" y="37220"/>
                  </a:moveTo>
                  <a:lnTo>
                    <a:pt x="102783" y="37228"/>
                  </a:lnTo>
                  <a:lnTo>
                    <a:pt x="102876" y="37243"/>
                  </a:lnTo>
                  <a:lnTo>
                    <a:pt x="103095" y="37290"/>
                  </a:lnTo>
                  <a:lnTo>
                    <a:pt x="103040" y="37415"/>
                  </a:lnTo>
                  <a:lnTo>
                    <a:pt x="102985" y="37532"/>
                  </a:lnTo>
                  <a:lnTo>
                    <a:pt x="102939" y="37641"/>
                  </a:lnTo>
                  <a:lnTo>
                    <a:pt x="102884" y="37727"/>
                  </a:lnTo>
                  <a:lnTo>
                    <a:pt x="102829" y="37805"/>
                  </a:lnTo>
                  <a:lnTo>
                    <a:pt x="102767" y="37867"/>
                  </a:lnTo>
                  <a:lnTo>
                    <a:pt x="102712" y="37922"/>
                  </a:lnTo>
                  <a:lnTo>
                    <a:pt x="102642" y="37961"/>
                  </a:lnTo>
                  <a:lnTo>
                    <a:pt x="102580" y="37992"/>
                  </a:lnTo>
                  <a:lnTo>
                    <a:pt x="102502" y="38008"/>
                  </a:lnTo>
                  <a:lnTo>
                    <a:pt x="102424" y="38015"/>
                  </a:lnTo>
                  <a:lnTo>
                    <a:pt x="102338" y="38015"/>
                  </a:lnTo>
                  <a:lnTo>
                    <a:pt x="102244" y="38000"/>
                  </a:lnTo>
                  <a:lnTo>
                    <a:pt x="102143" y="37976"/>
                  </a:lnTo>
                  <a:lnTo>
                    <a:pt x="102026" y="37945"/>
                  </a:lnTo>
                  <a:lnTo>
                    <a:pt x="101909" y="37906"/>
                  </a:lnTo>
                  <a:lnTo>
                    <a:pt x="102050" y="37672"/>
                  </a:lnTo>
                  <a:lnTo>
                    <a:pt x="102112" y="37571"/>
                  </a:lnTo>
                  <a:lnTo>
                    <a:pt x="102174" y="37493"/>
                  </a:lnTo>
                  <a:lnTo>
                    <a:pt x="102237" y="37415"/>
                  </a:lnTo>
                  <a:lnTo>
                    <a:pt x="102291" y="37360"/>
                  </a:lnTo>
                  <a:lnTo>
                    <a:pt x="102354" y="37313"/>
                  </a:lnTo>
                  <a:lnTo>
                    <a:pt x="102416" y="37274"/>
                  </a:lnTo>
                  <a:lnTo>
                    <a:pt x="102478" y="37243"/>
                  </a:lnTo>
                  <a:lnTo>
                    <a:pt x="102541" y="37228"/>
                  </a:lnTo>
                  <a:lnTo>
                    <a:pt x="102619" y="37220"/>
                  </a:lnTo>
                  <a:close/>
                  <a:moveTo>
                    <a:pt x="139300" y="37407"/>
                  </a:moveTo>
                  <a:lnTo>
                    <a:pt x="139409" y="37415"/>
                  </a:lnTo>
                  <a:lnTo>
                    <a:pt x="139526" y="37430"/>
                  </a:lnTo>
                  <a:lnTo>
                    <a:pt x="139659" y="37462"/>
                  </a:lnTo>
                  <a:lnTo>
                    <a:pt x="139791" y="37501"/>
                  </a:lnTo>
                  <a:lnTo>
                    <a:pt x="139947" y="37547"/>
                  </a:lnTo>
                  <a:lnTo>
                    <a:pt x="139869" y="37657"/>
                  </a:lnTo>
                  <a:lnTo>
                    <a:pt x="139791" y="37750"/>
                  </a:lnTo>
                  <a:lnTo>
                    <a:pt x="139706" y="37828"/>
                  </a:lnTo>
                  <a:lnTo>
                    <a:pt x="139620" y="37898"/>
                  </a:lnTo>
                  <a:lnTo>
                    <a:pt x="139534" y="37953"/>
                  </a:lnTo>
                  <a:lnTo>
                    <a:pt x="139440" y="38000"/>
                  </a:lnTo>
                  <a:lnTo>
                    <a:pt x="139347" y="38031"/>
                  </a:lnTo>
                  <a:lnTo>
                    <a:pt x="139253" y="38062"/>
                  </a:lnTo>
                  <a:lnTo>
                    <a:pt x="139152" y="38086"/>
                  </a:lnTo>
                  <a:lnTo>
                    <a:pt x="139050" y="38093"/>
                  </a:lnTo>
                  <a:lnTo>
                    <a:pt x="138848" y="38109"/>
                  </a:lnTo>
                  <a:lnTo>
                    <a:pt x="138426" y="38109"/>
                  </a:lnTo>
                  <a:lnTo>
                    <a:pt x="138497" y="37976"/>
                  </a:lnTo>
                  <a:lnTo>
                    <a:pt x="138567" y="37859"/>
                  </a:lnTo>
                  <a:lnTo>
                    <a:pt x="138637" y="37758"/>
                  </a:lnTo>
                  <a:lnTo>
                    <a:pt x="138707" y="37672"/>
                  </a:lnTo>
                  <a:lnTo>
                    <a:pt x="138777" y="37602"/>
                  </a:lnTo>
                  <a:lnTo>
                    <a:pt x="138855" y="37532"/>
                  </a:lnTo>
                  <a:lnTo>
                    <a:pt x="138933" y="37485"/>
                  </a:lnTo>
                  <a:lnTo>
                    <a:pt x="139011" y="37446"/>
                  </a:lnTo>
                  <a:lnTo>
                    <a:pt x="139105" y="37423"/>
                  </a:lnTo>
                  <a:lnTo>
                    <a:pt x="139199" y="37407"/>
                  </a:lnTo>
                  <a:close/>
                  <a:moveTo>
                    <a:pt x="104031" y="37391"/>
                  </a:moveTo>
                  <a:lnTo>
                    <a:pt x="103960" y="37586"/>
                  </a:lnTo>
                  <a:lnTo>
                    <a:pt x="103929" y="37664"/>
                  </a:lnTo>
                  <a:lnTo>
                    <a:pt x="103890" y="37735"/>
                  </a:lnTo>
                  <a:lnTo>
                    <a:pt x="103859" y="37797"/>
                  </a:lnTo>
                  <a:lnTo>
                    <a:pt x="103820" y="37852"/>
                  </a:lnTo>
                  <a:lnTo>
                    <a:pt x="103773" y="37898"/>
                  </a:lnTo>
                  <a:lnTo>
                    <a:pt x="103726" y="37945"/>
                  </a:lnTo>
                  <a:lnTo>
                    <a:pt x="103672" y="37976"/>
                  </a:lnTo>
                  <a:lnTo>
                    <a:pt x="103609" y="38008"/>
                  </a:lnTo>
                  <a:lnTo>
                    <a:pt x="103539" y="38039"/>
                  </a:lnTo>
                  <a:lnTo>
                    <a:pt x="103469" y="38062"/>
                  </a:lnTo>
                  <a:lnTo>
                    <a:pt x="103282" y="38101"/>
                  </a:lnTo>
                  <a:lnTo>
                    <a:pt x="103056" y="38132"/>
                  </a:lnTo>
                  <a:lnTo>
                    <a:pt x="103173" y="37898"/>
                  </a:lnTo>
                  <a:lnTo>
                    <a:pt x="103266" y="37711"/>
                  </a:lnTo>
                  <a:lnTo>
                    <a:pt x="103313" y="37641"/>
                  </a:lnTo>
                  <a:lnTo>
                    <a:pt x="103360" y="37579"/>
                  </a:lnTo>
                  <a:lnTo>
                    <a:pt x="103407" y="37532"/>
                  </a:lnTo>
                  <a:lnTo>
                    <a:pt x="103453" y="37485"/>
                  </a:lnTo>
                  <a:lnTo>
                    <a:pt x="103500" y="37454"/>
                  </a:lnTo>
                  <a:lnTo>
                    <a:pt x="103555" y="37430"/>
                  </a:lnTo>
                  <a:lnTo>
                    <a:pt x="103617" y="37415"/>
                  </a:lnTo>
                  <a:lnTo>
                    <a:pt x="103687" y="37399"/>
                  </a:lnTo>
                  <a:lnTo>
                    <a:pt x="103758" y="37391"/>
                  </a:lnTo>
                  <a:close/>
                  <a:moveTo>
                    <a:pt x="64854" y="32758"/>
                  </a:moveTo>
                  <a:lnTo>
                    <a:pt x="65025" y="32782"/>
                  </a:lnTo>
                  <a:lnTo>
                    <a:pt x="65025" y="33804"/>
                  </a:lnTo>
                  <a:lnTo>
                    <a:pt x="65025" y="34818"/>
                  </a:lnTo>
                  <a:lnTo>
                    <a:pt x="65017" y="34919"/>
                  </a:lnTo>
                  <a:lnTo>
                    <a:pt x="65010" y="35013"/>
                  </a:lnTo>
                  <a:lnTo>
                    <a:pt x="64986" y="35106"/>
                  </a:lnTo>
                  <a:lnTo>
                    <a:pt x="64963" y="35192"/>
                  </a:lnTo>
                  <a:lnTo>
                    <a:pt x="64674" y="35948"/>
                  </a:lnTo>
                  <a:lnTo>
                    <a:pt x="64386" y="36697"/>
                  </a:lnTo>
                  <a:lnTo>
                    <a:pt x="64230" y="37072"/>
                  </a:lnTo>
                  <a:lnTo>
                    <a:pt x="64074" y="37446"/>
                  </a:lnTo>
                  <a:lnTo>
                    <a:pt x="63918" y="37820"/>
                  </a:lnTo>
                  <a:lnTo>
                    <a:pt x="63746" y="38187"/>
                  </a:lnTo>
                  <a:lnTo>
                    <a:pt x="63660" y="37750"/>
                  </a:lnTo>
                  <a:lnTo>
                    <a:pt x="63621" y="37540"/>
                  </a:lnTo>
                  <a:lnTo>
                    <a:pt x="63598" y="37321"/>
                  </a:lnTo>
                  <a:lnTo>
                    <a:pt x="63590" y="37212"/>
                  </a:lnTo>
                  <a:lnTo>
                    <a:pt x="63590" y="37111"/>
                  </a:lnTo>
                  <a:lnTo>
                    <a:pt x="63598" y="37001"/>
                  </a:lnTo>
                  <a:lnTo>
                    <a:pt x="63613" y="36892"/>
                  </a:lnTo>
                  <a:lnTo>
                    <a:pt x="63637" y="36791"/>
                  </a:lnTo>
                  <a:lnTo>
                    <a:pt x="63676" y="36682"/>
                  </a:lnTo>
                  <a:lnTo>
                    <a:pt x="63723" y="36572"/>
                  </a:lnTo>
                  <a:lnTo>
                    <a:pt x="63777" y="36463"/>
                  </a:lnTo>
                  <a:lnTo>
                    <a:pt x="63816" y="36385"/>
                  </a:lnTo>
                  <a:lnTo>
                    <a:pt x="63847" y="36299"/>
                  </a:lnTo>
                  <a:lnTo>
                    <a:pt x="63863" y="36206"/>
                  </a:lnTo>
                  <a:lnTo>
                    <a:pt x="63879" y="36112"/>
                  </a:lnTo>
                  <a:lnTo>
                    <a:pt x="63894" y="35917"/>
                  </a:lnTo>
                  <a:lnTo>
                    <a:pt x="63910" y="35730"/>
                  </a:lnTo>
                  <a:lnTo>
                    <a:pt x="63933" y="35465"/>
                  </a:lnTo>
                  <a:lnTo>
                    <a:pt x="63949" y="35200"/>
                  </a:lnTo>
                  <a:lnTo>
                    <a:pt x="63964" y="34935"/>
                  </a:lnTo>
                  <a:lnTo>
                    <a:pt x="63988" y="34669"/>
                  </a:lnTo>
                  <a:lnTo>
                    <a:pt x="64027" y="34295"/>
                  </a:lnTo>
                  <a:lnTo>
                    <a:pt x="64050" y="34116"/>
                  </a:lnTo>
                  <a:lnTo>
                    <a:pt x="64066" y="34030"/>
                  </a:lnTo>
                  <a:lnTo>
                    <a:pt x="64089" y="33936"/>
                  </a:lnTo>
                  <a:lnTo>
                    <a:pt x="64113" y="33850"/>
                  </a:lnTo>
                  <a:lnTo>
                    <a:pt x="64144" y="33772"/>
                  </a:lnTo>
                  <a:lnTo>
                    <a:pt x="64183" y="33687"/>
                  </a:lnTo>
                  <a:lnTo>
                    <a:pt x="64237" y="33609"/>
                  </a:lnTo>
                  <a:lnTo>
                    <a:pt x="64292" y="33531"/>
                  </a:lnTo>
                  <a:lnTo>
                    <a:pt x="64354" y="33460"/>
                  </a:lnTo>
                  <a:lnTo>
                    <a:pt x="64432" y="33390"/>
                  </a:lnTo>
                  <a:lnTo>
                    <a:pt x="64526" y="33328"/>
                  </a:lnTo>
                  <a:lnTo>
                    <a:pt x="64581" y="33273"/>
                  </a:lnTo>
                  <a:lnTo>
                    <a:pt x="64627" y="33219"/>
                  </a:lnTo>
                  <a:lnTo>
                    <a:pt x="64666" y="33148"/>
                  </a:lnTo>
                  <a:lnTo>
                    <a:pt x="64705" y="33070"/>
                  </a:lnTo>
                  <a:lnTo>
                    <a:pt x="64776" y="32914"/>
                  </a:lnTo>
                  <a:lnTo>
                    <a:pt x="64815" y="32836"/>
                  </a:lnTo>
                  <a:lnTo>
                    <a:pt x="64854" y="32758"/>
                  </a:lnTo>
                  <a:close/>
                  <a:moveTo>
                    <a:pt x="104694" y="37485"/>
                  </a:moveTo>
                  <a:lnTo>
                    <a:pt x="104779" y="37501"/>
                  </a:lnTo>
                  <a:lnTo>
                    <a:pt x="104865" y="37516"/>
                  </a:lnTo>
                  <a:lnTo>
                    <a:pt x="105076" y="37563"/>
                  </a:lnTo>
                  <a:lnTo>
                    <a:pt x="104967" y="37797"/>
                  </a:lnTo>
                  <a:lnTo>
                    <a:pt x="104912" y="37891"/>
                  </a:lnTo>
                  <a:lnTo>
                    <a:pt x="104865" y="37976"/>
                  </a:lnTo>
                  <a:lnTo>
                    <a:pt x="104811" y="38047"/>
                  </a:lnTo>
                  <a:lnTo>
                    <a:pt x="104764" y="38109"/>
                  </a:lnTo>
                  <a:lnTo>
                    <a:pt x="104709" y="38156"/>
                  </a:lnTo>
                  <a:lnTo>
                    <a:pt x="104655" y="38195"/>
                  </a:lnTo>
                  <a:lnTo>
                    <a:pt x="104592" y="38226"/>
                  </a:lnTo>
                  <a:lnTo>
                    <a:pt x="104522" y="38249"/>
                  </a:lnTo>
                  <a:lnTo>
                    <a:pt x="104452" y="38257"/>
                  </a:lnTo>
                  <a:lnTo>
                    <a:pt x="104366" y="38265"/>
                  </a:lnTo>
                  <a:lnTo>
                    <a:pt x="104272" y="38265"/>
                  </a:lnTo>
                  <a:lnTo>
                    <a:pt x="104163" y="38249"/>
                  </a:lnTo>
                  <a:lnTo>
                    <a:pt x="103914" y="38218"/>
                  </a:lnTo>
                  <a:lnTo>
                    <a:pt x="104077" y="37961"/>
                  </a:lnTo>
                  <a:lnTo>
                    <a:pt x="104218" y="37758"/>
                  </a:lnTo>
                  <a:lnTo>
                    <a:pt x="104280" y="37680"/>
                  </a:lnTo>
                  <a:lnTo>
                    <a:pt x="104335" y="37618"/>
                  </a:lnTo>
                  <a:lnTo>
                    <a:pt x="104389" y="37571"/>
                  </a:lnTo>
                  <a:lnTo>
                    <a:pt x="104444" y="37532"/>
                  </a:lnTo>
                  <a:lnTo>
                    <a:pt x="104499" y="37508"/>
                  </a:lnTo>
                  <a:lnTo>
                    <a:pt x="104561" y="37493"/>
                  </a:lnTo>
                  <a:lnTo>
                    <a:pt x="104623" y="37485"/>
                  </a:lnTo>
                  <a:close/>
                  <a:moveTo>
                    <a:pt x="105941" y="37532"/>
                  </a:moveTo>
                  <a:lnTo>
                    <a:pt x="105857" y="38085"/>
                  </a:lnTo>
                  <a:lnTo>
                    <a:pt x="105084" y="38476"/>
                  </a:lnTo>
                  <a:lnTo>
                    <a:pt x="105123" y="38273"/>
                  </a:lnTo>
                  <a:lnTo>
                    <a:pt x="105162" y="38109"/>
                  </a:lnTo>
                  <a:lnTo>
                    <a:pt x="105185" y="38039"/>
                  </a:lnTo>
                  <a:lnTo>
                    <a:pt x="105216" y="37984"/>
                  </a:lnTo>
                  <a:lnTo>
                    <a:pt x="105247" y="37922"/>
                  </a:lnTo>
                  <a:lnTo>
                    <a:pt x="105286" y="37875"/>
                  </a:lnTo>
                  <a:lnTo>
                    <a:pt x="105341" y="37828"/>
                  </a:lnTo>
                  <a:lnTo>
                    <a:pt x="105396" y="37781"/>
                  </a:lnTo>
                  <a:lnTo>
                    <a:pt x="105458" y="37742"/>
                  </a:lnTo>
                  <a:lnTo>
                    <a:pt x="105528" y="37703"/>
                  </a:lnTo>
                  <a:lnTo>
                    <a:pt x="105715" y="37618"/>
                  </a:lnTo>
                  <a:lnTo>
                    <a:pt x="105941" y="37532"/>
                  </a:lnTo>
                  <a:close/>
                  <a:moveTo>
                    <a:pt x="106862" y="37672"/>
                  </a:moveTo>
                  <a:lnTo>
                    <a:pt x="106948" y="37696"/>
                  </a:lnTo>
                  <a:lnTo>
                    <a:pt x="107041" y="37727"/>
                  </a:lnTo>
                  <a:lnTo>
                    <a:pt x="107033" y="37797"/>
                  </a:lnTo>
                  <a:lnTo>
                    <a:pt x="107018" y="37867"/>
                  </a:lnTo>
                  <a:lnTo>
                    <a:pt x="107002" y="37930"/>
                  </a:lnTo>
                  <a:lnTo>
                    <a:pt x="106979" y="37992"/>
                  </a:lnTo>
                  <a:lnTo>
                    <a:pt x="106955" y="38054"/>
                  </a:lnTo>
                  <a:lnTo>
                    <a:pt x="106924" y="38109"/>
                  </a:lnTo>
                  <a:lnTo>
                    <a:pt x="106846" y="38210"/>
                  </a:lnTo>
                  <a:lnTo>
                    <a:pt x="106760" y="38296"/>
                  </a:lnTo>
                  <a:lnTo>
                    <a:pt x="106667" y="38382"/>
                  </a:lnTo>
                  <a:lnTo>
                    <a:pt x="106558" y="38452"/>
                  </a:lnTo>
                  <a:lnTo>
                    <a:pt x="106441" y="38515"/>
                  </a:lnTo>
                  <a:lnTo>
                    <a:pt x="106378" y="38538"/>
                  </a:lnTo>
                  <a:lnTo>
                    <a:pt x="106316" y="38561"/>
                  </a:lnTo>
                  <a:lnTo>
                    <a:pt x="106261" y="38577"/>
                  </a:lnTo>
                  <a:lnTo>
                    <a:pt x="106207" y="38585"/>
                  </a:lnTo>
                  <a:lnTo>
                    <a:pt x="106160" y="38585"/>
                  </a:lnTo>
                  <a:lnTo>
                    <a:pt x="106121" y="38569"/>
                  </a:lnTo>
                  <a:lnTo>
                    <a:pt x="106082" y="38554"/>
                  </a:lnTo>
                  <a:lnTo>
                    <a:pt x="106043" y="38530"/>
                  </a:lnTo>
                  <a:lnTo>
                    <a:pt x="106012" y="38499"/>
                  </a:lnTo>
                  <a:lnTo>
                    <a:pt x="105980" y="38460"/>
                  </a:lnTo>
                  <a:lnTo>
                    <a:pt x="105957" y="38413"/>
                  </a:lnTo>
                  <a:lnTo>
                    <a:pt x="105941" y="38366"/>
                  </a:lnTo>
                  <a:lnTo>
                    <a:pt x="105918" y="38304"/>
                  </a:lnTo>
                  <a:lnTo>
                    <a:pt x="105902" y="38234"/>
                  </a:lnTo>
                  <a:lnTo>
                    <a:pt x="105888" y="38080"/>
                  </a:lnTo>
                  <a:lnTo>
                    <a:pt x="105934" y="38062"/>
                  </a:lnTo>
                  <a:lnTo>
                    <a:pt x="105996" y="38031"/>
                  </a:lnTo>
                  <a:lnTo>
                    <a:pt x="106129" y="37953"/>
                  </a:lnTo>
                  <a:lnTo>
                    <a:pt x="106261" y="37867"/>
                  </a:lnTo>
                  <a:lnTo>
                    <a:pt x="106394" y="37781"/>
                  </a:lnTo>
                  <a:lnTo>
                    <a:pt x="106464" y="37750"/>
                  </a:lnTo>
                  <a:lnTo>
                    <a:pt x="106542" y="37719"/>
                  </a:lnTo>
                  <a:lnTo>
                    <a:pt x="106612" y="37688"/>
                  </a:lnTo>
                  <a:lnTo>
                    <a:pt x="106690" y="37672"/>
                  </a:lnTo>
                  <a:close/>
                  <a:moveTo>
                    <a:pt x="107845" y="37813"/>
                  </a:moveTo>
                  <a:lnTo>
                    <a:pt x="107884" y="37820"/>
                  </a:lnTo>
                  <a:lnTo>
                    <a:pt x="107923" y="37828"/>
                  </a:lnTo>
                  <a:lnTo>
                    <a:pt x="107962" y="37852"/>
                  </a:lnTo>
                  <a:lnTo>
                    <a:pt x="107993" y="37875"/>
                  </a:lnTo>
                  <a:lnTo>
                    <a:pt x="108024" y="37906"/>
                  </a:lnTo>
                  <a:lnTo>
                    <a:pt x="108047" y="37945"/>
                  </a:lnTo>
                  <a:lnTo>
                    <a:pt x="108071" y="37992"/>
                  </a:lnTo>
                  <a:lnTo>
                    <a:pt x="108086" y="38054"/>
                  </a:lnTo>
                  <a:lnTo>
                    <a:pt x="108093" y="38116"/>
                  </a:lnTo>
                  <a:lnTo>
                    <a:pt x="107899" y="38296"/>
                  </a:lnTo>
                  <a:lnTo>
                    <a:pt x="107681" y="38491"/>
                  </a:lnTo>
                  <a:lnTo>
                    <a:pt x="107611" y="38554"/>
                  </a:lnTo>
                  <a:lnTo>
                    <a:pt x="107556" y="38593"/>
                  </a:lnTo>
                  <a:lnTo>
                    <a:pt x="107501" y="38624"/>
                  </a:lnTo>
                  <a:lnTo>
                    <a:pt x="107439" y="38639"/>
                  </a:lnTo>
                  <a:lnTo>
                    <a:pt x="107369" y="38647"/>
                  </a:lnTo>
                  <a:lnTo>
                    <a:pt x="107275" y="38639"/>
                  </a:lnTo>
                  <a:lnTo>
                    <a:pt x="106987" y="38608"/>
                  </a:lnTo>
                  <a:lnTo>
                    <a:pt x="106994" y="38468"/>
                  </a:lnTo>
                  <a:lnTo>
                    <a:pt x="107002" y="38405"/>
                  </a:lnTo>
                  <a:lnTo>
                    <a:pt x="107018" y="38343"/>
                  </a:lnTo>
                  <a:lnTo>
                    <a:pt x="107041" y="38281"/>
                  </a:lnTo>
                  <a:lnTo>
                    <a:pt x="107065" y="38218"/>
                  </a:lnTo>
                  <a:lnTo>
                    <a:pt x="107088" y="38171"/>
                  </a:lnTo>
                  <a:lnTo>
                    <a:pt x="107119" y="38117"/>
                  </a:lnTo>
                  <a:lnTo>
                    <a:pt x="107158" y="38070"/>
                  </a:lnTo>
                  <a:lnTo>
                    <a:pt x="107197" y="38031"/>
                  </a:lnTo>
                  <a:lnTo>
                    <a:pt x="107244" y="37984"/>
                  </a:lnTo>
                  <a:lnTo>
                    <a:pt x="107291" y="37953"/>
                  </a:lnTo>
                  <a:lnTo>
                    <a:pt x="107345" y="37922"/>
                  </a:lnTo>
                  <a:lnTo>
                    <a:pt x="107408" y="37891"/>
                  </a:lnTo>
                  <a:lnTo>
                    <a:pt x="107470" y="37875"/>
                  </a:lnTo>
                  <a:lnTo>
                    <a:pt x="107540" y="37852"/>
                  </a:lnTo>
                  <a:lnTo>
                    <a:pt x="107626" y="37836"/>
                  </a:lnTo>
                  <a:lnTo>
                    <a:pt x="107712" y="37820"/>
                  </a:lnTo>
                  <a:lnTo>
                    <a:pt x="107798" y="37813"/>
                  </a:lnTo>
                  <a:close/>
                  <a:moveTo>
                    <a:pt x="108835" y="37906"/>
                  </a:moveTo>
                  <a:lnTo>
                    <a:pt x="109022" y="37922"/>
                  </a:lnTo>
                  <a:lnTo>
                    <a:pt x="109209" y="37953"/>
                  </a:lnTo>
                  <a:lnTo>
                    <a:pt x="109404" y="37984"/>
                  </a:lnTo>
                  <a:lnTo>
                    <a:pt x="109592" y="38015"/>
                  </a:lnTo>
                  <a:lnTo>
                    <a:pt x="109545" y="38171"/>
                  </a:lnTo>
                  <a:lnTo>
                    <a:pt x="109490" y="38312"/>
                  </a:lnTo>
                  <a:lnTo>
                    <a:pt x="109436" y="38437"/>
                  </a:lnTo>
                  <a:lnTo>
                    <a:pt x="109365" y="38538"/>
                  </a:lnTo>
                  <a:lnTo>
                    <a:pt x="109295" y="38632"/>
                  </a:lnTo>
                  <a:lnTo>
                    <a:pt x="109217" y="38709"/>
                  </a:lnTo>
                  <a:lnTo>
                    <a:pt x="109124" y="38772"/>
                  </a:lnTo>
                  <a:lnTo>
                    <a:pt x="109030" y="38819"/>
                  </a:lnTo>
                  <a:lnTo>
                    <a:pt x="108921" y="38850"/>
                  </a:lnTo>
                  <a:lnTo>
                    <a:pt x="108804" y="38865"/>
                  </a:lnTo>
                  <a:lnTo>
                    <a:pt x="108679" y="38865"/>
                  </a:lnTo>
                  <a:lnTo>
                    <a:pt x="108539" y="38858"/>
                  </a:lnTo>
                  <a:lnTo>
                    <a:pt x="108391" y="38834"/>
                  </a:lnTo>
                  <a:lnTo>
                    <a:pt x="108227" y="38795"/>
                  </a:lnTo>
                  <a:lnTo>
                    <a:pt x="108047" y="38741"/>
                  </a:lnTo>
                  <a:lnTo>
                    <a:pt x="107860" y="38678"/>
                  </a:lnTo>
                  <a:lnTo>
                    <a:pt x="108108" y="38115"/>
                  </a:lnTo>
                  <a:lnTo>
                    <a:pt x="108188" y="38062"/>
                  </a:lnTo>
                  <a:lnTo>
                    <a:pt x="108274" y="38008"/>
                  </a:lnTo>
                  <a:lnTo>
                    <a:pt x="108367" y="37969"/>
                  </a:lnTo>
                  <a:lnTo>
                    <a:pt x="108461" y="37945"/>
                  </a:lnTo>
                  <a:lnTo>
                    <a:pt x="108554" y="37922"/>
                  </a:lnTo>
                  <a:lnTo>
                    <a:pt x="108648" y="37914"/>
                  </a:lnTo>
                  <a:lnTo>
                    <a:pt x="108741" y="37906"/>
                  </a:lnTo>
                  <a:close/>
                  <a:moveTo>
                    <a:pt x="110286" y="38109"/>
                  </a:moveTo>
                  <a:lnTo>
                    <a:pt x="110270" y="38265"/>
                  </a:lnTo>
                  <a:lnTo>
                    <a:pt x="110247" y="38398"/>
                  </a:lnTo>
                  <a:lnTo>
                    <a:pt x="110231" y="38452"/>
                  </a:lnTo>
                  <a:lnTo>
                    <a:pt x="110216" y="38507"/>
                  </a:lnTo>
                  <a:lnTo>
                    <a:pt x="110184" y="38554"/>
                  </a:lnTo>
                  <a:lnTo>
                    <a:pt x="110153" y="38600"/>
                  </a:lnTo>
                  <a:lnTo>
                    <a:pt x="110114" y="38639"/>
                  </a:lnTo>
                  <a:lnTo>
                    <a:pt x="110067" y="38686"/>
                  </a:lnTo>
                  <a:lnTo>
                    <a:pt x="109935" y="38780"/>
                  </a:lnTo>
                  <a:lnTo>
                    <a:pt x="109763" y="38881"/>
                  </a:lnTo>
                  <a:lnTo>
                    <a:pt x="109545" y="39014"/>
                  </a:lnTo>
                  <a:lnTo>
                    <a:pt x="109623" y="38795"/>
                  </a:lnTo>
                  <a:lnTo>
                    <a:pt x="109685" y="38632"/>
                  </a:lnTo>
                  <a:lnTo>
                    <a:pt x="109748" y="38507"/>
                  </a:lnTo>
                  <a:lnTo>
                    <a:pt x="109779" y="38452"/>
                  </a:lnTo>
                  <a:lnTo>
                    <a:pt x="109810" y="38405"/>
                  </a:lnTo>
                  <a:lnTo>
                    <a:pt x="109849" y="38366"/>
                  </a:lnTo>
                  <a:lnTo>
                    <a:pt x="109888" y="38327"/>
                  </a:lnTo>
                  <a:lnTo>
                    <a:pt x="109989" y="38265"/>
                  </a:lnTo>
                  <a:lnTo>
                    <a:pt x="110114" y="38187"/>
                  </a:lnTo>
                  <a:lnTo>
                    <a:pt x="110286" y="38109"/>
                  </a:lnTo>
                  <a:close/>
                  <a:moveTo>
                    <a:pt x="111768" y="38288"/>
                  </a:moveTo>
                  <a:lnTo>
                    <a:pt x="111713" y="38483"/>
                  </a:lnTo>
                  <a:lnTo>
                    <a:pt x="111666" y="38632"/>
                  </a:lnTo>
                  <a:lnTo>
                    <a:pt x="111620" y="38748"/>
                  </a:lnTo>
                  <a:lnTo>
                    <a:pt x="111596" y="38795"/>
                  </a:lnTo>
                  <a:lnTo>
                    <a:pt x="111565" y="38834"/>
                  </a:lnTo>
                  <a:lnTo>
                    <a:pt x="111534" y="38873"/>
                  </a:lnTo>
                  <a:lnTo>
                    <a:pt x="111495" y="38904"/>
                  </a:lnTo>
                  <a:lnTo>
                    <a:pt x="111393" y="38967"/>
                  </a:lnTo>
                  <a:lnTo>
                    <a:pt x="111269" y="39037"/>
                  </a:lnTo>
                  <a:lnTo>
                    <a:pt x="111097" y="39115"/>
                  </a:lnTo>
                  <a:lnTo>
                    <a:pt x="111136" y="38959"/>
                  </a:lnTo>
                  <a:lnTo>
                    <a:pt x="111175" y="38842"/>
                  </a:lnTo>
                  <a:lnTo>
                    <a:pt x="111214" y="38741"/>
                  </a:lnTo>
                  <a:lnTo>
                    <a:pt x="111237" y="38702"/>
                  </a:lnTo>
                  <a:lnTo>
                    <a:pt x="111269" y="38663"/>
                  </a:lnTo>
                  <a:lnTo>
                    <a:pt x="111347" y="38585"/>
                  </a:lnTo>
                  <a:lnTo>
                    <a:pt x="111448" y="38507"/>
                  </a:lnTo>
                  <a:lnTo>
                    <a:pt x="111581" y="38405"/>
                  </a:lnTo>
                  <a:lnTo>
                    <a:pt x="111768" y="38288"/>
                  </a:lnTo>
                  <a:close/>
                  <a:moveTo>
                    <a:pt x="111198" y="38210"/>
                  </a:moveTo>
                  <a:lnTo>
                    <a:pt x="111120" y="38382"/>
                  </a:lnTo>
                  <a:lnTo>
                    <a:pt x="111035" y="38546"/>
                  </a:lnTo>
                  <a:lnTo>
                    <a:pt x="110949" y="38686"/>
                  </a:lnTo>
                  <a:lnTo>
                    <a:pt x="110855" y="38811"/>
                  </a:lnTo>
                  <a:lnTo>
                    <a:pt x="110801" y="38865"/>
                  </a:lnTo>
                  <a:lnTo>
                    <a:pt x="110746" y="38920"/>
                  </a:lnTo>
                  <a:lnTo>
                    <a:pt x="110691" y="38967"/>
                  </a:lnTo>
                  <a:lnTo>
                    <a:pt x="110629" y="39014"/>
                  </a:lnTo>
                  <a:lnTo>
                    <a:pt x="110567" y="39053"/>
                  </a:lnTo>
                  <a:lnTo>
                    <a:pt x="110496" y="39084"/>
                  </a:lnTo>
                  <a:lnTo>
                    <a:pt x="110426" y="39123"/>
                  </a:lnTo>
                  <a:lnTo>
                    <a:pt x="110348" y="39146"/>
                  </a:lnTo>
                  <a:lnTo>
                    <a:pt x="110348" y="38967"/>
                  </a:lnTo>
                  <a:lnTo>
                    <a:pt x="110348" y="38897"/>
                  </a:lnTo>
                  <a:lnTo>
                    <a:pt x="110364" y="38826"/>
                  </a:lnTo>
                  <a:lnTo>
                    <a:pt x="110379" y="38764"/>
                  </a:lnTo>
                  <a:lnTo>
                    <a:pt x="110403" y="38702"/>
                  </a:lnTo>
                  <a:lnTo>
                    <a:pt x="110434" y="38647"/>
                  </a:lnTo>
                  <a:lnTo>
                    <a:pt x="110473" y="38600"/>
                  </a:lnTo>
                  <a:lnTo>
                    <a:pt x="110520" y="38554"/>
                  </a:lnTo>
                  <a:lnTo>
                    <a:pt x="110582" y="38507"/>
                  </a:lnTo>
                  <a:lnTo>
                    <a:pt x="110652" y="38460"/>
                  </a:lnTo>
                  <a:lnTo>
                    <a:pt x="110730" y="38413"/>
                  </a:lnTo>
                  <a:lnTo>
                    <a:pt x="110933" y="38320"/>
                  </a:lnTo>
                  <a:lnTo>
                    <a:pt x="111198" y="38210"/>
                  </a:lnTo>
                  <a:close/>
                  <a:moveTo>
                    <a:pt x="112719" y="38390"/>
                  </a:moveTo>
                  <a:lnTo>
                    <a:pt x="112641" y="38671"/>
                  </a:lnTo>
                  <a:lnTo>
                    <a:pt x="112610" y="38787"/>
                  </a:lnTo>
                  <a:lnTo>
                    <a:pt x="112571" y="38889"/>
                  </a:lnTo>
                  <a:lnTo>
                    <a:pt x="112532" y="38975"/>
                  </a:lnTo>
                  <a:lnTo>
                    <a:pt x="112485" y="39045"/>
                  </a:lnTo>
                  <a:lnTo>
                    <a:pt x="112438" y="39107"/>
                  </a:lnTo>
                  <a:lnTo>
                    <a:pt x="112392" y="39162"/>
                  </a:lnTo>
                  <a:lnTo>
                    <a:pt x="112337" y="39201"/>
                  </a:lnTo>
                  <a:lnTo>
                    <a:pt x="112275" y="39224"/>
                  </a:lnTo>
                  <a:lnTo>
                    <a:pt x="112204" y="39248"/>
                  </a:lnTo>
                  <a:lnTo>
                    <a:pt x="112119" y="39255"/>
                  </a:lnTo>
                  <a:lnTo>
                    <a:pt x="111932" y="39255"/>
                  </a:lnTo>
                  <a:lnTo>
                    <a:pt x="111698" y="39224"/>
                  </a:lnTo>
                  <a:lnTo>
                    <a:pt x="111783" y="39076"/>
                  </a:lnTo>
                  <a:lnTo>
                    <a:pt x="111869" y="38936"/>
                  </a:lnTo>
                  <a:lnTo>
                    <a:pt x="111963" y="38803"/>
                  </a:lnTo>
                  <a:lnTo>
                    <a:pt x="112009" y="38741"/>
                  </a:lnTo>
                  <a:lnTo>
                    <a:pt x="112064" y="38678"/>
                  </a:lnTo>
                  <a:lnTo>
                    <a:pt x="112126" y="38624"/>
                  </a:lnTo>
                  <a:lnTo>
                    <a:pt x="112189" y="38569"/>
                  </a:lnTo>
                  <a:lnTo>
                    <a:pt x="112259" y="38522"/>
                  </a:lnTo>
                  <a:lnTo>
                    <a:pt x="112337" y="38483"/>
                  </a:lnTo>
                  <a:lnTo>
                    <a:pt x="112423" y="38452"/>
                  </a:lnTo>
                  <a:lnTo>
                    <a:pt x="112509" y="38421"/>
                  </a:lnTo>
                  <a:lnTo>
                    <a:pt x="112610" y="38398"/>
                  </a:lnTo>
                  <a:lnTo>
                    <a:pt x="112719" y="38390"/>
                  </a:lnTo>
                  <a:close/>
                  <a:moveTo>
                    <a:pt x="114287" y="38764"/>
                  </a:moveTo>
                  <a:lnTo>
                    <a:pt x="114264" y="38889"/>
                  </a:lnTo>
                  <a:lnTo>
                    <a:pt x="114240" y="38982"/>
                  </a:lnTo>
                  <a:lnTo>
                    <a:pt x="114217" y="39060"/>
                  </a:lnTo>
                  <a:lnTo>
                    <a:pt x="114186" y="39123"/>
                  </a:lnTo>
                  <a:lnTo>
                    <a:pt x="114139" y="39185"/>
                  </a:lnTo>
                  <a:lnTo>
                    <a:pt x="114069" y="39248"/>
                  </a:lnTo>
                  <a:lnTo>
                    <a:pt x="113866" y="39411"/>
                  </a:lnTo>
                  <a:lnTo>
                    <a:pt x="113874" y="39294"/>
                  </a:lnTo>
                  <a:lnTo>
                    <a:pt x="113889" y="39193"/>
                  </a:lnTo>
                  <a:lnTo>
                    <a:pt x="113913" y="39123"/>
                  </a:lnTo>
                  <a:lnTo>
                    <a:pt x="113944" y="39060"/>
                  </a:lnTo>
                  <a:lnTo>
                    <a:pt x="113991" y="38998"/>
                  </a:lnTo>
                  <a:lnTo>
                    <a:pt x="114061" y="38936"/>
                  </a:lnTo>
                  <a:lnTo>
                    <a:pt x="114162" y="38858"/>
                  </a:lnTo>
                  <a:lnTo>
                    <a:pt x="114287" y="38764"/>
                  </a:lnTo>
                  <a:close/>
                  <a:moveTo>
                    <a:pt x="113569" y="38600"/>
                  </a:moveTo>
                  <a:lnTo>
                    <a:pt x="113585" y="38709"/>
                  </a:lnTo>
                  <a:lnTo>
                    <a:pt x="113601" y="38811"/>
                  </a:lnTo>
                  <a:lnTo>
                    <a:pt x="113608" y="38865"/>
                  </a:lnTo>
                  <a:lnTo>
                    <a:pt x="113608" y="38912"/>
                  </a:lnTo>
                  <a:lnTo>
                    <a:pt x="113601" y="38959"/>
                  </a:lnTo>
                  <a:lnTo>
                    <a:pt x="113585" y="38998"/>
                  </a:lnTo>
                  <a:lnTo>
                    <a:pt x="113523" y="39115"/>
                  </a:lnTo>
                  <a:lnTo>
                    <a:pt x="113445" y="39216"/>
                  </a:lnTo>
                  <a:lnTo>
                    <a:pt x="113406" y="39263"/>
                  </a:lnTo>
                  <a:lnTo>
                    <a:pt x="113359" y="39310"/>
                  </a:lnTo>
                  <a:lnTo>
                    <a:pt x="113312" y="39349"/>
                  </a:lnTo>
                  <a:lnTo>
                    <a:pt x="113265" y="39380"/>
                  </a:lnTo>
                  <a:lnTo>
                    <a:pt x="113203" y="39404"/>
                  </a:lnTo>
                  <a:lnTo>
                    <a:pt x="113148" y="39419"/>
                  </a:lnTo>
                  <a:lnTo>
                    <a:pt x="113086" y="39427"/>
                  </a:lnTo>
                  <a:lnTo>
                    <a:pt x="113016" y="39435"/>
                  </a:lnTo>
                  <a:lnTo>
                    <a:pt x="112938" y="39427"/>
                  </a:lnTo>
                  <a:lnTo>
                    <a:pt x="112860" y="39411"/>
                  </a:lnTo>
                  <a:lnTo>
                    <a:pt x="112774" y="39380"/>
                  </a:lnTo>
                  <a:lnTo>
                    <a:pt x="112680" y="39341"/>
                  </a:lnTo>
                  <a:lnTo>
                    <a:pt x="112930" y="38982"/>
                  </a:lnTo>
                  <a:lnTo>
                    <a:pt x="113055" y="38819"/>
                  </a:lnTo>
                  <a:lnTo>
                    <a:pt x="113117" y="38741"/>
                  </a:lnTo>
                  <a:lnTo>
                    <a:pt x="113179" y="38663"/>
                  </a:lnTo>
                  <a:lnTo>
                    <a:pt x="113211" y="38639"/>
                  </a:lnTo>
                  <a:lnTo>
                    <a:pt x="113257" y="38624"/>
                  </a:lnTo>
                  <a:lnTo>
                    <a:pt x="113304" y="38616"/>
                  </a:lnTo>
                  <a:lnTo>
                    <a:pt x="113351" y="38616"/>
                  </a:lnTo>
                  <a:lnTo>
                    <a:pt x="113460" y="38608"/>
                  </a:lnTo>
                  <a:lnTo>
                    <a:pt x="113569" y="38600"/>
                  </a:lnTo>
                  <a:close/>
                  <a:moveTo>
                    <a:pt x="27182" y="29272"/>
                  </a:moveTo>
                  <a:lnTo>
                    <a:pt x="27221" y="29366"/>
                  </a:lnTo>
                  <a:lnTo>
                    <a:pt x="27252" y="29451"/>
                  </a:lnTo>
                  <a:lnTo>
                    <a:pt x="27275" y="29529"/>
                  </a:lnTo>
                  <a:lnTo>
                    <a:pt x="27291" y="29607"/>
                  </a:lnTo>
                  <a:lnTo>
                    <a:pt x="27299" y="29678"/>
                  </a:lnTo>
                  <a:lnTo>
                    <a:pt x="27299" y="29748"/>
                  </a:lnTo>
                  <a:lnTo>
                    <a:pt x="27299" y="29818"/>
                  </a:lnTo>
                  <a:lnTo>
                    <a:pt x="27283" y="29880"/>
                  </a:lnTo>
                  <a:lnTo>
                    <a:pt x="27260" y="29943"/>
                  </a:lnTo>
                  <a:lnTo>
                    <a:pt x="27236" y="29997"/>
                  </a:lnTo>
                  <a:lnTo>
                    <a:pt x="27205" y="30052"/>
                  </a:lnTo>
                  <a:lnTo>
                    <a:pt x="27166" y="30107"/>
                  </a:lnTo>
                  <a:lnTo>
                    <a:pt x="27119" y="30153"/>
                  </a:lnTo>
                  <a:lnTo>
                    <a:pt x="27073" y="30200"/>
                  </a:lnTo>
                  <a:lnTo>
                    <a:pt x="26963" y="30294"/>
                  </a:lnTo>
                  <a:lnTo>
                    <a:pt x="26659" y="30520"/>
                  </a:lnTo>
                  <a:lnTo>
                    <a:pt x="26355" y="30738"/>
                  </a:lnTo>
                  <a:lnTo>
                    <a:pt x="26043" y="30949"/>
                  </a:lnTo>
                  <a:lnTo>
                    <a:pt x="25723" y="31152"/>
                  </a:lnTo>
                  <a:lnTo>
                    <a:pt x="24405" y="31940"/>
                  </a:lnTo>
                  <a:lnTo>
                    <a:pt x="23079" y="32719"/>
                  </a:lnTo>
                  <a:lnTo>
                    <a:pt x="21761" y="33499"/>
                  </a:lnTo>
                  <a:lnTo>
                    <a:pt x="20443" y="34295"/>
                  </a:lnTo>
                  <a:lnTo>
                    <a:pt x="18548" y="35441"/>
                  </a:lnTo>
                  <a:lnTo>
                    <a:pt x="16660" y="36604"/>
                  </a:lnTo>
                  <a:lnTo>
                    <a:pt x="12885" y="38928"/>
                  </a:lnTo>
                  <a:lnTo>
                    <a:pt x="11871" y="39560"/>
                  </a:lnTo>
                  <a:lnTo>
                    <a:pt x="11661" y="39193"/>
                  </a:lnTo>
                  <a:lnTo>
                    <a:pt x="11567" y="39029"/>
                  </a:lnTo>
                  <a:lnTo>
                    <a:pt x="11481" y="38865"/>
                  </a:lnTo>
                  <a:lnTo>
                    <a:pt x="11224" y="38296"/>
                  </a:lnTo>
                  <a:lnTo>
                    <a:pt x="10974" y="37719"/>
                  </a:lnTo>
                  <a:lnTo>
                    <a:pt x="10748" y="37142"/>
                  </a:lnTo>
                  <a:lnTo>
                    <a:pt x="10530" y="36557"/>
                  </a:lnTo>
                  <a:lnTo>
                    <a:pt x="10335" y="35964"/>
                  </a:lnTo>
                  <a:lnTo>
                    <a:pt x="10148" y="35371"/>
                  </a:lnTo>
                  <a:lnTo>
                    <a:pt x="9976" y="34771"/>
                  </a:lnTo>
                  <a:lnTo>
                    <a:pt x="9812" y="34162"/>
                  </a:lnTo>
                  <a:lnTo>
                    <a:pt x="9750" y="33913"/>
                  </a:lnTo>
                  <a:lnTo>
                    <a:pt x="9734" y="33811"/>
                  </a:lnTo>
                  <a:lnTo>
                    <a:pt x="9719" y="33726"/>
                  </a:lnTo>
                  <a:lnTo>
                    <a:pt x="9711" y="33648"/>
                  </a:lnTo>
                  <a:lnTo>
                    <a:pt x="9719" y="33585"/>
                  </a:lnTo>
                  <a:lnTo>
                    <a:pt x="9734" y="33523"/>
                  </a:lnTo>
                  <a:lnTo>
                    <a:pt x="9758" y="33476"/>
                  </a:lnTo>
                  <a:lnTo>
                    <a:pt x="9789" y="33429"/>
                  </a:lnTo>
                  <a:lnTo>
                    <a:pt x="9836" y="33390"/>
                  </a:lnTo>
                  <a:lnTo>
                    <a:pt x="9898" y="33359"/>
                  </a:lnTo>
                  <a:lnTo>
                    <a:pt x="9976" y="33320"/>
                  </a:lnTo>
                  <a:lnTo>
                    <a:pt x="10062" y="33289"/>
                  </a:lnTo>
                  <a:lnTo>
                    <a:pt x="10163" y="33258"/>
                  </a:lnTo>
                  <a:lnTo>
                    <a:pt x="10428" y="33195"/>
                  </a:lnTo>
                  <a:lnTo>
                    <a:pt x="11583" y="32914"/>
                  </a:lnTo>
                  <a:lnTo>
                    <a:pt x="12745" y="32634"/>
                  </a:lnTo>
                  <a:lnTo>
                    <a:pt x="15069" y="32088"/>
                  </a:lnTo>
                  <a:lnTo>
                    <a:pt x="19562" y="31019"/>
                  </a:lnTo>
                  <a:lnTo>
                    <a:pt x="24054" y="29958"/>
                  </a:lnTo>
                  <a:lnTo>
                    <a:pt x="24834" y="29779"/>
                  </a:lnTo>
                  <a:lnTo>
                    <a:pt x="25606" y="29607"/>
                  </a:lnTo>
                  <a:lnTo>
                    <a:pt x="27182" y="29272"/>
                  </a:lnTo>
                  <a:close/>
                  <a:moveTo>
                    <a:pt x="129465" y="37228"/>
                  </a:moveTo>
                  <a:lnTo>
                    <a:pt x="128911" y="39614"/>
                  </a:lnTo>
                  <a:lnTo>
                    <a:pt x="128841" y="39396"/>
                  </a:lnTo>
                  <a:lnTo>
                    <a:pt x="128794" y="39177"/>
                  </a:lnTo>
                  <a:lnTo>
                    <a:pt x="128755" y="38975"/>
                  </a:lnTo>
                  <a:lnTo>
                    <a:pt x="128724" y="38780"/>
                  </a:lnTo>
                  <a:lnTo>
                    <a:pt x="128716" y="38593"/>
                  </a:lnTo>
                  <a:lnTo>
                    <a:pt x="128716" y="38413"/>
                  </a:lnTo>
                  <a:lnTo>
                    <a:pt x="128732" y="38249"/>
                  </a:lnTo>
                  <a:lnTo>
                    <a:pt x="128755" y="38093"/>
                  </a:lnTo>
                  <a:lnTo>
                    <a:pt x="128794" y="37945"/>
                  </a:lnTo>
                  <a:lnTo>
                    <a:pt x="128849" y="37805"/>
                  </a:lnTo>
                  <a:lnTo>
                    <a:pt x="128919" y="37680"/>
                  </a:lnTo>
                  <a:lnTo>
                    <a:pt x="128997" y="37571"/>
                  </a:lnTo>
                  <a:lnTo>
                    <a:pt x="129098" y="37462"/>
                  </a:lnTo>
                  <a:lnTo>
                    <a:pt x="129207" y="37376"/>
                  </a:lnTo>
                  <a:lnTo>
                    <a:pt x="129324" y="37298"/>
                  </a:lnTo>
                  <a:lnTo>
                    <a:pt x="129465" y="37228"/>
                  </a:lnTo>
                  <a:close/>
                  <a:moveTo>
                    <a:pt x="54870" y="32509"/>
                  </a:moveTo>
                  <a:lnTo>
                    <a:pt x="54894" y="32665"/>
                  </a:lnTo>
                  <a:lnTo>
                    <a:pt x="54909" y="32836"/>
                  </a:lnTo>
                  <a:lnTo>
                    <a:pt x="54948" y="33242"/>
                  </a:lnTo>
                  <a:lnTo>
                    <a:pt x="54972" y="33702"/>
                  </a:lnTo>
                  <a:lnTo>
                    <a:pt x="54987" y="34217"/>
                  </a:lnTo>
                  <a:lnTo>
                    <a:pt x="54995" y="34779"/>
                  </a:lnTo>
                  <a:lnTo>
                    <a:pt x="54995" y="35364"/>
                  </a:lnTo>
                  <a:lnTo>
                    <a:pt x="54987" y="35964"/>
                  </a:lnTo>
                  <a:lnTo>
                    <a:pt x="54972" y="36572"/>
                  </a:lnTo>
                  <a:lnTo>
                    <a:pt x="54948" y="37173"/>
                  </a:lnTo>
                  <a:lnTo>
                    <a:pt x="54917" y="37758"/>
                  </a:lnTo>
                  <a:lnTo>
                    <a:pt x="54886" y="38320"/>
                  </a:lnTo>
                  <a:lnTo>
                    <a:pt x="54839" y="38834"/>
                  </a:lnTo>
                  <a:lnTo>
                    <a:pt x="54792" y="39302"/>
                  </a:lnTo>
                  <a:lnTo>
                    <a:pt x="54738" y="39716"/>
                  </a:lnTo>
                  <a:lnTo>
                    <a:pt x="54706" y="39887"/>
                  </a:lnTo>
                  <a:lnTo>
                    <a:pt x="54675" y="40051"/>
                  </a:lnTo>
                  <a:lnTo>
                    <a:pt x="54644" y="40184"/>
                  </a:lnTo>
                  <a:lnTo>
                    <a:pt x="54613" y="40301"/>
                  </a:lnTo>
                  <a:lnTo>
                    <a:pt x="54582" y="39989"/>
                  </a:lnTo>
                  <a:lnTo>
                    <a:pt x="54574" y="39872"/>
                  </a:lnTo>
                  <a:lnTo>
                    <a:pt x="54566" y="39778"/>
                  </a:lnTo>
                  <a:lnTo>
                    <a:pt x="54613" y="37204"/>
                  </a:lnTo>
                  <a:lnTo>
                    <a:pt x="54652" y="34630"/>
                  </a:lnTo>
                  <a:lnTo>
                    <a:pt x="54660" y="34131"/>
                  </a:lnTo>
                  <a:lnTo>
                    <a:pt x="54667" y="33874"/>
                  </a:lnTo>
                  <a:lnTo>
                    <a:pt x="54675" y="33616"/>
                  </a:lnTo>
                  <a:lnTo>
                    <a:pt x="54699" y="33351"/>
                  </a:lnTo>
                  <a:lnTo>
                    <a:pt x="54738" y="33078"/>
                  </a:lnTo>
                  <a:lnTo>
                    <a:pt x="54792" y="32797"/>
                  </a:lnTo>
                  <a:lnTo>
                    <a:pt x="54823" y="32657"/>
                  </a:lnTo>
                  <a:lnTo>
                    <a:pt x="54870" y="32509"/>
                  </a:lnTo>
                  <a:close/>
                  <a:moveTo>
                    <a:pt x="127211" y="37883"/>
                  </a:moveTo>
                  <a:lnTo>
                    <a:pt x="127726" y="39755"/>
                  </a:lnTo>
                  <a:lnTo>
                    <a:pt x="124551" y="40433"/>
                  </a:lnTo>
                  <a:lnTo>
                    <a:pt x="124146" y="38764"/>
                  </a:lnTo>
                  <a:lnTo>
                    <a:pt x="127211" y="37883"/>
                  </a:lnTo>
                  <a:close/>
                  <a:moveTo>
                    <a:pt x="111573" y="39965"/>
                  </a:moveTo>
                  <a:lnTo>
                    <a:pt x="111674" y="39981"/>
                  </a:lnTo>
                  <a:lnTo>
                    <a:pt x="111791" y="40004"/>
                  </a:lnTo>
                  <a:lnTo>
                    <a:pt x="111737" y="40090"/>
                  </a:lnTo>
                  <a:lnTo>
                    <a:pt x="111682" y="40168"/>
                  </a:lnTo>
                  <a:lnTo>
                    <a:pt x="111620" y="40238"/>
                  </a:lnTo>
                  <a:lnTo>
                    <a:pt x="111557" y="40301"/>
                  </a:lnTo>
                  <a:lnTo>
                    <a:pt x="111487" y="40363"/>
                  </a:lnTo>
                  <a:lnTo>
                    <a:pt x="111417" y="40418"/>
                  </a:lnTo>
                  <a:lnTo>
                    <a:pt x="111339" y="40472"/>
                  </a:lnTo>
                  <a:lnTo>
                    <a:pt x="111261" y="40519"/>
                  </a:lnTo>
                  <a:lnTo>
                    <a:pt x="111089" y="40605"/>
                  </a:lnTo>
                  <a:lnTo>
                    <a:pt x="110918" y="40691"/>
                  </a:lnTo>
                  <a:lnTo>
                    <a:pt x="110730" y="40776"/>
                  </a:lnTo>
                  <a:lnTo>
                    <a:pt x="110543" y="40862"/>
                  </a:lnTo>
                  <a:lnTo>
                    <a:pt x="110699" y="40574"/>
                  </a:lnTo>
                  <a:lnTo>
                    <a:pt x="110769" y="40457"/>
                  </a:lnTo>
                  <a:lnTo>
                    <a:pt x="110832" y="40347"/>
                  </a:lnTo>
                  <a:lnTo>
                    <a:pt x="110902" y="40254"/>
                  </a:lnTo>
                  <a:lnTo>
                    <a:pt x="110964" y="40176"/>
                  </a:lnTo>
                  <a:lnTo>
                    <a:pt x="111027" y="40113"/>
                  </a:lnTo>
                  <a:lnTo>
                    <a:pt x="111097" y="40059"/>
                  </a:lnTo>
                  <a:lnTo>
                    <a:pt x="111167" y="40020"/>
                  </a:lnTo>
                  <a:lnTo>
                    <a:pt x="111237" y="39996"/>
                  </a:lnTo>
                  <a:lnTo>
                    <a:pt x="111308" y="39973"/>
                  </a:lnTo>
                  <a:lnTo>
                    <a:pt x="111393" y="39965"/>
                  </a:lnTo>
                  <a:close/>
                  <a:moveTo>
                    <a:pt x="110676" y="39817"/>
                  </a:moveTo>
                  <a:lnTo>
                    <a:pt x="110442" y="40269"/>
                  </a:lnTo>
                  <a:lnTo>
                    <a:pt x="110317" y="40496"/>
                  </a:lnTo>
                  <a:lnTo>
                    <a:pt x="110255" y="40597"/>
                  </a:lnTo>
                  <a:lnTo>
                    <a:pt x="110184" y="40706"/>
                  </a:lnTo>
                  <a:lnTo>
                    <a:pt x="110106" y="40800"/>
                  </a:lnTo>
                  <a:lnTo>
                    <a:pt x="110021" y="40893"/>
                  </a:lnTo>
                  <a:lnTo>
                    <a:pt x="109927" y="40979"/>
                  </a:lnTo>
                  <a:lnTo>
                    <a:pt x="109833" y="41057"/>
                  </a:lnTo>
                  <a:lnTo>
                    <a:pt x="109724" y="41127"/>
                  </a:lnTo>
                  <a:lnTo>
                    <a:pt x="109607" y="41190"/>
                  </a:lnTo>
                  <a:lnTo>
                    <a:pt x="109482" y="41237"/>
                  </a:lnTo>
                  <a:lnTo>
                    <a:pt x="109376" y="41272"/>
                  </a:lnTo>
                  <a:lnTo>
                    <a:pt x="109412" y="41182"/>
                  </a:lnTo>
                  <a:lnTo>
                    <a:pt x="109467" y="41065"/>
                  </a:lnTo>
                  <a:lnTo>
                    <a:pt x="109529" y="40948"/>
                  </a:lnTo>
                  <a:lnTo>
                    <a:pt x="109592" y="40839"/>
                  </a:lnTo>
                  <a:lnTo>
                    <a:pt x="109662" y="40737"/>
                  </a:lnTo>
                  <a:lnTo>
                    <a:pt x="109732" y="40636"/>
                  </a:lnTo>
                  <a:lnTo>
                    <a:pt x="109810" y="40535"/>
                  </a:lnTo>
                  <a:lnTo>
                    <a:pt x="109888" y="40441"/>
                  </a:lnTo>
                  <a:lnTo>
                    <a:pt x="109974" y="40355"/>
                  </a:lnTo>
                  <a:lnTo>
                    <a:pt x="110060" y="40262"/>
                  </a:lnTo>
                  <a:lnTo>
                    <a:pt x="110153" y="40184"/>
                  </a:lnTo>
                  <a:lnTo>
                    <a:pt x="110255" y="40106"/>
                  </a:lnTo>
                  <a:lnTo>
                    <a:pt x="110356" y="40028"/>
                  </a:lnTo>
                  <a:lnTo>
                    <a:pt x="110457" y="39950"/>
                  </a:lnTo>
                  <a:lnTo>
                    <a:pt x="110567" y="39879"/>
                  </a:lnTo>
                  <a:lnTo>
                    <a:pt x="110676" y="39817"/>
                  </a:lnTo>
                  <a:close/>
                  <a:moveTo>
                    <a:pt x="27353" y="5756"/>
                  </a:moveTo>
                  <a:lnTo>
                    <a:pt x="28570" y="5772"/>
                  </a:lnTo>
                  <a:lnTo>
                    <a:pt x="29787" y="5788"/>
                  </a:lnTo>
                  <a:lnTo>
                    <a:pt x="30395" y="5795"/>
                  </a:lnTo>
                  <a:lnTo>
                    <a:pt x="30996" y="5811"/>
                  </a:lnTo>
                  <a:lnTo>
                    <a:pt x="31604" y="5827"/>
                  </a:lnTo>
                  <a:lnTo>
                    <a:pt x="32213" y="5858"/>
                  </a:lnTo>
                  <a:lnTo>
                    <a:pt x="32610" y="5889"/>
                  </a:lnTo>
                  <a:lnTo>
                    <a:pt x="33000" y="5928"/>
                  </a:lnTo>
                  <a:lnTo>
                    <a:pt x="33390" y="5983"/>
                  </a:lnTo>
                  <a:lnTo>
                    <a:pt x="33780" y="6053"/>
                  </a:lnTo>
                  <a:lnTo>
                    <a:pt x="34170" y="6123"/>
                  </a:lnTo>
                  <a:lnTo>
                    <a:pt x="34552" y="6209"/>
                  </a:lnTo>
                  <a:lnTo>
                    <a:pt x="34935" y="6310"/>
                  </a:lnTo>
                  <a:lnTo>
                    <a:pt x="35309" y="6412"/>
                  </a:lnTo>
                  <a:lnTo>
                    <a:pt x="35683" y="6521"/>
                  </a:lnTo>
                  <a:lnTo>
                    <a:pt x="36058" y="6646"/>
                  </a:lnTo>
                  <a:lnTo>
                    <a:pt x="36432" y="6770"/>
                  </a:lnTo>
                  <a:lnTo>
                    <a:pt x="36806" y="6903"/>
                  </a:lnTo>
                  <a:lnTo>
                    <a:pt x="37173" y="7043"/>
                  </a:lnTo>
                  <a:lnTo>
                    <a:pt x="37540" y="7184"/>
                  </a:lnTo>
                  <a:lnTo>
                    <a:pt x="37898" y="7332"/>
                  </a:lnTo>
                  <a:lnTo>
                    <a:pt x="38265" y="7488"/>
                  </a:lnTo>
                  <a:lnTo>
                    <a:pt x="38780" y="7722"/>
                  </a:lnTo>
                  <a:lnTo>
                    <a:pt x="39295" y="7964"/>
                  </a:lnTo>
                  <a:lnTo>
                    <a:pt x="39802" y="8221"/>
                  </a:lnTo>
                  <a:lnTo>
                    <a:pt x="40308" y="8479"/>
                  </a:lnTo>
                  <a:lnTo>
                    <a:pt x="41315" y="9017"/>
                  </a:lnTo>
                  <a:lnTo>
                    <a:pt x="41814" y="9282"/>
                  </a:lnTo>
                  <a:lnTo>
                    <a:pt x="42321" y="9547"/>
                  </a:lnTo>
                  <a:lnTo>
                    <a:pt x="42399" y="9594"/>
                  </a:lnTo>
                  <a:lnTo>
                    <a:pt x="42477" y="9648"/>
                  </a:lnTo>
                  <a:lnTo>
                    <a:pt x="42680" y="9804"/>
                  </a:lnTo>
                  <a:lnTo>
                    <a:pt x="42617" y="9836"/>
                  </a:lnTo>
                  <a:lnTo>
                    <a:pt x="42555" y="9851"/>
                  </a:lnTo>
                  <a:lnTo>
                    <a:pt x="42492" y="9867"/>
                  </a:lnTo>
                  <a:lnTo>
                    <a:pt x="42430" y="9875"/>
                  </a:lnTo>
                  <a:lnTo>
                    <a:pt x="42321" y="9875"/>
                  </a:lnTo>
                  <a:lnTo>
                    <a:pt x="42219" y="9859"/>
                  </a:lnTo>
                  <a:lnTo>
                    <a:pt x="42118" y="9836"/>
                  </a:lnTo>
                  <a:lnTo>
                    <a:pt x="42024" y="9804"/>
                  </a:lnTo>
                  <a:lnTo>
                    <a:pt x="41845" y="9726"/>
                  </a:lnTo>
                  <a:lnTo>
                    <a:pt x="40464" y="9102"/>
                  </a:lnTo>
                  <a:lnTo>
                    <a:pt x="39770" y="8790"/>
                  </a:lnTo>
                  <a:lnTo>
                    <a:pt x="39435" y="8619"/>
                  </a:lnTo>
                  <a:lnTo>
                    <a:pt x="39092" y="8447"/>
                  </a:lnTo>
                  <a:lnTo>
                    <a:pt x="38655" y="8229"/>
                  </a:lnTo>
                  <a:lnTo>
                    <a:pt x="38210" y="8018"/>
                  </a:lnTo>
                  <a:lnTo>
                    <a:pt x="37766" y="7816"/>
                  </a:lnTo>
                  <a:lnTo>
                    <a:pt x="37313" y="7621"/>
                  </a:lnTo>
                  <a:lnTo>
                    <a:pt x="36861" y="7441"/>
                  </a:lnTo>
                  <a:lnTo>
                    <a:pt x="36409" y="7270"/>
                  </a:lnTo>
                  <a:lnTo>
                    <a:pt x="35949" y="7106"/>
                  </a:lnTo>
                  <a:lnTo>
                    <a:pt x="35488" y="6958"/>
                  </a:lnTo>
                  <a:lnTo>
                    <a:pt x="35020" y="6809"/>
                  </a:lnTo>
                  <a:lnTo>
                    <a:pt x="34552" y="6685"/>
                  </a:lnTo>
                  <a:lnTo>
                    <a:pt x="34077" y="6560"/>
                  </a:lnTo>
                  <a:lnTo>
                    <a:pt x="33609" y="6451"/>
                  </a:lnTo>
                  <a:lnTo>
                    <a:pt x="33125" y="6349"/>
                  </a:lnTo>
                  <a:lnTo>
                    <a:pt x="32649" y="6263"/>
                  </a:lnTo>
                  <a:lnTo>
                    <a:pt x="32166" y="6185"/>
                  </a:lnTo>
                  <a:lnTo>
                    <a:pt x="31674" y="6115"/>
                  </a:lnTo>
                  <a:lnTo>
                    <a:pt x="31269" y="6076"/>
                  </a:lnTo>
                  <a:lnTo>
                    <a:pt x="30848" y="6037"/>
                  </a:lnTo>
                  <a:lnTo>
                    <a:pt x="30434" y="6022"/>
                  </a:lnTo>
                  <a:lnTo>
                    <a:pt x="30013" y="6014"/>
                  </a:lnTo>
                  <a:lnTo>
                    <a:pt x="29592" y="6014"/>
                  </a:lnTo>
                  <a:lnTo>
                    <a:pt x="29179" y="6029"/>
                  </a:lnTo>
                  <a:lnTo>
                    <a:pt x="28765" y="6061"/>
                  </a:lnTo>
                  <a:lnTo>
                    <a:pt x="28352" y="6100"/>
                  </a:lnTo>
                  <a:lnTo>
                    <a:pt x="27806" y="6170"/>
                  </a:lnTo>
                  <a:lnTo>
                    <a:pt x="27260" y="6248"/>
                  </a:lnTo>
                  <a:lnTo>
                    <a:pt x="26722" y="6341"/>
                  </a:lnTo>
                  <a:lnTo>
                    <a:pt x="26176" y="6443"/>
                  </a:lnTo>
                  <a:lnTo>
                    <a:pt x="25099" y="6661"/>
                  </a:lnTo>
                  <a:lnTo>
                    <a:pt x="24023" y="6887"/>
                  </a:lnTo>
                  <a:lnTo>
                    <a:pt x="23766" y="6942"/>
                  </a:lnTo>
                  <a:lnTo>
                    <a:pt x="23516" y="6997"/>
                  </a:lnTo>
                  <a:lnTo>
                    <a:pt x="23267" y="7059"/>
                  </a:lnTo>
                  <a:lnTo>
                    <a:pt x="23017" y="7129"/>
                  </a:lnTo>
                  <a:lnTo>
                    <a:pt x="22775" y="7207"/>
                  </a:lnTo>
                  <a:lnTo>
                    <a:pt x="22533" y="7285"/>
                  </a:lnTo>
                  <a:lnTo>
                    <a:pt x="22292" y="7363"/>
                  </a:lnTo>
                  <a:lnTo>
                    <a:pt x="22058" y="7449"/>
                  </a:lnTo>
                  <a:lnTo>
                    <a:pt x="21582" y="7636"/>
                  </a:lnTo>
                  <a:lnTo>
                    <a:pt x="21122" y="7839"/>
                  </a:lnTo>
                  <a:lnTo>
                    <a:pt x="20669" y="8057"/>
                  </a:lnTo>
                  <a:lnTo>
                    <a:pt x="20225" y="8291"/>
                  </a:lnTo>
                  <a:lnTo>
                    <a:pt x="19780" y="8533"/>
                  </a:lnTo>
                  <a:lnTo>
                    <a:pt x="19343" y="8790"/>
                  </a:lnTo>
                  <a:lnTo>
                    <a:pt x="18914" y="9056"/>
                  </a:lnTo>
                  <a:lnTo>
                    <a:pt x="18493" y="9329"/>
                  </a:lnTo>
                  <a:lnTo>
                    <a:pt x="18072" y="9617"/>
                  </a:lnTo>
                  <a:lnTo>
                    <a:pt x="17651" y="9906"/>
                  </a:lnTo>
                  <a:lnTo>
                    <a:pt x="17237" y="10202"/>
                  </a:lnTo>
                  <a:lnTo>
                    <a:pt x="16824" y="10499"/>
                  </a:lnTo>
                  <a:lnTo>
                    <a:pt x="16504" y="10748"/>
                  </a:lnTo>
                  <a:lnTo>
                    <a:pt x="16185" y="10998"/>
                  </a:lnTo>
                  <a:lnTo>
                    <a:pt x="15873" y="11255"/>
                  </a:lnTo>
                  <a:lnTo>
                    <a:pt x="15561" y="11520"/>
                  </a:lnTo>
                  <a:lnTo>
                    <a:pt x="15264" y="11786"/>
                  </a:lnTo>
                  <a:lnTo>
                    <a:pt x="14976" y="12066"/>
                  </a:lnTo>
                  <a:lnTo>
                    <a:pt x="14687" y="12347"/>
                  </a:lnTo>
                  <a:lnTo>
                    <a:pt x="14406" y="12636"/>
                  </a:lnTo>
                  <a:lnTo>
                    <a:pt x="14133" y="12932"/>
                  </a:lnTo>
                  <a:lnTo>
                    <a:pt x="13868" y="13236"/>
                  </a:lnTo>
                  <a:lnTo>
                    <a:pt x="13611" y="13540"/>
                  </a:lnTo>
                  <a:lnTo>
                    <a:pt x="13361" y="13860"/>
                  </a:lnTo>
                  <a:lnTo>
                    <a:pt x="13119" y="14180"/>
                  </a:lnTo>
                  <a:lnTo>
                    <a:pt x="12885" y="14508"/>
                  </a:lnTo>
                  <a:lnTo>
                    <a:pt x="12659" y="14851"/>
                  </a:lnTo>
                  <a:lnTo>
                    <a:pt x="12441" y="15194"/>
                  </a:lnTo>
                  <a:lnTo>
                    <a:pt x="12113" y="15732"/>
                  </a:lnTo>
                  <a:lnTo>
                    <a:pt x="11786" y="16278"/>
                  </a:lnTo>
                  <a:lnTo>
                    <a:pt x="11458" y="16824"/>
                  </a:lnTo>
                  <a:lnTo>
                    <a:pt x="11138" y="17370"/>
                  </a:lnTo>
                  <a:lnTo>
                    <a:pt x="10826" y="17924"/>
                  </a:lnTo>
                  <a:lnTo>
                    <a:pt x="10514" y="18478"/>
                  </a:lnTo>
                  <a:lnTo>
                    <a:pt x="10210" y="19031"/>
                  </a:lnTo>
                  <a:lnTo>
                    <a:pt x="9914" y="19593"/>
                  </a:lnTo>
                  <a:lnTo>
                    <a:pt x="9750" y="19913"/>
                  </a:lnTo>
                  <a:lnTo>
                    <a:pt x="9594" y="20240"/>
                  </a:lnTo>
                  <a:lnTo>
                    <a:pt x="9454" y="20568"/>
                  </a:lnTo>
                  <a:lnTo>
                    <a:pt x="9329" y="20895"/>
                  </a:lnTo>
                  <a:lnTo>
                    <a:pt x="9204" y="21231"/>
                  </a:lnTo>
                  <a:lnTo>
                    <a:pt x="9095" y="21566"/>
                  </a:lnTo>
                  <a:lnTo>
                    <a:pt x="8993" y="21902"/>
                  </a:lnTo>
                  <a:lnTo>
                    <a:pt x="8908" y="22245"/>
                  </a:lnTo>
                  <a:lnTo>
                    <a:pt x="8822" y="22588"/>
                  </a:lnTo>
                  <a:lnTo>
                    <a:pt x="8744" y="22939"/>
                  </a:lnTo>
                  <a:lnTo>
                    <a:pt x="8681" y="23282"/>
                  </a:lnTo>
                  <a:lnTo>
                    <a:pt x="8619" y="23633"/>
                  </a:lnTo>
                  <a:lnTo>
                    <a:pt x="8564" y="23992"/>
                  </a:lnTo>
                  <a:lnTo>
                    <a:pt x="8518" y="24343"/>
                  </a:lnTo>
                  <a:lnTo>
                    <a:pt x="8479" y="24694"/>
                  </a:lnTo>
                  <a:lnTo>
                    <a:pt x="8440" y="25053"/>
                  </a:lnTo>
                  <a:lnTo>
                    <a:pt x="8408" y="25497"/>
                  </a:lnTo>
                  <a:lnTo>
                    <a:pt x="8369" y="25949"/>
                  </a:lnTo>
                  <a:lnTo>
                    <a:pt x="8338" y="26394"/>
                  </a:lnTo>
                  <a:lnTo>
                    <a:pt x="8315" y="26839"/>
                  </a:lnTo>
                  <a:lnTo>
                    <a:pt x="8299" y="27283"/>
                  </a:lnTo>
                  <a:lnTo>
                    <a:pt x="8291" y="27728"/>
                  </a:lnTo>
                  <a:lnTo>
                    <a:pt x="8284" y="28172"/>
                  </a:lnTo>
                  <a:lnTo>
                    <a:pt x="8284" y="28617"/>
                  </a:lnTo>
                  <a:lnTo>
                    <a:pt x="8291" y="29061"/>
                  </a:lnTo>
                  <a:lnTo>
                    <a:pt x="8315" y="29506"/>
                  </a:lnTo>
                  <a:lnTo>
                    <a:pt x="8338" y="29951"/>
                  </a:lnTo>
                  <a:lnTo>
                    <a:pt x="8369" y="30395"/>
                  </a:lnTo>
                  <a:lnTo>
                    <a:pt x="8408" y="30840"/>
                  </a:lnTo>
                  <a:lnTo>
                    <a:pt x="8463" y="31277"/>
                  </a:lnTo>
                  <a:lnTo>
                    <a:pt x="8525" y="31721"/>
                  </a:lnTo>
                  <a:lnTo>
                    <a:pt x="8596" y="32166"/>
                  </a:lnTo>
                  <a:lnTo>
                    <a:pt x="8619" y="32337"/>
                  </a:lnTo>
                  <a:lnTo>
                    <a:pt x="8635" y="32509"/>
                  </a:lnTo>
                  <a:lnTo>
                    <a:pt x="8642" y="32844"/>
                  </a:lnTo>
                  <a:lnTo>
                    <a:pt x="8635" y="32899"/>
                  </a:lnTo>
                  <a:lnTo>
                    <a:pt x="8611" y="32953"/>
                  </a:lnTo>
                  <a:lnTo>
                    <a:pt x="8572" y="33024"/>
                  </a:lnTo>
                  <a:lnTo>
                    <a:pt x="8525" y="33117"/>
                  </a:lnTo>
                  <a:lnTo>
                    <a:pt x="8440" y="33024"/>
                  </a:lnTo>
                  <a:lnTo>
                    <a:pt x="8362" y="32938"/>
                  </a:lnTo>
                  <a:lnTo>
                    <a:pt x="8299" y="32860"/>
                  </a:lnTo>
                  <a:lnTo>
                    <a:pt x="8268" y="32813"/>
                  </a:lnTo>
                  <a:lnTo>
                    <a:pt x="8252" y="32774"/>
                  </a:lnTo>
                  <a:lnTo>
                    <a:pt x="8182" y="32540"/>
                  </a:lnTo>
                  <a:lnTo>
                    <a:pt x="8120" y="32298"/>
                  </a:lnTo>
                  <a:lnTo>
                    <a:pt x="8003" y="31823"/>
                  </a:lnTo>
                  <a:lnTo>
                    <a:pt x="7878" y="31347"/>
                  </a:lnTo>
                  <a:lnTo>
                    <a:pt x="7816" y="31105"/>
                  </a:lnTo>
                  <a:lnTo>
                    <a:pt x="7738" y="30871"/>
                  </a:lnTo>
                  <a:lnTo>
                    <a:pt x="7667" y="30684"/>
                  </a:lnTo>
                  <a:lnTo>
                    <a:pt x="7589" y="30520"/>
                  </a:lnTo>
                  <a:lnTo>
                    <a:pt x="7558" y="30458"/>
                  </a:lnTo>
                  <a:lnTo>
                    <a:pt x="7519" y="30395"/>
                  </a:lnTo>
                  <a:lnTo>
                    <a:pt x="7472" y="30341"/>
                  </a:lnTo>
                  <a:lnTo>
                    <a:pt x="7433" y="30302"/>
                  </a:lnTo>
                  <a:lnTo>
                    <a:pt x="7394" y="30263"/>
                  </a:lnTo>
                  <a:lnTo>
                    <a:pt x="7348" y="30239"/>
                  </a:lnTo>
                  <a:lnTo>
                    <a:pt x="7301" y="30216"/>
                  </a:lnTo>
                  <a:lnTo>
                    <a:pt x="7262" y="30200"/>
                  </a:lnTo>
                  <a:lnTo>
                    <a:pt x="7160" y="30200"/>
                  </a:lnTo>
                  <a:lnTo>
                    <a:pt x="7106" y="30208"/>
                  </a:lnTo>
                  <a:lnTo>
                    <a:pt x="7051" y="30224"/>
                  </a:lnTo>
                  <a:lnTo>
                    <a:pt x="6973" y="30255"/>
                  </a:lnTo>
                  <a:lnTo>
                    <a:pt x="6911" y="30286"/>
                  </a:lnTo>
                  <a:lnTo>
                    <a:pt x="6856" y="30325"/>
                  </a:lnTo>
                  <a:lnTo>
                    <a:pt x="6817" y="30372"/>
                  </a:lnTo>
                  <a:lnTo>
                    <a:pt x="6778" y="30419"/>
                  </a:lnTo>
                  <a:lnTo>
                    <a:pt x="6755" y="30473"/>
                  </a:lnTo>
                  <a:lnTo>
                    <a:pt x="6739" y="30528"/>
                  </a:lnTo>
                  <a:lnTo>
                    <a:pt x="6732" y="30582"/>
                  </a:lnTo>
                  <a:lnTo>
                    <a:pt x="6724" y="30645"/>
                  </a:lnTo>
                  <a:lnTo>
                    <a:pt x="6732" y="30707"/>
                  </a:lnTo>
                  <a:lnTo>
                    <a:pt x="6739" y="30824"/>
                  </a:lnTo>
                  <a:lnTo>
                    <a:pt x="6786" y="31058"/>
                  </a:lnTo>
                  <a:lnTo>
                    <a:pt x="6919" y="31706"/>
                  </a:lnTo>
                  <a:lnTo>
                    <a:pt x="7059" y="32361"/>
                  </a:lnTo>
                  <a:lnTo>
                    <a:pt x="7215" y="33000"/>
                  </a:lnTo>
                  <a:lnTo>
                    <a:pt x="7293" y="33328"/>
                  </a:lnTo>
                  <a:lnTo>
                    <a:pt x="7387" y="33640"/>
                  </a:lnTo>
                  <a:lnTo>
                    <a:pt x="7675" y="34646"/>
                  </a:lnTo>
                  <a:lnTo>
                    <a:pt x="7979" y="35644"/>
                  </a:lnTo>
                  <a:lnTo>
                    <a:pt x="8299" y="36635"/>
                  </a:lnTo>
                  <a:lnTo>
                    <a:pt x="8619" y="37625"/>
                  </a:lnTo>
                  <a:lnTo>
                    <a:pt x="8697" y="37820"/>
                  </a:lnTo>
                  <a:lnTo>
                    <a:pt x="8767" y="37984"/>
                  </a:lnTo>
                  <a:lnTo>
                    <a:pt x="8806" y="38047"/>
                  </a:lnTo>
                  <a:lnTo>
                    <a:pt x="8845" y="38101"/>
                  </a:lnTo>
                  <a:lnTo>
                    <a:pt x="8884" y="38148"/>
                  </a:lnTo>
                  <a:lnTo>
                    <a:pt x="8931" y="38195"/>
                  </a:lnTo>
                  <a:lnTo>
                    <a:pt x="8970" y="38226"/>
                  </a:lnTo>
                  <a:lnTo>
                    <a:pt x="9017" y="38249"/>
                  </a:lnTo>
                  <a:lnTo>
                    <a:pt x="9064" y="38265"/>
                  </a:lnTo>
                  <a:lnTo>
                    <a:pt x="9110" y="38281"/>
                  </a:lnTo>
                  <a:lnTo>
                    <a:pt x="9212" y="38281"/>
                  </a:lnTo>
                  <a:lnTo>
                    <a:pt x="9266" y="38273"/>
                  </a:lnTo>
                  <a:lnTo>
                    <a:pt x="9321" y="38257"/>
                  </a:lnTo>
                  <a:lnTo>
                    <a:pt x="9376" y="38242"/>
                  </a:lnTo>
                  <a:lnTo>
                    <a:pt x="9422" y="38226"/>
                  </a:lnTo>
                  <a:lnTo>
                    <a:pt x="9461" y="38203"/>
                  </a:lnTo>
                  <a:lnTo>
                    <a:pt x="9500" y="38171"/>
                  </a:lnTo>
                  <a:lnTo>
                    <a:pt x="9532" y="38140"/>
                  </a:lnTo>
                  <a:lnTo>
                    <a:pt x="9563" y="38101"/>
                  </a:lnTo>
                  <a:lnTo>
                    <a:pt x="9578" y="38062"/>
                  </a:lnTo>
                  <a:lnTo>
                    <a:pt x="9594" y="38008"/>
                  </a:lnTo>
                  <a:lnTo>
                    <a:pt x="9602" y="37953"/>
                  </a:lnTo>
                  <a:lnTo>
                    <a:pt x="9610" y="37891"/>
                  </a:lnTo>
                  <a:lnTo>
                    <a:pt x="9610" y="37828"/>
                  </a:lnTo>
                  <a:lnTo>
                    <a:pt x="9602" y="37750"/>
                  </a:lnTo>
                  <a:lnTo>
                    <a:pt x="9571" y="37571"/>
                  </a:lnTo>
                  <a:lnTo>
                    <a:pt x="9524" y="37360"/>
                  </a:lnTo>
                  <a:lnTo>
                    <a:pt x="9329" y="36682"/>
                  </a:lnTo>
                  <a:lnTo>
                    <a:pt x="9134" y="36011"/>
                  </a:lnTo>
                  <a:lnTo>
                    <a:pt x="8939" y="35340"/>
                  </a:lnTo>
                  <a:lnTo>
                    <a:pt x="8736" y="34662"/>
                  </a:lnTo>
                  <a:lnTo>
                    <a:pt x="8689" y="34467"/>
                  </a:lnTo>
                  <a:lnTo>
                    <a:pt x="8642" y="34272"/>
                  </a:lnTo>
                  <a:lnTo>
                    <a:pt x="8564" y="33874"/>
                  </a:lnTo>
                  <a:lnTo>
                    <a:pt x="8775" y="33827"/>
                  </a:lnTo>
                  <a:lnTo>
                    <a:pt x="11060" y="40184"/>
                  </a:lnTo>
                  <a:lnTo>
                    <a:pt x="10920" y="40246"/>
                  </a:lnTo>
                  <a:lnTo>
                    <a:pt x="10304" y="39092"/>
                  </a:lnTo>
                  <a:lnTo>
                    <a:pt x="10046" y="38624"/>
                  </a:lnTo>
                  <a:lnTo>
                    <a:pt x="10007" y="38554"/>
                  </a:lnTo>
                  <a:lnTo>
                    <a:pt x="9961" y="38491"/>
                  </a:lnTo>
                  <a:lnTo>
                    <a:pt x="9906" y="38444"/>
                  </a:lnTo>
                  <a:lnTo>
                    <a:pt x="9851" y="38398"/>
                  </a:lnTo>
                  <a:lnTo>
                    <a:pt x="9789" y="38374"/>
                  </a:lnTo>
                  <a:lnTo>
                    <a:pt x="9719" y="38359"/>
                  </a:lnTo>
                  <a:lnTo>
                    <a:pt x="9641" y="38359"/>
                  </a:lnTo>
                  <a:lnTo>
                    <a:pt x="9555" y="38382"/>
                  </a:lnTo>
                  <a:lnTo>
                    <a:pt x="9508" y="38398"/>
                  </a:lnTo>
                  <a:lnTo>
                    <a:pt x="9461" y="38421"/>
                  </a:lnTo>
                  <a:lnTo>
                    <a:pt x="9422" y="38444"/>
                  </a:lnTo>
                  <a:lnTo>
                    <a:pt x="9391" y="38476"/>
                  </a:lnTo>
                  <a:lnTo>
                    <a:pt x="9360" y="38499"/>
                  </a:lnTo>
                  <a:lnTo>
                    <a:pt x="9337" y="38530"/>
                  </a:lnTo>
                  <a:lnTo>
                    <a:pt x="9321" y="38569"/>
                  </a:lnTo>
                  <a:lnTo>
                    <a:pt x="9305" y="38600"/>
                  </a:lnTo>
                  <a:lnTo>
                    <a:pt x="9282" y="38678"/>
                  </a:lnTo>
                  <a:lnTo>
                    <a:pt x="9274" y="38756"/>
                  </a:lnTo>
                  <a:lnTo>
                    <a:pt x="9290" y="38842"/>
                  </a:lnTo>
                  <a:lnTo>
                    <a:pt x="9305" y="38928"/>
                  </a:lnTo>
                  <a:lnTo>
                    <a:pt x="9383" y="39185"/>
                  </a:lnTo>
                  <a:lnTo>
                    <a:pt x="9469" y="39435"/>
                  </a:lnTo>
                  <a:lnTo>
                    <a:pt x="9555" y="39684"/>
                  </a:lnTo>
                  <a:lnTo>
                    <a:pt x="9656" y="39926"/>
                  </a:lnTo>
                  <a:lnTo>
                    <a:pt x="9797" y="40254"/>
                  </a:lnTo>
                  <a:lnTo>
                    <a:pt x="9953" y="40589"/>
                  </a:lnTo>
                  <a:lnTo>
                    <a:pt x="10296" y="41338"/>
                  </a:lnTo>
                  <a:lnTo>
                    <a:pt x="10046" y="41244"/>
                  </a:lnTo>
                  <a:lnTo>
                    <a:pt x="9976" y="41213"/>
                  </a:lnTo>
                  <a:lnTo>
                    <a:pt x="9914" y="41174"/>
                  </a:lnTo>
                  <a:lnTo>
                    <a:pt x="9617" y="40971"/>
                  </a:lnTo>
                  <a:lnTo>
                    <a:pt x="9321" y="40761"/>
                  </a:lnTo>
                  <a:lnTo>
                    <a:pt x="9025" y="40550"/>
                  </a:lnTo>
                  <a:lnTo>
                    <a:pt x="8736" y="40332"/>
                  </a:lnTo>
                  <a:lnTo>
                    <a:pt x="8455" y="40113"/>
                  </a:lnTo>
                  <a:lnTo>
                    <a:pt x="8174" y="39887"/>
                  </a:lnTo>
                  <a:lnTo>
                    <a:pt x="7894" y="39653"/>
                  </a:lnTo>
                  <a:lnTo>
                    <a:pt x="7628" y="39419"/>
                  </a:lnTo>
                  <a:lnTo>
                    <a:pt x="7355" y="39177"/>
                  </a:lnTo>
                  <a:lnTo>
                    <a:pt x="7098" y="38928"/>
                  </a:lnTo>
                  <a:lnTo>
                    <a:pt x="6841" y="38678"/>
                  </a:lnTo>
                  <a:lnTo>
                    <a:pt x="6591" y="38421"/>
                  </a:lnTo>
                  <a:lnTo>
                    <a:pt x="6349" y="38156"/>
                  </a:lnTo>
                  <a:lnTo>
                    <a:pt x="6108" y="37883"/>
                  </a:lnTo>
                  <a:lnTo>
                    <a:pt x="5881" y="37602"/>
                  </a:lnTo>
                  <a:lnTo>
                    <a:pt x="5655" y="37313"/>
                  </a:lnTo>
                  <a:lnTo>
                    <a:pt x="5335" y="36877"/>
                  </a:lnTo>
                  <a:lnTo>
                    <a:pt x="5179" y="36658"/>
                  </a:lnTo>
                  <a:lnTo>
                    <a:pt x="5031" y="36440"/>
                  </a:lnTo>
                  <a:lnTo>
                    <a:pt x="4883" y="36214"/>
                  </a:lnTo>
                  <a:lnTo>
                    <a:pt x="4743" y="35980"/>
                  </a:lnTo>
                  <a:lnTo>
                    <a:pt x="4602" y="35753"/>
                  </a:lnTo>
                  <a:lnTo>
                    <a:pt x="4477" y="35512"/>
                  </a:lnTo>
                  <a:lnTo>
                    <a:pt x="4360" y="35278"/>
                  </a:lnTo>
                  <a:lnTo>
                    <a:pt x="4243" y="35036"/>
                  </a:lnTo>
                  <a:lnTo>
                    <a:pt x="4142" y="34786"/>
                  </a:lnTo>
                  <a:lnTo>
                    <a:pt x="4056" y="34529"/>
                  </a:lnTo>
                  <a:lnTo>
                    <a:pt x="3970" y="34272"/>
                  </a:lnTo>
                  <a:lnTo>
                    <a:pt x="3900" y="34014"/>
                  </a:lnTo>
                  <a:lnTo>
                    <a:pt x="3846" y="33741"/>
                  </a:lnTo>
                  <a:lnTo>
                    <a:pt x="3799" y="33468"/>
                  </a:lnTo>
                  <a:lnTo>
                    <a:pt x="3783" y="33336"/>
                  </a:lnTo>
                  <a:lnTo>
                    <a:pt x="3776" y="33203"/>
                  </a:lnTo>
                  <a:lnTo>
                    <a:pt x="3776" y="33133"/>
                  </a:lnTo>
                  <a:lnTo>
                    <a:pt x="3783" y="33063"/>
                  </a:lnTo>
                  <a:lnTo>
                    <a:pt x="3799" y="32992"/>
                  </a:lnTo>
                  <a:lnTo>
                    <a:pt x="3822" y="32914"/>
                  </a:lnTo>
                  <a:lnTo>
                    <a:pt x="3947" y="33156"/>
                  </a:lnTo>
                  <a:lnTo>
                    <a:pt x="4002" y="33281"/>
                  </a:lnTo>
                  <a:lnTo>
                    <a:pt x="4056" y="33406"/>
                  </a:lnTo>
                  <a:lnTo>
                    <a:pt x="4251" y="33843"/>
                  </a:lnTo>
                  <a:lnTo>
                    <a:pt x="4454" y="34264"/>
                  </a:lnTo>
                  <a:lnTo>
                    <a:pt x="4672" y="34685"/>
                  </a:lnTo>
                  <a:lnTo>
                    <a:pt x="4899" y="35098"/>
                  </a:lnTo>
                  <a:lnTo>
                    <a:pt x="5133" y="35496"/>
                  </a:lnTo>
                  <a:lnTo>
                    <a:pt x="5382" y="35894"/>
                  </a:lnTo>
                  <a:lnTo>
                    <a:pt x="5640" y="36292"/>
                  </a:lnTo>
                  <a:lnTo>
                    <a:pt x="5905" y="36674"/>
                  </a:lnTo>
                  <a:lnTo>
                    <a:pt x="6178" y="37048"/>
                  </a:lnTo>
                  <a:lnTo>
                    <a:pt x="6459" y="37423"/>
                  </a:lnTo>
                  <a:lnTo>
                    <a:pt x="6747" y="37797"/>
                  </a:lnTo>
                  <a:lnTo>
                    <a:pt x="7036" y="38164"/>
                  </a:lnTo>
                  <a:lnTo>
                    <a:pt x="7340" y="38522"/>
                  </a:lnTo>
                  <a:lnTo>
                    <a:pt x="7644" y="38881"/>
                  </a:lnTo>
                  <a:lnTo>
                    <a:pt x="7956" y="39232"/>
                  </a:lnTo>
                  <a:lnTo>
                    <a:pt x="8268" y="39583"/>
                  </a:lnTo>
                  <a:lnTo>
                    <a:pt x="8330" y="39645"/>
                  </a:lnTo>
                  <a:lnTo>
                    <a:pt x="8393" y="39700"/>
                  </a:lnTo>
                  <a:lnTo>
                    <a:pt x="8541" y="39809"/>
                  </a:lnTo>
                  <a:lnTo>
                    <a:pt x="8713" y="39918"/>
                  </a:lnTo>
                  <a:lnTo>
                    <a:pt x="8892" y="40043"/>
                  </a:lnTo>
                  <a:lnTo>
                    <a:pt x="8908" y="39950"/>
                  </a:lnTo>
                  <a:lnTo>
                    <a:pt x="8915" y="39872"/>
                  </a:lnTo>
                  <a:lnTo>
                    <a:pt x="8915" y="39794"/>
                  </a:lnTo>
                  <a:lnTo>
                    <a:pt x="8908" y="39723"/>
                  </a:lnTo>
                  <a:lnTo>
                    <a:pt x="8900" y="39661"/>
                  </a:lnTo>
                  <a:lnTo>
                    <a:pt x="8876" y="39599"/>
                  </a:lnTo>
                  <a:lnTo>
                    <a:pt x="8861" y="39536"/>
                  </a:lnTo>
                  <a:lnTo>
                    <a:pt x="8830" y="39482"/>
                  </a:lnTo>
                  <a:lnTo>
                    <a:pt x="8775" y="39380"/>
                  </a:lnTo>
                  <a:lnTo>
                    <a:pt x="8705" y="39294"/>
                  </a:lnTo>
                  <a:lnTo>
                    <a:pt x="8564" y="39123"/>
                  </a:lnTo>
                  <a:lnTo>
                    <a:pt x="8050" y="38468"/>
                  </a:lnTo>
                  <a:lnTo>
                    <a:pt x="7527" y="37813"/>
                  </a:lnTo>
                  <a:lnTo>
                    <a:pt x="7012" y="37157"/>
                  </a:lnTo>
                  <a:lnTo>
                    <a:pt x="6755" y="36830"/>
                  </a:lnTo>
                  <a:lnTo>
                    <a:pt x="6505" y="36494"/>
                  </a:lnTo>
                  <a:lnTo>
                    <a:pt x="6287" y="36190"/>
                  </a:lnTo>
                  <a:lnTo>
                    <a:pt x="6069" y="35878"/>
                  </a:lnTo>
                  <a:lnTo>
                    <a:pt x="5858" y="35566"/>
                  </a:lnTo>
                  <a:lnTo>
                    <a:pt x="5663" y="35247"/>
                  </a:lnTo>
                  <a:lnTo>
                    <a:pt x="5468" y="34927"/>
                  </a:lnTo>
                  <a:lnTo>
                    <a:pt x="5281" y="34607"/>
                  </a:lnTo>
                  <a:lnTo>
                    <a:pt x="5109" y="34279"/>
                  </a:lnTo>
                  <a:lnTo>
                    <a:pt x="4945" y="33944"/>
                  </a:lnTo>
                  <a:lnTo>
                    <a:pt x="4782" y="33609"/>
                  </a:lnTo>
                  <a:lnTo>
                    <a:pt x="4633" y="33265"/>
                  </a:lnTo>
                  <a:lnTo>
                    <a:pt x="4501" y="32922"/>
                  </a:lnTo>
                  <a:lnTo>
                    <a:pt x="4368" y="32571"/>
                  </a:lnTo>
                  <a:lnTo>
                    <a:pt x="4251" y="32212"/>
                  </a:lnTo>
                  <a:lnTo>
                    <a:pt x="4150" y="31854"/>
                  </a:lnTo>
                  <a:lnTo>
                    <a:pt x="4056" y="31487"/>
                  </a:lnTo>
                  <a:lnTo>
                    <a:pt x="3970" y="31113"/>
                  </a:lnTo>
                  <a:lnTo>
                    <a:pt x="3869" y="30590"/>
                  </a:lnTo>
                  <a:lnTo>
                    <a:pt x="3768" y="30068"/>
                  </a:lnTo>
                  <a:lnTo>
                    <a:pt x="3737" y="29912"/>
                  </a:lnTo>
                  <a:lnTo>
                    <a:pt x="3713" y="29826"/>
                  </a:lnTo>
                  <a:lnTo>
                    <a:pt x="3690" y="29756"/>
                  </a:lnTo>
                  <a:lnTo>
                    <a:pt x="3674" y="29724"/>
                  </a:lnTo>
                  <a:lnTo>
                    <a:pt x="3651" y="29693"/>
                  </a:lnTo>
                  <a:lnTo>
                    <a:pt x="3620" y="29662"/>
                  </a:lnTo>
                  <a:lnTo>
                    <a:pt x="3588" y="29639"/>
                  </a:lnTo>
                  <a:lnTo>
                    <a:pt x="3557" y="29615"/>
                  </a:lnTo>
                  <a:lnTo>
                    <a:pt x="3510" y="29600"/>
                  </a:lnTo>
                  <a:lnTo>
                    <a:pt x="3464" y="29584"/>
                  </a:lnTo>
                  <a:lnTo>
                    <a:pt x="3401" y="29576"/>
                  </a:lnTo>
                  <a:lnTo>
                    <a:pt x="3386" y="29568"/>
                  </a:lnTo>
                  <a:lnTo>
                    <a:pt x="3362" y="29553"/>
                  </a:lnTo>
                  <a:lnTo>
                    <a:pt x="3315" y="29498"/>
                  </a:lnTo>
                  <a:lnTo>
                    <a:pt x="3284" y="29428"/>
                  </a:lnTo>
                  <a:lnTo>
                    <a:pt x="3276" y="29397"/>
                  </a:lnTo>
                  <a:lnTo>
                    <a:pt x="3269" y="29366"/>
                  </a:lnTo>
                  <a:lnTo>
                    <a:pt x="3269" y="28983"/>
                  </a:lnTo>
                  <a:lnTo>
                    <a:pt x="3269" y="28594"/>
                  </a:lnTo>
                  <a:lnTo>
                    <a:pt x="3284" y="28211"/>
                  </a:lnTo>
                  <a:lnTo>
                    <a:pt x="3315" y="27821"/>
                  </a:lnTo>
                  <a:lnTo>
                    <a:pt x="3651" y="28781"/>
                  </a:lnTo>
                  <a:lnTo>
                    <a:pt x="4002" y="29740"/>
                  </a:lnTo>
                  <a:lnTo>
                    <a:pt x="4368" y="30684"/>
                  </a:lnTo>
                  <a:lnTo>
                    <a:pt x="4555" y="31152"/>
                  </a:lnTo>
                  <a:lnTo>
                    <a:pt x="4750" y="31620"/>
                  </a:lnTo>
                  <a:lnTo>
                    <a:pt x="4945" y="32088"/>
                  </a:lnTo>
                  <a:lnTo>
                    <a:pt x="5148" y="32548"/>
                  </a:lnTo>
                  <a:lnTo>
                    <a:pt x="5351" y="33008"/>
                  </a:lnTo>
                  <a:lnTo>
                    <a:pt x="5562" y="33468"/>
                  </a:lnTo>
                  <a:lnTo>
                    <a:pt x="5780" y="33928"/>
                  </a:lnTo>
                  <a:lnTo>
                    <a:pt x="6006" y="34381"/>
                  </a:lnTo>
                  <a:lnTo>
                    <a:pt x="6232" y="34833"/>
                  </a:lnTo>
                  <a:lnTo>
                    <a:pt x="6466" y="35286"/>
                  </a:lnTo>
                  <a:lnTo>
                    <a:pt x="6482" y="35301"/>
                  </a:lnTo>
                  <a:lnTo>
                    <a:pt x="6498" y="35309"/>
                  </a:lnTo>
                  <a:lnTo>
                    <a:pt x="6560" y="35340"/>
                  </a:lnTo>
                  <a:lnTo>
                    <a:pt x="6654" y="35371"/>
                  </a:lnTo>
                  <a:lnTo>
                    <a:pt x="6771" y="35418"/>
                  </a:lnTo>
                  <a:lnTo>
                    <a:pt x="6771" y="35418"/>
                  </a:lnTo>
                  <a:lnTo>
                    <a:pt x="6630" y="35005"/>
                  </a:lnTo>
                  <a:lnTo>
                    <a:pt x="6568" y="34825"/>
                  </a:lnTo>
                  <a:lnTo>
                    <a:pt x="6505" y="34654"/>
                  </a:lnTo>
                  <a:lnTo>
                    <a:pt x="5562" y="32376"/>
                  </a:lnTo>
                  <a:lnTo>
                    <a:pt x="5094" y="31238"/>
                  </a:lnTo>
                  <a:lnTo>
                    <a:pt x="4626" y="30099"/>
                  </a:lnTo>
                  <a:lnTo>
                    <a:pt x="4524" y="29841"/>
                  </a:lnTo>
                  <a:lnTo>
                    <a:pt x="4431" y="29592"/>
                  </a:lnTo>
                  <a:lnTo>
                    <a:pt x="4259" y="29085"/>
                  </a:lnTo>
                  <a:lnTo>
                    <a:pt x="4103" y="28570"/>
                  </a:lnTo>
                  <a:lnTo>
                    <a:pt x="3963" y="28048"/>
                  </a:lnTo>
                  <a:lnTo>
                    <a:pt x="3830" y="27525"/>
                  </a:lnTo>
                  <a:lnTo>
                    <a:pt x="3713" y="26995"/>
                  </a:lnTo>
                  <a:lnTo>
                    <a:pt x="3612" y="26464"/>
                  </a:lnTo>
                  <a:lnTo>
                    <a:pt x="3510" y="25934"/>
                  </a:lnTo>
                  <a:lnTo>
                    <a:pt x="3479" y="25700"/>
                  </a:lnTo>
                  <a:lnTo>
                    <a:pt x="3448" y="25474"/>
                  </a:lnTo>
                  <a:lnTo>
                    <a:pt x="3425" y="25248"/>
                  </a:lnTo>
                  <a:lnTo>
                    <a:pt x="3401" y="25021"/>
                  </a:lnTo>
                  <a:lnTo>
                    <a:pt x="3386" y="24795"/>
                  </a:lnTo>
                  <a:lnTo>
                    <a:pt x="3378" y="24577"/>
                  </a:lnTo>
                  <a:lnTo>
                    <a:pt x="3378" y="24351"/>
                  </a:lnTo>
                  <a:lnTo>
                    <a:pt x="3386" y="24132"/>
                  </a:lnTo>
                  <a:lnTo>
                    <a:pt x="3386" y="23906"/>
                  </a:lnTo>
                  <a:lnTo>
                    <a:pt x="3401" y="23688"/>
                  </a:lnTo>
                  <a:lnTo>
                    <a:pt x="3440" y="23251"/>
                  </a:lnTo>
                  <a:lnTo>
                    <a:pt x="3495" y="22814"/>
                  </a:lnTo>
                  <a:lnTo>
                    <a:pt x="3565" y="22377"/>
                  </a:lnTo>
                  <a:lnTo>
                    <a:pt x="3643" y="21948"/>
                  </a:lnTo>
                  <a:lnTo>
                    <a:pt x="3744" y="21519"/>
                  </a:lnTo>
                  <a:lnTo>
                    <a:pt x="3846" y="21090"/>
                  </a:lnTo>
                  <a:lnTo>
                    <a:pt x="3963" y="20669"/>
                  </a:lnTo>
                  <a:lnTo>
                    <a:pt x="4080" y="20240"/>
                  </a:lnTo>
                  <a:lnTo>
                    <a:pt x="4212" y="19811"/>
                  </a:lnTo>
                  <a:lnTo>
                    <a:pt x="4477" y="18969"/>
                  </a:lnTo>
                  <a:lnTo>
                    <a:pt x="4485" y="18953"/>
                  </a:lnTo>
                  <a:lnTo>
                    <a:pt x="4509" y="18930"/>
                  </a:lnTo>
                  <a:lnTo>
                    <a:pt x="4602" y="18860"/>
                  </a:lnTo>
                  <a:lnTo>
                    <a:pt x="4618" y="19094"/>
                  </a:lnTo>
                  <a:lnTo>
                    <a:pt x="4626" y="19195"/>
                  </a:lnTo>
                  <a:lnTo>
                    <a:pt x="4626" y="19289"/>
                  </a:lnTo>
                  <a:lnTo>
                    <a:pt x="4602" y="19601"/>
                  </a:lnTo>
                  <a:lnTo>
                    <a:pt x="4594" y="19913"/>
                  </a:lnTo>
                  <a:lnTo>
                    <a:pt x="4579" y="20217"/>
                  </a:lnTo>
                  <a:lnTo>
                    <a:pt x="4579" y="20521"/>
                  </a:lnTo>
                  <a:lnTo>
                    <a:pt x="4579" y="21137"/>
                  </a:lnTo>
                  <a:lnTo>
                    <a:pt x="4602" y="21746"/>
                  </a:lnTo>
                  <a:lnTo>
                    <a:pt x="4641" y="22362"/>
                  </a:lnTo>
                  <a:lnTo>
                    <a:pt x="4696" y="22962"/>
                  </a:lnTo>
                  <a:lnTo>
                    <a:pt x="4758" y="23571"/>
                  </a:lnTo>
                  <a:lnTo>
                    <a:pt x="4828" y="24179"/>
                  </a:lnTo>
                  <a:lnTo>
                    <a:pt x="4922" y="24780"/>
                  </a:lnTo>
                  <a:lnTo>
                    <a:pt x="5016" y="25380"/>
                  </a:lnTo>
                  <a:lnTo>
                    <a:pt x="5117" y="25988"/>
                  </a:lnTo>
                  <a:lnTo>
                    <a:pt x="5226" y="26589"/>
                  </a:lnTo>
                  <a:lnTo>
                    <a:pt x="5468" y="27790"/>
                  </a:lnTo>
                  <a:lnTo>
                    <a:pt x="5718" y="28983"/>
                  </a:lnTo>
                  <a:lnTo>
                    <a:pt x="5749" y="29108"/>
                  </a:lnTo>
                  <a:lnTo>
                    <a:pt x="5788" y="29217"/>
                  </a:lnTo>
                  <a:lnTo>
                    <a:pt x="5842" y="29311"/>
                  </a:lnTo>
                  <a:lnTo>
                    <a:pt x="5897" y="29389"/>
                  </a:lnTo>
                  <a:lnTo>
                    <a:pt x="5959" y="29467"/>
                  </a:lnTo>
                  <a:lnTo>
                    <a:pt x="6037" y="29529"/>
                  </a:lnTo>
                  <a:lnTo>
                    <a:pt x="6108" y="29584"/>
                  </a:lnTo>
                  <a:lnTo>
                    <a:pt x="6193" y="29639"/>
                  </a:lnTo>
                  <a:lnTo>
                    <a:pt x="6357" y="29732"/>
                  </a:lnTo>
                  <a:lnTo>
                    <a:pt x="6529" y="29826"/>
                  </a:lnTo>
                  <a:lnTo>
                    <a:pt x="6693" y="29919"/>
                  </a:lnTo>
                  <a:lnTo>
                    <a:pt x="6763" y="29974"/>
                  </a:lnTo>
                  <a:lnTo>
                    <a:pt x="6841" y="30029"/>
                  </a:lnTo>
                  <a:lnTo>
                    <a:pt x="6911" y="30005"/>
                  </a:lnTo>
                  <a:lnTo>
                    <a:pt x="6981" y="29974"/>
                  </a:lnTo>
                  <a:lnTo>
                    <a:pt x="7044" y="29943"/>
                  </a:lnTo>
                  <a:lnTo>
                    <a:pt x="7098" y="29904"/>
                  </a:lnTo>
                  <a:lnTo>
                    <a:pt x="7145" y="29873"/>
                  </a:lnTo>
                  <a:lnTo>
                    <a:pt x="7192" y="29826"/>
                  </a:lnTo>
                  <a:lnTo>
                    <a:pt x="7231" y="29779"/>
                  </a:lnTo>
                  <a:lnTo>
                    <a:pt x="7262" y="29732"/>
                  </a:lnTo>
                  <a:lnTo>
                    <a:pt x="7293" y="29685"/>
                  </a:lnTo>
                  <a:lnTo>
                    <a:pt x="7316" y="29631"/>
                  </a:lnTo>
                  <a:lnTo>
                    <a:pt x="7332" y="29576"/>
                  </a:lnTo>
                  <a:lnTo>
                    <a:pt x="7348" y="29522"/>
                  </a:lnTo>
                  <a:lnTo>
                    <a:pt x="7371" y="29397"/>
                  </a:lnTo>
                  <a:lnTo>
                    <a:pt x="7379" y="29264"/>
                  </a:lnTo>
                  <a:lnTo>
                    <a:pt x="7371" y="28960"/>
                  </a:lnTo>
                  <a:lnTo>
                    <a:pt x="7371" y="28804"/>
                  </a:lnTo>
                  <a:lnTo>
                    <a:pt x="7355" y="28656"/>
                  </a:lnTo>
                  <a:lnTo>
                    <a:pt x="7309" y="28282"/>
                  </a:lnTo>
                  <a:lnTo>
                    <a:pt x="7277" y="27915"/>
                  </a:lnTo>
                  <a:lnTo>
                    <a:pt x="7254" y="27541"/>
                  </a:lnTo>
                  <a:lnTo>
                    <a:pt x="7246" y="27174"/>
                  </a:lnTo>
                  <a:lnTo>
                    <a:pt x="7246" y="26800"/>
                  </a:lnTo>
                  <a:lnTo>
                    <a:pt x="7262" y="26433"/>
                  </a:lnTo>
                  <a:lnTo>
                    <a:pt x="7285" y="26066"/>
                  </a:lnTo>
                  <a:lnTo>
                    <a:pt x="7316" y="25700"/>
                  </a:lnTo>
                  <a:lnTo>
                    <a:pt x="7363" y="25333"/>
                  </a:lnTo>
                  <a:lnTo>
                    <a:pt x="7418" y="24967"/>
                  </a:lnTo>
                  <a:lnTo>
                    <a:pt x="7480" y="24608"/>
                  </a:lnTo>
                  <a:lnTo>
                    <a:pt x="7550" y="24241"/>
                  </a:lnTo>
                  <a:lnTo>
                    <a:pt x="7621" y="23883"/>
                  </a:lnTo>
                  <a:lnTo>
                    <a:pt x="7706" y="23524"/>
                  </a:lnTo>
                  <a:lnTo>
                    <a:pt x="7800" y="23165"/>
                  </a:lnTo>
                  <a:lnTo>
                    <a:pt x="7894" y="22806"/>
                  </a:lnTo>
                  <a:lnTo>
                    <a:pt x="8159" y="21870"/>
                  </a:lnTo>
                  <a:lnTo>
                    <a:pt x="8299" y="21410"/>
                  </a:lnTo>
                  <a:lnTo>
                    <a:pt x="8440" y="20950"/>
                  </a:lnTo>
                  <a:lnTo>
                    <a:pt x="8596" y="20490"/>
                  </a:lnTo>
                  <a:lnTo>
                    <a:pt x="8752" y="20030"/>
                  </a:lnTo>
                  <a:lnTo>
                    <a:pt x="8923" y="19577"/>
                  </a:lnTo>
                  <a:lnTo>
                    <a:pt x="9103" y="19133"/>
                  </a:lnTo>
                  <a:lnTo>
                    <a:pt x="9321" y="18626"/>
                  </a:lnTo>
                  <a:lnTo>
                    <a:pt x="9539" y="18127"/>
                  </a:lnTo>
                  <a:lnTo>
                    <a:pt x="9773" y="17643"/>
                  </a:lnTo>
                  <a:lnTo>
                    <a:pt x="10023" y="17159"/>
                  </a:lnTo>
                  <a:lnTo>
                    <a:pt x="10273" y="16684"/>
                  </a:lnTo>
                  <a:lnTo>
                    <a:pt x="10530" y="16223"/>
                  </a:lnTo>
                  <a:lnTo>
                    <a:pt x="10803" y="15763"/>
                  </a:lnTo>
                  <a:lnTo>
                    <a:pt x="11076" y="15319"/>
                  </a:lnTo>
                  <a:lnTo>
                    <a:pt x="11364" y="14882"/>
                  </a:lnTo>
                  <a:lnTo>
                    <a:pt x="11661" y="14453"/>
                  </a:lnTo>
                  <a:lnTo>
                    <a:pt x="11965" y="14024"/>
                  </a:lnTo>
                  <a:lnTo>
                    <a:pt x="12277" y="13611"/>
                  </a:lnTo>
                  <a:lnTo>
                    <a:pt x="12605" y="13205"/>
                  </a:lnTo>
                  <a:lnTo>
                    <a:pt x="12932" y="12815"/>
                  </a:lnTo>
                  <a:lnTo>
                    <a:pt x="13275" y="12425"/>
                  </a:lnTo>
                  <a:lnTo>
                    <a:pt x="13626" y="12043"/>
                  </a:lnTo>
                  <a:lnTo>
                    <a:pt x="13985" y="11676"/>
                  </a:lnTo>
                  <a:lnTo>
                    <a:pt x="14359" y="11318"/>
                  </a:lnTo>
                  <a:lnTo>
                    <a:pt x="14734" y="10959"/>
                  </a:lnTo>
                  <a:lnTo>
                    <a:pt x="15124" y="10616"/>
                  </a:lnTo>
                  <a:lnTo>
                    <a:pt x="15522" y="10280"/>
                  </a:lnTo>
                  <a:lnTo>
                    <a:pt x="15927" y="9960"/>
                  </a:lnTo>
                  <a:lnTo>
                    <a:pt x="16341" y="9641"/>
                  </a:lnTo>
                  <a:lnTo>
                    <a:pt x="16762" y="9336"/>
                  </a:lnTo>
                  <a:lnTo>
                    <a:pt x="17198" y="9032"/>
                  </a:lnTo>
                  <a:lnTo>
                    <a:pt x="17643" y="8744"/>
                  </a:lnTo>
                  <a:lnTo>
                    <a:pt x="18095" y="8463"/>
                  </a:lnTo>
                  <a:lnTo>
                    <a:pt x="18556" y="8190"/>
                  </a:lnTo>
                  <a:lnTo>
                    <a:pt x="19031" y="7933"/>
                  </a:lnTo>
                  <a:lnTo>
                    <a:pt x="19515" y="7675"/>
                  </a:lnTo>
                  <a:lnTo>
                    <a:pt x="20006" y="7433"/>
                  </a:lnTo>
                  <a:lnTo>
                    <a:pt x="20505" y="7199"/>
                  </a:lnTo>
                  <a:lnTo>
                    <a:pt x="20919" y="7020"/>
                  </a:lnTo>
                  <a:lnTo>
                    <a:pt x="21324" y="6848"/>
                  </a:lnTo>
                  <a:lnTo>
                    <a:pt x="21738" y="6692"/>
                  </a:lnTo>
                  <a:lnTo>
                    <a:pt x="22159" y="6552"/>
                  </a:lnTo>
                  <a:lnTo>
                    <a:pt x="22580" y="6419"/>
                  </a:lnTo>
                  <a:lnTo>
                    <a:pt x="23001" y="6295"/>
                  </a:lnTo>
                  <a:lnTo>
                    <a:pt x="23423" y="6185"/>
                  </a:lnTo>
                  <a:lnTo>
                    <a:pt x="23851" y="6092"/>
                  </a:lnTo>
                  <a:lnTo>
                    <a:pt x="24280" y="6006"/>
                  </a:lnTo>
                  <a:lnTo>
                    <a:pt x="24709" y="5928"/>
                  </a:lnTo>
                  <a:lnTo>
                    <a:pt x="25146" y="5866"/>
                  </a:lnTo>
                  <a:lnTo>
                    <a:pt x="25583" y="5819"/>
                  </a:lnTo>
                  <a:lnTo>
                    <a:pt x="26020" y="5788"/>
                  </a:lnTo>
                  <a:lnTo>
                    <a:pt x="26464" y="5764"/>
                  </a:lnTo>
                  <a:lnTo>
                    <a:pt x="26909" y="5756"/>
                  </a:lnTo>
                  <a:close/>
                  <a:moveTo>
                    <a:pt x="131072" y="36752"/>
                  </a:moveTo>
                  <a:lnTo>
                    <a:pt x="131142" y="36861"/>
                  </a:lnTo>
                  <a:lnTo>
                    <a:pt x="131196" y="36962"/>
                  </a:lnTo>
                  <a:lnTo>
                    <a:pt x="131243" y="37072"/>
                  </a:lnTo>
                  <a:lnTo>
                    <a:pt x="131282" y="37173"/>
                  </a:lnTo>
                  <a:lnTo>
                    <a:pt x="131313" y="37282"/>
                  </a:lnTo>
                  <a:lnTo>
                    <a:pt x="131345" y="37391"/>
                  </a:lnTo>
                  <a:lnTo>
                    <a:pt x="131360" y="37501"/>
                  </a:lnTo>
                  <a:lnTo>
                    <a:pt x="131376" y="37610"/>
                  </a:lnTo>
                  <a:lnTo>
                    <a:pt x="131399" y="37836"/>
                  </a:lnTo>
                  <a:lnTo>
                    <a:pt x="131399" y="38054"/>
                  </a:lnTo>
                  <a:lnTo>
                    <a:pt x="131391" y="38281"/>
                  </a:lnTo>
                  <a:lnTo>
                    <a:pt x="131384" y="38507"/>
                  </a:lnTo>
                  <a:lnTo>
                    <a:pt x="131376" y="38561"/>
                  </a:lnTo>
                  <a:lnTo>
                    <a:pt x="131360" y="38616"/>
                  </a:lnTo>
                  <a:lnTo>
                    <a:pt x="131329" y="38663"/>
                  </a:lnTo>
                  <a:lnTo>
                    <a:pt x="131298" y="38709"/>
                  </a:lnTo>
                  <a:lnTo>
                    <a:pt x="130962" y="39107"/>
                  </a:lnTo>
                  <a:lnTo>
                    <a:pt x="130611" y="39497"/>
                  </a:lnTo>
                  <a:lnTo>
                    <a:pt x="130432" y="39684"/>
                  </a:lnTo>
                  <a:lnTo>
                    <a:pt x="130245" y="39879"/>
                  </a:lnTo>
                  <a:lnTo>
                    <a:pt x="130058" y="40067"/>
                  </a:lnTo>
                  <a:lnTo>
                    <a:pt x="129855" y="40254"/>
                  </a:lnTo>
                  <a:lnTo>
                    <a:pt x="130432" y="37508"/>
                  </a:lnTo>
                  <a:lnTo>
                    <a:pt x="130331" y="37735"/>
                  </a:lnTo>
                  <a:lnTo>
                    <a:pt x="130229" y="37969"/>
                  </a:lnTo>
                  <a:lnTo>
                    <a:pt x="130143" y="38203"/>
                  </a:lnTo>
                  <a:lnTo>
                    <a:pt x="130065" y="38437"/>
                  </a:lnTo>
                  <a:lnTo>
                    <a:pt x="129995" y="38678"/>
                  </a:lnTo>
                  <a:lnTo>
                    <a:pt x="129925" y="38920"/>
                  </a:lnTo>
                  <a:lnTo>
                    <a:pt x="129808" y="39404"/>
                  </a:lnTo>
                  <a:lnTo>
                    <a:pt x="129683" y="39895"/>
                  </a:lnTo>
                  <a:lnTo>
                    <a:pt x="129551" y="40386"/>
                  </a:lnTo>
                  <a:lnTo>
                    <a:pt x="129480" y="40628"/>
                  </a:lnTo>
                  <a:lnTo>
                    <a:pt x="129395" y="40870"/>
                  </a:lnTo>
                  <a:lnTo>
                    <a:pt x="129309" y="41112"/>
                  </a:lnTo>
                  <a:lnTo>
                    <a:pt x="129207" y="41354"/>
                  </a:lnTo>
                  <a:lnTo>
                    <a:pt x="129145" y="41291"/>
                  </a:lnTo>
                  <a:lnTo>
                    <a:pt x="129090" y="41229"/>
                  </a:lnTo>
                  <a:lnTo>
                    <a:pt x="129051" y="41174"/>
                  </a:lnTo>
                  <a:lnTo>
                    <a:pt x="129012" y="41112"/>
                  </a:lnTo>
                  <a:lnTo>
                    <a:pt x="128989" y="41049"/>
                  </a:lnTo>
                  <a:lnTo>
                    <a:pt x="128966" y="40995"/>
                  </a:lnTo>
                  <a:lnTo>
                    <a:pt x="128950" y="40932"/>
                  </a:lnTo>
                  <a:lnTo>
                    <a:pt x="128942" y="40870"/>
                  </a:lnTo>
                  <a:lnTo>
                    <a:pt x="128942" y="40761"/>
                  </a:lnTo>
                  <a:lnTo>
                    <a:pt x="128950" y="40644"/>
                  </a:lnTo>
                  <a:lnTo>
                    <a:pt x="128989" y="40433"/>
                  </a:lnTo>
                  <a:lnTo>
                    <a:pt x="129122" y="39708"/>
                  </a:lnTo>
                  <a:lnTo>
                    <a:pt x="129262" y="38990"/>
                  </a:lnTo>
                  <a:lnTo>
                    <a:pt x="129410" y="38265"/>
                  </a:lnTo>
                  <a:lnTo>
                    <a:pt x="129551" y="37540"/>
                  </a:lnTo>
                  <a:lnTo>
                    <a:pt x="129574" y="37438"/>
                  </a:lnTo>
                  <a:lnTo>
                    <a:pt x="129605" y="37352"/>
                  </a:lnTo>
                  <a:lnTo>
                    <a:pt x="129652" y="37274"/>
                  </a:lnTo>
                  <a:lnTo>
                    <a:pt x="129707" y="37204"/>
                  </a:lnTo>
                  <a:lnTo>
                    <a:pt x="129769" y="37142"/>
                  </a:lnTo>
                  <a:lnTo>
                    <a:pt x="129839" y="37095"/>
                  </a:lnTo>
                  <a:lnTo>
                    <a:pt x="129925" y="37056"/>
                  </a:lnTo>
                  <a:lnTo>
                    <a:pt x="130026" y="37025"/>
                  </a:lnTo>
                  <a:lnTo>
                    <a:pt x="130541" y="36892"/>
                  </a:lnTo>
                  <a:lnTo>
                    <a:pt x="131072" y="36752"/>
                  </a:lnTo>
                  <a:close/>
                  <a:moveTo>
                    <a:pt x="82785" y="33367"/>
                  </a:moveTo>
                  <a:lnTo>
                    <a:pt x="82870" y="33554"/>
                  </a:lnTo>
                  <a:lnTo>
                    <a:pt x="82902" y="33640"/>
                  </a:lnTo>
                  <a:lnTo>
                    <a:pt x="82933" y="33726"/>
                  </a:lnTo>
                  <a:lnTo>
                    <a:pt x="83003" y="33967"/>
                  </a:lnTo>
                  <a:lnTo>
                    <a:pt x="83089" y="34201"/>
                  </a:lnTo>
                  <a:lnTo>
                    <a:pt x="83182" y="34420"/>
                  </a:lnTo>
                  <a:lnTo>
                    <a:pt x="83292" y="34630"/>
                  </a:lnTo>
                  <a:lnTo>
                    <a:pt x="83416" y="34825"/>
                  </a:lnTo>
                  <a:lnTo>
                    <a:pt x="83549" y="35005"/>
                  </a:lnTo>
                  <a:lnTo>
                    <a:pt x="83689" y="35176"/>
                  </a:lnTo>
                  <a:lnTo>
                    <a:pt x="83845" y="35340"/>
                  </a:lnTo>
                  <a:lnTo>
                    <a:pt x="84009" y="35488"/>
                  </a:lnTo>
                  <a:lnTo>
                    <a:pt x="84189" y="35621"/>
                  </a:lnTo>
                  <a:lnTo>
                    <a:pt x="84376" y="35753"/>
                  </a:lnTo>
                  <a:lnTo>
                    <a:pt x="84571" y="35863"/>
                  </a:lnTo>
                  <a:lnTo>
                    <a:pt x="84781" y="35972"/>
                  </a:lnTo>
                  <a:lnTo>
                    <a:pt x="84992" y="36065"/>
                  </a:lnTo>
                  <a:lnTo>
                    <a:pt x="85218" y="36143"/>
                  </a:lnTo>
                  <a:lnTo>
                    <a:pt x="85452" y="36221"/>
                  </a:lnTo>
                  <a:lnTo>
                    <a:pt x="85897" y="36338"/>
                  </a:lnTo>
                  <a:lnTo>
                    <a:pt x="86349" y="36455"/>
                  </a:lnTo>
                  <a:lnTo>
                    <a:pt x="86801" y="36565"/>
                  </a:lnTo>
                  <a:lnTo>
                    <a:pt x="87254" y="36674"/>
                  </a:lnTo>
                  <a:lnTo>
                    <a:pt x="87706" y="36767"/>
                  </a:lnTo>
                  <a:lnTo>
                    <a:pt x="88159" y="36853"/>
                  </a:lnTo>
                  <a:lnTo>
                    <a:pt x="88619" y="36939"/>
                  </a:lnTo>
                  <a:lnTo>
                    <a:pt x="89079" y="37009"/>
                  </a:lnTo>
                  <a:lnTo>
                    <a:pt x="89999" y="37150"/>
                  </a:lnTo>
                  <a:lnTo>
                    <a:pt x="90935" y="37282"/>
                  </a:lnTo>
                  <a:lnTo>
                    <a:pt x="92791" y="37540"/>
                  </a:lnTo>
                  <a:lnTo>
                    <a:pt x="94656" y="37781"/>
                  </a:lnTo>
                  <a:lnTo>
                    <a:pt x="96512" y="38023"/>
                  </a:lnTo>
                  <a:lnTo>
                    <a:pt x="99148" y="38351"/>
                  </a:lnTo>
                  <a:lnTo>
                    <a:pt x="101777" y="38671"/>
                  </a:lnTo>
                  <a:lnTo>
                    <a:pt x="104405" y="38990"/>
                  </a:lnTo>
                  <a:lnTo>
                    <a:pt x="107041" y="39318"/>
                  </a:lnTo>
                  <a:lnTo>
                    <a:pt x="107314" y="39357"/>
                  </a:lnTo>
                  <a:lnTo>
                    <a:pt x="107579" y="39396"/>
                  </a:lnTo>
                  <a:lnTo>
                    <a:pt x="108125" y="39489"/>
                  </a:lnTo>
                  <a:lnTo>
                    <a:pt x="108664" y="39583"/>
                  </a:lnTo>
                  <a:lnTo>
                    <a:pt x="109209" y="39677"/>
                  </a:lnTo>
                  <a:lnTo>
                    <a:pt x="109389" y="39700"/>
                  </a:lnTo>
                  <a:lnTo>
                    <a:pt x="109584" y="39723"/>
                  </a:lnTo>
                  <a:lnTo>
                    <a:pt x="110052" y="39770"/>
                  </a:lnTo>
                  <a:lnTo>
                    <a:pt x="109436" y="40722"/>
                  </a:lnTo>
                  <a:lnTo>
                    <a:pt x="109342" y="40854"/>
                  </a:lnTo>
                  <a:lnTo>
                    <a:pt x="109295" y="40925"/>
                  </a:lnTo>
                  <a:lnTo>
                    <a:pt x="109264" y="40995"/>
                  </a:lnTo>
                  <a:lnTo>
                    <a:pt x="109256" y="41034"/>
                  </a:lnTo>
                  <a:lnTo>
                    <a:pt x="109248" y="41065"/>
                  </a:lnTo>
                  <a:lnTo>
                    <a:pt x="109248" y="41104"/>
                  </a:lnTo>
                  <a:lnTo>
                    <a:pt x="109256" y="41143"/>
                  </a:lnTo>
                  <a:lnTo>
                    <a:pt x="109272" y="41182"/>
                  </a:lnTo>
                  <a:lnTo>
                    <a:pt x="109295" y="41221"/>
                  </a:lnTo>
                  <a:lnTo>
                    <a:pt x="109326" y="41260"/>
                  </a:lnTo>
                  <a:lnTo>
                    <a:pt x="109348" y="41281"/>
                  </a:lnTo>
                  <a:lnTo>
                    <a:pt x="109342" y="41283"/>
                  </a:lnTo>
                  <a:lnTo>
                    <a:pt x="109108" y="41330"/>
                  </a:lnTo>
                  <a:lnTo>
                    <a:pt x="108874" y="41385"/>
                  </a:lnTo>
                  <a:lnTo>
                    <a:pt x="108749" y="41408"/>
                  </a:lnTo>
                  <a:lnTo>
                    <a:pt x="108632" y="41424"/>
                  </a:lnTo>
                  <a:lnTo>
                    <a:pt x="108515" y="41439"/>
                  </a:lnTo>
                  <a:lnTo>
                    <a:pt x="108398" y="41439"/>
                  </a:lnTo>
                  <a:lnTo>
                    <a:pt x="107579" y="41408"/>
                  </a:lnTo>
                  <a:lnTo>
                    <a:pt x="106768" y="41361"/>
                  </a:lnTo>
                  <a:lnTo>
                    <a:pt x="105957" y="41315"/>
                  </a:lnTo>
                  <a:lnTo>
                    <a:pt x="105138" y="41268"/>
                  </a:lnTo>
                  <a:lnTo>
                    <a:pt x="103368" y="41174"/>
                  </a:lnTo>
                  <a:lnTo>
                    <a:pt x="101597" y="41073"/>
                  </a:lnTo>
                  <a:lnTo>
                    <a:pt x="99827" y="40956"/>
                  </a:lnTo>
                  <a:lnTo>
                    <a:pt x="98056" y="40839"/>
                  </a:lnTo>
                  <a:lnTo>
                    <a:pt x="96293" y="40698"/>
                  </a:lnTo>
                  <a:lnTo>
                    <a:pt x="94523" y="40550"/>
                  </a:lnTo>
                  <a:lnTo>
                    <a:pt x="92760" y="40379"/>
                  </a:lnTo>
                  <a:lnTo>
                    <a:pt x="91871" y="40293"/>
                  </a:lnTo>
                  <a:lnTo>
                    <a:pt x="90990" y="40191"/>
                  </a:lnTo>
                  <a:lnTo>
                    <a:pt x="90631" y="40152"/>
                  </a:lnTo>
                  <a:lnTo>
                    <a:pt x="90264" y="40106"/>
                  </a:lnTo>
                  <a:lnTo>
                    <a:pt x="89906" y="40051"/>
                  </a:lnTo>
                  <a:lnTo>
                    <a:pt x="89547" y="39989"/>
                  </a:lnTo>
                  <a:lnTo>
                    <a:pt x="89188" y="39926"/>
                  </a:lnTo>
                  <a:lnTo>
                    <a:pt x="88829" y="39864"/>
                  </a:lnTo>
                  <a:lnTo>
                    <a:pt x="88471" y="39786"/>
                  </a:lnTo>
                  <a:lnTo>
                    <a:pt x="88120" y="39708"/>
                  </a:lnTo>
                  <a:lnTo>
                    <a:pt x="87769" y="39622"/>
                  </a:lnTo>
                  <a:lnTo>
                    <a:pt x="87410" y="39528"/>
                  </a:lnTo>
                  <a:lnTo>
                    <a:pt x="87059" y="39435"/>
                  </a:lnTo>
                  <a:lnTo>
                    <a:pt x="86708" y="39333"/>
                  </a:lnTo>
                  <a:lnTo>
                    <a:pt x="86365" y="39224"/>
                  </a:lnTo>
                  <a:lnTo>
                    <a:pt x="86014" y="39107"/>
                  </a:lnTo>
                  <a:lnTo>
                    <a:pt x="85671" y="38982"/>
                  </a:lnTo>
                  <a:lnTo>
                    <a:pt x="85327" y="38858"/>
                  </a:lnTo>
                  <a:lnTo>
                    <a:pt x="84969" y="38709"/>
                  </a:lnTo>
                  <a:lnTo>
                    <a:pt x="84633" y="38554"/>
                  </a:lnTo>
                  <a:lnTo>
                    <a:pt x="84306" y="38382"/>
                  </a:lnTo>
                  <a:lnTo>
                    <a:pt x="83986" y="38195"/>
                  </a:lnTo>
                  <a:lnTo>
                    <a:pt x="83689" y="38000"/>
                  </a:lnTo>
                  <a:lnTo>
                    <a:pt x="83541" y="37898"/>
                  </a:lnTo>
                  <a:lnTo>
                    <a:pt x="83401" y="37789"/>
                  </a:lnTo>
                  <a:lnTo>
                    <a:pt x="83260" y="37680"/>
                  </a:lnTo>
                  <a:lnTo>
                    <a:pt x="83120" y="37563"/>
                  </a:lnTo>
                  <a:lnTo>
                    <a:pt x="82987" y="37446"/>
                  </a:lnTo>
                  <a:lnTo>
                    <a:pt x="82863" y="37329"/>
                  </a:lnTo>
                  <a:lnTo>
                    <a:pt x="82738" y="37204"/>
                  </a:lnTo>
                  <a:lnTo>
                    <a:pt x="82613" y="37072"/>
                  </a:lnTo>
                  <a:lnTo>
                    <a:pt x="82496" y="36947"/>
                  </a:lnTo>
                  <a:lnTo>
                    <a:pt x="82379" y="36806"/>
                  </a:lnTo>
                  <a:lnTo>
                    <a:pt x="82270" y="36674"/>
                  </a:lnTo>
                  <a:lnTo>
                    <a:pt x="82161" y="36526"/>
                  </a:lnTo>
                  <a:lnTo>
                    <a:pt x="82052" y="36385"/>
                  </a:lnTo>
                  <a:lnTo>
                    <a:pt x="81950" y="36237"/>
                  </a:lnTo>
                  <a:lnTo>
                    <a:pt x="81857" y="36081"/>
                  </a:lnTo>
                  <a:lnTo>
                    <a:pt x="81755" y="35925"/>
                  </a:lnTo>
                  <a:lnTo>
                    <a:pt x="81669" y="35769"/>
                  </a:lnTo>
                  <a:lnTo>
                    <a:pt x="81584" y="35605"/>
                  </a:lnTo>
                  <a:lnTo>
                    <a:pt x="81498" y="35434"/>
                  </a:lnTo>
                  <a:lnTo>
                    <a:pt x="81412" y="35262"/>
                  </a:lnTo>
                  <a:lnTo>
                    <a:pt x="81334" y="35091"/>
                  </a:lnTo>
                  <a:lnTo>
                    <a:pt x="81264" y="34911"/>
                  </a:lnTo>
                  <a:lnTo>
                    <a:pt x="81201" y="34732"/>
                  </a:lnTo>
                  <a:lnTo>
                    <a:pt x="81139" y="34552"/>
                  </a:lnTo>
                  <a:lnTo>
                    <a:pt x="81084" y="34373"/>
                  </a:lnTo>
                  <a:lnTo>
                    <a:pt x="81038" y="34186"/>
                  </a:lnTo>
                  <a:lnTo>
                    <a:pt x="81014" y="34061"/>
                  </a:lnTo>
                  <a:lnTo>
                    <a:pt x="80999" y="33928"/>
                  </a:lnTo>
                  <a:lnTo>
                    <a:pt x="80960" y="33593"/>
                  </a:lnTo>
                  <a:lnTo>
                    <a:pt x="82785" y="33367"/>
                  </a:lnTo>
                  <a:close/>
                  <a:moveTo>
                    <a:pt x="38624" y="31066"/>
                  </a:moveTo>
                  <a:lnTo>
                    <a:pt x="38928" y="31074"/>
                  </a:lnTo>
                  <a:lnTo>
                    <a:pt x="39224" y="31089"/>
                  </a:lnTo>
                  <a:lnTo>
                    <a:pt x="39521" y="31113"/>
                  </a:lnTo>
                  <a:lnTo>
                    <a:pt x="39817" y="31152"/>
                  </a:lnTo>
                  <a:lnTo>
                    <a:pt x="40106" y="31191"/>
                  </a:lnTo>
                  <a:lnTo>
                    <a:pt x="40394" y="31230"/>
                  </a:lnTo>
                  <a:lnTo>
                    <a:pt x="40683" y="31284"/>
                  </a:lnTo>
                  <a:lnTo>
                    <a:pt x="40964" y="31339"/>
                  </a:lnTo>
                  <a:lnTo>
                    <a:pt x="41533" y="31464"/>
                  </a:lnTo>
                  <a:lnTo>
                    <a:pt x="42095" y="31604"/>
                  </a:lnTo>
                  <a:lnTo>
                    <a:pt x="42687" y="31745"/>
                  </a:lnTo>
                  <a:lnTo>
                    <a:pt x="43288" y="31885"/>
                  </a:lnTo>
                  <a:lnTo>
                    <a:pt x="43881" y="32010"/>
                  </a:lnTo>
                  <a:lnTo>
                    <a:pt x="44481" y="32134"/>
                  </a:lnTo>
                  <a:lnTo>
                    <a:pt x="45082" y="32251"/>
                  </a:lnTo>
                  <a:lnTo>
                    <a:pt x="45682" y="32368"/>
                  </a:lnTo>
                  <a:lnTo>
                    <a:pt x="46883" y="32579"/>
                  </a:lnTo>
                  <a:lnTo>
                    <a:pt x="48092" y="32782"/>
                  </a:lnTo>
                  <a:lnTo>
                    <a:pt x="49294" y="32977"/>
                  </a:lnTo>
                  <a:lnTo>
                    <a:pt x="50502" y="33180"/>
                  </a:lnTo>
                  <a:lnTo>
                    <a:pt x="51711" y="33382"/>
                  </a:lnTo>
                  <a:lnTo>
                    <a:pt x="52694" y="33570"/>
                  </a:lnTo>
                  <a:lnTo>
                    <a:pt x="52640" y="34084"/>
                  </a:lnTo>
                  <a:lnTo>
                    <a:pt x="52577" y="34591"/>
                  </a:lnTo>
                  <a:lnTo>
                    <a:pt x="52499" y="35106"/>
                  </a:lnTo>
                  <a:lnTo>
                    <a:pt x="52413" y="35613"/>
                  </a:lnTo>
                  <a:lnTo>
                    <a:pt x="52320" y="36112"/>
                  </a:lnTo>
                  <a:lnTo>
                    <a:pt x="52218" y="36619"/>
                  </a:lnTo>
                  <a:lnTo>
                    <a:pt x="52109" y="37118"/>
                  </a:lnTo>
                  <a:lnTo>
                    <a:pt x="51984" y="37618"/>
                  </a:lnTo>
                  <a:lnTo>
                    <a:pt x="51860" y="38117"/>
                  </a:lnTo>
                  <a:lnTo>
                    <a:pt x="51719" y="38616"/>
                  </a:lnTo>
                  <a:lnTo>
                    <a:pt x="51579" y="39115"/>
                  </a:lnTo>
                  <a:lnTo>
                    <a:pt x="51431" y="39622"/>
                  </a:lnTo>
                  <a:lnTo>
                    <a:pt x="51275" y="40121"/>
                  </a:lnTo>
                  <a:lnTo>
                    <a:pt x="51111" y="40620"/>
                  </a:lnTo>
                  <a:lnTo>
                    <a:pt x="50775" y="41634"/>
                  </a:lnTo>
                  <a:lnTo>
                    <a:pt x="37384" y="31144"/>
                  </a:lnTo>
                  <a:lnTo>
                    <a:pt x="37696" y="31105"/>
                  </a:lnTo>
                  <a:lnTo>
                    <a:pt x="38015" y="31082"/>
                  </a:lnTo>
                  <a:lnTo>
                    <a:pt x="38320" y="31074"/>
                  </a:lnTo>
                  <a:lnTo>
                    <a:pt x="38624" y="31066"/>
                  </a:lnTo>
                  <a:close/>
                  <a:moveTo>
                    <a:pt x="53607" y="39723"/>
                  </a:moveTo>
                  <a:lnTo>
                    <a:pt x="53763" y="39755"/>
                  </a:lnTo>
                  <a:lnTo>
                    <a:pt x="53536" y="41658"/>
                  </a:lnTo>
                  <a:lnTo>
                    <a:pt x="53419" y="41650"/>
                  </a:lnTo>
                  <a:lnTo>
                    <a:pt x="53607" y="39723"/>
                  </a:lnTo>
                  <a:close/>
                  <a:moveTo>
                    <a:pt x="54252" y="39551"/>
                  </a:moveTo>
                  <a:lnTo>
                    <a:pt x="54231" y="39848"/>
                  </a:lnTo>
                  <a:lnTo>
                    <a:pt x="54215" y="40184"/>
                  </a:lnTo>
                  <a:lnTo>
                    <a:pt x="54199" y="40511"/>
                  </a:lnTo>
                  <a:lnTo>
                    <a:pt x="54184" y="40839"/>
                  </a:lnTo>
                  <a:lnTo>
                    <a:pt x="54168" y="41003"/>
                  </a:lnTo>
                  <a:lnTo>
                    <a:pt x="54153" y="41166"/>
                  </a:lnTo>
                  <a:lnTo>
                    <a:pt x="54121" y="41322"/>
                  </a:lnTo>
                  <a:lnTo>
                    <a:pt x="54090" y="41486"/>
                  </a:lnTo>
                  <a:lnTo>
                    <a:pt x="54043" y="41642"/>
                  </a:lnTo>
                  <a:lnTo>
                    <a:pt x="53997" y="41806"/>
                  </a:lnTo>
                  <a:lnTo>
                    <a:pt x="53926" y="41962"/>
                  </a:lnTo>
                  <a:lnTo>
                    <a:pt x="53856" y="42118"/>
                  </a:lnTo>
                  <a:lnTo>
                    <a:pt x="53997" y="40862"/>
                  </a:lnTo>
                  <a:lnTo>
                    <a:pt x="54145" y="39614"/>
                  </a:lnTo>
                  <a:lnTo>
                    <a:pt x="54145" y="39599"/>
                  </a:lnTo>
                  <a:lnTo>
                    <a:pt x="54160" y="39591"/>
                  </a:lnTo>
                  <a:lnTo>
                    <a:pt x="54192" y="39575"/>
                  </a:lnTo>
                  <a:lnTo>
                    <a:pt x="54252" y="39551"/>
                  </a:lnTo>
                  <a:close/>
                  <a:moveTo>
                    <a:pt x="117360" y="41853"/>
                  </a:moveTo>
                  <a:lnTo>
                    <a:pt x="117461" y="41892"/>
                  </a:lnTo>
                  <a:lnTo>
                    <a:pt x="117493" y="41907"/>
                  </a:lnTo>
                  <a:lnTo>
                    <a:pt x="117508" y="41923"/>
                  </a:lnTo>
                  <a:lnTo>
                    <a:pt x="117532" y="42017"/>
                  </a:lnTo>
                  <a:lnTo>
                    <a:pt x="117547" y="42102"/>
                  </a:lnTo>
                  <a:lnTo>
                    <a:pt x="117547" y="42149"/>
                  </a:lnTo>
                  <a:lnTo>
                    <a:pt x="117539" y="42188"/>
                  </a:lnTo>
                  <a:lnTo>
                    <a:pt x="117532" y="42227"/>
                  </a:lnTo>
                  <a:lnTo>
                    <a:pt x="117516" y="42258"/>
                  </a:lnTo>
                  <a:lnTo>
                    <a:pt x="117493" y="42289"/>
                  </a:lnTo>
                  <a:lnTo>
                    <a:pt x="117461" y="42321"/>
                  </a:lnTo>
                  <a:lnTo>
                    <a:pt x="117422" y="42352"/>
                  </a:lnTo>
                  <a:lnTo>
                    <a:pt x="117376" y="42375"/>
                  </a:lnTo>
                  <a:lnTo>
                    <a:pt x="117313" y="42399"/>
                  </a:lnTo>
                  <a:lnTo>
                    <a:pt x="117251" y="42414"/>
                  </a:lnTo>
                  <a:lnTo>
                    <a:pt x="117165" y="42430"/>
                  </a:lnTo>
                  <a:lnTo>
                    <a:pt x="117079" y="42438"/>
                  </a:lnTo>
                  <a:lnTo>
                    <a:pt x="117360" y="41853"/>
                  </a:lnTo>
                  <a:close/>
                  <a:moveTo>
                    <a:pt x="116845" y="41892"/>
                  </a:moveTo>
                  <a:lnTo>
                    <a:pt x="117001" y="41962"/>
                  </a:lnTo>
                  <a:lnTo>
                    <a:pt x="116791" y="42445"/>
                  </a:lnTo>
                  <a:lnTo>
                    <a:pt x="116588" y="42336"/>
                  </a:lnTo>
                  <a:lnTo>
                    <a:pt x="116845" y="41892"/>
                  </a:lnTo>
                  <a:close/>
                  <a:moveTo>
                    <a:pt x="116284" y="41814"/>
                  </a:moveTo>
                  <a:lnTo>
                    <a:pt x="116315" y="41892"/>
                  </a:lnTo>
                  <a:lnTo>
                    <a:pt x="116330" y="41970"/>
                  </a:lnTo>
                  <a:lnTo>
                    <a:pt x="116346" y="42032"/>
                  </a:lnTo>
                  <a:lnTo>
                    <a:pt x="116346" y="42094"/>
                  </a:lnTo>
                  <a:lnTo>
                    <a:pt x="116338" y="42157"/>
                  </a:lnTo>
                  <a:lnTo>
                    <a:pt x="116330" y="42211"/>
                  </a:lnTo>
                  <a:lnTo>
                    <a:pt x="116315" y="42258"/>
                  </a:lnTo>
                  <a:lnTo>
                    <a:pt x="116291" y="42305"/>
                  </a:lnTo>
                  <a:lnTo>
                    <a:pt x="116260" y="42344"/>
                  </a:lnTo>
                  <a:lnTo>
                    <a:pt x="116229" y="42383"/>
                  </a:lnTo>
                  <a:lnTo>
                    <a:pt x="116190" y="42414"/>
                  </a:lnTo>
                  <a:lnTo>
                    <a:pt x="116151" y="42453"/>
                  </a:lnTo>
                  <a:lnTo>
                    <a:pt x="116057" y="42508"/>
                  </a:lnTo>
                  <a:lnTo>
                    <a:pt x="115948" y="42555"/>
                  </a:lnTo>
                  <a:lnTo>
                    <a:pt x="115800" y="42422"/>
                  </a:lnTo>
                  <a:lnTo>
                    <a:pt x="116284" y="41814"/>
                  </a:lnTo>
                  <a:close/>
                  <a:moveTo>
                    <a:pt x="115465" y="42087"/>
                  </a:moveTo>
                  <a:lnTo>
                    <a:pt x="115597" y="42196"/>
                  </a:lnTo>
                  <a:lnTo>
                    <a:pt x="115223" y="42664"/>
                  </a:lnTo>
                  <a:lnTo>
                    <a:pt x="115207" y="42601"/>
                  </a:lnTo>
                  <a:lnTo>
                    <a:pt x="115200" y="42547"/>
                  </a:lnTo>
                  <a:lnTo>
                    <a:pt x="115200" y="42492"/>
                  </a:lnTo>
                  <a:lnTo>
                    <a:pt x="115200" y="42445"/>
                  </a:lnTo>
                  <a:lnTo>
                    <a:pt x="115207" y="42406"/>
                  </a:lnTo>
                  <a:lnTo>
                    <a:pt x="115223" y="42367"/>
                  </a:lnTo>
                  <a:lnTo>
                    <a:pt x="115254" y="42297"/>
                  </a:lnTo>
                  <a:lnTo>
                    <a:pt x="115293" y="42235"/>
                  </a:lnTo>
                  <a:lnTo>
                    <a:pt x="115348" y="42180"/>
                  </a:lnTo>
                  <a:lnTo>
                    <a:pt x="115465" y="42087"/>
                  </a:lnTo>
                  <a:close/>
                  <a:moveTo>
                    <a:pt x="115005" y="42211"/>
                  </a:moveTo>
                  <a:lnTo>
                    <a:pt x="114599" y="42703"/>
                  </a:lnTo>
                  <a:lnTo>
                    <a:pt x="114615" y="42586"/>
                  </a:lnTo>
                  <a:lnTo>
                    <a:pt x="114630" y="42492"/>
                  </a:lnTo>
                  <a:lnTo>
                    <a:pt x="114654" y="42430"/>
                  </a:lnTo>
                  <a:lnTo>
                    <a:pt x="114685" y="42375"/>
                  </a:lnTo>
                  <a:lnTo>
                    <a:pt x="114724" y="42336"/>
                  </a:lnTo>
                  <a:lnTo>
                    <a:pt x="114794" y="42297"/>
                  </a:lnTo>
                  <a:lnTo>
                    <a:pt x="114880" y="42258"/>
                  </a:lnTo>
                  <a:lnTo>
                    <a:pt x="115005" y="42211"/>
                  </a:lnTo>
                  <a:close/>
                  <a:moveTo>
                    <a:pt x="114373" y="42305"/>
                  </a:moveTo>
                  <a:lnTo>
                    <a:pt x="113920" y="42820"/>
                  </a:lnTo>
                  <a:lnTo>
                    <a:pt x="113936" y="42695"/>
                  </a:lnTo>
                  <a:lnTo>
                    <a:pt x="113959" y="42601"/>
                  </a:lnTo>
                  <a:lnTo>
                    <a:pt x="113983" y="42531"/>
                  </a:lnTo>
                  <a:lnTo>
                    <a:pt x="114022" y="42477"/>
                  </a:lnTo>
                  <a:lnTo>
                    <a:pt x="114069" y="42438"/>
                  </a:lnTo>
                  <a:lnTo>
                    <a:pt x="114147" y="42399"/>
                  </a:lnTo>
                  <a:lnTo>
                    <a:pt x="114240" y="42352"/>
                  </a:lnTo>
                  <a:lnTo>
                    <a:pt x="114373" y="42305"/>
                  </a:lnTo>
                  <a:close/>
                  <a:moveTo>
                    <a:pt x="35215" y="32743"/>
                  </a:moveTo>
                  <a:lnTo>
                    <a:pt x="35621" y="33336"/>
                  </a:lnTo>
                  <a:lnTo>
                    <a:pt x="36019" y="33936"/>
                  </a:lnTo>
                  <a:lnTo>
                    <a:pt x="36417" y="34545"/>
                  </a:lnTo>
                  <a:lnTo>
                    <a:pt x="36799" y="35153"/>
                  </a:lnTo>
                  <a:lnTo>
                    <a:pt x="37173" y="35761"/>
                  </a:lnTo>
                  <a:lnTo>
                    <a:pt x="37540" y="36377"/>
                  </a:lnTo>
                  <a:lnTo>
                    <a:pt x="37898" y="36994"/>
                  </a:lnTo>
                  <a:lnTo>
                    <a:pt x="38249" y="37625"/>
                  </a:lnTo>
                  <a:lnTo>
                    <a:pt x="38585" y="38257"/>
                  </a:lnTo>
                  <a:lnTo>
                    <a:pt x="38905" y="38897"/>
                  </a:lnTo>
                  <a:lnTo>
                    <a:pt x="39217" y="39536"/>
                  </a:lnTo>
                  <a:lnTo>
                    <a:pt x="39513" y="40191"/>
                  </a:lnTo>
                  <a:lnTo>
                    <a:pt x="39794" y="40854"/>
                  </a:lnTo>
                  <a:lnTo>
                    <a:pt x="40059" y="41517"/>
                  </a:lnTo>
                  <a:lnTo>
                    <a:pt x="40316" y="42196"/>
                  </a:lnTo>
                  <a:lnTo>
                    <a:pt x="40433" y="42539"/>
                  </a:lnTo>
                  <a:lnTo>
                    <a:pt x="40550" y="42882"/>
                  </a:lnTo>
                  <a:lnTo>
                    <a:pt x="40550" y="42882"/>
                  </a:lnTo>
                  <a:lnTo>
                    <a:pt x="35215" y="32743"/>
                  </a:lnTo>
                  <a:close/>
                  <a:moveTo>
                    <a:pt x="27338" y="30520"/>
                  </a:moveTo>
                  <a:lnTo>
                    <a:pt x="27439" y="30660"/>
                  </a:lnTo>
                  <a:lnTo>
                    <a:pt x="27533" y="30785"/>
                  </a:lnTo>
                  <a:lnTo>
                    <a:pt x="27611" y="30902"/>
                  </a:lnTo>
                  <a:lnTo>
                    <a:pt x="27673" y="31004"/>
                  </a:lnTo>
                  <a:lnTo>
                    <a:pt x="27720" y="31105"/>
                  </a:lnTo>
                  <a:lnTo>
                    <a:pt x="27759" y="31199"/>
                  </a:lnTo>
                  <a:lnTo>
                    <a:pt x="27775" y="31292"/>
                  </a:lnTo>
                  <a:lnTo>
                    <a:pt x="27775" y="31378"/>
                  </a:lnTo>
                  <a:lnTo>
                    <a:pt x="27767" y="31464"/>
                  </a:lnTo>
                  <a:lnTo>
                    <a:pt x="27736" y="31542"/>
                  </a:lnTo>
                  <a:lnTo>
                    <a:pt x="27697" y="31628"/>
                  </a:lnTo>
                  <a:lnTo>
                    <a:pt x="27634" y="31713"/>
                  </a:lnTo>
                  <a:lnTo>
                    <a:pt x="27564" y="31799"/>
                  </a:lnTo>
                  <a:lnTo>
                    <a:pt x="27470" y="31893"/>
                  </a:lnTo>
                  <a:lnTo>
                    <a:pt x="27361" y="31986"/>
                  </a:lnTo>
                  <a:lnTo>
                    <a:pt x="27236" y="32088"/>
                  </a:lnTo>
                  <a:lnTo>
                    <a:pt x="24943" y="33936"/>
                  </a:lnTo>
                  <a:lnTo>
                    <a:pt x="22650" y="35777"/>
                  </a:lnTo>
                  <a:lnTo>
                    <a:pt x="18064" y="39450"/>
                  </a:lnTo>
                  <a:lnTo>
                    <a:pt x="17198" y="40137"/>
                  </a:lnTo>
                  <a:lnTo>
                    <a:pt x="16333" y="40815"/>
                  </a:lnTo>
                  <a:lnTo>
                    <a:pt x="14601" y="42172"/>
                  </a:lnTo>
                  <a:lnTo>
                    <a:pt x="14172" y="42500"/>
                  </a:lnTo>
                  <a:lnTo>
                    <a:pt x="13673" y="42882"/>
                  </a:lnTo>
                  <a:lnTo>
                    <a:pt x="13439" y="42539"/>
                  </a:lnTo>
                  <a:lnTo>
                    <a:pt x="13229" y="42204"/>
                  </a:lnTo>
                  <a:lnTo>
                    <a:pt x="13026" y="41853"/>
                  </a:lnTo>
                  <a:lnTo>
                    <a:pt x="12823" y="41502"/>
                  </a:lnTo>
                  <a:lnTo>
                    <a:pt x="12425" y="40776"/>
                  </a:lnTo>
                  <a:lnTo>
                    <a:pt x="12222" y="40402"/>
                  </a:lnTo>
                  <a:lnTo>
                    <a:pt x="12012" y="40028"/>
                  </a:lnTo>
                  <a:lnTo>
                    <a:pt x="12386" y="39762"/>
                  </a:lnTo>
                  <a:lnTo>
                    <a:pt x="12745" y="39505"/>
                  </a:lnTo>
                  <a:lnTo>
                    <a:pt x="13088" y="39263"/>
                  </a:lnTo>
                  <a:lnTo>
                    <a:pt x="13260" y="39154"/>
                  </a:lnTo>
                  <a:lnTo>
                    <a:pt x="13439" y="39037"/>
                  </a:lnTo>
                  <a:lnTo>
                    <a:pt x="17674" y="36448"/>
                  </a:lnTo>
                  <a:lnTo>
                    <a:pt x="21917" y="33858"/>
                  </a:lnTo>
                  <a:lnTo>
                    <a:pt x="25536" y="31643"/>
                  </a:lnTo>
                  <a:lnTo>
                    <a:pt x="27338" y="30520"/>
                  </a:lnTo>
                  <a:close/>
                  <a:moveTo>
                    <a:pt x="110816" y="42508"/>
                  </a:moveTo>
                  <a:lnTo>
                    <a:pt x="110808" y="42594"/>
                  </a:lnTo>
                  <a:lnTo>
                    <a:pt x="110801" y="42664"/>
                  </a:lnTo>
                  <a:lnTo>
                    <a:pt x="110785" y="42734"/>
                  </a:lnTo>
                  <a:lnTo>
                    <a:pt x="110762" y="42789"/>
                  </a:lnTo>
                  <a:lnTo>
                    <a:pt x="110730" y="42828"/>
                  </a:lnTo>
                  <a:lnTo>
                    <a:pt x="110699" y="42867"/>
                  </a:lnTo>
                  <a:lnTo>
                    <a:pt x="110660" y="42898"/>
                  </a:lnTo>
                  <a:lnTo>
                    <a:pt x="110621" y="42913"/>
                  </a:lnTo>
                  <a:lnTo>
                    <a:pt x="110574" y="42929"/>
                  </a:lnTo>
                  <a:lnTo>
                    <a:pt x="110457" y="42929"/>
                  </a:lnTo>
                  <a:lnTo>
                    <a:pt x="110395" y="42921"/>
                  </a:lnTo>
                  <a:lnTo>
                    <a:pt x="110247" y="42890"/>
                  </a:lnTo>
                  <a:lnTo>
                    <a:pt x="110083" y="42835"/>
                  </a:lnTo>
                  <a:lnTo>
                    <a:pt x="110816" y="42508"/>
                  </a:lnTo>
                  <a:close/>
                  <a:moveTo>
                    <a:pt x="112743" y="42422"/>
                  </a:moveTo>
                  <a:lnTo>
                    <a:pt x="112961" y="42438"/>
                  </a:lnTo>
                  <a:lnTo>
                    <a:pt x="112875" y="42594"/>
                  </a:lnTo>
                  <a:lnTo>
                    <a:pt x="112797" y="42711"/>
                  </a:lnTo>
                  <a:lnTo>
                    <a:pt x="112735" y="42796"/>
                  </a:lnTo>
                  <a:lnTo>
                    <a:pt x="112704" y="42828"/>
                  </a:lnTo>
                  <a:lnTo>
                    <a:pt x="112665" y="42859"/>
                  </a:lnTo>
                  <a:lnTo>
                    <a:pt x="112633" y="42882"/>
                  </a:lnTo>
                  <a:lnTo>
                    <a:pt x="112587" y="42898"/>
                  </a:lnTo>
                  <a:lnTo>
                    <a:pt x="112493" y="42929"/>
                  </a:lnTo>
                  <a:lnTo>
                    <a:pt x="112368" y="42945"/>
                  </a:lnTo>
                  <a:lnTo>
                    <a:pt x="112212" y="42960"/>
                  </a:lnTo>
                  <a:lnTo>
                    <a:pt x="112220" y="42789"/>
                  </a:lnTo>
                  <a:lnTo>
                    <a:pt x="112228" y="42718"/>
                  </a:lnTo>
                  <a:lnTo>
                    <a:pt x="112243" y="42656"/>
                  </a:lnTo>
                  <a:lnTo>
                    <a:pt x="112259" y="42601"/>
                  </a:lnTo>
                  <a:lnTo>
                    <a:pt x="112282" y="42555"/>
                  </a:lnTo>
                  <a:lnTo>
                    <a:pt x="112306" y="42523"/>
                  </a:lnTo>
                  <a:lnTo>
                    <a:pt x="112345" y="42492"/>
                  </a:lnTo>
                  <a:lnTo>
                    <a:pt x="112384" y="42469"/>
                  </a:lnTo>
                  <a:lnTo>
                    <a:pt x="112438" y="42445"/>
                  </a:lnTo>
                  <a:lnTo>
                    <a:pt x="112493" y="42438"/>
                  </a:lnTo>
                  <a:lnTo>
                    <a:pt x="112563" y="42430"/>
                  </a:lnTo>
                  <a:lnTo>
                    <a:pt x="112743" y="42422"/>
                  </a:lnTo>
                  <a:close/>
                  <a:moveTo>
                    <a:pt x="111807" y="42422"/>
                  </a:moveTo>
                  <a:lnTo>
                    <a:pt x="111947" y="42594"/>
                  </a:lnTo>
                  <a:lnTo>
                    <a:pt x="111432" y="43023"/>
                  </a:lnTo>
                  <a:lnTo>
                    <a:pt x="111253" y="42804"/>
                  </a:lnTo>
                  <a:lnTo>
                    <a:pt x="111807" y="42422"/>
                  </a:lnTo>
                  <a:close/>
                  <a:moveTo>
                    <a:pt x="11193" y="40636"/>
                  </a:moveTo>
                  <a:lnTo>
                    <a:pt x="11325" y="40776"/>
                  </a:lnTo>
                  <a:lnTo>
                    <a:pt x="11442" y="40909"/>
                  </a:lnTo>
                  <a:lnTo>
                    <a:pt x="11559" y="41057"/>
                  </a:lnTo>
                  <a:lnTo>
                    <a:pt x="11669" y="41205"/>
                  </a:lnTo>
                  <a:lnTo>
                    <a:pt x="11778" y="41354"/>
                  </a:lnTo>
                  <a:lnTo>
                    <a:pt x="11879" y="41510"/>
                  </a:lnTo>
                  <a:lnTo>
                    <a:pt x="11973" y="41666"/>
                  </a:lnTo>
                  <a:lnTo>
                    <a:pt x="12059" y="41822"/>
                  </a:lnTo>
                  <a:lnTo>
                    <a:pt x="12230" y="42149"/>
                  </a:lnTo>
                  <a:lnTo>
                    <a:pt x="12386" y="42484"/>
                  </a:lnTo>
                  <a:lnTo>
                    <a:pt x="12534" y="42820"/>
                  </a:lnTo>
                  <a:lnTo>
                    <a:pt x="12675" y="43163"/>
                  </a:lnTo>
                  <a:lnTo>
                    <a:pt x="12550" y="43023"/>
                  </a:lnTo>
                  <a:lnTo>
                    <a:pt x="12433" y="42882"/>
                  </a:lnTo>
                  <a:lnTo>
                    <a:pt x="12316" y="42734"/>
                  </a:lnTo>
                  <a:lnTo>
                    <a:pt x="12215" y="42586"/>
                  </a:lnTo>
                  <a:lnTo>
                    <a:pt x="12105" y="42438"/>
                  </a:lnTo>
                  <a:lnTo>
                    <a:pt x="12012" y="42282"/>
                  </a:lnTo>
                  <a:lnTo>
                    <a:pt x="11825" y="41970"/>
                  </a:lnTo>
                  <a:lnTo>
                    <a:pt x="11653" y="41650"/>
                  </a:lnTo>
                  <a:lnTo>
                    <a:pt x="11489" y="41315"/>
                  </a:lnTo>
                  <a:lnTo>
                    <a:pt x="11341" y="40979"/>
                  </a:lnTo>
                  <a:lnTo>
                    <a:pt x="11193" y="40636"/>
                  </a:lnTo>
                  <a:close/>
                  <a:moveTo>
                    <a:pt x="137264" y="9438"/>
                  </a:moveTo>
                  <a:lnTo>
                    <a:pt x="137709" y="9446"/>
                  </a:lnTo>
                  <a:lnTo>
                    <a:pt x="138146" y="9453"/>
                  </a:lnTo>
                  <a:lnTo>
                    <a:pt x="138590" y="9477"/>
                  </a:lnTo>
                  <a:lnTo>
                    <a:pt x="139035" y="9508"/>
                  </a:lnTo>
                  <a:lnTo>
                    <a:pt x="139472" y="9547"/>
                  </a:lnTo>
                  <a:lnTo>
                    <a:pt x="139908" y="9594"/>
                  </a:lnTo>
                  <a:lnTo>
                    <a:pt x="140345" y="9648"/>
                  </a:lnTo>
                  <a:lnTo>
                    <a:pt x="140774" y="9711"/>
                  </a:lnTo>
                  <a:lnTo>
                    <a:pt x="141203" y="9781"/>
                  </a:lnTo>
                  <a:lnTo>
                    <a:pt x="141640" y="9859"/>
                  </a:lnTo>
                  <a:lnTo>
                    <a:pt x="142061" y="9953"/>
                  </a:lnTo>
                  <a:lnTo>
                    <a:pt x="142490" y="10046"/>
                  </a:lnTo>
                  <a:lnTo>
                    <a:pt x="142919" y="10148"/>
                  </a:lnTo>
                  <a:lnTo>
                    <a:pt x="143340" y="10265"/>
                  </a:lnTo>
                  <a:lnTo>
                    <a:pt x="143761" y="10382"/>
                  </a:lnTo>
                  <a:lnTo>
                    <a:pt x="144183" y="10506"/>
                  </a:lnTo>
                  <a:lnTo>
                    <a:pt x="144596" y="10639"/>
                  </a:lnTo>
                  <a:lnTo>
                    <a:pt x="145017" y="10787"/>
                  </a:lnTo>
                  <a:lnTo>
                    <a:pt x="145430" y="10935"/>
                  </a:lnTo>
                  <a:lnTo>
                    <a:pt x="145844" y="11091"/>
                  </a:lnTo>
                  <a:lnTo>
                    <a:pt x="146257" y="11255"/>
                  </a:lnTo>
                  <a:lnTo>
                    <a:pt x="146663" y="11427"/>
                  </a:lnTo>
                  <a:lnTo>
                    <a:pt x="147076" y="11606"/>
                  </a:lnTo>
                  <a:lnTo>
                    <a:pt x="147482" y="11793"/>
                  </a:lnTo>
                  <a:lnTo>
                    <a:pt x="147887" y="11988"/>
                  </a:lnTo>
                  <a:lnTo>
                    <a:pt x="148293" y="12191"/>
                  </a:lnTo>
                  <a:lnTo>
                    <a:pt x="148698" y="12402"/>
                  </a:lnTo>
                  <a:lnTo>
                    <a:pt x="149042" y="12589"/>
                  </a:lnTo>
                  <a:lnTo>
                    <a:pt x="149385" y="12799"/>
                  </a:lnTo>
                  <a:lnTo>
                    <a:pt x="149712" y="13010"/>
                  </a:lnTo>
                  <a:lnTo>
                    <a:pt x="150040" y="13236"/>
                  </a:lnTo>
                  <a:lnTo>
                    <a:pt x="150352" y="13470"/>
                  </a:lnTo>
                  <a:lnTo>
                    <a:pt x="150656" y="13720"/>
                  </a:lnTo>
                  <a:lnTo>
                    <a:pt x="150960" y="13969"/>
                  </a:lnTo>
                  <a:lnTo>
                    <a:pt x="151257" y="14227"/>
                  </a:lnTo>
                  <a:lnTo>
                    <a:pt x="151537" y="14492"/>
                  </a:lnTo>
                  <a:lnTo>
                    <a:pt x="151818" y="14773"/>
                  </a:lnTo>
                  <a:lnTo>
                    <a:pt x="152099" y="15046"/>
                  </a:lnTo>
                  <a:lnTo>
                    <a:pt x="152372" y="15334"/>
                  </a:lnTo>
                  <a:lnTo>
                    <a:pt x="152637" y="15623"/>
                  </a:lnTo>
                  <a:lnTo>
                    <a:pt x="152902" y="15919"/>
                  </a:lnTo>
                  <a:lnTo>
                    <a:pt x="153417" y="16512"/>
                  </a:lnTo>
                  <a:lnTo>
                    <a:pt x="153721" y="16871"/>
                  </a:lnTo>
                  <a:lnTo>
                    <a:pt x="154010" y="17237"/>
                  </a:lnTo>
                  <a:lnTo>
                    <a:pt x="154299" y="17604"/>
                  </a:lnTo>
                  <a:lnTo>
                    <a:pt x="154571" y="17978"/>
                  </a:lnTo>
                  <a:lnTo>
                    <a:pt x="154837" y="18353"/>
                  </a:lnTo>
                  <a:lnTo>
                    <a:pt x="155102" y="18743"/>
                  </a:lnTo>
                  <a:lnTo>
                    <a:pt x="155351" y="19133"/>
                  </a:lnTo>
                  <a:lnTo>
                    <a:pt x="155585" y="19523"/>
                  </a:lnTo>
                  <a:lnTo>
                    <a:pt x="155819" y="19928"/>
                  </a:lnTo>
                  <a:lnTo>
                    <a:pt x="156038" y="20334"/>
                  </a:lnTo>
                  <a:lnTo>
                    <a:pt x="156248" y="20747"/>
                  </a:lnTo>
                  <a:lnTo>
                    <a:pt x="156451" y="21161"/>
                  </a:lnTo>
                  <a:lnTo>
                    <a:pt x="156646" y="21590"/>
                  </a:lnTo>
                  <a:lnTo>
                    <a:pt x="156826" y="22019"/>
                  </a:lnTo>
                  <a:lnTo>
                    <a:pt x="156997" y="22455"/>
                  </a:lnTo>
                  <a:lnTo>
                    <a:pt x="157153" y="22892"/>
                  </a:lnTo>
                  <a:lnTo>
                    <a:pt x="157512" y="23937"/>
                  </a:lnTo>
                  <a:lnTo>
                    <a:pt x="157855" y="24975"/>
                  </a:lnTo>
                  <a:lnTo>
                    <a:pt x="158190" y="26027"/>
                  </a:lnTo>
                  <a:lnTo>
                    <a:pt x="158518" y="27073"/>
                  </a:lnTo>
                  <a:lnTo>
                    <a:pt x="158604" y="27369"/>
                  </a:lnTo>
                  <a:lnTo>
                    <a:pt x="158682" y="27658"/>
                  </a:lnTo>
                  <a:lnTo>
                    <a:pt x="158752" y="27954"/>
                  </a:lnTo>
                  <a:lnTo>
                    <a:pt x="158822" y="28250"/>
                  </a:lnTo>
                  <a:lnTo>
                    <a:pt x="158885" y="28547"/>
                  </a:lnTo>
                  <a:lnTo>
                    <a:pt x="158931" y="28843"/>
                  </a:lnTo>
                  <a:lnTo>
                    <a:pt x="158978" y="29139"/>
                  </a:lnTo>
                  <a:lnTo>
                    <a:pt x="159017" y="29444"/>
                  </a:lnTo>
                  <a:lnTo>
                    <a:pt x="159056" y="29740"/>
                  </a:lnTo>
                  <a:lnTo>
                    <a:pt x="159080" y="30044"/>
                  </a:lnTo>
                  <a:lnTo>
                    <a:pt x="159103" y="30341"/>
                  </a:lnTo>
                  <a:lnTo>
                    <a:pt x="159111" y="30645"/>
                  </a:lnTo>
                  <a:lnTo>
                    <a:pt x="159119" y="30949"/>
                  </a:lnTo>
                  <a:lnTo>
                    <a:pt x="159126" y="31253"/>
                  </a:lnTo>
                  <a:lnTo>
                    <a:pt x="159119" y="31557"/>
                  </a:lnTo>
                  <a:lnTo>
                    <a:pt x="159111" y="31869"/>
                  </a:lnTo>
                  <a:lnTo>
                    <a:pt x="159080" y="32712"/>
                  </a:lnTo>
                  <a:lnTo>
                    <a:pt x="159056" y="33554"/>
                  </a:lnTo>
                  <a:lnTo>
                    <a:pt x="159033" y="34396"/>
                  </a:lnTo>
                  <a:lnTo>
                    <a:pt x="159002" y="35239"/>
                  </a:lnTo>
                  <a:lnTo>
                    <a:pt x="158963" y="36081"/>
                  </a:lnTo>
                  <a:lnTo>
                    <a:pt x="158939" y="36502"/>
                  </a:lnTo>
                  <a:lnTo>
                    <a:pt x="158908" y="36923"/>
                  </a:lnTo>
                  <a:lnTo>
                    <a:pt x="158877" y="37345"/>
                  </a:lnTo>
                  <a:lnTo>
                    <a:pt x="158830" y="37766"/>
                  </a:lnTo>
                  <a:lnTo>
                    <a:pt x="158783" y="38187"/>
                  </a:lnTo>
                  <a:lnTo>
                    <a:pt x="158729" y="38608"/>
                  </a:lnTo>
                  <a:lnTo>
                    <a:pt x="158635" y="39193"/>
                  </a:lnTo>
                  <a:lnTo>
                    <a:pt x="158526" y="39786"/>
                  </a:lnTo>
                  <a:lnTo>
                    <a:pt x="158401" y="40363"/>
                  </a:lnTo>
                  <a:lnTo>
                    <a:pt x="158261" y="40940"/>
                  </a:lnTo>
                  <a:lnTo>
                    <a:pt x="158097" y="41517"/>
                  </a:lnTo>
                  <a:lnTo>
                    <a:pt x="157925" y="42087"/>
                  </a:lnTo>
                  <a:lnTo>
                    <a:pt x="157832" y="42367"/>
                  </a:lnTo>
                  <a:lnTo>
                    <a:pt x="157730" y="42656"/>
                  </a:lnTo>
                  <a:lnTo>
                    <a:pt x="157629" y="42937"/>
                  </a:lnTo>
                  <a:lnTo>
                    <a:pt x="157520" y="43218"/>
                  </a:lnTo>
                  <a:lnTo>
                    <a:pt x="157567" y="42952"/>
                  </a:lnTo>
                  <a:lnTo>
                    <a:pt x="157590" y="42820"/>
                  </a:lnTo>
                  <a:lnTo>
                    <a:pt x="157621" y="42687"/>
                  </a:lnTo>
                  <a:lnTo>
                    <a:pt x="157723" y="42250"/>
                  </a:lnTo>
                  <a:lnTo>
                    <a:pt x="157816" y="41814"/>
                  </a:lnTo>
                  <a:lnTo>
                    <a:pt x="157894" y="41377"/>
                  </a:lnTo>
                  <a:lnTo>
                    <a:pt x="157972" y="40940"/>
                  </a:lnTo>
                  <a:lnTo>
                    <a:pt x="158034" y="40496"/>
                  </a:lnTo>
                  <a:lnTo>
                    <a:pt x="158089" y="40059"/>
                  </a:lnTo>
                  <a:lnTo>
                    <a:pt x="158136" y="39614"/>
                  </a:lnTo>
                  <a:lnTo>
                    <a:pt x="158183" y="39170"/>
                  </a:lnTo>
                  <a:lnTo>
                    <a:pt x="158214" y="38733"/>
                  </a:lnTo>
                  <a:lnTo>
                    <a:pt x="158237" y="38288"/>
                  </a:lnTo>
                  <a:lnTo>
                    <a:pt x="158261" y="37844"/>
                  </a:lnTo>
                  <a:lnTo>
                    <a:pt x="158276" y="37399"/>
                  </a:lnTo>
                  <a:lnTo>
                    <a:pt x="158284" y="36947"/>
                  </a:lnTo>
                  <a:lnTo>
                    <a:pt x="158292" y="36502"/>
                  </a:lnTo>
                  <a:lnTo>
                    <a:pt x="158292" y="35613"/>
                  </a:lnTo>
                  <a:lnTo>
                    <a:pt x="158276" y="34802"/>
                  </a:lnTo>
                  <a:lnTo>
                    <a:pt x="158245" y="33991"/>
                  </a:lnTo>
                  <a:lnTo>
                    <a:pt x="158206" y="33187"/>
                  </a:lnTo>
                  <a:lnTo>
                    <a:pt x="158144" y="32384"/>
                  </a:lnTo>
                  <a:lnTo>
                    <a:pt x="158073" y="31581"/>
                  </a:lnTo>
                  <a:lnTo>
                    <a:pt x="157980" y="30785"/>
                  </a:lnTo>
                  <a:lnTo>
                    <a:pt x="157878" y="29990"/>
                  </a:lnTo>
                  <a:lnTo>
                    <a:pt x="157762" y="29194"/>
                  </a:lnTo>
                  <a:lnTo>
                    <a:pt x="157621" y="28406"/>
                  </a:lnTo>
                  <a:lnTo>
                    <a:pt x="157473" y="27619"/>
                  </a:lnTo>
                  <a:lnTo>
                    <a:pt x="157301" y="26831"/>
                  </a:lnTo>
                  <a:lnTo>
                    <a:pt x="157114" y="26051"/>
                  </a:lnTo>
                  <a:lnTo>
                    <a:pt x="156904" y="25271"/>
                  </a:lnTo>
                  <a:lnTo>
                    <a:pt x="156794" y="24881"/>
                  </a:lnTo>
                  <a:lnTo>
                    <a:pt x="156677" y="24491"/>
                  </a:lnTo>
                  <a:lnTo>
                    <a:pt x="156560" y="24109"/>
                  </a:lnTo>
                  <a:lnTo>
                    <a:pt x="156436" y="23719"/>
                  </a:lnTo>
                  <a:lnTo>
                    <a:pt x="156311" y="23337"/>
                  </a:lnTo>
                  <a:lnTo>
                    <a:pt x="156178" y="22954"/>
                  </a:lnTo>
                  <a:lnTo>
                    <a:pt x="155968" y="22393"/>
                  </a:lnTo>
                  <a:lnTo>
                    <a:pt x="155741" y="21831"/>
                  </a:lnTo>
                  <a:lnTo>
                    <a:pt x="155507" y="21285"/>
                  </a:lnTo>
                  <a:lnTo>
                    <a:pt x="155258" y="20747"/>
                  </a:lnTo>
                  <a:lnTo>
                    <a:pt x="154985" y="20209"/>
                  </a:lnTo>
                  <a:lnTo>
                    <a:pt x="154704" y="19686"/>
                  </a:lnTo>
                  <a:lnTo>
                    <a:pt x="154408" y="19172"/>
                  </a:lnTo>
                  <a:lnTo>
                    <a:pt x="154088" y="18665"/>
                  </a:lnTo>
                  <a:lnTo>
                    <a:pt x="153901" y="18376"/>
                  </a:lnTo>
                  <a:lnTo>
                    <a:pt x="153714" y="18095"/>
                  </a:lnTo>
                  <a:lnTo>
                    <a:pt x="153519" y="17822"/>
                  </a:lnTo>
                  <a:lnTo>
                    <a:pt x="153316" y="17549"/>
                  </a:lnTo>
                  <a:lnTo>
                    <a:pt x="153113" y="17284"/>
                  </a:lnTo>
                  <a:lnTo>
                    <a:pt x="152902" y="17027"/>
                  </a:lnTo>
                  <a:lnTo>
                    <a:pt x="152692" y="16769"/>
                  </a:lnTo>
                  <a:lnTo>
                    <a:pt x="152473" y="16520"/>
                  </a:lnTo>
                  <a:lnTo>
                    <a:pt x="152247" y="16278"/>
                  </a:lnTo>
                  <a:lnTo>
                    <a:pt x="152021" y="16036"/>
                  </a:lnTo>
                  <a:lnTo>
                    <a:pt x="151795" y="15802"/>
                  </a:lnTo>
                  <a:lnTo>
                    <a:pt x="151561" y="15576"/>
                  </a:lnTo>
                  <a:lnTo>
                    <a:pt x="151319" y="15350"/>
                  </a:lnTo>
                  <a:lnTo>
                    <a:pt x="151077" y="15132"/>
                  </a:lnTo>
                  <a:lnTo>
                    <a:pt x="150836" y="14913"/>
                  </a:lnTo>
                  <a:lnTo>
                    <a:pt x="150578" y="14703"/>
                  </a:lnTo>
                  <a:lnTo>
                    <a:pt x="150329" y="14500"/>
                  </a:lnTo>
                  <a:lnTo>
                    <a:pt x="150071" y="14297"/>
                  </a:lnTo>
                  <a:lnTo>
                    <a:pt x="149806" y="14102"/>
                  </a:lnTo>
                  <a:lnTo>
                    <a:pt x="149541" y="13907"/>
                  </a:lnTo>
                  <a:lnTo>
                    <a:pt x="149268" y="13720"/>
                  </a:lnTo>
                  <a:lnTo>
                    <a:pt x="148995" y="13540"/>
                  </a:lnTo>
                  <a:lnTo>
                    <a:pt x="148714" y="13361"/>
                  </a:lnTo>
                  <a:lnTo>
                    <a:pt x="148433" y="13189"/>
                  </a:lnTo>
                  <a:lnTo>
                    <a:pt x="148152" y="13026"/>
                  </a:lnTo>
                  <a:lnTo>
                    <a:pt x="147864" y="12862"/>
                  </a:lnTo>
                  <a:lnTo>
                    <a:pt x="147568" y="12698"/>
                  </a:lnTo>
                  <a:lnTo>
                    <a:pt x="147271" y="12542"/>
                  </a:lnTo>
                  <a:lnTo>
                    <a:pt x="146975" y="12394"/>
                  </a:lnTo>
                  <a:lnTo>
                    <a:pt x="146671" y="12246"/>
                  </a:lnTo>
                  <a:lnTo>
                    <a:pt x="146359" y="12105"/>
                  </a:lnTo>
                  <a:lnTo>
                    <a:pt x="146047" y="11965"/>
                  </a:lnTo>
                  <a:lnTo>
                    <a:pt x="145696" y="11825"/>
                  </a:lnTo>
                  <a:lnTo>
                    <a:pt x="145345" y="11684"/>
                  </a:lnTo>
                  <a:lnTo>
                    <a:pt x="144994" y="11544"/>
                  </a:lnTo>
                  <a:lnTo>
                    <a:pt x="144822" y="11466"/>
                  </a:lnTo>
                  <a:lnTo>
                    <a:pt x="144651" y="11388"/>
                  </a:lnTo>
                  <a:lnTo>
                    <a:pt x="144541" y="11325"/>
                  </a:lnTo>
                  <a:lnTo>
                    <a:pt x="144440" y="11255"/>
                  </a:lnTo>
                  <a:lnTo>
                    <a:pt x="144331" y="11185"/>
                  </a:lnTo>
                  <a:lnTo>
                    <a:pt x="144229" y="11099"/>
                  </a:lnTo>
                  <a:lnTo>
                    <a:pt x="144019" y="10928"/>
                  </a:lnTo>
                  <a:lnTo>
                    <a:pt x="143785" y="10748"/>
                  </a:lnTo>
                  <a:lnTo>
                    <a:pt x="143730" y="10803"/>
                  </a:lnTo>
                  <a:lnTo>
                    <a:pt x="143660" y="10850"/>
                  </a:lnTo>
                  <a:lnTo>
                    <a:pt x="143590" y="10889"/>
                  </a:lnTo>
                  <a:lnTo>
                    <a:pt x="143520" y="10920"/>
                  </a:lnTo>
                  <a:lnTo>
                    <a:pt x="143449" y="10943"/>
                  </a:lnTo>
                  <a:lnTo>
                    <a:pt x="143371" y="10959"/>
                  </a:lnTo>
                  <a:lnTo>
                    <a:pt x="143293" y="10967"/>
                  </a:lnTo>
                  <a:lnTo>
                    <a:pt x="143215" y="10967"/>
                  </a:lnTo>
                  <a:lnTo>
                    <a:pt x="143052" y="10951"/>
                  </a:lnTo>
                  <a:lnTo>
                    <a:pt x="142880" y="10928"/>
                  </a:lnTo>
                  <a:lnTo>
                    <a:pt x="142708" y="10889"/>
                  </a:lnTo>
                  <a:lnTo>
                    <a:pt x="142529" y="10850"/>
                  </a:lnTo>
                  <a:lnTo>
                    <a:pt x="142209" y="10772"/>
                  </a:lnTo>
                  <a:lnTo>
                    <a:pt x="141882" y="10701"/>
                  </a:lnTo>
                  <a:lnTo>
                    <a:pt x="141554" y="10639"/>
                  </a:lnTo>
                  <a:lnTo>
                    <a:pt x="141227" y="10584"/>
                  </a:lnTo>
                  <a:lnTo>
                    <a:pt x="140571" y="10483"/>
                  </a:lnTo>
                  <a:lnTo>
                    <a:pt x="139916" y="10397"/>
                  </a:lnTo>
                  <a:lnTo>
                    <a:pt x="139253" y="10327"/>
                  </a:lnTo>
                  <a:lnTo>
                    <a:pt x="138598" y="10265"/>
                  </a:lnTo>
                  <a:lnTo>
                    <a:pt x="137272" y="10148"/>
                  </a:lnTo>
                  <a:lnTo>
                    <a:pt x="137085" y="10132"/>
                  </a:lnTo>
                  <a:lnTo>
                    <a:pt x="136898" y="10132"/>
                  </a:lnTo>
                  <a:lnTo>
                    <a:pt x="136711" y="10148"/>
                  </a:lnTo>
                  <a:lnTo>
                    <a:pt x="136523" y="10163"/>
                  </a:lnTo>
                  <a:lnTo>
                    <a:pt x="136344" y="10187"/>
                  </a:lnTo>
                  <a:lnTo>
                    <a:pt x="136165" y="10218"/>
                  </a:lnTo>
                  <a:lnTo>
                    <a:pt x="135985" y="10257"/>
                  </a:lnTo>
                  <a:lnTo>
                    <a:pt x="135806" y="10296"/>
                  </a:lnTo>
                  <a:lnTo>
                    <a:pt x="135447" y="10389"/>
                  </a:lnTo>
                  <a:lnTo>
                    <a:pt x="135096" y="10491"/>
                  </a:lnTo>
                  <a:lnTo>
                    <a:pt x="134745" y="10584"/>
                  </a:lnTo>
                  <a:lnTo>
                    <a:pt x="134386" y="10670"/>
                  </a:lnTo>
                  <a:lnTo>
                    <a:pt x="134028" y="10756"/>
                  </a:lnTo>
                  <a:lnTo>
                    <a:pt x="133677" y="10850"/>
                  </a:lnTo>
                  <a:lnTo>
                    <a:pt x="133333" y="10951"/>
                  </a:lnTo>
                  <a:lnTo>
                    <a:pt x="132998" y="11060"/>
                  </a:lnTo>
                  <a:lnTo>
                    <a:pt x="132670" y="11177"/>
                  </a:lnTo>
                  <a:lnTo>
                    <a:pt x="132351" y="11310"/>
                  </a:lnTo>
                  <a:lnTo>
                    <a:pt x="132031" y="11450"/>
                  </a:lnTo>
                  <a:lnTo>
                    <a:pt x="131727" y="11598"/>
                  </a:lnTo>
                  <a:lnTo>
                    <a:pt x="131423" y="11754"/>
                  </a:lnTo>
                  <a:lnTo>
                    <a:pt x="131126" y="11910"/>
                  </a:lnTo>
                  <a:lnTo>
                    <a:pt x="130838" y="12082"/>
                  </a:lnTo>
                  <a:lnTo>
                    <a:pt x="130549" y="12261"/>
                  </a:lnTo>
                  <a:lnTo>
                    <a:pt x="130276" y="12448"/>
                  </a:lnTo>
                  <a:lnTo>
                    <a:pt x="130003" y="12643"/>
                  </a:lnTo>
                  <a:lnTo>
                    <a:pt x="129738" y="12846"/>
                  </a:lnTo>
                  <a:lnTo>
                    <a:pt x="129473" y="13057"/>
                  </a:lnTo>
                  <a:lnTo>
                    <a:pt x="129215" y="13275"/>
                  </a:lnTo>
                  <a:lnTo>
                    <a:pt x="128966" y="13494"/>
                  </a:lnTo>
                  <a:lnTo>
                    <a:pt x="128716" y="13720"/>
                  </a:lnTo>
                  <a:lnTo>
                    <a:pt x="128474" y="13954"/>
                  </a:lnTo>
                  <a:lnTo>
                    <a:pt x="128240" y="14196"/>
                  </a:lnTo>
                  <a:lnTo>
                    <a:pt x="128006" y="14445"/>
                  </a:lnTo>
                  <a:lnTo>
                    <a:pt x="127780" y="14695"/>
                  </a:lnTo>
                  <a:lnTo>
                    <a:pt x="127554" y="14952"/>
                  </a:lnTo>
                  <a:lnTo>
                    <a:pt x="127336" y="15217"/>
                  </a:lnTo>
                  <a:lnTo>
                    <a:pt x="127117" y="15482"/>
                  </a:lnTo>
                  <a:lnTo>
                    <a:pt x="126907" y="15755"/>
                  </a:lnTo>
                  <a:lnTo>
                    <a:pt x="126696" y="16036"/>
                  </a:lnTo>
                  <a:lnTo>
                    <a:pt x="126493" y="16317"/>
                  </a:lnTo>
                  <a:lnTo>
                    <a:pt x="126290" y="16606"/>
                  </a:lnTo>
                  <a:lnTo>
                    <a:pt x="126095" y="16894"/>
                  </a:lnTo>
                  <a:lnTo>
                    <a:pt x="125900" y="17191"/>
                  </a:lnTo>
                  <a:lnTo>
                    <a:pt x="125682" y="17534"/>
                  </a:lnTo>
                  <a:lnTo>
                    <a:pt x="125471" y="17877"/>
                  </a:lnTo>
                  <a:lnTo>
                    <a:pt x="125276" y="18236"/>
                  </a:lnTo>
                  <a:lnTo>
                    <a:pt x="125183" y="18415"/>
                  </a:lnTo>
                  <a:lnTo>
                    <a:pt x="125097" y="18595"/>
                  </a:lnTo>
                  <a:lnTo>
                    <a:pt x="125011" y="18774"/>
                  </a:lnTo>
                  <a:lnTo>
                    <a:pt x="124933" y="18961"/>
                  </a:lnTo>
                  <a:lnTo>
                    <a:pt x="124863" y="19148"/>
                  </a:lnTo>
                  <a:lnTo>
                    <a:pt x="124801" y="19343"/>
                  </a:lnTo>
                  <a:lnTo>
                    <a:pt x="124746" y="19538"/>
                  </a:lnTo>
                  <a:lnTo>
                    <a:pt x="124692" y="19733"/>
                  </a:lnTo>
                  <a:lnTo>
                    <a:pt x="124645" y="19936"/>
                  </a:lnTo>
                  <a:lnTo>
                    <a:pt x="124614" y="20139"/>
                  </a:lnTo>
                  <a:lnTo>
                    <a:pt x="124598" y="20209"/>
                  </a:lnTo>
                  <a:lnTo>
                    <a:pt x="124575" y="20279"/>
                  </a:lnTo>
                  <a:lnTo>
                    <a:pt x="124528" y="20427"/>
                  </a:lnTo>
                  <a:lnTo>
                    <a:pt x="124426" y="20747"/>
                  </a:lnTo>
                  <a:lnTo>
                    <a:pt x="124325" y="21067"/>
                  </a:lnTo>
                  <a:lnTo>
                    <a:pt x="124146" y="21707"/>
                  </a:lnTo>
                  <a:lnTo>
                    <a:pt x="123982" y="22346"/>
                  </a:lnTo>
                  <a:lnTo>
                    <a:pt x="123834" y="22993"/>
                  </a:lnTo>
                  <a:lnTo>
                    <a:pt x="123701" y="23641"/>
                  </a:lnTo>
                  <a:lnTo>
                    <a:pt x="123584" y="24296"/>
                  </a:lnTo>
                  <a:lnTo>
                    <a:pt x="123475" y="24943"/>
                  </a:lnTo>
                  <a:lnTo>
                    <a:pt x="123389" y="25598"/>
                  </a:lnTo>
                  <a:lnTo>
                    <a:pt x="123311" y="26254"/>
                  </a:lnTo>
                  <a:lnTo>
                    <a:pt x="123241" y="26917"/>
                  </a:lnTo>
                  <a:lnTo>
                    <a:pt x="123178" y="27572"/>
                  </a:lnTo>
                  <a:lnTo>
                    <a:pt x="123132" y="28235"/>
                  </a:lnTo>
                  <a:lnTo>
                    <a:pt x="123093" y="28898"/>
                  </a:lnTo>
                  <a:lnTo>
                    <a:pt x="123054" y="29561"/>
                  </a:lnTo>
                  <a:lnTo>
                    <a:pt x="123022" y="30224"/>
                  </a:lnTo>
                  <a:lnTo>
                    <a:pt x="122999" y="30887"/>
                  </a:lnTo>
                  <a:lnTo>
                    <a:pt x="122999" y="31183"/>
                  </a:lnTo>
                  <a:lnTo>
                    <a:pt x="123007" y="31487"/>
                  </a:lnTo>
                  <a:lnTo>
                    <a:pt x="123015" y="31791"/>
                  </a:lnTo>
                  <a:lnTo>
                    <a:pt x="123015" y="32095"/>
                  </a:lnTo>
                  <a:lnTo>
                    <a:pt x="123015" y="32244"/>
                  </a:lnTo>
                  <a:lnTo>
                    <a:pt x="123007" y="32392"/>
                  </a:lnTo>
                  <a:lnTo>
                    <a:pt x="122991" y="32548"/>
                  </a:lnTo>
                  <a:lnTo>
                    <a:pt x="122976" y="32696"/>
                  </a:lnTo>
                  <a:lnTo>
                    <a:pt x="122944" y="32844"/>
                  </a:lnTo>
                  <a:lnTo>
                    <a:pt x="122913" y="32992"/>
                  </a:lnTo>
                  <a:lnTo>
                    <a:pt x="122866" y="33141"/>
                  </a:lnTo>
                  <a:lnTo>
                    <a:pt x="122812" y="33289"/>
                  </a:lnTo>
                  <a:lnTo>
                    <a:pt x="122804" y="33336"/>
                  </a:lnTo>
                  <a:lnTo>
                    <a:pt x="122804" y="33390"/>
                  </a:lnTo>
                  <a:lnTo>
                    <a:pt x="122812" y="33453"/>
                  </a:lnTo>
                  <a:lnTo>
                    <a:pt x="122827" y="33507"/>
                  </a:lnTo>
                  <a:lnTo>
                    <a:pt x="122937" y="33811"/>
                  </a:lnTo>
                  <a:lnTo>
                    <a:pt x="123022" y="34123"/>
                  </a:lnTo>
                  <a:lnTo>
                    <a:pt x="123100" y="34435"/>
                  </a:lnTo>
                  <a:lnTo>
                    <a:pt x="123155" y="34755"/>
                  </a:lnTo>
                  <a:lnTo>
                    <a:pt x="123210" y="35067"/>
                  </a:lnTo>
                  <a:lnTo>
                    <a:pt x="123249" y="35387"/>
                  </a:lnTo>
                  <a:lnTo>
                    <a:pt x="123280" y="35699"/>
                  </a:lnTo>
                  <a:lnTo>
                    <a:pt x="123311" y="36019"/>
                  </a:lnTo>
                  <a:lnTo>
                    <a:pt x="123350" y="36650"/>
                  </a:lnTo>
                  <a:lnTo>
                    <a:pt x="123397" y="37290"/>
                  </a:lnTo>
                  <a:lnTo>
                    <a:pt x="123428" y="37602"/>
                  </a:lnTo>
                  <a:lnTo>
                    <a:pt x="123459" y="37914"/>
                  </a:lnTo>
                  <a:lnTo>
                    <a:pt x="123506" y="38226"/>
                  </a:lnTo>
                  <a:lnTo>
                    <a:pt x="123553" y="38530"/>
                  </a:lnTo>
                  <a:lnTo>
                    <a:pt x="123013" y="38995"/>
                  </a:lnTo>
                  <a:lnTo>
                    <a:pt x="122796" y="38398"/>
                  </a:lnTo>
                  <a:lnTo>
                    <a:pt x="122586" y="37805"/>
                  </a:lnTo>
                  <a:lnTo>
                    <a:pt x="122375" y="37212"/>
                  </a:lnTo>
                  <a:lnTo>
                    <a:pt x="122281" y="36916"/>
                  </a:lnTo>
                  <a:lnTo>
                    <a:pt x="122196" y="36611"/>
                  </a:lnTo>
                  <a:lnTo>
                    <a:pt x="122110" y="36307"/>
                  </a:lnTo>
                  <a:lnTo>
                    <a:pt x="122040" y="36003"/>
                  </a:lnTo>
                  <a:lnTo>
                    <a:pt x="121969" y="35691"/>
                  </a:lnTo>
                  <a:lnTo>
                    <a:pt x="121923" y="35387"/>
                  </a:lnTo>
                  <a:lnTo>
                    <a:pt x="121876" y="35067"/>
                  </a:lnTo>
                  <a:lnTo>
                    <a:pt x="121852" y="34755"/>
                  </a:lnTo>
                  <a:lnTo>
                    <a:pt x="121837" y="34435"/>
                  </a:lnTo>
                  <a:lnTo>
                    <a:pt x="121837" y="34108"/>
                  </a:lnTo>
                  <a:lnTo>
                    <a:pt x="121860" y="33281"/>
                  </a:lnTo>
                  <a:lnTo>
                    <a:pt x="121868" y="32454"/>
                  </a:lnTo>
                  <a:lnTo>
                    <a:pt x="121884" y="30809"/>
                  </a:lnTo>
                  <a:lnTo>
                    <a:pt x="121891" y="29982"/>
                  </a:lnTo>
                  <a:lnTo>
                    <a:pt x="121907" y="29155"/>
                  </a:lnTo>
                  <a:lnTo>
                    <a:pt x="121930" y="28328"/>
                  </a:lnTo>
                  <a:lnTo>
                    <a:pt x="121969" y="27509"/>
                  </a:lnTo>
                  <a:lnTo>
                    <a:pt x="122001" y="26948"/>
                  </a:lnTo>
                  <a:lnTo>
                    <a:pt x="122047" y="26386"/>
                  </a:lnTo>
                  <a:lnTo>
                    <a:pt x="122102" y="25832"/>
                  </a:lnTo>
                  <a:lnTo>
                    <a:pt x="122164" y="25271"/>
                  </a:lnTo>
                  <a:lnTo>
                    <a:pt x="122235" y="24717"/>
                  </a:lnTo>
                  <a:lnTo>
                    <a:pt x="122320" y="24171"/>
                  </a:lnTo>
                  <a:lnTo>
                    <a:pt x="122414" y="23617"/>
                  </a:lnTo>
                  <a:lnTo>
                    <a:pt x="122515" y="23071"/>
                  </a:lnTo>
                  <a:lnTo>
                    <a:pt x="122632" y="22525"/>
                  </a:lnTo>
                  <a:lnTo>
                    <a:pt x="122757" y="21980"/>
                  </a:lnTo>
                  <a:lnTo>
                    <a:pt x="122898" y="21441"/>
                  </a:lnTo>
                  <a:lnTo>
                    <a:pt x="123046" y="20903"/>
                  </a:lnTo>
                  <a:lnTo>
                    <a:pt x="123202" y="20365"/>
                  </a:lnTo>
                  <a:lnTo>
                    <a:pt x="123373" y="19835"/>
                  </a:lnTo>
                  <a:lnTo>
                    <a:pt x="123561" y="19304"/>
                  </a:lnTo>
                  <a:lnTo>
                    <a:pt x="123756" y="18774"/>
                  </a:lnTo>
                  <a:lnTo>
                    <a:pt x="123865" y="18485"/>
                  </a:lnTo>
                  <a:lnTo>
                    <a:pt x="123982" y="18205"/>
                  </a:lnTo>
                  <a:lnTo>
                    <a:pt x="124107" y="17924"/>
                  </a:lnTo>
                  <a:lnTo>
                    <a:pt x="124239" y="17651"/>
                  </a:lnTo>
                  <a:lnTo>
                    <a:pt x="124372" y="17386"/>
                  </a:lnTo>
                  <a:lnTo>
                    <a:pt x="124504" y="17113"/>
                  </a:lnTo>
                  <a:lnTo>
                    <a:pt x="124653" y="16855"/>
                  </a:lnTo>
                  <a:lnTo>
                    <a:pt x="124801" y="16598"/>
                  </a:lnTo>
                  <a:lnTo>
                    <a:pt x="124949" y="16340"/>
                  </a:lnTo>
                  <a:lnTo>
                    <a:pt x="125113" y="16091"/>
                  </a:lnTo>
                  <a:lnTo>
                    <a:pt x="125269" y="15841"/>
                  </a:lnTo>
                  <a:lnTo>
                    <a:pt x="125440" y="15592"/>
                  </a:lnTo>
                  <a:lnTo>
                    <a:pt x="125612" y="15358"/>
                  </a:lnTo>
                  <a:lnTo>
                    <a:pt x="125783" y="15116"/>
                  </a:lnTo>
                  <a:lnTo>
                    <a:pt x="125963" y="14882"/>
                  </a:lnTo>
                  <a:lnTo>
                    <a:pt x="126150" y="14648"/>
                  </a:lnTo>
                  <a:lnTo>
                    <a:pt x="126337" y="14422"/>
                  </a:lnTo>
                  <a:lnTo>
                    <a:pt x="126532" y="14203"/>
                  </a:lnTo>
                  <a:lnTo>
                    <a:pt x="126727" y="13977"/>
                  </a:lnTo>
                  <a:lnTo>
                    <a:pt x="126922" y="13759"/>
                  </a:lnTo>
                  <a:lnTo>
                    <a:pt x="127133" y="13548"/>
                  </a:lnTo>
                  <a:lnTo>
                    <a:pt x="127336" y="13338"/>
                  </a:lnTo>
                  <a:lnTo>
                    <a:pt x="127554" y="13127"/>
                  </a:lnTo>
                  <a:lnTo>
                    <a:pt x="127765" y="12924"/>
                  </a:lnTo>
                  <a:lnTo>
                    <a:pt x="128209" y="12519"/>
                  </a:lnTo>
                  <a:lnTo>
                    <a:pt x="128661" y="12129"/>
                  </a:lnTo>
                  <a:lnTo>
                    <a:pt x="129129" y="11747"/>
                  </a:lnTo>
                  <a:lnTo>
                    <a:pt x="129613" y="11380"/>
                  </a:lnTo>
                  <a:lnTo>
                    <a:pt x="129909" y="11162"/>
                  </a:lnTo>
                  <a:lnTo>
                    <a:pt x="130221" y="10967"/>
                  </a:lnTo>
                  <a:lnTo>
                    <a:pt x="130533" y="10787"/>
                  </a:lnTo>
                  <a:lnTo>
                    <a:pt x="130853" y="10616"/>
                  </a:lnTo>
                  <a:lnTo>
                    <a:pt x="131173" y="10467"/>
                  </a:lnTo>
                  <a:lnTo>
                    <a:pt x="131508" y="10327"/>
                  </a:lnTo>
                  <a:lnTo>
                    <a:pt x="131844" y="10202"/>
                  </a:lnTo>
                  <a:lnTo>
                    <a:pt x="132179" y="10085"/>
                  </a:lnTo>
                  <a:lnTo>
                    <a:pt x="132522" y="9984"/>
                  </a:lnTo>
                  <a:lnTo>
                    <a:pt x="132865" y="9890"/>
                  </a:lnTo>
                  <a:lnTo>
                    <a:pt x="133216" y="9812"/>
                  </a:lnTo>
                  <a:lnTo>
                    <a:pt x="133567" y="9742"/>
                  </a:lnTo>
                  <a:lnTo>
                    <a:pt x="133926" y="9680"/>
                  </a:lnTo>
                  <a:lnTo>
                    <a:pt x="134285" y="9625"/>
                  </a:lnTo>
                  <a:lnTo>
                    <a:pt x="134644" y="9586"/>
                  </a:lnTo>
                  <a:lnTo>
                    <a:pt x="135010" y="9547"/>
                  </a:lnTo>
                  <a:lnTo>
                    <a:pt x="135463" y="9508"/>
                  </a:lnTo>
                  <a:lnTo>
                    <a:pt x="135915" y="9477"/>
                  </a:lnTo>
                  <a:lnTo>
                    <a:pt x="136367" y="9453"/>
                  </a:lnTo>
                  <a:lnTo>
                    <a:pt x="136812" y="9438"/>
                  </a:lnTo>
                  <a:close/>
                  <a:moveTo>
                    <a:pt x="92963" y="41346"/>
                  </a:moveTo>
                  <a:lnTo>
                    <a:pt x="105201" y="42032"/>
                  </a:lnTo>
                  <a:lnTo>
                    <a:pt x="105201" y="42157"/>
                  </a:lnTo>
                  <a:lnTo>
                    <a:pt x="103812" y="42313"/>
                  </a:lnTo>
                  <a:lnTo>
                    <a:pt x="102424" y="42469"/>
                  </a:lnTo>
                  <a:lnTo>
                    <a:pt x="93774" y="43522"/>
                  </a:lnTo>
                  <a:lnTo>
                    <a:pt x="93571" y="43545"/>
                  </a:lnTo>
                  <a:lnTo>
                    <a:pt x="93408" y="43545"/>
                  </a:lnTo>
                  <a:lnTo>
                    <a:pt x="93337" y="43537"/>
                  </a:lnTo>
                  <a:lnTo>
                    <a:pt x="93275" y="43522"/>
                  </a:lnTo>
                  <a:lnTo>
                    <a:pt x="93213" y="43498"/>
                  </a:lnTo>
                  <a:lnTo>
                    <a:pt x="93166" y="43467"/>
                  </a:lnTo>
                  <a:lnTo>
                    <a:pt x="93127" y="43436"/>
                  </a:lnTo>
                  <a:lnTo>
                    <a:pt x="93088" y="43389"/>
                  </a:lnTo>
                  <a:lnTo>
                    <a:pt x="93057" y="43342"/>
                  </a:lnTo>
                  <a:lnTo>
                    <a:pt x="93033" y="43280"/>
                  </a:lnTo>
                  <a:lnTo>
                    <a:pt x="93010" y="43210"/>
                  </a:lnTo>
                  <a:lnTo>
                    <a:pt x="92994" y="43124"/>
                  </a:lnTo>
                  <a:lnTo>
                    <a:pt x="92979" y="43038"/>
                  </a:lnTo>
                  <a:lnTo>
                    <a:pt x="92971" y="42937"/>
                  </a:lnTo>
                  <a:lnTo>
                    <a:pt x="92955" y="42742"/>
                  </a:lnTo>
                  <a:lnTo>
                    <a:pt x="92955" y="42539"/>
                  </a:lnTo>
                  <a:lnTo>
                    <a:pt x="92947" y="42149"/>
                  </a:lnTo>
                  <a:lnTo>
                    <a:pt x="92955" y="41751"/>
                  </a:lnTo>
                  <a:lnTo>
                    <a:pt x="92963" y="41346"/>
                  </a:lnTo>
                  <a:close/>
                  <a:moveTo>
                    <a:pt x="162043" y="32751"/>
                  </a:moveTo>
                  <a:lnTo>
                    <a:pt x="162036" y="32930"/>
                  </a:lnTo>
                  <a:lnTo>
                    <a:pt x="162004" y="33109"/>
                  </a:lnTo>
                  <a:lnTo>
                    <a:pt x="161973" y="33273"/>
                  </a:lnTo>
                  <a:lnTo>
                    <a:pt x="161934" y="33437"/>
                  </a:lnTo>
                  <a:lnTo>
                    <a:pt x="161880" y="33601"/>
                  </a:lnTo>
                  <a:lnTo>
                    <a:pt x="161825" y="33749"/>
                  </a:lnTo>
                  <a:lnTo>
                    <a:pt x="161708" y="34053"/>
                  </a:lnTo>
                  <a:lnTo>
                    <a:pt x="161591" y="34342"/>
                  </a:lnTo>
                  <a:lnTo>
                    <a:pt x="161474" y="34630"/>
                  </a:lnTo>
                  <a:lnTo>
                    <a:pt x="161419" y="34779"/>
                  </a:lnTo>
                  <a:lnTo>
                    <a:pt x="161365" y="34919"/>
                  </a:lnTo>
                  <a:lnTo>
                    <a:pt x="161326" y="35067"/>
                  </a:lnTo>
                  <a:lnTo>
                    <a:pt x="161287" y="35223"/>
                  </a:lnTo>
                  <a:lnTo>
                    <a:pt x="161997" y="34178"/>
                  </a:lnTo>
                  <a:lnTo>
                    <a:pt x="162020" y="34287"/>
                  </a:lnTo>
                  <a:lnTo>
                    <a:pt x="162036" y="34396"/>
                  </a:lnTo>
                  <a:lnTo>
                    <a:pt x="162043" y="34506"/>
                  </a:lnTo>
                  <a:lnTo>
                    <a:pt x="162051" y="34607"/>
                  </a:lnTo>
                  <a:lnTo>
                    <a:pt x="162051" y="34708"/>
                  </a:lnTo>
                  <a:lnTo>
                    <a:pt x="162043" y="34810"/>
                  </a:lnTo>
                  <a:lnTo>
                    <a:pt x="162036" y="34903"/>
                  </a:lnTo>
                  <a:lnTo>
                    <a:pt x="162020" y="34997"/>
                  </a:lnTo>
                  <a:lnTo>
                    <a:pt x="161981" y="35176"/>
                  </a:lnTo>
                  <a:lnTo>
                    <a:pt x="161919" y="35356"/>
                  </a:lnTo>
                  <a:lnTo>
                    <a:pt x="161848" y="35519"/>
                  </a:lnTo>
                  <a:lnTo>
                    <a:pt x="161763" y="35691"/>
                  </a:lnTo>
                  <a:lnTo>
                    <a:pt x="161583" y="36019"/>
                  </a:lnTo>
                  <a:lnTo>
                    <a:pt x="161404" y="36354"/>
                  </a:lnTo>
                  <a:lnTo>
                    <a:pt x="161326" y="36526"/>
                  </a:lnTo>
                  <a:lnTo>
                    <a:pt x="161248" y="36697"/>
                  </a:lnTo>
                  <a:lnTo>
                    <a:pt x="161178" y="36884"/>
                  </a:lnTo>
                  <a:lnTo>
                    <a:pt x="161123" y="37072"/>
                  </a:lnTo>
                  <a:lnTo>
                    <a:pt x="161926" y="36011"/>
                  </a:lnTo>
                  <a:lnTo>
                    <a:pt x="161926" y="36221"/>
                  </a:lnTo>
                  <a:lnTo>
                    <a:pt x="161919" y="36409"/>
                  </a:lnTo>
                  <a:lnTo>
                    <a:pt x="161895" y="36588"/>
                  </a:lnTo>
                  <a:lnTo>
                    <a:pt x="161872" y="36752"/>
                  </a:lnTo>
                  <a:lnTo>
                    <a:pt x="161825" y="36908"/>
                  </a:lnTo>
                  <a:lnTo>
                    <a:pt x="161770" y="37056"/>
                  </a:lnTo>
                  <a:lnTo>
                    <a:pt x="161700" y="37189"/>
                  </a:lnTo>
                  <a:lnTo>
                    <a:pt x="161653" y="37259"/>
                  </a:lnTo>
                  <a:lnTo>
                    <a:pt x="161612" y="37314"/>
                  </a:lnTo>
                  <a:lnTo>
                    <a:pt x="161646" y="37329"/>
                  </a:lnTo>
                  <a:lnTo>
                    <a:pt x="161700" y="37352"/>
                  </a:lnTo>
                  <a:lnTo>
                    <a:pt x="161739" y="37384"/>
                  </a:lnTo>
                  <a:lnTo>
                    <a:pt x="161770" y="37415"/>
                  </a:lnTo>
                  <a:lnTo>
                    <a:pt x="161794" y="37446"/>
                  </a:lnTo>
                  <a:lnTo>
                    <a:pt x="161809" y="37485"/>
                  </a:lnTo>
                  <a:lnTo>
                    <a:pt x="161817" y="37516"/>
                  </a:lnTo>
                  <a:lnTo>
                    <a:pt x="161825" y="37555"/>
                  </a:lnTo>
                  <a:lnTo>
                    <a:pt x="161817" y="37633"/>
                  </a:lnTo>
                  <a:lnTo>
                    <a:pt x="161794" y="37711"/>
                  </a:lnTo>
                  <a:lnTo>
                    <a:pt x="161770" y="37789"/>
                  </a:lnTo>
                  <a:lnTo>
                    <a:pt x="161731" y="37859"/>
                  </a:lnTo>
                  <a:lnTo>
                    <a:pt x="161505" y="38273"/>
                  </a:lnTo>
                  <a:lnTo>
                    <a:pt x="161271" y="38686"/>
                  </a:lnTo>
                  <a:lnTo>
                    <a:pt x="160796" y="39497"/>
                  </a:lnTo>
                  <a:lnTo>
                    <a:pt x="160702" y="39653"/>
                  </a:lnTo>
                  <a:lnTo>
                    <a:pt x="160608" y="39809"/>
                  </a:lnTo>
                  <a:lnTo>
                    <a:pt x="160569" y="39895"/>
                  </a:lnTo>
                  <a:lnTo>
                    <a:pt x="160538" y="39981"/>
                  </a:lnTo>
                  <a:lnTo>
                    <a:pt x="160515" y="40074"/>
                  </a:lnTo>
                  <a:lnTo>
                    <a:pt x="160507" y="40176"/>
                  </a:lnTo>
                  <a:lnTo>
                    <a:pt x="161653" y="38686"/>
                  </a:lnTo>
                  <a:lnTo>
                    <a:pt x="161646" y="38865"/>
                  </a:lnTo>
                  <a:lnTo>
                    <a:pt x="161638" y="39014"/>
                  </a:lnTo>
                  <a:lnTo>
                    <a:pt x="161622" y="39146"/>
                  </a:lnTo>
                  <a:lnTo>
                    <a:pt x="161583" y="39279"/>
                  </a:lnTo>
                  <a:lnTo>
                    <a:pt x="161521" y="39427"/>
                  </a:lnTo>
                  <a:lnTo>
                    <a:pt x="161427" y="39622"/>
                  </a:lnTo>
                  <a:lnTo>
                    <a:pt x="161123" y="40176"/>
                  </a:lnTo>
                  <a:lnTo>
                    <a:pt x="161591" y="40129"/>
                  </a:lnTo>
                  <a:lnTo>
                    <a:pt x="161482" y="40418"/>
                  </a:lnTo>
                  <a:lnTo>
                    <a:pt x="161357" y="40691"/>
                  </a:lnTo>
                  <a:lnTo>
                    <a:pt x="161224" y="40956"/>
                  </a:lnTo>
                  <a:lnTo>
                    <a:pt x="161076" y="41205"/>
                  </a:lnTo>
                  <a:lnTo>
                    <a:pt x="160928" y="41447"/>
                  </a:lnTo>
                  <a:lnTo>
                    <a:pt x="160757" y="41689"/>
                  </a:lnTo>
                  <a:lnTo>
                    <a:pt x="160585" y="41915"/>
                  </a:lnTo>
                  <a:lnTo>
                    <a:pt x="160398" y="42141"/>
                  </a:lnTo>
                  <a:lnTo>
                    <a:pt x="160203" y="42360"/>
                  </a:lnTo>
                  <a:lnTo>
                    <a:pt x="160008" y="42570"/>
                  </a:lnTo>
                  <a:lnTo>
                    <a:pt x="159797" y="42781"/>
                  </a:lnTo>
                  <a:lnTo>
                    <a:pt x="159579" y="42991"/>
                  </a:lnTo>
                  <a:lnTo>
                    <a:pt x="159360" y="43194"/>
                  </a:lnTo>
                  <a:lnTo>
                    <a:pt x="159126" y="43405"/>
                  </a:lnTo>
                  <a:lnTo>
                    <a:pt x="158658" y="43818"/>
                  </a:lnTo>
                  <a:lnTo>
                    <a:pt x="158713" y="43327"/>
                  </a:lnTo>
                  <a:lnTo>
                    <a:pt x="158729" y="43140"/>
                  </a:lnTo>
                  <a:lnTo>
                    <a:pt x="158760" y="42976"/>
                  </a:lnTo>
                  <a:lnTo>
                    <a:pt x="159009" y="41790"/>
                  </a:lnTo>
                  <a:lnTo>
                    <a:pt x="159267" y="40605"/>
                  </a:lnTo>
                  <a:lnTo>
                    <a:pt x="159509" y="39419"/>
                  </a:lnTo>
                  <a:lnTo>
                    <a:pt x="159633" y="38826"/>
                  </a:lnTo>
                  <a:lnTo>
                    <a:pt x="159743" y="38234"/>
                  </a:lnTo>
                  <a:lnTo>
                    <a:pt x="159805" y="37945"/>
                  </a:lnTo>
                  <a:lnTo>
                    <a:pt x="159875" y="37664"/>
                  </a:lnTo>
                  <a:lnTo>
                    <a:pt x="159945" y="37384"/>
                  </a:lnTo>
                  <a:lnTo>
                    <a:pt x="160031" y="37103"/>
                  </a:lnTo>
                  <a:lnTo>
                    <a:pt x="160125" y="36830"/>
                  </a:lnTo>
                  <a:lnTo>
                    <a:pt x="160218" y="36565"/>
                  </a:lnTo>
                  <a:lnTo>
                    <a:pt x="160320" y="36292"/>
                  </a:lnTo>
                  <a:lnTo>
                    <a:pt x="160429" y="36026"/>
                  </a:lnTo>
                  <a:lnTo>
                    <a:pt x="160655" y="35496"/>
                  </a:lnTo>
                  <a:lnTo>
                    <a:pt x="160897" y="34974"/>
                  </a:lnTo>
                  <a:lnTo>
                    <a:pt x="161380" y="33921"/>
                  </a:lnTo>
                  <a:lnTo>
                    <a:pt x="161443" y="33788"/>
                  </a:lnTo>
                  <a:lnTo>
                    <a:pt x="161513" y="33655"/>
                  </a:lnTo>
                  <a:lnTo>
                    <a:pt x="161677" y="33382"/>
                  </a:lnTo>
                  <a:lnTo>
                    <a:pt x="161848" y="33086"/>
                  </a:lnTo>
                  <a:lnTo>
                    <a:pt x="162043" y="32751"/>
                  </a:lnTo>
                  <a:close/>
                  <a:moveTo>
                    <a:pt x="134659" y="35777"/>
                  </a:moveTo>
                  <a:lnTo>
                    <a:pt x="134730" y="36034"/>
                  </a:lnTo>
                  <a:lnTo>
                    <a:pt x="134808" y="36276"/>
                  </a:lnTo>
                  <a:lnTo>
                    <a:pt x="134893" y="36510"/>
                  </a:lnTo>
                  <a:lnTo>
                    <a:pt x="134995" y="36736"/>
                  </a:lnTo>
                  <a:lnTo>
                    <a:pt x="135104" y="36955"/>
                  </a:lnTo>
                  <a:lnTo>
                    <a:pt x="135229" y="37165"/>
                  </a:lnTo>
                  <a:lnTo>
                    <a:pt x="135361" y="37368"/>
                  </a:lnTo>
                  <a:lnTo>
                    <a:pt x="135502" y="37563"/>
                  </a:lnTo>
                  <a:lnTo>
                    <a:pt x="135658" y="37742"/>
                  </a:lnTo>
                  <a:lnTo>
                    <a:pt x="135829" y="37922"/>
                  </a:lnTo>
                  <a:lnTo>
                    <a:pt x="136009" y="38093"/>
                  </a:lnTo>
                  <a:lnTo>
                    <a:pt x="136196" y="38249"/>
                  </a:lnTo>
                  <a:lnTo>
                    <a:pt x="136406" y="38405"/>
                  </a:lnTo>
                  <a:lnTo>
                    <a:pt x="136617" y="38546"/>
                  </a:lnTo>
                  <a:lnTo>
                    <a:pt x="136851" y="38686"/>
                  </a:lnTo>
                  <a:lnTo>
                    <a:pt x="137093" y="38811"/>
                  </a:lnTo>
                  <a:lnTo>
                    <a:pt x="136555" y="39482"/>
                  </a:lnTo>
                  <a:lnTo>
                    <a:pt x="136009" y="40145"/>
                  </a:lnTo>
                  <a:lnTo>
                    <a:pt x="135463" y="40792"/>
                  </a:lnTo>
                  <a:lnTo>
                    <a:pt x="134909" y="41439"/>
                  </a:lnTo>
                  <a:lnTo>
                    <a:pt x="133786" y="42742"/>
                  </a:lnTo>
                  <a:lnTo>
                    <a:pt x="132639" y="44076"/>
                  </a:lnTo>
                  <a:lnTo>
                    <a:pt x="132600" y="43670"/>
                  </a:lnTo>
                  <a:lnTo>
                    <a:pt x="132585" y="43397"/>
                  </a:lnTo>
                  <a:lnTo>
                    <a:pt x="132452" y="41057"/>
                  </a:lnTo>
                  <a:lnTo>
                    <a:pt x="132382" y="39879"/>
                  </a:lnTo>
                  <a:lnTo>
                    <a:pt x="132327" y="38709"/>
                  </a:lnTo>
                  <a:lnTo>
                    <a:pt x="132327" y="38616"/>
                  </a:lnTo>
                  <a:lnTo>
                    <a:pt x="132335" y="38522"/>
                  </a:lnTo>
                  <a:lnTo>
                    <a:pt x="132351" y="38429"/>
                  </a:lnTo>
                  <a:lnTo>
                    <a:pt x="132374" y="38335"/>
                  </a:lnTo>
                  <a:lnTo>
                    <a:pt x="132397" y="38249"/>
                  </a:lnTo>
                  <a:lnTo>
                    <a:pt x="132436" y="38164"/>
                  </a:lnTo>
                  <a:lnTo>
                    <a:pt x="132475" y="38078"/>
                  </a:lnTo>
                  <a:lnTo>
                    <a:pt x="132530" y="38008"/>
                  </a:lnTo>
                  <a:lnTo>
                    <a:pt x="132998" y="37446"/>
                  </a:lnTo>
                  <a:lnTo>
                    <a:pt x="133482" y="36884"/>
                  </a:lnTo>
                  <a:lnTo>
                    <a:pt x="134449" y="35777"/>
                  </a:lnTo>
                  <a:close/>
                  <a:moveTo>
                    <a:pt x="108952" y="43459"/>
                  </a:moveTo>
                  <a:lnTo>
                    <a:pt x="111183" y="43951"/>
                  </a:lnTo>
                  <a:lnTo>
                    <a:pt x="111144" y="44029"/>
                  </a:lnTo>
                  <a:lnTo>
                    <a:pt x="111097" y="44099"/>
                  </a:lnTo>
                  <a:lnTo>
                    <a:pt x="111050" y="44169"/>
                  </a:lnTo>
                  <a:lnTo>
                    <a:pt x="110996" y="44232"/>
                  </a:lnTo>
                  <a:lnTo>
                    <a:pt x="110941" y="44286"/>
                  </a:lnTo>
                  <a:lnTo>
                    <a:pt x="110886" y="44333"/>
                  </a:lnTo>
                  <a:lnTo>
                    <a:pt x="110824" y="44372"/>
                  </a:lnTo>
                  <a:lnTo>
                    <a:pt x="110762" y="44411"/>
                  </a:lnTo>
                  <a:lnTo>
                    <a:pt x="110699" y="44442"/>
                  </a:lnTo>
                  <a:lnTo>
                    <a:pt x="110637" y="44466"/>
                  </a:lnTo>
                  <a:lnTo>
                    <a:pt x="110567" y="44481"/>
                  </a:lnTo>
                  <a:lnTo>
                    <a:pt x="110496" y="44497"/>
                  </a:lnTo>
                  <a:lnTo>
                    <a:pt x="110348" y="44497"/>
                  </a:lnTo>
                  <a:lnTo>
                    <a:pt x="110278" y="44489"/>
                  </a:lnTo>
                  <a:lnTo>
                    <a:pt x="110200" y="44481"/>
                  </a:lnTo>
                  <a:lnTo>
                    <a:pt x="110130" y="44458"/>
                  </a:lnTo>
                  <a:lnTo>
                    <a:pt x="110052" y="44434"/>
                  </a:lnTo>
                  <a:lnTo>
                    <a:pt x="109974" y="44403"/>
                  </a:lnTo>
                  <a:lnTo>
                    <a:pt x="109896" y="44364"/>
                  </a:lnTo>
                  <a:lnTo>
                    <a:pt x="109810" y="44325"/>
                  </a:lnTo>
                  <a:lnTo>
                    <a:pt x="109732" y="44271"/>
                  </a:lnTo>
                  <a:lnTo>
                    <a:pt x="109654" y="44216"/>
                  </a:lnTo>
                  <a:lnTo>
                    <a:pt x="109576" y="44161"/>
                  </a:lnTo>
                  <a:lnTo>
                    <a:pt x="109412" y="44021"/>
                  </a:lnTo>
                  <a:lnTo>
                    <a:pt x="109256" y="43857"/>
                  </a:lnTo>
                  <a:lnTo>
                    <a:pt x="109100" y="43670"/>
                  </a:lnTo>
                  <a:lnTo>
                    <a:pt x="108952" y="43459"/>
                  </a:lnTo>
                  <a:close/>
                  <a:moveTo>
                    <a:pt x="4735" y="36752"/>
                  </a:moveTo>
                  <a:lnTo>
                    <a:pt x="5031" y="37118"/>
                  </a:lnTo>
                  <a:lnTo>
                    <a:pt x="5335" y="37485"/>
                  </a:lnTo>
                  <a:lnTo>
                    <a:pt x="5640" y="37852"/>
                  </a:lnTo>
                  <a:lnTo>
                    <a:pt x="5796" y="38031"/>
                  </a:lnTo>
                  <a:lnTo>
                    <a:pt x="5959" y="38210"/>
                  </a:lnTo>
                  <a:lnTo>
                    <a:pt x="6388" y="38663"/>
                  </a:lnTo>
                  <a:lnTo>
                    <a:pt x="6833" y="39107"/>
                  </a:lnTo>
                  <a:lnTo>
                    <a:pt x="7285" y="39544"/>
                  </a:lnTo>
                  <a:lnTo>
                    <a:pt x="7753" y="39957"/>
                  </a:lnTo>
                  <a:lnTo>
                    <a:pt x="8221" y="40363"/>
                  </a:lnTo>
                  <a:lnTo>
                    <a:pt x="8471" y="40566"/>
                  </a:lnTo>
                  <a:lnTo>
                    <a:pt x="8713" y="40761"/>
                  </a:lnTo>
                  <a:lnTo>
                    <a:pt x="8962" y="40948"/>
                  </a:lnTo>
                  <a:lnTo>
                    <a:pt x="9212" y="41135"/>
                  </a:lnTo>
                  <a:lnTo>
                    <a:pt x="9469" y="41322"/>
                  </a:lnTo>
                  <a:lnTo>
                    <a:pt x="9727" y="41502"/>
                  </a:lnTo>
                  <a:lnTo>
                    <a:pt x="9922" y="41642"/>
                  </a:lnTo>
                  <a:lnTo>
                    <a:pt x="10117" y="41783"/>
                  </a:lnTo>
                  <a:lnTo>
                    <a:pt x="10296" y="41939"/>
                  </a:lnTo>
                  <a:lnTo>
                    <a:pt x="10467" y="42094"/>
                  </a:lnTo>
                  <a:lnTo>
                    <a:pt x="10639" y="42258"/>
                  </a:lnTo>
                  <a:lnTo>
                    <a:pt x="10795" y="42430"/>
                  </a:lnTo>
                  <a:lnTo>
                    <a:pt x="10951" y="42601"/>
                  </a:lnTo>
                  <a:lnTo>
                    <a:pt x="11099" y="42781"/>
                  </a:lnTo>
                  <a:lnTo>
                    <a:pt x="11247" y="42968"/>
                  </a:lnTo>
                  <a:lnTo>
                    <a:pt x="11380" y="43155"/>
                  </a:lnTo>
                  <a:lnTo>
                    <a:pt x="11520" y="43342"/>
                  </a:lnTo>
                  <a:lnTo>
                    <a:pt x="11645" y="43537"/>
                  </a:lnTo>
                  <a:lnTo>
                    <a:pt x="11895" y="43935"/>
                  </a:lnTo>
                  <a:lnTo>
                    <a:pt x="12129" y="44349"/>
                  </a:lnTo>
                  <a:lnTo>
                    <a:pt x="11988" y="44512"/>
                  </a:lnTo>
                  <a:lnTo>
                    <a:pt x="9719" y="43077"/>
                  </a:lnTo>
                  <a:lnTo>
                    <a:pt x="8580" y="42352"/>
                  </a:lnTo>
                  <a:lnTo>
                    <a:pt x="7449" y="41627"/>
                  </a:lnTo>
                  <a:lnTo>
                    <a:pt x="7324" y="41541"/>
                  </a:lnTo>
                  <a:lnTo>
                    <a:pt x="7199" y="41447"/>
                  </a:lnTo>
                  <a:lnTo>
                    <a:pt x="7083" y="41354"/>
                  </a:lnTo>
                  <a:lnTo>
                    <a:pt x="6966" y="41252"/>
                  </a:lnTo>
                  <a:lnTo>
                    <a:pt x="6856" y="41151"/>
                  </a:lnTo>
                  <a:lnTo>
                    <a:pt x="6755" y="41042"/>
                  </a:lnTo>
                  <a:lnTo>
                    <a:pt x="6654" y="40932"/>
                  </a:lnTo>
                  <a:lnTo>
                    <a:pt x="6552" y="40823"/>
                  </a:lnTo>
                  <a:lnTo>
                    <a:pt x="6459" y="40698"/>
                  </a:lnTo>
                  <a:lnTo>
                    <a:pt x="6373" y="40581"/>
                  </a:lnTo>
                  <a:lnTo>
                    <a:pt x="6287" y="40457"/>
                  </a:lnTo>
                  <a:lnTo>
                    <a:pt x="6209" y="40324"/>
                  </a:lnTo>
                  <a:lnTo>
                    <a:pt x="6139" y="40191"/>
                  </a:lnTo>
                  <a:lnTo>
                    <a:pt x="6061" y="40059"/>
                  </a:lnTo>
                  <a:lnTo>
                    <a:pt x="5998" y="39918"/>
                  </a:lnTo>
                  <a:lnTo>
                    <a:pt x="5936" y="39778"/>
                  </a:lnTo>
                  <a:lnTo>
                    <a:pt x="5616" y="39029"/>
                  </a:lnTo>
                  <a:lnTo>
                    <a:pt x="5304" y="38281"/>
                  </a:lnTo>
                  <a:lnTo>
                    <a:pt x="5156" y="37898"/>
                  </a:lnTo>
                  <a:lnTo>
                    <a:pt x="5008" y="37524"/>
                  </a:lnTo>
                  <a:lnTo>
                    <a:pt x="4867" y="37142"/>
                  </a:lnTo>
                  <a:lnTo>
                    <a:pt x="4735" y="36752"/>
                  </a:lnTo>
                  <a:close/>
                  <a:moveTo>
                    <a:pt x="52819" y="42032"/>
                  </a:moveTo>
                  <a:lnTo>
                    <a:pt x="53014" y="42079"/>
                  </a:lnTo>
                  <a:lnTo>
                    <a:pt x="52382" y="44598"/>
                  </a:lnTo>
                  <a:lnTo>
                    <a:pt x="52195" y="44489"/>
                  </a:lnTo>
                  <a:lnTo>
                    <a:pt x="52819" y="42032"/>
                  </a:lnTo>
                  <a:close/>
                  <a:moveTo>
                    <a:pt x="127476" y="40285"/>
                  </a:moveTo>
                  <a:lnTo>
                    <a:pt x="127523" y="40293"/>
                  </a:lnTo>
                  <a:lnTo>
                    <a:pt x="127562" y="40308"/>
                  </a:lnTo>
                  <a:lnTo>
                    <a:pt x="127601" y="40324"/>
                  </a:lnTo>
                  <a:lnTo>
                    <a:pt x="127640" y="40340"/>
                  </a:lnTo>
                  <a:lnTo>
                    <a:pt x="127671" y="40371"/>
                  </a:lnTo>
                  <a:lnTo>
                    <a:pt x="127733" y="40425"/>
                  </a:lnTo>
                  <a:lnTo>
                    <a:pt x="127780" y="40503"/>
                  </a:lnTo>
                  <a:lnTo>
                    <a:pt x="127819" y="40597"/>
                  </a:lnTo>
                  <a:lnTo>
                    <a:pt x="127850" y="40698"/>
                  </a:lnTo>
                  <a:lnTo>
                    <a:pt x="127889" y="40893"/>
                  </a:lnTo>
                  <a:lnTo>
                    <a:pt x="127921" y="41096"/>
                  </a:lnTo>
                  <a:lnTo>
                    <a:pt x="127952" y="41291"/>
                  </a:lnTo>
                  <a:lnTo>
                    <a:pt x="127967" y="41478"/>
                  </a:lnTo>
                  <a:lnTo>
                    <a:pt x="127975" y="41673"/>
                  </a:lnTo>
                  <a:lnTo>
                    <a:pt x="127967" y="41861"/>
                  </a:lnTo>
                  <a:lnTo>
                    <a:pt x="127952" y="42040"/>
                  </a:lnTo>
                  <a:lnTo>
                    <a:pt x="127928" y="42227"/>
                  </a:lnTo>
                  <a:lnTo>
                    <a:pt x="127889" y="42406"/>
                  </a:lnTo>
                  <a:lnTo>
                    <a:pt x="127835" y="42586"/>
                  </a:lnTo>
                  <a:lnTo>
                    <a:pt x="127765" y="42757"/>
                  </a:lnTo>
                  <a:lnTo>
                    <a:pt x="127687" y="42929"/>
                  </a:lnTo>
                  <a:lnTo>
                    <a:pt x="127585" y="43093"/>
                  </a:lnTo>
                  <a:lnTo>
                    <a:pt x="127468" y="43257"/>
                  </a:lnTo>
                  <a:lnTo>
                    <a:pt x="127336" y="43413"/>
                  </a:lnTo>
                  <a:lnTo>
                    <a:pt x="127187" y="43569"/>
                  </a:lnTo>
                  <a:lnTo>
                    <a:pt x="127047" y="43701"/>
                  </a:lnTo>
                  <a:lnTo>
                    <a:pt x="126922" y="43842"/>
                  </a:lnTo>
                  <a:lnTo>
                    <a:pt x="126657" y="44138"/>
                  </a:lnTo>
                  <a:lnTo>
                    <a:pt x="126384" y="44466"/>
                  </a:lnTo>
                  <a:lnTo>
                    <a:pt x="126072" y="44832"/>
                  </a:lnTo>
                  <a:lnTo>
                    <a:pt x="125955" y="44590"/>
                  </a:lnTo>
                  <a:lnTo>
                    <a:pt x="125846" y="44349"/>
                  </a:lnTo>
                  <a:lnTo>
                    <a:pt x="125643" y="43873"/>
                  </a:lnTo>
                  <a:lnTo>
                    <a:pt x="125456" y="43397"/>
                  </a:lnTo>
                  <a:lnTo>
                    <a:pt x="125284" y="42921"/>
                  </a:lnTo>
                  <a:lnTo>
                    <a:pt x="125120" y="42445"/>
                  </a:lnTo>
                  <a:lnTo>
                    <a:pt x="124965" y="41978"/>
                  </a:lnTo>
                  <a:lnTo>
                    <a:pt x="124653" y="41018"/>
                  </a:lnTo>
                  <a:lnTo>
                    <a:pt x="124824" y="40940"/>
                  </a:lnTo>
                  <a:lnTo>
                    <a:pt x="124988" y="40870"/>
                  </a:lnTo>
                  <a:lnTo>
                    <a:pt x="125152" y="40800"/>
                  </a:lnTo>
                  <a:lnTo>
                    <a:pt x="125315" y="40737"/>
                  </a:lnTo>
                  <a:lnTo>
                    <a:pt x="125651" y="40628"/>
                  </a:lnTo>
                  <a:lnTo>
                    <a:pt x="125978" y="40535"/>
                  </a:lnTo>
                  <a:lnTo>
                    <a:pt x="126314" y="40457"/>
                  </a:lnTo>
                  <a:lnTo>
                    <a:pt x="126649" y="40394"/>
                  </a:lnTo>
                  <a:lnTo>
                    <a:pt x="126985" y="40340"/>
                  </a:lnTo>
                  <a:lnTo>
                    <a:pt x="127320" y="40285"/>
                  </a:lnTo>
                  <a:close/>
                  <a:moveTo>
                    <a:pt x="127975" y="43249"/>
                  </a:moveTo>
                  <a:lnTo>
                    <a:pt x="128014" y="43366"/>
                  </a:lnTo>
                  <a:lnTo>
                    <a:pt x="128038" y="43491"/>
                  </a:lnTo>
                  <a:lnTo>
                    <a:pt x="128084" y="43725"/>
                  </a:lnTo>
                  <a:lnTo>
                    <a:pt x="128108" y="43951"/>
                  </a:lnTo>
                  <a:lnTo>
                    <a:pt x="128116" y="44177"/>
                  </a:lnTo>
                  <a:lnTo>
                    <a:pt x="128108" y="44395"/>
                  </a:lnTo>
                  <a:lnTo>
                    <a:pt x="128092" y="44606"/>
                  </a:lnTo>
                  <a:lnTo>
                    <a:pt x="128069" y="44824"/>
                  </a:lnTo>
                  <a:lnTo>
                    <a:pt x="128045" y="45043"/>
                  </a:lnTo>
                  <a:lnTo>
                    <a:pt x="126353" y="45043"/>
                  </a:lnTo>
                  <a:lnTo>
                    <a:pt x="127975" y="43249"/>
                  </a:lnTo>
                  <a:close/>
                  <a:moveTo>
                    <a:pt x="116385" y="43264"/>
                  </a:moveTo>
                  <a:lnTo>
                    <a:pt x="116611" y="43272"/>
                  </a:lnTo>
                  <a:lnTo>
                    <a:pt x="116814" y="43288"/>
                  </a:lnTo>
                  <a:lnTo>
                    <a:pt x="117009" y="43311"/>
                  </a:lnTo>
                  <a:lnTo>
                    <a:pt x="117181" y="43358"/>
                  </a:lnTo>
                  <a:lnTo>
                    <a:pt x="117329" y="43405"/>
                  </a:lnTo>
                  <a:lnTo>
                    <a:pt x="117399" y="43436"/>
                  </a:lnTo>
                  <a:lnTo>
                    <a:pt x="117461" y="43467"/>
                  </a:lnTo>
                  <a:lnTo>
                    <a:pt x="117352" y="43631"/>
                  </a:lnTo>
                  <a:lnTo>
                    <a:pt x="117235" y="43787"/>
                  </a:lnTo>
                  <a:lnTo>
                    <a:pt x="117110" y="43935"/>
                  </a:lnTo>
                  <a:lnTo>
                    <a:pt x="116986" y="44083"/>
                  </a:lnTo>
                  <a:lnTo>
                    <a:pt x="116861" y="44224"/>
                  </a:lnTo>
                  <a:lnTo>
                    <a:pt x="116728" y="44356"/>
                  </a:lnTo>
                  <a:lnTo>
                    <a:pt x="116455" y="44614"/>
                  </a:lnTo>
                  <a:lnTo>
                    <a:pt x="116167" y="44871"/>
                  </a:lnTo>
                  <a:lnTo>
                    <a:pt x="115870" y="45121"/>
                  </a:lnTo>
                  <a:lnTo>
                    <a:pt x="115566" y="45370"/>
                  </a:lnTo>
                  <a:lnTo>
                    <a:pt x="115262" y="45635"/>
                  </a:lnTo>
                  <a:lnTo>
                    <a:pt x="113897" y="43701"/>
                  </a:lnTo>
                  <a:lnTo>
                    <a:pt x="114131" y="43615"/>
                  </a:lnTo>
                  <a:lnTo>
                    <a:pt x="114373" y="43545"/>
                  </a:lnTo>
                  <a:lnTo>
                    <a:pt x="114622" y="43475"/>
                  </a:lnTo>
                  <a:lnTo>
                    <a:pt x="114880" y="43420"/>
                  </a:lnTo>
                  <a:lnTo>
                    <a:pt x="115137" y="43374"/>
                  </a:lnTo>
                  <a:lnTo>
                    <a:pt x="115402" y="43327"/>
                  </a:lnTo>
                  <a:lnTo>
                    <a:pt x="115652" y="43296"/>
                  </a:lnTo>
                  <a:lnTo>
                    <a:pt x="115909" y="43272"/>
                  </a:lnTo>
                  <a:lnTo>
                    <a:pt x="116151" y="43264"/>
                  </a:lnTo>
                  <a:close/>
                  <a:moveTo>
                    <a:pt x="144596" y="34911"/>
                  </a:moveTo>
                  <a:lnTo>
                    <a:pt x="145415" y="35091"/>
                  </a:lnTo>
                  <a:lnTo>
                    <a:pt x="146234" y="35278"/>
                  </a:lnTo>
                  <a:lnTo>
                    <a:pt x="147880" y="35629"/>
                  </a:lnTo>
                  <a:lnTo>
                    <a:pt x="149517" y="35980"/>
                  </a:lnTo>
                  <a:lnTo>
                    <a:pt x="151155" y="36338"/>
                  </a:lnTo>
                  <a:lnTo>
                    <a:pt x="151974" y="36518"/>
                  </a:lnTo>
                  <a:lnTo>
                    <a:pt x="152793" y="36705"/>
                  </a:lnTo>
                  <a:lnTo>
                    <a:pt x="153604" y="36900"/>
                  </a:lnTo>
                  <a:lnTo>
                    <a:pt x="154423" y="37103"/>
                  </a:lnTo>
                  <a:lnTo>
                    <a:pt x="155234" y="37313"/>
                  </a:lnTo>
                  <a:lnTo>
                    <a:pt x="156046" y="37532"/>
                  </a:lnTo>
                  <a:lnTo>
                    <a:pt x="156857" y="37766"/>
                  </a:lnTo>
                  <a:lnTo>
                    <a:pt x="157668" y="38015"/>
                  </a:lnTo>
                  <a:lnTo>
                    <a:pt x="157645" y="38538"/>
                  </a:lnTo>
                  <a:lnTo>
                    <a:pt x="157606" y="39060"/>
                  </a:lnTo>
                  <a:lnTo>
                    <a:pt x="157559" y="39575"/>
                  </a:lnTo>
                  <a:lnTo>
                    <a:pt x="157496" y="40090"/>
                  </a:lnTo>
                  <a:lnTo>
                    <a:pt x="157418" y="40589"/>
                  </a:lnTo>
                  <a:lnTo>
                    <a:pt x="157325" y="41096"/>
                  </a:lnTo>
                  <a:lnTo>
                    <a:pt x="157223" y="41588"/>
                  </a:lnTo>
                  <a:lnTo>
                    <a:pt x="157114" y="42079"/>
                  </a:lnTo>
                  <a:lnTo>
                    <a:pt x="156997" y="42570"/>
                  </a:lnTo>
                  <a:lnTo>
                    <a:pt x="156865" y="43062"/>
                  </a:lnTo>
                  <a:lnTo>
                    <a:pt x="156724" y="43545"/>
                  </a:lnTo>
                  <a:lnTo>
                    <a:pt x="156584" y="44021"/>
                  </a:lnTo>
                  <a:lnTo>
                    <a:pt x="156428" y="44505"/>
                  </a:lnTo>
                  <a:lnTo>
                    <a:pt x="156272" y="44980"/>
                  </a:lnTo>
                  <a:lnTo>
                    <a:pt x="156108" y="45456"/>
                  </a:lnTo>
                  <a:lnTo>
                    <a:pt x="155936" y="45932"/>
                  </a:lnTo>
                  <a:lnTo>
                    <a:pt x="155835" y="45869"/>
                  </a:lnTo>
                  <a:lnTo>
                    <a:pt x="155671" y="45752"/>
                  </a:lnTo>
                  <a:lnTo>
                    <a:pt x="155468" y="45589"/>
                  </a:lnTo>
                  <a:lnTo>
                    <a:pt x="155227" y="45386"/>
                  </a:lnTo>
                  <a:lnTo>
                    <a:pt x="154618" y="44848"/>
                  </a:lnTo>
                  <a:lnTo>
                    <a:pt x="153885" y="44185"/>
                  </a:lnTo>
                  <a:lnTo>
                    <a:pt x="153043" y="43405"/>
                  </a:lnTo>
                  <a:lnTo>
                    <a:pt x="152122" y="42539"/>
                  </a:lnTo>
                  <a:lnTo>
                    <a:pt x="151155" y="41611"/>
                  </a:lnTo>
                  <a:lnTo>
                    <a:pt x="150165" y="40652"/>
                  </a:lnTo>
                  <a:lnTo>
                    <a:pt x="149174" y="39684"/>
                  </a:lnTo>
                  <a:lnTo>
                    <a:pt x="148215" y="38741"/>
                  </a:lnTo>
                  <a:lnTo>
                    <a:pt x="147318" y="37836"/>
                  </a:lnTo>
                  <a:lnTo>
                    <a:pt x="146499" y="37009"/>
                  </a:lnTo>
                  <a:lnTo>
                    <a:pt x="145789" y="36276"/>
                  </a:lnTo>
                  <a:lnTo>
                    <a:pt x="145220" y="35660"/>
                  </a:lnTo>
                  <a:lnTo>
                    <a:pt x="144994" y="35410"/>
                  </a:lnTo>
                  <a:lnTo>
                    <a:pt x="144806" y="35200"/>
                  </a:lnTo>
                  <a:lnTo>
                    <a:pt x="144674" y="35028"/>
                  </a:lnTo>
                  <a:lnTo>
                    <a:pt x="144596" y="34911"/>
                  </a:lnTo>
                  <a:close/>
                  <a:moveTo>
                    <a:pt x="7309" y="42118"/>
                  </a:moveTo>
                  <a:lnTo>
                    <a:pt x="9282" y="43288"/>
                  </a:lnTo>
                  <a:lnTo>
                    <a:pt x="10273" y="43873"/>
                  </a:lnTo>
                  <a:lnTo>
                    <a:pt x="11271" y="44450"/>
                  </a:lnTo>
                  <a:lnTo>
                    <a:pt x="11583" y="44622"/>
                  </a:lnTo>
                  <a:lnTo>
                    <a:pt x="11903" y="44785"/>
                  </a:lnTo>
                  <a:lnTo>
                    <a:pt x="12550" y="45097"/>
                  </a:lnTo>
                  <a:lnTo>
                    <a:pt x="12683" y="45168"/>
                  </a:lnTo>
                  <a:lnTo>
                    <a:pt x="12815" y="45246"/>
                  </a:lnTo>
                  <a:lnTo>
                    <a:pt x="12932" y="45331"/>
                  </a:lnTo>
                  <a:lnTo>
                    <a:pt x="13041" y="45433"/>
                  </a:lnTo>
                  <a:lnTo>
                    <a:pt x="13143" y="45550"/>
                  </a:lnTo>
                  <a:lnTo>
                    <a:pt x="13236" y="45682"/>
                  </a:lnTo>
                  <a:lnTo>
                    <a:pt x="13330" y="45830"/>
                  </a:lnTo>
                  <a:lnTo>
                    <a:pt x="13408" y="45994"/>
                  </a:lnTo>
                  <a:lnTo>
                    <a:pt x="12846" y="45877"/>
                  </a:lnTo>
                  <a:lnTo>
                    <a:pt x="12293" y="45752"/>
                  </a:lnTo>
                  <a:lnTo>
                    <a:pt x="11747" y="45628"/>
                  </a:lnTo>
                  <a:lnTo>
                    <a:pt x="11216" y="45487"/>
                  </a:lnTo>
                  <a:lnTo>
                    <a:pt x="10686" y="45339"/>
                  </a:lnTo>
                  <a:lnTo>
                    <a:pt x="10156" y="45183"/>
                  </a:lnTo>
                  <a:lnTo>
                    <a:pt x="9641" y="45019"/>
                  </a:lnTo>
                  <a:lnTo>
                    <a:pt x="9118" y="44848"/>
                  </a:lnTo>
                  <a:lnTo>
                    <a:pt x="8986" y="44785"/>
                  </a:lnTo>
                  <a:lnTo>
                    <a:pt x="8845" y="44715"/>
                  </a:lnTo>
                  <a:lnTo>
                    <a:pt x="8783" y="44668"/>
                  </a:lnTo>
                  <a:lnTo>
                    <a:pt x="8728" y="44622"/>
                  </a:lnTo>
                  <a:lnTo>
                    <a:pt x="8674" y="44575"/>
                  </a:lnTo>
                  <a:lnTo>
                    <a:pt x="8619" y="44520"/>
                  </a:lnTo>
                  <a:lnTo>
                    <a:pt x="8510" y="44388"/>
                  </a:lnTo>
                  <a:lnTo>
                    <a:pt x="8401" y="44247"/>
                  </a:lnTo>
                  <a:lnTo>
                    <a:pt x="8299" y="44107"/>
                  </a:lnTo>
                  <a:lnTo>
                    <a:pt x="8206" y="43966"/>
                  </a:lnTo>
                  <a:lnTo>
                    <a:pt x="8112" y="43818"/>
                  </a:lnTo>
                  <a:lnTo>
                    <a:pt x="8026" y="43678"/>
                  </a:lnTo>
                  <a:lnTo>
                    <a:pt x="7855" y="43374"/>
                  </a:lnTo>
                  <a:lnTo>
                    <a:pt x="7706" y="43069"/>
                  </a:lnTo>
                  <a:lnTo>
                    <a:pt x="7566" y="42750"/>
                  </a:lnTo>
                  <a:lnTo>
                    <a:pt x="7433" y="42438"/>
                  </a:lnTo>
                  <a:lnTo>
                    <a:pt x="7309" y="42118"/>
                  </a:lnTo>
                  <a:close/>
                  <a:moveTo>
                    <a:pt x="91380" y="44317"/>
                  </a:moveTo>
                  <a:lnTo>
                    <a:pt x="91910" y="45971"/>
                  </a:lnTo>
                  <a:lnTo>
                    <a:pt x="91739" y="46025"/>
                  </a:lnTo>
                  <a:lnTo>
                    <a:pt x="91239" y="44364"/>
                  </a:lnTo>
                  <a:lnTo>
                    <a:pt x="91380" y="44317"/>
                  </a:lnTo>
                  <a:close/>
                  <a:moveTo>
                    <a:pt x="52039" y="45394"/>
                  </a:moveTo>
                  <a:lnTo>
                    <a:pt x="52117" y="45495"/>
                  </a:lnTo>
                  <a:lnTo>
                    <a:pt x="52172" y="45581"/>
                  </a:lnTo>
                  <a:lnTo>
                    <a:pt x="52187" y="45620"/>
                  </a:lnTo>
                  <a:lnTo>
                    <a:pt x="52195" y="45651"/>
                  </a:lnTo>
                  <a:lnTo>
                    <a:pt x="52203" y="45690"/>
                  </a:lnTo>
                  <a:lnTo>
                    <a:pt x="52195" y="45729"/>
                  </a:lnTo>
                  <a:lnTo>
                    <a:pt x="52187" y="45768"/>
                  </a:lnTo>
                  <a:lnTo>
                    <a:pt x="52164" y="45815"/>
                  </a:lnTo>
                  <a:lnTo>
                    <a:pt x="52094" y="45932"/>
                  </a:lnTo>
                  <a:lnTo>
                    <a:pt x="51992" y="46072"/>
                  </a:lnTo>
                  <a:lnTo>
                    <a:pt x="51852" y="46259"/>
                  </a:lnTo>
                  <a:lnTo>
                    <a:pt x="51852" y="46259"/>
                  </a:lnTo>
                  <a:lnTo>
                    <a:pt x="52039" y="45394"/>
                  </a:lnTo>
                  <a:close/>
                  <a:moveTo>
                    <a:pt x="105934" y="42469"/>
                  </a:moveTo>
                  <a:lnTo>
                    <a:pt x="105162" y="42734"/>
                  </a:lnTo>
                  <a:lnTo>
                    <a:pt x="104389" y="42991"/>
                  </a:lnTo>
                  <a:lnTo>
                    <a:pt x="103617" y="43249"/>
                  </a:lnTo>
                  <a:lnTo>
                    <a:pt x="102837" y="43498"/>
                  </a:lnTo>
                  <a:lnTo>
                    <a:pt x="101285" y="43982"/>
                  </a:lnTo>
                  <a:lnTo>
                    <a:pt x="99717" y="44458"/>
                  </a:lnTo>
                  <a:lnTo>
                    <a:pt x="98134" y="44918"/>
                  </a:lnTo>
                  <a:lnTo>
                    <a:pt x="96551" y="45386"/>
                  </a:lnTo>
                  <a:lnTo>
                    <a:pt x="94952" y="45854"/>
                  </a:lnTo>
                  <a:lnTo>
                    <a:pt x="93345" y="46337"/>
                  </a:lnTo>
                  <a:lnTo>
                    <a:pt x="93283" y="46041"/>
                  </a:lnTo>
                  <a:lnTo>
                    <a:pt x="93220" y="45752"/>
                  </a:lnTo>
                  <a:lnTo>
                    <a:pt x="93174" y="45464"/>
                  </a:lnTo>
                  <a:lnTo>
                    <a:pt x="93135" y="45175"/>
                  </a:lnTo>
                  <a:lnTo>
                    <a:pt x="93103" y="44895"/>
                  </a:lnTo>
                  <a:lnTo>
                    <a:pt x="93080" y="44606"/>
                  </a:lnTo>
                  <a:lnTo>
                    <a:pt x="93072" y="44310"/>
                  </a:lnTo>
                  <a:lnTo>
                    <a:pt x="93064" y="44005"/>
                  </a:lnTo>
                  <a:lnTo>
                    <a:pt x="93868" y="43881"/>
                  </a:lnTo>
                  <a:lnTo>
                    <a:pt x="94679" y="43756"/>
                  </a:lnTo>
                  <a:lnTo>
                    <a:pt x="96286" y="43530"/>
                  </a:lnTo>
                  <a:lnTo>
                    <a:pt x="97892" y="43327"/>
                  </a:lnTo>
                  <a:lnTo>
                    <a:pt x="99499" y="43132"/>
                  </a:lnTo>
                  <a:lnTo>
                    <a:pt x="101106" y="42952"/>
                  </a:lnTo>
                  <a:lnTo>
                    <a:pt x="102712" y="42781"/>
                  </a:lnTo>
                  <a:lnTo>
                    <a:pt x="104319" y="42617"/>
                  </a:lnTo>
                  <a:lnTo>
                    <a:pt x="105934" y="42469"/>
                  </a:lnTo>
                  <a:close/>
                  <a:moveTo>
                    <a:pt x="108164" y="43990"/>
                  </a:moveTo>
                  <a:lnTo>
                    <a:pt x="108344" y="44146"/>
                  </a:lnTo>
                  <a:lnTo>
                    <a:pt x="108476" y="44271"/>
                  </a:lnTo>
                  <a:lnTo>
                    <a:pt x="108523" y="44325"/>
                  </a:lnTo>
                  <a:lnTo>
                    <a:pt x="108570" y="44380"/>
                  </a:lnTo>
                  <a:lnTo>
                    <a:pt x="108593" y="44427"/>
                  </a:lnTo>
                  <a:lnTo>
                    <a:pt x="108617" y="44473"/>
                  </a:lnTo>
                  <a:lnTo>
                    <a:pt x="108625" y="44520"/>
                  </a:lnTo>
                  <a:lnTo>
                    <a:pt x="108632" y="44567"/>
                  </a:lnTo>
                  <a:lnTo>
                    <a:pt x="108625" y="44606"/>
                  </a:lnTo>
                  <a:lnTo>
                    <a:pt x="108601" y="44653"/>
                  </a:lnTo>
                  <a:lnTo>
                    <a:pt x="108578" y="44700"/>
                  </a:lnTo>
                  <a:lnTo>
                    <a:pt x="108539" y="44754"/>
                  </a:lnTo>
                  <a:lnTo>
                    <a:pt x="108445" y="44863"/>
                  </a:lnTo>
                  <a:lnTo>
                    <a:pt x="108258" y="45066"/>
                  </a:lnTo>
                  <a:lnTo>
                    <a:pt x="108063" y="45253"/>
                  </a:lnTo>
                  <a:lnTo>
                    <a:pt x="107673" y="45635"/>
                  </a:lnTo>
                  <a:lnTo>
                    <a:pt x="106870" y="46376"/>
                  </a:lnTo>
                  <a:lnTo>
                    <a:pt x="106854" y="46369"/>
                  </a:lnTo>
                  <a:lnTo>
                    <a:pt x="106831" y="46353"/>
                  </a:lnTo>
                  <a:lnTo>
                    <a:pt x="106737" y="46283"/>
                  </a:lnTo>
                  <a:lnTo>
                    <a:pt x="108164" y="43990"/>
                  </a:lnTo>
                  <a:close/>
                  <a:moveTo>
                    <a:pt x="113187" y="43670"/>
                  </a:moveTo>
                  <a:lnTo>
                    <a:pt x="113328" y="43779"/>
                  </a:lnTo>
                  <a:lnTo>
                    <a:pt x="113468" y="43896"/>
                  </a:lnTo>
                  <a:lnTo>
                    <a:pt x="113601" y="44021"/>
                  </a:lnTo>
                  <a:lnTo>
                    <a:pt x="113718" y="44146"/>
                  </a:lnTo>
                  <a:lnTo>
                    <a:pt x="113835" y="44278"/>
                  </a:lnTo>
                  <a:lnTo>
                    <a:pt x="113952" y="44411"/>
                  </a:lnTo>
                  <a:lnTo>
                    <a:pt x="114162" y="44692"/>
                  </a:lnTo>
                  <a:lnTo>
                    <a:pt x="114373" y="44980"/>
                  </a:lnTo>
                  <a:lnTo>
                    <a:pt x="114576" y="45277"/>
                  </a:lnTo>
                  <a:lnTo>
                    <a:pt x="114778" y="45573"/>
                  </a:lnTo>
                  <a:lnTo>
                    <a:pt x="114997" y="45869"/>
                  </a:lnTo>
                  <a:lnTo>
                    <a:pt x="114201" y="46454"/>
                  </a:lnTo>
                  <a:lnTo>
                    <a:pt x="114022" y="46111"/>
                  </a:lnTo>
                  <a:lnTo>
                    <a:pt x="113866" y="45760"/>
                  </a:lnTo>
                  <a:lnTo>
                    <a:pt x="113718" y="45417"/>
                  </a:lnTo>
                  <a:lnTo>
                    <a:pt x="113585" y="45074"/>
                  </a:lnTo>
                  <a:lnTo>
                    <a:pt x="113460" y="44731"/>
                  </a:lnTo>
                  <a:lnTo>
                    <a:pt x="113359" y="44380"/>
                  </a:lnTo>
                  <a:lnTo>
                    <a:pt x="113265" y="44029"/>
                  </a:lnTo>
                  <a:lnTo>
                    <a:pt x="113187" y="43670"/>
                  </a:lnTo>
                  <a:close/>
                  <a:moveTo>
                    <a:pt x="161334" y="41705"/>
                  </a:moveTo>
                  <a:lnTo>
                    <a:pt x="161178" y="42071"/>
                  </a:lnTo>
                  <a:lnTo>
                    <a:pt x="161100" y="42258"/>
                  </a:lnTo>
                  <a:lnTo>
                    <a:pt x="161014" y="42438"/>
                  </a:lnTo>
                  <a:lnTo>
                    <a:pt x="160913" y="42617"/>
                  </a:lnTo>
                  <a:lnTo>
                    <a:pt x="160811" y="42796"/>
                  </a:lnTo>
                  <a:lnTo>
                    <a:pt x="160710" y="42968"/>
                  </a:lnTo>
                  <a:lnTo>
                    <a:pt x="160593" y="43140"/>
                  </a:lnTo>
                  <a:lnTo>
                    <a:pt x="160476" y="43303"/>
                  </a:lnTo>
                  <a:lnTo>
                    <a:pt x="160359" y="43467"/>
                  </a:lnTo>
                  <a:lnTo>
                    <a:pt x="160234" y="43623"/>
                  </a:lnTo>
                  <a:lnTo>
                    <a:pt x="160101" y="43779"/>
                  </a:lnTo>
                  <a:lnTo>
                    <a:pt x="159836" y="44083"/>
                  </a:lnTo>
                  <a:lnTo>
                    <a:pt x="159555" y="44372"/>
                  </a:lnTo>
                  <a:lnTo>
                    <a:pt x="159267" y="44661"/>
                  </a:lnTo>
                  <a:lnTo>
                    <a:pt x="158970" y="44934"/>
                  </a:lnTo>
                  <a:lnTo>
                    <a:pt x="158822" y="45074"/>
                  </a:lnTo>
                  <a:lnTo>
                    <a:pt x="158682" y="45222"/>
                  </a:lnTo>
                  <a:lnTo>
                    <a:pt x="158409" y="45526"/>
                  </a:lnTo>
                  <a:lnTo>
                    <a:pt x="158409" y="45526"/>
                  </a:lnTo>
                  <a:lnTo>
                    <a:pt x="158541" y="45472"/>
                  </a:lnTo>
                  <a:lnTo>
                    <a:pt x="158674" y="45409"/>
                  </a:lnTo>
                  <a:lnTo>
                    <a:pt x="158799" y="45339"/>
                  </a:lnTo>
                  <a:lnTo>
                    <a:pt x="158916" y="45261"/>
                  </a:lnTo>
                  <a:lnTo>
                    <a:pt x="159025" y="45183"/>
                  </a:lnTo>
                  <a:lnTo>
                    <a:pt x="159134" y="45097"/>
                  </a:lnTo>
                  <a:lnTo>
                    <a:pt x="159243" y="45012"/>
                  </a:lnTo>
                  <a:lnTo>
                    <a:pt x="159345" y="44918"/>
                  </a:lnTo>
                  <a:lnTo>
                    <a:pt x="159548" y="44723"/>
                  </a:lnTo>
                  <a:lnTo>
                    <a:pt x="159743" y="44520"/>
                  </a:lnTo>
                  <a:lnTo>
                    <a:pt x="160117" y="44115"/>
                  </a:lnTo>
                  <a:lnTo>
                    <a:pt x="160281" y="43935"/>
                  </a:lnTo>
                  <a:lnTo>
                    <a:pt x="160445" y="43748"/>
                  </a:lnTo>
                  <a:lnTo>
                    <a:pt x="160819" y="43303"/>
                  </a:lnTo>
                  <a:lnTo>
                    <a:pt x="160796" y="43420"/>
                  </a:lnTo>
                  <a:lnTo>
                    <a:pt x="160764" y="43537"/>
                  </a:lnTo>
                  <a:lnTo>
                    <a:pt x="160718" y="43662"/>
                  </a:lnTo>
                  <a:lnTo>
                    <a:pt x="160671" y="43787"/>
                  </a:lnTo>
                  <a:lnTo>
                    <a:pt x="160616" y="43912"/>
                  </a:lnTo>
                  <a:lnTo>
                    <a:pt x="160554" y="44037"/>
                  </a:lnTo>
                  <a:lnTo>
                    <a:pt x="160484" y="44161"/>
                  </a:lnTo>
                  <a:lnTo>
                    <a:pt x="160413" y="44286"/>
                  </a:lnTo>
                  <a:lnTo>
                    <a:pt x="160328" y="44403"/>
                  </a:lnTo>
                  <a:lnTo>
                    <a:pt x="160242" y="44528"/>
                  </a:lnTo>
                  <a:lnTo>
                    <a:pt x="160148" y="44653"/>
                  </a:lnTo>
                  <a:lnTo>
                    <a:pt x="160055" y="44770"/>
                  </a:lnTo>
                  <a:lnTo>
                    <a:pt x="159844" y="45012"/>
                  </a:lnTo>
                  <a:lnTo>
                    <a:pt x="159618" y="45238"/>
                  </a:lnTo>
                  <a:lnTo>
                    <a:pt x="159384" y="45456"/>
                  </a:lnTo>
                  <a:lnTo>
                    <a:pt x="159126" y="45659"/>
                  </a:lnTo>
                  <a:lnTo>
                    <a:pt x="158869" y="45846"/>
                  </a:lnTo>
                  <a:lnTo>
                    <a:pt x="158604" y="46025"/>
                  </a:lnTo>
                  <a:lnTo>
                    <a:pt x="158471" y="46103"/>
                  </a:lnTo>
                  <a:lnTo>
                    <a:pt x="158331" y="46174"/>
                  </a:lnTo>
                  <a:lnTo>
                    <a:pt x="158198" y="46244"/>
                  </a:lnTo>
                  <a:lnTo>
                    <a:pt x="158066" y="46306"/>
                  </a:lnTo>
                  <a:lnTo>
                    <a:pt x="157925" y="46361"/>
                  </a:lnTo>
                  <a:lnTo>
                    <a:pt x="157793" y="46415"/>
                  </a:lnTo>
                  <a:lnTo>
                    <a:pt x="157660" y="46462"/>
                  </a:lnTo>
                  <a:lnTo>
                    <a:pt x="157520" y="46493"/>
                  </a:lnTo>
                  <a:lnTo>
                    <a:pt x="158432" y="45495"/>
                  </a:lnTo>
                  <a:lnTo>
                    <a:pt x="157972" y="45612"/>
                  </a:lnTo>
                  <a:lnTo>
                    <a:pt x="158011" y="45394"/>
                  </a:lnTo>
                  <a:lnTo>
                    <a:pt x="158066" y="45175"/>
                  </a:lnTo>
                  <a:lnTo>
                    <a:pt x="158136" y="44973"/>
                  </a:lnTo>
                  <a:lnTo>
                    <a:pt x="158222" y="44770"/>
                  </a:lnTo>
                  <a:lnTo>
                    <a:pt x="158315" y="44583"/>
                  </a:lnTo>
                  <a:lnTo>
                    <a:pt x="158432" y="44403"/>
                  </a:lnTo>
                  <a:lnTo>
                    <a:pt x="158565" y="44239"/>
                  </a:lnTo>
                  <a:lnTo>
                    <a:pt x="158713" y="44076"/>
                  </a:lnTo>
                  <a:lnTo>
                    <a:pt x="159867" y="42937"/>
                  </a:lnTo>
                  <a:lnTo>
                    <a:pt x="161022" y="41798"/>
                  </a:lnTo>
                  <a:lnTo>
                    <a:pt x="161076" y="41759"/>
                  </a:lnTo>
                  <a:lnTo>
                    <a:pt x="161100" y="41736"/>
                  </a:lnTo>
                  <a:lnTo>
                    <a:pt x="161139" y="41728"/>
                  </a:lnTo>
                  <a:lnTo>
                    <a:pt x="161178" y="41712"/>
                  </a:lnTo>
                  <a:lnTo>
                    <a:pt x="161224" y="41705"/>
                  </a:lnTo>
                  <a:close/>
                  <a:moveTo>
                    <a:pt x="131563" y="43257"/>
                  </a:moveTo>
                  <a:lnTo>
                    <a:pt x="131719" y="43280"/>
                  </a:lnTo>
                  <a:lnTo>
                    <a:pt x="131719" y="43506"/>
                  </a:lnTo>
                  <a:lnTo>
                    <a:pt x="131703" y="43732"/>
                  </a:lnTo>
                  <a:lnTo>
                    <a:pt x="131680" y="43959"/>
                  </a:lnTo>
                  <a:lnTo>
                    <a:pt x="131641" y="44169"/>
                  </a:lnTo>
                  <a:lnTo>
                    <a:pt x="131586" y="44388"/>
                  </a:lnTo>
                  <a:lnTo>
                    <a:pt x="131524" y="44598"/>
                  </a:lnTo>
                  <a:lnTo>
                    <a:pt x="131462" y="44801"/>
                  </a:lnTo>
                  <a:lnTo>
                    <a:pt x="131384" y="45004"/>
                  </a:lnTo>
                  <a:lnTo>
                    <a:pt x="131298" y="45207"/>
                  </a:lnTo>
                  <a:lnTo>
                    <a:pt x="131212" y="45409"/>
                  </a:lnTo>
                  <a:lnTo>
                    <a:pt x="131017" y="45807"/>
                  </a:lnTo>
                  <a:lnTo>
                    <a:pt x="130814" y="46197"/>
                  </a:lnTo>
                  <a:lnTo>
                    <a:pt x="130611" y="46587"/>
                  </a:lnTo>
                  <a:lnTo>
                    <a:pt x="130432" y="46525"/>
                  </a:lnTo>
                  <a:lnTo>
                    <a:pt x="131563" y="43257"/>
                  </a:lnTo>
                  <a:close/>
                  <a:moveTo>
                    <a:pt x="128677" y="46267"/>
                  </a:moveTo>
                  <a:lnTo>
                    <a:pt x="128724" y="46275"/>
                  </a:lnTo>
                  <a:lnTo>
                    <a:pt x="128724" y="47203"/>
                  </a:lnTo>
                  <a:lnTo>
                    <a:pt x="128677" y="47195"/>
                  </a:lnTo>
                  <a:lnTo>
                    <a:pt x="128677" y="46267"/>
                  </a:lnTo>
                  <a:close/>
                  <a:moveTo>
                    <a:pt x="112025" y="43771"/>
                  </a:moveTo>
                  <a:lnTo>
                    <a:pt x="112150" y="43842"/>
                  </a:lnTo>
                  <a:lnTo>
                    <a:pt x="112275" y="43920"/>
                  </a:lnTo>
                  <a:lnTo>
                    <a:pt x="112384" y="44005"/>
                  </a:lnTo>
                  <a:lnTo>
                    <a:pt x="112493" y="44107"/>
                  </a:lnTo>
                  <a:lnTo>
                    <a:pt x="112602" y="44216"/>
                  </a:lnTo>
                  <a:lnTo>
                    <a:pt x="112704" y="44349"/>
                  </a:lnTo>
                  <a:lnTo>
                    <a:pt x="112797" y="44497"/>
                  </a:lnTo>
                  <a:lnTo>
                    <a:pt x="112899" y="44668"/>
                  </a:lnTo>
                  <a:lnTo>
                    <a:pt x="112992" y="44856"/>
                  </a:lnTo>
                  <a:lnTo>
                    <a:pt x="113094" y="45058"/>
                  </a:lnTo>
                  <a:lnTo>
                    <a:pt x="113187" y="45292"/>
                  </a:lnTo>
                  <a:lnTo>
                    <a:pt x="113289" y="45550"/>
                  </a:lnTo>
                  <a:lnTo>
                    <a:pt x="113390" y="45830"/>
                  </a:lnTo>
                  <a:lnTo>
                    <a:pt x="113499" y="46142"/>
                  </a:lnTo>
                  <a:lnTo>
                    <a:pt x="113733" y="46844"/>
                  </a:lnTo>
                  <a:lnTo>
                    <a:pt x="113133" y="47461"/>
                  </a:lnTo>
                  <a:lnTo>
                    <a:pt x="113039" y="47234"/>
                  </a:lnTo>
                  <a:lnTo>
                    <a:pt x="112953" y="47008"/>
                  </a:lnTo>
                  <a:lnTo>
                    <a:pt x="112789" y="46548"/>
                  </a:lnTo>
                  <a:lnTo>
                    <a:pt x="112641" y="46096"/>
                  </a:lnTo>
                  <a:lnTo>
                    <a:pt x="112509" y="45643"/>
                  </a:lnTo>
                  <a:lnTo>
                    <a:pt x="112384" y="45191"/>
                  </a:lnTo>
                  <a:lnTo>
                    <a:pt x="112267" y="44723"/>
                  </a:lnTo>
                  <a:lnTo>
                    <a:pt x="112025" y="43771"/>
                  </a:lnTo>
                  <a:close/>
                  <a:moveTo>
                    <a:pt x="117898" y="45285"/>
                  </a:moveTo>
                  <a:lnTo>
                    <a:pt x="117812" y="45401"/>
                  </a:lnTo>
                  <a:lnTo>
                    <a:pt x="117695" y="45542"/>
                  </a:lnTo>
                  <a:lnTo>
                    <a:pt x="117547" y="45690"/>
                  </a:lnTo>
                  <a:lnTo>
                    <a:pt x="117383" y="45846"/>
                  </a:lnTo>
                  <a:lnTo>
                    <a:pt x="117196" y="46010"/>
                  </a:lnTo>
                  <a:lnTo>
                    <a:pt x="116993" y="46181"/>
                  </a:lnTo>
                  <a:lnTo>
                    <a:pt x="116775" y="46345"/>
                  </a:lnTo>
                  <a:lnTo>
                    <a:pt x="116549" y="46517"/>
                  </a:lnTo>
                  <a:lnTo>
                    <a:pt x="116323" y="46688"/>
                  </a:lnTo>
                  <a:lnTo>
                    <a:pt x="116089" y="46844"/>
                  </a:lnTo>
                  <a:lnTo>
                    <a:pt x="115855" y="47000"/>
                  </a:lnTo>
                  <a:lnTo>
                    <a:pt x="115621" y="47141"/>
                  </a:lnTo>
                  <a:lnTo>
                    <a:pt x="115402" y="47273"/>
                  </a:lnTo>
                  <a:lnTo>
                    <a:pt x="115184" y="47383"/>
                  </a:lnTo>
                  <a:lnTo>
                    <a:pt x="114989" y="47484"/>
                  </a:lnTo>
                  <a:lnTo>
                    <a:pt x="114810" y="47562"/>
                  </a:lnTo>
                  <a:lnTo>
                    <a:pt x="115161" y="47266"/>
                  </a:lnTo>
                  <a:lnTo>
                    <a:pt x="115511" y="46961"/>
                  </a:lnTo>
                  <a:lnTo>
                    <a:pt x="115862" y="46649"/>
                  </a:lnTo>
                  <a:lnTo>
                    <a:pt x="116221" y="46353"/>
                  </a:lnTo>
                  <a:lnTo>
                    <a:pt x="116408" y="46197"/>
                  </a:lnTo>
                  <a:lnTo>
                    <a:pt x="116603" y="46057"/>
                  </a:lnTo>
                  <a:lnTo>
                    <a:pt x="116798" y="45908"/>
                  </a:lnTo>
                  <a:lnTo>
                    <a:pt x="117001" y="45776"/>
                  </a:lnTo>
                  <a:lnTo>
                    <a:pt x="117212" y="45643"/>
                  </a:lnTo>
                  <a:lnTo>
                    <a:pt x="117430" y="45518"/>
                  </a:lnTo>
                  <a:lnTo>
                    <a:pt x="117664" y="45394"/>
                  </a:lnTo>
                  <a:lnTo>
                    <a:pt x="117898" y="45285"/>
                  </a:lnTo>
                  <a:close/>
                  <a:moveTo>
                    <a:pt x="128116" y="45339"/>
                  </a:moveTo>
                  <a:lnTo>
                    <a:pt x="127952" y="47726"/>
                  </a:lnTo>
                  <a:lnTo>
                    <a:pt x="127835" y="47617"/>
                  </a:lnTo>
                  <a:lnTo>
                    <a:pt x="127718" y="47500"/>
                  </a:lnTo>
                  <a:lnTo>
                    <a:pt x="127609" y="47383"/>
                  </a:lnTo>
                  <a:lnTo>
                    <a:pt x="127507" y="47258"/>
                  </a:lnTo>
                  <a:lnTo>
                    <a:pt x="127304" y="47008"/>
                  </a:lnTo>
                  <a:lnTo>
                    <a:pt x="127117" y="46751"/>
                  </a:lnTo>
                  <a:lnTo>
                    <a:pt x="126946" y="46478"/>
                  </a:lnTo>
                  <a:lnTo>
                    <a:pt x="126782" y="46189"/>
                  </a:lnTo>
                  <a:lnTo>
                    <a:pt x="126626" y="45885"/>
                  </a:lnTo>
                  <a:lnTo>
                    <a:pt x="126478" y="45565"/>
                  </a:lnTo>
                  <a:lnTo>
                    <a:pt x="128116" y="45339"/>
                  </a:lnTo>
                  <a:close/>
                  <a:moveTo>
                    <a:pt x="131555" y="39279"/>
                  </a:moveTo>
                  <a:lnTo>
                    <a:pt x="131625" y="39544"/>
                  </a:lnTo>
                  <a:lnTo>
                    <a:pt x="131656" y="39669"/>
                  </a:lnTo>
                  <a:lnTo>
                    <a:pt x="131680" y="39786"/>
                  </a:lnTo>
                  <a:lnTo>
                    <a:pt x="131688" y="39864"/>
                  </a:lnTo>
                  <a:lnTo>
                    <a:pt x="131695" y="39934"/>
                  </a:lnTo>
                  <a:lnTo>
                    <a:pt x="131695" y="40090"/>
                  </a:lnTo>
                  <a:lnTo>
                    <a:pt x="131719" y="40558"/>
                  </a:lnTo>
                  <a:lnTo>
                    <a:pt x="131734" y="41026"/>
                  </a:lnTo>
                  <a:lnTo>
                    <a:pt x="131734" y="41252"/>
                  </a:lnTo>
                  <a:lnTo>
                    <a:pt x="131734" y="41486"/>
                  </a:lnTo>
                  <a:lnTo>
                    <a:pt x="131727" y="41720"/>
                  </a:lnTo>
                  <a:lnTo>
                    <a:pt x="131711" y="41946"/>
                  </a:lnTo>
                  <a:lnTo>
                    <a:pt x="131695" y="42180"/>
                  </a:lnTo>
                  <a:lnTo>
                    <a:pt x="131664" y="42406"/>
                  </a:lnTo>
                  <a:lnTo>
                    <a:pt x="131618" y="42633"/>
                  </a:lnTo>
                  <a:lnTo>
                    <a:pt x="131571" y="42859"/>
                  </a:lnTo>
                  <a:lnTo>
                    <a:pt x="131501" y="43093"/>
                  </a:lnTo>
                  <a:lnTo>
                    <a:pt x="131423" y="43319"/>
                  </a:lnTo>
                  <a:lnTo>
                    <a:pt x="131337" y="43545"/>
                  </a:lnTo>
                  <a:lnTo>
                    <a:pt x="131228" y="43764"/>
                  </a:lnTo>
                  <a:lnTo>
                    <a:pt x="131126" y="43966"/>
                  </a:lnTo>
                  <a:lnTo>
                    <a:pt x="131025" y="44177"/>
                  </a:lnTo>
                  <a:lnTo>
                    <a:pt x="130845" y="44590"/>
                  </a:lnTo>
                  <a:lnTo>
                    <a:pt x="130674" y="45012"/>
                  </a:lnTo>
                  <a:lnTo>
                    <a:pt x="130510" y="45433"/>
                  </a:lnTo>
                  <a:lnTo>
                    <a:pt x="130198" y="46291"/>
                  </a:lnTo>
                  <a:lnTo>
                    <a:pt x="130042" y="46720"/>
                  </a:lnTo>
                  <a:lnTo>
                    <a:pt x="129878" y="47141"/>
                  </a:lnTo>
                  <a:lnTo>
                    <a:pt x="129839" y="47227"/>
                  </a:lnTo>
                  <a:lnTo>
                    <a:pt x="129792" y="47312"/>
                  </a:lnTo>
                  <a:lnTo>
                    <a:pt x="129746" y="47398"/>
                  </a:lnTo>
                  <a:lnTo>
                    <a:pt x="129691" y="47476"/>
                  </a:lnTo>
                  <a:lnTo>
                    <a:pt x="129629" y="47554"/>
                  </a:lnTo>
                  <a:lnTo>
                    <a:pt x="129558" y="47632"/>
                  </a:lnTo>
                  <a:lnTo>
                    <a:pt x="129480" y="47702"/>
                  </a:lnTo>
                  <a:lnTo>
                    <a:pt x="129395" y="47773"/>
                  </a:lnTo>
                  <a:lnTo>
                    <a:pt x="129395" y="47773"/>
                  </a:lnTo>
                  <a:lnTo>
                    <a:pt x="131220" y="42601"/>
                  </a:lnTo>
                  <a:lnTo>
                    <a:pt x="131072" y="42547"/>
                  </a:lnTo>
                  <a:lnTo>
                    <a:pt x="129551" y="46727"/>
                  </a:lnTo>
                  <a:lnTo>
                    <a:pt x="129402" y="46681"/>
                  </a:lnTo>
                  <a:lnTo>
                    <a:pt x="129418" y="46532"/>
                  </a:lnTo>
                  <a:lnTo>
                    <a:pt x="129441" y="46384"/>
                  </a:lnTo>
                  <a:lnTo>
                    <a:pt x="129504" y="46088"/>
                  </a:lnTo>
                  <a:lnTo>
                    <a:pt x="129582" y="45799"/>
                  </a:lnTo>
                  <a:lnTo>
                    <a:pt x="129668" y="45511"/>
                  </a:lnTo>
                  <a:lnTo>
                    <a:pt x="129847" y="44941"/>
                  </a:lnTo>
                  <a:lnTo>
                    <a:pt x="129941" y="44653"/>
                  </a:lnTo>
                  <a:lnTo>
                    <a:pt x="130026" y="44364"/>
                  </a:lnTo>
                  <a:lnTo>
                    <a:pt x="130206" y="43771"/>
                  </a:lnTo>
                  <a:lnTo>
                    <a:pt x="130377" y="43179"/>
                  </a:lnTo>
                  <a:lnTo>
                    <a:pt x="130455" y="42874"/>
                  </a:lnTo>
                  <a:lnTo>
                    <a:pt x="130533" y="42570"/>
                  </a:lnTo>
                  <a:lnTo>
                    <a:pt x="130596" y="42266"/>
                  </a:lnTo>
                  <a:lnTo>
                    <a:pt x="130658" y="41954"/>
                  </a:lnTo>
                  <a:lnTo>
                    <a:pt x="129558" y="44988"/>
                  </a:lnTo>
                  <a:lnTo>
                    <a:pt x="129402" y="44934"/>
                  </a:lnTo>
                  <a:lnTo>
                    <a:pt x="130206" y="41666"/>
                  </a:lnTo>
                  <a:lnTo>
                    <a:pt x="129956" y="42282"/>
                  </a:lnTo>
                  <a:lnTo>
                    <a:pt x="129839" y="42594"/>
                  </a:lnTo>
                  <a:lnTo>
                    <a:pt x="129722" y="42898"/>
                  </a:lnTo>
                  <a:lnTo>
                    <a:pt x="129558" y="43350"/>
                  </a:lnTo>
                  <a:lnTo>
                    <a:pt x="129473" y="43576"/>
                  </a:lnTo>
                  <a:lnTo>
                    <a:pt x="129418" y="43686"/>
                  </a:lnTo>
                  <a:lnTo>
                    <a:pt x="129363" y="43787"/>
                  </a:lnTo>
                  <a:lnTo>
                    <a:pt x="129332" y="43576"/>
                  </a:lnTo>
                  <a:lnTo>
                    <a:pt x="129301" y="43358"/>
                  </a:lnTo>
                  <a:lnTo>
                    <a:pt x="129285" y="43147"/>
                  </a:lnTo>
                  <a:lnTo>
                    <a:pt x="129270" y="42937"/>
                  </a:lnTo>
                  <a:lnTo>
                    <a:pt x="129270" y="42726"/>
                  </a:lnTo>
                  <a:lnTo>
                    <a:pt x="129285" y="42523"/>
                  </a:lnTo>
                  <a:lnTo>
                    <a:pt x="129309" y="42321"/>
                  </a:lnTo>
                  <a:lnTo>
                    <a:pt x="129348" y="42126"/>
                  </a:lnTo>
                  <a:lnTo>
                    <a:pt x="129402" y="41931"/>
                  </a:lnTo>
                  <a:lnTo>
                    <a:pt x="129473" y="41736"/>
                  </a:lnTo>
                  <a:lnTo>
                    <a:pt x="129566" y="41549"/>
                  </a:lnTo>
                  <a:lnTo>
                    <a:pt x="129668" y="41369"/>
                  </a:lnTo>
                  <a:lnTo>
                    <a:pt x="129730" y="41276"/>
                  </a:lnTo>
                  <a:lnTo>
                    <a:pt x="129792" y="41190"/>
                  </a:lnTo>
                  <a:lnTo>
                    <a:pt x="129863" y="41104"/>
                  </a:lnTo>
                  <a:lnTo>
                    <a:pt x="129941" y="41010"/>
                  </a:lnTo>
                  <a:lnTo>
                    <a:pt x="130019" y="40925"/>
                  </a:lnTo>
                  <a:lnTo>
                    <a:pt x="130104" y="40847"/>
                  </a:lnTo>
                  <a:lnTo>
                    <a:pt x="130198" y="40761"/>
                  </a:lnTo>
                  <a:lnTo>
                    <a:pt x="130292" y="40675"/>
                  </a:lnTo>
                  <a:lnTo>
                    <a:pt x="130182" y="41689"/>
                  </a:lnTo>
                  <a:lnTo>
                    <a:pt x="130471" y="40956"/>
                  </a:lnTo>
                  <a:lnTo>
                    <a:pt x="130619" y="40589"/>
                  </a:lnTo>
                  <a:lnTo>
                    <a:pt x="130767" y="40223"/>
                  </a:lnTo>
                  <a:lnTo>
                    <a:pt x="130830" y="40090"/>
                  </a:lnTo>
                  <a:lnTo>
                    <a:pt x="130892" y="39950"/>
                  </a:lnTo>
                  <a:lnTo>
                    <a:pt x="130962" y="39817"/>
                  </a:lnTo>
                  <a:lnTo>
                    <a:pt x="131040" y="39692"/>
                  </a:lnTo>
                  <a:lnTo>
                    <a:pt x="131087" y="39630"/>
                  </a:lnTo>
                  <a:lnTo>
                    <a:pt x="131134" y="39567"/>
                  </a:lnTo>
                  <a:lnTo>
                    <a:pt x="131189" y="39513"/>
                  </a:lnTo>
                  <a:lnTo>
                    <a:pt x="131251" y="39458"/>
                  </a:lnTo>
                  <a:lnTo>
                    <a:pt x="131313" y="39411"/>
                  </a:lnTo>
                  <a:lnTo>
                    <a:pt x="131384" y="39365"/>
                  </a:lnTo>
                  <a:lnTo>
                    <a:pt x="131469" y="39318"/>
                  </a:lnTo>
                  <a:lnTo>
                    <a:pt x="131555" y="39279"/>
                  </a:lnTo>
                  <a:close/>
                  <a:moveTo>
                    <a:pt x="9165" y="45518"/>
                  </a:moveTo>
                  <a:lnTo>
                    <a:pt x="9539" y="45573"/>
                  </a:lnTo>
                  <a:lnTo>
                    <a:pt x="9688" y="45596"/>
                  </a:lnTo>
                  <a:lnTo>
                    <a:pt x="9828" y="45628"/>
                  </a:lnTo>
                  <a:lnTo>
                    <a:pt x="11442" y="46025"/>
                  </a:lnTo>
                  <a:lnTo>
                    <a:pt x="12246" y="46228"/>
                  </a:lnTo>
                  <a:lnTo>
                    <a:pt x="13057" y="46423"/>
                  </a:lnTo>
                  <a:lnTo>
                    <a:pt x="13478" y="46525"/>
                  </a:lnTo>
                  <a:lnTo>
                    <a:pt x="13689" y="46587"/>
                  </a:lnTo>
                  <a:lnTo>
                    <a:pt x="13891" y="46649"/>
                  </a:lnTo>
                  <a:lnTo>
                    <a:pt x="14094" y="46735"/>
                  </a:lnTo>
                  <a:lnTo>
                    <a:pt x="14188" y="46782"/>
                  </a:lnTo>
                  <a:lnTo>
                    <a:pt x="14281" y="46829"/>
                  </a:lnTo>
                  <a:lnTo>
                    <a:pt x="14375" y="46883"/>
                  </a:lnTo>
                  <a:lnTo>
                    <a:pt x="14469" y="46946"/>
                  </a:lnTo>
                  <a:lnTo>
                    <a:pt x="14554" y="47016"/>
                  </a:lnTo>
                  <a:lnTo>
                    <a:pt x="14640" y="47086"/>
                  </a:lnTo>
                  <a:lnTo>
                    <a:pt x="14710" y="47149"/>
                  </a:lnTo>
                  <a:lnTo>
                    <a:pt x="14788" y="47195"/>
                  </a:lnTo>
                  <a:lnTo>
                    <a:pt x="14859" y="47234"/>
                  </a:lnTo>
                  <a:lnTo>
                    <a:pt x="14937" y="47258"/>
                  </a:lnTo>
                  <a:lnTo>
                    <a:pt x="15007" y="47273"/>
                  </a:lnTo>
                  <a:lnTo>
                    <a:pt x="15155" y="47273"/>
                  </a:lnTo>
                  <a:lnTo>
                    <a:pt x="15225" y="47258"/>
                  </a:lnTo>
                  <a:lnTo>
                    <a:pt x="15373" y="47227"/>
                  </a:lnTo>
                  <a:lnTo>
                    <a:pt x="15522" y="47180"/>
                  </a:lnTo>
                  <a:lnTo>
                    <a:pt x="15678" y="47133"/>
                  </a:lnTo>
                  <a:lnTo>
                    <a:pt x="15834" y="47094"/>
                  </a:lnTo>
                  <a:lnTo>
                    <a:pt x="15295" y="48038"/>
                  </a:lnTo>
                  <a:lnTo>
                    <a:pt x="12074" y="47601"/>
                  </a:lnTo>
                  <a:lnTo>
                    <a:pt x="12020" y="47585"/>
                  </a:lnTo>
                  <a:lnTo>
                    <a:pt x="11965" y="47570"/>
                  </a:lnTo>
                  <a:lnTo>
                    <a:pt x="11910" y="47554"/>
                  </a:lnTo>
                  <a:lnTo>
                    <a:pt x="11598" y="47554"/>
                  </a:lnTo>
                  <a:lnTo>
                    <a:pt x="11481" y="47546"/>
                  </a:lnTo>
                  <a:lnTo>
                    <a:pt x="11364" y="47531"/>
                  </a:lnTo>
                  <a:lnTo>
                    <a:pt x="11247" y="47507"/>
                  </a:lnTo>
                  <a:lnTo>
                    <a:pt x="11146" y="47484"/>
                  </a:lnTo>
                  <a:lnTo>
                    <a:pt x="11037" y="47453"/>
                  </a:lnTo>
                  <a:lnTo>
                    <a:pt x="10935" y="47422"/>
                  </a:lnTo>
                  <a:lnTo>
                    <a:pt x="10842" y="47375"/>
                  </a:lnTo>
                  <a:lnTo>
                    <a:pt x="10748" y="47336"/>
                  </a:lnTo>
                  <a:lnTo>
                    <a:pt x="10655" y="47281"/>
                  </a:lnTo>
                  <a:lnTo>
                    <a:pt x="10569" y="47227"/>
                  </a:lnTo>
                  <a:lnTo>
                    <a:pt x="10483" y="47172"/>
                  </a:lnTo>
                  <a:lnTo>
                    <a:pt x="10397" y="47110"/>
                  </a:lnTo>
                  <a:lnTo>
                    <a:pt x="10241" y="46977"/>
                  </a:lnTo>
                  <a:lnTo>
                    <a:pt x="10093" y="46829"/>
                  </a:lnTo>
                  <a:lnTo>
                    <a:pt x="9953" y="46665"/>
                  </a:lnTo>
                  <a:lnTo>
                    <a:pt x="9812" y="46493"/>
                  </a:lnTo>
                  <a:lnTo>
                    <a:pt x="9680" y="46306"/>
                  </a:lnTo>
                  <a:lnTo>
                    <a:pt x="9547" y="46119"/>
                  </a:lnTo>
                  <a:lnTo>
                    <a:pt x="9422" y="45924"/>
                  </a:lnTo>
                  <a:lnTo>
                    <a:pt x="9165" y="45518"/>
                  </a:lnTo>
                  <a:close/>
                  <a:moveTo>
                    <a:pt x="159984" y="45394"/>
                  </a:moveTo>
                  <a:lnTo>
                    <a:pt x="159969" y="45487"/>
                  </a:lnTo>
                  <a:lnTo>
                    <a:pt x="159953" y="45573"/>
                  </a:lnTo>
                  <a:lnTo>
                    <a:pt x="159930" y="45651"/>
                  </a:lnTo>
                  <a:lnTo>
                    <a:pt x="159899" y="45721"/>
                  </a:lnTo>
                  <a:lnTo>
                    <a:pt x="159875" y="45791"/>
                  </a:lnTo>
                  <a:lnTo>
                    <a:pt x="159836" y="45862"/>
                  </a:lnTo>
                  <a:lnTo>
                    <a:pt x="159797" y="45924"/>
                  </a:lnTo>
                  <a:lnTo>
                    <a:pt x="159758" y="45979"/>
                  </a:lnTo>
                  <a:lnTo>
                    <a:pt x="159672" y="46088"/>
                  </a:lnTo>
                  <a:lnTo>
                    <a:pt x="159571" y="46181"/>
                  </a:lnTo>
                  <a:lnTo>
                    <a:pt x="159470" y="46267"/>
                  </a:lnTo>
                  <a:lnTo>
                    <a:pt x="159353" y="46345"/>
                  </a:lnTo>
                  <a:lnTo>
                    <a:pt x="158744" y="46766"/>
                  </a:lnTo>
                  <a:lnTo>
                    <a:pt x="158128" y="47180"/>
                  </a:lnTo>
                  <a:lnTo>
                    <a:pt x="159345" y="46759"/>
                  </a:lnTo>
                  <a:lnTo>
                    <a:pt x="159212" y="46930"/>
                  </a:lnTo>
                  <a:lnTo>
                    <a:pt x="159080" y="47086"/>
                  </a:lnTo>
                  <a:lnTo>
                    <a:pt x="158939" y="47219"/>
                  </a:lnTo>
                  <a:lnTo>
                    <a:pt x="158791" y="47344"/>
                  </a:lnTo>
                  <a:lnTo>
                    <a:pt x="158635" y="47461"/>
                  </a:lnTo>
                  <a:lnTo>
                    <a:pt x="158471" y="47562"/>
                  </a:lnTo>
                  <a:lnTo>
                    <a:pt x="158307" y="47648"/>
                  </a:lnTo>
                  <a:lnTo>
                    <a:pt x="158136" y="47734"/>
                  </a:lnTo>
                  <a:lnTo>
                    <a:pt x="157956" y="47804"/>
                  </a:lnTo>
                  <a:lnTo>
                    <a:pt x="157777" y="47874"/>
                  </a:lnTo>
                  <a:lnTo>
                    <a:pt x="157598" y="47936"/>
                  </a:lnTo>
                  <a:lnTo>
                    <a:pt x="157411" y="47991"/>
                  </a:lnTo>
                  <a:lnTo>
                    <a:pt x="157036" y="48100"/>
                  </a:lnTo>
                  <a:lnTo>
                    <a:pt x="156662" y="48202"/>
                  </a:lnTo>
                  <a:lnTo>
                    <a:pt x="158151" y="47156"/>
                  </a:lnTo>
                  <a:lnTo>
                    <a:pt x="157099" y="47570"/>
                  </a:lnTo>
                  <a:lnTo>
                    <a:pt x="157099" y="47570"/>
                  </a:lnTo>
                  <a:lnTo>
                    <a:pt x="157145" y="47437"/>
                  </a:lnTo>
                  <a:lnTo>
                    <a:pt x="157192" y="47328"/>
                  </a:lnTo>
                  <a:lnTo>
                    <a:pt x="157223" y="47281"/>
                  </a:lnTo>
                  <a:lnTo>
                    <a:pt x="157262" y="47234"/>
                  </a:lnTo>
                  <a:lnTo>
                    <a:pt x="157309" y="47180"/>
                  </a:lnTo>
                  <a:lnTo>
                    <a:pt x="157364" y="47133"/>
                  </a:lnTo>
                  <a:lnTo>
                    <a:pt x="157512" y="47016"/>
                  </a:lnTo>
                  <a:lnTo>
                    <a:pt x="157723" y="46876"/>
                  </a:lnTo>
                  <a:lnTo>
                    <a:pt x="158393" y="46454"/>
                  </a:lnTo>
                  <a:lnTo>
                    <a:pt x="158775" y="46205"/>
                  </a:lnTo>
                  <a:lnTo>
                    <a:pt x="159158" y="45955"/>
                  </a:lnTo>
                  <a:lnTo>
                    <a:pt x="159984" y="45394"/>
                  </a:lnTo>
                  <a:close/>
                  <a:moveTo>
                    <a:pt x="117914" y="46103"/>
                  </a:moveTo>
                  <a:lnTo>
                    <a:pt x="117875" y="46174"/>
                  </a:lnTo>
                  <a:lnTo>
                    <a:pt x="117820" y="46252"/>
                  </a:lnTo>
                  <a:lnTo>
                    <a:pt x="117703" y="46415"/>
                  </a:lnTo>
                  <a:lnTo>
                    <a:pt x="117563" y="46587"/>
                  </a:lnTo>
                  <a:lnTo>
                    <a:pt x="117399" y="46759"/>
                  </a:lnTo>
                  <a:lnTo>
                    <a:pt x="117212" y="46938"/>
                  </a:lnTo>
                  <a:lnTo>
                    <a:pt x="117017" y="47117"/>
                  </a:lnTo>
                  <a:lnTo>
                    <a:pt x="116806" y="47297"/>
                  </a:lnTo>
                  <a:lnTo>
                    <a:pt x="116588" y="47468"/>
                  </a:lnTo>
                  <a:lnTo>
                    <a:pt x="116369" y="47632"/>
                  </a:lnTo>
                  <a:lnTo>
                    <a:pt x="116143" y="47788"/>
                  </a:lnTo>
                  <a:lnTo>
                    <a:pt x="115925" y="47936"/>
                  </a:lnTo>
                  <a:lnTo>
                    <a:pt x="115706" y="48069"/>
                  </a:lnTo>
                  <a:lnTo>
                    <a:pt x="115504" y="48178"/>
                  </a:lnTo>
                  <a:lnTo>
                    <a:pt x="115309" y="48272"/>
                  </a:lnTo>
                  <a:lnTo>
                    <a:pt x="115129" y="48350"/>
                  </a:lnTo>
                  <a:lnTo>
                    <a:pt x="114973" y="48404"/>
                  </a:lnTo>
                  <a:lnTo>
                    <a:pt x="114973" y="48404"/>
                  </a:lnTo>
                  <a:lnTo>
                    <a:pt x="114997" y="48280"/>
                  </a:lnTo>
                  <a:lnTo>
                    <a:pt x="115012" y="48163"/>
                  </a:lnTo>
                  <a:lnTo>
                    <a:pt x="115020" y="48116"/>
                  </a:lnTo>
                  <a:lnTo>
                    <a:pt x="115036" y="48069"/>
                  </a:lnTo>
                  <a:lnTo>
                    <a:pt x="115059" y="48030"/>
                  </a:lnTo>
                  <a:lnTo>
                    <a:pt x="115083" y="47999"/>
                  </a:lnTo>
                  <a:lnTo>
                    <a:pt x="115402" y="47710"/>
                  </a:lnTo>
                  <a:lnTo>
                    <a:pt x="115730" y="47437"/>
                  </a:lnTo>
                  <a:lnTo>
                    <a:pt x="116065" y="47172"/>
                  </a:lnTo>
                  <a:lnTo>
                    <a:pt x="116416" y="46930"/>
                  </a:lnTo>
                  <a:lnTo>
                    <a:pt x="116588" y="46805"/>
                  </a:lnTo>
                  <a:lnTo>
                    <a:pt x="116767" y="46696"/>
                  </a:lnTo>
                  <a:lnTo>
                    <a:pt x="116954" y="46587"/>
                  </a:lnTo>
                  <a:lnTo>
                    <a:pt x="117142" y="46478"/>
                  </a:lnTo>
                  <a:lnTo>
                    <a:pt x="117329" y="46376"/>
                  </a:lnTo>
                  <a:lnTo>
                    <a:pt x="117516" y="46283"/>
                  </a:lnTo>
                  <a:lnTo>
                    <a:pt x="117711" y="46189"/>
                  </a:lnTo>
                  <a:lnTo>
                    <a:pt x="117914" y="46103"/>
                  </a:lnTo>
                  <a:close/>
                  <a:moveTo>
                    <a:pt x="50799" y="46259"/>
                  </a:moveTo>
                  <a:lnTo>
                    <a:pt x="50799" y="46415"/>
                  </a:lnTo>
                  <a:lnTo>
                    <a:pt x="50799" y="46564"/>
                  </a:lnTo>
                  <a:lnTo>
                    <a:pt x="50783" y="46720"/>
                  </a:lnTo>
                  <a:lnTo>
                    <a:pt x="50760" y="46868"/>
                  </a:lnTo>
                  <a:lnTo>
                    <a:pt x="50736" y="47016"/>
                  </a:lnTo>
                  <a:lnTo>
                    <a:pt x="50705" y="47156"/>
                  </a:lnTo>
                  <a:lnTo>
                    <a:pt x="50627" y="47445"/>
                  </a:lnTo>
                  <a:lnTo>
                    <a:pt x="50534" y="47726"/>
                  </a:lnTo>
                  <a:lnTo>
                    <a:pt x="50440" y="48007"/>
                  </a:lnTo>
                  <a:lnTo>
                    <a:pt x="50339" y="48287"/>
                  </a:lnTo>
                  <a:lnTo>
                    <a:pt x="50245" y="48568"/>
                  </a:lnTo>
                  <a:lnTo>
                    <a:pt x="50097" y="48537"/>
                  </a:lnTo>
                  <a:lnTo>
                    <a:pt x="50799" y="46259"/>
                  </a:lnTo>
                  <a:close/>
                  <a:moveTo>
                    <a:pt x="107080" y="42781"/>
                  </a:moveTo>
                  <a:lnTo>
                    <a:pt x="107119" y="42906"/>
                  </a:lnTo>
                  <a:lnTo>
                    <a:pt x="106698" y="43132"/>
                  </a:lnTo>
                  <a:lnTo>
                    <a:pt x="106480" y="43249"/>
                  </a:lnTo>
                  <a:lnTo>
                    <a:pt x="106269" y="43350"/>
                  </a:lnTo>
                  <a:lnTo>
                    <a:pt x="100841" y="45799"/>
                  </a:lnTo>
                  <a:lnTo>
                    <a:pt x="95412" y="48241"/>
                  </a:lnTo>
                  <a:lnTo>
                    <a:pt x="94897" y="48475"/>
                  </a:lnTo>
                  <a:lnTo>
                    <a:pt x="94632" y="48592"/>
                  </a:lnTo>
                  <a:lnTo>
                    <a:pt x="94375" y="48709"/>
                  </a:lnTo>
                  <a:lnTo>
                    <a:pt x="94273" y="48740"/>
                  </a:lnTo>
                  <a:lnTo>
                    <a:pt x="94172" y="48755"/>
                  </a:lnTo>
                  <a:lnTo>
                    <a:pt x="94133" y="48755"/>
                  </a:lnTo>
                  <a:lnTo>
                    <a:pt x="94086" y="48747"/>
                  </a:lnTo>
                  <a:lnTo>
                    <a:pt x="94047" y="48740"/>
                  </a:lnTo>
                  <a:lnTo>
                    <a:pt x="94008" y="48724"/>
                  </a:lnTo>
                  <a:lnTo>
                    <a:pt x="93969" y="48709"/>
                  </a:lnTo>
                  <a:lnTo>
                    <a:pt x="93938" y="48685"/>
                  </a:lnTo>
                  <a:lnTo>
                    <a:pt x="93907" y="48654"/>
                  </a:lnTo>
                  <a:lnTo>
                    <a:pt x="93876" y="48623"/>
                  </a:lnTo>
                  <a:lnTo>
                    <a:pt x="93821" y="48537"/>
                  </a:lnTo>
                  <a:lnTo>
                    <a:pt x="93774" y="48436"/>
                  </a:lnTo>
                  <a:lnTo>
                    <a:pt x="93704" y="48217"/>
                  </a:lnTo>
                  <a:lnTo>
                    <a:pt x="93595" y="47835"/>
                  </a:lnTo>
                  <a:lnTo>
                    <a:pt x="93556" y="47671"/>
                  </a:lnTo>
                  <a:lnTo>
                    <a:pt x="93532" y="47531"/>
                  </a:lnTo>
                  <a:lnTo>
                    <a:pt x="93525" y="47406"/>
                  </a:lnTo>
                  <a:lnTo>
                    <a:pt x="93525" y="47297"/>
                  </a:lnTo>
                  <a:lnTo>
                    <a:pt x="93540" y="47203"/>
                  </a:lnTo>
                  <a:lnTo>
                    <a:pt x="93556" y="47156"/>
                  </a:lnTo>
                  <a:lnTo>
                    <a:pt x="93579" y="47117"/>
                  </a:lnTo>
                  <a:lnTo>
                    <a:pt x="93603" y="47078"/>
                  </a:lnTo>
                  <a:lnTo>
                    <a:pt x="93634" y="47039"/>
                  </a:lnTo>
                  <a:lnTo>
                    <a:pt x="93704" y="46969"/>
                  </a:lnTo>
                  <a:lnTo>
                    <a:pt x="93790" y="46907"/>
                  </a:lnTo>
                  <a:lnTo>
                    <a:pt x="93899" y="46852"/>
                  </a:lnTo>
                  <a:lnTo>
                    <a:pt x="94032" y="46790"/>
                  </a:lnTo>
                  <a:lnTo>
                    <a:pt x="94180" y="46735"/>
                  </a:lnTo>
                  <a:lnTo>
                    <a:pt x="94562" y="46618"/>
                  </a:lnTo>
                  <a:lnTo>
                    <a:pt x="100396" y="44824"/>
                  </a:lnTo>
                  <a:lnTo>
                    <a:pt x="106230" y="43030"/>
                  </a:lnTo>
                  <a:lnTo>
                    <a:pt x="107080" y="42781"/>
                  </a:lnTo>
                  <a:close/>
                  <a:moveTo>
                    <a:pt x="53622" y="31425"/>
                  </a:moveTo>
                  <a:lnTo>
                    <a:pt x="53661" y="31651"/>
                  </a:lnTo>
                  <a:lnTo>
                    <a:pt x="53692" y="31885"/>
                  </a:lnTo>
                  <a:lnTo>
                    <a:pt x="53724" y="32127"/>
                  </a:lnTo>
                  <a:lnTo>
                    <a:pt x="53739" y="32368"/>
                  </a:lnTo>
                  <a:lnTo>
                    <a:pt x="53755" y="32618"/>
                  </a:lnTo>
                  <a:lnTo>
                    <a:pt x="53763" y="32875"/>
                  </a:lnTo>
                  <a:lnTo>
                    <a:pt x="53763" y="33141"/>
                  </a:lnTo>
                  <a:lnTo>
                    <a:pt x="53763" y="33406"/>
                  </a:lnTo>
                  <a:lnTo>
                    <a:pt x="53755" y="33679"/>
                  </a:lnTo>
                  <a:lnTo>
                    <a:pt x="53739" y="33960"/>
                  </a:lnTo>
                  <a:lnTo>
                    <a:pt x="53716" y="34240"/>
                  </a:lnTo>
                  <a:lnTo>
                    <a:pt x="53692" y="34529"/>
                  </a:lnTo>
                  <a:lnTo>
                    <a:pt x="53661" y="34818"/>
                  </a:lnTo>
                  <a:lnTo>
                    <a:pt x="53630" y="35114"/>
                  </a:lnTo>
                  <a:lnTo>
                    <a:pt x="53536" y="35707"/>
                  </a:lnTo>
                  <a:lnTo>
                    <a:pt x="53435" y="36315"/>
                  </a:lnTo>
                  <a:lnTo>
                    <a:pt x="53310" y="36931"/>
                  </a:lnTo>
                  <a:lnTo>
                    <a:pt x="53170" y="37563"/>
                  </a:lnTo>
                  <a:lnTo>
                    <a:pt x="53014" y="38195"/>
                  </a:lnTo>
                  <a:lnTo>
                    <a:pt x="52835" y="38826"/>
                  </a:lnTo>
                  <a:lnTo>
                    <a:pt x="52647" y="39458"/>
                  </a:lnTo>
                  <a:lnTo>
                    <a:pt x="52437" y="40098"/>
                  </a:lnTo>
                  <a:lnTo>
                    <a:pt x="52218" y="40730"/>
                  </a:lnTo>
                  <a:lnTo>
                    <a:pt x="51984" y="41354"/>
                  </a:lnTo>
                  <a:lnTo>
                    <a:pt x="51743" y="41978"/>
                  </a:lnTo>
                  <a:lnTo>
                    <a:pt x="51485" y="42586"/>
                  </a:lnTo>
                  <a:lnTo>
                    <a:pt x="51212" y="43186"/>
                  </a:lnTo>
                  <a:lnTo>
                    <a:pt x="50931" y="43779"/>
                  </a:lnTo>
                  <a:lnTo>
                    <a:pt x="50643" y="44349"/>
                  </a:lnTo>
                  <a:lnTo>
                    <a:pt x="50346" y="44902"/>
                  </a:lnTo>
                  <a:lnTo>
                    <a:pt x="50042" y="45440"/>
                  </a:lnTo>
                  <a:lnTo>
                    <a:pt x="49730" y="45955"/>
                  </a:lnTo>
                  <a:lnTo>
                    <a:pt x="49403" y="46447"/>
                  </a:lnTo>
                  <a:lnTo>
                    <a:pt x="49247" y="46688"/>
                  </a:lnTo>
                  <a:lnTo>
                    <a:pt x="49083" y="46915"/>
                  </a:lnTo>
                  <a:lnTo>
                    <a:pt x="48911" y="47141"/>
                  </a:lnTo>
                  <a:lnTo>
                    <a:pt x="48748" y="47359"/>
                  </a:lnTo>
                  <a:lnTo>
                    <a:pt x="48576" y="47562"/>
                  </a:lnTo>
                  <a:lnTo>
                    <a:pt x="48412" y="47765"/>
                  </a:lnTo>
                  <a:lnTo>
                    <a:pt x="48241" y="47960"/>
                  </a:lnTo>
                  <a:lnTo>
                    <a:pt x="48069" y="48147"/>
                  </a:lnTo>
                  <a:lnTo>
                    <a:pt x="47897" y="48326"/>
                  </a:lnTo>
                  <a:lnTo>
                    <a:pt x="47726" y="48490"/>
                  </a:lnTo>
                  <a:lnTo>
                    <a:pt x="47554" y="48654"/>
                  </a:lnTo>
                  <a:lnTo>
                    <a:pt x="47383" y="48802"/>
                  </a:lnTo>
                  <a:lnTo>
                    <a:pt x="47741" y="48334"/>
                  </a:lnTo>
                  <a:lnTo>
                    <a:pt x="48092" y="47858"/>
                  </a:lnTo>
                  <a:lnTo>
                    <a:pt x="48436" y="47375"/>
                  </a:lnTo>
                  <a:lnTo>
                    <a:pt x="48771" y="46891"/>
                  </a:lnTo>
                  <a:lnTo>
                    <a:pt x="49091" y="46400"/>
                  </a:lnTo>
                  <a:lnTo>
                    <a:pt x="49411" y="45908"/>
                  </a:lnTo>
                  <a:lnTo>
                    <a:pt x="49715" y="45401"/>
                  </a:lnTo>
                  <a:lnTo>
                    <a:pt x="50003" y="44895"/>
                  </a:lnTo>
                  <a:lnTo>
                    <a:pt x="50284" y="44388"/>
                  </a:lnTo>
                  <a:lnTo>
                    <a:pt x="50557" y="43865"/>
                  </a:lnTo>
                  <a:lnTo>
                    <a:pt x="50814" y="43342"/>
                  </a:lnTo>
                  <a:lnTo>
                    <a:pt x="51064" y="42812"/>
                  </a:lnTo>
                  <a:lnTo>
                    <a:pt x="51298" y="42274"/>
                  </a:lnTo>
                  <a:lnTo>
                    <a:pt x="51524" y="41728"/>
                  </a:lnTo>
                  <a:lnTo>
                    <a:pt x="51735" y="41174"/>
                  </a:lnTo>
                  <a:lnTo>
                    <a:pt x="51930" y="40613"/>
                  </a:lnTo>
                  <a:lnTo>
                    <a:pt x="52117" y="40051"/>
                  </a:lnTo>
                  <a:lnTo>
                    <a:pt x="52289" y="39489"/>
                  </a:lnTo>
                  <a:lnTo>
                    <a:pt x="52452" y="38928"/>
                  </a:lnTo>
                  <a:lnTo>
                    <a:pt x="52616" y="38366"/>
                  </a:lnTo>
                  <a:lnTo>
                    <a:pt x="52757" y="37797"/>
                  </a:lnTo>
                  <a:lnTo>
                    <a:pt x="52897" y="37228"/>
                  </a:lnTo>
                  <a:lnTo>
                    <a:pt x="53022" y="36658"/>
                  </a:lnTo>
                  <a:lnTo>
                    <a:pt x="53139" y="36089"/>
                  </a:lnTo>
                  <a:lnTo>
                    <a:pt x="53240" y="35512"/>
                  </a:lnTo>
                  <a:lnTo>
                    <a:pt x="53334" y="34935"/>
                  </a:lnTo>
                  <a:lnTo>
                    <a:pt x="53412" y="34357"/>
                  </a:lnTo>
                  <a:lnTo>
                    <a:pt x="53482" y="33772"/>
                  </a:lnTo>
                  <a:lnTo>
                    <a:pt x="53536" y="33187"/>
                  </a:lnTo>
                  <a:lnTo>
                    <a:pt x="53575" y="32602"/>
                  </a:lnTo>
                  <a:lnTo>
                    <a:pt x="53607" y="32018"/>
                  </a:lnTo>
                  <a:lnTo>
                    <a:pt x="53622" y="31425"/>
                  </a:lnTo>
                  <a:close/>
                  <a:moveTo>
                    <a:pt x="10904" y="47780"/>
                  </a:moveTo>
                  <a:lnTo>
                    <a:pt x="11388" y="47804"/>
                  </a:lnTo>
                  <a:lnTo>
                    <a:pt x="11598" y="47812"/>
                  </a:lnTo>
                  <a:lnTo>
                    <a:pt x="11786" y="47835"/>
                  </a:lnTo>
                  <a:lnTo>
                    <a:pt x="13400" y="48053"/>
                  </a:lnTo>
                  <a:lnTo>
                    <a:pt x="15007" y="48287"/>
                  </a:lnTo>
                  <a:lnTo>
                    <a:pt x="15280" y="48326"/>
                  </a:lnTo>
                  <a:lnTo>
                    <a:pt x="15506" y="48373"/>
                  </a:lnTo>
                  <a:lnTo>
                    <a:pt x="15607" y="48404"/>
                  </a:lnTo>
                  <a:lnTo>
                    <a:pt x="15709" y="48436"/>
                  </a:lnTo>
                  <a:lnTo>
                    <a:pt x="15795" y="48467"/>
                  </a:lnTo>
                  <a:lnTo>
                    <a:pt x="15880" y="48506"/>
                  </a:lnTo>
                  <a:lnTo>
                    <a:pt x="15958" y="48553"/>
                  </a:lnTo>
                  <a:lnTo>
                    <a:pt x="16044" y="48599"/>
                  </a:lnTo>
                  <a:lnTo>
                    <a:pt x="16122" y="48654"/>
                  </a:lnTo>
                  <a:lnTo>
                    <a:pt x="16200" y="48716"/>
                  </a:lnTo>
                  <a:lnTo>
                    <a:pt x="16372" y="48864"/>
                  </a:lnTo>
                  <a:lnTo>
                    <a:pt x="16559" y="49044"/>
                  </a:lnTo>
                  <a:lnTo>
                    <a:pt x="15553" y="49052"/>
                  </a:lnTo>
                  <a:lnTo>
                    <a:pt x="14640" y="49044"/>
                  </a:lnTo>
                  <a:lnTo>
                    <a:pt x="14219" y="49028"/>
                  </a:lnTo>
                  <a:lnTo>
                    <a:pt x="13806" y="49013"/>
                  </a:lnTo>
                  <a:lnTo>
                    <a:pt x="13595" y="49005"/>
                  </a:lnTo>
                  <a:lnTo>
                    <a:pt x="13385" y="48997"/>
                  </a:lnTo>
                  <a:lnTo>
                    <a:pt x="13182" y="49005"/>
                  </a:lnTo>
                  <a:lnTo>
                    <a:pt x="12971" y="49020"/>
                  </a:lnTo>
                  <a:lnTo>
                    <a:pt x="12800" y="49028"/>
                  </a:lnTo>
                  <a:lnTo>
                    <a:pt x="12636" y="49020"/>
                  </a:lnTo>
                  <a:lnTo>
                    <a:pt x="12480" y="49005"/>
                  </a:lnTo>
                  <a:lnTo>
                    <a:pt x="12332" y="48974"/>
                  </a:lnTo>
                  <a:lnTo>
                    <a:pt x="12191" y="48927"/>
                  </a:lnTo>
                  <a:lnTo>
                    <a:pt x="12059" y="48872"/>
                  </a:lnTo>
                  <a:lnTo>
                    <a:pt x="11926" y="48810"/>
                  </a:lnTo>
                  <a:lnTo>
                    <a:pt x="11801" y="48732"/>
                  </a:lnTo>
                  <a:lnTo>
                    <a:pt x="11684" y="48646"/>
                  </a:lnTo>
                  <a:lnTo>
                    <a:pt x="11567" y="48553"/>
                  </a:lnTo>
                  <a:lnTo>
                    <a:pt x="11450" y="48443"/>
                  </a:lnTo>
                  <a:lnTo>
                    <a:pt x="11341" y="48326"/>
                  </a:lnTo>
                  <a:lnTo>
                    <a:pt x="11232" y="48202"/>
                  </a:lnTo>
                  <a:lnTo>
                    <a:pt x="11123" y="48069"/>
                  </a:lnTo>
                  <a:lnTo>
                    <a:pt x="11013" y="47929"/>
                  </a:lnTo>
                  <a:lnTo>
                    <a:pt x="10904" y="47780"/>
                  </a:lnTo>
                  <a:close/>
                  <a:moveTo>
                    <a:pt x="158814" y="47897"/>
                  </a:moveTo>
                  <a:lnTo>
                    <a:pt x="158666" y="48007"/>
                  </a:lnTo>
                  <a:lnTo>
                    <a:pt x="158518" y="48116"/>
                  </a:lnTo>
                  <a:lnTo>
                    <a:pt x="158370" y="48217"/>
                  </a:lnTo>
                  <a:lnTo>
                    <a:pt x="158214" y="48319"/>
                  </a:lnTo>
                  <a:lnTo>
                    <a:pt x="158058" y="48404"/>
                  </a:lnTo>
                  <a:lnTo>
                    <a:pt x="157894" y="48498"/>
                  </a:lnTo>
                  <a:lnTo>
                    <a:pt x="157567" y="48662"/>
                  </a:lnTo>
                  <a:lnTo>
                    <a:pt x="157216" y="48810"/>
                  </a:lnTo>
                  <a:lnTo>
                    <a:pt x="156865" y="48950"/>
                  </a:lnTo>
                  <a:lnTo>
                    <a:pt x="156490" y="49091"/>
                  </a:lnTo>
                  <a:lnTo>
                    <a:pt x="156108" y="49223"/>
                  </a:lnTo>
                  <a:lnTo>
                    <a:pt x="156202" y="49114"/>
                  </a:lnTo>
                  <a:lnTo>
                    <a:pt x="156303" y="48997"/>
                  </a:lnTo>
                  <a:lnTo>
                    <a:pt x="156428" y="48888"/>
                  </a:lnTo>
                  <a:lnTo>
                    <a:pt x="156568" y="48779"/>
                  </a:lnTo>
                  <a:lnTo>
                    <a:pt x="156716" y="48670"/>
                  </a:lnTo>
                  <a:lnTo>
                    <a:pt x="156880" y="48568"/>
                  </a:lnTo>
                  <a:lnTo>
                    <a:pt x="157052" y="48475"/>
                  </a:lnTo>
                  <a:lnTo>
                    <a:pt x="157231" y="48381"/>
                  </a:lnTo>
                  <a:lnTo>
                    <a:pt x="157418" y="48287"/>
                  </a:lnTo>
                  <a:lnTo>
                    <a:pt x="157613" y="48209"/>
                  </a:lnTo>
                  <a:lnTo>
                    <a:pt x="157808" y="48139"/>
                  </a:lnTo>
                  <a:lnTo>
                    <a:pt x="158011" y="48069"/>
                  </a:lnTo>
                  <a:lnTo>
                    <a:pt x="158214" y="48014"/>
                  </a:lnTo>
                  <a:lnTo>
                    <a:pt x="158417" y="47960"/>
                  </a:lnTo>
                  <a:lnTo>
                    <a:pt x="158612" y="47921"/>
                  </a:lnTo>
                  <a:lnTo>
                    <a:pt x="158814" y="47897"/>
                  </a:lnTo>
                  <a:close/>
                  <a:moveTo>
                    <a:pt x="111721" y="44606"/>
                  </a:moveTo>
                  <a:lnTo>
                    <a:pt x="111885" y="44973"/>
                  </a:lnTo>
                  <a:lnTo>
                    <a:pt x="112033" y="45339"/>
                  </a:lnTo>
                  <a:lnTo>
                    <a:pt x="112181" y="45706"/>
                  </a:lnTo>
                  <a:lnTo>
                    <a:pt x="112314" y="46080"/>
                  </a:lnTo>
                  <a:lnTo>
                    <a:pt x="112438" y="46454"/>
                  </a:lnTo>
                  <a:lnTo>
                    <a:pt x="112571" y="46837"/>
                  </a:lnTo>
                  <a:lnTo>
                    <a:pt x="112821" y="47601"/>
                  </a:lnTo>
                  <a:lnTo>
                    <a:pt x="110840" y="49231"/>
                  </a:lnTo>
                  <a:lnTo>
                    <a:pt x="110793" y="48685"/>
                  </a:lnTo>
                  <a:lnTo>
                    <a:pt x="110754" y="48155"/>
                  </a:lnTo>
                  <a:lnTo>
                    <a:pt x="110738" y="47632"/>
                  </a:lnTo>
                  <a:lnTo>
                    <a:pt x="110723" y="47125"/>
                  </a:lnTo>
                  <a:lnTo>
                    <a:pt x="110715" y="46103"/>
                  </a:lnTo>
                  <a:lnTo>
                    <a:pt x="110715" y="45604"/>
                  </a:lnTo>
                  <a:lnTo>
                    <a:pt x="110707" y="45090"/>
                  </a:lnTo>
                  <a:lnTo>
                    <a:pt x="111721" y="44606"/>
                  </a:lnTo>
                  <a:close/>
                  <a:moveTo>
                    <a:pt x="130143" y="47936"/>
                  </a:moveTo>
                  <a:lnTo>
                    <a:pt x="129465" y="49364"/>
                  </a:lnTo>
                  <a:lnTo>
                    <a:pt x="129317" y="49301"/>
                  </a:lnTo>
                  <a:lnTo>
                    <a:pt x="129363" y="49106"/>
                  </a:lnTo>
                  <a:lnTo>
                    <a:pt x="129426" y="48919"/>
                  </a:lnTo>
                  <a:lnTo>
                    <a:pt x="129496" y="48732"/>
                  </a:lnTo>
                  <a:lnTo>
                    <a:pt x="129590" y="48560"/>
                  </a:lnTo>
                  <a:lnTo>
                    <a:pt x="129636" y="48475"/>
                  </a:lnTo>
                  <a:lnTo>
                    <a:pt x="129699" y="48389"/>
                  </a:lnTo>
                  <a:lnTo>
                    <a:pt x="129753" y="48311"/>
                  </a:lnTo>
                  <a:lnTo>
                    <a:pt x="129824" y="48233"/>
                  </a:lnTo>
                  <a:lnTo>
                    <a:pt x="129894" y="48155"/>
                  </a:lnTo>
                  <a:lnTo>
                    <a:pt x="129972" y="48077"/>
                  </a:lnTo>
                  <a:lnTo>
                    <a:pt x="130058" y="48007"/>
                  </a:lnTo>
                  <a:lnTo>
                    <a:pt x="130143" y="47936"/>
                  </a:lnTo>
                  <a:close/>
                  <a:moveTo>
                    <a:pt x="49777" y="47773"/>
                  </a:moveTo>
                  <a:lnTo>
                    <a:pt x="49777" y="47890"/>
                  </a:lnTo>
                  <a:lnTo>
                    <a:pt x="49769" y="48007"/>
                  </a:lnTo>
                  <a:lnTo>
                    <a:pt x="49761" y="48116"/>
                  </a:lnTo>
                  <a:lnTo>
                    <a:pt x="49746" y="48225"/>
                  </a:lnTo>
                  <a:lnTo>
                    <a:pt x="49722" y="48342"/>
                  </a:lnTo>
                  <a:lnTo>
                    <a:pt x="49691" y="48443"/>
                  </a:lnTo>
                  <a:lnTo>
                    <a:pt x="49652" y="48553"/>
                  </a:lnTo>
                  <a:lnTo>
                    <a:pt x="49613" y="48654"/>
                  </a:lnTo>
                  <a:lnTo>
                    <a:pt x="49574" y="48763"/>
                  </a:lnTo>
                  <a:lnTo>
                    <a:pt x="49528" y="48864"/>
                  </a:lnTo>
                  <a:lnTo>
                    <a:pt x="49418" y="49059"/>
                  </a:lnTo>
                  <a:lnTo>
                    <a:pt x="49294" y="49254"/>
                  </a:lnTo>
                  <a:lnTo>
                    <a:pt x="49153" y="49442"/>
                  </a:lnTo>
                  <a:lnTo>
                    <a:pt x="49777" y="47773"/>
                  </a:lnTo>
                  <a:close/>
                  <a:moveTo>
                    <a:pt x="130916" y="49161"/>
                  </a:moveTo>
                  <a:lnTo>
                    <a:pt x="131072" y="49215"/>
                  </a:lnTo>
                  <a:lnTo>
                    <a:pt x="130791" y="49727"/>
                  </a:lnTo>
                  <a:lnTo>
                    <a:pt x="130916" y="49161"/>
                  </a:lnTo>
                  <a:close/>
                  <a:moveTo>
                    <a:pt x="158183" y="48724"/>
                  </a:moveTo>
                  <a:lnTo>
                    <a:pt x="158066" y="48841"/>
                  </a:lnTo>
                  <a:lnTo>
                    <a:pt x="157941" y="48958"/>
                  </a:lnTo>
                  <a:lnTo>
                    <a:pt x="157816" y="49059"/>
                  </a:lnTo>
                  <a:lnTo>
                    <a:pt x="157691" y="49145"/>
                  </a:lnTo>
                  <a:lnTo>
                    <a:pt x="157559" y="49231"/>
                  </a:lnTo>
                  <a:lnTo>
                    <a:pt x="157418" y="49301"/>
                  </a:lnTo>
                  <a:lnTo>
                    <a:pt x="157278" y="49371"/>
                  </a:lnTo>
                  <a:lnTo>
                    <a:pt x="157138" y="49426"/>
                  </a:lnTo>
                  <a:lnTo>
                    <a:pt x="156997" y="49488"/>
                  </a:lnTo>
                  <a:lnTo>
                    <a:pt x="156849" y="49535"/>
                  </a:lnTo>
                  <a:lnTo>
                    <a:pt x="156553" y="49629"/>
                  </a:lnTo>
                  <a:lnTo>
                    <a:pt x="156256" y="49715"/>
                  </a:lnTo>
                  <a:lnTo>
                    <a:pt x="155960" y="49800"/>
                  </a:lnTo>
                  <a:lnTo>
                    <a:pt x="155921" y="49637"/>
                  </a:lnTo>
                  <a:lnTo>
                    <a:pt x="158183" y="48724"/>
                  </a:lnTo>
                  <a:close/>
                  <a:moveTo>
                    <a:pt x="131048" y="46634"/>
                  </a:moveTo>
                  <a:lnTo>
                    <a:pt x="131228" y="46712"/>
                  </a:lnTo>
                  <a:lnTo>
                    <a:pt x="131048" y="47117"/>
                  </a:lnTo>
                  <a:lnTo>
                    <a:pt x="130869" y="47531"/>
                  </a:lnTo>
                  <a:lnTo>
                    <a:pt x="130697" y="47936"/>
                  </a:lnTo>
                  <a:lnTo>
                    <a:pt x="130518" y="48342"/>
                  </a:lnTo>
                  <a:lnTo>
                    <a:pt x="130331" y="48747"/>
                  </a:lnTo>
                  <a:lnTo>
                    <a:pt x="130136" y="49145"/>
                  </a:lnTo>
                  <a:lnTo>
                    <a:pt x="129925" y="49543"/>
                  </a:lnTo>
                  <a:lnTo>
                    <a:pt x="129816" y="49730"/>
                  </a:lnTo>
                  <a:lnTo>
                    <a:pt x="129699" y="49925"/>
                  </a:lnTo>
                  <a:lnTo>
                    <a:pt x="129504" y="49816"/>
                  </a:lnTo>
                  <a:lnTo>
                    <a:pt x="131048" y="46634"/>
                  </a:lnTo>
                  <a:close/>
                  <a:moveTo>
                    <a:pt x="130955" y="47913"/>
                  </a:moveTo>
                  <a:lnTo>
                    <a:pt x="130939" y="48069"/>
                  </a:lnTo>
                  <a:lnTo>
                    <a:pt x="130916" y="48225"/>
                  </a:lnTo>
                  <a:lnTo>
                    <a:pt x="130884" y="48373"/>
                  </a:lnTo>
                  <a:lnTo>
                    <a:pt x="130853" y="48521"/>
                  </a:lnTo>
                  <a:lnTo>
                    <a:pt x="130814" y="48670"/>
                  </a:lnTo>
                  <a:lnTo>
                    <a:pt x="130767" y="48818"/>
                  </a:lnTo>
                  <a:lnTo>
                    <a:pt x="130721" y="48958"/>
                  </a:lnTo>
                  <a:lnTo>
                    <a:pt x="130666" y="49106"/>
                  </a:lnTo>
                  <a:lnTo>
                    <a:pt x="130549" y="49379"/>
                  </a:lnTo>
                  <a:lnTo>
                    <a:pt x="130416" y="49652"/>
                  </a:lnTo>
                  <a:lnTo>
                    <a:pt x="130276" y="49917"/>
                  </a:lnTo>
                  <a:lnTo>
                    <a:pt x="130120" y="50183"/>
                  </a:lnTo>
                  <a:lnTo>
                    <a:pt x="129964" y="50058"/>
                  </a:lnTo>
                  <a:lnTo>
                    <a:pt x="130955" y="47913"/>
                  </a:lnTo>
                  <a:close/>
                  <a:moveTo>
                    <a:pt x="109865" y="45105"/>
                  </a:moveTo>
                  <a:lnTo>
                    <a:pt x="109958" y="45113"/>
                  </a:lnTo>
                  <a:lnTo>
                    <a:pt x="110192" y="45144"/>
                  </a:lnTo>
                  <a:lnTo>
                    <a:pt x="110239" y="45378"/>
                  </a:lnTo>
                  <a:lnTo>
                    <a:pt x="110262" y="45503"/>
                  </a:lnTo>
                  <a:lnTo>
                    <a:pt x="110278" y="45628"/>
                  </a:lnTo>
                  <a:lnTo>
                    <a:pt x="110301" y="46408"/>
                  </a:lnTo>
                  <a:lnTo>
                    <a:pt x="110317" y="47180"/>
                  </a:lnTo>
                  <a:lnTo>
                    <a:pt x="110348" y="47960"/>
                  </a:lnTo>
                  <a:lnTo>
                    <a:pt x="110364" y="48342"/>
                  </a:lnTo>
                  <a:lnTo>
                    <a:pt x="110387" y="48732"/>
                  </a:lnTo>
                  <a:lnTo>
                    <a:pt x="110395" y="48935"/>
                  </a:lnTo>
                  <a:lnTo>
                    <a:pt x="110395" y="49028"/>
                  </a:lnTo>
                  <a:lnTo>
                    <a:pt x="110387" y="49122"/>
                  </a:lnTo>
                  <a:lnTo>
                    <a:pt x="110372" y="49215"/>
                  </a:lnTo>
                  <a:lnTo>
                    <a:pt x="110356" y="49301"/>
                  </a:lnTo>
                  <a:lnTo>
                    <a:pt x="110333" y="49387"/>
                  </a:lnTo>
                  <a:lnTo>
                    <a:pt x="110301" y="49465"/>
                  </a:lnTo>
                  <a:lnTo>
                    <a:pt x="110262" y="49543"/>
                  </a:lnTo>
                  <a:lnTo>
                    <a:pt x="110223" y="49621"/>
                  </a:lnTo>
                  <a:lnTo>
                    <a:pt x="110169" y="49691"/>
                  </a:lnTo>
                  <a:lnTo>
                    <a:pt x="110114" y="49761"/>
                  </a:lnTo>
                  <a:lnTo>
                    <a:pt x="110052" y="49824"/>
                  </a:lnTo>
                  <a:lnTo>
                    <a:pt x="109974" y="49886"/>
                  </a:lnTo>
                  <a:lnTo>
                    <a:pt x="109896" y="49949"/>
                  </a:lnTo>
                  <a:lnTo>
                    <a:pt x="109810" y="50003"/>
                  </a:lnTo>
                  <a:lnTo>
                    <a:pt x="109716" y="50066"/>
                  </a:lnTo>
                  <a:lnTo>
                    <a:pt x="109615" y="50144"/>
                  </a:lnTo>
                  <a:lnTo>
                    <a:pt x="109342" y="50354"/>
                  </a:lnTo>
                  <a:lnTo>
                    <a:pt x="109342" y="49161"/>
                  </a:lnTo>
                  <a:lnTo>
                    <a:pt x="109334" y="48007"/>
                  </a:lnTo>
                  <a:lnTo>
                    <a:pt x="109334" y="46883"/>
                  </a:lnTo>
                  <a:lnTo>
                    <a:pt x="109342" y="46322"/>
                  </a:lnTo>
                  <a:lnTo>
                    <a:pt x="109358" y="45768"/>
                  </a:lnTo>
                  <a:lnTo>
                    <a:pt x="109373" y="45542"/>
                  </a:lnTo>
                  <a:lnTo>
                    <a:pt x="109381" y="45456"/>
                  </a:lnTo>
                  <a:lnTo>
                    <a:pt x="109404" y="45370"/>
                  </a:lnTo>
                  <a:lnTo>
                    <a:pt x="109428" y="45308"/>
                  </a:lnTo>
                  <a:lnTo>
                    <a:pt x="109451" y="45253"/>
                  </a:lnTo>
                  <a:lnTo>
                    <a:pt x="109490" y="45207"/>
                  </a:lnTo>
                  <a:lnTo>
                    <a:pt x="109529" y="45168"/>
                  </a:lnTo>
                  <a:lnTo>
                    <a:pt x="109576" y="45144"/>
                  </a:lnTo>
                  <a:lnTo>
                    <a:pt x="109638" y="45121"/>
                  </a:lnTo>
                  <a:lnTo>
                    <a:pt x="109701" y="45113"/>
                  </a:lnTo>
                  <a:lnTo>
                    <a:pt x="109779" y="45105"/>
                  </a:lnTo>
                  <a:close/>
                  <a:moveTo>
                    <a:pt x="35621" y="31050"/>
                  </a:moveTo>
                  <a:lnTo>
                    <a:pt x="35800" y="31144"/>
                  </a:lnTo>
                  <a:lnTo>
                    <a:pt x="35972" y="31230"/>
                  </a:lnTo>
                  <a:lnTo>
                    <a:pt x="36144" y="31323"/>
                  </a:lnTo>
                  <a:lnTo>
                    <a:pt x="36222" y="31378"/>
                  </a:lnTo>
                  <a:lnTo>
                    <a:pt x="36300" y="31433"/>
                  </a:lnTo>
                  <a:lnTo>
                    <a:pt x="37930" y="32610"/>
                  </a:lnTo>
                  <a:lnTo>
                    <a:pt x="38741" y="33203"/>
                  </a:lnTo>
                  <a:lnTo>
                    <a:pt x="39544" y="33811"/>
                  </a:lnTo>
                  <a:lnTo>
                    <a:pt x="41892" y="35613"/>
                  </a:lnTo>
                  <a:lnTo>
                    <a:pt x="44239" y="37415"/>
                  </a:lnTo>
                  <a:lnTo>
                    <a:pt x="48919" y="41034"/>
                  </a:lnTo>
                  <a:lnTo>
                    <a:pt x="49301" y="41346"/>
                  </a:lnTo>
                  <a:lnTo>
                    <a:pt x="49684" y="41666"/>
                  </a:lnTo>
                  <a:lnTo>
                    <a:pt x="50456" y="42328"/>
                  </a:lnTo>
                  <a:lnTo>
                    <a:pt x="50175" y="42906"/>
                  </a:lnTo>
                  <a:lnTo>
                    <a:pt x="49894" y="43475"/>
                  </a:lnTo>
                  <a:lnTo>
                    <a:pt x="49598" y="44037"/>
                  </a:lnTo>
                  <a:lnTo>
                    <a:pt x="49294" y="44583"/>
                  </a:lnTo>
                  <a:lnTo>
                    <a:pt x="48974" y="45121"/>
                  </a:lnTo>
                  <a:lnTo>
                    <a:pt x="48646" y="45659"/>
                  </a:lnTo>
                  <a:lnTo>
                    <a:pt x="48311" y="46174"/>
                  </a:lnTo>
                  <a:lnTo>
                    <a:pt x="47960" y="46688"/>
                  </a:lnTo>
                  <a:lnTo>
                    <a:pt x="47593" y="47188"/>
                  </a:lnTo>
                  <a:lnTo>
                    <a:pt x="47219" y="47679"/>
                  </a:lnTo>
                  <a:lnTo>
                    <a:pt x="46829" y="48163"/>
                  </a:lnTo>
                  <a:lnTo>
                    <a:pt x="46415" y="48638"/>
                  </a:lnTo>
                  <a:lnTo>
                    <a:pt x="45994" y="49098"/>
                  </a:lnTo>
                  <a:lnTo>
                    <a:pt x="45784" y="49325"/>
                  </a:lnTo>
                  <a:lnTo>
                    <a:pt x="45558" y="49551"/>
                  </a:lnTo>
                  <a:lnTo>
                    <a:pt x="45331" y="49777"/>
                  </a:lnTo>
                  <a:lnTo>
                    <a:pt x="45105" y="49995"/>
                  </a:lnTo>
                  <a:lnTo>
                    <a:pt x="44871" y="50214"/>
                  </a:lnTo>
                  <a:lnTo>
                    <a:pt x="44629" y="50424"/>
                  </a:lnTo>
                  <a:lnTo>
                    <a:pt x="44341" y="49598"/>
                  </a:lnTo>
                  <a:lnTo>
                    <a:pt x="44044" y="48771"/>
                  </a:lnTo>
                  <a:lnTo>
                    <a:pt x="43748" y="47952"/>
                  </a:lnTo>
                  <a:lnTo>
                    <a:pt x="43444" y="47133"/>
                  </a:lnTo>
                  <a:lnTo>
                    <a:pt x="43140" y="46314"/>
                  </a:lnTo>
                  <a:lnTo>
                    <a:pt x="42828" y="45503"/>
                  </a:lnTo>
                  <a:lnTo>
                    <a:pt x="42188" y="43888"/>
                  </a:lnTo>
                  <a:lnTo>
                    <a:pt x="41541" y="42274"/>
                  </a:lnTo>
                  <a:lnTo>
                    <a:pt x="40878" y="40675"/>
                  </a:lnTo>
                  <a:lnTo>
                    <a:pt x="40207" y="39076"/>
                  </a:lnTo>
                  <a:lnTo>
                    <a:pt x="39521" y="37477"/>
                  </a:lnTo>
                  <a:lnTo>
                    <a:pt x="39708" y="37633"/>
                  </a:lnTo>
                  <a:lnTo>
                    <a:pt x="39802" y="37711"/>
                  </a:lnTo>
                  <a:lnTo>
                    <a:pt x="39879" y="37789"/>
                  </a:lnTo>
                  <a:lnTo>
                    <a:pt x="40808" y="38803"/>
                  </a:lnTo>
                  <a:lnTo>
                    <a:pt x="41720" y="39809"/>
                  </a:lnTo>
                  <a:lnTo>
                    <a:pt x="42633" y="40831"/>
                  </a:lnTo>
                  <a:lnTo>
                    <a:pt x="43537" y="41853"/>
                  </a:lnTo>
                  <a:lnTo>
                    <a:pt x="43982" y="42375"/>
                  </a:lnTo>
                  <a:lnTo>
                    <a:pt x="44427" y="42890"/>
                  </a:lnTo>
                  <a:lnTo>
                    <a:pt x="44863" y="43413"/>
                  </a:lnTo>
                  <a:lnTo>
                    <a:pt x="45300" y="43943"/>
                  </a:lnTo>
                  <a:lnTo>
                    <a:pt x="45729" y="44473"/>
                  </a:lnTo>
                  <a:lnTo>
                    <a:pt x="46150" y="45004"/>
                  </a:lnTo>
                  <a:lnTo>
                    <a:pt x="46571" y="45542"/>
                  </a:lnTo>
                  <a:lnTo>
                    <a:pt x="46985" y="46088"/>
                  </a:lnTo>
                  <a:lnTo>
                    <a:pt x="47125" y="46259"/>
                  </a:lnTo>
                  <a:lnTo>
                    <a:pt x="47273" y="46423"/>
                  </a:lnTo>
                  <a:lnTo>
                    <a:pt x="47617" y="46782"/>
                  </a:lnTo>
                  <a:lnTo>
                    <a:pt x="47640" y="46696"/>
                  </a:lnTo>
                  <a:lnTo>
                    <a:pt x="47663" y="46618"/>
                  </a:lnTo>
                  <a:lnTo>
                    <a:pt x="47671" y="46540"/>
                  </a:lnTo>
                  <a:lnTo>
                    <a:pt x="47671" y="46470"/>
                  </a:lnTo>
                  <a:lnTo>
                    <a:pt x="47671" y="46408"/>
                  </a:lnTo>
                  <a:lnTo>
                    <a:pt x="47656" y="46345"/>
                  </a:lnTo>
                  <a:lnTo>
                    <a:pt x="47648" y="46283"/>
                  </a:lnTo>
                  <a:lnTo>
                    <a:pt x="47624" y="46228"/>
                  </a:lnTo>
                  <a:lnTo>
                    <a:pt x="47570" y="46127"/>
                  </a:lnTo>
                  <a:lnTo>
                    <a:pt x="47507" y="46033"/>
                  </a:lnTo>
                  <a:lnTo>
                    <a:pt x="47375" y="45862"/>
                  </a:lnTo>
                  <a:lnTo>
                    <a:pt x="46657" y="44926"/>
                  </a:lnTo>
                  <a:lnTo>
                    <a:pt x="45940" y="43998"/>
                  </a:lnTo>
                  <a:lnTo>
                    <a:pt x="45207" y="43077"/>
                  </a:lnTo>
                  <a:lnTo>
                    <a:pt x="44840" y="42617"/>
                  </a:lnTo>
                  <a:lnTo>
                    <a:pt x="44466" y="42165"/>
                  </a:lnTo>
                  <a:lnTo>
                    <a:pt x="43803" y="41377"/>
                  </a:lnTo>
                  <a:lnTo>
                    <a:pt x="43132" y="40581"/>
                  </a:lnTo>
                  <a:lnTo>
                    <a:pt x="41790" y="39014"/>
                  </a:lnTo>
                  <a:lnTo>
                    <a:pt x="40449" y="37438"/>
                  </a:lnTo>
                  <a:lnTo>
                    <a:pt x="39778" y="36650"/>
                  </a:lnTo>
                  <a:lnTo>
                    <a:pt x="39115" y="35855"/>
                  </a:lnTo>
                  <a:lnTo>
                    <a:pt x="38678" y="35309"/>
                  </a:lnTo>
                  <a:lnTo>
                    <a:pt x="38242" y="34763"/>
                  </a:lnTo>
                  <a:lnTo>
                    <a:pt x="37813" y="34209"/>
                  </a:lnTo>
                  <a:lnTo>
                    <a:pt x="37384" y="33648"/>
                  </a:lnTo>
                  <a:lnTo>
                    <a:pt x="36534" y="32532"/>
                  </a:lnTo>
                  <a:lnTo>
                    <a:pt x="35683" y="31417"/>
                  </a:lnTo>
                  <a:lnTo>
                    <a:pt x="35644" y="31355"/>
                  </a:lnTo>
                  <a:lnTo>
                    <a:pt x="35629" y="31323"/>
                  </a:lnTo>
                  <a:lnTo>
                    <a:pt x="35621" y="31284"/>
                  </a:lnTo>
                  <a:lnTo>
                    <a:pt x="35613" y="31238"/>
                  </a:lnTo>
                  <a:lnTo>
                    <a:pt x="35613" y="31183"/>
                  </a:lnTo>
                  <a:lnTo>
                    <a:pt x="35613" y="31121"/>
                  </a:lnTo>
                  <a:lnTo>
                    <a:pt x="35621" y="31050"/>
                  </a:lnTo>
                  <a:close/>
                  <a:moveTo>
                    <a:pt x="12878" y="49301"/>
                  </a:moveTo>
                  <a:lnTo>
                    <a:pt x="14695" y="49395"/>
                  </a:lnTo>
                  <a:lnTo>
                    <a:pt x="16504" y="49496"/>
                  </a:lnTo>
                  <a:lnTo>
                    <a:pt x="16723" y="49512"/>
                  </a:lnTo>
                  <a:lnTo>
                    <a:pt x="16941" y="49543"/>
                  </a:lnTo>
                  <a:lnTo>
                    <a:pt x="17042" y="49566"/>
                  </a:lnTo>
                  <a:lnTo>
                    <a:pt x="17144" y="49598"/>
                  </a:lnTo>
                  <a:lnTo>
                    <a:pt x="17253" y="49629"/>
                  </a:lnTo>
                  <a:lnTo>
                    <a:pt x="17347" y="49668"/>
                  </a:lnTo>
                  <a:lnTo>
                    <a:pt x="17448" y="49715"/>
                  </a:lnTo>
                  <a:lnTo>
                    <a:pt x="17542" y="49769"/>
                  </a:lnTo>
                  <a:lnTo>
                    <a:pt x="17635" y="49824"/>
                  </a:lnTo>
                  <a:lnTo>
                    <a:pt x="17729" y="49894"/>
                  </a:lnTo>
                  <a:lnTo>
                    <a:pt x="17822" y="49980"/>
                  </a:lnTo>
                  <a:lnTo>
                    <a:pt x="17908" y="50066"/>
                  </a:lnTo>
                  <a:lnTo>
                    <a:pt x="17986" y="50167"/>
                  </a:lnTo>
                  <a:lnTo>
                    <a:pt x="18072" y="50284"/>
                  </a:lnTo>
                  <a:lnTo>
                    <a:pt x="17518" y="50354"/>
                  </a:lnTo>
                  <a:lnTo>
                    <a:pt x="16972" y="50424"/>
                  </a:lnTo>
                  <a:lnTo>
                    <a:pt x="16426" y="50479"/>
                  </a:lnTo>
                  <a:lnTo>
                    <a:pt x="15888" y="50518"/>
                  </a:lnTo>
                  <a:lnTo>
                    <a:pt x="15350" y="50541"/>
                  </a:lnTo>
                  <a:lnTo>
                    <a:pt x="14820" y="50557"/>
                  </a:lnTo>
                  <a:lnTo>
                    <a:pt x="14554" y="50549"/>
                  </a:lnTo>
                  <a:lnTo>
                    <a:pt x="14281" y="50549"/>
                  </a:lnTo>
                  <a:lnTo>
                    <a:pt x="14016" y="50534"/>
                  </a:lnTo>
                  <a:lnTo>
                    <a:pt x="13751" y="50518"/>
                  </a:lnTo>
                  <a:lnTo>
                    <a:pt x="12464" y="49496"/>
                  </a:lnTo>
                  <a:lnTo>
                    <a:pt x="12527" y="49317"/>
                  </a:lnTo>
                  <a:lnTo>
                    <a:pt x="12706" y="49309"/>
                  </a:lnTo>
                  <a:lnTo>
                    <a:pt x="12792" y="49301"/>
                  </a:lnTo>
                  <a:close/>
                  <a:moveTo>
                    <a:pt x="157606" y="49644"/>
                  </a:moveTo>
                  <a:lnTo>
                    <a:pt x="157489" y="49746"/>
                  </a:lnTo>
                  <a:lnTo>
                    <a:pt x="157364" y="49839"/>
                  </a:lnTo>
                  <a:lnTo>
                    <a:pt x="157239" y="49925"/>
                  </a:lnTo>
                  <a:lnTo>
                    <a:pt x="157114" y="50003"/>
                  </a:lnTo>
                  <a:lnTo>
                    <a:pt x="156982" y="50081"/>
                  </a:lnTo>
                  <a:lnTo>
                    <a:pt x="156849" y="50151"/>
                  </a:lnTo>
                  <a:lnTo>
                    <a:pt x="156716" y="50214"/>
                  </a:lnTo>
                  <a:lnTo>
                    <a:pt x="156576" y="50268"/>
                  </a:lnTo>
                  <a:lnTo>
                    <a:pt x="156443" y="50323"/>
                  </a:lnTo>
                  <a:lnTo>
                    <a:pt x="156295" y="50370"/>
                  </a:lnTo>
                  <a:lnTo>
                    <a:pt x="156155" y="50417"/>
                  </a:lnTo>
                  <a:lnTo>
                    <a:pt x="156007" y="50456"/>
                  </a:lnTo>
                  <a:lnTo>
                    <a:pt x="155710" y="50518"/>
                  </a:lnTo>
                  <a:lnTo>
                    <a:pt x="155406" y="50565"/>
                  </a:lnTo>
                  <a:lnTo>
                    <a:pt x="155515" y="50456"/>
                  </a:lnTo>
                  <a:lnTo>
                    <a:pt x="155632" y="50354"/>
                  </a:lnTo>
                  <a:lnTo>
                    <a:pt x="155757" y="50261"/>
                  </a:lnTo>
                  <a:lnTo>
                    <a:pt x="155882" y="50175"/>
                  </a:lnTo>
                  <a:lnTo>
                    <a:pt x="156014" y="50105"/>
                  </a:lnTo>
                  <a:lnTo>
                    <a:pt x="156147" y="50034"/>
                  </a:lnTo>
                  <a:lnTo>
                    <a:pt x="156287" y="49980"/>
                  </a:lnTo>
                  <a:lnTo>
                    <a:pt x="156428" y="49925"/>
                  </a:lnTo>
                  <a:lnTo>
                    <a:pt x="156568" y="49878"/>
                  </a:lnTo>
                  <a:lnTo>
                    <a:pt x="156709" y="49832"/>
                  </a:lnTo>
                  <a:lnTo>
                    <a:pt x="157005" y="49761"/>
                  </a:lnTo>
                  <a:lnTo>
                    <a:pt x="157301" y="49699"/>
                  </a:lnTo>
                  <a:lnTo>
                    <a:pt x="157606" y="49644"/>
                  </a:lnTo>
                  <a:close/>
                  <a:moveTo>
                    <a:pt x="130763" y="49809"/>
                  </a:moveTo>
                  <a:lnTo>
                    <a:pt x="130767" y="49847"/>
                  </a:lnTo>
                  <a:lnTo>
                    <a:pt x="130767" y="49910"/>
                  </a:lnTo>
                  <a:lnTo>
                    <a:pt x="130767" y="49972"/>
                  </a:lnTo>
                  <a:lnTo>
                    <a:pt x="130760" y="50027"/>
                  </a:lnTo>
                  <a:lnTo>
                    <a:pt x="130721" y="50136"/>
                  </a:lnTo>
                  <a:lnTo>
                    <a:pt x="130682" y="50237"/>
                  </a:lnTo>
                  <a:lnTo>
                    <a:pt x="130619" y="50331"/>
                  </a:lnTo>
                  <a:lnTo>
                    <a:pt x="130557" y="50424"/>
                  </a:lnTo>
                  <a:lnTo>
                    <a:pt x="130409" y="50596"/>
                  </a:lnTo>
                  <a:lnTo>
                    <a:pt x="130416" y="50479"/>
                  </a:lnTo>
                  <a:lnTo>
                    <a:pt x="130432" y="50370"/>
                  </a:lnTo>
                  <a:lnTo>
                    <a:pt x="130455" y="50261"/>
                  </a:lnTo>
                  <a:lnTo>
                    <a:pt x="130494" y="50151"/>
                  </a:lnTo>
                  <a:lnTo>
                    <a:pt x="130541" y="50050"/>
                  </a:lnTo>
                  <a:lnTo>
                    <a:pt x="130604" y="49956"/>
                  </a:lnTo>
                  <a:lnTo>
                    <a:pt x="130643" y="49917"/>
                  </a:lnTo>
                  <a:lnTo>
                    <a:pt x="130682" y="49871"/>
                  </a:lnTo>
                  <a:lnTo>
                    <a:pt x="130728" y="49832"/>
                  </a:lnTo>
                  <a:lnTo>
                    <a:pt x="130763" y="49809"/>
                  </a:lnTo>
                  <a:close/>
                  <a:moveTo>
                    <a:pt x="28321" y="32025"/>
                  </a:moveTo>
                  <a:lnTo>
                    <a:pt x="29140" y="32634"/>
                  </a:lnTo>
                  <a:lnTo>
                    <a:pt x="28781" y="33679"/>
                  </a:lnTo>
                  <a:lnTo>
                    <a:pt x="28594" y="34194"/>
                  </a:lnTo>
                  <a:lnTo>
                    <a:pt x="28406" y="34701"/>
                  </a:lnTo>
                  <a:lnTo>
                    <a:pt x="27502" y="37095"/>
                  </a:lnTo>
                  <a:lnTo>
                    <a:pt x="26597" y="39489"/>
                  </a:lnTo>
                  <a:lnTo>
                    <a:pt x="25692" y="41876"/>
                  </a:lnTo>
                  <a:lnTo>
                    <a:pt x="24795" y="44278"/>
                  </a:lnTo>
                  <a:lnTo>
                    <a:pt x="24546" y="44957"/>
                  </a:lnTo>
                  <a:lnTo>
                    <a:pt x="24304" y="45651"/>
                  </a:lnTo>
                  <a:lnTo>
                    <a:pt x="23828" y="47024"/>
                  </a:lnTo>
                  <a:lnTo>
                    <a:pt x="23352" y="48404"/>
                  </a:lnTo>
                  <a:lnTo>
                    <a:pt x="22877" y="49785"/>
                  </a:lnTo>
                  <a:lnTo>
                    <a:pt x="22783" y="50027"/>
                  </a:lnTo>
                  <a:lnTo>
                    <a:pt x="22674" y="50276"/>
                  </a:lnTo>
                  <a:lnTo>
                    <a:pt x="22549" y="50541"/>
                  </a:lnTo>
                  <a:lnTo>
                    <a:pt x="22409" y="50830"/>
                  </a:lnTo>
                  <a:lnTo>
                    <a:pt x="21800" y="50471"/>
                  </a:lnTo>
                  <a:lnTo>
                    <a:pt x="21200" y="50112"/>
                  </a:lnTo>
                  <a:lnTo>
                    <a:pt x="20607" y="49738"/>
                  </a:lnTo>
                  <a:lnTo>
                    <a:pt x="20022" y="49348"/>
                  </a:lnTo>
                  <a:lnTo>
                    <a:pt x="19453" y="48958"/>
                  </a:lnTo>
                  <a:lnTo>
                    <a:pt x="18899" y="48545"/>
                  </a:lnTo>
                  <a:lnTo>
                    <a:pt x="18626" y="48342"/>
                  </a:lnTo>
                  <a:lnTo>
                    <a:pt x="18353" y="48124"/>
                  </a:lnTo>
                  <a:lnTo>
                    <a:pt x="18080" y="47913"/>
                  </a:lnTo>
                  <a:lnTo>
                    <a:pt x="17815" y="47687"/>
                  </a:lnTo>
                  <a:lnTo>
                    <a:pt x="17557" y="47468"/>
                  </a:lnTo>
                  <a:lnTo>
                    <a:pt x="17300" y="47234"/>
                  </a:lnTo>
                  <a:lnTo>
                    <a:pt x="17042" y="47008"/>
                  </a:lnTo>
                  <a:lnTo>
                    <a:pt x="16793" y="46766"/>
                  </a:lnTo>
                  <a:lnTo>
                    <a:pt x="16543" y="46532"/>
                  </a:lnTo>
                  <a:lnTo>
                    <a:pt x="16302" y="46283"/>
                  </a:lnTo>
                  <a:lnTo>
                    <a:pt x="16060" y="46033"/>
                  </a:lnTo>
                  <a:lnTo>
                    <a:pt x="15826" y="45784"/>
                  </a:lnTo>
                  <a:lnTo>
                    <a:pt x="15592" y="45518"/>
                  </a:lnTo>
                  <a:lnTo>
                    <a:pt x="15366" y="45253"/>
                  </a:lnTo>
                  <a:lnTo>
                    <a:pt x="15139" y="44988"/>
                  </a:lnTo>
                  <a:lnTo>
                    <a:pt x="14921" y="44715"/>
                  </a:lnTo>
                  <a:lnTo>
                    <a:pt x="14703" y="44434"/>
                  </a:lnTo>
                  <a:lnTo>
                    <a:pt x="14492" y="44146"/>
                  </a:lnTo>
                  <a:lnTo>
                    <a:pt x="14289" y="43857"/>
                  </a:lnTo>
                  <a:lnTo>
                    <a:pt x="14086" y="43561"/>
                  </a:lnTo>
                  <a:lnTo>
                    <a:pt x="28321" y="32025"/>
                  </a:lnTo>
                  <a:close/>
                  <a:moveTo>
                    <a:pt x="163159" y="46922"/>
                  </a:moveTo>
                  <a:lnTo>
                    <a:pt x="163323" y="46985"/>
                  </a:lnTo>
                  <a:lnTo>
                    <a:pt x="163471" y="47047"/>
                  </a:lnTo>
                  <a:lnTo>
                    <a:pt x="163611" y="47117"/>
                  </a:lnTo>
                  <a:lnTo>
                    <a:pt x="163728" y="47195"/>
                  </a:lnTo>
                  <a:lnTo>
                    <a:pt x="163837" y="47266"/>
                  </a:lnTo>
                  <a:lnTo>
                    <a:pt x="163923" y="47351"/>
                  </a:lnTo>
                  <a:lnTo>
                    <a:pt x="164001" y="47437"/>
                  </a:lnTo>
                  <a:lnTo>
                    <a:pt x="164064" y="47523"/>
                  </a:lnTo>
                  <a:lnTo>
                    <a:pt x="164110" y="47617"/>
                  </a:lnTo>
                  <a:lnTo>
                    <a:pt x="164149" y="47718"/>
                  </a:lnTo>
                  <a:lnTo>
                    <a:pt x="164165" y="47827"/>
                  </a:lnTo>
                  <a:lnTo>
                    <a:pt x="164173" y="47944"/>
                  </a:lnTo>
                  <a:lnTo>
                    <a:pt x="164165" y="48061"/>
                  </a:lnTo>
                  <a:lnTo>
                    <a:pt x="164149" y="48194"/>
                  </a:lnTo>
                  <a:lnTo>
                    <a:pt x="164118" y="48326"/>
                  </a:lnTo>
                  <a:lnTo>
                    <a:pt x="164071" y="48475"/>
                  </a:lnTo>
                  <a:lnTo>
                    <a:pt x="163978" y="48724"/>
                  </a:lnTo>
                  <a:lnTo>
                    <a:pt x="163884" y="48966"/>
                  </a:lnTo>
                  <a:lnTo>
                    <a:pt x="163783" y="49215"/>
                  </a:lnTo>
                  <a:lnTo>
                    <a:pt x="163681" y="49457"/>
                  </a:lnTo>
                  <a:lnTo>
                    <a:pt x="163564" y="49691"/>
                  </a:lnTo>
                  <a:lnTo>
                    <a:pt x="163440" y="49925"/>
                  </a:lnTo>
                  <a:lnTo>
                    <a:pt x="163315" y="50159"/>
                  </a:lnTo>
                  <a:lnTo>
                    <a:pt x="163182" y="50378"/>
                  </a:lnTo>
                  <a:lnTo>
                    <a:pt x="163089" y="50510"/>
                  </a:lnTo>
                  <a:lnTo>
                    <a:pt x="162995" y="50619"/>
                  </a:lnTo>
                  <a:lnTo>
                    <a:pt x="162901" y="50713"/>
                  </a:lnTo>
                  <a:lnTo>
                    <a:pt x="162808" y="50791"/>
                  </a:lnTo>
                  <a:lnTo>
                    <a:pt x="162706" y="50853"/>
                  </a:lnTo>
                  <a:lnTo>
                    <a:pt x="162597" y="50900"/>
                  </a:lnTo>
                  <a:lnTo>
                    <a:pt x="162488" y="50931"/>
                  </a:lnTo>
                  <a:lnTo>
                    <a:pt x="162379" y="50947"/>
                  </a:lnTo>
                  <a:lnTo>
                    <a:pt x="162262" y="50947"/>
                  </a:lnTo>
                  <a:lnTo>
                    <a:pt x="162137" y="50924"/>
                  </a:lnTo>
                  <a:lnTo>
                    <a:pt x="162012" y="50892"/>
                  </a:lnTo>
                  <a:lnTo>
                    <a:pt x="161880" y="50838"/>
                  </a:lnTo>
                  <a:lnTo>
                    <a:pt x="161747" y="50775"/>
                  </a:lnTo>
                  <a:lnTo>
                    <a:pt x="161607" y="50690"/>
                  </a:lnTo>
                  <a:lnTo>
                    <a:pt x="161458" y="50596"/>
                  </a:lnTo>
                  <a:lnTo>
                    <a:pt x="161310" y="50479"/>
                  </a:lnTo>
                  <a:lnTo>
                    <a:pt x="163159" y="46922"/>
                  </a:lnTo>
                  <a:close/>
                  <a:moveTo>
                    <a:pt x="118163" y="47219"/>
                  </a:moveTo>
                  <a:lnTo>
                    <a:pt x="118312" y="47718"/>
                  </a:lnTo>
                  <a:lnTo>
                    <a:pt x="118452" y="48209"/>
                  </a:lnTo>
                  <a:lnTo>
                    <a:pt x="118584" y="48685"/>
                  </a:lnTo>
                  <a:lnTo>
                    <a:pt x="118701" y="49169"/>
                  </a:lnTo>
                  <a:lnTo>
                    <a:pt x="118811" y="49644"/>
                  </a:lnTo>
                  <a:lnTo>
                    <a:pt x="118912" y="50112"/>
                  </a:lnTo>
                  <a:lnTo>
                    <a:pt x="119013" y="50588"/>
                  </a:lnTo>
                  <a:lnTo>
                    <a:pt x="119099" y="51056"/>
                  </a:lnTo>
                  <a:lnTo>
                    <a:pt x="118928" y="51142"/>
                  </a:lnTo>
                  <a:lnTo>
                    <a:pt x="116947" y="48186"/>
                  </a:lnTo>
                  <a:lnTo>
                    <a:pt x="118163" y="47219"/>
                  </a:lnTo>
                  <a:close/>
                  <a:moveTo>
                    <a:pt x="156989" y="50565"/>
                  </a:moveTo>
                  <a:lnTo>
                    <a:pt x="156888" y="50674"/>
                  </a:lnTo>
                  <a:lnTo>
                    <a:pt x="156779" y="50768"/>
                  </a:lnTo>
                  <a:lnTo>
                    <a:pt x="156662" y="50846"/>
                  </a:lnTo>
                  <a:lnTo>
                    <a:pt x="156545" y="50916"/>
                  </a:lnTo>
                  <a:lnTo>
                    <a:pt x="156428" y="50986"/>
                  </a:lnTo>
                  <a:lnTo>
                    <a:pt x="156303" y="51041"/>
                  </a:lnTo>
                  <a:lnTo>
                    <a:pt x="156178" y="51087"/>
                  </a:lnTo>
                  <a:lnTo>
                    <a:pt x="156046" y="51126"/>
                  </a:lnTo>
                  <a:lnTo>
                    <a:pt x="155913" y="51158"/>
                  </a:lnTo>
                  <a:lnTo>
                    <a:pt x="155780" y="51189"/>
                  </a:lnTo>
                  <a:lnTo>
                    <a:pt x="155507" y="51236"/>
                  </a:lnTo>
                  <a:lnTo>
                    <a:pt x="155227" y="51275"/>
                  </a:lnTo>
                  <a:lnTo>
                    <a:pt x="154946" y="51306"/>
                  </a:lnTo>
                  <a:lnTo>
                    <a:pt x="154946" y="51306"/>
                  </a:lnTo>
                  <a:lnTo>
                    <a:pt x="155063" y="51220"/>
                  </a:lnTo>
                  <a:lnTo>
                    <a:pt x="155180" y="51142"/>
                  </a:lnTo>
                  <a:lnTo>
                    <a:pt x="155297" y="51072"/>
                  </a:lnTo>
                  <a:lnTo>
                    <a:pt x="155414" y="51009"/>
                  </a:lnTo>
                  <a:lnTo>
                    <a:pt x="155539" y="50947"/>
                  </a:lnTo>
                  <a:lnTo>
                    <a:pt x="155663" y="50892"/>
                  </a:lnTo>
                  <a:lnTo>
                    <a:pt x="155788" y="50838"/>
                  </a:lnTo>
                  <a:lnTo>
                    <a:pt x="155913" y="50791"/>
                  </a:lnTo>
                  <a:lnTo>
                    <a:pt x="156178" y="50713"/>
                  </a:lnTo>
                  <a:lnTo>
                    <a:pt x="156443" y="50651"/>
                  </a:lnTo>
                  <a:lnTo>
                    <a:pt x="156716" y="50604"/>
                  </a:lnTo>
                  <a:lnTo>
                    <a:pt x="156989" y="50565"/>
                  </a:lnTo>
                  <a:close/>
                  <a:moveTo>
                    <a:pt x="108617" y="48825"/>
                  </a:moveTo>
                  <a:lnTo>
                    <a:pt x="108687" y="49083"/>
                  </a:lnTo>
                  <a:lnTo>
                    <a:pt x="108734" y="49325"/>
                  </a:lnTo>
                  <a:lnTo>
                    <a:pt x="108773" y="49551"/>
                  </a:lnTo>
                  <a:lnTo>
                    <a:pt x="108796" y="49761"/>
                  </a:lnTo>
                  <a:lnTo>
                    <a:pt x="108812" y="49956"/>
                  </a:lnTo>
                  <a:lnTo>
                    <a:pt x="108804" y="50136"/>
                  </a:lnTo>
                  <a:lnTo>
                    <a:pt x="108788" y="50300"/>
                  </a:lnTo>
                  <a:lnTo>
                    <a:pt x="108757" y="50463"/>
                  </a:lnTo>
                  <a:lnTo>
                    <a:pt x="108710" y="50604"/>
                  </a:lnTo>
                  <a:lnTo>
                    <a:pt x="108648" y="50744"/>
                  </a:lnTo>
                  <a:lnTo>
                    <a:pt x="108570" y="50877"/>
                  </a:lnTo>
                  <a:lnTo>
                    <a:pt x="108476" y="51002"/>
                  </a:lnTo>
                  <a:lnTo>
                    <a:pt x="108359" y="51119"/>
                  </a:lnTo>
                  <a:lnTo>
                    <a:pt x="108235" y="51236"/>
                  </a:lnTo>
                  <a:lnTo>
                    <a:pt x="108094" y="51345"/>
                  </a:lnTo>
                  <a:lnTo>
                    <a:pt x="107930" y="51446"/>
                  </a:lnTo>
                  <a:lnTo>
                    <a:pt x="107977" y="51111"/>
                  </a:lnTo>
                  <a:lnTo>
                    <a:pt x="108032" y="50775"/>
                  </a:lnTo>
                  <a:lnTo>
                    <a:pt x="108102" y="50448"/>
                  </a:lnTo>
                  <a:lnTo>
                    <a:pt x="108180" y="50128"/>
                  </a:lnTo>
                  <a:lnTo>
                    <a:pt x="108274" y="49808"/>
                  </a:lnTo>
                  <a:lnTo>
                    <a:pt x="108375" y="49488"/>
                  </a:lnTo>
                  <a:lnTo>
                    <a:pt x="108492" y="49161"/>
                  </a:lnTo>
                  <a:lnTo>
                    <a:pt x="108617" y="48825"/>
                  </a:lnTo>
                  <a:close/>
                  <a:moveTo>
                    <a:pt x="18407" y="50713"/>
                  </a:moveTo>
                  <a:lnTo>
                    <a:pt x="18509" y="50721"/>
                  </a:lnTo>
                  <a:lnTo>
                    <a:pt x="18610" y="50736"/>
                  </a:lnTo>
                  <a:lnTo>
                    <a:pt x="18719" y="50760"/>
                  </a:lnTo>
                  <a:lnTo>
                    <a:pt x="18922" y="50807"/>
                  </a:lnTo>
                  <a:lnTo>
                    <a:pt x="19125" y="50853"/>
                  </a:lnTo>
                  <a:lnTo>
                    <a:pt x="19125" y="51056"/>
                  </a:lnTo>
                  <a:lnTo>
                    <a:pt x="18782" y="51119"/>
                  </a:lnTo>
                  <a:lnTo>
                    <a:pt x="18602" y="51150"/>
                  </a:lnTo>
                  <a:lnTo>
                    <a:pt x="18431" y="51173"/>
                  </a:lnTo>
                  <a:lnTo>
                    <a:pt x="16816" y="51329"/>
                  </a:lnTo>
                  <a:lnTo>
                    <a:pt x="16013" y="51407"/>
                  </a:lnTo>
                  <a:lnTo>
                    <a:pt x="15202" y="51485"/>
                  </a:lnTo>
                  <a:lnTo>
                    <a:pt x="15124" y="51493"/>
                  </a:lnTo>
                  <a:lnTo>
                    <a:pt x="15054" y="51493"/>
                  </a:lnTo>
                  <a:lnTo>
                    <a:pt x="14976" y="51485"/>
                  </a:lnTo>
                  <a:lnTo>
                    <a:pt x="14913" y="51477"/>
                  </a:lnTo>
                  <a:lnTo>
                    <a:pt x="14843" y="51462"/>
                  </a:lnTo>
                  <a:lnTo>
                    <a:pt x="14781" y="51446"/>
                  </a:lnTo>
                  <a:lnTo>
                    <a:pt x="14718" y="51423"/>
                  </a:lnTo>
                  <a:lnTo>
                    <a:pt x="14656" y="51392"/>
                  </a:lnTo>
                  <a:lnTo>
                    <a:pt x="14593" y="51353"/>
                  </a:lnTo>
                  <a:lnTo>
                    <a:pt x="14539" y="51314"/>
                  </a:lnTo>
                  <a:lnTo>
                    <a:pt x="14484" y="51267"/>
                  </a:lnTo>
                  <a:lnTo>
                    <a:pt x="14430" y="51212"/>
                  </a:lnTo>
                  <a:lnTo>
                    <a:pt x="14320" y="51087"/>
                  </a:lnTo>
                  <a:lnTo>
                    <a:pt x="14219" y="50947"/>
                  </a:lnTo>
                  <a:lnTo>
                    <a:pt x="16302" y="50814"/>
                  </a:lnTo>
                  <a:lnTo>
                    <a:pt x="17308" y="50760"/>
                  </a:lnTo>
                  <a:lnTo>
                    <a:pt x="18306" y="50713"/>
                  </a:lnTo>
                  <a:close/>
                  <a:moveTo>
                    <a:pt x="32977" y="33031"/>
                  </a:moveTo>
                  <a:lnTo>
                    <a:pt x="33305" y="33577"/>
                  </a:lnTo>
                  <a:lnTo>
                    <a:pt x="33632" y="34131"/>
                  </a:lnTo>
                  <a:lnTo>
                    <a:pt x="33952" y="34685"/>
                  </a:lnTo>
                  <a:lnTo>
                    <a:pt x="34272" y="35239"/>
                  </a:lnTo>
                  <a:lnTo>
                    <a:pt x="34896" y="36354"/>
                  </a:lnTo>
                  <a:lnTo>
                    <a:pt x="35496" y="37469"/>
                  </a:lnTo>
                  <a:lnTo>
                    <a:pt x="36081" y="38600"/>
                  </a:lnTo>
                  <a:lnTo>
                    <a:pt x="36650" y="39731"/>
                  </a:lnTo>
                  <a:lnTo>
                    <a:pt x="37212" y="40870"/>
                  </a:lnTo>
                  <a:lnTo>
                    <a:pt x="37750" y="42009"/>
                  </a:lnTo>
                  <a:lnTo>
                    <a:pt x="38281" y="43163"/>
                  </a:lnTo>
                  <a:lnTo>
                    <a:pt x="38795" y="44317"/>
                  </a:lnTo>
                  <a:lnTo>
                    <a:pt x="39295" y="45472"/>
                  </a:lnTo>
                  <a:lnTo>
                    <a:pt x="39786" y="46642"/>
                  </a:lnTo>
                  <a:lnTo>
                    <a:pt x="40262" y="47812"/>
                  </a:lnTo>
                  <a:lnTo>
                    <a:pt x="40730" y="48989"/>
                  </a:lnTo>
                  <a:lnTo>
                    <a:pt x="41190" y="50167"/>
                  </a:lnTo>
                  <a:lnTo>
                    <a:pt x="41634" y="51353"/>
                  </a:lnTo>
                  <a:lnTo>
                    <a:pt x="41447" y="51462"/>
                  </a:lnTo>
                  <a:lnTo>
                    <a:pt x="41260" y="51548"/>
                  </a:lnTo>
                  <a:lnTo>
                    <a:pt x="41166" y="51587"/>
                  </a:lnTo>
                  <a:lnTo>
                    <a:pt x="41073" y="51618"/>
                  </a:lnTo>
                  <a:lnTo>
                    <a:pt x="40987" y="51641"/>
                  </a:lnTo>
                  <a:lnTo>
                    <a:pt x="40901" y="51657"/>
                  </a:lnTo>
                  <a:lnTo>
                    <a:pt x="40808" y="51672"/>
                  </a:lnTo>
                  <a:lnTo>
                    <a:pt x="40722" y="51680"/>
                  </a:lnTo>
                  <a:lnTo>
                    <a:pt x="40558" y="51680"/>
                  </a:lnTo>
                  <a:lnTo>
                    <a:pt x="40480" y="51672"/>
                  </a:lnTo>
                  <a:lnTo>
                    <a:pt x="40402" y="51665"/>
                  </a:lnTo>
                  <a:lnTo>
                    <a:pt x="40324" y="51641"/>
                  </a:lnTo>
                  <a:lnTo>
                    <a:pt x="40254" y="51618"/>
                  </a:lnTo>
                  <a:lnTo>
                    <a:pt x="40176" y="51594"/>
                  </a:lnTo>
                  <a:lnTo>
                    <a:pt x="40106" y="51563"/>
                  </a:lnTo>
                  <a:lnTo>
                    <a:pt x="40035" y="51524"/>
                  </a:lnTo>
                  <a:lnTo>
                    <a:pt x="39973" y="51485"/>
                  </a:lnTo>
                  <a:lnTo>
                    <a:pt x="39911" y="51438"/>
                  </a:lnTo>
                  <a:lnTo>
                    <a:pt x="39848" y="51384"/>
                  </a:lnTo>
                  <a:lnTo>
                    <a:pt x="39786" y="51329"/>
                  </a:lnTo>
                  <a:lnTo>
                    <a:pt x="39731" y="51267"/>
                  </a:lnTo>
                  <a:lnTo>
                    <a:pt x="39677" y="51204"/>
                  </a:lnTo>
                  <a:lnTo>
                    <a:pt x="39630" y="51134"/>
                  </a:lnTo>
                  <a:lnTo>
                    <a:pt x="39575" y="51056"/>
                  </a:lnTo>
                  <a:lnTo>
                    <a:pt x="39536" y="50978"/>
                  </a:lnTo>
                  <a:lnTo>
                    <a:pt x="39451" y="50807"/>
                  </a:lnTo>
                  <a:lnTo>
                    <a:pt x="39380" y="50619"/>
                  </a:lnTo>
                  <a:lnTo>
                    <a:pt x="39037" y="49551"/>
                  </a:lnTo>
                  <a:lnTo>
                    <a:pt x="38694" y="48490"/>
                  </a:lnTo>
                  <a:lnTo>
                    <a:pt x="38015" y="46353"/>
                  </a:lnTo>
                  <a:lnTo>
                    <a:pt x="37672" y="45292"/>
                  </a:lnTo>
                  <a:lnTo>
                    <a:pt x="37321" y="44232"/>
                  </a:lnTo>
                  <a:lnTo>
                    <a:pt x="36955" y="43171"/>
                  </a:lnTo>
                  <a:lnTo>
                    <a:pt x="36580" y="42126"/>
                  </a:lnTo>
                  <a:lnTo>
                    <a:pt x="36198" y="41112"/>
                  </a:lnTo>
                  <a:lnTo>
                    <a:pt x="35800" y="40106"/>
                  </a:lnTo>
                  <a:lnTo>
                    <a:pt x="35387" y="39107"/>
                  </a:lnTo>
                  <a:lnTo>
                    <a:pt x="34974" y="38117"/>
                  </a:lnTo>
                  <a:lnTo>
                    <a:pt x="34131" y="36128"/>
                  </a:lnTo>
                  <a:lnTo>
                    <a:pt x="33710" y="35130"/>
                  </a:lnTo>
                  <a:lnTo>
                    <a:pt x="33289" y="34131"/>
                  </a:lnTo>
                  <a:lnTo>
                    <a:pt x="33110" y="33718"/>
                  </a:lnTo>
                  <a:lnTo>
                    <a:pt x="32930" y="33297"/>
                  </a:lnTo>
                  <a:lnTo>
                    <a:pt x="32930" y="33265"/>
                  </a:lnTo>
                  <a:lnTo>
                    <a:pt x="32938" y="33219"/>
                  </a:lnTo>
                  <a:lnTo>
                    <a:pt x="32977" y="33031"/>
                  </a:lnTo>
                  <a:close/>
                  <a:moveTo>
                    <a:pt x="156248" y="51376"/>
                  </a:moveTo>
                  <a:lnTo>
                    <a:pt x="156186" y="51454"/>
                  </a:lnTo>
                  <a:lnTo>
                    <a:pt x="156124" y="51516"/>
                  </a:lnTo>
                  <a:lnTo>
                    <a:pt x="156061" y="51579"/>
                  </a:lnTo>
                  <a:lnTo>
                    <a:pt x="155999" y="51618"/>
                  </a:lnTo>
                  <a:lnTo>
                    <a:pt x="155929" y="51657"/>
                  </a:lnTo>
                  <a:lnTo>
                    <a:pt x="155858" y="51688"/>
                  </a:lnTo>
                  <a:lnTo>
                    <a:pt x="155788" y="51711"/>
                  </a:lnTo>
                  <a:lnTo>
                    <a:pt x="155718" y="51719"/>
                  </a:lnTo>
                  <a:lnTo>
                    <a:pt x="155640" y="51727"/>
                  </a:lnTo>
                  <a:lnTo>
                    <a:pt x="155492" y="51727"/>
                  </a:lnTo>
                  <a:lnTo>
                    <a:pt x="155414" y="51711"/>
                  </a:lnTo>
                  <a:lnTo>
                    <a:pt x="155258" y="51680"/>
                  </a:lnTo>
                  <a:lnTo>
                    <a:pt x="155094" y="51641"/>
                  </a:lnTo>
                  <a:lnTo>
                    <a:pt x="156248" y="51376"/>
                  </a:lnTo>
                  <a:close/>
                  <a:moveTo>
                    <a:pt x="137826" y="38990"/>
                  </a:moveTo>
                  <a:lnTo>
                    <a:pt x="137959" y="38998"/>
                  </a:lnTo>
                  <a:lnTo>
                    <a:pt x="138239" y="39021"/>
                  </a:lnTo>
                  <a:lnTo>
                    <a:pt x="138536" y="39045"/>
                  </a:lnTo>
                  <a:lnTo>
                    <a:pt x="139206" y="39076"/>
                  </a:lnTo>
                  <a:lnTo>
                    <a:pt x="138980" y="39622"/>
                  </a:lnTo>
                  <a:lnTo>
                    <a:pt x="138879" y="39864"/>
                  </a:lnTo>
                  <a:lnTo>
                    <a:pt x="138770" y="40098"/>
                  </a:lnTo>
                  <a:lnTo>
                    <a:pt x="136469" y="44661"/>
                  </a:lnTo>
                  <a:lnTo>
                    <a:pt x="134176" y="49223"/>
                  </a:lnTo>
                  <a:lnTo>
                    <a:pt x="133528" y="50518"/>
                  </a:lnTo>
                  <a:lnTo>
                    <a:pt x="133209" y="51158"/>
                  </a:lnTo>
                  <a:lnTo>
                    <a:pt x="132881" y="51797"/>
                  </a:lnTo>
                  <a:lnTo>
                    <a:pt x="132748" y="52031"/>
                  </a:lnTo>
                  <a:lnTo>
                    <a:pt x="132694" y="52125"/>
                  </a:lnTo>
                  <a:lnTo>
                    <a:pt x="132631" y="52210"/>
                  </a:lnTo>
                  <a:lnTo>
                    <a:pt x="132577" y="52273"/>
                  </a:lnTo>
                  <a:lnTo>
                    <a:pt x="132530" y="52320"/>
                  </a:lnTo>
                  <a:lnTo>
                    <a:pt x="132475" y="52351"/>
                  </a:lnTo>
                  <a:lnTo>
                    <a:pt x="132413" y="52366"/>
                  </a:lnTo>
                  <a:lnTo>
                    <a:pt x="132358" y="52366"/>
                  </a:lnTo>
                  <a:lnTo>
                    <a:pt x="132296" y="52359"/>
                  </a:lnTo>
                  <a:lnTo>
                    <a:pt x="132226" y="52335"/>
                  </a:lnTo>
                  <a:lnTo>
                    <a:pt x="132148" y="52296"/>
                  </a:lnTo>
                  <a:lnTo>
                    <a:pt x="132070" y="52242"/>
                  </a:lnTo>
                  <a:lnTo>
                    <a:pt x="131976" y="52171"/>
                  </a:lnTo>
                  <a:lnTo>
                    <a:pt x="131766" y="52000"/>
                  </a:lnTo>
                  <a:lnTo>
                    <a:pt x="131602" y="51860"/>
                  </a:lnTo>
                  <a:lnTo>
                    <a:pt x="131469" y="51727"/>
                  </a:lnTo>
                  <a:lnTo>
                    <a:pt x="131953" y="48412"/>
                  </a:lnTo>
                  <a:lnTo>
                    <a:pt x="132187" y="46790"/>
                  </a:lnTo>
                  <a:lnTo>
                    <a:pt x="132429" y="45183"/>
                  </a:lnTo>
                  <a:lnTo>
                    <a:pt x="132452" y="45105"/>
                  </a:lnTo>
                  <a:lnTo>
                    <a:pt x="132475" y="45027"/>
                  </a:lnTo>
                  <a:lnTo>
                    <a:pt x="132499" y="44949"/>
                  </a:lnTo>
                  <a:lnTo>
                    <a:pt x="132538" y="44871"/>
                  </a:lnTo>
                  <a:lnTo>
                    <a:pt x="132577" y="44793"/>
                  </a:lnTo>
                  <a:lnTo>
                    <a:pt x="132624" y="44723"/>
                  </a:lnTo>
                  <a:lnTo>
                    <a:pt x="132725" y="44590"/>
                  </a:lnTo>
                  <a:lnTo>
                    <a:pt x="133825" y="43288"/>
                  </a:lnTo>
                  <a:lnTo>
                    <a:pt x="134924" y="41985"/>
                  </a:lnTo>
                  <a:lnTo>
                    <a:pt x="136024" y="40683"/>
                  </a:lnTo>
                  <a:lnTo>
                    <a:pt x="137124" y="39380"/>
                  </a:lnTo>
                  <a:lnTo>
                    <a:pt x="137210" y="39279"/>
                  </a:lnTo>
                  <a:lnTo>
                    <a:pt x="137303" y="39201"/>
                  </a:lnTo>
                  <a:lnTo>
                    <a:pt x="137389" y="39123"/>
                  </a:lnTo>
                  <a:lnTo>
                    <a:pt x="137491" y="39068"/>
                  </a:lnTo>
                  <a:lnTo>
                    <a:pt x="137592" y="39021"/>
                  </a:lnTo>
                  <a:lnTo>
                    <a:pt x="137709" y="38998"/>
                  </a:lnTo>
                  <a:lnTo>
                    <a:pt x="137826" y="38990"/>
                  </a:lnTo>
                  <a:close/>
                  <a:moveTo>
                    <a:pt x="155624" y="52016"/>
                  </a:moveTo>
                  <a:lnTo>
                    <a:pt x="155648" y="52187"/>
                  </a:lnTo>
                  <a:lnTo>
                    <a:pt x="154322" y="52382"/>
                  </a:lnTo>
                  <a:lnTo>
                    <a:pt x="154283" y="52171"/>
                  </a:lnTo>
                  <a:lnTo>
                    <a:pt x="155624" y="52016"/>
                  </a:lnTo>
                  <a:close/>
                  <a:moveTo>
                    <a:pt x="106612" y="43576"/>
                  </a:moveTo>
                  <a:lnTo>
                    <a:pt x="106675" y="43662"/>
                  </a:lnTo>
                  <a:lnTo>
                    <a:pt x="95646" y="52452"/>
                  </a:lnTo>
                  <a:lnTo>
                    <a:pt x="94055" y="49371"/>
                  </a:lnTo>
                  <a:lnTo>
                    <a:pt x="106612" y="43576"/>
                  </a:lnTo>
                  <a:close/>
                  <a:moveTo>
                    <a:pt x="19616" y="51384"/>
                  </a:moveTo>
                  <a:lnTo>
                    <a:pt x="19733" y="51392"/>
                  </a:lnTo>
                  <a:lnTo>
                    <a:pt x="19850" y="51407"/>
                  </a:lnTo>
                  <a:lnTo>
                    <a:pt x="19960" y="51431"/>
                  </a:lnTo>
                  <a:lnTo>
                    <a:pt x="20077" y="51454"/>
                  </a:lnTo>
                  <a:lnTo>
                    <a:pt x="20186" y="51493"/>
                  </a:lnTo>
                  <a:lnTo>
                    <a:pt x="20295" y="51532"/>
                  </a:lnTo>
                  <a:lnTo>
                    <a:pt x="20412" y="51579"/>
                  </a:lnTo>
                  <a:lnTo>
                    <a:pt x="20521" y="51633"/>
                  </a:lnTo>
                  <a:lnTo>
                    <a:pt x="20630" y="51696"/>
                  </a:lnTo>
                  <a:lnTo>
                    <a:pt x="20739" y="51766"/>
                  </a:lnTo>
                  <a:lnTo>
                    <a:pt x="20856" y="51836"/>
                  </a:lnTo>
                  <a:lnTo>
                    <a:pt x="21083" y="52000"/>
                  </a:lnTo>
                  <a:lnTo>
                    <a:pt x="20763" y="52078"/>
                  </a:lnTo>
                  <a:lnTo>
                    <a:pt x="20630" y="52109"/>
                  </a:lnTo>
                  <a:lnTo>
                    <a:pt x="20513" y="52125"/>
                  </a:lnTo>
                  <a:lnTo>
                    <a:pt x="18790" y="52312"/>
                  </a:lnTo>
                  <a:lnTo>
                    <a:pt x="17058" y="52483"/>
                  </a:lnTo>
                  <a:lnTo>
                    <a:pt x="16840" y="52499"/>
                  </a:lnTo>
                  <a:lnTo>
                    <a:pt x="16621" y="52507"/>
                  </a:lnTo>
                  <a:lnTo>
                    <a:pt x="16512" y="52499"/>
                  </a:lnTo>
                  <a:lnTo>
                    <a:pt x="16403" y="52491"/>
                  </a:lnTo>
                  <a:lnTo>
                    <a:pt x="16302" y="52468"/>
                  </a:lnTo>
                  <a:lnTo>
                    <a:pt x="16200" y="52444"/>
                  </a:lnTo>
                  <a:lnTo>
                    <a:pt x="16091" y="52413"/>
                  </a:lnTo>
                  <a:lnTo>
                    <a:pt x="15990" y="52374"/>
                  </a:lnTo>
                  <a:lnTo>
                    <a:pt x="15888" y="52320"/>
                  </a:lnTo>
                  <a:lnTo>
                    <a:pt x="15795" y="52257"/>
                  </a:lnTo>
                  <a:lnTo>
                    <a:pt x="15693" y="52187"/>
                  </a:lnTo>
                  <a:lnTo>
                    <a:pt x="15600" y="52101"/>
                  </a:lnTo>
                  <a:lnTo>
                    <a:pt x="15506" y="52000"/>
                  </a:lnTo>
                  <a:lnTo>
                    <a:pt x="15412" y="51891"/>
                  </a:lnTo>
                  <a:lnTo>
                    <a:pt x="15756" y="51805"/>
                  </a:lnTo>
                  <a:lnTo>
                    <a:pt x="15888" y="51774"/>
                  </a:lnTo>
                  <a:lnTo>
                    <a:pt x="16013" y="51758"/>
                  </a:lnTo>
                  <a:lnTo>
                    <a:pt x="16824" y="51672"/>
                  </a:lnTo>
                  <a:lnTo>
                    <a:pt x="17635" y="51594"/>
                  </a:lnTo>
                  <a:lnTo>
                    <a:pt x="18439" y="51509"/>
                  </a:lnTo>
                  <a:lnTo>
                    <a:pt x="18844" y="51462"/>
                  </a:lnTo>
                  <a:lnTo>
                    <a:pt x="19242" y="51407"/>
                  </a:lnTo>
                  <a:lnTo>
                    <a:pt x="19375" y="51392"/>
                  </a:lnTo>
                  <a:lnTo>
                    <a:pt x="19492" y="51384"/>
                  </a:lnTo>
                  <a:close/>
                  <a:moveTo>
                    <a:pt x="143972" y="35636"/>
                  </a:moveTo>
                  <a:lnTo>
                    <a:pt x="144050" y="35652"/>
                  </a:lnTo>
                  <a:lnTo>
                    <a:pt x="144112" y="35668"/>
                  </a:lnTo>
                  <a:lnTo>
                    <a:pt x="144237" y="35707"/>
                  </a:lnTo>
                  <a:lnTo>
                    <a:pt x="144346" y="35761"/>
                  </a:lnTo>
                  <a:lnTo>
                    <a:pt x="144432" y="35824"/>
                  </a:lnTo>
                  <a:lnTo>
                    <a:pt x="144518" y="35886"/>
                  </a:lnTo>
                  <a:lnTo>
                    <a:pt x="144588" y="35956"/>
                  </a:lnTo>
                  <a:lnTo>
                    <a:pt x="144729" y="36089"/>
                  </a:lnTo>
                  <a:lnTo>
                    <a:pt x="147716" y="38904"/>
                  </a:lnTo>
                  <a:lnTo>
                    <a:pt x="150687" y="41720"/>
                  </a:lnTo>
                  <a:lnTo>
                    <a:pt x="151810" y="42796"/>
                  </a:lnTo>
                  <a:lnTo>
                    <a:pt x="152934" y="43873"/>
                  </a:lnTo>
                  <a:lnTo>
                    <a:pt x="155180" y="46033"/>
                  </a:lnTo>
                  <a:lnTo>
                    <a:pt x="155305" y="46166"/>
                  </a:lnTo>
                  <a:lnTo>
                    <a:pt x="155437" y="46298"/>
                  </a:lnTo>
                  <a:lnTo>
                    <a:pt x="155679" y="46564"/>
                  </a:lnTo>
                  <a:lnTo>
                    <a:pt x="155507" y="46985"/>
                  </a:lnTo>
                  <a:lnTo>
                    <a:pt x="155320" y="47406"/>
                  </a:lnTo>
                  <a:lnTo>
                    <a:pt x="155110" y="47835"/>
                  </a:lnTo>
                  <a:lnTo>
                    <a:pt x="154891" y="48264"/>
                  </a:lnTo>
                  <a:lnTo>
                    <a:pt x="154649" y="48693"/>
                  </a:lnTo>
                  <a:lnTo>
                    <a:pt x="154392" y="49122"/>
                  </a:lnTo>
                  <a:lnTo>
                    <a:pt x="154127" y="49535"/>
                  </a:lnTo>
                  <a:lnTo>
                    <a:pt x="153854" y="49941"/>
                  </a:lnTo>
                  <a:lnTo>
                    <a:pt x="153573" y="50339"/>
                  </a:lnTo>
                  <a:lnTo>
                    <a:pt x="153277" y="50721"/>
                  </a:lnTo>
                  <a:lnTo>
                    <a:pt x="152980" y="51080"/>
                  </a:lnTo>
                  <a:lnTo>
                    <a:pt x="152684" y="51423"/>
                  </a:lnTo>
                  <a:lnTo>
                    <a:pt x="152380" y="51750"/>
                  </a:lnTo>
                  <a:lnTo>
                    <a:pt x="152076" y="52047"/>
                  </a:lnTo>
                  <a:lnTo>
                    <a:pt x="151927" y="52187"/>
                  </a:lnTo>
                  <a:lnTo>
                    <a:pt x="151771" y="52320"/>
                  </a:lnTo>
                  <a:lnTo>
                    <a:pt x="151623" y="52437"/>
                  </a:lnTo>
                  <a:lnTo>
                    <a:pt x="151475" y="52554"/>
                  </a:lnTo>
                  <a:lnTo>
                    <a:pt x="151288" y="52008"/>
                  </a:lnTo>
                  <a:lnTo>
                    <a:pt x="151093" y="51470"/>
                  </a:lnTo>
                  <a:lnTo>
                    <a:pt x="150898" y="50924"/>
                  </a:lnTo>
                  <a:lnTo>
                    <a:pt x="150695" y="50385"/>
                  </a:lnTo>
                  <a:lnTo>
                    <a:pt x="150485" y="49847"/>
                  </a:lnTo>
                  <a:lnTo>
                    <a:pt x="150274" y="49309"/>
                  </a:lnTo>
                  <a:lnTo>
                    <a:pt x="149837" y="48241"/>
                  </a:lnTo>
                  <a:lnTo>
                    <a:pt x="149385" y="47188"/>
                  </a:lnTo>
                  <a:lnTo>
                    <a:pt x="148925" y="46127"/>
                  </a:lnTo>
                  <a:lnTo>
                    <a:pt x="148449" y="45082"/>
                  </a:lnTo>
                  <a:lnTo>
                    <a:pt x="147958" y="44029"/>
                  </a:lnTo>
                  <a:lnTo>
                    <a:pt x="147466" y="42984"/>
                  </a:lnTo>
                  <a:lnTo>
                    <a:pt x="146967" y="41946"/>
                  </a:lnTo>
                  <a:lnTo>
                    <a:pt x="145961" y="39856"/>
                  </a:lnTo>
                  <a:lnTo>
                    <a:pt x="144962" y="37758"/>
                  </a:lnTo>
                  <a:lnTo>
                    <a:pt x="144463" y="36697"/>
                  </a:lnTo>
                  <a:lnTo>
                    <a:pt x="143972" y="35636"/>
                  </a:lnTo>
                  <a:close/>
                  <a:moveTo>
                    <a:pt x="114622" y="48521"/>
                  </a:moveTo>
                  <a:lnTo>
                    <a:pt x="114529" y="48716"/>
                  </a:lnTo>
                  <a:lnTo>
                    <a:pt x="114459" y="48872"/>
                  </a:lnTo>
                  <a:lnTo>
                    <a:pt x="114435" y="48942"/>
                  </a:lnTo>
                  <a:lnTo>
                    <a:pt x="114396" y="48997"/>
                  </a:lnTo>
                  <a:lnTo>
                    <a:pt x="114365" y="49036"/>
                  </a:lnTo>
                  <a:lnTo>
                    <a:pt x="114326" y="49075"/>
                  </a:lnTo>
                  <a:lnTo>
                    <a:pt x="113156" y="49941"/>
                  </a:lnTo>
                  <a:lnTo>
                    <a:pt x="111986" y="50807"/>
                  </a:lnTo>
                  <a:lnTo>
                    <a:pt x="109638" y="52530"/>
                  </a:lnTo>
                  <a:lnTo>
                    <a:pt x="109592" y="52554"/>
                  </a:lnTo>
                  <a:lnTo>
                    <a:pt x="109529" y="52561"/>
                  </a:lnTo>
                  <a:lnTo>
                    <a:pt x="109467" y="52577"/>
                  </a:lnTo>
                  <a:lnTo>
                    <a:pt x="109389" y="52585"/>
                  </a:lnTo>
                  <a:lnTo>
                    <a:pt x="109365" y="52522"/>
                  </a:lnTo>
                  <a:lnTo>
                    <a:pt x="109350" y="52468"/>
                  </a:lnTo>
                  <a:lnTo>
                    <a:pt x="109334" y="52413"/>
                  </a:lnTo>
                  <a:lnTo>
                    <a:pt x="109334" y="52359"/>
                  </a:lnTo>
                  <a:lnTo>
                    <a:pt x="109334" y="52312"/>
                  </a:lnTo>
                  <a:lnTo>
                    <a:pt x="109342" y="52273"/>
                  </a:lnTo>
                  <a:lnTo>
                    <a:pt x="109358" y="52226"/>
                  </a:lnTo>
                  <a:lnTo>
                    <a:pt x="109373" y="52187"/>
                  </a:lnTo>
                  <a:lnTo>
                    <a:pt x="109420" y="52117"/>
                  </a:lnTo>
                  <a:lnTo>
                    <a:pt x="109475" y="52054"/>
                  </a:lnTo>
                  <a:lnTo>
                    <a:pt x="109537" y="52000"/>
                  </a:lnTo>
                  <a:lnTo>
                    <a:pt x="109599" y="51953"/>
                  </a:lnTo>
                  <a:lnTo>
                    <a:pt x="111799" y="50339"/>
                  </a:lnTo>
                  <a:lnTo>
                    <a:pt x="113998" y="48732"/>
                  </a:lnTo>
                  <a:lnTo>
                    <a:pt x="114045" y="48701"/>
                  </a:lnTo>
                  <a:lnTo>
                    <a:pt x="114108" y="48677"/>
                  </a:lnTo>
                  <a:lnTo>
                    <a:pt x="114240" y="48638"/>
                  </a:lnTo>
                  <a:lnTo>
                    <a:pt x="114412" y="48592"/>
                  </a:lnTo>
                  <a:lnTo>
                    <a:pt x="114622" y="48521"/>
                  </a:lnTo>
                  <a:close/>
                  <a:moveTo>
                    <a:pt x="34857" y="39731"/>
                  </a:moveTo>
                  <a:lnTo>
                    <a:pt x="34942" y="39895"/>
                  </a:lnTo>
                  <a:lnTo>
                    <a:pt x="34981" y="39973"/>
                  </a:lnTo>
                  <a:lnTo>
                    <a:pt x="35020" y="40059"/>
                  </a:lnTo>
                  <a:lnTo>
                    <a:pt x="35551" y="41416"/>
                  </a:lnTo>
                  <a:lnTo>
                    <a:pt x="36058" y="42781"/>
                  </a:lnTo>
                  <a:lnTo>
                    <a:pt x="36557" y="44146"/>
                  </a:lnTo>
                  <a:lnTo>
                    <a:pt x="36799" y="44832"/>
                  </a:lnTo>
                  <a:lnTo>
                    <a:pt x="37040" y="45526"/>
                  </a:lnTo>
                  <a:lnTo>
                    <a:pt x="37274" y="46213"/>
                  </a:lnTo>
                  <a:lnTo>
                    <a:pt x="37501" y="46907"/>
                  </a:lnTo>
                  <a:lnTo>
                    <a:pt x="37719" y="47601"/>
                  </a:lnTo>
                  <a:lnTo>
                    <a:pt x="37937" y="48295"/>
                  </a:lnTo>
                  <a:lnTo>
                    <a:pt x="38148" y="48989"/>
                  </a:lnTo>
                  <a:lnTo>
                    <a:pt x="38351" y="49691"/>
                  </a:lnTo>
                  <a:lnTo>
                    <a:pt x="38546" y="50393"/>
                  </a:lnTo>
                  <a:lnTo>
                    <a:pt x="38733" y="51103"/>
                  </a:lnTo>
                  <a:lnTo>
                    <a:pt x="38780" y="51243"/>
                  </a:lnTo>
                  <a:lnTo>
                    <a:pt x="38819" y="51392"/>
                  </a:lnTo>
                  <a:lnTo>
                    <a:pt x="38850" y="51563"/>
                  </a:lnTo>
                  <a:lnTo>
                    <a:pt x="38873" y="51727"/>
                  </a:lnTo>
                  <a:lnTo>
                    <a:pt x="38873" y="51883"/>
                  </a:lnTo>
                  <a:lnTo>
                    <a:pt x="38866" y="52023"/>
                  </a:lnTo>
                  <a:lnTo>
                    <a:pt x="38842" y="52148"/>
                  </a:lnTo>
                  <a:lnTo>
                    <a:pt x="38803" y="52265"/>
                  </a:lnTo>
                  <a:lnTo>
                    <a:pt x="38756" y="52374"/>
                  </a:lnTo>
                  <a:lnTo>
                    <a:pt x="38686" y="52460"/>
                  </a:lnTo>
                  <a:lnTo>
                    <a:pt x="38608" y="52546"/>
                  </a:lnTo>
                  <a:lnTo>
                    <a:pt x="38515" y="52616"/>
                  </a:lnTo>
                  <a:lnTo>
                    <a:pt x="38405" y="52671"/>
                  </a:lnTo>
                  <a:lnTo>
                    <a:pt x="38281" y="52717"/>
                  </a:lnTo>
                  <a:lnTo>
                    <a:pt x="38148" y="52749"/>
                  </a:lnTo>
                  <a:lnTo>
                    <a:pt x="37992" y="52764"/>
                  </a:lnTo>
                  <a:lnTo>
                    <a:pt x="37828" y="52772"/>
                  </a:lnTo>
                  <a:lnTo>
                    <a:pt x="37649" y="52772"/>
                  </a:lnTo>
                  <a:lnTo>
                    <a:pt x="37540" y="52756"/>
                  </a:lnTo>
                  <a:lnTo>
                    <a:pt x="37477" y="52741"/>
                  </a:lnTo>
                  <a:lnTo>
                    <a:pt x="37423" y="52725"/>
                  </a:lnTo>
                  <a:lnTo>
                    <a:pt x="37368" y="52702"/>
                  </a:lnTo>
                  <a:lnTo>
                    <a:pt x="37321" y="52671"/>
                  </a:lnTo>
                  <a:lnTo>
                    <a:pt x="37282" y="52639"/>
                  </a:lnTo>
                  <a:lnTo>
                    <a:pt x="37251" y="52600"/>
                  </a:lnTo>
                  <a:lnTo>
                    <a:pt x="37056" y="52281"/>
                  </a:lnTo>
                  <a:lnTo>
                    <a:pt x="36955" y="52117"/>
                  </a:lnTo>
                  <a:lnTo>
                    <a:pt x="36853" y="51953"/>
                  </a:lnTo>
                  <a:lnTo>
                    <a:pt x="36767" y="51789"/>
                  </a:lnTo>
                  <a:lnTo>
                    <a:pt x="36689" y="51618"/>
                  </a:lnTo>
                  <a:lnTo>
                    <a:pt x="36627" y="51446"/>
                  </a:lnTo>
                  <a:lnTo>
                    <a:pt x="36604" y="51360"/>
                  </a:lnTo>
                  <a:lnTo>
                    <a:pt x="36588" y="51275"/>
                  </a:lnTo>
                  <a:lnTo>
                    <a:pt x="36424" y="50315"/>
                  </a:lnTo>
                  <a:lnTo>
                    <a:pt x="36268" y="49348"/>
                  </a:lnTo>
                  <a:lnTo>
                    <a:pt x="35972" y="47429"/>
                  </a:lnTo>
                  <a:lnTo>
                    <a:pt x="35683" y="45495"/>
                  </a:lnTo>
                  <a:lnTo>
                    <a:pt x="35387" y="43569"/>
                  </a:lnTo>
                  <a:lnTo>
                    <a:pt x="35231" y="42625"/>
                  </a:lnTo>
                  <a:lnTo>
                    <a:pt x="35067" y="41673"/>
                  </a:lnTo>
                  <a:lnTo>
                    <a:pt x="34732" y="39778"/>
                  </a:lnTo>
                  <a:lnTo>
                    <a:pt x="34857" y="39731"/>
                  </a:lnTo>
                  <a:close/>
                  <a:moveTo>
                    <a:pt x="155047" y="52530"/>
                  </a:moveTo>
                  <a:lnTo>
                    <a:pt x="155071" y="52702"/>
                  </a:lnTo>
                  <a:lnTo>
                    <a:pt x="154267" y="52811"/>
                  </a:lnTo>
                  <a:lnTo>
                    <a:pt x="154275" y="52639"/>
                  </a:lnTo>
                  <a:lnTo>
                    <a:pt x="155047" y="52530"/>
                  </a:lnTo>
                  <a:close/>
                  <a:moveTo>
                    <a:pt x="45448" y="52031"/>
                  </a:moveTo>
                  <a:lnTo>
                    <a:pt x="45363" y="52842"/>
                  </a:lnTo>
                  <a:lnTo>
                    <a:pt x="45277" y="52717"/>
                  </a:lnTo>
                  <a:lnTo>
                    <a:pt x="45214" y="52616"/>
                  </a:lnTo>
                  <a:lnTo>
                    <a:pt x="45199" y="52577"/>
                  </a:lnTo>
                  <a:lnTo>
                    <a:pt x="45183" y="52538"/>
                  </a:lnTo>
                  <a:lnTo>
                    <a:pt x="45175" y="52499"/>
                  </a:lnTo>
                  <a:lnTo>
                    <a:pt x="45175" y="52460"/>
                  </a:lnTo>
                  <a:lnTo>
                    <a:pt x="45183" y="52421"/>
                  </a:lnTo>
                  <a:lnTo>
                    <a:pt x="45199" y="52382"/>
                  </a:lnTo>
                  <a:lnTo>
                    <a:pt x="45253" y="52288"/>
                  </a:lnTo>
                  <a:lnTo>
                    <a:pt x="45331" y="52179"/>
                  </a:lnTo>
                  <a:lnTo>
                    <a:pt x="45448" y="52031"/>
                  </a:lnTo>
                  <a:close/>
                  <a:moveTo>
                    <a:pt x="30231" y="32821"/>
                  </a:moveTo>
                  <a:lnTo>
                    <a:pt x="30395" y="32836"/>
                  </a:lnTo>
                  <a:lnTo>
                    <a:pt x="30543" y="32860"/>
                  </a:lnTo>
                  <a:lnTo>
                    <a:pt x="30660" y="32891"/>
                  </a:lnTo>
                  <a:lnTo>
                    <a:pt x="30707" y="32914"/>
                  </a:lnTo>
                  <a:lnTo>
                    <a:pt x="30754" y="32938"/>
                  </a:lnTo>
                  <a:lnTo>
                    <a:pt x="30793" y="32969"/>
                  </a:lnTo>
                  <a:lnTo>
                    <a:pt x="30824" y="33000"/>
                  </a:lnTo>
                  <a:lnTo>
                    <a:pt x="30848" y="33039"/>
                  </a:lnTo>
                  <a:lnTo>
                    <a:pt x="30871" y="33086"/>
                  </a:lnTo>
                  <a:lnTo>
                    <a:pt x="30894" y="33133"/>
                  </a:lnTo>
                  <a:lnTo>
                    <a:pt x="30902" y="33187"/>
                  </a:lnTo>
                  <a:lnTo>
                    <a:pt x="30926" y="33320"/>
                  </a:lnTo>
                  <a:lnTo>
                    <a:pt x="30933" y="33492"/>
                  </a:lnTo>
                  <a:lnTo>
                    <a:pt x="30933" y="33944"/>
                  </a:lnTo>
                  <a:lnTo>
                    <a:pt x="30933" y="34490"/>
                  </a:lnTo>
                  <a:lnTo>
                    <a:pt x="31027" y="34396"/>
                  </a:lnTo>
                  <a:lnTo>
                    <a:pt x="31105" y="34303"/>
                  </a:lnTo>
                  <a:lnTo>
                    <a:pt x="31160" y="34209"/>
                  </a:lnTo>
                  <a:lnTo>
                    <a:pt x="31214" y="34108"/>
                  </a:lnTo>
                  <a:lnTo>
                    <a:pt x="31245" y="34006"/>
                  </a:lnTo>
                  <a:lnTo>
                    <a:pt x="31277" y="33905"/>
                  </a:lnTo>
                  <a:lnTo>
                    <a:pt x="31300" y="33796"/>
                  </a:lnTo>
                  <a:lnTo>
                    <a:pt x="31316" y="33694"/>
                  </a:lnTo>
                  <a:lnTo>
                    <a:pt x="31347" y="33492"/>
                  </a:lnTo>
                  <a:lnTo>
                    <a:pt x="31362" y="33390"/>
                  </a:lnTo>
                  <a:lnTo>
                    <a:pt x="31378" y="33297"/>
                  </a:lnTo>
                  <a:lnTo>
                    <a:pt x="31409" y="33203"/>
                  </a:lnTo>
                  <a:lnTo>
                    <a:pt x="31440" y="33109"/>
                  </a:lnTo>
                  <a:lnTo>
                    <a:pt x="31479" y="33024"/>
                  </a:lnTo>
                  <a:lnTo>
                    <a:pt x="31542" y="32938"/>
                  </a:lnTo>
                  <a:lnTo>
                    <a:pt x="31612" y="32946"/>
                  </a:lnTo>
                  <a:lnTo>
                    <a:pt x="31674" y="32961"/>
                  </a:lnTo>
                  <a:lnTo>
                    <a:pt x="31729" y="32985"/>
                  </a:lnTo>
                  <a:lnTo>
                    <a:pt x="31784" y="33008"/>
                  </a:lnTo>
                  <a:lnTo>
                    <a:pt x="31830" y="33039"/>
                  </a:lnTo>
                  <a:lnTo>
                    <a:pt x="31869" y="33078"/>
                  </a:lnTo>
                  <a:lnTo>
                    <a:pt x="31908" y="33117"/>
                  </a:lnTo>
                  <a:lnTo>
                    <a:pt x="31940" y="33156"/>
                  </a:lnTo>
                  <a:lnTo>
                    <a:pt x="32002" y="33250"/>
                  </a:lnTo>
                  <a:lnTo>
                    <a:pt x="32049" y="33343"/>
                  </a:lnTo>
                  <a:lnTo>
                    <a:pt x="32150" y="33538"/>
                  </a:lnTo>
                  <a:lnTo>
                    <a:pt x="32306" y="33835"/>
                  </a:lnTo>
                  <a:lnTo>
                    <a:pt x="32454" y="34131"/>
                  </a:lnTo>
                  <a:lnTo>
                    <a:pt x="32603" y="34428"/>
                  </a:lnTo>
                  <a:lnTo>
                    <a:pt x="32743" y="34732"/>
                  </a:lnTo>
                  <a:lnTo>
                    <a:pt x="32883" y="35028"/>
                  </a:lnTo>
                  <a:lnTo>
                    <a:pt x="33016" y="35332"/>
                  </a:lnTo>
                  <a:lnTo>
                    <a:pt x="33141" y="35644"/>
                  </a:lnTo>
                  <a:lnTo>
                    <a:pt x="33258" y="35948"/>
                  </a:lnTo>
                  <a:lnTo>
                    <a:pt x="33375" y="36260"/>
                  </a:lnTo>
                  <a:lnTo>
                    <a:pt x="33476" y="36572"/>
                  </a:lnTo>
                  <a:lnTo>
                    <a:pt x="33577" y="36884"/>
                  </a:lnTo>
                  <a:lnTo>
                    <a:pt x="33671" y="37204"/>
                  </a:lnTo>
                  <a:lnTo>
                    <a:pt x="33757" y="37524"/>
                  </a:lnTo>
                  <a:lnTo>
                    <a:pt x="33835" y="37852"/>
                  </a:lnTo>
                  <a:lnTo>
                    <a:pt x="33897" y="38171"/>
                  </a:lnTo>
                  <a:lnTo>
                    <a:pt x="33960" y="38507"/>
                  </a:lnTo>
                  <a:lnTo>
                    <a:pt x="34490" y="41588"/>
                  </a:lnTo>
                  <a:lnTo>
                    <a:pt x="35013" y="44668"/>
                  </a:lnTo>
                  <a:lnTo>
                    <a:pt x="35527" y="47757"/>
                  </a:lnTo>
                  <a:lnTo>
                    <a:pt x="36027" y="50838"/>
                  </a:lnTo>
                  <a:lnTo>
                    <a:pt x="36042" y="50947"/>
                  </a:lnTo>
                  <a:lnTo>
                    <a:pt x="36050" y="51048"/>
                  </a:lnTo>
                  <a:lnTo>
                    <a:pt x="36058" y="51158"/>
                  </a:lnTo>
                  <a:lnTo>
                    <a:pt x="36050" y="51259"/>
                  </a:lnTo>
                  <a:lnTo>
                    <a:pt x="36034" y="51477"/>
                  </a:lnTo>
                  <a:lnTo>
                    <a:pt x="36011" y="51688"/>
                  </a:lnTo>
                  <a:lnTo>
                    <a:pt x="35972" y="51906"/>
                  </a:lnTo>
                  <a:lnTo>
                    <a:pt x="35933" y="52125"/>
                  </a:lnTo>
                  <a:lnTo>
                    <a:pt x="35902" y="52343"/>
                  </a:lnTo>
                  <a:lnTo>
                    <a:pt x="35863" y="52561"/>
                  </a:lnTo>
                  <a:lnTo>
                    <a:pt x="35847" y="52655"/>
                  </a:lnTo>
                  <a:lnTo>
                    <a:pt x="35808" y="52741"/>
                  </a:lnTo>
                  <a:lnTo>
                    <a:pt x="35761" y="52819"/>
                  </a:lnTo>
                  <a:lnTo>
                    <a:pt x="35699" y="52881"/>
                  </a:lnTo>
                  <a:lnTo>
                    <a:pt x="35629" y="52928"/>
                  </a:lnTo>
                  <a:lnTo>
                    <a:pt x="35543" y="52959"/>
                  </a:lnTo>
                  <a:lnTo>
                    <a:pt x="35442" y="52990"/>
                  </a:lnTo>
                  <a:lnTo>
                    <a:pt x="35340" y="52998"/>
                  </a:lnTo>
                  <a:lnTo>
                    <a:pt x="34740" y="53037"/>
                  </a:lnTo>
                  <a:lnTo>
                    <a:pt x="34147" y="53061"/>
                  </a:lnTo>
                  <a:lnTo>
                    <a:pt x="33554" y="53076"/>
                  </a:lnTo>
                  <a:lnTo>
                    <a:pt x="32961" y="53076"/>
                  </a:lnTo>
                  <a:lnTo>
                    <a:pt x="32369" y="53061"/>
                  </a:lnTo>
                  <a:lnTo>
                    <a:pt x="31776" y="53045"/>
                  </a:lnTo>
                  <a:lnTo>
                    <a:pt x="31183" y="53014"/>
                  </a:lnTo>
                  <a:lnTo>
                    <a:pt x="30598" y="52975"/>
                  </a:lnTo>
                  <a:lnTo>
                    <a:pt x="30668" y="51860"/>
                  </a:lnTo>
                  <a:lnTo>
                    <a:pt x="30731" y="50744"/>
                  </a:lnTo>
                  <a:lnTo>
                    <a:pt x="30785" y="49629"/>
                  </a:lnTo>
                  <a:lnTo>
                    <a:pt x="30832" y="48521"/>
                  </a:lnTo>
                  <a:lnTo>
                    <a:pt x="30871" y="47406"/>
                  </a:lnTo>
                  <a:lnTo>
                    <a:pt x="30910" y="46298"/>
                  </a:lnTo>
                  <a:lnTo>
                    <a:pt x="30972" y="44076"/>
                  </a:lnTo>
                  <a:lnTo>
                    <a:pt x="31019" y="41861"/>
                  </a:lnTo>
                  <a:lnTo>
                    <a:pt x="31066" y="39638"/>
                  </a:lnTo>
                  <a:lnTo>
                    <a:pt x="31113" y="37423"/>
                  </a:lnTo>
                  <a:lnTo>
                    <a:pt x="31167" y="35208"/>
                  </a:lnTo>
                  <a:lnTo>
                    <a:pt x="31167" y="35192"/>
                  </a:lnTo>
                  <a:lnTo>
                    <a:pt x="31152" y="35176"/>
                  </a:lnTo>
                  <a:lnTo>
                    <a:pt x="31097" y="35137"/>
                  </a:lnTo>
                  <a:lnTo>
                    <a:pt x="31019" y="35075"/>
                  </a:lnTo>
                  <a:lnTo>
                    <a:pt x="30910" y="34989"/>
                  </a:lnTo>
                  <a:lnTo>
                    <a:pt x="30855" y="35200"/>
                  </a:lnTo>
                  <a:lnTo>
                    <a:pt x="30801" y="35395"/>
                  </a:lnTo>
                  <a:lnTo>
                    <a:pt x="30762" y="35566"/>
                  </a:lnTo>
                  <a:lnTo>
                    <a:pt x="30746" y="35652"/>
                  </a:lnTo>
                  <a:lnTo>
                    <a:pt x="30738" y="35738"/>
                  </a:lnTo>
                  <a:lnTo>
                    <a:pt x="30629" y="37672"/>
                  </a:lnTo>
                  <a:lnTo>
                    <a:pt x="30575" y="38639"/>
                  </a:lnTo>
                  <a:lnTo>
                    <a:pt x="30536" y="39599"/>
                  </a:lnTo>
                  <a:lnTo>
                    <a:pt x="30286" y="45706"/>
                  </a:lnTo>
                  <a:lnTo>
                    <a:pt x="30044" y="51805"/>
                  </a:lnTo>
                  <a:lnTo>
                    <a:pt x="30044" y="52070"/>
                  </a:lnTo>
                  <a:lnTo>
                    <a:pt x="30044" y="52335"/>
                  </a:lnTo>
                  <a:lnTo>
                    <a:pt x="30044" y="52873"/>
                  </a:lnTo>
                  <a:lnTo>
                    <a:pt x="29912" y="52897"/>
                  </a:lnTo>
                  <a:lnTo>
                    <a:pt x="29764" y="52912"/>
                  </a:lnTo>
                  <a:lnTo>
                    <a:pt x="29600" y="52920"/>
                  </a:lnTo>
                  <a:lnTo>
                    <a:pt x="29420" y="52920"/>
                  </a:lnTo>
                  <a:lnTo>
                    <a:pt x="29218" y="52912"/>
                  </a:lnTo>
                  <a:lnTo>
                    <a:pt x="29015" y="52897"/>
                  </a:lnTo>
                  <a:lnTo>
                    <a:pt x="28789" y="52881"/>
                  </a:lnTo>
                  <a:lnTo>
                    <a:pt x="28562" y="52850"/>
                  </a:lnTo>
                  <a:lnTo>
                    <a:pt x="28321" y="52819"/>
                  </a:lnTo>
                  <a:lnTo>
                    <a:pt x="28071" y="52772"/>
                  </a:lnTo>
                  <a:lnTo>
                    <a:pt x="27556" y="52678"/>
                  </a:lnTo>
                  <a:lnTo>
                    <a:pt x="27026" y="52561"/>
                  </a:lnTo>
                  <a:lnTo>
                    <a:pt x="26488" y="52429"/>
                  </a:lnTo>
                  <a:lnTo>
                    <a:pt x="25950" y="52273"/>
                  </a:lnTo>
                  <a:lnTo>
                    <a:pt x="25435" y="52117"/>
                  </a:lnTo>
                  <a:lnTo>
                    <a:pt x="24936" y="51945"/>
                  </a:lnTo>
                  <a:lnTo>
                    <a:pt x="24694" y="51860"/>
                  </a:lnTo>
                  <a:lnTo>
                    <a:pt x="24468" y="51766"/>
                  </a:lnTo>
                  <a:lnTo>
                    <a:pt x="24257" y="51680"/>
                  </a:lnTo>
                  <a:lnTo>
                    <a:pt x="24054" y="51587"/>
                  </a:lnTo>
                  <a:lnTo>
                    <a:pt x="23859" y="51493"/>
                  </a:lnTo>
                  <a:lnTo>
                    <a:pt x="23688" y="51407"/>
                  </a:lnTo>
                  <a:lnTo>
                    <a:pt x="23524" y="51314"/>
                  </a:lnTo>
                  <a:lnTo>
                    <a:pt x="23384" y="51220"/>
                  </a:lnTo>
                  <a:lnTo>
                    <a:pt x="23259" y="51134"/>
                  </a:lnTo>
                  <a:lnTo>
                    <a:pt x="23157" y="51041"/>
                  </a:lnTo>
                  <a:lnTo>
                    <a:pt x="23165" y="50939"/>
                  </a:lnTo>
                  <a:lnTo>
                    <a:pt x="23173" y="50885"/>
                  </a:lnTo>
                  <a:lnTo>
                    <a:pt x="23189" y="50830"/>
                  </a:lnTo>
                  <a:lnTo>
                    <a:pt x="24366" y="47468"/>
                  </a:lnTo>
                  <a:lnTo>
                    <a:pt x="24959" y="45791"/>
                  </a:lnTo>
                  <a:lnTo>
                    <a:pt x="25567" y="44115"/>
                  </a:lnTo>
                  <a:lnTo>
                    <a:pt x="26379" y="41946"/>
                  </a:lnTo>
                  <a:lnTo>
                    <a:pt x="27190" y="39786"/>
                  </a:lnTo>
                  <a:lnTo>
                    <a:pt x="28009" y="37625"/>
                  </a:lnTo>
                  <a:lnTo>
                    <a:pt x="28828" y="35457"/>
                  </a:lnTo>
                  <a:lnTo>
                    <a:pt x="29023" y="34927"/>
                  </a:lnTo>
                  <a:lnTo>
                    <a:pt x="29218" y="34389"/>
                  </a:lnTo>
                  <a:lnTo>
                    <a:pt x="29600" y="33320"/>
                  </a:lnTo>
                  <a:lnTo>
                    <a:pt x="29662" y="33172"/>
                  </a:lnTo>
                  <a:lnTo>
                    <a:pt x="29693" y="33109"/>
                  </a:lnTo>
                  <a:lnTo>
                    <a:pt x="29725" y="33055"/>
                  </a:lnTo>
                  <a:lnTo>
                    <a:pt x="29756" y="33000"/>
                  </a:lnTo>
                  <a:lnTo>
                    <a:pt x="29795" y="32961"/>
                  </a:lnTo>
                  <a:lnTo>
                    <a:pt x="29834" y="32922"/>
                  </a:lnTo>
                  <a:lnTo>
                    <a:pt x="29881" y="32891"/>
                  </a:lnTo>
                  <a:lnTo>
                    <a:pt x="29927" y="32868"/>
                  </a:lnTo>
                  <a:lnTo>
                    <a:pt x="29974" y="32852"/>
                  </a:lnTo>
                  <a:lnTo>
                    <a:pt x="30029" y="32836"/>
                  </a:lnTo>
                  <a:lnTo>
                    <a:pt x="30091" y="32829"/>
                  </a:lnTo>
                  <a:lnTo>
                    <a:pt x="30161" y="32821"/>
                  </a:lnTo>
                  <a:close/>
                  <a:moveTo>
                    <a:pt x="21855" y="52382"/>
                  </a:moveTo>
                  <a:lnTo>
                    <a:pt x="21816" y="52476"/>
                  </a:lnTo>
                  <a:lnTo>
                    <a:pt x="21792" y="52538"/>
                  </a:lnTo>
                  <a:lnTo>
                    <a:pt x="21769" y="52585"/>
                  </a:lnTo>
                  <a:lnTo>
                    <a:pt x="21761" y="52593"/>
                  </a:lnTo>
                  <a:lnTo>
                    <a:pt x="21753" y="52600"/>
                  </a:lnTo>
                  <a:lnTo>
                    <a:pt x="19952" y="53053"/>
                  </a:lnTo>
                  <a:lnTo>
                    <a:pt x="19055" y="53279"/>
                  </a:lnTo>
                  <a:lnTo>
                    <a:pt x="18150" y="53490"/>
                  </a:lnTo>
                  <a:lnTo>
                    <a:pt x="18064" y="53505"/>
                  </a:lnTo>
                  <a:lnTo>
                    <a:pt x="17986" y="53513"/>
                  </a:lnTo>
                  <a:lnTo>
                    <a:pt x="17908" y="53513"/>
                  </a:lnTo>
                  <a:lnTo>
                    <a:pt x="17830" y="53505"/>
                  </a:lnTo>
                  <a:lnTo>
                    <a:pt x="17752" y="53490"/>
                  </a:lnTo>
                  <a:lnTo>
                    <a:pt x="17674" y="53466"/>
                  </a:lnTo>
                  <a:lnTo>
                    <a:pt x="17604" y="53443"/>
                  </a:lnTo>
                  <a:lnTo>
                    <a:pt x="17534" y="53412"/>
                  </a:lnTo>
                  <a:lnTo>
                    <a:pt x="17393" y="53341"/>
                  </a:lnTo>
                  <a:lnTo>
                    <a:pt x="17253" y="53263"/>
                  </a:lnTo>
                  <a:lnTo>
                    <a:pt x="16988" y="53092"/>
                  </a:lnTo>
                  <a:lnTo>
                    <a:pt x="17019" y="52881"/>
                  </a:lnTo>
                  <a:lnTo>
                    <a:pt x="21855" y="52382"/>
                  </a:lnTo>
                  <a:close/>
                  <a:moveTo>
                    <a:pt x="22736" y="52764"/>
                  </a:moveTo>
                  <a:lnTo>
                    <a:pt x="22869" y="52772"/>
                  </a:lnTo>
                  <a:lnTo>
                    <a:pt x="23009" y="52788"/>
                  </a:lnTo>
                  <a:lnTo>
                    <a:pt x="23142" y="52819"/>
                  </a:lnTo>
                  <a:lnTo>
                    <a:pt x="23267" y="52850"/>
                  </a:lnTo>
                  <a:lnTo>
                    <a:pt x="23399" y="52897"/>
                  </a:lnTo>
                  <a:lnTo>
                    <a:pt x="23532" y="52951"/>
                  </a:lnTo>
                  <a:lnTo>
                    <a:pt x="23656" y="53014"/>
                  </a:lnTo>
                  <a:lnTo>
                    <a:pt x="23781" y="53084"/>
                  </a:lnTo>
                  <a:lnTo>
                    <a:pt x="23906" y="53162"/>
                  </a:lnTo>
                  <a:lnTo>
                    <a:pt x="24031" y="53248"/>
                  </a:lnTo>
                  <a:lnTo>
                    <a:pt x="23929" y="53310"/>
                  </a:lnTo>
                  <a:lnTo>
                    <a:pt x="23805" y="53373"/>
                  </a:lnTo>
                  <a:lnTo>
                    <a:pt x="23672" y="53435"/>
                  </a:lnTo>
                  <a:lnTo>
                    <a:pt x="23524" y="53490"/>
                  </a:lnTo>
                  <a:lnTo>
                    <a:pt x="23368" y="53544"/>
                  </a:lnTo>
                  <a:lnTo>
                    <a:pt x="23204" y="53599"/>
                  </a:lnTo>
                  <a:lnTo>
                    <a:pt x="22838" y="53700"/>
                  </a:lnTo>
                  <a:lnTo>
                    <a:pt x="22448" y="53786"/>
                  </a:lnTo>
                  <a:lnTo>
                    <a:pt x="22034" y="53864"/>
                  </a:lnTo>
                  <a:lnTo>
                    <a:pt x="21605" y="53934"/>
                  </a:lnTo>
                  <a:lnTo>
                    <a:pt x="21168" y="53989"/>
                  </a:lnTo>
                  <a:lnTo>
                    <a:pt x="20732" y="54036"/>
                  </a:lnTo>
                  <a:lnTo>
                    <a:pt x="20310" y="54059"/>
                  </a:lnTo>
                  <a:lnTo>
                    <a:pt x="19905" y="54067"/>
                  </a:lnTo>
                  <a:lnTo>
                    <a:pt x="19523" y="54067"/>
                  </a:lnTo>
                  <a:lnTo>
                    <a:pt x="19343" y="54059"/>
                  </a:lnTo>
                  <a:lnTo>
                    <a:pt x="19172" y="54043"/>
                  </a:lnTo>
                  <a:lnTo>
                    <a:pt x="19016" y="54028"/>
                  </a:lnTo>
                  <a:lnTo>
                    <a:pt x="18868" y="54004"/>
                  </a:lnTo>
                  <a:lnTo>
                    <a:pt x="18735" y="53973"/>
                  </a:lnTo>
                  <a:lnTo>
                    <a:pt x="18610" y="53942"/>
                  </a:lnTo>
                  <a:lnTo>
                    <a:pt x="18501" y="53903"/>
                  </a:lnTo>
                  <a:lnTo>
                    <a:pt x="18407" y="53856"/>
                  </a:lnTo>
                  <a:lnTo>
                    <a:pt x="18688" y="53763"/>
                  </a:lnTo>
                  <a:lnTo>
                    <a:pt x="18930" y="53692"/>
                  </a:lnTo>
                  <a:lnTo>
                    <a:pt x="19297" y="53607"/>
                  </a:lnTo>
                  <a:lnTo>
                    <a:pt x="19663" y="53513"/>
                  </a:lnTo>
                  <a:lnTo>
                    <a:pt x="20404" y="53341"/>
                  </a:lnTo>
                  <a:lnTo>
                    <a:pt x="20771" y="53248"/>
                  </a:lnTo>
                  <a:lnTo>
                    <a:pt x="21137" y="53154"/>
                  </a:lnTo>
                  <a:lnTo>
                    <a:pt x="21496" y="53045"/>
                  </a:lnTo>
                  <a:lnTo>
                    <a:pt x="21855" y="52920"/>
                  </a:lnTo>
                  <a:lnTo>
                    <a:pt x="22011" y="52873"/>
                  </a:lnTo>
                  <a:lnTo>
                    <a:pt x="22159" y="52834"/>
                  </a:lnTo>
                  <a:lnTo>
                    <a:pt x="22307" y="52803"/>
                  </a:lnTo>
                  <a:lnTo>
                    <a:pt x="22455" y="52780"/>
                  </a:lnTo>
                  <a:lnTo>
                    <a:pt x="22596" y="52764"/>
                  </a:lnTo>
                  <a:close/>
                  <a:moveTo>
                    <a:pt x="107673" y="43670"/>
                  </a:moveTo>
                  <a:lnTo>
                    <a:pt x="107587" y="43896"/>
                  </a:lnTo>
                  <a:lnTo>
                    <a:pt x="107540" y="44005"/>
                  </a:lnTo>
                  <a:lnTo>
                    <a:pt x="107486" y="44115"/>
                  </a:lnTo>
                  <a:lnTo>
                    <a:pt x="106308" y="45924"/>
                  </a:lnTo>
                  <a:lnTo>
                    <a:pt x="105715" y="46821"/>
                  </a:lnTo>
                  <a:lnTo>
                    <a:pt x="105115" y="47726"/>
                  </a:lnTo>
                  <a:lnTo>
                    <a:pt x="105060" y="47796"/>
                  </a:lnTo>
                  <a:lnTo>
                    <a:pt x="105006" y="47874"/>
                  </a:lnTo>
                  <a:lnTo>
                    <a:pt x="104881" y="48014"/>
                  </a:lnTo>
                  <a:lnTo>
                    <a:pt x="104740" y="48147"/>
                  </a:lnTo>
                  <a:lnTo>
                    <a:pt x="104600" y="48272"/>
                  </a:lnTo>
                  <a:lnTo>
                    <a:pt x="101098" y="51165"/>
                  </a:lnTo>
                  <a:lnTo>
                    <a:pt x="97588" y="54059"/>
                  </a:lnTo>
                  <a:lnTo>
                    <a:pt x="97401" y="54207"/>
                  </a:lnTo>
                  <a:lnTo>
                    <a:pt x="97323" y="54262"/>
                  </a:lnTo>
                  <a:lnTo>
                    <a:pt x="97253" y="54309"/>
                  </a:lnTo>
                  <a:lnTo>
                    <a:pt x="97183" y="54340"/>
                  </a:lnTo>
                  <a:lnTo>
                    <a:pt x="97120" y="54363"/>
                  </a:lnTo>
                  <a:lnTo>
                    <a:pt x="97058" y="54371"/>
                  </a:lnTo>
                  <a:lnTo>
                    <a:pt x="97003" y="54371"/>
                  </a:lnTo>
                  <a:lnTo>
                    <a:pt x="96949" y="54355"/>
                  </a:lnTo>
                  <a:lnTo>
                    <a:pt x="96902" y="54332"/>
                  </a:lnTo>
                  <a:lnTo>
                    <a:pt x="96847" y="54293"/>
                  </a:lnTo>
                  <a:lnTo>
                    <a:pt x="96793" y="54238"/>
                  </a:lnTo>
                  <a:lnTo>
                    <a:pt x="96738" y="54176"/>
                  </a:lnTo>
                  <a:lnTo>
                    <a:pt x="96676" y="54090"/>
                  </a:lnTo>
                  <a:lnTo>
                    <a:pt x="96543" y="53895"/>
                  </a:lnTo>
                  <a:lnTo>
                    <a:pt x="96403" y="53669"/>
                  </a:lnTo>
                  <a:lnTo>
                    <a:pt x="96262" y="53435"/>
                  </a:lnTo>
                  <a:lnTo>
                    <a:pt x="95966" y="52928"/>
                  </a:lnTo>
                  <a:lnTo>
                    <a:pt x="96683" y="52320"/>
                  </a:lnTo>
                  <a:lnTo>
                    <a:pt x="97393" y="51711"/>
                  </a:lnTo>
                  <a:lnTo>
                    <a:pt x="98111" y="51111"/>
                  </a:lnTo>
                  <a:lnTo>
                    <a:pt x="98828" y="50510"/>
                  </a:lnTo>
                  <a:lnTo>
                    <a:pt x="99554" y="49917"/>
                  </a:lnTo>
                  <a:lnTo>
                    <a:pt x="100279" y="49332"/>
                  </a:lnTo>
                  <a:lnTo>
                    <a:pt x="101004" y="48747"/>
                  </a:lnTo>
                  <a:lnTo>
                    <a:pt x="101730" y="48170"/>
                  </a:lnTo>
                  <a:lnTo>
                    <a:pt x="102463" y="47593"/>
                  </a:lnTo>
                  <a:lnTo>
                    <a:pt x="103204" y="47024"/>
                  </a:lnTo>
                  <a:lnTo>
                    <a:pt x="104678" y="45893"/>
                  </a:lnTo>
                  <a:lnTo>
                    <a:pt x="106175" y="44778"/>
                  </a:lnTo>
                  <a:lnTo>
                    <a:pt x="107673" y="43670"/>
                  </a:lnTo>
                  <a:close/>
                  <a:moveTo>
                    <a:pt x="55876" y="53490"/>
                  </a:moveTo>
                  <a:lnTo>
                    <a:pt x="56040" y="53544"/>
                  </a:lnTo>
                  <a:lnTo>
                    <a:pt x="55814" y="54394"/>
                  </a:lnTo>
                  <a:lnTo>
                    <a:pt x="55580" y="54324"/>
                  </a:lnTo>
                  <a:lnTo>
                    <a:pt x="55876" y="53490"/>
                  </a:lnTo>
                  <a:close/>
                  <a:moveTo>
                    <a:pt x="124200" y="53926"/>
                  </a:moveTo>
                  <a:lnTo>
                    <a:pt x="124606" y="54543"/>
                  </a:lnTo>
                  <a:lnTo>
                    <a:pt x="124528" y="54519"/>
                  </a:lnTo>
                  <a:lnTo>
                    <a:pt x="124458" y="54496"/>
                  </a:lnTo>
                  <a:lnTo>
                    <a:pt x="124395" y="54465"/>
                  </a:lnTo>
                  <a:lnTo>
                    <a:pt x="124341" y="54433"/>
                  </a:lnTo>
                  <a:lnTo>
                    <a:pt x="124294" y="54402"/>
                  </a:lnTo>
                  <a:lnTo>
                    <a:pt x="124263" y="54371"/>
                  </a:lnTo>
                  <a:lnTo>
                    <a:pt x="124231" y="54332"/>
                  </a:lnTo>
                  <a:lnTo>
                    <a:pt x="124208" y="54293"/>
                  </a:lnTo>
                  <a:lnTo>
                    <a:pt x="124185" y="54254"/>
                  </a:lnTo>
                  <a:lnTo>
                    <a:pt x="124177" y="54215"/>
                  </a:lnTo>
                  <a:lnTo>
                    <a:pt x="124169" y="54168"/>
                  </a:lnTo>
                  <a:lnTo>
                    <a:pt x="124169" y="54121"/>
                  </a:lnTo>
                  <a:lnTo>
                    <a:pt x="124177" y="54028"/>
                  </a:lnTo>
                  <a:lnTo>
                    <a:pt x="124200" y="53926"/>
                  </a:lnTo>
                  <a:close/>
                  <a:moveTo>
                    <a:pt x="140493" y="38702"/>
                  </a:moveTo>
                  <a:lnTo>
                    <a:pt x="140127" y="40745"/>
                  </a:lnTo>
                  <a:lnTo>
                    <a:pt x="139752" y="42781"/>
                  </a:lnTo>
                  <a:lnTo>
                    <a:pt x="139355" y="44809"/>
                  </a:lnTo>
                  <a:lnTo>
                    <a:pt x="138957" y="46837"/>
                  </a:lnTo>
                  <a:lnTo>
                    <a:pt x="138536" y="48872"/>
                  </a:lnTo>
                  <a:lnTo>
                    <a:pt x="138107" y="50900"/>
                  </a:lnTo>
                  <a:lnTo>
                    <a:pt x="137670" y="52936"/>
                  </a:lnTo>
                  <a:lnTo>
                    <a:pt x="137218" y="54979"/>
                  </a:lnTo>
                  <a:lnTo>
                    <a:pt x="136952" y="54886"/>
                  </a:lnTo>
                  <a:lnTo>
                    <a:pt x="136695" y="54784"/>
                  </a:lnTo>
                  <a:lnTo>
                    <a:pt x="136188" y="54582"/>
                  </a:lnTo>
                  <a:lnTo>
                    <a:pt x="135704" y="54363"/>
                  </a:lnTo>
                  <a:lnTo>
                    <a:pt x="135229" y="54145"/>
                  </a:lnTo>
                  <a:lnTo>
                    <a:pt x="134761" y="53911"/>
                  </a:lnTo>
                  <a:lnTo>
                    <a:pt x="134308" y="53669"/>
                  </a:lnTo>
                  <a:lnTo>
                    <a:pt x="133864" y="53419"/>
                  </a:lnTo>
                  <a:lnTo>
                    <a:pt x="133419" y="53162"/>
                  </a:lnTo>
                  <a:lnTo>
                    <a:pt x="133263" y="53068"/>
                  </a:lnTo>
                  <a:lnTo>
                    <a:pt x="133201" y="53022"/>
                  </a:lnTo>
                  <a:lnTo>
                    <a:pt x="133146" y="52975"/>
                  </a:lnTo>
                  <a:lnTo>
                    <a:pt x="133107" y="52928"/>
                  </a:lnTo>
                  <a:lnTo>
                    <a:pt x="133068" y="52881"/>
                  </a:lnTo>
                  <a:lnTo>
                    <a:pt x="133045" y="52834"/>
                  </a:lnTo>
                  <a:lnTo>
                    <a:pt x="133029" y="52788"/>
                  </a:lnTo>
                  <a:lnTo>
                    <a:pt x="133021" y="52733"/>
                  </a:lnTo>
                  <a:lnTo>
                    <a:pt x="133021" y="52678"/>
                  </a:lnTo>
                  <a:lnTo>
                    <a:pt x="133029" y="52616"/>
                  </a:lnTo>
                  <a:lnTo>
                    <a:pt x="133045" y="52554"/>
                  </a:lnTo>
                  <a:lnTo>
                    <a:pt x="133068" y="52483"/>
                  </a:lnTo>
                  <a:lnTo>
                    <a:pt x="133099" y="52405"/>
                  </a:lnTo>
                  <a:lnTo>
                    <a:pt x="133185" y="52226"/>
                  </a:lnTo>
                  <a:lnTo>
                    <a:pt x="133630" y="51345"/>
                  </a:lnTo>
                  <a:lnTo>
                    <a:pt x="134074" y="50463"/>
                  </a:lnTo>
                  <a:lnTo>
                    <a:pt x="134979" y="48709"/>
                  </a:lnTo>
                  <a:lnTo>
                    <a:pt x="139394" y="40067"/>
                  </a:lnTo>
                  <a:lnTo>
                    <a:pt x="139635" y="39591"/>
                  </a:lnTo>
                  <a:lnTo>
                    <a:pt x="139768" y="39365"/>
                  </a:lnTo>
                  <a:lnTo>
                    <a:pt x="139908" y="39138"/>
                  </a:lnTo>
                  <a:lnTo>
                    <a:pt x="139963" y="39068"/>
                  </a:lnTo>
                  <a:lnTo>
                    <a:pt x="140018" y="39006"/>
                  </a:lnTo>
                  <a:lnTo>
                    <a:pt x="140080" y="38951"/>
                  </a:lnTo>
                  <a:lnTo>
                    <a:pt x="140150" y="38889"/>
                  </a:lnTo>
                  <a:lnTo>
                    <a:pt x="140228" y="38842"/>
                  </a:lnTo>
                  <a:lnTo>
                    <a:pt x="140314" y="38795"/>
                  </a:lnTo>
                  <a:lnTo>
                    <a:pt x="140400" y="38748"/>
                  </a:lnTo>
                  <a:lnTo>
                    <a:pt x="140493" y="38702"/>
                  </a:lnTo>
                  <a:close/>
                  <a:moveTo>
                    <a:pt x="143520" y="35909"/>
                  </a:moveTo>
                  <a:lnTo>
                    <a:pt x="144034" y="36947"/>
                  </a:lnTo>
                  <a:lnTo>
                    <a:pt x="144541" y="37984"/>
                  </a:lnTo>
                  <a:lnTo>
                    <a:pt x="145571" y="40059"/>
                  </a:lnTo>
                  <a:lnTo>
                    <a:pt x="146600" y="42133"/>
                  </a:lnTo>
                  <a:lnTo>
                    <a:pt x="147107" y="43171"/>
                  </a:lnTo>
                  <a:lnTo>
                    <a:pt x="147614" y="44216"/>
                  </a:lnTo>
                  <a:lnTo>
                    <a:pt x="148106" y="45261"/>
                  </a:lnTo>
                  <a:lnTo>
                    <a:pt x="148589" y="46314"/>
                  </a:lnTo>
                  <a:lnTo>
                    <a:pt x="149057" y="47375"/>
                  </a:lnTo>
                  <a:lnTo>
                    <a:pt x="149517" y="48436"/>
                  </a:lnTo>
                  <a:lnTo>
                    <a:pt x="149736" y="48974"/>
                  </a:lnTo>
                  <a:lnTo>
                    <a:pt x="149954" y="49512"/>
                  </a:lnTo>
                  <a:lnTo>
                    <a:pt x="150173" y="50050"/>
                  </a:lnTo>
                  <a:lnTo>
                    <a:pt x="150383" y="50596"/>
                  </a:lnTo>
                  <a:lnTo>
                    <a:pt x="150586" y="51142"/>
                  </a:lnTo>
                  <a:lnTo>
                    <a:pt x="150789" y="51688"/>
                  </a:lnTo>
                  <a:lnTo>
                    <a:pt x="150984" y="52234"/>
                  </a:lnTo>
                  <a:lnTo>
                    <a:pt x="151171" y="52788"/>
                  </a:lnTo>
                  <a:lnTo>
                    <a:pt x="151054" y="52897"/>
                  </a:lnTo>
                  <a:lnTo>
                    <a:pt x="150937" y="53006"/>
                  </a:lnTo>
                  <a:lnTo>
                    <a:pt x="150672" y="53224"/>
                  </a:lnTo>
                  <a:lnTo>
                    <a:pt x="150391" y="53435"/>
                  </a:lnTo>
                  <a:lnTo>
                    <a:pt x="150087" y="53638"/>
                  </a:lnTo>
                  <a:lnTo>
                    <a:pt x="149767" y="53841"/>
                  </a:lnTo>
                  <a:lnTo>
                    <a:pt x="149432" y="54028"/>
                  </a:lnTo>
                  <a:lnTo>
                    <a:pt x="149096" y="54207"/>
                  </a:lnTo>
                  <a:lnTo>
                    <a:pt x="148753" y="54371"/>
                  </a:lnTo>
                  <a:lnTo>
                    <a:pt x="148410" y="54519"/>
                  </a:lnTo>
                  <a:lnTo>
                    <a:pt x="148074" y="54660"/>
                  </a:lnTo>
                  <a:lnTo>
                    <a:pt x="147739" y="54777"/>
                  </a:lnTo>
                  <a:lnTo>
                    <a:pt x="147419" y="54878"/>
                  </a:lnTo>
                  <a:lnTo>
                    <a:pt x="147115" y="54956"/>
                  </a:lnTo>
                  <a:lnTo>
                    <a:pt x="146967" y="54979"/>
                  </a:lnTo>
                  <a:lnTo>
                    <a:pt x="146827" y="55003"/>
                  </a:lnTo>
                  <a:lnTo>
                    <a:pt x="146694" y="55026"/>
                  </a:lnTo>
                  <a:lnTo>
                    <a:pt x="146561" y="55034"/>
                  </a:lnTo>
                  <a:lnTo>
                    <a:pt x="146437" y="55042"/>
                  </a:lnTo>
                  <a:lnTo>
                    <a:pt x="146320" y="55042"/>
                  </a:lnTo>
                  <a:lnTo>
                    <a:pt x="146179" y="54402"/>
                  </a:lnTo>
                  <a:lnTo>
                    <a:pt x="146039" y="53747"/>
                  </a:lnTo>
                  <a:lnTo>
                    <a:pt x="144674" y="47149"/>
                  </a:lnTo>
                  <a:lnTo>
                    <a:pt x="143309" y="40542"/>
                  </a:lnTo>
                  <a:lnTo>
                    <a:pt x="143137" y="39708"/>
                  </a:lnTo>
                  <a:lnTo>
                    <a:pt x="142974" y="38865"/>
                  </a:lnTo>
                  <a:lnTo>
                    <a:pt x="142818" y="38031"/>
                  </a:lnTo>
                  <a:lnTo>
                    <a:pt x="142669" y="37189"/>
                  </a:lnTo>
                  <a:lnTo>
                    <a:pt x="142654" y="37056"/>
                  </a:lnTo>
                  <a:lnTo>
                    <a:pt x="142638" y="36939"/>
                  </a:lnTo>
                  <a:lnTo>
                    <a:pt x="142638" y="36822"/>
                  </a:lnTo>
                  <a:lnTo>
                    <a:pt x="142638" y="36721"/>
                  </a:lnTo>
                  <a:lnTo>
                    <a:pt x="142654" y="36619"/>
                  </a:lnTo>
                  <a:lnTo>
                    <a:pt x="142677" y="36533"/>
                  </a:lnTo>
                  <a:lnTo>
                    <a:pt x="142716" y="36455"/>
                  </a:lnTo>
                  <a:lnTo>
                    <a:pt x="142755" y="36377"/>
                  </a:lnTo>
                  <a:lnTo>
                    <a:pt x="142810" y="36307"/>
                  </a:lnTo>
                  <a:lnTo>
                    <a:pt x="142872" y="36245"/>
                  </a:lnTo>
                  <a:lnTo>
                    <a:pt x="142950" y="36182"/>
                  </a:lnTo>
                  <a:lnTo>
                    <a:pt x="143044" y="36120"/>
                  </a:lnTo>
                  <a:lnTo>
                    <a:pt x="143145" y="36065"/>
                  </a:lnTo>
                  <a:lnTo>
                    <a:pt x="143254" y="36011"/>
                  </a:lnTo>
                  <a:lnTo>
                    <a:pt x="143379" y="35964"/>
                  </a:lnTo>
                  <a:lnTo>
                    <a:pt x="143520" y="35909"/>
                  </a:lnTo>
                  <a:close/>
                  <a:moveTo>
                    <a:pt x="24904" y="53638"/>
                  </a:moveTo>
                  <a:lnTo>
                    <a:pt x="25037" y="53646"/>
                  </a:lnTo>
                  <a:lnTo>
                    <a:pt x="25170" y="53669"/>
                  </a:lnTo>
                  <a:lnTo>
                    <a:pt x="25310" y="53700"/>
                  </a:lnTo>
                  <a:lnTo>
                    <a:pt x="25443" y="53739"/>
                  </a:lnTo>
                  <a:lnTo>
                    <a:pt x="25583" y="53786"/>
                  </a:lnTo>
                  <a:lnTo>
                    <a:pt x="25723" y="53841"/>
                  </a:lnTo>
                  <a:lnTo>
                    <a:pt x="25521" y="53942"/>
                  </a:lnTo>
                  <a:lnTo>
                    <a:pt x="25419" y="53989"/>
                  </a:lnTo>
                  <a:lnTo>
                    <a:pt x="25318" y="54020"/>
                  </a:lnTo>
                  <a:lnTo>
                    <a:pt x="23391" y="54543"/>
                  </a:lnTo>
                  <a:lnTo>
                    <a:pt x="22424" y="54800"/>
                  </a:lnTo>
                  <a:lnTo>
                    <a:pt x="21457" y="55050"/>
                  </a:lnTo>
                  <a:lnTo>
                    <a:pt x="21340" y="55081"/>
                  </a:lnTo>
                  <a:lnTo>
                    <a:pt x="21231" y="55096"/>
                  </a:lnTo>
                  <a:lnTo>
                    <a:pt x="21122" y="55112"/>
                  </a:lnTo>
                  <a:lnTo>
                    <a:pt x="21005" y="55120"/>
                  </a:lnTo>
                  <a:lnTo>
                    <a:pt x="20895" y="55120"/>
                  </a:lnTo>
                  <a:lnTo>
                    <a:pt x="20786" y="55112"/>
                  </a:lnTo>
                  <a:lnTo>
                    <a:pt x="20669" y="55096"/>
                  </a:lnTo>
                  <a:lnTo>
                    <a:pt x="20560" y="55065"/>
                  </a:lnTo>
                  <a:lnTo>
                    <a:pt x="20451" y="55034"/>
                  </a:lnTo>
                  <a:lnTo>
                    <a:pt x="20342" y="54995"/>
                  </a:lnTo>
                  <a:lnTo>
                    <a:pt x="20225" y="54940"/>
                  </a:lnTo>
                  <a:lnTo>
                    <a:pt x="20116" y="54878"/>
                  </a:lnTo>
                  <a:lnTo>
                    <a:pt x="19999" y="54808"/>
                  </a:lnTo>
                  <a:lnTo>
                    <a:pt x="19889" y="54730"/>
                  </a:lnTo>
                  <a:lnTo>
                    <a:pt x="19772" y="54636"/>
                  </a:lnTo>
                  <a:lnTo>
                    <a:pt x="19655" y="54527"/>
                  </a:lnTo>
                  <a:lnTo>
                    <a:pt x="19991" y="54504"/>
                  </a:lnTo>
                  <a:lnTo>
                    <a:pt x="20326" y="54480"/>
                  </a:lnTo>
                  <a:lnTo>
                    <a:pt x="20654" y="54441"/>
                  </a:lnTo>
                  <a:lnTo>
                    <a:pt x="20981" y="54402"/>
                  </a:lnTo>
                  <a:lnTo>
                    <a:pt x="21293" y="54363"/>
                  </a:lnTo>
                  <a:lnTo>
                    <a:pt x="21613" y="54309"/>
                  </a:lnTo>
                  <a:lnTo>
                    <a:pt x="22237" y="54207"/>
                  </a:lnTo>
                  <a:lnTo>
                    <a:pt x="22845" y="54082"/>
                  </a:lnTo>
                  <a:lnTo>
                    <a:pt x="23454" y="53950"/>
                  </a:lnTo>
                  <a:lnTo>
                    <a:pt x="24046" y="53809"/>
                  </a:lnTo>
                  <a:lnTo>
                    <a:pt x="24647" y="53669"/>
                  </a:lnTo>
                  <a:lnTo>
                    <a:pt x="24772" y="53646"/>
                  </a:lnTo>
                  <a:lnTo>
                    <a:pt x="24904" y="53638"/>
                  </a:lnTo>
                  <a:close/>
                  <a:moveTo>
                    <a:pt x="123018" y="39015"/>
                  </a:moveTo>
                  <a:lnTo>
                    <a:pt x="123202" y="39021"/>
                  </a:lnTo>
                  <a:lnTo>
                    <a:pt x="123366" y="39029"/>
                  </a:lnTo>
                  <a:lnTo>
                    <a:pt x="123428" y="39045"/>
                  </a:lnTo>
                  <a:lnTo>
                    <a:pt x="123483" y="39053"/>
                  </a:lnTo>
                  <a:lnTo>
                    <a:pt x="123529" y="39076"/>
                  </a:lnTo>
                  <a:lnTo>
                    <a:pt x="123568" y="39099"/>
                  </a:lnTo>
                  <a:lnTo>
                    <a:pt x="123607" y="39131"/>
                  </a:lnTo>
                  <a:lnTo>
                    <a:pt x="123639" y="39177"/>
                  </a:lnTo>
                  <a:lnTo>
                    <a:pt x="123662" y="39224"/>
                  </a:lnTo>
                  <a:lnTo>
                    <a:pt x="123685" y="39287"/>
                  </a:lnTo>
                  <a:lnTo>
                    <a:pt x="123732" y="39443"/>
                  </a:lnTo>
                  <a:lnTo>
                    <a:pt x="123779" y="39645"/>
                  </a:lnTo>
                  <a:lnTo>
                    <a:pt x="123943" y="40363"/>
                  </a:lnTo>
                  <a:lnTo>
                    <a:pt x="124122" y="41065"/>
                  </a:lnTo>
                  <a:lnTo>
                    <a:pt x="124224" y="41416"/>
                  </a:lnTo>
                  <a:lnTo>
                    <a:pt x="124325" y="41767"/>
                  </a:lnTo>
                  <a:lnTo>
                    <a:pt x="124434" y="42118"/>
                  </a:lnTo>
                  <a:lnTo>
                    <a:pt x="124543" y="42461"/>
                  </a:lnTo>
                  <a:lnTo>
                    <a:pt x="124660" y="42812"/>
                  </a:lnTo>
                  <a:lnTo>
                    <a:pt x="124777" y="43155"/>
                  </a:lnTo>
                  <a:lnTo>
                    <a:pt x="124910" y="43491"/>
                  </a:lnTo>
                  <a:lnTo>
                    <a:pt x="125043" y="43834"/>
                  </a:lnTo>
                  <a:lnTo>
                    <a:pt x="125183" y="44169"/>
                  </a:lnTo>
                  <a:lnTo>
                    <a:pt x="125331" y="44505"/>
                  </a:lnTo>
                  <a:lnTo>
                    <a:pt x="125479" y="44832"/>
                  </a:lnTo>
                  <a:lnTo>
                    <a:pt x="125643" y="45160"/>
                  </a:lnTo>
                  <a:lnTo>
                    <a:pt x="125846" y="45557"/>
                  </a:lnTo>
                  <a:lnTo>
                    <a:pt x="126056" y="45947"/>
                  </a:lnTo>
                  <a:lnTo>
                    <a:pt x="126275" y="46337"/>
                  </a:lnTo>
                  <a:lnTo>
                    <a:pt x="126501" y="46720"/>
                  </a:lnTo>
                  <a:lnTo>
                    <a:pt x="126953" y="47484"/>
                  </a:lnTo>
                  <a:lnTo>
                    <a:pt x="127414" y="48248"/>
                  </a:lnTo>
                  <a:lnTo>
                    <a:pt x="127757" y="48833"/>
                  </a:lnTo>
                  <a:lnTo>
                    <a:pt x="128108" y="49418"/>
                  </a:lnTo>
                  <a:lnTo>
                    <a:pt x="128186" y="49543"/>
                  </a:lnTo>
                  <a:lnTo>
                    <a:pt x="128225" y="49605"/>
                  </a:lnTo>
                  <a:lnTo>
                    <a:pt x="128272" y="49660"/>
                  </a:lnTo>
                  <a:lnTo>
                    <a:pt x="129582" y="50861"/>
                  </a:lnTo>
                  <a:lnTo>
                    <a:pt x="130245" y="51462"/>
                  </a:lnTo>
                  <a:lnTo>
                    <a:pt x="130916" y="52047"/>
                  </a:lnTo>
                  <a:lnTo>
                    <a:pt x="131196" y="52281"/>
                  </a:lnTo>
                  <a:lnTo>
                    <a:pt x="131477" y="52507"/>
                  </a:lnTo>
                  <a:lnTo>
                    <a:pt x="131758" y="52733"/>
                  </a:lnTo>
                  <a:lnTo>
                    <a:pt x="132046" y="52944"/>
                  </a:lnTo>
                  <a:lnTo>
                    <a:pt x="132343" y="53154"/>
                  </a:lnTo>
                  <a:lnTo>
                    <a:pt x="132639" y="53357"/>
                  </a:lnTo>
                  <a:lnTo>
                    <a:pt x="132943" y="53552"/>
                  </a:lnTo>
                  <a:lnTo>
                    <a:pt x="133248" y="53739"/>
                  </a:lnTo>
                  <a:lnTo>
                    <a:pt x="133552" y="53926"/>
                  </a:lnTo>
                  <a:lnTo>
                    <a:pt x="133864" y="54106"/>
                  </a:lnTo>
                  <a:lnTo>
                    <a:pt x="134184" y="54277"/>
                  </a:lnTo>
                  <a:lnTo>
                    <a:pt x="134496" y="54449"/>
                  </a:lnTo>
                  <a:lnTo>
                    <a:pt x="134815" y="54613"/>
                  </a:lnTo>
                  <a:lnTo>
                    <a:pt x="135143" y="54769"/>
                  </a:lnTo>
                  <a:lnTo>
                    <a:pt x="135470" y="54925"/>
                  </a:lnTo>
                  <a:lnTo>
                    <a:pt x="135798" y="55073"/>
                  </a:lnTo>
                  <a:lnTo>
                    <a:pt x="136063" y="55198"/>
                  </a:lnTo>
                  <a:lnTo>
                    <a:pt x="136321" y="55330"/>
                  </a:lnTo>
                  <a:lnTo>
                    <a:pt x="136570" y="55478"/>
                  </a:lnTo>
                  <a:lnTo>
                    <a:pt x="136695" y="55564"/>
                  </a:lnTo>
                  <a:lnTo>
                    <a:pt x="136812" y="55642"/>
                  </a:lnTo>
                  <a:lnTo>
                    <a:pt x="136414" y="55556"/>
                  </a:lnTo>
                  <a:lnTo>
                    <a:pt x="136016" y="55455"/>
                  </a:lnTo>
                  <a:lnTo>
                    <a:pt x="135626" y="55354"/>
                  </a:lnTo>
                  <a:lnTo>
                    <a:pt x="135236" y="55245"/>
                  </a:lnTo>
                  <a:lnTo>
                    <a:pt x="134847" y="55128"/>
                  </a:lnTo>
                  <a:lnTo>
                    <a:pt x="134464" y="55003"/>
                  </a:lnTo>
                  <a:lnTo>
                    <a:pt x="134090" y="54862"/>
                  </a:lnTo>
                  <a:lnTo>
                    <a:pt x="133716" y="54714"/>
                  </a:lnTo>
                  <a:lnTo>
                    <a:pt x="133349" y="54550"/>
                  </a:lnTo>
                  <a:lnTo>
                    <a:pt x="132982" y="54379"/>
                  </a:lnTo>
                  <a:lnTo>
                    <a:pt x="132631" y="54192"/>
                  </a:lnTo>
                  <a:lnTo>
                    <a:pt x="132280" y="53989"/>
                  </a:lnTo>
                  <a:lnTo>
                    <a:pt x="131945" y="53770"/>
                  </a:lnTo>
                  <a:lnTo>
                    <a:pt x="131773" y="53653"/>
                  </a:lnTo>
                  <a:lnTo>
                    <a:pt x="131610" y="53529"/>
                  </a:lnTo>
                  <a:lnTo>
                    <a:pt x="131446" y="53404"/>
                  </a:lnTo>
                  <a:lnTo>
                    <a:pt x="131282" y="53271"/>
                  </a:lnTo>
                  <a:lnTo>
                    <a:pt x="131126" y="53139"/>
                  </a:lnTo>
                  <a:lnTo>
                    <a:pt x="130970" y="52998"/>
                  </a:lnTo>
                  <a:lnTo>
                    <a:pt x="130643" y="52694"/>
                  </a:lnTo>
                  <a:lnTo>
                    <a:pt x="130323" y="52374"/>
                  </a:lnTo>
                  <a:lnTo>
                    <a:pt x="130011" y="52054"/>
                  </a:lnTo>
                  <a:lnTo>
                    <a:pt x="129707" y="51735"/>
                  </a:lnTo>
                  <a:lnTo>
                    <a:pt x="129410" y="51399"/>
                  </a:lnTo>
                  <a:lnTo>
                    <a:pt x="129114" y="51064"/>
                  </a:lnTo>
                  <a:lnTo>
                    <a:pt x="128833" y="50721"/>
                  </a:lnTo>
                  <a:lnTo>
                    <a:pt x="128560" y="50370"/>
                  </a:lnTo>
                  <a:lnTo>
                    <a:pt x="128295" y="50019"/>
                  </a:lnTo>
                  <a:lnTo>
                    <a:pt x="128030" y="49660"/>
                  </a:lnTo>
                  <a:lnTo>
                    <a:pt x="127772" y="49293"/>
                  </a:lnTo>
                  <a:lnTo>
                    <a:pt x="127531" y="48927"/>
                  </a:lnTo>
                  <a:lnTo>
                    <a:pt x="127281" y="48553"/>
                  </a:lnTo>
                  <a:lnTo>
                    <a:pt x="127047" y="48178"/>
                  </a:lnTo>
                  <a:lnTo>
                    <a:pt x="126813" y="47796"/>
                  </a:lnTo>
                  <a:lnTo>
                    <a:pt x="126587" y="47406"/>
                  </a:lnTo>
                  <a:lnTo>
                    <a:pt x="126322" y="46930"/>
                  </a:lnTo>
                  <a:lnTo>
                    <a:pt x="126056" y="46454"/>
                  </a:lnTo>
                  <a:lnTo>
                    <a:pt x="125807" y="45971"/>
                  </a:lnTo>
                  <a:lnTo>
                    <a:pt x="125557" y="45487"/>
                  </a:lnTo>
                  <a:lnTo>
                    <a:pt x="125323" y="44996"/>
                  </a:lnTo>
                  <a:lnTo>
                    <a:pt x="125089" y="44505"/>
                  </a:lnTo>
                  <a:lnTo>
                    <a:pt x="124863" y="44005"/>
                  </a:lnTo>
                  <a:lnTo>
                    <a:pt x="124645" y="43514"/>
                  </a:lnTo>
                  <a:lnTo>
                    <a:pt x="124434" y="43007"/>
                  </a:lnTo>
                  <a:lnTo>
                    <a:pt x="124224" y="42508"/>
                  </a:lnTo>
                  <a:lnTo>
                    <a:pt x="124021" y="42001"/>
                  </a:lnTo>
                  <a:lnTo>
                    <a:pt x="123826" y="41494"/>
                  </a:lnTo>
                  <a:lnTo>
                    <a:pt x="123639" y="40979"/>
                  </a:lnTo>
                  <a:lnTo>
                    <a:pt x="123451" y="40472"/>
                  </a:lnTo>
                  <a:lnTo>
                    <a:pt x="123272" y="39950"/>
                  </a:lnTo>
                  <a:lnTo>
                    <a:pt x="123100" y="39435"/>
                  </a:lnTo>
                  <a:lnTo>
                    <a:pt x="123069" y="39326"/>
                  </a:lnTo>
                  <a:lnTo>
                    <a:pt x="123054" y="39216"/>
                  </a:lnTo>
                  <a:lnTo>
                    <a:pt x="123018" y="39015"/>
                  </a:lnTo>
                  <a:close/>
                  <a:moveTo>
                    <a:pt x="57249" y="23493"/>
                  </a:moveTo>
                  <a:lnTo>
                    <a:pt x="57389" y="23500"/>
                  </a:lnTo>
                  <a:lnTo>
                    <a:pt x="57514" y="23516"/>
                  </a:lnTo>
                  <a:lnTo>
                    <a:pt x="57623" y="23547"/>
                  </a:lnTo>
                  <a:lnTo>
                    <a:pt x="57733" y="23594"/>
                  </a:lnTo>
                  <a:lnTo>
                    <a:pt x="57834" y="23649"/>
                  </a:lnTo>
                  <a:lnTo>
                    <a:pt x="57920" y="23719"/>
                  </a:lnTo>
                  <a:lnTo>
                    <a:pt x="58006" y="23805"/>
                  </a:lnTo>
                  <a:lnTo>
                    <a:pt x="58084" y="23898"/>
                  </a:lnTo>
                  <a:lnTo>
                    <a:pt x="58154" y="24015"/>
                  </a:lnTo>
                  <a:lnTo>
                    <a:pt x="58216" y="24140"/>
                  </a:lnTo>
                  <a:lnTo>
                    <a:pt x="58271" y="24288"/>
                  </a:lnTo>
                  <a:lnTo>
                    <a:pt x="58318" y="24444"/>
                  </a:lnTo>
                  <a:lnTo>
                    <a:pt x="58396" y="24709"/>
                  </a:lnTo>
                  <a:lnTo>
                    <a:pt x="58458" y="24975"/>
                  </a:lnTo>
                  <a:lnTo>
                    <a:pt x="58520" y="25240"/>
                  </a:lnTo>
                  <a:lnTo>
                    <a:pt x="58575" y="25513"/>
                  </a:lnTo>
                  <a:lnTo>
                    <a:pt x="58622" y="25786"/>
                  </a:lnTo>
                  <a:lnTo>
                    <a:pt x="58661" y="26059"/>
                  </a:lnTo>
                  <a:lnTo>
                    <a:pt x="58692" y="26332"/>
                  </a:lnTo>
                  <a:lnTo>
                    <a:pt x="58715" y="26605"/>
                  </a:lnTo>
                  <a:lnTo>
                    <a:pt x="58754" y="27314"/>
                  </a:lnTo>
                  <a:lnTo>
                    <a:pt x="58786" y="28024"/>
                  </a:lnTo>
                  <a:lnTo>
                    <a:pt x="58809" y="28726"/>
                  </a:lnTo>
                  <a:lnTo>
                    <a:pt x="58817" y="29436"/>
                  </a:lnTo>
                  <a:lnTo>
                    <a:pt x="58809" y="30130"/>
                  </a:lnTo>
                  <a:lnTo>
                    <a:pt x="58793" y="30832"/>
                  </a:lnTo>
                  <a:lnTo>
                    <a:pt x="58762" y="31526"/>
                  </a:lnTo>
                  <a:lnTo>
                    <a:pt x="58715" y="32220"/>
                  </a:lnTo>
                  <a:lnTo>
                    <a:pt x="58653" y="32907"/>
                  </a:lnTo>
                  <a:lnTo>
                    <a:pt x="58583" y="33593"/>
                  </a:lnTo>
                  <a:lnTo>
                    <a:pt x="58505" y="34272"/>
                  </a:lnTo>
                  <a:lnTo>
                    <a:pt x="58403" y="34950"/>
                  </a:lnTo>
                  <a:lnTo>
                    <a:pt x="58294" y="35629"/>
                  </a:lnTo>
                  <a:lnTo>
                    <a:pt x="58169" y="36299"/>
                  </a:lnTo>
                  <a:lnTo>
                    <a:pt x="58037" y="36970"/>
                  </a:lnTo>
                  <a:lnTo>
                    <a:pt x="57881" y="37641"/>
                  </a:lnTo>
                  <a:lnTo>
                    <a:pt x="57717" y="38304"/>
                  </a:lnTo>
                  <a:lnTo>
                    <a:pt x="57545" y="38959"/>
                  </a:lnTo>
                  <a:lnTo>
                    <a:pt x="57350" y="39614"/>
                  </a:lnTo>
                  <a:lnTo>
                    <a:pt x="57148" y="40269"/>
                  </a:lnTo>
                  <a:lnTo>
                    <a:pt x="56929" y="40925"/>
                  </a:lnTo>
                  <a:lnTo>
                    <a:pt x="56703" y="41572"/>
                  </a:lnTo>
                  <a:lnTo>
                    <a:pt x="56453" y="42211"/>
                  </a:lnTo>
                  <a:lnTo>
                    <a:pt x="56196" y="42851"/>
                  </a:lnTo>
                  <a:lnTo>
                    <a:pt x="55923" y="43491"/>
                  </a:lnTo>
                  <a:lnTo>
                    <a:pt x="55642" y="44122"/>
                  </a:lnTo>
                  <a:lnTo>
                    <a:pt x="55338" y="44754"/>
                  </a:lnTo>
                  <a:lnTo>
                    <a:pt x="55026" y="45378"/>
                  </a:lnTo>
                  <a:lnTo>
                    <a:pt x="54699" y="46002"/>
                  </a:lnTo>
                  <a:lnTo>
                    <a:pt x="54363" y="46618"/>
                  </a:lnTo>
                  <a:lnTo>
                    <a:pt x="54004" y="47234"/>
                  </a:lnTo>
                  <a:lnTo>
                    <a:pt x="53638" y="47851"/>
                  </a:lnTo>
                  <a:lnTo>
                    <a:pt x="53295" y="48389"/>
                  </a:lnTo>
                  <a:lnTo>
                    <a:pt x="52944" y="48919"/>
                  </a:lnTo>
                  <a:lnTo>
                    <a:pt x="52577" y="49442"/>
                  </a:lnTo>
                  <a:lnTo>
                    <a:pt x="52195" y="49956"/>
                  </a:lnTo>
                  <a:lnTo>
                    <a:pt x="51805" y="50456"/>
                  </a:lnTo>
                  <a:lnTo>
                    <a:pt x="51407" y="50947"/>
                  </a:lnTo>
                  <a:lnTo>
                    <a:pt x="50994" y="51423"/>
                  </a:lnTo>
                  <a:lnTo>
                    <a:pt x="50573" y="51891"/>
                  </a:lnTo>
                  <a:lnTo>
                    <a:pt x="50136" y="52343"/>
                  </a:lnTo>
                  <a:lnTo>
                    <a:pt x="49684" y="52788"/>
                  </a:lnTo>
                  <a:lnTo>
                    <a:pt x="49223" y="53224"/>
                  </a:lnTo>
                  <a:lnTo>
                    <a:pt x="48748" y="53646"/>
                  </a:lnTo>
                  <a:lnTo>
                    <a:pt x="48256" y="54059"/>
                  </a:lnTo>
                  <a:lnTo>
                    <a:pt x="47757" y="54457"/>
                  </a:lnTo>
                  <a:lnTo>
                    <a:pt x="47242" y="54839"/>
                  </a:lnTo>
                  <a:lnTo>
                    <a:pt x="46720" y="55213"/>
                  </a:lnTo>
                  <a:lnTo>
                    <a:pt x="46501" y="55354"/>
                  </a:lnTo>
                  <a:lnTo>
                    <a:pt x="46283" y="55486"/>
                  </a:lnTo>
                  <a:lnTo>
                    <a:pt x="45807" y="55751"/>
                  </a:lnTo>
                  <a:lnTo>
                    <a:pt x="45760" y="55634"/>
                  </a:lnTo>
                  <a:lnTo>
                    <a:pt x="45729" y="55525"/>
                  </a:lnTo>
                  <a:lnTo>
                    <a:pt x="45706" y="55416"/>
                  </a:lnTo>
                  <a:lnTo>
                    <a:pt x="45690" y="55315"/>
                  </a:lnTo>
                  <a:lnTo>
                    <a:pt x="45690" y="55221"/>
                  </a:lnTo>
                  <a:lnTo>
                    <a:pt x="45690" y="55128"/>
                  </a:lnTo>
                  <a:lnTo>
                    <a:pt x="45706" y="55034"/>
                  </a:lnTo>
                  <a:lnTo>
                    <a:pt x="45737" y="54956"/>
                  </a:lnTo>
                  <a:lnTo>
                    <a:pt x="45768" y="54870"/>
                  </a:lnTo>
                  <a:lnTo>
                    <a:pt x="45807" y="54792"/>
                  </a:lnTo>
                  <a:lnTo>
                    <a:pt x="45854" y="54714"/>
                  </a:lnTo>
                  <a:lnTo>
                    <a:pt x="45909" y="54644"/>
                  </a:lnTo>
                  <a:lnTo>
                    <a:pt x="45971" y="54574"/>
                  </a:lnTo>
                  <a:lnTo>
                    <a:pt x="46041" y="54504"/>
                  </a:lnTo>
                  <a:lnTo>
                    <a:pt x="46189" y="54363"/>
                  </a:lnTo>
                  <a:lnTo>
                    <a:pt x="46852" y="53802"/>
                  </a:lnTo>
                  <a:lnTo>
                    <a:pt x="47507" y="53224"/>
                  </a:lnTo>
                  <a:lnTo>
                    <a:pt x="47835" y="52936"/>
                  </a:lnTo>
                  <a:lnTo>
                    <a:pt x="48163" y="52647"/>
                  </a:lnTo>
                  <a:lnTo>
                    <a:pt x="48475" y="52351"/>
                  </a:lnTo>
                  <a:lnTo>
                    <a:pt x="48787" y="52047"/>
                  </a:lnTo>
                  <a:lnTo>
                    <a:pt x="49153" y="51665"/>
                  </a:lnTo>
                  <a:lnTo>
                    <a:pt x="49512" y="51282"/>
                  </a:lnTo>
                  <a:lnTo>
                    <a:pt x="49855" y="50892"/>
                  </a:lnTo>
                  <a:lnTo>
                    <a:pt x="50190" y="50487"/>
                  </a:lnTo>
                  <a:lnTo>
                    <a:pt x="50510" y="50081"/>
                  </a:lnTo>
                  <a:lnTo>
                    <a:pt x="50830" y="49668"/>
                  </a:lnTo>
                  <a:lnTo>
                    <a:pt x="51134" y="49247"/>
                  </a:lnTo>
                  <a:lnTo>
                    <a:pt x="51431" y="48818"/>
                  </a:lnTo>
                  <a:lnTo>
                    <a:pt x="51711" y="48381"/>
                  </a:lnTo>
                  <a:lnTo>
                    <a:pt x="51992" y="47944"/>
                  </a:lnTo>
                  <a:lnTo>
                    <a:pt x="52265" y="47500"/>
                  </a:lnTo>
                  <a:lnTo>
                    <a:pt x="52538" y="47055"/>
                  </a:lnTo>
                  <a:lnTo>
                    <a:pt x="52796" y="46603"/>
                  </a:lnTo>
                  <a:lnTo>
                    <a:pt x="53053" y="46142"/>
                  </a:lnTo>
                  <a:lnTo>
                    <a:pt x="53302" y="45682"/>
                  </a:lnTo>
                  <a:lnTo>
                    <a:pt x="53544" y="45222"/>
                  </a:lnTo>
                  <a:lnTo>
                    <a:pt x="53848" y="44637"/>
                  </a:lnTo>
                  <a:lnTo>
                    <a:pt x="54137" y="44044"/>
                  </a:lnTo>
                  <a:lnTo>
                    <a:pt x="54410" y="43452"/>
                  </a:lnTo>
                  <a:lnTo>
                    <a:pt x="54675" y="42859"/>
                  </a:lnTo>
                  <a:lnTo>
                    <a:pt x="54933" y="42250"/>
                  </a:lnTo>
                  <a:lnTo>
                    <a:pt x="55167" y="41650"/>
                  </a:lnTo>
                  <a:lnTo>
                    <a:pt x="55401" y="41034"/>
                  </a:lnTo>
                  <a:lnTo>
                    <a:pt x="55611" y="40425"/>
                  </a:lnTo>
                  <a:lnTo>
                    <a:pt x="55814" y="39801"/>
                  </a:lnTo>
                  <a:lnTo>
                    <a:pt x="56001" y="39177"/>
                  </a:lnTo>
                  <a:lnTo>
                    <a:pt x="56173" y="38554"/>
                  </a:lnTo>
                  <a:lnTo>
                    <a:pt x="56336" y="37922"/>
                  </a:lnTo>
                  <a:lnTo>
                    <a:pt x="56485" y="37282"/>
                  </a:lnTo>
                  <a:lnTo>
                    <a:pt x="56617" y="36643"/>
                  </a:lnTo>
                  <a:lnTo>
                    <a:pt x="56734" y="35995"/>
                  </a:lnTo>
                  <a:lnTo>
                    <a:pt x="56836" y="35340"/>
                  </a:lnTo>
                  <a:lnTo>
                    <a:pt x="56898" y="34864"/>
                  </a:lnTo>
                  <a:lnTo>
                    <a:pt x="56960" y="34381"/>
                  </a:lnTo>
                  <a:lnTo>
                    <a:pt x="57007" y="33905"/>
                  </a:lnTo>
                  <a:lnTo>
                    <a:pt x="57054" y="33421"/>
                  </a:lnTo>
                  <a:lnTo>
                    <a:pt x="57140" y="32454"/>
                  </a:lnTo>
                  <a:lnTo>
                    <a:pt x="57226" y="31495"/>
                  </a:lnTo>
                  <a:lnTo>
                    <a:pt x="57241" y="31347"/>
                  </a:lnTo>
                  <a:lnTo>
                    <a:pt x="57265" y="31206"/>
                  </a:lnTo>
                  <a:lnTo>
                    <a:pt x="57304" y="31074"/>
                  </a:lnTo>
                  <a:lnTo>
                    <a:pt x="57327" y="31019"/>
                  </a:lnTo>
                  <a:lnTo>
                    <a:pt x="57358" y="30957"/>
                  </a:lnTo>
                  <a:lnTo>
                    <a:pt x="57389" y="30902"/>
                  </a:lnTo>
                  <a:lnTo>
                    <a:pt x="57428" y="30855"/>
                  </a:lnTo>
                  <a:lnTo>
                    <a:pt x="57475" y="30809"/>
                  </a:lnTo>
                  <a:lnTo>
                    <a:pt x="57522" y="30762"/>
                  </a:lnTo>
                  <a:lnTo>
                    <a:pt x="57584" y="30723"/>
                  </a:lnTo>
                  <a:lnTo>
                    <a:pt x="57647" y="30692"/>
                  </a:lnTo>
                  <a:lnTo>
                    <a:pt x="57725" y="30660"/>
                  </a:lnTo>
                  <a:lnTo>
                    <a:pt x="57803" y="30637"/>
                  </a:lnTo>
                  <a:lnTo>
                    <a:pt x="57873" y="30614"/>
                  </a:lnTo>
                  <a:lnTo>
                    <a:pt x="57928" y="30590"/>
                  </a:lnTo>
                  <a:lnTo>
                    <a:pt x="57990" y="30567"/>
                  </a:lnTo>
                  <a:lnTo>
                    <a:pt x="58037" y="30536"/>
                  </a:lnTo>
                  <a:lnTo>
                    <a:pt x="58084" y="30504"/>
                  </a:lnTo>
                  <a:lnTo>
                    <a:pt x="58123" y="30465"/>
                  </a:lnTo>
                  <a:lnTo>
                    <a:pt x="58201" y="30387"/>
                  </a:lnTo>
                  <a:lnTo>
                    <a:pt x="58255" y="30309"/>
                  </a:lnTo>
                  <a:lnTo>
                    <a:pt x="58286" y="30224"/>
                  </a:lnTo>
                  <a:lnTo>
                    <a:pt x="58310" y="30130"/>
                  </a:lnTo>
                  <a:lnTo>
                    <a:pt x="58318" y="30036"/>
                  </a:lnTo>
                  <a:lnTo>
                    <a:pt x="58310" y="29943"/>
                  </a:lnTo>
                  <a:lnTo>
                    <a:pt x="58294" y="29849"/>
                  </a:lnTo>
                  <a:lnTo>
                    <a:pt x="58263" y="29763"/>
                  </a:lnTo>
                  <a:lnTo>
                    <a:pt x="58216" y="29685"/>
                  </a:lnTo>
                  <a:lnTo>
                    <a:pt x="58154" y="29607"/>
                  </a:lnTo>
                  <a:lnTo>
                    <a:pt x="58091" y="29545"/>
                  </a:lnTo>
                  <a:lnTo>
                    <a:pt x="58013" y="29483"/>
                  </a:lnTo>
                  <a:lnTo>
                    <a:pt x="57920" y="29444"/>
                  </a:lnTo>
                  <a:lnTo>
                    <a:pt x="57803" y="29389"/>
                  </a:lnTo>
                  <a:lnTo>
                    <a:pt x="57694" y="29327"/>
                  </a:lnTo>
                  <a:lnTo>
                    <a:pt x="57600" y="29264"/>
                  </a:lnTo>
                  <a:lnTo>
                    <a:pt x="57530" y="29194"/>
                  </a:lnTo>
                  <a:lnTo>
                    <a:pt x="57460" y="29116"/>
                  </a:lnTo>
                  <a:lnTo>
                    <a:pt x="57413" y="29038"/>
                  </a:lnTo>
                  <a:lnTo>
                    <a:pt x="57366" y="28960"/>
                  </a:lnTo>
                  <a:lnTo>
                    <a:pt x="57335" y="28874"/>
                  </a:lnTo>
                  <a:lnTo>
                    <a:pt x="57304" y="28781"/>
                  </a:lnTo>
                  <a:lnTo>
                    <a:pt x="57288" y="28687"/>
                  </a:lnTo>
                  <a:lnTo>
                    <a:pt x="57257" y="28500"/>
                  </a:lnTo>
                  <a:lnTo>
                    <a:pt x="57218" y="28094"/>
                  </a:lnTo>
                  <a:lnTo>
                    <a:pt x="57093" y="27080"/>
                  </a:lnTo>
                  <a:lnTo>
                    <a:pt x="56960" y="26066"/>
                  </a:lnTo>
                  <a:lnTo>
                    <a:pt x="56687" y="24039"/>
                  </a:lnTo>
                  <a:lnTo>
                    <a:pt x="56656" y="23820"/>
                  </a:lnTo>
                  <a:lnTo>
                    <a:pt x="56617" y="23594"/>
                  </a:lnTo>
                  <a:lnTo>
                    <a:pt x="56797" y="23555"/>
                  </a:lnTo>
                  <a:lnTo>
                    <a:pt x="56953" y="23524"/>
                  </a:lnTo>
                  <a:lnTo>
                    <a:pt x="57109" y="23500"/>
                  </a:lnTo>
                  <a:lnTo>
                    <a:pt x="57249" y="23493"/>
                  </a:lnTo>
                  <a:close/>
                  <a:moveTo>
                    <a:pt x="142225" y="37438"/>
                  </a:moveTo>
                  <a:lnTo>
                    <a:pt x="142802" y="40433"/>
                  </a:lnTo>
                  <a:lnTo>
                    <a:pt x="143091" y="41915"/>
                  </a:lnTo>
                  <a:lnTo>
                    <a:pt x="143387" y="43389"/>
                  </a:lnTo>
                  <a:lnTo>
                    <a:pt x="143691" y="44879"/>
                  </a:lnTo>
                  <a:lnTo>
                    <a:pt x="144003" y="46361"/>
                  </a:lnTo>
                  <a:lnTo>
                    <a:pt x="144635" y="49325"/>
                  </a:lnTo>
                  <a:lnTo>
                    <a:pt x="144791" y="50066"/>
                  </a:lnTo>
                  <a:lnTo>
                    <a:pt x="144955" y="50799"/>
                  </a:lnTo>
                  <a:lnTo>
                    <a:pt x="145118" y="51540"/>
                  </a:lnTo>
                  <a:lnTo>
                    <a:pt x="145274" y="52273"/>
                  </a:lnTo>
                  <a:lnTo>
                    <a:pt x="145415" y="53014"/>
                  </a:lnTo>
                  <a:lnTo>
                    <a:pt x="145555" y="53763"/>
                  </a:lnTo>
                  <a:lnTo>
                    <a:pt x="145610" y="54137"/>
                  </a:lnTo>
                  <a:lnTo>
                    <a:pt x="145664" y="54511"/>
                  </a:lnTo>
                  <a:lnTo>
                    <a:pt x="145719" y="54886"/>
                  </a:lnTo>
                  <a:lnTo>
                    <a:pt x="145758" y="55268"/>
                  </a:lnTo>
                  <a:lnTo>
                    <a:pt x="145508" y="55338"/>
                  </a:lnTo>
                  <a:lnTo>
                    <a:pt x="145259" y="55400"/>
                  </a:lnTo>
                  <a:lnTo>
                    <a:pt x="145009" y="55463"/>
                  </a:lnTo>
                  <a:lnTo>
                    <a:pt x="144760" y="55517"/>
                  </a:lnTo>
                  <a:lnTo>
                    <a:pt x="144510" y="55564"/>
                  </a:lnTo>
                  <a:lnTo>
                    <a:pt x="144268" y="55611"/>
                  </a:lnTo>
                  <a:lnTo>
                    <a:pt x="144019" y="55650"/>
                  </a:lnTo>
                  <a:lnTo>
                    <a:pt x="143769" y="55681"/>
                  </a:lnTo>
                  <a:lnTo>
                    <a:pt x="143520" y="55712"/>
                  </a:lnTo>
                  <a:lnTo>
                    <a:pt x="143278" y="55736"/>
                  </a:lnTo>
                  <a:lnTo>
                    <a:pt x="143028" y="55751"/>
                  </a:lnTo>
                  <a:lnTo>
                    <a:pt x="142786" y="55767"/>
                  </a:lnTo>
                  <a:lnTo>
                    <a:pt x="142295" y="55783"/>
                  </a:lnTo>
                  <a:lnTo>
                    <a:pt x="141804" y="55775"/>
                  </a:lnTo>
                  <a:lnTo>
                    <a:pt x="141312" y="55759"/>
                  </a:lnTo>
                  <a:lnTo>
                    <a:pt x="140813" y="55720"/>
                  </a:lnTo>
                  <a:lnTo>
                    <a:pt x="140322" y="55666"/>
                  </a:lnTo>
                  <a:lnTo>
                    <a:pt x="139830" y="55595"/>
                  </a:lnTo>
                  <a:lnTo>
                    <a:pt x="139331" y="55517"/>
                  </a:lnTo>
                  <a:lnTo>
                    <a:pt x="138832" y="55416"/>
                  </a:lnTo>
                  <a:lnTo>
                    <a:pt x="138333" y="55307"/>
                  </a:lnTo>
                  <a:lnTo>
                    <a:pt x="137826" y="55190"/>
                  </a:lnTo>
                  <a:lnTo>
                    <a:pt x="137951" y="54332"/>
                  </a:lnTo>
                  <a:lnTo>
                    <a:pt x="138013" y="53934"/>
                  </a:lnTo>
                  <a:lnTo>
                    <a:pt x="138083" y="53552"/>
                  </a:lnTo>
                  <a:lnTo>
                    <a:pt x="139518" y="46610"/>
                  </a:lnTo>
                  <a:lnTo>
                    <a:pt x="140954" y="39669"/>
                  </a:lnTo>
                  <a:lnTo>
                    <a:pt x="141024" y="39349"/>
                  </a:lnTo>
                  <a:lnTo>
                    <a:pt x="141094" y="39037"/>
                  </a:lnTo>
                  <a:lnTo>
                    <a:pt x="141180" y="38725"/>
                  </a:lnTo>
                  <a:lnTo>
                    <a:pt x="141266" y="38421"/>
                  </a:lnTo>
                  <a:lnTo>
                    <a:pt x="141289" y="38335"/>
                  </a:lnTo>
                  <a:lnTo>
                    <a:pt x="141320" y="38249"/>
                  </a:lnTo>
                  <a:lnTo>
                    <a:pt x="141359" y="38171"/>
                  </a:lnTo>
                  <a:lnTo>
                    <a:pt x="141398" y="38101"/>
                  </a:lnTo>
                  <a:lnTo>
                    <a:pt x="141445" y="38031"/>
                  </a:lnTo>
                  <a:lnTo>
                    <a:pt x="141492" y="37961"/>
                  </a:lnTo>
                  <a:lnTo>
                    <a:pt x="141546" y="37898"/>
                  </a:lnTo>
                  <a:lnTo>
                    <a:pt x="141601" y="37836"/>
                  </a:lnTo>
                  <a:lnTo>
                    <a:pt x="141663" y="37774"/>
                  </a:lnTo>
                  <a:lnTo>
                    <a:pt x="141733" y="37719"/>
                  </a:lnTo>
                  <a:lnTo>
                    <a:pt x="141882" y="37618"/>
                  </a:lnTo>
                  <a:lnTo>
                    <a:pt x="142045" y="37524"/>
                  </a:lnTo>
                  <a:lnTo>
                    <a:pt x="142225" y="37438"/>
                  </a:lnTo>
                  <a:close/>
                  <a:moveTo>
                    <a:pt x="26753" y="54098"/>
                  </a:moveTo>
                  <a:lnTo>
                    <a:pt x="26870" y="54106"/>
                  </a:lnTo>
                  <a:lnTo>
                    <a:pt x="26987" y="54114"/>
                  </a:lnTo>
                  <a:lnTo>
                    <a:pt x="27104" y="54129"/>
                  </a:lnTo>
                  <a:lnTo>
                    <a:pt x="27229" y="54153"/>
                  </a:lnTo>
                  <a:lnTo>
                    <a:pt x="27346" y="54176"/>
                  </a:lnTo>
                  <a:lnTo>
                    <a:pt x="27478" y="54207"/>
                  </a:lnTo>
                  <a:lnTo>
                    <a:pt x="27603" y="54246"/>
                  </a:lnTo>
                  <a:lnTo>
                    <a:pt x="27736" y="54293"/>
                  </a:lnTo>
                  <a:lnTo>
                    <a:pt x="27595" y="54371"/>
                  </a:lnTo>
                  <a:lnTo>
                    <a:pt x="27486" y="54433"/>
                  </a:lnTo>
                  <a:lnTo>
                    <a:pt x="27400" y="54488"/>
                  </a:lnTo>
                  <a:lnTo>
                    <a:pt x="27322" y="54511"/>
                  </a:lnTo>
                  <a:lnTo>
                    <a:pt x="24912" y="55151"/>
                  </a:lnTo>
                  <a:lnTo>
                    <a:pt x="22502" y="55783"/>
                  </a:lnTo>
                  <a:lnTo>
                    <a:pt x="22424" y="55798"/>
                  </a:lnTo>
                  <a:lnTo>
                    <a:pt x="22354" y="55806"/>
                  </a:lnTo>
                  <a:lnTo>
                    <a:pt x="22284" y="55814"/>
                  </a:lnTo>
                  <a:lnTo>
                    <a:pt x="22214" y="55814"/>
                  </a:lnTo>
                  <a:lnTo>
                    <a:pt x="22073" y="55806"/>
                  </a:lnTo>
                  <a:lnTo>
                    <a:pt x="21941" y="55775"/>
                  </a:lnTo>
                  <a:lnTo>
                    <a:pt x="21800" y="55728"/>
                  </a:lnTo>
                  <a:lnTo>
                    <a:pt x="21668" y="55673"/>
                  </a:lnTo>
                  <a:lnTo>
                    <a:pt x="21527" y="55595"/>
                  </a:lnTo>
                  <a:lnTo>
                    <a:pt x="21387" y="55510"/>
                  </a:lnTo>
                  <a:lnTo>
                    <a:pt x="21496" y="55432"/>
                  </a:lnTo>
                  <a:lnTo>
                    <a:pt x="21535" y="55408"/>
                  </a:lnTo>
                  <a:lnTo>
                    <a:pt x="21574" y="55393"/>
                  </a:lnTo>
                  <a:lnTo>
                    <a:pt x="23727" y="54792"/>
                  </a:lnTo>
                  <a:lnTo>
                    <a:pt x="24803" y="54504"/>
                  </a:lnTo>
                  <a:lnTo>
                    <a:pt x="25879" y="54207"/>
                  </a:lnTo>
                  <a:lnTo>
                    <a:pt x="26090" y="54160"/>
                  </a:lnTo>
                  <a:lnTo>
                    <a:pt x="26308" y="54121"/>
                  </a:lnTo>
                  <a:lnTo>
                    <a:pt x="26527" y="54106"/>
                  </a:lnTo>
                  <a:lnTo>
                    <a:pt x="26753" y="54098"/>
                  </a:lnTo>
                  <a:close/>
                  <a:moveTo>
                    <a:pt x="95638" y="54114"/>
                  </a:moveTo>
                  <a:lnTo>
                    <a:pt x="95833" y="54433"/>
                  </a:lnTo>
                  <a:lnTo>
                    <a:pt x="95997" y="54706"/>
                  </a:lnTo>
                  <a:lnTo>
                    <a:pt x="96153" y="54948"/>
                  </a:lnTo>
                  <a:lnTo>
                    <a:pt x="96231" y="55057"/>
                  </a:lnTo>
                  <a:lnTo>
                    <a:pt x="96317" y="55167"/>
                  </a:lnTo>
                  <a:lnTo>
                    <a:pt x="96403" y="55268"/>
                  </a:lnTo>
                  <a:lnTo>
                    <a:pt x="96488" y="55362"/>
                  </a:lnTo>
                  <a:lnTo>
                    <a:pt x="96683" y="55556"/>
                  </a:lnTo>
                  <a:lnTo>
                    <a:pt x="96878" y="55744"/>
                  </a:lnTo>
                  <a:lnTo>
                    <a:pt x="97073" y="55931"/>
                  </a:lnTo>
                  <a:lnTo>
                    <a:pt x="96941" y="56149"/>
                  </a:lnTo>
                  <a:lnTo>
                    <a:pt x="96106" y="55985"/>
                  </a:lnTo>
                  <a:lnTo>
                    <a:pt x="96301" y="55603"/>
                  </a:lnTo>
                  <a:lnTo>
                    <a:pt x="96208" y="55549"/>
                  </a:lnTo>
                  <a:lnTo>
                    <a:pt x="96130" y="55486"/>
                  </a:lnTo>
                  <a:lnTo>
                    <a:pt x="96059" y="55424"/>
                  </a:lnTo>
                  <a:lnTo>
                    <a:pt x="95997" y="55354"/>
                  </a:lnTo>
                  <a:lnTo>
                    <a:pt x="95942" y="55284"/>
                  </a:lnTo>
                  <a:lnTo>
                    <a:pt x="95888" y="55198"/>
                  </a:lnTo>
                  <a:lnTo>
                    <a:pt x="95849" y="55112"/>
                  </a:lnTo>
                  <a:lnTo>
                    <a:pt x="95810" y="55026"/>
                  </a:lnTo>
                  <a:lnTo>
                    <a:pt x="95779" y="54925"/>
                  </a:lnTo>
                  <a:lnTo>
                    <a:pt x="95747" y="54823"/>
                  </a:lnTo>
                  <a:lnTo>
                    <a:pt x="95708" y="54613"/>
                  </a:lnTo>
                  <a:lnTo>
                    <a:pt x="95669" y="54371"/>
                  </a:lnTo>
                  <a:lnTo>
                    <a:pt x="95638" y="54114"/>
                  </a:lnTo>
                  <a:close/>
                  <a:moveTo>
                    <a:pt x="39965" y="55245"/>
                  </a:moveTo>
                  <a:lnTo>
                    <a:pt x="40176" y="56126"/>
                  </a:lnTo>
                  <a:lnTo>
                    <a:pt x="39240" y="56188"/>
                  </a:lnTo>
                  <a:lnTo>
                    <a:pt x="39965" y="55245"/>
                  </a:lnTo>
                  <a:close/>
                  <a:moveTo>
                    <a:pt x="28945" y="54449"/>
                  </a:moveTo>
                  <a:lnTo>
                    <a:pt x="28828" y="54543"/>
                  </a:lnTo>
                  <a:lnTo>
                    <a:pt x="28695" y="54636"/>
                  </a:lnTo>
                  <a:lnTo>
                    <a:pt x="28555" y="54730"/>
                  </a:lnTo>
                  <a:lnTo>
                    <a:pt x="28399" y="54823"/>
                  </a:lnTo>
                  <a:lnTo>
                    <a:pt x="28227" y="54917"/>
                  </a:lnTo>
                  <a:lnTo>
                    <a:pt x="28048" y="55003"/>
                  </a:lnTo>
                  <a:lnTo>
                    <a:pt x="27860" y="55096"/>
                  </a:lnTo>
                  <a:lnTo>
                    <a:pt x="27665" y="55182"/>
                  </a:lnTo>
                  <a:lnTo>
                    <a:pt x="27252" y="55354"/>
                  </a:lnTo>
                  <a:lnTo>
                    <a:pt x="26815" y="55517"/>
                  </a:lnTo>
                  <a:lnTo>
                    <a:pt x="26371" y="55666"/>
                  </a:lnTo>
                  <a:lnTo>
                    <a:pt x="25911" y="55798"/>
                  </a:lnTo>
                  <a:lnTo>
                    <a:pt x="25458" y="55923"/>
                  </a:lnTo>
                  <a:lnTo>
                    <a:pt x="25014" y="56024"/>
                  </a:lnTo>
                  <a:lnTo>
                    <a:pt x="24585" y="56102"/>
                  </a:lnTo>
                  <a:lnTo>
                    <a:pt x="24382" y="56134"/>
                  </a:lnTo>
                  <a:lnTo>
                    <a:pt x="24179" y="56157"/>
                  </a:lnTo>
                  <a:lnTo>
                    <a:pt x="23992" y="56180"/>
                  </a:lnTo>
                  <a:lnTo>
                    <a:pt x="23812" y="56196"/>
                  </a:lnTo>
                  <a:lnTo>
                    <a:pt x="23477" y="56196"/>
                  </a:lnTo>
                  <a:lnTo>
                    <a:pt x="23329" y="56188"/>
                  </a:lnTo>
                  <a:lnTo>
                    <a:pt x="23196" y="56180"/>
                  </a:lnTo>
                  <a:lnTo>
                    <a:pt x="23079" y="56157"/>
                  </a:lnTo>
                  <a:lnTo>
                    <a:pt x="22970" y="56126"/>
                  </a:lnTo>
                  <a:lnTo>
                    <a:pt x="28945" y="54449"/>
                  </a:lnTo>
                  <a:close/>
                  <a:moveTo>
                    <a:pt x="138582" y="56024"/>
                  </a:moveTo>
                  <a:lnTo>
                    <a:pt x="139767" y="56245"/>
                  </a:lnTo>
                  <a:lnTo>
                    <a:pt x="139767" y="56245"/>
                  </a:lnTo>
                  <a:lnTo>
                    <a:pt x="138567" y="56204"/>
                  </a:lnTo>
                  <a:lnTo>
                    <a:pt x="138582" y="56024"/>
                  </a:lnTo>
                  <a:close/>
                  <a:moveTo>
                    <a:pt x="119279" y="46977"/>
                  </a:moveTo>
                  <a:lnTo>
                    <a:pt x="124153" y="54808"/>
                  </a:lnTo>
                  <a:lnTo>
                    <a:pt x="122352" y="56266"/>
                  </a:lnTo>
                  <a:lnTo>
                    <a:pt x="121767" y="55502"/>
                  </a:lnTo>
                  <a:lnTo>
                    <a:pt x="121486" y="55120"/>
                  </a:lnTo>
                  <a:lnTo>
                    <a:pt x="121353" y="54933"/>
                  </a:lnTo>
                  <a:lnTo>
                    <a:pt x="121221" y="54738"/>
                  </a:lnTo>
                  <a:lnTo>
                    <a:pt x="121096" y="54535"/>
                  </a:lnTo>
                  <a:lnTo>
                    <a:pt x="120987" y="54340"/>
                  </a:lnTo>
                  <a:lnTo>
                    <a:pt x="120878" y="54137"/>
                  </a:lnTo>
                  <a:lnTo>
                    <a:pt x="120776" y="53926"/>
                  </a:lnTo>
                  <a:lnTo>
                    <a:pt x="120683" y="53716"/>
                  </a:lnTo>
                  <a:lnTo>
                    <a:pt x="120605" y="53505"/>
                  </a:lnTo>
                  <a:lnTo>
                    <a:pt x="120534" y="53279"/>
                  </a:lnTo>
                  <a:lnTo>
                    <a:pt x="120472" y="53053"/>
                  </a:lnTo>
                  <a:lnTo>
                    <a:pt x="120152" y="51610"/>
                  </a:lnTo>
                  <a:lnTo>
                    <a:pt x="119848" y="50167"/>
                  </a:lnTo>
                  <a:lnTo>
                    <a:pt x="119240" y="47281"/>
                  </a:lnTo>
                  <a:lnTo>
                    <a:pt x="119240" y="47234"/>
                  </a:lnTo>
                  <a:lnTo>
                    <a:pt x="119247" y="47172"/>
                  </a:lnTo>
                  <a:lnTo>
                    <a:pt x="119279" y="46977"/>
                  </a:lnTo>
                  <a:close/>
                  <a:moveTo>
                    <a:pt x="39638" y="55003"/>
                  </a:moveTo>
                  <a:lnTo>
                    <a:pt x="39731" y="55128"/>
                  </a:lnTo>
                  <a:lnTo>
                    <a:pt x="39396" y="55510"/>
                  </a:lnTo>
                  <a:lnTo>
                    <a:pt x="39224" y="55697"/>
                  </a:lnTo>
                  <a:lnTo>
                    <a:pt x="39037" y="55868"/>
                  </a:lnTo>
                  <a:lnTo>
                    <a:pt x="38944" y="55954"/>
                  </a:lnTo>
                  <a:lnTo>
                    <a:pt x="38850" y="56032"/>
                  </a:lnTo>
                  <a:lnTo>
                    <a:pt x="38741" y="56102"/>
                  </a:lnTo>
                  <a:lnTo>
                    <a:pt x="38639" y="56173"/>
                  </a:lnTo>
                  <a:lnTo>
                    <a:pt x="38522" y="56227"/>
                  </a:lnTo>
                  <a:lnTo>
                    <a:pt x="38405" y="56282"/>
                  </a:lnTo>
                  <a:lnTo>
                    <a:pt x="38281" y="56329"/>
                  </a:lnTo>
                  <a:lnTo>
                    <a:pt x="38148" y="56360"/>
                  </a:lnTo>
                  <a:lnTo>
                    <a:pt x="38070" y="56212"/>
                  </a:lnTo>
                  <a:lnTo>
                    <a:pt x="39638" y="55003"/>
                  </a:lnTo>
                  <a:close/>
                  <a:moveTo>
                    <a:pt x="39154" y="54644"/>
                  </a:moveTo>
                  <a:lnTo>
                    <a:pt x="39271" y="54777"/>
                  </a:lnTo>
                  <a:lnTo>
                    <a:pt x="38944" y="55050"/>
                  </a:lnTo>
                  <a:lnTo>
                    <a:pt x="38608" y="55315"/>
                  </a:lnTo>
                  <a:lnTo>
                    <a:pt x="38273" y="55564"/>
                  </a:lnTo>
                  <a:lnTo>
                    <a:pt x="37922" y="55806"/>
                  </a:lnTo>
                  <a:lnTo>
                    <a:pt x="37750" y="55923"/>
                  </a:lnTo>
                  <a:lnTo>
                    <a:pt x="37571" y="56040"/>
                  </a:lnTo>
                  <a:lnTo>
                    <a:pt x="37384" y="56149"/>
                  </a:lnTo>
                  <a:lnTo>
                    <a:pt x="37204" y="56251"/>
                  </a:lnTo>
                  <a:lnTo>
                    <a:pt x="37009" y="56352"/>
                  </a:lnTo>
                  <a:lnTo>
                    <a:pt x="36822" y="56446"/>
                  </a:lnTo>
                  <a:lnTo>
                    <a:pt x="36627" y="56531"/>
                  </a:lnTo>
                  <a:lnTo>
                    <a:pt x="36432" y="56617"/>
                  </a:lnTo>
                  <a:lnTo>
                    <a:pt x="36339" y="56477"/>
                  </a:lnTo>
                  <a:lnTo>
                    <a:pt x="39154" y="54644"/>
                  </a:lnTo>
                  <a:close/>
                  <a:moveTo>
                    <a:pt x="96793" y="56321"/>
                  </a:moveTo>
                  <a:lnTo>
                    <a:pt x="96847" y="56329"/>
                  </a:lnTo>
                  <a:lnTo>
                    <a:pt x="96902" y="56344"/>
                  </a:lnTo>
                  <a:lnTo>
                    <a:pt x="96956" y="56368"/>
                  </a:lnTo>
                  <a:lnTo>
                    <a:pt x="97019" y="56407"/>
                  </a:lnTo>
                  <a:lnTo>
                    <a:pt x="97151" y="56500"/>
                  </a:lnTo>
                  <a:lnTo>
                    <a:pt x="97315" y="56633"/>
                  </a:lnTo>
                  <a:lnTo>
                    <a:pt x="97315" y="56633"/>
                  </a:lnTo>
                  <a:lnTo>
                    <a:pt x="96169" y="56586"/>
                  </a:lnTo>
                  <a:lnTo>
                    <a:pt x="96379" y="56469"/>
                  </a:lnTo>
                  <a:lnTo>
                    <a:pt x="96543" y="56383"/>
                  </a:lnTo>
                  <a:lnTo>
                    <a:pt x="96613" y="56352"/>
                  </a:lnTo>
                  <a:lnTo>
                    <a:pt x="96676" y="56336"/>
                  </a:lnTo>
                  <a:lnTo>
                    <a:pt x="96738" y="56329"/>
                  </a:lnTo>
                  <a:lnTo>
                    <a:pt x="96793" y="56321"/>
                  </a:lnTo>
                  <a:close/>
                  <a:moveTo>
                    <a:pt x="38398" y="54535"/>
                  </a:moveTo>
                  <a:lnTo>
                    <a:pt x="38234" y="54683"/>
                  </a:lnTo>
                  <a:lnTo>
                    <a:pt x="38031" y="54847"/>
                  </a:lnTo>
                  <a:lnTo>
                    <a:pt x="37813" y="55018"/>
                  </a:lnTo>
                  <a:lnTo>
                    <a:pt x="37563" y="55198"/>
                  </a:lnTo>
                  <a:lnTo>
                    <a:pt x="37298" y="55377"/>
                  </a:lnTo>
                  <a:lnTo>
                    <a:pt x="37017" y="55549"/>
                  </a:lnTo>
                  <a:lnTo>
                    <a:pt x="36736" y="55728"/>
                  </a:lnTo>
                  <a:lnTo>
                    <a:pt x="36440" y="55892"/>
                  </a:lnTo>
                  <a:lnTo>
                    <a:pt x="36151" y="56056"/>
                  </a:lnTo>
                  <a:lnTo>
                    <a:pt x="35871" y="56204"/>
                  </a:lnTo>
                  <a:lnTo>
                    <a:pt x="35598" y="56336"/>
                  </a:lnTo>
                  <a:lnTo>
                    <a:pt x="35340" y="56453"/>
                  </a:lnTo>
                  <a:lnTo>
                    <a:pt x="35106" y="56547"/>
                  </a:lnTo>
                  <a:lnTo>
                    <a:pt x="34896" y="56625"/>
                  </a:lnTo>
                  <a:lnTo>
                    <a:pt x="34708" y="56680"/>
                  </a:lnTo>
                  <a:lnTo>
                    <a:pt x="34630" y="56695"/>
                  </a:lnTo>
                  <a:lnTo>
                    <a:pt x="34560" y="56703"/>
                  </a:lnTo>
                  <a:lnTo>
                    <a:pt x="34560" y="56703"/>
                  </a:lnTo>
                  <a:lnTo>
                    <a:pt x="34740" y="56555"/>
                  </a:lnTo>
                  <a:lnTo>
                    <a:pt x="34950" y="56391"/>
                  </a:lnTo>
                  <a:lnTo>
                    <a:pt x="35176" y="56227"/>
                  </a:lnTo>
                  <a:lnTo>
                    <a:pt x="35434" y="56056"/>
                  </a:lnTo>
                  <a:lnTo>
                    <a:pt x="35699" y="55884"/>
                  </a:lnTo>
                  <a:lnTo>
                    <a:pt x="35972" y="55712"/>
                  </a:lnTo>
                  <a:lnTo>
                    <a:pt x="36253" y="55549"/>
                  </a:lnTo>
                  <a:lnTo>
                    <a:pt x="36541" y="55377"/>
                  </a:lnTo>
                  <a:lnTo>
                    <a:pt x="36822" y="55221"/>
                  </a:lnTo>
                  <a:lnTo>
                    <a:pt x="37103" y="55073"/>
                  </a:lnTo>
                  <a:lnTo>
                    <a:pt x="37368" y="54940"/>
                  </a:lnTo>
                  <a:lnTo>
                    <a:pt x="37618" y="54816"/>
                  </a:lnTo>
                  <a:lnTo>
                    <a:pt x="37852" y="54714"/>
                  </a:lnTo>
                  <a:lnTo>
                    <a:pt x="38062" y="54628"/>
                  </a:lnTo>
                  <a:lnTo>
                    <a:pt x="38242" y="54566"/>
                  </a:lnTo>
                  <a:lnTo>
                    <a:pt x="38398" y="54535"/>
                  </a:lnTo>
                  <a:close/>
                  <a:moveTo>
                    <a:pt x="43101" y="55588"/>
                  </a:moveTo>
                  <a:lnTo>
                    <a:pt x="43155" y="55822"/>
                  </a:lnTo>
                  <a:lnTo>
                    <a:pt x="43218" y="56032"/>
                  </a:lnTo>
                  <a:lnTo>
                    <a:pt x="43241" y="56134"/>
                  </a:lnTo>
                  <a:lnTo>
                    <a:pt x="43257" y="56235"/>
                  </a:lnTo>
                  <a:lnTo>
                    <a:pt x="43272" y="56329"/>
                  </a:lnTo>
                  <a:lnTo>
                    <a:pt x="43272" y="56430"/>
                  </a:lnTo>
                  <a:lnTo>
                    <a:pt x="43264" y="56469"/>
                  </a:lnTo>
                  <a:lnTo>
                    <a:pt x="43241" y="56516"/>
                  </a:lnTo>
                  <a:lnTo>
                    <a:pt x="43202" y="56563"/>
                  </a:lnTo>
                  <a:lnTo>
                    <a:pt x="43155" y="56602"/>
                  </a:lnTo>
                  <a:lnTo>
                    <a:pt x="43109" y="56648"/>
                  </a:lnTo>
                  <a:lnTo>
                    <a:pt x="43054" y="56687"/>
                  </a:lnTo>
                  <a:lnTo>
                    <a:pt x="42937" y="56742"/>
                  </a:lnTo>
                  <a:lnTo>
                    <a:pt x="42914" y="56742"/>
                  </a:lnTo>
                  <a:lnTo>
                    <a:pt x="42882" y="56726"/>
                  </a:lnTo>
                  <a:lnTo>
                    <a:pt x="42836" y="56695"/>
                  </a:lnTo>
                  <a:lnTo>
                    <a:pt x="42797" y="56656"/>
                  </a:lnTo>
                  <a:lnTo>
                    <a:pt x="42750" y="56617"/>
                  </a:lnTo>
                  <a:lnTo>
                    <a:pt x="42711" y="56570"/>
                  </a:lnTo>
                  <a:lnTo>
                    <a:pt x="42687" y="56524"/>
                  </a:lnTo>
                  <a:lnTo>
                    <a:pt x="42672" y="56477"/>
                  </a:lnTo>
                  <a:lnTo>
                    <a:pt x="42656" y="56360"/>
                  </a:lnTo>
                  <a:lnTo>
                    <a:pt x="42641" y="56243"/>
                  </a:lnTo>
                  <a:lnTo>
                    <a:pt x="42641" y="56118"/>
                  </a:lnTo>
                  <a:lnTo>
                    <a:pt x="42648" y="56063"/>
                  </a:lnTo>
                  <a:lnTo>
                    <a:pt x="42664" y="56001"/>
                  </a:lnTo>
                  <a:lnTo>
                    <a:pt x="42680" y="55946"/>
                  </a:lnTo>
                  <a:lnTo>
                    <a:pt x="42711" y="55892"/>
                  </a:lnTo>
                  <a:lnTo>
                    <a:pt x="42750" y="55829"/>
                  </a:lnTo>
                  <a:lnTo>
                    <a:pt x="42797" y="55783"/>
                  </a:lnTo>
                  <a:lnTo>
                    <a:pt x="42851" y="55728"/>
                  </a:lnTo>
                  <a:lnTo>
                    <a:pt x="42921" y="55681"/>
                  </a:lnTo>
                  <a:lnTo>
                    <a:pt x="42999" y="55634"/>
                  </a:lnTo>
                  <a:lnTo>
                    <a:pt x="43101" y="55588"/>
                  </a:lnTo>
                  <a:close/>
                  <a:moveTo>
                    <a:pt x="150461" y="54277"/>
                  </a:moveTo>
                  <a:lnTo>
                    <a:pt x="150383" y="54355"/>
                  </a:lnTo>
                  <a:lnTo>
                    <a:pt x="150297" y="54433"/>
                  </a:lnTo>
                  <a:lnTo>
                    <a:pt x="150204" y="54496"/>
                  </a:lnTo>
                  <a:lnTo>
                    <a:pt x="150110" y="54558"/>
                  </a:lnTo>
                  <a:lnTo>
                    <a:pt x="149822" y="54753"/>
                  </a:lnTo>
                  <a:lnTo>
                    <a:pt x="149533" y="54940"/>
                  </a:lnTo>
                  <a:lnTo>
                    <a:pt x="149244" y="55112"/>
                  </a:lnTo>
                  <a:lnTo>
                    <a:pt x="148956" y="55284"/>
                  </a:lnTo>
                  <a:lnTo>
                    <a:pt x="148659" y="55439"/>
                  </a:lnTo>
                  <a:lnTo>
                    <a:pt x="148363" y="55588"/>
                  </a:lnTo>
                  <a:lnTo>
                    <a:pt x="148067" y="55728"/>
                  </a:lnTo>
                  <a:lnTo>
                    <a:pt x="147770" y="55853"/>
                  </a:lnTo>
                  <a:lnTo>
                    <a:pt x="147466" y="55978"/>
                  </a:lnTo>
                  <a:lnTo>
                    <a:pt x="147170" y="56087"/>
                  </a:lnTo>
                  <a:lnTo>
                    <a:pt x="146866" y="56188"/>
                  </a:lnTo>
                  <a:lnTo>
                    <a:pt x="146561" y="56290"/>
                  </a:lnTo>
                  <a:lnTo>
                    <a:pt x="146249" y="56375"/>
                  </a:lnTo>
                  <a:lnTo>
                    <a:pt x="145945" y="56453"/>
                  </a:lnTo>
                  <a:lnTo>
                    <a:pt x="145633" y="56524"/>
                  </a:lnTo>
                  <a:lnTo>
                    <a:pt x="145321" y="56578"/>
                  </a:lnTo>
                  <a:lnTo>
                    <a:pt x="145009" y="56633"/>
                  </a:lnTo>
                  <a:lnTo>
                    <a:pt x="144697" y="56680"/>
                  </a:lnTo>
                  <a:lnTo>
                    <a:pt x="144378" y="56711"/>
                  </a:lnTo>
                  <a:lnTo>
                    <a:pt x="144058" y="56742"/>
                  </a:lnTo>
                  <a:lnTo>
                    <a:pt x="143738" y="56758"/>
                  </a:lnTo>
                  <a:lnTo>
                    <a:pt x="143418" y="56773"/>
                  </a:lnTo>
                  <a:lnTo>
                    <a:pt x="143098" y="56773"/>
                  </a:lnTo>
                  <a:lnTo>
                    <a:pt x="142771" y="56765"/>
                  </a:lnTo>
                  <a:lnTo>
                    <a:pt x="142451" y="56758"/>
                  </a:lnTo>
                  <a:lnTo>
                    <a:pt x="142123" y="56734"/>
                  </a:lnTo>
                  <a:lnTo>
                    <a:pt x="141788" y="56703"/>
                  </a:lnTo>
                  <a:lnTo>
                    <a:pt x="141461" y="56664"/>
                  </a:lnTo>
                  <a:lnTo>
                    <a:pt x="141133" y="56625"/>
                  </a:lnTo>
                  <a:lnTo>
                    <a:pt x="140798" y="56570"/>
                  </a:lnTo>
                  <a:lnTo>
                    <a:pt x="140462" y="56508"/>
                  </a:lnTo>
                  <a:lnTo>
                    <a:pt x="140127" y="56438"/>
                  </a:lnTo>
                  <a:lnTo>
                    <a:pt x="140103" y="56430"/>
                  </a:lnTo>
                  <a:lnTo>
                    <a:pt x="140080" y="56414"/>
                  </a:lnTo>
                  <a:lnTo>
                    <a:pt x="140033" y="56368"/>
                  </a:lnTo>
                  <a:lnTo>
                    <a:pt x="139986" y="56305"/>
                  </a:lnTo>
                  <a:lnTo>
                    <a:pt x="139963" y="56278"/>
                  </a:lnTo>
                  <a:lnTo>
                    <a:pt x="139963" y="56278"/>
                  </a:lnTo>
                  <a:lnTo>
                    <a:pt x="140267" y="56305"/>
                  </a:lnTo>
                  <a:lnTo>
                    <a:pt x="140618" y="56329"/>
                  </a:lnTo>
                  <a:lnTo>
                    <a:pt x="140961" y="56344"/>
                  </a:lnTo>
                  <a:lnTo>
                    <a:pt x="141305" y="56360"/>
                  </a:lnTo>
                  <a:lnTo>
                    <a:pt x="141640" y="56368"/>
                  </a:lnTo>
                  <a:lnTo>
                    <a:pt x="141983" y="56368"/>
                  </a:lnTo>
                  <a:lnTo>
                    <a:pt x="142318" y="56360"/>
                  </a:lnTo>
                  <a:lnTo>
                    <a:pt x="142662" y="56344"/>
                  </a:lnTo>
                  <a:lnTo>
                    <a:pt x="142997" y="56329"/>
                  </a:lnTo>
                  <a:lnTo>
                    <a:pt x="143332" y="56305"/>
                  </a:lnTo>
                  <a:lnTo>
                    <a:pt x="143668" y="56282"/>
                  </a:lnTo>
                  <a:lnTo>
                    <a:pt x="144003" y="56243"/>
                  </a:lnTo>
                  <a:lnTo>
                    <a:pt x="144331" y="56204"/>
                  </a:lnTo>
                  <a:lnTo>
                    <a:pt x="144666" y="56157"/>
                  </a:lnTo>
                  <a:lnTo>
                    <a:pt x="144994" y="56102"/>
                  </a:lnTo>
                  <a:lnTo>
                    <a:pt x="145321" y="56040"/>
                  </a:lnTo>
                  <a:lnTo>
                    <a:pt x="145657" y="55978"/>
                  </a:lnTo>
                  <a:lnTo>
                    <a:pt x="145976" y="55907"/>
                  </a:lnTo>
                  <a:lnTo>
                    <a:pt x="146304" y="55829"/>
                  </a:lnTo>
                  <a:lnTo>
                    <a:pt x="146632" y="55744"/>
                  </a:lnTo>
                  <a:lnTo>
                    <a:pt x="146959" y="55658"/>
                  </a:lnTo>
                  <a:lnTo>
                    <a:pt x="147279" y="55564"/>
                  </a:lnTo>
                  <a:lnTo>
                    <a:pt x="147599" y="55463"/>
                  </a:lnTo>
                  <a:lnTo>
                    <a:pt x="147926" y="55354"/>
                  </a:lnTo>
                  <a:lnTo>
                    <a:pt x="148246" y="55237"/>
                  </a:lnTo>
                  <a:lnTo>
                    <a:pt x="148566" y="55120"/>
                  </a:lnTo>
                  <a:lnTo>
                    <a:pt x="148878" y="54995"/>
                  </a:lnTo>
                  <a:lnTo>
                    <a:pt x="149198" y="54862"/>
                  </a:lnTo>
                  <a:lnTo>
                    <a:pt x="149517" y="54730"/>
                  </a:lnTo>
                  <a:lnTo>
                    <a:pt x="149829" y="54582"/>
                  </a:lnTo>
                  <a:lnTo>
                    <a:pt x="150149" y="54433"/>
                  </a:lnTo>
                  <a:lnTo>
                    <a:pt x="150461" y="54277"/>
                  </a:lnTo>
                  <a:close/>
                  <a:moveTo>
                    <a:pt x="30793" y="54800"/>
                  </a:moveTo>
                  <a:lnTo>
                    <a:pt x="30863" y="54808"/>
                  </a:lnTo>
                  <a:lnTo>
                    <a:pt x="30629" y="54925"/>
                  </a:lnTo>
                  <a:lnTo>
                    <a:pt x="30403" y="55050"/>
                  </a:lnTo>
                  <a:lnTo>
                    <a:pt x="30169" y="55167"/>
                  </a:lnTo>
                  <a:lnTo>
                    <a:pt x="30052" y="55213"/>
                  </a:lnTo>
                  <a:lnTo>
                    <a:pt x="29935" y="55268"/>
                  </a:lnTo>
                  <a:lnTo>
                    <a:pt x="28960" y="55627"/>
                  </a:lnTo>
                  <a:lnTo>
                    <a:pt x="27993" y="55993"/>
                  </a:lnTo>
                  <a:lnTo>
                    <a:pt x="27018" y="56352"/>
                  </a:lnTo>
                  <a:lnTo>
                    <a:pt x="26043" y="56695"/>
                  </a:lnTo>
                  <a:lnTo>
                    <a:pt x="25887" y="56750"/>
                  </a:lnTo>
                  <a:lnTo>
                    <a:pt x="25723" y="56797"/>
                  </a:lnTo>
                  <a:lnTo>
                    <a:pt x="25560" y="56828"/>
                  </a:lnTo>
                  <a:lnTo>
                    <a:pt x="25388" y="56851"/>
                  </a:lnTo>
                  <a:lnTo>
                    <a:pt x="25224" y="56851"/>
                  </a:lnTo>
                  <a:lnTo>
                    <a:pt x="25138" y="56843"/>
                  </a:lnTo>
                  <a:lnTo>
                    <a:pt x="25053" y="56836"/>
                  </a:lnTo>
                  <a:lnTo>
                    <a:pt x="24967" y="56820"/>
                  </a:lnTo>
                  <a:lnTo>
                    <a:pt x="24889" y="56797"/>
                  </a:lnTo>
                  <a:lnTo>
                    <a:pt x="24803" y="56765"/>
                  </a:lnTo>
                  <a:lnTo>
                    <a:pt x="24717" y="56734"/>
                  </a:lnTo>
                  <a:lnTo>
                    <a:pt x="24780" y="56695"/>
                  </a:lnTo>
                  <a:lnTo>
                    <a:pt x="24865" y="56641"/>
                  </a:lnTo>
                  <a:lnTo>
                    <a:pt x="25115" y="56531"/>
                  </a:lnTo>
                  <a:lnTo>
                    <a:pt x="25435" y="56391"/>
                  </a:lnTo>
                  <a:lnTo>
                    <a:pt x="25825" y="56235"/>
                  </a:lnTo>
                  <a:lnTo>
                    <a:pt x="26262" y="56071"/>
                  </a:lnTo>
                  <a:lnTo>
                    <a:pt x="26745" y="55900"/>
                  </a:lnTo>
                  <a:lnTo>
                    <a:pt x="27252" y="55728"/>
                  </a:lnTo>
                  <a:lnTo>
                    <a:pt x="27767" y="55556"/>
                  </a:lnTo>
                  <a:lnTo>
                    <a:pt x="28289" y="55393"/>
                  </a:lnTo>
                  <a:lnTo>
                    <a:pt x="28796" y="55237"/>
                  </a:lnTo>
                  <a:lnTo>
                    <a:pt x="29280" y="55104"/>
                  </a:lnTo>
                  <a:lnTo>
                    <a:pt x="29725" y="54987"/>
                  </a:lnTo>
                  <a:lnTo>
                    <a:pt x="30114" y="54894"/>
                  </a:lnTo>
                  <a:lnTo>
                    <a:pt x="30450" y="54831"/>
                  </a:lnTo>
                  <a:lnTo>
                    <a:pt x="30582" y="54808"/>
                  </a:lnTo>
                  <a:lnTo>
                    <a:pt x="30699" y="54800"/>
                  </a:lnTo>
                  <a:close/>
                  <a:moveTo>
                    <a:pt x="36362" y="53997"/>
                  </a:moveTo>
                  <a:lnTo>
                    <a:pt x="36370" y="54067"/>
                  </a:lnTo>
                  <a:lnTo>
                    <a:pt x="36370" y="54145"/>
                  </a:lnTo>
                  <a:lnTo>
                    <a:pt x="36362" y="54215"/>
                  </a:lnTo>
                  <a:lnTo>
                    <a:pt x="36354" y="54277"/>
                  </a:lnTo>
                  <a:lnTo>
                    <a:pt x="36331" y="54340"/>
                  </a:lnTo>
                  <a:lnTo>
                    <a:pt x="36307" y="54402"/>
                  </a:lnTo>
                  <a:lnTo>
                    <a:pt x="36284" y="54465"/>
                  </a:lnTo>
                  <a:lnTo>
                    <a:pt x="36253" y="54519"/>
                  </a:lnTo>
                  <a:lnTo>
                    <a:pt x="36214" y="54574"/>
                  </a:lnTo>
                  <a:lnTo>
                    <a:pt x="36175" y="54621"/>
                  </a:lnTo>
                  <a:lnTo>
                    <a:pt x="36073" y="54714"/>
                  </a:lnTo>
                  <a:lnTo>
                    <a:pt x="35972" y="54808"/>
                  </a:lnTo>
                  <a:lnTo>
                    <a:pt x="35847" y="54894"/>
                  </a:lnTo>
                  <a:lnTo>
                    <a:pt x="35683" y="55011"/>
                  </a:lnTo>
                  <a:lnTo>
                    <a:pt x="35520" y="55135"/>
                  </a:lnTo>
                  <a:lnTo>
                    <a:pt x="35200" y="55385"/>
                  </a:lnTo>
                  <a:lnTo>
                    <a:pt x="35535" y="55245"/>
                  </a:lnTo>
                  <a:lnTo>
                    <a:pt x="35707" y="55174"/>
                  </a:lnTo>
                  <a:lnTo>
                    <a:pt x="35871" y="55104"/>
                  </a:lnTo>
                  <a:lnTo>
                    <a:pt x="36003" y="55034"/>
                  </a:lnTo>
                  <a:lnTo>
                    <a:pt x="36136" y="54964"/>
                  </a:lnTo>
                  <a:lnTo>
                    <a:pt x="36268" y="54886"/>
                  </a:lnTo>
                  <a:lnTo>
                    <a:pt x="36401" y="54816"/>
                  </a:lnTo>
                  <a:lnTo>
                    <a:pt x="36417" y="54808"/>
                  </a:lnTo>
                  <a:lnTo>
                    <a:pt x="36432" y="54816"/>
                  </a:lnTo>
                  <a:lnTo>
                    <a:pt x="36471" y="54823"/>
                  </a:lnTo>
                  <a:lnTo>
                    <a:pt x="36534" y="54847"/>
                  </a:lnTo>
                  <a:lnTo>
                    <a:pt x="36619" y="54878"/>
                  </a:lnTo>
                  <a:lnTo>
                    <a:pt x="35660" y="55525"/>
                  </a:lnTo>
                  <a:lnTo>
                    <a:pt x="35184" y="55837"/>
                  </a:lnTo>
                  <a:lnTo>
                    <a:pt x="34942" y="55985"/>
                  </a:lnTo>
                  <a:lnTo>
                    <a:pt x="34708" y="56134"/>
                  </a:lnTo>
                  <a:lnTo>
                    <a:pt x="34459" y="56274"/>
                  </a:lnTo>
                  <a:lnTo>
                    <a:pt x="34217" y="56414"/>
                  </a:lnTo>
                  <a:lnTo>
                    <a:pt x="33967" y="56547"/>
                  </a:lnTo>
                  <a:lnTo>
                    <a:pt x="33718" y="56664"/>
                  </a:lnTo>
                  <a:lnTo>
                    <a:pt x="33460" y="56781"/>
                  </a:lnTo>
                  <a:lnTo>
                    <a:pt x="33203" y="56882"/>
                  </a:lnTo>
                  <a:lnTo>
                    <a:pt x="32938" y="56984"/>
                  </a:lnTo>
                  <a:lnTo>
                    <a:pt x="32665" y="57070"/>
                  </a:lnTo>
                  <a:lnTo>
                    <a:pt x="32579" y="56921"/>
                  </a:lnTo>
                  <a:lnTo>
                    <a:pt x="33156" y="56617"/>
                  </a:lnTo>
                  <a:lnTo>
                    <a:pt x="33437" y="56461"/>
                  </a:lnTo>
                  <a:lnTo>
                    <a:pt x="33726" y="56297"/>
                  </a:lnTo>
                  <a:lnTo>
                    <a:pt x="34100" y="56071"/>
                  </a:lnTo>
                  <a:lnTo>
                    <a:pt x="34474" y="55837"/>
                  </a:lnTo>
                  <a:lnTo>
                    <a:pt x="35223" y="55362"/>
                  </a:lnTo>
                  <a:lnTo>
                    <a:pt x="35223" y="55362"/>
                  </a:lnTo>
                  <a:lnTo>
                    <a:pt x="34170" y="55861"/>
                  </a:lnTo>
                  <a:lnTo>
                    <a:pt x="33640" y="56110"/>
                  </a:lnTo>
                  <a:lnTo>
                    <a:pt x="33110" y="56360"/>
                  </a:lnTo>
                  <a:lnTo>
                    <a:pt x="32766" y="56508"/>
                  </a:lnTo>
                  <a:lnTo>
                    <a:pt x="32595" y="56578"/>
                  </a:lnTo>
                  <a:lnTo>
                    <a:pt x="32415" y="56648"/>
                  </a:lnTo>
                  <a:lnTo>
                    <a:pt x="32236" y="56703"/>
                  </a:lnTo>
                  <a:lnTo>
                    <a:pt x="32057" y="56758"/>
                  </a:lnTo>
                  <a:lnTo>
                    <a:pt x="31869" y="56804"/>
                  </a:lnTo>
                  <a:lnTo>
                    <a:pt x="31682" y="56843"/>
                  </a:lnTo>
                  <a:lnTo>
                    <a:pt x="36362" y="53997"/>
                  </a:lnTo>
                  <a:close/>
                  <a:moveTo>
                    <a:pt x="32400" y="54800"/>
                  </a:moveTo>
                  <a:lnTo>
                    <a:pt x="32291" y="54878"/>
                  </a:lnTo>
                  <a:lnTo>
                    <a:pt x="32166" y="54964"/>
                  </a:lnTo>
                  <a:lnTo>
                    <a:pt x="31877" y="55128"/>
                  </a:lnTo>
                  <a:lnTo>
                    <a:pt x="31542" y="55315"/>
                  </a:lnTo>
                  <a:lnTo>
                    <a:pt x="31160" y="55502"/>
                  </a:lnTo>
                  <a:lnTo>
                    <a:pt x="30754" y="55697"/>
                  </a:lnTo>
                  <a:lnTo>
                    <a:pt x="30325" y="55892"/>
                  </a:lnTo>
                  <a:lnTo>
                    <a:pt x="29881" y="56087"/>
                  </a:lnTo>
                  <a:lnTo>
                    <a:pt x="29428" y="56274"/>
                  </a:lnTo>
                  <a:lnTo>
                    <a:pt x="28984" y="56446"/>
                  </a:lnTo>
                  <a:lnTo>
                    <a:pt x="28547" y="56609"/>
                  </a:lnTo>
                  <a:lnTo>
                    <a:pt x="28126" y="56758"/>
                  </a:lnTo>
                  <a:lnTo>
                    <a:pt x="27736" y="56890"/>
                  </a:lnTo>
                  <a:lnTo>
                    <a:pt x="27377" y="56999"/>
                  </a:lnTo>
                  <a:lnTo>
                    <a:pt x="27065" y="57077"/>
                  </a:lnTo>
                  <a:lnTo>
                    <a:pt x="26932" y="57109"/>
                  </a:lnTo>
                  <a:lnTo>
                    <a:pt x="26807" y="57132"/>
                  </a:lnTo>
                  <a:lnTo>
                    <a:pt x="26698" y="57140"/>
                  </a:lnTo>
                  <a:lnTo>
                    <a:pt x="26613" y="57148"/>
                  </a:lnTo>
                  <a:lnTo>
                    <a:pt x="29264" y="56009"/>
                  </a:lnTo>
                  <a:lnTo>
                    <a:pt x="31901" y="54878"/>
                  </a:lnTo>
                  <a:lnTo>
                    <a:pt x="31947" y="54862"/>
                  </a:lnTo>
                  <a:lnTo>
                    <a:pt x="32002" y="54847"/>
                  </a:lnTo>
                  <a:lnTo>
                    <a:pt x="32111" y="54831"/>
                  </a:lnTo>
                  <a:lnTo>
                    <a:pt x="32244" y="54823"/>
                  </a:lnTo>
                  <a:lnTo>
                    <a:pt x="32400" y="54800"/>
                  </a:lnTo>
                  <a:close/>
                  <a:moveTo>
                    <a:pt x="97385" y="56890"/>
                  </a:moveTo>
                  <a:lnTo>
                    <a:pt x="97541" y="56898"/>
                  </a:lnTo>
                  <a:lnTo>
                    <a:pt x="97713" y="56914"/>
                  </a:lnTo>
                  <a:lnTo>
                    <a:pt x="97892" y="56929"/>
                  </a:lnTo>
                  <a:lnTo>
                    <a:pt x="97814" y="57007"/>
                  </a:lnTo>
                  <a:lnTo>
                    <a:pt x="97736" y="57062"/>
                  </a:lnTo>
                  <a:lnTo>
                    <a:pt x="97658" y="57109"/>
                  </a:lnTo>
                  <a:lnTo>
                    <a:pt x="97580" y="57148"/>
                  </a:lnTo>
                  <a:lnTo>
                    <a:pt x="97502" y="57179"/>
                  </a:lnTo>
                  <a:lnTo>
                    <a:pt x="97424" y="57194"/>
                  </a:lnTo>
                  <a:lnTo>
                    <a:pt x="97354" y="57202"/>
                  </a:lnTo>
                  <a:lnTo>
                    <a:pt x="97276" y="57210"/>
                  </a:lnTo>
                  <a:lnTo>
                    <a:pt x="97198" y="57210"/>
                  </a:lnTo>
                  <a:lnTo>
                    <a:pt x="97128" y="57202"/>
                  </a:lnTo>
                  <a:lnTo>
                    <a:pt x="96980" y="57187"/>
                  </a:lnTo>
                  <a:lnTo>
                    <a:pt x="96683" y="57132"/>
                  </a:lnTo>
                  <a:lnTo>
                    <a:pt x="96746" y="57077"/>
                  </a:lnTo>
                  <a:lnTo>
                    <a:pt x="96816" y="57038"/>
                  </a:lnTo>
                  <a:lnTo>
                    <a:pt x="96878" y="56999"/>
                  </a:lnTo>
                  <a:lnTo>
                    <a:pt x="96949" y="56968"/>
                  </a:lnTo>
                  <a:lnTo>
                    <a:pt x="97019" y="56945"/>
                  </a:lnTo>
                  <a:lnTo>
                    <a:pt x="97089" y="56921"/>
                  </a:lnTo>
                  <a:lnTo>
                    <a:pt x="97159" y="56914"/>
                  </a:lnTo>
                  <a:lnTo>
                    <a:pt x="97229" y="56898"/>
                  </a:lnTo>
                  <a:lnTo>
                    <a:pt x="97385" y="56890"/>
                  </a:lnTo>
                  <a:close/>
                  <a:moveTo>
                    <a:pt x="92308" y="47429"/>
                  </a:moveTo>
                  <a:lnTo>
                    <a:pt x="92542" y="48030"/>
                  </a:lnTo>
                  <a:lnTo>
                    <a:pt x="92760" y="48631"/>
                  </a:lnTo>
                  <a:lnTo>
                    <a:pt x="92979" y="49239"/>
                  </a:lnTo>
                  <a:lnTo>
                    <a:pt x="93197" y="49847"/>
                  </a:lnTo>
                  <a:lnTo>
                    <a:pt x="93408" y="50448"/>
                  </a:lnTo>
                  <a:lnTo>
                    <a:pt x="93610" y="51064"/>
                  </a:lnTo>
                  <a:lnTo>
                    <a:pt x="93805" y="51672"/>
                  </a:lnTo>
                  <a:lnTo>
                    <a:pt x="94000" y="52281"/>
                  </a:lnTo>
                  <a:lnTo>
                    <a:pt x="94375" y="53513"/>
                  </a:lnTo>
                  <a:lnTo>
                    <a:pt x="94734" y="54745"/>
                  </a:lnTo>
                  <a:lnTo>
                    <a:pt x="95077" y="55985"/>
                  </a:lnTo>
                  <a:lnTo>
                    <a:pt x="95404" y="57233"/>
                  </a:lnTo>
                  <a:lnTo>
                    <a:pt x="92129" y="47492"/>
                  </a:lnTo>
                  <a:lnTo>
                    <a:pt x="92308" y="47429"/>
                  </a:lnTo>
                  <a:close/>
                  <a:moveTo>
                    <a:pt x="120917" y="55315"/>
                  </a:moveTo>
                  <a:lnTo>
                    <a:pt x="121868" y="56703"/>
                  </a:lnTo>
                  <a:lnTo>
                    <a:pt x="121135" y="57257"/>
                  </a:lnTo>
                  <a:lnTo>
                    <a:pt x="121041" y="57046"/>
                  </a:lnTo>
                  <a:lnTo>
                    <a:pt x="120971" y="56843"/>
                  </a:lnTo>
                  <a:lnTo>
                    <a:pt x="120940" y="56742"/>
                  </a:lnTo>
                  <a:lnTo>
                    <a:pt x="120917" y="56641"/>
                  </a:lnTo>
                  <a:lnTo>
                    <a:pt x="120901" y="56539"/>
                  </a:lnTo>
                  <a:lnTo>
                    <a:pt x="120885" y="56438"/>
                  </a:lnTo>
                  <a:lnTo>
                    <a:pt x="120870" y="56212"/>
                  </a:lnTo>
                  <a:lnTo>
                    <a:pt x="120870" y="55954"/>
                  </a:lnTo>
                  <a:lnTo>
                    <a:pt x="120885" y="55658"/>
                  </a:lnTo>
                  <a:lnTo>
                    <a:pt x="120917" y="55315"/>
                  </a:lnTo>
                  <a:close/>
                  <a:moveTo>
                    <a:pt x="126813" y="56492"/>
                  </a:moveTo>
                  <a:lnTo>
                    <a:pt x="126922" y="56578"/>
                  </a:lnTo>
                  <a:lnTo>
                    <a:pt x="127024" y="56664"/>
                  </a:lnTo>
                  <a:lnTo>
                    <a:pt x="127109" y="56750"/>
                  </a:lnTo>
                  <a:lnTo>
                    <a:pt x="127187" y="56836"/>
                  </a:lnTo>
                  <a:lnTo>
                    <a:pt x="127219" y="56882"/>
                  </a:lnTo>
                  <a:lnTo>
                    <a:pt x="127242" y="56937"/>
                  </a:lnTo>
                  <a:lnTo>
                    <a:pt x="127258" y="56984"/>
                  </a:lnTo>
                  <a:lnTo>
                    <a:pt x="127273" y="57038"/>
                  </a:lnTo>
                  <a:lnTo>
                    <a:pt x="127281" y="57101"/>
                  </a:lnTo>
                  <a:lnTo>
                    <a:pt x="127281" y="57163"/>
                  </a:lnTo>
                  <a:lnTo>
                    <a:pt x="127281" y="57233"/>
                  </a:lnTo>
                  <a:lnTo>
                    <a:pt x="127265" y="57311"/>
                  </a:lnTo>
                  <a:lnTo>
                    <a:pt x="127203" y="57272"/>
                  </a:lnTo>
                  <a:lnTo>
                    <a:pt x="127148" y="57241"/>
                  </a:lnTo>
                  <a:lnTo>
                    <a:pt x="127094" y="57202"/>
                  </a:lnTo>
                  <a:lnTo>
                    <a:pt x="127047" y="57163"/>
                  </a:lnTo>
                  <a:lnTo>
                    <a:pt x="127008" y="57124"/>
                  </a:lnTo>
                  <a:lnTo>
                    <a:pt x="126977" y="57077"/>
                  </a:lnTo>
                  <a:lnTo>
                    <a:pt x="126946" y="57031"/>
                  </a:lnTo>
                  <a:lnTo>
                    <a:pt x="126922" y="56976"/>
                  </a:lnTo>
                  <a:lnTo>
                    <a:pt x="126883" y="56875"/>
                  </a:lnTo>
                  <a:lnTo>
                    <a:pt x="126852" y="56758"/>
                  </a:lnTo>
                  <a:lnTo>
                    <a:pt x="126829" y="56633"/>
                  </a:lnTo>
                  <a:lnTo>
                    <a:pt x="126813" y="56492"/>
                  </a:lnTo>
                  <a:close/>
                  <a:moveTo>
                    <a:pt x="33952" y="54761"/>
                  </a:moveTo>
                  <a:lnTo>
                    <a:pt x="33850" y="54870"/>
                  </a:lnTo>
                  <a:lnTo>
                    <a:pt x="33741" y="54979"/>
                  </a:lnTo>
                  <a:lnTo>
                    <a:pt x="33609" y="55096"/>
                  </a:lnTo>
                  <a:lnTo>
                    <a:pt x="33468" y="55213"/>
                  </a:lnTo>
                  <a:lnTo>
                    <a:pt x="33320" y="55330"/>
                  </a:lnTo>
                  <a:lnTo>
                    <a:pt x="33156" y="55447"/>
                  </a:lnTo>
                  <a:lnTo>
                    <a:pt x="32977" y="55564"/>
                  </a:lnTo>
                  <a:lnTo>
                    <a:pt x="32798" y="55681"/>
                  </a:lnTo>
                  <a:lnTo>
                    <a:pt x="32603" y="55790"/>
                  </a:lnTo>
                  <a:lnTo>
                    <a:pt x="32400" y="55907"/>
                  </a:lnTo>
                  <a:lnTo>
                    <a:pt x="31986" y="56134"/>
                  </a:lnTo>
                  <a:lnTo>
                    <a:pt x="31550" y="56344"/>
                  </a:lnTo>
                  <a:lnTo>
                    <a:pt x="31097" y="56547"/>
                  </a:lnTo>
                  <a:lnTo>
                    <a:pt x="30653" y="56734"/>
                  </a:lnTo>
                  <a:lnTo>
                    <a:pt x="30200" y="56898"/>
                  </a:lnTo>
                  <a:lnTo>
                    <a:pt x="29771" y="57046"/>
                  </a:lnTo>
                  <a:lnTo>
                    <a:pt x="29561" y="57109"/>
                  </a:lnTo>
                  <a:lnTo>
                    <a:pt x="29358" y="57163"/>
                  </a:lnTo>
                  <a:lnTo>
                    <a:pt x="29163" y="57210"/>
                  </a:lnTo>
                  <a:lnTo>
                    <a:pt x="28976" y="57249"/>
                  </a:lnTo>
                  <a:lnTo>
                    <a:pt x="28796" y="57280"/>
                  </a:lnTo>
                  <a:lnTo>
                    <a:pt x="28625" y="57304"/>
                  </a:lnTo>
                  <a:lnTo>
                    <a:pt x="28469" y="57319"/>
                  </a:lnTo>
                  <a:lnTo>
                    <a:pt x="28188" y="57319"/>
                  </a:lnTo>
                  <a:lnTo>
                    <a:pt x="28071" y="57304"/>
                  </a:lnTo>
                  <a:lnTo>
                    <a:pt x="28804" y="56992"/>
                  </a:lnTo>
                  <a:lnTo>
                    <a:pt x="29537" y="56664"/>
                  </a:lnTo>
                  <a:lnTo>
                    <a:pt x="31004" y="56009"/>
                  </a:lnTo>
                  <a:lnTo>
                    <a:pt x="31729" y="55681"/>
                  </a:lnTo>
                  <a:lnTo>
                    <a:pt x="32470" y="55362"/>
                  </a:lnTo>
                  <a:lnTo>
                    <a:pt x="33203" y="55057"/>
                  </a:lnTo>
                  <a:lnTo>
                    <a:pt x="33577" y="54901"/>
                  </a:lnTo>
                  <a:lnTo>
                    <a:pt x="33952" y="54761"/>
                  </a:lnTo>
                  <a:close/>
                  <a:moveTo>
                    <a:pt x="103914" y="49637"/>
                  </a:moveTo>
                  <a:lnTo>
                    <a:pt x="104046" y="49730"/>
                  </a:lnTo>
                  <a:lnTo>
                    <a:pt x="99390" y="57389"/>
                  </a:lnTo>
                  <a:lnTo>
                    <a:pt x="97331" y="55143"/>
                  </a:lnTo>
                  <a:lnTo>
                    <a:pt x="97495" y="54964"/>
                  </a:lnTo>
                  <a:lnTo>
                    <a:pt x="97635" y="54792"/>
                  </a:lnTo>
                  <a:lnTo>
                    <a:pt x="97775" y="54636"/>
                  </a:lnTo>
                  <a:lnTo>
                    <a:pt x="97846" y="54566"/>
                  </a:lnTo>
                  <a:lnTo>
                    <a:pt x="97924" y="54496"/>
                  </a:lnTo>
                  <a:lnTo>
                    <a:pt x="100841" y="52093"/>
                  </a:lnTo>
                  <a:lnTo>
                    <a:pt x="103773" y="49691"/>
                  </a:lnTo>
                  <a:lnTo>
                    <a:pt x="103804" y="49676"/>
                  </a:lnTo>
                  <a:lnTo>
                    <a:pt x="103836" y="49660"/>
                  </a:lnTo>
                  <a:lnTo>
                    <a:pt x="103914" y="49637"/>
                  </a:lnTo>
                  <a:close/>
                  <a:moveTo>
                    <a:pt x="55128" y="55354"/>
                  </a:moveTo>
                  <a:lnTo>
                    <a:pt x="55143" y="55502"/>
                  </a:lnTo>
                  <a:lnTo>
                    <a:pt x="55159" y="55650"/>
                  </a:lnTo>
                  <a:lnTo>
                    <a:pt x="55159" y="55790"/>
                  </a:lnTo>
                  <a:lnTo>
                    <a:pt x="55159" y="55931"/>
                  </a:lnTo>
                  <a:lnTo>
                    <a:pt x="55143" y="56071"/>
                  </a:lnTo>
                  <a:lnTo>
                    <a:pt x="55120" y="56212"/>
                  </a:lnTo>
                  <a:lnTo>
                    <a:pt x="55096" y="56344"/>
                  </a:lnTo>
                  <a:lnTo>
                    <a:pt x="55065" y="56485"/>
                  </a:lnTo>
                  <a:lnTo>
                    <a:pt x="55026" y="56617"/>
                  </a:lnTo>
                  <a:lnTo>
                    <a:pt x="54979" y="56758"/>
                  </a:lnTo>
                  <a:lnTo>
                    <a:pt x="54886" y="57023"/>
                  </a:lnTo>
                  <a:lnTo>
                    <a:pt x="54777" y="57288"/>
                  </a:lnTo>
                  <a:lnTo>
                    <a:pt x="54667" y="57553"/>
                  </a:lnTo>
                  <a:lnTo>
                    <a:pt x="55128" y="55354"/>
                  </a:lnTo>
                  <a:close/>
                  <a:moveTo>
                    <a:pt x="108484" y="45674"/>
                  </a:moveTo>
                  <a:lnTo>
                    <a:pt x="108656" y="45745"/>
                  </a:lnTo>
                  <a:lnTo>
                    <a:pt x="108632" y="46041"/>
                  </a:lnTo>
                  <a:lnTo>
                    <a:pt x="108617" y="46330"/>
                  </a:lnTo>
                  <a:lnTo>
                    <a:pt x="108593" y="46618"/>
                  </a:lnTo>
                  <a:lnTo>
                    <a:pt x="108570" y="46766"/>
                  </a:lnTo>
                  <a:lnTo>
                    <a:pt x="108547" y="46907"/>
                  </a:lnTo>
                  <a:lnTo>
                    <a:pt x="108289" y="48014"/>
                  </a:lnTo>
                  <a:lnTo>
                    <a:pt x="108024" y="49122"/>
                  </a:lnTo>
                  <a:lnTo>
                    <a:pt x="107494" y="51329"/>
                  </a:lnTo>
                  <a:lnTo>
                    <a:pt x="107439" y="51524"/>
                  </a:lnTo>
                  <a:lnTo>
                    <a:pt x="107377" y="51696"/>
                  </a:lnTo>
                  <a:lnTo>
                    <a:pt x="107299" y="51867"/>
                  </a:lnTo>
                  <a:lnTo>
                    <a:pt x="107205" y="52031"/>
                  </a:lnTo>
                  <a:lnTo>
                    <a:pt x="107096" y="52179"/>
                  </a:lnTo>
                  <a:lnTo>
                    <a:pt x="106979" y="52320"/>
                  </a:lnTo>
                  <a:lnTo>
                    <a:pt x="106838" y="52460"/>
                  </a:lnTo>
                  <a:lnTo>
                    <a:pt x="106698" y="52585"/>
                  </a:lnTo>
                  <a:lnTo>
                    <a:pt x="106004" y="53146"/>
                  </a:lnTo>
                  <a:lnTo>
                    <a:pt x="105310" y="53708"/>
                  </a:lnTo>
                  <a:lnTo>
                    <a:pt x="104616" y="54270"/>
                  </a:lnTo>
                  <a:lnTo>
                    <a:pt x="103914" y="54816"/>
                  </a:lnTo>
                  <a:lnTo>
                    <a:pt x="102962" y="55533"/>
                  </a:lnTo>
                  <a:lnTo>
                    <a:pt x="102478" y="55892"/>
                  </a:lnTo>
                  <a:lnTo>
                    <a:pt x="101995" y="56243"/>
                  </a:lnTo>
                  <a:lnTo>
                    <a:pt x="101504" y="56586"/>
                  </a:lnTo>
                  <a:lnTo>
                    <a:pt x="101012" y="56937"/>
                  </a:lnTo>
                  <a:lnTo>
                    <a:pt x="100513" y="57280"/>
                  </a:lnTo>
                  <a:lnTo>
                    <a:pt x="100006" y="57616"/>
                  </a:lnTo>
                  <a:lnTo>
                    <a:pt x="100100" y="57405"/>
                  </a:lnTo>
                  <a:lnTo>
                    <a:pt x="100146" y="57304"/>
                  </a:lnTo>
                  <a:lnTo>
                    <a:pt x="100201" y="57202"/>
                  </a:lnTo>
                  <a:lnTo>
                    <a:pt x="102564" y="53310"/>
                  </a:lnTo>
                  <a:lnTo>
                    <a:pt x="103750" y="51368"/>
                  </a:lnTo>
                  <a:lnTo>
                    <a:pt x="104920" y="49418"/>
                  </a:lnTo>
                  <a:lnTo>
                    <a:pt x="105115" y="49106"/>
                  </a:lnTo>
                  <a:lnTo>
                    <a:pt x="105318" y="48810"/>
                  </a:lnTo>
                  <a:lnTo>
                    <a:pt x="105528" y="48521"/>
                  </a:lnTo>
                  <a:lnTo>
                    <a:pt x="105746" y="48233"/>
                  </a:lnTo>
                  <a:lnTo>
                    <a:pt x="105980" y="47968"/>
                  </a:lnTo>
                  <a:lnTo>
                    <a:pt x="106222" y="47702"/>
                  </a:lnTo>
                  <a:lnTo>
                    <a:pt x="106480" y="47445"/>
                  </a:lnTo>
                  <a:lnTo>
                    <a:pt x="106745" y="47203"/>
                  </a:lnTo>
                  <a:lnTo>
                    <a:pt x="107618" y="46439"/>
                  </a:lnTo>
                  <a:lnTo>
                    <a:pt x="108484" y="45674"/>
                  </a:lnTo>
                  <a:close/>
                  <a:moveTo>
                    <a:pt x="32509" y="30013"/>
                  </a:moveTo>
                  <a:lnTo>
                    <a:pt x="32665" y="30216"/>
                  </a:lnTo>
                  <a:lnTo>
                    <a:pt x="32829" y="30419"/>
                  </a:lnTo>
                  <a:lnTo>
                    <a:pt x="32977" y="30629"/>
                  </a:lnTo>
                  <a:lnTo>
                    <a:pt x="33055" y="30731"/>
                  </a:lnTo>
                  <a:lnTo>
                    <a:pt x="33117" y="30840"/>
                  </a:lnTo>
                  <a:lnTo>
                    <a:pt x="33882" y="32088"/>
                  </a:lnTo>
                  <a:lnTo>
                    <a:pt x="34638" y="33336"/>
                  </a:lnTo>
                  <a:lnTo>
                    <a:pt x="35020" y="33960"/>
                  </a:lnTo>
                  <a:lnTo>
                    <a:pt x="35387" y="34591"/>
                  </a:lnTo>
                  <a:lnTo>
                    <a:pt x="35754" y="35223"/>
                  </a:lnTo>
                  <a:lnTo>
                    <a:pt x="36105" y="35863"/>
                  </a:lnTo>
                  <a:lnTo>
                    <a:pt x="36611" y="36806"/>
                  </a:lnTo>
                  <a:lnTo>
                    <a:pt x="37118" y="37750"/>
                  </a:lnTo>
                  <a:lnTo>
                    <a:pt x="37618" y="38694"/>
                  </a:lnTo>
                  <a:lnTo>
                    <a:pt x="38117" y="39645"/>
                  </a:lnTo>
                  <a:lnTo>
                    <a:pt x="38608" y="40597"/>
                  </a:lnTo>
                  <a:lnTo>
                    <a:pt x="39092" y="41556"/>
                  </a:lnTo>
                  <a:lnTo>
                    <a:pt x="39575" y="42508"/>
                  </a:lnTo>
                  <a:lnTo>
                    <a:pt x="40051" y="43467"/>
                  </a:lnTo>
                  <a:lnTo>
                    <a:pt x="40425" y="44239"/>
                  </a:lnTo>
                  <a:lnTo>
                    <a:pt x="40784" y="45019"/>
                  </a:lnTo>
                  <a:lnTo>
                    <a:pt x="41127" y="45799"/>
                  </a:lnTo>
                  <a:lnTo>
                    <a:pt x="41455" y="46587"/>
                  </a:lnTo>
                  <a:lnTo>
                    <a:pt x="41767" y="47375"/>
                  </a:lnTo>
                  <a:lnTo>
                    <a:pt x="42071" y="48170"/>
                  </a:lnTo>
                  <a:lnTo>
                    <a:pt x="42360" y="48974"/>
                  </a:lnTo>
                  <a:lnTo>
                    <a:pt x="42641" y="49777"/>
                  </a:lnTo>
                  <a:lnTo>
                    <a:pt x="42914" y="50588"/>
                  </a:lnTo>
                  <a:lnTo>
                    <a:pt x="43171" y="51399"/>
                  </a:lnTo>
                  <a:lnTo>
                    <a:pt x="43413" y="52210"/>
                  </a:lnTo>
                  <a:lnTo>
                    <a:pt x="43654" y="53029"/>
                  </a:lnTo>
                  <a:lnTo>
                    <a:pt x="43881" y="53856"/>
                  </a:lnTo>
                  <a:lnTo>
                    <a:pt x="44099" y="54683"/>
                  </a:lnTo>
                  <a:lnTo>
                    <a:pt x="44317" y="55510"/>
                  </a:lnTo>
                  <a:lnTo>
                    <a:pt x="44520" y="56336"/>
                  </a:lnTo>
                  <a:lnTo>
                    <a:pt x="44559" y="56516"/>
                  </a:lnTo>
                  <a:lnTo>
                    <a:pt x="44583" y="56703"/>
                  </a:lnTo>
                  <a:lnTo>
                    <a:pt x="44606" y="56882"/>
                  </a:lnTo>
                  <a:lnTo>
                    <a:pt x="44614" y="57070"/>
                  </a:lnTo>
                  <a:lnTo>
                    <a:pt x="44606" y="57249"/>
                  </a:lnTo>
                  <a:lnTo>
                    <a:pt x="44590" y="57436"/>
                  </a:lnTo>
                  <a:lnTo>
                    <a:pt x="44559" y="57623"/>
                  </a:lnTo>
                  <a:lnTo>
                    <a:pt x="44520" y="57811"/>
                  </a:lnTo>
                  <a:lnTo>
                    <a:pt x="44278" y="56882"/>
                  </a:lnTo>
                  <a:lnTo>
                    <a:pt x="44021" y="55970"/>
                  </a:lnTo>
                  <a:lnTo>
                    <a:pt x="43748" y="55057"/>
                  </a:lnTo>
                  <a:lnTo>
                    <a:pt x="43467" y="54145"/>
                  </a:lnTo>
                  <a:lnTo>
                    <a:pt x="43179" y="53240"/>
                  </a:lnTo>
                  <a:lnTo>
                    <a:pt x="42875" y="52343"/>
                  </a:lnTo>
                  <a:lnTo>
                    <a:pt x="42563" y="51446"/>
                  </a:lnTo>
                  <a:lnTo>
                    <a:pt x="42243" y="50549"/>
                  </a:lnTo>
                  <a:lnTo>
                    <a:pt x="41915" y="49660"/>
                  </a:lnTo>
                  <a:lnTo>
                    <a:pt x="41572" y="48771"/>
                  </a:lnTo>
                  <a:lnTo>
                    <a:pt x="41229" y="47890"/>
                  </a:lnTo>
                  <a:lnTo>
                    <a:pt x="40878" y="47008"/>
                  </a:lnTo>
                  <a:lnTo>
                    <a:pt x="40519" y="46127"/>
                  </a:lnTo>
                  <a:lnTo>
                    <a:pt x="40160" y="45246"/>
                  </a:lnTo>
                  <a:lnTo>
                    <a:pt x="39419" y="43498"/>
                  </a:lnTo>
                  <a:lnTo>
                    <a:pt x="39045" y="42625"/>
                  </a:lnTo>
                  <a:lnTo>
                    <a:pt x="38655" y="41767"/>
                  </a:lnTo>
                  <a:lnTo>
                    <a:pt x="38257" y="40909"/>
                  </a:lnTo>
                  <a:lnTo>
                    <a:pt x="37844" y="40059"/>
                  </a:lnTo>
                  <a:lnTo>
                    <a:pt x="37430" y="39209"/>
                  </a:lnTo>
                  <a:lnTo>
                    <a:pt x="37001" y="38366"/>
                  </a:lnTo>
                  <a:lnTo>
                    <a:pt x="36557" y="37532"/>
                  </a:lnTo>
                  <a:lnTo>
                    <a:pt x="36112" y="36697"/>
                  </a:lnTo>
                  <a:lnTo>
                    <a:pt x="35660" y="35863"/>
                  </a:lnTo>
                  <a:lnTo>
                    <a:pt x="35192" y="35044"/>
                  </a:lnTo>
                  <a:lnTo>
                    <a:pt x="34724" y="34217"/>
                  </a:lnTo>
                  <a:lnTo>
                    <a:pt x="34248" y="33398"/>
                  </a:lnTo>
                  <a:lnTo>
                    <a:pt x="33765" y="32587"/>
                  </a:lnTo>
                  <a:lnTo>
                    <a:pt x="33273" y="31776"/>
                  </a:lnTo>
                  <a:lnTo>
                    <a:pt x="32782" y="30965"/>
                  </a:lnTo>
                  <a:lnTo>
                    <a:pt x="32283" y="30161"/>
                  </a:lnTo>
                  <a:lnTo>
                    <a:pt x="32509" y="30013"/>
                  </a:lnTo>
                  <a:close/>
                  <a:moveTo>
                    <a:pt x="97690" y="57428"/>
                  </a:moveTo>
                  <a:lnTo>
                    <a:pt x="97799" y="57436"/>
                  </a:lnTo>
                  <a:lnTo>
                    <a:pt x="97908" y="57444"/>
                  </a:lnTo>
                  <a:lnTo>
                    <a:pt x="98025" y="57475"/>
                  </a:lnTo>
                  <a:lnTo>
                    <a:pt x="98142" y="57506"/>
                  </a:lnTo>
                  <a:lnTo>
                    <a:pt x="98267" y="57545"/>
                  </a:lnTo>
                  <a:lnTo>
                    <a:pt x="98392" y="57592"/>
                  </a:lnTo>
                  <a:lnTo>
                    <a:pt x="98392" y="57764"/>
                  </a:lnTo>
                  <a:lnTo>
                    <a:pt x="96691" y="57889"/>
                  </a:lnTo>
                  <a:lnTo>
                    <a:pt x="96793" y="57795"/>
                  </a:lnTo>
                  <a:lnTo>
                    <a:pt x="96886" y="57709"/>
                  </a:lnTo>
                  <a:lnTo>
                    <a:pt x="96988" y="57639"/>
                  </a:lnTo>
                  <a:lnTo>
                    <a:pt x="97081" y="57584"/>
                  </a:lnTo>
                  <a:lnTo>
                    <a:pt x="97183" y="57530"/>
                  </a:lnTo>
                  <a:lnTo>
                    <a:pt x="97284" y="57491"/>
                  </a:lnTo>
                  <a:lnTo>
                    <a:pt x="97378" y="57460"/>
                  </a:lnTo>
                  <a:lnTo>
                    <a:pt x="97479" y="57436"/>
                  </a:lnTo>
                  <a:lnTo>
                    <a:pt x="97588" y="57428"/>
                  </a:lnTo>
                  <a:close/>
                  <a:moveTo>
                    <a:pt x="40285" y="53061"/>
                  </a:moveTo>
                  <a:lnTo>
                    <a:pt x="40386" y="53139"/>
                  </a:lnTo>
                  <a:lnTo>
                    <a:pt x="40480" y="53217"/>
                  </a:lnTo>
                  <a:lnTo>
                    <a:pt x="40574" y="53310"/>
                  </a:lnTo>
                  <a:lnTo>
                    <a:pt x="40659" y="53412"/>
                  </a:lnTo>
                  <a:lnTo>
                    <a:pt x="40745" y="53521"/>
                  </a:lnTo>
                  <a:lnTo>
                    <a:pt x="40831" y="53638"/>
                  </a:lnTo>
                  <a:lnTo>
                    <a:pt x="40909" y="53763"/>
                  </a:lnTo>
                  <a:lnTo>
                    <a:pt x="40987" y="53887"/>
                  </a:lnTo>
                  <a:lnTo>
                    <a:pt x="41065" y="54028"/>
                  </a:lnTo>
                  <a:lnTo>
                    <a:pt x="41135" y="54176"/>
                  </a:lnTo>
                  <a:lnTo>
                    <a:pt x="41205" y="54324"/>
                  </a:lnTo>
                  <a:lnTo>
                    <a:pt x="41268" y="54488"/>
                  </a:lnTo>
                  <a:lnTo>
                    <a:pt x="41330" y="54644"/>
                  </a:lnTo>
                  <a:lnTo>
                    <a:pt x="41385" y="54816"/>
                  </a:lnTo>
                  <a:lnTo>
                    <a:pt x="41439" y="54987"/>
                  </a:lnTo>
                  <a:lnTo>
                    <a:pt x="41486" y="55159"/>
                  </a:lnTo>
                  <a:lnTo>
                    <a:pt x="41533" y="55338"/>
                  </a:lnTo>
                  <a:lnTo>
                    <a:pt x="41572" y="55525"/>
                  </a:lnTo>
                  <a:lnTo>
                    <a:pt x="41603" y="55705"/>
                  </a:lnTo>
                  <a:lnTo>
                    <a:pt x="41634" y="55892"/>
                  </a:lnTo>
                  <a:lnTo>
                    <a:pt x="41658" y="56087"/>
                  </a:lnTo>
                  <a:lnTo>
                    <a:pt x="41681" y="56274"/>
                  </a:lnTo>
                  <a:lnTo>
                    <a:pt x="41697" y="56469"/>
                  </a:lnTo>
                  <a:lnTo>
                    <a:pt x="41705" y="56656"/>
                  </a:lnTo>
                  <a:lnTo>
                    <a:pt x="41712" y="56851"/>
                  </a:lnTo>
                  <a:lnTo>
                    <a:pt x="41705" y="57046"/>
                  </a:lnTo>
                  <a:lnTo>
                    <a:pt x="41705" y="57233"/>
                  </a:lnTo>
                  <a:lnTo>
                    <a:pt x="41689" y="57428"/>
                  </a:lnTo>
                  <a:lnTo>
                    <a:pt x="41666" y="57616"/>
                  </a:lnTo>
                  <a:lnTo>
                    <a:pt x="41642" y="57803"/>
                  </a:lnTo>
                  <a:lnTo>
                    <a:pt x="41611" y="57982"/>
                  </a:lnTo>
                  <a:lnTo>
                    <a:pt x="41572" y="58169"/>
                  </a:lnTo>
                  <a:lnTo>
                    <a:pt x="40285" y="53061"/>
                  </a:lnTo>
                  <a:close/>
                  <a:moveTo>
                    <a:pt x="116525" y="48560"/>
                  </a:moveTo>
                  <a:lnTo>
                    <a:pt x="116736" y="48833"/>
                  </a:lnTo>
                  <a:lnTo>
                    <a:pt x="116845" y="48958"/>
                  </a:lnTo>
                  <a:lnTo>
                    <a:pt x="116939" y="49091"/>
                  </a:lnTo>
                  <a:lnTo>
                    <a:pt x="118124" y="50947"/>
                  </a:lnTo>
                  <a:lnTo>
                    <a:pt x="118709" y="51867"/>
                  </a:lnTo>
                  <a:lnTo>
                    <a:pt x="119294" y="52803"/>
                  </a:lnTo>
                  <a:lnTo>
                    <a:pt x="119349" y="52897"/>
                  </a:lnTo>
                  <a:lnTo>
                    <a:pt x="119396" y="52998"/>
                  </a:lnTo>
                  <a:lnTo>
                    <a:pt x="119442" y="53100"/>
                  </a:lnTo>
                  <a:lnTo>
                    <a:pt x="119481" y="53209"/>
                  </a:lnTo>
                  <a:lnTo>
                    <a:pt x="119513" y="53318"/>
                  </a:lnTo>
                  <a:lnTo>
                    <a:pt x="119544" y="53427"/>
                  </a:lnTo>
                  <a:lnTo>
                    <a:pt x="119567" y="53536"/>
                  </a:lnTo>
                  <a:lnTo>
                    <a:pt x="119583" y="53646"/>
                  </a:lnTo>
                  <a:lnTo>
                    <a:pt x="119692" y="54550"/>
                  </a:lnTo>
                  <a:lnTo>
                    <a:pt x="119793" y="55455"/>
                  </a:lnTo>
                  <a:lnTo>
                    <a:pt x="119887" y="56360"/>
                  </a:lnTo>
                  <a:lnTo>
                    <a:pt x="119981" y="57265"/>
                  </a:lnTo>
                  <a:lnTo>
                    <a:pt x="119996" y="57506"/>
                  </a:lnTo>
                  <a:lnTo>
                    <a:pt x="120004" y="57600"/>
                  </a:lnTo>
                  <a:lnTo>
                    <a:pt x="120004" y="57694"/>
                  </a:lnTo>
                  <a:lnTo>
                    <a:pt x="119996" y="57764"/>
                  </a:lnTo>
                  <a:lnTo>
                    <a:pt x="119981" y="57834"/>
                  </a:lnTo>
                  <a:lnTo>
                    <a:pt x="119957" y="57896"/>
                  </a:lnTo>
                  <a:lnTo>
                    <a:pt x="119926" y="57951"/>
                  </a:lnTo>
                  <a:lnTo>
                    <a:pt x="119879" y="57998"/>
                  </a:lnTo>
                  <a:lnTo>
                    <a:pt x="119825" y="58045"/>
                  </a:lnTo>
                  <a:lnTo>
                    <a:pt x="119762" y="58091"/>
                  </a:lnTo>
                  <a:lnTo>
                    <a:pt x="119676" y="58138"/>
                  </a:lnTo>
                  <a:lnTo>
                    <a:pt x="119474" y="58240"/>
                  </a:lnTo>
                  <a:lnTo>
                    <a:pt x="119201" y="58364"/>
                  </a:lnTo>
                  <a:lnTo>
                    <a:pt x="119068" y="58060"/>
                  </a:lnTo>
                  <a:lnTo>
                    <a:pt x="118935" y="57756"/>
                  </a:lnTo>
                  <a:lnTo>
                    <a:pt x="117337" y="53911"/>
                  </a:lnTo>
                  <a:lnTo>
                    <a:pt x="115730" y="50066"/>
                  </a:lnTo>
                  <a:lnTo>
                    <a:pt x="115636" y="49832"/>
                  </a:lnTo>
                  <a:lnTo>
                    <a:pt x="115605" y="49730"/>
                  </a:lnTo>
                  <a:lnTo>
                    <a:pt x="115574" y="49637"/>
                  </a:lnTo>
                  <a:lnTo>
                    <a:pt x="115558" y="49551"/>
                  </a:lnTo>
                  <a:lnTo>
                    <a:pt x="115550" y="49481"/>
                  </a:lnTo>
                  <a:lnTo>
                    <a:pt x="115550" y="49410"/>
                  </a:lnTo>
                  <a:lnTo>
                    <a:pt x="115566" y="49340"/>
                  </a:lnTo>
                  <a:lnTo>
                    <a:pt x="115589" y="49278"/>
                  </a:lnTo>
                  <a:lnTo>
                    <a:pt x="115621" y="49215"/>
                  </a:lnTo>
                  <a:lnTo>
                    <a:pt x="115667" y="49161"/>
                  </a:lnTo>
                  <a:lnTo>
                    <a:pt x="115722" y="49098"/>
                  </a:lnTo>
                  <a:lnTo>
                    <a:pt x="115800" y="49036"/>
                  </a:lnTo>
                  <a:lnTo>
                    <a:pt x="115878" y="48974"/>
                  </a:lnTo>
                  <a:lnTo>
                    <a:pt x="116089" y="48825"/>
                  </a:lnTo>
                  <a:lnTo>
                    <a:pt x="116284" y="48701"/>
                  </a:lnTo>
                  <a:lnTo>
                    <a:pt x="116525" y="48560"/>
                  </a:lnTo>
                  <a:close/>
                  <a:moveTo>
                    <a:pt x="98353" y="58052"/>
                  </a:moveTo>
                  <a:lnTo>
                    <a:pt x="98571" y="58068"/>
                  </a:lnTo>
                  <a:lnTo>
                    <a:pt x="98797" y="58099"/>
                  </a:lnTo>
                  <a:lnTo>
                    <a:pt x="98587" y="58193"/>
                  </a:lnTo>
                  <a:lnTo>
                    <a:pt x="98384" y="58271"/>
                  </a:lnTo>
                  <a:lnTo>
                    <a:pt x="98173" y="58333"/>
                  </a:lnTo>
                  <a:lnTo>
                    <a:pt x="98064" y="58364"/>
                  </a:lnTo>
                  <a:lnTo>
                    <a:pt x="97963" y="58388"/>
                  </a:lnTo>
                  <a:lnTo>
                    <a:pt x="97853" y="58403"/>
                  </a:lnTo>
                  <a:lnTo>
                    <a:pt x="97744" y="58411"/>
                  </a:lnTo>
                  <a:lnTo>
                    <a:pt x="97526" y="58411"/>
                  </a:lnTo>
                  <a:lnTo>
                    <a:pt x="97417" y="58396"/>
                  </a:lnTo>
                  <a:lnTo>
                    <a:pt x="97300" y="58380"/>
                  </a:lnTo>
                  <a:lnTo>
                    <a:pt x="97183" y="58349"/>
                  </a:lnTo>
                  <a:lnTo>
                    <a:pt x="97073" y="58310"/>
                  </a:lnTo>
                  <a:lnTo>
                    <a:pt x="97175" y="58263"/>
                  </a:lnTo>
                  <a:lnTo>
                    <a:pt x="97276" y="58216"/>
                  </a:lnTo>
                  <a:lnTo>
                    <a:pt x="97385" y="58177"/>
                  </a:lnTo>
                  <a:lnTo>
                    <a:pt x="97487" y="58146"/>
                  </a:lnTo>
                  <a:lnTo>
                    <a:pt x="97596" y="58115"/>
                  </a:lnTo>
                  <a:lnTo>
                    <a:pt x="97697" y="58099"/>
                  </a:lnTo>
                  <a:lnTo>
                    <a:pt x="97916" y="58060"/>
                  </a:lnTo>
                  <a:lnTo>
                    <a:pt x="98134" y="58052"/>
                  </a:lnTo>
                  <a:close/>
                  <a:moveTo>
                    <a:pt x="108843" y="52569"/>
                  </a:moveTo>
                  <a:lnTo>
                    <a:pt x="108796" y="52756"/>
                  </a:lnTo>
                  <a:lnTo>
                    <a:pt x="108765" y="52905"/>
                  </a:lnTo>
                  <a:lnTo>
                    <a:pt x="108734" y="53014"/>
                  </a:lnTo>
                  <a:lnTo>
                    <a:pt x="108718" y="53061"/>
                  </a:lnTo>
                  <a:lnTo>
                    <a:pt x="108695" y="53092"/>
                  </a:lnTo>
                  <a:lnTo>
                    <a:pt x="108554" y="53248"/>
                  </a:lnTo>
                  <a:lnTo>
                    <a:pt x="108398" y="53388"/>
                  </a:lnTo>
                  <a:lnTo>
                    <a:pt x="108250" y="53529"/>
                  </a:lnTo>
                  <a:lnTo>
                    <a:pt x="108086" y="53661"/>
                  </a:lnTo>
                  <a:lnTo>
                    <a:pt x="105357" y="55767"/>
                  </a:lnTo>
                  <a:lnTo>
                    <a:pt x="102627" y="57873"/>
                  </a:lnTo>
                  <a:lnTo>
                    <a:pt x="102564" y="57912"/>
                  </a:lnTo>
                  <a:lnTo>
                    <a:pt x="102502" y="57943"/>
                  </a:lnTo>
                  <a:lnTo>
                    <a:pt x="102361" y="57998"/>
                  </a:lnTo>
                  <a:lnTo>
                    <a:pt x="101886" y="58458"/>
                  </a:lnTo>
                  <a:lnTo>
                    <a:pt x="101777" y="58325"/>
                  </a:lnTo>
                  <a:lnTo>
                    <a:pt x="102322" y="57951"/>
                  </a:lnTo>
                  <a:lnTo>
                    <a:pt x="102471" y="57779"/>
                  </a:lnTo>
                  <a:lnTo>
                    <a:pt x="102549" y="57701"/>
                  </a:lnTo>
                  <a:lnTo>
                    <a:pt x="102627" y="57623"/>
                  </a:lnTo>
                  <a:lnTo>
                    <a:pt x="105427" y="55307"/>
                  </a:lnTo>
                  <a:lnTo>
                    <a:pt x="108227" y="52990"/>
                  </a:lnTo>
                  <a:lnTo>
                    <a:pt x="108344" y="52897"/>
                  </a:lnTo>
                  <a:lnTo>
                    <a:pt x="108476" y="52811"/>
                  </a:lnTo>
                  <a:lnTo>
                    <a:pt x="108843" y="52569"/>
                  </a:lnTo>
                  <a:close/>
                  <a:moveTo>
                    <a:pt x="128014" y="57374"/>
                  </a:moveTo>
                  <a:lnTo>
                    <a:pt x="128108" y="57491"/>
                  </a:lnTo>
                  <a:lnTo>
                    <a:pt x="128201" y="57592"/>
                  </a:lnTo>
                  <a:lnTo>
                    <a:pt x="128240" y="57639"/>
                  </a:lnTo>
                  <a:lnTo>
                    <a:pt x="128272" y="57686"/>
                  </a:lnTo>
                  <a:lnTo>
                    <a:pt x="128287" y="57725"/>
                  </a:lnTo>
                  <a:lnTo>
                    <a:pt x="128287" y="57764"/>
                  </a:lnTo>
                  <a:lnTo>
                    <a:pt x="128248" y="57896"/>
                  </a:lnTo>
                  <a:lnTo>
                    <a:pt x="128194" y="58029"/>
                  </a:lnTo>
                  <a:lnTo>
                    <a:pt x="128123" y="58146"/>
                  </a:lnTo>
                  <a:lnTo>
                    <a:pt x="128045" y="58255"/>
                  </a:lnTo>
                  <a:lnTo>
                    <a:pt x="127960" y="58364"/>
                  </a:lnTo>
                  <a:lnTo>
                    <a:pt x="127858" y="58458"/>
                  </a:lnTo>
                  <a:lnTo>
                    <a:pt x="127749" y="58552"/>
                  </a:lnTo>
                  <a:lnTo>
                    <a:pt x="127624" y="58630"/>
                  </a:lnTo>
                  <a:lnTo>
                    <a:pt x="127507" y="58442"/>
                  </a:lnTo>
                  <a:lnTo>
                    <a:pt x="127460" y="58357"/>
                  </a:lnTo>
                  <a:lnTo>
                    <a:pt x="127429" y="58286"/>
                  </a:lnTo>
                  <a:lnTo>
                    <a:pt x="127406" y="58208"/>
                  </a:lnTo>
                  <a:lnTo>
                    <a:pt x="127398" y="58146"/>
                  </a:lnTo>
                  <a:lnTo>
                    <a:pt x="127398" y="58084"/>
                  </a:lnTo>
                  <a:lnTo>
                    <a:pt x="127406" y="58021"/>
                  </a:lnTo>
                  <a:lnTo>
                    <a:pt x="127437" y="57951"/>
                  </a:lnTo>
                  <a:lnTo>
                    <a:pt x="127476" y="57889"/>
                  </a:lnTo>
                  <a:lnTo>
                    <a:pt x="127531" y="57818"/>
                  </a:lnTo>
                  <a:lnTo>
                    <a:pt x="127593" y="57748"/>
                  </a:lnTo>
                  <a:lnTo>
                    <a:pt x="127679" y="57662"/>
                  </a:lnTo>
                  <a:lnTo>
                    <a:pt x="127772" y="57577"/>
                  </a:lnTo>
                  <a:lnTo>
                    <a:pt x="128014" y="57374"/>
                  </a:lnTo>
                  <a:close/>
                  <a:moveTo>
                    <a:pt x="98735" y="58481"/>
                  </a:moveTo>
                  <a:lnTo>
                    <a:pt x="98766" y="58645"/>
                  </a:lnTo>
                  <a:lnTo>
                    <a:pt x="98587" y="58739"/>
                  </a:lnTo>
                  <a:lnTo>
                    <a:pt x="98407" y="58817"/>
                  </a:lnTo>
                  <a:lnTo>
                    <a:pt x="98220" y="58879"/>
                  </a:lnTo>
                  <a:lnTo>
                    <a:pt x="98033" y="58918"/>
                  </a:lnTo>
                  <a:lnTo>
                    <a:pt x="97846" y="58941"/>
                  </a:lnTo>
                  <a:lnTo>
                    <a:pt x="97651" y="58949"/>
                  </a:lnTo>
                  <a:lnTo>
                    <a:pt x="97456" y="58934"/>
                  </a:lnTo>
                  <a:lnTo>
                    <a:pt x="97253" y="58902"/>
                  </a:lnTo>
                  <a:lnTo>
                    <a:pt x="97229" y="58731"/>
                  </a:lnTo>
                  <a:lnTo>
                    <a:pt x="98735" y="58481"/>
                  </a:lnTo>
                  <a:close/>
                  <a:moveTo>
                    <a:pt x="101480" y="58606"/>
                  </a:moveTo>
                  <a:lnTo>
                    <a:pt x="101543" y="58692"/>
                  </a:lnTo>
                  <a:lnTo>
                    <a:pt x="101145" y="59027"/>
                  </a:lnTo>
                  <a:lnTo>
                    <a:pt x="101043" y="58934"/>
                  </a:lnTo>
                  <a:lnTo>
                    <a:pt x="101480" y="58606"/>
                  </a:lnTo>
                  <a:close/>
                  <a:moveTo>
                    <a:pt x="40207" y="56828"/>
                  </a:moveTo>
                  <a:lnTo>
                    <a:pt x="40293" y="57070"/>
                  </a:lnTo>
                  <a:lnTo>
                    <a:pt x="40363" y="57280"/>
                  </a:lnTo>
                  <a:lnTo>
                    <a:pt x="40410" y="57467"/>
                  </a:lnTo>
                  <a:lnTo>
                    <a:pt x="40449" y="57639"/>
                  </a:lnTo>
                  <a:lnTo>
                    <a:pt x="40472" y="57787"/>
                  </a:lnTo>
                  <a:lnTo>
                    <a:pt x="40472" y="57920"/>
                  </a:lnTo>
                  <a:lnTo>
                    <a:pt x="40472" y="57974"/>
                  </a:lnTo>
                  <a:lnTo>
                    <a:pt x="40457" y="58029"/>
                  </a:lnTo>
                  <a:lnTo>
                    <a:pt x="40449" y="58084"/>
                  </a:lnTo>
                  <a:lnTo>
                    <a:pt x="40425" y="58130"/>
                  </a:lnTo>
                  <a:lnTo>
                    <a:pt x="40402" y="58177"/>
                  </a:lnTo>
                  <a:lnTo>
                    <a:pt x="40371" y="58216"/>
                  </a:lnTo>
                  <a:lnTo>
                    <a:pt x="40340" y="58255"/>
                  </a:lnTo>
                  <a:lnTo>
                    <a:pt x="40293" y="58286"/>
                  </a:lnTo>
                  <a:lnTo>
                    <a:pt x="40254" y="58325"/>
                  </a:lnTo>
                  <a:lnTo>
                    <a:pt x="40199" y="58349"/>
                  </a:lnTo>
                  <a:lnTo>
                    <a:pt x="40082" y="58403"/>
                  </a:lnTo>
                  <a:lnTo>
                    <a:pt x="39942" y="58450"/>
                  </a:lnTo>
                  <a:lnTo>
                    <a:pt x="39770" y="58489"/>
                  </a:lnTo>
                  <a:lnTo>
                    <a:pt x="39583" y="58520"/>
                  </a:lnTo>
                  <a:lnTo>
                    <a:pt x="39365" y="58552"/>
                  </a:lnTo>
                  <a:lnTo>
                    <a:pt x="38203" y="58692"/>
                  </a:lnTo>
                  <a:lnTo>
                    <a:pt x="37033" y="58824"/>
                  </a:lnTo>
                  <a:lnTo>
                    <a:pt x="35863" y="58934"/>
                  </a:lnTo>
                  <a:lnTo>
                    <a:pt x="34693" y="59035"/>
                  </a:lnTo>
                  <a:lnTo>
                    <a:pt x="33523" y="59121"/>
                  </a:lnTo>
                  <a:lnTo>
                    <a:pt x="32353" y="59183"/>
                  </a:lnTo>
                  <a:lnTo>
                    <a:pt x="31183" y="59230"/>
                  </a:lnTo>
                  <a:lnTo>
                    <a:pt x="30590" y="59246"/>
                  </a:lnTo>
                  <a:lnTo>
                    <a:pt x="30005" y="59261"/>
                  </a:lnTo>
                  <a:lnTo>
                    <a:pt x="29803" y="59253"/>
                  </a:lnTo>
                  <a:lnTo>
                    <a:pt x="29600" y="59246"/>
                  </a:lnTo>
                  <a:lnTo>
                    <a:pt x="29194" y="59214"/>
                  </a:lnTo>
                  <a:lnTo>
                    <a:pt x="29179" y="59019"/>
                  </a:lnTo>
                  <a:lnTo>
                    <a:pt x="29179" y="58863"/>
                  </a:lnTo>
                  <a:lnTo>
                    <a:pt x="29186" y="58731"/>
                  </a:lnTo>
                  <a:lnTo>
                    <a:pt x="29210" y="58614"/>
                  </a:lnTo>
                  <a:lnTo>
                    <a:pt x="29249" y="58497"/>
                  </a:lnTo>
                  <a:lnTo>
                    <a:pt x="29311" y="58357"/>
                  </a:lnTo>
                  <a:lnTo>
                    <a:pt x="29397" y="58185"/>
                  </a:lnTo>
                  <a:lnTo>
                    <a:pt x="29514" y="57967"/>
                  </a:lnTo>
                  <a:lnTo>
                    <a:pt x="30185" y="57935"/>
                  </a:lnTo>
                  <a:lnTo>
                    <a:pt x="30855" y="57896"/>
                  </a:lnTo>
                  <a:lnTo>
                    <a:pt x="31518" y="57857"/>
                  </a:lnTo>
                  <a:lnTo>
                    <a:pt x="32189" y="57811"/>
                  </a:lnTo>
                  <a:lnTo>
                    <a:pt x="32852" y="57756"/>
                  </a:lnTo>
                  <a:lnTo>
                    <a:pt x="33523" y="57694"/>
                  </a:lnTo>
                  <a:lnTo>
                    <a:pt x="34186" y="57623"/>
                  </a:lnTo>
                  <a:lnTo>
                    <a:pt x="34857" y="57553"/>
                  </a:lnTo>
                  <a:lnTo>
                    <a:pt x="36190" y="57397"/>
                  </a:lnTo>
                  <a:lnTo>
                    <a:pt x="37524" y="57218"/>
                  </a:lnTo>
                  <a:lnTo>
                    <a:pt x="38866" y="57031"/>
                  </a:lnTo>
                  <a:lnTo>
                    <a:pt x="40207" y="56828"/>
                  </a:lnTo>
                  <a:close/>
                  <a:moveTo>
                    <a:pt x="98041" y="59191"/>
                  </a:moveTo>
                  <a:lnTo>
                    <a:pt x="97877" y="59378"/>
                  </a:lnTo>
                  <a:lnTo>
                    <a:pt x="97814" y="59441"/>
                  </a:lnTo>
                  <a:lnTo>
                    <a:pt x="97752" y="59487"/>
                  </a:lnTo>
                  <a:lnTo>
                    <a:pt x="97682" y="59534"/>
                  </a:lnTo>
                  <a:lnTo>
                    <a:pt x="97588" y="59565"/>
                  </a:lnTo>
                  <a:lnTo>
                    <a:pt x="97323" y="59667"/>
                  </a:lnTo>
                  <a:lnTo>
                    <a:pt x="97339" y="59573"/>
                  </a:lnTo>
                  <a:lnTo>
                    <a:pt x="97362" y="59495"/>
                  </a:lnTo>
                  <a:lnTo>
                    <a:pt x="97393" y="59433"/>
                  </a:lnTo>
                  <a:lnTo>
                    <a:pt x="97424" y="59378"/>
                  </a:lnTo>
                  <a:lnTo>
                    <a:pt x="97456" y="59331"/>
                  </a:lnTo>
                  <a:lnTo>
                    <a:pt x="97495" y="59292"/>
                  </a:lnTo>
                  <a:lnTo>
                    <a:pt x="97534" y="59261"/>
                  </a:lnTo>
                  <a:lnTo>
                    <a:pt x="97580" y="59238"/>
                  </a:lnTo>
                  <a:lnTo>
                    <a:pt x="97627" y="59222"/>
                  </a:lnTo>
                  <a:lnTo>
                    <a:pt x="97674" y="59207"/>
                  </a:lnTo>
                  <a:lnTo>
                    <a:pt x="97783" y="59199"/>
                  </a:lnTo>
                  <a:lnTo>
                    <a:pt x="98041" y="59191"/>
                  </a:lnTo>
                  <a:close/>
                  <a:moveTo>
                    <a:pt x="44536" y="58380"/>
                  </a:moveTo>
                  <a:lnTo>
                    <a:pt x="44645" y="58544"/>
                  </a:lnTo>
                  <a:lnTo>
                    <a:pt x="44739" y="58715"/>
                  </a:lnTo>
                  <a:lnTo>
                    <a:pt x="44817" y="58895"/>
                  </a:lnTo>
                  <a:lnTo>
                    <a:pt x="44887" y="59074"/>
                  </a:lnTo>
                  <a:lnTo>
                    <a:pt x="44941" y="59253"/>
                  </a:lnTo>
                  <a:lnTo>
                    <a:pt x="44988" y="59441"/>
                  </a:lnTo>
                  <a:lnTo>
                    <a:pt x="45027" y="59636"/>
                  </a:lnTo>
                  <a:lnTo>
                    <a:pt x="45050" y="59780"/>
                  </a:lnTo>
                  <a:lnTo>
                    <a:pt x="45012" y="59737"/>
                  </a:lnTo>
                  <a:lnTo>
                    <a:pt x="44949" y="59659"/>
                  </a:lnTo>
                  <a:lnTo>
                    <a:pt x="44895" y="59573"/>
                  </a:lnTo>
                  <a:lnTo>
                    <a:pt x="44848" y="59495"/>
                  </a:lnTo>
                  <a:lnTo>
                    <a:pt x="44801" y="59409"/>
                  </a:lnTo>
                  <a:lnTo>
                    <a:pt x="44762" y="59324"/>
                  </a:lnTo>
                  <a:lnTo>
                    <a:pt x="44692" y="59144"/>
                  </a:lnTo>
                  <a:lnTo>
                    <a:pt x="44637" y="58957"/>
                  </a:lnTo>
                  <a:lnTo>
                    <a:pt x="44598" y="58770"/>
                  </a:lnTo>
                  <a:lnTo>
                    <a:pt x="44559" y="58575"/>
                  </a:lnTo>
                  <a:lnTo>
                    <a:pt x="44536" y="58380"/>
                  </a:lnTo>
                  <a:close/>
                  <a:moveTo>
                    <a:pt x="115036" y="49590"/>
                  </a:moveTo>
                  <a:lnTo>
                    <a:pt x="115558" y="50705"/>
                  </a:lnTo>
                  <a:lnTo>
                    <a:pt x="116065" y="51813"/>
                  </a:lnTo>
                  <a:lnTo>
                    <a:pt x="116549" y="52912"/>
                  </a:lnTo>
                  <a:lnTo>
                    <a:pt x="117017" y="54012"/>
                  </a:lnTo>
                  <a:lnTo>
                    <a:pt x="117469" y="55112"/>
                  </a:lnTo>
                  <a:lnTo>
                    <a:pt x="117906" y="56212"/>
                  </a:lnTo>
                  <a:lnTo>
                    <a:pt x="118327" y="57311"/>
                  </a:lnTo>
                  <a:lnTo>
                    <a:pt x="118733" y="58419"/>
                  </a:lnTo>
                  <a:lnTo>
                    <a:pt x="118623" y="58513"/>
                  </a:lnTo>
                  <a:lnTo>
                    <a:pt x="118499" y="58614"/>
                  </a:lnTo>
                  <a:lnTo>
                    <a:pt x="118358" y="58707"/>
                  </a:lnTo>
                  <a:lnTo>
                    <a:pt x="118210" y="58809"/>
                  </a:lnTo>
                  <a:lnTo>
                    <a:pt x="118054" y="58910"/>
                  </a:lnTo>
                  <a:lnTo>
                    <a:pt x="117883" y="59012"/>
                  </a:lnTo>
                  <a:lnTo>
                    <a:pt x="117711" y="59105"/>
                  </a:lnTo>
                  <a:lnTo>
                    <a:pt x="117532" y="59199"/>
                  </a:lnTo>
                  <a:lnTo>
                    <a:pt x="117344" y="59292"/>
                  </a:lnTo>
                  <a:lnTo>
                    <a:pt x="117157" y="59386"/>
                  </a:lnTo>
                  <a:lnTo>
                    <a:pt x="116962" y="59464"/>
                  </a:lnTo>
                  <a:lnTo>
                    <a:pt x="116775" y="59550"/>
                  </a:lnTo>
                  <a:lnTo>
                    <a:pt x="116580" y="59620"/>
                  </a:lnTo>
                  <a:lnTo>
                    <a:pt x="116393" y="59682"/>
                  </a:lnTo>
                  <a:lnTo>
                    <a:pt x="116206" y="59745"/>
                  </a:lnTo>
                  <a:lnTo>
                    <a:pt x="116026" y="59799"/>
                  </a:lnTo>
                  <a:lnTo>
                    <a:pt x="115886" y="59378"/>
                  </a:lnTo>
                  <a:lnTo>
                    <a:pt x="115823" y="59175"/>
                  </a:lnTo>
                  <a:lnTo>
                    <a:pt x="115761" y="58957"/>
                  </a:lnTo>
                  <a:lnTo>
                    <a:pt x="114856" y="54972"/>
                  </a:lnTo>
                  <a:lnTo>
                    <a:pt x="113944" y="50986"/>
                  </a:lnTo>
                  <a:lnTo>
                    <a:pt x="113920" y="50877"/>
                  </a:lnTo>
                  <a:lnTo>
                    <a:pt x="113913" y="50768"/>
                  </a:lnTo>
                  <a:lnTo>
                    <a:pt x="113913" y="50674"/>
                  </a:lnTo>
                  <a:lnTo>
                    <a:pt x="113928" y="50580"/>
                  </a:lnTo>
                  <a:lnTo>
                    <a:pt x="113959" y="50487"/>
                  </a:lnTo>
                  <a:lnTo>
                    <a:pt x="114006" y="50401"/>
                  </a:lnTo>
                  <a:lnTo>
                    <a:pt x="114076" y="50323"/>
                  </a:lnTo>
                  <a:lnTo>
                    <a:pt x="114162" y="50253"/>
                  </a:lnTo>
                  <a:lnTo>
                    <a:pt x="115036" y="49590"/>
                  </a:lnTo>
                  <a:close/>
                  <a:moveTo>
                    <a:pt x="125378" y="55323"/>
                  </a:moveTo>
                  <a:lnTo>
                    <a:pt x="125409" y="55463"/>
                  </a:lnTo>
                  <a:lnTo>
                    <a:pt x="125440" y="55603"/>
                  </a:lnTo>
                  <a:lnTo>
                    <a:pt x="125456" y="55728"/>
                  </a:lnTo>
                  <a:lnTo>
                    <a:pt x="125456" y="55861"/>
                  </a:lnTo>
                  <a:lnTo>
                    <a:pt x="125440" y="55978"/>
                  </a:lnTo>
                  <a:lnTo>
                    <a:pt x="125425" y="56032"/>
                  </a:lnTo>
                  <a:lnTo>
                    <a:pt x="125401" y="56095"/>
                  </a:lnTo>
                  <a:lnTo>
                    <a:pt x="125378" y="56149"/>
                  </a:lnTo>
                  <a:lnTo>
                    <a:pt x="125347" y="56196"/>
                  </a:lnTo>
                  <a:lnTo>
                    <a:pt x="125315" y="56251"/>
                  </a:lnTo>
                  <a:lnTo>
                    <a:pt x="125276" y="56297"/>
                  </a:lnTo>
                  <a:lnTo>
                    <a:pt x="124840" y="56789"/>
                  </a:lnTo>
                  <a:lnTo>
                    <a:pt x="124387" y="57265"/>
                  </a:lnTo>
                  <a:lnTo>
                    <a:pt x="124161" y="57499"/>
                  </a:lnTo>
                  <a:lnTo>
                    <a:pt x="123919" y="57725"/>
                  </a:lnTo>
                  <a:lnTo>
                    <a:pt x="123685" y="57951"/>
                  </a:lnTo>
                  <a:lnTo>
                    <a:pt x="123436" y="58177"/>
                  </a:lnTo>
                  <a:lnTo>
                    <a:pt x="123186" y="58403"/>
                  </a:lnTo>
                  <a:lnTo>
                    <a:pt x="122929" y="58622"/>
                  </a:lnTo>
                  <a:lnTo>
                    <a:pt x="122671" y="58840"/>
                  </a:lnTo>
                  <a:lnTo>
                    <a:pt x="122398" y="59051"/>
                  </a:lnTo>
                  <a:lnTo>
                    <a:pt x="122118" y="59261"/>
                  </a:lnTo>
                  <a:lnTo>
                    <a:pt x="121837" y="59472"/>
                  </a:lnTo>
                  <a:lnTo>
                    <a:pt x="121541" y="59675"/>
                  </a:lnTo>
                  <a:lnTo>
                    <a:pt x="121244" y="59877"/>
                  </a:lnTo>
                  <a:lnTo>
                    <a:pt x="121244" y="59651"/>
                  </a:lnTo>
                  <a:lnTo>
                    <a:pt x="121244" y="59464"/>
                  </a:lnTo>
                  <a:lnTo>
                    <a:pt x="121252" y="59386"/>
                  </a:lnTo>
                  <a:lnTo>
                    <a:pt x="121252" y="59316"/>
                  </a:lnTo>
                  <a:lnTo>
                    <a:pt x="121268" y="59253"/>
                  </a:lnTo>
                  <a:lnTo>
                    <a:pt x="121291" y="59199"/>
                  </a:lnTo>
                  <a:lnTo>
                    <a:pt x="121346" y="59121"/>
                  </a:lnTo>
                  <a:lnTo>
                    <a:pt x="121392" y="59043"/>
                  </a:lnTo>
                  <a:lnTo>
                    <a:pt x="121517" y="58902"/>
                  </a:lnTo>
                  <a:lnTo>
                    <a:pt x="121650" y="58762"/>
                  </a:lnTo>
                  <a:lnTo>
                    <a:pt x="121790" y="58630"/>
                  </a:lnTo>
                  <a:lnTo>
                    <a:pt x="123412" y="57093"/>
                  </a:lnTo>
                  <a:lnTo>
                    <a:pt x="125050" y="55556"/>
                  </a:lnTo>
                  <a:lnTo>
                    <a:pt x="125113" y="55502"/>
                  </a:lnTo>
                  <a:lnTo>
                    <a:pt x="125191" y="55447"/>
                  </a:lnTo>
                  <a:lnTo>
                    <a:pt x="125378" y="55323"/>
                  </a:lnTo>
                  <a:close/>
                  <a:moveTo>
                    <a:pt x="118039" y="29545"/>
                  </a:moveTo>
                  <a:lnTo>
                    <a:pt x="118187" y="29592"/>
                  </a:lnTo>
                  <a:lnTo>
                    <a:pt x="118023" y="30208"/>
                  </a:lnTo>
                  <a:lnTo>
                    <a:pt x="117859" y="30754"/>
                  </a:lnTo>
                  <a:lnTo>
                    <a:pt x="117695" y="31300"/>
                  </a:lnTo>
                  <a:lnTo>
                    <a:pt x="117547" y="31846"/>
                  </a:lnTo>
                  <a:lnTo>
                    <a:pt x="117477" y="32127"/>
                  </a:lnTo>
                  <a:lnTo>
                    <a:pt x="117415" y="32400"/>
                  </a:lnTo>
                  <a:lnTo>
                    <a:pt x="117376" y="32540"/>
                  </a:lnTo>
                  <a:lnTo>
                    <a:pt x="117329" y="32688"/>
                  </a:lnTo>
                  <a:lnTo>
                    <a:pt x="117282" y="32836"/>
                  </a:lnTo>
                  <a:lnTo>
                    <a:pt x="117259" y="32914"/>
                  </a:lnTo>
                  <a:lnTo>
                    <a:pt x="117243" y="32985"/>
                  </a:lnTo>
                  <a:lnTo>
                    <a:pt x="117235" y="33063"/>
                  </a:lnTo>
                  <a:lnTo>
                    <a:pt x="117235" y="33133"/>
                  </a:lnTo>
                  <a:lnTo>
                    <a:pt x="117243" y="33211"/>
                  </a:lnTo>
                  <a:lnTo>
                    <a:pt x="117259" y="33289"/>
                  </a:lnTo>
                  <a:lnTo>
                    <a:pt x="117290" y="33367"/>
                  </a:lnTo>
                  <a:lnTo>
                    <a:pt x="117337" y="33437"/>
                  </a:lnTo>
                  <a:lnTo>
                    <a:pt x="117399" y="33515"/>
                  </a:lnTo>
                  <a:lnTo>
                    <a:pt x="117469" y="33585"/>
                  </a:lnTo>
                  <a:lnTo>
                    <a:pt x="117485" y="33609"/>
                  </a:lnTo>
                  <a:lnTo>
                    <a:pt x="117493" y="33632"/>
                  </a:lnTo>
                  <a:lnTo>
                    <a:pt x="117500" y="33694"/>
                  </a:lnTo>
                  <a:lnTo>
                    <a:pt x="117500" y="33765"/>
                  </a:lnTo>
                  <a:lnTo>
                    <a:pt x="117493" y="33858"/>
                  </a:lnTo>
                  <a:lnTo>
                    <a:pt x="117469" y="34045"/>
                  </a:lnTo>
                  <a:lnTo>
                    <a:pt x="117461" y="34147"/>
                  </a:lnTo>
                  <a:lnTo>
                    <a:pt x="117469" y="34240"/>
                  </a:lnTo>
                  <a:lnTo>
                    <a:pt x="117602" y="33999"/>
                  </a:lnTo>
                  <a:lnTo>
                    <a:pt x="117727" y="33757"/>
                  </a:lnTo>
                  <a:lnTo>
                    <a:pt x="117836" y="33507"/>
                  </a:lnTo>
                  <a:lnTo>
                    <a:pt x="117945" y="33258"/>
                  </a:lnTo>
                  <a:lnTo>
                    <a:pt x="118046" y="33008"/>
                  </a:lnTo>
                  <a:lnTo>
                    <a:pt x="118140" y="32758"/>
                  </a:lnTo>
                  <a:lnTo>
                    <a:pt x="118319" y="32251"/>
                  </a:lnTo>
                  <a:lnTo>
                    <a:pt x="118662" y="31230"/>
                  </a:lnTo>
                  <a:lnTo>
                    <a:pt x="118850" y="30723"/>
                  </a:lnTo>
                  <a:lnTo>
                    <a:pt x="118951" y="30465"/>
                  </a:lnTo>
                  <a:lnTo>
                    <a:pt x="119052" y="30216"/>
                  </a:lnTo>
                  <a:lnTo>
                    <a:pt x="117937" y="35106"/>
                  </a:lnTo>
                  <a:lnTo>
                    <a:pt x="118132" y="35153"/>
                  </a:lnTo>
                  <a:lnTo>
                    <a:pt x="118218" y="34880"/>
                  </a:lnTo>
                  <a:lnTo>
                    <a:pt x="118296" y="34615"/>
                  </a:lnTo>
                  <a:lnTo>
                    <a:pt x="118366" y="34342"/>
                  </a:lnTo>
                  <a:lnTo>
                    <a:pt x="118436" y="34069"/>
                  </a:lnTo>
                  <a:lnTo>
                    <a:pt x="118561" y="33507"/>
                  </a:lnTo>
                  <a:lnTo>
                    <a:pt x="118678" y="32946"/>
                  </a:lnTo>
                  <a:lnTo>
                    <a:pt x="118811" y="32384"/>
                  </a:lnTo>
                  <a:lnTo>
                    <a:pt x="118951" y="31807"/>
                  </a:lnTo>
                  <a:lnTo>
                    <a:pt x="119029" y="31518"/>
                  </a:lnTo>
                  <a:lnTo>
                    <a:pt x="119115" y="31230"/>
                  </a:lnTo>
                  <a:lnTo>
                    <a:pt x="119208" y="30941"/>
                  </a:lnTo>
                  <a:lnTo>
                    <a:pt x="119310" y="30645"/>
                  </a:lnTo>
                  <a:lnTo>
                    <a:pt x="119435" y="31035"/>
                  </a:lnTo>
                  <a:lnTo>
                    <a:pt x="119489" y="31191"/>
                  </a:lnTo>
                  <a:lnTo>
                    <a:pt x="119528" y="31331"/>
                  </a:lnTo>
                  <a:lnTo>
                    <a:pt x="120012" y="33538"/>
                  </a:lnTo>
                  <a:lnTo>
                    <a:pt x="120495" y="35738"/>
                  </a:lnTo>
                  <a:lnTo>
                    <a:pt x="120737" y="36845"/>
                  </a:lnTo>
                  <a:lnTo>
                    <a:pt x="120987" y="37945"/>
                  </a:lnTo>
                  <a:lnTo>
                    <a:pt x="121244" y="39045"/>
                  </a:lnTo>
                  <a:lnTo>
                    <a:pt x="121502" y="40137"/>
                  </a:lnTo>
                  <a:lnTo>
                    <a:pt x="121634" y="40620"/>
                  </a:lnTo>
                  <a:lnTo>
                    <a:pt x="121775" y="41104"/>
                  </a:lnTo>
                  <a:lnTo>
                    <a:pt x="121930" y="41580"/>
                  </a:lnTo>
                  <a:lnTo>
                    <a:pt x="122094" y="42055"/>
                  </a:lnTo>
                  <a:lnTo>
                    <a:pt x="122437" y="42999"/>
                  </a:lnTo>
                  <a:lnTo>
                    <a:pt x="122609" y="43475"/>
                  </a:lnTo>
                  <a:lnTo>
                    <a:pt x="122773" y="43951"/>
                  </a:lnTo>
                  <a:lnTo>
                    <a:pt x="123030" y="44661"/>
                  </a:lnTo>
                  <a:lnTo>
                    <a:pt x="123155" y="45019"/>
                  </a:lnTo>
                  <a:lnTo>
                    <a:pt x="123272" y="45378"/>
                  </a:lnTo>
                  <a:lnTo>
                    <a:pt x="123327" y="45503"/>
                  </a:lnTo>
                  <a:lnTo>
                    <a:pt x="123389" y="45620"/>
                  </a:lnTo>
                  <a:lnTo>
                    <a:pt x="123459" y="45721"/>
                  </a:lnTo>
                  <a:lnTo>
                    <a:pt x="123553" y="45830"/>
                  </a:lnTo>
                  <a:lnTo>
                    <a:pt x="123584" y="45869"/>
                  </a:lnTo>
                  <a:lnTo>
                    <a:pt x="123615" y="45916"/>
                  </a:lnTo>
                  <a:lnTo>
                    <a:pt x="123662" y="46018"/>
                  </a:lnTo>
                  <a:lnTo>
                    <a:pt x="123693" y="46127"/>
                  </a:lnTo>
                  <a:lnTo>
                    <a:pt x="123717" y="46244"/>
                  </a:lnTo>
                  <a:lnTo>
                    <a:pt x="123732" y="46369"/>
                  </a:lnTo>
                  <a:lnTo>
                    <a:pt x="123740" y="46493"/>
                  </a:lnTo>
                  <a:lnTo>
                    <a:pt x="123748" y="46743"/>
                  </a:lnTo>
                  <a:lnTo>
                    <a:pt x="123748" y="46852"/>
                  </a:lnTo>
                  <a:lnTo>
                    <a:pt x="123740" y="46961"/>
                  </a:lnTo>
                  <a:lnTo>
                    <a:pt x="123709" y="47172"/>
                  </a:lnTo>
                  <a:lnTo>
                    <a:pt x="123662" y="47390"/>
                  </a:lnTo>
                  <a:lnTo>
                    <a:pt x="123623" y="47609"/>
                  </a:lnTo>
                  <a:lnTo>
                    <a:pt x="123787" y="47663"/>
                  </a:lnTo>
                  <a:lnTo>
                    <a:pt x="124177" y="46782"/>
                  </a:lnTo>
                  <a:lnTo>
                    <a:pt x="124216" y="46868"/>
                  </a:lnTo>
                  <a:lnTo>
                    <a:pt x="124247" y="46954"/>
                  </a:lnTo>
                  <a:lnTo>
                    <a:pt x="124294" y="47133"/>
                  </a:lnTo>
                  <a:lnTo>
                    <a:pt x="124317" y="47297"/>
                  </a:lnTo>
                  <a:lnTo>
                    <a:pt x="124333" y="47468"/>
                  </a:lnTo>
                  <a:lnTo>
                    <a:pt x="124333" y="47640"/>
                  </a:lnTo>
                  <a:lnTo>
                    <a:pt x="124325" y="47804"/>
                  </a:lnTo>
                  <a:lnTo>
                    <a:pt x="124309" y="47968"/>
                  </a:lnTo>
                  <a:lnTo>
                    <a:pt x="124294" y="48131"/>
                  </a:lnTo>
                  <a:lnTo>
                    <a:pt x="124255" y="48459"/>
                  </a:lnTo>
                  <a:lnTo>
                    <a:pt x="124231" y="48623"/>
                  </a:lnTo>
                  <a:lnTo>
                    <a:pt x="124224" y="48786"/>
                  </a:lnTo>
                  <a:lnTo>
                    <a:pt x="124216" y="48950"/>
                  </a:lnTo>
                  <a:lnTo>
                    <a:pt x="124224" y="49114"/>
                  </a:lnTo>
                  <a:lnTo>
                    <a:pt x="124247" y="49278"/>
                  </a:lnTo>
                  <a:lnTo>
                    <a:pt x="124278" y="49442"/>
                  </a:lnTo>
                  <a:lnTo>
                    <a:pt x="124356" y="49364"/>
                  </a:lnTo>
                  <a:lnTo>
                    <a:pt x="124411" y="49278"/>
                  </a:lnTo>
                  <a:lnTo>
                    <a:pt x="124458" y="49200"/>
                  </a:lnTo>
                  <a:lnTo>
                    <a:pt x="124497" y="49106"/>
                  </a:lnTo>
                  <a:lnTo>
                    <a:pt x="124520" y="49020"/>
                  </a:lnTo>
                  <a:lnTo>
                    <a:pt x="124543" y="48927"/>
                  </a:lnTo>
                  <a:lnTo>
                    <a:pt x="124575" y="48747"/>
                  </a:lnTo>
                  <a:lnTo>
                    <a:pt x="124606" y="48560"/>
                  </a:lnTo>
                  <a:lnTo>
                    <a:pt x="124621" y="48475"/>
                  </a:lnTo>
                  <a:lnTo>
                    <a:pt x="124637" y="48381"/>
                  </a:lnTo>
                  <a:lnTo>
                    <a:pt x="124668" y="48295"/>
                  </a:lnTo>
                  <a:lnTo>
                    <a:pt x="124699" y="48209"/>
                  </a:lnTo>
                  <a:lnTo>
                    <a:pt x="124746" y="48124"/>
                  </a:lnTo>
                  <a:lnTo>
                    <a:pt x="124801" y="48046"/>
                  </a:lnTo>
                  <a:lnTo>
                    <a:pt x="124871" y="48202"/>
                  </a:lnTo>
                  <a:lnTo>
                    <a:pt x="124926" y="48358"/>
                  </a:lnTo>
                  <a:lnTo>
                    <a:pt x="124965" y="48514"/>
                  </a:lnTo>
                  <a:lnTo>
                    <a:pt x="124996" y="48677"/>
                  </a:lnTo>
                  <a:lnTo>
                    <a:pt x="125019" y="48833"/>
                  </a:lnTo>
                  <a:lnTo>
                    <a:pt x="125043" y="48997"/>
                  </a:lnTo>
                  <a:lnTo>
                    <a:pt x="125066" y="49317"/>
                  </a:lnTo>
                  <a:lnTo>
                    <a:pt x="125089" y="49644"/>
                  </a:lnTo>
                  <a:lnTo>
                    <a:pt x="125105" y="49800"/>
                  </a:lnTo>
                  <a:lnTo>
                    <a:pt x="125120" y="49964"/>
                  </a:lnTo>
                  <a:lnTo>
                    <a:pt x="125152" y="50120"/>
                  </a:lnTo>
                  <a:lnTo>
                    <a:pt x="125183" y="50276"/>
                  </a:lnTo>
                  <a:lnTo>
                    <a:pt x="125230" y="50432"/>
                  </a:lnTo>
                  <a:lnTo>
                    <a:pt x="125292" y="50588"/>
                  </a:lnTo>
                  <a:lnTo>
                    <a:pt x="125440" y="49215"/>
                  </a:lnTo>
                  <a:lnTo>
                    <a:pt x="125510" y="49293"/>
                  </a:lnTo>
                  <a:lnTo>
                    <a:pt x="125565" y="49371"/>
                  </a:lnTo>
                  <a:lnTo>
                    <a:pt x="125612" y="49449"/>
                  </a:lnTo>
                  <a:lnTo>
                    <a:pt x="125651" y="49527"/>
                  </a:lnTo>
                  <a:lnTo>
                    <a:pt x="125682" y="49605"/>
                  </a:lnTo>
                  <a:lnTo>
                    <a:pt x="125705" y="49683"/>
                  </a:lnTo>
                  <a:lnTo>
                    <a:pt x="125721" y="49761"/>
                  </a:lnTo>
                  <a:lnTo>
                    <a:pt x="125737" y="49839"/>
                  </a:lnTo>
                  <a:lnTo>
                    <a:pt x="125744" y="49988"/>
                  </a:lnTo>
                  <a:lnTo>
                    <a:pt x="125752" y="50136"/>
                  </a:lnTo>
                  <a:lnTo>
                    <a:pt x="125744" y="50276"/>
                  </a:lnTo>
                  <a:lnTo>
                    <a:pt x="125744" y="50417"/>
                  </a:lnTo>
                  <a:lnTo>
                    <a:pt x="125752" y="50713"/>
                  </a:lnTo>
                  <a:lnTo>
                    <a:pt x="125752" y="51025"/>
                  </a:lnTo>
                  <a:lnTo>
                    <a:pt x="125752" y="51735"/>
                  </a:lnTo>
                  <a:lnTo>
                    <a:pt x="125830" y="51641"/>
                  </a:lnTo>
                  <a:lnTo>
                    <a:pt x="125893" y="51548"/>
                  </a:lnTo>
                  <a:lnTo>
                    <a:pt x="125939" y="51446"/>
                  </a:lnTo>
                  <a:lnTo>
                    <a:pt x="125978" y="51353"/>
                  </a:lnTo>
                  <a:lnTo>
                    <a:pt x="126010" y="51259"/>
                  </a:lnTo>
                  <a:lnTo>
                    <a:pt x="126025" y="51165"/>
                  </a:lnTo>
                  <a:lnTo>
                    <a:pt x="126041" y="51072"/>
                  </a:lnTo>
                  <a:lnTo>
                    <a:pt x="126049" y="50970"/>
                  </a:lnTo>
                  <a:lnTo>
                    <a:pt x="126056" y="50783"/>
                  </a:lnTo>
                  <a:lnTo>
                    <a:pt x="126064" y="50596"/>
                  </a:lnTo>
                  <a:lnTo>
                    <a:pt x="126080" y="50510"/>
                  </a:lnTo>
                  <a:lnTo>
                    <a:pt x="126103" y="50417"/>
                  </a:lnTo>
                  <a:lnTo>
                    <a:pt x="126127" y="50331"/>
                  </a:lnTo>
                  <a:lnTo>
                    <a:pt x="126166" y="50245"/>
                  </a:lnTo>
                  <a:lnTo>
                    <a:pt x="126244" y="50307"/>
                  </a:lnTo>
                  <a:lnTo>
                    <a:pt x="126314" y="50378"/>
                  </a:lnTo>
                  <a:lnTo>
                    <a:pt x="126368" y="50456"/>
                  </a:lnTo>
                  <a:lnTo>
                    <a:pt x="126415" y="50526"/>
                  </a:lnTo>
                  <a:lnTo>
                    <a:pt x="126454" y="50604"/>
                  </a:lnTo>
                  <a:lnTo>
                    <a:pt x="126485" y="50690"/>
                  </a:lnTo>
                  <a:lnTo>
                    <a:pt x="126509" y="50768"/>
                  </a:lnTo>
                  <a:lnTo>
                    <a:pt x="126524" y="50853"/>
                  </a:lnTo>
                  <a:lnTo>
                    <a:pt x="126548" y="51025"/>
                  </a:lnTo>
                  <a:lnTo>
                    <a:pt x="126556" y="51197"/>
                  </a:lnTo>
                  <a:lnTo>
                    <a:pt x="126563" y="51376"/>
                  </a:lnTo>
                  <a:lnTo>
                    <a:pt x="126579" y="51540"/>
                  </a:lnTo>
                  <a:lnTo>
                    <a:pt x="126602" y="51891"/>
                  </a:lnTo>
                  <a:lnTo>
                    <a:pt x="126626" y="52242"/>
                  </a:lnTo>
                  <a:lnTo>
                    <a:pt x="126657" y="52936"/>
                  </a:lnTo>
                  <a:lnTo>
                    <a:pt x="126805" y="52944"/>
                  </a:lnTo>
                  <a:lnTo>
                    <a:pt x="127055" y="51423"/>
                  </a:lnTo>
                  <a:lnTo>
                    <a:pt x="127125" y="51477"/>
                  </a:lnTo>
                  <a:lnTo>
                    <a:pt x="127187" y="51540"/>
                  </a:lnTo>
                  <a:lnTo>
                    <a:pt x="127242" y="51602"/>
                  </a:lnTo>
                  <a:lnTo>
                    <a:pt x="127289" y="51665"/>
                  </a:lnTo>
                  <a:lnTo>
                    <a:pt x="127336" y="51727"/>
                  </a:lnTo>
                  <a:lnTo>
                    <a:pt x="127367" y="51797"/>
                  </a:lnTo>
                  <a:lnTo>
                    <a:pt x="127398" y="51860"/>
                  </a:lnTo>
                  <a:lnTo>
                    <a:pt x="127429" y="51922"/>
                  </a:lnTo>
                  <a:lnTo>
                    <a:pt x="127460" y="52054"/>
                  </a:lnTo>
                  <a:lnTo>
                    <a:pt x="127484" y="52195"/>
                  </a:lnTo>
                  <a:lnTo>
                    <a:pt x="127492" y="52327"/>
                  </a:lnTo>
                  <a:lnTo>
                    <a:pt x="127492" y="52468"/>
                  </a:lnTo>
                  <a:lnTo>
                    <a:pt x="127468" y="52741"/>
                  </a:lnTo>
                  <a:lnTo>
                    <a:pt x="127445" y="53014"/>
                  </a:lnTo>
                  <a:lnTo>
                    <a:pt x="127437" y="53146"/>
                  </a:lnTo>
                  <a:lnTo>
                    <a:pt x="127445" y="53287"/>
                  </a:lnTo>
                  <a:lnTo>
                    <a:pt x="127460" y="53419"/>
                  </a:lnTo>
                  <a:lnTo>
                    <a:pt x="127499" y="53544"/>
                  </a:lnTo>
                  <a:lnTo>
                    <a:pt x="127562" y="53482"/>
                  </a:lnTo>
                  <a:lnTo>
                    <a:pt x="127616" y="53419"/>
                  </a:lnTo>
                  <a:lnTo>
                    <a:pt x="127648" y="53349"/>
                  </a:lnTo>
                  <a:lnTo>
                    <a:pt x="127679" y="53279"/>
                  </a:lnTo>
                  <a:lnTo>
                    <a:pt x="127694" y="53201"/>
                  </a:lnTo>
                  <a:lnTo>
                    <a:pt x="127710" y="53131"/>
                  </a:lnTo>
                  <a:lnTo>
                    <a:pt x="127718" y="52975"/>
                  </a:lnTo>
                  <a:lnTo>
                    <a:pt x="127726" y="52811"/>
                  </a:lnTo>
                  <a:lnTo>
                    <a:pt x="127726" y="52733"/>
                  </a:lnTo>
                  <a:lnTo>
                    <a:pt x="127733" y="52655"/>
                  </a:lnTo>
                  <a:lnTo>
                    <a:pt x="127749" y="52577"/>
                  </a:lnTo>
                  <a:lnTo>
                    <a:pt x="127772" y="52499"/>
                  </a:lnTo>
                  <a:lnTo>
                    <a:pt x="127804" y="52421"/>
                  </a:lnTo>
                  <a:lnTo>
                    <a:pt x="127850" y="52351"/>
                  </a:lnTo>
                  <a:lnTo>
                    <a:pt x="127905" y="52390"/>
                  </a:lnTo>
                  <a:lnTo>
                    <a:pt x="127952" y="52421"/>
                  </a:lnTo>
                  <a:lnTo>
                    <a:pt x="128030" y="52507"/>
                  </a:lnTo>
                  <a:lnTo>
                    <a:pt x="128092" y="52593"/>
                  </a:lnTo>
                  <a:lnTo>
                    <a:pt x="128131" y="52686"/>
                  </a:lnTo>
                  <a:lnTo>
                    <a:pt x="128170" y="52788"/>
                  </a:lnTo>
                  <a:lnTo>
                    <a:pt x="128194" y="52889"/>
                  </a:lnTo>
                  <a:lnTo>
                    <a:pt x="128209" y="52990"/>
                  </a:lnTo>
                  <a:lnTo>
                    <a:pt x="128217" y="53100"/>
                  </a:lnTo>
                  <a:lnTo>
                    <a:pt x="128233" y="53318"/>
                  </a:lnTo>
                  <a:lnTo>
                    <a:pt x="128248" y="53427"/>
                  </a:lnTo>
                  <a:lnTo>
                    <a:pt x="128264" y="53536"/>
                  </a:lnTo>
                  <a:lnTo>
                    <a:pt x="128287" y="53646"/>
                  </a:lnTo>
                  <a:lnTo>
                    <a:pt x="128318" y="53747"/>
                  </a:lnTo>
                  <a:lnTo>
                    <a:pt x="128365" y="53848"/>
                  </a:lnTo>
                  <a:lnTo>
                    <a:pt x="128427" y="53942"/>
                  </a:lnTo>
                  <a:lnTo>
                    <a:pt x="128615" y="53201"/>
                  </a:lnTo>
                  <a:lnTo>
                    <a:pt x="128981" y="53513"/>
                  </a:lnTo>
                  <a:lnTo>
                    <a:pt x="129153" y="53661"/>
                  </a:lnTo>
                  <a:lnTo>
                    <a:pt x="129317" y="53809"/>
                  </a:lnTo>
                  <a:lnTo>
                    <a:pt x="129668" y="54129"/>
                  </a:lnTo>
                  <a:lnTo>
                    <a:pt x="130019" y="54433"/>
                  </a:lnTo>
                  <a:lnTo>
                    <a:pt x="130385" y="54730"/>
                  </a:lnTo>
                  <a:lnTo>
                    <a:pt x="130752" y="55011"/>
                  </a:lnTo>
                  <a:lnTo>
                    <a:pt x="131126" y="55284"/>
                  </a:lnTo>
                  <a:lnTo>
                    <a:pt x="131516" y="55541"/>
                  </a:lnTo>
                  <a:lnTo>
                    <a:pt x="131906" y="55790"/>
                  </a:lnTo>
                  <a:lnTo>
                    <a:pt x="132304" y="56032"/>
                  </a:lnTo>
                  <a:lnTo>
                    <a:pt x="132702" y="56258"/>
                  </a:lnTo>
                  <a:lnTo>
                    <a:pt x="133107" y="56477"/>
                  </a:lnTo>
                  <a:lnTo>
                    <a:pt x="133521" y="56687"/>
                  </a:lnTo>
                  <a:lnTo>
                    <a:pt x="133942" y="56890"/>
                  </a:lnTo>
                  <a:lnTo>
                    <a:pt x="134363" y="57085"/>
                  </a:lnTo>
                  <a:lnTo>
                    <a:pt x="134784" y="57272"/>
                  </a:lnTo>
                  <a:lnTo>
                    <a:pt x="135213" y="57460"/>
                  </a:lnTo>
                  <a:lnTo>
                    <a:pt x="135650" y="57631"/>
                  </a:lnTo>
                  <a:lnTo>
                    <a:pt x="135954" y="57748"/>
                  </a:lnTo>
                  <a:lnTo>
                    <a:pt x="136266" y="57842"/>
                  </a:lnTo>
                  <a:lnTo>
                    <a:pt x="136578" y="57928"/>
                  </a:lnTo>
                  <a:lnTo>
                    <a:pt x="136898" y="57998"/>
                  </a:lnTo>
                  <a:lnTo>
                    <a:pt x="137225" y="58060"/>
                  </a:lnTo>
                  <a:lnTo>
                    <a:pt x="137553" y="58115"/>
                  </a:lnTo>
                  <a:lnTo>
                    <a:pt x="137888" y="58162"/>
                  </a:lnTo>
                  <a:lnTo>
                    <a:pt x="138216" y="58201"/>
                  </a:lnTo>
                  <a:lnTo>
                    <a:pt x="138996" y="58271"/>
                  </a:lnTo>
                  <a:lnTo>
                    <a:pt x="139768" y="58333"/>
                  </a:lnTo>
                  <a:lnTo>
                    <a:pt x="140548" y="58380"/>
                  </a:lnTo>
                  <a:lnTo>
                    <a:pt x="141328" y="58411"/>
                  </a:lnTo>
                  <a:lnTo>
                    <a:pt x="142100" y="58435"/>
                  </a:lnTo>
                  <a:lnTo>
                    <a:pt x="142880" y="58450"/>
                  </a:lnTo>
                  <a:lnTo>
                    <a:pt x="144432" y="58466"/>
                  </a:lnTo>
                  <a:lnTo>
                    <a:pt x="145048" y="58466"/>
                  </a:lnTo>
                  <a:lnTo>
                    <a:pt x="145352" y="58450"/>
                  </a:lnTo>
                  <a:lnTo>
                    <a:pt x="145657" y="58435"/>
                  </a:lnTo>
                  <a:lnTo>
                    <a:pt x="145961" y="58411"/>
                  </a:lnTo>
                  <a:lnTo>
                    <a:pt x="146265" y="58380"/>
                  </a:lnTo>
                  <a:lnTo>
                    <a:pt x="146561" y="58341"/>
                  </a:lnTo>
                  <a:lnTo>
                    <a:pt x="146858" y="58302"/>
                  </a:lnTo>
                  <a:lnTo>
                    <a:pt x="147154" y="58247"/>
                  </a:lnTo>
                  <a:lnTo>
                    <a:pt x="147451" y="58193"/>
                  </a:lnTo>
                  <a:lnTo>
                    <a:pt x="147747" y="58123"/>
                  </a:lnTo>
                  <a:lnTo>
                    <a:pt x="148043" y="58052"/>
                  </a:lnTo>
                  <a:lnTo>
                    <a:pt x="148332" y="57974"/>
                  </a:lnTo>
                  <a:lnTo>
                    <a:pt x="148628" y="57881"/>
                  </a:lnTo>
                  <a:lnTo>
                    <a:pt x="148917" y="57787"/>
                  </a:lnTo>
                  <a:lnTo>
                    <a:pt x="149198" y="57686"/>
                  </a:lnTo>
                  <a:lnTo>
                    <a:pt x="150243" y="57280"/>
                  </a:lnTo>
                  <a:lnTo>
                    <a:pt x="150765" y="57077"/>
                  </a:lnTo>
                  <a:lnTo>
                    <a:pt x="151280" y="56867"/>
                  </a:lnTo>
                  <a:lnTo>
                    <a:pt x="151803" y="56648"/>
                  </a:lnTo>
                  <a:lnTo>
                    <a:pt x="152310" y="56430"/>
                  </a:lnTo>
                  <a:lnTo>
                    <a:pt x="152824" y="56204"/>
                  </a:lnTo>
                  <a:lnTo>
                    <a:pt x="153331" y="55970"/>
                  </a:lnTo>
                  <a:lnTo>
                    <a:pt x="153729" y="55775"/>
                  </a:lnTo>
                  <a:lnTo>
                    <a:pt x="154127" y="55556"/>
                  </a:lnTo>
                  <a:lnTo>
                    <a:pt x="154509" y="55338"/>
                  </a:lnTo>
                  <a:lnTo>
                    <a:pt x="154876" y="55096"/>
                  </a:lnTo>
                  <a:lnTo>
                    <a:pt x="155242" y="54847"/>
                  </a:lnTo>
                  <a:lnTo>
                    <a:pt x="155593" y="54589"/>
                  </a:lnTo>
                  <a:lnTo>
                    <a:pt x="155936" y="54316"/>
                  </a:lnTo>
                  <a:lnTo>
                    <a:pt x="156272" y="54036"/>
                  </a:lnTo>
                  <a:lnTo>
                    <a:pt x="156592" y="53739"/>
                  </a:lnTo>
                  <a:lnTo>
                    <a:pt x="156911" y="53435"/>
                  </a:lnTo>
                  <a:lnTo>
                    <a:pt x="157223" y="53123"/>
                  </a:lnTo>
                  <a:lnTo>
                    <a:pt x="157520" y="52803"/>
                  </a:lnTo>
                  <a:lnTo>
                    <a:pt x="157816" y="52476"/>
                  </a:lnTo>
                  <a:lnTo>
                    <a:pt x="158105" y="52140"/>
                  </a:lnTo>
                  <a:lnTo>
                    <a:pt x="158385" y="51789"/>
                  </a:lnTo>
                  <a:lnTo>
                    <a:pt x="158658" y="51438"/>
                  </a:lnTo>
                  <a:lnTo>
                    <a:pt x="158846" y="51189"/>
                  </a:lnTo>
                  <a:lnTo>
                    <a:pt x="158931" y="51056"/>
                  </a:lnTo>
                  <a:lnTo>
                    <a:pt x="159009" y="50916"/>
                  </a:lnTo>
                  <a:lnTo>
                    <a:pt x="159041" y="50846"/>
                  </a:lnTo>
                  <a:lnTo>
                    <a:pt x="159064" y="50768"/>
                  </a:lnTo>
                  <a:lnTo>
                    <a:pt x="159087" y="50697"/>
                  </a:lnTo>
                  <a:lnTo>
                    <a:pt x="159111" y="50612"/>
                  </a:lnTo>
                  <a:lnTo>
                    <a:pt x="159119" y="50534"/>
                  </a:lnTo>
                  <a:lnTo>
                    <a:pt x="159126" y="50448"/>
                  </a:lnTo>
                  <a:lnTo>
                    <a:pt x="159126" y="50362"/>
                  </a:lnTo>
                  <a:lnTo>
                    <a:pt x="159119" y="50268"/>
                  </a:lnTo>
                  <a:lnTo>
                    <a:pt x="159025" y="50253"/>
                  </a:lnTo>
                  <a:lnTo>
                    <a:pt x="158947" y="50237"/>
                  </a:lnTo>
                  <a:lnTo>
                    <a:pt x="158877" y="50245"/>
                  </a:lnTo>
                  <a:lnTo>
                    <a:pt x="158807" y="50253"/>
                  </a:lnTo>
                  <a:lnTo>
                    <a:pt x="158744" y="50268"/>
                  </a:lnTo>
                  <a:lnTo>
                    <a:pt x="158690" y="50300"/>
                  </a:lnTo>
                  <a:lnTo>
                    <a:pt x="158635" y="50331"/>
                  </a:lnTo>
                  <a:lnTo>
                    <a:pt x="158588" y="50370"/>
                  </a:lnTo>
                  <a:lnTo>
                    <a:pt x="158541" y="50409"/>
                  </a:lnTo>
                  <a:lnTo>
                    <a:pt x="158502" y="50456"/>
                  </a:lnTo>
                  <a:lnTo>
                    <a:pt x="158424" y="50557"/>
                  </a:lnTo>
                  <a:lnTo>
                    <a:pt x="158346" y="50658"/>
                  </a:lnTo>
                  <a:lnTo>
                    <a:pt x="158268" y="50760"/>
                  </a:lnTo>
                  <a:lnTo>
                    <a:pt x="157200" y="51992"/>
                  </a:lnTo>
                  <a:lnTo>
                    <a:pt x="156662" y="52600"/>
                  </a:lnTo>
                  <a:lnTo>
                    <a:pt x="156389" y="52897"/>
                  </a:lnTo>
                  <a:lnTo>
                    <a:pt x="156108" y="53193"/>
                  </a:lnTo>
                  <a:lnTo>
                    <a:pt x="155952" y="53341"/>
                  </a:lnTo>
                  <a:lnTo>
                    <a:pt x="155788" y="53482"/>
                  </a:lnTo>
                  <a:lnTo>
                    <a:pt x="155617" y="53614"/>
                  </a:lnTo>
                  <a:lnTo>
                    <a:pt x="155437" y="53739"/>
                  </a:lnTo>
                  <a:lnTo>
                    <a:pt x="155250" y="53864"/>
                  </a:lnTo>
                  <a:lnTo>
                    <a:pt x="155055" y="53973"/>
                  </a:lnTo>
                  <a:lnTo>
                    <a:pt x="154860" y="54082"/>
                  </a:lnTo>
                  <a:lnTo>
                    <a:pt x="154657" y="54192"/>
                  </a:lnTo>
                  <a:lnTo>
                    <a:pt x="154798" y="54028"/>
                  </a:lnTo>
                  <a:lnTo>
                    <a:pt x="154876" y="53942"/>
                  </a:lnTo>
                  <a:lnTo>
                    <a:pt x="154954" y="53864"/>
                  </a:lnTo>
                  <a:lnTo>
                    <a:pt x="155211" y="53622"/>
                  </a:lnTo>
                  <a:lnTo>
                    <a:pt x="155461" y="53373"/>
                  </a:lnTo>
                  <a:lnTo>
                    <a:pt x="155702" y="53123"/>
                  </a:lnTo>
                  <a:lnTo>
                    <a:pt x="155944" y="52858"/>
                  </a:lnTo>
                  <a:lnTo>
                    <a:pt x="156170" y="52600"/>
                  </a:lnTo>
                  <a:lnTo>
                    <a:pt x="156404" y="52335"/>
                  </a:lnTo>
                  <a:lnTo>
                    <a:pt x="156623" y="52062"/>
                  </a:lnTo>
                  <a:lnTo>
                    <a:pt x="156841" y="51789"/>
                  </a:lnTo>
                  <a:lnTo>
                    <a:pt x="157052" y="51509"/>
                  </a:lnTo>
                  <a:lnTo>
                    <a:pt x="157262" y="51228"/>
                  </a:lnTo>
                  <a:lnTo>
                    <a:pt x="157668" y="50658"/>
                  </a:lnTo>
                  <a:lnTo>
                    <a:pt x="158066" y="50073"/>
                  </a:lnTo>
                  <a:lnTo>
                    <a:pt x="158448" y="49488"/>
                  </a:lnTo>
                  <a:lnTo>
                    <a:pt x="158783" y="48981"/>
                  </a:lnTo>
                  <a:lnTo>
                    <a:pt x="158955" y="48724"/>
                  </a:lnTo>
                  <a:lnTo>
                    <a:pt x="159126" y="48482"/>
                  </a:lnTo>
                  <a:lnTo>
                    <a:pt x="159204" y="48389"/>
                  </a:lnTo>
                  <a:lnTo>
                    <a:pt x="159290" y="48303"/>
                  </a:lnTo>
                  <a:lnTo>
                    <a:pt x="159337" y="48264"/>
                  </a:lnTo>
                  <a:lnTo>
                    <a:pt x="159384" y="48233"/>
                  </a:lnTo>
                  <a:lnTo>
                    <a:pt x="159423" y="48217"/>
                  </a:lnTo>
                  <a:lnTo>
                    <a:pt x="159462" y="48217"/>
                  </a:lnTo>
                  <a:lnTo>
                    <a:pt x="159555" y="48241"/>
                  </a:lnTo>
                  <a:lnTo>
                    <a:pt x="159641" y="48241"/>
                  </a:lnTo>
                  <a:lnTo>
                    <a:pt x="159719" y="48233"/>
                  </a:lnTo>
                  <a:lnTo>
                    <a:pt x="159789" y="48217"/>
                  </a:lnTo>
                  <a:lnTo>
                    <a:pt x="159852" y="48194"/>
                  </a:lnTo>
                  <a:lnTo>
                    <a:pt x="159906" y="48163"/>
                  </a:lnTo>
                  <a:lnTo>
                    <a:pt x="159961" y="48124"/>
                  </a:lnTo>
                  <a:lnTo>
                    <a:pt x="160008" y="48077"/>
                  </a:lnTo>
                  <a:lnTo>
                    <a:pt x="160047" y="48022"/>
                  </a:lnTo>
                  <a:lnTo>
                    <a:pt x="160086" y="47968"/>
                  </a:lnTo>
                  <a:lnTo>
                    <a:pt x="160148" y="47851"/>
                  </a:lnTo>
                  <a:lnTo>
                    <a:pt x="160273" y="47601"/>
                  </a:lnTo>
                  <a:lnTo>
                    <a:pt x="160406" y="47344"/>
                  </a:lnTo>
                  <a:lnTo>
                    <a:pt x="160530" y="47078"/>
                  </a:lnTo>
                  <a:lnTo>
                    <a:pt x="160647" y="46813"/>
                  </a:lnTo>
                  <a:lnTo>
                    <a:pt x="160757" y="46548"/>
                  </a:lnTo>
                  <a:lnTo>
                    <a:pt x="160858" y="46283"/>
                  </a:lnTo>
                  <a:lnTo>
                    <a:pt x="160959" y="46010"/>
                  </a:lnTo>
                  <a:lnTo>
                    <a:pt x="161053" y="45737"/>
                  </a:lnTo>
                  <a:lnTo>
                    <a:pt x="161146" y="45464"/>
                  </a:lnTo>
                  <a:lnTo>
                    <a:pt x="161310" y="44910"/>
                  </a:lnTo>
                  <a:lnTo>
                    <a:pt x="161466" y="44349"/>
                  </a:lnTo>
                  <a:lnTo>
                    <a:pt x="161607" y="43787"/>
                  </a:lnTo>
                  <a:lnTo>
                    <a:pt x="161739" y="43225"/>
                  </a:lnTo>
                  <a:lnTo>
                    <a:pt x="161848" y="42742"/>
                  </a:lnTo>
                  <a:lnTo>
                    <a:pt x="161950" y="42250"/>
                  </a:lnTo>
                  <a:lnTo>
                    <a:pt x="162051" y="41767"/>
                  </a:lnTo>
                  <a:lnTo>
                    <a:pt x="162145" y="41276"/>
                  </a:lnTo>
                  <a:lnTo>
                    <a:pt x="162231" y="40784"/>
                  </a:lnTo>
                  <a:lnTo>
                    <a:pt x="162316" y="40293"/>
                  </a:lnTo>
                  <a:lnTo>
                    <a:pt x="162387" y="39801"/>
                  </a:lnTo>
                  <a:lnTo>
                    <a:pt x="162465" y="39310"/>
                  </a:lnTo>
                  <a:lnTo>
                    <a:pt x="162527" y="38819"/>
                  </a:lnTo>
                  <a:lnTo>
                    <a:pt x="162589" y="38327"/>
                  </a:lnTo>
                  <a:lnTo>
                    <a:pt x="162644" y="37828"/>
                  </a:lnTo>
                  <a:lnTo>
                    <a:pt x="162691" y="37337"/>
                  </a:lnTo>
                  <a:lnTo>
                    <a:pt x="162738" y="36838"/>
                  </a:lnTo>
                  <a:lnTo>
                    <a:pt x="162777" y="36338"/>
                  </a:lnTo>
                  <a:lnTo>
                    <a:pt x="162808" y="35847"/>
                  </a:lnTo>
                  <a:lnTo>
                    <a:pt x="162839" y="35348"/>
                  </a:lnTo>
                  <a:lnTo>
                    <a:pt x="162855" y="35122"/>
                  </a:lnTo>
                  <a:lnTo>
                    <a:pt x="162886" y="34896"/>
                  </a:lnTo>
                  <a:lnTo>
                    <a:pt x="162925" y="34669"/>
                  </a:lnTo>
                  <a:lnTo>
                    <a:pt x="162972" y="34451"/>
                  </a:lnTo>
                  <a:lnTo>
                    <a:pt x="162979" y="34420"/>
                  </a:lnTo>
                  <a:lnTo>
                    <a:pt x="163003" y="34396"/>
                  </a:lnTo>
                  <a:lnTo>
                    <a:pt x="163026" y="34373"/>
                  </a:lnTo>
                  <a:lnTo>
                    <a:pt x="163057" y="34350"/>
                  </a:lnTo>
                  <a:lnTo>
                    <a:pt x="163128" y="34311"/>
                  </a:lnTo>
                  <a:lnTo>
                    <a:pt x="163159" y="34303"/>
                  </a:lnTo>
                  <a:lnTo>
                    <a:pt x="163213" y="34303"/>
                  </a:lnTo>
                  <a:lnTo>
                    <a:pt x="163252" y="34318"/>
                  </a:lnTo>
                  <a:lnTo>
                    <a:pt x="163315" y="34357"/>
                  </a:lnTo>
                  <a:lnTo>
                    <a:pt x="163346" y="34381"/>
                  </a:lnTo>
                  <a:lnTo>
                    <a:pt x="163369" y="34404"/>
                  </a:lnTo>
                  <a:lnTo>
                    <a:pt x="163393" y="34435"/>
                  </a:lnTo>
                  <a:lnTo>
                    <a:pt x="163401" y="34459"/>
                  </a:lnTo>
                  <a:lnTo>
                    <a:pt x="163424" y="34607"/>
                  </a:lnTo>
                  <a:lnTo>
                    <a:pt x="163432" y="34755"/>
                  </a:lnTo>
                  <a:lnTo>
                    <a:pt x="163432" y="34911"/>
                  </a:lnTo>
                  <a:lnTo>
                    <a:pt x="163432" y="35059"/>
                  </a:lnTo>
                  <a:lnTo>
                    <a:pt x="163330" y="36424"/>
                  </a:lnTo>
                  <a:lnTo>
                    <a:pt x="163284" y="37103"/>
                  </a:lnTo>
                  <a:lnTo>
                    <a:pt x="163221" y="37789"/>
                  </a:lnTo>
                  <a:lnTo>
                    <a:pt x="163159" y="38468"/>
                  </a:lnTo>
                  <a:lnTo>
                    <a:pt x="163081" y="39138"/>
                  </a:lnTo>
                  <a:lnTo>
                    <a:pt x="162995" y="39817"/>
                  </a:lnTo>
                  <a:lnTo>
                    <a:pt x="162894" y="40488"/>
                  </a:lnTo>
                  <a:lnTo>
                    <a:pt x="162784" y="41159"/>
                  </a:lnTo>
                  <a:lnTo>
                    <a:pt x="162652" y="41829"/>
                  </a:lnTo>
                  <a:lnTo>
                    <a:pt x="162582" y="42157"/>
                  </a:lnTo>
                  <a:lnTo>
                    <a:pt x="162504" y="42492"/>
                  </a:lnTo>
                  <a:lnTo>
                    <a:pt x="162426" y="42820"/>
                  </a:lnTo>
                  <a:lnTo>
                    <a:pt x="162340" y="43147"/>
                  </a:lnTo>
                  <a:lnTo>
                    <a:pt x="162246" y="43475"/>
                  </a:lnTo>
                  <a:lnTo>
                    <a:pt x="162153" y="43803"/>
                  </a:lnTo>
                  <a:lnTo>
                    <a:pt x="162051" y="44130"/>
                  </a:lnTo>
                  <a:lnTo>
                    <a:pt x="161942" y="44458"/>
                  </a:lnTo>
                  <a:lnTo>
                    <a:pt x="161825" y="44785"/>
                  </a:lnTo>
                  <a:lnTo>
                    <a:pt x="161700" y="45105"/>
                  </a:lnTo>
                  <a:lnTo>
                    <a:pt x="161575" y="45425"/>
                  </a:lnTo>
                  <a:lnTo>
                    <a:pt x="161443" y="45745"/>
                  </a:lnTo>
                  <a:lnTo>
                    <a:pt x="161412" y="45830"/>
                  </a:lnTo>
                  <a:lnTo>
                    <a:pt x="161396" y="45877"/>
                  </a:lnTo>
                  <a:lnTo>
                    <a:pt x="161396" y="45924"/>
                  </a:lnTo>
                  <a:lnTo>
                    <a:pt x="161396" y="45971"/>
                  </a:lnTo>
                  <a:lnTo>
                    <a:pt x="161404" y="46025"/>
                  </a:lnTo>
                  <a:lnTo>
                    <a:pt x="161412" y="46080"/>
                  </a:lnTo>
                  <a:lnTo>
                    <a:pt x="161435" y="46142"/>
                  </a:lnTo>
                  <a:lnTo>
                    <a:pt x="161607" y="45815"/>
                  </a:lnTo>
                  <a:lnTo>
                    <a:pt x="161685" y="45643"/>
                  </a:lnTo>
                  <a:lnTo>
                    <a:pt x="161763" y="45479"/>
                  </a:lnTo>
                  <a:lnTo>
                    <a:pt x="161950" y="45027"/>
                  </a:lnTo>
                  <a:lnTo>
                    <a:pt x="162121" y="44575"/>
                  </a:lnTo>
                  <a:lnTo>
                    <a:pt x="162285" y="44115"/>
                  </a:lnTo>
                  <a:lnTo>
                    <a:pt x="162433" y="43654"/>
                  </a:lnTo>
                  <a:lnTo>
                    <a:pt x="162582" y="43194"/>
                  </a:lnTo>
                  <a:lnTo>
                    <a:pt x="162714" y="42734"/>
                  </a:lnTo>
                  <a:lnTo>
                    <a:pt x="162839" y="42266"/>
                  </a:lnTo>
                  <a:lnTo>
                    <a:pt x="162956" y="41798"/>
                  </a:lnTo>
                  <a:lnTo>
                    <a:pt x="163065" y="41330"/>
                  </a:lnTo>
                  <a:lnTo>
                    <a:pt x="163167" y="40862"/>
                  </a:lnTo>
                  <a:lnTo>
                    <a:pt x="163252" y="40386"/>
                  </a:lnTo>
                  <a:lnTo>
                    <a:pt x="163338" y="39911"/>
                  </a:lnTo>
                  <a:lnTo>
                    <a:pt x="163408" y="39435"/>
                  </a:lnTo>
                  <a:lnTo>
                    <a:pt x="163479" y="38951"/>
                  </a:lnTo>
                  <a:lnTo>
                    <a:pt x="163533" y="38468"/>
                  </a:lnTo>
                  <a:lnTo>
                    <a:pt x="163580" y="37984"/>
                  </a:lnTo>
                  <a:lnTo>
                    <a:pt x="163736" y="36440"/>
                  </a:lnTo>
                  <a:lnTo>
                    <a:pt x="163915" y="34896"/>
                  </a:lnTo>
                  <a:lnTo>
                    <a:pt x="163931" y="34693"/>
                  </a:lnTo>
                  <a:lnTo>
                    <a:pt x="163947" y="34591"/>
                  </a:lnTo>
                  <a:lnTo>
                    <a:pt x="163970" y="34498"/>
                  </a:lnTo>
                  <a:lnTo>
                    <a:pt x="163993" y="34451"/>
                  </a:lnTo>
                  <a:lnTo>
                    <a:pt x="164017" y="34412"/>
                  </a:lnTo>
                  <a:lnTo>
                    <a:pt x="164040" y="34373"/>
                  </a:lnTo>
                  <a:lnTo>
                    <a:pt x="164079" y="34334"/>
                  </a:lnTo>
                  <a:lnTo>
                    <a:pt x="164126" y="34303"/>
                  </a:lnTo>
                  <a:lnTo>
                    <a:pt x="164173" y="34279"/>
                  </a:lnTo>
                  <a:lnTo>
                    <a:pt x="164235" y="34256"/>
                  </a:lnTo>
                  <a:lnTo>
                    <a:pt x="164305" y="34240"/>
                  </a:lnTo>
                  <a:lnTo>
                    <a:pt x="164360" y="34279"/>
                  </a:lnTo>
                  <a:lnTo>
                    <a:pt x="164399" y="34318"/>
                  </a:lnTo>
                  <a:lnTo>
                    <a:pt x="164438" y="34357"/>
                  </a:lnTo>
                  <a:lnTo>
                    <a:pt x="164461" y="34396"/>
                  </a:lnTo>
                  <a:lnTo>
                    <a:pt x="164485" y="34443"/>
                  </a:lnTo>
                  <a:lnTo>
                    <a:pt x="164500" y="34490"/>
                  </a:lnTo>
                  <a:lnTo>
                    <a:pt x="164508" y="34537"/>
                  </a:lnTo>
                  <a:lnTo>
                    <a:pt x="164516" y="34584"/>
                  </a:lnTo>
                  <a:lnTo>
                    <a:pt x="164516" y="34685"/>
                  </a:lnTo>
                  <a:lnTo>
                    <a:pt x="164508" y="34786"/>
                  </a:lnTo>
                  <a:lnTo>
                    <a:pt x="164500" y="34888"/>
                  </a:lnTo>
                  <a:lnTo>
                    <a:pt x="164492" y="34989"/>
                  </a:lnTo>
                  <a:lnTo>
                    <a:pt x="164485" y="35387"/>
                  </a:lnTo>
                  <a:lnTo>
                    <a:pt x="164461" y="35785"/>
                  </a:lnTo>
                  <a:lnTo>
                    <a:pt x="164438" y="36182"/>
                  </a:lnTo>
                  <a:lnTo>
                    <a:pt x="164414" y="36580"/>
                  </a:lnTo>
                  <a:lnTo>
                    <a:pt x="164376" y="36978"/>
                  </a:lnTo>
                  <a:lnTo>
                    <a:pt x="164337" y="37376"/>
                  </a:lnTo>
                  <a:lnTo>
                    <a:pt x="164298" y="37766"/>
                  </a:lnTo>
                  <a:lnTo>
                    <a:pt x="164243" y="38164"/>
                  </a:lnTo>
                  <a:lnTo>
                    <a:pt x="164188" y="38554"/>
                  </a:lnTo>
                  <a:lnTo>
                    <a:pt x="164126" y="38951"/>
                  </a:lnTo>
                  <a:lnTo>
                    <a:pt x="164064" y="39341"/>
                  </a:lnTo>
                  <a:lnTo>
                    <a:pt x="163993" y="39731"/>
                  </a:lnTo>
                  <a:lnTo>
                    <a:pt x="163915" y="40129"/>
                  </a:lnTo>
                  <a:lnTo>
                    <a:pt x="163837" y="40519"/>
                  </a:lnTo>
                  <a:lnTo>
                    <a:pt x="163666" y="41299"/>
                  </a:lnTo>
                  <a:lnTo>
                    <a:pt x="163549" y="41783"/>
                  </a:lnTo>
                  <a:lnTo>
                    <a:pt x="163424" y="42266"/>
                  </a:lnTo>
                  <a:lnTo>
                    <a:pt x="163291" y="42742"/>
                  </a:lnTo>
                  <a:lnTo>
                    <a:pt x="163151" y="43225"/>
                  </a:lnTo>
                  <a:lnTo>
                    <a:pt x="163003" y="43701"/>
                  </a:lnTo>
                  <a:lnTo>
                    <a:pt x="162855" y="44169"/>
                  </a:lnTo>
                  <a:lnTo>
                    <a:pt x="162691" y="44645"/>
                  </a:lnTo>
                  <a:lnTo>
                    <a:pt x="162527" y="45113"/>
                  </a:lnTo>
                  <a:lnTo>
                    <a:pt x="162355" y="45573"/>
                  </a:lnTo>
                  <a:lnTo>
                    <a:pt x="162176" y="46041"/>
                  </a:lnTo>
                  <a:lnTo>
                    <a:pt x="161989" y="46501"/>
                  </a:lnTo>
                  <a:lnTo>
                    <a:pt x="161802" y="46961"/>
                  </a:lnTo>
                  <a:lnTo>
                    <a:pt x="161599" y="47414"/>
                  </a:lnTo>
                  <a:lnTo>
                    <a:pt x="161396" y="47874"/>
                  </a:lnTo>
                  <a:lnTo>
                    <a:pt x="161185" y="48326"/>
                  </a:lnTo>
                  <a:lnTo>
                    <a:pt x="160967" y="48771"/>
                  </a:lnTo>
                  <a:lnTo>
                    <a:pt x="160819" y="49098"/>
                  </a:lnTo>
                  <a:lnTo>
                    <a:pt x="160671" y="49426"/>
                  </a:lnTo>
                  <a:lnTo>
                    <a:pt x="160382" y="50089"/>
                  </a:lnTo>
                  <a:lnTo>
                    <a:pt x="160109" y="50752"/>
                  </a:lnTo>
                  <a:lnTo>
                    <a:pt x="159961" y="51087"/>
                  </a:lnTo>
                  <a:lnTo>
                    <a:pt x="159821" y="51415"/>
                  </a:lnTo>
                  <a:lnTo>
                    <a:pt x="159704" y="51649"/>
                  </a:lnTo>
                  <a:lnTo>
                    <a:pt x="159579" y="51883"/>
                  </a:lnTo>
                  <a:lnTo>
                    <a:pt x="159438" y="52109"/>
                  </a:lnTo>
                  <a:lnTo>
                    <a:pt x="159368" y="52218"/>
                  </a:lnTo>
                  <a:lnTo>
                    <a:pt x="159290" y="52327"/>
                  </a:lnTo>
                  <a:lnTo>
                    <a:pt x="158963" y="52741"/>
                  </a:lnTo>
                  <a:lnTo>
                    <a:pt x="158627" y="53154"/>
                  </a:lnTo>
                  <a:lnTo>
                    <a:pt x="158284" y="53552"/>
                  </a:lnTo>
                  <a:lnTo>
                    <a:pt x="157933" y="53950"/>
                  </a:lnTo>
                  <a:lnTo>
                    <a:pt x="157574" y="54332"/>
                  </a:lnTo>
                  <a:lnTo>
                    <a:pt x="157216" y="54699"/>
                  </a:lnTo>
                  <a:lnTo>
                    <a:pt x="156841" y="55065"/>
                  </a:lnTo>
                  <a:lnTo>
                    <a:pt x="156451" y="55416"/>
                  </a:lnTo>
                  <a:lnTo>
                    <a:pt x="156061" y="55759"/>
                  </a:lnTo>
                  <a:lnTo>
                    <a:pt x="155656" y="56087"/>
                  </a:lnTo>
                  <a:lnTo>
                    <a:pt x="155242" y="56407"/>
                  </a:lnTo>
                  <a:lnTo>
                    <a:pt x="154813" y="56719"/>
                  </a:lnTo>
                  <a:lnTo>
                    <a:pt x="154377" y="57015"/>
                  </a:lnTo>
                  <a:lnTo>
                    <a:pt x="153932" y="57296"/>
                  </a:lnTo>
                  <a:lnTo>
                    <a:pt x="153472" y="57561"/>
                  </a:lnTo>
                  <a:lnTo>
                    <a:pt x="152996" y="57818"/>
                  </a:lnTo>
                  <a:lnTo>
                    <a:pt x="152466" y="58091"/>
                  </a:lnTo>
                  <a:lnTo>
                    <a:pt x="151935" y="58341"/>
                  </a:lnTo>
                  <a:lnTo>
                    <a:pt x="151405" y="58583"/>
                  </a:lnTo>
                  <a:lnTo>
                    <a:pt x="150867" y="58817"/>
                  </a:lnTo>
                  <a:lnTo>
                    <a:pt x="150329" y="59035"/>
                  </a:lnTo>
                  <a:lnTo>
                    <a:pt x="149783" y="59238"/>
                  </a:lnTo>
                  <a:lnTo>
                    <a:pt x="149229" y="59425"/>
                  </a:lnTo>
                  <a:lnTo>
                    <a:pt x="148683" y="59604"/>
                  </a:lnTo>
                  <a:lnTo>
                    <a:pt x="148121" y="59768"/>
                  </a:lnTo>
                  <a:lnTo>
                    <a:pt x="147568" y="59916"/>
                  </a:lnTo>
                  <a:lnTo>
                    <a:pt x="146998" y="60049"/>
                  </a:lnTo>
                  <a:lnTo>
                    <a:pt x="146429" y="60174"/>
                  </a:lnTo>
                  <a:lnTo>
                    <a:pt x="145859" y="60275"/>
                  </a:lnTo>
                  <a:lnTo>
                    <a:pt x="145282" y="60369"/>
                  </a:lnTo>
                  <a:lnTo>
                    <a:pt x="144705" y="60439"/>
                  </a:lnTo>
                  <a:lnTo>
                    <a:pt x="144120" y="60501"/>
                  </a:lnTo>
                  <a:lnTo>
                    <a:pt x="143785" y="60525"/>
                  </a:lnTo>
                  <a:lnTo>
                    <a:pt x="143442" y="60548"/>
                  </a:lnTo>
                  <a:lnTo>
                    <a:pt x="143098" y="60556"/>
                  </a:lnTo>
                  <a:lnTo>
                    <a:pt x="142763" y="60572"/>
                  </a:lnTo>
                  <a:lnTo>
                    <a:pt x="142077" y="60572"/>
                  </a:lnTo>
                  <a:lnTo>
                    <a:pt x="141398" y="60564"/>
                  </a:lnTo>
                  <a:lnTo>
                    <a:pt x="140712" y="60540"/>
                  </a:lnTo>
                  <a:lnTo>
                    <a:pt x="140025" y="60517"/>
                  </a:lnTo>
                  <a:lnTo>
                    <a:pt x="138660" y="60439"/>
                  </a:lnTo>
                  <a:lnTo>
                    <a:pt x="138364" y="60423"/>
                  </a:lnTo>
                  <a:lnTo>
                    <a:pt x="138068" y="60400"/>
                  </a:lnTo>
                  <a:lnTo>
                    <a:pt x="137771" y="60377"/>
                  </a:lnTo>
                  <a:lnTo>
                    <a:pt x="137475" y="60338"/>
                  </a:lnTo>
                  <a:lnTo>
                    <a:pt x="137179" y="60299"/>
                  </a:lnTo>
                  <a:lnTo>
                    <a:pt x="136890" y="60260"/>
                  </a:lnTo>
                  <a:lnTo>
                    <a:pt x="136601" y="60213"/>
                  </a:lnTo>
                  <a:lnTo>
                    <a:pt x="136313" y="60158"/>
                  </a:lnTo>
                  <a:lnTo>
                    <a:pt x="136024" y="60104"/>
                  </a:lnTo>
                  <a:lnTo>
                    <a:pt x="135736" y="60041"/>
                  </a:lnTo>
                  <a:lnTo>
                    <a:pt x="135166" y="59909"/>
                  </a:lnTo>
                  <a:lnTo>
                    <a:pt x="134605" y="59753"/>
                  </a:lnTo>
                  <a:lnTo>
                    <a:pt x="134043" y="59589"/>
                  </a:lnTo>
                  <a:lnTo>
                    <a:pt x="133489" y="59402"/>
                  </a:lnTo>
                  <a:lnTo>
                    <a:pt x="132943" y="59199"/>
                  </a:lnTo>
                  <a:lnTo>
                    <a:pt x="132397" y="58980"/>
                  </a:lnTo>
                  <a:lnTo>
                    <a:pt x="131859" y="58746"/>
                  </a:lnTo>
                  <a:lnTo>
                    <a:pt x="131329" y="58497"/>
                  </a:lnTo>
                  <a:lnTo>
                    <a:pt x="130799" y="58240"/>
                  </a:lnTo>
                  <a:lnTo>
                    <a:pt x="130276" y="57959"/>
                  </a:lnTo>
                  <a:lnTo>
                    <a:pt x="129761" y="57670"/>
                  </a:lnTo>
                  <a:lnTo>
                    <a:pt x="129387" y="57444"/>
                  </a:lnTo>
                  <a:lnTo>
                    <a:pt x="129028" y="57210"/>
                  </a:lnTo>
                  <a:lnTo>
                    <a:pt x="128669" y="56960"/>
                  </a:lnTo>
                  <a:lnTo>
                    <a:pt x="128326" y="56703"/>
                  </a:lnTo>
                  <a:lnTo>
                    <a:pt x="127983" y="56430"/>
                  </a:lnTo>
                  <a:lnTo>
                    <a:pt x="127640" y="56157"/>
                  </a:lnTo>
                  <a:lnTo>
                    <a:pt x="126969" y="55603"/>
                  </a:lnTo>
                  <a:lnTo>
                    <a:pt x="126704" y="55377"/>
                  </a:lnTo>
                  <a:lnTo>
                    <a:pt x="126446" y="55135"/>
                  </a:lnTo>
                  <a:lnTo>
                    <a:pt x="126189" y="54894"/>
                  </a:lnTo>
                  <a:lnTo>
                    <a:pt x="125939" y="54644"/>
                  </a:lnTo>
                  <a:lnTo>
                    <a:pt x="125448" y="54145"/>
                  </a:lnTo>
                  <a:lnTo>
                    <a:pt x="124957" y="53638"/>
                  </a:lnTo>
                  <a:lnTo>
                    <a:pt x="124629" y="53302"/>
                  </a:lnTo>
                  <a:lnTo>
                    <a:pt x="124309" y="52951"/>
                  </a:lnTo>
                  <a:lnTo>
                    <a:pt x="123997" y="52600"/>
                  </a:lnTo>
                  <a:lnTo>
                    <a:pt x="123693" y="52249"/>
                  </a:lnTo>
                  <a:lnTo>
                    <a:pt x="123389" y="51891"/>
                  </a:lnTo>
                  <a:lnTo>
                    <a:pt x="123100" y="51524"/>
                  </a:lnTo>
                  <a:lnTo>
                    <a:pt x="122820" y="51158"/>
                  </a:lnTo>
                  <a:lnTo>
                    <a:pt x="122547" y="50783"/>
                  </a:lnTo>
                  <a:lnTo>
                    <a:pt x="122281" y="50409"/>
                  </a:lnTo>
                  <a:lnTo>
                    <a:pt x="122024" y="50027"/>
                  </a:lnTo>
                  <a:lnTo>
                    <a:pt x="121775" y="49644"/>
                  </a:lnTo>
                  <a:lnTo>
                    <a:pt x="121533" y="49254"/>
                  </a:lnTo>
                  <a:lnTo>
                    <a:pt x="121299" y="48864"/>
                  </a:lnTo>
                  <a:lnTo>
                    <a:pt x="121065" y="48467"/>
                  </a:lnTo>
                  <a:lnTo>
                    <a:pt x="120846" y="48069"/>
                  </a:lnTo>
                  <a:lnTo>
                    <a:pt x="120628" y="47663"/>
                  </a:lnTo>
                  <a:lnTo>
                    <a:pt x="120425" y="47258"/>
                  </a:lnTo>
                  <a:lnTo>
                    <a:pt x="120222" y="46844"/>
                  </a:lnTo>
                  <a:lnTo>
                    <a:pt x="120027" y="46431"/>
                  </a:lnTo>
                  <a:lnTo>
                    <a:pt x="119840" y="46010"/>
                  </a:lnTo>
                  <a:lnTo>
                    <a:pt x="119653" y="45589"/>
                  </a:lnTo>
                  <a:lnTo>
                    <a:pt x="119481" y="45168"/>
                  </a:lnTo>
                  <a:lnTo>
                    <a:pt x="119310" y="44739"/>
                  </a:lnTo>
                  <a:lnTo>
                    <a:pt x="119146" y="44310"/>
                  </a:lnTo>
                  <a:lnTo>
                    <a:pt x="118990" y="43873"/>
                  </a:lnTo>
                  <a:lnTo>
                    <a:pt x="118834" y="43436"/>
                  </a:lnTo>
                  <a:lnTo>
                    <a:pt x="118694" y="42999"/>
                  </a:lnTo>
                  <a:lnTo>
                    <a:pt x="118553" y="42555"/>
                  </a:lnTo>
                  <a:lnTo>
                    <a:pt x="118413" y="42110"/>
                  </a:lnTo>
                  <a:lnTo>
                    <a:pt x="118288" y="41666"/>
                  </a:lnTo>
                  <a:lnTo>
                    <a:pt x="118163" y="41213"/>
                  </a:lnTo>
                  <a:lnTo>
                    <a:pt x="118046" y="40761"/>
                  </a:lnTo>
                  <a:lnTo>
                    <a:pt x="117828" y="39864"/>
                  </a:lnTo>
                  <a:lnTo>
                    <a:pt x="117617" y="38975"/>
                  </a:lnTo>
                  <a:lnTo>
                    <a:pt x="117422" y="38070"/>
                  </a:lnTo>
                  <a:lnTo>
                    <a:pt x="117243" y="37173"/>
                  </a:lnTo>
                  <a:lnTo>
                    <a:pt x="116884" y="35364"/>
                  </a:lnTo>
                  <a:lnTo>
                    <a:pt x="116705" y="34467"/>
                  </a:lnTo>
                  <a:lnTo>
                    <a:pt x="116525" y="33562"/>
                  </a:lnTo>
                  <a:lnTo>
                    <a:pt x="116486" y="33351"/>
                  </a:lnTo>
                  <a:lnTo>
                    <a:pt x="116463" y="33133"/>
                  </a:lnTo>
                  <a:lnTo>
                    <a:pt x="116447" y="32922"/>
                  </a:lnTo>
                  <a:lnTo>
                    <a:pt x="116447" y="32712"/>
                  </a:lnTo>
                  <a:lnTo>
                    <a:pt x="116455" y="32610"/>
                  </a:lnTo>
                  <a:lnTo>
                    <a:pt x="116471" y="32501"/>
                  </a:lnTo>
                  <a:lnTo>
                    <a:pt x="116486" y="32400"/>
                  </a:lnTo>
                  <a:lnTo>
                    <a:pt x="116510" y="32290"/>
                  </a:lnTo>
                  <a:lnTo>
                    <a:pt x="116533" y="32181"/>
                  </a:lnTo>
                  <a:lnTo>
                    <a:pt x="116572" y="32080"/>
                  </a:lnTo>
                  <a:lnTo>
                    <a:pt x="116611" y="31971"/>
                  </a:lnTo>
                  <a:lnTo>
                    <a:pt x="116658" y="31862"/>
                  </a:lnTo>
                  <a:lnTo>
                    <a:pt x="116744" y="31659"/>
                  </a:lnTo>
                  <a:lnTo>
                    <a:pt x="116822" y="31440"/>
                  </a:lnTo>
                  <a:lnTo>
                    <a:pt x="116884" y="31230"/>
                  </a:lnTo>
                  <a:lnTo>
                    <a:pt x="116947" y="31011"/>
                  </a:lnTo>
                  <a:lnTo>
                    <a:pt x="117056" y="30567"/>
                  </a:lnTo>
                  <a:lnTo>
                    <a:pt x="117118" y="30341"/>
                  </a:lnTo>
                  <a:lnTo>
                    <a:pt x="117181" y="30122"/>
                  </a:lnTo>
                  <a:lnTo>
                    <a:pt x="117235" y="29990"/>
                  </a:lnTo>
                  <a:lnTo>
                    <a:pt x="117305" y="29857"/>
                  </a:lnTo>
                  <a:lnTo>
                    <a:pt x="117391" y="29732"/>
                  </a:lnTo>
                  <a:lnTo>
                    <a:pt x="117493" y="29607"/>
                  </a:lnTo>
                  <a:lnTo>
                    <a:pt x="117500" y="29709"/>
                  </a:lnTo>
                  <a:lnTo>
                    <a:pt x="117500" y="29810"/>
                  </a:lnTo>
                  <a:lnTo>
                    <a:pt x="117500" y="29912"/>
                  </a:lnTo>
                  <a:lnTo>
                    <a:pt x="117493" y="30005"/>
                  </a:lnTo>
                  <a:lnTo>
                    <a:pt x="117454" y="30200"/>
                  </a:lnTo>
                  <a:lnTo>
                    <a:pt x="117407" y="30395"/>
                  </a:lnTo>
                  <a:lnTo>
                    <a:pt x="117352" y="30582"/>
                  </a:lnTo>
                  <a:lnTo>
                    <a:pt x="117290" y="30770"/>
                  </a:lnTo>
                  <a:lnTo>
                    <a:pt x="117227" y="30957"/>
                  </a:lnTo>
                  <a:lnTo>
                    <a:pt x="117173" y="31144"/>
                  </a:lnTo>
                  <a:lnTo>
                    <a:pt x="116970" y="31901"/>
                  </a:lnTo>
                  <a:lnTo>
                    <a:pt x="116752" y="32657"/>
                  </a:lnTo>
                  <a:lnTo>
                    <a:pt x="117009" y="32727"/>
                  </a:lnTo>
                  <a:lnTo>
                    <a:pt x="118039" y="29545"/>
                  </a:lnTo>
                  <a:close/>
                  <a:moveTo>
                    <a:pt x="106643" y="56048"/>
                  </a:moveTo>
                  <a:lnTo>
                    <a:pt x="106589" y="56352"/>
                  </a:lnTo>
                  <a:lnTo>
                    <a:pt x="106542" y="56648"/>
                  </a:lnTo>
                  <a:lnTo>
                    <a:pt x="106425" y="57249"/>
                  </a:lnTo>
                  <a:lnTo>
                    <a:pt x="106292" y="57834"/>
                  </a:lnTo>
                  <a:lnTo>
                    <a:pt x="106152" y="58427"/>
                  </a:lnTo>
                  <a:lnTo>
                    <a:pt x="105856" y="59604"/>
                  </a:lnTo>
                  <a:lnTo>
                    <a:pt x="105707" y="60213"/>
                  </a:lnTo>
                  <a:lnTo>
                    <a:pt x="105559" y="60821"/>
                  </a:lnTo>
                  <a:lnTo>
                    <a:pt x="102073" y="59675"/>
                  </a:lnTo>
                  <a:lnTo>
                    <a:pt x="102120" y="59620"/>
                  </a:lnTo>
                  <a:lnTo>
                    <a:pt x="102174" y="59550"/>
                  </a:lnTo>
                  <a:lnTo>
                    <a:pt x="102330" y="59378"/>
                  </a:lnTo>
                  <a:lnTo>
                    <a:pt x="102533" y="59183"/>
                  </a:lnTo>
                  <a:lnTo>
                    <a:pt x="102783" y="58957"/>
                  </a:lnTo>
                  <a:lnTo>
                    <a:pt x="103056" y="58715"/>
                  </a:lnTo>
                  <a:lnTo>
                    <a:pt x="103360" y="58458"/>
                  </a:lnTo>
                  <a:lnTo>
                    <a:pt x="103695" y="58185"/>
                  </a:lnTo>
                  <a:lnTo>
                    <a:pt x="104038" y="57912"/>
                  </a:lnTo>
                  <a:lnTo>
                    <a:pt x="104389" y="57631"/>
                  </a:lnTo>
                  <a:lnTo>
                    <a:pt x="104748" y="57358"/>
                  </a:lnTo>
                  <a:lnTo>
                    <a:pt x="105107" y="57085"/>
                  </a:lnTo>
                  <a:lnTo>
                    <a:pt x="105458" y="56836"/>
                  </a:lnTo>
                  <a:lnTo>
                    <a:pt x="105785" y="56602"/>
                  </a:lnTo>
                  <a:lnTo>
                    <a:pt x="106105" y="56383"/>
                  </a:lnTo>
                  <a:lnTo>
                    <a:pt x="106386" y="56204"/>
                  </a:lnTo>
                  <a:lnTo>
                    <a:pt x="106643" y="56048"/>
                  </a:lnTo>
                  <a:close/>
                  <a:moveTo>
                    <a:pt x="113452" y="50814"/>
                  </a:moveTo>
                  <a:lnTo>
                    <a:pt x="113632" y="51719"/>
                  </a:lnTo>
                  <a:lnTo>
                    <a:pt x="113718" y="52132"/>
                  </a:lnTo>
                  <a:lnTo>
                    <a:pt x="113803" y="52538"/>
                  </a:lnTo>
                  <a:lnTo>
                    <a:pt x="114583" y="55892"/>
                  </a:lnTo>
                  <a:lnTo>
                    <a:pt x="115363" y="59246"/>
                  </a:lnTo>
                  <a:lnTo>
                    <a:pt x="115418" y="59519"/>
                  </a:lnTo>
                  <a:lnTo>
                    <a:pt x="115441" y="59636"/>
                  </a:lnTo>
                  <a:lnTo>
                    <a:pt x="115449" y="59737"/>
                  </a:lnTo>
                  <a:lnTo>
                    <a:pt x="115457" y="59823"/>
                  </a:lnTo>
                  <a:lnTo>
                    <a:pt x="115449" y="59901"/>
                  </a:lnTo>
                  <a:lnTo>
                    <a:pt x="115433" y="59971"/>
                  </a:lnTo>
                  <a:lnTo>
                    <a:pt x="115410" y="60033"/>
                  </a:lnTo>
                  <a:lnTo>
                    <a:pt x="115371" y="60096"/>
                  </a:lnTo>
                  <a:lnTo>
                    <a:pt x="115324" y="60143"/>
                  </a:lnTo>
                  <a:lnTo>
                    <a:pt x="115262" y="60189"/>
                  </a:lnTo>
                  <a:lnTo>
                    <a:pt x="115184" y="60236"/>
                  </a:lnTo>
                  <a:lnTo>
                    <a:pt x="115098" y="60275"/>
                  </a:lnTo>
                  <a:lnTo>
                    <a:pt x="114989" y="60314"/>
                  </a:lnTo>
                  <a:lnTo>
                    <a:pt x="114732" y="60400"/>
                  </a:lnTo>
                  <a:lnTo>
                    <a:pt x="114459" y="60478"/>
                  </a:lnTo>
                  <a:lnTo>
                    <a:pt x="114186" y="60548"/>
                  </a:lnTo>
                  <a:lnTo>
                    <a:pt x="113632" y="60681"/>
                  </a:lnTo>
                  <a:lnTo>
                    <a:pt x="113055" y="60813"/>
                  </a:lnTo>
                  <a:lnTo>
                    <a:pt x="112454" y="60954"/>
                  </a:lnTo>
                  <a:lnTo>
                    <a:pt x="112337" y="60416"/>
                  </a:lnTo>
                  <a:lnTo>
                    <a:pt x="112290" y="60174"/>
                  </a:lnTo>
                  <a:lnTo>
                    <a:pt x="112251" y="59932"/>
                  </a:lnTo>
                  <a:lnTo>
                    <a:pt x="112064" y="58279"/>
                  </a:lnTo>
                  <a:lnTo>
                    <a:pt x="111885" y="56625"/>
                  </a:lnTo>
                  <a:lnTo>
                    <a:pt x="111698" y="54964"/>
                  </a:lnTo>
                  <a:lnTo>
                    <a:pt x="111596" y="54137"/>
                  </a:lnTo>
                  <a:lnTo>
                    <a:pt x="111495" y="53310"/>
                  </a:lnTo>
                  <a:lnTo>
                    <a:pt x="111479" y="53193"/>
                  </a:lnTo>
                  <a:lnTo>
                    <a:pt x="111479" y="53076"/>
                  </a:lnTo>
                  <a:lnTo>
                    <a:pt x="111471" y="52959"/>
                  </a:lnTo>
                  <a:lnTo>
                    <a:pt x="111479" y="52850"/>
                  </a:lnTo>
                  <a:lnTo>
                    <a:pt x="111487" y="52749"/>
                  </a:lnTo>
                  <a:lnTo>
                    <a:pt x="111503" y="52647"/>
                  </a:lnTo>
                  <a:lnTo>
                    <a:pt x="111526" y="52554"/>
                  </a:lnTo>
                  <a:lnTo>
                    <a:pt x="111557" y="52460"/>
                  </a:lnTo>
                  <a:lnTo>
                    <a:pt x="111596" y="52366"/>
                  </a:lnTo>
                  <a:lnTo>
                    <a:pt x="111643" y="52281"/>
                  </a:lnTo>
                  <a:lnTo>
                    <a:pt x="111698" y="52195"/>
                  </a:lnTo>
                  <a:lnTo>
                    <a:pt x="111760" y="52109"/>
                  </a:lnTo>
                  <a:lnTo>
                    <a:pt x="111830" y="52031"/>
                  </a:lnTo>
                  <a:lnTo>
                    <a:pt x="111908" y="51961"/>
                  </a:lnTo>
                  <a:lnTo>
                    <a:pt x="111994" y="51883"/>
                  </a:lnTo>
                  <a:lnTo>
                    <a:pt x="112095" y="51813"/>
                  </a:lnTo>
                  <a:lnTo>
                    <a:pt x="112415" y="51587"/>
                  </a:lnTo>
                  <a:lnTo>
                    <a:pt x="112743" y="51345"/>
                  </a:lnTo>
                  <a:lnTo>
                    <a:pt x="113452" y="50814"/>
                  </a:lnTo>
                  <a:close/>
                  <a:moveTo>
                    <a:pt x="98844" y="60759"/>
                  </a:moveTo>
                  <a:lnTo>
                    <a:pt x="98906" y="60852"/>
                  </a:lnTo>
                  <a:lnTo>
                    <a:pt x="98485" y="61157"/>
                  </a:lnTo>
                  <a:lnTo>
                    <a:pt x="98423" y="61071"/>
                  </a:lnTo>
                  <a:lnTo>
                    <a:pt x="98844" y="60759"/>
                  </a:lnTo>
                  <a:close/>
                  <a:moveTo>
                    <a:pt x="108835" y="54231"/>
                  </a:moveTo>
                  <a:lnTo>
                    <a:pt x="108874" y="54675"/>
                  </a:lnTo>
                  <a:lnTo>
                    <a:pt x="108913" y="55081"/>
                  </a:lnTo>
                  <a:lnTo>
                    <a:pt x="108936" y="55463"/>
                  </a:lnTo>
                  <a:lnTo>
                    <a:pt x="108944" y="55650"/>
                  </a:lnTo>
                  <a:lnTo>
                    <a:pt x="108952" y="55829"/>
                  </a:lnTo>
                  <a:lnTo>
                    <a:pt x="108952" y="57007"/>
                  </a:lnTo>
                  <a:lnTo>
                    <a:pt x="108952" y="58177"/>
                  </a:lnTo>
                  <a:lnTo>
                    <a:pt x="108936" y="59355"/>
                  </a:lnTo>
                  <a:lnTo>
                    <a:pt x="108913" y="60525"/>
                  </a:lnTo>
                  <a:lnTo>
                    <a:pt x="108913" y="60665"/>
                  </a:lnTo>
                  <a:lnTo>
                    <a:pt x="108897" y="60790"/>
                  </a:lnTo>
                  <a:lnTo>
                    <a:pt x="108882" y="60907"/>
                  </a:lnTo>
                  <a:lnTo>
                    <a:pt x="108866" y="61001"/>
                  </a:lnTo>
                  <a:lnTo>
                    <a:pt x="108835" y="61086"/>
                  </a:lnTo>
                  <a:lnTo>
                    <a:pt x="108796" y="61157"/>
                  </a:lnTo>
                  <a:lnTo>
                    <a:pt x="108757" y="61211"/>
                  </a:lnTo>
                  <a:lnTo>
                    <a:pt x="108703" y="61258"/>
                  </a:lnTo>
                  <a:lnTo>
                    <a:pt x="108648" y="61289"/>
                  </a:lnTo>
                  <a:lnTo>
                    <a:pt x="108578" y="61320"/>
                  </a:lnTo>
                  <a:lnTo>
                    <a:pt x="108492" y="61328"/>
                  </a:lnTo>
                  <a:lnTo>
                    <a:pt x="108398" y="61336"/>
                  </a:lnTo>
                  <a:lnTo>
                    <a:pt x="108297" y="61336"/>
                  </a:lnTo>
                  <a:lnTo>
                    <a:pt x="108180" y="61320"/>
                  </a:lnTo>
                  <a:lnTo>
                    <a:pt x="108055" y="61305"/>
                  </a:lnTo>
                  <a:lnTo>
                    <a:pt x="107915" y="61274"/>
                  </a:lnTo>
                  <a:lnTo>
                    <a:pt x="107470" y="61188"/>
                  </a:lnTo>
                  <a:lnTo>
                    <a:pt x="107018" y="61086"/>
                  </a:lnTo>
                  <a:lnTo>
                    <a:pt x="106051" y="60876"/>
                  </a:lnTo>
                  <a:lnTo>
                    <a:pt x="106300" y="59721"/>
                  </a:lnTo>
                  <a:lnTo>
                    <a:pt x="106417" y="59191"/>
                  </a:lnTo>
                  <a:lnTo>
                    <a:pt x="106534" y="58676"/>
                  </a:lnTo>
                  <a:lnTo>
                    <a:pt x="106698" y="57998"/>
                  </a:lnTo>
                  <a:lnTo>
                    <a:pt x="106870" y="57319"/>
                  </a:lnTo>
                  <a:lnTo>
                    <a:pt x="107041" y="56641"/>
                  </a:lnTo>
                  <a:lnTo>
                    <a:pt x="107119" y="56297"/>
                  </a:lnTo>
                  <a:lnTo>
                    <a:pt x="107189" y="55954"/>
                  </a:lnTo>
                  <a:lnTo>
                    <a:pt x="107228" y="55798"/>
                  </a:lnTo>
                  <a:lnTo>
                    <a:pt x="107283" y="55658"/>
                  </a:lnTo>
                  <a:lnTo>
                    <a:pt x="107338" y="55525"/>
                  </a:lnTo>
                  <a:lnTo>
                    <a:pt x="107416" y="55400"/>
                  </a:lnTo>
                  <a:lnTo>
                    <a:pt x="107501" y="55284"/>
                  </a:lnTo>
                  <a:lnTo>
                    <a:pt x="107595" y="55174"/>
                  </a:lnTo>
                  <a:lnTo>
                    <a:pt x="107712" y="55081"/>
                  </a:lnTo>
                  <a:lnTo>
                    <a:pt x="107837" y="54987"/>
                  </a:lnTo>
                  <a:lnTo>
                    <a:pt x="108063" y="54823"/>
                  </a:lnTo>
                  <a:lnTo>
                    <a:pt x="108297" y="54644"/>
                  </a:lnTo>
                  <a:lnTo>
                    <a:pt x="108835" y="54231"/>
                  </a:lnTo>
                  <a:close/>
                  <a:moveTo>
                    <a:pt x="110933" y="52702"/>
                  </a:moveTo>
                  <a:lnTo>
                    <a:pt x="111869" y="61086"/>
                  </a:lnTo>
                  <a:lnTo>
                    <a:pt x="111713" y="61141"/>
                  </a:lnTo>
                  <a:lnTo>
                    <a:pt x="111557" y="61188"/>
                  </a:lnTo>
                  <a:lnTo>
                    <a:pt x="111409" y="61227"/>
                  </a:lnTo>
                  <a:lnTo>
                    <a:pt x="111253" y="61258"/>
                  </a:lnTo>
                  <a:lnTo>
                    <a:pt x="111105" y="61281"/>
                  </a:lnTo>
                  <a:lnTo>
                    <a:pt x="110957" y="61297"/>
                  </a:lnTo>
                  <a:lnTo>
                    <a:pt x="110660" y="61313"/>
                  </a:lnTo>
                  <a:lnTo>
                    <a:pt x="110364" y="61320"/>
                  </a:lnTo>
                  <a:lnTo>
                    <a:pt x="109787" y="61320"/>
                  </a:lnTo>
                  <a:lnTo>
                    <a:pt x="109498" y="61336"/>
                  </a:lnTo>
                  <a:lnTo>
                    <a:pt x="109482" y="61266"/>
                  </a:lnTo>
                  <a:lnTo>
                    <a:pt x="109475" y="61172"/>
                  </a:lnTo>
                  <a:lnTo>
                    <a:pt x="109443" y="60899"/>
                  </a:lnTo>
                  <a:lnTo>
                    <a:pt x="109420" y="60540"/>
                  </a:lnTo>
                  <a:lnTo>
                    <a:pt x="109397" y="60096"/>
                  </a:lnTo>
                  <a:lnTo>
                    <a:pt x="109381" y="59589"/>
                  </a:lnTo>
                  <a:lnTo>
                    <a:pt x="109365" y="59035"/>
                  </a:lnTo>
                  <a:lnTo>
                    <a:pt x="109350" y="57834"/>
                  </a:lnTo>
                  <a:lnTo>
                    <a:pt x="109342" y="56594"/>
                  </a:lnTo>
                  <a:lnTo>
                    <a:pt x="109350" y="55432"/>
                  </a:lnTo>
                  <a:lnTo>
                    <a:pt x="109365" y="54909"/>
                  </a:lnTo>
                  <a:lnTo>
                    <a:pt x="109381" y="54457"/>
                  </a:lnTo>
                  <a:lnTo>
                    <a:pt x="109397" y="54075"/>
                  </a:lnTo>
                  <a:lnTo>
                    <a:pt x="109420" y="53778"/>
                  </a:lnTo>
                  <a:lnTo>
                    <a:pt x="110933" y="52702"/>
                  </a:lnTo>
                  <a:close/>
                  <a:moveTo>
                    <a:pt x="100583" y="61016"/>
                  </a:moveTo>
                  <a:lnTo>
                    <a:pt x="100630" y="61196"/>
                  </a:lnTo>
                  <a:lnTo>
                    <a:pt x="100045" y="61359"/>
                  </a:lnTo>
                  <a:lnTo>
                    <a:pt x="99975" y="61164"/>
                  </a:lnTo>
                  <a:lnTo>
                    <a:pt x="100583" y="61016"/>
                  </a:lnTo>
                  <a:close/>
                  <a:moveTo>
                    <a:pt x="135213" y="60673"/>
                  </a:moveTo>
                  <a:lnTo>
                    <a:pt x="135229" y="60759"/>
                  </a:lnTo>
                  <a:lnTo>
                    <a:pt x="135229" y="60829"/>
                  </a:lnTo>
                  <a:lnTo>
                    <a:pt x="135221" y="60899"/>
                  </a:lnTo>
                  <a:lnTo>
                    <a:pt x="135205" y="60962"/>
                  </a:lnTo>
                  <a:lnTo>
                    <a:pt x="135182" y="61016"/>
                  </a:lnTo>
                  <a:lnTo>
                    <a:pt x="135158" y="61071"/>
                  </a:lnTo>
                  <a:lnTo>
                    <a:pt x="135127" y="61118"/>
                  </a:lnTo>
                  <a:lnTo>
                    <a:pt x="135096" y="61157"/>
                  </a:lnTo>
                  <a:lnTo>
                    <a:pt x="135010" y="61242"/>
                  </a:lnTo>
                  <a:lnTo>
                    <a:pt x="134932" y="61313"/>
                  </a:lnTo>
                  <a:lnTo>
                    <a:pt x="134847" y="61391"/>
                  </a:lnTo>
                  <a:lnTo>
                    <a:pt x="134769" y="61476"/>
                  </a:lnTo>
                  <a:lnTo>
                    <a:pt x="134605" y="61336"/>
                  </a:lnTo>
                  <a:lnTo>
                    <a:pt x="135213" y="60673"/>
                  </a:lnTo>
                  <a:close/>
                  <a:moveTo>
                    <a:pt x="45105" y="59882"/>
                  </a:moveTo>
                  <a:lnTo>
                    <a:pt x="45136" y="59916"/>
                  </a:lnTo>
                  <a:lnTo>
                    <a:pt x="45214" y="60010"/>
                  </a:lnTo>
                  <a:lnTo>
                    <a:pt x="45277" y="60104"/>
                  </a:lnTo>
                  <a:lnTo>
                    <a:pt x="45339" y="60205"/>
                  </a:lnTo>
                  <a:lnTo>
                    <a:pt x="45394" y="60299"/>
                  </a:lnTo>
                  <a:lnTo>
                    <a:pt x="45448" y="60400"/>
                  </a:lnTo>
                  <a:lnTo>
                    <a:pt x="45542" y="60611"/>
                  </a:lnTo>
                  <a:lnTo>
                    <a:pt x="45620" y="60821"/>
                  </a:lnTo>
                  <a:lnTo>
                    <a:pt x="45690" y="61032"/>
                  </a:lnTo>
                  <a:lnTo>
                    <a:pt x="45823" y="61469"/>
                  </a:lnTo>
                  <a:lnTo>
                    <a:pt x="45675" y="61523"/>
                  </a:lnTo>
                  <a:lnTo>
                    <a:pt x="45105" y="59882"/>
                  </a:lnTo>
                  <a:close/>
                  <a:moveTo>
                    <a:pt x="120129" y="58591"/>
                  </a:moveTo>
                  <a:lnTo>
                    <a:pt x="120012" y="58754"/>
                  </a:lnTo>
                  <a:lnTo>
                    <a:pt x="119918" y="58887"/>
                  </a:lnTo>
                  <a:lnTo>
                    <a:pt x="119832" y="58988"/>
                  </a:lnTo>
                  <a:lnTo>
                    <a:pt x="119793" y="59027"/>
                  </a:lnTo>
                  <a:lnTo>
                    <a:pt x="119754" y="59058"/>
                  </a:lnTo>
                  <a:lnTo>
                    <a:pt x="119364" y="59292"/>
                  </a:lnTo>
                  <a:lnTo>
                    <a:pt x="118974" y="59519"/>
                  </a:lnTo>
                  <a:lnTo>
                    <a:pt x="118577" y="59745"/>
                  </a:lnTo>
                  <a:lnTo>
                    <a:pt x="118374" y="59846"/>
                  </a:lnTo>
                  <a:lnTo>
                    <a:pt x="118171" y="59948"/>
                  </a:lnTo>
                  <a:lnTo>
                    <a:pt x="117617" y="60197"/>
                  </a:lnTo>
                  <a:lnTo>
                    <a:pt x="117064" y="60431"/>
                  </a:lnTo>
                  <a:lnTo>
                    <a:pt x="116502" y="60657"/>
                  </a:lnTo>
                  <a:lnTo>
                    <a:pt x="115933" y="60868"/>
                  </a:lnTo>
                  <a:lnTo>
                    <a:pt x="115355" y="61063"/>
                  </a:lnTo>
                  <a:lnTo>
                    <a:pt x="114778" y="61242"/>
                  </a:lnTo>
                  <a:lnTo>
                    <a:pt x="114201" y="61406"/>
                  </a:lnTo>
                  <a:lnTo>
                    <a:pt x="113608" y="61554"/>
                  </a:lnTo>
                  <a:lnTo>
                    <a:pt x="113468" y="61578"/>
                  </a:lnTo>
                  <a:lnTo>
                    <a:pt x="113320" y="61593"/>
                  </a:lnTo>
                  <a:lnTo>
                    <a:pt x="113008" y="61632"/>
                  </a:lnTo>
                  <a:lnTo>
                    <a:pt x="120129" y="58591"/>
                  </a:lnTo>
                  <a:close/>
                  <a:moveTo>
                    <a:pt x="135509" y="61149"/>
                  </a:moveTo>
                  <a:lnTo>
                    <a:pt x="135611" y="61258"/>
                  </a:lnTo>
                  <a:lnTo>
                    <a:pt x="135112" y="61710"/>
                  </a:lnTo>
                  <a:lnTo>
                    <a:pt x="135026" y="61617"/>
                  </a:lnTo>
                  <a:lnTo>
                    <a:pt x="135509" y="61149"/>
                  </a:lnTo>
                  <a:close/>
                  <a:moveTo>
                    <a:pt x="100903" y="61461"/>
                  </a:moveTo>
                  <a:lnTo>
                    <a:pt x="101137" y="61469"/>
                  </a:lnTo>
                  <a:lnTo>
                    <a:pt x="101379" y="61484"/>
                  </a:lnTo>
                  <a:lnTo>
                    <a:pt x="101636" y="61508"/>
                  </a:lnTo>
                  <a:lnTo>
                    <a:pt x="101394" y="61601"/>
                  </a:lnTo>
                  <a:lnTo>
                    <a:pt x="101168" y="61687"/>
                  </a:lnTo>
                  <a:lnTo>
                    <a:pt x="100942" y="61757"/>
                  </a:lnTo>
                  <a:lnTo>
                    <a:pt x="100833" y="61788"/>
                  </a:lnTo>
                  <a:lnTo>
                    <a:pt x="100724" y="61812"/>
                  </a:lnTo>
                  <a:lnTo>
                    <a:pt x="100614" y="61827"/>
                  </a:lnTo>
                  <a:lnTo>
                    <a:pt x="100505" y="61835"/>
                  </a:lnTo>
                  <a:lnTo>
                    <a:pt x="100396" y="61835"/>
                  </a:lnTo>
                  <a:lnTo>
                    <a:pt x="100287" y="61827"/>
                  </a:lnTo>
                  <a:lnTo>
                    <a:pt x="100170" y="61820"/>
                  </a:lnTo>
                  <a:lnTo>
                    <a:pt x="100053" y="61796"/>
                  </a:lnTo>
                  <a:lnTo>
                    <a:pt x="99928" y="61757"/>
                  </a:lnTo>
                  <a:lnTo>
                    <a:pt x="99811" y="61710"/>
                  </a:lnTo>
                  <a:lnTo>
                    <a:pt x="99920" y="61664"/>
                  </a:lnTo>
                  <a:lnTo>
                    <a:pt x="100029" y="61617"/>
                  </a:lnTo>
                  <a:lnTo>
                    <a:pt x="100139" y="61578"/>
                  </a:lnTo>
                  <a:lnTo>
                    <a:pt x="100248" y="61547"/>
                  </a:lnTo>
                  <a:lnTo>
                    <a:pt x="100357" y="61515"/>
                  </a:lnTo>
                  <a:lnTo>
                    <a:pt x="100466" y="61500"/>
                  </a:lnTo>
                  <a:lnTo>
                    <a:pt x="100575" y="61484"/>
                  </a:lnTo>
                  <a:lnTo>
                    <a:pt x="100685" y="61469"/>
                  </a:lnTo>
                  <a:lnTo>
                    <a:pt x="100903" y="61461"/>
                  </a:lnTo>
                  <a:close/>
                  <a:moveTo>
                    <a:pt x="125737" y="56422"/>
                  </a:moveTo>
                  <a:lnTo>
                    <a:pt x="126002" y="56968"/>
                  </a:lnTo>
                  <a:lnTo>
                    <a:pt x="126111" y="57187"/>
                  </a:lnTo>
                  <a:lnTo>
                    <a:pt x="126197" y="57389"/>
                  </a:lnTo>
                  <a:lnTo>
                    <a:pt x="126259" y="57561"/>
                  </a:lnTo>
                  <a:lnTo>
                    <a:pt x="126298" y="57717"/>
                  </a:lnTo>
                  <a:lnTo>
                    <a:pt x="126306" y="57795"/>
                  </a:lnTo>
                  <a:lnTo>
                    <a:pt x="126314" y="57857"/>
                  </a:lnTo>
                  <a:lnTo>
                    <a:pt x="126314" y="57928"/>
                  </a:lnTo>
                  <a:lnTo>
                    <a:pt x="126306" y="57990"/>
                  </a:lnTo>
                  <a:lnTo>
                    <a:pt x="126290" y="58052"/>
                  </a:lnTo>
                  <a:lnTo>
                    <a:pt x="126275" y="58115"/>
                  </a:lnTo>
                  <a:lnTo>
                    <a:pt x="126251" y="58177"/>
                  </a:lnTo>
                  <a:lnTo>
                    <a:pt x="126220" y="58240"/>
                  </a:lnTo>
                  <a:lnTo>
                    <a:pt x="126181" y="58302"/>
                  </a:lnTo>
                  <a:lnTo>
                    <a:pt x="126134" y="58357"/>
                  </a:lnTo>
                  <a:lnTo>
                    <a:pt x="126025" y="58489"/>
                  </a:lnTo>
                  <a:lnTo>
                    <a:pt x="125885" y="58622"/>
                  </a:lnTo>
                  <a:lnTo>
                    <a:pt x="125721" y="58770"/>
                  </a:lnTo>
                  <a:lnTo>
                    <a:pt x="125300" y="59113"/>
                  </a:lnTo>
                  <a:lnTo>
                    <a:pt x="124926" y="59417"/>
                  </a:lnTo>
                  <a:lnTo>
                    <a:pt x="124543" y="59714"/>
                  </a:lnTo>
                  <a:lnTo>
                    <a:pt x="123771" y="60299"/>
                  </a:lnTo>
                  <a:lnTo>
                    <a:pt x="122219" y="61453"/>
                  </a:lnTo>
                  <a:lnTo>
                    <a:pt x="122141" y="61508"/>
                  </a:lnTo>
                  <a:lnTo>
                    <a:pt x="122055" y="61562"/>
                  </a:lnTo>
                  <a:lnTo>
                    <a:pt x="121868" y="61671"/>
                  </a:lnTo>
                  <a:lnTo>
                    <a:pt x="121665" y="61781"/>
                  </a:lnTo>
                  <a:lnTo>
                    <a:pt x="121439" y="61913"/>
                  </a:lnTo>
                  <a:lnTo>
                    <a:pt x="121197" y="60330"/>
                  </a:lnTo>
                  <a:lnTo>
                    <a:pt x="121517" y="60135"/>
                  </a:lnTo>
                  <a:lnTo>
                    <a:pt x="121821" y="59932"/>
                  </a:lnTo>
                  <a:lnTo>
                    <a:pt x="122125" y="59721"/>
                  </a:lnTo>
                  <a:lnTo>
                    <a:pt x="122422" y="59503"/>
                  </a:lnTo>
                  <a:lnTo>
                    <a:pt x="122710" y="59269"/>
                  </a:lnTo>
                  <a:lnTo>
                    <a:pt x="122999" y="59035"/>
                  </a:lnTo>
                  <a:lnTo>
                    <a:pt x="123280" y="58793"/>
                  </a:lnTo>
                  <a:lnTo>
                    <a:pt x="123561" y="58544"/>
                  </a:lnTo>
                  <a:lnTo>
                    <a:pt x="123834" y="58294"/>
                  </a:lnTo>
                  <a:lnTo>
                    <a:pt x="124107" y="58037"/>
                  </a:lnTo>
                  <a:lnTo>
                    <a:pt x="124653" y="57506"/>
                  </a:lnTo>
                  <a:lnTo>
                    <a:pt x="125737" y="56422"/>
                  </a:lnTo>
                  <a:close/>
                  <a:moveTo>
                    <a:pt x="120183" y="59799"/>
                  </a:moveTo>
                  <a:lnTo>
                    <a:pt x="120207" y="59877"/>
                  </a:lnTo>
                  <a:lnTo>
                    <a:pt x="120222" y="59955"/>
                  </a:lnTo>
                  <a:lnTo>
                    <a:pt x="120230" y="60026"/>
                  </a:lnTo>
                  <a:lnTo>
                    <a:pt x="120230" y="60096"/>
                  </a:lnTo>
                  <a:lnTo>
                    <a:pt x="120222" y="60158"/>
                  </a:lnTo>
                  <a:lnTo>
                    <a:pt x="120215" y="60213"/>
                  </a:lnTo>
                  <a:lnTo>
                    <a:pt x="120199" y="60267"/>
                  </a:lnTo>
                  <a:lnTo>
                    <a:pt x="120176" y="60314"/>
                  </a:lnTo>
                  <a:lnTo>
                    <a:pt x="120144" y="60361"/>
                  </a:lnTo>
                  <a:lnTo>
                    <a:pt x="120113" y="60408"/>
                  </a:lnTo>
                  <a:lnTo>
                    <a:pt x="120082" y="60447"/>
                  </a:lnTo>
                  <a:lnTo>
                    <a:pt x="120043" y="60486"/>
                  </a:lnTo>
                  <a:lnTo>
                    <a:pt x="119949" y="60556"/>
                  </a:lnTo>
                  <a:lnTo>
                    <a:pt x="119848" y="60611"/>
                  </a:lnTo>
                  <a:lnTo>
                    <a:pt x="119419" y="60845"/>
                  </a:lnTo>
                  <a:lnTo>
                    <a:pt x="118990" y="61063"/>
                  </a:lnTo>
                  <a:lnTo>
                    <a:pt x="118545" y="61281"/>
                  </a:lnTo>
                  <a:lnTo>
                    <a:pt x="118109" y="61476"/>
                  </a:lnTo>
                  <a:lnTo>
                    <a:pt x="117656" y="61664"/>
                  </a:lnTo>
                  <a:lnTo>
                    <a:pt x="117196" y="61843"/>
                  </a:lnTo>
                  <a:lnTo>
                    <a:pt x="116736" y="61999"/>
                  </a:lnTo>
                  <a:lnTo>
                    <a:pt x="116268" y="62139"/>
                  </a:lnTo>
                  <a:lnTo>
                    <a:pt x="116268" y="62139"/>
                  </a:lnTo>
                  <a:lnTo>
                    <a:pt x="120183" y="59799"/>
                  </a:lnTo>
                  <a:close/>
                  <a:moveTo>
                    <a:pt x="101823" y="61882"/>
                  </a:moveTo>
                  <a:lnTo>
                    <a:pt x="101933" y="61890"/>
                  </a:lnTo>
                  <a:lnTo>
                    <a:pt x="102042" y="61905"/>
                  </a:lnTo>
                  <a:lnTo>
                    <a:pt x="102143" y="61929"/>
                  </a:lnTo>
                  <a:lnTo>
                    <a:pt x="102244" y="61968"/>
                  </a:lnTo>
                  <a:lnTo>
                    <a:pt x="102338" y="62007"/>
                  </a:lnTo>
                  <a:lnTo>
                    <a:pt x="102424" y="62061"/>
                  </a:lnTo>
                  <a:lnTo>
                    <a:pt x="100692" y="62295"/>
                  </a:lnTo>
                  <a:lnTo>
                    <a:pt x="100692" y="62295"/>
                  </a:lnTo>
                  <a:lnTo>
                    <a:pt x="100794" y="62217"/>
                  </a:lnTo>
                  <a:lnTo>
                    <a:pt x="100903" y="62147"/>
                  </a:lnTo>
                  <a:lnTo>
                    <a:pt x="101012" y="62085"/>
                  </a:lnTo>
                  <a:lnTo>
                    <a:pt x="101121" y="62030"/>
                  </a:lnTo>
                  <a:lnTo>
                    <a:pt x="101238" y="61983"/>
                  </a:lnTo>
                  <a:lnTo>
                    <a:pt x="101355" y="61944"/>
                  </a:lnTo>
                  <a:lnTo>
                    <a:pt x="101472" y="61913"/>
                  </a:lnTo>
                  <a:lnTo>
                    <a:pt x="101589" y="61898"/>
                  </a:lnTo>
                  <a:lnTo>
                    <a:pt x="101706" y="61882"/>
                  </a:lnTo>
                  <a:close/>
                  <a:moveTo>
                    <a:pt x="137327" y="61102"/>
                  </a:moveTo>
                  <a:lnTo>
                    <a:pt x="137280" y="61219"/>
                  </a:lnTo>
                  <a:lnTo>
                    <a:pt x="137225" y="61328"/>
                  </a:lnTo>
                  <a:lnTo>
                    <a:pt x="137171" y="61430"/>
                  </a:lnTo>
                  <a:lnTo>
                    <a:pt x="137108" y="61531"/>
                  </a:lnTo>
                  <a:lnTo>
                    <a:pt x="137046" y="61632"/>
                  </a:lnTo>
                  <a:lnTo>
                    <a:pt x="136976" y="61726"/>
                  </a:lnTo>
                  <a:lnTo>
                    <a:pt x="136898" y="61820"/>
                  </a:lnTo>
                  <a:lnTo>
                    <a:pt x="136812" y="61913"/>
                  </a:lnTo>
                  <a:lnTo>
                    <a:pt x="136726" y="62007"/>
                  </a:lnTo>
                  <a:lnTo>
                    <a:pt x="136625" y="62100"/>
                  </a:lnTo>
                  <a:lnTo>
                    <a:pt x="136516" y="62194"/>
                  </a:lnTo>
                  <a:lnTo>
                    <a:pt x="136391" y="62287"/>
                  </a:lnTo>
                  <a:lnTo>
                    <a:pt x="136266" y="62381"/>
                  </a:lnTo>
                  <a:lnTo>
                    <a:pt x="136126" y="62475"/>
                  </a:lnTo>
                  <a:lnTo>
                    <a:pt x="135806" y="62670"/>
                  </a:lnTo>
                  <a:lnTo>
                    <a:pt x="136040" y="62397"/>
                  </a:lnTo>
                  <a:lnTo>
                    <a:pt x="136157" y="62256"/>
                  </a:lnTo>
                  <a:lnTo>
                    <a:pt x="136282" y="62124"/>
                  </a:lnTo>
                  <a:lnTo>
                    <a:pt x="136516" y="61882"/>
                  </a:lnTo>
                  <a:lnTo>
                    <a:pt x="136765" y="61640"/>
                  </a:lnTo>
                  <a:lnTo>
                    <a:pt x="137327" y="61102"/>
                  </a:lnTo>
                  <a:close/>
                  <a:moveTo>
                    <a:pt x="115964" y="61742"/>
                  </a:moveTo>
                  <a:lnTo>
                    <a:pt x="116034" y="61898"/>
                  </a:lnTo>
                  <a:lnTo>
                    <a:pt x="115644" y="62100"/>
                  </a:lnTo>
                  <a:lnTo>
                    <a:pt x="115254" y="62295"/>
                  </a:lnTo>
                  <a:lnTo>
                    <a:pt x="114864" y="62475"/>
                  </a:lnTo>
                  <a:lnTo>
                    <a:pt x="114466" y="62638"/>
                  </a:lnTo>
                  <a:lnTo>
                    <a:pt x="114061" y="62794"/>
                  </a:lnTo>
                  <a:lnTo>
                    <a:pt x="113647" y="62927"/>
                  </a:lnTo>
                  <a:lnTo>
                    <a:pt x="113226" y="63044"/>
                  </a:lnTo>
                  <a:lnTo>
                    <a:pt x="112805" y="63145"/>
                  </a:lnTo>
                  <a:lnTo>
                    <a:pt x="112735" y="62966"/>
                  </a:lnTo>
                  <a:lnTo>
                    <a:pt x="115964" y="61742"/>
                  </a:lnTo>
                  <a:close/>
                  <a:moveTo>
                    <a:pt x="126610" y="58871"/>
                  </a:moveTo>
                  <a:lnTo>
                    <a:pt x="126665" y="58934"/>
                  </a:lnTo>
                  <a:lnTo>
                    <a:pt x="126704" y="58988"/>
                  </a:lnTo>
                  <a:lnTo>
                    <a:pt x="126735" y="59051"/>
                  </a:lnTo>
                  <a:lnTo>
                    <a:pt x="126758" y="59113"/>
                  </a:lnTo>
                  <a:lnTo>
                    <a:pt x="126782" y="59168"/>
                  </a:lnTo>
                  <a:lnTo>
                    <a:pt x="126790" y="59230"/>
                  </a:lnTo>
                  <a:lnTo>
                    <a:pt x="126790" y="59285"/>
                  </a:lnTo>
                  <a:lnTo>
                    <a:pt x="126790" y="59347"/>
                  </a:lnTo>
                  <a:lnTo>
                    <a:pt x="126774" y="59402"/>
                  </a:lnTo>
                  <a:lnTo>
                    <a:pt x="126758" y="59456"/>
                  </a:lnTo>
                  <a:lnTo>
                    <a:pt x="126735" y="59519"/>
                  </a:lnTo>
                  <a:lnTo>
                    <a:pt x="126704" y="59573"/>
                  </a:lnTo>
                  <a:lnTo>
                    <a:pt x="126673" y="59628"/>
                  </a:lnTo>
                  <a:lnTo>
                    <a:pt x="126626" y="59682"/>
                  </a:lnTo>
                  <a:lnTo>
                    <a:pt x="126524" y="59784"/>
                  </a:lnTo>
                  <a:lnTo>
                    <a:pt x="126322" y="59979"/>
                  </a:lnTo>
                  <a:lnTo>
                    <a:pt x="126111" y="60174"/>
                  </a:lnTo>
                  <a:lnTo>
                    <a:pt x="125900" y="60361"/>
                  </a:lnTo>
                  <a:lnTo>
                    <a:pt x="125791" y="60447"/>
                  </a:lnTo>
                  <a:lnTo>
                    <a:pt x="125674" y="60533"/>
                  </a:lnTo>
                  <a:lnTo>
                    <a:pt x="124809" y="61141"/>
                  </a:lnTo>
                  <a:lnTo>
                    <a:pt x="123943" y="61749"/>
                  </a:lnTo>
                  <a:lnTo>
                    <a:pt x="123069" y="62342"/>
                  </a:lnTo>
                  <a:lnTo>
                    <a:pt x="122196" y="62943"/>
                  </a:lnTo>
                  <a:lnTo>
                    <a:pt x="122024" y="63060"/>
                  </a:lnTo>
                  <a:lnTo>
                    <a:pt x="121923" y="63114"/>
                  </a:lnTo>
                  <a:lnTo>
                    <a:pt x="121876" y="63130"/>
                  </a:lnTo>
                  <a:lnTo>
                    <a:pt x="121829" y="63153"/>
                  </a:lnTo>
                  <a:lnTo>
                    <a:pt x="121775" y="63161"/>
                  </a:lnTo>
                  <a:lnTo>
                    <a:pt x="121720" y="63161"/>
                  </a:lnTo>
                  <a:lnTo>
                    <a:pt x="121665" y="63153"/>
                  </a:lnTo>
                  <a:lnTo>
                    <a:pt x="121603" y="63145"/>
                  </a:lnTo>
                  <a:lnTo>
                    <a:pt x="121541" y="63114"/>
                  </a:lnTo>
                  <a:lnTo>
                    <a:pt x="121486" y="63083"/>
                  </a:lnTo>
                  <a:lnTo>
                    <a:pt x="121416" y="63036"/>
                  </a:lnTo>
                  <a:lnTo>
                    <a:pt x="121353" y="62974"/>
                  </a:lnTo>
                  <a:lnTo>
                    <a:pt x="126610" y="58871"/>
                  </a:lnTo>
                  <a:close/>
                  <a:moveTo>
                    <a:pt x="138044" y="61320"/>
                  </a:moveTo>
                  <a:lnTo>
                    <a:pt x="138154" y="61430"/>
                  </a:lnTo>
                  <a:lnTo>
                    <a:pt x="136453" y="63169"/>
                  </a:lnTo>
                  <a:lnTo>
                    <a:pt x="136305" y="63036"/>
                  </a:lnTo>
                  <a:lnTo>
                    <a:pt x="138044" y="61320"/>
                  </a:lnTo>
                  <a:close/>
                  <a:moveTo>
                    <a:pt x="48280" y="55276"/>
                  </a:moveTo>
                  <a:lnTo>
                    <a:pt x="48381" y="55853"/>
                  </a:lnTo>
                  <a:lnTo>
                    <a:pt x="48475" y="56414"/>
                  </a:lnTo>
                  <a:lnTo>
                    <a:pt x="48553" y="56984"/>
                  </a:lnTo>
                  <a:lnTo>
                    <a:pt x="48615" y="57538"/>
                  </a:lnTo>
                  <a:lnTo>
                    <a:pt x="48670" y="58099"/>
                  </a:lnTo>
                  <a:lnTo>
                    <a:pt x="48709" y="58653"/>
                  </a:lnTo>
                  <a:lnTo>
                    <a:pt x="48732" y="59207"/>
                  </a:lnTo>
                  <a:lnTo>
                    <a:pt x="48740" y="59753"/>
                  </a:lnTo>
                  <a:lnTo>
                    <a:pt x="48740" y="60299"/>
                  </a:lnTo>
                  <a:lnTo>
                    <a:pt x="48716" y="60845"/>
                  </a:lnTo>
                  <a:lnTo>
                    <a:pt x="48685" y="61391"/>
                  </a:lnTo>
                  <a:lnTo>
                    <a:pt x="48646" y="61937"/>
                  </a:lnTo>
                  <a:lnTo>
                    <a:pt x="48584" y="62475"/>
                  </a:lnTo>
                  <a:lnTo>
                    <a:pt x="48514" y="63021"/>
                  </a:lnTo>
                  <a:lnTo>
                    <a:pt x="48420" y="63559"/>
                  </a:lnTo>
                  <a:lnTo>
                    <a:pt x="48319" y="64105"/>
                  </a:lnTo>
                  <a:lnTo>
                    <a:pt x="48163" y="64120"/>
                  </a:lnTo>
                  <a:lnTo>
                    <a:pt x="48038" y="63785"/>
                  </a:lnTo>
                  <a:lnTo>
                    <a:pt x="47921" y="63442"/>
                  </a:lnTo>
                  <a:lnTo>
                    <a:pt x="47008" y="60556"/>
                  </a:lnTo>
                  <a:lnTo>
                    <a:pt x="46556" y="59105"/>
                  </a:lnTo>
                  <a:lnTo>
                    <a:pt x="46104" y="57662"/>
                  </a:lnTo>
                  <a:lnTo>
                    <a:pt x="46033" y="57405"/>
                  </a:lnTo>
                  <a:lnTo>
                    <a:pt x="46002" y="57304"/>
                  </a:lnTo>
                  <a:lnTo>
                    <a:pt x="45987" y="57210"/>
                  </a:lnTo>
                  <a:lnTo>
                    <a:pt x="45979" y="57124"/>
                  </a:lnTo>
                  <a:lnTo>
                    <a:pt x="45971" y="57046"/>
                  </a:lnTo>
                  <a:lnTo>
                    <a:pt x="45979" y="56976"/>
                  </a:lnTo>
                  <a:lnTo>
                    <a:pt x="45994" y="56914"/>
                  </a:lnTo>
                  <a:lnTo>
                    <a:pt x="46026" y="56851"/>
                  </a:lnTo>
                  <a:lnTo>
                    <a:pt x="46065" y="56797"/>
                  </a:lnTo>
                  <a:lnTo>
                    <a:pt x="46111" y="56734"/>
                  </a:lnTo>
                  <a:lnTo>
                    <a:pt x="46166" y="56672"/>
                  </a:lnTo>
                  <a:lnTo>
                    <a:pt x="46244" y="56617"/>
                  </a:lnTo>
                  <a:lnTo>
                    <a:pt x="46330" y="56547"/>
                  </a:lnTo>
                  <a:lnTo>
                    <a:pt x="46532" y="56399"/>
                  </a:lnTo>
                  <a:lnTo>
                    <a:pt x="46930" y="56134"/>
                  </a:lnTo>
                  <a:lnTo>
                    <a:pt x="47344" y="55868"/>
                  </a:lnTo>
                  <a:lnTo>
                    <a:pt x="48280" y="55276"/>
                  </a:lnTo>
                  <a:close/>
                  <a:moveTo>
                    <a:pt x="138645" y="61718"/>
                  </a:moveTo>
                  <a:lnTo>
                    <a:pt x="138785" y="61851"/>
                  </a:lnTo>
                  <a:lnTo>
                    <a:pt x="136469" y="64354"/>
                  </a:lnTo>
                  <a:lnTo>
                    <a:pt x="136266" y="64152"/>
                  </a:lnTo>
                  <a:lnTo>
                    <a:pt x="138645" y="61718"/>
                  </a:lnTo>
                  <a:close/>
                  <a:moveTo>
                    <a:pt x="53037" y="63684"/>
                  </a:moveTo>
                  <a:lnTo>
                    <a:pt x="53131" y="63691"/>
                  </a:lnTo>
                  <a:lnTo>
                    <a:pt x="53084" y="64386"/>
                  </a:lnTo>
                  <a:lnTo>
                    <a:pt x="53037" y="64386"/>
                  </a:lnTo>
                  <a:lnTo>
                    <a:pt x="53037" y="63684"/>
                  </a:lnTo>
                  <a:close/>
                  <a:moveTo>
                    <a:pt x="54270" y="60049"/>
                  </a:moveTo>
                  <a:lnTo>
                    <a:pt x="54270" y="62865"/>
                  </a:lnTo>
                  <a:lnTo>
                    <a:pt x="54535" y="62826"/>
                  </a:lnTo>
                  <a:lnTo>
                    <a:pt x="53981" y="64620"/>
                  </a:lnTo>
                  <a:lnTo>
                    <a:pt x="53942" y="64362"/>
                  </a:lnTo>
                  <a:lnTo>
                    <a:pt x="53911" y="64089"/>
                  </a:lnTo>
                  <a:lnTo>
                    <a:pt x="53880" y="63785"/>
                  </a:lnTo>
                  <a:lnTo>
                    <a:pt x="53864" y="63473"/>
                  </a:lnTo>
                  <a:lnTo>
                    <a:pt x="53864" y="63153"/>
                  </a:lnTo>
                  <a:lnTo>
                    <a:pt x="53864" y="62818"/>
                  </a:lnTo>
                  <a:lnTo>
                    <a:pt x="53872" y="62482"/>
                  </a:lnTo>
                  <a:lnTo>
                    <a:pt x="53887" y="62147"/>
                  </a:lnTo>
                  <a:lnTo>
                    <a:pt x="53911" y="61820"/>
                  </a:lnTo>
                  <a:lnTo>
                    <a:pt x="53942" y="61500"/>
                  </a:lnTo>
                  <a:lnTo>
                    <a:pt x="53981" y="61203"/>
                  </a:lnTo>
                  <a:lnTo>
                    <a:pt x="54028" y="60915"/>
                  </a:lnTo>
                  <a:lnTo>
                    <a:pt x="54075" y="60650"/>
                  </a:lnTo>
                  <a:lnTo>
                    <a:pt x="54137" y="60416"/>
                  </a:lnTo>
                  <a:lnTo>
                    <a:pt x="54199" y="60213"/>
                  </a:lnTo>
                  <a:lnTo>
                    <a:pt x="54231" y="60127"/>
                  </a:lnTo>
                  <a:lnTo>
                    <a:pt x="54270" y="60049"/>
                  </a:lnTo>
                  <a:close/>
                  <a:moveTo>
                    <a:pt x="120113" y="60923"/>
                  </a:moveTo>
                  <a:lnTo>
                    <a:pt x="120199" y="61118"/>
                  </a:lnTo>
                  <a:lnTo>
                    <a:pt x="120269" y="61297"/>
                  </a:lnTo>
                  <a:lnTo>
                    <a:pt x="120332" y="61469"/>
                  </a:lnTo>
                  <a:lnTo>
                    <a:pt x="120371" y="61617"/>
                  </a:lnTo>
                  <a:lnTo>
                    <a:pt x="120394" y="61765"/>
                  </a:lnTo>
                  <a:lnTo>
                    <a:pt x="120410" y="61898"/>
                  </a:lnTo>
                  <a:lnTo>
                    <a:pt x="120402" y="62022"/>
                  </a:lnTo>
                  <a:lnTo>
                    <a:pt x="120378" y="62139"/>
                  </a:lnTo>
                  <a:lnTo>
                    <a:pt x="120339" y="62248"/>
                  </a:lnTo>
                  <a:lnTo>
                    <a:pt x="120277" y="62350"/>
                  </a:lnTo>
                  <a:lnTo>
                    <a:pt x="120207" y="62443"/>
                  </a:lnTo>
                  <a:lnTo>
                    <a:pt x="120113" y="62537"/>
                  </a:lnTo>
                  <a:lnTo>
                    <a:pt x="120004" y="62615"/>
                  </a:lnTo>
                  <a:lnTo>
                    <a:pt x="119879" y="62693"/>
                  </a:lnTo>
                  <a:lnTo>
                    <a:pt x="119739" y="62771"/>
                  </a:lnTo>
                  <a:lnTo>
                    <a:pt x="119575" y="62841"/>
                  </a:lnTo>
                  <a:lnTo>
                    <a:pt x="119052" y="63052"/>
                  </a:lnTo>
                  <a:lnTo>
                    <a:pt x="118530" y="63247"/>
                  </a:lnTo>
                  <a:lnTo>
                    <a:pt x="118007" y="63442"/>
                  </a:lnTo>
                  <a:lnTo>
                    <a:pt x="117477" y="63621"/>
                  </a:lnTo>
                  <a:lnTo>
                    <a:pt x="116947" y="63785"/>
                  </a:lnTo>
                  <a:lnTo>
                    <a:pt x="116408" y="63949"/>
                  </a:lnTo>
                  <a:lnTo>
                    <a:pt x="115878" y="64089"/>
                  </a:lnTo>
                  <a:lnTo>
                    <a:pt x="115340" y="64222"/>
                  </a:lnTo>
                  <a:lnTo>
                    <a:pt x="114794" y="64347"/>
                  </a:lnTo>
                  <a:lnTo>
                    <a:pt x="114248" y="64448"/>
                  </a:lnTo>
                  <a:lnTo>
                    <a:pt x="113702" y="64542"/>
                  </a:lnTo>
                  <a:lnTo>
                    <a:pt x="113148" y="64620"/>
                  </a:lnTo>
                  <a:lnTo>
                    <a:pt x="112594" y="64682"/>
                  </a:lnTo>
                  <a:lnTo>
                    <a:pt x="112033" y="64721"/>
                  </a:lnTo>
                  <a:lnTo>
                    <a:pt x="111471" y="64752"/>
                  </a:lnTo>
                  <a:lnTo>
                    <a:pt x="110910" y="64760"/>
                  </a:lnTo>
                  <a:lnTo>
                    <a:pt x="109389" y="64768"/>
                  </a:lnTo>
                  <a:lnTo>
                    <a:pt x="107876" y="64760"/>
                  </a:lnTo>
                  <a:lnTo>
                    <a:pt x="107712" y="64752"/>
                  </a:lnTo>
                  <a:lnTo>
                    <a:pt x="107540" y="64729"/>
                  </a:lnTo>
                  <a:lnTo>
                    <a:pt x="107143" y="64674"/>
                  </a:lnTo>
                  <a:lnTo>
                    <a:pt x="107891" y="64113"/>
                  </a:lnTo>
                  <a:lnTo>
                    <a:pt x="107634" y="64175"/>
                  </a:lnTo>
                  <a:lnTo>
                    <a:pt x="107384" y="64253"/>
                  </a:lnTo>
                  <a:lnTo>
                    <a:pt x="107127" y="64331"/>
                  </a:lnTo>
                  <a:lnTo>
                    <a:pt x="106870" y="64401"/>
                  </a:lnTo>
                  <a:lnTo>
                    <a:pt x="106737" y="64432"/>
                  </a:lnTo>
                  <a:lnTo>
                    <a:pt x="106597" y="64464"/>
                  </a:lnTo>
                  <a:lnTo>
                    <a:pt x="106456" y="64487"/>
                  </a:lnTo>
                  <a:lnTo>
                    <a:pt x="106308" y="64503"/>
                  </a:lnTo>
                  <a:lnTo>
                    <a:pt x="106160" y="64518"/>
                  </a:lnTo>
                  <a:lnTo>
                    <a:pt x="106004" y="64518"/>
                  </a:lnTo>
                  <a:lnTo>
                    <a:pt x="105840" y="64510"/>
                  </a:lnTo>
                  <a:lnTo>
                    <a:pt x="105676" y="64495"/>
                  </a:lnTo>
                  <a:lnTo>
                    <a:pt x="106051" y="64323"/>
                  </a:lnTo>
                  <a:lnTo>
                    <a:pt x="106191" y="64269"/>
                  </a:lnTo>
                  <a:lnTo>
                    <a:pt x="106324" y="64222"/>
                  </a:lnTo>
                  <a:lnTo>
                    <a:pt x="106901" y="64058"/>
                  </a:lnTo>
                  <a:lnTo>
                    <a:pt x="107478" y="63894"/>
                  </a:lnTo>
                  <a:lnTo>
                    <a:pt x="108055" y="63738"/>
                  </a:lnTo>
                  <a:lnTo>
                    <a:pt x="108632" y="63567"/>
                  </a:lnTo>
                  <a:lnTo>
                    <a:pt x="108718" y="63535"/>
                  </a:lnTo>
                  <a:lnTo>
                    <a:pt x="108796" y="63504"/>
                  </a:lnTo>
                  <a:lnTo>
                    <a:pt x="108952" y="63418"/>
                  </a:lnTo>
                  <a:lnTo>
                    <a:pt x="109108" y="63325"/>
                  </a:lnTo>
                  <a:lnTo>
                    <a:pt x="109264" y="63231"/>
                  </a:lnTo>
                  <a:lnTo>
                    <a:pt x="109264" y="63231"/>
                  </a:lnTo>
                  <a:lnTo>
                    <a:pt x="107673" y="63684"/>
                  </a:lnTo>
                  <a:lnTo>
                    <a:pt x="106877" y="63902"/>
                  </a:lnTo>
                  <a:lnTo>
                    <a:pt x="106082" y="64128"/>
                  </a:lnTo>
                  <a:lnTo>
                    <a:pt x="105824" y="64191"/>
                  </a:lnTo>
                  <a:lnTo>
                    <a:pt x="105567" y="64245"/>
                  </a:lnTo>
                  <a:lnTo>
                    <a:pt x="105310" y="64292"/>
                  </a:lnTo>
                  <a:lnTo>
                    <a:pt x="105052" y="64323"/>
                  </a:lnTo>
                  <a:lnTo>
                    <a:pt x="105006" y="64323"/>
                  </a:lnTo>
                  <a:lnTo>
                    <a:pt x="104959" y="64315"/>
                  </a:lnTo>
                  <a:lnTo>
                    <a:pt x="104920" y="64308"/>
                  </a:lnTo>
                  <a:lnTo>
                    <a:pt x="104889" y="64300"/>
                  </a:lnTo>
                  <a:lnTo>
                    <a:pt x="104857" y="64284"/>
                  </a:lnTo>
                  <a:lnTo>
                    <a:pt x="104834" y="64261"/>
                  </a:lnTo>
                  <a:lnTo>
                    <a:pt x="104811" y="64245"/>
                  </a:lnTo>
                  <a:lnTo>
                    <a:pt x="104795" y="64214"/>
                  </a:lnTo>
                  <a:lnTo>
                    <a:pt x="104764" y="64152"/>
                  </a:lnTo>
                  <a:lnTo>
                    <a:pt x="104756" y="64081"/>
                  </a:lnTo>
                  <a:lnTo>
                    <a:pt x="104764" y="64003"/>
                  </a:lnTo>
                  <a:lnTo>
                    <a:pt x="104779" y="63918"/>
                  </a:lnTo>
                  <a:lnTo>
                    <a:pt x="104709" y="63902"/>
                  </a:lnTo>
                  <a:lnTo>
                    <a:pt x="104475" y="63902"/>
                  </a:lnTo>
                  <a:lnTo>
                    <a:pt x="104311" y="63918"/>
                  </a:lnTo>
                  <a:lnTo>
                    <a:pt x="104155" y="63925"/>
                  </a:lnTo>
                  <a:lnTo>
                    <a:pt x="104070" y="63918"/>
                  </a:lnTo>
                  <a:lnTo>
                    <a:pt x="103992" y="63910"/>
                  </a:lnTo>
                  <a:lnTo>
                    <a:pt x="103906" y="63902"/>
                  </a:lnTo>
                  <a:lnTo>
                    <a:pt x="103828" y="63879"/>
                  </a:lnTo>
                  <a:lnTo>
                    <a:pt x="103742" y="63847"/>
                  </a:lnTo>
                  <a:lnTo>
                    <a:pt x="103664" y="63801"/>
                  </a:lnTo>
                  <a:lnTo>
                    <a:pt x="103578" y="63746"/>
                  </a:lnTo>
                  <a:lnTo>
                    <a:pt x="103500" y="63676"/>
                  </a:lnTo>
                  <a:lnTo>
                    <a:pt x="105037" y="63177"/>
                  </a:lnTo>
                  <a:lnTo>
                    <a:pt x="103719" y="63372"/>
                  </a:lnTo>
                  <a:lnTo>
                    <a:pt x="102861" y="63512"/>
                  </a:lnTo>
                  <a:lnTo>
                    <a:pt x="102806" y="63348"/>
                  </a:lnTo>
                  <a:lnTo>
                    <a:pt x="103633" y="62911"/>
                  </a:lnTo>
                  <a:lnTo>
                    <a:pt x="103633" y="62911"/>
                  </a:lnTo>
                  <a:lnTo>
                    <a:pt x="103180" y="63013"/>
                  </a:lnTo>
                  <a:lnTo>
                    <a:pt x="102946" y="63052"/>
                  </a:lnTo>
                  <a:lnTo>
                    <a:pt x="102720" y="63075"/>
                  </a:lnTo>
                  <a:lnTo>
                    <a:pt x="102603" y="63083"/>
                  </a:lnTo>
                  <a:lnTo>
                    <a:pt x="102486" y="63083"/>
                  </a:lnTo>
                  <a:lnTo>
                    <a:pt x="102377" y="63075"/>
                  </a:lnTo>
                  <a:lnTo>
                    <a:pt x="102260" y="63067"/>
                  </a:lnTo>
                  <a:lnTo>
                    <a:pt x="102143" y="63044"/>
                  </a:lnTo>
                  <a:lnTo>
                    <a:pt x="102026" y="63013"/>
                  </a:lnTo>
                  <a:lnTo>
                    <a:pt x="101901" y="62974"/>
                  </a:lnTo>
                  <a:lnTo>
                    <a:pt x="101784" y="62927"/>
                  </a:lnTo>
                  <a:lnTo>
                    <a:pt x="101901" y="62849"/>
                  </a:lnTo>
                  <a:lnTo>
                    <a:pt x="102034" y="62779"/>
                  </a:lnTo>
                  <a:lnTo>
                    <a:pt x="102190" y="62709"/>
                  </a:lnTo>
                  <a:lnTo>
                    <a:pt x="102361" y="62654"/>
                  </a:lnTo>
                  <a:lnTo>
                    <a:pt x="102541" y="62599"/>
                  </a:lnTo>
                  <a:lnTo>
                    <a:pt x="102736" y="62553"/>
                  </a:lnTo>
                  <a:lnTo>
                    <a:pt x="102931" y="62514"/>
                  </a:lnTo>
                  <a:lnTo>
                    <a:pt x="103141" y="62482"/>
                  </a:lnTo>
                  <a:lnTo>
                    <a:pt x="103344" y="62459"/>
                  </a:lnTo>
                  <a:lnTo>
                    <a:pt x="103555" y="62443"/>
                  </a:lnTo>
                  <a:lnTo>
                    <a:pt x="103960" y="62443"/>
                  </a:lnTo>
                  <a:lnTo>
                    <a:pt x="104148" y="62459"/>
                  </a:lnTo>
                  <a:lnTo>
                    <a:pt x="104335" y="62482"/>
                  </a:lnTo>
                  <a:lnTo>
                    <a:pt x="104506" y="62514"/>
                  </a:lnTo>
                  <a:lnTo>
                    <a:pt x="104655" y="62560"/>
                  </a:lnTo>
                  <a:lnTo>
                    <a:pt x="104163" y="62849"/>
                  </a:lnTo>
                  <a:lnTo>
                    <a:pt x="105715" y="62709"/>
                  </a:lnTo>
                  <a:lnTo>
                    <a:pt x="105746" y="62794"/>
                  </a:lnTo>
                  <a:lnTo>
                    <a:pt x="105021" y="63192"/>
                  </a:lnTo>
                  <a:lnTo>
                    <a:pt x="105302" y="63138"/>
                  </a:lnTo>
                  <a:lnTo>
                    <a:pt x="105583" y="63091"/>
                  </a:lnTo>
                  <a:lnTo>
                    <a:pt x="105863" y="63052"/>
                  </a:lnTo>
                  <a:lnTo>
                    <a:pt x="106152" y="63013"/>
                  </a:lnTo>
                  <a:lnTo>
                    <a:pt x="106433" y="62982"/>
                  </a:lnTo>
                  <a:lnTo>
                    <a:pt x="106721" y="62950"/>
                  </a:lnTo>
                  <a:lnTo>
                    <a:pt x="107010" y="62935"/>
                  </a:lnTo>
                  <a:lnTo>
                    <a:pt x="107299" y="62919"/>
                  </a:lnTo>
                  <a:lnTo>
                    <a:pt x="107876" y="62896"/>
                  </a:lnTo>
                  <a:lnTo>
                    <a:pt x="108469" y="62888"/>
                  </a:lnTo>
                  <a:lnTo>
                    <a:pt x="109069" y="62904"/>
                  </a:lnTo>
                  <a:lnTo>
                    <a:pt x="109677" y="62919"/>
                  </a:lnTo>
                  <a:lnTo>
                    <a:pt x="109256" y="63239"/>
                  </a:lnTo>
                  <a:lnTo>
                    <a:pt x="109537" y="63223"/>
                  </a:lnTo>
                  <a:lnTo>
                    <a:pt x="109677" y="63216"/>
                  </a:lnTo>
                  <a:lnTo>
                    <a:pt x="109810" y="63192"/>
                  </a:lnTo>
                  <a:lnTo>
                    <a:pt x="110645" y="63028"/>
                  </a:lnTo>
                  <a:lnTo>
                    <a:pt x="111471" y="62857"/>
                  </a:lnTo>
                  <a:lnTo>
                    <a:pt x="111526" y="62794"/>
                  </a:lnTo>
                  <a:lnTo>
                    <a:pt x="111549" y="62771"/>
                  </a:lnTo>
                  <a:lnTo>
                    <a:pt x="111581" y="62755"/>
                  </a:lnTo>
                  <a:lnTo>
                    <a:pt x="111947" y="62701"/>
                  </a:lnTo>
                  <a:lnTo>
                    <a:pt x="112142" y="62685"/>
                  </a:lnTo>
                  <a:lnTo>
                    <a:pt x="112329" y="62662"/>
                  </a:lnTo>
                  <a:lnTo>
                    <a:pt x="112516" y="62654"/>
                  </a:lnTo>
                  <a:lnTo>
                    <a:pt x="112711" y="62646"/>
                  </a:lnTo>
                  <a:lnTo>
                    <a:pt x="112906" y="62646"/>
                  </a:lnTo>
                  <a:lnTo>
                    <a:pt x="113109" y="62662"/>
                  </a:lnTo>
                  <a:lnTo>
                    <a:pt x="110988" y="63559"/>
                  </a:lnTo>
                  <a:lnTo>
                    <a:pt x="111705" y="63645"/>
                  </a:lnTo>
                  <a:lnTo>
                    <a:pt x="111542" y="64097"/>
                  </a:lnTo>
                  <a:lnTo>
                    <a:pt x="112087" y="63902"/>
                  </a:lnTo>
                  <a:lnTo>
                    <a:pt x="112633" y="63723"/>
                  </a:lnTo>
                  <a:lnTo>
                    <a:pt x="113179" y="63543"/>
                  </a:lnTo>
                  <a:lnTo>
                    <a:pt x="113733" y="63372"/>
                  </a:lnTo>
                  <a:lnTo>
                    <a:pt x="114833" y="63044"/>
                  </a:lnTo>
                  <a:lnTo>
                    <a:pt x="115379" y="62880"/>
                  </a:lnTo>
                  <a:lnTo>
                    <a:pt x="115925" y="62709"/>
                  </a:lnTo>
                  <a:lnTo>
                    <a:pt x="116471" y="62537"/>
                  </a:lnTo>
                  <a:lnTo>
                    <a:pt x="117009" y="62350"/>
                  </a:lnTo>
                  <a:lnTo>
                    <a:pt x="117539" y="62155"/>
                  </a:lnTo>
                  <a:lnTo>
                    <a:pt x="118070" y="61952"/>
                  </a:lnTo>
                  <a:lnTo>
                    <a:pt x="118335" y="61843"/>
                  </a:lnTo>
                  <a:lnTo>
                    <a:pt x="118592" y="61726"/>
                  </a:lnTo>
                  <a:lnTo>
                    <a:pt x="118850" y="61609"/>
                  </a:lnTo>
                  <a:lnTo>
                    <a:pt x="119107" y="61484"/>
                  </a:lnTo>
                  <a:lnTo>
                    <a:pt x="119364" y="61352"/>
                  </a:lnTo>
                  <a:lnTo>
                    <a:pt x="119614" y="61219"/>
                  </a:lnTo>
                  <a:lnTo>
                    <a:pt x="119864" y="61071"/>
                  </a:lnTo>
                  <a:lnTo>
                    <a:pt x="120113" y="60923"/>
                  </a:lnTo>
                  <a:close/>
                  <a:moveTo>
                    <a:pt x="139706" y="61718"/>
                  </a:moveTo>
                  <a:lnTo>
                    <a:pt x="139752" y="61726"/>
                  </a:lnTo>
                  <a:lnTo>
                    <a:pt x="139807" y="61742"/>
                  </a:lnTo>
                  <a:lnTo>
                    <a:pt x="139862" y="61765"/>
                  </a:lnTo>
                  <a:lnTo>
                    <a:pt x="139916" y="61804"/>
                  </a:lnTo>
                  <a:lnTo>
                    <a:pt x="139979" y="61859"/>
                  </a:lnTo>
                  <a:lnTo>
                    <a:pt x="140041" y="61921"/>
                  </a:lnTo>
                  <a:lnTo>
                    <a:pt x="139674" y="62350"/>
                  </a:lnTo>
                  <a:lnTo>
                    <a:pt x="139316" y="62771"/>
                  </a:lnTo>
                  <a:lnTo>
                    <a:pt x="138941" y="63184"/>
                  </a:lnTo>
                  <a:lnTo>
                    <a:pt x="138559" y="63590"/>
                  </a:lnTo>
                  <a:lnTo>
                    <a:pt x="138364" y="63793"/>
                  </a:lnTo>
                  <a:lnTo>
                    <a:pt x="138169" y="63980"/>
                  </a:lnTo>
                  <a:lnTo>
                    <a:pt x="137966" y="64175"/>
                  </a:lnTo>
                  <a:lnTo>
                    <a:pt x="137764" y="64362"/>
                  </a:lnTo>
                  <a:lnTo>
                    <a:pt x="137553" y="64542"/>
                  </a:lnTo>
                  <a:lnTo>
                    <a:pt x="137335" y="64713"/>
                  </a:lnTo>
                  <a:lnTo>
                    <a:pt x="137116" y="64885"/>
                  </a:lnTo>
                  <a:lnTo>
                    <a:pt x="136882" y="65049"/>
                  </a:lnTo>
                  <a:lnTo>
                    <a:pt x="136734" y="64916"/>
                  </a:lnTo>
                  <a:lnTo>
                    <a:pt x="136820" y="64752"/>
                  </a:lnTo>
                  <a:lnTo>
                    <a:pt x="136859" y="64674"/>
                  </a:lnTo>
                  <a:lnTo>
                    <a:pt x="136913" y="64604"/>
                  </a:lnTo>
                  <a:lnTo>
                    <a:pt x="138107" y="63286"/>
                  </a:lnTo>
                  <a:lnTo>
                    <a:pt x="139308" y="61976"/>
                  </a:lnTo>
                  <a:lnTo>
                    <a:pt x="139378" y="61905"/>
                  </a:lnTo>
                  <a:lnTo>
                    <a:pt x="139448" y="61835"/>
                  </a:lnTo>
                  <a:lnTo>
                    <a:pt x="139526" y="61773"/>
                  </a:lnTo>
                  <a:lnTo>
                    <a:pt x="139573" y="61749"/>
                  </a:lnTo>
                  <a:lnTo>
                    <a:pt x="139612" y="61734"/>
                  </a:lnTo>
                  <a:lnTo>
                    <a:pt x="139659" y="61718"/>
                  </a:lnTo>
                  <a:close/>
                  <a:moveTo>
                    <a:pt x="140166" y="62521"/>
                  </a:moveTo>
                  <a:lnTo>
                    <a:pt x="140018" y="62755"/>
                  </a:lnTo>
                  <a:lnTo>
                    <a:pt x="139854" y="62997"/>
                  </a:lnTo>
                  <a:lnTo>
                    <a:pt x="139674" y="63247"/>
                  </a:lnTo>
                  <a:lnTo>
                    <a:pt x="139479" y="63496"/>
                  </a:lnTo>
                  <a:lnTo>
                    <a:pt x="139277" y="63746"/>
                  </a:lnTo>
                  <a:lnTo>
                    <a:pt x="139058" y="63988"/>
                  </a:lnTo>
                  <a:lnTo>
                    <a:pt x="138840" y="64230"/>
                  </a:lnTo>
                  <a:lnTo>
                    <a:pt x="138614" y="64464"/>
                  </a:lnTo>
                  <a:lnTo>
                    <a:pt x="138395" y="64690"/>
                  </a:lnTo>
                  <a:lnTo>
                    <a:pt x="138177" y="64900"/>
                  </a:lnTo>
                  <a:lnTo>
                    <a:pt x="137959" y="65088"/>
                  </a:lnTo>
                  <a:lnTo>
                    <a:pt x="137756" y="65259"/>
                  </a:lnTo>
                  <a:lnTo>
                    <a:pt x="137561" y="65415"/>
                  </a:lnTo>
                  <a:lnTo>
                    <a:pt x="137374" y="65540"/>
                  </a:lnTo>
                  <a:lnTo>
                    <a:pt x="137210" y="65633"/>
                  </a:lnTo>
                  <a:lnTo>
                    <a:pt x="137140" y="65672"/>
                  </a:lnTo>
                  <a:lnTo>
                    <a:pt x="137069" y="65704"/>
                  </a:lnTo>
                  <a:lnTo>
                    <a:pt x="137069" y="65704"/>
                  </a:lnTo>
                  <a:lnTo>
                    <a:pt x="140166" y="62521"/>
                  </a:lnTo>
                  <a:close/>
                  <a:moveTo>
                    <a:pt x="95350" y="57982"/>
                  </a:moveTo>
                  <a:lnTo>
                    <a:pt x="98025" y="66008"/>
                  </a:lnTo>
                  <a:lnTo>
                    <a:pt x="97963" y="65922"/>
                  </a:lnTo>
                  <a:lnTo>
                    <a:pt x="97892" y="65805"/>
                  </a:lnTo>
                  <a:lnTo>
                    <a:pt x="97814" y="65665"/>
                  </a:lnTo>
                  <a:lnTo>
                    <a:pt x="97729" y="65493"/>
                  </a:lnTo>
                  <a:lnTo>
                    <a:pt x="97549" y="65095"/>
                  </a:lnTo>
                  <a:lnTo>
                    <a:pt x="97354" y="64620"/>
                  </a:lnTo>
                  <a:lnTo>
                    <a:pt x="97144" y="64081"/>
                  </a:lnTo>
                  <a:lnTo>
                    <a:pt x="96925" y="63496"/>
                  </a:lnTo>
                  <a:lnTo>
                    <a:pt x="96699" y="62872"/>
                  </a:lnTo>
                  <a:lnTo>
                    <a:pt x="96481" y="62225"/>
                  </a:lnTo>
                  <a:lnTo>
                    <a:pt x="96270" y="61578"/>
                  </a:lnTo>
                  <a:lnTo>
                    <a:pt x="96067" y="60930"/>
                  </a:lnTo>
                  <a:lnTo>
                    <a:pt x="95880" y="60306"/>
                  </a:lnTo>
                  <a:lnTo>
                    <a:pt x="95708" y="59721"/>
                  </a:lnTo>
                  <a:lnTo>
                    <a:pt x="95568" y="59175"/>
                  </a:lnTo>
                  <a:lnTo>
                    <a:pt x="95459" y="58700"/>
                  </a:lnTo>
                  <a:lnTo>
                    <a:pt x="95420" y="58489"/>
                  </a:lnTo>
                  <a:lnTo>
                    <a:pt x="95389" y="58294"/>
                  </a:lnTo>
                  <a:lnTo>
                    <a:pt x="95365" y="58130"/>
                  </a:lnTo>
                  <a:lnTo>
                    <a:pt x="95350" y="57982"/>
                  </a:lnTo>
                  <a:close/>
                  <a:moveTo>
                    <a:pt x="42563" y="61281"/>
                  </a:moveTo>
                  <a:lnTo>
                    <a:pt x="42648" y="61414"/>
                  </a:lnTo>
                  <a:lnTo>
                    <a:pt x="42726" y="61562"/>
                  </a:lnTo>
                  <a:lnTo>
                    <a:pt x="42890" y="61866"/>
                  </a:lnTo>
                  <a:lnTo>
                    <a:pt x="43046" y="62186"/>
                  </a:lnTo>
                  <a:lnTo>
                    <a:pt x="43194" y="62529"/>
                  </a:lnTo>
                  <a:lnTo>
                    <a:pt x="43335" y="62888"/>
                  </a:lnTo>
                  <a:lnTo>
                    <a:pt x="43467" y="63247"/>
                  </a:lnTo>
                  <a:lnTo>
                    <a:pt x="43584" y="63621"/>
                  </a:lnTo>
                  <a:lnTo>
                    <a:pt x="43693" y="63980"/>
                  </a:lnTo>
                  <a:lnTo>
                    <a:pt x="43779" y="64347"/>
                  </a:lnTo>
                  <a:lnTo>
                    <a:pt x="43857" y="64690"/>
                  </a:lnTo>
                  <a:lnTo>
                    <a:pt x="43920" y="65025"/>
                  </a:lnTo>
                  <a:lnTo>
                    <a:pt x="43966" y="65337"/>
                  </a:lnTo>
                  <a:lnTo>
                    <a:pt x="43990" y="65626"/>
                  </a:lnTo>
                  <a:lnTo>
                    <a:pt x="43998" y="65758"/>
                  </a:lnTo>
                  <a:lnTo>
                    <a:pt x="43998" y="65883"/>
                  </a:lnTo>
                  <a:lnTo>
                    <a:pt x="43990" y="66000"/>
                  </a:lnTo>
                  <a:lnTo>
                    <a:pt x="43982" y="66109"/>
                  </a:lnTo>
                  <a:lnTo>
                    <a:pt x="43959" y="66211"/>
                  </a:lnTo>
                  <a:lnTo>
                    <a:pt x="43943" y="66296"/>
                  </a:lnTo>
                  <a:lnTo>
                    <a:pt x="43857" y="66250"/>
                  </a:lnTo>
                  <a:lnTo>
                    <a:pt x="43779" y="66187"/>
                  </a:lnTo>
                  <a:lnTo>
                    <a:pt x="43701" y="66109"/>
                  </a:lnTo>
                  <a:lnTo>
                    <a:pt x="43623" y="66023"/>
                  </a:lnTo>
                  <a:lnTo>
                    <a:pt x="43545" y="65930"/>
                  </a:lnTo>
                  <a:lnTo>
                    <a:pt x="43467" y="65821"/>
                  </a:lnTo>
                  <a:lnTo>
                    <a:pt x="43397" y="65704"/>
                  </a:lnTo>
                  <a:lnTo>
                    <a:pt x="43319" y="65587"/>
                  </a:lnTo>
                  <a:lnTo>
                    <a:pt x="43249" y="65454"/>
                  </a:lnTo>
                  <a:lnTo>
                    <a:pt x="43186" y="65314"/>
                  </a:lnTo>
                  <a:lnTo>
                    <a:pt x="43116" y="65166"/>
                  </a:lnTo>
                  <a:lnTo>
                    <a:pt x="43054" y="65010"/>
                  </a:lnTo>
                  <a:lnTo>
                    <a:pt x="42937" y="64682"/>
                  </a:lnTo>
                  <a:lnTo>
                    <a:pt x="42836" y="64331"/>
                  </a:lnTo>
                  <a:lnTo>
                    <a:pt x="42742" y="63972"/>
                  </a:lnTo>
                  <a:lnTo>
                    <a:pt x="42664" y="63590"/>
                  </a:lnTo>
                  <a:lnTo>
                    <a:pt x="42602" y="63208"/>
                  </a:lnTo>
                  <a:lnTo>
                    <a:pt x="42555" y="62810"/>
                  </a:lnTo>
                  <a:lnTo>
                    <a:pt x="42524" y="62420"/>
                  </a:lnTo>
                  <a:lnTo>
                    <a:pt x="42516" y="62225"/>
                  </a:lnTo>
                  <a:lnTo>
                    <a:pt x="42516" y="62030"/>
                  </a:lnTo>
                  <a:lnTo>
                    <a:pt x="42516" y="61843"/>
                  </a:lnTo>
                  <a:lnTo>
                    <a:pt x="42524" y="61656"/>
                  </a:lnTo>
                  <a:lnTo>
                    <a:pt x="42539" y="61469"/>
                  </a:lnTo>
                  <a:lnTo>
                    <a:pt x="42563" y="61281"/>
                  </a:lnTo>
                  <a:close/>
                  <a:moveTo>
                    <a:pt x="52250" y="64510"/>
                  </a:moveTo>
                  <a:lnTo>
                    <a:pt x="52265" y="64643"/>
                  </a:lnTo>
                  <a:lnTo>
                    <a:pt x="52281" y="64776"/>
                  </a:lnTo>
                  <a:lnTo>
                    <a:pt x="52289" y="64900"/>
                  </a:lnTo>
                  <a:lnTo>
                    <a:pt x="52289" y="65025"/>
                  </a:lnTo>
                  <a:lnTo>
                    <a:pt x="52281" y="65158"/>
                  </a:lnTo>
                  <a:lnTo>
                    <a:pt x="52273" y="65283"/>
                  </a:lnTo>
                  <a:lnTo>
                    <a:pt x="52250" y="65407"/>
                  </a:lnTo>
                  <a:lnTo>
                    <a:pt x="52234" y="65524"/>
                  </a:lnTo>
                  <a:lnTo>
                    <a:pt x="52203" y="65649"/>
                  </a:lnTo>
                  <a:lnTo>
                    <a:pt x="52172" y="65766"/>
                  </a:lnTo>
                  <a:lnTo>
                    <a:pt x="52094" y="66008"/>
                  </a:lnTo>
                  <a:lnTo>
                    <a:pt x="52008" y="66242"/>
                  </a:lnTo>
                  <a:lnTo>
                    <a:pt x="51899" y="66468"/>
                  </a:lnTo>
                  <a:lnTo>
                    <a:pt x="51743" y="66429"/>
                  </a:lnTo>
                  <a:lnTo>
                    <a:pt x="52250" y="64510"/>
                  </a:lnTo>
                  <a:close/>
                  <a:moveTo>
                    <a:pt x="53310" y="65446"/>
                  </a:moveTo>
                  <a:lnTo>
                    <a:pt x="53474" y="65485"/>
                  </a:lnTo>
                  <a:lnTo>
                    <a:pt x="53270" y="66622"/>
                  </a:lnTo>
                  <a:lnTo>
                    <a:pt x="53270" y="66622"/>
                  </a:lnTo>
                  <a:lnTo>
                    <a:pt x="53193" y="66577"/>
                  </a:lnTo>
                  <a:lnTo>
                    <a:pt x="53100" y="66515"/>
                  </a:lnTo>
                  <a:lnTo>
                    <a:pt x="53022" y="66452"/>
                  </a:lnTo>
                  <a:lnTo>
                    <a:pt x="53006" y="66429"/>
                  </a:lnTo>
                  <a:lnTo>
                    <a:pt x="52998" y="66406"/>
                  </a:lnTo>
                  <a:lnTo>
                    <a:pt x="53061" y="66164"/>
                  </a:lnTo>
                  <a:lnTo>
                    <a:pt x="53139" y="65922"/>
                  </a:lnTo>
                  <a:lnTo>
                    <a:pt x="53310" y="65446"/>
                  </a:lnTo>
                  <a:close/>
                  <a:moveTo>
                    <a:pt x="98540" y="64846"/>
                  </a:moveTo>
                  <a:lnTo>
                    <a:pt x="99273" y="66640"/>
                  </a:lnTo>
                  <a:lnTo>
                    <a:pt x="99086" y="66710"/>
                  </a:lnTo>
                  <a:lnTo>
                    <a:pt x="98399" y="64900"/>
                  </a:lnTo>
                  <a:lnTo>
                    <a:pt x="98540" y="64846"/>
                  </a:lnTo>
                  <a:close/>
                  <a:moveTo>
                    <a:pt x="99101" y="62389"/>
                  </a:moveTo>
                  <a:lnTo>
                    <a:pt x="99148" y="62397"/>
                  </a:lnTo>
                  <a:lnTo>
                    <a:pt x="99195" y="62404"/>
                  </a:lnTo>
                  <a:lnTo>
                    <a:pt x="99281" y="62436"/>
                  </a:lnTo>
                  <a:lnTo>
                    <a:pt x="99359" y="62482"/>
                  </a:lnTo>
                  <a:lnTo>
                    <a:pt x="99429" y="62537"/>
                  </a:lnTo>
                  <a:lnTo>
                    <a:pt x="99499" y="62592"/>
                  </a:lnTo>
                  <a:lnTo>
                    <a:pt x="99569" y="62654"/>
                  </a:lnTo>
                  <a:lnTo>
                    <a:pt x="99639" y="62701"/>
                  </a:lnTo>
                  <a:lnTo>
                    <a:pt x="100014" y="62950"/>
                  </a:lnTo>
                  <a:lnTo>
                    <a:pt x="100396" y="63192"/>
                  </a:lnTo>
                  <a:lnTo>
                    <a:pt x="100770" y="63426"/>
                  </a:lnTo>
                  <a:lnTo>
                    <a:pt x="101160" y="63645"/>
                  </a:lnTo>
                  <a:lnTo>
                    <a:pt x="101550" y="63863"/>
                  </a:lnTo>
                  <a:lnTo>
                    <a:pt x="101940" y="64066"/>
                  </a:lnTo>
                  <a:lnTo>
                    <a:pt x="102338" y="64269"/>
                  </a:lnTo>
                  <a:lnTo>
                    <a:pt x="102736" y="64448"/>
                  </a:lnTo>
                  <a:lnTo>
                    <a:pt x="103141" y="64627"/>
                  </a:lnTo>
                  <a:lnTo>
                    <a:pt x="103555" y="64791"/>
                  </a:lnTo>
                  <a:lnTo>
                    <a:pt x="103968" y="64939"/>
                  </a:lnTo>
                  <a:lnTo>
                    <a:pt x="104389" y="65080"/>
                  </a:lnTo>
                  <a:lnTo>
                    <a:pt x="104818" y="65212"/>
                  </a:lnTo>
                  <a:lnTo>
                    <a:pt x="105255" y="65322"/>
                  </a:lnTo>
                  <a:lnTo>
                    <a:pt x="105692" y="65423"/>
                  </a:lnTo>
                  <a:lnTo>
                    <a:pt x="106136" y="65509"/>
                  </a:lnTo>
                  <a:lnTo>
                    <a:pt x="106487" y="65563"/>
                  </a:lnTo>
                  <a:lnTo>
                    <a:pt x="106838" y="65610"/>
                  </a:lnTo>
                  <a:lnTo>
                    <a:pt x="107197" y="65657"/>
                  </a:lnTo>
                  <a:lnTo>
                    <a:pt x="107548" y="65688"/>
                  </a:lnTo>
                  <a:lnTo>
                    <a:pt x="107899" y="65711"/>
                  </a:lnTo>
                  <a:lnTo>
                    <a:pt x="108258" y="65727"/>
                  </a:lnTo>
                  <a:lnTo>
                    <a:pt x="108609" y="65743"/>
                  </a:lnTo>
                  <a:lnTo>
                    <a:pt x="108968" y="65750"/>
                  </a:lnTo>
                  <a:lnTo>
                    <a:pt x="109319" y="65750"/>
                  </a:lnTo>
                  <a:lnTo>
                    <a:pt x="109677" y="65743"/>
                  </a:lnTo>
                  <a:lnTo>
                    <a:pt x="110387" y="65727"/>
                  </a:lnTo>
                  <a:lnTo>
                    <a:pt x="111097" y="65696"/>
                  </a:lnTo>
                  <a:lnTo>
                    <a:pt x="111807" y="65665"/>
                  </a:lnTo>
                  <a:lnTo>
                    <a:pt x="112314" y="65626"/>
                  </a:lnTo>
                  <a:lnTo>
                    <a:pt x="112821" y="65579"/>
                  </a:lnTo>
                  <a:lnTo>
                    <a:pt x="113320" y="65516"/>
                  </a:lnTo>
                  <a:lnTo>
                    <a:pt x="113819" y="65438"/>
                  </a:lnTo>
                  <a:lnTo>
                    <a:pt x="114310" y="65353"/>
                  </a:lnTo>
                  <a:lnTo>
                    <a:pt x="114802" y="65251"/>
                  </a:lnTo>
                  <a:lnTo>
                    <a:pt x="115285" y="65134"/>
                  </a:lnTo>
                  <a:lnTo>
                    <a:pt x="115769" y="65017"/>
                  </a:lnTo>
                  <a:lnTo>
                    <a:pt x="116252" y="64877"/>
                  </a:lnTo>
                  <a:lnTo>
                    <a:pt x="116728" y="64737"/>
                  </a:lnTo>
                  <a:lnTo>
                    <a:pt x="117204" y="64581"/>
                  </a:lnTo>
                  <a:lnTo>
                    <a:pt x="117680" y="64417"/>
                  </a:lnTo>
                  <a:lnTo>
                    <a:pt x="118156" y="64245"/>
                  </a:lnTo>
                  <a:lnTo>
                    <a:pt x="118623" y="64066"/>
                  </a:lnTo>
                  <a:lnTo>
                    <a:pt x="119091" y="63879"/>
                  </a:lnTo>
                  <a:lnTo>
                    <a:pt x="119552" y="63684"/>
                  </a:lnTo>
                  <a:lnTo>
                    <a:pt x="119903" y="63543"/>
                  </a:lnTo>
                  <a:lnTo>
                    <a:pt x="120261" y="63403"/>
                  </a:lnTo>
                  <a:lnTo>
                    <a:pt x="120293" y="63395"/>
                  </a:lnTo>
                  <a:lnTo>
                    <a:pt x="120332" y="63395"/>
                  </a:lnTo>
                  <a:lnTo>
                    <a:pt x="120410" y="63403"/>
                  </a:lnTo>
                  <a:lnTo>
                    <a:pt x="120441" y="63457"/>
                  </a:lnTo>
                  <a:lnTo>
                    <a:pt x="120472" y="63504"/>
                  </a:lnTo>
                  <a:lnTo>
                    <a:pt x="120488" y="63551"/>
                  </a:lnTo>
                  <a:lnTo>
                    <a:pt x="120503" y="63598"/>
                  </a:lnTo>
                  <a:lnTo>
                    <a:pt x="120511" y="63645"/>
                  </a:lnTo>
                  <a:lnTo>
                    <a:pt x="120511" y="63684"/>
                  </a:lnTo>
                  <a:lnTo>
                    <a:pt x="120503" y="63723"/>
                  </a:lnTo>
                  <a:lnTo>
                    <a:pt x="120488" y="63769"/>
                  </a:lnTo>
                  <a:lnTo>
                    <a:pt x="120472" y="63808"/>
                  </a:lnTo>
                  <a:lnTo>
                    <a:pt x="120456" y="63840"/>
                  </a:lnTo>
                  <a:lnTo>
                    <a:pt x="120402" y="63918"/>
                  </a:lnTo>
                  <a:lnTo>
                    <a:pt x="120332" y="63980"/>
                  </a:lnTo>
                  <a:lnTo>
                    <a:pt x="120261" y="64042"/>
                  </a:lnTo>
                  <a:lnTo>
                    <a:pt x="120137" y="64136"/>
                  </a:lnTo>
                  <a:lnTo>
                    <a:pt x="120004" y="64214"/>
                  </a:lnTo>
                  <a:lnTo>
                    <a:pt x="119871" y="64284"/>
                  </a:lnTo>
                  <a:lnTo>
                    <a:pt x="119739" y="64347"/>
                  </a:lnTo>
                  <a:lnTo>
                    <a:pt x="118865" y="64729"/>
                  </a:lnTo>
                  <a:lnTo>
                    <a:pt x="118429" y="64916"/>
                  </a:lnTo>
                  <a:lnTo>
                    <a:pt x="117984" y="65095"/>
                  </a:lnTo>
                  <a:lnTo>
                    <a:pt x="117547" y="65267"/>
                  </a:lnTo>
                  <a:lnTo>
                    <a:pt x="117103" y="65431"/>
                  </a:lnTo>
                  <a:lnTo>
                    <a:pt x="116658" y="65594"/>
                  </a:lnTo>
                  <a:lnTo>
                    <a:pt x="116213" y="65743"/>
                  </a:lnTo>
                  <a:lnTo>
                    <a:pt x="115761" y="65883"/>
                  </a:lnTo>
                  <a:lnTo>
                    <a:pt x="115309" y="66016"/>
                  </a:lnTo>
                  <a:lnTo>
                    <a:pt x="114849" y="66140"/>
                  </a:lnTo>
                  <a:lnTo>
                    <a:pt x="114388" y="66250"/>
                  </a:lnTo>
                  <a:lnTo>
                    <a:pt x="113928" y="66351"/>
                  </a:lnTo>
                  <a:lnTo>
                    <a:pt x="113460" y="66429"/>
                  </a:lnTo>
                  <a:lnTo>
                    <a:pt x="112992" y="66499"/>
                  </a:lnTo>
                  <a:lnTo>
                    <a:pt x="112516" y="66554"/>
                  </a:lnTo>
                  <a:lnTo>
                    <a:pt x="111932" y="66608"/>
                  </a:lnTo>
                  <a:lnTo>
                    <a:pt x="111339" y="66655"/>
                  </a:lnTo>
                  <a:lnTo>
                    <a:pt x="110754" y="66686"/>
                  </a:lnTo>
                  <a:lnTo>
                    <a:pt x="110169" y="66710"/>
                  </a:lnTo>
                  <a:lnTo>
                    <a:pt x="109576" y="66718"/>
                  </a:lnTo>
                  <a:lnTo>
                    <a:pt x="108999" y="66710"/>
                  </a:lnTo>
                  <a:lnTo>
                    <a:pt x="108414" y="66694"/>
                  </a:lnTo>
                  <a:lnTo>
                    <a:pt x="107829" y="66655"/>
                  </a:lnTo>
                  <a:lnTo>
                    <a:pt x="107540" y="66624"/>
                  </a:lnTo>
                  <a:lnTo>
                    <a:pt x="107252" y="66593"/>
                  </a:lnTo>
                  <a:lnTo>
                    <a:pt x="106963" y="66562"/>
                  </a:lnTo>
                  <a:lnTo>
                    <a:pt x="106675" y="66523"/>
                  </a:lnTo>
                  <a:lnTo>
                    <a:pt x="106386" y="66476"/>
                  </a:lnTo>
                  <a:lnTo>
                    <a:pt x="106097" y="66421"/>
                  </a:lnTo>
                  <a:lnTo>
                    <a:pt x="105809" y="66367"/>
                  </a:lnTo>
                  <a:lnTo>
                    <a:pt x="105528" y="66304"/>
                  </a:lnTo>
                  <a:lnTo>
                    <a:pt x="105240" y="66234"/>
                  </a:lnTo>
                  <a:lnTo>
                    <a:pt x="104951" y="66164"/>
                  </a:lnTo>
                  <a:lnTo>
                    <a:pt x="104670" y="66086"/>
                  </a:lnTo>
                  <a:lnTo>
                    <a:pt x="104382" y="66000"/>
                  </a:lnTo>
                  <a:lnTo>
                    <a:pt x="104101" y="65906"/>
                  </a:lnTo>
                  <a:lnTo>
                    <a:pt x="103820" y="65805"/>
                  </a:lnTo>
                  <a:lnTo>
                    <a:pt x="103539" y="65704"/>
                  </a:lnTo>
                  <a:lnTo>
                    <a:pt x="103258" y="65587"/>
                  </a:lnTo>
                  <a:lnTo>
                    <a:pt x="102978" y="65470"/>
                  </a:lnTo>
                  <a:lnTo>
                    <a:pt x="102705" y="65345"/>
                  </a:lnTo>
                  <a:lnTo>
                    <a:pt x="102432" y="65220"/>
                  </a:lnTo>
                  <a:lnTo>
                    <a:pt x="102166" y="65080"/>
                  </a:lnTo>
                  <a:lnTo>
                    <a:pt x="101909" y="64939"/>
                  </a:lnTo>
                  <a:lnTo>
                    <a:pt x="101652" y="64791"/>
                  </a:lnTo>
                  <a:lnTo>
                    <a:pt x="101394" y="64635"/>
                  </a:lnTo>
                  <a:lnTo>
                    <a:pt x="101145" y="64479"/>
                  </a:lnTo>
                  <a:lnTo>
                    <a:pt x="100903" y="64308"/>
                  </a:lnTo>
                  <a:lnTo>
                    <a:pt x="100669" y="64136"/>
                  </a:lnTo>
                  <a:lnTo>
                    <a:pt x="100435" y="63949"/>
                  </a:lnTo>
                  <a:lnTo>
                    <a:pt x="100201" y="63762"/>
                  </a:lnTo>
                  <a:lnTo>
                    <a:pt x="99975" y="63567"/>
                  </a:lnTo>
                  <a:lnTo>
                    <a:pt x="99756" y="63356"/>
                  </a:lnTo>
                  <a:lnTo>
                    <a:pt x="99546" y="63145"/>
                  </a:lnTo>
                  <a:lnTo>
                    <a:pt x="99335" y="62927"/>
                  </a:lnTo>
                  <a:lnTo>
                    <a:pt x="99187" y="62755"/>
                  </a:lnTo>
                  <a:lnTo>
                    <a:pt x="99039" y="62584"/>
                  </a:lnTo>
                  <a:lnTo>
                    <a:pt x="99023" y="62553"/>
                  </a:lnTo>
                  <a:lnTo>
                    <a:pt x="99015" y="62514"/>
                  </a:lnTo>
                  <a:lnTo>
                    <a:pt x="98992" y="62397"/>
                  </a:lnTo>
                  <a:lnTo>
                    <a:pt x="99047" y="62389"/>
                  </a:lnTo>
                  <a:close/>
                  <a:moveTo>
                    <a:pt x="98509" y="66101"/>
                  </a:moveTo>
                  <a:lnTo>
                    <a:pt x="98704" y="66679"/>
                  </a:lnTo>
                  <a:lnTo>
                    <a:pt x="98571" y="66725"/>
                  </a:lnTo>
                  <a:lnTo>
                    <a:pt x="98368" y="66148"/>
                  </a:lnTo>
                  <a:lnTo>
                    <a:pt x="98509" y="66101"/>
                  </a:lnTo>
                  <a:close/>
                  <a:moveTo>
                    <a:pt x="49379" y="66281"/>
                  </a:moveTo>
                  <a:lnTo>
                    <a:pt x="49582" y="66351"/>
                  </a:lnTo>
                  <a:lnTo>
                    <a:pt x="49301" y="67154"/>
                  </a:lnTo>
                  <a:lnTo>
                    <a:pt x="49114" y="67084"/>
                  </a:lnTo>
                  <a:lnTo>
                    <a:pt x="49379" y="66281"/>
                  </a:lnTo>
                  <a:close/>
                  <a:moveTo>
                    <a:pt x="141094" y="62506"/>
                  </a:moveTo>
                  <a:lnTo>
                    <a:pt x="143434" y="63980"/>
                  </a:lnTo>
                  <a:lnTo>
                    <a:pt x="143286" y="64222"/>
                  </a:lnTo>
                  <a:lnTo>
                    <a:pt x="143215" y="64331"/>
                  </a:lnTo>
                  <a:lnTo>
                    <a:pt x="143145" y="64425"/>
                  </a:lnTo>
                  <a:lnTo>
                    <a:pt x="142038" y="65626"/>
                  </a:lnTo>
                  <a:lnTo>
                    <a:pt x="141476" y="66218"/>
                  </a:lnTo>
                  <a:lnTo>
                    <a:pt x="140915" y="66803"/>
                  </a:lnTo>
                  <a:lnTo>
                    <a:pt x="140774" y="66944"/>
                  </a:lnTo>
                  <a:lnTo>
                    <a:pt x="140657" y="67045"/>
                  </a:lnTo>
                  <a:lnTo>
                    <a:pt x="140610" y="67084"/>
                  </a:lnTo>
                  <a:lnTo>
                    <a:pt x="140556" y="67115"/>
                  </a:lnTo>
                  <a:lnTo>
                    <a:pt x="140509" y="67147"/>
                  </a:lnTo>
                  <a:lnTo>
                    <a:pt x="140454" y="67162"/>
                  </a:lnTo>
                  <a:lnTo>
                    <a:pt x="140400" y="67178"/>
                  </a:lnTo>
                  <a:lnTo>
                    <a:pt x="140345" y="67186"/>
                  </a:lnTo>
                  <a:lnTo>
                    <a:pt x="140205" y="67193"/>
                  </a:lnTo>
                  <a:lnTo>
                    <a:pt x="140041" y="67186"/>
                  </a:lnTo>
                  <a:lnTo>
                    <a:pt x="139830" y="67170"/>
                  </a:lnTo>
                  <a:lnTo>
                    <a:pt x="142311" y="64557"/>
                  </a:lnTo>
                  <a:lnTo>
                    <a:pt x="142201" y="64620"/>
                  </a:lnTo>
                  <a:lnTo>
                    <a:pt x="142100" y="64674"/>
                  </a:lnTo>
                  <a:lnTo>
                    <a:pt x="141905" y="64807"/>
                  </a:lnTo>
                  <a:lnTo>
                    <a:pt x="141718" y="64947"/>
                  </a:lnTo>
                  <a:lnTo>
                    <a:pt x="141538" y="65103"/>
                  </a:lnTo>
                  <a:lnTo>
                    <a:pt x="141367" y="65259"/>
                  </a:lnTo>
                  <a:lnTo>
                    <a:pt x="141195" y="65423"/>
                  </a:lnTo>
                  <a:lnTo>
                    <a:pt x="140860" y="65743"/>
                  </a:lnTo>
                  <a:lnTo>
                    <a:pt x="140142" y="66398"/>
                  </a:lnTo>
                  <a:lnTo>
                    <a:pt x="139433" y="67045"/>
                  </a:lnTo>
                  <a:lnTo>
                    <a:pt x="139284" y="66913"/>
                  </a:lnTo>
                  <a:lnTo>
                    <a:pt x="141094" y="64799"/>
                  </a:lnTo>
                  <a:lnTo>
                    <a:pt x="140915" y="64932"/>
                  </a:lnTo>
                  <a:lnTo>
                    <a:pt x="140743" y="65064"/>
                  </a:lnTo>
                  <a:lnTo>
                    <a:pt x="140571" y="65205"/>
                  </a:lnTo>
                  <a:lnTo>
                    <a:pt x="140408" y="65345"/>
                  </a:lnTo>
                  <a:lnTo>
                    <a:pt x="140096" y="65649"/>
                  </a:lnTo>
                  <a:lnTo>
                    <a:pt x="139791" y="65953"/>
                  </a:lnTo>
                  <a:lnTo>
                    <a:pt x="139487" y="66257"/>
                  </a:lnTo>
                  <a:lnTo>
                    <a:pt x="139175" y="66562"/>
                  </a:lnTo>
                  <a:lnTo>
                    <a:pt x="139011" y="66702"/>
                  </a:lnTo>
                  <a:lnTo>
                    <a:pt x="138855" y="66842"/>
                  </a:lnTo>
                  <a:lnTo>
                    <a:pt x="138684" y="66983"/>
                  </a:lnTo>
                  <a:lnTo>
                    <a:pt x="138512" y="67108"/>
                  </a:lnTo>
                  <a:lnTo>
                    <a:pt x="138364" y="66967"/>
                  </a:lnTo>
                  <a:lnTo>
                    <a:pt x="138949" y="66351"/>
                  </a:lnTo>
                  <a:lnTo>
                    <a:pt x="139534" y="65735"/>
                  </a:lnTo>
                  <a:lnTo>
                    <a:pt x="140096" y="65134"/>
                  </a:lnTo>
                  <a:lnTo>
                    <a:pt x="140649" y="64526"/>
                  </a:lnTo>
                  <a:lnTo>
                    <a:pt x="140532" y="64401"/>
                  </a:lnTo>
                  <a:lnTo>
                    <a:pt x="139347" y="65431"/>
                  </a:lnTo>
                  <a:lnTo>
                    <a:pt x="139245" y="65337"/>
                  </a:lnTo>
                  <a:lnTo>
                    <a:pt x="140766" y="63582"/>
                  </a:lnTo>
                  <a:lnTo>
                    <a:pt x="140766" y="63582"/>
                  </a:lnTo>
                  <a:lnTo>
                    <a:pt x="140595" y="63668"/>
                  </a:lnTo>
                  <a:lnTo>
                    <a:pt x="140423" y="63769"/>
                  </a:lnTo>
                  <a:lnTo>
                    <a:pt x="140267" y="63871"/>
                  </a:lnTo>
                  <a:lnTo>
                    <a:pt x="140111" y="63980"/>
                  </a:lnTo>
                  <a:lnTo>
                    <a:pt x="139963" y="64089"/>
                  </a:lnTo>
                  <a:lnTo>
                    <a:pt x="139823" y="64214"/>
                  </a:lnTo>
                  <a:lnTo>
                    <a:pt x="139534" y="64464"/>
                  </a:lnTo>
                  <a:lnTo>
                    <a:pt x="139261" y="64713"/>
                  </a:lnTo>
                  <a:lnTo>
                    <a:pt x="138980" y="64963"/>
                  </a:lnTo>
                  <a:lnTo>
                    <a:pt x="138832" y="65080"/>
                  </a:lnTo>
                  <a:lnTo>
                    <a:pt x="138684" y="65197"/>
                  </a:lnTo>
                  <a:lnTo>
                    <a:pt x="138528" y="65306"/>
                  </a:lnTo>
                  <a:lnTo>
                    <a:pt x="138372" y="65407"/>
                  </a:lnTo>
                  <a:lnTo>
                    <a:pt x="141094" y="62506"/>
                  </a:lnTo>
                  <a:close/>
                  <a:moveTo>
                    <a:pt x="143785" y="64183"/>
                  </a:moveTo>
                  <a:lnTo>
                    <a:pt x="144268" y="64479"/>
                  </a:lnTo>
                  <a:lnTo>
                    <a:pt x="144752" y="64776"/>
                  </a:lnTo>
                  <a:lnTo>
                    <a:pt x="145228" y="65080"/>
                  </a:lnTo>
                  <a:lnTo>
                    <a:pt x="145711" y="65399"/>
                  </a:lnTo>
                  <a:lnTo>
                    <a:pt x="146195" y="65735"/>
                  </a:lnTo>
                  <a:lnTo>
                    <a:pt x="146678" y="66078"/>
                  </a:lnTo>
                  <a:lnTo>
                    <a:pt x="147154" y="66445"/>
                  </a:lnTo>
                  <a:lnTo>
                    <a:pt x="147396" y="66640"/>
                  </a:lnTo>
                  <a:lnTo>
                    <a:pt x="147638" y="66835"/>
                  </a:lnTo>
                  <a:lnTo>
                    <a:pt x="146717" y="67100"/>
                  </a:lnTo>
                  <a:lnTo>
                    <a:pt x="146608" y="66718"/>
                  </a:lnTo>
                  <a:lnTo>
                    <a:pt x="145937" y="67147"/>
                  </a:lnTo>
                  <a:lnTo>
                    <a:pt x="146023" y="66608"/>
                  </a:lnTo>
                  <a:lnTo>
                    <a:pt x="144908" y="67256"/>
                  </a:lnTo>
                  <a:lnTo>
                    <a:pt x="144767" y="67115"/>
                  </a:lnTo>
                  <a:lnTo>
                    <a:pt x="144791" y="67053"/>
                  </a:lnTo>
                  <a:lnTo>
                    <a:pt x="144822" y="66991"/>
                  </a:lnTo>
                  <a:lnTo>
                    <a:pt x="144892" y="66866"/>
                  </a:lnTo>
                  <a:lnTo>
                    <a:pt x="144970" y="66749"/>
                  </a:lnTo>
                  <a:lnTo>
                    <a:pt x="145056" y="66624"/>
                  </a:lnTo>
                  <a:lnTo>
                    <a:pt x="145134" y="66507"/>
                  </a:lnTo>
                  <a:lnTo>
                    <a:pt x="145204" y="66374"/>
                  </a:lnTo>
                  <a:lnTo>
                    <a:pt x="145235" y="66304"/>
                  </a:lnTo>
                  <a:lnTo>
                    <a:pt x="145259" y="66226"/>
                  </a:lnTo>
                  <a:lnTo>
                    <a:pt x="145274" y="66156"/>
                  </a:lnTo>
                  <a:lnTo>
                    <a:pt x="145290" y="66070"/>
                  </a:lnTo>
                  <a:lnTo>
                    <a:pt x="144042" y="67232"/>
                  </a:lnTo>
                  <a:lnTo>
                    <a:pt x="143902" y="67131"/>
                  </a:lnTo>
                  <a:lnTo>
                    <a:pt x="144573" y="66140"/>
                  </a:lnTo>
                  <a:lnTo>
                    <a:pt x="144573" y="66140"/>
                  </a:lnTo>
                  <a:lnTo>
                    <a:pt x="144471" y="66195"/>
                  </a:lnTo>
                  <a:lnTo>
                    <a:pt x="144378" y="66257"/>
                  </a:lnTo>
                  <a:lnTo>
                    <a:pt x="144284" y="66328"/>
                  </a:lnTo>
                  <a:lnTo>
                    <a:pt x="144190" y="66398"/>
                  </a:lnTo>
                  <a:lnTo>
                    <a:pt x="144027" y="66554"/>
                  </a:lnTo>
                  <a:lnTo>
                    <a:pt x="143855" y="66702"/>
                  </a:lnTo>
                  <a:lnTo>
                    <a:pt x="143769" y="66780"/>
                  </a:lnTo>
                  <a:lnTo>
                    <a:pt x="143683" y="66850"/>
                  </a:lnTo>
                  <a:lnTo>
                    <a:pt x="143590" y="66920"/>
                  </a:lnTo>
                  <a:lnTo>
                    <a:pt x="143488" y="66975"/>
                  </a:lnTo>
                  <a:lnTo>
                    <a:pt x="143387" y="67030"/>
                  </a:lnTo>
                  <a:lnTo>
                    <a:pt x="143278" y="67076"/>
                  </a:lnTo>
                  <a:lnTo>
                    <a:pt x="143161" y="67115"/>
                  </a:lnTo>
                  <a:lnTo>
                    <a:pt x="143028" y="67139"/>
                  </a:lnTo>
                  <a:lnTo>
                    <a:pt x="143028" y="67139"/>
                  </a:lnTo>
                  <a:lnTo>
                    <a:pt x="144003" y="65813"/>
                  </a:lnTo>
                  <a:lnTo>
                    <a:pt x="144003" y="65813"/>
                  </a:lnTo>
                  <a:lnTo>
                    <a:pt x="143871" y="65875"/>
                  </a:lnTo>
                  <a:lnTo>
                    <a:pt x="143746" y="65953"/>
                  </a:lnTo>
                  <a:lnTo>
                    <a:pt x="143637" y="66047"/>
                  </a:lnTo>
                  <a:lnTo>
                    <a:pt x="143527" y="66140"/>
                  </a:lnTo>
                  <a:lnTo>
                    <a:pt x="143426" y="66242"/>
                  </a:lnTo>
                  <a:lnTo>
                    <a:pt x="143325" y="66351"/>
                  </a:lnTo>
                  <a:lnTo>
                    <a:pt x="143130" y="66577"/>
                  </a:lnTo>
                  <a:lnTo>
                    <a:pt x="143028" y="66686"/>
                  </a:lnTo>
                  <a:lnTo>
                    <a:pt x="142919" y="66788"/>
                  </a:lnTo>
                  <a:lnTo>
                    <a:pt x="142810" y="66889"/>
                  </a:lnTo>
                  <a:lnTo>
                    <a:pt x="142685" y="66991"/>
                  </a:lnTo>
                  <a:lnTo>
                    <a:pt x="142560" y="67076"/>
                  </a:lnTo>
                  <a:lnTo>
                    <a:pt x="142420" y="67147"/>
                  </a:lnTo>
                  <a:lnTo>
                    <a:pt x="142264" y="67217"/>
                  </a:lnTo>
                  <a:lnTo>
                    <a:pt x="142186" y="67240"/>
                  </a:lnTo>
                  <a:lnTo>
                    <a:pt x="142100" y="67264"/>
                  </a:lnTo>
                  <a:lnTo>
                    <a:pt x="142186" y="67100"/>
                  </a:lnTo>
                  <a:lnTo>
                    <a:pt x="142272" y="66936"/>
                  </a:lnTo>
                  <a:lnTo>
                    <a:pt x="142373" y="66788"/>
                  </a:lnTo>
                  <a:lnTo>
                    <a:pt x="142474" y="66647"/>
                  </a:lnTo>
                  <a:lnTo>
                    <a:pt x="142693" y="66367"/>
                  </a:lnTo>
                  <a:lnTo>
                    <a:pt x="142911" y="66101"/>
                  </a:lnTo>
                  <a:lnTo>
                    <a:pt x="143122" y="65836"/>
                  </a:lnTo>
                  <a:lnTo>
                    <a:pt x="143223" y="65704"/>
                  </a:lnTo>
                  <a:lnTo>
                    <a:pt x="143317" y="65563"/>
                  </a:lnTo>
                  <a:lnTo>
                    <a:pt x="143395" y="65415"/>
                  </a:lnTo>
                  <a:lnTo>
                    <a:pt x="143473" y="65267"/>
                  </a:lnTo>
                  <a:lnTo>
                    <a:pt x="143535" y="65111"/>
                  </a:lnTo>
                  <a:lnTo>
                    <a:pt x="143590" y="64939"/>
                  </a:lnTo>
                  <a:lnTo>
                    <a:pt x="141383" y="67225"/>
                  </a:lnTo>
                  <a:lnTo>
                    <a:pt x="141414" y="67108"/>
                  </a:lnTo>
                  <a:lnTo>
                    <a:pt x="141461" y="66975"/>
                  </a:lnTo>
                  <a:lnTo>
                    <a:pt x="141531" y="66827"/>
                  </a:lnTo>
                  <a:lnTo>
                    <a:pt x="141616" y="66671"/>
                  </a:lnTo>
                  <a:lnTo>
                    <a:pt x="141718" y="66507"/>
                  </a:lnTo>
                  <a:lnTo>
                    <a:pt x="141835" y="66335"/>
                  </a:lnTo>
                  <a:lnTo>
                    <a:pt x="141967" y="66156"/>
                  </a:lnTo>
                  <a:lnTo>
                    <a:pt x="142116" y="65961"/>
                  </a:lnTo>
                  <a:lnTo>
                    <a:pt x="142279" y="65766"/>
                  </a:lnTo>
                  <a:lnTo>
                    <a:pt x="142459" y="65555"/>
                  </a:lnTo>
                  <a:lnTo>
                    <a:pt x="142646" y="65345"/>
                  </a:lnTo>
                  <a:lnTo>
                    <a:pt x="142849" y="65119"/>
                  </a:lnTo>
                  <a:lnTo>
                    <a:pt x="143293" y="64666"/>
                  </a:lnTo>
                  <a:lnTo>
                    <a:pt x="143785" y="64183"/>
                  </a:lnTo>
                  <a:close/>
                  <a:moveTo>
                    <a:pt x="86794" y="40410"/>
                  </a:moveTo>
                  <a:lnTo>
                    <a:pt x="87168" y="40480"/>
                  </a:lnTo>
                  <a:lnTo>
                    <a:pt x="87496" y="40550"/>
                  </a:lnTo>
                  <a:lnTo>
                    <a:pt x="87652" y="40581"/>
                  </a:lnTo>
                  <a:lnTo>
                    <a:pt x="87800" y="40620"/>
                  </a:lnTo>
                  <a:lnTo>
                    <a:pt x="87940" y="40659"/>
                  </a:lnTo>
                  <a:lnTo>
                    <a:pt x="88073" y="40714"/>
                  </a:lnTo>
                  <a:lnTo>
                    <a:pt x="88143" y="40761"/>
                  </a:lnTo>
                  <a:lnTo>
                    <a:pt x="88205" y="40815"/>
                  </a:lnTo>
                  <a:lnTo>
                    <a:pt x="88268" y="40878"/>
                  </a:lnTo>
                  <a:lnTo>
                    <a:pt x="88322" y="40956"/>
                  </a:lnTo>
                  <a:lnTo>
                    <a:pt x="88369" y="41042"/>
                  </a:lnTo>
                  <a:lnTo>
                    <a:pt x="88408" y="41127"/>
                  </a:lnTo>
                  <a:lnTo>
                    <a:pt x="88447" y="41213"/>
                  </a:lnTo>
                  <a:lnTo>
                    <a:pt x="88478" y="41299"/>
                  </a:lnTo>
                  <a:lnTo>
                    <a:pt x="88806" y="42328"/>
                  </a:lnTo>
                  <a:lnTo>
                    <a:pt x="89126" y="43358"/>
                  </a:lnTo>
                  <a:lnTo>
                    <a:pt x="89757" y="45425"/>
                  </a:lnTo>
                  <a:lnTo>
                    <a:pt x="89945" y="45986"/>
                  </a:lnTo>
                  <a:lnTo>
                    <a:pt x="90132" y="46540"/>
                  </a:lnTo>
                  <a:lnTo>
                    <a:pt x="90342" y="46493"/>
                  </a:lnTo>
                  <a:lnTo>
                    <a:pt x="90280" y="46142"/>
                  </a:lnTo>
                  <a:lnTo>
                    <a:pt x="90202" y="45791"/>
                  </a:lnTo>
                  <a:lnTo>
                    <a:pt x="90124" y="45448"/>
                  </a:lnTo>
                  <a:lnTo>
                    <a:pt x="90038" y="45097"/>
                  </a:lnTo>
                  <a:lnTo>
                    <a:pt x="89952" y="44754"/>
                  </a:lnTo>
                  <a:lnTo>
                    <a:pt x="89851" y="44411"/>
                  </a:lnTo>
                  <a:lnTo>
                    <a:pt x="89656" y="43717"/>
                  </a:lnTo>
                  <a:lnTo>
                    <a:pt x="89235" y="42313"/>
                  </a:lnTo>
                  <a:lnTo>
                    <a:pt x="89032" y="41595"/>
                  </a:lnTo>
                  <a:lnTo>
                    <a:pt x="88931" y="41237"/>
                  </a:lnTo>
                  <a:lnTo>
                    <a:pt x="88837" y="40870"/>
                  </a:lnTo>
                  <a:lnTo>
                    <a:pt x="88907" y="40917"/>
                  </a:lnTo>
                  <a:lnTo>
                    <a:pt x="88970" y="40964"/>
                  </a:lnTo>
                  <a:lnTo>
                    <a:pt x="89024" y="41018"/>
                  </a:lnTo>
                  <a:lnTo>
                    <a:pt x="89071" y="41065"/>
                  </a:lnTo>
                  <a:lnTo>
                    <a:pt x="89110" y="41120"/>
                  </a:lnTo>
                  <a:lnTo>
                    <a:pt x="89149" y="41174"/>
                  </a:lnTo>
                  <a:lnTo>
                    <a:pt x="89204" y="41276"/>
                  </a:lnTo>
                  <a:lnTo>
                    <a:pt x="89250" y="41385"/>
                  </a:lnTo>
                  <a:lnTo>
                    <a:pt x="89282" y="41494"/>
                  </a:lnTo>
                  <a:lnTo>
                    <a:pt x="89344" y="41697"/>
                  </a:lnTo>
                  <a:lnTo>
                    <a:pt x="90225" y="44637"/>
                  </a:lnTo>
                  <a:lnTo>
                    <a:pt x="91115" y="47578"/>
                  </a:lnTo>
                  <a:lnTo>
                    <a:pt x="91216" y="47913"/>
                  </a:lnTo>
                  <a:lnTo>
                    <a:pt x="91341" y="48248"/>
                  </a:lnTo>
                  <a:lnTo>
                    <a:pt x="91411" y="48412"/>
                  </a:lnTo>
                  <a:lnTo>
                    <a:pt x="91481" y="48576"/>
                  </a:lnTo>
                  <a:lnTo>
                    <a:pt x="91559" y="48740"/>
                  </a:lnTo>
                  <a:lnTo>
                    <a:pt x="91645" y="48903"/>
                  </a:lnTo>
                  <a:lnTo>
                    <a:pt x="91661" y="48794"/>
                  </a:lnTo>
                  <a:lnTo>
                    <a:pt x="91661" y="48677"/>
                  </a:lnTo>
                  <a:lnTo>
                    <a:pt x="91661" y="48568"/>
                  </a:lnTo>
                  <a:lnTo>
                    <a:pt x="91653" y="48459"/>
                  </a:lnTo>
                  <a:lnTo>
                    <a:pt x="91622" y="48248"/>
                  </a:lnTo>
                  <a:lnTo>
                    <a:pt x="91583" y="48038"/>
                  </a:lnTo>
                  <a:lnTo>
                    <a:pt x="91528" y="47827"/>
                  </a:lnTo>
                  <a:lnTo>
                    <a:pt x="91466" y="47617"/>
                  </a:lnTo>
                  <a:lnTo>
                    <a:pt x="91411" y="47414"/>
                  </a:lnTo>
                  <a:lnTo>
                    <a:pt x="91356" y="47203"/>
                  </a:lnTo>
                  <a:lnTo>
                    <a:pt x="91232" y="46743"/>
                  </a:lnTo>
                  <a:lnTo>
                    <a:pt x="91099" y="46291"/>
                  </a:lnTo>
                  <a:lnTo>
                    <a:pt x="90826" y="45386"/>
                  </a:lnTo>
                  <a:lnTo>
                    <a:pt x="90335" y="43631"/>
                  </a:lnTo>
                  <a:lnTo>
                    <a:pt x="89843" y="41900"/>
                  </a:lnTo>
                  <a:lnTo>
                    <a:pt x="90007" y="41845"/>
                  </a:lnTo>
                  <a:lnTo>
                    <a:pt x="90179" y="42289"/>
                  </a:lnTo>
                  <a:lnTo>
                    <a:pt x="90264" y="42523"/>
                  </a:lnTo>
                  <a:lnTo>
                    <a:pt x="90335" y="42750"/>
                  </a:lnTo>
                  <a:lnTo>
                    <a:pt x="92160" y="48693"/>
                  </a:lnTo>
                  <a:lnTo>
                    <a:pt x="92261" y="48997"/>
                  </a:lnTo>
                  <a:lnTo>
                    <a:pt x="92362" y="49301"/>
                  </a:lnTo>
                  <a:lnTo>
                    <a:pt x="92472" y="49605"/>
                  </a:lnTo>
                  <a:lnTo>
                    <a:pt x="92565" y="49910"/>
                  </a:lnTo>
                  <a:lnTo>
                    <a:pt x="92651" y="50175"/>
                  </a:lnTo>
                  <a:lnTo>
                    <a:pt x="92690" y="50307"/>
                  </a:lnTo>
                  <a:lnTo>
                    <a:pt x="92721" y="50440"/>
                  </a:lnTo>
                  <a:lnTo>
                    <a:pt x="92745" y="50580"/>
                  </a:lnTo>
                  <a:lnTo>
                    <a:pt x="92752" y="50721"/>
                  </a:lnTo>
                  <a:lnTo>
                    <a:pt x="92745" y="50861"/>
                  </a:lnTo>
                  <a:lnTo>
                    <a:pt x="92737" y="50939"/>
                  </a:lnTo>
                  <a:lnTo>
                    <a:pt x="92721" y="51017"/>
                  </a:lnTo>
                  <a:lnTo>
                    <a:pt x="92713" y="51064"/>
                  </a:lnTo>
                  <a:lnTo>
                    <a:pt x="92706" y="51119"/>
                  </a:lnTo>
                  <a:lnTo>
                    <a:pt x="92713" y="51228"/>
                  </a:lnTo>
                  <a:lnTo>
                    <a:pt x="92729" y="51337"/>
                  </a:lnTo>
                  <a:lnTo>
                    <a:pt x="92760" y="51446"/>
                  </a:lnTo>
                  <a:lnTo>
                    <a:pt x="92830" y="51672"/>
                  </a:lnTo>
                  <a:lnTo>
                    <a:pt x="92901" y="51891"/>
                  </a:lnTo>
                  <a:lnTo>
                    <a:pt x="93696" y="54465"/>
                  </a:lnTo>
                  <a:lnTo>
                    <a:pt x="94492" y="57031"/>
                  </a:lnTo>
                  <a:lnTo>
                    <a:pt x="94523" y="57155"/>
                  </a:lnTo>
                  <a:lnTo>
                    <a:pt x="94546" y="57280"/>
                  </a:lnTo>
                  <a:lnTo>
                    <a:pt x="94554" y="57413"/>
                  </a:lnTo>
                  <a:lnTo>
                    <a:pt x="94546" y="57538"/>
                  </a:lnTo>
                  <a:lnTo>
                    <a:pt x="94281" y="56929"/>
                  </a:lnTo>
                  <a:lnTo>
                    <a:pt x="94024" y="56321"/>
                  </a:lnTo>
                  <a:lnTo>
                    <a:pt x="93766" y="55705"/>
                  </a:lnTo>
                  <a:lnTo>
                    <a:pt x="93525" y="55081"/>
                  </a:lnTo>
                  <a:lnTo>
                    <a:pt x="93291" y="54465"/>
                  </a:lnTo>
                  <a:lnTo>
                    <a:pt x="93057" y="53841"/>
                  </a:lnTo>
                  <a:lnTo>
                    <a:pt x="92596" y="52585"/>
                  </a:lnTo>
                  <a:lnTo>
                    <a:pt x="92160" y="51337"/>
                  </a:lnTo>
                  <a:lnTo>
                    <a:pt x="91715" y="50081"/>
                  </a:lnTo>
                  <a:lnTo>
                    <a:pt x="91278" y="48825"/>
                  </a:lnTo>
                  <a:lnTo>
                    <a:pt x="90826" y="47570"/>
                  </a:lnTo>
                  <a:lnTo>
                    <a:pt x="90615" y="47632"/>
                  </a:lnTo>
                  <a:lnTo>
                    <a:pt x="90693" y="48007"/>
                  </a:lnTo>
                  <a:lnTo>
                    <a:pt x="90732" y="48194"/>
                  </a:lnTo>
                  <a:lnTo>
                    <a:pt x="90787" y="48381"/>
                  </a:lnTo>
                  <a:lnTo>
                    <a:pt x="91949" y="51750"/>
                  </a:lnTo>
                  <a:lnTo>
                    <a:pt x="92534" y="53427"/>
                  </a:lnTo>
                  <a:lnTo>
                    <a:pt x="93119" y="55112"/>
                  </a:lnTo>
                  <a:lnTo>
                    <a:pt x="94999" y="60400"/>
                  </a:lnTo>
                  <a:lnTo>
                    <a:pt x="96871" y="65688"/>
                  </a:lnTo>
                  <a:lnTo>
                    <a:pt x="96964" y="65930"/>
                  </a:lnTo>
                  <a:lnTo>
                    <a:pt x="97058" y="66179"/>
                  </a:lnTo>
                  <a:lnTo>
                    <a:pt x="97159" y="66421"/>
                  </a:lnTo>
                  <a:lnTo>
                    <a:pt x="97214" y="66546"/>
                  </a:lnTo>
                  <a:lnTo>
                    <a:pt x="97284" y="66663"/>
                  </a:lnTo>
                  <a:lnTo>
                    <a:pt x="97268" y="66484"/>
                  </a:lnTo>
                  <a:lnTo>
                    <a:pt x="97245" y="66304"/>
                  </a:lnTo>
                  <a:lnTo>
                    <a:pt x="97214" y="66133"/>
                  </a:lnTo>
                  <a:lnTo>
                    <a:pt x="97175" y="65953"/>
                  </a:lnTo>
                  <a:lnTo>
                    <a:pt x="97097" y="65610"/>
                  </a:lnTo>
                  <a:lnTo>
                    <a:pt x="97003" y="65267"/>
                  </a:lnTo>
                  <a:lnTo>
                    <a:pt x="96910" y="64924"/>
                  </a:lnTo>
                  <a:lnTo>
                    <a:pt x="96824" y="64573"/>
                  </a:lnTo>
                  <a:lnTo>
                    <a:pt x="96785" y="64401"/>
                  </a:lnTo>
                  <a:lnTo>
                    <a:pt x="96754" y="64222"/>
                  </a:lnTo>
                  <a:lnTo>
                    <a:pt x="96730" y="64042"/>
                  </a:lnTo>
                  <a:lnTo>
                    <a:pt x="96715" y="63863"/>
                  </a:lnTo>
                  <a:lnTo>
                    <a:pt x="97947" y="67022"/>
                  </a:lnTo>
                  <a:lnTo>
                    <a:pt x="96956" y="67349"/>
                  </a:lnTo>
                  <a:lnTo>
                    <a:pt x="96348" y="65657"/>
                  </a:lnTo>
                  <a:lnTo>
                    <a:pt x="95732" y="63972"/>
                  </a:lnTo>
                  <a:lnTo>
                    <a:pt x="95100" y="62287"/>
                  </a:lnTo>
                  <a:lnTo>
                    <a:pt x="94461" y="60611"/>
                  </a:lnTo>
                  <a:lnTo>
                    <a:pt x="93821" y="58941"/>
                  </a:lnTo>
                  <a:lnTo>
                    <a:pt x="93166" y="57265"/>
                  </a:lnTo>
                  <a:lnTo>
                    <a:pt x="91856" y="53919"/>
                  </a:lnTo>
                  <a:lnTo>
                    <a:pt x="90553" y="50573"/>
                  </a:lnTo>
                  <a:lnTo>
                    <a:pt x="89906" y="48896"/>
                  </a:lnTo>
                  <a:lnTo>
                    <a:pt x="89258" y="47211"/>
                  </a:lnTo>
                  <a:lnTo>
                    <a:pt x="88627" y="45518"/>
                  </a:lnTo>
                  <a:lnTo>
                    <a:pt x="88003" y="43826"/>
                  </a:lnTo>
                  <a:lnTo>
                    <a:pt x="87394" y="42118"/>
                  </a:lnTo>
                  <a:lnTo>
                    <a:pt x="86794" y="40410"/>
                  </a:lnTo>
                  <a:close/>
                  <a:moveTo>
                    <a:pt x="52335" y="66546"/>
                  </a:moveTo>
                  <a:lnTo>
                    <a:pt x="52562" y="66686"/>
                  </a:lnTo>
                  <a:lnTo>
                    <a:pt x="52156" y="67482"/>
                  </a:lnTo>
                  <a:lnTo>
                    <a:pt x="51977" y="67404"/>
                  </a:lnTo>
                  <a:lnTo>
                    <a:pt x="52335" y="66546"/>
                  </a:lnTo>
                  <a:close/>
                  <a:moveTo>
                    <a:pt x="50222" y="66390"/>
                  </a:moveTo>
                  <a:lnTo>
                    <a:pt x="49894" y="67505"/>
                  </a:lnTo>
                  <a:lnTo>
                    <a:pt x="49863" y="67318"/>
                  </a:lnTo>
                  <a:lnTo>
                    <a:pt x="49839" y="67178"/>
                  </a:lnTo>
                  <a:lnTo>
                    <a:pt x="49839" y="67115"/>
                  </a:lnTo>
                  <a:lnTo>
                    <a:pt x="49839" y="67061"/>
                  </a:lnTo>
                  <a:lnTo>
                    <a:pt x="49847" y="67006"/>
                  </a:lnTo>
                  <a:lnTo>
                    <a:pt x="49863" y="66952"/>
                  </a:lnTo>
                  <a:lnTo>
                    <a:pt x="49878" y="66897"/>
                  </a:lnTo>
                  <a:lnTo>
                    <a:pt x="49902" y="66842"/>
                  </a:lnTo>
                  <a:lnTo>
                    <a:pt x="49972" y="66725"/>
                  </a:lnTo>
                  <a:lnTo>
                    <a:pt x="50081" y="66577"/>
                  </a:lnTo>
                  <a:lnTo>
                    <a:pt x="50222" y="66390"/>
                  </a:lnTo>
                  <a:close/>
                  <a:moveTo>
                    <a:pt x="53273" y="66656"/>
                  </a:moveTo>
                  <a:lnTo>
                    <a:pt x="53607" y="66671"/>
                  </a:lnTo>
                  <a:lnTo>
                    <a:pt x="53560" y="66788"/>
                  </a:lnTo>
                  <a:lnTo>
                    <a:pt x="53513" y="66905"/>
                  </a:lnTo>
                  <a:lnTo>
                    <a:pt x="53458" y="67006"/>
                  </a:lnTo>
                  <a:lnTo>
                    <a:pt x="53404" y="67115"/>
                  </a:lnTo>
                  <a:lnTo>
                    <a:pt x="53341" y="67217"/>
                  </a:lnTo>
                  <a:lnTo>
                    <a:pt x="53279" y="67310"/>
                  </a:lnTo>
                  <a:lnTo>
                    <a:pt x="53139" y="67498"/>
                  </a:lnTo>
                  <a:lnTo>
                    <a:pt x="52983" y="67685"/>
                  </a:lnTo>
                  <a:lnTo>
                    <a:pt x="52819" y="67864"/>
                  </a:lnTo>
                  <a:lnTo>
                    <a:pt x="52460" y="68239"/>
                  </a:lnTo>
                  <a:lnTo>
                    <a:pt x="52460" y="68239"/>
                  </a:lnTo>
                  <a:lnTo>
                    <a:pt x="52484" y="68098"/>
                  </a:lnTo>
                  <a:lnTo>
                    <a:pt x="52507" y="67973"/>
                  </a:lnTo>
                  <a:lnTo>
                    <a:pt x="52546" y="67856"/>
                  </a:lnTo>
                  <a:lnTo>
                    <a:pt x="52593" y="67747"/>
                  </a:lnTo>
                  <a:lnTo>
                    <a:pt x="52640" y="67638"/>
                  </a:lnTo>
                  <a:lnTo>
                    <a:pt x="52694" y="67537"/>
                  </a:lnTo>
                  <a:lnTo>
                    <a:pt x="52749" y="67435"/>
                  </a:lnTo>
                  <a:lnTo>
                    <a:pt x="52811" y="67342"/>
                  </a:lnTo>
                  <a:lnTo>
                    <a:pt x="52936" y="67162"/>
                  </a:lnTo>
                  <a:lnTo>
                    <a:pt x="53061" y="66991"/>
                  </a:lnTo>
                  <a:lnTo>
                    <a:pt x="53178" y="66811"/>
                  </a:lnTo>
                  <a:lnTo>
                    <a:pt x="53232" y="66725"/>
                  </a:lnTo>
                  <a:lnTo>
                    <a:pt x="53273" y="66656"/>
                  </a:lnTo>
                  <a:close/>
                  <a:moveTo>
                    <a:pt x="100646" y="67435"/>
                  </a:moveTo>
                  <a:lnTo>
                    <a:pt x="100763" y="67443"/>
                  </a:lnTo>
                  <a:lnTo>
                    <a:pt x="100872" y="67459"/>
                  </a:lnTo>
                  <a:lnTo>
                    <a:pt x="100919" y="67474"/>
                  </a:lnTo>
                  <a:lnTo>
                    <a:pt x="100965" y="67498"/>
                  </a:lnTo>
                  <a:lnTo>
                    <a:pt x="101004" y="67529"/>
                  </a:lnTo>
                  <a:lnTo>
                    <a:pt x="101043" y="67560"/>
                  </a:lnTo>
                  <a:lnTo>
                    <a:pt x="101082" y="67607"/>
                  </a:lnTo>
                  <a:lnTo>
                    <a:pt x="101106" y="67654"/>
                  </a:lnTo>
                  <a:lnTo>
                    <a:pt x="101129" y="67716"/>
                  </a:lnTo>
                  <a:lnTo>
                    <a:pt x="101145" y="67786"/>
                  </a:lnTo>
                  <a:lnTo>
                    <a:pt x="101153" y="67856"/>
                  </a:lnTo>
                  <a:lnTo>
                    <a:pt x="101153" y="67927"/>
                  </a:lnTo>
                  <a:lnTo>
                    <a:pt x="101145" y="67981"/>
                  </a:lnTo>
                  <a:lnTo>
                    <a:pt x="101121" y="68020"/>
                  </a:lnTo>
                  <a:lnTo>
                    <a:pt x="101098" y="68059"/>
                  </a:lnTo>
                  <a:lnTo>
                    <a:pt x="101067" y="68098"/>
                  </a:lnTo>
                  <a:lnTo>
                    <a:pt x="101028" y="68122"/>
                  </a:lnTo>
                  <a:lnTo>
                    <a:pt x="100981" y="68145"/>
                  </a:lnTo>
                  <a:lnTo>
                    <a:pt x="100887" y="68168"/>
                  </a:lnTo>
                  <a:lnTo>
                    <a:pt x="100778" y="68192"/>
                  </a:lnTo>
                  <a:lnTo>
                    <a:pt x="100677" y="68207"/>
                  </a:lnTo>
                  <a:lnTo>
                    <a:pt x="100583" y="68223"/>
                  </a:lnTo>
                  <a:lnTo>
                    <a:pt x="99858" y="68395"/>
                  </a:lnTo>
                  <a:lnTo>
                    <a:pt x="99140" y="68551"/>
                  </a:lnTo>
                  <a:lnTo>
                    <a:pt x="97690" y="68862"/>
                  </a:lnTo>
                  <a:lnTo>
                    <a:pt x="97565" y="68886"/>
                  </a:lnTo>
                  <a:lnTo>
                    <a:pt x="97502" y="68894"/>
                  </a:lnTo>
                  <a:lnTo>
                    <a:pt x="97440" y="68894"/>
                  </a:lnTo>
                  <a:lnTo>
                    <a:pt x="97378" y="68886"/>
                  </a:lnTo>
                  <a:lnTo>
                    <a:pt x="97323" y="68870"/>
                  </a:lnTo>
                  <a:lnTo>
                    <a:pt x="97261" y="68855"/>
                  </a:lnTo>
                  <a:lnTo>
                    <a:pt x="97206" y="68831"/>
                  </a:lnTo>
                  <a:lnTo>
                    <a:pt x="97151" y="68808"/>
                  </a:lnTo>
                  <a:lnTo>
                    <a:pt x="97097" y="68769"/>
                  </a:lnTo>
                  <a:lnTo>
                    <a:pt x="97050" y="68730"/>
                  </a:lnTo>
                  <a:lnTo>
                    <a:pt x="96995" y="68683"/>
                  </a:lnTo>
                  <a:lnTo>
                    <a:pt x="96949" y="68636"/>
                  </a:lnTo>
                  <a:lnTo>
                    <a:pt x="96902" y="68574"/>
                  </a:lnTo>
                  <a:lnTo>
                    <a:pt x="96800" y="68434"/>
                  </a:lnTo>
                  <a:lnTo>
                    <a:pt x="97011" y="68324"/>
                  </a:lnTo>
                  <a:lnTo>
                    <a:pt x="97206" y="68207"/>
                  </a:lnTo>
                  <a:lnTo>
                    <a:pt x="97300" y="68153"/>
                  </a:lnTo>
                  <a:lnTo>
                    <a:pt x="97393" y="68106"/>
                  </a:lnTo>
                  <a:lnTo>
                    <a:pt x="97495" y="68067"/>
                  </a:lnTo>
                  <a:lnTo>
                    <a:pt x="97596" y="68036"/>
                  </a:lnTo>
                  <a:lnTo>
                    <a:pt x="98275" y="67880"/>
                  </a:lnTo>
                  <a:lnTo>
                    <a:pt x="98961" y="67732"/>
                  </a:lnTo>
                  <a:lnTo>
                    <a:pt x="100334" y="67451"/>
                  </a:lnTo>
                  <a:lnTo>
                    <a:pt x="100412" y="67443"/>
                  </a:lnTo>
                  <a:lnTo>
                    <a:pt x="100646" y="67435"/>
                  </a:lnTo>
                  <a:close/>
                  <a:moveTo>
                    <a:pt x="52023" y="68441"/>
                  </a:moveTo>
                  <a:lnTo>
                    <a:pt x="51649" y="69081"/>
                  </a:lnTo>
                  <a:lnTo>
                    <a:pt x="51633" y="69011"/>
                  </a:lnTo>
                  <a:lnTo>
                    <a:pt x="51618" y="68948"/>
                  </a:lnTo>
                  <a:lnTo>
                    <a:pt x="51610" y="68894"/>
                  </a:lnTo>
                  <a:lnTo>
                    <a:pt x="51610" y="68839"/>
                  </a:lnTo>
                  <a:lnTo>
                    <a:pt x="51618" y="68792"/>
                  </a:lnTo>
                  <a:lnTo>
                    <a:pt x="51633" y="68745"/>
                  </a:lnTo>
                  <a:lnTo>
                    <a:pt x="51649" y="68706"/>
                  </a:lnTo>
                  <a:lnTo>
                    <a:pt x="51672" y="68668"/>
                  </a:lnTo>
                  <a:lnTo>
                    <a:pt x="51704" y="68629"/>
                  </a:lnTo>
                  <a:lnTo>
                    <a:pt x="51735" y="68597"/>
                  </a:lnTo>
                  <a:lnTo>
                    <a:pt x="51821" y="68535"/>
                  </a:lnTo>
                  <a:lnTo>
                    <a:pt x="51914" y="68488"/>
                  </a:lnTo>
                  <a:lnTo>
                    <a:pt x="52023" y="68441"/>
                  </a:lnTo>
                  <a:close/>
                  <a:moveTo>
                    <a:pt x="50674" y="68410"/>
                  </a:moveTo>
                  <a:lnTo>
                    <a:pt x="50846" y="68504"/>
                  </a:lnTo>
                  <a:lnTo>
                    <a:pt x="50432" y="69323"/>
                  </a:lnTo>
                  <a:lnTo>
                    <a:pt x="50214" y="69229"/>
                  </a:lnTo>
                  <a:lnTo>
                    <a:pt x="50674" y="68410"/>
                  </a:lnTo>
                  <a:close/>
                  <a:moveTo>
                    <a:pt x="62966" y="35020"/>
                  </a:moveTo>
                  <a:lnTo>
                    <a:pt x="63013" y="35130"/>
                  </a:lnTo>
                  <a:lnTo>
                    <a:pt x="63060" y="35231"/>
                  </a:lnTo>
                  <a:lnTo>
                    <a:pt x="63106" y="35340"/>
                  </a:lnTo>
                  <a:lnTo>
                    <a:pt x="63122" y="35395"/>
                  </a:lnTo>
                  <a:lnTo>
                    <a:pt x="63122" y="35449"/>
                  </a:lnTo>
                  <a:lnTo>
                    <a:pt x="63223" y="37345"/>
                  </a:lnTo>
                  <a:lnTo>
                    <a:pt x="63262" y="38288"/>
                  </a:lnTo>
                  <a:lnTo>
                    <a:pt x="63294" y="39240"/>
                  </a:lnTo>
                  <a:lnTo>
                    <a:pt x="63294" y="39372"/>
                  </a:lnTo>
                  <a:lnTo>
                    <a:pt x="63286" y="39497"/>
                  </a:lnTo>
                  <a:lnTo>
                    <a:pt x="63270" y="39630"/>
                  </a:lnTo>
                  <a:lnTo>
                    <a:pt x="63247" y="39762"/>
                  </a:lnTo>
                  <a:lnTo>
                    <a:pt x="63223" y="39895"/>
                  </a:lnTo>
                  <a:lnTo>
                    <a:pt x="63192" y="40028"/>
                  </a:lnTo>
                  <a:lnTo>
                    <a:pt x="63114" y="40277"/>
                  </a:lnTo>
                  <a:lnTo>
                    <a:pt x="60111" y="50105"/>
                  </a:lnTo>
                  <a:lnTo>
                    <a:pt x="58598" y="55018"/>
                  </a:lnTo>
                  <a:lnTo>
                    <a:pt x="57834" y="57475"/>
                  </a:lnTo>
                  <a:lnTo>
                    <a:pt x="57062" y="59924"/>
                  </a:lnTo>
                  <a:lnTo>
                    <a:pt x="56890" y="60455"/>
                  </a:lnTo>
                  <a:lnTo>
                    <a:pt x="56719" y="60993"/>
                  </a:lnTo>
                  <a:lnTo>
                    <a:pt x="56531" y="61515"/>
                  </a:lnTo>
                  <a:lnTo>
                    <a:pt x="56344" y="62046"/>
                  </a:lnTo>
                  <a:lnTo>
                    <a:pt x="56149" y="62568"/>
                  </a:lnTo>
                  <a:lnTo>
                    <a:pt x="55954" y="63091"/>
                  </a:lnTo>
                  <a:lnTo>
                    <a:pt x="55744" y="63613"/>
                  </a:lnTo>
                  <a:lnTo>
                    <a:pt x="55533" y="64128"/>
                  </a:lnTo>
                  <a:lnTo>
                    <a:pt x="55315" y="64643"/>
                  </a:lnTo>
                  <a:lnTo>
                    <a:pt x="55089" y="65158"/>
                  </a:lnTo>
                  <a:lnTo>
                    <a:pt x="54855" y="65665"/>
                  </a:lnTo>
                  <a:lnTo>
                    <a:pt x="54621" y="66172"/>
                  </a:lnTo>
                  <a:lnTo>
                    <a:pt x="54371" y="66671"/>
                  </a:lnTo>
                  <a:lnTo>
                    <a:pt x="54121" y="67178"/>
                  </a:lnTo>
                  <a:lnTo>
                    <a:pt x="53864" y="67677"/>
                  </a:lnTo>
                  <a:lnTo>
                    <a:pt x="53607" y="68168"/>
                  </a:lnTo>
                  <a:lnTo>
                    <a:pt x="53505" y="68340"/>
                  </a:lnTo>
                  <a:lnTo>
                    <a:pt x="53412" y="68512"/>
                  </a:lnTo>
                  <a:lnTo>
                    <a:pt x="53302" y="68683"/>
                  </a:lnTo>
                  <a:lnTo>
                    <a:pt x="53193" y="68847"/>
                  </a:lnTo>
                  <a:lnTo>
                    <a:pt x="53076" y="69003"/>
                  </a:lnTo>
                  <a:lnTo>
                    <a:pt x="52952" y="69159"/>
                  </a:lnTo>
                  <a:lnTo>
                    <a:pt x="52819" y="69315"/>
                  </a:lnTo>
                  <a:lnTo>
                    <a:pt x="52679" y="69463"/>
                  </a:lnTo>
                  <a:lnTo>
                    <a:pt x="52679" y="69463"/>
                  </a:lnTo>
                  <a:lnTo>
                    <a:pt x="53100" y="68512"/>
                  </a:lnTo>
                  <a:lnTo>
                    <a:pt x="53529" y="67568"/>
                  </a:lnTo>
                  <a:lnTo>
                    <a:pt x="53739" y="67092"/>
                  </a:lnTo>
                  <a:lnTo>
                    <a:pt x="53950" y="66616"/>
                  </a:lnTo>
                  <a:lnTo>
                    <a:pt x="54153" y="66133"/>
                  </a:lnTo>
                  <a:lnTo>
                    <a:pt x="54340" y="65657"/>
                  </a:lnTo>
                  <a:lnTo>
                    <a:pt x="54535" y="65166"/>
                  </a:lnTo>
                  <a:lnTo>
                    <a:pt x="54714" y="64666"/>
                  </a:lnTo>
                  <a:lnTo>
                    <a:pt x="54894" y="64167"/>
                  </a:lnTo>
                  <a:lnTo>
                    <a:pt x="55065" y="63668"/>
                  </a:lnTo>
                  <a:lnTo>
                    <a:pt x="55408" y="62670"/>
                  </a:lnTo>
                  <a:lnTo>
                    <a:pt x="55752" y="61671"/>
                  </a:lnTo>
                  <a:lnTo>
                    <a:pt x="55588" y="61609"/>
                  </a:lnTo>
                  <a:lnTo>
                    <a:pt x="54613" y="64300"/>
                  </a:lnTo>
                  <a:lnTo>
                    <a:pt x="54465" y="64253"/>
                  </a:lnTo>
                  <a:lnTo>
                    <a:pt x="54589" y="63793"/>
                  </a:lnTo>
                  <a:lnTo>
                    <a:pt x="54722" y="63333"/>
                  </a:lnTo>
                  <a:lnTo>
                    <a:pt x="54979" y="62381"/>
                  </a:lnTo>
                  <a:lnTo>
                    <a:pt x="55104" y="61905"/>
                  </a:lnTo>
                  <a:lnTo>
                    <a:pt x="55221" y="61430"/>
                  </a:lnTo>
                  <a:lnTo>
                    <a:pt x="55245" y="61336"/>
                  </a:lnTo>
                  <a:lnTo>
                    <a:pt x="55276" y="61242"/>
                  </a:lnTo>
                  <a:lnTo>
                    <a:pt x="55299" y="61149"/>
                  </a:lnTo>
                  <a:lnTo>
                    <a:pt x="55307" y="61102"/>
                  </a:lnTo>
                  <a:lnTo>
                    <a:pt x="55315" y="61055"/>
                  </a:lnTo>
                  <a:lnTo>
                    <a:pt x="55315" y="61008"/>
                  </a:lnTo>
                  <a:lnTo>
                    <a:pt x="55299" y="60962"/>
                  </a:lnTo>
                  <a:lnTo>
                    <a:pt x="55284" y="60923"/>
                  </a:lnTo>
                  <a:lnTo>
                    <a:pt x="55260" y="60876"/>
                  </a:lnTo>
                  <a:lnTo>
                    <a:pt x="55221" y="60845"/>
                  </a:lnTo>
                  <a:lnTo>
                    <a:pt x="55167" y="60806"/>
                  </a:lnTo>
                  <a:lnTo>
                    <a:pt x="55104" y="60782"/>
                  </a:lnTo>
                  <a:lnTo>
                    <a:pt x="55026" y="60759"/>
                  </a:lnTo>
                  <a:lnTo>
                    <a:pt x="55011" y="60743"/>
                  </a:lnTo>
                  <a:lnTo>
                    <a:pt x="54995" y="60712"/>
                  </a:lnTo>
                  <a:lnTo>
                    <a:pt x="54972" y="60626"/>
                  </a:lnTo>
                  <a:lnTo>
                    <a:pt x="54956" y="60517"/>
                  </a:lnTo>
                  <a:lnTo>
                    <a:pt x="54948" y="60416"/>
                  </a:lnTo>
                  <a:lnTo>
                    <a:pt x="54855" y="59441"/>
                  </a:lnTo>
                  <a:lnTo>
                    <a:pt x="54831" y="59199"/>
                  </a:lnTo>
                  <a:lnTo>
                    <a:pt x="54816" y="58957"/>
                  </a:lnTo>
                  <a:lnTo>
                    <a:pt x="54808" y="58707"/>
                  </a:lnTo>
                  <a:lnTo>
                    <a:pt x="54800" y="58466"/>
                  </a:lnTo>
                  <a:lnTo>
                    <a:pt x="54808" y="58333"/>
                  </a:lnTo>
                  <a:lnTo>
                    <a:pt x="54831" y="58201"/>
                  </a:lnTo>
                  <a:lnTo>
                    <a:pt x="54862" y="58068"/>
                  </a:lnTo>
                  <a:lnTo>
                    <a:pt x="54901" y="57935"/>
                  </a:lnTo>
                  <a:lnTo>
                    <a:pt x="54956" y="57803"/>
                  </a:lnTo>
                  <a:lnTo>
                    <a:pt x="55011" y="57670"/>
                  </a:lnTo>
                  <a:lnTo>
                    <a:pt x="55128" y="57405"/>
                  </a:lnTo>
                  <a:lnTo>
                    <a:pt x="55167" y="57545"/>
                  </a:lnTo>
                  <a:lnTo>
                    <a:pt x="55198" y="57686"/>
                  </a:lnTo>
                  <a:lnTo>
                    <a:pt x="55213" y="57826"/>
                  </a:lnTo>
                  <a:lnTo>
                    <a:pt x="55229" y="57967"/>
                  </a:lnTo>
                  <a:lnTo>
                    <a:pt x="55252" y="58255"/>
                  </a:lnTo>
                  <a:lnTo>
                    <a:pt x="55260" y="58544"/>
                  </a:lnTo>
                  <a:lnTo>
                    <a:pt x="55276" y="58832"/>
                  </a:lnTo>
                  <a:lnTo>
                    <a:pt x="55291" y="58980"/>
                  </a:lnTo>
                  <a:lnTo>
                    <a:pt x="55315" y="59121"/>
                  </a:lnTo>
                  <a:lnTo>
                    <a:pt x="55338" y="59269"/>
                  </a:lnTo>
                  <a:lnTo>
                    <a:pt x="55377" y="59409"/>
                  </a:lnTo>
                  <a:lnTo>
                    <a:pt x="55416" y="59558"/>
                  </a:lnTo>
                  <a:lnTo>
                    <a:pt x="55471" y="59698"/>
                  </a:lnTo>
                  <a:lnTo>
                    <a:pt x="55541" y="59651"/>
                  </a:lnTo>
                  <a:lnTo>
                    <a:pt x="55596" y="59604"/>
                  </a:lnTo>
                  <a:lnTo>
                    <a:pt x="55650" y="59550"/>
                  </a:lnTo>
                  <a:lnTo>
                    <a:pt x="55689" y="59495"/>
                  </a:lnTo>
                  <a:lnTo>
                    <a:pt x="55728" y="59441"/>
                  </a:lnTo>
                  <a:lnTo>
                    <a:pt x="55759" y="59386"/>
                  </a:lnTo>
                  <a:lnTo>
                    <a:pt x="55783" y="59331"/>
                  </a:lnTo>
                  <a:lnTo>
                    <a:pt x="55806" y="59269"/>
                  </a:lnTo>
                  <a:lnTo>
                    <a:pt x="55830" y="59152"/>
                  </a:lnTo>
                  <a:lnTo>
                    <a:pt x="55837" y="59035"/>
                  </a:lnTo>
                  <a:lnTo>
                    <a:pt x="55845" y="58918"/>
                  </a:lnTo>
                  <a:lnTo>
                    <a:pt x="55837" y="58801"/>
                  </a:lnTo>
                  <a:lnTo>
                    <a:pt x="55798" y="58232"/>
                  </a:lnTo>
                  <a:lnTo>
                    <a:pt x="55759" y="57662"/>
                  </a:lnTo>
                  <a:lnTo>
                    <a:pt x="55666" y="56531"/>
                  </a:lnTo>
                  <a:lnTo>
                    <a:pt x="55650" y="56336"/>
                  </a:lnTo>
                  <a:lnTo>
                    <a:pt x="55650" y="56149"/>
                  </a:lnTo>
                  <a:lnTo>
                    <a:pt x="55658" y="55962"/>
                  </a:lnTo>
                  <a:lnTo>
                    <a:pt x="55681" y="55775"/>
                  </a:lnTo>
                  <a:lnTo>
                    <a:pt x="55713" y="55588"/>
                  </a:lnTo>
                  <a:lnTo>
                    <a:pt x="55744" y="55494"/>
                  </a:lnTo>
                  <a:lnTo>
                    <a:pt x="55767" y="55400"/>
                  </a:lnTo>
                  <a:lnTo>
                    <a:pt x="55806" y="55307"/>
                  </a:lnTo>
                  <a:lnTo>
                    <a:pt x="55845" y="55213"/>
                  </a:lnTo>
                  <a:lnTo>
                    <a:pt x="55892" y="55120"/>
                  </a:lnTo>
                  <a:lnTo>
                    <a:pt x="55947" y="55026"/>
                  </a:lnTo>
                  <a:lnTo>
                    <a:pt x="55993" y="55073"/>
                  </a:lnTo>
                  <a:lnTo>
                    <a:pt x="56040" y="55120"/>
                  </a:lnTo>
                  <a:lnTo>
                    <a:pt x="56071" y="55167"/>
                  </a:lnTo>
                  <a:lnTo>
                    <a:pt x="56103" y="55213"/>
                  </a:lnTo>
                  <a:lnTo>
                    <a:pt x="56118" y="55268"/>
                  </a:lnTo>
                  <a:lnTo>
                    <a:pt x="56134" y="55315"/>
                  </a:lnTo>
                  <a:lnTo>
                    <a:pt x="56142" y="55424"/>
                  </a:lnTo>
                  <a:lnTo>
                    <a:pt x="56142" y="55533"/>
                  </a:lnTo>
                  <a:lnTo>
                    <a:pt x="56134" y="55634"/>
                  </a:lnTo>
                  <a:lnTo>
                    <a:pt x="56134" y="55744"/>
                  </a:lnTo>
                  <a:lnTo>
                    <a:pt x="56134" y="55845"/>
                  </a:lnTo>
                  <a:lnTo>
                    <a:pt x="56142" y="56071"/>
                  </a:lnTo>
                  <a:lnTo>
                    <a:pt x="56142" y="56297"/>
                  </a:lnTo>
                  <a:lnTo>
                    <a:pt x="56142" y="56750"/>
                  </a:lnTo>
                  <a:lnTo>
                    <a:pt x="56321" y="56773"/>
                  </a:lnTo>
                  <a:lnTo>
                    <a:pt x="56391" y="56524"/>
                  </a:lnTo>
                  <a:lnTo>
                    <a:pt x="56422" y="56399"/>
                  </a:lnTo>
                  <a:lnTo>
                    <a:pt x="56438" y="56274"/>
                  </a:lnTo>
                  <a:lnTo>
                    <a:pt x="56602" y="53474"/>
                  </a:lnTo>
                  <a:lnTo>
                    <a:pt x="56773" y="50674"/>
                  </a:lnTo>
                  <a:lnTo>
                    <a:pt x="56797" y="50378"/>
                  </a:lnTo>
                  <a:lnTo>
                    <a:pt x="56843" y="50073"/>
                  </a:lnTo>
                  <a:lnTo>
                    <a:pt x="56929" y="49481"/>
                  </a:lnTo>
                  <a:lnTo>
                    <a:pt x="56968" y="49668"/>
                  </a:lnTo>
                  <a:lnTo>
                    <a:pt x="56992" y="49847"/>
                  </a:lnTo>
                  <a:lnTo>
                    <a:pt x="57015" y="50034"/>
                  </a:lnTo>
                  <a:lnTo>
                    <a:pt x="57031" y="50222"/>
                  </a:lnTo>
                  <a:lnTo>
                    <a:pt x="57054" y="50588"/>
                  </a:lnTo>
                  <a:lnTo>
                    <a:pt x="57062" y="50963"/>
                  </a:lnTo>
                  <a:lnTo>
                    <a:pt x="57085" y="51337"/>
                  </a:lnTo>
                  <a:lnTo>
                    <a:pt x="57093" y="51524"/>
                  </a:lnTo>
                  <a:lnTo>
                    <a:pt x="57109" y="51704"/>
                  </a:lnTo>
                  <a:lnTo>
                    <a:pt x="57132" y="51891"/>
                  </a:lnTo>
                  <a:lnTo>
                    <a:pt x="57163" y="52078"/>
                  </a:lnTo>
                  <a:lnTo>
                    <a:pt x="57202" y="52257"/>
                  </a:lnTo>
                  <a:lnTo>
                    <a:pt x="57249" y="52437"/>
                  </a:lnTo>
                  <a:lnTo>
                    <a:pt x="57436" y="52444"/>
                  </a:lnTo>
                  <a:lnTo>
                    <a:pt x="57584" y="51080"/>
                  </a:lnTo>
                  <a:lnTo>
                    <a:pt x="57811" y="51087"/>
                  </a:lnTo>
                  <a:lnTo>
                    <a:pt x="57998" y="51087"/>
                  </a:lnTo>
                  <a:lnTo>
                    <a:pt x="58076" y="51080"/>
                  </a:lnTo>
                  <a:lnTo>
                    <a:pt x="58154" y="51064"/>
                  </a:lnTo>
                  <a:lnTo>
                    <a:pt x="58216" y="51048"/>
                  </a:lnTo>
                  <a:lnTo>
                    <a:pt x="58279" y="51025"/>
                  </a:lnTo>
                  <a:lnTo>
                    <a:pt x="58325" y="51002"/>
                  </a:lnTo>
                  <a:lnTo>
                    <a:pt x="58364" y="50970"/>
                  </a:lnTo>
                  <a:lnTo>
                    <a:pt x="58396" y="50931"/>
                  </a:lnTo>
                  <a:lnTo>
                    <a:pt x="58427" y="50892"/>
                  </a:lnTo>
                  <a:lnTo>
                    <a:pt x="58442" y="50846"/>
                  </a:lnTo>
                  <a:lnTo>
                    <a:pt x="58450" y="50791"/>
                  </a:lnTo>
                  <a:lnTo>
                    <a:pt x="58458" y="50736"/>
                  </a:lnTo>
                  <a:lnTo>
                    <a:pt x="58450" y="50674"/>
                  </a:lnTo>
                  <a:lnTo>
                    <a:pt x="58435" y="50588"/>
                  </a:lnTo>
                  <a:lnTo>
                    <a:pt x="58411" y="50518"/>
                  </a:lnTo>
                  <a:lnTo>
                    <a:pt x="58380" y="50463"/>
                  </a:lnTo>
                  <a:lnTo>
                    <a:pt x="58341" y="50417"/>
                  </a:lnTo>
                  <a:lnTo>
                    <a:pt x="58294" y="50385"/>
                  </a:lnTo>
                  <a:lnTo>
                    <a:pt x="58247" y="50362"/>
                  </a:lnTo>
                  <a:lnTo>
                    <a:pt x="58193" y="50346"/>
                  </a:lnTo>
                  <a:lnTo>
                    <a:pt x="58130" y="50339"/>
                  </a:lnTo>
                  <a:lnTo>
                    <a:pt x="58006" y="50331"/>
                  </a:lnTo>
                  <a:lnTo>
                    <a:pt x="57865" y="50339"/>
                  </a:lnTo>
                  <a:lnTo>
                    <a:pt x="57733" y="50331"/>
                  </a:lnTo>
                  <a:lnTo>
                    <a:pt x="57662" y="50323"/>
                  </a:lnTo>
                  <a:lnTo>
                    <a:pt x="57592" y="50315"/>
                  </a:lnTo>
                  <a:lnTo>
                    <a:pt x="57491" y="49410"/>
                  </a:lnTo>
                  <a:lnTo>
                    <a:pt x="57452" y="48958"/>
                  </a:lnTo>
                  <a:lnTo>
                    <a:pt x="57436" y="48732"/>
                  </a:lnTo>
                  <a:lnTo>
                    <a:pt x="57428" y="48506"/>
                  </a:lnTo>
                  <a:lnTo>
                    <a:pt x="57428" y="48272"/>
                  </a:lnTo>
                  <a:lnTo>
                    <a:pt x="57444" y="48046"/>
                  </a:lnTo>
                  <a:lnTo>
                    <a:pt x="57460" y="47812"/>
                  </a:lnTo>
                  <a:lnTo>
                    <a:pt x="57491" y="47578"/>
                  </a:lnTo>
                  <a:lnTo>
                    <a:pt x="57538" y="47344"/>
                  </a:lnTo>
                  <a:lnTo>
                    <a:pt x="57600" y="47110"/>
                  </a:lnTo>
                  <a:lnTo>
                    <a:pt x="57678" y="46876"/>
                  </a:lnTo>
                  <a:lnTo>
                    <a:pt x="57772" y="46634"/>
                  </a:lnTo>
                  <a:lnTo>
                    <a:pt x="57826" y="46727"/>
                  </a:lnTo>
                  <a:lnTo>
                    <a:pt x="57865" y="46813"/>
                  </a:lnTo>
                  <a:lnTo>
                    <a:pt x="57896" y="46907"/>
                  </a:lnTo>
                  <a:lnTo>
                    <a:pt x="57920" y="47000"/>
                  </a:lnTo>
                  <a:lnTo>
                    <a:pt x="57943" y="47086"/>
                  </a:lnTo>
                  <a:lnTo>
                    <a:pt x="57959" y="47180"/>
                  </a:lnTo>
                  <a:lnTo>
                    <a:pt x="57967" y="47359"/>
                  </a:lnTo>
                  <a:lnTo>
                    <a:pt x="57974" y="47531"/>
                  </a:lnTo>
                  <a:lnTo>
                    <a:pt x="57974" y="47710"/>
                  </a:lnTo>
                  <a:lnTo>
                    <a:pt x="57974" y="47882"/>
                  </a:lnTo>
                  <a:lnTo>
                    <a:pt x="57990" y="48046"/>
                  </a:lnTo>
                  <a:lnTo>
                    <a:pt x="58029" y="48381"/>
                  </a:lnTo>
                  <a:lnTo>
                    <a:pt x="58076" y="48716"/>
                  </a:lnTo>
                  <a:lnTo>
                    <a:pt x="58115" y="48888"/>
                  </a:lnTo>
                  <a:lnTo>
                    <a:pt x="58146" y="49059"/>
                  </a:lnTo>
                  <a:lnTo>
                    <a:pt x="58193" y="49223"/>
                  </a:lnTo>
                  <a:lnTo>
                    <a:pt x="58255" y="49395"/>
                  </a:lnTo>
                  <a:lnTo>
                    <a:pt x="58294" y="49176"/>
                  </a:lnTo>
                  <a:lnTo>
                    <a:pt x="58302" y="49075"/>
                  </a:lnTo>
                  <a:lnTo>
                    <a:pt x="58310" y="48966"/>
                  </a:lnTo>
                  <a:lnTo>
                    <a:pt x="58286" y="47523"/>
                  </a:lnTo>
                  <a:lnTo>
                    <a:pt x="58247" y="46080"/>
                  </a:lnTo>
                  <a:lnTo>
                    <a:pt x="58247" y="45807"/>
                  </a:lnTo>
                  <a:lnTo>
                    <a:pt x="58255" y="45526"/>
                  </a:lnTo>
                  <a:lnTo>
                    <a:pt x="58286" y="45253"/>
                  </a:lnTo>
                  <a:lnTo>
                    <a:pt x="58302" y="45113"/>
                  </a:lnTo>
                  <a:lnTo>
                    <a:pt x="58325" y="44973"/>
                  </a:lnTo>
                  <a:lnTo>
                    <a:pt x="58357" y="44840"/>
                  </a:lnTo>
                  <a:lnTo>
                    <a:pt x="58396" y="44700"/>
                  </a:lnTo>
                  <a:lnTo>
                    <a:pt x="58435" y="44559"/>
                  </a:lnTo>
                  <a:lnTo>
                    <a:pt x="58481" y="44411"/>
                  </a:lnTo>
                  <a:lnTo>
                    <a:pt x="58536" y="44271"/>
                  </a:lnTo>
                  <a:lnTo>
                    <a:pt x="58598" y="44122"/>
                  </a:lnTo>
                  <a:lnTo>
                    <a:pt x="58669" y="43982"/>
                  </a:lnTo>
                  <a:lnTo>
                    <a:pt x="58739" y="43834"/>
                  </a:lnTo>
                  <a:lnTo>
                    <a:pt x="58809" y="44185"/>
                  </a:lnTo>
                  <a:lnTo>
                    <a:pt x="58840" y="44317"/>
                  </a:lnTo>
                  <a:lnTo>
                    <a:pt x="58848" y="44442"/>
                  </a:lnTo>
                  <a:lnTo>
                    <a:pt x="58864" y="44988"/>
                  </a:lnTo>
                  <a:lnTo>
                    <a:pt x="58871" y="45542"/>
                  </a:lnTo>
                  <a:lnTo>
                    <a:pt x="58887" y="46096"/>
                  </a:lnTo>
                  <a:lnTo>
                    <a:pt x="58903" y="46642"/>
                  </a:lnTo>
                  <a:lnTo>
                    <a:pt x="58918" y="46821"/>
                  </a:lnTo>
                  <a:lnTo>
                    <a:pt x="58942" y="46993"/>
                  </a:lnTo>
                  <a:lnTo>
                    <a:pt x="58996" y="47359"/>
                  </a:lnTo>
                  <a:lnTo>
                    <a:pt x="59066" y="47344"/>
                  </a:lnTo>
                  <a:lnTo>
                    <a:pt x="59121" y="47328"/>
                  </a:lnTo>
                  <a:lnTo>
                    <a:pt x="59176" y="47305"/>
                  </a:lnTo>
                  <a:lnTo>
                    <a:pt x="59215" y="47281"/>
                  </a:lnTo>
                  <a:lnTo>
                    <a:pt x="59246" y="47258"/>
                  </a:lnTo>
                  <a:lnTo>
                    <a:pt x="59277" y="47227"/>
                  </a:lnTo>
                  <a:lnTo>
                    <a:pt x="59300" y="47195"/>
                  </a:lnTo>
                  <a:lnTo>
                    <a:pt x="59316" y="47164"/>
                  </a:lnTo>
                  <a:lnTo>
                    <a:pt x="59339" y="47094"/>
                  </a:lnTo>
                  <a:lnTo>
                    <a:pt x="59347" y="47024"/>
                  </a:lnTo>
                  <a:lnTo>
                    <a:pt x="59347" y="46883"/>
                  </a:lnTo>
                  <a:lnTo>
                    <a:pt x="59347" y="46314"/>
                  </a:lnTo>
                  <a:lnTo>
                    <a:pt x="59339" y="45745"/>
                  </a:lnTo>
                  <a:lnTo>
                    <a:pt x="59332" y="45175"/>
                  </a:lnTo>
                  <a:lnTo>
                    <a:pt x="59332" y="44606"/>
                  </a:lnTo>
                  <a:lnTo>
                    <a:pt x="59332" y="44271"/>
                  </a:lnTo>
                  <a:lnTo>
                    <a:pt x="59339" y="44099"/>
                  </a:lnTo>
                  <a:lnTo>
                    <a:pt x="59347" y="43935"/>
                  </a:lnTo>
                  <a:lnTo>
                    <a:pt x="59378" y="43771"/>
                  </a:lnTo>
                  <a:lnTo>
                    <a:pt x="59402" y="43693"/>
                  </a:lnTo>
                  <a:lnTo>
                    <a:pt x="59425" y="43608"/>
                  </a:lnTo>
                  <a:lnTo>
                    <a:pt x="59456" y="43530"/>
                  </a:lnTo>
                  <a:lnTo>
                    <a:pt x="59495" y="43452"/>
                  </a:lnTo>
                  <a:lnTo>
                    <a:pt x="59542" y="43374"/>
                  </a:lnTo>
                  <a:lnTo>
                    <a:pt x="59597" y="43296"/>
                  </a:lnTo>
                  <a:lnTo>
                    <a:pt x="59612" y="43272"/>
                  </a:lnTo>
                  <a:lnTo>
                    <a:pt x="59628" y="43241"/>
                  </a:lnTo>
                  <a:lnTo>
                    <a:pt x="59643" y="43171"/>
                  </a:lnTo>
                  <a:lnTo>
                    <a:pt x="59651" y="43085"/>
                  </a:lnTo>
                  <a:lnTo>
                    <a:pt x="59651" y="42999"/>
                  </a:lnTo>
                  <a:lnTo>
                    <a:pt x="59636" y="42906"/>
                  </a:lnTo>
                  <a:lnTo>
                    <a:pt x="59612" y="42820"/>
                  </a:lnTo>
                  <a:lnTo>
                    <a:pt x="59581" y="42750"/>
                  </a:lnTo>
                  <a:lnTo>
                    <a:pt x="59550" y="42687"/>
                  </a:lnTo>
                  <a:lnTo>
                    <a:pt x="59488" y="42617"/>
                  </a:lnTo>
                  <a:lnTo>
                    <a:pt x="59441" y="42547"/>
                  </a:lnTo>
                  <a:lnTo>
                    <a:pt x="59402" y="42469"/>
                  </a:lnTo>
                  <a:lnTo>
                    <a:pt x="59378" y="42406"/>
                  </a:lnTo>
                  <a:lnTo>
                    <a:pt x="59355" y="42336"/>
                  </a:lnTo>
                  <a:lnTo>
                    <a:pt x="59339" y="42266"/>
                  </a:lnTo>
                  <a:lnTo>
                    <a:pt x="59332" y="42196"/>
                  </a:lnTo>
                  <a:lnTo>
                    <a:pt x="59339" y="42126"/>
                  </a:lnTo>
                  <a:lnTo>
                    <a:pt x="59347" y="42063"/>
                  </a:lnTo>
                  <a:lnTo>
                    <a:pt x="59355" y="41993"/>
                  </a:lnTo>
                  <a:lnTo>
                    <a:pt x="59378" y="41923"/>
                  </a:lnTo>
                  <a:lnTo>
                    <a:pt x="59402" y="41861"/>
                  </a:lnTo>
                  <a:lnTo>
                    <a:pt x="59464" y="41720"/>
                  </a:lnTo>
                  <a:lnTo>
                    <a:pt x="59542" y="41580"/>
                  </a:lnTo>
                  <a:lnTo>
                    <a:pt x="59643" y="41775"/>
                  </a:lnTo>
                  <a:lnTo>
                    <a:pt x="59729" y="41978"/>
                  </a:lnTo>
                  <a:lnTo>
                    <a:pt x="59799" y="42172"/>
                  </a:lnTo>
                  <a:lnTo>
                    <a:pt x="59854" y="42375"/>
                  </a:lnTo>
                  <a:lnTo>
                    <a:pt x="59901" y="42578"/>
                  </a:lnTo>
                  <a:lnTo>
                    <a:pt x="59932" y="42773"/>
                  </a:lnTo>
                  <a:lnTo>
                    <a:pt x="59955" y="42984"/>
                  </a:lnTo>
                  <a:lnTo>
                    <a:pt x="59971" y="43186"/>
                  </a:lnTo>
                  <a:lnTo>
                    <a:pt x="59971" y="43389"/>
                  </a:lnTo>
                  <a:lnTo>
                    <a:pt x="59979" y="43592"/>
                  </a:lnTo>
                  <a:lnTo>
                    <a:pt x="59971" y="44005"/>
                  </a:lnTo>
                  <a:lnTo>
                    <a:pt x="59971" y="44419"/>
                  </a:lnTo>
                  <a:lnTo>
                    <a:pt x="59979" y="44622"/>
                  </a:lnTo>
                  <a:lnTo>
                    <a:pt x="59987" y="44824"/>
                  </a:lnTo>
                  <a:lnTo>
                    <a:pt x="60010" y="45097"/>
                  </a:lnTo>
                  <a:lnTo>
                    <a:pt x="60033" y="45370"/>
                  </a:lnTo>
                  <a:lnTo>
                    <a:pt x="60080" y="45643"/>
                  </a:lnTo>
                  <a:lnTo>
                    <a:pt x="60111" y="45776"/>
                  </a:lnTo>
                  <a:lnTo>
                    <a:pt x="60143" y="45908"/>
                  </a:lnTo>
                  <a:lnTo>
                    <a:pt x="60182" y="45550"/>
                  </a:lnTo>
                  <a:lnTo>
                    <a:pt x="60213" y="45183"/>
                  </a:lnTo>
                  <a:lnTo>
                    <a:pt x="60228" y="44824"/>
                  </a:lnTo>
                  <a:lnTo>
                    <a:pt x="60236" y="44458"/>
                  </a:lnTo>
                  <a:lnTo>
                    <a:pt x="60228" y="44091"/>
                  </a:lnTo>
                  <a:lnTo>
                    <a:pt x="60221" y="43725"/>
                  </a:lnTo>
                  <a:lnTo>
                    <a:pt x="60205" y="42999"/>
                  </a:lnTo>
                  <a:lnTo>
                    <a:pt x="60189" y="42633"/>
                  </a:lnTo>
                  <a:lnTo>
                    <a:pt x="60189" y="42266"/>
                  </a:lnTo>
                  <a:lnTo>
                    <a:pt x="60189" y="41907"/>
                  </a:lnTo>
                  <a:lnTo>
                    <a:pt x="60205" y="41541"/>
                  </a:lnTo>
                  <a:lnTo>
                    <a:pt x="60228" y="41174"/>
                  </a:lnTo>
                  <a:lnTo>
                    <a:pt x="60260" y="40815"/>
                  </a:lnTo>
                  <a:lnTo>
                    <a:pt x="60314" y="40449"/>
                  </a:lnTo>
                  <a:lnTo>
                    <a:pt x="60353" y="40269"/>
                  </a:lnTo>
                  <a:lnTo>
                    <a:pt x="60392" y="40090"/>
                  </a:lnTo>
                  <a:lnTo>
                    <a:pt x="60431" y="40230"/>
                  </a:lnTo>
                  <a:lnTo>
                    <a:pt x="60462" y="40371"/>
                  </a:lnTo>
                  <a:lnTo>
                    <a:pt x="60494" y="40511"/>
                  </a:lnTo>
                  <a:lnTo>
                    <a:pt x="60517" y="40652"/>
                  </a:lnTo>
                  <a:lnTo>
                    <a:pt x="60548" y="40932"/>
                  </a:lnTo>
                  <a:lnTo>
                    <a:pt x="60564" y="41213"/>
                  </a:lnTo>
                  <a:lnTo>
                    <a:pt x="60587" y="41790"/>
                  </a:lnTo>
                  <a:lnTo>
                    <a:pt x="60603" y="42071"/>
                  </a:lnTo>
                  <a:lnTo>
                    <a:pt x="60618" y="42352"/>
                  </a:lnTo>
                  <a:lnTo>
                    <a:pt x="60673" y="42913"/>
                  </a:lnTo>
                  <a:lnTo>
                    <a:pt x="60728" y="43475"/>
                  </a:lnTo>
                  <a:lnTo>
                    <a:pt x="60767" y="43756"/>
                  </a:lnTo>
                  <a:lnTo>
                    <a:pt x="60806" y="44029"/>
                  </a:lnTo>
                  <a:lnTo>
                    <a:pt x="60852" y="44310"/>
                  </a:lnTo>
                  <a:lnTo>
                    <a:pt x="60907" y="44590"/>
                  </a:lnTo>
                  <a:lnTo>
                    <a:pt x="60946" y="44224"/>
                  </a:lnTo>
                  <a:lnTo>
                    <a:pt x="60977" y="43857"/>
                  </a:lnTo>
                  <a:lnTo>
                    <a:pt x="60993" y="43491"/>
                  </a:lnTo>
                  <a:lnTo>
                    <a:pt x="61008" y="43124"/>
                  </a:lnTo>
                  <a:lnTo>
                    <a:pt x="61024" y="42391"/>
                  </a:lnTo>
                  <a:lnTo>
                    <a:pt x="61040" y="41658"/>
                  </a:lnTo>
                  <a:lnTo>
                    <a:pt x="61047" y="40925"/>
                  </a:lnTo>
                  <a:lnTo>
                    <a:pt x="61071" y="40191"/>
                  </a:lnTo>
                  <a:lnTo>
                    <a:pt x="61086" y="39833"/>
                  </a:lnTo>
                  <a:lnTo>
                    <a:pt x="61110" y="39466"/>
                  </a:lnTo>
                  <a:lnTo>
                    <a:pt x="61141" y="39107"/>
                  </a:lnTo>
                  <a:lnTo>
                    <a:pt x="61188" y="38741"/>
                  </a:lnTo>
                  <a:lnTo>
                    <a:pt x="61250" y="38733"/>
                  </a:lnTo>
                  <a:lnTo>
                    <a:pt x="61313" y="38725"/>
                  </a:lnTo>
                  <a:lnTo>
                    <a:pt x="61414" y="38725"/>
                  </a:lnTo>
                  <a:lnTo>
                    <a:pt x="61453" y="38741"/>
                  </a:lnTo>
                  <a:lnTo>
                    <a:pt x="61492" y="38756"/>
                  </a:lnTo>
                  <a:lnTo>
                    <a:pt x="61515" y="38772"/>
                  </a:lnTo>
                  <a:lnTo>
                    <a:pt x="61547" y="38795"/>
                  </a:lnTo>
                  <a:lnTo>
                    <a:pt x="61562" y="38826"/>
                  </a:lnTo>
                  <a:lnTo>
                    <a:pt x="61578" y="38850"/>
                  </a:lnTo>
                  <a:lnTo>
                    <a:pt x="61601" y="38920"/>
                  </a:lnTo>
                  <a:lnTo>
                    <a:pt x="61617" y="38998"/>
                  </a:lnTo>
                  <a:lnTo>
                    <a:pt x="61625" y="39076"/>
                  </a:lnTo>
                  <a:lnTo>
                    <a:pt x="61632" y="39450"/>
                  </a:lnTo>
                  <a:lnTo>
                    <a:pt x="61632" y="39833"/>
                  </a:lnTo>
                  <a:lnTo>
                    <a:pt x="61640" y="40215"/>
                  </a:lnTo>
                  <a:lnTo>
                    <a:pt x="61656" y="40589"/>
                  </a:lnTo>
                  <a:lnTo>
                    <a:pt x="61664" y="40698"/>
                  </a:lnTo>
                  <a:lnTo>
                    <a:pt x="61679" y="40800"/>
                  </a:lnTo>
                  <a:lnTo>
                    <a:pt x="61703" y="40901"/>
                  </a:lnTo>
                  <a:lnTo>
                    <a:pt x="61734" y="41003"/>
                  </a:lnTo>
                  <a:lnTo>
                    <a:pt x="61765" y="41104"/>
                  </a:lnTo>
                  <a:lnTo>
                    <a:pt x="61804" y="41205"/>
                  </a:lnTo>
                  <a:lnTo>
                    <a:pt x="61851" y="41307"/>
                  </a:lnTo>
                  <a:lnTo>
                    <a:pt x="61898" y="41408"/>
                  </a:lnTo>
                  <a:lnTo>
                    <a:pt x="61937" y="41252"/>
                  </a:lnTo>
                  <a:lnTo>
                    <a:pt x="61968" y="41096"/>
                  </a:lnTo>
                  <a:lnTo>
                    <a:pt x="61991" y="40940"/>
                  </a:lnTo>
                  <a:lnTo>
                    <a:pt x="62007" y="40784"/>
                  </a:lnTo>
                  <a:lnTo>
                    <a:pt x="62030" y="40480"/>
                  </a:lnTo>
                  <a:lnTo>
                    <a:pt x="62046" y="40168"/>
                  </a:lnTo>
                  <a:lnTo>
                    <a:pt x="62046" y="39856"/>
                  </a:lnTo>
                  <a:lnTo>
                    <a:pt x="62038" y="39536"/>
                  </a:lnTo>
                  <a:lnTo>
                    <a:pt x="62022" y="38912"/>
                  </a:lnTo>
                  <a:lnTo>
                    <a:pt x="62015" y="38600"/>
                  </a:lnTo>
                  <a:lnTo>
                    <a:pt x="62022" y="38288"/>
                  </a:lnTo>
                  <a:lnTo>
                    <a:pt x="62030" y="37976"/>
                  </a:lnTo>
                  <a:lnTo>
                    <a:pt x="62061" y="37664"/>
                  </a:lnTo>
                  <a:lnTo>
                    <a:pt x="62085" y="37508"/>
                  </a:lnTo>
                  <a:lnTo>
                    <a:pt x="62108" y="37360"/>
                  </a:lnTo>
                  <a:lnTo>
                    <a:pt x="62139" y="37204"/>
                  </a:lnTo>
                  <a:lnTo>
                    <a:pt x="62178" y="37048"/>
                  </a:lnTo>
                  <a:lnTo>
                    <a:pt x="62217" y="36900"/>
                  </a:lnTo>
                  <a:lnTo>
                    <a:pt x="62272" y="36744"/>
                  </a:lnTo>
                  <a:lnTo>
                    <a:pt x="62327" y="36596"/>
                  </a:lnTo>
                  <a:lnTo>
                    <a:pt x="62397" y="36440"/>
                  </a:lnTo>
                  <a:lnTo>
                    <a:pt x="62537" y="40035"/>
                  </a:lnTo>
                  <a:lnTo>
                    <a:pt x="62701" y="40035"/>
                  </a:lnTo>
                  <a:lnTo>
                    <a:pt x="62771" y="38787"/>
                  </a:lnTo>
                  <a:lnTo>
                    <a:pt x="62794" y="38171"/>
                  </a:lnTo>
                  <a:lnTo>
                    <a:pt x="62818" y="37547"/>
                  </a:lnTo>
                  <a:lnTo>
                    <a:pt x="62826" y="36923"/>
                  </a:lnTo>
                  <a:lnTo>
                    <a:pt x="62841" y="36299"/>
                  </a:lnTo>
                  <a:lnTo>
                    <a:pt x="62857" y="35980"/>
                  </a:lnTo>
                  <a:lnTo>
                    <a:pt x="62888" y="35660"/>
                  </a:lnTo>
                  <a:lnTo>
                    <a:pt x="62919" y="35340"/>
                  </a:lnTo>
                  <a:lnTo>
                    <a:pt x="62966" y="35020"/>
                  </a:lnTo>
                  <a:close/>
                  <a:moveTo>
                    <a:pt x="52741" y="68410"/>
                  </a:moveTo>
                  <a:lnTo>
                    <a:pt x="52702" y="68551"/>
                  </a:lnTo>
                  <a:lnTo>
                    <a:pt x="52663" y="68691"/>
                  </a:lnTo>
                  <a:lnTo>
                    <a:pt x="52608" y="68831"/>
                  </a:lnTo>
                  <a:lnTo>
                    <a:pt x="52562" y="68972"/>
                  </a:lnTo>
                  <a:lnTo>
                    <a:pt x="52445" y="69237"/>
                  </a:lnTo>
                  <a:lnTo>
                    <a:pt x="52312" y="69494"/>
                  </a:lnTo>
                  <a:lnTo>
                    <a:pt x="52164" y="69744"/>
                  </a:lnTo>
                  <a:lnTo>
                    <a:pt x="52008" y="69993"/>
                  </a:lnTo>
                  <a:lnTo>
                    <a:pt x="51844" y="70235"/>
                  </a:lnTo>
                  <a:lnTo>
                    <a:pt x="51680" y="70469"/>
                  </a:lnTo>
                  <a:lnTo>
                    <a:pt x="51696" y="70321"/>
                  </a:lnTo>
                  <a:lnTo>
                    <a:pt x="51727" y="70165"/>
                  </a:lnTo>
                  <a:lnTo>
                    <a:pt x="51758" y="70025"/>
                  </a:lnTo>
                  <a:lnTo>
                    <a:pt x="51805" y="69876"/>
                  </a:lnTo>
                  <a:lnTo>
                    <a:pt x="51852" y="69744"/>
                  </a:lnTo>
                  <a:lnTo>
                    <a:pt x="51906" y="69603"/>
                  </a:lnTo>
                  <a:lnTo>
                    <a:pt x="51969" y="69471"/>
                  </a:lnTo>
                  <a:lnTo>
                    <a:pt x="52031" y="69346"/>
                  </a:lnTo>
                  <a:lnTo>
                    <a:pt x="52101" y="69221"/>
                  </a:lnTo>
                  <a:lnTo>
                    <a:pt x="52179" y="69096"/>
                  </a:lnTo>
                  <a:lnTo>
                    <a:pt x="52257" y="68972"/>
                  </a:lnTo>
                  <a:lnTo>
                    <a:pt x="52343" y="68855"/>
                  </a:lnTo>
                  <a:lnTo>
                    <a:pt x="52437" y="68738"/>
                  </a:lnTo>
                  <a:lnTo>
                    <a:pt x="52538" y="68629"/>
                  </a:lnTo>
                  <a:lnTo>
                    <a:pt x="52640" y="68519"/>
                  </a:lnTo>
                  <a:lnTo>
                    <a:pt x="52741" y="68410"/>
                  </a:lnTo>
                  <a:close/>
                  <a:moveTo>
                    <a:pt x="51360" y="69697"/>
                  </a:moveTo>
                  <a:lnTo>
                    <a:pt x="51360" y="69947"/>
                  </a:lnTo>
                  <a:lnTo>
                    <a:pt x="51353" y="70056"/>
                  </a:lnTo>
                  <a:lnTo>
                    <a:pt x="51345" y="70157"/>
                  </a:lnTo>
                  <a:lnTo>
                    <a:pt x="51329" y="70259"/>
                  </a:lnTo>
                  <a:lnTo>
                    <a:pt x="51314" y="70344"/>
                  </a:lnTo>
                  <a:lnTo>
                    <a:pt x="51282" y="70430"/>
                  </a:lnTo>
                  <a:lnTo>
                    <a:pt x="51251" y="70508"/>
                  </a:lnTo>
                  <a:lnTo>
                    <a:pt x="51212" y="70586"/>
                  </a:lnTo>
                  <a:lnTo>
                    <a:pt x="51165" y="70664"/>
                  </a:lnTo>
                  <a:lnTo>
                    <a:pt x="51111" y="70734"/>
                  </a:lnTo>
                  <a:lnTo>
                    <a:pt x="51048" y="70805"/>
                  </a:lnTo>
                  <a:lnTo>
                    <a:pt x="50978" y="70883"/>
                  </a:lnTo>
                  <a:lnTo>
                    <a:pt x="50900" y="70953"/>
                  </a:lnTo>
                  <a:lnTo>
                    <a:pt x="50705" y="71109"/>
                  </a:lnTo>
                  <a:lnTo>
                    <a:pt x="51360" y="69697"/>
                  </a:lnTo>
                  <a:close/>
                  <a:moveTo>
                    <a:pt x="142654" y="73066"/>
                  </a:moveTo>
                  <a:lnTo>
                    <a:pt x="142810" y="73168"/>
                  </a:lnTo>
                  <a:lnTo>
                    <a:pt x="142170" y="74080"/>
                  </a:lnTo>
                  <a:lnTo>
                    <a:pt x="142022" y="73979"/>
                  </a:lnTo>
                  <a:lnTo>
                    <a:pt x="142038" y="73909"/>
                  </a:lnTo>
                  <a:lnTo>
                    <a:pt x="142053" y="73839"/>
                  </a:lnTo>
                  <a:lnTo>
                    <a:pt x="142108" y="73706"/>
                  </a:lnTo>
                  <a:lnTo>
                    <a:pt x="142170" y="73589"/>
                  </a:lnTo>
                  <a:lnTo>
                    <a:pt x="142256" y="73472"/>
                  </a:lnTo>
                  <a:lnTo>
                    <a:pt x="142342" y="73363"/>
                  </a:lnTo>
                  <a:lnTo>
                    <a:pt x="142443" y="73261"/>
                  </a:lnTo>
                  <a:lnTo>
                    <a:pt x="142545" y="73160"/>
                  </a:lnTo>
                  <a:lnTo>
                    <a:pt x="142654" y="73066"/>
                  </a:lnTo>
                  <a:close/>
                  <a:moveTo>
                    <a:pt x="41354" y="63551"/>
                  </a:moveTo>
                  <a:lnTo>
                    <a:pt x="41510" y="63567"/>
                  </a:lnTo>
                  <a:lnTo>
                    <a:pt x="41627" y="64027"/>
                  </a:lnTo>
                  <a:lnTo>
                    <a:pt x="41689" y="64261"/>
                  </a:lnTo>
                  <a:lnTo>
                    <a:pt x="41728" y="64370"/>
                  </a:lnTo>
                  <a:lnTo>
                    <a:pt x="41767" y="64479"/>
                  </a:lnTo>
                  <a:lnTo>
                    <a:pt x="41939" y="64939"/>
                  </a:lnTo>
                  <a:lnTo>
                    <a:pt x="42126" y="65399"/>
                  </a:lnTo>
                  <a:lnTo>
                    <a:pt x="42313" y="65852"/>
                  </a:lnTo>
                  <a:lnTo>
                    <a:pt x="42414" y="66070"/>
                  </a:lnTo>
                  <a:lnTo>
                    <a:pt x="42524" y="66296"/>
                  </a:lnTo>
                  <a:lnTo>
                    <a:pt x="42578" y="66406"/>
                  </a:lnTo>
                  <a:lnTo>
                    <a:pt x="42641" y="66507"/>
                  </a:lnTo>
                  <a:lnTo>
                    <a:pt x="42703" y="66608"/>
                  </a:lnTo>
                  <a:lnTo>
                    <a:pt x="42773" y="66702"/>
                  </a:lnTo>
                  <a:lnTo>
                    <a:pt x="42843" y="66788"/>
                  </a:lnTo>
                  <a:lnTo>
                    <a:pt x="42921" y="66881"/>
                  </a:lnTo>
                  <a:lnTo>
                    <a:pt x="42999" y="66959"/>
                  </a:lnTo>
                  <a:lnTo>
                    <a:pt x="43085" y="67037"/>
                  </a:lnTo>
                  <a:lnTo>
                    <a:pt x="43179" y="67108"/>
                  </a:lnTo>
                  <a:lnTo>
                    <a:pt x="43272" y="67178"/>
                  </a:lnTo>
                  <a:lnTo>
                    <a:pt x="43366" y="67248"/>
                  </a:lnTo>
                  <a:lnTo>
                    <a:pt x="43467" y="67303"/>
                  </a:lnTo>
                  <a:lnTo>
                    <a:pt x="43576" y="67357"/>
                  </a:lnTo>
                  <a:lnTo>
                    <a:pt x="43686" y="67412"/>
                  </a:lnTo>
                  <a:lnTo>
                    <a:pt x="43803" y="67459"/>
                  </a:lnTo>
                  <a:lnTo>
                    <a:pt x="43920" y="67498"/>
                  </a:lnTo>
                  <a:lnTo>
                    <a:pt x="44005" y="67529"/>
                  </a:lnTo>
                  <a:lnTo>
                    <a:pt x="44083" y="67568"/>
                  </a:lnTo>
                  <a:lnTo>
                    <a:pt x="44169" y="67615"/>
                  </a:lnTo>
                  <a:lnTo>
                    <a:pt x="44247" y="67677"/>
                  </a:lnTo>
                  <a:lnTo>
                    <a:pt x="44317" y="67732"/>
                  </a:lnTo>
                  <a:lnTo>
                    <a:pt x="44380" y="67802"/>
                  </a:lnTo>
                  <a:lnTo>
                    <a:pt x="44434" y="67872"/>
                  </a:lnTo>
                  <a:lnTo>
                    <a:pt x="44473" y="67942"/>
                  </a:lnTo>
                  <a:lnTo>
                    <a:pt x="44879" y="68878"/>
                  </a:lnTo>
                  <a:lnTo>
                    <a:pt x="45285" y="69822"/>
                  </a:lnTo>
                  <a:lnTo>
                    <a:pt x="45675" y="70766"/>
                  </a:lnTo>
                  <a:lnTo>
                    <a:pt x="46057" y="71709"/>
                  </a:lnTo>
                  <a:lnTo>
                    <a:pt x="46080" y="71780"/>
                  </a:lnTo>
                  <a:lnTo>
                    <a:pt x="46096" y="71850"/>
                  </a:lnTo>
                  <a:lnTo>
                    <a:pt x="46111" y="71928"/>
                  </a:lnTo>
                  <a:lnTo>
                    <a:pt x="46111" y="72006"/>
                  </a:lnTo>
                  <a:lnTo>
                    <a:pt x="46111" y="72084"/>
                  </a:lnTo>
                  <a:lnTo>
                    <a:pt x="46096" y="72154"/>
                  </a:lnTo>
                  <a:lnTo>
                    <a:pt x="46080" y="72224"/>
                  </a:lnTo>
                  <a:lnTo>
                    <a:pt x="46057" y="72294"/>
                  </a:lnTo>
                  <a:lnTo>
                    <a:pt x="45870" y="72708"/>
                  </a:lnTo>
                  <a:lnTo>
                    <a:pt x="45675" y="73113"/>
                  </a:lnTo>
                  <a:lnTo>
                    <a:pt x="45464" y="73519"/>
                  </a:lnTo>
                  <a:lnTo>
                    <a:pt x="45246" y="73924"/>
                  </a:lnTo>
                  <a:lnTo>
                    <a:pt x="45012" y="74330"/>
                  </a:lnTo>
                  <a:lnTo>
                    <a:pt x="44770" y="74728"/>
                  </a:lnTo>
                  <a:lnTo>
                    <a:pt x="44520" y="75133"/>
                  </a:lnTo>
                  <a:lnTo>
                    <a:pt x="44255" y="75539"/>
                  </a:lnTo>
                  <a:lnTo>
                    <a:pt x="43959" y="75102"/>
                  </a:lnTo>
                  <a:lnTo>
                    <a:pt x="43826" y="74907"/>
                  </a:lnTo>
                  <a:lnTo>
                    <a:pt x="43717" y="74712"/>
                  </a:lnTo>
                  <a:lnTo>
                    <a:pt x="43444" y="74229"/>
                  </a:lnTo>
                  <a:lnTo>
                    <a:pt x="43194" y="73745"/>
                  </a:lnTo>
                  <a:lnTo>
                    <a:pt x="42953" y="73254"/>
                  </a:lnTo>
                  <a:lnTo>
                    <a:pt x="42719" y="72762"/>
                  </a:lnTo>
                  <a:lnTo>
                    <a:pt x="42500" y="72263"/>
                  </a:lnTo>
                  <a:lnTo>
                    <a:pt x="42297" y="71756"/>
                  </a:lnTo>
                  <a:lnTo>
                    <a:pt x="42110" y="71257"/>
                  </a:lnTo>
                  <a:lnTo>
                    <a:pt x="41931" y="70742"/>
                  </a:lnTo>
                  <a:lnTo>
                    <a:pt x="41767" y="70227"/>
                  </a:lnTo>
                  <a:lnTo>
                    <a:pt x="41619" y="69705"/>
                  </a:lnTo>
                  <a:lnTo>
                    <a:pt x="41478" y="69182"/>
                  </a:lnTo>
                  <a:lnTo>
                    <a:pt x="41361" y="68652"/>
                  </a:lnTo>
                  <a:lnTo>
                    <a:pt x="41252" y="68122"/>
                  </a:lnTo>
                  <a:lnTo>
                    <a:pt x="41166" y="67583"/>
                  </a:lnTo>
                  <a:lnTo>
                    <a:pt x="41096" y="67037"/>
                  </a:lnTo>
                  <a:lnTo>
                    <a:pt x="41042" y="66484"/>
                  </a:lnTo>
                  <a:lnTo>
                    <a:pt x="41018" y="66218"/>
                  </a:lnTo>
                  <a:lnTo>
                    <a:pt x="41018" y="65945"/>
                  </a:lnTo>
                  <a:lnTo>
                    <a:pt x="41026" y="65672"/>
                  </a:lnTo>
                  <a:lnTo>
                    <a:pt x="41034" y="65392"/>
                  </a:lnTo>
                  <a:lnTo>
                    <a:pt x="41073" y="64846"/>
                  </a:lnTo>
                  <a:lnTo>
                    <a:pt x="41120" y="64300"/>
                  </a:lnTo>
                  <a:lnTo>
                    <a:pt x="41135" y="64206"/>
                  </a:lnTo>
                  <a:lnTo>
                    <a:pt x="41159" y="64113"/>
                  </a:lnTo>
                  <a:lnTo>
                    <a:pt x="41182" y="64019"/>
                  </a:lnTo>
                  <a:lnTo>
                    <a:pt x="41213" y="63925"/>
                  </a:lnTo>
                  <a:lnTo>
                    <a:pt x="41283" y="63738"/>
                  </a:lnTo>
                  <a:lnTo>
                    <a:pt x="41354" y="63551"/>
                  </a:lnTo>
                  <a:close/>
                  <a:moveTo>
                    <a:pt x="98704" y="69276"/>
                  </a:moveTo>
                  <a:lnTo>
                    <a:pt x="98883" y="69369"/>
                  </a:lnTo>
                  <a:lnTo>
                    <a:pt x="99031" y="69440"/>
                  </a:lnTo>
                  <a:lnTo>
                    <a:pt x="99086" y="69479"/>
                  </a:lnTo>
                  <a:lnTo>
                    <a:pt x="99140" y="69510"/>
                  </a:lnTo>
                  <a:lnTo>
                    <a:pt x="99187" y="69541"/>
                  </a:lnTo>
                  <a:lnTo>
                    <a:pt x="99218" y="69588"/>
                  </a:lnTo>
                  <a:lnTo>
                    <a:pt x="99273" y="69666"/>
                  </a:lnTo>
                  <a:lnTo>
                    <a:pt x="99320" y="69744"/>
                  </a:lnTo>
                  <a:lnTo>
                    <a:pt x="99405" y="69915"/>
                  </a:lnTo>
                  <a:lnTo>
                    <a:pt x="99483" y="70087"/>
                  </a:lnTo>
                  <a:lnTo>
                    <a:pt x="99546" y="70266"/>
                  </a:lnTo>
                  <a:lnTo>
                    <a:pt x="100794" y="73839"/>
                  </a:lnTo>
                  <a:lnTo>
                    <a:pt x="102026" y="77419"/>
                  </a:lnTo>
                  <a:lnTo>
                    <a:pt x="102089" y="77598"/>
                  </a:lnTo>
                  <a:lnTo>
                    <a:pt x="102143" y="77785"/>
                  </a:lnTo>
                  <a:lnTo>
                    <a:pt x="102190" y="77972"/>
                  </a:lnTo>
                  <a:lnTo>
                    <a:pt x="102221" y="78167"/>
                  </a:lnTo>
                  <a:lnTo>
                    <a:pt x="102237" y="78261"/>
                  </a:lnTo>
                  <a:lnTo>
                    <a:pt x="102237" y="78362"/>
                  </a:lnTo>
                  <a:lnTo>
                    <a:pt x="102237" y="78456"/>
                  </a:lnTo>
                  <a:lnTo>
                    <a:pt x="102229" y="78557"/>
                  </a:lnTo>
                  <a:lnTo>
                    <a:pt x="102221" y="78659"/>
                  </a:lnTo>
                  <a:lnTo>
                    <a:pt x="102198" y="78752"/>
                  </a:lnTo>
                  <a:lnTo>
                    <a:pt x="102174" y="78854"/>
                  </a:lnTo>
                  <a:lnTo>
                    <a:pt x="102135" y="78955"/>
                  </a:lnTo>
                  <a:lnTo>
                    <a:pt x="102096" y="78893"/>
                  </a:lnTo>
                  <a:lnTo>
                    <a:pt x="102042" y="78791"/>
                  </a:lnTo>
                  <a:lnTo>
                    <a:pt x="101894" y="78487"/>
                  </a:lnTo>
                  <a:lnTo>
                    <a:pt x="101714" y="78066"/>
                  </a:lnTo>
                  <a:lnTo>
                    <a:pt x="101496" y="77543"/>
                  </a:lnTo>
                  <a:lnTo>
                    <a:pt x="101254" y="76943"/>
                  </a:lnTo>
                  <a:lnTo>
                    <a:pt x="100989" y="76272"/>
                  </a:lnTo>
                  <a:lnTo>
                    <a:pt x="100435" y="74821"/>
                  </a:lnTo>
                  <a:lnTo>
                    <a:pt x="99881" y="73324"/>
                  </a:lnTo>
                  <a:lnTo>
                    <a:pt x="99616" y="72606"/>
                  </a:lnTo>
                  <a:lnTo>
                    <a:pt x="99382" y="71928"/>
                  </a:lnTo>
                  <a:lnTo>
                    <a:pt x="99164" y="71312"/>
                  </a:lnTo>
                  <a:lnTo>
                    <a:pt x="98984" y="70766"/>
                  </a:lnTo>
                  <a:lnTo>
                    <a:pt x="98852" y="70321"/>
                  </a:lnTo>
                  <a:lnTo>
                    <a:pt x="98758" y="69993"/>
                  </a:lnTo>
                  <a:lnTo>
                    <a:pt x="98743" y="69923"/>
                  </a:lnTo>
                  <a:lnTo>
                    <a:pt x="98735" y="69853"/>
                  </a:lnTo>
                  <a:lnTo>
                    <a:pt x="98719" y="69689"/>
                  </a:lnTo>
                  <a:lnTo>
                    <a:pt x="98711" y="69502"/>
                  </a:lnTo>
                  <a:lnTo>
                    <a:pt x="98704" y="69276"/>
                  </a:lnTo>
                  <a:close/>
                  <a:moveTo>
                    <a:pt x="46681" y="73082"/>
                  </a:moveTo>
                  <a:lnTo>
                    <a:pt x="47242" y="74424"/>
                  </a:lnTo>
                  <a:lnTo>
                    <a:pt x="47765" y="75656"/>
                  </a:lnTo>
                  <a:lnTo>
                    <a:pt x="47788" y="75726"/>
                  </a:lnTo>
                  <a:lnTo>
                    <a:pt x="47804" y="75804"/>
                  </a:lnTo>
                  <a:lnTo>
                    <a:pt x="47812" y="75874"/>
                  </a:lnTo>
                  <a:lnTo>
                    <a:pt x="47812" y="75952"/>
                  </a:lnTo>
                  <a:lnTo>
                    <a:pt x="47702" y="77582"/>
                  </a:lnTo>
                  <a:lnTo>
                    <a:pt x="47570" y="79376"/>
                  </a:lnTo>
                  <a:lnTo>
                    <a:pt x="47188" y="79002"/>
                  </a:lnTo>
                  <a:lnTo>
                    <a:pt x="46821" y="78628"/>
                  </a:lnTo>
                  <a:lnTo>
                    <a:pt x="46470" y="78253"/>
                  </a:lnTo>
                  <a:lnTo>
                    <a:pt x="46135" y="77887"/>
                  </a:lnTo>
                  <a:lnTo>
                    <a:pt x="45807" y="77520"/>
                  </a:lnTo>
                  <a:lnTo>
                    <a:pt x="45487" y="77153"/>
                  </a:lnTo>
                  <a:lnTo>
                    <a:pt x="44848" y="76412"/>
                  </a:lnTo>
                  <a:lnTo>
                    <a:pt x="46681" y="73082"/>
                  </a:lnTo>
                  <a:close/>
                  <a:moveTo>
                    <a:pt x="48631" y="78277"/>
                  </a:moveTo>
                  <a:lnTo>
                    <a:pt x="48826" y="78659"/>
                  </a:lnTo>
                  <a:lnTo>
                    <a:pt x="48997" y="79041"/>
                  </a:lnTo>
                  <a:lnTo>
                    <a:pt x="49169" y="79431"/>
                  </a:lnTo>
                  <a:lnTo>
                    <a:pt x="49325" y="79821"/>
                  </a:lnTo>
                  <a:lnTo>
                    <a:pt x="49481" y="80219"/>
                  </a:lnTo>
                  <a:lnTo>
                    <a:pt x="49621" y="80616"/>
                  </a:lnTo>
                  <a:lnTo>
                    <a:pt x="49754" y="81014"/>
                  </a:lnTo>
                  <a:lnTo>
                    <a:pt x="49886" y="81412"/>
                  </a:lnTo>
                  <a:lnTo>
                    <a:pt x="49715" y="81529"/>
                  </a:lnTo>
                  <a:lnTo>
                    <a:pt x="49099" y="80936"/>
                  </a:lnTo>
                  <a:lnTo>
                    <a:pt x="48794" y="80632"/>
                  </a:lnTo>
                  <a:lnTo>
                    <a:pt x="48498" y="80328"/>
                  </a:lnTo>
                  <a:lnTo>
                    <a:pt x="48467" y="80281"/>
                  </a:lnTo>
                  <a:lnTo>
                    <a:pt x="48436" y="80226"/>
                  </a:lnTo>
                  <a:lnTo>
                    <a:pt x="48412" y="80172"/>
                  </a:lnTo>
                  <a:lnTo>
                    <a:pt x="48397" y="80109"/>
                  </a:lnTo>
                  <a:lnTo>
                    <a:pt x="48381" y="80039"/>
                  </a:lnTo>
                  <a:lnTo>
                    <a:pt x="48373" y="79977"/>
                  </a:lnTo>
                  <a:lnTo>
                    <a:pt x="48373" y="79914"/>
                  </a:lnTo>
                  <a:lnTo>
                    <a:pt x="48373" y="79852"/>
                  </a:lnTo>
                  <a:lnTo>
                    <a:pt x="48412" y="79462"/>
                  </a:lnTo>
                  <a:lnTo>
                    <a:pt x="48467" y="79064"/>
                  </a:lnTo>
                  <a:lnTo>
                    <a:pt x="48498" y="78869"/>
                  </a:lnTo>
                  <a:lnTo>
                    <a:pt x="48537" y="78674"/>
                  </a:lnTo>
                  <a:lnTo>
                    <a:pt x="48584" y="78472"/>
                  </a:lnTo>
                  <a:lnTo>
                    <a:pt x="48631" y="78277"/>
                  </a:lnTo>
                  <a:close/>
                  <a:moveTo>
                    <a:pt x="103063" y="81077"/>
                  </a:moveTo>
                  <a:lnTo>
                    <a:pt x="103063" y="81623"/>
                  </a:lnTo>
                  <a:lnTo>
                    <a:pt x="102985" y="81623"/>
                  </a:lnTo>
                  <a:lnTo>
                    <a:pt x="102985" y="81077"/>
                  </a:lnTo>
                  <a:close/>
                  <a:moveTo>
                    <a:pt x="145945" y="72606"/>
                  </a:moveTo>
                  <a:lnTo>
                    <a:pt x="146398" y="72630"/>
                  </a:lnTo>
                  <a:lnTo>
                    <a:pt x="146858" y="72653"/>
                  </a:lnTo>
                  <a:lnTo>
                    <a:pt x="147310" y="72692"/>
                  </a:lnTo>
                  <a:lnTo>
                    <a:pt x="147763" y="72747"/>
                  </a:lnTo>
                  <a:lnTo>
                    <a:pt x="148020" y="72786"/>
                  </a:lnTo>
                  <a:lnTo>
                    <a:pt x="148152" y="72809"/>
                  </a:lnTo>
                  <a:lnTo>
                    <a:pt x="148285" y="72832"/>
                  </a:lnTo>
                  <a:lnTo>
                    <a:pt x="148418" y="72871"/>
                  </a:lnTo>
                  <a:lnTo>
                    <a:pt x="148542" y="72910"/>
                  </a:lnTo>
                  <a:lnTo>
                    <a:pt x="148667" y="72957"/>
                  </a:lnTo>
                  <a:lnTo>
                    <a:pt x="148784" y="73012"/>
                  </a:lnTo>
                  <a:lnTo>
                    <a:pt x="150063" y="73620"/>
                  </a:lnTo>
                  <a:lnTo>
                    <a:pt x="151342" y="74236"/>
                  </a:lnTo>
                  <a:lnTo>
                    <a:pt x="153893" y="75484"/>
                  </a:lnTo>
                  <a:lnTo>
                    <a:pt x="153963" y="75523"/>
                  </a:lnTo>
                  <a:lnTo>
                    <a:pt x="154018" y="75570"/>
                  </a:lnTo>
                  <a:lnTo>
                    <a:pt x="154127" y="75664"/>
                  </a:lnTo>
                  <a:lnTo>
                    <a:pt x="153105" y="76826"/>
                  </a:lnTo>
                  <a:lnTo>
                    <a:pt x="153004" y="76787"/>
                  </a:lnTo>
                  <a:lnTo>
                    <a:pt x="153308" y="75960"/>
                  </a:lnTo>
                  <a:lnTo>
                    <a:pt x="153191" y="76085"/>
                  </a:lnTo>
                  <a:lnTo>
                    <a:pt x="153090" y="76217"/>
                  </a:lnTo>
                  <a:lnTo>
                    <a:pt x="152996" y="76350"/>
                  </a:lnTo>
                  <a:lnTo>
                    <a:pt x="152902" y="76490"/>
                  </a:lnTo>
                  <a:lnTo>
                    <a:pt x="152731" y="76779"/>
                  </a:lnTo>
                  <a:lnTo>
                    <a:pt x="152551" y="77060"/>
                  </a:lnTo>
                  <a:lnTo>
                    <a:pt x="152458" y="77200"/>
                  </a:lnTo>
                  <a:lnTo>
                    <a:pt x="152356" y="77333"/>
                  </a:lnTo>
                  <a:lnTo>
                    <a:pt x="152247" y="77458"/>
                  </a:lnTo>
                  <a:lnTo>
                    <a:pt x="152130" y="77582"/>
                  </a:lnTo>
                  <a:lnTo>
                    <a:pt x="151998" y="77692"/>
                  </a:lnTo>
                  <a:lnTo>
                    <a:pt x="151857" y="77793"/>
                  </a:lnTo>
                  <a:lnTo>
                    <a:pt x="151779" y="77840"/>
                  </a:lnTo>
                  <a:lnTo>
                    <a:pt x="151693" y="77879"/>
                  </a:lnTo>
                  <a:lnTo>
                    <a:pt x="151608" y="77918"/>
                  </a:lnTo>
                  <a:lnTo>
                    <a:pt x="151514" y="77957"/>
                  </a:lnTo>
                  <a:lnTo>
                    <a:pt x="151514" y="77957"/>
                  </a:lnTo>
                  <a:lnTo>
                    <a:pt x="152450" y="75882"/>
                  </a:lnTo>
                  <a:lnTo>
                    <a:pt x="152364" y="75991"/>
                  </a:lnTo>
                  <a:lnTo>
                    <a:pt x="152278" y="76100"/>
                  </a:lnTo>
                  <a:lnTo>
                    <a:pt x="152122" y="76327"/>
                  </a:lnTo>
                  <a:lnTo>
                    <a:pt x="151974" y="76561"/>
                  </a:lnTo>
                  <a:lnTo>
                    <a:pt x="151834" y="76802"/>
                  </a:lnTo>
                  <a:lnTo>
                    <a:pt x="151561" y="77294"/>
                  </a:lnTo>
                  <a:lnTo>
                    <a:pt x="151420" y="77543"/>
                  </a:lnTo>
                  <a:lnTo>
                    <a:pt x="151280" y="77793"/>
                  </a:lnTo>
                  <a:lnTo>
                    <a:pt x="151132" y="78035"/>
                  </a:lnTo>
                  <a:lnTo>
                    <a:pt x="150968" y="78269"/>
                  </a:lnTo>
                  <a:lnTo>
                    <a:pt x="150882" y="78386"/>
                  </a:lnTo>
                  <a:lnTo>
                    <a:pt x="150797" y="78495"/>
                  </a:lnTo>
                  <a:lnTo>
                    <a:pt x="150695" y="78612"/>
                  </a:lnTo>
                  <a:lnTo>
                    <a:pt x="150602" y="78713"/>
                  </a:lnTo>
                  <a:lnTo>
                    <a:pt x="150492" y="78822"/>
                  </a:lnTo>
                  <a:lnTo>
                    <a:pt x="150383" y="78924"/>
                  </a:lnTo>
                  <a:lnTo>
                    <a:pt x="150266" y="79017"/>
                  </a:lnTo>
                  <a:lnTo>
                    <a:pt x="150149" y="79111"/>
                  </a:lnTo>
                  <a:lnTo>
                    <a:pt x="150017" y="79205"/>
                  </a:lnTo>
                  <a:lnTo>
                    <a:pt x="149884" y="79290"/>
                  </a:lnTo>
                  <a:lnTo>
                    <a:pt x="149736" y="79368"/>
                  </a:lnTo>
                  <a:lnTo>
                    <a:pt x="149588" y="79446"/>
                  </a:lnTo>
                  <a:lnTo>
                    <a:pt x="149588" y="79446"/>
                  </a:lnTo>
                  <a:lnTo>
                    <a:pt x="149868" y="78900"/>
                  </a:lnTo>
                  <a:lnTo>
                    <a:pt x="150157" y="78370"/>
                  </a:lnTo>
                  <a:lnTo>
                    <a:pt x="150430" y="77848"/>
                  </a:lnTo>
                  <a:lnTo>
                    <a:pt x="150703" y="77333"/>
                  </a:lnTo>
                  <a:lnTo>
                    <a:pt x="150953" y="76826"/>
                  </a:lnTo>
                  <a:lnTo>
                    <a:pt x="151077" y="76568"/>
                  </a:lnTo>
                  <a:lnTo>
                    <a:pt x="151187" y="76311"/>
                  </a:lnTo>
                  <a:lnTo>
                    <a:pt x="151296" y="76046"/>
                  </a:lnTo>
                  <a:lnTo>
                    <a:pt x="151397" y="75788"/>
                  </a:lnTo>
                  <a:lnTo>
                    <a:pt x="151491" y="75523"/>
                  </a:lnTo>
                  <a:lnTo>
                    <a:pt x="151576" y="75250"/>
                  </a:lnTo>
                  <a:lnTo>
                    <a:pt x="150539" y="77161"/>
                  </a:lnTo>
                  <a:lnTo>
                    <a:pt x="149985" y="78160"/>
                  </a:lnTo>
                  <a:lnTo>
                    <a:pt x="149720" y="78659"/>
                  </a:lnTo>
                  <a:lnTo>
                    <a:pt x="149595" y="78916"/>
                  </a:lnTo>
                  <a:lnTo>
                    <a:pt x="149471" y="79173"/>
                  </a:lnTo>
                  <a:lnTo>
                    <a:pt x="149424" y="79267"/>
                  </a:lnTo>
                  <a:lnTo>
                    <a:pt x="149377" y="79353"/>
                  </a:lnTo>
                  <a:lnTo>
                    <a:pt x="149322" y="79439"/>
                  </a:lnTo>
                  <a:lnTo>
                    <a:pt x="149260" y="79524"/>
                  </a:lnTo>
                  <a:lnTo>
                    <a:pt x="149198" y="79602"/>
                  </a:lnTo>
                  <a:lnTo>
                    <a:pt x="149135" y="79673"/>
                  </a:lnTo>
                  <a:lnTo>
                    <a:pt x="149065" y="79743"/>
                  </a:lnTo>
                  <a:lnTo>
                    <a:pt x="148987" y="79813"/>
                  </a:lnTo>
                  <a:lnTo>
                    <a:pt x="148909" y="79875"/>
                  </a:lnTo>
                  <a:lnTo>
                    <a:pt x="148815" y="79938"/>
                  </a:lnTo>
                  <a:lnTo>
                    <a:pt x="148730" y="79992"/>
                  </a:lnTo>
                  <a:lnTo>
                    <a:pt x="148628" y="80047"/>
                  </a:lnTo>
                  <a:lnTo>
                    <a:pt x="148527" y="80102"/>
                  </a:lnTo>
                  <a:lnTo>
                    <a:pt x="148418" y="80156"/>
                  </a:lnTo>
                  <a:lnTo>
                    <a:pt x="148176" y="80250"/>
                  </a:lnTo>
                  <a:lnTo>
                    <a:pt x="149954" y="76943"/>
                  </a:lnTo>
                  <a:lnTo>
                    <a:pt x="149798" y="76849"/>
                  </a:lnTo>
                  <a:lnTo>
                    <a:pt x="149595" y="77169"/>
                  </a:lnTo>
                  <a:lnTo>
                    <a:pt x="149400" y="77489"/>
                  </a:lnTo>
                  <a:lnTo>
                    <a:pt x="148620" y="78838"/>
                  </a:lnTo>
                  <a:lnTo>
                    <a:pt x="148223" y="79509"/>
                  </a:lnTo>
                  <a:lnTo>
                    <a:pt x="147825" y="80172"/>
                  </a:lnTo>
                  <a:lnTo>
                    <a:pt x="147739" y="80320"/>
                  </a:lnTo>
                  <a:lnTo>
                    <a:pt x="147638" y="80453"/>
                  </a:lnTo>
                  <a:lnTo>
                    <a:pt x="147583" y="80515"/>
                  </a:lnTo>
                  <a:lnTo>
                    <a:pt x="147521" y="80577"/>
                  </a:lnTo>
                  <a:lnTo>
                    <a:pt x="147458" y="80632"/>
                  </a:lnTo>
                  <a:lnTo>
                    <a:pt x="147388" y="80687"/>
                  </a:lnTo>
                  <a:lnTo>
                    <a:pt x="147318" y="80733"/>
                  </a:lnTo>
                  <a:lnTo>
                    <a:pt x="147232" y="80780"/>
                  </a:lnTo>
                  <a:lnTo>
                    <a:pt x="147146" y="80819"/>
                  </a:lnTo>
                  <a:lnTo>
                    <a:pt x="147061" y="80858"/>
                  </a:lnTo>
                  <a:lnTo>
                    <a:pt x="146959" y="80889"/>
                  </a:lnTo>
                  <a:lnTo>
                    <a:pt x="146858" y="80913"/>
                  </a:lnTo>
                  <a:lnTo>
                    <a:pt x="146741" y="80936"/>
                  </a:lnTo>
                  <a:lnTo>
                    <a:pt x="146616" y="80952"/>
                  </a:lnTo>
                  <a:lnTo>
                    <a:pt x="148402" y="77699"/>
                  </a:lnTo>
                  <a:lnTo>
                    <a:pt x="148277" y="77621"/>
                  </a:lnTo>
                  <a:lnTo>
                    <a:pt x="148113" y="77855"/>
                  </a:lnTo>
                  <a:lnTo>
                    <a:pt x="147958" y="78089"/>
                  </a:lnTo>
                  <a:lnTo>
                    <a:pt x="147809" y="78331"/>
                  </a:lnTo>
                  <a:lnTo>
                    <a:pt x="147669" y="78581"/>
                  </a:lnTo>
                  <a:lnTo>
                    <a:pt x="147388" y="79072"/>
                  </a:lnTo>
                  <a:lnTo>
                    <a:pt x="147107" y="79571"/>
                  </a:lnTo>
                  <a:lnTo>
                    <a:pt x="146967" y="79813"/>
                  </a:lnTo>
                  <a:lnTo>
                    <a:pt x="146819" y="80063"/>
                  </a:lnTo>
                  <a:lnTo>
                    <a:pt x="146671" y="80297"/>
                  </a:lnTo>
                  <a:lnTo>
                    <a:pt x="146515" y="80538"/>
                  </a:lnTo>
                  <a:lnTo>
                    <a:pt x="146351" y="80765"/>
                  </a:lnTo>
                  <a:lnTo>
                    <a:pt x="146171" y="80991"/>
                  </a:lnTo>
                  <a:lnTo>
                    <a:pt x="145992" y="81209"/>
                  </a:lnTo>
                  <a:lnTo>
                    <a:pt x="145797" y="81420"/>
                  </a:lnTo>
                  <a:lnTo>
                    <a:pt x="145618" y="81311"/>
                  </a:lnTo>
                  <a:lnTo>
                    <a:pt x="146421" y="79673"/>
                  </a:lnTo>
                  <a:lnTo>
                    <a:pt x="146304" y="79595"/>
                  </a:lnTo>
                  <a:lnTo>
                    <a:pt x="146062" y="79969"/>
                  </a:lnTo>
                  <a:lnTo>
                    <a:pt x="145945" y="80164"/>
                  </a:lnTo>
                  <a:lnTo>
                    <a:pt x="145828" y="80351"/>
                  </a:lnTo>
                  <a:lnTo>
                    <a:pt x="145602" y="80741"/>
                  </a:lnTo>
                  <a:lnTo>
                    <a:pt x="145493" y="80944"/>
                  </a:lnTo>
                  <a:lnTo>
                    <a:pt x="145446" y="81045"/>
                  </a:lnTo>
                  <a:lnTo>
                    <a:pt x="145399" y="81155"/>
                  </a:lnTo>
                  <a:lnTo>
                    <a:pt x="145368" y="81233"/>
                  </a:lnTo>
                  <a:lnTo>
                    <a:pt x="145329" y="81303"/>
                  </a:lnTo>
                  <a:lnTo>
                    <a:pt x="145290" y="81365"/>
                  </a:lnTo>
                  <a:lnTo>
                    <a:pt x="145243" y="81428"/>
                  </a:lnTo>
                  <a:lnTo>
                    <a:pt x="145196" y="81482"/>
                  </a:lnTo>
                  <a:lnTo>
                    <a:pt x="145150" y="81537"/>
                  </a:lnTo>
                  <a:lnTo>
                    <a:pt x="145087" y="81584"/>
                  </a:lnTo>
                  <a:lnTo>
                    <a:pt x="145033" y="81623"/>
                  </a:lnTo>
                  <a:lnTo>
                    <a:pt x="144962" y="81662"/>
                  </a:lnTo>
                  <a:lnTo>
                    <a:pt x="144892" y="81701"/>
                  </a:lnTo>
                  <a:lnTo>
                    <a:pt x="144744" y="81763"/>
                  </a:lnTo>
                  <a:lnTo>
                    <a:pt x="144573" y="81818"/>
                  </a:lnTo>
                  <a:lnTo>
                    <a:pt x="144378" y="81857"/>
                  </a:lnTo>
                  <a:lnTo>
                    <a:pt x="144534" y="81428"/>
                  </a:lnTo>
                  <a:lnTo>
                    <a:pt x="144604" y="81256"/>
                  </a:lnTo>
                  <a:lnTo>
                    <a:pt x="144682" y="81092"/>
                  </a:lnTo>
                  <a:lnTo>
                    <a:pt x="144978" y="80515"/>
                  </a:lnTo>
                  <a:lnTo>
                    <a:pt x="145274" y="79946"/>
                  </a:lnTo>
                  <a:lnTo>
                    <a:pt x="145579" y="79376"/>
                  </a:lnTo>
                  <a:lnTo>
                    <a:pt x="145875" y="78807"/>
                  </a:lnTo>
                  <a:lnTo>
                    <a:pt x="145945" y="78659"/>
                  </a:lnTo>
                  <a:lnTo>
                    <a:pt x="146000" y="78503"/>
                  </a:lnTo>
                  <a:lnTo>
                    <a:pt x="146109" y="78183"/>
                  </a:lnTo>
                  <a:lnTo>
                    <a:pt x="145727" y="78776"/>
                  </a:lnTo>
                  <a:lnTo>
                    <a:pt x="145532" y="79072"/>
                  </a:lnTo>
                  <a:lnTo>
                    <a:pt x="145352" y="79376"/>
                  </a:lnTo>
                  <a:lnTo>
                    <a:pt x="145087" y="79829"/>
                  </a:lnTo>
                  <a:lnTo>
                    <a:pt x="144830" y="80289"/>
                  </a:lnTo>
                  <a:lnTo>
                    <a:pt x="144276" y="81272"/>
                  </a:lnTo>
                  <a:lnTo>
                    <a:pt x="144222" y="81162"/>
                  </a:lnTo>
                  <a:lnTo>
                    <a:pt x="144167" y="81045"/>
                  </a:lnTo>
                  <a:lnTo>
                    <a:pt x="144120" y="80936"/>
                  </a:lnTo>
                  <a:lnTo>
                    <a:pt x="144089" y="80835"/>
                  </a:lnTo>
                  <a:lnTo>
                    <a:pt x="144066" y="80726"/>
                  </a:lnTo>
                  <a:lnTo>
                    <a:pt x="144042" y="80624"/>
                  </a:lnTo>
                  <a:lnTo>
                    <a:pt x="144034" y="80523"/>
                  </a:lnTo>
                  <a:lnTo>
                    <a:pt x="144034" y="80429"/>
                  </a:lnTo>
                  <a:lnTo>
                    <a:pt x="144034" y="80328"/>
                  </a:lnTo>
                  <a:lnTo>
                    <a:pt x="144050" y="80234"/>
                  </a:lnTo>
                  <a:lnTo>
                    <a:pt x="144073" y="80141"/>
                  </a:lnTo>
                  <a:lnTo>
                    <a:pt x="144097" y="80047"/>
                  </a:lnTo>
                  <a:lnTo>
                    <a:pt x="144128" y="79953"/>
                  </a:lnTo>
                  <a:lnTo>
                    <a:pt x="144167" y="79860"/>
                  </a:lnTo>
                  <a:lnTo>
                    <a:pt x="144214" y="79774"/>
                  </a:lnTo>
                  <a:lnTo>
                    <a:pt x="144261" y="79680"/>
                  </a:lnTo>
                  <a:lnTo>
                    <a:pt x="144970" y="78511"/>
                  </a:lnTo>
                  <a:lnTo>
                    <a:pt x="145680" y="77348"/>
                  </a:lnTo>
                  <a:lnTo>
                    <a:pt x="145922" y="76927"/>
                  </a:lnTo>
                  <a:lnTo>
                    <a:pt x="145781" y="76841"/>
                  </a:lnTo>
                  <a:lnTo>
                    <a:pt x="143894" y="79766"/>
                  </a:lnTo>
                  <a:lnTo>
                    <a:pt x="143863" y="79626"/>
                  </a:lnTo>
                  <a:lnTo>
                    <a:pt x="143839" y="79501"/>
                  </a:lnTo>
                  <a:lnTo>
                    <a:pt x="143832" y="79376"/>
                  </a:lnTo>
                  <a:lnTo>
                    <a:pt x="143832" y="79259"/>
                  </a:lnTo>
                  <a:lnTo>
                    <a:pt x="143839" y="79142"/>
                  </a:lnTo>
                  <a:lnTo>
                    <a:pt x="143855" y="79041"/>
                  </a:lnTo>
                  <a:lnTo>
                    <a:pt x="143886" y="78939"/>
                  </a:lnTo>
                  <a:lnTo>
                    <a:pt x="143917" y="78838"/>
                  </a:lnTo>
                  <a:lnTo>
                    <a:pt x="143956" y="78744"/>
                  </a:lnTo>
                  <a:lnTo>
                    <a:pt x="143995" y="78651"/>
                  </a:lnTo>
                  <a:lnTo>
                    <a:pt x="144089" y="78479"/>
                  </a:lnTo>
                  <a:lnTo>
                    <a:pt x="144190" y="78308"/>
                  </a:lnTo>
                  <a:lnTo>
                    <a:pt x="144284" y="78144"/>
                  </a:lnTo>
                  <a:lnTo>
                    <a:pt x="144471" y="77801"/>
                  </a:lnTo>
                  <a:lnTo>
                    <a:pt x="144666" y="77465"/>
                  </a:lnTo>
                  <a:lnTo>
                    <a:pt x="145064" y="76787"/>
                  </a:lnTo>
                  <a:lnTo>
                    <a:pt x="144923" y="76701"/>
                  </a:lnTo>
                  <a:lnTo>
                    <a:pt x="143668" y="78713"/>
                  </a:lnTo>
                  <a:lnTo>
                    <a:pt x="143621" y="78589"/>
                  </a:lnTo>
                  <a:lnTo>
                    <a:pt x="143582" y="78464"/>
                  </a:lnTo>
                  <a:lnTo>
                    <a:pt x="143566" y="78347"/>
                  </a:lnTo>
                  <a:lnTo>
                    <a:pt x="143559" y="78238"/>
                  </a:lnTo>
                  <a:lnTo>
                    <a:pt x="143559" y="78136"/>
                  </a:lnTo>
                  <a:lnTo>
                    <a:pt x="143566" y="78035"/>
                  </a:lnTo>
                  <a:lnTo>
                    <a:pt x="143590" y="77941"/>
                  </a:lnTo>
                  <a:lnTo>
                    <a:pt x="143621" y="77848"/>
                  </a:lnTo>
                  <a:lnTo>
                    <a:pt x="143652" y="77762"/>
                  </a:lnTo>
                  <a:lnTo>
                    <a:pt x="143691" y="77676"/>
                  </a:lnTo>
                  <a:lnTo>
                    <a:pt x="143777" y="77512"/>
                  </a:lnTo>
                  <a:lnTo>
                    <a:pt x="143871" y="77348"/>
                  </a:lnTo>
                  <a:lnTo>
                    <a:pt x="143956" y="77192"/>
                  </a:lnTo>
                  <a:lnTo>
                    <a:pt x="144120" y="76888"/>
                  </a:lnTo>
                  <a:lnTo>
                    <a:pt x="144292" y="76592"/>
                  </a:lnTo>
                  <a:lnTo>
                    <a:pt x="144635" y="75983"/>
                  </a:lnTo>
                  <a:lnTo>
                    <a:pt x="144487" y="75898"/>
                  </a:lnTo>
                  <a:lnTo>
                    <a:pt x="143325" y="77637"/>
                  </a:lnTo>
                  <a:lnTo>
                    <a:pt x="143301" y="77497"/>
                  </a:lnTo>
                  <a:lnTo>
                    <a:pt x="143293" y="77364"/>
                  </a:lnTo>
                  <a:lnTo>
                    <a:pt x="143293" y="77239"/>
                  </a:lnTo>
                  <a:lnTo>
                    <a:pt x="143301" y="77122"/>
                  </a:lnTo>
                  <a:lnTo>
                    <a:pt x="143317" y="77013"/>
                  </a:lnTo>
                  <a:lnTo>
                    <a:pt x="143340" y="76912"/>
                  </a:lnTo>
                  <a:lnTo>
                    <a:pt x="143371" y="76810"/>
                  </a:lnTo>
                  <a:lnTo>
                    <a:pt x="143403" y="76709"/>
                  </a:lnTo>
                  <a:lnTo>
                    <a:pt x="143449" y="76623"/>
                  </a:lnTo>
                  <a:lnTo>
                    <a:pt x="143488" y="76529"/>
                  </a:lnTo>
                  <a:lnTo>
                    <a:pt x="143582" y="76358"/>
                  </a:lnTo>
                  <a:lnTo>
                    <a:pt x="143676" y="76194"/>
                  </a:lnTo>
                  <a:lnTo>
                    <a:pt x="143761" y="76030"/>
                  </a:lnTo>
                  <a:lnTo>
                    <a:pt x="143855" y="75859"/>
                  </a:lnTo>
                  <a:lnTo>
                    <a:pt x="143941" y="75687"/>
                  </a:lnTo>
                  <a:lnTo>
                    <a:pt x="144034" y="75515"/>
                  </a:lnTo>
                  <a:lnTo>
                    <a:pt x="144128" y="75344"/>
                  </a:lnTo>
                  <a:lnTo>
                    <a:pt x="144206" y="75165"/>
                  </a:lnTo>
                  <a:lnTo>
                    <a:pt x="144268" y="74985"/>
                  </a:lnTo>
                  <a:lnTo>
                    <a:pt x="144300" y="74892"/>
                  </a:lnTo>
                  <a:lnTo>
                    <a:pt x="144323" y="74790"/>
                  </a:lnTo>
                  <a:lnTo>
                    <a:pt x="144339" y="74689"/>
                  </a:lnTo>
                  <a:lnTo>
                    <a:pt x="144346" y="74587"/>
                  </a:lnTo>
                  <a:lnTo>
                    <a:pt x="143106" y="76623"/>
                  </a:lnTo>
                  <a:lnTo>
                    <a:pt x="143067" y="76428"/>
                  </a:lnTo>
                  <a:lnTo>
                    <a:pt x="143052" y="76280"/>
                  </a:lnTo>
                  <a:lnTo>
                    <a:pt x="143044" y="76210"/>
                  </a:lnTo>
                  <a:lnTo>
                    <a:pt x="143052" y="76139"/>
                  </a:lnTo>
                  <a:lnTo>
                    <a:pt x="143059" y="76077"/>
                  </a:lnTo>
                  <a:lnTo>
                    <a:pt x="143075" y="76007"/>
                  </a:lnTo>
                  <a:lnTo>
                    <a:pt x="143098" y="75929"/>
                  </a:lnTo>
                  <a:lnTo>
                    <a:pt x="143130" y="75851"/>
                  </a:lnTo>
                  <a:lnTo>
                    <a:pt x="143223" y="75664"/>
                  </a:lnTo>
                  <a:lnTo>
                    <a:pt x="143356" y="75422"/>
                  </a:lnTo>
                  <a:lnTo>
                    <a:pt x="143535" y="75110"/>
                  </a:lnTo>
                  <a:lnTo>
                    <a:pt x="143715" y="74790"/>
                  </a:lnTo>
                  <a:lnTo>
                    <a:pt x="143886" y="74470"/>
                  </a:lnTo>
                  <a:lnTo>
                    <a:pt x="144050" y="74135"/>
                  </a:lnTo>
                  <a:lnTo>
                    <a:pt x="144206" y="73800"/>
                  </a:lnTo>
                  <a:lnTo>
                    <a:pt x="144097" y="73901"/>
                  </a:lnTo>
                  <a:lnTo>
                    <a:pt x="143988" y="74010"/>
                  </a:lnTo>
                  <a:lnTo>
                    <a:pt x="143894" y="74119"/>
                  </a:lnTo>
                  <a:lnTo>
                    <a:pt x="143800" y="74244"/>
                  </a:lnTo>
                  <a:lnTo>
                    <a:pt x="143715" y="74369"/>
                  </a:lnTo>
                  <a:lnTo>
                    <a:pt x="143629" y="74494"/>
                  </a:lnTo>
                  <a:lnTo>
                    <a:pt x="143465" y="74759"/>
                  </a:lnTo>
                  <a:lnTo>
                    <a:pt x="143286" y="75024"/>
                  </a:lnTo>
                  <a:lnTo>
                    <a:pt x="143192" y="75157"/>
                  </a:lnTo>
                  <a:lnTo>
                    <a:pt x="143083" y="75289"/>
                  </a:lnTo>
                  <a:lnTo>
                    <a:pt x="142974" y="75414"/>
                  </a:lnTo>
                  <a:lnTo>
                    <a:pt x="142849" y="75539"/>
                  </a:lnTo>
                  <a:lnTo>
                    <a:pt x="142716" y="75656"/>
                  </a:lnTo>
                  <a:lnTo>
                    <a:pt x="142568" y="75773"/>
                  </a:lnTo>
                  <a:lnTo>
                    <a:pt x="142607" y="75586"/>
                  </a:lnTo>
                  <a:lnTo>
                    <a:pt x="142654" y="75406"/>
                  </a:lnTo>
                  <a:lnTo>
                    <a:pt x="142716" y="75243"/>
                  </a:lnTo>
                  <a:lnTo>
                    <a:pt x="142786" y="75079"/>
                  </a:lnTo>
                  <a:lnTo>
                    <a:pt x="142857" y="74931"/>
                  </a:lnTo>
                  <a:lnTo>
                    <a:pt x="142942" y="74782"/>
                  </a:lnTo>
                  <a:lnTo>
                    <a:pt x="143114" y="74494"/>
                  </a:lnTo>
                  <a:lnTo>
                    <a:pt x="143286" y="74221"/>
                  </a:lnTo>
                  <a:lnTo>
                    <a:pt x="143449" y="73956"/>
                  </a:lnTo>
                  <a:lnTo>
                    <a:pt x="143527" y="73815"/>
                  </a:lnTo>
                  <a:lnTo>
                    <a:pt x="143598" y="73675"/>
                  </a:lnTo>
                  <a:lnTo>
                    <a:pt x="143660" y="73534"/>
                  </a:lnTo>
                  <a:lnTo>
                    <a:pt x="143707" y="73394"/>
                  </a:lnTo>
                  <a:lnTo>
                    <a:pt x="143566" y="73300"/>
                  </a:lnTo>
                  <a:lnTo>
                    <a:pt x="142404" y="74782"/>
                  </a:lnTo>
                  <a:lnTo>
                    <a:pt x="142404" y="74689"/>
                  </a:lnTo>
                  <a:lnTo>
                    <a:pt x="142412" y="74603"/>
                  </a:lnTo>
                  <a:lnTo>
                    <a:pt x="142443" y="74416"/>
                  </a:lnTo>
                  <a:lnTo>
                    <a:pt x="142490" y="74236"/>
                  </a:lnTo>
                  <a:lnTo>
                    <a:pt x="142552" y="74057"/>
                  </a:lnTo>
                  <a:lnTo>
                    <a:pt x="142630" y="73885"/>
                  </a:lnTo>
                  <a:lnTo>
                    <a:pt x="142724" y="73722"/>
                  </a:lnTo>
                  <a:lnTo>
                    <a:pt x="142825" y="73566"/>
                  </a:lnTo>
                  <a:lnTo>
                    <a:pt x="142942" y="73417"/>
                  </a:lnTo>
                  <a:lnTo>
                    <a:pt x="143067" y="73277"/>
                  </a:lnTo>
                  <a:lnTo>
                    <a:pt x="143200" y="73152"/>
                  </a:lnTo>
                  <a:lnTo>
                    <a:pt x="143348" y="73043"/>
                  </a:lnTo>
                  <a:lnTo>
                    <a:pt x="143496" y="72942"/>
                  </a:lnTo>
                  <a:lnTo>
                    <a:pt x="143644" y="72856"/>
                  </a:lnTo>
                  <a:lnTo>
                    <a:pt x="143808" y="72786"/>
                  </a:lnTo>
                  <a:lnTo>
                    <a:pt x="143964" y="72739"/>
                  </a:lnTo>
                  <a:lnTo>
                    <a:pt x="144042" y="72723"/>
                  </a:lnTo>
                  <a:lnTo>
                    <a:pt x="144128" y="72708"/>
                  </a:lnTo>
                  <a:lnTo>
                    <a:pt x="144354" y="72676"/>
                  </a:lnTo>
                  <a:lnTo>
                    <a:pt x="144580" y="72653"/>
                  </a:lnTo>
                  <a:lnTo>
                    <a:pt x="144806" y="72637"/>
                  </a:lnTo>
                  <a:lnTo>
                    <a:pt x="145040" y="72622"/>
                  </a:lnTo>
                  <a:lnTo>
                    <a:pt x="145493" y="72606"/>
                  </a:lnTo>
                  <a:close/>
                  <a:moveTo>
                    <a:pt x="44107" y="59012"/>
                  </a:moveTo>
                  <a:lnTo>
                    <a:pt x="44161" y="59090"/>
                  </a:lnTo>
                  <a:lnTo>
                    <a:pt x="44216" y="59191"/>
                  </a:lnTo>
                  <a:lnTo>
                    <a:pt x="44356" y="59464"/>
                  </a:lnTo>
                  <a:lnTo>
                    <a:pt x="44528" y="59831"/>
                  </a:lnTo>
                  <a:lnTo>
                    <a:pt x="44723" y="60267"/>
                  </a:lnTo>
                  <a:lnTo>
                    <a:pt x="44941" y="60782"/>
                  </a:lnTo>
                  <a:lnTo>
                    <a:pt x="45191" y="61367"/>
                  </a:lnTo>
                  <a:lnTo>
                    <a:pt x="45737" y="62709"/>
                  </a:lnTo>
                  <a:lnTo>
                    <a:pt x="46345" y="64261"/>
                  </a:lnTo>
                  <a:lnTo>
                    <a:pt x="47000" y="65961"/>
                  </a:lnTo>
                  <a:lnTo>
                    <a:pt x="47687" y="67771"/>
                  </a:lnTo>
                  <a:lnTo>
                    <a:pt x="48381" y="69642"/>
                  </a:lnTo>
                  <a:lnTo>
                    <a:pt x="49067" y="71530"/>
                  </a:lnTo>
                  <a:lnTo>
                    <a:pt x="49738" y="73378"/>
                  </a:lnTo>
                  <a:lnTo>
                    <a:pt x="50362" y="75141"/>
                  </a:lnTo>
                  <a:lnTo>
                    <a:pt x="50924" y="76779"/>
                  </a:lnTo>
                  <a:lnTo>
                    <a:pt x="51173" y="77536"/>
                  </a:lnTo>
                  <a:lnTo>
                    <a:pt x="51407" y="78245"/>
                  </a:lnTo>
                  <a:lnTo>
                    <a:pt x="51618" y="78893"/>
                  </a:lnTo>
                  <a:lnTo>
                    <a:pt x="51797" y="79478"/>
                  </a:lnTo>
                  <a:lnTo>
                    <a:pt x="51945" y="80000"/>
                  </a:lnTo>
                  <a:lnTo>
                    <a:pt x="52070" y="80445"/>
                  </a:lnTo>
                  <a:lnTo>
                    <a:pt x="52164" y="80811"/>
                  </a:lnTo>
                  <a:lnTo>
                    <a:pt x="52218" y="81092"/>
                  </a:lnTo>
                  <a:lnTo>
                    <a:pt x="51251" y="78479"/>
                  </a:lnTo>
                  <a:lnTo>
                    <a:pt x="50284" y="75859"/>
                  </a:lnTo>
                  <a:lnTo>
                    <a:pt x="49286" y="73199"/>
                  </a:lnTo>
                  <a:lnTo>
                    <a:pt x="48280" y="70539"/>
                  </a:lnTo>
                  <a:lnTo>
                    <a:pt x="47281" y="67872"/>
                  </a:lnTo>
                  <a:lnTo>
                    <a:pt x="46782" y="66546"/>
                  </a:lnTo>
                  <a:lnTo>
                    <a:pt x="46267" y="65220"/>
                  </a:lnTo>
                  <a:lnTo>
                    <a:pt x="45737" y="63902"/>
                  </a:lnTo>
                  <a:lnTo>
                    <a:pt x="45207" y="62584"/>
                  </a:lnTo>
                  <a:lnTo>
                    <a:pt x="44122" y="59963"/>
                  </a:lnTo>
                  <a:lnTo>
                    <a:pt x="43959" y="60026"/>
                  </a:lnTo>
                  <a:lnTo>
                    <a:pt x="44349" y="61040"/>
                  </a:lnTo>
                  <a:lnTo>
                    <a:pt x="44731" y="62061"/>
                  </a:lnTo>
                  <a:lnTo>
                    <a:pt x="48053" y="70984"/>
                  </a:lnTo>
                  <a:lnTo>
                    <a:pt x="51368" y="79907"/>
                  </a:lnTo>
                  <a:lnTo>
                    <a:pt x="51431" y="80086"/>
                  </a:lnTo>
                  <a:lnTo>
                    <a:pt x="51493" y="80265"/>
                  </a:lnTo>
                  <a:lnTo>
                    <a:pt x="51602" y="80624"/>
                  </a:lnTo>
                  <a:lnTo>
                    <a:pt x="51805" y="81357"/>
                  </a:lnTo>
                  <a:lnTo>
                    <a:pt x="51828" y="81474"/>
                  </a:lnTo>
                  <a:lnTo>
                    <a:pt x="51836" y="81521"/>
                  </a:lnTo>
                  <a:lnTo>
                    <a:pt x="51836" y="81576"/>
                  </a:lnTo>
                  <a:lnTo>
                    <a:pt x="51836" y="81623"/>
                  </a:lnTo>
                  <a:lnTo>
                    <a:pt x="51828" y="81669"/>
                  </a:lnTo>
                  <a:lnTo>
                    <a:pt x="51813" y="81716"/>
                  </a:lnTo>
                  <a:lnTo>
                    <a:pt x="51789" y="81763"/>
                  </a:lnTo>
                  <a:lnTo>
                    <a:pt x="51758" y="81802"/>
                  </a:lnTo>
                  <a:lnTo>
                    <a:pt x="51727" y="81833"/>
                  </a:lnTo>
                  <a:lnTo>
                    <a:pt x="51688" y="81872"/>
                  </a:lnTo>
                  <a:lnTo>
                    <a:pt x="51641" y="81903"/>
                  </a:lnTo>
                  <a:lnTo>
                    <a:pt x="51587" y="81935"/>
                  </a:lnTo>
                  <a:lnTo>
                    <a:pt x="51524" y="81958"/>
                  </a:lnTo>
                  <a:lnTo>
                    <a:pt x="51454" y="81981"/>
                  </a:lnTo>
                  <a:lnTo>
                    <a:pt x="51376" y="82005"/>
                  </a:lnTo>
                  <a:lnTo>
                    <a:pt x="51158" y="81545"/>
                  </a:lnTo>
                  <a:lnTo>
                    <a:pt x="51048" y="81318"/>
                  </a:lnTo>
                  <a:lnTo>
                    <a:pt x="50955" y="81077"/>
                  </a:lnTo>
                  <a:lnTo>
                    <a:pt x="49223" y="76545"/>
                  </a:lnTo>
                  <a:lnTo>
                    <a:pt x="48358" y="74275"/>
                  </a:lnTo>
                  <a:lnTo>
                    <a:pt x="47484" y="72013"/>
                  </a:lnTo>
                  <a:lnTo>
                    <a:pt x="47281" y="71499"/>
                  </a:lnTo>
                  <a:lnTo>
                    <a:pt x="47078" y="70992"/>
                  </a:lnTo>
                  <a:lnTo>
                    <a:pt x="46649" y="69978"/>
                  </a:lnTo>
                  <a:lnTo>
                    <a:pt x="46213" y="68972"/>
                  </a:lnTo>
                  <a:lnTo>
                    <a:pt x="45768" y="67958"/>
                  </a:lnTo>
                  <a:lnTo>
                    <a:pt x="45636" y="67646"/>
                  </a:lnTo>
                  <a:lnTo>
                    <a:pt x="45519" y="67326"/>
                  </a:lnTo>
                  <a:lnTo>
                    <a:pt x="45409" y="67006"/>
                  </a:lnTo>
                  <a:lnTo>
                    <a:pt x="45308" y="66679"/>
                  </a:lnTo>
                  <a:lnTo>
                    <a:pt x="45222" y="66351"/>
                  </a:lnTo>
                  <a:lnTo>
                    <a:pt x="45144" y="66023"/>
                  </a:lnTo>
                  <a:lnTo>
                    <a:pt x="45074" y="65688"/>
                  </a:lnTo>
                  <a:lnTo>
                    <a:pt x="45012" y="65345"/>
                  </a:lnTo>
                  <a:lnTo>
                    <a:pt x="44957" y="64994"/>
                  </a:lnTo>
                  <a:lnTo>
                    <a:pt x="44887" y="64635"/>
                  </a:lnTo>
                  <a:lnTo>
                    <a:pt x="44817" y="64284"/>
                  </a:lnTo>
                  <a:lnTo>
                    <a:pt x="44739" y="63933"/>
                  </a:lnTo>
                  <a:lnTo>
                    <a:pt x="44653" y="63582"/>
                  </a:lnTo>
                  <a:lnTo>
                    <a:pt x="44559" y="63231"/>
                  </a:lnTo>
                  <a:lnTo>
                    <a:pt x="44458" y="62888"/>
                  </a:lnTo>
                  <a:lnTo>
                    <a:pt x="44341" y="62545"/>
                  </a:lnTo>
                  <a:lnTo>
                    <a:pt x="44224" y="62202"/>
                  </a:lnTo>
                  <a:lnTo>
                    <a:pt x="44099" y="61866"/>
                  </a:lnTo>
                  <a:lnTo>
                    <a:pt x="43959" y="61531"/>
                  </a:lnTo>
                  <a:lnTo>
                    <a:pt x="43810" y="61196"/>
                  </a:lnTo>
                  <a:lnTo>
                    <a:pt x="43647" y="60868"/>
                  </a:lnTo>
                  <a:lnTo>
                    <a:pt x="43483" y="60540"/>
                  </a:lnTo>
                  <a:lnTo>
                    <a:pt x="43296" y="60213"/>
                  </a:lnTo>
                  <a:lnTo>
                    <a:pt x="43101" y="59893"/>
                  </a:lnTo>
                  <a:lnTo>
                    <a:pt x="44107" y="59012"/>
                  </a:lnTo>
                  <a:close/>
                  <a:moveTo>
                    <a:pt x="104194" y="83167"/>
                  </a:moveTo>
                  <a:lnTo>
                    <a:pt x="104319" y="83276"/>
                  </a:lnTo>
                  <a:lnTo>
                    <a:pt x="104015" y="83650"/>
                  </a:lnTo>
                  <a:lnTo>
                    <a:pt x="103851" y="83487"/>
                  </a:lnTo>
                  <a:lnTo>
                    <a:pt x="104194" y="83167"/>
                  </a:lnTo>
                  <a:close/>
                  <a:moveTo>
                    <a:pt x="103695" y="83128"/>
                  </a:moveTo>
                  <a:lnTo>
                    <a:pt x="103656" y="83260"/>
                  </a:lnTo>
                  <a:lnTo>
                    <a:pt x="103617" y="83377"/>
                  </a:lnTo>
                  <a:lnTo>
                    <a:pt x="103570" y="83479"/>
                  </a:lnTo>
                  <a:lnTo>
                    <a:pt x="103516" y="83572"/>
                  </a:lnTo>
                  <a:lnTo>
                    <a:pt x="103438" y="83643"/>
                  </a:lnTo>
                  <a:lnTo>
                    <a:pt x="103360" y="83713"/>
                  </a:lnTo>
                  <a:lnTo>
                    <a:pt x="103258" y="83767"/>
                  </a:lnTo>
                  <a:lnTo>
                    <a:pt x="103134" y="83822"/>
                  </a:lnTo>
                  <a:lnTo>
                    <a:pt x="103134" y="83822"/>
                  </a:lnTo>
                  <a:lnTo>
                    <a:pt x="103157" y="83682"/>
                  </a:lnTo>
                  <a:lnTo>
                    <a:pt x="103180" y="83565"/>
                  </a:lnTo>
                  <a:lnTo>
                    <a:pt x="103204" y="83510"/>
                  </a:lnTo>
                  <a:lnTo>
                    <a:pt x="103227" y="83463"/>
                  </a:lnTo>
                  <a:lnTo>
                    <a:pt x="103251" y="83416"/>
                  </a:lnTo>
                  <a:lnTo>
                    <a:pt x="103282" y="83377"/>
                  </a:lnTo>
                  <a:lnTo>
                    <a:pt x="103313" y="83338"/>
                  </a:lnTo>
                  <a:lnTo>
                    <a:pt x="103360" y="83299"/>
                  </a:lnTo>
                  <a:lnTo>
                    <a:pt x="103446" y="83237"/>
                  </a:lnTo>
                  <a:lnTo>
                    <a:pt x="103563" y="83182"/>
                  </a:lnTo>
                  <a:lnTo>
                    <a:pt x="103695" y="83128"/>
                  </a:lnTo>
                  <a:close/>
                  <a:moveTo>
                    <a:pt x="103079" y="83393"/>
                  </a:moveTo>
                  <a:lnTo>
                    <a:pt x="102315" y="84157"/>
                  </a:lnTo>
                  <a:lnTo>
                    <a:pt x="102315" y="84157"/>
                  </a:lnTo>
                  <a:lnTo>
                    <a:pt x="102346" y="83916"/>
                  </a:lnTo>
                  <a:lnTo>
                    <a:pt x="102385" y="83728"/>
                  </a:lnTo>
                  <a:lnTo>
                    <a:pt x="102408" y="83650"/>
                  </a:lnTo>
                  <a:lnTo>
                    <a:pt x="102432" y="83596"/>
                  </a:lnTo>
                  <a:lnTo>
                    <a:pt x="102455" y="83541"/>
                  </a:lnTo>
                  <a:lnTo>
                    <a:pt x="102486" y="83502"/>
                  </a:lnTo>
                  <a:lnTo>
                    <a:pt x="102525" y="83471"/>
                  </a:lnTo>
                  <a:lnTo>
                    <a:pt x="102572" y="83448"/>
                  </a:lnTo>
                  <a:lnTo>
                    <a:pt x="102627" y="83424"/>
                  </a:lnTo>
                  <a:lnTo>
                    <a:pt x="102697" y="83416"/>
                  </a:lnTo>
                  <a:lnTo>
                    <a:pt x="102861" y="83401"/>
                  </a:lnTo>
                  <a:lnTo>
                    <a:pt x="103079" y="83393"/>
                  </a:lnTo>
                  <a:close/>
                  <a:moveTo>
                    <a:pt x="102065" y="83596"/>
                  </a:moveTo>
                  <a:lnTo>
                    <a:pt x="102011" y="83775"/>
                  </a:lnTo>
                  <a:lnTo>
                    <a:pt x="101979" y="83853"/>
                  </a:lnTo>
                  <a:lnTo>
                    <a:pt x="101948" y="83923"/>
                  </a:lnTo>
                  <a:lnTo>
                    <a:pt x="101909" y="83986"/>
                  </a:lnTo>
                  <a:lnTo>
                    <a:pt x="101870" y="84040"/>
                  </a:lnTo>
                  <a:lnTo>
                    <a:pt x="101831" y="84087"/>
                  </a:lnTo>
                  <a:lnTo>
                    <a:pt x="101784" y="84126"/>
                  </a:lnTo>
                  <a:lnTo>
                    <a:pt x="101738" y="84157"/>
                  </a:lnTo>
                  <a:lnTo>
                    <a:pt x="101683" y="84173"/>
                  </a:lnTo>
                  <a:lnTo>
                    <a:pt x="101628" y="84189"/>
                  </a:lnTo>
                  <a:lnTo>
                    <a:pt x="101566" y="84196"/>
                  </a:lnTo>
                  <a:lnTo>
                    <a:pt x="101496" y="84196"/>
                  </a:lnTo>
                  <a:lnTo>
                    <a:pt x="101426" y="84189"/>
                  </a:lnTo>
                  <a:lnTo>
                    <a:pt x="101355" y="84173"/>
                  </a:lnTo>
                  <a:lnTo>
                    <a:pt x="101270" y="84150"/>
                  </a:lnTo>
                  <a:lnTo>
                    <a:pt x="102065" y="83596"/>
                  </a:lnTo>
                  <a:close/>
                  <a:moveTo>
                    <a:pt x="99702" y="84165"/>
                  </a:moveTo>
                  <a:lnTo>
                    <a:pt x="99717" y="84298"/>
                  </a:lnTo>
                  <a:lnTo>
                    <a:pt x="99717" y="84407"/>
                  </a:lnTo>
                  <a:lnTo>
                    <a:pt x="99710" y="84454"/>
                  </a:lnTo>
                  <a:lnTo>
                    <a:pt x="99702" y="84493"/>
                  </a:lnTo>
                  <a:lnTo>
                    <a:pt x="99678" y="84532"/>
                  </a:lnTo>
                  <a:lnTo>
                    <a:pt x="99655" y="84571"/>
                  </a:lnTo>
                  <a:lnTo>
                    <a:pt x="99632" y="84602"/>
                  </a:lnTo>
                  <a:lnTo>
                    <a:pt x="99593" y="84633"/>
                  </a:lnTo>
                  <a:lnTo>
                    <a:pt x="99554" y="84657"/>
                  </a:lnTo>
                  <a:lnTo>
                    <a:pt x="99507" y="84680"/>
                  </a:lnTo>
                  <a:lnTo>
                    <a:pt x="99390" y="84719"/>
                  </a:lnTo>
                  <a:lnTo>
                    <a:pt x="99249" y="84750"/>
                  </a:lnTo>
                  <a:lnTo>
                    <a:pt x="99702" y="84165"/>
                  </a:lnTo>
                  <a:close/>
                  <a:moveTo>
                    <a:pt x="98883" y="84391"/>
                  </a:moveTo>
                  <a:lnTo>
                    <a:pt x="99054" y="84563"/>
                  </a:lnTo>
                  <a:lnTo>
                    <a:pt x="98657" y="84906"/>
                  </a:lnTo>
                  <a:lnTo>
                    <a:pt x="98524" y="84758"/>
                  </a:lnTo>
                  <a:lnTo>
                    <a:pt x="98883" y="84391"/>
                  </a:lnTo>
                  <a:close/>
                  <a:moveTo>
                    <a:pt x="92261" y="86201"/>
                  </a:moveTo>
                  <a:lnTo>
                    <a:pt x="92230" y="86326"/>
                  </a:lnTo>
                  <a:lnTo>
                    <a:pt x="92199" y="86450"/>
                  </a:lnTo>
                  <a:lnTo>
                    <a:pt x="92160" y="86567"/>
                  </a:lnTo>
                  <a:lnTo>
                    <a:pt x="92113" y="86684"/>
                  </a:lnTo>
                  <a:lnTo>
                    <a:pt x="92058" y="86794"/>
                  </a:lnTo>
                  <a:lnTo>
                    <a:pt x="92004" y="86903"/>
                  </a:lnTo>
                  <a:lnTo>
                    <a:pt x="91949" y="87004"/>
                  </a:lnTo>
                  <a:lnTo>
                    <a:pt x="91887" y="87106"/>
                  </a:lnTo>
                  <a:lnTo>
                    <a:pt x="91746" y="87293"/>
                  </a:lnTo>
                  <a:lnTo>
                    <a:pt x="91598" y="87480"/>
                  </a:lnTo>
                  <a:lnTo>
                    <a:pt x="91442" y="87659"/>
                  </a:lnTo>
                  <a:lnTo>
                    <a:pt x="91285" y="87824"/>
                  </a:lnTo>
                  <a:lnTo>
                    <a:pt x="91146" y="87262"/>
                  </a:lnTo>
                  <a:lnTo>
                    <a:pt x="91122" y="87145"/>
                  </a:lnTo>
                  <a:lnTo>
                    <a:pt x="91107" y="87051"/>
                  </a:lnTo>
                  <a:lnTo>
                    <a:pt x="91107" y="86965"/>
                  </a:lnTo>
                  <a:lnTo>
                    <a:pt x="91122" y="86887"/>
                  </a:lnTo>
                  <a:lnTo>
                    <a:pt x="91154" y="86801"/>
                  </a:lnTo>
                  <a:lnTo>
                    <a:pt x="91208" y="86708"/>
                  </a:lnTo>
                  <a:lnTo>
                    <a:pt x="91278" y="86599"/>
                  </a:lnTo>
                  <a:lnTo>
                    <a:pt x="91380" y="86466"/>
                  </a:lnTo>
                  <a:lnTo>
                    <a:pt x="91497" y="86716"/>
                  </a:lnTo>
                  <a:lnTo>
                    <a:pt x="92261" y="86201"/>
                  </a:lnTo>
                  <a:close/>
                  <a:moveTo>
                    <a:pt x="109662" y="83214"/>
                  </a:moveTo>
                  <a:lnTo>
                    <a:pt x="109802" y="83253"/>
                  </a:lnTo>
                  <a:lnTo>
                    <a:pt x="109155" y="85663"/>
                  </a:lnTo>
                  <a:lnTo>
                    <a:pt x="109319" y="85709"/>
                  </a:lnTo>
                  <a:lnTo>
                    <a:pt x="110083" y="83432"/>
                  </a:lnTo>
                  <a:lnTo>
                    <a:pt x="110270" y="83487"/>
                  </a:lnTo>
                  <a:lnTo>
                    <a:pt x="109865" y="85405"/>
                  </a:lnTo>
                  <a:lnTo>
                    <a:pt x="109950" y="85444"/>
                  </a:lnTo>
                  <a:lnTo>
                    <a:pt x="110528" y="83736"/>
                  </a:lnTo>
                  <a:lnTo>
                    <a:pt x="110637" y="83760"/>
                  </a:lnTo>
                  <a:lnTo>
                    <a:pt x="110567" y="84930"/>
                  </a:lnTo>
                  <a:lnTo>
                    <a:pt x="111019" y="83791"/>
                  </a:lnTo>
                  <a:lnTo>
                    <a:pt x="111191" y="84454"/>
                  </a:lnTo>
                  <a:lnTo>
                    <a:pt x="111448" y="84306"/>
                  </a:lnTo>
                  <a:lnTo>
                    <a:pt x="111487" y="84423"/>
                  </a:lnTo>
                  <a:lnTo>
                    <a:pt x="111534" y="84547"/>
                  </a:lnTo>
                  <a:lnTo>
                    <a:pt x="111557" y="84610"/>
                  </a:lnTo>
                  <a:lnTo>
                    <a:pt x="111588" y="84664"/>
                  </a:lnTo>
                  <a:lnTo>
                    <a:pt x="111620" y="84711"/>
                  </a:lnTo>
                  <a:lnTo>
                    <a:pt x="111659" y="84750"/>
                  </a:lnTo>
                  <a:lnTo>
                    <a:pt x="111666" y="84758"/>
                  </a:lnTo>
                  <a:lnTo>
                    <a:pt x="111682" y="84766"/>
                  </a:lnTo>
                  <a:lnTo>
                    <a:pt x="111721" y="84758"/>
                  </a:lnTo>
                  <a:lnTo>
                    <a:pt x="111822" y="84727"/>
                  </a:lnTo>
                  <a:lnTo>
                    <a:pt x="111877" y="84719"/>
                  </a:lnTo>
                  <a:lnTo>
                    <a:pt x="111900" y="84719"/>
                  </a:lnTo>
                  <a:lnTo>
                    <a:pt x="111932" y="84727"/>
                  </a:lnTo>
                  <a:lnTo>
                    <a:pt x="111955" y="84735"/>
                  </a:lnTo>
                  <a:lnTo>
                    <a:pt x="111978" y="84758"/>
                  </a:lnTo>
                  <a:lnTo>
                    <a:pt x="112009" y="84781"/>
                  </a:lnTo>
                  <a:lnTo>
                    <a:pt x="112033" y="84820"/>
                  </a:lnTo>
                  <a:lnTo>
                    <a:pt x="112282" y="85265"/>
                  </a:lnTo>
                  <a:lnTo>
                    <a:pt x="112540" y="85717"/>
                  </a:lnTo>
                  <a:lnTo>
                    <a:pt x="113101" y="86669"/>
                  </a:lnTo>
                  <a:lnTo>
                    <a:pt x="112883" y="86723"/>
                  </a:lnTo>
                  <a:lnTo>
                    <a:pt x="112711" y="86770"/>
                  </a:lnTo>
                  <a:lnTo>
                    <a:pt x="112555" y="86809"/>
                  </a:lnTo>
                  <a:lnTo>
                    <a:pt x="112415" y="86833"/>
                  </a:lnTo>
                  <a:lnTo>
                    <a:pt x="110676" y="86981"/>
                  </a:lnTo>
                  <a:lnTo>
                    <a:pt x="108936" y="87129"/>
                  </a:lnTo>
                  <a:lnTo>
                    <a:pt x="107197" y="87285"/>
                  </a:lnTo>
                  <a:lnTo>
                    <a:pt x="106324" y="87363"/>
                  </a:lnTo>
                  <a:lnTo>
                    <a:pt x="105458" y="87449"/>
                  </a:lnTo>
                  <a:lnTo>
                    <a:pt x="104740" y="87527"/>
                  </a:lnTo>
                  <a:lnTo>
                    <a:pt x="104023" y="87613"/>
                  </a:lnTo>
                  <a:lnTo>
                    <a:pt x="102595" y="87784"/>
                  </a:lnTo>
                  <a:lnTo>
                    <a:pt x="101160" y="87964"/>
                  </a:lnTo>
                  <a:lnTo>
                    <a:pt x="100443" y="88049"/>
                  </a:lnTo>
                  <a:lnTo>
                    <a:pt x="99733" y="88127"/>
                  </a:lnTo>
                  <a:lnTo>
                    <a:pt x="98860" y="88221"/>
                  </a:lnTo>
                  <a:lnTo>
                    <a:pt x="97994" y="88299"/>
                  </a:lnTo>
                  <a:lnTo>
                    <a:pt x="97120" y="88361"/>
                  </a:lnTo>
                  <a:lnTo>
                    <a:pt x="96254" y="88416"/>
                  </a:lnTo>
                  <a:lnTo>
                    <a:pt x="95818" y="88432"/>
                  </a:lnTo>
                  <a:lnTo>
                    <a:pt x="95381" y="88447"/>
                  </a:lnTo>
                  <a:lnTo>
                    <a:pt x="94944" y="88455"/>
                  </a:lnTo>
                  <a:lnTo>
                    <a:pt x="94507" y="88455"/>
                  </a:lnTo>
                  <a:lnTo>
                    <a:pt x="94071" y="88447"/>
                  </a:lnTo>
                  <a:lnTo>
                    <a:pt x="93634" y="88439"/>
                  </a:lnTo>
                  <a:lnTo>
                    <a:pt x="93197" y="88416"/>
                  </a:lnTo>
                  <a:lnTo>
                    <a:pt x="92760" y="88385"/>
                  </a:lnTo>
                  <a:lnTo>
                    <a:pt x="92550" y="88369"/>
                  </a:lnTo>
                  <a:lnTo>
                    <a:pt x="92347" y="88346"/>
                  </a:lnTo>
                  <a:lnTo>
                    <a:pt x="92152" y="88315"/>
                  </a:lnTo>
                  <a:lnTo>
                    <a:pt x="92051" y="88291"/>
                  </a:lnTo>
                  <a:lnTo>
                    <a:pt x="91957" y="88260"/>
                  </a:lnTo>
                  <a:lnTo>
                    <a:pt x="91863" y="88229"/>
                  </a:lnTo>
                  <a:lnTo>
                    <a:pt x="91778" y="88190"/>
                  </a:lnTo>
                  <a:lnTo>
                    <a:pt x="91684" y="88151"/>
                  </a:lnTo>
                  <a:lnTo>
                    <a:pt x="91598" y="88104"/>
                  </a:lnTo>
                  <a:lnTo>
                    <a:pt x="91520" y="88042"/>
                  </a:lnTo>
                  <a:lnTo>
                    <a:pt x="91434" y="87979"/>
                  </a:lnTo>
                  <a:lnTo>
                    <a:pt x="91356" y="87909"/>
                  </a:lnTo>
                  <a:lnTo>
                    <a:pt x="91286" y="87831"/>
                  </a:lnTo>
                  <a:lnTo>
                    <a:pt x="91349" y="87831"/>
                  </a:lnTo>
                  <a:lnTo>
                    <a:pt x="91403" y="87823"/>
                  </a:lnTo>
                  <a:lnTo>
                    <a:pt x="91466" y="87815"/>
                  </a:lnTo>
                  <a:lnTo>
                    <a:pt x="91520" y="87800"/>
                  </a:lnTo>
                  <a:lnTo>
                    <a:pt x="91567" y="87784"/>
                  </a:lnTo>
                  <a:lnTo>
                    <a:pt x="91622" y="87753"/>
                  </a:lnTo>
                  <a:lnTo>
                    <a:pt x="91707" y="87698"/>
                  </a:lnTo>
                  <a:lnTo>
                    <a:pt x="91793" y="87628"/>
                  </a:lnTo>
                  <a:lnTo>
                    <a:pt x="91871" y="87542"/>
                  </a:lnTo>
                  <a:lnTo>
                    <a:pt x="92012" y="87371"/>
                  </a:lnTo>
                  <a:lnTo>
                    <a:pt x="92191" y="87152"/>
                  </a:lnTo>
                  <a:lnTo>
                    <a:pt x="92362" y="86926"/>
                  </a:lnTo>
                  <a:lnTo>
                    <a:pt x="92542" y="86700"/>
                  </a:lnTo>
                  <a:lnTo>
                    <a:pt x="92721" y="86482"/>
                  </a:lnTo>
                  <a:lnTo>
                    <a:pt x="92846" y="86349"/>
                  </a:lnTo>
                  <a:lnTo>
                    <a:pt x="92908" y="86279"/>
                  </a:lnTo>
                  <a:lnTo>
                    <a:pt x="92986" y="86216"/>
                  </a:lnTo>
                  <a:lnTo>
                    <a:pt x="93072" y="86162"/>
                  </a:lnTo>
                  <a:lnTo>
                    <a:pt x="93119" y="86146"/>
                  </a:lnTo>
                  <a:lnTo>
                    <a:pt x="93174" y="86123"/>
                  </a:lnTo>
                  <a:lnTo>
                    <a:pt x="93236" y="86115"/>
                  </a:lnTo>
                  <a:lnTo>
                    <a:pt x="93298" y="86107"/>
                  </a:lnTo>
                  <a:lnTo>
                    <a:pt x="93369" y="86099"/>
                  </a:lnTo>
                  <a:lnTo>
                    <a:pt x="93447" y="86107"/>
                  </a:lnTo>
                  <a:lnTo>
                    <a:pt x="92362" y="87683"/>
                  </a:lnTo>
                  <a:lnTo>
                    <a:pt x="92440" y="87652"/>
                  </a:lnTo>
                  <a:lnTo>
                    <a:pt x="92511" y="87613"/>
                  </a:lnTo>
                  <a:lnTo>
                    <a:pt x="92635" y="87535"/>
                  </a:lnTo>
                  <a:lnTo>
                    <a:pt x="92760" y="87441"/>
                  </a:lnTo>
                  <a:lnTo>
                    <a:pt x="92869" y="87332"/>
                  </a:lnTo>
                  <a:lnTo>
                    <a:pt x="92971" y="87223"/>
                  </a:lnTo>
                  <a:lnTo>
                    <a:pt x="93064" y="87098"/>
                  </a:lnTo>
                  <a:lnTo>
                    <a:pt x="93252" y="86848"/>
                  </a:lnTo>
                  <a:lnTo>
                    <a:pt x="93431" y="86606"/>
                  </a:lnTo>
                  <a:lnTo>
                    <a:pt x="93525" y="86482"/>
                  </a:lnTo>
                  <a:lnTo>
                    <a:pt x="93626" y="86372"/>
                  </a:lnTo>
                  <a:lnTo>
                    <a:pt x="93735" y="86271"/>
                  </a:lnTo>
                  <a:lnTo>
                    <a:pt x="93860" y="86177"/>
                  </a:lnTo>
                  <a:lnTo>
                    <a:pt x="93985" y="86092"/>
                  </a:lnTo>
                  <a:lnTo>
                    <a:pt x="94055" y="86060"/>
                  </a:lnTo>
                  <a:lnTo>
                    <a:pt x="94133" y="86029"/>
                  </a:lnTo>
                  <a:lnTo>
                    <a:pt x="94289" y="86162"/>
                  </a:lnTo>
                  <a:lnTo>
                    <a:pt x="93337" y="87589"/>
                  </a:lnTo>
                  <a:lnTo>
                    <a:pt x="93454" y="87511"/>
                  </a:lnTo>
                  <a:lnTo>
                    <a:pt x="93571" y="87425"/>
                  </a:lnTo>
                  <a:lnTo>
                    <a:pt x="93681" y="87332"/>
                  </a:lnTo>
                  <a:lnTo>
                    <a:pt x="93782" y="87238"/>
                  </a:lnTo>
                  <a:lnTo>
                    <a:pt x="93883" y="87137"/>
                  </a:lnTo>
                  <a:lnTo>
                    <a:pt x="93977" y="87028"/>
                  </a:lnTo>
                  <a:lnTo>
                    <a:pt x="94164" y="86809"/>
                  </a:lnTo>
                  <a:lnTo>
                    <a:pt x="94359" y="86591"/>
                  </a:lnTo>
                  <a:lnTo>
                    <a:pt x="94461" y="86482"/>
                  </a:lnTo>
                  <a:lnTo>
                    <a:pt x="94562" y="86380"/>
                  </a:lnTo>
                  <a:lnTo>
                    <a:pt x="94679" y="86279"/>
                  </a:lnTo>
                  <a:lnTo>
                    <a:pt x="94796" y="86185"/>
                  </a:lnTo>
                  <a:lnTo>
                    <a:pt x="94929" y="86099"/>
                  </a:lnTo>
                  <a:lnTo>
                    <a:pt x="95069" y="86021"/>
                  </a:lnTo>
                  <a:lnTo>
                    <a:pt x="95061" y="86107"/>
                  </a:lnTo>
                  <a:lnTo>
                    <a:pt x="95038" y="86193"/>
                  </a:lnTo>
                  <a:lnTo>
                    <a:pt x="95014" y="86271"/>
                  </a:lnTo>
                  <a:lnTo>
                    <a:pt x="94991" y="86341"/>
                  </a:lnTo>
                  <a:lnTo>
                    <a:pt x="94921" y="86482"/>
                  </a:lnTo>
                  <a:lnTo>
                    <a:pt x="94843" y="86606"/>
                  </a:lnTo>
                  <a:lnTo>
                    <a:pt x="94765" y="86723"/>
                  </a:lnTo>
                  <a:lnTo>
                    <a:pt x="94679" y="86833"/>
                  </a:lnTo>
                  <a:lnTo>
                    <a:pt x="94593" y="86942"/>
                  </a:lnTo>
                  <a:lnTo>
                    <a:pt x="94515" y="87051"/>
                  </a:lnTo>
                  <a:lnTo>
                    <a:pt x="94367" y="87262"/>
                  </a:lnTo>
                  <a:lnTo>
                    <a:pt x="94227" y="87480"/>
                  </a:lnTo>
                  <a:lnTo>
                    <a:pt x="94086" y="87706"/>
                  </a:lnTo>
                  <a:lnTo>
                    <a:pt x="94024" y="87823"/>
                  </a:lnTo>
                  <a:lnTo>
                    <a:pt x="93961" y="87940"/>
                  </a:lnTo>
                  <a:lnTo>
                    <a:pt x="94102" y="87847"/>
                  </a:lnTo>
                  <a:lnTo>
                    <a:pt x="94227" y="87753"/>
                  </a:lnTo>
                  <a:lnTo>
                    <a:pt x="94344" y="87644"/>
                  </a:lnTo>
                  <a:lnTo>
                    <a:pt x="94453" y="87527"/>
                  </a:lnTo>
                  <a:lnTo>
                    <a:pt x="94554" y="87402"/>
                  </a:lnTo>
                  <a:lnTo>
                    <a:pt x="94656" y="87277"/>
                  </a:lnTo>
                  <a:lnTo>
                    <a:pt x="94843" y="87012"/>
                  </a:lnTo>
                  <a:lnTo>
                    <a:pt x="95038" y="86739"/>
                  </a:lnTo>
                  <a:lnTo>
                    <a:pt x="95147" y="86606"/>
                  </a:lnTo>
                  <a:lnTo>
                    <a:pt x="95248" y="86482"/>
                  </a:lnTo>
                  <a:lnTo>
                    <a:pt x="95365" y="86357"/>
                  </a:lnTo>
                  <a:lnTo>
                    <a:pt x="95490" y="86232"/>
                  </a:lnTo>
                  <a:lnTo>
                    <a:pt x="95623" y="86123"/>
                  </a:lnTo>
                  <a:lnTo>
                    <a:pt x="95763" y="86014"/>
                  </a:lnTo>
                  <a:lnTo>
                    <a:pt x="95763" y="86123"/>
                  </a:lnTo>
                  <a:lnTo>
                    <a:pt x="95755" y="86224"/>
                  </a:lnTo>
                  <a:lnTo>
                    <a:pt x="95732" y="86318"/>
                  </a:lnTo>
                  <a:lnTo>
                    <a:pt x="95701" y="86404"/>
                  </a:lnTo>
                  <a:lnTo>
                    <a:pt x="95669" y="86489"/>
                  </a:lnTo>
                  <a:lnTo>
                    <a:pt x="95623" y="86575"/>
                  </a:lnTo>
                  <a:lnTo>
                    <a:pt x="95529" y="86739"/>
                  </a:lnTo>
                  <a:lnTo>
                    <a:pt x="95436" y="86903"/>
                  </a:lnTo>
                  <a:lnTo>
                    <a:pt x="95389" y="86989"/>
                  </a:lnTo>
                  <a:lnTo>
                    <a:pt x="95342" y="87074"/>
                  </a:lnTo>
                  <a:lnTo>
                    <a:pt x="95303" y="87168"/>
                  </a:lnTo>
                  <a:lnTo>
                    <a:pt x="95272" y="87262"/>
                  </a:lnTo>
                  <a:lnTo>
                    <a:pt x="95248" y="87363"/>
                  </a:lnTo>
                  <a:lnTo>
                    <a:pt x="95233" y="87464"/>
                  </a:lnTo>
                  <a:lnTo>
                    <a:pt x="95233" y="87464"/>
                  </a:lnTo>
                  <a:lnTo>
                    <a:pt x="96387" y="85928"/>
                  </a:lnTo>
                  <a:lnTo>
                    <a:pt x="96520" y="86006"/>
                  </a:lnTo>
                  <a:lnTo>
                    <a:pt x="96410" y="86560"/>
                  </a:lnTo>
                  <a:lnTo>
                    <a:pt x="96410" y="86560"/>
                  </a:lnTo>
                  <a:lnTo>
                    <a:pt x="96473" y="86513"/>
                  </a:lnTo>
                  <a:lnTo>
                    <a:pt x="96535" y="86458"/>
                  </a:lnTo>
                  <a:lnTo>
                    <a:pt x="96644" y="86333"/>
                  </a:lnTo>
                  <a:lnTo>
                    <a:pt x="96746" y="86209"/>
                  </a:lnTo>
                  <a:lnTo>
                    <a:pt x="96855" y="86092"/>
                  </a:lnTo>
                  <a:lnTo>
                    <a:pt x="96910" y="86045"/>
                  </a:lnTo>
                  <a:lnTo>
                    <a:pt x="96964" y="85998"/>
                  </a:lnTo>
                  <a:lnTo>
                    <a:pt x="97027" y="85967"/>
                  </a:lnTo>
                  <a:lnTo>
                    <a:pt x="97097" y="85943"/>
                  </a:lnTo>
                  <a:lnTo>
                    <a:pt x="97167" y="85936"/>
                  </a:lnTo>
                  <a:lnTo>
                    <a:pt x="97253" y="85943"/>
                  </a:lnTo>
                  <a:lnTo>
                    <a:pt x="97339" y="85959"/>
                  </a:lnTo>
                  <a:lnTo>
                    <a:pt x="97440" y="85998"/>
                  </a:lnTo>
                  <a:lnTo>
                    <a:pt x="97019" y="86825"/>
                  </a:lnTo>
                  <a:lnTo>
                    <a:pt x="97097" y="86879"/>
                  </a:lnTo>
                  <a:lnTo>
                    <a:pt x="98025" y="85826"/>
                  </a:lnTo>
                  <a:lnTo>
                    <a:pt x="98048" y="85928"/>
                  </a:lnTo>
                  <a:lnTo>
                    <a:pt x="98056" y="86021"/>
                  </a:lnTo>
                  <a:lnTo>
                    <a:pt x="98056" y="86115"/>
                  </a:lnTo>
                  <a:lnTo>
                    <a:pt x="98041" y="86193"/>
                  </a:lnTo>
                  <a:lnTo>
                    <a:pt x="98017" y="86279"/>
                  </a:lnTo>
                  <a:lnTo>
                    <a:pt x="97986" y="86357"/>
                  </a:lnTo>
                  <a:lnTo>
                    <a:pt x="97908" y="86505"/>
                  </a:lnTo>
                  <a:lnTo>
                    <a:pt x="97830" y="86653"/>
                  </a:lnTo>
                  <a:lnTo>
                    <a:pt x="97791" y="86731"/>
                  </a:lnTo>
                  <a:lnTo>
                    <a:pt x="97760" y="86809"/>
                  </a:lnTo>
                  <a:lnTo>
                    <a:pt x="97736" y="86887"/>
                  </a:lnTo>
                  <a:lnTo>
                    <a:pt x="97713" y="86981"/>
                  </a:lnTo>
                  <a:lnTo>
                    <a:pt x="97713" y="87074"/>
                  </a:lnTo>
                  <a:lnTo>
                    <a:pt x="97713" y="87176"/>
                  </a:lnTo>
                  <a:lnTo>
                    <a:pt x="98025" y="86731"/>
                  </a:lnTo>
                  <a:lnTo>
                    <a:pt x="98158" y="86544"/>
                  </a:lnTo>
                  <a:lnTo>
                    <a:pt x="98290" y="86372"/>
                  </a:lnTo>
                  <a:lnTo>
                    <a:pt x="98431" y="86209"/>
                  </a:lnTo>
                  <a:lnTo>
                    <a:pt x="98571" y="86045"/>
                  </a:lnTo>
                  <a:lnTo>
                    <a:pt x="98860" y="85733"/>
                  </a:lnTo>
                  <a:lnTo>
                    <a:pt x="99039" y="85834"/>
                  </a:lnTo>
                  <a:lnTo>
                    <a:pt x="98602" y="86950"/>
                  </a:lnTo>
                  <a:lnTo>
                    <a:pt x="98672" y="86989"/>
                  </a:lnTo>
                  <a:lnTo>
                    <a:pt x="99179" y="86380"/>
                  </a:lnTo>
                  <a:lnTo>
                    <a:pt x="99437" y="86084"/>
                  </a:lnTo>
                  <a:lnTo>
                    <a:pt x="99702" y="85787"/>
                  </a:lnTo>
                  <a:lnTo>
                    <a:pt x="99717" y="85780"/>
                  </a:lnTo>
                  <a:lnTo>
                    <a:pt x="99749" y="85772"/>
                  </a:lnTo>
                  <a:lnTo>
                    <a:pt x="99834" y="85772"/>
                  </a:lnTo>
                  <a:lnTo>
                    <a:pt x="99944" y="85787"/>
                  </a:lnTo>
                  <a:lnTo>
                    <a:pt x="100084" y="85803"/>
                  </a:lnTo>
                  <a:lnTo>
                    <a:pt x="99452" y="87308"/>
                  </a:lnTo>
                  <a:lnTo>
                    <a:pt x="99569" y="87199"/>
                  </a:lnTo>
                  <a:lnTo>
                    <a:pt x="99671" y="87082"/>
                  </a:lnTo>
                  <a:lnTo>
                    <a:pt x="99756" y="86965"/>
                  </a:lnTo>
                  <a:lnTo>
                    <a:pt x="99842" y="86840"/>
                  </a:lnTo>
                  <a:lnTo>
                    <a:pt x="99990" y="86599"/>
                  </a:lnTo>
                  <a:lnTo>
                    <a:pt x="100123" y="86349"/>
                  </a:lnTo>
                  <a:lnTo>
                    <a:pt x="100201" y="86232"/>
                  </a:lnTo>
                  <a:lnTo>
                    <a:pt x="100271" y="86115"/>
                  </a:lnTo>
                  <a:lnTo>
                    <a:pt x="100357" y="86014"/>
                  </a:lnTo>
                  <a:lnTo>
                    <a:pt x="100451" y="85912"/>
                  </a:lnTo>
                  <a:lnTo>
                    <a:pt x="100552" y="85826"/>
                  </a:lnTo>
                  <a:lnTo>
                    <a:pt x="100669" y="85748"/>
                  </a:lnTo>
                  <a:lnTo>
                    <a:pt x="100731" y="85709"/>
                  </a:lnTo>
                  <a:lnTo>
                    <a:pt x="100794" y="85678"/>
                  </a:lnTo>
                  <a:lnTo>
                    <a:pt x="100864" y="85655"/>
                  </a:lnTo>
                  <a:lnTo>
                    <a:pt x="100942" y="85624"/>
                  </a:lnTo>
                  <a:lnTo>
                    <a:pt x="100958" y="85717"/>
                  </a:lnTo>
                  <a:lnTo>
                    <a:pt x="100950" y="85795"/>
                  </a:lnTo>
                  <a:lnTo>
                    <a:pt x="100942" y="85881"/>
                  </a:lnTo>
                  <a:lnTo>
                    <a:pt x="100919" y="85951"/>
                  </a:lnTo>
                  <a:lnTo>
                    <a:pt x="100895" y="86029"/>
                  </a:lnTo>
                  <a:lnTo>
                    <a:pt x="100856" y="86099"/>
                  </a:lnTo>
                  <a:lnTo>
                    <a:pt x="100778" y="86232"/>
                  </a:lnTo>
                  <a:lnTo>
                    <a:pt x="100700" y="86372"/>
                  </a:lnTo>
                  <a:lnTo>
                    <a:pt x="100661" y="86450"/>
                  </a:lnTo>
                  <a:lnTo>
                    <a:pt x="100622" y="86521"/>
                  </a:lnTo>
                  <a:lnTo>
                    <a:pt x="100591" y="86606"/>
                  </a:lnTo>
                  <a:lnTo>
                    <a:pt x="100568" y="86684"/>
                  </a:lnTo>
                  <a:lnTo>
                    <a:pt x="100552" y="86778"/>
                  </a:lnTo>
                  <a:lnTo>
                    <a:pt x="100552" y="86872"/>
                  </a:lnTo>
                  <a:lnTo>
                    <a:pt x="100911" y="86388"/>
                  </a:lnTo>
                  <a:lnTo>
                    <a:pt x="101012" y="86248"/>
                  </a:lnTo>
                  <a:lnTo>
                    <a:pt x="101114" y="86107"/>
                  </a:lnTo>
                  <a:lnTo>
                    <a:pt x="101215" y="85967"/>
                  </a:lnTo>
                  <a:lnTo>
                    <a:pt x="101270" y="85904"/>
                  </a:lnTo>
                  <a:lnTo>
                    <a:pt x="101324" y="85842"/>
                  </a:lnTo>
                  <a:lnTo>
                    <a:pt x="101379" y="85795"/>
                  </a:lnTo>
                  <a:lnTo>
                    <a:pt x="101433" y="85756"/>
                  </a:lnTo>
                  <a:lnTo>
                    <a:pt x="101550" y="85678"/>
                  </a:lnTo>
                  <a:lnTo>
                    <a:pt x="101683" y="85608"/>
                  </a:lnTo>
                  <a:lnTo>
                    <a:pt x="101800" y="85538"/>
                  </a:lnTo>
                  <a:lnTo>
                    <a:pt x="101940" y="85631"/>
                  </a:lnTo>
                  <a:lnTo>
                    <a:pt x="101511" y="86762"/>
                  </a:lnTo>
                  <a:lnTo>
                    <a:pt x="101605" y="86817"/>
                  </a:lnTo>
                  <a:lnTo>
                    <a:pt x="102471" y="85483"/>
                  </a:lnTo>
                  <a:lnTo>
                    <a:pt x="102627" y="85561"/>
                  </a:lnTo>
                  <a:lnTo>
                    <a:pt x="102151" y="86817"/>
                  </a:lnTo>
                  <a:lnTo>
                    <a:pt x="102291" y="86872"/>
                  </a:lnTo>
                  <a:lnTo>
                    <a:pt x="103180" y="85366"/>
                  </a:lnTo>
                  <a:lnTo>
                    <a:pt x="103368" y="85460"/>
                  </a:lnTo>
                  <a:lnTo>
                    <a:pt x="102798" y="86848"/>
                  </a:lnTo>
                  <a:lnTo>
                    <a:pt x="102939" y="86926"/>
                  </a:lnTo>
                  <a:lnTo>
                    <a:pt x="103414" y="86099"/>
                  </a:lnTo>
                  <a:lnTo>
                    <a:pt x="103914" y="85281"/>
                  </a:lnTo>
                  <a:lnTo>
                    <a:pt x="104054" y="85335"/>
                  </a:lnTo>
                  <a:lnTo>
                    <a:pt x="103578" y="86833"/>
                  </a:lnTo>
                  <a:lnTo>
                    <a:pt x="103687" y="86723"/>
                  </a:lnTo>
                  <a:lnTo>
                    <a:pt x="103781" y="86606"/>
                  </a:lnTo>
                  <a:lnTo>
                    <a:pt x="103859" y="86489"/>
                  </a:lnTo>
                  <a:lnTo>
                    <a:pt x="103937" y="86365"/>
                  </a:lnTo>
                  <a:lnTo>
                    <a:pt x="104007" y="86232"/>
                  </a:lnTo>
                  <a:lnTo>
                    <a:pt x="104070" y="86099"/>
                  </a:lnTo>
                  <a:lnTo>
                    <a:pt x="104194" y="85826"/>
                  </a:lnTo>
                  <a:lnTo>
                    <a:pt x="104257" y="85694"/>
                  </a:lnTo>
                  <a:lnTo>
                    <a:pt x="104327" y="85561"/>
                  </a:lnTo>
                  <a:lnTo>
                    <a:pt x="104405" y="85436"/>
                  </a:lnTo>
                  <a:lnTo>
                    <a:pt x="104491" y="85319"/>
                  </a:lnTo>
                  <a:lnTo>
                    <a:pt x="104592" y="85210"/>
                  </a:lnTo>
                  <a:lnTo>
                    <a:pt x="104701" y="85101"/>
                  </a:lnTo>
                  <a:lnTo>
                    <a:pt x="104764" y="85054"/>
                  </a:lnTo>
                  <a:lnTo>
                    <a:pt x="104834" y="85008"/>
                  </a:lnTo>
                  <a:lnTo>
                    <a:pt x="104904" y="84969"/>
                  </a:lnTo>
                  <a:lnTo>
                    <a:pt x="104982" y="84930"/>
                  </a:lnTo>
                  <a:lnTo>
                    <a:pt x="104272" y="86677"/>
                  </a:lnTo>
                  <a:lnTo>
                    <a:pt x="104397" y="86544"/>
                  </a:lnTo>
                  <a:lnTo>
                    <a:pt x="104506" y="86411"/>
                  </a:lnTo>
                  <a:lnTo>
                    <a:pt x="104600" y="86263"/>
                  </a:lnTo>
                  <a:lnTo>
                    <a:pt x="104694" y="86123"/>
                  </a:lnTo>
                  <a:lnTo>
                    <a:pt x="104772" y="85975"/>
                  </a:lnTo>
                  <a:lnTo>
                    <a:pt x="104850" y="85819"/>
                  </a:lnTo>
                  <a:lnTo>
                    <a:pt x="104990" y="85522"/>
                  </a:lnTo>
                  <a:lnTo>
                    <a:pt x="105068" y="85374"/>
                  </a:lnTo>
                  <a:lnTo>
                    <a:pt x="105146" y="85234"/>
                  </a:lnTo>
                  <a:lnTo>
                    <a:pt x="105232" y="85093"/>
                  </a:lnTo>
                  <a:lnTo>
                    <a:pt x="105333" y="84961"/>
                  </a:lnTo>
                  <a:lnTo>
                    <a:pt x="105434" y="84828"/>
                  </a:lnTo>
                  <a:lnTo>
                    <a:pt x="105559" y="84711"/>
                  </a:lnTo>
                  <a:lnTo>
                    <a:pt x="105629" y="84657"/>
                  </a:lnTo>
                  <a:lnTo>
                    <a:pt x="105700" y="84602"/>
                  </a:lnTo>
                  <a:lnTo>
                    <a:pt x="105778" y="84547"/>
                  </a:lnTo>
                  <a:lnTo>
                    <a:pt x="105856" y="84501"/>
                  </a:lnTo>
                  <a:lnTo>
                    <a:pt x="105832" y="84657"/>
                  </a:lnTo>
                  <a:lnTo>
                    <a:pt x="105801" y="84813"/>
                  </a:lnTo>
                  <a:lnTo>
                    <a:pt x="105762" y="84953"/>
                  </a:lnTo>
                  <a:lnTo>
                    <a:pt x="105715" y="85093"/>
                  </a:lnTo>
                  <a:lnTo>
                    <a:pt x="105668" y="85234"/>
                  </a:lnTo>
                  <a:lnTo>
                    <a:pt x="105614" y="85366"/>
                  </a:lnTo>
                  <a:lnTo>
                    <a:pt x="105497" y="85624"/>
                  </a:lnTo>
                  <a:lnTo>
                    <a:pt x="105380" y="85873"/>
                  </a:lnTo>
                  <a:lnTo>
                    <a:pt x="105271" y="86123"/>
                  </a:lnTo>
                  <a:lnTo>
                    <a:pt x="105224" y="86255"/>
                  </a:lnTo>
                  <a:lnTo>
                    <a:pt x="105185" y="86380"/>
                  </a:lnTo>
                  <a:lnTo>
                    <a:pt x="105154" y="86513"/>
                  </a:lnTo>
                  <a:lnTo>
                    <a:pt x="105130" y="86645"/>
                  </a:lnTo>
                  <a:lnTo>
                    <a:pt x="106331" y="84493"/>
                  </a:lnTo>
                  <a:lnTo>
                    <a:pt x="106487" y="84563"/>
                  </a:lnTo>
                  <a:lnTo>
                    <a:pt x="106066" y="85748"/>
                  </a:lnTo>
                  <a:lnTo>
                    <a:pt x="105965" y="86029"/>
                  </a:lnTo>
                  <a:lnTo>
                    <a:pt x="105871" y="86310"/>
                  </a:lnTo>
                  <a:lnTo>
                    <a:pt x="105785" y="86599"/>
                  </a:lnTo>
                  <a:lnTo>
                    <a:pt x="105754" y="86739"/>
                  </a:lnTo>
                  <a:lnTo>
                    <a:pt x="105723" y="86887"/>
                  </a:lnTo>
                  <a:lnTo>
                    <a:pt x="105848" y="86731"/>
                  </a:lnTo>
                  <a:lnTo>
                    <a:pt x="105957" y="86575"/>
                  </a:lnTo>
                  <a:lnTo>
                    <a:pt x="106058" y="86411"/>
                  </a:lnTo>
                  <a:lnTo>
                    <a:pt x="106144" y="86240"/>
                  </a:lnTo>
                  <a:lnTo>
                    <a:pt x="106230" y="86060"/>
                  </a:lnTo>
                  <a:lnTo>
                    <a:pt x="106308" y="85889"/>
                  </a:lnTo>
                  <a:lnTo>
                    <a:pt x="106464" y="85530"/>
                  </a:lnTo>
                  <a:lnTo>
                    <a:pt x="106542" y="85351"/>
                  </a:lnTo>
                  <a:lnTo>
                    <a:pt x="106628" y="85179"/>
                  </a:lnTo>
                  <a:lnTo>
                    <a:pt x="106714" y="85008"/>
                  </a:lnTo>
                  <a:lnTo>
                    <a:pt x="106815" y="84836"/>
                  </a:lnTo>
                  <a:lnTo>
                    <a:pt x="106924" y="84672"/>
                  </a:lnTo>
                  <a:lnTo>
                    <a:pt x="107041" y="84516"/>
                  </a:lnTo>
                  <a:lnTo>
                    <a:pt x="107174" y="84368"/>
                  </a:lnTo>
                  <a:lnTo>
                    <a:pt x="107252" y="84298"/>
                  </a:lnTo>
                  <a:lnTo>
                    <a:pt x="107322" y="84228"/>
                  </a:lnTo>
                  <a:lnTo>
                    <a:pt x="106394" y="86591"/>
                  </a:lnTo>
                  <a:lnTo>
                    <a:pt x="106534" y="86653"/>
                  </a:lnTo>
                  <a:lnTo>
                    <a:pt x="107681" y="84157"/>
                  </a:lnTo>
                  <a:lnTo>
                    <a:pt x="107829" y="84212"/>
                  </a:lnTo>
                  <a:lnTo>
                    <a:pt x="107041" y="86365"/>
                  </a:lnTo>
                  <a:lnTo>
                    <a:pt x="107189" y="86419"/>
                  </a:lnTo>
                  <a:lnTo>
                    <a:pt x="108422" y="83580"/>
                  </a:lnTo>
                  <a:lnTo>
                    <a:pt x="108593" y="83650"/>
                  </a:lnTo>
                  <a:lnTo>
                    <a:pt x="107735" y="86068"/>
                  </a:lnTo>
                  <a:lnTo>
                    <a:pt x="107891" y="86131"/>
                  </a:lnTo>
                  <a:lnTo>
                    <a:pt x="109053" y="83385"/>
                  </a:lnTo>
                  <a:lnTo>
                    <a:pt x="109225" y="83448"/>
                  </a:lnTo>
                  <a:lnTo>
                    <a:pt x="108601" y="85538"/>
                  </a:lnTo>
                  <a:lnTo>
                    <a:pt x="108741" y="85585"/>
                  </a:lnTo>
                  <a:lnTo>
                    <a:pt x="109662" y="83214"/>
                  </a:lnTo>
                  <a:close/>
                  <a:moveTo>
                    <a:pt x="135104" y="89063"/>
                  </a:moveTo>
                  <a:lnTo>
                    <a:pt x="135096" y="89157"/>
                  </a:lnTo>
                  <a:lnTo>
                    <a:pt x="135088" y="89250"/>
                  </a:lnTo>
                  <a:lnTo>
                    <a:pt x="135065" y="89336"/>
                  </a:lnTo>
                  <a:lnTo>
                    <a:pt x="135049" y="89422"/>
                  </a:lnTo>
                  <a:lnTo>
                    <a:pt x="135018" y="89500"/>
                  </a:lnTo>
                  <a:lnTo>
                    <a:pt x="134987" y="89578"/>
                  </a:lnTo>
                  <a:lnTo>
                    <a:pt x="134948" y="89648"/>
                  </a:lnTo>
                  <a:lnTo>
                    <a:pt x="134901" y="89718"/>
                  </a:lnTo>
                  <a:lnTo>
                    <a:pt x="134854" y="89789"/>
                  </a:lnTo>
                  <a:lnTo>
                    <a:pt x="134800" y="89859"/>
                  </a:lnTo>
                  <a:lnTo>
                    <a:pt x="134683" y="89991"/>
                  </a:lnTo>
                  <a:lnTo>
                    <a:pt x="134542" y="90124"/>
                  </a:lnTo>
                  <a:lnTo>
                    <a:pt x="134386" y="90264"/>
                  </a:lnTo>
                  <a:lnTo>
                    <a:pt x="134386" y="90264"/>
                  </a:lnTo>
                  <a:lnTo>
                    <a:pt x="134418" y="90046"/>
                  </a:lnTo>
                  <a:lnTo>
                    <a:pt x="134441" y="89945"/>
                  </a:lnTo>
                  <a:lnTo>
                    <a:pt x="134464" y="89859"/>
                  </a:lnTo>
                  <a:lnTo>
                    <a:pt x="134496" y="89765"/>
                  </a:lnTo>
                  <a:lnTo>
                    <a:pt x="134527" y="89687"/>
                  </a:lnTo>
                  <a:lnTo>
                    <a:pt x="134558" y="89609"/>
                  </a:lnTo>
                  <a:lnTo>
                    <a:pt x="134597" y="89531"/>
                  </a:lnTo>
                  <a:lnTo>
                    <a:pt x="134644" y="89469"/>
                  </a:lnTo>
                  <a:lnTo>
                    <a:pt x="134698" y="89399"/>
                  </a:lnTo>
                  <a:lnTo>
                    <a:pt x="134753" y="89336"/>
                  </a:lnTo>
                  <a:lnTo>
                    <a:pt x="134808" y="89282"/>
                  </a:lnTo>
                  <a:lnTo>
                    <a:pt x="134870" y="89219"/>
                  </a:lnTo>
                  <a:lnTo>
                    <a:pt x="134948" y="89165"/>
                  </a:lnTo>
                  <a:lnTo>
                    <a:pt x="135104" y="89063"/>
                  </a:lnTo>
                  <a:close/>
                  <a:moveTo>
                    <a:pt x="112672" y="87480"/>
                  </a:moveTo>
                  <a:lnTo>
                    <a:pt x="112727" y="87488"/>
                  </a:lnTo>
                  <a:lnTo>
                    <a:pt x="112789" y="87496"/>
                  </a:lnTo>
                  <a:lnTo>
                    <a:pt x="112945" y="87527"/>
                  </a:lnTo>
                  <a:lnTo>
                    <a:pt x="112977" y="87784"/>
                  </a:lnTo>
                  <a:lnTo>
                    <a:pt x="113008" y="88010"/>
                  </a:lnTo>
                  <a:lnTo>
                    <a:pt x="113016" y="88229"/>
                  </a:lnTo>
                  <a:lnTo>
                    <a:pt x="113016" y="88424"/>
                  </a:lnTo>
                  <a:lnTo>
                    <a:pt x="113008" y="88603"/>
                  </a:lnTo>
                  <a:lnTo>
                    <a:pt x="112977" y="88767"/>
                  </a:lnTo>
                  <a:lnTo>
                    <a:pt x="112938" y="88923"/>
                  </a:lnTo>
                  <a:lnTo>
                    <a:pt x="112875" y="89063"/>
                  </a:lnTo>
                  <a:lnTo>
                    <a:pt x="112797" y="89204"/>
                  </a:lnTo>
                  <a:lnTo>
                    <a:pt x="112711" y="89328"/>
                  </a:lnTo>
                  <a:lnTo>
                    <a:pt x="112594" y="89453"/>
                  </a:lnTo>
                  <a:lnTo>
                    <a:pt x="112470" y="89570"/>
                  </a:lnTo>
                  <a:lnTo>
                    <a:pt x="112321" y="89687"/>
                  </a:lnTo>
                  <a:lnTo>
                    <a:pt x="112150" y="89796"/>
                  </a:lnTo>
                  <a:lnTo>
                    <a:pt x="111963" y="89913"/>
                  </a:lnTo>
                  <a:lnTo>
                    <a:pt x="111752" y="90030"/>
                  </a:lnTo>
                  <a:lnTo>
                    <a:pt x="111503" y="90155"/>
                  </a:lnTo>
                  <a:lnTo>
                    <a:pt x="111253" y="90264"/>
                  </a:lnTo>
                  <a:lnTo>
                    <a:pt x="111003" y="90358"/>
                  </a:lnTo>
                  <a:lnTo>
                    <a:pt x="110754" y="90436"/>
                  </a:lnTo>
                  <a:lnTo>
                    <a:pt x="110496" y="90506"/>
                  </a:lnTo>
                  <a:lnTo>
                    <a:pt x="110239" y="90561"/>
                  </a:lnTo>
                  <a:lnTo>
                    <a:pt x="109982" y="90608"/>
                  </a:lnTo>
                  <a:lnTo>
                    <a:pt x="109724" y="90639"/>
                  </a:lnTo>
                  <a:lnTo>
                    <a:pt x="109459" y="90662"/>
                  </a:lnTo>
                  <a:lnTo>
                    <a:pt x="109202" y="90678"/>
                  </a:lnTo>
                  <a:lnTo>
                    <a:pt x="108936" y="90678"/>
                  </a:lnTo>
                  <a:lnTo>
                    <a:pt x="108671" y="90670"/>
                  </a:lnTo>
                  <a:lnTo>
                    <a:pt x="108406" y="90654"/>
                  </a:lnTo>
                  <a:lnTo>
                    <a:pt x="108141" y="90631"/>
                  </a:lnTo>
                  <a:lnTo>
                    <a:pt x="107876" y="90608"/>
                  </a:lnTo>
                  <a:lnTo>
                    <a:pt x="107611" y="90569"/>
                  </a:lnTo>
                  <a:lnTo>
                    <a:pt x="106675" y="90428"/>
                  </a:lnTo>
                  <a:lnTo>
                    <a:pt x="105739" y="90264"/>
                  </a:lnTo>
                  <a:lnTo>
                    <a:pt x="104811" y="90093"/>
                  </a:lnTo>
                  <a:lnTo>
                    <a:pt x="103882" y="89898"/>
                  </a:lnTo>
                  <a:lnTo>
                    <a:pt x="103469" y="89820"/>
                  </a:lnTo>
                  <a:lnTo>
                    <a:pt x="103063" y="89750"/>
                  </a:lnTo>
                  <a:lnTo>
                    <a:pt x="102650" y="89687"/>
                  </a:lnTo>
                  <a:lnTo>
                    <a:pt x="102244" y="89640"/>
                  </a:lnTo>
                  <a:lnTo>
                    <a:pt x="101831" y="89601"/>
                  </a:lnTo>
                  <a:lnTo>
                    <a:pt x="101426" y="89570"/>
                  </a:lnTo>
                  <a:lnTo>
                    <a:pt x="101012" y="89547"/>
                  </a:lnTo>
                  <a:lnTo>
                    <a:pt x="100607" y="89531"/>
                  </a:lnTo>
                  <a:lnTo>
                    <a:pt x="100193" y="89523"/>
                  </a:lnTo>
                  <a:lnTo>
                    <a:pt x="99780" y="89523"/>
                  </a:lnTo>
                  <a:lnTo>
                    <a:pt x="99366" y="89531"/>
                  </a:lnTo>
                  <a:lnTo>
                    <a:pt x="98961" y="89539"/>
                  </a:lnTo>
                  <a:lnTo>
                    <a:pt x="98548" y="89555"/>
                  </a:lnTo>
                  <a:lnTo>
                    <a:pt x="98134" y="89578"/>
                  </a:lnTo>
                  <a:lnTo>
                    <a:pt x="97307" y="89633"/>
                  </a:lnTo>
                  <a:lnTo>
                    <a:pt x="96917" y="89664"/>
                  </a:lnTo>
                  <a:lnTo>
                    <a:pt x="96535" y="89687"/>
                  </a:lnTo>
                  <a:lnTo>
                    <a:pt x="96145" y="89703"/>
                  </a:lnTo>
                  <a:lnTo>
                    <a:pt x="95755" y="89711"/>
                  </a:lnTo>
                  <a:lnTo>
                    <a:pt x="95365" y="89718"/>
                  </a:lnTo>
                  <a:lnTo>
                    <a:pt x="94975" y="89718"/>
                  </a:lnTo>
                  <a:lnTo>
                    <a:pt x="94585" y="89711"/>
                  </a:lnTo>
                  <a:lnTo>
                    <a:pt x="94195" y="89703"/>
                  </a:lnTo>
                  <a:lnTo>
                    <a:pt x="93938" y="89687"/>
                  </a:lnTo>
                  <a:lnTo>
                    <a:pt x="93673" y="89664"/>
                  </a:lnTo>
                  <a:lnTo>
                    <a:pt x="93548" y="89648"/>
                  </a:lnTo>
                  <a:lnTo>
                    <a:pt x="93415" y="89617"/>
                  </a:lnTo>
                  <a:lnTo>
                    <a:pt x="93291" y="89586"/>
                  </a:lnTo>
                  <a:lnTo>
                    <a:pt x="93158" y="89547"/>
                  </a:lnTo>
                  <a:lnTo>
                    <a:pt x="93033" y="89500"/>
                  </a:lnTo>
                  <a:lnTo>
                    <a:pt x="92916" y="89445"/>
                  </a:lnTo>
                  <a:lnTo>
                    <a:pt x="92791" y="89383"/>
                  </a:lnTo>
                  <a:lnTo>
                    <a:pt x="92674" y="89305"/>
                  </a:lnTo>
                  <a:lnTo>
                    <a:pt x="92557" y="89219"/>
                  </a:lnTo>
                  <a:lnTo>
                    <a:pt x="92448" y="89118"/>
                  </a:lnTo>
                  <a:lnTo>
                    <a:pt x="92339" y="89009"/>
                  </a:lnTo>
                  <a:lnTo>
                    <a:pt x="92238" y="88884"/>
                  </a:lnTo>
                  <a:lnTo>
                    <a:pt x="92565" y="88837"/>
                  </a:lnTo>
                  <a:lnTo>
                    <a:pt x="92706" y="88821"/>
                  </a:lnTo>
                  <a:lnTo>
                    <a:pt x="92846" y="88814"/>
                  </a:lnTo>
                  <a:lnTo>
                    <a:pt x="93805" y="88821"/>
                  </a:lnTo>
                  <a:lnTo>
                    <a:pt x="94765" y="88814"/>
                  </a:lnTo>
                  <a:lnTo>
                    <a:pt x="95724" y="88798"/>
                  </a:lnTo>
                  <a:lnTo>
                    <a:pt x="96676" y="88775"/>
                  </a:lnTo>
                  <a:lnTo>
                    <a:pt x="97635" y="88736"/>
                  </a:lnTo>
                  <a:lnTo>
                    <a:pt x="98594" y="88673"/>
                  </a:lnTo>
                  <a:lnTo>
                    <a:pt x="99546" y="88603"/>
                  </a:lnTo>
                  <a:lnTo>
                    <a:pt x="100029" y="88564"/>
                  </a:lnTo>
                  <a:lnTo>
                    <a:pt x="100505" y="88517"/>
                  </a:lnTo>
                  <a:lnTo>
                    <a:pt x="102073" y="88346"/>
                  </a:lnTo>
                  <a:lnTo>
                    <a:pt x="103633" y="88166"/>
                  </a:lnTo>
                  <a:lnTo>
                    <a:pt x="105201" y="87987"/>
                  </a:lnTo>
                  <a:lnTo>
                    <a:pt x="105980" y="87909"/>
                  </a:lnTo>
                  <a:lnTo>
                    <a:pt x="106768" y="87839"/>
                  </a:lnTo>
                  <a:lnTo>
                    <a:pt x="107501" y="87784"/>
                  </a:lnTo>
                  <a:lnTo>
                    <a:pt x="108242" y="87730"/>
                  </a:lnTo>
                  <a:lnTo>
                    <a:pt x="109716" y="87644"/>
                  </a:lnTo>
                  <a:lnTo>
                    <a:pt x="111198" y="87566"/>
                  </a:lnTo>
                  <a:lnTo>
                    <a:pt x="112672" y="87480"/>
                  </a:lnTo>
                  <a:close/>
                  <a:moveTo>
                    <a:pt x="52562" y="82870"/>
                  </a:moveTo>
                  <a:lnTo>
                    <a:pt x="52616" y="82878"/>
                  </a:lnTo>
                  <a:lnTo>
                    <a:pt x="52663" y="82886"/>
                  </a:lnTo>
                  <a:lnTo>
                    <a:pt x="52710" y="82909"/>
                  </a:lnTo>
                  <a:lnTo>
                    <a:pt x="52741" y="82933"/>
                  </a:lnTo>
                  <a:lnTo>
                    <a:pt x="52772" y="82964"/>
                  </a:lnTo>
                  <a:lnTo>
                    <a:pt x="52803" y="82995"/>
                  </a:lnTo>
                  <a:lnTo>
                    <a:pt x="52827" y="83034"/>
                  </a:lnTo>
                  <a:lnTo>
                    <a:pt x="52858" y="83112"/>
                  </a:lnTo>
                  <a:lnTo>
                    <a:pt x="52889" y="83206"/>
                  </a:lnTo>
                  <a:lnTo>
                    <a:pt x="52913" y="83292"/>
                  </a:lnTo>
                  <a:lnTo>
                    <a:pt x="52944" y="83370"/>
                  </a:lnTo>
                  <a:lnTo>
                    <a:pt x="53451" y="84586"/>
                  </a:lnTo>
                  <a:lnTo>
                    <a:pt x="53958" y="85819"/>
                  </a:lnTo>
                  <a:lnTo>
                    <a:pt x="54956" y="88268"/>
                  </a:lnTo>
                  <a:lnTo>
                    <a:pt x="56290" y="91544"/>
                  </a:lnTo>
                  <a:lnTo>
                    <a:pt x="56290" y="91544"/>
                  </a:lnTo>
                  <a:lnTo>
                    <a:pt x="54995" y="91200"/>
                  </a:lnTo>
                  <a:lnTo>
                    <a:pt x="54948" y="91122"/>
                  </a:lnTo>
                  <a:lnTo>
                    <a:pt x="54894" y="91013"/>
                  </a:lnTo>
                  <a:lnTo>
                    <a:pt x="54761" y="90693"/>
                  </a:lnTo>
                  <a:lnTo>
                    <a:pt x="54597" y="90257"/>
                  </a:lnTo>
                  <a:lnTo>
                    <a:pt x="54418" y="89726"/>
                  </a:lnTo>
                  <a:lnTo>
                    <a:pt x="54215" y="89126"/>
                  </a:lnTo>
                  <a:lnTo>
                    <a:pt x="53997" y="88463"/>
                  </a:lnTo>
                  <a:lnTo>
                    <a:pt x="53778" y="87769"/>
                  </a:lnTo>
                  <a:lnTo>
                    <a:pt x="53560" y="87051"/>
                  </a:lnTo>
                  <a:lnTo>
                    <a:pt x="53341" y="86333"/>
                  </a:lnTo>
                  <a:lnTo>
                    <a:pt x="53139" y="85631"/>
                  </a:lnTo>
                  <a:lnTo>
                    <a:pt x="52959" y="84969"/>
                  </a:lnTo>
                  <a:lnTo>
                    <a:pt x="52796" y="84360"/>
                  </a:lnTo>
                  <a:lnTo>
                    <a:pt x="52663" y="83830"/>
                  </a:lnTo>
                  <a:lnTo>
                    <a:pt x="52562" y="83393"/>
                  </a:lnTo>
                  <a:lnTo>
                    <a:pt x="52530" y="83214"/>
                  </a:lnTo>
                  <a:lnTo>
                    <a:pt x="52507" y="83065"/>
                  </a:lnTo>
                  <a:lnTo>
                    <a:pt x="52491" y="82956"/>
                  </a:lnTo>
                  <a:lnTo>
                    <a:pt x="52491" y="82870"/>
                  </a:lnTo>
                  <a:close/>
                  <a:moveTo>
                    <a:pt x="148191" y="90467"/>
                  </a:moveTo>
                  <a:lnTo>
                    <a:pt x="146983" y="92557"/>
                  </a:lnTo>
                  <a:lnTo>
                    <a:pt x="146975" y="92417"/>
                  </a:lnTo>
                  <a:lnTo>
                    <a:pt x="146975" y="92269"/>
                  </a:lnTo>
                  <a:lnTo>
                    <a:pt x="146990" y="92121"/>
                  </a:lnTo>
                  <a:lnTo>
                    <a:pt x="147022" y="91965"/>
                  </a:lnTo>
                  <a:lnTo>
                    <a:pt x="147061" y="91809"/>
                  </a:lnTo>
                  <a:lnTo>
                    <a:pt x="147123" y="91661"/>
                  </a:lnTo>
                  <a:lnTo>
                    <a:pt x="147185" y="91505"/>
                  </a:lnTo>
                  <a:lnTo>
                    <a:pt x="147263" y="91356"/>
                  </a:lnTo>
                  <a:lnTo>
                    <a:pt x="147349" y="91216"/>
                  </a:lnTo>
                  <a:lnTo>
                    <a:pt x="147451" y="91083"/>
                  </a:lnTo>
                  <a:lnTo>
                    <a:pt x="147560" y="90951"/>
                  </a:lnTo>
                  <a:lnTo>
                    <a:pt x="147669" y="90834"/>
                  </a:lnTo>
                  <a:lnTo>
                    <a:pt x="147794" y="90725"/>
                  </a:lnTo>
                  <a:lnTo>
                    <a:pt x="147919" y="90623"/>
                  </a:lnTo>
                  <a:lnTo>
                    <a:pt x="148059" y="90537"/>
                  </a:lnTo>
                  <a:lnTo>
                    <a:pt x="148191" y="90467"/>
                  </a:lnTo>
                  <a:close/>
                  <a:moveTo>
                    <a:pt x="55416" y="92074"/>
                  </a:moveTo>
                  <a:lnTo>
                    <a:pt x="55494" y="92144"/>
                  </a:lnTo>
                  <a:lnTo>
                    <a:pt x="55564" y="92206"/>
                  </a:lnTo>
                  <a:lnTo>
                    <a:pt x="55619" y="92277"/>
                  </a:lnTo>
                  <a:lnTo>
                    <a:pt x="55674" y="92347"/>
                  </a:lnTo>
                  <a:lnTo>
                    <a:pt x="55720" y="92409"/>
                  </a:lnTo>
                  <a:lnTo>
                    <a:pt x="55752" y="92479"/>
                  </a:lnTo>
                  <a:lnTo>
                    <a:pt x="55783" y="92550"/>
                  </a:lnTo>
                  <a:lnTo>
                    <a:pt x="55806" y="92612"/>
                  </a:lnTo>
                  <a:lnTo>
                    <a:pt x="55822" y="92682"/>
                  </a:lnTo>
                  <a:lnTo>
                    <a:pt x="55837" y="92752"/>
                  </a:lnTo>
                  <a:lnTo>
                    <a:pt x="55837" y="92823"/>
                  </a:lnTo>
                  <a:lnTo>
                    <a:pt x="55837" y="92893"/>
                  </a:lnTo>
                  <a:lnTo>
                    <a:pt x="55837" y="92971"/>
                  </a:lnTo>
                  <a:lnTo>
                    <a:pt x="55822" y="93041"/>
                  </a:lnTo>
                  <a:lnTo>
                    <a:pt x="55791" y="93197"/>
                  </a:lnTo>
                  <a:lnTo>
                    <a:pt x="55720" y="93150"/>
                  </a:lnTo>
                  <a:lnTo>
                    <a:pt x="55658" y="93096"/>
                  </a:lnTo>
                  <a:lnTo>
                    <a:pt x="55603" y="93049"/>
                  </a:lnTo>
                  <a:lnTo>
                    <a:pt x="55549" y="92986"/>
                  </a:lnTo>
                  <a:lnTo>
                    <a:pt x="55510" y="92932"/>
                  </a:lnTo>
                  <a:lnTo>
                    <a:pt x="55479" y="92869"/>
                  </a:lnTo>
                  <a:lnTo>
                    <a:pt x="55447" y="92807"/>
                  </a:lnTo>
                  <a:lnTo>
                    <a:pt x="55424" y="92737"/>
                  </a:lnTo>
                  <a:lnTo>
                    <a:pt x="55408" y="92667"/>
                  </a:lnTo>
                  <a:lnTo>
                    <a:pt x="55401" y="92596"/>
                  </a:lnTo>
                  <a:lnTo>
                    <a:pt x="55393" y="92518"/>
                  </a:lnTo>
                  <a:lnTo>
                    <a:pt x="55393" y="92440"/>
                  </a:lnTo>
                  <a:lnTo>
                    <a:pt x="55401" y="92261"/>
                  </a:lnTo>
                  <a:lnTo>
                    <a:pt x="55416" y="92074"/>
                  </a:lnTo>
                  <a:close/>
                  <a:moveTo>
                    <a:pt x="157083" y="92043"/>
                  </a:moveTo>
                  <a:lnTo>
                    <a:pt x="157099" y="92136"/>
                  </a:lnTo>
                  <a:lnTo>
                    <a:pt x="157099" y="92222"/>
                  </a:lnTo>
                  <a:lnTo>
                    <a:pt x="157099" y="92308"/>
                  </a:lnTo>
                  <a:lnTo>
                    <a:pt x="157083" y="92386"/>
                  </a:lnTo>
                  <a:lnTo>
                    <a:pt x="157067" y="92464"/>
                  </a:lnTo>
                  <a:lnTo>
                    <a:pt x="157036" y="92534"/>
                  </a:lnTo>
                  <a:lnTo>
                    <a:pt x="157013" y="92604"/>
                  </a:lnTo>
                  <a:lnTo>
                    <a:pt x="156974" y="92674"/>
                  </a:lnTo>
                  <a:lnTo>
                    <a:pt x="156904" y="92807"/>
                  </a:lnTo>
                  <a:lnTo>
                    <a:pt x="156818" y="92932"/>
                  </a:lnTo>
                  <a:lnTo>
                    <a:pt x="156740" y="93064"/>
                  </a:lnTo>
                  <a:lnTo>
                    <a:pt x="156662" y="93197"/>
                  </a:lnTo>
                  <a:lnTo>
                    <a:pt x="156506" y="93111"/>
                  </a:lnTo>
                  <a:lnTo>
                    <a:pt x="157083" y="92043"/>
                  </a:lnTo>
                  <a:close/>
                  <a:moveTo>
                    <a:pt x="148769" y="90327"/>
                  </a:moveTo>
                  <a:lnTo>
                    <a:pt x="148745" y="90459"/>
                  </a:lnTo>
                  <a:lnTo>
                    <a:pt x="148706" y="90615"/>
                  </a:lnTo>
                  <a:lnTo>
                    <a:pt x="148659" y="90795"/>
                  </a:lnTo>
                  <a:lnTo>
                    <a:pt x="148589" y="90990"/>
                  </a:lnTo>
                  <a:lnTo>
                    <a:pt x="148503" y="91208"/>
                  </a:lnTo>
                  <a:lnTo>
                    <a:pt x="148410" y="91434"/>
                  </a:lnTo>
                  <a:lnTo>
                    <a:pt x="148308" y="91668"/>
                  </a:lnTo>
                  <a:lnTo>
                    <a:pt x="148191" y="91918"/>
                  </a:lnTo>
                  <a:lnTo>
                    <a:pt x="148067" y="92160"/>
                  </a:lnTo>
                  <a:lnTo>
                    <a:pt x="147942" y="92409"/>
                  </a:lnTo>
                  <a:lnTo>
                    <a:pt x="147809" y="92651"/>
                  </a:lnTo>
                  <a:lnTo>
                    <a:pt x="147669" y="92893"/>
                  </a:lnTo>
                  <a:lnTo>
                    <a:pt x="147529" y="93119"/>
                  </a:lnTo>
                  <a:lnTo>
                    <a:pt x="147396" y="93337"/>
                  </a:lnTo>
                  <a:lnTo>
                    <a:pt x="147256" y="93532"/>
                  </a:lnTo>
                  <a:lnTo>
                    <a:pt x="147115" y="93712"/>
                  </a:lnTo>
                  <a:lnTo>
                    <a:pt x="147092" y="93548"/>
                  </a:lnTo>
                  <a:lnTo>
                    <a:pt x="147068" y="93415"/>
                  </a:lnTo>
                  <a:lnTo>
                    <a:pt x="147061" y="93314"/>
                  </a:lnTo>
                  <a:lnTo>
                    <a:pt x="147061" y="93275"/>
                  </a:lnTo>
                  <a:lnTo>
                    <a:pt x="147068" y="93228"/>
                  </a:lnTo>
                  <a:lnTo>
                    <a:pt x="147100" y="93135"/>
                  </a:lnTo>
                  <a:lnTo>
                    <a:pt x="147154" y="93002"/>
                  </a:lnTo>
                  <a:lnTo>
                    <a:pt x="147232" y="92838"/>
                  </a:lnTo>
                  <a:lnTo>
                    <a:pt x="147326" y="92651"/>
                  </a:lnTo>
                  <a:lnTo>
                    <a:pt x="147560" y="92230"/>
                  </a:lnTo>
                  <a:lnTo>
                    <a:pt x="147825" y="91762"/>
                  </a:lnTo>
                  <a:lnTo>
                    <a:pt x="148106" y="91294"/>
                  </a:lnTo>
                  <a:lnTo>
                    <a:pt x="148371" y="90881"/>
                  </a:lnTo>
                  <a:lnTo>
                    <a:pt x="148597" y="90537"/>
                  </a:lnTo>
                  <a:lnTo>
                    <a:pt x="148691" y="90413"/>
                  </a:lnTo>
                  <a:lnTo>
                    <a:pt x="148769" y="90327"/>
                  </a:lnTo>
                  <a:close/>
                  <a:moveTo>
                    <a:pt x="156693" y="91934"/>
                  </a:moveTo>
                  <a:lnTo>
                    <a:pt x="156670" y="92066"/>
                  </a:lnTo>
                  <a:lnTo>
                    <a:pt x="156631" y="92206"/>
                  </a:lnTo>
                  <a:lnTo>
                    <a:pt x="156592" y="92339"/>
                  </a:lnTo>
                  <a:lnTo>
                    <a:pt x="156553" y="92464"/>
                  </a:lnTo>
                  <a:lnTo>
                    <a:pt x="156506" y="92596"/>
                  </a:lnTo>
                  <a:lnTo>
                    <a:pt x="156451" y="92721"/>
                  </a:lnTo>
                  <a:lnTo>
                    <a:pt x="156397" y="92838"/>
                  </a:lnTo>
                  <a:lnTo>
                    <a:pt x="156334" y="92963"/>
                  </a:lnTo>
                  <a:lnTo>
                    <a:pt x="156264" y="93080"/>
                  </a:lnTo>
                  <a:lnTo>
                    <a:pt x="156194" y="93197"/>
                  </a:lnTo>
                  <a:lnTo>
                    <a:pt x="156124" y="93306"/>
                  </a:lnTo>
                  <a:lnTo>
                    <a:pt x="156046" y="93415"/>
                  </a:lnTo>
                  <a:lnTo>
                    <a:pt x="155960" y="93525"/>
                  </a:lnTo>
                  <a:lnTo>
                    <a:pt x="155866" y="93626"/>
                  </a:lnTo>
                  <a:lnTo>
                    <a:pt x="155773" y="93727"/>
                  </a:lnTo>
                  <a:lnTo>
                    <a:pt x="155679" y="93829"/>
                  </a:lnTo>
                  <a:lnTo>
                    <a:pt x="155679" y="93829"/>
                  </a:lnTo>
                  <a:lnTo>
                    <a:pt x="155749" y="93564"/>
                  </a:lnTo>
                  <a:lnTo>
                    <a:pt x="155835" y="93298"/>
                  </a:lnTo>
                  <a:lnTo>
                    <a:pt x="155936" y="93049"/>
                  </a:lnTo>
                  <a:lnTo>
                    <a:pt x="155991" y="92924"/>
                  </a:lnTo>
                  <a:lnTo>
                    <a:pt x="156053" y="92807"/>
                  </a:lnTo>
                  <a:lnTo>
                    <a:pt x="156116" y="92690"/>
                  </a:lnTo>
                  <a:lnTo>
                    <a:pt x="156186" y="92573"/>
                  </a:lnTo>
                  <a:lnTo>
                    <a:pt x="156264" y="92456"/>
                  </a:lnTo>
                  <a:lnTo>
                    <a:pt x="156342" y="92347"/>
                  </a:lnTo>
                  <a:lnTo>
                    <a:pt x="156420" y="92238"/>
                  </a:lnTo>
                  <a:lnTo>
                    <a:pt x="156506" y="92136"/>
                  </a:lnTo>
                  <a:lnTo>
                    <a:pt x="156599" y="92035"/>
                  </a:lnTo>
                  <a:lnTo>
                    <a:pt x="156693" y="91934"/>
                  </a:lnTo>
                  <a:close/>
                  <a:moveTo>
                    <a:pt x="153690" y="91372"/>
                  </a:moveTo>
                  <a:lnTo>
                    <a:pt x="153870" y="91466"/>
                  </a:lnTo>
                  <a:lnTo>
                    <a:pt x="152622" y="94063"/>
                  </a:lnTo>
                  <a:lnTo>
                    <a:pt x="152458" y="93985"/>
                  </a:lnTo>
                  <a:lnTo>
                    <a:pt x="153690" y="91372"/>
                  </a:lnTo>
                  <a:close/>
                  <a:moveTo>
                    <a:pt x="156092" y="91778"/>
                  </a:moveTo>
                  <a:lnTo>
                    <a:pt x="156085" y="91902"/>
                  </a:lnTo>
                  <a:lnTo>
                    <a:pt x="156061" y="92043"/>
                  </a:lnTo>
                  <a:lnTo>
                    <a:pt x="156022" y="92199"/>
                  </a:lnTo>
                  <a:lnTo>
                    <a:pt x="155975" y="92370"/>
                  </a:lnTo>
                  <a:lnTo>
                    <a:pt x="155913" y="92542"/>
                  </a:lnTo>
                  <a:lnTo>
                    <a:pt x="155835" y="92729"/>
                  </a:lnTo>
                  <a:lnTo>
                    <a:pt x="155757" y="92916"/>
                  </a:lnTo>
                  <a:lnTo>
                    <a:pt x="155663" y="93103"/>
                  </a:lnTo>
                  <a:lnTo>
                    <a:pt x="155562" y="93291"/>
                  </a:lnTo>
                  <a:lnTo>
                    <a:pt x="155461" y="93478"/>
                  </a:lnTo>
                  <a:lnTo>
                    <a:pt x="155351" y="93649"/>
                  </a:lnTo>
                  <a:lnTo>
                    <a:pt x="155242" y="93821"/>
                  </a:lnTo>
                  <a:lnTo>
                    <a:pt x="155125" y="93985"/>
                  </a:lnTo>
                  <a:lnTo>
                    <a:pt x="155008" y="94125"/>
                  </a:lnTo>
                  <a:lnTo>
                    <a:pt x="154891" y="94258"/>
                  </a:lnTo>
                  <a:lnTo>
                    <a:pt x="154782" y="94375"/>
                  </a:lnTo>
                  <a:lnTo>
                    <a:pt x="154813" y="94219"/>
                  </a:lnTo>
                  <a:lnTo>
                    <a:pt x="154852" y="94055"/>
                  </a:lnTo>
                  <a:lnTo>
                    <a:pt x="154907" y="93883"/>
                  </a:lnTo>
                  <a:lnTo>
                    <a:pt x="154969" y="93712"/>
                  </a:lnTo>
                  <a:lnTo>
                    <a:pt x="155039" y="93525"/>
                  </a:lnTo>
                  <a:lnTo>
                    <a:pt x="155117" y="93345"/>
                  </a:lnTo>
                  <a:lnTo>
                    <a:pt x="155203" y="93158"/>
                  </a:lnTo>
                  <a:lnTo>
                    <a:pt x="155289" y="92979"/>
                  </a:lnTo>
                  <a:lnTo>
                    <a:pt x="155383" y="92799"/>
                  </a:lnTo>
                  <a:lnTo>
                    <a:pt x="155484" y="92620"/>
                  </a:lnTo>
                  <a:lnTo>
                    <a:pt x="155585" y="92456"/>
                  </a:lnTo>
                  <a:lnTo>
                    <a:pt x="155687" y="92292"/>
                  </a:lnTo>
                  <a:lnTo>
                    <a:pt x="155788" y="92144"/>
                  </a:lnTo>
                  <a:lnTo>
                    <a:pt x="155890" y="92011"/>
                  </a:lnTo>
                  <a:lnTo>
                    <a:pt x="155991" y="91887"/>
                  </a:lnTo>
                  <a:lnTo>
                    <a:pt x="156092" y="91778"/>
                  </a:lnTo>
                  <a:close/>
                  <a:moveTo>
                    <a:pt x="54004" y="94476"/>
                  </a:moveTo>
                  <a:lnTo>
                    <a:pt x="54059" y="94523"/>
                  </a:lnTo>
                  <a:lnTo>
                    <a:pt x="53887" y="94741"/>
                  </a:lnTo>
                  <a:lnTo>
                    <a:pt x="53825" y="94687"/>
                  </a:lnTo>
                  <a:lnTo>
                    <a:pt x="54004" y="94476"/>
                  </a:lnTo>
                  <a:close/>
                  <a:moveTo>
                    <a:pt x="149619" y="90296"/>
                  </a:moveTo>
                  <a:lnTo>
                    <a:pt x="149385" y="90873"/>
                  </a:lnTo>
                  <a:lnTo>
                    <a:pt x="149151" y="91450"/>
                  </a:lnTo>
                  <a:lnTo>
                    <a:pt x="148893" y="92019"/>
                  </a:lnTo>
                  <a:lnTo>
                    <a:pt x="148628" y="92581"/>
                  </a:lnTo>
                  <a:lnTo>
                    <a:pt x="148355" y="93142"/>
                  </a:lnTo>
                  <a:lnTo>
                    <a:pt x="148067" y="93696"/>
                  </a:lnTo>
                  <a:lnTo>
                    <a:pt x="147763" y="94242"/>
                  </a:lnTo>
                  <a:lnTo>
                    <a:pt x="147451" y="94788"/>
                  </a:lnTo>
                  <a:lnTo>
                    <a:pt x="147451" y="94695"/>
                  </a:lnTo>
                  <a:lnTo>
                    <a:pt x="147458" y="94593"/>
                  </a:lnTo>
                  <a:lnTo>
                    <a:pt x="147474" y="94476"/>
                  </a:lnTo>
                  <a:lnTo>
                    <a:pt x="147497" y="94351"/>
                  </a:lnTo>
                  <a:lnTo>
                    <a:pt x="147529" y="94219"/>
                  </a:lnTo>
                  <a:lnTo>
                    <a:pt x="147560" y="94078"/>
                  </a:lnTo>
                  <a:lnTo>
                    <a:pt x="147653" y="93774"/>
                  </a:lnTo>
                  <a:lnTo>
                    <a:pt x="147770" y="93454"/>
                  </a:lnTo>
                  <a:lnTo>
                    <a:pt x="147911" y="93111"/>
                  </a:lnTo>
                  <a:lnTo>
                    <a:pt x="148059" y="92760"/>
                  </a:lnTo>
                  <a:lnTo>
                    <a:pt x="148223" y="92409"/>
                  </a:lnTo>
                  <a:lnTo>
                    <a:pt x="148402" y="92058"/>
                  </a:lnTo>
                  <a:lnTo>
                    <a:pt x="148581" y="91723"/>
                  </a:lnTo>
                  <a:lnTo>
                    <a:pt x="148761" y="91403"/>
                  </a:lnTo>
                  <a:lnTo>
                    <a:pt x="148948" y="91107"/>
                  </a:lnTo>
                  <a:lnTo>
                    <a:pt x="149127" y="90842"/>
                  </a:lnTo>
                  <a:lnTo>
                    <a:pt x="149299" y="90608"/>
                  </a:lnTo>
                  <a:lnTo>
                    <a:pt x="149385" y="90514"/>
                  </a:lnTo>
                  <a:lnTo>
                    <a:pt x="149463" y="90428"/>
                  </a:lnTo>
                  <a:lnTo>
                    <a:pt x="149541" y="90350"/>
                  </a:lnTo>
                  <a:lnTo>
                    <a:pt x="149619" y="90296"/>
                  </a:lnTo>
                  <a:close/>
                  <a:moveTo>
                    <a:pt x="155375" y="91567"/>
                  </a:moveTo>
                  <a:lnTo>
                    <a:pt x="155578" y="91653"/>
                  </a:lnTo>
                  <a:lnTo>
                    <a:pt x="155515" y="91879"/>
                  </a:lnTo>
                  <a:lnTo>
                    <a:pt x="155437" y="92097"/>
                  </a:lnTo>
                  <a:lnTo>
                    <a:pt x="155359" y="92316"/>
                  </a:lnTo>
                  <a:lnTo>
                    <a:pt x="155273" y="92534"/>
                  </a:lnTo>
                  <a:lnTo>
                    <a:pt x="155188" y="92745"/>
                  </a:lnTo>
                  <a:lnTo>
                    <a:pt x="155094" y="92955"/>
                  </a:lnTo>
                  <a:lnTo>
                    <a:pt x="154891" y="93376"/>
                  </a:lnTo>
                  <a:lnTo>
                    <a:pt x="154681" y="93790"/>
                  </a:lnTo>
                  <a:lnTo>
                    <a:pt x="154455" y="94195"/>
                  </a:lnTo>
                  <a:lnTo>
                    <a:pt x="153994" y="95014"/>
                  </a:lnTo>
                  <a:lnTo>
                    <a:pt x="153877" y="94936"/>
                  </a:lnTo>
                  <a:lnTo>
                    <a:pt x="153846" y="94913"/>
                  </a:lnTo>
                  <a:lnTo>
                    <a:pt x="153838" y="94897"/>
                  </a:lnTo>
                  <a:lnTo>
                    <a:pt x="153909" y="94648"/>
                  </a:lnTo>
                  <a:lnTo>
                    <a:pt x="153955" y="94523"/>
                  </a:lnTo>
                  <a:lnTo>
                    <a:pt x="154002" y="94398"/>
                  </a:lnTo>
                  <a:lnTo>
                    <a:pt x="154688" y="92986"/>
                  </a:lnTo>
                  <a:lnTo>
                    <a:pt x="155375" y="91567"/>
                  </a:lnTo>
                  <a:close/>
                  <a:moveTo>
                    <a:pt x="155055" y="91395"/>
                  </a:moveTo>
                  <a:lnTo>
                    <a:pt x="154860" y="91934"/>
                  </a:lnTo>
                  <a:lnTo>
                    <a:pt x="154649" y="92456"/>
                  </a:lnTo>
                  <a:lnTo>
                    <a:pt x="154431" y="92979"/>
                  </a:lnTo>
                  <a:lnTo>
                    <a:pt x="154189" y="93493"/>
                  </a:lnTo>
                  <a:lnTo>
                    <a:pt x="154065" y="93743"/>
                  </a:lnTo>
                  <a:lnTo>
                    <a:pt x="153940" y="93993"/>
                  </a:lnTo>
                  <a:lnTo>
                    <a:pt x="153799" y="94242"/>
                  </a:lnTo>
                  <a:lnTo>
                    <a:pt x="153667" y="94492"/>
                  </a:lnTo>
                  <a:lnTo>
                    <a:pt x="153519" y="94734"/>
                  </a:lnTo>
                  <a:lnTo>
                    <a:pt x="153370" y="94975"/>
                  </a:lnTo>
                  <a:lnTo>
                    <a:pt x="153214" y="95217"/>
                  </a:lnTo>
                  <a:lnTo>
                    <a:pt x="153058" y="95451"/>
                  </a:lnTo>
                  <a:lnTo>
                    <a:pt x="153105" y="95280"/>
                  </a:lnTo>
                  <a:lnTo>
                    <a:pt x="153183" y="95061"/>
                  </a:lnTo>
                  <a:lnTo>
                    <a:pt x="153277" y="94804"/>
                  </a:lnTo>
                  <a:lnTo>
                    <a:pt x="153394" y="94523"/>
                  </a:lnTo>
                  <a:lnTo>
                    <a:pt x="153526" y="94211"/>
                  </a:lnTo>
                  <a:lnTo>
                    <a:pt x="153667" y="93891"/>
                  </a:lnTo>
                  <a:lnTo>
                    <a:pt x="153823" y="93564"/>
                  </a:lnTo>
                  <a:lnTo>
                    <a:pt x="153987" y="93236"/>
                  </a:lnTo>
                  <a:lnTo>
                    <a:pt x="154143" y="92916"/>
                  </a:lnTo>
                  <a:lnTo>
                    <a:pt x="154306" y="92604"/>
                  </a:lnTo>
                  <a:lnTo>
                    <a:pt x="154462" y="92316"/>
                  </a:lnTo>
                  <a:lnTo>
                    <a:pt x="154610" y="92050"/>
                  </a:lnTo>
                  <a:lnTo>
                    <a:pt x="154751" y="91817"/>
                  </a:lnTo>
                  <a:lnTo>
                    <a:pt x="154868" y="91629"/>
                  </a:lnTo>
                  <a:lnTo>
                    <a:pt x="154977" y="91489"/>
                  </a:lnTo>
                  <a:lnTo>
                    <a:pt x="155016" y="91434"/>
                  </a:lnTo>
                  <a:lnTo>
                    <a:pt x="155055" y="91395"/>
                  </a:lnTo>
                  <a:close/>
                  <a:moveTo>
                    <a:pt x="154431" y="91325"/>
                  </a:moveTo>
                  <a:lnTo>
                    <a:pt x="154416" y="91411"/>
                  </a:lnTo>
                  <a:lnTo>
                    <a:pt x="154400" y="91512"/>
                  </a:lnTo>
                  <a:lnTo>
                    <a:pt x="154338" y="91739"/>
                  </a:lnTo>
                  <a:lnTo>
                    <a:pt x="154260" y="92004"/>
                  </a:lnTo>
                  <a:lnTo>
                    <a:pt x="154150" y="92300"/>
                  </a:lnTo>
                  <a:lnTo>
                    <a:pt x="154018" y="92620"/>
                  </a:lnTo>
                  <a:lnTo>
                    <a:pt x="153877" y="92963"/>
                  </a:lnTo>
                  <a:lnTo>
                    <a:pt x="153721" y="93314"/>
                  </a:lnTo>
                  <a:lnTo>
                    <a:pt x="153550" y="93665"/>
                  </a:lnTo>
                  <a:lnTo>
                    <a:pt x="153370" y="94024"/>
                  </a:lnTo>
                  <a:lnTo>
                    <a:pt x="153183" y="94375"/>
                  </a:lnTo>
                  <a:lnTo>
                    <a:pt x="152996" y="94710"/>
                  </a:lnTo>
                  <a:lnTo>
                    <a:pt x="152809" y="95030"/>
                  </a:lnTo>
                  <a:lnTo>
                    <a:pt x="152629" y="95326"/>
                  </a:lnTo>
                  <a:lnTo>
                    <a:pt x="152450" y="95591"/>
                  </a:lnTo>
                  <a:lnTo>
                    <a:pt x="152286" y="95818"/>
                  </a:lnTo>
                  <a:lnTo>
                    <a:pt x="152130" y="96005"/>
                  </a:lnTo>
                  <a:lnTo>
                    <a:pt x="152138" y="95950"/>
                  </a:lnTo>
                  <a:lnTo>
                    <a:pt x="152154" y="95872"/>
                  </a:lnTo>
                  <a:lnTo>
                    <a:pt x="152216" y="95685"/>
                  </a:lnTo>
                  <a:lnTo>
                    <a:pt x="152310" y="95435"/>
                  </a:lnTo>
                  <a:lnTo>
                    <a:pt x="152427" y="95139"/>
                  </a:lnTo>
                  <a:lnTo>
                    <a:pt x="152567" y="94812"/>
                  </a:lnTo>
                  <a:lnTo>
                    <a:pt x="152731" y="94461"/>
                  </a:lnTo>
                  <a:lnTo>
                    <a:pt x="152910" y="94086"/>
                  </a:lnTo>
                  <a:lnTo>
                    <a:pt x="153097" y="93696"/>
                  </a:lnTo>
                  <a:lnTo>
                    <a:pt x="153285" y="93314"/>
                  </a:lnTo>
                  <a:lnTo>
                    <a:pt x="153480" y="92932"/>
                  </a:lnTo>
                  <a:lnTo>
                    <a:pt x="153667" y="92573"/>
                  </a:lnTo>
                  <a:lnTo>
                    <a:pt x="153854" y="92238"/>
                  </a:lnTo>
                  <a:lnTo>
                    <a:pt x="154026" y="91934"/>
                  </a:lnTo>
                  <a:lnTo>
                    <a:pt x="154182" y="91676"/>
                  </a:lnTo>
                  <a:lnTo>
                    <a:pt x="154314" y="91473"/>
                  </a:lnTo>
                  <a:lnTo>
                    <a:pt x="154377" y="91388"/>
                  </a:lnTo>
                  <a:lnTo>
                    <a:pt x="154431" y="91325"/>
                  </a:lnTo>
                  <a:close/>
                  <a:moveTo>
                    <a:pt x="150352" y="90225"/>
                  </a:moveTo>
                  <a:lnTo>
                    <a:pt x="150329" y="90327"/>
                  </a:lnTo>
                  <a:lnTo>
                    <a:pt x="150297" y="90436"/>
                  </a:lnTo>
                  <a:lnTo>
                    <a:pt x="150204" y="90725"/>
                  </a:lnTo>
                  <a:lnTo>
                    <a:pt x="150079" y="91060"/>
                  </a:lnTo>
                  <a:lnTo>
                    <a:pt x="149931" y="91458"/>
                  </a:lnTo>
                  <a:lnTo>
                    <a:pt x="149751" y="91887"/>
                  </a:lnTo>
                  <a:lnTo>
                    <a:pt x="149556" y="92347"/>
                  </a:lnTo>
                  <a:lnTo>
                    <a:pt x="149346" y="92823"/>
                  </a:lnTo>
                  <a:lnTo>
                    <a:pt x="149127" y="93306"/>
                  </a:lnTo>
                  <a:lnTo>
                    <a:pt x="148901" y="93790"/>
                  </a:lnTo>
                  <a:lnTo>
                    <a:pt x="148675" y="94258"/>
                  </a:lnTo>
                  <a:lnTo>
                    <a:pt x="148457" y="94695"/>
                  </a:lnTo>
                  <a:lnTo>
                    <a:pt x="148246" y="95100"/>
                  </a:lnTo>
                  <a:lnTo>
                    <a:pt x="148059" y="95467"/>
                  </a:lnTo>
                  <a:lnTo>
                    <a:pt x="147880" y="95771"/>
                  </a:lnTo>
                  <a:lnTo>
                    <a:pt x="147731" y="96005"/>
                  </a:lnTo>
                  <a:lnTo>
                    <a:pt x="147661" y="96091"/>
                  </a:lnTo>
                  <a:lnTo>
                    <a:pt x="147607" y="96161"/>
                  </a:lnTo>
                  <a:lnTo>
                    <a:pt x="147622" y="95966"/>
                  </a:lnTo>
                  <a:lnTo>
                    <a:pt x="147622" y="95794"/>
                  </a:lnTo>
                  <a:lnTo>
                    <a:pt x="147630" y="95716"/>
                  </a:lnTo>
                  <a:lnTo>
                    <a:pt x="147638" y="95646"/>
                  </a:lnTo>
                  <a:lnTo>
                    <a:pt x="147653" y="95584"/>
                  </a:lnTo>
                  <a:lnTo>
                    <a:pt x="147677" y="95521"/>
                  </a:lnTo>
                  <a:lnTo>
                    <a:pt x="148293" y="94234"/>
                  </a:lnTo>
                  <a:lnTo>
                    <a:pt x="148917" y="92940"/>
                  </a:lnTo>
                  <a:lnTo>
                    <a:pt x="150165" y="90366"/>
                  </a:lnTo>
                  <a:lnTo>
                    <a:pt x="150188" y="90335"/>
                  </a:lnTo>
                  <a:lnTo>
                    <a:pt x="150227" y="90311"/>
                  </a:lnTo>
                  <a:lnTo>
                    <a:pt x="150352" y="90225"/>
                  </a:lnTo>
                  <a:close/>
                  <a:moveTo>
                    <a:pt x="135775" y="89289"/>
                  </a:moveTo>
                  <a:lnTo>
                    <a:pt x="135907" y="89297"/>
                  </a:lnTo>
                  <a:lnTo>
                    <a:pt x="137038" y="89406"/>
                  </a:lnTo>
                  <a:lnTo>
                    <a:pt x="137608" y="89469"/>
                  </a:lnTo>
                  <a:lnTo>
                    <a:pt x="137888" y="89508"/>
                  </a:lnTo>
                  <a:lnTo>
                    <a:pt x="138161" y="89555"/>
                  </a:lnTo>
                  <a:lnTo>
                    <a:pt x="138442" y="89601"/>
                  </a:lnTo>
                  <a:lnTo>
                    <a:pt x="138723" y="89656"/>
                  </a:lnTo>
                  <a:lnTo>
                    <a:pt x="138996" y="89718"/>
                  </a:lnTo>
                  <a:lnTo>
                    <a:pt x="139269" y="89789"/>
                  </a:lnTo>
                  <a:lnTo>
                    <a:pt x="139542" y="89874"/>
                  </a:lnTo>
                  <a:lnTo>
                    <a:pt x="139815" y="89968"/>
                  </a:lnTo>
                  <a:lnTo>
                    <a:pt x="140080" y="90069"/>
                  </a:lnTo>
                  <a:lnTo>
                    <a:pt x="140345" y="90186"/>
                  </a:lnTo>
                  <a:lnTo>
                    <a:pt x="141024" y="90483"/>
                  </a:lnTo>
                  <a:lnTo>
                    <a:pt x="141710" y="90779"/>
                  </a:lnTo>
                  <a:lnTo>
                    <a:pt x="143145" y="91388"/>
                  </a:lnTo>
                  <a:lnTo>
                    <a:pt x="143083" y="91473"/>
                  </a:lnTo>
                  <a:lnTo>
                    <a:pt x="143013" y="91559"/>
                  </a:lnTo>
                  <a:lnTo>
                    <a:pt x="142864" y="91715"/>
                  </a:lnTo>
                  <a:lnTo>
                    <a:pt x="142716" y="91856"/>
                  </a:lnTo>
                  <a:lnTo>
                    <a:pt x="142552" y="91996"/>
                  </a:lnTo>
                  <a:lnTo>
                    <a:pt x="142381" y="92121"/>
                  </a:lnTo>
                  <a:lnTo>
                    <a:pt x="142209" y="92253"/>
                  </a:lnTo>
                  <a:lnTo>
                    <a:pt x="141827" y="92526"/>
                  </a:lnTo>
                  <a:lnTo>
                    <a:pt x="141827" y="92526"/>
                  </a:lnTo>
                  <a:lnTo>
                    <a:pt x="142045" y="91512"/>
                  </a:lnTo>
                  <a:lnTo>
                    <a:pt x="141944" y="91637"/>
                  </a:lnTo>
                  <a:lnTo>
                    <a:pt x="141858" y="91762"/>
                  </a:lnTo>
                  <a:lnTo>
                    <a:pt x="141694" y="92019"/>
                  </a:lnTo>
                  <a:lnTo>
                    <a:pt x="141546" y="92277"/>
                  </a:lnTo>
                  <a:lnTo>
                    <a:pt x="141398" y="92534"/>
                  </a:lnTo>
                  <a:lnTo>
                    <a:pt x="141320" y="92651"/>
                  </a:lnTo>
                  <a:lnTo>
                    <a:pt x="141242" y="92776"/>
                  </a:lnTo>
                  <a:lnTo>
                    <a:pt x="141156" y="92893"/>
                  </a:lnTo>
                  <a:lnTo>
                    <a:pt x="141063" y="93002"/>
                  </a:lnTo>
                  <a:lnTo>
                    <a:pt x="140961" y="93111"/>
                  </a:lnTo>
                  <a:lnTo>
                    <a:pt x="140852" y="93213"/>
                  </a:lnTo>
                  <a:lnTo>
                    <a:pt x="140735" y="93314"/>
                  </a:lnTo>
                  <a:lnTo>
                    <a:pt x="140603" y="93408"/>
                  </a:lnTo>
                  <a:lnTo>
                    <a:pt x="141344" y="91427"/>
                  </a:lnTo>
                  <a:lnTo>
                    <a:pt x="141211" y="91372"/>
                  </a:lnTo>
                  <a:lnTo>
                    <a:pt x="140837" y="92214"/>
                  </a:lnTo>
                  <a:lnTo>
                    <a:pt x="140649" y="92635"/>
                  </a:lnTo>
                  <a:lnTo>
                    <a:pt x="140462" y="93057"/>
                  </a:lnTo>
                  <a:lnTo>
                    <a:pt x="140361" y="93267"/>
                  </a:lnTo>
                  <a:lnTo>
                    <a:pt x="140252" y="93462"/>
                  </a:lnTo>
                  <a:lnTo>
                    <a:pt x="140189" y="93564"/>
                  </a:lnTo>
                  <a:lnTo>
                    <a:pt x="140119" y="93657"/>
                  </a:lnTo>
                  <a:lnTo>
                    <a:pt x="140057" y="93751"/>
                  </a:lnTo>
                  <a:lnTo>
                    <a:pt x="139979" y="93837"/>
                  </a:lnTo>
                  <a:lnTo>
                    <a:pt x="139901" y="93930"/>
                  </a:lnTo>
                  <a:lnTo>
                    <a:pt x="139815" y="94016"/>
                  </a:lnTo>
                  <a:lnTo>
                    <a:pt x="139721" y="94094"/>
                  </a:lnTo>
                  <a:lnTo>
                    <a:pt x="139620" y="94180"/>
                  </a:lnTo>
                  <a:lnTo>
                    <a:pt x="139511" y="94250"/>
                  </a:lnTo>
                  <a:lnTo>
                    <a:pt x="139394" y="94328"/>
                  </a:lnTo>
                  <a:lnTo>
                    <a:pt x="139269" y="94398"/>
                  </a:lnTo>
                  <a:lnTo>
                    <a:pt x="139136" y="94461"/>
                  </a:lnTo>
                  <a:lnTo>
                    <a:pt x="139136" y="94461"/>
                  </a:lnTo>
                  <a:lnTo>
                    <a:pt x="140174" y="92082"/>
                  </a:lnTo>
                  <a:lnTo>
                    <a:pt x="140064" y="92027"/>
                  </a:lnTo>
                  <a:lnTo>
                    <a:pt x="139760" y="92573"/>
                  </a:lnTo>
                  <a:lnTo>
                    <a:pt x="139456" y="93127"/>
                  </a:lnTo>
                  <a:lnTo>
                    <a:pt x="139292" y="93447"/>
                  </a:lnTo>
                  <a:lnTo>
                    <a:pt x="139128" y="93766"/>
                  </a:lnTo>
                  <a:lnTo>
                    <a:pt x="138957" y="94086"/>
                  </a:lnTo>
                  <a:lnTo>
                    <a:pt x="138785" y="94398"/>
                  </a:lnTo>
                  <a:lnTo>
                    <a:pt x="138699" y="94539"/>
                  </a:lnTo>
                  <a:lnTo>
                    <a:pt x="138614" y="94679"/>
                  </a:lnTo>
                  <a:lnTo>
                    <a:pt x="138512" y="94819"/>
                  </a:lnTo>
                  <a:lnTo>
                    <a:pt x="138403" y="94960"/>
                  </a:lnTo>
                  <a:lnTo>
                    <a:pt x="138341" y="95022"/>
                  </a:lnTo>
                  <a:lnTo>
                    <a:pt x="138270" y="95085"/>
                  </a:lnTo>
                  <a:lnTo>
                    <a:pt x="138200" y="95147"/>
                  </a:lnTo>
                  <a:lnTo>
                    <a:pt x="138122" y="95209"/>
                  </a:lnTo>
                  <a:lnTo>
                    <a:pt x="138037" y="95264"/>
                  </a:lnTo>
                  <a:lnTo>
                    <a:pt x="137943" y="95318"/>
                  </a:lnTo>
                  <a:lnTo>
                    <a:pt x="137842" y="95365"/>
                  </a:lnTo>
                  <a:lnTo>
                    <a:pt x="137732" y="95412"/>
                  </a:lnTo>
                  <a:lnTo>
                    <a:pt x="138699" y="93618"/>
                  </a:lnTo>
                  <a:lnTo>
                    <a:pt x="138559" y="93766"/>
                  </a:lnTo>
                  <a:lnTo>
                    <a:pt x="138426" y="93922"/>
                  </a:lnTo>
                  <a:lnTo>
                    <a:pt x="138294" y="94078"/>
                  </a:lnTo>
                  <a:lnTo>
                    <a:pt x="138177" y="94242"/>
                  </a:lnTo>
                  <a:lnTo>
                    <a:pt x="137951" y="94585"/>
                  </a:lnTo>
                  <a:lnTo>
                    <a:pt x="137725" y="94921"/>
                  </a:lnTo>
                  <a:lnTo>
                    <a:pt x="137608" y="95085"/>
                  </a:lnTo>
                  <a:lnTo>
                    <a:pt x="137483" y="95248"/>
                  </a:lnTo>
                  <a:lnTo>
                    <a:pt x="137358" y="95404"/>
                  </a:lnTo>
                  <a:lnTo>
                    <a:pt x="137218" y="95560"/>
                  </a:lnTo>
                  <a:lnTo>
                    <a:pt x="137069" y="95701"/>
                  </a:lnTo>
                  <a:lnTo>
                    <a:pt x="136913" y="95833"/>
                  </a:lnTo>
                  <a:lnTo>
                    <a:pt x="136734" y="95958"/>
                  </a:lnTo>
                  <a:lnTo>
                    <a:pt x="136640" y="96013"/>
                  </a:lnTo>
                  <a:lnTo>
                    <a:pt x="136547" y="96067"/>
                  </a:lnTo>
                  <a:lnTo>
                    <a:pt x="136547" y="96067"/>
                  </a:lnTo>
                  <a:lnTo>
                    <a:pt x="137452" y="94149"/>
                  </a:lnTo>
                  <a:lnTo>
                    <a:pt x="137280" y="94055"/>
                  </a:lnTo>
                  <a:lnTo>
                    <a:pt x="137163" y="94180"/>
                  </a:lnTo>
                  <a:lnTo>
                    <a:pt x="137054" y="94305"/>
                  </a:lnTo>
                  <a:lnTo>
                    <a:pt x="136952" y="94437"/>
                  </a:lnTo>
                  <a:lnTo>
                    <a:pt x="136859" y="94578"/>
                  </a:lnTo>
                  <a:lnTo>
                    <a:pt x="136773" y="94718"/>
                  </a:lnTo>
                  <a:lnTo>
                    <a:pt x="136695" y="94866"/>
                  </a:lnTo>
                  <a:lnTo>
                    <a:pt x="136539" y="95163"/>
                  </a:lnTo>
                  <a:lnTo>
                    <a:pt x="136375" y="95459"/>
                  </a:lnTo>
                  <a:lnTo>
                    <a:pt x="136289" y="95607"/>
                  </a:lnTo>
                  <a:lnTo>
                    <a:pt x="136196" y="95747"/>
                  </a:lnTo>
                  <a:lnTo>
                    <a:pt x="136102" y="95880"/>
                  </a:lnTo>
                  <a:lnTo>
                    <a:pt x="135993" y="96013"/>
                  </a:lnTo>
                  <a:lnTo>
                    <a:pt x="135876" y="96137"/>
                  </a:lnTo>
                  <a:lnTo>
                    <a:pt x="135743" y="96254"/>
                  </a:lnTo>
                  <a:lnTo>
                    <a:pt x="135743" y="96254"/>
                  </a:lnTo>
                  <a:lnTo>
                    <a:pt x="137303" y="92963"/>
                  </a:lnTo>
                  <a:lnTo>
                    <a:pt x="137179" y="92908"/>
                  </a:lnTo>
                  <a:lnTo>
                    <a:pt x="135541" y="96083"/>
                  </a:lnTo>
                  <a:lnTo>
                    <a:pt x="135486" y="95981"/>
                  </a:lnTo>
                  <a:lnTo>
                    <a:pt x="135439" y="95888"/>
                  </a:lnTo>
                  <a:lnTo>
                    <a:pt x="135400" y="95794"/>
                  </a:lnTo>
                  <a:lnTo>
                    <a:pt x="135377" y="95701"/>
                  </a:lnTo>
                  <a:lnTo>
                    <a:pt x="135353" y="95607"/>
                  </a:lnTo>
                  <a:lnTo>
                    <a:pt x="135346" y="95521"/>
                  </a:lnTo>
                  <a:lnTo>
                    <a:pt x="135338" y="95435"/>
                  </a:lnTo>
                  <a:lnTo>
                    <a:pt x="135338" y="95350"/>
                  </a:lnTo>
                  <a:lnTo>
                    <a:pt x="135346" y="95264"/>
                  </a:lnTo>
                  <a:lnTo>
                    <a:pt x="135361" y="95178"/>
                  </a:lnTo>
                  <a:lnTo>
                    <a:pt x="135377" y="95092"/>
                  </a:lnTo>
                  <a:lnTo>
                    <a:pt x="135400" y="95014"/>
                  </a:lnTo>
                  <a:lnTo>
                    <a:pt x="135463" y="94858"/>
                  </a:lnTo>
                  <a:lnTo>
                    <a:pt x="135533" y="94702"/>
                  </a:lnTo>
                  <a:lnTo>
                    <a:pt x="135876" y="94000"/>
                  </a:lnTo>
                  <a:lnTo>
                    <a:pt x="136235" y="93314"/>
                  </a:lnTo>
                  <a:lnTo>
                    <a:pt x="136945" y="91926"/>
                  </a:lnTo>
                  <a:lnTo>
                    <a:pt x="137038" y="91731"/>
                  </a:lnTo>
                  <a:lnTo>
                    <a:pt x="137124" y="91528"/>
                  </a:lnTo>
                  <a:lnTo>
                    <a:pt x="137163" y="91427"/>
                  </a:lnTo>
                  <a:lnTo>
                    <a:pt x="137194" y="91317"/>
                  </a:lnTo>
                  <a:lnTo>
                    <a:pt x="137218" y="91208"/>
                  </a:lnTo>
                  <a:lnTo>
                    <a:pt x="137241" y="91091"/>
                  </a:lnTo>
                  <a:lnTo>
                    <a:pt x="137093" y="91286"/>
                  </a:lnTo>
                  <a:lnTo>
                    <a:pt x="136952" y="91481"/>
                  </a:lnTo>
                  <a:lnTo>
                    <a:pt x="136812" y="91684"/>
                  </a:lnTo>
                  <a:lnTo>
                    <a:pt x="136687" y="91887"/>
                  </a:lnTo>
                  <a:lnTo>
                    <a:pt x="136562" y="92089"/>
                  </a:lnTo>
                  <a:lnTo>
                    <a:pt x="136438" y="92300"/>
                  </a:lnTo>
                  <a:lnTo>
                    <a:pt x="136204" y="92729"/>
                  </a:lnTo>
                  <a:lnTo>
                    <a:pt x="135977" y="93158"/>
                  </a:lnTo>
                  <a:lnTo>
                    <a:pt x="135743" y="93587"/>
                  </a:lnTo>
                  <a:lnTo>
                    <a:pt x="135494" y="94016"/>
                  </a:lnTo>
                  <a:lnTo>
                    <a:pt x="135369" y="94227"/>
                  </a:lnTo>
                  <a:lnTo>
                    <a:pt x="135229" y="94437"/>
                  </a:lnTo>
                  <a:lnTo>
                    <a:pt x="135174" y="94367"/>
                  </a:lnTo>
                  <a:lnTo>
                    <a:pt x="135135" y="94297"/>
                  </a:lnTo>
                  <a:lnTo>
                    <a:pt x="135104" y="94227"/>
                  </a:lnTo>
                  <a:lnTo>
                    <a:pt x="135080" y="94164"/>
                  </a:lnTo>
                  <a:lnTo>
                    <a:pt x="135073" y="94102"/>
                  </a:lnTo>
                  <a:lnTo>
                    <a:pt x="135065" y="94039"/>
                  </a:lnTo>
                  <a:lnTo>
                    <a:pt x="135065" y="93977"/>
                  </a:lnTo>
                  <a:lnTo>
                    <a:pt x="135080" y="93922"/>
                  </a:lnTo>
                  <a:lnTo>
                    <a:pt x="135088" y="93868"/>
                  </a:lnTo>
                  <a:lnTo>
                    <a:pt x="135112" y="93805"/>
                  </a:lnTo>
                  <a:lnTo>
                    <a:pt x="135158" y="93696"/>
                  </a:lnTo>
                  <a:lnTo>
                    <a:pt x="135275" y="93493"/>
                  </a:lnTo>
                  <a:lnTo>
                    <a:pt x="135533" y="93010"/>
                  </a:lnTo>
                  <a:lnTo>
                    <a:pt x="135806" y="92526"/>
                  </a:lnTo>
                  <a:lnTo>
                    <a:pt x="136079" y="92050"/>
                  </a:lnTo>
                  <a:lnTo>
                    <a:pt x="136344" y="91575"/>
                  </a:lnTo>
                  <a:lnTo>
                    <a:pt x="136445" y="91372"/>
                  </a:lnTo>
                  <a:lnTo>
                    <a:pt x="136492" y="91271"/>
                  </a:lnTo>
                  <a:lnTo>
                    <a:pt x="136531" y="91169"/>
                  </a:lnTo>
                  <a:lnTo>
                    <a:pt x="136562" y="91060"/>
                  </a:lnTo>
                  <a:lnTo>
                    <a:pt x="136594" y="90943"/>
                  </a:lnTo>
                  <a:lnTo>
                    <a:pt x="136609" y="90826"/>
                  </a:lnTo>
                  <a:lnTo>
                    <a:pt x="136617" y="90701"/>
                  </a:lnTo>
                  <a:lnTo>
                    <a:pt x="135041" y="93369"/>
                  </a:lnTo>
                  <a:lnTo>
                    <a:pt x="134870" y="93283"/>
                  </a:lnTo>
                  <a:lnTo>
                    <a:pt x="134917" y="93064"/>
                  </a:lnTo>
                  <a:lnTo>
                    <a:pt x="134979" y="92846"/>
                  </a:lnTo>
                  <a:lnTo>
                    <a:pt x="135041" y="92635"/>
                  </a:lnTo>
                  <a:lnTo>
                    <a:pt x="135119" y="92433"/>
                  </a:lnTo>
                  <a:lnTo>
                    <a:pt x="135205" y="92230"/>
                  </a:lnTo>
                  <a:lnTo>
                    <a:pt x="135299" y="92027"/>
                  </a:lnTo>
                  <a:lnTo>
                    <a:pt x="135494" y="91629"/>
                  </a:lnTo>
                  <a:lnTo>
                    <a:pt x="135689" y="91232"/>
                  </a:lnTo>
                  <a:lnTo>
                    <a:pt x="135884" y="90834"/>
                  </a:lnTo>
                  <a:lnTo>
                    <a:pt x="135977" y="90631"/>
                  </a:lnTo>
                  <a:lnTo>
                    <a:pt x="136063" y="90420"/>
                  </a:lnTo>
                  <a:lnTo>
                    <a:pt x="136133" y="90218"/>
                  </a:lnTo>
                  <a:lnTo>
                    <a:pt x="136204" y="89999"/>
                  </a:lnTo>
                  <a:lnTo>
                    <a:pt x="134917" y="92167"/>
                  </a:lnTo>
                  <a:lnTo>
                    <a:pt x="134753" y="92089"/>
                  </a:lnTo>
                  <a:lnTo>
                    <a:pt x="134792" y="91934"/>
                  </a:lnTo>
                  <a:lnTo>
                    <a:pt x="134839" y="91778"/>
                  </a:lnTo>
                  <a:lnTo>
                    <a:pt x="134893" y="91629"/>
                  </a:lnTo>
                  <a:lnTo>
                    <a:pt x="134956" y="91481"/>
                  </a:lnTo>
                  <a:lnTo>
                    <a:pt x="135018" y="91341"/>
                  </a:lnTo>
                  <a:lnTo>
                    <a:pt x="135096" y="91200"/>
                  </a:lnTo>
                  <a:lnTo>
                    <a:pt x="135244" y="90927"/>
                  </a:lnTo>
                  <a:lnTo>
                    <a:pt x="135408" y="90647"/>
                  </a:lnTo>
                  <a:lnTo>
                    <a:pt x="135564" y="90366"/>
                  </a:lnTo>
                  <a:lnTo>
                    <a:pt x="135634" y="90225"/>
                  </a:lnTo>
                  <a:lnTo>
                    <a:pt x="135704" y="90085"/>
                  </a:lnTo>
                  <a:lnTo>
                    <a:pt x="135767" y="89937"/>
                  </a:lnTo>
                  <a:lnTo>
                    <a:pt x="135821" y="89789"/>
                  </a:lnTo>
                  <a:lnTo>
                    <a:pt x="135728" y="89859"/>
                  </a:lnTo>
                  <a:lnTo>
                    <a:pt x="135650" y="89945"/>
                  </a:lnTo>
                  <a:lnTo>
                    <a:pt x="135572" y="90030"/>
                  </a:lnTo>
                  <a:lnTo>
                    <a:pt x="135502" y="90124"/>
                  </a:lnTo>
                  <a:lnTo>
                    <a:pt x="135361" y="90311"/>
                  </a:lnTo>
                  <a:lnTo>
                    <a:pt x="135236" y="90514"/>
                  </a:lnTo>
                  <a:lnTo>
                    <a:pt x="135112" y="90725"/>
                  </a:lnTo>
                  <a:lnTo>
                    <a:pt x="134979" y="90943"/>
                  </a:lnTo>
                  <a:lnTo>
                    <a:pt x="134901" y="91044"/>
                  </a:lnTo>
                  <a:lnTo>
                    <a:pt x="134823" y="91154"/>
                  </a:lnTo>
                  <a:lnTo>
                    <a:pt x="134745" y="91255"/>
                  </a:lnTo>
                  <a:lnTo>
                    <a:pt x="134652" y="91356"/>
                  </a:lnTo>
                  <a:lnTo>
                    <a:pt x="134613" y="91232"/>
                  </a:lnTo>
                  <a:lnTo>
                    <a:pt x="134574" y="91122"/>
                  </a:lnTo>
                  <a:lnTo>
                    <a:pt x="134550" y="91044"/>
                  </a:lnTo>
                  <a:lnTo>
                    <a:pt x="134550" y="91005"/>
                  </a:lnTo>
                  <a:lnTo>
                    <a:pt x="134558" y="90982"/>
                  </a:lnTo>
                  <a:lnTo>
                    <a:pt x="134761" y="90576"/>
                  </a:lnTo>
                  <a:lnTo>
                    <a:pt x="134971" y="90179"/>
                  </a:lnTo>
                  <a:lnTo>
                    <a:pt x="135190" y="89789"/>
                  </a:lnTo>
                  <a:lnTo>
                    <a:pt x="135424" y="89406"/>
                  </a:lnTo>
                  <a:lnTo>
                    <a:pt x="135455" y="89367"/>
                  </a:lnTo>
                  <a:lnTo>
                    <a:pt x="135502" y="89344"/>
                  </a:lnTo>
                  <a:lnTo>
                    <a:pt x="135564" y="89321"/>
                  </a:lnTo>
                  <a:lnTo>
                    <a:pt x="135626" y="89305"/>
                  </a:lnTo>
                  <a:lnTo>
                    <a:pt x="135704" y="89297"/>
                  </a:lnTo>
                  <a:lnTo>
                    <a:pt x="135775" y="89289"/>
                  </a:lnTo>
                  <a:close/>
                  <a:moveTo>
                    <a:pt x="54036" y="93493"/>
                  </a:moveTo>
                  <a:lnTo>
                    <a:pt x="54153" y="93610"/>
                  </a:lnTo>
                  <a:lnTo>
                    <a:pt x="53575" y="94281"/>
                  </a:lnTo>
                  <a:lnTo>
                    <a:pt x="53295" y="94624"/>
                  </a:lnTo>
                  <a:lnTo>
                    <a:pt x="53014" y="94968"/>
                  </a:lnTo>
                  <a:lnTo>
                    <a:pt x="52741" y="95303"/>
                  </a:lnTo>
                  <a:lnTo>
                    <a:pt x="52476" y="95654"/>
                  </a:lnTo>
                  <a:lnTo>
                    <a:pt x="51922" y="96387"/>
                  </a:lnTo>
                  <a:lnTo>
                    <a:pt x="51360" y="96020"/>
                  </a:lnTo>
                  <a:lnTo>
                    <a:pt x="52031" y="95357"/>
                  </a:lnTo>
                  <a:lnTo>
                    <a:pt x="52686" y="94710"/>
                  </a:lnTo>
                  <a:lnTo>
                    <a:pt x="53022" y="94398"/>
                  </a:lnTo>
                  <a:lnTo>
                    <a:pt x="53349" y="94094"/>
                  </a:lnTo>
                  <a:lnTo>
                    <a:pt x="53692" y="93790"/>
                  </a:lnTo>
                  <a:lnTo>
                    <a:pt x="54036" y="93493"/>
                  </a:lnTo>
                  <a:close/>
                  <a:moveTo>
                    <a:pt x="153160" y="91434"/>
                  </a:moveTo>
                  <a:lnTo>
                    <a:pt x="153097" y="91661"/>
                  </a:lnTo>
                  <a:lnTo>
                    <a:pt x="153004" y="91934"/>
                  </a:lnTo>
                  <a:lnTo>
                    <a:pt x="152887" y="92261"/>
                  </a:lnTo>
                  <a:lnTo>
                    <a:pt x="152739" y="92620"/>
                  </a:lnTo>
                  <a:lnTo>
                    <a:pt x="152575" y="93010"/>
                  </a:lnTo>
                  <a:lnTo>
                    <a:pt x="152403" y="93415"/>
                  </a:lnTo>
                  <a:lnTo>
                    <a:pt x="152216" y="93829"/>
                  </a:lnTo>
                  <a:lnTo>
                    <a:pt x="152021" y="94250"/>
                  </a:lnTo>
                  <a:lnTo>
                    <a:pt x="151818" y="94663"/>
                  </a:lnTo>
                  <a:lnTo>
                    <a:pt x="151623" y="95061"/>
                  </a:lnTo>
                  <a:lnTo>
                    <a:pt x="151436" y="95428"/>
                  </a:lnTo>
                  <a:lnTo>
                    <a:pt x="151249" y="95771"/>
                  </a:lnTo>
                  <a:lnTo>
                    <a:pt x="151085" y="96067"/>
                  </a:lnTo>
                  <a:lnTo>
                    <a:pt x="150929" y="96317"/>
                  </a:lnTo>
                  <a:lnTo>
                    <a:pt x="150804" y="96512"/>
                  </a:lnTo>
                  <a:lnTo>
                    <a:pt x="150750" y="96582"/>
                  </a:lnTo>
                  <a:lnTo>
                    <a:pt x="150703" y="96637"/>
                  </a:lnTo>
                  <a:lnTo>
                    <a:pt x="150968" y="95966"/>
                  </a:lnTo>
                  <a:lnTo>
                    <a:pt x="151249" y="95303"/>
                  </a:lnTo>
                  <a:lnTo>
                    <a:pt x="151545" y="94648"/>
                  </a:lnTo>
                  <a:lnTo>
                    <a:pt x="151849" y="93993"/>
                  </a:lnTo>
                  <a:lnTo>
                    <a:pt x="152161" y="93345"/>
                  </a:lnTo>
                  <a:lnTo>
                    <a:pt x="152489" y="92706"/>
                  </a:lnTo>
                  <a:lnTo>
                    <a:pt x="152817" y="92066"/>
                  </a:lnTo>
                  <a:lnTo>
                    <a:pt x="153160" y="91434"/>
                  </a:lnTo>
                  <a:close/>
                  <a:moveTo>
                    <a:pt x="152840" y="90803"/>
                  </a:moveTo>
                  <a:lnTo>
                    <a:pt x="152832" y="90888"/>
                  </a:lnTo>
                  <a:lnTo>
                    <a:pt x="152809" y="90990"/>
                  </a:lnTo>
                  <a:lnTo>
                    <a:pt x="152778" y="91115"/>
                  </a:lnTo>
                  <a:lnTo>
                    <a:pt x="152731" y="91263"/>
                  </a:lnTo>
                  <a:lnTo>
                    <a:pt x="152614" y="91606"/>
                  </a:lnTo>
                  <a:lnTo>
                    <a:pt x="152450" y="92019"/>
                  </a:lnTo>
                  <a:lnTo>
                    <a:pt x="152263" y="92479"/>
                  </a:lnTo>
                  <a:lnTo>
                    <a:pt x="152044" y="92979"/>
                  </a:lnTo>
                  <a:lnTo>
                    <a:pt x="151810" y="93501"/>
                  </a:lnTo>
                  <a:lnTo>
                    <a:pt x="151561" y="94032"/>
                  </a:lnTo>
                  <a:lnTo>
                    <a:pt x="151311" y="94562"/>
                  </a:lnTo>
                  <a:lnTo>
                    <a:pt x="151054" y="95069"/>
                  </a:lnTo>
                  <a:lnTo>
                    <a:pt x="150804" y="95552"/>
                  </a:lnTo>
                  <a:lnTo>
                    <a:pt x="150570" y="95997"/>
                  </a:lnTo>
                  <a:lnTo>
                    <a:pt x="150352" y="96379"/>
                  </a:lnTo>
                  <a:lnTo>
                    <a:pt x="150165" y="96691"/>
                  </a:lnTo>
                  <a:lnTo>
                    <a:pt x="150079" y="96824"/>
                  </a:lnTo>
                  <a:lnTo>
                    <a:pt x="150001" y="96925"/>
                  </a:lnTo>
                  <a:lnTo>
                    <a:pt x="149931" y="97003"/>
                  </a:lnTo>
                  <a:lnTo>
                    <a:pt x="149876" y="97058"/>
                  </a:lnTo>
                  <a:lnTo>
                    <a:pt x="150227" y="96270"/>
                  </a:lnTo>
                  <a:lnTo>
                    <a:pt x="150578" y="95474"/>
                  </a:lnTo>
                  <a:lnTo>
                    <a:pt x="150929" y="94687"/>
                  </a:lnTo>
                  <a:lnTo>
                    <a:pt x="151288" y="93891"/>
                  </a:lnTo>
                  <a:lnTo>
                    <a:pt x="151647" y="93111"/>
                  </a:lnTo>
                  <a:lnTo>
                    <a:pt x="152029" y="92331"/>
                  </a:lnTo>
                  <a:lnTo>
                    <a:pt x="152224" y="91949"/>
                  </a:lnTo>
                  <a:lnTo>
                    <a:pt x="152427" y="91567"/>
                  </a:lnTo>
                  <a:lnTo>
                    <a:pt x="152629" y="91185"/>
                  </a:lnTo>
                  <a:lnTo>
                    <a:pt x="152840" y="90803"/>
                  </a:lnTo>
                  <a:close/>
                  <a:moveTo>
                    <a:pt x="150921" y="90335"/>
                  </a:moveTo>
                  <a:lnTo>
                    <a:pt x="151093" y="90436"/>
                  </a:lnTo>
                  <a:lnTo>
                    <a:pt x="150375" y="92199"/>
                  </a:lnTo>
                  <a:lnTo>
                    <a:pt x="150009" y="93072"/>
                  </a:lnTo>
                  <a:lnTo>
                    <a:pt x="149634" y="93954"/>
                  </a:lnTo>
                  <a:lnTo>
                    <a:pt x="149244" y="94819"/>
                  </a:lnTo>
                  <a:lnTo>
                    <a:pt x="149049" y="95256"/>
                  </a:lnTo>
                  <a:lnTo>
                    <a:pt x="148839" y="95685"/>
                  </a:lnTo>
                  <a:lnTo>
                    <a:pt x="148628" y="96122"/>
                  </a:lnTo>
                  <a:lnTo>
                    <a:pt x="148410" y="96551"/>
                  </a:lnTo>
                  <a:lnTo>
                    <a:pt x="148191" y="96972"/>
                  </a:lnTo>
                  <a:lnTo>
                    <a:pt x="147958" y="97401"/>
                  </a:lnTo>
                  <a:lnTo>
                    <a:pt x="147926" y="97307"/>
                  </a:lnTo>
                  <a:lnTo>
                    <a:pt x="147895" y="97222"/>
                  </a:lnTo>
                  <a:lnTo>
                    <a:pt x="147880" y="97128"/>
                  </a:lnTo>
                  <a:lnTo>
                    <a:pt x="147872" y="97089"/>
                  </a:lnTo>
                  <a:lnTo>
                    <a:pt x="147880" y="97042"/>
                  </a:lnTo>
                  <a:lnTo>
                    <a:pt x="147926" y="96863"/>
                  </a:lnTo>
                  <a:lnTo>
                    <a:pt x="147989" y="96683"/>
                  </a:lnTo>
                  <a:lnTo>
                    <a:pt x="148051" y="96504"/>
                  </a:lnTo>
                  <a:lnTo>
                    <a:pt x="148129" y="96332"/>
                  </a:lnTo>
                  <a:lnTo>
                    <a:pt x="149361" y="93571"/>
                  </a:lnTo>
                  <a:lnTo>
                    <a:pt x="150602" y="90810"/>
                  </a:lnTo>
                  <a:lnTo>
                    <a:pt x="150633" y="90748"/>
                  </a:lnTo>
                  <a:lnTo>
                    <a:pt x="150664" y="90686"/>
                  </a:lnTo>
                  <a:lnTo>
                    <a:pt x="150750" y="90569"/>
                  </a:lnTo>
                  <a:lnTo>
                    <a:pt x="150836" y="90452"/>
                  </a:lnTo>
                  <a:lnTo>
                    <a:pt x="150921" y="90335"/>
                  </a:lnTo>
                  <a:close/>
                  <a:moveTo>
                    <a:pt x="151826" y="90506"/>
                  </a:moveTo>
                  <a:lnTo>
                    <a:pt x="151896" y="90514"/>
                  </a:lnTo>
                  <a:lnTo>
                    <a:pt x="152068" y="90545"/>
                  </a:lnTo>
                  <a:lnTo>
                    <a:pt x="152286" y="90600"/>
                  </a:lnTo>
                  <a:lnTo>
                    <a:pt x="152286" y="90678"/>
                  </a:lnTo>
                  <a:lnTo>
                    <a:pt x="152271" y="90764"/>
                  </a:lnTo>
                  <a:lnTo>
                    <a:pt x="152224" y="90990"/>
                  </a:lnTo>
                  <a:lnTo>
                    <a:pt x="152146" y="91263"/>
                  </a:lnTo>
                  <a:lnTo>
                    <a:pt x="152037" y="91583"/>
                  </a:lnTo>
                  <a:lnTo>
                    <a:pt x="151904" y="91934"/>
                  </a:lnTo>
                  <a:lnTo>
                    <a:pt x="151756" y="92323"/>
                  </a:lnTo>
                  <a:lnTo>
                    <a:pt x="151584" y="92737"/>
                  </a:lnTo>
                  <a:lnTo>
                    <a:pt x="151405" y="93158"/>
                  </a:lnTo>
                  <a:lnTo>
                    <a:pt x="151210" y="93595"/>
                  </a:lnTo>
                  <a:lnTo>
                    <a:pt x="150999" y="94032"/>
                  </a:lnTo>
                  <a:lnTo>
                    <a:pt x="150789" y="94461"/>
                  </a:lnTo>
                  <a:lnTo>
                    <a:pt x="150570" y="94882"/>
                  </a:lnTo>
                  <a:lnTo>
                    <a:pt x="150352" y="95280"/>
                  </a:lnTo>
                  <a:lnTo>
                    <a:pt x="150141" y="95646"/>
                  </a:lnTo>
                  <a:lnTo>
                    <a:pt x="149931" y="95989"/>
                  </a:lnTo>
                  <a:lnTo>
                    <a:pt x="149728" y="96278"/>
                  </a:lnTo>
                  <a:lnTo>
                    <a:pt x="152013" y="90787"/>
                  </a:lnTo>
                  <a:lnTo>
                    <a:pt x="151865" y="90717"/>
                  </a:lnTo>
                  <a:lnTo>
                    <a:pt x="151709" y="91037"/>
                  </a:lnTo>
                  <a:lnTo>
                    <a:pt x="151631" y="91200"/>
                  </a:lnTo>
                  <a:lnTo>
                    <a:pt x="151553" y="91364"/>
                  </a:lnTo>
                  <a:lnTo>
                    <a:pt x="149463" y="96161"/>
                  </a:lnTo>
                  <a:lnTo>
                    <a:pt x="149198" y="96746"/>
                  </a:lnTo>
                  <a:lnTo>
                    <a:pt x="149065" y="97042"/>
                  </a:lnTo>
                  <a:lnTo>
                    <a:pt x="148925" y="97331"/>
                  </a:lnTo>
                  <a:lnTo>
                    <a:pt x="148893" y="97378"/>
                  </a:lnTo>
                  <a:lnTo>
                    <a:pt x="148854" y="97417"/>
                  </a:lnTo>
                  <a:lnTo>
                    <a:pt x="148815" y="97456"/>
                  </a:lnTo>
                  <a:lnTo>
                    <a:pt x="148761" y="97495"/>
                  </a:lnTo>
                  <a:lnTo>
                    <a:pt x="148706" y="97526"/>
                  </a:lnTo>
                  <a:lnTo>
                    <a:pt x="148636" y="97549"/>
                  </a:lnTo>
                  <a:lnTo>
                    <a:pt x="148566" y="97573"/>
                  </a:lnTo>
                  <a:lnTo>
                    <a:pt x="148480" y="97588"/>
                  </a:lnTo>
                  <a:lnTo>
                    <a:pt x="148558" y="97354"/>
                  </a:lnTo>
                  <a:lnTo>
                    <a:pt x="148597" y="97237"/>
                  </a:lnTo>
                  <a:lnTo>
                    <a:pt x="148644" y="97120"/>
                  </a:lnTo>
                  <a:lnTo>
                    <a:pt x="151038" y="91551"/>
                  </a:lnTo>
                  <a:lnTo>
                    <a:pt x="151171" y="91239"/>
                  </a:lnTo>
                  <a:lnTo>
                    <a:pt x="151241" y="91083"/>
                  </a:lnTo>
                  <a:lnTo>
                    <a:pt x="151319" y="90927"/>
                  </a:lnTo>
                  <a:lnTo>
                    <a:pt x="151413" y="90771"/>
                  </a:lnTo>
                  <a:lnTo>
                    <a:pt x="151491" y="90647"/>
                  </a:lnTo>
                  <a:lnTo>
                    <a:pt x="151530" y="90608"/>
                  </a:lnTo>
                  <a:lnTo>
                    <a:pt x="151569" y="90569"/>
                  </a:lnTo>
                  <a:lnTo>
                    <a:pt x="151615" y="90537"/>
                  </a:lnTo>
                  <a:lnTo>
                    <a:pt x="151654" y="90522"/>
                  </a:lnTo>
                  <a:lnTo>
                    <a:pt x="151709" y="90506"/>
                  </a:lnTo>
                  <a:close/>
                  <a:moveTo>
                    <a:pt x="48272" y="81295"/>
                  </a:moveTo>
                  <a:lnTo>
                    <a:pt x="49216" y="82098"/>
                  </a:lnTo>
                  <a:lnTo>
                    <a:pt x="50112" y="82855"/>
                  </a:lnTo>
                  <a:lnTo>
                    <a:pt x="50331" y="83026"/>
                  </a:lnTo>
                  <a:lnTo>
                    <a:pt x="50557" y="83198"/>
                  </a:lnTo>
                  <a:lnTo>
                    <a:pt x="50775" y="83377"/>
                  </a:lnTo>
                  <a:lnTo>
                    <a:pt x="50885" y="83463"/>
                  </a:lnTo>
                  <a:lnTo>
                    <a:pt x="50994" y="83557"/>
                  </a:lnTo>
                  <a:lnTo>
                    <a:pt x="51103" y="83674"/>
                  </a:lnTo>
                  <a:lnTo>
                    <a:pt x="51212" y="83806"/>
                  </a:lnTo>
                  <a:lnTo>
                    <a:pt x="51259" y="83877"/>
                  </a:lnTo>
                  <a:lnTo>
                    <a:pt x="51298" y="83955"/>
                  </a:lnTo>
                  <a:lnTo>
                    <a:pt x="51329" y="84025"/>
                  </a:lnTo>
                  <a:lnTo>
                    <a:pt x="51360" y="84103"/>
                  </a:lnTo>
                  <a:lnTo>
                    <a:pt x="51805" y="85390"/>
                  </a:lnTo>
                  <a:lnTo>
                    <a:pt x="52242" y="86684"/>
                  </a:lnTo>
                  <a:lnTo>
                    <a:pt x="52671" y="87979"/>
                  </a:lnTo>
                  <a:lnTo>
                    <a:pt x="53084" y="89282"/>
                  </a:lnTo>
                  <a:lnTo>
                    <a:pt x="53139" y="89484"/>
                  </a:lnTo>
                  <a:lnTo>
                    <a:pt x="53185" y="89695"/>
                  </a:lnTo>
                  <a:lnTo>
                    <a:pt x="53224" y="89913"/>
                  </a:lnTo>
                  <a:lnTo>
                    <a:pt x="53263" y="90124"/>
                  </a:lnTo>
                  <a:lnTo>
                    <a:pt x="53318" y="90561"/>
                  </a:lnTo>
                  <a:lnTo>
                    <a:pt x="53349" y="90771"/>
                  </a:lnTo>
                  <a:lnTo>
                    <a:pt x="53380" y="90990"/>
                  </a:lnTo>
                  <a:lnTo>
                    <a:pt x="53396" y="91076"/>
                  </a:lnTo>
                  <a:lnTo>
                    <a:pt x="53396" y="91161"/>
                  </a:lnTo>
                  <a:lnTo>
                    <a:pt x="53396" y="91247"/>
                  </a:lnTo>
                  <a:lnTo>
                    <a:pt x="53388" y="91317"/>
                  </a:lnTo>
                  <a:lnTo>
                    <a:pt x="53373" y="91395"/>
                  </a:lnTo>
                  <a:lnTo>
                    <a:pt x="53349" y="91466"/>
                  </a:lnTo>
                  <a:lnTo>
                    <a:pt x="53326" y="91536"/>
                  </a:lnTo>
                  <a:lnTo>
                    <a:pt x="53287" y="91598"/>
                  </a:lnTo>
                  <a:lnTo>
                    <a:pt x="53256" y="91661"/>
                  </a:lnTo>
                  <a:lnTo>
                    <a:pt x="53209" y="91723"/>
                  </a:lnTo>
                  <a:lnTo>
                    <a:pt x="53107" y="91840"/>
                  </a:lnTo>
                  <a:lnTo>
                    <a:pt x="52998" y="91957"/>
                  </a:lnTo>
                  <a:lnTo>
                    <a:pt x="52866" y="92074"/>
                  </a:lnTo>
                  <a:lnTo>
                    <a:pt x="51891" y="92940"/>
                  </a:lnTo>
                  <a:lnTo>
                    <a:pt x="50916" y="93813"/>
                  </a:lnTo>
                  <a:lnTo>
                    <a:pt x="49949" y="94695"/>
                  </a:lnTo>
                  <a:lnTo>
                    <a:pt x="49473" y="95147"/>
                  </a:lnTo>
                  <a:lnTo>
                    <a:pt x="48997" y="95599"/>
                  </a:lnTo>
                  <a:lnTo>
                    <a:pt x="48646" y="95942"/>
                  </a:lnTo>
                  <a:lnTo>
                    <a:pt x="48311" y="96301"/>
                  </a:lnTo>
                  <a:lnTo>
                    <a:pt x="47983" y="96668"/>
                  </a:lnTo>
                  <a:lnTo>
                    <a:pt x="47819" y="96855"/>
                  </a:lnTo>
                  <a:lnTo>
                    <a:pt x="47663" y="97042"/>
                  </a:lnTo>
                  <a:lnTo>
                    <a:pt x="47515" y="97237"/>
                  </a:lnTo>
                  <a:lnTo>
                    <a:pt x="47367" y="97432"/>
                  </a:lnTo>
                  <a:lnTo>
                    <a:pt x="47227" y="97635"/>
                  </a:lnTo>
                  <a:lnTo>
                    <a:pt x="47086" y="97846"/>
                  </a:lnTo>
                  <a:lnTo>
                    <a:pt x="46954" y="98048"/>
                  </a:lnTo>
                  <a:lnTo>
                    <a:pt x="46829" y="98267"/>
                  </a:lnTo>
                  <a:lnTo>
                    <a:pt x="46712" y="98477"/>
                  </a:lnTo>
                  <a:lnTo>
                    <a:pt x="46595" y="98703"/>
                  </a:lnTo>
                  <a:lnTo>
                    <a:pt x="46564" y="98742"/>
                  </a:lnTo>
                  <a:lnTo>
                    <a:pt x="46517" y="98781"/>
                  </a:lnTo>
                  <a:lnTo>
                    <a:pt x="46447" y="98828"/>
                  </a:lnTo>
                  <a:lnTo>
                    <a:pt x="46361" y="98891"/>
                  </a:lnTo>
                  <a:lnTo>
                    <a:pt x="46275" y="98587"/>
                  </a:lnTo>
                  <a:lnTo>
                    <a:pt x="46205" y="98282"/>
                  </a:lnTo>
                  <a:lnTo>
                    <a:pt x="46143" y="97978"/>
                  </a:lnTo>
                  <a:lnTo>
                    <a:pt x="46096" y="97674"/>
                  </a:lnTo>
                  <a:lnTo>
                    <a:pt x="46057" y="97378"/>
                  </a:lnTo>
                  <a:lnTo>
                    <a:pt x="46026" y="97081"/>
                  </a:lnTo>
                  <a:lnTo>
                    <a:pt x="46002" y="96785"/>
                  </a:lnTo>
                  <a:lnTo>
                    <a:pt x="45987" y="96488"/>
                  </a:lnTo>
                  <a:lnTo>
                    <a:pt x="45971" y="96114"/>
                  </a:lnTo>
                  <a:lnTo>
                    <a:pt x="45963" y="95747"/>
                  </a:lnTo>
                  <a:lnTo>
                    <a:pt x="45963" y="95373"/>
                  </a:lnTo>
                  <a:lnTo>
                    <a:pt x="45971" y="95007"/>
                  </a:lnTo>
                  <a:lnTo>
                    <a:pt x="45987" y="94632"/>
                  </a:lnTo>
                  <a:lnTo>
                    <a:pt x="46010" y="94266"/>
                  </a:lnTo>
                  <a:lnTo>
                    <a:pt x="46041" y="93899"/>
                  </a:lnTo>
                  <a:lnTo>
                    <a:pt x="46072" y="93532"/>
                  </a:lnTo>
                  <a:lnTo>
                    <a:pt x="46111" y="93166"/>
                  </a:lnTo>
                  <a:lnTo>
                    <a:pt x="46158" y="92799"/>
                  </a:lnTo>
                  <a:lnTo>
                    <a:pt x="46252" y="92066"/>
                  </a:lnTo>
                  <a:lnTo>
                    <a:pt x="46369" y="91333"/>
                  </a:lnTo>
                  <a:lnTo>
                    <a:pt x="46486" y="90600"/>
                  </a:lnTo>
                  <a:lnTo>
                    <a:pt x="46681" y="89492"/>
                  </a:lnTo>
                  <a:lnTo>
                    <a:pt x="46883" y="88385"/>
                  </a:lnTo>
                  <a:lnTo>
                    <a:pt x="47289" y="86162"/>
                  </a:lnTo>
                  <a:lnTo>
                    <a:pt x="48124" y="81732"/>
                  </a:lnTo>
                  <a:lnTo>
                    <a:pt x="48147" y="81646"/>
                  </a:lnTo>
                  <a:lnTo>
                    <a:pt x="48178" y="81552"/>
                  </a:lnTo>
                  <a:lnTo>
                    <a:pt x="48272" y="81295"/>
                  </a:lnTo>
                  <a:close/>
                  <a:moveTo>
                    <a:pt x="44216" y="77528"/>
                  </a:moveTo>
                  <a:lnTo>
                    <a:pt x="44583" y="77809"/>
                  </a:lnTo>
                  <a:lnTo>
                    <a:pt x="44746" y="77941"/>
                  </a:lnTo>
                  <a:lnTo>
                    <a:pt x="44895" y="78074"/>
                  </a:lnTo>
                  <a:lnTo>
                    <a:pt x="45441" y="78604"/>
                  </a:lnTo>
                  <a:lnTo>
                    <a:pt x="45979" y="79142"/>
                  </a:lnTo>
                  <a:lnTo>
                    <a:pt x="46525" y="79673"/>
                  </a:lnTo>
                  <a:lnTo>
                    <a:pt x="47071" y="80195"/>
                  </a:lnTo>
                  <a:lnTo>
                    <a:pt x="47172" y="80297"/>
                  </a:lnTo>
                  <a:lnTo>
                    <a:pt x="47258" y="80406"/>
                  </a:lnTo>
                  <a:lnTo>
                    <a:pt x="47312" y="80515"/>
                  </a:lnTo>
                  <a:lnTo>
                    <a:pt x="47359" y="80624"/>
                  </a:lnTo>
                  <a:lnTo>
                    <a:pt x="47383" y="80741"/>
                  </a:lnTo>
                  <a:lnTo>
                    <a:pt x="47390" y="80866"/>
                  </a:lnTo>
                  <a:lnTo>
                    <a:pt x="47390" y="80999"/>
                  </a:lnTo>
                  <a:lnTo>
                    <a:pt x="47367" y="81139"/>
                  </a:lnTo>
                  <a:lnTo>
                    <a:pt x="47110" y="82496"/>
                  </a:lnTo>
                  <a:lnTo>
                    <a:pt x="46860" y="83853"/>
                  </a:lnTo>
                  <a:lnTo>
                    <a:pt x="46610" y="85218"/>
                  </a:lnTo>
                  <a:lnTo>
                    <a:pt x="46369" y="86583"/>
                  </a:lnTo>
                  <a:lnTo>
                    <a:pt x="46166" y="87730"/>
                  </a:lnTo>
                  <a:lnTo>
                    <a:pt x="45971" y="88884"/>
                  </a:lnTo>
                  <a:lnTo>
                    <a:pt x="45792" y="90030"/>
                  </a:lnTo>
                  <a:lnTo>
                    <a:pt x="45706" y="90608"/>
                  </a:lnTo>
                  <a:lnTo>
                    <a:pt x="45628" y="91185"/>
                  </a:lnTo>
                  <a:lnTo>
                    <a:pt x="45550" y="91770"/>
                  </a:lnTo>
                  <a:lnTo>
                    <a:pt x="45487" y="92347"/>
                  </a:lnTo>
                  <a:lnTo>
                    <a:pt x="45425" y="92924"/>
                  </a:lnTo>
                  <a:lnTo>
                    <a:pt x="45370" y="93501"/>
                  </a:lnTo>
                  <a:lnTo>
                    <a:pt x="45324" y="94086"/>
                  </a:lnTo>
                  <a:lnTo>
                    <a:pt x="45292" y="94671"/>
                  </a:lnTo>
                  <a:lnTo>
                    <a:pt x="45269" y="95256"/>
                  </a:lnTo>
                  <a:lnTo>
                    <a:pt x="45253" y="95841"/>
                  </a:lnTo>
                  <a:lnTo>
                    <a:pt x="45253" y="96286"/>
                  </a:lnTo>
                  <a:lnTo>
                    <a:pt x="45269" y="96730"/>
                  </a:lnTo>
                  <a:lnTo>
                    <a:pt x="45300" y="97175"/>
                  </a:lnTo>
                  <a:lnTo>
                    <a:pt x="45347" y="97612"/>
                  </a:lnTo>
                  <a:lnTo>
                    <a:pt x="45378" y="97838"/>
                  </a:lnTo>
                  <a:lnTo>
                    <a:pt x="45409" y="98056"/>
                  </a:lnTo>
                  <a:lnTo>
                    <a:pt x="45456" y="98275"/>
                  </a:lnTo>
                  <a:lnTo>
                    <a:pt x="45495" y="98493"/>
                  </a:lnTo>
                  <a:lnTo>
                    <a:pt x="45550" y="98703"/>
                  </a:lnTo>
                  <a:lnTo>
                    <a:pt x="45604" y="98922"/>
                  </a:lnTo>
                  <a:lnTo>
                    <a:pt x="45675" y="99140"/>
                  </a:lnTo>
                  <a:lnTo>
                    <a:pt x="45737" y="99351"/>
                  </a:lnTo>
                  <a:lnTo>
                    <a:pt x="45776" y="99491"/>
                  </a:lnTo>
                  <a:lnTo>
                    <a:pt x="45799" y="99639"/>
                  </a:lnTo>
                  <a:lnTo>
                    <a:pt x="45846" y="99936"/>
                  </a:lnTo>
                  <a:lnTo>
                    <a:pt x="45675" y="100006"/>
                  </a:lnTo>
                  <a:lnTo>
                    <a:pt x="44902" y="99242"/>
                  </a:lnTo>
                  <a:lnTo>
                    <a:pt x="44520" y="98859"/>
                  </a:lnTo>
                  <a:lnTo>
                    <a:pt x="44138" y="98470"/>
                  </a:lnTo>
                  <a:lnTo>
                    <a:pt x="43764" y="98080"/>
                  </a:lnTo>
                  <a:lnTo>
                    <a:pt x="43397" y="97682"/>
                  </a:lnTo>
                  <a:lnTo>
                    <a:pt x="43046" y="97276"/>
                  </a:lnTo>
                  <a:lnTo>
                    <a:pt x="42703" y="96863"/>
                  </a:lnTo>
                  <a:lnTo>
                    <a:pt x="42375" y="96434"/>
                  </a:lnTo>
                  <a:lnTo>
                    <a:pt x="42212" y="96223"/>
                  </a:lnTo>
                  <a:lnTo>
                    <a:pt x="42056" y="95997"/>
                  </a:lnTo>
                  <a:lnTo>
                    <a:pt x="41907" y="95779"/>
                  </a:lnTo>
                  <a:lnTo>
                    <a:pt x="41759" y="95552"/>
                  </a:lnTo>
                  <a:lnTo>
                    <a:pt x="41619" y="95318"/>
                  </a:lnTo>
                  <a:lnTo>
                    <a:pt x="41486" y="95085"/>
                  </a:lnTo>
                  <a:lnTo>
                    <a:pt x="41354" y="94851"/>
                  </a:lnTo>
                  <a:lnTo>
                    <a:pt x="41229" y="94609"/>
                  </a:lnTo>
                  <a:lnTo>
                    <a:pt x="41104" y="94367"/>
                  </a:lnTo>
                  <a:lnTo>
                    <a:pt x="40995" y="94117"/>
                  </a:lnTo>
                  <a:lnTo>
                    <a:pt x="40886" y="93860"/>
                  </a:lnTo>
                  <a:lnTo>
                    <a:pt x="40784" y="93603"/>
                  </a:lnTo>
                  <a:lnTo>
                    <a:pt x="40691" y="93337"/>
                  </a:lnTo>
                  <a:lnTo>
                    <a:pt x="40597" y="93064"/>
                  </a:lnTo>
                  <a:lnTo>
                    <a:pt x="40488" y="92682"/>
                  </a:lnTo>
                  <a:lnTo>
                    <a:pt x="40433" y="92495"/>
                  </a:lnTo>
                  <a:lnTo>
                    <a:pt x="40386" y="92300"/>
                  </a:lnTo>
                  <a:lnTo>
                    <a:pt x="40347" y="92105"/>
                  </a:lnTo>
                  <a:lnTo>
                    <a:pt x="40316" y="91910"/>
                  </a:lnTo>
                  <a:lnTo>
                    <a:pt x="40285" y="91707"/>
                  </a:lnTo>
                  <a:lnTo>
                    <a:pt x="40269" y="91512"/>
                  </a:lnTo>
                  <a:lnTo>
                    <a:pt x="40238" y="90959"/>
                  </a:lnTo>
                  <a:lnTo>
                    <a:pt x="40223" y="90397"/>
                  </a:lnTo>
                  <a:lnTo>
                    <a:pt x="40223" y="89843"/>
                  </a:lnTo>
                  <a:lnTo>
                    <a:pt x="40230" y="89282"/>
                  </a:lnTo>
                  <a:lnTo>
                    <a:pt x="40254" y="88736"/>
                  </a:lnTo>
                  <a:lnTo>
                    <a:pt x="40285" y="88182"/>
                  </a:lnTo>
                  <a:lnTo>
                    <a:pt x="40340" y="87636"/>
                  </a:lnTo>
                  <a:lnTo>
                    <a:pt x="40410" y="87090"/>
                  </a:lnTo>
                  <a:lnTo>
                    <a:pt x="40488" y="86544"/>
                  </a:lnTo>
                  <a:lnTo>
                    <a:pt x="40589" y="85998"/>
                  </a:lnTo>
                  <a:lnTo>
                    <a:pt x="40706" y="85460"/>
                  </a:lnTo>
                  <a:lnTo>
                    <a:pt x="40776" y="85195"/>
                  </a:lnTo>
                  <a:lnTo>
                    <a:pt x="40847" y="84930"/>
                  </a:lnTo>
                  <a:lnTo>
                    <a:pt x="40925" y="84664"/>
                  </a:lnTo>
                  <a:lnTo>
                    <a:pt x="41003" y="84399"/>
                  </a:lnTo>
                  <a:lnTo>
                    <a:pt x="41088" y="84134"/>
                  </a:lnTo>
                  <a:lnTo>
                    <a:pt x="41182" y="83869"/>
                  </a:lnTo>
                  <a:lnTo>
                    <a:pt x="41276" y="83604"/>
                  </a:lnTo>
                  <a:lnTo>
                    <a:pt x="41377" y="83338"/>
                  </a:lnTo>
                  <a:lnTo>
                    <a:pt x="41478" y="83081"/>
                  </a:lnTo>
                  <a:lnTo>
                    <a:pt x="41595" y="82816"/>
                  </a:lnTo>
                  <a:lnTo>
                    <a:pt x="41845" y="82254"/>
                  </a:lnTo>
                  <a:lnTo>
                    <a:pt x="42102" y="81701"/>
                  </a:lnTo>
                  <a:lnTo>
                    <a:pt x="42625" y="80585"/>
                  </a:lnTo>
                  <a:lnTo>
                    <a:pt x="43701" y="78362"/>
                  </a:lnTo>
                  <a:lnTo>
                    <a:pt x="43756" y="78269"/>
                  </a:lnTo>
                  <a:lnTo>
                    <a:pt x="43810" y="78167"/>
                  </a:lnTo>
                  <a:lnTo>
                    <a:pt x="43935" y="77965"/>
                  </a:lnTo>
                  <a:lnTo>
                    <a:pt x="44068" y="77762"/>
                  </a:lnTo>
                  <a:lnTo>
                    <a:pt x="44216" y="77528"/>
                  </a:lnTo>
                  <a:close/>
                  <a:moveTo>
                    <a:pt x="75991" y="99920"/>
                  </a:moveTo>
                  <a:lnTo>
                    <a:pt x="76069" y="99998"/>
                  </a:lnTo>
                  <a:lnTo>
                    <a:pt x="75633" y="100201"/>
                  </a:lnTo>
                  <a:lnTo>
                    <a:pt x="75586" y="100123"/>
                  </a:lnTo>
                  <a:lnTo>
                    <a:pt x="75991" y="99920"/>
                  </a:lnTo>
                  <a:close/>
                  <a:moveTo>
                    <a:pt x="68816" y="99819"/>
                  </a:moveTo>
                  <a:lnTo>
                    <a:pt x="68933" y="99881"/>
                  </a:lnTo>
                  <a:lnTo>
                    <a:pt x="68629" y="100412"/>
                  </a:lnTo>
                  <a:lnTo>
                    <a:pt x="68496" y="100310"/>
                  </a:lnTo>
                  <a:lnTo>
                    <a:pt x="68816" y="99819"/>
                  </a:lnTo>
                  <a:close/>
                  <a:moveTo>
                    <a:pt x="69432" y="99647"/>
                  </a:moveTo>
                  <a:lnTo>
                    <a:pt x="69588" y="99725"/>
                  </a:lnTo>
                  <a:lnTo>
                    <a:pt x="69206" y="100443"/>
                  </a:lnTo>
                  <a:lnTo>
                    <a:pt x="69019" y="100365"/>
                  </a:lnTo>
                  <a:lnTo>
                    <a:pt x="69432" y="99647"/>
                  </a:lnTo>
                  <a:close/>
                  <a:moveTo>
                    <a:pt x="50144" y="99530"/>
                  </a:moveTo>
                  <a:lnTo>
                    <a:pt x="50323" y="99538"/>
                  </a:lnTo>
                  <a:lnTo>
                    <a:pt x="50502" y="99554"/>
                  </a:lnTo>
                  <a:lnTo>
                    <a:pt x="50690" y="99585"/>
                  </a:lnTo>
                  <a:lnTo>
                    <a:pt x="50877" y="99632"/>
                  </a:lnTo>
                  <a:lnTo>
                    <a:pt x="51072" y="99686"/>
                  </a:lnTo>
                  <a:lnTo>
                    <a:pt x="50783" y="99920"/>
                  </a:lnTo>
                  <a:lnTo>
                    <a:pt x="50495" y="100139"/>
                  </a:lnTo>
                  <a:lnTo>
                    <a:pt x="50214" y="100341"/>
                  </a:lnTo>
                  <a:lnTo>
                    <a:pt x="49925" y="100536"/>
                  </a:lnTo>
                  <a:lnTo>
                    <a:pt x="49637" y="100708"/>
                  </a:lnTo>
                  <a:lnTo>
                    <a:pt x="49348" y="100872"/>
                  </a:lnTo>
                  <a:lnTo>
                    <a:pt x="49052" y="101020"/>
                  </a:lnTo>
                  <a:lnTo>
                    <a:pt x="48755" y="101160"/>
                  </a:lnTo>
                  <a:lnTo>
                    <a:pt x="48693" y="101106"/>
                  </a:lnTo>
                  <a:lnTo>
                    <a:pt x="48631" y="101059"/>
                  </a:lnTo>
                  <a:lnTo>
                    <a:pt x="48584" y="101012"/>
                  </a:lnTo>
                  <a:lnTo>
                    <a:pt x="48545" y="100958"/>
                  </a:lnTo>
                  <a:lnTo>
                    <a:pt x="48514" y="100911"/>
                  </a:lnTo>
                  <a:lnTo>
                    <a:pt x="48490" y="100856"/>
                  </a:lnTo>
                  <a:lnTo>
                    <a:pt x="48475" y="100809"/>
                  </a:lnTo>
                  <a:lnTo>
                    <a:pt x="48467" y="100755"/>
                  </a:lnTo>
                  <a:lnTo>
                    <a:pt x="48467" y="100708"/>
                  </a:lnTo>
                  <a:lnTo>
                    <a:pt x="48467" y="100653"/>
                  </a:lnTo>
                  <a:lnTo>
                    <a:pt x="48482" y="100607"/>
                  </a:lnTo>
                  <a:lnTo>
                    <a:pt x="48498" y="100552"/>
                  </a:lnTo>
                  <a:lnTo>
                    <a:pt x="48545" y="100451"/>
                  </a:lnTo>
                  <a:lnTo>
                    <a:pt x="48607" y="100341"/>
                  </a:lnTo>
                  <a:lnTo>
                    <a:pt x="48709" y="100209"/>
                  </a:lnTo>
                  <a:lnTo>
                    <a:pt x="48818" y="100092"/>
                  </a:lnTo>
                  <a:lnTo>
                    <a:pt x="48935" y="99983"/>
                  </a:lnTo>
                  <a:lnTo>
                    <a:pt x="49060" y="99881"/>
                  </a:lnTo>
                  <a:lnTo>
                    <a:pt x="49192" y="99795"/>
                  </a:lnTo>
                  <a:lnTo>
                    <a:pt x="49340" y="99717"/>
                  </a:lnTo>
                  <a:lnTo>
                    <a:pt x="49489" y="99655"/>
                  </a:lnTo>
                  <a:lnTo>
                    <a:pt x="49645" y="99608"/>
                  </a:lnTo>
                  <a:lnTo>
                    <a:pt x="49800" y="99569"/>
                  </a:lnTo>
                  <a:lnTo>
                    <a:pt x="49972" y="99546"/>
                  </a:lnTo>
                  <a:lnTo>
                    <a:pt x="50144" y="99530"/>
                  </a:lnTo>
                  <a:close/>
                  <a:moveTo>
                    <a:pt x="52920" y="101059"/>
                  </a:moveTo>
                  <a:lnTo>
                    <a:pt x="54028" y="102549"/>
                  </a:lnTo>
                  <a:lnTo>
                    <a:pt x="50939" y="102276"/>
                  </a:lnTo>
                  <a:lnTo>
                    <a:pt x="50877" y="102088"/>
                  </a:lnTo>
                  <a:lnTo>
                    <a:pt x="52920" y="101059"/>
                  </a:lnTo>
                  <a:close/>
                  <a:moveTo>
                    <a:pt x="68987" y="102408"/>
                  </a:moveTo>
                  <a:lnTo>
                    <a:pt x="69128" y="102502"/>
                  </a:lnTo>
                  <a:lnTo>
                    <a:pt x="68886" y="102915"/>
                  </a:lnTo>
                  <a:lnTo>
                    <a:pt x="68769" y="102861"/>
                  </a:lnTo>
                  <a:lnTo>
                    <a:pt x="68987" y="102408"/>
                  </a:lnTo>
                  <a:close/>
                  <a:moveTo>
                    <a:pt x="55096" y="85164"/>
                  </a:moveTo>
                  <a:lnTo>
                    <a:pt x="55291" y="85265"/>
                  </a:lnTo>
                  <a:lnTo>
                    <a:pt x="55455" y="85343"/>
                  </a:lnTo>
                  <a:lnTo>
                    <a:pt x="55596" y="85413"/>
                  </a:lnTo>
                  <a:lnTo>
                    <a:pt x="55713" y="85491"/>
                  </a:lnTo>
                  <a:lnTo>
                    <a:pt x="57795" y="87012"/>
                  </a:lnTo>
                  <a:lnTo>
                    <a:pt x="59870" y="88549"/>
                  </a:lnTo>
                  <a:lnTo>
                    <a:pt x="60033" y="88673"/>
                  </a:lnTo>
                  <a:lnTo>
                    <a:pt x="60197" y="88814"/>
                  </a:lnTo>
                  <a:lnTo>
                    <a:pt x="60345" y="88954"/>
                  </a:lnTo>
                  <a:lnTo>
                    <a:pt x="60486" y="89110"/>
                  </a:lnTo>
                  <a:lnTo>
                    <a:pt x="60868" y="89523"/>
                  </a:lnTo>
                  <a:lnTo>
                    <a:pt x="61235" y="89952"/>
                  </a:lnTo>
                  <a:lnTo>
                    <a:pt x="61593" y="90389"/>
                  </a:lnTo>
                  <a:lnTo>
                    <a:pt x="61937" y="90826"/>
                  </a:lnTo>
                  <a:lnTo>
                    <a:pt x="62272" y="91271"/>
                  </a:lnTo>
                  <a:lnTo>
                    <a:pt x="62600" y="91731"/>
                  </a:lnTo>
                  <a:lnTo>
                    <a:pt x="62911" y="92191"/>
                  </a:lnTo>
                  <a:lnTo>
                    <a:pt x="63208" y="92659"/>
                  </a:lnTo>
                  <a:lnTo>
                    <a:pt x="63504" y="93135"/>
                  </a:lnTo>
                  <a:lnTo>
                    <a:pt x="63785" y="93610"/>
                  </a:lnTo>
                  <a:lnTo>
                    <a:pt x="64050" y="94102"/>
                  </a:lnTo>
                  <a:lnTo>
                    <a:pt x="64308" y="94601"/>
                  </a:lnTo>
                  <a:lnTo>
                    <a:pt x="64549" y="95100"/>
                  </a:lnTo>
                  <a:lnTo>
                    <a:pt x="64783" y="95607"/>
                  </a:lnTo>
                  <a:lnTo>
                    <a:pt x="65010" y="96130"/>
                  </a:lnTo>
                  <a:lnTo>
                    <a:pt x="65220" y="96652"/>
                  </a:lnTo>
                  <a:lnTo>
                    <a:pt x="65298" y="96878"/>
                  </a:lnTo>
                  <a:lnTo>
                    <a:pt x="65368" y="97112"/>
                  </a:lnTo>
                  <a:lnTo>
                    <a:pt x="65423" y="97354"/>
                  </a:lnTo>
                  <a:lnTo>
                    <a:pt x="65470" y="97596"/>
                  </a:lnTo>
                  <a:lnTo>
                    <a:pt x="65509" y="97838"/>
                  </a:lnTo>
                  <a:lnTo>
                    <a:pt x="65548" y="98087"/>
                  </a:lnTo>
                  <a:lnTo>
                    <a:pt x="65610" y="98571"/>
                  </a:lnTo>
                  <a:lnTo>
                    <a:pt x="65618" y="98672"/>
                  </a:lnTo>
                  <a:lnTo>
                    <a:pt x="65618" y="98774"/>
                  </a:lnTo>
                  <a:lnTo>
                    <a:pt x="65610" y="98875"/>
                  </a:lnTo>
                  <a:lnTo>
                    <a:pt x="65595" y="98976"/>
                  </a:lnTo>
                  <a:lnTo>
                    <a:pt x="65571" y="99078"/>
                  </a:lnTo>
                  <a:lnTo>
                    <a:pt x="65548" y="99179"/>
                  </a:lnTo>
                  <a:lnTo>
                    <a:pt x="65485" y="99382"/>
                  </a:lnTo>
                  <a:lnTo>
                    <a:pt x="65439" y="99515"/>
                  </a:lnTo>
                  <a:lnTo>
                    <a:pt x="65400" y="99647"/>
                  </a:lnTo>
                  <a:lnTo>
                    <a:pt x="65368" y="99772"/>
                  </a:lnTo>
                  <a:lnTo>
                    <a:pt x="65353" y="99881"/>
                  </a:lnTo>
                  <a:lnTo>
                    <a:pt x="65337" y="99983"/>
                  </a:lnTo>
                  <a:lnTo>
                    <a:pt x="65337" y="100084"/>
                  </a:lnTo>
                  <a:lnTo>
                    <a:pt x="65345" y="100178"/>
                  </a:lnTo>
                  <a:lnTo>
                    <a:pt x="65368" y="100271"/>
                  </a:lnTo>
                  <a:lnTo>
                    <a:pt x="65400" y="100357"/>
                  </a:lnTo>
                  <a:lnTo>
                    <a:pt x="65439" y="100443"/>
                  </a:lnTo>
                  <a:lnTo>
                    <a:pt x="65493" y="100521"/>
                  </a:lnTo>
                  <a:lnTo>
                    <a:pt x="65563" y="100599"/>
                  </a:lnTo>
                  <a:lnTo>
                    <a:pt x="65634" y="100685"/>
                  </a:lnTo>
                  <a:lnTo>
                    <a:pt x="65727" y="100763"/>
                  </a:lnTo>
                  <a:lnTo>
                    <a:pt x="65829" y="100848"/>
                  </a:lnTo>
                  <a:lnTo>
                    <a:pt x="65946" y="100934"/>
                  </a:lnTo>
                  <a:lnTo>
                    <a:pt x="66070" y="101012"/>
                  </a:lnTo>
                  <a:lnTo>
                    <a:pt x="66203" y="101098"/>
                  </a:lnTo>
                  <a:lnTo>
                    <a:pt x="66117" y="101675"/>
                  </a:lnTo>
                  <a:lnTo>
                    <a:pt x="66047" y="102237"/>
                  </a:lnTo>
                  <a:lnTo>
                    <a:pt x="66016" y="102455"/>
                  </a:lnTo>
                  <a:lnTo>
                    <a:pt x="65977" y="102634"/>
                  </a:lnTo>
                  <a:lnTo>
                    <a:pt x="65953" y="102705"/>
                  </a:lnTo>
                  <a:lnTo>
                    <a:pt x="65930" y="102767"/>
                  </a:lnTo>
                  <a:lnTo>
                    <a:pt x="65899" y="102822"/>
                  </a:lnTo>
                  <a:lnTo>
                    <a:pt x="65860" y="102868"/>
                  </a:lnTo>
                  <a:lnTo>
                    <a:pt x="65813" y="102915"/>
                  </a:lnTo>
                  <a:lnTo>
                    <a:pt x="65766" y="102946"/>
                  </a:lnTo>
                  <a:lnTo>
                    <a:pt x="65704" y="102970"/>
                  </a:lnTo>
                  <a:lnTo>
                    <a:pt x="65641" y="102993"/>
                  </a:lnTo>
                  <a:lnTo>
                    <a:pt x="65563" y="103009"/>
                  </a:lnTo>
                  <a:lnTo>
                    <a:pt x="65478" y="103024"/>
                  </a:lnTo>
                  <a:lnTo>
                    <a:pt x="65267" y="103032"/>
                  </a:lnTo>
                  <a:lnTo>
                    <a:pt x="64744" y="103040"/>
                  </a:lnTo>
                  <a:lnTo>
                    <a:pt x="63707" y="103040"/>
                  </a:lnTo>
                  <a:lnTo>
                    <a:pt x="63192" y="103024"/>
                  </a:lnTo>
                  <a:lnTo>
                    <a:pt x="62678" y="102993"/>
                  </a:lnTo>
                  <a:lnTo>
                    <a:pt x="62163" y="102954"/>
                  </a:lnTo>
                  <a:lnTo>
                    <a:pt x="61656" y="102907"/>
                  </a:lnTo>
                  <a:lnTo>
                    <a:pt x="61149" y="102837"/>
                  </a:lnTo>
                  <a:lnTo>
                    <a:pt x="60642" y="102759"/>
                  </a:lnTo>
                  <a:lnTo>
                    <a:pt x="60135" y="102666"/>
                  </a:lnTo>
                  <a:lnTo>
                    <a:pt x="59885" y="102611"/>
                  </a:lnTo>
                  <a:lnTo>
                    <a:pt x="59636" y="102549"/>
                  </a:lnTo>
                  <a:lnTo>
                    <a:pt x="59386" y="102486"/>
                  </a:lnTo>
                  <a:lnTo>
                    <a:pt x="59144" y="102416"/>
                  </a:lnTo>
                  <a:lnTo>
                    <a:pt x="58895" y="102338"/>
                  </a:lnTo>
                  <a:lnTo>
                    <a:pt x="58645" y="102260"/>
                  </a:lnTo>
                  <a:lnTo>
                    <a:pt x="58403" y="102174"/>
                  </a:lnTo>
                  <a:lnTo>
                    <a:pt x="58162" y="102081"/>
                  </a:lnTo>
                  <a:lnTo>
                    <a:pt x="57912" y="101987"/>
                  </a:lnTo>
                  <a:lnTo>
                    <a:pt x="57670" y="101886"/>
                  </a:lnTo>
                  <a:lnTo>
                    <a:pt x="57428" y="101777"/>
                  </a:lnTo>
                  <a:lnTo>
                    <a:pt x="57194" y="101660"/>
                  </a:lnTo>
                  <a:lnTo>
                    <a:pt x="57015" y="101566"/>
                  </a:lnTo>
                  <a:lnTo>
                    <a:pt x="56836" y="101472"/>
                  </a:lnTo>
                  <a:lnTo>
                    <a:pt x="56664" y="101371"/>
                  </a:lnTo>
                  <a:lnTo>
                    <a:pt x="56492" y="101270"/>
                  </a:lnTo>
                  <a:lnTo>
                    <a:pt x="56329" y="101160"/>
                  </a:lnTo>
                  <a:lnTo>
                    <a:pt x="56165" y="101043"/>
                  </a:lnTo>
                  <a:lnTo>
                    <a:pt x="56001" y="100926"/>
                  </a:lnTo>
                  <a:lnTo>
                    <a:pt x="55837" y="100802"/>
                  </a:lnTo>
                  <a:lnTo>
                    <a:pt x="55681" y="100677"/>
                  </a:lnTo>
                  <a:lnTo>
                    <a:pt x="55533" y="100544"/>
                  </a:lnTo>
                  <a:lnTo>
                    <a:pt x="55377" y="100412"/>
                  </a:lnTo>
                  <a:lnTo>
                    <a:pt x="55229" y="100271"/>
                  </a:lnTo>
                  <a:lnTo>
                    <a:pt x="55081" y="100123"/>
                  </a:lnTo>
                  <a:lnTo>
                    <a:pt x="54933" y="99975"/>
                  </a:lnTo>
                  <a:lnTo>
                    <a:pt x="54644" y="99663"/>
                  </a:lnTo>
                  <a:lnTo>
                    <a:pt x="55026" y="99226"/>
                  </a:lnTo>
                  <a:lnTo>
                    <a:pt x="55198" y="99023"/>
                  </a:lnTo>
                  <a:lnTo>
                    <a:pt x="55362" y="98813"/>
                  </a:lnTo>
                  <a:lnTo>
                    <a:pt x="55471" y="98657"/>
                  </a:lnTo>
                  <a:lnTo>
                    <a:pt x="55572" y="98501"/>
                  </a:lnTo>
                  <a:lnTo>
                    <a:pt x="55666" y="98337"/>
                  </a:lnTo>
                  <a:lnTo>
                    <a:pt x="55705" y="98251"/>
                  </a:lnTo>
                  <a:lnTo>
                    <a:pt x="55736" y="98165"/>
                  </a:lnTo>
                  <a:lnTo>
                    <a:pt x="55767" y="98064"/>
                  </a:lnTo>
                  <a:lnTo>
                    <a:pt x="55783" y="97970"/>
                  </a:lnTo>
                  <a:lnTo>
                    <a:pt x="55791" y="97877"/>
                  </a:lnTo>
                  <a:lnTo>
                    <a:pt x="55783" y="97791"/>
                  </a:lnTo>
                  <a:lnTo>
                    <a:pt x="55767" y="97713"/>
                  </a:lnTo>
                  <a:lnTo>
                    <a:pt x="55744" y="97635"/>
                  </a:lnTo>
                  <a:lnTo>
                    <a:pt x="55713" y="97573"/>
                  </a:lnTo>
                  <a:lnTo>
                    <a:pt x="55666" y="97510"/>
                  </a:lnTo>
                  <a:lnTo>
                    <a:pt x="55611" y="97463"/>
                  </a:lnTo>
                  <a:lnTo>
                    <a:pt x="55549" y="97417"/>
                  </a:lnTo>
                  <a:lnTo>
                    <a:pt x="55486" y="97385"/>
                  </a:lnTo>
                  <a:lnTo>
                    <a:pt x="55408" y="97362"/>
                  </a:lnTo>
                  <a:lnTo>
                    <a:pt x="55323" y="97346"/>
                  </a:lnTo>
                  <a:lnTo>
                    <a:pt x="55237" y="97339"/>
                  </a:lnTo>
                  <a:lnTo>
                    <a:pt x="55135" y="97346"/>
                  </a:lnTo>
                  <a:lnTo>
                    <a:pt x="55034" y="97370"/>
                  </a:lnTo>
                  <a:lnTo>
                    <a:pt x="54909" y="97401"/>
                  </a:lnTo>
                  <a:lnTo>
                    <a:pt x="54784" y="97448"/>
                  </a:lnTo>
                  <a:lnTo>
                    <a:pt x="54667" y="97495"/>
                  </a:lnTo>
                  <a:lnTo>
                    <a:pt x="54543" y="97549"/>
                  </a:lnTo>
                  <a:lnTo>
                    <a:pt x="54301" y="97666"/>
                  </a:lnTo>
                  <a:lnTo>
                    <a:pt x="54059" y="97783"/>
                  </a:lnTo>
                  <a:lnTo>
                    <a:pt x="53856" y="97877"/>
                  </a:lnTo>
                  <a:lnTo>
                    <a:pt x="53599" y="98002"/>
                  </a:lnTo>
                  <a:lnTo>
                    <a:pt x="52928" y="97253"/>
                  </a:lnTo>
                  <a:lnTo>
                    <a:pt x="53076" y="97050"/>
                  </a:lnTo>
                  <a:lnTo>
                    <a:pt x="53224" y="96855"/>
                  </a:lnTo>
                  <a:lnTo>
                    <a:pt x="53365" y="96676"/>
                  </a:lnTo>
                  <a:lnTo>
                    <a:pt x="53435" y="96590"/>
                  </a:lnTo>
                  <a:lnTo>
                    <a:pt x="53513" y="96512"/>
                  </a:lnTo>
                  <a:lnTo>
                    <a:pt x="54199" y="95802"/>
                  </a:lnTo>
                  <a:lnTo>
                    <a:pt x="54543" y="95451"/>
                  </a:lnTo>
                  <a:lnTo>
                    <a:pt x="54894" y="95108"/>
                  </a:lnTo>
                  <a:lnTo>
                    <a:pt x="55073" y="94936"/>
                  </a:lnTo>
                  <a:lnTo>
                    <a:pt x="55252" y="94773"/>
                  </a:lnTo>
                  <a:lnTo>
                    <a:pt x="55440" y="94609"/>
                  </a:lnTo>
                  <a:lnTo>
                    <a:pt x="55627" y="94453"/>
                  </a:lnTo>
                  <a:lnTo>
                    <a:pt x="55822" y="94305"/>
                  </a:lnTo>
                  <a:lnTo>
                    <a:pt x="56025" y="94156"/>
                  </a:lnTo>
                  <a:lnTo>
                    <a:pt x="56235" y="94024"/>
                  </a:lnTo>
                  <a:lnTo>
                    <a:pt x="56446" y="93891"/>
                  </a:lnTo>
                  <a:lnTo>
                    <a:pt x="56531" y="93837"/>
                  </a:lnTo>
                  <a:lnTo>
                    <a:pt x="56609" y="93774"/>
                  </a:lnTo>
                  <a:lnTo>
                    <a:pt x="56680" y="93704"/>
                  </a:lnTo>
                  <a:lnTo>
                    <a:pt x="56742" y="93634"/>
                  </a:lnTo>
                  <a:lnTo>
                    <a:pt x="56804" y="93564"/>
                  </a:lnTo>
                  <a:lnTo>
                    <a:pt x="56859" y="93486"/>
                  </a:lnTo>
                  <a:lnTo>
                    <a:pt x="56906" y="93400"/>
                  </a:lnTo>
                  <a:lnTo>
                    <a:pt x="56945" y="93322"/>
                  </a:lnTo>
                  <a:lnTo>
                    <a:pt x="56976" y="93228"/>
                  </a:lnTo>
                  <a:lnTo>
                    <a:pt x="57007" y="93142"/>
                  </a:lnTo>
                  <a:lnTo>
                    <a:pt x="57031" y="93049"/>
                  </a:lnTo>
                  <a:lnTo>
                    <a:pt x="57046" y="92955"/>
                  </a:lnTo>
                  <a:lnTo>
                    <a:pt x="57054" y="92862"/>
                  </a:lnTo>
                  <a:lnTo>
                    <a:pt x="57062" y="92768"/>
                  </a:lnTo>
                  <a:lnTo>
                    <a:pt x="57062" y="92573"/>
                  </a:lnTo>
                  <a:lnTo>
                    <a:pt x="57046" y="92004"/>
                  </a:lnTo>
                  <a:lnTo>
                    <a:pt x="57031" y="91715"/>
                  </a:lnTo>
                  <a:lnTo>
                    <a:pt x="57007" y="91434"/>
                  </a:lnTo>
                  <a:lnTo>
                    <a:pt x="56976" y="91154"/>
                  </a:lnTo>
                  <a:lnTo>
                    <a:pt x="56937" y="90873"/>
                  </a:lnTo>
                  <a:lnTo>
                    <a:pt x="56890" y="90592"/>
                  </a:lnTo>
                  <a:lnTo>
                    <a:pt x="56820" y="90319"/>
                  </a:lnTo>
                  <a:lnTo>
                    <a:pt x="56680" y="89820"/>
                  </a:lnTo>
                  <a:lnTo>
                    <a:pt x="56531" y="89321"/>
                  </a:lnTo>
                  <a:lnTo>
                    <a:pt x="56368" y="88829"/>
                  </a:lnTo>
                  <a:lnTo>
                    <a:pt x="56204" y="88330"/>
                  </a:lnTo>
                  <a:lnTo>
                    <a:pt x="55861" y="87347"/>
                  </a:lnTo>
                  <a:lnTo>
                    <a:pt x="55525" y="86357"/>
                  </a:lnTo>
                  <a:lnTo>
                    <a:pt x="55432" y="86092"/>
                  </a:lnTo>
                  <a:lnTo>
                    <a:pt x="55330" y="85811"/>
                  </a:lnTo>
                  <a:lnTo>
                    <a:pt x="55096" y="85164"/>
                  </a:lnTo>
                  <a:close/>
                  <a:moveTo>
                    <a:pt x="51688" y="103048"/>
                  </a:moveTo>
                  <a:lnTo>
                    <a:pt x="54550" y="103282"/>
                  </a:lnTo>
                  <a:lnTo>
                    <a:pt x="54449" y="103321"/>
                  </a:lnTo>
                  <a:lnTo>
                    <a:pt x="54324" y="103352"/>
                  </a:lnTo>
                  <a:lnTo>
                    <a:pt x="54184" y="103375"/>
                  </a:lnTo>
                  <a:lnTo>
                    <a:pt x="54028" y="103391"/>
                  </a:lnTo>
                  <a:lnTo>
                    <a:pt x="53864" y="103407"/>
                  </a:lnTo>
                  <a:lnTo>
                    <a:pt x="53685" y="103407"/>
                  </a:lnTo>
                  <a:lnTo>
                    <a:pt x="53497" y="103399"/>
                  </a:lnTo>
                  <a:lnTo>
                    <a:pt x="53302" y="103391"/>
                  </a:lnTo>
                  <a:lnTo>
                    <a:pt x="53107" y="103368"/>
                  </a:lnTo>
                  <a:lnTo>
                    <a:pt x="52905" y="103344"/>
                  </a:lnTo>
                  <a:lnTo>
                    <a:pt x="52702" y="103313"/>
                  </a:lnTo>
                  <a:lnTo>
                    <a:pt x="52491" y="103274"/>
                  </a:lnTo>
                  <a:lnTo>
                    <a:pt x="52289" y="103227"/>
                  </a:lnTo>
                  <a:lnTo>
                    <a:pt x="52086" y="103173"/>
                  </a:lnTo>
                  <a:lnTo>
                    <a:pt x="51883" y="103110"/>
                  </a:lnTo>
                  <a:lnTo>
                    <a:pt x="51688" y="103048"/>
                  </a:lnTo>
                  <a:close/>
                  <a:moveTo>
                    <a:pt x="59347" y="103219"/>
                  </a:moveTo>
                  <a:lnTo>
                    <a:pt x="60798" y="103430"/>
                  </a:lnTo>
                  <a:lnTo>
                    <a:pt x="60774" y="103609"/>
                  </a:lnTo>
                  <a:lnTo>
                    <a:pt x="59324" y="103399"/>
                  </a:lnTo>
                  <a:lnTo>
                    <a:pt x="59347" y="103219"/>
                  </a:lnTo>
                  <a:close/>
                  <a:moveTo>
                    <a:pt x="51282" y="103578"/>
                  </a:moveTo>
                  <a:lnTo>
                    <a:pt x="54628" y="103898"/>
                  </a:lnTo>
                  <a:lnTo>
                    <a:pt x="54621" y="104038"/>
                  </a:lnTo>
                  <a:lnTo>
                    <a:pt x="51267" y="103719"/>
                  </a:lnTo>
                  <a:lnTo>
                    <a:pt x="51282" y="103578"/>
                  </a:lnTo>
                  <a:close/>
                  <a:moveTo>
                    <a:pt x="145048" y="101886"/>
                  </a:moveTo>
                  <a:lnTo>
                    <a:pt x="145454" y="101894"/>
                  </a:lnTo>
                  <a:lnTo>
                    <a:pt x="145898" y="101917"/>
                  </a:lnTo>
                  <a:lnTo>
                    <a:pt x="143676" y="104405"/>
                  </a:lnTo>
                  <a:lnTo>
                    <a:pt x="143535" y="104335"/>
                  </a:lnTo>
                  <a:lnTo>
                    <a:pt x="144276" y="101940"/>
                  </a:lnTo>
                  <a:lnTo>
                    <a:pt x="144471" y="101909"/>
                  </a:lnTo>
                  <a:lnTo>
                    <a:pt x="144666" y="101894"/>
                  </a:lnTo>
                  <a:lnTo>
                    <a:pt x="144853" y="101886"/>
                  </a:lnTo>
                  <a:close/>
                  <a:moveTo>
                    <a:pt x="58653" y="104007"/>
                  </a:moveTo>
                  <a:lnTo>
                    <a:pt x="58700" y="104015"/>
                  </a:lnTo>
                  <a:lnTo>
                    <a:pt x="58747" y="104031"/>
                  </a:lnTo>
                  <a:lnTo>
                    <a:pt x="58786" y="104046"/>
                  </a:lnTo>
                  <a:lnTo>
                    <a:pt x="58825" y="104070"/>
                  </a:lnTo>
                  <a:lnTo>
                    <a:pt x="58864" y="104101"/>
                  </a:lnTo>
                  <a:lnTo>
                    <a:pt x="58895" y="104132"/>
                  </a:lnTo>
                  <a:lnTo>
                    <a:pt x="58926" y="104171"/>
                  </a:lnTo>
                  <a:lnTo>
                    <a:pt x="58981" y="104265"/>
                  </a:lnTo>
                  <a:lnTo>
                    <a:pt x="59035" y="104382"/>
                  </a:lnTo>
                  <a:lnTo>
                    <a:pt x="58903" y="104421"/>
                  </a:lnTo>
                  <a:lnTo>
                    <a:pt x="58840" y="104428"/>
                  </a:lnTo>
                  <a:lnTo>
                    <a:pt x="58786" y="104436"/>
                  </a:lnTo>
                  <a:lnTo>
                    <a:pt x="58731" y="104436"/>
                  </a:lnTo>
                  <a:lnTo>
                    <a:pt x="58684" y="104428"/>
                  </a:lnTo>
                  <a:lnTo>
                    <a:pt x="58645" y="104413"/>
                  </a:lnTo>
                  <a:lnTo>
                    <a:pt x="58598" y="104397"/>
                  </a:lnTo>
                  <a:lnTo>
                    <a:pt x="58559" y="104374"/>
                  </a:lnTo>
                  <a:lnTo>
                    <a:pt x="58528" y="104343"/>
                  </a:lnTo>
                  <a:lnTo>
                    <a:pt x="58497" y="104311"/>
                  </a:lnTo>
                  <a:lnTo>
                    <a:pt x="58466" y="104265"/>
                  </a:lnTo>
                  <a:lnTo>
                    <a:pt x="58411" y="104171"/>
                  </a:lnTo>
                  <a:lnTo>
                    <a:pt x="58364" y="104062"/>
                  </a:lnTo>
                  <a:lnTo>
                    <a:pt x="58489" y="104023"/>
                  </a:lnTo>
                  <a:lnTo>
                    <a:pt x="58552" y="104015"/>
                  </a:lnTo>
                  <a:lnTo>
                    <a:pt x="58606" y="104007"/>
                  </a:lnTo>
                  <a:close/>
                  <a:moveTo>
                    <a:pt x="55572" y="104514"/>
                  </a:moveTo>
                  <a:lnTo>
                    <a:pt x="55572" y="104545"/>
                  </a:lnTo>
                  <a:lnTo>
                    <a:pt x="55206" y="104545"/>
                  </a:lnTo>
                  <a:lnTo>
                    <a:pt x="55206" y="104514"/>
                  </a:lnTo>
                  <a:close/>
                  <a:moveTo>
                    <a:pt x="70742" y="104514"/>
                  </a:moveTo>
                  <a:lnTo>
                    <a:pt x="70742" y="104561"/>
                  </a:lnTo>
                  <a:lnTo>
                    <a:pt x="69697" y="104561"/>
                  </a:lnTo>
                  <a:lnTo>
                    <a:pt x="69697" y="104514"/>
                  </a:lnTo>
                  <a:close/>
                  <a:moveTo>
                    <a:pt x="139487" y="101207"/>
                  </a:moveTo>
                  <a:lnTo>
                    <a:pt x="139495" y="101270"/>
                  </a:lnTo>
                  <a:lnTo>
                    <a:pt x="139503" y="101340"/>
                  </a:lnTo>
                  <a:lnTo>
                    <a:pt x="139511" y="101504"/>
                  </a:lnTo>
                  <a:lnTo>
                    <a:pt x="139495" y="101691"/>
                  </a:lnTo>
                  <a:lnTo>
                    <a:pt x="139472" y="101901"/>
                  </a:lnTo>
                  <a:lnTo>
                    <a:pt x="139433" y="102127"/>
                  </a:lnTo>
                  <a:lnTo>
                    <a:pt x="139386" y="102377"/>
                  </a:lnTo>
                  <a:lnTo>
                    <a:pt x="139331" y="102627"/>
                  </a:lnTo>
                  <a:lnTo>
                    <a:pt x="139261" y="102892"/>
                  </a:lnTo>
                  <a:lnTo>
                    <a:pt x="139191" y="103165"/>
                  </a:lnTo>
                  <a:lnTo>
                    <a:pt x="139105" y="103438"/>
                  </a:lnTo>
                  <a:lnTo>
                    <a:pt x="139019" y="103711"/>
                  </a:lnTo>
                  <a:lnTo>
                    <a:pt x="138926" y="103976"/>
                  </a:lnTo>
                  <a:lnTo>
                    <a:pt x="138832" y="104226"/>
                  </a:lnTo>
                  <a:lnTo>
                    <a:pt x="138731" y="104475"/>
                  </a:lnTo>
                  <a:lnTo>
                    <a:pt x="138629" y="104701"/>
                  </a:lnTo>
                  <a:lnTo>
                    <a:pt x="138520" y="104912"/>
                  </a:lnTo>
                  <a:lnTo>
                    <a:pt x="138606" y="104452"/>
                  </a:lnTo>
                  <a:lnTo>
                    <a:pt x="138699" y="103992"/>
                  </a:lnTo>
                  <a:lnTo>
                    <a:pt x="138801" y="103531"/>
                  </a:lnTo>
                  <a:lnTo>
                    <a:pt x="138902" y="103071"/>
                  </a:lnTo>
                  <a:lnTo>
                    <a:pt x="139027" y="102611"/>
                  </a:lnTo>
                  <a:lnTo>
                    <a:pt x="139160" y="102151"/>
                  </a:lnTo>
                  <a:lnTo>
                    <a:pt x="139316" y="101683"/>
                  </a:lnTo>
                  <a:lnTo>
                    <a:pt x="139487" y="101207"/>
                  </a:lnTo>
                  <a:close/>
                  <a:moveTo>
                    <a:pt x="138949" y="101379"/>
                  </a:moveTo>
                  <a:lnTo>
                    <a:pt x="137990" y="104959"/>
                  </a:lnTo>
                  <a:lnTo>
                    <a:pt x="137966" y="104889"/>
                  </a:lnTo>
                  <a:lnTo>
                    <a:pt x="137951" y="104818"/>
                  </a:lnTo>
                  <a:lnTo>
                    <a:pt x="137935" y="104733"/>
                  </a:lnTo>
                  <a:lnTo>
                    <a:pt x="137927" y="104639"/>
                  </a:lnTo>
                  <a:lnTo>
                    <a:pt x="137927" y="104444"/>
                  </a:lnTo>
                  <a:lnTo>
                    <a:pt x="137935" y="104226"/>
                  </a:lnTo>
                  <a:lnTo>
                    <a:pt x="137966" y="103984"/>
                  </a:lnTo>
                  <a:lnTo>
                    <a:pt x="138005" y="103734"/>
                  </a:lnTo>
                  <a:lnTo>
                    <a:pt x="138060" y="103469"/>
                  </a:lnTo>
                  <a:lnTo>
                    <a:pt x="138130" y="103204"/>
                  </a:lnTo>
                  <a:lnTo>
                    <a:pt x="138200" y="102931"/>
                  </a:lnTo>
                  <a:lnTo>
                    <a:pt x="138294" y="102666"/>
                  </a:lnTo>
                  <a:lnTo>
                    <a:pt x="138387" y="102408"/>
                  </a:lnTo>
                  <a:lnTo>
                    <a:pt x="138489" y="102166"/>
                  </a:lnTo>
                  <a:lnTo>
                    <a:pt x="138598" y="101933"/>
                  </a:lnTo>
                  <a:lnTo>
                    <a:pt x="138715" y="101722"/>
                  </a:lnTo>
                  <a:lnTo>
                    <a:pt x="138832" y="101535"/>
                  </a:lnTo>
                  <a:lnTo>
                    <a:pt x="138894" y="101449"/>
                  </a:lnTo>
                  <a:lnTo>
                    <a:pt x="138949" y="101379"/>
                  </a:lnTo>
                  <a:close/>
                  <a:moveTo>
                    <a:pt x="59293" y="104155"/>
                  </a:moveTo>
                  <a:lnTo>
                    <a:pt x="59332" y="104202"/>
                  </a:lnTo>
                  <a:lnTo>
                    <a:pt x="59378" y="104233"/>
                  </a:lnTo>
                  <a:lnTo>
                    <a:pt x="59417" y="104265"/>
                  </a:lnTo>
                  <a:lnTo>
                    <a:pt x="59464" y="104288"/>
                  </a:lnTo>
                  <a:lnTo>
                    <a:pt x="59503" y="104311"/>
                  </a:lnTo>
                  <a:lnTo>
                    <a:pt x="59550" y="104319"/>
                  </a:lnTo>
                  <a:lnTo>
                    <a:pt x="59643" y="104335"/>
                  </a:lnTo>
                  <a:lnTo>
                    <a:pt x="59745" y="104343"/>
                  </a:lnTo>
                  <a:lnTo>
                    <a:pt x="59846" y="104335"/>
                  </a:lnTo>
                  <a:lnTo>
                    <a:pt x="60049" y="104304"/>
                  </a:lnTo>
                  <a:lnTo>
                    <a:pt x="60143" y="104288"/>
                  </a:lnTo>
                  <a:lnTo>
                    <a:pt x="60244" y="104280"/>
                  </a:lnTo>
                  <a:lnTo>
                    <a:pt x="60338" y="104280"/>
                  </a:lnTo>
                  <a:lnTo>
                    <a:pt x="60423" y="104296"/>
                  </a:lnTo>
                  <a:lnTo>
                    <a:pt x="60462" y="104311"/>
                  </a:lnTo>
                  <a:lnTo>
                    <a:pt x="60501" y="104327"/>
                  </a:lnTo>
                  <a:lnTo>
                    <a:pt x="60540" y="104350"/>
                  </a:lnTo>
                  <a:lnTo>
                    <a:pt x="60579" y="104374"/>
                  </a:lnTo>
                  <a:lnTo>
                    <a:pt x="60618" y="104405"/>
                  </a:lnTo>
                  <a:lnTo>
                    <a:pt x="60650" y="104452"/>
                  </a:lnTo>
                  <a:lnTo>
                    <a:pt x="60681" y="104499"/>
                  </a:lnTo>
                  <a:lnTo>
                    <a:pt x="60704" y="104553"/>
                  </a:lnTo>
                  <a:lnTo>
                    <a:pt x="61001" y="104491"/>
                  </a:lnTo>
                  <a:lnTo>
                    <a:pt x="61297" y="104436"/>
                  </a:lnTo>
                  <a:lnTo>
                    <a:pt x="61601" y="104397"/>
                  </a:lnTo>
                  <a:lnTo>
                    <a:pt x="61890" y="104358"/>
                  </a:lnTo>
                  <a:lnTo>
                    <a:pt x="62186" y="104335"/>
                  </a:lnTo>
                  <a:lnTo>
                    <a:pt x="62483" y="104311"/>
                  </a:lnTo>
                  <a:lnTo>
                    <a:pt x="63075" y="104288"/>
                  </a:lnTo>
                  <a:lnTo>
                    <a:pt x="63668" y="104265"/>
                  </a:lnTo>
                  <a:lnTo>
                    <a:pt x="64261" y="104257"/>
                  </a:lnTo>
                  <a:lnTo>
                    <a:pt x="64854" y="104233"/>
                  </a:lnTo>
                  <a:lnTo>
                    <a:pt x="65150" y="104218"/>
                  </a:lnTo>
                  <a:lnTo>
                    <a:pt x="65454" y="104202"/>
                  </a:lnTo>
                  <a:lnTo>
                    <a:pt x="65454" y="105208"/>
                  </a:lnTo>
                  <a:lnTo>
                    <a:pt x="64752" y="105177"/>
                  </a:lnTo>
                  <a:lnTo>
                    <a:pt x="64050" y="105154"/>
                  </a:lnTo>
                  <a:lnTo>
                    <a:pt x="63348" y="105123"/>
                  </a:lnTo>
                  <a:lnTo>
                    <a:pt x="62646" y="105084"/>
                  </a:lnTo>
                  <a:lnTo>
                    <a:pt x="62295" y="105052"/>
                  </a:lnTo>
                  <a:lnTo>
                    <a:pt x="61944" y="105021"/>
                  </a:lnTo>
                  <a:lnTo>
                    <a:pt x="61601" y="104982"/>
                  </a:lnTo>
                  <a:lnTo>
                    <a:pt x="61250" y="104935"/>
                  </a:lnTo>
                  <a:lnTo>
                    <a:pt x="60907" y="104881"/>
                  </a:lnTo>
                  <a:lnTo>
                    <a:pt x="60556" y="104811"/>
                  </a:lnTo>
                  <a:lnTo>
                    <a:pt x="60213" y="104740"/>
                  </a:lnTo>
                  <a:lnTo>
                    <a:pt x="59870" y="104655"/>
                  </a:lnTo>
                  <a:lnTo>
                    <a:pt x="59682" y="104608"/>
                  </a:lnTo>
                  <a:lnTo>
                    <a:pt x="59581" y="104584"/>
                  </a:lnTo>
                  <a:lnTo>
                    <a:pt x="59495" y="104545"/>
                  </a:lnTo>
                  <a:lnTo>
                    <a:pt x="59456" y="104522"/>
                  </a:lnTo>
                  <a:lnTo>
                    <a:pt x="59417" y="104491"/>
                  </a:lnTo>
                  <a:lnTo>
                    <a:pt x="59386" y="104452"/>
                  </a:lnTo>
                  <a:lnTo>
                    <a:pt x="59355" y="104413"/>
                  </a:lnTo>
                  <a:lnTo>
                    <a:pt x="59332" y="104358"/>
                  </a:lnTo>
                  <a:lnTo>
                    <a:pt x="59308" y="104304"/>
                  </a:lnTo>
                  <a:lnTo>
                    <a:pt x="59300" y="104233"/>
                  </a:lnTo>
                  <a:lnTo>
                    <a:pt x="59293" y="104155"/>
                  </a:lnTo>
                  <a:close/>
                  <a:moveTo>
                    <a:pt x="123654" y="99218"/>
                  </a:moveTo>
                  <a:lnTo>
                    <a:pt x="123880" y="99242"/>
                  </a:lnTo>
                  <a:lnTo>
                    <a:pt x="124114" y="99265"/>
                  </a:lnTo>
                  <a:lnTo>
                    <a:pt x="124341" y="99296"/>
                  </a:lnTo>
                  <a:lnTo>
                    <a:pt x="124567" y="99327"/>
                  </a:lnTo>
                  <a:lnTo>
                    <a:pt x="124793" y="99366"/>
                  </a:lnTo>
                  <a:lnTo>
                    <a:pt x="125011" y="99413"/>
                  </a:lnTo>
                  <a:lnTo>
                    <a:pt x="125456" y="99515"/>
                  </a:lnTo>
                  <a:lnTo>
                    <a:pt x="125893" y="99624"/>
                  </a:lnTo>
                  <a:lnTo>
                    <a:pt x="126329" y="99756"/>
                  </a:lnTo>
                  <a:lnTo>
                    <a:pt x="126758" y="99889"/>
                  </a:lnTo>
                  <a:lnTo>
                    <a:pt x="127187" y="100037"/>
                  </a:lnTo>
                  <a:lnTo>
                    <a:pt x="127609" y="100193"/>
                  </a:lnTo>
                  <a:lnTo>
                    <a:pt x="128038" y="100357"/>
                  </a:lnTo>
                  <a:lnTo>
                    <a:pt x="128895" y="100677"/>
                  </a:lnTo>
                  <a:lnTo>
                    <a:pt x="129761" y="101004"/>
                  </a:lnTo>
                  <a:lnTo>
                    <a:pt x="130198" y="101160"/>
                  </a:lnTo>
                  <a:lnTo>
                    <a:pt x="130643" y="101309"/>
                  </a:lnTo>
                  <a:lnTo>
                    <a:pt x="130245" y="101628"/>
                  </a:lnTo>
                  <a:lnTo>
                    <a:pt x="129847" y="101925"/>
                  </a:lnTo>
                  <a:lnTo>
                    <a:pt x="129441" y="102205"/>
                  </a:lnTo>
                  <a:lnTo>
                    <a:pt x="129036" y="102463"/>
                  </a:lnTo>
                  <a:lnTo>
                    <a:pt x="128630" y="102705"/>
                  </a:lnTo>
                  <a:lnTo>
                    <a:pt x="128217" y="102931"/>
                  </a:lnTo>
                  <a:lnTo>
                    <a:pt x="127788" y="103134"/>
                  </a:lnTo>
                  <a:lnTo>
                    <a:pt x="127351" y="103329"/>
                  </a:lnTo>
                  <a:lnTo>
                    <a:pt x="127663" y="102377"/>
                  </a:lnTo>
                  <a:lnTo>
                    <a:pt x="127562" y="102463"/>
                  </a:lnTo>
                  <a:lnTo>
                    <a:pt x="127476" y="102564"/>
                  </a:lnTo>
                  <a:lnTo>
                    <a:pt x="127398" y="102673"/>
                  </a:lnTo>
                  <a:lnTo>
                    <a:pt x="127320" y="102790"/>
                  </a:lnTo>
                  <a:lnTo>
                    <a:pt x="127195" y="103032"/>
                  </a:lnTo>
                  <a:lnTo>
                    <a:pt x="127063" y="103274"/>
                  </a:lnTo>
                  <a:lnTo>
                    <a:pt x="126992" y="103391"/>
                  </a:lnTo>
                  <a:lnTo>
                    <a:pt x="126914" y="103508"/>
                  </a:lnTo>
                  <a:lnTo>
                    <a:pt x="126821" y="103617"/>
                  </a:lnTo>
                  <a:lnTo>
                    <a:pt x="126719" y="103719"/>
                  </a:lnTo>
                  <a:lnTo>
                    <a:pt x="126665" y="103765"/>
                  </a:lnTo>
                  <a:lnTo>
                    <a:pt x="126610" y="103804"/>
                  </a:lnTo>
                  <a:lnTo>
                    <a:pt x="126540" y="103843"/>
                  </a:lnTo>
                  <a:lnTo>
                    <a:pt x="126478" y="103882"/>
                  </a:lnTo>
                  <a:lnTo>
                    <a:pt x="126400" y="103914"/>
                  </a:lnTo>
                  <a:lnTo>
                    <a:pt x="126322" y="103945"/>
                  </a:lnTo>
                  <a:lnTo>
                    <a:pt x="126236" y="103976"/>
                  </a:lnTo>
                  <a:lnTo>
                    <a:pt x="126142" y="103992"/>
                  </a:lnTo>
                  <a:lnTo>
                    <a:pt x="126142" y="103992"/>
                  </a:lnTo>
                  <a:lnTo>
                    <a:pt x="126361" y="103430"/>
                  </a:lnTo>
                  <a:lnTo>
                    <a:pt x="126563" y="102907"/>
                  </a:lnTo>
                  <a:lnTo>
                    <a:pt x="126657" y="102666"/>
                  </a:lnTo>
                  <a:lnTo>
                    <a:pt x="126704" y="102541"/>
                  </a:lnTo>
                  <a:lnTo>
                    <a:pt x="126743" y="102416"/>
                  </a:lnTo>
                  <a:lnTo>
                    <a:pt x="126774" y="102283"/>
                  </a:lnTo>
                  <a:lnTo>
                    <a:pt x="126805" y="102151"/>
                  </a:lnTo>
                  <a:lnTo>
                    <a:pt x="126821" y="102018"/>
                  </a:lnTo>
                  <a:lnTo>
                    <a:pt x="126829" y="101878"/>
                  </a:lnTo>
                  <a:lnTo>
                    <a:pt x="126251" y="103079"/>
                  </a:lnTo>
                  <a:lnTo>
                    <a:pt x="126010" y="103594"/>
                  </a:lnTo>
                  <a:lnTo>
                    <a:pt x="125877" y="103851"/>
                  </a:lnTo>
                  <a:lnTo>
                    <a:pt x="125744" y="104093"/>
                  </a:lnTo>
                  <a:lnTo>
                    <a:pt x="125674" y="104202"/>
                  </a:lnTo>
                  <a:lnTo>
                    <a:pt x="125596" y="104296"/>
                  </a:lnTo>
                  <a:lnTo>
                    <a:pt x="125510" y="104374"/>
                  </a:lnTo>
                  <a:lnTo>
                    <a:pt x="125409" y="104452"/>
                  </a:lnTo>
                  <a:lnTo>
                    <a:pt x="125292" y="104506"/>
                  </a:lnTo>
                  <a:lnTo>
                    <a:pt x="125230" y="104538"/>
                  </a:lnTo>
                  <a:lnTo>
                    <a:pt x="125167" y="104553"/>
                  </a:lnTo>
                  <a:lnTo>
                    <a:pt x="125097" y="104577"/>
                  </a:lnTo>
                  <a:lnTo>
                    <a:pt x="125019" y="104592"/>
                  </a:lnTo>
                  <a:lnTo>
                    <a:pt x="124855" y="104608"/>
                  </a:lnTo>
                  <a:lnTo>
                    <a:pt x="124855" y="104608"/>
                  </a:lnTo>
                  <a:lnTo>
                    <a:pt x="126361" y="100856"/>
                  </a:lnTo>
                  <a:lnTo>
                    <a:pt x="126244" y="100802"/>
                  </a:lnTo>
                  <a:lnTo>
                    <a:pt x="126072" y="101121"/>
                  </a:lnTo>
                  <a:lnTo>
                    <a:pt x="125994" y="101285"/>
                  </a:lnTo>
                  <a:lnTo>
                    <a:pt x="125916" y="101449"/>
                  </a:lnTo>
                  <a:lnTo>
                    <a:pt x="125620" y="102143"/>
                  </a:lnTo>
                  <a:lnTo>
                    <a:pt x="125323" y="102845"/>
                  </a:lnTo>
                  <a:lnTo>
                    <a:pt x="125027" y="103539"/>
                  </a:lnTo>
                  <a:lnTo>
                    <a:pt x="124715" y="104233"/>
                  </a:lnTo>
                  <a:lnTo>
                    <a:pt x="124598" y="104491"/>
                  </a:lnTo>
                  <a:lnTo>
                    <a:pt x="124543" y="104592"/>
                  </a:lnTo>
                  <a:lnTo>
                    <a:pt x="124489" y="104686"/>
                  </a:lnTo>
                  <a:lnTo>
                    <a:pt x="124434" y="104772"/>
                  </a:lnTo>
                  <a:lnTo>
                    <a:pt x="124372" y="104842"/>
                  </a:lnTo>
                  <a:lnTo>
                    <a:pt x="124317" y="104912"/>
                  </a:lnTo>
                  <a:lnTo>
                    <a:pt x="124247" y="104967"/>
                  </a:lnTo>
                  <a:lnTo>
                    <a:pt x="124169" y="105021"/>
                  </a:lnTo>
                  <a:lnTo>
                    <a:pt x="124091" y="105068"/>
                  </a:lnTo>
                  <a:lnTo>
                    <a:pt x="123997" y="105115"/>
                  </a:lnTo>
                  <a:lnTo>
                    <a:pt x="123888" y="105154"/>
                  </a:lnTo>
                  <a:lnTo>
                    <a:pt x="123639" y="105247"/>
                  </a:lnTo>
                  <a:lnTo>
                    <a:pt x="123319" y="105341"/>
                  </a:lnTo>
                  <a:lnTo>
                    <a:pt x="123319" y="105169"/>
                  </a:lnTo>
                  <a:lnTo>
                    <a:pt x="123319" y="104990"/>
                  </a:lnTo>
                  <a:lnTo>
                    <a:pt x="123327" y="104818"/>
                  </a:lnTo>
                  <a:lnTo>
                    <a:pt x="123342" y="104647"/>
                  </a:lnTo>
                  <a:lnTo>
                    <a:pt x="123358" y="104475"/>
                  </a:lnTo>
                  <a:lnTo>
                    <a:pt x="123381" y="104311"/>
                  </a:lnTo>
                  <a:lnTo>
                    <a:pt x="123444" y="103976"/>
                  </a:lnTo>
                  <a:lnTo>
                    <a:pt x="123514" y="103648"/>
                  </a:lnTo>
                  <a:lnTo>
                    <a:pt x="123600" y="103329"/>
                  </a:lnTo>
                  <a:lnTo>
                    <a:pt x="123693" y="103009"/>
                  </a:lnTo>
                  <a:lnTo>
                    <a:pt x="123795" y="102689"/>
                  </a:lnTo>
                  <a:lnTo>
                    <a:pt x="124005" y="102065"/>
                  </a:lnTo>
                  <a:lnTo>
                    <a:pt x="124216" y="101433"/>
                  </a:lnTo>
                  <a:lnTo>
                    <a:pt x="124317" y="101121"/>
                  </a:lnTo>
                  <a:lnTo>
                    <a:pt x="124411" y="100802"/>
                  </a:lnTo>
                  <a:lnTo>
                    <a:pt x="124489" y="100482"/>
                  </a:lnTo>
                  <a:lnTo>
                    <a:pt x="124559" y="100162"/>
                  </a:lnTo>
                  <a:lnTo>
                    <a:pt x="123615" y="102525"/>
                  </a:lnTo>
                  <a:lnTo>
                    <a:pt x="123584" y="102361"/>
                  </a:lnTo>
                  <a:lnTo>
                    <a:pt x="123561" y="102205"/>
                  </a:lnTo>
                  <a:lnTo>
                    <a:pt x="123561" y="102049"/>
                  </a:lnTo>
                  <a:lnTo>
                    <a:pt x="123568" y="101894"/>
                  </a:lnTo>
                  <a:lnTo>
                    <a:pt x="123592" y="101745"/>
                  </a:lnTo>
                  <a:lnTo>
                    <a:pt x="123623" y="101597"/>
                  </a:lnTo>
                  <a:lnTo>
                    <a:pt x="123654" y="101449"/>
                  </a:lnTo>
                  <a:lnTo>
                    <a:pt x="123701" y="101301"/>
                  </a:lnTo>
                  <a:lnTo>
                    <a:pt x="123802" y="101004"/>
                  </a:lnTo>
                  <a:lnTo>
                    <a:pt x="123919" y="100708"/>
                  </a:lnTo>
                  <a:lnTo>
                    <a:pt x="124029" y="100388"/>
                  </a:lnTo>
                  <a:lnTo>
                    <a:pt x="124075" y="100232"/>
                  </a:lnTo>
                  <a:lnTo>
                    <a:pt x="124122" y="100061"/>
                  </a:lnTo>
                  <a:lnTo>
                    <a:pt x="124122" y="100061"/>
                  </a:lnTo>
                  <a:lnTo>
                    <a:pt x="123654" y="100458"/>
                  </a:lnTo>
                  <a:lnTo>
                    <a:pt x="123654" y="99218"/>
                  </a:lnTo>
                  <a:close/>
                  <a:moveTo>
                    <a:pt x="73823" y="105177"/>
                  </a:moveTo>
                  <a:lnTo>
                    <a:pt x="75040" y="105185"/>
                  </a:lnTo>
                  <a:lnTo>
                    <a:pt x="76249" y="105193"/>
                  </a:lnTo>
                  <a:lnTo>
                    <a:pt x="77465" y="105216"/>
                  </a:lnTo>
                  <a:lnTo>
                    <a:pt x="78674" y="105247"/>
                  </a:lnTo>
                  <a:lnTo>
                    <a:pt x="78698" y="105395"/>
                  </a:lnTo>
                  <a:lnTo>
                    <a:pt x="78604" y="105427"/>
                  </a:lnTo>
                  <a:lnTo>
                    <a:pt x="78503" y="105466"/>
                  </a:lnTo>
                  <a:lnTo>
                    <a:pt x="78409" y="105497"/>
                  </a:lnTo>
                  <a:lnTo>
                    <a:pt x="78362" y="105505"/>
                  </a:lnTo>
                  <a:lnTo>
                    <a:pt x="78316" y="105505"/>
                  </a:lnTo>
                  <a:lnTo>
                    <a:pt x="77146" y="105536"/>
                  </a:lnTo>
                  <a:lnTo>
                    <a:pt x="75976" y="105551"/>
                  </a:lnTo>
                  <a:lnTo>
                    <a:pt x="74806" y="105559"/>
                  </a:lnTo>
                  <a:lnTo>
                    <a:pt x="73644" y="105544"/>
                  </a:lnTo>
                  <a:lnTo>
                    <a:pt x="73059" y="105536"/>
                  </a:lnTo>
                  <a:lnTo>
                    <a:pt x="72474" y="105520"/>
                  </a:lnTo>
                  <a:lnTo>
                    <a:pt x="71889" y="105497"/>
                  </a:lnTo>
                  <a:lnTo>
                    <a:pt x="71304" y="105466"/>
                  </a:lnTo>
                  <a:lnTo>
                    <a:pt x="70719" y="105434"/>
                  </a:lnTo>
                  <a:lnTo>
                    <a:pt x="70142" y="105395"/>
                  </a:lnTo>
                  <a:lnTo>
                    <a:pt x="69557" y="105349"/>
                  </a:lnTo>
                  <a:lnTo>
                    <a:pt x="68972" y="105294"/>
                  </a:lnTo>
                  <a:lnTo>
                    <a:pt x="70188" y="105247"/>
                  </a:lnTo>
                  <a:lnTo>
                    <a:pt x="71397" y="105208"/>
                  </a:lnTo>
                  <a:lnTo>
                    <a:pt x="72614" y="105193"/>
                  </a:lnTo>
                  <a:lnTo>
                    <a:pt x="73823" y="105177"/>
                  </a:lnTo>
                  <a:close/>
                  <a:moveTo>
                    <a:pt x="51228" y="104530"/>
                  </a:moveTo>
                  <a:lnTo>
                    <a:pt x="51563" y="104538"/>
                  </a:lnTo>
                  <a:lnTo>
                    <a:pt x="51977" y="104561"/>
                  </a:lnTo>
                  <a:lnTo>
                    <a:pt x="52452" y="104584"/>
                  </a:lnTo>
                  <a:lnTo>
                    <a:pt x="52967" y="104623"/>
                  </a:lnTo>
                  <a:lnTo>
                    <a:pt x="54067" y="104709"/>
                  </a:lnTo>
                  <a:lnTo>
                    <a:pt x="55174" y="104818"/>
                  </a:lnTo>
                  <a:lnTo>
                    <a:pt x="55689" y="104873"/>
                  </a:lnTo>
                  <a:lnTo>
                    <a:pt x="56157" y="104935"/>
                  </a:lnTo>
                  <a:lnTo>
                    <a:pt x="56578" y="104990"/>
                  </a:lnTo>
                  <a:lnTo>
                    <a:pt x="56921" y="105045"/>
                  </a:lnTo>
                  <a:lnTo>
                    <a:pt x="57179" y="105091"/>
                  </a:lnTo>
                  <a:lnTo>
                    <a:pt x="57265" y="105115"/>
                  </a:lnTo>
                  <a:lnTo>
                    <a:pt x="57335" y="105138"/>
                  </a:lnTo>
                  <a:lnTo>
                    <a:pt x="57327" y="105255"/>
                  </a:lnTo>
                  <a:lnTo>
                    <a:pt x="57311" y="105349"/>
                  </a:lnTo>
                  <a:lnTo>
                    <a:pt x="57296" y="105395"/>
                  </a:lnTo>
                  <a:lnTo>
                    <a:pt x="57272" y="105442"/>
                  </a:lnTo>
                  <a:lnTo>
                    <a:pt x="57249" y="105481"/>
                  </a:lnTo>
                  <a:lnTo>
                    <a:pt x="57226" y="105520"/>
                  </a:lnTo>
                  <a:lnTo>
                    <a:pt x="57194" y="105551"/>
                  </a:lnTo>
                  <a:lnTo>
                    <a:pt x="57155" y="105575"/>
                  </a:lnTo>
                  <a:lnTo>
                    <a:pt x="57116" y="105606"/>
                  </a:lnTo>
                  <a:lnTo>
                    <a:pt x="57077" y="105622"/>
                  </a:lnTo>
                  <a:lnTo>
                    <a:pt x="57031" y="105645"/>
                  </a:lnTo>
                  <a:lnTo>
                    <a:pt x="56976" y="105653"/>
                  </a:lnTo>
                  <a:lnTo>
                    <a:pt x="56921" y="105668"/>
                  </a:lnTo>
                  <a:lnTo>
                    <a:pt x="56867" y="105668"/>
                  </a:lnTo>
                  <a:lnTo>
                    <a:pt x="56485" y="105684"/>
                  </a:lnTo>
                  <a:lnTo>
                    <a:pt x="56103" y="105692"/>
                  </a:lnTo>
                  <a:lnTo>
                    <a:pt x="55720" y="105692"/>
                  </a:lnTo>
                  <a:lnTo>
                    <a:pt x="55346" y="105676"/>
                  </a:lnTo>
                  <a:lnTo>
                    <a:pt x="54972" y="105661"/>
                  </a:lnTo>
                  <a:lnTo>
                    <a:pt x="54597" y="105629"/>
                  </a:lnTo>
                  <a:lnTo>
                    <a:pt x="54223" y="105583"/>
                  </a:lnTo>
                  <a:lnTo>
                    <a:pt x="53848" y="105536"/>
                  </a:lnTo>
                  <a:lnTo>
                    <a:pt x="53482" y="105473"/>
                  </a:lnTo>
                  <a:lnTo>
                    <a:pt x="53115" y="105395"/>
                  </a:lnTo>
                  <a:lnTo>
                    <a:pt x="52749" y="105317"/>
                  </a:lnTo>
                  <a:lnTo>
                    <a:pt x="52382" y="105216"/>
                  </a:lnTo>
                  <a:lnTo>
                    <a:pt x="52023" y="105115"/>
                  </a:lnTo>
                  <a:lnTo>
                    <a:pt x="51657" y="104990"/>
                  </a:lnTo>
                  <a:lnTo>
                    <a:pt x="51298" y="104865"/>
                  </a:lnTo>
                  <a:lnTo>
                    <a:pt x="50947" y="104717"/>
                  </a:lnTo>
                  <a:lnTo>
                    <a:pt x="50924" y="104709"/>
                  </a:lnTo>
                  <a:lnTo>
                    <a:pt x="50908" y="104694"/>
                  </a:lnTo>
                  <a:lnTo>
                    <a:pt x="50877" y="104647"/>
                  </a:lnTo>
                  <a:lnTo>
                    <a:pt x="50846" y="104600"/>
                  </a:lnTo>
                  <a:lnTo>
                    <a:pt x="50814" y="104553"/>
                  </a:lnTo>
                  <a:lnTo>
                    <a:pt x="50877" y="104538"/>
                  </a:lnTo>
                  <a:lnTo>
                    <a:pt x="50970" y="104538"/>
                  </a:lnTo>
                  <a:lnTo>
                    <a:pt x="51228" y="104530"/>
                  </a:lnTo>
                  <a:close/>
                  <a:moveTo>
                    <a:pt x="73480" y="105778"/>
                  </a:moveTo>
                  <a:lnTo>
                    <a:pt x="74322" y="105785"/>
                  </a:lnTo>
                  <a:lnTo>
                    <a:pt x="75149" y="105801"/>
                  </a:lnTo>
                  <a:lnTo>
                    <a:pt x="75945" y="105817"/>
                  </a:lnTo>
                  <a:lnTo>
                    <a:pt x="76693" y="105840"/>
                  </a:lnTo>
                  <a:lnTo>
                    <a:pt x="77380" y="105871"/>
                  </a:lnTo>
                  <a:lnTo>
                    <a:pt x="77972" y="105902"/>
                  </a:lnTo>
                  <a:lnTo>
                    <a:pt x="78464" y="105941"/>
                  </a:lnTo>
                  <a:lnTo>
                    <a:pt x="78667" y="105957"/>
                  </a:lnTo>
                  <a:lnTo>
                    <a:pt x="78838" y="105980"/>
                  </a:lnTo>
                  <a:lnTo>
                    <a:pt x="78971" y="106004"/>
                  </a:lnTo>
                  <a:lnTo>
                    <a:pt x="79064" y="106027"/>
                  </a:lnTo>
                  <a:lnTo>
                    <a:pt x="78971" y="106051"/>
                  </a:lnTo>
                  <a:lnTo>
                    <a:pt x="78846" y="106082"/>
                  </a:lnTo>
                  <a:lnTo>
                    <a:pt x="78674" y="106097"/>
                  </a:lnTo>
                  <a:lnTo>
                    <a:pt x="78479" y="106121"/>
                  </a:lnTo>
                  <a:lnTo>
                    <a:pt x="77996" y="106152"/>
                  </a:lnTo>
                  <a:lnTo>
                    <a:pt x="77403" y="106183"/>
                  </a:lnTo>
                  <a:lnTo>
                    <a:pt x="76717" y="106199"/>
                  </a:lnTo>
                  <a:lnTo>
                    <a:pt x="75968" y="106207"/>
                  </a:lnTo>
                  <a:lnTo>
                    <a:pt x="75172" y="106207"/>
                  </a:lnTo>
                  <a:lnTo>
                    <a:pt x="74346" y="106199"/>
                  </a:lnTo>
                  <a:lnTo>
                    <a:pt x="73503" y="106183"/>
                  </a:lnTo>
                  <a:lnTo>
                    <a:pt x="72677" y="106160"/>
                  </a:lnTo>
                  <a:lnTo>
                    <a:pt x="71865" y="106136"/>
                  </a:lnTo>
                  <a:lnTo>
                    <a:pt x="71109" y="106097"/>
                  </a:lnTo>
                  <a:lnTo>
                    <a:pt x="70407" y="106058"/>
                  </a:lnTo>
                  <a:lnTo>
                    <a:pt x="69791" y="106012"/>
                  </a:lnTo>
                  <a:lnTo>
                    <a:pt x="69276" y="105957"/>
                  </a:lnTo>
                  <a:lnTo>
                    <a:pt x="69065" y="105926"/>
                  </a:lnTo>
                  <a:lnTo>
                    <a:pt x="68886" y="105895"/>
                  </a:lnTo>
                  <a:lnTo>
                    <a:pt x="69065" y="105879"/>
                  </a:lnTo>
                  <a:lnTo>
                    <a:pt x="69276" y="105863"/>
                  </a:lnTo>
                  <a:lnTo>
                    <a:pt x="69783" y="105832"/>
                  </a:lnTo>
                  <a:lnTo>
                    <a:pt x="70391" y="105809"/>
                  </a:lnTo>
                  <a:lnTo>
                    <a:pt x="71085" y="105793"/>
                  </a:lnTo>
                  <a:lnTo>
                    <a:pt x="71850" y="105778"/>
                  </a:lnTo>
                  <a:close/>
                  <a:moveTo>
                    <a:pt x="48670" y="105902"/>
                  </a:moveTo>
                  <a:lnTo>
                    <a:pt x="48880" y="105910"/>
                  </a:lnTo>
                  <a:lnTo>
                    <a:pt x="49099" y="105918"/>
                  </a:lnTo>
                  <a:lnTo>
                    <a:pt x="49301" y="105934"/>
                  </a:lnTo>
                  <a:lnTo>
                    <a:pt x="49512" y="105957"/>
                  </a:lnTo>
                  <a:lnTo>
                    <a:pt x="49722" y="105988"/>
                  </a:lnTo>
                  <a:lnTo>
                    <a:pt x="49933" y="106027"/>
                  </a:lnTo>
                  <a:lnTo>
                    <a:pt x="50136" y="106066"/>
                  </a:lnTo>
                  <a:lnTo>
                    <a:pt x="50346" y="106121"/>
                  </a:lnTo>
                  <a:lnTo>
                    <a:pt x="50549" y="106183"/>
                  </a:lnTo>
                  <a:lnTo>
                    <a:pt x="50752" y="106253"/>
                  </a:lnTo>
                  <a:lnTo>
                    <a:pt x="50955" y="106331"/>
                  </a:lnTo>
                  <a:lnTo>
                    <a:pt x="50807" y="106370"/>
                  </a:lnTo>
                  <a:lnTo>
                    <a:pt x="50635" y="106402"/>
                  </a:lnTo>
                  <a:lnTo>
                    <a:pt x="50440" y="106417"/>
                  </a:lnTo>
                  <a:lnTo>
                    <a:pt x="50229" y="106425"/>
                  </a:lnTo>
                  <a:lnTo>
                    <a:pt x="49995" y="106425"/>
                  </a:lnTo>
                  <a:lnTo>
                    <a:pt x="49754" y="106409"/>
                  </a:lnTo>
                  <a:lnTo>
                    <a:pt x="49512" y="106394"/>
                  </a:lnTo>
                  <a:lnTo>
                    <a:pt x="49262" y="106370"/>
                  </a:lnTo>
                  <a:lnTo>
                    <a:pt x="49013" y="106339"/>
                  </a:lnTo>
                  <a:lnTo>
                    <a:pt x="48763" y="106300"/>
                  </a:lnTo>
                  <a:lnTo>
                    <a:pt x="48529" y="106253"/>
                  </a:lnTo>
                  <a:lnTo>
                    <a:pt x="48303" y="106199"/>
                  </a:lnTo>
                  <a:lnTo>
                    <a:pt x="48092" y="106144"/>
                  </a:lnTo>
                  <a:lnTo>
                    <a:pt x="47905" y="106090"/>
                  </a:lnTo>
                  <a:lnTo>
                    <a:pt x="47741" y="106019"/>
                  </a:lnTo>
                  <a:lnTo>
                    <a:pt x="47601" y="105957"/>
                  </a:lnTo>
                  <a:lnTo>
                    <a:pt x="48030" y="105918"/>
                  </a:lnTo>
                  <a:lnTo>
                    <a:pt x="48248" y="105910"/>
                  </a:lnTo>
                  <a:lnTo>
                    <a:pt x="48459" y="105902"/>
                  </a:lnTo>
                  <a:close/>
                  <a:moveTo>
                    <a:pt x="67123" y="103734"/>
                  </a:moveTo>
                  <a:lnTo>
                    <a:pt x="67217" y="103742"/>
                  </a:lnTo>
                  <a:lnTo>
                    <a:pt x="67287" y="103758"/>
                  </a:lnTo>
                  <a:lnTo>
                    <a:pt x="67357" y="103781"/>
                  </a:lnTo>
                  <a:lnTo>
                    <a:pt x="67412" y="103812"/>
                  </a:lnTo>
                  <a:lnTo>
                    <a:pt x="67451" y="103851"/>
                  </a:lnTo>
                  <a:lnTo>
                    <a:pt x="67490" y="103906"/>
                  </a:lnTo>
                  <a:lnTo>
                    <a:pt x="67513" y="103960"/>
                  </a:lnTo>
                  <a:lnTo>
                    <a:pt x="67537" y="104038"/>
                  </a:lnTo>
                  <a:lnTo>
                    <a:pt x="67552" y="104116"/>
                  </a:lnTo>
                  <a:lnTo>
                    <a:pt x="67560" y="104218"/>
                  </a:lnTo>
                  <a:lnTo>
                    <a:pt x="67560" y="104444"/>
                  </a:lnTo>
                  <a:lnTo>
                    <a:pt x="67544" y="104990"/>
                  </a:lnTo>
                  <a:lnTo>
                    <a:pt x="67521" y="105544"/>
                  </a:lnTo>
                  <a:lnTo>
                    <a:pt x="67451" y="106636"/>
                  </a:lnTo>
                  <a:lnTo>
                    <a:pt x="66335" y="107213"/>
                  </a:lnTo>
                  <a:lnTo>
                    <a:pt x="66304" y="107088"/>
                  </a:lnTo>
                  <a:lnTo>
                    <a:pt x="66289" y="106963"/>
                  </a:lnTo>
                  <a:lnTo>
                    <a:pt x="66273" y="106838"/>
                  </a:lnTo>
                  <a:lnTo>
                    <a:pt x="66265" y="106721"/>
                  </a:lnTo>
                  <a:lnTo>
                    <a:pt x="66265" y="106604"/>
                  </a:lnTo>
                  <a:lnTo>
                    <a:pt x="66273" y="106487"/>
                  </a:lnTo>
                  <a:lnTo>
                    <a:pt x="66289" y="106370"/>
                  </a:lnTo>
                  <a:lnTo>
                    <a:pt x="66312" y="106253"/>
                  </a:lnTo>
                  <a:lnTo>
                    <a:pt x="66335" y="106144"/>
                  </a:lnTo>
                  <a:lnTo>
                    <a:pt x="66367" y="106035"/>
                  </a:lnTo>
                  <a:lnTo>
                    <a:pt x="66437" y="105817"/>
                  </a:lnTo>
                  <a:lnTo>
                    <a:pt x="66523" y="105606"/>
                  </a:lnTo>
                  <a:lnTo>
                    <a:pt x="66616" y="105395"/>
                  </a:lnTo>
                  <a:lnTo>
                    <a:pt x="66554" y="105286"/>
                  </a:lnTo>
                  <a:lnTo>
                    <a:pt x="66499" y="105185"/>
                  </a:lnTo>
                  <a:lnTo>
                    <a:pt x="66460" y="105084"/>
                  </a:lnTo>
                  <a:lnTo>
                    <a:pt x="66429" y="104974"/>
                  </a:lnTo>
                  <a:lnTo>
                    <a:pt x="66413" y="104873"/>
                  </a:lnTo>
                  <a:lnTo>
                    <a:pt x="66406" y="104772"/>
                  </a:lnTo>
                  <a:lnTo>
                    <a:pt x="66406" y="104670"/>
                  </a:lnTo>
                  <a:lnTo>
                    <a:pt x="66413" y="104569"/>
                  </a:lnTo>
                  <a:lnTo>
                    <a:pt x="66429" y="104460"/>
                  </a:lnTo>
                  <a:lnTo>
                    <a:pt x="66452" y="104358"/>
                  </a:lnTo>
                  <a:lnTo>
                    <a:pt x="66507" y="104155"/>
                  </a:lnTo>
                  <a:lnTo>
                    <a:pt x="66640" y="103758"/>
                  </a:lnTo>
                  <a:lnTo>
                    <a:pt x="66913" y="103734"/>
                  </a:lnTo>
                  <a:close/>
                  <a:moveTo>
                    <a:pt x="140681" y="101199"/>
                  </a:moveTo>
                  <a:lnTo>
                    <a:pt x="140642" y="101410"/>
                  </a:lnTo>
                  <a:lnTo>
                    <a:pt x="140603" y="101621"/>
                  </a:lnTo>
                  <a:lnTo>
                    <a:pt x="140509" y="102034"/>
                  </a:lnTo>
                  <a:lnTo>
                    <a:pt x="140400" y="102432"/>
                  </a:lnTo>
                  <a:lnTo>
                    <a:pt x="140283" y="102829"/>
                  </a:lnTo>
                  <a:lnTo>
                    <a:pt x="140033" y="103617"/>
                  </a:lnTo>
                  <a:lnTo>
                    <a:pt x="139908" y="104007"/>
                  </a:lnTo>
                  <a:lnTo>
                    <a:pt x="139784" y="104397"/>
                  </a:lnTo>
                  <a:lnTo>
                    <a:pt x="139557" y="105162"/>
                  </a:lnTo>
                  <a:lnTo>
                    <a:pt x="139440" y="105544"/>
                  </a:lnTo>
                  <a:lnTo>
                    <a:pt x="139316" y="105926"/>
                  </a:lnTo>
                  <a:lnTo>
                    <a:pt x="139191" y="106300"/>
                  </a:lnTo>
                  <a:lnTo>
                    <a:pt x="139050" y="106675"/>
                  </a:lnTo>
                  <a:lnTo>
                    <a:pt x="138894" y="107041"/>
                  </a:lnTo>
                  <a:lnTo>
                    <a:pt x="138816" y="107228"/>
                  </a:lnTo>
                  <a:lnTo>
                    <a:pt x="138731" y="107408"/>
                  </a:lnTo>
                  <a:lnTo>
                    <a:pt x="138551" y="107361"/>
                  </a:lnTo>
                  <a:lnTo>
                    <a:pt x="138637" y="106901"/>
                  </a:lnTo>
                  <a:lnTo>
                    <a:pt x="138684" y="106667"/>
                  </a:lnTo>
                  <a:lnTo>
                    <a:pt x="138738" y="106441"/>
                  </a:lnTo>
                  <a:lnTo>
                    <a:pt x="139378" y="104062"/>
                  </a:lnTo>
                  <a:lnTo>
                    <a:pt x="140018" y="101691"/>
                  </a:lnTo>
                  <a:lnTo>
                    <a:pt x="140049" y="101574"/>
                  </a:lnTo>
                  <a:lnTo>
                    <a:pt x="140080" y="101488"/>
                  </a:lnTo>
                  <a:lnTo>
                    <a:pt x="140096" y="101449"/>
                  </a:lnTo>
                  <a:lnTo>
                    <a:pt x="140119" y="101418"/>
                  </a:lnTo>
                  <a:lnTo>
                    <a:pt x="140142" y="101394"/>
                  </a:lnTo>
                  <a:lnTo>
                    <a:pt x="140166" y="101371"/>
                  </a:lnTo>
                  <a:lnTo>
                    <a:pt x="140205" y="101348"/>
                  </a:lnTo>
                  <a:lnTo>
                    <a:pt x="140244" y="101324"/>
                  </a:lnTo>
                  <a:lnTo>
                    <a:pt x="140345" y="101285"/>
                  </a:lnTo>
                  <a:lnTo>
                    <a:pt x="140493" y="101246"/>
                  </a:lnTo>
                  <a:lnTo>
                    <a:pt x="140681" y="101199"/>
                  </a:lnTo>
                  <a:close/>
                  <a:moveTo>
                    <a:pt x="69424" y="106534"/>
                  </a:moveTo>
                  <a:lnTo>
                    <a:pt x="72302" y="106542"/>
                  </a:lnTo>
                  <a:lnTo>
                    <a:pt x="75180" y="106565"/>
                  </a:lnTo>
                  <a:lnTo>
                    <a:pt x="76623" y="106573"/>
                  </a:lnTo>
                  <a:lnTo>
                    <a:pt x="77341" y="106589"/>
                  </a:lnTo>
                  <a:lnTo>
                    <a:pt x="78066" y="106604"/>
                  </a:lnTo>
                  <a:lnTo>
                    <a:pt x="78323" y="106620"/>
                  </a:lnTo>
                  <a:lnTo>
                    <a:pt x="78589" y="106643"/>
                  </a:lnTo>
                  <a:lnTo>
                    <a:pt x="78854" y="106682"/>
                  </a:lnTo>
                  <a:lnTo>
                    <a:pt x="79111" y="106721"/>
                  </a:lnTo>
                  <a:lnTo>
                    <a:pt x="79181" y="106729"/>
                  </a:lnTo>
                  <a:lnTo>
                    <a:pt x="79244" y="106753"/>
                  </a:lnTo>
                  <a:lnTo>
                    <a:pt x="79298" y="106768"/>
                  </a:lnTo>
                  <a:lnTo>
                    <a:pt x="79353" y="106799"/>
                  </a:lnTo>
                  <a:lnTo>
                    <a:pt x="79392" y="106823"/>
                  </a:lnTo>
                  <a:lnTo>
                    <a:pt x="79431" y="106862"/>
                  </a:lnTo>
                  <a:lnTo>
                    <a:pt x="79462" y="106893"/>
                  </a:lnTo>
                  <a:lnTo>
                    <a:pt x="79493" y="106940"/>
                  </a:lnTo>
                  <a:lnTo>
                    <a:pt x="79509" y="106979"/>
                  </a:lnTo>
                  <a:lnTo>
                    <a:pt x="79524" y="107033"/>
                  </a:lnTo>
                  <a:lnTo>
                    <a:pt x="79532" y="107088"/>
                  </a:lnTo>
                  <a:lnTo>
                    <a:pt x="79540" y="107143"/>
                  </a:lnTo>
                  <a:lnTo>
                    <a:pt x="79540" y="107205"/>
                  </a:lnTo>
                  <a:lnTo>
                    <a:pt x="79532" y="107267"/>
                  </a:lnTo>
                  <a:lnTo>
                    <a:pt x="79501" y="107408"/>
                  </a:lnTo>
                  <a:lnTo>
                    <a:pt x="79361" y="107423"/>
                  </a:lnTo>
                  <a:lnTo>
                    <a:pt x="79174" y="107439"/>
                  </a:lnTo>
                  <a:lnTo>
                    <a:pt x="78947" y="107447"/>
                  </a:lnTo>
                  <a:lnTo>
                    <a:pt x="78690" y="107455"/>
                  </a:lnTo>
                  <a:lnTo>
                    <a:pt x="78074" y="107455"/>
                  </a:lnTo>
                  <a:lnTo>
                    <a:pt x="77348" y="107439"/>
                  </a:lnTo>
                  <a:lnTo>
                    <a:pt x="76537" y="107416"/>
                  </a:lnTo>
                  <a:lnTo>
                    <a:pt x="75664" y="107377"/>
                  </a:lnTo>
                  <a:lnTo>
                    <a:pt x="74751" y="107322"/>
                  </a:lnTo>
                  <a:lnTo>
                    <a:pt x="73823" y="107267"/>
                  </a:lnTo>
                  <a:lnTo>
                    <a:pt x="72895" y="107197"/>
                  </a:lnTo>
                  <a:lnTo>
                    <a:pt x="72006" y="107119"/>
                  </a:lnTo>
                  <a:lnTo>
                    <a:pt x="71163" y="107041"/>
                  </a:lnTo>
                  <a:lnTo>
                    <a:pt x="70391" y="106963"/>
                  </a:lnTo>
                  <a:lnTo>
                    <a:pt x="69720" y="106870"/>
                  </a:lnTo>
                  <a:lnTo>
                    <a:pt x="69432" y="106831"/>
                  </a:lnTo>
                  <a:lnTo>
                    <a:pt x="69175" y="106784"/>
                  </a:lnTo>
                  <a:lnTo>
                    <a:pt x="68956" y="106745"/>
                  </a:lnTo>
                  <a:lnTo>
                    <a:pt x="68769" y="106698"/>
                  </a:lnTo>
                  <a:lnTo>
                    <a:pt x="68629" y="106651"/>
                  </a:lnTo>
                  <a:lnTo>
                    <a:pt x="68535" y="106612"/>
                  </a:lnTo>
                  <a:lnTo>
                    <a:pt x="68980" y="106565"/>
                  </a:lnTo>
                  <a:lnTo>
                    <a:pt x="69206" y="106542"/>
                  </a:lnTo>
                  <a:lnTo>
                    <a:pt x="69424" y="106534"/>
                  </a:lnTo>
                  <a:close/>
                  <a:moveTo>
                    <a:pt x="141047" y="101293"/>
                  </a:moveTo>
                  <a:lnTo>
                    <a:pt x="141780" y="101402"/>
                  </a:lnTo>
                  <a:lnTo>
                    <a:pt x="142147" y="101457"/>
                  </a:lnTo>
                  <a:lnTo>
                    <a:pt x="142521" y="101519"/>
                  </a:lnTo>
                  <a:lnTo>
                    <a:pt x="142888" y="101605"/>
                  </a:lnTo>
                  <a:lnTo>
                    <a:pt x="143075" y="101652"/>
                  </a:lnTo>
                  <a:lnTo>
                    <a:pt x="143262" y="101699"/>
                  </a:lnTo>
                  <a:lnTo>
                    <a:pt x="143449" y="101753"/>
                  </a:lnTo>
                  <a:lnTo>
                    <a:pt x="143637" y="101823"/>
                  </a:lnTo>
                  <a:lnTo>
                    <a:pt x="143824" y="101894"/>
                  </a:lnTo>
                  <a:lnTo>
                    <a:pt x="144019" y="101964"/>
                  </a:lnTo>
                  <a:lnTo>
                    <a:pt x="142818" y="105333"/>
                  </a:lnTo>
                  <a:lnTo>
                    <a:pt x="142615" y="105278"/>
                  </a:lnTo>
                  <a:lnTo>
                    <a:pt x="142654" y="105068"/>
                  </a:lnTo>
                  <a:lnTo>
                    <a:pt x="142701" y="104865"/>
                  </a:lnTo>
                  <a:lnTo>
                    <a:pt x="142747" y="104662"/>
                  </a:lnTo>
                  <a:lnTo>
                    <a:pt x="142810" y="104460"/>
                  </a:lnTo>
                  <a:lnTo>
                    <a:pt x="143044" y="103648"/>
                  </a:lnTo>
                  <a:lnTo>
                    <a:pt x="143098" y="103446"/>
                  </a:lnTo>
                  <a:lnTo>
                    <a:pt x="143153" y="103243"/>
                  </a:lnTo>
                  <a:lnTo>
                    <a:pt x="143200" y="103040"/>
                  </a:lnTo>
                  <a:lnTo>
                    <a:pt x="143231" y="102837"/>
                  </a:lnTo>
                  <a:lnTo>
                    <a:pt x="143262" y="102627"/>
                  </a:lnTo>
                  <a:lnTo>
                    <a:pt x="143286" y="102424"/>
                  </a:lnTo>
                  <a:lnTo>
                    <a:pt x="143286" y="102205"/>
                  </a:lnTo>
                  <a:lnTo>
                    <a:pt x="143286" y="101995"/>
                  </a:lnTo>
                  <a:lnTo>
                    <a:pt x="143161" y="102276"/>
                  </a:lnTo>
                  <a:lnTo>
                    <a:pt x="143044" y="102549"/>
                  </a:lnTo>
                  <a:lnTo>
                    <a:pt x="142935" y="102829"/>
                  </a:lnTo>
                  <a:lnTo>
                    <a:pt x="142833" y="103110"/>
                  </a:lnTo>
                  <a:lnTo>
                    <a:pt x="142630" y="103680"/>
                  </a:lnTo>
                  <a:lnTo>
                    <a:pt x="142435" y="104241"/>
                  </a:lnTo>
                  <a:lnTo>
                    <a:pt x="142233" y="104803"/>
                  </a:lnTo>
                  <a:lnTo>
                    <a:pt x="142123" y="105084"/>
                  </a:lnTo>
                  <a:lnTo>
                    <a:pt x="142014" y="105356"/>
                  </a:lnTo>
                  <a:lnTo>
                    <a:pt x="141889" y="105629"/>
                  </a:lnTo>
                  <a:lnTo>
                    <a:pt x="141757" y="105902"/>
                  </a:lnTo>
                  <a:lnTo>
                    <a:pt x="141616" y="106168"/>
                  </a:lnTo>
                  <a:lnTo>
                    <a:pt x="141468" y="106425"/>
                  </a:lnTo>
                  <a:lnTo>
                    <a:pt x="142623" y="101862"/>
                  </a:lnTo>
                  <a:lnTo>
                    <a:pt x="142420" y="101808"/>
                  </a:lnTo>
                  <a:lnTo>
                    <a:pt x="142287" y="102213"/>
                  </a:lnTo>
                  <a:lnTo>
                    <a:pt x="142217" y="102424"/>
                  </a:lnTo>
                  <a:lnTo>
                    <a:pt x="142155" y="102627"/>
                  </a:lnTo>
                  <a:lnTo>
                    <a:pt x="141616" y="104522"/>
                  </a:lnTo>
                  <a:lnTo>
                    <a:pt x="141351" y="105473"/>
                  </a:lnTo>
                  <a:lnTo>
                    <a:pt x="141071" y="106417"/>
                  </a:lnTo>
                  <a:lnTo>
                    <a:pt x="141016" y="106573"/>
                  </a:lnTo>
                  <a:lnTo>
                    <a:pt x="140961" y="106737"/>
                  </a:lnTo>
                  <a:lnTo>
                    <a:pt x="140899" y="106893"/>
                  </a:lnTo>
                  <a:lnTo>
                    <a:pt x="140821" y="107041"/>
                  </a:lnTo>
                  <a:lnTo>
                    <a:pt x="140774" y="107119"/>
                  </a:lnTo>
                  <a:lnTo>
                    <a:pt x="140720" y="107189"/>
                  </a:lnTo>
                  <a:lnTo>
                    <a:pt x="140665" y="107260"/>
                  </a:lnTo>
                  <a:lnTo>
                    <a:pt x="140595" y="107330"/>
                  </a:lnTo>
                  <a:lnTo>
                    <a:pt x="140532" y="107400"/>
                  </a:lnTo>
                  <a:lnTo>
                    <a:pt x="140454" y="107462"/>
                  </a:lnTo>
                  <a:lnTo>
                    <a:pt x="140369" y="107517"/>
                  </a:lnTo>
                  <a:lnTo>
                    <a:pt x="140275" y="107579"/>
                  </a:lnTo>
                  <a:lnTo>
                    <a:pt x="140283" y="107447"/>
                  </a:lnTo>
                  <a:lnTo>
                    <a:pt x="140291" y="107322"/>
                  </a:lnTo>
                  <a:lnTo>
                    <a:pt x="140314" y="107205"/>
                  </a:lnTo>
                  <a:lnTo>
                    <a:pt x="140337" y="107080"/>
                  </a:lnTo>
                  <a:lnTo>
                    <a:pt x="140400" y="106854"/>
                  </a:lnTo>
                  <a:lnTo>
                    <a:pt x="140470" y="106628"/>
                  </a:lnTo>
                  <a:lnTo>
                    <a:pt x="140626" y="106199"/>
                  </a:lnTo>
                  <a:lnTo>
                    <a:pt x="140704" y="105980"/>
                  </a:lnTo>
                  <a:lnTo>
                    <a:pt x="140766" y="105762"/>
                  </a:lnTo>
                  <a:lnTo>
                    <a:pt x="140891" y="105286"/>
                  </a:lnTo>
                  <a:lnTo>
                    <a:pt x="141024" y="104811"/>
                  </a:lnTo>
                  <a:lnTo>
                    <a:pt x="141156" y="104343"/>
                  </a:lnTo>
                  <a:lnTo>
                    <a:pt x="141281" y="103867"/>
                  </a:lnTo>
                  <a:lnTo>
                    <a:pt x="141515" y="102954"/>
                  </a:lnTo>
                  <a:lnTo>
                    <a:pt x="141749" y="102049"/>
                  </a:lnTo>
                  <a:lnTo>
                    <a:pt x="141570" y="101987"/>
                  </a:lnTo>
                  <a:lnTo>
                    <a:pt x="141390" y="102400"/>
                  </a:lnTo>
                  <a:lnTo>
                    <a:pt x="141305" y="102603"/>
                  </a:lnTo>
                  <a:lnTo>
                    <a:pt x="141227" y="102814"/>
                  </a:lnTo>
                  <a:lnTo>
                    <a:pt x="140478" y="105123"/>
                  </a:lnTo>
                  <a:lnTo>
                    <a:pt x="139729" y="107423"/>
                  </a:lnTo>
                  <a:lnTo>
                    <a:pt x="139651" y="107642"/>
                  </a:lnTo>
                  <a:lnTo>
                    <a:pt x="139573" y="107852"/>
                  </a:lnTo>
                  <a:lnTo>
                    <a:pt x="139479" y="108063"/>
                  </a:lnTo>
                  <a:lnTo>
                    <a:pt x="139378" y="108258"/>
                  </a:lnTo>
                  <a:lnTo>
                    <a:pt x="139347" y="108305"/>
                  </a:lnTo>
                  <a:lnTo>
                    <a:pt x="139308" y="108352"/>
                  </a:lnTo>
                  <a:lnTo>
                    <a:pt x="139261" y="108391"/>
                  </a:lnTo>
                  <a:lnTo>
                    <a:pt x="139214" y="108430"/>
                  </a:lnTo>
                  <a:lnTo>
                    <a:pt x="139113" y="108500"/>
                  </a:lnTo>
                  <a:lnTo>
                    <a:pt x="139019" y="108578"/>
                  </a:lnTo>
                  <a:lnTo>
                    <a:pt x="138871" y="108492"/>
                  </a:lnTo>
                  <a:lnTo>
                    <a:pt x="141047" y="101293"/>
                  </a:lnTo>
                  <a:close/>
                  <a:moveTo>
                    <a:pt x="123225" y="110286"/>
                  </a:moveTo>
                  <a:lnTo>
                    <a:pt x="122851" y="111120"/>
                  </a:lnTo>
                  <a:lnTo>
                    <a:pt x="122804" y="110957"/>
                  </a:lnTo>
                  <a:lnTo>
                    <a:pt x="122781" y="110816"/>
                  </a:lnTo>
                  <a:lnTo>
                    <a:pt x="122781" y="110754"/>
                  </a:lnTo>
                  <a:lnTo>
                    <a:pt x="122781" y="110699"/>
                  </a:lnTo>
                  <a:lnTo>
                    <a:pt x="122788" y="110645"/>
                  </a:lnTo>
                  <a:lnTo>
                    <a:pt x="122804" y="110590"/>
                  </a:lnTo>
                  <a:lnTo>
                    <a:pt x="122827" y="110543"/>
                  </a:lnTo>
                  <a:lnTo>
                    <a:pt x="122859" y="110496"/>
                  </a:lnTo>
                  <a:lnTo>
                    <a:pt x="122898" y="110457"/>
                  </a:lnTo>
                  <a:lnTo>
                    <a:pt x="122944" y="110418"/>
                  </a:lnTo>
                  <a:lnTo>
                    <a:pt x="122999" y="110379"/>
                  </a:lnTo>
                  <a:lnTo>
                    <a:pt x="123061" y="110348"/>
                  </a:lnTo>
                  <a:lnTo>
                    <a:pt x="123139" y="110317"/>
                  </a:lnTo>
                  <a:lnTo>
                    <a:pt x="123225" y="110286"/>
                  </a:lnTo>
                  <a:close/>
                  <a:moveTo>
                    <a:pt x="151545" y="104647"/>
                  </a:moveTo>
                  <a:lnTo>
                    <a:pt x="151662" y="104655"/>
                  </a:lnTo>
                  <a:lnTo>
                    <a:pt x="151787" y="104670"/>
                  </a:lnTo>
                  <a:lnTo>
                    <a:pt x="153199" y="104943"/>
                  </a:lnTo>
                  <a:lnTo>
                    <a:pt x="154618" y="105208"/>
                  </a:lnTo>
                  <a:lnTo>
                    <a:pt x="156334" y="105559"/>
                  </a:lnTo>
                  <a:lnTo>
                    <a:pt x="158128" y="105934"/>
                  </a:lnTo>
                  <a:lnTo>
                    <a:pt x="157964" y="106121"/>
                  </a:lnTo>
                  <a:lnTo>
                    <a:pt x="157793" y="106300"/>
                  </a:lnTo>
                  <a:lnTo>
                    <a:pt x="157613" y="106464"/>
                  </a:lnTo>
                  <a:lnTo>
                    <a:pt x="157434" y="106628"/>
                  </a:lnTo>
                  <a:lnTo>
                    <a:pt x="157255" y="106784"/>
                  </a:lnTo>
                  <a:lnTo>
                    <a:pt x="157067" y="106932"/>
                  </a:lnTo>
                  <a:lnTo>
                    <a:pt x="156693" y="107228"/>
                  </a:lnTo>
                  <a:lnTo>
                    <a:pt x="156514" y="106885"/>
                  </a:lnTo>
                  <a:lnTo>
                    <a:pt x="155695" y="108118"/>
                  </a:lnTo>
                  <a:lnTo>
                    <a:pt x="155531" y="108032"/>
                  </a:lnTo>
                  <a:lnTo>
                    <a:pt x="155936" y="106792"/>
                  </a:lnTo>
                  <a:lnTo>
                    <a:pt x="155827" y="106948"/>
                  </a:lnTo>
                  <a:lnTo>
                    <a:pt x="155726" y="107104"/>
                  </a:lnTo>
                  <a:lnTo>
                    <a:pt x="155632" y="107275"/>
                  </a:lnTo>
                  <a:lnTo>
                    <a:pt x="155546" y="107439"/>
                  </a:lnTo>
                  <a:lnTo>
                    <a:pt x="155367" y="107782"/>
                  </a:lnTo>
                  <a:lnTo>
                    <a:pt x="155281" y="107954"/>
                  </a:lnTo>
                  <a:lnTo>
                    <a:pt x="155188" y="108125"/>
                  </a:lnTo>
                  <a:lnTo>
                    <a:pt x="155086" y="108289"/>
                  </a:lnTo>
                  <a:lnTo>
                    <a:pt x="154969" y="108453"/>
                  </a:lnTo>
                  <a:lnTo>
                    <a:pt x="154852" y="108609"/>
                  </a:lnTo>
                  <a:lnTo>
                    <a:pt x="154712" y="108757"/>
                  </a:lnTo>
                  <a:lnTo>
                    <a:pt x="154642" y="108827"/>
                  </a:lnTo>
                  <a:lnTo>
                    <a:pt x="154564" y="108890"/>
                  </a:lnTo>
                  <a:lnTo>
                    <a:pt x="154478" y="108960"/>
                  </a:lnTo>
                  <a:lnTo>
                    <a:pt x="154392" y="109022"/>
                  </a:lnTo>
                  <a:lnTo>
                    <a:pt x="154299" y="109085"/>
                  </a:lnTo>
                  <a:lnTo>
                    <a:pt x="154197" y="109139"/>
                  </a:lnTo>
                  <a:lnTo>
                    <a:pt x="154096" y="109194"/>
                  </a:lnTo>
                  <a:lnTo>
                    <a:pt x="153987" y="109241"/>
                  </a:lnTo>
                  <a:lnTo>
                    <a:pt x="154852" y="107096"/>
                  </a:lnTo>
                  <a:lnTo>
                    <a:pt x="154852" y="107096"/>
                  </a:lnTo>
                  <a:lnTo>
                    <a:pt x="154774" y="107182"/>
                  </a:lnTo>
                  <a:lnTo>
                    <a:pt x="154704" y="107267"/>
                  </a:lnTo>
                  <a:lnTo>
                    <a:pt x="154564" y="107455"/>
                  </a:lnTo>
                  <a:lnTo>
                    <a:pt x="154439" y="107650"/>
                  </a:lnTo>
                  <a:lnTo>
                    <a:pt x="154330" y="107852"/>
                  </a:lnTo>
                  <a:lnTo>
                    <a:pt x="154221" y="108055"/>
                  </a:lnTo>
                  <a:lnTo>
                    <a:pt x="154119" y="108266"/>
                  </a:lnTo>
                  <a:lnTo>
                    <a:pt x="153924" y="108687"/>
                  </a:lnTo>
                  <a:lnTo>
                    <a:pt x="153815" y="108897"/>
                  </a:lnTo>
                  <a:lnTo>
                    <a:pt x="153706" y="109100"/>
                  </a:lnTo>
                  <a:lnTo>
                    <a:pt x="153589" y="109295"/>
                  </a:lnTo>
                  <a:lnTo>
                    <a:pt x="153464" y="109490"/>
                  </a:lnTo>
                  <a:lnTo>
                    <a:pt x="153394" y="109576"/>
                  </a:lnTo>
                  <a:lnTo>
                    <a:pt x="153316" y="109670"/>
                  </a:lnTo>
                  <a:lnTo>
                    <a:pt x="153238" y="109755"/>
                  </a:lnTo>
                  <a:lnTo>
                    <a:pt x="153160" y="109833"/>
                  </a:lnTo>
                  <a:lnTo>
                    <a:pt x="153066" y="109911"/>
                  </a:lnTo>
                  <a:lnTo>
                    <a:pt x="152973" y="109989"/>
                  </a:lnTo>
                  <a:lnTo>
                    <a:pt x="152879" y="110060"/>
                  </a:lnTo>
                  <a:lnTo>
                    <a:pt x="152770" y="110122"/>
                  </a:lnTo>
                  <a:lnTo>
                    <a:pt x="152622" y="110044"/>
                  </a:lnTo>
                  <a:lnTo>
                    <a:pt x="153940" y="107119"/>
                  </a:lnTo>
                  <a:lnTo>
                    <a:pt x="153823" y="107057"/>
                  </a:lnTo>
                  <a:lnTo>
                    <a:pt x="153565" y="107525"/>
                  </a:lnTo>
                  <a:lnTo>
                    <a:pt x="153316" y="107993"/>
                  </a:lnTo>
                  <a:lnTo>
                    <a:pt x="152778" y="109038"/>
                  </a:lnTo>
                  <a:lnTo>
                    <a:pt x="152505" y="109560"/>
                  </a:lnTo>
                  <a:lnTo>
                    <a:pt x="152216" y="110075"/>
                  </a:lnTo>
                  <a:lnTo>
                    <a:pt x="152115" y="110247"/>
                  </a:lnTo>
                  <a:lnTo>
                    <a:pt x="152029" y="110387"/>
                  </a:lnTo>
                  <a:lnTo>
                    <a:pt x="151982" y="110442"/>
                  </a:lnTo>
                  <a:lnTo>
                    <a:pt x="151935" y="110496"/>
                  </a:lnTo>
                  <a:lnTo>
                    <a:pt x="151881" y="110535"/>
                  </a:lnTo>
                  <a:lnTo>
                    <a:pt x="151834" y="110574"/>
                  </a:lnTo>
                  <a:lnTo>
                    <a:pt x="151771" y="110613"/>
                  </a:lnTo>
                  <a:lnTo>
                    <a:pt x="151709" y="110645"/>
                  </a:lnTo>
                  <a:lnTo>
                    <a:pt x="151561" y="110715"/>
                  </a:lnTo>
                  <a:lnTo>
                    <a:pt x="151366" y="110777"/>
                  </a:lnTo>
                  <a:lnTo>
                    <a:pt x="151132" y="110855"/>
                  </a:lnTo>
                  <a:lnTo>
                    <a:pt x="152364" y="108196"/>
                  </a:lnTo>
                  <a:lnTo>
                    <a:pt x="152224" y="108375"/>
                  </a:lnTo>
                  <a:lnTo>
                    <a:pt x="152091" y="108570"/>
                  </a:lnTo>
                  <a:lnTo>
                    <a:pt x="151966" y="108757"/>
                  </a:lnTo>
                  <a:lnTo>
                    <a:pt x="151849" y="108960"/>
                  </a:lnTo>
                  <a:lnTo>
                    <a:pt x="151615" y="109358"/>
                  </a:lnTo>
                  <a:lnTo>
                    <a:pt x="151389" y="109755"/>
                  </a:lnTo>
                  <a:lnTo>
                    <a:pt x="151155" y="110145"/>
                  </a:lnTo>
                  <a:lnTo>
                    <a:pt x="151031" y="110340"/>
                  </a:lnTo>
                  <a:lnTo>
                    <a:pt x="150906" y="110535"/>
                  </a:lnTo>
                  <a:lnTo>
                    <a:pt x="150765" y="110723"/>
                  </a:lnTo>
                  <a:lnTo>
                    <a:pt x="150625" y="110902"/>
                  </a:lnTo>
                  <a:lnTo>
                    <a:pt x="150469" y="111074"/>
                  </a:lnTo>
                  <a:lnTo>
                    <a:pt x="150305" y="111245"/>
                  </a:lnTo>
                  <a:lnTo>
                    <a:pt x="150391" y="110957"/>
                  </a:lnTo>
                  <a:lnTo>
                    <a:pt x="150492" y="110668"/>
                  </a:lnTo>
                  <a:lnTo>
                    <a:pt x="150594" y="110395"/>
                  </a:lnTo>
                  <a:lnTo>
                    <a:pt x="150711" y="110114"/>
                  </a:lnTo>
                  <a:lnTo>
                    <a:pt x="150828" y="109841"/>
                  </a:lnTo>
                  <a:lnTo>
                    <a:pt x="150953" y="109568"/>
                  </a:lnTo>
                  <a:lnTo>
                    <a:pt x="151210" y="109030"/>
                  </a:lnTo>
                  <a:lnTo>
                    <a:pt x="151467" y="108492"/>
                  </a:lnTo>
                  <a:lnTo>
                    <a:pt x="151725" y="107954"/>
                  </a:lnTo>
                  <a:lnTo>
                    <a:pt x="151849" y="107681"/>
                  </a:lnTo>
                  <a:lnTo>
                    <a:pt x="151966" y="107408"/>
                  </a:lnTo>
                  <a:lnTo>
                    <a:pt x="152076" y="107127"/>
                  </a:lnTo>
                  <a:lnTo>
                    <a:pt x="152177" y="106854"/>
                  </a:lnTo>
                  <a:lnTo>
                    <a:pt x="152029" y="106768"/>
                  </a:lnTo>
                  <a:lnTo>
                    <a:pt x="150297" y="110013"/>
                  </a:lnTo>
                  <a:lnTo>
                    <a:pt x="150352" y="109779"/>
                  </a:lnTo>
                  <a:lnTo>
                    <a:pt x="150414" y="109545"/>
                  </a:lnTo>
                  <a:lnTo>
                    <a:pt x="150492" y="109311"/>
                  </a:lnTo>
                  <a:lnTo>
                    <a:pt x="150578" y="109085"/>
                  </a:lnTo>
                  <a:lnTo>
                    <a:pt x="150672" y="108851"/>
                  </a:lnTo>
                  <a:lnTo>
                    <a:pt x="150765" y="108624"/>
                  </a:lnTo>
                  <a:lnTo>
                    <a:pt x="150968" y="108172"/>
                  </a:lnTo>
                  <a:lnTo>
                    <a:pt x="151171" y="107712"/>
                  </a:lnTo>
                  <a:lnTo>
                    <a:pt x="151265" y="107470"/>
                  </a:lnTo>
                  <a:lnTo>
                    <a:pt x="151358" y="107236"/>
                  </a:lnTo>
                  <a:lnTo>
                    <a:pt x="151436" y="106987"/>
                  </a:lnTo>
                  <a:lnTo>
                    <a:pt x="151514" y="106737"/>
                  </a:lnTo>
                  <a:lnTo>
                    <a:pt x="151576" y="106472"/>
                  </a:lnTo>
                  <a:lnTo>
                    <a:pt x="151631" y="106207"/>
                  </a:lnTo>
                  <a:lnTo>
                    <a:pt x="151631" y="106207"/>
                  </a:lnTo>
                  <a:lnTo>
                    <a:pt x="151514" y="106316"/>
                  </a:lnTo>
                  <a:lnTo>
                    <a:pt x="151405" y="106425"/>
                  </a:lnTo>
                  <a:lnTo>
                    <a:pt x="151303" y="106534"/>
                  </a:lnTo>
                  <a:lnTo>
                    <a:pt x="151218" y="106651"/>
                  </a:lnTo>
                  <a:lnTo>
                    <a:pt x="151140" y="106768"/>
                  </a:lnTo>
                  <a:lnTo>
                    <a:pt x="151070" y="106885"/>
                  </a:lnTo>
                  <a:lnTo>
                    <a:pt x="150937" y="107119"/>
                  </a:lnTo>
                  <a:lnTo>
                    <a:pt x="150812" y="107353"/>
                  </a:lnTo>
                  <a:lnTo>
                    <a:pt x="150680" y="107579"/>
                  </a:lnTo>
                  <a:lnTo>
                    <a:pt x="150609" y="107689"/>
                  </a:lnTo>
                  <a:lnTo>
                    <a:pt x="150531" y="107790"/>
                  </a:lnTo>
                  <a:lnTo>
                    <a:pt x="150453" y="107891"/>
                  </a:lnTo>
                  <a:lnTo>
                    <a:pt x="150360" y="107985"/>
                  </a:lnTo>
                  <a:lnTo>
                    <a:pt x="151561" y="105115"/>
                  </a:lnTo>
                  <a:lnTo>
                    <a:pt x="151389" y="105037"/>
                  </a:lnTo>
                  <a:lnTo>
                    <a:pt x="150032" y="107665"/>
                  </a:lnTo>
                  <a:lnTo>
                    <a:pt x="150063" y="107486"/>
                  </a:lnTo>
                  <a:lnTo>
                    <a:pt x="150102" y="107306"/>
                  </a:lnTo>
                  <a:lnTo>
                    <a:pt x="150141" y="107127"/>
                  </a:lnTo>
                  <a:lnTo>
                    <a:pt x="150188" y="106955"/>
                  </a:lnTo>
                  <a:lnTo>
                    <a:pt x="150235" y="106784"/>
                  </a:lnTo>
                  <a:lnTo>
                    <a:pt x="150290" y="106612"/>
                  </a:lnTo>
                  <a:lnTo>
                    <a:pt x="150407" y="106269"/>
                  </a:lnTo>
                  <a:lnTo>
                    <a:pt x="150539" y="105941"/>
                  </a:lnTo>
                  <a:lnTo>
                    <a:pt x="150687" y="105614"/>
                  </a:lnTo>
                  <a:lnTo>
                    <a:pt x="150836" y="105294"/>
                  </a:lnTo>
                  <a:lnTo>
                    <a:pt x="150999" y="104974"/>
                  </a:lnTo>
                  <a:lnTo>
                    <a:pt x="151031" y="104912"/>
                  </a:lnTo>
                  <a:lnTo>
                    <a:pt x="151070" y="104865"/>
                  </a:lnTo>
                  <a:lnTo>
                    <a:pt x="151109" y="104818"/>
                  </a:lnTo>
                  <a:lnTo>
                    <a:pt x="151148" y="104779"/>
                  </a:lnTo>
                  <a:lnTo>
                    <a:pt x="151194" y="104748"/>
                  </a:lnTo>
                  <a:lnTo>
                    <a:pt x="151233" y="104717"/>
                  </a:lnTo>
                  <a:lnTo>
                    <a:pt x="151288" y="104694"/>
                  </a:lnTo>
                  <a:lnTo>
                    <a:pt x="151335" y="104678"/>
                  </a:lnTo>
                  <a:lnTo>
                    <a:pt x="151436" y="104655"/>
                  </a:lnTo>
                  <a:lnTo>
                    <a:pt x="151545" y="104647"/>
                  </a:lnTo>
                  <a:close/>
                  <a:moveTo>
                    <a:pt x="123646" y="110325"/>
                  </a:moveTo>
                  <a:lnTo>
                    <a:pt x="123646" y="110426"/>
                  </a:lnTo>
                  <a:lnTo>
                    <a:pt x="123639" y="110528"/>
                  </a:lnTo>
                  <a:lnTo>
                    <a:pt x="123623" y="110629"/>
                  </a:lnTo>
                  <a:lnTo>
                    <a:pt x="123600" y="110738"/>
                  </a:lnTo>
                  <a:lnTo>
                    <a:pt x="123568" y="110847"/>
                  </a:lnTo>
                  <a:lnTo>
                    <a:pt x="123529" y="110964"/>
                  </a:lnTo>
                  <a:lnTo>
                    <a:pt x="123483" y="111081"/>
                  </a:lnTo>
                  <a:lnTo>
                    <a:pt x="123428" y="111198"/>
                  </a:lnTo>
                  <a:lnTo>
                    <a:pt x="123373" y="111315"/>
                  </a:lnTo>
                  <a:lnTo>
                    <a:pt x="123303" y="111440"/>
                  </a:lnTo>
                  <a:lnTo>
                    <a:pt x="123225" y="111557"/>
                  </a:lnTo>
                  <a:lnTo>
                    <a:pt x="123139" y="111682"/>
                  </a:lnTo>
                  <a:lnTo>
                    <a:pt x="123046" y="111807"/>
                  </a:lnTo>
                  <a:lnTo>
                    <a:pt x="122952" y="111939"/>
                  </a:lnTo>
                  <a:lnTo>
                    <a:pt x="122843" y="112064"/>
                  </a:lnTo>
                  <a:lnTo>
                    <a:pt x="122734" y="112197"/>
                  </a:lnTo>
                  <a:lnTo>
                    <a:pt x="122734" y="112197"/>
                  </a:lnTo>
                  <a:lnTo>
                    <a:pt x="122788" y="111939"/>
                  </a:lnTo>
                  <a:lnTo>
                    <a:pt x="122859" y="111690"/>
                  </a:lnTo>
                  <a:lnTo>
                    <a:pt x="122944" y="111448"/>
                  </a:lnTo>
                  <a:lnTo>
                    <a:pt x="123046" y="111206"/>
                  </a:lnTo>
                  <a:lnTo>
                    <a:pt x="123100" y="111097"/>
                  </a:lnTo>
                  <a:lnTo>
                    <a:pt x="123163" y="110980"/>
                  </a:lnTo>
                  <a:lnTo>
                    <a:pt x="123233" y="110863"/>
                  </a:lnTo>
                  <a:lnTo>
                    <a:pt x="123303" y="110754"/>
                  </a:lnTo>
                  <a:lnTo>
                    <a:pt x="123381" y="110645"/>
                  </a:lnTo>
                  <a:lnTo>
                    <a:pt x="123467" y="110535"/>
                  </a:lnTo>
                  <a:lnTo>
                    <a:pt x="123553" y="110426"/>
                  </a:lnTo>
                  <a:lnTo>
                    <a:pt x="123646" y="110325"/>
                  </a:lnTo>
                  <a:close/>
                  <a:moveTo>
                    <a:pt x="124130" y="110582"/>
                  </a:moveTo>
                  <a:lnTo>
                    <a:pt x="124317" y="110668"/>
                  </a:lnTo>
                  <a:lnTo>
                    <a:pt x="122547" y="114443"/>
                  </a:lnTo>
                  <a:lnTo>
                    <a:pt x="122391" y="114373"/>
                  </a:lnTo>
                  <a:lnTo>
                    <a:pt x="122469" y="114115"/>
                  </a:lnTo>
                  <a:lnTo>
                    <a:pt x="122547" y="113866"/>
                  </a:lnTo>
                  <a:lnTo>
                    <a:pt x="122632" y="113624"/>
                  </a:lnTo>
                  <a:lnTo>
                    <a:pt x="122726" y="113374"/>
                  </a:lnTo>
                  <a:lnTo>
                    <a:pt x="122820" y="113133"/>
                  </a:lnTo>
                  <a:lnTo>
                    <a:pt x="122921" y="112899"/>
                  </a:lnTo>
                  <a:lnTo>
                    <a:pt x="123030" y="112657"/>
                  </a:lnTo>
                  <a:lnTo>
                    <a:pt x="123139" y="112423"/>
                  </a:lnTo>
                  <a:lnTo>
                    <a:pt x="123373" y="111955"/>
                  </a:lnTo>
                  <a:lnTo>
                    <a:pt x="123623" y="111495"/>
                  </a:lnTo>
                  <a:lnTo>
                    <a:pt x="123873" y="111035"/>
                  </a:lnTo>
                  <a:lnTo>
                    <a:pt x="124130" y="110582"/>
                  </a:lnTo>
                  <a:close/>
                  <a:moveTo>
                    <a:pt x="125066" y="110582"/>
                  </a:moveTo>
                  <a:lnTo>
                    <a:pt x="125027" y="110738"/>
                  </a:lnTo>
                  <a:lnTo>
                    <a:pt x="124949" y="110957"/>
                  </a:lnTo>
                  <a:lnTo>
                    <a:pt x="124855" y="111214"/>
                  </a:lnTo>
                  <a:lnTo>
                    <a:pt x="124731" y="111503"/>
                  </a:lnTo>
                  <a:lnTo>
                    <a:pt x="124582" y="111830"/>
                  </a:lnTo>
                  <a:lnTo>
                    <a:pt x="124426" y="112173"/>
                  </a:lnTo>
                  <a:lnTo>
                    <a:pt x="124247" y="112540"/>
                  </a:lnTo>
                  <a:lnTo>
                    <a:pt x="124068" y="112914"/>
                  </a:lnTo>
                  <a:lnTo>
                    <a:pt x="123678" y="113663"/>
                  </a:lnTo>
                  <a:lnTo>
                    <a:pt x="123490" y="114030"/>
                  </a:lnTo>
                  <a:lnTo>
                    <a:pt x="123295" y="114373"/>
                  </a:lnTo>
                  <a:lnTo>
                    <a:pt x="123116" y="114700"/>
                  </a:lnTo>
                  <a:lnTo>
                    <a:pt x="122944" y="114989"/>
                  </a:lnTo>
                  <a:lnTo>
                    <a:pt x="122781" y="115246"/>
                  </a:lnTo>
                  <a:lnTo>
                    <a:pt x="122640" y="115449"/>
                  </a:lnTo>
                  <a:lnTo>
                    <a:pt x="122508" y="115371"/>
                  </a:lnTo>
                  <a:lnTo>
                    <a:pt x="123615" y="113031"/>
                  </a:lnTo>
                  <a:lnTo>
                    <a:pt x="124169" y="111861"/>
                  </a:lnTo>
                  <a:lnTo>
                    <a:pt x="124731" y="110691"/>
                  </a:lnTo>
                  <a:lnTo>
                    <a:pt x="124746" y="110668"/>
                  </a:lnTo>
                  <a:lnTo>
                    <a:pt x="124777" y="110652"/>
                  </a:lnTo>
                  <a:lnTo>
                    <a:pt x="124816" y="110637"/>
                  </a:lnTo>
                  <a:lnTo>
                    <a:pt x="124863" y="110621"/>
                  </a:lnTo>
                  <a:lnTo>
                    <a:pt x="124965" y="110606"/>
                  </a:lnTo>
                  <a:lnTo>
                    <a:pt x="125066" y="110582"/>
                  </a:lnTo>
                  <a:close/>
                  <a:moveTo>
                    <a:pt x="141024" y="114474"/>
                  </a:moveTo>
                  <a:lnTo>
                    <a:pt x="141250" y="114583"/>
                  </a:lnTo>
                  <a:lnTo>
                    <a:pt x="140844" y="115777"/>
                  </a:lnTo>
                  <a:lnTo>
                    <a:pt x="140774" y="115589"/>
                  </a:lnTo>
                  <a:lnTo>
                    <a:pt x="140751" y="115496"/>
                  </a:lnTo>
                  <a:lnTo>
                    <a:pt x="140735" y="115402"/>
                  </a:lnTo>
                  <a:lnTo>
                    <a:pt x="140720" y="115316"/>
                  </a:lnTo>
                  <a:lnTo>
                    <a:pt x="140712" y="115223"/>
                  </a:lnTo>
                  <a:lnTo>
                    <a:pt x="140712" y="115145"/>
                  </a:lnTo>
                  <a:lnTo>
                    <a:pt x="140720" y="115059"/>
                  </a:lnTo>
                  <a:lnTo>
                    <a:pt x="140735" y="114973"/>
                  </a:lnTo>
                  <a:lnTo>
                    <a:pt x="140751" y="114895"/>
                  </a:lnTo>
                  <a:lnTo>
                    <a:pt x="140782" y="114817"/>
                  </a:lnTo>
                  <a:lnTo>
                    <a:pt x="140813" y="114747"/>
                  </a:lnTo>
                  <a:lnTo>
                    <a:pt x="140852" y="114677"/>
                  </a:lnTo>
                  <a:lnTo>
                    <a:pt x="140899" y="114607"/>
                  </a:lnTo>
                  <a:lnTo>
                    <a:pt x="140954" y="114537"/>
                  </a:lnTo>
                  <a:lnTo>
                    <a:pt x="141024" y="114474"/>
                  </a:lnTo>
                  <a:close/>
                  <a:moveTo>
                    <a:pt x="126540" y="110847"/>
                  </a:moveTo>
                  <a:lnTo>
                    <a:pt x="126618" y="110855"/>
                  </a:lnTo>
                  <a:lnTo>
                    <a:pt x="126712" y="110871"/>
                  </a:lnTo>
                  <a:lnTo>
                    <a:pt x="126813" y="110894"/>
                  </a:lnTo>
                  <a:lnTo>
                    <a:pt x="126930" y="110925"/>
                  </a:lnTo>
                  <a:lnTo>
                    <a:pt x="127211" y="111019"/>
                  </a:lnTo>
                  <a:lnTo>
                    <a:pt x="127577" y="111152"/>
                  </a:lnTo>
                  <a:lnTo>
                    <a:pt x="127936" y="111284"/>
                  </a:lnTo>
                  <a:lnTo>
                    <a:pt x="128661" y="111573"/>
                  </a:lnTo>
                  <a:lnTo>
                    <a:pt x="129379" y="111869"/>
                  </a:lnTo>
                  <a:lnTo>
                    <a:pt x="130097" y="112158"/>
                  </a:lnTo>
                  <a:lnTo>
                    <a:pt x="131540" y="112743"/>
                  </a:lnTo>
                  <a:lnTo>
                    <a:pt x="128654" y="114342"/>
                  </a:lnTo>
                  <a:lnTo>
                    <a:pt x="128552" y="114248"/>
                  </a:lnTo>
                  <a:lnTo>
                    <a:pt x="129098" y="112906"/>
                  </a:lnTo>
                  <a:lnTo>
                    <a:pt x="129005" y="113023"/>
                  </a:lnTo>
                  <a:lnTo>
                    <a:pt x="128911" y="113140"/>
                  </a:lnTo>
                  <a:lnTo>
                    <a:pt x="128817" y="113265"/>
                  </a:lnTo>
                  <a:lnTo>
                    <a:pt x="128732" y="113390"/>
                  </a:lnTo>
                  <a:lnTo>
                    <a:pt x="128568" y="113640"/>
                  </a:lnTo>
                  <a:lnTo>
                    <a:pt x="128404" y="113905"/>
                  </a:lnTo>
                  <a:lnTo>
                    <a:pt x="128233" y="114162"/>
                  </a:lnTo>
                  <a:lnTo>
                    <a:pt x="128139" y="114295"/>
                  </a:lnTo>
                  <a:lnTo>
                    <a:pt x="128038" y="114420"/>
                  </a:lnTo>
                  <a:lnTo>
                    <a:pt x="127936" y="114544"/>
                  </a:lnTo>
                  <a:lnTo>
                    <a:pt x="127819" y="114669"/>
                  </a:lnTo>
                  <a:lnTo>
                    <a:pt x="127694" y="114786"/>
                  </a:lnTo>
                  <a:lnTo>
                    <a:pt x="127562" y="114903"/>
                  </a:lnTo>
                  <a:lnTo>
                    <a:pt x="127593" y="114739"/>
                  </a:lnTo>
                  <a:lnTo>
                    <a:pt x="127632" y="114583"/>
                  </a:lnTo>
                  <a:lnTo>
                    <a:pt x="127679" y="114443"/>
                  </a:lnTo>
                  <a:lnTo>
                    <a:pt x="127733" y="114295"/>
                  </a:lnTo>
                  <a:lnTo>
                    <a:pt x="127796" y="114162"/>
                  </a:lnTo>
                  <a:lnTo>
                    <a:pt x="127858" y="114022"/>
                  </a:lnTo>
                  <a:lnTo>
                    <a:pt x="127991" y="113764"/>
                  </a:lnTo>
                  <a:lnTo>
                    <a:pt x="128116" y="113507"/>
                  </a:lnTo>
                  <a:lnTo>
                    <a:pt x="128170" y="113382"/>
                  </a:lnTo>
                  <a:lnTo>
                    <a:pt x="128225" y="113250"/>
                  </a:lnTo>
                  <a:lnTo>
                    <a:pt x="128272" y="113117"/>
                  </a:lnTo>
                  <a:lnTo>
                    <a:pt x="128311" y="112984"/>
                  </a:lnTo>
                  <a:lnTo>
                    <a:pt x="128342" y="112844"/>
                  </a:lnTo>
                  <a:lnTo>
                    <a:pt x="128365" y="112704"/>
                  </a:lnTo>
                  <a:lnTo>
                    <a:pt x="128116" y="113117"/>
                  </a:lnTo>
                  <a:lnTo>
                    <a:pt x="127866" y="113523"/>
                  </a:lnTo>
                  <a:lnTo>
                    <a:pt x="127749" y="113725"/>
                  </a:lnTo>
                  <a:lnTo>
                    <a:pt x="127632" y="113936"/>
                  </a:lnTo>
                  <a:lnTo>
                    <a:pt x="127523" y="114147"/>
                  </a:lnTo>
                  <a:lnTo>
                    <a:pt x="127421" y="114357"/>
                  </a:lnTo>
                  <a:lnTo>
                    <a:pt x="127351" y="114505"/>
                  </a:lnTo>
                  <a:lnTo>
                    <a:pt x="127273" y="114638"/>
                  </a:lnTo>
                  <a:lnTo>
                    <a:pt x="127187" y="114763"/>
                  </a:lnTo>
                  <a:lnTo>
                    <a:pt x="127094" y="114872"/>
                  </a:lnTo>
                  <a:lnTo>
                    <a:pt x="126992" y="114981"/>
                  </a:lnTo>
                  <a:lnTo>
                    <a:pt x="126891" y="115075"/>
                  </a:lnTo>
                  <a:lnTo>
                    <a:pt x="126774" y="115161"/>
                  </a:lnTo>
                  <a:lnTo>
                    <a:pt x="126657" y="115239"/>
                  </a:lnTo>
                  <a:lnTo>
                    <a:pt x="126532" y="115316"/>
                  </a:lnTo>
                  <a:lnTo>
                    <a:pt x="126400" y="115387"/>
                  </a:lnTo>
                  <a:lnTo>
                    <a:pt x="126267" y="115449"/>
                  </a:lnTo>
                  <a:lnTo>
                    <a:pt x="126127" y="115511"/>
                  </a:lnTo>
                  <a:lnTo>
                    <a:pt x="125830" y="115628"/>
                  </a:lnTo>
                  <a:lnTo>
                    <a:pt x="125526" y="115738"/>
                  </a:lnTo>
                  <a:lnTo>
                    <a:pt x="125635" y="115387"/>
                  </a:lnTo>
                  <a:lnTo>
                    <a:pt x="125682" y="115239"/>
                  </a:lnTo>
                  <a:lnTo>
                    <a:pt x="125737" y="115106"/>
                  </a:lnTo>
                  <a:lnTo>
                    <a:pt x="126407" y="113663"/>
                  </a:lnTo>
                  <a:lnTo>
                    <a:pt x="126743" y="112945"/>
                  </a:lnTo>
                  <a:lnTo>
                    <a:pt x="127078" y="112220"/>
                  </a:lnTo>
                  <a:lnTo>
                    <a:pt x="127156" y="112017"/>
                  </a:lnTo>
                  <a:lnTo>
                    <a:pt x="127226" y="111815"/>
                  </a:lnTo>
                  <a:lnTo>
                    <a:pt x="127359" y="111401"/>
                  </a:lnTo>
                  <a:lnTo>
                    <a:pt x="127141" y="111331"/>
                  </a:lnTo>
                  <a:lnTo>
                    <a:pt x="126805" y="112064"/>
                  </a:lnTo>
                  <a:lnTo>
                    <a:pt x="126025" y="113749"/>
                  </a:lnTo>
                  <a:lnTo>
                    <a:pt x="125635" y="114591"/>
                  </a:lnTo>
                  <a:lnTo>
                    <a:pt x="125230" y="115433"/>
                  </a:lnTo>
                  <a:lnTo>
                    <a:pt x="125136" y="115628"/>
                  </a:lnTo>
                  <a:lnTo>
                    <a:pt x="125050" y="115777"/>
                  </a:lnTo>
                  <a:lnTo>
                    <a:pt x="125004" y="115839"/>
                  </a:lnTo>
                  <a:lnTo>
                    <a:pt x="124965" y="115894"/>
                  </a:lnTo>
                  <a:lnTo>
                    <a:pt x="124918" y="115940"/>
                  </a:lnTo>
                  <a:lnTo>
                    <a:pt x="124871" y="115979"/>
                  </a:lnTo>
                  <a:lnTo>
                    <a:pt x="124816" y="116018"/>
                  </a:lnTo>
                  <a:lnTo>
                    <a:pt x="124754" y="116057"/>
                  </a:lnTo>
                  <a:lnTo>
                    <a:pt x="124614" y="116128"/>
                  </a:lnTo>
                  <a:lnTo>
                    <a:pt x="124434" y="116198"/>
                  </a:lnTo>
                  <a:lnTo>
                    <a:pt x="124200" y="116291"/>
                  </a:lnTo>
                  <a:lnTo>
                    <a:pt x="124239" y="116143"/>
                  </a:lnTo>
                  <a:lnTo>
                    <a:pt x="124286" y="116003"/>
                  </a:lnTo>
                  <a:lnTo>
                    <a:pt x="124341" y="115862"/>
                  </a:lnTo>
                  <a:lnTo>
                    <a:pt x="124403" y="115722"/>
                  </a:lnTo>
                  <a:lnTo>
                    <a:pt x="124520" y="115465"/>
                  </a:lnTo>
                  <a:lnTo>
                    <a:pt x="124660" y="115207"/>
                  </a:lnTo>
                  <a:lnTo>
                    <a:pt x="124926" y="114716"/>
                  </a:lnTo>
                  <a:lnTo>
                    <a:pt x="125058" y="114474"/>
                  </a:lnTo>
                  <a:lnTo>
                    <a:pt x="125167" y="114225"/>
                  </a:lnTo>
                  <a:lnTo>
                    <a:pt x="125393" y="113710"/>
                  </a:lnTo>
                  <a:lnTo>
                    <a:pt x="125612" y="113203"/>
                  </a:lnTo>
                  <a:lnTo>
                    <a:pt x="125830" y="112688"/>
                  </a:lnTo>
                  <a:lnTo>
                    <a:pt x="125932" y="112423"/>
                  </a:lnTo>
                  <a:lnTo>
                    <a:pt x="126025" y="112165"/>
                  </a:lnTo>
                  <a:lnTo>
                    <a:pt x="126025" y="112165"/>
                  </a:lnTo>
                  <a:lnTo>
                    <a:pt x="125854" y="112431"/>
                  </a:lnTo>
                  <a:lnTo>
                    <a:pt x="125690" y="112704"/>
                  </a:lnTo>
                  <a:lnTo>
                    <a:pt x="125534" y="112977"/>
                  </a:lnTo>
                  <a:lnTo>
                    <a:pt x="125386" y="113257"/>
                  </a:lnTo>
                  <a:lnTo>
                    <a:pt x="125097" y="113827"/>
                  </a:lnTo>
                  <a:lnTo>
                    <a:pt x="124809" y="114388"/>
                  </a:lnTo>
                  <a:lnTo>
                    <a:pt x="124660" y="114677"/>
                  </a:lnTo>
                  <a:lnTo>
                    <a:pt x="124512" y="114958"/>
                  </a:lnTo>
                  <a:lnTo>
                    <a:pt x="124356" y="115231"/>
                  </a:lnTo>
                  <a:lnTo>
                    <a:pt x="124192" y="115504"/>
                  </a:lnTo>
                  <a:lnTo>
                    <a:pt x="124021" y="115777"/>
                  </a:lnTo>
                  <a:lnTo>
                    <a:pt x="123841" y="116034"/>
                  </a:lnTo>
                  <a:lnTo>
                    <a:pt x="123646" y="116291"/>
                  </a:lnTo>
                  <a:lnTo>
                    <a:pt x="123444" y="116541"/>
                  </a:lnTo>
                  <a:lnTo>
                    <a:pt x="123483" y="116369"/>
                  </a:lnTo>
                  <a:lnTo>
                    <a:pt x="123506" y="116284"/>
                  </a:lnTo>
                  <a:lnTo>
                    <a:pt x="123537" y="116206"/>
                  </a:lnTo>
                  <a:lnTo>
                    <a:pt x="124707" y="113866"/>
                  </a:lnTo>
                  <a:lnTo>
                    <a:pt x="125300" y="112704"/>
                  </a:lnTo>
                  <a:lnTo>
                    <a:pt x="125900" y="111542"/>
                  </a:lnTo>
                  <a:lnTo>
                    <a:pt x="126041" y="111284"/>
                  </a:lnTo>
                  <a:lnTo>
                    <a:pt x="126103" y="111175"/>
                  </a:lnTo>
                  <a:lnTo>
                    <a:pt x="126166" y="111089"/>
                  </a:lnTo>
                  <a:lnTo>
                    <a:pt x="126220" y="111011"/>
                  </a:lnTo>
                  <a:lnTo>
                    <a:pt x="126275" y="110957"/>
                  </a:lnTo>
                  <a:lnTo>
                    <a:pt x="126337" y="110910"/>
                  </a:lnTo>
                  <a:lnTo>
                    <a:pt x="126400" y="110879"/>
                  </a:lnTo>
                  <a:lnTo>
                    <a:pt x="126462" y="110855"/>
                  </a:lnTo>
                  <a:lnTo>
                    <a:pt x="126540" y="110847"/>
                  </a:lnTo>
                  <a:close/>
                  <a:moveTo>
                    <a:pt x="125713" y="110910"/>
                  </a:moveTo>
                  <a:lnTo>
                    <a:pt x="125698" y="110996"/>
                  </a:lnTo>
                  <a:lnTo>
                    <a:pt x="125666" y="111105"/>
                  </a:lnTo>
                  <a:lnTo>
                    <a:pt x="125635" y="111230"/>
                  </a:lnTo>
                  <a:lnTo>
                    <a:pt x="125581" y="111370"/>
                  </a:lnTo>
                  <a:lnTo>
                    <a:pt x="125456" y="111705"/>
                  </a:lnTo>
                  <a:lnTo>
                    <a:pt x="125292" y="112095"/>
                  </a:lnTo>
                  <a:lnTo>
                    <a:pt x="125097" y="112532"/>
                  </a:lnTo>
                  <a:lnTo>
                    <a:pt x="124879" y="113000"/>
                  </a:lnTo>
                  <a:lnTo>
                    <a:pt x="124645" y="113484"/>
                  </a:lnTo>
                  <a:lnTo>
                    <a:pt x="124395" y="113983"/>
                  </a:lnTo>
                  <a:lnTo>
                    <a:pt x="124146" y="114482"/>
                  </a:lnTo>
                  <a:lnTo>
                    <a:pt x="123888" y="114966"/>
                  </a:lnTo>
                  <a:lnTo>
                    <a:pt x="123639" y="115426"/>
                  </a:lnTo>
                  <a:lnTo>
                    <a:pt x="123397" y="115855"/>
                  </a:lnTo>
                  <a:lnTo>
                    <a:pt x="123171" y="116237"/>
                  </a:lnTo>
                  <a:lnTo>
                    <a:pt x="122968" y="116557"/>
                  </a:lnTo>
                  <a:lnTo>
                    <a:pt x="122788" y="116814"/>
                  </a:lnTo>
                  <a:lnTo>
                    <a:pt x="122710" y="116915"/>
                  </a:lnTo>
                  <a:lnTo>
                    <a:pt x="122640" y="116993"/>
                  </a:lnTo>
                  <a:lnTo>
                    <a:pt x="122640" y="116993"/>
                  </a:lnTo>
                  <a:lnTo>
                    <a:pt x="122656" y="116915"/>
                  </a:lnTo>
                  <a:lnTo>
                    <a:pt x="122671" y="116814"/>
                  </a:lnTo>
                  <a:lnTo>
                    <a:pt x="122710" y="116697"/>
                  </a:lnTo>
                  <a:lnTo>
                    <a:pt x="122757" y="116557"/>
                  </a:lnTo>
                  <a:lnTo>
                    <a:pt x="122882" y="116221"/>
                  </a:lnTo>
                  <a:lnTo>
                    <a:pt x="123046" y="115831"/>
                  </a:lnTo>
                  <a:lnTo>
                    <a:pt x="123241" y="115394"/>
                  </a:lnTo>
                  <a:lnTo>
                    <a:pt x="123459" y="114919"/>
                  </a:lnTo>
                  <a:lnTo>
                    <a:pt x="123701" y="114427"/>
                  </a:lnTo>
                  <a:lnTo>
                    <a:pt x="123951" y="113913"/>
                  </a:lnTo>
                  <a:lnTo>
                    <a:pt x="124208" y="113406"/>
                  </a:lnTo>
                  <a:lnTo>
                    <a:pt x="124473" y="112914"/>
                  </a:lnTo>
                  <a:lnTo>
                    <a:pt x="124723" y="112446"/>
                  </a:lnTo>
                  <a:lnTo>
                    <a:pt x="124972" y="112017"/>
                  </a:lnTo>
                  <a:lnTo>
                    <a:pt x="125198" y="111635"/>
                  </a:lnTo>
                  <a:lnTo>
                    <a:pt x="125401" y="111315"/>
                  </a:lnTo>
                  <a:lnTo>
                    <a:pt x="125495" y="111183"/>
                  </a:lnTo>
                  <a:lnTo>
                    <a:pt x="125573" y="111066"/>
                  </a:lnTo>
                  <a:lnTo>
                    <a:pt x="125651" y="110980"/>
                  </a:lnTo>
                  <a:lnTo>
                    <a:pt x="125713" y="110910"/>
                  </a:lnTo>
                  <a:close/>
                  <a:moveTo>
                    <a:pt x="142100" y="114505"/>
                  </a:moveTo>
                  <a:lnTo>
                    <a:pt x="142116" y="114622"/>
                  </a:lnTo>
                  <a:lnTo>
                    <a:pt x="142116" y="114771"/>
                  </a:lnTo>
                  <a:lnTo>
                    <a:pt x="142108" y="114942"/>
                  </a:lnTo>
                  <a:lnTo>
                    <a:pt x="142084" y="115129"/>
                  </a:lnTo>
                  <a:lnTo>
                    <a:pt x="142053" y="115332"/>
                  </a:lnTo>
                  <a:lnTo>
                    <a:pt x="142014" y="115543"/>
                  </a:lnTo>
                  <a:lnTo>
                    <a:pt x="141960" y="115769"/>
                  </a:lnTo>
                  <a:lnTo>
                    <a:pt x="141905" y="116003"/>
                  </a:lnTo>
                  <a:lnTo>
                    <a:pt x="141843" y="116237"/>
                  </a:lnTo>
                  <a:lnTo>
                    <a:pt x="141765" y="116471"/>
                  </a:lnTo>
                  <a:lnTo>
                    <a:pt x="141694" y="116697"/>
                  </a:lnTo>
                  <a:lnTo>
                    <a:pt x="141609" y="116915"/>
                  </a:lnTo>
                  <a:lnTo>
                    <a:pt x="141523" y="117126"/>
                  </a:lnTo>
                  <a:lnTo>
                    <a:pt x="141437" y="117329"/>
                  </a:lnTo>
                  <a:lnTo>
                    <a:pt x="141351" y="117508"/>
                  </a:lnTo>
                  <a:lnTo>
                    <a:pt x="141258" y="117664"/>
                  </a:lnTo>
                  <a:lnTo>
                    <a:pt x="141351" y="117259"/>
                  </a:lnTo>
                  <a:lnTo>
                    <a:pt x="141437" y="116861"/>
                  </a:lnTo>
                  <a:lnTo>
                    <a:pt x="141531" y="116455"/>
                  </a:lnTo>
                  <a:lnTo>
                    <a:pt x="141624" y="116057"/>
                  </a:lnTo>
                  <a:lnTo>
                    <a:pt x="141718" y="115667"/>
                  </a:lnTo>
                  <a:lnTo>
                    <a:pt x="141827" y="115278"/>
                  </a:lnTo>
                  <a:lnTo>
                    <a:pt x="141952" y="114888"/>
                  </a:lnTo>
                  <a:lnTo>
                    <a:pt x="142022" y="114700"/>
                  </a:lnTo>
                  <a:lnTo>
                    <a:pt x="142100" y="114505"/>
                  </a:lnTo>
                  <a:close/>
                  <a:moveTo>
                    <a:pt x="145586" y="114950"/>
                  </a:moveTo>
                  <a:lnTo>
                    <a:pt x="145711" y="114958"/>
                  </a:lnTo>
                  <a:lnTo>
                    <a:pt x="145836" y="114966"/>
                  </a:lnTo>
                  <a:lnTo>
                    <a:pt x="145961" y="114981"/>
                  </a:lnTo>
                  <a:lnTo>
                    <a:pt x="146210" y="115020"/>
                  </a:lnTo>
                  <a:lnTo>
                    <a:pt x="146710" y="115122"/>
                  </a:lnTo>
                  <a:lnTo>
                    <a:pt x="146967" y="115168"/>
                  </a:lnTo>
                  <a:lnTo>
                    <a:pt x="147100" y="115184"/>
                  </a:lnTo>
                  <a:lnTo>
                    <a:pt x="147232" y="115200"/>
                  </a:lnTo>
                  <a:lnTo>
                    <a:pt x="145352" y="117017"/>
                  </a:lnTo>
                  <a:lnTo>
                    <a:pt x="145352" y="117017"/>
                  </a:lnTo>
                  <a:lnTo>
                    <a:pt x="145664" y="115683"/>
                  </a:lnTo>
                  <a:lnTo>
                    <a:pt x="145586" y="115745"/>
                  </a:lnTo>
                  <a:lnTo>
                    <a:pt x="145516" y="115808"/>
                  </a:lnTo>
                  <a:lnTo>
                    <a:pt x="145454" y="115878"/>
                  </a:lnTo>
                  <a:lnTo>
                    <a:pt x="145399" y="115940"/>
                  </a:lnTo>
                  <a:lnTo>
                    <a:pt x="145345" y="116011"/>
                  </a:lnTo>
                  <a:lnTo>
                    <a:pt x="145306" y="116081"/>
                  </a:lnTo>
                  <a:lnTo>
                    <a:pt x="145235" y="116221"/>
                  </a:lnTo>
                  <a:lnTo>
                    <a:pt x="145181" y="116362"/>
                  </a:lnTo>
                  <a:lnTo>
                    <a:pt x="145134" y="116502"/>
                  </a:lnTo>
                  <a:lnTo>
                    <a:pt x="145095" y="116635"/>
                  </a:lnTo>
                  <a:lnTo>
                    <a:pt x="145040" y="116767"/>
                  </a:lnTo>
                  <a:lnTo>
                    <a:pt x="144814" y="117313"/>
                  </a:lnTo>
                  <a:lnTo>
                    <a:pt x="144604" y="117867"/>
                  </a:lnTo>
                  <a:lnTo>
                    <a:pt x="144440" y="117812"/>
                  </a:lnTo>
                  <a:lnTo>
                    <a:pt x="145196" y="114989"/>
                  </a:lnTo>
                  <a:lnTo>
                    <a:pt x="145329" y="114973"/>
                  </a:lnTo>
                  <a:lnTo>
                    <a:pt x="145462" y="114958"/>
                  </a:lnTo>
                  <a:lnTo>
                    <a:pt x="145586" y="114950"/>
                  </a:lnTo>
                  <a:close/>
                  <a:moveTo>
                    <a:pt x="144534" y="114622"/>
                  </a:moveTo>
                  <a:lnTo>
                    <a:pt x="144651" y="114732"/>
                  </a:lnTo>
                  <a:lnTo>
                    <a:pt x="144752" y="114825"/>
                  </a:lnTo>
                  <a:lnTo>
                    <a:pt x="144814" y="114888"/>
                  </a:lnTo>
                  <a:lnTo>
                    <a:pt x="144838" y="114919"/>
                  </a:lnTo>
                  <a:lnTo>
                    <a:pt x="144838" y="114942"/>
                  </a:lnTo>
                  <a:lnTo>
                    <a:pt x="144752" y="115418"/>
                  </a:lnTo>
                  <a:lnTo>
                    <a:pt x="144658" y="115886"/>
                  </a:lnTo>
                  <a:lnTo>
                    <a:pt x="144549" y="116354"/>
                  </a:lnTo>
                  <a:lnTo>
                    <a:pt x="144432" y="116822"/>
                  </a:lnTo>
                  <a:lnTo>
                    <a:pt x="144370" y="117048"/>
                  </a:lnTo>
                  <a:lnTo>
                    <a:pt x="144300" y="117282"/>
                  </a:lnTo>
                  <a:lnTo>
                    <a:pt x="144222" y="117508"/>
                  </a:lnTo>
                  <a:lnTo>
                    <a:pt x="144144" y="117734"/>
                  </a:lnTo>
                  <a:lnTo>
                    <a:pt x="144058" y="117961"/>
                  </a:lnTo>
                  <a:lnTo>
                    <a:pt x="143964" y="118179"/>
                  </a:lnTo>
                  <a:lnTo>
                    <a:pt x="143863" y="118397"/>
                  </a:lnTo>
                  <a:lnTo>
                    <a:pt x="143754" y="118616"/>
                  </a:lnTo>
                  <a:lnTo>
                    <a:pt x="143676" y="118748"/>
                  </a:lnTo>
                  <a:lnTo>
                    <a:pt x="143637" y="118811"/>
                  </a:lnTo>
                  <a:lnTo>
                    <a:pt x="143590" y="118865"/>
                  </a:lnTo>
                  <a:lnTo>
                    <a:pt x="143535" y="118920"/>
                  </a:lnTo>
                  <a:lnTo>
                    <a:pt x="143473" y="118974"/>
                  </a:lnTo>
                  <a:lnTo>
                    <a:pt x="143403" y="119013"/>
                  </a:lnTo>
                  <a:lnTo>
                    <a:pt x="143325" y="119052"/>
                  </a:lnTo>
                  <a:lnTo>
                    <a:pt x="143379" y="118772"/>
                  </a:lnTo>
                  <a:lnTo>
                    <a:pt x="143434" y="118491"/>
                  </a:lnTo>
                  <a:lnTo>
                    <a:pt x="143496" y="118210"/>
                  </a:lnTo>
                  <a:lnTo>
                    <a:pt x="143566" y="117937"/>
                  </a:lnTo>
                  <a:lnTo>
                    <a:pt x="143715" y="117391"/>
                  </a:lnTo>
                  <a:lnTo>
                    <a:pt x="143878" y="116845"/>
                  </a:lnTo>
                  <a:lnTo>
                    <a:pt x="144214" y="115753"/>
                  </a:lnTo>
                  <a:lnTo>
                    <a:pt x="144378" y="115192"/>
                  </a:lnTo>
                  <a:lnTo>
                    <a:pt x="144534" y="114622"/>
                  </a:lnTo>
                  <a:close/>
                  <a:moveTo>
                    <a:pt x="142989" y="114591"/>
                  </a:moveTo>
                  <a:lnTo>
                    <a:pt x="143091" y="114599"/>
                  </a:lnTo>
                  <a:lnTo>
                    <a:pt x="143215" y="114615"/>
                  </a:lnTo>
                  <a:lnTo>
                    <a:pt x="143348" y="114630"/>
                  </a:lnTo>
                  <a:lnTo>
                    <a:pt x="143683" y="114693"/>
                  </a:lnTo>
                  <a:lnTo>
                    <a:pt x="142069" y="119606"/>
                  </a:lnTo>
                  <a:lnTo>
                    <a:pt x="142240" y="119669"/>
                  </a:lnTo>
                  <a:lnTo>
                    <a:pt x="142373" y="119380"/>
                  </a:lnTo>
                  <a:lnTo>
                    <a:pt x="142498" y="119084"/>
                  </a:lnTo>
                  <a:lnTo>
                    <a:pt x="142615" y="118787"/>
                  </a:lnTo>
                  <a:lnTo>
                    <a:pt x="142732" y="118491"/>
                  </a:lnTo>
                  <a:lnTo>
                    <a:pt x="142942" y="117890"/>
                  </a:lnTo>
                  <a:lnTo>
                    <a:pt x="143137" y="117282"/>
                  </a:lnTo>
                  <a:lnTo>
                    <a:pt x="143340" y="116681"/>
                  </a:lnTo>
                  <a:lnTo>
                    <a:pt x="143551" y="116073"/>
                  </a:lnTo>
                  <a:lnTo>
                    <a:pt x="143660" y="115777"/>
                  </a:lnTo>
                  <a:lnTo>
                    <a:pt x="143777" y="115480"/>
                  </a:lnTo>
                  <a:lnTo>
                    <a:pt x="143902" y="115192"/>
                  </a:lnTo>
                  <a:lnTo>
                    <a:pt x="144034" y="114895"/>
                  </a:lnTo>
                  <a:lnTo>
                    <a:pt x="144175" y="114942"/>
                  </a:lnTo>
                  <a:lnTo>
                    <a:pt x="144097" y="115293"/>
                  </a:lnTo>
                  <a:lnTo>
                    <a:pt x="144050" y="115472"/>
                  </a:lnTo>
                  <a:lnTo>
                    <a:pt x="144003" y="115644"/>
                  </a:lnTo>
                  <a:lnTo>
                    <a:pt x="143434" y="117368"/>
                  </a:lnTo>
                  <a:lnTo>
                    <a:pt x="142864" y="119099"/>
                  </a:lnTo>
                  <a:lnTo>
                    <a:pt x="142825" y="119193"/>
                  </a:lnTo>
                  <a:lnTo>
                    <a:pt x="142786" y="119286"/>
                  </a:lnTo>
                  <a:lnTo>
                    <a:pt x="142740" y="119380"/>
                  </a:lnTo>
                  <a:lnTo>
                    <a:pt x="142685" y="119466"/>
                  </a:lnTo>
                  <a:lnTo>
                    <a:pt x="142630" y="119544"/>
                  </a:lnTo>
                  <a:lnTo>
                    <a:pt x="142568" y="119622"/>
                  </a:lnTo>
                  <a:lnTo>
                    <a:pt x="142506" y="119700"/>
                  </a:lnTo>
                  <a:lnTo>
                    <a:pt x="142435" y="119770"/>
                  </a:lnTo>
                  <a:lnTo>
                    <a:pt x="142287" y="119903"/>
                  </a:lnTo>
                  <a:lnTo>
                    <a:pt x="142116" y="120027"/>
                  </a:lnTo>
                  <a:lnTo>
                    <a:pt x="141928" y="120152"/>
                  </a:lnTo>
                  <a:lnTo>
                    <a:pt x="141733" y="120269"/>
                  </a:lnTo>
                  <a:lnTo>
                    <a:pt x="141804" y="119934"/>
                  </a:lnTo>
                  <a:lnTo>
                    <a:pt x="141882" y="119606"/>
                  </a:lnTo>
                  <a:lnTo>
                    <a:pt x="141967" y="119271"/>
                  </a:lnTo>
                  <a:lnTo>
                    <a:pt x="142061" y="118943"/>
                  </a:lnTo>
                  <a:lnTo>
                    <a:pt x="142256" y="118304"/>
                  </a:lnTo>
                  <a:lnTo>
                    <a:pt x="142451" y="117664"/>
                  </a:lnTo>
                  <a:lnTo>
                    <a:pt x="142646" y="117025"/>
                  </a:lnTo>
                  <a:lnTo>
                    <a:pt x="142825" y="116393"/>
                  </a:lnTo>
                  <a:lnTo>
                    <a:pt x="142911" y="116073"/>
                  </a:lnTo>
                  <a:lnTo>
                    <a:pt x="142981" y="115753"/>
                  </a:lnTo>
                  <a:lnTo>
                    <a:pt x="143052" y="115426"/>
                  </a:lnTo>
                  <a:lnTo>
                    <a:pt x="143114" y="115106"/>
                  </a:lnTo>
                  <a:lnTo>
                    <a:pt x="142919" y="115051"/>
                  </a:lnTo>
                  <a:lnTo>
                    <a:pt x="141414" y="119840"/>
                  </a:lnTo>
                  <a:lnTo>
                    <a:pt x="141234" y="119793"/>
                  </a:lnTo>
                  <a:lnTo>
                    <a:pt x="141344" y="119208"/>
                  </a:lnTo>
                  <a:lnTo>
                    <a:pt x="141406" y="118920"/>
                  </a:lnTo>
                  <a:lnTo>
                    <a:pt x="141484" y="118639"/>
                  </a:lnTo>
                  <a:lnTo>
                    <a:pt x="141710" y="117812"/>
                  </a:lnTo>
                  <a:lnTo>
                    <a:pt x="141944" y="116993"/>
                  </a:lnTo>
                  <a:lnTo>
                    <a:pt x="142412" y="115355"/>
                  </a:lnTo>
                  <a:lnTo>
                    <a:pt x="142498" y="115075"/>
                  </a:lnTo>
                  <a:lnTo>
                    <a:pt x="142529" y="114966"/>
                  </a:lnTo>
                  <a:lnTo>
                    <a:pt x="142568" y="114872"/>
                  </a:lnTo>
                  <a:lnTo>
                    <a:pt x="142607" y="114794"/>
                  </a:lnTo>
                  <a:lnTo>
                    <a:pt x="142654" y="114724"/>
                  </a:lnTo>
                  <a:lnTo>
                    <a:pt x="142701" y="114677"/>
                  </a:lnTo>
                  <a:lnTo>
                    <a:pt x="142755" y="114638"/>
                  </a:lnTo>
                  <a:lnTo>
                    <a:pt x="142825" y="114615"/>
                  </a:lnTo>
                  <a:lnTo>
                    <a:pt x="142896" y="114599"/>
                  </a:lnTo>
                  <a:lnTo>
                    <a:pt x="142989" y="114591"/>
                  </a:lnTo>
                  <a:close/>
                  <a:moveTo>
                    <a:pt x="152364" y="119645"/>
                  </a:moveTo>
                  <a:lnTo>
                    <a:pt x="152442" y="119661"/>
                  </a:lnTo>
                  <a:lnTo>
                    <a:pt x="152528" y="119676"/>
                  </a:lnTo>
                  <a:lnTo>
                    <a:pt x="152614" y="119692"/>
                  </a:lnTo>
                  <a:lnTo>
                    <a:pt x="152606" y="119778"/>
                  </a:lnTo>
                  <a:lnTo>
                    <a:pt x="152590" y="119856"/>
                  </a:lnTo>
                  <a:lnTo>
                    <a:pt x="152575" y="119926"/>
                  </a:lnTo>
                  <a:lnTo>
                    <a:pt x="152544" y="119981"/>
                  </a:lnTo>
                  <a:lnTo>
                    <a:pt x="152512" y="120035"/>
                  </a:lnTo>
                  <a:lnTo>
                    <a:pt x="152473" y="120082"/>
                  </a:lnTo>
                  <a:lnTo>
                    <a:pt x="152434" y="120121"/>
                  </a:lnTo>
                  <a:lnTo>
                    <a:pt x="152395" y="120152"/>
                  </a:lnTo>
                  <a:lnTo>
                    <a:pt x="152349" y="120183"/>
                  </a:lnTo>
                  <a:lnTo>
                    <a:pt x="152302" y="120207"/>
                  </a:lnTo>
                  <a:lnTo>
                    <a:pt x="152193" y="120246"/>
                  </a:lnTo>
                  <a:lnTo>
                    <a:pt x="152091" y="120277"/>
                  </a:lnTo>
                  <a:lnTo>
                    <a:pt x="151982" y="120308"/>
                  </a:lnTo>
                  <a:lnTo>
                    <a:pt x="150703" y="120636"/>
                  </a:lnTo>
                  <a:lnTo>
                    <a:pt x="149424" y="120963"/>
                  </a:lnTo>
                  <a:lnTo>
                    <a:pt x="148550" y="121197"/>
                  </a:lnTo>
                  <a:lnTo>
                    <a:pt x="147677" y="121431"/>
                  </a:lnTo>
                  <a:lnTo>
                    <a:pt x="147568" y="121463"/>
                  </a:lnTo>
                  <a:lnTo>
                    <a:pt x="147451" y="121494"/>
                  </a:lnTo>
                  <a:lnTo>
                    <a:pt x="147341" y="121509"/>
                  </a:lnTo>
                  <a:lnTo>
                    <a:pt x="147287" y="121509"/>
                  </a:lnTo>
                  <a:lnTo>
                    <a:pt x="147232" y="121502"/>
                  </a:lnTo>
                  <a:lnTo>
                    <a:pt x="147115" y="121470"/>
                  </a:lnTo>
                  <a:lnTo>
                    <a:pt x="147053" y="121447"/>
                  </a:lnTo>
                  <a:lnTo>
                    <a:pt x="146990" y="121416"/>
                  </a:lnTo>
                  <a:lnTo>
                    <a:pt x="146936" y="121385"/>
                  </a:lnTo>
                  <a:lnTo>
                    <a:pt x="146889" y="121346"/>
                  </a:lnTo>
                  <a:lnTo>
                    <a:pt x="146850" y="121307"/>
                  </a:lnTo>
                  <a:lnTo>
                    <a:pt x="146827" y="121268"/>
                  </a:lnTo>
                  <a:lnTo>
                    <a:pt x="146819" y="121221"/>
                  </a:lnTo>
                  <a:lnTo>
                    <a:pt x="146827" y="121166"/>
                  </a:lnTo>
                  <a:lnTo>
                    <a:pt x="146842" y="121112"/>
                  </a:lnTo>
                  <a:lnTo>
                    <a:pt x="146873" y="121049"/>
                  </a:lnTo>
                  <a:lnTo>
                    <a:pt x="146905" y="120987"/>
                  </a:lnTo>
                  <a:lnTo>
                    <a:pt x="146944" y="120932"/>
                  </a:lnTo>
                  <a:lnTo>
                    <a:pt x="146990" y="120893"/>
                  </a:lnTo>
                  <a:lnTo>
                    <a:pt x="147037" y="120862"/>
                  </a:lnTo>
                  <a:lnTo>
                    <a:pt x="147334" y="120698"/>
                  </a:lnTo>
                  <a:lnTo>
                    <a:pt x="147490" y="120620"/>
                  </a:lnTo>
                  <a:lnTo>
                    <a:pt x="147646" y="120550"/>
                  </a:lnTo>
                  <a:lnTo>
                    <a:pt x="147802" y="120480"/>
                  </a:lnTo>
                  <a:lnTo>
                    <a:pt x="147958" y="120417"/>
                  </a:lnTo>
                  <a:lnTo>
                    <a:pt x="148113" y="120371"/>
                  </a:lnTo>
                  <a:lnTo>
                    <a:pt x="148277" y="120332"/>
                  </a:lnTo>
                  <a:lnTo>
                    <a:pt x="148776" y="120238"/>
                  </a:lnTo>
                  <a:lnTo>
                    <a:pt x="149276" y="120144"/>
                  </a:lnTo>
                  <a:lnTo>
                    <a:pt x="150282" y="119973"/>
                  </a:lnTo>
                  <a:lnTo>
                    <a:pt x="152294" y="119645"/>
                  </a:lnTo>
                  <a:close/>
                  <a:moveTo>
                    <a:pt x="120651" y="123116"/>
                  </a:moveTo>
                  <a:lnTo>
                    <a:pt x="120667" y="123264"/>
                  </a:lnTo>
                  <a:lnTo>
                    <a:pt x="118717" y="123615"/>
                  </a:lnTo>
                  <a:lnTo>
                    <a:pt x="118694" y="123459"/>
                  </a:lnTo>
                  <a:lnTo>
                    <a:pt x="118803" y="123405"/>
                  </a:lnTo>
                  <a:lnTo>
                    <a:pt x="118920" y="123350"/>
                  </a:lnTo>
                  <a:lnTo>
                    <a:pt x="119037" y="123311"/>
                  </a:lnTo>
                  <a:lnTo>
                    <a:pt x="119162" y="123272"/>
                  </a:lnTo>
                  <a:lnTo>
                    <a:pt x="119279" y="123241"/>
                  </a:lnTo>
                  <a:lnTo>
                    <a:pt x="119403" y="123210"/>
                  </a:lnTo>
                  <a:lnTo>
                    <a:pt x="119645" y="123171"/>
                  </a:lnTo>
                  <a:lnTo>
                    <a:pt x="119895" y="123147"/>
                  </a:lnTo>
                  <a:lnTo>
                    <a:pt x="120144" y="123132"/>
                  </a:lnTo>
                  <a:lnTo>
                    <a:pt x="120651" y="123116"/>
                  </a:lnTo>
                  <a:close/>
                  <a:moveTo>
                    <a:pt x="151693" y="123709"/>
                  </a:moveTo>
                  <a:lnTo>
                    <a:pt x="151662" y="123841"/>
                  </a:lnTo>
                  <a:lnTo>
                    <a:pt x="151623" y="123982"/>
                  </a:lnTo>
                  <a:lnTo>
                    <a:pt x="151576" y="124114"/>
                  </a:lnTo>
                  <a:lnTo>
                    <a:pt x="151522" y="124239"/>
                  </a:lnTo>
                  <a:lnTo>
                    <a:pt x="151467" y="124372"/>
                  </a:lnTo>
                  <a:lnTo>
                    <a:pt x="151413" y="124489"/>
                  </a:lnTo>
                  <a:lnTo>
                    <a:pt x="151350" y="124614"/>
                  </a:lnTo>
                  <a:lnTo>
                    <a:pt x="151280" y="124723"/>
                  </a:lnTo>
                  <a:lnTo>
                    <a:pt x="151202" y="124840"/>
                  </a:lnTo>
                  <a:lnTo>
                    <a:pt x="151124" y="124949"/>
                  </a:lnTo>
                  <a:lnTo>
                    <a:pt x="151038" y="125050"/>
                  </a:lnTo>
                  <a:lnTo>
                    <a:pt x="150945" y="125152"/>
                  </a:lnTo>
                  <a:lnTo>
                    <a:pt x="150851" y="125245"/>
                  </a:lnTo>
                  <a:lnTo>
                    <a:pt x="150750" y="125339"/>
                  </a:lnTo>
                  <a:lnTo>
                    <a:pt x="150633" y="125432"/>
                  </a:lnTo>
                  <a:lnTo>
                    <a:pt x="150524" y="125518"/>
                  </a:lnTo>
                  <a:lnTo>
                    <a:pt x="150524" y="125518"/>
                  </a:lnTo>
                  <a:lnTo>
                    <a:pt x="150570" y="125386"/>
                  </a:lnTo>
                  <a:lnTo>
                    <a:pt x="150617" y="125261"/>
                  </a:lnTo>
                  <a:lnTo>
                    <a:pt x="150680" y="125136"/>
                  </a:lnTo>
                  <a:lnTo>
                    <a:pt x="150742" y="125011"/>
                  </a:lnTo>
                  <a:lnTo>
                    <a:pt x="150875" y="124777"/>
                  </a:lnTo>
                  <a:lnTo>
                    <a:pt x="151023" y="124551"/>
                  </a:lnTo>
                  <a:lnTo>
                    <a:pt x="151179" y="124333"/>
                  </a:lnTo>
                  <a:lnTo>
                    <a:pt x="151342" y="124114"/>
                  </a:lnTo>
                  <a:lnTo>
                    <a:pt x="151514" y="123912"/>
                  </a:lnTo>
                  <a:lnTo>
                    <a:pt x="151693" y="123709"/>
                  </a:lnTo>
                  <a:close/>
                  <a:moveTo>
                    <a:pt x="152388" y="121322"/>
                  </a:moveTo>
                  <a:lnTo>
                    <a:pt x="152255" y="121634"/>
                  </a:lnTo>
                  <a:lnTo>
                    <a:pt x="152115" y="121938"/>
                  </a:lnTo>
                  <a:lnTo>
                    <a:pt x="151974" y="122235"/>
                  </a:lnTo>
                  <a:lnTo>
                    <a:pt x="151818" y="122515"/>
                  </a:lnTo>
                  <a:lnTo>
                    <a:pt x="151662" y="122796"/>
                  </a:lnTo>
                  <a:lnTo>
                    <a:pt x="151498" y="123069"/>
                  </a:lnTo>
                  <a:lnTo>
                    <a:pt x="151335" y="123334"/>
                  </a:lnTo>
                  <a:lnTo>
                    <a:pt x="151163" y="123592"/>
                  </a:lnTo>
                  <a:lnTo>
                    <a:pt x="150992" y="123849"/>
                  </a:lnTo>
                  <a:lnTo>
                    <a:pt x="150812" y="124091"/>
                  </a:lnTo>
                  <a:lnTo>
                    <a:pt x="150453" y="124582"/>
                  </a:lnTo>
                  <a:lnTo>
                    <a:pt x="150079" y="125058"/>
                  </a:lnTo>
                  <a:lnTo>
                    <a:pt x="149705" y="125526"/>
                  </a:lnTo>
                  <a:lnTo>
                    <a:pt x="149705" y="125440"/>
                  </a:lnTo>
                  <a:lnTo>
                    <a:pt x="149712" y="125354"/>
                  </a:lnTo>
                  <a:lnTo>
                    <a:pt x="149728" y="125277"/>
                  </a:lnTo>
                  <a:lnTo>
                    <a:pt x="149751" y="125199"/>
                  </a:lnTo>
                  <a:lnTo>
                    <a:pt x="149783" y="125121"/>
                  </a:lnTo>
                  <a:lnTo>
                    <a:pt x="149814" y="125050"/>
                  </a:lnTo>
                  <a:lnTo>
                    <a:pt x="149892" y="124910"/>
                  </a:lnTo>
                  <a:lnTo>
                    <a:pt x="149985" y="124777"/>
                  </a:lnTo>
                  <a:lnTo>
                    <a:pt x="150079" y="124653"/>
                  </a:lnTo>
                  <a:lnTo>
                    <a:pt x="150165" y="124520"/>
                  </a:lnTo>
                  <a:lnTo>
                    <a:pt x="150251" y="124387"/>
                  </a:lnTo>
                  <a:lnTo>
                    <a:pt x="150336" y="124239"/>
                  </a:lnTo>
                  <a:lnTo>
                    <a:pt x="150422" y="124091"/>
                  </a:lnTo>
                  <a:lnTo>
                    <a:pt x="150609" y="123802"/>
                  </a:lnTo>
                  <a:lnTo>
                    <a:pt x="150797" y="123522"/>
                  </a:lnTo>
                  <a:lnTo>
                    <a:pt x="150976" y="123233"/>
                  </a:lnTo>
                  <a:lnTo>
                    <a:pt x="151311" y="122664"/>
                  </a:lnTo>
                  <a:lnTo>
                    <a:pt x="151647" y="122086"/>
                  </a:lnTo>
                  <a:lnTo>
                    <a:pt x="151506" y="122001"/>
                  </a:lnTo>
                  <a:lnTo>
                    <a:pt x="149354" y="124965"/>
                  </a:lnTo>
                  <a:lnTo>
                    <a:pt x="149190" y="124855"/>
                  </a:lnTo>
                  <a:lnTo>
                    <a:pt x="149244" y="124715"/>
                  </a:lnTo>
                  <a:lnTo>
                    <a:pt x="149307" y="124582"/>
                  </a:lnTo>
                  <a:lnTo>
                    <a:pt x="149377" y="124450"/>
                  </a:lnTo>
                  <a:lnTo>
                    <a:pt x="149455" y="124325"/>
                  </a:lnTo>
                  <a:lnTo>
                    <a:pt x="149619" y="124068"/>
                  </a:lnTo>
                  <a:lnTo>
                    <a:pt x="149790" y="123826"/>
                  </a:lnTo>
                  <a:lnTo>
                    <a:pt x="149954" y="123568"/>
                  </a:lnTo>
                  <a:lnTo>
                    <a:pt x="150032" y="123444"/>
                  </a:lnTo>
                  <a:lnTo>
                    <a:pt x="150102" y="123311"/>
                  </a:lnTo>
                  <a:lnTo>
                    <a:pt x="150165" y="123171"/>
                  </a:lnTo>
                  <a:lnTo>
                    <a:pt x="150219" y="123030"/>
                  </a:lnTo>
                  <a:lnTo>
                    <a:pt x="150266" y="122882"/>
                  </a:lnTo>
                  <a:lnTo>
                    <a:pt x="150297" y="122726"/>
                  </a:lnTo>
                  <a:lnTo>
                    <a:pt x="149135" y="124099"/>
                  </a:lnTo>
                  <a:lnTo>
                    <a:pt x="149057" y="124044"/>
                  </a:lnTo>
                  <a:lnTo>
                    <a:pt x="149447" y="123311"/>
                  </a:lnTo>
                  <a:lnTo>
                    <a:pt x="149354" y="123241"/>
                  </a:lnTo>
                  <a:lnTo>
                    <a:pt x="148675" y="124036"/>
                  </a:lnTo>
                  <a:lnTo>
                    <a:pt x="148605" y="123997"/>
                  </a:lnTo>
                  <a:lnTo>
                    <a:pt x="148558" y="123958"/>
                  </a:lnTo>
                  <a:lnTo>
                    <a:pt x="148519" y="123927"/>
                  </a:lnTo>
                  <a:lnTo>
                    <a:pt x="148496" y="123888"/>
                  </a:lnTo>
                  <a:lnTo>
                    <a:pt x="148480" y="123849"/>
                  </a:lnTo>
                  <a:lnTo>
                    <a:pt x="148472" y="123810"/>
                  </a:lnTo>
                  <a:lnTo>
                    <a:pt x="148472" y="123771"/>
                  </a:lnTo>
                  <a:lnTo>
                    <a:pt x="148488" y="123732"/>
                  </a:lnTo>
                  <a:lnTo>
                    <a:pt x="148511" y="123654"/>
                  </a:lnTo>
                  <a:lnTo>
                    <a:pt x="148542" y="123576"/>
                  </a:lnTo>
                  <a:lnTo>
                    <a:pt x="148574" y="123498"/>
                  </a:lnTo>
                  <a:lnTo>
                    <a:pt x="148574" y="123459"/>
                  </a:lnTo>
                  <a:lnTo>
                    <a:pt x="148574" y="123420"/>
                  </a:lnTo>
                  <a:lnTo>
                    <a:pt x="148472" y="123428"/>
                  </a:lnTo>
                  <a:lnTo>
                    <a:pt x="148371" y="123428"/>
                  </a:lnTo>
                  <a:lnTo>
                    <a:pt x="148285" y="123412"/>
                  </a:lnTo>
                  <a:lnTo>
                    <a:pt x="148215" y="123389"/>
                  </a:lnTo>
                  <a:lnTo>
                    <a:pt x="148145" y="123350"/>
                  </a:lnTo>
                  <a:lnTo>
                    <a:pt x="148082" y="123303"/>
                  </a:lnTo>
                  <a:lnTo>
                    <a:pt x="148028" y="123249"/>
                  </a:lnTo>
                  <a:lnTo>
                    <a:pt x="147973" y="123186"/>
                  </a:lnTo>
                  <a:lnTo>
                    <a:pt x="147926" y="123116"/>
                  </a:lnTo>
                  <a:lnTo>
                    <a:pt x="147880" y="123046"/>
                  </a:lnTo>
                  <a:lnTo>
                    <a:pt x="147786" y="122890"/>
                  </a:lnTo>
                  <a:lnTo>
                    <a:pt x="147685" y="122718"/>
                  </a:lnTo>
                  <a:lnTo>
                    <a:pt x="147622" y="122640"/>
                  </a:lnTo>
                  <a:lnTo>
                    <a:pt x="147560" y="122554"/>
                  </a:lnTo>
                  <a:lnTo>
                    <a:pt x="152388" y="121322"/>
                  </a:lnTo>
                  <a:close/>
                  <a:moveTo>
                    <a:pt x="123210" y="123974"/>
                  </a:moveTo>
                  <a:lnTo>
                    <a:pt x="123116" y="124216"/>
                  </a:lnTo>
                  <a:lnTo>
                    <a:pt x="123022" y="124450"/>
                  </a:lnTo>
                  <a:lnTo>
                    <a:pt x="122921" y="124676"/>
                  </a:lnTo>
                  <a:lnTo>
                    <a:pt x="122812" y="124902"/>
                  </a:lnTo>
                  <a:lnTo>
                    <a:pt x="122703" y="125113"/>
                  </a:lnTo>
                  <a:lnTo>
                    <a:pt x="122593" y="125323"/>
                  </a:lnTo>
                  <a:lnTo>
                    <a:pt x="122476" y="125534"/>
                  </a:lnTo>
                  <a:lnTo>
                    <a:pt x="122359" y="125729"/>
                  </a:lnTo>
                  <a:lnTo>
                    <a:pt x="122110" y="126119"/>
                  </a:lnTo>
                  <a:lnTo>
                    <a:pt x="121852" y="126501"/>
                  </a:lnTo>
                  <a:lnTo>
                    <a:pt x="121587" y="126868"/>
                  </a:lnTo>
                  <a:lnTo>
                    <a:pt x="121322" y="127226"/>
                  </a:lnTo>
                  <a:lnTo>
                    <a:pt x="121143" y="127125"/>
                  </a:lnTo>
                  <a:lnTo>
                    <a:pt x="122687" y="124645"/>
                  </a:lnTo>
                  <a:lnTo>
                    <a:pt x="122515" y="124528"/>
                  </a:lnTo>
                  <a:lnTo>
                    <a:pt x="122118" y="125097"/>
                  </a:lnTo>
                  <a:lnTo>
                    <a:pt x="121720" y="125666"/>
                  </a:lnTo>
                  <a:lnTo>
                    <a:pt x="121509" y="125955"/>
                  </a:lnTo>
                  <a:lnTo>
                    <a:pt x="121291" y="126236"/>
                  </a:lnTo>
                  <a:lnTo>
                    <a:pt x="121065" y="126509"/>
                  </a:lnTo>
                  <a:lnTo>
                    <a:pt x="120940" y="126649"/>
                  </a:lnTo>
                  <a:lnTo>
                    <a:pt x="120823" y="126782"/>
                  </a:lnTo>
                  <a:lnTo>
                    <a:pt x="120854" y="126618"/>
                  </a:lnTo>
                  <a:lnTo>
                    <a:pt x="120901" y="126462"/>
                  </a:lnTo>
                  <a:lnTo>
                    <a:pt x="120956" y="126314"/>
                  </a:lnTo>
                  <a:lnTo>
                    <a:pt x="121026" y="126166"/>
                  </a:lnTo>
                  <a:lnTo>
                    <a:pt x="121096" y="126017"/>
                  </a:lnTo>
                  <a:lnTo>
                    <a:pt x="121174" y="125877"/>
                  </a:lnTo>
                  <a:lnTo>
                    <a:pt x="121346" y="125604"/>
                  </a:lnTo>
                  <a:lnTo>
                    <a:pt x="121509" y="125323"/>
                  </a:lnTo>
                  <a:lnTo>
                    <a:pt x="121587" y="125183"/>
                  </a:lnTo>
                  <a:lnTo>
                    <a:pt x="121658" y="125035"/>
                  </a:lnTo>
                  <a:lnTo>
                    <a:pt x="121720" y="124887"/>
                  </a:lnTo>
                  <a:lnTo>
                    <a:pt x="121775" y="124731"/>
                  </a:lnTo>
                  <a:lnTo>
                    <a:pt x="121813" y="124575"/>
                  </a:lnTo>
                  <a:lnTo>
                    <a:pt x="121845" y="124403"/>
                  </a:lnTo>
                  <a:lnTo>
                    <a:pt x="121845" y="124403"/>
                  </a:lnTo>
                  <a:lnTo>
                    <a:pt x="120542" y="126197"/>
                  </a:lnTo>
                  <a:lnTo>
                    <a:pt x="120410" y="126103"/>
                  </a:lnTo>
                  <a:lnTo>
                    <a:pt x="121127" y="125043"/>
                  </a:lnTo>
                  <a:lnTo>
                    <a:pt x="121034" y="124965"/>
                  </a:lnTo>
                  <a:lnTo>
                    <a:pt x="120004" y="126064"/>
                  </a:lnTo>
                  <a:lnTo>
                    <a:pt x="119871" y="125986"/>
                  </a:lnTo>
                  <a:lnTo>
                    <a:pt x="120066" y="125448"/>
                  </a:lnTo>
                  <a:lnTo>
                    <a:pt x="119528" y="125604"/>
                  </a:lnTo>
                  <a:lnTo>
                    <a:pt x="118904" y="124692"/>
                  </a:lnTo>
                  <a:lnTo>
                    <a:pt x="123210" y="123974"/>
                  </a:lnTo>
                  <a:close/>
                  <a:moveTo>
                    <a:pt x="128833" y="58013"/>
                  </a:moveTo>
                  <a:lnTo>
                    <a:pt x="129558" y="58364"/>
                  </a:lnTo>
                  <a:lnTo>
                    <a:pt x="130276" y="58707"/>
                  </a:lnTo>
                  <a:lnTo>
                    <a:pt x="130978" y="59058"/>
                  </a:lnTo>
                  <a:lnTo>
                    <a:pt x="131321" y="59238"/>
                  </a:lnTo>
                  <a:lnTo>
                    <a:pt x="131664" y="59425"/>
                  </a:lnTo>
                  <a:lnTo>
                    <a:pt x="131805" y="59511"/>
                  </a:lnTo>
                  <a:lnTo>
                    <a:pt x="131945" y="59604"/>
                  </a:lnTo>
                  <a:lnTo>
                    <a:pt x="132078" y="59714"/>
                  </a:lnTo>
                  <a:lnTo>
                    <a:pt x="132202" y="59823"/>
                  </a:lnTo>
                  <a:lnTo>
                    <a:pt x="132327" y="59948"/>
                  </a:lnTo>
                  <a:lnTo>
                    <a:pt x="132444" y="60072"/>
                  </a:lnTo>
                  <a:lnTo>
                    <a:pt x="132553" y="60197"/>
                  </a:lnTo>
                  <a:lnTo>
                    <a:pt x="132663" y="60330"/>
                  </a:lnTo>
                  <a:lnTo>
                    <a:pt x="132842" y="60564"/>
                  </a:lnTo>
                  <a:lnTo>
                    <a:pt x="133014" y="60806"/>
                  </a:lnTo>
                  <a:lnTo>
                    <a:pt x="133341" y="61289"/>
                  </a:lnTo>
                  <a:lnTo>
                    <a:pt x="133669" y="61781"/>
                  </a:lnTo>
                  <a:lnTo>
                    <a:pt x="133981" y="62280"/>
                  </a:lnTo>
                  <a:lnTo>
                    <a:pt x="136087" y="65665"/>
                  </a:lnTo>
                  <a:lnTo>
                    <a:pt x="137132" y="67357"/>
                  </a:lnTo>
                  <a:lnTo>
                    <a:pt x="138169" y="69057"/>
                  </a:lnTo>
                  <a:lnTo>
                    <a:pt x="138590" y="69767"/>
                  </a:lnTo>
                  <a:lnTo>
                    <a:pt x="138996" y="70485"/>
                  </a:lnTo>
                  <a:lnTo>
                    <a:pt x="139394" y="71202"/>
                  </a:lnTo>
                  <a:lnTo>
                    <a:pt x="139776" y="71928"/>
                  </a:lnTo>
                  <a:lnTo>
                    <a:pt x="140142" y="72653"/>
                  </a:lnTo>
                  <a:lnTo>
                    <a:pt x="140493" y="73394"/>
                  </a:lnTo>
                  <a:lnTo>
                    <a:pt x="140829" y="74135"/>
                  </a:lnTo>
                  <a:lnTo>
                    <a:pt x="141156" y="74884"/>
                  </a:lnTo>
                  <a:lnTo>
                    <a:pt x="141461" y="75640"/>
                  </a:lnTo>
                  <a:lnTo>
                    <a:pt x="141749" y="76405"/>
                  </a:lnTo>
                  <a:lnTo>
                    <a:pt x="142022" y="77169"/>
                  </a:lnTo>
                  <a:lnTo>
                    <a:pt x="142155" y="77559"/>
                  </a:lnTo>
                  <a:lnTo>
                    <a:pt x="142279" y="77949"/>
                  </a:lnTo>
                  <a:lnTo>
                    <a:pt x="142404" y="78339"/>
                  </a:lnTo>
                  <a:lnTo>
                    <a:pt x="142521" y="78737"/>
                  </a:lnTo>
                  <a:lnTo>
                    <a:pt x="142630" y="79134"/>
                  </a:lnTo>
                  <a:lnTo>
                    <a:pt x="142740" y="79524"/>
                  </a:lnTo>
                  <a:lnTo>
                    <a:pt x="142841" y="79930"/>
                  </a:lnTo>
                  <a:lnTo>
                    <a:pt x="142942" y="80328"/>
                  </a:lnTo>
                  <a:lnTo>
                    <a:pt x="143036" y="80733"/>
                  </a:lnTo>
                  <a:lnTo>
                    <a:pt x="143130" y="81139"/>
                  </a:lnTo>
                  <a:lnTo>
                    <a:pt x="143309" y="81989"/>
                  </a:lnTo>
                  <a:lnTo>
                    <a:pt x="143504" y="82839"/>
                  </a:lnTo>
                  <a:lnTo>
                    <a:pt x="143894" y="84540"/>
                  </a:lnTo>
                  <a:lnTo>
                    <a:pt x="144300" y="86240"/>
                  </a:lnTo>
                  <a:lnTo>
                    <a:pt x="144705" y="87932"/>
                  </a:lnTo>
                  <a:lnTo>
                    <a:pt x="145532" y="91325"/>
                  </a:lnTo>
                  <a:lnTo>
                    <a:pt x="145930" y="93025"/>
                  </a:lnTo>
                  <a:lnTo>
                    <a:pt x="146320" y="94726"/>
                  </a:lnTo>
                  <a:lnTo>
                    <a:pt x="146624" y="96106"/>
                  </a:lnTo>
                  <a:lnTo>
                    <a:pt x="146928" y="97502"/>
                  </a:lnTo>
                  <a:lnTo>
                    <a:pt x="147217" y="98891"/>
                  </a:lnTo>
                  <a:lnTo>
                    <a:pt x="147505" y="100287"/>
                  </a:lnTo>
                  <a:lnTo>
                    <a:pt x="147786" y="101683"/>
                  </a:lnTo>
                  <a:lnTo>
                    <a:pt x="148059" y="103071"/>
                  </a:lnTo>
                  <a:lnTo>
                    <a:pt x="148324" y="104475"/>
                  </a:lnTo>
                  <a:lnTo>
                    <a:pt x="148581" y="105871"/>
                  </a:lnTo>
                  <a:lnTo>
                    <a:pt x="148706" y="106581"/>
                  </a:lnTo>
                  <a:lnTo>
                    <a:pt x="148808" y="107291"/>
                  </a:lnTo>
                  <a:lnTo>
                    <a:pt x="148901" y="108008"/>
                  </a:lnTo>
                  <a:lnTo>
                    <a:pt x="148987" y="108718"/>
                  </a:lnTo>
                  <a:lnTo>
                    <a:pt x="149057" y="109436"/>
                  </a:lnTo>
                  <a:lnTo>
                    <a:pt x="149127" y="110161"/>
                  </a:lnTo>
                  <a:lnTo>
                    <a:pt x="149268" y="111596"/>
                  </a:lnTo>
                  <a:lnTo>
                    <a:pt x="149424" y="113195"/>
                  </a:lnTo>
                  <a:lnTo>
                    <a:pt x="149556" y="114810"/>
                  </a:lnTo>
                  <a:lnTo>
                    <a:pt x="149822" y="118023"/>
                  </a:lnTo>
                  <a:lnTo>
                    <a:pt x="149829" y="118163"/>
                  </a:lnTo>
                  <a:lnTo>
                    <a:pt x="149829" y="118319"/>
                  </a:lnTo>
                  <a:lnTo>
                    <a:pt x="149822" y="118655"/>
                  </a:lnTo>
                  <a:lnTo>
                    <a:pt x="149377" y="118748"/>
                  </a:lnTo>
                  <a:lnTo>
                    <a:pt x="148940" y="118834"/>
                  </a:lnTo>
                  <a:lnTo>
                    <a:pt x="148511" y="118928"/>
                  </a:lnTo>
                  <a:lnTo>
                    <a:pt x="148301" y="118982"/>
                  </a:lnTo>
                  <a:lnTo>
                    <a:pt x="148098" y="119045"/>
                  </a:lnTo>
                  <a:lnTo>
                    <a:pt x="147646" y="119185"/>
                  </a:lnTo>
                  <a:lnTo>
                    <a:pt x="147419" y="119255"/>
                  </a:lnTo>
                  <a:lnTo>
                    <a:pt x="147193" y="119341"/>
                  </a:lnTo>
                  <a:lnTo>
                    <a:pt x="146975" y="119427"/>
                  </a:lnTo>
                  <a:lnTo>
                    <a:pt x="146756" y="119513"/>
                  </a:lnTo>
                  <a:lnTo>
                    <a:pt x="146546" y="119614"/>
                  </a:lnTo>
                  <a:lnTo>
                    <a:pt x="146335" y="119723"/>
                  </a:lnTo>
                  <a:lnTo>
                    <a:pt x="146164" y="119825"/>
                  </a:lnTo>
                  <a:lnTo>
                    <a:pt x="146008" y="119934"/>
                  </a:lnTo>
                  <a:lnTo>
                    <a:pt x="145867" y="120043"/>
                  </a:lnTo>
                  <a:lnTo>
                    <a:pt x="145750" y="120160"/>
                  </a:lnTo>
                  <a:lnTo>
                    <a:pt x="145649" y="120277"/>
                  </a:lnTo>
                  <a:lnTo>
                    <a:pt x="145563" y="120402"/>
                  </a:lnTo>
                  <a:lnTo>
                    <a:pt x="145493" y="120534"/>
                  </a:lnTo>
                  <a:lnTo>
                    <a:pt x="145446" y="120667"/>
                  </a:lnTo>
                  <a:lnTo>
                    <a:pt x="145415" y="120807"/>
                  </a:lnTo>
                  <a:lnTo>
                    <a:pt x="145399" y="120956"/>
                  </a:lnTo>
                  <a:lnTo>
                    <a:pt x="145399" y="121104"/>
                  </a:lnTo>
                  <a:lnTo>
                    <a:pt x="145423" y="121260"/>
                  </a:lnTo>
                  <a:lnTo>
                    <a:pt x="145462" y="121424"/>
                  </a:lnTo>
                  <a:lnTo>
                    <a:pt x="145516" y="121587"/>
                  </a:lnTo>
                  <a:lnTo>
                    <a:pt x="145586" y="121767"/>
                  </a:lnTo>
                  <a:lnTo>
                    <a:pt x="145680" y="121946"/>
                  </a:lnTo>
                  <a:lnTo>
                    <a:pt x="145859" y="122274"/>
                  </a:lnTo>
                  <a:lnTo>
                    <a:pt x="146054" y="122601"/>
                  </a:lnTo>
                  <a:lnTo>
                    <a:pt x="146249" y="122929"/>
                  </a:lnTo>
                  <a:lnTo>
                    <a:pt x="146452" y="123249"/>
                  </a:lnTo>
                  <a:lnTo>
                    <a:pt x="147271" y="124528"/>
                  </a:lnTo>
                  <a:lnTo>
                    <a:pt x="147536" y="124941"/>
                  </a:lnTo>
                  <a:lnTo>
                    <a:pt x="147809" y="125362"/>
                  </a:lnTo>
                  <a:lnTo>
                    <a:pt x="148394" y="126251"/>
                  </a:lnTo>
                  <a:lnTo>
                    <a:pt x="146788" y="126953"/>
                  </a:lnTo>
                  <a:lnTo>
                    <a:pt x="146008" y="127304"/>
                  </a:lnTo>
                  <a:lnTo>
                    <a:pt x="145235" y="127655"/>
                  </a:lnTo>
                  <a:lnTo>
                    <a:pt x="144487" y="128014"/>
                  </a:lnTo>
                  <a:lnTo>
                    <a:pt x="143730" y="128389"/>
                  </a:lnTo>
                  <a:lnTo>
                    <a:pt x="142178" y="129168"/>
                  </a:lnTo>
                  <a:lnTo>
                    <a:pt x="142131" y="129012"/>
                  </a:lnTo>
                  <a:lnTo>
                    <a:pt x="142084" y="128864"/>
                  </a:lnTo>
                  <a:lnTo>
                    <a:pt x="142045" y="128724"/>
                  </a:lnTo>
                  <a:lnTo>
                    <a:pt x="142030" y="128654"/>
                  </a:lnTo>
                  <a:lnTo>
                    <a:pt x="142022" y="128584"/>
                  </a:lnTo>
                  <a:lnTo>
                    <a:pt x="141897" y="126961"/>
                  </a:lnTo>
                  <a:lnTo>
                    <a:pt x="141780" y="125331"/>
                  </a:lnTo>
                  <a:lnTo>
                    <a:pt x="141655" y="123701"/>
                  </a:lnTo>
                  <a:lnTo>
                    <a:pt x="141523" y="122079"/>
                  </a:lnTo>
                  <a:lnTo>
                    <a:pt x="141515" y="121977"/>
                  </a:lnTo>
                  <a:lnTo>
                    <a:pt x="141515" y="121884"/>
                  </a:lnTo>
                  <a:lnTo>
                    <a:pt x="141523" y="121790"/>
                  </a:lnTo>
                  <a:lnTo>
                    <a:pt x="141531" y="121704"/>
                  </a:lnTo>
                  <a:lnTo>
                    <a:pt x="141546" y="121619"/>
                  </a:lnTo>
                  <a:lnTo>
                    <a:pt x="141562" y="121533"/>
                  </a:lnTo>
                  <a:lnTo>
                    <a:pt x="141585" y="121455"/>
                  </a:lnTo>
                  <a:lnTo>
                    <a:pt x="141616" y="121377"/>
                  </a:lnTo>
                  <a:lnTo>
                    <a:pt x="141655" y="121299"/>
                  </a:lnTo>
                  <a:lnTo>
                    <a:pt x="141694" y="121229"/>
                  </a:lnTo>
                  <a:lnTo>
                    <a:pt x="141741" y="121158"/>
                  </a:lnTo>
                  <a:lnTo>
                    <a:pt x="141796" y="121088"/>
                  </a:lnTo>
                  <a:lnTo>
                    <a:pt x="141850" y="121018"/>
                  </a:lnTo>
                  <a:lnTo>
                    <a:pt x="141913" y="120956"/>
                  </a:lnTo>
                  <a:lnTo>
                    <a:pt x="142053" y="120823"/>
                  </a:lnTo>
                  <a:lnTo>
                    <a:pt x="142701" y="120293"/>
                  </a:lnTo>
                  <a:lnTo>
                    <a:pt x="143340" y="119762"/>
                  </a:lnTo>
                  <a:lnTo>
                    <a:pt x="143980" y="119224"/>
                  </a:lnTo>
                  <a:lnTo>
                    <a:pt x="144604" y="118670"/>
                  </a:lnTo>
                  <a:lnTo>
                    <a:pt x="144908" y="118397"/>
                  </a:lnTo>
                  <a:lnTo>
                    <a:pt x="145204" y="118117"/>
                  </a:lnTo>
                  <a:lnTo>
                    <a:pt x="145797" y="117555"/>
                  </a:lnTo>
                  <a:lnTo>
                    <a:pt x="146967" y="116416"/>
                  </a:lnTo>
                  <a:lnTo>
                    <a:pt x="147139" y="116245"/>
                  </a:lnTo>
                  <a:lnTo>
                    <a:pt x="147310" y="116057"/>
                  </a:lnTo>
                  <a:lnTo>
                    <a:pt x="147474" y="115878"/>
                  </a:lnTo>
                  <a:lnTo>
                    <a:pt x="147630" y="115683"/>
                  </a:lnTo>
                  <a:lnTo>
                    <a:pt x="147716" y="115574"/>
                  </a:lnTo>
                  <a:lnTo>
                    <a:pt x="147794" y="115472"/>
                  </a:lnTo>
                  <a:lnTo>
                    <a:pt x="147856" y="115379"/>
                  </a:lnTo>
                  <a:lnTo>
                    <a:pt x="147903" y="115293"/>
                  </a:lnTo>
                  <a:lnTo>
                    <a:pt x="147934" y="115215"/>
                  </a:lnTo>
                  <a:lnTo>
                    <a:pt x="147958" y="115137"/>
                  </a:lnTo>
                  <a:lnTo>
                    <a:pt x="147958" y="115075"/>
                  </a:lnTo>
                  <a:lnTo>
                    <a:pt x="147950" y="115012"/>
                  </a:lnTo>
                  <a:lnTo>
                    <a:pt x="147926" y="114958"/>
                  </a:lnTo>
                  <a:lnTo>
                    <a:pt x="147887" y="114903"/>
                  </a:lnTo>
                  <a:lnTo>
                    <a:pt x="147833" y="114856"/>
                  </a:lnTo>
                  <a:lnTo>
                    <a:pt x="147763" y="114810"/>
                  </a:lnTo>
                  <a:lnTo>
                    <a:pt x="147677" y="114771"/>
                  </a:lnTo>
                  <a:lnTo>
                    <a:pt x="147575" y="114732"/>
                  </a:lnTo>
                  <a:lnTo>
                    <a:pt x="147458" y="114693"/>
                  </a:lnTo>
                  <a:lnTo>
                    <a:pt x="147326" y="114661"/>
                  </a:lnTo>
                  <a:lnTo>
                    <a:pt x="146772" y="114521"/>
                  </a:lnTo>
                  <a:lnTo>
                    <a:pt x="146210" y="114396"/>
                  </a:lnTo>
                  <a:lnTo>
                    <a:pt x="145937" y="114334"/>
                  </a:lnTo>
                  <a:lnTo>
                    <a:pt x="145657" y="114279"/>
                  </a:lnTo>
                  <a:lnTo>
                    <a:pt x="145376" y="114232"/>
                  </a:lnTo>
                  <a:lnTo>
                    <a:pt x="145095" y="114193"/>
                  </a:lnTo>
                  <a:lnTo>
                    <a:pt x="144674" y="114139"/>
                  </a:lnTo>
                  <a:lnTo>
                    <a:pt x="144245" y="114092"/>
                  </a:lnTo>
                  <a:lnTo>
                    <a:pt x="143403" y="114014"/>
                  </a:lnTo>
                  <a:lnTo>
                    <a:pt x="141702" y="113866"/>
                  </a:lnTo>
                  <a:lnTo>
                    <a:pt x="141383" y="113842"/>
                  </a:lnTo>
                  <a:lnTo>
                    <a:pt x="141055" y="113819"/>
                  </a:lnTo>
                  <a:lnTo>
                    <a:pt x="140392" y="113780"/>
                  </a:lnTo>
                  <a:lnTo>
                    <a:pt x="140283" y="113429"/>
                  </a:lnTo>
                  <a:lnTo>
                    <a:pt x="140181" y="113109"/>
                  </a:lnTo>
                  <a:lnTo>
                    <a:pt x="139979" y="112337"/>
                  </a:lnTo>
                  <a:lnTo>
                    <a:pt x="139776" y="111565"/>
                  </a:lnTo>
                  <a:lnTo>
                    <a:pt x="139565" y="110801"/>
                  </a:lnTo>
                  <a:lnTo>
                    <a:pt x="139456" y="110411"/>
                  </a:lnTo>
                  <a:lnTo>
                    <a:pt x="139347" y="110036"/>
                  </a:lnTo>
                  <a:lnTo>
                    <a:pt x="139308" y="109880"/>
                  </a:lnTo>
                  <a:lnTo>
                    <a:pt x="139292" y="109802"/>
                  </a:lnTo>
                  <a:lnTo>
                    <a:pt x="139284" y="109740"/>
                  </a:lnTo>
                  <a:lnTo>
                    <a:pt x="139284" y="109670"/>
                  </a:lnTo>
                  <a:lnTo>
                    <a:pt x="139292" y="109607"/>
                  </a:lnTo>
                  <a:lnTo>
                    <a:pt x="139300" y="109553"/>
                  </a:lnTo>
                  <a:lnTo>
                    <a:pt x="139316" y="109490"/>
                  </a:lnTo>
                  <a:lnTo>
                    <a:pt x="139339" y="109436"/>
                  </a:lnTo>
                  <a:lnTo>
                    <a:pt x="139362" y="109381"/>
                  </a:lnTo>
                  <a:lnTo>
                    <a:pt x="139401" y="109326"/>
                  </a:lnTo>
                  <a:lnTo>
                    <a:pt x="139440" y="109280"/>
                  </a:lnTo>
                  <a:lnTo>
                    <a:pt x="139487" y="109225"/>
                  </a:lnTo>
                  <a:lnTo>
                    <a:pt x="139534" y="109178"/>
                  </a:lnTo>
                  <a:lnTo>
                    <a:pt x="139659" y="109077"/>
                  </a:lnTo>
                  <a:lnTo>
                    <a:pt x="139994" y="108819"/>
                  </a:lnTo>
                  <a:lnTo>
                    <a:pt x="140330" y="108554"/>
                  </a:lnTo>
                  <a:lnTo>
                    <a:pt x="140657" y="108289"/>
                  </a:lnTo>
                  <a:lnTo>
                    <a:pt x="140977" y="108016"/>
                  </a:lnTo>
                  <a:lnTo>
                    <a:pt x="141297" y="107743"/>
                  </a:lnTo>
                  <a:lnTo>
                    <a:pt x="141616" y="107462"/>
                  </a:lnTo>
                  <a:lnTo>
                    <a:pt x="141928" y="107182"/>
                  </a:lnTo>
                  <a:lnTo>
                    <a:pt x="142240" y="106901"/>
                  </a:lnTo>
                  <a:lnTo>
                    <a:pt x="142849" y="106316"/>
                  </a:lnTo>
                  <a:lnTo>
                    <a:pt x="143449" y="105723"/>
                  </a:lnTo>
                  <a:lnTo>
                    <a:pt x="144042" y="105115"/>
                  </a:lnTo>
                  <a:lnTo>
                    <a:pt x="144619" y="104499"/>
                  </a:lnTo>
                  <a:lnTo>
                    <a:pt x="144947" y="104155"/>
                  </a:lnTo>
                  <a:lnTo>
                    <a:pt x="145259" y="103797"/>
                  </a:lnTo>
                  <a:lnTo>
                    <a:pt x="145875" y="103079"/>
                  </a:lnTo>
                  <a:lnTo>
                    <a:pt x="146031" y="102884"/>
                  </a:lnTo>
                  <a:lnTo>
                    <a:pt x="146187" y="102689"/>
                  </a:lnTo>
                  <a:lnTo>
                    <a:pt x="146327" y="102494"/>
                  </a:lnTo>
                  <a:lnTo>
                    <a:pt x="146468" y="102283"/>
                  </a:lnTo>
                  <a:lnTo>
                    <a:pt x="146546" y="102159"/>
                  </a:lnTo>
                  <a:lnTo>
                    <a:pt x="146608" y="102034"/>
                  </a:lnTo>
                  <a:lnTo>
                    <a:pt x="146655" y="101925"/>
                  </a:lnTo>
                  <a:lnTo>
                    <a:pt x="146694" y="101823"/>
                  </a:lnTo>
                  <a:lnTo>
                    <a:pt x="146717" y="101738"/>
                  </a:lnTo>
                  <a:lnTo>
                    <a:pt x="146725" y="101652"/>
                  </a:lnTo>
                  <a:lnTo>
                    <a:pt x="146717" y="101574"/>
                  </a:lnTo>
                  <a:lnTo>
                    <a:pt x="146694" y="101511"/>
                  </a:lnTo>
                  <a:lnTo>
                    <a:pt x="146655" y="101449"/>
                  </a:lnTo>
                  <a:lnTo>
                    <a:pt x="146600" y="101394"/>
                  </a:lnTo>
                  <a:lnTo>
                    <a:pt x="146538" y="101348"/>
                  </a:lnTo>
                  <a:lnTo>
                    <a:pt x="146452" y="101309"/>
                  </a:lnTo>
                  <a:lnTo>
                    <a:pt x="146351" y="101270"/>
                  </a:lnTo>
                  <a:lnTo>
                    <a:pt x="146234" y="101238"/>
                  </a:lnTo>
                  <a:lnTo>
                    <a:pt x="146109" y="101215"/>
                  </a:lnTo>
                  <a:lnTo>
                    <a:pt x="145961" y="101192"/>
                  </a:lnTo>
                  <a:lnTo>
                    <a:pt x="144736" y="101028"/>
                  </a:lnTo>
                  <a:lnTo>
                    <a:pt x="143512" y="100864"/>
                  </a:lnTo>
                  <a:lnTo>
                    <a:pt x="142903" y="100786"/>
                  </a:lnTo>
                  <a:lnTo>
                    <a:pt x="142295" y="100716"/>
                  </a:lnTo>
                  <a:lnTo>
                    <a:pt x="141679" y="100653"/>
                  </a:lnTo>
                  <a:lnTo>
                    <a:pt x="141063" y="100607"/>
                  </a:lnTo>
                  <a:lnTo>
                    <a:pt x="140579" y="100575"/>
                  </a:lnTo>
                  <a:lnTo>
                    <a:pt x="140088" y="100560"/>
                  </a:lnTo>
                  <a:lnTo>
                    <a:pt x="139596" y="100560"/>
                  </a:lnTo>
                  <a:lnTo>
                    <a:pt x="139097" y="100568"/>
                  </a:lnTo>
                  <a:lnTo>
                    <a:pt x="138115" y="100591"/>
                  </a:lnTo>
                  <a:lnTo>
                    <a:pt x="137132" y="100622"/>
                  </a:lnTo>
                  <a:lnTo>
                    <a:pt x="136952" y="100630"/>
                  </a:lnTo>
                  <a:lnTo>
                    <a:pt x="136812" y="100630"/>
                  </a:lnTo>
                  <a:lnTo>
                    <a:pt x="136750" y="100622"/>
                  </a:lnTo>
                  <a:lnTo>
                    <a:pt x="136703" y="100614"/>
                  </a:lnTo>
                  <a:lnTo>
                    <a:pt x="136656" y="100599"/>
                  </a:lnTo>
                  <a:lnTo>
                    <a:pt x="136609" y="100583"/>
                  </a:lnTo>
                  <a:lnTo>
                    <a:pt x="136570" y="100552"/>
                  </a:lnTo>
                  <a:lnTo>
                    <a:pt x="136539" y="100521"/>
                  </a:lnTo>
                  <a:lnTo>
                    <a:pt x="136508" y="100482"/>
                  </a:lnTo>
                  <a:lnTo>
                    <a:pt x="136477" y="100427"/>
                  </a:lnTo>
                  <a:lnTo>
                    <a:pt x="136453" y="100373"/>
                  </a:lnTo>
                  <a:lnTo>
                    <a:pt x="136422" y="100302"/>
                  </a:lnTo>
                  <a:lnTo>
                    <a:pt x="136367" y="100131"/>
                  </a:lnTo>
                  <a:lnTo>
                    <a:pt x="136297" y="99842"/>
                  </a:lnTo>
                  <a:lnTo>
                    <a:pt x="136219" y="99561"/>
                  </a:lnTo>
                  <a:lnTo>
                    <a:pt x="136087" y="98992"/>
                  </a:lnTo>
                  <a:lnTo>
                    <a:pt x="135946" y="98415"/>
                  </a:lnTo>
                  <a:lnTo>
                    <a:pt x="135806" y="97846"/>
                  </a:lnTo>
                  <a:lnTo>
                    <a:pt x="135790" y="97760"/>
                  </a:lnTo>
                  <a:lnTo>
                    <a:pt x="135782" y="97690"/>
                  </a:lnTo>
                  <a:lnTo>
                    <a:pt x="135782" y="97619"/>
                  </a:lnTo>
                  <a:lnTo>
                    <a:pt x="135790" y="97549"/>
                  </a:lnTo>
                  <a:lnTo>
                    <a:pt x="135806" y="97495"/>
                  </a:lnTo>
                  <a:lnTo>
                    <a:pt x="135829" y="97432"/>
                  </a:lnTo>
                  <a:lnTo>
                    <a:pt x="135853" y="97385"/>
                  </a:lnTo>
                  <a:lnTo>
                    <a:pt x="135892" y="97339"/>
                  </a:lnTo>
                  <a:lnTo>
                    <a:pt x="135931" y="97292"/>
                  </a:lnTo>
                  <a:lnTo>
                    <a:pt x="135977" y="97253"/>
                  </a:lnTo>
                  <a:lnTo>
                    <a:pt x="136071" y="97175"/>
                  </a:lnTo>
                  <a:lnTo>
                    <a:pt x="136188" y="97105"/>
                  </a:lnTo>
                  <a:lnTo>
                    <a:pt x="136305" y="97034"/>
                  </a:lnTo>
                  <a:lnTo>
                    <a:pt x="136734" y="96793"/>
                  </a:lnTo>
                  <a:lnTo>
                    <a:pt x="137163" y="96543"/>
                  </a:lnTo>
                  <a:lnTo>
                    <a:pt x="137584" y="96286"/>
                  </a:lnTo>
                  <a:lnTo>
                    <a:pt x="137998" y="96020"/>
                  </a:lnTo>
                  <a:lnTo>
                    <a:pt x="138411" y="95755"/>
                  </a:lnTo>
                  <a:lnTo>
                    <a:pt x="138824" y="95482"/>
                  </a:lnTo>
                  <a:lnTo>
                    <a:pt x="139230" y="95202"/>
                  </a:lnTo>
                  <a:lnTo>
                    <a:pt x="139635" y="94921"/>
                  </a:lnTo>
                  <a:lnTo>
                    <a:pt x="140439" y="94351"/>
                  </a:lnTo>
                  <a:lnTo>
                    <a:pt x="141234" y="93766"/>
                  </a:lnTo>
                  <a:lnTo>
                    <a:pt x="142022" y="93174"/>
                  </a:lnTo>
                  <a:lnTo>
                    <a:pt x="142810" y="92573"/>
                  </a:lnTo>
                  <a:lnTo>
                    <a:pt x="143052" y="92394"/>
                  </a:lnTo>
                  <a:lnTo>
                    <a:pt x="143293" y="92199"/>
                  </a:lnTo>
                  <a:lnTo>
                    <a:pt x="143520" y="92004"/>
                  </a:lnTo>
                  <a:lnTo>
                    <a:pt x="143746" y="91801"/>
                  </a:lnTo>
                  <a:lnTo>
                    <a:pt x="143847" y="91692"/>
                  </a:lnTo>
                  <a:lnTo>
                    <a:pt x="143878" y="91645"/>
                  </a:lnTo>
                  <a:lnTo>
                    <a:pt x="143910" y="91590"/>
                  </a:lnTo>
                  <a:lnTo>
                    <a:pt x="143941" y="91544"/>
                  </a:lnTo>
                  <a:lnTo>
                    <a:pt x="143956" y="91497"/>
                  </a:lnTo>
                  <a:lnTo>
                    <a:pt x="143964" y="91450"/>
                  </a:lnTo>
                  <a:lnTo>
                    <a:pt x="143964" y="91403"/>
                  </a:lnTo>
                  <a:lnTo>
                    <a:pt x="143956" y="91364"/>
                  </a:lnTo>
                  <a:lnTo>
                    <a:pt x="143949" y="91317"/>
                  </a:lnTo>
                  <a:lnTo>
                    <a:pt x="143925" y="91271"/>
                  </a:lnTo>
                  <a:lnTo>
                    <a:pt x="143902" y="91232"/>
                  </a:lnTo>
                  <a:lnTo>
                    <a:pt x="143863" y="91185"/>
                  </a:lnTo>
                  <a:lnTo>
                    <a:pt x="143824" y="91138"/>
                  </a:lnTo>
                  <a:lnTo>
                    <a:pt x="143715" y="91044"/>
                  </a:lnTo>
                  <a:lnTo>
                    <a:pt x="143559" y="90935"/>
                  </a:lnTo>
                  <a:lnTo>
                    <a:pt x="143395" y="90842"/>
                  </a:lnTo>
                  <a:lnTo>
                    <a:pt x="143231" y="90756"/>
                  </a:lnTo>
                  <a:lnTo>
                    <a:pt x="143059" y="90670"/>
                  </a:lnTo>
                  <a:lnTo>
                    <a:pt x="141671" y="90069"/>
                  </a:lnTo>
                  <a:lnTo>
                    <a:pt x="140275" y="89469"/>
                  </a:lnTo>
                  <a:lnTo>
                    <a:pt x="140080" y="89391"/>
                  </a:lnTo>
                  <a:lnTo>
                    <a:pt x="139877" y="89321"/>
                  </a:lnTo>
                  <a:lnTo>
                    <a:pt x="139682" y="89250"/>
                  </a:lnTo>
                  <a:lnTo>
                    <a:pt x="139479" y="89196"/>
                  </a:lnTo>
                  <a:lnTo>
                    <a:pt x="139277" y="89141"/>
                  </a:lnTo>
                  <a:lnTo>
                    <a:pt x="139074" y="89094"/>
                  </a:lnTo>
                  <a:lnTo>
                    <a:pt x="138871" y="89055"/>
                  </a:lnTo>
                  <a:lnTo>
                    <a:pt x="138668" y="89016"/>
                  </a:lnTo>
                  <a:lnTo>
                    <a:pt x="138255" y="88954"/>
                  </a:lnTo>
                  <a:lnTo>
                    <a:pt x="137842" y="88907"/>
                  </a:lnTo>
                  <a:lnTo>
                    <a:pt x="137428" y="88860"/>
                  </a:lnTo>
                  <a:lnTo>
                    <a:pt x="137015" y="88821"/>
                  </a:lnTo>
                  <a:lnTo>
                    <a:pt x="136484" y="88775"/>
                  </a:lnTo>
                  <a:lnTo>
                    <a:pt x="135954" y="88728"/>
                  </a:lnTo>
                  <a:lnTo>
                    <a:pt x="135424" y="88689"/>
                  </a:lnTo>
                  <a:lnTo>
                    <a:pt x="134893" y="88634"/>
                  </a:lnTo>
                  <a:lnTo>
                    <a:pt x="134659" y="88603"/>
                  </a:lnTo>
                  <a:lnTo>
                    <a:pt x="134480" y="88572"/>
                  </a:lnTo>
                  <a:lnTo>
                    <a:pt x="134410" y="88549"/>
                  </a:lnTo>
                  <a:lnTo>
                    <a:pt x="134347" y="88525"/>
                  </a:lnTo>
                  <a:lnTo>
                    <a:pt x="134293" y="88494"/>
                  </a:lnTo>
                  <a:lnTo>
                    <a:pt x="134246" y="88455"/>
                  </a:lnTo>
                  <a:lnTo>
                    <a:pt x="134207" y="88408"/>
                  </a:lnTo>
                  <a:lnTo>
                    <a:pt x="134176" y="88361"/>
                  </a:lnTo>
                  <a:lnTo>
                    <a:pt x="134152" y="88299"/>
                  </a:lnTo>
                  <a:lnTo>
                    <a:pt x="134129" y="88221"/>
                  </a:lnTo>
                  <a:lnTo>
                    <a:pt x="134113" y="88143"/>
                  </a:lnTo>
                  <a:lnTo>
                    <a:pt x="134090" y="88042"/>
                  </a:lnTo>
                  <a:lnTo>
                    <a:pt x="134059" y="87808"/>
                  </a:lnTo>
                  <a:lnTo>
                    <a:pt x="133879" y="86287"/>
                  </a:lnTo>
                  <a:lnTo>
                    <a:pt x="133700" y="84758"/>
                  </a:lnTo>
                  <a:lnTo>
                    <a:pt x="133341" y="81708"/>
                  </a:lnTo>
                  <a:lnTo>
                    <a:pt x="133146" y="80047"/>
                  </a:lnTo>
                  <a:lnTo>
                    <a:pt x="132943" y="78394"/>
                  </a:lnTo>
                  <a:lnTo>
                    <a:pt x="132834" y="77567"/>
                  </a:lnTo>
                  <a:lnTo>
                    <a:pt x="132717" y="76740"/>
                  </a:lnTo>
                  <a:lnTo>
                    <a:pt x="132600" y="75913"/>
                  </a:lnTo>
                  <a:lnTo>
                    <a:pt x="132468" y="75094"/>
                  </a:lnTo>
                  <a:lnTo>
                    <a:pt x="132319" y="74268"/>
                  </a:lnTo>
                  <a:lnTo>
                    <a:pt x="132163" y="73456"/>
                  </a:lnTo>
                  <a:lnTo>
                    <a:pt x="132000" y="72637"/>
                  </a:lnTo>
                  <a:lnTo>
                    <a:pt x="131812" y="71826"/>
                  </a:lnTo>
                  <a:lnTo>
                    <a:pt x="131610" y="71015"/>
                  </a:lnTo>
                  <a:lnTo>
                    <a:pt x="131501" y="70610"/>
                  </a:lnTo>
                  <a:lnTo>
                    <a:pt x="131391" y="70212"/>
                  </a:lnTo>
                  <a:lnTo>
                    <a:pt x="131274" y="69806"/>
                  </a:lnTo>
                  <a:lnTo>
                    <a:pt x="131150" y="69408"/>
                  </a:lnTo>
                  <a:lnTo>
                    <a:pt x="131017" y="69011"/>
                  </a:lnTo>
                  <a:lnTo>
                    <a:pt x="130884" y="68613"/>
                  </a:lnTo>
                  <a:lnTo>
                    <a:pt x="130206" y="66616"/>
                  </a:lnTo>
                  <a:lnTo>
                    <a:pt x="129519" y="64627"/>
                  </a:lnTo>
                  <a:lnTo>
                    <a:pt x="129176" y="63637"/>
                  </a:lnTo>
                  <a:lnTo>
                    <a:pt x="128817" y="62638"/>
                  </a:lnTo>
                  <a:lnTo>
                    <a:pt x="128459" y="61656"/>
                  </a:lnTo>
                  <a:lnTo>
                    <a:pt x="128092" y="60665"/>
                  </a:lnTo>
                  <a:lnTo>
                    <a:pt x="128038" y="60501"/>
                  </a:lnTo>
                  <a:lnTo>
                    <a:pt x="127983" y="60345"/>
                  </a:lnTo>
                  <a:lnTo>
                    <a:pt x="127944" y="60189"/>
                  </a:lnTo>
                  <a:lnTo>
                    <a:pt x="127905" y="60033"/>
                  </a:lnTo>
                  <a:lnTo>
                    <a:pt x="127882" y="59885"/>
                  </a:lnTo>
                  <a:lnTo>
                    <a:pt x="127874" y="59745"/>
                  </a:lnTo>
                  <a:lnTo>
                    <a:pt x="127874" y="59604"/>
                  </a:lnTo>
                  <a:lnTo>
                    <a:pt x="127882" y="59464"/>
                  </a:lnTo>
                  <a:lnTo>
                    <a:pt x="127905" y="59331"/>
                  </a:lnTo>
                  <a:lnTo>
                    <a:pt x="127944" y="59199"/>
                  </a:lnTo>
                  <a:lnTo>
                    <a:pt x="127991" y="59074"/>
                  </a:lnTo>
                  <a:lnTo>
                    <a:pt x="128053" y="58941"/>
                  </a:lnTo>
                  <a:lnTo>
                    <a:pt x="128139" y="58817"/>
                  </a:lnTo>
                  <a:lnTo>
                    <a:pt x="128233" y="58692"/>
                  </a:lnTo>
                  <a:lnTo>
                    <a:pt x="128342" y="58575"/>
                  </a:lnTo>
                  <a:lnTo>
                    <a:pt x="128466" y="58450"/>
                  </a:lnTo>
                  <a:lnTo>
                    <a:pt x="128560" y="58357"/>
                  </a:lnTo>
                  <a:lnTo>
                    <a:pt x="128646" y="58255"/>
                  </a:lnTo>
                  <a:lnTo>
                    <a:pt x="128833" y="58013"/>
                  </a:lnTo>
                  <a:close/>
                  <a:moveTo>
                    <a:pt x="127078" y="60392"/>
                  </a:moveTo>
                  <a:lnTo>
                    <a:pt x="127289" y="61055"/>
                  </a:lnTo>
                  <a:lnTo>
                    <a:pt x="127390" y="61391"/>
                  </a:lnTo>
                  <a:lnTo>
                    <a:pt x="127507" y="61726"/>
                  </a:lnTo>
                  <a:lnTo>
                    <a:pt x="128201" y="63715"/>
                  </a:lnTo>
                  <a:lnTo>
                    <a:pt x="128903" y="65696"/>
                  </a:lnTo>
                  <a:lnTo>
                    <a:pt x="129597" y="67685"/>
                  </a:lnTo>
                  <a:lnTo>
                    <a:pt x="129941" y="68675"/>
                  </a:lnTo>
                  <a:lnTo>
                    <a:pt x="130276" y="69674"/>
                  </a:lnTo>
                  <a:lnTo>
                    <a:pt x="130440" y="70173"/>
                  </a:lnTo>
                  <a:lnTo>
                    <a:pt x="130588" y="70672"/>
                  </a:lnTo>
                  <a:lnTo>
                    <a:pt x="130728" y="71171"/>
                  </a:lnTo>
                  <a:lnTo>
                    <a:pt x="130869" y="71678"/>
                  </a:lnTo>
                  <a:lnTo>
                    <a:pt x="130994" y="72185"/>
                  </a:lnTo>
                  <a:lnTo>
                    <a:pt x="131111" y="72692"/>
                  </a:lnTo>
                  <a:lnTo>
                    <a:pt x="131228" y="73199"/>
                  </a:lnTo>
                  <a:lnTo>
                    <a:pt x="131329" y="73706"/>
                  </a:lnTo>
                  <a:lnTo>
                    <a:pt x="131430" y="74221"/>
                  </a:lnTo>
                  <a:lnTo>
                    <a:pt x="131524" y="74736"/>
                  </a:lnTo>
                  <a:lnTo>
                    <a:pt x="131610" y="75250"/>
                  </a:lnTo>
                  <a:lnTo>
                    <a:pt x="131695" y="75765"/>
                  </a:lnTo>
                  <a:lnTo>
                    <a:pt x="131844" y="76795"/>
                  </a:lnTo>
                  <a:lnTo>
                    <a:pt x="131984" y="77832"/>
                  </a:lnTo>
                  <a:lnTo>
                    <a:pt x="132405" y="81178"/>
                  </a:lnTo>
                  <a:lnTo>
                    <a:pt x="132819" y="84532"/>
                  </a:lnTo>
                  <a:lnTo>
                    <a:pt x="133029" y="86201"/>
                  </a:lnTo>
                  <a:lnTo>
                    <a:pt x="133240" y="87878"/>
                  </a:lnTo>
                  <a:lnTo>
                    <a:pt x="133466" y="89555"/>
                  </a:lnTo>
                  <a:lnTo>
                    <a:pt x="133700" y="91224"/>
                  </a:lnTo>
                  <a:lnTo>
                    <a:pt x="133848" y="92245"/>
                  </a:lnTo>
                  <a:lnTo>
                    <a:pt x="134012" y="93259"/>
                  </a:lnTo>
                  <a:lnTo>
                    <a:pt x="134191" y="94273"/>
                  </a:lnTo>
                  <a:lnTo>
                    <a:pt x="134379" y="95280"/>
                  </a:lnTo>
                  <a:lnTo>
                    <a:pt x="134589" y="96293"/>
                  </a:lnTo>
                  <a:lnTo>
                    <a:pt x="134800" y="97292"/>
                  </a:lnTo>
                  <a:lnTo>
                    <a:pt x="135026" y="98298"/>
                  </a:lnTo>
                  <a:lnTo>
                    <a:pt x="135268" y="99296"/>
                  </a:lnTo>
                  <a:lnTo>
                    <a:pt x="135517" y="100295"/>
                  </a:lnTo>
                  <a:lnTo>
                    <a:pt x="135775" y="101285"/>
                  </a:lnTo>
                  <a:lnTo>
                    <a:pt x="136040" y="102283"/>
                  </a:lnTo>
                  <a:lnTo>
                    <a:pt x="136321" y="103274"/>
                  </a:lnTo>
                  <a:lnTo>
                    <a:pt x="136609" y="104257"/>
                  </a:lnTo>
                  <a:lnTo>
                    <a:pt x="136898" y="105247"/>
                  </a:lnTo>
                  <a:lnTo>
                    <a:pt x="137202" y="106230"/>
                  </a:lnTo>
                  <a:lnTo>
                    <a:pt x="137514" y="107213"/>
                  </a:lnTo>
                  <a:lnTo>
                    <a:pt x="138138" y="109124"/>
                  </a:lnTo>
                  <a:lnTo>
                    <a:pt x="138442" y="110083"/>
                  </a:lnTo>
                  <a:lnTo>
                    <a:pt x="138731" y="111042"/>
                  </a:lnTo>
                  <a:lnTo>
                    <a:pt x="138871" y="111526"/>
                  </a:lnTo>
                  <a:lnTo>
                    <a:pt x="139004" y="112009"/>
                  </a:lnTo>
                  <a:lnTo>
                    <a:pt x="139128" y="112493"/>
                  </a:lnTo>
                  <a:lnTo>
                    <a:pt x="139245" y="112984"/>
                  </a:lnTo>
                  <a:lnTo>
                    <a:pt x="139355" y="113468"/>
                  </a:lnTo>
                  <a:lnTo>
                    <a:pt x="139456" y="113967"/>
                  </a:lnTo>
                  <a:lnTo>
                    <a:pt x="139550" y="114459"/>
                  </a:lnTo>
                  <a:lnTo>
                    <a:pt x="139628" y="114958"/>
                  </a:lnTo>
                  <a:lnTo>
                    <a:pt x="139893" y="116814"/>
                  </a:lnTo>
                  <a:lnTo>
                    <a:pt x="140150" y="118670"/>
                  </a:lnTo>
                  <a:lnTo>
                    <a:pt x="140275" y="119606"/>
                  </a:lnTo>
                  <a:lnTo>
                    <a:pt x="140392" y="120534"/>
                  </a:lnTo>
                  <a:lnTo>
                    <a:pt x="140501" y="121470"/>
                  </a:lnTo>
                  <a:lnTo>
                    <a:pt x="140610" y="122398"/>
                  </a:lnTo>
                  <a:lnTo>
                    <a:pt x="140688" y="123241"/>
                  </a:lnTo>
                  <a:lnTo>
                    <a:pt x="140766" y="124083"/>
                  </a:lnTo>
                  <a:lnTo>
                    <a:pt x="140837" y="124926"/>
                  </a:lnTo>
                  <a:lnTo>
                    <a:pt x="140891" y="125760"/>
                  </a:lnTo>
                  <a:lnTo>
                    <a:pt x="141008" y="127453"/>
                  </a:lnTo>
                  <a:lnTo>
                    <a:pt x="141125" y="129137"/>
                  </a:lnTo>
                  <a:lnTo>
                    <a:pt x="141141" y="129278"/>
                  </a:lnTo>
                  <a:lnTo>
                    <a:pt x="141141" y="129418"/>
                  </a:lnTo>
                  <a:lnTo>
                    <a:pt x="141141" y="129558"/>
                  </a:lnTo>
                  <a:lnTo>
                    <a:pt x="141133" y="129629"/>
                  </a:lnTo>
                  <a:lnTo>
                    <a:pt x="141117" y="129699"/>
                  </a:lnTo>
                  <a:lnTo>
                    <a:pt x="141102" y="129761"/>
                  </a:lnTo>
                  <a:lnTo>
                    <a:pt x="141078" y="129824"/>
                  </a:lnTo>
                  <a:lnTo>
                    <a:pt x="141047" y="129878"/>
                  </a:lnTo>
                  <a:lnTo>
                    <a:pt x="141016" y="129941"/>
                  </a:lnTo>
                  <a:lnTo>
                    <a:pt x="140969" y="129987"/>
                  </a:lnTo>
                  <a:lnTo>
                    <a:pt x="140915" y="130042"/>
                  </a:lnTo>
                  <a:lnTo>
                    <a:pt x="140844" y="130081"/>
                  </a:lnTo>
                  <a:lnTo>
                    <a:pt x="140774" y="130128"/>
                  </a:lnTo>
                  <a:lnTo>
                    <a:pt x="140712" y="130151"/>
                  </a:lnTo>
                  <a:lnTo>
                    <a:pt x="140649" y="130167"/>
                  </a:lnTo>
                  <a:lnTo>
                    <a:pt x="140579" y="130175"/>
                  </a:lnTo>
                  <a:lnTo>
                    <a:pt x="140509" y="130182"/>
                  </a:lnTo>
                  <a:lnTo>
                    <a:pt x="140369" y="130190"/>
                  </a:lnTo>
                  <a:lnTo>
                    <a:pt x="140197" y="130190"/>
                  </a:lnTo>
                  <a:lnTo>
                    <a:pt x="140174" y="130182"/>
                  </a:lnTo>
                  <a:lnTo>
                    <a:pt x="140119" y="130159"/>
                  </a:lnTo>
                  <a:lnTo>
                    <a:pt x="140018" y="130097"/>
                  </a:lnTo>
                  <a:lnTo>
                    <a:pt x="139651" y="129894"/>
                  </a:lnTo>
                  <a:lnTo>
                    <a:pt x="139284" y="129699"/>
                  </a:lnTo>
                  <a:lnTo>
                    <a:pt x="138910" y="129527"/>
                  </a:lnTo>
                  <a:lnTo>
                    <a:pt x="138528" y="129363"/>
                  </a:lnTo>
                  <a:lnTo>
                    <a:pt x="138146" y="129223"/>
                  </a:lnTo>
                  <a:lnTo>
                    <a:pt x="137756" y="129083"/>
                  </a:lnTo>
                  <a:lnTo>
                    <a:pt x="137366" y="128958"/>
                  </a:lnTo>
                  <a:lnTo>
                    <a:pt x="136976" y="128849"/>
                  </a:lnTo>
                  <a:lnTo>
                    <a:pt x="136578" y="128739"/>
                  </a:lnTo>
                  <a:lnTo>
                    <a:pt x="136180" y="128646"/>
                  </a:lnTo>
                  <a:lnTo>
                    <a:pt x="135782" y="128552"/>
                  </a:lnTo>
                  <a:lnTo>
                    <a:pt x="135377" y="128467"/>
                  </a:lnTo>
                  <a:lnTo>
                    <a:pt x="134566" y="128303"/>
                  </a:lnTo>
                  <a:lnTo>
                    <a:pt x="133755" y="128147"/>
                  </a:lnTo>
                  <a:lnTo>
                    <a:pt x="133177" y="128045"/>
                  </a:lnTo>
                  <a:lnTo>
                    <a:pt x="132592" y="127952"/>
                  </a:lnTo>
                  <a:lnTo>
                    <a:pt x="132007" y="127866"/>
                  </a:lnTo>
                  <a:lnTo>
                    <a:pt x="131423" y="127796"/>
                  </a:lnTo>
                  <a:lnTo>
                    <a:pt x="130838" y="127726"/>
                  </a:lnTo>
                  <a:lnTo>
                    <a:pt x="130253" y="127679"/>
                  </a:lnTo>
                  <a:lnTo>
                    <a:pt x="129668" y="127632"/>
                  </a:lnTo>
                  <a:lnTo>
                    <a:pt x="129083" y="127593"/>
                  </a:lnTo>
                  <a:lnTo>
                    <a:pt x="128498" y="127562"/>
                  </a:lnTo>
                  <a:lnTo>
                    <a:pt x="127913" y="127546"/>
                  </a:lnTo>
                  <a:lnTo>
                    <a:pt x="127320" y="127531"/>
                  </a:lnTo>
                  <a:lnTo>
                    <a:pt x="126735" y="127523"/>
                  </a:lnTo>
                  <a:lnTo>
                    <a:pt x="125557" y="127523"/>
                  </a:lnTo>
                  <a:lnTo>
                    <a:pt x="124972" y="127531"/>
                  </a:lnTo>
                  <a:lnTo>
                    <a:pt x="124380" y="127546"/>
                  </a:lnTo>
                  <a:lnTo>
                    <a:pt x="124099" y="127554"/>
                  </a:lnTo>
                  <a:lnTo>
                    <a:pt x="123810" y="127554"/>
                  </a:lnTo>
                  <a:lnTo>
                    <a:pt x="123178" y="127546"/>
                  </a:lnTo>
                  <a:lnTo>
                    <a:pt x="123600" y="126150"/>
                  </a:lnTo>
                  <a:lnTo>
                    <a:pt x="123997" y="124801"/>
                  </a:lnTo>
                  <a:lnTo>
                    <a:pt x="124122" y="124364"/>
                  </a:lnTo>
                  <a:lnTo>
                    <a:pt x="124247" y="123927"/>
                  </a:lnTo>
                  <a:lnTo>
                    <a:pt x="124364" y="123483"/>
                  </a:lnTo>
                  <a:lnTo>
                    <a:pt x="124465" y="123038"/>
                  </a:lnTo>
                  <a:lnTo>
                    <a:pt x="124497" y="122905"/>
                  </a:lnTo>
                  <a:lnTo>
                    <a:pt x="124512" y="122773"/>
                  </a:lnTo>
                  <a:lnTo>
                    <a:pt x="124512" y="122656"/>
                  </a:lnTo>
                  <a:lnTo>
                    <a:pt x="124512" y="122547"/>
                  </a:lnTo>
                  <a:lnTo>
                    <a:pt x="124497" y="122445"/>
                  </a:lnTo>
                  <a:lnTo>
                    <a:pt x="124473" y="122352"/>
                  </a:lnTo>
                  <a:lnTo>
                    <a:pt x="124434" y="122266"/>
                  </a:lnTo>
                  <a:lnTo>
                    <a:pt x="124387" y="122196"/>
                  </a:lnTo>
                  <a:lnTo>
                    <a:pt x="124325" y="122125"/>
                  </a:lnTo>
                  <a:lnTo>
                    <a:pt x="124263" y="122071"/>
                  </a:lnTo>
                  <a:lnTo>
                    <a:pt x="124177" y="122024"/>
                  </a:lnTo>
                  <a:lnTo>
                    <a:pt x="124083" y="121977"/>
                  </a:lnTo>
                  <a:lnTo>
                    <a:pt x="123982" y="121946"/>
                  </a:lnTo>
                  <a:lnTo>
                    <a:pt x="123865" y="121915"/>
                  </a:lnTo>
                  <a:lnTo>
                    <a:pt x="123740" y="121899"/>
                  </a:lnTo>
                  <a:lnTo>
                    <a:pt x="123600" y="121884"/>
                  </a:lnTo>
                  <a:lnTo>
                    <a:pt x="123381" y="121876"/>
                  </a:lnTo>
                  <a:lnTo>
                    <a:pt x="123163" y="121868"/>
                  </a:lnTo>
                  <a:lnTo>
                    <a:pt x="122718" y="121868"/>
                  </a:lnTo>
                  <a:lnTo>
                    <a:pt x="122250" y="121876"/>
                  </a:lnTo>
                  <a:lnTo>
                    <a:pt x="121751" y="121884"/>
                  </a:lnTo>
                  <a:lnTo>
                    <a:pt x="122047" y="118070"/>
                  </a:lnTo>
                  <a:lnTo>
                    <a:pt x="122843" y="117711"/>
                  </a:lnTo>
                  <a:lnTo>
                    <a:pt x="123607" y="117368"/>
                  </a:lnTo>
                  <a:lnTo>
                    <a:pt x="124645" y="116915"/>
                  </a:lnTo>
                  <a:lnTo>
                    <a:pt x="125690" y="116447"/>
                  </a:lnTo>
                  <a:lnTo>
                    <a:pt x="126719" y="115979"/>
                  </a:lnTo>
                  <a:lnTo>
                    <a:pt x="127749" y="115496"/>
                  </a:lnTo>
                  <a:lnTo>
                    <a:pt x="128778" y="114997"/>
                  </a:lnTo>
                  <a:lnTo>
                    <a:pt x="129285" y="114739"/>
                  </a:lnTo>
                  <a:lnTo>
                    <a:pt x="129792" y="114482"/>
                  </a:lnTo>
                  <a:lnTo>
                    <a:pt x="130299" y="114225"/>
                  </a:lnTo>
                  <a:lnTo>
                    <a:pt x="130799" y="113952"/>
                  </a:lnTo>
                  <a:lnTo>
                    <a:pt x="131298" y="113686"/>
                  </a:lnTo>
                  <a:lnTo>
                    <a:pt x="131797" y="113406"/>
                  </a:lnTo>
                  <a:lnTo>
                    <a:pt x="132015" y="113281"/>
                  </a:lnTo>
                  <a:lnTo>
                    <a:pt x="132179" y="113179"/>
                  </a:lnTo>
                  <a:lnTo>
                    <a:pt x="132312" y="113094"/>
                  </a:lnTo>
                  <a:lnTo>
                    <a:pt x="132413" y="113008"/>
                  </a:lnTo>
                  <a:lnTo>
                    <a:pt x="132499" y="112922"/>
                  </a:lnTo>
                  <a:lnTo>
                    <a:pt x="132585" y="112821"/>
                  </a:lnTo>
                  <a:lnTo>
                    <a:pt x="132678" y="112688"/>
                  </a:lnTo>
                  <a:lnTo>
                    <a:pt x="132787" y="112524"/>
                  </a:lnTo>
                  <a:lnTo>
                    <a:pt x="132647" y="112438"/>
                  </a:lnTo>
                  <a:lnTo>
                    <a:pt x="132507" y="112353"/>
                  </a:lnTo>
                  <a:lnTo>
                    <a:pt x="132366" y="112282"/>
                  </a:lnTo>
                  <a:lnTo>
                    <a:pt x="132226" y="112220"/>
                  </a:lnTo>
                  <a:lnTo>
                    <a:pt x="132078" y="112158"/>
                  </a:lnTo>
                  <a:lnTo>
                    <a:pt x="131922" y="112103"/>
                  </a:lnTo>
                  <a:lnTo>
                    <a:pt x="131625" y="112009"/>
                  </a:lnTo>
                  <a:lnTo>
                    <a:pt x="131321" y="111916"/>
                  </a:lnTo>
                  <a:lnTo>
                    <a:pt x="131017" y="111815"/>
                  </a:lnTo>
                  <a:lnTo>
                    <a:pt x="130721" y="111713"/>
                  </a:lnTo>
                  <a:lnTo>
                    <a:pt x="130572" y="111651"/>
                  </a:lnTo>
                  <a:lnTo>
                    <a:pt x="130424" y="111588"/>
                  </a:lnTo>
                  <a:lnTo>
                    <a:pt x="129839" y="111315"/>
                  </a:lnTo>
                  <a:lnTo>
                    <a:pt x="129543" y="111191"/>
                  </a:lnTo>
                  <a:lnTo>
                    <a:pt x="129246" y="111066"/>
                  </a:lnTo>
                  <a:lnTo>
                    <a:pt x="128950" y="110941"/>
                  </a:lnTo>
                  <a:lnTo>
                    <a:pt x="128646" y="110824"/>
                  </a:lnTo>
                  <a:lnTo>
                    <a:pt x="128342" y="110723"/>
                  </a:lnTo>
                  <a:lnTo>
                    <a:pt x="128038" y="110621"/>
                  </a:lnTo>
                  <a:lnTo>
                    <a:pt x="127733" y="110535"/>
                  </a:lnTo>
                  <a:lnTo>
                    <a:pt x="127421" y="110457"/>
                  </a:lnTo>
                  <a:lnTo>
                    <a:pt x="127109" y="110387"/>
                  </a:lnTo>
                  <a:lnTo>
                    <a:pt x="126790" y="110317"/>
                  </a:lnTo>
                  <a:lnTo>
                    <a:pt x="126158" y="110200"/>
                  </a:lnTo>
                  <a:lnTo>
                    <a:pt x="125518" y="110091"/>
                  </a:lnTo>
                  <a:lnTo>
                    <a:pt x="124887" y="109989"/>
                  </a:lnTo>
                  <a:lnTo>
                    <a:pt x="124247" y="109896"/>
                  </a:lnTo>
                  <a:lnTo>
                    <a:pt x="122929" y="109716"/>
                  </a:lnTo>
                  <a:lnTo>
                    <a:pt x="122921" y="109436"/>
                  </a:lnTo>
                  <a:lnTo>
                    <a:pt x="122921" y="109303"/>
                  </a:lnTo>
                  <a:lnTo>
                    <a:pt x="122929" y="109178"/>
                  </a:lnTo>
                  <a:lnTo>
                    <a:pt x="122991" y="108632"/>
                  </a:lnTo>
                  <a:lnTo>
                    <a:pt x="123061" y="108086"/>
                  </a:lnTo>
                  <a:lnTo>
                    <a:pt x="123093" y="107813"/>
                  </a:lnTo>
                  <a:lnTo>
                    <a:pt x="123116" y="107540"/>
                  </a:lnTo>
                  <a:lnTo>
                    <a:pt x="123139" y="107267"/>
                  </a:lnTo>
                  <a:lnTo>
                    <a:pt x="123147" y="106994"/>
                  </a:lnTo>
                  <a:lnTo>
                    <a:pt x="123147" y="106893"/>
                  </a:lnTo>
                  <a:lnTo>
                    <a:pt x="123163" y="106799"/>
                  </a:lnTo>
                  <a:lnTo>
                    <a:pt x="123178" y="106714"/>
                  </a:lnTo>
                  <a:lnTo>
                    <a:pt x="123194" y="106628"/>
                  </a:lnTo>
                  <a:lnTo>
                    <a:pt x="123217" y="106558"/>
                  </a:lnTo>
                  <a:lnTo>
                    <a:pt x="123249" y="106480"/>
                  </a:lnTo>
                  <a:lnTo>
                    <a:pt x="123288" y="106417"/>
                  </a:lnTo>
                  <a:lnTo>
                    <a:pt x="123327" y="106355"/>
                  </a:lnTo>
                  <a:lnTo>
                    <a:pt x="123381" y="106300"/>
                  </a:lnTo>
                  <a:lnTo>
                    <a:pt x="123428" y="106246"/>
                  </a:lnTo>
                  <a:lnTo>
                    <a:pt x="123490" y="106199"/>
                  </a:lnTo>
                  <a:lnTo>
                    <a:pt x="123553" y="106152"/>
                  </a:lnTo>
                  <a:lnTo>
                    <a:pt x="123623" y="106113"/>
                  </a:lnTo>
                  <a:lnTo>
                    <a:pt x="123701" y="106066"/>
                  </a:lnTo>
                  <a:lnTo>
                    <a:pt x="123865" y="105996"/>
                  </a:lnTo>
                  <a:lnTo>
                    <a:pt x="124099" y="105902"/>
                  </a:lnTo>
                  <a:lnTo>
                    <a:pt x="124325" y="105809"/>
                  </a:lnTo>
                  <a:lnTo>
                    <a:pt x="124777" y="105606"/>
                  </a:lnTo>
                  <a:lnTo>
                    <a:pt x="125222" y="105403"/>
                  </a:lnTo>
                  <a:lnTo>
                    <a:pt x="125674" y="105201"/>
                  </a:lnTo>
                  <a:lnTo>
                    <a:pt x="126041" y="105037"/>
                  </a:lnTo>
                  <a:lnTo>
                    <a:pt x="126400" y="104873"/>
                  </a:lnTo>
                  <a:lnTo>
                    <a:pt x="126758" y="104701"/>
                  </a:lnTo>
                  <a:lnTo>
                    <a:pt x="127117" y="104514"/>
                  </a:lnTo>
                  <a:lnTo>
                    <a:pt x="127468" y="104335"/>
                  </a:lnTo>
                  <a:lnTo>
                    <a:pt x="127819" y="104140"/>
                  </a:lnTo>
                  <a:lnTo>
                    <a:pt x="128162" y="103945"/>
                  </a:lnTo>
                  <a:lnTo>
                    <a:pt x="128505" y="103742"/>
                  </a:lnTo>
                  <a:lnTo>
                    <a:pt x="128849" y="103539"/>
                  </a:lnTo>
                  <a:lnTo>
                    <a:pt x="129184" y="103329"/>
                  </a:lnTo>
                  <a:lnTo>
                    <a:pt x="129519" y="103118"/>
                  </a:lnTo>
                  <a:lnTo>
                    <a:pt x="129855" y="102900"/>
                  </a:lnTo>
                  <a:lnTo>
                    <a:pt x="130510" y="102447"/>
                  </a:lnTo>
                  <a:lnTo>
                    <a:pt x="131165" y="101987"/>
                  </a:lnTo>
                  <a:lnTo>
                    <a:pt x="131321" y="101870"/>
                  </a:lnTo>
                  <a:lnTo>
                    <a:pt x="131454" y="101761"/>
                  </a:lnTo>
                  <a:lnTo>
                    <a:pt x="131571" y="101660"/>
                  </a:lnTo>
                  <a:lnTo>
                    <a:pt x="131656" y="101566"/>
                  </a:lnTo>
                  <a:lnTo>
                    <a:pt x="131727" y="101472"/>
                  </a:lnTo>
                  <a:lnTo>
                    <a:pt x="131781" y="101387"/>
                  </a:lnTo>
                  <a:lnTo>
                    <a:pt x="131789" y="101348"/>
                  </a:lnTo>
                  <a:lnTo>
                    <a:pt x="131805" y="101309"/>
                  </a:lnTo>
                  <a:lnTo>
                    <a:pt x="131805" y="101270"/>
                  </a:lnTo>
                  <a:lnTo>
                    <a:pt x="131805" y="101231"/>
                  </a:lnTo>
                  <a:lnTo>
                    <a:pt x="131797" y="101192"/>
                  </a:lnTo>
                  <a:lnTo>
                    <a:pt x="131789" y="101160"/>
                  </a:lnTo>
                  <a:lnTo>
                    <a:pt x="131766" y="101121"/>
                  </a:lnTo>
                  <a:lnTo>
                    <a:pt x="131742" y="101082"/>
                  </a:lnTo>
                  <a:lnTo>
                    <a:pt x="131680" y="101012"/>
                  </a:lnTo>
                  <a:lnTo>
                    <a:pt x="131586" y="100942"/>
                  </a:lnTo>
                  <a:lnTo>
                    <a:pt x="131477" y="100872"/>
                  </a:lnTo>
                  <a:lnTo>
                    <a:pt x="131345" y="100802"/>
                  </a:lnTo>
                  <a:lnTo>
                    <a:pt x="131181" y="100724"/>
                  </a:lnTo>
                  <a:lnTo>
                    <a:pt x="131001" y="100646"/>
                  </a:lnTo>
                  <a:lnTo>
                    <a:pt x="129964" y="100224"/>
                  </a:lnTo>
                  <a:lnTo>
                    <a:pt x="128927" y="99811"/>
                  </a:lnTo>
                  <a:lnTo>
                    <a:pt x="128404" y="99616"/>
                  </a:lnTo>
                  <a:lnTo>
                    <a:pt x="127882" y="99421"/>
                  </a:lnTo>
                  <a:lnTo>
                    <a:pt x="127351" y="99234"/>
                  </a:lnTo>
                  <a:lnTo>
                    <a:pt x="126821" y="99062"/>
                  </a:lnTo>
                  <a:lnTo>
                    <a:pt x="126439" y="98953"/>
                  </a:lnTo>
                  <a:lnTo>
                    <a:pt x="126056" y="98859"/>
                  </a:lnTo>
                  <a:lnTo>
                    <a:pt x="125666" y="98774"/>
                  </a:lnTo>
                  <a:lnTo>
                    <a:pt x="125269" y="98696"/>
                  </a:lnTo>
                  <a:lnTo>
                    <a:pt x="124465" y="98555"/>
                  </a:lnTo>
                  <a:lnTo>
                    <a:pt x="124052" y="98477"/>
                  </a:lnTo>
                  <a:lnTo>
                    <a:pt x="123631" y="98399"/>
                  </a:lnTo>
                  <a:lnTo>
                    <a:pt x="123600" y="98220"/>
                  </a:lnTo>
                  <a:lnTo>
                    <a:pt x="123584" y="98087"/>
                  </a:lnTo>
                  <a:lnTo>
                    <a:pt x="123584" y="97947"/>
                  </a:lnTo>
                  <a:lnTo>
                    <a:pt x="123584" y="97097"/>
                  </a:lnTo>
                  <a:lnTo>
                    <a:pt x="123576" y="96239"/>
                  </a:lnTo>
                  <a:lnTo>
                    <a:pt x="123553" y="95396"/>
                  </a:lnTo>
                  <a:lnTo>
                    <a:pt x="123514" y="94546"/>
                  </a:lnTo>
                  <a:lnTo>
                    <a:pt x="123467" y="93696"/>
                  </a:lnTo>
                  <a:lnTo>
                    <a:pt x="123405" y="92854"/>
                  </a:lnTo>
                  <a:lnTo>
                    <a:pt x="123334" y="92011"/>
                  </a:lnTo>
                  <a:lnTo>
                    <a:pt x="123249" y="91169"/>
                  </a:lnTo>
                  <a:lnTo>
                    <a:pt x="123147" y="90327"/>
                  </a:lnTo>
                  <a:lnTo>
                    <a:pt x="123046" y="89484"/>
                  </a:lnTo>
                  <a:lnTo>
                    <a:pt x="122929" y="88642"/>
                  </a:lnTo>
                  <a:lnTo>
                    <a:pt x="122796" y="87808"/>
                  </a:lnTo>
                  <a:lnTo>
                    <a:pt x="122664" y="86965"/>
                  </a:lnTo>
                  <a:lnTo>
                    <a:pt x="122515" y="86131"/>
                  </a:lnTo>
                  <a:lnTo>
                    <a:pt x="122367" y="85296"/>
                  </a:lnTo>
                  <a:lnTo>
                    <a:pt x="122203" y="84462"/>
                  </a:lnTo>
                  <a:lnTo>
                    <a:pt x="122125" y="84033"/>
                  </a:lnTo>
                  <a:lnTo>
                    <a:pt x="122047" y="83604"/>
                  </a:lnTo>
                  <a:lnTo>
                    <a:pt x="121985" y="83182"/>
                  </a:lnTo>
                  <a:lnTo>
                    <a:pt x="121923" y="82753"/>
                  </a:lnTo>
                  <a:lnTo>
                    <a:pt x="121868" y="82324"/>
                  </a:lnTo>
                  <a:lnTo>
                    <a:pt x="121821" y="81896"/>
                  </a:lnTo>
                  <a:lnTo>
                    <a:pt x="121782" y="81467"/>
                  </a:lnTo>
                  <a:lnTo>
                    <a:pt x="121743" y="81038"/>
                  </a:lnTo>
                  <a:lnTo>
                    <a:pt x="121712" y="80609"/>
                  </a:lnTo>
                  <a:lnTo>
                    <a:pt x="121689" y="80180"/>
                  </a:lnTo>
                  <a:lnTo>
                    <a:pt x="121673" y="79751"/>
                  </a:lnTo>
                  <a:lnTo>
                    <a:pt x="121658" y="79314"/>
                  </a:lnTo>
                  <a:lnTo>
                    <a:pt x="121642" y="78456"/>
                  </a:lnTo>
                  <a:lnTo>
                    <a:pt x="121634" y="77590"/>
                  </a:lnTo>
                  <a:lnTo>
                    <a:pt x="121658" y="74970"/>
                  </a:lnTo>
                  <a:lnTo>
                    <a:pt x="121665" y="72349"/>
                  </a:lnTo>
                  <a:lnTo>
                    <a:pt x="121665" y="69736"/>
                  </a:lnTo>
                  <a:lnTo>
                    <a:pt x="121665" y="67115"/>
                  </a:lnTo>
                  <a:lnTo>
                    <a:pt x="121665" y="66772"/>
                  </a:lnTo>
                  <a:lnTo>
                    <a:pt x="121658" y="66429"/>
                  </a:lnTo>
                  <a:lnTo>
                    <a:pt x="121626" y="65750"/>
                  </a:lnTo>
                  <a:lnTo>
                    <a:pt x="121587" y="65064"/>
                  </a:lnTo>
                  <a:lnTo>
                    <a:pt x="121556" y="64378"/>
                  </a:lnTo>
                  <a:lnTo>
                    <a:pt x="127078" y="60392"/>
                  </a:lnTo>
                  <a:close/>
                  <a:moveTo>
                    <a:pt x="141281" y="137935"/>
                  </a:moveTo>
                  <a:lnTo>
                    <a:pt x="141429" y="137990"/>
                  </a:lnTo>
                  <a:lnTo>
                    <a:pt x="141445" y="138263"/>
                  </a:lnTo>
                  <a:lnTo>
                    <a:pt x="141468" y="138544"/>
                  </a:lnTo>
                  <a:lnTo>
                    <a:pt x="141492" y="138816"/>
                  </a:lnTo>
                  <a:lnTo>
                    <a:pt x="141492" y="138949"/>
                  </a:lnTo>
                  <a:lnTo>
                    <a:pt x="141492" y="139082"/>
                  </a:lnTo>
                  <a:lnTo>
                    <a:pt x="141476" y="139222"/>
                  </a:lnTo>
                  <a:lnTo>
                    <a:pt x="141453" y="139355"/>
                  </a:lnTo>
                  <a:lnTo>
                    <a:pt x="141422" y="139479"/>
                  </a:lnTo>
                  <a:lnTo>
                    <a:pt x="141375" y="139612"/>
                  </a:lnTo>
                  <a:lnTo>
                    <a:pt x="141320" y="139737"/>
                  </a:lnTo>
                  <a:lnTo>
                    <a:pt x="141242" y="139862"/>
                  </a:lnTo>
                  <a:lnTo>
                    <a:pt x="141149" y="139986"/>
                  </a:lnTo>
                  <a:lnTo>
                    <a:pt x="141032" y="140111"/>
                  </a:lnTo>
                  <a:lnTo>
                    <a:pt x="140907" y="140228"/>
                  </a:lnTo>
                  <a:lnTo>
                    <a:pt x="140790" y="140353"/>
                  </a:lnTo>
                  <a:lnTo>
                    <a:pt x="140681" y="140486"/>
                  </a:lnTo>
                  <a:lnTo>
                    <a:pt x="140634" y="140548"/>
                  </a:lnTo>
                  <a:lnTo>
                    <a:pt x="140587" y="140618"/>
                  </a:lnTo>
                  <a:lnTo>
                    <a:pt x="140478" y="140798"/>
                  </a:lnTo>
                  <a:lnTo>
                    <a:pt x="140361" y="140954"/>
                  </a:lnTo>
                  <a:lnTo>
                    <a:pt x="140298" y="141032"/>
                  </a:lnTo>
                  <a:lnTo>
                    <a:pt x="140236" y="141094"/>
                  </a:lnTo>
                  <a:lnTo>
                    <a:pt x="140166" y="141156"/>
                  </a:lnTo>
                  <a:lnTo>
                    <a:pt x="140103" y="141211"/>
                  </a:lnTo>
                  <a:lnTo>
                    <a:pt x="140033" y="141266"/>
                  </a:lnTo>
                  <a:lnTo>
                    <a:pt x="139963" y="141312"/>
                  </a:lnTo>
                  <a:lnTo>
                    <a:pt x="139815" y="141390"/>
                  </a:lnTo>
                  <a:lnTo>
                    <a:pt x="139659" y="141461"/>
                  </a:lnTo>
                  <a:lnTo>
                    <a:pt x="139495" y="141507"/>
                  </a:lnTo>
                  <a:lnTo>
                    <a:pt x="139331" y="141546"/>
                  </a:lnTo>
                  <a:lnTo>
                    <a:pt x="139152" y="141570"/>
                  </a:lnTo>
                  <a:lnTo>
                    <a:pt x="138972" y="141578"/>
                  </a:lnTo>
                  <a:lnTo>
                    <a:pt x="138785" y="141578"/>
                  </a:lnTo>
                  <a:lnTo>
                    <a:pt x="138590" y="141562"/>
                  </a:lnTo>
                  <a:lnTo>
                    <a:pt x="138387" y="141539"/>
                  </a:lnTo>
                  <a:lnTo>
                    <a:pt x="138185" y="141507"/>
                  </a:lnTo>
                  <a:lnTo>
                    <a:pt x="137966" y="141461"/>
                  </a:lnTo>
                  <a:lnTo>
                    <a:pt x="141281" y="137935"/>
                  </a:lnTo>
                  <a:close/>
                  <a:moveTo>
                    <a:pt x="141273" y="140501"/>
                  </a:moveTo>
                  <a:lnTo>
                    <a:pt x="141406" y="140540"/>
                  </a:lnTo>
                  <a:lnTo>
                    <a:pt x="141406" y="141663"/>
                  </a:lnTo>
                  <a:lnTo>
                    <a:pt x="140330" y="141663"/>
                  </a:lnTo>
                  <a:lnTo>
                    <a:pt x="141273" y="140501"/>
                  </a:lnTo>
                  <a:close/>
                  <a:moveTo>
                    <a:pt x="141156" y="131508"/>
                  </a:moveTo>
                  <a:lnTo>
                    <a:pt x="141203" y="131680"/>
                  </a:lnTo>
                  <a:lnTo>
                    <a:pt x="141242" y="131852"/>
                  </a:lnTo>
                  <a:lnTo>
                    <a:pt x="141273" y="132023"/>
                  </a:lnTo>
                  <a:lnTo>
                    <a:pt x="141297" y="132195"/>
                  </a:lnTo>
                  <a:lnTo>
                    <a:pt x="141320" y="132374"/>
                  </a:lnTo>
                  <a:lnTo>
                    <a:pt x="141336" y="132546"/>
                  </a:lnTo>
                  <a:lnTo>
                    <a:pt x="141344" y="132717"/>
                  </a:lnTo>
                  <a:lnTo>
                    <a:pt x="141351" y="132889"/>
                  </a:lnTo>
                  <a:lnTo>
                    <a:pt x="141344" y="133232"/>
                  </a:lnTo>
                  <a:lnTo>
                    <a:pt x="141328" y="133575"/>
                  </a:lnTo>
                  <a:lnTo>
                    <a:pt x="141297" y="133918"/>
                  </a:lnTo>
                  <a:lnTo>
                    <a:pt x="141250" y="134262"/>
                  </a:lnTo>
                  <a:lnTo>
                    <a:pt x="141242" y="134301"/>
                  </a:lnTo>
                  <a:lnTo>
                    <a:pt x="141234" y="134332"/>
                  </a:lnTo>
                  <a:lnTo>
                    <a:pt x="141195" y="134394"/>
                  </a:lnTo>
                  <a:lnTo>
                    <a:pt x="141141" y="134457"/>
                  </a:lnTo>
                  <a:lnTo>
                    <a:pt x="141094" y="134503"/>
                  </a:lnTo>
                  <a:lnTo>
                    <a:pt x="138793" y="136820"/>
                  </a:lnTo>
                  <a:lnTo>
                    <a:pt x="136500" y="139136"/>
                  </a:lnTo>
                  <a:lnTo>
                    <a:pt x="135252" y="140376"/>
                  </a:lnTo>
                  <a:lnTo>
                    <a:pt x="133918" y="141702"/>
                  </a:lnTo>
                  <a:lnTo>
                    <a:pt x="133918" y="141702"/>
                  </a:lnTo>
                  <a:lnTo>
                    <a:pt x="133926" y="141515"/>
                  </a:lnTo>
                  <a:lnTo>
                    <a:pt x="133950" y="141351"/>
                  </a:lnTo>
                  <a:lnTo>
                    <a:pt x="133989" y="141203"/>
                  </a:lnTo>
                  <a:lnTo>
                    <a:pt x="134043" y="141071"/>
                  </a:lnTo>
                  <a:lnTo>
                    <a:pt x="134106" y="140954"/>
                  </a:lnTo>
                  <a:lnTo>
                    <a:pt x="134184" y="140837"/>
                  </a:lnTo>
                  <a:lnTo>
                    <a:pt x="134269" y="140735"/>
                  </a:lnTo>
                  <a:lnTo>
                    <a:pt x="134363" y="140626"/>
                  </a:lnTo>
                  <a:lnTo>
                    <a:pt x="135681" y="139269"/>
                  </a:lnTo>
                  <a:lnTo>
                    <a:pt x="136999" y="137904"/>
                  </a:lnTo>
                  <a:lnTo>
                    <a:pt x="139628" y="135166"/>
                  </a:lnTo>
                  <a:lnTo>
                    <a:pt x="139698" y="135088"/>
                  </a:lnTo>
                  <a:lnTo>
                    <a:pt x="139768" y="135003"/>
                  </a:lnTo>
                  <a:lnTo>
                    <a:pt x="139830" y="134917"/>
                  </a:lnTo>
                  <a:lnTo>
                    <a:pt x="139893" y="134831"/>
                  </a:lnTo>
                  <a:lnTo>
                    <a:pt x="139947" y="134737"/>
                  </a:lnTo>
                  <a:lnTo>
                    <a:pt x="140002" y="134636"/>
                  </a:lnTo>
                  <a:lnTo>
                    <a:pt x="140049" y="134535"/>
                  </a:lnTo>
                  <a:lnTo>
                    <a:pt x="140088" y="134425"/>
                  </a:lnTo>
                  <a:lnTo>
                    <a:pt x="139955" y="134519"/>
                  </a:lnTo>
                  <a:lnTo>
                    <a:pt x="139830" y="134613"/>
                  </a:lnTo>
                  <a:lnTo>
                    <a:pt x="139573" y="134808"/>
                  </a:lnTo>
                  <a:lnTo>
                    <a:pt x="139339" y="135010"/>
                  </a:lnTo>
                  <a:lnTo>
                    <a:pt x="139105" y="135221"/>
                  </a:lnTo>
                  <a:lnTo>
                    <a:pt x="138879" y="135447"/>
                  </a:lnTo>
                  <a:lnTo>
                    <a:pt x="138660" y="135673"/>
                  </a:lnTo>
                  <a:lnTo>
                    <a:pt x="138224" y="136126"/>
                  </a:lnTo>
                  <a:lnTo>
                    <a:pt x="137787" y="136570"/>
                  </a:lnTo>
                  <a:lnTo>
                    <a:pt x="137350" y="137023"/>
                  </a:lnTo>
                  <a:lnTo>
                    <a:pt x="136484" y="137927"/>
                  </a:lnTo>
                  <a:lnTo>
                    <a:pt x="134714" y="139791"/>
                  </a:lnTo>
                  <a:lnTo>
                    <a:pt x="134769" y="139589"/>
                  </a:lnTo>
                  <a:lnTo>
                    <a:pt x="134839" y="139394"/>
                  </a:lnTo>
                  <a:lnTo>
                    <a:pt x="134909" y="139199"/>
                  </a:lnTo>
                  <a:lnTo>
                    <a:pt x="134987" y="139004"/>
                  </a:lnTo>
                  <a:lnTo>
                    <a:pt x="135065" y="138824"/>
                  </a:lnTo>
                  <a:lnTo>
                    <a:pt x="135151" y="138637"/>
                  </a:lnTo>
                  <a:lnTo>
                    <a:pt x="135252" y="138458"/>
                  </a:lnTo>
                  <a:lnTo>
                    <a:pt x="135346" y="138286"/>
                  </a:lnTo>
                  <a:lnTo>
                    <a:pt x="135455" y="138115"/>
                  </a:lnTo>
                  <a:lnTo>
                    <a:pt x="135564" y="137951"/>
                  </a:lnTo>
                  <a:lnTo>
                    <a:pt x="135681" y="137787"/>
                  </a:lnTo>
                  <a:lnTo>
                    <a:pt x="135806" y="137623"/>
                  </a:lnTo>
                  <a:lnTo>
                    <a:pt x="135938" y="137467"/>
                  </a:lnTo>
                  <a:lnTo>
                    <a:pt x="136071" y="137319"/>
                  </a:lnTo>
                  <a:lnTo>
                    <a:pt x="136219" y="137171"/>
                  </a:lnTo>
                  <a:lnTo>
                    <a:pt x="136367" y="137023"/>
                  </a:lnTo>
                  <a:lnTo>
                    <a:pt x="137935" y="135541"/>
                  </a:lnTo>
                  <a:lnTo>
                    <a:pt x="139495" y="134043"/>
                  </a:lnTo>
                  <a:lnTo>
                    <a:pt x="139635" y="133903"/>
                  </a:lnTo>
                  <a:lnTo>
                    <a:pt x="139768" y="133762"/>
                  </a:lnTo>
                  <a:lnTo>
                    <a:pt x="140033" y="133466"/>
                  </a:lnTo>
                  <a:lnTo>
                    <a:pt x="139924" y="133365"/>
                  </a:lnTo>
                  <a:lnTo>
                    <a:pt x="136672" y="136383"/>
                  </a:lnTo>
                  <a:lnTo>
                    <a:pt x="136718" y="136266"/>
                  </a:lnTo>
                  <a:lnTo>
                    <a:pt x="136773" y="136141"/>
                  </a:lnTo>
                  <a:lnTo>
                    <a:pt x="136843" y="136009"/>
                  </a:lnTo>
                  <a:lnTo>
                    <a:pt x="136921" y="135860"/>
                  </a:lnTo>
                  <a:lnTo>
                    <a:pt x="137015" y="135712"/>
                  </a:lnTo>
                  <a:lnTo>
                    <a:pt x="137124" y="135548"/>
                  </a:lnTo>
                  <a:lnTo>
                    <a:pt x="137366" y="135205"/>
                  </a:lnTo>
                  <a:lnTo>
                    <a:pt x="137639" y="134847"/>
                  </a:lnTo>
                  <a:lnTo>
                    <a:pt x="137943" y="134472"/>
                  </a:lnTo>
                  <a:lnTo>
                    <a:pt x="138270" y="134090"/>
                  </a:lnTo>
                  <a:lnTo>
                    <a:pt x="138614" y="133708"/>
                  </a:lnTo>
                  <a:lnTo>
                    <a:pt x="138965" y="133333"/>
                  </a:lnTo>
                  <a:lnTo>
                    <a:pt x="139323" y="132975"/>
                  </a:lnTo>
                  <a:lnTo>
                    <a:pt x="139674" y="132639"/>
                  </a:lnTo>
                  <a:lnTo>
                    <a:pt x="140018" y="132327"/>
                  </a:lnTo>
                  <a:lnTo>
                    <a:pt x="140345" y="132054"/>
                  </a:lnTo>
                  <a:lnTo>
                    <a:pt x="140493" y="131930"/>
                  </a:lnTo>
                  <a:lnTo>
                    <a:pt x="140642" y="131820"/>
                  </a:lnTo>
                  <a:lnTo>
                    <a:pt x="140790" y="131719"/>
                  </a:lnTo>
                  <a:lnTo>
                    <a:pt x="140922" y="131633"/>
                  </a:lnTo>
                  <a:lnTo>
                    <a:pt x="141047" y="131563"/>
                  </a:lnTo>
                  <a:lnTo>
                    <a:pt x="141156" y="131508"/>
                  </a:lnTo>
                  <a:close/>
                  <a:moveTo>
                    <a:pt x="141289" y="134870"/>
                  </a:moveTo>
                  <a:lnTo>
                    <a:pt x="141461" y="135042"/>
                  </a:lnTo>
                  <a:lnTo>
                    <a:pt x="141336" y="135221"/>
                  </a:lnTo>
                  <a:lnTo>
                    <a:pt x="141211" y="135400"/>
                  </a:lnTo>
                  <a:lnTo>
                    <a:pt x="141078" y="135572"/>
                  </a:lnTo>
                  <a:lnTo>
                    <a:pt x="141008" y="135658"/>
                  </a:lnTo>
                  <a:lnTo>
                    <a:pt x="140938" y="135736"/>
                  </a:lnTo>
                  <a:lnTo>
                    <a:pt x="140213" y="136508"/>
                  </a:lnTo>
                  <a:lnTo>
                    <a:pt x="139487" y="137280"/>
                  </a:lnTo>
                  <a:lnTo>
                    <a:pt x="138037" y="138824"/>
                  </a:lnTo>
                  <a:lnTo>
                    <a:pt x="135985" y="141008"/>
                  </a:lnTo>
                  <a:lnTo>
                    <a:pt x="133942" y="143192"/>
                  </a:lnTo>
                  <a:lnTo>
                    <a:pt x="133817" y="143340"/>
                  </a:lnTo>
                  <a:lnTo>
                    <a:pt x="133692" y="143496"/>
                  </a:lnTo>
                  <a:lnTo>
                    <a:pt x="133404" y="143878"/>
                  </a:lnTo>
                  <a:lnTo>
                    <a:pt x="133372" y="143785"/>
                  </a:lnTo>
                  <a:lnTo>
                    <a:pt x="133357" y="143707"/>
                  </a:lnTo>
                  <a:lnTo>
                    <a:pt x="133341" y="143629"/>
                  </a:lnTo>
                  <a:lnTo>
                    <a:pt x="133333" y="143559"/>
                  </a:lnTo>
                  <a:lnTo>
                    <a:pt x="133341" y="143488"/>
                  </a:lnTo>
                  <a:lnTo>
                    <a:pt x="133341" y="143426"/>
                  </a:lnTo>
                  <a:lnTo>
                    <a:pt x="133357" y="143371"/>
                  </a:lnTo>
                  <a:lnTo>
                    <a:pt x="133372" y="143317"/>
                  </a:lnTo>
                  <a:lnTo>
                    <a:pt x="133411" y="143223"/>
                  </a:lnTo>
                  <a:lnTo>
                    <a:pt x="133466" y="143137"/>
                  </a:lnTo>
                  <a:lnTo>
                    <a:pt x="133521" y="143052"/>
                  </a:lnTo>
                  <a:lnTo>
                    <a:pt x="133583" y="142981"/>
                  </a:lnTo>
                  <a:lnTo>
                    <a:pt x="133840" y="142677"/>
                  </a:lnTo>
                  <a:lnTo>
                    <a:pt x="134098" y="142373"/>
                  </a:lnTo>
                  <a:lnTo>
                    <a:pt x="134363" y="142077"/>
                  </a:lnTo>
                  <a:lnTo>
                    <a:pt x="134636" y="141788"/>
                  </a:lnTo>
                  <a:lnTo>
                    <a:pt x="137670" y="138606"/>
                  </a:lnTo>
                  <a:lnTo>
                    <a:pt x="140704" y="135431"/>
                  </a:lnTo>
                  <a:lnTo>
                    <a:pt x="140852" y="135283"/>
                  </a:lnTo>
                  <a:lnTo>
                    <a:pt x="140993" y="135151"/>
                  </a:lnTo>
                  <a:lnTo>
                    <a:pt x="141289" y="134870"/>
                  </a:lnTo>
                  <a:close/>
                  <a:moveTo>
                    <a:pt x="140392" y="142997"/>
                  </a:moveTo>
                  <a:lnTo>
                    <a:pt x="140969" y="143005"/>
                  </a:lnTo>
                  <a:lnTo>
                    <a:pt x="141554" y="143020"/>
                  </a:lnTo>
                  <a:lnTo>
                    <a:pt x="142139" y="143044"/>
                  </a:lnTo>
                  <a:lnTo>
                    <a:pt x="142724" y="143075"/>
                  </a:lnTo>
                  <a:lnTo>
                    <a:pt x="143325" y="143122"/>
                  </a:lnTo>
                  <a:lnTo>
                    <a:pt x="143925" y="143176"/>
                  </a:lnTo>
                  <a:lnTo>
                    <a:pt x="143886" y="143278"/>
                  </a:lnTo>
                  <a:lnTo>
                    <a:pt x="143847" y="143371"/>
                  </a:lnTo>
                  <a:lnTo>
                    <a:pt x="143800" y="143449"/>
                  </a:lnTo>
                  <a:lnTo>
                    <a:pt x="143746" y="143512"/>
                  </a:lnTo>
                  <a:lnTo>
                    <a:pt x="143691" y="143574"/>
                  </a:lnTo>
                  <a:lnTo>
                    <a:pt x="143637" y="143621"/>
                  </a:lnTo>
                  <a:lnTo>
                    <a:pt x="143574" y="143660"/>
                  </a:lnTo>
                  <a:lnTo>
                    <a:pt x="143512" y="143691"/>
                  </a:lnTo>
                  <a:lnTo>
                    <a:pt x="143449" y="143722"/>
                  </a:lnTo>
                  <a:lnTo>
                    <a:pt x="143379" y="143738"/>
                  </a:lnTo>
                  <a:lnTo>
                    <a:pt x="143247" y="143769"/>
                  </a:lnTo>
                  <a:lnTo>
                    <a:pt x="143106" y="143785"/>
                  </a:lnTo>
                  <a:lnTo>
                    <a:pt x="142966" y="143793"/>
                  </a:lnTo>
                  <a:lnTo>
                    <a:pt x="142209" y="143824"/>
                  </a:lnTo>
                  <a:lnTo>
                    <a:pt x="141453" y="143847"/>
                  </a:lnTo>
                  <a:lnTo>
                    <a:pt x="139940" y="143894"/>
                  </a:lnTo>
                  <a:lnTo>
                    <a:pt x="139674" y="143902"/>
                  </a:lnTo>
                  <a:lnTo>
                    <a:pt x="139409" y="143902"/>
                  </a:lnTo>
                  <a:lnTo>
                    <a:pt x="138887" y="143894"/>
                  </a:lnTo>
                  <a:lnTo>
                    <a:pt x="138785" y="143676"/>
                  </a:lnTo>
                  <a:lnTo>
                    <a:pt x="138754" y="143574"/>
                  </a:lnTo>
                  <a:lnTo>
                    <a:pt x="138731" y="143488"/>
                  </a:lnTo>
                  <a:lnTo>
                    <a:pt x="138715" y="143410"/>
                  </a:lnTo>
                  <a:lnTo>
                    <a:pt x="138707" y="143340"/>
                  </a:lnTo>
                  <a:lnTo>
                    <a:pt x="138707" y="143278"/>
                  </a:lnTo>
                  <a:lnTo>
                    <a:pt x="138723" y="143231"/>
                  </a:lnTo>
                  <a:lnTo>
                    <a:pt x="138746" y="143184"/>
                  </a:lnTo>
                  <a:lnTo>
                    <a:pt x="138785" y="143145"/>
                  </a:lnTo>
                  <a:lnTo>
                    <a:pt x="138832" y="143106"/>
                  </a:lnTo>
                  <a:lnTo>
                    <a:pt x="138887" y="143083"/>
                  </a:lnTo>
                  <a:lnTo>
                    <a:pt x="138957" y="143059"/>
                  </a:lnTo>
                  <a:lnTo>
                    <a:pt x="139043" y="143044"/>
                  </a:lnTo>
                  <a:lnTo>
                    <a:pt x="139136" y="143036"/>
                  </a:lnTo>
                  <a:lnTo>
                    <a:pt x="139238" y="143028"/>
                  </a:lnTo>
                  <a:lnTo>
                    <a:pt x="139815" y="143005"/>
                  </a:lnTo>
                  <a:lnTo>
                    <a:pt x="140392" y="142997"/>
                  </a:lnTo>
                  <a:close/>
                  <a:moveTo>
                    <a:pt x="139214" y="145033"/>
                  </a:moveTo>
                  <a:lnTo>
                    <a:pt x="139339" y="145087"/>
                  </a:lnTo>
                  <a:lnTo>
                    <a:pt x="139222" y="145446"/>
                  </a:lnTo>
                  <a:lnTo>
                    <a:pt x="139043" y="145368"/>
                  </a:lnTo>
                  <a:lnTo>
                    <a:pt x="139214" y="145033"/>
                  </a:lnTo>
                  <a:close/>
                  <a:moveTo>
                    <a:pt x="131914" y="145134"/>
                  </a:moveTo>
                  <a:lnTo>
                    <a:pt x="131914" y="145485"/>
                  </a:lnTo>
                  <a:lnTo>
                    <a:pt x="131883" y="145485"/>
                  </a:lnTo>
                  <a:lnTo>
                    <a:pt x="131883" y="145158"/>
                  </a:lnTo>
                  <a:lnTo>
                    <a:pt x="131914" y="145134"/>
                  </a:lnTo>
                  <a:close/>
                  <a:moveTo>
                    <a:pt x="141219" y="136024"/>
                  </a:moveTo>
                  <a:lnTo>
                    <a:pt x="141414" y="136133"/>
                  </a:lnTo>
                  <a:lnTo>
                    <a:pt x="141437" y="136227"/>
                  </a:lnTo>
                  <a:lnTo>
                    <a:pt x="141453" y="136313"/>
                  </a:lnTo>
                  <a:lnTo>
                    <a:pt x="141468" y="136406"/>
                  </a:lnTo>
                  <a:lnTo>
                    <a:pt x="141476" y="136492"/>
                  </a:lnTo>
                  <a:lnTo>
                    <a:pt x="141476" y="136578"/>
                  </a:lnTo>
                  <a:lnTo>
                    <a:pt x="141468" y="136664"/>
                  </a:lnTo>
                  <a:lnTo>
                    <a:pt x="141461" y="136742"/>
                  </a:lnTo>
                  <a:lnTo>
                    <a:pt x="141445" y="136828"/>
                  </a:lnTo>
                  <a:lnTo>
                    <a:pt x="141429" y="136913"/>
                  </a:lnTo>
                  <a:lnTo>
                    <a:pt x="141398" y="136991"/>
                  </a:lnTo>
                  <a:lnTo>
                    <a:pt x="141367" y="137069"/>
                  </a:lnTo>
                  <a:lnTo>
                    <a:pt x="141328" y="137147"/>
                  </a:lnTo>
                  <a:lnTo>
                    <a:pt x="141281" y="137225"/>
                  </a:lnTo>
                  <a:lnTo>
                    <a:pt x="141234" y="137296"/>
                  </a:lnTo>
                  <a:lnTo>
                    <a:pt x="141172" y="137366"/>
                  </a:lnTo>
                  <a:lnTo>
                    <a:pt x="141110" y="137444"/>
                  </a:lnTo>
                  <a:lnTo>
                    <a:pt x="133216" y="145618"/>
                  </a:lnTo>
                  <a:lnTo>
                    <a:pt x="133170" y="145657"/>
                  </a:lnTo>
                  <a:lnTo>
                    <a:pt x="133107" y="145688"/>
                  </a:lnTo>
                  <a:lnTo>
                    <a:pt x="132904" y="145813"/>
                  </a:lnTo>
                  <a:lnTo>
                    <a:pt x="132959" y="145376"/>
                  </a:lnTo>
                  <a:lnTo>
                    <a:pt x="132990" y="145181"/>
                  </a:lnTo>
                  <a:lnTo>
                    <a:pt x="133037" y="144994"/>
                  </a:lnTo>
                  <a:lnTo>
                    <a:pt x="133060" y="144900"/>
                  </a:lnTo>
                  <a:lnTo>
                    <a:pt x="133092" y="144807"/>
                  </a:lnTo>
                  <a:lnTo>
                    <a:pt x="133131" y="144721"/>
                  </a:lnTo>
                  <a:lnTo>
                    <a:pt x="133177" y="144635"/>
                  </a:lnTo>
                  <a:lnTo>
                    <a:pt x="133232" y="144549"/>
                  </a:lnTo>
                  <a:lnTo>
                    <a:pt x="133287" y="144463"/>
                  </a:lnTo>
                  <a:lnTo>
                    <a:pt x="133365" y="144378"/>
                  </a:lnTo>
                  <a:lnTo>
                    <a:pt x="133443" y="144300"/>
                  </a:lnTo>
                  <a:lnTo>
                    <a:pt x="133872" y="143871"/>
                  </a:lnTo>
                  <a:lnTo>
                    <a:pt x="134301" y="143449"/>
                  </a:lnTo>
                  <a:lnTo>
                    <a:pt x="134730" y="143013"/>
                  </a:lnTo>
                  <a:lnTo>
                    <a:pt x="135151" y="142576"/>
                  </a:lnTo>
                  <a:lnTo>
                    <a:pt x="135985" y="141695"/>
                  </a:lnTo>
                  <a:lnTo>
                    <a:pt x="136820" y="140813"/>
                  </a:lnTo>
                  <a:lnTo>
                    <a:pt x="137779" y="139799"/>
                  </a:lnTo>
                  <a:lnTo>
                    <a:pt x="138738" y="138770"/>
                  </a:lnTo>
                  <a:lnTo>
                    <a:pt x="140642" y="136718"/>
                  </a:lnTo>
                  <a:lnTo>
                    <a:pt x="140790" y="136547"/>
                  </a:lnTo>
                  <a:lnTo>
                    <a:pt x="140938" y="136375"/>
                  </a:lnTo>
                  <a:lnTo>
                    <a:pt x="141219" y="136024"/>
                  </a:lnTo>
                  <a:close/>
                  <a:moveTo>
                    <a:pt x="141117" y="145423"/>
                  </a:moveTo>
                  <a:lnTo>
                    <a:pt x="141211" y="145477"/>
                  </a:lnTo>
                  <a:lnTo>
                    <a:pt x="140907" y="146000"/>
                  </a:lnTo>
                  <a:lnTo>
                    <a:pt x="140813" y="145945"/>
                  </a:lnTo>
                  <a:lnTo>
                    <a:pt x="141117" y="145423"/>
                  </a:lnTo>
                  <a:close/>
                  <a:moveTo>
                    <a:pt x="141710" y="145337"/>
                  </a:moveTo>
                  <a:lnTo>
                    <a:pt x="141835" y="145399"/>
                  </a:lnTo>
                  <a:lnTo>
                    <a:pt x="141515" y="146070"/>
                  </a:lnTo>
                  <a:lnTo>
                    <a:pt x="141367" y="145969"/>
                  </a:lnTo>
                  <a:lnTo>
                    <a:pt x="141710" y="145337"/>
                  </a:lnTo>
                  <a:close/>
                  <a:moveTo>
                    <a:pt x="140548" y="145158"/>
                  </a:moveTo>
                  <a:lnTo>
                    <a:pt x="140727" y="145267"/>
                  </a:lnTo>
                  <a:lnTo>
                    <a:pt x="140025" y="146483"/>
                  </a:lnTo>
                  <a:lnTo>
                    <a:pt x="139877" y="146405"/>
                  </a:lnTo>
                  <a:lnTo>
                    <a:pt x="140548" y="145158"/>
                  </a:lnTo>
                  <a:close/>
                  <a:moveTo>
                    <a:pt x="142443" y="145236"/>
                  </a:moveTo>
                  <a:lnTo>
                    <a:pt x="142615" y="145306"/>
                  </a:lnTo>
                  <a:lnTo>
                    <a:pt x="141975" y="146585"/>
                  </a:lnTo>
                  <a:lnTo>
                    <a:pt x="141827" y="146515"/>
                  </a:lnTo>
                  <a:lnTo>
                    <a:pt x="142443" y="145236"/>
                  </a:lnTo>
                  <a:close/>
                  <a:moveTo>
                    <a:pt x="137623" y="145625"/>
                  </a:moveTo>
                  <a:lnTo>
                    <a:pt x="137756" y="145891"/>
                  </a:lnTo>
                  <a:lnTo>
                    <a:pt x="137810" y="146008"/>
                  </a:lnTo>
                  <a:lnTo>
                    <a:pt x="137857" y="146117"/>
                  </a:lnTo>
                  <a:lnTo>
                    <a:pt x="137873" y="146171"/>
                  </a:lnTo>
                  <a:lnTo>
                    <a:pt x="137881" y="146226"/>
                  </a:lnTo>
                  <a:lnTo>
                    <a:pt x="137888" y="146281"/>
                  </a:lnTo>
                  <a:lnTo>
                    <a:pt x="137888" y="146327"/>
                  </a:lnTo>
                  <a:lnTo>
                    <a:pt x="137873" y="146374"/>
                  </a:lnTo>
                  <a:lnTo>
                    <a:pt x="137857" y="146421"/>
                  </a:lnTo>
                  <a:lnTo>
                    <a:pt x="137826" y="146468"/>
                  </a:lnTo>
                  <a:lnTo>
                    <a:pt x="137787" y="146515"/>
                  </a:lnTo>
                  <a:lnTo>
                    <a:pt x="137756" y="146538"/>
                  </a:lnTo>
                  <a:lnTo>
                    <a:pt x="137717" y="146561"/>
                  </a:lnTo>
                  <a:lnTo>
                    <a:pt x="137631" y="146600"/>
                  </a:lnTo>
                  <a:lnTo>
                    <a:pt x="137537" y="146632"/>
                  </a:lnTo>
                  <a:lnTo>
                    <a:pt x="137428" y="146647"/>
                  </a:lnTo>
                  <a:lnTo>
                    <a:pt x="137210" y="146671"/>
                  </a:lnTo>
                  <a:lnTo>
                    <a:pt x="137093" y="146686"/>
                  </a:lnTo>
                  <a:lnTo>
                    <a:pt x="136991" y="146702"/>
                  </a:lnTo>
                  <a:lnTo>
                    <a:pt x="136906" y="146554"/>
                  </a:lnTo>
                  <a:lnTo>
                    <a:pt x="137623" y="145625"/>
                  </a:lnTo>
                  <a:close/>
                  <a:moveTo>
                    <a:pt x="137537" y="144713"/>
                  </a:moveTo>
                  <a:lnTo>
                    <a:pt x="137498" y="144892"/>
                  </a:lnTo>
                  <a:lnTo>
                    <a:pt x="137452" y="145080"/>
                  </a:lnTo>
                  <a:lnTo>
                    <a:pt x="137389" y="145259"/>
                  </a:lnTo>
                  <a:lnTo>
                    <a:pt x="137319" y="145430"/>
                  </a:lnTo>
                  <a:lnTo>
                    <a:pt x="137233" y="145594"/>
                  </a:lnTo>
                  <a:lnTo>
                    <a:pt x="137132" y="145758"/>
                  </a:lnTo>
                  <a:lnTo>
                    <a:pt x="137023" y="145906"/>
                  </a:lnTo>
                  <a:lnTo>
                    <a:pt x="136906" y="146047"/>
                  </a:lnTo>
                  <a:lnTo>
                    <a:pt x="136773" y="146179"/>
                  </a:lnTo>
                  <a:lnTo>
                    <a:pt x="136633" y="146304"/>
                  </a:lnTo>
                  <a:lnTo>
                    <a:pt x="136492" y="146405"/>
                  </a:lnTo>
                  <a:lnTo>
                    <a:pt x="136336" y="146507"/>
                  </a:lnTo>
                  <a:lnTo>
                    <a:pt x="136180" y="146585"/>
                  </a:lnTo>
                  <a:lnTo>
                    <a:pt x="136016" y="146655"/>
                  </a:lnTo>
                  <a:lnTo>
                    <a:pt x="135845" y="146702"/>
                  </a:lnTo>
                  <a:lnTo>
                    <a:pt x="135673" y="146741"/>
                  </a:lnTo>
                  <a:lnTo>
                    <a:pt x="135673" y="146741"/>
                  </a:lnTo>
                  <a:lnTo>
                    <a:pt x="136110" y="146187"/>
                  </a:lnTo>
                  <a:lnTo>
                    <a:pt x="136328" y="145922"/>
                  </a:lnTo>
                  <a:lnTo>
                    <a:pt x="136555" y="145664"/>
                  </a:lnTo>
                  <a:lnTo>
                    <a:pt x="136781" y="145415"/>
                  </a:lnTo>
                  <a:lnTo>
                    <a:pt x="137015" y="145173"/>
                  </a:lnTo>
                  <a:lnTo>
                    <a:pt x="137264" y="144939"/>
                  </a:lnTo>
                  <a:lnTo>
                    <a:pt x="137537" y="144713"/>
                  </a:lnTo>
                  <a:close/>
                  <a:moveTo>
                    <a:pt x="137218" y="143668"/>
                  </a:moveTo>
                  <a:lnTo>
                    <a:pt x="137264" y="143746"/>
                  </a:lnTo>
                  <a:lnTo>
                    <a:pt x="137296" y="143824"/>
                  </a:lnTo>
                  <a:lnTo>
                    <a:pt x="137319" y="143894"/>
                  </a:lnTo>
                  <a:lnTo>
                    <a:pt x="137335" y="143956"/>
                  </a:lnTo>
                  <a:lnTo>
                    <a:pt x="137335" y="144019"/>
                  </a:lnTo>
                  <a:lnTo>
                    <a:pt x="137335" y="144081"/>
                  </a:lnTo>
                  <a:lnTo>
                    <a:pt x="137327" y="144136"/>
                  </a:lnTo>
                  <a:lnTo>
                    <a:pt x="137311" y="144183"/>
                  </a:lnTo>
                  <a:lnTo>
                    <a:pt x="137296" y="144229"/>
                  </a:lnTo>
                  <a:lnTo>
                    <a:pt x="137272" y="144276"/>
                  </a:lnTo>
                  <a:lnTo>
                    <a:pt x="137218" y="144362"/>
                  </a:lnTo>
                  <a:lnTo>
                    <a:pt x="137147" y="144448"/>
                  </a:lnTo>
                  <a:lnTo>
                    <a:pt x="137085" y="144518"/>
                  </a:lnTo>
                  <a:lnTo>
                    <a:pt x="136937" y="144674"/>
                  </a:lnTo>
                  <a:lnTo>
                    <a:pt x="136804" y="144838"/>
                  </a:lnTo>
                  <a:lnTo>
                    <a:pt x="136523" y="145165"/>
                  </a:lnTo>
                  <a:lnTo>
                    <a:pt x="136250" y="145493"/>
                  </a:lnTo>
                  <a:lnTo>
                    <a:pt x="136110" y="145649"/>
                  </a:lnTo>
                  <a:lnTo>
                    <a:pt x="135970" y="145813"/>
                  </a:lnTo>
                  <a:lnTo>
                    <a:pt x="135821" y="145961"/>
                  </a:lnTo>
                  <a:lnTo>
                    <a:pt x="135673" y="146109"/>
                  </a:lnTo>
                  <a:lnTo>
                    <a:pt x="135509" y="146249"/>
                  </a:lnTo>
                  <a:lnTo>
                    <a:pt x="135346" y="146382"/>
                  </a:lnTo>
                  <a:lnTo>
                    <a:pt x="135174" y="146507"/>
                  </a:lnTo>
                  <a:lnTo>
                    <a:pt x="134987" y="146624"/>
                  </a:lnTo>
                  <a:lnTo>
                    <a:pt x="134792" y="146725"/>
                  </a:lnTo>
                  <a:lnTo>
                    <a:pt x="134589" y="146819"/>
                  </a:lnTo>
                  <a:lnTo>
                    <a:pt x="134878" y="146398"/>
                  </a:lnTo>
                  <a:lnTo>
                    <a:pt x="135174" y="145992"/>
                  </a:lnTo>
                  <a:lnTo>
                    <a:pt x="135486" y="145586"/>
                  </a:lnTo>
                  <a:lnTo>
                    <a:pt x="135814" y="145197"/>
                  </a:lnTo>
                  <a:lnTo>
                    <a:pt x="136141" y="144807"/>
                  </a:lnTo>
                  <a:lnTo>
                    <a:pt x="136492" y="144424"/>
                  </a:lnTo>
                  <a:lnTo>
                    <a:pt x="136851" y="144042"/>
                  </a:lnTo>
                  <a:lnTo>
                    <a:pt x="137218" y="143668"/>
                  </a:lnTo>
                  <a:close/>
                  <a:moveTo>
                    <a:pt x="131789" y="146148"/>
                  </a:moveTo>
                  <a:lnTo>
                    <a:pt x="131789" y="146897"/>
                  </a:lnTo>
                  <a:lnTo>
                    <a:pt x="131719" y="146897"/>
                  </a:lnTo>
                  <a:lnTo>
                    <a:pt x="131719" y="146148"/>
                  </a:lnTo>
                  <a:close/>
                  <a:moveTo>
                    <a:pt x="136968" y="142864"/>
                  </a:moveTo>
                  <a:lnTo>
                    <a:pt x="136921" y="142974"/>
                  </a:lnTo>
                  <a:lnTo>
                    <a:pt x="136874" y="143083"/>
                  </a:lnTo>
                  <a:lnTo>
                    <a:pt x="136820" y="143184"/>
                  </a:lnTo>
                  <a:lnTo>
                    <a:pt x="136789" y="143239"/>
                  </a:lnTo>
                  <a:lnTo>
                    <a:pt x="136750" y="143286"/>
                  </a:lnTo>
                  <a:lnTo>
                    <a:pt x="135283" y="144963"/>
                  </a:lnTo>
                  <a:lnTo>
                    <a:pt x="134550" y="145797"/>
                  </a:lnTo>
                  <a:lnTo>
                    <a:pt x="133801" y="146632"/>
                  </a:lnTo>
                  <a:lnTo>
                    <a:pt x="133716" y="146725"/>
                  </a:lnTo>
                  <a:lnTo>
                    <a:pt x="133630" y="146811"/>
                  </a:lnTo>
                  <a:lnTo>
                    <a:pt x="133528" y="146889"/>
                  </a:lnTo>
                  <a:lnTo>
                    <a:pt x="133466" y="146928"/>
                  </a:lnTo>
                  <a:lnTo>
                    <a:pt x="133411" y="146959"/>
                  </a:lnTo>
                  <a:lnTo>
                    <a:pt x="133349" y="146983"/>
                  </a:lnTo>
                  <a:lnTo>
                    <a:pt x="133279" y="146998"/>
                  </a:lnTo>
                  <a:lnTo>
                    <a:pt x="133209" y="147014"/>
                  </a:lnTo>
                  <a:lnTo>
                    <a:pt x="133131" y="147022"/>
                  </a:lnTo>
                  <a:lnTo>
                    <a:pt x="133045" y="147014"/>
                  </a:lnTo>
                  <a:lnTo>
                    <a:pt x="132959" y="147006"/>
                  </a:lnTo>
                  <a:lnTo>
                    <a:pt x="132865" y="146983"/>
                  </a:lnTo>
                  <a:lnTo>
                    <a:pt x="132764" y="146951"/>
                  </a:lnTo>
                  <a:lnTo>
                    <a:pt x="133271" y="146382"/>
                  </a:lnTo>
                  <a:lnTo>
                    <a:pt x="133778" y="145836"/>
                  </a:lnTo>
                  <a:lnTo>
                    <a:pt x="134285" y="145298"/>
                  </a:lnTo>
                  <a:lnTo>
                    <a:pt x="134800" y="144775"/>
                  </a:lnTo>
                  <a:lnTo>
                    <a:pt x="135322" y="144276"/>
                  </a:lnTo>
                  <a:lnTo>
                    <a:pt x="135587" y="144027"/>
                  </a:lnTo>
                  <a:lnTo>
                    <a:pt x="135860" y="143785"/>
                  </a:lnTo>
                  <a:lnTo>
                    <a:pt x="136126" y="143551"/>
                  </a:lnTo>
                  <a:lnTo>
                    <a:pt x="136406" y="143317"/>
                  </a:lnTo>
                  <a:lnTo>
                    <a:pt x="136687" y="143091"/>
                  </a:lnTo>
                  <a:lnTo>
                    <a:pt x="136968" y="142864"/>
                  </a:lnTo>
                  <a:close/>
                  <a:moveTo>
                    <a:pt x="109061" y="173228"/>
                  </a:moveTo>
                  <a:lnTo>
                    <a:pt x="109117" y="173268"/>
                  </a:lnTo>
                  <a:lnTo>
                    <a:pt x="109117" y="173268"/>
                  </a:lnTo>
                  <a:lnTo>
                    <a:pt x="109139" y="173251"/>
                  </a:lnTo>
                  <a:lnTo>
                    <a:pt x="109069" y="173228"/>
                  </a:lnTo>
                  <a:close/>
                  <a:moveTo>
                    <a:pt x="126298" y="128747"/>
                  </a:moveTo>
                  <a:lnTo>
                    <a:pt x="126478" y="128763"/>
                  </a:lnTo>
                  <a:lnTo>
                    <a:pt x="126657" y="128763"/>
                  </a:lnTo>
                  <a:lnTo>
                    <a:pt x="127031" y="128771"/>
                  </a:lnTo>
                  <a:lnTo>
                    <a:pt x="127437" y="128763"/>
                  </a:lnTo>
                  <a:lnTo>
                    <a:pt x="127882" y="128755"/>
                  </a:lnTo>
                  <a:lnTo>
                    <a:pt x="127796" y="128864"/>
                  </a:lnTo>
                  <a:lnTo>
                    <a:pt x="127702" y="128966"/>
                  </a:lnTo>
                  <a:lnTo>
                    <a:pt x="127616" y="129067"/>
                  </a:lnTo>
                  <a:lnTo>
                    <a:pt x="127523" y="129153"/>
                  </a:lnTo>
                  <a:lnTo>
                    <a:pt x="127343" y="129317"/>
                  </a:lnTo>
                  <a:lnTo>
                    <a:pt x="127156" y="129473"/>
                  </a:lnTo>
                  <a:lnTo>
                    <a:pt x="126797" y="129753"/>
                  </a:lnTo>
                  <a:lnTo>
                    <a:pt x="126626" y="129894"/>
                  </a:lnTo>
                  <a:lnTo>
                    <a:pt x="126462" y="130042"/>
                  </a:lnTo>
                  <a:lnTo>
                    <a:pt x="125830" y="130643"/>
                  </a:lnTo>
                  <a:lnTo>
                    <a:pt x="125518" y="130947"/>
                  </a:lnTo>
                  <a:lnTo>
                    <a:pt x="125214" y="131259"/>
                  </a:lnTo>
                  <a:lnTo>
                    <a:pt x="124910" y="131586"/>
                  </a:lnTo>
                  <a:lnTo>
                    <a:pt x="124614" y="131922"/>
                  </a:lnTo>
                  <a:lnTo>
                    <a:pt x="124036" y="132600"/>
                  </a:lnTo>
                  <a:lnTo>
                    <a:pt x="124169" y="132748"/>
                  </a:lnTo>
                  <a:lnTo>
                    <a:pt x="124458" y="132499"/>
                  </a:lnTo>
                  <a:lnTo>
                    <a:pt x="124606" y="132382"/>
                  </a:lnTo>
                  <a:lnTo>
                    <a:pt x="124746" y="132249"/>
                  </a:lnTo>
                  <a:lnTo>
                    <a:pt x="125401" y="131641"/>
                  </a:lnTo>
                  <a:lnTo>
                    <a:pt x="126049" y="131033"/>
                  </a:lnTo>
                  <a:lnTo>
                    <a:pt x="126696" y="130424"/>
                  </a:lnTo>
                  <a:lnTo>
                    <a:pt x="127031" y="130128"/>
                  </a:lnTo>
                  <a:lnTo>
                    <a:pt x="127359" y="129831"/>
                  </a:lnTo>
                  <a:lnTo>
                    <a:pt x="127515" y="129699"/>
                  </a:lnTo>
                  <a:lnTo>
                    <a:pt x="127671" y="129582"/>
                  </a:lnTo>
                  <a:lnTo>
                    <a:pt x="127835" y="129465"/>
                  </a:lnTo>
                  <a:lnTo>
                    <a:pt x="127999" y="129348"/>
                  </a:lnTo>
                  <a:lnTo>
                    <a:pt x="128334" y="129137"/>
                  </a:lnTo>
                  <a:lnTo>
                    <a:pt x="128677" y="128927"/>
                  </a:lnTo>
                  <a:lnTo>
                    <a:pt x="128786" y="128864"/>
                  </a:lnTo>
                  <a:lnTo>
                    <a:pt x="128872" y="128825"/>
                  </a:lnTo>
                  <a:lnTo>
                    <a:pt x="128950" y="128794"/>
                  </a:lnTo>
                  <a:lnTo>
                    <a:pt x="129036" y="128794"/>
                  </a:lnTo>
                  <a:lnTo>
                    <a:pt x="129122" y="128802"/>
                  </a:lnTo>
                  <a:lnTo>
                    <a:pt x="129231" y="128825"/>
                  </a:lnTo>
                  <a:lnTo>
                    <a:pt x="129551" y="128927"/>
                  </a:lnTo>
                  <a:lnTo>
                    <a:pt x="129480" y="129028"/>
                  </a:lnTo>
                  <a:lnTo>
                    <a:pt x="129410" y="129129"/>
                  </a:lnTo>
                  <a:lnTo>
                    <a:pt x="129340" y="129223"/>
                  </a:lnTo>
                  <a:lnTo>
                    <a:pt x="129254" y="129309"/>
                  </a:lnTo>
                  <a:lnTo>
                    <a:pt x="129168" y="129387"/>
                  </a:lnTo>
                  <a:lnTo>
                    <a:pt x="129083" y="129465"/>
                  </a:lnTo>
                  <a:lnTo>
                    <a:pt x="128895" y="129605"/>
                  </a:lnTo>
                  <a:lnTo>
                    <a:pt x="128521" y="129878"/>
                  </a:lnTo>
                  <a:lnTo>
                    <a:pt x="128334" y="130019"/>
                  </a:lnTo>
                  <a:lnTo>
                    <a:pt x="128240" y="130089"/>
                  </a:lnTo>
                  <a:lnTo>
                    <a:pt x="128155" y="130167"/>
                  </a:lnTo>
                  <a:lnTo>
                    <a:pt x="127835" y="130463"/>
                  </a:lnTo>
                  <a:lnTo>
                    <a:pt x="127499" y="130760"/>
                  </a:lnTo>
                  <a:lnTo>
                    <a:pt x="126844" y="131345"/>
                  </a:lnTo>
                  <a:lnTo>
                    <a:pt x="126961" y="131493"/>
                  </a:lnTo>
                  <a:lnTo>
                    <a:pt x="127398" y="131165"/>
                  </a:lnTo>
                  <a:lnTo>
                    <a:pt x="127835" y="130830"/>
                  </a:lnTo>
                  <a:lnTo>
                    <a:pt x="128771" y="130120"/>
                  </a:lnTo>
                  <a:lnTo>
                    <a:pt x="129699" y="129395"/>
                  </a:lnTo>
                  <a:lnTo>
                    <a:pt x="129800" y="129317"/>
                  </a:lnTo>
                  <a:lnTo>
                    <a:pt x="129909" y="129246"/>
                  </a:lnTo>
                  <a:lnTo>
                    <a:pt x="130019" y="129176"/>
                  </a:lnTo>
                  <a:lnTo>
                    <a:pt x="130128" y="129122"/>
                  </a:lnTo>
                  <a:lnTo>
                    <a:pt x="130237" y="129075"/>
                  </a:lnTo>
                  <a:lnTo>
                    <a:pt x="130346" y="129036"/>
                  </a:lnTo>
                  <a:lnTo>
                    <a:pt x="130455" y="129005"/>
                  </a:lnTo>
                  <a:lnTo>
                    <a:pt x="130572" y="128981"/>
                  </a:lnTo>
                  <a:lnTo>
                    <a:pt x="130689" y="128966"/>
                  </a:lnTo>
                  <a:lnTo>
                    <a:pt x="130806" y="128966"/>
                  </a:lnTo>
                  <a:lnTo>
                    <a:pt x="130931" y="128973"/>
                  </a:lnTo>
                  <a:lnTo>
                    <a:pt x="131056" y="128989"/>
                  </a:lnTo>
                  <a:lnTo>
                    <a:pt x="131181" y="129020"/>
                  </a:lnTo>
                  <a:lnTo>
                    <a:pt x="131313" y="129059"/>
                  </a:lnTo>
                  <a:lnTo>
                    <a:pt x="131446" y="129114"/>
                  </a:lnTo>
                  <a:lnTo>
                    <a:pt x="131579" y="129176"/>
                  </a:lnTo>
                  <a:lnTo>
                    <a:pt x="130970" y="129558"/>
                  </a:lnTo>
                  <a:lnTo>
                    <a:pt x="130666" y="129753"/>
                  </a:lnTo>
                  <a:lnTo>
                    <a:pt x="130362" y="129948"/>
                  </a:lnTo>
                  <a:lnTo>
                    <a:pt x="130073" y="130151"/>
                  </a:lnTo>
                  <a:lnTo>
                    <a:pt x="129933" y="130253"/>
                  </a:lnTo>
                  <a:lnTo>
                    <a:pt x="129792" y="130362"/>
                  </a:lnTo>
                  <a:lnTo>
                    <a:pt x="129660" y="130479"/>
                  </a:lnTo>
                  <a:lnTo>
                    <a:pt x="129527" y="130596"/>
                  </a:lnTo>
                  <a:lnTo>
                    <a:pt x="129402" y="130721"/>
                  </a:lnTo>
                  <a:lnTo>
                    <a:pt x="129278" y="130845"/>
                  </a:lnTo>
                  <a:lnTo>
                    <a:pt x="129488" y="130744"/>
                  </a:lnTo>
                  <a:lnTo>
                    <a:pt x="129691" y="130627"/>
                  </a:lnTo>
                  <a:lnTo>
                    <a:pt x="129894" y="130510"/>
                  </a:lnTo>
                  <a:lnTo>
                    <a:pt x="130097" y="130385"/>
                  </a:lnTo>
                  <a:lnTo>
                    <a:pt x="130494" y="130128"/>
                  </a:lnTo>
                  <a:lnTo>
                    <a:pt x="130900" y="129870"/>
                  </a:lnTo>
                  <a:lnTo>
                    <a:pt x="131111" y="129753"/>
                  </a:lnTo>
                  <a:lnTo>
                    <a:pt x="131321" y="129636"/>
                  </a:lnTo>
                  <a:lnTo>
                    <a:pt x="131532" y="129527"/>
                  </a:lnTo>
                  <a:lnTo>
                    <a:pt x="131758" y="129426"/>
                  </a:lnTo>
                  <a:lnTo>
                    <a:pt x="131984" y="129340"/>
                  </a:lnTo>
                  <a:lnTo>
                    <a:pt x="132218" y="129262"/>
                  </a:lnTo>
                  <a:lnTo>
                    <a:pt x="132460" y="129200"/>
                  </a:lnTo>
                  <a:lnTo>
                    <a:pt x="132585" y="129176"/>
                  </a:lnTo>
                  <a:lnTo>
                    <a:pt x="132717" y="129161"/>
                  </a:lnTo>
                  <a:lnTo>
                    <a:pt x="132702" y="129246"/>
                  </a:lnTo>
                  <a:lnTo>
                    <a:pt x="132678" y="129324"/>
                  </a:lnTo>
                  <a:lnTo>
                    <a:pt x="132647" y="129395"/>
                  </a:lnTo>
                  <a:lnTo>
                    <a:pt x="132608" y="129457"/>
                  </a:lnTo>
                  <a:lnTo>
                    <a:pt x="132569" y="129504"/>
                  </a:lnTo>
                  <a:lnTo>
                    <a:pt x="132522" y="129551"/>
                  </a:lnTo>
                  <a:lnTo>
                    <a:pt x="132475" y="129590"/>
                  </a:lnTo>
                  <a:lnTo>
                    <a:pt x="132429" y="129629"/>
                  </a:lnTo>
                  <a:lnTo>
                    <a:pt x="132319" y="129691"/>
                  </a:lnTo>
                  <a:lnTo>
                    <a:pt x="132210" y="129746"/>
                  </a:lnTo>
                  <a:lnTo>
                    <a:pt x="132109" y="129808"/>
                  </a:lnTo>
                  <a:lnTo>
                    <a:pt x="132062" y="129839"/>
                  </a:lnTo>
                  <a:lnTo>
                    <a:pt x="132023" y="129870"/>
                  </a:lnTo>
                  <a:lnTo>
                    <a:pt x="131828" y="130026"/>
                  </a:lnTo>
                  <a:lnTo>
                    <a:pt x="131633" y="130175"/>
                  </a:lnTo>
                  <a:lnTo>
                    <a:pt x="131235" y="130455"/>
                  </a:lnTo>
                  <a:lnTo>
                    <a:pt x="131313" y="130588"/>
                  </a:lnTo>
                  <a:lnTo>
                    <a:pt x="132070" y="130128"/>
                  </a:lnTo>
                  <a:lnTo>
                    <a:pt x="132444" y="129902"/>
                  </a:lnTo>
                  <a:lnTo>
                    <a:pt x="132819" y="129668"/>
                  </a:lnTo>
                  <a:lnTo>
                    <a:pt x="132912" y="129605"/>
                  </a:lnTo>
                  <a:lnTo>
                    <a:pt x="133014" y="129551"/>
                  </a:lnTo>
                  <a:lnTo>
                    <a:pt x="133115" y="129504"/>
                  </a:lnTo>
                  <a:lnTo>
                    <a:pt x="133216" y="129465"/>
                  </a:lnTo>
                  <a:lnTo>
                    <a:pt x="133318" y="129434"/>
                  </a:lnTo>
                  <a:lnTo>
                    <a:pt x="133419" y="129410"/>
                  </a:lnTo>
                  <a:lnTo>
                    <a:pt x="133528" y="129395"/>
                  </a:lnTo>
                  <a:lnTo>
                    <a:pt x="133630" y="129387"/>
                  </a:lnTo>
                  <a:lnTo>
                    <a:pt x="133739" y="129387"/>
                  </a:lnTo>
                  <a:lnTo>
                    <a:pt x="133848" y="129395"/>
                  </a:lnTo>
                  <a:lnTo>
                    <a:pt x="133957" y="129410"/>
                  </a:lnTo>
                  <a:lnTo>
                    <a:pt x="134074" y="129434"/>
                  </a:lnTo>
                  <a:lnTo>
                    <a:pt x="134191" y="129465"/>
                  </a:lnTo>
                  <a:lnTo>
                    <a:pt x="134308" y="129504"/>
                  </a:lnTo>
                  <a:lnTo>
                    <a:pt x="134425" y="129551"/>
                  </a:lnTo>
                  <a:lnTo>
                    <a:pt x="134550" y="129605"/>
                  </a:lnTo>
                  <a:lnTo>
                    <a:pt x="132772" y="130830"/>
                  </a:lnTo>
                  <a:lnTo>
                    <a:pt x="132842" y="130947"/>
                  </a:lnTo>
                  <a:lnTo>
                    <a:pt x="133677" y="130502"/>
                  </a:lnTo>
                  <a:lnTo>
                    <a:pt x="134176" y="130221"/>
                  </a:lnTo>
                  <a:lnTo>
                    <a:pt x="134418" y="130081"/>
                  </a:lnTo>
                  <a:lnTo>
                    <a:pt x="134675" y="129948"/>
                  </a:lnTo>
                  <a:lnTo>
                    <a:pt x="134901" y="129839"/>
                  </a:lnTo>
                  <a:lnTo>
                    <a:pt x="135080" y="129753"/>
                  </a:lnTo>
                  <a:lnTo>
                    <a:pt x="135158" y="129730"/>
                  </a:lnTo>
                  <a:lnTo>
                    <a:pt x="135236" y="129707"/>
                  </a:lnTo>
                  <a:lnTo>
                    <a:pt x="135307" y="129691"/>
                  </a:lnTo>
                  <a:lnTo>
                    <a:pt x="135455" y="129691"/>
                  </a:lnTo>
                  <a:lnTo>
                    <a:pt x="135541" y="129699"/>
                  </a:lnTo>
                  <a:lnTo>
                    <a:pt x="135626" y="129722"/>
                  </a:lnTo>
                  <a:lnTo>
                    <a:pt x="135720" y="129746"/>
                  </a:lnTo>
                  <a:lnTo>
                    <a:pt x="135946" y="129816"/>
                  </a:lnTo>
                  <a:lnTo>
                    <a:pt x="136243" y="129917"/>
                  </a:lnTo>
                  <a:lnTo>
                    <a:pt x="134262" y="131196"/>
                  </a:lnTo>
                  <a:lnTo>
                    <a:pt x="134308" y="131313"/>
                  </a:lnTo>
                  <a:lnTo>
                    <a:pt x="134488" y="131282"/>
                  </a:lnTo>
                  <a:lnTo>
                    <a:pt x="134574" y="131259"/>
                  </a:lnTo>
                  <a:lnTo>
                    <a:pt x="134613" y="131243"/>
                  </a:lnTo>
                  <a:lnTo>
                    <a:pt x="134652" y="131220"/>
                  </a:lnTo>
                  <a:lnTo>
                    <a:pt x="135065" y="130986"/>
                  </a:lnTo>
                  <a:lnTo>
                    <a:pt x="135470" y="130744"/>
                  </a:lnTo>
                  <a:lnTo>
                    <a:pt x="135884" y="130502"/>
                  </a:lnTo>
                  <a:lnTo>
                    <a:pt x="136297" y="130276"/>
                  </a:lnTo>
                  <a:lnTo>
                    <a:pt x="136406" y="130214"/>
                  </a:lnTo>
                  <a:lnTo>
                    <a:pt x="136523" y="130151"/>
                  </a:lnTo>
                  <a:lnTo>
                    <a:pt x="136648" y="130104"/>
                  </a:lnTo>
                  <a:lnTo>
                    <a:pt x="136711" y="130081"/>
                  </a:lnTo>
                  <a:lnTo>
                    <a:pt x="136773" y="130065"/>
                  </a:lnTo>
                  <a:lnTo>
                    <a:pt x="136843" y="130058"/>
                  </a:lnTo>
                  <a:lnTo>
                    <a:pt x="136906" y="130050"/>
                  </a:lnTo>
                  <a:lnTo>
                    <a:pt x="136976" y="130058"/>
                  </a:lnTo>
                  <a:lnTo>
                    <a:pt x="137054" y="130073"/>
                  </a:lnTo>
                  <a:lnTo>
                    <a:pt x="137124" y="130097"/>
                  </a:lnTo>
                  <a:lnTo>
                    <a:pt x="137210" y="130128"/>
                  </a:lnTo>
                  <a:lnTo>
                    <a:pt x="137288" y="130167"/>
                  </a:lnTo>
                  <a:lnTo>
                    <a:pt x="137374" y="130229"/>
                  </a:lnTo>
                  <a:lnTo>
                    <a:pt x="135814" y="131547"/>
                  </a:lnTo>
                  <a:lnTo>
                    <a:pt x="135907" y="131672"/>
                  </a:lnTo>
                  <a:lnTo>
                    <a:pt x="137428" y="130611"/>
                  </a:lnTo>
                  <a:lnTo>
                    <a:pt x="137553" y="130533"/>
                  </a:lnTo>
                  <a:lnTo>
                    <a:pt x="137686" y="130463"/>
                  </a:lnTo>
                  <a:lnTo>
                    <a:pt x="137748" y="130440"/>
                  </a:lnTo>
                  <a:lnTo>
                    <a:pt x="137810" y="130424"/>
                  </a:lnTo>
                  <a:lnTo>
                    <a:pt x="137881" y="130409"/>
                  </a:lnTo>
                  <a:lnTo>
                    <a:pt x="137943" y="130401"/>
                  </a:lnTo>
                  <a:lnTo>
                    <a:pt x="138013" y="130401"/>
                  </a:lnTo>
                  <a:lnTo>
                    <a:pt x="138076" y="130409"/>
                  </a:lnTo>
                  <a:lnTo>
                    <a:pt x="138146" y="130432"/>
                  </a:lnTo>
                  <a:lnTo>
                    <a:pt x="138208" y="130455"/>
                  </a:lnTo>
                  <a:lnTo>
                    <a:pt x="138278" y="130494"/>
                  </a:lnTo>
                  <a:lnTo>
                    <a:pt x="138348" y="130541"/>
                  </a:lnTo>
                  <a:lnTo>
                    <a:pt x="138419" y="130596"/>
                  </a:lnTo>
                  <a:lnTo>
                    <a:pt x="138489" y="130666"/>
                  </a:lnTo>
                  <a:lnTo>
                    <a:pt x="137849" y="131142"/>
                  </a:lnTo>
                  <a:lnTo>
                    <a:pt x="137210" y="131610"/>
                  </a:lnTo>
                  <a:lnTo>
                    <a:pt x="137038" y="131735"/>
                  </a:lnTo>
                  <a:lnTo>
                    <a:pt x="136952" y="131805"/>
                  </a:lnTo>
                  <a:lnTo>
                    <a:pt x="136874" y="131875"/>
                  </a:lnTo>
                  <a:lnTo>
                    <a:pt x="136812" y="131961"/>
                  </a:lnTo>
                  <a:lnTo>
                    <a:pt x="136781" y="132000"/>
                  </a:lnTo>
                  <a:lnTo>
                    <a:pt x="136757" y="132054"/>
                  </a:lnTo>
                  <a:lnTo>
                    <a:pt x="136742" y="132109"/>
                  </a:lnTo>
                  <a:lnTo>
                    <a:pt x="136726" y="132163"/>
                  </a:lnTo>
                  <a:lnTo>
                    <a:pt x="136718" y="132226"/>
                  </a:lnTo>
                  <a:lnTo>
                    <a:pt x="136718" y="132296"/>
                  </a:lnTo>
                  <a:lnTo>
                    <a:pt x="136703" y="132358"/>
                  </a:lnTo>
                  <a:lnTo>
                    <a:pt x="136679" y="132421"/>
                  </a:lnTo>
                  <a:lnTo>
                    <a:pt x="136640" y="132483"/>
                  </a:lnTo>
                  <a:lnTo>
                    <a:pt x="136601" y="132546"/>
                  </a:lnTo>
                  <a:lnTo>
                    <a:pt x="136492" y="132670"/>
                  </a:lnTo>
                  <a:lnTo>
                    <a:pt x="136445" y="132741"/>
                  </a:lnTo>
                  <a:lnTo>
                    <a:pt x="136399" y="132803"/>
                  </a:lnTo>
                  <a:lnTo>
                    <a:pt x="135205" y="134605"/>
                  </a:lnTo>
                  <a:lnTo>
                    <a:pt x="134613" y="135509"/>
                  </a:lnTo>
                  <a:lnTo>
                    <a:pt x="134028" y="136414"/>
                  </a:lnTo>
                  <a:lnTo>
                    <a:pt x="133965" y="136516"/>
                  </a:lnTo>
                  <a:lnTo>
                    <a:pt x="133911" y="136625"/>
                  </a:lnTo>
                  <a:lnTo>
                    <a:pt x="133801" y="136835"/>
                  </a:lnTo>
                  <a:lnTo>
                    <a:pt x="133700" y="137054"/>
                  </a:lnTo>
                  <a:lnTo>
                    <a:pt x="133599" y="137272"/>
                  </a:lnTo>
                  <a:lnTo>
                    <a:pt x="133755" y="137381"/>
                  </a:lnTo>
                  <a:lnTo>
                    <a:pt x="133950" y="137155"/>
                  </a:lnTo>
                  <a:lnTo>
                    <a:pt x="134035" y="137046"/>
                  </a:lnTo>
                  <a:lnTo>
                    <a:pt x="134121" y="136921"/>
                  </a:lnTo>
                  <a:lnTo>
                    <a:pt x="134862" y="135728"/>
                  </a:lnTo>
                  <a:lnTo>
                    <a:pt x="135595" y="134535"/>
                  </a:lnTo>
                  <a:lnTo>
                    <a:pt x="135962" y="133934"/>
                  </a:lnTo>
                  <a:lnTo>
                    <a:pt x="136344" y="133341"/>
                  </a:lnTo>
                  <a:lnTo>
                    <a:pt x="136726" y="132756"/>
                  </a:lnTo>
                  <a:lnTo>
                    <a:pt x="137116" y="132179"/>
                  </a:lnTo>
                  <a:lnTo>
                    <a:pt x="137194" y="132078"/>
                  </a:lnTo>
                  <a:lnTo>
                    <a:pt x="137272" y="131976"/>
                  </a:lnTo>
                  <a:lnTo>
                    <a:pt x="137366" y="131883"/>
                  </a:lnTo>
                  <a:lnTo>
                    <a:pt x="137452" y="131797"/>
                  </a:lnTo>
                  <a:lnTo>
                    <a:pt x="137553" y="131711"/>
                  </a:lnTo>
                  <a:lnTo>
                    <a:pt x="137654" y="131625"/>
                  </a:lnTo>
                  <a:lnTo>
                    <a:pt x="137865" y="131462"/>
                  </a:lnTo>
                  <a:lnTo>
                    <a:pt x="138083" y="131313"/>
                  </a:lnTo>
                  <a:lnTo>
                    <a:pt x="138302" y="131157"/>
                  </a:lnTo>
                  <a:lnTo>
                    <a:pt x="138754" y="130869"/>
                  </a:lnTo>
                  <a:lnTo>
                    <a:pt x="138777" y="130853"/>
                  </a:lnTo>
                  <a:lnTo>
                    <a:pt x="138809" y="130845"/>
                  </a:lnTo>
                  <a:lnTo>
                    <a:pt x="138848" y="130838"/>
                  </a:lnTo>
                  <a:lnTo>
                    <a:pt x="138879" y="130838"/>
                  </a:lnTo>
                  <a:lnTo>
                    <a:pt x="138965" y="130845"/>
                  </a:lnTo>
                  <a:lnTo>
                    <a:pt x="139050" y="130869"/>
                  </a:lnTo>
                  <a:lnTo>
                    <a:pt x="139152" y="130900"/>
                  </a:lnTo>
                  <a:lnTo>
                    <a:pt x="139245" y="130939"/>
                  </a:lnTo>
                  <a:lnTo>
                    <a:pt x="139440" y="131025"/>
                  </a:lnTo>
                  <a:lnTo>
                    <a:pt x="138957" y="131508"/>
                  </a:lnTo>
                  <a:lnTo>
                    <a:pt x="138489" y="132000"/>
                  </a:lnTo>
                  <a:lnTo>
                    <a:pt x="138037" y="132499"/>
                  </a:lnTo>
                  <a:lnTo>
                    <a:pt x="137592" y="133006"/>
                  </a:lnTo>
                  <a:lnTo>
                    <a:pt x="137163" y="133521"/>
                  </a:lnTo>
                  <a:lnTo>
                    <a:pt x="136750" y="134051"/>
                  </a:lnTo>
                  <a:lnTo>
                    <a:pt x="136344" y="134589"/>
                  </a:lnTo>
                  <a:lnTo>
                    <a:pt x="135954" y="135135"/>
                  </a:lnTo>
                  <a:lnTo>
                    <a:pt x="135572" y="135689"/>
                  </a:lnTo>
                  <a:lnTo>
                    <a:pt x="135205" y="136258"/>
                  </a:lnTo>
                  <a:lnTo>
                    <a:pt x="134854" y="136835"/>
                  </a:lnTo>
                  <a:lnTo>
                    <a:pt x="134511" y="137420"/>
                  </a:lnTo>
                  <a:lnTo>
                    <a:pt x="134176" y="138021"/>
                  </a:lnTo>
                  <a:lnTo>
                    <a:pt x="133848" y="138629"/>
                  </a:lnTo>
                  <a:lnTo>
                    <a:pt x="133536" y="139253"/>
                  </a:lnTo>
                  <a:lnTo>
                    <a:pt x="133232" y="139877"/>
                  </a:lnTo>
                  <a:lnTo>
                    <a:pt x="133162" y="139167"/>
                  </a:lnTo>
                  <a:lnTo>
                    <a:pt x="133053" y="139121"/>
                  </a:lnTo>
                  <a:lnTo>
                    <a:pt x="132951" y="139308"/>
                  </a:lnTo>
                  <a:lnTo>
                    <a:pt x="132858" y="139495"/>
                  </a:lnTo>
                  <a:lnTo>
                    <a:pt x="132764" y="139682"/>
                  </a:lnTo>
                  <a:lnTo>
                    <a:pt x="132725" y="139776"/>
                  </a:lnTo>
                  <a:lnTo>
                    <a:pt x="132686" y="139877"/>
                  </a:lnTo>
                  <a:lnTo>
                    <a:pt x="132429" y="140688"/>
                  </a:lnTo>
                  <a:lnTo>
                    <a:pt x="132312" y="141102"/>
                  </a:lnTo>
                  <a:lnTo>
                    <a:pt x="132195" y="141507"/>
                  </a:lnTo>
                  <a:lnTo>
                    <a:pt x="132078" y="141921"/>
                  </a:lnTo>
                  <a:lnTo>
                    <a:pt x="131968" y="142334"/>
                  </a:lnTo>
                  <a:lnTo>
                    <a:pt x="131867" y="142747"/>
                  </a:lnTo>
                  <a:lnTo>
                    <a:pt x="131773" y="143161"/>
                  </a:lnTo>
                  <a:lnTo>
                    <a:pt x="131680" y="143574"/>
                  </a:lnTo>
                  <a:lnTo>
                    <a:pt x="131594" y="143995"/>
                  </a:lnTo>
                  <a:lnTo>
                    <a:pt x="131516" y="144417"/>
                  </a:lnTo>
                  <a:lnTo>
                    <a:pt x="131438" y="144830"/>
                  </a:lnTo>
                  <a:lnTo>
                    <a:pt x="131368" y="145251"/>
                  </a:lnTo>
                  <a:lnTo>
                    <a:pt x="131306" y="145680"/>
                  </a:lnTo>
                  <a:lnTo>
                    <a:pt x="131251" y="146101"/>
                  </a:lnTo>
                  <a:lnTo>
                    <a:pt x="131204" y="146522"/>
                  </a:lnTo>
                  <a:lnTo>
                    <a:pt x="131165" y="146827"/>
                  </a:lnTo>
                  <a:lnTo>
                    <a:pt x="131118" y="147123"/>
                  </a:lnTo>
                  <a:lnTo>
                    <a:pt x="131087" y="147248"/>
                  </a:lnTo>
                  <a:lnTo>
                    <a:pt x="131048" y="147357"/>
                  </a:lnTo>
                  <a:lnTo>
                    <a:pt x="131025" y="147404"/>
                  </a:lnTo>
                  <a:lnTo>
                    <a:pt x="130994" y="147451"/>
                  </a:lnTo>
                  <a:lnTo>
                    <a:pt x="130962" y="147490"/>
                  </a:lnTo>
                  <a:lnTo>
                    <a:pt x="130923" y="147529"/>
                  </a:lnTo>
                  <a:lnTo>
                    <a:pt x="130884" y="147560"/>
                  </a:lnTo>
                  <a:lnTo>
                    <a:pt x="130838" y="147591"/>
                  </a:lnTo>
                  <a:lnTo>
                    <a:pt x="130791" y="147614"/>
                  </a:lnTo>
                  <a:lnTo>
                    <a:pt x="130736" y="147638"/>
                  </a:lnTo>
                  <a:lnTo>
                    <a:pt x="130674" y="147653"/>
                  </a:lnTo>
                  <a:lnTo>
                    <a:pt x="130611" y="147661"/>
                  </a:lnTo>
                  <a:lnTo>
                    <a:pt x="130541" y="147669"/>
                  </a:lnTo>
                  <a:lnTo>
                    <a:pt x="130471" y="147677"/>
                  </a:lnTo>
                  <a:lnTo>
                    <a:pt x="130455" y="147529"/>
                  </a:lnTo>
                  <a:lnTo>
                    <a:pt x="130440" y="147388"/>
                  </a:lnTo>
                  <a:lnTo>
                    <a:pt x="130440" y="147248"/>
                  </a:lnTo>
                  <a:lnTo>
                    <a:pt x="130440" y="147107"/>
                  </a:lnTo>
                  <a:lnTo>
                    <a:pt x="130448" y="146819"/>
                  </a:lnTo>
                  <a:lnTo>
                    <a:pt x="130479" y="146538"/>
                  </a:lnTo>
                  <a:lnTo>
                    <a:pt x="130518" y="146265"/>
                  </a:lnTo>
                  <a:lnTo>
                    <a:pt x="130565" y="145984"/>
                  </a:lnTo>
                  <a:lnTo>
                    <a:pt x="130627" y="145711"/>
                  </a:lnTo>
                  <a:lnTo>
                    <a:pt x="130689" y="145438"/>
                  </a:lnTo>
                  <a:lnTo>
                    <a:pt x="130822" y="144877"/>
                  </a:lnTo>
                  <a:lnTo>
                    <a:pt x="130962" y="144323"/>
                  </a:lnTo>
                  <a:lnTo>
                    <a:pt x="131259" y="143200"/>
                  </a:lnTo>
                  <a:lnTo>
                    <a:pt x="131867" y="140977"/>
                  </a:lnTo>
                  <a:lnTo>
                    <a:pt x="131937" y="140743"/>
                  </a:lnTo>
                  <a:lnTo>
                    <a:pt x="132007" y="140517"/>
                  </a:lnTo>
                  <a:lnTo>
                    <a:pt x="132148" y="140057"/>
                  </a:lnTo>
                  <a:lnTo>
                    <a:pt x="131992" y="139994"/>
                  </a:lnTo>
                  <a:lnTo>
                    <a:pt x="131867" y="140236"/>
                  </a:lnTo>
                  <a:lnTo>
                    <a:pt x="131750" y="140478"/>
                  </a:lnTo>
                  <a:lnTo>
                    <a:pt x="131633" y="140720"/>
                  </a:lnTo>
                  <a:lnTo>
                    <a:pt x="131579" y="140844"/>
                  </a:lnTo>
                  <a:lnTo>
                    <a:pt x="131532" y="140969"/>
                  </a:lnTo>
                  <a:lnTo>
                    <a:pt x="131407" y="141312"/>
                  </a:lnTo>
                  <a:lnTo>
                    <a:pt x="131290" y="141656"/>
                  </a:lnTo>
                  <a:lnTo>
                    <a:pt x="131173" y="141999"/>
                  </a:lnTo>
                  <a:lnTo>
                    <a:pt x="131064" y="142350"/>
                  </a:lnTo>
                  <a:lnTo>
                    <a:pt x="130962" y="142701"/>
                  </a:lnTo>
                  <a:lnTo>
                    <a:pt x="130861" y="143052"/>
                  </a:lnTo>
                  <a:lnTo>
                    <a:pt x="130767" y="143403"/>
                  </a:lnTo>
                  <a:lnTo>
                    <a:pt x="130682" y="143754"/>
                  </a:lnTo>
                  <a:lnTo>
                    <a:pt x="130596" y="144112"/>
                  </a:lnTo>
                  <a:lnTo>
                    <a:pt x="130518" y="144471"/>
                  </a:lnTo>
                  <a:lnTo>
                    <a:pt x="130448" y="144822"/>
                  </a:lnTo>
                  <a:lnTo>
                    <a:pt x="130377" y="145181"/>
                  </a:lnTo>
                  <a:lnTo>
                    <a:pt x="130253" y="145898"/>
                  </a:lnTo>
                  <a:lnTo>
                    <a:pt x="130143" y="146624"/>
                  </a:lnTo>
                  <a:lnTo>
                    <a:pt x="130128" y="146795"/>
                  </a:lnTo>
                  <a:lnTo>
                    <a:pt x="130104" y="146975"/>
                  </a:lnTo>
                  <a:lnTo>
                    <a:pt x="130081" y="147154"/>
                  </a:lnTo>
                  <a:lnTo>
                    <a:pt x="130050" y="147334"/>
                  </a:lnTo>
                  <a:lnTo>
                    <a:pt x="130019" y="147427"/>
                  </a:lnTo>
                  <a:lnTo>
                    <a:pt x="129987" y="147521"/>
                  </a:lnTo>
                  <a:lnTo>
                    <a:pt x="129948" y="147614"/>
                  </a:lnTo>
                  <a:lnTo>
                    <a:pt x="129902" y="147708"/>
                  </a:lnTo>
                  <a:lnTo>
                    <a:pt x="129839" y="147794"/>
                  </a:lnTo>
                  <a:lnTo>
                    <a:pt x="129777" y="147887"/>
                  </a:lnTo>
                  <a:lnTo>
                    <a:pt x="129699" y="147981"/>
                  </a:lnTo>
                  <a:lnTo>
                    <a:pt x="129605" y="148075"/>
                  </a:lnTo>
                  <a:lnTo>
                    <a:pt x="129597" y="147880"/>
                  </a:lnTo>
                  <a:lnTo>
                    <a:pt x="129605" y="147692"/>
                  </a:lnTo>
                  <a:lnTo>
                    <a:pt x="129605" y="147505"/>
                  </a:lnTo>
                  <a:lnTo>
                    <a:pt x="129621" y="147326"/>
                  </a:lnTo>
                  <a:lnTo>
                    <a:pt x="129652" y="146967"/>
                  </a:lnTo>
                  <a:lnTo>
                    <a:pt x="129699" y="146624"/>
                  </a:lnTo>
                  <a:lnTo>
                    <a:pt x="129753" y="146288"/>
                  </a:lnTo>
                  <a:lnTo>
                    <a:pt x="129808" y="145953"/>
                  </a:lnTo>
                  <a:lnTo>
                    <a:pt x="129863" y="145625"/>
                  </a:lnTo>
                  <a:lnTo>
                    <a:pt x="129917" y="145306"/>
                  </a:lnTo>
                  <a:lnTo>
                    <a:pt x="129964" y="144978"/>
                  </a:lnTo>
                  <a:lnTo>
                    <a:pt x="130019" y="144651"/>
                  </a:lnTo>
                  <a:lnTo>
                    <a:pt x="130143" y="143995"/>
                  </a:lnTo>
                  <a:lnTo>
                    <a:pt x="130284" y="143348"/>
                  </a:lnTo>
                  <a:lnTo>
                    <a:pt x="130424" y="142701"/>
                  </a:lnTo>
                  <a:lnTo>
                    <a:pt x="130580" y="142038"/>
                  </a:lnTo>
                  <a:lnTo>
                    <a:pt x="130744" y="141375"/>
                  </a:lnTo>
                  <a:lnTo>
                    <a:pt x="131103" y="139986"/>
                  </a:lnTo>
                  <a:lnTo>
                    <a:pt x="131025" y="140010"/>
                  </a:lnTo>
                  <a:lnTo>
                    <a:pt x="130962" y="140049"/>
                  </a:lnTo>
                  <a:lnTo>
                    <a:pt x="130900" y="140080"/>
                  </a:lnTo>
                  <a:lnTo>
                    <a:pt x="130853" y="140119"/>
                  </a:lnTo>
                  <a:lnTo>
                    <a:pt x="130814" y="140158"/>
                  </a:lnTo>
                  <a:lnTo>
                    <a:pt x="130775" y="140205"/>
                  </a:lnTo>
                  <a:lnTo>
                    <a:pt x="130744" y="140244"/>
                  </a:lnTo>
                  <a:lnTo>
                    <a:pt x="130721" y="140291"/>
                  </a:lnTo>
                  <a:lnTo>
                    <a:pt x="130674" y="140384"/>
                  </a:lnTo>
                  <a:lnTo>
                    <a:pt x="130650" y="140478"/>
                  </a:lnTo>
                  <a:lnTo>
                    <a:pt x="130611" y="140665"/>
                  </a:lnTo>
                  <a:lnTo>
                    <a:pt x="130073" y="143036"/>
                  </a:lnTo>
                  <a:lnTo>
                    <a:pt x="129808" y="144222"/>
                  </a:lnTo>
                  <a:lnTo>
                    <a:pt x="129558" y="145407"/>
                  </a:lnTo>
                  <a:lnTo>
                    <a:pt x="129504" y="145657"/>
                  </a:lnTo>
                  <a:lnTo>
                    <a:pt x="129465" y="145906"/>
                  </a:lnTo>
                  <a:lnTo>
                    <a:pt x="129387" y="146413"/>
                  </a:lnTo>
                  <a:lnTo>
                    <a:pt x="129309" y="146920"/>
                  </a:lnTo>
                  <a:lnTo>
                    <a:pt x="129231" y="147427"/>
                  </a:lnTo>
                  <a:lnTo>
                    <a:pt x="129207" y="147529"/>
                  </a:lnTo>
                  <a:lnTo>
                    <a:pt x="129176" y="147630"/>
                  </a:lnTo>
                  <a:lnTo>
                    <a:pt x="129114" y="147833"/>
                  </a:lnTo>
                  <a:lnTo>
                    <a:pt x="129044" y="148036"/>
                  </a:lnTo>
                  <a:lnTo>
                    <a:pt x="128973" y="148238"/>
                  </a:lnTo>
                  <a:lnTo>
                    <a:pt x="128825" y="148223"/>
                  </a:lnTo>
                  <a:lnTo>
                    <a:pt x="128786" y="148168"/>
                  </a:lnTo>
                  <a:lnTo>
                    <a:pt x="128747" y="148106"/>
                  </a:lnTo>
                  <a:lnTo>
                    <a:pt x="128724" y="148043"/>
                  </a:lnTo>
                  <a:lnTo>
                    <a:pt x="128716" y="148020"/>
                  </a:lnTo>
                  <a:lnTo>
                    <a:pt x="128716" y="147989"/>
                  </a:lnTo>
                  <a:lnTo>
                    <a:pt x="128864" y="146811"/>
                  </a:lnTo>
                  <a:lnTo>
                    <a:pt x="128950" y="146226"/>
                  </a:lnTo>
                  <a:lnTo>
                    <a:pt x="129036" y="145633"/>
                  </a:lnTo>
                  <a:lnTo>
                    <a:pt x="129129" y="145048"/>
                  </a:lnTo>
                  <a:lnTo>
                    <a:pt x="129223" y="144463"/>
                  </a:lnTo>
                  <a:lnTo>
                    <a:pt x="129332" y="143886"/>
                  </a:lnTo>
                  <a:lnTo>
                    <a:pt x="129449" y="143309"/>
                  </a:lnTo>
                  <a:lnTo>
                    <a:pt x="129574" y="142732"/>
                  </a:lnTo>
                  <a:lnTo>
                    <a:pt x="129714" y="142155"/>
                  </a:lnTo>
                  <a:lnTo>
                    <a:pt x="129870" y="141585"/>
                  </a:lnTo>
                  <a:lnTo>
                    <a:pt x="130042" y="141016"/>
                  </a:lnTo>
                  <a:lnTo>
                    <a:pt x="130221" y="140454"/>
                  </a:lnTo>
                  <a:lnTo>
                    <a:pt x="130323" y="140181"/>
                  </a:lnTo>
                  <a:lnTo>
                    <a:pt x="130424" y="139901"/>
                  </a:lnTo>
                  <a:lnTo>
                    <a:pt x="130533" y="139628"/>
                  </a:lnTo>
                  <a:lnTo>
                    <a:pt x="130650" y="139347"/>
                  </a:lnTo>
                  <a:lnTo>
                    <a:pt x="130767" y="139074"/>
                  </a:lnTo>
                  <a:lnTo>
                    <a:pt x="130892" y="138801"/>
                  </a:lnTo>
                  <a:lnTo>
                    <a:pt x="131056" y="138458"/>
                  </a:lnTo>
                  <a:lnTo>
                    <a:pt x="131220" y="138122"/>
                  </a:lnTo>
                  <a:lnTo>
                    <a:pt x="131563" y="137444"/>
                  </a:lnTo>
                  <a:lnTo>
                    <a:pt x="131922" y="136781"/>
                  </a:lnTo>
                  <a:lnTo>
                    <a:pt x="132288" y="136110"/>
                  </a:lnTo>
                  <a:lnTo>
                    <a:pt x="133029" y="134792"/>
                  </a:lnTo>
                  <a:lnTo>
                    <a:pt x="133404" y="134129"/>
                  </a:lnTo>
                  <a:lnTo>
                    <a:pt x="133770" y="133466"/>
                  </a:lnTo>
                  <a:lnTo>
                    <a:pt x="133895" y="133240"/>
                  </a:lnTo>
                  <a:lnTo>
                    <a:pt x="134028" y="133014"/>
                  </a:lnTo>
                  <a:lnTo>
                    <a:pt x="134293" y="132569"/>
                  </a:lnTo>
                  <a:lnTo>
                    <a:pt x="134129" y="132468"/>
                  </a:lnTo>
                  <a:lnTo>
                    <a:pt x="133474" y="133482"/>
                  </a:lnTo>
                  <a:lnTo>
                    <a:pt x="133146" y="133989"/>
                  </a:lnTo>
                  <a:lnTo>
                    <a:pt x="132834" y="134503"/>
                  </a:lnTo>
                  <a:lnTo>
                    <a:pt x="132514" y="135049"/>
                  </a:lnTo>
                  <a:lnTo>
                    <a:pt x="132210" y="135587"/>
                  </a:lnTo>
                  <a:lnTo>
                    <a:pt x="131906" y="136141"/>
                  </a:lnTo>
                  <a:lnTo>
                    <a:pt x="131618" y="136695"/>
                  </a:lnTo>
                  <a:lnTo>
                    <a:pt x="131345" y="137257"/>
                  </a:lnTo>
                  <a:lnTo>
                    <a:pt x="131087" y="137826"/>
                  </a:lnTo>
                  <a:lnTo>
                    <a:pt x="130830" y="138403"/>
                  </a:lnTo>
                  <a:lnTo>
                    <a:pt x="130588" y="138972"/>
                  </a:lnTo>
                  <a:lnTo>
                    <a:pt x="130346" y="139534"/>
                  </a:lnTo>
                  <a:lnTo>
                    <a:pt x="130120" y="140096"/>
                  </a:lnTo>
                  <a:lnTo>
                    <a:pt x="129902" y="140657"/>
                  </a:lnTo>
                  <a:lnTo>
                    <a:pt x="129792" y="140946"/>
                  </a:lnTo>
                  <a:lnTo>
                    <a:pt x="129699" y="141234"/>
                  </a:lnTo>
                  <a:lnTo>
                    <a:pt x="129605" y="141531"/>
                  </a:lnTo>
                  <a:lnTo>
                    <a:pt x="129512" y="141827"/>
                  </a:lnTo>
                  <a:lnTo>
                    <a:pt x="129348" y="142428"/>
                  </a:lnTo>
                  <a:lnTo>
                    <a:pt x="129200" y="143036"/>
                  </a:lnTo>
                  <a:lnTo>
                    <a:pt x="129059" y="143644"/>
                  </a:lnTo>
                  <a:lnTo>
                    <a:pt x="128997" y="143949"/>
                  </a:lnTo>
                  <a:lnTo>
                    <a:pt x="128934" y="144261"/>
                  </a:lnTo>
                  <a:lnTo>
                    <a:pt x="128833" y="144877"/>
                  </a:lnTo>
                  <a:lnTo>
                    <a:pt x="128724" y="145493"/>
                  </a:lnTo>
                  <a:lnTo>
                    <a:pt x="128669" y="145805"/>
                  </a:lnTo>
                  <a:lnTo>
                    <a:pt x="128615" y="146109"/>
                  </a:lnTo>
                  <a:lnTo>
                    <a:pt x="128552" y="146405"/>
                  </a:lnTo>
                  <a:lnTo>
                    <a:pt x="128513" y="146710"/>
                  </a:lnTo>
                  <a:lnTo>
                    <a:pt x="128466" y="147022"/>
                  </a:lnTo>
                  <a:lnTo>
                    <a:pt x="128420" y="147334"/>
                  </a:lnTo>
                  <a:lnTo>
                    <a:pt x="128373" y="147646"/>
                  </a:lnTo>
                  <a:lnTo>
                    <a:pt x="128334" y="147809"/>
                  </a:lnTo>
                  <a:lnTo>
                    <a:pt x="128295" y="147965"/>
                  </a:lnTo>
                  <a:lnTo>
                    <a:pt x="128256" y="148129"/>
                  </a:lnTo>
                  <a:lnTo>
                    <a:pt x="128209" y="148285"/>
                  </a:lnTo>
                  <a:lnTo>
                    <a:pt x="128147" y="148449"/>
                  </a:lnTo>
                  <a:lnTo>
                    <a:pt x="128084" y="148613"/>
                  </a:lnTo>
                  <a:lnTo>
                    <a:pt x="128030" y="148535"/>
                  </a:lnTo>
                  <a:lnTo>
                    <a:pt x="127983" y="148465"/>
                  </a:lnTo>
                  <a:lnTo>
                    <a:pt x="127944" y="148402"/>
                  </a:lnTo>
                  <a:lnTo>
                    <a:pt x="127913" y="148332"/>
                  </a:lnTo>
                  <a:lnTo>
                    <a:pt x="127889" y="148262"/>
                  </a:lnTo>
                  <a:lnTo>
                    <a:pt x="127874" y="148199"/>
                  </a:lnTo>
                  <a:lnTo>
                    <a:pt x="127858" y="148137"/>
                  </a:lnTo>
                  <a:lnTo>
                    <a:pt x="127850" y="148067"/>
                  </a:lnTo>
                  <a:lnTo>
                    <a:pt x="127850" y="147942"/>
                  </a:lnTo>
                  <a:lnTo>
                    <a:pt x="127858" y="147825"/>
                  </a:lnTo>
                  <a:lnTo>
                    <a:pt x="127889" y="147591"/>
                  </a:lnTo>
                  <a:lnTo>
                    <a:pt x="127991" y="146710"/>
                  </a:lnTo>
                  <a:lnTo>
                    <a:pt x="128100" y="145820"/>
                  </a:lnTo>
                  <a:lnTo>
                    <a:pt x="128217" y="144939"/>
                  </a:lnTo>
                  <a:lnTo>
                    <a:pt x="128287" y="144502"/>
                  </a:lnTo>
                  <a:lnTo>
                    <a:pt x="128357" y="144066"/>
                  </a:lnTo>
                  <a:lnTo>
                    <a:pt x="128435" y="143621"/>
                  </a:lnTo>
                  <a:lnTo>
                    <a:pt x="128521" y="143184"/>
                  </a:lnTo>
                  <a:lnTo>
                    <a:pt x="128615" y="142755"/>
                  </a:lnTo>
                  <a:lnTo>
                    <a:pt x="128716" y="142318"/>
                  </a:lnTo>
                  <a:lnTo>
                    <a:pt x="128825" y="141890"/>
                  </a:lnTo>
                  <a:lnTo>
                    <a:pt x="128950" y="141461"/>
                  </a:lnTo>
                  <a:lnTo>
                    <a:pt x="129075" y="141032"/>
                  </a:lnTo>
                  <a:lnTo>
                    <a:pt x="129215" y="140603"/>
                  </a:lnTo>
                  <a:lnTo>
                    <a:pt x="129348" y="140197"/>
                  </a:lnTo>
                  <a:lnTo>
                    <a:pt x="129465" y="139784"/>
                  </a:lnTo>
                  <a:lnTo>
                    <a:pt x="129574" y="139370"/>
                  </a:lnTo>
                  <a:lnTo>
                    <a:pt x="129613" y="139160"/>
                  </a:lnTo>
                  <a:lnTo>
                    <a:pt x="129652" y="138949"/>
                  </a:lnTo>
                  <a:lnTo>
                    <a:pt x="129207" y="140041"/>
                  </a:lnTo>
                  <a:lnTo>
                    <a:pt x="128989" y="140595"/>
                  </a:lnTo>
                  <a:lnTo>
                    <a:pt x="128778" y="141149"/>
                  </a:lnTo>
                  <a:lnTo>
                    <a:pt x="128685" y="141429"/>
                  </a:lnTo>
                  <a:lnTo>
                    <a:pt x="128591" y="141710"/>
                  </a:lnTo>
                  <a:lnTo>
                    <a:pt x="128505" y="141991"/>
                  </a:lnTo>
                  <a:lnTo>
                    <a:pt x="128427" y="142279"/>
                  </a:lnTo>
                  <a:lnTo>
                    <a:pt x="128350" y="142568"/>
                  </a:lnTo>
                  <a:lnTo>
                    <a:pt x="128287" y="142857"/>
                  </a:lnTo>
                  <a:lnTo>
                    <a:pt x="128225" y="143145"/>
                  </a:lnTo>
                  <a:lnTo>
                    <a:pt x="128178" y="143442"/>
                  </a:lnTo>
                  <a:lnTo>
                    <a:pt x="127866" y="145657"/>
                  </a:lnTo>
                  <a:lnTo>
                    <a:pt x="127554" y="147872"/>
                  </a:lnTo>
                  <a:lnTo>
                    <a:pt x="127531" y="148051"/>
                  </a:lnTo>
                  <a:lnTo>
                    <a:pt x="127499" y="148207"/>
                  </a:lnTo>
                  <a:lnTo>
                    <a:pt x="127468" y="148348"/>
                  </a:lnTo>
                  <a:lnTo>
                    <a:pt x="127437" y="148472"/>
                  </a:lnTo>
                  <a:lnTo>
                    <a:pt x="127390" y="148589"/>
                  </a:lnTo>
                  <a:lnTo>
                    <a:pt x="127343" y="148683"/>
                  </a:lnTo>
                  <a:lnTo>
                    <a:pt x="127289" y="148776"/>
                  </a:lnTo>
                  <a:lnTo>
                    <a:pt x="127226" y="148854"/>
                  </a:lnTo>
                  <a:lnTo>
                    <a:pt x="127148" y="148917"/>
                  </a:lnTo>
                  <a:lnTo>
                    <a:pt x="127063" y="148979"/>
                  </a:lnTo>
                  <a:lnTo>
                    <a:pt x="126961" y="149042"/>
                  </a:lnTo>
                  <a:lnTo>
                    <a:pt x="126852" y="149088"/>
                  </a:lnTo>
                  <a:lnTo>
                    <a:pt x="126719" y="149135"/>
                  </a:lnTo>
                  <a:lnTo>
                    <a:pt x="126571" y="149182"/>
                  </a:lnTo>
                  <a:lnTo>
                    <a:pt x="126407" y="149229"/>
                  </a:lnTo>
                  <a:lnTo>
                    <a:pt x="126228" y="149276"/>
                  </a:lnTo>
                  <a:lnTo>
                    <a:pt x="126197" y="148761"/>
                  </a:lnTo>
                  <a:lnTo>
                    <a:pt x="126189" y="148254"/>
                  </a:lnTo>
                  <a:lnTo>
                    <a:pt x="126189" y="147739"/>
                  </a:lnTo>
                  <a:lnTo>
                    <a:pt x="126197" y="147232"/>
                  </a:lnTo>
                  <a:lnTo>
                    <a:pt x="126220" y="146717"/>
                  </a:lnTo>
                  <a:lnTo>
                    <a:pt x="126259" y="146210"/>
                  </a:lnTo>
                  <a:lnTo>
                    <a:pt x="126306" y="145703"/>
                  </a:lnTo>
                  <a:lnTo>
                    <a:pt x="126368" y="145197"/>
                  </a:lnTo>
                  <a:lnTo>
                    <a:pt x="126501" y="144214"/>
                  </a:lnTo>
                  <a:lnTo>
                    <a:pt x="126641" y="143239"/>
                  </a:lnTo>
                  <a:lnTo>
                    <a:pt x="126704" y="142747"/>
                  </a:lnTo>
                  <a:lnTo>
                    <a:pt x="126766" y="142256"/>
                  </a:lnTo>
                  <a:lnTo>
                    <a:pt x="126821" y="141765"/>
                  </a:lnTo>
                  <a:lnTo>
                    <a:pt x="126860" y="141266"/>
                  </a:lnTo>
                  <a:lnTo>
                    <a:pt x="126758" y="141515"/>
                  </a:lnTo>
                  <a:lnTo>
                    <a:pt x="126673" y="141757"/>
                  </a:lnTo>
                  <a:lnTo>
                    <a:pt x="126587" y="142006"/>
                  </a:lnTo>
                  <a:lnTo>
                    <a:pt x="126517" y="142264"/>
                  </a:lnTo>
                  <a:lnTo>
                    <a:pt x="126454" y="142513"/>
                  </a:lnTo>
                  <a:lnTo>
                    <a:pt x="126392" y="142763"/>
                  </a:lnTo>
                  <a:lnTo>
                    <a:pt x="126337" y="143020"/>
                  </a:lnTo>
                  <a:lnTo>
                    <a:pt x="126290" y="143278"/>
                  </a:lnTo>
                  <a:lnTo>
                    <a:pt x="126212" y="143793"/>
                  </a:lnTo>
                  <a:lnTo>
                    <a:pt x="126150" y="144307"/>
                  </a:lnTo>
                  <a:lnTo>
                    <a:pt x="126095" y="144830"/>
                  </a:lnTo>
                  <a:lnTo>
                    <a:pt x="126041" y="145345"/>
                  </a:lnTo>
                  <a:lnTo>
                    <a:pt x="125939" y="146405"/>
                  </a:lnTo>
                  <a:lnTo>
                    <a:pt x="125846" y="147474"/>
                  </a:lnTo>
                  <a:lnTo>
                    <a:pt x="125674" y="149658"/>
                  </a:lnTo>
                  <a:lnTo>
                    <a:pt x="124832" y="150079"/>
                  </a:lnTo>
                  <a:lnTo>
                    <a:pt x="124832" y="149572"/>
                  </a:lnTo>
                  <a:lnTo>
                    <a:pt x="124848" y="149073"/>
                  </a:lnTo>
                  <a:lnTo>
                    <a:pt x="124863" y="148574"/>
                  </a:lnTo>
                  <a:lnTo>
                    <a:pt x="124894" y="148075"/>
                  </a:lnTo>
                  <a:lnTo>
                    <a:pt x="124926" y="147575"/>
                  </a:lnTo>
                  <a:lnTo>
                    <a:pt x="124965" y="147084"/>
                  </a:lnTo>
                  <a:lnTo>
                    <a:pt x="125050" y="146101"/>
                  </a:lnTo>
                  <a:lnTo>
                    <a:pt x="125245" y="144159"/>
                  </a:lnTo>
                  <a:lnTo>
                    <a:pt x="125331" y="143192"/>
                  </a:lnTo>
                  <a:lnTo>
                    <a:pt x="125370" y="142708"/>
                  </a:lnTo>
                  <a:lnTo>
                    <a:pt x="125401" y="142225"/>
                  </a:lnTo>
                  <a:lnTo>
                    <a:pt x="125339" y="142443"/>
                  </a:lnTo>
                  <a:lnTo>
                    <a:pt x="125284" y="142662"/>
                  </a:lnTo>
                  <a:lnTo>
                    <a:pt x="125237" y="142888"/>
                  </a:lnTo>
                  <a:lnTo>
                    <a:pt x="125191" y="143106"/>
                  </a:lnTo>
                  <a:lnTo>
                    <a:pt x="125105" y="143551"/>
                  </a:lnTo>
                  <a:lnTo>
                    <a:pt x="125043" y="143995"/>
                  </a:lnTo>
                  <a:lnTo>
                    <a:pt x="124988" y="144448"/>
                  </a:lnTo>
                  <a:lnTo>
                    <a:pt x="124941" y="144892"/>
                  </a:lnTo>
                  <a:lnTo>
                    <a:pt x="124848" y="145789"/>
                  </a:lnTo>
                  <a:lnTo>
                    <a:pt x="124762" y="146733"/>
                  </a:lnTo>
                  <a:lnTo>
                    <a:pt x="124684" y="147685"/>
                  </a:lnTo>
                  <a:lnTo>
                    <a:pt x="124536" y="149572"/>
                  </a:lnTo>
                  <a:lnTo>
                    <a:pt x="124512" y="149806"/>
                  </a:lnTo>
                  <a:lnTo>
                    <a:pt x="124497" y="149900"/>
                  </a:lnTo>
                  <a:lnTo>
                    <a:pt x="124481" y="149985"/>
                  </a:lnTo>
                  <a:lnTo>
                    <a:pt x="124458" y="150056"/>
                  </a:lnTo>
                  <a:lnTo>
                    <a:pt x="124434" y="150118"/>
                  </a:lnTo>
                  <a:lnTo>
                    <a:pt x="124403" y="150180"/>
                  </a:lnTo>
                  <a:lnTo>
                    <a:pt x="124372" y="150227"/>
                  </a:lnTo>
                  <a:lnTo>
                    <a:pt x="124325" y="150274"/>
                  </a:lnTo>
                  <a:lnTo>
                    <a:pt x="124270" y="150313"/>
                  </a:lnTo>
                  <a:lnTo>
                    <a:pt x="124216" y="150352"/>
                  </a:lnTo>
                  <a:lnTo>
                    <a:pt x="124138" y="150383"/>
                  </a:lnTo>
                  <a:lnTo>
                    <a:pt x="123966" y="150453"/>
                  </a:lnTo>
                  <a:lnTo>
                    <a:pt x="123732" y="150524"/>
                  </a:lnTo>
                  <a:lnTo>
                    <a:pt x="123958" y="143769"/>
                  </a:lnTo>
                  <a:lnTo>
                    <a:pt x="123802" y="143754"/>
                  </a:lnTo>
                  <a:lnTo>
                    <a:pt x="123717" y="144604"/>
                  </a:lnTo>
                  <a:lnTo>
                    <a:pt x="123678" y="145033"/>
                  </a:lnTo>
                  <a:lnTo>
                    <a:pt x="123654" y="145454"/>
                  </a:lnTo>
                  <a:lnTo>
                    <a:pt x="123607" y="146616"/>
                  </a:lnTo>
                  <a:lnTo>
                    <a:pt x="123576" y="147770"/>
                  </a:lnTo>
                  <a:lnTo>
                    <a:pt x="123545" y="148925"/>
                  </a:lnTo>
                  <a:lnTo>
                    <a:pt x="123529" y="150087"/>
                  </a:lnTo>
                  <a:lnTo>
                    <a:pt x="123522" y="150297"/>
                  </a:lnTo>
                  <a:lnTo>
                    <a:pt x="123506" y="150391"/>
                  </a:lnTo>
                  <a:lnTo>
                    <a:pt x="123490" y="150485"/>
                  </a:lnTo>
                  <a:lnTo>
                    <a:pt x="123475" y="150570"/>
                  </a:lnTo>
                  <a:lnTo>
                    <a:pt x="123444" y="150656"/>
                  </a:lnTo>
                  <a:lnTo>
                    <a:pt x="123412" y="150734"/>
                  </a:lnTo>
                  <a:lnTo>
                    <a:pt x="123366" y="150812"/>
                  </a:lnTo>
                  <a:lnTo>
                    <a:pt x="123319" y="150882"/>
                  </a:lnTo>
                  <a:lnTo>
                    <a:pt x="123264" y="150945"/>
                  </a:lnTo>
                  <a:lnTo>
                    <a:pt x="123194" y="150999"/>
                  </a:lnTo>
                  <a:lnTo>
                    <a:pt x="123116" y="151054"/>
                  </a:lnTo>
                  <a:lnTo>
                    <a:pt x="123030" y="151101"/>
                  </a:lnTo>
                  <a:lnTo>
                    <a:pt x="122937" y="151148"/>
                  </a:lnTo>
                  <a:lnTo>
                    <a:pt x="122827" y="151179"/>
                  </a:lnTo>
                  <a:lnTo>
                    <a:pt x="122710" y="151210"/>
                  </a:lnTo>
                  <a:lnTo>
                    <a:pt x="122679" y="151070"/>
                  </a:lnTo>
                  <a:lnTo>
                    <a:pt x="122656" y="150929"/>
                  </a:lnTo>
                  <a:lnTo>
                    <a:pt x="122648" y="150789"/>
                  </a:lnTo>
                  <a:lnTo>
                    <a:pt x="122632" y="150648"/>
                  </a:lnTo>
                  <a:lnTo>
                    <a:pt x="122632" y="150368"/>
                  </a:lnTo>
                  <a:lnTo>
                    <a:pt x="122640" y="150095"/>
                  </a:lnTo>
                  <a:lnTo>
                    <a:pt x="122656" y="149814"/>
                  </a:lnTo>
                  <a:lnTo>
                    <a:pt x="122679" y="149533"/>
                  </a:lnTo>
                  <a:lnTo>
                    <a:pt x="122695" y="149252"/>
                  </a:lnTo>
                  <a:lnTo>
                    <a:pt x="122703" y="148979"/>
                  </a:lnTo>
                  <a:lnTo>
                    <a:pt x="122710" y="148691"/>
                  </a:lnTo>
                  <a:lnTo>
                    <a:pt x="122726" y="148410"/>
                  </a:lnTo>
                  <a:lnTo>
                    <a:pt x="122757" y="147841"/>
                  </a:lnTo>
                  <a:lnTo>
                    <a:pt x="122827" y="146702"/>
                  </a:lnTo>
                  <a:lnTo>
                    <a:pt x="122968" y="144339"/>
                  </a:lnTo>
                  <a:lnTo>
                    <a:pt x="122968" y="144339"/>
                  </a:lnTo>
                  <a:lnTo>
                    <a:pt x="122905" y="144440"/>
                  </a:lnTo>
                  <a:lnTo>
                    <a:pt x="122851" y="144541"/>
                  </a:lnTo>
                  <a:lnTo>
                    <a:pt x="122804" y="144643"/>
                  </a:lnTo>
                  <a:lnTo>
                    <a:pt x="122757" y="144744"/>
                  </a:lnTo>
                  <a:lnTo>
                    <a:pt x="122726" y="144838"/>
                  </a:lnTo>
                  <a:lnTo>
                    <a:pt x="122695" y="144939"/>
                  </a:lnTo>
                  <a:lnTo>
                    <a:pt x="122648" y="145134"/>
                  </a:lnTo>
                  <a:lnTo>
                    <a:pt x="122617" y="145321"/>
                  </a:lnTo>
                  <a:lnTo>
                    <a:pt x="122593" y="145516"/>
                  </a:lnTo>
                  <a:lnTo>
                    <a:pt x="122570" y="145891"/>
                  </a:lnTo>
                  <a:lnTo>
                    <a:pt x="122484" y="147154"/>
                  </a:lnTo>
                  <a:lnTo>
                    <a:pt x="122414" y="148426"/>
                  </a:lnTo>
                  <a:lnTo>
                    <a:pt x="122274" y="150960"/>
                  </a:lnTo>
                  <a:lnTo>
                    <a:pt x="122258" y="151132"/>
                  </a:lnTo>
                  <a:lnTo>
                    <a:pt x="122235" y="151288"/>
                  </a:lnTo>
                  <a:lnTo>
                    <a:pt x="122219" y="151366"/>
                  </a:lnTo>
                  <a:lnTo>
                    <a:pt x="122203" y="151444"/>
                  </a:lnTo>
                  <a:lnTo>
                    <a:pt x="122172" y="151514"/>
                  </a:lnTo>
                  <a:lnTo>
                    <a:pt x="122141" y="151584"/>
                  </a:lnTo>
                  <a:lnTo>
                    <a:pt x="122102" y="151647"/>
                  </a:lnTo>
                  <a:lnTo>
                    <a:pt x="122055" y="151709"/>
                  </a:lnTo>
                  <a:lnTo>
                    <a:pt x="122001" y="151764"/>
                  </a:lnTo>
                  <a:lnTo>
                    <a:pt x="121930" y="151818"/>
                  </a:lnTo>
                  <a:lnTo>
                    <a:pt x="121860" y="151865"/>
                  </a:lnTo>
                  <a:lnTo>
                    <a:pt x="121775" y="151912"/>
                  </a:lnTo>
                  <a:lnTo>
                    <a:pt x="121673" y="151943"/>
                  </a:lnTo>
                  <a:lnTo>
                    <a:pt x="121564" y="151974"/>
                  </a:lnTo>
                  <a:lnTo>
                    <a:pt x="121517" y="151577"/>
                  </a:lnTo>
                  <a:lnTo>
                    <a:pt x="121478" y="151179"/>
                  </a:lnTo>
                  <a:lnTo>
                    <a:pt x="121439" y="150781"/>
                  </a:lnTo>
                  <a:lnTo>
                    <a:pt x="121416" y="150375"/>
                  </a:lnTo>
                  <a:lnTo>
                    <a:pt x="121392" y="149978"/>
                  </a:lnTo>
                  <a:lnTo>
                    <a:pt x="121377" y="149580"/>
                  </a:lnTo>
                  <a:lnTo>
                    <a:pt x="121353" y="148784"/>
                  </a:lnTo>
                  <a:lnTo>
                    <a:pt x="121353" y="147989"/>
                  </a:lnTo>
                  <a:lnTo>
                    <a:pt x="121361" y="147193"/>
                  </a:lnTo>
                  <a:lnTo>
                    <a:pt x="121385" y="145602"/>
                  </a:lnTo>
                  <a:lnTo>
                    <a:pt x="121213" y="145579"/>
                  </a:lnTo>
                  <a:lnTo>
                    <a:pt x="121158" y="145813"/>
                  </a:lnTo>
                  <a:lnTo>
                    <a:pt x="121096" y="146039"/>
                  </a:lnTo>
                  <a:lnTo>
                    <a:pt x="121073" y="146156"/>
                  </a:lnTo>
                  <a:lnTo>
                    <a:pt x="121049" y="146265"/>
                  </a:lnTo>
                  <a:lnTo>
                    <a:pt x="121034" y="146382"/>
                  </a:lnTo>
                  <a:lnTo>
                    <a:pt x="121026" y="146499"/>
                  </a:lnTo>
                  <a:lnTo>
                    <a:pt x="121034" y="147825"/>
                  </a:lnTo>
                  <a:lnTo>
                    <a:pt x="121041" y="149151"/>
                  </a:lnTo>
                  <a:lnTo>
                    <a:pt x="121057" y="149814"/>
                  </a:lnTo>
                  <a:lnTo>
                    <a:pt x="121065" y="150477"/>
                  </a:lnTo>
                  <a:lnTo>
                    <a:pt x="121088" y="151140"/>
                  </a:lnTo>
                  <a:lnTo>
                    <a:pt x="121119" y="151803"/>
                  </a:lnTo>
                  <a:lnTo>
                    <a:pt x="121119" y="151904"/>
                  </a:lnTo>
                  <a:lnTo>
                    <a:pt x="121119" y="152005"/>
                  </a:lnTo>
                  <a:lnTo>
                    <a:pt x="121112" y="152091"/>
                  </a:lnTo>
                  <a:lnTo>
                    <a:pt x="121096" y="152177"/>
                  </a:lnTo>
                  <a:lnTo>
                    <a:pt x="121080" y="152255"/>
                  </a:lnTo>
                  <a:lnTo>
                    <a:pt x="121049" y="152333"/>
                  </a:lnTo>
                  <a:lnTo>
                    <a:pt x="121018" y="152395"/>
                  </a:lnTo>
                  <a:lnTo>
                    <a:pt x="120979" y="152466"/>
                  </a:lnTo>
                  <a:lnTo>
                    <a:pt x="120940" y="152528"/>
                  </a:lnTo>
                  <a:lnTo>
                    <a:pt x="120885" y="152590"/>
                  </a:lnTo>
                  <a:lnTo>
                    <a:pt x="120831" y="152645"/>
                  </a:lnTo>
                  <a:lnTo>
                    <a:pt x="120761" y="152700"/>
                  </a:lnTo>
                  <a:lnTo>
                    <a:pt x="120690" y="152754"/>
                  </a:lnTo>
                  <a:lnTo>
                    <a:pt x="120612" y="152809"/>
                  </a:lnTo>
                  <a:lnTo>
                    <a:pt x="120433" y="152910"/>
                  </a:lnTo>
                  <a:lnTo>
                    <a:pt x="120433" y="146483"/>
                  </a:lnTo>
                  <a:lnTo>
                    <a:pt x="120371" y="146546"/>
                  </a:lnTo>
                  <a:lnTo>
                    <a:pt x="120316" y="146600"/>
                  </a:lnTo>
                  <a:lnTo>
                    <a:pt x="120269" y="146655"/>
                  </a:lnTo>
                  <a:lnTo>
                    <a:pt x="120230" y="146710"/>
                  </a:lnTo>
                  <a:lnTo>
                    <a:pt x="120199" y="146772"/>
                  </a:lnTo>
                  <a:lnTo>
                    <a:pt x="120176" y="146827"/>
                  </a:lnTo>
                  <a:lnTo>
                    <a:pt x="120152" y="146889"/>
                  </a:lnTo>
                  <a:lnTo>
                    <a:pt x="120144" y="146944"/>
                  </a:lnTo>
                  <a:lnTo>
                    <a:pt x="120129" y="147061"/>
                  </a:lnTo>
                  <a:lnTo>
                    <a:pt x="120121" y="147170"/>
                  </a:lnTo>
                  <a:lnTo>
                    <a:pt x="120121" y="147388"/>
                  </a:lnTo>
                  <a:lnTo>
                    <a:pt x="120082" y="148714"/>
                  </a:lnTo>
                  <a:lnTo>
                    <a:pt x="120043" y="150048"/>
                  </a:lnTo>
                  <a:lnTo>
                    <a:pt x="120012" y="151374"/>
                  </a:lnTo>
                  <a:lnTo>
                    <a:pt x="120004" y="152037"/>
                  </a:lnTo>
                  <a:lnTo>
                    <a:pt x="120004" y="152700"/>
                  </a:lnTo>
                  <a:lnTo>
                    <a:pt x="119996" y="152817"/>
                  </a:lnTo>
                  <a:lnTo>
                    <a:pt x="119988" y="152934"/>
                  </a:lnTo>
                  <a:lnTo>
                    <a:pt x="119973" y="153035"/>
                  </a:lnTo>
                  <a:lnTo>
                    <a:pt x="119949" y="153136"/>
                  </a:lnTo>
                  <a:lnTo>
                    <a:pt x="119910" y="153238"/>
                  </a:lnTo>
                  <a:lnTo>
                    <a:pt x="119879" y="153324"/>
                  </a:lnTo>
                  <a:lnTo>
                    <a:pt x="119832" y="153409"/>
                  </a:lnTo>
                  <a:lnTo>
                    <a:pt x="119778" y="153495"/>
                  </a:lnTo>
                  <a:lnTo>
                    <a:pt x="119715" y="153573"/>
                  </a:lnTo>
                  <a:lnTo>
                    <a:pt x="119645" y="153651"/>
                  </a:lnTo>
                  <a:lnTo>
                    <a:pt x="119575" y="153721"/>
                  </a:lnTo>
                  <a:lnTo>
                    <a:pt x="119489" y="153799"/>
                  </a:lnTo>
                  <a:lnTo>
                    <a:pt x="119403" y="153870"/>
                  </a:lnTo>
                  <a:lnTo>
                    <a:pt x="119302" y="153932"/>
                  </a:lnTo>
                  <a:lnTo>
                    <a:pt x="119091" y="154065"/>
                  </a:lnTo>
                  <a:lnTo>
                    <a:pt x="119052" y="153136"/>
                  </a:lnTo>
                  <a:lnTo>
                    <a:pt x="119045" y="152676"/>
                  </a:lnTo>
                  <a:lnTo>
                    <a:pt x="119037" y="152216"/>
                  </a:lnTo>
                  <a:lnTo>
                    <a:pt x="119029" y="151756"/>
                  </a:lnTo>
                  <a:lnTo>
                    <a:pt x="119037" y="151296"/>
                  </a:lnTo>
                  <a:lnTo>
                    <a:pt x="119045" y="150843"/>
                  </a:lnTo>
                  <a:lnTo>
                    <a:pt x="119052" y="150391"/>
                  </a:lnTo>
                  <a:lnTo>
                    <a:pt x="119076" y="149939"/>
                  </a:lnTo>
                  <a:lnTo>
                    <a:pt x="119091" y="149486"/>
                  </a:lnTo>
                  <a:lnTo>
                    <a:pt x="119123" y="149034"/>
                  </a:lnTo>
                  <a:lnTo>
                    <a:pt x="119154" y="148581"/>
                  </a:lnTo>
                  <a:lnTo>
                    <a:pt x="119193" y="148137"/>
                  </a:lnTo>
                  <a:lnTo>
                    <a:pt x="119240" y="147685"/>
                  </a:lnTo>
                  <a:lnTo>
                    <a:pt x="119286" y="147240"/>
                  </a:lnTo>
                  <a:lnTo>
                    <a:pt x="119341" y="146788"/>
                  </a:lnTo>
                  <a:lnTo>
                    <a:pt x="119263" y="146928"/>
                  </a:lnTo>
                  <a:lnTo>
                    <a:pt x="119193" y="147076"/>
                  </a:lnTo>
                  <a:lnTo>
                    <a:pt x="119138" y="147217"/>
                  </a:lnTo>
                  <a:lnTo>
                    <a:pt x="119084" y="147365"/>
                  </a:lnTo>
                  <a:lnTo>
                    <a:pt x="119029" y="147513"/>
                  </a:lnTo>
                  <a:lnTo>
                    <a:pt x="118982" y="147661"/>
                  </a:lnTo>
                  <a:lnTo>
                    <a:pt x="118943" y="147809"/>
                  </a:lnTo>
                  <a:lnTo>
                    <a:pt x="118912" y="147965"/>
                  </a:lnTo>
                  <a:lnTo>
                    <a:pt x="118857" y="148262"/>
                  </a:lnTo>
                  <a:lnTo>
                    <a:pt x="118818" y="148566"/>
                  </a:lnTo>
                  <a:lnTo>
                    <a:pt x="118787" y="148878"/>
                  </a:lnTo>
                  <a:lnTo>
                    <a:pt x="118772" y="149182"/>
                  </a:lnTo>
                  <a:lnTo>
                    <a:pt x="118740" y="150321"/>
                  </a:lnTo>
                  <a:lnTo>
                    <a:pt x="118717" y="151460"/>
                  </a:lnTo>
                  <a:lnTo>
                    <a:pt x="118717" y="152029"/>
                  </a:lnTo>
                  <a:lnTo>
                    <a:pt x="118717" y="152598"/>
                  </a:lnTo>
                  <a:lnTo>
                    <a:pt x="118717" y="153168"/>
                  </a:lnTo>
                  <a:lnTo>
                    <a:pt x="118733" y="153737"/>
                  </a:lnTo>
                  <a:lnTo>
                    <a:pt x="118733" y="153870"/>
                  </a:lnTo>
                  <a:lnTo>
                    <a:pt x="118733" y="153994"/>
                  </a:lnTo>
                  <a:lnTo>
                    <a:pt x="118717" y="154119"/>
                  </a:lnTo>
                  <a:lnTo>
                    <a:pt x="118701" y="154236"/>
                  </a:lnTo>
                  <a:lnTo>
                    <a:pt x="118678" y="154345"/>
                  </a:lnTo>
                  <a:lnTo>
                    <a:pt x="118647" y="154455"/>
                  </a:lnTo>
                  <a:lnTo>
                    <a:pt x="118616" y="154564"/>
                  </a:lnTo>
                  <a:lnTo>
                    <a:pt x="118569" y="154665"/>
                  </a:lnTo>
                  <a:lnTo>
                    <a:pt x="118507" y="154759"/>
                  </a:lnTo>
                  <a:lnTo>
                    <a:pt x="118444" y="154852"/>
                  </a:lnTo>
                  <a:lnTo>
                    <a:pt x="118374" y="154946"/>
                  </a:lnTo>
                  <a:lnTo>
                    <a:pt x="118288" y="155032"/>
                  </a:lnTo>
                  <a:lnTo>
                    <a:pt x="118195" y="155110"/>
                  </a:lnTo>
                  <a:lnTo>
                    <a:pt x="118085" y="155196"/>
                  </a:lnTo>
                  <a:lnTo>
                    <a:pt x="117968" y="155266"/>
                  </a:lnTo>
                  <a:lnTo>
                    <a:pt x="117836" y="155344"/>
                  </a:lnTo>
                  <a:lnTo>
                    <a:pt x="117797" y="155118"/>
                  </a:lnTo>
                  <a:lnTo>
                    <a:pt x="117758" y="154899"/>
                  </a:lnTo>
                  <a:lnTo>
                    <a:pt x="117727" y="154681"/>
                  </a:lnTo>
                  <a:lnTo>
                    <a:pt x="117719" y="154579"/>
                  </a:lnTo>
                  <a:lnTo>
                    <a:pt x="117719" y="154478"/>
                  </a:lnTo>
                  <a:lnTo>
                    <a:pt x="117727" y="153620"/>
                  </a:lnTo>
                  <a:lnTo>
                    <a:pt x="117742" y="152770"/>
                  </a:lnTo>
                  <a:lnTo>
                    <a:pt x="117789" y="151062"/>
                  </a:lnTo>
                  <a:lnTo>
                    <a:pt x="117812" y="150555"/>
                  </a:lnTo>
                  <a:lnTo>
                    <a:pt x="117828" y="150048"/>
                  </a:lnTo>
                  <a:lnTo>
                    <a:pt x="117875" y="149034"/>
                  </a:lnTo>
                  <a:lnTo>
                    <a:pt x="117727" y="149010"/>
                  </a:lnTo>
                  <a:lnTo>
                    <a:pt x="117688" y="149252"/>
                  </a:lnTo>
                  <a:lnTo>
                    <a:pt x="117641" y="149486"/>
                  </a:lnTo>
                  <a:lnTo>
                    <a:pt x="117602" y="149720"/>
                  </a:lnTo>
                  <a:lnTo>
                    <a:pt x="117594" y="149837"/>
                  </a:lnTo>
                  <a:lnTo>
                    <a:pt x="117586" y="149962"/>
                  </a:lnTo>
                  <a:lnTo>
                    <a:pt x="117524" y="151210"/>
                  </a:lnTo>
                  <a:lnTo>
                    <a:pt x="117469" y="152458"/>
                  </a:lnTo>
                  <a:lnTo>
                    <a:pt x="117446" y="153090"/>
                  </a:lnTo>
                  <a:lnTo>
                    <a:pt x="117430" y="153714"/>
                  </a:lnTo>
                  <a:lnTo>
                    <a:pt x="117422" y="154338"/>
                  </a:lnTo>
                  <a:lnTo>
                    <a:pt x="117430" y="154962"/>
                  </a:lnTo>
                  <a:lnTo>
                    <a:pt x="117430" y="155102"/>
                  </a:lnTo>
                  <a:lnTo>
                    <a:pt x="117422" y="155242"/>
                  </a:lnTo>
                  <a:lnTo>
                    <a:pt x="117407" y="155375"/>
                  </a:lnTo>
                  <a:lnTo>
                    <a:pt x="117391" y="155500"/>
                  </a:lnTo>
                  <a:lnTo>
                    <a:pt x="117368" y="155624"/>
                  </a:lnTo>
                  <a:lnTo>
                    <a:pt x="117337" y="155741"/>
                  </a:lnTo>
                  <a:lnTo>
                    <a:pt x="117298" y="155858"/>
                  </a:lnTo>
                  <a:lnTo>
                    <a:pt x="117243" y="155968"/>
                  </a:lnTo>
                  <a:lnTo>
                    <a:pt x="117188" y="156077"/>
                  </a:lnTo>
                  <a:lnTo>
                    <a:pt x="117118" y="156186"/>
                  </a:lnTo>
                  <a:lnTo>
                    <a:pt x="117048" y="156287"/>
                  </a:lnTo>
                  <a:lnTo>
                    <a:pt x="116962" y="156389"/>
                  </a:lnTo>
                  <a:lnTo>
                    <a:pt x="116861" y="156490"/>
                  </a:lnTo>
                  <a:lnTo>
                    <a:pt x="116759" y="156592"/>
                  </a:lnTo>
                  <a:lnTo>
                    <a:pt x="116642" y="156685"/>
                  </a:lnTo>
                  <a:lnTo>
                    <a:pt x="116510" y="156779"/>
                  </a:lnTo>
                  <a:lnTo>
                    <a:pt x="116744" y="149478"/>
                  </a:lnTo>
                  <a:lnTo>
                    <a:pt x="116619" y="149463"/>
                  </a:lnTo>
                  <a:lnTo>
                    <a:pt x="116549" y="150212"/>
                  </a:lnTo>
                  <a:lnTo>
                    <a:pt x="116471" y="150960"/>
                  </a:lnTo>
                  <a:lnTo>
                    <a:pt x="116408" y="151709"/>
                  </a:lnTo>
                  <a:lnTo>
                    <a:pt x="116377" y="152083"/>
                  </a:lnTo>
                  <a:lnTo>
                    <a:pt x="116362" y="152458"/>
                  </a:lnTo>
                  <a:lnTo>
                    <a:pt x="116315" y="153464"/>
                  </a:lnTo>
                  <a:lnTo>
                    <a:pt x="116291" y="154470"/>
                  </a:lnTo>
                  <a:lnTo>
                    <a:pt x="116268" y="155476"/>
                  </a:lnTo>
                  <a:lnTo>
                    <a:pt x="116260" y="156482"/>
                  </a:lnTo>
                  <a:lnTo>
                    <a:pt x="116260" y="156685"/>
                  </a:lnTo>
                  <a:lnTo>
                    <a:pt x="116245" y="156888"/>
                  </a:lnTo>
                  <a:lnTo>
                    <a:pt x="116213" y="157075"/>
                  </a:lnTo>
                  <a:lnTo>
                    <a:pt x="116174" y="157270"/>
                  </a:lnTo>
                  <a:lnTo>
                    <a:pt x="116120" y="157450"/>
                  </a:lnTo>
                  <a:lnTo>
                    <a:pt x="116081" y="157543"/>
                  </a:lnTo>
                  <a:lnTo>
                    <a:pt x="116042" y="157629"/>
                  </a:lnTo>
                  <a:lnTo>
                    <a:pt x="116003" y="157715"/>
                  </a:lnTo>
                  <a:lnTo>
                    <a:pt x="115948" y="157801"/>
                  </a:lnTo>
                  <a:lnTo>
                    <a:pt x="115894" y="157886"/>
                  </a:lnTo>
                  <a:lnTo>
                    <a:pt x="115839" y="157972"/>
                  </a:lnTo>
                  <a:lnTo>
                    <a:pt x="115628" y="158261"/>
                  </a:lnTo>
                  <a:lnTo>
                    <a:pt x="115433" y="158557"/>
                  </a:lnTo>
                  <a:lnTo>
                    <a:pt x="115028" y="159181"/>
                  </a:lnTo>
                  <a:lnTo>
                    <a:pt x="114950" y="159041"/>
                  </a:lnTo>
                  <a:lnTo>
                    <a:pt x="114880" y="158877"/>
                  </a:lnTo>
                  <a:lnTo>
                    <a:pt x="114817" y="158705"/>
                  </a:lnTo>
                  <a:lnTo>
                    <a:pt x="114763" y="158518"/>
                  </a:lnTo>
                  <a:lnTo>
                    <a:pt x="114700" y="158315"/>
                  </a:lnTo>
                  <a:lnTo>
                    <a:pt x="114654" y="158089"/>
                  </a:lnTo>
                  <a:lnTo>
                    <a:pt x="114599" y="157847"/>
                  </a:lnTo>
                  <a:lnTo>
                    <a:pt x="114552" y="157582"/>
                  </a:lnTo>
                  <a:lnTo>
                    <a:pt x="114513" y="157294"/>
                  </a:lnTo>
                  <a:lnTo>
                    <a:pt x="114466" y="156982"/>
                  </a:lnTo>
                  <a:lnTo>
                    <a:pt x="114388" y="156280"/>
                  </a:lnTo>
                  <a:lnTo>
                    <a:pt x="114318" y="155461"/>
                  </a:lnTo>
                  <a:lnTo>
                    <a:pt x="114248" y="154525"/>
                  </a:lnTo>
                  <a:lnTo>
                    <a:pt x="114248" y="155227"/>
                  </a:lnTo>
                  <a:lnTo>
                    <a:pt x="114248" y="155585"/>
                  </a:lnTo>
                  <a:lnTo>
                    <a:pt x="114256" y="155936"/>
                  </a:lnTo>
                  <a:lnTo>
                    <a:pt x="114271" y="156319"/>
                  </a:lnTo>
                  <a:lnTo>
                    <a:pt x="114287" y="156693"/>
                  </a:lnTo>
                  <a:lnTo>
                    <a:pt x="114318" y="157075"/>
                  </a:lnTo>
                  <a:lnTo>
                    <a:pt x="114357" y="157450"/>
                  </a:lnTo>
                  <a:lnTo>
                    <a:pt x="114404" y="157824"/>
                  </a:lnTo>
                  <a:lnTo>
                    <a:pt x="114451" y="158206"/>
                  </a:lnTo>
                  <a:lnTo>
                    <a:pt x="114521" y="158580"/>
                  </a:lnTo>
                  <a:lnTo>
                    <a:pt x="114599" y="158947"/>
                  </a:lnTo>
                  <a:lnTo>
                    <a:pt x="114622" y="159072"/>
                  </a:lnTo>
                  <a:lnTo>
                    <a:pt x="114638" y="159189"/>
                  </a:lnTo>
                  <a:lnTo>
                    <a:pt x="114654" y="159306"/>
                  </a:lnTo>
                  <a:lnTo>
                    <a:pt x="114661" y="159431"/>
                  </a:lnTo>
                  <a:lnTo>
                    <a:pt x="114661" y="159540"/>
                  </a:lnTo>
                  <a:lnTo>
                    <a:pt x="114654" y="159657"/>
                  </a:lnTo>
                  <a:lnTo>
                    <a:pt x="114638" y="159774"/>
                  </a:lnTo>
                  <a:lnTo>
                    <a:pt x="114615" y="159883"/>
                  </a:lnTo>
                  <a:lnTo>
                    <a:pt x="114576" y="160000"/>
                  </a:lnTo>
                  <a:lnTo>
                    <a:pt x="114537" y="160109"/>
                  </a:lnTo>
                  <a:lnTo>
                    <a:pt x="114482" y="160218"/>
                  </a:lnTo>
                  <a:lnTo>
                    <a:pt x="114420" y="160335"/>
                  </a:lnTo>
                  <a:lnTo>
                    <a:pt x="114349" y="160445"/>
                  </a:lnTo>
                  <a:lnTo>
                    <a:pt x="114264" y="160554"/>
                  </a:lnTo>
                  <a:lnTo>
                    <a:pt x="114170" y="160671"/>
                  </a:lnTo>
                  <a:lnTo>
                    <a:pt x="114069" y="160780"/>
                  </a:lnTo>
                  <a:lnTo>
                    <a:pt x="113226" y="155546"/>
                  </a:lnTo>
                  <a:lnTo>
                    <a:pt x="113109" y="155562"/>
                  </a:lnTo>
                  <a:lnTo>
                    <a:pt x="113203" y="156568"/>
                  </a:lnTo>
                  <a:lnTo>
                    <a:pt x="113257" y="157075"/>
                  </a:lnTo>
                  <a:lnTo>
                    <a:pt x="113328" y="157574"/>
                  </a:lnTo>
                  <a:lnTo>
                    <a:pt x="113421" y="158253"/>
                  </a:lnTo>
                  <a:lnTo>
                    <a:pt x="113515" y="158931"/>
                  </a:lnTo>
                  <a:lnTo>
                    <a:pt x="113569" y="159267"/>
                  </a:lnTo>
                  <a:lnTo>
                    <a:pt x="113632" y="159602"/>
                  </a:lnTo>
                  <a:lnTo>
                    <a:pt x="113702" y="159938"/>
                  </a:lnTo>
                  <a:lnTo>
                    <a:pt x="113788" y="160265"/>
                  </a:lnTo>
                  <a:lnTo>
                    <a:pt x="113827" y="160413"/>
                  </a:lnTo>
                  <a:lnTo>
                    <a:pt x="113850" y="160554"/>
                  </a:lnTo>
                  <a:lnTo>
                    <a:pt x="113866" y="160702"/>
                  </a:lnTo>
                  <a:lnTo>
                    <a:pt x="113874" y="160835"/>
                  </a:lnTo>
                  <a:lnTo>
                    <a:pt x="113874" y="160975"/>
                  </a:lnTo>
                  <a:lnTo>
                    <a:pt x="113866" y="161108"/>
                  </a:lnTo>
                  <a:lnTo>
                    <a:pt x="113842" y="161240"/>
                  </a:lnTo>
                  <a:lnTo>
                    <a:pt x="113819" y="161373"/>
                  </a:lnTo>
                  <a:lnTo>
                    <a:pt x="113780" y="161498"/>
                  </a:lnTo>
                  <a:lnTo>
                    <a:pt x="113733" y="161630"/>
                  </a:lnTo>
                  <a:lnTo>
                    <a:pt x="113686" y="161763"/>
                  </a:lnTo>
                  <a:lnTo>
                    <a:pt x="113632" y="161887"/>
                  </a:lnTo>
                  <a:lnTo>
                    <a:pt x="113569" y="162020"/>
                  </a:lnTo>
                  <a:lnTo>
                    <a:pt x="113499" y="162153"/>
                  </a:lnTo>
                  <a:lnTo>
                    <a:pt x="113335" y="162426"/>
                  </a:lnTo>
                  <a:lnTo>
                    <a:pt x="113242" y="162129"/>
                  </a:lnTo>
                  <a:lnTo>
                    <a:pt x="113156" y="161833"/>
                  </a:lnTo>
                  <a:lnTo>
                    <a:pt x="113070" y="161537"/>
                  </a:lnTo>
                  <a:lnTo>
                    <a:pt x="113000" y="161240"/>
                  </a:lnTo>
                  <a:lnTo>
                    <a:pt x="112930" y="160944"/>
                  </a:lnTo>
                  <a:lnTo>
                    <a:pt x="112867" y="160647"/>
                  </a:lnTo>
                  <a:lnTo>
                    <a:pt x="112758" y="160055"/>
                  </a:lnTo>
                  <a:lnTo>
                    <a:pt x="112641" y="159470"/>
                  </a:lnTo>
                  <a:lnTo>
                    <a:pt x="112524" y="158885"/>
                  </a:lnTo>
                  <a:lnTo>
                    <a:pt x="112462" y="158596"/>
                  </a:lnTo>
                  <a:lnTo>
                    <a:pt x="112392" y="158308"/>
                  </a:lnTo>
                  <a:lnTo>
                    <a:pt x="112314" y="158027"/>
                  </a:lnTo>
                  <a:lnTo>
                    <a:pt x="112228" y="157738"/>
                  </a:lnTo>
                  <a:lnTo>
                    <a:pt x="112384" y="158916"/>
                  </a:lnTo>
                  <a:lnTo>
                    <a:pt x="112470" y="159501"/>
                  </a:lnTo>
                  <a:lnTo>
                    <a:pt x="112563" y="160086"/>
                  </a:lnTo>
                  <a:lnTo>
                    <a:pt x="112618" y="160367"/>
                  </a:lnTo>
                  <a:lnTo>
                    <a:pt x="112672" y="160647"/>
                  </a:lnTo>
                  <a:lnTo>
                    <a:pt x="112797" y="161201"/>
                  </a:lnTo>
                  <a:lnTo>
                    <a:pt x="112914" y="161755"/>
                  </a:lnTo>
                  <a:lnTo>
                    <a:pt x="112969" y="162036"/>
                  </a:lnTo>
                  <a:lnTo>
                    <a:pt x="113023" y="162316"/>
                  </a:lnTo>
                  <a:lnTo>
                    <a:pt x="113062" y="162589"/>
                  </a:lnTo>
                  <a:lnTo>
                    <a:pt x="113078" y="162730"/>
                  </a:lnTo>
                  <a:lnTo>
                    <a:pt x="113078" y="162878"/>
                  </a:lnTo>
                  <a:lnTo>
                    <a:pt x="113078" y="163018"/>
                  </a:lnTo>
                  <a:lnTo>
                    <a:pt x="113070" y="163159"/>
                  </a:lnTo>
                  <a:lnTo>
                    <a:pt x="113047" y="163291"/>
                  </a:lnTo>
                  <a:lnTo>
                    <a:pt x="113016" y="163416"/>
                  </a:lnTo>
                  <a:lnTo>
                    <a:pt x="112899" y="163798"/>
                  </a:lnTo>
                  <a:lnTo>
                    <a:pt x="112782" y="164173"/>
                  </a:lnTo>
                  <a:lnTo>
                    <a:pt x="112672" y="164555"/>
                  </a:lnTo>
                  <a:lnTo>
                    <a:pt x="112571" y="164929"/>
                  </a:lnTo>
                  <a:lnTo>
                    <a:pt x="112477" y="165311"/>
                  </a:lnTo>
                  <a:lnTo>
                    <a:pt x="112384" y="165694"/>
                  </a:lnTo>
                  <a:lnTo>
                    <a:pt x="112290" y="166076"/>
                  </a:lnTo>
                  <a:lnTo>
                    <a:pt x="112212" y="166466"/>
                  </a:lnTo>
                  <a:lnTo>
                    <a:pt x="112134" y="166848"/>
                  </a:lnTo>
                  <a:lnTo>
                    <a:pt x="112056" y="167230"/>
                  </a:lnTo>
                  <a:lnTo>
                    <a:pt x="111994" y="167620"/>
                  </a:lnTo>
                  <a:lnTo>
                    <a:pt x="111932" y="168010"/>
                  </a:lnTo>
                  <a:lnTo>
                    <a:pt x="111869" y="168400"/>
                  </a:lnTo>
                  <a:lnTo>
                    <a:pt x="111815" y="168790"/>
                  </a:lnTo>
                  <a:lnTo>
                    <a:pt x="111768" y="169180"/>
                  </a:lnTo>
                  <a:lnTo>
                    <a:pt x="111729" y="169570"/>
                  </a:lnTo>
                  <a:lnTo>
                    <a:pt x="111698" y="169757"/>
                  </a:lnTo>
                  <a:lnTo>
                    <a:pt x="111659" y="169960"/>
                  </a:lnTo>
                  <a:lnTo>
                    <a:pt x="111596" y="170194"/>
                  </a:lnTo>
                  <a:lnTo>
                    <a:pt x="111534" y="170490"/>
                  </a:lnTo>
                  <a:lnTo>
                    <a:pt x="111214" y="169905"/>
                  </a:lnTo>
                  <a:lnTo>
                    <a:pt x="111066" y="169625"/>
                  </a:lnTo>
                  <a:lnTo>
                    <a:pt x="110933" y="169352"/>
                  </a:lnTo>
                  <a:lnTo>
                    <a:pt x="110808" y="169079"/>
                  </a:lnTo>
                  <a:lnTo>
                    <a:pt x="110707" y="168806"/>
                  </a:lnTo>
                  <a:lnTo>
                    <a:pt x="110668" y="168673"/>
                  </a:lnTo>
                  <a:lnTo>
                    <a:pt x="110621" y="168533"/>
                  </a:lnTo>
                  <a:lnTo>
                    <a:pt x="110590" y="168392"/>
                  </a:lnTo>
                  <a:lnTo>
                    <a:pt x="110559" y="168252"/>
                  </a:lnTo>
                  <a:lnTo>
                    <a:pt x="110262" y="167480"/>
                  </a:lnTo>
                  <a:lnTo>
                    <a:pt x="110021" y="167027"/>
                  </a:lnTo>
                  <a:lnTo>
                    <a:pt x="109794" y="166575"/>
                  </a:lnTo>
                  <a:lnTo>
                    <a:pt x="109701" y="166388"/>
                  </a:lnTo>
                  <a:lnTo>
                    <a:pt x="109607" y="166208"/>
                  </a:lnTo>
                  <a:lnTo>
                    <a:pt x="109553" y="166115"/>
                  </a:lnTo>
                  <a:lnTo>
                    <a:pt x="109498" y="166021"/>
                  </a:lnTo>
                  <a:lnTo>
                    <a:pt x="109428" y="165935"/>
                  </a:lnTo>
                  <a:lnTo>
                    <a:pt x="109358" y="165850"/>
                  </a:lnTo>
                  <a:lnTo>
                    <a:pt x="109428" y="166154"/>
                  </a:lnTo>
                  <a:lnTo>
                    <a:pt x="109467" y="166310"/>
                  </a:lnTo>
                  <a:lnTo>
                    <a:pt x="109514" y="166450"/>
                  </a:lnTo>
                  <a:lnTo>
                    <a:pt x="110418" y="168572"/>
                  </a:lnTo>
                  <a:lnTo>
                    <a:pt x="111331" y="170685"/>
                  </a:lnTo>
                  <a:lnTo>
                    <a:pt x="111432" y="170888"/>
                  </a:lnTo>
                  <a:lnTo>
                    <a:pt x="111471" y="170997"/>
                  </a:lnTo>
                  <a:lnTo>
                    <a:pt x="111479" y="171052"/>
                  </a:lnTo>
                  <a:lnTo>
                    <a:pt x="111487" y="171099"/>
                  </a:lnTo>
                  <a:lnTo>
                    <a:pt x="111495" y="171793"/>
                  </a:lnTo>
                  <a:lnTo>
                    <a:pt x="111495" y="172495"/>
                  </a:lnTo>
                  <a:lnTo>
                    <a:pt x="111495" y="173938"/>
                  </a:lnTo>
                  <a:lnTo>
                    <a:pt x="111167" y="173922"/>
                  </a:lnTo>
                  <a:lnTo>
                    <a:pt x="110847" y="173891"/>
                  </a:lnTo>
                  <a:lnTo>
                    <a:pt x="110691" y="173868"/>
                  </a:lnTo>
                  <a:lnTo>
                    <a:pt x="110535" y="173844"/>
                  </a:lnTo>
                  <a:lnTo>
                    <a:pt x="110379" y="173813"/>
                  </a:lnTo>
                  <a:lnTo>
                    <a:pt x="110223" y="173782"/>
                  </a:lnTo>
                  <a:lnTo>
                    <a:pt x="110067" y="173735"/>
                  </a:lnTo>
                  <a:lnTo>
                    <a:pt x="109919" y="173688"/>
                  </a:lnTo>
                  <a:lnTo>
                    <a:pt x="109771" y="173634"/>
                  </a:lnTo>
                  <a:lnTo>
                    <a:pt x="109623" y="173571"/>
                  </a:lnTo>
                  <a:lnTo>
                    <a:pt x="109482" y="173501"/>
                  </a:lnTo>
                  <a:lnTo>
                    <a:pt x="109342" y="173415"/>
                  </a:lnTo>
                  <a:lnTo>
                    <a:pt x="109202" y="173329"/>
                  </a:lnTo>
                  <a:lnTo>
                    <a:pt x="109117" y="173268"/>
                  </a:lnTo>
                  <a:lnTo>
                    <a:pt x="109117" y="173268"/>
                  </a:lnTo>
                  <a:lnTo>
                    <a:pt x="109069" y="173306"/>
                  </a:lnTo>
                  <a:lnTo>
                    <a:pt x="109038" y="173329"/>
                  </a:lnTo>
                  <a:lnTo>
                    <a:pt x="109030" y="173337"/>
                  </a:lnTo>
                  <a:lnTo>
                    <a:pt x="109022" y="173337"/>
                  </a:lnTo>
                  <a:lnTo>
                    <a:pt x="107985" y="172713"/>
                  </a:lnTo>
                  <a:lnTo>
                    <a:pt x="107470" y="172393"/>
                  </a:lnTo>
                  <a:lnTo>
                    <a:pt x="107213" y="172222"/>
                  </a:lnTo>
                  <a:lnTo>
                    <a:pt x="106971" y="172050"/>
                  </a:lnTo>
                  <a:lnTo>
                    <a:pt x="106885" y="171988"/>
                  </a:lnTo>
                  <a:lnTo>
                    <a:pt x="106815" y="171910"/>
                  </a:lnTo>
                  <a:lnTo>
                    <a:pt x="106753" y="171816"/>
                  </a:lnTo>
                  <a:lnTo>
                    <a:pt x="106690" y="171715"/>
                  </a:lnTo>
                  <a:lnTo>
                    <a:pt x="106636" y="171614"/>
                  </a:lnTo>
                  <a:lnTo>
                    <a:pt x="106589" y="171504"/>
                  </a:lnTo>
                  <a:lnTo>
                    <a:pt x="106511" y="171294"/>
                  </a:lnTo>
                  <a:lnTo>
                    <a:pt x="106261" y="170592"/>
                  </a:lnTo>
                  <a:lnTo>
                    <a:pt x="106035" y="169890"/>
                  </a:lnTo>
                  <a:lnTo>
                    <a:pt x="105567" y="168486"/>
                  </a:lnTo>
                  <a:lnTo>
                    <a:pt x="105512" y="168338"/>
                  </a:lnTo>
                  <a:lnTo>
                    <a:pt x="105481" y="168268"/>
                  </a:lnTo>
                  <a:lnTo>
                    <a:pt x="105442" y="168197"/>
                  </a:lnTo>
                  <a:lnTo>
                    <a:pt x="105403" y="168127"/>
                  </a:lnTo>
                  <a:lnTo>
                    <a:pt x="105349" y="168065"/>
                  </a:lnTo>
                  <a:lnTo>
                    <a:pt x="105286" y="168002"/>
                  </a:lnTo>
                  <a:lnTo>
                    <a:pt x="105208" y="167940"/>
                  </a:lnTo>
                  <a:lnTo>
                    <a:pt x="106308" y="171520"/>
                  </a:lnTo>
                  <a:lnTo>
                    <a:pt x="106168" y="171614"/>
                  </a:lnTo>
                  <a:lnTo>
                    <a:pt x="106019" y="171489"/>
                  </a:lnTo>
                  <a:lnTo>
                    <a:pt x="105863" y="171372"/>
                  </a:lnTo>
                  <a:lnTo>
                    <a:pt x="105551" y="171146"/>
                  </a:lnTo>
                  <a:lnTo>
                    <a:pt x="105247" y="170912"/>
                  </a:lnTo>
                  <a:lnTo>
                    <a:pt x="105099" y="170795"/>
                  </a:lnTo>
                  <a:lnTo>
                    <a:pt x="104951" y="170670"/>
                  </a:lnTo>
                  <a:lnTo>
                    <a:pt x="104818" y="170537"/>
                  </a:lnTo>
                  <a:lnTo>
                    <a:pt x="104686" y="170397"/>
                  </a:lnTo>
                  <a:lnTo>
                    <a:pt x="104569" y="170249"/>
                  </a:lnTo>
                  <a:lnTo>
                    <a:pt x="104460" y="170085"/>
                  </a:lnTo>
                  <a:lnTo>
                    <a:pt x="104413" y="169999"/>
                  </a:lnTo>
                  <a:lnTo>
                    <a:pt x="104366" y="169905"/>
                  </a:lnTo>
                  <a:lnTo>
                    <a:pt x="104319" y="169812"/>
                  </a:lnTo>
                  <a:lnTo>
                    <a:pt x="104280" y="169718"/>
                  </a:lnTo>
                  <a:lnTo>
                    <a:pt x="104249" y="169617"/>
                  </a:lnTo>
                  <a:lnTo>
                    <a:pt x="104218" y="169508"/>
                  </a:lnTo>
                  <a:lnTo>
                    <a:pt x="104194" y="169398"/>
                  </a:lnTo>
                  <a:lnTo>
                    <a:pt x="104171" y="169281"/>
                  </a:lnTo>
                  <a:lnTo>
                    <a:pt x="104101" y="168923"/>
                  </a:lnTo>
                  <a:lnTo>
                    <a:pt x="104023" y="168572"/>
                  </a:lnTo>
                  <a:lnTo>
                    <a:pt x="103929" y="168213"/>
                  </a:lnTo>
                  <a:lnTo>
                    <a:pt x="103820" y="167862"/>
                  </a:lnTo>
                  <a:lnTo>
                    <a:pt x="103703" y="167511"/>
                  </a:lnTo>
                  <a:lnTo>
                    <a:pt x="103586" y="167160"/>
                  </a:lnTo>
                  <a:lnTo>
                    <a:pt x="103336" y="166458"/>
                  </a:lnTo>
                  <a:lnTo>
                    <a:pt x="103352" y="166661"/>
                  </a:lnTo>
                  <a:lnTo>
                    <a:pt x="103375" y="166864"/>
                  </a:lnTo>
                  <a:lnTo>
                    <a:pt x="103407" y="167059"/>
                  </a:lnTo>
                  <a:lnTo>
                    <a:pt x="103446" y="167261"/>
                  </a:lnTo>
                  <a:lnTo>
                    <a:pt x="103539" y="167651"/>
                  </a:lnTo>
                  <a:lnTo>
                    <a:pt x="103641" y="168049"/>
                  </a:lnTo>
                  <a:lnTo>
                    <a:pt x="103750" y="168455"/>
                  </a:lnTo>
                  <a:lnTo>
                    <a:pt x="103859" y="168860"/>
                  </a:lnTo>
                  <a:lnTo>
                    <a:pt x="103953" y="169281"/>
                  </a:lnTo>
                  <a:lnTo>
                    <a:pt x="103999" y="169492"/>
                  </a:lnTo>
                  <a:lnTo>
                    <a:pt x="104031" y="169710"/>
                  </a:lnTo>
                  <a:lnTo>
                    <a:pt x="103742" y="169469"/>
                  </a:lnTo>
                  <a:lnTo>
                    <a:pt x="103477" y="169219"/>
                  </a:lnTo>
                  <a:lnTo>
                    <a:pt x="103219" y="168962"/>
                  </a:lnTo>
                  <a:lnTo>
                    <a:pt x="102985" y="168696"/>
                  </a:lnTo>
                  <a:lnTo>
                    <a:pt x="102767" y="168431"/>
                  </a:lnTo>
                  <a:lnTo>
                    <a:pt x="102556" y="168158"/>
                  </a:lnTo>
                  <a:lnTo>
                    <a:pt x="102354" y="167885"/>
                  </a:lnTo>
                  <a:lnTo>
                    <a:pt x="102159" y="167605"/>
                  </a:lnTo>
                  <a:lnTo>
                    <a:pt x="102128" y="167550"/>
                  </a:lnTo>
                  <a:lnTo>
                    <a:pt x="102104" y="167480"/>
                  </a:lnTo>
                  <a:lnTo>
                    <a:pt x="102089" y="167410"/>
                  </a:lnTo>
                  <a:lnTo>
                    <a:pt x="102073" y="167332"/>
                  </a:lnTo>
                  <a:lnTo>
                    <a:pt x="102065" y="167176"/>
                  </a:lnTo>
                  <a:lnTo>
                    <a:pt x="102057" y="167027"/>
                  </a:lnTo>
                  <a:lnTo>
                    <a:pt x="102057" y="165694"/>
                  </a:lnTo>
                  <a:lnTo>
                    <a:pt x="102057" y="164368"/>
                  </a:lnTo>
                  <a:lnTo>
                    <a:pt x="101878" y="164368"/>
                  </a:lnTo>
                  <a:lnTo>
                    <a:pt x="101878" y="167074"/>
                  </a:lnTo>
                  <a:lnTo>
                    <a:pt x="101660" y="166848"/>
                  </a:lnTo>
                  <a:lnTo>
                    <a:pt x="101597" y="166778"/>
                  </a:lnTo>
                  <a:lnTo>
                    <a:pt x="101558" y="166723"/>
                  </a:lnTo>
                  <a:lnTo>
                    <a:pt x="101293" y="166247"/>
                  </a:lnTo>
                  <a:lnTo>
                    <a:pt x="101028" y="165772"/>
                  </a:lnTo>
                  <a:lnTo>
                    <a:pt x="100770" y="165296"/>
                  </a:lnTo>
                  <a:lnTo>
                    <a:pt x="100521" y="164820"/>
                  </a:lnTo>
                  <a:lnTo>
                    <a:pt x="100279" y="164337"/>
                  </a:lnTo>
                  <a:lnTo>
                    <a:pt x="100045" y="163845"/>
                  </a:lnTo>
                  <a:lnTo>
                    <a:pt x="99819" y="163362"/>
                  </a:lnTo>
                  <a:lnTo>
                    <a:pt x="99600" y="162862"/>
                  </a:lnTo>
                  <a:lnTo>
                    <a:pt x="99398" y="162363"/>
                  </a:lnTo>
                  <a:lnTo>
                    <a:pt x="99203" y="161864"/>
                  </a:lnTo>
                  <a:lnTo>
                    <a:pt x="99023" y="161357"/>
                  </a:lnTo>
                  <a:lnTo>
                    <a:pt x="98860" y="160842"/>
                  </a:lnTo>
                  <a:lnTo>
                    <a:pt x="98704" y="160328"/>
                  </a:lnTo>
                  <a:lnTo>
                    <a:pt x="98571" y="159805"/>
                  </a:lnTo>
                  <a:lnTo>
                    <a:pt x="98446" y="159275"/>
                  </a:lnTo>
                  <a:lnTo>
                    <a:pt x="98345" y="158736"/>
                  </a:lnTo>
                  <a:lnTo>
                    <a:pt x="98212" y="157925"/>
                  </a:lnTo>
                  <a:lnTo>
                    <a:pt x="98158" y="157520"/>
                  </a:lnTo>
                  <a:lnTo>
                    <a:pt x="98103" y="157114"/>
                  </a:lnTo>
                  <a:lnTo>
                    <a:pt x="98048" y="156716"/>
                  </a:lnTo>
                  <a:lnTo>
                    <a:pt x="98009" y="156311"/>
                  </a:lnTo>
                  <a:lnTo>
                    <a:pt x="97970" y="155905"/>
                  </a:lnTo>
                  <a:lnTo>
                    <a:pt x="97939" y="155500"/>
                  </a:lnTo>
                  <a:lnTo>
                    <a:pt x="97908" y="155102"/>
                  </a:lnTo>
                  <a:lnTo>
                    <a:pt x="97885" y="154696"/>
                  </a:lnTo>
                  <a:lnTo>
                    <a:pt x="97869" y="154299"/>
                  </a:lnTo>
                  <a:lnTo>
                    <a:pt x="97861" y="153893"/>
                  </a:lnTo>
                  <a:lnTo>
                    <a:pt x="97861" y="153495"/>
                  </a:lnTo>
                  <a:lnTo>
                    <a:pt x="97869" y="153090"/>
                  </a:lnTo>
                  <a:lnTo>
                    <a:pt x="97877" y="152692"/>
                  </a:lnTo>
                  <a:lnTo>
                    <a:pt x="97892" y="152294"/>
                  </a:lnTo>
                  <a:lnTo>
                    <a:pt x="97916" y="151889"/>
                  </a:lnTo>
                  <a:lnTo>
                    <a:pt x="97947" y="151491"/>
                  </a:lnTo>
                  <a:lnTo>
                    <a:pt x="97986" y="151093"/>
                  </a:lnTo>
                  <a:lnTo>
                    <a:pt x="98033" y="150695"/>
                  </a:lnTo>
                  <a:lnTo>
                    <a:pt x="98087" y="150297"/>
                  </a:lnTo>
                  <a:lnTo>
                    <a:pt x="98150" y="149900"/>
                  </a:lnTo>
                  <a:lnTo>
                    <a:pt x="98220" y="149502"/>
                  </a:lnTo>
                  <a:lnTo>
                    <a:pt x="98298" y="149104"/>
                  </a:lnTo>
                  <a:lnTo>
                    <a:pt x="98384" y="148714"/>
                  </a:lnTo>
                  <a:lnTo>
                    <a:pt x="98477" y="148316"/>
                  </a:lnTo>
                  <a:lnTo>
                    <a:pt x="98579" y="147919"/>
                  </a:lnTo>
                  <a:lnTo>
                    <a:pt x="98696" y="147529"/>
                  </a:lnTo>
                  <a:lnTo>
                    <a:pt x="98813" y="147131"/>
                  </a:lnTo>
                  <a:lnTo>
                    <a:pt x="98937" y="146741"/>
                  </a:lnTo>
                  <a:lnTo>
                    <a:pt x="99078" y="146351"/>
                  </a:lnTo>
                  <a:lnTo>
                    <a:pt x="99226" y="145961"/>
                  </a:lnTo>
                  <a:lnTo>
                    <a:pt x="99491" y="145282"/>
                  </a:lnTo>
                  <a:lnTo>
                    <a:pt x="99756" y="144619"/>
                  </a:lnTo>
                  <a:lnTo>
                    <a:pt x="100029" y="143949"/>
                  </a:lnTo>
                  <a:lnTo>
                    <a:pt x="100318" y="143286"/>
                  </a:lnTo>
                  <a:lnTo>
                    <a:pt x="100614" y="142630"/>
                  </a:lnTo>
                  <a:lnTo>
                    <a:pt x="100926" y="141983"/>
                  </a:lnTo>
                  <a:lnTo>
                    <a:pt x="101082" y="141663"/>
                  </a:lnTo>
                  <a:lnTo>
                    <a:pt x="101254" y="141344"/>
                  </a:lnTo>
                  <a:lnTo>
                    <a:pt x="101426" y="141024"/>
                  </a:lnTo>
                  <a:lnTo>
                    <a:pt x="101605" y="140712"/>
                  </a:lnTo>
                  <a:lnTo>
                    <a:pt x="101683" y="140587"/>
                  </a:lnTo>
                  <a:lnTo>
                    <a:pt x="101777" y="140462"/>
                  </a:lnTo>
                  <a:lnTo>
                    <a:pt x="101878" y="140353"/>
                  </a:lnTo>
                  <a:lnTo>
                    <a:pt x="102003" y="140244"/>
                  </a:lnTo>
                  <a:lnTo>
                    <a:pt x="101792" y="140860"/>
                  </a:lnTo>
                  <a:lnTo>
                    <a:pt x="101574" y="141484"/>
                  </a:lnTo>
                  <a:lnTo>
                    <a:pt x="101371" y="142108"/>
                  </a:lnTo>
                  <a:lnTo>
                    <a:pt x="101168" y="142732"/>
                  </a:lnTo>
                  <a:lnTo>
                    <a:pt x="100973" y="143356"/>
                  </a:lnTo>
                  <a:lnTo>
                    <a:pt x="100794" y="143980"/>
                  </a:lnTo>
                  <a:lnTo>
                    <a:pt x="100614" y="144612"/>
                  </a:lnTo>
                  <a:lnTo>
                    <a:pt x="100443" y="145243"/>
                  </a:lnTo>
                  <a:lnTo>
                    <a:pt x="100287" y="145875"/>
                  </a:lnTo>
                  <a:lnTo>
                    <a:pt x="100131" y="146515"/>
                  </a:lnTo>
                  <a:lnTo>
                    <a:pt x="99990" y="147154"/>
                  </a:lnTo>
                  <a:lnTo>
                    <a:pt x="99866" y="147794"/>
                  </a:lnTo>
                  <a:lnTo>
                    <a:pt x="99741" y="148441"/>
                  </a:lnTo>
                  <a:lnTo>
                    <a:pt x="99639" y="149088"/>
                  </a:lnTo>
                  <a:lnTo>
                    <a:pt x="99538" y="149736"/>
                  </a:lnTo>
                  <a:lnTo>
                    <a:pt x="99460" y="150391"/>
                  </a:lnTo>
                  <a:lnTo>
                    <a:pt x="99616" y="149861"/>
                  </a:lnTo>
                  <a:lnTo>
                    <a:pt x="99694" y="149595"/>
                  </a:lnTo>
                  <a:lnTo>
                    <a:pt x="99764" y="149330"/>
                  </a:lnTo>
                  <a:lnTo>
                    <a:pt x="99897" y="148761"/>
                  </a:lnTo>
                  <a:lnTo>
                    <a:pt x="100022" y="148199"/>
                  </a:lnTo>
                  <a:lnTo>
                    <a:pt x="100271" y="147068"/>
                  </a:lnTo>
                  <a:lnTo>
                    <a:pt x="100396" y="146507"/>
                  </a:lnTo>
                  <a:lnTo>
                    <a:pt x="100536" y="145945"/>
                  </a:lnTo>
                  <a:lnTo>
                    <a:pt x="100685" y="145384"/>
                  </a:lnTo>
                  <a:lnTo>
                    <a:pt x="100841" y="144830"/>
                  </a:lnTo>
                  <a:lnTo>
                    <a:pt x="101067" y="144120"/>
                  </a:lnTo>
                  <a:lnTo>
                    <a:pt x="101301" y="143403"/>
                  </a:lnTo>
                  <a:lnTo>
                    <a:pt x="101543" y="142701"/>
                  </a:lnTo>
                  <a:lnTo>
                    <a:pt x="101784" y="141991"/>
                  </a:lnTo>
                  <a:lnTo>
                    <a:pt x="102291" y="140579"/>
                  </a:lnTo>
                  <a:lnTo>
                    <a:pt x="102806" y="139175"/>
                  </a:lnTo>
                  <a:lnTo>
                    <a:pt x="102868" y="139035"/>
                  </a:lnTo>
                  <a:lnTo>
                    <a:pt x="102954" y="138871"/>
                  </a:lnTo>
                  <a:lnTo>
                    <a:pt x="103063" y="138699"/>
                  </a:lnTo>
                  <a:lnTo>
                    <a:pt x="103196" y="138520"/>
                  </a:lnTo>
                  <a:lnTo>
                    <a:pt x="103344" y="138325"/>
                  </a:lnTo>
                  <a:lnTo>
                    <a:pt x="103500" y="138130"/>
                  </a:lnTo>
                  <a:lnTo>
                    <a:pt x="103680" y="137927"/>
                  </a:lnTo>
                  <a:lnTo>
                    <a:pt x="103867" y="137725"/>
                  </a:lnTo>
                  <a:lnTo>
                    <a:pt x="104062" y="137522"/>
                  </a:lnTo>
                  <a:lnTo>
                    <a:pt x="104257" y="137319"/>
                  </a:lnTo>
                  <a:lnTo>
                    <a:pt x="104460" y="137132"/>
                  </a:lnTo>
                  <a:lnTo>
                    <a:pt x="104662" y="136945"/>
                  </a:lnTo>
                  <a:lnTo>
                    <a:pt x="104857" y="136773"/>
                  </a:lnTo>
                  <a:lnTo>
                    <a:pt x="105052" y="136617"/>
                  </a:lnTo>
                  <a:lnTo>
                    <a:pt x="105240" y="136477"/>
                  </a:lnTo>
                  <a:lnTo>
                    <a:pt x="105419" y="136352"/>
                  </a:lnTo>
                  <a:lnTo>
                    <a:pt x="103820" y="140392"/>
                  </a:lnTo>
                  <a:lnTo>
                    <a:pt x="103999" y="140470"/>
                  </a:lnTo>
                  <a:lnTo>
                    <a:pt x="104343" y="139706"/>
                  </a:lnTo>
                  <a:lnTo>
                    <a:pt x="104725" y="138840"/>
                  </a:lnTo>
                  <a:lnTo>
                    <a:pt x="105107" y="137974"/>
                  </a:lnTo>
                  <a:lnTo>
                    <a:pt x="105497" y="137108"/>
                  </a:lnTo>
                  <a:lnTo>
                    <a:pt x="105692" y="136672"/>
                  </a:lnTo>
                  <a:lnTo>
                    <a:pt x="105895" y="136250"/>
                  </a:lnTo>
                  <a:lnTo>
                    <a:pt x="106035" y="135985"/>
                  </a:lnTo>
                  <a:lnTo>
                    <a:pt x="106097" y="135868"/>
                  </a:lnTo>
                  <a:lnTo>
                    <a:pt x="106168" y="135759"/>
                  </a:lnTo>
                  <a:lnTo>
                    <a:pt x="106238" y="135665"/>
                  </a:lnTo>
                  <a:lnTo>
                    <a:pt x="106308" y="135580"/>
                  </a:lnTo>
                  <a:lnTo>
                    <a:pt x="106378" y="135494"/>
                  </a:lnTo>
                  <a:lnTo>
                    <a:pt x="106464" y="135416"/>
                  </a:lnTo>
                  <a:lnTo>
                    <a:pt x="106542" y="135346"/>
                  </a:lnTo>
                  <a:lnTo>
                    <a:pt x="106636" y="135275"/>
                  </a:lnTo>
                  <a:lnTo>
                    <a:pt x="106729" y="135205"/>
                  </a:lnTo>
                  <a:lnTo>
                    <a:pt x="106838" y="135143"/>
                  </a:lnTo>
                  <a:lnTo>
                    <a:pt x="107072" y="135003"/>
                  </a:lnTo>
                  <a:lnTo>
                    <a:pt x="107345" y="134862"/>
                  </a:lnTo>
                  <a:lnTo>
                    <a:pt x="106776" y="136157"/>
                  </a:lnTo>
                  <a:lnTo>
                    <a:pt x="106495" y="136781"/>
                  </a:lnTo>
                  <a:lnTo>
                    <a:pt x="106230" y="137397"/>
                  </a:lnTo>
                  <a:lnTo>
                    <a:pt x="105973" y="138005"/>
                  </a:lnTo>
                  <a:lnTo>
                    <a:pt x="105723" y="138614"/>
                  </a:lnTo>
                  <a:lnTo>
                    <a:pt x="105224" y="139838"/>
                  </a:lnTo>
                  <a:lnTo>
                    <a:pt x="105364" y="139916"/>
                  </a:lnTo>
                  <a:lnTo>
                    <a:pt x="105551" y="139604"/>
                  </a:lnTo>
                  <a:lnTo>
                    <a:pt x="105637" y="139440"/>
                  </a:lnTo>
                  <a:lnTo>
                    <a:pt x="105723" y="139277"/>
                  </a:lnTo>
                  <a:lnTo>
                    <a:pt x="106425" y="137725"/>
                  </a:lnTo>
                  <a:lnTo>
                    <a:pt x="107119" y="136165"/>
                  </a:lnTo>
                  <a:lnTo>
                    <a:pt x="107267" y="135876"/>
                  </a:lnTo>
                  <a:lnTo>
                    <a:pt x="107416" y="135587"/>
                  </a:lnTo>
                  <a:lnTo>
                    <a:pt x="107564" y="135307"/>
                  </a:lnTo>
                  <a:lnTo>
                    <a:pt x="107704" y="135010"/>
                  </a:lnTo>
                  <a:lnTo>
                    <a:pt x="107782" y="134854"/>
                  </a:lnTo>
                  <a:lnTo>
                    <a:pt x="107868" y="134706"/>
                  </a:lnTo>
                  <a:lnTo>
                    <a:pt x="107962" y="134574"/>
                  </a:lnTo>
                  <a:lnTo>
                    <a:pt x="108063" y="134441"/>
                  </a:lnTo>
                  <a:lnTo>
                    <a:pt x="108172" y="134316"/>
                  </a:lnTo>
                  <a:lnTo>
                    <a:pt x="108289" y="134199"/>
                  </a:lnTo>
                  <a:lnTo>
                    <a:pt x="108414" y="134090"/>
                  </a:lnTo>
                  <a:lnTo>
                    <a:pt x="108547" y="133989"/>
                  </a:lnTo>
                  <a:lnTo>
                    <a:pt x="108679" y="133887"/>
                  </a:lnTo>
                  <a:lnTo>
                    <a:pt x="108827" y="133794"/>
                  </a:lnTo>
                  <a:lnTo>
                    <a:pt x="108975" y="133700"/>
                  </a:lnTo>
                  <a:lnTo>
                    <a:pt x="109131" y="133614"/>
                  </a:lnTo>
                  <a:lnTo>
                    <a:pt x="109467" y="133443"/>
                  </a:lnTo>
                  <a:lnTo>
                    <a:pt x="109818" y="133279"/>
                  </a:lnTo>
                  <a:lnTo>
                    <a:pt x="109475" y="133950"/>
                  </a:lnTo>
                  <a:lnTo>
                    <a:pt x="109139" y="134613"/>
                  </a:lnTo>
                  <a:lnTo>
                    <a:pt x="108983" y="134948"/>
                  </a:lnTo>
                  <a:lnTo>
                    <a:pt x="108827" y="135275"/>
                  </a:lnTo>
                  <a:lnTo>
                    <a:pt x="108679" y="135611"/>
                  </a:lnTo>
                  <a:lnTo>
                    <a:pt x="108547" y="135938"/>
                  </a:lnTo>
                  <a:lnTo>
                    <a:pt x="108414" y="136274"/>
                  </a:lnTo>
                  <a:lnTo>
                    <a:pt x="108297" y="136609"/>
                  </a:lnTo>
                  <a:lnTo>
                    <a:pt x="108188" y="136945"/>
                  </a:lnTo>
                  <a:lnTo>
                    <a:pt x="108086" y="137288"/>
                  </a:lnTo>
                  <a:lnTo>
                    <a:pt x="108001" y="137631"/>
                  </a:lnTo>
                  <a:lnTo>
                    <a:pt x="107930" y="137982"/>
                  </a:lnTo>
                  <a:lnTo>
                    <a:pt x="107876" y="138341"/>
                  </a:lnTo>
                  <a:lnTo>
                    <a:pt x="107829" y="138699"/>
                  </a:lnTo>
                  <a:lnTo>
                    <a:pt x="107829" y="138699"/>
                  </a:lnTo>
                  <a:lnTo>
                    <a:pt x="107891" y="138629"/>
                  </a:lnTo>
                  <a:lnTo>
                    <a:pt x="107954" y="138559"/>
                  </a:lnTo>
                  <a:lnTo>
                    <a:pt x="108016" y="138489"/>
                  </a:lnTo>
                  <a:lnTo>
                    <a:pt x="108040" y="138450"/>
                  </a:lnTo>
                  <a:lnTo>
                    <a:pt x="108055" y="138411"/>
                  </a:lnTo>
                  <a:lnTo>
                    <a:pt x="108180" y="138099"/>
                  </a:lnTo>
                  <a:lnTo>
                    <a:pt x="108305" y="137779"/>
                  </a:lnTo>
                  <a:lnTo>
                    <a:pt x="108422" y="137459"/>
                  </a:lnTo>
                  <a:lnTo>
                    <a:pt x="108523" y="137132"/>
                  </a:lnTo>
                  <a:lnTo>
                    <a:pt x="108609" y="136882"/>
                  </a:lnTo>
                  <a:lnTo>
                    <a:pt x="108695" y="136633"/>
                  </a:lnTo>
                  <a:lnTo>
                    <a:pt x="108788" y="136391"/>
                  </a:lnTo>
                  <a:lnTo>
                    <a:pt x="108890" y="136149"/>
                  </a:lnTo>
                  <a:lnTo>
                    <a:pt x="108991" y="135907"/>
                  </a:lnTo>
                  <a:lnTo>
                    <a:pt x="109100" y="135673"/>
                  </a:lnTo>
                  <a:lnTo>
                    <a:pt x="109326" y="135205"/>
                  </a:lnTo>
                  <a:lnTo>
                    <a:pt x="109560" y="134745"/>
                  </a:lnTo>
                  <a:lnTo>
                    <a:pt x="109810" y="134285"/>
                  </a:lnTo>
                  <a:lnTo>
                    <a:pt x="110067" y="133833"/>
                  </a:lnTo>
                  <a:lnTo>
                    <a:pt x="110333" y="133380"/>
                  </a:lnTo>
                  <a:lnTo>
                    <a:pt x="110395" y="133279"/>
                  </a:lnTo>
                  <a:lnTo>
                    <a:pt x="110457" y="133185"/>
                  </a:lnTo>
                  <a:lnTo>
                    <a:pt x="110528" y="133092"/>
                  </a:lnTo>
                  <a:lnTo>
                    <a:pt x="110598" y="133006"/>
                  </a:lnTo>
                  <a:lnTo>
                    <a:pt x="110676" y="132920"/>
                  </a:lnTo>
                  <a:lnTo>
                    <a:pt x="110762" y="132842"/>
                  </a:lnTo>
                  <a:lnTo>
                    <a:pt x="110847" y="132772"/>
                  </a:lnTo>
                  <a:lnTo>
                    <a:pt x="110941" y="132702"/>
                  </a:lnTo>
                  <a:lnTo>
                    <a:pt x="111035" y="132631"/>
                  </a:lnTo>
                  <a:lnTo>
                    <a:pt x="111136" y="132569"/>
                  </a:lnTo>
                  <a:lnTo>
                    <a:pt x="111245" y="132514"/>
                  </a:lnTo>
                  <a:lnTo>
                    <a:pt x="111362" y="132460"/>
                  </a:lnTo>
                  <a:lnTo>
                    <a:pt x="111479" y="132413"/>
                  </a:lnTo>
                  <a:lnTo>
                    <a:pt x="111612" y="132366"/>
                  </a:lnTo>
                  <a:lnTo>
                    <a:pt x="111744" y="132327"/>
                  </a:lnTo>
                  <a:lnTo>
                    <a:pt x="111885" y="132288"/>
                  </a:lnTo>
                  <a:lnTo>
                    <a:pt x="111557" y="132912"/>
                  </a:lnTo>
                  <a:lnTo>
                    <a:pt x="111237" y="133521"/>
                  </a:lnTo>
                  <a:lnTo>
                    <a:pt x="110910" y="134121"/>
                  </a:lnTo>
                  <a:lnTo>
                    <a:pt x="110598" y="134722"/>
                  </a:lnTo>
                  <a:lnTo>
                    <a:pt x="110294" y="135322"/>
                  </a:lnTo>
                  <a:lnTo>
                    <a:pt x="110145" y="135619"/>
                  </a:lnTo>
                  <a:lnTo>
                    <a:pt x="110005" y="135923"/>
                  </a:lnTo>
                  <a:lnTo>
                    <a:pt x="109872" y="136227"/>
                  </a:lnTo>
                  <a:lnTo>
                    <a:pt x="109740" y="136531"/>
                  </a:lnTo>
                  <a:lnTo>
                    <a:pt x="109623" y="136843"/>
                  </a:lnTo>
                  <a:lnTo>
                    <a:pt x="109506" y="137155"/>
                  </a:lnTo>
                  <a:lnTo>
                    <a:pt x="109654" y="137233"/>
                  </a:lnTo>
                  <a:lnTo>
                    <a:pt x="110013" y="136625"/>
                  </a:lnTo>
                  <a:lnTo>
                    <a:pt x="110192" y="136321"/>
                  </a:lnTo>
                  <a:lnTo>
                    <a:pt x="110364" y="136009"/>
                  </a:lnTo>
                  <a:lnTo>
                    <a:pt x="111284" y="134347"/>
                  </a:lnTo>
                  <a:lnTo>
                    <a:pt x="111737" y="133521"/>
                  </a:lnTo>
                  <a:lnTo>
                    <a:pt x="112181" y="132678"/>
                  </a:lnTo>
                  <a:lnTo>
                    <a:pt x="112251" y="132553"/>
                  </a:lnTo>
                  <a:lnTo>
                    <a:pt x="112329" y="132436"/>
                  </a:lnTo>
                  <a:lnTo>
                    <a:pt x="112407" y="132319"/>
                  </a:lnTo>
                  <a:lnTo>
                    <a:pt x="112493" y="132210"/>
                  </a:lnTo>
                  <a:lnTo>
                    <a:pt x="112579" y="132109"/>
                  </a:lnTo>
                  <a:lnTo>
                    <a:pt x="112672" y="132015"/>
                  </a:lnTo>
                  <a:lnTo>
                    <a:pt x="112774" y="131922"/>
                  </a:lnTo>
                  <a:lnTo>
                    <a:pt x="112883" y="131836"/>
                  </a:lnTo>
                  <a:lnTo>
                    <a:pt x="112992" y="131758"/>
                  </a:lnTo>
                  <a:lnTo>
                    <a:pt x="113109" y="131688"/>
                  </a:lnTo>
                  <a:lnTo>
                    <a:pt x="113226" y="131618"/>
                  </a:lnTo>
                  <a:lnTo>
                    <a:pt x="113359" y="131563"/>
                  </a:lnTo>
                  <a:lnTo>
                    <a:pt x="113491" y="131508"/>
                  </a:lnTo>
                  <a:lnTo>
                    <a:pt x="113632" y="131454"/>
                  </a:lnTo>
                  <a:lnTo>
                    <a:pt x="113772" y="131415"/>
                  </a:lnTo>
                  <a:lnTo>
                    <a:pt x="113928" y="131376"/>
                  </a:lnTo>
                  <a:lnTo>
                    <a:pt x="113889" y="131516"/>
                  </a:lnTo>
                  <a:lnTo>
                    <a:pt x="113850" y="131649"/>
                  </a:lnTo>
                  <a:lnTo>
                    <a:pt x="113803" y="131774"/>
                  </a:lnTo>
                  <a:lnTo>
                    <a:pt x="113757" y="131898"/>
                  </a:lnTo>
                  <a:lnTo>
                    <a:pt x="113640" y="132140"/>
                  </a:lnTo>
                  <a:lnTo>
                    <a:pt x="113515" y="132374"/>
                  </a:lnTo>
                  <a:lnTo>
                    <a:pt x="113250" y="132826"/>
                  </a:lnTo>
                  <a:lnTo>
                    <a:pt x="113117" y="133045"/>
                  </a:lnTo>
                  <a:lnTo>
                    <a:pt x="113000" y="133279"/>
                  </a:lnTo>
                  <a:lnTo>
                    <a:pt x="112758" y="133755"/>
                  </a:lnTo>
                  <a:lnTo>
                    <a:pt x="112516" y="134223"/>
                  </a:lnTo>
                  <a:lnTo>
                    <a:pt x="112275" y="134698"/>
                  </a:lnTo>
                  <a:lnTo>
                    <a:pt x="112041" y="135174"/>
                  </a:lnTo>
                  <a:lnTo>
                    <a:pt x="111807" y="135642"/>
                  </a:lnTo>
                  <a:lnTo>
                    <a:pt x="111581" y="136118"/>
                  </a:lnTo>
                  <a:lnTo>
                    <a:pt x="111136" y="137069"/>
                  </a:lnTo>
                  <a:lnTo>
                    <a:pt x="111276" y="137147"/>
                  </a:lnTo>
                  <a:lnTo>
                    <a:pt x="111620" y="136484"/>
                  </a:lnTo>
                  <a:lnTo>
                    <a:pt x="112922" y="133996"/>
                  </a:lnTo>
                  <a:lnTo>
                    <a:pt x="113569" y="132756"/>
                  </a:lnTo>
                  <a:lnTo>
                    <a:pt x="114209" y="131508"/>
                  </a:lnTo>
                  <a:lnTo>
                    <a:pt x="114256" y="131415"/>
                  </a:lnTo>
                  <a:lnTo>
                    <a:pt x="114310" y="131337"/>
                  </a:lnTo>
                  <a:lnTo>
                    <a:pt x="114373" y="131267"/>
                  </a:lnTo>
                  <a:lnTo>
                    <a:pt x="114435" y="131196"/>
                  </a:lnTo>
                  <a:lnTo>
                    <a:pt x="114498" y="131142"/>
                  </a:lnTo>
                  <a:lnTo>
                    <a:pt x="114568" y="131095"/>
                  </a:lnTo>
                  <a:lnTo>
                    <a:pt x="114646" y="131048"/>
                  </a:lnTo>
                  <a:lnTo>
                    <a:pt x="114716" y="131009"/>
                  </a:lnTo>
                  <a:lnTo>
                    <a:pt x="114802" y="130978"/>
                  </a:lnTo>
                  <a:lnTo>
                    <a:pt x="114880" y="130947"/>
                  </a:lnTo>
                  <a:lnTo>
                    <a:pt x="115059" y="130900"/>
                  </a:lnTo>
                  <a:lnTo>
                    <a:pt x="115246" y="130853"/>
                  </a:lnTo>
                  <a:lnTo>
                    <a:pt x="115449" y="130814"/>
                  </a:lnTo>
                  <a:lnTo>
                    <a:pt x="114934" y="131820"/>
                  </a:lnTo>
                  <a:lnTo>
                    <a:pt x="114427" y="132803"/>
                  </a:lnTo>
                  <a:lnTo>
                    <a:pt x="114178" y="133287"/>
                  </a:lnTo>
                  <a:lnTo>
                    <a:pt x="113936" y="133770"/>
                  </a:lnTo>
                  <a:lnTo>
                    <a:pt x="113702" y="134254"/>
                  </a:lnTo>
                  <a:lnTo>
                    <a:pt x="113484" y="134737"/>
                  </a:lnTo>
                  <a:lnTo>
                    <a:pt x="113273" y="135237"/>
                  </a:lnTo>
                  <a:lnTo>
                    <a:pt x="113078" y="135736"/>
                  </a:lnTo>
                  <a:lnTo>
                    <a:pt x="112899" y="136235"/>
                  </a:lnTo>
                  <a:lnTo>
                    <a:pt x="112727" y="136750"/>
                  </a:lnTo>
                  <a:lnTo>
                    <a:pt x="112563" y="137257"/>
                  </a:lnTo>
                  <a:lnTo>
                    <a:pt x="112423" y="137779"/>
                  </a:lnTo>
                  <a:lnTo>
                    <a:pt x="112290" y="138302"/>
                  </a:lnTo>
                  <a:lnTo>
                    <a:pt x="112173" y="138824"/>
                  </a:lnTo>
                  <a:lnTo>
                    <a:pt x="112353" y="138894"/>
                  </a:lnTo>
                  <a:lnTo>
                    <a:pt x="112477" y="138637"/>
                  </a:lnTo>
                  <a:lnTo>
                    <a:pt x="112594" y="138372"/>
                  </a:lnTo>
                  <a:lnTo>
                    <a:pt x="112704" y="138107"/>
                  </a:lnTo>
                  <a:lnTo>
                    <a:pt x="112758" y="137974"/>
                  </a:lnTo>
                  <a:lnTo>
                    <a:pt x="112797" y="137842"/>
                  </a:lnTo>
                  <a:lnTo>
                    <a:pt x="112930" y="137420"/>
                  </a:lnTo>
                  <a:lnTo>
                    <a:pt x="113070" y="137007"/>
                  </a:lnTo>
                  <a:lnTo>
                    <a:pt x="113218" y="136594"/>
                  </a:lnTo>
                  <a:lnTo>
                    <a:pt x="113367" y="136188"/>
                  </a:lnTo>
                  <a:lnTo>
                    <a:pt x="113530" y="135782"/>
                  </a:lnTo>
                  <a:lnTo>
                    <a:pt x="113694" y="135377"/>
                  </a:lnTo>
                  <a:lnTo>
                    <a:pt x="113874" y="134979"/>
                  </a:lnTo>
                  <a:lnTo>
                    <a:pt x="114053" y="134589"/>
                  </a:lnTo>
                  <a:lnTo>
                    <a:pt x="114240" y="134191"/>
                  </a:lnTo>
                  <a:lnTo>
                    <a:pt x="114435" y="133801"/>
                  </a:lnTo>
                  <a:lnTo>
                    <a:pt x="114630" y="133419"/>
                  </a:lnTo>
                  <a:lnTo>
                    <a:pt x="114841" y="133029"/>
                  </a:lnTo>
                  <a:lnTo>
                    <a:pt x="115051" y="132647"/>
                  </a:lnTo>
                  <a:lnTo>
                    <a:pt x="115262" y="132273"/>
                  </a:lnTo>
                  <a:lnTo>
                    <a:pt x="115488" y="131891"/>
                  </a:lnTo>
                  <a:lnTo>
                    <a:pt x="115714" y="131516"/>
                  </a:lnTo>
                  <a:lnTo>
                    <a:pt x="115839" y="131306"/>
                  </a:lnTo>
                  <a:lnTo>
                    <a:pt x="115972" y="131095"/>
                  </a:lnTo>
                  <a:lnTo>
                    <a:pt x="116104" y="130892"/>
                  </a:lnTo>
                  <a:lnTo>
                    <a:pt x="116182" y="130799"/>
                  </a:lnTo>
                  <a:lnTo>
                    <a:pt x="116260" y="130705"/>
                  </a:lnTo>
                  <a:lnTo>
                    <a:pt x="116346" y="130627"/>
                  </a:lnTo>
                  <a:lnTo>
                    <a:pt x="116432" y="130549"/>
                  </a:lnTo>
                  <a:lnTo>
                    <a:pt x="116525" y="130479"/>
                  </a:lnTo>
                  <a:lnTo>
                    <a:pt x="116627" y="130416"/>
                  </a:lnTo>
                  <a:lnTo>
                    <a:pt x="116728" y="130362"/>
                  </a:lnTo>
                  <a:lnTo>
                    <a:pt x="116845" y="130307"/>
                  </a:lnTo>
                  <a:lnTo>
                    <a:pt x="116954" y="130253"/>
                  </a:lnTo>
                  <a:lnTo>
                    <a:pt x="117079" y="130206"/>
                  </a:lnTo>
                  <a:lnTo>
                    <a:pt x="117032" y="130370"/>
                  </a:lnTo>
                  <a:lnTo>
                    <a:pt x="116978" y="130518"/>
                  </a:lnTo>
                  <a:lnTo>
                    <a:pt x="116923" y="130674"/>
                  </a:lnTo>
                  <a:lnTo>
                    <a:pt x="116861" y="130822"/>
                  </a:lnTo>
                  <a:lnTo>
                    <a:pt x="116720" y="131111"/>
                  </a:lnTo>
                  <a:lnTo>
                    <a:pt x="116572" y="131391"/>
                  </a:lnTo>
                  <a:lnTo>
                    <a:pt x="116424" y="131672"/>
                  </a:lnTo>
                  <a:lnTo>
                    <a:pt x="116260" y="131945"/>
                  </a:lnTo>
                  <a:lnTo>
                    <a:pt x="116104" y="132218"/>
                  </a:lnTo>
                  <a:lnTo>
                    <a:pt x="115956" y="132499"/>
                  </a:lnTo>
                  <a:lnTo>
                    <a:pt x="115667" y="133053"/>
                  </a:lnTo>
                  <a:lnTo>
                    <a:pt x="115371" y="133606"/>
                  </a:lnTo>
                  <a:lnTo>
                    <a:pt x="115083" y="134152"/>
                  </a:lnTo>
                  <a:lnTo>
                    <a:pt x="114786" y="134714"/>
                  </a:lnTo>
                  <a:lnTo>
                    <a:pt x="114209" y="135845"/>
                  </a:lnTo>
                  <a:lnTo>
                    <a:pt x="113640" y="136991"/>
                  </a:lnTo>
                  <a:lnTo>
                    <a:pt x="113780" y="137085"/>
                  </a:lnTo>
                  <a:lnTo>
                    <a:pt x="113850" y="137007"/>
                  </a:lnTo>
                  <a:lnTo>
                    <a:pt x="113936" y="136921"/>
                  </a:lnTo>
                  <a:lnTo>
                    <a:pt x="114006" y="136835"/>
                  </a:lnTo>
                  <a:lnTo>
                    <a:pt x="114037" y="136796"/>
                  </a:lnTo>
                  <a:lnTo>
                    <a:pt x="114069" y="136750"/>
                  </a:lnTo>
                  <a:lnTo>
                    <a:pt x="114474" y="136001"/>
                  </a:lnTo>
                  <a:lnTo>
                    <a:pt x="114880" y="135244"/>
                  </a:lnTo>
                  <a:lnTo>
                    <a:pt x="115285" y="134496"/>
                  </a:lnTo>
                  <a:lnTo>
                    <a:pt x="115699" y="133747"/>
                  </a:lnTo>
                  <a:lnTo>
                    <a:pt x="116159" y="132943"/>
                  </a:lnTo>
                  <a:lnTo>
                    <a:pt x="116627" y="132140"/>
                  </a:lnTo>
                  <a:lnTo>
                    <a:pt x="117103" y="131337"/>
                  </a:lnTo>
                  <a:lnTo>
                    <a:pt x="117578" y="130541"/>
                  </a:lnTo>
                  <a:lnTo>
                    <a:pt x="117711" y="130338"/>
                  </a:lnTo>
                  <a:lnTo>
                    <a:pt x="117773" y="130260"/>
                  </a:lnTo>
                  <a:lnTo>
                    <a:pt x="117828" y="130182"/>
                  </a:lnTo>
                  <a:lnTo>
                    <a:pt x="117883" y="130120"/>
                  </a:lnTo>
                  <a:lnTo>
                    <a:pt x="117945" y="130065"/>
                  </a:lnTo>
                  <a:lnTo>
                    <a:pt x="118000" y="130019"/>
                  </a:lnTo>
                  <a:lnTo>
                    <a:pt x="118070" y="129972"/>
                  </a:lnTo>
                  <a:lnTo>
                    <a:pt x="118132" y="129933"/>
                  </a:lnTo>
                  <a:lnTo>
                    <a:pt x="118210" y="129902"/>
                  </a:lnTo>
                  <a:lnTo>
                    <a:pt x="118288" y="129878"/>
                  </a:lnTo>
                  <a:lnTo>
                    <a:pt x="118382" y="129847"/>
                  </a:lnTo>
                  <a:lnTo>
                    <a:pt x="118592" y="129800"/>
                  </a:lnTo>
                  <a:lnTo>
                    <a:pt x="118850" y="129753"/>
                  </a:lnTo>
                  <a:lnTo>
                    <a:pt x="118351" y="130580"/>
                  </a:lnTo>
                  <a:lnTo>
                    <a:pt x="117859" y="131391"/>
                  </a:lnTo>
                  <a:lnTo>
                    <a:pt x="117376" y="132202"/>
                  </a:lnTo>
                  <a:lnTo>
                    <a:pt x="117149" y="132608"/>
                  </a:lnTo>
                  <a:lnTo>
                    <a:pt x="116923" y="133021"/>
                  </a:lnTo>
                  <a:lnTo>
                    <a:pt x="116705" y="133427"/>
                  </a:lnTo>
                  <a:lnTo>
                    <a:pt x="116510" y="133848"/>
                  </a:lnTo>
                  <a:lnTo>
                    <a:pt x="116330" y="134269"/>
                  </a:lnTo>
                  <a:lnTo>
                    <a:pt x="116151" y="134698"/>
                  </a:lnTo>
                  <a:lnTo>
                    <a:pt x="115987" y="135127"/>
                  </a:lnTo>
                  <a:lnTo>
                    <a:pt x="115831" y="135564"/>
                  </a:lnTo>
                  <a:lnTo>
                    <a:pt x="115535" y="136438"/>
                  </a:lnTo>
                  <a:lnTo>
                    <a:pt x="115691" y="136508"/>
                  </a:lnTo>
                  <a:lnTo>
                    <a:pt x="115948" y="135962"/>
                  </a:lnTo>
                  <a:lnTo>
                    <a:pt x="116213" y="135424"/>
                  </a:lnTo>
                  <a:lnTo>
                    <a:pt x="117243" y="133349"/>
                  </a:lnTo>
                  <a:lnTo>
                    <a:pt x="117766" y="132319"/>
                  </a:lnTo>
                  <a:lnTo>
                    <a:pt x="118031" y="131805"/>
                  </a:lnTo>
                  <a:lnTo>
                    <a:pt x="118304" y="131298"/>
                  </a:lnTo>
                  <a:lnTo>
                    <a:pt x="118413" y="131111"/>
                  </a:lnTo>
                  <a:lnTo>
                    <a:pt x="118530" y="130923"/>
                  </a:lnTo>
                  <a:lnTo>
                    <a:pt x="118647" y="130744"/>
                  </a:lnTo>
                  <a:lnTo>
                    <a:pt x="118779" y="130572"/>
                  </a:lnTo>
                  <a:lnTo>
                    <a:pt x="119045" y="130221"/>
                  </a:lnTo>
                  <a:lnTo>
                    <a:pt x="119310" y="129878"/>
                  </a:lnTo>
                  <a:lnTo>
                    <a:pt x="119364" y="129800"/>
                  </a:lnTo>
                  <a:lnTo>
                    <a:pt x="119427" y="129730"/>
                  </a:lnTo>
                  <a:lnTo>
                    <a:pt x="119489" y="129668"/>
                  </a:lnTo>
                  <a:lnTo>
                    <a:pt x="119567" y="129613"/>
                  </a:lnTo>
                  <a:lnTo>
                    <a:pt x="119653" y="129566"/>
                  </a:lnTo>
                  <a:lnTo>
                    <a:pt x="119700" y="129551"/>
                  </a:lnTo>
                  <a:lnTo>
                    <a:pt x="119754" y="129535"/>
                  </a:lnTo>
                  <a:lnTo>
                    <a:pt x="119809" y="129519"/>
                  </a:lnTo>
                  <a:lnTo>
                    <a:pt x="119996" y="129519"/>
                  </a:lnTo>
                  <a:lnTo>
                    <a:pt x="119489" y="130370"/>
                  </a:lnTo>
                  <a:lnTo>
                    <a:pt x="118990" y="131204"/>
                  </a:lnTo>
                  <a:lnTo>
                    <a:pt x="118748" y="131625"/>
                  </a:lnTo>
                  <a:lnTo>
                    <a:pt x="118507" y="132039"/>
                  </a:lnTo>
                  <a:lnTo>
                    <a:pt x="118280" y="132452"/>
                  </a:lnTo>
                  <a:lnTo>
                    <a:pt x="118054" y="132873"/>
                  </a:lnTo>
                  <a:lnTo>
                    <a:pt x="117836" y="133302"/>
                  </a:lnTo>
                  <a:lnTo>
                    <a:pt x="117633" y="133731"/>
                  </a:lnTo>
                  <a:lnTo>
                    <a:pt x="117438" y="134168"/>
                  </a:lnTo>
                  <a:lnTo>
                    <a:pt x="117251" y="134613"/>
                  </a:lnTo>
                  <a:lnTo>
                    <a:pt x="117071" y="135057"/>
                  </a:lnTo>
                  <a:lnTo>
                    <a:pt x="116900" y="135502"/>
                  </a:lnTo>
                  <a:lnTo>
                    <a:pt x="116728" y="135954"/>
                  </a:lnTo>
                  <a:lnTo>
                    <a:pt x="116572" y="136406"/>
                  </a:lnTo>
                  <a:lnTo>
                    <a:pt x="116720" y="136469"/>
                  </a:lnTo>
                  <a:lnTo>
                    <a:pt x="117009" y="135821"/>
                  </a:lnTo>
                  <a:lnTo>
                    <a:pt x="117149" y="135502"/>
                  </a:lnTo>
                  <a:lnTo>
                    <a:pt x="117274" y="135174"/>
                  </a:lnTo>
                  <a:lnTo>
                    <a:pt x="117415" y="134823"/>
                  </a:lnTo>
                  <a:lnTo>
                    <a:pt x="117555" y="134464"/>
                  </a:lnTo>
                  <a:lnTo>
                    <a:pt x="117703" y="134113"/>
                  </a:lnTo>
                  <a:lnTo>
                    <a:pt x="117859" y="133770"/>
                  </a:lnTo>
                  <a:lnTo>
                    <a:pt x="118015" y="133427"/>
                  </a:lnTo>
                  <a:lnTo>
                    <a:pt x="118187" y="133084"/>
                  </a:lnTo>
                  <a:lnTo>
                    <a:pt x="118358" y="132748"/>
                  </a:lnTo>
                  <a:lnTo>
                    <a:pt x="118538" y="132413"/>
                  </a:lnTo>
                  <a:lnTo>
                    <a:pt x="118717" y="132085"/>
                  </a:lnTo>
                  <a:lnTo>
                    <a:pt x="118904" y="131758"/>
                  </a:lnTo>
                  <a:lnTo>
                    <a:pt x="119099" y="131430"/>
                  </a:lnTo>
                  <a:lnTo>
                    <a:pt x="119294" y="131111"/>
                  </a:lnTo>
                  <a:lnTo>
                    <a:pt x="119497" y="130783"/>
                  </a:lnTo>
                  <a:lnTo>
                    <a:pt x="119708" y="130471"/>
                  </a:lnTo>
                  <a:lnTo>
                    <a:pt x="119918" y="130151"/>
                  </a:lnTo>
                  <a:lnTo>
                    <a:pt x="120129" y="129839"/>
                  </a:lnTo>
                  <a:lnTo>
                    <a:pt x="120230" y="129699"/>
                  </a:lnTo>
                  <a:lnTo>
                    <a:pt x="120316" y="129582"/>
                  </a:lnTo>
                  <a:lnTo>
                    <a:pt x="120386" y="129504"/>
                  </a:lnTo>
                  <a:lnTo>
                    <a:pt x="120464" y="129441"/>
                  </a:lnTo>
                  <a:lnTo>
                    <a:pt x="120558" y="129387"/>
                  </a:lnTo>
                  <a:lnTo>
                    <a:pt x="120667" y="129348"/>
                  </a:lnTo>
                  <a:lnTo>
                    <a:pt x="120815" y="129301"/>
                  </a:lnTo>
                  <a:lnTo>
                    <a:pt x="121002" y="129254"/>
                  </a:lnTo>
                  <a:lnTo>
                    <a:pt x="120987" y="129371"/>
                  </a:lnTo>
                  <a:lnTo>
                    <a:pt x="120956" y="129488"/>
                  </a:lnTo>
                  <a:lnTo>
                    <a:pt x="120909" y="129590"/>
                  </a:lnTo>
                  <a:lnTo>
                    <a:pt x="120854" y="129683"/>
                  </a:lnTo>
                  <a:lnTo>
                    <a:pt x="120792" y="129777"/>
                  </a:lnTo>
                  <a:lnTo>
                    <a:pt x="120729" y="129863"/>
                  </a:lnTo>
                  <a:lnTo>
                    <a:pt x="120605" y="130034"/>
                  </a:lnTo>
                  <a:lnTo>
                    <a:pt x="120425" y="130292"/>
                  </a:lnTo>
                  <a:lnTo>
                    <a:pt x="120254" y="130541"/>
                  </a:lnTo>
                  <a:lnTo>
                    <a:pt x="120082" y="130806"/>
                  </a:lnTo>
                  <a:lnTo>
                    <a:pt x="119918" y="131064"/>
                  </a:lnTo>
                  <a:lnTo>
                    <a:pt x="119762" y="131329"/>
                  </a:lnTo>
                  <a:lnTo>
                    <a:pt x="119614" y="131602"/>
                  </a:lnTo>
                  <a:lnTo>
                    <a:pt x="119466" y="131867"/>
                  </a:lnTo>
                  <a:lnTo>
                    <a:pt x="119325" y="132140"/>
                  </a:lnTo>
                  <a:lnTo>
                    <a:pt x="119185" y="132413"/>
                  </a:lnTo>
                  <a:lnTo>
                    <a:pt x="119052" y="132694"/>
                  </a:lnTo>
                  <a:lnTo>
                    <a:pt x="118928" y="132975"/>
                  </a:lnTo>
                  <a:lnTo>
                    <a:pt x="118803" y="133255"/>
                  </a:lnTo>
                  <a:lnTo>
                    <a:pt x="118686" y="133544"/>
                  </a:lnTo>
                  <a:lnTo>
                    <a:pt x="118577" y="133825"/>
                  </a:lnTo>
                  <a:lnTo>
                    <a:pt x="118468" y="134121"/>
                  </a:lnTo>
                  <a:lnTo>
                    <a:pt x="118366" y="134410"/>
                  </a:lnTo>
                  <a:lnTo>
                    <a:pt x="118304" y="134605"/>
                  </a:lnTo>
                  <a:lnTo>
                    <a:pt x="118241" y="134792"/>
                  </a:lnTo>
                  <a:lnTo>
                    <a:pt x="118132" y="135182"/>
                  </a:lnTo>
                  <a:lnTo>
                    <a:pt x="118273" y="135237"/>
                  </a:lnTo>
                  <a:lnTo>
                    <a:pt x="118530" y="134659"/>
                  </a:lnTo>
                  <a:lnTo>
                    <a:pt x="118655" y="134379"/>
                  </a:lnTo>
                  <a:lnTo>
                    <a:pt x="118779" y="134090"/>
                  </a:lnTo>
                  <a:lnTo>
                    <a:pt x="118998" y="133567"/>
                  </a:lnTo>
                  <a:lnTo>
                    <a:pt x="119232" y="133045"/>
                  </a:lnTo>
                  <a:lnTo>
                    <a:pt x="119481" y="132538"/>
                  </a:lnTo>
                  <a:lnTo>
                    <a:pt x="119747" y="132031"/>
                  </a:lnTo>
                  <a:lnTo>
                    <a:pt x="120027" y="131540"/>
                  </a:lnTo>
                  <a:lnTo>
                    <a:pt x="120316" y="131048"/>
                  </a:lnTo>
                  <a:lnTo>
                    <a:pt x="120612" y="130565"/>
                  </a:lnTo>
                  <a:lnTo>
                    <a:pt x="120924" y="130081"/>
                  </a:lnTo>
                  <a:lnTo>
                    <a:pt x="121026" y="129941"/>
                  </a:lnTo>
                  <a:lnTo>
                    <a:pt x="121127" y="129808"/>
                  </a:lnTo>
                  <a:lnTo>
                    <a:pt x="121236" y="129683"/>
                  </a:lnTo>
                  <a:lnTo>
                    <a:pt x="121353" y="129566"/>
                  </a:lnTo>
                  <a:lnTo>
                    <a:pt x="121470" y="129465"/>
                  </a:lnTo>
                  <a:lnTo>
                    <a:pt x="121603" y="129371"/>
                  </a:lnTo>
                  <a:lnTo>
                    <a:pt x="121728" y="129285"/>
                  </a:lnTo>
                  <a:lnTo>
                    <a:pt x="121868" y="129207"/>
                  </a:lnTo>
                  <a:lnTo>
                    <a:pt x="122008" y="129145"/>
                  </a:lnTo>
                  <a:lnTo>
                    <a:pt x="122157" y="129090"/>
                  </a:lnTo>
                  <a:lnTo>
                    <a:pt x="122313" y="129044"/>
                  </a:lnTo>
                  <a:lnTo>
                    <a:pt x="122476" y="129005"/>
                  </a:lnTo>
                  <a:lnTo>
                    <a:pt x="122648" y="128981"/>
                  </a:lnTo>
                  <a:lnTo>
                    <a:pt x="122827" y="128958"/>
                  </a:lnTo>
                  <a:lnTo>
                    <a:pt x="123210" y="128958"/>
                  </a:lnTo>
                  <a:lnTo>
                    <a:pt x="122882" y="129395"/>
                  </a:lnTo>
                  <a:lnTo>
                    <a:pt x="122547" y="129824"/>
                  </a:lnTo>
                  <a:lnTo>
                    <a:pt x="122219" y="130245"/>
                  </a:lnTo>
                  <a:lnTo>
                    <a:pt x="121899" y="130666"/>
                  </a:lnTo>
                  <a:lnTo>
                    <a:pt x="121587" y="131095"/>
                  </a:lnTo>
                  <a:lnTo>
                    <a:pt x="121291" y="131524"/>
                  </a:lnTo>
                  <a:lnTo>
                    <a:pt x="121143" y="131742"/>
                  </a:lnTo>
                  <a:lnTo>
                    <a:pt x="121010" y="131961"/>
                  </a:lnTo>
                  <a:lnTo>
                    <a:pt x="120878" y="132187"/>
                  </a:lnTo>
                  <a:lnTo>
                    <a:pt x="120745" y="132413"/>
                  </a:lnTo>
                  <a:lnTo>
                    <a:pt x="120870" y="132522"/>
                  </a:lnTo>
                  <a:lnTo>
                    <a:pt x="121166" y="132171"/>
                  </a:lnTo>
                  <a:lnTo>
                    <a:pt x="121314" y="131992"/>
                  </a:lnTo>
                  <a:lnTo>
                    <a:pt x="121455" y="131813"/>
                  </a:lnTo>
                  <a:lnTo>
                    <a:pt x="122266" y="130760"/>
                  </a:lnTo>
                  <a:lnTo>
                    <a:pt x="123061" y="129699"/>
                  </a:lnTo>
                  <a:lnTo>
                    <a:pt x="123155" y="129574"/>
                  </a:lnTo>
                  <a:lnTo>
                    <a:pt x="123256" y="129465"/>
                  </a:lnTo>
                  <a:lnTo>
                    <a:pt x="123358" y="129363"/>
                  </a:lnTo>
                  <a:lnTo>
                    <a:pt x="123467" y="129270"/>
                  </a:lnTo>
                  <a:lnTo>
                    <a:pt x="123576" y="129176"/>
                  </a:lnTo>
                  <a:lnTo>
                    <a:pt x="123693" y="129106"/>
                  </a:lnTo>
                  <a:lnTo>
                    <a:pt x="123810" y="129036"/>
                  </a:lnTo>
                  <a:lnTo>
                    <a:pt x="123935" y="128973"/>
                  </a:lnTo>
                  <a:lnTo>
                    <a:pt x="124068" y="128919"/>
                  </a:lnTo>
                  <a:lnTo>
                    <a:pt x="124200" y="128880"/>
                  </a:lnTo>
                  <a:lnTo>
                    <a:pt x="124348" y="128841"/>
                  </a:lnTo>
                  <a:lnTo>
                    <a:pt x="124497" y="128817"/>
                  </a:lnTo>
                  <a:lnTo>
                    <a:pt x="124653" y="128802"/>
                  </a:lnTo>
                  <a:lnTo>
                    <a:pt x="124809" y="128794"/>
                  </a:lnTo>
                  <a:lnTo>
                    <a:pt x="124980" y="128802"/>
                  </a:lnTo>
                  <a:lnTo>
                    <a:pt x="125152" y="128810"/>
                  </a:lnTo>
                  <a:lnTo>
                    <a:pt x="124848" y="129145"/>
                  </a:lnTo>
                  <a:lnTo>
                    <a:pt x="124575" y="129441"/>
                  </a:lnTo>
                  <a:lnTo>
                    <a:pt x="122913" y="131368"/>
                  </a:lnTo>
                  <a:lnTo>
                    <a:pt x="122086" y="132335"/>
                  </a:lnTo>
                  <a:lnTo>
                    <a:pt x="121268" y="133302"/>
                  </a:lnTo>
                  <a:lnTo>
                    <a:pt x="121174" y="133427"/>
                  </a:lnTo>
                  <a:lnTo>
                    <a:pt x="121080" y="133560"/>
                  </a:lnTo>
                  <a:lnTo>
                    <a:pt x="120909" y="133825"/>
                  </a:lnTo>
                  <a:lnTo>
                    <a:pt x="120745" y="134098"/>
                  </a:lnTo>
                  <a:lnTo>
                    <a:pt x="120573" y="134363"/>
                  </a:lnTo>
                  <a:lnTo>
                    <a:pt x="120698" y="134472"/>
                  </a:lnTo>
                  <a:lnTo>
                    <a:pt x="120948" y="134199"/>
                  </a:lnTo>
                  <a:lnTo>
                    <a:pt x="121197" y="133926"/>
                  </a:lnTo>
                  <a:lnTo>
                    <a:pt x="123233" y="131571"/>
                  </a:lnTo>
                  <a:lnTo>
                    <a:pt x="124247" y="130385"/>
                  </a:lnTo>
                  <a:lnTo>
                    <a:pt x="125253" y="129200"/>
                  </a:lnTo>
                  <a:lnTo>
                    <a:pt x="125362" y="129083"/>
                  </a:lnTo>
                  <a:lnTo>
                    <a:pt x="125479" y="128981"/>
                  </a:lnTo>
                  <a:lnTo>
                    <a:pt x="125596" y="128903"/>
                  </a:lnTo>
                  <a:lnTo>
                    <a:pt x="125659" y="128864"/>
                  </a:lnTo>
                  <a:lnTo>
                    <a:pt x="125721" y="128833"/>
                  </a:lnTo>
                  <a:lnTo>
                    <a:pt x="125783" y="128810"/>
                  </a:lnTo>
                  <a:lnTo>
                    <a:pt x="125854" y="128786"/>
                  </a:lnTo>
                  <a:lnTo>
                    <a:pt x="125994" y="128763"/>
                  </a:lnTo>
                  <a:lnTo>
                    <a:pt x="126142" y="128747"/>
                  </a:lnTo>
                  <a:close/>
                  <a:moveTo>
                    <a:pt x="158066" y="125783"/>
                  </a:moveTo>
                  <a:lnTo>
                    <a:pt x="158690" y="125791"/>
                  </a:lnTo>
                  <a:lnTo>
                    <a:pt x="159314" y="125807"/>
                  </a:lnTo>
                  <a:lnTo>
                    <a:pt x="159938" y="125846"/>
                  </a:lnTo>
                  <a:lnTo>
                    <a:pt x="160554" y="125900"/>
                  </a:lnTo>
                  <a:lnTo>
                    <a:pt x="161178" y="125971"/>
                  </a:lnTo>
                  <a:lnTo>
                    <a:pt x="161794" y="126049"/>
                  </a:lnTo>
                  <a:lnTo>
                    <a:pt x="162410" y="126150"/>
                  </a:lnTo>
                  <a:lnTo>
                    <a:pt x="163026" y="126267"/>
                  </a:lnTo>
                  <a:lnTo>
                    <a:pt x="163635" y="126392"/>
                  </a:lnTo>
                  <a:lnTo>
                    <a:pt x="164243" y="126540"/>
                  </a:lnTo>
                  <a:lnTo>
                    <a:pt x="164859" y="126696"/>
                  </a:lnTo>
                  <a:lnTo>
                    <a:pt x="165467" y="126868"/>
                  </a:lnTo>
                  <a:lnTo>
                    <a:pt x="166279" y="127117"/>
                  </a:lnTo>
                  <a:lnTo>
                    <a:pt x="167082" y="127382"/>
                  </a:lnTo>
                  <a:lnTo>
                    <a:pt x="167885" y="127655"/>
                  </a:lnTo>
                  <a:lnTo>
                    <a:pt x="168673" y="127952"/>
                  </a:lnTo>
                  <a:lnTo>
                    <a:pt x="169461" y="128256"/>
                  </a:lnTo>
                  <a:lnTo>
                    <a:pt x="170241" y="128576"/>
                  </a:lnTo>
                  <a:lnTo>
                    <a:pt x="171021" y="128919"/>
                  </a:lnTo>
                  <a:lnTo>
                    <a:pt x="171785" y="129270"/>
                  </a:lnTo>
                  <a:lnTo>
                    <a:pt x="172542" y="129636"/>
                  </a:lnTo>
                  <a:lnTo>
                    <a:pt x="173290" y="130019"/>
                  </a:lnTo>
                  <a:lnTo>
                    <a:pt x="174031" y="130416"/>
                  </a:lnTo>
                  <a:lnTo>
                    <a:pt x="174764" y="130830"/>
                  </a:lnTo>
                  <a:lnTo>
                    <a:pt x="175490" y="131259"/>
                  </a:lnTo>
                  <a:lnTo>
                    <a:pt x="175849" y="131485"/>
                  </a:lnTo>
                  <a:lnTo>
                    <a:pt x="176207" y="131711"/>
                  </a:lnTo>
                  <a:lnTo>
                    <a:pt x="176558" y="131937"/>
                  </a:lnTo>
                  <a:lnTo>
                    <a:pt x="176917" y="132171"/>
                  </a:lnTo>
                  <a:lnTo>
                    <a:pt x="177260" y="132413"/>
                  </a:lnTo>
                  <a:lnTo>
                    <a:pt x="177611" y="132655"/>
                  </a:lnTo>
                  <a:lnTo>
                    <a:pt x="178087" y="132998"/>
                  </a:lnTo>
                  <a:lnTo>
                    <a:pt x="178547" y="133349"/>
                  </a:lnTo>
                  <a:lnTo>
                    <a:pt x="179007" y="133708"/>
                  </a:lnTo>
                  <a:lnTo>
                    <a:pt x="179452" y="134074"/>
                  </a:lnTo>
                  <a:lnTo>
                    <a:pt x="179881" y="134449"/>
                  </a:lnTo>
                  <a:lnTo>
                    <a:pt x="180302" y="134831"/>
                  </a:lnTo>
                  <a:lnTo>
                    <a:pt x="180716" y="135221"/>
                  </a:lnTo>
                  <a:lnTo>
                    <a:pt x="181113" y="135619"/>
                  </a:lnTo>
                  <a:lnTo>
                    <a:pt x="181511" y="136024"/>
                  </a:lnTo>
                  <a:lnTo>
                    <a:pt x="181885" y="136438"/>
                  </a:lnTo>
                  <a:lnTo>
                    <a:pt x="182252" y="136859"/>
                  </a:lnTo>
                  <a:lnTo>
                    <a:pt x="182611" y="137280"/>
                  </a:lnTo>
                  <a:lnTo>
                    <a:pt x="182962" y="137717"/>
                  </a:lnTo>
                  <a:lnTo>
                    <a:pt x="183297" y="138161"/>
                  </a:lnTo>
                  <a:lnTo>
                    <a:pt x="183625" y="138614"/>
                  </a:lnTo>
                  <a:lnTo>
                    <a:pt x="183937" y="139066"/>
                  </a:lnTo>
                  <a:lnTo>
                    <a:pt x="184241" y="139534"/>
                  </a:lnTo>
                  <a:lnTo>
                    <a:pt x="184537" y="140002"/>
                  </a:lnTo>
                  <a:lnTo>
                    <a:pt x="184818" y="140486"/>
                  </a:lnTo>
                  <a:lnTo>
                    <a:pt x="185091" y="140969"/>
                  </a:lnTo>
                  <a:lnTo>
                    <a:pt x="185348" y="141468"/>
                  </a:lnTo>
                  <a:lnTo>
                    <a:pt x="185598" y="141967"/>
                  </a:lnTo>
                  <a:lnTo>
                    <a:pt x="185832" y="142474"/>
                  </a:lnTo>
                  <a:lnTo>
                    <a:pt x="186066" y="142997"/>
                  </a:lnTo>
                  <a:lnTo>
                    <a:pt x="186277" y="143520"/>
                  </a:lnTo>
                  <a:lnTo>
                    <a:pt x="186487" y="144050"/>
                  </a:lnTo>
                  <a:lnTo>
                    <a:pt x="186674" y="144588"/>
                  </a:lnTo>
                  <a:lnTo>
                    <a:pt x="186862" y="145134"/>
                  </a:lnTo>
                  <a:lnTo>
                    <a:pt x="187033" y="145688"/>
                  </a:lnTo>
                  <a:lnTo>
                    <a:pt x="187189" y="146249"/>
                  </a:lnTo>
                  <a:lnTo>
                    <a:pt x="187345" y="146811"/>
                  </a:lnTo>
                  <a:lnTo>
                    <a:pt x="187478" y="147388"/>
                  </a:lnTo>
                  <a:lnTo>
                    <a:pt x="187517" y="147560"/>
                  </a:lnTo>
                  <a:lnTo>
                    <a:pt x="187548" y="147739"/>
                  </a:lnTo>
                  <a:lnTo>
                    <a:pt x="187595" y="148098"/>
                  </a:lnTo>
                  <a:lnTo>
                    <a:pt x="187634" y="148457"/>
                  </a:lnTo>
                  <a:lnTo>
                    <a:pt x="187665" y="148815"/>
                  </a:lnTo>
                  <a:lnTo>
                    <a:pt x="187712" y="149439"/>
                  </a:lnTo>
                  <a:lnTo>
                    <a:pt x="187743" y="150056"/>
                  </a:lnTo>
                  <a:lnTo>
                    <a:pt x="187774" y="150672"/>
                  </a:lnTo>
                  <a:lnTo>
                    <a:pt x="187782" y="151288"/>
                  </a:lnTo>
                  <a:lnTo>
                    <a:pt x="187790" y="151904"/>
                  </a:lnTo>
                  <a:lnTo>
                    <a:pt x="187782" y="152512"/>
                  </a:lnTo>
                  <a:lnTo>
                    <a:pt x="187758" y="153121"/>
                  </a:lnTo>
                  <a:lnTo>
                    <a:pt x="187727" y="153721"/>
                  </a:lnTo>
                  <a:lnTo>
                    <a:pt x="187688" y="154330"/>
                  </a:lnTo>
                  <a:lnTo>
                    <a:pt x="187641" y="154923"/>
                  </a:lnTo>
                  <a:lnTo>
                    <a:pt x="187571" y="155523"/>
                  </a:lnTo>
                  <a:lnTo>
                    <a:pt x="187501" y="156116"/>
                  </a:lnTo>
                  <a:lnTo>
                    <a:pt x="187415" y="156709"/>
                  </a:lnTo>
                  <a:lnTo>
                    <a:pt x="187314" y="157301"/>
                  </a:lnTo>
                  <a:lnTo>
                    <a:pt x="187205" y="157886"/>
                  </a:lnTo>
                  <a:lnTo>
                    <a:pt x="187088" y="158471"/>
                  </a:lnTo>
                  <a:lnTo>
                    <a:pt x="186955" y="159056"/>
                  </a:lnTo>
                  <a:lnTo>
                    <a:pt x="186807" y="159633"/>
                  </a:lnTo>
                  <a:lnTo>
                    <a:pt x="186651" y="160211"/>
                  </a:lnTo>
                  <a:lnTo>
                    <a:pt x="186479" y="160780"/>
                  </a:lnTo>
                  <a:lnTo>
                    <a:pt x="186300" y="161357"/>
                  </a:lnTo>
                  <a:lnTo>
                    <a:pt x="186105" y="161919"/>
                  </a:lnTo>
                  <a:lnTo>
                    <a:pt x="185902" y="162488"/>
                  </a:lnTo>
                  <a:lnTo>
                    <a:pt x="185684" y="163050"/>
                  </a:lnTo>
                  <a:lnTo>
                    <a:pt x="185450" y="163611"/>
                  </a:lnTo>
                  <a:lnTo>
                    <a:pt x="185208" y="164165"/>
                  </a:lnTo>
                  <a:lnTo>
                    <a:pt x="184951" y="164719"/>
                  </a:lnTo>
                  <a:lnTo>
                    <a:pt x="184678" y="165272"/>
                  </a:lnTo>
                  <a:lnTo>
                    <a:pt x="184397" y="165818"/>
                  </a:lnTo>
                  <a:lnTo>
                    <a:pt x="184100" y="166364"/>
                  </a:lnTo>
                  <a:lnTo>
                    <a:pt x="183789" y="166903"/>
                  </a:lnTo>
                  <a:lnTo>
                    <a:pt x="183469" y="167441"/>
                  </a:lnTo>
                  <a:lnTo>
                    <a:pt x="183297" y="167714"/>
                  </a:lnTo>
                  <a:lnTo>
                    <a:pt x="183118" y="167987"/>
                  </a:lnTo>
                  <a:lnTo>
                    <a:pt x="182938" y="168252"/>
                  </a:lnTo>
                  <a:lnTo>
                    <a:pt x="182759" y="168517"/>
                  </a:lnTo>
                  <a:lnTo>
                    <a:pt x="182572" y="168782"/>
                  </a:lnTo>
                  <a:lnTo>
                    <a:pt x="182385" y="169040"/>
                  </a:lnTo>
                  <a:lnTo>
                    <a:pt x="182197" y="169289"/>
                  </a:lnTo>
                  <a:lnTo>
                    <a:pt x="181995" y="169539"/>
                  </a:lnTo>
                  <a:lnTo>
                    <a:pt x="181800" y="169788"/>
                  </a:lnTo>
                  <a:lnTo>
                    <a:pt x="181597" y="170030"/>
                  </a:lnTo>
                  <a:lnTo>
                    <a:pt x="181386" y="170264"/>
                  </a:lnTo>
                  <a:lnTo>
                    <a:pt x="181176" y="170498"/>
                  </a:lnTo>
                  <a:lnTo>
                    <a:pt x="180965" y="170732"/>
                  </a:lnTo>
                  <a:lnTo>
                    <a:pt x="180747" y="170958"/>
                  </a:lnTo>
                  <a:lnTo>
                    <a:pt x="180528" y="171177"/>
                  </a:lnTo>
                  <a:lnTo>
                    <a:pt x="180302" y="171395"/>
                  </a:lnTo>
                  <a:lnTo>
                    <a:pt x="180068" y="171614"/>
                  </a:lnTo>
                  <a:lnTo>
                    <a:pt x="179834" y="171824"/>
                  </a:lnTo>
                  <a:lnTo>
                    <a:pt x="179600" y="172027"/>
                  </a:lnTo>
                  <a:lnTo>
                    <a:pt x="179358" y="172230"/>
                  </a:lnTo>
                  <a:lnTo>
                    <a:pt x="179109" y="172425"/>
                  </a:lnTo>
                  <a:lnTo>
                    <a:pt x="178859" y="172620"/>
                  </a:lnTo>
                  <a:lnTo>
                    <a:pt x="178610" y="172807"/>
                  </a:lnTo>
                  <a:lnTo>
                    <a:pt x="178352" y="172994"/>
                  </a:lnTo>
                  <a:lnTo>
                    <a:pt x="178087" y="173173"/>
                  </a:lnTo>
                  <a:lnTo>
                    <a:pt x="177822" y="173345"/>
                  </a:lnTo>
                  <a:lnTo>
                    <a:pt x="177549" y="173517"/>
                  </a:lnTo>
                  <a:lnTo>
                    <a:pt x="177276" y="173680"/>
                  </a:lnTo>
                  <a:lnTo>
                    <a:pt x="176995" y="173844"/>
                  </a:lnTo>
                  <a:lnTo>
                    <a:pt x="176714" y="174000"/>
                  </a:lnTo>
                  <a:lnTo>
                    <a:pt x="176426" y="174148"/>
                  </a:lnTo>
                  <a:lnTo>
                    <a:pt x="176129" y="174297"/>
                  </a:lnTo>
                  <a:lnTo>
                    <a:pt x="175482" y="174616"/>
                  </a:lnTo>
                  <a:lnTo>
                    <a:pt x="174842" y="174936"/>
                  </a:lnTo>
                  <a:lnTo>
                    <a:pt x="173556" y="175583"/>
                  </a:lnTo>
                  <a:lnTo>
                    <a:pt x="173384" y="175661"/>
                  </a:lnTo>
                  <a:lnTo>
                    <a:pt x="173298" y="175693"/>
                  </a:lnTo>
                  <a:lnTo>
                    <a:pt x="173205" y="175724"/>
                  </a:lnTo>
                  <a:lnTo>
                    <a:pt x="173111" y="175747"/>
                  </a:lnTo>
                  <a:lnTo>
                    <a:pt x="173010" y="175763"/>
                  </a:lnTo>
                  <a:lnTo>
                    <a:pt x="172908" y="175771"/>
                  </a:lnTo>
                  <a:lnTo>
                    <a:pt x="172791" y="175778"/>
                  </a:lnTo>
                  <a:lnTo>
                    <a:pt x="173634" y="174741"/>
                  </a:lnTo>
                  <a:lnTo>
                    <a:pt x="173509" y="174624"/>
                  </a:lnTo>
                  <a:lnTo>
                    <a:pt x="173119" y="174983"/>
                  </a:lnTo>
                  <a:lnTo>
                    <a:pt x="172729" y="175349"/>
                  </a:lnTo>
                  <a:lnTo>
                    <a:pt x="172339" y="175708"/>
                  </a:lnTo>
                  <a:lnTo>
                    <a:pt x="172136" y="175888"/>
                  </a:lnTo>
                  <a:lnTo>
                    <a:pt x="171933" y="176059"/>
                  </a:lnTo>
                  <a:lnTo>
                    <a:pt x="171824" y="176145"/>
                  </a:lnTo>
                  <a:lnTo>
                    <a:pt x="171707" y="176215"/>
                  </a:lnTo>
                  <a:lnTo>
                    <a:pt x="171590" y="176293"/>
                  </a:lnTo>
                  <a:lnTo>
                    <a:pt x="171473" y="176356"/>
                  </a:lnTo>
                  <a:lnTo>
                    <a:pt x="171348" y="176410"/>
                  </a:lnTo>
                  <a:lnTo>
                    <a:pt x="171223" y="176465"/>
                  </a:lnTo>
                  <a:lnTo>
                    <a:pt x="171091" y="176512"/>
                  </a:lnTo>
                  <a:lnTo>
                    <a:pt x="170958" y="176558"/>
                  </a:lnTo>
                  <a:lnTo>
                    <a:pt x="170826" y="176597"/>
                  </a:lnTo>
                  <a:lnTo>
                    <a:pt x="170693" y="176629"/>
                  </a:lnTo>
                  <a:lnTo>
                    <a:pt x="170412" y="176683"/>
                  </a:lnTo>
                  <a:lnTo>
                    <a:pt x="170124" y="176730"/>
                  </a:lnTo>
                  <a:lnTo>
                    <a:pt x="169835" y="176769"/>
                  </a:lnTo>
                  <a:lnTo>
                    <a:pt x="172549" y="173977"/>
                  </a:lnTo>
                  <a:lnTo>
                    <a:pt x="172425" y="173852"/>
                  </a:lnTo>
                  <a:lnTo>
                    <a:pt x="171489" y="174757"/>
                  </a:lnTo>
                  <a:lnTo>
                    <a:pt x="171021" y="175209"/>
                  </a:lnTo>
                  <a:lnTo>
                    <a:pt x="170553" y="175661"/>
                  </a:lnTo>
                  <a:lnTo>
                    <a:pt x="170327" y="175880"/>
                  </a:lnTo>
                  <a:lnTo>
                    <a:pt x="170100" y="176098"/>
                  </a:lnTo>
                  <a:lnTo>
                    <a:pt x="169874" y="176317"/>
                  </a:lnTo>
                  <a:lnTo>
                    <a:pt x="169640" y="176535"/>
                  </a:lnTo>
                  <a:lnTo>
                    <a:pt x="169523" y="176629"/>
                  </a:lnTo>
                  <a:lnTo>
                    <a:pt x="169398" y="176730"/>
                  </a:lnTo>
                  <a:lnTo>
                    <a:pt x="169274" y="176824"/>
                  </a:lnTo>
                  <a:lnTo>
                    <a:pt x="169141" y="176909"/>
                  </a:lnTo>
                  <a:lnTo>
                    <a:pt x="169008" y="176987"/>
                  </a:lnTo>
                  <a:lnTo>
                    <a:pt x="168860" y="177065"/>
                  </a:lnTo>
                  <a:lnTo>
                    <a:pt x="168712" y="177128"/>
                  </a:lnTo>
                  <a:lnTo>
                    <a:pt x="168564" y="177190"/>
                  </a:lnTo>
                  <a:lnTo>
                    <a:pt x="168782" y="176894"/>
                  </a:lnTo>
                  <a:lnTo>
                    <a:pt x="169008" y="176597"/>
                  </a:lnTo>
                  <a:lnTo>
                    <a:pt x="169476" y="176020"/>
                  </a:lnTo>
                  <a:lnTo>
                    <a:pt x="169944" y="175443"/>
                  </a:lnTo>
                  <a:lnTo>
                    <a:pt x="170405" y="174866"/>
                  </a:lnTo>
                  <a:lnTo>
                    <a:pt x="170631" y="174577"/>
                  </a:lnTo>
                  <a:lnTo>
                    <a:pt x="170857" y="174281"/>
                  </a:lnTo>
                  <a:lnTo>
                    <a:pt x="171075" y="173985"/>
                  </a:lnTo>
                  <a:lnTo>
                    <a:pt x="171294" y="173680"/>
                  </a:lnTo>
                  <a:lnTo>
                    <a:pt x="171496" y="173376"/>
                  </a:lnTo>
                  <a:lnTo>
                    <a:pt x="171699" y="173064"/>
                  </a:lnTo>
                  <a:lnTo>
                    <a:pt x="171886" y="172744"/>
                  </a:lnTo>
                  <a:lnTo>
                    <a:pt x="172066" y="172417"/>
                  </a:lnTo>
                  <a:lnTo>
                    <a:pt x="171863" y="172651"/>
                  </a:lnTo>
                  <a:lnTo>
                    <a:pt x="171660" y="172885"/>
                  </a:lnTo>
                  <a:lnTo>
                    <a:pt x="171262" y="173353"/>
                  </a:lnTo>
                  <a:lnTo>
                    <a:pt x="170483" y="174304"/>
                  </a:lnTo>
                  <a:lnTo>
                    <a:pt x="170085" y="174780"/>
                  </a:lnTo>
                  <a:lnTo>
                    <a:pt x="169882" y="175006"/>
                  </a:lnTo>
                  <a:lnTo>
                    <a:pt x="169671" y="175240"/>
                  </a:lnTo>
                  <a:lnTo>
                    <a:pt x="169461" y="175459"/>
                  </a:lnTo>
                  <a:lnTo>
                    <a:pt x="169242" y="175677"/>
                  </a:lnTo>
                  <a:lnTo>
                    <a:pt x="169016" y="175895"/>
                  </a:lnTo>
                  <a:lnTo>
                    <a:pt x="168782" y="176098"/>
                  </a:lnTo>
                  <a:lnTo>
                    <a:pt x="168977" y="175755"/>
                  </a:lnTo>
                  <a:lnTo>
                    <a:pt x="169180" y="175412"/>
                  </a:lnTo>
                  <a:lnTo>
                    <a:pt x="169391" y="175077"/>
                  </a:lnTo>
                  <a:lnTo>
                    <a:pt x="169601" y="174749"/>
                  </a:lnTo>
                  <a:lnTo>
                    <a:pt x="170046" y="174086"/>
                  </a:lnTo>
                  <a:lnTo>
                    <a:pt x="170498" y="173439"/>
                  </a:lnTo>
                  <a:lnTo>
                    <a:pt x="170950" y="172783"/>
                  </a:lnTo>
                  <a:lnTo>
                    <a:pt x="171403" y="172136"/>
                  </a:lnTo>
                  <a:lnTo>
                    <a:pt x="171621" y="171809"/>
                  </a:lnTo>
                  <a:lnTo>
                    <a:pt x="171840" y="171473"/>
                  </a:lnTo>
                  <a:lnTo>
                    <a:pt x="172058" y="171146"/>
                  </a:lnTo>
                  <a:lnTo>
                    <a:pt x="172269" y="170810"/>
                  </a:lnTo>
                  <a:lnTo>
                    <a:pt x="172113" y="170709"/>
                  </a:lnTo>
                  <a:lnTo>
                    <a:pt x="168806" y="175334"/>
                  </a:lnTo>
                  <a:lnTo>
                    <a:pt x="168790" y="175201"/>
                  </a:lnTo>
                  <a:lnTo>
                    <a:pt x="168774" y="175069"/>
                  </a:lnTo>
                  <a:lnTo>
                    <a:pt x="168767" y="174944"/>
                  </a:lnTo>
                  <a:lnTo>
                    <a:pt x="168767" y="174819"/>
                  </a:lnTo>
                  <a:lnTo>
                    <a:pt x="168774" y="174702"/>
                  </a:lnTo>
                  <a:lnTo>
                    <a:pt x="168790" y="174593"/>
                  </a:lnTo>
                  <a:lnTo>
                    <a:pt x="168806" y="174484"/>
                  </a:lnTo>
                  <a:lnTo>
                    <a:pt x="168829" y="174375"/>
                  </a:lnTo>
                  <a:lnTo>
                    <a:pt x="168860" y="174273"/>
                  </a:lnTo>
                  <a:lnTo>
                    <a:pt x="168891" y="174172"/>
                  </a:lnTo>
                  <a:lnTo>
                    <a:pt x="168969" y="173977"/>
                  </a:lnTo>
                  <a:lnTo>
                    <a:pt x="169055" y="173797"/>
                  </a:lnTo>
                  <a:lnTo>
                    <a:pt x="169149" y="173618"/>
                  </a:lnTo>
                  <a:lnTo>
                    <a:pt x="169500" y="173010"/>
                  </a:lnTo>
                  <a:lnTo>
                    <a:pt x="169859" y="172401"/>
                  </a:lnTo>
                  <a:lnTo>
                    <a:pt x="170217" y="171801"/>
                  </a:lnTo>
                  <a:lnTo>
                    <a:pt x="170568" y="171192"/>
                  </a:lnTo>
                  <a:lnTo>
                    <a:pt x="170927" y="170576"/>
                  </a:lnTo>
                  <a:lnTo>
                    <a:pt x="171270" y="169944"/>
                  </a:lnTo>
                  <a:lnTo>
                    <a:pt x="171434" y="169625"/>
                  </a:lnTo>
                  <a:lnTo>
                    <a:pt x="171590" y="169305"/>
                  </a:lnTo>
                  <a:lnTo>
                    <a:pt x="171746" y="168985"/>
                  </a:lnTo>
                  <a:lnTo>
                    <a:pt x="171894" y="168657"/>
                  </a:lnTo>
                  <a:lnTo>
                    <a:pt x="171894" y="168657"/>
                  </a:lnTo>
                  <a:lnTo>
                    <a:pt x="171691" y="168923"/>
                  </a:lnTo>
                  <a:lnTo>
                    <a:pt x="171489" y="169196"/>
                  </a:lnTo>
                  <a:lnTo>
                    <a:pt x="171301" y="169469"/>
                  </a:lnTo>
                  <a:lnTo>
                    <a:pt x="171114" y="169742"/>
                  </a:lnTo>
                  <a:lnTo>
                    <a:pt x="170748" y="170311"/>
                  </a:lnTo>
                  <a:lnTo>
                    <a:pt x="170389" y="170888"/>
                  </a:lnTo>
                  <a:lnTo>
                    <a:pt x="169679" y="172066"/>
                  </a:lnTo>
                  <a:lnTo>
                    <a:pt x="169320" y="172659"/>
                  </a:lnTo>
                  <a:lnTo>
                    <a:pt x="168938" y="173259"/>
                  </a:lnTo>
                  <a:lnTo>
                    <a:pt x="168884" y="172947"/>
                  </a:lnTo>
                  <a:lnTo>
                    <a:pt x="168860" y="172799"/>
                  </a:lnTo>
                  <a:lnTo>
                    <a:pt x="168837" y="172659"/>
                  </a:lnTo>
                  <a:lnTo>
                    <a:pt x="168829" y="172518"/>
                  </a:lnTo>
                  <a:lnTo>
                    <a:pt x="168821" y="172378"/>
                  </a:lnTo>
                  <a:lnTo>
                    <a:pt x="168821" y="172245"/>
                  </a:lnTo>
                  <a:lnTo>
                    <a:pt x="168829" y="172113"/>
                  </a:lnTo>
                  <a:lnTo>
                    <a:pt x="168845" y="171988"/>
                  </a:lnTo>
                  <a:lnTo>
                    <a:pt x="168876" y="171855"/>
                  </a:lnTo>
                  <a:lnTo>
                    <a:pt x="168907" y="171731"/>
                  </a:lnTo>
                  <a:lnTo>
                    <a:pt x="168954" y="171606"/>
                  </a:lnTo>
                  <a:lnTo>
                    <a:pt x="169008" y="171481"/>
                  </a:lnTo>
                  <a:lnTo>
                    <a:pt x="169079" y="171356"/>
                  </a:lnTo>
                  <a:lnTo>
                    <a:pt x="169157" y="171231"/>
                  </a:lnTo>
                  <a:lnTo>
                    <a:pt x="169250" y="171107"/>
                  </a:lnTo>
                  <a:lnTo>
                    <a:pt x="169578" y="170685"/>
                  </a:lnTo>
                  <a:lnTo>
                    <a:pt x="169890" y="170256"/>
                  </a:lnTo>
                  <a:lnTo>
                    <a:pt x="170202" y="169827"/>
                  </a:lnTo>
                  <a:lnTo>
                    <a:pt x="170506" y="169391"/>
                  </a:lnTo>
                  <a:lnTo>
                    <a:pt x="171099" y="168509"/>
                  </a:lnTo>
                  <a:lnTo>
                    <a:pt x="171691" y="167628"/>
                  </a:lnTo>
                  <a:lnTo>
                    <a:pt x="171746" y="167534"/>
                  </a:lnTo>
                  <a:lnTo>
                    <a:pt x="171801" y="167441"/>
                  </a:lnTo>
                  <a:lnTo>
                    <a:pt x="171894" y="167246"/>
                  </a:lnTo>
                  <a:lnTo>
                    <a:pt x="171988" y="167051"/>
                  </a:lnTo>
                  <a:lnTo>
                    <a:pt x="172074" y="166856"/>
                  </a:lnTo>
                  <a:lnTo>
                    <a:pt x="171941" y="166786"/>
                  </a:lnTo>
                  <a:lnTo>
                    <a:pt x="168884" y="171208"/>
                  </a:lnTo>
                  <a:lnTo>
                    <a:pt x="168829" y="171107"/>
                  </a:lnTo>
                  <a:lnTo>
                    <a:pt x="168782" y="171005"/>
                  </a:lnTo>
                  <a:lnTo>
                    <a:pt x="168743" y="170912"/>
                  </a:lnTo>
                  <a:lnTo>
                    <a:pt x="168720" y="170818"/>
                  </a:lnTo>
                  <a:lnTo>
                    <a:pt x="168696" y="170724"/>
                  </a:lnTo>
                  <a:lnTo>
                    <a:pt x="168681" y="170631"/>
                  </a:lnTo>
                  <a:lnTo>
                    <a:pt x="168673" y="170545"/>
                  </a:lnTo>
                  <a:lnTo>
                    <a:pt x="168673" y="170459"/>
                  </a:lnTo>
                  <a:lnTo>
                    <a:pt x="168681" y="170373"/>
                  </a:lnTo>
                  <a:lnTo>
                    <a:pt x="168696" y="170288"/>
                  </a:lnTo>
                  <a:lnTo>
                    <a:pt x="168728" y="170132"/>
                  </a:lnTo>
                  <a:lnTo>
                    <a:pt x="168782" y="169976"/>
                  </a:lnTo>
                  <a:lnTo>
                    <a:pt x="168845" y="169820"/>
                  </a:lnTo>
                  <a:lnTo>
                    <a:pt x="168907" y="169671"/>
                  </a:lnTo>
                  <a:lnTo>
                    <a:pt x="168977" y="169531"/>
                  </a:lnTo>
                  <a:lnTo>
                    <a:pt x="169125" y="169242"/>
                  </a:lnTo>
                  <a:lnTo>
                    <a:pt x="169289" y="168962"/>
                  </a:lnTo>
                  <a:lnTo>
                    <a:pt x="169453" y="168689"/>
                  </a:lnTo>
                  <a:lnTo>
                    <a:pt x="170467" y="167035"/>
                  </a:lnTo>
                  <a:lnTo>
                    <a:pt x="171481" y="165389"/>
                  </a:lnTo>
                  <a:lnTo>
                    <a:pt x="171574" y="165233"/>
                  </a:lnTo>
                  <a:lnTo>
                    <a:pt x="171652" y="165062"/>
                  </a:lnTo>
                  <a:lnTo>
                    <a:pt x="171684" y="164976"/>
                  </a:lnTo>
                  <a:lnTo>
                    <a:pt x="171715" y="164890"/>
                  </a:lnTo>
                  <a:lnTo>
                    <a:pt x="171738" y="164797"/>
                  </a:lnTo>
                  <a:lnTo>
                    <a:pt x="171754" y="164703"/>
                  </a:lnTo>
                  <a:lnTo>
                    <a:pt x="171754" y="164703"/>
                  </a:lnTo>
                  <a:lnTo>
                    <a:pt x="171543" y="164968"/>
                  </a:lnTo>
                  <a:lnTo>
                    <a:pt x="171333" y="165241"/>
                  </a:lnTo>
                  <a:lnTo>
                    <a:pt x="171130" y="165514"/>
                  </a:lnTo>
                  <a:lnTo>
                    <a:pt x="170935" y="165795"/>
                  </a:lnTo>
                  <a:lnTo>
                    <a:pt x="170545" y="166364"/>
                  </a:lnTo>
                  <a:lnTo>
                    <a:pt x="170171" y="166942"/>
                  </a:lnTo>
                  <a:lnTo>
                    <a:pt x="169430" y="168112"/>
                  </a:lnTo>
                  <a:lnTo>
                    <a:pt x="169047" y="168696"/>
                  </a:lnTo>
                  <a:lnTo>
                    <a:pt x="168665" y="169289"/>
                  </a:lnTo>
                  <a:lnTo>
                    <a:pt x="168611" y="169180"/>
                  </a:lnTo>
                  <a:lnTo>
                    <a:pt x="168564" y="169086"/>
                  </a:lnTo>
                  <a:lnTo>
                    <a:pt x="168525" y="168985"/>
                  </a:lnTo>
                  <a:lnTo>
                    <a:pt x="168486" y="168891"/>
                  </a:lnTo>
                  <a:lnTo>
                    <a:pt x="168462" y="168790"/>
                  </a:lnTo>
                  <a:lnTo>
                    <a:pt x="168447" y="168696"/>
                  </a:lnTo>
                  <a:lnTo>
                    <a:pt x="168439" y="168603"/>
                  </a:lnTo>
                  <a:lnTo>
                    <a:pt x="168431" y="168509"/>
                  </a:lnTo>
                  <a:lnTo>
                    <a:pt x="168439" y="168424"/>
                  </a:lnTo>
                  <a:lnTo>
                    <a:pt x="168447" y="168330"/>
                  </a:lnTo>
                  <a:lnTo>
                    <a:pt x="168462" y="168236"/>
                  </a:lnTo>
                  <a:lnTo>
                    <a:pt x="168486" y="168151"/>
                  </a:lnTo>
                  <a:lnTo>
                    <a:pt x="168517" y="168065"/>
                  </a:lnTo>
                  <a:lnTo>
                    <a:pt x="168548" y="167971"/>
                  </a:lnTo>
                  <a:lnTo>
                    <a:pt x="168587" y="167885"/>
                  </a:lnTo>
                  <a:lnTo>
                    <a:pt x="168634" y="167800"/>
                  </a:lnTo>
                  <a:lnTo>
                    <a:pt x="168876" y="167394"/>
                  </a:lnTo>
                  <a:lnTo>
                    <a:pt x="169125" y="166988"/>
                  </a:lnTo>
                  <a:lnTo>
                    <a:pt x="169375" y="166583"/>
                  </a:lnTo>
                  <a:lnTo>
                    <a:pt x="169617" y="166177"/>
                  </a:lnTo>
                  <a:lnTo>
                    <a:pt x="170584" y="164500"/>
                  </a:lnTo>
                  <a:lnTo>
                    <a:pt x="171543" y="162816"/>
                  </a:lnTo>
                  <a:lnTo>
                    <a:pt x="171582" y="162730"/>
                  </a:lnTo>
                  <a:lnTo>
                    <a:pt x="171621" y="162644"/>
                  </a:lnTo>
                  <a:lnTo>
                    <a:pt x="171691" y="162465"/>
                  </a:lnTo>
                  <a:lnTo>
                    <a:pt x="171762" y="162285"/>
                  </a:lnTo>
                  <a:lnTo>
                    <a:pt x="171824" y="162098"/>
                  </a:lnTo>
                  <a:lnTo>
                    <a:pt x="171652" y="162012"/>
                  </a:lnTo>
                  <a:lnTo>
                    <a:pt x="168322" y="167363"/>
                  </a:lnTo>
                  <a:lnTo>
                    <a:pt x="168213" y="167160"/>
                  </a:lnTo>
                  <a:lnTo>
                    <a:pt x="168127" y="166973"/>
                  </a:lnTo>
                  <a:lnTo>
                    <a:pt x="168088" y="166887"/>
                  </a:lnTo>
                  <a:lnTo>
                    <a:pt x="168057" y="166793"/>
                  </a:lnTo>
                  <a:lnTo>
                    <a:pt x="168033" y="166708"/>
                  </a:lnTo>
                  <a:lnTo>
                    <a:pt x="168010" y="166622"/>
                  </a:lnTo>
                  <a:lnTo>
                    <a:pt x="168002" y="166536"/>
                  </a:lnTo>
                  <a:lnTo>
                    <a:pt x="167994" y="166450"/>
                  </a:lnTo>
                  <a:lnTo>
                    <a:pt x="167994" y="166364"/>
                  </a:lnTo>
                  <a:lnTo>
                    <a:pt x="168010" y="166279"/>
                  </a:lnTo>
                  <a:lnTo>
                    <a:pt x="168026" y="166193"/>
                  </a:lnTo>
                  <a:lnTo>
                    <a:pt x="168049" y="166107"/>
                  </a:lnTo>
                  <a:lnTo>
                    <a:pt x="168080" y="166021"/>
                  </a:lnTo>
                  <a:lnTo>
                    <a:pt x="168119" y="165935"/>
                  </a:lnTo>
                  <a:lnTo>
                    <a:pt x="168400" y="165397"/>
                  </a:lnTo>
                  <a:lnTo>
                    <a:pt x="168548" y="165132"/>
                  </a:lnTo>
                  <a:lnTo>
                    <a:pt x="168696" y="164867"/>
                  </a:lnTo>
                  <a:lnTo>
                    <a:pt x="169656" y="163229"/>
                  </a:lnTo>
                  <a:lnTo>
                    <a:pt x="170607" y="161591"/>
                  </a:lnTo>
                  <a:lnTo>
                    <a:pt x="170701" y="161427"/>
                  </a:lnTo>
                  <a:lnTo>
                    <a:pt x="170787" y="161264"/>
                  </a:lnTo>
                  <a:lnTo>
                    <a:pt x="170958" y="160936"/>
                  </a:lnTo>
                  <a:lnTo>
                    <a:pt x="170787" y="160811"/>
                  </a:lnTo>
                  <a:lnTo>
                    <a:pt x="167885" y="165600"/>
                  </a:lnTo>
                  <a:lnTo>
                    <a:pt x="167721" y="165350"/>
                  </a:lnTo>
                  <a:lnTo>
                    <a:pt x="167651" y="165241"/>
                  </a:lnTo>
                  <a:lnTo>
                    <a:pt x="167597" y="165140"/>
                  </a:lnTo>
                  <a:lnTo>
                    <a:pt x="167550" y="165039"/>
                  </a:lnTo>
                  <a:lnTo>
                    <a:pt x="167511" y="164945"/>
                  </a:lnTo>
                  <a:lnTo>
                    <a:pt x="167488" y="164851"/>
                  </a:lnTo>
                  <a:lnTo>
                    <a:pt x="167472" y="164766"/>
                  </a:lnTo>
                  <a:lnTo>
                    <a:pt x="167464" y="164680"/>
                  </a:lnTo>
                  <a:lnTo>
                    <a:pt x="167464" y="164594"/>
                  </a:lnTo>
                  <a:lnTo>
                    <a:pt x="167472" y="164500"/>
                  </a:lnTo>
                  <a:lnTo>
                    <a:pt x="167495" y="164415"/>
                  </a:lnTo>
                  <a:lnTo>
                    <a:pt x="167527" y="164313"/>
                  </a:lnTo>
                  <a:lnTo>
                    <a:pt x="167566" y="164220"/>
                  </a:lnTo>
                  <a:lnTo>
                    <a:pt x="167612" y="164110"/>
                  </a:lnTo>
                  <a:lnTo>
                    <a:pt x="167667" y="163993"/>
                  </a:lnTo>
                  <a:lnTo>
                    <a:pt x="168065" y="163260"/>
                  </a:lnTo>
                  <a:lnTo>
                    <a:pt x="168470" y="162527"/>
                  </a:lnTo>
                  <a:lnTo>
                    <a:pt x="168876" y="161802"/>
                  </a:lnTo>
                  <a:lnTo>
                    <a:pt x="169274" y="161069"/>
                  </a:lnTo>
                  <a:lnTo>
                    <a:pt x="169398" y="160819"/>
                  </a:lnTo>
                  <a:lnTo>
                    <a:pt x="169453" y="160694"/>
                  </a:lnTo>
                  <a:lnTo>
                    <a:pt x="169508" y="160569"/>
                  </a:lnTo>
                  <a:lnTo>
                    <a:pt x="169554" y="160437"/>
                  </a:lnTo>
                  <a:lnTo>
                    <a:pt x="169593" y="160304"/>
                  </a:lnTo>
                  <a:lnTo>
                    <a:pt x="169632" y="160172"/>
                  </a:lnTo>
                  <a:lnTo>
                    <a:pt x="169664" y="160031"/>
                  </a:lnTo>
                  <a:lnTo>
                    <a:pt x="169492" y="160250"/>
                  </a:lnTo>
                  <a:lnTo>
                    <a:pt x="169320" y="160468"/>
                  </a:lnTo>
                  <a:lnTo>
                    <a:pt x="169157" y="160694"/>
                  </a:lnTo>
                  <a:lnTo>
                    <a:pt x="169001" y="160928"/>
                  </a:lnTo>
                  <a:lnTo>
                    <a:pt x="168845" y="161162"/>
                  </a:lnTo>
                  <a:lnTo>
                    <a:pt x="168696" y="161396"/>
                  </a:lnTo>
                  <a:lnTo>
                    <a:pt x="168400" y="161880"/>
                  </a:lnTo>
                  <a:lnTo>
                    <a:pt x="168111" y="162355"/>
                  </a:lnTo>
                  <a:lnTo>
                    <a:pt x="167823" y="162831"/>
                  </a:lnTo>
                  <a:lnTo>
                    <a:pt x="167667" y="163073"/>
                  </a:lnTo>
                  <a:lnTo>
                    <a:pt x="167519" y="163307"/>
                  </a:lnTo>
                  <a:lnTo>
                    <a:pt x="167355" y="163533"/>
                  </a:lnTo>
                  <a:lnTo>
                    <a:pt x="167191" y="163767"/>
                  </a:lnTo>
                  <a:lnTo>
                    <a:pt x="167105" y="163674"/>
                  </a:lnTo>
                  <a:lnTo>
                    <a:pt x="167027" y="163596"/>
                  </a:lnTo>
                  <a:lnTo>
                    <a:pt x="166965" y="163510"/>
                  </a:lnTo>
                  <a:lnTo>
                    <a:pt x="166918" y="163424"/>
                  </a:lnTo>
                  <a:lnTo>
                    <a:pt x="166879" y="163338"/>
                  </a:lnTo>
                  <a:lnTo>
                    <a:pt x="166856" y="163252"/>
                  </a:lnTo>
                  <a:lnTo>
                    <a:pt x="166832" y="163167"/>
                  </a:lnTo>
                  <a:lnTo>
                    <a:pt x="166825" y="163081"/>
                  </a:lnTo>
                  <a:lnTo>
                    <a:pt x="166832" y="163003"/>
                  </a:lnTo>
                  <a:lnTo>
                    <a:pt x="166840" y="162917"/>
                  </a:lnTo>
                  <a:lnTo>
                    <a:pt x="166856" y="162831"/>
                  </a:lnTo>
                  <a:lnTo>
                    <a:pt x="166879" y="162745"/>
                  </a:lnTo>
                  <a:lnTo>
                    <a:pt x="166910" y="162667"/>
                  </a:lnTo>
                  <a:lnTo>
                    <a:pt x="166949" y="162582"/>
                  </a:lnTo>
                  <a:lnTo>
                    <a:pt x="167035" y="162410"/>
                  </a:lnTo>
                  <a:lnTo>
                    <a:pt x="168080" y="160601"/>
                  </a:lnTo>
                  <a:lnTo>
                    <a:pt x="169118" y="158791"/>
                  </a:lnTo>
                  <a:lnTo>
                    <a:pt x="169219" y="158596"/>
                  </a:lnTo>
                  <a:lnTo>
                    <a:pt x="169305" y="158393"/>
                  </a:lnTo>
                  <a:lnTo>
                    <a:pt x="169344" y="158292"/>
                  </a:lnTo>
                  <a:lnTo>
                    <a:pt x="169375" y="158191"/>
                  </a:lnTo>
                  <a:lnTo>
                    <a:pt x="169406" y="158081"/>
                  </a:lnTo>
                  <a:lnTo>
                    <a:pt x="169430" y="157972"/>
                  </a:lnTo>
                  <a:lnTo>
                    <a:pt x="169328" y="158035"/>
                  </a:lnTo>
                  <a:lnTo>
                    <a:pt x="169242" y="158105"/>
                  </a:lnTo>
                  <a:lnTo>
                    <a:pt x="169157" y="158175"/>
                  </a:lnTo>
                  <a:lnTo>
                    <a:pt x="169079" y="158261"/>
                  </a:lnTo>
                  <a:lnTo>
                    <a:pt x="169008" y="158339"/>
                  </a:lnTo>
                  <a:lnTo>
                    <a:pt x="168946" y="158425"/>
                  </a:lnTo>
                  <a:lnTo>
                    <a:pt x="168829" y="158612"/>
                  </a:lnTo>
                  <a:lnTo>
                    <a:pt x="168720" y="158799"/>
                  </a:lnTo>
                  <a:lnTo>
                    <a:pt x="168618" y="158994"/>
                  </a:lnTo>
                  <a:lnTo>
                    <a:pt x="168517" y="159189"/>
                  </a:lnTo>
                  <a:lnTo>
                    <a:pt x="168408" y="159368"/>
                  </a:lnTo>
                  <a:lnTo>
                    <a:pt x="168174" y="159743"/>
                  </a:lnTo>
                  <a:lnTo>
                    <a:pt x="167955" y="160117"/>
                  </a:lnTo>
                  <a:lnTo>
                    <a:pt x="167737" y="160499"/>
                  </a:lnTo>
                  <a:lnTo>
                    <a:pt x="167519" y="160874"/>
                  </a:lnTo>
                  <a:lnTo>
                    <a:pt x="167051" y="161661"/>
                  </a:lnTo>
                  <a:lnTo>
                    <a:pt x="166536" y="162519"/>
                  </a:lnTo>
                  <a:lnTo>
                    <a:pt x="166006" y="161459"/>
                  </a:lnTo>
                  <a:lnTo>
                    <a:pt x="165756" y="160967"/>
                  </a:lnTo>
                  <a:lnTo>
                    <a:pt x="165499" y="160484"/>
                  </a:lnTo>
                  <a:lnTo>
                    <a:pt x="165467" y="160429"/>
                  </a:lnTo>
                  <a:lnTo>
                    <a:pt x="165452" y="160374"/>
                  </a:lnTo>
                  <a:lnTo>
                    <a:pt x="165436" y="160328"/>
                  </a:lnTo>
                  <a:lnTo>
                    <a:pt x="165428" y="160281"/>
                  </a:lnTo>
                  <a:lnTo>
                    <a:pt x="165428" y="160234"/>
                  </a:lnTo>
                  <a:lnTo>
                    <a:pt x="165428" y="160195"/>
                  </a:lnTo>
                  <a:lnTo>
                    <a:pt x="165444" y="160109"/>
                  </a:lnTo>
                  <a:lnTo>
                    <a:pt x="165475" y="160023"/>
                  </a:lnTo>
                  <a:lnTo>
                    <a:pt x="165514" y="159945"/>
                  </a:lnTo>
                  <a:lnTo>
                    <a:pt x="165616" y="159789"/>
                  </a:lnTo>
                  <a:lnTo>
                    <a:pt x="166349" y="158635"/>
                  </a:lnTo>
                  <a:lnTo>
                    <a:pt x="167074" y="157481"/>
                  </a:lnTo>
                  <a:lnTo>
                    <a:pt x="167168" y="157317"/>
                  </a:lnTo>
                  <a:lnTo>
                    <a:pt x="167254" y="157145"/>
                  </a:lnTo>
                  <a:lnTo>
                    <a:pt x="167464" y="156748"/>
                  </a:lnTo>
                  <a:lnTo>
                    <a:pt x="167269" y="156841"/>
                  </a:lnTo>
                  <a:lnTo>
                    <a:pt x="167105" y="156935"/>
                  </a:lnTo>
                  <a:lnTo>
                    <a:pt x="167043" y="156974"/>
                  </a:lnTo>
                  <a:lnTo>
                    <a:pt x="166973" y="157028"/>
                  </a:lnTo>
                  <a:lnTo>
                    <a:pt x="166910" y="157083"/>
                  </a:lnTo>
                  <a:lnTo>
                    <a:pt x="166856" y="157138"/>
                  </a:lnTo>
                  <a:lnTo>
                    <a:pt x="166786" y="157216"/>
                  </a:lnTo>
                  <a:lnTo>
                    <a:pt x="166723" y="157294"/>
                  </a:lnTo>
                  <a:lnTo>
                    <a:pt x="166575" y="157504"/>
                  </a:lnTo>
                  <a:lnTo>
                    <a:pt x="166388" y="157777"/>
                  </a:lnTo>
                  <a:lnTo>
                    <a:pt x="166154" y="158136"/>
                  </a:lnTo>
                  <a:lnTo>
                    <a:pt x="165163" y="159649"/>
                  </a:lnTo>
                  <a:lnTo>
                    <a:pt x="164992" y="159470"/>
                  </a:lnTo>
                  <a:lnTo>
                    <a:pt x="164867" y="159329"/>
                  </a:lnTo>
                  <a:lnTo>
                    <a:pt x="164820" y="159267"/>
                  </a:lnTo>
                  <a:lnTo>
                    <a:pt x="164781" y="159212"/>
                  </a:lnTo>
                  <a:lnTo>
                    <a:pt x="164758" y="159158"/>
                  </a:lnTo>
                  <a:lnTo>
                    <a:pt x="164742" y="159103"/>
                  </a:lnTo>
                  <a:lnTo>
                    <a:pt x="164734" y="159056"/>
                  </a:lnTo>
                  <a:lnTo>
                    <a:pt x="164734" y="159009"/>
                  </a:lnTo>
                  <a:lnTo>
                    <a:pt x="164742" y="158955"/>
                  </a:lnTo>
                  <a:lnTo>
                    <a:pt x="164758" y="158892"/>
                  </a:lnTo>
                  <a:lnTo>
                    <a:pt x="164820" y="158760"/>
                  </a:lnTo>
                  <a:lnTo>
                    <a:pt x="164906" y="158588"/>
                  </a:lnTo>
                  <a:lnTo>
                    <a:pt x="165881" y="156662"/>
                  </a:lnTo>
                  <a:lnTo>
                    <a:pt x="166856" y="154728"/>
                  </a:lnTo>
                  <a:lnTo>
                    <a:pt x="166934" y="154556"/>
                  </a:lnTo>
                  <a:lnTo>
                    <a:pt x="167004" y="154369"/>
                  </a:lnTo>
                  <a:lnTo>
                    <a:pt x="167137" y="153994"/>
                  </a:lnTo>
                  <a:lnTo>
                    <a:pt x="166981" y="153932"/>
                  </a:lnTo>
                  <a:lnTo>
                    <a:pt x="164508" y="158557"/>
                  </a:lnTo>
                  <a:lnTo>
                    <a:pt x="164391" y="158471"/>
                  </a:lnTo>
                  <a:lnTo>
                    <a:pt x="164290" y="158378"/>
                  </a:lnTo>
                  <a:lnTo>
                    <a:pt x="164188" y="158276"/>
                  </a:lnTo>
                  <a:lnTo>
                    <a:pt x="164103" y="158183"/>
                  </a:lnTo>
                  <a:lnTo>
                    <a:pt x="164017" y="158081"/>
                  </a:lnTo>
                  <a:lnTo>
                    <a:pt x="163931" y="157980"/>
                  </a:lnTo>
                  <a:lnTo>
                    <a:pt x="163783" y="157777"/>
                  </a:lnTo>
                  <a:lnTo>
                    <a:pt x="163510" y="157364"/>
                  </a:lnTo>
                  <a:lnTo>
                    <a:pt x="163362" y="157169"/>
                  </a:lnTo>
                  <a:lnTo>
                    <a:pt x="163213" y="156982"/>
                  </a:lnTo>
                  <a:lnTo>
                    <a:pt x="166403" y="151959"/>
                  </a:lnTo>
                  <a:lnTo>
                    <a:pt x="166403" y="151959"/>
                  </a:lnTo>
                  <a:lnTo>
                    <a:pt x="166318" y="151982"/>
                  </a:lnTo>
                  <a:lnTo>
                    <a:pt x="166240" y="152005"/>
                  </a:lnTo>
                  <a:lnTo>
                    <a:pt x="166169" y="152037"/>
                  </a:lnTo>
                  <a:lnTo>
                    <a:pt x="166107" y="152068"/>
                  </a:lnTo>
                  <a:lnTo>
                    <a:pt x="166052" y="152107"/>
                  </a:lnTo>
                  <a:lnTo>
                    <a:pt x="166006" y="152146"/>
                  </a:lnTo>
                  <a:lnTo>
                    <a:pt x="165959" y="152185"/>
                  </a:lnTo>
                  <a:lnTo>
                    <a:pt x="165920" y="152224"/>
                  </a:lnTo>
                  <a:lnTo>
                    <a:pt x="165857" y="152310"/>
                  </a:lnTo>
                  <a:lnTo>
                    <a:pt x="165803" y="152395"/>
                  </a:lnTo>
                  <a:lnTo>
                    <a:pt x="165756" y="152481"/>
                  </a:lnTo>
                  <a:lnTo>
                    <a:pt x="165709" y="152567"/>
                  </a:lnTo>
                  <a:lnTo>
                    <a:pt x="164602" y="154291"/>
                  </a:lnTo>
                  <a:lnTo>
                    <a:pt x="163494" y="156014"/>
                  </a:lnTo>
                  <a:lnTo>
                    <a:pt x="163385" y="156170"/>
                  </a:lnTo>
                  <a:lnTo>
                    <a:pt x="163268" y="156326"/>
                  </a:lnTo>
                  <a:lnTo>
                    <a:pt x="162987" y="156693"/>
                  </a:lnTo>
                  <a:lnTo>
                    <a:pt x="160944" y="154587"/>
                  </a:lnTo>
                  <a:lnTo>
                    <a:pt x="161224" y="154088"/>
                  </a:lnTo>
                  <a:lnTo>
                    <a:pt x="161505" y="153604"/>
                  </a:lnTo>
                  <a:lnTo>
                    <a:pt x="162082" y="152645"/>
                  </a:lnTo>
                  <a:lnTo>
                    <a:pt x="162371" y="152169"/>
                  </a:lnTo>
                  <a:lnTo>
                    <a:pt x="162652" y="151694"/>
                  </a:lnTo>
                  <a:lnTo>
                    <a:pt x="162917" y="151210"/>
                  </a:lnTo>
                  <a:lnTo>
                    <a:pt x="163174" y="150726"/>
                  </a:lnTo>
                  <a:lnTo>
                    <a:pt x="163003" y="150625"/>
                  </a:lnTo>
                  <a:lnTo>
                    <a:pt x="160757" y="154345"/>
                  </a:lnTo>
                  <a:lnTo>
                    <a:pt x="160000" y="153768"/>
                  </a:lnTo>
                  <a:lnTo>
                    <a:pt x="160172" y="153472"/>
                  </a:lnTo>
                  <a:lnTo>
                    <a:pt x="160343" y="153183"/>
                  </a:lnTo>
                  <a:lnTo>
                    <a:pt x="160530" y="152895"/>
                  </a:lnTo>
                  <a:lnTo>
                    <a:pt x="160718" y="152614"/>
                  </a:lnTo>
                  <a:lnTo>
                    <a:pt x="161100" y="152060"/>
                  </a:lnTo>
                  <a:lnTo>
                    <a:pt x="161482" y="151506"/>
                  </a:lnTo>
                  <a:lnTo>
                    <a:pt x="161661" y="151226"/>
                  </a:lnTo>
                  <a:lnTo>
                    <a:pt x="161841" y="150945"/>
                  </a:lnTo>
                  <a:lnTo>
                    <a:pt x="162012" y="150664"/>
                  </a:lnTo>
                  <a:lnTo>
                    <a:pt x="162168" y="150368"/>
                  </a:lnTo>
                  <a:lnTo>
                    <a:pt x="162316" y="150071"/>
                  </a:lnTo>
                  <a:lnTo>
                    <a:pt x="162449" y="149767"/>
                  </a:lnTo>
                  <a:lnTo>
                    <a:pt x="162566" y="149455"/>
                  </a:lnTo>
                  <a:lnTo>
                    <a:pt x="162621" y="149299"/>
                  </a:lnTo>
                  <a:lnTo>
                    <a:pt x="162675" y="149135"/>
                  </a:lnTo>
                  <a:lnTo>
                    <a:pt x="162582" y="149198"/>
                  </a:lnTo>
                  <a:lnTo>
                    <a:pt x="162488" y="149260"/>
                  </a:lnTo>
                  <a:lnTo>
                    <a:pt x="162410" y="149330"/>
                  </a:lnTo>
                  <a:lnTo>
                    <a:pt x="162340" y="149408"/>
                  </a:lnTo>
                  <a:lnTo>
                    <a:pt x="162270" y="149486"/>
                  </a:lnTo>
                  <a:lnTo>
                    <a:pt x="162199" y="149572"/>
                  </a:lnTo>
                  <a:lnTo>
                    <a:pt x="162082" y="149744"/>
                  </a:lnTo>
                  <a:lnTo>
                    <a:pt x="161973" y="149923"/>
                  </a:lnTo>
                  <a:lnTo>
                    <a:pt x="161864" y="150102"/>
                  </a:lnTo>
                  <a:lnTo>
                    <a:pt x="161755" y="150282"/>
                  </a:lnTo>
                  <a:lnTo>
                    <a:pt x="161638" y="150461"/>
                  </a:lnTo>
                  <a:lnTo>
                    <a:pt x="161380" y="150836"/>
                  </a:lnTo>
                  <a:lnTo>
                    <a:pt x="161123" y="151210"/>
                  </a:lnTo>
                  <a:lnTo>
                    <a:pt x="160874" y="151592"/>
                  </a:lnTo>
                  <a:lnTo>
                    <a:pt x="160624" y="151974"/>
                  </a:lnTo>
                  <a:lnTo>
                    <a:pt x="160133" y="152684"/>
                  </a:lnTo>
                  <a:lnTo>
                    <a:pt x="159641" y="153386"/>
                  </a:lnTo>
                  <a:lnTo>
                    <a:pt x="159438" y="153253"/>
                  </a:lnTo>
                  <a:lnTo>
                    <a:pt x="159290" y="153144"/>
                  </a:lnTo>
                  <a:lnTo>
                    <a:pt x="159236" y="153105"/>
                  </a:lnTo>
                  <a:lnTo>
                    <a:pt x="159197" y="153058"/>
                  </a:lnTo>
                  <a:lnTo>
                    <a:pt x="159165" y="153019"/>
                  </a:lnTo>
                  <a:lnTo>
                    <a:pt x="159142" y="152973"/>
                  </a:lnTo>
                  <a:lnTo>
                    <a:pt x="159134" y="152934"/>
                  </a:lnTo>
                  <a:lnTo>
                    <a:pt x="159134" y="152887"/>
                  </a:lnTo>
                  <a:lnTo>
                    <a:pt x="159142" y="152832"/>
                  </a:lnTo>
                  <a:lnTo>
                    <a:pt x="159158" y="152778"/>
                  </a:lnTo>
                  <a:lnTo>
                    <a:pt x="159220" y="152645"/>
                  </a:lnTo>
                  <a:lnTo>
                    <a:pt x="159306" y="152481"/>
                  </a:lnTo>
                  <a:lnTo>
                    <a:pt x="160101" y="151054"/>
                  </a:lnTo>
                  <a:lnTo>
                    <a:pt x="160889" y="149627"/>
                  </a:lnTo>
                  <a:lnTo>
                    <a:pt x="161014" y="149393"/>
                  </a:lnTo>
                  <a:lnTo>
                    <a:pt x="161069" y="149276"/>
                  </a:lnTo>
                  <a:lnTo>
                    <a:pt x="161115" y="149159"/>
                  </a:lnTo>
                  <a:lnTo>
                    <a:pt x="161162" y="149034"/>
                  </a:lnTo>
                  <a:lnTo>
                    <a:pt x="161201" y="148901"/>
                  </a:lnTo>
                  <a:lnTo>
                    <a:pt x="161240" y="148776"/>
                  </a:lnTo>
                  <a:lnTo>
                    <a:pt x="161271" y="148644"/>
                  </a:lnTo>
                  <a:lnTo>
                    <a:pt x="161271" y="148644"/>
                  </a:lnTo>
                  <a:lnTo>
                    <a:pt x="161123" y="148776"/>
                  </a:lnTo>
                  <a:lnTo>
                    <a:pt x="160991" y="148925"/>
                  </a:lnTo>
                  <a:lnTo>
                    <a:pt x="160866" y="149073"/>
                  </a:lnTo>
                  <a:lnTo>
                    <a:pt x="160757" y="149237"/>
                  </a:lnTo>
                  <a:lnTo>
                    <a:pt x="160647" y="149400"/>
                  </a:lnTo>
                  <a:lnTo>
                    <a:pt x="160546" y="149564"/>
                  </a:lnTo>
                  <a:lnTo>
                    <a:pt x="160351" y="149907"/>
                  </a:lnTo>
                  <a:lnTo>
                    <a:pt x="159961" y="150602"/>
                  </a:lnTo>
                  <a:lnTo>
                    <a:pt x="159766" y="150945"/>
                  </a:lnTo>
                  <a:lnTo>
                    <a:pt x="159571" y="151296"/>
                  </a:lnTo>
                  <a:lnTo>
                    <a:pt x="159353" y="151647"/>
                  </a:lnTo>
                  <a:lnTo>
                    <a:pt x="159142" y="151998"/>
                  </a:lnTo>
                  <a:lnTo>
                    <a:pt x="158713" y="152676"/>
                  </a:lnTo>
                  <a:lnTo>
                    <a:pt x="158557" y="152637"/>
                  </a:lnTo>
                  <a:lnTo>
                    <a:pt x="158487" y="152622"/>
                  </a:lnTo>
                  <a:lnTo>
                    <a:pt x="158424" y="152598"/>
                  </a:lnTo>
                  <a:lnTo>
                    <a:pt x="158370" y="152567"/>
                  </a:lnTo>
                  <a:lnTo>
                    <a:pt x="158323" y="152536"/>
                  </a:lnTo>
                  <a:lnTo>
                    <a:pt x="158276" y="152497"/>
                  </a:lnTo>
                  <a:lnTo>
                    <a:pt x="158245" y="152466"/>
                  </a:lnTo>
                  <a:lnTo>
                    <a:pt x="158222" y="152419"/>
                  </a:lnTo>
                  <a:lnTo>
                    <a:pt x="158206" y="152372"/>
                  </a:lnTo>
                  <a:lnTo>
                    <a:pt x="158198" y="152325"/>
                  </a:lnTo>
                  <a:lnTo>
                    <a:pt x="158190" y="152271"/>
                  </a:lnTo>
                  <a:lnTo>
                    <a:pt x="158198" y="152216"/>
                  </a:lnTo>
                  <a:lnTo>
                    <a:pt x="158206" y="152154"/>
                  </a:lnTo>
                  <a:lnTo>
                    <a:pt x="158229" y="152091"/>
                  </a:lnTo>
                  <a:lnTo>
                    <a:pt x="158253" y="152029"/>
                  </a:lnTo>
                  <a:lnTo>
                    <a:pt x="158448" y="151608"/>
                  </a:lnTo>
                  <a:lnTo>
                    <a:pt x="158651" y="151202"/>
                  </a:lnTo>
                  <a:lnTo>
                    <a:pt x="159501" y="149595"/>
                  </a:lnTo>
                  <a:lnTo>
                    <a:pt x="160351" y="147989"/>
                  </a:lnTo>
                  <a:lnTo>
                    <a:pt x="160445" y="147809"/>
                  </a:lnTo>
                  <a:lnTo>
                    <a:pt x="160523" y="147622"/>
                  </a:lnTo>
                  <a:lnTo>
                    <a:pt x="160671" y="147248"/>
                  </a:lnTo>
                  <a:lnTo>
                    <a:pt x="160538" y="147185"/>
                  </a:lnTo>
                  <a:lnTo>
                    <a:pt x="157746" y="152169"/>
                  </a:lnTo>
                  <a:lnTo>
                    <a:pt x="156911" y="151647"/>
                  </a:lnTo>
                  <a:lnTo>
                    <a:pt x="157099" y="151327"/>
                  </a:lnTo>
                  <a:lnTo>
                    <a:pt x="157278" y="151023"/>
                  </a:lnTo>
                  <a:lnTo>
                    <a:pt x="157660" y="150407"/>
                  </a:lnTo>
                  <a:lnTo>
                    <a:pt x="158042" y="149798"/>
                  </a:lnTo>
                  <a:lnTo>
                    <a:pt x="158417" y="149198"/>
                  </a:lnTo>
                  <a:lnTo>
                    <a:pt x="158596" y="148893"/>
                  </a:lnTo>
                  <a:lnTo>
                    <a:pt x="158775" y="148589"/>
                  </a:lnTo>
                  <a:lnTo>
                    <a:pt x="158955" y="148277"/>
                  </a:lnTo>
                  <a:lnTo>
                    <a:pt x="159119" y="147965"/>
                  </a:lnTo>
                  <a:lnTo>
                    <a:pt x="159275" y="147653"/>
                  </a:lnTo>
                  <a:lnTo>
                    <a:pt x="159423" y="147334"/>
                  </a:lnTo>
                  <a:lnTo>
                    <a:pt x="159563" y="147014"/>
                  </a:lnTo>
                  <a:lnTo>
                    <a:pt x="159696" y="146686"/>
                  </a:lnTo>
                  <a:lnTo>
                    <a:pt x="159540" y="146569"/>
                  </a:lnTo>
                  <a:lnTo>
                    <a:pt x="159360" y="146772"/>
                  </a:lnTo>
                  <a:lnTo>
                    <a:pt x="159282" y="146873"/>
                  </a:lnTo>
                  <a:lnTo>
                    <a:pt x="159204" y="146975"/>
                  </a:lnTo>
                  <a:lnTo>
                    <a:pt x="158198" y="148636"/>
                  </a:lnTo>
                  <a:lnTo>
                    <a:pt x="157200" y="150290"/>
                  </a:lnTo>
                  <a:lnTo>
                    <a:pt x="157021" y="150578"/>
                  </a:lnTo>
                  <a:lnTo>
                    <a:pt x="156927" y="150719"/>
                  </a:lnTo>
                  <a:lnTo>
                    <a:pt x="156826" y="150859"/>
                  </a:lnTo>
                  <a:lnTo>
                    <a:pt x="156701" y="151031"/>
                  </a:lnTo>
                  <a:lnTo>
                    <a:pt x="156646" y="151093"/>
                  </a:lnTo>
                  <a:lnTo>
                    <a:pt x="156592" y="151155"/>
                  </a:lnTo>
                  <a:lnTo>
                    <a:pt x="156537" y="151194"/>
                  </a:lnTo>
                  <a:lnTo>
                    <a:pt x="156490" y="151226"/>
                  </a:lnTo>
                  <a:lnTo>
                    <a:pt x="156443" y="151249"/>
                  </a:lnTo>
                  <a:lnTo>
                    <a:pt x="156389" y="151257"/>
                  </a:lnTo>
                  <a:lnTo>
                    <a:pt x="156334" y="151249"/>
                  </a:lnTo>
                  <a:lnTo>
                    <a:pt x="156272" y="151241"/>
                  </a:lnTo>
                  <a:lnTo>
                    <a:pt x="156209" y="151210"/>
                  </a:lnTo>
                  <a:lnTo>
                    <a:pt x="156139" y="151179"/>
                  </a:lnTo>
                  <a:lnTo>
                    <a:pt x="155968" y="151070"/>
                  </a:lnTo>
                  <a:lnTo>
                    <a:pt x="155757" y="150921"/>
                  </a:lnTo>
                  <a:lnTo>
                    <a:pt x="156381" y="149892"/>
                  </a:lnTo>
                  <a:lnTo>
                    <a:pt x="156997" y="148862"/>
                  </a:lnTo>
                  <a:lnTo>
                    <a:pt x="157309" y="148355"/>
                  </a:lnTo>
                  <a:lnTo>
                    <a:pt x="157465" y="148098"/>
                  </a:lnTo>
                  <a:lnTo>
                    <a:pt x="157613" y="147848"/>
                  </a:lnTo>
                  <a:lnTo>
                    <a:pt x="157754" y="147583"/>
                  </a:lnTo>
                  <a:lnTo>
                    <a:pt x="157878" y="147310"/>
                  </a:lnTo>
                  <a:lnTo>
                    <a:pt x="157933" y="147178"/>
                  </a:lnTo>
                  <a:lnTo>
                    <a:pt x="157988" y="147037"/>
                  </a:lnTo>
                  <a:lnTo>
                    <a:pt x="158034" y="146889"/>
                  </a:lnTo>
                  <a:lnTo>
                    <a:pt x="158073" y="146749"/>
                  </a:lnTo>
                  <a:lnTo>
                    <a:pt x="157878" y="146975"/>
                  </a:lnTo>
                  <a:lnTo>
                    <a:pt x="157691" y="147209"/>
                  </a:lnTo>
                  <a:lnTo>
                    <a:pt x="157504" y="147451"/>
                  </a:lnTo>
                  <a:lnTo>
                    <a:pt x="157325" y="147692"/>
                  </a:lnTo>
                  <a:lnTo>
                    <a:pt x="157153" y="147942"/>
                  </a:lnTo>
                  <a:lnTo>
                    <a:pt x="156982" y="148192"/>
                  </a:lnTo>
                  <a:lnTo>
                    <a:pt x="156646" y="148698"/>
                  </a:lnTo>
                  <a:lnTo>
                    <a:pt x="156311" y="149213"/>
                  </a:lnTo>
                  <a:lnTo>
                    <a:pt x="155975" y="149728"/>
                  </a:lnTo>
                  <a:lnTo>
                    <a:pt x="155624" y="150251"/>
                  </a:lnTo>
                  <a:lnTo>
                    <a:pt x="155445" y="150508"/>
                  </a:lnTo>
                  <a:lnTo>
                    <a:pt x="155258" y="150758"/>
                  </a:lnTo>
                  <a:lnTo>
                    <a:pt x="152949" y="149744"/>
                  </a:lnTo>
                  <a:lnTo>
                    <a:pt x="153331" y="149065"/>
                  </a:lnTo>
                  <a:lnTo>
                    <a:pt x="153714" y="148402"/>
                  </a:lnTo>
                  <a:lnTo>
                    <a:pt x="154509" y="147092"/>
                  </a:lnTo>
                  <a:lnTo>
                    <a:pt x="154899" y="146437"/>
                  </a:lnTo>
                  <a:lnTo>
                    <a:pt x="155281" y="145774"/>
                  </a:lnTo>
                  <a:lnTo>
                    <a:pt x="155468" y="145438"/>
                  </a:lnTo>
                  <a:lnTo>
                    <a:pt x="155656" y="145095"/>
                  </a:lnTo>
                  <a:lnTo>
                    <a:pt x="155835" y="144752"/>
                  </a:lnTo>
                  <a:lnTo>
                    <a:pt x="156014" y="144401"/>
                  </a:lnTo>
                  <a:lnTo>
                    <a:pt x="156014" y="144401"/>
                  </a:lnTo>
                  <a:lnTo>
                    <a:pt x="155929" y="144409"/>
                  </a:lnTo>
                  <a:lnTo>
                    <a:pt x="155858" y="144417"/>
                  </a:lnTo>
                  <a:lnTo>
                    <a:pt x="155796" y="144432"/>
                  </a:lnTo>
                  <a:lnTo>
                    <a:pt x="155741" y="144456"/>
                  </a:lnTo>
                  <a:lnTo>
                    <a:pt x="155695" y="144479"/>
                  </a:lnTo>
                  <a:lnTo>
                    <a:pt x="155648" y="144510"/>
                  </a:lnTo>
                  <a:lnTo>
                    <a:pt x="155609" y="144541"/>
                  </a:lnTo>
                  <a:lnTo>
                    <a:pt x="155578" y="144580"/>
                  </a:lnTo>
                  <a:lnTo>
                    <a:pt x="155523" y="144651"/>
                  </a:lnTo>
                  <a:lnTo>
                    <a:pt x="155476" y="144736"/>
                  </a:lnTo>
                  <a:lnTo>
                    <a:pt x="155437" y="144814"/>
                  </a:lnTo>
                  <a:lnTo>
                    <a:pt x="155390" y="144892"/>
                  </a:lnTo>
                  <a:lnTo>
                    <a:pt x="154197" y="146873"/>
                  </a:lnTo>
                  <a:lnTo>
                    <a:pt x="153004" y="148854"/>
                  </a:lnTo>
                  <a:lnTo>
                    <a:pt x="152887" y="149034"/>
                  </a:lnTo>
                  <a:lnTo>
                    <a:pt x="152778" y="149205"/>
                  </a:lnTo>
                  <a:lnTo>
                    <a:pt x="152528" y="149580"/>
                  </a:lnTo>
                  <a:lnTo>
                    <a:pt x="151662" y="149338"/>
                  </a:lnTo>
                  <a:lnTo>
                    <a:pt x="154844" y="144697"/>
                  </a:lnTo>
                  <a:lnTo>
                    <a:pt x="154673" y="144557"/>
                  </a:lnTo>
                  <a:lnTo>
                    <a:pt x="154338" y="144947"/>
                  </a:lnTo>
                  <a:lnTo>
                    <a:pt x="154166" y="145150"/>
                  </a:lnTo>
                  <a:lnTo>
                    <a:pt x="154002" y="145345"/>
                  </a:lnTo>
                  <a:lnTo>
                    <a:pt x="153815" y="145586"/>
                  </a:lnTo>
                  <a:lnTo>
                    <a:pt x="153628" y="145828"/>
                  </a:lnTo>
                  <a:lnTo>
                    <a:pt x="153269" y="146312"/>
                  </a:lnTo>
                  <a:lnTo>
                    <a:pt x="152934" y="146772"/>
                  </a:lnTo>
                  <a:lnTo>
                    <a:pt x="152598" y="147240"/>
                  </a:lnTo>
                  <a:lnTo>
                    <a:pt x="151896" y="148231"/>
                  </a:lnTo>
                  <a:lnTo>
                    <a:pt x="151202" y="149198"/>
                  </a:lnTo>
                  <a:lnTo>
                    <a:pt x="150149" y="148925"/>
                  </a:lnTo>
                  <a:lnTo>
                    <a:pt x="153838" y="143956"/>
                  </a:lnTo>
                  <a:lnTo>
                    <a:pt x="153690" y="143824"/>
                  </a:lnTo>
                  <a:lnTo>
                    <a:pt x="153417" y="144105"/>
                  </a:lnTo>
                  <a:lnTo>
                    <a:pt x="153285" y="144245"/>
                  </a:lnTo>
                  <a:lnTo>
                    <a:pt x="153160" y="144393"/>
                  </a:lnTo>
                  <a:lnTo>
                    <a:pt x="152029" y="145867"/>
                  </a:lnTo>
                  <a:lnTo>
                    <a:pt x="150898" y="147341"/>
                  </a:lnTo>
                  <a:lnTo>
                    <a:pt x="150524" y="147825"/>
                  </a:lnTo>
                  <a:lnTo>
                    <a:pt x="150336" y="148067"/>
                  </a:lnTo>
                  <a:lnTo>
                    <a:pt x="150149" y="148301"/>
                  </a:lnTo>
                  <a:lnTo>
                    <a:pt x="149985" y="148488"/>
                  </a:lnTo>
                  <a:lnTo>
                    <a:pt x="149907" y="148566"/>
                  </a:lnTo>
                  <a:lnTo>
                    <a:pt x="149845" y="148628"/>
                  </a:lnTo>
                  <a:lnTo>
                    <a:pt x="149783" y="148675"/>
                  </a:lnTo>
                  <a:lnTo>
                    <a:pt x="149720" y="148714"/>
                  </a:lnTo>
                  <a:lnTo>
                    <a:pt x="149650" y="148745"/>
                  </a:lnTo>
                  <a:lnTo>
                    <a:pt x="149588" y="148761"/>
                  </a:lnTo>
                  <a:lnTo>
                    <a:pt x="149439" y="148761"/>
                  </a:lnTo>
                  <a:lnTo>
                    <a:pt x="149354" y="148745"/>
                  </a:lnTo>
                  <a:lnTo>
                    <a:pt x="149260" y="148714"/>
                  </a:lnTo>
                  <a:lnTo>
                    <a:pt x="149159" y="148683"/>
                  </a:lnTo>
                  <a:lnTo>
                    <a:pt x="149042" y="148636"/>
                  </a:lnTo>
                  <a:lnTo>
                    <a:pt x="148761" y="148519"/>
                  </a:lnTo>
                  <a:lnTo>
                    <a:pt x="148862" y="148309"/>
                  </a:lnTo>
                  <a:lnTo>
                    <a:pt x="148956" y="148098"/>
                  </a:lnTo>
                  <a:lnTo>
                    <a:pt x="149065" y="147887"/>
                  </a:lnTo>
                  <a:lnTo>
                    <a:pt x="149120" y="147786"/>
                  </a:lnTo>
                  <a:lnTo>
                    <a:pt x="149182" y="147692"/>
                  </a:lnTo>
                  <a:lnTo>
                    <a:pt x="149884" y="146749"/>
                  </a:lnTo>
                  <a:lnTo>
                    <a:pt x="150586" y="145805"/>
                  </a:lnTo>
                  <a:lnTo>
                    <a:pt x="151998" y="143925"/>
                  </a:lnTo>
                  <a:lnTo>
                    <a:pt x="152083" y="143800"/>
                  </a:lnTo>
                  <a:lnTo>
                    <a:pt x="152169" y="143683"/>
                  </a:lnTo>
                  <a:lnTo>
                    <a:pt x="152239" y="143543"/>
                  </a:lnTo>
                  <a:lnTo>
                    <a:pt x="152263" y="143473"/>
                  </a:lnTo>
                  <a:lnTo>
                    <a:pt x="152286" y="143395"/>
                  </a:lnTo>
                  <a:lnTo>
                    <a:pt x="152286" y="143395"/>
                  </a:lnTo>
                  <a:lnTo>
                    <a:pt x="152130" y="143520"/>
                  </a:lnTo>
                  <a:lnTo>
                    <a:pt x="151990" y="143652"/>
                  </a:lnTo>
                  <a:lnTo>
                    <a:pt x="151849" y="143793"/>
                  </a:lnTo>
                  <a:lnTo>
                    <a:pt x="151717" y="143941"/>
                  </a:lnTo>
                  <a:lnTo>
                    <a:pt x="151592" y="144089"/>
                  </a:lnTo>
                  <a:lnTo>
                    <a:pt x="151467" y="144245"/>
                  </a:lnTo>
                  <a:lnTo>
                    <a:pt x="151226" y="144557"/>
                  </a:lnTo>
                  <a:lnTo>
                    <a:pt x="150734" y="145189"/>
                  </a:lnTo>
                  <a:lnTo>
                    <a:pt x="150258" y="145828"/>
                  </a:lnTo>
                  <a:lnTo>
                    <a:pt x="149767" y="146499"/>
                  </a:lnTo>
                  <a:lnTo>
                    <a:pt x="149276" y="147178"/>
                  </a:lnTo>
                  <a:lnTo>
                    <a:pt x="148316" y="148480"/>
                  </a:lnTo>
                  <a:lnTo>
                    <a:pt x="147185" y="148184"/>
                  </a:lnTo>
                  <a:lnTo>
                    <a:pt x="147458" y="147794"/>
                  </a:lnTo>
                  <a:lnTo>
                    <a:pt x="147731" y="147419"/>
                  </a:lnTo>
                  <a:lnTo>
                    <a:pt x="148012" y="147045"/>
                  </a:lnTo>
                  <a:lnTo>
                    <a:pt x="148301" y="146678"/>
                  </a:lnTo>
                  <a:lnTo>
                    <a:pt x="148878" y="145953"/>
                  </a:lnTo>
                  <a:lnTo>
                    <a:pt x="149455" y="145243"/>
                  </a:lnTo>
                  <a:lnTo>
                    <a:pt x="150032" y="144526"/>
                  </a:lnTo>
                  <a:lnTo>
                    <a:pt x="150313" y="144167"/>
                  </a:lnTo>
                  <a:lnTo>
                    <a:pt x="150586" y="143808"/>
                  </a:lnTo>
                  <a:lnTo>
                    <a:pt x="150851" y="143442"/>
                  </a:lnTo>
                  <a:lnTo>
                    <a:pt x="151116" y="143075"/>
                  </a:lnTo>
                  <a:lnTo>
                    <a:pt x="151366" y="142693"/>
                  </a:lnTo>
                  <a:lnTo>
                    <a:pt x="151600" y="142311"/>
                  </a:lnTo>
                  <a:lnTo>
                    <a:pt x="151467" y="142201"/>
                  </a:lnTo>
                  <a:lnTo>
                    <a:pt x="151171" y="142521"/>
                  </a:lnTo>
                  <a:lnTo>
                    <a:pt x="151031" y="142677"/>
                  </a:lnTo>
                  <a:lnTo>
                    <a:pt x="150890" y="142849"/>
                  </a:lnTo>
                  <a:lnTo>
                    <a:pt x="149244" y="144892"/>
                  </a:lnTo>
                  <a:lnTo>
                    <a:pt x="147607" y="146928"/>
                  </a:lnTo>
                  <a:lnTo>
                    <a:pt x="147451" y="147115"/>
                  </a:lnTo>
                  <a:lnTo>
                    <a:pt x="147279" y="147302"/>
                  </a:lnTo>
                  <a:lnTo>
                    <a:pt x="146936" y="147653"/>
                  </a:lnTo>
                  <a:lnTo>
                    <a:pt x="146866" y="147724"/>
                  </a:lnTo>
                  <a:lnTo>
                    <a:pt x="146795" y="147794"/>
                  </a:lnTo>
                  <a:lnTo>
                    <a:pt x="146717" y="147848"/>
                  </a:lnTo>
                  <a:lnTo>
                    <a:pt x="146647" y="147895"/>
                  </a:lnTo>
                  <a:lnTo>
                    <a:pt x="146569" y="147934"/>
                  </a:lnTo>
                  <a:lnTo>
                    <a:pt x="146491" y="147965"/>
                  </a:lnTo>
                  <a:lnTo>
                    <a:pt x="146405" y="147981"/>
                  </a:lnTo>
                  <a:lnTo>
                    <a:pt x="146327" y="147997"/>
                  </a:lnTo>
                  <a:lnTo>
                    <a:pt x="146242" y="148004"/>
                  </a:lnTo>
                  <a:lnTo>
                    <a:pt x="146148" y="147997"/>
                  </a:lnTo>
                  <a:lnTo>
                    <a:pt x="146062" y="147981"/>
                  </a:lnTo>
                  <a:lnTo>
                    <a:pt x="145969" y="147958"/>
                  </a:lnTo>
                  <a:lnTo>
                    <a:pt x="145867" y="147926"/>
                  </a:lnTo>
                  <a:lnTo>
                    <a:pt x="145766" y="147880"/>
                  </a:lnTo>
                  <a:lnTo>
                    <a:pt x="145664" y="147825"/>
                  </a:lnTo>
                  <a:lnTo>
                    <a:pt x="145563" y="147763"/>
                  </a:lnTo>
                  <a:lnTo>
                    <a:pt x="150071" y="142420"/>
                  </a:lnTo>
                  <a:lnTo>
                    <a:pt x="149978" y="142326"/>
                  </a:lnTo>
                  <a:lnTo>
                    <a:pt x="149736" y="142560"/>
                  </a:lnTo>
                  <a:lnTo>
                    <a:pt x="149619" y="142677"/>
                  </a:lnTo>
                  <a:lnTo>
                    <a:pt x="149502" y="142802"/>
                  </a:lnTo>
                  <a:lnTo>
                    <a:pt x="147622" y="144994"/>
                  </a:lnTo>
                  <a:lnTo>
                    <a:pt x="145750" y="147185"/>
                  </a:lnTo>
                  <a:lnTo>
                    <a:pt x="145555" y="147404"/>
                  </a:lnTo>
                  <a:lnTo>
                    <a:pt x="145477" y="147490"/>
                  </a:lnTo>
                  <a:lnTo>
                    <a:pt x="145399" y="147560"/>
                  </a:lnTo>
                  <a:lnTo>
                    <a:pt x="145321" y="147622"/>
                  </a:lnTo>
                  <a:lnTo>
                    <a:pt x="145251" y="147669"/>
                  </a:lnTo>
                  <a:lnTo>
                    <a:pt x="145181" y="147708"/>
                  </a:lnTo>
                  <a:lnTo>
                    <a:pt x="145111" y="147731"/>
                  </a:lnTo>
                  <a:lnTo>
                    <a:pt x="145033" y="147739"/>
                  </a:lnTo>
                  <a:lnTo>
                    <a:pt x="144955" y="147739"/>
                  </a:lnTo>
                  <a:lnTo>
                    <a:pt x="144869" y="147731"/>
                  </a:lnTo>
                  <a:lnTo>
                    <a:pt x="144767" y="147716"/>
                  </a:lnTo>
                  <a:lnTo>
                    <a:pt x="144658" y="147685"/>
                  </a:lnTo>
                  <a:lnTo>
                    <a:pt x="144541" y="147646"/>
                  </a:lnTo>
                  <a:lnTo>
                    <a:pt x="144261" y="147536"/>
                  </a:lnTo>
                  <a:lnTo>
                    <a:pt x="149330" y="141851"/>
                  </a:lnTo>
                  <a:lnTo>
                    <a:pt x="149205" y="141726"/>
                  </a:lnTo>
                  <a:lnTo>
                    <a:pt x="148917" y="141983"/>
                  </a:lnTo>
                  <a:lnTo>
                    <a:pt x="148784" y="142116"/>
                  </a:lnTo>
                  <a:lnTo>
                    <a:pt x="148644" y="142248"/>
                  </a:lnTo>
                  <a:lnTo>
                    <a:pt x="146600" y="144502"/>
                  </a:lnTo>
                  <a:lnTo>
                    <a:pt x="145579" y="145625"/>
                  </a:lnTo>
                  <a:lnTo>
                    <a:pt x="144557" y="146741"/>
                  </a:lnTo>
                  <a:lnTo>
                    <a:pt x="144448" y="146858"/>
                  </a:lnTo>
                  <a:lnTo>
                    <a:pt x="144331" y="146967"/>
                  </a:lnTo>
                  <a:lnTo>
                    <a:pt x="144089" y="147193"/>
                  </a:lnTo>
                  <a:lnTo>
                    <a:pt x="143808" y="147443"/>
                  </a:lnTo>
                  <a:lnTo>
                    <a:pt x="143504" y="147724"/>
                  </a:lnTo>
                  <a:lnTo>
                    <a:pt x="143527" y="147505"/>
                  </a:lnTo>
                  <a:lnTo>
                    <a:pt x="143543" y="147341"/>
                  </a:lnTo>
                  <a:lnTo>
                    <a:pt x="143559" y="147209"/>
                  </a:lnTo>
                  <a:lnTo>
                    <a:pt x="143574" y="147162"/>
                  </a:lnTo>
                  <a:lnTo>
                    <a:pt x="143590" y="147107"/>
                  </a:lnTo>
                  <a:lnTo>
                    <a:pt x="143746" y="146733"/>
                  </a:lnTo>
                  <a:lnTo>
                    <a:pt x="143910" y="146359"/>
                  </a:lnTo>
                  <a:lnTo>
                    <a:pt x="144081" y="145992"/>
                  </a:lnTo>
                  <a:lnTo>
                    <a:pt x="144268" y="145625"/>
                  </a:lnTo>
                  <a:lnTo>
                    <a:pt x="144370" y="145454"/>
                  </a:lnTo>
                  <a:lnTo>
                    <a:pt x="144471" y="145274"/>
                  </a:lnTo>
                  <a:lnTo>
                    <a:pt x="144580" y="145103"/>
                  </a:lnTo>
                  <a:lnTo>
                    <a:pt x="144690" y="144939"/>
                  </a:lnTo>
                  <a:lnTo>
                    <a:pt x="144806" y="144768"/>
                  </a:lnTo>
                  <a:lnTo>
                    <a:pt x="144931" y="144604"/>
                  </a:lnTo>
                  <a:lnTo>
                    <a:pt x="145064" y="144448"/>
                  </a:lnTo>
                  <a:lnTo>
                    <a:pt x="145196" y="144292"/>
                  </a:lnTo>
                  <a:lnTo>
                    <a:pt x="145719" y="143707"/>
                  </a:lnTo>
                  <a:lnTo>
                    <a:pt x="146234" y="143122"/>
                  </a:lnTo>
                  <a:lnTo>
                    <a:pt x="147256" y="141952"/>
                  </a:lnTo>
                  <a:lnTo>
                    <a:pt x="147388" y="141780"/>
                  </a:lnTo>
                  <a:lnTo>
                    <a:pt x="147521" y="141601"/>
                  </a:lnTo>
                  <a:lnTo>
                    <a:pt x="147630" y="141406"/>
                  </a:lnTo>
                  <a:lnTo>
                    <a:pt x="147685" y="141305"/>
                  </a:lnTo>
                  <a:lnTo>
                    <a:pt x="147731" y="141203"/>
                  </a:lnTo>
                  <a:lnTo>
                    <a:pt x="147560" y="141336"/>
                  </a:lnTo>
                  <a:lnTo>
                    <a:pt x="147388" y="141476"/>
                  </a:lnTo>
                  <a:lnTo>
                    <a:pt x="147217" y="141617"/>
                  </a:lnTo>
                  <a:lnTo>
                    <a:pt x="147053" y="141757"/>
                  </a:lnTo>
                  <a:lnTo>
                    <a:pt x="146725" y="142053"/>
                  </a:lnTo>
                  <a:lnTo>
                    <a:pt x="146405" y="142365"/>
                  </a:lnTo>
                  <a:lnTo>
                    <a:pt x="145766" y="142989"/>
                  </a:lnTo>
                  <a:lnTo>
                    <a:pt x="145438" y="143301"/>
                  </a:lnTo>
                  <a:lnTo>
                    <a:pt x="145095" y="143598"/>
                  </a:lnTo>
                  <a:lnTo>
                    <a:pt x="145157" y="143418"/>
                  </a:lnTo>
                  <a:lnTo>
                    <a:pt x="145220" y="143247"/>
                  </a:lnTo>
                  <a:lnTo>
                    <a:pt x="145243" y="143153"/>
                  </a:lnTo>
                  <a:lnTo>
                    <a:pt x="145267" y="143067"/>
                  </a:lnTo>
                  <a:lnTo>
                    <a:pt x="145282" y="142974"/>
                  </a:lnTo>
                  <a:lnTo>
                    <a:pt x="145290" y="142888"/>
                  </a:lnTo>
                  <a:lnTo>
                    <a:pt x="145282" y="142786"/>
                  </a:lnTo>
                  <a:lnTo>
                    <a:pt x="145267" y="142685"/>
                  </a:lnTo>
                  <a:lnTo>
                    <a:pt x="145251" y="142584"/>
                  </a:lnTo>
                  <a:lnTo>
                    <a:pt x="145228" y="142474"/>
                  </a:lnTo>
                  <a:lnTo>
                    <a:pt x="145165" y="142233"/>
                  </a:lnTo>
                  <a:lnTo>
                    <a:pt x="145095" y="141952"/>
                  </a:lnTo>
                  <a:lnTo>
                    <a:pt x="146054" y="140844"/>
                  </a:lnTo>
                  <a:lnTo>
                    <a:pt x="146554" y="140275"/>
                  </a:lnTo>
                  <a:lnTo>
                    <a:pt x="147068" y="139698"/>
                  </a:lnTo>
                  <a:lnTo>
                    <a:pt x="147107" y="139659"/>
                  </a:lnTo>
                  <a:lnTo>
                    <a:pt x="147162" y="139628"/>
                  </a:lnTo>
                  <a:lnTo>
                    <a:pt x="147217" y="139604"/>
                  </a:lnTo>
                  <a:lnTo>
                    <a:pt x="147287" y="139589"/>
                  </a:lnTo>
                  <a:lnTo>
                    <a:pt x="147349" y="139573"/>
                  </a:lnTo>
                  <a:lnTo>
                    <a:pt x="147419" y="139565"/>
                  </a:lnTo>
                  <a:lnTo>
                    <a:pt x="147544" y="139557"/>
                  </a:lnTo>
                  <a:lnTo>
                    <a:pt x="147887" y="139565"/>
                  </a:lnTo>
                  <a:lnTo>
                    <a:pt x="148230" y="139589"/>
                  </a:lnTo>
                  <a:lnTo>
                    <a:pt x="148574" y="139612"/>
                  </a:lnTo>
                  <a:lnTo>
                    <a:pt x="148909" y="139628"/>
                  </a:lnTo>
                  <a:lnTo>
                    <a:pt x="149151" y="139635"/>
                  </a:lnTo>
                  <a:lnTo>
                    <a:pt x="149868" y="139635"/>
                  </a:lnTo>
                  <a:lnTo>
                    <a:pt x="149884" y="139456"/>
                  </a:lnTo>
                  <a:lnTo>
                    <a:pt x="147045" y="139160"/>
                  </a:lnTo>
                  <a:lnTo>
                    <a:pt x="146858" y="139316"/>
                  </a:lnTo>
                  <a:lnTo>
                    <a:pt x="146678" y="139479"/>
                  </a:lnTo>
                  <a:lnTo>
                    <a:pt x="146507" y="139651"/>
                  </a:lnTo>
                  <a:lnTo>
                    <a:pt x="146327" y="139830"/>
                  </a:lnTo>
                  <a:lnTo>
                    <a:pt x="145992" y="140205"/>
                  </a:lnTo>
                  <a:lnTo>
                    <a:pt x="145641" y="140579"/>
                  </a:lnTo>
                  <a:lnTo>
                    <a:pt x="145462" y="140766"/>
                  </a:lnTo>
                  <a:lnTo>
                    <a:pt x="145282" y="140938"/>
                  </a:lnTo>
                  <a:lnTo>
                    <a:pt x="145095" y="141117"/>
                  </a:lnTo>
                  <a:lnTo>
                    <a:pt x="144892" y="141281"/>
                  </a:lnTo>
                  <a:lnTo>
                    <a:pt x="144690" y="141429"/>
                  </a:lnTo>
                  <a:lnTo>
                    <a:pt x="144471" y="141578"/>
                  </a:lnTo>
                  <a:lnTo>
                    <a:pt x="144354" y="141640"/>
                  </a:lnTo>
                  <a:lnTo>
                    <a:pt x="144237" y="141702"/>
                  </a:lnTo>
                  <a:lnTo>
                    <a:pt x="144120" y="141757"/>
                  </a:lnTo>
                  <a:lnTo>
                    <a:pt x="143995" y="141812"/>
                  </a:lnTo>
                  <a:lnTo>
                    <a:pt x="143995" y="141718"/>
                  </a:lnTo>
                  <a:lnTo>
                    <a:pt x="144011" y="141624"/>
                  </a:lnTo>
                  <a:lnTo>
                    <a:pt x="144034" y="141539"/>
                  </a:lnTo>
                  <a:lnTo>
                    <a:pt x="144058" y="141461"/>
                  </a:lnTo>
                  <a:lnTo>
                    <a:pt x="144089" y="141383"/>
                  </a:lnTo>
                  <a:lnTo>
                    <a:pt x="144120" y="141305"/>
                  </a:lnTo>
                  <a:lnTo>
                    <a:pt x="144206" y="141164"/>
                  </a:lnTo>
                  <a:lnTo>
                    <a:pt x="144300" y="141024"/>
                  </a:lnTo>
                  <a:lnTo>
                    <a:pt x="144401" y="140899"/>
                  </a:lnTo>
                  <a:lnTo>
                    <a:pt x="144502" y="140774"/>
                  </a:lnTo>
                  <a:lnTo>
                    <a:pt x="144604" y="140642"/>
                  </a:lnTo>
                  <a:lnTo>
                    <a:pt x="144830" y="140361"/>
                  </a:lnTo>
                  <a:lnTo>
                    <a:pt x="145056" y="140080"/>
                  </a:lnTo>
                  <a:lnTo>
                    <a:pt x="145282" y="139799"/>
                  </a:lnTo>
                  <a:lnTo>
                    <a:pt x="145501" y="139518"/>
                  </a:lnTo>
                  <a:lnTo>
                    <a:pt x="145906" y="138980"/>
                  </a:lnTo>
                  <a:lnTo>
                    <a:pt x="146312" y="138442"/>
                  </a:lnTo>
                  <a:lnTo>
                    <a:pt x="146179" y="138317"/>
                  </a:lnTo>
                  <a:lnTo>
                    <a:pt x="145930" y="138544"/>
                  </a:lnTo>
                  <a:lnTo>
                    <a:pt x="145805" y="138660"/>
                  </a:lnTo>
                  <a:lnTo>
                    <a:pt x="145696" y="138785"/>
                  </a:lnTo>
                  <a:lnTo>
                    <a:pt x="145212" y="139370"/>
                  </a:lnTo>
                  <a:lnTo>
                    <a:pt x="144736" y="139955"/>
                  </a:lnTo>
                  <a:lnTo>
                    <a:pt x="144253" y="140548"/>
                  </a:lnTo>
                  <a:lnTo>
                    <a:pt x="143769" y="141133"/>
                  </a:lnTo>
                  <a:lnTo>
                    <a:pt x="143621" y="141305"/>
                  </a:lnTo>
                  <a:lnTo>
                    <a:pt x="143457" y="141468"/>
                  </a:lnTo>
                  <a:lnTo>
                    <a:pt x="143379" y="141546"/>
                  </a:lnTo>
                  <a:lnTo>
                    <a:pt x="143293" y="141617"/>
                  </a:lnTo>
                  <a:lnTo>
                    <a:pt x="143200" y="141687"/>
                  </a:lnTo>
                  <a:lnTo>
                    <a:pt x="143106" y="141741"/>
                  </a:lnTo>
                  <a:lnTo>
                    <a:pt x="143052" y="141765"/>
                  </a:lnTo>
                  <a:lnTo>
                    <a:pt x="142989" y="141780"/>
                  </a:lnTo>
                  <a:lnTo>
                    <a:pt x="142919" y="141788"/>
                  </a:lnTo>
                  <a:lnTo>
                    <a:pt x="142841" y="141780"/>
                  </a:lnTo>
                  <a:lnTo>
                    <a:pt x="142763" y="141773"/>
                  </a:lnTo>
                  <a:lnTo>
                    <a:pt x="142693" y="141749"/>
                  </a:lnTo>
                  <a:lnTo>
                    <a:pt x="142623" y="141726"/>
                  </a:lnTo>
                  <a:lnTo>
                    <a:pt x="142560" y="141695"/>
                  </a:lnTo>
                  <a:lnTo>
                    <a:pt x="142552" y="141687"/>
                  </a:lnTo>
                  <a:lnTo>
                    <a:pt x="142537" y="141671"/>
                  </a:lnTo>
                  <a:lnTo>
                    <a:pt x="142521" y="141624"/>
                  </a:lnTo>
                  <a:lnTo>
                    <a:pt x="142513" y="141562"/>
                  </a:lnTo>
                  <a:lnTo>
                    <a:pt x="142506" y="141492"/>
                  </a:lnTo>
                  <a:lnTo>
                    <a:pt x="142513" y="141422"/>
                  </a:lnTo>
                  <a:lnTo>
                    <a:pt x="142521" y="141351"/>
                  </a:lnTo>
                  <a:lnTo>
                    <a:pt x="142537" y="141281"/>
                  </a:lnTo>
                  <a:lnTo>
                    <a:pt x="142560" y="141227"/>
                  </a:lnTo>
                  <a:lnTo>
                    <a:pt x="142708" y="140969"/>
                  </a:lnTo>
                  <a:lnTo>
                    <a:pt x="142872" y="140712"/>
                  </a:lnTo>
                  <a:lnTo>
                    <a:pt x="143044" y="140462"/>
                  </a:lnTo>
                  <a:lnTo>
                    <a:pt x="143223" y="140220"/>
                  </a:lnTo>
                  <a:lnTo>
                    <a:pt x="143746" y="139518"/>
                  </a:lnTo>
                  <a:lnTo>
                    <a:pt x="144276" y="138824"/>
                  </a:lnTo>
                  <a:lnTo>
                    <a:pt x="145337" y="137436"/>
                  </a:lnTo>
                  <a:lnTo>
                    <a:pt x="145415" y="137311"/>
                  </a:lnTo>
                  <a:lnTo>
                    <a:pt x="145493" y="137171"/>
                  </a:lnTo>
                  <a:lnTo>
                    <a:pt x="145586" y="136991"/>
                  </a:lnTo>
                  <a:lnTo>
                    <a:pt x="145696" y="136781"/>
                  </a:lnTo>
                  <a:lnTo>
                    <a:pt x="145586" y="136828"/>
                  </a:lnTo>
                  <a:lnTo>
                    <a:pt x="145477" y="136890"/>
                  </a:lnTo>
                  <a:lnTo>
                    <a:pt x="145384" y="136945"/>
                  </a:lnTo>
                  <a:lnTo>
                    <a:pt x="145298" y="137015"/>
                  </a:lnTo>
                  <a:lnTo>
                    <a:pt x="145220" y="137077"/>
                  </a:lnTo>
                  <a:lnTo>
                    <a:pt x="145142" y="137147"/>
                  </a:lnTo>
                  <a:lnTo>
                    <a:pt x="145072" y="137225"/>
                  </a:lnTo>
                  <a:lnTo>
                    <a:pt x="145009" y="137296"/>
                  </a:lnTo>
                  <a:lnTo>
                    <a:pt x="144892" y="137444"/>
                  </a:lnTo>
                  <a:lnTo>
                    <a:pt x="144783" y="137600"/>
                  </a:lnTo>
                  <a:lnTo>
                    <a:pt x="144682" y="137748"/>
                  </a:lnTo>
                  <a:lnTo>
                    <a:pt x="144573" y="137888"/>
                  </a:lnTo>
                  <a:lnTo>
                    <a:pt x="144323" y="138193"/>
                  </a:lnTo>
                  <a:lnTo>
                    <a:pt x="144081" y="138512"/>
                  </a:lnTo>
                  <a:lnTo>
                    <a:pt x="143839" y="138832"/>
                  </a:lnTo>
                  <a:lnTo>
                    <a:pt x="143598" y="139144"/>
                  </a:lnTo>
                  <a:lnTo>
                    <a:pt x="143114" y="139745"/>
                  </a:lnTo>
                  <a:lnTo>
                    <a:pt x="142576" y="140400"/>
                  </a:lnTo>
                  <a:lnTo>
                    <a:pt x="142537" y="140275"/>
                  </a:lnTo>
                  <a:lnTo>
                    <a:pt x="142506" y="140150"/>
                  </a:lnTo>
                  <a:lnTo>
                    <a:pt x="142482" y="140025"/>
                  </a:lnTo>
                  <a:lnTo>
                    <a:pt x="142467" y="139908"/>
                  </a:lnTo>
                  <a:lnTo>
                    <a:pt x="142467" y="139799"/>
                  </a:lnTo>
                  <a:lnTo>
                    <a:pt x="142467" y="139690"/>
                  </a:lnTo>
                  <a:lnTo>
                    <a:pt x="142467" y="139581"/>
                  </a:lnTo>
                  <a:lnTo>
                    <a:pt x="142482" y="139472"/>
                  </a:lnTo>
                  <a:lnTo>
                    <a:pt x="142506" y="139370"/>
                  </a:lnTo>
                  <a:lnTo>
                    <a:pt x="142537" y="139269"/>
                  </a:lnTo>
                  <a:lnTo>
                    <a:pt x="142568" y="139175"/>
                  </a:lnTo>
                  <a:lnTo>
                    <a:pt x="142615" y="139082"/>
                  </a:lnTo>
                  <a:lnTo>
                    <a:pt x="142662" y="138988"/>
                  </a:lnTo>
                  <a:lnTo>
                    <a:pt x="142716" y="138894"/>
                  </a:lnTo>
                  <a:lnTo>
                    <a:pt x="142786" y="138801"/>
                  </a:lnTo>
                  <a:lnTo>
                    <a:pt x="142849" y="138715"/>
                  </a:lnTo>
                  <a:lnTo>
                    <a:pt x="143800" y="137576"/>
                  </a:lnTo>
                  <a:lnTo>
                    <a:pt x="144744" y="136438"/>
                  </a:lnTo>
                  <a:lnTo>
                    <a:pt x="144900" y="136250"/>
                  </a:lnTo>
                  <a:lnTo>
                    <a:pt x="145040" y="136055"/>
                  </a:lnTo>
                  <a:lnTo>
                    <a:pt x="145181" y="135845"/>
                  </a:lnTo>
                  <a:lnTo>
                    <a:pt x="145243" y="135736"/>
                  </a:lnTo>
                  <a:lnTo>
                    <a:pt x="145298" y="135626"/>
                  </a:lnTo>
                  <a:lnTo>
                    <a:pt x="145212" y="135642"/>
                  </a:lnTo>
                  <a:lnTo>
                    <a:pt x="145126" y="135673"/>
                  </a:lnTo>
                  <a:lnTo>
                    <a:pt x="145056" y="135704"/>
                  </a:lnTo>
                  <a:lnTo>
                    <a:pt x="144978" y="135736"/>
                  </a:lnTo>
                  <a:lnTo>
                    <a:pt x="144908" y="135782"/>
                  </a:lnTo>
                  <a:lnTo>
                    <a:pt x="144845" y="135829"/>
                  </a:lnTo>
                  <a:lnTo>
                    <a:pt x="144721" y="135931"/>
                  </a:lnTo>
                  <a:lnTo>
                    <a:pt x="144612" y="136048"/>
                  </a:lnTo>
                  <a:lnTo>
                    <a:pt x="144502" y="136172"/>
                  </a:lnTo>
                  <a:lnTo>
                    <a:pt x="144393" y="136289"/>
                  </a:lnTo>
                  <a:lnTo>
                    <a:pt x="144284" y="136406"/>
                  </a:lnTo>
                  <a:lnTo>
                    <a:pt x="144050" y="136656"/>
                  </a:lnTo>
                  <a:lnTo>
                    <a:pt x="143816" y="136906"/>
                  </a:lnTo>
                  <a:lnTo>
                    <a:pt x="143364" y="137420"/>
                  </a:lnTo>
                  <a:lnTo>
                    <a:pt x="143145" y="137670"/>
                  </a:lnTo>
                  <a:lnTo>
                    <a:pt x="142911" y="137912"/>
                  </a:lnTo>
                  <a:lnTo>
                    <a:pt x="142669" y="138146"/>
                  </a:lnTo>
                  <a:lnTo>
                    <a:pt x="142545" y="138263"/>
                  </a:lnTo>
                  <a:lnTo>
                    <a:pt x="142412" y="138372"/>
                  </a:lnTo>
                  <a:lnTo>
                    <a:pt x="142381" y="138115"/>
                  </a:lnTo>
                  <a:lnTo>
                    <a:pt x="142350" y="137857"/>
                  </a:lnTo>
                  <a:lnTo>
                    <a:pt x="142334" y="137608"/>
                  </a:lnTo>
                  <a:lnTo>
                    <a:pt x="142334" y="137483"/>
                  </a:lnTo>
                  <a:lnTo>
                    <a:pt x="142342" y="137358"/>
                  </a:lnTo>
                  <a:lnTo>
                    <a:pt x="142350" y="137233"/>
                  </a:lnTo>
                  <a:lnTo>
                    <a:pt x="142365" y="137116"/>
                  </a:lnTo>
                  <a:lnTo>
                    <a:pt x="142389" y="136991"/>
                  </a:lnTo>
                  <a:lnTo>
                    <a:pt x="142420" y="136874"/>
                  </a:lnTo>
                  <a:lnTo>
                    <a:pt x="142467" y="136757"/>
                  </a:lnTo>
                  <a:lnTo>
                    <a:pt x="142513" y="136640"/>
                  </a:lnTo>
                  <a:lnTo>
                    <a:pt x="142584" y="136531"/>
                  </a:lnTo>
                  <a:lnTo>
                    <a:pt x="142654" y="136422"/>
                  </a:lnTo>
                  <a:lnTo>
                    <a:pt x="142568" y="136305"/>
                  </a:lnTo>
                  <a:lnTo>
                    <a:pt x="142490" y="136180"/>
                  </a:lnTo>
                  <a:lnTo>
                    <a:pt x="142435" y="136063"/>
                  </a:lnTo>
                  <a:lnTo>
                    <a:pt x="142389" y="135938"/>
                  </a:lnTo>
                  <a:lnTo>
                    <a:pt x="142357" y="135821"/>
                  </a:lnTo>
                  <a:lnTo>
                    <a:pt x="142334" y="135697"/>
                  </a:lnTo>
                  <a:lnTo>
                    <a:pt x="142318" y="135572"/>
                  </a:lnTo>
                  <a:lnTo>
                    <a:pt x="142311" y="135439"/>
                  </a:lnTo>
                  <a:lnTo>
                    <a:pt x="142311" y="135314"/>
                  </a:lnTo>
                  <a:lnTo>
                    <a:pt x="142318" y="135182"/>
                  </a:lnTo>
                  <a:lnTo>
                    <a:pt x="142326" y="134925"/>
                  </a:lnTo>
                  <a:lnTo>
                    <a:pt x="142342" y="134659"/>
                  </a:lnTo>
                  <a:lnTo>
                    <a:pt x="142350" y="134527"/>
                  </a:lnTo>
                  <a:lnTo>
                    <a:pt x="142342" y="134394"/>
                  </a:lnTo>
                  <a:lnTo>
                    <a:pt x="145064" y="134394"/>
                  </a:lnTo>
                  <a:lnTo>
                    <a:pt x="144978" y="134308"/>
                  </a:lnTo>
                  <a:lnTo>
                    <a:pt x="144892" y="134238"/>
                  </a:lnTo>
                  <a:lnTo>
                    <a:pt x="144806" y="134176"/>
                  </a:lnTo>
                  <a:lnTo>
                    <a:pt x="144721" y="134129"/>
                  </a:lnTo>
                  <a:lnTo>
                    <a:pt x="144627" y="134090"/>
                  </a:lnTo>
                  <a:lnTo>
                    <a:pt x="144541" y="134067"/>
                  </a:lnTo>
                  <a:lnTo>
                    <a:pt x="144456" y="134043"/>
                  </a:lnTo>
                  <a:lnTo>
                    <a:pt x="144362" y="134028"/>
                  </a:lnTo>
                  <a:lnTo>
                    <a:pt x="144190" y="134012"/>
                  </a:lnTo>
                  <a:lnTo>
                    <a:pt x="144011" y="134012"/>
                  </a:lnTo>
                  <a:lnTo>
                    <a:pt x="143839" y="134004"/>
                  </a:lnTo>
                  <a:lnTo>
                    <a:pt x="143761" y="133996"/>
                  </a:lnTo>
                  <a:lnTo>
                    <a:pt x="143676" y="133989"/>
                  </a:lnTo>
                  <a:lnTo>
                    <a:pt x="143512" y="133965"/>
                  </a:lnTo>
                  <a:lnTo>
                    <a:pt x="143348" y="133950"/>
                  </a:lnTo>
                  <a:lnTo>
                    <a:pt x="142997" y="133926"/>
                  </a:lnTo>
                  <a:lnTo>
                    <a:pt x="142646" y="133911"/>
                  </a:lnTo>
                  <a:lnTo>
                    <a:pt x="142279" y="133895"/>
                  </a:lnTo>
                  <a:lnTo>
                    <a:pt x="142178" y="132967"/>
                  </a:lnTo>
                  <a:lnTo>
                    <a:pt x="145033" y="132967"/>
                  </a:lnTo>
                  <a:lnTo>
                    <a:pt x="144869" y="132889"/>
                  </a:lnTo>
                  <a:lnTo>
                    <a:pt x="144697" y="132826"/>
                  </a:lnTo>
                  <a:lnTo>
                    <a:pt x="144534" y="132780"/>
                  </a:lnTo>
                  <a:lnTo>
                    <a:pt x="144362" y="132741"/>
                  </a:lnTo>
                  <a:lnTo>
                    <a:pt x="144190" y="132702"/>
                  </a:lnTo>
                  <a:lnTo>
                    <a:pt x="144019" y="132678"/>
                  </a:lnTo>
                  <a:lnTo>
                    <a:pt x="143839" y="132663"/>
                  </a:lnTo>
                  <a:lnTo>
                    <a:pt x="143660" y="132647"/>
                  </a:lnTo>
                  <a:lnTo>
                    <a:pt x="143301" y="132624"/>
                  </a:lnTo>
                  <a:lnTo>
                    <a:pt x="142942" y="132608"/>
                  </a:lnTo>
                  <a:lnTo>
                    <a:pt x="142576" y="132577"/>
                  </a:lnTo>
                  <a:lnTo>
                    <a:pt x="142396" y="132553"/>
                  </a:lnTo>
                  <a:lnTo>
                    <a:pt x="142209" y="132530"/>
                  </a:lnTo>
                  <a:lnTo>
                    <a:pt x="142194" y="132163"/>
                  </a:lnTo>
                  <a:lnTo>
                    <a:pt x="142170" y="131805"/>
                  </a:lnTo>
                  <a:lnTo>
                    <a:pt x="142162" y="131625"/>
                  </a:lnTo>
                  <a:lnTo>
                    <a:pt x="142162" y="131446"/>
                  </a:lnTo>
                  <a:lnTo>
                    <a:pt x="142162" y="131267"/>
                  </a:lnTo>
                  <a:lnTo>
                    <a:pt x="142178" y="131095"/>
                  </a:lnTo>
                  <a:lnTo>
                    <a:pt x="142194" y="131009"/>
                  </a:lnTo>
                  <a:lnTo>
                    <a:pt x="142217" y="130923"/>
                  </a:lnTo>
                  <a:lnTo>
                    <a:pt x="142256" y="130838"/>
                  </a:lnTo>
                  <a:lnTo>
                    <a:pt x="142303" y="130760"/>
                  </a:lnTo>
                  <a:lnTo>
                    <a:pt x="142357" y="130682"/>
                  </a:lnTo>
                  <a:lnTo>
                    <a:pt x="142420" y="130604"/>
                  </a:lnTo>
                  <a:lnTo>
                    <a:pt x="142482" y="130541"/>
                  </a:lnTo>
                  <a:lnTo>
                    <a:pt x="142552" y="130487"/>
                  </a:lnTo>
                  <a:lnTo>
                    <a:pt x="142857" y="130268"/>
                  </a:lnTo>
                  <a:lnTo>
                    <a:pt x="143176" y="130058"/>
                  </a:lnTo>
                  <a:lnTo>
                    <a:pt x="143504" y="129870"/>
                  </a:lnTo>
                  <a:lnTo>
                    <a:pt x="143839" y="129691"/>
                  </a:lnTo>
                  <a:lnTo>
                    <a:pt x="144534" y="129340"/>
                  </a:lnTo>
                  <a:lnTo>
                    <a:pt x="145235" y="128997"/>
                  </a:lnTo>
                  <a:lnTo>
                    <a:pt x="145937" y="128677"/>
                  </a:lnTo>
                  <a:lnTo>
                    <a:pt x="146639" y="128365"/>
                  </a:lnTo>
                  <a:lnTo>
                    <a:pt x="147357" y="128069"/>
                  </a:lnTo>
                  <a:lnTo>
                    <a:pt x="148074" y="127788"/>
                  </a:lnTo>
                  <a:lnTo>
                    <a:pt x="148792" y="127523"/>
                  </a:lnTo>
                  <a:lnTo>
                    <a:pt x="149525" y="127273"/>
                  </a:lnTo>
                  <a:lnTo>
                    <a:pt x="150258" y="127039"/>
                  </a:lnTo>
                  <a:lnTo>
                    <a:pt x="150625" y="126930"/>
                  </a:lnTo>
                  <a:lnTo>
                    <a:pt x="150992" y="126821"/>
                  </a:lnTo>
                  <a:lnTo>
                    <a:pt x="151366" y="126719"/>
                  </a:lnTo>
                  <a:lnTo>
                    <a:pt x="151740" y="126626"/>
                  </a:lnTo>
                  <a:lnTo>
                    <a:pt x="152115" y="126532"/>
                  </a:lnTo>
                  <a:lnTo>
                    <a:pt x="152489" y="126446"/>
                  </a:lnTo>
                  <a:lnTo>
                    <a:pt x="152863" y="126368"/>
                  </a:lnTo>
                  <a:lnTo>
                    <a:pt x="153246" y="126290"/>
                  </a:lnTo>
                  <a:lnTo>
                    <a:pt x="153628" y="126220"/>
                  </a:lnTo>
                  <a:lnTo>
                    <a:pt x="154010" y="126150"/>
                  </a:lnTo>
                  <a:lnTo>
                    <a:pt x="154392" y="126088"/>
                  </a:lnTo>
                  <a:lnTo>
                    <a:pt x="154774" y="126033"/>
                  </a:lnTo>
                  <a:lnTo>
                    <a:pt x="155164" y="125978"/>
                  </a:lnTo>
                  <a:lnTo>
                    <a:pt x="155546" y="125932"/>
                  </a:lnTo>
                  <a:lnTo>
                    <a:pt x="156178" y="125869"/>
                  </a:lnTo>
                  <a:lnTo>
                    <a:pt x="156810" y="125822"/>
                  </a:lnTo>
                  <a:lnTo>
                    <a:pt x="157434" y="125799"/>
                  </a:lnTo>
                  <a:lnTo>
                    <a:pt x="158066" y="125783"/>
                  </a:lnTo>
                  <a:close/>
                  <a:moveTo>
                    <a:pt x="137896" y="148114"/>
                  </a:moveTo>
                  <a:lnTo>
                    <a:pt x="138660" y="148129"/>
                  </a:lnTo>
                  <a:lnTo>
                    <a:pt x="139425" y="148160"/>
                  </a:lnTo>
                  <a:lnTo>
                    <a:pt x="140961" y="148238"/>
                  </a:lnTo>
                  <a:lnTo>
                    <a:pt x="141601" y="148270"/>
                  </a:lnTo>
                  <a:lnTo>
                    <a:pt x="142240" y="148324"/>
                  </a:lnTo>
                  <a:lnTo>
                    <a:pt x="142872" y="148387"/>
                  </a:lnTo>
                  <a:lnTo>
                    <a:pt x="143504" y="148465"/>
                  </a:lnTo>
                  <a:lnTo>
                    <a:pt x="144136" y="148558"/>
                  </a:lnTo>
                  <a:lnTo>
                    <a:pt x="144760" y="148659"/>
                  </a:lnTo>
                  <a:lnTo>
                    <a:pt x="145384" y="148776"/>
                  </a:lnTo>
                  <a:lnTo>
                    <a:pt x="146008" y="148901"/>
                  </a:lnTo>
                  <a:lnTo>
                    <a:pt x="146624" y="149034"/>
                  </a:lnTo>
                  <a:lnTo>
                    <a:pt x="147240" y="149174"/>
                  </a:lnTo>
                  <a:lnTo>
                    <a:pt x="147856" y="149322"/>
                  </a:lnTo>
                  <a:lnTo>
                    <a:pt x="148472" y="149486"/>
                  </a:lnTo>
                  <a:lnTo>
                    <a:pt x="149081" y="149650"/>
                  </a:lnTo>
                  <a:lnTo>
                    <a:pt x="149697" y="149822"/>
                  </a:lnTo>
                  <a:lnTo>
                    <a:pt x="150305" y="150001"/>
                  </a:lnTo>
                  <a:lnTo>
                    <a:pt x="150914" y="150188"/>
                  </a:lnTo>
                  <a:lnTo>
                    <a:pt x="151265" y="150297"/>
                  </a:lnTo>
                  <a:lnTo>
                    <a:pt x="151615" y="150407"/>
                  </a:lnTo>
                  <a:lnTo>
                    <a:pt x="151966" y="150531"/>
                  </a:lnTo>
                  <a:lnTo>
                    <a:pt x="152310" y="150648"/>
                  </a:lnTo>
                  <a:lnTo>
                    <a:pt x="152653" y="150781"/>
                  </a:lnTo>
                  <a:lnTo>
                    <a:pt x="152988" y="150914"/>
                  </a:lnTo>
                  <a:lnTo>
                    <a:pt x="153324" y="151046"/>
                  </a:lnTo>
                  <a:lnTo>
                    <a:pt x="153659" y="151194"/>
                  </a:lnTo>
                  <a:lnTo>
                    <a:pt x="153987" y="151335"/>
                  </a:lnTo>
                  <a:lnTo>
                    <a:pt x="154322" y="151491"/>
                  </a:lnTo>
                  <a:lnTo>
                    <a:pt x="154642" y="151647"/>
                  </a:lnTo>
                  <a:lnTo>
                    <a:pt x="154969" y="151803"/>
                  </a:lnTo>
                  <a:lnTo>
                    <a:pt x="155289" y="151966"/>
                  </a:lnTo>
                  <a:lnTo>
                    <a:pt x="155601" y="152138"/>
                  </a:lnTo>
                  <a:lnTo>
                    <a:pt x="155921" y="152317"/>
                  </a:lnTo>
                  <a:lnTo>
                    <a:pt x="156225" y="152497"/>
                  </a:lnTo>
                  <a:lnTo>
                    <a:pt x="156537" y="152676"/>
                  </a:lnTo>
                  <a:lnTo>
                    <a:pt x="156841" y="152871"/>
                  </a:lnTo>
                  <a:lnTo>
                    <a:pt x="157145" y="153066"/>
                  </a:lnTo>
                  <a:lnTo>
                    <a:pt x="157442" y="153261"/>
                  </a:lnTo>
                  <a:lnTo>
                    <a:pt x="157738" y="153464"/>
                  </a:lnTo>
                  <a:lnTo>
                    <a:pt x="158034" y="153675"/>
                  </a:lnTo>
                  <a:lnTo>
                    <a:pt x="158323" y="153893"/>
                  </a:lnTo>
                  <a:lnTo>
                    <a:pt x="158612" y="154111"/>
                  </a:lnTo>
                  <a:lnTo>
                    <a:pt x="158892" y="154338"/>
                  </a:lnTo>
                  <a:lnTo>
                    <a:pt x="159173" y="154564"/>
                  </a:lnTo>
                  <a:lnTo>
                    <a:pt x="159454" y="154806"/>
                  </a:lnTo>
                  <a:lnTo>
                    <a:pt x="159727" y="155040"/>
                  </a:lnTo>
                  <a:lnTo>
                    <a:pt x="160000" y="155289"/>
                  </a:lnTo>
                  <a:lnTo>
                    <a:pt x="160265" y="155539"/>
                  </a:lnTo>
                  <a:lnTo>
                    <a:pt x="160530" y="155796"/>
                  </a:lnTo>
                  <a:lnTo>
                    <a:pt x="160796" y="156061"/>
                  </a:lnTo>
                  <a:lnTo>
                    <a:pt x="161006" y="156280"/>
                  </a:lnTo>
                  <a:lnTo>
                    <a:pt x="161217" y="156506"/>
                  </a:lnTo>
                  <a:lnTo>
                    <a:pt x="161427" y="156732"/>
                  </a:lnTo>
                  <a:lnTo>
                    <a:pt x="161630" y="156966"/>
                  </a:lnTo>
                  <a:lnTo>
                    <a:pt x="161825" y="157192"/>
                  </a:lnTo>
                  <a:lnTo>
                    <a:pt x="162020" y="157426"/>
                  </a:lnTo>
                  <a:lnTo>
                    <a:pt x="162394" y="157910"/>
                  </a:lnTo>
                  <a:lnTo>
                    <a:pt x="162753" y="158393"/>
                  </a:lnTo>
                  <a:lnTo>
                    <a:pt x="163096" y="158892"/>
                  </a:lnTo>
                  <a:lnTo>
                    <a:pt x="163432" y="159399"/>
                  </a:lnTo>
                  <a:lnTo>
                    <a:pt x="163744" y="159914"/>
                  </a:lnTo>
                  <a:lnTo>
                    <a:pt x="164048" y="160437"/>
                  </a:lnTo>
                  <a:lnTo>
                    <a:pt x="164344" y="160959"/>
                  </a:lnTo>
                  <a:lnTo>
                    <a:pt x="164617" y="161498"/>
                  </a:lnTo>
                  <a:lnTo>
                    <a:pt x="164890" y="162043"/>
                  </a:lnTo>
                  <a:lnTo>
                    <a:pt x="165140" y="162597"/>
                  </a:lnTo>
                  <a:lnTo>
                    <a:pt x="165389" y="163151"/>
                  </a:lnTo>
                  <a:lnTo>
                    <a:pt x="165616" y="163713"/>
                  </a:lnTo>
                  <a:lnTo>
                    <a:pt x="165842" y="164282"/>
                  </a:lnTo>
                  <a:lnTo>
                    <a:pt x="166068" y="164906"/>
                  </a:lnTo>
                  <a:lnTo>
                    <a:pt x="166279" y="165522"/>
                  </a:lnTo>
                  <a:lnTo>
                    <a:pt x="166474" y="166138"/>
                  </a:lnTo>
                  <a:lnTo>
                    <a:pt x="166653" y="166754"/>
                  </a:lnTo>
                  <a:lnTo>
                    <a:pt x="166809" y="167371"/>
                  </a:lnTo>
                  <a:lnTo>
                    <a:pt x="166949" y="167979"/>
                  </a:lnTo>
                  <a:lnTo>
                    <a:pt x="167074" y="168595"/>
                  </a:lnTo>
                  <a:lnTo>
                    <a:pt x="167183" y="169211"/>
                  </a:lnTo>
                  <a:lnTo>
                    <a:pt x="167277" y="169820"/>
                  </a:lnTo>
                  <a:lnTo>
                    <a:pt x="167355" y="170428"/>
                  </a:lnTo>
                  <a:lnTo>
                    <a:pt x="167410" y="171044"/>
                  </a:lnTo>
                  <a:lnTo>
                    <a:pt x="167449" y="171653"/>
                  </a:lnTo>
                  <a:lnTo>
                    <a:pt x="167480" y="172261"/>
                  </a:lnTo>
                  <a:lnTo>
                    <a:pt x="167488" y="172869"/>
                  </a:lnTo>
                  <a:lnTo>
                    <a:pt x="167480" y="173478"/>
                  </a:lnTo>
                  <a:lnTo>
                    <a:pt x="167449" y="174086"/>
                  </a:lnTo>
                  <a:lnTo>
                    <a:pt x="167410" y="174687"/>
                  </a:lnTo>
                  <a:lnTo>
                    <a:pt x="167355" y="175295"/>
                  </a:lnTo>
                  <a:lnTo>
                    <a:pt x="167285" y="175895"/>
                  </a:lnTo>
                  <a:lnTo>
                    <a:pt x="167191" y="176504"/>
                  </a:lnTo>
                  <a:lnTo>
                    <a:pt x="167090" y="177104"/>
                  </a:lnTo>
                  <a:lnTo>
                    <a:pt x="166973" y="177713"/>
                  </a:lnTo>
                  <a:lnTo>
                    <a:pt x="166832" y="178313"/>
                  </a:lnTo>
                  <a:lnTo>
                    <a:pt x="166684" y="178914"/>
                  </a:lnTo>
                  <a:lnTo>
                    <a:pt x="166513" y="179514"/>
                  </a:lnTo>
                  <a:lnTo>
                    <a:pt x="166333" y="180115"/>
                  </a:lnTo>
                  <a:lnTo>
                    <a:pt x="166130" y="180716"/>
                  </a:lnTo>
                  <a:lnTo>
                    <a:pt x="165920" y="181316"/>
                  </a:lnTo>
                  <a:lnTo>
                    <a:pt x="165686" y="181917"/>
                  </a:lnTo>
                  <a:lnTo>
                    <a:pt x="165444" y="182509"/>
                  </a:lnTo>
                  <a:lnTo>
                    <a:pt x="165179" y="183110"/>
                  </a:lnTo>
                  <a:lnTo>
                    <a:pt x="164906" y="183711"/>
                  </a:lnTo>
                  <a:lnTo>
                    <a:pt x="164742" y="184046"/>
                  </a:lnTo>
                  <a:lnTo>
                    <a:pt x="164578" y="184381"/>
                  </a:lnTo>
                  <a:lnTo>
                    <a:pt x="164407" y="184709"/>
                  </a:lnTo>
                  <a:lnTo>
                    <a:pt x="164235" y="185037"/>
                  </a:lnTo>
                  <a:lnTo>
                    <a:pt x="164056" y="185356"/>
                  </a:lnTo>
                  <a:lnTo>
                    <a:pt x="163876" y="185676"/>
                  </a:lnTo>
                  <a:lnTo>
                    <a:pt x="163689" y="185988"/>
                  </a:lnTo>
                  <a:lnTo>
                    <a:pt x="163502" y="186292"/>
                  </a:lnTo>
                  <a:lnTo>
                    <a:pt x="163315" y="186596"/>
                  </a:lnTo>
                  <a:lnTo>
                    <a:pt x="163120" y="186901"/>
                  </a:lnTo>
                  <a:lnTo>
                    <a:pt x="162925" y="187197"/>
                  </a:lnTo>
                  <a:lnTo>
                    <a:pt x="162722" y="187486"/>
                  </a:lnTo>
                  <a:lnTo>
                    <a:pt x="162519" y="187774"/>
                  </a:lnTo>
                  <a:lnTo>
                    <a:pt x="162309" y="188055"/>
                  </a:lnTo>
                  <a:lnTo>
                    <a:pt x="162098" y="188336"/>
                  </a:lnTo>
                  <a:lnTo>
                    <a:pt x="161887" y="188616"/>
                  </a:lnTo>
                  <a:lnTo>
                    <a:pt x="161669" y="188882"/>
                  </a:lnTo>
                  <a:lnTo>
                    <a:pt x="161451" y="189155"/>
                  </a:lnTo>
                  <a:lnTo>
                    <a:pt x="161224" y="189420"/>
                  </a:lnTo>
                  <a:lnTo>
                    <a:pt x="160998" y="189677"/>
                  </a:lnTo>
                  <a:lnTo>
                    <a:pt x="160764" y="189935"/>
                  </a:lnTo>
                  <a:lnTo>
                    <a:pt x="160538" y="190184"/>
                  </a:lnTo>
                  <a:lnTo>
                    <a:pt x="160296" y="190434"/>
                  </a:lnTo>
                  <a:lnTo>
                    <a:pt x="160062" y="190676"/>
                  </a:lnTo>
                  <a:lnTo>
                    <a:pt x="159821" y="190917"/>
                  </a:lnTo>
                  <a:lnTo>
                    <a:pt x="159571" y="191151"/>
                  </a:lnTo>
                  <a:lnTo>
                    <a:pt x="159321" y="191385"/>
                  </a:lnTo>
                  <a:lnTo>
                    <a:pt x="159072" y="191619"/>
                  </a:lnTo>
                  <a:lnTo>
                    <a:pt x="158814" y="191845"/>
                  </a:lnTo>
                  <a:lnTo>
                    <a:pt x="158557" y="192064"/>
                  </a:lnTo>
                  <a:lnTo>
                    <a:pt x="158300" y="192282"/>
                  </a:lnTo>
                  <a:lnTo>
                    <a:pt x="158034" y="192493"/>
                  </a:lnTo>
                  <a:lnTo>
                    <a:pt x="157769" y="192703"/>
                  </a:lnTo>
                  <a:lnTo>
                    <a:pt x="157496" y="192914"/>
                  </a:lnTo>
                  <a:lnTo>
                    <a:pt x="156950" y="193320"/>
                  </a:lnTo>
                  <a:lnTo>
                    <a:pt x="156389" y="193710"/>
                  </a:lnTo>
                  <a:lnTo>
                    <a:pt x="155819" y="194084"/>
                  </a:lnTo>
                  <a:lnTo>
                    <a:pt x="155234" y="194443"/>
                  </a:lnTo>
                  <a:lnTo>
                    <a:pt x="154642" y="194786"/>
                  </a:lnTo>
                  <a:lnTo>
                    <a:pt x="154033" y="195121"/>
                  </a:lnTo>
                  <a:lnTo>
                    <a:pt x="153417" y="195441"/>
                  </a:lnTo>
                  <a:lnTo>
                    <a:pt x="152793" y="195753"/>
                  </a:lnTo>
                  <a:lnTo>
                    <a:pt x="152154" y="196049"/>
                  </a:lnTo>
                  <a:lnTo>
                    <a:pt x="151506" y="196330"/>
                  </a:lnTo>
                  <a:lnTo>
                    <a:pt x="150843" y="196595"/>
                  </a:lnTo>
                  <a:lnTo>
                    <a:pt x="150180" y="196853"/>
                  </a:lnTo>
                  <a:lnTo>
                    <a:pt x="149494" y="197095"/>
                  </a:lnTo>
                  <a:lnTo>
                    <a:pt x="148808" y="197329"/>
                  </a:lnTo>
                  <a:lnTo>
                    <a:pt x="148106" y="197547"/>
                  </a:lnTo>
                  <a:lnTo>
                    <a:pt x="147568" y="197703"/>
                  </a:lnTo>
                  <a:lnTo>
                    <a:pt x="147022" y="197851"/>
                  </a:lnTo>
                  <a:lnTo>
                    <a:pt x="146476" y="197984"/>
                  </a:lnTo>
                  <a:lnTo>
                    <a:pt x="145914" y="198101"/>
                  </a:lnTo>
                  <a:lnTo>
                    <a:pt x="145352" y="198210"/>
                  </a:lnTo>
                  <a:lnTo>
                    <a:pt x="144775" y="198304"/>
                  </a:lnTo>
                  <a:lnTo>
                    <a:pt x="144190" y="198389"/>
                  </a:lnTo>
                  <a:lnTo>
                    <a:pt x="143590" y="198467"/>
                  </a:lnTo>
                  <a:lnTo>
                    <a:pt x="142974" y="198537"/>
                  </a:lnTo>
                  <a:lnTo>
                    <a:pt x="142342" y="198592"/>
                  </a:lnTo>
                  <a:lnTo>
                    <a:pt x="141694" y="198639"/>
                  </a:lnTo>
                  <a:lnTo>
                    <a:pt x="141024" y="198678"/>
                  </a:lnTo>
                  <a:lnTo>
                    <a:pt x="140337" y="198709"/>
                  </a:lnTo>
                  <a:lnTo>
                    <a:pt x="139628" y="198740"/>
                  </a:lnTo>
                  <a:lnTo>
                    <a:pt x="138887" y="198756"/>
                  </a:lnTo>
                  <a:lnTo>
                    <a:pt x="138130" y="198764"/>
                  </a:lnTo>
                  <a:lnTo>
                    <a:pt x="137732" y="198756"/>
                  </a:lnTo>
                  <a:lnTo>
                    <a:pt x="137335" y="198740"/>
                  </a:lnTo>
                  <a:lnTo>
                    <a:pt x="136929" y="198717"/>
                  </a:lnTo>
                  <a:lnTo>
                    <a:pt x="136523" y="198686"/>
                  </a:lnTo>
                  <a:lnTo>
                    <a:pt x="136110" y="198654"/>
                  </a:lnTo>
                  <a:lnTo>
                    <a:pt x="135697" y="198608"/>
                  </a:lnTo>
                  <a:lnTo>
                    <a:pt x="135275" y="198561"/>
                  </a:lnTo>
                  <a:lnTo>
                    <a:pt x="134854" y="198498"/>
                  </a:lnTo>
                  <a:lnTo>
                    <a:pt x="134425" y="198436"/>
                  </a:lnTo>
                  <a:lnTo>
                    <a:pt x="133996" y="198366"/>
                  </a:lnTo>
                  <a:lnTo>
                    <a:pt x="133567" y="198288"/>
                  </a:lnTo>
                  <a:lnTo>
                    <a:pt x="133138" y="198202"/>
                  </a:lnTo>
                  <a:lnTo>
                    <a:pt x="132702" y="198109"/>
                  </a:lnTo>
                  <a:lnTo>
                    <a:pt x="132257" y="198007"/>
                  </a:lnTo>
                  <a:lnTo>
                    <a:pt x="131820" y="197898"/>
                  </a:lnTo>
                  <a:lnTo>
                    <a:pt x="131376" y="197781"/>
                  </a:lnTo>
                  <a:lnTo>
                    <a:pt x="130939" y="197656"/>
                  </a:lnTo>
                  <a:lnTo>
                    <a:pt x="130494" y="197531"/>
                  </a:lnTo>
                  <a:lnTo>
                    <a:pt x="130050" y="197391"/>
                  </a:lnTo>
                  <a:lnTo>
                    <a:pt x="129605" y="197243"/>
                  </a:lnTo>
                  <a:lnTo>
                    <a:pt x="129153" y="197095"/>
                  </a:lnTo>
                  <a:lnTo>
                    <a:pt x="128708" y="196931"/>
                  </a:lnTo>
                  <a:lnTo>
                    <a:pt x="128264" y="196759"/>
                  </a:lnTo>
                  <a:lnTo>
                    <a:pt x="127819" y="196588"/>
                  </a:lnTo>
                  <a:lnTo>
                    <a:pt x="127375" y="196400"/>
                  </a:lnTo>
                  <a:lnTo>
                    <a:pt x="126930" y="196205"/>
                  </a:lnTo>
                  <a:lnTo>
                    <a:pt x="126485" y="196003"/>
                  </a:lnTo>
                  <a:lnTo>
                    <a:pt x="126049" y="195800"/>
                  </a:lnTo>
                  <a:lnTo>
                    <a:pt x="125604" y="195581"/>
                  </a:lnTo>
                  <a:lnTo>
                    <a:pt x="125167" y="195355"/>
                  </a:lnTo>
                  <a:lnTo>
                    <a:pt x="124731" y="195121"/>
                  </a:lnTo>
                  <a:lnTo>
                    <a:pt x="124294" y="194880"/>
                  </a:lnTo>
                  <a:lnTo>
                    <a:pt x="124013" y="194716"/>
                  </a:lnTo>
                  <a:lnTo>
                    <a:pt x="123732" y="194544"/>
                  </a:lnTo>
                  <a:lnTo>
                    <a:pt x="123451" y="194373"/>
                  </a:lnTo>
                  <a:lnTo>
                    <a:pt x="123178" y="194201"/>
                  </a:lnTo>
                  <a:lnTo>
                    <a:pt x="122913" y="194022"/>
                  </a:lnTo>
                  <a:lnTo>
                    <a:pt x="122648" y="193834"/>
                  </a:lnTo>
                  <a:lnTo>
                    <a:pt x="122383" y="193647"/>
                  </a:lnTo>
                  <a:lnTo>
                    <a:pt x="122125" y="193452"/>
                  </a:lnTo>
                  <a:lnTo>
                    <a:pt x="121868" y="193257"/>
                  </a:lnTo>
                  <a:lnTo>
                    <a:pt x="121619" y="193054"/>
                  </a:lnTo>
                  <a:lnTo>
                    <a:pt x="121377" y="192852"/>
                  </a:lnTo>
                  <a:lnTo>
                    <a:pt x="121127" y="192641"/>
                  </a:lnTo>
                  <a:lnTo>
                    <a:pt x="120893" y="192430"/>
                  </a:lnTo>
                  <a:lnTo>
                    <a:pt x="120651" y="192212"/>
                  </a:lnTo>
                  <a:lnTo>
                    <a:pt x="120417" y="191994"/>
                  </a:lnTo>
                  <a:lnTo>
                    <a:pt x="120191" y="191775"/>
                  </a:lnTo>
                  <a:lnTo>
                    <a:pt x="119965" y="191541"/>
                  </a:lnTo>
                  <a:lnTo>
                    <a:pt x="119747" y="191315"/>
                  </a:lnTo>
                  <a:lnTo>
                    <a:pt x="119528" y="191081"/>
                  </a:lnTo>
                  <a:lnTo>
                    <a:pt x="119310" y="190839"/>
                  </a:lnTo>
                  <a:lnTo>
                    <a:pt x="119099" y="190598"/>
                  </a:lnTo>
                  <a:lnTo>
                    <a:pt x="118896" y="190348"/>
                  </a:lnTo>
                  <a:lnTo>
                    <a:pt x="118694" y="190098"/>
                  </a:lnTo>
                  <a:lnTo>
                    <a:pt x="118491" y="189849"/>
                  </a:lnTo>
                  <a:lnTo>
                    <a:pt x="118296" y="189591"/>
                  </a:lnTo>
                  <a:lnTo>
                    <a:pt x="118109" y="189326"/>
                  </a:lnTo>
                  <a:lnTo>
                    <a:pt x="117922" y="189061"/>
                  </a:lnTo>
                  <a:lnTo>
                    <a:pt x="117734" y="188796"/>
                  </a:lnTo>
                  <a:lnTo>
                    <a:pt x="117555" y="188523"/>
                  </a:lnTo>
                  <a:lnTo>
                    <a:pt x="117376" y="188250"/>
                  </a:lnTo>
                  <a:lnTo>
                    <a:pt x="117204" y="187969"/>
                  </a:lnTo>
                  <a:lnTo>
                    <a:pt x="117032" y="187688"/>
                  </a:lnTo>
                  <a:lnTo>
                    <a:pt x="116689" y="187080"/>
                  </a:lnTo>
                  <a:lnTo>
                    <a:pt x="116346" y="186464"/>
                  </a:lnTo>
                  <a:lnTo>
                    <a:pt x="116026" y="185848"/>
                  </a:lnTo>
                  <a:lnTo>
                    <a:pt x="115722" y="185224"/>
                  </a:lnTo>
                  <a:lnTo>
                    <a:pt x="115426" y="184592"/>
                  </a:lnTo>
                  <a:lnTo>
                    <a:pt x="115153" y="183952"/>
                  </a:lnTo>
                  <a:lnTo>
                    <a:pt x="114888" y="183305"/>
                  </a:lnTo>
                  <a:lnTo>
                    <a:pt x="114638" y="182658"/>
                  </a:lnTo>
                  <a:lnTo>
                    <a:pt x="114412" y="182002"/>
                  </a:lnTo>
                  <a:lnTo>
                    <a:pt x="114193" y="181347"/>
                  </a:lnTo>
                  <a:lnTo>
                    <a:pt x="113991" y="180684"/>
                  </a:lnTo>
                  <a:lnTo>
                    <a:pt x="113811" y="180014"/>
                  </a:lnTo>
                  <a:lnTo>
                    <a:pt x="113647" y="179335"/>
                  </a:lnTo>
                  <a:lnTo>
                    <a:pt x="113491" y="178649"/>
                  </a:lnTo>
                  <a:lnTo>
                    <a:pt x="113359" y="177962"/>
                  </a:lnTo>
                  <a:lnTo>
                    <a:pt x="113242" y="177268"/>
                  </a:lnTo>
                  <a:lnTo>
                    <a:pt x="113179" y="176800"/>
                  </a:lnTo>
                  <a:lnTo>
                    <a:pt x="113117" y="176324"/>
                  </a:lnTo>
                  <a:lnTo>
                    <a:pt x="113070" y="175856"/>
                  </a:lnTo>
                  <a:lnTo>
                    <a:pt x="113031" y="175381"/>
                  </a:lnTo>
                  <a:lnTo>
                    <a:pt x="113000" y="174913"/>
                  </a:lnTo>
                  <a:lnTo>
                    <a:pt x="112977" y="174437"/>
                  </a:lnTo>
                  <a:lnTo>
                    <a:pt x="112961" y="173961"/>
                  </a:lnTo>
                  <a:lnTo>
                    <a:pt x="112953" y="173493"/>
                  </a:lnTo>
                  <a:lnTo>
                    <a:pt x="112953" y="173017"/>
                  </a:lnTo>
                  <a:lnTo>
                    <a:pt x="112961" y="172542"/>
                  </a:lnTo>
                  <a:lnTo>
                    <a:pt x="112969" y="172066"/>
                  </a:lnTo>
                  <a:lnTo>
                    <a:pt x="112992" y="171590"/>
                  </a:lnTo>
                  <a:lnTo>
                    <a:pt x="113008" y="171122"/>
                  </a:lnTo>
                  <a:lnTo>
                    <a:pt x="113039" y="170646"/>
                  </a:lnTo>
                  <a:lnTo>
                    <a:pt x="113101" y="169695"/>
                  </a:lnTo>
                  <a:lnTo>
                    <a:pt x="113164" y="169055"/>
                  </a:lnTo>
                  <a:lnTo>
                    <a:pt x="113242" y="168424"/>
                  </a:lnTo>
                  <a:lnTo>
                    <a:pt x="113335" y="167800"/>
                  </a:lnTo>
                  <a:lnTo>
                    <a:pt x="113445" y="167183"/>
                  </a:lnTo>
                  <a:lnTo>
                    <a:pt x="113577" y="166567"/>
                  </a:lnTo>
                  <a:lnTo>
                    <a:pt x="113718" y="165959"/>
                  </a:lnTo>
                  <a:lnTo>
                    <a:pt x="113889" y="165350"/>
                  </a:lnTo>
                  <a:lnTo>
                    <a:pt x="114069" y="164758"/>
                  </a:lnTo>
                  <a:lnTo>
                    <a:pt x="114264" y="164165"/>
                  </a:lnTo>
                  <a:lnTo>
                    <a:pt x="114482" y="163572"/>
                  </a:lnTo>
                  <a:lnTo>
                    <a:pt x="114716" y="162995"/>
                  </a:lnTo>
                  <a:lnTo>
                    <a:pt x="114966" y="162418"/>
                  </a:lnTo>
                  <a:lnTo>
                    <a:pt x="115231" y="161849"/>
                  </a:lnTo>
                  <a:lnTo>
                    <a:pt x="115511" y="161279"/>
                  </a:lnTo>
                  <a:lnTo>
                    <a:pt x="115816" y="160718"/>
                  </a:lnTo>
                  <a:lnTo>
                    <a:pt x="116135" y="160164"/>
                  </a:lnTo>
                  <a:lnTo>
                    <a:pt x="116338" y="159828"/>
                  </a:lnTo>
                  <a:lnTo>
                    <a:pt x="116541" y="159493"/>
                  </a:lnTo>
                  <a:lnTo>
                    <a:pt x="116752" y="159165"/>
                  </a:lnTo>
                  <a:lnTo>
                    <a:pt x="116970" y="158846"/>
                  </a:lnTo>
                  <a:lnTo>
                    <a:pt x="117188" y="158526"/>
                  </a:lnTo>
                  <a:lnTo>
                    <a:pt x="117415" y="158214"/>
                  </a:lnTo>
                  <a:lnTo>
                    <a:pt x="117649" y="157902"/>
                  </a:lnTo>
                  <a:lnTo>
                    <a:pt x="117883" y="157606"/>
                  </a:lnTo>
                  <a:lnTo>
                    <a:pt x="118124" y="157301"/>
                  </a:lnTo>
                  <a:lnTo>
                    <a:pt x="118366" y="157013"/>
                  </a:lnTo>
                  <a:lnTo>
                    <a:pt x="118616" y="156716"/>
                  </a:lnTo>
                  <a:lnTo>
                    <a:pt x="118865" y="156436"/>
                  </a:lnTo>
                  <a:lnTo>
                    <a:pt x="119123" y="156155"/>
                  </a:lnTo>
                  <a:lnTo>
                    <a:pt x="119388" y="155882"/>
                  </a:lnTo>
                  <a:lnTo>
                    <a:pt x="119653" y="155609"/>
                  </a:lnTo>
                  <a:lnTo>
                    <a:pt x="119926" y="155344"/>
                  </a:lnTo>
                  <a:lnTo>
                    <a:pt x="120199" y="155079"/>
                  </a:lnTo>
                  <a:lnTo>
                    <a:pt x="120480" y="154821"/>
                  </a:lnTo>
                  <a:lnTo>
                    <a:pt x="120761" y="154572"/>
                  </a:lnTo>
                  <a:lnTo>
                    <a:pt x="121049" y="154322"/>
                  </a:lnTo>
                  <a:lnTo>
                    <a:pt x="121346" y="154080"/>
                  </a:lnTo>
                  <a:lnTo>
                    <a:pt x="121642" y="153838"/>
                  </a:lnTo>
                  <a:lnTo>
                    <a:pt x="121946" y="153604"/>
                  </a:lnTo>
                  <a:lnTo>
                    <a:pt x="122250" y="153370"/>
                  </a:lnTo>
                  <a:lnTo>
                    <a:pt x="122554" y="153144"/>
                  </a:lnTo>
                  <a:lnTo>
                    <a:pt x="122874" y="152926"/>
                  </a:lnTo>
                  <a:lnTo>
                    <a:pt x="123186" y="152707"/>
                  </a:lnTo>
                  <a:lnTo>
                    <a:pt x="123514" y="152489"/>
                  </a:lnTo>
                  <a:lnTo>
                    <a:pt x="123834" y="152286"/>
                  </a:lnTo>
                  <a:lnTo>
                    <a:pt x="124169" y="152076"/>
                  </a:lnTo>
                  <a:lnTo>
                    <a:pt x="124504" y="151873"/>
                  </a:lnTo>
                  <a:lnTo>
                    <a:pt x="124840" y="151678"/>
                  </a:lnTo>
                  <a:lnTo>
                    <a:pt x="125425" y="151350"/>
                  </a:lnTo>
                  <a:lnTo>
                    <a:pt x="126017" y="151038"/>
                  </a:lnTo>
                  <a:lnTo>
                    <a:pt x="126610" y="150742"/>
                  </a:lnTo>
                  <a:lnTo>
                    <a:pt x="127211" y="150461"/>
                  </a:lnTo>
                  <a:lnTo>
                    <a:pt x="127811" y="150188"/>
                  </a:lnTo>
                  <a:lnTo>
                    <a:pt x="128427" y="149931"/>
                  </a:lnTo>
                  <a:lnTo>
                    <a:pt x="129044" y="149697"/>
                  </a:lnTo>
                  <a:lnTo>
                    <a:pt x="129660" y="149471"/>
                  </a:lnTo>
                  <a:lnTo>
                    <a:pt x="130284" y="149260"/>
                  </a:lnTo>
                  <a:lnTo>
                    <a:pt x="130916" y="149073"/>
                  </a:lnTo>
                  <a:lnTo>
                    <a:pt x="131555" y="148893"/>
                  </a:lnTo>
                  <a:lnTo>
                    <a:pt x="132195" y="148730"/>
                  </a:lnTo>
                  <a:lnTo>
                    <a:pt x="132842" y="148589"/>
                  </a:lnTo>
                  <a:lnTo>
                    <a:pt x="133497" y="148465"/>
                  </a:lnTo>
                  <a:lnTo>
                    <a:pt x="134160" y="148355"/>
                  </a:lnTo>
                  <a:lnTo>
                    <a:pt x="134823" y="148262"/>
                  </a:lnTo>
                  <a:lnTo>
                    <a:pt x="135205" y="148215"/>
                  </a:lnTo>
                  <a:lnTo>
                    <a:pt x="135587" y="148176"/>
                  </a:lnTo>
                  <a:lnTo>
                    <a:pt x="135977" y="148153"/>
                  </a:lnTo>
                  <a:lnTo>
                    <a:pt x="136360" y="148129"/>
                  </a:lnTo>
                  <a:lnTo>
                    <a:pt x="136742" y="148121"/>
                  </a:lnTo>
                  <a:lnTo>
                    <a:pt x="137124" y="148114"/>
                  </a:lnTo>
                  <a:close/>
                  <a:moveTo>
                    <a:pt x="12464" y="0"/>
                  </a:moveTo>
                  <a:lnTo>
                    <a:pt x="11692" y="8"/>
                  </a:lnTo>
                  <a:lnTo>
                    <a:pt x="12690" y="117"/>
                  </a:lnTo>
                  <a:lnTo>
                    <a:pt x="13689" y="211"/>
                  </a:lnTo>
                  <a:lnTo>
                    <a:pt x="14687" y="297"/>
                  </a:lnTo>
                  <a:lnTo>
                    <a:pt x="15685" y="375"/>
                  </a:lnTo>
                  <a:lnTo>
                    <a:pt x="16684" y="445"/>
                  </a:lnTo>
                  <a:lnTo>
                    <a:pt x="17682" y="507"/>
                  </a:lnTo>
                  <a:lnTo>
                    <a:pt x="18680" y="562"/>
                  </a:lnTo>
                  <a:lnTo>
                    <a:pt x="19679" y="617"/>
                  </a:lnTo>
                  <a:lnTo>
                    <a:pt x="21675" y="718"/>
                  </a:lnTo>
                  <a:lnTo>
                    <a:pt x="23680" y="812"/>
                  </a:lnTo>
                  <a:lnTo>
                    <a:pt x="25677" y="913"/>
                  </a:lnTo>
                  <a:lnTo>
                    <a:pt x="26683" y="968"/>
                  </a:lnTo>
                  <a:lnTo>
                    <a:pt x="27681" y="1022"/>
                  </a:lnTo>
                  <a:lnTo>
                    <a:pt x="27502" y="1061"/>
                  </a:lnTo>
                  <a:lnTo>
                    <a:pt x="27330" y="1092"/>
                  </a:lnTo>
                  <a:lnTo>
                    <a:pt x="27158" y="1116"/>
                  </a:lnTo>
                  <a:lnTo>
                    <a:pt x="26979" y="1131"/>
                  </a:lnTo>
                  <a:lnTo>
                    <a:pt x="26628" y="1163"/>
                  </a:lnTo>
                  <a:lnTo>
                    <a:pt x="26277" y="1178"/>
                  </a:lnTo>
                  <a:lnTo>
                    <a:pt x="25864" y="1202"/>
                  </a:lnTo>
                  <a:lnTo>
                    <a:pt x="25443" y="1233"/>
                  </a:lnTo>
                  <a:lnTo>
                    <a:pt x="25029" y="1272"/>
                  </a:lnTo>
                  <a:lnTo>
                    <a:pt x="24608" y="1311"/>
                  </a:lnTo>
                  <a:lnTo>
                    <a:pt x="24195" y="1358"/>
                  </a:lnTo>
                  <a:lnTo>
                    <a:pt x="23781" y="1412"/>
                  </a:lnTo>
                  <a:lnTo>
                    <a:pt x="23368" y="1475"/>
                  </a:lnTo>
                  <a:lnTo>
                    <a:pt x="22962" y="1545"/>
                  </a:lnTo>
                  <a:lnTo>
                    <a:pt x="22549" y="1623"/>
                  </a:lnTo>
                  <a:lnTo>
                    <a:pt x="22143" y="1709"/>
                  </a:lnTo>
                  <a:lnTo>
                    <a:pt x="21738" y="1810"/>
                  </a:lnTo>
                  <a:lnTo>
                    <a:pt x="21340" y="1911"/>
                  </a:lnTo>
                  <a:lnTo>
                    <a:pt x="20934" y="2028"/>
                  </a:lnTo>
                  <a:lnTo>
                    <a:pt x="20537" y="2153"/>
                  </a:lnTo>
                  <a:lnTo>
                    <a:pt x="20147" y="2293"/>
                  </a:lnTo>
                  <a:lnTo>
                    <a:pt x="19749" y="2442"/>
                  </a:lnTo>
                  <a:lnTo>
                    <a:pt x="19546" y="2520"/>
                  </a:lnTo>
                  <a:lnTo>
                    <a:pt x="19343" y="2590"/>
                  </a:lnTo>
                  <a:lnTo>
                    <a:pt x="19133" y="2652"/>
                  </a:lnTo>
                  <a:lnTo>
                    <a:pt x="18930" y="2715"/>
                  </a:lnTo>
                  <a:lnTo>
                    <a:pt x="18719" y="2761"/>
                  </a:lnTo>
                  <a:lnTo>
                    <a:pt x="18517" y="2808"/>
                  </a:lnTo>
                  <a:lnTo>
                    <a:pt x="18306" y="2847"/>
                  </a:lnTo>
                  <a:lnTo>
                    <a:pt x="18095" y="2878"/>
                  </a:lnTo>
                  <a:lnTo>
                    <a:pt x="17893" y="2910"/>
                  </a:lnTo>
                  <a:lnTo>
                    <a:pt x="17682" y="2925"/>
                  </a:lnTo>
                  <a:lnTo>
                    <a:pt x="17471" y="2941"/>
                  </a:lnTo>
                  <a:lnTo>
                    <a:pt x="17261" y="2956"/>
                  </a:lnTo>
                  <a:lnTo>
                    <a:pt x="16832" y="2956"/>
                  </a:lnTo>
                  <a:lnTo>
                    <a:pt x="16621" y="2949"/>
                  </a:lnTo>
                  <a:lnTo>
                    <a:pt x="16403" y="2933"/>
                  </a:lnTo>
                  <a:lnTo>
                    <a:pt x="9664" y="2465"/>
                  </a:lnTo>
                  <a:lnTo>
                    <a:pt x="2918" y="1997"/>
                  </a:lnTo>
                  <a:lnTo>
                    <a:pt x="1467" y="1896"/>
                  </a:lnTo>
                  <a:lnTo>
                    <a:pt x="8" y="1810"/>
                  </a:lnTo>
                  <a:lnTo>
                    <a:pt x="1" y="1974"/>
                  </a:lnTo>
                  <a:lnTo>
                    <a:pt x="344" y="2028"/>
                  </a:lnTo>
                  <a:lnTo>
                    <a:pt x="695" y="2083"/>
                  </a:lnTo>
                  <a:lnTo>
                    <a:pt x="1046" y="2130"/>
                  </a:lnTo>
                  <a:lnTo>
                    <a:pt x="1397" y="2169"/>
                  </a:lnTo>
                  <a:lnTo>
                    <a:pt x="2099" y="2239"/>
                  </a:lnTo>
                  <a:lnTo>
                    <a:pt x="2801" y="2293"/>
                  </a:lnTo>
                  <a:lnTo>
                    <a:pt x="3503" y="2348"/>
                  </a:lnTo>
                  <a:lnTo>
                    <a:pt x="4212" y="2387"/>
                  </a:lnTo>
                  <a:lnTo>
                    <a:pt x="4914" y="2434"/>
                  </a:lnTo>
                  <a:lnTo>
                    <a:pt x="5616" y="2488"/>
                  </a:lnTo>
                  <a:lnTo>
                    <a:pt x="7036" y="2605"/>
                  </a:lnTo>
                  <a:lnTo>
                    <a:pt x="8455" y="2707"/>
                  </a:lnTo>
                  <a:lnTo>
                    <a:pt x="11294" y="2902"/>
                  </a:lnTo>
                  <a:lnTo>
                    <a:pt x="16918" y="3300"/>
                  </a:lnTo>
                  <a:lnTo>
                    <a:pt x="16957" y="3479"/>
                  </a:lnTo>
                  <a:lnTo>
                    <a:pt x="15592" y="4228"/>
                  </a:lnTo>
                  <a:lnTo>
                    <a:pt x="14983" y="4571"/>
                  </a:lnTo>
                  <a:lnTo>
                    <a:pt x="14383" y="4922"/>
                  </a:lnTo>
                  <a:lnTo>
                    <a:pt x="13798" y="5289"/>
                  </a:lnTo>
                  <a:lnTo>
                    <a:pt x="13509" y="5476"/>
                  </a:lnTo>
                  <a:lnTo>
                    <a:pt x="13229" y="5671"/>
                  </a:lnTo>
                  <a:lnTo>
                    <a:pt x="12940" y="5866"/>
                  </a:lnTo>
                  <a:lnTo>
                    <a:pt x="12667" y="6061"/>
                  </a:lnTo>
                  <a:lnTo>
                    <a:pt x="12386" y="6263"/>
                  </a:lnTo>
                  <a:lnTo>
                    <a:pt x="12121" y="6474"/>
                  </a:lnTo>
                  <a:lnTo>
                    <a:pt x="11848" y="6685"/>
                  </a:lnTo>
                  <a:lnTo>
                    <a:pt x="11583" y="6895"/>
                  </a:lnTo>
                  <a:lnTo>
                    <a:pt x="11325" y="7114"/>
                  </a:lnTo>
                  <a:lnTo>
                    <a:pt x="11068" y="7340"/>
                  </a:lnTo>
                  <a:lnTo>
                    <a:pt x="10811" y="7566"/>
                  </a:lnTo>
                  <a:lnTo>
                    <a:pt x="10561" y="7800"/>
                  </a:lnTo>
                  <a:lnTo>
                    <a:pt x="10319" y="8034"/>
                  </a:lnTo>
                  <a:lnTo>
                    <a:pt x="10078" y="8268"/>
                  </a:lnTo>
                  <a:lnTo>
                    <a:pt x="9844" y="8518"/>
                  </a:lnTo>
                  <a:lnTo>
                    <a:pt x="9610" y="8767"/>
                  </a:lnTo>
                  <a:lnTo>
                    <a:pt x="9376" y="9017"/>
                  </a:lnTo>
                  <a:lnTo>
                    <a:pt x="9149" y="9274"/>
                  </a:lnTo>
                  <a:lnTo>
                    <a:pt x="8931" y="9539"/>
                  </a:lnTo>
                  <a:lnTo>
                    <a:pt x="8713" y="9804"/>
                  </a:lnTo>
                  <a:lnTo>
                    <a:pt x="8502" y="10077"/>
                  </a:lnTo>
                  <a:lnTo>
                    <a:pt x="8299" y="10358"/>
                  </a:lnTo>
                  <a:lnTo>
                    <a:pt x="8096" y="10639"/>
                  </a:lnTo>
                  <a:lnTo>
                    <a:pt x="7894" y="10928"/>
                  </a:lnTo>
                  <a:lnTo>
                    <a:pt x="7706" y="11224"/>
                  </a:lnTo>
                  <a:lnTo>
                    <a:pt x="7511" y="11520"/>
                  </a:lnTo>
                  <a:lnTo>
                    <a:pt x="7184" y="12051"/>
                  </a:lnTo>
                  <a:lnTo>
                    <a:pt x="6841" y="12573"/>
                  </a:lnTo>
                  <a:lnTo>
                    <a:pt x="6498" y="13104"/>
                  </a:lnTo>
                  <a:lnTo>
                    <a:pt x="6162" y="13626"/>
                  </a:lnTo>
                  <a:lnTo>
                    <a:pt x="5796" y="14219"/>
                  </a:lnTo>
                  <a:lnTo>
                    <a:pt x="5445" y="14820"/>
                  </a:lnTo>
                  <a:lnTo>
                    <a:pt x="5109" y="15420"/>
                  </a:lnTo>
                  <a:lnTo>
                    <a:pt x="4789" y="16028"/>
                  </a:lnTo>
                  <a:lnTo>
                    <a:pt x="4485" y="16645"/>
                  </a:lnTo>
                  <a:lnTo>
                    <a:pt x="4197" y="17261"/>
                  </a:lnTo>
                  <a:lnTo>
                    <a:pt x="4056" y="17573"/>
                  </a:lnTo>
                  <a:lnTo>
                    <a:pt x="3924" y="17893"/>
                  </a:lnTo>
                  <a:lnTo>
                    <a:pt x="3799" y="18205"/>
                  </a:lnTo>
                  <a:lnTo>
                    <a:pt x="3674" y="18524"/>
                  </a:lnTo>
                  <a:lnTo>
                    <a:pt x="3557" y="18844"/>
                  </a:lnTo>
                  <a:lnTo>
                    <a:pt x="3448" y="19164"/>
                  </a:lnTo>
                  <a:lnTo>
                    <a:pt x="3339" y="19484"/>
                  </a:lnTo>
                  <a:lnTo>
                    <a:pt x="3237" y="19811"/>
                  </a:lnTo>
                  <a:lnTo>
                    <a:pt x="3136" y="20139"/>
                  </a:lnTo>
                  <a:lnTo>
                    <a:pt x="3042" y="20466"/>
                  </a:lnTo>
                  <a:lnTo>
                    <a:pt x="2957" y="20794"/>
                  </a:lnTo>
                  <a:lnTo>
                    <a:pt x="2879" y="21129"/>
                  </a:lnTo>
                  <a:lnTo>
                    <a:pt x="2801" y="21465"/>
                  </a:lnTo>
                  <a:lnTo>
                    <a:pt x="2730" y="21800"/>
                  </a:lnTo>
                  <a:lnTo>
                    <a:pt x="2668" y="22143"/>
                  </a:lnTo>
                  <a:lnTo>
                    <a:pt x="2613" y="22486"/>
                  </a:lnTo>
                  <a:lnTo>
                    <a:pt x="2559" y="22830"/>
                  </a:lnTo>
                  <a:lnTo>
                    <a:pt x="2520" y="23173"/>
                  </a:lnTo>
                  <a:lnTo>
                    <a:pt x="2481" y="23524"/>
                  </a:lnTo>
                  <a:lnTo>
                    <a:pt x="2450" y="23875"/>
                  </a:lnTo>
                  <a:lnTo>
                    <a:pt x="2372" y="24686"/>
                  </a:lnTo>
                  <a:lnTo>
                    <a:pt x="2294" y="25497"/>
                  </a:lnTo>
                  <a:lnTo>
                    <a:pt x="2216" y="26300"/>
                  </a:lnTo>
                  <a:lnTo>
                    <a:pt x="2153" y="27112"/>
                  </a:lnTo>
                  <a:lnTo>
                    <a:pt x="2130" y="27517"/>
                  </a:lnTo>
                  <a:lnTo>
                    <a:pt x="2114" y="27931"/>
                  </a:lnTo>
                  <a:lnTo>
                    <a:pt x="2106" y="28336"/>
                  </a:lnTo>
                  <a:lnTo>
                    <a:pt x="2099" y="28742"/>
                  </a:lnTo>
                  <a:lnTo>
                    <a:pt x="2114" y="29147"/>
                  </a:lnTo>
                  <a:lnTo>
                    <a:pt x="2130" y="29561"/>
                  </a:lnTo>
                  <a:lnTo>
                    <a:pt x="2161" y="29966"/>
                  </a:lnTo>
                  <a:lnTo>
                    <a:pt x="2208" y="30380"/>
                  </a:lnTo>
                  <a:lnTo>
                    <a:pt x="2294" y="31004"/>
                  </a:lnTo>
                  <a:lnTo>
                    <a:pt x="2387" y="31620"/>
                  </a:lnTo>
                  <a:lnTo>
                    <a:pt x="2481" y="32244"/>
                  </a:lnTo>
                  <a:lnTo>
                    <a:pt x="2590" y="32860"/>
                  </a:lnTo>
                  <a:lnTo>
                    <a:pt x="2699" y="33468"/>
                  </a:lnTo>
                  <a:lnTo>
                    <a:pt x="2824" y="34084"/>
                  </a:lnTo>
                  <a:lnTo>
                    <a:pt x="2957" y="34693"/>
                  </a:lnTo>
                  <a:lnTo>
                    <a:pt x="3105" y="35301"/>
                  </a:lnTo>
                  <a:lnTo>
                    <a:pt x="3261" y="35902"/>
                  </a:lnTo>
                  <a:lnTo>
                    <a:pt x="3432" y="36502"/>
                  </a:lnTo>
                  <a:lnTo>
                    <a:pt x="3620" y="37095"/>
                  </a:lnTo>
                  <a:lnTo>
                    <a:pt x="3815" y="37688"/>
                  </a:lnTo>
                  <a:lnTo>
                    <a:pt x="4033" y="38273"/>
                  </a:lnTo>
                  <a:lnTo>
                    <a:pt x="4259" y="38858"/>
                  </a:lnTo>
                  <a:lnTo>
                    <a:pt x="4509" y="39435"/>
                  </a:lnTo>
                  <a:lnTo>
                    <a:pt x="4641" y="39723"/>
                  </a:lnTo>
                  <a:lnTo>
                    <a:pt x="4774" y="40012"/>
                  </a:lnTo>
                  <a:lnTo>
                    <a:pt x="5523" y="41541"/>
                  </a:lnTo>
                  <a:lnTo>
                    <a:pt x="6271" y="43077"/>
                  </a:lnTo>
                  <a:lnTo>
                    <a:pt x="6326" y="43210"/>
                  </a:lnTo>
                  <a:lnTo>
                    <a:pt x="6381" y="43350"/>
                  </a:lnTo>
                  <a:lnTo>
                    <a:pt x="6490" y="43662"/>
                  </a:lnTo>
                  <a:lnTo>
                    <a:pt x="5546" y="43241"/>
                  </a:lnTo>
                  <a:lnTo>
                    <a:pt x="5546" y="43241"/>
                  </a:lnTo>
                  <a:lnTo>
                    <a:pt x="5569" y="43335"/>
                  </a:lnTo>
                  <a:lnTo>
                    <a:pt x="5593" y="43420"/>
                  </a:lnTo>
                  <a:lnTo>
                    <a:pt x="5616" y="43498"/>
                  </a:lnTo>
                  <a:lnTo>
                    <a:pt x="5647" y="43569"/>
                  </a:lnTo>
                  <a:lnTo>
                    <a:pt x="5686" y="43639"/>
                  </a:lnTo>
                  <a:lnTo>
                    <a:pt x="5725" y="43693"/>
                  </a:lnTo>
                  <a:lnTo>
                    <a:pt x="5764" y="43748"/>
                  </a:lnTo>
                  <a:lnTo>
                    <a:pt x="5811" y="43795"/>
                  </a:lnTo>
                  <a:lnTo>
                    <a:pt x="5905" y="43881"/>
                  </a:lnTo>
                  <a:lnTo>
                    <a:pt x="6006" y="43951"/>
                  </a:lnTo>
                  <a:lnTo>
                    <a:pt x="6209" y="44076"/>
                  </a:lnTo>
                  <a:lnTo>
                    <a:pt x="6334" y="44161"/>
                  </a:lnTo>
                  <a:lnTo>
                    <a:pt x="6451" y="44247"/>
                  </a:lnTo>
                  <a:lnTo>
                    <a:pt x="6685" y="44427"/>
                  </a:lnTo>
                  <a:lnTo>
                    <a:pt x="6903" y="44622"/>
                  </a:lnTo>
                  <a:lnTo>
                    <a:pt x="7114" y="44824"/>
                  </a:lnTo>
                  <a:lnTo>
                    <a:pt x="7309" y="45043"/>
                  </a:lnTo>
                  <a:lnTo>
                    <a:pt x="7504" y="45261"/>
                  </a:lnTo>
                  <a:lnTo>
                    <a:pt x="7683" y="45495"/>
                  </a:lnTo>
                  <a:lnTo>
                    <a:pt x="7855" y="45737"/>
                  </a:lnTo>
                  <a:lnTo>
                    <a:pt x="8221" y="46267"/>
                  </a:lnTo>
                  <a:lnTo>
                    <a:pt x="8596" y="46798"/>
                  </a:lnTo>
                  <a:lnTo>
                    <a:pt x="8783" y="47055"/>
                  </a:lnTo>
                  <a:lnTo>
                    <a:pt x="8978" y="47312"/>
                  </a:lnTo>
                  <a:lnTo>
                    <a:pt x="9181" y="47562"/>
                  </a:lnTo>
                  <a:lnTo>
                    <a:pt x="9383" y="47812"/>
                  </a:lnTo>
                  <a:lnTo>
                    <a:pt x="9766" y="48256"/>
                  </a:lnTo>
                  <a:lnTo>
                    <a:pt x="10156" y="48693"/>
                  </a:lnTo>
                  <a:lnTo>
                    <a:pt x="10545" y="49122"/>
                  </a:lnTo>
                  <a:lnTo>
                    <a:pt x="10943" y="49543"/>
                  </a:lnTo>
                  <a:lnTo>
                    <a:pt x="11349" y="49956"/>
                  </a:lnTo>
                  <a:lnTo>
                    <a:pt x="11762" y="50354"/>
                  </a:lnTo>
                  <a:lnTo>
                    <a:pt x="12176" y="50744"/>
                  </a:lnTo>
                  <a:lnTo>
                    <a:pt x="12597" y="51134"/>
                  </a:lnTo>
                  <a:lnTo>
                    <a:pt x="13026" y="51509"/>
                  </a:lnTo>
                  <a:lnTo>
                    <a:pt x="13463" y="51875"/>
                  </a:lnTo>
                  <a:lnTo>
                    <a:pt x="13899" y="52226"/>
                  </a:lnTo>
                  <a:lnTo>
                    <a:pt x="14344" y="52577"/>
                  </a:lnTo>
                  <a:lnTo>
                    <a:pt x="14796" y="52920"/>
                  </a:lnTo>
                  <a:lnTo>
                    <a:pt x="15249" y="53248"/>
                  </a:lnTo>
                  <a:lnTo>
                    <a:pt x="15717" y="53568"/>
                  </a:lnTo>
                  <a:lnTo>
                    <a:pt x="16185" y="53880"/>
                  </a:lnTo>
                  <a:lnTo>
                    <a:pt x="16660" y="54184"/>
                  </a:lnTo>
                  <a:lnTo>
                    <a:pt x="17136" y="54480"/>
                  </a:lnTo>
                  <a:lnTo>
                    <a:pt x="17620" y="54769"/>
                  </a:lnTo>
                  <a:lnTo>
                    <a:pt x="18119" y="55042"/>
                  </a:lnTo>
                  <a:lnTo>
                    <a:pt x="18610" y="55307"/>
                  </a:lnTo>
                  <a:lnTo>
                    <a:pt x="19117" y="55564"/>
                  </a:lnTo>
                  <a:lnTo>
                    <a:pt x="19624" y="55814"/>
                  </a:lnTo>
                  <a:lnTo>
                    <a:pt x="20139" y="56056"/>
                  </a:lnTo>
                  <a:lnTo>
                    <a:pt x="20661" y="56290"/>
                  </a:lnTo>
                  <a:lnTo>
                    <a:pt x="21192" y="56508"/>
                  </a:lnTo>
                  <a:lnTo>
                    <a:pt x="21722" y="56726"/>
                  </a:lnTo>
                  <a:lnTo>
                    <a:pt x="22268" y="56929"/>
                  </a:lnTo>
                  <a:lnTo>
                    <a:pt x="22806" y="57124"/>
                  </a:lnTo>
                  <a:lnTo>
                    <a:pt x="23360" y="57304"/>
                  </a:lnTo>
                  <a:lnTo>
                    <a:pt x="23922" y="57483"/>
                  </a:lnTo>
                  <a:lnTo>
                    <a:pt x="24483" y="57647"/>
                  </a:lnTo>
                  <a:lnTo>
                    <a:pt x="24616" y="57678"/>
                  </a:lnTo>
                  <a:lnTo>
                    <a:pt x="24756" y="57701"/>
                  </a:lnTo>
                  <a:lnTo>
                    <a:pt x="24819" y="57725"/>
                  </a:lnTo>
                  <a:lnTo>
                    <a:pt x="24881" y="57740"/>
                  </a:lnTo>
                  <a:lnTo>
                    <a:pt x="24936" y="57772"/>
                  </a:lnTo>
                  <a:lnTo>
                    <a:pt x="24982" y="57803"/>
                  </a:lnTo>
                  <a:lnTo>
                    <a:pt x="25060" y="57873"/>
                  </a:lnTo>
                  <a:lnTo>
                    <a:pt x="25131" y="57928"/>
                  </a:lnTo>
                  <a:lnTo>
                    <a:pt x="25209" y="57982"/>
                  </a:lnTo>
                  <a:lnTo>
                    <a:pt x="25294" y="58021"/>
                  </a:lnTo>
                  <a:lnTo>
                    <a:pt x="25372" y="58052"/>
                  </a:lnTo>
                  <a:lnTo>
                    <a:pt x="25458" y="58076"/>
                  </a:lnTo>
                  <a:lnTo>
                    <a:pt x="25544" y="58099"/>
                  </a:lnTo>
                  <a:lnTo>
                    <a:pt x="25630" y="58115"/>
                  </a:lnTo>
                  <a:lnTo>
                    <a:pt x="25801" y="58130"/>
                  </a:lnTo>
                  <a:lnTo>
                    <a:pt x="26332" y="58130"/>
                  </a:lnTo>
                  <a:lnTo>
                    <a:pt x="26800" y="58138"/>
                  </a:lnTo>
                  <a:lnTo>
                    <a:pt x="27034" y="58146"/>
                  </a:lnTo>
                  <a:lnTo>
                    <a:pt x="27275" y="58162"/>
                  </a:lnTo>
                  <a:lnTo>
                    <a:pt x="27509" y="58193"/>
                  </a:lnTo>
                  <a:lnTo>
                    <a:pt x="27626" y="58216"/>
                  </a:lnTo>
                  <a:lnTo>
                    <a:pt x="27743" y="58240"/>
                  </a:lnTo>
                  <a:lnTo>
                    <a:pt x="27860" y="58279"/>
                  </a:lnTo>
                  <a:lnTo>
                    <a:pt x="27985" y="58318"/>
                  </a:lnTo>
                  <a:lnTo>
                    <a:pt x="28102" y="58364"/>
                  </a:lnTo>
                  <a:lnTo>
                    <a:pt x="28219" y="58419"/>
                  </a:lnTo>
                  <a:lnTo>
                    <a:pt x="28250" y="58754"/>
                  </a:lnTo>
                  <a:lnTo>
                    <a:pt x="28289" y="59082"/>
                  </a:lnTo>
                  <a:lnTo>
                    <a:pt x="28328" y="59292"/>
                  </a:lnTo>
                  <a:lnTo>
                    <a:pt x="28352" y="59378"/>
                  </a:lnTo>
                  <a:lnTo>
                    <a:pt x="28375" y="59464"/>
                  </a:lnTo>
                  <a:lnTo>
                    <a:pt x="28406" y="59534"/>
                  </a:lnTo>
                  <a:lnTo>
                    <a:pt x="28438" y="59604"/>
                  </a:lnTo>
                  <a:lnTo>
                    <a:pt x="28477" y="59667"/>
                  </a:lnTo>
                  <a:lnTo>
                    <a:pt x="28523" y="59721"/>
                  </a:lnTo>
                  <a:lnTo>
                    <a:pt x="28570" y="59768"/>
                  </a:lnTo>
                  <a:lnTo>
                    <a:pt x="28633" y="59815"/>
                  </a:lnTo>
                  <a:lnTo>
                    <a:pt x="28695" y="59862"/>
                  </a:lnTo>
                  <a:lnTo>
                    <a:pt x="28765" y="59893"/>
                  </a:lnTo>
                  <a:lnTo>
                    <a:pt x="28843" y="59932"/>
                  </a:lnTo>
                  <a:lnTo>
                    <a:pt x="28929" y="59963"/>
                  </a:lnTo>
                  <a:lnTo>
                    <a:pt x="29023" y="59987"/>
                  </a:lnTo>
                  <a:lnTo>
                    <a:pt x="29124" y="60010"/>
                  </a:lnTo>
                  <a:lnTo>
                    <a:pt x="29311" y="60049"/>
                  </a:lnTo>
                  <a:lnTo>
                    <a:pt x="29498" y="60065"/>
                  </a:lnTo>
                  <a:lnTo>
                    <a:pt x="29686" y="60072"/>
                  </a:lnTo>
                  <a:lnTo>
                    <a:pt x="29881" y="60072"/>
                  </a:lnTo>
                  <a:lnTo>
                    <a:pt x="31472" y="59994"/>
                  </a:lnTo>
                  <a:lnTo>
                    <a:pt x="32267" y="59948"/>
                  </a:lnTo>
                  <a:lnTo>
                    <a:pt x="32665" y="59916"/>
                  </a:lnTo>
                  <a:lnTo>
                    <a:pt x="33063" y="59877"/>
                  </a:lnTo>
                  <a:lnTo>
                    <a:pt x="34833" y="59682"/>
                  </a:lnTo>
                  <a:lnTo>
                    <a:pt x="36604" y="59480"/>
                  </a:lnTo>
                  <a:lnTo>
                    <a:pt x="40145" y="59058"/>
                  </a:lnTo>
                  <a:lnTo>
                    <a:pt x="40254" y="59051"/>
                  </a:lnTo>
                  <a:lnTo>
                    <a:pt x="40355" y="59051"/>
                  </a:lnTo>
                  <a:lnTo>
                    <a:pt x="40457" y="59058"/>
                  </a:lnTo>
                  <a:lnTo>
                    <a:pt x="40550" y="59082"/>
                  </a:lnTo>
                  <a:lnTo>
                    <a:pt x="40636" y="59121"/>
                  </a:lnTo>
                  <a:lnTo>
                    <a:pt x="40722" y="59168"/>
                  </a:lnTo>
                  <a:lnTo>
                    <a:pt x="40808" y="59230"/>
                  </a:lnTo>
                  <a:lnTo>
                    <a:pt x="40893" y="59300"/>
                  </a:lnTo>
                  <a:lnTo>
                    <a:pt x="41057" y="59480"/>
                  </a:lnTo>
                  <a:lnTo>
                    <a:pt x="41143" y="59565"/>
                  </a:lnTo>
                  <a:lnTo>
                    <a:pt x="41213" y="59659"/>
                  </a:lnTo>
                  <a:lnTo>
                    <a:pt x="41283" y="59753"/>
                  </a:lnTo>
                  <a:lnTo>
                    <a:pt x="41346" y="59846"/>
                  </a:lnTo>
                  <a:lnTo>
                    <a:pt x="41400" y="59940"/>
                  </a:lnTo>
                  <a:lnTo>
                    <a:pt x="41439" y="60041"/>
                  </a:lnTo>
                  <a:lnTo>
                    <a:pt x="41478" y="60143"/>
                  </a:lnTo>
                  <a:lnTo>
                    <a:pt x="41510" y="60244"/>
                  </a:lnTo>
                  <a:lnTo>
                    <a:pt x="41525" y="60353"/>
                  </a:lnTo>
                  <a:lnTo>
                    <a:pt x="41533" y="60470"/>
                  </a:lnTo>
                  <a:lnTo>
                    <a:pt x="41525" y="60587"/>
                  </a:lnTo>
                  <a:lnTo>
                    <a:pt x="41510" y="60704"/>
                  </a:lnTo>
                  <a:lnTo>
                    <a:pt x="41478" y="60829"/>
                  </a:lnTo>
                  <a:lnTo>
                    <a:pt x="41432" y="60962"/>
                  </a:lnTo>
                  <a:lnTo>
                    <a:pt x="41393" y="61086"/>
                  </a:lnTo>
                  <a:lnTo>
                    <a:pt x="41361" y="61219"/>
                  </a:lnTo>
                  <a:lnTo>
                    <a:pt x="41315" y="61484"/>
                  </a:lnTo>
                  <a:lnTo>
                    <a:pt x="41291" y="61617"/>
                  </a:lnTo>
                  <a:lnTo>
                    <a:pt x="41260" y="61742"/>
                  </a:lnTo>
                  <a:lnTo>
                    <a:pt x="41237" y="61796"/>
                  </a:lnTo>
                  <a:lnTo>
                    <a:pt x="41213" y="61851"/>
                  </a:lnTo>
                  <a:lnTo>
                    <a:pt x="41182" y="61905"/>
                  </a:lnTo>
                  <a:lnTo>
                    <a:pt x="41151" y="61952"/>
                  </a:lnTo>
                  <a:lnTo>
                    <a:pt x="40995" y="62155"/>
                  </a:lnTo>
                  <a:lnTo>
                    <a:pt x="40847" y="62365"/>
                  </a:lnTo>
                  <a:lnTo>
                    <a:pt x="40706" y="62576"/>
                  </a:lnTo>
                  <a:lnTo>
                    <a:pt x="40589" y="62794"/>
                  </a:lnTo>
                  <a:lnTo>
                    <a:pt x="40472" y="63013"/>
                  </a:lnTo>
                  <a:lnTo>
                    <a:pt x="40371" y="63231"/>
                  </a:lnTo>
                  <a:lnTo>
                    <a:pt x="40277" y="63457"/>
                  </a:lnTo>
                  <a:lnTo>
                    <a:pt x="40199" y="63684"/>
                  </a:lnTo>
                  <a:lnTo>
                    <a:pt x="40129" y="63918"/>
                  </a:lnTo>
                  <a:lnTo>
                    <a:pt x="40067" y="64152"/>
                  </a:lnTo>
                  <a:lnTo>
                    <a:pt x="40020" y="64386"/>
                  </a:lnTo>
                  <a:lnTo>
                    <a:pt x="39981" y="64627"/>
                  </a:lnTo>
                  <a:lnTo>
                    <a:pt x="39950" y="64869"/>
                  </a:lnTo>
                  <a:lnTo>
                    <a:pt x="39926" y="65119"/>
                  </a:lnTo>
                  <a:lnTo>
                    <a:pt x="39911" y="65360"/>
                  </a:lnTo>
                  <a:lnTo>
                    <a:pt x="39903" y="65610"/>
                  </a:lnTo>
                  <a:lnTo>
                    <a:pt x="39911" y="65961"/>
                  </a:lnTo>
                  <a:lnTo>
                    <a:pt x="39918" y="66296"/>
                  </a:lnTo>
                  <a:lnTo>
                    <a:pt x="39934" y="66640"/>
                  </a:lnTo>
                  <a:lnTo>
                    <a:pt x="39957" y="66975"/>
                  </a:lnTo>
                  <a:lnTo>
                    <a:pt x="39981" y="67310"/>
                  </a:lnTo>
                  <a:lnTo>
                    <a:pt x="40020" y="67646"/>
                  </a:lnTo>
                  <a:lnTo>
                    <a:pt x="40059" y="67973"/>
                  </a:lnTo>
                  <a:lnTo>
                    <a:pt x="40113" y="68309"/>
                  </a:lnTo>
                  <a:lnTo>
                    <a:pt x="40168" y="68636"/>
                  </a:lnTo>
                  <a:lnTo>
                    <a:pt x="40223" y="68964"/>
                  </a:lnTo>
                  <a:lnTo>
                    <a:pt x="40293" y="69284"/>
                  </a:lnTo>
                  <a:lnTo>
                    <a:pt x="40363" y="69603"/>
                  </a:lnTo>
                  <a:lnTo>
                    <a:pt x="40449" y="69931"/>
                  </a:lnTo>
                  <a:lnTo>
                    <a:pt x="40535" y="70243"/>
                  </a:lnTo>
                  <a:lnTo>
                    <a:pt x="40620" y="70563"/>
                  </a:lnTo>
                  <a:lnTo>
                    <a:pt x="40722" y="70883"/>
                  </a:lnTo>
                  <a:lnTo>
                    <a:pt x="40823" y="71195"/>
                  </a:lnTo>
                  <a:lnTo>
                    <a:pt x="40932" y="71507"/>
                  </a:lnTo>
                  <a:lnTo>
                    <a:pt x="41042" y="71811"/>
                  </a:lnTo>
                  <a:lnTo>
                    <a:pt x="41166" y="72123"/>
                  </a:lnTo>
                  <a:lnTo>
                    <a:pt x="41291" y="72427"/>
                  </a:lnTo>
                  <a:lnTo>
                    <a:pt x="41416" y="72731"/>
                  </a:lnTo>
                  <a:lnTo>
                    <a:pt x="41556" y="73035"/>
                  </a:lnTo>
                  <a:lnTo>
                    <a:pt x="41697" y="73339"/>
                  </a:lnTo>
                  <a:lnTo>
                    <a:pt x="41845" y="73644"/>
                  </a:lnTo>
                  <a:lnTo>
                    <a:pt x="41993" y="73940"/>
                  </a:lnTo>
                  <a:lnTo>
                    <a:pt x="42149" y="74236"/>
                  </a:lnTo>
                  <a:lnTo>
                    <a:pt x="42313" y="74533"/>
                  </a:lnTo>
                  <a:lnTo>
                    <a:pt x="42477" y="74829"/>
                  </a:lnTo>
                  <a:lnTo>
                    <a:pt x="42648" y="75118"/>
                  </a:lnTo>
                  <a:lnTo>
                    <a:pt x="42820" y="75406"/>
                  </a:lnTo>
                  <a:lnTo>
                    <a:pt x="42999" y="75703"/>
                  </a:lnTo>
                  <a:lnTo>
                    <a:pt x="43288" y="76147"/>
                  </a:lnTo>
                  <a:lnTo>
                    <a:pt x="43592" y="76615"/>
                  </a:lnTo>
                  <a:lnTo>
                    <a:pt x="43335" y="77091"/>
                  </a:lnTo>
                  <a:lnTo>
                    <a:pt x="43085" y="77559"/>
                  </a:lnTo>
                  <a:lnTo>
                    <a:pt x="42032" y="79532"/>
                  </a:lnTo>
                  <a:lnTo>
                    <a:pt x="41510" y="80523"/>
                  </a:lnTo>
                  <a:lnTo>
                    <a:pt x="40995" y="81521"/>
                  </a:lnTo>
                  <a:lnTo>
                    <a:pt x="40847" y="81810"/>
                  </a:lnTo>
                  <a:lnTo>
                    <a:pt x="40706" y="82106"/>
                  </a:lnTo>
                  <a:lnTo>
                    <a:pt x="40574" y="82402"/>
                  </a:lnTo>
                  <a:lnTo>
                    <a:pt x="40441" y="82699"/>
                  </a:lnTo>
                  <a:lnTo>
                    <a:pt x="40324" y="82995"/>
                  </a:lnTo>
                  <a:lnTo>
                    <a:pt x="40207" y="83299"/>
                  </a:lnTo>
                  <a:lnTo>
                    <a:pt x="40090" y="83596"/>
                  </a:lnTo>
                  <a:lnTo>
                    <a:pt x="39989" y="83900"/>
                  </a:lnTo>
                  <a:lnTo>
                    <a:pt x="39887" y="84204"/>
                  </a:lnTo>
                  <a:lnTo>
                    <a:pt x="39794" y="84508"/>
                  </a:lnTo>
                  <a:lnTo>
                    <a:pt x="39708" y="84813"/>
                  </a:lnTo>
                  <a:lnTo>
                    <a:pt x="39630" y="85117"/>
                  </a:lnTo>
                  <a:lnTo>
                    <a:pt x="39552" y="85429"/>
                  </a:lnTo>
                  <a:lnTo>
                    <a:pt x="39482" y="85733"/>
                  </a:lnTo>
                  <a:lnTo>
                    <a:pt x="39419" y="86045"/>
                  </a:lnTo>
                  <a:lnTo>
                    <a:pt x="39357" y="86357"/>
                  </a:lnTo>
                  <a:lnTo>
                    <a:pt x="39310" y="86669"/>
                  </a:lnTo>
                  <a:lnTo>
                    <a:pt x="39263" y="86981"/>
                  </a:lnTo>
                  <a:lnTo>
                    <a:pt x="39217" y="87293"/>
                  </a:lnTo>
                  <a:lnTo>
                    <a:pt x="39185" y="87605"/>
                  </a:lnTo>
                  <a:lnTo>
                    <a:pt x="39154" y="87925"/>
                  </a:lnTo>
                  <a:lnTo>
                    <a:pt x="39123" y="88237"/>
                  </a:lnTo>
                  <a:lnTo>
                    <a:pt x="39107" y="88556"/>
                  </a:lnTo>
                  <a:lnTo>
                    <a:pt x="39092" y="88876"/>
                  </a:lnTo>
                  <a:lnTo>
                    <a:pt x="39084" y="89196"/>
                  </a:lnTo>
                  <a:lnTo>
                    <a:pt x="39084" y="89516"/>
                  </a:lnTo>
                  <a:lnTo>
                    <a:pt x="39084" y="89835"/>
                  </a:lnTo>
                  <a:lnTo>
                    <a:pt x="39092" y="90155"/>
                  </a:lnTo>
                  <a:lnTo>
                    <a:pt x="39100" y="90483"/>
                  </a:lnTo>
                  <a:lnTo>
                    <a:pt x="39123" y="90803"/>
                  </a:lnTo>
                  <a:lnTo>
                    <a:pt x="39146" y="91130"/>
                  </a:lnTo>
                  <a:lnTo>
                    <a:pt x="39170" y="91458"/>
                  </a:lnTo>
                  <a:lnTo>
                    <a:pt x="39193" y="91668"/>
                  </a:lnTo>
                  <a:lnTo>
                    <a:pt x="39224" y="91887"/>
                  </a:lnTo>
                  <a:lnTo>
                    <a:pt x="39263" y="92097"/>
                  </a:lnTo>
                  <a:lnTo>
                    <a:pt x="39310" y="92316"/>
                  </a:lnTo>
                  <a:lnTo>
                    <a:pt x="39365" y="92526"/>
                  </a:lnTo>
                  <a:lnTo>
                    <a:pt x="39419" y="92737"/>
                  </a:lnTo>
                  <a:lnTo>
                    <a:pt x="39536" y="93158"/>
                  </a:lnTo>
                  <a:lnTo>
                    <a:pt x="39630" y="93454"/>
                  </a:lnTo>
                  <a:lnTo>
                    <a:pt x="39739" y="93743"/>
                  </a:lnTo>
                  <a:lnTo>
                    <a:pt x="39856" y="94032"/>
                  </a:lnTo>
                  <a:lnTo>
                    <a:pt x="39981" y="94312"/>
                  </a:lnTo>
                  <a:lnTo>
                    <a:pt x="40113" y="94593"/>
                  </a:lnTo>
                  <a:lnTo>
                    <a:pt x="40254" y="94866"/>
                  </a:lnTo>
                  <a:lnTo>
                    <a:pt x="40402" y="95131"/>
                  </a:lnTo>
                  <a:lnTo>
                    <a:pt x="40558" y="95396"/>
                  </a:lnTo>
                  <a:lnTo>
                    <a:pt x="40722" y="95654"/>
                  </a:lnTo>
                  <a:lnTo>
                    <a:pt x="40893" y="95911"/>
                  </a:lnTo>
                  <a:lnTo>
                    <a:pt x="41073" y="96161"/>
                  </a:lnTo>
                  <a:lnTo>
                    <a:pt x="41252" y="96410"/>
                  </a:lnTo>
                  <a:lnTo>
                    <a:pt x="41439" y="96652"/>
                  </a:lnTo>
                  <a:lnTo>
                    <a:pt x="41634" y="96894"/>
                  </a:lnTo>
                  <a:lnTo>
                    <a:pt x="41837" y="97136"/>
                  </a:lnTo>
                  <a:lnTo>
                    <a:pt x="42032" y="97370"/>
                  </a:lnTo>
                  <a:lnTo>
                    <a:pt x="42368" y="97744"/>
                  </a:lnTo>
                  <a:lnTo>
                    <a:pt x="42711" y="98119"/>
                  </a:lnTo>
                  <a:lnTo>
                    <a:pt x="43389" y="98852"/>
                  </a:lnTo>
                  <a:lnTo>
                    <a:pt x="44083" y="99585"/>
                  </a:lnTo>
                  <a:lnTo>
                    <a:pt x="44785" y="100310"/>
                  </a:lnTo>
                  <a:lnTo>
                    <a:pt x="44879" y="100412"/>
                  </a:lnTo>
                  <a:lnTo>
                    <a:pt x="44957" y="100513"/>
                  </a:lnTo>
                  <a:lnTo>
                    <a:pt x="45027" y="100622"/>
                  </a:lnTo>
                  <a:lnTo>
                    <a:pt x="45074" y="100731"/>
                  </a:lnTo>
                  <a:lnTo>
                    <a:pt x="45113" y="100841"/>
                  </a:lnTo>
                  <a:lnTo>
                    <a:pt x="45136" y="100965"/>
                  </a:lnTo>
                  <a:lnTo>
                    <a:pt x="45144" y="101098"/>
                  </a:lnTo>
                  <a:lnTo>
                    <a:pt x="45136" y="101238"/>
                  </a:lnTo>
                  <a:lnTo>
                    <a:pt x="45113" y="101457"/>
                  </a:lnTo>
                  <a:lnTo>
                    <a:pt x="45113" y="101675"/>
                  </a:lnTo>
                  <a:lnTo>
                    <a:pt x="45121" y="101878"/>
                  </a:lnTo>
                  <a:lnTo>
                    <a:pt x="45144" y="102081"/>
                  </a:lnTo>
                  <a:lnTo>
                    <a:pt x="45175" y="102276"/>
                  </a:lnTo>
                  <a:lnTo>
                    <a:pt x="45230" y="102471"/>
                  </a:lnTo>
                  <a:lnTo>
                    <a:pt x="45292" y="102658"/>
                  </a:lnTo>
                  <a:lnTo>
                    <a:pt x="45363" y="102837"/>
                  </a:lnTo>
                  <a:lnTo>
                    <a:pt x="45448" y="103009"/>
                  </a:lnTo>
                  <a:lnTo>
                    <a:pt x="45550" y="103180"/>
                  </a:lnTo>
                  <a:lnTo>
                    <a:pt x="45659" y="103344"/>
                  </a:lnTo>
                  <a:lnTo>
                    <a:pt x="45784" y="103508"/>
                  </a:lnTo>
                  <a:lnTo>
                    <a:pt x="45916" y="103656"/>
                  </a:lnTo>
                  <a:lnTo>
                    <a:pt x="46057" y="103812"/>
                  </a:lnTo>
                  <a:lnTo>
                    <a:pt x="46213" y="103953"/>
                  </a:lnTo>
                  <a:lnTo>
                    <a:pt x="46384" y="104093"/>
                  </a:lnTo>
                  <a:lnTo>
                    <a:pt x="46891" y="104514"/>
                  </a:lnTo>
                  <a:lnTo>
                    <a:pt x="46610" y="105146"/>
                  </a:lnTo>
                  <a:lnTo>
                    <a:pt x="46478" y="105442"/>
                  </a:lnTo>
                  <a:lnTo>
                    <a:pt x="46361" y="105746"/>
                  </a:lnTo>
                  <a:lnTo>
                    <a:pt x="46306" y="105918"/>
                  </a:lnTo>
                  <a:lnTo>
                    <a:pt x="46260" y="106074"/>
                  </a:lnTo>
                  <a:lnTo>
                    <a:pt x="46228" y="106230"/>
                  </a:lnTo>
                  <a:lnTo>
                    <a:pt x="46213" y="106370"/>
                  </a:lnTo>
                  <a:lnTo>
                    <a:pt x="46213" y="106503"/>
                  </a:lnTo>
                  <a:lnTo>
                    <a:pt x="46228" y="106620"/>
                  </a:lnTo>
                  <a:lnTo>
                    <a:pt x="46260" y="106729"/>
                  </a:lnTo>
                  <a:lnTo>
                    <a:pt x="46299" y="106831"/>
                  </a:lnTo>
                  <a:lnTo>
                    <a:pt x="46361" y="106924"/>
                  </a:lnTo>
                  <a:lnTo>
                    <a:pt x="46439" y="107002"/>
                  </a:lnTo>
                  <a:lnTo>
                    <a:pt x="46525" y="107080"/>
                  </a:lnTo>
                  <a:lnTo>
                    <a:pt x="46634" y="107143"/>
                  </a:lnTo>
                  <a:lnTo>
                    <a:pt x="46759" y="107197"/>
                  </a:lnTo>
                  <a:lnTo>
                    <a:pt x="46899" y="107244"/>
                  </a:lnTo>
                  <a:lnTo>
                    <a:pt x="47063" y="107283"/>
                  </a:lnTo>
                  <a:lnTo>
                    <a:pt x="47234" y="107314"/>
                  </a:lnTo>
                  <a:lnTo>
                    <a:pt x="47687" y="107369"/>
                  </a:lnTo>
                  <a:lnTo>
                    <a:pt x="48139" y="107423"/>
                  </a:lnTo>
                  <a:lnTo>
                    <a:pt x="48592" y="107462"/>
                  </a:lnTo>
                  <a:lnTo>
                    <a:pt x="49044" y="107501"/>
                  </a:lnTo>
                  <a:lnTo>
                    <a:pt x="49949" y="107572"/>
                  </a:lnTo>
                  <a:lnTo>
                    <a:pt x="50861" y="107642"/>
                  </a:lnTo>
                  <a:lnTo>
                    <a:pt x="51048" y="107642"/>
                  </a:lnTo>
                  <a:lnTo>
                    <a:pt x="51142" y="107626"/>
                  </a:lnTo>
                  <a:lnTo>
                    <a:pt x="51236" y="107611"/>
                  </a:lnTo>
                  <a:lnTo>
                    <a:pt x="51407" y="107572"/>
                  </a:lnTo>
                  <a:lnTo>
                    <a:pt x="51477" y="107548"/>
                  </a:lnTo>
                  <a:lnTo>
                    <a:pt x="51548" y="107525"/>
                  </a:lnTo>
                  <a:lnTo>
                    <a:pt x="51602" y="107501"/>
                  </a:lnTo>
                  <a:lnTo>
                    <a:pt x="51657" y="107470"/>
                  </a:lnTo>
                  <a:lnTo>
                    <a:pt x="51704" y="107431"/>
                  </a:lnTo>
                  <a:lnTo>
                    <a:pt x="51743" y="107392"/>
                  </a:lnTo>
                  <a:lnTo>
                    <a:pt x="51782" y="107345"/>
                  </a:lnTo>
                  <a:lnTo>
                    <a:pt x="51813" y="107299"/>
                  </a:lnTo>
                  <a:lnTo>
                    <a:pt x="51836" y="107244"/>
                  </a:lnTo>
                  <a:lnTo>
                    <a:pt x="51860" y="107182"/>
                  </a:lnTo>
                  <a:lnTo>
                    <a:pt x="51899" y="107033"/>
                  </a:lnTo>
                  <a:lnTo>
                    <a:pt x="51930" y="106862"/>
                  </a:lnTo>
                  <a:lnTo>
                    <a:pt x="51969" y="106573"/>
                  </a:lnTo>
                  <a:lnTo>
                    <a:pt x="52023" y="106261"/>
                  </a:lnTo>
                  <a:lnTo>
                    <a:pt x="52788" y="106402"/>
                  </a:lnTo>
                  <a:lnTo>
                    <a:pt x="53146" y="106464"/>
                  </a:lnTo>
                  <a:lnTo>
                    <a:pt x="53497" y="106511"/>
                  </a:lnTo>
                  <a:lnTo>
                    <a:pt x="54324" y="106604"/>
                  </a:lnTo>
                  <a:lnTo>
                    <a:pt x="54745" y="106643"/>
                  </a:lnTo>
                  <a:lnTo>
                    <a:pt x="55159" y="106675"/>
                  </a:lnTo>
                  <a:lnTo>
                    <a:pt x="55572" y="106690"/>
                  </a:lnTo>
                  <a:lnTo>
                    <a:pt x="55783" y="106690"/>
                  </a:lnTo>
                  <a:lnTo>
                    <a:pt x="55993" y="106682"/>
                  </a:lnTo>
                  <a:lnTo>
                    <a:pt x="56196" y="106675"/>
                  </a:lnTo>
                  <a:lnTo>
                    <a:pt x="56407" y="106659"/>
                  </a:lnTo>
                  <a:lnTo>
                    <a:pt x="56617" y="106643"/>
                  </a:lnTo>
                  <a:lnTo>
                    <a:pt x="56828" y="106612"/>
                  </a:lnTo>
                  <a:lnTo>
                    <a:pt x="56945" y="106597"/>
                  </a:lnTo>
                  <a:lnTo>
                    <a:pt x="57062" y="106565"/>
                  </a:lnTo>
                  <a:lnTo>
                    <a:pt x="57163" y="106542"/>
                  </a:lnTo>
                  <a:lnTo>
                    <a:pt x="57272" y="106503"/>
                  </a:lnTo>
                  <a:lnTo>
                    <a:pt x="57366" y="106464"/>
                  </a:lnTo>
                  <a:lnTo>
                    <a:pt x="57460" y="106417"/>
                  </a:lnTo>
                  <a:lnTo>
                    <a:pt x="57553" y="106370"/>
                  </a:lnTo>
                  <a:lnTo>
                    <a:pt x="57631" y="106316"/>
                  </a:lnTo>
                  <a:lnTo>
                    <a:pt x="57709" y="106253"/>
                  </a:lnTo>
                  <a:lnTo>
                    <a:pt x="57787" y="106183"/>
                  </a:lnTo>
                  <a:lnTo>
                    <a:pt x="57850" y="106105"/>
                  </a:lnTo>
                  <a:lnTo>
                    <a:pt x="57912" y="106019"/>
                  </a:lnTo>
                  <a:lnTo>
                    <a:pt x="57974" y="105926"/>
                  </a:lnTo>
                  <a:lnTo>
                    <a:pt x="58021" y="105824"/>
                  </a:lnTo>
                  <a:lnTo>
                    <a:pt x="58068" y="105715"/>
                  </a:lnTo>
                  <a:lnTo>
                    <a:pt x="58107" y="105606"/>
                  </a:lnTo>
                  <a:lnTo>
                    <a:pt x="58154" y="105466"/>
                  </a:lnTo>
                  <a:lnTo>
                    <a:pt x="58216" y="105333"/>
                  </a:lnTo>
                  <a:lnTo>
                    <a:pt x="58364" y="105037"/>
                  </a:lnTo>
                  <a:lnTo>
                    <a:pt x="58801" y="105146"/>
                  </a:lnTo>
                  <a:lnTo>
                    <a:pt x="59246" y="105232"/>
                  </a:lnTo>
                  <a:lnTo>
                    <a:pt x="59690" y="105310"/>
                  </a:lnTo>
                  <a:lnTo>
                    <a:pt x="60135" y="105372"/>
                  </a:lnTo>
                  <a:lnTo>
                    <a:pt x="60579" y="105419"/>
                  </a:lnTo>
                  <a:lnTo>
                    <a:pt x="61024" y="105458"/>
                  </a:lnTo>
                  <a:lnTo>
                    <a:pt x="61469" y="105489"/>
                  </a:lnTo>
                  <a:lnTo>
                    <a:pt x="61913" y="105512"/>
                  </a:lnTo>
                  <a:lnTo>
                    <a:pt x="62802" y="105551"/>
                  </a:lnTo>
                  <a:lnTo>
                    <a:pt x="63691" y="105583"/>
                  </a:lnTo>
                  <a:lnTo>
                    <a:pt x="64136" y="105606"/>
                  </a:lnTo>
                  <a:lnTo>
                    <a:pt x="64581" y="105629"/>
                  </a:lnTo>
                  <a:lnTo>
                    <a:pt x="65025" y="105661"/>
                  </a:lnTo>
                  <a:lnTo>
                    <a:pt x="65462" y="105700"/>
                  </a:lnTo>
                  <a:lnTo>
                    <a:pt x="65485" y="106160"/>
                  </a:lnTo>
                  <a:lnTo>
                    <a:pt x="65509" y="106597"/>
                  </a:lnTo>
                  <a:lnTo>
                    <a:pt x="65532" y="107018"/>
                  </a:lnTo>
                  <a:lnTo>
                    <a:pt x="65556" y="107228"/>
                  </a:lnTo>
                  <a:lnTo>
                    <a:pt x="65579" y="107431"/>
                  </a:lnTo>
                  <a:lnTo>
                    <a:pt x="65595" y="107548"/>
                  </a:lnTo>
                  <a:lnTo>
                    <a:pt x="65618" y="107650"/>
                  </a:lnTo>
                  <a:lnTo>
                    <a:pt x="65649" y="107735"/>
                  </a:lnTo>
                  <a:lnTo>
                    <a:pt x="65680" y="107813"/>
                  </a:lnTo>
                  <a:lnTo>
                    <a:pt x="65719" y="107884"/>
                  </a:lnTo>
                  <a:lnTo>
                    <a:pt x="65766" y="107946"/>
                  </a:lnTo>
                  <a:lnTo>
                    <a:pt x="65821" y="107993"/>
                  </a:lnTo>
                  <a:lnTo>
                    <a:pt x="65875" y="108024"/>
                  </a:lnTo>
                  <a:lnTo>
                    <a:pt x="65938" y="108055"/>
                  </a:lnTo>
                  <a:lnTo>
                    <a:pt x="66000" y="108063"/>
                  </a:lnTo>
                  <a:lnTo>
                    <a:pt x="66070" y="108071"/>
                  </a:lnTo>
                  <a:lnTo>
                    <a:pt x="66156" y="108063"/>
                  </a:lnTo>
                  <a:lnTo>
                    <a:pt x="66234" y="108047"/>
                  </a:lnTo>
                  <a:lnTo>
                    <a:pt x="66328" y="108024"/>
                  </a:lnTo>
                  <a:lnTo>
                    <a:pt x="66421" y="107993"/>
                  </a:lnTo>
                  <a:lnTo>
                    <a:pt x="66523" y="107946"/>
                  </a:lnTo>
                  <a:lnTo>
                    <a:pt x="66694" y="107860"/>
                  </a:lnTo>
                  <a:lnTo>
                    <a:pt x="66850" y="107751"/>
                  </a:lnTo>
                  <a:lnTo>
                    <a:pt x="66959" y="107689"/>
                  </a:lnTo>
                  <a:lnTo>
                    <a:pt x="67069" y="107626"/>
                  </a:lnTo>
                  <a:lnTo>
                    <a:pt x="67178" y="107579"/>
                  </a:lnTo>
                  <a:lnTo>
                    <a:pt x="67287" y="107548"/>
                  </a:lnTo>
                  <a:lnTo>
                    <a:pt x="67404" y="107533"/>
                  </a:lnTo>
                  <a:lnTo>
                    <a:pt x="67459" y="107525"/>
                  </a:lnTo>
                  <a:lnTo>
                    <a:pt x="67521" y="107533"/>
                  </a:lnTo>
                  <a:lnTo>
                    <a:pt x="67583" y="107540"/>
                  </a:lnTo>
                  <a:lnTo>
                    <a:pt x="67646" y="107548"/>
                  </a:lnTo>
                  <a:lnTo>
                    <a:pt x="67708" y="107572"/>
                  </a:lnTo>
                  <a:lnTo>
                    <a:pt x="67778" y="107595"/>
                  </a:lnTo>
                  <a:lnTo>
                    <a:pt x="67833" y="107611"/>
                  </a:lnTo>
                  <a:lnTo>
                    <a:pt x="67895" y="107626"/>
                  </a:lnTo>
                  <a:lnTo>
                    <a:pt x="68028" y="107650"/>
                  </a:lnTo>
                  <a:lnTo>
                    <a:pt x="68301" y="107665"/>
                  </a:lnTo>
                  <a:lnTo>
                    <a:pt x="70719" y="107860"/>
                  </a:lnTo>
                  <a:lnTo>
                    <a:pt x="71936" y="107946"/>
                  </a:lnTo>
                  <a:lnTo>
                    <a:pt x="72536" y="107985"/>
                  </a:lnTo>
                  <a:lnTo>
                    <a:pt x="73144" y="108024"/>
                  </a:lnTo>
                  <a:lnTo>
                    <a:pt x="74548" y="108094"/>
                  </a:lnTo>
                  <a:lnTo>
                    <a:pt x="75952" y="108149"/>
                  </a:lnTo>
                  <a:lnTo>
                    <a:pt x="77356" y="108196"/>
                  </a:lnTo>
                  <a:lnTo>
                    <a:pt x="78760" y="108235"/>
                  </a:lnTo>
                  <a:lnTo>
                    <a:pt x="78924" y="108235"/>
                  </a:lnTo>
                  <a:lnTo>
                    <a:pt x="79080" y="108227"/>
                  </a:lnTo>
                  <a:lnTo>
                    <a:pt x="79244" y="108211"/>
                  </a:lnTo>
                  <a:lnTo>
                    <a:pt x="79392" y="108188"/>
                  </a:lnTo>
                  <a:lnTo>
                    <a:pt x="79548" y="108157"/>
                  </a:lnTo>
                  <a:lnTo>
                    <a:pt x="79696" y="108118"/>
                  </a:lnTo>
                  <a:lnTo>
                    <a:pt x="79836" y="108071"/>
                  </a:lnTo>
                  <a:lnTo>
                    <a:pt x="79985" y="108008"/>
                  </a:lnTo>
                  <a:lnTo>
                    <a:pt x="80125" y="107938"/>
                  </a:lnTo>
                  <a:lnTo>
                    <a:pt x="80258" y="107868"/>
                  </a:lnTo>
                  <a:lnTo>
                    <a:pt x="80390" y="107782"/>
                  </a:lnTo>
                  <a:lnTo>
                    <a:pt x="80523" y="107689"/>
                  </a:lnTo>
                  <a:lnTo>
                    <a:pt x="80648" y="107587"/>
                  </a:lnTo>
                  <a:lnTo>
                    <a:pt x="80772" y="107470"/>
                  </a:lnTo>
                  <a:lnTo>
                    <a:pt x="80897" y="107353"/>
                  </a:lnTo>
                  <a:lnTo>
                    <a:pt x="81014" y="107221"/>
                  </a:lnTo>
                  <a:lnTo>
                    <a:pt x="80406" y="105388"/>
                  </a:lnTo>
                  <a:lnTo>
                    <a:pt x="80343" y="105216"/>
                  </a:lnTo>
                  <a:lnTo>
                    <a:pt x="80281" y="105060"/>
                  </a:lnTo>
                  <a:lnTo>
                    <a:pt x="80203" y="104912"/>
                  </a:lnTo>
                  <a:lnTo>
                    <a:pt x="80117" y="104772"/>
                  </a:lnTo>
                  <a:lnTo>
                    <a:pt x="80024" y="104639"/>
                  </a:lnTo>
                  <a:lnTo>
                    <a:pt x="79930" y="104514"/>
                  </a:lnTo>
                  <a:lnTo>
                    <a:pt x="79821" y="104405"/>
                  </a:lnTo>
                  <a:lnTo>
                    <a:pt x="79704" y="104296"/>
                  </a:lnTo>
                  <a:lnTo>
                    <a:pt x="79587" y="104202"/>
                  </a:lnTo>
                  <a:lnTo>
                    <a:pt x="79454" y="104116"/>
                  </a:lnTo>
                  <a:lnTo>
                    <a:pt x="79322" y="104046"/>
                  </a:lnTo>
                  <a:lnTo>
                    <a:pt x="79174" y="103984"/>
                  </a:lnTo>
                  <a:lnTo>
                    <a:pt x="79025" y="103929"/>
                  </a:lnTo>
                  <a:lnTo>
                    <a:pt x="78869" y="103890"/>
                  </a:lnTo>
                  <a:lnTo>
                    <a:pt x="78706" y="103859"/>
                  </a:lnTo>
                  <a:lnTo>
                    <a:pt x="78534" y="103843"/>
                  </a:lnTo>
                  <a:lnTo>
                    <a:pt x="78058" y="103812"/>
                  </a:lnTo>
                  <a:lnTo>
                    <a:pt x="77590" y="103789"/>
                  </a:lnTo>
                  <a:lnTo>
                    <a:pt x="77114" y="103773"/>
                  </a:lnTo>
                  <a:lnTo>
                    <a:pt x="76639" y="103765"/>
                  </a:lnTo>
                  <a:lnTo>
                    <a:pt x="74743" y="103765"/>
                  </a:lnTo>
                  <a:lnTo>
                    <a:pt x="73854" y="103773"/>
                  </a:lnTo>
                  <a:lnTo>
                    <a:pt x="72965" y="103789"/>
                  </a:lnTo>
                  <a:lnTo>
                    <a:pt x="72068" y="103804"/>
                  </a:lnTo>
                  <a:lnTo>
                    <a:pt x="71624" y="103812"/>
                  </a:lnTo>
                  <a:lnTo>
                    <a:pt x="71179" y="103812"/>
                  </a:lnTo>
                  <a:lnTo>
                    <a:pt x="71015" y="103804"/>
                  </a:lnTo>
                  <a:lnTo>
                    <a:pt x="70851" y="103797"/>
                  </a:lnTo>
                  <a:lnTo>
                    <a:pt x="70688" y="103773"/>
                  </a:lnTo>
                  <a:lnTo>
                    <a:pt x="70524" y="103750"/>
                  </a:lnTo>
                  <a:lnTo>
                    <a:pt x="70188" y="103695"/>
                  </a:lnTo>
                  <a:lnTo>
                    <a:pt x="69845" y="103641"/>
                  </a:lnTo>
                  <a:lnTo>
                    <a:pt x="69869" y="103539"/>
                  </a:lnTo>
                  <a:lnTo>
                    <a:pt x="69892" y="103446"/>
                  </a:lnTo>
                  <a:lnTo>
                    <a:pt x="69923" y="103360"/>
                  </a:lnTo>
                  <a:lnTo>
                    <a:pt x="69962" y="103290"/>
                  </a:lnTo>
                  <a:lnTo>
                    <a:pt x="70009" y="103227"/>
                  </a:lnTo>
                  <a:lnTo>
                    <a:pt x="70056" y="103180"/>
                  </a:lnTo>
                  <a:lnTo>
                    <a:pt x="70110" y="103134"/>
                  </a:lnTo>
                  <a:lnTo>
                    <a:pt x="70165" y="103095"/>
                  </a:lnTo>
                  <a:lnTo>
                    <a:pt x="70220" y="103063"/>
                  </a:lnTo>
                  <a:lnTo>
                    <a:pt x="70282" y="103040"/>
                  </a:lnTo>
                  <a:lnTo>
                    <a:pt x="70352" y="103024"/>
                  </a:lnTo>
                  <a:lnTo>
                    <a:pt x="70415" y="103009"/>
                  </a:lnTo>
                  <a:lnTo>
                    <a:pt x="70555" y="102993"/>
                  </a:lnTo>
                  <a:lnTo>
                    <a:pt x="70703" y="102978"/>
                  </a:lnTo>
                  <a:lnTo>
                    <a:pt x="70968" y="102962"/>
                  </a:lnTo>
                  <a:lnTo>
                    <a:pt x="71234" y="102939"/>
                  </a:lnTo>
                  <a:lnTo>
                    <a:pt x="71491" y="102907"/>
                  </a:lnTo>
                  <a:lnTo>
                    <a:pt x="71756" y="102868"/>
                  </a:lnTo>
                  <a:lnTo>
                    <a:pt x="72014" y="102829"/>
                  </a:lnTo>
                  <a:lnTo>
                    <a:pt x="72271" y="102790"/>
                  </a:lnTo>
                  <a:lnTo>
                    <a:pt x="72528" y="102736"/>
                  </a:lnTo>
                  <a:lnTo>
                    <a:pt x="72786" y="102689"/>
                  </a:lnTo>
                  <a:lnTo>
                    <a:pt x="73293" y="102564"/>
                  </a:lnTo>
                  <a:lnTo>
                    <a:pt x="73792" y="102432"/>
                  </a:lnTo>
                  <a:lnTo>
                    <a:pt x="74283" y="102276"/>
                  </a:lnTo>
                  <a:lnTo>
                    <a:pt x="74775" y="102112"/>
                  </a:lnTo>
                  <a:lnTo>
                    <a:pt x="75258" y="101933"/>
                  </a:lnTo>
                  <a:lnTo>
                    <a:pt x="75734" y="101738"/>
                  </a:lnTo>
                  <a:lnTo>
                    <a:pt x="76210" y="101527"/>
                  </a:lnTo>
                  <a:lnTo>
                    <a:pt x="76685" y="101309"/>
                  </a:lnTo>
                  <a:lnTo>
                    <a:pt x="77146" y="101082"/>
                  </a:lnTo>
                  <a:lnTo>
                    <a:pt x="77614" y="100841"/>
                  </a:lnTo>
                  <a:lnTo>
                    <a:pt x="78074" y="100591"/>
                  </a:lnTo>
                  <a:lnTo>
                    <a:pt x="78534" y="100326"/>
                  </a:lnTo>
                  <a:lnTo>
                    <a:pt x="78659" y="100248"/>
                  </a:lnTo>
                  <a:lnTo>
                    <a:pt x="78784" y="100162"/>
                  </a:lnTo>
                  <a:lnTo>
                    <a:pt x="78908" y="100076"/>
                  </a:lnTo>
                  <a:lnTo>
                    <a:pt x="79025" y="99983"/>
                  </a:lnTo>
                  <a:lnTo>
                    <a:pt x="79142" y="99881"/>
                  </a:lnTo>
                  <a:lnTo>
                    <a:pt x="79251" y="99780"/>
                  </a:lnTo>
                  <a:lnTo>
                    <a:pt x="79361" y="99671"/>
                  </a:lnTo>
                  <a:lnTo>
                    <a:pt x="79462" y="99561"/>
                  </a:lnTo>
                  <a:lnTo>
                    <a:pt x="79532" y="99476"/>
                  </a:lnTo>
                  <a:lnTo>
                    <a:pt x="79587" y="99382"/>
                  </a:lnTo>
                  <a:lnTo>
                    <a:pt x="79626" y="99288"/>
                  </a:lnTo>
                  <a:lnTo>
                    <a:pt x="79657" y="99195"/>
                  </a:lnTo>
                  <a:lnTo>
                    <a:pt x="79665" y="99101"/>
                  </a:lnTo>
                  <a:lnTo>
                    <a:pt x="79673" y="99008"/>
                  </a:lnTo>
                  <a:lnTo>
                    <a:pt x="79657" y="98914"/>
                  </a:lnTo>
                  <a:lnTo>
                    <a:pt x="79634" y="98828"/>
                  </a:lnTo>
                  <a:lnTo>
                    <a:pt x="79602" y="98742"/>
                  </a:lnTo>
                  <a:lnTo>
                    <a:pt x="79556" y="98657"/>
                  </a:lnTo>
                  <a:lnTo>
                    <a:pt x="79501" y="98579"/>
                  </a:lnTo>
                  <a:lnTo>
                    <a:pt x="79431" y="98509"/>
                  </a:lnTo>
                  <a:lnTo>
                    <a:pt x="79353" y="98446"/>
                  </a:lnTo>
                  <a:lnTo>
                    <a:pt x="79267" y="98392"/>
                  </a:lnTo>
                  <a:lnTo>
                    <a:pt x="79174" y="98353"/>
                  </a:lnTo>
                  <a:lnTo>
                    <a:pt x="79064" y="98314"/>
                  </a:lnTo>
                  <a:lnTo>
                    <a:pt x="78986" y="98298"/>
                  </a:lnTo>
                  <a:lnTo>
                    <a:pt x="78901" y="98282"/>
                  </a:lnTo>
                  <a:lnTo>
                    <a:pt x="78815" y="98275"/>
                  </a:lnTo>
                  <a:lnTo>
                    <a:pt x="78643" y="98275"/>
                  </a:lnTo>
                  <a:lnTo>
                    <a:pt x="78557" y="98282"/>
                  </a:lnTo>
                  <a:lnTo>
                    <a:pt x="78472" y="98298"/>
                  </a:lnTo>
                  <a:lnTo>
                    <a:pt x="78394" y="98314"/>
                  </a:lnTo>
                  <a:lnTo>
                    <a:pt x="77902" y="98454"/>
                  </a:lnTo>
                  <a:lnTo>
                    <a:pt x="77411" y="98594"/>
                  </a:lnTo>
                  <a:lnTo>
                    <a:pt x="76919" y="98750"/>
                  </a:lnTo>
                  <a:lnTo>
                    <a:pt x="76436" y="98906"/>
                  </a:lnTo>
                  <a:lnTo>
                    <a:pt x="74307" y="99600"/>
                  </a:lnTo>
                  <a:lnTo>
                    <a:pt x="73246" y="99951"/>
                  </a:lnTo>
                  <a:lnTo>
                    <a:pt x="72185" y="100295"/>
                  </a:lnTo>
                  <a:lnTo>
                    <a:pt x="72053" y="100334"/>
                  </a:lnTo>
                  <a:lnTo>
                    <a:pt x="71920" y="100365"/>
                  </a:lnTo>
                  <a:lnTo>
                    <a:pt x="71639" y="100412"/>
                  </a:lnTo>
                  <a:lnTo>
                    <a:pt x="71358" y="100458"/>
                  </a:lnTo>
                  <a:lnTo>
                    <a:pt x="71062" y="100505"/>
                  </a:lnTo>
                  <a:lnTo>
                    <a:pt x="71046" y="100287"/>
                  </a:lnTo>
                  <a:lnTo>
                    <a:pt x="71039" y="100201"/>
                  </a:lnTo>
                  <a:lnTo>
                    <a:pt x="71039" y="100131"/>
                  </a:lnTo>
                  <a:lnTo>
                    <a:pt x="71039" y="99967"/>
                  </a:lnTo>
                  <a:lnTo>
                    <a:pt x="71031" y="99819"/>
                  </a:lnTo>
                  <a:lnTo>
                    <a:pt x="71023" y="99686"/>
                  </a:lnTo>
                  <a:lnTo>
                    <a:pt x="71007" y="99561"/>
                  </a:lnTo>
                  <a:lnTo>
                    <a:pt x="70976" y="99452"/>
                  </a:lnTo>
                  <a:lnTo>
                    <a:pt x="70945" y="99351"/>
                  </a:lnTo>
                  <a:lnTo>
                    <a:pt x="70898" y="99265"/>
                  </a:lnTo>
                  <a:lnTo>
                    <a:pt x="70844" y="99179"/>
                  </a:lnTo>
                  <a:lnTo>
                    <a:pt x="70773" y="99109"/>
                  </a:lnTo>
                  <a:lnTo>
                    <a:pt x="70695" y="99047"/>
                  </a:lnTo>
                  <a:lnTo>
                    <a:pt x="70610" y="98992"/>
                  </a:lnTo>
                  <a:lnTo>
                    <a:pt x="70508" y="98945"/>
                  </a:lnTo>
                  <a:lnTo>
                    <a:pt x="70391" y="98906"/>
                  </a:lnTo>
                  <a:lnTo>
                    <a:pt x="70266" y="98875"/>
                  </a:lnTo>
                  <a:lnTo>
                    <a:pt x="70118" y="98844"/>
                  </a:lnTo>
                  <a:lnTo>
                    <a:pt x="69962" y="98820"/>
                  </a:lnTo>
                  <a:lnTo>
                    <a:pt x="69736" y="98797"/>
                  </a:lnTo>
                  <a:lnTo>
                    <a:pt x="69510" y="98774"/>
                  </a:lnTo>
                  <a:lnTo>
                    <a:pt x="69058" y="98742"/>
                  </a:lnTo>
                  <a:lnTo>
                    <a:pt x="68605" y="98719"/>
                  </a:lnTo>
                  <a:lnTo>
                    <a:pt x="68145" y="98703"/>
                  </a:lnTo>
                  <a:lnTo>
                    <a:pt x="67825" y="98696"/>
                  </a:lnTo>
                  <a:lnTo>
                    <a:pt x="67505" y="98688"/>
                  </a:lnTo>
                  <a:lnTo>
                    <a:pt x="66827" y="98696"/>
                  </a:lnTo>
                  <a:lnTo>
                    <a:pt x="66796" y="98407"/>
                  </a:lnTo>
                  <a:lnTo>
                    <a:pt x="66757" y="98126"/>
                  </a:lnTo>
                  <a:lnTo>
                    <a:pt x="66710" y="97846"/>
                  </a:lnTo>
                  <a:lnTo>
                    <a:pt x="66647" y="97565"/>
                  </a:lnTo>
                  <a:lnTo>
                    <a:pt x="66585" y="97292"/>
                  </a:lnTo>
                  <a:lnTo>
                    <a:pt x="66515" y="97019"/>
                  </a:lnTo>
                  <a:lnTo>
                    <a:pt x="66445" y="96754"/>
                  </a:lnTo>
                  <a:lnTo>
                    <a:pt x="66359" y="96488"/>
                  </a:lnTo>
                  <a:lnTo>
                    <a:pt x="66273" y="96231"/>
                  </a:lnTo>
                  <a:lnTo>
                    <a:pt x="66179" y="95966"/>
                  </a:lnTo>
                  <a:lnTo>
                    <a:pt x="66078" y="95708"/>
                  </a:lnTo>
                  <a:lnTo>
                    <a:pt x="65977" y="95459"/>
                  </a:lnTo>
                  <a:lnTo>
                    <a:pt x="65868" y="95202"/>
                  </a:lnTo>
                  <a:lnTo>
                    <a:pt x="65751" y="94952"/>
                  </a:lnTo>
                  <a:lnTo>
                    <a:pt x="65509" y="94461"/>
                  </a:lnTo>
                  <a:lnTo>
                    <a:pt x="65220" y="93907"/>
                  </a:lnTo>
                  <a:lnTo>
                    <a:pt x="64916" y="93353"/>
                  </a:lnTo>
                  <a:lnTo>
                    <a:pt x="64604" y="92815"/>
                  </a:lnTo>
                  <a:lnTo>
                    <a:pt x="64276" y="92284"/>
                  </a:lnTo>
                  <a:lnTo>
                    <a:pt x="63933" y="91754"/>
                  </a:lnTo>
                  <a:lnTo>
                    <a:pt x="63582" y="91239"/>
                  </a:lnTo>
                  <a:lnTo>
                    <a:pt x="63216" y="90732"/>
                  </a:lnTo>
                  <a:lnTo>
                    <a:pt x="62833" y="90233"/>
                  </a:lnTo>
                  <a:lnTo>
                    <a:pt x="62522" y="89835"/>
                  </a:lnTo>
                  <a:lnTo>
                    <a:pt x="62194" y="89453"/>
                  </a:lnTo>
                  <a:lnTo>
                    <a:pt x="61859" y="89079"/>
                  </a:lnTo>
                  <a:lnTo>
                    <a:pt x="61515" y="88712"/>
                  </a:lnTo>
                  <a:lnTo>
                    <a:pt x="61336" y="88533"/>
                  </a:lnTo>
                  <a:lnTo>
                    <a:pt x="61157" y="88361"/>
                  </a:lnTo>
                  <a:lnTo>
                    <a:pt x="60969" y="88198"/>
                  </a:lnTo>
                  <a:lnTo>
                    <a:pt x="60782" y="88026"/>
                  </a:lnTo>
                  <a:lnTo>
                    <a:pt x="60587" y="87870"/>
                  </a:lnTo>
                  <a:lnTo>
                    <a:pt x="60392" y="87714"/>
                  </a:lnTo>
                  <a:lnTo>
                    <a:pt x="60189" y="87558"/>
                  </a:lnTo>
                  <a:lnTo>
                    <a:pt x="59987" y="87410"/>
                  </a:lnTo>
                  <a:lnTo>
                    <a:pt x="58793" y="86567"/>
                  </a:lnTo>
                  <a:lnTo>
                    <a:pt x="57592" y="85733"/>
                  </a:lnTo>
                  <a:lnTo>
                    <a:pt x="56383" y="84906"/>
                  </a:lnTo>
                  <a:lnTo>
                    <a:pt x="55783" y="84501"/>
                  </a:lnTo>
                  <a:lnTo>
                    <a:pt x="55174" y="84095"/>
                  </a:lnTo>
                  <a:lnTo>
                    <a:pt x="55011" y="83978"/>
                  </a:lnTo>
                  <a:lnTo>
                    <a:pt x="54862" y="83853"/>
                  </a:lnTo>
                  <a:lnTo>
                    <a:pt x="54738" y="83728"/>
                  </a:lnTo>
                  <a:lnTo>
                    <a:pt x="54628" y="83588"/>
                  </a:lnTo>
                  <a:lnTo>
                    <a:pt x="54535" y="83440"/>
                  </a:lnTo>
                  <a:lnTo>
                    <a:pt x="54457" y="83276"/>
                  </a:lnTo>
                  <a:lnTo>
                    <a:pt x="54387" y="83104"/>
                  </a:lnTo>
                  <a:lnTo>
                    <a:pt x="54332" y="82917"/>
                  </a:lnTo>
                  <a:lnTo>
                    <a:pt x="53919" y="81396"/>
                  </a:lnTo>
                  <a:lnTo>
                    <a:pt x="53505" y="79883"/>
                  </a:lnTo>
                  <a:lnTo>
                    <a:pt x="53084" y="78370"/>
                  </a:lnTo>
                  <a:lnTo>
                    <a:pt x="52640" y="76857"/>
                  </a:lnTo>
                  <a:lnTo>
                    <a:pt x="52499" y="76405"/>
                  </a:lnTo>
                  <a:lnTo>
                    <a:pt x="52351" y="75952"/>
                  </a:lnTo>
                  <a:lnTo>
                    <a:pt x="52195" y="75508"/>
                  </a:lnTo>
                  <a:lnTo>
                    <a:pt x="52039" y="75055"/>
                  </a:lnTo>
                  <a:lnTo>
                    <a:pt x="51711" y="74158"/>
                  </a:lnTo>
                  <a:lnTo>
                    <a:pt x="51392" y="73254"/>
                  </a:lnTo>
                  <a:lnTo>
                    <a:pt x="51649" y="72981"/>
                  </a:lnTo>
                  <a:lnTo>
                    <a:pt x="51899" y="72700"/>
                  </a:lnTo>
                  <a:lnTo>
                    <a:pt x="52140" y="72411"/>
                  </a:lnTo>
                  <a:lnTo>
                    <a:pt x="52374" y="72123"/>
                  </a:lnTo>
                  <a:lnTo>
                    <a:pt x="52601" y="71819"/>
                  </a:lnTo>
                  <a:lnTo>
                    <a:pt x="52819" y="71514"/>
                  </a:lnTo>
                  <a:lnTo>
                    <a:pt x="53022" y="71210"/>
                  </a:lnTo>
                  <a:lnTo>
                    <a:pt x="53224" y="70898"/>
                  </a:lnTo>
                  <a:lnTo>
                    <a:pt x="53419" y="70578"/>
                  </a:lnTo>
                  <a:lnTo>
                    <a:pt x="53614" y="70259"/>
                  </a:lnTo>
                  <a:lnTo>
                    <a:pt x="53794" y="69931"/>
                  </a:lnTo>
                  <a:lnTo>
                    <a:pt x="53973" y="69603"/>
                  </a:lnTo>
                  <a:lnTo>
                    <a:pt x="54324" y="68940"/>
                  </a:lnTo>
                  <a:lnTo>
                    <a:pt x="54660" y="68270"/>
                  </a:lnTo>
                  <a:lnTo>
                    <a:pt x="55003" y="67560"/>
                  </a:lnTo>
                  <a:lnTo>
                    <a:pt x="55338" y="66850"/>
                  </a:lnTo>
                  <a:lnTo>
                    <a:pt x="55674" y="66140"/>
                  </a:lnTo>
                  <a:lnTo>
                    <a:pt x="56001" y="65423"/>
                  </a:lnTo>
                  <a:lnTo>
                    <a:pt x="56321" y="64705"/>
                  </a:lnTo>
                  <a:lnTo>
                    <a:pt x="56641" y="63988"/>
                  </a:lnTo>
                  <a:lnTo>
                    <a:pt x="56945" y="63262"/>
                  </a:lnTo>
                  <a:lnTo>
                    <a:pt x="57241" y="62529"/>
                  </a:lnTo>
                  <a:lnTo>
                    <a:pt x="57561" y="61703"/>
                  </a:lnTo>
                  <a:lnTo>
                    <a:pt x="57881" y="60876"/>
                  </a:lnTo>
                  <a:lnTo>
                    <a:pt x="58185" y="60041"/>
                  </a:lnTo>
                  <a:lnTo>
                    <a:pt x="58481" y="59207"/>
                  </a:lnTo>
                  <a:lnTo>
                    <a:pt x="58762" y="58372"/>
                  </a:lnTo>
                  <a:lnTo>
                    <a:pt x="59043" y="57530"/>
                  </a:lnTo>
                  <a:lnTo>
                    <a:pt x="59324" y="56687"/>
                  </a:lnTo>
                  <a:lnTo>
                    <a:pt x="59589" y="55837"/>
                  </a:lnTo>
                  <a:lnTo>
                    <a:pt x="60111" y="54145"/>
                  </a:lnTo>
                  <a:lnTo>
                    <a:pt x="60626" y="52452"/>
                  </a:lnTo>
                  <a:lnTo>
                    <a:pt x="61632" y="49052"/>
                  </a:lnTo>
                  <a:lnTo>
                    <a:pt x="62459" y="46306"/>
                  </a:lnTo>
                  <a:lnTo>
                    <a:pt x="63286" y="43569"/>
                  </a:lnTo>
                  <a:lnTo>
                    <a:pt x="64128" y="40831"/>
                  </a:lnTo>
                  <a:lnTo>
                    <a:pt x="64557" y="39466"/>
                  </a:lnTo>
                  <a:lnTo>
                    <a:pt x="64986" y="38101"/>
                  </a:lnTo>
                  <a:lnTo>
                    <a:pt x="65119" y="37703"/>
                  </a:lnTo>
                  <a:lnTo>
                    <a:pt x="65251" y="37313"/>
                  </a:lnTo>
                  <a:lnTo>
                    <a:pt x="65392" y="36931"/>
                  </a:lnTo>
                  <a:lnTo>
                    <a:pt x="65540" y="36541"/>
                  </a:lnTo>
                  <a:lnTo>
                    <a:pt x="65696" y="36159"/>
                  </a:lnTo>
                  <a:lnTo>
                    <a:pt x="65852" y="35777"/>
                  </a:lnTo>
                  <a:lnTo>
                    <a:pt x="66016" y="35402"/>
                  </a:lnTo>
                  <a:lnTo>
                    <a:pt x="66187" y="35028"/>
                  </a:lnTo>
                  <a:lnTo>
                    <a:pt x="66367" y="34654"/>
                  </a:lnTo>
                  <a:lnTo>
                    <a:pt x="66554" y="34287"/>
                  </a:lnTo>
                  <a:lnTo>
                    <a:pt x="66741" y="33921"/>
                  </a:lnTo>
                  <a:lnTo>
                    <a:pt x="66936" y="33554"/>
                  </a:lnTo>
                  <a:lnTo>
                    <a:pt x="67131" y="33195"/>
                  </a:lnTo>
                  <a:lnTo>
                    <a:pt x="67342" y="32836"/>
                  </a:lnTo>
                  <a:lnTo>
                    <a:pt x="67552" y="32478"/>
                  </a:lnTo>
                  <a:lnTo>
                    <a:pt x="67771" y="32127"/>
                  </a:lnTo>
                  <a:lnTo>
                    <a:pt x="68012" y="31745"/>
                  </a:lnTo>
                  <a:lnTo>
                    <a:pt x="68270" y="31378"/>
                  </a:lnTo>
                  <a:lnTo>
                    <a:pt x="68527" y="31011"/>
                  </a:lnTo>
                  <a:lnTo>
                    <a:pt x="68792" y="30653"/>
                  </a:lnTo>
                  <a:lnTo>
                    <a:pt x="69073" y="30302"/>
                  </a:lnTo>
                  <a:lnTo>
                    <a:pt x="69354" y="29966"/>
                  </a:lnTo>
                  <a:lnTo>
                    <a:pt x="69650" y="29631"/>
                  </a:lnTo>
                  <a:lnTo>
                    <a:pt x="69954" y="29311"/>
                  </a:lnTo>
                  <a:lnTo>
                    <a:pt x="70266" y="28999"/>
                  </a:lnTo>
                  <a:lnTo>
                    <a:pt x="70594" y="28695"/>
                  </a:lnTo>
                  <a:lnTo>
                    <a:pt x="70929" y="28406"/>
                  </a:lnTo>
                  <a:lnTo>
                    <a:pt x="71273" y="28126"/>
                  </a:lnTo>
                  <a:lnTo>
                    <a:pt x="71624" y="27860"/>
                  </a:lnTo>
                  <a:lnTo>
                    <a:pt x="71990" y="27603"/>
                  </a:lnTo>
                  <a:lnTo>
                    <a:pt x="72372" y="27353"/>
                  </a:lnTo>
                  <a:lnTo>
                    <a:pt x="72762" y="27119"/>
                  </a:lnTo>
                  <a:lnTo>
                    <a:pt x="72988" y="26995"/>
                  </a:lnTo>
                  <a:lnTo>
                    <a:pt x="73215" y="26878"/>
                  </a:lnTo>
                  <a:lnTo>
                    <a:pt x="73441" y="26768"/>
                  </a:lnTo>
                  <a:lnTo>
                    <a:pt x="73667" y="26667"/>
                  </a:lnTo>
                  <a:lnTo>
                    <a:pt x="73901" y="26573"/>
                  </a:lnTo>
                  <a:lnTo>
                    <a:pt x="74127" y="26495"/>
                  </a:lnTo>
                  <a:lnTo>
                    <a:pt x="74353" y="26417"/>
                  </a:lnTo>
                  <a:lnTo>
                    <a:pt x="74580" y="26355"/>
                  </a:lnTo>
                  <a:lnTo>
                    <a:pt x="74814" y="26293"/>
                  </a:lnTo>
                  <a:lnTo>
                    <a:pt x="75040" y="26246"/>
                  </a:lnTo>
                  <a:lnTo>
                    <a:pt x="75266" y="26207"/>
                  </a:lnTo>
                  <a:lnTo>
                    <a:pt x="75500" y="26168"/>
                  </a:lnTo>
                  <a:lnTo>
                    <a:pt x="75726" y="26144"/>
                  </a:lnTo>
                  <a:lnTo>
                    <a:pt x="75952" y="26129"/>
                  </a:lnTo>
                  <a:lnTo>
                    <a:pt x="76186" y="26121"/>
                  </a:lnTo>
                  <a:lnTo>
                    <a:pt x="76412" y="26121"/>
                  </a:lnTo>
                  <a:lnTo>
                    <a:pt x="76639" y="26129"/>
                  </a:lnTo>
                  <a:lnTo>
                    <a:pt x="76865" y="26144"/>
                  </a:lnTo>
                  <a:lnTo>
                    <a:pt x="77099" y="26168"/>
                  </a:lnTo>
                  <a:lnTo>
                    <a:pt x="77325" y="26199"/>
                  </a:lnTo>
                  <a:lnTo>
                    <a:pt x="77551" y="26238"/>
                  </a:lnTo>
                  <a:lnTo>
                    <a:pt x="77785" y="26285"/>
                  </a:lnTo>
                  <a:lnTo>
                    <a:pt x="78011" y="26339"/>
                  </a:lnTo>
                  <a:lnTo>
                    <a:pt x="78238" y="26402"/>
                  </a:lnTo>
                  <a:lnTo>
                    <a:pt x="78464" y="26472"/>
                  </a:lnTo>
                  <a:lnTo>
                    <a:pt x="78698" y="26550"/>
                  </a:lnTo>
                  <a:lnTo>
                    <a:pt x="78924" y="26636"/>
                  </a:lnTo>
                  <a:lnTo>
                    <a:pt x="79150" y="26729"/>
                  </a:lnTo>
                  <a:lnTo>
                    <a:pt x="79376" y="26831"/>
                  </a:lnTo>
                  <a:lnTo>
                    <a:pt x="79602" y="26932"/>
                  </a:lnTo>
                  <a:lnTo>
                    <a:pt x="79829" y="27049"/>
                  </a:lnTo>
                  <a:lnTo>
                    <a:pt x="80063" y="27174"/>
                  </a:lnTo>
                  <a:lnTo>
                    <a:pt x="80242" y="27268"/>
                  </a:lnTo>
                  <a:lnTo>
                    <a:pt x="80336" y="27322"/>
                  </a:lnTo>
                  <a:lnTo>
                    <a:pt x="80429" y="27392"/>
                  </a:lnTo>
                  <a:lnTo>
                    <a:pt x="80515" y="27463"/>
                  </a:lnTo>
                  <a:lnTo>
                    <a:pt x="80554" y="27509"/>
                  </a:lnTo>
                  <a:lnTo>
                    <a:pt x="80585" y="27556"/>
                  </a:lnTo>
                  <a:lnTo>
                    <a:pt x="80616" y="27611"/>
                  </a:lnTo>
                  <a:lnTo>
                    <a:pt x="80648" y="27673"/>
                  </a:lnTo>
                  <a:lnTo>
                    <a:pt x="80671" y="27736"/>
                  </a:lnTo>
                  <a:lnTo>
                    <a:pt x="80694" y="27806"/>
                  </a:lnTo>
                  <a:lnTo>
                    <a:pt x="79922" y="27736"/>
                  </a:lnTo>
                  <a:lnTo>
                    <a:pt x="79563" y="27697"/>
                  </a:lnTo>
                  <a:lnTo>
                    <a:pt x="79205" y="27658"/>
                  </a:lnTo>
                  <a:lnTo>
                    <a:pt x="79080" y="27650"/>
                  </a:lnTo>
                  <a:lnTo>
                    <a:pt x="78955" y="27642"/>
                  </a:lnTo>
                  <a:lnTo>
                    <a:pt x="78713" y="27642"/>
                  </a:lnTo>
                  <a:lnTo>
                    <a:pt x="78596" y="27650"/>
                  </a:lnTo>
                  <a:lnTo>
                    <a:pt x="78487" y="27665"/>
                  </a:lnTo>
                  <a:lnTo>
                    <a:pt x="78378" y="27681"/>
                  </a:lnTo>
                  <a:lnTo>
                    <a:pt x="78269" y="27704"/>
                  </a:lnTo>
                  <a:lnTo>
                    <a:pt x="78058" y="27759"/>
                  </a:lnTo>
                  <a:lnTo>
                    <a:pt x="77855" y="27829"/>
                  </a:lnTo>
                  <a:lnTo>
                    <a:pt x="77660" y="27915"/>
                  </a:lnTo>
                  <a:lnTo>
                    <a:pt x="77473" y="28016"/>
                  </a:lnTo>
                  <a:lnTo>
                    <a:pt x="77294" y="28126"/>
                  </a:lnTo>
                  <a:lnTo>
                    <a:pt x="77114" y="28250"/>
                  </a:lnTo>
                  <a:lnTo>
                    <a:pt x="76951" y="28391"/>
                  </a:lnTo>
                  <a:lnTo>
                    <a:pt x="76787" y="28531"/>
                  </a:lnTo>
                  <a:lnTo>
                    <a:pt x="76623" y="28687"/>
                  </a:lnTo>
                  <a:lnTo>
                    <a:pt x="76475" y="28851"/>
                  </a:lnTo>
                  <a:lnTo>
                    <a:pt x="76319" y="29022"/>
                  </a:lnTo>
                  <a:lnTo>
                    <a:pt x="76171" y="29202"/>
                  </a:lnTo>
                  <a:lnTo>
                    <a:pt x="76132" y="29256"/>
                  </a:lnTo>
                  <a:lnTo>
                    <a:pt x="76100" y="29327"/>
                  </a:lnTo>
                  <a:lnTo>
                    <a:pt x="76069" y="29397"/>
                  </a:lnTo>
                  <a:lnTo>
                    <a:pt x="76038" y="29467"/>
                  </a:lnTo>
                  <a:lnTo>
                    <a:pt x="76022" y="29545"/>
                  </a:lnTo>
                  <a:lnTo>
                    <a:pt x="76007" y="29623"/>
                  </a:lnTo>
                  <a:lnTo>
                    <a:pt x="76007" y="29693"/>
                  </a:lnTo>
                  <a:lnTo>
                    <a:pt x="76007" y="29763"/>
                  </a:lnTo>
                  <a:lnTo>
                    <a:pt x="76038" y="30278"/>
                  </a:lnTo>
                  <a:lnTo>
                    <a:pt x="76069" y="30785"/>
                  </a:lnTo>
                  <a:lnTo>
                    <a:pt x="76124" y="31292"/>
                  </a:lnTo>
                  <a:lnTo>
                    <a:pt x="76155" y="31550"/>
                  </a:lnTo>
                  <a:lnTo>
                    <a:pt x="76194" y="31799"/>
                  </a:lnTo>
                  <a:lnTo>
                    <a:pt x="76217" y="31924"/>
                  </a:lnTo>
                  <a:lnTo>
                    <a:pt x="76249" y="32049"/>
                  </a:lnTo>
                  <a:lnTo>
                    <a:pt x="76288" y="32166"/>
                  </a:lnTo>
                  <a:lnTo>
                    <a:pt x="76334" y="32275"/>
                  </a:lnTo>
                  <a:lnTo>
                    <a:pt x="76381" y="32376"/>
                  </a:lnTo>
                  <a:lnTo>
                    <a:pt x="76444" y="32478"/>
                  </a:lnTo>
                  <a:lnTo>
                    <a:pt x="76514" y="32571"/>
                  </a:lnTo>
                  <a:lnTo>
                    <a:pt x="76584" y="32657"/>
                  </a:lnTo>
                  <a:lnTo>
                    <a:pt x="76662" y="32743"/>
                  </a:lnTo>
                  <a:lnTo>
                    <a:pt x="76748" y="32813"/>
                  </a:lnTo>
                  <a:lnTo>
                    <a:pt x="76841" y="32883"/>
                  </a:lnTo>
                  <a:lnTo>
                    <a:pt x="76943" y="32953"/>
                  </a:lnTo>
                  <a:lnTo>
                    <a:pt x="77044" y="33008"/>
                  </a:lnTo>
                  <a:lnTo>
                    <a:pt x="77153" y="33063"/>
                  </a:lnTo>
                  <a:lnTo>
                    <a:pt x="77270" y="33102"/>
                  </a:lnTo>
                  <a:lnTo>
                    <a:pt x="77387" y="33141"/>
                  </a:lnTo>
                  <a:lnTo>
                    <a:pt x="77629" y="33211"/>
                  </a:lnTo>
                  <a:lnTo>
                    <a:pt x="77863" y="33265"/>
                  </a:lnTo>
                  <a:lnTo>
                    <a:pt x="78347" y="33375"/>
                  </a:lnTo>
                  <a:lnTo>
                    <a:pt x="78830" y="33460"/>
                  </a:lnTo>
                  <a:lnTo>
                    <a:pt x="79314" y="33546"/>
                  </a:lnTo>
                  <a:lnTo>
                    <a:pt x="79423" y="33570"/>
                  </a:lnTo>
                  <a:lnTo>
                    <a:pt x="79517" y="33593"/>
                  </a:lnTo>
                  <a:lnTo>
                    <a:pt x="79610" y="33632"/>
                  </a:lnTo>
                  <a:lnTo>
                    <a:pt x="79680" y="33679"/>
                  </a:lnTo>
                  <a:lnTo>
                    <a:pt x="79743" y="33741"/>
                  </a:lnTo>
                  <a:lnTo>
                    <a:pt x="79797" y="33819"/>
                  </a:lnTo>
                  <a:lnTo>
                    <a:pt x="79844" y="33913"/>
                  </a:lnTo>
                  <a:lnTo>
                    <a:pt x="79883" y="34030"/>
                  </a:lnTo>
                  <a:lnTo>
                    <a:pt x="79946" y="34272"/>
                  </a:lnTo>
                  <a:lnTo>
                    <a:pt x="80008" y="34506"/>
                  </a:lnTo>
                  <a:lnTo>
                    <a:pt x="80078" y="34740"/>
                  </a:lnTo>
                  <a:lnTo>
                    <a:pt x="80156" y="34974"/>
                  </a:lnTo>
                  <a:lnTo>
                    <a:pt x="80242" y="35200"/>
                  </a:lnTo>
                  <a:lnTo>
                    <a:pt x="80328" y="35418"/>
                  </a:lnTo>
                  <a:lnTo>
                    <a:pt x="80414" y="35636"/>
                  </a:lnTo>
                  <a:lnTo>
                    <a:pt x="80515" y="35847"/>
                  </a:lnTo>
                  <a:lnTo>
                    <a:pt x="80616" y="36058"/>
                  </a:lnTo>
                  <a:lnTo>
                    <a:pt x="80726" y="36260"/>
                  </a:lnTo>
                  <a:lnTo>
                    <a:pt x="80835" y="36463"/>
                  </a:lnTo>
                  <a:lnTo>
                    <a:pt x="80952" y="36658"/>
                  </a:lnTo>
                  <a:lnTo>
                    <a:pt x="81077" y="36853"/>
                  </a:lnTo>
                  <a:lnTo>
                    <a:pt x="81209" y="37040"/>
                  </a:lnTo>
                  <a:lnTo>
                    <a:pt x="81342" y="37220"/>
                  </a:lnTo>
                  <a:lnTo>
                    <a:pt x="81482" y="37399"/>
                  </a:lnTo>
                  <a:lnTo>
                    <a:pt x="81623" y="37571"/>
                  </a:lnTo>
                  <a:lnTo>
                    <a:pt x="81779" y="37735"/>
                  </a:lnTo>
                  <a:lnTo>
                    <a:pt x="81935" y="37898"/>
                  </a:lnTo>
                  <a:lnTo>
                    <a:pt x="82098" y="38054"/>
                  </a:lnTo>
                  <a:lnTo>
                    <a:pt x="82262" y="38210"/>
                  </a:lnTo>
                  <a:lnTo>
                    <a:pt x="82442" y="38359"/>
                  </a:lnTo>
                  <a:lnTo>
                    <a:pt x="82621" y="38499"/>
                  </a:lnTo>
                  <a:lnTo>
                    <a:pt x="82808" y="38639"/>
                  </a:lnTo>
                  <a:lnTo>
                    <a:pt x="82995" y="38772"/>
                  </a:lnTo>
                  <a:lnTo>
                    <a:pt x="83198" y="38897"/>
                  </a:lnTo>
                  <a:lnTo>
                    <a:pt x="83401" y="39014"/>
                  </a:lnTo>
                  <a:lnTo>
                    <a:pt x="83611" y="39131"/>
                  </a:lnTo>
                  <a:lnTo>
                    <a:pt x="83830" y="39240"/>
                  </a:lnTo>
                  <a:lnTo>
                    <a:pt x="84048" y="39341"/>
                  </a:lnTo>
                  <a:lnTo>
                    <a:pt x="84282" y="39443"/>
                  </a:lnTo>
                  <a:lnTo>
                    <a:pt x="84516" y="39528"/>
                  </a:lnTo>
                  <a:lnTo>
                    <a:pt x="84688" y="39599"/>
                  </a:lnTo>
                  <a:lnTo>
                    <a:pt x="84859" y="39677"/>
                  </a:lnTo>
                  <a:lnTo>
                    <a:pt x="85015" y="39762"/>
                  </a:lnTo>
                  <a:lnTo>
                    <a:pt x="85164" y="39848"/>
                  </a:lnTo>
                  <a:lnTo>
                    <a:pt x="85296" y="39942"/>
                  </a:lnTo>
                  <a:lnTo>
                    <a:pt x="85429" y="40043"/>
                  </a:lnTo>
                  <a:lnTo>
                    <a:pt x="85546" y="40152"/>
                  </a:lnTo>
                  <a:lnTo>
                    <a:pt x="85655" y="40262"/>
                  </a:lnTo>
                  <a:lnTo>
                    <a:pt x="85756" y="40386"/>
                  </a:lnTo>
                  <a:lnTo>
                    <a:pt x="85850" y="40511"/>
                  </a:lnTo>
                  <a:lnTo>
                    <a:pt x="85936" y="40644"/>
                  </a:lnTo>
                  <a:lnTo>
                    <a:pt x="86014" y="40784"/>
                  </a:lnTo>
                  <a:lnTo>
                    <a:pt x="86084" y="40932"/>
                  </a:lnTo>
                  <a:lnTo>
                    <a:pt x="86146" y="41088"/>
                  </a:lnTo>
                  <a:lnTo>
                    <a:pt x="86201" y="41252"/>
                  </a:lnTo>
                  <a:lnTo>
                    <a:pt x="86255" y="41424"/>
                  </a:lnTo>
                  <a:lnTo>
                    <a:pt x="86287" y="41525"/>
                  </a:lnTo>
                  <a:lnTo>
                    <a:pt x="86326" y="41634"/>
                  </a:lnTo>
                  <a:lnTo>
                    <a:pt x="86411" y="41845"/>
                  </a:lnTo>
                  <a:lnTo>
                    <a:pt x="89531" y="50034"/>
                  </a:lnTo>
                  <a:lnTo>
                    <a:pt x="91099" y="54129"/>
                  </a:lnTo>
                  <a:lnTo>
                    <a:pt x="92651" y="58224"/>
                  </a:lnTo>
                  <a:lnTo>
                    <a:pt x="93454" y="60330"/>
                  </a:lnTo>
                  <a:lnTo>
                    <a:pt x="94242" y="62443"/>
                  </a:lnTo>
                  <a:lnTo>
                    <a:pt x="95030" y="64565"/>
                  </a:lnTo>
                  <a:lnTo>
                    <a:pt x="95802" y="66679"/>
                  </a:lnTo>
                  <a:lnTo>
                    <a:pt x="95864" y="66874"/>
                  </a:lnTo>
                  <a:lnTo>
                    <a:pt x="95927" y="67076"/>
                  </a:lnTo>
                  <a:lnTo>
                    <a:pt x="95974" y="67279"/>
                  </a:lnTo>
                  <a:lnTo>
                    <a:pt x="96013" y="67482"/>
                  </a:lnTo>
                  <a:lnTo>
                    <a:pt x="96052" y="67685"/>
                  </a:lnTo>
                  <a:lnTo>
                    <a:pt x="96083" y="67895"/>
                  </a:lnTo>
                  <a:lnTo>
                    <a:pt x="96122" y="68309"/>
                  </a:lnTo>
                  <a:lnTo>
                    <a:pt x="96153" y="68582"/>
                  </a:lnTo>
                  <a:lnTo>
                    <a:pt x="96176" y="68706"/>
                  </a:lnTo>
                  <a:lnTo>
                    <a:pt x="96200" y="68823"/>
                  </a:lnTo>
                  <a:lnTo>
                    <a:pt x="96231" y="68925"/>
                  </a:lnTo>
                  <a:lnTo>
                    <a:pt x="96270" y="69026"/>
                  </a:lnTo>
                  <a:lnTo>
                    <a:pt x="96309" y="69120"/>
                  </a:lnTo>
                  <a:lnTo>
                    <a:pt x="96356" y="69198"/>
                  </a:lnTo>
                  <a:lnTo>
                    <a:pt x="96418" y="69276"/>
                  </a:lnTo>
                  <a:lnTo>
                    <a:pt x="96488" y="69338"/>
                  </a:lnTo>
                  <a:lnTo>
                    <a:pt x="96559" y="69401"/>
                  </a:lnTo>
                  <a:lnTo>
                    <a:pt x="96652" y="69455"/>
                  </a:lnTo>
                  <a:lnTo>
                    <a:pt x="96746" y="69502"/>
                  </a:lnTo>
                  <a:lnTo>
                    <a:pt x="96855" y="69541"/>
                  </a:lnTo>
                  <a:lnTo>
                    <a:pt x="96980" y="69572"/>
                  </a:lnTo>
                  <a:lnTo>
                    <a:pt x="97120" y="69603"/>
                  </a:lnTo>
                  <a:lnTo>
                    <a:pt x="97237" y="69627"/>
                  </a:lnTo>
                  <a:lnTo>
                    <a:pt x="97346" y="69658"/>
                  </a:lnTo>
                  <a:lnTo>
                    <a:pt x="97448" y="69697"/>
                  </a:lnTo>
                  <a:lnTo>
                    <a:pt x="97534" y="69736"/>
                  </a:lnTo>
                  <a:lnTo>
                    <a:pt x="97612" y="69783"/>
                  </a:lnTo>
                  <a:lnTo>
                    <a:pt x="97690" y="69837"/>
                  </a:lnTo>
                  <a:lnTo>
                    <a:pt x="97752" y="69900"/>
                  </a:lnTo>
                  <a:lnTo>
                    <a:pt x="97814" y="69962"/>
                  </a:lnTo>
                  <a:lnTo>
                    <a:pt x="97861" y="70032"/>
                  </a:lnTo>
                  <a:lnTo>
                    <a:pt x="97908" y="70103"/>
                  </a:lnTo>
                  <a:lnTo>
                    <a:pt x="97955" y="70181"/>
                  </a:lnTo>
                  <a:lnTo>
                    <a:pt x="97994" y="70266"/>
                  </a:lnTo>
                  <a:lnTo>
                    <a:pt x="98072" y="70438"/>
                  </a:lnTo>
                  <a:lnTo>
                    <a:pt x="98134" y="70633"/>
                  </a:lnTo>
                  <a:lnTo>
                    <a:pt x="98774" y="72497"/>
                  </a:lnTo>
                  <a:lnTo>
                    <a:pt x="99421" y="74361"/>
                  </a:lnTo>
                  <a:lnTo>
                    <a:pt x="100068" y="76217"/>
                  </a:lnTo>
                  <a:lnTo>
                    <a:pt x="100716" y="78082"/>
                  </a:lnTo>
                  <a:lnTo>
                    <a:pt x="101028" y="79017"/>
                  </a:lnTo>
                  <a:lnTo>
                    <a:pt x="101340" y="79953"/>
                  </a:lnTo>
                  <a:lnTo>
                    <a:pt x="101636" y="80897"/>
                  </a:lnTo>
                  <a:lnTo>
                    <a:pt x="101933" y="81833"/>
                  </a:lnTo>
                  <a:lnTo>
                    <a:pt x="101979" y="82028"/>
                  </a:lnTo>
                  <a:lnTo>
                    <a:pt x="102003" y="82114"/>
                  </a:lnTo>
                  <a:lnTo>
                    <a:pt x="102011" y="82192"/>
                  </a:lnTo>
                  <a:lnTo>
                    <a:pt x="102018" y="82262"/>
                  </a:lnTo>
                  <a:lnTo>
                    <a:pt x="102011" y="82324"/>
                  </a:lnTo>
                  <a:lnTo>
                    <a:pt x="102003" y="82387"/>
                  </a:lnTo>
                  <a:lnTo>
                    <a:pt x="101987" y="82441"/>
                  </a:lnTo>
                  <a:lnTo>
                    <a:pt x="101956" y="82496"/>
                  </a:lnTo>
                  <a:lnTo>
                    <a:pt x="101925" y="82543"/>
                  </a:lnTo>
                  <a:lnTo>
                    <a:pt x="101878" y="82590"/>
                  </a:lnTo>
                  <a:lnTo>
                    <a:pt x="101823" y="82629"/>
                  </a:lnTo>
                  <a:lnTo>
                    <a:pt x="101761" y="82675"/>
                  </a:lnTo>
                  <a:lnTo>
                    <a:pt x="101683" y="82714"/>
                  </a:lnTo>
                  <a:lnTo>
                    <a:pt x="101511" y="82808"/>
                  </a:lnTo>
                  <a:lnTo>
                    <a:pt x="101309" y="82894"/>
                  </a:lnTo>
                  <a:lnTo>
                    <a:pt x="101114" y="82972"/>
                  </a:lnTo>
                  <a:lnTo>
                    <a:pt x="100903" y="83050"/>
                  </a:lnTo>
                  <a:lnTo>
                    <a:pt x="100700" y="83120"/>
                  </a:lnTo>
                  <a:lnTo>
                    <a:pt x="100490" y="83182"/>
                  </a:lnTo>
                  <a:lnTo>
                    <a:pt x="100287" y="83237"/>
                  </a:lnTo>
                  <a:lnTo>
                    <a:pt x="100076" y="83292"/>
                  </a:lnTo>
                  <a:lnTo>
                    <a:pt x="99858" y="83331"/>
                  </a:lnTo>
                  <a:lnTo>
                    <a:pt x="99530" y="83401"/>
                  </a:lnTo>
                  <a:lnTo>
                    <a:pt x="99203" y="83479"/>
                  </a:lnTo>
                  <a:lnTo>
                    <a:pt x="98883" y="83565"/>
                  </a:lnTo>
                  <a:lnTo>
                    <a:pt x="98719" y="83611"/>
                  </a:lnTo>
                  <a:lnTo>
                    <a:pt x="98563" y="83666"/>
                  </a:lnTo>
                  <a:lnTo>
                    <a:pt x="98407" y="83721"/>
                  </a:lnTo>
                  <a:lnTo>
                    <a:pt x="98259" y="83783"/>
                  </a:lnTo>
                  <a:lnTo>
                    <a:pt x="98111" y="83853"/>
                  </a:lnTo>
                  <a:lnTo>
                    <a:pt x="97963" y="83923"/>
                  </a:lnTo>
                  <a:lnTo>
                    <a:pt x="97822" y="84009"/>
                  </a:lnTo>
                  <a:lnTo>
                    <a:pt x="97682" y="84095"/>
                  </a:lnTo>
                  <a:lnTo>
                    <a:pt x="97541" y="84189"/>
                  </a:lnTo>
                  <a:lnTo>
                    <a:pt x="97417" y="84290"/>
                  </a:lnTo>
                  <a:lnTo>
                    <a:pt x="97276" y="84399"/>
                  </a:lnTo>
                  <a:lnTo>
                    <a:pt x="97144" y="84501"/>
                  </a:lnTo>
                  <a:lnTo>
                    <a:pt x="97003" y="84594"/>
                  </a:lnTo>
                  <a:lnTo>
                    <a:pt x="96871" y="84672"/>
                  </a:lnTo>
                  <a:lnTo>
                    <a:pt x="96730" y="84750"/>
                  </a:lnTo>
                  <a:lnTo>
                    <a:pt x="96582" y="84813"/>
                  </a:lnTo>
                  <a:lnTo>
                    <a:pt x="96442" y="84875"/>
                  </a:lnTo>
                  <a:lnTo>
                    <a:pt x="96293" y="84922"/>
                  </a:lnTo>
                  <a:lnTo>
                    <a:pt x="96145" y="84961"/>
                  </a:lnTo>
                  <a:lnTo>
                    <a:pt x="95997" y="85000"/>
                  </a:lnTo>
                  <a:lnTo>
                    <a:pt x="95841" y="85023"/>
                  </a:lnTo>
                  <a:lnTo>
                    <a:pt x="95685" y="85039"/>
                  </a:lnTo>
                  <a:lnTo>
                    <a:pt x="95529" y="85047"/>
                  </a:lnTo>
                  <a:lnTo>
                    <a:pt x="95365" y="85054"/>
                  </a:lnTo>
                  <a:lnTo>
                    <a:pt x="95202" y="85047"/>
                  </a:lnTo>
                  <a:lnTo>
                    <a:pt x="95038" y="85031"/>
                  </a:lnTo>
                  <a:lnTo>
                    <a:pt x="94866" y="85023"/>
                  </a:lnTo>
                  <a:lnTo>
                    <a:pt x="94695" y="85023"/>
                  </a:lnTo>
                  <a:lnTo>
                    <a:pt x="94523" y="85031"/>
                  </a:lnTo>
                  <a:lnTo>
                    <a:pt x="94351" y="85047"/>
                  </a:lnTo>
                  <a:lnTo>
                    <a:pt x="94008" y="85086"/>
                  </a:lnTo>
                  <a:lnTo>
                    <a:pt x="93657" y="85125"/>
                  </a:lnTo>
                  <a:lnTo>
                    <a:pt x="92955" y="85203"/>
                  </a:lnTo>
                  <a:lnTo>
                    <a:pt x="92612" y="85249"/>
                  </a:lnTo>
                  <a:lnTo>
                    <a:pt x="92269" y="85304"/>
                  </a:lnTo>
                  <a:lnTo>
                    <a:pt x="91926" y="85366"/>
                  </a:lnTo>
                  <a:lnTo>
                    <a:pt x="91583" y="85452"/>
                  </a:lnTo>
                  <a:lnTo>
                    <a:pt x="91364" y="85514"/>
                  </a:lnTo>
                  <a:lnTo>
                    <a:pt x="91161" y="85592"/>
                  </a:lnTo>
                  <a:lnTo>
                    <a:pt x="90974" y="85686"/>
                  </a:lnTo>
                  <a:lnTo>
                    <a:pt x="90888" y="85733"/>
                  </a:lnTo>
                  <a:lnTo>
                    <a:pt x="90810" y="85787"/>
                  </a:lnTo>
                  <a:lnTo>
                    <a:pt x="90740" y="85834"/>
                  </a:lnTo>
                  <a:lnTo>
                    <a:pt x="90670" y="85897"/>
                  </a:lnTo>
                  <a:lnTo>
                    <a:pt x="90608" y="85951"/>
                  </a:lnTo>
                  <a:lnTo>
                    <a:pt x="90553" y="86014"/>
                  </a:lnTo>
                  <a:lnTo>
                    <a:pt x="90498" y="86076"/>
                  </a:lnTo>
                  <a:lnTo>
                    <a:pt x="90452" y="86146"/>
                  </a:lnTo>
                  <a:lnTo>
                    <a:pt x="90405" y="86216"/>
                  </a:lnTo>
                  <a:lnTo>
                    <a:pt x="90366" y="86287"/>
                  </a:lnTo>
                  <a:lnTo>
                    <a:pt x="90335" y="86365"/>
                  </a:lnTo>
                  <a:lnTo>
                    <a:pt x="90311" y="86443"/>
                  </a:lnTo>
                  <a:lnTo>
                    <a:pt x="90288" y="86521"/>
                  </a:lnTo>
                  <a:lnTo>
                    <a:pt x="90264" y="86599"/>
                  </a:lnTo>
                  <a:lnTo>
                    <a:pt x="90257" y="86684"/>
                  </a:lnTo>
                  <a:lnTo>
                    <a:pt x="90249" y="86770"/>
                  </a:lnTo>
                  <a:lnTo>
                    <a:pt x="90249" y="86864"/>
                  </a:lnTo>
                  <a:lnTo>
                    <a:pt x="90249" y="86957"/>
                  </a:lnTo>
                  <a:lnTo>
                    <a:pt x="90257" y="87051"/>
                  </a:lnTo>
                  <a:lnTo>
                    <a:pt x="90272" y="87145"/>
                  </a:lnTo>
                  <a:lnTo>
                    <a:pt x="90311" y="87347"/>
                  </a:lnTo>
                  <a:lnTo>
                    <a:pt x="90374" y="87558"/>
                  </a:lnTo>
                  <a:lnTo>
                    <a:pt x="90452" y="87776"/>
                  </a:lnTo>
                  <a:lnTo>
                    <a:pt x="90592" y="88088"/>
                  </a:lnTo>
                  <a:lnTo>
                    <a:pt x="90748" y="88400"/>
                  </a:lnTo>
                  <a:lnTo>
                    <a:pt x="90904" y="88689"/>
                  </a:lnTo>
                  <a:lnTo>
                    <a:pt x="90998" y="88829"/>
                  </a:lnTo>
                  <a:lnTo>
                    <a:pt x="91083" y="88962"/>
                  </a:lnTo>
                  <a:lnTo>
                    <a:pt x="91177" y="89094"/>
                  </a:lnTo>
                  <a:lnTo>
                    <a:pt x="91271" y="89219"/>
                  </a:lnTo>
                  <a:lnTo>
                    <a:pt x="91372" y="89344"/>
                  </a:lnTo>
                  <a:lnTo>
                    <a:pt x="91481" y="89461"/>
                  </a:lnTo>
                  <a:lnTo>
                    <a:pt x="91583" y="89578"/>
                  </a:lnTo>
                  <a:lnTo>
                    <a:pt x="91700" y="89687"/>
                  </a:lnTo>
                  <a:lnTo>
                    <a:pt x="91809" y="89789"/>
                  </a:lnTo>
                  <a:lnTo>
                    <a:pt x="91934" y="89890"/>
                  </a:lnTo>
                  <a:lnTo>
                    <a:pt x="92058" y="89984"/>
                  </a:lnTo>
                  <a:lnTo>
                    <a:pt x="92183" y="90069"/>
                  </a:lnTo>
                  <a:lnTo>
                    <a:pt x="92316" y="90155"/>
                  </a:lnTo>
                  <a:lnTo>
                    <a:pt x="92456" y="90225"/>
                  </a:lnTo>
                  <a:lnTo>
                    <a:pt x="92596" y="90296"/>
                  </a:lnTo>
                  <a:lnTo>
                    <a:pt x="92737" y="90366"/>
                  </a:lnTo>
                  <a:lnTo>
                    <a:pt x="92893" y="90420"/>
                  </a:lnTo>
                  <a:lnTo>
                    <a:pt x="93049" y="90475"/>
                  </a:lnTo>
                  <a:lnTo>
                    <a:pt x="93205" y="90514"/>
                  </a:lnTo>
                  <a:lnTo>
                    <a:pt x="93369" y="90553"/>
                  </a:lnTo>
                  <a:lnTo>
                    <a:pt x="93540" y="90584"/>
                  </a:lnTo>
                  <a:lnTo>
                    <a:pt x="93720" y="90608"/>
                  </a:lnTo>
                  <a:lnTo>
                    <a:pt x="93899" y="90631"/>
                  </a:lnTo>
                  <a:lnTo>
                    <a:pt x="94086" y="90639"/>
                  </a:lnTo>
                  <a:lnTo>
                    <a:pt x="94476" y="90639"/>
                  </a:lnTo>
                  <a:lnTo>
                    <a:pt x="94702" y="90631"/>
                  </a:lnTo>
                  <a:lnTo>
                    <a:pt x="94929" y="90639"/>
                  </a:lnTo>
                  <a:lnTo>
                    <a:pt x="96395" y="90592"/>
                  </a:lnTo>
                  <a:lnTo>
                    <a:pt x="97853" y="90545"/>
                  </a:lnTo>
                  <a:lnTo>
                    <a:pt x="99312" y="90506"/>
                  </a:lnTo>
                  <a:lnTo>
                    <a:pt x="100045" y="90498"/>
                  </a:lnTo>
                  <a:lnTo>
                    <a:pt x="100778" y="90491"/>
                  </a:lnTo>
                  <a:lnTo>
                    <a:pt x="101114" y="90498"/>
                  </a:lnTo>
                  <a:lnTo>
                    <a:pt x="101457" y="90506"/>
                  </a:lnTo>
                  <a:lnTo>
                    <a:pt x="101792" y="90530"/>
                  </a:lnTo>
                  <a:lnTo>
                    <a:pt x="102135" y="90561"/>
                  </a:lnTo>
                  <a:lnTo>
                    <a:pt x="102478" y="90592"/>
                  </a:lnTo>
                  <a:lnTo>
                    <a:pt x="102814" y="90639"/>
                  </a:lnTo>
                  <a:lnTo>
                    <a:pt x="103149" y="90686"/>
                  </a:lnTo>
                  <a:lnTo>
                    <a:pt x="103485" y="90748"/>
                  </a:lnTo>
                  <a:lnTo>
                    <a:pt x="104218" y="90881"/>
                  </a:lnTo>
                  <a:lnTo>
                    <a:pt x="104943" y="91005"/>
                  </a:lnTo>
                  <a:lnTo>
                    <a:pt x="105676" y="91122"/>
                  </a:lnTo>
                  <a:lnTo>
                    <a:pt x="106409" y="91224"/>
                  </a:lnTo>
                  <a:lnTo>
                    <a:pt x="106776" y="91263"/>
                  </a:lnTo>
                  <a:lnTo>
                    <a:pt x="107143" y="91302"/>
                  </a:lnTo>
                  <a:lnTo>
                    <a:pt x="107509" y="91333"/>
                  </a:lnTo>
                  <a:lnTo>
                    <a:pt x="107876" y="91364"/>
                  </a:lnTo>
                  <a:lnTo>
                    <a:pt x="108242" y="91380"/>
                  </a:lnTo>
                  <a:lnTo>
                    <a:pt x="108617" y="91395"/>
                  </a:lnTo>
                  <a:lnTo>
                    <a:pt x="109358" y="91395"/>
                  </a:lnTo>
                  <a:lnTo>
                    <a:pt x="109599" y="91388"/>
                  </a:lnTo>
                  <a:lnTo>
                    <a:pt x="109841" y="91364"/>
                  </a:lnTo>
                  <a:lnTo>
                    <a:pt x="110083" y="91341"/>
                  </a:lnTo>
                  <a:lnTo>
                    <a:pt x="110317" y="91302"/>
                  </a:lnTo>
                  <a:lnTo>
                    <a:pt x="110543" y="91255"/>
                  </a:lnTo>
                  <a:lnTo>
                    <a:pt x="110777" y="91200"/>
                  </a:lnTo>
                  <a:lnTo>
                    <a:pt x="111003" y="91138"/>
                  </a:lnTo>
                  <a:lnTo>
                    <a:pt x="111222" y="91068"/>
                  </a:lnTo>
                  <a:lnTo>
                    <a:pt x="111440" y="90982"/>
                  </a:lnTo>
                  <a:lnTo>
                    <a:pt x="111651" y="90888"/>
                  </a:lnTo>
                  <a:lnTo>
                    <a:pt x="111869" y="90787"/>
                  </a:lnTo>
                  <a:lnTo>
                    <a:pt x="112072" y="90678"/>
                  </a:lnTo>
                  <a:lnTo>
                    <a:pt x="112275" y="90561"/>
                  </a:lnTo>
                  <a:lnTo>
                    <a:pt x="112477" y="90428"/>
                  </a:lnTo>
                  <a:lnTo>
                    <a:pt x="112672" y="90296"/>
                  </a:lnTo>
                  <a:lnTo>
                    <a:pt x="112867" y="90147"/>
                  </a:lnTo>
                  <a:lnTo>
                    <a:pt x="113039" y="89999"/>
                  </a:lnTo>
                  <a:lnTo>
                    <a:pt x="113195" y="89843"/>
                  </a:lnTo>
                  <a:lnTo>
                    <a:pt x="113335" y="89687"/>
                  </a:lnTo>
                  <a:lnTo>
                    <a:pt x="113468" y="89523"/>
                  </a:lnTo>
                  <a:lnTo>
                    <a:pt x="113577" y="89352"/>
                  </a:lnTo>
                  <a:lnTo>
                    <a:pt x="113679" y="89172"/>
                  </a:lnTo>
                  <a:lnTo>
                    <a:pt x="113764" y="88993"/>
                  </a:lnTo>
                  <a:lnTo>
                    <a:pt x="113835" y="88806"/>
                  </a:lnTo>
                  <a:lnTo>
                    <a:pt x="113889" y="88619"/>
                  </a:lnTo>
                  <a:lnTo>
                    <a:pt x="113928" y="88424"/>
                  </a:lnTo>
                  <a:lnTo>
                    <a:pt x="113959" y="88229"/>
                  </a:lnTo>
                  <a:lnTo>
                    <a:pt x="113967" y="88034"/>
                  </a:lnTo>
                  <a:lnTo>
                    <a:pt x="113967" y="87831"/>
                  </a:lnTo>
                  <a:lnTo>
                    <a:pt x="113952" y="87628"/>
                  </a:lnTo>
                  <a:lnTo>
                    <a:pt x="113928" y="87425"/>
                  </a:lnTo>
                  <a:lnTo>
                    <a:pt x="113881" y="87215"/>
                  </a:lnTo>
                  <a:lnTo>
                    <a:pt x="113803" y="86903"/>
                  </a:lnTo>
                  <a:lnTo>
                    <a:pt x="113710" y="86599"/>
                  </a:lnTo>
                  <a:lnTo>
                    <a:pt x="113608" y="86302"/>
                  </a:lnTo>
                  <a:lnTo>
                    <a:pt x="113491" y="86006"/>
                  </a:lnTo>
                  <a:lnTo>
                    <a:pt x="113367" y="85717"/>
                  </a:lnTo>
                  <a:lnTo>
                    <a:pt x="113226" y="85429"/>
                  </a:lnTo>
                  <a:lnTo>
                    <a:pt x="113086" y="85156"/>
                  </a:lnTo>
                  <a:lnTo>
                    <a:pt x="112922" y="84883"/>
                  </a:lnTo>
                  <a:lnTo>
                    <a:pt x="112758" y="84618"/>
                  </a:lnTo>
                  <a:lnTo>
                    <a:pt x="112579" y="84352"/>
                  </a:lnTo>
                  <a:lnTo>
                    <a:pt x="112384" y="84103"/>
                  </a:lnTo>
                  <a:lnTo>
                    <a:pt x="112189" y="83853"/>
                  </a:lnTo>
                  <a:lnTo>
                    <a:pt x="111978" y="83611"/>
                  </a:lnTo>
                  <a:lnTo>
                    <a:pt x="111760" y="83377"/>
                  </a:lnTo>
                  <a:lnTo>
                    <a:pt x="111526" y="83151"/>
                  </a:lnTo>
                  <a:lnTo>
                    <a:pt x="111284" y="82933"/>
                  </a:lnTo>
                  <a:lnTo>
                    <a:pt x="111074" y="82746"/>
                  </a:lnTo>
                  <a:lnTo>
                    <a:pt x="110840" y="82582"/>
                  </a:lnTo>
                  <a:lnTo>
                    <a:pt x="110606" y="82418"/>
                  </a:lnTo>
                  <a:lnTo>
                    <a:pt x="110372" y="82262"/>
                  </a:lnTo>
                  <a:lnTo>
                    <a:pt x="110278" y="82215"/>
                  </a:lnTo>
                  <a:lnTo>
                    <a:pt x="110192" y="82168"/>
                  </a:lnTo>
                  <a:lnTo>
                    <a:pt x="110106" y="82129"/>
                  </a:lnTo>
                  <a:lnTo>
                    <a:pt x="110021" y="82090"/>
                  </a:lnTo>
                  <a:lnTo>
                    <a:pt x="109927" y="82067"/>
                  </a:lnTo>
                  <a:lnTo>
                    <a:pt x="109841" y="82044"/>
                  </a:lnTo>
                  <a:lnTo>
                    <a:pt x="109748" y="82036"/>
                  </a:lnTo>
                  <a:lnTo>
                    <a:pt x="109662" y="82028"/>
                  </a:lnTo>
                  <a:lnTo>
                    <a:pt x="109568" y="82028"/>
                  </a:lnTo>
                  <a:lnTo>
                    <a:pt x="109475" y="82036"/>
                  </a:lnTo>
                  <a:lnTo>
                    <a:pt x="109389" y="82044"/>
                  </a:lnTo>
                  <a:lnTo>
                    <a:pt x="109295" y="82067"/>
                  </a:lnTo>
                  <a:lnTo>
                    <a:pt x="109209" y="82098"/>
                  </a:lnTo>
                  <a:lnTo>
                    <a:pt x="109116" y="82129"/>
                  </a:lnTo>
                  <a:lnTo>
                    <a:pt x="109022" y="82168"/>
                  </a:lnTo>
                  <a:lnTo>
                    <a:pt x="108936" y="82223"/>
                  </a:lnTo>
                  <a:lnTo>
                    <a:pt x="108414" y="82535"/>
                  </a:lnTo>
                  <a:lnTo>
                    <a:pt x="108157" y="82691"/>
                  </a:lnTo>
                  <a:lnTo>
                    <a:pt x="107899" y="82855"/>
                  </a:lnTo>
                  <a:lnTo>
                    <a:pt x="107813" y="82902"/>
                  </a:lnTo>
                  <a:lnTo>
                    <a:pt x="107735" y="82948"/>
                  </a:lnTo>
                  <a:lnTo>
                    <a:pt x="107650" y="82980"/>
                  </a:lnTo>
                  <a:lnTo>
                    <a:pt x="107572" y="82995"/>
                  </a:lnTo>
                  <a:lnTo>
                    <a:pt x="107486" y="83003"/>
                  </a:lnTo>
                  <a:lnTo>
                    <a:pt x="107400" y="83003"/>
                  </a:lnTo>
                  <a:lnTo>
                    <a:pt x="107299" y="82980"/>
                  </a:lnTo>
                  <a:lnTo>
                    <a:pt x="107197" y="82948"/>
                  </a:lnTo>
                  <a:lnTo>
                    <a:pt x="106706" y="82761"/>
                  </a:lnTo>
                  <a:lnTo>
                    <a:pt x="106207" y="82582"/>
                  </a:lnTo>
                  <a:lnTo>
                    <a:pt x="105700" y="82418"/>
                  </a:lnTo>
                  <a:lnTo>
                    <a:pt x="105193" y="82262"/>
                  </a:lnTo>
                  <a:lnTo>
                    <a:pt x="105076" y="82223"/>
                  </a:lnTo>
                  <a:lnTo>
                    <a:pt x="104974" y="82176"/>
                  </a:lnTo>
                  <a:lnTo>
                    <a:pt x="104889" y="82114"/>
                  </a:lnTo>
                  <a:lnTo>
                    <a:pt x="104811" y="82051"/>
                  </a:lnTo>
                  <a:lnTo>
                    <a:pt x="104748" y="81974"/>
                  </a:lnTo>
                  <a:lnTo>
                    <a:pt x="104694" y="81880"/>
                  </a:lnTo>
                  <a:lnTo>
                    <a:pt x="104647" y="81779"/>
                  </a:lnTo>
                  <a:lnTo>
                    <a:pt x="104608" y="81662"/>
                  </a:lnTo>
                  <a:lnTo>
                    <a:pt x="103687" y="78651"/>
                  </a:lnTo>
                  <a:lnTo>
                    <a:pt x="102759" y="75640"/>
                  </a:lnTo>
                  <a:lnTo>
                    <a:pt x="100911" y="69627"/>
                  </a:lnTo>
                  <a:lnTo>
                    <a:pt x="100880" y="69502"/>
                  </a:lnTo>
                  <a:lnTo>
                    <a:pt x="100856" y="69369"/>
                  </a:lnTo>
                  <a:lnTo>
                    <a:pt x="100825" y="69104"/>
                  </a:lnTo>
                  <a:lnTo>
                    <a:pt x="101012" y="68995"/>
                  </a:lnTo>
                  <a:lnTo>
                    <a:pt x="101168" y="68901"/>
                  </a:lnTo>
                  <a:lnTo>
                    <a:pt x="101277" y="68823"/>
                  </a:lnTo>
                  <a:lnTo>
                    <a:pt x="101371" y="68745"/>
                  </a:lnTo>
                  <a:lnTo>
                    <a:pt x="101465" y="68668"/>
                  </a:lnTo>
                  <a:lnTo>
                    <a:pt x="101543" y="68582"/>
                  </a:lnTo>
                  <a:lnTo>
                    <a:pt x="101621" y="68496"/>
                  </a:lnTo>
                  <a:lnTo>
                    <a:pt x="101691" y="68410"/>
                  </a:lnTo>
                  <a:lnTo>
                    <a:pt x="101745" y="68317"/>
                  </a:lnTo>
                  <a:lnTo>
                    <a:pt x="101800" y="68223"/>
                  </a:lnTo>
                  <a:lnTo>
                    <a:pt x="101839" y="68122"/>
                  </a:lnTo>
                  <a:lnTo>
                    <a:pt x="101870" y="68028"/>
                  </a:lnTo>
                  <a:lnTo>
                    <a:pt x="101901" y="67927"/>
                  </a:lnTo>
                  <a:lnTo>
                    <a:pt x="101917" y="67833"/>
                  </a:lnTo>
                  <a:lnTo>
                    <a:pt x="101917" y="67732"/>
                  </a:lnTo>
                  <a:lnTo>
                    <a:pt x="101917" y="67630"/>
                  </a:lnTo>
                  <a:lnTo>
                    <a:pt x="101901" y="67529"/>
                  </a:lnTo>
                  <a:lnTo>
                    <a:pt x="101886" y="67427"/>
                  </a:lnTo>
                  <a:lnTo>
                    <a:pt x="101847" y="67326"/>
                  </a:lnTo>
                  <a:lnTo>
                    <a:pt x="101808" y="67225"/>
                  </a:lnTo>
                  <a:lnTo>
                    <a:pt x="101753" y="67139"/>
                  </a:lnTo>
                  <a:lnTo>
                    <a:pt x="101699" y="67069"/>
                  </a:lnTo>
                  <a:lnTo>
                    <a:pt x="101636" y="66998"/>
                  </a:lnTo>
                  <a:lnTo>
                    <a:pt x="101566" y="66944"/>
                  </a:lnTo>
                  <a:lnTo>
                    <a:pt x="101496" y="66897"/>
                  </a:lnTo>
                  <a:lnTo>
                    <a:pt x="101418" y="66850"/>
                  </a:lnTo>
                  <a:lnTo>
                    <a:pt x="101332" y="66819"/>
                  </a:lnTo>
                  <a:lnTo>
                    <a:pt x="101254" y="66788"/>
                  </a:lnTo>
                  <a:lnTo>
                    <a:pt x="101160" y="66764"/>
                  </a:lnTo>
                  <a:lnTo>
                    <a:pt x="101067" y="66741"/>
                  </a:lnTo>
                  <a:lnTo>
                    <a:pt x="100880" y="66710"/>
                  </a:lnTo>
                  <a:lnTo>
                    <a:pt x="100685" y="66686"/>
                  </a:lnTo>
                  <a:lnTo>
                    <a:pt x="100646" y="66686"/>
                  </a:lnTo>
                  <a:lnTo>
                    <a:pt x="100607" y="66694"/>
                  </a:lnTo>
                  <a:lnTo>
                    <a:pt x="100568" y="66694"/>
                  </a:lnTo>
                  <a:lnTo>
                    <a:pt x="100536" y="66686"/>
                  </a:lnTo>
                  <a:lnTo>
                    <a:pt x="100419" y="66632"/>
                  </a:lnTo>
                  <a:lnTo>
                    <a:pt x="100295" y="66569"/>
                  </a:lnTo>
                  <a:lnTo>
                    <a:pt x="100240" y="66538"/>
                  </a:lnTo>
                  <a:lnTo>
                    <a:pt x="100193" y="66507"/>
                  </a:lnTo>
                  <a:lnTo>
                    <a:pt x="100146" y="66468"/>
                  </a:lnTo>
                  <a:lnTo>
                    <a:pt x="100115" y="66421"/>
                  </a:lnTo>
                  <a:lnTo>
                    <a:pt x="99967" y="66148"/>
                  </a:lnTo>
                  <a:lnTo>
                    <a:pt x="99827" y="65875"/>
                  </a:lnTo>
                  <a:lnTo>
                    <a:pt x="99686" y="65587"/>
                  </a:lnTo>
                  <a:lnTo>
                    <a:pt x="99561" y="65298"/>
                  </a:lnTo>
                  <a:lnTo>
                    <a:pt x="99437" y="64986"/>
                  </a:lnTo>
                  <a:lnTo>
                    <a:pt x="99320" y="64674"/>
                  </a:lnTo>
                  <a:lnTo>
                    <a:pt x="99210" y="64331"/>
                  </a:lnTo>
                  <a:lnTo>
                    <a:pt x="99109" y="63980"/>
                  </a:lnTo>
                  <a:lnTo>
                    <a:pt x="99507" y="64292"/>
                  </a:lnTo>
                  <a:lnTo>
                    <a:pt x="99663" y="64417"/>
                  </a:lnTo>
                  <a:lnTo>
                    <a:pt x="99811" y="64526"/>
                  </a:lnTo>
                  <a:lnTo>
                    <a:pt x="100178" y="64791"/>
                  </a:lnTo>
                  <a:lnTo>
                    <a:pt x="100544" y="65064"/>
                  </a:lnTo>
                  <a:lnTo>
                    <a:pt x="100731" y="65197"/>
                  </a:lnTo>
                  <a:lnTo>
                    <a:pt x="100926" y="65322"/>
                  </a:lnTo>
                  <a:lnTo>
                    <a:pt x="101114" y="65438"/>
                  </a:lnTo>
                  <a:lnTo>
                    <a:pt x="101309" y="65548"/>
                  </a:lnTo>
                  <a:lnTo>
                    <a:pt x="101753" y="65782"/>
                  </a:lnTo>
                  <a:lnTo>
                    <a:pt x="102205" y="65992"/>
                  </a:lnTo>
                  <a:lnTo>
                    <a:pt x="102658" y="66195"/>
                  </a:lnTo>
                  <a:lnTo>
                    <a:pt x="103110" y="66390"/>
                  </a:lnTo>
                  <a:lnTo>
                    <a:pt x="103570" y="66562"/>
                  </a:lnTo>
                  <a:lnTo>
                    <a:pt x="104038" y="66725"/>
                  </a:lnTo>
                  <a:lnTo>
                    <a:pt x="104506" y="66866"/>
                  </a:lnTo>
                  <a:lnTo>
                    <a:pt x="104974" y="66998"/>
                  </a:lnTo>
                  <a:lnTo>
                    <a:pt x="105450" y="67123"/>
                  </a:lnTo>
                  <a:lnTo>
                    <a:pt x="105926" y="67225"/>
                  </a:lnTo>
                  <a:lnTo>
                    <a:pt x="106409" y="67310"/>
                  </a:lnTo>
                  <a:lnTo>
                    <a:pt x="106901" y="67381"/>
                  </a:lnTo>
                  <a:lnTo>
                    <a:pt x="107384" y="67443"/>
                  </a:lnTo>
                  <a:lnTo>
                    <a:pt x="107876" y="67482"/>
                  </a:lnTo>
                  <a:lnTo>
                    <a:pt x="108375" y="67513"/>
                  </a:lnTo>
                  <a:lnTo>
                    <a:pt x="108874" y="67529"/>
                  </a:lnTo>
                  <a:lnTo>
                    <a:pt x="109225" y="67529"/>
                  </a:lnTo>
                  <a:lnTo>
                    <a:pt x="109584" y="67521"/>
                  </a:lnTo>
                  <a:lnTo>
                    <a:pt x="109935" y="67513"/>
                  </a:lnTo>
                  <a:lnTo>
                    <a:pt x="110286" y="67498"/>
                  </a:lnTo>
                  <a:lnTo>
                    <a:pt x="110629" y="67482"/>
                  </a:lnTo>
                  <a:lnTo>
                    <a:pt x="110980" y="67459"/>
                  </a:lnTo>
                  <a:lnTo>
                    <a:pt x="111331" y="67427"/>
                  </a:lnTo>
                  <a:lnTo>
                    <a:pt x="111674" y="67396"/>
                  </a:lnTo>
                  <a:lnTo>
                    <a:pt x="112017" y="67357"/>
                  </a:lnTo>
                  <a:lnTo>
                    <a:pt x="112368" y="67318"/>
                  </a:lnTo>
                  <a:lnTo>
                    <a:pt x="112711" y="67271"/>
                  </a:lnTo>
                  <a:lnTo>
                    <a:pt x="113055" y="67217"/>
                  </a:lnTo>
                  <a:lnTo>
                    <a:pt x="113390" y="67162"/>
                  </a:lnTo>
                  <a:lnTo>
                    <a:pt x="113733" y="67100"/>
                  </a:lnTo>
                  <a:lnTo>
                    <a:pt x="114069" y="67030"/>
                  </a:lnTo>
                  <a:lnTo>
                    <a:pt x="114412" y="66959"/>
                  </a:lnTo>
                  <a:lnTo>
                    <a:pt x="114747" y="66881"/>
                  </a:lnTo>
                  <a:lnTo>
                    <a:pt x="115083" y="66803"/>
                  </a:lnTo>
                  <a:lnTo>
                    <a:pt x="115418" y="66718"/>
                  </a:lnTo>
                  <a:lnTo>
                    <a:pt x="115753" y="66624"/>
                  </a:lnTo>
                  <a:lnTo>
                    <a:pt x="116089" y="66530"/>
                  </a:lnTo>
                  <a:lnTo>
                    <a:pt x="116424" y="66437"/>
                  </a:lnTo>
                  <a:lnTo>
                    <a:pt x="116752" y="66328"/>
                  </a:lnTo>
                  <a:lnTo>
                    <a:pt x="117079" y="66218"/>
                  </a:lnTo>
                  <a:lnTo>
                    <a:pt x="117415" y="66109"/>
                  </a:lnTo>
                  <a:lnTo>
                    <a:pt x="117742" y="65984"/>
                  </a:lnTo>
                  <a:lnTo>
                    <a:pt x="118070" y="65867"/>
                  </a:lnTo>
                  <a:lnTo>
                    <a:pt x="118397" y="65735"/>
                  </a:lnTo>
                  <a:lnTo>
                    <a:pt x="118717" y="65602"/>
                  </a:lnTo>
                  <a:lnTo>
                    <a:pt x="119045" y="65470"/>
                  </a:lnTo>
                  <a:lnTo>
                    <a:pt x="119692" y="65181"/>
                  </a:lnTo>
                  <a:lnTo>
                    <a:pt x="119871" y="65095"/>
                  </a:lnTo>
                  <a:lnTo>
                    <a:pt x="120066" y="65017"/>
                  </a:lnTo>
                  <a:lnTo>
                    <a:pt x="120527" y="64830"/>
                  </a:lnTo>
                  <a:lnTo>
                    <a:pt x="120573" y="65407"/>
                  </a:lnTo>
                  <a:lnTo>
                    <a:pt x="120589" y="65657"/>
                  </a:lnTo>
                  <a:lnTo>
                    <a:pt x="120597" y="65899"/>
                  </a:lnTo>
                  <a:lnTo>
                    <a:pt x="120612" y="72318"/>
                  </a:lnTo>
                  <a:lnTo>
                    <a:pt x="120612" y="75523"/>
                  </a:lnTo>
                  <a:lnTo>
                    <a:pt x="120605" y="78737"/>
                  </a:lnTo>
                  <a:lnTo>
                    <a:pt x="120605" y="79173"/>
                  </a:lnTo>
                  <a:lnTo>
                    <a:pt x="120612" y="79618"/>
                  </a:lnTo>
                  <a:lnTo>
                    <a:pt x="120620" y="80063"/>
                  </a:lnTo>
                  <a:lnTo>
                    <a:pt x="120644" y="80499"/>
                  </a:lnTo>
                  <a:lnTo>
                    <a:pt x="120667" y="80936"/>
                  </a:lnTo>
                  <a:lnTo>
                    <a:pt x="120690" y="81381"/>
                  </a:lnTo>
                  <a:lnTo>
                    <a:pt x="120729" y="81818"/>
                  </a:lnTo>
                  <a:lnTo>
                    <a:pt x="120768" y="82254"/>
                  </a:lnTo>
                  <a:lnTo>
                    <a:pt x="120815" y="82691"/>
                  </a:lnTo>
                  <a:lnTo>
                    <a:pt x="120862" y="83128"/>
                  </a:lnTo>
                  <a:lnTo>
                    <a:pt x="120979" y="84001"/>
                  </a:lnTo>
                  <a:lnTo>
                    <a:pt x="121112" y="84875"/>
                  </a:lnTo>
                  <a:lnTo>
                    <a:pt x="121252" y="85748"/>
                  </a:lnTo>
                  <a:lnTo>
                    <a:pt x="121525" y="87262"/>
                  </a:lnTo>
                  <a:lnTo>
                    <a:pt x="121650" y="88018"/>
                  </a:lnTo>
                  <a:lnTo>
                    <a:pt x="121767" y="88782"/>
                  </a:lnTo>
                  <a:lnTo>
                    <a:pt x="121876" y="89539"/>
                  </a:lnTo>
                  <a:lnTo>
                    <a:pt x="121969" y="90303"/>
                  </a:lnTo>
                  <a:lnTo>
                    <a:pt x="122008" y="90686"/>
                  </a:lnTo>
                  <a:lnTo>
                    <a:pt x="122040" y="91068"/>
                  </a:lnTo>
                  <a:lnTo>
                    <a:pt x="122071" y="91450"/>
                  </a:lnTo>
                  <a:lnTo>
                    <a:pt x="122094" y="91832"/>
                  </a:lnTo>
                  <a:lnTo>
                    <a:pt x="122149" y="93002"/>
                  </a:lnTo>
                  <a:lnTo>
                    <a:pt x="122188" y="94180"/>
                  </a:lnTo>
                  <a:lnTo>
                    <a:pt x="122211" y="95357"/>
                  </a:lnTo>
                  <a:lnTo>
                    <a:pt x="122227" y="96535"/>
                  </a:lnTo>
                  <a:lnTo>
                    <a:pt x="122235" y="97705"/>
                  </a:lnTo>
                  <a:lnTo>
                    <a:pt x="122235" y="98883"/>
                  </a:lnTo>
                  <a:lnTo>
                    <a:pt x="122219" y="101238"/>
                  </a:lnTo>
                  <a:lnTo>
                    <a:pt x="122211" y="102026"/>
                  </a:lnTo>
                  <a:lnTo>
                    <a:pt x="122188" y="102814"/>
                  </a:lnTo>
                  <a:lnTo>
                    <a:pt x="122157" y="103602"/>
                  </a:lnTo>
                  <a:lnTo>
                    <a:pt x="122118" y="104389"/>
                  </a:lnTo>
                  <a:lnTo>
                    <a:pt x="122071" y="105177"/>
                  </a:lnTo>
                  <a:lnTo>
                    <a:pt x="122024" y="105957"/>
                  </a:lnTo>
                  <a:lnTo>
                    <a:pt x="121962" y="106745"/>
                  </a:lnTo>
                  <a:lnTo>
                    <a:pt x="121899" y="107533"/>
                  </a:lnTo>
                  <a:lnTo>
                    <a:pt x="121759" y="109085"/>
                  </a:lnTo>
                  <a:lnTo>
                    <a:pt x="121619" y="110645"/>
                  </a:lnTo>
                  <a:lnTo>
                    <a:pt x="121314" y="113764"/>
                  </a:lnTo>
                  <a:lnTo>
                    <a:pt x="121010" y="116876"/>
                  </a:lnTo>
                  <a:lnTo>
                    <a:pt x="120706" y="119996"/>
                  </a:lnTo>
                  <a:lnTo>
                    <a:pt x="120620" y="120932"/>
                  </a:lnTo>
                  <a:lnTo>
                    <a:pt x="120542" y="121884"/>
                  </a:lnTo>
                  <a:lnTo>
                    <a:pt x="120051" y="121962"/>
                  </a:lnTo>
                  <a:lnTo>
                    <a:pt x="119567" y="122024"/>
                  </a:lnTo>
                  <a:lnTo>
                    <a:pt x="119333" y="122063"/>
                  </a:lnTo>
                  <a:lnTo>
                    <a:pt x="119099" y="122102"/>
                  </a:lnTo>
                  <a:lnTo>
                    <a:pt x="118873" y="122149"/>
                  </a:lnTo>
                  <a:lnTo>
                    <a:pt x="118639" y="122203"/>
                  </a:lnTo>
                  <a:lnTo>
                    <a:pt x="118444" y="122258"/>
                  </a:lnTo>
                  <a:lnTo>
                    <a:pt x="118273" y="122328"/>
                  </a:lnTo>
                  <a:lnTo>
                    <a:pt x="118109" y="122414"/>
                  </a:lnTo>
                  <a:lnTo>
                    <a:pt x="117961" y="122508"/>
                  </a:lnTo>
                  <a:lnTo>
                    <a:pt x="117828" y="122609"/>
                  </a:lnTo>
                  <a:lnTo>
                    <a:pt x="117711" y="122726"/>
                  </a:lnTo>
                  <a:lnTo>
                    <a:pt x="117610" y="122851"/>
                  </a:lnTo>
                  <a:lnTo>
                    <a:pt x="117524" y="122983"/>
                  </a:lnTo>
                  <a:lnTo>
                    <a:pt x="117461" y="123132"/>
                  </a:lnTo>
                  <a:lnTo>
                    <a:pt x="117407" y="123280"/>
                  </a:lnTo>
                  <a:lnTo>
                    <a:pt x="117376" y="123444"/>
                  </a:lnTo>
                  <a:lnTo>
                    <a:pt x="117352" y="123607"/>
                  </a:lnTo>
                  <a:lnTo>
                    <a:pt x="117352" y="123787"/>
                  </a:lnTo>
                  <a:lnTo>
                    <a:pt x="117368" y="123966"/>
                  </a:lnTo>
                  <a:lnTo>
                    <a:pt x="117407" y="124153"/>
                  </a:lnTo>
                  <a:lnTo>
                    <a:pt x="117454" y="124348"/>
                  </a:lnTo>
                  <a:lnTo>
                    <a:pt x="117547" y="124621"/>
                  </a:lnTo>
                  <a:lnTo>
                    <a:pt x="117602" y="124754"/>
                  </a:lnTo>
                  <a:lnTo>
                    <a:pt x="117656" y="124887"/>
                  </a:lnTo>
                  <a:lnTo>
                    <a:pt x="117719" y="125011"/>
                  </a:lnTo>
                  <a:lnTo>
                    <a:pt x="117789" y="125136"/>
                  </a:lnTo>
                  <a:lnTo>
                    <a:pt x="117859" y="125261"/>
                  </a:lnTo>
                  <a:lnTo>
                    <a:pt x="117929" y="125378"/>
                  </a:lnTo>
                  <a:lnTo>
                    <a:pt x="118078" y="125604"/>
                  </a:lnTo>
                  <a:lnTo>
                    <a:pt x="118234" y="125815"/>
                  </a:lnTo>
                  <a:lnTo>
                    <a:pt x="118545" y="126251"/>
                  </a:lnTo>
                  <a:lnTo>
                    <a:pt x="119177" y="127102"/>
                  </a:lnTo>
                  <a:lnTo>
                    <a:pt x="119832" y="127991"/>
                  </a:lnTo>
                  <a:lnTo>
                    <a:pt x="119731" y="128084"/>
                  </a:lnTo>
                  <a:lnTo>
                    <a:pt x="119700" y="128116"/>
                  </a:lnTo>
                  <a:lnTo>
                    <a:pt x="119669" y="128131"/>
                  </a:lnTo>
                  <a:lnTo>
                    <a:pt x="119419" y="128217"/>
                  </a:lnTo>
                  <a:lnTo>
                    <a:pt x="119162" y="128279"/>
                  </a:lnTo>
                  <a:lnTo>
                    <a:pt x="118545" y="128443"/>
                  </a:lnTo>
                  <a:lnTo>
                    <a:pt x="117929" y="128607"/>
                  </a:lnTo>
                  <a:lnTo>
                    <a:pt x="117321" y="128786"/>
                  </a:lnTo>
                  <a:lnTo>
                    <a:pt x="116713" y="128973"/>
                  </a:lnTo>
                  <a:lnTo>
                    <a:pt x="116104" y="129168"/>
                  </a:lnTo>
                  <a:lnTo>
                    <a:pt x="115504" y="129371"/>
                  </a:lnTo>
                  <a:lnTo>
                    <a:pt x="114911" y="129582"/>
                  </a:lnTo>
                  <a:lnTo>
                    <a:pt x="114318" y="129800"/>
                  </a:lnTo>
                  <a:lnTo>
                    <a:pt x="113725" y="130034"/>
                  </a:lnTo>
                  <a:lnTo>
                    <a:pt x="113140" y="130268"/>
                  </a:lnTo>
                  <a:lnTo>
                    <a:pt x="112555" y="130518"/>
                  </a:lnTo>
                  <a:lnTo>
                    <a:pt x="111971" y="130775"/>
                  </a:lnTo>
                  <a:lnTo>
                    <a:pt x="111393" y="131040"/>
                  </a:lnTo>
                  <a:lnTo>
                    <a:pt x="110824" y="131313"/>
                  </a:lnTo>
                  <a:lnTo>
                    <a:pt x="110247" y="131594"/>
                  </a:lnTo>
                  <a:lnTo>
                    <a:pt x="109677" y="131883"/>
                  </a:lnTo>
                  <a:lnTo>
                    <a:pt x="109202" y="132140"/>
                  </a:lnTo>
                  <a:lnTo>
                    <a:pt x="108726" y="132405"/>
                  </a:lnTo>
                  <a:lnTo>
                    <a:pt x="108266" y="132670"/>
                  </a:lnTo>
                  <a:lnTo>
                    <a:pt x="107813" y="132951"/>
                  </a:lnTo>
                  <a:lnTo>
                    <a:pt x="107361" y="133240"/>
                  </a:lnTo>
                  <a:lnTo>
                    <a:pt x="106924" y="133528"/>
                  </a:lnTo>
                  <a:lnTo>
                    <a:pt x="106495" y="133833"/>
                  </a:lnTo>
                  <a:lnTo>
                    <a:pt x="106074" y="134145"/>
                  </a:lnTo>
                  <a:lnTo>
                    <a:pt x="105661" y="134457"/>
                  </a:lnTo>
                  <a:lnTo>
                    <a:pt x="105255" y="134784"/>
                  </a:lnTo>
                  <a:lnTo>
                    <a:pt x="104857" y="135120"/>
                  </a:lnTo>
                  <a:lnTo>
                    <a:pt x="104475" y="135455"/>
                  </a:lnTo>
                  <a:lnTo>
                    <a:pt x="104093" y="135806"/>
                  </a:lnTo>
                  <a:lnTo>
                    <a:pt x="103726" y="136165"/>
                  </a:lnTo>
                  <a:lnTo>
                    <a:pt x="103368" y="136523"/>
                  </a:lnTo>
                  <a:lnTo>
                    <a:pt x="103017" y="136898"/>
                  </a:lnTo>
                  <a:lnTo>
                    <a:pt x="102666" y="137280"/>
                  </a:lnTo>
                  <a:lnTo>
                    <a:pt x="102338" y="137670"/>
                  </a:lnTo>
                  <a:lnTo>
                    <a:pt x="102011" y="138068"/>
                  </a:lnTo>
                  <a:lnTo>
                    <a:pt x="101691" y="138473"/>
                  </a:lnTo>
                  <a:lnTo>
                    <a:pt x="101387" y="138887"/>
                  </a:lnTo>
                  <a:lnTo>
                    <a:pt x="101082" y="139308"/>
                  </a:lnTo>
                  <a:lnTo>
                    <a:pt x="100794" y="139737"/>
                  </a:lnTo>
                  <a:lnTo>
                    <a:pt x="100513" y="140174"/>
                  </a:lnTo>
                  <a:lnTo>
                    <a:pt x="100240" y="140618"/>
                  </a:lnTo>
                  <a:lnTo>
                    <a:pt x="99975" y="141071"/>
                  </a:lnTo>
                  <a:lnTo>
                    <a:pt x="99725" y="141539"/>
                  </a:lnTo>
                  <a:lnTo>
                    <a:pt x="99476" y="142006"/>
                  </a:lnTo>
                  <a:lnTo>
                    <a:pt x="99242" y="142482"/>
                  </a:lnTo>
                  <a:lnTo>
                    <a:pt x="99015" y="142974"/>
                  </a:lnTo>
                  <a:lnTo>
                    <a:pt x="98797" y="143473"/>
                  </a:lnTo>
                  <a:lnTo>
                    <a:pt x="98594" y="143980"/>
                  </a:lnTo>
                  <a:lnTo>
                    <a:pt x="98423" y="144409"/>
                  </a:lnTo>
                  <a:lnTo>
                    <a:pt x="98259" y="144838"/>
                  </a:lnTo>
                  <a:lnTo>
                    <a:pt x="98103" y="145274"/>
                  </a:lnTo>
                  <a:lnTo>
                    <a:pt x="97963" y="145703"/>
                  </a:lnTo>
                  <a:lnTo>
                    <a:pt x="97822" y="146140"/>
                  </a:lnTo>
                  <a:lnTo>
                    <a:pt x="97690" y="146577"/>
                  </a:lnTo>
                  <a:lnTo>
                    <a:pt x="97565" y="147014"/>
                  </a:lnTo>
                  <a:lnTo>
                    <a:pt x="97448" y="147451"/>
                  </a:lnTo>
                  <a:lnTo>
                    <a:pt x="97339" y="147887"/>
                  </a:lnTo>
                  <a:lnTo>
                    <a:pt x="97237" y="148324"/>
                  </a:lnTo>
                  <a:lnTo>
                    <a:pt x="97144" y="148761"/>
                  </a:lnTo>
                  <a:lnTo>
                    <a:pt x="97058" y="149205"/>
                  </a:lnTo>
                  <a:lnTo>
                    <a:pt x="96980" y="149642"/>
                  </a:lnTo>
                  <a:lnTo>
                    <a:pt x="96910" y="150087"/>
                  </a:lnTo>
                  <a:lnTo>
                    <a:pt x="96847" y="150524"/>
                  </a:lnTo>
                  <a:lnTo>
                    <a:pt x="96793" y="150968"/>
                  </a:lnTo>
                  <a:lnTo>
                    <a:pt x="96746" y="151413"/>
                  </a:lnTo>
                  <a:lnTo>
                    <a:pt x="96699" y="151857"/>
                  </a:lnTo>
                  <a:lnTo>
                    <a:pt x="96676" y="152302"/>
                  </a:lnTo>
                  <a:lnTo>
                    <a:pt x="96652" y="152754"/>
                  </a:lnTo>
                  <a:lnTo>
                    <a:pt x="96637" y="153199"/>
                  </a:lnTo>
                  <a:lnTo>
                    <a:pt x="96629" y="153651"/>
                  </a:lnTo>
                  <a:lnTo>
                    <a:pt x="96629" y="154096"/>
                  </a:lnTo>
                  <a:lnTo>
                    <a:pt x="96637" y="154548"/>
                  </a:lnTo>
                  <a:lnTo>
                    <a:pt x="96652" y="155001"/>
                  </a:lnTo>
                  <a:lnTo>
                    <a:pt x="96683" y="155453"/>
                  </a:lnTo>
                  <a:lnTo>
                    <a:pt x="96715" y="155905"/>
                  </a:lnTo>
                  <a:lnTo>
                    <a:pt x="96761" y="156358"/>
                  </a:lnTo>
                  <a:lnTo>
                    <a:pt x="96808" y="156818"/>
                  </a:lnTo>
                  <a:lnTo>
                    <a:pt x="96871" y="157270"/>
                  </a:lnTo>
                  <a:lnTo>
                    <a:pt x="96941" y="157730"/>
                  </a:lnTo>
                  <a:lnTo>
                    <a:pt x="97011" y="158191"/>
                  </a:lnTo>
                  <a:lnTo>
                    <a:pt x="97105" y="158674"/>
                  </a:lnTo>
                  <a:lnTo>
                    <a:pt x="97214" y="159150"/>
                  </a:lnTo>
                  <a:lnTo>
                    <a:pt x="97323" y="159626"/>
                  </a:lnTo>
                  <a:lnTo>
                    <a:pt x="97456" y="160101"/>
                  </a:lnTo>
                  <a:lnTo>
                    <a:pt x="97588" y="160569"/>
                  </a:lnTo>
                  <a:lnTo>
                    <a:pt x="97736" y="161030"/>
                  </a:lnTo>
                  <a:lnTo>
                    <a:pt x="97892" y="161490"/>
                  </a:lnTo>
                  <a:lnTo>
                    <a:pt x="98056" y="161950"/>
                  </a:lnTo>
                  <a:lnTo>
                    <a:pt x="98236" y="162402"/>
                  </a:lnTo>
                  <a:lnTo>
                    <a:pt x="98415" y="162855"/>
                  </a:lnTo>
                  <a:lnTo>
                    <a:pt x="98602" y="163307"/>
                  </a:lnTo>
                  <a:lnTo>
                    <a:pt x="98797" y="163752"/>
                  </a:lnTo>
                  <a:lnTo>
                    <a:pt x="99000" y="164196"/>
                  </a:lnTo>
                  <a:lnTo>
                    <a:pt x="99203" y="164641"/>
                  </a:lnTo>
                  <a:lnTo>
                    <a:pt x="99413" y="165078"/>
                  </a:lnTo>
                  <a:lnTo>
                    <a:pt x="99632" y="165522"/>
                  </a:lnTo>
                  <a:lnTo>
                    <a:pt x="99803" y="165857"/>
                  </a:lnTo>
                  <a:lnTo>
                    <a:pt x="99983" y="166193"/>
                  </a:lnTo>
                  <a:lnTo>
                    <a:pt x="100170" y="166520"/>
                  </a:lnTo>
                  <a:lnTo>
                    <a:pt x="100357" y="166840"/>
                  </a:lnTo>
                  <a:lnTo>
                    <a:pt x="100560" y="167152"/>
                  </a:lnTo>
                  <a:lnTo>
                    <a:pt x="100763" y="167464"/>
                  </a:lnTo>
                  <a:lnTo>
                    <a:pt x="100965" y="167768"/>
                  </a:lnTo>
                  <a:lnTo>
                    <a:pt x="101176" y="168065"/>
                  </a:lnTo>
                  <a:lnTo>
                    <a:pt x="101394" y="168361"/>
                  </a:lnTo>
                  <a:lnTo>
                    <a:pt x="101621" y="168650"/>
                  </a:lnTo>
                  <a:lnTo>
                    <a:pt x="101855" y="168930"/>
                  </a:lnTo>
                  <a:lnTo>
                    <a:pt x="102089" y="169211"/>
                  </a:lnTo>
                  <a:lnTo>
                    <a:pt x="102322" y="169484"/>
                  </a:lnTo>
                  <a:lnTo>
                    <a:pt x="102572" y="169749"/>
                  </a:lnTo>
                  <a:lnTo>
                    <a:pt x="102822" y="170007"/>
                  </a:lnTo>
                  <a:lnTo>
                    <a:pt x="103079" y="170264"/>
                  </a:lnTo>
                  <a:lnTo>
                    <a:pt x="103336" y="170522"/>
                  </a:lnTo>
                  <a:lnTo>
                    <a:pt x="103602" y="170763"/>
                  </a:lnTo>
                  <a:lnTo>
                    <a:pt x="103875" y="171005"/>
                  </a:lnTo>
                  <a:lnTo>
                    <a:pt x="104148" y="171247"/>
                  </a:lnTo>
                  <a:lnTo>
                    <a:pt x="104428" y="171473"/>
                  </a:lnTo>
                  <a:lnTo>
                    <a:pt x="104709" y="171707"/>
                  </a:lnTo>
                  <a:lnTo>
                    <a:pt x="104998" y="171925"/>
                  </a:lnTo>
                  <a:lnTo>
                    <a:pt x="105294" y="172144"/>
                  </a:lnTo>
                  <a:lnTo>
                    <a:pt x="105590" y="172354"/>
                  </a:lnTo>
                  <a:lnTo>
                    <a:pt x="105895" y="172565"/>
                  </a:lnTo>
                  <a:lnTo>
                    <a:pt x="106199" y="172768"/>
                  </a:lnTo>
                  <a:lnTo>
                    <a:pt x="106511" y="172971"/>
                  </a:lnTo>
                  <a:lnTo>
                    <a:pt x="106831" y="173166"/>
                  </a:lnTo>
                  <a:lnTo>
                    <a:pt x="107150" y="173361"/>
                  </a:lnTo>
                  <a:lnTo>
                    <a:pt x="107470" y="173548"/>
                  </a:lnTo>
                  <a:lnTo>
                    <a:pt x="107798" y="173727"/>
                  </a:lnTo>
                  <a:lnTo>
                    <a:pt x="108110" y="173891"/>
                  </a:lnTo>
                  <a:lnTo>
                    <a:pt x="108422" y="174031"/>
                  </a:lnTo>
                  <a:lnTo>
                    <a:pt x="108749" y="174164"/>
                  </a:lnTo>
                  <a:lnTo>
                    <a:pt x="109077" y="174289"/>
                  </a:lnTo>
                  <a:lnTo>
                    <a:pt x="109412" y="174406"/>
                  </a:lnTo>
                  <a:lnTo>
                    <a:pt x="109748" y="174507"/>
                  </a:lnTo>
                  <a:lnTo>
                    <a:pt x="110083" y="174601"/>
                  </a:lnTo>
                  <a:lnTo>
                    <a:pt x="110418" y="174694"/>
                  </a:lnTo>
                  <a:lnTo>
                    <a:pt x="110808" y="174796"/>
                  </a:lnTo>
                  <a:lnTo>
                    <a:pt x="110964" y="174835"/>
                  </a:lnTo>
                  <a:lnTo>
                    <a:pt x="111105" y="174874"/>
                  </a:lnTo>
                  <a:lnTo>
                    <a:pt x="111222" y="174921"/>
                  </a:lnTo>
                  <a:lnTo>
                    <a:pt x="111323" y="174967"/>
                  </a:lnTo>
                  <a:lnTo>
                    <a:pt x="111409" y="175022"/>
                  </a:lnTo>
                  <a:lnTo>
                    <a:pt x="111479" y="175084"/>
                  </a:lnTo>
                  <a:lnTo>
                    <a:pt x="111534" y="175155"/>
                  </a:lnTo>
                  <a:lnTo>
                    <a:pt x="111581" y="175240"/>
                  </a:lnTo>
                  <a:lnTo>
                    <a:pt x="111620" y="175342"/>
                  </a:lnTo>
                  <a:lnTo>
                    <a:pt x="111651" y="175459"/>
                  </a:lnTo>
                  <a:lnTo>
                    <a:pt x="111674" y="175599"/>
                  </a:lnTo>
                  <a:lnTo>
                    <a:pt x="111698" y="175763"/>
                  </a:lnTo>
                  <a:lnTo>
                    <a:pt x="111744" y="176168"/>
                  </a:lnTo>
                  <a:lnTo>
                    <a:pt x="111799" y="176652"/>
                  </a:lnTo>
                  <a:lnTo>
                    <a:pt x="111854" y="177136"/>
                  </a:lnTo>
                  <a:lnTo>
                    <a:pt x="111924" y="177611"/>
                  </a:lnTo>
                  <a:lnTo>
                    <a:pt x="112002" y="178095"/>
                  </a:lnTo>
                  <a:lnTo>
                    <a:pt x="112095" y="178563"/>
                  </a:lnTo>
                  <a:lnTo>
                    <a:pt x="112189" y="179039"/>
                  </a:lnTo>
                  <a:lnTo>
                    <a:pt x="112298" y="179507"/>
                  </a:lnTo>
                  <a:lnTo>
                    <a:pt x="112407" y="179975"/>
                  </a:lnTo>
                  <a:lnTo>
                    <a:pt x="112532" y="180443"/>
                  </a:lnTo>
                  <a:lnTo>
                    <a:pt x="112657" y="180911"/>
                  </a:lnTo>
                  <a:lnTo>
                    <a:pt x="112797" y="181371"/>
                  </a:lnTo>
                  <a:lnTo>
                    <a:pt x="112945" y="181831"/>
                  </a:lnTo>
                  <a:lnTo>
                    <a:pt x="113094" y="182291"/>
                  </a:lnTo>
                  <a:lnTo>
                    <a:pt x="113257" y="182751"/>
                  </a:lnTo>
                  <a:lnTo>
                    <a:pt x="113421" y="183204"/>
                  </a:lnTo>
                  <a:lnTo>
                    <a:pt x="113601" y="183656"/>
                  </a:lnTo>
                  <a:lnTo>
                    <a:pt x="113788" y="184140"/>
                  </a:lnTo>
                  <a:lnTo>
                    <a:pt x="113991" y="184615"/>
                  </a:lnTo>
                  <a:lnTo>
                    <a:pt x="114193" y="185091"/>
                  </a:lnTo>
                  <a:lnTo>
                    <a:pt x="114404" y="185567"/>
                  </a:lnTo>
                  <a:lnTo>
                    <a:pt x="114615" y="186035"/>
                  </a:lnTo>
                  <a:lnTo>
                    <a:pt x="114841" y="186503"/>
                  </a:lnTo>
                  <a:lnTo>
                    <a:pt x="115075" y="186963"/>
                  </a:lnTo>
                  <a:lnTo>
                    <a:pt x="115316" y="187415"/>
                  </a:lnTo>
                  <a:lnTo>
                    <a:pt x="115566" y="187868"/>
                  </a:lnTo>
                  <a:lnTo>
                    <a:pt x="115823" y="188312"/>
                  </a:lnTo>
                  <a:lnTo>
                    <a:pt x="116089" y="188757"/>
                  </a:lnTo>
                  <a:lnTo>
                    <a:pt x="116369" y="189186"/>
                  </a:lnTo>
                  <a:lnTo>
                    <a:pt x="116666" y="189615"/>
                  </a:lnTo>
                  <a:lnTo>
                    <a:pt x="116970" y="190036"/>
                  </a:lnTo>
                  <a:lnTo>
                    <a:pt x="117282" y="190442"/>
                  </a:lnTo>
                  <a:lnTo>
                    <a:pt x="117610" y="190847"/>
                  </a:lnTo>
                  <a:lnTo>
                    <a:pt x="117867" y="191151"/>
                  </a:lnTo>
                  <a:lnTo>
                    <a:pt x="118132" y="191440"/>
                  </a:lnTo>
                  <a:lnTo>
                    <a:pt x="118390" y="191736"/>
                  </a:lnTo>
                  <a:lnTo>
                    <a:pt x="118655" y="192017"/>
                  </a:lnTo>
                  <a:lnTo>
                    <a:pt x="118928" y="192298"/>
                  </a:lnTo>
                  <a:lnTo>
                    <a:pt x="119201" y="192571"/>
                  </a:lnTo>
                  <a:lnTo>
                    <a:pt x="119474" y="192844"/>
                  </a:lnTo>
                  <a:lnTo>
                    <a:pt x="119754" y="193109"/>
                  </a:lnTo>
                  <a:lnTo>
                    <a:pt x="120043" y="193366"/>
                  </a:lnTo>
                  <a:lnTo>
                    <a:pt x="120324" y="193624"/>
                  </a:lnTo>
                  <a:lnTo>
                    <a:pt x="120620" y="193873"/>
                  </a:lnTo>
                  <a:lnTo>
                    <a:pt x="120917" y="194123"/>
                  </a:lnTo>
                  <a:lnTo>
                    <a:pt x="121213" y="194357"/>
                  </a:lnTo>
                  <a:lnTo>
                    <a:pt x="121517" y="194591"/>
                  </a:lnTo>
                  <a:lnTo>
                    <a:pt x="121821" y="194825"/>
                  </a:lnTo>
                  <a:lnTo>
                    <a:pt x="122125" y="195043"/>
                  </a:lnTo>
                  <a:lnTo>
                    <a:pt x="122445" y="195262"/>
                  </a:lnTo>
                  <a:lnTo>
                    <a:pt x="122757" y="195480"/>
                  </a:lnTo>
                  <a:lnTo>
                    <a:pt x="123077" y="195683"/>
                  </a:lnTo>
                  <a:lnTo>
                    <a:pt x="123405" y="195886"/>
                  </a:lnTo>
                  <a:lnTo>
                    <a:pt x="123732" y="196081"/>
                  </a:lnTo>
                  <a:lnTo>
                    <a:pt x="124068" y="196276"/>
                  </a:lnTo>
                  <a:lnTo>
                    <a:pt x="124403" y="196463"/>
                  </a:lnTo>
                  <a:lnTo>
                    <a:pt x="124746" y="196642"/>
                  </a:lnTo>
                  <a:lnTo>
                    <a:pt x="125089" y="196814"/>
                  </a:lnTo>
                  <a:lnTo>
                    <a:pt x="125440" y="196985"/>
                  </a:lnTo>
                  <a:lnTo>
                    <a:pt x="125791" y="197141"/>
                  </a:lnTo>
                  <a:lnTo>
                    <a:pt x="126150" y="197305"/>
                  </a:lnTo>
                  <a:lnTo>
                    <a:pt x="126509" y="197453"/>
                  </a:lnTo>
                  <a:lnTo>
                    <a:pt x="126875" y="197594"/>
                  </a:lnTo>
                  <a:lnTo>
                    <a:pt x="127242" y="197734"/>
                  </a:lnTo>
                  <a:lnTo>
                    <a:pt x="127616" y="197867"/>
                  </a:lnTo>
                  <a:lnTo>
                    <a:pt x="128217" y="198070"/>
                  </a:lnTo>
                  <a:lnTo>
                    <a:pt x="128817" y="198272"/>
                  </a:lnTo>
                  <a:lnTo>
                    <a:pt x="129418" y="198460"/>
                  </a:lnTo>
                  <a:lnTo>
                    <a:pt x="130026" y="198647"/>
                  </a:lnTo>
                  <a:lnTo>
                    <a:pt x="130627" y="198818"/>
                  </a:lnTo>
                  <a:lnTo>
                    <a:pt x="131235" y="198982"/>
                  </a:lnTo>
                  <a:lnTo>
                    <a:pt x="131844" y="199138"/>
                  </a:lnTo>
                  <a:lnTo>
                    <a:pt x="132460" y="199278"/>
                  </a:lnTo>
                  <a:lnTo>
                    <a:pt x="133068" y="199411"/>
                  </a:lnTo>
                  <a:lnTo>
                    <a:pt x="133692" y="199528"/>
                  </a:lnTo>
                  <a:lnTo>
                    <a:pt x="134308" y="199629"/>
                  </a:lnTo>
                  <a:lnTo>
                    <a:pt x="134932" y="199715"/>
                  </a:lnTo>
                  <a:lnTo>
                    <a:pt x="135556" y="199785"/>
                  </a:lnTo>
                  <a:lnTo>
                    <a:pt x="136188" y="199840"/>
                  </a:lnTo>
                  <a:lnTo>
                    <a:pt x="136508" y="199856"/>
                  </a:lnTo>
                  <a:lnTo>
                    <a:pt x="136820" y="199871"/>
                  </a:lnTo>
                  <a:lnTo>
                    <a:pt x="137140" y="199879"/>
                  </a:lnTo>
                  <a:lnTo>
                    <a:pt x="137459" y="199887"/>
                  </a:lnTo>
                  <a:lnTo>
                    <a:pt x="137553" y="199887"/>
                  </a:lnTo>
                  <a:lnTo>
                    <a:pt x="137647" y="199895"/>
                  </a:lnTo>
                  <a:lnTo>
                    <a:pt x="137834" y="199926"/>
                  </a:lnTo>
                  <a:lnTo>
                    <a:pt x="138021" y="199965"/>
                  </a:lnTo>
                  <a:lnTo>
                    <a:pt x="138208" y="199996"/>
                  </a:lnTo>
                  <a:lnTo>
                    <a:pt x="141554" y="199996"/>
                  </a:lnTo>
                  <a:lnTo>
                    <a:pt x="142513" y="199848"/>
                  </a:lnTo>
                  <a:lnTo>
                    <a:pt x="142997" y="199778"/>
                  </a:lnTo>
                  <a:lnTo>
                    <a:pt x="143481" y="199715"/>
                  </a:lnTo>
                  <a:lnTo>
                    <a:pt x="144237" y="199622"/>
                  </a:lnTo>
                  <a:lnTo>
                    <a:pt x="144994" y="199505"/>
                  </a:lnTo>
                  <a:lnTo>
                    <a:pt x="145735" y="199372"/>
                  </a:lnTo>
                  <a:lnTo>
                    <a:pt x="146109" y="199302"/>
                  </a:lnTo>
                  <a:lnTo>
                    <a:pt x="146476" y="199224"/>
                  </a:lnTo>
                  <a:lnTo>
                    <a:pt x="146842" y="199146"/>
                  </a:lnTo>
                  <a:lnTo>
                    <a:pt x="147209" y="199060"/>
                  </a:lnTo>
                  <a:lnTo>
                    <a:pt x="147575" y="198966"/>
                  </a:lnTo>
                  <a:lnTo>
                    <a:pt x="147934" y="198873"/>
                  </a:lnTo>
                  <a:lnTo>
                    <a:pt x="148301" y="198771"/>
                  </a:lnTo>
                  <a:lnTo>
                    <a:pt x="148659" y="198670"/>
                  </a:lnTo>
                  <a:lnTo>
                    <a:pt x="149018" y="198561"/>
                  </a:lnTo>
                  <a:lnTo>
                    <a:pt x="149369" y="198452"/>
                  </a:lnTo>
                  <a:lnTo>
                    <a:pt x="149728" y="198335"/>
                  </a:lnTo>
                  <a:lnTo>
                    <a:pt x="150079" y="198210"/>
                  </a:lnTo>
                  <a:lnTo>
                    <a:pt x="150438" y="198085"/>
                  </a:lnTo>
                  <a:lnTo>
                    <a:pt x="150789" y="197953"/>
                  </a:lnTo>
                  <a:lnTo>
                    <a:pt x="151140" y="197820"/>
                  </a:lnTo>
                  <a:lnTo>
                    <a:pt x="151483" y="197680"/>
                  </a:lnTo>
                  <a:lnTo>
                    <a:pt x="151834" y="197539"/>
                  </a:lnTo>
                  <a:lnTo>
                    <a:pt x="152177" y="197391"/>
                  </a:lnTo>
                  <a:lnTo>
                    <a:pt x="152520" y="197235"/>
                  </a:lnTo>
                  <a:lnTo>
                    <a:pt x="152863" y="197079"/>
                  </a:lnTo>
                  <a:lnTo>
                    <a:pt x="153542" y="196751"/>
                  </a:lnTo>
                  <a:lnTo>
                    <a:pt x="154221" y="196400"/>
                  </a:lnTo>
                  <a:lnTo>
                    <a:pt x="154891" y="196034"/>
                  </a:lnTo>
                  <a:lnTo>
                    <a:pt x="155429" y="195730"/>
                  </a:lnTo>
                  <a:lnTo>
                    <a:pt x="155960" y="195418"/>
                  </a:lnTo>
                  <a:lnTo>
                    <a:pt x="156490" y="195090"/>
                  </a:lnTo>
                  <a:lnTo>
                    <a:pt x="157005" y="194755"/>
                  </a:lnTo>
                  <a:lnTo>
                    <a:pt x="157520" y="194419"/>
                  </a:lnTo>
                  <a:lnTo>
                    <a:pt x="158027" y="194061"/>
                  </a:lnTo>
                  <a:lnTo>
                    <a:pt x="158518" y="193702"/>
                  </a:lnTo>
                  <a:lnTo>
                    <a:pt x="159009" y="193327"/>
                  </a:lnTo>
                  <a:lnTo>
                    <a:pt x="159485" y="192945"/>
                  </a:lnTo>
                  <a:lnTo>
                    <a:pt x="159953" y="192547"/>
                  </a:lnTo>
                  <a:lnTo>
                    <a:pt x="160413" y="192142"/>
                  </a:lnTo>
                  <a:lnTo>
                    <a:pt x="160858" y="191713"/>
                  </a:lnTo>
                  <a:lnTo>
                    <a:pt x="161295" y="191284"/>
                  </a:lnTo>
                  <a:lnTo>
                    <a:pt x="161724" y="190832"/>
                  </a:lnTo>
                  <a:lnTo>
                    <a:pt x="161926" y="190598"/>
                  </a:lnTo>
                  <a:lnTo>
                    <a:pt x="162137" y="190364"/>
                  </a:lnTo>
                  <a:lnTo>
                    <a:pt x="162332" y="190130"/>
                  </a:lnTo>
                  <a:lnTo>
                    <a:pt x="162535" y="189888"/>
                  </a:lnTo>
                  <a:lnTo>
                    <a:pt x="162777" y="189584"/>
                  </a:lnTo>
                  <a:lnTo>
                    <a:pt x="163011" y="189279"/>
                  </a:lnTo>
                  <a:lnTo>
                    <a:pt x="163245" y="188975"/>
                  </a:lnTo>
                  <a:lnTo>
                    <a:pt x="163471" y="188663"/>
                  </a:lnTo>
                  <a:lnTo>
                    <a:pt x="163697" y="188351"/>
                  </a:lnTo>
                  <a:lnTo>
                    <a:pt x="163915" y="188039"/>
                  </a:lnTo>
                  <a:lnTo>
                    <a:pt x="164134" y="187727"/>
                  </a:lnTo>
                  <a:lnTo>
                    <a:pt x="164344" y="187408"/>
                  </a:lnTo>
                  <a:lnTo>
                    <a:pt x="164547" y="187088"/>
                  </a:lnTo>
                  <a:lnTo>
                    <a:pt x="164750" y="186760"/>
                  </a:lnTo>
                  <a:lnTo>
                    <a:pt x="164945" y="186440"/>
                  </a:lnTo>
                  <a:lnTo>
                    <a:pt x="165140" y="186113"/>
                  </a:lnTo>
                  <a:lnTo>
                    <a:pt x="165327" y="185785"/>
                  </a:lnTo>
                  <a:lnTo>
                    <a:pt x="165506" y="185450"/>
                  </a:lnTo>
                  <a:lnTo>
                    <a:pt x="165686" y="185115"/>
                  </a:lnTo>
                  <a:lnTo>
                    <a:pt x="165865" y="184779"/>
                  </a:lnTo>
                  <a:lnTo>
                    <a:pt x="166037" y="184444"/>
                  </a:lnTo>
                  <a:lnTo>
                    <a:pt x="166201" y="184101"/>
                  </a:lnTo>
                  <a:lnTo>
                    <a:pt x="166357" y="183757"/>
                  </a:lnTo>
                  <a:lnTo>
                    <a:pt x="166513" y="183414"/>
                  </a:lnTo>
                  <a:lnTo>
                    <a:pt x="166669" y="183063"/>
                  </a:lnTo>
                  <a:lnTo>
                    <a:pt x="166817" y="182712"/>
                  </a:lnTo>
                  <a:lnTo>
                    <a:pt x="166957" y="182361"/>
                  </a:lnTo>
                  <a:lnTo>
                    <a:pt x="167090" y="182002"/>
                  </a:lnTo>
                  <a:lnTo>
                    <a:pt x="167222" y="181644"/>
                  </a:lnTo>
                  <a:lnTo>
                    <a:pt x="167355" y="181285"/>
                  </a:lnTo>
                  <a:lnTo>
                    <a:pt x="167480" y="180926"/>
                  </a:lnTo>
                  <a:lnTo>
                    <a:pt x="167597" y="180560"/>
                  </a:lnTo>
                  <a:lnTo>
                    <a:pt x="167714" y="180193"/>
                  </a:lnTo>
                  <a:lnTo>
                    <a:pt x="167823" y="179826"/>
                  </a:lnTo>
                  <a:lnTo>
                    <a:pt x="167924" y="179452"/>
                  </a:lnTo>
                  <a:lnTo>
                    <a:pt x="168026" y="179078"/>
                  </a:lnTo>
                  <a:lnTo>
                    <a:pt x="168080" y="178867"/>
                  </a:lnTo>
                  <a:lnTo>
                    <a:pt x="168143" y="178664"/>
                  </a:lnTo>
                  <a:lnTo>
                    <a:pt x="168252" y="178306"/>
                  </a:lnTo>
                  <a:lnTo>
                    <a:pt x="168696" y="178220"/>
                  </a:lnTo>
                  <a:lnTo>
                    <a:pt x="169118" y="178134"/>
                  </a:lnTo>
                  <a:lnTo>
                    <a:pt x="169515" y="178056"/>
                  </a:lnTo>
                  <a:lnTo>
                    <a:pt x="169710" y="178001"/>
                  </a:lnTo>
                  <a:lnTo>
                    <a:pt x="169905" y="177947"/>
                  </a:lnTo>
                  <a:lnTo>
                    <a:pt x="170483" y="177767"/>
                  </a:lnTo>
                  <a:lnTo>
                    <a:pt x="171060" y="177580"/>
                  </a:lnTo>
                  <a:lnTo>
                    <a:pt x="171637" y="177377"/>
                  </a:lnTo>
                  <a:lnTo>
                    <a:pt x="172206" y="177175"/>
                  </a:lnTo>
                  <a:lnTo>
                    <a:pt x="172776" y="176956"/>
                  </a:lnTo>
                  <a:lnTo>
                    <a:pt x="173337" y="176730"/>
                  </a:lnTo>
                  <a:lnTo>
                    <a:pt x="173891" y="176496"/>
                  </a:lnTo>
                  <a:lnTo>
                    <a:pt x="174445" y="176254"/>
                  </a:lnTo>
                  <a:lnTo>
                    <a:pt x="174998" y="176005"/>
                  </a:lnTo>
                  <a:lnTo>
                    <a:pt x="175544" y="175739"/>
                  </a:lnTo>
                  <a:lnTo>
                    <a:pt x="176083" y="175466"/>
                  </a:lnTo>
                  <a:lnTo>
                    <a:pt x="176621" y="175186"/>
                  </a:lnTo>
                  <a:lnTo>
                    <a:pt x="177151" y="174889"/>
                  </a:lnTo>
                  <a:lnTo>
                    <a:pt x="177681" y="174585"/>
                  </a:lnTo>
                  <a:lnTo>
                    <a:pt x="178204" y="174273"/>
                  </a:lnTo>
                  <a:lnTo>
                    <a:pt x="178719" y="173946"/>
                  </a:lnTo>
                  <a:lnTo>
                    <a:pt x="178953" y="173797"/>
                  </a:lnTo>
                  <a:lnTo>
                    <a:pt x="179179" y="173641"/>
                  </a:lnTo>
                  <a:lnTo>
                    <a:pt x="179405" y="173478"/>
                  </a:lnTo>
                  <a:lnTo>
                    <a:pt x="179624" y="173314"/>
                  </a:lnTo>
                  <a:lnTo>
                    <a:pt x="179842" y="173150"/>
                  </a:lnTo>
                  <a:lnTo>
                    <a:pt x="180053" y="172978"/>
                  </a:lnTo>
                  <a:lnTo>
                    <a:pt x="180263" y="172799"/>
                  </a:lnTo>
                  <a:lnTo>
                    <a:pt x="180474" y="172627"/>
                  </a:lnTo>
                  <a:lnTo>
                    <a:pt x="180677" y="172440"/>
                  </a:lnTo>
                  <a:lnTo>
                    <a:pt x="180879" y="172253"/>
                  </a:lnTo>
                  <a:lnTo>
                    <a:pt x="181082" y="172066"/>
                  </a:lnTo>
                  <a:lnTo>
                    <a:pt x="181277" y="171871"/>
                  </a:lnTo>
                  <a:lnTo>
                    <a:pt x="181464" y="171676"/>
                  </a:lnTo>
                  <a:lnTo>
                    <a:pt x="181651" y="171473"/>
                  </a:lnTo>
                  <a:lnTo>
                    <a:pt x="182026" y="171060"/>
                  </a:lnTo>
                  <a:lnTo>
                    <a:pt x="182455" y="170553"/>
                  </a:lnTo>
                  <a:lnTo>
                    <a:pt x="182868" y="170030"/>
                  </a:lnTo>
                  <a:lnTo>
                    <a:pt x="183266" y="169508"/>
                  </a:lnTo>
                  <a:lnTo>
                    <a:pt x="183648" y="168969"/>
                  </a:lnTo>
                  <a:lnTo>
                    <a:pt x="184015" y="168424"/>
                  </a:lnTo>
                  <a:lnTo>
                    <a:pt x="184373" y="167870"/>
                  </a:lnTo>
                  <a:lnTo>
                    <a:pt x="184709" y="167308"/>
                  </a:lnTo>
                  <a:lnTo>
                    <a:pt x="185029" y="166739"/>
                  </a:lnTo>
                  <a:lnTo>
                    <a:pt x="185341" y="166162"/>
                  </a:lnTo>
                  <a:lnTo>
                    <a:pt x="185637" y="165577"/>
                  </a:lnTo>
                  <a:lnTo>
                    <a:pt x="185918" y="164984"/>
                  </a:lnTo>
                  <a:lnTo>
                    <a:pt x="186183" y="164383"/>
                  </a:lnTo>
                  <a:lnTo>
                    <a:pt x="186440" y="163775"/>
                  </a:lnTo>
                  <a:lnTo>
                    <a:pt x="186682" y="163159"/>
                  </a:lnTo>
                  <a:lnTo>
                    <a:pt x="186916" y="162535"/>
                  </a:lnTo>
                  <a:lnTo>
                    <a:pt x="187127" y="161911"/>
                  </a:lnTo>
                  <a:lnTo>
                    <a:pt x="187329" y="161295"/>
                  </a:lnTo>
                  <a:lnTo>
                    <a:pt x="187509" y="160679"/>
                  </a:lnTo>
                  <a:lnTo>
                    <a:pt x="187680" y="160062"/>
                  </a:lnTo>
                  <a:lnTo>
                    <a:pt x="187836" y="159438"/>
                  </a:lnTo>
                  <a:lnTo>
                    <a:pt x="187977" y="158814"/>
                  </a:lnTo>
                  <a:lnTo>
                    <a:pt x="188102" y="158191"/>
                  </a:lnTo>
                  <a:lnTo>
                    <a:pt x="188226" y="157559"/>
                  </a:lnTo>
                  <a:lnTo>
                    <a:pt x="188328" y="156935"/>
                  </a:lnTo>
                  <a:lnTo>
                    <a:pt x="188421" y="156303"/>
                  </a:lnTo>
                  <a:lnTo>
                    <a:pt x="188507" y="155663"/>
                  </a:lnTo>
                  <a:lnTo>
                    <a:pt x="188577" y="155032"/>
                  </a:lnTo>
                  <a:lnTo>
                    <a:pt x="188640" y="154392"/>
                  </a:lnTo>
                  <a:lnTo>
                    <a:pt x="188694" y="153760"/>
                  </a:lnTo>
                  <a:lnTo>
                    <a:pt x="188741" y="153121"/>
                  </a:lnTo>
                  <a:lnTo>
                    <a:pt x="188780" y="152481"/>
                  </a:lnTo>
                  <a:lnTo>
                    <a:pt x="188811" y="151834"/>
                  </a:lnTo>
                  <a:lnTo>
                    <a:pt x="188819" y="151444"/>
                  </a:lnTo>
                  <a:lnTo>
                    <a:pt x="188827" y="151054"/>
                  </a:lnTo>
                  <a:lnTo>
                    <a:pt x="188827" y="150672"/>
                  </a:lnTo>
                  <a:lnTo>
                    <a:pt x="188819" y="150282"/>
                  </a:lnTo>
                  <a:lnTo>
                    <a:pt x="188804" y="149892"/>
                  </a:lnTo>
                  <a:lnTo>
                    <a:pt x="188780" y="149502"/>
                  </a:lnTo>
                  <a:lnTo>
                    <a:pt x="188749" y="149120"/>
                  </a:lnTo>
                  <a:lnTo>
                    <a:pt x="188710" y="148730"/>
                  </a:lnTo>
                  <a:lnTo>
                    <a:pt x="188663" y="148348"/>
                  </a:lnTo>
                  <a:lnTo>
                    <a:pt x="188609" y="147958"/>
                  </a:lnTo>
                  <a:lnTo>
                    <a:pt x="188546" y="147575"/>
                  </a:lnTo>
                  <a:lnTo>
                    <a:pt x="188476" y="147193"/>
                  </a:lnTo>
                  <a:lnTo>
                    <a:pt x="188390" y="146819"/>
                  </a:lnTo>
                  <a:lnTo>
                    <a:pt x="188304" y="146437"/>
                  </a:lnTo>
                  <a:lnTo>
                    <a:pt x="188211" y="146054"/>
                  </a:lnTo>
                  <a:lnTo>
                    <a:pt x="188102" y="145680"/>
                  </a:lnTo>
                  <a:lnTo>
                    <a:pt x="187899" y="145033"/>
                  </a:lnTo>
                  <a:lnTo>
                    <a:pt x="187688" y="144401"/>
                  </a:lnTo>
                  <a:lnTo>
                    <a:pt x="187470" y="143777"/>
                  </a:lnTo>
                  <a:lnTo>
                    <a:pt x="187236" y="143161"/>
                  </a:lnTo>
                  <a:lnTo>
                    <a:pt x="186986" y="142552"/>
                  </a:lnTo>
                  <a:lnTo>
                    <a:pt x="186729" y="141960"/>
                  </a:lnTo>
                  <a:lnTo>
                    <a:pt x="186456" y="141367"/>
                  </a:lnTo>
                  <a:lnTo>
                    <a:pt x="186167" y="140798"/>
                  </a:lnTo>
                  <a:lnTo>
                    <a:pt x="185871" y="140228"/>
                  </a:lnTo>
                  <a:lnTo>
                    <a:pt x="185567" y="139667"/>
                  </a:lnTo>
                  <a:lnTo>
                    <a:pt x="185239" y="139121"/>
                  </a:lnTo>
                  <a:lnTo>
                    <a:pt x="184904" y="138590"/>
                  </a:lnTo>
                  <a:lnTo>
                    <a:pt x="184561" y="138060"/>
                  </a:lnTo>
                  <a:lnTo>
                    <a:pt x="184202" y="137545"/>
                  </a:lnTo>
                  <a:lnTo>
                    <a:pt x="183828" y="137038"/>
                  </a:lnTo>
                  <a:lnTo>
                    <a:pt x="183445" y="136539"/>
                  </a:lnTo>
                  <a:lnTo>
                    <a:pt x="183048" y="136055"/>
                  </a:lnTo>
                  <a:lnTo>
                    <a:pt x="182634" y="135572"/>
                  </a:lnTo>
                  <a:lnTo>
                    <a:pt x="182213" y="135112"/>
                  </a:lnTo>
                  <a:lnTo>
                    <a:pt x="181776" y="134652"/>
                  </a:lnTo>
                  <a:lnTo>
                    <a:pt x="181332" y="134207"/>
                  </a:lnTo>
                  <a:lnTo>
                    <a:pt x="180871" y="133770"/>
                  </a:lnTo>
                  <a:lnTo>
                    <a:pt x="180396" y="133341"/>
                  </a:lnTo>
                  <a:lnTo>
                    <a:pt x="179912" y="132928"/>
                  </a:lnTo>
                  <a:lnTo>
                    <a:pt x="179413" y="132522"/>
                  </a:lnTo>
                  <a:lnTo>
                    <a:pt x="178898" y="132132"/>
                  </a:lnTo>
                  <a:lnTo>
                    <a:pt x="178376" y="131742"/>
                  </a:lnTo>
                  <a:lnTo>
                    <a:pt x="177837" y="131376"/>
                  </a:lnTo>
                  <a:lnTo>
                    <a:pt x="177284" y="131009"/>
                  </a:lnTo>
                  <a:lnTo>
                    <a:pt x="176722" y="130658"/>
                  </a:lnTo>
                  <a:lnTo>
                    <a:pt x="176145" y="130315"/>
                  </a:lnTo>
                  <a:lnTo>
                    <a:pt x="175560" y="129980"/>
                  </a:lnTo>
                  <a:lnTo>
                    <a:pt x="174374" y="129340"/>
                  </a:lnTo>
                  <a:lnTo>
                    <a:pt x="173774" y="129028"/>
                  </a:lnTo>
                  <a:lnTo>
                    <a:pt x="173181" y="128716"/>
                  </a:lnTo>
                  <a:lnTo>
                    <a:pt x="172581" y="128412"/>
                  </a:lnTo>
                  <a:lnTo>
                    <a:pt x="171980" y="128116"/>
                  </a:lnTo>
                  <a:lnTo>
                    <a:pt x="171372" y="127819"/>
                  </a:lnTo>
                  <a:lnTo>
                    <a:pt x="170763" y="127538"/>
                  </a:lnTo>
                  <a:lnTo>
                    <a:pt x="170147" y="127265"/>
                  </a:lnTo>
                  <a:lnTo>
                    <a:pt x="169531" y="127000"/>
                  </a:lnTo>
                  <a:lnTo>
                    <a:pt x="168907" y="126743"/>
                  </a:lnTo>
                  <a:lnTo>
                    <a:pt x="168283" y="126501"/>
                  </a:lnTo>
                  <a:lnTo>
                    <a:pt x="167644" y="126275"/>
                  </a:lnTo>
                  <a:lnTo>
                    <a:pt x="167012" y="126056"/>
                  </a:lnTo>
                  <a:lnTo>
                    <a:pt x="166364" y="125854"/>
                  </a:lnTo>
                  <a:lnTo>
                    <a:pt x="165709" y="125666"/>
                  </a:lnTo>
                  <a:lnTo>
                    <a:pt x="165007" y="125479"/>
                  </a:lnTo>
                  <a:lnTo>
                    <a:pt x="164305" y="125308"/>
                  </a:lnTo>
                  <a:lnTo>
                    <a:pt x="163596" y="125152"/>
                  </a:lnTo>
                  <a:lnTo>
                    <a:pt x="162894" y="125011"/>
                  </a:lnTo>
                  <a:lnTo>
                    <a:pt x="162184" y="124887"/>
                  </a:lnTo>
                  <a:lnTo>
                    <a:pt x="161474" y="124777"/>
                  </a:lnTo>
                  <a:lnTo>
                    <a:pt x="160764" y="124692"/>
                  </a:lnTo>
                  <a:lnTo>
                    <a:pt x="160406" y="124653"/>
                  </a:lnTo>
                  <a:lnTo>
                    <a:pt x="160047" y="124621"/>
                  </a:lnTo>
                  <a:lnTo>
                    <a:pt x="159696" y="124598"/>
                  </a:lnTo>
                  <a:lnTo>
                    <a:pt x="159337" y="124575"/>
                  </a:lnTo>
                  <a:lnTo>
                    <a:pt x="158978" y="124559"/>
                  </a:lnTo>
                  <a:lnTo>
                    <a:pt x="158619" y="124543"/>
                  </a:lnTo>
                  <a:lnTo>
                    <a:pt x="158261" y="124536"/>
                  </a:lnTo>
                  <a:lnTo>
                    <a:pt x="157543" y="124536"/>
                  </a:lnTo>
                  <a:lnTo>
                    <a:pt x="157184" y="124543"/>
                  </a:lnTo>
                  <a:lnTo>
                    <a:pt x="156826" y="124559"/>
                  </a:lnTo>
                  <a:lnTo>
                    <a:pt x="156467" y="124582"/>
                  </a:lnTo>
                  <a:lnTo>
                    <a:pt x="156108" y="124606"/>
                  </a:lnTo>
                  <a:lnTo>
                    <a:pt x="155741" y="124637"/>
                  </a:lnTo>
                  <a:lnTo>
                    <a:pt x="155383" y="124668"/>
                  </a:lnTo>
                  <a:lnTo>
                    <a:pt x="155024" y="124715"/>
                  </a:lnTo>
                  <a:lnTo>
                    <a:pt x="154657" y="124762"/>
                  </a:lnTo>
                  <a:lnTo>
                    <a:pt x="154299" y="124816"/>
                  </a:lnTo>
                  <a:lnTo>
                    <a:pt x="152739" y="125050"/>
                  </a:lnTo>
                  <a:lnTo>
                    <a:pt x="152715" y="124941"/>
                  </a:lnTo>
                  <a:lnTo>
                    <a:pt x="152700" y="124855"/>
                  </a:lnTo>
                  <a:lnTo>
                    <a:pt x="152692" y="124793"/>
                  </a:lnTo>
                  <a:lnTo>
                    <a:pt x="152692" y="124746"/>
                  </a:lnTo>
                  <a:lnTo>
                    <a:pt x="153175" y="122827"/>
                  </a:lnTo>
                  <a:lnTo>
                    <a:pt x="153300" y="122352"/>
                  </a:lnTo>
                  <a:lnTo>
                    <a:pt x="153425" y="121876"/>
                  </a:lnTo>
                  <a:lnTo>
                    <a:pt x="153558" y="121400"/>
                  </a:lnTo>
                  <a:lnTo>
                    <a:pt x="153698" y="120932"/>
                  </a:lnTo>
                  <a:lnTo>
                    <a:pt x="153729" y="120807"/>
                  </a:lnTo>
                  <a:lnTo>
                    <a:pt x="153760" y="120690"/>
                  </a:lnTo>
                  <a:lnTo>
                    <a:pt x="153784" y="120573"/>
                  </a:lnTo>
                  <a:lnTo>
                    <a:pt x="153799" y="120449"/>
                  </a:lnTo>
                  <a:lnTo>
                    <a:pt x="153807" y="120332"/>
                  </a:lnTo>
                  <a:lnTo>
                    <a:pt x="153815" y="120215"/>
                  </a:lnTo>
                  <a:lnTo>
                    <a:pt x="153815" y="120098"/>
                  </a:lnTo>
                  <a:lnTo>
                    <a:pt x="153807" y="119981"/>
                  </a:lnTo>
                  <a:lnTo>
                    <a:pt x="153784" y="119754"/>
                  </a:lnTo>
                  <a:lnTo>
                    <a:pt x="153753" y="119528"/>
                  </a:lnTo>
                  <a:lnTo>
                    <a:pt x="153698" y="119294"/>
                  </a:lnTo>
                  <a:lnTo>
                    <a:pt x="153643" y="119068"/>
                  </a:lnTo>
                  <a:lnTo>
                    <a:pt x="153612" y="118998"/>
                  </a:lnTo>
                  <a:lnTo>
                    <a:pt x="153565" y="118920"/>
                  </a:lnTo>
                  <a:lnTo>
                    <a:pt x="153503" y="118850"/>
                  </a:lnTo>
                  <a:lnTo>
                    <a:pt x="153433" y="118787"/>
                  </a:lnTo>
                  <a:lnTo>
                    <a:pt x="153355" y="118725"/>
                  </a:lnTo>
                  <a:lnTo>
                    <a:pt x="153277" y="118670"/>
                  </a:lnTo>
                  <a:lnTo>
                    <a:pt x="153191" y="118624"/>
                  </a:lnTo>
                  <a:lnTo>
                    <a:pt x="153105" y="118592"/>
                  </a:lnTo>
                  <a:lnTo>
                    <a:pt x="152980" y="118553"/>
                  </a:lnTo>
                  <a:lnTo>
                    <a:pt x="152856" y="118522"/>
                  </a:lnTo>
                  <a:lnTo>
                    <a:pt x="152731" y="118499"/>
                  </a:lnTo>
                  <a:lnTo>
                    <a:pt x="152598" y="118483"/>
                  </a:lnTo>
                  <a:lnTo>
                    <a:pt x="152333" y="118452"/>
                  </a:lnTo>
                  <a:lnTo>
                    <a:pt x="152068" y="118444"/>
                  </a:lnTo>
                  <a:lnTo>
                    <a:pt x="151764" y="118444"/>
                  </a:lnTo>
                  <a:lnTo>
                    <a:pt x="151459" y="118452"/>
                  </a:lnTo>
                  <a:lnTo>
                    <a:pt x="150789" y="118491"/>
                  </a:lnTo>
                  <a:lnTo>
                    <a:pt x="150258" y="112228"/>
                  </a:lnTo>
                  <a:lnTo>
                    <a:pt x="151132" y="111838"/>
                  </a:lnTo>
                  <a:lnTo>
                    <a:pt x="151530" y="111651"/>
                  </a:lnTo>
                  <a:lnTo>
                    <a:pt x="151927" y="111464"/>
                  </a:lnTo>
                  <a:lnTo>
                    <a:pt x="152395" y="111214"/>
                  </a:lnTo>
                  <a:lnTo>
                    <a:pt x="152863" y="110957"/>
                  </a:lnTo>
                  <a:lnTo>
                    <a:pt x="153324" y="110684"/>
                  </a:lnTo>
                  <a:lnTo>
                    <a:pt x="153776" y="110403"/>
                  </a:lnTo>
                  <a:lnTo>
                    <a:pt x="154221" y="110122"/>
                  </a:lnTo>
                  <a:lnTo>
                    <a:pt x="154665" y="109826"/>
                  </a:lnTo>
                  <a:lnTo>
                    <a:pt x="155094" y="109521"/>
                  </a:lnTo>
                  <a:lnTo>
                    <a:pt x="155523" y="109209"/>
                  </a:lnTo>
                  <a:lnTo>
                    <a:pt x="155952" y="108890"/>
                  </a:lnTo>
                  <a:lnTo>
                    <a:pt x="156365" y="108562"/>
                  </a:lnTo>
                  <a:lnTo>
                    <a:pt x="156779" y="108235"/>
                  </a:lnTo>
                  <a:lnTo>
                    <a:pt x="157192" y="107899"/>
                  </a:lnTo>
                  <a:lnTo>
                    <a:pt x="157598" y="107556"/>
                  </a:lnTo>
                  <a:lnTo>
                    <a:pt x="158003" y="107205"/>
                  </a:lnTo>
                  <a:lnTo>
                    <a:pt x="158401" y="106854"/>
                  </a:lnTo>
                  <a:lnTo>
                    <a:pt x="158799" y="106495"/>
                  </a:lnTo>
                  <a:lnTo>
                    <a:pt x="159017" y="106308"/>
                  </a:lnTo>
                  <a:lnTo>
                    <a:pt x="159119" y="106214"/>
                  </a:lnTo>
                  <a:lnTo>
                    <a:pt x="159220" y="106105"/>
                  </a:lnTo>
                  <a:lnTo>
                    <a:pt x="159259" y="106051"/>
                  </a:lnTo>
                  <a:lnTo>
                    <a:pt x="159298" y="105996"/>
                  </a:lnTo>
                  <a:lnTo>
                    <a:pt x="159321" y="105934"/>
                  </a:lnTo>
                  <a:lnTo>
                    <a:pt x="159345" y="105863"/>
                  </a:lnTo>
                  <a:lnTo>
                    <a:pt x="159353" y="105801"/>
                  </a:lnTo>
                  <a:lnTo>
                    <a:pt x="159360" y="105723"/>
                  </a:lnTo>
                  <a:lnTo>
                    <a:pt x="159353" y="105653"/>
                  </a:lnTo>
                  <a:lnTo>
                    <a:pt x="159329" y="105567"/>
                  </a:lnTo>
                  <a:lnTo>
                    <a:pt x="159298" y="105489"/>
                  </a:lnTo>
                  <a:lnTo>
                    <a:pt x="159259" y="105419"/>
                  </a:lnTo>
                  <a:lnTo>
                    <a:pt x="159220" y="105356"/>
                  </a:lnTo>
                  <a:lnTo>
                    <a:pt x="159165" y="105302"/>
                  </a:lnTo>
                  <a:lnTo>
                    <a:pt x="159111" y="105263"/>
                  </a:lnTo>
                  <a:lnTo>
                    <a:pt x="159048" y="105224"/>
                  </a:lnTo>
                  <a:lnTo>
                    <a:pt x="158986" y="105193"/>
                  </a:lnTo>
                  <a:lnTo>
                    <a:pt x="158916" y="105162"/>
                  </a:lnTo>
                  <a:lnTo>
                    <a:pt x="158775" y="105123"/>
                  </a:lnTo>
                  <a:lnTo>
                    <a:pt x="158619" y="105091"/>
                  </a:lnTo>
                  <a:lnTo>
                    <a:pt x="158315" y="105045"/>
                  </a:lnTo>
                  <a:lnTo>
                    <a:pt x="157512" y="104904"/>
                  </a:lnTo>
                  <a:lnTo>
                    <a:pt x="156709" y="104772"/>
                  </a:lnTo>
                  <a:lnTo>
                    <a:pt x="155905" y="104623"/>
                  </a:lnTo>
                  <a:lnTo>
                    <a:pt x="155507" y="104545"/>
                  </a:lnTo>
                  <a:lnTo>
                    <a:pt x="155110" y="104460"/>
                  </a:lnTo>
                  <a:lnTo>
                    <a:pt x="154423" y="104304"/>
                  </a:lnTo>
                  <a:lnTo>
                    <a:pt x="153737" y="104163"/>
                  </a:lnTo>
                  <a:lnTo>
                    <a:pt x="153394" y="104101"/>
                  </a:lnTo>
                  <a:lnTo>
                    <a:pt x="153043" y="104038"/>
                  </a:lnTo>
                  <a:lnTo>
                    <a:pt x="152700" y="103984"/>
                  </a:lnTo>
                  <a:lnTo>
                    <a:pt x="152356" y="103937"/>
                  </a:lnTo>
                  <a:lnTo>
                    <a:pt x="152005" y="103898"/>
                  </a:lnTo>
                  <a:lnTo>
                    <a:pt x="151662" y="103867"/>
                  </a:lnTo>
                  <a:lnTo>
                    <a:pt x="151311" y="103843"/>
                  </a:lnTo>
                  <a:lnTo>
                    <a:pt x="150960" y="103828"/>
                  </a:lnTo>
                  <a:lnTo>
                    <a:pt x="150609" y="103820"/>
                  </a:lnTo>
                  <a:lnTo>
                    <a:pt x="150258" y="103820"/>
                  </a:lnTo>
                  <a:lnTo>
                    <a:pt x="149907" y="103836"/>
                  </a:lnTo>
                  <a:lnTo>
                    <a:pt x="149549" y="103867"/>
                  </a:lnTo>
                  <a:lnTo>
                    <a:pt x="149478" y="103867"/>
                  </a:lnTo>
                  <a:lnTo>
                    <a:pt x="149400" y="103851"/>
                  </a:lnTo>
                  <a:lnTo>
                    <a:pt x="149221" y="103812"/>
                  </a:lnTo>
                  <a:lnTo>
                    <a:pt x="148792" y="101613"/>
                  </a:lnTo>
                  <a:lnTo>
                    <a:pt x="148363" y="99421"/>
                  </a:lnTo>
                  <a:lnTo>
                    <a:pt x="148316" y="99171"/>
                  </a:lnTo>
                  <a:lnTo>
                    <a:pt x="148293" y="98976"/>
                  </a:lnTo>
                  <a:lnTo>
                    <a:pt x="148293" y="98898"/>
                  </a:lnTo>
                  <a:lnTo>
                    <a:pt x="148293" y="98828"/>
                  </a:lnTo>
                  <a:lnTo>
                    <a:pt x="148308" y="98774"/>
                  </a:lnTo>
                  <a:lnTo>
                    <a:pt x="148332" y="98719"/>
                  </a:lnTo>
                  <a:lnTo>
                    <a:pt x="148363" y="98664"/>
                  </a:lnTo>
                  <a:lnTo>
                    <a:pt x="148410" y="98625"/>
                  </a:lnTo>
                  <a:lnTo>
                    <a:pt x="148464" y="98579"/>
                  </a:lnTo>
                  <a:lnTo>
                    <a:pt x="148535" y="98540"/>
                  </a:lnTo>
                  <a:lnTo>
                    <a:pt x="148613" y="98501"/>
                  </a:lnTo>
                  <a:lnTo>
                    <a:pt x="148706" y="98454"/>
                  </a:lnTo>
                  <a:lnTo>
                    <a:pt x="148948" y="98360"/>
                  </a:lnTo>
                  <a:lnTo>
                    <a:pt x="149603" y="98095"/>
                  </a:lnTo>
                  <a:lnTo>
                    <a:pt x="150243" y="97814"/>
                  </a:lnTo>
                  <a:lnTo>
                    <a:pt x="150882" y="97518"/>
                  </a:lnTo>
                  <a:lnTo>
                    <a:pt x="151514" y="97206"/>
                  </a:lnTo>
                  <a:lnTo>
                    <a:pt x="152138" y="96886"/>
                  </a:lnTo>
                  <a:lnTo>
                    <a:pt x="152754" y="96559"/>
                  </a:lnTo>
                  <a:lnTo>
                    <a:pt x="153370" y="96215"/>
                  </a:lnTo>
                  <a:lnTo>
                    <a:pt x="153971" y="95864"/>
                  </a:lnTo>
                  <a:lnTo>
                    <a:pt x="154579" y="95506"/>
                  </a:lnTo>
                  <a:lnTo>
                    <a:pt x="155172" y="95139"/>
                  </a:lnTo>
                  <a:lnTo>
                    <a:pt x="155773" y="94765"/>
                  </a:lnTo>
                  <a:lnTo>
                    <a:pt x="156365" y="94390"/>
                  </a:lnTo>
                  <a:lnTo>
                    <a:pt x="157543" y="93626"/>
                  </a:lnTo>
                  <a:lnTo>
                    <a:pt x="158713" y="92862"/>
                  </a:lnTo>
                  <a:lnTo>
                    <a:pt x="158877" y="92752"/>
                  </a:lnTo>
                  <a:lnTo>
                    <a:pt x="159033" y="92643"/>
                  </a:lnTo>
                  <a:lnTo>
                    <a:pt x="159181" y="92526"/>
                  </a:lnTo>
                  <a:lnTo>
                    <a:pt x="159251" y="92464"/>
                  </a:lnTo>
                  <a:lnTo>
                    <a:pt x="159314" y="92394"/>
                  </a:lnTo>
                  <a:lnTo>
                    <a:pt x="159431" y="92245"/>
                  </a:lnTo>
                  <a:lnTo>
                    <a:pt x="159493" y="92160"/>
                  </a:lnTo>
                  <a:lnTo>
                    <a:pt x="159540" y="92082"/>
                  </a:lnTo>
                  <a:lnTo>
                    <a:pt x="159587" y="91996"/>
                  </a:lnTo>
                  <a:lnTo>
                    <a:pt x="159618" y="91918"/>
                  </a:lnTo>
                  <a:lnTo>
                    <a:pt x="159626" y="91848"/>
                  </a:lnTo>
                  <a:lnTo>
                    <a:pt x="159626" y="91809"/>
                  </a:lnTo>
                  <a:lnTo>
                    <a:pt x="159618" y="91778"/>
                  </a:lnTo>
                  <a:lnTo>
                    <a:pt x="159610" y="91746"/>
                  </a:lnTo>
                  <a:lnTo>
                    <a:pt x="159587" y="91723"/>
                  </a:lnTo>
                  <a:lnTo>
                    <a:pt x="159532" y="91661"/>
                  </a:lnTo>
                  <a:lnTo>
                    <a:pt x="159462" y="91614"/>
                  </a:lnTo>
                  <a:lnTo>
                    <a:pt x="159384" y="91567"/>
                  </a:lnTo>
                  <a:lnTo>
                    <a:pt x="159290" y="91528"/>
                  </a:lnTo>
                  <a:lnTo>
                    <a:pt x="159197" y="91489"/>
                  </a:lnTo>
                  <a:lnTo>
                    <a:pt x="159017" y="91427"/>
                  </a:lnTo>
                  <a:lnTo>
                    <a:pt x="158916" y="91395"/>
                  </a:lnTo>
                  <a:lnTo>
                    <a:pt x="158814" y="91380"/>
                  </a:lnTo>
                  <a:lnTo>
                    <a:pt x="158612" y="91349"/>
                  </a:lnTo>
                  <a:lnTo>
                    <a:pt x="158401" y="91325"/>
                  </a:lnTo>
                  <a:lnTo>
                    <a:pt x="158300" y="91302"/>
                  </a:lnTo>
                  <a:lnTo>
                    <a:pt x="158198" y="91278"/>
                  </a:lnTo>
                  <a:lnTo>
                    <a:pt x="155827" y="90623"/>
                  </a:lnTo>
                  <a:lnTo>
                    <a:pt x="154642" y="90288"/>
                  </a:lnTo>
                  <a:lnTo>
                    <a:pt x="153456" y="89945"/>
                  </a:lnTo>
                  <a:lnTo>
                    <a:pt x="153113" y="89843"/>
                  </a:lnTo>
                  <a:lnTo>
                    <a:pt x="152770" y="89757"/>
                  </a:lnTo>
                  <a:lnTo>
                    <a:pt x="152427" y="89672"/>
                  </a:lnTo>
                  <a:lnTo>
                    <a:pt x="152083" y="89601"/>
                  </a:lnTo>
                  <a:lnTo>
                    <a:pt x="151740" y="89539"/>
                  </a:lnTo>
                  <a:lnTo>
                    <a:pt x="151397" y="89484"/>
                  </a:lnTo>
                  <a:lnTo>
                    <a:pt x="151046" y="89438"/>
                  </a:lnTo>
                  <a:lnTo>
                    <a:pt x="150703" y="89399"/>
                  </a:lnTo>
                  <a:lnTo>
                    <a:pt x="150360" y="89367"/>
                  </a:lnTo>
                  <a:lnTo>
                    <a:pt x="150009" y="89352"/>
                  </a:lnTo>
                  <a:lnTo>
                    <a:pt x="149658" y="89344"/>
                  </a:lnTo>
                  <a:lnTo>
                    <a:pt x="149307" y="89336"/>
                  </a:lnTo>
                  <a:lnTo>
                    <a:pt x="148956" y="89344"/>
                  </a:lnTo>
                  <a:lnTo>
                    <a:pt x="148605" y="89367"/>
                  </a:lnTo>
                  <a:lnTo>
                    <a:pt x="148254" y="89391"/>
                  </a:lnTo>
                  <a:lnTo>
                    <a:pt x="147903" y="89430"/>
                  </a:lnTo>
                  <a:lnTo>
                    <a:pt x="147490" y="89484"/>
                  </a:lnTo>
                  <a:lnTo>
                    <a:pt x="147076" y="89555"/>
                  </a:lnTo>
                  <a:lnTo>
                    <a:pt x="146203" y="89703"/>
                  </a:lnTo>
                  <a:lnTo>
                    <a:pt x="145766" y="88010"/>
                  </a:lnTo>
                  <a:lnTo>
                    <a:pt x="145337" y="86333"/>
                  </a:lnTo>
                  <a:lnTo>
                    <a:pt x="145126" y="85499"/>
                  </a:lnTo>
                  <a:lnTo>
                    <a:pt x="144923" y="84664"/>
                  </a:lnTo>
                  <a:lnTo>
                    <a:pt x="144729" y="83838"/>
                  </a:lnTo>
                  <a:lnTo>
                    <a:pt x="144549" y="83003"/>
                  </a:lnTo>
                  <a:lnTo>
                    <a:pt x="144752" y="82878"/>
                  </a:lnTo>
                  <a:lnTo>
                    <a:pt x="144822" y="82839"/>
                  </a:lnTo>
                  <a:lnTo>
                    <a:pt x="144892" y="82808"/>
                  </a:lnTo>
                  <a:lnTo>
                    <a:pt x="145696" y="82457"/>
                  </a:lnTo>
                  <a:lnTo>
                    <a:pt x="146093" y="82293"/>
                  </a:lnTo>
                  <a:lnTo>
                    <a:pt x="146499" y="82129"/>
                  </a:lnTo>
                  <a:lnTo>
                    <a:pt x="146803" y="82005"/>
                  </a:lnTo>
                  <a:lnTo>
                    <a:pt x="147100" y="81880"/>
                  </a:lnTo>
                  <a:lnTo>
                    <a:pt x="147685" y="81615"/>
                  </a:lnTo>
                  <a:lnTo>
                    <a:pt x="148269" y="81342"/>
                  </a:lnTo>
                  <a:lnTo>
                    <a:pt x="148839" y="81045"/>
                  </a:lnTo>
                  <a:lnTo>
                    <a:pt x="149393" y="80733"/>
                  </a:lnTo>
                  <a:lnTo>
                    <a:pt x="149946" y="80414"/>
                  </a:lnTo>
                  <a:lnTo>
                    <a:pt x="150485" y="80078"/>
                  </a:lnTo>
                  <a:lnTo>
                    <a:pt x="151015" y="79727"/>
                  </a:lnTo>
                  <a:lnTo>
                    <a:pt x="151537" y="79361"/>
                  </a:lnTo>
                  <a:lnTo>
                    <a:pt x="152052" y="78986"/>
                  </a:lnTo>
                  <a:lnTo>
                    <a:pt x="152559" y="78596"/>
                  </a:lnTo>
                  <a:lnTo>
                    <a:pt x="153058" y="78199"/>
                  </a:lnTo>
                  <a:lnTo>
                    <a:pt x="153542" y="77777"/>
                  </a:lnTo>
                  <a:lnTo>
                    <a:pt x="154026" y="77356"/>
                  </a:lnTo>
                  <a:lnTo>
                    <a:pt x="154494" y="76919"/>
                  </a:lnTo>
                  <a:lnTo>
                    <a:pt x="154961" y="76467"/>
                  </a:lnTo>
                  <a:lnTo>
                    <a:pt x="155102" y="76327"/>
                  </a:lnTo>
                  <a:lnTo>
                    <a:pt x="155227" y="76194"/>
                  </a:lnTo>
                  <a:lnTo>
                    <a:pt x="155328" y="76069"/>
                  </a:lnTo>
                  <a:lnTo>
                    <a:pt x="155406" y="75952"/>
                  </a:lnTo>
                  <a:lnTo>
                    <a:pt x="155468" y="75843"/>
                  </a:lnTo>
                  <a:lnTo>
                    <a:pt x="155507" y="75734"/>
                  </a:lnTo>
                  <a:lnTo>
                    <a:pt x="155523" y="75687"/>
                  </a:lnTo>
                  <a:lnTo>
                    <a:pt x="155531" y="75640"/>
                  </a:lnTo>
                  <a:lnTo>
                    <a:pt x="155531" y="75586"/>
                  </a:lnTo>
                  <a:lnTo>
                    <a:pt x="155531" y="75539"/>
                  </a:lnTo>
                  <a:lnTo>
                    <a:pt x="155523" y="75492"/>
                  </a:lnTo>
                  <a:lnTo>
                    <a:pt x="155507" y="75445"/>
                  </a:lnTo>
                  <a:lnTo>
                    <a:pt x="155484" y="75406"/>
                  </a:lnTo>
                  <a:lnTo>
                    <a:pt x="155461" y="75359"/>
                  </a:lnTo>
                  <a:lnTo>
                    <a:pt x="155398" y="75266"/>
                  </a:lnTo>
                  <a:lnTo>
                    <a:pt x="155312" y="75180"/>
                  </a:lnTo>
                  <a:lnTo>
                    <a:pt x="155203" y="75094"/>
                  </a:lnTo>
                  <a:lnTo>
                    <a:pt x="155078" y="75001"/>
                  </a:lnTo>
                  <a:lnTo>
                    <a:pt x="154922" y="74907"/>
                  </a:lnTo>
                  <a:lnTo>
                    <a:pt x="154751" y="74814"/>
                  </a:lnTo>
                  <a:lnTo>
                    <a:pt x="154072" y="74463"/>
                  </a:lnTo>
                  <a:lnTo>
                    <a:pt x="153386" y="74112"/>
                  </a:lnTo>
                  <a:lnTo>
                    <a:pt x="152013" y="73425"/>
                  </a:lnTo>
                  <a:lnTo>
                    <a:pt x="150633" y="72754"/>
                  </a:lnTo>
                  <a:lnTo>
                    <a:pt x="149252" y="72084"/>
                  </a:lnTo>
                  <a:lnTo>
                    <a:pt x="149120" y="72029"/>
                  </a:lnTo>
                  <a:lnTo>
                    <a:pt x="148995" y="71975"/>
                  </a:lnTo>
                  <a:lnTo>
                    <a:pt x="148854" y="71928"/>
                  </a:lnTo>
                  <a:lnTo>
                    <a:pt x="148722" y="71881"/>
                  </a:lnTo>
                  <a:lnTo>
                    <a:pt x="148581" y="71850"/>
                  </a:lnTo>
                  <a:lnTo>
                    <a:pt x="148441" y="71819"/>
                  </a:lnTo>
                  <a:lnTo>
                    <a:pt x="148301" y="71795"/>
                  </a:lnTo>
                  <a:lnTo>
                    <a:pt x="148160" y="71772"/>
                  </a:lnTo>
                  <a:lnTo>
                    <a:pt x="147770" y="71733"/>
                  </a:lnTo>
                  <a:lnTo>
                    <a:pt x="147388" y="71694"/>
                  </a:lnTo>
                  <a:lnTo>
                    <a:pt x="146998" y="71663"/>
                  </a:lnTo>
                  <a:lnTo>
                    <a:pt x="146608" y="71639"/>
                  </a:lnTo>
                  <a:lnTo>
                    <a:pt x="146218" y="71624"/>
                  </a:lnTo>
                  <a:lnTo>
                    <a:pt x="145836" y="71616"/>
                  </a:lnTo>
                  <a:lnTo>
                    <a:pt x="145454" y="71624"/>
                  </a:lnTo>
                  <a:lnTo>
                    <a:pt x="145064" y="71639"/>
                  </a:lnTo>
                  <a:lnTo>
                    <a:pt x="144682" y="71663"/>
                  </a:lnTo>
                  <a:lnTo>
                    <a:pt x="144300" y="71702"/>
                  </a:lnTo>
                  <a:lnTo>
                    <a:pt x="143917" y="71756"/>
                  </a:lnTo>
                  <a:lnTo>
                    <a:pt x="143535" y="71819"/>
                  </a:lnTo>
                  <a:lnTo>
                    <a:pt x="143153" y="71904"/>
                  </a:lnTo>
                  <a:lnTo>
                    <a:pt x="142779" y="72006"/>
                  </a:lnTo>
                  <a:lnTo>
                    <a:pt x="142396" y="72123"/>
                  </a:lnTo>
                  <a:lnTo>
                    <a:pt x="142022" y="72255"/>
                  </a:lnTo>
                  <a:lnTo>
                    <a:pt x="141780" y="72349"/>
                  </a:lnTo>
                  <a:lnTo>
                    <a:pt x="141679" y="72380"/>
                  </a:lnTo>
                  <a:lnTo>
                    <a:pt x="141585" y="72403"/>
                  </a:lnTo>
                  <a:lnTo>
                    <a:pt x="141507" y="72419"/>
                  </a:lnTo>
                  <a:lnTo>
                    <a:pt x="141437" y="72427"/>
                  </a:lnTo>
                  <a:lnTo>
                    <a:pt x="141375" y="72419"/>
                  </a:lnTo>
                  <a:lnTo>
                    <a:pt x="141320" y="72403"/>
                  </a:lnTo>
                  <a:lnTo>
                    <a:pt x="141266" y="72380"/>
                  </a:lnTo>
                  <a:lnTo>
                    <a:pt x="141219" y="72341"/>
                  </a:lnTo>
                  <a:lnTo>
                    <a:pt x="141172" y="72286"/>
                  </a:lnTo>
                  <a:lnTo>
                    <a:pt x="141125" y="72224"/>
                  </a:lnTo>
                  <a:lnTo>
                    <a:pt x="141016" y="72060"/>
                  </a:lnTo>
                  <a:lnTo>
                    <a:pt x="140899" y="71842"/>
                  </a:lnTo>
                  <a:lnTo>
                    <a:pt x="140018" y="70251"/>
                  </a:lnTo>
                  <a:lnTo>
                    <a:pt x="139144" y="68652"/>
                  </a:lnTo>
                  <a:lnTo>
                    <a:pt x="139105" y="68558"/>
                  </a:lnTo>
                  <a:lnTo>
                    <a:pt x="139066" y="68449"/>
                  </a:lnTo>
                  <a:lnTo>
                    <a:pt x="139043" y="68332"/>
                  </a:lnTo>
                  <a:lnTo>
                    <a:pt x="139004" y="68200"/>
                  </a:lnTo>
                  <a:lnTo>
                    <a:pt x="139979" y="68200"/>
                  </a:lnTo>
                  <a:lnTo>
                    <a:pt x="141289" y="68192"/>
                  </a:lnTo>
                  <a:lnTo>
                    <a:pt x="142599" y="68192"/>
                  </a:lnTo>
                  <a:lnTo>
                    <a:pt x="143902" y="68176"/>
                  </a:lnTo>
                  <a:lnTo>
                    <a:pt x="144557" y="68161"/>
                  </a:lnTo>
                  <a:lnTo>
                    <a:pt x="145212" y="68145"/>
                  </a:lnTo>
                  <a:lnTo>
                    <a:pt x="145610" y="68129"/>
                  </a:lnTo>
                  <a:lnTo>
                    <a:pt x="146008" y="68106"/>
                  </a:lnTo>
                  <a:lnTo>
                    <a:pt x="146405" y="68075"/>
                  </a:lnTo>
                  <a:lnTo>
                    <a:pt x="146803" y="68036"/>
                  </a:lnTo>
                  <a:lnTo>
                    <a:pt x="147599" y="67950"/>
                  </a:lnTo>
                  <a:lnTo>
                    <a:pt x="148386" y="67849"/>
                  </a:lnTo>
                  <a:lnTo>
                    <a:pt x="148503" y="67825"/>
                  </a:lnTo>
                  <a:lnTo>
                    <a:pt x="148605" y="67794"/>
                  </a:lnTo>
                  <a:lnTo>
                    <a:pt x="148698" y="67755"/>
                  </a:lnTo>
                  <a:lnTo>
                    <a:pt x="148784" y="67700"/>
                  </a:lnTo>
                  <a:lnTo>
                    <a:pt x="148854" y="67646"/>
                  </a:lnTo>
                  <a:lnTo>
                    <a:pt x="148917" y="67576"/>
                  </a:lnTo>
                  <a:lnTo>
                    <a:pt x="148964" y="67505"/>
                  </a:lnTo>
                  <a:lnTo>
                    <a:pt x="149003" y="67427"/>
                  </a:lnTo>
                  <a:lnTo>
                    <a:pt x="149034" y="67342"/>
                  </a:lnTo>
                  <a:lnTo>
                    <a:pt x="149049" y="67256"/>
                  </a:lnTo>
                  <a:lnTo>
                    <a:pt x="149049" y="67162"/>
                  </a:lnTo>
                  <a:lnTo>
                    <a:pt x="149042" y="67061"/>
                  </a:lnTo>
                  <a:lnTo>
                    <a:pt x="149018" y="66967"/>
                  </a:lnTo>
                  <a:lnTo>
                    <a:pt x="148979" y="66866"/>
                  </a:lnTo>
                  <a:lnTo>
                    <a:pt x="148932" y="66764"/>
                  </a:lnTo>
                  <a:lnTo>
                    <a:pt x="148870" y="66663"/>
                  </a:lnTo>
                  <a:lnTo>
                    <a:pt x="148823" y="66593"/>
                  </a:lnTo>
                  <a:lnTo>
                    <a:pt x="148769" y="66530"/>
                  </a:lnTo>
                  <a:lnTo>
                    <a:pt x="148652" y="66406"/>
                  </a:lnTo>
                  <a:lnTo>
                    <a:pt x="148527" y="66289"/>
                  </a:lnTo>
                  <a:lnTo>
                    <a:pt x="148394" y="66179"/>
                  </a:lnTo>
                  <a:lnTo>
                    <a:pt x="147981" y="65875"/>
                  </a:lnTo>
                  <a:lnTo>
                    <a:pt x="147575" y="65563"/>
                  </a:lnTo>
                  <a:lnTo>
                    <a:pt x="147154" y="65267"/>
                  </a:lnTo>
                  <a:lnTo>
                    <a:pt x="146944" y="65127"/>
                  </a:lnTo>
                  <a:lnTo>
                    <a:pt x="146725" y="64986"/>
                  </a:lnTo>
                  <a:lnTo>
                    <a:pt x="145399" y="64175"/>
                  </a:lnTo>
                  <a:lnTo>
                    <a:pt x="144073" y="63364"/>
                  </a:lnTo>
                  <a:lnTo>
                    <a:pt x="141406" y="61757"/>
                  </a:lnTo>
                  <a:lnTo>
                    <a:pt x="141273" y="61671"/>
                  </a:lnTo>
                  <a:lnTo>
                    <a:pt x="141133" y="61578"/>
                  </a:lnTo>
                  <a:lnTo>
                    <a:pt x="140774" y="61320"/>
                  </a:lnTo>
                  <a:lnTo>
                    <a:pt x="141796" y="61250"/>
                  </a:lnTo>
                  <a:lnTo>
                    <a:pt x="142248" y="61219"/>
                  </a:lnTo>
                  <a:lnTo>
                    <a:pt x="142685" y="61196"/>
                  </a:lnTo>
                  <a:lnTo>
                    <a:pt x="143059" y="61180"/>
                  </a:lnTo>
                  <a:lnTo>
                    <a:pt x="143426" y="61149"/>
                  </a:lnTo>
                  <a:lnTo>
                    <a:pt x="143793" y="61125"/>
                  </a:lnTo>
                  <a:lnTo>
                    <a:pt x="144159" y="61086"/>
                  </a:lnTo>
                  <a:lnTo>
                    <a:pt x="144526" y="61047"/>
                  </a:lnTo>
                  <a:lnTo>
                    <a:pt x="144884" y="61008"/>
                  </a:lnTo>
                  <a:lnTo>
                    <a:pt x="145251" y="60954"/>
                  </a:lnTo>
                  <a:lnTo>
                    <a:pt x="145610" y="60899"/>
                  </a:lnTo>
                  <a:lnTo>
                    <a:pt x="145969" y="60845"/>
                  </a:lnTo>
                  <a:lnTo>
                    <a:pt x="146327" y="60782"/>
                  </a:lnTo>
                  <a:lnTo>
                    <a:pt x="146686" y="60712"/>
                  </a:lnTo>
                  <a:lnTo>
                    <a:pt x="147037" y="60642"/>
                  </a:lnTo>
                  <a:lnTo>
                    <a:pt x="147388" y="60564"/>
                  </a:lnTo>
                  <a:lnTo>
                    <a:pt x="147747" y="60478"/>
                  </a:lnTo>
                  <a:lnTo>
                    <a:pt x="148098" y="60384"/>
                  </a:lnTo>
                  <a:lnTo>
                    <a:pt x="148441" y="60291"/>
                  </a:lnTo>
                  <a:lnTo>
                    <a:pt x="148792" y="60197"/>
                  </a:lnTo>
                  <a:lnTo>
                    <a:pt x="149135" y="60088"/>
                  </a:lnTo>
                  <a:lnTo>
                    <a:pt x="149478" y="59979"/>
                  </a:lnTo>
                  <a:lnTo>
                    <a:pt x="149822" y="59862"/>
                  </a:lnTo>
                  <a:lnTo>
                    <a:pt x="150165" y="59745"/>
                  </a:lnTo>
                  <a:lnTo>
                    <a:pt x="150508" y="59620"/>
                  </a:lnTo>
                  <a:lnTo>
                    <a:pt x="150843" y="59487"/>
                  </a:lnTo>
                  <a:lnTo>
                    <a:pt x="151187" y="59347"/>
                  </a:lnTo>
                  <a:lnTo>
                    <a:pt x="151522" y="59207"/>
                  </a:lnTo>
                  <a:lnTo>
                    <a:pt x="151849" y="59058"/>
                  </a:lnTo>
                  <a:lnTo>
                    <a:pt x="152185" y="58902"/>
                  </a:lnTo>
                  <a:lnTo>
                    <a:pt x="152520" y="58746"/>
                  </a:lnTo>
                  <a:lnTo>
                    <a:pt x="152848" y="58583"/>
                  </a:lnTo>
                  <a:lnTo>
                    <a:pt x="153175" y="58411"/>
                  </a:lnTo>
                  <a:lnTo>
                    <a:pt x="153503" y="58232"/>
                  </a:lnTo>
                  <a:lnTo>
                    <a:pt x="153823" y="58052"/>
                  </a:lnTo>
                  <a:lnTo>
                    <a:pt x="154244" y="57803"/>
                  </a:lnTo>
                  <a:lnTo>
                    <a:pt x="154657" y="57545"/>
                  </a:lnTo>
                  <a:lnTo>
                    <a:pt x="155055" y="57272"/>
                  </a:lnTo>
                  <a:lnTo>
                    <a:pt x="155445" y="56992"/>
                  </a:lnTo>
                  <a:lnTo>
                    <a:pt x="155827" y="56703"/>
                  </a:lnTo>
                  <a:lnTo>
                    <a:pt x="156202" y="56391"/>
                  </a:lnTo>
                  <a:lnTo>
                    <a:pt x="156560" y="56071"/>
                  </a:lnTo>
                  <a:lnTo>
                    <a:pt x="156911" y="55736"/>
                  </a:lnTo>
                  <a:lnTo>
                    <a:pt x="157153" y="55502"/>
                  </a:lnTo>
                  <a:lnTo>
                    <a:pt x="157379" y="55268"/>
                  </a:lnTo>
                  <a:lnTo>
                    <a:pt x="157839" y="54784"/>
                  </a:lnTo>
                  <a:lnTo>
                    <a:pt x="158276" y="54285"/>
                  </a:lnTo>
                  <a:lnTo>
                    <a:pt x="158705" y="53778"/>
                  </a:lnTo>
                  <a:lnTo>
                    <a:pt x="159126" y="53263"/>
                  </a:lnTo>
                  <a:lnTo>
                    <a:pt x="159532" y="52741"/>
                  </a:lnTo>
                  <a:lnTo>
                    <a:pt x="159938" y="52210"/>
                  </a:lnTo>
                  <a:lnTo>
                    <a:pt x="160328" y="51672"/>
                  </a:lnTo>
                  <a:lnTo>
                    <a:pt x="160499" y="51438"/>
                  </a:lnTo>
                  <a:lnTo>
                    <a:pt x="160569" y="51345"/>
                  </a:lnTo>
                  <a:lnTo>
                    <a:pt x="160640" y="51267"/>
                  </a:lnTo>
                  <a:lnTo>
                    <a:pt x="160702" y="51204"/>
                  </a:lnTo>
                  <a:lnTo>
                    <a:pt x="160764" y="51150"/>
                  </a:lnTo>
                  <a:lnTo>
                    <a:pt x="160827" y="51111"/>
                  </a:lnTo>
                  <a:lnTo>
                    <a:pt x="160889" y="51087"/>
                  </a:lnTo>
                  <a:lnTo>
                    <a:pt x="160952" y="51072"/>
                  </a:lnTo>
                  <a:lnTo>
                    <a:pt x="161022" y="51064"/>
                  </a:lnTo>
                  <a:lnTo>
                    <a:pt x="161100" y="51064"/>
                  </a:lnTo>
                  <a:lnTo>
                    <a:pt x="161193" y="51080"/>
                  </a:lnTo>
                  <a:lnTo>
                    <a:pt x="161295" y="51103"/>
                  </a:lnTo>
                  <a:lnTo>
                    <a:pt x="161404" y="51126"/>
                  </a:lnTo>
                  <a:lnTo>
                    <a:pt x="161677" y="51204"/>
                  </a:lnTo>
                  <a:lnTo>
                    <a:pt x="161817" y="51243"/>
                  </a:lnTo>
                  <a:lnTo>
                    <a:pt x="161965" y="51275"/>
                  </a:lnTo>
                  <a:lnTo>
                    <a:pt x="162106" y="51298"/>
                  </a:lnTo>
                  <a:lnTo>
                    <a:pt x="162246" y="51306"/>
                  </a:lnTo>
                  <a:lnTo>
                    <a:pt x="162379" y="51314"/>
                  </a:lnTo>
                  <a:lnTo>
                    <a:pt x="162511" y="51306"/>
                  </a:lnTo>
                  <a:lnTo>
                    <a:pt x="162636" y="51282"/>
                  </a:lnTo>
                  <a:lnTo>
                    <a:pt x="162761" y="51259"/>
                  </a:lnTo>
                  <a:lnTo>
                    <a:pt x="162886" y="51220"/>
                  </a:lnTo>
                  <a:lnTo>
                    <a:pt x="163003" y="51165"/>
                  </a:lnTo>
                  <a:lnTo>
                    <a:pt x="163112" y="51103"/>
                  </a:lnTo>
                  <a:lnTo>
                    <a:pt x="163221" y="51025"/>
                  </a:lnTo>
                  <a:lnTo>
                    <a:pt x="163323" y="50939"/>
                  </a:lnTo>
                  <a:lnTo>
                    <a:pt x="163424" y="50838"/>
                  </a:lnTo>
                  <a:lnTo>
                    <a:pt x="163510" y="50721"/>
                  </a:lnTo>
                  <a:lnTo>
                    <a:pt x="163603" y="50588"/>
                  </a:lnTo>
                  <a:lnTo>
                    <a:pt x="163876" y="50136"/>
                  </a:lnTo>
                  <a:lnTo>
                    <a:pt x="164017" y="49910"/>
                  </a:lnTo>
                  <a:lnTo>
                    <a:pt x="164149" y="49676"/>
                  </a:lnTo>
                  <a:lnTo>
                    <a:pt x="164274" y="49449"/>
                  </a:lnTo>
                  <a:lnTo>
                    <a:pt x="164391" y="49208"/>
                  </a:lnTo>
                  <a:lnTo>
                    <a:pt x="164492" y="48974"/>
                  </a:lnTo>
                  <a:lnTo>
                    <a:pt x="164594" y="48724"/>
                  </a:lnTo>
                  <a:lnTo>
                    <a:pt x="164641" y="48576"/>
                  </a:lnTo>
                  <a:lnTo>
                    <a:pt x="164680" y="48420"/>
                  </a:lnTo>
                  <a:lnTo>
                    <a:pt x="164711" y="48272"/>
                  </a:lnTo>
                  <a:lnTo>
                    <a:pt x="164726" y="48124"/>
                  </a:lnTo>
                  <a:lnTo>
                    <a:pt x="164734" y="47975"/>
                  </a:lnTo>
                  <a:lnTo>
                    <a:pt x="164734" y="47827"/>
                  </a:lnTo>
                  <a:lnTo>
                    <a:pt x="164719" y="47687"/>
                  </a:lnTo>
                  <a:lnTo>
                    <a:pt x="164687" y="47546"/>
                  </a:lnTo>
                  <a:lnTo>
                    <a:pt x="164641" y="47414"/>
                  </a:lnTo>
                  <a:lnTo>
                    <a:pt x="164586" y="47281"/>
                  </a:lnTo>
                  <a:lnTo>
                    <a:pt x="164516" y="47156"/>
                  </a:lnTo>
                  <a:lnTo>
                    <a:pt x="164430" y="47039"/>
                  </a:lnTo>
                  <a:lnTo>
                    <a:pt x="164329" y="46922"/>
                  </a:lnTo>
                  <a:lnTo>
                    <a:pt x="164212" y="46805"/>
                  </a:lnTo>
                  <a:lnTo>
                    <a:pt x="164079" y="46704"/>
                  </a:lnTo>
                  <a:lnTo>
                    <a:pt x="163931" y="46603"/>
                  </a:lnTo>
                  <a:lnTo>
                    <a:pt x="163845" y="46548"/>
                  </a:lnTo>
                  <a:lnTo>
                    <a:pt x="163775" y="46486"/>
                  </a:lnTo>
                  <a:lnTo>
                    <a:pt x="163720" y="46415"/>
                  </a:lnTo>
                  <a:lnTo>
                    <a:pt x="163681" y="46345"/>
                  </a:lnTo>
                  <a:lnTo>
                    <a:pt x="163658" y="46267"/>
                  </a:lnTo>
                  <a:lnTo>
                    <a:pt x="163642" y="46174"/>
                  </a:lnTo>
                  <a:lnTo>
                    <a:pt x="163650" y="46080"/>
                  </a:lnTo>
                  <a:lnTo>
                    <a:pt x="163674" y="45971"/>
                  </a:lnTo>
                  <a:lnTo>
                    <a:pt x="163720" y="45776"/>
                  </a:lnTo>
                  <a:lnTo>
                    <a:pt x="163736" y="45674"/>
                  </a:lnTo>
                  <a:lnTo>
                    <a:pt x="163752" y="45565"/>
                  </a:lnTo>
                  <a:lnTo>
                    <a:pt x="163752" y="45472"/>
                  </a:lnTo>
                  <a:lnTo>
                    <a:pt x="163744" y="45378"/>
                  </a:lnTo>
                  <a:lnTo>
                    <a:pt x="163728" y="45300"/>
                  </a:lnTo>
                  <a:lnTo>
                    <a:pt x="163713" y="45269"/>
                  </a:lnTo>
                  <a:lnTo>
                    <a:pt x="163689" y="45238"/>
                  </a:lnTo>
                  <a:lnTo>
                    <a:pt x="163627" y="45160"/>
                  </a:lnTo>
                  <a:lnTo>
                    <a:pt x="163572" y="45090"/>
                  </a:lnTo>
                  <a:lnTo>
                    <a:pt x="163533" y="45012"/>
                  </a:lnTo>
                  <a:lnTo>
                    <a:pt x="163510" y="44934"/>
                  </a:lnTo>
                  <a:lnTo>
                    <a:pt x="163494" y="44856"/>
                  </a:lnTo>
                  <a:lnTo>
                    <a:pt x="163486" y="44785"/>
                  </a:lnTo>
                  <a:lnTo>
                    <a:pt x="163486" y="44707"/>
                  </a:lnTo>
                  <a:lnTo>
                    <a:pt x="163486" y="44637"/>
                  </a:lnTo>
                  <a:lnTo>
                    <a:pt x="163502" y="44567"/>
                  </a:lnTo>
                  <a:lnTo>
                    <a:pt x="163518" y="44489"/>
                  </a:lnTo>
                  <a:lnTo>
                    <a:pt x="163557" y="44341"/>
                  </a:lnTo>
                  <a:lnTo>
                    <a:pt x="163603" y="44200"/>
                  </a:lnTo>
                  <a:lnTo>
                    <a:pt x="163650" y="44052"/>
                  </a:lnTo>
                  <a:lnTo>
                    <a:pt x="163806" y="43397"/>
                  </a:lnTo>
                  <a:lnTo>
                    <a:pt x="163978" y="42742"/>
                  </a:lnTo>
                  <a:lnTo>
                    <a:pt x="164305" y="41439"/>
                  </a:lnTo>
                  <a:lnTo>
                    <a:pt x="164469" y="40784"/>
                  </a:lnTo>
                  <a:lnTo>
                    <a:pt x="164617" y="40129"/>
                  </a:lnTo>
                  <a:lnTo>
                    <a:pt x="164750" y="39474"/>
                  </a:lnTo>
                  <a:lnTo>
                    <a:pt x="164812" y="39138"/>
                  </a:lnTo>
                  <a:lnTo>
                    <a:pt x="164875" y="38811"/>
                  </a:lnTo>
                  <a:lnTo>
                    <a:pt x="164914" y="38538"/>
                  </a:lnTo>
                  <a:lnTo>
                    <a:pt x="164953" y="38273"/>
                  </a:lnTo>
                  <a:lnTo>
                    <a:pt x="165023" y="37727"/>
                  </a:lnTo>
                  <a:lnTo>
                    <a:pt x="165070" y="37181"/>
                  </a:lnTo>
                  <a:lnTo>
                    <a:pt x="165109" y="36627"/>
                  </a:lnTo>
                  <a:lnTo>
                    <a:pt x="165132" y="36081"/>
                  </a:lnTo>
                  <a:lnTo>
                    <a:pt x="165155" y="35527"/>
                  </a:lnTo>
                  <a:lnTo>
                    <a:pt x="165187" y="34428"/>
                  </a:lnTo>
                  <a:lnTo>
                    <a:pt x="165194" y="34295"/>
                  </a:lnTo>
                  <a:lnTo>
                    <a:pt x="165187" y="34170"/>
                  </a:lnTo>
                  <a:lnTo>
                    <a:pt x="165179" y="34061"/>
                  </a:lnTo>
                  <a:lnTo>
                    <a:pt x="165155" y="33960"/>
                  </a:lnTo>
                  <a:lnTo>
                    <a:pt x="165132" y="33874"/>
                  </a:lnTo>
                  <a:lnTo>
                    <a:pt x="165101" y="33804"/>
                  </a:lnTo>
                  <a:lnTo>
                    <a:pt x="165054" y="33733"/>
                  </a:lnTo>
                  <a:lnTo>
                    <a:pt x="165007" y="33687"/>
                  </a:lnTo>
                  <a:lnTo>
                    <a:pt x="164945" y="33640"/>
                  </a:lnTo>
                  <a:lnTo>
                    <a:pt x="164875" y="33601"/>
                  </a:lnTo>
                  <a:lnTo>
                    <a:pt x="164789" y="33577"/>
                  </a:lnTo>
                  <a:lnTo>
                    <a:pt x="164703" y="33554"/>
                  </a:lnTo>
                  <a:lnTo>
                    <a:pt x="164602" y="33538"/>
                  </a:lnTo>
                  <a:lnTo>
                    <a:pt x="164485" y="33523"/>
                  </a:lnTo>
                  <a:lnTo>
                    <a:pt x="164220" y="33515"/>
                  </a:lnTo>
                  <a:lnTo>
                    <a:pt x="162979" y="33515"/>
                  </a:lnTo>
                  <a:lnTo>
                    <a:pt x="162940" y="32423"/>
                  </a:lnTo>
                  <a:lnTo>
                    <a:pt x="162909" y="31362"/>
                  </a:lnTo>
                  <a:lnTo>
                    <a:pt x="162886" y="30832"/>
                  </a:lnTo>
                  <a:lnTo>
                    <a:pt x="162862" y="30309"/>
                  </a:lnTo>
                  <a:lnTo>
                    <a:pt x="162831" y="29795"/>
                  </a:lnTo>
                  <a:lnTo>
                    <a:pt x="162792" y="29272"/>
                  </a:lnTo>
                  <a:lnTo>
                    <a:pt x="162753" y="28804"/>
                  </a:lnTo>
                  <a:lnTo>
                    <a:pt x="162699" y="28336"/>
                  </a:lnTo>
                  <a:lnTo>
                    <a:pt x="162644" y="27860"/>
                  </a:lnTo>
                  <a:lnTo>
                    <a:pt x="162582" y="27392"/>
                  </a:lnTo>
                  <a:lnTo>
                    <a:pt x="162441" y="26456"/>
                  </a:lnTo>
                  <a:lnTo>
                    <a:pt x="162285" y="25520"/>
                  </a:lnTo>
                  <a:lnTo>
                    <a:pt x="162254" y="25318"/>
                  </a:lnTo>
                  <a:lnTo>
                    <a:pt x="162199" y="25123"/>
                  </a:lnTo>
                  <a:lnTo>
                    <a:pt x="162176" y="25021"/>
                  </a:lnTo>
                  <a:lnTo>
                    <a:pt x="162137" y="24928"/>
                  </a:lnTo>
                  <a:lnTo>
                    <a:pt x="162098" y="24842"/>
                  </a:lnTo>
                  <a:lnTo>
                    <a:pt x="162051" y="24756"/>
                  </a:lnTo>
                  <a:lnTo>
                    <a:pt x="162004" y="24670"/>
                  </a:lnTo>
                  <a:lnTo>
                    <a:pt x="161942" y="24592"/>
                  </a:lnTo>
                  <a:lnTo>
                    <a:pt x="161880" y="24522"/>
                  </a:lnTo>
                  <a:lnTo>
                    <a:pt x="161802" y="24460"/>
                  </a:lnTo>
                  <a:lnTo>
                    <a:pt x="161716" y="24405"/>
                  </a:lnTo>
                  <a:lnTo>
                    <a:pt x="161622" y="24351"/>
                  </a:lnTo>
                  <a:lnTo>
                    <a:pt x="161521" y="24312"/>
                  </a:lnTo>
                  <a:lnTo>
                    <a:pt x="161404" y="24280"/>
                  </a:lnTo>
                  <a:lnTo>
                    <a:pt x="161427" y="24179"/>
                  </a:lnTo>
                  <a:lnTo>
                    <a:pt x="161466" y="24078"/>
                  </a:lnTo>
                  <a:lnTo>
                    <a:pt x="161529" y="23890"/>
                  </a:lnTo>
                  <a:lnTo>
                    <a:pt x="161552" y="23805"/>
                  </a:lnTo>
                  <a:lnTo>
                    <a:pt x="161575" y="23727"/>
                  </a:lnTo>
                  <a:lnTo>
                    <a:pt x="161575" y="23649"/>
                  </a:lnTo>
                  <a:lnTo>
                    <a:pt x="161568" y="23578"/>
                  </a:lnTo>
                  <a:lnTo>
                    <a:pt x="161443" y="23126"/>
                  </a:lnTo>
                  <a:lnTo>
                    <a:pt x="161380" y="22900"/>
                  </a:lnTo>
                  <a:lnTo>
                    <a:pt x="161310" y="22674"/>
                  </a:lnTo>
                  <a:lnTo>
                    <a:pt x="161240" y="22447"/>
                  </a:lnTo>
                  <a:lnTo>
                    <a:pt x="161154" y="22229"/>
                  </a:lnTo>
                  <a:lnTo>
                    <a:pt x="161069" y="22011"/>
                  </a:lnTo>
                  <a:lnTo>
                    <a:pt x="160975" y="21800"/>
                  </a:lnTo>
                  <a:lnTo>
                    <a:pt x="160460" y="20700"/>
                  </a:lnTo>
                  <a:lnTo>
                    <a:pt x="160195" y="20154"/>
                  </a:lnTo>
                  <a:lnTo>
                    <a:pt x="159930" y="19608"/>
                  </a:lnTo>
                  <a:lnTo>
                    <a:pt x="159665" y="19062"/>
                  </a:lnTo>
                  <a:lnTo>
                    <a:pt x="159384" y="18524"/>
                  </a:lnTo>
                  <a:lnTo>
                    <a:pt x="159087" y="18002"/>
                  </a:lnTo>
                  <a:lnTo>
                    <a:pt x="158931" y="17737"/>
                  </a:lnTo>
                  <a:lnTo>
                    <a:pt x="158775" y="17479"/>
                  </a:lnTo>
                  <a:lnTo>
                    <a:pt x="158635" y="17261"/>
                  </a:lnTo>
                  <a:lnTo>
                    <a:pt x="158495" y="17042"/>
                  </a:lnTo>
                  <a:lnTo>
                    <a:pt x="158346" y="16832"/>
                  </a:lnTo>
                  <a:lnTo>
                    <a:pt x="158190" y="16621"/>
                  </a:lnTo>
                  <a:lnTo>
                    <a:pt x="157878" y="16208"/>
                  </a:lnTo>
                  <a:lnTo>
                    <a:pt x="157551" y="15802"/>
                  </a:lnTo>
                  <a:lnTo>
                    <a:pt x="157216" y="15405"/>
                  </a:lnTo>
                  <a:lnTo>
                    <a:pt x="156880" y="14999"/>
                  </a:lnTo>
                  <a:lnTo>
                    <a:pt x="156545" y="14601"/>
                  </a:lnTo>
                  <a:lnTo>
                    <a:pt x="156209" y="14196"/>
                  </a:lnTo>
                  <a:lnTo>
                    <a:pt x="156139" y="14118"/>
                  </a:lnTo>
                  <a:lnTo>
                    <a:pt x="156069" y="14032"/>
                  </a:lnTo>
                  <a:lnTo>
                    <a:pt x="155983" y="13954"/>
                  </a:lnTo>
                  <a:lnTo>
                    <a:pt x="155944" y="13923"/>
                  </a:lnTo>
                  <a:lnTo>
                    <a:pt x="155890" y="13891"/>
                  </a:lnTo>
                  <a:lnTo>
                    <a:pt x="155843" y="13868"/>
                  </a:lnTo>
                  <a:lnTo>
                    <a:pt x="155788" y="13852"/>
                  </a:lnTo>
                  <a:lnTo>
                    <a:pt x="155726" y="13837"/>
                  </a:lnTo>
                  <a:lnTo>
                    <a:pt x="155663" y="13829"/>
                  </a:lnTo>
                  <a:lnTo>
                    <a:pt x="155593" y="13837"/>
                  </a:lnTo>
                  <a:lnTo>
                    <a:pt x="155523" y="13845"/>
                  </a:lnTo>
                  <a:lnTo>
                    <a:pt x="155437" y="13868"/>
                  </a:lnTo>
                  <a:lnTo>
                    <a:pt x="155351" y="13899"/>
                  </a:lnTo>
                  <a:lnTo>
                    <a:pt x="155734" y="15319"/>
                  </a:lnTo>
                  <a:lnTo>
                    <a:pt x="155905" y="16013"/>
                  </a:lnTo>
                  <a:lnTo>
                    <a:pt x="156085" y="16715"/>
                  </a:lnTo>
                  <a:lnTo>
                    <a:pt x="156272" y="17393"/>
                  </a:lnTo>
                  <a:lnTo>
                    <a:pt x="156467" y="18080"/>
                  </a:lnTo>
                  <a:lnTo>
                    <a:pt x="156638" y="18033"/>
                  </a:lnTo>
                  <a:lnTo>
                    <a:pt x="156108" y="15405"/>
                  </a:lnTo>
                  <a:lnTo>
                    <a:pt x="156233" y="15514"/>
                  </a:lnTo>
                  <a:lnTo>
                    <a:pt x="156342" y="15631"/>
                  </a:lnTo>
                  <a:lnTo>
                    <a:pt x="156451" y="15748"/>
                  </a:lnTo>
                  <a:lnTo>
                    <a:pt x="156545" y="15865"/>
                  </a:lnTo>
                  <a:lnTo>
                    <a:pt x="156631" y="15989"/>
                  </a:lnTo>
                  <a:lnTo>
                    <a:pt x="156701" y="16114"/>
                  </a:lnTo>
                  <a:lnTo>
                    <a:pt x="156771" y="16247"/>
                  </a:lnTo>
                  <a:lnTo>
                    <a:pt x="156833" y="16379"/>
                  </a:lnTo>
                  <a:lnTo>
                    <a:pt x="156888" y="16520"/>
                  </a:lnTo>
                  <a:lnTo>
                    <a:pt x="156927" y="16660"/>
                  </a:lnTo>
                  <a:lnTo>
                    <a:pt x="156966" y="16801"/>
                  </a:lnTo>
                  <a:lnTo>
                    <a:pt x="157005" y="16941"/>
                  </a:lnTo>
                  <a:lnTo>
                    <a:pt x="157028" y="17089"/>
                  </a:lnTo>
                  <a:lnTo>
                    <a:pt x="157052" y="17237"/>
                  </a:lnTo>
                  <a:lnTo>
                    <a:pt x="157067" y="17386"/>
                  </a:lnTo>
                  <a:lnTo>
                    <a:pt x="157083" y="17542"/>
                  </a:lnTo>
                  <a:lnTo>
                    <a:pt x="157122" y="18329"/>
                  </a:lnTo>
                  <a:lnTo>
                    <a:pt x="157145" y="18727"/>
                  </a:lnTo>
                  <a:lnTo>
                    <a:pt x="157177" y="19125"/>
                  </a:lnTo>
                  <a:lnTo>
                    <a:pt x="157216" y="19538"/>
                  </a:lnTo>
                  <a:lnTo>
                    <a:pt x="157270" y="19952"/>
                  </a:lnTo>
                  <a:lnTo>
                    <a:pt x="157379" y="20786"/>
                  </a:lnTo>
                  <a:lnTo>
                    <a:pt x="157379" y="20786"/>
                  </a:lnTo>
                  <a:lnTo>
                    <a:pt x="157309" y="20755"/>
                  </a:lnTo>
                  <a:lnTo>
                    <a:pt x="157255" y="20724"/>
                  </a:lnTo>
                  <a:lnTo>
                    <a:pt x="157200" y="20693"/>
                  </a:lnTo>
                  <a:lnTo>
                    <a:pt x="157161" y="20661"/>
                  </a:lnTo>
                  <a:lnTo>
                    <a:pt x="157130" y="20622"/>
                  </a:lnTo>
                  <a:lnTo>
                    <a:pt x="157099" y="20591"/>
                  </a:lnTo>
                  <a:lnTo>
                    <a:pt x="157083" y="20552"/>
                  </a:lnTo>
                  <a:lnTo>
                    <a:pt x="157067" y="20505"/>
                  </a:lnTo>
                  <a:lnTo>
                    <a:pt x="156545" y="19086"/>
                  </a:lnTo>
                  <a:lnTo>
                    <a:pt x="156287" y="18368"/>
                  </a:lnTo>
                  <a:lnTo>
                    <a:pt x="156170" y="18010"/>
                  </a:lnTo>
                  <a:lnTo>
                    <a:pt x="156053" y="17651"/>
                  </a:lnTo>
                  <a:lnTo>
                    <a:pt x="155913" y="17191"/>
                  </a:lnTo>
                  <a:lnTo>
                    <a:pt x="155780" y="16723"/>
                  </a:lnTo>
                  <a:lnTo>
                    <a:pt x="155648" y="16262"/>
                  </a:lnTo>
                  <a:lnTo>
                    <a:pt x="155507" y="15802"/>
                  </a:lnTo>
                  <a:lnTo>
                    <a:pt x="155437" y="15576"/>
                  </a:lnTo>
                  <a:lnTo>
                    <a:pt x="155351" y="15350"/>
                  </a:lnTo>
                  <a:lnTo>
                    <a:pt x="155273" y="15124"/>
                  </a:lnTo>
                  <a:lnTo>
                    <a:pt x="155180" y="14898"/>
                  </a:lnTo>
                  <a:lnTo>
                    <a:pt x="155078" y="14679"/>
                  </a:lnTo>
                  <a:lnTo>
                    <a:pt x="154977" y="14461"/>
                  </a:lnTo>
                  <a:lnTo>
                    <a:pt x="154860" y="14242"/>
                  </a:lnTo>
                  <a:lnTo>
                    <a:pt x="154743" y="14032"/>
                  </a:lnTo>
                  <a:lnTo>
                    <a:pt x="154673" y="13915"/>
                  </a:lnTo>
                  <a:lnTo>
                    <a:pt x="154610" y="13790"/>
                  </a:lnTo>
                  <a:lnTo>
                    <a:pt x="154556" y="13650"/>
                  </a:lnTo>
                  <a:lnTo>
                    <a:pt x="154509" y="13517"/>
                  </a:lnTo>
                  <a:lnTo>
                    <a:pt x="154470" y="13384"/>
                  </a:lnTo>
                  <a:lnTo>
                    <a:pt x="154455" y="13252"/>
                  </a:lnTo>
                  <a:lnTo>
                    <a:pt x="154455" y="13197"/>
                  </a:lnTo>
                  <a:lnTo>
                    <a:pt x="154462" y="13135"/>
                  </a:lnTo>
                  <a:lnTo>
                    <a:pt x="154470" y="13088"/>
                  </a:lnTo>
                  <a:lnTo>
                    <a:pt x="154494" y="13041"/>
                  </a:lnTo>
                  <a:lnTo>
                    <a:pt x="154540" y="12932"/>
                  </a:lnTo>
                  <a:lnTo>
                    <a:pt x="154571" y="12831"/>
                  </a:lnTo>
                  <a:lnTo>
                    <a:pt x="154587" y="12737"/>
                  </a:lnTo>
                  <a:lnTo>
                    <a:pt x="154603" y="12651"/>
                  </a:lnTo>
                  <a:lnTo>
                    <a:pt x="154595" y="12573"/>
                  </a:lnTo>
                  <a:lnTo>
                    <a:pt x="154587" y="12495"/>
                  </a:lnTo>
                  <a:lnTo>
                    <a:pt x="154564" y="12425"/>
                  </a:lnTo>
                  <a:lnTo>
                    <a:pt x="154533" y="12355"/>
                  </a:lnTo>
                  <a:lnTo>
                    <a:pt x="154501" y="12292"/>
                  </a:lnTo>
                  <a:lnTo>
                    <a:pt x="154455" y="12230"/>
                  </a:lnTo>
                  <a:lnTo>
                    <a:pt x="154408" y="12168"/>
                  </a:lnTo>
                  <a:lnTo>
                    <a:pt x="154353" y="12113"/>
                  </a:lnTo>
                  <a:lnTo>
                    <a:pt x="154236" y="12004"/>
                  </a:lnTo>
                  <a:lnTo>
                    <a:pt x="154104" y="11895"/>
                  </a:lnTo>
                  <a:lnTo>
                    <a:pt x="151904" y="10085"/>
                  </a:lnTo>
                  <a:lnTo>
                    <a:pt x="150804" y="9188"/>
                  </a:lnTo>
                  <a:lnTo>
                    <a:pt x="149689" y="8299"/>
                  </a:lnTo>
                  <a:lnTo>
                    <a:pt x="149315" y="8011"/>
                  </a:lnTo>
                  <a:lnTo>
                    <a:pt x="148932" y="7738"/>
                  </a:lnTo>
                  <a:lnTo>
                    <a:pt x="148542" y="7480"/>
                  </a:lnTo>
                  <a:lnTo>
                    <a:pt x="148145" y="7238"/>
                  </a:lnTo>
                  <a:lnTo>
                    <a:pt x="147739" y="7012"/>
                  </a:lnTo>
                  <a:lnTo>
                    <a:pt x="147334" y="6794"/>
                  </a:lnTo>
                  <a:lnTo>
                    <a:pt x="146912" y="6599"/>
                  </a:lnTo>
                  <a:lnTo>
                    <a:pt x="146491" y="6404"/>
                  </a:lnTo>
                  <a:lnTo>
                    <a:pt x="146070" y="6232"/>
                  </a:lnTo>
                  <a:lnTo>
                    <a:pt x="145633" y="6068"/>
                  </a:lnTo>
                  <a:lnTo>
                    <a:pt x="145196" y="5912"/>
                  </a:lnTo>
                  <a:lnTo>
                    <a:pt x="144760" y="5764"/>
                  </a:lnTo>
                  <a:lnTo>
                    <a:pt x="144315" y="5632"/>
                  </a:lnTo>
                  <a:lnTo>
                    <a:pt x="143863" y="5507"/>
                  </a:lnTo>
                  <a:lnTo>
                    <a:pt x="143410" y="5398"/>
                  </a:lnTo>
                  <a:lnTo>
                    <a:pt x="142958" y="5289"/>
                  </a:lnTo>
                  <a:lnTo>
                    <a:pt x="142513" y="5195"/>
                  </a:lnTo>
                  <a:lnTo>
                    <a:pt x="142069" y="5117"/>
                  </a:lnTo>
                  <a:lnTo>
                    <a:pt x="141624" y="5047"/>
                  </a:lnTo>
                  <a:lnTo>
                    <a:pt x="141180" y="4992"/>
                  </a:lnTo>
                  <a:lnTo>
                    <a:pt x="140735" y="4945"/>
                  </a:lnTo>
                  <a:lnTo>
                    <a:pt x="140283" y="4906"/>
                  </a:lnTo>
                  <a:lnTo>
                    <a:pt x="139838" y="4875"/>
                  </a:lnTo>
                  <a:lnTo>
                    <a:pt x="139386" y="4860"/>
                  </a:lnTo>
                  <a:lnTo>
                    <a:pt x="138933" y="4844"/>
                  </a:lnTo>
                  <a:lnTo>
                    <a:pt x="138481" y="4836"/>
                  </a:lnTo>
                  <a:lnTo>
                    <a:pt x="137584" y="4836"/>
                  </a:lnTo>
                  <a:lnTo>
                    <a:pt x="136679" y="4860"/>
                  </a:lnTo>
                  <a:lnTo>
                    <a:pt x="135775" y="4891"/>
                  </a:lnTo>
                  <a:lnTo>
                    <a:pt x="135494" y="4899"/>
                  </a:lnTo>
                  <a:lnTo>
                    <a:pt x="135221" y="4922"/>
                  </a:lnTo>
                  <a:lnTo>
                    <a:pt x="134948" y="4945"/>
                  </a:lnTo>
                  <a:lnTo>
                    <a:pt x="134675" y="4977"/>
                  </a:lnTo>
                  <a:lnTo>
                    <a:pt x="134402" y="5016"/>
                  </a:lnTo>
                  <a:lnTo>
                    <a:pt x="134129" y="5062"/>
                  </a:lnTo>
                  <a:lnTo>
                    <a:pt x="133864" y="5109"/>
                  </a:lnTo>
                  <a:lnTo>
                    <a:pt x="133599" y="5164"/>
                  </a:lnTo>
                  <a:lnTo>
                    <a:pt x="133326" y="5226"/>
                  </a:lnTo>
                  <a:lnTo>
                    <a:pt x="133060" y="5296"/>
                  </a:lnTo>
                  <a:lnTo>
                    <a:pt x="132803" y="5367"/>
                  </a:lnTo>
                  <a:lnTo>
                    <a:pt x="132538" y="5444"/>
                  </a:lnTo>
                  <a:lnTo>
                    <a:pt x="132273" y="5530"/>
                  </a:lnTo>
                  <a:lnTo>
                    <a:pt x="132015" y="5616"/>
                  </a:lnTo>
                  <a:lnTo>
                    <a:pt x="131758" y="5717"/>
                  </a:lnTo>
                  <a:lnTo>
                    <a:pt x="131501" y="5819"/>
                  </a:lnTo>
                  <a:lnTo>
                    <a:pt x="131384" y="5858"/>
                  </a:lnTo>
                  <a:lnTo>
                    <a:pt x="131267" y="5897"/>
                  </a:lnTo>
                  <a:lnTo>
                    <a:pt x="131150" y="5920"/>
                  </a:lnTo>
                  <a:lnTo>
                    <a:pt x="131025" y="5944"/>
                  </a:lnTo>
                  <a:lnTo>
                    <a:pt x="130908" y="5959"/>
                  </a:lnTo>
                  <a:lnTo>
                    <a:pt x="130783" y="5967"/>
                  </a:lnTo>
                  <a:lnTo>
                    <a:pt x="130658" y="5975"/>
                  </a:lnTo>
                  <a:lnTo>
                    <a:pt x="130541" y="5975"/>
                  </a:lnTo>
                  <a:lnTo>
                    <a:pt x="130307" y="5967"/>
                  </a:lnTo>
                  <a:lnTo>
                    <a:pt x="130081" y="5951"/>
                  </a:lnTo>
                  <a:lnTo>
                    <a:pt x="129629" y="5912"/>
                  </a:lnTo>
                  <a:lnTo>
                    <a:pt x="128724" y="5827"/>
                  </a:lnTo>
                  <a:lnTo>
                    <a:pt x="125019" y="5476"/>
                  </a:lnTo>
                  <a:lnTo>
                    <a:pt x="123163" y="5304"/>
                  </a:lnTo>
                  <a:lnTo>
                    <a:pt x="121314" y="5140"/>
                  </a:lnTo>
                  <a:lnTo>
                    <a:pt x="119645" y="5008"/>
                  </a:lnTo>
                  <a:lnTo>
                    <a:pt x="117984" y="4883"/>
                  </a:lnTo>
                  <a:lnTo>
                    <a:pt x="116315" y="4758"/>
                  </a:lnTo>
                  <a:lnTo>
                    <a:pt x="114654" y="4618"/>
                  </a:lnTo>
                  <a:lnTo>
                    <a:pt x="113445" y="4524"/>
                  </a:lnTo>
                  <a:lnTo>
                    <a:pt x="112228" y="4431"/>
                  </a:lnTo>
                  <a:lnTo>
                    <a:pt x="111019" y="4345"/>
                  </a:lnTo>
                  <a:lnTo>
                    <a:pt x="109802" y="4275"/>
                  </a:lnTo>
                  <a:lnTo>
                    <a:pt x="108593" y="4220"/>
                  </a:lnTo>
                  <a:lnTo>
                    <a:pt x="107377" y="4173"/>
                  </a:lnTo>
                  <a:lnTo>
                    <a:pt x="106160" y="4142"/>
                  </a:lnTo>
                  <a:lnTo>
                    <a:pt x="104951" y="4134"/>
                  </a:lnTo>
                  <a:lnTo>
                    <a:pt x="102478" y="4126"/>
                  </a:lnTo>
                  <a:lnTo>
                    <a:pt x="96176" y="4126"/>
                  </a:lnTo>
                  <a:lnTo>
                    <a:pt x="97284" y="4134"/>
                  </a:lnTo>
                  <a:lnTo>
                    <a:pt x="98392" y="4150"/>
                  </a:lnTo>
                  <a:lnTo>
                    <a:pt x="99491" y="4165"/>
                  </a:lnTo>
                  <a:lnTo>
                    <a:pt x="100599" y="4181"/>
                  </a:lnTo>
                  <a:lnTo>
                    <a:pt x="101699" y="4212"/>
                  </a:lnTo>
                  <a:lnTo>
                    <a:pt x="103906" y="4275"/>
                  </a:lnTo>
                  <a:lnTo>
                    <a:pt x="106113" y="4360"/>
                  </a:lnTo>
                  <a:lnTo>
                    <a:pt x="108320" y="4462"/>
                  </a:lnTo>
                  <a:lnTo>
                    <a:pt x="110520" y="4579"/>
                  </a:lnTo>
                  <a:lnTo>
                    <a:pt x="112727" y="4711"/>
                  </a:lnTo>
                  <a:lnTo>
                    <a:pt x="114927" y="4860"/>
                  </a:lnTo>
                  <a:lnTo>
                    <a:pt x="117134" y="5023"/>
                  </a:lnTo>
                  <a:lnTo>
                    <a:pt x="119333" y="5203"/>
                  </a:lnTo>
                  <a:lnTo>
                    <a:pt x="121533" y="5398"/>
                  </a:lnTo>
                  <a:lnTo>
                    <a:pt x="123732" y="5600"/>
                  </a:lnTo>
                  <a:lnTo>
                    <a:pt x="125939" y="5819"/>
                  </a:lnTo>
                  <a:lnTo>
                    <a:pt x="128139" y="6053"/>
                  </a:lnTo>
                  <a:lnTo>
                    <a:pt x="130338" y="6287"/>
                  </a:lnTo>
                  <a:lnTo>
                    <a:pt x="130268" y="6373"/>
                  </a:lnTo>
                  <a:lnTo>
                    <a:pt x="130206" y="6443"/>
                  </a:lnTo>
                  <a:lnTo>
                    <a:pt x="130136" y="6513"/>
                  </a:lnTo>
                  <a:lnTo>
                    <a:pt x="130065" y="6575"/>
                  </a:lnTo>
                  <a:lnTo>
                    <a:pt x="129925" y="6692"/>
                  </a:lnTo>
                  <a:lnTo>
                    <a:pt x="129777" y="6794"/>
                  </a:lnTo>
                  <a:lnTo>
                    <a:pt x="128817" y="7402"/>
                  </a:lnTo>
                  <a:lnTo>
                    <a:pt x="127858" y="8018"/>
                  </a:lnTo>
                  <a:lnTo>
                    <a:pt x="126899" y="8635"/>
                  </a:lnTo>
                  <a:lnTo>
                    <a:pt x="126431" y="8954"/>
                  </a:lnTo>
                  <a:lnTo>
                    <a:pt x="125955" y="9274"/>
                  </a:lnTo>
                  <a:lnTo>
                    <a:pt x="125791" y="9383"/>
                  </a:lnTo>
                  <a:lnTo>
                    <a:pt x="125620" y="9469"/>
                  </a:lnTo>
                  <a:lnTo>
                    <a:pt x="125456" y="9539"/>
                  </a:lnTo>
                  <a:lnTo>
                    <a:pt x="125284" y="9594"/>
                  </a:lnTo>
                  <a:lnTo>
                    <a:pt x="125113" y="9633"/>
                  </a:lnTo>
                  <a:lnTo>
                    <a:pt x="124933" y="9656"/>
                  </a:lnTo>
                  <a:lnTo>
                    <a:pt x="124754" y="9656"/>
                  </a:lnTo>
                  <a:lnTo>
                    <a:pt x="124559" y="9648"/>
                  </a:lnTo>
                  <a:lnTo>
                    <a:pt x="122890" y="9500"/>
                  </a:lnTo>
                  <a:lnTo>
                    <a:pt x="121229" y="9360"/>
                  </a:lnTo>
                  <a:lnTo>
                    <a:pt x="119567" y="9219"/>
                  </a:lnTo>
                  <a:lnTo>
                    <a:pt x="117898" y="9095"/>
                  </a:lnTo>
                  <a:lnTo>
                    <a:pt x="115496" y="8923"/>
                  </a:lnTo>
                  <a:lnTo>
                    <a:pt x="113086" y="8759"/>
                  </a:lnTo>
                  <a:lnTo>
                    <a:pt x="108274" y="8432"/>
                  </a:lnTo>
                  <a:lnTo>
                    <a:pt x="105590" y="8245"/>
                  </a:lnTo>
                  <a:lnTo>
                    <a:pt x="102900" y="8050"/>
                  </a:lnTo>
                  <a:lnTo>
                    <a:pt x="101550" y="7964"/>
                  </a:lnTo>
                  <a:lnTo>
                    <a:pt x="100209" y="7878"/>
                  </a:lnTo>
                  <a:lnTo>
                    <a:pt x="98860" y="7808"/>
                  </a:lnTo>
                  <a:lnTo>
                    <a:pt x="97518" y="7753"/>
                  </a:lnTo>
                  <a:lnTo>
                    <a:pt x="95732" y="7691"/>
                  </a:lnTo>
                  <a:lnTo>
                    <a:pt x="93946" y="7644"/>
                  </a:lnTo>
                  <a:lnTo>
                    <a:pt x="92168" y="7605"/>
                  </a:lnTo>
                  <a:lnTo>
                    <a:pt x="90381" y="7566"/>
                  </a:lnTo>
                  <a:lnTo>
                    <a:pt x="86809" y="7504"/>
                  </a:lnTo>
                  <a:lnTo>
                    <a:pt x="85031" y="7465"/>
                  </a:lnTo>
                  <a:lnTo>
                    <a:pt x="83245" y="7418"/>
                  </a:lnTo>
                  <a:lnTo>
                    <a:pt x="80531" y="7340"/>
                  </a:lnTo>
                  <a:lnTo>
                    <a:pt x="77816" y="7254"/>
                  </a:lnTo>
                  <a:lnTo>
                    <a:pt x="75102" y="7153"/>
                  </a:lnTo>
                  <a:lnTo>
                    <a:pt x="72388" y="7036"/>
                  </a:lnTo>
                  <a:lnTo>
                    <a:pt x="71241" y="6973"/>
                  </a:lnTo>
                  <a:lnTo>
                    <a:pt x="70095" y="6903"/>
                  </a:lnTo>
                  <a:lnTo>
                    <a:pt x="67802" y="6747"/>
                  </a:lnTo>
                  <a:lnTo>
                    <a:pt x="66663" y="6677"/>
                  </a:lnTo>
                  <a:lnTo>
                    <a:pt x="65517" y="6607"/>
                  </a:lnTo>
                  <a:lnTo>
                    <a:pt x="64370" y="6544"/>
                  </a:lnTo>
                  <a:lnTo>
                    <a:pt x="63216" y="6505"/>
                  </a:lnTo>
                  <a:lnTo>
                    <a:pt x="61617" y="6466"/>
                  </a:lnTo>
                  <a:lnTo>
                    <a:pt x="60010" y="6435"/>
                  </a:lnTo>
                  <a:lnTo>
                    <a:pt x="58403" y="6419"/>
                  </a:lnTo>
                  <a:lnTo>
                    <a:pt x="56804" y="6404"/>
                  </a:lnTo>
                  <a:lnTo>
                    <a:pt x="53591" y="6380"/>
                  </a:lnTo>
                  <a:lnTo>
                    <a:pt x="50385" y="6349"/>
                  </a:lnTo>
                  <a:lnTo>
                    <a:pt x="48716" y="6349"/>
                  </a:lnTo>
                  <a:lnTo>
                    <a:pt x="48810" y="6388"/>
                  </a:lnTo>
                  <a:lnTo>
                    <a:pt x="48904" y="6419"/>
                  </a:lnTo>
                  <a:lnTo>
                    <a:pt x="48997" y="6443"/>
                  </a:lnTo>
                  <a:lnTo>
                    <a:pt x="49091" y="6466"/>
                  </a:lnTo>
                  <a:lnTo>
                    <a:pt x="49278" y="6490"/>
                  </a:lnTo>
                  <a:lnTo>
                    <a:pt x="49457" y="6497"/>
                  </a:lnTo>
                  <a:lnTo>
                    <a:pt x="53825" y="6575"/>
                  </a:lnTo>
                  <a:lnTo>
                    <a:pt x="56009" y="6622"/>
                  </a:lnTo>
                  <a:lnTo>
                    <a:pt x="58193" y="6669"/>
                  </a:lnTo>
                  <a:lnTo>
                    <a:pt x="60852" y="6739"/>
                  </a:lnTo>
                  <a:lnTo>
                    <a:pt x="63504" y="6817"/>
                  </a:lnTo>
                  <a:lnTo>
                    <a:pt x="66164" y="6903"/>
                  </a:lnTo>
                  <a:lnTo>
                    <a:pt x="67490" y="6950"/>
                  </a:lnTo>
                  <a:lnTo>
                    <a:pt x="68816" y="7004"/>
                  </a:lnTo>
                  <a:lnTo>
                    <a:pt x="70157" y="7067"/>
                  </a:lnTo>
                  <a:lnTo>
                    <a:pt x="71491" y="7129"/>
                  </a:lnTo>
                  <a:lnTo>
                    <a:pt x="74166" y="7277"/>
                  </a:lnTo>
                  <a:lnTo>
                    <a:pt x="75500" y="7355"/>
                  </a:lnTo>
                  <a:lnTo>
                    <a:pt x="76834" y="7426"/>
                  </a:lnTo>
                  <a:lnTo>
                    <a:pt x="78175" y="7488"/>
                  </a:lnTo>
                  <a:lnTo>
                    <a:pt x="79509" y="7543"/>
                  </a:lnTo>
                  <a:lnTo>
                    <a:pt x="80991" y="7589"/>
                  </a:lnTo>
                  <a:lnTo>
                    <a:pt x="82473" y="7636"/>
                  </a:lnTo>
                  <a:lnTo>
                    <a:pt x="83955" y="7667"/>
                  </a:lnTo>
                  <a:lnTo>
                    <a:pt x="85429" y="7706"/>
                  </a:lnTo>
                  <a:lnTo>
                    <a:pt x="88393" y="7761"/>
                  </a:lnTo>
                  <a:lnTo>
                    <a:pt x="91356" y="7800"/>
                  </a:lnTo>
                  <a:lnTo>
                    <a:pt x="92464" y="7816"/>
                  </a:lnTo>
                  <a:lnTo>
                    <a:pt x="93579" y="7839"/>
                  </a:lnTo>
                  <a:lnTo>
                    <a:pt x="94687" y="7870"/>
                  </a:lnTo>
                  <a:lnTo>
                    <a:pt x="95794" y="7909"/>
                  </a:lnTo>
                  <a:lnTo>
                    <a:pt x="96910" y="7948"/>
                  </a:lnTo>
                  <a:lnTo>
                    <a:pt x="98017" y="8003"/>
                  </a:lnTo>
                  <a:lnTo>
                    <a:pt x="100232" y="8104"/>
                  </a:lnTo>
                  <a:lnTo>
                    <a:pt x="102455" y="8229"/>
                  </a:lnTo>
                  <a:lnTo>
                    <a:pt x="104670" y="8369"/>
                  </a:lnTo>
                  <a:lnTo>
                    <a:pt x="106885" y="8510"/>
                  </a:lnTo>
                  <a:lnTo>
                    <a:pt x="109100" y="8666"/>
                  </a:lnTo>
                  <a:lnTo>
                    <a:pt x="112626" y="8915"/>
                  </a:lnTo>
                  <a:lnTo>
                    <a:pt x="116143" y="9173"/>
                  </a:lnTo>
                  <a:lnTo>
                    <a:pt x="123186" y="9711"/>
                  </a:lnTo>
                  <a:lnTo>
                    <a:pt x="123623" y="9750"/>
                  </a:lnTo>
                  <a:lnTo>
                    <a:pt x="124052" y="9797"/>
                  </a:lnTo>
                  <a:lnTo>
                    <a:pt x="124832" y="9890"/>
                  </a:lnTo>
                  <a:lnTo>
                    <a:pt x="124832" y="11068"/>
                  </a:lnTo>
                  <a:lnTo>
                    <a:pt x="125191" y="10803"/>
                  </a:lnTo>
                  <a:lnTo>
                    <a:pt x="124879" y="11583"/>
                  </a:lnTo>
                  <a:lnTo>
                    <a:pt x="124551" y="12370"/>
                  </a:lnTo>
                  <a:lnTo>
                    <a:pt x="124231" y="13150"/>
                  </a:lnTo>
                  <a:lnTo>
                    <a:pt x="123912" y="13930"/>
                  </a:lnTo>
                  <a:lnTo>
                    <a:pt x="123607" y="14718"/>
                  </a:lnTo>
                  <a:lnTo>
                    <a:pt x="123459" y="15116"/>
                  </a:lnTo>
                  <a:lnTo>
                    <a:pt x="123319" y="15506"/>
                  </a:lnTo>
                  <a:lnTo>
                    <a:pt x="123186" y="15911"/>
                  </a:lnTo>
                  <a:lnTo>
                    <a:pt x="123054" y="16309"/>
                  </a:lnTo>
                  <a:lnTo>
                    <a:pt x="122937" y="16715"/>
                  </a:lnTo>
                  <a:lnTo>
                    <a:pt x="122827" y="17120"/>
                  </a:lnTo>
                  <a:lnTo>
                    <a:pt x="122983" y="17191"/>
                  </a:lnTo>
                  <a:lnTo>
                    <a:pt x="123147" y="16777"/>
                  </a:lnTo>
                  <a:lnTo>
                    <a:pt x="123225" y="16567"/>
                  </a:lnTo>
                  <a:lnTo>
                    <a:pt x="123295" y="16356"/>
                  </a:lnTo>
                  <a:lnTo>
                    <a:pt x="123514" y="15709"/>
                  </a:lnTo>
                  <a:lnTo>
                    <a:pt x="123732" y="15069"/>
                  </a:lnTo>
                  <a:lnTo>
                    <a:pt x="123966" y="14430"/>
                  </a:lnTo>
                  <a:lnTo>
                    <a:pt x="124216" y="13798"/>
                  </a:lnTo>
                  <a:lnTo>
                    <a:pt x="124473" y="13166"/>
                  </a:lnTo>
                  <a:lnTo>
                    <a:pt x="124746" y="12550"/>
                  </a:lnTo>
                  <a:lnTo>
                    <a:pt x="125043" y="11934"/>
                  </a:lnTo>
                  <a:lnTo>
                    <a:pt x="125191" y="11630"/>
                  </a:lnTo>
                  <a:lnTo>
                    <a:pt x="125347" y="11325"/>
                  </a:lnTo>
                  <a:lnTo>
                    <a:pt x="125448" y="11130"/>
                  </a:lnTo>
                  <a:lnTo>
                    <a:pt x="125565" y="10928"/>
                  </a:lnTo>
                  <a:lnTo>
                    <a:pt x="125799" y="10530"/>
                  </a:lnTo>
                  <a:lnTo>
                    <a:pt x="126049" y="10116"/>
                  </a:lnTo>
                  <a:lnTo>
                    <a:pt x="126314" y="9680"/>
                  </a:lnTo>
                  <a:lnTo>
                    <a:pt x="126478" y="10038"/>
                  </a:lnTo>
                  <a:lnTo>
                    <a:pt x="127117" y="9258"/>
                  </a:lnTo>
                  <a:lnTo>
                    <a:pt x="127234" y="9305"/>
                  </a:lnTo>
                  <a:lnTo>
                    <a:pt x="127016" y="10194"/>
                  </a:lnTo>
                  <a:lnTo>
                    <a:pt x="127304" y="9711"/>
                  </a:lnTo>
                  <a:lnTo>
                    <a:pt x="127453" y="9469"/>
                  </a:lnTo>
                  <a:lnTo>
                    <a:pt x="127601" y="9235"/>
                  </a:lnTo>
                  <a:lnTo>
                    <a:pt x="127726" y="9056"/>
                  </a:lnTo>
                  <a:lnTo>
                    <a:pt x="127858" y="8884"/>
                  </a:lnTo>
                  <a:lnTo>
                    <a:pt x="128123" y="8549"/>
                  </a:lnTo>
                  <a:lnTo>
                    <a:pt x="128287" y="8650"/>
                  </a:lnTo>
                  <a:lnTo>
                    <a:pt x="127117" y="10577"/>
                  </a:lnTo>
                  <a:lnTo>
                    <a:pt x="127211" y="10647"/>
                  </a:lnTo>
                  <a:lnTo>
                    <a:pt x="127351" y="10491"/>
                  </a:lnTo>
                  <a:lnTo>
                    <a:pt x="127421" y="10413"/>
                  </a:lnTo>
                  <a:lnTo>
                    <a:pt x="127484" y="10327"/>
                  </a:lnTo>
                  <a:lnTo>
                    <a:pt x="127827" y="9828"/>
                  </a:lnTo>
                  <a:lnTo>
                    <a:pt x="128162" y="9329"/>
                  </a:lnTo>
                  <a:lnTo>
                    <a:pt x="128334" y="9087"/>
                  </a:lnTo>
                  <a:lnTo>
                    <a:pt x="128505" y="8837"/>
                  </a:lnTo>
                  <a:lnTo>
                    <a:pt x="128685" y="8596"/>
                  </a:lnTo>
                  <a:lnTo>
                    <a:pt x="128872" y="8362"/>
                  </a:lnTo>
                  <a:lnTo>
                    <a:pt x="128989" y="8213"/>
                  </a:lnTo>
                  <a:lnTo>
                    <a:pt x="129114" y="8065"/>
                  </a:lnTo>
                  <a:lnTo>
                    <a:pt x="129246" y="7917"/>
                  </a:lnTo>
                  <a:lnTo>
                    <a:pt x="129317" y="7855"/>
                  </a:lnTo>
                  <a:lnTo>
                    <a:pt x="129387" y="7784"/>
                  </a:lnTo>
                  <a:lnTo>
                    <a:pt x="129465" y="7730"/>
                  </a:lnTo>
                  <a:lnTo>
                    <a:pt x="129543" y="7675"/>
                  </a:lnTo>
                  <a:lnTo>
                    <a:pt x="129629" y="7628"/>
                  </a:lnTo>
                  <a:lnTo>
                    <a:pt x="129714" y="7597"/>
                  </a:lnTo>
                  <a:lnTo>
                    <a:pt x="129808" y="7566"/>
                  </a:lnTo>
                  <a:lnTo>
                    <a:pt x="129909" y="7543"/>
                  </a:lnTo>
                  <a:lnTo>
                    <a:pt x="130011" y="7535"/>
                  </a:lnTo>
                  <a:lnTo>
                    <a:pt x="130128" y="7527"/>
                  </a:lnTo>
                  <a:lnTo>
                    <a:pt x="130175" y="7582"/>
                  </a:lnTo>
                  <a:lnTo>
                    <a:pt x="131750" y="6396"/>
                  </a:lnTo>
                  <a:lnTo>
                    <a:pt x="131750" y="6867"/>
                  </a:lnTo>
                  <a:lnTo>
                    <a:pt x="131656" y="6934"/>
                  </a:lnTo>
                  <a:lnTo>
                    <a:pt x="131547" y="7012"/>
                  </a:lnTo>
                  <a:lnTo>
                    <a:pt x="131446" y="7090"/>
                  </a:lnTo>
                  <a:lnTo>
                    <a:pt x="131352" y="7176"/>
                  </a:lnTo>
                  <a:lnTo>
                    <a:pt x="131165" y="7348"/>
                  </a:lnTo>
                  <a:lnTo>
                    <a:pt x="130994" y="7543"/>
                  </a:lnTo>
                  <a:lnTo>
                    <a:pt x="130830" y="7738"/>
                  </a:lnTo>
                  <a:lnTo>
                    <a:pt x="130674" y="7940"/>
                  </a:lnTo>
                  <a:lnTo>
                    <a:pt x="130526" y="8151"/>
                  </a:lnTo>
                  <a:lnTo>
                    <a:pt x="130377" y="8362"/>
                  </a:lnTo>
                  <a:lnTo>
                    <a:pt x="130455" y="8315"/>
                  </a:lnTo>
                  <a:lnTo>
                    <a:pt x="130526" y="8252"/>
                  </a:lnTo>
                  <a:lnTo>
                    <a:pt x="130666" y="8135"/>
                  </a:lnTo>
                  <a:lnTo>
                    <a:pt x="130799" y="8003"/>
                  </a:lnTo>
                  <a:lnTo>
                    <a:pt x="130931" y="7862"/>
                  </a:lnTo>
                  <a:lnTo>
                    <a:pt x="131064" y="7730"/>
                  </a:lnTo>
                  <a:lnTo>
                    <a:pt x="131196" y="7605"/>
                  </a:lnTo>
                  <a:lnTo>
                    <a:pt x="131267" y="7550"/>
                  </a:lnTo>
                  <a:lnTo>
                    <a:pt x="131345" y="7496"/>
                  </a:lnTo>
                  <a:lnTo>
                    <a:pt x="131423" y="7441"/>
                  </a:lnTo>
                  <a:lnTo>
                    <a:pt x="131508" y="7394"/>
                  </a:lnTo>
                  <a:lnTo>
                    <a:pt x="131633" y="7511"/>
                  </a:lnTo>
                  <a:lnTo>
                    <a:pt x="130299" y="9352"/>
                  </a:lnTo>
                  <a:lnTo>
                    <a:pt x="130409" y="9438"/>
                  </a:lnTo>
                  <a:lnTo>
                    <a:pt x="132039" y="7511"/>
                  </a:lnTo>
                  <a:lnTo>
                    <a:pt x="132124" y="7621"/>
                  </a:lnTo>
                  <a:lnTo>
                    <a:pt x="132179" y="7722"/>
                  </a:lnTo>
                  <a:lnTo>
                    <a:pt x="132195" y="7769"/>
                  </a:lnTo>
                  <a:lnTo>
                    <a:pt x="132210" y="7816"/>
                  </a:lnTo>
                  <a:lnTo>
                    <a:pt x="132218" y="7855"/>
                  </a:lnTo>
                  <a:lnTo>
                    <a:pt x="132218" y="7901"/>
                  </a:lnTo>
                  <a:lnTo>
                    <a:pt x="132210" y="7979"/>
                  </a:lnTo>
                  <a:lnTo>
                    <a:pt x="132195" y="8050"/>
                  </a:lnTo>
                  <a:lnTo>
                    <a:pt x="132156" y="8120"/>
                  </a:lnTo>
                  <a:lnTo>
                    <a:pt x="132117" y="8182"/>
                  </a:lnTo>
                  <a:lnTo>
                    <a:pt x="132015" y="8315"/>
                  </a:lnTo>
                  <a:lnTo>
                    <a:pt x="131914" y="8440"/>
                  </a:lnTo>
                  <a:lnTo>
                    <a:pt x="131875" y="8502"/>
                  </a:lnTo>
                  <a:lnTo>
                    <a:pt x="131836" y="8572"/>
                  </a:lnTo>
                  <a:lnTo>
                    <a:pt x="131820" y="8650"/>
                  </a:lnTo>
                  <a:lnTo>
                    <a:pt x="131812" y="8728"/>
                  </a:lnTo>
                  <a:lnTo>
                    <a:pt x="132787" y="7948"/>
                  </a:lnTo>
                  <a:lnTo>
                    <a:pt x="132990" y="8424"/>
                  </a:lnTo>
                  <a:lnTo>
                    <a:pt x="133801" y="8635"/>
                  </a:lnTo>
                  <a:lnTo>
                    <a:pt x="133817" y="8837"/>
                  </a:lnTo>
                  <a:lnTo>
                    <a:pt x="133482" y="8954"/>
                  </a:lnTo>
                  <a:lnTo>
                    <a:pt x="133318" y="9009"/>
                  </a:lnTo>
                  <a:lnTo>
                    <a:pt x="133146" y="9048"/>
                  </a:lnTo>
                  <a:lnTo>
                    <a:pt x="132897" y="9095"/>
                  </a:lnTo>
                  <a:lnTo>
                    <a:pt x="132647" y="9149"/>
                  </a:lnTo>
                  <a:lnTo>
                    <a:pt x="132405" y="9212"/>
                  </a:lnTo>
                  <a:lnTo>
                    <a:pt x="132163" y="9282"/>
                  </a:lnTo>
                  <a:lnTo>
                    <a:pt x="131929" y="9352"/>
                  </a:lnTo>
                  <a:lnTo>
                    <a:pt x="131695" y="9422"/>
                  </a:lnTo>
                  <a:lnTo>
                    <a:pt x="131469" y="9508"/>
                  </a:lnTo>
                  <a:lnTo>
                    <a:pt x="131243" y="9594"/>
                  </a:lnTo>
                  <a:lnTo>
                    <a:pt x="131017" y="9687"/>
                  </a:lnTo>
                  <a:lnTo>
                    <a:pt x="130791" y="9781"/>
                  </a:lnTo>
                  <a:lnTo>
                    <a:pt x="130572" y="9882"/>
                  </a:lnTo>
                  <a:lnTo>
                    <a:pt x="130362" y="9992"/>
                  </a:lnTo>
                  <a:lnTo>
                    <a:pt x="130151" y="10101"/>
                  </a:lnTo>
                  <a:lnTo>
                    <a:pt x="129941" y="10218"/>
                  </a:lnTo>
                  <a:lnTo>
                    <a:pt x="129730" y="10343"/>
                  </a:lnTo>
                  <a:lnTo>
                    <a:pt x="129527" y="10467"/>
                  </a:lnTo>
                  <a:lnTo>
                    <a:pt x="129324" y="10592"/>
                  </a:lnTo>
                  <a:lnTo>
                    <a:pt x="129129" y="10725"/>
                  </a:lnTo>
                  <a:lnTo>
                    <a:pt x="128934" y="10865"/>
                  </a:lnTo>
                  <a:lnTo>
                    <a:pt x="128739" y="11006"/>
                  </a:lnTo>
                  <a:lnTo>
                    <a:pt x="128357" y="11302"/>
                  </a:lnTo>
                  <a:lnTo>
                    <a:pt x="127983" y="11614"/>
                  </a:lnTo>
                  <a:lnTo>
                    <a:pt x="127624" y="11942"/>
                  </a:lnTo>
                  <a:lnTo>
                    <a:pt x="127265" y="12277"/>
                  </a:lnTo>
                  <a:lnTo>
                    <a:pt x="126922" y="12628"/>
                  </a:lnTo>
                  <a:lnTo>
                    <a:pt x="126579" y="12994"/>
                  </a:lnTo>
                  <a:lnTo>
                    <a:pt x="126368" y="13236"/>
                  </a:lnTo>
                  <a:lnTo>
                    <a:pt x="126158" y="13486"/>
                  </a:lnTo>
                  <a:lnTo>
                    <a:pt x="125947" y="13728"/>
                  </a:lnTo>
                  <a:lnTo>
                    <a:pt x="125737" y="13962"/>
                  </a:lnTo>
                  <a:lnTo>
                    <a:pt x="125713" y="13977"/>
                  </a:lnTo>
                  <a:lnTo>
                    <a:pt x="125690" y="13977"/>
                  </a:lnTo>
                  <a:lnTo>
                    <a:pt x="125612" y="13962"/>
                  </a:lnTo>
                  <a:lnTo>
                    <a:pt x="125534" y="13938"/>
                  </a:lnTo>
                  <a:lnTo>
                    <a:pt x="125456" y="13915"/>
                  </a:lnTo>
                  <a:lnTo>
                    <a:pt x="124801" y="15171"/>
                  </a:lnTo>
                  <a:lnTo>
                    <a:pt x="124707" y="15155"/>
                  </a:lnTo>
                  <a:lnTo>
                    <a:pt x="124707" y="15046"/>
                  </a:lnTo>
                  <a:lnTo>
                    <a:pt x="124715" y="14929"/>
                  </a:lnTo>
                  <a:lnTo>
                    <a:pt x="124723" y="14820"/>
                  </a:lnTo>
                  <a:lnTo>
                    <a:pt x="124738" y="14765"/>
                  </a:lnTo>
                  <a:lnTo>
                    <a:pt x="124754" y="14710"/>
                  </a:lnTo>
                  <a:lnTo>
                    <a:pt x="125510" y="12667"/>
                  </a:lnTo>
                  <a:lnTo>
                    <a:pt x="126275" y="10631"/>
                  </a:lnTo>
                  <a:lnTo>
                    <a:pt x="126509" y="10007"/>
                  </a:lnTo>
                  <a:lnTo>
                    <a:pt x="126353" y="10233"/>
                  </a:lnTo>
                  <a:lnTo>
                    <a:pt x="126189" y="10467"/>
                  </a:lnTo>
                  <a:lnTo>
                    <a:pt x="126119" y="10584"/>
                  </a:lnTo>
                  <a:lnTo>
                    <a:pt x="126049" y="10701"/>
                  </a:lnTo>
                  <a:lnTo>
                    <a:pt x="125978" y="10818"/>
                  </a:lnTo>
                  <a:lnTo>
                    <a:pt x="125924" y="10943"/>
                  </a:lnTo>
                  <a:lnTo>
                    <a:pt x="125612" y="11770"/>
                  </a:lnTo>
                  <a:lnTo>
                    <a:pt x="125300" y="12604"/>
                  </a:lnTo>
                  <a:lnTo>
                    <a:pt x="124692" y="14281"/>
                  </a:lnTo>
                  <a:lnTo>
                    <a:pt x="124473" y="14905"/>
                  </a:lnTo>
                  <a:lnTo>
                    <a:pt x="124255" y="15537"/>
                  </a:lnTo>
                  <a:lnTo>
                    <a:pt x="124146" y="15849"/>
                  </a:lnTo>
                  <a:lnTo>
                    <a:pt x="124021" y="16153"/>
                  </a:lnTo>
                  <a:lnTo>
                    <a:pt x="123896" y="16457"/>
                  </a:lnTo>
                  <a:lnTo>
                    <a:pt x="123763" y="16762"/>
                  </a:lnTo>
                  <a:lnTo>
                    <a:pt x="123615" y="17081"/>
                  </a:lnTo>
                  <a:lnTo>
                    <a:pt x="123475" y="17401"/>
                  </a:lnTo>
                  <a:lnTo>
                    <a:pt x="123334" y="17729"/>
                  </a:lnTo>
                  <a:lnTo>
                    <a:pt x="123202" y="18049"/>
                  </a:lnTo>
                  <a:lnTo>
                    <a:pt x="123069" y="18376"/>
                  </a:lnTo>
                  <a:lnTo>
                    <a:pt x="122952" y="18704"/>
                  </a:lnTo>
                  <a:lnTo>
                    <a:pt x="122827" y="19031"/>
                  </a:lnTo>
                  <a:lnTo>
                    <a:pt x="122718" y="19367"/>
                  </a:lnTo>
                  <a:lnTo>
                    <a:pt x="122609" y="19694"/>
                  </a:lnTo>
                  <a:lnTo>
                    <a:pt x="122508" y="20030"/>
                  </a:lnTo>
                  <a:lnTo>
                    <a:pt x="122406" y="20365"/>
                  </a:lnTo>
                  <a:lnTo>
                    <a:pt x="122313" y="20708"/>
                  </a:lnTo>
                  <a:lnTo>
                    <a:pt x="122227" y="21044"/>
                  </a:lnTo>
                  <a:lnTo>
                    <a:pt x="122141" y="21387"/>
                  </a:lnTo>
                  <a:lnTo>
                    <a:pt x="122063" y="21722"/>
                  </a:lnTo>
                  <a:lnTo>
                    <a:pt x="121985" y="22065"/>
                  </a:lnTo>
                  <a:lnTo>
                    <a:pt x="121915" y="22362"/>
                  </a:lnTo>
                  <a:lnTo>
                    <a:pt x="121829" y="22642"/>
                  </a:lnTo>
                  <a:lnTo>
                    <a:pt x="121736" y="22908"/>
                  </a:lnTo>
                  <a:lnTo>
                    <a:pt x="121626" y="23173"/>
                  </a:lnTo>
                  <a:lnTo>
                    <a:pt x="121494" y="23430"/>
                  </a:lnTo>
                  <a:lnTo>
                    <a:pt x="121353" y="23688"/>
                  </a:lnTo>
                  <a:lnTo>
                    <a:pt x="121190" y="23929"/>
                  </a:lnTo>
                  <a:lnTo>
                    <a:pt x="121010" y="24171"/>
                  </a:lnTo>
                  <a:lnTo>
                    <a:pt x="120714" y="24553"/>
                  </a:lnTo>
                  <a:lnTo>
                    <a:pt x="120425" y="24936"/>
                  </a:lnTo>
                  <a:lnTo>
                    <a:pt x="119856" y="25715"/>
                  </a:lnTo>
                  <a:lnTo>
                    <a:pt x="119286" y="26503"/>
                  </a:lnTo>
                  <a:lnTo>
                    <a:pt x="118717" y="27283"/>
                  </a:lnTo>
                  <a:lnTo>
                    <a:pt x="118616" y="27416"/>
                  </a:lnTo>
                  <a:lnTo>
                    <a:pt x="118499" y="27541"/>
                  </a:lnTo>
                  <a:lnTo>
                    <a:pt x="118366" y="27658"/>
                  </a:lnTo>
                  <a:lnTo>
                    <a:pt x="118218" y="27767"/>
                  </a:lnTo>
                  <a:lnTo>
                    <a:pt x="118288" y="27603"/>
                  </a:lnTo>
                  <a:lnTo>
                    <a:pt x="118358" y="27439"/>
                  </a:lnTo>
                  <a:lnTo>
                    <a:pt x="118514" y="27127"/>
                  </a:lnTo>
                  <a:lnTo>
                    <a:pt x="118686" y="26823"/>
                  </a:lnTo>
                  <a:lnTo>
                    <a:pt x="118865" y="26519"/>
                  </a:lnTo>
                  <a:lnTo>
                    <a:pt x="119052" y="26230"/>
                  </a:lnTo>
                  <a:lnTo>
                    <a:pt x="119240" y="25934"/>
                  </a:lnTo>
                  <a:lnTo>
                    <a:pt x="119630" y="25349"/>
                  </a:lnTo>
                  <a:lnTo>
                    <a:pt x="120394" y="24156"/>
                  </a:lnTo>
                  <a:lnTo>
                    <a:pt x="121166" y="22954"/>
                  </a:lnTo>
                  <a:lnTo>
                    <a:pt x="121010" y="22845"/>
                  </a:lnTo>
                  <a:lnTo>
                    <a:pt x="118608" y="26199"/>
                  </a:lnTo>
                  <a:lnTo>
                    <a:pt x="118460" y="26105"/>
                  </a:lnTo>
                  <a:lnTo>
                    <a:pt x="120753" y="22167"/>
                  </a:lnTo>
                  <a:lnTo>
                    <a:pt x="120605" y="22073"/>
                  </a:lnTo>
                  <a:lnTo>
                    <a:pt x="118592" y="25185"/>
                  </a:lnTo>
                  <a:lnTo>
                    <a:pt x="118460" y="25131"/>
                  </a:lnTo>
                  <a:lnTo>
                    <a:pt x="118514" y="24975"/>
                  </a:lnTo>
                  <a:lnTo>
                    <a:pt x="118561" y="24819"/>
                  </a:lnTo>
                  <a:lnTo>
                    <a:pt x="118608" y="24670"/>
                  </a:lnTo>
                  <a:lnTo>
                    <a:pt x="118647" y="24600"/>
                  </a:lnTo>
                  <a:lnTo>
                    <a:pt x="118678" y="24530"/>
                  </a:lnTo>
                  <a:lnTo>
                    <a:pt x="119130" y="23719"/>
                  </a:lnTo>
                  <a:lnTo>
                    <a:pt x="119591" y="22908"/>
                  </a:lnTo>
                  <a:lnTo>
                    <a:pt x="120059" y="22104"/>
                  </a:lnTo>
                  <a:lnTo>
                    <a:pt x="120534" y="21309"/>
                  </a:lnTo>
                  <a:lnTo>
                    <a:pt x="120628" y="21145"/>
                  </a:lnTo>
                  <a:lnTo>
                    <a:pt x="120714" y="20973"/>
                  </a:lnTo>
                  <a:lnTo>
                    <a:pt x="120792" y="20802"/>
                  </a:lnTo>
                  <a:lnTo>
                    <a:pt x="120854" y="20630"/>
                  </a:lnTo>
                  <a:lnTo>
                    <a:pt x="120909" y="20451"/>
                  </a:lnTo>
                  <a:lnTo>
                    <a:pt x="120948" y="20271"/>
                  </a:lnTo>
                  <a:lnTo>
                    <a:pt x="120979" y="20084"/>
                  </a:lnTo>
                  <a:lnTo>
                    <a:pt x="120995" y="19889"/>
                  </a:lnTo>
                  <a:lnTo>
                    <a:pt x="120519" y="20724"/>
                  </a:lnTo>
                  <a:lnTo>
                    <a:pt x="120277" y="21137"/>
                  </a:lnTo>
                  <a:lnTo>
                    <a:pt x="120035" y="21551"/>
                  </a:lnTo>
                  <a:lnTo>
                    <a:pt x="119778" y="21956"/>
                  </a:lnTo>
                  <a:lnTo>
                    <a:pt x="119645" y="22151"/>
                  </a:lnTo>
                  <a:lnTo>
                    <a:pt x="119505" y="22354"/>
                  </a:lnTo>
                  <a:lnTo>
                    <a:pt x="119364" y="22549"/>
                  </a:lnTo>
                  <a:lnTo>
                    <a:pt x="119216" y="22736"/>
                  </a:lnTo>
                  <a:lnTo>
                    <a:pt x="119060" y="22931"/>
                  </a:lnTo>
                  <a:lnTo>
                    <a:pt x="118904" y="23110"/>
                  </a:lnTo>
                  <a:lnTo>
                    <a:pt x="119505" y="20755"/>
                  </a:lnTo>
                  <a:lnTo>
                    <a:pt x="119583" y="21348"/>
                  </a:lnTo>
                  <a:lnTo>
                    <a:pt x="119817" y="20903"/>
                  </a:lnTo>
                  <a:lnTo>
                    <a:pt x="120035" y="20505"/>
                  </a:lnTo>
                  <a:lnTo>
                    <a:pt x="120222" y="20131"/>
                  </a:lnTo>
                  <a:lnTo>
                    <a:pt x="120316" y="19944"/>
                  </a:lnTo>
                  <a:lnTo>
                    <a:pt x="120394" y="19757"/>
                  </a:lnTo>
                  <a:lnTo>
                    <a:pt x="120464" y="19577"/>
                  </a:lnTo>
                  <a:lnTo>
                    <a:pt x="120534" y="19398"/>
                  </a:lnTo>
                  <a:lnTo>
                    <a:pt x="120675" y="19039"/>
                  </a:lnTo>
                  <a:lnTo>
                    <a:pt x="120745" y="18852"/>
                  </a:lnTo>
                  <a:lnTo>
                    <a:pt x="120815" y="18673"/>
                  </a:lnTo>
                  <a:lnTo>
                    <a:pt x="120901" y="18501"/>
                  </a:lnTo>
                  <a:lnTo>
                    <a:pt x="120995" y="18322"/>
                  </a:lnTo>
                  <a:lnTo>
                    <a:pt x="121088" y="18836"/>
                  </a:lnTo>
                  <a:lnTo>
                    <a:pt x="121322" y="18244"/>
                  </a:lnTo>
                  <a:lnTo>
                    <a:pt x="121509" y="17752"/>
                  </a:lnTo>
                  <a:lnTo>
                    <a:pt x="122024" y="16372"/>
                  </a:lnTo>
                  <a:lnTo>
                    <a:pt x="122289" y="15677"/>
                  </a:lnTo>
                  <a:lnTo>
                    <a:pt x="122554" y="14991"/>
                  </a:lnTo>
                  <a:lnTo>
                    <a:pt x="122601" y="14882"/>
                  </a:lnTo>
                  <a:lnTo>
                    <a:pt x="122648" y="14788"/>
                  </a:lnTo>
                  <a:lnTo>
                    <a:pt x="122757" y="14586"/>
                  </a:lnTo>
                  <a:lnTo>
                    <a:pt x="122874" y="14398"/>
                  </a:lnTo>
                  <a:lnTo>
                    <a:pt x="122983" y="14203"/>
                  </a:lnTo>
                  <a:lnTo>
                    <a:pt x="123015" y="14180"/>
                  </a:lnTo>
                  <a:lnTo>
                    <a:pt x="123327" y="13252"/>
                  </a:lnTo>
                  <a:lnTo>
                    <a:pt x="123787" y="12737"/>
                  </a:lnTo>
                  <a:lnTo>
                    <a:pt x="124731" y="11185"/>
                  </a:lnTo>
                  <a:lnTo>
                    <a:pt x="124645" y="11162"/>
                  </a:lnTo>
                  <a:lnTo>
                    <a:pt x="124567" y="11146"/>
                  </a:lnTo>
                  <a:lnTo>
                    <a:pt x="124489" y="11138"/>
                  </a:lnTo>
                  <a:lnTo>
                    <a:pt x="124341" y="11138"/>
                  </a:lnTo>
                  <a:lnTo>
                    <a:pt x="124270" y="11154"/>
                  </a:lnTo>
                  <a:lnTo>
                    <a:pt x="124200" y="11169"/>
                  </a:lnTo>
                  <a:lnTo>
                    <a:pt x="124138" y="11193"/>
                  </a:lnTo>
                  <a:lnTo>
                    <a:pt x="124068" y="11224"/>
                  </a:lnTo>
                  <a:lnTo>
                    <a:pt x="124005" y="11263"/>
                  </a:lnTo>
                  <a:lnTo>
                    <a:pt x="123951" y="11302"/>
                  </a:lnTo>
                  <a:lnTo>
                    <a:pt x="123888" y="11349"/>
                  </a:lnTo>
                  <a:lnTo>
                    <a:pt x="123779" y="11450"/>
                  </a:lnTo>
                  <a:lnTo>
                    <a:pt x="123678" y="11575"/>
                  </a:lnTo>
                  <a:lnTo>
                    <a:pt x="122999" y="12441"/>
                  </a:lnTo>
                  <a:lnTo>
                    <a:pt x="122656" y="12870"/>
                  </a:lnTo>
                  <a:lnTo>
                    <a:pt x="122313" y="13299"/>
                  </a:lnTo>
                  <a:lnTo>
                    <a:pt x="122102" y="13556"/>
                  </a:lnTo>
                  <a:lnTo>
                    <a:pt x="121985" y="13673"/>
                  </a:lnTo>
                  <a:lnTo>
                    <a:pt x="121876" y="13782"/>
                  </a:lnTo>
                  <a:lnTo>
                    <a:pt x="121759" y="13891"/>
                  </a:lnTo>
                  <a:lnTo>
                    <a:pt x="121642" y="13985"/>
                  </a:lnTo>
                  <a:lnTo>
                    <a:pt x="121517" y="14079"/>
                  </a:lnTo>
                  <a:lnTo>
                    <a:pt x="121385" y="14157"/>
                  </a:lnTo>
                  <a:lnTo>
                    <a:pt x="121252" y="14235"/>
                  </a:lnTo>
                  <a:lnTo>
                    <a:pt x="121112" y="14297"/>
                  </a:lnTo>
                  <a:lnTo>
                    <a:pt x="120963" y="14344"/>
                  </a:lnTo>
                  <a:lnTo>
                    <a:pt x="120807" y="14391"/>
                  </a:lnTo>
                  <a:lnTo>
                    <a:pt x="120644" y="14422"/>
                  </a:lnTo>
                  <a:lnTo>
                    <a:pt x="120472" y="14437"/>
                  </a:lnTo>
                  <a:lnTo>
                    <a:pt x="120293" y="14445"/>
                  </a:lnTo>
                  <a:lnTo>
                    <a:pt x="120105" y="14437"/>
                  </a:lnTo>
                  <a:lnTo>
                    <a:pt x="119481" y="14391"/>
                  </a:lnTo>
                  <a:lnTo>
                    <a:pt x="118857" y="14359"/>
                  </a:lnTo>
                  <a:lnTo>
                    <a:pt x="118234" y="14336"/>
                  </a:lnTo>
                  <a:lnTo>
                    <a:pt x="117610" y="14320"/>
                  </a:lnTo>
                  <a:lnTo>
                    <a:pt x="116354" y="14281"/>
                  </a:lnTo>
                  <a:lnTo>
                    <a:pt x="115730" y="14266"/>
                  </a:lnTo>
                  <a:lnTo>
                    <a:pt x="115098" y="14235"/>
                  </a:lnTo>
                  <a:lnTo>
                    <a:pt x="112766" y="14118"/>
                  </a:lnTo>
                  <a:lnTo>
                    <a:pt x="110434" y="13993"/>
                  </a:lnTo>
                  <a:lnTo>
                    <a:pt x="105778" y="13735"/>
                  </a:lnTo>
                  <a:lnTo>
                    <a:pt x="104600" y="13665"/>
                  </a:lnTo>
                  <a:lnTo>
                    <a:pt x="103422" y="13595"/>
                  </a:lnTo>
                  <a:lnTo>
                    <a:pt x="101075" y="13447"/>
                  </a:lnTo>
                  <a:lnTo>
                    <a:pt x="99897" y="13377"/>
                  </a:lnTo>
                  <a:lnTo>
                    <a:pt x="98727" y="13314"/>
                  </a:lnTo>
                  <a:lnTo>
                    <a:pt x="97549" y="13260"/>
                  </a:lnTo>
                  <a:lnTo>
                    <a:pt x="96371" y="13213"/>
                  </a:lnTo>
                  <a:lnTo>
                    <a:pt x="94648" y="13158"/>
                  </a:lnTo>
                  <a:lnTo>
                    <a:pt x="92916" y="13119"/>
                  </a:lnTo>
                  <a:lnTo>
                    <a:pt x="91193" y="13080"/>
                  </a:lnTo>
                  <a:lnTo>
                    <a:pt x="89461" y="13041"/>
                  </a:lnTo>
                  <a:lnTo>
                    <a:pt x="86006" y="12979"/>
                  </a:lnTo>
                  <a:lnTo>
                    <a:pt x="82558" y="12916"/>
                  </a:lnTo>
                  <a:lnTo>
                    <a:pt x="74049" y="12729"/>
                  </a:lnTo>
                  <a:lnTo>
                    <a:pt x="69798" y="12636"/>
                  </a:lnTo>
                  <a:lnTo>
                    <a:pt x="65548" y="12534"/>
                  </a:lnTo>
                  <a:lnTo>
                    <a:pt x="64089" y="12487"/>
                  </a:lnTo>
                  <a:lnTo>
                    <a:pt x="62623" y="12433"/>
                  </a:lnTo>
                  <a:lnTo>
                    <a:pt x="61164" y="12370"/>
                  </a:lnTo>
                  <a:lnTo>
                    <a:pt x="59706" y="12316"/>
                  </a:lnTo>
                  <a:lnTo>
                    <a:pt x="57124" y="12222"/>
                  </a:lnTo>
                  <a:lnTo>
                    <a:pt x="54543" y="12144"/>
                  </a:lnTo>
                  <a:lnTo>
                    <a:pt x="54348" y="12144"/>
                  </a:lnTo>
                  <a:lnTo>
                    <a:pt x="54160" y="12160"/>
                  </a:lnTo>
                  <a:lnTo>
                    <a:pt x="53778" y="12199"/>
                  </a:lnTo>
                  <a:lnTo>
                    <a:pt x="53794" y="12394"/>
                  </a:lnTo>
                  <a:lnTo>
                    <a:pt x="55096" y="12394"/>
                  </a:lnTo>
                  <a:lnTo>
                    <a:pt x="60712" y="12565"/>
                  </a:lnTo>
                  <a:lnTo>
                    <a:pt x="66328" y="12737"/>
                  </a:lnTo>
                  <a:lnTo>
                    <a:pt x="69783" y="12846"/>
                  </a:lnTo>
                  <a:lnTo>
                    <a:pt x="73238" y="12948"/>
                  </a:lnTo>
                  <a:lnTo>
                    <a:pt x="74962" y="13002"/>
                  </a:lnTo>
                  <a:lnTo>
                    <a:pt x="76693" y="13041"/>
                  </a:lnTo>
                  <a:lnTo>
                    <a:pt x="78417" y="13080"/>
                  </a:lnTo>
                  <a:lnTo>
                    <a:pt x="80148" y="13111"/>
                  </a:lnTo>
                  <a:lnTo>
                    <a:pt x="84282" y="13158"/>
                  </a:lnTo>
                  <a:lnTo>
                    <a:pt x="86357" y="13182"/>
                  </a:lnTo>
                  <a:lnTo>
                    <a:pt x="88424" y="13213"/>
                  </a:lnTo>
                  <a:lnTo>
                    <a:pt x="90491" y="13252"/>
                  </a:lnTo>
                  <a:lnTo>
                    <a:pt x="92565" y="13306"/>
                  </a:lnTo>
                  <a:lnTo>
                    <a:pt x="93595" y="13345"/>
                  </a:lnTo>
                  <a:lnTo>
                    <a:pt x="94632" y="13384"/>
                  </a:lnTo>
                  <a:lnTo>
                    <a:pt x="95662" y="13423"/>
                  </a:lnTo>
                  <a:lnTo>
                    <a:pt x="96699" y="13478"/>
                  </a:lnTo>
                  <a:lnTo>
                    <a:pt x="101777" y="13735"/>
                  </a:lnTo>
                  <a:lnTo>
                    <a:pt x="106862" y="13985"/>
                  </a:lnTo>
                  <a:lnTo>
                    <a:pt x="118616" y="14578"/>
                  </a:lnTo>
                  <a:lnTo>
                    <a:pt x="119255" y="14617"/>
                  </a:lnTo>
                  <a:lnTo>
                    <a:pt x="119910" y="14656"/>
                  </a:lnTo>
                  <a:lnTo>
                    <a:pt x="121299" y="14742"/>
                  </a:lnTo>
                  <a:lnTo>
                    <a:pt x="120589" y="16169"/>
                  </a:lnTo>
                  <a:lnTo>
                    <a:pt x="120488" y="16364"/>
                  </a:lnTo>
                  <a:lnTo>
                    <a:pt x="120394" y="16551"/>
                  </a:lnTo>
                  <a:lnTo>
                    <a:pt x="120347" y="16652"/>
                  </a:lnTo>
                  <a:lnTo>
                    <a:pt x="120308" y="16746"/>
                  </a:lnTo>
                  <a:lnTo>
                    <a:pt x="120277" y="16847"/>
                  </a:lnTo>
                  <a:lnTo>
                    <a:pt x="120246" y="16949"/>
                  </a:lnTo>
                  <a:lnTo>
                    <a:pt x="120230" y="17050"/>
                  </a:lnTo>
                  <a:lnTo>
                    <a:pt x="120222" y="17159"/>
                  </a:lnTo>
                  <a:lnTo>
                    <a:pt x="120222" y="17269"/>
                  </a:lnTo>
                  <a:lnTo>
                    <a:pt x="120230" y="17378"/>
                  </a:lnTo>
                  <a:lnTo>
                    <a:pt x="120261" y="17495"/>
                  </a:lnTo>
                  <a:lnTo>
                    <a:pt x="120300" y="17620"/>
                  </a:lnTo>
                  <a:lnTo>
                    <a:pt x="120355" y="17737"/>
                  </a:lnTo>
                  <a:lnTo>
                    <a:pt x="120433" y="17869"/>
                  </a:lnTo>
                  <a:lnTo>
                    <a:pt x="120269" y="17885"/>
                  </a:lnTo>
                  <a:lnTo>
                    <a:pt x="120129" y="17908"/>
                  </a:lnTo>
                  <a:lnTo>
                    <a:pt x="120012" y="17955"/>
                  </a:lnTo>
                  <a:lnTo>
                    <a:pt x="119903" y="18002"/>
                  </a:lnTo>
                  <a:lnTo>
                    <a:pt x="119809" y="18064"/>
                  </a:lnTo>
                  <a:lnTo>
                    <a:pt x="119723" y="18142"/>
                  </a:lnTo>
                  <a:lnTo>
                    <a:pt x="119653" y="18220"/>
                  </a:lnTo>
                  <a:lnTo>
                    <a:pt x="119591" y="18306"/>
                  </a:lnTo>
                  <a:lnTo>
                    <a:pt x="119536" y="18400"/>
                  </a:lnTo>
                  <a:lnTo>
                    <a:pt x="119489" y="18501"/>
                  </a:lnTo>
                  <a:lnTo>
                    <a:pt x="119442" y="18602"/>
                  </a:lnTo>
                  <a:lnTo>
                    <a:pt x="119403" y="18704"/>
                  </a:lnTo>
                  <a:lnTo>
                    <a:pt x="119333" y="18922"/>
                  </a:lnTo>
                  <a:lnTo>
                    <a:pt x="119255" y="19133"/>
                  </a:lnTo>
                  <a:lnTo>
                    <a:pt x="119193" y="19281"/>
                  </a:lnTo>
                  <a:lnTo>
                    <a:pt x="119123" y="19437"/>
                  </a:lnTo>
                  <a:lnTo>
                    <a:pt x="118982" y="19764"/>
                  </a:lnTo>
                  <a:lnTo>
                    <a:pt x="118725" y="19694"/>
                  </a:lnTo>
                  <a:lnTo>
                    <a:pt x="118608" y="19663"/>
                  </a:lnTo>
                  <a:lnTo>
                    <a:pt x="118507" y="19616"/>
                  </a:lnTo>
                  <a:lnTo>
                    <a:pt x="118132" y="19437"/>
                  </a:lnTo>
                  <a:lnTo>
                    <a:pt x="117758" y="19265"/>
                  </a:lnTo>
                  <a:lnTo>
                    <a:pt x="117383" y="19101"/>
                  </a:lnTo>
                  <a:lnTo>
                    <a:pt x="117001" y="18945"/>
                  </a:lnTo>
                  <a:lnTo>
                    <a:pt x="116619" y="18789"/>
                  </a:lnTo>
                  <a:lnTo>
                    <a:pt x="116237" y="18641"/>
                  </a:lnTo>
                  <a:lnTo>
                    <a:pt x="115465" y="18353"/>
                  </a:lnTo>
                  <a:lnTo>
                    <a:pt x="114685" y="18080"/>
                  </a:lnTo>
                  <a:lnTo>
                    <a:pt x="113905" y="17815"/>
                  </a:lnTo>
                  <a:lnTo>
                    <a:pt x="112337" y="17292"/>
                  </a:lnTo>
                  <a:lnTo>
                    <a:pt x="112251" y="17253"/>
                  </a:lnTo>
                  <a:lnTo>
                    <a:pt x="112158" y="17214"/>
                  </a:lnTo>
                  <a:lnTo>
                    <a:pt x="111986" y="17120"/>
                  </a:lnTo>
                  <a:lnTo>
                    <a:pt x="112017" y="17011"/>
                  </a:lnTo>
                  <a:lnTo>
                    <a:pt x="118920" y="17206"/>
                  </a:lnTo>
                  <a:lnTo>
                    <a:pt x="118764" y="17144"/>
                  </a:lnTo>
                  <a:lnTo>
                    <a:pt x="118608" y="17097"/>
                  </a:lnTo>
                  <a:lnTo>
                    <a:pt x="118452" y="17066"/>
                  </a:lnTo>
                  <a:lnTo>
                    <a:pt x="118296" y="17035"/>
                  </a:lnTo>
                  <a:lnTo>
                    <a:pt x="118140" y="17011"/>
                  </a:lnTo>
                  <a:lnTo>
                    <a:pt x="117984" y="16996"/>
                  </a:lnTo>
                  <a:lnTo>
                    <a:pt x="117664" y="16972"/>
                  </a:lnTo>
                  <a:lnTo>
                    <a:pt x="109139" y="16504"/>
                  </a:lnTo>
                  <a:lnTo>
                    <a:pt x="100607" y="16028"/>
                  </a:lnTo>
                  <a:lnTo>
                    <a:pt x="94086" y="15677"/>
                  </a:lnTo>
                  <a:lnTo>
                    <a:pt x="90826" y="15506"/>
                  </a:lnTo>
                  <a:lnTo>
                    <a:pt x="89196" y="15428"/>
                  </a:lnTo>
                  <a:lnTo>
                    <a:pt x="87566" y="15350"/>
                  </a:lnTo>
                  <a:lnTo>
                    <a:pt x="86411" y="15311"/>
                  </a:lnTo>
                  <a:lnTo>
                    <a:pt x="85265" y="15272"/>
                  </a:lnTo>
                  <a:lnTo>
                    <a:pt x="82972" y="15217"/>
                  </a:lnTo>
                  <a:lnTo>
                    <a:pt x="80671" y="15163"/>
                  </a:lnTo>
                  <a:lnTo>
                    <a:pt x="79524" y="15124"/>
                  </a:lnTo>
                  <a:lnTo>
                    <a:pt x="78378" y="15085"/>
                  </a:lnTo>
                  <a:lnTo>
                    <a:pt x="77177" y="15030"/>
                  </a:lnTo>
                  <a:lnTo>
                    <a:pt x="75968" y="14968"/>
                  </a:lnTo>
                  <a:lnTo>
                    <a:pt x="73558" y="14843"/>
                  </a:lnTo>
                  <a:lnTo>
                    <a:pt x="71156" y="14703"/>
                  </a:lnTo>
                  <a:lnTo>
                    <a:pt x="68746" y="14554"/>
                  </a:lnTo>
                  <a:lnTo>
                    <a:pt x="65946" y="14383"/>
                  </a:lnTo>
                  <a:lnTo>
                    <a:pt x="63138" y="14203"/>
                  </a:lnTo>
                  <a:lnTo>
                    <a:pt x="57530" y="13845"/>
                  </a:lnTo>
                  <a:lnTo>
                    <a:pt x="57210" y="13837"/>
                  </a:lnTo>
                  <a:lnTo>
                    <a:pt x="56890" y="13837"/>
                  </a:lnTo>
                  <a:lnTo>
                    <a:pt x="56251" y="13845"/>
                  </a:lnTo>
                  <a:lnTo>
                    <a:pt x="56625" y="13923"/>
                  </a:lnTo>
                  <a:lnTo>
                    <a:pt x="56999" y="13993"/>
                  </a:lnTo>
                  <a:lnTo>
                    <a:pt x="57374" y="14040"/>
                  </a:lnTo>
                  <a:lnTo>
                    <a:pt x="57748" y="14079"/>
                  </a:lnTo>
                  <a:lnTo>
                    <a:pt x="62756" y="14422"/>
                  </a:lnTo>
                  <a:lnTo>
                    <a:pt x="65251" y="14586"/>
                  </a:lnTo>
                  <a:lnTo>
                    <a:pt x="66507" y="14664"/>
                  </a:lnTo>
                  <a:lnTo>
                    <a:pt x="67755" y="14734"/>
                  </a:lnTo>
                  <a:lnTo>
                    <a:pt x="71413" y="14929"/>
                  </a:lnTo>
                  <a:lnTo>
                    <a:pt x="73246" y="15030"/>
                  </a:lnTo>
                  <a:lnTo>
                    <a:pt x="75071" y="15124"/>
                  </a:lnTo>
                  <a:lnTo>
                    <a:pt x="76904" y="15210"/>
                  </a:lnTo>
                  <a:lnTo>
                    <a:pt x="78737" y="15288"/>
                  </a:lnTo>
                  <a:lnTo>
                    <a:pt x="80562" y="15358"/>
                  </a:lnTo>
                  <a:lnTo>
                    <a:pt x="82395" y="15412"/>
                  </a:lnTo>
                  <a:lnTo>
                    <a:pt x="84961" y="15482"/>
                  </a:lnTo>
                  <a:lnTo>
                    <a:pt x="87519" y="15568"/>
                  </a:lnTo>
                  <a:lnTo>
                    <a:pt x="90077" y="15662"/>
                  </a:lnTo>
                  <a:lnTo>
                    <a:pt x="92643" y="15771"/>
                  </a:lnTo>
                  <a:lnTo>
                    <a:pt x="95202" y="15896"/>
                  </a:lnTo>
                  <a:lnTo>
                    <a:pt x="96481" y="15966"/>
                  </a:lnTo>
                  <a:lnTo>
                    <a:pt x="97760" y="16044"/>
                  </a:lnTo>
                  <a:lnTo>
                    <a:pt x="99039" y="16122"/>
                  </a:lnTo>
                  <a:lnTo>
                    <a:pt x="100318" y="16208"/>
                  </a:lnTo>
                  <a:lnTo>
                    <a:pt x="101597" y="16294"/>
                  </a:lnTo>
                  <a:lnTo>
                    <a:pt x="102876" y="16395"/>
                  </a:lnTo>
                  <a:lnTo>
                    <a:pt x="104101" y="16489"/>
                  </a:lnTo>
                  <a:lnTo>
                    <a:pt x="105325" y="16590"/>
                  </a:lnTo>
                  <a:lnTo>
                    <a:pt x="105372" y="16746"/>
                  </a:lnTo>
                  <a:lnTo>
                    <a:pt x="104857" y="16816"/>
                  </a:lnTo>
                  <a:lnTo>
                    <a:pt x="104358" y="16902"/>
                  </a:lnTo>
                  <a:lnTo>
                    <a:pt x="103859" y="16996"/>
                  </a:lnTo>
                  <a:lnTo>
                    <a:pt x="103368" y="17097"/>
                  </a:lnTo>
                  <a:lnTo>
                    <a:pt x="102892" y="17214"/>
                  </a:lnTo>
                  <a:lnTo>
                    <a:pt x="102416" y="17339"/>
                  </a:lnTo>
                  <a:lnTo>
                    <a:pt x="101948" y="17479"/>
                  </a:lnTo>
                  <a:lnTo>
                    <a:pt x="101488" y="17635"/>
                  </a:lnTo>
                  <a:lnTo>
                    <a:pt x="101036" y="17791"/>
                  </a:lnTo>
                  <a:lnTo>
                    <a:pt x="100591" y="17971"/>
                  </a:lnTo>
                  <a:lnTo>
                    <a:pt x="100154" y="18150"/>
                  </a:lnTo>
                  <a:lnTo>
                    <a:pt x="99725" y="18353"/>
                  </a:lnTo>
                  <a:lnTo>
                    <a:pt x="99296" y="18556"/>
                  </a:lnTo>
                  <a:lnTo>
                    <a:pt x="98883" y="18774"/>
                  </a:lnTo>
                  <a:lnTo>
                    <a:pt x="98470" y="19008"/>
                  </a:lnTo>
                  <a:lnTo>
                    <a:pt x="98072" y="19250"/>
                  </a:lnTo>
                  <a:lnTo>
                    <a:pt x="97674" y="19499"/>
                  </a:lnTo>
                  <a:lnTo>
                    <a:pt x="97292" y="19764"/>
                  </a:lnTo>
                  <a:lnTo>
                    <a:pt x="96910" y="20045"/>
                  </a:lnTo>
                  <a:lnTo>
                    <a:pt x="96535" y="20326"/>
                  </a:lnTo>
                  <a:lnTo>
                    <a:pt x="96169" y="20622"/>
                  </a:lnTo>
                  <a:lnTo>
                    <a:pt x="95810" y="20934"/>
                  </a:lnTo>
                  <a:lnTo>
                    <a:pt x="95459" y="21254"/>
                  </a:lnTo>
                  <a:lnTo>
                    <a:pt x="95116" y="21590"/>
                  </a:lnTo>
                  <a:lnTo>
                    <a:pt x="94780" y="21925"/>
                  </a:lnTo>
                  <a:lnTo>
                    <a:pt x="94453" y="22284"/>
                  </a:lnTo>
                  <a:lnTo>
                    <a:pt x="94125" y="22642"/>
                  </a:lnTo>
                  <a:lnTo>
                    <a:pt x="93813" y="23017"/>
                  </a:lnTo>
                  <a:lnTo>
                    <a:pt x="93501" y="23407"/>
                  </a:lnTo>
                  <a:lnTo>
                    <a:pt x="93205" y="23805"/>
                  </a:lnTo>
                  <a:lnTo>
                    <a:pt x="92908" y="24210"/>
                  </a:lnTo>
                  <a:lnTo>
                    <a:pt x="92620" y="24631"/>
                  </a:lnTo>
                  <a:lnTo>
                    <a:pt x="90912" y="24538"/>
                  </a:lnTo>
                  <a:lnTo>
                    <a:pt x="90077" y="24499"/>
                  </a:lnTo>
                  <a:lnTo>
                    <a:pt x="89656" y="24483"/>
                  </a:lnTo>
                  <a:lnTo>
                    <a:pt x="89243" y="24468"/>
                  </a:lnTo>
                  <a:lnTo>
                    <a:pt x="88689" y="24460"/>
                  </a:lnTo>
                  <a:lnTo>
                    <a:pt x="88143" y="24452"/>
                  </a:lnTo>
                  <a:lnTo>
                    <a:pt x="87589" y="24452"/>
                  </a:lnTo>
                  <a:lnTo>
                    <a:pt x="87316" y="24460"/>
                  </a:lnTo>
                  <a:lnTo>
                    <a:pt x="87043" y="24475"/>
                  </a:lnTo>
                  <a:lnTo>
                    <a:pt x="86770" y="24499"/>
                  </a:lnTo>
                  <a:lnTo>
                    <a:pt x="86497" y="24522"/>
                  </a:lnTo>
                  <a:lnTo>
                    <a:pt x="86224" y="24561"/>
                  </a:lnTo>
                  <a:lnTo>
                    <a:pt x="85951" y="24608"/>
                  </a:lnTo>
                  <a:lnTo>
                    <a:pt x="85686" y="24663"/>
                  </a:lnTo>
                  <a:lnTo>
                    <a:pt x="85421" y="24733"/>
                  </a:lnTo>
                  <a:lnTo>
                    <a:pt x="85156" y="24819"/>
                  </a:lnTo>
                  <a:lnTo>
                    <a:pt x="84891" y="24912"/>
                  </a:lnTo>
                  <a:lnTo>
                    <a:pt x="84797" y="24943"/>
                  </a:lnTo>
                  <a:lnTo>
                    <a:pt x="84703" y="24967"/>
                  </a:lnTo>
                  <a:lnTo>
                    <a:pt x="84610" y="24990"/>
                  </a:lnTo>
                  <a:lnTo>
                    <a:pt x="84524" y="25006"/>
                  </a:lnTo>
                  <a:lnTo>
                    <a:pt x="84438" y="25014"/>
                  </a:lnTo>
                  <a:lnTo>
                    <a:pt x="84274" y="25014"/>
                  </a:lnTo>
                  <a:lnTo>
                    <a:pt x="84189" y="24998"/>
                  </a:lnTo>
                  <a:lnTo>
                    <a:pt x="84111" y="24982"/>
                  </a:lnTo>
                  <a:lnTo>
                    <a:pt x="84033" y="24967"/>
                  </a:lnTo>
                  <a:lnTo>
                    <a:pt x="83947" y="24936"/>
                  </a:lnTo>
                  <a:lnTo>
                    <a:pt x="83869" y="24904"/>
                  </a:lnTo>
                  <a:lnTo>
                    <a:pt x="83713" y="24826"/>
                  </a:lnTo>
                  <a:lnTo>
                    <a:pt x="83549" y="24725"/>
                  </a:lnTo>
                  <a:lnTo>
                    <a:pt x="83338" y="24592"/>
                  </a:lnTo>
                  <a:lnTo>
                    <a:pt x="83128" y="24468"/>
                  </a:lnTo>
                  <a:lnTo>
                    <a:pt x="82917" y="24343"/>
                  </a:lnTo>
                  <a:lnTo>
                    <a:pt x="82699" y="24226"/>
                  </a:lnTo>
                  <a:lnTo>
                    <a:pt x="82481" y="24109"/>
                  </a:lnTo>
                  <a:lnTo>
                    <a:pt x="82262" y="24000"/>
                  </a:lnTo>
                  <a:lnTo>
                    <a:pt x="82036" y="23906"/>
                  </a:lnTo>
                  <a:lnTo>
                    <a:pt x="81810" y="23805"/>
                  </a:lnTo>
                  <a:lnTo>
                    <a:pt x="81584" y="23719"/>
                  </a:lnTo>
                  <a:lnTo>
                    <a:pt x="81350" y="23633"/>
                  </a:lnTo>
                  <a:lnTo>
                    <a:pt x="81116" y="23555"/>
                  </a:lnTo>
                  <a:lnTo>
                    <a:pt x="80882" y="23477"/>
                  </a:lnTo>
                  <a:lnTo>
                    <a:pt x="80648" y="23407"/>
                  </a:lnTo>
                  <a:lnTo>
                    <a:pt x="80406" y="23344"/>
                  </a:lnTo>
                  <a:lnTo>
                    <a:pt x="80164" y="23282"/>
                  </a:lnTo>
                  <a:lnTo>
                    <a:pt x="79922" y="23227"/>
                  </a:lnTo>
                  <a:lnTo>
                    <a:pt x="79509" y="23149"/>
                  </a:lnTo>
                  <a:lnTo>
                    <a:pt x="79096" y="23079"/>
                  </a:lnTo>
                  <a:lnTo>
                    <a:pt x="78682" y="23017"/>
                  </a:lnTo>
                  <a:lnTo>
                    <a:pt x="78269" y="22970"/>
                  </a:lnTo>
                  <a:lnTo>
                    <a:pt x="77855" y="22923"/>
                  </a:lnTo>
                  <a:lnTo>
                    <a:pt x="77434" y="22892"/>
                  </a:lnTo>
                  <a:lnTo>
                    <a:pt x="77021" y="22869"/>
                  </a:lnTo>
                  <a:lnTo>
                    <a:pt x="76607" y="22853"/>
                  </a:lnTo>
                  <a:lnTo>
                    <a:pt x="76186" y="22845"/>
                  </a:lnTo>
                  <a:lnTo>
                    <a:pt x="75773" y="22845"/>
                  </a:lnTo>
                  <a:lnTo>
                    <a:pt x="75352" y="22853"/>
                  </a:lnTo>
                  <a:lnTo>
                    <a:pt x="74938" y="22861"/>
                  </a:lnTo>
                  <a:lnTo>
                    <a:pt x="74104" y="22900"/>
                  </a:lnTo>
                  <a:lnTo>
                    <a:pt x="73269" y="22947"/>
                  </a:lnTo>
                  <a:lnTo>
                    <a:pt x="72973" y="22970"/>
                  </a:lnTo>
                  <a:lnTo>
                    <a:pt x="72684" y="23009"/>
                  </a:lnTo>
                  <a:lnTo>
                    <a:pt x="72396" y="23064"/>
                  </a:lnTo>
                  <a:lnTo>
                    <a:pt x="72115" y="23126"/>
                  </a:lnTo>
                  <a:lnTo>
                    <a:pt x="71842" y="23196"/>
                  </a:lnTo>
                  <a:lnTo>
                    <a:pt x="71569" y="23282"/>
                  </a:lnTo>
                  <a:lnTo>
                    <a:pt x="71296" y="23376"/>
                  </a:lnTo>
                  <a:lnTo>
                    <a:pt x="71031" y="23477"/>
                  </a:lnTo>
                  <a:lnTo>
                    <a:pt x="70773" y="23594"/>
                  </a:lnTo>
                  <a:lnTo>
                    <a:pt x="70516" y="23727"/>
                  </a:lnTo>
                  <a:lnTo>
                    <a:pt x="70266" y="23859"/>
                  </a:lnTo>
                  <a:lnTo>
                    <a:pt x="70017" y="24007"/>
                  </a:lnTo>
                  <a:lnTo>
                    <a:pt x="69775" y="24171"/>
                  </a:lnTo>
                  <a:lnTo>
                    <a:pt x="69541" y="24335"/>
                  </a:lnTo>
                  <a:lnTo>
                    <a:pt x="69299" y="24514"/>
                  </a:lnTo>
                  <a:lnTo>
                    <a:pt x="69073" y="24702"/>
                  </a:lnTo>
                  <a:lnTo>
                    <a:pt x="68792" y="24943"/>
                  </a:lnTo>
                  <a:lnTo>
                    <a:pt x="68519" y="25177"/>
                  </a:lnTo>
                  <a:lnTo>
                    <a:pt x="68246" y="25427"/>
                  </a:lnTo>
                  <a:lnTo>
                    <a:pt x="67981" y="25669"/>
                  </a:lnTo>
                  <a:lnTo>
                    <a:pt x="67716" y="25918"/>
                  </a:lnTo>
                  <a:lnTo>
                    <a:pt x="67459" y="26168"/>
                  </a:lnTo>
                  <a:lnTo>
                    <a:pt x="67201" y="26425"/>
                  </a:lnTo>
                  <a:lnTo>
                    <a:pt x="66952" y="26683"/>
                  </a:lnTo>
                  <a:lnTo>
                    <a:pt x="66452" y="27213"/>
                  </a:lnTo>
                  <a:lnTo>
                    <a:pt x="65977" y="27743"/>
                  </a:lnTo>
                  <a:lnTo>
                    <a:pt x="65517" y="28289"/>
                  </a:lnTo>
                  <a:lnTo>
                    <a:pt x="65064" y="28851"/>
                  </a:lnTo>
                  <a:lnTo>
                    <a:pt x="64627" y="29420"/>
                  </a:lnTo>
                  <a:lnTo>
                    <a:pt x="64198" y="29997"/>
                  </a:lnTo>
                  <a:lnTo>
                    <a:pt x="63793" y="30590"/>
                  </a:lnTo>
                  <a:lnTo>
                    <a:pt x="63395" y="31183"/>
                  </a:lnTo>
                  <a:lnTo>
                    <a:pt x="63005" y="31791"/>
                  </a:lnTo>
                  <a:lnTo>
                    <a:pt x="62631" y="32415"/>
                  </a:lnTo>
                  <a:lnTo>
                    <a:pt x="62272" y="33039"/>
                  </a:lnTo>
                  <a:lnTo>
                    <a:pt x="61921" y="33671"/>
                  </a:lnTo>
                  <a:lnTo>
                    <a:pt x="61640" y="34201"/>
                  </a:lnTo>
                  <a:lnTo>
                    <a:pt x="61359" y="34732"/>
                  </a:lnTo>
                  <a:lnTo>
                    <a:pt x="61094" y="35262"/>
                  </a:lnTo>
                  <a:lnTo>
                    <a:pt x="60829" y="35800"/>
                  </a:lnTo>
                  <a:lnTo>
                    <a:pt x="60564" y="36338"/>
                  </a:lnTo>
                  <a:lnTo>
                    <a:pt x="60314" y="36877"/>
                  </a:lnTo>
                  <a:lnTo>
                    <a:pt x="60065" y="37423"/>
                  </a:lnTo>
                  <a:lnTo>
                    <a:pt x="59815" y="37961"/>
                  </a:lnTo>
                  <a:lnTo>
                    <a:pt x="59339" y="39060"/>
                  </a:lnTo>
                  <a:lnTo>
                    <a:pt x="58871" y="40160"/>
                  </a:lnTo>
                  <a:lnTo>
                    <a:pt x="58427" y="41268"/>
                  </a:lnTo>
                  <a:lnTo>
                    <a:pt x="57990" y="42383"/>
                  </a:lnTo>
                  <a:lnTo>
                    <a:pt x="57709" y="43132"/>
                  </a:lnTo>
                  <a:lnTo>
                    <a:pt x="57428" y="43888"/>
                  </a:lnTo>
                  <a:lnTo>
                    <a:pt x="57163" y="44645"/>
                  </a:lnTo>
                  <a:lnTo>
                    <a:pt x="56906" y="45401"/>
                  </a:lnTo>
                  <a:lnTo>
                    <a:pt x="56648" y="46158"/>
                  </a:lnTo>
                  <a:lnTo>
                    <a:pt x="56399" y="46922"/>
                  </a:lnTo>
                  <a:lnTo>
                    <a:pt x="55915" y="48451"/>
                  </a:lnTo>
                  <a:lnTo>
                    <a:pt x="55440" y="49980"/>
                  </a:lnTo>
                  <a:lnTo>
                    <a:pt x="54972" y="51509"/>
                  </a:lnTo>
                  <a:lnTo>
                    <a:pt x="54504" y="53045"/>
                  </a:lnTo>
                  <a:lnTo>
                    <a:pt x="54036" y="54574"/>
                  </a:lnTo>
                  <a:lnTo>
                    <a:pt x="53763" y="55432"/>
                  </a:lnTo>
                  <a:lnTo>
                    <a:pt x="53490" y="56290"/>
                  </a:lnTo>
                  <a:lnTo>
                    <a:pt x="52928" y="58006"/>
                  </a:lnTo>
                  <a:lnTo>
                    <a:pt x="52351" y="59714"/>
                  </a:lnTo>
                  <a:lnTo>
                    <a:pt x="51774" y="61414"/>
                  </a:lnTo>
                  <a:lnTo>
                    <a:pt x="51672" y="61687"/>
                  </a:lnTo>
                  <a:lnTo>
                    <a:pt x="51555" y="61952"/>
                  </a:lnTo>
                  <a:lnTo>
                    <a:pt x="51438" y="62209"/>
                  </a:lnTo>
                  <a:lnTo>
                    <a:pt x="51306" y="62467"/>
                  </a:lnTo>
                  <a:lnTo>
                    <a:pt x="51165" y="62709"/>
                  </a:lnTo>
                  <a:lnTo>
                    <a:pt x="51009" y="62950"/>
                  </a:lnTo>
                  <a:lnTo>
                    <a:pt x="50853" y="63177"/>
                  </a:lnTo>
                  <a:lnTo>
                    <a:pt x="50682" y="63403"/>
                  </a:lnTo>
                  <a:lnTo>
                    <a:pt x="50502" y="63629"/>
                  </a:lnTo>
                  <a:lnTo>
                    <a:pt x="50323" y="63840"/>
                  </a:lnTo>
                  <a:lnTo>
                    <a:pt x="50136" y="64050"/>
                  </a:lnTo>
                  <a:lnTo>
                    <a:pt x="49933" y="64253"/>
                  </a:lnTo>
                  <a:lnTo>
                    <a:pt x="49730" y="64456"/>
                  </a:lnTo>
                  <a:lnTo>
                    <a:pt x="49528" y="64651"/>
                  </a:lnTo>
                  <a:lnTo>
                    <a:pt x="49317" y="64846"/>
                  </a:lnTo>
                  <a:lnTo>
                    <a:pt x="49099" y="65033"/>
                  </a:lnTo>
                  <a:lnTo>
                    <a:pt x="49052" y="65072"/>
                  </a:lnTo>
                  <a:lnTo>
                    <a:pt x="48997" y="65103"/>
                  </a:lnTo>
                  <a:lnTo>
                    <a:pt x="48888" y="65166"/>
                  </a:lnTo>
                  <a:lnTo>
                    <a:pt x="48755" y="65236"/>
                  </a:lnTo>
                  <a:lnTo>
                    <a:pt x="48592" y="65322"/>
                  </a:lnTo>
                  <a:lnTo>
                    <a:pt x="48755" y="64986"/>
                  </a:lnTo>
                  <a:lnTo>
                    <a:pt x="48896" y="64666"/>
                  </a:lnTo>
                  <a:lnTo>
                    <a:pt x="49021" y="64347"/>
                  </a:lnTo>
                  <a:lnTo>
                    <a:pt x="49122" y="64035"/>
                  </a:lnTo>
                  <a:lnTo>
                    <a:pt x="49208" y="63715"/>
                  </a:lnTo>
                  <a:lnTo>
                    <a:pt x="49247" y="63559"/>
                  </a:lnTo>
                  <a:lnTo>
                    <a:pt x="49278" y="63403"/>
                  </a:lnTo>
                  <a:lnTo>
                    <a:pt x="49301" y="63247"/>
                  </a:lnTo>
                  <a:lnTo>
                    <a:pt x="49325" y="63083"/>
                  </a:lnTo>
                  <a:lnTo>
                    <a:pt x="49340" y="62927"/>
                  </a:lnTo>
                  <a:lnTo>
                    <a:pt x="49348" y="62763"/>
                  </a:lnTo>
                  <a:lnTo>
                    <a:pt x="49403" y="61773"/>
                  </a:lnTo>
                  <a:lnTo>
                    <a:pt x="49450" y="60774"/>
                  </a:lnTo>
                  <a:lnTo>
                    <a:pt x="49465" y="60283"/>
                  </a:lnTo>
                  <a:lnTo>
                    <a:pt x="49481" y="59784"/>
                  </a:lnTo>
                  <a:lnTo>
                    <a:pt x="49481" y="59285"/>
                  </a:lnTo>
                  <a:lnTo>
                    <a:pt x="49481" y="58793"/>
                  </a:lnTo>
                  <a:lnTo>
                    <a:pt x="49457" y="58294"/>
                  </a:lnTo>
                  <a:lnTo>
                    <a:pt x="49434" y="57803"/>
                  </a:lnTo>
                  <a:lnTo>
                    <a:pt x="49387" y="57304"/>
                  </a:lnTo>
                  <a:lnTo>
                    <a:pt x="49333" y="56812"/>
                  </a:lnTo>
                  <a:lnTo>
                    <a:pt x="49255" y="56313"/>
                  </a:lnTo>
                  <a:lnTo>
                    <a:pt x="49208" y="56063"/>
                  </a:lnTo>
                  <a:lnTo>
                    <a:pt x="49161" y="55822"/>
                  </a:lnTo>
                  <a:lnTo>
                    <a:pt x="49106" y="55572"/>
                  </a:lnTo>
                  <a:lnTo>
                    <a:pt x="49044" y="55330"/>
                  </a:lnTo>
                  <a:lnTo>
                    <a:pt x="48974" y="55081"/>
                  </a:lnTo>
                  <a:lnTo>
                    <a:pt x="48904" y="54839"/>
                  </a:lnTo>
                  <a:lnTo>
                    <a:pt x="49894" y="53841"/>
                  </a:lnTo>
                  <a:lnTo>
                    <a:pt x="50877" y="52842"/>
                  </a:lnTo>
                  <a:lnTo>
                    <a:pt x="51392" y="52312"/>
                  </a:lnTo>
                  <a:lnTo>
                    <a:pt x="51899" y="51766"/>
                  </a:lnTo>
                  <a:lnTo>
                    <a:pt x="52382" y="51212"/>
                  </a:lnTo>
                  <a:lnTo>
                    <a:pt x="52858" y="50651"/>
                  </a:lnTo>
                  <a:lnTo>
                    <a:pt x="53310" y="50073"/>
                  </a:lnTo>
                  <a:lnTo>
                    <a:pt x="53755" y="49488"/>
                  </a:lnTo>
                  <a:lnTo>
                    <a:pt x="54184" y="48896"/>
                  </a:lnTo>
                  <a:lnTo>
                    <a:pt x="54597" y="48295"/>
                  </a:lnTo>
                  <a:lnTo>
                    <a:pt x="55003" y="47687"/>
                  </a:lnTo>
                  <a:lnTo>
                    <a:pt x="55385" y="47063"/>
                  </a:lnTo>
                  <a:lnTo>
                    <a:pt x="55752" y="46431"/>
                  </a:lnTo>
                  <a:lnTo>
                    <a:pt x="56110" y="45791"/>
                  </a:lnTo>
                  <a:lnTo>
                    <a:pt x="56446" y="45136"/>
                  </a:lnTo>
                  <a:lnTo>
                    <a:pt x="56773" y="44473"/>
                  </a:lnTo>
                  <a:lnTo>
                    <a:pt x="57085" y="43803"/>
                  </a:lnTo>
                  <a:lnTo>
                    <a:pt x="57374" y="43116"/>
                  </a:lnTo>
                  <a:lnTo>
                    <a:pt x="57561" y="42679"/>
                  </a:lnTo>
                  <a:lnTo>
                    <a:pt x="57733" y="42227"/>
                  </a:lnTo>
                  <a:lnTo>
                    <a:pt x="57896" y="41783"/>
                  </a:lnTo>
                  <a:lnTo>
                    <a:pt x="58060" y="41338"/>
                  </a:lnTo>
                  <a:lnTo>
                    <a:pt x="58208" y="40886"/>
                  </a:lnTo>
                  <a:lnTo>
                    <a:pt x="58357" y="40433"/>
                  </a:lnTo>
                  <a:lnTo>
                    <a:pt x="58489" y="39981"/>
                  </a:lnTo>
                  <a:lnTo>
                    <a:pt x="58622" y="39528"/>
                  </a:lnTo>
                  <a:lnTo>
                    <a:pt x="58747" y="39076"/>
                  </a:lnTo>
                  <a:lnTo>
                    <a:pt x="58864" y="38624"/>
                  </a:lnTo>
                  <a:lnTo>
                    <a:pt x="58973" y="38164"/>
                  </a:lnTo>
                  <a:lnTo>
                    <a:pt x="59082" y="37711"/>
                  </a:lnTo>
                  <a:lnTo>
                    <a:pt x="59176" y="37251"/>
                  </a:lnTo>
                  <a:lnTo>
                    <a:pt x="59269" y="36791"/>
                  </a:lnTo>
                  <a:lnTo>
                    <a:pt x="59355" y="36331"/>
                  </a:lnTo>
                  <a:lnTo>
                    <a:pt x="59433" y="35870"/>
                  </a:lnTo>
                  <a:lnTo>
                    <a:pt x="59503" y="35402"/>
                  </a:lnTo>
                  <a:lnTo>
                    <a:pt x="59573" y="34942"/>
                  </a:lnTo>
                  <a:lnTo>
                    <a:pt x="59636" y="34474"/>
                  </a:lnTo>
                  <a:lnTo>
                    <a:pt x="59690" y="34006"/>
                  </a:lnTo>
                  <a:lnTo>
                    <a:pt x="59737" y="33546"/>
                  </a:lnTo>
                  <a:lnTo>
                    <a:pt x="59776" y="33078"/>
                  </a:lnTo>
                  <a:lnTo>
                    <a:pt x="59815" y="32602"/>
                  </a:lnTo>
                  <a:lnTo>
                    <a:pt x="59846" y="32134"/>
                  </a:lnTo>
                  <a:lnTo>
                    <a:pt x="59870" y="31667"/>
                  </a:lnTo>
                  <a:lnTo>
                    <a:pt x="59893" y="31191"/>
                  </a:lnTo>
                  <a:lnTo>
                    <a:pt x="59909" y="30723"/>
                  </a:lnTo>
                  <a:lnTo>
                    <a:pt x="59916" y="30247"/>
                  </a:lnTo>
                  <a:lnTo>
                    <a:pt x="59924" y="29771"/>
                  </a:lnTo>
                  <a:lnTo>
                    <a:pt x="59924" y="29303"/>
                  </a:lnTo>
                  <a:lnTo>
                    <a:pt x="59916" y="28827"/>
                  </a:lnTo>
                  <a:lnTo>
                    <a:pt x="59909" y="28344"/>
                  </a:lnTo>
                  <a:lnTo>
                    <a:pt x="59893" y="27876"/>
                  </a:lnTo>
                  <a:lnTo>
                    <a:pt x="59862" y="27400"/>
                  </a:lnTo>
                  <a:lnTo>
                    <a:pt x="59823" y="26932"/>
                  </a:lnTo>
                  <a:lnTo>
                    <a:pt x="59776" y="26456"/>
                  </a:lnTo>
                  <a:lnTo>
                    <a:pt x="59721" y="25988"/>
                  </a:lnTo>
                  <a:lnTo>
                    <a:pt x="59659" y="25520"/>
                  </a:lnTo>
                  <a:lnTo>
                    <a:pt x="59597" y="25053"/>
                  </a:lnTo>
                  <a:lnTo>
                    <a:pt x="59526" y="24585"/>
                  </a:lnTo>
                  <a:lnTo>
                    <a:pt x="59488" y="24358"/>
                  </a:lnTo>
                  <a:lnTo>
                    <a:pt x="59433" y="24148"/>
                  </a:lnTo>
                  <a:lnTo>
                    <a:pt x="59363" y="23945"/>
                  </a:lnTo>
                  <a:lnTo>
                    <a:pt x="59293" y="23750"/>
                  </a:lnTo>
                  <a:lnTo>
                    <a:pt x="59199" y="23571"/>
                  </a:lnTo>
                  <a:lnTo>
                    <a:pt x="59098" y="23399"/>
                  </a:lnTo>
                  <a:lnTo>
                    <a:pt x="58988" y="23235"/>
                  </a:lnTo>
                  <a:lnTo>
                    <a:pt x="58864" y="23087"/>
                  </a:lnTo>
                  <a:lnTo>
                    <a:pt x="58723" y="22947"/>
                  </a:lnTo>
                  <a:lnTo>
                    <a:pt x="58575" y="22814"/>
                  </a:lnTo>
                  <a:lnTo>
                    <a:pt x="58411" y="22705"/>
                  </a:lnTo>
                  <a:lnTo>
                    <a:pt x="58232" y="22596"/>
                  </a:lnTo>
                  <a:lnTo>
                    <a:pt x="58045" y="22510"/>
                  </a:lnTo>
                  <a:lnTo>
                    <a:pt x="57834" y="22432"/>
                  </a:lnTo>
                  <a:lnTo>
                    <a:pt x="57623" y="22369"/>
                  </a:lnTo>
                  <a:lnTo>
                    <a:pt x="57389" y="22323"/>
                  </a:lnTo>
                  <a:lnTo>
                    <a:pt x="57311" y="22299"/>
                  </a:lnTo>
                  <a:lnTo>
                    <a:pt x="57241" y="22284"/>
                  </a:lnTo>
                  <a:lnTo>
                    <a:pt x="57171" y="22260"/>
                  </a:lnTo>
                  <a:lnTo>
                    <a:pt x="57101" y="22229"/>
                  </a:lnTo>
                  <a:lnTo>
                    <a:pt x="57046" y="22198"/>
                  </a:lnTo>
                  <a:lnTo>
                    <a:pt x="56984" y="22159"/>
                  </a:lnTo>
                  <a:lnTo>
                    <a:pt x="56929" y="22120"/>
                  </a:lnTo>
                  <a:lnTo>
                    <a:pt x="56882" y="22081"/>
                  </a:lnTo>
                  <a:lnTo>
                    <a:pt x="56836" y="22034"/>
                  </a:lnTo>
                  <a:lnTo>
                    <a:pt x="56797" y="21980"/>
                  </a:lnTo>
                  <a:lnTo>
                    <a:pt x="56719" y="21870"/>
                  </a:lnTo>
                  <a:lnTo>
                    <a:pt x="56656" y="21746"/>
                  </a:lnTo>
                  <a:lnTo>
                    <a:pt x="56602" y="21605"/>
                  </a:lnTo>
                  <a:lnTo>
                    <a:pt x="56414" y="21044"/>
                  </a:lnTo>
                  <a:lnTo>
                    <a:pt x="56227" y="20490"/>
                  </a:lnTo>
                  <a:lnTo>
                    <a:pt x="56040" y="19928"/>
                  </a:lnTo>
                  <a:lnTo>
                    <a:pt x="55861" y="19374"/>
                  </a:lnTo>
                  <a:lnTo>
                    <a:pt x="55666" y="18727"/>
                  </a:lnTo>
                  <a:lnTo>
                    <a:pt x="55455" y="18088"/>
                  </a:lnTo>
                  <a:lnTo>
                    <a:pt x="55229" y="17456"/>
                  </a:lnTo>
                  <a:lnTo>
                    <a:pt x="55003" y="16832"/>
                  </a:lnTo>
                  <a:lnTo>
                    <a:pt x="54753" y="16208"/>
                  </a:lnTo>
                  <a:lnTo>
                    <a:pt x="54496" y="15592"/>
                  </a:lnTo>
                  <a:lnTo>
                    <a:pt x="54223" y="14991"/>
                  </a:lnTo>
                  <a:lnTo>
                    <a:pt x="53942" y="14391"/>
                  </a:lnTo>
                  <a:lnTo>
                    <a:pt x="53646" y="13790"/>
                  </a:lnTo>
                  <a:lnTo>
                    <a:pt x="53334" y="13205"/>
                  </a:lnTo>
                  <a:lnTo>
                    <a:pt x="53006" y="12628"/>
                  </a:lnTo>
                  <a:lnTo>
                    <a:pt x="52655" y="12059"/>
                  </a:lnTo>
                  <a:lnTo>
                    <a:pt x="52296" y="11489"/>
                  </a:lnTo>
                  <a:lnTo>
                    <a:pt x="51922" y="10935"/>
                  </a:lnTo>
                  <a:lnTo>
                    <a:pt x="51727" y="10662"/>
                  </a:lnTo>
                  <a:lnTo>
                    <a:pt x="51532" y="10389"/>
                  </a:lnTo>
                  <a:lnTo>
                    <a:pt x="51329" y="10116"/>
                  </a:lnTo>
                  <a:lnTo>
                    <a:pt x="51119" y="9851"/>
                  </a:lnTo>
                  <a:lnTo>
                    <a:pt x="51072" y="9773"/>
                  </a:lnTo>
                  <a:lnTo>
                    <a:pt x="51025" y="9680"/>
                  </a:lnTo>
                  <a:lnTo>
                    <a:pt x="50931" y="9469"/>
                  </a:lnTo>
                  <a:lnTo>
                    <a:pt x="56009" y="9695"/>
                  </a:lnTo>
                  <a:lnTo>
                    <a:pt x="64050" y="10046"/>
                  </a:lnTo>
                  <a:lnTo>
                    <a:pt x="70649" y="10343"/>
                  </a:lnTo>
                  <a:lnTo>
                    <a:pt x="73948" y="10483"/>
                  </a:lnTo>
                  <a:lnTo>
                    <a:pt x="77255" y="10631"/>
                  </a:lnTo>
                  <a:lnTo>
                    <a:pt x="77575" y="10639"/>
                  </a:lnTo>
                  <a:lnTo>
                    <a:pt x="77894" y="10647"/>
                  </a:lnTo>
                  <a:lnTo>
                    <a:pt x="78534" y="10647"/>
                  </a:lnTo>
                  <a:lnTo>
                    <a:pt x="79174" y="10639"/>
                  </a:lnTo>
                  <a:lnTo>
                    <a:pt x="79813" y="10631"/>
                  </a:lnTo>
                  <a:lnTo>
                    <a:pt x="79821" y="10467"/>
                  </a:lnTo>
                  <a:lnTo>
                    <a:pt x="78433" y="10397"/>
                  </a:lnTo>
                  <a:lnTo>
                    <a:pt x="77738" y="10358"/>
                  </a:lnTo>
                  <a:lnTo>
                    <a:pt x="77044" y="10335"/>
                  </a:lnTo>
                  <a:lnTo>
                    <a:pt x="74899" y="10272"/>
                  </a:lnTo>
                  <a:lnTo>
                    <a:pt x="72754" y="10218"/>
                  </a:lnTo>
                  <a:lnTo>
                    <a:pt x="70610" y="10148"/>
                  </a:lnTo>
                  <a:lnTo>
                    <a:pt x="69533" y="10116"/>
                  </a:lnTo>
                  <a:lnTo>
                    <a:pt x="68465" y="10070"/>
                  </a:lnTo>
                  <a:lnTo>
                    <a:pt x="67201" y="10015"/>
                  </a:lnTo>
                  <a:lnTo>
                    <a:pt x="65946" y="9945"/>
                  </a:lnTo>
                  <a:lnTo>
                    <a:pt x="63418" y="9812"/>
                  </a:lnTo>
                  <a:lnTo>
                    <a:pt x="60899" y="9672"/>
                  </a:lnTo>
                  <a:lnTo>
                    <a:pt x="58380" y="9531"/>
                  </a:lnTo>
                  <a:lnTo>
                    <a:pt x="56672" y="9446"/>
                  </a:lnTo>
                  <a:lnTo>
                    <a:pt x="54964" y="9368"/>
                  </a:lnTo>
                  <a:lnTo>
                    <a:pt x="53256" y="9290"/>
                  </a:lnTo>
                  <a:lnTo>
                    <a:pt x="51548" y="9212"/>
                  </a:lnTo>
                  <a:lnTo>
                    <a:pt x="51306" y="9188"/>
                  </a:lnTo>
                  <a:lnTo>
                    <a:pt x="51056" y="9157"/>
                  </a:lnTo>
                  <a:lnTo>
                    <a:pt x="50814" y="9110"/>
                  </a:lnTo>
                  <a:lnTo>
                    <a:pt x="50573" y="9056"/>
                  </a:lnTo>
                  <a:lnTo>
                    <a:pt x="50510" y="9040"/>
                  </a:lnTo>
                  <a:lnTo>
                    <a:pt x="50440" y="9017"/>
                  </a:lnTo>
                  <a:lnTo>
                    <a:pt x="50378" y="8978"/>
                  </a:lnTo>
                  <a:lnTo>
                    <a:pt x="50323" y="8931"/>
                  </a:lnTo>
                  <a:lnTo>
                    <a:pt x="50307" y="8907"/>
                  </a:lnTo>
                  <a:lnTo>
                    <a:pt x="50284" y="8876"/>
                  </a:lnTo>
                  <a:lnTo>
                    <a:pt x="50268" y="8845"/>
                  </a:lnTo>
                  <a:lnTo>
                    <a:pt x="50261" y="8806"/>
                  </a:lnTo>
                  <a:lnTo>
                    <a:pt x="50253" y="8759"/>
                  </a:lnTo>
                  <a:lnTo>
                    <a:pt x="50253" y="8713"/>
                  </a:lnTo>
                  <a:lnTo>
                    <a:pt x="50261" y="8666"/>
                  </a:lnTo>
                  <a:lnTo>
                    <a:pt x="50268" y="8603"/>
                  </a:lnTo>
                  <a:lnTo>
                    <a:pt x="51197" y="8611"/>
                  </a:lnTo>
                  <a:lnTo>
                    <a:pt x="52117" y="8627"/>
                  </a:lnTo>
                  <a:lnTo>
                    <a:pt x="53037" y="8642"/>
                  </a:lnTo>
                  <a:lnTo>
                    <a:pt x="53965" y="8674"/>
                  </a:lnTo>
                  <a:lnTo>
                    <a:pt x="55814" y="8728"/>
                  </a:lnTo>
                  <a:lnTo>
                    <a:pt x="57662" y="8790"/>
                  </a:lnTo>
                  <a:lnTo>
                    <a:pt x="59503" y="8845"/>
                  </a:lnTo>
                  <a:lnTo>
                    <a:pt x="60431" y="8868"/>
                  </a:lnTo>
                  <a:lnTo>
                    <a:pt x="61352" y="8884"/>
                  </a:lnTo>
                  <a:lnTo>
                    <a:pt x="62280" y="8892"/>
                  </a:lnTo>
                  <a:lnTo>
                    <a:pt x="63200" y="8892"/>
                  </a:lnTo>
                  <a:lnTo>
                    <a:pt x="64128" y="8884"/>
                  </a:lnTo>
                  <a:lnTo>
                    <a:pt x="65049" y="8861"/>
                  </a:lnTo>
                  <a:lnTo>
                    <a:pt x="64924" y="8814"/>
                  </a:lnTo>
                  <a:lnTo>
                    <a:pt x="64791" y="8790"/>
                  </a:lnTo>
                  <a:lnTo>
                    <a:pt x="64666" y="8767"/>
                  </a:lnTo>
                  <a:lnTo>
                    <a:pt x="64534" y="8759"/>
                  </a:lnTo>
                  <a:lnTo>
                    <a:pt x="62794" y="8705"/>
                  </a:lnTo>
                  <a:lnTo>
                    <a:pt x="61047" y="8658"/>
                  </a:lnTo>
                  <a:lnTo>
                    <a:pt x="55884" y="8533"/>
                  </a:lnTo>
                  <a:lnTo>
                    <a:pt x="53302" y="8471"/>
                  </a:lnTo>
                  <a:lnTo>
                    <a:pt x="50721" y="8416"/>
                  </a:lnTo>
                  <a:lnTo>
                    <a:pt x="50495" y="8401"/>
                  </a:lnTo>
                  <a:lnTo>
                    <a:pt x="50385" y="8393"/>
                  </a:lnTo>
                  <a:lnTo>
                    <a:pt x="50284" y="8369"/>
                  </a:lnTo>
                  <a:lnTo>
                    <a:pt x="50175" y="8346"/>
                  </a:lnTo>
                  <a:lnTo>
                    <a:pt x="50073" y="8323"/>
                  </a:lnTo>
                  <a:lnTo>
                    <a:pt x="49980" y="8291"/>
                  </a:lnTo>
                  <a:lnTo>
                    <a:pt x="49878" y="8252"/>
                  </a:lnTo>
                  <a:lnTo>
                    <a:pt x="49785" y="8213"/>
                  </a:lnTo>
                  <a:lnTo>
                    <a:pt x="49691" y="8167"/>
                  </a:lnTo>
                  <a:lnTo>
                    <a:pt x="49504" y="8065"/>
                  </a:lnTo>
                  <a:lnTo>
                    <a:pt x="49325" y="7948"/>
                  </a:lnTo>
                  <a:lnTo>
                    <a:pt x="49145" y="7808"/>
                  </a:lnTo>
                  <a:lnTo>
                    <a:pt x="48779" y="7511"/>
                  </a:lnTo>
                  <a:lnTo>
                    <a:pt x="48404" y="7215"/>
                  </a:lnTo>
                  <a:lnTo>
                    <a:pt x="48030" y="6934"/>
                  </a:lnTo>
                  <a:lnTo>
                    <a:pt x="47656" y="6653"/>
                  </a:lnTo>
                  <a:lnTo>
                    <a:pt x="47273" y="6380"/>
                  </a:lnTo>
                  <a:lnTo>
                    <a:pt x="46883" y="6123"/>
                  </a:lnTo>
                  <a:lnTo>
                    <a:pt x="46493" y="5866"/>
                  </a:lnTo>
                  <a:lnTo>
                    <a:pt x="46104" y="5616"/>
                  </a:lnTo>
                  <a:lnTo>
                    <a:pt x="45706" y="5382"/>
                  </a:lnTo>
                  <a:lnTo>
                    <a:pt x="45308" y="5148"/>
                  </a:lnTo>
                  <a:lnTo>
                    <a:pt x="44910" y="4922"/>
                  </a:lnTo>
                  <a:lnTo>
                    <a:pt x="44505" y="4704"/>
                  </a:lnTo>
                  <a:lnTo>
                    <a:pt x="44091" y="4493"/>
                  </a:lnTo>
                  <a:lnTo>
                    <a:pt x="43686" y="4282"/>
                  </a:lnTo>
                  <a:lnTo>
                    <a:pt x="43264" y="4087"/>
                  </a:lnTo>
                  <a:lnTo>
                    <a:pt x="42851" y="3900"/>
                  </a:lnTo>
                  <a:lnTo>
                    <a:pt x="42430" y="3713"/>
                  </a:lnTo>
                  <a:lnTo>
                    <a:pt x="42001" y="3541"/>
                  </a:lnTo>
                  <a:lnTo>
                    <a:pt x="41572" y="3370"/>
                  </a:lnTo>
                  <a:lnTo>
                    <a:pt x="41143" y="3206"/>
                  </a:lnTo>
                  <a:lnTo>
                    <a:pt x="40714" y="3050"/>
                  </a:lnTo>
                  <a:lnTo>
                    <a:pt x="40277" y="2902"/>
                  </a:lnTo>
                  <a:lnTo>
                    <a:pt x="39833" y="2761"/>
                  </a:lnTo>
                  <a:lnTo>
                    <a:pt x="39388" y="2621"/>
                  </a:lnTo>
                  <a:lnTo>
                    <a:pt x="38944" y="2496"/>
                  </a:lnTo>
                  <a:lnTo>
                    <a:pt x="38499" y="2371"/>
                  </a:lnTo>
                  <a:lnTo>
                    <a:pt x="38047" y="2254"/>
                  </a:lnTo>
                  <a:lnTo>
                    <a:pt x="37586" y="2145"/>
                  </a:lnTo>
                  <a:lnTo>
                    <a:pt x="37134" y="2044"/>
                  </a:lnTo>
                  <a:lnTo>
                    <a:pt x="36674" y="1950"/>
                  </a:lnTo>
                  <a:lnTo>
                    <a:pt x="36206" y="1857"/>
                  </a:lnTo>
                  <a:lnTo>
                    <a:pt x="35746" y="1771"/>
                  </a:lnTo>
                  <a:lnTo>
                    <a:pt x="34997" y="1646"/>
                  </a:lnTo>
                  <a:lnTo>
                    <a:pt x="34240" y="1529"/>
                  </a:lnTo>
                  <a:lnTo>
                    <a:pt x="32634" y="1280"/>
                  </a:lnTo>
                  <a:lnTo>
                    <a:pt x="40441" y="1280"/>
                  </a:lnTo>
                  <a:lnTo>
                    <a:pt x="41120" y="1287"/>
                  </a:lnTo>
                  <a:lnTo>
                    <a:pt x="41790" y="1303"/>
                  </a:lnTo>
                  <a:lnTo>
                    <a:pt x="42469" y="1326"/>
                  </a:lnTo>
                  <a:lnTo>
                    <a:pt x="43140" y="1358"/>
                  </a:lnTo>
                  <a:lnTo>
                    <a:pt x="43810" y="1389"/>
                  </a:lnTo>
                  <a:lnTo>
                    <a:pt x="44481" y="1428"/>
                  </a:lnTo>
                  <a:lnTo>
                    <a:pt x="45152" y="1467"/>
                  </a:lnTo>
                  <a:lnTo>
                    <a:pt x="45831" y="1521"/>
                  </a:lnTo>
                  <a:lnTo>
                    <a:pt x="46501" y="1576"/>
                  </a:lnTo>
                  <a:lnTo>
                    <a:pt x="47172" y="1631"/>
                  </a:lnTo>
                  <a:lnTo>
                    <a:pt x="47843" y="1693"/>
                  </a:lnTo>
                  <a:lnTo>
                    <a:pt x="49184" y="1833"/>
                  </a:lnTo>
                  <a:lnTo>
                    <a:pt x="50518" y="1997"/>
                  </a:lnTo>
                  <a:lnTo>
                    <a:pt x="51657" y="2137"/>
                  </a:lnTo>
                  <a:lnTo>
                    <a:pt x="52796" y="2286"/>
                  </a:lnTo>
                  <a:lnTo>
                    <a:pt x="55073" y="2590"/>
                  </a:lnTo>
                  <a:lnTo>
                    <a:pt x="56212" y="2730"/>
                  </a:lnTo>
                  <a:lnTo>
                    <a:pt x="57358" y="2871"/>
                  </a:lnTo>
                  <a:lnTo>
                    <a:pt x="58497" y="3003"/>
                  </a:lnTo>
                  <a:lnTo>
                    <a:pt x="59636" y="3112"/>
                  </a:lnTo>
                  <a:lnTo>
                    <a:pt x="61281" y="3268"/>
                  </a:lnTo>
                  <a:lnTo>
                    <a:pt x="62927" y="3417"/>
                  </a:lnTo>
                  <a:lnTo>
                    <a:pt x="64573" y="3557"/>
                  </a:lnTo>
                  <a:lnTo>
                    <a:pt x="66218" y="3697"/>
                  </a:lnTo>
                  <a:lnTo>
                    <a:pt x="67864" y="3822"/>
                  </a:lnTo>
                  <a:lnTo>
                    <a:pt x="69510" y="3947"/>
                  </a:lnTo>
                  <a:lnTo>
                    <a:pt x="71156" y="4064"/>
                  </a:lnTo>
                  <a:lnTo>
                    <a:pt x="72801" y="4165"/>
                  </a:lnTo>
                  <a:lnTo>
                    <a:pt x="74424" y="4267"/>
                  </a:lnTo>
                  <a:lnTo>
                    <a:pt x="76046" y="4353"/>
                  </a:lnTo>
                  <a:lnTo>
                    <a:pt x="77668" y="4423"/>
                  </a:lnTo>
                  <a:lnTo>
                    <a:pt x="79290" y="4485"/>
                  </a:lnTo>
                  <a:lnTo>
                    <a:pt x="80102" y="4501"/>
                  </a:lnTo>
                  <a:lnTo>
                    <a:pt x="80913" y="4524"/>
                  </a:lnTo>
                  <a:lnTo>
                    <a:pt x="81724" y="4532"/>
                  </a:lnTo>
                  <a:lnTo>
                    <a:pt x="82535" y="4540"/>
                  </a:lnTo>
                  <a:lnTo>
                    <a:pt x="83346" y="4548"/>
                  </a:lnTo>
                  <a:lnTo>
                    <a:pt x="84157" y="4540"/>
                  </a:lnTo>
                  <a:lnTo>
                    <a:pt x="84976" y="4532"/>
                  </a:lnTo>
                  <a:lnTo>
                    <a:pt x="85787" y="4516"/>
                  </a:lnTo>
                  <a:lnTo>
                    <a:pt x="87340" y="4470"/>
                  </a:lnTo>
                  <a:lnTo>
                    <a:pt x="88892" y="4423"/>
                  </a:lnTo>
                  <a:lnTo>
                    <a:pt x="92004" y="4321"/>
                  </a:lnTo>
                  <a:lnTo>
                    <a:pt x="92004" y="4165"/>
                  </a:lnTo>
                  <a:lnTo>
                    <a:pt x="90210" y="4165"/>
                  </a:lnTo>
                  <a:lnTo>
                    <a:pt x="83791" y="4142"/>
                  </a:lnTo>
                  <a:lnTo>
                    <a:pt x="80585" y="4126"/>
                  </a:lnTo>
                  <a:lnTo>
                    <a:pt x="77380" y="4095"/>
                  </a:lnTo>
                  <a:lnTo>
                    <a:pt x="75648" y="4072"/>
                  </a:lnTo>
                  <a:lnTo>
                    <a:pt x="74782" y="4048"/>
                  </a:lnTo>
                  <a:lnTo>
                    <a:pt x="73924" y="4025"/>
                  </a:lnTo>
                  <a:lnTo>
                    <a:pt x="73059" y="3994"/>
                  </a:lnTo>
                  <a:lnTo>
                    <a:pt x="72193" y="3955"/>
                  </a:lnTo>
                  <a:lnTo>
                    <a:pt x="71335" y="3908"/>
                  </a:lnTo>
                  <a:lnTo>
                    <a:pt x="70469" y="3853"/>
                  </a:lnTo>
                  <a:lnTo>
                    <a:pt x="69299" y="3768"/>
                  </a:lnTo>
                  <a:lnTo>
                    <a:pt x="68122" y="3674"/>
                  </a:lnTo>
                  <a:lnTo>
                    <a:pt x="66952" y="3580"/>
                  </a:lnTo>
                  <a:lnTo>
                    <a:pt x="65782" y="3471"/>
                  </a:lnTo>
                  <a:lnTo>
                    <a:pt x="63434" y="3245"/>
                  </a:lnTo>
                  <a:lnTo>
                    <a:pt x="61094" y="3011"/>
                  </a:lnTo>
                  <a:lnTo>
                    <a:pt x="58676" y="2746"/>
                  </a:lnTo>
                  <a:lnTo>
                    <a:pt x="56266" y="2473"/>
                  </a:lnTo>
                  <a:lnTo>
                    <a:pt x="53856" y="2184"/>
                  </a:lnTo>
                  <a:lnTo>
                    <a:pt x="51446" y="1880"/>
                  </a:lnTo>
                  <a:lnTo>
                    <a:pt x="50151" y="1724"/>
                  </a:lnTo>
                  <a:lnTo>
                    <a:pt x="48865" y="1576"/>
                  </a:lnTo>
                  <a:lnTo>
                    <a:pt x="47570" y="1443"/>
                  </a:lnTo>
                  <a:lnTo>
                    <a:pt x="46275" y="1326"/>
                  </a:lnTo>
                  <a:lnTo>
                    <a:pt x="44980" y="1225"/>
                  </a:lnTo>
                  <a:lnTo>
                    <a:pt x="44333" y="1178"/>
                  </a:lnTo>
                  <a:lnTo>
                    <a:pt x="43678" y="1139"/>
                  </a:lnTo>
                  <a:lnTo>
                    <a:pt x="43031" y="1108"/>
                  </a:lnTo>
                  <a:lnTo>
                    <a:pt x="42383" y="1077"/>
                  </a:lnTo>
                  <a:lnTo>
                    <a:pt x="41736" y="1053"/>
                  </a:lnTo>
                  <a:lnTo>
                    <a:pt x="41081" y="1038"/>
                  </a:lnTo>
                  <a:lnTo>
                    <a:pt x="40129" y="1022"/>
                  </a:lnTo>
                  <a:lnTo>
                    <a:pt x="39185" y="1014"/>
                  </a:lnTo>
                  <a:lnTo>
                    <a:pt x="37282" y="999"/>
                  </a:lnTo>
                  <a:lnTo>
                    <a:pt x="35387" y="983"/>
                  </a:lnTo>
                  <a:lnTo>
                    <a:pt x="34435" y="968"/>
                  </a:lnTo>
                  <a:lnTo>
                    <a:pt x="33484" y="944"/>
                  </a:lnTo>
                  <a:lnTo>
                    <a:pt x="32259" y="905"/>
                  </a:lnTo>
                  <a:lnTo>
                    <a:pt x="31043" y="858"/>
                  </a:lnTo>
                  <a:lnTo>
                    <a:pt x="28594" y="757"/>
                  </a:lnTo>
                  <a:lnTo>
                    <a:pt x="23695" y="546"/>
                  </a:lnTo>
                  <a:lnTo>
                    <a:pt x="20856" y="429"/>
                  </a:lnTo>
                  <a:lnTo>
                    <a:pt x="19429" y="367"/>
                  </a:lnTo>
                  <a:lnTo>
                    <a:pt x="18010" y="297"/>
                  </a:lnTo>
                  <a:lnTo>
                    <a:pt x="16816" y="227"/>
                  </a:lnTo>
                  <a:lnTo>
                    <a:pt x="15623" y="156"/>
                  </a:lnTo>
                  <a:lnTo>
                    <a:pt x="14430" y="78"/>
                  </a:lnTo>
                  <a:lnTo>
                    <a:pt x="13236" y="8"/>
                  </a:lnTo>
                  <a:lnTo>
                    <a:pt x="128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718396" y="4422221"/>
              <a:ext cx="4082204" cy="204368"/>
            </a:xfrm>
            <a:custGeom>
              <a:avLst/>
              <a:gdLst/>
              <a:ahLst/>
              <a:cxnLst/>
              <a:rect l="l" t="t" r="r" b="b"/>
              <a:pathLst>
                <a:path w="193975" h="9711" extrusionOk="0">
                  <a:moveTo>
                    <a:pt x="5811" y="0"/>
                  </a:moveTo>
                  <a:lnTo>
                    <a:pt x="4602" y="8"/>
                  </a:lnTo>
                  <a:lnTo>
                    <a:pt x="3393" y="32"/>
                  </a:lnTo>
                  <a:lnTo>
                    <a:pt x="2972" y="47"/>
                  </a:lnTo>
                  <a:lnTo>
                    <a:pt x="2543" y="71"/>
                  </a:lnTo>
                  <a:lnTo>
                    <a:pt x="2121" y="110"/>
                  </a:lnTo>
                  <a:lnTo>
                    <a:pt x="1692" y="141"/>
                  </a:lnTo>
                  <a:lnTo>
                    <a:pt x="850" y="227"/>
                  </a:lnTo>
                  <a:lnTo>
                    <a:pt x="0" y="305"/>
                  </a:lnTo>
                  <a:lnTo>
                    <a:pt x="0" y="453"/>
                  </a:lnTo>
                  <a:lnTo>
                    <a:pt x="718" y="437"/>
                  </a:lnTo>
                  <a:lnTo>
                    <a:pt x="1076" y="429"/>
                  </a:lnTo>
                  <a:lnTo>
                    <a:pt x="1435" y="414"/>
                  </a:lnTo>
                  <a:lnTo>
                    <a:pt x="2082" y="375"/>
                  </a:lnTo>
                  <a:lnTo>
                    <a:pt x="2730" y="344"/>
                  </a:lnTo>
                  <a:lnTo>
                    <a:pt x="3377" y="320"/>
                  </a:lnTo>
                  <a:lnTo>
                    <a:pt x="4025" y="305"/>
                  </a:lnTo>
                  <a:lnTo>
                    <a:pt x="4664" y="297"/>
                  </a:lnTo>
                  <a:lnTo>
                    <a:pt x="5311" y="289"/>
                  </a:lnTo>
                  <a:lnTo>
                    <a:pt x="5959" y="289"/>
                  </a:lnTo>
                  <a:lnTo>
                    <a:pt x="6606" y="297"/>
                  </a:lnTo>
                  <a:lnTo>
                    <a:pt x="7246" y="312"/>
                  </a:lnTo>
                  <a:lnTo>
                    <a:pt x="7893" y="328"/>
                  </a:lnTo>
                  <a:lnTo>
                    <a:pt x="8540" y="359"/>
                  </a:lnTo>
                  <a:lnTo>
                    <a:pt x="9180" y="390"/>
                  </a:lnTo>
                  <a:lnTo>
                    <a:pt x="9827" y="422"/>
                  </a:lnTo>
                  <a:lnTo>
                    <a:pt x="10467" y="461"/>
                  </a:lnTo>
                  <a:lnTo>
                    <a:pt x="11114" y="507"/>
                  </a:lnTo>
                  <a:lnTo>
                    <a:pt x="11762" y="562"/>
                  </a:lnTo>
                  <a:lnTo>
                    <a:pt x="12659" y="640"/>
                  </a:lnTo>
                  <a:lnTo>
                    <a:pt x="13556" y="726"/>
                  </a:lnTo>
                  <a:lnTo>
                    <a:pt x="14453" y="827"/>
                  </a:lnTo>
                  <a:lnTo>
                    <a:pt x="15342" y="929"/>
                  </a:lnTo>
                  <a:lnTo>
                    <a:pt x="17136" y="1147"/>
                  </a:lnTo>
                  <a:lnTo>
                    <a:pt x="18922" y="1365"/>
                  </a:lnTo>
                  <a:lnTo>
                    <a:pt x="21301" y="1646"/>
                  </a:lnTo>
                  <a:lnTo>
                    <a:pt x="23672" y="1942"/>
                  </a:lnTo>
                  <a:lnTo>
                    <a:pt x="26050" y="2223"/>
                  </a:lnTo>
                  <a:lnTo>
                    <a:pt x="27236" y="2356"/>
                  </a:lnTo>
                  <a:lnTo>
                    <a:pt x="28421" y="2488"/>
                  </a:lnTo>
                  <a:lnTo>
                    <a:pt x="30403" y="2691"/>
                  </a:lnTo>
                  <a:lnTo>
                    <a:pt x="31401" y="2793"/>
                  </a:lnTo>
                  <a:lnTo>
                    <a:pt x="32391" y="2886"/>
                  </a:lnTo>
                  <a:lnTo>
                    <a:pt x="33382" y="2964"/>
                  </a:lnTo>
                  <a:lnTo>
                    <a:pt x="34380" y="3042"/>
                  </a:lnTo>
                  <a:lnTo>
                    <a:pt x="35371" y="3112"/>
                  </a:lnTo>
                  <a:lnTo>
                    <a:pt x="36369" y="3167"/>
                  </a:lnTo>
                  <a:lnTo>
                    <a:pt x="37469" y="3214"/>
                  </a:lnTo>
                  <a:lnTo>
                    <a:pt x="38569" y="3253"/>
                  </a:lnTo>
                  <a:lnTo>
                    <a:pt x="39668" y="3284"/>
                  </a:lnTo>
                  <a:lnTo>
                    <a:pt x="40768" y="3307"/>
                  </a:lnTo>
                  <a:lnTo>
                    <a:pt x="41868" y="3323"/>
                  </a:lnTo>
                  <a:lnTo>
                    <a:pt x="42968" y="3331"/>
                  </a:lnTo>
                  <a:lnTo>
                    <a:pt x="45175" y="3339"/>
                  </a:lnTo>
                  <a:lnTo>
                    <a:pt x="52506" y="3331"/>
                  </a:lnTo>
                  <a:lnTo>
                    <a:pt x="59830" y="3307"/>
                  </a:lnTo>
                  <a:lnTo>
                    <a:pt x="67162" y="3284"/>
                  </a:lnTo>
                  <a:lnTo>
                    <a:pt x="74493" y="3245"/>
                  </a:lnTo>
                  <a:lnTo>
                    <a:pt x="75850" y="3237"/>
                  </a:lnTo>
                  <a:lnTo>
                    <a:pt x="77207" y="3222"/>
                  </a:lnTo>
                  <a:lnTo>
                    <a:pt x="79922" y="3175"/>
                  </a:lnTo>
                  <a:lnTo>
                    <a:pt x="82636" y="3128"/>
                  </a:lnTo>
                  <a:lnTo>
                    <a:pt x="84001" y="3112"/>
                  </a:lnTo>
                  <a:lnTo>
                    <a:pt x="85358" y="3112"/>
                  </a:lnTo>
                  <a:lnTo>
                    <a:pt x="89211" y="3105"/>
                  </a:lnTo>
                  <a:lnTo>
                    <a:pt x="91137" y="3112"/>
                  </a:lnTo>
                  <a:lnTo>
                    <a:pt x="93064" y="3120"/>
                  </a:lnTo>
                  <a:lnTo>
                    <a:pt x="94990" y="3136"/>
                  </a:lnTo>
                  <a:lnTo>
                    <a:pt x="96917" y="3151"/>
                  </a:lnTo>
                  <a:lnTo>
                    <a:pt x="98843" y="3190"/>
                  </a:lnTo>
                  <a:lnTo>
                    <a:pt x="100770" y="3229"/>
                  </a:lnTo>
                  <a:lnTo>
                    <a:pt x="101441" y="3253"/>
                  </a:lnTo>
                  <a:lnTo>
                    <a:pt x="102119" y="3276"/>
                  </a:lnTo>
                  <a:lnTo>
                    <a:pt x="103461" y="3339"/>
                  </a:lnTo>
                  <a:lnTo>
                    <a:pt x="104810" y="3417"/>
                  </a:lnTo>
                  <a:lnTo>
                    <a:pt x="106152" y="3510"/>
                  </a:lnTo>
                  <a:lnTo>
                    <a:pt x="107501" y="3604"/>
                  </a:lnTo>
                  <a:lnTo>
                    <a:pt x="108842" y="3705"/>
                  </a:lnTo>
                  <a:lnTo>
                    <a:pt x="111533" y="3916"/>
                  </a:lnTo>
                  <a:lnTo>
                    <a:pt x="112695" y="4009"/>
                  </a:lnTo>
                  <a:lnTo>
                    <a:pt x="113857" y="4111"/>
                  </a:lnTo>
                  <a:lnTo>
                    <a:pt x="116182" y="4329"/>
                  </a:lnTo>
                  <a:lnTo>
                    <a:pt x="118506" y="4548"/>
                  </a:lnTo>
                  <a:lnTo>
                    <a:pt x="119668" y="4657"/>
                  </a:lnTo>
                  <a:lnTo>
                    <a:pt x="120830" y="4758"/>
                  </a:lnTo>
                  <a:lnTo>
                    <a:pt x="122991" y="4953"/>
                  </a:lnTo>
                  <a:lnTo>
                    <a:pt x="125143" y="5132"/>
                  </a:lnTo>
                  <a:lnTo>
                    <a:pt x="126220" y="5226"/>
                  </a:lnTo>
                  <a:lnTo>
                    <a:pt x="127304" y="5304"/>
                  </a:lnTo>
                  <a:lnTo>
                    <a:pt x="128380" y="5382"/>
                  </a:lnTo>
                  <a:lnTo>
                    <a:pt x="129464" y="5444"/>
                  </a:lnTo>
                  <a:lnTo>
                    <a:pt x="130767" y="5515"/>
                  </a:lnTo>
                  <a:lnTo>
                    <a:pt x="132077" y="5577"/>
                  </a:lnTo>
                  <a:lnTo>
                    <a:pt x="133387" y="5632"/>
                  </a:lnTo>
                  <a:lnTo>
                    <a:pt x="134698" y="5678"/>
                  </a:lnTo>
                  <a:lnTo>
                    <a:pt x="137311" y="5772"/>
                  </a:lnTo>
                  <a:lnTo>
                    <a:pt x="139931" y="5873"/>
                  </a:lnTo>
                  <a:lnTo>
                    <a:pt x="146803" y="6139"/>
                  </a:lnTo>
                  <a:lnTo>
                    <a:pt x="150234" y="6279"/>
                  </a:lnTo>
                  <a:lnTo>
                    <a:pt x="151950" y="6349"/>
                  </a:lnTo>
                  <a:lnTo>
                    <a:pt x="153666" y="6427"/>
                  </a:lnTo>
                  <a:lnTo>
                    <a:pt x="156926" y="6591"/>
                  </a:lnTo>
                  <a:lnTo>
                    <a:pt x="160194" y="6770"/>
                  </a:lnTo>
                  <a:lnTo>
                    <a:pt x="163455" y="6965"/>
                  </a:lnTo>
                  <a:lnTo>
                    <a:pt x="166707" y="7160"/>
                  </a:lnTo>
                  <a:lnTo>
                    <a:pt x="167542" y="7215"/>
                  </a:lnTo>
                  <a:lnTo>
                    <a:pt x="168376" y="7277"/>
                  </a:lnTo>
                  <a:lnTo>
                    <a:pt x="170045" y="7410"/>
                  </a:lnTo>
                  <a:lnTo>
                    <a:pt x="171707" y="7550"/>
                  </a:lnTo>
                  <a:lnTo>
                    <a:pt x="173368" y="7706"/>
                  </a:lnTo>
                  <a:lnTo>
                    <a:pt x="175279" y="7894"/>
                  </a:lnTo>
                  <a:lnTo>
                    <a:pt x="177182" y="8096"/>
                  </a:lnTo>
                  <a:lnTo>
                    <a:pt x="180996" y="8510"/>
                  </a:lnTo>
                  <a:lnTo>
                    <a:pt x="182899" y="8720"/>
                  </a:lnTo>
                  <a:lnTo>
                    <a:pt x="184802" y="8939"/>
                  </a:lnTo>
                  <a:lnTo>
                    <a:pt x="186713" y="9149"/>
                  </a:lnTo>
                  <a:lnTo>
                    <a:pt x="188616" y="9352"/>
                  </a:lnTo>
                  <a:lnTo>
                    <a:pt x="189708" y="9461"/>
                  </a:lnTo>
                  <a:lnTo>
                    <a:pt x="190808" y="9555"/>
                  </a:lnTo>
                  <a:lnTo>
                    <a:pt x="191907" y="9633"/>
                  </a:lnTo>
                  <a:lnTo>
                    <a:pt x="193007" y="9711"/>
                  </a:lnTo>
                  <a:lnTo>
                    <a:pt x="193108" y="9711"/>
                  </a:lnTo>
                  <a:lnTo>
                    <a:pt x="193218" y="9703"/>
                  </a:lnTo>
                  <a:lnTo>
                    <a:pt x="193327" y="9680"/>
                  </a:lnTo>
                  <a:lnTo>
                    <a:pt x="193436" y="9656"/>
                  </a:lnTo>
                  <a:lnTo>
                    <a:pt x="193545" y="9617"/>
                  </a:lnTo>
                  <a:lnTo>
                    <a:pt x="193647" y="9578"/>
                  </a:lnTo>
                  <a:lnTo>
                    <a:pt x="193748" y="9539"/>
                  </a:lnTo>
                  <a:lnTo>
                    <a:pt x="193849" y="9485"/>
                  </a:lnTo>
                  <a:lnTo>
                    <a:pt x="193881" y="9469"/>
                  </a:lnTo>
                  <a:lnTo>
                    <a:pt x="193912" y="9446"/>
                  </a:lnTo>
                  <a:lnTo>
                    <a:pt x="193935" y="9414"/>
                  </a:lnTo>
                  <a:lnTo>
                    <a:pt x="193951" y="9391"/>
                  </a:lnTo>
                  <a:lnTo>
                    <a:pt x="193966" y="9360"/>
                  </a:lnTo>
                  <a:lnTo>
                    <a:pt x="193974" y="9329"/>
                  </a:lnTo>
                  <a:lnTo>
                    <a:pt x="193974" y="9297"/>
                  </a:lnTo>
                  <a:lnTo>
                    <a:pt x="193974" y="9258"/>
                  </a:lnTo>
                  <a:lnTo>
                    <a:pt x="193966" y="9219"/>
                  </a:lnTo>
                  <a:lnTo>
                    <a:pt x="193959" y="9188"/>
                  </a:lnTo>
                  <a:lnTo>
                    <a:pt x="193935" y="9149"/>
                  </a:lnTo>
                  <a:lnTo>
                    <a:pt x="193912" y="9110"/>
                  </a:lnTo>
                  <a:lnTo>
                    <a:pt x="193842" y="9032"/>
                  </a:lnTo>
                  <a:lnTo>
                    <a:pt x="193748" y="8954"/>
                  </a:lnTo>
                  <a:lnTo>
                    <a:pt x="193748" y="9024"/>
                  </a:lnTo>
                  <a:lnTo>
                    <a:pt x="193740" y="9095"/>
                  </a:lnTo>
                  <a:lnTo>
                    <a:pt x="193725" y="9149"/>
                  </a:lnTo>
                  <a:lnTo>
                    <a:pt x="193709" y="9204"/>
                  </a:lnTo>
                  <a:lnTo>
                    <a:pt x="193686" y="9251"/>
                  </a:lnTo>
                  <a:lnTo>
                    <a:pt x="193662" y="9290"/>
                  </a:lnTo>
                  <a:lnTo>
                    <a:pt x="193631" y="9321"/>
                  </a:lnTo>
                  <a:lnTo>
                    <a:pt x="193600" y="9352"/>
                  </a:lnTo>
                  <a:lnTo>
                    <a:pt x="193561" y="9375"/>
                  </a:lnTo>
                  <a:lnTo>
                    <a:pt x="193522" y="9391"/>
                  </a:lnTo>
                  <a:lnTo>
                    <a:pt x="193475" y="9407"/>
                  </a:lnTo>
                  <a:lnTo>
                    <a:pt x="193428" y="9422"/>
                  </a:lnTo>
                  <a:lnTo>
                    <a:pt x="193327" y="9430"/>
                  </a:lnTo>
                  <a:lnTo>
                    <a:pt x="193210" y="9430"/>
                  </a:lnTo>
                  <a:lnTo>
                    <a:pt x="192547" y="9407"/>
                  </a:lnTo>
                  <a:lnTo>
                    <a:pt x="191884" y="9399"/>
                  </a:lnTo>
                  <a:lnTo>
                    <a:pt x="191221" y="9375"/>
                  </a:lnTo>
                  <a:lnTo>
                    <a:pt x="190886" y="9360"/>
                  </a:lnTo>
                  <a:lnTo>
                    <a:pt x="190558" y="9336"/>
                  </a:lnTo>
                  <a:lnTo>
                    <a:pt x="189310" y="9219"/>
                  </a:lnTo>
                  <a:lnTo>
                    <a:pt x="188062" y="9095"/>
                  </a:lnTo>
                  <a:lnTo>
                    <a:pt x="185574" y="8814"/>
                  </a:lnTo>
                  <a:lnTo>
                    <a:pt x="183726" y="8611"/>
                  </a:lnTo>
                  <a:lnTo>
                    <a:pt x="181877" y="8400"/>
                  </a:lnTo>
                  <a:lnTo>
                    <a:pt x="180029" y="8190"/>
                  </a:lnTo>
                  <a:lnTo>
                    <a:pt x="178180" y="7995"/>
                  </a:lnTo>
                  <a:lnTo>
                    <a:pt x="176051" y="7769"/>
                  </a:lnTo>
                  <a:lnTo>
                    <a:pt x="173914" y="7550"/>
                  </a:lnTo>
                  <a:lnTo>
                    <a:pt x="171785" y="7348"/>
                  </a:lnTo>
                  <a:lnTo>
                    <a:pt x="170716" y="7254"/>
                  </a:lnTo>
                  <a:lnTo>
                    <a:pt x="169647" y="7160"/>
                  </a:lnTo>
                  <a:lnTo>
                    <a:pt x="168657" y="7082"/>
                  </a:lnTo>
                  <a:lnTo>
                    <a:pt x="167674" y="7012"/>
                  </a:lnTo>
                  <a:lnTo>
                    <a:pt x="165709" y="6880"/>
                  </a:lnTo>
                  <a:lnTo>
                    <a:pt x="163735" y="6763"/>
                  </a:lnTo>
                  <a:lnTo>
                    <a:pt x="161762" y="6646"/>
                  </a:lnTo>
                  <a:lnTo>
                    <a:pt x="155624" y="6279"/>
                  </a:lnTo>
                  <a:lnTo>
                    <a:pt x="152551" y="6107"/>
                  </a:lnTo>
                  <a:lnTo>
                    <a:pt x="151014" y="6029"/>
                  </a:lnTo>
                  <a:lnTo>
                    <a:pt x="149478" y="5951"/>
                  </a:lnTo>
                  <a:lnTo>
                    <a:pt x="146366" y="5819"/>
                  </a:lnTo>
                  <a:lnTo>
                    <a:pt x="143254" y="5702"/>
                  </a:lnTo>
                  <a:lnTo>
                    <a:pt x="140142" y="5593"/>
                  </a:lnTo>
                  <a:lnTo>
                    <a:pt x="137030" y="5507"/>
                  </a:lnTo>
                  <a:lnTo>
                    <a:pt x="135837" y="5468"/>
                  </a:lnTo>
                  <a:lnTo>
                    <a:pt x="134651" y="5429"/>
                  </a:lnTo>
                  <a:lnTo>
                    <a:pt x="133458" y="5374"/>
                  </a:lnTo>
                  <a:lnTo>
                    <a:pt x="132272" y="5320"/>
                  </a:lnTo>
                  <a:lnTo>
                    <a:pt x="131079" y="5257"/>
                  </a:lnTo>
                  <a:lnTo>
                    <a:pt x="129893" y="5187"/>
                  </a:lnTo>
                  <a:lnTo>
                    <a:pt x="128700" y="5117"/>
                  </a:lnTo>
                  <a:lnTo>
                    <a:pt x="127514" y="5031"/>
                  </a:lnTo>
                  <a:lnTo>
                    <a:pt x="126321" y="4945"/>
                  </a:lnTo>
                  <a:lnTo>
                    <a:pt x="125136" y="4860"/>
                  </a:lnTo>
                  <a:lnTo>
                    <a:pt x="122765" y="4657"/>
                  </a:lnTo>
                  <a:lnTo>
                    <a:pt x="120393" y="4446"/>
                  </a:lnTo>
                  <a:lnTo>
                    <a:pt x="118015" y="4220"/>
                  </a:lnTo>
                  <a:lnTo>
                    <a:pt x="114146" y="3838"/>
                  </a:lnTo>
                  <a:lnTo>
                    <a:pt x="112204" y="3651"/>
                  </a:lnTo>
                  <a:lnTo>
                    <a:pt x="110270" y="3479"/>
                  </a:lnTo>
                  <a:lnTo>
                    <a:pt x="109303" y="3393"/>
                  </a:lnTo>
                  <a:lnTo>
                    <a:pt x="108328" y="3323"/>
                  </a:lnTo>
                  <a:lnTo>
                    <a:pt x="107360" y="3245"/>
                  </a:lnTo>
                  <a:lnTo>
                    <a:pt x="106386" y="3183"/>
                  </a:lnTo>
                  <a:lnTo>
                    <a:pt x="105418" y="3128"/>
                  </a:lnTo>
                  <a:lnTo>
                    <a:pt x="104443" y="3073"/>
                  </a:lnTo>
                  <a:lnTo>
                    <a:pt x="103476" y="3027"/>
                  </a:lnTo>
                  <a:lnTo>
                    <a:pt x="102501" y="2995"/>
                  </a:lnTo>
                  <a:lnTo>
                    <a:pt x="99467" y="2910"/>
                  </a:lnTo>
                  <a:lnTo>
                    <a:pt x="97946" y="2863"/>
                  </a:lnTo>
                  <a:lnTo>
                    <a:pt x="96426" y="2832"/>
                  </a:lnTo>
                  <a:lnTo>
                    <a:pt x="94912" y="2800"/>
                  </a:lnTo>
                  <a:lnTo>
                    <a:pt x="93392" y="2785"/>
                  </a:lnTo>
                  <a:lnTo>
                    <a:pt x="91871" y="2769"/>
                  </a:lnTo>
                  <a:lnTo>
                    <a:pt x="90350" y="2769"/>
                  </a:lnTo>
                  <a:lnTo>
                    <a:pt x="88057" y="2785"/>
                  </a:lnTo>
                  <a:lnTo>
                    <a:pt x="85756" y="2808"/>
                  </a:lnTo>
                  <a:lnTo>
                    <a:pt x="83463" y="2839"/>
                  </a:lnTo>
                  <a:lnTo>
                    <a:pt x="81162" y="2871"/>
                  </a:lnTo>
                  <a:lnTo>
                    <a:pt x="76568" y="2949"/>
                  </a:lnTo>
                  <a:lnTo>
                    <a:pt x="74275" y="2980"/>
                  </a:lnTo>
                  <a:lnTo>
                    <a:pt x="71974" y="2995"/>
                  </a:lnTo>
                  <a:lnTo>
                    <a:pt x="65820" y="3034"/>
                  </a:lnTo>
                  <a:lnTo>
                    <a:pt x="59666" y="3058"/>
                  </a:lnTo>
                  <a:lnTo>
                    <a:pt x="53513" y="3066"/>
                  </a:lnTo>
                  <a:lnTo>
                    <a:pt x="47359" y="3073"/>
                  </a:lnTo>
                  <a:lnTo>
                    <a:pt x="45580" y="3073"/>
                  </a:lnTo>
                  <a:lnTo>
                    <a:pt x="43794" y="3066"/>
                  </a:lnTo>
                  <a:lnTo>
                    <a:pt x="42008" y="3042"/>
                  </a:lnTo>
                  <a:lnTo>
                    <a:pt x="41111" y="3027"/>
                  </a:lnTo>
                  <a:lnTo>
                    <a:pt x="40222" y="3011"/>
                  </a:lnTo>
                  <a:lnTo>
                    <a:pt x="39333" y="2980"/>
                  </a:lnTo>
                  <a:lnTo>
                    <a:pt x="38436" y="2949"/>
                  </a:lnTo>
                  <a:lnTo>
                    <a:pt x="37547" y="2910"/>
                  </a:lnTo>
                  <a:lnTo>
                    <a:pt x="36658" y="2863"/>
                  </a:lnTo>
                  <a:lnTo>
                    <a:pt x="35769" y="2808"/>
                  </a:lnTo>
                  <a:lnTo>
                    <a:pt x="34872" y="2746"/>
                  </a:lnTo>
                  <a:lnTo>
                    <a:pt x="33983" y="2676"/>
                  </a:lnTo>
                  <a:lnTo>
                    <a:pt x="33093" y="2590"/>
                  </a:lnTo>
                  <a:lnTo>
                    <a:pt x="31596" y="2442"/>
                  </a:lnTo>
                  <a:lnTo>
                    <a:pt x="30091" y="2286"/>
                  </a:lnTo>
                  <a:lnTo>
                    <a:pt x="27096" y="1958"/>
                  </a:lnTo>
                  <a:lnTo>
                    <a:pt x="24093" y="1623"/>
                  </a:lnTo>
                  <a:lnTo>
                    <a:pt x="21098" y="1280"/>
                  </a:lnTo>
                  <a:lnTo>
                    <a:pt x="19078" y="1046"/>
                  </a:lnTo>
                  <a:lnTo>
                    <a:pt x="17065" y="804"/>
                  </a:lnTo>
                  <a:lnTo>
                    <a:pt x="15045" y="554"/>
                  </a:lnTo>
                  <a:lnTo>
                    <a:pt x="13033" y="320"/>
                  </a:lnTo>
                  <a:lnTo>
                    <a:pt x="12432" y="258"/>
                  </a:lnTo>
                  <a:lnTo>
                    <a:pt x="11832" y="203"/>
                  </a:lnTo>
                  <a:lnTo>
                    <a:pt x="11231" y="156"/>
                  </a:lnTo>
                  <a:lnTo>
                    <a:pt x="10623" y="117"/>
                  </a:lnTo>
                  <a:lnTo>
                    <a:pt x="10022" y="78"/>
                  </a:lnTo>
                  <a:lnTo>
                    <a:pt x="9422" y="55"/>
                  </a:lnTo>
                  <a:lnTo>
                    <a:pt x="8821" y="32"/>
                  </a:lnTo>
                  <a:lnTo>
                    <a:pt x="8221" y="16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1380370" y="4387916"/>
              <a:ext cx="2653859" cy="135761"/>
            </a:xfrm>
            <a:custGeom>
              <a:avLst/>
              <a:gdLst/>
              <a:ahLst/>
              <a:cxnLst/>
              <a:rect l="l" t="t" r="r" b="b"/>
              <a:pathLst>
                <a:path w="126104" h="6451" extrusionOk="0">
                  <a:moveTo>
                    <a:pt x="2676" y="1"/>
                  </a:moveTo>
                  <a:lnTo>
                    <a:pt x="1350" y="9"/>
                  </a:lnTo>
                  <a:lnTo>
                    <a:pt x="24" y="9"/>
                  </a:lnTo>
                  <a:lnTo>
                    <a:pt x="1" y="203"/>
                  </a:lnTo>
                  <a:lnTo>
                    <a:pt x="851" y="242"/>
                  </a:lnTo>
                  <a:lnTo>
                    <a:pt x="1701" y="266"/>
                  </a:lnTo>
                  <a:lnTo>
                    <a:pt x="4642" y="336"/>
                  </a:lnTo>
                  <a:lnTo>
                    <a:pt x="7590" y="406"/>
                  </a:lnTo>
                  <a:lnTo>
                    <a:pt x="10530" y="476"/>
                  </a:lnTo>
                  <a:lnTo>
                    <a:pt x="11997" y="523"/>
                  </a:lnTo>
                  <a:lnTo>
                    <a:pt x="13471" y="570"/>
                  </a:lnTo>
                  <a:lnTo>
                    <a:pt x="14570" y="617"/>
                  </a:lnTo>
                  <a:lnTo>
                    <a:pt x="15670" y="671"/>
                  </a:lnTo>
                  <a:lnTo>
                    <a:pt x="16770" y="734"/>
                  </a:lnTo>
                  <a:lnTo>
                    <a:pt x="17862" y="804"/>
                  </a:lnTo>
                  <a:lnTo>
                    <a:pt x="20061" y="944"/>
                  </a:lnTo>
                  <a:lnTo>
                    <a:pt x="22261" y="1093"/>
                  </a:lnTo>
                  <a:lnTo>
                    <a:pt x="23829" y="1194"/>
                  </a:lnTo>
                  <a:lnTo>
                    <a:pt x="25404" y="1311"/>
                  </a:lnTo>
                  <a:lnTo>
                    <a:pt x="26972" y="1420"/>
                  </a:lnTo>
                  <a:lnTo>
                    <a:pt x="28547" y="1529"/>
                  </a:lnTo>
                  <a:lnTo>
                    <a:pt x="31176" y="1717"/>
                  </a:lnTo>
                  <a:lnTo>
                    <a:pt x="33812" y="1896"/>
                  </a:lnTo>
                  <a:lnTo>
                    <a:pt x="36440" y="2075"/>
                  </a:lnTo>
                  <a:lnTo>
                    <a:pt x="37758" y="2153"/>
                  </a:lnTo>
                  <a:lnTo>
                    <a:pt x="39077" y="2224"/>
                  </a:lnTo>
                  <a:lnTo>
                    <a:pt x="40652" y="2302"/>
                  </a:lnTo>
                  <a:lnTo>
                    <a:pt x="42220" y="2380"/>
                  </a:lnTo>
                  <a:lnTo>
                    <a:pt x="45371" y="2504"/>
                  </a:lnTo>
                  <a:lnTo>
                    <a:pt x="51665" y="2754"/>
                  </a:lnTo>
                  <a:lnTo>
                    <a:pt x="58989" y="3035"/>
                  </a:lnTo>
                  <a:lnTo>
                    <a:pt x="66313" y="3323"/>
                  </a:lnTo>
                  <a:lnTo>
                    <a:pt x="70633" y="3487"/>
                  </a:lnTo>
                  <a:lnTo>
                    <a:pt x="72802" y="3573"/>
                  </a:lnTo>
                  <a:lnTo>
                    <a:pt x="74962" y="3666"/>
                  </a:lnTo>
                  <a:lnTo>
                    <a:pt x="78995" y="3869"/>
                  </a:lnTo>
                  <a:lnTo>
                    <a:pt x="83035" y="4080"/>
                  </a:lnTo>
                  <a:lnTo>
                    <a:pt x="87075" y="4290"/>
                  </a:lnTo>
                  <a:lnTo>
                    <a:pt x="91115" y="4493"/>
                  </a:lnTo>
                  <a:lnTo>
                    <a:pt x="96497" y="4766"/>
                  </a:lnTo>
                  <a:lnTo>
                    <a:pt x="101878" y="5024"/>
                  </a:lnTo>
                  <a:lnTo>
                    <a:pt x="107260" y="5297"/>
                  </a:lnTo>
                  <a:lnTo>
                    <a:pt x="109959" y="5429"/>
                  </a:lnTo>
                  <a:lnTo>
                    <a:pt x="112650" y="5577"/>
                  </a:lnTo>
                  <a:lnTo>
                    <a:pt x="114280" y="5671"/>
                  </a:lnTo>
                  <a:lnTo>
                    <a:pt x="115902" y="5772"/>
                  </a:lnTo>
                  <a:lnTo>
                    <a:pt x="117532" y="5882"/>
                  </a:lnTo>
                  <a:lnTo>
                    <a:pt x="119162" y="5991"/>
                  </a:lnTo>
                  <a:lnTo>
                    <a:pt x="122415" y="6225"/>
                  </a:lnTo>
                  <a:lnTo>
                    <a:pt x="125675" y="6451"/>
                  </a:lnTo>
                  <a:lnTo>
                    <a:pt x="125729" y="6451"/>
                  </a:lnTo>
                  <a:lnTo>
                    <a:pt x="125784" y="6443"/>
                  </a:lnTo>
                  <a:lnTo>
                    <a:pt x="125885" y="6420"/>
                  </a:lnTo>
                  <a:lnTo>
                    <a:pt x="125994" y="6389"/>
                  </a:lnTo>
                  <a:lnTo>
                    <a:pt x="126104" y="6357"/>
                  </a:lnTo>
                  <a:lnTo>
                    <a:pt x="126041" y="6287"/>
                  </a:lnTo>
                  <a:lnTo>
                    <a:pt x="125987" y="6240"/>
                  </a:lnTo>
                  <a:lnTo>
                    <a:pt x="125932" y="6209"/>
                  </a:lnTo>
                  <a:lnTo>
                    <a:pt x="125885" y="6201"/>
                  </a:lnTo>
                  <a:lnTo>
                    <a:pt x="121720" y="5897"/>
                  </a:lnTo>
                  <a:lnTo>
                    <a:pt x="119638" y="5749"/>
                  </a:lnTo>
                  <a:lnTo>
                    <a:pt x="117555" y="5601"/>
                  </a:lnTo>
                  <a:lnTo>
                    <a:pt x="115450" y="5468"/>
                  </a:lnTo>
                  <a:lnTo>
                    <a:pt x="113351" y="5336"/>
                  </a:lnTo>
                  <a:lnTo>
                    <a:pt x="111246" y="5211"/>
                  </a:lnTo>
                  <a:lnTo>
                    <a:pt x="109140" y="5094"/>
                  </a:lnTo>
                  <a:lnTo>
                    <a:pt x="106394" y="4946"/>
                  </a:lnTo>
                  <a:lnTo>
                    <a:pt x="103649" y="4797"/>
                  </a:lnTo>
                  <a:lnTo>
                    <a:pt x="98150" y="4524"/>
                  </a:lnTo>
                  <a:lnTo>
                    <a:pt x="95397" y="4400"/>
                  </a:lnTo>
                  <a:lnTo>
                    <a:pt x="92652" y="4275"/>
                  </a:lnTo>
                  <a:lnTo>
                    <a:pt x="89898" y="4150"/>
                  </a:lnTo>
                  <a:lnTo>
                    <a:pt x="87153" y="4025"/>
                  </a:lnTo>
                  <a:lnTo>
                    <a:pt x="83776" y="3846"/>
                  </a:lnTo>
                  <a:lnTo>
                    <a:pt x="80398" y="3666"/>
                  </a:lnTo>
                  <a:lnTo>
                    <a:pt x="77029" y="3495"/>
                  </a:lnTo>
                  <a:lnTo>
                    <a:pt x="75337" y="3409"/>
                  </a:lnTo>
                  <a:lnTo>
                    <a:pt x="73652" y="3331"/>
                  </a:lnTo>
                  <a:lnTo>
                    <a:pt x="71983" y="3253"/>
                  </a:lnTo>
                  <a:lnTo>
                    <a:pt x="70314" y="3191"/>
                  </a:lnTo>
                  <a:lnTo>
                    <a:pt x="66975" y="3066"/>
                  </a:lnTo>
                  <a:lnTo>
                    <a:pt x="63637" y="2941"/>
                  </a:lnTo>
                  <a:lnTo>
                    <a:pt x="60299" y="2816"/>
                  </a:lnTo>
                  <a:lnTo>
                    <a:pt x="57873" y="2715"/>
                  </a:lnTo>
                  <a:lnTo>
                    <a:pt x="55440" y="2606"/>
                  </a:lnTo>
                  <a:lnTo>
                    <a:pt x="50589" y="2387"/>
                  </a:lnTo>
                  <a:lnTo>
                    <a:pt x="48163" y="2278"/>
                  </a:lnTo>
                  <a:lnTo>
                    <a:pt x="45737" y="2177"/>
                  </a:lnTo>
                  <a:lnTo>
                    <a:pt x="43304" y="2083"/>
                  </a:lnTo>
                  <a:lnTo>
                    <a:pt x="40878" y="1990"/>
                  </a:lnTo>
                  <a:lnTo>
                    <a:pt x="39740" y="1951"/>
                  </a:lnTo>
                  <a:lnTo>
                    <a:pt x="38601" y="1896"/>
                  </a:lnTo>
                  <a:lnTo>
                    <a:pt x="37462" y="1841"/>
                  </a:lnTo>
                  <a:lnTo>
                    <a:pt x="36323" y="1771"/>
                  </a:lnTo>
                  <a:lnTo>
                    <a:pt x="35192" y="1701"/>
                  </a:lnTo>
                  <a:lnTo>
                    <a:pt x="34054" y="1623"/>
                  </a:lnTo>
                  <a:lnTo>
                    <a:pt x="31784" y="1459"/>
                  </a:lnTo>
                  <a:lnTo>
                    <a:pt x="27237" y="1116"/>
                  </a:lnTo>
                  <a:lnTo>
                    <a:pt x="24967" y="952"/>
                  </a:lnTo>
                  <a:lnTo>
                    <a:pt x="23836" y="874"/>
                  </a:lnTo>
                  <a:lnTo>
                    <a:pt x="22698" y="804"/>
                  </a:lnTo>
                  <a:lnTo>
                    <a:pt x="20522" y="664"/>
                  </a:lnTo>
                  <a:lnTo>
                    <a:pt x="18338" y="523"/>
                  </a:lnTo>
                  <a:lnTo>
                    <a:pt x="16162" y="383"/>
                  </a:lnTo>
                  <a:lnTo>
                    <a:pt x="15070" y="328"/>
                  </a:lnTo>
                  <a:lnTo>
                    <a:pt x="13986" y="274"/>
                  </a:lnTo>
                  <a:lnTo>
                    <a:pt x="12901" y="227"/>
                  </a:lnTo>
                  <a:lnTo>
                    <a:pt x="11817" y="188"/>
                  </a:lnTo>
                  <a:lnTo>
                    <a:pt x="9657" y="118"/>
                  </a:lnTo>
                  <a:lnTo>
                    <a:pt x="7496" y="63"/>
                  </a:lnTo>
                  <a:lnTo>
                    <a:pt x="5328" y="16"/>
                  </a:lnTo>
                  <a:lnTo>
                    <a:pt x="4665" y="9"/>
                  </a:lnTo>
                  <a:lnTo>
                    <a:pt x="4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2683162" y="4615247"/>
              <a:ext cx="1395368" cy="38765"/>
            </a:xfrm>
            <a:custGeom>
              <a:avLst/>
              <a:gdLst/>
              <a:ahLst/>
              <a:cxnLst/>
              <a:rect l="l" t="t" r="r" b="b"/>
              <a:pathLst>
                <a:path w="66304" h="1842" extrusionOk="0">
                  <a:moveTo>
                    <a:pt x="905" y="1"/>
                  </a:moveTo>
                  <a:lnTo>
                    <a:pt x="796" y="9"/>
                  </a:lnTo>
                  <a:lnTo>
                    <a:pt x="679" y="9"/>
                  </a:lnTo>
                  <a:lnTo>
                    <a:pt x="452" y="32"/>
                  </a:lnTo>
                  <a:lnTo>
                    <a:pt x="226" y="63"/>
                  </a:lnTo>
                  <a:lnTo>
                    <a:pt x="0" y="87"/>
                  </a:lnTo>
                  <a:lnTo>
                    <a:pt x="0" y="266"/>
                  </a:lnTo>
                  <a:lnTo>
                    <a:pt x="218" y="305"/>
                  </a:lnTo>
                  <a:lnTo>
                    <a:pt x="437" y="344"/>
                  </a:lnTo>
                  <a:lnTo>
                    <a:pt x="655" y="375"/>
                  </a:lnTo>
                  <a:lnTo>
                    <a:pt x="764" y="383"/>
                  </a:lnTo>
                  <a:lnTo>
                    <a:pt x="874" y="391"/>
                  </a:lnTo>
                  <a:lnTo>
                    <a:pt x="5390" y="508"/>
                  </a:lnTo>
                  <a:lnTo>
                    <a:pt x="9906" y="633"/>
                  </a:lnTo>
                  <a:lnTo>
                    <a:pt x="12160" y="687"/>
                  </a:lnTo>
                  <a:lnTo>
                    <a:pt x="14421" y="742"/>
                  </a:lnTo>
                  <a:lnTo>
                    <a:pt x="16675" y="781"/>
                  </a:lnTo>
                  <a:lnTo>
                    <a:pt x="18937" y="820"/>
                  </a:lnTo>
                  <a:lnTo>
                    <a:pt x="21519" y="851"/>
                  </a:lnTo>
                  <a:lnTo>
                    <a:pt x="24101" y="867"/>
                  </a:lnTo>
                  <a:lnTo>
                    <a:pt x="29264" y="898"/>
                  </a:lnTo>
                  <a:lnTo>
                    <a:pt x="34427" y="921"/>
                  </a:lnTo>
                  <a:lnTo>
                    <a:pt x="37017" y="929"/>
                  </a:lnTo>
                  <a:lnTo>
                    <a:pt x="39598" y="952"/>
                  </a:lnTo>
                  <a:lnTo>
                    <a:pt x="40675" y="968"/>
                  </a:lnTo>
                  <a:lnTo>
                    <a:pt x="41759" y="984"/>
                  </a:lnTo>
                  <a:lnTo>
                    <a:pt x="42843" y="1015"/>
                  </a:lnTo>
                  <a:lnTo>
                    <a:pt x="43919" y="1038"/>
                  </a:lnTo>
                  <a:lnTo>
                    <a:pt x="46087" y="1116"/>
                  </a:lnTo>
                  <a:lnTo>
                    <a:pt x="48248" y="1202"/>
                  </a:lnTo>
                  <a:lnTo>
                    <a:pt x="49792" y="1272"/>
                  </a:lnTo>
                  <a:lnTo>
                    <a:pt x="51337" y="1350"/>
                  </a:lnTo>
                  <a:lnTo>
                    <a:pt x="54425" y="1506"/>
                  </a:lnTo>
                  <a:lnTo>
                    <a:pt x="57522" y="1662"/>
                  </a:lnTo>
                  <a:lnTo>
                    <a:pt x="59066" y="1732"/>
                  </a:lnTo>
                  <a:lnTo>
                    <a:pt x="60610" y="1803"/>
                  </a:lnTo>
                  <a:lnTo>
                    <a:pt x="61320" y="1826"/>
                  </a:lnTo>
                  <a:lnTo>
                    <a:pt x="62030" y="1834"/>
                  </a:lnTo>
                  <a:lnTo>
                    <a:pt x="62739" y="1842"/>
                  </a:lnTo>
                  <a:lnTo>
                    <a:pt x="63449" y="1834"/>
                  </a:lnTo>
                  <a:lnTo>
                    <a:pt x="64877" y="1826"/>
                  </a:lnTo>
                  <a:lnTo>
                    <a:pt x="66296" y="1810"/>
                  </a:lnTo>
                  <a:lnTo>
                    <a:pt x="66304" y="1771"/>
                  </a:lnTo>
                  <a:lnTo>
                    <a:pt x="64908" y="1709"/>
                  </a:lnTo>
                  <a:lnTo>
                    <a:pt x="63519" y="1647"/>
                  </a:lnTo>
                  <a:lnTo>
                    <a:pt x="61000" y="1553"/>
                  </a:lnTo>
                  <a:lnTo>
                    <a:pt x="58473" y="1459"/>
                  </a:lnTo>
                  <a:lnTo>
                    <a:pt x="55954" y="1358"/>
                  </a:lnTo>
                  <a:lnTo>
                    <a:pt x="53435" y="1249"/>
                  </a:lnTo>
                  <a:lnTo>
                    <a:pt x="52280" y="1186"/>
                  </a:lnTo>
                  <a:lnTo>
                    <a:pt x="51134" y="1116"/>
                  </a:lnTo>
                  <a:lnTo>
                    <a:pt x="48849" y="968"/>
                  </a:lnTo>
                  <a:lnTo>
                    <a:pt x="47702" y="890"/>
                  </a:lnTo>
                  <a:lnTo>
                    <a:pt x="46555" y="828"/>
                  </a:lnTo>
                  <a:lnTo>
                    <a:pt x="45409" y="773"/>
                  </a:lnTo>
                  <a:lnTo>
                    <a:pt x="44832" y="750"/>
                  </a:lnTo>
                  <a:lnTo>
                    <a:pt x="44255" y="734"/>
                  </a:lnTo>
                  <a:lnTo>
                    <a:pt x="41774" y="679"/>
                  </a:lnTo>
                  <a:lnTo>
                    <a:pt x="39286" y="625"/>
                  </a:lnTo>
                  <a:lnTo>
                    <a:pt x="36798" y="586"/>
                  </a:lnTo>
                  <a:lnTo>
                    <a:pt x="34310" y="539"/>
                  </a:lnTo>
                  <a:lnTo>
                    <a:pt x="29342" y="477"/>
                  </a:lnTo>
                  <a:lnTo>
                    <a:pt x="24366" y="422"/>
                  </a:lnTo>
                  <a:lnTo>
                    <a:pt x="21917" y="406"/>
                  </a:lnTo>
                  <a:lnTo>
                    <a:pt x="19468" y="399"/>
                  </a:lnTo>
                  <a:lnTo>
                    <a:pt x="17019" y="391"/>
                  </a:lnTo>
                  <a:lnTo>
                    <a:pt x="14570" y="375"/>
                  </a:lnTo>
                  <a:lnTo>
                    <a:pt x="12121" y="344"/>
                  </a:lnTo>
                  <a:lnTo>
                    <a:pt x="10896" y="321"/>
                  </a:lnTo>
                  <a:lnTo>
                    <a:pt x="9672" y="297"/>
                  </a:lnTo>
                  <a:lnTo>
                    <a:pt x="8447" y="258"/>
                  </a:lnTo>
                  <a:lnTo>
                    <a:pt x="7222" y="219"/>
                  </a:lnTo>
                  <a:lnTo>
                    <a:pt x="5998" y="172"/>
                  </a:lnTo>
                  <a:lnTo>
                    <a:pt x="4773" y="110"/>
                  </a:lnTo>
                  <a:lnTo>
                    <a:pt x="4290" y="87"/>
                  </a:lnTo>
                  <a:lnTo>
                    <a:pt x="3806" y="63"/>
                  </a:lnTo>
                  <a:lnTo>
                    <a:pt x="2839" y="40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786628" y="4367543"/>
              <a:ext cx="1381604" cy="98028"/>
            </a:xfrm>
            <a:custGeom>
              <a:avLst/>
              <a:gdLst/>
              <a:ahLst/>
              <a:cxnLst/>
              <a:rect l="l" t="t" r="r" b="b"/>
              <a:pathLst>
                <a:path w="65650" h="4658" extrusionOk="0">
                  <a:moveTo>
                    <a:pt x="1" y="1"/>
                  </a:moveTo>
                  <a:lnTo>
                    <a:pt x="102" y="55"/>
                  </a:lnTo>
                  <a:lnTo>
                    <a:pt x="196" y="102"/>
                  </a:lnTo>
                  <a:lnTo>
                    <a:pt x="297" y="141"/>
                  </a:lnTo>
                  <a:lnTo>
                    <a:pt x="399" y="172"/>
                  </a:lnTo>
                  <a:lnTo>
                    <a:pt x="500" y="196"/>
                  </a:lnTo>
                  <a:lnTo>
                    <a:pt x="602" y="219"/>
                  </a:lnTo>
                  <a:lnTo>
                    <a:pt x="804" y="243"/>
                  </a:lnTo>
                  <a:lnTo>
                    <a:pt x="3745" y="531"/>
                  </a:lnTo>
                  <a:lnTo>
                    <a:pt x="5219" y="672"/>
                  </a:lnTo>
                  <a:lnTo>
                    <a:pt x="6693" y="796"/>
                  </a:lnTo>
                  <a:lnTo>
                    <a:pt x="8908" y="983"/>
                  </a:lnTo>
                  <a:lnTo>
                    <a:pt x="11123" y="1155"/>
                  </a:lnTo>
                  <a:lnTo>
                    <a:pt x="13338" y="1319"/>
                  </a:lnTo>
                  <a:lnTo>
                    <a:pt x="15553" y="1475"/>
                  </a:lnTo>
                  <a:lnTo>
                    <a:pt x="16419" y="1522"/>
                  </a:lnTo>
                  <a:lnTo>
                    <a:pt x="17293" y="1568"/>
                  </a:lnTo>
                  <a:lnTo>
                    <a:pt x="19040" y="1646"/>
                  </a:lnTo>
                  <a:lnTo>
                    <a:pt x="20787" y="1724"/>
                  </a:lnTo>
                  <a:lnTo>
                    <a:pt x="21652" y="1763"/>
                  </a:lnTo>
                  <a:lnTo>
                    <a:pt x="22526" y="1810"/>
                  </a:lnTo>
                  <a:lnTo>
                    <a:pt x="25747" y="1990"/>
                  </a:lnTo>
                  <a:lnTo>
                    <a:pt x="28968" y="2177"/>
                  </a:lnTo>
                  <a:lnTo>
                    <a:pt x="35411" y="2551"/>
                  </a:lnTo>
                  <a:lnTo>
                    <a:pt x="36721" y="2621"/>
                  </a:lnTo>
                  <a:lnTo>
                    <a:pt x="38031" y="2692"/>
                  </a:lnTo>
                  <a:lnTo>
                    <a:pt x="38687" y="2731"/>
                  </a:lnTo>
                  <a:lnTo>
                    <a:pt x="39334" y="2770"/>
                  </a:lnTo>
                  <a:lnTo>
                    <a:pt x="39989" y="2816"/>
                  </a:lnTo>
                  <a:lnTo>
                    <a:pt x="40644" y="2879"/>
                  </a:lnTo>
                  <a:lnTo>
                    <a:pt x="42173" y="3019"/>
                  </a:lnTo>
                  <a:lnTo>
                    <a:pt x="43702" y="3175"/>
                  </a:lnTo>
                  <a:lnTo>
                    <a:pt x="46759" y="3479"/>
                  </a:lnTo>
                  <a:lnTo>
                    <a:pt x="49817" y="3791"/>
                  </a:lnTo>
                  <a:lnTo>
                    <a:pt x="51345" y="3940"/>
                  </a:lnTo>
                  <a:lnTo>
                    <a:pt x="52882" y="4088"/>
                  </a:lnTo>
                  <a:lnTo>
                    <a:pt x="54371" y="4220"/>
                  </a:lnTo>
                  <a:lnTo>
                    <a:pt x="55869" y="4337"/>
                  </a:lnTo>
                  <a:lnTo>
                    <a:pt x="57366" y="4439"/>
                  </a:lnTo>
                  <a:lnTo>
                    <a:pt x="58115" y="4485"/>
                  </a:lnTo>
                  <a:lnTo>
                    <a:pt x="58856" y="4524"/>
                  </a:lnTo>
                  <a:lnTo>
                    <a:pt x="59605" y="4556"/>
                  </a:lnTo>
                  <a:lnTo>
                    <a:pt x="60361" y="4587"/>
                  </a:lnTo>
                  <a:lnTo>
                    <a:pt x="61110" y="4610"/>
                  </a:lnTo>
                  <a:lnTo>
                    <a:pt x="61859" y="4634"/>
                  </a:lnTo>
                  <a:lnTo>
                    <a:pt x="62608" y="4641"/>
                  </a:lnTo>
                  <a:lnTo>
                    <a:pt x="63357" y="4649"/>
                  </a:lnTo>
                  <a:lnTo>
                    <a:pt x="64105" y="4657"/>
                  </a:lnTo>
                  <a:lnTo>
                    <a:pt x="64854" y="4649"/>
                  </a:lnTo>
                  <a:lnTo>
                    <a:pt x="65650" y="4649"/>
                  </a:lnTo>
                  <a:lnTo>
                    <a:pt x="65650" y="4509"/>
                  </a:lnTo>
                  <a:lnTo>
                    <a:pt x="65127" y="4478"/>
                  </a:lnTo>
                  <a:lnTo>
                    <a:pt x="64862" y="4454"/>
                  </a:lnTo>
                  <a:lnTo>
                    <a:pt x="64604" y="4446"/>
                  </a:lnTo>
                  <a:lnTo>
                    <a:pt x="63403" y="4431"/>
                  </a:lnTo>
                  <a:lnTo>
                    <a:pt x="62202" y="4407"/>
                  </a:lnTo>
                  <a:lnTo>
                    <a:pt x="61001" y="4368"/>
                  </a:lnTo>
                  <a:lnTo>
                    <a:pt x="59800" y="4314"/>
                  </a:lnTo>
                  <a:lnTo>
                    <a:pt x="58599" y="4259"/>
                  </a:lnTo>
                  <a:lnTo>
                    <a:pt x="57405" y="4189"/>
                  </a:lnTo>
                  <a:lnTo>
                    <a:pt x="56204" y="4111"/>
                  </a:lnTo>
                  <a:lnTo>
                    <a:pt x="55011" y="4025"/>
                  </a:lnTo>
                  <a:lnTo>
                    <a:pt x="53810" y="3932"/>
                  </a:lnTo>
                  <a:lnTo>
                    <a:pt x="52617" y="3830"/>
                  </a:lnTo>
                  <a:lnTo>
                    <a:pt x="51423" y="3721"/>
                  </a:lnTo>
                  <a:lnTo>
                    <a:pt x="50222" y="3604"/>
                  </a:lnTo>
                  <a:lnTo>
                    <a:pt x="49029" y="3487"/>
                  </a:lnTo>
                  <a:lnTo>
                    <a:pt x="47835" y="3355"/>
                  </a:lnTo>
                  <a:lnTo>
                    <a:pt x="46642" y="3230"/>
                  </a:lnTo>
                  <a:lnTo>
                    <a:pt x="45449" y="3089"/>
                  </a:lnTo>
                  <a:lnTo>
                    <a:pt x="44060" y="2933"/>
                  </a:lnTo>
                  <a:lnTo>
                    <a:pt x="42680" y="2793"/>
                  </a:lnTo>
                  <a:lnTo>
                    <a:pt x="41284" y="2660"/>
                  </a:lnTo>
                  <a:lnTo>
                    <a:pt x="39896" y="2543"/>
                  </a:lnTo>
                  <a:lnTo>
                    <a:pt x="38507" y="2442"/>
                  </a:lnTo>
                  <a:lnTo>
                    <a:pt x="37119" y="2348"/>
                  </a:lnTo>
                  <a:lnTo>
                    <a:pt x="35723" y="2270"/>
                  </a:lnTo>
                  <a:lnTo>
                    <a:pt x="34327" y="2200"/>
                  </a:lnTo>
                  <a:lnTo>
                    <a:pt x="32587" y="2122"/>
                  </a:lnTo>
                  <a:lnTo>
                    <a:pt x="30840" y="2021"/>
                  </a:lnTo>
                  <a:lnTo>
                    <a:pt x="27354" y="1818"/>
                  </a:lnTo>
                  <a:lnTo>
                    <a:pt x="22963" y="1553"/>
                  </a:lnTo>
                  <a:lnTo>
                    <a:pt x="20763" y="1420"/>
                  </a:lnTo>
                  <a:lnTo>
                    <a:pt x="18564" y="1295"/>
                  </a:lnTo>
                  <a:lnTo>
                    <a:pt x="17706" y="1256"/>
                  </a:lnTo>
                  <a:lnTo>
                    <a:pt x="16856" y="1217"/>
                  </a:lnTo>
                  <a:lnTo>
                    <a:pt x="15148" y="1147"/>
                  </a:lnTo>
                  <a:lnTo>
                    <a:pt x="14297" y="1116"/>
                  </a:lnTo>
                  <a:lnTo>
                    <a:pt x="13440" y="1077"/>
                  </a:lnTo>
                  <a:lnTo>
                    <a:pt x="12589" y="1030"/>
                  </a:lnTo>
                  <a:lnTo>
                    <a:pt x="11739" y="968"/>
                  </a:lnTo>
                  <a:lnTo>
                    <a:pt x="10632" y="882"/>
                  </a:lnTo>
                  <a:lnTo>
                    <a:pt x="9524" y="788"/>
                  </a:lnTo>
                  <a:lnTo>
                    <a:pt x="7309" y="594"/>
                  </a:lnTo>
                  <a:lnTo>
                    <a:pt x="5102" y="383"/>
                  </a:lnTo>
                  <a:lnTo>
                    <a:pt x="2895" y="180"/>
                  </a:lnTo>
                  <a:lnTo>
                    <a:pt x="2169" y="126"/>
                  </a:lnTo>
                  <a:lnTo>
                    <a:pt x="1444" y="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1209118" y="4524309"/>
              <a:ext cx="529703" cy="25296"/>
            </a:xfrm>
            <a:custGeom>
              <a:avLst/>
              <a:gdLst/>
              <a:ahLst/>
              <a:cxnLst/>
              <a:rect l="l" t="t" r="r" b="b"/>
              <a:pathLst>
                <a:path w="25170" h="1202" extrusionOk="0">
                  <a:moveTo>
                    <a:pt x="24" y="0"/>
                  </a:moveTo>
                  <a:lnTo>
                    <a:pt x="1" y="203"/>
                  </a:lnTo>
                  <a:lnTo>
                    <a:pt x="297" y="273"/>
                  </a:lnTo>
                  <a:lnTo>
                    <a:pt x="453" y="297"/>
                  </a:lnTo>
                  <a:lnTo>
                    <a:pt x="601" y="312"/>
                  </a:lnTo>
                  <a:lnTo>
                    <a:pt x="3744" y="445"/>
                  </a:lnTo>
                  <a:lnTo>
                    <a:pt x="6895" y="562"/>
                  </a:lnTo>
                  <a:lnTo>
                    <a:pt x="11598" y="718"/>
                  </a:lnTo>
                  <a:lnTo>
                    <a:pt x="13954" y="788"/>
                  </a:lnTo>
                  <a:lnTo>
                    <a:pt x="16302" y="874"/>
                  </a:lnTo>
                  <a:lnTo>
                    <a:pt x="18353" y="952"/>
                  </a:lnTo>
                  <a:lnTo>
                    <a:pt x="20396" y="1030"/>
                  </a:lnTo>
                  <a:lnTo>
                    <a:pt x="24491" y="1202"/>
                  </a:lnTo>
                  <a:lnTo>
                    <a:pt x="25170" y="1202"/>
                  </a:lnTo>
                  <a:lnTo>
                    <a:pt x="25170" y="100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419816" y="4605060"/>
              <a:ext cx="431212" cy="11364"/>
            </a:xfrm>
            <a:custGeom>
              <a:avLst/>
              <a:gdLst/>
              <a:ahLst/>
              <a:cxnLst/>
              <a:rect l="l" t="t" r="r" b="b"/>
              <a:pathLst>
                <a:path w="20490" h="540" extrusionOk="0">
                  <a:moveTo>
                    <a:pt x="2488" y="1"/>
                  </a:moveTo>
                  <a:lnTo>
                    <a:pt x="1365" y="9"/>
                  </a:lnTo>
                  <a:lnTo>
                    <a:pt x="905" y="17"/>
                  </a:lnTo>
                  <a:lnTo>
                    <a:pt x="515" y="32"/>
                  </a:lnTo>
                  <a:lnTo>
                    <a:pt x="211" y="48"/>
                  </a:lnTo>
                  <a:lnTo>
                    <a:pt x="0" y="71"/>
                  </a:lnTo>
                  <a:lnTo>
                    <a:pt x="109" y="95"/>
                  </a:lnTo>
                  <a:lnTo>
                    <a:pt x="304" y="118"/>
                  </a:lnTo>
                  <a:lnTo>
                    <a:pt x="585" y="141"/>
                  </a:lnTo>
                  <a:lnTo>
                    <a:pt x="936" y="165"/>
                  </a:lnTo>
                  <a:lnTo>
                    <a:pt x="1864" y="212"/>
                  </a:lnTo>
                  <a:lnTo>
                    <a:pt x="3034" y="258"/>
                  </a:lnTo>
                  <a:lnTo>
                    <a:pt x="4407" y="305"/>
                  </a:lnTo>
                  <a:lnTo>
                    <a:pt x="5936" y="352"/>
                  </a:lnTo>
                  <a:lnTo>
                    <a:pt x="7581" y="399"/>
                  </a:lnTo>
                  <a:lnTo>
                    <a:pt x="9297" y="430"/>
                  </a:lnTo>
                  <a:lnTo>
                    <a:pt x="11044" y="469"/>
                  </a:lnTo>
                  <a:lnTo>
                    <a:pt x="12776" y="492"/>
                  </a:lnTo>
                  <a:lnTo>
                    <a:pt x="14453" y="516"/>
                  </a:lnTo>
                  <a:lnTo>
                    <a:pt x="16036" y="531"/>
                  </a:lnTo>
                  <a:lnTo>
                    <a:pt x="17471" y="539"/>
                  </a:lnTo>
                  <a:lnTo>
                    <a:pt x="18719" y="531"/>
                  </a:lnTo>
                  <a:lnTo>
                    <a:pt x="19741" y="524"/>
                  </a:lnTo>
                  <a:lnTo>
                    <a:pt x="20154" y="508"/>
                  </a:lnTo>
                  <a:lnTo>
                    <a:pt x="20490" y="500"/>
                  </a:lnTo>
                  <a:lnTo>
                    <a:pt x="20357" y="469"/>
                  </a:lnTo>
                  <a:lnTo>
                    <a:pt x="20123" y="446"/>
                  </a:lnTo>
                  <a:lnTo>
                    <a:pt x="19811" y="414"/>
                  </a:lnTo>
                  <a:lnTo>
                    <a:pt x="19413" y="383"/>
                  </a:lnTo>
                  <a:lnTo>
                    <a:pt x="18407" y="329"/>
                  </a:lnTo>
                  <a:lnTo>
                    <a:pt x="17151" y="274"/>
                  </a:lnTo>
                  <a:lnTo>
                    <a:pt x="15693" y="219"/>
                  </a:lnTo>
                  <a:lnTo>
                    <a:pt x="14078" y="173"/>
                  </a:lnTo>
                  <a:lnTo>
                    <a:pt x="12355" y="126"/>
                  </a:lnTo>
                  <a:lnTo>
                    <a:pt x="10576" y="87"/>
                  </a:lnTo>
                  <a:lnTo>
                    <a:pt x="8790" y="56"/>
                  </a:lnTo>
                  <a:lnTo>
                    <a:pt x="7043" y="24"/>
                  </a:lnTo>
                  <a:lnTo>
                    <a:pt x="5374" y="9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214307" y="4686485"/>
              <a:ext cx="437294" cy="9365"/>
            </a:xfrm>
            <a:custGeom>
              <a:avLst/>
              <a:gdLst/>
              <a:ahLst/>
              <a:cxnLst/>
              <a:rect l="l" t="t" r="r" b="b"/>
              <a:pathLst>
                <a:path w="20779" h="445" extrusionOk="0">
                  <a:moveTo>
                    <a:pt x="8" y="0"/>
                  </a:moveTo>
                  <a:lnTo>
                    <a:pt x="1" y="125"/>
                  </a:lnTo>
                  <a:lnTo>
                    <a:pt x="79" y="164"/>
                  </a:lnTo>
                  <a:lnTo>
                    <a:pt x="157" y="211"/>
                  </a:lnTo>
                  <a:lnTo>
                    <a:pt x="235" y="242"/>
                  </a:lnTo>
                  <a:lnTo>
                    <a:pt x="274" y="250"/>
                  </a:lnTo>
                  <a:lnTo>
                    <a:pt x="313" y="257"/>
                  </a:lnTo>
                  <a:lnTo>
                    <a:pt x="1592" y="304"/>
                  </a:lnTo>
                  <a:lnTo>
                    <a:pt x="2871" y="343"/>
                  </a:lnTo>
                  <a:lnTo>
                    <a:pt x="4150" y="374"/>
                  </a:lnTo>
                  <a:lnTo>
                    <a:pt x="5429" y="398"/>
                  </a:lnTo>
                  <a:lnTo>
                    <a:pt x="6708" y="413"/>
                  </a:lnTo>
                  <a:lnTo>
                    <a:pt x="7987" y="429"/>
                  </a:lnTo>
                  <a:lnTo>
                    <a:pt x="10546" y="445"/>
                  </a:lnTo>
                  <a:lnTo>
                    <a:pt x="13104" y="445"/>
                  </a:lnTo>
                  <a:lnTo>
                    <a:pt x="15662" y="437"/>
                  </a:lnTo>
                  <a:lnTo>
                    <a:pt x="18220" y="429"/>
                  </a:lnTo>
                  <a:lnTo>
                    <a:pt x="20771" y="421"/>
                  </a:lnTo>
                  <a:lnTo>
                    <a:pt x="20779" y="26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3065432" y="4397426"/>
              <a:ext cx="455182" cy="30873"/>
            </a:xfrm>
            <a:custGeom>
              <a:avLst/>
              <a:gdLst/>
              <a:ahLst/>
              <a:cxnLst/>
              <a:rect l="l" t="t" r="r" b="b"/>
              <a:pathLst>
                <a:path w="21629" h="1467" extrusionOk="0">
                  <a:moveTo>
                    <a:pt x="1202" y="0"/>
                  </a:moveTo>
                  <a:lnTo>
                    <a:pt x="773" y="16"/>
                  </a:lnTo>
                  <a:lnTo>
                    <a:pt x="422" y="39"/>
                  </a:lnTo>
                  <a:lnTo>
                    <a:pt x="281" y="55"/>
                  </a:lnTo>
                  <a:lnTo>
                    <a:pt x="164" y="70"/>
                  </a:lnTo>
                  <a:lnTo>
                    <a:pt x="71" y="94"/>
                  </a:lnTo>
                  <a:lnTo>
                    <a:pt x="1" y="117"/>
                  </a:lnTo>
                  <a:lnTo>
                    <a:pt x="1366" y="141"/>
                  </a:lnTo>
                  <a:lnTo>
                    <a:pt x="2731" y="187"/>
                  </a:lnTo>
                  <a:lnTo>
                    <a:pt x="4095" y="242"/>
                  </a:lnTo>
                  <a:lnTo>
                    <a:pt x="5453" y="312"/>
                  </a:lnTo>
                  <a:lnTo>
                    <a:pt x="6810" y="390"/>
                  </a:lnTo>
                  <a:lnTo>
                    <a:pt x="8159" y="476"/>
                  </a:lnTo>
                  <a:lnTo>
                    <a:pt x="9508" y="570"/>
                  </a:lnTo>
                  <a:lnTo>
                    <a:pt x="10865" y="671"/>
                  </a:lnTo>
                  <a:lnTo>
                    <a:pt x="13556" y="874"/>
                  </a:lnTo>
                  <a:lnTo>
                    <a:pt x="16247" y="1084"/>
                  </a:lnTo>
                  <a:lnTo>
                    <a:pt x="18938" y="1287"/>
                  </a:lnTo>
                  <a:lnTo>
                    <a:pt x="20287" y="1381"/>
                  </a:lnTo>
                  <a:lnTo>
                    <a:pt x="21629" y="1467"/>
                  </a:lnTo>
                  <a:lnTo>
                    <a:pt x="21629" y="1467"/>
                  </a:lnTo>
                  <a:lnTo>
                    <a:pt x="21395" y="1428"/>
                  </a:lnTo>
                  <a:lnTo>
                    <a:pt x="21075" y="1381"/>
                  </a:lnTo>
                  <a:lnTo>
                    <a:pt x="20662" y="1326"/>
                  </a:lnTo>
                  <a:lnTo>
                    <a:pt x="20178" y="1272"/>
                  </a:lnTo>
                  <a:lnTo>
                    <a:pt x="18993" y="1147"/>
                  </a:lnTo>
                  <a:lnTo>
                    <a:pt x="17581" y="1014"/>
                  </a:lnTo>
                  <a:lnTo>
                    <a:pt x="15974" y="866"/>
                  </a:lnTo>
                  <a:lnTo>
                    <a:pt x="14227" y="718"/>
                  </a:lnTo>
                  <a:lnTo>
                    <a:pt x="12394" y="577"/>
                  </a:lnTo>
                  <a:lnTo>
                    <a:pt x="10522" y="437"/>
                  </a:lnTo>
                  <a:lnTo>
                    <a:pt x="8658" y="312"/>
                  </a:lnTo>
                  <a:lnTo>
                    <a:pt x="6849" y="203"/>
                  </a:lnTo>
                  <a:lnTo>
                    <a:pt x="5156" y="109"/>
                  </a:lnTo>
                  <a:lnTo>
                    <a:pt x="4361" y="70"/>
                  </a:lnTo>
                  <a:lnTo>
                    <a:pt x="3612" y="39"/>
                  </a:lnTo>
                  <a:lnTo>
                    <a:pt x="2918" y="24"/>
                  </a:lnTo>
                  <a:lnTo>
                    <a:pt x="2278" y="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989819" y="4331764"/>
              <a:ext cx="286275" cy="26454"/>
            </a:xfrm>
            <a:custGeom>
              <a:avLst/>
              <a:gdLst/>
              <a:ahLst/>
              <a:cxnLst/>
              <a:rect l="l" t="t" r="r" b="b"/>
              <a:pathLst>
                <a:path w="13603" h="1257" extrusionOk="0">
                  <a:moveTo>
                    <a:pt x="0" y="1"/>
                  </a:moveTo>
                  <a:lnTo>
                    <a:pt x="24" y="55"/>
                  </a:lnTo>
                  <a:lnTo>
                    <a:pt x="47" y="110"/>
                  </a:lnTo>
                  <a:lnTo>
                    <a:pt x="71" y="157"/>
                  </a:lnTo>
                  <a:lnTo>
                    <a:pt x="94" y="196"/>
                  </a:lnTo>
                  <a:lnTo>
                    <a:pt x="125" y="219"/>
                  </a:lnTo>
                  <a:lnTo>
                    <a:pt x="156" y="242"/>
                  </a:lnTo>
                  <a:lnTo>
                    <a:pt x="180" y="258"/>
                  </a:lnTo>
                  <a:lnTo>
                    <a:pt x="211" y="266"/>
                  </a:lnTo>
                  <a:lnTo>
                    <a:pt x="6911" y="765"/>
                  </a:lnTo>
                  <a:lnTo>
                    <a:pt x="13603" y="1256"/>
                  </a:lnTo>
                  <a:lnTo>
                    <a:pt x="13595" y="10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1862890" y="4230977"/>
              <a:ext cx="288253" cy="19067"/>
            </a:xfrm>
            <a:custGeom>
              <a:avLst/>
              <a:gdLst/>
              <a:ahLst/>
              <a:cxnLst/>
              <a:rect l="l" t="t" r="r" b="b"/>
              <a:pathLst>
                <a:path w="13697" h="906" extrusionOk="0">
                  <a:moveTo>
                    <a:pt x="0" y="1"/>
                  </a:moveTo>
                  <a:lnTo>
                    <a:pt x="8" y="172"/>
                  </a:lnTo>
                  <a:lnTo>
                    <a:pt x="13696" y="905"/>
                  </a:lnTo>
                  <a:lnTo>
                    <a:pt x="13696" y="905"/>
                  </a:lnTo>
                  <a:lnTo>
                    <a:pt x="12838" y="804"/>
                  </a:lnTo>
                  <a:lnTo>
                    <a:pt x="11988" y="710"/>
                  </a:lnTo>
                  <a:lnTo>
                    <a:pt x="11130" y="624"/>
                  </a:lnTo>
                  <a:lnTo>
                    <a:pt x="10280" y="546"/>
                  </a:lnTo>
                  <a:lnTo>
                    <a:pt x="9422" y="484"/>
                  </a:lnTo>
                  <a:lnTo>
                    <a:pt x="8564" y="422"/>
                  </a:lnTo>
                  <a:lnTo>
                    <a:pt x="7706" y="367"/>
                  </a:lnTo>
                  <a:lnTo>
                    <a:pt x="6856" y="320"/>
                  </a:lnTo>
                  <a:lnTo>
                    <a:pt x="5140" y="235"/>
                  </a:lnTo>
                  <a:lnTo>
                    <a:pt x="3424" y="164"/>
                  </a:lnTo>
                  <a:lnTo>
                    <a:pt x="1708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1815788" y="4552047"/>
              <a:ext cx="171538" cy="15952"/>
            </a:xfrm>
            <a:custGeom>
              <a:avLst/>
              <a:gdLst/>
              <a:ahLst/>
              <a:cxnLst/>
              <a:rect l="l" t="t" r="r" b="b"/>
              <a:pathLst>
                <a:path w="8151" h="758" extrusionOk="0">
                  <a:moveTo>
                    <a:pt x="320" y="1"/>
                  </a:moveTo>
                  <a:lnTo>
                    <a:pt x="273" y="9"/>
                  </a:lnTo>
                  <a:lnTo>
                    <a:pt x="234" y="24"/>
                  </a:lnTo>
                  <a:lnTo>
                    <a:pt x="195" y="40"/>
                  </a:lnTo>
                  <a:lnTo>
                    <a:pt x="156" y="63"/>
                  </a:lnTo>
                  <a:lnTo>
                    <a:pt x="109" y="94"/>
                  </a:lnTo>
                  <a:lnTo>
                    <a:pt x="78" y="133"/>
                  </a:lnTo>
                  <a:lnTo>
                    <a:pt x="39" y="180"/>
                  </a:lnTo>
                  <a:lnTo>
                    <a:pt x="0" y="243"/>
                  </a:lnTo>
                  <a:lnTo>
                    <a:pt x="8143" y="757"/>
                  </a:lnTo>
                  <a:lnTo>
                    <a:pt x="8151" y="594"/>
                  </a:lnTo>
                  <a:lnTo>
                    <a:pt x="6770" y="461"/>
                  </a:lnTo>
                  <a:lnTo>
                    <a:pt x="6084" y="399"/>
                  </a:lnTo>
                  <a:lnTo>
                    <a:pt x="5390" y="344"/>
                  </a:lnTo>
                  <a:lnTo>
                    <a:pt x="3011" y="172"/>
                  </a:lnTo>
                  <a:lnTo>
                    <a:pt x="1817" y="94"/>
                  </a:lnTo>
                  <a:lnTo>
                    <a:pt x="624" y="2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1075176" y="4283338"/>
              <a:ext cx="148388" cy="9702"/>
            </a:xfrm>
            <a:custGeom>
              <a:avLst/>
              <a:gdLst/>
              <a:ahLst/>
              <a:cxnLst/>
              <a:rect l="l" t="t" r="r" b="b"/>
              <a:pathLst>
                <a:path w="7051" h="461" extrusionOk="0">
                  <a:moveTo>
                    <a:pt x="1771" y="0"/>
                  </a:moveTo>
                  <a:lnTo>
                    <a:pt x="1326" y="8"/>
                  </a:lnTo>
                  <a:lnTo>
                    <a:pt x="889" y="16"/>
                  </a:lnTo>
                  <a:lnTo>
                    <a:pt x="445" y="39"/>
                  </a:lnTo>
                  <a:lnTo>
                    <a:pt x="0" y="78"/>
                  </a:lnTo>
                  <a:lnTo>
                    <a:pt x="7020" y="460"/>
                  </a:lnTo>
                  <a:lnTo>
                    <a:pt x="7051" y="289"/>
                  </a:lnTo>
                  <a:lnTo>
                    <a:pt x="5288" y="148"/>
                  </a:lnTo>
                  <a:lnTo>
                    <a:pt x="4415" y="86"/>
                  </a:lnTo>
                  <a:lnTo>
                    <a:pt x="3533" y="39"/>
                  </a:lnTo>
                  <a:lnTo>
                    <a:pt x="3089" y="23"/>
                  </a:lnTo>
                  <a:lnTo>
                    <a:pt x="2652" y="8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1581887" y="4585214"/>
              <a:ext cx="125576" cy="6734"/>
            </a:xfrm>
            <a:custGeom>
              <a:avLst/>
              <a:gdLst/>
              <a:ahLst/>
              <a:cxnLst/>
              <a:rect l="l" t="t" r="r" b="b"/>
              <a:pathLst>
                <a:path w="5967" h="320" extrusionOk="0">
                  <a:moveTo>
                    <a:pt x="1560" y="0"/>
                  </a:moveTo>
                  <a:lnTo>
                    <a:pt x="1155" y="8"/>
                  </a:lnTo>
                  <a:lnTo>
                    <a:pt x="788" y="24"/>
                  </a:lnTo>
                  <a:lnTo>
                    <a:pt x="468" y="47"/>
                  </a:lnTo>
                  <a:lnTo>
                    <a:pt x="203" y="70"/>
                  </a:lnTo>
                  <a:lnTo>
                    <a:pt x="0" y="109"/>
                  </a:lnTo>
                  <a:lnTo>
                    <a:pt x="5967" y="320"/>
                  </a:lnTo>
                  <a:lnTo>
                    <a:pt x="5858" y="289"/>
                  </a:lnTo>
                  <a:lnTo>
                    <a:pt x="5733" y="257"/>
                  </a:lnTo>
                  <a:lnTo>
                    <a:pt x="5437" y="211"/>
                  </a:lnTo>
                  <a:lnTo>
                    <a:pt x="5093" y="164"/>
                  </a:lnTo>
                  <a:lnTo>
                    <a:pt x="4703" y="125"/>
                  </a:lnTo>
                  <a:lnTo>
                    <a:pt x="4290" y="86"/>
                  </a:lnTo>
                  <a:lnTo>
                    <a:pt x="3838" y="55"/>
                  </a:lnTo>
                  <a:lnTo>
                    <a:pt x="3377" y="31"/>
                  </a:lnTo>
                  <a:lnTo>
                    <a:pt x="2917" y="16"/>
                  </a:lnTo>
                  <a:lnTo>
                    <a:pt x="2449" y="8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1167584" y="4210626"/>
              <a:ext cx="9702" cy="9533"/>
            </a:xfrm>
            <a:custGeom>
              <a:avLst/>
              <a:gdLst/>
              <a:ahLst/>
              <a:cxnLst/>
              <a:rect l="l" t="t" r="r" b="b"/>
              <a:pathLst>
                <a:path w="461" h="453" extrusionOk="0">
                  <a:moveTo>
                    <a:pt x="227" y="0"/>
                  </a:moveTo>
                  <a:lnTo>
                    <a:pt x="149" y="16"/>
                  </a:lnTo>
                  <a:lnTo>
                    <a:pt x="118" y="31"/>
                  </a:lnTo>
                  <a:lnTo>
                    <a:pt x="94" y="47"/>
                  </a:lnTo>
                  <a:lnTo>
                    <a:pt x="71" y="62"/>
                  </a:lnTo>
                  <a:lnTo>
                    <a:pt x="47" y="86"/>
                  </a:lnTo>
                  <a:lnTo>
                    <a:pt x="24" y="140"/>
                  </a:lnTo>
                  <a:lnTo>
                    <a:pt x="8" y="211"/>
                  </a:lnTo>
                  <a:lnTo>
                    <a:pt x="1" y="289"/>
                  </a:lnTo>
                  <a:lnTo>
                    <a:pt x="8" y="374"/>
                  </a:lnTo>
                  <a:lnTo>
                    <a:pt x="86" y="413"/>
                  </a:lnTo>
                  <a:lnTo>
                    <a:pt x="164" y="437"/>
                  </a:lnTo>
                  <a:lnTo>
                    <a:pt x="235" y="452"/>
                  </a:lnTo>
                  <a:lnTo>
                    <a:pt x="266" y="452"/>
                  </a:lnTo>
                  <a:lnTo>
                    <a:pt x="297" y="445"/>
                  </a:lnTo>
                  <a:lnTo>
                    <a:pt x="328" y="437"/>
                  </a:lnTo>
                  <a:lnTo>
                    <a:pt x="359" y="421"/>
                  </a:lnTo>
                  <a:lnTo>
                    <a:pt x="383" y="398"/>
                  </a:lnTo>
                  <a:lnTo>
                    <a:pt x="398" y="374"/>
                  </a:lnTo>
                  <a:lnTo>
                    <a:pt x="422" y="343"/>
                  </a:lnTo>
                  <a:lnTo>
                    <a:pt x="437" y="304"/>
                  </a:lnTo>
                  <a:lnTo>
                    <a:pt x="461" y="211"/>
                  </a:lnTo>
                  <a:lnTo>
                    <a:pt x="461" y="187"/>
                  </a:lnTo>
                  <a:lnTo>
                    <a:pt x="453" y="156"/>
                  </a:lnTo>
                  <a:lnTo>
                    <a:pt x="437" y="117"/>
                  </a:lnTo>
                  <a:lnTo>
                    <a:pt x="414" y="86"/>
                  </a:lnTo>
                  <a:lnTo>
                    <a:pt x="391" y="55"/>
                  </a:lnTo>
                  <a:lnTo>
                    <a:pt x="367" y="23"/>
                  </a:lnTo>
                  <a:lnTo>
                    <a:pt x="336" y="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1826623" y="4203576"/>
              <a:ext cx="11827" cy="23150"/>
            </a:xfrm>
            <a:custGeom>
              <a:avLst/>
              <a:gdLst/>
              <a:ahLst/>
              <a:cxnLst/>
              <a:rect l="l" t="t" r="r" b="b"/>
              <a:pathLst>
                <a:path w="562" h="1100" extrusionOk="0">
                  <a:moveTo>
                    <a:pt x="562" y="0"/>
                  </a:moveTo>
                  <a:lnTo>
                    <a:pt x="102" y="515"/>
                  </a:lnTo>
                  <a:lnTo>
                    <a:pt x="0" y="110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1839250" y="4173207"/>
              <a:ext cx="10859" cy="28411"/>
            </a:xfrm>
            <a:custGeom>
              <a:avLst/>
              <a:gdLst/>
              <a:ahLst/>
              <a:cxnLst/>
              <a:rect l="l" t="t" r="r" b="b"/>
              <a:pathLst>
                <a:path w="516" h="1350" extrusionOk="0">
                  <a:moveTo>
                    <a:pt x="515" y="0"/>
                  </a:moveTo>
                  <a:lnTo>
                    <a:pt x="344" y="250"/>
                  </a:lnTo>
                  <a:lnTo>
                    <a:pt x="312" y="273"/>
                  </a:lnTo>
                  <a:lnTo>
                    <a:pt x="28" y="1307"/>
                  </a:lnTo>
                  <a:lnTo>
                    <a:pt x="71" y="1264"/>
                  </a:lnTo>
                  <a:lnTo>
                    <a:pt x="141" y="1194"/>
                  </a:lnTo>
                  <a:lnTo>
                    <a:pt x="195" y="1124"/>
                  </a:lnTo>
                  <a:lnTo>
                    <a:pt x="242" y="1046"/>
                  </a:lnTo>
                  <a:lnTo>
                    <a:pt x="289" y="968"/>
                  </a:lnTo>
                  <a:lnTo>
                    <a:pt x="328" y="882"/>
                  </a:lnTo>
                  <a:lnTo>
                    <a:pt x="359" y="804"/>
                  </a:lnTo>
                  <a:lnTo>
                    <a:pt x="390" y="718"/>
                  </a:lnTo>
                  <a:lnTo>
                    <a:pt x="437" y="539"/>
                  </a:lnTo>
                  <a:lnTo>
                    <a:pt x="468" y="359"/>
                  </a:lnTo>
                  <a:lnTo>
                    <a:pt x="492" y="180"/>
                  </a:lnTo>
                  <a:lnTo>
                    <a:pt x="515" y="0"/>
                  </a:lnTo>
                  <a:close/>
                  <a:moveTo>
                    <a:pt x="28" y="1307"/>
                  </a:moveTo>
                  <a:lnTo>
                    <a:pt x="0" y="1334"/>
                  </a:lnTo>
                  <a:lnTo>
                    <a:pt x="16" y="1350"/>
                  </a:lnTo>
                  <a:lnTo>
                    <a:pt x="28" y="13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1849604" y="4121015"/>
              <a:ext cx="18898" cy="52528"/>
            </a:xfrm>
            <a:custGeom>
              <a:avLst/>
              <a:gdLst/>
              <a:ahLst/>
              <a:cxnLst/>
              <a:rect l="l" t="t" r="r" b="b"/>
              <a:pathLst>
                <a:path w="898" h="2496" extrusionOk="0">
                  <a:moveTo>
                    <a:pt x="874" y="0"/>
                  </a:moveTo>
                  <a:lnTo>
                    <a:pt x="838" y="135"/>
                  </a:lnTo>
                  <a:lnTo>
                    <a:pt x="898" y="16"/>
                  </a:lnTo>
                  <a:lnTo>
                    <a:pt x="874" y="0"/>
                  </a:lnTo>
                  <a:close/>
                  <a:moveTo>
                    <a:pt x="838" y="135"/>
                  </a:moveTo>
                  <a:lnTo>
                    <a:pt x="750" y="312"/>
                  </a:lnTo>
                  <a:lnTo>
                    <a:pt x="625" y="608"/>
                  </a:lnTo>
                  <a:lnTo>
                    <a:pt x="508" y="905"/>
                  </a:lnTo>
                  <a:lnTo>
                    <a:pt x="399" y="1209"/>
                  </a:lnTo>
                  <a:lnTo>
                    <a:pt x="204" y="1817"/>
                  </a:lnTo>
                  <a:lnTo>
                    <a:pt x="1" y="2434"/>
                  </a:lnTo>
                  <a:lnTo>
                    <a:pt x="204" y="2496"/>
                  </a:lnTo>
                  <a:lnTo>
                    <a:pt x="838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1871597" y="4061098"/>
              <a:ext cx="5598" cy="11659"/>
            </a:xfrm>
            <a:custGeom>
              <a:avLst/>
              <a:gdLst/>
              <a:ahLst/>
              <a:cxnLst/>
              <a:rect l="l" t="t" r="r" b="b"/>
              <a:pathLst>
                <a:path w="266" h="554" extrusionOk="0">
                  <a:moveTo>
                    <a:pt x="149" y="0"/>
                  </a:moveTo>
                  <a:lnTo>
                    <a:pt x="1" y="530"/>
                  </a:lnTo>
                  <a:lnTo>
                    <a:pt x="102" y="554"/>
                  </a:lnTo>
                  <a:lnTo>
                    <a:pt x="266" y="3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1336647" y="572696"/>
              <a:ext cx="250835" cy="547591"/>
            </a:xfrm>
            <a:custGeom>
              <a:avLst/>
              <a:gdLst/>
              <a:ahLst/>
              <a:cxnLst/>
              <a:rect l="l" t="t" r="r" b="b"/>
              <a:pathLst>
                <a:path w="11919" h="26020" extrusionOk="0">
                  <a:moveTo>
                    <a:pt x="5203" y="3175"/>
                  </a:moveTo>
                  <a:lnTo>
                    <a:pt x="5328" y="3198"/>
                  </a:lnTo>
                  <a:lnTo>
                    <a:pt x="5148" y="4040"/>
                  </a:lnTo>
                  <a:lnTo>
                    <a:pt x="5024" y="4001"/>
                  </a:lnTo>
                  <a:lnTo>
                    <a:pt x="5203" y="3175"/>
                  </a:lnTo>
                  <a:close/>
                  <a:moveTo>
                    <a:pt x="2949" y="8112"/>
                  </a:moveTo>
                  <a:lnTo>
                    <a:pt x="3004" y="8120"/>
                  </a:lnTo>
                  <a:lnTo>
                    <a:pt x="3004" y="8595"/>
                  </a:lnTo>
                  <a:lnTo>
                    <a:pt x="2926" y="8595"/>
                  </a:lnTo>
                  <a:lnTo>
                    <a:pt x="2949" y="8112"/>
                  </a:lnTo>
                  <a:close/>
                  <a:moveTo>
                    <a:pt x="4509" y="1732"/>
                  </a:moveTo>
                  <a:lnTo>
                    <a:pt x="4532" y="1802"/>
                  </a:lnTo>
                  <a:lnTo>
                    <a:pt x="4556" y="1872"/>
                  </a:lnTo>
                  <a:lnTo>
                    <a:pt x="4571" y="1966"/>
                  </a:lnTo>
                  <a:lnTo>
                    <a:pt x="4579" y="2059"/>
                  </a:lnTo>
                  <a:lnTo>
                    <a:pt x="4595" y="2293"/>
                  </a:lnTo>
                  <a:lnTo>
                    <a:pt x="4587" y="2566"/>
                  </a:lnTo>
                  <a:lnTo>
                    <a:pt x="4563" y="2886"/>
                  </a:lnTo>
                  <a:lnTo>
                    <a:pt x="4532" y="3260"/>
                  </a:lnTo>
                  <a:lnTo>
                    <a:pt x="4478" y="3682"/>
                  </a:lnTo>
                  <a:lnTo>
                    <a:pt x="4400" y="4150"/>
                  </a:lnTo>
                  <a:lnTo>
                    <a:pt x="4314" y="4672"/>
                  </a:lnTo>
                  <a:lnTo>
                    <a:pt x="4212" y="5249"/>
                  </a:lnTo>
                  <a:lnTo>
                    <a:pt x="4088" y="5881"/>
                  </a:lnTo>
                  <a:lnTo>
                    <a:pt x="3947" y="6567"/>
                  </a:lnTo>
                  <a:lnTo>
                    <a:pt x="3783" y="7316"/>
                  </a:lnTo>
                  <a:lnTo>
                    <a:pt x="3612" y="8120"/>
                  </a:lnTo>
                  <a:lnTo>
                    <a:pt x="3198" y="9921"/>
                  </a:lnTo>
                  <a:lnTo>
                    <a:pt x="4509" y="1732"/>
                  </a:lnTo>
                  <a:close/>
                  <a:moveTo>
                    <a:pt x="2598" y="9781"/>
                  </a:moveTo>
                  <a:lnTo>
                    <a:pt x="2777" y="9804"/>
                  </a:lnTo>
                  <a:lnTo>
                    <a:pt x="2520" y="11169"/>
                  </a:lnTo>
                  <a:lnTo>
                    <a:pt x="2598" y="9781"/>
                  </a:lnTo>
                  <a:close/>
                  <a:moveTo>
                    <a:pt x="7145" y="6833"/>
                  </a:moveTo>
                  <a:lnTo>
                    <a:pt x="7168" y="7035"/>
                  </a:lnTo>
                  <a:lnTo>
                    <a:pt x="7184" y="7207"/>
                  </a:lnTo>
                  <a:lnTo>
                    <a:pt x="7200" y="7347"/>
                  </a:lnTo>
                  <a:lnTo>
                    <a:pt x="7200" y="7418"/>
                  </a:lnTo>
                  <a:lnTo>
                    <a:pt x="7192" y="7480"/>
                  </a:lnTo>
                  <a:lnTo>
                    <a:pt x="6950" y="8938"/>
                  </a:lnTo>
                  <a:lnTo>
                    <a:pt x="6825" y="9672"/>
                  </a:lnTo>
                  <a:lnTo>
                    <a:pt x="6677" y="10397"/>
                  </a:lnTo>
                  <a:lnTo>
                    <a:pt x="6466" y="11411"/>
                  </a:lnTo>
                  <a:lnTo>
                    <a:pt x="6240" y="12433"/>
                  </a:lnTo>
                  <a:lnTo>
                    <a:pt x="5788" y="14468"/>
                  </a:lnTo>
                  <a:lnTo>
                    <a:pt x="5733" y="14687"/>
                  </a:lnTo>
                  <a:lnTo>
                    <a:pt x="5702" y="14788"/>
                  </a:lnTo>
                  <a:lnTo>
                    <a:pt x="5687" y="14843"/>
                  </a:lnTo>
                  <a:lnTo>
                    <a:pt x="5663" y="14882"/>
                  </a:lnTo>
                  <a:lnTo>
                    <a:pt x="5632" y="14921"/>
                  </a:lnTo>
                  <a:lnTo>
                    <a:pt x="5601" y="14960"/>
                  </a:lnTo>
                  <a:lnTo>
                    <a:pt x="5562" y="14991"/>
                  </a:lnTo>
                  <a:lnTo>
                    <a:pt x="5515" y="15006"/>
                  </a:lnTo>
                  <a:lnTo>
                    <a:pt x="5460" y="15022"/>
                  </a:lnTo>
                  <a:lnTo>
                    <a:pt x="5398" y="15030"/>
                  </a:lnTo>
                  <a:lnTo>
                    <a:pt x="5328" y="15030"/>
                  </a:lnTo>
                  <a:lnTo>
                    <a:pt x="5242" y="15022"/>
                  </a:lnTo>
                  <a:lnTo>
                    <a:pt x="5242" y="14944"/>
                  </a:lnTo>
                  <a:lnTo>
                    <a:pt x="5242" y="14827"/>
                  </a:lnTo>
                  <a:lnTo>
                    <a:pt x="5258" y="14687"/>
                  </a:lnTo>
                  <a:lnTo>
                    <a:pt x="5281" y="14515"/>
                  </a:lnTo>
                  <a:lnTo>
                    <a:pt x="5343" y="14110"/>
                  </a:lnTo>
                  <a:lnTo>
                    <a:pt x="5429" y="13610"/>
                  </a:lnTo>
                  <a:lnTo>
                    <a:pt x="5538" y="13041"/>
                  </a:lnTo>
                  <a:lnTo>
                    <a:pt x="5671" y="12417"/>
                  </a:lnTo>
                  <a:lnTo>
                    <a:pt x="5811" y="11754"/>
                  </a:lnTo>
                  <a:lnTo>
                    <a:pt x="5967" y="11076"/>
                  </a:lnTo>
                  <a:lnTo>
                    <a:pt x="6123" y="10389"/>
                  </a:lnTo>
                  <a:lnTo>
                    <a:pt x="6287" y="9718"/>
                  </a:lnTo>
                  <a:lnTo>
                    <a:pt x="6451" y="9071"/>
                  </a:lnTo>
                  <a:lnTo>
                    <a:pt x="6615" y="8470"/>
                  </a:lnTo>
                  <a:lnTo>
                    <a:pt x="6771" y="7925"/>
                  </a:lnTo>
                  <a:lnTo>
                    <a:pt x="6911" y="7464"/>
                  </a:lnTo>
                  <a:lnTo>
                    <a:pt x="7036" y="7090"/>
                  </a:lnTo>
                  <a:lnTo>
                    <a:pt x="7090" y="6950"/>
                  </a:lnTo>
                  <a:lnTo>
                    <a:pt x="7145" y="6833"/>
                  </a:lnTo>
                  <a:close/>
                  <a:moveTo>
                    <a:pt x="7566" y="8213"/>
                  </a:moveTo>
                  <a:lnTo>
                    <a:pt x="7746" y="8229"/>
                  </a:lnTo>
                  <a:lnTo>
                    <a:pt x="7753" y="8447"/>
                  </a:lnTo>
                  <a:lnTo>
                    <a:pt x="7761" y="8658"/>
                  </a:lnTo>
                  <a:lnTo>
                    <a:pt x="7761" y="8767"/>
                  </a:lnTo>
                  <a:lnTo>
                    <a:pt x="7761" y="8868"/>
                  </a:lnTo>
                  <a:lnTo>
                    <a:pt x="7753" y="8977"/>
                  </a:lnTo>
                  <a:lnTo>
                    <a:pt x="7738" y="9079"/>
                  </a:lnTo>
                  <a:lnTo>
                    <a:pt x="7387" y="10787"/>
                  </a:lnTo>
                  <a:lnTo>
                    <a:pt x="7036" y="12487"/>
                  </a:lnTo>
                  <a:lnTo>
                    <a:pt x="6311" y="15896"/>
                  </a:lnTo>
                  <a:lnTo>
                    <a:pt x="6295" y="15966"/>
                  </a:lnTo>
                  <a:lnTo>
                    <a:pt x="6264" y="16036"/>
                  </a:lnTo>
                  <a:lnTo>
                    <a:pt x="6201" y="16176"/>
                  </a:lnTo>
                  <a:lnTo>
                    <a:pt x="6022" y="16130"/>
                  </a:lnTo>
                  <a:lnTo>
                    <a:pt x="6038" y="15872"/>
                  </a:lnTo>
                  <a:lnTo>
                    <a:pt x="6045" y="15623"/>
                  </a:lnTo>
                  <a:lnTo>
                    <a:pt x="6069" y="15365"/>
                  </a:lnTo>
                  <a:lnTo>
                    <a:pt x="6084" y="15240"/>
                  </a:lnTo>
                  <a:lnTo>
                    <a:pt x="6100" y="15116"/>
                  </a:lnTo>
                  <a:lnTo>
                    <a:pt x="6412" y="13376"/>
                  </a:lnTo>
                  <a:lnTo>
                    <a:pt x="6576" y="12511"/>
                  </a:lnTo>
                  <a:lnTo>
                    <a:pt x="6747" y="11645"/>
                  </a:lnTo>
                  <a:lnTo>
                    <a:pt x="6934" y="10779"/>
                  </a:lnTo>
                  <a:lnTo>
                    <a:pt x="7129" y="9921"/>
                  </a:lnTo>
                  <a:lnTo>
                    <a:pt x="7340" y="9063"/>
                  </a:lnTo>
                  <a:lnTo>
                    <a:pt x="7449" y="8634"/>
                  </a:lnTo>
                  <a:lnTo>
                    <a:pt x="7566" y="8213"/>
                  </a:lnTo>
                  <a:close/>
                  <a:moveTo>
                    <a:pt x="2490" y="11328"/>
                  </a:moveTo>
                  <a:lnTo>
                    <a:pt x="1529" y="16520"/>
                  </a:lnTo>
                  <a:lnTo>
                    <a:pt x="1366" y="16496"/>
                  </a:lnTo>
                  <a:lnTo>
                    <a:pt x="1444" y="15942"/>
                  </a:lnTo>
                  <a:lnTo>
                    <a:pt x="1490" y="15669"/>
                  </a:lnTo>
                  <a:lnTo>
                    <a:pt x="1537" y="15404"/>
                  </a:lnTo>
                  <a:lnTo>
                    <a:pt x="1927" y="13447"/>
                  </a:lnTo>
                  <a:lnTo>
                    <a:pt x="2325" y="11489"/>
                  </a:lnTo>
                  <a:lnTo>
                    <a:pt x="2333" y="11466"/>
                  </a:lnTo>
                  <a:lnTo>
                    <a:pt x="2348" y="11442"/>
                  </a:lnTo>
                  <a:lnTo>
                    <a:pt x="2403" y="11395"/>
                  </a:lnTo>
                  <a:lnTo>
                    <a:pt x="2458" y="11356"/>
                  </a:lnTo>
                  <a:lnTo>
                    <a:pt x="2490" y="11328"/>
                  </a:lnTo>
                  <a:close/>
                  <a:moveTo>
                    <a:pt x="8229" y="9781"/>
                  </a:moveTo>
                  <a:lnTo>
                    <a:pt x="6716" y="17557"/>
                  </a:lnTo>
                  <a:lnTo>
                    <a:pt x="6700" y="17479"/>
                  </a:lnTo>
                  <a:lnTo>
                    <a:pt x="6700" y="17378"/>
                  </a:lnTo>
                  <a:lnTo>
                    <a:pt x="6700" y="17237"/>
                  </a:lnTo>
                  <a:lnTo>
                    <a:pt x="6716" y="17073"/>
                  </a:lnTo>
                  <a:lnTo>
                    <a:pt x="6755" y="16676"/>
                  </a:lnTo>
                  <a:lnTo>
                    <a:pt x="6817" y="16184"/>
                  </a:lnTo>
                  <a:lnTo>
                    <a:pt x="6903" y="15630"/>
                  </a:lnTo>
                  <a:lnTo>
                    <a:pt x="7005" y="15014"/>
                  </a:lnTo>
                  <a:lnTo>
                    <a:pt x="7114" y="14375"/>
                  </a:lnTo>
                  <a:lnTo>
                    <a:pt x="7246" y="13712"/>
                  </a:lnTo>
                  <a:lnTo>
                    <a:pt x="7379" y="13049"/>
                  </a:lnTo>
                  <a:lnTo>
                    <a:pt x="7512" y="12394"/>
                  </a:lnTo>
                  <a:lnTo>
                    <a:pt x="7652" y="11785"/>
                  </a:lnTo>
                  <a:lnTo>
                    <a:pt x="7785" y="11216"/>
                  </a:lnTo>
                  <a:lnTo>
                    <a:pt x="7909" y="10717"/>
                  </a:lnTo>
                  <a:lnTo>
                    <a:pt x="8034" y="10296"/>
                  </a:lnTo>
                  <a:lnTo>
                    <a:pt x="8089" y="10124"/>
                  </a:lnTo>
                  <a:lnTo>
                    <a:pt x="8143" y="9984"/>
                  </a:lnTo>
                  <a:lnTo>
                    <a:pt x="8190" y="9867"/>
                  </a:lnTo>
                  <a:lnTo>
                    <a:pt x="8229" y="9781"/>
                  </a:lnTo>
                  <a:close/>
                  <a:moveTo>
                    <a:pt x="8502" y="10428"/>
                  </a:moveTo>
                  <a:lnTo>
                    <a:pt x="8572" y="10498"/>
                  </a:lnTo>
                  <a:lnTo>
                    <a:pt x="8627" y="10561"/>
                  </a:lnTo>
                  <a:lnTo>
                    <a:pt x="8682" y="10631"/>
                  </a:lnTo>
                  <a:lnTo>
                    <a:pt x="8721" y="10693"/>
                  </a:lnTo>
                  <a:lnTo>
                    <a:pt x="8760" y="10756"/>
                  </a:lnTo>
                  <a:lnTo>
                    <a:pt x="8783" y="10818"/>
                  </a:lnTo>
                  <a:lnTo>
                    <a:pt x="8806" y="10881"/>
                  </a:lnTo>
                  <a:lnTo>
                    <a:pt x="8822" y="10943"/>
                  </a:lnTo>
                  <a:lnTo>
                    <a:pt x="8838" y="11005"/>
                  </a:lnTo>
                  <a:lnTo>
                    <a:pt x="8845" y="11068"/>
                  </a:lnTo>
                  <a:lnTo>
                    <a:pt x="8845" y="11193"/>
                  </a:lnTo>
                  <a:lnTo>
                    <a:pt x="8838" y="11310"/>
                  </a:lnTo>
                  <a:lnTo>
                    <a:pt x="8814" y="11434"/>
                  </a:lnTo>
                  <a:lnTo>
                    <a:pt x="8003" y="15014"/>
                  </a:lnTo>
                  <a:lnTo>
                    <a:pt x="7184" y="18602"/>
                  </a:lnTo>
                  <a:lnTo>
                    <a:pt x="7153" y="18703"/>
                  </a:lnTo>
                  <a:lnTo>
                    <a:pt x="7122" y="18805"/>
                  </a:lnTo>
                  <a:lnTo>
                    <a:pt x="7059" y="19008"/>
                  </a:lnTo>
                  <a:lnTo>
                    <a:pt x="6888" y="18969"/>
                  </a:lnTo>
                  <a:lnTo>
                    <a:pt x="8502" y="10428"/>
                  </a:lnTo>
                  <a:close/>
                  <a:moveTo>
                    <a:pt x="5655" y="4142"/>
                  </a:moveTo>
                  <a:lnTo>
                    <a:pt x="5843" y="4150"/>
                  </a:lnTo>
                  <a:lnTo>
                    <a:pt x="5850" y="4329"/>
                  </a:lnTo>
                  <a:lnTo>
                    <a:pt x="5858" y="4508"/>
                  </a:lnTo>
                  <a:lnTo>
                    <a:pt x="5858" y="4680"/>
                  </a:lnTo>
                  <a:lnTo>
                    <a:pt x="5850" y="4774"/>
                  </a:lnTo>
                  <a:lnTo>
                    <a:pt x="5843" y="4859"/>
                  </a:lnTo>
                  <a:lnTo>
                    <a:pt x="5359" y="7425"/>
                  </a:lnTo>
                  <a:lnTo>
                    <a:pt x="5109" y="8712"/>
                  </a:lnTo>
                  <a:lnTo>
                    <a:pt x="4844" y="9991"/>
                  </a:lnTo>
                  <a:lnTo>
                    <a:pt x="4368" y="12206"/>
                  </a:lnTo>
                  <a:lnTo>
                    <a:pt x="3877" y="14429"/>
                  </a:lnTo>
                  <a:lnTo>
                    <a:pt x="2887" y="18867"/>
                  </a:lnTo>
                  <a:lnTo>
                    <a:pt x="2840" y="19047"/>
                  </a:lnTo>
                  <a:lnTo>
                    <a:pt x="2816" y="19132"/>
                  </a:lnTo>
                  <a:lnTo>
                    <a:pt x="2777" y="19226"/>
                  </a:lnTo>
                  <a:lnTo>
                    <a:pt x="2738" y="19312"/>
                  </a:lnTo>
                  <a:lnTo>
                    <a:pt x="2692" y="19398"/>
                  </a:lnTo>
                  <a:lnTo>
                    <a:pt x="2629" y="19476"/>
                  </a:lnTo>
                  <a:lnTo>
                    <a:pt x="2567" y="19561"/>
                  </a:lnTo>
                  <a:lnTo>
                    <a:pt x="5655" y="4142"/>
                  </a:lnTo>
                  <a:close/>
                  <a:moveTo>
                    <a:pt x="9072" y="12027"/>
                  </a:moveTo>
                  <a:lnTo>
                    <a:pt x="9228" y="12058"/>
                  </a:lnTo>
                  <a:lnTo>
                    <a:pt x="9165" y="12589"/>
                  </a:lnTo>
                  <a:lnTo>
                    <a:pt x="9103" y="13111"/>
                  </a:lnTo>
                  <a:lnTo>
                    <a:pt x="9025" y="13626"/>
                  </a:lnTo>
                  <a:lnTo>
                    <a:pt x="8939" y="14149"/>
                  </a:lnTo>
                  <a:lnTo>
                    <a:pt x="8845" y="14671"/>
                  </a:lnTo>
                  <a:lnTo>
                    <a:pt x="8752" y="15186"/>
                  </a:lnTo>
                  <a:lnTo>
                    <a:pt x="8549" y="16223"/>
                  </a:lnTo>
                  <a:lnTo>
                    <a:pt x="8338" y="17253"/>
                  </a:lnTo>
                  <a:lnTo>
                    <a:pt x="8136" y="18290"/>
                  </a:lnTo>
                  <a:lnTo>
                    <a:pt x="8042" y="18813"/>
                  </a:lnTo>
                  <a:lnTo>
                    <a:pt x="7948" y="19327"/>
                  </a:lnTo>
                  <a:lnTo>
                    <a:pt x="7863" y="19850"/>
                  </a:lnTo>
                  <a:lnTo>
                    <a:pt x="7785" y="20373"/>
                  </a:lnTo>
                  <a:lnTo>
                    <a:pt x="7870" y="20248"/>
                  </a:lnTo>
                  <a:lnTo>
                    <a:pt x="7948" y="20115"/>
                  </a:lnTo>
                  <a:lnTo>
                    <a:pt x="8019" y="19983"/>
                  </a:lnTo>
                  <a:lnTo>
                    <a:pt x="8073" y="19850"/>
                  </a:lnTo>
                  <a:lnTo>
                    <a:pt x="8136" y="19710"/>
                  </a:lnTo>
                  <a:lnTo>
                    <a:pt x="8182" y="19577"/>
                  </a:lnTo>
                  <a:lnTo>
                    <a:pt x="8268" y="19296"/>
                  </a:lnTo>
                  <a:lnTo>
                    <a:pt x="8346" y="19008"/>
                  </a:lnTo>
                  <a:lnTo>
                    <a:pt x="8409" y="18719"/>
                  </a:lnTo>
                  <a:lnTo>
                    <a:pt x="8479" y="18430"/>
                  </a:lnTo>
                  <a:lnTo>
                    <a:pt x="8541" y="18150"/>
                  </a:lnTo>
                  <a:lnTo>
                    <a:pt x="8689" y="17541"/>
                  </a:lnTo>
                  <a:lnTo>
                    <a:pt x="8830" y="16933"/>
                  </a:lnTo>
                  <a:lnTo>
                    <a:pt x="8962" y="16317"/>
                  </a:lnTo>
                  <a:lnTo>
                    <a:pt x="9087" y="15708"/>
                  </a:lnTo>
                  <a:lnTo>
                    <a:pt x="9204" y="15116"/>
                  </a:lnTo>
                  <a:lnTo>
                    <a:pt x="9313" y="14515"/>
                  </a:lnTo>
                  <a:lnTo>
                    <a:pt x="9547" y="13220"/>
                  </a:lnTo>
                  <a:lnTo>
                    <a:pt x="9602" y="13291"/>
                  </a:lnTo>
                  <a:lnTo>
                    <a:pt x="9649" y="13361"/>
                  </a:lnTo>
                  <a:lnTo>
                    <a:pt x="9688" y="13423"/>
                  </a:lnTo>
                  <a:lnTo>
                    <a:pt x="9719" y="13493"/>
                  </a:lnTo>
                  <a:lnTo>
                    <a:pt x="9742" y="13556"/>
                  </a:lnTo>
                  <a:lnTo>
                    <a:pt x="9766" y="13626"/>
                  </a:lnTo>
                  <a:lnTo>
                    <a:pt x="9789" y="13751"/>
                  </a:lnTo>
                  <a:lnTo>
                    <a:pt x="9797" y="13876"/>
                  </a:lnTo>
                  <a:lnTo>
                    <a:pt x="9797" y="13993"/>
                  </a:lnTo>
                  <a:lnTo>
                    <a:pt x="9789" y="14110"/>
                  </a:lnTo>
                  <a:lnTo>
                    <a:pt x="9773" y="14219"/>
                  </a:lnTo>
                  <a:lnTo>
                    <a:pt x="9664" y="14936"/>
                  </a:lnTo>
                  <a:lnTo>
                    <a:pt x="9547" y="15646"/>
                  </a:lnTo>
                  <a:lnTo>
                    <a:pt x="9430" y="16356"/>
                  </a:lnTo>
                  <a:lnTo>
                    <a:pt x="9298" y="17066"/>
                  </a:lnTo>
                  <a:lnTo>
                    <a:pt x="9079" y="18158"/>
                  </a:lnTo>
                  <a:lnTo>
                    <a:pt x="8853" y="19249"/>
                  </a:lnTo>
                  <a:lnTo>
                    <a:pt x="8385" y="21441"/>
                  </a:lnTo>
                  <a:lnTo>
                    <a:pt x="8346" y="21620"/>
                  </a:lnTo>
                  <a:lnTo>
                    <a:pt x="8284" y="21792"/>
                  </a:lnTo>
                  <a:lnTo>
                    <a:pt x="8206" y="21971"/>
                  </a:lnTo>
                  <a:lnTo>
                    <a:pt x="8112" y="22151"/>
                  </a:lnTo>
                  <a:lnTo>
                    <a:pt x="7972" y="21862"/>
                  </a:lnTo>
                  <a:lnTo>
                    <a:pt x="7824" y="21581"/>
                  </a:lnTo>
                  <a:lnTo>
                    <a:pt x="7683" y="21293"/>
                  </a:lnTo>
                  <a:lnTo>
                    <a:pt x="7621" y="21153"/>
                  </a:lnTo>
                  <a:lnTo>
                    <a:pt x="7558" y="21004"/>
                  </a:lnTo>
                  <a:lnTo>
                    <a:pt x="7504" y="20856"/>
                  </a:lnTo>
                  <a:lnTo>
                    <a:pt x="7465" y="20708"/>
                  </a:lnTo>
                  <a:lnTo>
                    <a:pt x="7426" y="20552"/>
                  </a:lnTo>
                  <a:lnTo>
                    <a:pt x="7402" y="20396"/>
                  </a:lnTo>
                  <a:lnTo>
                    <a:pt x="7387" y="20232"/>
                  </a:lnTo>
                  <a:lnTo>
                    <a:pt x="7395" y="20068"/>
                  </a:lnTo>
                  <a:lnTo>
                    <a:pt x="7410" y="19889"/>
                  </a:lnTo>
                  <a:lnTo>
                    <a:pt x="7441" y="19710"/>
                  </a:lnTo>
                  <a:lnTo>
                    <a:pt x="7644" y="18789"/>
                  </a:lnTo>
                  <a:lnTo>
                    <a:pt x="7847" y="17861"/>
                  </a:lnTo>
                  <a:lnTo>
                    <a:pt x="8229" y="16005"/>
                  </a:lnTo>
                  <a:lnTo>
                    <a:pt x="8611" y="14149"/>
                  </a:lnTo>
                  <a:lnTo>
                    <a:pt x="8994" y="12292"/>
                  </a:lnTo>
                  <a:lnTo>
                    <a:pt x="9009" y="12230"/>
                  </a:lnTo>
                  <a:lnTo>
                    <a:pt x="9025" y="12160"/>
                  </a:lnTo>
                  <a:lnTo>
                    <a:pt x="9072" y="12027"/>
                  </a:lnTo>
                  <a:close/>
                  <a:moveTo>
                    <a:pt x="4454" y="17924"/>
                  </a:moveTo>
                  <a:lnTo>
                    <a:pt x="4470" y="18025"/>
                  </a:lnTo>
                  <a:lnTo>
                    <a:pt x="4485" y="18134"/>
                  </a:lnTo>
                  <a:lnTo>
                    <a:pt x="4493" y="18251"/>
                  </a:lnTo>
                  <a:lnTo>
                    <a:pt x="4493" y="18384"/>
                  </a:lnTo>
                  <a:lnTo>
                    <a:pt x="4485" y="18664"/>
                  </a:lnTo>
                  <a:lnTo>
                    <a:pt x="4454" y="18969"/>
                  </a:lnTo>
                  <a:lnTo>
                    <a:pt x="4407" y="19296"/>
                  </a:lnTo>
                  <a:lnTo>
                    <a:pt x="4353" y="19639"/>
                  </a:lnTo>
                  <a:lnTo>
                    <a:pt x="4283" y="19998"/>
                  </a:lnTo>
                  <a:lnTo>
                    <a:pt x="4197" y="20365"/>
                  </a:lnTo>
                  <a:lnTo>
                    <a:pt x="4103" y="20731"/>
                  </a:lnTo>
                  <a:lnTo>
                    <a:pt x="3994" y="21098"/>
                  </a:lnTo>
                  <a:lnTo>
                    <a:pt x="3877" y="21457"/>
                  </a:lnTo>
                  <a:lnTo>
                    <a:pt x="3752" y="21792"/>
                  </a:lnTo>
                  <a:lnTo>
                    <a:pt x="3620" y="22120"/>
                  </a:lnTo>
                  <a:lnTo>
                    <a:pt x="3487" y="22416"/>
                  </a:lnTo>
                  <a:lnTo>
                    <a:pt x="3347" y="22689"/>
                  </a:lnTo>
                  <a:lnTo>
                    <a:pt x="3269" y="22814"/>
                  </a:lnTo>
                  <a:lnTo>
                    <a:pt x="3198" y="22923"/>
                  </a:lnTo>
                  <a:lnTo>
                    <a:pt x="3198" y="22923"/>
                  </a:lnTo>
                  <a:lnTo>
                    <a:pt x="4454" y="17924"/>
                  </a:lnTo>
                  <a:close/>
                  <a:moveTo>
                    <a:pt x="10210" y="15030"/>
                  </a:moveTo>
                  <a:lnTo>
                    <a:pt x="10226" y="15225"/>
                  </a:lnTo>
                  <a:lnTo>
                    <a:pt x="10249" y="15420"/>
                  </a:lnTo>
                  <a:lnTo>
                    <a:pt x="10257" y="15607"/>
                  </a:lnTo>
                  <a:lnTo>
                    <a:pt x="10249" y="15701"/>
                  </a:lnTo>
                  <a:lnTo>
                    <a:pt x="10241" y="15794"/>
                  </a:lnTo>
                  <a:lnTo>
                    <a:pt x="10031" y="17027"/>
                  </a:lnTo>
                  <a:lnTo>
                    <a:pt x="9820" y="18251"/>
                  </a:lnTo>
                  <a:lnTo>
                    <a:pt x="9376" y="20708"/>
                  </a:lnTo>
                  <a:lnTo>
                    <a:pt x="9282" y="21215"/>
                  </a:lnTo>
                  <a:lnTo>
                    <a:pt x="9189" y="21714"/>
                  </a:lnTo>
                  <a:lnTo>
                    <a:pt x="8986" y="22712"/>
                  </a:lnTo>
                  <a:lnTo>
                    <a:pt x="8939" y="22876"/>
                  </a:lnTo>
                  <a:lnTo>
                    <a:pt x="8892" y="23032"/>
                  </a:lnTo>
                  <a:lnTo>
                    <a:pt x="8799" y="23352"/>
                  </a:lnTo>
                  <a:lnTo>
                    <a:pt x="8728" y="23282"/>
                  </a:lnTo>
                  <a:lnTo>
                    <a:pt x="8674" y="23219"/>
                  </a:lnTo>
                  <a:lnTo>
                    <a:pt x="8635" y="23149"/>
                  </a:lnTo>
                  <a:lnTo>
                    <a:pt x="8596" y="23079"/>
                  </a:lnTo>
                  <a:lnTo>
                    <a:pt x="8572" y="23009"/>
                  </a:lnTo>
                  <a:lnTo>
                    <a:pt x="8549" y="22931"/>
                  </a:lnTo>
                  <a:lnTo>
                    <a:pt x="8533" y="22861"/>
                  </a:lnTo>
                  <a:lnTo>
                    <a:pt x="8526" y="22790"/>
                  </a:lnTo>
                  <a:lnTo>
                    <a:pt x="8526" y="22720"/>
                  </a:lnTo>
                  <a:lnTo>
                    <a:pt x="8526" y="22650"/>
                  </a:lnTo>
                  <a:lnTo>
                    <a:pt x="8549" y="22502"/>
                  </a:lnTo>
                  <a:lnTo>
                    <a:pt x="8572" y="22361"/>
                  </a:lnTo>
                  <a:lnTo>
                    <a:pt x="8604" y="22213"/>
                  </a:lnTo>
                  <a:lnTo>
                    <a:pt x="9142" y="19585"/>
                  </a:lnTo>
                  <a:lnTo>
                    <a:pt x="9680" y="16956"/>
                  </a:lnTo>
                  <a:lnTo>
                    <a:pt x="9875" y="15997"/>
                  </a:lnTo>
                  <a:lnTo>
                    <a:pt x="10054" y="15038"/>
                  </a:lnTo>
                  <a:lnTo>
                    <a:pt x="10210" y="15030"/>
                  </a:lnTo>
                  <a:close/>
                  <a:moveTo>
                    <a:pt x="1022" y="23875"/>
                  </a:moveTo>
                  <a:lnTo>
                    <a:pt x="1724" y="23953"/>
                  </a:lnTo>
                  <a:lnTo>
                    <a:pt x="1623" y="24467"/>
                  </a:lnTo>
                  <a:lnTo>
                    <a:pt x="1444" y="24499"/>
                  </a:lnTo>
                  <a:lnTo>
                    <a:pt x="1022" y="23875"/>
                  </a:lnTo>
                  <a:close/>
                  <a:moveTo>
                    <a:pt x="10577" y="16871"/>
                  </a:moveTo>
                  <a:lnTo>
                    <a:pt x="10553" y="17362"/>
                  </a:lnTo>
                  <a:lnTo>
                    <a:pt x="10514" y="17853"/>
                  </a:lnTo>
                  <a:lnTo>
                    <a:pt x="10475" y="18337"/>
                  </a:lnTo>
                  <a:lnTo>
                    <a:pt x="10429" y="18828"/>
                  </a:lnTo>
                  <a:lnTo>
                    <a:pt x="10382" y="19312"/>
                  </a:lnTo>
                  <a:lnTo>
                    <a:pt x="10327" y="19795"/>
                  </a:lnTo>
                  <a:lnTo>
                    <a:pt x="10202" y="20770"/>
                  </a:lnTo>
                  <a:lnTo>
                    <a:pt x="10070" y="21737"/>
                  </a:lnTo>
                  <a:lnTo>
                    <a:pt x="9914" y="22697"/>
                  </a:lnTo>
                  <a:lnTo>
                    <a:pt x="9758" y="23664"/>
                  </a:lnTo>
                  <a:lnTo>
                    <a:pt x="9590" y="24605"/>
                  </a:lnTo>
                  <a:lnTo>
                    <a:pt x="9590" y="24605"/>
                  </a:lnTo>
                  <a:lnTo>
                    <a:pt x="9516" y="24569"/>
                  </a:lnTo>
                  <a:lnTo>
                    <a:pt x="9446" y="24522"/>
                  </a:lnTo>
                  <a:lnTo>
                    <a:pt x="9384" y="24475"/>
                  </a:lnTo>
                  <a:lnTo>
                    <a:pt x="9329" y="24428"/>
                  </a:lnTo>
                  <a:lnTo>
                    <a:pt x="9274" y="24374"/>
                  </a:lnTo>
                  <a:lnTo>
                    <a:pt x="9228" y="24319"/>
                  </a:lnTo>
                  <a:lnTo>
                    <a:pt x="9196" y="24257"/>
                  </a:lnTo>
                  <a:lnTo>
                    <a:pt x="9165" y="24194"/>
                  </a:lnTo>
                  <a:lnTo>
                    <a:pt x="9134" y="24132"/>
                  </a:lnTo>
                  <a:lnTo>
                    <a:pt x="9118" y="24062"/>
                  </a:lnTo>
                  <a:lnTo>
                    <a:pt x="9103" y="23992"/>
                  </a:lnTo>
                  <a:lnTo>
                    <a:pt x="9103" y="23914"/>
                  </a:lnTo>
                  <a:lnTo>
                    <a:pt x="9095" y="23836"/>
                  </a:lnTo>
                  <a:lnTo>
                    <a:pt x="9103" y="23750"/>
                  </a:lnTo>
                  <a:lnTo>
                    <a:pt x="9111" y="23664"/>
                  </a:lnTo>
                  <a:lnTo>
                    <a:pt x="9134" y="23570"/>
                  </a:lnTo>
                  <a:lnTo>
                    <a:pt x="9446" y="22034"/>
                  </a:lnTo>
                  <a:lnTo>
                    <a:pt x="9750" y="20490"/>
                  </a:lnTo>
                  <a:lnTo>
                    <a:pt x="10351" y="17409"/>
                  </a:lnTo>
                  <a:lnTo>
                    <a:pt x="10382" y="17268"/>
                  </a:lnTo>
                  <a:lnTo>
                    <a:pt x="10429" y="17128"/>
                  </a:lnTo>
                  <a:lnTo>
                    <a:pt x="10460" y="17066"/>
                  </a:lnTo>
                  <a:lnTo>
                    <a:pt x="10491" y="17003"/>
                  </a:lnTo>
                  <a:lnTo>
                    <a:pt x="10530" y="16933"/>
                  </a:lnTo>
                  <a:lnTo>
                    <a:pt x="10577" y="16871"/>
                  </a:lnTo>
                  <a:close/>
                  <a:moveTo>
                    <a:pt x="6295" y="5202"/>
                  </a:moveTo>
                  <a:lnTo>
                    <a:pt x="6412" y="5382"/>
                  </a:lnTo>
                  <a:lnTo>
                    <a:pt x="6521" y="5553"/>
                  </a:lnTo>
                  <a:lnTo>
                    <a:pt x="6615" y="5733"/>
                  </a:lnTo>
                  <a:lnTo>
                    <a:pt x="6646" y="5826"/>
                  </a:lnTo>
                  <a:lnTo>
                    <a:pt x="6677" y="5920"/>
                  </a:lnTo>
                  <a:lnTo>
                    <a:pt x="6708" y="6006"/>
                  </a:lnTo>
                  <a:lnTo>
                    <a:pt x="6732" y="6099"/>
                  </a:lnTo>
                  <a:lnTo>
                    <a:pt x="6739" y="6201"/>
                  </a:lnTo>
                  <a:lnTo>
                    <a:pt x="6747" y="6294"/>
                  </a:lnTo>
                  <a:lnTo>
                    <a:pt x="6747" y="6396"/>
                  </a:lnTo>
                  <a:lnTo>
                    <a:pt x="6739" y="6497"/>
                  </a:lnTo>
                  <a:lnTo>
                    <a:pt x="6724" y="6606"/>
                  </a:lnTo>
                  <a:lnTo>
                    <a:pt x="6700" y="6716"/>
                  </a:lnTo>
                  <a:lnTo>
                    <a:pt x="6053" y="9344"/>
                  </a:lnTo>
                  <a:lnTo>
                    <a:pt x="5406" y="11980"/>
                  </a:lnTo>
                  <a:lnTo>
                    <a:pt x="4127" y="17237"/>
                  </a:lnTo>
                  <a:lnTo>
                    <a:pt x="3705" y="18992"/>
                  </a:lnTo>
                  <a:lnTo>
                    <a:pt x="3292" y="20739"/>
                  </a:lnTo>
                  <a:lnTo>
                    <a:pt x="2458" y="24241"/>
                  </a:lnTo>
                  <a:lnTo>
                    <a:pt x="2442" y="24288"/>
                  </a:lnTo>
                  <a:lnTo>
                    <a:pt x="2426" y="24335"/>
                  </a:lnTo>
                  <a:lnTo>
                    <a:pt x="2364" y="24428"/>
                  </a:lnTo>
                  <a:lnTo>
                    <a:pt x="2294" y="24538"/>
                  </a:lnTo>
                  <a:lnTo>
                    <a:pt x="2208" y="24662"/>
                  </a:lnTo>
                  <a:lnTo>
                    <a:pt x="2216" y="24553"/>
                  </a:lnTo>
                  <a:lnTo>
                    <a:pt x="2247" y="24358"/>
                  </a:lnTo>
                  <a:lnTo>
                    <a:pt x="2356" y="23695"/>
                  </a:lnTo>
                  <a:lnTo>
                    <a:pt x="2543" y="22728"/>
                  </a:lnTo>
                  <a:lnTo>
                    <a:pt x="2777" y="21511"/>
                  </a:lnTo>
                  <a:lnTo>
                    <a:pt x="3066" y="20084"/>
                  </a:lnTo>
                  <a:lnTo>
                    <a:pt x="3393" y="18508"/>
                  </a:lnTo>
                  <a:lnTo>
                    <a:pt x="4103" y="15084"/>
                  </a:lnTo>
                  <a:lnTo>
                    <a:pt x="4836" y="11637"/>
                  </a:lnTo>
                  <a:lnTo>
                    <a:pt x="5499" y="8580"/>
                  </a:lnTo>
                  <a:lnTo>
                    <a:pt x="5780" y="7316"/>
                  </a:lnTo>
                  <a:lnTo>
                    <a:pt x="6014" y="6294"/>
                  </a:lnTo>
                  <a:lnTo>
                    <a:pt x="6194" y="5577"/>
                  </a:lnTo>
                  <a:lnTo>
                    <a:pt x="6256" y="5343"/>
                  </a:lnTo>
                  <a:lnTo>
                    <a:pt x="6295" y="5202"/>
                  </a:lnTo>
                  <a:close/>
                  <a:moveTo>
                    <a:pt x="10951" y="19421"/>
                  </a:moveTo>
                  <a:lnTo>
                    <a:pt x="10959" y="20068"/>
                  </a:lnTo>
                  <a:lnTo>
                    <a:pt x="10959" y="20388"/>
                  </a:lnTo>
                  <a:lnTo>
                    <a:pt x="10943" y="20716"/>
                  </a:lnTo>
                  <a:lnTo>
                    <a:pt x="10881" y="21737"/>
                  </a:lnTo>
                  <a:lnTo>
                    <a:pt x="10811" y="22759"/>
                  </a:lnTo>
                  <a:lnTo>
                    <a:pt x="10655" y="24803"/>
                  </a:lnTo>
                  <a:lnTo>
                    <a:pt x="10639" y="24920"/>
                  </a:lnTo>
                  <a:lnTo>
                    <a:pt x="10616" y="25021"/>
                  </a:lnTo>
                  <a:lnTo>
                    <a:pt x="10592" y="25068"/>
                  </a:lnTo>
                  <a:lnTo>
                    <a:pt x="10569" y="25107"/>
                  </a:lnTo>
                  <a:lnTo>
                    <a:pt x="10546" y="25138"/>
                  </a:lnTo>
                  <a:lnTo>
                    <a:pt x="10514" y="25161"/>
                  </a:lnTo>
                  <a:lnTo>
                    <a:pt x="10483" y="25177"/>
                  </a:lnTo>
                  <a:lnTo>
                    <a:pt x="10452" y="25193"/>
                  </a:lnTo>
                  <a:lnTo>
                    <a:pt x="10413" y="25200"/>
                  </a:lnTo>
                  <a:lnTo>
                    <a:pt x="10366" y="25200"/>
                  </a:lnTo>
                  <a:lnTo>
                    <a:pt x="10327" y="25193"/>
                  </a:lnTo>
                  <a:lnTo>
                    <a:pt x="10280" y="25185"/>
                  </a:lnTo>
                  <a:lnTo>
                    <a:pt x="10226" y="25169"/>
                  </a:lnTo>
                  <a:lnTo>
                    <a:pt x="10179" y="25138"/>
                  </a:lnTo>
                  <a:lnTo>
                    <a:pt x="10093" y="25091"/>
                  </a:lnTo>
                  <a:lnTo>
                    <a:pt x="10015" y="25037"/>
                  </a:lnTo>
                  <a:lnTo>
                    <a:pt x="9945" y="24966"/>
                  </a:lnTo>
                  <a:lnTo>
                    <a:pt x="9875" y="24896"/>
                  </a:lnTo>
                  <a:lnTo>
                    <a:pt x="9734" y="24756"/>
                  </a:lnTo>
                  <a:lnTo>
                    <a:pt x="9607" y="24621"/>
                  </a:lnTo>
                  <a:lnTo>
                    <a:pt x="9607" y="24621"/>
                  </a:lnTo>
                  <a:lnTo>
                    <a:pt x="9656" y="24616"/>
                  </a:lnTo>
                  <a:lnTo>
                    <a:pt x="9719" y="24592"/>
                  </a:lnTo>
                  <a:lnTo>
                    <a:pt x="9773" y="24569"/>
                  </a:lnTo>
                  <a:lnTo>
                    <a:pt x="9820" y="24538"/>
                  </a:lnTo>
                  <a:lnTo>
                    <a:pt x="9859" y="24506"/>
                  </a:lnTo>
                  <a:lnTo>
                    <a:pt x="9898" y="24467"/>
                  </a:lnTo>
                  <a:lnTo>
                    <a:pt x="9929" y="24421"/>
                  </a:lnTo>
                  <a:lnTo>
                    <a:pt x="9953" y="24374"/>
                  </a:lnTo>
                  <a:lnTo>
                    <a:pt x="9984" y="24272"/>
                  </a:lnTo>
                  <a:lnTo>
                    <a:pt x="10007" y="24163"/>
                  </a:lnTo>
                  <a:lnTo>
                    <a:pt x="10046" y="23945"/>
                  </a:lnTo>
                  <a:lnTo>
                    <a:pt x="10351" y="22151"/>
                  </a:lnTo>
                  <a:lnTo>
                    <a:pt x="10655" y="20357"/>
                  </a:lnTo>
                  <a:lnTo>
                    <a:pt x="10702" y="20123"/>
                  </a:lnTo>
                  <a:lnTo>
                    <a:pt x="10764" y="19889"/>
                  </a:lnTo>
                  <a:lnTo>
                    <a:pt x="10795" y="19764"/>
                  </a:lnTo>
                  <a:lnTo>
                    <a:pt x="10842" y="19647"/>
                  </a:lnTo>
                  <a:lnTo>
                    <a:pt x="10889" y="19530"/>
                  </a:lnTo>
                  <a:lnTo>
                    <a:pt x="10951" y="19421"/>
                  </a:lnTo>
                  <a:close/>
                  <a:moveTo>
                    <a:pt x="4244" y="0"/>
                  </a:moveTo>
                  <a:lnTo>
                    <a:pt x="4166" y="47"/>
                  </a:lnTo>
                  <a:lnTo>
                    <a:pt x="4095" y="94"/>
                  </a:lnTo>
                  <a:lnTo>
                    <a:pt x="4025" y="148"/>
                  </a:lnTo>
                  <a:lnTo>
                    <a:pt x="3971" y="203"/>
                  </a:lnTo>
                  <a:lnTo>
                    <a:pt x="3916" y="265"/>
                  </a:lnTo>
                  <a:lnTo>
                    <a:pt x="3861" y="328"/>
                  </a:lnTo>
                  <a:lnTo>
                    <a:pt x="3815" y="398"/>
                  </a:lnTo>
                  <a:lnTo>
                    <a:pt x="3776" y="468"/>
                  </a:lnTo>
                  <a:lnTo>
                    <a:pt x="3705" y="616"/>
                  </a:lnTo>
                  <a:lnTo>
                    <a:pt x="3643" y="772"/>
                  </a:lnTo>
                  <a:lnTo>
                    <a:pt x="3588" y="928"/>
                  </a:lnTo>
                  <a:lnTo>
                    <a:pt x="3549" y="1084"/>
                  </a:lnTo>
                  <a:lnTo>
                    <a:pt x="3253" y="2168"/>
                  </a:lnTo>
                  <a:lnTo>
                    <a:pt x="2965" y="3245"/>
                  </a:lnTo>
                  <a:lnTo>
                    <a:pt x="2832" y="3791"/>
                  </a:lnTo>
                  <a:lnTo>
                    <a:pt x="2699" y="4337"/>
                  </a:lnTo>
                  <a:lnTo>
                    <a:pt x="2582" y="4883"/>
                  </a:lnTo>
                  <a:lnTo>
                    <a:pt x="2473" y="5429"/>
                  </a:lnTo>
                  <a:lnTo>
                    <a:pt x="2200" y="6918"/>
                  </a:lnTo>
                  <a:lnTo>
                    <a:pt x="1927" y="8408"/>
                  </a:lnTo>
                  <a:lnTo>
                    <a:pt x="1397" y="11395"/>
                  </a:lnTo>
                  <a:lnTo>
                    <a:pt x="882" y="14383"/>
                  </a:lnTo>
                  <a:lnTo>
                    <a:pt x="367" y="17378"/>
                  </a:lnTo>
                  <a:lnTo>
                    <a:pt x="274" y="17963"/>
                  </a:lnTo>
                  <a:lnTo>
                    <a:pt x="188" y="18555"/>
                  </a:lnTo>
                  <a:lnTo>
                    <a:pt x="110" y="19148"/>
                  </a:lnTo>
                  <a:lnTo>
                    <a:pt x="55" y="19741"/>
                  </a:lnTo>
                  <a:lnTo>
                    <a:pt x="32" y="20045"/>
                  </a:lnTo>
                  <a:lnTo>
                    <a:pt x="16" y="20341"/>
                  </a:lnTo>
                  <a:lnTo>
                    <a:pt x="8" y="20638"/>
                  </a:lnTo>
                  <a:lnTo>
                    <a:pt x="1" y="20934"/>
                  </a:lnTo>
                  <a:lnTo>
                    <a:pt x="1" y="21238"/>
                  </a:lnTo>
                  <a:lnTo>
                    <a:pt x="8" y="21535"/>
                  </a:lnTo>
                  <a:lnTo>
                    <a:pt x="16" y="21831"/>
                  </a:lnTo>
                  <a:lnTo>
                    <a:pt x="40" y="22135"/>
                  </a:lnTo>
                  <a:lnTo>
                    <a:pt x="71" y="22424"/>
                  </a:lnTo>
                  <a:lnTo>
                    <a:pt x="102" y="22712"/>
                  </a:lnTo>
                  <a:lnTo>
                    <a:pt x="141" y="23009"/>
                  </a:lnTo>
                  <a:lnTo>
                    <a:pt x="188" y="23297"/>
                  </a:lnTo>
                  <a:lnTo>
                    <a:pt x="242" y="23586"/>
                  </a:lnTo>
                  <a:lnTo>
                    <a:pt x="313" y="23867"/>
                  </a:lnTo>
                  <a:lnTo>
                    <a:pt x="398" y="24148"/>
                  </a:lnTo>
                  <a:lnTo>
                    <a:pt x="492" y="24421"/>
                  </a:lnTo>
                  <a:lnTo>
                    <a:pt x="539" y="24530"/>
                  </a:lnTo>
                  <a:lnTo>
                    <a:pt x="586" y="24639"/>
                  </a:lnTo>
                  <a:lnTo>
                    <a:pt x="640" y="24733"/>
                  </a:lnTo>
                  <a:lnTo>
                    <a:pt x="703" y="24826"/>
                  </a:lnTo>
                  <a:lnTo>
                    <a:pt x="765" y="24912"/>
                  </a:lnTo>
                  <a:lnTo>
                    <a:pt x="835" y="24990"/>
                  </a:lnTo>
                  <a:lnTo>
                    <a:pt x="905" y="25068"/>
                  </a:lnTo>
                  <a:lnTo>
                    <a:pt x="976" y="25138"/>
                  </a:lnTo>
                  <a:lnTo>
                    <a:pt x="1054" y="25193"/>
                  </a:lnTo>
                  <a:lnTo>
                    <a:pt x="1132" y="25247"/>
                  </a:lnTo>
                  <a:lnTo>
                    <a:pt x="1210" y="25302"/>
                  </a:lnTo>
                  <a:lnTo>
                    <a:pt x="1295" y="25341"/>
                  </a:lnTo>
                  <a:lnTo>
                    <a:pt x="1381" y="25380"/>
                  </a:lnTo>
                  <a:lnTo>
                    <a:pt x="1467" y="25411"/>
                  </a:lnTo>
                  <a:lnTo>
                    <a:pt x="1561" y="25434"/>
                  </a:lnTo>
                  <a:lnTo>
                    <a:pt x="1646" y="25450"/>
                  </a:lnTo>
                  <a:lnTo>
                    <a:pt x="1740" y="25458"/>
                  </a:lnTo>
                  <a:lnTo>
                    <a:pt x="1834" y="25466"/>
                  </a:lnTo>
                  <a:lnTo>
                    <a:pt x="1927" y="25466"/>
                  </a:lnTo>
                  <a:lnTo>
                    <a:pt x="2021" y="25458"/>
                  </a:lnTo>
                  <a:lnTo>
                    <a:pt x="2114" y="25442"/>
                  </a:lnTo>
                  <a:lnTo>
                    <a:pt x="2208" y="25419"/>
                  </a:lnTo>
                  <a:lnTo>
                    <a:pt x="2294" y="25388"/>
                  </a:lnTo>
                  <a:lnTo>
                    <a:pt x="2387" y="25356"/>
                  </a:lnTo>
                  <a:lnTo>
                    <a:pt x="2481" y="25317"/>
                  </a:lnTo>
                  <a:lnTo>
                    <a:pt x="2575" y="25263"/>
                  </a:lnTo>
                  <a:lnTo>
                    <a:pt x="2660" y="25208"/>
                  </a:lnTo>
                  <a:lnTo>
                    <a:pt x="2746" y="25154"/>
                  </a:lnTo>
                  <a:lnTo>
                    <a:pt x="2832" y="25083"/>
                  </a:lnTo>
                  <a:lnTo>
                    <a:pt x="2918" y="25005"/>
                  </a:lnTo>
                  <a:lnTo>
                    <a:pt x="3004" y="24927"/>
                  </a:lnTo>
                  <a:lnTo>
                    <a:pt x="3081" y="24834"/>
                  </a:lnTo>
                  <a:lnTo>
                    <a:pt x="3206" y="24686"/>
                  </a:lnTo>
                  <a:lnTo>
                    <a:pt x="3323" y="24530"/>
                  </a:lnTo>
                  <a:lnTo>
                    <a:pt x="3440" y="24366"/>
                  </a:lnTo>
                  <a:lnTo>
                    <a:pt x="3549" y="24194"/>
                  </a:lnTo>
                  <a:lnTo>
                    <a:pt x="3651" y="24031"/>
                  </a:lnTo>
                  <a:lnTo>
                    <a:pt x="3752" y="23859"/>
                  </a:lnTo>
                  <a:lnTo>
                    <a:pt x="3939" y="23508"/>
                  </a:lnTo>
                  <a:lnTo>
                    <a:pt x="4056" y="23266"/>
                  </a:lnTo>
                  <a:lnTo>
                    <a:pt x="4173" y="23024"/>
                  </a:lnTo>
                  <a:lnTo>
                    <a:pt x="4275" y="22783"/>
                  </a:lnTo>
                  <a:lnTo>
                    <a:pt x="4376" y="22533"/>
                  </a:lnTo>
                  <a:lnTo>
                    <a:pt x="4478" y="22291"/>
                  </a:lnTo>
                  <a:lnTo>
                    <a:pt x="4563" y="22042"/>
                  </a:lnTo>
                  <a:lnTo>
                    <a:pt x="4649" y="21792"/>
                  </a:lnTo>
                  <a:lnTo>
                    <a:pt x="4727" y="21535"/>
                  </a:lnTo>
                  <a:lnTo>
                    <a:pt x="4805" y="21285"/>
                  </a:lnTo>
                  <a:lnTo>
                    <a:pt x="4875" y="21028"/>
                  </a:lnTo>
                  <a:lnTo>
                    <a:pt x="4938" y="20770"/>
                  </a:lnTo>
                  <a:lnTo>
                    <a:pt x="5000" y="20513"/>
                  </a:lnTo>
                  <a:lnTo>
                    <a:pt x="5109" y="19990"/>
                  </a:lnTo>
                  <a:lnTo>
                    <a:pt x="5195" y="19468"/>
                  </a:lnTo>
                  <a:lnTo>
                    <a:pt x="5336" y="18649"/>
                  </a:lnTo>
                  <a:lnTo>
                    <a:pt x="5468" y="17838"/>
                  </a:lnTo>
                  <a:lnTo>
                    <a:pt x="5632" y="17814"/>
                  </a:lnTo>
                  <a:lnTo>
                    <a:pt x="5866" y="18485"/>
                  </a:lnTo>
                  <a:lnTo>
                    <a:pt x="5983" y="18813"/>
                  </a:lnTo>
                  <a:lnTo>
                    <a:pt x="6092" y="19148"/>
                  </a:lnTo>
                  <a:lnTo>
                    <a:pt x="6287" y="19764"/>
                  </a:lnTo>
                  <a:lnTo>
                    <a:pt x="6490" y="20380"/>
                  </a:lnTo>
                  <a:lnTo>
                    <a:pt x="6700" y="20989"/>
                  </a:lnTo>
                  <a:lnTo>
                    <a:pt x="6927" y="21589"/>
                  </a:lnTo>
                  <a:lnTo>
                    <a:pt x="7051" y="21886"/>
                  </a:lnTo>
                  <a:lnTo>
                    <a:pt x="7176" y="22182"/>
                  </a:lnTo>
                  <a:lnTo>
                    <a:pt x="7309" y="22478"/>
                  </a:lnTo>
                  <a:lnTo>
                    <a:pt x="7441" y="22767"/>
                  </a:lnTo>
                  <a:lnTo>
                    <a:pt x="7582" y="23056"/>
                  </a:lnTo>
                  <a:lnTo>
                    <a:pt x="7730" y="23344"/>
                  </a:lnTo>
                  <a:lnTo>
                    <a:pt x="7886" y="23625"/>
                  </a:lnTo>
                  <a:lnTo>
                    <a:pt x="8050" y="23906"/>
                  </a:lnTo>
                  <a:lnTo>
                    <a:pt x="8182" y="24132"/>
                  </a:lnTo>
                  <a:lnTo>
                    <a:pt x="8331" y="24350"/>
                  </a:lnTo>
                  <a:lnTo>
                    <a:pt x="8479" y="24577"/>
                  </a:lnTo>
                  <a:lnTo>
                    <a:pt x="8635" y="24787"/>
                  </a:lnTo>
                  <a:lnTo>
                    <a:pt x="8806" y="24998"/>
                  </a:lnTo>
                  <a:lnTo>
                    <a:pt x="8978" y="25200"/>
                  </a:lnTo>
                  <a:lnTo>
                    <a:pt x="9150" y="25388"/>
                  </a:lnTo>
                  <a:lnTo>
                    <a:pt x="9337" y="25575"/>
                  </a:lnTo>
                  <a:lnTo>
                    <a:pt x="9423" y="25645"/>
                  </a:lnTo>
                  <a:lnTo>
                    <a:pt x="9501" y="25707"/>
                  </a:lnTo>
                  <a:lnTo>
                    <a:pt x="9586" y="25770"/>
                  </a:lnTo>
                  <a:lnTo>
                    <a:pt x="9664" y="25824"/>
                  </a:lnTo>
                  <a:lnTo>
                    <a:pt x="9750" y="25871"/>
                  </a:lnTo>
                  <a:lnTo>
                    <a:pt x="9836" y="25910"/>
                  </a:lnTo>
                  <a:lnTo>
                    <a:pt x="9914" y="25941"/>
                  </a:lnTo>
                  <a:lnTo>
                    <a:pt x="10000" y="25973"/>
                  </a:lnTo>
                  <a:lnTo>
                    <a:pt x="10085" y="25988"/>
                  </a:lnTo>
                  <a:lnTo>
                    <a:pt x="10163" y="26012"/>
                  </a:lnTo>
                  <a:lnTo>
                    <a:pt x="10249" y="26019"/>
                  </a:lnTo>
                  <a:lnTo>
                    <a:pt x="10413" y="26019"/>
                  </a:lnTo>
                  <a:lnTo>
                    <a:pt x="10491" y="26012"/>
                  </a:lnTo>
                  <a:lnTo>
                    <a:pt x="10569" y="26004"/>
                  </a:lnTo>
                  <a:lnTo>
                    <a:pt x="10647" y="25980"/>
                  </a:lnTo>
                  <a:lnTo>
                    <a:pt x="10725" y="25957"/>
                  </a:lnTo>
                  <a:lnTo>
                    <a:pt x="10803" y="25926"/>
                  </a:lnTo>
                  <a:lnTo>
                    <a:pt x="10873" y="25895"/>
                  </a:lnTo>
                  <a:lnTo>
                    <a:pt x="10951" y="25856"/>
                  </a:lnTo>
                  <a:lnTo>
                    <a:pt x="11014" y="25809"/>
                  </a:lnTo>
                  <a:lnTo>
                    <a:pt x="11084" y="25754"/>
                  </a:lnTo>
                  <a:lnTo>
                    <a:pt x="11154" y="25700"/>
                  </a:lnTo>
                  <a:lnTo>
                    <a:pt x="11216" y="25637"/>
                  </a:lnTo>
                  <a:lnTo>
                    <a:pt x="11271" y="25575"/>
                  </a:lnTo>
                  <a:lnTo>
                    <a:pt x="11333" y="25505"/>
                  </a:lnTo>
                  <a:lnTo>
                    <a:pt x="11388" y="25427"/>
                  </a:lnTo>
                  <a:lnTo>
                    <a:pt x="11443" y="25341"/>
                  </a:lnTo>
                  <a:lnTo>
                    <a:pt x="11489" y="25255"/>
                  </a:lnTo>
                  <a:lnTo>
                    <a:pt x="11536" y="25161"/>
                  </a:lnTo>
                  <a:lnTo>
                    <a:pt x="11575" y="25068"/>
                  </a:lnTo>
                  <a:lnTo>
                    <a:pt x="11614" y="24966"/>
                  </a:lnTo>
                  <a:lnTo>
                    <a:pt x="11669" y="24818"/>
                  </a:lnTo>
                  <a:lnTo>
                    <a:pt x="11708" y="24662"/>
                  </a:lnTo>
                  <a:lnTo>
                    <a:pt x="11747" y="24506"/>
                  </a:lnTo>
                  <a:lnTo>
                    <a:pt x="11786" y="24350"/>
                  </a:lnTo>
                  <a:lnTo>
                    <a:pt x="11809" y="24187"/>
                  </a:lnTo>
                  <a:lnTo>
                    <a:pt x="11833" y="24031"/>
                  </a:lnTo>
                  <a:lnTo>
                    <a:pt x="11848" y="23867"/>
                  </a:lnTo>
                  <a:lnTo>
                    <a:pt x="11856" y="23711"/>
                  </a:lnTo>
                  <a:lnTo>
                    <a:pt x="11895" y="23032"/>
                  </a:lnTo>
                  <a:lnTo>
                    <a:pt x="11911" y="22361"/>
                  </a:lnTo>
                  <a:lnTo>
                    <a:pt x="11918" y="21698"/>
                  </a:lnTo>
                  <a:lnTo>
                    <a:pt x="11911" y="21028"/>
                  </a:lnTo>
                  <a:lnTo>
                    <a:pt x="11887" y="20365"/>
                  </a:lnTo>
                  <a:lnTo>
                    <a:pt x="11848" y="19694"/>
                  </a:lnTo>
                  <a:lnTo>
                    <a:pt x="11794" y="19039"/>
                  </a:lnTo>
                  <a:lnTo>
                    <a:pt x="11723" y="18376"/>
                  </a:lnTo>
                  <a:lnTo>
                    <a:pt x="11638" y="17713"/>
                  </a:lnTo>
                  <a:lnTo>
                    <a:pt x="11536" y="17058"/>
                  </a:lnTo>
                  <a:lnTo>
                    <a:pt x="11411" y="16403"/>
                  </a:lnTo>
                  <a:lnTo>
                    <a:pt x="11279" y="15755"/>
                  </a:lnTo>
                  <a:lnTo>
                    <a:pt x="11123" y="15100"/>
                  </a:lnTo>
                  <a:lnTo>
                    <a:pt x="10959" y="14453"/>
                  </a:lnTo>
                  <a:lnTo>
                    <a:pt x="10772" y="13805"/>
                  </a:lnTo>
                  <a:lnTo>
                    <a:pt x="10561" y="13158"/>
                  </a:lnTo>
                  <a:lnTo>
                    <a:pt x="10327" y="12472"/>
                  </a:lnTo>
                  <a:lnTo>
                    <a:pt x="10085" y="11777"/>
                  </a:lnTo>
                  <a:lnTo>
                    <a:pt x="9828" y="11099"/>
                  </a:lnTo>
                  <a:lnTo>
                    <a:pt x="9563" y="10413"/>
                  </a:lnTo>
                  <a:lnTo>
                    <a:pt x="9298" y="9734"/>
                  </a:lnTo>
                  <a:lnTo>
                    <a:pt x="9025" y="9063"/>
                  </a:lnTo>
                  <a:lnTo>
                    <a:pt x="8736" y="8385"/>
                  </a:lnTo>
                  <a:lnTo>
                    <a:pt x="8455" y="7714"/>
                  </a:lnTo>
                  <a:lnTo>
                    <a:pt x="8159" y="7051"/>
                  </a:lnTo>
                  <a:lnTo>
                    <a:pt x="7863" y="6380"/>
                  </a:lnTo>
                  <a:lnTo>
                    <a:pt x="7262" y="5054"/>
                  </a:lnTo>
                  <a:lnTo>
                    <a:pt x="6646" y="3728"/>
                  </a:lnTo>
                  <a:lnTo>
                    <a:pt x="6022" y="2410"/>
                  </a:lnTo>
                  <a:lnTo>
                    <a:pt x="5858" y="2075"/>
                  </a:lnTo>
                  <a:lnTo>
                    <a:pt x="5694" y="1739"/>
                  </a:lnTo>
                  <a:lnTo>
                    <a:pt x="5515" y="1412"/>
                  </a:lnTo>
                  <a:lnTo>
                    <a:pt x="5421" y="1248"/>
                  </a:lnTo>
                  <a:lnTo>
                    <a:pt x="5320" y="1092"/>
                  </a:lnTo>
                  <a:lnTo>
                    <a:pt x="5219" y="936"/>
                  </a:lnTo>
                  <a:lnTo>
                    <a:pt x="5102" y="788"/>
                  </a:lnTo>
                  <a:lnTo>
                    <a:pt x="4985" y="640"/>
                  </a:lnTo>
                  <a:lnTo>
                    <a:pt x="4852" y="499"/>
                  </a:lnTo>
                  <a:lnTo>
                    <a:pt x="4719" y="367"/>
                  </a:lnTo>
                  <a:lnTo>
                    <a:pt x="4571" y="242"/>
                  </a:lnTo>
                  <a:lnTo>
                    <a:pt x="4407" y="117"/>
                  </a:lnTo>
                  <a:lnTo>
                    <a:pt x="42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1829404" y="797728"/>
              <a:ext cx="166803" cy="197823"/>
            </a:xfrm>
            <a:custGeom>
              <a:avLst/>
              <a:gdLst/>
              <a:ahLst/>
              <a:cxnLst/>
              <a:rect l="l" t="t" r="r" b="b"/>
              <a:pathLst>
                <a:path w="7926" h="9400" extrusionOk="0">
                  <a:moveTo>
                    <a:pt x="7925" y="1"/>
                  </a:moveTo>
                  <a:lnTo>
                    <a:pt x="7800" y="40"/>
                  </a:lnTo>
                  <a:lnTo>
                    <a:pt x="7660" y="79"/>
                  </a:lnTo>
                  <a:lnTo>
                    <a:pt x="7527" y="126"/>
                  </a:lnTo>
                  <a:lnTo>
                    <a:pt x="7387" y="180"/>
                  </a:lnTo>
                  <a:lnTo>
                    <a:pt x="7247" y="243"/>
                  </a:lnTo>
                  <a:lnTo>
                    <a:pt x="7098" y="313"/>
                  </a:lnTo>
                  <a:lnTo>
                    <a:pt x="6958" y="383"/>
                  </a:lnTo>
                  <a:lnTo>
                    <a:pt x="6810" y="469"/>
                  </a:lnTo>
                  <a:lnTo>
                    <a:pt x="6506" y="648"/>
                  </a:lnTo>
                  <a:lnTo>
                    <a:pt x="6201" y="851"/>
                  </a:lnTo>
                  <a:lnTo>
                    <a:pt x="5890" y="1077"/>
                  </a:lnTo>
                  <a:lnTo>
                    <a:pt x="5570" y="1327"/>
                  </a:lnTo>
                  <a:lnTo>
                    <a:pt x="5250" y="1592"/>
                  </a:lnTo>
                  <a:lnTo>
                    <a:pt x="4930" y="1873"/>
                  </a:lnTo>
                  <a:lnTo>
                    <a:pt x="4610" y="2169"/>
                  </a:lnTo>
                  <a:lnTo>
                    <a:pt x="4291" y="2481"/>
                  </a:lnTo>
                  <a:lnTo>
                    <a:pt x="3971" y="2801"/>
                  </a:lnTo>
                  <a:lnTo>
                    <a:pt x="3659" y="3136"/>
                  </a:lnTo>
                  <a:lnTo>
                    <a:pt x="3347" y="3487"/>
                  </a:lnTo>
                  <a:lnTo>
                    <a:pt x="3050" y="3838"/>
                  </a:lnTo>
                  <a:lnTo>
                    <a:pt x="2754" y="4197"/>
                  </a:lnTo>
                  <a:lnTo>
                    <a:pt x="2466" y="4564"/>
                  </a:lnTo>
                  <a:lnTo>
                    <a:pt x="2185" y="4930"/>
                  </a:lnTo>
                  <a:lnTo>
                    <a:pt x="1920" y="5305"/>
                  </a:lnTo>
                  <a:lnTo>
                    <a:pt x="1662" y="5679"/>
                  </a:lnTo>
                  <a:lnTo>
                    <a:pt x="1420" y="6045"/>
                  </a:lnTo>
                  <a:lnTo>
                    <a:pt x="1194" y="6420"/>
                  </a:lnTo>
                  <a:lnTo>
                    <a:pt x="984" y="6779"/>
                  </a:lnTo>
                  <a:lnTo>
                    <a:pt x="789" y="7145"/>
                  </a:lnTo>
                  <a:lnTo>
                    <a:pt x="609" y="7496"/>
                  </a:lnTo>
                  <a:lnTo>
                    <a:pt x="453" y="7839"/>
                  </a:lnTo>
                  <a:lnTo>
                    <a:pt x="321" y="8183"/>
                  </a:lnTo>
                  <a:lnTo>
                    <a:pt x="204" y="8502"/>
                  </a:lnTo>
                  <a:lnTo>
                    <a:pt x="157" y="8658"/>
                  </a:lnTo>
                  <a:lnTo>
                    <a:pt x="110" y="8814"/>
                  </a:lnTo>
                  <a:lnTo>
                    <a:pt x="79" y="8970"/>
                  </a:lnTo>
                  <a:lnTo>
                    <a:pt x="48" y="9118"/>
                  </a:lnTo>
                  <a:lnTo>
                    <a:pt x="16" y="9259"/>
                  </a:lnTo>
                  <a:lnTo>
                    <a:pt x="1" y="9399"/>
                  </a:lnTo>
                  <a:lnTo>
                    <a:pt x="1" y="9399"/>
                  </a:lnTo>
                  <a:lnTo>
                    <a:pt x="243" y="9017"/>
                  </a:lnTo>
                  <a:lnTo>
                    <a:pt x="469" y="8635"/>
                  </a:lnTo>
                  <a:lnTo>
                    <a:pt x="679" y="8245"/>
                  </a:lnTo>
                  <a:lnTo>
                    <a:pt x="882" y="7847"/>
                  </a:lnTo>
                  <a:lnTo>
                    <a:pt x="1015" y="7559"/>
                  </a:lnTo>
                  <a:lnTo>
                    <a:pt x="1163" y="7286"/>
                  </a:lnTo>
                  <a:lnTo>
                    <a:pt x="1303" y="7013"/>
                  </a:lnTo>
                  <a:lnTo>
                    <a:pt x="1452" y="6740"/>
                  </a:lnTo>
                  <a:lnTo>
                    <a:pt x="1608" y="6474"/>
                  </a:lnTo>
                  <a:lnTo>
                    <a:pt x="1764" y="6209"/>
                  </a:lnTo>
                  <a:lnTo>
                    <a:pt x="1920" y="5944"/>
                  </a:lnTo>
                  <a:lnTo>
                    <a:pt x="2083" y="5687"/>
                  </a:lnTo>
                  <a:lnTo>
                    <a:pt x="2255" y="5437"/>
                  </a:lnTo>
                  <a:lnTo>
                    <a:pt x="2427" y="5180"/>
                  </a:lnTo>
                  <a:lnTo>
                    <a:pt x="2606" y="4938"/>
                  </a:lnTo>
                  <a:lnTo>
                    <a:pt x="2785" y="4696"/>
                  </a:lnTo>
                  <a:lnTo>
                    <a:pt x="2965" y="4454"/>
                  </a:lnTo>
                  <a:lnTo>
                    <a:pt x="3152" y="4213"/>
                  </a:lnTo>
                  <a:lnTo>
                    <a:pt x="3347" y="3979"/>
                  </a:lnTo>
                  <a:lnTo>
                    <a:pt x="3542" y="3752"/>
                  </a:lnTo>
                  <a:lnTo>
                    <a:pt x="3745" y="3526"/>
                  </a:lnTo>
                  <a:lnTo>
                    <a:pt x="3947" y="3300"/>
                  </a:lnTo>
                  <a:lnTo>
                    <a:pt x="4158" y="3082"/>
                  </a:lnTo>
                  <a:lnTo>
                    <a:pt x="4369" y="2863"/>
                  </a:lnTo>
                  <a:lnTo>
                    <a:pt x="4579" y="2653"/>
                  </a:lnTo>
                  <a:lnTo>
                    <a:pt x="4798" y="2442"/>
                  </a:lnTo>
                  <a:lnTo>
                    <a:pt x="5024" y="2239"/>
                  </a:lnTo>
                  <a:lnTo>
                    <a:pt x="5250" y="2037"/>
                  </a:lnTo>
                  <a:lnTo>
                    <a:pt x="5484" y="1834"/>
                  </a:lnTo>
                  <a:lnTo>
                    <a:pt x="5718" y="1639"/>
                  </a:lnTo>
                  <a:lnTo>
                    <a:pt x="5960" y="1452"/>
                  </a:lnTo>
                  <a:lnTo>
                    <a:pt x="6201" y="1257"/>
                  </a:lnTo>
                  <a:lnTo>
                    <a:pt x="6451" y="1077"/>
                  </a:lnTo>
                  <a:lnTo>
                    <a:pt x="6701" y="890"/>
                  </a:lnTo>
                  <a:lnTo>
                    <a:pt x="6958" y="718"/>
                  </a:lnTo>
                  <a:lnTo>
                    <a:pt x="7215" y="539"/>
                  </a:lnTo>
                  <a:lnTo>
                    <a:pt x="7403" y="414"/>
                  </a:lnTo>
                  <a:lnTo>
                    <a:pt x="7574" y="282"/>
                  </a:lnTo>
                  <a:lnTo>
                    <a:pt x="79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977503" y="728300"/>
              <a:ext cx="92093" cy="248036"/>
            </a:xfrm>
            <a:custGeom>
              <a:avLst/>
              <a:gdLst/>
              <a:ahLst/>
              <a:cxnLst/>
              <a:rect l="l" t="t" r="r" b="b"/>
              <a:pathLst>
                <a:path w="4376" h="11786" extrusionOk="0">
                  <a:moveTo>
                    <a:pt x="4360" y="0"/>
                  </a:moveTo>
                  <a:lnTo>
                    <a:pt x="4298" y="180"/>
                  </a:lnTo>
                  <a:lnTo>
                    <a:pt x="4235" y="328"/>
                  </a:lnTo>
                  <a:lnTo>
                    <a:pt x="4189" y="453"/>
                  </a:lnTo>
                  <a:lnTo>
                    <a:pt x="4173" y="515"/>
                  </a:lnTo>
                  <a:lnTo>
                    <a:pt x="4157" y="578"/>
                  </a:lnTo>
                  <a:lnTo>
                    <a:pt x="4126" y="843"/>
                  </a:lnTo>
                  <a:lnTo>
                    <a:pt x="4079" y="1108"/>
                  </a:lnTo>
                  <a:lnTo>
                    <a:pt x="4033" y="1373"/>
                  </a:lnTo>
                  <a:lnTo>
                    <a:pt x="3978" y="1638"/>
                  </a:lnTo>
                  <a:lnTo>
                    <a:pt x="3923" y="1903"/>
                  </a:lnTo>
                  <a:lnTo>
                    <a:pt x="3861" y="2169"/>
                  </a:lnTo>
                  <a:lnTo>
                    <a:pt x="3721" y="2691"/>
                  </a:lnTo>
                  <a:lnTo>
                    <a:pt x="3572" y="3206"/>
                  </a:lnTo>
                  <a:lnTo>
                    <a:pt x="3401" y="3721"/>
                  </a:lnTo>
                  <a:lnTo>
                    <a:pt x="3221" y="4228"/>
                  </a:lnTo>
                  <a:lnTo>
                    <a:pt x="3019" y="4727"/>
                  </a:lnTo>
                  <a:lnTo>
                    <a:pt x="2691" y="5522"/>
                  </a:lnTo>
                  <a:lnTo>
                    <a:pt x="2356" y="6318"/>
                  </a:lnTo>
                  <a:lnTo>
                    <a:pt x="1669" y="7894"/>
                  </a:lnTo>
                  <a:lnTo>
                    <a:pt x="975" y="9469"/>
                  </a:lnTo>
                  <a:lnTo>
                    <a:pt x="289" y="11045"/>
                  </a:lnTo>
                  <a:lnTo>
                    <a:pt x="211" y="11232"/>
                  </a:lnTo>
                  <a:lnTo>
                    <a:pt x="141" y="11419"/>
                  </a:lnTo>
                  <a:lnTo>
                    <a:pt x="0" y="11785"/>
                  </a:lnTo>
                  <a:lnTo>
                    <a:pt x="78" y="11700"/>
                  </a:lnTo>
                  <a:lnTo>
                    <a:pt x="156" y="11606"/>
                  </a:lnTo>
                  <a:lnTo>
                    <a:pt x="320" y="11395"/>
                  </a:lnTo>
                  <a:lnTo>
                    <a:pt x="492" y="11146"/>
                  </a:lnTo>
                  <a:lnTo>
                    <a:pt x="663" y="10873"/>
                  </a:lnTo>
                  <a:lnTo>
                    <a:pt x="850" y="10569"/>
                  </a:lnTo>
                  <a:lnTo>
                    <a:pt x="1030" y="10233"/>
                  </a:lnTo>
                  <a:lnTo>
                    <a:pt x="1217" y="9875"/>
                  </a:lnTo>
                  <a:lnTo>
                    <a:pt x="1412" y="9500"/>
                  </a:lnTo>
                  <a:lnTo>
                    <a:pt x="1599" y="9102"/>
                  </a:lnTo>
                  <a:lnTo>
                    <a:pt x="1794" y="8689"/>
                  </a:lnTo>
                  <a:lnTo>
                    <a:pt x="1981" y="8260"/>
                  </a:lnTo>
                  <a:lnTo>
                    <a:pt x="2168" y="7816"/>
                  </a:lnTo>
                  <a:lnTo>
                    <a:pt x="2356" y="7363"/>
                  </a:lnTo>
                  <a:lnTo>
                    <a:pt x="2543" y="6903"/>
                  </a:lnTo>
                  <a:lnTo>
                    <a:pt x="2722" y="6443"/>
                  </a:lnTo>
                  <a:lnTo>
                    <a:pt x="2894" y="5975"/>
                  </a:lnTo>
                  <a:lnTo>
                    <a:pt x="3065" y="5507"/>
                  </a:lnTo>
                  <a:lnTo>
                    <a:pt x="3229" y="5039"/>
                  </a:lnTo>
                  <a:lnTo>
                    <a:pt x="3385" y="4579"/>
                  </a:lnTo>
                  <a:lnTo>
                    <a:pt x="3533" y="4126"/>
                  </a:lnTo>
                  <a:lnTo>
                    <a:pt x="3674" y="3674"/>
                  </a:lnTo>
                  <a:lnTo>
                    <a:pt x="3799" y="3237"/>
                  </a:lnTo>
                  <a:lnTo>
                    <a:pt x="3923" y="2816"/>
                  </a:lnTo>
                  <a:lnTo>
                    <a:pt x="4025" y="2410"/>
                  </a:lnTo>
                  <a:lnTo>
                    <a:pt x="4118" y="2020"/>
                  </a:lnTo>
                  <a:lnTo>
                    <a:pt x="4204" y="1654"/>
                  </a:lnTo>
                  <a:lnTo>
                    <a:pt x="4267" y="1311"/>
                  </a:lnTo>
                  <a:lnTo>
                    <a:pt x="4321" y="991"/>
                  </a:lnTo>
                  <a:lnTo>
                    <a:pt x="4360" y="695"/>
                  </a:lnTo>
                  <a:lnTo>
                    <a:pt x="4376" y="429"/>
                  </a:lnTo>
                  <a:lnTo>
                    <a:pt x="4376" y="203"/>
                  </a:lnTo>
                  <a:lnTo>
                    <a:pt x="4368" y="94"/>
                  </a:lnTo>
                  <a:lnTo>
                    <a:pt x="4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963719" y="629807"/>
              <a:ext cx="136077" cy="241807"/>
            </a:xfrm>
            <a:custGeom>
              <a:avLst/>
              <a:gdLst/>
              <a:ahLst/>
              <a:cxnLst/>
              <a:rect l="l" t="t" r="r" b="b"/>
              <a:pathLst>
                <a:path w="6466" h="11490" extrusionOk="0">
                  <a:moveTo>
                    <a:pt x="6466" y="0"/>
                  </a:moveTo>
                  <a:lnTo>
                    <a:pt x="6107" y="741"/>
                  </a:lnTo>
                  <a:lnTo>
                    <a:pt x="5756" y="1482"/>
                  </a:lnTo>
                  <a:lnTo>
                    <a:pt x="5062" y="2972"/>
                  </a:lnTo>
                  <a:lnTo>
                    <a:pt x="4711" y="3721"/>
                  </a:lnTo>
                  <a:lnTo>
                    <a:pt x="4352" y="4454"/>
                  </a:lnTo>
                  <a:lnTo>
                    <a:pt x="3978" y="5187"/>
                  </a:lnTo>
                  <a:lnTo>
                    <a:pt x="3783" y="5546"/>
                  </a:lnTo>
                  <a:lnTo>
                    <a:pt x="3588" y="5905"/>
                  </a:lnTo>
                  <a:lnTo>
                    <a:pt x="3385" y="6264"/>
                  </a:lnTo>
                  <a:lnTo>
                    <a:pt x="3174" y="6622"/>
                  </a:lnTo>
                  <a:lnTo>
                    <a:pt x="2738" y="7332"/>
                  </a:lnTo>
                  <a:lnTo>
                    <a:pt x="2293" y="8026"/>
                  </a:lnTo>
                  <a:lnTo>
                    <a:pt x="1841" y="8720"/>
                  </a:lnTo>
                  <a:lnTo>
                    <a:pt x="920" y="10101"/>
                  </a:lnTo>
                  <a:lnTo>
                    <a:pt x="460" y="10795"/>
                  </a:lnTo>
                  <a:lnTo>
                    <a:pt x="0" y="11489"/>
                  </a:lnTo>
                  <a:lnTo>
                    <a:pt x="0" y="11489"/>
                  </a:lnTo>
                  <a:lnTo>
                    <a:pt x="273" y="11169"/>
                  </a:lnTo>
                  <a:lnTo>
                    <a:pt x="546" y="10850"/>
                  </a:lnTo>
                  <a:lnTo>
                    <a:pt x="811" y="10530"/>
                  </a:lnTo>
                  <a:lnTo>
                    <a:pt x="1076" y="10202"/>
                  </a:lnTo>
                  <a:lnTo>
                    <a:pt x="1334" y="9875"/>
                  </a:lnTo>
                  <a:lnTo>
                    <a:pt x="1583" y="9547"/>
                  </a:lnTo>
                  <a:lnTo>
                    <a:pt x="1833" y="9212"/>
                  </a:lnTo>
                  <a:lnTo>
                    <a:pt x="2075" y="8876"/>
                  </a:lnTo>
                  <a:lnTo>
                    <a:pt x="2317" y="8533"/>
                  </a:lnTo>
                  <a:lnTo>
                    <a:pt x="2543" y="8198"/>
                  </a:lnTo>
                  <a:lnTo>
                    <a:pt x="2777" y="7855"/>
                  </a:lnTo>
                  <a:lnTo>
                    <a:pt x="3003" y="7504"/>
                  </a:lnTo>
                  <a:lnTo>
                    <a:pt x="3221" y="7153"/>
                  </a:lnTo>
                  <a:lnTo>
                    <a:pt x="3432" y="6802"/>
                  </a:lnTo>
                  <a:lnTo>
                    <a:pt x="3642" y="6451"/>
                  </a:lnTo>
                  <a:lnTo>
                    <a:pt x="3845" y="6092"/>
                  </a:lnTo>
                  <a:lnTo>
                    <a:pt x="4048" y="5733"/>
                  </a:lnTo>
                  <a:lnTo>
                    <a:pt x="4243" y="5367"/>
                  </a:lnTo>
                  <a:lnTo>
                    <a:pt x="4430" y="5000"/>
                  </a:lnTo>
                  <a:lnTo>
                    <a:pt x="4617" y="4633"/>
                  </a:lnTo>
                  <a:lnTo>
                    <a:pt x="4797" y="4267"/>
                  </a:lnTo>
                  <a:lnTo>
                    <a:pt x="4976" y="3892"/>
                  </a:lnTo>
                  <a:lnTo>
                    <a:pt x="5148" y="3510"/>
                  </a:lnTo>
                  <a:lnTo>
                    <a:pt x="5312" y="3136"/>
                  </a:lnTo>
                  <a:lnTo>
                    <a:pt x="5475" y="2754"/>
                  </a:lnTo>
                  <a:lnTo>
                    <a:pt x="5631" y="2372"/>
                  </a:lnTo>
                  <a:lnTo>
                    <a:pt x="5780" y="1982"/>
                  </a:lnTo>
                  <a:lnTo>
                    <a:pt x="5928" y="1592"/>
                  </a:lnTo>
                  <a:lnTo>
                    <a:pt x="6068" y="1202"/>
                  </a:lnTo>
                  <a:lnTo>
                    <a:pt x="6208" y="804"/>
                  </a:lnTo>
                  <a:lnTo>
                    <a:pt x="6341" y="406"/>
                  </a:lnTo>
                  <a:lnTo>
                    <a:pt x="6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995393" y="513762"/>
              <a:ext cx="164151" cy="220467"/>
            </a:xfrm>
            <a:custGeom>
              <a:avLst/>
              <a:gdLst/>
              <a:ahLst/>
              <a:cxnLst/>
              <a:rect l="l" t="t" r="r" b="b"/>
              <a:pathLst>
                <a:path w="7800" h="10476" extrusionOk="0">
                  <a:moveTo>
                    <a:pt x="7800" y="1"/>
                  </a:moveTo>
                  <a:lnTo>
                    <a:pt x="7378" y="718"/>
                  </a:lnTo>
                  <a:lnTo>
                    <a:pt x="6965" y="1436"/>
                  </a:lnTo>
                  <a:lnTo>
                    <a:pt x="6559" y="2146"/>
                  </a:lnTo>
                  <a:lnTo>
                    <a:pt x="6146" y="2855"/>
                  </a:lnTo>
                  <a:lnTo>
                    <a:pt x="5733" y="3557"/>
                  </a:lnTo>
                  <a:lnTo>
                    <a:pt x="5522" y="3908"/>
                  </a:lnTo>
                  <a:lnTo>
                    <a:pt x="5304" y="4251"/>
                  </a:lnTo>
                  <a:lnTo>
                    <a:pt x="5085" y="4587"/>
                  </a:lnTo>
                  <a:lnTo>
                    <a:pt x="4859" y="4922"/>
                  </a:lnTo>
                  <a:lnTo>
                    <a:pt x="4633" y="5258"/>
                  </a:lnTo>
                  <a:lnTo>
                    <a:pt x="4391" y="5577"/>
                  </a:lnTo>
                  <a:lnTo>
                    <a:pt x="4142" y="5905"/>
                  </a:lnTo>
                  <a:lnTo>
                    <a:pt x="3892" y="6225"/>
                  </a:lnTo>
                  <a:lnTo>
                    <a:pt x="3627" y="6544"/>
                  </a:lnTo>
                  <a:lnTo>
                    <a:pt x="3362" y="6856"/>
                  </a:lnTo>
                  <a:lnTo>
                    <a:pt x="3096" y="7168"/>
                  </a:lnTo>
                  <a:lnTo>
                    <a:pt x="2816" y="7473"/>
                  </a:lnTo>
                  <a:lnTo>
                    <a:pt x="2262" y="8081"/>
                  </a:lnTo>
                  <a:lnTo>
                    <a:pt x="1693" y="8674"/>
                  </a:lnTo>
                  <a:lnTo>
                    <a:pt x="1123" y="9274"/>
                  </a:lnTo>
                  <a:lnTo>
                    <a:pt x="562" y="9875"/>
                  </a:lnTo>
                  <a:lnTo>
                    <a:pt x="0" y="10475"/>
                  </a:lnTo>
                  <a:lnTo>
                    <a:pt x="0" y="10475"/>
                  </a:lnTo>
                  <a:lnTo>
                    <a:pt x="328" y="10218"/>
                  </a:lnTo>
                  <a:lnTo>
                    <a:pt x="655" y="9953"/>
                  </a:lnTo>
                  <a:lnTo>
                    <a:pt x="967" y="9680"/>
                  </a:lnTo>
                  <a:lnTo>
                    <a:pt x="1279" y="9407"/>
                  </a:lnTo>
                  <a:lnTo>
                    <a:pt x="1591" y="9134"/>
                  </a:lnTo>
                  <a:lnTo>
                    <a:pt x="1888" y="8845"/>
                  </a:lnTo>
                  <a:lnTo>
                    <a:pt x="2184" y="8565"/>
                  </a:lnTo>
                  <a:lnTo>
                    <a:pt x="2472" y="8268"/>
                  </a:lnTo>
                  <a:lnTo>
                    <a:pt x="2761" y="7972"/>
                  </a:lnTo>
                  <a:lnTo>
                    <a:pt x="3034" y="7675"/>
                  </a:lnTo>
                  <a:lnTo>
                    <a:pt x="3307" y="7371"/>
                  </a:lnTo>
                  <a:lnTo>
                    <a:pt x="3580" y="7059"/>
                  </a:lnTo>
                  <a:lnTo>
                    <a:pt x="3837" y="6747"/>
                  </a:lnTo>
                  <a:lnTo>
                    <a:pt x="4095" y="6435"/>
                  </a:lnTo>
                  <a:lnTo>
                    <a:pt x="4352" y="6116"/>
                  </a:lnTo>
                  <a:lnTo>
                    <a:pt x="4594" y="5788"/>
                  </a:lnTo>
                  <a:lnTo>
                    <a:pt x="4836" y="5460"/>
                  </a:lnTo>
                  <a:lnTo>
                    <a:pt x="5070" y="5125"/>
                  </a:lnTo>
                  <a:lnTo>
                    <a:pt x="5304" y="4790"/>
                  </a:lnTo>
                  <a:lnTo>
                    <a:pt x="5522" y="4446"/>
                  </a:lnTo>
                  <a:lnTo>
                    <a:pt x="5740" y="4095"/>
                  </a:lnTo>
                  <a:lnTo>
                    <a:pt x="5959" y="3744"/>
                  </a:lnTo>
                  <a:lnTo>
                    <a:pt x="6162" y="3393"/>
                  </a:lnTo>
                  <a:lnTo>
                    <a:pt x="6364" y="3035"/>
                  </a:lnTo>
                  <a:lnTo>
                    <a:pt x="6567" y="2668"/>
                  </a:lnTo>
                  <a:lnTo>
                    <a:pt x="6754" y="2302"/>
                  </a:lnTo>
                  <a:lnTo>
                    <a:pt x="6942" y="1927"/>
                  </a:lnTo>
                  <a:lnTo>
                    <a:pt x="7129" y="1553"/>
                  </a:lnTo>
                  <a:lnTo>
                    <a:pt x="7300" y="1171"/>
                  </a:lnTo>
                  <a:lnTo>
                    <a:pt x="7472" y="788"/>
                  </a:lnTo>
                  <a:lnTo>
                    <a:pt x="7636" y="398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842052" y="749638"/>
              <a:ext cx="131173" cy="170401"/>
            </a:xfrm>
            <a:custGeom>
              <a:avLst/>
              <a:gdLst/>
              <a:ahLst/>
              <a:cxnLst/>
              <a:rect l="l" t="t" r="r" b="b"/>
              <a:pathLst>
                <a:path w="6233" h="8097" extrusionOk="0">
                  <a:moveTo>
                    <a:pt x="6233" y="1"/>
                  </a:moveTo>
                  <a:lnTo>
                    <a:pt x="6006" y="157"/>
                  </a:lnTo>
                  <a:lnTo>
                    <a:pt x="5772" y="336"/>
                  </a:lnTo>
                  <a:lnTo>
                    <a:pt x="5538" y="531"/>
                  </a:lnTo>
                  <a:lnTo>
                    <a:pt x="5289" y="742"/>
                  </a:lnTo>
                  <a:lnTo>
                    <a:pt x="5039" y="968"/>
                  </a:lnTo>
                  <a:lnTo>
                    <a:pt x="4790" y="1217"/>
                  </a:lnTo>
                  <a:lnTo>
                    <a:pt x="4532" y="1475"/>
                  </a:lnTo>
                  <a:lnTo>
                    <a:pt x="4275" y="1740"/>
                  </a:lnTo>
                  <a:lnTo>
                    <a:pt x="4010" y="2021"/>
                  </a:lnTo>
                  <a:lnTo>
                    <a:pt x="3752" y="2309"/>
                  </a:lnTo>
                  <a:lnTo>
                    <a:pt x="3495" y="2606"/>
                  </a:lnTo>
                  <a:lnTo>
                    <a:pt x="3238" y="2902"/>
                  </a:lnTo>
                  <a:lnTo>
                    <a:pt x="2980" y="3214"/>
                  </a:lnTo>
                  <a:lnTo>
                    <a:pt x="2731" y="3518"/>
                  </a:lnTo>
                  <a:lnTo>
                    <a:pt x="2481" y="3830"/>
                  </a:lnTo>
                  <a:lnTo>
                    <a:pt x="2239" y="4150"/>
                  </a:lnTo>
                  <a:lnTo>
                    <a:pt x="2013" y="4462"/>
                  </a:lnTo>
                  <a:lnTo>
                    <a:pt x="1787" y="4766"/>
                  </a:lnTo>
                  <a:lnTo>
                    <a:pt x="1569" y="5070"/>
                  </a:lnTo>
                  <a:lnTo>
                    <a:pt x="1358" y="5374"/>
                  </a:lnTo>
                  <a:lnTo>
                    <a:pt x="1163" y="5671"/>
                  </a:lnTo>
                  <a:lnTo>
                    <a:pt x="984" y="5959"/>
                  </a:lnTo>
                  <a:lnTo>
                    <a:pt x="812" y="6232"/>
                  </a:lnTo>
                  <a:lnTo>
                    <a:pt x="648" y="6505"/>
                  </a:lnTo>
                  <a:lnTo>
                    <a:pt x="508" y="6755"/>
                  </a:lnTo>
                  <a:lnTo>
                    <a:pt x="383" y="6997"/>
                  </a:lnTo>
                  <a:lnTo>
                    <a:pt x="266" y="7231"/>
                  </a:lnTo>
                  <a:lnTo>
                    <a:pt x="172" y="7441"/>
                  </a:lnTo>
                  <a:lnTo>
                    <a:pt x="102" y="7629"/>
                  </a:lnTo>
                  <a:lnTo>
                    <a:pt x="48" y="7808"/>
                  </a:lnTo>
                  <a:lnTo>
                    <a:pt x="16" y="7964"/>
                  </a:lnTo>
                  <a:lnTo>
                    <a:pt x="1" y="8034"/>
                  </a:lnTo>
                  <a:lnTo>
                    <a:pt x="1" y="8097"/>
                  </a:lnTo>
                  <a:lnTo>
                    <a:pt x="321" y="7535"/>
                  </a:lnTo>
                  <a:lnTo>
                    <a:pt x="656" y="6989"/>
                  </a:lnTo>
                  <a:lnTo>
                    <a:pt x="999" y="6443"/>
                  </a:lnTo>
                  <a:lnTo>
                    <a:pt x="1350" y="5913"/>
                  </a:lnTo>
                  <a:lnTo>
                    <a:pt x="1717" y="5390"/>
                  </a:lnTo>
                  <a:lnTo>
                    <a:pt x="2099" y="4875"/>
                  </a:lnTo>
                  <a:lnTo>
                    <a:pt x="2481" y="4368"/>
                  </a:lnTo>
                  <a:lnTo>
                    <a:pt x="2871" y="3861"/>
                  </a:lnTo>
                  <a:lnTo>
                    <a:pt x="3277" y="3370"/>
                  </a:lnTo>
                  <a:lnTo>
                    <a:pt x="3682" y="2871"/>
                  </a:lnTo>
                  <a:lnTo>
                    <a:pt x="4096" y="2387"/>
                  </a:lnTo>
                  <a:lnTo>
                    <a:pt x="4517" y="1904"/>
                  </a:lnTo>
                  <a:lnTo>
                    <a:pt x="4938" y="1428"/>
                  </a:lnTo>
                  <a:lnTo>
                    <a:pt x="5367" y="944"/>
                  </a:lnTo>
                  <a:lnTo>
                    <a:pt x="6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1827447" y="888012"/>
              <a:ext cx="160047" cy="182376"/>
            </a:xfrm>
            <a:custGeom>
              <a:avLst/>
              <a:gdLst/>
              <a:ahLst/>
              <a:cxnLst/>
              <a:rect l="l" t="t" r="r" b="b"/>
              <a:pathLst>
                <a:path w="7605" h="8666" extrusionOk="0">
                  <a:moveTo>
                    <a:pt x="7472" y="0"/>
                  </a:moveTo>
                  <a:lnTo>
                    <a:pt x="6879" y="429"/>
                  </a:lnTo>
                  <a:lnTo>
                    <a:pt x="6294" y="866"/>
                  </a:lnTo>
                  <a:lnTo>
                    <a:pt x="5725" y="1311"/>
                  </a:lnTo>
                  <a:lnTo>
                    <a:pt x="5171" y="1771"/>
                  </a:lnTo>
                  <a:lnTo>
                    <a:pt x="4898" y="2005"/>
                  </a:lnTo>
                  <a:lnTo>
                    <a:pt x="4625" y="2247"/>
                  </a:lnTo>
                  <a:lnTo>
                    <a:pt x="4360" y="2488"/>
                  </a:lnTo>
                  <a:lnTo>
                    <a:pt x="4095" y="2730"/>
                  </a:lnTo>
                  <a:lnTo>
                    <a:pt x="3838" y="2980"/>
                  </a:lnTo>
                  <a:lnTo>
                    <a:pt x="3588" y="3237"/>
                  </a:lnTo>
                  <a:lnTo>
                    <a:pt x="3338" y="3494"/>
                  </a:lnTo>
                  <a:lnTo>
                    <a:pt x="3097" y="3752"/>
                  </a:lnTo>
                  <a:lnTo>
                    <a:pt x="2855" y="4025"/>
                  </a:lnTo>
                  <a:lnTo>
                    <a:pt x="2621" y="4290"/>
                  </a:lnTo>
                  <a:lnTo>
                    <a:pt x="2395" y="4571"/>
                  </a:lnTo>
                  <a:lnTo>
                    <a:pt x="2176" y="4852"/>
                  </a:lnTo>
                  <a:lnTo>
                    <a:pt x="1958" y="5132"/>
                  </a:lnTo>
                  <a:lnTo>
                    <a:pt x="1747" y="5429"/>
                  </a:lnTo>
                  <a:lnTo>
                    <a:pt x="1537" y="5725"/>
                  </a:lnTo>
                  <a:lnTo>
                    <a:pt x="1342" y="6029"/>
                  </a:lnTo>
                  <a:lnTo>
                    <a:pt x="1147" y="6333"/>
                  </a:lnTo>
                  <a:lnTo>
                    <a:pt x="967" y="6645"/>
                  </a:lnTo>
                  <a:lnTo>
                    <a:pt x="788" y="6965"/>
                  </a:lnTo>
                  <a:lnTo>
                    <a:pt x="616" y="7293"/>
                  </a:lnTo>
                  <a:lnTo>
                    <a:pt x="445" y="7628"/>
                  </a:lnTo>
                  <a:lnTo>
                    <a:pt x="289" y="7971"/>
                  </a:lnTo>
                  <a:lnTo>
                    <a:pt x="141" y="8315"/>
                  </a:lnTo>
                  <a:lnTo>
                    <a:pt x="0" y="8666"/>
                  </a:lnTo>
                  <a:lnTo>
                    <a:pt x="343" y="8088"/>
                  </a:lnTo>
                  <a:lnTo>
                    <a:pt x="694" y="7503"/>
                  </a:lnTo>
                  <a:lnTo>
                    <a:pt x="889" y="7168"/>
                  </a:lnTo>
                  <a:lnTo>
                    <a:pt x="1084" y="6840"/>
                  </a:lnTo>
                  <a:lnTo>
                    <a:pt x="1295" y="6513"/>
                  </a:lnTo>
                  <a:lnTo>
                    <a:pt x="1506" y="6193"/>
                  </a:lnTo>
                  <a:lnTo>
                    <a:pt x="1724" y="5873"/>
                  </a:lnTo>
                  <a:lnTo>
                    <a:pt x="1942" y="5561"/>
                  </a:lnTo>
                  <a:lnTo>
                    <a:pt x="2176" y="5257"/>
                  </a:lnTo>
                  <a:lnTo>
                    <a:pt x="2410" y="4961"/>
                  </a:lnTo>
                  <a:lnTo>
                    <a:pt x="2652" y="4664"/>
                  </a:lnTo>
                  <a:lnTo>
                    <a:pt x="2902" y="4368"/>
                  </a:lnTo>
                  <a:lnTo>
                    <a:pt x="3159" y="4087"/>
                  </a:lnTo>
                  <a:lnTo>
                    <a:pt x="3416" y="3806"/>
                  </a:lnTo>
                  <a:lnTo>
                    <a:pt x="3689" y="3533"/>
                  </a:lnTo>
                  <a:lnTo>
                    <a:pt x="3962" y="3260"/>
                  </a:lnTo>
                  <a:lnTo>
                    <a:pt x="4243" y="2995"/>
                  </a:lnTo>
                  <a:lnTo>
                    <a:pt x="4532" y="2738"/>
                  </a:lnTo>
                  <a:lnTo>
                    <a:pt x="5179" y="2184"/>
                  </a:lnTo>
                  <a:lnTo>
                    <a:pt x="5834" y="1638"/>
                  </a:lnTo>
                  <a:lnTo>
                    <a:pt x="6497" y="1092"/>
                  </a:lnTo>
                  <a:lnTo>
                    <a:pt x="7152" y="554"/>
                  </a:lnTo>
                  <a:lnTo>
                    <a:pt x="7269" y="445"/>
                  </a:lnTo>
                  <a:lnTo>
                    <a:pt x="7379" y="336"/>
                  </a:lnTo>
                  <a:lnTo>
                    <a:pt x="7605" y="117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725332" y="796738"/>
              <a:ext cx="83422" cy="184354"/>
            </a:xfrm>
            <a:custGeom>
              <a:avLst/>
              <a:gdLst/>
              <a:ahLst/>
              <a:cxnLst/>
              <a:rect l="l" t="t" r="r" b="b"/>
              <a:pathLst>
                <a:path w="3964" h="8760" extrusionOk="0">
                  <a:moveTo>
                    <a:pt x="3963" y="0"/>
                  </a:moveTo>
                  <a:lnTo>
                    <a:pt x="3854" y="125"/>
                  </a:lnTo>
                  <a:lnTo>
                    <a:pt x="3745" y="289"/>
                  </a:lnTo>
                  <a:lnTo>
                    <a:pt x="3620" y="468"/>
                  </a:lnTo>
                  <a:lnTo>
                    <a:pt x="3487" y="671"/>
                  </a:lnTo>
                  <a:lnTo>
                    <a:pt x="3347" y="905"/>
                  </a:lnTo>
                  <a:lnTo>
                    <a:pt x="3207" y="1155"/>
                  </a:lnTo>
                  <a:lnTo>
                    <a:pt x="2902" y="1708"/>
                  </a:lnTo>
                  <a:lnTo>
                    <a:pt x="2583" y="2324"/>
                  </a:lnTo>
                  <a:lnTo>
                    <a:pt x="2255" y="2980"/>
                  </a:lnTo>
                  <a:lnTo>
                    <a:pt x="1927" y="3666"/>
                  </a:lnTo>
                  <a:lnTo>
                    <a:pt x="1608" y="4376"/>
                  </a:lnTo>
                  <a:lnTo>
                    <a:pt x="1296" y="5078"/>
                  </a:lnTo>
                  <a:lnTo>
                    <a:pt x="1007" y="5764"/>
                  </a:lnTo>
                  <a:lnTo>
                    <a:pt x="734" y="6427"/>
                  </a:lnTo>
                  <a:lnTo>
                    <a:pt x="500" y="7043"/>
                  </a:lnTo>
                  <a:lnTo>
                    <a:pt x="305" y="7597"/>
                  </a:lnTo>
                  <a:lnTo>
                    <a:pt x="219" y="7847"/>
                  </a:lnTo>
                  <a:lnTo>
                    <a:pt x="149" y="8081"/>
                  </a:lnTo>
                  <a:lnTo>
                    <a:pt x="87" y="8283"/>
                  </a:lnTo>
                  <a:lnTo>
                    <a:pt x="48" y="8470"/>
                  </a:lnTo>
                  <a:lnTo>
                    <a:pt x="17" y="8626"/>
                  </a:lnTo>
                  <a:lnTo>
                    <a:pt x="1" y="8759"/>
                  </a:lnTo>
                  <a:lnTo>
                    <a:pt x="110" y="8611"/>
                  </a:lnTo>
                  <a:lnTo>
                    <a:pt x="204" y="8470"/>
                  </a:lnTo>
                  <a:lnTo>
                    <a:pt x="297" y="8330"/>
                  </a:lnTo>
                  <a:lnTo>
                    <a:pt x="375" y="8182"/>
                  </a:lnTo>
                  <a:lnTo>
                    <a:pt x="453" y="8042"/>
                  </a:lnTo>
                  <a:lnTo>
                    <a:pt x="516" y="7893"/>
                  </a:lnTo>
                  <a:lnTo>
                    <a:pt x="633" y="7605"/>
                  </a:lnTo>
                  <a:lnTo>
                    <a:pt x="742" y="7316"/>
                  </a:lnTo>
                  <a:lnTo>
                    <a:pt x="843" y="7035"/>
                  </a:lnTo>
                  <a:lnTo>
                    <a:pt x="945" y="6755"/>
                  </a:lnTo>
                  <a:lnTo>
                    <a:pt x="1054" y="6489"/>
                  </a:lnTo>
                  <a:lnTo>
                    <a:pt x="1296" y="5951"/>
                  </a:lnTo>
                  <a:lnTo>
                    <a:pt x="1522" y="5405"/>
                  </a:lnTo>
                  <a:lnTo>
                    <a:pt x="1740" y="4867"/>
                  </a:lnTo>
                  <a:lnTo>
                    <a:pt x="1974" y="4321"/>
                  </a:lnTo>
                  <a:lnTo>
                    <a:pt x="2466" y="3214"/>
                  </a:lnTo>
                  <a:lnTo>
                    <a:pt x="2973" y="2114"/>
                  </a:lnTo>
                  <a:lnTo>
                    <a:pt x="3464" y="1053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95469" y="790992"/>
              <a:ext cx="77656" cy="161541"/>
            </a:xfrm>
            <a:custGeom>
              <a:avLst/>
              <a:gdLst/>
              <a:ahLst/>
              <a:cxnLst/>
              <a:rect l="l" t="t" r="r" b="b"/>
              <a:pathLst>
                <a:path w="3690" h="7676" extrusionOk="0">
                  <a:moveTo>
                    <a:pt x="3690" y="0"/>
                  </a:moveTo>
                  <a:lnTo>
                    <a:pt x="3588" y="110"/>
                  </a:lnTo>
                  <a:lnTo>
                    <a:pt x="3471" y="250"/>
                  </a:lnTo>
                  <a:lnTo>
                    <a:pt x="3354" y="406"/>
                  </a:lnTo>
                  <a:lnTo>
                    <a:pt x="3229" y="585"/>
                  </a:lnTo>
                  <a:lnTo>
                    <a:pt x="3097" y="788"/>
                  </a:lnTo>
                  <a:lnTo>
                    <a:pt x="2956" y="1014"/>
                  </a:lnTo>
                  <a:lnTo>
                    <a:pt x="2660" y="1506"/>
                  </a:lnTo>
                  <a:lnTo>
                    <a:pt x="2356" y="2052"/>
                  </a:lnTo>
                  <a:lnTo>
                    <a:pt x="2044" y="2644"/>
                  </a:lnTo>
                  <a:lnTo>
                    <a:pt x="1724" y="3253"/>
                  </a:lnTo>
                  <a:lnTo>
                    <a:pt x="1420" y="3884"/>
                  </a:lnTo>
                  <a:lnTo>
                    <a:pt x="1131" y="4508"/>
                  </a:lnTo>
                  <a:lnTo>
                    <a:pt x="858" y="5117"/>
                  </a:lnTo>
                  <a:lnTo>
                    <a:pt x="609" y="5702"/>
                  </a:lnTo>
                  <a:lnTo>
                    <a:pt x="390" y="6240"/>
                  </a:lnTo>
                  <a:lnTo>
                    <a:pt x="219" y="6716"/>
                  </a:lnTo>
                  <a:lnTo>
                    <a:pt x="149" y="6934"/>
                  </a:lnTo>
                  <a:lnTo>
                    <a:pt x="94" y="7129"/>
                  </a:lnTo>
                  <a:lnTo>
                    <a:pt x="47" y="7301"/>
                  </a:lnTo>
                  <a:lnTo>
                    <a:pt x="16" y="7449"/>
                  </a:lnTo>
                  <a:lnTo>
                    <a:pt x="0" y="7574"/>
                  </a:lnTo>
                  <a:lnTo>
                    <a:pt x="0" y="7675"/>
                  </a:lnTo>
                  <a:lnTo>
                    <a:pt x="86" y="7675"/>
                  </a:lnTo>
                  <a:lnTo>
                    <a:pt x="125" y="7667"/>
                  </a:lnTo>
                  <a:lnTo>
                    <a:pt x="133" y="7667"/>
                  </a:lnTo>
                  <a:lnTo>
                    <a:pt x="141" y="7659"/>
                  </a:lnTo>
                  <a:lnTo>
                    <a:pt x="328" y="7199"/>
                  </a:lnTo>
                  <a:lnTo>
                    <a:pt x="515" y="6739"/>
                  </a:lnTo>
                  <a:lnTo>
                    <a:pt x="710" y="6287"/>
                  </a:lnTo>
                  <a:lnTo>
                    <a:pt x="913" y="5834"/>
                  </a:lnTo>
                  <a:lnTo>
                    <a:pt x="1116" y="5382"/>
                  </a:lnTo>
                  <a:lnTo>
                    <a:pt x="1326" y="4930"/>
                  </a:lnTo>
                  <a:lnTo>
                    <a:pt x="1748" y="4033"/>
                  </a:lnTo>
                  <a:lnTo>
                    <a:pt x="2192" y="3151"/>
                  </a:lnTo>
                  <a:lnTo>
                    <a:pt x="2637" y="2262"/>
                  </a:lnTo>
                  <a:lnTo>
                    <a:pt x="3549" y="499"/>
                  </a:lnTo>
                  <a:lnTo>
                    <a:pt x="3588" y="406"/>
                  </a:lnTo>
                  <a:lnTo>
                    <a:pt x="3619" y="297"/>
                  </a:lnTo>
                  <a:lnTo>
                    <a:pt x="3651" y="164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776388" y="465841"/>
              <a:ext cx="29400" cy="222593"/>
            </a:xfrm>
            <a:custGeom>
              <a:avLst/>
              <a:gdLst/>
              <a:ahLst/>
              <a:cxnLst/>
              <a:rect l="l" t="t" r="r" b="b"/>
              <a:pathLst>
                <a:path w="1397" h="10577" extrusionOk="0">
                  <a:moveTo>
                    <a:pt x="1389" y="1"/>
                  </a:moveTo>
                  <a:lnTo>
                    <a:pt x="1326" y="79"/>
                  </a:lnTo>
                  <a:lnTo>
                    <a:pt x="1264" y="165"/>
                  </a:lnTo>
                  <a:lnTo>
                    <a:pt x="1209" y="243"/>
                  </a:lnTo>
                  <a:lnTo>
                    <a:pt x="1162" y="328"/>
                  </a:lnTo>
                  <a:lnTo>
                    <a:pt x="1077" y="500"/>
                  </a:lnTo>
                  <a:lnTo>
                    <a:pt x="999" y="679"/>
                  </a:lnTo>
                  <a:lnTo>
                    <a:pt x="905" y="937"/>
                  </a:lnTo>
                  <a:lnTo>
                    <a:pt x="819" y="1194"/>
                  </a:lnTo>
                  <a:lnTo>
                    <a:pt x="741" y="1451"/>
                  </a:lnTo>
                  <a:lnTo>
                    <a:pt x="663" y="1709"/>
                  </a:lnTo>
                  <a:lnTo>
                    <a:pt x="585" y="1966"/>
                  </a:lnTo>
                  <a:lnTo>
                    <a:pt x="515" y="2224"/>
                  </a:lnTo>
                  <a:lnTo>
                    <a:pt x="453" y="2489"/>
                  </a:lnTo>
                  <a:lnTo>
                    <a:pt x="398" y="2746"/>
                  </a:lnTo>
                  <a:lnTo>
                    <a:pt x="351" y="3011"/>
                  </a:lnTo>
                  <a:lnTo>
                    <a:pt x="305" y="3277"/>
                  </a:lnTo>
                  <a:lnTo>
                    <a:pt x="266" y="3542"/>
                  </a:lnTo>
                  <a:lnTo>
                    <a:pt x="227" y="3807"/>
                  </a:lnTo>
                  <a:lnTo>
                    <a:pt x="203" y="4080"/>
                  </a:lnTo>
                  <a:lnTo>
                    <a:pt x="180" y="4345"/>
                  </a:lnTo>
                  <a:lnTo>
                    <a:pt x="164" y="4618"/>
                  </a:lnTo>
                  <a:lnTo>
                    <a:pt x="156" y="4891"/>
                  </a:lnTo>
                  <a:lnTo>
                    <a:pt x="125" y="6311"/>
                  </a:lnTo>
                  <a:lnTo>
                    <a:pt x="86" y="7722"/>
                  </a:lnTo>
                  <a:lnTo>
                    <a:pt x="0" y="10561"/>
                  </a:lnTo>
                  <a:lnTo>
                    <a:pt x="211" y="10577"/>
                  </a:lnTo>
                  <a:lnTo>
                    <a:pt x="258" y="10140"/>
                  </a:lnTo>
                  <a:lnTo>
                    <a:pt x="273" y="9922"/>
                  </a:lnTo>
                  <a:lnTo>
                    <a:pt x="289" y="9696"/>
                  </a:lnTo>
                  <a:lnTo>
                    <a:pt x="312" y="8487"/>
                  </a:lnTo>
                  <a:lnTo>
                    <a:pt x="320" y="7878"/>
                  </a:lnTo>
                  <a:lnTo>
                    <a:pt x="320" y="7278"/>
                  </a:lnTo>
                  <a:lnTo>
                    <a:pt x="312" y="6825"/>
                  </a:lnTo>
                  <a:lnTo>
                    <a:pt x="320" y="6373"/>
                  </a:lnTo>
                  <a:lnTo>
                    <a:pt x="328" y="5921"/>
                  </a:lnTo>
                  <a:lnTo>
                    <a:pt x="343" y="5476"/>
                  </a:lnTo>
                  <a:lnTo>
                    <a:pt x="375" y="5024"/>
                  </a:lnTo>
                  <a:lnTo>
                    <a:pt x="406" y="4579"/>
                  </a:lnTo>
                  <a:lnTo>
                    <a:pt x="445" y="4135"/>
                  </a:lnTo>
                  <a:lnTo>
                    <a:pt x="499" y="3690"/>
                  </a:lnTo>
                  <a:lnTo>
                    <a:pt x="562" y="3253"/>
                  </a:lnTo>
                  <a:lnTo>
                    <a:pt x="640" y="2809"/>
                  </a:lnTo>
                  <a:lnTo>
                    <a:pt x="733" y="2372"/>
                  </a:lnTo>
                  <a:lnTo>
                    <a:pt x="835" y="1935"/>
                  </a:lnTo>
                  <a:lnTo>
                    <a:pt x="952" y="1506"/>
                  </a:lnTo>
                  <a:lnTo>
                    <a:pt x="1077" y="1069"/>
                  </a:lnTo>
                  <a:lnTo>
                    <a:pt x="1225" y="640"/>
                  </a:lnTo>
                  <a:lnTo>
                    <a:pt x="1389" y="211"/>
                  </a:lnTo>
                  <a:lnTo>
                    <a:pt x="1396" y="165"/>
                  </a:lnTo>
                  <a:lnTo>
                    <a:pt x="1396" y="1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976347" y="491937"/>
              <a:ext cx="156617" cy="199128"/>
            </a:xfrm>
            <a:custGeom>
              <a:avLst/>
              <a:gdLst/>
              <a:ahLst/>
              <a:cxnLst/>
              <a:rect l="l" t="t" r="r" b="b"/>
              <a:pathLst>
                <a:path w="7442" h="9462" extrusionOk="0">
                  <a:moveTo>
                    <a:pt x="7285" y="1"/>
                  </a:moveTo>
                  <a:lnTo>
                    <a:pt x="6615" y="1007"/>
                  </a:lnTo>
                  <a:lnTo>
                    <a:pt x="5936" y="2013"/>
                  </a:lnTo>
                  <a:lnTo>
                    <a:pt x="5250" y="3012"/>
                  </a:lnTo>
                  <a:lnTo>
                    <a:pt x="4906" y="3511"/>
                  </a:lnTo>
                  <a:lnTo>
                    <a:pt x="4555" y="4010"/>
                  </a:lnTo>
                  <a:lnTo>
                    <a:pt x="4212" y="4486"/>
                  </a:lnTo>
                  <a:lnTo>
                    <a:pt x="3861" y="4954"/>
                  </a:lnTo>
                  <a:lnTo>
                    <a:pt x="3503" y="5429"/>
                  </a:lnTo>
                  <a:lnTo>
                    <a:pt x="3144" y="5890"/>
                  </a:lnTo>
                  <a:lnTo>
                    <a:pt x="2762" y="6365"/>
                  </a:lnTo>
                  <a:lnTo>
                    <a:pt x="2379" y="6833"/>
                  </a:lnTo>
                  <a:lnTo>
                    <a:pt x="1982" y="7294"/>
                  </a:lnTo>
                  <a:lnTo>
                    <a:pt x="1584" y="7754"/>
                  </a:lnTo>
                  <a:lnTo>
                    <a:pt x="1194" y="8183"/>
                  </a:lnTo>
                  <a:lnTo>
                    <a:pt x="796" y="8612"/>
                  </a:lnTo>
                  <a:lnTo>
                    <a:pt x="1" y="9462"/>
                  </a:lnTo>
                  <a:lnTo>
                    <a:pt x="289" y="9212"/>
                  </a:lnTo>
                  <a:lnTo>
                    <a:pt x="570" y="8963"/>
                  </a:lnTo>
                  <a:lnTo>
                    <a:pt x="851" y="8705"/>
                  </a:lnTo>
                  <a:lnTo>
                    <a:pt x="1124" y="8440"/>
                  </a:lnTo>
                  <a:lnTo>
                    <a:pt x="1389" y="8175"/>
                  </a:lnTo>
                  <a:lnTo>
                    <a:pt x="1654" y="7910"/>
                  </a:lnTo>
                  <a:lnTo>
                    <a:pt x="1911" y="7637"/>
                  </a:lnTo>
                  <a:lnTo>
                    <a:pt x="2169" y="7364"/>
                  </a:lnTo>
                  <a:lnTo>
                    <a:pt x="2418" y="7083"/>
                  </a:lnTo>
                  <a:lnTo>
                    <a:pt x="2668" y="6802"/>
                  </a:lnTo>
                  <a:lnTo>
                    <a:pt x="2910" y="6514"/>
                  </a:lnTo>
                  <a:lnTo>
                    <a:pt x="3144" y="6225"/>
                  </a:lnTo>
                  <a:lnTo>
                    <a:pt x="3612" y="5648"/>
                  </a:lnTo>
                  <a:lnTo>
                    <a:pt x="4064" y="5055"/>
                  </a:lnTo>
                  <a:lnTo>
                    <a:pt x="4509" y="4447"/>
                  </a:lnTo>
                  <a:lnTo>
                    <a:pt x="4945" y="3838"/>
                  </a:lnTo>
                  <a:lnTo>
                    <a:pt x="5374" y="3222"/>
                  </a:lnTo>
                  <a:lnTo>
                    <a:pt x="5796" y="2606"/>
                  </a:lnTo>
                  <a:lnTo>
                    <a:pt x="6209" y="1982"/>
                  </a:lnTo>
                  <a:lnTo>
                    <a:pt x="6622" y="1358"/>
                  </a:lnTo>
                  <a:lnTo>
                    <a:pt x="7441" y="102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860424" y="606993"/>
              <a:ext cx="110002" cy="206851"/>
            </a:xfrm>
            <a:custGeom>
              <a:avLst/>
              <a:gdLst/>
              <a:ahLst/>
              <a:cxnLst/>
              <a:rect l="l" t="t" r="r" b="b"/>
              <a:pathLst>
                <a:path w="5227" h="9829" extrusionOk="0">
                  <a:moveTo>
                    <a:pt x="5226" y="1"/>
                  </a:moveTo>
                  <a:lnTo>
                    <a:pt x="4836" y="586"/>
                  </a:lnTo>
                  <a:lnTo>
                    <a:pt x="4462" y="1171"/>
                  </a:lnTo>
                  <a:lnTo>
                    <a:pt x="4095" y="1764"/>
                  </a:lnTo>
                  <a:lnTo>
                    <a:pt x="3736" y="2364"/>
                  </a:lnTo>
                  <a:lnTo>
                    <a:pt x="3385" y="2965"/>
                  </a:lnTo>
                  <a:lnTo>
                    <a:pt x="3042" y="3573"/>
                  </a:lnTo>
                  <a:lnTo>
                    <a:pt x="2699" y="4181"/>
                  </a:lnTo>
                  <a:lnTo>
                    <a:pt x="2371" y="4798"/>
                  </a:lnTo>
                  <a:lnTo>
                    <a:pt x="2052" y="5414"/>
                  </a:lnTo>
                  <a:lnTo>
                    <a:pt x="1740" y="6030"/>
                  </a:lnTo>
                  <a:lnTo>
                    <a:pt x="1428" y="6654"/>
                  </a:lnTo>
                  <a:lnTo>
                    <a:pt x="1131" y="7286"/>
                  </a:lnTo>
                  <a:lnTo>
                    <a:pt x="835" y="7917"/>
                  </a:lnTo>
                  <a:lnTo>
                    <a:pt x="554" y="8549"/>
                  </a:lnTo>
                  <a:lnTo>
                    <a:pt x="273" y="9189"/>
                  </a:lnTo>
                  <a:lnTo>
                    <a:pt x="0" y="9828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044805" y="910173"/>
              <a:ext cx="38428" cy="189931"/>
            </a:xfrm>
            <a:custGeom>
              <a:avLst/>
              <a:gdLst/>
              <a:ahLst/>
              <a:cxnLst/>
              <a:rect l="l" t="t" r="r" b="b"/>
              <a:pathLst>
                <a:path w="1826" h="9025" extrusionOk="0">
                  <a:moveTo>
                    <a:pt x="1670" y="1"/>
                  </a:moveTo>
                  <a:lnTo>
                    <a:pt x="1530" y="1147"/>
                  </a:lnTo>
                  <a:lnTo>
                    <a:pt x="1397" y="2286"/>
                  </a:lnTo>
                  <a:lnTo>
                    <a:pt x="1327" y="2847"/>
                  </a:lnTo>
                  <a:lnTo>
                    <a:pt x="1249" y="3409"/>
                  </a:lnTo>
                  <a:lnTo>
                    <a:pt x="1163" y="3970"/>
                  </a:lnTo>
                  <a:lnTo>
                    <a:pt x="1062" y="4532"/>
                  </a:lnTo>
                  <a:lnTo>
                    <a:pt x="952" y="5094"/>
                  </a:lnTo>
                  <a:lnTo>
                    <a:pt x="828" y="5647"/>
                  </a:lnTo>
                  <a:lnTo>
                    <a:pt x="703" y="6201"/>
                  </a:lnTo>
                  <a:lnTo>
                    <a:pt x="562" y="6755"/>
                  </a:lnTo>
                  <a:lnTo>
                    <a:pt x="282" y="7862"/>
                  </a:lnTo>
                  <a:lnTo>
                    <a:pt x="1" y="8970"/>
                  </a:lnTo>
                  <a:lnTo>
                    <a:pt x="118" y="9025"/>
                  </a:lnTo>
                  <a:lnTo>
                    <a:pt x="227" y="8845"/>
                  </a:lnTo>
                  <a:lnTo>
                    <a:pt x="274" y="8752"/>
                  </a:lnTo>
                  <a:lnTo>
                    <a:pt x="313" y="8658"/>
                  </a:lnTo>
                  <a:lnTo>
                    <a:pt x="539" y="7933"/>
                  </a:lnTo>
                  <a:lnTo>
                    <a:pt x="750" y="7207"/>
                  </a:lnTo>
                  <a:lnTo>
                    <a:pt x="867" y="6802"/>
                  </a:lnTo>
                  <a:lnTo>
                    <a:pt x="976" y="6404"/>
                  </a:lnTo>
                  <a:lnTo>
                    <a:pt x="1077" y="5998"/>
                  </a:lnTo>
                  <a:lnTo>
                    <a:pt x="1171" y="5593"/>
                  </a:lnTo>
                  <a:lnTo>
                    <a:pt x="1264" y="5179"/>
                  </a:lnTo>
                  <a:lnTo>
                    <a:pt x="1342" y="4774"/>
                  </a:lnTo>
                  <a:lnTo>
                    <a:pt x="1420" y="4368"/>
                  </a:lnTo>
                  <a:lnTo>
                    <a:pt x="1491" y="3955"/>
                  </a:lnTo>
                  <a:lnTo>
                    <a:pt x="1545" y="3542"/>
                  </a:lnTo>
                  <a:lnTo>
                    <a:pt x="1608" y="3128"/>
                  </a:lnTo>
                  <a:lnTo>
                    <a:pt x="1654" y="2715"/>
                  </a:lnTo>
                  <a:lnTo>
                    <a:pt x="1693" y="2301"/>
                  </a:lnTo>
                  <a:lnTo>
                    <a:pt x="1732" y="1888"/>
                  </a:lnTo>
                  <a:lnTo>
                    <a:pt x="1764" y="1475"/>
                  </a:lnTo>
                  <a:lnTo>
                    <a:pt x="1787" y="1053"/>
                  </a:lnTo>
                  <a:lnTo>
                    <a:pt x="1803" y="632"/>
                  </a:lnTo>
                  <a:lnTo>
                    <a:pt x="1818" y="469"/>
                  </a:lnTo>
                  <a:lnTo>
                    <a:pt x="1826" y="383"/>
                  </a:lnTo>
                  <a:lnTo>
                    <a:pt x="1826" y="297"/>
                  </a:lnTo>
                  <a:lnTo>
                    <a:pt x="1810" y="219"/>
                  </a:lnTo>
                  <a:lnTo>
                    <a:pt x="1803" y="180"/>
                  </a:lnTo>
                  <a:lnTo>
                    <a:pt x="1787" y="141"/>
                  </a:lnTo>
                  <a:lnTo>
                    <a:pt x="1764" y="102"/>
                  </a:lnTo>
                  <a:lnTo>
                    <a:pt x="1740" y="63"/>
                  </a:lnTo>
                  <a:lnTo>
                    <a:pt x="1709" y="32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14514" y="388036"/>
              <a:ext cx="19866" cy="213060"/>
            </a:xfrm>
            <a:custGeom>
              <a:avLst/>
              <a:gdLst/>
              <a:ahLst/>
              <a:cxnLst/>
              <a:rect l="l" t="t" r="r" b="b"/>
              <a:pathLst>
                <a:path w="944" h="10124" extrusionOk="0">
                  <a:moveTo>
                    <a:pt x="944" y="0"/>
                  </a:moveTo>
                  <a:lnTo>
                    <a:pt x="780" y="624"/>
                  </a:lnTo>
                  <a:lnTo>
                    <a:pt x="624" y="1248"/>
                  </a:lnTo>
                  <a:lnTo>
                    <a:pt x="491" y="1872"/>
                  </a:lnTo>
                  <a:lnTo>
                    <a:pt x="374" y="2504"/>
                  </a:lnTo>
                  <a:lnTo>
                    <a:pt x="273" y="3136"/>
                  </a:lnTo>
                  <a:lnTo>
                    <a:pt x="187" y="3759"/>
                  </a:lnTo>
                  <a:lnTo>
                    <a:pt x="125" y="4391"/>
                  </a:lnTo>
                  <a:lnTo>
                    <a:pt x="70" y="5031"/>
                  </a:lnTo>
                  <a:lnTo>
                    <a:pt x="31" y="5663"/>
                  </a:lnTo>
                  <a:lnTo>
                    <a:pt x="8" y="6294"/>
                  </a:lnTo>
                  <a:lnTo>
                    <a:pt x="0" y="6934"/>
                  </a:lnTo>
                  <a:lnTo>
                    <a:pt x="8" y="7566"/>
                  </a:lnTo>
                  <a:lnTo>
                    <a:pt x="31" y="8205"/>
                  </a:lnTo>
                  <a:lnTo>
                    <a:pt x="78" y="8845"/>
                  </a:lnTo>
                  <a:lnTo>
                    <a:pt x="133" y="9484"/>
                  </a:lnTo>
                  <a:lnTo>
                    <a:pt x="203" y="10124"/>
                  </a:lnTo>
                  <a:lnTo>
                    <a:pt x="218" y="9492"/>
                  </a:lnTo>
                  <a:lnTo>
                    <a:pt x="234" y="8853"/>
                  </a:lnTo>
                  <a:lnTo>
                    <a:pt x="257" y="7581"/>
                  </a:lnTo>
                  <a:lnTo>
                    <a:pt x="273" y="6310"/>
                  </a:lnTo>
                  <a:lnTo>
                    <a:pt x="289" y="5678"/>
                  </a:lnTo>
                  <a:lnTo>
                    <a:pt x="312" y="5046"/>
                  </a:lnTo>
                  <a:lnTo>
                    <a:pt x="335" y="4407"/>
                  </a:lnTo>
                  <a:lnTo>
                    <a:pt x="374" y="3775"/>
                  </a:lnTo>
                  <a:lnTo>
                    <a:pt x="429" y="3143"/>
                  </a:lnTo>
                  <a:lnTo>
                    <a:pt x="491" y="2512"/>
                  </a:lnTo>
                  <a:lnTo>
                    <a:pt x="577" y="1880"/>
                  </a:lnTo>
                  <a:lnTo>
                    <a:pt x="624" y="1568"/>
                  </a:lnTo>
                  <a:lnTo>
                    <a:pt x="679" y="1248"/>
                  </a:lnTo>
                  <a:lnTo>
                    <a:pt x="733" y="936"/>
                  </a:lnTo>
                  <a:lnTo>
                    <a:pt x="796" y="624"/>
                  </a:lnTo>
                  <a:lnTo>
                    <a:pt x="866" y="312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96177" y="964344"/>
              <a:ext cx="25633" cy="186648"/>
            </a:xfrm>
            <a:custGeom>
              <a:avLst/>
              <a:gdLst/>
              <a:ahLst/>
              <a:cxnLst/>
              <a:rect l="l" t="t" r="r" b="b"/>
              <a:pathLst>
                <a:path w="1218" h="8869" extrusionOk="0">
                  <a:moveTo>
                    <a:pt x="859" y="1"/>
                  </a:moveTo>
                  <a:lnTo>
                    <a:pt x="859" y="562"/>
                  </a:lnTo>
                  <a:lnTo>
                    <a:pt x="874" y="1116"/>
                  </a:lnTo>
                  <a:lnTo>
                    <a:pt x="898" y="2239"/>
                  </a:lnTo>
                  <a:lnTo>
                    <a:pt x="898" y="2793"/>
                  </a:lnTo>
                  <a:lnTo>
                    <a:pt x="890" y="3347"/>
                  </a:lnTo>
                  <a:lnTo>
                    <a:pt x="867" y="3908"/>
                  </a:lnTo>
                  <a:lnTo>
                    <a:pt x="851" y="4181"/>
                  </a:lnTo>
                  <a:lnTo>
                    <a:pt x="828" y="4462"/>
                  </a:lnTo>
                  <a:lnTo>
                    <a:pt x="796" y="4735"/>
                  </a:lnTo>
                  <a:lnTo>
                    <a:pt x="757" y="5016"/>
                  </a:lnTo>
                  <a:lnTo>
                    <a:pt x="679" y="5570"/>
                  </a:lnTo>
                  <a:lnTo>
                    <a:pt x="578" y="6116"/>
                  </a:lnTo>
                  <a:lnTo>
                    <a:pt x="469" y="6669"/>
                  </a:lnTo>
                  <a:lnTo>
                    <a:pt x="235" y="7769"/>
                  </a:lnTo>
                  <a:lnTo>
                    <a:pt x="118" y="8315"/>
                  </a:lnTo>
                  <a:lnTo>
                    <a:pt x="1" y="8869"/>
                  </a:lnTo>
                  <a:lnTo>
                    <a:pt x="196" y="8323"/>
                  </a:lnTo>
                  <a:lnTo>
                    <a:pt x="383" y="7785"/>
                  </a:lnTo>
                  <a:lnTo>
                    <a:pt x="547" y="7239"/>
                  </a:lnTo>
                  <a:lnTo>
                    <a:pt x="703" y="6693"/>
                  </a:lnTo>
                  <a:lnTo>
                    <a:pt x="835" y="6147"/>
                  </a:lnTo>
                  <a:lnTo>
                    <a:pt x="898" y="5866"/>
                  </a:lnTo>
                  <a:lnTo>
                    <a:pt x="952" y="5593"/>
                  </a:lnTo>
                  <a:lnTo>
                    <a:pt x="999" y="5320"/>
                  </a:lnTo>
                  <a:lnTo>
                    <a:pt x="1046" y="5039"/>
                  </a:lnTo>
                  <a:lnTo>
                    <a:pt x="1093" y="4766"/>
                  </a:lnTo>
                  <a:lnTo>
                    <a:pt x="1124" y="4493"/>
                  </a:lnTo>
                  <a:lnTo>
                    <a:pt x="1155" y="4212"/>
                  </a:lnTo>
                  <a:lnTo>
                    <a:pt x="1179" y="3939"/>
                  </a:lnTo>
                  <a:lnTo>
                    <a:pt x="1202" y="3659"/>
                  </a:lnTo>
                  <a:lnTo>
                    <a:pt x="1210" y="3378"/>
                  </a:lnTo>
                  <a:lnTo>
                    <a:pt x="1218" y="3105"/>
                  </a:lnTo>
                  <a:lnTo>
                    <a:pt x="1218" y="2824"/>
                  </a:lnTo>
                  <a:lnTo>
                    <a:pt x="1218" y="2543"/>
                  </a:lnTo>
                  <a:lnTo>
                    <a:pt x="1202" y="2263"/>
                  </a:lnTo>
                  <a:lnTo>
                    <a:pt x="1186" y="1982"/>
                  </a:lnTo>
                  <a:lnTo>
                    <a:pt x="1163" y="1701"/>
                  </a:lnTo>
                  <a:lnTo>
                    <a:pt x="1124" y="1420"/>
                  </a:lnTo>
                  <a:lnTo>
                    <a:pt x="1085" y="1139"/>
                  </a:lnTo>
                  <a:lnTo>
                    <a:pt x="1038" y="851"/>
                  </a:lnTo>
                  <a:lnTo>
                    <a:pt x="984" y="570"/>
                  </a:lnTo>
                  <a:lnTo>
                    <a:pt x="929" y="28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287568" y="371111"/>
              <a:ext cx="175158" cy="26622"/>
            </a:xfrm>
            <a:custGeom>
              <a:avLst/>
              <a:gdLst/>
              <a:ahLst/>
              <a:cxnLst/>
              <a:rect l="l" t="t" r="r" b="b"/>
              <a:pathLst>
                <a:path w="8323" h="1265" extrusionOk="0">
                  <a:moveTo>
                    <a:pt x="0" y="1"/>
                  </a:moveTo>
                  <a:lnTo>
                    <a:pt x="203" y="94"/>
                  </a:lnTo>
                  <a:lnTo>
                    <a:pt x="429" y="188"/>
                  </a:lnTo>
                  <a:lnTo>
                    <a:pt x="663" y="282"/>
                  </a:lnTo>
                  <a:lnTo>
                    <a:pt x="913" y="367"/>
                  </a:lnTo>
                  <a:lnTo>
                    <a:pt x="1178" y="453"/>
                  </a:lnTo>
                  <a:lnTo>
                    <a:pt x="1451" y="539"/>
                  </a:lnTo>
                  <a:lnTo>
                    <a:pt x="1740" y="617"/>
                  </a:lnTo>
                  <a:lnTo>
                    <a:pt x="2036" y="687"/>
                  </a:lnTo>
                  <a:lnTo>
                    <a:pt x="2332" y="757"/>
                  </a:lnTo>
                  <a:lnTo>
                    <a:pt x="2644" y="827"/>
                  </a:lnTo>
                  <a:lnTo>
                    <a:pt x="2956" y="890"/>
                  </a:lnTo>
                  <a:lnTo>
                    <a:pt x="3268" y="944"/>
                  </a:lnTo>
                  <a:lnTo>
                    <a:pt x="3908" y="1046"/>
                  </a:lnTo>
                  <a:lnTo>
                    <a:pt x="4540" y="1132"/>
                  </a:lnTo>
                  <a:lnTo>
                    <a:pt x="5164" y="1194"/>
                  </a:lnTo>
                  <a:lnTo>
                    <a:pt x="5468" y="1225"/>
                  </a:lnTo>
                  <a:lnTo>
                    <a:pt x="5764" y="1241"/>
                  </a:lnTo>
                  <a:lnTo>
                    <a:pt x="6053" y="1256"/>
                  </a:lnTo>
                  <a:lnTo>
                    <a:pt x="6334" y="1264"/>
                  </a:lnTo>
                  <a:lnTo>
                    <a:pt x="6864" y="1264"/>
                  </a:lnTo>
                  <a:lnTo>
                    <a:pt x="7106" y="1256"/>
                  </a:lnTo>
                  <a:lnTo>
                    <a:pt x="7332" y="1241"/>
                  </a:lnTo>
                  <a:lnTo>
                    <a:pt x="7542" y="1217"/>
                  </a:lnTo>
                  <a:lnTo>
                    <a:pt x="7745" y="1186"/>
                  </a:lnTo>
                  <a:lnTo>
                    <a:pt x="7917" y="1155"/>
                  </a:lnTo>
                  <a:lnTo>
                    <a:pt x="8073" y="1108"/>
                  </a:lnTo>
                  <a:lnTo>
                    <a:pt x="8213" y="1061"/>
                  </a:lnTo>
                  <a:lnTo>
                    <a:pt x="8322" y="1007"/>
                  </a:lnTo>
                  <a:lnTo>
                    <a:pt x="7792" y="983"/>
                  </a:lnTo>
                  <a:lnTo>
                    <a:pt x="7254" y="960"/>
                  </a:lnTo>
                  <a:lnTo>
                    <a:pt x="6201" y="913"/>
                  </a:lnTo>
                  <a:lnTo>
                    <a:pt x="5686" y="890"/>
                  </a:lnTo>
                  <a:lnTo>
                    <a:pt x="5164" y="851"/>
                  </a:lnTo>
                  <a:lnTo>
                    <a:pt x="4649" y="812"/>
                  </a:lnTo>
                  <a:lnTo>
                    <a:pt x="4142" y="757"/>
                  </a:lnTo>
                  <a:lnTo>
                    <a:pt x="3619" y="687"/>
                  </a:lnTo>
                  <a:lnTo>
                    <a:pt x="3097" y="601"/>
                  </a:lnTo>
                  <a:lnTo>
                    <a:pt x="2582" y="508"/>
                  </a:lnTo>
                  <a:lnTo>
                    <a:pt x="2067" y="406"/>
                  </a:lnTo>
                  <a:lnTo>
                    <a:pt x="1030" y="204"/>
                  </a:lnTo>
                  <a:lnTo>
                    <a:pt x="515" y="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1199258" y="1122417"/>
              <a:ext cx="53686" cy="178441"/>
            </a:xfrm>
            <a:custGeom>
              <a:avLst/>
              <a:gdLst/>
              <a:ahLst/>
              <a:cxnLst/>
              <a:rect l="l" t="t" r="r" b="b"/>
              <a:pathLst>
                <a:path w="2551" h="8479" extrusionOk="0">
                  <a:moveTo>
                    <a:pt x="0" y="1"/>
                  </a:moveTo>
                  <a:lnTo>
                    <a:pt x="172" y="484"/>
                  </a:lnTo>
                  <a:lnTo>
                    <a:pt x="335" y="968"/>
                  </a:lnTo>
                  <a:lnTo>
                    <a:pt x="679" y="2005"/>
                  </a:lnTo>
                  <a:lnTo>
                    <a:pt x="1022" y="3050"/>
                  </a:lnTo>
                  <a:lnTo>
                    <a:pt x="1357" y="4088"/>
                  </a:lnTo>
                  <a:lnTo>
                    <a:pt x="1521" y="4610"/>
                  </a:lnTo>
                  <a:lnTo>
                    <a:pt x="1677" y="5141"/>
                  </a:lnTo>
                  <a:lnTo>
                    <a:pt x="1778" y="5515"/>
                  </a:lnTo>
                  <a:lnTo>
                    <a:pt x="1872" y="5889"/>
                  </a:lnTo>
                  <a:lnTo>
                    <a:pt x="1958" y="6264"/>
                  </a:lnTo>
                  <a:lnTo>
                    <a:pt x="2036" y="6646"/>
                  </a:lnTo>
                  <a:lnTo>
                    <a:pt x="2200" y="7402"/>
                  </a:lnTo>
                  <a:lnTo>
                    <a:pt x="2363" y="8167"/>
                  </a:lnTo>
                  <a:lnTo>
                    <a:pt x="2379" y="8206"/>
                  </a:lnTo>
                  <a:lnTo>
                    <a:pt x="2395" y="8245"/>
                  </a:lnTo>
                  <a:lnTo>
                    <a:pt x="2441" y="8323"/>
                  </a:lnTo>
                  <a:lnTo>
                    <a:pt x="2504" y="8401"/>
                  </a:lnTo>
                  <a:lnTo>
                    <a:pt x="2551" y="8479"/>
                  </a:lnTo>
                  <a:lnTo>
                    <a:pt x="2465" y="7925"/>
                  </a:lnTo>
                  <a:lnTo>
                    <a:pt x="2379" y="7371"/>
                  </a:lnTo>
                  <a:lnTo>
                    <a:pt x="2278" y="6817"/>
                  </a:lnTo>
                  <a:lnTo>
                    <a:pt x="2176" y="6272"/>
                  </a:lnTo>
                  <a:lnTo>
                    <a:pt x="2067" y="5726"/>
                  </a:lnTo>
                  <a:lnTo>
                    <a:pt x="1950" y="5187"/>
                  </a:lnTo>
                  <a:lnTo>
                    <a:pt x="1817" y="4649"/>
                  </a:lnTo>
                  <a:lnTo>
                    <a:pt x="1677" y="4111"/>
                  </a:lnTo>
                  <a:lnTo>
                    <a:pt x="1521" y="3581"/>
                  </a:lnTo>
                  <a:lnTo>
                    <a:pt x="1357" y="3058"/>
                  </a:lnTo>
                  <a:lnTo>
                    <a:pt x="1178" y="2536"/>
                  </a:lnTo>
                  <a:lnTo>
                    <a:pt x="975" y="2013"/>
                  </a:lnTo>
                  <a:lnTo>
                    <a:pt x="764" y="1506"/>
                  </a:lnTo>
                  <a:lnTo>
                    <a:pt x="647" y="1249"/>
                  </a:lnTo>
                  <a:lnTo>
                    <a:pt x="530" y="999"/>
                  </a:lnTo>
                  <a:lnTo>
                    <a:pt x="406" y="749"/>
                  </a:lnTo>
                  <a:lnTo>
                    <a:pt x="273" y="500"/>
                  </a:lnTo>
                  <a:lnTo>
                    <a:pt x="141" y="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1006229" y="847479"/>
              <a:ext cx="50403" cy="191068"/>
            </a:xfrm>
            <a:custGeom>
              <a:avLst/>
              <a:gdLst/>
              <a:ahLst/>
              <a:cxnLst/>
              <a:rect l="l" t="t" r="r" b="b"/>
              <a:pathLst>
                <a:path w="2395" h="9079" extrusionOk="0">
                  <a:moveTo>
                    <a:pt x="2395" y="0"/>
                  </a:moveTo>
                  <a:lnTo>
                    <a:pt x="2262" y="570"/>
                  </a:lnTo>
                  <a:lnTo>
                    <a:pt x="2137" y="1139"/>
                  </a:lnTo>
                  <a:lnTo>
                    <a:pt x="1896" y="2278"/>
                  </a:lnTo>
                  <a:lnTo>
                    <a:pt x="1779" y="2855"/>
                  </a:lnTo>
                  <a:lnTo>
                    <a:pt x="1654" y="3424"/>
                  </a:lnTo>
                  <a:lnTo>
                    <a:pt x="1521" y="3986"/>
                  </a:lnTo>
                  <a:lnTo>
                    <a:pt x="1381" y="4555"/>
                  </a:lnTo>
                  <a:lnTo>
                    <a:pt x="1225" y="5125"/>
                  </a:lnTo>
                  <a:lnTo>
                    <a:pt x="1061" y="5694"/>
                  </a:lnTo>
                  <a:lnTo>
                    <a:pt x="889" y="6263"/>
                  </a:lnTo>
                  <a:lnTo>
                    <a:pt x="718" y="6825"/>
                  </a:lnTo>
                  <a:lnTo>
                    <a:pt x="359" y="7956"/>
                  </a:lnTo>
                  <a:lnTo>
                    <a:pt x="0" y="9079"/>
                  </a:lnTo>
                  <a:lnTo>
                    <a:pt x="250" y="8541"/>
                  </a:lnTo>
                  <a:lnTo>
                    <a:pt x="492" y="7995"/>
                  </a:lnTo>
                  <a:lnTo>
                    <a:pt x="718" y="7449"/>
                  </a:lnTo>
                  <a:lnTo>
                    <a:pt x="928" y="6895"/>
                  </a:lnTo>
                  <a:lnTo>
                    <a:pt x="1123" y="6341"/>
                  </a:lnTo>
                  <a:lnTo>
                    <a:pt x="1303" y="5780"/>
                  </a:lnTo>
                  <a:lnTo>
                    <a:pt x="1474" y="5218"/>
                  </a:lnTo>
                  <a:lnTo>
                    <a:pt x="1630" y="4649"/>
                  </a:lnTo>
                  <a:lnTo>
                    <a:pt x="1771" y="4080"/>
                  </a:lnTo>
                  <a:lnTo>
                    <a:pt x="1896" y="3510"/>
                  </a:lnTo>
                  <a:lnTo>
                    <a:pt x="2013" y="2933"/>
                  </a:lnTo>
                  <a:lnTo>
                    <a:pt x="2114" y="2356"/>
                  </a:lnTo>
                  <a:lnTo>
                    <a:pt x="2200" y="1771"/>
                  </a:lnTo>
                  <a:lnTo>
                    <a:pt x="2278" y="1186"/>
                  </a:lnTo>
                  <a:lnTo>
                    <a:pt x="2348" y="593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 rot="10800000">
              <a:off x="1152957" y="1043623"/>
              <a:ext cx="21697" cy="198139"/>
            </a:xfrm>
            <a:custGeom>
              <a:avLst/>
              <a:gdLst/>
              <a:ahLst/>
              <a:cxnLst/>
              <a:rect l="l" t="t" r="r" b="b"/>
              <a:pathLst>
                <a:path w="1031" h="9415" extrusionOk="0">
                  <a:moveTo>
                    <a:pt x="0" y="1"/>
                  </a:moveTo>
                  <a:lnTo>
                    <a:pt x="156" y="929"/>
                  </a:lnTo>
                  <a:lnTo>
                    <a:pt x="227" y="1389"/>
                  </a:lnTo>
                  <a:lnTo>
                    <a:pt x="289" y="1857"/>
                  </a:lnTo>
                  <a:lnTo>
                    <a:pt x="344" y="2325"/>
                  </a:lnTo>
                  <a:lnTo>
                    <a:pt x="398" y="2793"/>
                  </a:lnTo>
                  <a:lnTo>
                    <a:pt x="484" y="3737"/>
                  </a:lnTo>
                  <a:lnTo>
                    <a:pt x="570" y="4680"/>
                  </a:lnTo>
                  <a:lnTo>
                    <a:pt x="640" y="5624"/>
                  </a:lnTo>
                  <a:lnTo>
                    <a:pt x="671" y="6100"/>
                  </a:lnTo>
                  <a:lnTo>
                    <a:pt x="702" y="6576"/>
                  </a:lnTo>
                  <a:lnTo>
                    <a:pt x="726" y="7044"/>
                  </a:lnTo>
                  <a:lnTo>
                    <a:pt x="765" y="7519"/>
                  </a:lnTo>
                  <a:lnTo>
                    <a:pt x="773" y="7745"/>
                  </a:lnTo>
                  <a:lnTo>
                    <a:pt x="773" y="7972"/>
                  </a:lnTo>
                  <a:lnTo>
                    <a:pt x="765" y="8206"/>
                  </a:lnTo>
                  <a:lnTo>
                    <a:pt x="765" y="8440"/>
                  </a:lnTo>
                  <a:lnTo>
                    <a:pt x="773" y="8681"/>
                  </a:lnTo>
                  <a:lnTo>
                    <a:pt x="788" y="8798"/>
                  </a:lnTo>
                  <a:lnTo>
                    <a:pt x="804" y="8923"/>
                  </a:lnTo>
                  <a:lnTo>
                    <a:pt x="835" y="9040"/>
                  </a:lnTo>
                  <a:lnTo>
                    <a:pt x="866" y="9165"/>
                  </a:lnTo>
                  <a:lnTo>
                    <a:pt x="913" y="9290"/>
                  </a:lnTo>
                  <a:lnTo>
                    <a:pt x="968" y="9415"/>
                  </a:lnTo>
                  <a:lnTo>
                    <a:pt x="991" y="9259"/>
                  </a:lnTo>
                  <a:lnTo>
                    <a:pt x="1007" y="9064"/>
                  </a:lnTo>
                  <a:lnTo>
                    <a:pt x="1022" y="8853"/>
                  </a:lnTo>
                  <a:lnTo>
                    <a:pt x="1030" y="8611"/>
                  </a:lnTo>
                  <a:lnTo>
                    <a:pt x="1030" y="8346"/>
                  </a:lnTo>
                  <a:lnTo>
                    <a:pt x="1030" y="8065"/>
                  </a:lnTo>
                  <a:lnTo>
                    <a:pt x="1014" y="7441"/>
                  </a:lnTo>
                  <a:lnTo>
                    <a:pt x="983" y="6763"/>
                  </a:lnTo>
                  <a:lnTo>
                    <a:pt x="936" y="6037"/>
                  </a:lnTo>
                  <a:lnTo>
                    <a:pt x="882" y="5289"/>
                  </a:lnTo>
                  <a:lnTo>
                    <a:pt x="812" y="4524"/>
                  </a:lnTo>
                  <a:lnTo>
                    <a:pt x="734" y="3768"/>
                  </a:lnTo>
                  <a:lnTo>
                    <a:pt x="640" y="3042"/>
                  </a:lnTo>
                  <a:lnTo>
                    <a:pt x="546" y="2340"/>
                  </a:lnTo>
                  <a:lnTo>
                    <a:pt x="445" y="1701"/>
                  </a:lnTo>
                  <a:lnTo>
                    <a:pt x="336" y="1131"/>
                  </a:lnTo>
                  <a:lnTo>
                    <a:pt x="281" y="874"/>
                  </a:lnTo>
                  <a:lnTo>
                    <a:pt x="227" y="648"/>
                  </a:lnTo>
                  <a:lnTo>
                    <a:pt x="172" y="437"/>
                  </a:lnTo>
                  <a:lnTo>
                    <a:pt x="117" y="266"/>
                  </a:lnTo>
                  <a:lnTo>
                    <a:pt x="5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 rot="10800000">
              <a:off x="1904261" y="636371"/>
              <a:ext cx="86516" cy="158742"/>
            </a:xfrm>
            <a:custGeom>
              <a:avLst/>
              <a:gdLst/>
              <a:ahLst/>
              <a:cxnLst/>
              <a:rect l="l" t="t" r="r" b="b"/>
              <a:pathLst>
                <a:path w="4111" h="7543" extrusionOk="0">
                  <a:moveTo>
                    <a:pt x="3978" y="0"/>
                  </a:moveTo>
                  <a:lnTo>
                    <a:pt x="2925" y="1841"/>
                  </a:lnTo>
                  <a:lnTo>
                    <a:pt x="2403" y="2761"/>
                  </a:lnTo>
                  <a:lnTo>
                    <a:pt x="1896" y="3689"/>
                  </a:lnTo>
                  <a:lnTo>
                    <a:pt x="1396" y="4625"/>
                  </a:lnTo>
                  <a:lnTo>
                    <a:pt x="1155" y="5093"/>
                  </a:lnTo>
                  <a:lnTo>
                    <a:pt x="913" y="5561"/>
                  </a:lnTo>
                  <a:lnTo>
                    <a:pt x="679" y="6037"/>
                  </a:lnTo>
                  <a:lnTo>
                    <a:pt x="445" y="6513"/>
                  </a:lnTo>
                  <a:lnTo>
                    <a:pt x="219" y="6996"/>
                  </a:lnTo>
                  <a:lnTo>
                    <a:pt x="0" y="7480"/>
                  </a:lnTo>
                  <a:lnTo>
                    <a:pt x="172" y="7542"/>
                  </a:lnTo>
                  <a:lnTo>
                    <a:pt x="4111" y="7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 rot="10800000">
              <a:off x="1413144" y="1248478"/>
              <a:ext cx="97186" cy="113264"/>
            </a:xfrm>
            <a:custGeom>
              <a:avLst/>
              <a:gdLst/>
              <a:ahLst/>
              <a:cxnLst/>
              <a:rect l="l" t="t" r="r" b="b"/>
              <a:pathLst>
                <a:path w="4618" h="5382" extrusionOk="0">
                  <a:moveTo>
                    <a:pt x="0" y="0"/>
                  </a:moveTo>
                  <a:lnTo>
                    <a:pt x="351" y="289"/>
                  </a:lnTo>
                  <a:lnTo>
                    <a:pt x="702" y="585"/>
                  </a:lnTo>
                  <a:lnTo>
                    <a:pt x="1046" y="881"/>
                  </a:lnTo>
                  <a:lnTo>
                    <a:pt x="1381" y="1178"/>
                  </a:lnTo>
                  <a:lnTo>
                    <a:pt x="1709" y="1490"/>
                  </a:lnTo>
                  <a:lnTo>
                    <a:pt x="2028" y="1802"/>
                  </a:lnTo>
                  <a:lnTo>
                    <a:pt x="2340" y="2114"/>
                  </a:lnTo>
                  <a:lnTo>
                    <a:pt x="2637" y="2441"/>
                  </a:lnTo>
                  <a:lnTo>
                    <a:pt x="2925" y="2777"/>
                  </a:lnTo>
                  <a:lnTo>
                    <a:pt x="3206" y="3120"/>
                  </a:lnTo>
                  <a:lnTo>
                    <a:pt x="3479" y="3471"/>
                  </a:lnTo>
                  <a:lnTo>
                    <a:pt x="3736" y="3830"/>
                  </a:lnTo>
                  <a:lnTo>
                    <a:pt x="3978" y="4196"/>
                  </a:lnTo>
                  <a:lnTo>
                    <a:pt x="4204" y="4578"/>
                  </a:lnTo>
                  <a:lnTo>
                    <a:pt x="4314" y="4773"/>
                  </a:lnTo>
                  <a:lnTo>
                    <a:pt x="4423" y="4976"/>
                  </a:lnTo>
                  <a:lnTo>
                    <a:pt x="4524" y="5179"/>
                  </a:lnTo>
                  <a:lnTo>
                    <a:pt x="4618" y="5382"/>
                  </a:lnTo>
                  <a:lnTo>
                    <a:pt x="4618" y="5249"/>
                  </a:lnTo>
                  <a:lnTo>
                    <a:pt x="4594" y="5101"/>
                  </a:lnTo>
                  <a:lnTo>
                    <a:pt x="4555" y="4945"/>
                  </a:lnTo>
                  <a:lnTo>
                    <a:pt x="4501" y="4773"/>
                  </a:lnTo>
                  <a:lnTo>
                    <a:pt x="4431" y="4602"/>
                  </a:lnTo>
                  <a:lnTo>
                    <a:pt x="4345" y="4415"/>
                  </a:lnTo>
                  <a:lnTo>
                    <a:pt x="4251" y="4220"/>
                  </a:lnTo>
                  <a:lnTo>
                    <a:pt x="4142" y="4017"/>
                  </a:lnTo>
                  <a:lnTo>
                    <a:pt x="4017" y="3814"/>
                  </a:lnTo>
                  <a:lnTo>
                    <a:pt x="3885" y="3603"/>
                  </a:lnTo>
                  <a:lnTo>
                    <a:pt x="3744" y="3393"/>
                  </a:lnTo>
                  <a:lnTo>
                    <a:pt x="3588" y="3174"/>
                  </a:lnTo>
                  <a:lnTo>
                    <a:pt x="3424" y="2964"/>
                  </a:lnTo>
                  <a:lnTo>
                    <a:pt x="3261" y="2746"/>
                  </a:lnTo>
                  <a:lnTo>
                    <a:pt x="3089" y="2527"/>
                  </a:lnTo>
                  <a:lnTo>
                    <a:pt x="2910" y="2317"/>
                  </a:lnTo>
                  <a:lnTo>
                    <a:pt x="2722" y="2106"/>
                  </a:lnTo>
                  <a:lnTo>
                    <a:pt x="2535" y="1895"/>
                  </a:lnTo>
                  <a:lnTo>
                    <a:pt x="2340" y="1693"/>
                  </a:lnTo>
                  <a:lnTo>
                    <a:pt x="2153" y="1498"/>
                  </a:lnTo>
                  <a:lnTo>
                    <a:pt x="1958" y="1310"/>
                  </a:lnTo>
                  <a:lnTo>
                    <a:pt x="1763" y="1131"/>
                  </a:lnTo>
                  <a:lnTo>
                    <a:pt x="1568" y="959"/>
                  </a:lnTo>
                  <a:lnTo>
                    <a:pt x="1373" y="796"/>
                  </a:lnTo>
                  <a:lnTo>
                    <a:pt x="1186" y="647"/>
                  </a:lnTo>
                  <a:lnTo>
                    <a:pt x="999" y="515"/>
                  </a:lnTo>
                  <a:lnTo>
                    <a:pt x="819" y="390"/>
                  </a:lnTo>
                  <a:lnTo>
                    <a:pt x="640" y="273"/>
                  </a:lnTo>
                  <a:lnTo>
                    <a:pt x="468" y="179"/>
                  </a:lnTo>
                  <a:lnTo>
                    <a:pt x="305" y="101"/>
                  </a:lnTo>
                  <a:lnTo>
                    <a:pt x="14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 rot="10800000">
              <a:off x="1809703" y="518033"/>
              <a:ext cx="28916" cy="186816"/>
            </a:xfrm>
            <a:custGeom>
              <a:avLst/>
              <a:gdLst/>
              <a:ahLst/>
              <a:cxnLst/>
              <a:rect l="l" t="t" r="r" b="b"/>
              <a:pathLst>
                <a:path w="1374" h="8877" extrusionOk="0">
                  <a:moveTo>
                    <a:pt x="1373" y="1"/>
                  </a:moveTo>
                  <a:lnTo>
                    <a:pt x="1217" y="539"/>
                  </a:lnTo>
                  <a:lnTo>
                    <a:pt x="1069" y="1085"/>
                  </a:lnTo>
                  <a:lnTo>
                    <a:pt x="936" y="1639"/>
                  </a:lnTo>
                  <a:lnTo>
                    <a:pt x="804" y="2185"/>
                  </a:lnTo>
                  <a:lnTo>
                    <a:pt x="687" y="2731"/>
                  </a:lnTo>
                  <a:lnTo>
                    <a:pt x="570" y="3284"/>
                  </a:lnTo>
                  <a:lnTo>
                    <a:pt x="468" y="3838"/>
                  </a:lnTo>
                  <a:lnTo>
                    <a:pt x="375" y="4392"/>
                  </a:lnTo>
                  <a:lnTo>
                    <a:pt x="297" y="4946"/>
                  </a:lnTo>
                  <a:lnTo>
                    <a:pt x="227" y="5499"/>
                  </a:lnTo>
                  <a:lnTo>
                    <a:pt x="164" y="6061"/>
                  </a:lnTo>
                  <a:lnTo>
                    <a:pt x="110" y="6623"/>
                  </a:lnTo>
                  <a:lnTo>
                    <a:pt x="71" y="7184"/>
                  </a:lnTo>
                  <a:lnTo>
                    <a:pt x="39" y="7746"/>
                  </a:lnTo>
                  <a:lnTo>
                    <a:pt x="16" y="8315"/>
                  </a:lnTo>
                  <a:lnTo>
                    <a:pt x="0" y="8877"/>
                  </a:lnTo>
                  <a:lnTo>
                    <a:pt x="125" y="7761"/>
                  </a:lnTo>
                  <a:lnTo>
                    <a:pt x="250" y="6646"/>
                  </a:lnTo>
                  <a:lnTo>
                    <a:pt x="398" y="5531"/>
                  </a:lnTo>
                  <a:lnTo>
                    <a:pt x="554" y="4415"/>
                  </a:lnTo>
                  <a:lnTo>
                    <a:pt x="734" y="3308"/>
                  </a:lnTo>
                  <a:lnTo>
                    <a:pt x="827" y="2754"/>
                  </a:lnTo>
                  <a:lnTo>
                    <a:pt x="929" y="2200"/>
                  </a:lnTo>
                  <a:lnTo>
                    <a:pt x="1030" y="1647"/>
                  </a:lnTo>
                  <a:lnTo>
                    <a:pt x="1139" y="1101"/>
                  </a:lnTo>
                  <a:lnTo>
                    <a:pt x="1256" y="547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10800000">
              <a:off x="1335507" y="1215963"/>
              <a:ext cx="88158" cy="130521"/>
            </a:xfrm>
            <a:custGeom>
              <a:avLst/>
              <a:gdLst/>
              <a:ahLst/>
              <a:cxnLst/>
              <a:rect l="l" t="t" r="r" b="b"/>
              <a:pathLst>
                <a:path w="4189" h="6202" extrusionOk="0">
                  <a:moveTo>
                    <a:pt x="1" y="0"/>
                  </a:moveTo>
                  <a:lnTo>
                    <a:pt x="266" y="367"/>
                  </a:lnTo>
                  <a:lnTo>
                    <a:pt x="531" y="741"/>
                  </a:lnTo>
                  <a:lnTo>
                    <a:pt x="1069" y="1475"/>
                  </a:lnTo>
                  <a:lnTo>
                    <a:pt x="1607" y="2208"/>
                  </a:lnTo>
                  <a:lnTo>
                    <a:pt x="1872" y="2582"/>
                  </a:lnTo>
                  <a:lnTo>
                    <a:pt x="2122" y="2956"/>
                  </a:lnTo>
                  <a:lnTo>
                    <a:pt x="2379" y="3354"/>
                  </a:lnTo>
                  <a:lnTo>
                    <a:pt x="2621" y="3752"/>
                  </a:lnTo>
                  <a:lnTo>
                    <a:pt x="2863" y="4158"/>
                  </a:lnTo>
                  <a:lnTo>
                    <a:pt x="3097" y="4563"/>
                  </a:lnTo>
                  <a:lnTo>
                    <a:pt x="3557" y="5382"/>
                  </a:lnTo>
                  <a:lnTo>
                    <a:pt x="4017" y="6201"/>
                  </a:lnTo>
                  <a:lnTo>
                    <a:pt x="4189" y="6115"/>
                  </a:lnTo>
                  <a:lnTo>
                    <a:pt x="3768" y="5281"/>
                  </a:lnTo>
                  <a:lnTo>
                    <a:pt x="3549" y="4867"/>
                  </a:lnTo>
                  <a:lnTo>
                    <a:pt x="3331" y="4462"/>
                  </a:lnTo>
                  <a:lnTo>
                    <a:pt x="3105" y="4056"/>
                  </a:lnTo>
                  <a:lnTo>
                    <a:pt x="2879" y="3651"/>
                  </a:lnTo>
                  <a:lnTo>
                    <a:pt x="2637" y="3253"/>
                  </a:lnTo>
                  <a:lnTo>
                    <a:pt x="2395" y="2855"/>
                  </a:lnTo>
                  <a:lnTo>
                    <a:pt x="2138" y="2473"/>
                  </a:lnTo>
                  <a:lnTo>
                    <a:pt x="1872" y="2091"/>
                  </a:lnTo>
                  <a:lnTo>
                    <a:pt x="1600" y="1716"/>
                  </a:lnTo>
                  <a:lnTo>
                    <a:pt x="1311" y="1350"/>
                  </a:lnTo>
                  <a:lnTo>
                    <a:pt x="1007" y="999"/>
                  </a:lnTo>
                  <a:lnTo>
                    <a:pt x="687" y="656"/>
                  </a:lnTo>
                  <a:lnTo>
                    <a:pt x="523" y="484"/>
                  </a:lnTo>
                  <a:lnTo>
                    <a:pt x="352" y="320"/>
                  </a:lnTo>
                  <a:lnTo>
                    <a:pt x="180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10800000">
              <a:off x="1830075" y="573024"/>
              <a:ext cx="49098" cy="144621"/>
            </a:xfrm>
            <a:custGeom>
              <a:avLst/>
              <a:gdLst/>
              <a:ahLst/>
              <a:cxnLst/>
              <a:rect l="l" t="t" r="r" b="b"/>
              <a:pathLst>
                <a:path w="2333" h="6872" extrusionOk="0">
                  <a:moveTo>
                    <a:pt x="2333" y="0"/>
                  </a:moveTo>
                  <a:lnTo>
                    <a:pt x="2271" y="86"/>
                  </a:lnTo>
                  <a:lnTo>
                    <a:pt x="2200" y="203"/>
                  </a:lnTo>
                  <a:lnTo>
                    <a:pt x="2122" y="336"/>
                  </a:lnTo>
                  <a:lnTo>
                    <a:pt x="2044" y="492"/>
                  </a:lnTo>
                  <a:lnTo>
                    <a:pt x="1865" y="858"/>
                  </a:lnTo>
                  <a:lnTo>
                    <a:pt x="1686" y="1287"/>
                  </a:lnTo>
                  <a:lnTo>
                    <a:pt x="1491" y="1771"/>
                  </a:lnTo>
                  <a:lnTo>
                    <a:pt x="1288" y="2294"/>
                  </a:lnTo>
                  <a:lnTo>
                    <a:pt x="1093" y="2839"/>
                  </a:lnTo>
                  <a:lnTo>
                    <a:pt x="898" y="3409"/>
                  </a:lnTo>
                  <a:lnTo>
                    <a:pt x="711" y="3970"/>
                  </a:lnTo>
                  <a:lnTo>
                    <a:pt x="539" y="4524"/>
                  </a:lnTo>
                  <a:lnTo>
                    <a:pt x="383" y="5047"/>
                  </a:lnTo>
                  <a:lnTo>
                    <a:pt x="251" y="5538"/>
                  </a:lnTo>
                  <a:lnTo>
                    <a:pt x="141" y="5975"/>
                  </a:lnTo>
                  <a:lnTo>
                    <a:pt x="56" y="6357"/>
                  </a:lnTo>
                  <a:lnTo>
                    <a:pt x="32" y="6513"/>
                  </a:lnTo>
                  <a:lnTo>
                    <a:pt x="9" y="6653"/>
                  </a:lnTo>
                  <a:lnTo>
                    <a:pt x="1" y="6778"/>
                  </a:lnTo>
                  <a:lnTo>
                    <a:pt x="1" y="6872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 rot="10800000">
              <a:off x="1754879" y="415437"/>
              <a:ext cx="15300" cy="216027"/>
            </a:xfrm>
            <a:custGeom>
              <a:avLst/>
              <a:gdLst/>
              <a:ahLst/>
              <a:cxnLst/>
              <a:rect l="l" t="t" r="r" b="b"/>
              <a:pathLst>
                <a:path w="727" h="10265" extrusionOk="0">
                  <a:moveTo>
                    <a:pt x="726" y="0"/>
                  </a:moveTo>
                  <a:lnTo>
                    <a:pt x="672" y="109"/>
                  </a:lnTo>
                  <a:lnTo>
                    <a:pt x="617" y="265"/>
                  </a:lnTo>
                  <a:lnTo>
                    <a:pt x="562" y="445"/>
                  </a:lnTo>
                  <a:lnTo>
                    <a:pt x="516" y="655"/>
                  </a:lnTo>
                  <a:lnTo>
                    <a:pt x="469" y="889"/>
                  </a:lnTo>
                  <a:lnTo>
                    <a:pt x="422" y="1155"/>
                  </a:lnTo>
                  <a:lnTo>
                    <a:pt x="375" y="1435"/>
                  </a:lnTo>
                  <a:lnTo>
                    <a:pt x="328" y="1739"/>
                  </a:lnTo>
                  <a:lnTo>
                    <a:pt x="250" y="2410"/>
                  </a:lnTo>
                  <a:lnTo>
                    <a:pt x="180" y="3143"/>
                  </a:lnTo>
                  <a:lnTo>
                    <a:pt x="118" y="3916"/>
                  </a:lnTo>
                  <a:lnTo>
                    <a:pt x="71" y="4719"/>
                  </a:lnTo>
                  <a:lnTo>
                    <a:pt x="32" y="5530"/>
                  </a:lnTo>
                  <a:lnTo>
                    <a:pt x="9" y="6349"/>
                  </a:lnTo>
                  <a:lnTo>
                    <a:pt x="1" y="7137"/>
                  </a:lnTo>
                  <a:lnTo>
                    <a:pt x="9" y="7901"/>
                  </a:lnTo>
                  <a:lnTo>
                    <a:pt x="16" y="8260"/>
                  </a:lnTo>
                  <a:lnTo>
                    <a:pt x="32" y="8603"/>
                  </a:lnTo>
                  <a:lnTo>
                    <a:pt x="48" y="8938"/>
                  </a:lnTo>
                  <a:lnTo>
                    <a:pt x="71" y="9250"/>
                  </a:lnTo>
                  <a:lnTo>
                    <a:pt x="94" y="9539"/>
                  </a:lnTo>
                  <a:lnTo>
                    <a:pt x="126" y="9804"/>
                  </a:lnTo>
                  <a:lnTo>
                    <a:pt x="165" y="10046"/>
                  </a:lnTo>
                  <a:lnTo>
                    <a:pt x="204" y="10264"/>
                  </a:lnTo>
                  <a:lnTo>
                    <a:pt x="196" y="8977"/>
                  </a:lnTo>
                  <a:lnTo>
                    <a:pt x="188" y="7691"/>
                  </a:lnTo>
                  <a:lnTo>
                    <a:pt x="180" y="7051"/>
                  </a:lnTo>
                  <a:lnTo>
                    <a:pt x="188" y="6411"/>
                  </a:lnTo>
                  <a:lnTo>
                    <a:pt x="204" y="5764"/>
                  </a:lnTo>
                  <a:lnTo>
                    <a:pt x="227" y="5124"/>
                  </a:lnTo>
                  <a:lnTo>
                    <a:pt x="266" y="4485"/>
                  </a:lnTo>
                  <a:lnTo>
                    <a:pt x="313" y="3845"/>
                  </a:lnTo>
                  <a:lnTo>
                    <a:pt x="375" y="3206"/>
                  </a:lnTo>
                  <a:lnTo>
                    <a:pt x="445" y="2566"/>
                  </a:lnTo>
                  <a:lnTo>
                    <a:pt x="586" y="1287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 rot="10800000">
              <a:off x="1816607" y="1045915"/>
              <a:ext cx="110150" cy="91777"/>
            </a:xfrm>
            <a:custGeom>
              <a:avLst/>
              <a:gdLst/>
              <a:ahLst/>
              <a:cxnLst/>
              <a:rect l="l" t="t" r="r" b="b"/>
              <a:pathLst>
                <a:path w="5234" h="4361" extrusionOk="0">
                  <a:moveTo>
                    <a:pt x="5234" y="0"/>
                  </a:moveTo>
                  <a:lnTo>
                    <a:pt x="5085" y="39"/>
                  </a:lnTo>
                  <a:lnTo>
                    <a:pt x="4929" y="94"/>
                  </a:lnTo>
                  <a:lnTo>
                    <a:pt x="4766" y="156"/>
                  </a:lnTo>
                  <a:lnTo>
                    <a:pt x="4602" y="234"/>
                  </a:lnTo>
                  <a:lnTo>
                    <a:pt x="4422" y="320"/>
                  </a:lnTo>
                  <a:lnTo>
                    <a:pt x="4243" y="414"/>
                  </a:lnTo>
                  <a:lnTo>
                    <a:pt x="4056" y="523"/>
                  </a:lnTo>
                  <a:lnTo>
                    <a:pt x="3869" y="632"/>
                  </a:lnTo>
                  <a:lnTo>
                    <a:pt x="3674" y="757"/>
                  </a:lnTo>
                  <a:lnTo>
                    <a:pt x="3479" y="890"/>
                  </a:lnTo>
                  <a:lnTo>
                    <a:pt x="3081" y="1163"/>
                  </a:lnTo>
                  <a:lnTo>
                    <a:pt x="2675" y="1467"/>
                  </a:lnTo>
                  <a:lnTo>
                    <a:pt x="2285" y="1787"/>
                  </a:lnTo>
                  <a:lnTo>
                    <a:pt x="1895" y="2114"/>
                  </a:lnTo>
                  <a:lnTo>
                    <a:pt x="1529" y="2449"/>
                  </a:lnTo>
                  <a:lnTo>
                    <a:pt x="1186" y="2793"/>
                  </a:lnTo>
                  <a:lnTo>
                    <a:pt x="1022" y="2956"/>
                  </a:lnTo>
                  <a:lnTo>
                    <a:pt x="866" y="3128"/>
                  </a:lnTo>
                  <a:lnTo>
                    <a:pt x="718" y="3292"/>
                  </a:lnTo>
                  <a:lnTo>
                    <a:pt x="585" y="3456"/>
                  </a:lnTo>
                  <a:lnTo>
                    <a:pt x="460" y="3619"/>
                  </a:lnTo>
                  <a:lnTo>
                    <a:pt x="343" y="3775"/>
                  </a:lnTo>
                  <a:lnTo>
                    <a:pt x="234" y="3931"/>
                  </a:lnTo>
                  <a:lnTo>
                    <a:pt x="140" y="4080"/>
                  </a:lnTo>
                  <a:lnTo>
                    <a:pt x="62" y="4220"/>
                  </a:lnTo>
                  <a:lnTo>
                    <a:pt x="0" y="4360"/>
                  </a:lnTo>
                  <a:lnTo>
                    <a:pt x="304" y="4048"/>
                  </a:lnTo>
                  <a:lnTo>
                    <a:pt x="608" y="3736"/>
                  </a:lnTo>
                  <a:lnTo>
                    <a:pt x="1209" y="3120"/>
                  </a:lnTo>
                  <a:lnTo>
                    <a:pt x="1513" y="2824"/>
                  </a:lnTo>
                  <a:lnTo>
                    <a:pt x="1817" y="2527"/>
                  </a:lnTo>
                  <a:lnTo>
                    <a:pt x="2129" y="2239"/>
                  </a:lnTo>
                  <a:lnTo>
                    <a:pt x="2449" y="1958"/>
                  </a:lnTo>
                  <a:lnTo>
                    <a:pt x="2784" y="1693"/>
                  </a:lnTo>
                  <a:lnTo>
                    <a:pt x="3128" y="1436"/>
                  </a:lnTo>
                  <a:lnTo>
                    <a:pt x="3479" y="1186"/>
                  </a:lnTo>
                  <a:lnTo>
                    <a:pt x="3830" y="944"/>
                  </a:lnTo>
                  <a:lnTo>
                    <a:pt x="4532" y="468"/>
                  </a:lnTo>
                  <a:lnTo>
                    <a:pt x="4883" y="234"/>
                  </a:lnTo>
                  <a:lnTo>
                    <a:pt x="5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 rot="10800000">
              <a:off x="1560545" y="337798"/>
              <a:ext cx="12480" cy="128880"/>
            </a:xfrm>
            <a:custGeom>
              <a:avLst/>
              <a:gdLst/>
              <a:ahLst/>
              <a:cxnLst/>
              <a:rect l="l" t="t" r="r" b="b"/>
              <a:pathLst>
                <a:path w="593" h="6124" extrusionOk="0">
                  <a:moveTo>
                    <a:pt x="117" y="1"/>
                  </a:moveTo>
                  <a:lnTo>
                    <a:pt x="94" y="102"/>
                  </a:lnTo>
                  <a:lnTo>
                    <a:pt x="70" y="227"/>
                  </a:lnTo>
                  <a:lnTo>
                    <a:pt x="47" y="360"/>
                  </a:lnTo>
                  <a:lnTo>
                    <a:pt x="31" y="500"/>
                  </a:lnTo>
                  <a:lnTo>
                    <a:pt x="8" y="835"/>
                  </a:lnTo>
                  <a:lnTo>
                    <a:pt x="0" y="1210"/>
                  </a:lnTo>
                  <a:lnTo>
                    <a:pt x="0" y="1615"/>
                  </a:lnTo>
                  <a:lnTo>
                    <a:pt x="16" y="2052"/>
                  </a:lnTo>
                  <a:lnTo>
                    <a:pt x="39" y="2505"/>
                  </a:lnTo>
                  <a:lnTo>
                    <a:pt x="70" y="2973"/>
                  </a:lnTo>
                  <a:lnTo>
                    <a:pt x="109" y="3441"/>
                  </a:lnTo>
                  <a:lnTo>
                    <a:pt x="156" y="3901"/>
                  </a:lnTo>
                  <a:lnTo>
                    <a:pt x="218" y="4353"/>
                  </a:lnTo>
                  <a:lnTo>
                    <a:pt x="281" y="4782"/>
                  </a:lnTo>
                  <a:lnTo>
                    <a:pt x="351" y="5180"/>
                  </a:lnTo>
                  <a:lnTo>
                    <a:pt x="429" y="5546"/>
                  </a:lnTo>
                  <a:lnTo>
                    <a:pt x="507" y="5858"/>
                  </a:lnTo>
                  <a:lnTo>
                    <a:pt x="554" y="5999"/>
                  </a:lnTo>
                  <a:lnTo>
                    <a:pt x="593" y="612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 rot="10800000">
              <a:off x="1161020" y="514747"/>
              <a:ext cx="121472" cy="39249"/>
            </a:xfrm>
            <a:custGeom>
              <a:avLst/>
              <a:gdLst/>
              <a:ahLst/>
              <a:cxnLst/>
              <a:rect l="l" t="t" r="r" b="b"/>
              <a:pathLst>
                <a:path w="5772" h="1865" extrusionOk="0">
                  <a:moveTo>
                    <a:pt x="5772" y="1"/>
                  </a:moveTo>
                  <a:lnTo>
                    <a:pt x="0" y="1685"/>
                  </a:lnTo>
                  <a:lnTo>
                    <a:pt x="47" y="1865"/>
                  </a:lnTo>
                  <a:lnTo>
                    <a:pt x="780" y="1701"/>
                  </a:lnTo>
                  <a:lnTo>
                    <a:pt x="1513" y="1521"/>
                  </a:lnTo>
                  <a:lnTo>
                    <a:pt x="1880" y="1428"/>
                  </a:lnTo>
                  <a:lnTo>
                    <a:pt x="2239" y="1326"/>
                  </a:lnTo>
                  <a:lnTo>
                    <a:pt x="2605" y="1217"/>
                  </a:lnTo>
                  <a:lnTo>
                    <a:pt x="2964" y="1108"/>
                  </a:lnTo>
                  <a:lnTo>
                    <a:pt x="3323" y="991"/>
                  </a:lnTo>
                  <a:lnTo>
                    <a:pt x="3674" y="874"/>
                  </a:lnTo>
                  <a:lnTo>
                    <a:pt x="4033" y="742"/>
                  </a:lnTo>
                  <a:lnTo>
                    <a:pt x="4384" y="609"/>
                  </a:lnTo>
                  <a:lnTo>
                    <a:pt x="4735" y="469"/>
                  </a:lnTo>
                  <a:lnTo>
                    <a:pt x="5078" y="320"/>
                  </a:lnTo>
                  <a:lnTo>
                    <a:pt x="5429" y="164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 rot="10800000">
              <a:off x="1502104" y="1269312"/>
              <a:ext cx="108845" cy="82749"/>
            </a:xfrm>
            <a:custGeom>
              <a:avLst/>
              <a:gdLst/>
              <a:ahLst/>
              <a:cxnLst/>
              <a:rect l="l" t="t" r="r" b="b"/>
              <a:pathLst>
                <a:path w="5172" h="3932" extrusionOk="0">
                  <a:moveTo>
                    <a:pt x="0" y="0"/>
                  </a:moveTo>
                  <a:lnTo>
                    <a:pt x="195" y="86"/>
                  </a:lnTo>
                  <a:lnTo>
                    <a:pt x="383" y="172"/>
                  </a:lnTo>
                  <a:lnTo>
                    <a:pt x="570" y="265"/>
                  </a:lnTo>
                  <a:lnTo>
                    <a:pt x="749" y="359"/>
                  </a:lnTo>
                  <a:lnTo>
                    <a:pt x="928" y="460"/>
                  </a:lnTo>
                  <a:lnTo>
                    <a:pt x="1108" y="562"/>
                  </a:lnTo>
                  <a:lnTo>
                    <a:pt x="1451" y="780"/>
                  </a:lnTo>
                  <a:lnTo>
                    <a:pt x="1786" y="1014"/>
                  </a:lnTo>
                  <a:lnTo>
                    <a:pt x="2106" y="1256"/>
                  </a:lnTo>
                  <a:lnTo>
                    <a:pt x="2426" y="1506"/>
                  </a:lnTo>
                  <a:lnTo>
                    <a:pt x="2738" y="1763"/>
                  </a:lnTo>
                  <a:lnTo>
                    <a:pt x="3050" y="2028"/>
                  </a:lnTo>
                  <a:lnTo>
                    <a:pt x="3354" y="2301"/>
                  </a:lnTo>
                  <a:lnTo>
                    <a:pt x="3955" y="2847"/>
                  </a:lnTo>
                  <a:lnTo>
                    <a:pt x="4555" y="3393"/>
                  </a:lnTo>
                  <a:lnTo>
                    <a:pt x="4859" y="3666"/>
                  </a:lnTo>
                  <a:lnTo>
                    <a:pt x="5171" y="3931"/>
                  </a:lnTo>
                  <a:lnTo>
                    <a:pt x="4602" y="3331"/>
                  </a:lnTo>
                  <a:lnTo>
                    <a:pt x="4041" y="2738"/>
                  </a:lnTo>
                  <a:lnTo>
                    <a:pt x="3744" y="2449"/>
                  </a:lnTo>
                  <a:lnTo>
                    <a:pt x="3456" y="2169"/>
                  </a:lnTo>
                  <a:lnTo>
                    <a:pt x="3151" y="1888"/>
                  </a:lnTo>
                  <a:lnTo>
                    <a:pt x="2847" y="1623"/>
                  </a:lnTo>
                  <a:lnTo>
                    <a:pt x="2535" y="1365"/>
                  </a:lnTo>
                  <a:lnTo>
                    <a:pt x="2208" y="1123"/>
                  </a:lnTo>
                  <a:lnTo>
                    <a:pt x="1872" y="889"/>
                  </a:lnTo>
                  <a:lnTo>
                    <a:pt x="1701" y="780"/>
                  </a:lnTo>
                  <a:lnTo>
                    <a:pt x="1529" y="679"/>
                  </a:lnTo>
                  <a:lnTo>
                    <a:pt x="1350" y="577"/>
                  </a:lnTo>
                  <a:lnTo>
                    <a:pt x="1170" y="476"/>
                  </a:lnTo>
                  <a:lnTo>
                    <a:pt x="983" y="390"/>
                  </a:lnTo>
                  <a:lnTo>
                    <a:pt x="796" y="297"/>
                  </a:lnTo>
                  <a:lnTo>
                    <a:pt x="601" y="219"/>
                  </a:lnTo>
                  <a:lnTo>
                    <a:pt x="406" y="141"/>
                  </a:lnTo>
                  <a:lnTo>
                    <a:pt x="203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 rot="10800000">
              <a:off x="1394751" y="348803"/>
              <a:ext cx="110318" cy="48109"/>
            </a:xfrm>
            <a:custGeom>
              <a:avLst/>
              <a:gdLst/>
              <a:ahLst/>
              <a:cxnLst/>
              <a:rect l="l" t="t" r="r" b="b"/>
              <a:pathLst>
                <a:path w="5242" h="2286" extrusionOk="0">
                  <a:moveTo>
                    <a:pt x="70" y="1"/>
                  </a:moveTo>
                  <a:lnTo>
                    <a:pt x="0" y="149"/>
                  </a:lnTo>
                  <a:lnTo>
                    <a:pt x="296" y="352"/>
                  </a:lnTo>
                  <a:lnTo>
                    <a:pt x="593" y="539"/>
                  </a:lnTo>
                  <a:lnTo>
                    <a:pt x="905" y="710"/>
                  </a:lnTo>
                  <a:lnTo>
                    <a:pt x="1217" y="874"/>
                  </a:lnTo>
                  <a:lnTo>
                    <a:pt x="1529" y="1030"/>
                  </a:lnTo>
                  <a:lnTo>
                    <a:pt x="1849" y="1171"/>
                  </a:lnTo>
                  <a:lnTo>
                    <a:pt x="2168" y="1303"/>
                  </a:lnTo>
                  <a:lnTo>
                    <a:pt x="2496" y="1428"/>
                  </a:lnTo>
                  <a:lnTo>
                    <a:pt x="2823" y="1553"/>
                  </a:lnTo>
                  <a:lnTo>
                    <a:pt x="3151" y="1662"/>
                  </a:lnTo>
                  <a:lnTo>
                    <a:pt x="3822" y="1880"/>
                  </a:lnTo>
                  <a:lnTo>
                    <a:pt x="4493" y="2083"/>
                  </a:lnTo>
                  <a:lnTo>
                    <a:pt x="5163" y="2286"/>
                  </a:lnTo>
                  <a:lnTo>
                    <a:pt x="5241" y="2114"/>
                  </a:lnTo>
                  <a:lnTo>
                    <a:pt x="4344" y="1834"/>
                  </a:lnTo>
                  <a:lnTo>
                    <a:pt x="3900" y="1693"/>
                  </a:lnTo>
                  <a:lnTo>
                    <a:pt x="3455" y="1537"/>
                  </a:lnTo>
                  <a:lnTo>
                    <a:pt x="3003" y="1381"/>
                  </a:lnTo>
                  <a:lnTo>
                    <a:pt x="2558" y="1225"/>
                  </a:lnTo>
                  <a:lnTo>
                    <a:pt x="2114" y="1054"/>
                  </a:lnTo>
                  <a:lnTo>
                    <a:pt x="1895" y="960"/>
                  </a:lnTo>
                  <a:lnTo>
                    <a:pt x="1685" y="866"/>
                  </a:lnTo>
                  <a:lnTo>
                    <a:pt x="1474" y="765"/>
                  </a:lnTo>
                  <a:lnTo>
                    <a:pt x="1271" y="664"/>
                  </a:lnTo>
                  <a:lnTo>
                    <a:pt x="866" y="445"/>
                  </a:lnTo>
                  <a:lnTo>
                    <a:pt x="468" y="219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 rot="10800000">
              <a:off x="1587462" y="353056"/>
              <a:ext cx="14963" cy="108697"/>
            </a:xfrm>
            <a:custGeom>
              <a:avLst/>
              <a:gdLst/>
              <a:ahLst/>
              <a:cxnLst/>
              <a:rect l="l" t="t" r="r" b="b"/>
              <a:pathLst>
                <a:path w="711" h="5165" extrusionOk="0">
                  <a:moveTo>
                    <a:pt x="141" y="1"/>
                  </a:moveTo>
                  <a:lnTo>
                    <a:pt x="1" y="48"/>
                  </a:lnTo>
                  <a:lnTo>
                    <a:pt x="56" y="687"/>
                  </a:lnTo>
                  <a:lnTo>
                    <a:pt x="102" y="1335"/>
                  </a:lnTo>
                  <a:lnTo>
                    <a:pt x="149" y="1982"/>
                  </a:lnTo>
                  <a:lnTo>
                    <a:pt x="212" y="2622"/>
                  </a:lnTo>
                  <a:lnTo>
                    <a:pt x="251" y="2941"/>
                  </a:lnTo>
                  <a:lnTo>
                    <a:pt x="290" y="3261"/>
                  </a:lnTo>
                  <a:lnTo>
                    <a:pt x="336" y="3581"/>
                  </a:lnTo>
                  <a:lnTo>
                    <a:pt x="391" y="3901"/>
                  </a:lnTo>
                  <a:lnTo>
                    <a:pt x="461" y="4220"/>
                  </a:lnTo>
                  <a:lnTo>
                    <a:pt x="531" y="4532"/>
                  </a:lnTo>
                  <a:lnTo>
                    <a:pt x="617" y="4852"/>
                  </a:lnTo>
                  <a:lnTo>
                    <a:pt x="711" y="516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 rot="10800000">
              <a:off x="1583529" y="1265376"/>
              <a:ext cx="113096" cy="41059"/>
            </a:xfrm>
            <a:custGeom>
              <a:avLst/>
              <a:gdLst/>
              <a:ahLst/>
              <a:cxnLst/>
              <a:rect l="l" t="t" r="r" b="b"/>
              <a:pathLst>
                <a:path w="5374" h="1951" extrusionOk="0">
                  <a:moveTo>
                    <a:pt x="70" y="1"/>
                  </a:moveTo>
                  <a:lnTo>
                    <a:pt x="0" y="8"/>
                  </a:lnTo>
                  <a:lnTo>
                    <a:pt x="5374" y="1950"/>
                  </a:lnTo>
                  <a:lnTo>
                    <a:pt x="5280" y="1888"/>
                  </a:lnTo>
                  <a:lnTo>
                    <a:pt x="5171" y="1818"/>
                  </a:lnTo>
                  <a:lnTo>
                    <a:pt x="4906" y="1670"/>
                  </a:lnTo>
                  <a:lnTo>
                    <a:pt x="4602" y="1514"/>
                  </a:lnTo>
                  <a:lnTo>
                    <a:pt x="4251" y="1350"/>
                  </a:lnTo>
                  <a:lnTo>
                    <a:pt x="3869" y="1186"/>
                  </a:lnTo>
                  <a:lnTo>
                    <a:pt x="3463" y="1022"/>
                  </a:lnTo>
                  <a:lnTo>
                    <a:pt x="3042" y="858"/>
                  </a:lnTo>
                  <a:lnTo>
                    <a:pt x="2613" y="702"/>
                  </a:lnTo>
                  <a:lnTo>
                    <a:pt x="2192" y="554"/>
                  </a:lnTo>
                  <a:lnTo>
                    <a:pt x="1778" y="414"/>
                  </a:lnTo>
                  <a:lnTo>
                    <a:pt x="1381" y="297"/>
                  </a:lnTo>
                  <a:lnTo>
                    <a:pt x="1014" y="188"/>
                  </a:lnTo>
                  <a:lnTo>
                    <a:pt x="686" y="110"/>
                  </a:lnTo>
                  <a:lnTo>
                    <a:pt x="398" y="47"/>
                  </a:lnTo>
                  <a:lnTo>
                    <a:pt x="273" y="24"/>
                  </a:lnTo>
                  <a:lnTo>
                    <a:pt x="164" y="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 rot="10800000">
              <a:off x="1137701" y="418064"/>
              <a:ext cx="86200" cy="68628"/>
            </a:xfrm>
            <a:custGeom>
              <a:avLst/>
              <a:gdLst/>
              <a:ahLst/>
              <a:cxnLst/>
              <a:rect l="l" t="t" r="r" b="b"/>
              <a:pathLst>
                <a:path w="4096" h="3261" extrusionOk="0">
                  <a:moveTo>
                    <a:pt x="4095" y="0"/>
                  </a:moveTo>
                  <a:lnTo>
                    <a:pt x="1" y="3261"/>
                  </a:lnTo>
                  <a:lnTo>
                    <a:pt x="289" y="3097"/>
                  </a:lnTo>
                  <a:lnTo>
                    <a:pt x="570" y="2925"/>
                  </a:lnTo>
                  <a:lnTo>
                    <a:pt x="851" y="2754"/>
                  </a:lnTo>
                  <a:lnTo>
                    <a:pt x="1124" y="2566"/>
                  </a:lnTo>
                  <a:lnTo>
                    <a:pt x="1397" y="2387"/>
                  </a:lnTo>
                  <a:lnTo>
                    <a:pt x="1662" y="2192"/>
                  </a:lnTo>
                  <a:lnTo>
                    <a:pt x="1927" y="1997"/>
                  </a:lnTo>
                  <a:lnTo>
                    <a:pt x="2184" y="1802"/>
                  </a:lnTo>
                  <a:lnTo>
                    <a:pt x="2442" y="1591"/>
                  </a:lnTo>
                  <a:lnTo>
                    <a:pt x="2691" y="1381"/>
                  </a:lnTo>
                  <a:lnTo>
                    <a:pt x="2933" y="1170"/>
                  </a:lnTo>
                  <a:lnTo>
                    <a:pt x="3175" y="944"/>
                  </a:lnTo>
                  <a:lnTo>
                    <a:pt x="3417" y="718"/>
                  </a:lnTo>
                  <a:lnTo>
                    <a:pt x="3651" y="484"/>
                  </a:lnTo>
                  <a:lnTo>
                    <a:pt x="3877" y="242"/>
                  </a:lnTo>
                  <a:lnTo>
                    <a:pt x="40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 rot="10800000">
              <a:off x="1308736" y="1098444"/>
              <a:ext cx="10691" cy="103920"/>
            </a:xfrm>
            <a:custGeom>
              <a:avLst/>
              <a:gdLst/>
              <a:ahLst/>
              <a:cxnLst/>
              <a:rect l="l" t="t" r="r" b="b"/>
              <a:pathLst>
                <a:path w="508" h="4938" extrusionOk="0">
                  <a:moveTo>
                    <a:pt x="172" y="0"/>
                  </a:moveTo>
                  <a:lnTo>
                    <a:pt x="0" y="16"/>
                  </a:lnTo>
                  <a:lnTo>
                    <a:pt x="289" y="4922"/>
                  </a:lnTo>
                  <a:lnTo>
                    <a:pt x="507" y="493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 rot="10800000">
              <a:off x="1762436" y="1158023"/>
              <a:ext cx="99985" cy="48782"/>
            </a:xfrm>
            <a:custGeom>
              <a:avLst/>
              <a:gdLst/>
              <a:ahLst/>
              <a:cxnLst/>
              <a:rect l="l" t="t" r="r" b="b"/>
              <a:pathLst>
                <a:path w="4751" h="2318" extrusionOk="0">
                  <a:moveTo>
                    <a:pt x="4750" y="1"/>
                  </a:moveTo>
                  <a:lnTo>
                    <a:pt x="4649" y="9"/>
                  </a:lnTo>
                  <a:lnTo>
                    <a:pt x="4563" y="16"/>
                  </a:lnTo>
                  <a:lnTo>
                    <a:pt x="4485" y="24"/>
                  </a:lnTo>
                  <a:lnTo>
                    <a:pt x="4415" y="40"/>
                  </a:lnTo>
                  <a:lnTo>
                    <a:pt x="2738" y="742"/>
                  </a:lnTo>
                  <a:lnTo>
                    <a:pt x="1904" y="1101"/>
                  </a:lnTo>
                  <a:lnTo>
                    <a:pt x="1490" y="1288"/>
                  </a:lnTo>
                  <a:lnTo>
                    <a:pt x="1077" y="1483"/>
                  </a:lnTo>
                  <a:lnTo>
                    <a:pt x="936" y="1553"/>
                  </a:lnTo>
                  <a:lnTo>
                    <a:pt x="796" y="1647"/>
                  </a:lnTo>
                  <a:lnTo>
                    <a:pt x="656" y="1740"/>
                  </a:lnTo>
                  <a:lnTo>
                    <a:pt x="523" y="1849"/>
                  </a:lnTo>
                  <a:lnTo>
                    <a:pt x="266" y="2068"/>
                  </a:lnTo>
                  <a:lnTo>
                    <a:pt x="133" y="2177"/>
                  </a:lnTo>
                  <a:lnTo>
                    <a:pt x="0" y="2278"/>
                  </a:lnTo>
                  <a:lnTo>
                    <a:pt x="32" y="2317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 rot="10800000">
              <a:off x="1631131" y="378331"/>
              <a:ext cx="11659" cy="91946"/>
            </a:xfrm>
            <a:custGeom>
              <a:avLst/>
              <a:gdLst/>
              <a:ahLst/>
              <a:cxnLst/>
              <a:rect l="l" t="t" r="r" b="b"/>
              <a:pathLst>
                <a:path w="554" h="4369" extrusionOk="0">
                  <a:moveTo>
                    <a:pt x="195" y="0"/>
                  </a:moveTo>
                  <a:lnTo>
                    <a:pt x="0" y="16"/>
                  </a:lnTo>
                  <a:lnTo>
                    <a:pt x="320" y="4352"/>
                  </a:lnTo>
                  <a:lnTo>
                    <a:pt x="554" y="4368"/>
                  </a:lnTo>
                  <a:lnTo>
                    <a:pt x="515" y="3822"/>
                  </a:lnTo>
                  <a:lnTo>
                    <a:pt x="476" y="3276"/>
                  </a:lnTo>
                  <a:lnTo>
                    <a:pt x="406" y="2176"/>
                  </a:lnTo>
                  <a:lnTo>
                    <a:pt x="367" y="1630"/>
                  </a:lnTo>
                  <a:lnTo>
                    <a:pt x="320" y="1084"/>
                  </a:lnTo>
                  <a:lnTo>
                    <a:pt x="265" y="54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 rot="10800000">
              <a:off x="1203531" y="482084"/>
              <a:ext cx="101626" cy="17257"/>
            </a:xfrm>
            <a:custGeom>
              <a:avLst/>
              <a:gdLst/>
              <a:ahLst/>
              <a:cxnLst/>
              <a:rect l="l" t="t" r="r" b="b"/>
              <a:pathLst>
                <a:path w="4829" h="820" extrusionOk="0">
                  <a:moveTo>
                    <a:pt x="4829" y="1"/>
                  </a:moveTo>
                  <a:lnTo>
                    <a:pt x="1" y="804"/>
                  </a:lnTo>
                  <a:lnTo>
                    <a:pt x="94" y="812"/>
                  </a:lnTo>
                  <a:lnTo>
                    <a:pt x="211" y="820"/>
                  </a:lnTo>
                  <a:lnTo>
                    <a:pt x="469" y="820"/>
                  </a:lnTo>
                  <a:lnTo>
                    <a:pt x="765" y="812"/>
                  </a:lnTo>
                  <a:lnTo>
                    <a:pt x="1093" y="789"/>
                  </a:lnTo>
                  <a:lnTo>
                    <a:pt x="1444" y="757"/>
                  </a:lnTo>
                  <a:lnTo>
                    <a:pt x="1810" y="711"/>
                  </a:lnTo>
                  <a:lnTo>
                    <a:pt x="2193" y="656"/>
                  </a:lnTo>
                  <a:lnTo>
                    <a:pt x="2567" y="601"/>
                  </a:lnTo>
                  <a:lnTo>
                    <a:pt x="2949" y="531"/>
                  </a:lnTo>
                  <a:lnTo>
                    <a:pt x="3308" y="461"/>
                  </a:lnTo>
                  <a:lnTo>
                    <a:pt x="3651" y="383"/>
                  </a:lnTo>
                  <a:lnTo>
                    <a:pt x="3971" y="313"/>
                  </a:lnTo>
                  <a:lnTo>
                    <a:pt x="4252" y="235"/>
                  </a:lnTo>
                  <a:lnTo>
                    <a:pt x="4493" y="157"/>
                  </a:lnTo>
                  <a:lnTo>
                    <a:pt x="4688" y="79"/>
                  </a:lnTo>
                  <a:lnTo>
                    <a:pt x="4766" y="40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10800000">
              <a:off x="1680212" y="1238794"/>
              <a:ext cx="117368" cy="8060"/>
            </a:xfrm>
            <a:custGeom>
              <a:avLst/>
              <a:gdLst/>
              <a:ahLst/>
              <a:cxnLst/>
              <a:rect l="l" t="t" r="r" b="b"/>
              <a:pathLst>
                <a:path w="5577" h="383" extrusionOk="0">
                  <a:moveTo>
                    <a:pt x="2442" y="1"/>
                  </a:moveTo>
                  <a:lnTo>
                    <a:pt x="2091" y="9"/>
                  </a:lnTo>
                  <a:lnTo>
                    <a:pt x="1747" y="24"/>
                  </a:lnTo>
                  <a:lnTo>
                    <a:pt x="1396" y="48"/>
                  </a:lnTo>
                  <a:lnTo>
                    <a:pt x="1045" y="87"/>
                  </a:lnTo>
                  <a:lnTo>
                    <a:pt x="694" y="126"/>
                  </a:lnTo>
                  <a:lnTo>
                    <a:pt x="343" y="180"/>
                  </a:lnTo>
                  <a:lnTo>
                    <a:pt x="0" y="250"/>
                  </a:lnTo>
                  <a:lnTo>
                    <a:pt x="687" y="196"/>
                  </a:lnTo>
                  <a:lnTo>
                    <a:pt x="1373" y="149"/>
                  </a:lnTo>
                  <a:lnTo>
                    <a:pt x="1716" y="126"/>
                  </a:lnTo>
                  <a:lnTo>
                    <a:pt x="2067" y="110"/>
                  </a:lnTo>
                  <a:lnTo>
                    <a:pt x="2410" y="102"/>
                  </a:lnTo>
                  <a:lnTo>
                    <a:pt x="2754" y="102"/>
                  </a:lnTo>
                  <a:lnTo>
                    <a:pt x="3105" y="118"/>
                  </a:lnTo>
                  <a:lnTo>
                    <a:pt x="3455" y="141"/>
                  </a:lnTo>
                  <a:lnTo>
                    <a:pt x="3806" y="172"/>
                  </a:lnTo>
                  <a:lnTo>
                    <a:pt x="4157" y="211"/>
                  </a:lnTo>
                  <a:lnTo>
                    <a:pt x="4867" y="297"/>
                  </a:lnTo>
                  <a:lnTo>
                    <a:pt x="5569" y="383"/>
                  </a:lnTo>
                  <a:lnTo>
                    <a:pt x="5577" y="204"/>
                  </a:lnTo>
                  <a:lnTo>
                    <a:pt x="4883" y="126"/>
                  </a:lnTo>
                  <a:lnTo>
                    <a:pt x="4181" y="63"/>
                  </a:lnTo>
                  <a:lnTo>
                    <a:pt x="3838" y="40"/>
                  </a:lnTo>
                  <a:lnTo>
                    <a:pt x="3487" y="16"/>
                  </a:lnTo>
                  <a:lnTo>
                    <a:pt x="3136" y="9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 rot="10800000">
              <a:off x="1858634" y="612904"/>
              <a:ext cx="52213" cy="91272"/>
            </a:xfrm>
            <a:custGeom>
              <a:avLst/>
              <a:gdLst/>
              <a:ahLst/>
              <a:cxnLst/>
              <a:rect l="l" t="t" r="r" b="b"/>
              <a:pathLst>
                <a:path w="2481" h="4337" extrusionOk="0">
                  <a:moveTo>
                    <a:pt x="2317" y="0"/>
                  </a:moveTo>
                  <a:lnTo>
                    <a:pt x="1" y="4204"/>
                  </a:lnTo>
                  <a:lnTo>
                    <a:pt x="164" y="4337"/>
                  </a:lnTo>
                  <a:lnTo>
                    <a:pt x="2481" y="86"/>
                  </a:lnTo>
                  <a:lnTo>
                    <a:pt x="23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 rot="10800000">
              <a:off x="1265236" y="442518"/>
              <a:ext cx="81928" cy="6419"/>
            </a:xfrm>
            <a:custGeom>
              <a:avLst/>
              <a:gdLst/>
              <a:ahLst/>
              <a:cxnLst/>
              <a:rect l="l" t="t" r="r" b="b"/>
              <a:pathLst>
                <a:path w="3893" h="305" extrusionOk="0">
                  <a:moveTo>
                    <a:pt x="1311" y="0"/>
                  </a:moveTo>
                  <a:lnTo>
                    <a:pt x="1030" y="8"/>
                  </a:lnTo>
                  <a:lnTo>
                    <a:pt x="757" y="24"/>
                  </a:lnTo>
                  <a:lnTo>
                    <a:pt x="492" y="39"/>
                  </a:lnTo>
                  <a:lnTo>
                    <a:pt x="242" y="63"/>
                  </a:lnTo>
                  <a:lnTo>
                    <a:pt x="0" y="86"/>
                  </a:lnTo>
                  <a:lnTo>
                    <a:pt x="944" y="187"/>
                  </a:lnTo>
                  <a:lnTo>
                    <a:pt x="1420" y="234"/>
                  </a:lnTo>
                  <a:lnTo>
                    <a:pt x="1895" y="273"/>
                  </a:lnTo>
                  <a:lnTo>
                    <a:pt x="2387" y="297"/>
                  </a:lnTo>
                  <a:lnTo>
                    <a:pt x="2629" y="304"/>
                  </a:lnTo>
                  <a:lnTo>
                    <a:pt x="2878" y="304"/>
                  </a:lnTo>
                  <a:lnTo>
                    <a:pt x="3128" y="297"/>
                  </a:lnTo>
                  <a:lnTo>
                    <a:pt x="3377" y="289"/>
                  </a:lnTo>
                  <a:lnTo>
                    <a:pt x="3635" y="265"/>
                  </a:lnTo>
                  <a:lnTo>
                    <a:pt x="3892" y="242"/>
                  </a:lnTo>
                  <a:lnTo>
                    <a:pt x="3752" y="203"/>
                  </a:lnTo>
                  <a:lnTo>
                    <a:pt x="3588" y="164"/>
                  </a:lnTo>
                  <a:lnTo>
                    <a:pt x="3393" y="125"/>
                  </a:lnTo>
                  <a:lnTo>
                    <a:pt x="3182" y="94"/>
                  </a:lnTo>
                  <a:lnTo>
                    <a:pt x="2948" y="70"/>
                  </a:lnTo>
                  <a:lnTo>
                    <a:pt x="2699" y="47"/>
                  </a:lnTo>
                  <a:lnTo>
                    <a:pt x="2434" y="24"/>
                  </a:lnTo>
                  <a:lnTo>
                    <a:pt x="2161" y="16"/>
                  </a:lnTo>
                  <a:lnTo>
                    <a:pt x="1880" y="8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 rot="10800000">
              <a:off x="1268202" y="1062162"/>
              <a:ext cx="8713" cy="86032"/>
            </a:xfrm>
            <a:custGeom>
              <a:avLst/>
              <a:gdLst/>
              <a:ahLst/>
              <a:cxnLst/>
              <a:rect l="l" t="t" r="r" b="b"/>
              <a:pathLst>
                <a:path w="414" h="4088" extrusionOk="0">
                  <a:moveTo>
                    <a:pt x="367" y="0"/>
                  </a:moveTo>
                  <a:lnTo>
                    <a:pt x="0" y="4087"/>
                  </a:lnTo>
                  <a:lnTo>
                    <a:pt x="71" y="3838"/>
                  </a:lnTo>
                  <a:lnTo>
                    <a:pt x="133" y="3588"/>
                  </a:lnTo>
                  <a:lnTo>
                    <a:pt x="188" y="3331"/>
                  </a:lnTo>
                  <a:lnTo>
                    <a:pt x="242" y="3081"/>
                  </a:lnTo>
                  <a:lnTo>
                    <a:pt x="281" y="2824"/>
                  </a:lnTo>
                  <a:lnTo>
                    <a:pt x="320" y="2574"/>
                  </a:lnTo>
                  <a:lnTo>
                    <a:pt x="351" y="2317"/>
                  </a:lnTo>
                  <a:lnTo>
                    <a:pt x="375" y="2059"/>
                  </a:lnTo>
                  <a:lnTo>
                    <a:pt x="390" y="1810"/>
                  </a:lnTo>
                  <a:lnTo>
                    <a:pt x="406" y="1552"/>
                  </a:lnTo>
                  <a:lnTo>
                    <a:pt x="406" y="1295"/>
                  </a:lnTo>
                  <a:lnTo>
                    <a:pt x="414" y="1038"/>
                  </a:lnTo>
                  <a:lnTo>
                    <a:pt x="406" y="780"/>
                  </a:lnTo>
                  <a:lnTo>
                    <a:pt x="398" y="52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 rot="10800000">
              <a:off x="1265572" y="1179364"/>
              <a:ext cx="34156" cy="85043"/>
            </a:xfrm>
            <a:custGeom>
              <a:avLst/>
              <a:gdLst/>
              <a:ahLst/>
              <a:cxnLst/>
              <a:rect l="l" t="t" r="r" b="b"/>
              <a:pathLst>
                <a:path w="1623" h="4041" extrusionOk="0">
                  <a:moveTo>
                    <a:pt x="47" y="0"/>
                  </a:moveTo>
                  <a:lnTo>
                    <a:pt x="0" y="47"/>
                  </a:lnTo>
                  <a:lnTo>
                    <a:pt x="1568" y="4040"/>
                  </a:lnTo>
                  <a:lnTo>
                    <a:pt x="1591" y="3970"/>
                  </a:lnTo>
                  <a:lnTo>
                    <a:pt x="1607" y="3916"/>
                  </a:lnTo>
                  <a:lnTo>
                    <a:pt x="1623" y="3853"/>
                  </a:lnTo>
                  <a:lnTo>
                    <a:pt x="1623" y="3799"/>
                  </a:lnTo>
                  <a:lnTo>
                    <a:pt x="1623" y="3744"/>
                  </a:lnTo>
                  <a:lnTo>
                    <a:pt x="1615" y="3689"/>
                  </a:lnTo>
                  <a:lnTo>
                    <a:pt x="1584" y="3588"/>
                  </a:lnTo>
                  <a:lnTo>
                    <a:pt x="1014" y="2106"/>
                  </a:lnTo>
                  <a:lnTo>
                    <a:pt x="726" y="1373"/>
                  </a:lnTo>
                  <a:lnTo>
                    <a:pt x="437" y="632"/>
                  </a:lnTo>
                  <a:lnTo>
                    <a:pt x="398" y="546"/>
                  </a:lnTo>
                  <a:lnTo>
                    <a:pt x="351" y="468"/>
                  </a:lnTo>
                  <a:lnTo>
                    <a:pt x="258" y="312"/>
                  </a:lnTo>
                  <a:lnTo>
                    <a:pt x="148" y="1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 rot="10800000">
              <a:off x="1659186" y="1147689"/>
              <a:ext cx="70269" cy="13153"/>
            </a:xfrm>
            <a:custGeom>
              <a:avLst/>
              <a:gdLst/>
              <a:ahLst/>
              <a:cxnLst/>
              <a:rect l="l" t="t" r="r" b="b"/>
              <a:pathLst>
                <a:path w="3339" h="625" extrusionOk="0">
                  <a:moveTo>
                    <a:pt x="3338" y="1"/>
                  </a:moveTo>
                  <a:lnTo>
                    <a:pt x="2917" y="24"/>
                  </a:lnTo>
                  <a:lnTo>
                    <a:pt x="2496" y="48"/>
                  </a:lnTo>
                  <a:lnTo>
                    <a:pt x="2075" y="87"/>
                  </a:lnTo>
                  <a:lnTo>
                    <a:pt x="1654" y="133"/>
                  </a:lnTo>
                  <a:lnTo>
                    <a:pt x="1232" y="188"/>
                  </a:lnTo>
                  <a:lnTo>
                    <a:pt x="1030" y="227"/>
                  </a:lnTo>
                  <a:lnTo>
                    <a:pt x="819" y="266"/>
                  </a:lnTo>
                  <a:lnTo>
                    <a:pt x="616" y="313"/>
                  </a:lnTo>
                  <a:lnTo>
                    <a:pt x="406" y="359"/>
                  </a:lnTo>
                  <a:lnTo>
                    <a:pt x="203" y="414"/>
                  </a:lnTo>
                  <a:lnTo>
                    <a:pt x="0" y="476"/>
                  </a:lnTo>
                  <a:lnTo>
                    <a:pt x="23" y="625"/>
                  </a:lnTo>
                  <a:lnTo>
                    <a:pt x="3338" y="196"/>
                  </a:lnTo>
                  <a:lnTo>
                    <a:pt x="33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 rot="10800000">
              <a:off x="1362570" y="1135862"/>
              <a:ext cx="19235" cy="72584"/>
            </a:xfrm>
            <a:custGeom>
              <a:avLst/>
              <a:gdLst/>
              <a:ahLst/>
              <a:cxnLst/>
              <a:rect l="l" t="t" r="r" b="b"/>
              <a:pathLst>
                <a:path w="914" h="3449" extrusionOk="0">
                  <a:moveTo>
                    <a:pt x="102" y="1"/>
                  </a:moveTo>
                  <a:lnTo>
                    <a:pt x="71" y="48"/>
                  </a:lnTo>
                  <a:lnTo>
                    <a:pt x="47" y="102"/>
                  </a:lnTo>
                  <a:lnTo>
                    <a:pt x="24" y="149"/>
                  </a:lnTo>
                  <a:lnTo>
                    <a:pt x="8" y="196"/>
                  </a:lnTo>
                  <a:lnTo>
                    <a:pt x="0" y="243"/>
                  </a:lnTo>
                  <a:lnTo>
                    <a:pt x="0" y="282"/>
                  </a:lnTo>
                  <a:lnTo>
                    <a:pt x="0" y="328"/>
                  </a:lnTo>
                  <a:lnTo>
                    <a:pt x="8" y="367"/>
                  </a:lnTo>
                  <a:lnTo>
                    <a:pt x="359" y="1912"/>
                  </a:lnTo>
                  <a:lnTo>
                    <a:pt x="718" y="3448"/>
                  </a:lnTo>
                  <a:lnTo>
                    <a:pt x="913" y="341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 rot="10800000">
              <a:off x="1298719" y="1263419"/>
              <a:ext cx="42216" cy="48593"/>
            </a:xfrm>
            <a:custGeom>
              <a:avLst/>
              <a:gdLst/>
              <a:ahLst/>
              <a:cxnLst/>
              <a:rect l="l" t="t" r="r" b="b"/>
              <a:pathLst>
                <a:path w="2006" h="2309" extrusionOk="0">
                  <a:moveTo>
                    <a:pt x="16" y="0"/>
                  </a:moveTo>
                  <a:lnTo>
                    <a:pt x="1" y="16"/>
                  </a:lnTo>
                  <a:lnTo>
                    <a:pt x="1958" y="2309"/>
                  </a:lnTo>
                  <a:lnTo>
                    <a:pt x="2005" y="2262"/>
                  </a:lnTo>
                  <a:lnTo>
                    <a:pt x="1919" y="2091"/>
                  </a:lnTo>
                  <a:lnTo>
                    <a:pt x="1826" y="1919"/>
                  </a:lnTo>
                  <a:lnTo>
                    <a:pt x="1732" y="1747"/>
                  </a:lnTo>
                  <a:lnTo>
                    <a:pt x="1631" y="1584"/>
                  </a:lnTo>
                  <a:lnTo>
                    <a:pt x="1529" y="1428"/>
                  </a:lnTo>
                  <a:lnTo>
                    <a:pt x="1420" y="1272"/>
                  </a:lnTo>
                  <a:lnTo>
                    <a:pt x="1303" y="1123"/>
                  </a:lnTo>
                  <a:lnTo>
                    <a:pt x="1186" y="975"/>
                  </a:lnTo>
                  <a:lnTo>
                    <a:pt x="1061" y="835"/>
                  </a:lnTo>
                  <a:lnTo>
                    <a:pt x="929" y="702"/>
                  </a:lnTo>
                  <a:lnTo>
                    <a:pt x="788" y="570"/>
                  </a:lnTo>
                  <a:lnTo>
                    <a:pt x="648" y="445"/>
                  </a:lnTo>
                  <a:lnTo>
                    <a:pt x="500" y="328"/>
                  </a:lnTo>
                  <a:lnTo>
                    <a:pt x="344" y="211"/>
                  </a:lnTo>
                  <a:lnTo>
                    <a:pt x="180" y="10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 rot="10800000">
              <a:off x="1405419" y="1167220"/>
              <a:ext cx="33504" cy="49266"/>
            </a:xfrm>
            <a:custGeom>
              <a:avLst/>
              <a:gdLst/>
              <a:ahLst/>
              <a:cxnLst/>
              <a:rect l="l" t="t" r="r" b="b"/>
              <a:pathLst>
                <a:path w="1592" h="2341" extrusionOk="0">
                  <a:moveTo>
                    <a:pt x="0" y="1"/>
                  </a:moveTo>
                  <a:lnTo>
                    <a:pt x="1591" y="2341"/>
                  </a:lnTo>
                  <a:lnTo>
                    <a:pt x="1545" y="2169"/>
                  </a:lnTo>
                  <a:lnTo>
                    <a:pt x="1482" y="1997"/>
                  </a:lnTo>
                  <a:lnTo>
                    <a:pt x="1412" y="1818"/>
                  </a:lnTo>
                  <a:lnTo>
                    <a:pt x="1326" y="1631"/>
                  </a:lnTo>
                  <a:lnTo>
                    <a:pt x="1233" y="1451"/>
                  </a:lnTo>
                  <a:lnTo>
                    <a:pt x="1131" y="1272"/>
                  </a:lnTo>
                  <a:lnTo>
                    <a:pt x="1022" y="1093"/>
                  </a:lnTo>
                  <a:lnTo>
                    <a:pt x="905" y="921"/>
                  </a:lnTo>
                  <a:lnTo>
                    <a:pt x="788" y="757"/>
                  </a:lnTo>
                  <a:lnTo>
                    <a:pt x="671" y="601"/>
                  </a:lnTo>
                  <a:lnTo>
                    <a:pt x="546" y="461"/>
                  </a:lnTo>
                  <a:lnTo>
                    <a:pt x="429" y="336"/>
                  </a:lnTo>
                  <a:lnTo>
                    <a:pt x="312" y="219"/>
                  </a:lnTo>
                  <a:lnTo>
                    <a:pt x="203" y="125"/>
                  </a:lnTo>
                  <a:lnTo>
                    <a:pt x="102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 rot="10800000">
              <a:off x="1703023" y="1100905"/>
              <a:ext cx="46804" cy="11028"/>
            </a:xfrm>
            <a:custGeom>
              <a:avLst/>
              <a:gdLst/>
              <a:ahLst/>
              <a:cxnLst/>
              <a:rect l="l" t="t" r="r" b="b"/>
              <a:pathLst>
                <a:path w="2224" h="524" extrusionOk="0">
                  <a:moveTo>
                    <a:pt x="1639" y="1"/>
                  </a:moveTo>
                  <a:lnTo>
                    <a:pt x="1491" y="9"/>
                  </a:lnTo>
                  <a:lnTo>
                    <a:pt x="1350" y="24"/>
                  </a:lnTo>
                  <a:lnTo>
                    <a:pt x="1210" y="48"/>
                  </a:lnTo>
                  <a:lnTo>
                    <a:pt x="1069" y="79"/>
                  </a:lnTo>
                  <a:lnTo>
                    <a:pt x="937" y="118"/>
                  </a:lnTo>
                  <a:lnTo>
                    <a:pt x="797" y="157"/>
                  </a:lnTo>
                  <a:lnTo>
                    <a:pt x="664" y="204"/>
                  </a:lnTo>
                  <a:lnTo>
                    <a:pt x="531" y="258"/>
                  </a:lnTo>
                  <a:lnTo>
                    <a:pt x="399" y="321"/>
                  </a:lnTo>
                  <a:lnTo>
                    <a:pt x="266" y="383"/>
                  </a:lnTo>
                  <a:lnTo>
                    <a:pt x="134" y="453"/>
                  </a:lnTo>
                  <a:lnTo>
                    <a:pt x="1" y="524"/>
                  </a:lnTo>
                  <a:lnTo>
                    <a:pt x="2224" y="32"/>
                  </a:lnTo>
                  <a:lnTo>
                    <a:pt x="2076" y="17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 rot="10800000">
              <a:off x="1976152" y="998308"/>
              <a:ext cx="45163" cy="23655"/>
            </a:xfrm>
            <a:custGeom>
              <a:avLst/>
              <a:gdLst/>
              <a:ahLst/>
              <a:cxnLst/>
              <a:rect l="l" t="t" r="r" b="b"/>
              <a:pathLst>
                <a:path w="2146" h="1124" extrusionOk="0">
                  <a:moveTo>
                    <a:pt x="2145" y="0"/>
                  </a:moveTo>
                  <a:lnTo>
                    <a:pt x="1" y="1123"/>
                  </a:lnTo>
                  <a:lnTo>
                    <a:pt x="172" y="1092"/>
                  </a:lnTo>
                  <a:lnTo>
                    <a:pt x="336" y="1061"/>
                  </a:lnTo>
                  <a:lnTo>
                    <a:pt x="500" y="1014"/>
                  </a:lnTo>
                  <a:lnTo>
                    <a:pt x="656" y="967"/>
                  </a:lnTo>
                  <a:lnTo>
                    <a:pt x="812" y="913"/>
                  </a:lnTo>
                  <a:lnTo>
                    <a:pt x="968" y="850"/>
                  </a:lnTo>
                  <a:lnTo>
                    <a:pt x="1116" y="788"/>
                  </a:lnTo>
                  <a:lnTo>
                    <a:pt x="1256" y="718"/>
                  </a:lnTo>
                  <a:lnTo>
                    <a:pt x="1389" y="640"/>
                  </a:lnTo>
                  <a:lnTo>
                    <a:pt x="1521" y="554"/>
                  </a:lnTo>
                  <a:lnTo>
                    <a:pt x="1646" y="468"/>
                  </a:lnTo>
                  <a:lnTo>
                    <a:pt x="1763" y="382"/>
                  </a:lnTo>
                  <a:lnTo>
                    <a:pt x="1872" y="289"/>
                  </a:lnTo>
                  <a:lnTo>
                    <a:pt x="1974" y="195"/>
                  </a:lnTo>
                  <a:lnTo>
                    <a:pt x="2067" y="9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 rot="10800000">
              <a:off x="1368990" y="425787"/>
              <a:ext cx="46299" cy="20203"/>
            </a:xfrm>
            <a:custGeom>
              <a:avLst/>
              <a:gdLst/>
              <a:ahLst/>
              <a:cxnLst/>
              <a:rect l="l" t="t" r="r" b="b"/>
              <a:pathLst>
                <a:path w="2200" h="960" extrusionOk="0">
                  <a:moveTo>
                    <a:pt x="63" y="1"/>
                  </a:moveTo>
                  <a:lnTo>
                    <a:pt x="0" y="164"/>
                  </a:lnTo>
                  <a:lnTo>
                    <a:pt x="2137" y="960"/>
                  </a:lnTo>
                  <a:lnTo>
                    <a:pt x="2200" y="78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 rot="10800000">
              <a:off x="1475522" y="1199061"/>
              <a:ext cx="35798" cy="18898"/>
            </a:xfrm>
            <a:custGeom>
              <a:avLst/>
              <a:gdLst/>
              <a:ahLst/>
              <a:cxnLst/>
              <a:rect l="l" t="t" r="r" b="b"/>
              <a:pathLst>
                <a:path w="1701" h="898" extrusionOk="0">
                  <a:moveTo>
                    <a:pt x="63" y="0"/>
                  </a:moveTo>
                  <a:lnTo>
                    <a:pt x="1" y="156"/>
                  </a:lnTo>
                  <a:lnTo>
                    <a:pt x="1584" y="897"/>
                  </a:lnTo>
                  <a:lnTo>
                    <a:pt x="1701" y="72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10800000">
              <a:off x="1967291" y="1049364"/>
              <a:ext cx="31862" cy="20203"/>
            </a:xfrm>
            <a:custGeom>
              <a:avLst/>
              <a:gdLst/>
              <a:ahLst/>
              <a:cxnLst/>
              <a:rect l="l" t="t" r="r" b="b"/>
              <a:pathLst>
                <a:path w="1514" h="960" extrusionOk="0">
                  <a:moveTo>
                    <a:pt x="1428" y="0"/>
                  </a:moveTo>
                  <a:lnTo>
                    <a:pt x="0" y="780"/>
                  </a:lnTo>
                  <a:lnTo>
                    <a:pt x="102" y="960"/>
                  </a:lnTo>
                  <a:lnTo>
                    <a:pt x="1514" y="16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10800000">
              <a:off x="1511130" y="352738"/>
              <a:ext cx="18898" cy="22497"/>
            </a:xfrm>
            <a:custGeom>
              <a:avLst/>
              <a:gdLst/>
              <a:ahLst/>
              <a:cxnLst/>
              <a:rect l="l" t="t" r="r" b="b"/>
              <a:pathLst>
                <a:path w="898" h="1069" extrusionOk="0">
                  <a:moveTo>
                    <a:pt x="149" y="0"/>
                  </a:moveTo>
                  <a:lnTo>
                    <a:pt x="1" y="117"/>
                  </a:lnTo>
                  <a:lnTo>
                    <a:pt x="749" y="1069"/>
                  </a:lnTo>
                  <a:lnTo>
                    <a:pt x="897" y="95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10800000">
              <a:off x="1861748" y="1138660"/>
              <a:ext cx="22665" cy="20203"/>
            </a:xfrm>
            <a:custGeom>
              <a:avLst/>
              <a:gdLst/>
              <a:ahLst/>
              <a:cxnLst/>
              <a:rect l="l" t="t" r="r" b="b"/>
              <a:pathLst>
                <a:path w="1077" h="960" extrusionOk="0">
                  <a:moveTo>
                    <a:pt x="1045" y="0"/>
                  </a:moveTo>
                  <a:lnTo>
                    <a:pt x="882" y="70"/>
                  </a:lnTo>
                  <a:lnTo>
                    <a:pt x="734" y="156"/>
                  </a:lnTo>
                  <a:lnTo>
                    <a:pt x="601" y="250"/>
                  </a:lnTo>
                  <a:lnTo>
                    <a:pt x="468" y="351"/>
                  </a:lnTo>
                  <a:lnTo>
                    <a:pt x="344" y="460"/>
                  </a:lnTo>
                  <a:lnTo>
                    <a:pt x="227" y="577"/>
                  </a:lnTo>
                  <a:lnTo>
                    <a:pt x="110" y="702"/>
                  </a:lnTo>
                  <a:lnTo>
                    <a:pt x="0" y="835"/>
                  </a:lnTo>
                  <a:lnTo>
                    <a:pt x="110" y="960"/>
                  </a:lnTo>
                  <a:lnTo>
                    <a:pt x="1077" y="3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10800000">
              <a:off x="1994692" y="962047"/>
              <a:ext cx="19888" cy="14458"/>
            </a:xfrm>
            <a:custGeom>
              <a:avLst/>
              <a:gdLst/>
              <a:ahLst/>
              <a:cxnLst/>
              <a:rect l="l" t="t" r="r" b="b"/>
              <a:pathLst>
                <a:path w="945" h="687" extrusionOk="0">
                  <a:moveTo>
                    <a:pt x="858" y="1"/>
                  </a:moveTo>
                  <a:lnTo>
                    <a:pt x="0" y="515"/>
                  </a:lnTo>
                  <a:lnTo>
                    <a:pt x="94" y="687"/>
                  </a:lnTo>
                  <a:lnTo>
                    <a:pt x="944" y="14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10800000">
              <a:off x="1667561" y="1195125"/>
              <a:ext cx="14311" cy="337"/>
            </a:xfrm>
            <a:custGeom>
              <a:avLst/>
              <a:gdLst/>
              <a:ahLst/>
              <a:cxnLst/>
              <a:rect l="l" t="t" r="r" b="b"/>
              <a:pathLst>
                <a:path w="680" h="16" extrusionOk="0">
                  <a:moveTo>
                    <a:pt x="1" y="0"/>
                  </a:moveTo>
                  <a:lnTo>
                    <a:pt x="1" y="16"/>
                  </a:lnTo>
                  <a:lnTo>
                    <a:pt x="680" y="1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10800000">
              <a:off x="1467145" y="452031"/>
              <a:ext cx="16436" cy="13321"/>
            </a:xfrm>
            <a:custGeom>
              <a:avLst/>
              <a:gdLst/>
              <a:ahLst/>
              <a:cxnLst/>
              <a:rect l="l" t="t" r="r" b="b"/>
              <a:pathLst>
                <a:path w="781" h="633" extrusionOk="0">
                  <a:moveTo>
                    <a:pt x="118" y="0"/>
                  </a:moveTo>
                  <a:lnTo>
                    <a:pt x="40" y="55"/>
                  </a:lnTo>
                  <a:lnTo>
                    <a:pt x="9" y="78"/>
                  </a:lnTo>
                  <a:lnTo>
                    <a:pt x="1" y="110"/>
                  </a:lnTo>
                  <a:lnTo>
                    <a:pt x="9" y="125"/>
                  </a:lnTo>
                  <a:lnTo>
                    <a:pt x="9" y="133"/>
                  </a:lnTo>
                  <a:lnTo>
                    <a:pt x="679" y="632"/>
                  </a:lnTo>
                  <a:lnTo>
                    <a:pt x="781" y="48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10800000">
              <a:off x="2012749" y="922144"/>
              <a:ext cx="7745" cy="8060"/>
            </a:xfrm>
            <a:custGeom>
              <a:avLst/>
              <a:gdLst/>
              <a:ahLst/>
              <a:cxnLst/>
              <a:rect l="l" t="t" r="r" b="b"/>
              <a:pathLst>
                <a:path w="368" h="383" extrusionOk="0">
                  <a:moveTo>
                    <a:pt x="188" y="0"/>
                  </a:moveTo>
                  <a:lnTo>
                    <a:pt x="1" y="257"/>
                  </a:lnTo>
                  <a:lnTo>
                    <a:pt x="79" y="304"/>
                  </a:lnTo>
                  <a:lnTo>
                    <a:pt x="141" y="343"/>
                  </a:lnTo>
                  <a:lnTo>
                    <a:pt x="196" y="374"/>
                  </a:lnTo>
                  <a:lnTo>
                    <a:pt x="219" y="382"/>
                  </a:lnTo>
                  <a:lnTo>
                    <a:pt x="235" y="374"/>
                  </a:lnTo>
                  <a:lnTo>
                    <a:pt x="281" y="335"/>
                  </a:lnTo>
                  <a:lnTo>
                    <a:pt x="328" y="289"/>
                  </a:lnTo>
                  <a:lnTo>
                    <a:pt x="359" y="226"/>
                  </a:lnTo>
                  <a:lnTo>
                    <a:pt x="359" y="195"/>
                  </a:lnTo>
                  <a:lnTo>
                    <a:pt x="367" y="172"/>
                  </a:lnTo>
                  <a:lnTo>
                    <a:pt x="359" y="148"/>
                  </a:lnTo>
                  <a:lnTo>
                    <a:pt x="344" y="125"/>
                  </a:lnTo>
                  <a:lnTo>
                    <a:pt x="297" y="86"/>
                  </a:lnTo>
                  <a:lnTo>
                    <a:pt x="242" y="4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10800000">
              <a:off x="1340578" y="1311675"/>
              <a:ext cx="13490" cy="7555"/>
            </a:xfrm>
            <a:custGeom>
              <a:avLst/>
              <a:gdLst/>
              <a:ahLst/>
              <a:cxnLst/>
              <a:rect l="l" t="t" r="r" b="b"/>
              <a:pathLst>
                <a:path w="641" h="359" extrusionOk="0">
                  <a:moveTo>
                    <a:pt x="118" y="0"/>
                  </a:moveTo>
                  <a:lnTo>
                    <a:pt x="1" y="16"/>
                  </a:lnTo>
                  <a:lnTo>
                    <a:pt x="625" y="359"/>
                  </a:lnTo>
                  <a:lnTo>
                    <a:pt x="640" y="343"/>
                  </a:lnTo>
                  <a:lnTo>
                    <a:pt x="593" y="250"/>
                  </a:lnTo>
                  <a:lnTo>
                    <a:pt x="539" y="172"/>
                  </a:lnTo>
                  <a:lnTo>
                    <a:pt x="476" y="102"/>
                  </a:lnTo>
                  <a:lnTo>
                    <a:pt x="398" y="55"/>
                  </a:lnTo>
                  <a:lnTo>
                    <a:pt x="359" y="31"/>
                  </a:lnTo>
                  <a:lnTo>
                    <a:pt x="320" y="16"/>
                  </a:lnTo>
                  <a:lnTo>
                    <a:pt x="274" y="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10800000">
              <a:off x="501162" y="927728"/>
              <a:ext cx="175642" cy="326829"/>
            </a:xfrm>
            <a:custGeom>
              <a:avLst/>
              <a:gdLst/>
              <a:ahLst/>
              <a:cxnLst/>
              <a:rect l="l" t="t" r="r" b="b"/>
              <a:pathLst>
                <a:path w="8346" h="15530" extrusionOk="0">
                  <a:moveTo>
                    <a:pt x="8338" y="0"/>
                  </a:moveTo>
                  <a:lnTo>
                    <a:pt x="8167" y="187"/>
                  </a:lnTo>
                  <a:lnTo>
                    <a:pt x="8112" y="258"/>
                  </a:lnTo>
                  <a:lnTo>
                    <a:pt x="8065" y="328"/>
                  </a:lnTo>
                  <a:lnTo>
                    <a:pt x="8026" y="398"/>
                  </a:lnTo>
                  <a:lnTo>
                    <a:pt x="7995" y="484"/>
                  </a:lnTo>
                  <a:lnTo>
                    <a:pt x="7917" y="741"/>
                  </a:lnTo>
                  <a:lnTo>
                    <a:pt x="7769" y="1225"/>
                  </a:lnTo>
                  <a:lnTo>
                    <a:pt x="7621" y="1700"/>
                  </a:lnTo>
                  <a:lnTo>
                    <a:pt x="7465" y="2176"/>
                  </a:lnTo>
                  <a:lnTo>
                    <a:pt x="7301" y="2652"/>
                  </a:lnTo>
                  <a:lnTo>
                    <a:pt x="7137" y="3128"/>
                  </a:lnTo>
                  <a:lnTo>
                    <a:pt x="6965" y="3596"/>
                  </a:lnTo>
                  <a:lnTo>
                    <a:pt x="6794" y="4056"/>
                  </a:lnTo>
                  <a:lnTo>
                    <a:pt x="6614" y="4524"/>
                  </a:lnTo>
                  <a:lnTo>
                    <a:pt x="6427" y="4984"/>
                  </a:lnTo>
                  <a:lnTo>
                    <a:pt x="6232" y="5444"/>
                  </a:lnTo>
                  <a:lnTo>
                    <a:pt x="6037" y="5897"/>
                  </a:lnTo>
                  <a:lnTo>
                    <a:pt x="5834" y="6349"/>
                  </a:lnTo>
                  <a:lnTo>
                    <a:pt x="5624" y="6794"/>
                  </a:lnTo>
                  <a:lnTo>
                    <a:pt x="5413" y="7238"/>
                  </a:lnTo>
                  <a:lnTo>
                    <a:pt x="5187" y="7683"/>
                  </a:lnTo>
                  <a:lnTo>
                    <a:pt x="4969" y="8127"/>
                  </a:lnTo>
                  <a:lnTo>
                    <a:pt x="4735" y="8556"/>
                  </a:lnTo>
                  <a:lnTo>
                    <a:pt x="4493" y="8993"/>
                  </a:lnTo>
                  <a:lnTo>
                    <a:pt x="4251" y="9422"/>
                  </a:lnTo>
                  <a:lnTo>
                    <a:pt x="4002" y="9851"/>
                  </a:lnTo>
                  <a:lnTo>
                    <a:pt x="3744" y="10272"/>
                  </a:lnTo>
                  <a:lnTo>
                    <a:pt x="3487" y="10693"/>
                  </a:lnTo>
                  <a:lnTo>
                    <a:pt x="3214" y="11107"/>
                  </a:lnTo>
                  <a:lnTo>
                    <a:pt x="2941" y="11528"/>
                  </a:lnTo>
                  <a:lnTo>
                    <a:pt x="2660" y="11933"/>
                  </a:lnTo>
                  <a:lnTo>
                    <a:pt x="2371" y="12339"/>
                  </a:lnTo>
                  <a:lnTo>
                    <a:pt x="2075" y="12745"/>
                  </a:lnTo>
                  <a:lnTo>
                    <a:pt x="1779" y="13142"/>
                  </a:lnTo>
                  <a:lnTo>
                    <a:pt x="1467" y="13540"/>
                  </a:lnTo>
                  <a:lnTo>
                    <a:pt x="1155" y="13930"/>
                  </a:lnTo>
                  <a:lnTo>
                    <a:pt x="827" y="14320"/>
                  </a:lnTo>
                  <a:lnTo>
                    <a:pt x="500" y="14702"/>
                  </a:lnTo>
                  <a:lnTo>
                    <a:pt x="429" y="14788"/>
                  </a:lnTo>
                  <a:lnTo>
                    <a:pt x="367" y="14874"/>
                  </a:lnTo>
                  <a:lnTo>
                    <a:pt x="242" y="15053"/>
                  </a:lnTo>
                  <a:lnTo>
                    <a:pt x="125" y="15240"/>
                  </a:lnTo>
                  <a:lnTo>
                    <a:pt x="0" y="15428"/>
                  </a:lnTo>
                  <a:lnTo>
                    <a:pt x="125" y="15529"/>
                  </a:lnTo>
                  <a:lnTo>
                    <a:pt x="266" y="15435"/>
                  </a:lnTo>
                  <a:lnTo>
                    <a:pt x="398" y="15334"/>
                  </a:lnTo>
                  <a:lnTo>
                    <a:pt x="539" y="15217"/>
                  </a:lnTo>
                  <a:lnTo>
                    <a:pt x="687" y="15092"/>
                  </a:lnTo>
                  <a:lnTo>
                    <a:pt x="835" y="14952"/>
                  </a:lnTo>
                  <a:lnTo>
                    <a:pt x="983" y="14804"/>
                  </a:lnTo>
                  <a:lnTo>
                    <a:pt x="1139" y="14648"/>
                  </a:lnTo>
                  <a:lnTo>
                    <a:pt x="1295" y="14476"/>
                  </a:lnTo>
                  <a:lnTo>
                    <a:pt x="1615" y="14102"/>
                  </a:lnTo>
                  <a:lnTo>
                    <a:pt x="1943" y="13696"/>
                  </a:lnTo>
                  <a:lnTo>
                    <a:pt x="2286" y="13259"/>
                  </a:lnTo>
                  <a:lnTo>
                    <a:pt x="2621" y="12791"/>
                  </a:lnTo>
                  <a:lnTo>
                    <a:pt x="2964" y="12292"/>
                  </a:lnTo>
                  <a:lnTo>
                    <a:pt x="3315" y="11770"/>
                  </a:lnTo>
                  <a:lnTo>
                    <a:pt x="3666" y="11224"/>
                  </a:lnTo>
                  <a:lnTo>
                    <a:pt x="4009" y="10662"/>
                  </a:lnTo>
                  <a:lnTo>
                    <a:pt x="4353" y="10085"/>
                  </a:lnTo>
                  <a:lnTo>
                    <a:pt x="4696" y="9492"/>
                  </a:lnTo>
                  <a:lnTo>
                    <a:pt x="5031" y="8892"/>
                  </a:lnTo>
                  <a:lnTo>
                    <a:pt x="5351" y="8283"/>
                  </a:lnTo>
                  <a:lnTo>
                    <a:pt x="5671" y="7667"/>
                  </a:lnTo>
                  <a:lnTo>
                    <a:pt x="5983" y="7059"/>
                  </a:lnTo>
                  <a:lnTo>
                    <a:pt x="6279" y="6443"/>
                  </a:lnTo>
                  <a:lnTo>
                    <a:pt x="6560" y="5834"/>
                  </a:lnTo>
                  <a:lnTo>
                    <a:pt x="6825" y="5234"/>
                  </a:lnTo>
                  <a:lnTo>
                    <a:pt x="7082" y="4649"/>
                  </a:lnTo>
                  <a:lnTo>
                    <a:pt x="7309" y="4072"/>
                  </a:lnTo>
                  <a:lnTo>
                    <a:pt x="7527" y="3518"/>
                  </a:lnTo>
                  <a:lnTo>
                    <a:pt x="7714" y="2980"/>
                  </a:lnTo>
                  <a:lnTo>
                    <a:pt x="7886" y="2457"/>
                  </a:lnTo>
                  <a:lnTo>
                    <a:pt x="8034" y="1966"/>
                  </a:lnTo>
                  <a:lnTo>
                    <a:pt x="8151" y="1505"/>
                  </a:lnTo>
                  <a:lnTo>
                    <a:pt x="8206" y="1287"/>
                  </a:lnTo>
                  <a:lnTo>
                    <a:pt x="8245" y="1077"/>
                  </a:lnTo>
                  <a:lnTo>
                    <a:pt x="8276" y="874"/>
                  </a:lnTo>
                  <a:lnTo>
                    <a:pt x="8307" y="679"/>
                  </a:lnTo>
                  <a:lnTo>
                    <a:pt x="8330" y="492"/>
                  </a:lnTo>
                  <a:lnTo>
                    <a:pt x="8338" y="320"/>
                  </a:lnTo>
                  <a:lnTo>
                    <a:pt x="8346" y="156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10800000">
              <a:off x="514439" y="1066439"/>
              <a:ext cx="97523" cy="323883"/>
            </a:xfrm>
            <a:custGeom>
              <a:avLst/>
              <a:gdLst/>
              <a:ahLst/>
              <a:cxnLst/>
              <a:rect l="l" t="t" r="r" b="b"/>
              <a:pathLst>
                <a:path w="4634" h="15390" extrusionOk="0">
                  <a:moveTo>
                    <a:pt x="4446" y="1"/>
                  </a:moveTo>
                  <a:lnTo>
                    <a:pt x="4360" y="422"/>
                  </a:lnTo>
                  <a:lnTo>
                    <a:pt x="4329" y="641"/>
                  </a:lnTo>
                  <a:lnTo>
                    <a:pt x="4298" y="851"/>
                  </a:lnTo>
                  <a:lnTo>
                    <a:pt x="4204" y="1717"/>
                  </a:lnTo>
                  <a:lnTo>
                    <a:pt x="4118" y="2583"/>
                  </a:lnTo>
                  <a:lnTo>
                    <a:pt x="4056" y="3222"/>
                  </a:lnTo>
                  <a:lnTo>
                    <a:pt x="3970" y="3854"/>
                  </a:lnTo>
                  <a:lnTo>
                    <a:pt x="3884" y="4486"/>
                  </a:lnTo>
                  <a:lnTo>
                    <a:pt x="3775" y="5110"/>
                  </a:lnTo>
                  <a:lnTo>
                    <a:pt x="3658" y="5734"/>
                  </a:lnTo>
                  <a:lnTo>
                    <a:pt x="3526" y="6350"/>
                  </a:lnTo>
                  <a:lnTo>
                    <a:pt x="3377" y="6966"/>
                  </a:lnTo>
                  <a:lnTo>
                    <a:pt x="3221" y="7574"/>
                  </a:lnTo>
                  <a:lnTo>
                    <a:pt x="3042" y="8175"/>
                  </a:lnTo>
                  <a:lnTo>
                    <a:pt x="2855" y="8783"/>
                  </a:lnTo>
                  <a:lnTo>
                    <a:pt x="2652" y="9376"/>
                  </a:lnTo>
                  <a:lnTo>
                    <a:pt x="2426" y="9969"/>
                  </a:lnTo>
                  <a:lnTo>
                    <a:pt x="2192" y="10562"/>
                  </a:lnTo>
                  <a:lnTo>
                    <a:pt x="1935" y="11139"/>
                  </a:lnTo>
                  <a:lnTo>
                    <a:pt x="1662" y="11724"/>
                  </a:lnTo>
                  <a:lnTo>
                    <a:pt x="1373" y="12293"/>
                  </a:lnTo>
                  <a:lnTo>
                    <a:pt x="1061" y="12917"/>
                  </a:lnTo>
                  <a:lnTo>
                    <a:pt x="757" y="13549"/>
                  </a:lnTo>
                  <a:lnTo>
                    <a:pt x="156" y="14820"/>
                  </a:lnTo>
                  <a:lnTo>
                    <a:pt x="117" y="14921"/>
                  </a:lnTo>
                  <a:lnTo>
                    <a:pt x="86" y="15046"/>
                  </a:lnTo>
                  <a:lnTo>
                    <a:pt x="47" y="15202"/>
                  </a:lnTo>
                  <a:lnTo>
                    <a:pt x="0" y="15389"/>
                  </a:lnTo>
                  <a:lnTo>
                    <a:pt x="0" y="15389"/>
                  </a:lnTo>
                  <a:lnTo>
                    <a:pt x="164" y="15179"/>
                  </a:lnTo>
                  <a:lnTo>
                    <a:pt x="328" y="14953"/>
                  </a:lnTo>
                  <a:lnTo>
                    <a:pt x="499" y="14711"/>
                  </a:lnTo>
                  <a:lnTo>
                    <a:pt x="663" y="14453"/>
                  </a:lnTo>
                  <a:lnTo>
                    <a:pt x="827" y="14181"/>
                  </a:lnTo>
                  <a:lnTo>
                    <a:pt x="999" y="13900"/>
                  </a:lnTo>
                  <a:lnTo>
                    <a:pt x="1162" y="13611"/>
                  </a:lnTo>
                  <a:lnTo>
                    <a:pt x="1326" y="13307"/>
                  </a:lnTo>
                  <a:lnTo>
                    <a:pt x="1490" y="12987"/>
                  </a:lnTo>
                  <a:lnTo>
                    <a:pt x="1654" y="12667"/>
                  </a:lnTo>
                  <a:lnTo>
                    <a:pt x="1810" y="12332"/>
                  </a:lnTo>
                  <a:lnTo>
                    <a:pt x="1966" y="11997"/>
                  </a:lnTo>
                  <a:lnTo>
                    <a:pt x="2122" y="11646"/>
                  </a:lnTo>
                  <a:lnTo>
                    <a:pt x="2278" y="11295"/>
                  </a:lnTo>
                  <a:lnTo>
                    <a:pt x="2426" y="10936"/>
                  </a:lnTo>
                  <a:lnTo>
                    <a:pt x="2574" y="10569"/>
                  </a:lnTo>
                  <a:lnTo>
                    <a:pt x="2714" y="10203"/>
                  </a:lnTo>
                  <a:lnTo>
                    <a:pt x="2855" y="9828"/>
                  </a:lnTo>
                  <a:lnTo>
                    <a:pt x="2987" y="9454"/>
                  </a:lnTo>
                  <a:lnTo>
                    <a:pt x="3120" y="9080"/>
                  </a:lnTo>
                  <a:lnTo>
                    <a:pt x="3245" y="8697"/>
                  </a:lnTo>
                  <a:lnTo>
                    <a:pt x="3362" y="8323"/>
                  </a:lnTo>
                  <a:lnTo>
                    <a:pt x="3479" y="7949"/>
                  </a:lnTo>
                  <a:lnTo>
                    <a:pt x="3588" y="7567"/>
                  </a:lnTo>
                  <a:lnTo>
                    <a:pt x="3689" y="7192"/>
                  </a:lnTo>
                  <a:lnTo>
                    <a:pt x="3783" y="6826"/>
                  </a:lnTo>
                  <a:lnTo>
                    <a:pt x="3877" y="6459"/>
                  </a:lnTo>
                  <a:lnTo>
                    <a:pt x="3962" y="6092"/>
                  </a:lnTo>
                  <a:lnTo>
                    <a:pt x="4033" y="5734"/>
                  </a:lnTo>
                  <a:lnTo>
                    <a:pt x="4103" y="5383"/>
                  </a:lnTo>
                  <a:lnTo>
                    <a:pt x="4165" y="5032"/>
                  </a:lnTo>
                  <a:lnTo>
                    <a:pt x="4212" y="4696"/>
                  </a:lnTo>
                  <a:lnTo>
                    <a:pt x="4384" y="3534"/>
                  </a:lnTo>
                  <a:lnTo>
                    <a:pt x="4454" y="2949"/>
                  </a:lnTo>
                  <a:lnTo>
                    <a:pt x="4524" y="2364"/>
                  </a:lnTo>
                  <a:lnTo>
                    <a:pt x="4579" y="1787"/>
                  </a:lnTo>
                  <a:lnTo>
                    <a:pt x="4602" y="1491"/>
                  </a:lnTo>
                  <a:lnTo>
                    <a:pt x="4618" y="1202"/>
                  </a:lnTo>
                  <a:lnTo>
                    <a:pt x="4625" y="906"/>
                  </a:lnTo>
                  <a:lnTo>
                    <a:pt x="4633" y="609"/>
                  </a:lnTo>
                  <a:lnTo>
                    <a:pt x="4633" y="321"/>
                  </a:lnTo>
                  <a:lnTo>
                    <a:pt x="4625" y="24"/>
                  </a:lnTo>
                  <a:lnTo>
                    <a:pt x="44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10800000">
              <a:off x="527743" y="833843"/>
              <a:ext cx="218658" cy="261337"/>
            </a:xfrm>
            <a:custGeom>
              <a:avLst/>
              <a:gdLst/>
              <a:ahLst/>
              <a:cxnLst/>
              <a:rect l="l" t="t" r="r" b="b"/>
              <a:pathLst>
                <a:path w="10390" h="12418" extrusionOk="0">
                  <a:moveTo>
                    <a:pt x="10389" y="1"/>
                  </a:moveTo>
                  <a:lnTo>
                    <a:pt x="9734" y="1194"/>
                  </a:lnTo>
                  <a:lnTo>
                    <a:pt x="9399" y="1779"/>
                  </a:lnTo>
                  <a:lnTo>
                    <a:pt x="9056" y="2372"/>
                  </a:lnTo>
                  <a:lnTo>
                    <a:pt x="8705" y="2949"/>
                  </a:lnTo>
                  <a:lnTo>
                    <a:pt x="8338" y="3526"/>
                  </a:lnTo>
                  <a:lnTo>
                    <a:pt x="7964" y="4095"/>
                  </a:lnTo>
                  <a:lnTo>
                    <a:pt x="7574" y="4657"/>
                  </a:lnTo>
                  <a:lnTo>
                    <a:pt x="7176" y="5211"/>
                  </a:lnTo>
                  <a:lnTo>
                    <a:pt x="6770" y="5757"/>
                  </a:lnTo>
                  <a:lnTo>
                    <a:pt x="6357" y="6303"/>
                  </a:lnTo>
                  <a:lnTo>
                    <a:pt x="5928" y="6833"/>
                  </a:lnTo>
                  <a:lnTo>
                    <a:pt x="5476" y="7371"/>
                  </a:lnTo>
                  <a:lnTo>
                    <a:pt x="5023" y="7901"/>
                  </a:lnTo>
                  <a:lnTo>
                    <a:pt x="4555" y="8424"/>
                  </a:lnTo>
                  <a:lnTo>
                    <a:pt x="4314" y="8681"/>
                  </a:lnTo>
                  <a:lnTo>
                    <a:pt x="4072" y="8939"/>
                  </a:lnTo>
                  <a:lnTo>
                    <a:pt x="3830" y="9181"/>
                  </a:lnTo>
                  <a:lnTo>
                    <a:pt x="3588" y="9415"/>
                  </a:lnTo>
                  <a:lnTo>
                    <a:pt x="3089" y="9883"/>
                  </a:lnTo>
                  <a:lnTo>
                    <a:pt x="2083" y="10803"/>
                  </a:lnTo>
                  <a:lnTo>
                    <a:pt x="1958" y="10912"/>
                  </a:lnTo>
                  <a:lnTo>
                    <a:pt x="1833" y="11021"/>
                  </a:lnTo>
                  <a:lnTo>
                    <a:pt x="1568" y="11216"/>
                  </a:lnTo>
                  <a:lnTo>
                    <a:pt x="1303" y="11411"/>
                  </a:lnTo>
                  <a:lnTo>
                    <a:pt x="1030" y="11598"/>
                  </a:lnTo>
                  <a:lnTo>
                    <a:pt x="757" y="11786"/>
                  </a:lnTo>
                  <a:lnTo>
                    <a:pt x="492" y="11981"/>
                  </a:lnTo>
                  <a:lnTo>
                    <a:pt x="367" y="12082"/>
                  </a:lnTo>
                  <a:lnTo>
                    <a:pt x="234" y="12191"/>
                  </a:lnTo>
                  <a:lnTo>
                    <a:pt x="117" y="12300"/>
                  </a:lnTo>
                  <a:lnTo>
                    <a:pt x="0" y="12417"/>
                  </a:lnTo>
                  <a:lnTo>
                    <a:pt x="0" y="12417"/>
                  </a:lnTo>
                  <a:lnTo>
                    <a:pt x="149" y="12371"/>
                  </a:lnTo>
                  <a:lnTo>
                    <a:pt x="297" y="12308"/>
                  </a:lnTo>
                  <a:lnTo>
                    <a:pt x="453" y="12230"/>
                  </a:lnTo>
                  <a:lnTo>
                    <a:pt x="609" y="12152"/>
                  </a:lnTo>
                  <a:lnTo>
                    <a:pt x="780" y="12059"/>
                  </a:lnTo>
                  <a:lnTo>
                    <a:pt x="944" y="11957"/>
                  </a:lnTo>
                  <a:lnTo>
                    <a:pt x="1124" y="11848"/>
                  </a:lnTo>
                  <a:lnTo>
                    <a:pt x="1303" y="11731"/>
                  </a:lnTo>
                  <a:lnTo>
                    <a:pt x="1670" y="11466"/>
                  </a:lnTo>
                  <a:lnTo>
                    <a:pt x="2044" y="11177"/>
                  </a:lnTo>
                  <a:lnTo>
                    <a:pt x="2434" y="10857"/>
                  </a:lnTo>
                  <a:lnTo>
                    <a:pt x="2839" y="10514"/>
                  </a:lnTo>
                  <a:lnTo>
                    <a:pt x="3245" y="10140"/>
                  </a:lnTo>
                  <a:lnTo>
                    <a:pt x="3658" y="9750"/>
                  </a:lnTo>
                  <a:lnTo>
                    <a:pt x="4072" y="9337"/>
                  </a:lnTo>
                  <a:lnTo>
                    <a:pt x="4493" y="8908"/>
                  </a:lnTo>
                  <a:lnTo>
                    <a:pt x="4906" y="8463"/>
                  </a:lnTo>
                  <a:lnTo>
                    <a:pt x="5328" y="8003"/>
                  </a:lnTo>
                  <a:lnTo>
                    <a:pt x="5741" y="7535"/>
                  </a:lnTo>
                  <a:lnTo>
                    <a:pt x="6146" y="7059"/>
                  </a:lnTo>
                  <a:lnTo>
                    <a:pt x="6544" y="6576"/>
                  </a:lnTo>
                  <a:lnTo>
                    <a:pt x="6934" y="6084"/>
                  </a:lnTo>
                  <a:lnTo>
                    <a:pt x="7316" y="5593"/>
                  </a:lnTo>
                  <a:lnTo>
                    <a:pt x="7683" y="5101"/>
                  </a:lnTo>
                  <a:lnTo>
                    <a:pt x="8034" y="4610"/>
                  </a:lnTo>
                  <a:lnTo>
                    <a:pt x="8369" y="4126"/>
                  </a:lnTo>
                  <a:lnTo>
                    <a:pt x="8681" y="3651"/>
                  </a:lnTo>
                  <a:lnTo>
                    <a:pt x="8978" y="3175"/>
                  </a:lnTo>
                  <a:lnTo>
                    <a:pt x="9251" y="2723"/>
                  </a:lnTo>
                  <a:lnTo>
                    <a:pt x="9500" y="2278"/>
                  </a:lnTo>
                  <a:lnTo>
                    <a:pt x="9726" y="1841"/>
                  </a:lnTo>
                  <a:lnTo>
                    <a:pt x="9921" y="1436"/>
                  </a:lnTo>
                  <a:lnTo>
                    <a:pt x="10007" y="1233"/>
                  </a:lnTo>
                  <a:lnTo>
                    <a:pt x="10093" y="1038"/>
                  </a:lnTo>
                  <a:lnTo>
                    <a:pt x="10163" y="851"/>
                  </a:lnTo>
                  <a:lnTo>
                    <a:pt x="10226" y="671"/>
                  </a:lnTo>
                  <a:lnTo>
                    <a:pt x="10280" y="492"/>
                  </a:lnTo>
                  <a:lnTo>
                    <a:pt x="10327" y="320"/>
                  </a:lnTo>
                  <a:lnTo>
                    <a:pt x="10366" y="157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10800000">
              <a:off x="782665" y="1476468"/>
              <a:ext cx="139865" cy="317801"/>
            </a:xfrm>
            <a:custGeom>
              <a:avLst/>
              <a:gdLst/>
              <a:ahLst/>
              <a:cxnLst/>
              <a:rect l="l" t="t" r="r" b="b"/>
              <a:pathLst>
                <a:path w="6646" h="15101" extrusionOk="0">
                  <a:moveTo>
                    <a:pt x="118" y="0"/>
                  </a:moveTo>
                  <a:lnTo>
                    <a:pt x="1" y="86"/>
                  </a:lnTo>
                  <a:lnTo>
                    <a:pt x="242" y="445"/>
                  </a:lnTo>
                  <a:lnTo>
                    <a:pt x="359" y="624"/>
                  </a:lnTo>
                  <a:lnTo>
                    <a:pt x="484" y="796"/>
                  </a:lnTo>
                  <a:lnTo>
                    <a:pt x="1498" y="2122"/>
                  </a:lnTo>
                  <a:lnTo>
                    <a:pt x="2013" y="2785"/>
                  </a:lnTo>
                  <a:lnTo>
                    <a:pt x="2512" y="3456"/>
                  </a:lnTo>
                  <a:lnTo>
                    <a:pt x="2832" y="3884"/>
                  </a:lnTo>
                  <a:lnTo>
                    <a:pt x="3128" y="4313"/>
                  </a:lnTo>
                  <a:lnTo>
                    <a:pt x="3417" y="4758"/>
                  </a:lnTo>
                  <a:lnTo>
                    <a:pt x="3698" y="5203"/>
                  </a:lnTo>
                  <a:lnTo>
                    <a:pt x="3963" y="5655"/>
                  </a:lnTo>
                  <a:lnTo>
                    <a:pt x="4212" y="6115"/>
                  </a:lnTo>
                  <a:lnTo>
                    <a:pt x="4454" y="6583"/>
                  </a:lnTo>
                  <a:lnTo>
                    <a:pt x="4680" y="7051"/>
                  </a:lnTo>
                  <a:lnTo>
                    <a:pt x="4891" y="7527"/>
                  </a:lnTo>
                  <a:lnTo>
                    <a:pt x="5094" y="8010"/>
                  </a:lnTo>
                  <a:lnTo>
                    <a:pt x="5289" y="8494"/>
                  </a:lnTo>
                  <a:lnTo>
                    <a:pt x="5460" y="8985"/>
                  </a:lnTo>
                  <a:lnTo>
                    <a:pt x="5632" y="9485"/>
                  </a:lnTo>
                  <a:lnTo>
                    <a:pt x="5788" y="9992"/>
                  </a:lnTo>
                  <a:lnTo>
                    <a:pt x="5928" y="10498"/>
                  </a:lnTo>
                  <a:lnTo>
                    <a:pt x="6061" y="11013"/>
                  </a:lnTo>
                  <a:lnTo>
                    <a:pt x="6123" y="11294"/>
                  </a:lnTo>
                  <a:lnTo>
                    <a:pt x="6178" y="11567"/>
                  </a:lnTo>
                  <a:lnTo>
                    <a:pt x="6225" y="11848"/>
                  </a:lnTo>
                  <a:lnTo>
                    <a:pt x="6264" y="12129"/>
                  </a:lnTo>
                  <a:lnTo>
                    <a:pt x="6459" y="13618"/>
                  </a:lnTo>
                  <a:lnTo>
                    <a:pt x="6646" y="15100"/>
                  </a:lnTo>
                  <a:lnTo>
                    <a:pt x="6638" y="14414"/>
                  </a:lnTo>
                  <a:lnTo>
                    <a:pt x="6615" y="13735"/>
                  </a:lnTo>
                  <a:lnTo>
                    <a:pt x="6599" y="13392"/>
                  </a:lnTo>
                  <a:lnTo>
                    <a:pt x="6576" y="13057"/>
                  </a:lnTo>
                  <a:lnTo>
                    <a:pt x="6552" y="12714"/>
                  </a:lnTo>
                  <a:lnTo>
                    <a:pt x="6513" y="12378"/>
                  </a:lnTo>
                  <a:lnTo>
                    <a:pt x="6474" y="12043"/>
                  </a:lnTo>
                  <a:lnTo>
                    <a:pt x="6427" y="11707"/>
                  </a:lnTo>
                  <a:lnTo>
                    <a:pt x="6365" y="11372"/>
                  </a:lnTo>
                  <a:lnTo>
                    <a:pt x="6295" y="11037"/>
                  </a:lnTo>
                  <a:lnTo>
                    <a:pt x="6217" y="10709"/>
                  </a:lnTo>
                  <a:lnTo>
                    <a:pt x="6131" y="10381"/>
                  </a:lnTo>
                  <a:lnTo>
                    <a:pt x="6022" y="10054"/>
                  </a:lnTo>
                  <a:lnTo>
                    <a:pt x="5913" y="9726"/>
                  </a:lnTo>
                  <a:lnTo>
                    <a:pt x="5866" y="9617"/>
                  </a:lnTo>
                  <a:lnTo>
                    <a:pt x="5819" y="9508"/>
                  </a:lnTo>
                  <a:lnTo>
                    <a:pt x="5803" y="9453"/>
                  </a:lnTo>
                  <a:lnTo>
                    <a:pt x="5788" y="9399"/>
                  </a:lnTo>
                  <a:lnTo>
                    <a:pt x="5788" y="9344"/>
                  </a:lnTo>
                  <a:lnTo>
                    <a:pt x="5788" y="9290"/>
                  </a:lnTo>
                  <a:lnTo>
                    <a:pt x="5803" y="9173"/>
                  </a:lnTo>
                  <a:lnTo>
                    <a:pt x="5803" y="9056"/>
                  </a:lnTo>
                  <a:lnTo>
                    <a:pt x="5796" y="8939"/>
                  </a:lnTo>
                  <a:lnTo>
                    <a:pt x="5788" y="8822"/>
                  </a:lnTo>
                  <a:lnTo>
                    <a:pt x="5772" y="8712"/>
                  </a:lnTo>
                  <a:lnTo>
                    <a:pt x="5741" y="8603"/>
                  </a:lnTo>
                  <a:lnTo>
                    <a:pt x="5710" y="8494"/>
                  </a:lnTo>
                  <a:lnTo>
                    <a:pt x="5679" y="8393"/>
                  </a:lnTo>
                  <a:lnTo>
                    <a:pt x="5601" y="8182"/>
                  </a:lnTo>
                  <a:lnTo>
                    <a:pt x="5507" y="7971"/>
                  </a:lnTo>
                  <a:lnTo>
                    <a:pt x="5320" y="7566"/>
                  </a:lnTo>
                  <a:lnTo>
                    <a:pt x="5086" y="7059"/>
                  </a:lnTo>
                  <a:lnTo>
                    <a:pt x="4844" y="6568"/>
                  </a:lnTo>
                  <a:lnTo>
                    <a:pt x="4587" y="6092"/>
                  </a:lnTo>
                  <a:lnTo>
                    <a:pt x="4321" y="5616"/>
                  </a:lnTo>
                  <a:lnTo>
                    <a:pt x="4041" y="5148"/>
                  </a:lnTo>
                  <a:lnTo>
                    <a:pt x="3752" y="4680"/>
                  </a:lnTo>
                  <a:lnTo>
                    <a:pt x="3456" y="4228"/>
                  </a:lnTo>
                  <a:lnTo>
                    <a:pt x="3152" y="3775"/>
                  </a:lnTo>
                  <a:lnTo>
                    <a:pt x="2840" y="3339"/>
                  </a:lnTo>
                  <a:lnTo>
                    <a:pt x="2520" y="2894"/>
                  </a:lnTo>
                  <a:lnTo>
                    <a:pt x="2192" y="2457"/>
                  </a:lnTo>
                  <a:lnTo>
                    <a:pt x="1857" y="2028"/>
                  </a:lnTo>
                  <a:lnTo>
                    <a:pt x="1521" y="1599"/>
                  </a:lnTo>
                  <a:lnTo>
                    <a:pt x="1178" y="1178"/>
                  </a:lnTo>
                  <a:lnTo>
                    <a:pt x="484" y="328"/>
                  </a:lnTo>
                  <a:lnTo>
                    <a:pt x="398" y="242"/>
                  </a:lnTo>
                  <a:lnTo>
                    <a:pt x="305" y="16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10800000">
              <a:off x="1011157" y="1702323"/>
              <a:ext cx="215690" cy="93924"/>
            </a:xfrm>
            <a:custGeom>
              <a:avLst/>
              <a:gdLst/>
              <a:ahLst/>
              <a:cxnLst/>
              <a:rect l="l" t="t" r="r" b="b"/>
              <a:pathLst>
                <a:path w="10249" h="4463" extrusionOk="0">
                  <a:moveTo>
                    <a:pt x="484" y="1"/>
                  </a:moveTo>
                  <a:lnTo>
                    <a:pt x="359" y="9"/>
                  </a:lnTo>
                  <a:lnTo>
                    <a:pt x="234" y="16"/>
                  </a:lnTo>
                  <a:lnTo>
                    <a:pt x="117" y="32"/>
                  </a:lnTo>
                  <a:lnTo>
                    <a:pt x="0" y="55"/>
                  </a:lnTo>
                  <a:lnTo>
                    <a:pt x="1116" y="375"/>
                  </a:lnTo>
                  <a:lnTo>
                    <a:pt x="1669" y="531"/>
                  </a:lnTo>
                  <a:lnTo>
                    <a:pt x="2231" y="687"/>
                  </a:lnTo>
                  <a:lnTo>
                    <a:pt x="2980" y="898"/>
                  </a:lnTo>
                  <a:lnTo>
                    <a:pt x="3721" y="1116"/>
                  </a:lnTo>
                  <a:lnTo>
                    <a:pt x="4087" y="1233"/>
                  </a:lnTo>
                  <a:lnTo>
                    <a:pt x="4454" y="1358"/>
                  </a:lnTo>
                  <a:lnTo>
                    <a:pt x="4820" y="1483"/>
                  </a:lnTo>
                  <a:lnTo>
                    <a:pt x="5179" y="1615"/>
                  </a:lnTo>
                  <a:lnTo>
                    <a:pt x="5538" y="1763"/>
                  </a:lnTo>
                  <a:lnTo>
                    <a:pt x="5897" y="1912"/>
                  </a:lnTo>
                  <a:lnTo>
                    <a:pt x="6248" y="2068"/>
                  </a:lnTo>
                  <a:lnTo>
                    <a:pt x="6591" y="2239"/>
                  </a:lnTo>
                  <a:lnTo>
                    <a:pt x="6934" y="2419"/>
                  </a:lnTo>
                  <a:lnTo>
                    <a:pt x="7277" y="2614"/>
                  </a:lnTo>
                  <a:lnTo>
                    <a:pt x="7605" y="2816"/>
                  </a:lnTo>
                  <a:lnTo>
                    <a:pt x="7932" y="3035"/>
                  </a:lnTo>
                  <a:lnTo>
                    <a:pt x="8338" y="3316"/>
                  </a:lnTo>
                  <a:lnTo>
                    <a:pt x="8736" y="3604"/>
                  </a:lnTo>
                  <a:lnTo>
                    <a:pt x="9133" y="3893"/>
                  </a:lnTo>
                  <a:lnTo>
                    <a:pt x="9539" y="4173"/>
                  </a:lnTo>
                  <a:lnTo>
                    <a:pt x="9617" y="4228"/>
                  </a:lnTo>
                  <a:lnTo>
                    <a:pt x="9687" y="4290"/>
                  </a:lnTo>
                  <a:lnTo>
                    <a:pt x="9765" y="4345"/>
                  </a:lnTo>
                  <a:lnTo>
                    <a:pt x="9843" y="4400"/>
                  </a:lnTo>
                  <a:lnTo>
                    <a:pt x="9929" y="4439"/>
                  </a:lnTo>
                  <a:lnTo>
                    <a:pt x="9976" y="4454"/>
                  </a:lnTo>
                  <a:lnTo>
                    <a:pt x="10030" y="4462"/>
                  </a:lnTo>
                  <a:lnTo>
                    <a:pt x="10077" y="4462"/>
                  </a:lnTo>
                  <a:lnTo>
                    <a:pt x="10132" y="4454"/>
                  </a:lnTo>
                  <a:lnTo>
                    <a:pt x="10186" y="4446"/>
                  </a:lnTo>
                  <a:lnTo>
                    <a:pt x="10249" y="4423"/>
                  </a:lnTo>
                  <a:lnTo>
                    <a:pt x="10179" y="4329"/>
                  </a:lnTo>
                  <a:lnTo>
                    <a:pt x="10101" y="4236"/>
                  </a:lnTo>
                  <a:lnTo>
                    <a:pt x="9921" y="4041"/>
                  </a:lnTo>
                  <a:lnTo>
                    <a:pt x="9718" y="3846"/>
                  </a:lnTo>
                  <a:lnTo>
                    <a:pt x="9492" y="3651"/>
                  </a:lnTo>
                  <a:lnTo>
                    <a:pt x="9243" y="3448"/>
                  </a:lnTo>
                  <a:lnTo>
                    <a:pt x="8977" y="3245"/>
                  </a:lnTo>
                  <a:lnTo>
                    <a:pt x="8681" y="3043"/>
                  </a:lnTo>
                  <a:lnTo>
                    <a:pt x="8377" y="2840"/>
                  </a:lnTo>
                  <a:lnTo>
                    <a:pt x="8049" y="2637"/>
                  </a:lnTo>
                  <a:lnTo>
                    <a:pt x="7714" y="2434"/>
                  </a:lnTo>
                  <a:lnTo>
                    <a:pt x="7363" y="2239"/>
                  </a:lnTo>
                  <a:lnTo>
                    <a:pt x="6996" y="2044"/>
                  </a:lnTo>
                  <a:lnTo>
                    <a:pt x="6622" y="1857"/>
                  </a:lnTo>
                  <a:lnTo>
                    <a:pt x="6248" y="1670"/>
                  </a:lnTo>
                  <a:lnTo>
                    <a:pt x="5858" y="1490"/>
                  </a:lnTo>
                  <a:lnTo>
                    <a:pt x="5468" y="1319"/>
                  </a:lnTo>
                  <a:lnTo>
                    <a:pt x="5078" y="1155"/>
                  </a:lnTo>
                  <a:lnTo>
                    <a:pt x="4680" y="999"/>
                  </a:lnTo>
                  <a:lnTo>
                    <a:pt x="4290" y="851"/>
                  </a:lnTo>
                  <a:lnTo>
                    <a:pt x="3900" y="710"/>
                  </a:lnTo>
                  <a:lnTo>
                    <a:pt x="3510" y="578"/>
                  </a:lnTo>
                  <a:lnTo>
                    <a:pt x="3128" y="461"/>
                  </a:lnTo>
                  <a:lnTo>
                    <a:pt x="2753" y="360"/>
                  </a:lnTo>
                  <a:lnTo>
                    <a:pt x="2387" y="266"/>
                  </a:lnTo>
                  <a:lnTo>
                    <a:pt x="2036" y="180"/>
                  </a:lnTo>
                  <a:lnTo>
                    <a:pt x="1693" y="118"/>
                  </a:lnTo>
                  <a:lnTo>
                    <a:pt x="1365" y="63"/>
                  </a:lnTo>
                  <a:lnTo>
                    <a:pt x="1053" y="24"/>
                  </a:lnTo>
                  <a:lnTo>
                    <a:pt x="765" y="9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 rot="10800000">
              <a:off x="1164789" y="1668523"/>
              <a:ext cx="188121" cy="51224"/>
            </a:xfrm>
            <a:custGeom>
              <a:avLst/>
              <a:gdLst/>
              <a:ahLst/>
              <a:cxnLst/>
              <a:rect l="l" t="t" r="r" b="b"/>
              <a:pathLst>
                <a:path w="8939" h="2434" extrusionOk="0">
                  <a:moveTo>
                    <a:pt x="1599" y="0"/>
                  </a:moveTo>
                  <a:lnTo>
                    <a:pt x="1389" y="8"/>
                  </a:lnTo>
                  <a:lnTo>
                    <a:pt x="1186" y="32"/>
                  </a:lnTo>
                  <a:lnTo>
                    <a:pt x="983" y="55"/>
                  </a:lnTo>
                  <a:lnTo>
                    <a:pt x="796" y="94"/>
                  </a:lnTo>
                  <a:lnTo>
                    <a:pt x="616" y="133"/>
                  </a:lnTo>
                  <a:lnTo>
                    <a:pt x="445" y="187"/>
                  </a:lnTo>
                  <a:lnTo>
                    <a:pt x="289" y="250"/>
                  </a:lnTo>
                  <a:lnTo>
                    <a:pt x="141" y="328"/>
                  </a:lnTo>
                  <a:lnTo>
                    <a:pt x="0" y="406"/>
                  </a:lnTo>
                  <a:lnTo>
                    <a:pt x="624" y="460"/>
                  </a:lnTo>
                  <a:lnTo>
                    <a:pt x="882" y="484"/>
                  </a:lnTo>
                  <a:lnTo>
                    <a:pt x="1131" y="492"/>
                  </a:lnTo>
                  <a:lnTo>
                    <a:pt x="1599" y="499"/>
                  </a:lnTo>
                  <a:lnTo>
                    <a:pt x="2075" y="515"/>
                  </a:lnTo>
                  <a:lnTo>
                    <a:pt x="2551" y="554"/>
                  </a:lnTo>
                  <a:lnTo>
                    <a:pt x="3019" y="609"/>
                  </a:lnTo>
                  <a:lnTo>
                    <a:pt x="3253" y="640"/>
                  </a:lnTo>
                  <a:lnTo>
                    <a:pt x="3479" y="679"/>
                  </a:lnTo>
                  <a:lnTo>
                    <a:pt x="3713" y="718"/>
                  </a:lnTo>
                  <a:lnTo>
                    <a:pt x="3947" y="772"/>
                  </a:lnTo>
                  <a:lnTo>
                    <a:pt x="4173" y="819"/>
                  </a:lnTo>
                  <a:lnTo>
                    <a:pt x="4399" y="882"/>
                  </a:lnTo>
                  <a:lnTo>
                    <a:pt x="4633" y="944"/>
                  </a:lnTo>
                  <a:lnTo>
                    <a:pt x="4859" y="1014"/>
                  </a:lnTo>
                  <a:lnTo>
                    <a:pt x="5249" y="1147"/>
                  </a:lnTo>
                  <a:lnTo>
                    <a:pt x="5639" y="1287"/>
                  </a:lnTo>
                  <a:lnTo>
                    <a:pt x="6419" y="1576"/>
                  </a:lnTo>
                  <a:lnTo>
                    <a:pt x="7199" y="1872"/>
                  </a:lnTo>
                  <a:lnTo>
                    <a:pt x="7971" y="2161"/>
                  </a:lnTo>
                  <a:lnTo>
                    <a:pt x="8198" y="2231"/>
                  </a:lnTo>
                  <a:lnTo>
                    <a:pt x="8431" y="2301"/>
                  </a:lnTo>
                  <a:lnTo>
                    <a:pt x="8938" y="2434"/>
                  </a:lnTo>
                  <a:lnTo>
                    <a:pt x="8876" y="2254"/>
                  </a:lnTo>
                  <a:lnTo>
                    <a:pt x="8853" y="2184"/>
                  </a:lnTo>
                  <a:lnTo>
                    <a:pt x="8821" y="2122"/>
                  </a:lnTo>
                  <a:lnTo>
                    <a:pt x="8782" y="2059"/>
                  </a:lnTo>
                  <a:lnTo>
                    <a:pt x="8743" y="2005"/>
                  </a:lnTo>
                  <a:lnTo>
                    <a:pt x="8689" y="1958"/>
                  </a:lnTo>
                  <a:lnTo>
                    <a:pt x="8626" y="1903"/>
                  </a:lnTo>
                  <a:lnTo>
                    <a:pt x="8548" y="1857"/>
                  </a:lnTo>
                  <a:lnTo>
                    <a:pt x="8455" y="1802"/>
                  </a:lnTo>
                  <a:lnTo>
                    <a:pt x="8213" y="1685"/>
                  </a:lnTo>
                  <a:lnTo>
                    <a:pt x="7878" y="1545"/>
                  </a:lnTo>
                  <a:lnTo>
                    <a:pt x="7441" y="1365"/>
                  </a:lnTo>
                  <a:lnTo>
                    <a:pt x="6934" y="1162"/>
                  </a:lnTo>
                  <a:lnTo>
                    <a:pt x="6419" y="975"/>
                  </a:lnTo>
                  <a:lnTo>
                    <a:pt x="5889" y="796"/>
                  </a:lnTo>
                  <a:lnTo>
                    <a:pt x="5358" y="632"/>
                  </a:lnTo>
                  <a:lnTo>
                    <a:pt x="4828" y="476"/>
                  </a:lnTo>
                  <a:lnTo>
                    <a:pt x="4298" y="343"/>
                  </a:lnTo>
                  <a:lnTo>
                    <a:pt x="3775" y="226"/>
                  </a:lnTo>
                  <a:lnTo>
                    <a:pt x="3510" y="180"/>
                  </a:lnTo>
                  <a:lnTo>
                    <a:pt x="3260" y="133"/>
                  </a:lnTo>
                  <a:lnTo>
                    <a:pt x="3011" y="94"/>
                  </a:lnTo>
                  <a:lnTo>
                    <a:pt x="2761" y="63"/>
                  </a:lnTo>
                  <a:lnTo>
                    <a:pt x="2519" y="39"/>
                  </a:lnTo>
                  <a:lnTo>
                    <a:pt x="2278" y="1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 rot="10800000">
              <a:off x="1126381" y="1684434"/>
              <a:ext cx="213081" cy="61262"/>
            </a:xfrm>
            <a:custGeom>
              <a:avLst/>
              <a:gdLst/>
              <a:ahLst/>
              <a:cxnLst/>
              <a:rect l="l" t="t" r="r" b="b"/>
              <a:pathLst>
                <a:path w="10125" h="2911" extrusionOk="0">
                  <a:moveTo>
                    <a:pt x="898" y="1"/>
                  </a:moveTo>
                  <a:lnTo>
                    <a:pt x="773" y="9"/>
                  </a:lnTo>
                  <a:lnTo>
                    <a:pt x="648" y="24"/>
                  </a:lnTo>
                  <a:lnTo>
                    <a:pt x="516" y="40"/>
                  </a:lnTo>
                  <a:lnTo>
                    <a:pt x="258" y="87"/>
                  </a:lnTo>
                  <a:lnTo>
                    <a:pt x="9" y="134"/>
                  </a:lnTo>
                  <a:lnTo>
                    <a:pt x="1" y="321"/>
                  </a:lnTo>
                  <a:lnTo>
                    <a:pt x="196" y="344"/>
                  </a:lnTo>
                  <a:lnTo>
                    <a:pt x="391" y="383"/>
                  </a:lnTo>
                  <a:lnTo>
                    <a:pt x="586" y="407"/>
                  </a:lnTo>
                  <a:lnTo>
                    <a:pt x="679" y="414"/>
                  </a:lnTo>
                  <a:lnTo>
                    <a:pt x="999" y="414"/>
                  </a:lnTo>
                  <a:lnTo>
                    <a:pt x="1225" y="422"/>
                  </a:lnTo>
                  <a:lnTo>
                    <a:pt x="1451" y="430"/>
                  </a:lnTo>
                  <a:lnTo>
                    <a:pt x="1670" y="446"/>
                  </a:lnTo>
                  <a:lnTo>
                    <a:pt x="1896" y="469"/>
                  </a:lnTo>
                  <a:lnTo>
                    <a:pt x="2114" y="492"/>
                  </a:lnTo>
                  <a:lnTo>
                    <a:pt x="2333" y="524"/>
                  </a:lnTo>
                  <a:lnTo>
                    <a:pt x="2551" y="555"/>
                  </a:lnTo>
                  <a:lnTo>
                    <a:pt x="2988" y="641"/>
                  </a:lnTo>
                  <a:lnTo>
                    <a:pt x="3425" y="734"/>
                  </a:lnTo>
                  <a:lnTo>
                    <a:pt x="3854" y="851"/>
                  </a:lnTo>
                  <a:lnTo>
                    <a:pt x="4275" y="984"/>
                  </a:lnTo>
                  <a:lnTo>
                    <a:pt x="5531" y="1413"/>
                  </a:lnTo>
                  <a:lnTo>
                    <a:pt x="6786" y="1842"/>
                  </a:lnTo>
                  <a:lnTo>
                    <a:pt x="8042" y="2278"/>
                  </a:lnTo>
                  <a:lnTo>
                    <a:pt x="9290" y="2707"/>
                  </a:lnTo>
                  <a:lnTo>
                    <a:pt x="9477" y="2762"/>
                  </a:lnTo>
                  <a:lnTo>
                    <a:pt x="9672" y="2809"/>
                  </a:lnTo>
                  <a:lnTo>
                    <a:pt x="10125" y="2910"/>
                  </a:lnTo>
                  <a:lnTo>
                    <a:pt x="10093" y="2817"/>
                  </a:lnTo>
                  <a:lnTo>
                    <a:pt x="10062" y="2746"/>
                  </a:lnTo>
                  <a:lnTo>
                    <a:pt x="10031" y="2676"/>
                  </a:lnTo>
                  <a:lnTo>
                    <a:pt x="9984" y="2614"/>
                  </a:lnTo>
                  <a:lnTo>
                    <a:pt x="9945" y="2559"/>
                  </a:lnTo>
                  <a:lnTo>
                    <a:pt x="9898" y="2520"/>
                  </a:lnTo>
                  <a:lnTo>
                    <a:pt x="9852" y="2473"/>
                  </a:lnTo>
                  <a:lnTo>
                    <a:pt x="9805" y="2442"/>
                  </a:lnTo>
                  <a:lnTo>
                    <a:pt x="9703" y="2388"/>
                  </a:lnTo>
                  <a:lnTo>
                    <a:pt x="9594" y="2341"/>
                  </a:lnTo>
                  <a:lnTo>
                    <a:pt x="9391" y="2271"/>
                  </a:lnTo>
                  <a:lnTo>
                    <a:pt x="8034" y="1803"/>
                  </a:lnTo>
                  <a:lnTo>
                    <a:pt x="6669" y="1327"/>
                  </a:lnTo>
                  <a:lnTo>
                    <a:pt x="5991" y="1101"/>
                  </a:lnTo>
                  <a:lnTo>
                    <a:pt x="5304" y="875"/>
                  </a:lnTo>
                  <a:lnTo>
                    <a:pt x="4618" y="656"/>
                  </a:lnTo>
                  <a:lnTo>
                    <a:pt x="3932" y="453"/>
                  </a:lnTo>
                  <a:lnTo>
                    <a:pt x="3760" y="407"/>
                  </a:lnTo>
                  <a:lnTo>
                    <a:pt x="3581" y="360"/>
                  </a:lnTo>
                  <a:lnTo>
                    <a:pt x="3222" y="282"/>
                  </a:lnTo>
                  <a:lnTo>
                    <a:pt x="2855" y="219"/>
                  </a:lnTo>
                  <a:lnTo>
                    <a:pt x="2497" y="173"/>
                  </a:lnTo>
                  <a:lnTo>
                    <a:pt x="2122" y="126"/>
                  </a:lnTo>
                  <a:lnTo>
                    <a:pt x="1756" y="87"/>
                  </a:lnTo>
                  <a:lnTo>
                    <a:pt x="1023" y="9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10800000">
              <a:off x="1061877" y="1700534"/>
              <a:ext cx="223729" cy="78308"/>
            </a:xfrm>
            <a:custGeom>
              <a:avLst/>
              <a:gdLst/>
              <a:ahLst/>
              <a:cxnLst/>
              <a:rect l="l" t="t" r="r" b="b"/>
              <a:pathLst>
                <a:path w="10631" h="3721" extrusionOk="0">
                  <a:moveTo>
                    <a:pt x="55" y="0"/>
                  </a:moveTo>
                  <a:lnTo>
                    <a:pt x="0" y="250"/>
                  </a:lnTo>
                  <a:lnTo>
                    <a:pt x="991" y="461"/>
                  </a:lnTo>
                  <a:lnTo>
                    <a:pt x="1755" y="609"/>
                  </a:lnTo>
                  <a:lnTo>
                    <a:pt x="2519" y="749"/>
                  </a:lnTo>
                  <a:lnTo>
                    <a:pt x="2901" y="819"/>
                  </a:lnTo>
                  <a:lnTo>
                    <a:pt x="3276" y="897"/>
                  </a:lnTo>
                  <a:lnTo>
                    <a:pt x="3658" y="983"/>
                  </a:lnTo>
                  <a:lnTo>
                    <a:pt x="4032" y="1077"/>
                  </a:lnTo>
                  <a:lnTo>
                    <a:pt x="4399" y="1178"/>
                  </a:lnTo>
                  <a:lnTo>
                    <a:pt x="4766" y="1280"/>
                  </a:lnTo>
                  <a:lnTo>
                    <a:pt x="5124" y="1397"/>
                  </a:lnTo>
                  <a:lnTo>
                    <a:pt x="5483" y="1514"/>
                  </a:lnTo>
                  <a:lnTo>
                    <a:pt x="5842" y="1638"/>
                  </a:lnTo>
                  <a:lnTo>
                    <a:pt x="6193" y="1771"/>
                  </a:lnTo>
                  <a:lnTo>
                    <a:pt x="6552" y="1911"/>
                  </a:lnTo>
                  <a:lnTo>
                    <a:pt x="6903" y="2052"/>
                  </a:lnTo>
                  <a:lnTo>
                    <a:pt x="7597" y="2348"/>
                  </a:lnTo>
                  <a:lnTo>
                    <a:pt x="8291" y="2660"/>
                  </a:lnTo>
                  <a:lnTo>
                    <a:pt x="8977" y="2980"/>
                  </a:lnTo>
                  <a:lnTo>
                    <a:pt x="9656" y="3307"/>
                  </a:lnTo>
                  <a:lnTo>
                    <a:pt x="9874" y="3409"/>
                  </a:lnTo>
                  <a:lnTo>
                    <a:pt x="10100" y="3502"/>
                  </a:lnTo>
                  <a:lnTo>
                    <a:pt x="10631" y="3721"/>
                  </a:lnTo>
                  <a:lnTo>
                    <a:pt x="10537" y="3541"/>
                  </a:lnTo>
                  <a:lnTo>
                    <a:pt x="10459" y="3401"/>
                  </a:lnTo>
                  <a:lnTo>
                    <a:pt x="10381" y="3292"/>
                  </a:lnTo>
                  <a:lnTo>
                    <a:pt x="10311" y="3198"/>
                  </a:lnTo>
                  <a:lnTo>
                    <a:pt x="10264" y="3159"/>
                  </a:lnTo>
                  <a:lnTo>
                    <a:pt x="10217" y="3120"/>
                  </a:lnTo>
                  <a:lnTo>
                    <a:pt x="10108" y="3050"/>
                  </a:lnTo>
                  <a:lnTo>
                    <a:pt x="9960" y="2972"/>
                  </a:lnTo>
                  <a:lnTo>
                    <a:pt x="9765" y="2879"/>
                  </a:lnTo>
                  <a:lnTo>
                    <a:pt x="8603" y="2356"/>
                  </a:lnTo>
                  <a:lnTo>
                    <a:pt x="8018" y="2091"/>
                  </a:lnTo>
                  <a:lnTo>
                    <a:pt x="7433" y="1841"/>
                  </a:lnTo>
                  <a:lnTo>
                    <a:pt x="6840" y="1599"/>
                  </a:lnTo>
                  <a:lnTo>
                    <a:pt x="6247" y="1373"/>
                  </a:lnTo>
                  <a:lnTo>
                    <a:pt x="5655" y="1147"/>
                  </a:lnTo>
                  <a:lnTo>
                    <a:pt x="5054" y="944"/>
                  </a:lnTo>
                  <a:lnTo>
                    <a:pt x="4446" y="757"/>
                  </a:lnTo>
                  <a:lnTo>
                    <a:pt x="4149" y="663"/>
                  </a:lnTo>
                  <a:lnTo>
                    <a:pt x="3837" y="585"/>
                  </a:lnTo>
                  <a:lnTo>
                    <a:pt x="3533" y="500"/>
                  </a:lnTo>
                  <a:lnTo>
                    <a:pt x="3229" y="429"/>
                  </a:lnTo>
                  <a:lnTo>
                    <a:pt x="2917" y="359"/>
                  </a:lnTo>
                  <a:lnTo>
                    <a:pt x="2605" y="297"/>
                  </a:lnTo>
                  <a:lnTo>
                    <a:pt x="2293" y="234"/>
                  </a:lnTo>
                  <a:lnTo>
                    <a:pt x="1981" y="180"/>
                  </a:lnTo>
                  <a:lnTo>
                    <a:pt x="1661" y="133"/>
                  </a:lnTo>
                  <a:lnTo>
                    <a:pt x="1342" y="94"/>
                  </a:lnTo>
                  <a:lnTo>
                    <a:pt x="1022" y="63"/>
                  </a:lnTo>
                  <a:lnTo>
                    <a:pt x="702" y="32"/>
                  </a:lnTo>
                  <a:lnTo>
                    <a:pt x="382" y="1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10800000">
              <a:off x="834036" y="1503235"/>
              <a:ext cx="90788" cy="171875"/>
            </a:xfrm>
            <a:custGeom>
              <a:avLst/>
              <a:gdLst/>
              <a:ahLst/>
              <a:cxnLst/>
              <a:rect l="l" t="t" r="r" b="b"/>
              <a:pathLst>
                <a:path w="4314" h="8167" extrusionOk="0">
                  <a:moveTo>
                    <a:pt x="0" y="1"/>
                  </a:moveTo>
                  <a:lnTo>
                    <a:pt x="16" y="110"/>
                  </a:lnTo>
                  <a:lnTo>
                    <a:pt x="32" y="165"/>
                  </a:lnTo>
                  <a:lnTo>
                    <a:pt x="55" y="204"/>
                  </a:lnTo>
                  <a:lnTo>
                    <a:pt x="429" y="679"/>
                  </a:lnTo>
                  <a:lnTo>
                    <a:pt x="617" y="913"/>
                  </a:lnTo>
                  <a:lnTo>
                    <a:pt x="819" y="1140"/>
                  </a:lnTo>
                  <a:lnTo>
                    <a:pt x="1100" y="1444"/>
                  </a:lnTo>
                  <a:lnTo>
                    <a:pt x="1373" y="1756"/>
                  </a:lnTo>
                  <a:lnTo>
                    <a:pt x="1623" y="2075"/>
                  </a:lnTo>
                  <a:lnTo>
                    <a:pt x="1872" y="2395"/>
                  </a:lnTo>
                  <a:lnTo>
                    <a:pt x="2106" y="2731"/>
                  </a:lnTo>
                  <a:lnTo>
                    <a:pt x="2325" y="3066"/>
                  </a:lnTo>
                  <a:lnTo>
                    <a:pt x="2527" y="3409"/>
                  </a:lnTo>
                  <a:lnTo>
                    <a:pt x="2722" y="3760"/>
                  </a:lnTo>
                  <a:lnTo>
                    <a:pt x="2910" y="4119"/>
                  </a:lnTo>
                  <a:lnTo>
                    <a:pt x="3073" y="4486"/>
                  </a:lnTo>
                  <a:lnTo>
                    <a:pt x="3229" y="4852"/>
                  </a:lnTo>
                  <a:lnTo>
                    <a:pt x="3378" y="5234"/>
                  </a:lnTo>
                  <a:lnTo>
                    <a:pt x="3502" y="5616"/>
                  </a:lnTo>
                  <a:lnTo>
                    <a:pt x="3619" y="6006"/>
                  </a:lnTo>
                  <a:lnTo>
                    <a:pt x="3729" y="6404"/>
                  </a:lnTo>
                  <a:lnTo>
                    <a:pt x="3814" y="6810"/>
                  </a:lnTo>
                  <a:lnTo>
                    <a:pt x="3877" y="7067"/>
                  </a:lnTo>
                  <a:lnTo>
                    <a:pt x="3939" y="7325"/>
                  </a:lnTo>
                  <a:lnTo>
                    <a:pt x="4017" y="7582"/>
                  </a:lnTo>
                  <a:lnTo>
                    <a:pt x="4095" y="7832"/>
                  </a:lnTo>
                  <a:lnTo>
                    <a:pt x="4111" y="7878"/>
                  </a:lnTo>
                  <a:lnTo>
                    <a:pt x="4134" y="7917"/>
                  </a:lnTo>
                  <a:lnTo>
                    <a:pt x="4189" y="8003"/>
                  </a:lnTo>
                  <a:lnTo>
                    <a:pt x="4251" y="8081"/>
                  </a:lnTo>
                  <a:lnTo>
                    <a:pt x="4313" y="8167"/>
                  </a:lnTo>
                  <a:lnTo>
                    <a:pt x="4290" y="7855"/>
                  </a:lnTo>
                  <a:lnTo>
                    <a:pt x="4259" y="7543"/>
                  </a:lnTo>
                  <a:lnTo>
                    <a:pt x="4220" y="7231"/>
                  </a:lnTo>
                  <a:lnTo>
                    <a:pt x="4173" y="6927"/>
                  </a:lnTo>
                  <a:lnTo>
                    <a:pt x="4126" y="6630"/>
                  </a:lnTo>
                  <a:lnTo>
                    <a:pt x="4064" y="6334"/>
                  </a:lnTo>
                  <a:lnTo>
                    <a:pt x="3994" y="6045"/>
                  </a:lnTo>
                  <a:lnTo>
                    <a:pt x="3924" y="5757"/>
                  </a:lnTo>
                  <a:lnTo>
                    <a:pt x="3838" y="5476"/>
                  </a:lnTo>
                  <a:lnTo>
                    <a:pt x="3752" y="5195"/>
                  </a:lnTo>
                  <a:lnTo>
                    <a:pt x="3658" y="4914"/>
                  </a:lnTo>
                  <a:lnTo>
                    <a:pt x="3549" y="4641"/>
                  </a:lnTo>
                  <a:lnTo>
                    <a:pt x="3440" y="4376"/>
                  </a:lnTo>
                  <a:lnTo>
                    <a:pt x="3323" y="4111"/>
                  </a:lnTo>
                  <a:lnTo>
                    <a:pt x="3198" y="3854"/>
                  </a:lnTo>
                  <a:lnTo>
                    <a:pt x="3066" y="3596"/>
                  </a:lnTo>
                  <a:lnTo>
                    <a:pt x="2925" y="3339"/>
                  </a:lnTo>
                  <a:lnTo>
                    <a:pt x="2785" y="3089"/>
                  </a:lnTo>
                  <a:lnTo>
                    <a:pt x="2629" y="2848"/>
                  </a:lnTo>
                  <a:lnTo>
                    <a:pt x="2465" y="2606"/>
                  </a:lnTo>
                  <a:lnTo>
                    <a:pt x="2301" y="2364"/>
                  </a:lnTo>
                  <a:lnTo>
                    <a:pt x="2130" y="2130"/>
                  </a:lnTo>
                  <a:lnTo>
                    <a:pt x="1942" y="1904"/>
                  </a:lnTo>
                  <a:lnTo>
                    <a:pt x="1755" y="1678"/>
                  </a:lnTo>
                  <a:lnTo>
                    <a:pt x="1560" y="1451"/>
                  </a:lnTo>
                  <a:lnTo>
                    <a:pt x="1357" y="1233"/>
                  </a:lnTo>
                  <a:lnTo>
                    <a:pt x="1147" y="1023"/>
                  </a:lnTo>
                  <a:lnTo>
                    <a:pt x="936" y="812"/>
                  </a:lnTo>
                  <a:lnTo>
                    <a:pt x="710" y="601"/>
                  </a:lnTo>
                  <a:lnTo>
                    <a:pt x="476" y="399"/>
                  </a:lnTo>
                  <a:lnTo>
                    <a:pt x="242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10800000">
              <a:off x="553014" y="1193153"/>
              <a:ext cx="36471" cy="276447"/>
            </a:xfrm>
            <a:custGeom>
              <a:avLst/>
              <a:gdLst/>
              <a:ahLst/>
              <a:cxnLst/>
              <a:rect l="l" t="t" r="r" b="b"/>
              <a:pathLst>
                <a:path w="1733" h="13136" extrusionOk="0">
                  <a:moveTo>
                    <a:pt x="1732" y="1"/>
                  </a:moveTo>
                  <a:lnTo>
                    <a:pt x="1670" y="828"/>
                  </a:lnTo>
                  <a:lnTo>
                    <a:pt x="1607" y="1662"/>
                  </a:lnTo>
                  <a:lnTo>
                    <a:pt x="1490" y="3323"/>
                  </a:lnTo>
                  <a:lnTo>
                    <a:pt x="1428" y="4150"/>
                  </a:lnTo>
                  <a:lnTo>
                    <a:pt x="1358" y="4985"/>
                  </a:lnTo>
                  <a:lnTo>
                    <a:pt x="1272" y="5811"/>
                  </a:lnTo>
                  <a:lnTo>
                    <a:pt x="1171" y="6630"/>
                  </a:lnTo>
                  <a:lnTo>
                    <a:pt x="1054" y="7449"/>
                  </a:lnTo>
                  <a:lnTo>
                    <a:pt x="921" y="8268"/>
                  </a:lnTo>
                  <a:lnTo>
                    <a:pt x="781" y="9079"/>
                  </a:lnTo>
                  <a:lnTo>
                    <a:pt x="625" y="9891"/>
                  </a:lnTo>
                  <a:lnTo>
                    <a:pt x="313" y="11513"/>
                  </a:lnTo>
                  <a:lnTo>
                    <a:pt x="157" y="12324"/>
                  </a:lnTo>
                  <a:lnTo>
                    <a:pt x="1" y="13135"/>
                  </a:lnTo>
                  <a:lnTo>
                    <a:pt x="141" y="12737"/>
                  </a:lnTo>
                  <a:lnTo>
                    <a:pt x="266" y="12340"/>
                  </a:lnTo>
                  <a:lnTo>
                    <a:pt x="391" y="11934"/>
                  </a:lnTo>
                  <a:lnTo>
                    <a:pt x="508" y="11536"/>
                  </a:lnTo>
                  <a:lnTo>
                    <a:pt x="617" y="11131"/>
                  </a:lnTo>
                  <a:lnTo>
                    <a:pt x="718" y="10725"/>
                  </a:lnTo>
                  <a:lnTo>
                    <a:pt x="812" y="10320"/>
                  </a:lnTo>
                  <a:lnTo>
                    <a:pt x="906" y="9914"/>
                  </a:lnTo>
                  <a:lnTo>
                    <a:pt x="991" y="9508"/>
                  </a:lnTo>
                  <a:lnTo>
                    <a:pt x="1069" y="9103"/>
                  </a:lnTo>
                  <a:lnTo>
                    <a:pt x="1147" y="8689"/>
                  </a:lnTo>
                  <a:lnTo>
                    <a:pt x="1210" y="8284"/>
                  </a:lnTo>
                  <a:lnTo>
                    <a:pt x="1280" y="7878"/>
                  </a:lnTo>
                  <a:lnTo>
                    <a:pt x="1335" y="7465"/>
                  </a:lnTo>
                  <a:lnTo>
                    <a:pt x="1389" y="7052"/>
                  </a:lnTo>
                  <a:lnTo>
                    <a:pt x="1436" y="6646"/>
                  </a:lnTo>
                  <a:lnTo>
                    <a:pt x="1522" y="5819"/>
                  </a:lnTo>
                  <a:lnTo>
                    <a:pt x="1592" y="4992"/>
                  </a:lnTo>
                  <a:lnTo>
                    <a:pt x="1646" y="4166"/>
                  </a:lnTo>
                  <a:lnTo>
                    <a:pt x="1685" y="3331"/>
                  </a:lnTo>
                  <a:lnTo>
                    <a:pt x="1717" y="2504"/>
                  </a:lnTo>
                  <a:lnTo>
                    <a:pt x="1732" y="1670"/>
                  </a:lnTo>
                  <a:lnTo>
                    <a:pt x="1732" y="835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10800000">
              <a:off x="890333" y="1517188"/>
              <a:ext cx="122482" cy="175642"/>
            </a:xfrm>
            <a:custGeom>
              <a:avLst/>
              <a:gdLst/>
              <a:ahLst/>
              <a:cxnLst/>
              <a:rect l="l" t="t" r="r" b="b"/>
              <a:pathLst>
                <a:path w="5820" h="8346" extrusionOk="0">
                  <a:moveTo>
                    <a:pt x="1" y="0"/>
                  </a:moveTo>
                  <a:lnTo>
                    <a:pt x="453" y="531"/>
                  </a:lnTo>
                  <a:lnTo>
                    <a:pt x="679" y="788"/>
                  </a:lnTo>
                  <a:lnTo>
                    <a:pt x="913" y="1046"/>
                  </a:lnTo>
                  <a:lnTo>
                    <a:pt x="1194" y="1342"/>
                  </a:lnTo>
                  <a:lnTo>
                    <a:pt x="1475" y="1646"/>
                  </a:lnTo>
                  <a:lnTo>
                    <a:pt x="1748" y="1958"/>
                  </a:lnTo>
                  <a:lnTo>
                    <a:pt x="2013" y="2270"/>
                  </a:lnTo>
                  <a:lnTo>
                    <a:pt x="2270" y="2598"/>
                  </a:lnTo>
                  <a:lnTo>
                    <a:pt x="2520" y="2917"/>
                  </a:lnTo>
                  <a:lnTo>
                    <a:pt x="2762" y="3253"/>
                  </a:lnTo>
                  <a:lnTo>
                    <a:pt x="2996" y="3580"/>
                  </a:lnTo>
                  <a:lnTo>
                    <a:pt x="3230" y="3924"/>
                  </a:lnTo>
                  <a:lnTo>
                    <a:pt x="3448" y="4267"/>
                  </a:lnTo>
                  <a:lnTo>
                    <a:pt x="3667" y="4618"/>
                  </a:lnTo>
                  <a:lnTo>
                    <a:pt x="3877" y="4969"/>
                  </a:lnTo>
                  <a:lnTo>
                    <a:pt x="4080" y="5328"/>
                  </a:lnTo>
                  <a:lnTo>
                    <a:pt x="4283" y="5686"/>
                  </a:lnTo>
                  <a:lnTo>
                    <a:pt x="4470" y="6053"/>
                  </a:lnTo>
                  <a:lnTo>
                    <a:pt x="4657" y="6419"/>
                  </a:lnTo>
                  <a:lnTo>
                    <a:pt x="4837" y="6778"/>
                  </a:lnTo>
                  <a:lnTo>
                    <a:pt x="5016" y="7129"/>
                  </a:lnTo>
                  <a:lnTo>
                    <a:pt x="5203" y="7480"/>
                  </a:lnTo>
                  <a:lnTo>
                    <a:pt x="5398" y="7831"/>
                  </a:lnTo>
                  <a:lnTo>
                    <a:pt x="5437" y="7886"/>
                  </a:lnTo>
                  <a:lnTo>
                    <a:pt x="5476" y="7940"/>
                  </a:lnTo>
                  <a:lnTo>
                    <a:pt x="5570" y="8057"/>
                  </a:lnTo>
                  <a:lnTo>
                    <a:pt x="5687" y="8190"/>
                  </a:lnTo>
                  <a:lnTo>
                    <a:pt x="5819" y="8346"/>
                  </a:lnTo>
                  <a:lnTo>
                    <a:pt x="5819" y="8346"/>
                  </a:lnTo>
                  <a:lnTo>
                    <a:pt x="5788" y="8151"/>
                  </a:lnTo>
                  <a:lnTo>
                    <a:pt x="5741" y="7948"/>
                  </a:lnTo>
                  <a:lnTo>
                    <a:pt x="5679" y="7722"/>
                  </a:lnTo>
                  <a:lnTo>
                    <a:pt x="5593" y="7480"/>
                  </a:lnTo>
                  <a:lnTo>
                    <a:pt x="5492" y="7223"/>
                  </a:lnTo>
                  <a:lnTo>
                    <a:pt x="5375" y="6958"/>
                  </a:lnTo>
                  <a:lnTo>
                    <a:pt x="5242" y="6677"/>
                  </a:lnTo>
                  <a:lnTo>
                    <a:pt x="5094" y="6388"/>
                  </a:lnTo>
                  <a:lnTo>
                    <a:pt x="4938" y="6084"/>
                  </a:lnTo>
                  <a:lnTo>
                    <a:pt x="4766" y="5780"/>
                  </a:lnTo>
                  <a:lnTo>
                    <a:pt x="4587" y="5468"/>
                  </a:lnTo>
                  <a:lnTo>
                    <a:pt x="4400" y="5148"/>
                  </a:lnTo>
                  <a:lnTo>
                    <a:pt x="4197" y="4828"/>
                  </a:lnTo>
                  <a:lnTo>
                    <a:pt x="3994" y="4509"/>
                  </a:lnTo>
                  <a:lnTo>
                    <a:pt x="3776" y="4181"/>
                  </a:lnTo>
                  <a:lnTo>
                    <a:pt x="3557" y="3861"/>
                  </a:lnTo>
                  <a:lnTo>
                    <a:pt x="3331" y="3541"/>
                  </a:lnTo>
                  <a:lnTo>
                    <a:pt x="3105" y="3229"/>
                  </a:lnTo>
                  <a:lnTo>
                    <a:pt x="2871" y="2917"/>
                  </a:lnTo>
                  <a:lnTo>
                    <a:pt x="2637" y="2613"/>
                  </a:lnTo>
                  <a:lnTo>
                    <a:pt x="2403" y="2317"/>
                  </a:lnTo>
                  <a:lnTo>
                    <a:pt x="2161" y="2028"/>
                  </a:lnTo>
                  <a:lnTo>
                    <a:pt x="1927" y="1755"/>
                  </a:lnTo>
                  <a:lnTo>
                    <a:pt x="1693" y="1490"/>
                  </a:lnTo>
                  <a:lnTo>
                    <a:pt x="1467" y="1241"/>
                  </a:lnTo>
                  <a:lnTo>
                    <a:pt x="1233" y="1007"/>
                  </a:lnTo>
                  <a:lnTo>
                    <a:pt x="1015" y="788"/>
                  </a:lnTo>
                  <a:lnTo>
                    <a:pt x="796" y="593"/>
                  </a:lnTo>
                  <a:lnTo>
                    <a:pt x="586" y="414"/>
                  </a:lnTo>
                  <a:lnTo>
                    <a:pt x="383" y="250"/>
                  </a:lnTo>
                  <a:lnTo>
                    <a:pt x="188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10800000">
              <a:off x="938275" y="1522933"/>
              <a:ext cx="148241" cy="158911"/>
            </a:xfrm>
            <a:custGeom>
              <a:avLst/>
              <a:gdLst/>
              <a:ahLst/>
              <a:cxnLst/>
              <a:rect l="l" t="t" r="r" b="b"/>
              <a:pathLst>
                <a:path w="7044" h="7551" extrusionOk="0">
                  <a:moveTo>
                    <a:pt x="1" y="1"/>
                  </a:moveTo>
                  <a:lnTo>
                    <a:pt x="352" y="352"/>
                  </a:lnTo>
                  <a:lnTo>
                    <a:pt x="492" y="492"/>
                  </a:lnTo>
                  <a:lnTo>
                    <a:pt x="625" y="609"/>
                  </a:lnTo>
                  <a:lnTo>
                    <a:pt x="921" y="859"/>
                  </a:lnTo>
                  <a:lnTo>
                    <a:pt x="1210" y="1116"/>
                  </a:lnTo>
                  <a:lnTo>
                    <a:pt x="1498" y="1382"/>
                  </a:lnTo>
                  <a:lnTo>
                    <a:pt x="1787" y="1647"/>
                  </a:lnTo>
                  <a:lnTo>
                    <a:pt x="2068" y="1912"/>
                  </a:lnTo>
                  <a:lnTo>
                    <a:pt x="2341" y="2185"/>
                  </a:lnTo>
                  <a:lnTo>
                    <a:pt x="2614" y="2458"/>
                  </a:lnTo>
                  <a:lnTo>
                    <a:pt x="2887" y="2731"/>
                  </a:lnTo>
                  <a:lnTo>
                    <a:pt x="3417" y="3300"/>
                  </a:lnTo>
                  <a:lnTo>
                    <a:pt x="3932" y="3877"/>
                  </a:lnTo>
                  <a:lnTo>
                    <a:pt x="4439" y="4462"/>
                  </a:lnTo>
                  <a:lnTo>
                    <a:pt x="4938" y="5063"/>
                  </a:lnTo>
                  <a:lnTo>
                    <a:pt x="5133" y="5312"/>
                  </a:lnTo>
                  <a:lnTo>
                    <a:pt x="5328" y="5570"/>
                  </a:lnTo>
                  <a:lnTo>
                    <a:pt x="5718" y="6085"/>
                  </a:lnTo>
                  <a:lnTo>
                    <a:pt x="6100" y="6599"/>
                  </a:lnTo>
                  <a:lnTo>
                    <a:pt x="6490" y="7114"/>
                  </a:lnTo>
                  <a:lnTo>
                    <a:pt x="6584" y="7255"/>
                  </a:lnTo>
                  <a:lnTo>
                    <a:pt x="6638" y="7325"/>
                  </a:lnTo>
                  <a:lnTo>
                    <a:pt x="6701" y="7395"/>
                  </a:lnTo>
                  <a:lnTo>
                    <a:pt x="6763" y="7450"/>
                  </a:lnTo>
                  <a:lnTo>
                    <a:pt x="6841" y="7496"/>
                  </a:lnTo>
                  <a:lnTo>
                    <a:pt x="6888" y="7520"/>
                  </a:lnTo>
                  <a:lnTo>
                    <a:pt x="6935" y="7535"/>
                  </a:lnTo>
                  <a:lnTo>
                    <a:pt x="6989" y="7543"/>
                  </a:lnTo>
                  <a:lnTo>
                    <a:pt x="7044" y="7551"/>
                  </a:lnTo>
                  <a:lnTo>
                    <a:pt x="6981" y="7387"/>
                  </a:lnTo>
                  <a:lnTo>
                    <a:pt x="6896" y="7200"/>
                  </a:lnTo>
                  <a:lnTo>
                    <a:pt x="6786" y="6989"/>
                  </a:lnTo>
                  <a:lnTo>
                    <a:pt x="6654" y="6771"/>
                  </a:lnTo>
                  <a:lnTo>
                    <a:pt x="6498" y="6537"/>
                  </a:lnTo>
                  <a:lnTo>
                    <a:pt x="6334" y="6287"/>
                  </a:lnTo>
                  <a:lnTo>
                    <a:pt x="6147" y="6022"/>
                  </a:lnTo>
                  <a:lnTo>
                    <a:pt x="5944" y="5749"/>
                  </a:lnTo>
                  <a:lnTo>
                    <a:pt x="5726" y="5468"/>
                  </a:lnTo>
                  <a:lnTo>
                    <a:pt x="5499" y="5180"/>
                  </a:lnTo>
                  <a:lnTo>
                    <a:pt x="5258" y="4891"/>
                  </a:lnTo>
                  <a:lnTo>
                    <a:pt x="5008" y="4587"/>
                  </a:lnTo>
                  <a:lnTo>
                    <a:pt x="4478" y="3987"/>
                  </a:lnTo>
                  <a:lnTo>
                    <a:pt x="3932" y="3378"/>
                  </a:lnTo>
                  <a:lnTo>
                    <a:pt x="3370" y="2785"/>
                  </a:lnTo>
                  <a:lnTo>
                    <a:pt x="3089" y="2497"/>
                  </a:lnTo>
                  <a:lnTo>
                    <a:pt x="2809" y="2216"/>
                  </a:lnTo>
                  <a:lnTo>
                    <a:pt x="2528" y="1951"/>
                  </a:lnTo>
                  <a:lnTo>
                    <a:pt x="2247" y="1686"/>
                  </a:lnTo>
                  <a:lnTo>
                    <a:pt x="1982" y="1436"/>
                  </a:lnTo>
                  <a:lnTo>
                    <a:pt x="1717" y="1202"/>
                  </a:lnTo>
                  <a:lnTo>
                    <a:pt x="1459" y="984"/>
                  </a:lnTo>
                  <a:lnTo>
                    <a:pt x="1210" y="781"/>
                  </a:lnTo>
                  <a:lnTo>
                    <a:pt x="976" y="602"/>
                  </a:lnTo>
                  <a:lnTo>
                    <a:pt x="750" y="430"/>
                  </a:lnTo>
                  <a:lnTo>
                    <a:pt x="539" y="290"/>
                  </a:lnTo>
                  <a:lnTo>
                    <a:pt x="344" y="165"/>
                  </a:lnTo>
                  <a:lnTo>
                    <a:pt x="165" y="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10800000">
              <a:off x="1193178" y="1641269"/>
              <a:ext cx="159563" cy="46636"/>
            </a:xfrm>
            <a:custGeom>
              <a:avLst/>
              <a:gdLst/>
              <a:ahLst/>
              <a:cxnLst/>
              <a:rect l="l" t="t" r="r" b="b"/>
              <a:pathLst>
                <a:path w="7582" h="2216" extrusionOk="0">
                  <a:moveTo>
                    <a:pt x="0" y="0"/>
                  </a:moveTo>
                  <a:lnTo>
                    <a:pt x="3596" y="1100"/>
                  </a:lnTo>
                  <a:lnTo>
                    <a:pt x="7183" y="2200"/>
                  </a:lnTo>
                  <a:lnTo>
                    <a:pt x="7222" y="2208"/>
                  </a:lnTo>
                  <a:lnTo>
                    <a:pt x="7269" y="2215"/>
                  </a:lnTo>
                  <a:lnTo>
                    <a:pt x="7355" y="2208"/>
                  </a:lnTo>
                  <a:lnTo>
                    <a:pt x="7441" y="2200"/>
                  </a:lnTo>
                  <a:lnTo>
                    <a:pt x="7527" y="2192"/>
                  </a:lnTo>
                  <a:lnTo>
                    <a:pt x="7581" y="2044"/>
                  </a:lnTo>
                  <a:lnTo>
                    <a:pt x="7378" y="1935"/>
                  </a:lnTo>
                  <a:lnTo>
                    <a:pt x="7183" y="1818"/>
                  </a:lnTo>
                  <a:lnTo>
                    <a:pt x="6981" y="1716"/>
                  </a:lnTo>
                  <a:lnTo>
                    <a:pt x="6871" y="1662"/>
                  </a:lnTo>
                  <a:lnTo>
                    <a:pt x="6770" y="1623"/>
                  </a:lnTo>
                  <a:lnTo>
                    <a:pt x="5943" y="1342"/>
                  </a:lnTo>
                  <a:lnTo>
                    <a:pt x="5116" y="1069"/>
                  </a:lnTo>
                  <a:lnTo>
                    <a:pt x="4695" y="936"/>
                  </a:lnTo>
                  <a:lnTo>
                    <a:pt x="4282" y="819"/>
                  </a:lnTo>
                  <a:lnTo>
                    <a:pt x="3861" y="695"/>
                  </a:lnTo>
                  <a:lnTo>
                    <a:pt x="3440" y="585"/>
                  </a:lnTo>
                  <a:lnTo>
                    <a:pt x="3018" y="484"/>
                  </a:lnTo>
                  <a:lnTo>
                    <a:pt x="2597" y="390"/>
                  </a:lnTo>
                  <a:lnTo>
                    <a:pt x="2168" y="297"/>
                  </a:lnTo>
                  <a:lnTo>
                    <a:pt x="1739" y="219"/>
                  </a:lnTo>
                  <a:lnTo>
                    <a:pt x="1310" y="149"/>
                  </a:lnTo>
                  <a:lnTo>
                    <a:pt x="874" y="86"/>
                  </a:lnTo>
                  <a:lnTo>
                    <a:pt x="44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10800000">
              <a:off x="631324" y="1405079"/>
              <a:ext cx="25464" cy="207988"/>
            </a:xfrm>
            <a:custGeom>
              <a:avLst/>
              <a:gdLst/>
              <a:ahLst/>
              <a:cxnLst/>
              <a:rect l="l" t="t" r="r" b="b"/>
              <a:pathLst>
                <a:path w="1210" h="9883" extrusionOk="0">
                  <a:moveTo>
                    <a:pt x="1" y="1"/>
                  </a:moveTo>
                  <a:lnTo>
                    <a:pt x="87" y="617"/>
                  </a:lnTo>
                  <a:lnTo>
                    <a:pt x="180" y="1233"/>
                  </a:lnTo>
                  <a:lnTo>
                    <a:pt x="383" y="2466"/>
                  </a:lnTo>
                  <a:lnTo>
                    <a:pt x="485" y="3074"/>
                  </a:lnTo>
                  <a:lnTo>
                    <a:pt x="586" y="3690"/>
                  </a:lnTo>
                  <a:lnTo>
                    <a:pt x="672" y="4306"/>
                  </a:lnTo>
                  <a:lnTo>
                    <a:pt x="758" y="4923"/>
                  </a:lnTo>
                  <a:lnTo>
                    <a:pt x="820" y="5539"/>
                  </a:lnTo>
                  <a:lnTo>
                    <a:pt x="875" y="6155"/>
                  </a:lnTo>
                  <a:lnTo>
                    <a:pt x="914" y="6779"/>
                  </a:lnTo>
                  <a:lnTo>
                    <a:pt x="953" y="7395"/>
                  </a:lnTo>
                  <a:lnTo>
                    <a:pt x="1015" y="8643"/>
                  </a:lnTo>
                  <a:lnTo>
                    <a:pt x="1046" y="9259"/>
                  </a:lnTo>
                  <a:lnTo>
                    <a:pt x="1085" y="9883"/>
                  </a:lnTo>
                  <a:lnTo>
                    <a:pt x="1116" y="9563"/>
                  </a:lnTo>
                  <a:lnTo>
                    <a:pt x="1148" y="9251"/>
                  </a:lnTo>
                  <a:lnTo>
                    <a:pt x="1171" y="8931"/>
                  </a:lnTo>
                  <a:lnTo>
                    <a:pt x="1187" y="8619"/>
                  </a:lnTo>
                  <a:lnTo>
                    <a:pt x="1210" y="7988"/>
                  </a:lnTo>
                  <a:lnTo>
                    <a:pt x="1210" y="7364"/>
                  </a:lnTo>
                  <a:lnTo>
                    <a:pt x="1202" y="6740"/>
                  </a:lnTo>
                  <a:lnTo>
                    <a:pt x="1171" y="6116"/>
                  </a:lnTo>
                  <a:lnTo>
                    <a:pt x="1116" y="5500"/>
                  </a:lnTo>
                  <a:lnTo>
                    <a:pt x="1054" y="4876"/>
                  </a:lnTo>
                  <a:lnTo>
                    <a:pt x="976" y="4260"/>
                  </a:lnTo>
                  <a:lnTo>
                    <a:pt x="882" y="3651"/>
                  </a:lnTo>
                  <a:lnTo>
                    <a:pt x="765" y="3035"/>
                  </a:lnTo>
                  <a:lnTo>
                    <a:pt x="641" y="2427"/>
                  </a:lnTo>
                  <a:lnTo>
                    <a:pt x="500" y="1818"/>
                  </a:lnTo>
                  <a:lnTo>
                    <a:pt x="344" y="1210"/>
                  </a:lnTo>
                  <a:lnTo>
                    <a:pt x="180" y="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10800000">
              <a:off x="941053" y="1707753"/>
              <a:ext cx="145610" cy="105562"/>
            </a:xfrm>
            <a:custGeom>
              <a:avLst/>
              <a:gdLst/>
              <a:ahLst/>
              <a:cxnLst/>
              <a:rect l="l" t="t" r="r" b="b"/>
              <a:pathLst>
                <a:path w="6919" h="5016" extrusionOk="0">
                  <a:moveTo>
                    <a:pt x="0" y="1"/>
                  </a:moveTo>
                  <a:lnTo>
                    <a:pt x="6606" y="4899"/>
                  </a:lnTo>
                  <a:lnTo>
                    <a:pt x="6918" y="5016"/>
                  </a:lnTo>
                  <a:lnTo>
                    <a:pt x="6848" y="4914"/>
                  </a:lnTo>
                  <a:lnTo>
                    <a:pt x="6754" y="4789"/>
                  </a:lnTo>
                  <a:lnTo>
                    <a:pt x="6637" y="4657"/>
                  </a:lnTo>
                  <a:lnTo>
                    <a:pt x="6505" y="4509"/>
                  </a:lnTo>
                  <a:lnTo>
                    <a:pt x="6341" y="4353"/>
                  </a:lnTo>
                  <a:lnTo>
                    <a:pt x="6162" y="4181"/>
                  </a:lnTo>
                  <a:lnTo>
                    <a:pt x="5967" y="4002"/>
                  </a:lnTo>
                  <a:lnTo>
                    <a:pt x="5756" y="3822"/>
                  </a:lnTo>
                  <a:lnTo>
                    <a:pt x="5296" y="3432"/>
                  </a:lnTo>
                  <a:lnTo>
                    <a:pt x="4789" y="3027"/>
                  </a:lnTo>
                  <a:lnTo>
                    <a:pt x="4251" y="2613"/>
                  </a:lnTo>
                  <a:lnTo>
                    <a:pt x="3697" y="2200"/>
                  </a:lnTo>
                  <a:lnTo>
                    <a:pt x="3128" y="1802"/>
                  </a:lnTo>
                  <a:lnTo>
                    <a:pt x="2566" y="1412"/>
                  </a:lnTo>
                  <a:lnTo>
                    <a:pt x="2028" y="1061"/>
                  </a:lnTo>
                  <a:lnTo>
                    <a:pt x="1513" y="734"/>
                  </a:lnTo>
                  <a:lnTo>
                    <a:pt x="1271" y="593"/>
                  </a:lnTo>
                  <a:lnTo>
                    <a:pt x="1045" y="461"/>
                  </a:lnTo>
                  <a:lnTo>
                    <a:pt x="827" y="344"/>
                  </a:lnTo>
                  <a:lnTo>
                    <a:pt x="624" y="242"/>
                  </a:lnTo>
                  <a:lnTo>
                    <a:pt x="437" y="157"/>
                  </a:lnTo>
                  <a:lnTo>
                    <a:pt x="273" y="86"/>
                  </a:lnTo>
                  <a:lnTo>
                    <a:pt x="125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10800000">
              <a:off x="995056" y="1517018"/>
              <a:ext cx="144811" cy="125428"/>
            </a:xfrm>
            <a:custGeom>
              <a:avLst/>
              <a:gdLst/>
              <a:ahLst/>
              <a:cxnLst/>
              <a:rect l="l" t="t" r="r" b="b"/>
              <a:pathLst>
                <a:path w="6881" h="5960" extrusionOk="0">
                  <a:moveTo>
                    <a:pt x="1" y="1"/>
                  </a:moveTo>
                  <a:lnTo>
                    <a:pt x="6880" y="5960"/>
                  </a:lnTo>
                  <a:lnTo>
                    <a:pt x="6771" y="5796"/>
                  </a:lnTo>
                  <a:lnTo>
                    <a:pt x="6638" y="5617"/>
                  </a:lnTo>
                  <a:lnTo>
                    <a:pt x="6490" y="5429"/>
                  </a:lnTo>
                  <a:lnTo>
                    <a:pt x="6319" y="5227"/>
                  </a:lnTo>
                  <a:lnTo>
                    <a:pt x="6131" y="5024"/>
                  </a:lnTo>
                  <a:lnTo>
                    <a:pt x="5936" y="4805"/>
                  </a:lnTo>
                  <a:lnTo>
                    <a:pt x="5718" y="4579"/>
                  </a:lnTo>
                  <a:lnTo>
                    <a:pt x="5492" y="4345"/>
                  </a:lnTo>
                  <a:lnTo>
                    <a:pt x="5008" y="3869"/>
                  </a:lnTo>
                  <a:lnTo>
                    <a:pt x="4486" y="3386"/>
                  </a:lnTo>
                  <a:lnTo>
                    <a:pt x="3948" y="2902"/>
                  </a:lnTo>
                  <a:lnTo>
                    <a:pt x="3394" y="2419"/>
                  </a:lnTo>
                  <a:lnTo>
                    <a:pt x="2848" y="1959"/>
                  </a:lnTo>
                  <a:lnTo>
                    <a:pt x="2310" y="1522"/>
                  </a:lnTo>
                  <a:lnTo>
                    <a:pt x="1803" y="1124"/>
                  </a:lnTo>
                  <a:lnTo>
                    <a:pt x="1319" y="773"/>
                  </a:lnTo>
                  <a:lnTo>
                    <a:pt x="1101" y="617"/>
                  </a:lnTo>
                  <a:lnTo>
                    <a:pt x="890" y="477"/>
                  </a:lnTo>
                  <a:lnTo>
                    <a:pt x="703" y="352"/>
                  </a:lnTo>
                  <a:lnTo>
                    <a:pt x="524" y="243"/>
                  </a:lnTo>
                  <a:lnTo>
                    <a:pt x="360" y="149"/>
                  </a:lnTo>
                  <a:lnTo>
                    <a:pt x="219" y="79"/>
                  </a:lnTo>
                  <a:lnTo>
                    <a:pt x="102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10800000">
              <a:off x="861772" y="1303786"/>
              <a:ext cx="29084" cy="157438"/>
            </a:xfrm>
            <a:custGeom>
              <a:avLst/>
              <a:gdLst/>
              <a:ahLst/>
              <a:cxnLst/>
              <a:rect l="l" t="t" r="r" b="b"/>
              <a:pathLst>
                <a:path w="1382" h="7481" extrusionOk="0">
                  <a:moveTo>
                    <a:pt x="1241" y="1"/>
                  </a:moveTo>
                  <a:lnTo>
                    <a:pt x="1077" y="8"/>
                  </a:lnTo>
                  <a:lnTo>
                    <a:pt x="1030" y="562"/>
                  </a:lnTo>
                  <a:lnTo>
                    <a:pt x="1015" y="843"/>
                  </a:lnTo>
                  <a:lnTo>
                    <a:pt x="999" y="1124"/>
                  </a:lnTo>
                  <a:lnTo>
                    <a:pt x="984" y="1911"/>
                  </a:lnTo>
                  <a:lnTo>
                    <a:pt x="968" y="2309"/>
                  </a:lnTo>
                  <a:lnTo>
                    <a:pt x="952" y="2707"/>
                  </a:lnTo>
                  <a:lnTo>
                    <a:pt x="921" y="3097"/>
                  </a:lnTo>
                  <a:lnTo>
                    <a:pt x="898" y="3300"/>
                  </a:lnTo>
                  <a:lnTo>
                    <a:pt x="874" y="3495"/>
                  </a:lnTo>
                  <a:lnTo>
                    <a:pt x="843" y="3690"/>
                  </a:lnTo>
                  <a:lnTo>
                    <a:pt x="804" y="3885"/>
                  </a:lnTo>
                  <a:lnTo>
                    <a:pt x="757" y="4080"/>
                  </a:lnTo>
                  <a:lnTo>
                    <a:pt x="711" y="4275"/>
                  </a:lnTo>
                  <a:lnTo>
                    <a:pt x="539" y="4891"/>
                  </a:lnTo>
                  <a:lnTo>
                    <a:pt x="375" y="5515"/>
                  </a:lnTo>
                  <a:lnTo>
                    <a:pt x="219" y="6139"/>
                  </a:lnTo>
                  <a:lnTo>
                    <a:pt x="71" y="6763"/>
                  </a:lnTo>
                  <a:lnTo>
                    <a:pt x="32" y="6911"/>
                  </a:lnTo>
                  <a:lnTo>
                    <a:pt x="9" y="6989"/>
                  </a:lnTo>
                  <a:lnTo>
                    <a:pt x="1" y="7075"/>
                  </a:lnTo>
                  <a:lnTo>
                    <a:pt x="1" y="7122"/>
                  </a:lnTo>
                  <a:lnTo>
                    <a:pt x="9" y="7168"/>
                  </a:lnTo>
                  <a:lnTo>
                    <a:pt x="16" y="7215"/>
                  </a:lnTo>
                  <a:lnTo>
                    <a:pt x="40" y="7262"/>
                  </a:lnTo>
                  <a:lnTo>
                    <a:pt x="63" y="7317"/>
                  </a:lnTo>
                  <a:lnTo>
                    <a:pt x="94" y="7371"/>
                  </a:lnTo>
                  <a:lnTo>
                    <a:pt x="133" y="7426"/>
                  </a:lnTo>
                  <a:lnTo>
                    <a:pt x="188" y="7480"/>
                  </a:lnTo>
                  <a:lnTo>
                    <a:pt x="461" y="6537"/>
                  </a:lnTo>
                  <a:lnTo>
                    <a:pt x="594" y="6076"/>
                  </a:lnTo>
                  <a:lnTo>
                    <a:pt x="726" y="5608"/>
                  </a:lnTo>
                  <a:lnTo>
                    <a:pt x="851" y="5148"/>
                  </a:lnTo>
                  <a:lnTo>
                    <a:pt x="968" y="4680"/>
                  </a:lnTo>
                  <a:lnTo>
                    <a:pt x="1069" y="4220"/>
                  </a:lnTo>
                  <a:lnTo>
                    <a:pt x="1163" y="3760"/>
                  </a:lnTo>
                  <a:lnTo>
                    <a:pt x="1241" y="3292"/>
                  </a:lnTo>
                  <a:lnTo>
                    <a:pt x="1303" y="2832"/>
                  </a:lnTo>
                  <a:lnTo>
                    <a:pt x="1327" y="2598"/>
                  </a:lnTo>
                  <a:lnTo>
                    <a:pt x="1350" y="2364"/>
                  </a:lnTo>
                  <a:lnTo>
                    <a:pt x="1366" y="2130"/>
                  </a:lnTo>
                  <a:lnTo>
                    <a:pt x="1374" y="1896"/>
                  </a:lnTo>
                  <a:lnTo>
                    <a:pt x="1381" y="1662"/>
                  </a:lnTo>
                  <a:lnTo>
                    <a:pt x="1381" y="1428"/>
                  </a:lnTo>
                  <a:lnTo>
                    <a:pt x="1374" y="1194"/>
                  </a:lnTo>
                  <a:lnTo>
                    <a:pt x="1358" y="960"/>
                  </a:lnTo>
                  <a:lnTo>
                    <a:pt x="1342" y="718"/>
                  </a:lnTo>
                  <a:lnTo>
                    <a:pt x="1319" y="484"/>
                  </a:lnTo>
                  <a:lnTo>
                    <a:pt x="1280" y="242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10800000">
              <a:off x="819745" y="1254393"/>
              <a:ext cx="55832" cy="168086"/>
            </a:xfrm>
            <a:custGeom>
              <a:avLst/>
              <a:gdLst/>
              <a:ahLst/>
              <a:cxnLst/>
              <a:rect l="l" t="t" r="r" b="b"/>
              <a:pathLst>
                <a:path w="2653" h="7987" extrusionOk="0">
                  <a:moveTo>
                    <a:pt x="2574" y="0"/>
                  </a:moveTo>
                  <a:lnTo>
                    <a:pt x="2465" y="499"/>
                  </a:lnTo>
                  <a:lnTo>
                    <a:pt x="2356" y="999"/>
                  </a:lnTo>
                  <a:lnTo>
                    <a:pt x="2145" y="2020"/>
                  </a:lnTo>
                  <a:lnTo>
                    <a:pt x="2036" y="2527"/>
                  </a:lnTo>
                  <a:lnTo>
                    <a:pt x="1911" y="3034"/>
                  </a:lnTo>
                  <a:lnTo>
                    <a:pt x="1779" y="3541"/>
                  </a:lnTo>
                  <a:lnTo>
                    <a:pt x="1708" y="3791"/>
                  </a:lnTo>
                  <a:lnTo>
                    <a:pt x="1630" y="4040"/>
                  </a:lnTo>
                  <a:lnTo>
                    <a:pt x="1545" y="4290"/>
                  </a:lnTo>
                  <a:lnTo>
                    <a:pt x="1459" y="4532"/>
                  </a:lnTo>
                  <a:lnTo>
                    <a:pt x="1279" y="5023"/>
                  </a:lnTo>
                  <a:lnTo>
                    <a:pt x="1077" y="5507"/>
                  </a:lnTo>
                  <a:lnTo>
                    <a:pt x="874" y="5998"/>
                  </a:lnTo>
                  <a:lnTo>
                    <a:pt x="437" y="6981"/>
                  </a:lnTo>
                  <a:lnTo>
                    <a:pt x="219" y="7480"/>
                  </a:lnTo>
                  <a:lnTo>
                    <a:pt x="0" y="7987"/>
                  </a:lnTo>
                  <a:lnTo>
                    <a:pt x="0" y="7987"/>
                  </a:lnTo>
                  <a:lnTo>
                    <a:pt x="125" y="7870"/>
                  </a:lnTo>
                  <a:lnTo>
                    <a:pt x="250" y="7730"/>
                  </a:lnTo>
                  <a:lnTo>
                    <a:pt x="382" y="7566"/>
                  </a:lnTo>
                  <a:lnTo>
                    <a:pt x="507" y="7379"/>
                  </a:lnTo>
                  <a:lnTo>
                    <a:pt x="640" y="7176"/>
                  </a:lnTo>
                  <a:lnTo>
                    <a:pt x="765" y="6957"/>
                  </a:lnTo>
                  <a:lnTo>
                    <a:pt x="897" y="6716"/>
                  </a:lnTo>
                  <a:lnTo>
                    <a:pt x="1022" y="6458"/>
                  </a:lnTo>
                  <a:lnTo>
                    <a:pt x="1147" y="6193"/>
                  </a:lnTo>
                  <a:lnTo>
                    <a:pt x="1272" y="5912"/>
                  </a:lnTo>
                  <a:lnTo>
                    <a:pt x="1396" y="5624"/>
                  </a:lnTo>
                  <a:lnTo>
                    <a:pt x="1513" y="5320"/>
                  </a:lnTo>
                  <a:lnTo>
                    <a:pt x="1630" y="5015"/>
                  </a:lnTo>
                  <a:lnTo>
                    <a:pt x="1747" y="4703"/>
                  </a:lnTo>
                  <a:lnTo>
                    <a:pt x="1857" y="4391"/>
                  </a:lnTo>
                  <a:lnTo>
                    <a:pt x="1958" y="4072"/>
                  </a:lnTo>
                  <a:lnTo>
                    <a:pt x="2051" y="3752"/>
                  </a:lnTo>
                  <a:lnTo>
                    <a:pt x="2145" y="3432"/>
                  </a:lnTo>
                  <a:lnTo>
                    <a:pt x="2231" y="3120"/>
                  </a:lnTo>
                  <a:lnTo>
                    <a:pt x="2317" y="2808"/>
                  </a:lnTo>
                  <a:lnTo>
                    <a:pt x="2387" y="2504"/>
                  </a:lnTo>
                  <a:lnTo>
                    <a:pt x="2449" y="2208"/>
                  </a:lnTo>
                  <a:lnTo>
                    <a:pt x="2504" y="1919"/>
                  </a:lnTo>
                  <a:lnTo>
                    <a:pt x="2558" y="1646"/>
                  </a:lnTo>
                  <a:lnTo>
                    <a:pt x="2597" y="1381"/>
                  </a:lnTo>
                  <a:lnTo>
                    <a:pt x="2621" y="1131"/>
                  </a:lnTo>
                  <a:lnTo>
                    <a:pt x="2644" y="889"/>
                  </a:lnTo>
                  <a:lnTo>
                    <a:pt x="2652" y="671"/>
                  </a:lnTo>
                  <a:lnTo>
                    <a:pt x="2652" y="476"/>
                  </a:lnTo>
                  <a:lnTo>
                    <a:pt x="2636" y="297"/>
                  </a:lnTo>
                  <a:lnTo>
                    <a:pt x="2613" y="133"/>
                  </a:lnTo>
                  <a:lnTo>
                    <a:pt x="2590" y="63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10800000">
              <a:off x="879495" y="1681973"/>
              <a:ext cx="131342" cy="137571"/>
            </a:xfrm>
            <a:custGeom>
              <a:avLst/>
              <a:gdLst/>
              <a:ahLst/>
              <a:cxnLst/>
              <a:rect l="l" t="t" r="r" b="b"/>
              <a:pathLst>
                <a:path w="6241" h="6537" extrusionOk="0">
                  <a:moveTo>
                    <a:pt x="117" y="0"/>
                  </a:moveTo>
                  <a:lnTo>
                    <a:pt x="0" y="117"/>
                  </a:lnTo>
                  <a:lnTo>
                    <a:pt x="351" y="421"/>
                  </a:lnTo>
                  <a:lnTo>
                    <a:pt x="702" y="726"/>
                  </a:lnTo>
                  <a:lnTo>
                    <a:pt x="1903" y="1716"/>
                  </a:lnTo>
                  <a:lnTo>
                    <a:pt x="2496" y="2207"/>
                  </a:lnTo>
                  <a:lnTo>
                    <a:pt x="3097" y="2707"/>
                  </a:lnTo>
                  <a:lnTo>
                    <a:pt x="3268" y="2863"/>
                  </a:lnTo>
                  <a:lnTo>
                    <a:pt x="3440" y="3019"/>
                  </a:lnTo>
                  <a:lnTo>
                    <a:pt x="3612" y="3182"/>
                  </a:lnTo>
                  <a:lnTo>
                    <a:pt x="3775" y="3346"/>
                  </a:lnTo>
                  <a:lnTo>
                    <a:pt x="3931" y="3510"/>
                  </a:lnTo>
                  <a:lnTo>
                    <a:pt x="4087" y="3682"/>
                  </a:lnTo>
                  <a:lnTo>
                    <a:pt x="4243" y="3853"/>
                  </a:lnTo>
                  <a:lnTo>
                    <a:pt x="4392" y="4033"/>
                  </a:lnTo>
                  <a:lnTo>
                    <a:pt x="4532" y="4220"/>
                  </a:lnTo>
                  <a:lnTo>
                    <a:pt x="4672" y="4399"/>
                  </a:lnTo>
                  <a:lnTo>
                    <a:pt x="4805" y="4586"/>
                  </a:lnTo>
                  <a:lnTo>
                    <a:pt x="4938" y="4781"/>
                  </a:lnTo>
                  <a:lnTo>
                    <a:pt x="5062" y="4976"/>
                  </a:lnTo>
                  <a:lnTo>
                    <a:pt x="5187" y="5171"/>
                  </a:lnTo>
                  <a:lnTo>
                    <a:pt x="5304" y="5374"/>
                  </a:lnTo>
                  <a:lnTo>
                    <a:pt x="5413" y="5577"/>
                  </a:lnTo>
                  <a:lnTo>
                    <a:pt x="5515" y="5756"/>
                  </a:lnTo>
                  <a:lnTo>
                    <a:pt x="5624" y="5943"/>
                  </a:lnTo>
                  <a:lnTo>
                    <a:pt x="5733" y="6115"/>
                  </a:lnTo>
                  <a:lnTo>
                    <a:pt x="5850" y="6287"/>
                  </a:lnTo>
                  <a:lnTo>
                    <a:pt x="5873" y="6326"/>
                  </a:lnTo>
                  <a:lnTo>
                    <a:pt x="5905" y="6357"/>
                  </a:lnTo>
                  <a:lnTo>
                    <a:pt x="5975" y="6419"/>
                  </a:lnTo>
                  <a:lnTo>
                    <a:pt x="6131" y="6536"/>
                  </a:lnTo>
                  <a:lnTo>
                    <a:pt x="6240" y="6411"/>
                  </a:lnTo>
                  <a:lnTo>
                    <a:pt x="6107" y="6154"/>
                  </a:lnTo>
                  <a:lnTo>
                    <a:pt x="5975" y="5897"/>
                  </a:lnTo>
                  <a:lnTo>
                    <a:pt x="5834" y="5647"/>
                  </a:lnTo>
                  <a:lnTo>
                    <a:pt x="5686" y="5405"/>
                  </a:lnTo>
                  <a:lnTo>
                    <a:pt x="5538" y="5163"/>
                  </a:lnTo>
                  <a:lnTo>
                    <a:pt x="5382" y="4929"/>
                  </a:lnTo>
                  <a:lnTo>
                    <a:pt x="5226" y="4703"/>
                  </a:lnTo>
                  <a:lnTo>
                    <a:pt x="5062" y="4477"/>
                  </a:lnTo>
                  <a:lnTo>
                    <a:pt x="4891" y="4251"/>
                  </a:lnTo>
                  <a:lnTo>
                    <a:pt x="4719" y="4033"/>
                  </a:lnTo>
                  <a:lnTo>
                    <a:pt x="4540" y="3822"/>
                  </a:lnTo>
                  <a:lnTo>
                    <a:pt x="4360" y="3611"/>
                  </a:lnTo>
                  <a:lnTo>
                    <a:pt x="4173" y="3409"/>
                  </a:lnTo>
                  <a:lnTo>
                    <a:pt x="3986" y="3206"/>
                  </a:lnTo>
                  <a:lnTo>
                    <a:pt x="3791" y="3003"/>
                  </a:lnTo>
                  <a:lnTo>
                    <a:pt x="3596" y="2808"/>
                  </a:lnTo>
                  <a:lnTo>
                    <a:pt x="3190" y="2426"/>
                  </a:lnTo>
                  <a:lnTo>
                    <a:pt x="2777" y="2051"/>
                  </a:lnTo>
                  <a:lnTo>
                    <a:pt x="2356" y="1693"/>
                  </a:lnTo>
                  <a:lnTo>
                    <a:pt x="1919" y="1342"/>
                  </a:lnTo>
                  <a:lnTo>
                    <a:pt x="1482" y="999"/>
                  </a:lnTo>
                  <a:lnTo>
                    <a:pt x="1030" y="663"/>
                  </a:lnTo>
                  <a:lnTo>
                    <a:pt x="578" y="32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 rot="10800000">
              <a:off x="589633" y="1311006"/>
              <a:ext cx="13637" cy="208977"/>
            </a:xfrm>
            <a:custGeom>
              <a:avLst/>
              <a:gdLst/>
              <a:ahLst/>
              <a:cxnLst/>
              <a:rect l="l" t="t" r="r" b="b"/>
              <a:pathLst>
                <a:path w="648" h="9930" extrusionOk="0">
                  <a:moveTo>
                    <a:pt x="414" y="0"/>
                  </a:moveTo>
                  <a:lnTo>
                    <a:pt x="422" y="1240"/>
                  </a:lnTo>
                  <a:lnTo>
                    <a:pt x="430" y="2481"/>
                  </a:lnTo>
                  <a:lnTo>
                    <a:pt x="445" y="3729"/>
                  </a:lnTo>
                  <a:lnTo>
                    <a:pt x="445" y="4345"/>
                  </a:lnTo>
                  <a:lnTo>
                    <a:pt x="437" y="4969"/>
                  </a:lnTo>
                  <a:lnTo>
                    <a:pt x="422" y="5585"/>
                  </a:lnTo>
                  <a:lnTo>
                    <a:pt x="406" y="6209"/>
                  </a:lnTo>
                  <a:lnTo>
                    <a:pt x="375" y="6833"/>
                  </a:lnTo>
                  <a:lnTo>
                    <a:pt x="328" y="7449"/>
                  </a:lnTo>
                  <a:lnTo>
                    <a:pt x="266" y="8065"/>
                  </a:lnTo>
                  <a:lnTo>
                    <a:pt x="196" y="8689"/>
                  </a:lnTo>
                  <a:lnTo>
                    <a:pt x="110" y="9305"/>
                  </a:lnTo>
                  <a:lnTo>
                    <a:pt x="55" y="9617"/>
                  </a:lnTo>
                  <a:lnTo>
                    <a:pt x="1" y="9929"/>
                  </a:lnTo>
                  <a:lnTo>
                    <a:pt x="1" y="9929"/>
                  </a:lnTo>
                  <a:lnTo>
                    <a:pt x="86" y="9617"/>
                  </a:lnTo>
                  <a:lnTo>
                    <a:pt x="172" y="9313"/>
                  </a:lnTo>
                  <a:lnTo>
                    <a:pt x="242" y="9009"/>
                  </a:lnTo>
                  <a:lnTo>
                    <a:pt x="305" y="8705"/>
                  </a:lnTo>
                  <a:lnTo>
                    <a:pt x="367" y="8393"/>
                  </a:lnTo>
                  <a:lnTo>
                    <a:pt x="422" y="8088"/>
                  </a:lnTo>
                  <a:lnTo>
                    <a:pt x="469" y="7776"/>
                  </a:lnTo>
                  <a:lnTo>
                    <a:pt x="508" y="7472"/>
                  </a:lnTo>
                  <a:lnTo>
                    <a:pt x="539" y="7160"/>
                  </a:lnTo>
                  <a:lnTo>
                    <a:pt x="570" y="6856"/>
                  </a:lnTo>
                  <a:lnTo>
                    <a:pt x="593" y="6544"/>
                  </a:lnTo>
                  <a:lnTo>
                    <a:pt x="609" y="6232"/>
                  </a:lnTo>
                  <a:lnTo>
                    <a:pt x="640" y="5616"/>
                  </a:lnTo>
                  <a:lnTo>
                    <a:pt x="648" y="4992"/>
                  </a:lnTo>
                  <a:lnTo>
                    <a:pt x="640" y="4368"/>
                  </a:lnTo>
                  <a:lnTo>
                    <a:pt x="625" y="3744"/>
                  </a:lnTo>
                  <a:lnTo>
                    <a:pt x="593" y="3128"/>
                  </a:lnTo>
                  <a:lnTo>
                    <a:pt x="562" y="2504"/>
                  </a:lnTo>
                  <a:lnTo>
                    <a:pt x="484" y="124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 rot="10800000">
              <a:off x="626234" y="945466"/>
              <a:ext cx="139865" cy="148557"/>
            </a:xfrm>
            <a:custGeom>
              <a:avLst/>
              <a:gdLst/>
              <a:ahLst/>
              <a:cxnLst/>
              <a:rect l="l" t="t" r="r" b="b"/>
              <a:pathLst>
                <a:path w="6646" h="7059" extrusionOk="0">
                  <a:moveTo>
                    <a:pt x="6646" y="0"/>
                  </a:moveTo>
                  <a:lnTo>
                    <a:pt x="6256" y="468"/>
                  </a:lnTo>
                  <a:lnTo>
                    <a:pt x="5874" y="936"/>
                  </a:lnTo>
                  <a:lnTo>
                    <a:pt x="5476" y="1396"/>
                  </a:lnTo>
                  <a:lnTo>
                    <a:pt x="5078" y="1856"/>
                  </a:lnTo>
                  <a:lnTo>
                    <a:pt x="4680" y="2317"/>
                  </a:lnTo>
                  <a:lnTo>
                    <a:pt x="4275" y="2769"/>
                  </a:lnTo>
                  <a:lnTo>
                    <a:pt x="3869" y="3214"/>
                  </a:lnTo>
                  <a:lnTo>
                    <a:pt x="3456" y="3658"/>
                  </a:lnTo>
                  <a:lnTo>
                    <a:pt x="3042" y="4103"/>
                  </a:lnTo>
                  <a:lnTo>
                    <a:pt x="2621" y="4539"/>
                  </a:lnTo>
                  <a:lnTo>
                    <a:pt x="2192" y="4968"/>
                  </a:lnTo>
                  <a:lnTo>
                    <a:pt x="1763" y="5397"/>
                  </a:lnTo>
                  <a:lnTo>
                    <a:pt x="1326" y="5819"/>
                  </a:lnTo>
                  <a:lnTo>
                    <a:pt x="890" y="6240"/>
                  </a:lnTo>
                  <a:lnTo>
                    <a:pt x="445" y="6653"/>
                  </a:lnTo>
                  <a:lnTo>
                    <a:pt x="1" y="7059"/>
                  </a:lnTo>
                  <a:lnTo>
                    <a:pt x="484" y="6692"/>
                  </a:lnTo>
                  <a:lnTo>
                    <a:pt x="960" y="6302"/>
                  </a:lnTo>
                  <a:lnTo>
                    <a:pt x="1428" y="5912"/>
                  </a:lnTo>
                  <a:lnTo>
                    <a:pt x="1888" y="5507"/>
                  </a:lnTo>
                  <a:lnTo>
                    <a:pt x="2333" y="5101"/>
                  </a:lnTo>
                  <a:lnTo>
                    <a:pt x="2769" y="4680"/>
                  </a:lnTo>
                  <a:lnTo>
                    <a:pt x="3198" y="4243"/>
                  </a:lnTo>
                  <a:lnTo>
                    <a:pt x="3612" y="3806"/>
                  </a:lnTo>
                  <a:lnTo>
                    <a:pt x="4025" y="3362"/>
                  </a:lnTo>
                  <a:lnTo>
                    <a:pt x="4423" y="2902"/>
                  </a:lnTo>
                  <a:lnTo>
                    <a:pt x="4813" y="2441"/>
                  </a:lnTo>
                  <a:lnTo>
                    <a:pt x="5195" y="1966"/>
                  </a:lnTo>
                  <a:lnTo>
                    <a:pt x="5569" y="1482"/>
                  </a:lnTo>
                  <a:lnTo>
                    <a:pt x="5936" y="998"/>
                  </a:lnTo>
                  <a:lnTo>
                    <a:pt x="6295" y="499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 rot="10800000">
              <a:off x="634926" y="898513"/>
              <a:ext cx="135109" cy="131173"/>
            </a:xfrm>
            <a:custGeom>
              <a:avLst/>
              <a:gdLst/>
              <a:ahLst/>
              <a:cxnLst/>
              <a:rect l="l" t="t" r="r" b="b"/>
              <a:pathLst>
                <a:path w="6420" h="6233" extrusionOk="0">
                  <a:moveTo>
                    <a:pt x="6419" y="1"/>
                  </a:moveTo>
                  <a:lnTo>
                    <a:pt x="6061" y="453"/>
                  </a:lnTo>
                  <a:lnTo>
                    <a:pt x="5694" y="897"/>
                  </a:lnTo>
                  <a:lnTo>
                    <a:pt x="5327" y="1334"/>
                  </a:lnTo>
                  <a:lnTo>
                    <a:pt x="4961" y="1771"/>
                  </a:lnTo>
                  <a:lnTo>
                    <a:pt x="4586" y="2192"/>
                  </a:lnTo>
                  <a:lnTo>
                    <a:pt x="4204" y="2606"/>
                  </a:lnTo>
                  <a:lnTo>
                    <a:pt x="3822" y="3019"/>
                  </a:lnTo>
                  <a:lnTo>
                    <a:pt x="3432" y="3417"/>
                  </a:lnTo>
                  <a:lnTo>
                    <a:pt x="3034" y="3807"/>
                  </a:lnTo>
                  <a:lnTo>
                    <a:pt x="2629" y="4181"/>
                  </a:lnTo>
                  <a:lnTo>
                    <a:pt x="2215" y="4555"/>
                  </a:lnTo>
                  <a:lnTo>
                    <a:pt x="1794" y="4914"/>
                  </a:lnTo>
                  <a:lnTo>
                    <a:pt x="1365" y="5257"/>
                  </a:lnTo>
                  <a:lnTo>
                    <a:pt x="921" y="5593"/>
                  </a:lnTo>
                  <a:lnTo>
                    <a:pt x="468" y="5920"/>
                  </a:lnTo>
                  <a:lnTo>
                    <a:pt x="0" y="6232"/>
                  </a:lnTo>
                  <a:lnTo>
                    <a:pt x="195" y="6139"/>
                  </a:lnTo>
                  <a:lnTo>
                    <a:pt x="406" y="6037"/>
                  </a:lnTo>
                  <a:lnTo>
                    <a:pt x="616" y="5913"/>
                  </a:lnTo>
                  <a:lnTo>
                    <a:pt x="843" y="5780"/>
                  </a:lnTo>
                  <a:lnTo>
                    <a:pt x="1069" y="5632"/>
                  </a:lnTo>
                  <a:lnTo>
                    <a:pt x="1303" y="5468"/>
                  </a:lnTo>
                  <a:lnTo>
                    <a:pt x="1545" y="5296"/>
                  </a:lnTo>
                  <a:lnTo>
                    <a:pt x="1794" y="5109"/>
                  </a:lnTo>
                  <a:lnTo>
                    <a:pt x="2044" y="4914"/>
                  </a:lnTo>
                  <a:lnTo>
                    <a:pt x="2293" y="4711"/>
                  </a:lnTo>
                  <a:lnTo>
                    <a:pt x="2551" y="4501"/>
                  </a:lnTo>
                  <a:lnTo>
                    <a:pt x="2800" y="4282"/>
                  </a:lnTo>
                  <a:lnTo>
                    <a:pt x="3050" y="4064"/>
                  </a:lnTo>
                  <a:lnTo>
                    <a:pt x="3307" y="3838"/>
                  </a:lnTo>
                  <a:lnTo>
                    <a:pt x="3799" y="3370"/>
                  </a:lnTo>
                  <a:lnTo>
                    <a:pt x="4274" y="2894"/>
                  </a:lnTo>
                  <a:lnTo>
                    <a:pt x="4501" y="2652"/>
                  </a:lnTo>
                  <a:lnTo>
                    <a:pt x="4719" y="2418"/>
                  </a:lnTo>
                  <a:lnTo>
                    <a:pt x="4930" y="2184"/>
                  </a:lnTo>
                  <a:lnTo>
                    <a:pt x="5132" y="1950"/>
                  </a:lnTo>
                  <a:lnTo>
                    <a:pt x="5327" y="1724"/>
                  </a:lnTo>
                  <a:lnTo>
                    <a:pt x="5507" y="1498"/>
                  </a:lnTo>
                  <a:lnTo>
                    <a:pt x="5678" y="1280"/>
                  </a:lnTo>
                  <a:lnTo>
                    <a:pt x="5834" y="1069"/>
                  </a:lnTo>
                  <a:lnTo>
                    <a:pt x="5975" y="866"/>
                  </a:lnTo>
                  <a:lnTo>
                    <a:pt x="6092" y="671"/>
                  </a:lnTo>
                  <a:lnTo>
                    <a:pt x="6201" y="492"/>
                  </a:lnTo>
                  <a:lnTo>
                    <a:pt x="6295" y="313"/>
                  </a:lnTo>
                  <a:lnTo>
                    <a:pt x="6365" y="149"/>
                  </a:lnTo>
                  <a:lnTo>
                    <a:pt x="64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 rot="10800000">
              <a:off x="1080248" y="1484839"/>
              <a:ext cx="122650" cy="105078"/>
            </a:xfrm>
            <a:custGeom>
              <a:avLst/>
              <a:gdLst/>
              <a:ahLst/>
              <a:cxnLst/>
              <a:rect l="l" t="t" r="r" b="b"/>
              <a:pathLst>
                <a:path w="5828" h="4993" extrusionOk="0">
                  <a:moveTo>
                    <a:pt x="1" y="1"/>
                  </a:moveTo>
                  <a:lnTo>
                    <a:pt x="141" y="157"/>
                  </a:lnTo>
                  <a:lnTo>
                    <a:pt x="212" y="235"/>
                  </a:lnTo>
                  <a:lnTo>
                    <a:pt x="282" y="305"/>
                  </a:lnTo>
                  <a:lnTo>
                    <a:pt x="2910" y="2582"/>
                  </a:lnTo>
                  <a:lnTo>
                    <a:pt x="5539" y="4852"/>
                  </a:lnTo>
                  <a:lnTo>
                    <a:pt x="5609" y="4899"/>
                  </a:lnTo>
                  <a:lnTo>
                    <a:pt x="5679" y="4930"/>
                  </a:lnTo>
                  <a:lnTo>
                    <a:pt x="5827" y="4992"/>
                  </a:lnTo>
                  <a:lnTo>
                    <a:pt x="5500" y="4634"/>
                  </a:lnTo>
                  <a:lnTo>
                    <a:pt x="5164" y="4275"/>
                  </a:lnTo>
                  <a:lnTo>
                    <a:pt x="4837" y="3932"/>
                  </a:lnTo>
                  <a:lnTo>
                    <a:pt x="4501" y="3589"/>
                  </a:lnTo>
                  <a:lnTo>
                    <a:pt x="4158" y="3245"/>
                  </a:lnTo>
                  <a:lnTo>
                    <a:pt x="3807" y="2918"/>
                  </a:lnTo>
                  <a:lnTo>
                    <a:pt x="3456" y="2590"/>
                  </a:lnTo>
                  <a:lnTo>
                    <a:pt x="3105" y="2270"/>
                  </a:lnTo>
                  <a:lnTo>
                    <a:pt x="2739" y="1958"/>
                  </a:lnTo>
                  <a:lnTo>
                    <a:pt x="2372" y="1654"/>
                  </a:lnTo>
                  <a:lnTo>
                    <a:pt x="1998" y="1358"/>
                  </a:lnTo>
                  <a:lnTo>
                    <a:pt x="1615" y="1069"/>
                  </a:lnTo>
                  <a:lnTo>
                    <a:pt x="1225" y="788"/>
                  </a:lnTo>
                  <a:lnTo>
                    <a:pt x="828" y="516"/>
                  </a:lnTo>
                  <a:lnTo>
                    <a:pt x="42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 rot="10800000">
              <a:off x="913817" y="1343352"/>
              <a:ext cx="11512" cy="148557"/>
            </a:xfrm>
            <a:custGeom>
              <a:avLst/>
              <a:gdLst/>
              <a:ahLst/>
              <a:cxnLst/>
              <a:rect l="l" t="t" r="r" b="b"/>
              <a:pathLst>
                <a:path w="547" h="7059" extrusionOk="0">
                  <a:moveTo>
                    <a:pt x="1" y="0"/>
                  </a:moveTo>
                  <a:lnTo>
                    <a:pt x="63" y="452"/>
                  </a:lnTo>
                  <a:lnTo>
                    <a:pt x="110" y="905"/>
                  </a:lnTo>
                  <a:lnTo>
                    <a:pt x="157" y="1349"/>
                  </a:lnTo>
                  <a:lnTo>
                    <a:pt x="196" y="1802"/>
                  </a:lnTo>
                  <a:lnTo>
                    <a:pt x="227" y="2246"/>
                  </a:lnTo>
                  <a:lnTo>
                    <a:pt x="251" y="2683"/>
                  </a:lnTo>
                  <a:lnTo>
                    <a:pt x="274" y="3128"/>
                  </a:lnTo>
                  <a:lnTo>
                    <a:pt x="282" y="3564"/>
                  </a:lnTo>
                  <a:lnTo>
                    <a:pt x="290" y="4009"/>
                  </a:lnTo>
                  <a:lnTo>
                    <a:pt x="297" y="4446"/>
                  </a:lnTo>
                  <a:lnTo>
                    <a:pt x="290" y="4883"/>
                  </a:lnTo>
                  <a:lnTo>
                    <a:pt x="274" y="5319"/>
                  </a:lnTo>
                  <a:lnTo>
                    <a:pt x="258" y="5756"/>
                  </a:lnTo>
                  <a:lnTo>
                    <a:pt x="235" y="6193"/>
                  </a:lnTo>
                  <a:lnTo>
                    <a:pt x="212" y="6630"/>
                  </a:lnTo>
                  <a:lnTo>
                    <a:pt x="173" y="7059"/>
                  </a:lnTo>
                  <a:lnTo>
                    <a:pt x="227" y="6957"/>
                  </a:lnTo>
                  <a:lnTo>
                    <a:pt x="274" y="6832"/>
                  </a:lnTo>
                  <a:lnTo>
                    <a:pt x="313" y="6676"/>
                  </a:lnTo>
                  <a:lnTo>
                    <a:pt x="360" y="6513"/>
                  </a:lnTo>
                  <a:lnTo>
                    <a:pt x="391" y="6325"/>
                  </a:lnTo>
                  <a:lnTo>
                    <a:pt x="422" y="6115"/>
                  </a:lnTo>
                  <a:lnTo>
                    <a:pt x="453" y="5896"/>
                  </a:lnTo>
                  <a:lnTo>
                    <a:pt x="477" y="5663"/>
                  </a:lnTo>
                  <a:lnTo>
                    <a:pt x="516" y="5156"/>
                  </a:lnTo>
                  <a:lnTo>
                    <a:pt x="539" y="4617"/>
                  </a:lnTo>
                  <a:lnTo>
                    <a:pt x="547" y="4056"/>
                  </a:lnTo>
                  <a:lnTo>
                    <a:pt x="539" y="3479"/>
                  </a:lnTo>
                  <a:lnTo>
                    <a:pt x="524" y="2909"/>
                  </a:lnTo>
                  <a:lnTo>
                    <a:pt x="485" y="2348"/>
                  </a:lnTo>
                  <a:lnTo>
                    <a:pt x="438" y="1817"/>
                  </a:lnTo>
                  <a:lnTo>
                    <a:pt x="414" y="1560"/>
                  </a:lnTo>
                  <a:lnTo>
                    <a:pt x="375" y="1318"/>
                  </a:lnTo>
                  <a:lnTo>
                    <a:pt x="344" y="1092"/>
                  </a:lnTo>
                  <a:lnTo>
                    <a:pt x="305" y="881"/>
                  </a:lnTo>
                  <a:lnTo>
                    <a:pt x="266" y="686"/>
                  </a:lnTo>
                  <a:lnTo>
                    <a:pt x="219" y="507"/>
                  </a:lnTo>
                  <a:lnTo>
                    <a:pt x="173" y="343"/>
                  </a:lnTo>
                  <a:lnTo>
                    <a:pt x="118" y="211"/>
                  </a:lnTo>
                  <a:lnTo>
                    <a:pt x="63" y="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 rot="10800000">
              <a:off x="605061" y="1106316"/>
              <a:ext cx="88642" cy="141359"/>
            </a:xfrm>
            <a:custGeom>
              <a:avLst/>
              <a:gdLst/>
              <a:ahLst/>
              <a:cxnLst/>
              <a:rect l="l" t="t" r="r" b="b"/>
              <a:pathLst>
                <a:path w="4212" h="6717" extrusionOk="0">
                  <a:moveTo>
                    <a:pt x="4212" y="1"/>
                  </a:moveTo>
                  <a:lnTo>
                    <a:pt x="3993" y="453"/>
                  </a:lnTo>
                  <a:lnTo>
                    <a:pt x="3767" y="890"/>
                  </a:lnTo>
                  <a:lnTo>
                    <a:pt x="3525" y="1327"/>
                  </a:lnTo>
                  <a:lnTo>
                    <a:pt x="3284" y="1756"/>
                  </a:lnTo>
                  <a:lnTo>
                    <a:pt x="3034" y="2185"/>
                  </a:lnTo>
                  <a:lnTo>
                    <a:pt x="2769" y="2606"/>
                  </a:lnTo>
                  <a:lnTo>
                    <a:pt x="2504" y="3019"/>
                  </a:lnTo>
                  <a:lnTo>
                    <a:pt x="2231" y="3433"/>
                  </a:lnTo>
                  <a:lnTo>
                    <a:pt x="1685" y="4259"/>
                  </a:lnTo>
                  <a:lnTo>
                    <a:pt x="1123" y="5070"/>
                  </a:lnTo>
                  <a:lnTo>
                    <a:pt x="562" y="5889"/>
                  </a:lnTo>
                  <a:lnTo>
                    <a:pt x="0" y="6716"/>
                  </a:lnTo>
                  <a:lnTo>
                    <a:pt x="0" y="6716"/>
                  </a:lnTo>
                  <a:lnTo>
                    <a:pt x="632" y="5944"/>
                  </a:lnTo>
                  <a:lnTo>
                    <a:pt x="944" y="5554"/>
                  </a:lnTo>
                  <a:lnTo>
                    <a:pt x="1248" y="5164"/>
                  </a:lnTo>
                  <a:lnTo>
                    <a:pt x="1552" y="4766"/>
                  </a:lnTo>
                  <a:lnTo>
                    <a:pt x="1849" y="4368"/>
                  </a:lnTo>
                  <a:lnTo>
                    <a:pt x="2137" y="3971"/>
                  </a:lnTo>
                  <a:lnTo>
                    <a:pt x="2418" y="3557"/>
                  </a:lnTo>
                  <a:lnTo>
                    <a:pt x="2683" y="3144"/>
                  </a:lnTo>
                  <a:lnTo>
                    <a:pt x="2948" y="2723"/>
                  </a:lnTo>
                  <a:lnTo>
                    <a:pt x="3190" y="2286"/>
                  </a:lnTo>
                  <a:lnTo>
                    <a:pt x="3424" y="1849"/>
                  </a:lnTo>
                  <a:lnTo>
                    <a:pt x="3642" y="1405"/>
                  </a:lnTo>
                  <a:lnTo>
                    <a:pt x="3853" y="944"/>
                  </a:lnTo>
                  <a:lnTo>
                    <a:pt x="3947" y="718"/>
                  </a:lnTo>
                  <a:lnTo>
                    <a:pt x="4040" y="484"/>
                  </a:lnTo>
                  <a:lnTo>
                    <a:pt x="4126" y="243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 rot="10800000">
              <a:off x="650203" y="1237157"/>
              <a:ext cx="47772" cy="170885"/>
            </a:xfrm>
            <a:custGeom>
              <a:avLst/>
              <a:gdLst/>
              <a:ahLst/>
              <a:cxnLst/>
              <a:rect l="l" t="t" r="r" b="b"/>
              <a:pathLst>
                <a:path w="2270" h="8120" extrusionOk="0">
                  <a:moveTo>
                    <a:pt x="2083" y="1"/>
                  </a:moveTo>
                  <a:lnTo>
                    <a:pt x="2036" y="383"/>
                  </a:lnTo>
                  <a:lnTo>
                    <a:pt x="1997" y="773"/>
                  </a:lnTo>
                  <a:lnTo>
                    <a:pt x="1974" y="1163"/>
                  </a:lnTo>
                  <a:lnTo>
                    <a:pt x="1950" y="1561"/>
                  </a:lnTo>
                  <a:lnTo>
                    <a:pt x="1919" y="1958"/>
                  </a:lnTo>
                  <a:lnTo>
                    <a:pt x="1903" y="2153"/>
                  </a:lnTo>
                  <a:lnTo>
                    <a:pt x="1872" y="2348"/>
                  </a:lnTo>
                  <a:lnTo>
                    <a:pt x="1818" y="2684"/>
                  </a:lnTo>
                  <a:lnTo>
                    <a:pt x="1755" y="3019"/>
                  </a:lnTo>
                  <a:lnTo>
                    <a:pt x="1685" y="3354"/>
                  </a:lnTo>
                  <a:lnTo>
                    <a:pt x="1615" y="3690"/>
                  </a:lnTo>
                  <a:lnTo>
                    <a:pt x="1529" y="4017"/>
                  </a:lnTo>
                  <a:lnTo>
                    <a:pt x="1443" y="4345"/>
                  </a:lnTo>
                  <a:lnTo>
                    <a:pt x="1350" y="4665"/>
                  </a:lnTo>
                  <a:lnTo>
                    <a:pt x="1248" y="4992"/>
                  </a:lnTo>
                  <a:lnTo>
                    <a:pt x="1139" y="5312"/>
                  </a:lnTo>
                  <a:lnTo>
                    <a:pt x="1022" y="5632"/>
                  </a:lnTo>
                  <a:lnTo>
                    <a:pt x="905" y="5952"/>
                  </a:lnTo>
                  <a:lnTo>
                    <a:pt x="780" y="6264"/>
                  </a:lnTo>
                  <a:lnTo>
                    <a:pt x="648" y="6576"/>
                  </a:lnTo>
                  <a:lnTo>
                    <a:pt x="515" y="6888"/>
                  </a:lnTo>
                  <a:lnTo>
                    <a:pt x="375" y="7200"/>
                  </a:lnTo>
                  <a:lnTo>
                    <a:pt x="226" y="7504"/>
                  </a:lnTo>
                  <a:lnTo>
                    <a:pt x="164" y="7644"/>
                  </a:lnTo>
                  <a:lnTo>
                    <a:pt x="109" y="7785"/>
                  </a:lnTo>
                  <a:lnTo>
                    <a:pt x="0" y="8073"/>
                  </a:lnTo>
                  <a:lnTo>
                    <a:pt x="148" y="8120"/>
                  </a:lnTo>
                  <a:lnTo>
                    <a:pt x="375" y="7636"/>
                  </a:lnTo>
                  <a:lnTo>
                    <a:pt x="593" y="7153"/>
                  </a:lnTo>
                  <a:lnTo>
                    <a:pt x="804" y="6669"/>
                  </a:lnTo>
                  <a:lnTo>
                    <a:pt x="1006" y="6186"/>
                  </a:lnTo>
                  <a:lnTo>
                    <a:pt x="1201" y="5694"/>
                  </a:lnTo>
                  <a:lnTo>
                    <a:pt x="1381" y="5203"/>
                  </a:lnTo>
                  <a:lnTo>
                    <a:pt x="1552" y="4704"/>
                  </a:lnTo>
                  <a:lnTo>
                    <a:pt x="1708" y="4205"/>
                  </a:lnTo>
                  <a:lnTo>
                    <a:pt x="1841" y="3705"/>
                  </a:lnTo>
                  <a:lnTo>
                    <a:pt x="1911" y="3448"/>
                  </a:lnTo>
                  <a:lnTo>
                    <a:pt x="1966" y="3198"/>
                  </a:lnTo>
                  <a:lnTo>
                    <a:pt x="2020" y="2941"/>
                  </a:lnTo>
                  <a:lnTo>
                    <a:pt x="2067" y="2684"/>
                  </a:lnTo>
                  <a:lnTo>
                    <a:pt x="2114" y="2426"/>
                  </a:lnTo>
                  <a:lnTo>
                    <a:pt x="2153" y="2169"/>
                  </a:lnTo>
                  <a:lnTo>
                    <a:pt x="2184" y="1904"/>
                  </a:lnTo>
                  <a:lnTo>
                    <a:pt x="2215" y="1646"/>
                  </a:lnTo>
                  <a:lnTo>
                    <a:pt x="2239" y="1381"/>
                  </a:lnTo>
                  <a:lnTo>
                    <a:pt x="2254" y="1116"/>
                  </a:lnTo>
                  <a:lnTo>
                    <a:pt x="2262" y="843"/>
                  </a:lnTo>
                  <a:lnTo>
                    <a:pt x="2270" y="578"/>
                  </a:lnTo>
                  <a:lnTo>
                    <a:pt x="2262" y="305"/>
                  </a:lnTo>
                  <a:lnTo>
                    <a:pt x="2254" y="40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 rot="10800000">
              <a:off x="726682" y="1389315"/>
              <a:ext cx="35145" cy="174989"/>
            </a:xfrm>
            <a:custGeom>
              <a:avLst/>
              <a:gdLst/>
              <a:ahLst/>
              <a:cxnLst/>
              <a:rect l="l" t="t" r="r" b="b"/>
              <a:pathLst>
                <a:path w="1670" h="8315" extrusionOk="0">
                  <a:moveTo>
                    <a:pt x="0" y="0"/>
                  </a:moveTo>
                  <a:lnTo>
                    <a:pt x="133" y="266"/>
                  </a:lnTo>
                  <a:lnTo>
                    <a:pt x="273" y="531"/>
                  </a:lnTo>
                  <a:lnTo>
                    <a:pt x="398" y="804"/>
                  </a:lnTo>
                  <a:lnTo>
                    <a:pt x="460" y="936"/>
                  </a:lnTo>
                  <a:lnTo>
                    <a:pt x="515" y="1077"/>
                  </a:lnTo>
                  <a:lnTo>
                    <a:pt x="741" y="1670"/>
                  </a:lnTo>
                  <a:lnTo>
                    <a:pt x="975" y="2270"/>
                  </a:lnTo>
                  <a:lnTo>
                    <a:pt x="1084" y="2574"/>
                  </a:lnTo>
                  <a:lnTo>
                    <a:pt x="1178" y="2878"/>
                  </a:lnTo>
                  <a:lnTo>
                    <a:pt x="1264" y="3183"/>
                  </a:lnTo>
                  <a:lnTo>
                    <a:pt x="1303" y="3339"/>
                  </a:lnTo>
                  <a:lnTo>
                    <a:pt x="1334" y="3495"/>
                  </a:lnTo>
                  <a:lnTo>
                    <a:pt x="1373" y="3760"/>
                  </a:lnTo>
                  <a:lnTo>
                    <a:pt x="1412" y="4017"/>
                  </a:lnTo>
                  <a:lnTo>
                    <a:pt x="1443" y="4282"/>
                  </a:lnTo>
                  <a:lnTo>
                    <a:pt x="1467" y="4548"/>
                  </a:lnTo>
                  <a:lnTo>
                    <a:pt x="1482" y="4813"/>
                  </a:lnTo>
                  <a:lnTo>
                    <a:pt x="1490" y="5070"/>
                  </a:lnTo>
                  <a:lnTo>
                    <a:pt x="1490" y="5335"/>
                  </a:lnTo>
                  <a:lnTo>
                    <a:pt x="1482" y="5601"/>
                  </a:lnTo>
                  <a:lnTo>
                    <a:pt x="1474" y="5866"/>
                  </a:lnTo>
                  <a:lnTo>
                    <a:pt x="1459" y="6131"/>
                  </a:lnTo>
                  <a:lnTo>
                    <a:pt x="1435" y="6396"/>
                  </a:lnTo>
                  <a:lnTo>
                    <a:pt x="1412" y="6661"/>
                  </a:lnTo>
                  <a:lnTo>
                    <a:pt x="1342" y="7184"/>
                  </a:lnTo>
                  <a:lnTo>
                    <a:pt x="1264" y="7714"/>
                  </a:lnTo>
                  <a:lnTo>
                    <a:pt x="1240" y="7862"/>
                  </a:lnTo>
                  <a:lnTo>
                    <a:pt x="1233" y="8011"/>
                  </a:lnTo>
                  <a:lnTo>
                    <a:pt x="1225" y="8315"/>
                  </a:lnTo>
                  <a:lnTo>
                    <a:pt x="1295" y="8034"/>
                  </a:lnTo>
                  <a:lnTo>
                    <a:pt x="1365" y="7761"/>
                  </a:lnTo>
                  <a:lnTo>
                    <a:pt x="1420" y="7480"/>
                  </a:lnTo>
                  <a:lnTo>
                    <a:pt x="1474" y="7207"/>
                  </a:lnTo>
                  <a:lnTo>
                    <a:pt x="1521" y="6934"/>
                  </a:lnTo>
                  <a:lnTo>
                    <a:pt x="1560" y="6661"/>
                  </a:lnTo>
                  <a:lnTo>
                    <a:pt x="1599" y="6388"/>
                  </a:lnTo>
                  <a:lnTo>
                    <a:pt x="1630" y="6123"/>
                  </a:lnTo>
                  <a:lnTo>
                    <a:pt x="1646" y="5850"/>
                  </a:lnTo>
                  <a:lnTo>
                    <a:pt x="1662" y="5585"/>
                  </a:lnTo>
                  <a:lnTo>
                    <a:pt x="1669" y="5312"/>
                  </a:lnTo>
                  <a:lnTo>
                    <a:pt x="1669" y="5047"/>
                  </a:lnTo>
                  <a:lnTo>
                    <a:pt x="1669" y="4782"/>
                  </a:lnTo>
                  <a:lnTo>
                    <a:pt x="1654" y="4516"/>
                  </a:lnTo>
                  <a:lnTo>
                    <a:pt x="1630" y="4259"/>
                  </a:lnTo>
                  <a:lnTo>
                    <a:pt x="1607" y="3994"/>
                  </a:lnTo>
                  <a:lnTo>
                    <a:pt x="1568" y="3736"/>
                  </a:lnTo>
                  <a:lnTo>
                    <a:pt x="1521" y="3471"/>
                  </a:lnTo>
                  <a:lnTo>
                    <a:pt x="1467" y="3214"/>
                  </a:lnTo>
                  <a:lnTo>
                    <a:pt x="1412" y="2956"/>
                  </a:lnTo>
                  <a:lnTo>
                    <a:pt x="1342" y="2707"/>
                  </a:lnTo>
                  <a:lnTo>
                    <a:pt x="1264" y="2450"/>
                  </a:lnTo>
                  <a:lnTo>
                    <a:pt x="1178" y="2200"/>
                  </a:lnTo>
                  <a:lnTo>
                    <a:pt x="1084" y="1950"/>
                  </a:lnTo>
                  <a:lnTo>
                    <a:pt x="983" y="1701"/>
                  </a:lnTo>
                  <a:lnTo>
                    <a:pt x="866" y="1451"/>
                  </a:lnTo>
                  <a:lnTo>
                    <a:pt x="749" y="1202"/>
                  </a:lnTo>
                  <a:lnTo>
                    <a:pt x="616" y="960"/>
                  </a:lnTo>
                  <a:lnTo>
                    <a:pt x="476" y="718"/>
                  </a:lnTo>
                  <a:lnTo>
                    <a:pt x="328" y="476"/>
                  </a:lnTo>
                  <a:lnTo>
                    <a:pt x="172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 rot="10800000">
              <a:off x="1118339" y="1339247"/>
              <a:ext cx="68964" cy="108024"/>
            </a:xfrm>
            <a:custGeom>
              <a:avLst/>
              <a:gdLst/>
              <a:ahLst/>
              <a:cxnLst/>
              <a:rect l="l" t="t" r="r" b="b"/>
              <a:pathLst>
                <a:path w="3277" h="5133" extrusionOk="0">
                  <a:moveTo>
                    <a:pt x="3277" y="1"/>
                  </a:moveTo>
                  <a:lnTo>
                    <a:pt x="3160" y="125"/>
                  </a:lnTo>
                  <a:lnTo>
                    <a:pt x="3097" y="196"/>
                  </a:lnTo>
                  <a:lnTo>
                    <a:pt x="3051" y="258"/>
                  </a:lnTo>
                  <a:lnTo>
                    <a:pt x="1522" y="2652"/>
                  </a:lnTo>
                  <a:lnTo>
                    <a:pt x="1" y="5039"/>
                  </a:lnTo>
                  <a:lnTo>
                    <a:pt x="1" y="5055"/>
                  </a:lnTo>
                  <a:lnTo>
                    <a:pt x="9" y="5070"/>
                  </a:lnTo>
                  <a:lnTo>
                    <a:pt x="32" y="5101"/>
                  </a:lnTo>
                  <a:lnTo>
                    <a:pt x="48" y="5117"/>
                  </a:lnTo>
                  <a:lnTo>
                    <a:pt x="79" y="5133"/>
                  </a:lnTo>
                  <a:lnTo>
                    <a:pt x="243" y="4953"/>
                  </a:lnTo>
                  <a:lnTo>
                    <a:pt x="430" y="4719"/>
                  </a:lnTo>
                  <a:lnTo>
                    <a:pt x="640" y="4438"/>
                  </a:lnTo>
                  <a:lnTo>
                    <a:pt x="874" y="4119"/>
                  </a:lnTo>
                  <a:lnTo>
                    <a:pt x="1124" y="3768"/>
                  </a:lnTo>
                  <a:lnTo>
                    <a:pt x="1381" y="3393"/>
                  </a:lnTo>
                  <a:lnTo>
                    <a:pt x="1639" y="2996"/>
                  </a:lnTo>
                  <a:lnTo>
                    <a:pt x="1896" y="2598"/>
                  </a:lnTo>
                  <a:lnTo>
                    <a:pt x="2146" y="2200"/>
                  </a:lnTo>
                  <a:lnTo>
                    <a:pt x="2388" y="1802"/>
                  </a:lnTo>
                  <a:lnTo>
                    <a:pt x="2606" y="1420"/>
                  </a:lnTo>
                  <a:lnTo>
                    <a:pt x="2809" y="1061"/>
                  </a:lnTo>
                  <a:lnTo>
                    <a:pt x="2980" y="734"/>
                  </a:lnTo>
                  <a:lnTo>
                    <a:pt x="3121" y="445"/>
                  </a:lnTo>
                  <a:lnTo>
                    <a:pt x="3175" y="313"/>
                  </a:lnTo>
                  <a:lnTo>
                    <a:pt x="3222" y="196"/>
                  </a:lnTo>
                  <a:lnTo>
                    <a:pt x="3253" y="94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 rot="10800000">
              <a:off x="1233901" y="1612226"/>
              <a:ext cx="123450" cy="28074"/>
            </a:xfrm>
            <a:custGeom>
              <a:avLst/>
              <a:gdLst/>
              <a:ahLst/>
              <a:cxnLst/>
              <a:rect l="l" t="t" r="r" b="b"/>
              <a:pathLst>
                <a:path w="5866" h="1334" extrusionOk="0">
                  <a:moveTo>
                    <a:pt x="726" y="0"/>
                  </a:moveTo>
                  <a:lnTo>
                    <a:pt x="570" y="8"/>
                  </a:lnTo>
                  <a:lnTo>
                    <a:pt x="430" y="16"/>
                  </a:lnTo>
                  <a:lnTo>
                    <a:pt x="305" y="24"/>
                  </a:lnTo>
                  <a:lnTo>
                    <a:pt x="188" y="39"/>
                  </a:lnTo>
                  <a:lnTo>
                    <a:pt x="86" y="70"/>
                  </a:lnTo>
                  <a:lnTo>
                    <a:pt x="1" y="94"/>
                  </a:lnTo>
                  <a:lnTo>
                    <a:pt x="5866" y="1334"/>
                  </a:lnTo>
                  <a:lnTo>
                    <a:pt x="5718" y="1248"/>
                  </a:lnTo>
                  <a:lnTo>
                    <a:pt x="5562" y="1170"/>
                  </a:lnTo>
                  <a:lnTo>
                    <a:pt x="5398" y="1092"/>
                  </a:lnTo>
                  <a:lnTo>
                    <a:pt x="5218" y="1006"/>
                  </a:lnTo>
                  <a:lnTo>
                    <a:pt x="4836" y="858"/>
                  </a:lnTo>
                  <a:lnTo>
                    <a:pt x="4439" y="710"/>
                  </a:lnTo>
                  <a:lnTo>
                    <a:pt x="4010" y="577"/>
                  </a:lnTo>
                  <a:lnTo>
                    <a:pt x="3573" y="453"/>
                  </a:lnTo>
                  <a:lnTo>
                    <a:pt x="3128" y="343"/>
                  </a:lnTo>
                  <a:lnTo>
                    <a:pt x="2684" y="250"/>
                  </a:lnTo>
                  <a:lnTo>
                    <a:pt x="2255" y="164"/>
                  </a:lnTo>
                  <a:lnTo>
                    <a:pt x="1834" y="94"/>
                  </a:lnTo>
                  <a:lnTo>
                    <a:pt x="1428" y="47"/>
                  </a:lnTo>
                  <a:lnTo>
                    <a:pt x="1061" y="16"/>
                  </a:lnTo>
                  <a:lnTo>
                    <a:pt x="890" y="8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 rot="10800000">
              <a:off x="1039209" y="1506663"/>
              <a:ext cx="133636" cy="107540"/>
            </a:xfrm>
            <a:custGeom>
              <a:avLst/>
              <a:gdLst/>
              <a:ahLst/>
              <a:cxnLst/>
              <a:rect l="l" t="t" r="r" b="b"/>
              <a:pathLst>
                <a:path w="6350" h="5110" extrusionOk="0">
                  <a:moveTo>
                    <a:pt x="0" y="0"/>
                  </a:moveTo>
                  <a:lnTo>
                    <a:pt x="6349" y="5109"/>
                  </a:lnTo>
                  <a:lnTo>
                    <a:pt x="6248" y="4984"/>
                  </a:lnTo>
                  <a:lnTo>
                    <a:pt x="6131" y="4852"/>
                  </a:lnTo>
                  <a:lnTo>
                    <a:pt x="5990" y="4696"/>
                  </a:lnTo>
                  <a:lnTo>
                    <a:pt x="5834" y="4540"/>
                  </a:lnTo>
                  <a:lnTo>
                    <a:pt x="5468" y="4189"/>
                  </a:lnTo>
                  <a:lnTo>
                    <a:pt x="5054" y="3807"/>
                  </a:lnTo>
                  <a:lnTo>
                    <a:pt x="4594" y="3409"/>
                  </a:lnTo>
                  <a:lnTo>
                    <a:pt x="4103" y="2988"/>
                  </a:lnTo>
                  <a:lnTo>
                    <a:pt x="3596" y="2566"/>
                  </a:lnTo>
                  <a:lnTo>
                    <a:pt x="3081" y="2153"/>
                  </a:lnTo>
                  <a:lnTo>
                    <a:pt x="2566" y="1747"/>
                  </a:lnTo>
                  <a:lnTo>
                    <a:pt x="2067" y="1365"/>
                  </a:lnTo>
                  <a:lnTo>
                    <a:pt x="1591" y="1014"/>
                  </a:lnTo>
                  <a:lnTo>
                    <a:pt x="1155" y="702"/>
                  </a:lnTo>
                  <a:lnTo>
                    <a:pt x="765" y="437"/>
                  </a:lnTo>
                  <a:lnTo>
                    <a:pt x="437" y="227"/>
                  </a:lnTo>
                  <a:lnTo>
                    <a:pt x="297" y="141"/>
                  </a:lnTo>
                  <a:lnTo>
                    <a:pt x="172" y="78"/>
                  </a:lnTo>
                  <a:lnTo>
                    <a:pt x="7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 rot="10800000">
              <a:off x="1254083" y="1583498"/>
              <a:ext cx="102763" cy="13469"/>
            </a:xfrm>
            <a:custGeom>
              <a:avLst/>
              <a:gdLst/>
              <a:ahLst/>
              <a:cxnLst/>
              <a:rect l="l" t="t" r="r" b="b"/>
              <a:pathLst>
                <a:path w="4883" h="640" extrusionOk="0">
                  <a:moveTo>
                    <a:pt x="1217" y="0"/>
                  </a:moveTo>
                  <a:lnTo>
                    <a:pt x="881" y="16"/>
                  </a:lnTo>
                  <a:lnTo>
                    <a:pt x="562" y="39"/>
                  </a:lnTo>
                  <a:lnTo>
                    <a:pt x="265" y="71"/>
                  </a:lnTo>
                  <a:lnTo>
                    <a:pt x="133" y="94"/>
                  </a:lnTo>
                  <a:lnTo>
                    <a:pt x="0" y="125"/>
                  </a:lnTo>
                  <a:lnTo>
                    <a:pt x="304" y="188"/>
                  </a:lnTo>
                  <a:lnTo>
                    <a:pt x="608" y="242"/>
                  </a:lnTo>
                  <a:lnTo>
                    <a:pt x="905" y="297"/>
                  </a:lnTo>
                  <a:lnTo>
                    <a:pt x="1209" y="336"/>
                  </a:lnTo>
                  <a:lnTo>
                    <a:pt x="1513" y="383"/>
                  </a:lnTo>
                  <a:lnTo>
                    <a:pt x="1817" y="414"/>
                  </a:lnTo>
                  <a:lnTo>
                    <a:pt x="2433" y="476"/>
                  </a:lnTo>
                  <a:lnTo>
                    <a:pt x="3042" y="523"/>
                  </a:lnTo>
                  <a:lnTo>
                    <a:pt x="3658" y="570"/>
                  </a:lnTo>
                  <a:lnTo>
                    <a:pt x="4883" y="640"/>
                  </a:lnTo>
                  <a:lnTo>
                    <a:pt x="4812" y="593"/>
                  </a:lnTo>
                  <a:lnTo>
                    <a:pt x="4734" y="546"/>
                  </a:lnTo>
                  <a:lnTo>
                    <a:pt x="4633" y="500"/>
                  </a:lnTo>
                  <a:lnTo>
                    <a:pt x="4532" y="453"/>
                  </a:lnTo>
                  <a:lnTo>
                    <a:pt x="4415" y="414"/>
                  </a:lnTo>
                  <a:lnTo>
                    <a:pt x="4290" y="375"/>
                  </a:lnTo>
                  <a:lnTo>
                    <a:pt x="4017" y="297"/>
                  </a:lnTo>
                  <a:lnTo>
                    <a:pt x="3713" y="227"/>
                  </a:lnTo>
                  <a:lnTo>
                    <a:pt x="3385" y="164"/>
                  </a:lnTo>
                  <a:lnTo>
                    <a:pt x="3034" y="110"/>
                  </a:lnTo>
                  <a:lnTo>
                    <a:pt x="2675" y="71"/>
                  </a:lnTo>
                  <a:lnTo>
                    <a:pt x="2309" y="39"/>
                  </a:lnTo>
                  <a:lnTo>
                    <a:pt x="1942" y="1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 rot="10800000">
              <a:off x="1126716" y="1475158"/>
              <a:ext cx="105225" cy="75194"/>
            </a:xfrm>
            <a:custGeom>
              <a:avLst/>
              <a:gdLst/>
              <a:ahLst/>
              <a:cxnLst/>
              <a:rect l="l" t="t" r="r" b="b"/>
              <a:pathLst>
                <a:path w="5000" h="3573" extrusionOk="0">
                  <a:moveTo>
                    <a:pt x="0" y="0"/>
                  </a:moveTo>
                  <a:lnTo>
                    <a:pt x="5000" y="3573"/>
                  </a:lnTo>
                  <a:lnTo>
                    <a:pt x="4930" y="3471"/>
                  </a:lnTo>
                  <a:lnTo>
                    <a:pt x="4844" y="3362"/>
                  </a:lnTo>
                  <a:lnTo>
                    <a:pt x="4743" y="3245"/>
                  </a:lnTo>
                  <a:lnTo>
                    <a:pt x="4626" y="3120"/>
                  </a:lnTo>
                  <a:lnTo>
                    <a:pt x="4493" y="2995"/>
                  </a:lnTo>
                  <a:lnTo>
                    <a:pt x="4353" y="2863"/>
                  </a:lnTo>
                  <a:lnTo>
                    <a:pt x="4048" y="2582"/>
                  </a:lnTo>
                  <a:lnTo>
                    <a:pt x="3705" y="2301"/>
                  </a:lnTo>
                  <a:lnTo>
                    <a:pt x="3339" y="2005"/>
                  </a:lnTo>
                  <a:lnTo>
                    <a:pt x="2949" y="1716"/>
                  </a:lnTo>
                  <a:lnTo>
                    <a:pt x="2551" y="1428"/>
                  </a:lnTo>
                  <a:lnTo>
                    <a:pt x="2161" y="1155"/>
                  </a:lnTo>
                  <a:lnTo>
                    <a:pt x="1763" y="897"/>
                  </a:lnTo>
                  <a:lnTo>
                    <a:pt x="1389" y="663"/>
                  </a:lnTo>
                  <a:lnTo>
                    <a:pt x="1038" y="453"/>
                  </a:lnTo>
                  <a:lnTo>
                    <a:pt x="710" y="281"/>
                  </a:lnTo>
                  <a:lnTo>
                    <a:pt x="429" y="141"/>
                  </a:lnTo>
                  <a:lnTo>
                    <a:pt x="297" y="86"/>
                  </a:lnTo>
                  <a:lnTo>
                    <a:pt x="188" y="47"/>
                  </a:lnTo>
                  <a:lnTo>
                    <a:pt x="8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 rot="10800000">
              <a:off x="690399" y="1331040"/>
              <a:ext cx="20708" cy="134625"/>
            </a:xfrm>
            <a:custGeom>
              <a:avLst/>
              <a:gdLst/>
              <a:ahLst/>
              <a:cxnLst/>
              <a:rect l="l" t="t" r="r" b="b"/>
              <a:pathLst>
                <a:path w="984" h="6397" extrusionOk="0">
                  <a:moveTo>
                    <a:pt x="796" y="1"/>
                  </a:moveTo>
                  <a:lnTo>
                    <a:pt x="772" y="797"/>
                  </a:lnTo>
                  <a:lnTo>
                    <a:pt x="749" y="1600"/>
                  </a:lnTo>
                  <a:lnTo>
                    <a:pt x="733" y="1998"/>
                  </a:lnTo>
                  <a:lnTo>
                    <a:pt x="710" y="2395"/>
                  </a:lnTo>
                  <a:lnTo>
                    <a:pt x="679" y="2793"/>
                  </a:lnTo>
                  <a:lnTo>
                    <a:pt x="640" y="3191"/>
                  </a:lnTo>
                  <a:lnTo>
                    <a:pt x="578" y="3589"/>
                  </a:lnTo>
                  <a:lnTo>
                    <a:pt x="515" y="3987"/>
                  </a:lnTo>
                  <a:lnTo>
                    <a:pt x="437" y="4392"/>
                  </a:lnTo>
                  <a:lnTo>
                    <a:pt x="351" y="4782"/>
                  </a:lnTo>
                  <a:lnTo>
                    <a:pt x="172" y="5578"/>
                  </a:lnTo>
                  <a:lnTo>
                    <a:pt x="0" y="6373"/>
                  </a:lnTo>
                  <a:lnTo>
                    <a:pt x="164" y="6397"/>
                  </a:lnTo>
                  <a:lnTo>
                    <a:pt x="359" y="5609"/>
                  </a:lnTo>
                  <a:lnTo>
                    <a:pt x="546" y="4821"/>
                  </a:lnTo>
                  <a:lnTo>
                    <a:pt x="640" y="4431"/>
                  </a:lnTo>
                  <a:lnTo>
                    <a:pt x="718" y="4033"/>
                  </a:lnTo>
                  <a:lnTo>
                    <a:pt x="796" y="3643"/>
                  </a:lnTo>
                  <a:lnTo>
                    <a:pt x="858" y="3246"/>
                  </a:lnTo>
                  <a:lnTo>
                    <a:pt x="913" y="2848"/>
                  </a:lnTo>
                  <a:lnTo>
                    <a:pt x="952" y="2442"/>
                  </a:lnTo>
                  <a:lnTo>
                    <a:pt x="975" y="2044"/>
                  </a:lnTo>
                  <a:lnTo>
                    <a:pt x="983" y="1639"/>
                  </a:lnTo>
                  <a:lnTo>
                    <a:pt x="975" y="1436"/>
                  </a:lnTo>
                  <a:lnTo>
                    <a:pt x="967" y="1233"/>
                  </a:lnTo>
                  <a:lnTo>
                    <a:pt x="952" y="1031"/>
                  </a:lnTo>
                  <a:lnTo>
                    <a:pt x="936" y="828"/>
                  </a:lnTo>
                  <a:lnTo>
                    <a:pt x="913" y="617"/>
                  </a:lnTo>
                  <a:lnTo>
                    <a:pt x="882" y="414"/>
                  </a:lnTo>
                  <a:lnTo>
                    <a:pt x="843" y="212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 rot="10800000">
              <a:off x="675962" y="1491069"/>
              <a:ext cx="31041" cy="137571"/>
            </a:xfrm>
            <a:custGeom>
              <a:avLst/>
              <a:gdLst/>
              <a:ahLst/>
              <a:cxnLst/>
              <a:rect l="l" t="t" r="r" b="b"/>
              <a:pathLst>
                <a:path w="1475" h="6537" extrusionOk="0">
                  <a:moveTo>
                    <a:pt x="0" y="0"/>
                  </a:moveTo>
                  <a:lnTo>
                    <a:pt x="141" y="406"/>
                  </a:lnTo>
                  <a:lnTo>
                    <a:pt x="266" y="803"/>
                  </a:lnTo>
                  <a:lnTo>
                    <a:pt x="383" y="1209"/>
                  </a:lnTo>
                  <a:lnTo>
                    <a:pt x="484" y="1615"/>
                  </a:lnTo>
                  <a:lnTo>
                    <a:pt x="585" y="2020"/>
                  </a:lnTo>
                  <a:lnTo>
                    <a:pt x="671" y="2433"/>
                  </a:lnTo>
                  <a:lnTo>
                    <a:pt x="757" y="2847"/>
                  </a:lnTo>
                  <a:lnTo>
                    <a:pt x="835" y="3252"/>
                  </a:lnTo>
                  <a:lnTo>
                    <a:pt x="991" y="4079"/>
                  </a:lnTo>
                  <a:lnTo>
                    <a:pt x="1139" y="4898"/>
                  </a:lnTo>
                  <a:lnTo>
                    <a:pt x="1295" y="5717"/>
                  </a:lnTo>
                  <a:lnTo>
                    <a:pt x="1381" y="6130"/>
                  </a:lnTo>
                  <a:lnTo>
                    <a:pt x="1474" y="6536"/>
                  </a:lnTo>
                  <a:lnTo>
                    <a:pt x="1381" y="5694"/>
                  </a:lnTo>
                  <a:lnTo>
                    <a:pt x="1287" y="4859"/>
                  </a:lnTo>
                  <a:lnTo>
                    <a:pt x="1225" y="4438"/>
                  </a:lnTo>
                  <a:lnTo>
                    <a:pt x="1170" y="4025"/>
                  </a:lnTo>
                  <a:lnTo>
                    <a:pt x="1100" y="3611"/>
                  </a:lnTo>
                  <a:lnTo>
                    <a:pt x="1022" y="3198"/>
                  </a:lnTo>
                  <a:lnTo>
                    <a:pt x="936" y="2784"/>
                  </a:lnTo>
                  <a:lnTo>
                    <a:pt x="843" y="2379"/>
                  </a:lnTo>
                  <a:lnTo>
                    <a:pt x="733" y="1973"/>
                  </a:lnTo>
                  <a:lnTo>
                    <a:pt x="616" y="1576"/>
                  </a:lnTo>
                  <a:lnTo>
                    <a:pt x="484" y="1178"/>
                  </a:lnTo>
                  <a:lnTo>
                    <a:pt x="336" y="780"/>
                  </a:lnTo>
                  <a:lnTo>
                    <a:pt x="18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 rot="10800000">
              <a:off x="625243" y="1191844"/>
              <a:ext cx="53370" cy="107203"/>
            </a:xfrm>
            <a:custGeom>
              <a:avLst/>
              <a:gdLst/>
              <a:ahLst/>
              <a:cxnLst/>
              <a:rect l="l" t="t" r="r" b="b"/>
              <a:pathLst>
                <a:path w="2536" h="5094" extrusionOk="0">
                  <a:moveTo>
                    <a:pt x="2535" y="1"/>
                  </a:moveTo>
                  <a:lnTo>
                    <a:pt x="1857" y="1248"/>
                  </a:lnTo>
                  <a:lnTo>
                    <a:pt x="1522" y="1880"/>
                  </a:lnTo>
                  <a:lnTo>
                    <a:pt x="1194" y="2512"/>
                  </a:lnTo>
                  <a:lnTo>
                    <a:pt x="874" y="3152"/>
                  </a:lnTo>
                  <a:lnTo>
                    <a:pt x="570" y="3791"/>
                  </a:lnTo>
                  <a:lnTo>
                    <a:pt x="274" y="4438"/>
                  </a:lnTo>
                  <a:lnTo>
                    <a:pt x="133" y="4766"/>
                  </a:lnTo>
                  <a:lnTo>
                    <a:pt x="1" y="5094"/>
                  </a:lnTo>
                  <a:lnTo>
                    <a:pt x="359" y="4477"/>
                  </a:lnTo>
                  <a:lnTo>
                    <a:pt x="718" y="3861"/>
                  </a:lnTo>
                  <a:lnTo>
                    <a:pt x="1061" y="3237"/>
                  </a:lnTo>
                  <a:lnTo>
                    <a:pt x="1389" y="2606"/>
                  </a:lnTo>
                  <a:lnTo>
                    <a:pt x="1553" y="2286"/>
                  </a:lnTo>
                  <a:lnTo>
                    <a:pt x="1709" y="1966"/>
                  </a:lnTo>
                  <a:lnTo>
                    <a:pt x="1857" y="1646"/>
                  </a:lnTo>
                  <a:lnTo>
                    <a:pt x="2005" y="1326"/>
                  </a:lnTo>
                  <a:lnTo>
                    <a:pt x="2146" y="999"/>
                  </a:lnTo>
                  <a:lnTo>
                    <a:pt x="2278" y="671"/>
                  </a:lnTo>
                  <a:lnTo>
                    <a:pt x="2411" y="3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 rot="10800000">
              <a:off x="617036" y="1047556"/>
              <a:ext cx="74057" cy="96218"/>
            </a:xfrm>
            <a:custGeom>
              <a:avLst/>
              <a:gdLst/>
              <a:ahLst/>
              <a:cxnLst/>
              <a:rect l="l" t="t" r="r" b="b"/>
              <a:pathLst>
                <a:path w="3519" h="4572" extrusionOk="0">
                  <a:moveTo>
                    <a:pt x="3518" y="1"/>
                  </a:moveTo>
                  <a:lnTo>
                    <a:pt x="1" y="4571"/>
                  </a:lnTo>
                  <a:lnTo>
                    <a:pt x="110" y="4493"/>
                  </a:lnTo>
                  <a:lnTo>
                    <a:pt x="219" y="4408"/>
                  </a:lnTo>
                  <a:lnTo>
                    <a:pt x="336" y="4306"/>
                  </a:lnTo>
                  <a:lnTo>
                    <a:pt x="461" y="4189"/>
                  </a:lnTo>
                  <a:lnTo>
                    <a:pt x="718" y="3940"/>
                  </a:lnTo>
                  <a:lnTo>
                    <a:pt x="991" y="3643"/>
                  </a:lnTo>
                  <a:lnTo>
                    <a:pt x="1272" y="3331"/>
                  </a:lnTo>
                  <a:lnTo>
                    <a:pt x="1561" y="2996"/>
                  </a:lnTo>
                  <a:lnTo>
                    <a:pt x="1849" y="2645"/>
                  </a:lnTo>
                  <a:lnTo>
                    <a:pt x="2130" y="2286"/>
                  </a:lnTo>
                  <a:lnTo>
                    <a:pt x="2395" y="1927"/>
                  </a:lnTo>
                  <a:lnTo>
                    <a:pt x="2653" y="1576"/>
                  </a:lnTo>
                  <a:lnTo>
                    <a:pt x="2879" y="1233"/>
                  </a:lnTo>
                  <a:lnTo>
                    <a:pt x="3082" y="921"/>
                  </a:lnTo>
                  <a:lnTo>
                    <a:pt x="3253" y="633"/>
                  </a:lnTo>
                  <a:lnTo>
                    <a:pt x="3386" y="375"/>
                  </a:lnTo>
                  <a:lnTo>
                    <a:pt x="3440" y="266"/>
                  </a:lnTo>
                  <a:lnTo>
                    <a:pt x="3479" y="165"/>
                  </a:lnTo>
                  <a:lnTo>
                    <a:pt x="3503" y="7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 rot="10800000">
              <a:off x="728829" y="1558709"/>
              <a:ext cx="43668" cy="114590"/>
            </a:xfrm>
            <a:custGeom>
              <a:avLst/>
              <a:gdLst/>
              <a:ahLst/>
              <a:cxnLst/>
              <a:rect l="l" t="t" r="r" b="b"/>
              <a:pathLst>
                <a:path w="2075" h="5445" extrusionOk="0">
                  <a:moveTo>
                    <a:pt x="0" y="1"/>
                  </a:moveTo>
                  <a:lnTo>
                    <a:pt x="2075" y="5445"/>
                  </a:lnTo>
                  <a:lnTo>
                    <a:pt x="1888" y="4735"/>
                  </a:lnTo>
                  <a:lnTo>
                    <a:pt x="1786" y="4384"/>
                  </a:lnTo>
                  <a:lnTo>
                    <a:pt x="1685" y="4041"/>
                  </a:lnTo>
                  <a:lnTo>
                    <a:pt x="1576" y="3690"/>
                  </a:lnTo>
                  <a:lnTo>
                    <a:pt x="1467" y="3347"/>
                  </a:lnTo>
                  <a:lnTo>
                    <a:pt x="1342" y="2996"/>
                  </a:lnTo>
                  <a:lnTo>
                    <a:pt x="1217" y="2660"/>
                  </a:lnTo>
                  <a:lnTo>
                    <a:pt x="1092" y="2317"/>
                  </a:lnTo>
                  <a:lnTo>
                    <a:pt x="960" y="1982"/>
                  </a:lnTo>
                  <a:lnTo>
                    <a:pt x="811" y="1646"/>
                  </a:lnTo>
                  <a:lnTo>
                    <a:pt x="663" y="1311"/>
                  </a:lnTo>
                  <a:lnTo>
                    <a:pt x="515" y="983"/>
                  </a:lnTo>
                  <a:lnTo>
                    <a:pt x="351" y="648"/>
                  </a:lnTo>
                  <a:lnTo>
                    <a:pt x="180" y="3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 rot="10800000">
              <a:off x="963044" y="1230420"/>
              <a:ext cx="58800" cy="100300"/>
            </a:xfrm>
            <a:custGeom>
              <a:avLst/>
              <a:gdLst/>
              <a:ahLst/>
              <a:cxnLst/>
              <a:rect l="l" t="t" r="r" b="b"/>
              <a:pathLst>
                <a:path w="2794" h="4766" extrusionOk="0">
                  <a:moveTo>
                    <a:pt x="2653" y="0"/>
                  </a:moveTo>
                  <a:lnTo>
                    <a:pt x="2302" y="577"/>
                  </a:lnTo>
                  <a:lnTo>
                    <a:pt x="1951" y="1155"/>
                  </a:lnTo>
                  <a:lnTo>
                    <a:pt x="1615" y="1732"/>
                  </a:lnTo>
                  <a:lnTo>
                    <a:pt x="1280" y="2317"/>
                  </a:lnTo>
                  <a:lnTo>
                    <a:pt x="952" y="2902"/>
                  </a:lnTo>
                  <a:lnTo>
                    <a:pt x="625" y="3487"/>
                  </a:lnTo>
                  <a:lnTo>
                    <a:pt x="313" y="4079"/>
                  </a:lnTo>
                  <a:lnTo>
                    <a:pt x="1" y="4680"/>
                  </a:lnTo>
                  <a:lnTo>
                    <a:pt x="165" y="4766"/>
                  </a:lnTo>
                  <a:lnTo>
                    <a:pt x="2793" y="125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 rot="10800000">
              <a:off x="718475" y="1174776"/>
              <a:ext cx="69617" cy="93734"/>
            </a:xfrm>
            <a:custGeom>
              <a:avLst/>
              <a:gdLst/>
              <a:ahLst/>
              <a:cxnLst/>
              <a:rect l="l" t="t" r="r" b="b"/>
              <a:pathLst>
                <a:path w="3308" h="4454" extrusionOk="0">
                  <a:moveTo>
                    <a:pt x="3307" y="0"/>
                  </a:moveTo>
                  <a:lnTo>
                    <a:pt x="16" y="4321"/>
                  </a:lnTo>
                  <a:lnTo>
                    <a:pt x="8" y="4352"/>
                  </a:lnTo>
                  <a:lnTo>
                    <a:pt x="0" y="4376"/>
                  </a:lnTo>
                  <a:lnTo>
                    <a:pt x="8" y="4384"/>
                  </a:lnTo>
                  <a:lnTo>
                    <a:pt x="16" y="4399"/>
                  </a:lnTo>
                  <a:lnTo>
                    <a:pt x="39" y="4415"/>
                  </a:lnTo>
                  <a:lnTo>
                    <a:pt x="110" y="4454"/>
                  </a:lnTo>
                  <a:lnTo>
                    <a:pt x="344" y="4204"/>
                  </a:lnTo>
                  <a:lnTo>
                    <a:pt x="570" y="3947"/>
                  </a:lnTo>
                  <a:lnTo>
                    <a:pt x="796" y="3689"/>
                  </a:lnTo>
                  <a:lnTo>
                    <a:pt x="1014" y="3424"/>
                  </a:lnTo>
                  <a:lnTo>
                    <a:pt x="1233" y="3159"/>
                  </a:lnTo>
                  <a:lnTo>
                    <a:pt x="1443" y="2894"/>
                  </a:lnTo>
                  <a:lnTo>
                    <a:pt x="1646" y="2621"/>
                  </a:lnTo>
                  <a:lnTo>
                    <a:pt x="1849" y="2340"/>
                  </a:lnTo>
                  <a:lnTo>
                    <a:pt x="2044" y="2059"/>
                  </a:lnTo>
                  <a:lnTo>
                    <a:pt x="2239" y="1779"/>
                  </a:lnTo>
                  <a:lnTo>
                    <a:pt x="2426" y="1490"/>
                  </a:lnTo>
                  <a:lnTo>
                    <a:pt x="2605" y="1201"/>
                  </a:lnTo>
                  <a:lnTo>
                    <a:pt x="2793" y="905"/>
                  </a:lnTo>
                  <a:lnTo>
                    <a:pt x="2964" y="609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 rot="10800000">
              <a:off x="728976" y="1268492"/>
              <a:ext cx="45163" cy="102279"/>
            </a:xfrm>
            <a:custGeom>
              <a:avLst/>
              <a:gdLst/>
              <a:ahLst/>
              <a:cxnLst/>
              <a:rect l="l" t="t" r="r" b="b"/>
              <a:pathLst>
                <a:path w="2146" h="4860" extrusionOk="0">
                  <a:moveTo>
                    <a:pt x="2145" y="0"/>
                  </a:moveTo>
                  <a:lnTo>
                    <a:pt x="0" y="4859"/>
                  </a:lnTo>
                  <a:lnTo>
                    <a:pt x="180" y="4578"/>
                  </a:lnTo>
                  <a:lnTo>
                    <a:pt x="359" y="4290"/>
                  </a:lnTo>
                  <a:lnTo>
                    <a:pt x="523" y="4001"/>
                  </a:lnTo>
                  <a:lnTo>
                    <a:pt x="687" y="3713"/>
                  </a:lnTo>
                  <a:lnTo>
                    <a:pt x="835" y="3416"/>
                  </a:lnTo>
                  <a:lnTo>
                    <a:pt x="983" y="3120"/>
                  </a:lnTo>
                  <a:lnTo>
                    <a:pt x="1131" y="2816"/>
                  </a:lnTo>
                  <a:lnTo>
                    <a:pt x="1264" y="2519"/>
                  </a:lnTo>
                  <a:lnTo>
                    <a:pt x="1396" y="2215"/>
                  </a:lnTo>
                  <a:lnTo>
                    <a:pt x="1521" y="1903"/>
                  </a:lnTo>
                  <a:lnTo>
                    <a:pt x="1638" y="1591"/>
                  </a:lnTo>
                  <a:lnTo>
                    <a:pt x="1747" y="1279"/>
                  </a:lnTo>
                  <a:lnTo>
                    <a:pt x="1857" y="967"/>
                  </a:lnTo>
                  <a:lnTo>
                    <a:pt x="1958" y="647"/>
                  </a:lnTo>
                  <a:lnTo>
                    <a:pt x="2052" y="328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 rot="10800000">
              <a:off x="698292" y="988460"/>
              <a:ext cx="74205" cy="64040"/>
            </a:xfrm>
            <a:custGeom>
              <a:avLst/>
              <a:gdLst/>
              <a:ahLst/>
              <a:cxnLst/>
              <a:rect l="l" t="t" r="r" b="b"/>
              <a:pathLst>
                <a:path w="3526" h="3043" extrusionOk="0">
                  <a:moveTo>
                    <a:pt x="3526" y="0"/>
                  </a:moveTo>
                  <a:lnTo>
                    <a:pt x="0" y="3042"/>
                  </a:lnTo>
                  <a:lnTo>
                    <a:pt x="0" y="3042"/>
                  </a:lnTo>
                  <a:lnTo>
                    <a:pt x="258" y="2894"/>
                  </a:lnTo>
                  <a:lnTo>
                    <a:pt x="507" y="2746"/>
                  </a:lnTo>
                  <a:lnTo>
                    <a:pt x="757" y="2582"/>
                  </a:lnTo>
                  <a:lnTo>
                    <a:pt x="999" y="2418"/>
                  </a:lnTo>
                  <a:lnTo>
                    <a:pt x="1240" y="2247"/>
                  </a:lnTo>
                  <a:lnTo>
                    <a:pt x="1474" y="2075"/>
                  </a:lnTo>
                  <a:lnTo>
                    <a:pt x="1701" y="1896"/>
                  </a:lnTo>
                  <a:lnTo>
                    <a:pt x="1927" y="1708"/>
                  </a:lnTo>
                  <a:lnTo>
                    <a:pt x="2145" y="1514"/>
                  </a:lnTo>
                  <a:lnTo>
                    <a:pt x="2356" y="1319"/>
                  </a:lnTo>
                  <a:lnTo>
                    <a:pt x="2566" y="1116"/>
                  </a:lnTo>
                  <a:lnTo>
                    <a:pt x="2769" y="905"/>
                  </a:lnTo>
                  <a:lnTo>
                    <a:pt x="2964" y="687"/>
                  </a:lnTo>
                  <a:lnTo>
                    <a:pt x="3159" y="468"/>
                  </a:lnTo>
                  <a:lnTo>
                    <a:pt x="3346" y="234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10800000">
              <a:off x="961086" y="1387335"/>
              <a:ext cx="21529" cy="90620"/>
            </a:xfrm>
            <a:custGeom>
              <a:avLst/>
              <a:gdLst/>
              <a:ahLst/>
              <a:cxnLst/>
              <a:rect l="l" t="t" r="r" b="b"/>
              <a:pathLst>
                <a:path w="1023" h="4306" extrusionOk="0">
                  <a:moveTo>
                    <a:pt x="1" y="0"/>
                  </a:moveTo>
                  <a:lnTo>
                    <a:pt x="110" y="265"/>
                  </a:lnTo>
                  <a:lnTo>
                    <a:pt x="204" y="523"/>
                  </a:lnTo>
                  <a:lnTo>
                    <a:pt x="290" y="788"/>
                  </a:lnTo>
                  <a:lnTo>
                    <a:pt x="368" y="1053"/>
                  </a:lnTo>
                  <a:lnTo>
                    <a:pt x="438" y="1318"/>
                  </a:lnTo>
                  <a:lnTo>
                    <a:pt x="500" y="1583"/>
                  </a:lnTo>
                  <a:lnTo>
                    <a:pt x="562" y="1856"/>
                  </a:lnTo>
                  <a:lnTo>
                    <a:pt x="617" y="2129"/>
                  </a:lnTo>
                  <a:lnTo>
                    <a:pt x="718" y="2667"/>
                  </a:lnTo>
                  <a:lnTo>
                    <a:pt x="812" y="3213"/>
                  </a:lnTo>
                  <a:lnTo>
                    <a:pt x="913" y="3759"/>
                  </a:lnTo>
                  <a:lnTo>
                    <a:pt x="1023" y="4305"/>
                  </a:lnTo>
                  <a:lnTo>
                    <a:pt x="1023" y="4017"/>
                  </a:lnTo>
                  <a:lnTo>
                    <a:pt x="1023" y="3736"/>
                  </a:lnTo>
                  <a:lnTo>
                    <a:pt x="1007" y="3455"/>
                  </a:lnTo>
                  <a:lnTo>
                    <a:pt x="984" y="3174"/>
                  </a:lnTo>
                  <a:lnTo>
                    <a:pt x="952" y="2901"/>
                  </a:lnTo>
                  <a:lnTo>
                    <a:pt x="913" y="2621"/>
                  </a:lnTo>
                  <a:lnTo>
                    <a:pt x="867" y="2355"/>
                  </a:lnTo>
                  <a:lnTo>
                    <a:pt x="812" y="2082"/>
                  </a:lnTo>
                  <a:lnTo>
                    <a:pt x="750" y="1810"/>
                  </a:lnTo>
                  <a:lnTo>
                    <a:pt x="672" y="1544"/>
                  </a:lnTo>
                  <a:lnTo>
                    <a:pt x="586" y="1287"/>
                  </a:lnTo>
                  <a:lnTo>
                    <a:pt x="492" y="1022"/>
                  </a:lnTo>
                  <a:lnTo>
                    <a:pt x="383" y="764"/>
                  </a:lnTo>
                  <a:lnTo>
                    <a:pt x="266" y="507"/>
                  </a:lnTo>
                  <a:lnTo>
                    <a:pt x="141" y="2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 rot="10800000">
              <a:off x="883113" y="1108630"/>
              <a:ext cx="50908" cy="87000"/>
            </a:xfrm>
            <a:custGeom>
              <a:avLst/>
              <a:gdLst/>
              <a:ahLst/>
              <a:cxnLst/>
              <a:rect l="l" t="t" r="r" b="b"/>
              <a:pathLst>
                <a:path w="2419" h="4134" extrusionOk="0">
                  <a:moveTo>
                    <a:pt x="2255" y="0"/>
                  </a:moveTo>
                  <a:lnTo>
                    <a:pt x="1662" y="999"/>
                  </a:lnTo>
                  <a:lnTo>
                    <a:pt x="1373" y="1498"/>
                  </a:lnTo>
                  <a:lnTo>
                    <a:pt x="1085" y="1997"/>
                  </a:lnTo>
                  <a:lnTo>
                    <a:pt x="804" y="2504"/>
                  </a:lnTo>
                  <a:lnTo>
                    <a:pt x="531" y="3019"/>
                  </a:lnTo>
                  <a:lnTo>
                    <a:pt x="258" y="3526"/>
                  </a:lnTo>
                  <a:lnTo>
                    <a:pt x="1" y="4048"/>
                  </a:lnTo>
                  <a:lnTo>
                    <a:pt x="157" y="4134"/>
                  </a:lnTo>
                  <a:lnTo>
                    <a:pt x="2418" y="86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 rot="10800000">
              <a:off x="726851" y="1116164"/>
              <a:ext cx="59768" cy="73237"/>
            </a:xfrm>
            <a:custGeom>
              <a:avLst/>
              <a:gdLst/>
              <a:ahLst/>
              <a:cxnLst/>
              <a:rect l="l" t="t" r="r" b="b"/>
              <a:pathLst>
                <a:path w="2840" h="3480" extrusionOk="0">
                  <a:moveTo>
                    <a:pt x="2723" y="1"/>
                  </a:moveTo>
                  <a:lnTo>
                    <a:pt x="1" y="3393"/>
                  </a:lnTo>
                  <a:lnTo>
                    <a:pt x="110" y="3479"/>
                  </a:lnTo>
                  <a:lnTo>
                    <a:pt x="484" y="3081"/>
                  </a:lnTo>
                  <a:lnTo>
                    <a:pt x="851" y="2676"/>
                  </a:lnTo>
                  <a:lnTo>
                    <a:pt x="1202" y="2270"/>
                  </a:lnTo>
                  <a:lnTo>
                    <a:pt x="1545" y="1849"/>
                  </a:lnTo>
                  <a:lnTo>
                    <a:pt x="1880" y="1420"/>
                  </a:lnTo>
                  <a:lnTo>
                    <a:pt x="2208" y="983"/>
                  </a:lnTo>
                  <a:lnTo>
                    <a:pt x="2528" y="547"/>
                  </a:lnTo>
                  <a:lnTo>
                    <a:pt x="2840" y="94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 rot="10800000">
              <a:off x="695662" y="854694"/>
              <a:ext cx="77340" cy="51392"/>
            </a:xfrm>
            <a:custGeom>
              <a:avLst/>
              <a:gdLst/>
              <a:ahLst/>
              <a:cxnLst/>
              <a:rect l="l" t="t" r="r" b="b"/>
              <a:pathLst>
                <a:path w="3675" h="2442" extrusionOk="0">
                  <a:moveTo>
                    <a:pt x="3589" y="1"/>
                  </a:moveTo>
                  <a:lnTo>
                    <a:pt x="3129" y="258"/>
                  </a:lnTo>
                  <a:lnTo>
                    <a:pt x="2676" y="531"/>
                  </a:lnTo>
                  <a:lnTo>
                    <a:pt x="2216" y="804"/>
                  </a:lnTo>
                  <a:lnTo>
                    <a:pt x="1771" y="1093"/>
                  </a:lnTo>
                  <a:lnTo>
                    <a:pt x="1327" y="1373"/>
                  </a:lnTo>
                  <a:lnTo>
                    <a:pt x="882" y="1670"/>
                  </a:lnTo>
                  <a:lnTo>
                    <a:pt x="438" y="1966"/>
                  </a:lnTo>
                  <a:lnTo>
                    <a:pt x="1" y="2270"/>
                  </a:lnTo>
                  <a:lnTo>
                    <a:pt x="102" y="2442"/>
                  </a:lnTo>
                  <a:lnTo>
                    <a:pt x="3674" y="133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 rot="10800000">
              <a:off x="719464" y="1018997"/>
              <a:ext cx="56969" cy="53370"/>
            </a:xfrm>
            <a:custGeom>
              <a:avLst/>
              <a:gdLst/>
              <a:ahLst/>
              <a:cxnLst/>
              <a:rect l="l" t="t" r="r" b="b"/>
              <a:pathLst>
                <a:path w="2707" h="2536" extrusionOk="0">
                  <a:moveTo>
                    <a:pt x="2558" y="1"/>
                  </a:moveTo>
                  <a:lnTo>
                    <a:pt x="0" y="2419"/>
                  </a:lnTo>
                  <a:lnTo>
                    <a:pt x="117" y="2536"/>
                  </a:lnTo>
                  <a:lnTo>
                    <a:pt x="453" y="2255"/>
                  </a:lnTo>
                  <a:lnTo>
                    <a:pt x="788" y="1966"/>
                  </a:lnTo>
                  <a:lnTo>
                    <a:pt x="1115" y="1678"/>
                  </a:lnTo>
                  <a:lnTo>
                    <a:pt x="1435" y="1381"/>
                  </a:lnTo>
                  <a:lnTo>
                    <a:pt x="1763" y="1077"/>
                  </a:lnTo>
                  <a:lnTo>
                    <a:pt x="2075" y="773"/>
                  </a:lnTo>
                  <a:lnTo>
                    <a:pt x="2707" y="157"/>
                  </a:lnTo>
                  <a:lnTo>
                    <a:pt x="25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 rot="10800000">
              <a:off x="1172657" y="1482207"/>
              <a:ext cx="61094" cy="43037"/>
            </a:xfrm>
            <a:custGeom>
              <a:avLst/>
              <a:gdLst/>
              <a:ahLst/>
              <a:cxnLst/>
              <a:rect l="l" t="t" r="r" b="b"/>
              <a:pathLst>
                <a:path w="2903" h="2045" extrusionOk="0">
                  <a:moveTo>
                    <a:pt x="125" y="1"/>
                  </a:moveTo>
                  <a:lnTo>
                    <a:pt x="1" y="133"/>
                  </a:lnTo>
                  <a:lnTo>
                    <a:pt x="687" y="640"/>
                  </a:lnTo>
                  <a:lnTo>
                    <a:pt x="1038" y="882"/>
                  </a:lnTo>
                  <a:lnTo>
                    <a:pt x="1381" y="1132"/>
                  </a:lnTo>
                  <a:lnTo>
                    <a:pt x="1732" y="1366"/>
                  </a:lnTo>
                  <a:lnTo>
                    <a:pt x="2091" y="1600"/>
                  </a:lnTo>
                  <a:lnTo>
                    <a:pt x="2450" y="1826"/>
                  </a:lnTo>
                  <a:lnTo>
                    <a:pt x="2816" y="2044"/>
                  </a:lnTo>
                  <a:lnTo>
                    <a:pt x="2902" y="19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 rot="10800000">
              <a:off x="1007870" y="1394722"/>
              <a:ext cx="17404" cy="65029"/>
            </a:xfrm>
            <a:custGeom>
              <a:avLst/>
              <a:gdLst/>
              <a:ahLst/>
              <a:cxnLst/>
              <a:rect l="l" t="t" r="r" b="b"/>
              <a:pathLst>
                <a:path w="827" h="3090" extrusionOk="0">
                  <a:moveTo>
                    <a:pt x="0" y="1"/>
                  </a:moveTo>
                  <a:lnTo>
                    <a:pt x="811" y="3089"/>
                  </a:lnTo>
                  <a:lnTo>
                    <a:pt x="827" y="2894"/>
                  </a:lnTo>
                  <a:lnTo>
                    <a:pt x="827" y="2692"/>
                  </a:lnTo>
                  <a:lnTo>
                    <a:pt x="811" y="2481"/>
                  </a:lnTo>
                  <a:lnTo>
                    <a:pt x="788" y="2255"/>
                  </a:lnTo>
                  <a:lnTo>
                    <a:pt x="749" y="2029"/>
                  </a:lnTo>
                  <a:lnTo>
                    <a:pt x="710" y="1795"/>
                  </a:lnTo>
                  <a:lnTo>
                    <a:pt x="655" y="1568"/>
                  </a:lnTo>
                  <a:lnTo>
                    <a:pt x="601" y="1342"/>
                  </a:lnTo>
                  <a:lnTo>
                    <a:pt x="530" y="1124"/>
                  </a:lnTo>
                  <a:lnTo>
                    <a:pt x="460" y="913"/>
                  </a:lnTo>
                  <a:lnTo>
                    <a:pt x="390" y="711"/>
                  </a:lnTo>
                  <a:lnTo>
                    <a:pt x="312" y="531"/>
                  </a:lnTo>
                  <a:lnTo>
                    <a:pt x="234" y="367"/>
                  </a:lnTo>
                  <a:lnTo>
                    <a:pt x="156" y="219"/>
                  </a:lnTo>
                  <a:lnTo>
                    <a:pt x="78" y="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10800000">
              <a:off x="779863" y="1349915"/>
              <a:ext cx="11680" cy="47941"/>
            </a:xfrm>
            <a:custGeom>
              <a:avLst/>
              <a:gdLst/>
              <a:ahLst/>
              <a:cxnLst/>
              <a:rect l="l" t="t" r="r" b="b"/>
              <a:pathLst>
                <a:path w="555" h="2278" extrusionOk="0">
                  <a:moveTo>
                    <a:pt x="398" y="0"/>
                  </a:moveTo>
                  <a:lnTo>
                    <a:pt x="1" y="2278"/>
                  </a:lnTo>
                  <a:lnTo>
                    <a:pt x="79" y="2145"/>
                  </a:lnTo>
                  <a:lnTo>
                    <a:pt x="149" y="2005"/>
                  </a:lnTo>
                  <a:lnTo>
                    <a:pt x="203" y="1872"/>
                  </a:lnTo>
                  <a:lnTo>
                    <a:pt x="258" y="1732"/>
                  </a:lnTo>
                  <a:lnTo>
                    <a:pt x="305" y="1599"/>
                  </a:lnTo>
                  <a:lnTo>
                    <a:pt x="352" y="1459"/>
                  </a:lnTo>
                  <a:lnTo>
                    <a:pt x="383" y="1318"/>
                  </a:lnTo>
                  <a:lnTo>
                    <a:pt x="414" y="1178"/>
                  </a:lnTo>
                  <a:lnTo>
                    <a:pt x="469" y="889"/>
                  </a:lnTo>
                  <a:lnTo>
                    <a:pt x="508" y="601"/>
                  </a:lnTo>
                  <a:lnTo>
                    <a:pt x="531" y="312"/>
                  </a:lnTo>
                  <a:lnTo>
                    <a:pt x="554" y="24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10800000">
              <a:off x="717653" y="1090719"/>
              <a:ext cx="35482" cy="36787"/>
            </a:xfrm>
            <a:custGeom>
              <a:avLst/>
              <a:gdLst/>
              <a:ahLst/>
              <a:cxnLst/>
              <a:rect l="l" t="t" r="r" b="b"/>
              <a:pathLst>
                <a:path w="1686" h="1748" extrusionOk="0">
                  <a:moveTo>
                    <a:pt x="1685" y="0"/>
                  </a:moveTo>
                  <a:lnTo>
                    <a:pt x="1" y="1685"/>
                  </a:lnTo>
                  <a:lnTo>
                    <a:pt x="63" y="1747"/>
                  </a:lnTo>
                  <a:lnTo>
                    <a:pt x="305" y="1568"/>
                  </a:lnTo>
                  <a:lnTo>
                    <a:pt x="531" y="1381"/>
                  </a:lnTo>
                  <a:lnTo>
                    <a:pt x="749" y="1178"/>
                  </a:lnTo>
                  <a:lnTo>
                    <a:pt x="960" y="967"/>
                  </a:lnTo>
                  <a:lnTo>
                    <a:pt x="1155" y="741"/>
                  </a:lnTo>
                  <a:lnTo>
                    <a:pt x="1342" y="507"/>
                  </a:lnTo>
                  <a:lnTo>
                    <a:pt x="1522" y="257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10800000">
              <a:off x="1381448" y="1715453"/>
              <a:ext cx="28747" cy="6755"/>
            </a:xfrm>
            <a:custGeom>
              <a:avLst/>
              <a:gdLst/>
              <a:ahLst/>
              <a:cxnLst/>
              <a:rect l="l" t="t" r="r" b="b"/>
              <a:pathLst>
                <a:path w="1366" h="321" extrusionOk="0">
                  <a:moveTo>
                    <a:pt x="437" y="0"/>
                  </a:moveTo>
                  <a:lnTo>
                    <a:pt x="351" y="8"/>
                  </a:lnTo>
                  <a:lnTo>
                    <a:pt x="265" y="24"/>
                  </a:lnTo>
                  <a:lnTo>
                    <a:pt x="180" y="39"/>
                  </a:lnTo>
                  <a:lnTo>
                    <a:pt x="86" y="71"/>
                  </a:lnTo>
                  <a:lnTo>
                    <a:pt x="0" y="102"/>
                  </a:lnTo>
                  <a:lnTo>
                    <a:pt x="164" y="180"/>
                  </a:lnTo>
                  <a:lnTo>
                    <a:pt x="336" y="234"/>
                  </a:lnTo>
                  <a:lnTo>
                    <a:pt x="507" y="281"/>
                  </a:lnTo>
                  <a:lnTo>
                    <a:pt x="671" y="312"/>
                  </a:lnTo>
                  <a:lnTo>
                    <a:pt x="757" y="320"/>
                  </a:lnTo>
                  <a:lnTo>
                    <a:pt x="928" y="320"/>
                  </a:lnTo>
                  <a:lnTo>
                    <a:pt x="1022" y="312"/>
                  </a:lnTo>
                  <a:lnTo>
                    <a:pt x="1108" y="297"/>
                  </a:lnTo>
                  <a:lnTo>
                    <a:pt x="1193" y="281"/>
                  </a:lnTo>
                  <a:lnTo>
                    <a:pt x="1279" y="258"/>
                  </a:lnTo>
                  <a:lnTo>
                    <a:pt x="1365" y="226"/>
                  </a:lnTo>
                  <a:lnTo>
                    <a:pt x="1201" y="149"/>
                  </a:lnTo>
                  <a:lnTo>
                    <a:pt x="1038" y="86"/>
                  </a:lnTo>
                  <a:lnTo>
                    <a:pt x="866" y="39"/>
                  </a:lnTo>
                  <a:lnTo>
                    <a:pt x="694" y="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10800000">
              <a:off x="1048572" y="1414419"/>
              <a:ext cx="14626" cy="29737"/>
            </a:xfrm>
            <a:custGeom>
              <a:avLst/>
              <a:gdLst/>
              <a:ahLst/>
              <a:cxnLst/>
              <a:rect l="l" t="t" r="r" b="b"/>
              <a:pathLst>
                <a:path w="695" h="1413" extrusionOk="0">
                  <a:moveTo>
                    <a:pt x="0" y="1"/>
                  </a:moveTo>
                  <a:lnTo>
                    <a:pt x="539" y="1412"/>
                  </a:lnTo>
                  <a:lnTo>
                    <a:pt x="695" y="1381"/>
                  </a:lnTo>
                  <a:lnTo>
                    <a:pt x="695" y="1280"/>
                  </a:lnTo>
                  <a:lnTo>
                    <a:pt x="679" y="1178"/>
                  </a:lnTo>
                  <a:lnTo>
                    <a:pt x="663" y="1085"/>
                  </a:lnTo>
                  <a:lnTo>
                    <a:pt x="648" y="991"/>
                  </a:lnTo>
                  <a:lnTo>
                    <a:pt x="617" y="898"/>
                  </a:lnTo>
                  <a:lnTo>
                    <a:pt x="585" y="804"/>
                  </a:lnTo>
                  <a:lnTo>
                    <a:pt x="546" y="718"/>
                  </a:lnTo>
                  <a:lnTo>
                    <a:pt x="500" y="632"/>
                  </a:lnTo>
                  <a:lnTo>
                    <a:pt x="453" y="547"/>
                  </a:lnTo>
                  <a:lnTo>
                    <a:pt x="406" y="461"/>
                  </a:lnTo>
                  <a:lnTo>
                    <a:pt x="289" y="305"/>
                  </a:lnTo>
                  <a:lnTo>
                    <a:pt x="149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10800000">
              <a:off x="1334833" y="1769309"/>
              <a:ext cx="32367" cy="2147"/>
            </a:xfrm>
            <a:custGeom>
              <a:avLst/>
              <a:gdLst/>
              <a:ahLst/>
              <a:cxnLst/>
              <a:rect l="l" t="t" r="r" b="b"/>
              <a:pathLst>
                <a:path w="1538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537" y="1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rot="10800000">
              <a:off x="1382122" y="1742055"/>
              <a:ext cx="28074" cy="3788"/>
            </a:xfrm>
            <a:custGeom>
              <a:avLst/>
              <a:gdLst/>
              <a:ahLst/>
              <a:cxnLst/>
              <a:rect l="l" t="t" r="r" b="b"/>
              <a:pathLst>
                <a:path w="1334" h="180" extrusionOk="0">
                  <a:moveTo>
                    <a:pt x="0" y="0"/>
                  </a:moveTo>
                  <a:lnTo>
                    <a:pt x="31" y="180"/>
                  </a:lnTo>
                  <a:lnTo>
                    <a:pt x="1334" y="8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rot="10800000">
              <a:off x="751789" y="1073482"/>
              <a:ext cx="18583" cy="18583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820" y="1"/>
                  </a:moveTo>
                  <a:lnTo>
                    <a:pt x="695" y="71"/>
                  </a:lnTo>
                  <a:lnTo>
                    <a:pt x="578" y="157"/>
                  </a:lnTo>
                  <a:lnTo>
                    <a:pt x="469" y="250"/>
                  </a:lnTo>
                  <a:lnTo>
                    <a:pt x="367" y="344"/>
                  </a:lnTo>
                  <a:lnTo>
                    <a:pt x="266" y="445"/>
                  </a:lnTo>
                  <a:lnTo>
                    <a:pt x="180" y="547"/>
                  </a:lnTo>
                  <a:lnTo>
                    <a:pt x="1" y="765"/>
                  </a:lnTo>
                  <a:lnTo>
                    <a:pt x="118" y="882"/>
                  </a:lnTo>
                  <a:lnTo>
                    <a:pt x="882" y="6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rot="10800000">
              <a:off x="1260478" y="1508976"/>
              <a:ext cx="5766" cy="6734"/>
            </a:xfrm>
            <a:custGeom>
              <a:avLst/>
              <a:gdLst/>
              <a:ahLst/>
              <a:cxnLst/>
              <a:rect l="l" t="t" r="r" b="b"/>
              <a:pathLst>
                <a:path w="274" h="320" extrusionOk="0">
                  <a:moveTo>
                    <a:pt x="211" y="0"/>
                  </a:moveTo>
                  <a:lnTo>
                    <a:pt x="0" y="320"/>
                  </a:lnTo>
                  <a:lnTo>
                    <a:pt x="78" y="304"/>
                  </a:lnTo>
                  <a:lnTo>
                    <a:pt x="133" y="281"/>
                  </a:lnTo>
                  <a:lnTo>
                    <a:pt x="172" y="242"/>
                  </a:lnTo>
                  <a:lnTo>
                    <a:pt x="203" y="203"/>
                  </a:lnTo>
                  <a:lnTo>
                    <a:pt x="227" y="164"/>
                  </a:lnTo>
                  <a:lnTo>
                    <a:pt x="242" y="125"/>
                  </a:lnTo>
                  <a:lnTo>
                    <a:pt x="273" y="39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rot="10800000">
              <a:off x="1788870" y="1469079"/>
              <a:ext cx="121324" cy="223414"/>
            </a:xfrm>
            <a:custGeom>
              <a:avLst/>
              <a:gdLst/>
              <a:ahLst/>
              <a:cxnLst/>
              <a:rect l="l" t="t" r="r" b="b"/>
              <a:pathLst>
                <a:path w="5765" h="10616" extrusionOk="0">
                  <a:moveTo>
                    <a:pt x="5577" y="0"/>
                  </a:moveTo>
                  <a:lnTo>
                    <a:pt x="5227" y="429"/>
                  </a:lnTo>
                  <a:lnTo>
                    <a:pt x="4891" y="866"/>
                  </a:lnTo>
                  <a:lnTo>
                    <a:pt x="4735" y="1092"/>
                  </a:lnTo>
                  <a:lnTo>
                    <a:pt x="4571" y="1318"/>
                  </a:lnTo>
                  <a:lnTo>
                    <a:pt x="4423" y="1544"/>
                  </a:lnTo>
                  <a:lnTo>
                    <a:pt x="4275" y="1778"/>
                  </a:lnTo>
                  <a:lnTo>
                    <a:pt x="4127" y="2012"/>
                  </a:lnTo>
                  <a:lnTo>
                    <a:pt x="3986" y="2254"/>
                  </a:lnTo>
                  <a:lnTo>
                    <a:pt x="3854" y="2496"/>
                  </a:lnTo>
                  <a:lnTo>
                    <a:pt x="3721" y="2738"/>
                  </a:lnTo>
                  <a:lnTo>
                    <a:pt x="3596" y="2987"/>
                  </a:lnTo>
                  <a:lnTo>
                    <a:pt x="3479" y="3237"/>
                  </a:lnTo>
                  <a:lnTo>
                    <a:pt x="3362" y="3486"/>
                  </a:lnTo>
                  <a:lnTo>
                    <a:pt x="3261" y="3744"/>
                  </a:lnTo>
                  <a:lnTo>
                    <a:pt x="3175" y="3947"/>
                  </a:lnTo>
                  <a:lnTo>
                    <a:pt x="3105" y="4149"/>
                  </a:lnTo>
                  <a:lnTo>
                    <a:pt x="2957" y="4563"/>
                  </a:lnTo>
                  <a:lnTo>
                    <a:pt x="2879" y="4766"/>
                  </a:lnTo>
                  <a:lnTo>
                    <a:pt x="2801" y="4968"/>
                  </a:lnTo>
                  <a:lnTo>
                    <a:pt x="2723" y="5163"/>
                  </a:lnTo>
                  <a:lnTo>
                    <a:pt x="2629" y="5358"/>
                  </a:lnTo>
                  <a:lnTo>
                    <a:pt x="2036" y="6520"/>
                  </a:lnTo>
                  <a:lnTo>
                    <a:pt x="1436" y="7683"/>
                  </a:lnTo>
                  <a:lnTo>
                    <a:pt x="227" y="9999"/>
                  </a:lnTo>
                  <a:lnTo>
                    <a:pt x="165" y="10132"/>
                  </a:lnTo>
                  <a:lnTo>
                    <a:pt x="110" y="10272"/>
                  </a:lnTo>
                  <a:lnTo>
                    <a:pt x="1" y="10553"/>
                  </a:lnTo>
                  <a:lnTo>
                    <a:pt x="157" y="10615"/>
                  </a:lnTo>
                  <a:lnTo>
                    <a:pt x="999" y="9055"/>
                  </a:lnTo>
                  <a:lnTo>
                    <a:pt x="1834" y="7495"/>
                  </a:lnTo>
                  <a:lnTo>
                    <a:pt x="2068" y="7051"/>
                  </a:lnTo>
                  <a:lnTo>
                    <a:pt x="2294" y="6598"/>
                  </a:lnTo>
                  <a:lnTo>
                    <a:pt x="2731" y="5701"/>
                  </a:lnTo>
                  <a:lnTo>
                    <a:pt x="3167" y="4797"/>
                  </a:lnTo>
                  <a:lnTo>
                    <a:pt x="3612" y="3900"/>
                  </a:lnTo>
                  <a:lnTo>
                    <a:pt x="3838" y="3455"/>
                  </a:lnTo>
                  <a:lnTo>
                    <a:pt x="4064" y="3011"/>
                  </a:lnTo>
                  <a:lnTo>
                    <a:pt x="4306" y="2566"/>
                  </a:lnTo>
                  <a:lnTo>
                    <a:pt x="4548" y="2129"/>
                  </a:lnTo>
                  <a:lnTo>
                    <a:pt x="4798" y="1700"/>
                  </a:lnTo>
                  <a:lnTo>
                    <a:pt x="5063" y="1271"/>
                  </a:lnTo>
                  <a:lnTo>
                    <a:pt x="5336" y="850"/>
                  </a:lnTo>
                  <a:lnTo>
                    <a:pt x="5624" y="437"/>
                  </a:lnTo>
                  <a:lnTo>
                    <a:pt x="5671" y="359"/>
                  </a:lnTo>
                  <a:lnTo>
                    <a:pt x="5702" y="281"/>
                  </a:lnTo>
                  <a:lnTo>
                    <a:pt x="5765" y="117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rot="10800000">
              <a:off x="2212198" y="1168697"/>
              <a:ext cx="57790" cy="217521"/>
            </a:xfrm>
            <a:custGeom>
              <a:avLst/>
              <a:gdLst/>
              <a:ahLst/>
              <a:cxnLst/>
              <a:rect l="l" t="t" r="r" b="b"/>
              <a:pathLst>
                <a:path w="2746" h="10336" extrusionOk="0">
                  <a:moveTo>
                    <a:pt x="2746" y="1"/>
                  </a:moveTo>
                  <a:lnTo>
                    <a:pt x="2660" y="134"/>
                  </a:lnTo>
                  <a:lnTo>
                    <a:pt x="2566" y="305"/>
                  </a:lnTo>
                  <a:lnTo>
                    <a:pt x="2473" y="516"/>
                  </a:lnTo>
                  <a:lnTo>
                    <a:pt x="2371" y="750"/>
                  </a:lnTo>
                  <a:lnTo>
                    <a:pt x="2262" y="1015"/>
                  </a:lnTo>
                  <a:lnTo>
                    <a:pt x="2153" y="1311"/>
                  </a:lnTo>
                  <a:lnTo>
                    <a:pt x="2044" y="1631"/>
                  </a:lnTo>
                  <a:lnTo>
                    <a:pt x="1927" y="1974"/>
                  </a:lnTo>
                  <a:lnTo>
                    <a:pt x="1693" y="2715"/>
                  </a:lnTo>
                  <a:lnTo>
                    <a:pt x="1451" y="3511"/>
                  </a:lnTo>
                  <a:lnTo>
                    <a:pt x="1217" y="4345"/>
                  </a:lnTo>
                  <a:lnTo>
                    <a:pt x="983" y="5203"/>
                  </a:lnTo>
                  <a:lnTo>
                    <a:pt x="765" y="6053"/>
                  </a:lnTo>
                  <a:lnTo>
                    <a:pt x="570" y="6888"/>
                  </a:lnTo>
                  <a:lnTo>
                    <a:pt x="390" y="7683"/>
                  </a:lnTo>
                  <a:lnTo>
                    <a:pt x="242" y="8417"/>
                  </a:lnTo>
                  <a:lnTo>
                    <a:pt x="125" y="9064"/>
                  </a:lnTo>
                  <a:lnTo>
                    <a:pt x="78" y="9353"/>
                  </a:lnTo>
                  <a:lnTo>
                    <a:pt x="39" y="9618"/>
                  </a:lnTo>
                  <a:lnTo>
                    <a:pt x="16" y="9844"/>
                  </a:lnTo>
                  <a:lnTo>
                    <a:pt x="0" y="10047"/>
                  </a:lnTo>
                  <a:lnTo>
                    <a:pt x="0" y="10211"/>
                  </a:lnTo>
                  <a:lnTo>
                    <a:pt x="16" y="10335"/>
                  </a:lnTo>
                  <a:lnTo>
                    <a:pt x="63" y="10296"/>
                  </a:lnTo>
                  <a:lnTo>
                    <a:pt x="117" y="10265"/>
                  </a:lnTo>
                  <a:lnTo>
                    <a:pt x="156" y="10226"/>
                  </a:lnTo>
                  <a:lnTo>
                    <a:pt x="172" y="10211"/>
                  </a:lnTo>
                  <a:lnTo>
                    <a:pt x="180" y="10195"/>
                  </a:lnTo>
                  <a:lnTo>
                    <a:pt x="749" y="7629"/>
                  </a:lnTo>
                  <a:lnTo>
                    <a:pt x="1045" y="6350"/>
                  </a:lnTo>
                  <a:lnTo>
                    <a:pt x="1342" y="5071"/>
                  </a:lnTo>
                  <a:lnTo>
                    <a:pt x="1662" y="3799"/>
                  </a:lnTo>
                  <a:lnTo>
                    <a:pt x="1825" y="3160"/>
                  </a:lnTo>
                  <a:lnTo>
                    <a:pt x="1997" y="2528"/>
                  </a:lnTo>
                  <a:lnTo>
                    <a:pt x="2169" y="1888"/>
                  </a:lnTo>
                  <a:lnTo>
                    <a:pt x="2356" y="1257"/>
                  </a:lnTo>
                  <a:lnTo>
                    <a:pt x="2543" y="633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rot="10800000">
              <a:off x="2259465" y="1388494"/>
              <a:ext cx="37776" cy="139044"/>
            </a:xfrm>
            <a:custGeom>
              <a:avLst/>
              <a:gdLst/>
              <a:ahLst/>
              <a:cxnLst/>
              <a:rect l="l" t="t" r="r" b="b"/>
              <a:pathLst>
                <a:path w="1795" h="6607" extrusionOk="0">
                  <a:moveTo>
                    <a:pt x="1794" y="1"/>
                  </a:moveTo>
                  <a:lnTo>
                    <a:pt x="1748" y="71"/>
                  </a:lnTo>
                  <a:lnTo>
                    <a:pt x="1693" y="157"/>
                  </a:lnTo>
                  <a:lnTo>
                    <a:pt x="1584" y="375"/>
                  </a:lnTo>
                  <a:lnTo>
                    <a:pt x="1459" y="632"/>
                  </a:lnTo>
                  <a:lnTo>
                    <a:pt x="1334" y="936"/>
                  </a:lnTo>
                  <a:lnTo>
                    <a:pt x="1209" y="1272"/>
                  </a:lnTo>
                  <a:lnTo>
                    <a:pt x="1077" y="1646"/>
                  </a:lnTo>
                  <a:lnTo>
                    <a:pt x="952" y="2036"/>
                  </a:lnTo>
                  <a:lnTo>
                    <a:pt x="819" y="2450"/>
                  </a:lnTo>
                  <a:lnTo>
                    <a:pt x="695" y="2879"/>
                  </a:lnTo>
                  <a:lnTo>
                    <a:pt x="570" y="3323"/>
                  </a:lnTo>
                  <a:lnTo>
                    <a:pt x="453" y="3760"/>
                  </a:lnTo>
                  <a:lnTo>
                    <a:pt x="344" y="4197"/>
                  </a:lnTo>
                  <a:lnTo>
                    <a:pt x="250" y="4626"/>
                  </a:lnTo>
                  <a:lnTo>
                    <a:pt x="157" y="5039"/>
                  </a:lnTo>
                  <a:lnTo>
                    <a:pt x="79" y="5437"/>
                  </a:lnTo>
                  <a:lnTo>
                    <a:pt x="16" y="5803"/>
                  </a:lnTo>
                  <a:lnTo>
                    <a:pt x="8" y="5897"/>
                  </a:lnTo>
                  <a:lnTo>
                    <a:pt x="1" y="5998"/>
                  </a:lnTo>
                  <a:lnTo>
                    <a:pt x="1" y="6186"/>
                  </a:lnTo>
                  <a:lnTo>
                    <a:pt x="8" y="6381"/>
                  </a:lnTo>
                  <a:lnTo>
                    <a:pt x="16" y="6576"/>
                  </a:lnTo>
                  <a:lnTo>
                    <a:pt x="203" y="6607"/>
                  </a:lnTo>
                  <a:lnTo>
                    <a:pt x="281" y="6412"/>
                  </a:lnTo>
                  <a:lnTo>
                    <a:pt x="359" y="6217"/>
                  </a:lnTo>
                  <a:lnTo>
                    <a:pt x="430" y="6022"/>
                  </a:lnTo>
                  <a:lnTo>
                    <a:pt x="492" y="5819"/>
                  </a:lnTo>
                  <a:lnTo>
                    <a:pt x="547" y="5624"/>
                  </a:lnTo>
                  <a:lnTo>
                    <a:pt x="601" y="5421"/>
                  </a:lnTo>
                  <a:lnTo>
                    <a:pt x="695" y="5016"/>
                  </a:lnTo>
                  <a:lnTo>
                    <a:pt x="874" y="4197"/>
                  </a:lnTo>
                  <a:lnTo>
                    <a:pt x="960" y="3791"/>
                  </a:lnTo>
                  <a:lnTo>
                    <a:pt x="1061" y="3386"/>
                  </a:lnTo>
                  <a:lnTo>
                    <a:pt x="1170" y="2988"/>
                  </a:lnTo>
                  <a:lnTo>
                    <a:pt x="1287" y="2590"/>
                  </a:lnTo>
                  <a:lnTo>
                    <a:pt x="1404" y="2184"/>
                  </a:lnTo>
                  <a:lnTo>
                    <a:pt x="1521" y="1771"/>
                  </a:lnTo>
                  <a:lnTo>
                    <a:pt x="1623" y="1350"/>
                  </a:lnTo>
                  <a:lnTo>
                    <a:pt x="1670" y="1131"/>
                  </a:lnTo>
                  <a:lnTo>
                    <a:pt x="1709" y="921"/>
                  </a:lnTo>
                  <a:lnTo>
                    <a:pt x="1740" y="695"/>
                  </a:lnTo>
                  <a:lnTo>
                    <a:pt x="1763" y="469"/>
                  </a:lnTo>
                  <a:lnTo>
                    <a:pt x="1787" y="235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10800000">
              <a:off x="1751113" y="1473519"/>
              <a:ext cx="96365" cy="215375"/>
            </a:xfrm>
            <a:custGeom>
              <a:avLst/>
              <a:gdLst/>
              <a:ahLst/>
              <a:cxnLst/>
              <a:rect l="l" t="t" r="r" b="b"/>
              <a:pathLst>
                <a:path w="4579" h="10234" extrusionOk="0">
                  <a:moveTo>
                    <a:pt x="4579" y="1"/>
                  </a:moveTo>
                  <a:lnTo>
                    <a:pt x="4220" y="609"/>
                  </a:lnTo>
                  <a:lnTo>
                    <a:pt x="3877" y="1225"/>
                  </a:lnTo>
                  <a:lnTo>
                    <a:pt x="3541" y="1841"/>
                  </a:lnTo>
                  <a:lnTo>
                    <a:pt x="3214" y="2465"/>
                  </a:lnTo>
                  <a:lnTo>
                    <a:pt x="2902" y="3089"/>
                  </a:lnTo>
                  <a:lnTo>
                    <a:pt x="2590" y="3721"/>
                  </a:lnTo>
                  <a:lnTo>
                    <a:pt x="2293" y="4353"/>
                  </a:lnTo>
                  <a:lnTo>
                    <a:pt x="2005" y="4992"/>
                  </a:lnTo>
                  <a:lnTo>
                    <a:pt x="1724" y="5632"/>
                  </a:lnTo>
                  <a:lnTo>
                    <a:pt x="1459" y="6279"/>
                  </a:lnTo>
                  <a:lnTo>
                    <a:pt x="1194" y="6927"/>
                  </a:lnTo>
                  <a:lnTo>
                    <a:pt x="944" y="7582"/>
                  </a:lnTo>
                  <a:lnTo>
                    <a:pt x="694" y="8237"/>
                  </a:lnTo>
                  <a:lnTo>
                    <a:pt x="453" y="8900"/>
                  </a:lnTo>
                  <a:lnTo>
                    <a:pt x="226" y="9563"/>
                  </a:lnTo>
                  <a:lnTo>
                    <a:pt x="0" y="10234"/>
                  </a:lnTo>
                  <a:lnTo>
                    <a:pt x="45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10800000">
              <a:off x="1659839" y="1536213"/>
              <a:ext cx="80623" cy="178441"/>
            </a:xfrm>
            <a:custGeom>
              <a:avLst/>
              <a:gdLst/>
              <a:ahLst/>
              <a:cxnLst/>
              <a:rect l="l" t="t" r="r" b="b"/>
              <a:pathLst>
                <a:path w="3831" h="8479" extrusionOk="0">
                  <a:moveTo>
                    <a:pt x="3830" y="0"/>
                  </a:moveTo>
                  <a:lnTo>
                    <a:pt x="3737" y="94"/>
                  </a:lnTo>
                  <a:lnTo>
                    <a:pt x="3635" y="203"/>
                  </a:lnTo>
                  <a:lnTo>
                    <a:pt x="3526" y="335"/>
                  </a:lnTo>
                  <a:lnTo>
                    <a:pt x="3409" y="499"/>
                  </a:lnTo>
                  <a:lnTo>
                    <a:pt x="3292" y="679"/>
                  </a:lnTo>
                  <a:lnTo>
                    <a:pt x="3159" y="874"/>
                  </a:lnTo>
                  <a:lnTo>
                    <a:pt x="3027" y="1092"/>
                  </a:lnTo>
                  <a:lnTo>
                    <a:pt x="2894" y="1318"/>
                  </a:lnTo>
                  <a:lnTo>
                    <a:pt x="2613" y="1833"/>
                  </a:lnTo>
                  <a:lnTo>
                    <a:pt x="2325" y="2395"/>
                  </a:lnTo>
                  <a:lnTo>
                    <a:pt x="2028" y="2995"/>
                  </a:lnTo>
                  <a:lnTo>
                    <a:pt x="1732" y="3627"/>
                  </a:lnTo>
                  <a:lnTo>
                    <a:pt x="1443" y="4282"/>
                  </a:lnTo>
                  <a:lnTo>
                    <a:pt x="1170" y="4937"/>
                  </a:lnTo>
                  <a:lnTo>
                    <a:pt x="905" y="5592"/>
                  </a:lnTo>
                  <a:lnTo>
                    <a:pt x="663" y="6240"/>
                  </a:lnTo>
                  <a:lnTo>
                    <a:pt x="445" y="6864"/>
                  </a:lnTo>
                  <a:lnTo>
                    <a:pt x="352" y="7160"/>
                  </a:lnTo>
                  <a:lnTo>
                    <a:pt x="266" y="7449"/>
                  </a:lnTo>
                  <a:lnTo>
                    <a:pt x="180" y="7729"/>
                  </a:lnTo>
                  <a:lnTo>
                    <a:pt x="110" y="7995"/>
                  </a:lnTo>
                  <a:lnTo>
                    <a:pt x="55" y="8244"/>
                  </a:lnTo>
                  <a:lnTo>
                    <a:pt x="1" y="8478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10800000">
              <a:off x="1756859" y="1653246"/>
              <a:ext cx="117052" cy="127890"/>
            </a:xfrm>
            <a:custGeom>
              <a:avLst/>
              <a:gdLst/>
              <a:ahLst/>
              <a:cxnLst/>
              <a:rect l="l" t="t" r="r" b="b"/>
              <a:pathLst>
                <a:path w="5562" h="6077" extrusionOk="0">
                  <a:moveTo>
                    <a:pt x="5187" y="0"/>
                  </a:moveTo>
                  <a:lnTo>
                    <a:pt x="5133" y="8"/>
                  </a:lnTo>
                  <a:lnTo>
                    <a:pt x="5086" y="24"/>
                  </a:lnTo>
                  <a:lnTo>
                    <a:pt x="5039" y="47"/>
                  </a:lnTo>
                  <a:lnTo>
                    <a:pt x="4953" y="94"/>
                  </a:lnTo>
                  <a:lnTo>
                    <a:pt x="4875" y="148"/>
                  </a:lnTo>
                  <a:lnTo>
                    <a:pt x="4797" y="211"/>
                  </a:lnTo>
                  <a:lnTo>
                    <a:pt x="4446" y="507"/>
                  </a:lnTo>
                  <a:lnTo>
                    <a:pt x="4103" y="804"/>
                  </a:lnTo>
                  <a:lnTo>
                    <a:pt x="3939" y="960"/>
                  </a:lnTo>
                  <a:lnTo>
                    <a:pt x="3775" y="1116"/>
                  </a:lnTo>
                  <a:lnTo>
                    <a:pt x="3619" y="1287"/>
                  </a:lnTo>
                  <a:lnTo>
                    <a:pt x="3471" y="1459"/>
                  </a:lnTo>
                  <a:lnTo>
                    <a:pt x="3066" y="1966"/>
                  </a:lnTo>
                  <a:lnTo>
                    <a:pt x="2652" y="2473"/>
                  </a:lnTo>
                  <a:lnTo>
                    <a:pt x="1849" y="3510"/>
                  </a:lnTo>
                  <a:lnTo>
                    <a:pt x="250" y="5577"/>
                  </a:lnTo>
                  <a:lnTo>
                    <a:pt x="180" y="5678"/>
                  </a:lnTo>
                  <a:lnTo>
                    <a:pt x="118" y="5780"/>
                  </a:lnTo>
                  <a:lnTo>
                    <a:pt x="1" y="5990"/>
                  </a:lnTo>
                  <a:lnTo>
                    <a:pt x="102" y="6076"/>
                  </a:lnTo>
                  <a:lnTo>
                    <a:pt x="336" y="5858"/>
                  </a:lnTo>
                  <a:lnTo>
                    <a:pt x="445" y="5741"/>
                  </a:lnTo>
                  <a:lnTo>
                    <a:pt x="554" y="5624"/>
                  </a:lnTo>
                  <a:lnTo>
                    <a:pt x="843" y="5249"/>
                  </a:lnTo>
                  <a:lnTo>
                    <a:pt x="1131" y="4875"/>
                  </a:lnTo>
                  <a:lnTo>
                    <a:pt x="1420" y="4501"/>
                  </a:lnTo>
                  <a:lnTo>
                    <a:pt x="1716" y="4126"/>
                  </a:lnTo>
                  <a:lnTo>
                    <a:pt x="2153" y="3588"/>
                  </a:lnTo>
                  <a:lnTo>
                    <a:pt x="2582" y="3050"/>
                  </a:lnTo>
                  <a:lnTo>
                    <a:pt x="3011" y="2512"/>
                  </a:lnTo>
                  <a:lnTo>
                    <a:pt x="3237" y="2247"/>
                  </a:lnTo>
                  <a:lnTo>
                    <a:pt x="3464" y="1981"/>
                  </a:lnTo>
                  <a:lnTo>
                    <a:pt x="3697" y="1724"/>
                  </a:lnTo>
                  <a:lnTo>
                    <a:pt x="3931" y="1474"/>
                  </a:lnTo>
                  <a:lnTo>
                    <a:pt x="4181" y="1233"/>
                  </a:lnTo>
                  <a:lnTo>
                    <a:pt x="4431" y="999"/>
                  </a:lnTo>
                  <a:lnTo>
                    <a:pt x="4696" y="772"/>
                  </a:lnTo>
                  <a:lnTo>
                    <a:pt x="4977" y="554"/>
                  </a:lnTo>
                  <a:lnTo>
                    <a:pt x="5265" y="351"/>
                  </a:lnTo>
                  <a:lnTo>
                    <a:pt x="5562" y="156"/>
                  </a:lnTo>
                  <a:lnTo>
                    <a:pt x="5507" y="102"/>
                  </a:lnTo>
                  <a:lnTo>
                    <a:pt x="5445" y="63"/>
                  </a:lnTo>
                  <a:lnTo>
                    <a:pt x="5390" y="39"/>
                  </a:lnTo>
                  <a:lnTo>
                    <a:pt x="5335" y="16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10800000">
              <a:off x="2185764" y="993388"/>
              <a:ext cx="14458" cy="241975"/>
            </a:xfrm>
            <a:custGeom>
              <a:avLst/>
              <a:gdLst/>
              <a:ahLst/>
              <a:cxnLst/>
              <a:rect l="l" t="t" r="r" b="b"/>
              <a:pathLst>
                <a:path w="687" h="11498" extrusionOk="0">
                  <a:moveTo>
                    <a:pt x="577" y="1"/>
                  </a:moveTo>
                  <a:lnTo>
                    <a:pt x="538" y="157"/>
                  </a:lnTo>
                  <a:lnTo>
                    <a:pt x="499" y="321"/>
                  </a:lnTo>
                  <a:lnTo>
                    <a:pt x="460" y="476"/>
                  </a:lnTo>
                  <a:lnTo>
                    <a:pt x="452" y="554"/>
                  </a:lnTo>
                  <a:lnTo>
                    <a:pt x="445" y="632"/>
                  </a:lnTo>
                  <a:lnTo>
                    <a:pt x="359" y="2302"/>
                  </a:lnTo>
                  <a:lnTo>
                    <a:pt x="281" y="3963"/>
                  </a:lnTo>
                  <a:lnTo>
                    <a:pt x="281" y="4205"/>
                  </a:lnTo>
                  <a:lnTo>
                    <a:pt x="281" y="4454"/>
                  </a:lnTo>
                  <a:lnTo>
                    <a:pt x="281" y="4696"/>
                  </a:lnTo>
                  <a:lnTo>
                    <a:pt x="273" y="4938"/>
                  </a:lnTo>
                  <a:lnTo>
                    <a:pt x="250" y="5180"/>
                  </a:lnTo>
                  <a:lnTo>
                    <a:pt x="234" y="5304"/>
                  </a:lnTo>
                  <a:lnTo>
                    <a:pt x="211" y="5421"/>
                  </a:lnTo>
                  <a:lnTo>
                    <a:pt x="187" y="5538"/>
                  </a:lnTo>
                  <a:lnTo>
                    <a:pt x="148" y="5663"/>
                  </a:lnTo>
                  <a:lnTo>
                    <a:pt x="109" y="5780"/>
                  </a:lnTo>
                  <a:lnTo>
                    <a:pt x="55" y="5897"/>
                  </a:lnTo>
                  <a:lnTo>
                    <a:pt x="31" y="5960"/>
                  </a:lnTo>
                  <a:lnTo>
                    <a:pt x="16" y="6030"/>
                  </a:lnTo>
                  <a:lnTo>
                    <a:pt x="8" y="6108"/>
                  </a:lnTo>
                  <a:lnTo>
                    <a:pt x="0" y="6186"/>
                  </a:lnTo>
                  <a:lnTo>
                    <a:pt x="0" y="6342"/>
                  </a:lnTo>
                  <a:lnTo>
                    <a:pt x="16" y="6490"/>
                  </a:lnTo>
                  <a:lnTo>
                    <a:pt x="156" y="8338"/>
                  </a:lnTo>
                  <a:lnTo>
                    <a:pt x="234" y="9267"/>
                  </a:lnTo>
                  <a:lnTo>
                    <a:pt x="312" y="10187"/>
                  </a:lnTo>
                  <a:lnTo>
                    <a:pt x="351" y="10514"/>
                  </a:lnTo>
                  <a:lnTo>
                    <a:pt x="406" y="10850"/>
                  </a:lnTo>
                  <a:lnTo>
                    <a:pt x="515" y="11497"/>
                  </a:lnTo>
                  <a:lnTo>
                    <a:pt x="554" y="11466"/>
                  </a:lnTo>
                  <a:lnTo>
                    <a:pt x="585" y="11427"/>
                  </a:lnTo>
                  <a:lnTo>
                    <a:pt x="608" y="11396"/>
                  </a:lnTo>
                  <a:lnTo>
                    <a:pt x="632" y="11365"/>
                  </a:lnTo>
                  <a:lnTo>
                    <a:pt x="640" y="11326"/>
                  </a:lnTo>
                  <a:lnTo>
                    <a:pt x="647" y="11294"/>
                  </a:lnTo>
                  <a:lnTo>
                    <a:pt x="647" y="11232"/>
                  </a:lnTo>
                  <a:lnTo>
                    <a:pt x="585" y="10748"/>
                  </a:lnTo>
                  <a:lnTo>
                    <a:pt x="530" y="10265"/>
                  </a:lnTo>
                  <a:lnTo>
                    <a:pt x="476" y="9781"/>
                  </a:lnTo>
                  <a:lnTo>
                    <a:pt x="437" y="9298"/>
                  </a:lnTo>
                  <a:lnTo>
                    <a:pt x="398" y="8806"/>
                  </a:lnTo>
                  <a:lnTo>
                    <a:pt x="374" y="8323"/>
                  </a:lnTo>
                  <a:lnTo>
                    <a:pt x="351" y="7839"/>
                  </a:lnTo>
                  <a:lnTo>
                    <a:pt x="335" y="7356"/>
                  </a:lnTo>
                  <a:lnTo>
                    <a:pt x="328" y="6872"/>
                  </a:lnTo>
                  <a:lnTo>
                    <a:pt x="328" y="6381"/>
                  </a:lnTo>
                  <a:lnTo>
                    <a:pt x="335" y="5897"/>
                  </a:lnTo>
                  <a:lnTo>
                    <a:pt x="351" y="5414"/>
                  </a:lnTo>
                  <a:lnTo>
                    <a:pt x="374" y="4922"/>
                  </a:lnTo>
                  <a:lnTo>
                    <a:pt x="406" y="4439"/>
                  </a:lnTo>
                  <a:lnTo>
                    <a:pt x="445" y="3955"/>
                  </a:lnTo>
                  <a:lnTo>
                    <a:pt x="491" y="3464"/>
                  </a:lnTo>
                  <a:lnTo>
                    <a:pt x="530" y="3035"/>
                  </a:lnTo>
                  <a:lnTo>
                    <a:pt x="562" y="2606"/>
                  </a:lnTo>
                  <a:lnTo>
                    <a:pt x="585" y="2177"/>
                  </a:lnTo>
                  <a:lnTo>
                    <a:pt x="608" y="1748"/>
                  </a:lnTo>
                  <a:lnTo>
                    <a:pt x="647" y="882"/>
                  </a:lnTo>
                  <a:lnTo>
                    <a:pt x="686" y="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10800000">
              <a:off x="1682821" y="1537202"/>
              <a:ext cx="82097" cy="177788"/>
            </a:xfrm>
            <a:custGeom>
              <a:avLst/>
              <a:gdLst/>
              <a:ahLst/>
              <a:cxnLst/>
              <a:rect l="l" t="t" r="r" b="b"/>
              <a:pathLst>
                <a:path w="3901" h="8448" extrusionOk="0">
                  <a:moveTo>
                    <a:pt x="3744" y="0"/>
                  </a:moveTo>
                  <a:lnTo>
                    <a:pt x="3495" y="328"/>
                  </a:lnTo>
                  <a:lnTo>
                    <a:pt x="3378" y="492"/>
                  </a:lnTo>
                  <a:lnTo>
                    <a:pt x="3261" y="663"/>
                  </a:lnTo>
                  <a:lnTo>
                    <a:pt x="3120" y="882"/>
                  </a:lnTo>
                  <a:lnTo>
                    <a:pt x="2980" y="1108"/>
                  </a:lnTo>
                  <a:lnTo>
                    <a:pt x="2715" y="1560"/>
                  </a:lnTo>
                  <a:lnTo>
                    <a:pt x="2457" y="2021"/>
                  </a:lnTo>
                  <a:lnTo>
                    <a:pt x="2223" y="2489"/>
                  </a:lnTo>
                  <a:lnTo>
                    <a:pt x="1997" y="2964"/>
                  </a:lnTo>
                  <a:lnTo>
                    <a:pt x="1786" y="3440"/>
                  </a:lnTo>
                  <a:lnTo>
                    <a:pt x="1584" y="3924"/>
                  </a:lnTo>
                  <a:lnTo>
                    <a:pt x="1389" y="4407"/>
                  </a:lnTo>
                  <a:lnTo>
                    <a:pt x="1202" y="4899"/>
                  </a:lnTo>
                  <a:lnTo>
                    <a:pt x="1022" y="5390"/>
                  </a:lnTo>
                  <a:lnTo>
                    <a:pt x="679" y="6373"/>
                  </a:lnTo>
                  <a:lnTo>
                    <a:pt x="336" y="7363"/>
                  </a:lnTo>
                  <a:lnTo>
                    <a:pt x="0" y="8362"/>
                  </a:lnTo>
                  <a:lnTo>
                    <a:pt x="0" y="8369"/>
                  </a:lnTo>
                  <a:lnTo>
                    <a:pt x="16" y="8393"/>
                  </a:lnTo>
                  <a:lnTo>
                    <a:pt x="63" y="8447"/>
                  </a:lnTo>
                  <a:lnTo>
                    <a:pt x="219" y="8174"/>
                  </a:lnTo>
                  <a:lnTo>
                    <a:pt x="289" y="8042"/>
                  </a:lnTo>
                  <a:lnTo>
                    <a:pt x="351" y="7909"/>
                  </a:lnTo>
                  <a:lnTo>
                    <a:pt x="609" y="7223"/>
                  </a:lnTo>
                  <a:lnTo>
                    <a:pt x="866" y="6529"/>
                  </a:lnTo>
                  <a:lnTo>
                    <a:pt x="991" y="6178"/>
                  </a:lnTo>
                  <a:lnTo>
                    <a:pt x="1131" y="5835"/>
                  </a:lnTo>
                  <a:lnTo>
                    <a:pt x="1264" y="5499"/>
                  </a:lnTo>
                  <a:lnTo>
                    <a:pt x="1412" y="5164"/>
                  </a:lnTo>
                  <a:lnTo>
                    <a:pt x="1685" y="4587"/>
                  </a:lnTo>
                  <a:lnTo>
                    <a:pt x="1950" y="4009"/>
                  </a:lnTo>
                  <a:lnTo>
                    <a:pt x="2504" y="2871"/>
                  </a:lnTo>
                  <a:lnTo>
                    <a:pt x="3627" y="593"/>
                  </a:lnTo>
                  <a:lnTo>
                    <a:pt x="3760" y="344"/>
                  </a:lnTo>
                  <a:lnTo>
                    <a:pt x="3900" y="94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10800000">
              <a:off x="1811514" y="1448895"/>
              <a:ext cx="86684" cy="169076"/>
            </a:xfrm>
            <a:custGeom>
              <a:avLst/>
              <a:gdLst/>
              <a:ahLst/>
              <a:cxnLst/>
              <a:rect l="l" t="t" r="r" b="b"/>
              <a:pathLst>
                <a:path w="4119" h="8034" extrusionOk="0">
                  <a:moveTo>
                    <a:pt x="4118" y="0"/>
                  </a:moveTo>
                  <a:lnTo>
                    <a:pt x="0" y="7956"/>
                  </a:lnTo>
                  <a:lnTo>
                    <a:pt x="141" y="8034"/>
                  </a:lnTo>
                  <a:lnTo>
                    <a:pt x="211" y="7940"/>
                  </a:lnTo>
                  <a:lnTo>
                    <a:pt x="297" y="7807"/>
                  </a:lnTo>
                  <a:lnTo>
                    <a:pt x="507" y="7464"/>
                  </a:lnTo>
                  <a:lnTo>
                    <a:pt x="757" y="7020"/>
                  </a:lnTo>
                  <a:lnTo>
                    <a:pt x="1045" y="6497"/>
                  </a:lnTo>
                  <a:lnTo>
                    <a:pt x="1365" y="5912"/>
                  </a:lnTo>
                  <a:lnTo>
                    <a:pt x="1693" y="5272"/>
                  </a:lnTo>
                  <a:lnTo>
                    <a:pt x="2036" y="4610"/>
                  </a:lnTo>
                  <a:lnTo>
                    <a:pt x="2387" y="3923"/>
                  </a:lnTo>
                  <a:lnTo>
                    <a:pt x="2722" y="3245"/>
                  </a:lnTo>
                  <a:lnTo>
                    <a:pt x="3042" y="2589"/>
                  </a:lnTo>
                  <a:lnTo>
                    <a:pt x="3331" y="1965"/>
                  </a:lnTo>
                  <a:lnTo>
                    <a:pt x="3596" y="1396"/>
                  </a:lnTo>
                  <a:lnTo>
                    <a:pt x="3814" y="897"/>
                  </a:lnTo>
                  <a:lnTo>
                    <a:pt x="3978" y="491"/>
                  </a:lnTo>
                  <a:lnTo>
                    <a:pt x="4040" y="320"/>
                  </a:lnTo>
                  <a:lnTo>
                    <a:pt x="4087" y="179"/>
                  </a:lnTo>
                  <a:lnTo>
                    <a:pt x="4111" y="70"/>
                  </a:lnTo>
                  <a:lnTo>
                    <a:pt x="4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rot="10800000">
              <a:off x="2083841" y="1442665"/>
              <a:ext cx="38428" cy="142327"/>
            </a:xfrm>
            <a:custGeom>
              <a:avLst/>
              <a:gdLst/>
              <a:ahLst/>
              <a:cxnLst/>
              <a:rect l="l" t="t" r="r" b="b"/>
              <a:pathLst>
                <a:path w="1826" h="6763" extrusionOk="0">
                  <a:moveTo>
                    <a:pt x="1826" y="1"/>
                  </a:moveTo>
                  <a:lnTo>
                    <a:pt x="1764" y="87"/>
                  </a:lnTo>
                  <a:lnTo>
                    <a:pt x="1701" y="188"/>
                  </a:lnTo>
                  <a:lnTo>
                    <a:pt x="1631" y="321"/>
                  </a:lnTo>
                  <a:lnTo>
                    <a:pt x="1561" y="461"/>
                  </a:lnTo>
                  <a:lnTo>
                    <a:pt x="1491" y="632"/>
                  </a:lnTo>
                  <a:lnTo>
                    <a:pt x="1413" y="812"/>
                  </a:lnTo>
                  <a:lnTo>
                    <a:pt x="1257" y="1225"/>
                  </a:lnTo>
                  <a:lnTo>
                    <a:pt x="1101" y="1693"/>
                  </a:lnTo>
                  <a:lnTo>
                    <a:pt x="937" y="2200"/>
                  </a:lnTo>
                  <a:lnTo>
                    <a:pt x="781" y="2731"/>
                  </a:lnTo>
                  <a:lnTo>
                    <a:pt x="633" y="3277"/>
                  </a:lnTo>
                  <a:lnTo>
                    <a:pt x="492" y="3830"/>
                  </a:lnTo>
                  <a:lnTo>
                    <a:pt x="360" y="4376"/>
                  </a:lnTo>
                  <a:lnTo>
                    <a:pt x="243" y="4891"/>
                  </a:lnTo>
                  <a:lnTo>
                    <a:pt x="149" y="5382"/>
                  </a:lnTo>
                  <a:lnTo>
                    <a:pt x="71" y="5827"/>
                  </a:lnTo>
                  <a:lnTo>
                    <a:pt x="24" y="6209"/>
                  </a:lnTo>
                  <a:lnTo>
                    <a:pt x="9" y="6381"/>
                  </a:lnTo>
                  <a:lnTo>
                    <a:pt x="1" y="6529"/>
                  </a:lnTo>
                  <a:lnTo>
                    <a:pt x="1" y="6654"/>
                  </a:lnTo>
                  <a:lnTo>
                    <a:pt x="9" y="6763"/>
                  </a:lnTo>
                  <a:lnTo>
                    <a:pt x="126" y="6420"/>
                  </a:lnTo>
                  <a:lnTo>
                    <a:pt x="235" y="6069"/>
                  </a:lnTo>
                  <a:lnTo>
                    <a:pt x="344" y="5718"/>
                  </a:lnTo>
                  <a:lnTo>
                    <a:pt x="445" y="5367"/>
                  </a:lnTo>
                  <a:lnTo>
                    <a:pt x="640" y="4665"/>
                  </a:lnTo>
                  <a:lnTo>
                    <a:pt x="820" y="3955"/>
                  </a:lnTo>
                  <a:lnTo>
                    <a:pt x="1179" y="2543"/>
                  </a:lnTo>
                  <a:lnTo>
                    <a:pt x="1366" y="1834"/>
                  </a:lnTo>
                  <a:lnTo>
                    <a:pt x="1569" y="1132"/>
                  </a:lnTo>
                  <a:lnTo>
                    <a:pt x="1639" y="851"/>
                  </a:lnTo>
                  <a:lnTo>
                    <a:pt x="1709" y="570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rot="10800000">
              <a:off x="2133571" y="1071361"/>
              <a:ext cx="5766" cy="185343"/>
            </a:xfrm>
            <a:custGeom>
              <a:avLst/>
              <a:gdLst/>
              <a:ahLst/>
              <a:cxnLst/>
              <a:rect l="l" t="t" r="r" b="b"/>
              <a:pathLst>
                <a:path w="274" h="8807" extrusionOk="0">
                  <a:moveTo>
                    <a:pt x="274" y="1"/>
                  </a:moveTo>
                  <a:lnTo>
                    <a:pt x="242" y="87"/>
                  </a:lnTo>
                  <a:lnTo>
                    <a:pt x="219" y="204"/>
                  </a:lnTo>
                  <a:lnTo>
                    <a:pt x="188" y="344"/>
                  </a:lnTo>
                  <a:lnTo>
                    <a:pt x="164" y="523"/>
                  </a:lnTo>
                  <a:lnTo>
                    <a:pt x="118" y="937"/>
                  </a:lnTo>
                  <a:lnTo>
                    <a:pt x="79" y="1444"/>
                  </a:lnTo>
                  <a:lnTo>
                    <a:pt x="47" y="2029"/>
                  </a:lnTo>
                  <a:lnTo>
                    <a:pt x="24" y="2660"/>
                  </a:lnTo>
                  <a:lnTo>
                    <a:pt x="8" y="3339"/>
                  </a:lnTo>
                  <a:lnTo>
                    <a:pt x="1" y="4041"/>
                  </a:lnTo>
                  <a:lnTo>
                    <a:pt x="1" y="4751"/>
                  </a:lnTo>
                  <a:lnTo>
                    <a:pt x="8" y="5460"/>
                  </a:lnTo>
                  <a:lnTo>
                    <a:pt x="24" y="6155"/>
                  </a:lnTo>
                  <a:lnTo>
                    <a:pt x="55" y="6810"/>
                  </a:lnTo>
                  <a:lnTo>
                    <a:pt x="94" y="7418"/>
                  </a:lnTo>
                  <a:lnTo>
                    <a:pt x="141" y="7964"/>
                  </a:lnTo>
                  <a:lnTo>
                    <a:pt x="172" y="8214"/>
                  </a:lnTo>
                  <a:lnTo>
                    <a:pt x="203" y="8432"/>
                  </a:lnTo>
                  <a:lnTo>
                    <a:pt x="235" y="8627"/>
                  </a:lnTo>
                  <a:lnTo>
                    <a:pt x="274" y="880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10800000">
              <a:off x="1575320" y="1596465"/>
              <a:ext cx="71090" cy="109834"/>
            </a:xfrm>
            <a:custGeom>
              <a:avLst/>
              <a:gdLst/>
              <a:ahLst/>
              <a:cxnLst/>
              <a:rect l="l" t="t" r="r" b="b"/>
              <a:pathLst>
                <a:path w="3378" h="5219" extrusionOk="0">
                  <a:moveTo>
                    <a:pt x="3378" y="1"/>
                  </a:moveTo>
                  <a:lnTo>
                    <a:pt x="3276" y="79"/>
                  </a:lnTo>
                  <a:lnTo>
                    <a:pt x="3175" y="172"/>
                  </a:lnTo>
                  <a:lnTo>
                    <a:pt x="3074" y="274"/>
                  </a:lnTo>
                  <a:lnTo>
                    <a:pt x="2957" y="391"/>
                  </a:lnTo>
                  <a:lnTo>
                    <a:pt x="2715" y="664"/>
                  </a:lnTo>
                  <a:lnTo>
                    <a:pt x="2465" y="976"/>
                  </a:lnTo>
                  <a:lnTo>
                    <a:pt x="2200" y="1319"/>
                  </a:lnTo>
                  <a:lnTo>
                    <a:pt x="1927" y="1686"/>
                  </a:lnTo>
                  <a:lnTo>
                    <a:pt x="1662" y="2076"/>
                  </a:lnTo>
                  <a:lnTo>
                    <a:pt x="1397" y="2473"/>
                  </a:lnTo>
                  <a:lnTo>
                    <a:pt x="1139" y="2879"/>
                  </a:lnTo>
                  <a:lnTo>
                    <a:pt x="898" y="3277"/>
                  </a:lnTo>
                  <a:lnTo>
                    <a:pt x="679" y="3667"/>
                  </a:lnTo>
                  <a:lnTo>
                    <a:pt x="476" y="4041"/>
                  </a:lnTo>
                  <a:lnTo>
                    <a:pt x="305" y="4392"/>
                  </a:lnTo>
                  <a:lnTo>
                    <a:pt x="164" y="4712"/>
                  </a:lnTo>
                  <a:lnTo>
                    <a:pt x="110" y="4852"/>
                  </a:lnTo>
                  <a:lnTo>
                    <a:pt x="63" y="4985"/>
                  </a:lnTo>
                  <a:lnTo>
                    <a:pt x="24" y="5110"/>
                  </a:lnTo>
                  <a:lnTo>
                    <a:pt x="1" y="5219"/>
                  </a:lnTo>
                  <a:lnTo>
                    <a:pt x="1" y="5219"/>
                  </a:lnTo>
                  <a:lnTo>
                    <a:pt x="86" y="5188"/>
                  </a:lnTo>
                  <a:lnTo>
                    <a:pt x="164" y="5164"/>
                  </a:lnTo>
                  <a:lnTo>
                    <a:pt x="227" y="5133"/>
                  </a:lnTo>
                  <a:lnTo>
                    <a:pt x="250" y="5110"/>
                  </a:lnTo>
                  <a:lnTo>
                    <a:pt x="266" y="5094"/>
                  </a:lnTo>
                  <a:lnTo>
                    <a:pt x="1818" y="2559"/>
                  </a:lnTo>
                  <a:lnTo>
                    <a:pt x="33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10800000">
              <a:off x="2082030" y="1204156"/>
              <a:ext cx="10522" cy="121808"/>
            </a:xfrm>
            <a:custGeom>
              <a:avLst/>
              <a:gdLst/>
              <a:ahLst/>
              <a:cxnLst/>
              <a:rect l="l" t="t" r="r" b="b"/>
              <a:pathLst>
                <a:path w="500" h="5788" extrusionOk="0">
                  <a:moveTo>
                    <a:pt x="55" y="0"/>
                  </a:moveTo>
                  <a:lnTo>
                    <a:pt x="32" y="375"/>
                  </a:lnTo>
                  <a:lnTo>
                    <a:pt x="16" y="780"/>
                  </a:lnTo>
                  <a:lnTo>
                    <a:pt x="1" y="1202"/>
                  </a:lnTo>
                  <a:lnTo>
                    <a:pt x="1" y="1638"/>
                  </a:lnTo>
                  <a:lnTo>
                    <a:pt x="8" y="2083"/>
                  </a:lnTo>
                  <a:lnTo>
                    <a:pt x="24" y="2535"/>
                  </a:lnTo>
                  <a:lnTo>
                    <a:pt x="40" y="2980"/>
                  </a:lnTo>
                  <a:lnTo>
                    <a:pt x="63" y="3417"/>
                  </a:lnTo>
                  <a:lnTo>
                    <a:pt x="94" y="3838"/>
                  </a:lnTo>
                  <a:lnTo>
                    <a:pt x="133" y="4236"/>
                  </a:lnTo>
                  <a:lnTo>
                    <a:pt x="172" y="4602"/>
                  </a:lnTo>
                  <a:lnTo>
                    <a:pt x="211" y="4930"/>
                  </a:lnTo>
                  <a:lnTo>
                    <a:pt x="266" y="5226"/>
                  </a:lnTo>
                  <a:lnTo>
                    <a:pt x="313" y="5468"/>
                  </a:lnTo>
                  <a:lnTo>
                    <a:pt x="344" y="5569"/>
                  </a:lnTo>
                  <a:lnTo>
                    <a:pt x="367" y="5655"/>
                  </a:lnTo>
                  <a:lnTo>
                    <a:pt x="398" y="5725"/>
                  </a:lnTo>
                  <a:lnTo>
                    <a:pt x="422" y="5788"/>
                  </a:lnTo>
                  <a:lnTo>
                    <a:pt x="445" y="5710"/>
                  </a:lnTo>
                  <a:lnTo>
                    <a:pt x="461" y="5624"/>
                  </a:lnTo>
                  <a:lnTo>
                    <a:pt x="484" y="5374"/>
                  </a:lnTo>
                  <a:lnTo>
                    <a:pt x="500" y="5062"/>
                  </a:lnTo>
                  <a:lnTo>
                    <a:pt x="500" y="4696"/>
                  </a:lnTo>
                  <a:lnTo>
                    <a:pt x="500" y="4282"/>
                  </a:lnTo>
                  <a:lnTo>
                    <a:pt x="484" y="3830"/>
                  </a:lnTo>
                  <a:lnTo>
                    <a:pt x="461" y="3362"/>
                  </a:lnTo>
                  <a:lnTo>
                    <a:pt x="437" y="2878"/>
                  </a:lnTo>
                  <a:lnTo>
                    <a:pt x="398" y="2395"/>
                  </a:lnTo>
                  <a:lnTo>
                    <a:pt x="359" y="1927"/>
                  </a:lnTo>
                  <a:lnTo>
                    <a:pt x="320" y="1474"/>
                  </a:lnTo>
                  <a:lnTo>
                    <a:pt x="274" y="1069"/>
                  </a:lnTo>
                  <a:lnTo>
                    <a:pt x="219" y="702"/>
                  </a:lnTo>
                  <a:lnTo>
                    <a:pt x="164" y="390"/>
                  </a:lnTo>
                  <a:lnTo>
                    <a:pt x="110" y="156"/>
                  </a:lnTo>
                  <a:lnTo>
                    <a:pt x="79" y="7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10800000">
              <a:off x="2214322" y="1012097"/>
              <a:ext cx="9554" cy="193719"/>
            </a:xfrm>
            <a:custGeom>
              <a:avLst/>
              <a:gdLst/>
              <a:ahLst/>
              <a:cxnLst/>
              <a:rect l="l" t="t" r="r" b="b"/>
              <a:pathLst>
                <a:path w="454" h="9205" extrusionOk="0">
                  <a:moveTo>
                    <a:pt x="446" y="1"/>
                  </a:moveTo>
                  <a:lnTo>
                    <a:pt x="344" y="570"/>
                  </a:lnTo>
                  <a:lnTo>
                    <a:pt x="258" y="1147"/>
                  </a:lnTo>
                  <a:lnTo>
                    <a:pt x="188" y="1724"/>
                  </a:lnTo>
                  <a:lnTo>
                    <a:pt x="134" y="2294"/>
                  </a:lnTo>
                  <a:lnTo>
                    <a:pt x="87" y="2871"/>
                  </a:lnTo>
                  <a:lnTo>
                    <a:pt x="48" y="3440"/>
                  </a:lnTo>
                  <a:lnTo>
                    <a:pt x="24" y="4017"/>
                  </a:lnTo>
                  <a:lnTo>
                    <a:pt x="9" y="4595"/>
                  </a:lnTo>
                  <a:lnTo>
                    <a:pt x="1" y="5172"/>
                  </a:lnTo>
                  <a:lnTo>
                    <a:pt x="1" y="5749"/>
                  </a:lnTo>
                  <a:lnTo>
                    <a:pt x="17" y="6318"/>
                  </a:lnTo>
                  <a:lnTo>
                    <a:pt x="24" y="6895"/>
                  </a:lnTo>
                  <a:lnTo>
                    <a:pt x="48" y="7473"/>
                  </a:lnTo>
                  <a:lnTo>
                    <a:pt x="71" y="8050"/>
                  </a:lnTo>
                  <a:lnTo>
                    <a:pt x="134" y="9204"/>
                  </a:lnTo>
                  <a:lnTo>
                    <a:pt x="149" y="8627"/>
                  </a:lnTo>
                  <a:lnTo>
                    <a:pt x="157" y="8058"/>
                  </a:lnTo>
                  <a:lnTo>
                    <a:pt x="165" y="6911"/>
                  </a:lnTo>
                  <a:lnTo>
                    <a:pt x="173" y="5764"/>
                  </a:lnTo>
                  <a:lnTo>
                    <a:pt x="180" y="5195"/>
                  </a:lnTo>
                  <a:lnTo>
                    <a:pt x="196" y="4618"/>
                  </a:lnTo>
                  <a:lnTo>
                    <a:pt x="227" y="4041"/>
                  </a:lnTo>
                  <a:lnTo>
                    <a:pt x="266" y="3464"/>
                  </a:lnTo>
                  <a:lnTo>
                    <a:pt x="368" y="2309"/>
                  </a:lnTo>
                  <a:lnTo>
                    <a:pt x="414" y="1732"/>
                  </a:lnTo>
                  <a:lnTo>
                    <a:pt x="446" y="1155"/>
                  </a:lnTo>
                  <a:lnTo>
                    <a:pt x="453" y="866"/>
                  </a:lnTo>
                  <a:lnTo>
                    <a:pt x="453" y="578"/>
                  </a:lnTo>
                  <a:lnTo>
                    <a:pt x="453" y="289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10800000">
              <a:off x="1735034" y="1525879"/>
              <a:ext cx="58442" cy="149714"/>
            </a:xfrm>
            <a:custGeom>
              <a:avLst/>
              <a:gdLst/>
              <a:ahLst/>
              <a:cxnLst/>
              <a:rect l="l" t="t" r="r" b="b"/>
              <a:pathLst>
                <a:path w="2777" h="7114" extrusionOk="0">
                  <a:moveTo>
                    <a:pt x="2777" y="0"/>
                  </a:moveTo>
                  <a:lnTo>
                    <a:pt x="2379" y="866"/>
                  </a:lnTo>
                  <a:lnTo>
                    <a:pt x="1981" y="1740"/>
                  </a:lnTo>
                  <a:lnTo>
                    <a:pt x="1599" y="2613"/>
                  </a:lnTo>
                  <a:lnTo>
                    <a:pt x="1420" y="3050"/>
                  </a:lnTo>
                  <a:lnTo>
                    <a:pt x="1233" y="3495"/>
                  </a:lnTo>
                  <a:lnTo>
                    <a:pt x="1061" y="3939"/>
                  </a:lnTo>
                  <a:lnTo>
                    <a:pt x="889" y="4384"/>
                  </a:lnTo>
                  <a:lnTo>
                    <a:pt x="726" y="4836"/>
                  </a:lnTo>
                  <a:lnTo>
                    <a:pt x="570" y="5281"/>
                  </a:lnTo>
                  <a:lnTo>
                    <a:pt x="414" y="5733"/>
                  </a:lnTo>
                  <a:lnTo>
                    <a:pt x="273" y="6193"/>
                  </a:lnTo>
                  <a:lnTo>
                    <a:pt x="133" y="6653"/>
                  </a:lnTo>
                  <a:lnTo>
                    <a:pt x="0" y="7114"/>
                  </a:lnTo>
                  <a:lnTo>
                    <a:pt x="156" y="6661"/>
                  </a:lnTo>
                  <a:lnTo>
                    <a:pt x="328" y="6217"/>
                  </a:lnTo>
                  <a:lnTo>
                    <a:pt x="499" y="5772"/>
                  </a:lnTo>
                  <a:lnTo>
                    <a:pt x="687" y="5327"/>
                  </a:lnTo>
                  <a:lnTo>
                    <a:pt x="1069" y="4454"/>
                  </a:lnTo>
                  <a:lnTo>
                    <a:pt x="1451" y="3580"/>
                  </a:lnTo>
                  <a:lnTo>
                    <a:pt x="1646" y="3144"/>
                  </a:lnTo>
                  <a:lnTo>
                    <a:pt x="1833" y="2707"/>
                  </a:lnTo>
                  <a:lnTo>
                    <a:pt x="2013" y="2262"/>
                  </a:lnTo>
                  <a:lnTo>
                    <a:pt x="2192" y="1818"/>
                  </a:lnTo>
                  <a:lnTo>
                    <a:pt x="2356" y="1373"/>
                  </a:lnTo>
                  <a:lnTo>
                    <a:pt x="2512" y="921"/>
                  </a:lnTo>
                  <a:lnTo>
                    <a:pt x="2652" y="461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rot="10800000">
              <a:off x="2057239" y="1259800"/>
              <a:ext cx="9386" cy="98659"/>
            </a:xfrm>
            <a:custGeom>
              <a:avLst/>
              <a:gdLst/>
              <a:ahLst/>
              <a:cxnLst/>
              <a:rect l="l" t="t" r="r" b="b"/>
              <a:pathLst>
                <a:path w="446" h="4688" extrusionOk="0">
                  <a:moveTo>
                    <a:pt x="235" y="0"/>
                  </a:moveTo>
                  <a:lnTo>
                    <a:pt x="172" y="234"/>
                  </a:lnTo>
                  <a:lnTo>
                    <a:pt x="126" y="499"/>
                  </a:lnTo>
                  <a:lnTo>
                    <a:pt x="79" y="788"/>
                  </a:lnTo>
                  <a:lnTo>
                    <a:pt x="48" y="1108"/>
                  </a:lnTo>
                  <a:lnTo>
                    <a:pt x="24" y="1443"/>
                  </a:lnTo>
                  <a:lnTo>
                    <a:pt x="9" y="1786"/>
                  </a:lnTo>
                  <a:lnTo>
                    <a:pt x="1" y="2145"/>
                  </a:lnTo>
                  <a:lnTo>
                    <a:pt x="9" y="2496"/>
                  </a:lnTo>
                  <a:lnTo>
                    <a:pt x="16" y="2847"/>
                  </a:lnTo>
                  <a:lnTo>
                    <a:pt x="40" y="3182"/>
                  </a:lnTo>
                  <a:lnTo>
                    <a:pt x="71" y="3510"/>
                  </a:lnTo>
                  <a:lnTo>
                    <a:pt x="102" y="3806"/>
                  </a:lnTo>
                  <a:lnTo>
                    <a:pt x="149" y="4087"/>
                  </a:lnTo>
                  <a:lnTo>
                    <a:pt x="204" y="4321"/>
                  </a:lnTo>
                  <a:lnTo>
                    <a:pt x="235" y="4430"/>
                  </a:lnTo>
                  <a:lnTo>
                    <a:pt x="266" y="4524"/>
                  </a:lnTo>
                  <a:lnTo>
                    <a:pt x="305" y="4610"/>
                  </a:lnTo>
                  <a:lnTo>
                    <a:pt x="336" y="4688"/>
                  </a:lnTo>
                  <a:lnTo>
                    <a:pt x="375" y="4376"/>
                  </a:lnTo>
                  <a:lnTo>
                    <a:pt x="399" y="4071"/>
                  </a:lnTo>
                  <a:lnTo>
                    <a:pt x="422" y="3767"/>
                  </a:lnTo>
                  <a:lnTo>
                    <a:pt x="438" y="3471"/>
                  </a:lnTo>
                  <a:lnTo>
                    <a:pt x="445" y="3174"/>
                  </a:lnTo>
                  <a:lnTo>
                    <a:pt x="445" y="2878"/>
                  </a:lnTo>
                  <a:lnTo>
                    <a:pt x="438" y="2582"/>
                  </a:lnTo>
                  <a:lnTo>
                    <a:pt x="430" y="2293"/>
                  </a:lnTo>
                  <a:lnTo>
                    <a:pt x="391" y="1716"/>
                  </a:lnTo>
                  <a:lnTo>
                    <a:pt x="352" y="1139"/>
                  </a:lnTo>
                  <a:lnTo>
                    <a:pt x="297" y="56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10800000">
              <a:off x="2246502" y="1224508"/>
              <a:ext cx="40238" cy="138876"/>
            </a:xfrm>
            <a:custGeom>
              <a:avLst/>
              <a:gdLst/>
              <a:ahLst/>
              <a:cxnLst/>
              <a:rect l="l" t="t" r="r" b="b"/>
              <a:pathLst>
                <a:path w="1912" h="6599" extrusionOk="0">
                  <a:moveTo>
                    <a:pt x="1912" y="0"/>
                  </a:moveTo>
                  <a:lnTo>
                    <a:pt x="1748" y="398"/>
                  </a:lnTo>
                  <a:lnTo>
                    <a:pt x="1592" y="803"/>
                  </a:lnTo>
                  <a:lnTo>
                    <a:pt x="1444" y="1209"/>
                  </a:lnTo>
                  <a:lnTo>
                    <a:pt x="1303" y="1615"/>
                  </a:lnTo>
                  <a:lnTo>
                    <a:pt x="1171" y="2020"/>
                  </a:lnTo>
                  <a:lnTo>
                    <a:pt x="1038" y="2434"/>
                  </a:lnTo>
                  <a:lnTo>
                    <a:pt x="913" y="2839"/>
                  </a:lnTo>
                  <a:lnTo>
                    <a:pt x="796" y="3252"/>
                  </a:lnTo>
                  <a:lnTo>
                    <a:pt x="687" y="3666"/>
                  </a:lnTo>
                  <a:lnTo>
                    <a:pt x="578" y="4087"/>
                  </a:lnTo>
                  <a:lnTo>
                    <a:pt x="375" y="4922"/>
                  </a:lnTo>
                  <a:lnTo>
                    <a:pt x="180" y="5756"/>
                  </a:lnTo>
                  <a:lnTo>
                    <a:pt x="1" y="6598"/>
                  </a:lnTo>
                  <a:lnTo>
                    <a:pt x="281" y="5787"/>
                  </a:lnTo>
                  <a:lnTo>
                    <a:pt x="547" y="4968"/>
                  </a:lnTo>
                  <a:lnTo>
                    <a:pt x="796" y="4149"/>
                  </a:lnTo>
                  <a:lnTo>
                    <a:pt x="1030" y="3323"/>
                  </a:lnTo>
                  <a:lnTo>
                    <a:pt x="1264" y="2496"/>
                  </a:lnTo>
                  <a:lnTo>
                    <a:pt x="1483" y="1669"/>
                  </a:lnTo>
                  <a:lnTo>
                    <a:pt x="1701" y="835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10800000">
              <a:off x="2107138" y="1145713"/>
              <a:ext cx="8565" cy="131342"/>
            </a:xfrm>
            <a:custGeom>
              <a:avLst/>
              <a:gdLst/>
              <a:ahLst/>
              <a:cxnLst/>
              <a:rect l="l" t="t" r="r" b="b"/>
              <a:pathLst>
                <a:path w="407" h="6241" extrusionOk="0">
                  <a:moveTo>
                    <a:pt x="1" y="1"/>
                  </a:moveTo>
                  <a:lnTo>
                    <a:pt x="165" y="6240"/>
                  </a:lnTo>
                  <a:lnTo>
                    <a:pt x="367" y="6232"/>
                  </a:lnTo>
                  <a:lnTo>
                    <a:pt x="391" y="5453"/>
                  </a:lnTo>
                  <a:lnTo>
                    <a:pt x="399" y="4673"/>
                  </a:lnTo>
                  <a:lnTo>
                    <a:pt x="406" y="3893"/>
                  </a:lnTo>
                  <a:lnTo>
                    <a:pt x="391" y="3113"/>
                  </a:lnTo>
                  <a:lnTo>
                    <a:pt x="360" y="2333"/>
                  </a:lnTo>
                  <a:lnTo>
                    <a:pt x="321" y="1553"/>
                  </a:lnTo>
                  <a:lnTo>
                    <a:pt x="258" y="773"/>
                  </a:lnTo>
                  <a:lnTo>
                    <a:pt x="219" y="39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10800000">
              <a:off x="1900640" y="1526699"/>
              <a:ext cx="49771" cy="103920"/>
            </a:xfrm>
            <a:custGeom>
              <a:avLst/>
              <a:gdLst/>
              <a:ahLst/>
              <a:cxnLst/>
              <a:rect l="l" t="t" r="r" b="b"/>
              <a:pathLst>
                <a:path w="2365" h="4938" extrusionOk="0">
                  <a:moveTo>
                    <a:pt x="2130" y="0"/>
                  </a:moveTo>
                  <a:lnTo>
                    <a:pt x="1522" y="1202"/>
                  </a:lnTo>
                  <a:lnTo>
                    <a:pt x="1225" y="1802"/>
                  </a:lnTo>
                  <a:lnTo>
                    <a:pt x="937" y="2411"/>
                  </a:lnTo>
                  <a:lnTo>
                    <a:pt x="640" y="3019"/>
                  </a:lnTo>
                  <a:lnTo>
                    <a:pt x="500" y="3323"/>
                  </a:lnTo>
                  <a:lnTo>
                    <a:pt x="368" y="3635"/>
                  </a:lnTo>
                  <a:lnTo>
                    <a:pt x="243" y="3947"/>
                  </a:lnTo>
                  <a:lnTo>
                    <a:pt x="188" y="4111"/>
                  </a:lnTo>
                  <a:lnTo>
                    <a:pt x="134" y="4275"/>
                  </a:lnTo>
                  <a:lnTo>
                    <a:pt x="95" y="4438"/>
                  </a:lnTo>
                  <a:lnTo>
                    <a:pt x="56" y="4602"/>
                  </a:lnTo>
                  <a:lnTo>
                    <a:pt x="24" y="4774"/>
                  </a:lnTo>
                  <a:lnTo>
                    <a:pt x="1" y="4938"/>
                  </a:lnTo>
                  <a:lnTo>
                    <a:pt x="321" y="4353"/>
                  </a:lnTo>
                  <a:lnTo>
                    <a:pt x="633" y="3760"/>
                  </a:lnTo>
                  <a:lnTo>
                    <a:pt x="937" y="3159"/>
                  </a:lnTo>
                  <a:lnTo>
                    <a:pt x="1233" y="2559"/>
                  </a:lnTo>
                  <a:lnTo>
                    <a:pt x="1522" y="1950"/>
                  </a:lnTo>
                  <a:lnTo>
                    <a:pt x="1810" y="1342"/>
                  </a:lnTo>
                  <a:lnTo>
                    <a:pt x="2364" y="125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10800000">
              <a:off x="2105013" y="1448073"/>
              <a:ext cx="48761" cy="127890"/>
            </a:xfrm>
            <a:custGeom>
              <a:avLst/>
              <a:gdLst/>
              <a:ahLst/>
              <a:cxnLst/>
              <a:rect l="l" t="t" r="r" b="b"/>
              <a:pathLst>
                <a:path w="2317" h="6077" extrusionOk="0">
                  <a:moveTo>
                    <a:pt x="2317" y="1"/>
                  </a:moveTo>
                  <a:lnTo>
                    <a:pt x="2130" y="359"/>
                  </a:lnTo>
                  <a:lnTo>
                    <a:pt x="1950" y="726"/>
                  </a:lnTo>
                  <a:lnTo>
                    <a:pt x="1771" y="1093"/>
                  </a:lnTo>
                  <a:lnTo>
                    <a:pt x="1607" y="1459"/>
                  </a:lnTo>
                  <a:lnTo>
                    <a:pt x="1443" y="1826"/>
                  </a:lnTo>
                  <a:lnTo>
                    <a:pt x="1287" y="2200"/>
                  </a:lnTo>
                  <a:lnTo>
                    <a:pt x="1139" y="2575"/>
                  </a:lnTo>
                  <a:lnTo>
                    <a:pt x="991" y="2949"/>
                  </a:lnTo>
                  <a:lnTo>
                    <a:pt x="850" y="3323"/>
                  </a:lnTo>
                  <a:lnTo>
                    <a:pt x="718" y="3698"/>
                  </a:lnTo>
                  <a:lnTo>
                    <a:pt x="585" y="4080"/>
                  </a:lnTo>
                  <a:lnTo>
                    <a:pt x="461" y="4462"/>
                  </a:lnTo>
                  <a:lnTo>
                    <a:pt x="227" y="5234"/>
                  </a:lnTo>
                  <a:lnTo>
                    <a:pt x="0" y="6006"/>
                  </a:lnTo>
                  <a:lnTo>
                    <a:pt x="195" y="6077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10800000">
              <a:off x="2098279" y="847478"/>
              <a:ext cx="51560" cy="133299"/>
            </a:xfrm>
            <a:custGeom>
              <a:avLst/>
              <a:gdLst/>
              <a:ahLst/>
              <a:cxnLst/>
              <a:rect l="l" t="t" r="r" b="b"/>
              <a:pathLst>
                <a:path w="2450" h="6334" extrusionOk="0">
                  <a:moveTo>
                    <a:pt x="1" y="1"/>
                  </a:moveTo>
                  <a:lnTo>
                    <a:pt x="24" y="165"/>
                  </a:lnTo>
                  <a:lnTo>
                    <a:pt x="63" y="336"/>
                  </a:lnTo>
                  <a:lnTo>
                    <a:pt x="149" y="726"/>
                  </a:lnTo>
                  <a:lnTo>
                    <a:pt x="258" y="1147"/>
                  </a:lnTo>
                  <a:lnTo>
                    <a:pt x="390" y="1607"/>
                  </a:lnTo>
                  <a:lnTo>
                    <a:pt x="546" y="2075"/>
                  </a:lnTo>
                  <a:lnTo>
                    <a:pt x="710" y="2567"/>
                  </a:lnTo>
                  <a:lnTo>
                    <a:pt x="890" y="3058"/>
                  </a:lnTo>
                  <a:lnTo>
                    <a:pt x="1077" y="3550"/>
                  </a:lnTo>
                  <a:lnTo>
                    <a:pt x="1264" y="4025"/>
                  </a:lnTo>
                  <a:lnTo>
                    <a:pt x="1459" y="4478"/>
                  </a:lnTo>
                  <a:lnTo>
                    <a:pt x="1646" y="4907"/>
                  </a:lnTo>
                  <a:lnTo>
                    <a:pt x="1833" y="5297"/>
                  </a:lnTo>
                  <a:lnTo>
                    <a:pt x="2013" y="5648"/>
                  </a:lnTo>
                  <a:lnTo>
                    <a:pt x="2177" y="5936"/>
                  </a:lnTo>
                  <a:lnTo>
                    <a:pt x="2247" y="6061"/>
                  </a:lnTo>
                  <a:lnTo>
                    <a:pt x="2317" y="6170"/>
                  </a:lnTo>
                  <a:lnTo>
                    <a:pt x="2387" y="6256"/>
                  </a:lnTo>
                  <a:lnTo>
                    <a:pt x="2450" y="6334"/>
                  </a:lnTo>
                  <a:lnTo>
                    <a:pt x="2450" y="6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10800000">
              <a:off x="1972867" y="1373214"/>
              <a:ext cx="3788" cy="115579"/>
            </a:xfrm>
            <a:custGeom>
              <a:avLst/>
              <a:gdLst/>
              <a:ahLst/>
              <a:cxnLst/>
              <a:rect l="l" t="t" r="r" b="b"/>
              <a:pathLst>
                <a:path w="180" h="5492" extrusionOk="0">
                  <a:moveTo>
                    <a:pt x="179" y="0"/>
                  </a:moveTo>
                  <a:lnTo>
                    <a:pt x="164" y="78"/>
                  </a:lnTo>
                  <a:lnTo>
                    <a:pt x="140" y="180"/>
                  </a:lnTo>
                  <a:lnTo>
                    <a:pt x="109" y="421"/>
                  </a:lnTo>
                  <a:lnTo>
                    <a:pt x="78" y="718"/>
                  </a:lnTo>
                  <a:lnTo>
                    <a:pt x="47" y="1061"/>
                  </a:lnTo>
                  <a:lnTo>
                    <a:pt x="31" y="1435"/>
                  </a:lnTo>
                  <a:lnTo>
                    <a:pt x="16" y="1841"/>
                  </a:lnTo>
                  <a:lnTo>
                    <a:pt x="8" y="2270"/>
                  </a:lnTo>
                  <a:lnTo>
                    <a:pt x="0" y="2707"/>
                  </a:lnTo>
                  <a:lnTo>
                    <a:pt x="0" y="3143"/>
                  </a:lnTo>
                  <a:lnTo>
                    <a:pt x="8" y="3572"/>
                  </a:lnTo>
                  <a:lnTo>
                    <a:pt x="23" y="3986"/>
                  </a:lnTo>
                  <a:lnTo>
                    <a:pt x="47" y="4368"/>
                  </a:lnTo>
                  <a:lnTo>
                    <a:pt x="70" y="4727"/>
                  </a:lnTo>
                  <a:lnTo>
                    <a:pt x="101" y="5039"/>
                  </a:lnTo>
                  <a:lnTo>
                    <a:pt x="140" y="5296"/>
                  </a:lnTo>
                  <a:lnTo>
                    <a:pt x="156" y="5405"/>
                  </a:lnTo>
                  <a:lnTo>
                    <a:pt x="179" y="549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10800000">
              <a:off x="1846322" y="1558056"/>
              <a:ext cx="59094" cy="94071"/>
            </a:xfrm>
            <a:custGeom>
              <a:avLst/>
              <a:gdLst/>
              <a:ahLst/>
              <a:cxnLst/>
              <a:rect l="l" t="t" r="r" b="b"/>
              <a:pathLst>
                <a:path w="2808" h="4470" extrusionOk="0">
                  <a:moveTo>
                    <a:pt x="2808" y="1"/>
                  </a:moveTo>
                  <a:lnTo>
                    <a:pt x="2402" y="562"/>
                  </a:lnTo>
                  <a:lnTo>
                    <a:pt x="2012" y="1124"/>
                  </a:lnTo>
                  <a:lnTo>
                    <a:pt x="1646" y="1678"/>
                  </a:lnTo>
                  <a:lnTo>
                    <a:pt x="1287" y="2231"/>
                  </a:lnTo>
                  <a:lnTo>
                    <a:pt x="952" y="2793"/>
                  </a:lnTo>
                  <a:lnTo>
                    <a:pt x="624" y="3347"/>
                  </a:lnTo>
                  <a:lnTo>
                    <a:pt x="304" y="3908"/>
                  </a:lnTo>
                  <a:lnTo>
                    <a:pt x="0" y="4470"/>
                  </a:lnTo>
                  <a:lnTo>
                    <a:pt x="62" y="4415"/>
                  </a:lnTo>
                  <a:lnTo>
                    <a:pt x="140" y="4353"/>
                  </a:lnTo>
                  <a:lnTo>
                    <a:pt x="218" y="4275"/>
                  </a:lnTo>
                  <a:lnTo>
                    <a:pt x="304" y="4181"/>
                  </a:lnTo>
                  <a:lnTo>
                    <a:pt x="491" y="3963"/>
                  </a:lnTo>
                  <a:lnTo>
                    <a:pt x="694" y="3705"/>
                  </a:lnTo>
                  <a:lnTo>
                    <a:pt x="905" y="3417"/>
                  </a:lnTo>
                  <a:lnTo>
                    <a:pt x="1131" y="3097"/>
                  </a:lnTo>
                  <a:lnTo>
                    <a:pt x="1349" y="2762"/>
                  </a:lnTo>
                  <a:lnTo>
                    <a:pt x="1576" y="2411"/>
                  </a:lnTo>
                  <a:lnTo>
                    <a:pt x="1794" y="2060"/>
                  </a:lnTo>
                  <a:lnTo>
                    <a:pt x="2004" y="1701"/>
                  </a:lnTo>
                  <a:lnTo>
                    <a:pt x="2199" y="1358"/>
                  </a:lnTo>
                  <a:lnTo>
                    <a:pt x="2371" y="1030"/>
                  </a:lnTo>
                  <a:lnTo>
                    <a:pt x="2527" y="718"/>
                  </a:lnTo>
                  <a:lnTo>
                    <a:pt x="2652" y="445"/>
                  </a:lnTo>
                  <a:lnTo>
                    <a:pt x="2745" y="203"/>
                  </a:lnTo>
                  <a:lnTo>
                    <a:pt x="2784" y="94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rot="10800000">
              <a:off x="1631280" y="1591035"/>
              <a:ext cx="69449" cy="123618"/>
            </a:xfrm>
            <a:custGeom>
              <a:avLst/>
              <a:gdLst/>
              <a:ahLst/>
              <a:cxnLst/>
              <a:rect l="l" t="t" r="r" b="b"/>
              <a:pathLst>
                <a:path w="3300" h="5874" extrusionOk="0">
                  <a:moveTo>
                    <a:pt x="3299" y="0"/>
                  </a:moveTo>
                  <a:lnTo>
                    <a:pt x="3213" y="78"/>
                  </a:lnTo>
                  <a:lnTo>
                    <a:pt x="3120" y="179"/>
                  </a:lnTo>
                  <a:lnTo>
                    <a:pt x="3018" y="296"/>
                  </a:lnTo>
                  <a:lnTo>
                    <a:pt x="2917" y="429"/>
                  </a:lnTo>
                  <a:lnTo>
                    <a:pt x="2683" y="733"/>
                  </a:lnTo>
                  <a:lnTo>
                    <a:pt x="2441" y="1092"/>
                  </a:lnTo>
                  <a:lnTo>
                    <a:pt x="2176" y="1490"/>
                  </a:lnTo>
                  <a:lnTo>
                    <a:pt x="1911" y="1919"/>
                  </a:lnTo>
                  <a:lnTo>
                    <a:pt x="1638" y="2371"/>
                  </a:lnTo>
                  <a:lnTo>
                    <a:pt x="1373" y="2831"/>
                  </a:lnTo>
                  <a:lnTo>
                    <a:pt x="1115" y="3299"/>
                  </a:lnTo>
                  <a:lnTo>
                    <a:pt x="874" y="3759"/>
                  </a:lnTo>
                  <a:lnTo>
                    <a:pt x="647" y="4212"/>
                  </a:lnTo>
                  <a:lnTo>
                    <a:pt x="452" y="4625"/>
                  </a:lnTo>
                  <a:lnTo>
                    <a:pt x="281" y="5015"/>
                  </a:lnTo>
                  <a:lnTo>
                    <a:pt x="148" y="5358"/>
                  </a:lnTo>
                  <a:lnTo>
                    <a:pt x="94" y="5507"/>
                  </a:lnTo>
                  <a:lnTo>
                    <a:pt x="55" y="5647"/>
                  </a:lnTo>
                  <a:lnTo>
                    <a:pt x="23" y="5772"/>
                  </a:lnTo>
                  <a:lnTo>
                    <a:pt x="0" y="5873"/>
                  </a:lnTo>
                  <a:lnTo>
                    <a:pt x="0" y="5873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rot="10800000">
              <a:off x="2126185" y="1460721"/>
              <a:ext cx="41880" cy="110318"/>
            </a:xfrm>
            <a:custGeom>
              <a:avLst/>
              <a:gdLst/>
              <a:ahLst/>
              <a:cxnLst/>
              <a:rect l="l" t="t" r="r" b="b"/>
              <a:pathLst>
                <a:path w="1990" h="5242" extrusionOk="0">
                  <a:moveTo>
                    <a:pt x="1841" y="1"/>
                  </a:moveTo>
                  <a:lnTo>
                    <a:pt x="1553" y="632"/>
                  </a:lnTo>
                  <a:lnTo>
                    <a:pt x="1280" y="1264"/>
                  </a:lnTo>
                  <a:lnTo>
                    <a:pt x="1023" y="1904"/>
                  </a:lnTo>
                  <a:lnTo>
                    <a:pt x="781" y="2551"/>
                  </a:lnTo>
                  <a:lnTo>
                    <a:pt x="672" y="2879"/>
                  </a:lnTo>
                  <a:lnTo>
                    <a:pt x="562" y="3198"/>
                  </a:lnTo>
                  <a:lnTo>
                    <a:pt x="453" y="3534"/>
                  </a:lnTo>
                  <a:lnTo>
                    <a:pt x="352" y="3861"/>
                  </a:lnTo>
                  <a:lnTo>
                    <a:pt x="258" y="4189"/>
                  </a:lnTo>
                  <a:lnTo>
                    <a:pt x="165" y="4524"/>
                  </a:lnTo>
                  <a:lnTo>
                    <a:pt x="79" y="4860"/>
                  </a:lnTo>
                  <a:lnTo>
                    <a:pt x="1" y="5195"/>
                  </a:lnTo>
                  <a:lnTo>
                    <a:pt x="196" y="5242"/>
                  </a:lnTo>
                  <a:lnTo>
                    <a:pt x="1990" y="55"/>
                  </a:lnTo>
                  <a:lnTo>
                    <a:pt x="18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rot="10800000">
              <a:off x="1739284" y="1372247"/>
              <a:ext cx="23991" cy="144453"/>
            </a:xfrm>
            <a:custGeom>
              <a:avLst/>
              <a:gdLst/>
              <a:ahLst/>
              <a:cxnLst/>
              <a:rect l="l" t="t" r="r" b="b"/>
              <a:pathLst>
                <a:path w="1140" h="6864" extrusionOk="0">
                  <a:moveTo>
                    <a:pt x="1139" y="0"/>
                  </a:moveTo>
                  <a:lnTo>
                    <a:pt x="1085" y="102"/>
                  </a:lnTo>
                  <a:lnTo>
                    <a:pt x="1038" y="227"/>
                  </a:lnTo>
                  <a:lnTo>
                    <a:pt x="983" y="375"/>
                  </a:lnTo>
                  <a:lnTo>
                    <a:pt x="929" y="538"/>
                  </a:lnTo>
                  <a:lnTo>
                    <a:pt x="819" y="913"/>
                  </a:lnTo>
                  <a:lnTo>
                    <a:pt x="710" y="1357"/>
                  </a:lnTo>
                  <a:lnTo>
                    <a:pt x="601" y="1841"/>
                  </a:lnTo>
                  <a:lnTo>
                    <a:pt x="492" y="2356"/>
                  </a:lnTo>
                  <a:lnTo>
                    <a:pt x="390" y="2894"/>
                  </a:lnTo>
                  <a:lnTo>
                    <a:pt x="297" y="3448"/>
                  </a:lnTo>
                  <a:lnTo>
                    <a:pt x="219" y="4001"/>
                  </a:lnTo>
                  <a:lnTo>
                    <a:pt x="141" y="4540"/>
                  </a:lnTo>
                  <a:lnTo>
                    <a:pt x="86" y="5054"/>
                  </a:lnTo>
                  <a:lnTo>
                    <a:pt x="39" y="5538"/>
                  </a:lnTo>
                  <a:lnTo>
                    <a:pt x="8" y="5967"/>
                  </a:lnTo>
                  <a:lnTo>
                    <a:pt x="0" y="6341"/>
                  </a:lnTo>
                  <a:lnTo>
                    <a:pt x="8" y="6505"/>
                  </a:lnTo>
                  <a:lnTo>
                    <a:pt x="16" y="6646"/>
                  </a:lnTo>
                  <a:lnTo>
                    <a:pt x="24" y="6763"/>
                  </a:lnTo>
                  <a:lnTo>
                    <a:pt x="47" y="6864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rot="10800000">
              <a:off x="2003404" y="1165916"/>
              <a:ext cx="4946" cy="117873"/>
            </a:xfrm>
            <a:custGeom>
              <a:avLst/>
              <a:gdLst/>
              <a:ahLst/>
              <a:cxnLst/>
              <a:rect l="l" t="t" r="r" b="b"/>
              <a:pathLst>
                <a:path w="235" h="5601" extrusionOk="0">
                  <a:moveTo>
                    <a:pt x="235" y="1"/>
                  </a:moveTo>
                  <a:lnTo>
                    <a:pt x="180" y="289"/>
                  </a:lnTo>
                  <a:lnTo>
                    <a:pt x="133" y="617"/>
                  </a:lnTo>
                  <a:lnTo>
                    <a:pt x="94" y="976"/>
                  </a:lnTo>
                  <a:lnTo>
                    <a:pt x="63" y="1358"/>
                  </a:lnTo>
                  <a:lnTo>
                    <a:pt x="32" y="1764"/>
                  </a:lnTo>
                  <a:lnTo>
                    <a:pt x="16" y="2177"/>
                  </a:lnTo>
                  <a:lnTo>
                    <a:pt x="9" y="2590"/>
                  </a:lnTo>
                  <a:lnTo>
                    <a:pt x="1" y="3011"/>
                  </a:lnTo>
                  <a:lnTo>
                    <a:pt x="9" y="3425"/>
                  </a:lnTo>
                  <a:lnTo>
                    <a:pt x="16" y="3823"/>
                  </a:lnTo>
                  <a:lnTo>
                    <a:pt x="32" y="4205"/>
                  </a:lnTo>
                  <a:lnTo>
                    <a:pt x="63" y="4564"/>
                  </a:lnTo>
                  <a:lnTo>
                    <a:pt x="94" y="4883"/>
                  </a:lnTo>
                  <a:lnTo>
                    <a:pt x="133" y="5172"/>
                  </a:lnTo>
                  <a:lnTo>
                    <a:pt x="180" y="5406"/>
                  </a:lnTo>
                  <a:lnTo>
                    <a:pt x="203" y="5515"/>
                  </a:lnTo>
                  <a:lnTo>
                    <a:pt x="235" y="560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rot="10800000">
              <a:off x="2215648" y="1431994"/>
              <a:ext cx="17573" cy="89631"/>
            </a:xfrm>
            <a:custGeom>
              <a:avLst/>
              <a:gdLst/>
              <a:ahLst/>
              <a:cxnLst/>
              <a:rect l="l" t="t" r="r" b="b"/>
              <a:pathLst>
                <a:path w="835" h="4259" extrusionOk="0">
                  <a:moveTo>
                    <a:pt x="796" y="0"/>
                  </a:moveTo>
                  <a:lnTo>
                    <a:pt x="632" y="546"/>
                  </a:lnTo>
                  <a:lnTo>
                    <a:pt x="492" y="1084"/>
                  </a:lnTo>
                  <a:lnTo>
                    <a:pt x="367" y="1615"/>
                  </a:lnTo>
                  <a:lnTo>
                    <a:pt x="258" y="2145"/>
                  </a:lnTo>
                  <a:lnTo>
                    <a:pt x="172" y="2676"/>
                  </a:lnTo>
                  <a:lnTo>
                    <a:pt x="102" y="3198"/>
                  </a:lnTo>
                  <a:lnTo>
                    <a:pt x="39" y="3729"/>
                  </a:lnTo>
                  <a:lnTo>
                    <a:pt x="0" y="4259"/>
                  </a:lnTo>
                  <a:lnTo>
                    <a:pt x="94" y="4033"/>
                  </a:lnTo>
                  <a:lnTo>
                    <a:pt x="188" y="3775"/>
                  </a:lnTo>
                  <a:lnTo>
                    <a:pt x="281" y="3495"/>
                  </a:lnTo>
                  <a:lnTo>
                    <a:pt x="367" y="3198"/>
                  </a:lnTo>
                  <a:lnTo>
                    <a:pt x="453" y="2878"/>
                  </a:lnTo>
                  <a:lnTo>
                    <a:pt x="531" y="2559"/>
                  </a:lnTo>
                  <a:lnTo>
                    <a:pt x="601" y="2231"/>
                  </a:lnTo>
                  <a:lnTo>
                    <a:pt x="663" y="1903"/>
                  </a:lnTo>
                  <a:lnTo>
                    <a:pt x="718" y="1584"/>
                  </a:lnTo>
                  <a:lnTo>
                    <a:pt x="765" y="1279"/>
                  </a:lnTo>
                  <a:lnTo>
                    <a:pt x="804" y="991"/>
                  </a:lnTo>
                  <a:lnTo>
                    <a:pt x="827" y="726"/>
                  </a:lnTo>
                  <a:lnTo>
                    <a:pt x="835" y="492"/>
                  </a:lnTo>
                  <a:lnTo>
                    <a:pt x="835" y="289"/>
                  </a:lnTo>
                  <a:lnTo>
                    <a:pt x="819" y="125"/>
                  </a:lnTo>
                  <a:lnTo>
                    <a:pt x="812" y="5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rot="10800000">
              <a:off x="2029669" y="1313318"/>
              <a:ext cx="4946" cy="89799"/>
            </a:xfrm>
            <a:custGeom>
              <a:avLst/>
              <a:gdLst/>
              <a:ahLst/>
              <a:cxnLst/>
              <a:rect l="l" t="t" r="r" b="b"/>
              <a:pathLst>
                <a:path w="235" h="4267" extrusionOk="0">
                  <a:moveTo>
                    <a:pt x="235" y="1"/>
                  </a:moveTo>
                  <a:lnTo>
                    <a:pt x="180" y="219"/>
                  </a:lnTo>
                  <a:lnTo>
                    <a:pt x="126" y="476"/>
                  </a:lnTo>
                  <a:lnTo>
                    <a:pt x="87" y="749"/>
                  </a:lnTo>
                  <a:lnTo>
                    <a:pt x="55" y="1046"/>
                  </a:lnTo>
                  <a:lnTo>
                    <a:pt x="32" y="1358"/>
                  </a:lnTo>
                  <a:lnTo>
                    <a:pt x="16" y="1677"/>
                  </a:lnTo>
                  <a:lnTo>
                    <a:pt x="9" y="1997"/>
                  </a:lnTo>
                  <a:lnTo>
                    <a:pt x="1" y="2325"/>
                  </a:lnTo>
                  <a:lnTo>
                    <a:pt x="9" y="2637"/>
                  </a:lnTo>
                  <a:lnTo>
                    <a:pt x="24" y="2949"/>
                  </a:lnTo>
                  <a:lnTo>
                    <a:pt x="40" y="3237"/>
                  </a:lnTo>
                  <a:lnTo>
                    <a:pt x="71" y="3503"/>
                  </a:lnTo>
                  <a:lnTo>
                    <a:pt x="102" y="3744"/>
                  </a:lnTo>
                  <a:lnTo>
                    <a:pt x="141" y="3963"/>
                  </a:lnTo>
                  <a:lnTo>
                    <a:pt x="188" y="4134"/>
                  </a:lnTo>
                  <a:lnTo>
                    <a:pt x="211" y="4205"/>
                  </a:lnTo>
                  <a:lnTo>
                    <a:pt x="235" y="426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rot="10800000">
              <a:off x="1955801" y="1531960"/>
              <a:ext cx="44510" cy="86684"/>
            </a:xfrm>
            <a:custGeom>
              <a:avLst/>
              <a:gdLst/>
              <a:ahLst/>
              <a:cxnLst/>
              <a:rect l="l" t="t" r="r" b="b"/>
              <a:pathLst>
                <a:path w="2115" h="4119" extrusionOk="0">
                  <a:moveTo>
                    <a:pt x="2115" y="1"/>
                  </a:moveTo>
                  <a:lnTo>
                    <a:pt x="1" y="4033"/>
                  </a:lnTo>
                  <a:lnTo>
                    <a:pt x="126" y="4119"/>
                  </a:lnTo>
                  <a:lnTo>
                    <a:pt x="250" y="3979"/>
                  </a:lnTo>
                  <a:lnTo>
                    <a:pt x="391" y="3784"/>
                  </a:lnTo>
                  <a:lnTo>
                    <a:pt x="539" y="3557"/>
                  </a:lnTo>
                  <a:lnTo>
                    <a:pt x="703" y="3300"/>
                  </a:lnTo>
                  <a:lnTo>
                    <a:pt x="867" y="3027"/>
                  </a:lnTo>
                  <a:lnTo>
                    <a:pt x="1030" y="2723"/>
                  </a:lnTo>
                  <a:lnTo>
                    <a:pt x="1194" y="2411"/>
                  </a:lnTo>
                  <a:lnTo>
                    <a:pt x="1358" y="2091"/>
                  </a:lnTo>
                  <a:lnTo>
                    <a:pt x="1514" y="1771"/>
                  </a:lnTo>
                  <a:lnTo>
                    <a:pt x="1654" y="1459"/>
                  </a:lnTo>
                  <a:lnTo>
                    <a:pt x="1787" y="1155"/>
                  </a:lnTo>
                  <a:lnTo>
                    <a:pt x="1896" y="867"/>
                  </a:lnTo>
                  <a:lnTo>
                    <a:pt x="1990" y="601"/>
                  </a:lnTo>
                  <a:lnTo>
                    <a:pt x="2060" y="367"/>
                  </a:lnTo>
                  <a:lnTo>
                    <a:pt x="2083" y="258"/>
                  </a:lnTo>
                  <a:lnTo>
                    <a:pt x="2099" y="165"/>
                  </a:lnTo>
                  <a:lnTo>
                    <a:pt x="2115" y="79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rot="10800000">
              <a:off x="2274071" y="1234020"/>
              <a:ext cx="37123" cy="120188"/>
            </a:xfrm>
            <a:custGeom>
              <a:avLst/>
              <a:gdLst/>
              <a:ahLst/>
              <a:cxnLst/>
              <a:rect l="l" t="t" r="r" b="b"/>
              <a:pathLst>
                <a:path w="1764" h="5711" extrusionOk="0">
                  <a:moveTo>
                    <a:pt x="1599" y="1"/>
                  </a:moveTo>
                  <a:lnTo>
                    <a:pt x="1" y="5624"/>
                  </a:lnTo>
                  <a:lnTo>
                    <a:pt x="203" y="5710"/>
                  </a:lnTo>
                  <a:lnTo>
                    <a:pt x="406" y="5008"/>
                  </a:lnTo>
                  <a:lnTo>
                    <a:pt x="609" y="4298"/>
                  </a:lnTo>
                  <a:lnTo>
                    <a:pt x="1022" y="2887"/>
                  </a:lnTo>
                  <a:lnTo>
                    <a:pt x="1225" y="2185"/>
                  </a:lnTo>
                  <a:lnTo>
                    <a:pt x="1420" y="1475"/>
                  </a:lnTo>
                  <a:lnTo>
                    <a:pt x="1599" y="757"/>
                  </a:lnTo>
                  <a:lnTo>
                    <a:pt x="1763" y="4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rot="10800000">
              <a:off x="2134224" y="849098"/>
              <a:ext cx="38765" cy="111328"/>
            </a:xfrm>
            <a:custGeom>
              <a:avLst/>
              <a:gdLst/>
              <a:ahLst/>
              <a:cxnLst/>
              <a:rect l="l" t="t" r="r" b="b"/>
              <a:pathLst>
                <a:path w="1842" h="5290" extrusionOk="0">
                  <a:moveTo>
                    <a:pt x="1" y="1"/>
                  </a:moveTo>
                  <a:lnTo>
                    <a:pt x="63" y="290"/>
                  </a:lnTo>
                  <a:lnTo>
                    <a:pt x="133" y="586"/>
                  </a:lnTo>
                  <a:lnTo>
                    <a:pt x="211" y="874"/>
                  </a:lnTo>
                  <a:lnTo>
                    <a:pt x="289" y="1163"/>
                  </a:lnTo>
                  <a:lnTo>
                    <a:pt x="453" y="1732"/>
                  </a:lnTo>
                  <a:lnTo>
                    <a:pt x="640" y="2294"/>
                  </a:lnTo>
                  <a:lnTo>
                    <a:pt x="843" y="2856"/>
                  </a:lnTo>
                  <a:lnTo>
                    <a:pt x="1054" y="3409"/>
                  </a:lnTo>
                  <a:lnTo>
                    <a:pt x="1272" y="3963"/>
                  </a:lnTo>
                  <a:lnTo>
                    <a:pt x="1498" y="4509"/>
                  </a:lnTo>
                  <a:lnTo>
                    <a:pt x="1568" y="4704"/>
                  </a:lnTo>
                  <a:lnTo>
                    <a:pt x="1631" y="4899"/>
                  </a:lnTo>
                  <a:lnTo>
                    <a:pt x="1738" y="5281"/>
                  </a:lnTo>
                  <a:lnTo>
                    <a:pt x="1738" y="5281"/>
                  </a:lnTo>
                  <a:lnTo>
                    <a:pt x="1763" y="5242"/>
                  </a:lnTo>
                  <a:lnTo>
                    <a:pt x="1795" y="5203"/>
                  </a:lnTo>
                  <a:lnTo>
                    <a:pt x="1810" y="5156"/>
                  </a:lnTo>
                  <a:lnTo>
                    <a:pt x="1826" y="5110"/>
                  </a:lnTo>
                  <a:lnTo>
                    <a:pt x="1841" y="5024"/>
                  </a:lnTo>
                  <a:lnTo>
                    <a:pt x="1841" y="4938"/>
                  </a:lnTo>
                  <a:lnTo>
                    <a:pt x="1826" y="4844"/>
                  </a:lnTo>
                  <a:lnTo>
                    <a:pt x="1802" y="4759"/>
                  </a:lnTo>
                  <a:lnTo>
                    <a:pt x="1740" y="4579"/>
                  </a:lnTo>
                  <a:lnTo>
                    <a:pt x="991" y="2551"/>
                  </a:lnTo>
                  <a:lnTo>
                    <a:pt x="250" y="531"/>
                  </a:lnTo>
                  <a:lnTo>
                    <a:pt x="196" y="391"/>
                  </a:lnTo>
                  <a:lnTo>
                    <a:pt x="133" y="258"/>
                  </a:lnTo>
                  <a:lnTo>
                    <a:pt x="1" y="1"/>
                  </a:lnTo>
                  <a:close/>
                  <a:moveTo>
                    <a:pt x="1738" y="5281"/>
                  </a:moveTo>
                  <a:lnTo>
                    <a:pt x="1732" y="5289"/>
                  </a:lnTo>
                  <a:lnTo>
                    <a:pt x="1740" y="5289"/>
                  </a:lnTo>
                  <a:lnTo>
                    <a:pt x="1738" y="5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rot="10800000">
              <a:off x="1921812" y="1539662"/>
              <a:ext cx="48446" cy="92430"/>
            </a:xfrm>
            <a:custGeom>
              <a:avLst/>
              <a:gdLst/>
              <a:ahLst/>
              <a:cxnLst/>
              <a:rect l="l" t="t" r="r" b="b"/>
              <a:pathLst>
                <a:path w="2302" h="4392" extrusionOk="0">
                  <a:moveTo>
                    <a:pt x="2301" y="0"/>
                  </a:moveTo>
                  <a:lnTo>
                    <a:pt x="0" y="4391"/>
                  </a:lnTo>
                  <a:lnTo>
                    <a:pt x="63" y="4329"/>
                  </a:lnTo>
                  <a:lnTo>
                    <a:pt x="133" y="4259"/>
                  </a:lnTo>
                  <a:lnTo>
                    <a:pt x="289" y="4072"/>
                  </a:lnTo>
                  <a:lnTo>
                    <a:pt x="453" y="3838"/>
                  </a:lnTo>
                  <a:lnTo>
                    <a:pt x="632" y="3565"/>
                  </a:lnTo>
                  <a:lnTo>
                    <a:pt x="819" y="3260"/>
                  </a:lnTo>
                  <a:lnTo>
                    <a:pt x="1014" y="2925"/>
                  </a:lnTo>
                  <a:lnTo>
                    <a:pt x="1201" y="2582"/>
                  </a:lnTo>
                  <a:lnTo>
                    <a:pt x="1389" y="2231"/>
                  </a:lnTo>
                  <a:lnTo>
                    <a:pt x="1568" y="1872"/>
                  </a:lnTo>
                  <a:lnTo>
                    <a:pt x="1739" y="1529"/>
                  </a:lnTo>
                  <a:lnTo>
                    <a:pt x="1895" y="1194"/>
                  </a:lnTo>
                  <a:lnTo>
                    <a:pt x="2028" y="882"/>
                  </a:lnTo>
                  <a:lnTo>
                    <a:pt x="2137" y="593"/>
                  </a:lnTo>
                  <a:lnTo>
                    <a:pt x="2223" y="351"/>
                  </a:lnTo>
                  <a:lnTo>
                    <a:pt x="2278" y="148"/>
                  </a:lnTo>
                  <a:lnTo>
                    <a:pt x="2293" y="6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rot="10800000">
              <a:off x="2066436" y="1041811"/>
              <a:ext cx="27422" cy="93903"/>
            </a:xfrm>
            <a:custGeom>
              <a:avLst/>
              <a:gdLst/>
              <a:ahLst/>
              <a:cxnLst/>
              <a:rect l="l" t="t" r="r" b="b"/>
              <a:pathLst>
                <a:path w="1303" h="4462" extrusionOk="0">
                  <a:moveTo>
                    <a:pt x="148" y="0"/>
                  </a:moveTo>
                  <a:lnTo>
                    <a:pt x="0" y="39"/>
                  </a:lnTo>
                  <a:lnTo>
                    <a:pt x="94" y="608"/>
                  </a:lnTo>
                  <a:lnTo>
                    <a:pt x="211" y="1170"/>
                  </a:lnTo>
                  <a:lnTo>
                    <a:pt x="273" y="1451"/>
                  </a:lnTo>
                  <a:lnTo>
                    <a:pt x="343" y="1732"/>
                  </a:lnTo>
                  <a:lnTo>
                    <a:pt x="414" y="2012"/>
                  </a:lnTo>
                  <a:lnTo>
                    <a:pt x="492" y="2293"/>
                  </a:lnTo>
                  <a:lnTo>
                    <a:pt x="577" y="2566"/>
                  </a:lnTo>
                  <a:lnTo>
                    <a:pt x="663" y="2839"/>
                  </a:lnTo>
                  <a:lnTo>
                    <a:pt x="757" y="3112"/>
                  </a:lnTo>
                  <a:lnTo>
                    <a:pt x="858" y="3385"/>
                  </a:lnTo>
                  <a:lnTo>
                    <a:pt x="959" y="3658"/>
                  </a:lnTo>
                  <a:lnTo>
                    <a:pt x="1069" y="3931"/>
                  </a:lnTo>
                  <a:lnTo>
                    <a:pt x="1186" y="4196"/>
                  </a:lnTo>
                  <a:lnTo>
                    <a:pt x="1303" y="4461"/>
                  </a:lnTo>
                  <a:lnTo>
                    <a:pt x="148" y="0"/>
                  </a:lnTo>
                  <a:close/>
                  <a:moveTo>
                    <a:pt x="1303" y="4461"/>
                  </a:moveTo>
                  <a:lnTo>
                    <a:pt x="1303" y="4461"/>
                  </a:lnTo>
                  <a:lnTo>
                    <a:pt x="1303" y="44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rot="10800000">
              <a:off x="1866505" y="1495993"/>
              <a:ext cx="52044" cy="92766"/>
            </a:xfrm>
            <a:custGeom>
              <a:avLst/>
              <a:gdLst/>
              <a:ahLst/>
              <a:cxnLst/>
              <a:rect l="l" t="t" r="r" b="b"/>
              <a:pathLst>
                <a:path w="2473" h="4408" extrusionOk="0">
                  <a:moveTo>
                    <a:pt x="2472" y="0"/>
                  </a:moveTo>
                  <a:lnTo>
                    <a:pt x="2410" y="63"/>
                  </a:lnTo>
                  <a:lnTo>
                    <a:pt x="2340" y="141"/>
                  </a:lnTo>
                  <a:lnTo>
                    <a:pt x="2184" y="320"/>
                  </a:lnTo>
                  <a:lnTo>
                    <a:pt x="2012" y="554"/>
                  </a:lnTo>
                  <a:lnTo>
                    <a:pt x="1825" y="811"/>
                  </a:lnTo>
                  <a:lnTo>
                    <a:pt x="1638" y="1108"/>
                  </a:lnTo>
                  <a:lnTo>
                    <a:pt x="1443" y="1420"/>
                  </a:lnTo>
                  <a:lnTo>
                    <a:pt x="1248" y="1747"/>
                  </a:lnTo>
                  <a:lnTo>
                    <a:pt x="1053" y="2091"/>
                  </a:lnTo>
                  <a:lnTo>
                    <a:pt x="866" y="2434"/>
                  </a:lnTo>
                  <a:lnTo>
                    <a:pt x="686" y="2777"/>
                  </a:lnTo>
                  <a:lnTo>
                    <a:pt x="515" y="3112"/>
                  </a:lnTo>
                  <a:lnTo>
                    <a:pt x="367" y="3424"/>
                  </a:lnTo>
                  <a:lnTo>
                    <a:pt x="234" y="3721"/>
                  </a:lnTo>
                  <a:lnTo>
                    <a:pt x="133" y="3986"/>
                  </a:lnTo>
                  <a:lnTo>
                    <a:pt x="55" y="4220"/>
                  </a:lnTo>
                  <a:lnTo>
                    <a:pt x="23" y="4321"/>
                  </a:lnTo>
                  <a:lnTo>
                    <a:pt x="0" y="4407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rot="10800000">
              <a:off x="2160825" y="1018346"/>
              <a:ext cx="4609" cy="122798"/>
            </a:xfrm>
            <a:custGeom>
              <a:avLst/>
              <a:gdLst/>
              <a:ahLst/>
              <a:cxnLst/>
              <a:rect l="l" t="t" r="r" b="b"/>
              <a:pathLst>
                <a:path w="219" h="5835" extrusionOk="0">
                  <a:moveTo>
                    <a:pt x="55" y="1"/>
                  </a:moveTo>
                  <a:lnTo>
                    <a:pt x="47" y="726"/>
                  </a:lnTo>
                  <a:lnTo>
                    <a:pt x="24" y="1459"/>
                  </a:lnTo>
                  <a:lnTo>
                    <a:pt x="8" y="2192"/>
                  </a:lnTo>
                  <a:lnTo>
                    <a:pt x="1" y="2918"/>
                  </a:lnTo>
                  <a:lnTo>
                    <a:pt x="1" y="3284"/>
                  </a:lnTo>
                  <a:lnTo>
                    <a:pt x="8" y="3651"/>
                  </a:lnTo>
                  <a:lnTo>
                    <a:pt x="24" y="4017"/>
                  </a:lnTo>
                  <a:lnTo>
                    <a:pt x="40" y="4376"/>
                  </a:lnTo>
                  <a:lnTo>
                    <a:pt x="71" y="4743"/>
                  </a:lnTo>
                  <a:lnTo>
                    <a:pt x="110" y="5109"/>
                  </a:lnTo>
                  <a:lnTo>
                    <a:pt x="157" y="5468"/>
                  </a:lnTo>
                  <a:lnTo>
                    <a:pt x="219" y="583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rot="10800000">
              <a:off x="2298042" y="1251424"/>
              <a:ext cx="25296" cy="94071"/>
            </a:xfrm>
            <a:custGeom>
              <a:avLst/>
              <a:gdLst/>
              <a:ahLst/>
              <a:cxnLst/>
              <a:rect l="l" t="t" r="r" b="b"/>
              <a:pathLst>
                <a:path w="1202" h="4470" extrusionOk="0">
                  <a:moveTo>
                    <a:pt x="1186" y="0"/>
                  </a:moveTo>
                  <a:lnTo>
                    <a:pt x="0" y="4469"/>
                  </a:lnTo>
                  <a:lnTo>
                    <a:pt x="94" y="4298"/>
                  </a:lnTo>
                  <a:lnTo>
                    <a:pt x="195" y="4072"/>
                  </a:lnTo>
                  <a:lnTo>
                    <a:pt x="305" y="3806"/>
                  </a:lnTo>
                  <a:lnTo>
                    <a:pt x="414" y="3510"/>
                  </a:lnTo>
                  <a:lnTo>
                    <a:pt x="523" y="3190"/>
                  </a:lnTo>
                  <a:lnTo>
                    <a:pt x="624" y="2847"/>
                  </a:lnTo>
                  <a:lnTo>
                    <a:pt x="734" y="2488"/>
                  </a:lnTo>
                  <a:lnTo>
                    <a:pt x="827" y="2130"/>
                  </a:lnTo>
                  <a:lnTo>
                    <a:pt x="921" y="1779"/>
                  </a:lnTo>
                  <a:lnTo>
                    <a:pt x="1007" y="1428"/>
                  </a:lnTo>
                  <a:lnTo>
                    <a:pt x="1077" y="1100"/>
                  </a:lnTo>
                  <a:lnTo>
                    <a:pt x="1131" y="804"/>
                  </a:lnTo>
                  <a:lnTo>
                    <a:pt x="1170" y="538"/>
                  </a:lnTo>
                  <a:lnTo>
                    <a:pt x="1202" y="304"/>
                  </a:lnTo>
                  <a:lnTo>
                    <a:pt x="1202" y="211"/>
                  </a:lnTo>
                  <a:lnTo>
                    <a:pt x="1202" y="125"/>
                  </a:lnTo>
                  <a:lnTo>
                    <a:pt x="1202" y="5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rot="10800000">
              <a:off x="1997827" y="1374035"/>
              <a:ext cx="7408" cy="91946"/>
            </a:xfrm>
            <a:custGeom>
              <a:avLst/>
              <a:gdLst/>
              <a:ahLst/>
              <a:cxnLst/>
              <a:rect l="l" t="t" r="r" b="b"/>
              <a:pathLst>
                <a:path w="352" h="4369" extrusionOk="0">
                  <a:moveTo>
                    <a:pt x="352" y="0"/>
                  </a:moveTo>
                  <a:lnTo>
                    <a:pt x="321" y="71"/>
                  </a:lnTo>
                  <a:lnTo>
                    <a:pt x="297" y="141"/>
                  </a:lnTo>
                  <a:lnTo>
                    <a:pt x="243" y="320"/>
                  </a:lnTo>
                  <a:lnTo>
                    <a:pt x="196" y="539"/>
                  </a:lnTo>
                  <a:lnTo>
                    <a:pt x="157" y="788"/>
                  </a:lnTo>
                  <a:lnTo>
                    <a:pt x="118" y="1061"/>
                  </a:lnTo>
                  <a:lnTo>
                    <a:pt x="87" y="1357"/>
                  </a:lnTo>
                  <a:lnTo>
                    <a:pt x="55" y="1662"/>
                  </a:lnTo>
                  <a:lnTo>
                    <a:pt x="32" y="1989"/>
                  </a:lnTo>
                  <a:lnTo>
                    <a:pt x="16" y="2317"/>
                  </a:lnTo>
                  <a:lnTo>
                    <a:pt x="1" y="2644"/>
                  </a:lnTo>
                  <a:lnTo>
                    <a:pt x="1" y="2972"/>
                  </a:lnTo>
                  <a:lnTo>
                    <a:pt x="1" y="3284"/>
                  </a:lnTo>
                  <a:lnTo>
                    <a:pt x="9" y="3588"/>
                  </a:lnTo>
                  <a:lnTo>
                    <a:pt x="24" y="3877"/>
                  </a:lnTo>
                  <a:lnTo>
                    <a:pt x="48" y="4134"/>
                  </a:lnTo>
                  <a:lnTo>
                    <a:pt x="79" y="436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rot="10800000">
              <a:off x="2238946" y="1120773"/>
              <a:ext cx="20056" cy="66986"/>
            </a:xfrm>
            <a:custGeom>
              <a:avLst/>
              <a:gdLst/>
              <a:ahLst/>
              <a:cxnLst/>
              <a:rect l="l" t="t" r="r" b="b"/>
              <a:pathLst>
                <a:path w="953" h="3183" extrusionOk="0">
                  <a:moveTo>
                    <a:pt x="781" y="1"/>
                  </a:moveTo>
                  <a:lnTo>
                    <a:pt x="640" y="383"/>
                  </a:lnTo>
                  <a:lnTo>
                    <a:pt x="508" y="765"/>
                  </a:lnTo>
                  <a:lnTo>
                    <a:pt x="391" y="1155"/>
                  </a:lnTo>
                  <a:lnTo>
                    <a:pt x="289" y="1545"/>
                  </a:lnTo>
                  <a:lnTo>
                    <a:pt x="196" y="1943"/>
                  </a:lnTo>
                  <a:lnTo>
                    <a:pt x="118" y="2333"/>
                  </a:lnTo>
                  <a:lnTo>
                    <a:pt x="55" y="2738"/>
                  </a:lnTo>
                  <a:lnTo>
                    <a:pt x="1" y="3144"/>
                  </a:lnTo>
                  <a:lnTo>
                    <a:pt x="172" y="3183"/>
                  </a:lnTo>
                  <a:lnTo>
                    <a:pt x="952" y="63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rot="10800000">
              <a:off x="2078748" y="1002750"/>
              <a:ext cx="23991" cy="78308"/>
            </a:xfrm>
            <a:custGeom>
              <a:avLst/>
              <a:gdLst/>
              <a:ahLst/>
              <a:cxnLst/>
              <a:rect l="l" t="t" r="r" b="b"/>
              <a:pathLst>
                <a:path w="1140" h="3721" extrusionOk="0">
                  <a:moveTo>
                    <a:pt x="173" y="0"/>
                  </a:moveTo>
                  <a:lnTo>
                    <a:pt x="1" y="47"/>
                  </a:lnTo>
                  <a:lnTo>
                    <a:pt x="929" y="3721"/>
                  </a:lnTo>
                  <a:lnTo>
                    <a:pt x="1140" y="3635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rot="10800000">
              <a:off x="1991746" y="1531138"/>
              <a:ext cx="34829" cy="66334"/>
            </a:xfrm>
            <a:custGeom>
              <a:avLst/>
              <a:gdLst/>
              <a:ahLst/>
              <a:cxnLst/>
              <a:rect l="l" t="t" r="r" b="b"/>
              <a:pathLst>
                <a:path w="1655" h="3152" extrusionOk="0">
                  <a:moveTo>
                    <a:pt x="1654" y="1"/>
                  </a:moveTo>
                  <a:lnTo>
                    <a:pt x="1514" y="180"/>
                  </a:lnTo>
                  <a:lnTo>
                    <a:pt x="1389" y="368"/>
                  </a:lnTo>
                  <a:lnTo>
                    <a:pt x="1264" y="555"/>
                  </a:lnTo>
                  <a:lnTo>
                    <a:pt x="1140" y="742"/>
                  </a:lnTo>
                  <a:lnTo>
                    <a:pt x="1023" y="929"/>
                  </a:lnTo>
                  <a:lnTo>
                    <a:pt x="914" y="1116"/>
                  </a:lnTo>
                  <a:lnTo>
                    <a:pt x="695" y="1506"/>
                  </a:lnTo>
                  <a:lnTo>
                    <a:pt x="500" y="1904"/>
                  </a:lnTo>
                  <a:lnTo>
                    <a:pt x="321" y="2317"/>
                  </a:lnTo>
                  <a:lnTo>
                    <a:pt x="157" y="2731"/>
                  </a:lnTo>
                  <a:lnTo>
                    <a:pt x="1" y="3152"/>
                  </a:lnTo>
                  <a:lnTo>
                    <a:pt x="251" y="2778"/>
                  </a:lnTo>
                  <a:lnTo>
                    <a:pt x="485" y="2395"/>
                  </a:lnTo>
                  <a:lnTo>
                    <a:pt x="703" y="2013"/>
                  </a:lnTo>
                  <a:lnTo>
                    <a:pt x="914" y="1623"/>
                  </a:lnTo>
                  <a:lnTo>
                    <a:pt x="1116" y="1225"/>
                  </a:lnTo>
                  <a:lnTo>
                    <a:pt x="1311" y="828"/>
                  </a:lnTo>
                  <a:lnTo>
                    <a:pt x="1483" y="414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rot="10800000">
              <a:off x="2187574" y="1455122"/>
              <a:ext cx="18898" cy="63872"/>
            </a:xfrm>
            <a:custGeom>
              <a:avLst/>
              <a:gdLst/>
              <a:ahLst/>
              <a:cxnLst/>
              <a:rect l="l" t="t" r="r" b="b"/>
              <a:pathLst>
                <a:path w="898" h="3035" extrusionOk="0">
                  <a:moveTo>
                    <a:pt x="898" y="0"/>
                  </a:moveTo>
                  <a:lnTo>
                    <a:pt x="812" y="156"/>
                  </a:lnTo>
                  <a:lnTo>
                    <a:pt x="718" y="320"/>
                  </a:lnTo>
                  <a:lnTo>
                    <a:pt x="640" y="499"/>
                  </a:lnTo>
                  <a:lnTo>
                    <a:pt x="554" y="686"/>
                  </a:lnTo>
                  <a:lnTo>
                    <a:pt x="476" y="881"/>
                  </a:lnTo>
                  <a:lnTo>
                    <a:pt x="398" y="1092"/>
                  </a:lnTo>
                  <a:lnTo>
                    <a:pt x="328" y="1303"/>
                  </a:lnTo>
                  <a:lnTo>
                    <a:pt x="266" y="1513"/>
                  </a:lnTo>
                  <a:lnTo>
                    <a:pt x="203" y="1724"/>
                  </a:lnTo>
                  <a:lnTo>
                    <a:pt x="149" y="1934"/>
                  </a:lnTo>
                  <a:lnTo>
                    <a:pt x="102" y="2137"/>
                  </a:lnTo>
                  <a:lnTo>
                    <a:pt x="63" y="2340"/>
                  </a:lnTo>
                  <a:lnTo>
                    <a:pt x="32" y="2535"/>
                  </a:lnTo>
                  <a:lnTo>
                    <a:pt x="16" y="2714"/>
                  </a:lnTo>
                  <a:lnTo>
                    <a:pt x="1" y="2878"/>
                  </a:lnTo>
                  <a:lnTo>
                    <a:pt x="1" y="3034"/>
                  </a:lnTo>
                  <a:lnTo>
                    <a:pt x="71" y="2902"/>
                  </a:lnTo>
                  <a:lnTo>
                    <a:pt x="149" y="2746"/>
                  </a:lnTo>
                  <a:lnTo>
                    <a:pt x="227" y="2574"/>
                  </a:lnTo>
                  <a:lnTo>
                    <a:pt x="305" y="2379"/>
                  </a:lnTo>
                  <a:lnTo>
                    <a:pt x="383" y="2176"/>
                  </a:lnTo>
                  <a:lnTo>
                    <a:pt x="453" y="1966"/>
                  </a:lnTo>
                  <a:lnTo>
                    <a:pt x="593" y="1521"/>
                  </a:lnTo>
                  <a:lnTo>
                    <a:pt x="718" y="1076"/>
                  </a:lnTo>
                  <a:lnTo>
                    <a:pt x="773" y="858"/>
                  </a:lnTo>
                  <a:lnTo>
                    <a:pt x="812" y="655"/>
                  </a:lnTo>
                  <a:lnTo>
                    <a:pt x="851" y="468"/>
                  </a:lnTo>
                  <a:lnTo>
                    <a:pt x="874" y="289"/>
                  </a:lnTo>
                  <a:lnTo>
                    <a:pt x="890" y="133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rot="10800000">
              <a:off x="2277186" y="1436245"/>
              <a:ext cx="26790" cy="74057"/>
            </a:xfrm>
            <a:custGeom>
              <a:avLst/>
              <a:gdLst/>
              <a:ahLst/>
              <a:cxnLst/>
              <a:rect l="l" t="t" r="r" b="b"/>
              <a:pathLst>
                <a:path w="1273" h="3519" extrusionOk="0">
                  <a:moveTo>
                    <a:pt x="1272" y="1"/>
                  </a:moveTo>
                  <a:lnTo>
                    <a:pt x="1132" y="211"/>
                  </a:lnTo>
                  <a:lnTo>
                    <a:pt x="999" y="437"/>
                  </a:lnTo>
                  <a:lnTo>
                    <a:pt x="874" y="671"/>
                  </a:lnTo>
                  <a:lnTo>
                    <a:pt x="750" y="905"/>
                  </a:lnTo>
                  <a:lnTo>
                    <a:pt x="640" y="1155"/>
                  </a:lnTo>
                  <a:lnTo>
                    <a:pt x="531" y="1404"/>
                  </a:lnTo>
                  <a:lnTo>
                    <a:pt x="430" y="1654"/>
                  </a:lnTo>
                  <a:lnTo>
                    <a:pt x="344" y="1896"/>
                  </a:lnTo>
                  <a:lnTo>
                    <a:pt x="258" y="2145"/>
                  </a:lnTo>
                  <a:lnTo>
                    <a:pt x="188" y="2379"/>
                  </a:lnTo>
                  <a:lnTo>
                    <a:pt x="126" y="2606"/>
                  </a:lnTo>
                  <a:lnTo>
                    <a:pt x="79" y="2824"/>
                  </a:lnTo>
                  <a:lnTo>
                    <a:pt x="40" y="3019"/>
                  </a:lnTo>
                  <a:lnTo>
                    <a:pt x="16" y="3206"/>
                  </a:lnTo>
                  <a:lnTo>
                    <a:pt x="1" y="3370"/>
                  </a:lnTo>
                  <a:lnTo>
                    <a:pt x="9" y="3518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rot="10800000">
              <a:off x="2319866" y="1248140"/>
              <a:ext cx="18583" cy="80623"/>
            </a:xfrm>
            <a:custGeom>
              <a:avLst/>
              <a:gdLst/>
              <a:ahLst/>
              <a:cxnLst/>
              <a:rect l="l" t="t" r="r" b="b"/>
              <a:pathLst>
                <a:path w="883" h="3831" extrusionOk="0">
                  <a:moveTo>
                    <a:pt x="726" y="1"/>
                  </a:moveTo>
                  <a:lnTo>
                    <a:pt x="586" y="469"/>
                  </a:lnTo>
                  <a:lnTo>
                    <a:pt x="453" y="937"/>
                  </a:lnTo>
                  <a:lnTo>
                    <a:pt x="336" y="1405"/>
                  </a:lnTo>
                  <a:lnTo>
                    <a:pt x="235" y="1880"/>
                  </a:lnTo>
                  <a:lnTo>
                    <a:pt x="141" y="2364"/>
                  </a:lnTo>
                  <a:lnTo>
                    <a:pt x="110" y="2606"/>
                  </a:lnTo>
                  <a:lnTo>
                    <a:pt x="71" y="2848"/>
                  </a:lnTo>
                  <a:lnTo>
                    <a:pt x="48" y="3089"/>
                  </a:lnTo>
                  <a:lnTo>
                    <a:pt x="24" y="3331"/>
                  </a:lnTo>
                  <a:lnTo>
                    <a:pt x="9" y="3581"/>
                  </a:lnTo>
                  <a:lnTo>
                    <a:pt x="1" y="3830"/>
                  </a:lnTo>
                  <a:lnTo>
                    <a:pt x="882" y="32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rot="10800000">
              <a:off x="2091880" y="982715"/>
              <a:ext cx="24644" cy="79150"/>
            </a:xfrm>
            <a:custGeom>
              <a:avLst/>
              <a:gdLst/>
              <a:ahLst/>
              <a:cxnLst/>
              <a:rect l="l" t="t" r="r" b="b"/>
              <a:pathLst>
                <a:path w="1171" h="3761" extrusionOk="0">
                  <a:moveTo>
                    <a:pt x="1" y="1"/>
                  </a:moveTo>
                  <a:lnTo>
                    <a:pt x="110" y="453"/>
                  </a:lnTo>
                  <a:lnTo>
                    <a:pt x="219" y="913"/>
                  </a:lnTo>
                  <a:lnTo>
                    <a:pt x="344" y="1366"/>
                  </a:lnTo>
                  <a:lnTo>
                    <a:pt x="469" y="1818"/>
                  </a:lnTo>
                  <a:lnTo>
                    <a:pt x="742" y="2715"/>
                  </a:lnTo>
                  <a:lnTo>
                    <a:pt x="1015" y="3612"/>
                  </a:lnTo>
                  <a:lnTo>
                    <a:pt x="1023" y="3635"/>
                  </a:lnTo>
                  <a:lnTo>
                    <a:pt x="1038" y="3651"/>
                  </a:lnTo>
                  <a:lnTo>
                    <a:pt x="1077" y="3682"/>
                  </a:lnTo>
                  <a:lnTo>
                    <a:pt x="1150" y="3737"/>
                  </a:lnTo>
                  <a:lnTo>
                    <a:pt x="1150" y="3737"/>
                  </a:lnTo>
                  <a:lnTo>
                    <a:pt x="1046" y="3284"/>
                  </a:lnTo>
                  <a:lnTo>
                    <a:pt x="929" y="2801"/>
                  </a:lnTo>
                  <a:lnTo>
                    <a:pt x="804" y="2325"/>
                  </a:lnTo>
                  <a:lnTo>
                    <a:pt x="664" y="1857"/>
                  </a:lnTo>
                  <a:lnTo>
                    <a:pt x="516" y="1389"/>
                  </a:lnTo>
                  <a:lnTo>
                    <a:pt x="352" y="921"/>
                  </a:lnTo>
                  <a:lnTo>
                    <a:pt x="180" y="461"/>
                  </a:lnTo>
                  <a:lnTo>
                    <a:pt x="1" y="1"/>
                  </a:lnTo>
                  <a:close/>
                  <a:moveTo>
                    <a:pt x="1150" y="3737"/>
                  </a:moveTo>
                  <a:lnTo>
                    <a:pt x="1155" y="3760"/>
                  </a:lnTo>
                  <a:lnTo>
                    <a:pt x="1171" y="3752"/>
                  </a:lnTo>
                  <a:lnTo>
                    <a:pt x="1150" y="3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rot="10800000">
              <a:off x="1767528" y="1639144"/>
              <a:ext cx="34808" cy="55496"/>
            </a:xfrm>
            <a:custGeom>
              <a:avLst/>
              <a:gdLst/>
              <a:ahLst/>
              <a:cxnLst/>
              <a:rect l="l" t="t" r="r" b="b"/>
              <a:pathLst>
                <a:path w="1654" h="2637" extrusionOk="0">
                  <a:moveTo>
                    <a:pt x="1654" y="1"/>
                  </a:moveTo>
                  <a:lnTo>
                    <a:pt x="0" y="2543"/>
                  </a:lnTo>
                  <a:lnTo>
                    <a:pt x="141" y="2637"/>
                  </a:lnTo>
                  <a:lnTo>
                    <a:pt x="273" y="2489"/>
                  </a:lnTo>
                  <a:lnTo>
                    <a:pt x="406" y="2333"/>
                  </a:lnTo>
                  <a:lnTo>
                    <a:pt x="530" y="2169"/>
                  </a:lnTo>
                  <a:lnTo>
                    <a:pt x="655" y="2005"/>
                  </a:lnTo>
                  <a:lnTo>
                    <a:pt x="780" y="1826"/>
                  </a:lnTo>
                  <a:lnTo>
                    <a:pt x="897" y="1646"/>
                  </a:lnTo>
                  <a:lnTo>
                    <a:pt x="1014" y="1467"/>
                  </a:lnTo>
                  <a:lnTo>
                    <a:pt x="1123" y="1288"/>
                  </a:lnTo>
                  <a:lnTo>
                    <a:pt x="1225" y="1108"/>
                  </a:lnTo>
                  <a:lnTo>
                    <a:pt x="1318" y="937"/>
                  </a:lnTo>
                  <a:lnTo>
                    <a:pt x="1396" y="757"/>
                  </a:lnTo>
                  <a:lnTo>
                    <a:pt x="1474" y="593"/>
                  </a:lnTo>
                  <a:lnTo>
                    <a:pt x="1537" y="430"/>
                  </a:lnTo>
                  <a:lnTo>
                    <a:pt x="1583" y="281"/>
                  </a:lnTo>
                  <a:lnTo>
                    <a:pt x="1622" y="133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rot="10800000">
              <a:off x="1946119" y="1422460"/>
              <a:ext cx="5935" cy="66165"/>
            </a:xfrm>
            <a:custGeom>
              <a:avLst/>
              <a:gdLst/>
              <a:ahLst/>
              <a:cxnLst/>
              <a:rect l="l" t="t" r="r" b="b"/>
              <a:pathLst>
                <a:path w="282" h="3144" extrusionOk="0">
                  <a:moveTo>
                    <a:pt x="282" y="0"/>
                  </a:moveTo>
                  <a:lnTo>
                    <a:pt x="219" y="195"/>
                  </a:lnTo>
                  <a:lnTo>
                    <a:pt x="165" y="390"/>
                  </a:lnTo>
                  <a:lnTo>
                    <a:pt x="118" y="585"/>
                  </a:lnTo>
                  <a:lnTo>
                    <a:pt x="79" y="780"/>
                  </a:lnTo>
                  <a:lnTo>
                    <a:pt x="48" y="975"/>
                  </a:lnTo>
                  <a:lnTo>
                    <a:pt x="24" y="1170"/>
                  </a:lnTo>
                  <a:lnTo>
                    <a:pt x="9" y="1365"/>
                  </a:lnTo>
                  <a:lnTo>
                    <a:pt x="1" y="1560"/>
                  </a:lnTo>
                  <a:lnTo>
                    <a:pt x="1" y="1763"/>
                  </a:lnTo>
                  <a:lnTo>
                    <a:pt x="1" y="1958"/>
                  </a:lnTo>
                  <a:lnTo>
                    <a:pt x="9" y="2153"/>
                  </a:lnTo>
                  <a:lnTo>
                    <a:pt x="24" y="2356"/>
                  </a:lnTo>
                  <a:lnTo>
                    <a:pt x="56" y="2745"/>
                  </a:lnTo>
                  <a:lnTo>
                    <a:pt x="110" y="3143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rot="10800000">
              <a:off x="2025397" y="1540650"/>
              <a:ext cx="14458" cy="41059"/>
            </a:xfrm>
            <a:custGeom>
              <a:avLst/>
              <a:gdLst/>
              <a:ahLst/>
              <a:cxnLst/>
              <a:rect l="l" t="t" r="r" b="b"/>
              <a:pathLst>
                <a:path w="687" h="1951" extrusionOk="0">
                  <a:moveTo>
                    <a:pt x="687" y="1"/>
                  </a:moveTo>
                  <a:lnTo>
                    <a:pt x="585" y="118"/>
                  </a:lnTo>
                  <a:lnTo>
                    <a:pt x="492" y="235"/>
                  </a:lnTo>
                  <a:lnTo>
                    <a:pt x="414" y="352"/>
                  </a:lnTo>
                  <a:lnTo>
                    <a:pt x="336" y="469"/>
                  </a:lnTo>
                  <a:lnTo>
                    <a:pt x="265" y="586"/>
                  </a:lnTo>
                  <a:lnTo>
                    <a:pt x="211" y="710"/>
                  </a:lnTo>
                  <a:lnTo>
                    <a:pt x="156" y="827"/>
                  </a:lnTo>
                  <a:lnTo>
                    <a:pt x="109" y="952"/>
                  </a:lnTo>
                  <a:lnTo>
                    <a:pt x="78" y="1077"/>
                  </a:lnTo>
                  <a:lnTo>
                    <a:pt x="47" y="1202"/>
                  </a:lnTo>
                  <a:lnTo>
                    <a:pt x="24" y="1327"/>
                  </a:lnTo>
                  <a:lnTo>
                    <a:pt x="8" y="1451"/>
                  </a:lnTo>
                  <a:lnTo>
                    <a:pt x="0" y="1576"/>
                  </a:lnTo>
                  <a:lnTo>
                    <a:pt x="8" y="1701"/>
                  </a:lnTo>
                  <a:lnTo>
                    <a:pt x="16" y="1826"/>
                  </a:lnTo>
                  <a:lnTo>
                    <a:pt x="24" y="19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rot="10800000">
              <a:off x="2321675" y="1150152"/>
              <a:ext cx="14311" cy="55159"/>
            </a:xfrm>
            <a:custGeom>
              <a:avLst/>
              <a:gdLst/>
              <a:ahLst/>
              <a:cxnLst/>
              <a:rect l="l" t="t" r="r" b="b"/>
              <a:pathLst>
                <a:path w="680" h="2621" extrusionOk="0">
                  <a:moveTo>
                    <a:pt x="492" y="0"/>
                  </a:moveTo>
                  <a:lnTo>
                    <a:pt x="1" y="2558"/>
                  </a:lnTo>
                  <a:lnTo>
                    <a:pt x="172" y="2621"/>
                  </a:lnTo>
                  <a:lnTo>
                    <a:pt x="679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rot="10800000">
              <a:off x="2092532" y="941360"/>
              <a:ext cx="21845" cy="45815"/>
            </a:xfrm>
            <a:custGeom>
              <a:avLst/>
              <a:gdLst/>
              <a:ahLst/>
              <a:cxnLst/>
              <a:rect l="l" t="t" r="r" b="b"/>
              <a:pathLst>
                <a:path w="1038" h="2177" extrusionOk="0">
                  <a:moveTo>
                    <a:pt x="117" y="1"/>
                  </a:moveTo>
                  <a:lnTo>
                    <a:pt x="0" y="40"/>
                  </a:lnTo>
                  <a:lnTo>
                    <a:pt x="133" y="827"/>
                  </a:lnTo>
                  <a:lnTo>
                    <a:pt x="437" y="1592"/>
                  </a:lnTo>
                  <a:lnTo>
                    <a:pt x="944" y="2177"/>
                  </a:lnTo>
                  <a:lnTo>
                    <a:pt x="1038" y="210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rot="10800000">
              <a:off x="2246332" y="1027036"/>
              <a:ext cx="1999" cy="61746"/>
            </a:xfrm>
            <a:custGeom>
              <a:avLst/>
              <a:gdLst/>
              <a:ahLst/>
              <a:cxnLst/>
              <a:rect l="l" t="t" r="r" b="b"/>
              <a:pathLst>
                <a:path w="95" h="2934" extrusionOk="0">
                  <a:moveTo>
                    <a:pt x="94" y="1"/>
                  </a:moveTo>
                  <a:lnTo>
                    <a:pt x="1" y="9"/>
                  </a:lnTo>
                  <a:lnTo>
                    <a:pt x="1" y="2918"/>
                  </a:lnTo>
                  <a:lnTo>
                    <a:pt x="94" y="2933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rot="10800000">
              <a:off x="2311994" y="1091225"/>
              <a:ext cx="11343" cy="51392"/>
            </a:xfrm>
            <a:custGeom>
              <a:avLst/>
              <a:gdLst/>
              <a:ahLst/>
              <a:cxnLst/>
              <a:rect l="l" t="t" r="r" b="b"/>
              <a:pathLst>
                <a:path w="539" h="2442" extrusionOk="0">
                  <a:moveTo>
                    <a:pt x="367" y="0"/>
                  </a:moveTo>
                  <a:lnTo>
                    <a:pt x="0" y="2411"/>
                  </a:lnTo>
                  <a:lnTo>
                    <a:pt x="180" y="2442"/>
                  </a:lnTo>
                  <a:lnTo>
                    <a:pt x="539" y="24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rot="10800000">
              <a:off x="2341858" y="1265060"/>
              <a:ext cx="13658" cy="47604"/>
            </a:xfrm>
            <a:custGeom>
              <a:avLst/>
              <a:gdLst/>
              <a:ahLst/>
              <a:cxnLst/>
              <a:rect l="l" t="t" r="r" b="b"/>
              <a:pathLst>
                <a:path w="649" h="2262" extrusionOk="0">
                  <a:moveTo>
                    <a:pt x="461" y="0"/>
                  </a:moveTo>
                  <a:lnTo>
                    <a:pt x="1" y="2231"/>
                  </a:lnTo>
                  <a:lnTo>
                    <a:pt x="172" y="2262"/>
                  </a:lnTo>
                  <a:lnTo>
                    <a:pt x="648" y="3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10800000">
              <a:off x="2301808" y="1050186"/>
              <a:ext cx="4798" cy="45478"/>
            </a:xfrm>
            <a:custGeom>
              <a:avLst/>
              <a:gdLst/>
              <a:ahLst/>
              <a:cxnLst/>
              <a:rect l="l" t="t" r="r" b="b"/>
              <a:pathLst>
                <a:path w="228" h="2161" extrusionOk="0">
                  <a:moveTo>
                    <a:pt x="48" y="0"/>
                  </a:moveTo>
                  <a:lnTo>
                    <a:pt x="24" y="265"/>
                  </a:lnTo>
                  <a:lnTo>
                    <a:pt x="9" y="538"/>
                  </a:lnTo>
                  <a:lnTo>
                    <a:pt x="1" y="803"/>
                  </a:lnTo>
                  <a:lnTo>
                    <a:pt x="1" y="1076"/>
                  </a:lnTo>
                  <a:lnTo>
                    <a:pt x="17" y="1342"/>
                  </a:lnTo>
                  <a:lnTo>
                    <a:pt x="40" y="1615"/>
                  </a:lnTo>
                  <a:lnTo>
                    <a:pt x="71" y="1888"/>
                  </a:lnTo>
                  <a:lnTo>
                    <a:pt x="118" y="2161"/>
                  </a:lnTo>
                  <a:lnTo>
                    <a:pt x="227" y="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10800000">
              <a:off x="1714661" y="1693461"/>
              <a:ext cx="16773" cy="32851"/>
            </a:xfrm>
            <a:custGeom>
              <a:avLst/>
              <a:gdLst/>
              <a:ahLst/>
              <a:cxnLst/>
              <a:rect l="l" t="t" r="r" b="b"/>
              <a:pathLst>
                <a:path w="797" h="1561" extrusionOk="0">
                  <a:moveTo>
                    <a:pt x="796" y="0"/>
                  </a:moveTo>
                  <a:lnTo>
                    <a:pt x="1" y="1482"/>
                  </a:lnTo>
                  <a:lnTo>
                    <a:pt x="141" y="1560"/>
                  </a:lnTo>
                  <a:lnTo>
                    <a:pt x="250" y="1381"/>
                  </a:lnTo>
                  <a:lnTo>
                    <a:pt x="359" y="1194"/>
                  </a:lnTo>
                  <a:lnTo>
                    <a:pt x="468" y="1014"/>
                  </a:lnTo>
                  <a:lnTo>
                    <a:pt x="570" y="835"/>
                  </a:lnTo>
                  <a:lnTo>
                    <a:pt x="617" y="741"/>
                  </a:lnTo>
                  <a:lnTo>
                    <a:pt x="663" y="640"/>
                  </a:lnTo>
                  <a:lnTo>
                    <a:pt x="702" y="546"/>
                  </a:lnTo>
                  <a:lnTo>
                    <a:pt x="734" y="445"/>
                  </a:lnTo>
                  <a:lnTo>
                    <a:pt x="757" y="336"/>
                  </a:lnTo>
                  <a:lnTo>
                    <a:pt x="780" y="227"/>
                  </a:lnTo>
                  <a:lnTo>
                    <a:pt x="788" y="117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10800000">
              <a:off x="1695131" y="1694619"/>
              <a:ext cx="13974" cy="27927"/>
            </a:xfrm>
            <a:custGeom>
              <a:avLst/>
              <a:gdLst/>
              <a:ahLst/>
              <a:cxnLst/>
              <a:rect l="l" t="t" r="r" b="b"/>
              <a:pathLst>
                <a:path w="664" h="1327" extrusionOk="0">
                  <a:moveTo>
                    <a:pt x="507" y="1"/>
                  </a:moveTo>
                  <a:lnTo>
                    <a:pt x="0" y="1264"/>
                  </a:lnTo>
                  <a:lnTo>
                    <a:pt x="180" y="1327"/>
                  </a:lnTo>
                  <a:lnTo>
                    <a:pt x="663" y="55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10800000">
              <a:off x="1631131" y="1568051"/>
              <a:ext cx="13806" cy="22855"/>
            </a:xfrm>
            <a:custGeom>
              <a:avLst/>
              <a:gdLst/>
              <a:ahLst/>
              <a:cxnLst/>
              <a:rect l="l" t="t" r="r" b="b"/>
              <a:pathLst>
                <a:path w="656" h="1086" extrusionOk="0">
                  <a:moveTo>
                    <a:pt x="656" y="1"/>
                  </a:moveTo>
                  <a:lnTo>
                    <a:pt x="469" y="165"/>
                  </a:lnTo>
                  <a:lnTo>
                    <a:pt x="328" y="290"/>
                  </a:lnTo>
                  <a:lnTo>
                    <a:pt x="219" y="399"/>
                  </a:lnTo>
                  <a:lnTo>
                    <a:pt x="180" y="453"/>
                  </a:lnTo>
                  <a:lnTo>
                    <a:pt x="149" y="508"/>
                  </a:lnTo>
                  <a:lnTo>
                    <a:pt x="118" y="563"/>
                  </a:lnTo>
                  <a:lnTo>
                    <a:pt x="94" y="617"/>
                  </a:lnTo>
                  <a:lnTo>
                    <a:pt x="55" y="742"/>
                  </a:lnTo>
                  <a:lnTo>
                    <a:pt x="24" y="890"/>
                  </a:lnTo>
                  <a:lnTo>
                    <a:pt x="1" y="108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10800000">
              <a:off x="1653439" y="1564936"/>
              <a:ext cx="11196" cy="17762"/>
            </a:xfrm>
            <a:custGeom>
              <a:avLst/>
              <a:gdLst/>
              <a:ahLst/>
              <a:cxnLst/>
              <a:rect l="l" t="t" r="r" b="b"/>
              <a:pathLst>
                <a:path w="532" h="844" extrusionOk="0">
                  <a:moveTo>
                    <a:pt x="375" y="1"/>
                  </a:moveTo>
                  <a:lnTo>
                    <a:pt x="1" y="765"/>
                  </a:lnTo>
                  <a:lnTo>
                    <a:pt x="157" y="843"/>
                  </a:lnTo>
                  <a:lnTo>
                    <a:pt x="531" y="79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10800000">
              <a:off x="2087439" y="966803"/>
              <a:ext cx="4777" cy="16099"/>
            </a:xfrm>
            <a:custGeom>
              <a:avLst/>
              <a:gdLst/>
              <a:ahLst/>
              <a:cxnLst/>
              <a:rect l="l" t="t" r="r" b="b"/>
              <a:pathLst>
                <a:path w="227" h="765" extrusionOk="0">
                  <a:moveTo>
                    <a:pt x="16" y="0"/>
                  </a:moveTo>
                  <a:lnTo>
                    <a:pt x="0" y="8"/>
                  </a:lnTo>
                  <a:lnTo>
                    <a:pt x="25" y="47"/>
                  </a:lnTo>
                  <a:lnTo>
                    <a:pt x="16" y="0"/>
                  </a:lnTo>
                  <a:close/>
                  <a:moveTo>
                    <a:pt x="25" y="47"/>
                  </a:moveTo>
                  <a:lnTo>
                    <a:pt x="164" y="765"/>
                  </a:lnTo>
                  <a:lnTo>
                    <a:pt x="195" y="702"/>
                  </a:lnTo>
                  <a:lnTo>
                    <a:pt x="211" y="640"/>
                  </a:lnTo>
                  <a:lnTo>
                    <a:pt x="226" y="578"/>
                  </a:lnTo>
                  <a:lnTo>
                    <a:pt x="226" y="523"/>
                  </a:lnTo>
                  <a:lnTo>
                    <a:pt x="226" y="468"/>
                  </a:lnTo>
                  <a:lnTo>
                    <a:pt x="211" y="414"/>
                  </a:lnTo>
                  <a:lnTo>
                    <a:pt x="180" y="312"/>
                  </a:lnTo>
                  <a:lnTo>
                    <a:pt x="141" y="234"/>
                  </a:lnTo>
                  <a:lnTo>
                    <a:pt x="94" y="156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10800000">
              <a:off x="1906722" y="3601971"/>
              <a:ext cx="15110" cy="77340"/>
            </a:xfrm>
            <a:custGeom>
              <a:avLst/>
              <a:gdLst/>
              <a:ahLst/>
              <a:cxnLst/>
              <a:rect l="l" t="t" r="r" b="b"/>
              <a:pathLst>
                <a:path w="718" h="3675" extrusionOk="0">
                  <a:moveTo>
                    <a:pt x="718" y="0"/>
                  </a:moveTo>
                  <a:lnTo>
                    <a:pt x="616" y="188"/>
                  </a:lnTo>
                  <a:lnTo>
                    <a:pt x="523" y="390"/>
                  </a:lnTo>
                  <a:lnTo>
                    <a:pt x="429" y="617"/>
                  </a:lnTo>
                  <a:lnTo>
                    <a:pt x="351" y="851"/>
                  </a:lnTo>
                  <a:lnTo>
                    <a:pt x="273" y="1100"/>
                  </a:lnTo>
                  <a:lnTo>
                    <a:pt x="211" y="1358"/>
                  </a:lnTo>
                  <a:lnTo>
                    <a:pt x="148" y="1615"/>
                  </a:lnTo>
                  <a:lnTo>
                    <a:pt x="101" y="1880"/>
                  </a:lnTo>
                  <a:lnTo>
                    <a:pt x="62" y="2145"/>
                  </a:lnTo>
                  <a:lnTo>
                    <a:pt x="31" y="2403"/>
                  </a:lnTo>
                  <a:lnTo>
                    <a:pt x="8" y="2652"/>
                  </a:lnTo>
                  <a:lnTo>
                    <a:pt x="0" y="2886"/>
                  </a:lnTo>
                  <a:lnTo>
                    <a:pt x="8" y="3113"/>
                  </a:lnTo>
                  <a:lnTo>
                    <a:pt x="23" y="3323"/>
                  </a:lnTo>
                  <a:lnTo>
                    <a:pt x="55" y="3510"/>
                  </a:lnTo>
                  <a:lnTo>
                    <a:pt x="70" y="3596"/>
                  </a:lnTo>
                  <a:lnTo>
                    <a:pt x="94" y="3674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10800000">
              <a:off x="1917708" y="3633834"/>
              <a:ext cx="13006" cy="64356"/>
            </a:xfrm>
            <a:custGeom>
              <a:avLst/>
              <a:gdLst/>
              <a:ahLst/>
              <a:cxnLst/>
              <a:rect l="l" t="t" r="r" b="b"/>
              <a:pathLst>
                <a:path w="618" h="3058" extrusionOk="0">
                  <a:moveTo>
                    <a:pt x="617" y="1"/>
                  </a:moveTo>
                  <a:lnTo>
                    <a:pt x="539" y="157"/>
                  </a:lnTo>
                  <a:lnTo>
                    <a:pt x="461" y="328"/>
                  </a:lnTo>
                  <a:lnTo>
                    <a:pt x="391" y="515"/>
                  </a:lnTo>
                  <a:lnTo>
                    <a:pt x="321" y="718"/>
                  </a:lnTo>
                  <a:lnTo>
                    <a:pt x="258" y="921"/>
                  </a:lnTo>
                  <a:lnTo>
                    <a:pt x="204" y="1139"/>
                  </a:lnTo>
                  <a:lnTo>
                    <a:pt x="157" y="1358"/>
                  </a:lnTo>
                  <a:lnTo>
                    <a:pt x="110" y="1576"/>
                  </a:lnTo>
                  <a:lnTo>
                    <a:pt x="71" y="1794"/>
                  </a:lnTo>
                  <a:lnTo>
                    <a:pt x="40" y="2013"/>
                  </a:lnTo>
                  <a:lnTo>
                    <a:pt x="24" y="2216"/>
                  </a:lnTo>
                  <a:lnTo>
                    <a:pt x="9" y="2418"/>
                  </a:lnTo>
                  <a:lnTo>
                    <a:pt x="1" y="2606"/>
                  </a:lnTo>
                  <a:lnTo>
                    <a:pt x="9" y="2769"/>
                  </a:lnTo>
                  <a:lnTo>
                    <a:pt x="24" y="2925"/>
                  </a:lnTo>
                  <a:lnTo>
                    <a:pt x="48" y="3058"/>
                  </a:lnTo>
                  <a:lnTo>
                    <a:pt x="172" y="2668"/>
                  </a:lnTo>
                  <a:lnTo>
                    <a:pt x="274" y="2278"/>
                  </a:lnTo>
                  <a:lnTo>
                    <a:pt x="367" y="1896"/>
                  </a:lnTo>
                  <a:lnTo>
                    <a:pt x="438" y="1514"/>
                  </a:lnTo>
                  <a:lnTo>
                    <a:pt x="500" y="1131"/>
                  </a:lnTo>
                  <a:lnTo>
                    <a:pt x="555" y="757"/>
                  </a:lnTo>
                  <a:lnTo>
                    <a:pt x="586" y="383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10800000">
              <a:off x="1926904" y="3665170"/>
              <a:ext cx="11848" cy="50255"/>
            </a:xfrm>
            <a:custGeom>
              <a:avLst/>
              <a:gdLst/>
              <a:ahLst/>
              <a:cxnLst/>
              <a:rect l="l" t="t" r="r" b="b"/>
              <a:pathLst>
                <a:path w="563" h="2388" extrusionOk="0">
                  <a:moveTo>
                    <a:pt x="562" y="1"/>
                  </a:moveTo>
                  <a:lnTo>
                    <a:pt x="453" y="274"/>
                  </a:lnTo>
                  <a:lnTo>
                    <a:pt x="352" y="554"/>
                  </a:lnTo>
                  <a:lnTo>
                    <a:pt x="266" y="835"/>
                  </a:lnTo>
                  <a:lnTo>
                    <a:pt x="188" y="1124"/>
                  </a:lnTo>
                  <a:lnTo>
                    <a:pt x="118" y="1420"/>
                  </a:lnTo>
                  <a:lnTo>
                    <a:pt x="63" y="1732"/>
                  </a:lnTo>
                  <a:lnTo>
                    <a:pt x="24" y="2052"/>
                  </a:lnTo>
                  <a:lnTo>
                    <a:pt x="9" y="2216"/>
                  </a:lnTo>
                  <a:lnTo>
                    <a:pt x="1" y="2387"/>
                  </a:lnTo>
                  <a:lnTo>
                    <a:pt x="71" y="2262"/>
                  </a:lnTo>
                  <a:lnTo>
                    <a:pt x="141" y="2138"/>
                  </a:lnTo>
                  <a:lnTo>
                    <a:pt x="211" y="2005"/>
                  </a:lnTo>
                  <a:lnTo>
                    <a:pt x="266" y="1872"/>
                  </a:lnTo>
                  <a:lnTo>
                    <a:pt x="320" y="1732"/>
                  </a:lnTo>
                  <a:lnTo>
                    <a:pt x="367" y="1592"/>
                  </a:lnTo>
                  <a:lnTo>
                    <a:pt x="414" y="1451"/>
                  </a:lnTo>
                  <a:lnTo>
                    <a:pt x="453" y="1303"/>
                  </a:lnTo>
                  <a:lnTo>
                    <a:pt x="484" y="1155"/>
                  </a:lnTo>
                  <a:lnTo>
                    <a:pt x="508" y="999"/>
                  </a:lnTo>
                  <a:lnTo>
                    <a:pt x="531" y="843"/>
                  </a:lnTo>
                  <a:lnTo>
                    <a:pt x="547" y="679"/>
                  </a:lnTo>
                  <a:lnTo>
                    <a:pt x="562" y="515"/>
                  </a:lnTo>
                  <a:lnTo>
                    <a:pt x="562" y="344"/>
                  </a:lnTo>
                  <a:lnTo>
                    <a:pt x="562" y="172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10800000">
              <a:off x="4336379" y="3941751"/>
              <a:ext cx="10375" cy="117894"/>
            </a:xfrm>
            <a:custGeom>
              <a:avLst/>
              <a:gdLst/>
              <a:ahLst/>
              <a:cxnLst/>
              <a:rect l="l" t="t" r="r" b="b"/>
              <a:pathLst>
                <a:path w="493" h="5602" extrusionOk="0">
                  <a:moveTo>
                    <a:pt x="281" y="1"/>
                  </a:moveTo>
                  <a:lnTo>
                    <a:pt x="242" y="126"/>
                  </a:lnTo>
                  <a:lnTo>
                    <a:pt x="203" y="258"/>
                  </a:lnTo>
                  <a:lnTo>
                    <a:pt x="172" y="407"/>
                  </a:lnTo>
                  <a:lnTo>
                    <a:pt x="141" y="563"/>
                  </a:lnTo>
                  <a:lnTo>
                    <a:pt x="86" y="890"/>
                  </a:lnTo>
                  <a:lnTo>
                    <a:pt x="47" y="1249"/>
                  </a:lnTo>
                  <a:lnTo>
                    <a:pt x="16" y="1631"/>
                  </a:lnTo>
                  <a:lnTo>
                    <a:pt x="8" y="2021"/>
                  </a:lnTo>
                  <a:lnTo>
                    <a:pt x="1" y="2427"/>
                  </a:lnTo>
                  <a:lnTo>
                    <a:pt x="8" y="2832"/>
                  </a:lnTo>
                  <a:lnTo>
                    <a:pt x="32" y="3246"/>
                  </a:lnTo>
                  <a:lnTo>
                    <a:pt x="63" y="3643"/>
                  </a:lnTo>
                  <a:lnTo>
                    <a:pt x="110" y="4033"/>
                  </a:lnTo>
                  <a:lnTo>
                    <a:pt x="164" y="4400"/>
                  </a:lnTo>
                  <a:lnTo>
                    <a:pt x="235" y="4751"/>
                  </a:lnTo>
                  <a:lnTo>
                    <a:pt x="305" y="5071"/>
                  </a:lnTo>
                  <a:lnTo>
                    <a:pt x="352" y="5219"/>
                  </a:lnTo>
                  <a:lnTo>
                    <a:pt x="391" y="5351"/>
                  </a:lnTo>
                  <a:lnTo>
                    <a:pt x="445" y="5484"/>
                  </a:lnTo>
                  <a:lnTo>
                    <a:pt x="492" y="5601"/>
                  </a:lnTo>
                  <a:lnTo>
                    <a:pt x="398" y="4876"/>
                  </a:lnTo>
                  <a:lnTo>
                    <a:pt x="313" y="4158"/>
                  </a:lnTo>
                  <a:lnTo>
                    <a:pt x="250" y="3448"/>
                  </a:lnTo>
                  <a:lnTo>
                    <a:pt x="227" y="3097"/>
                  </a:lnTo>
                  <a:lnTo>
                    <a:pt x="211" y="2754"/>
                  </a:lnTo>
                  <a:lnTo>
                    <a:pt x="196" y="2403"/>
                  </a:lnTo>
                  <a:lnTo>
                    <a:pt x="188" y="2060"/>
                  </a:lnTo>
                  <a:lnTo>
                    <a:pt x="188" y="1717"/>
                  </a:lnTo>
                  <a:lnTo>
                    <a:pt x="188" y="1374"/>
                  </a:lnTo>
                  <a:lnTo>
                    <a:pt x="203" y="1031"/>
                  </a:lnTo>
                  <a:lnTo>
                    <a:pt x="219" y="687"/>
                  </a:lnTo>
                  <a:lnTo>
                    <a:pt x="250" y="344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10800000">
              <a:off x="4291910" y="3801734"/>
              <a:ext cx="16752" cy="39586"/>
            </a:xfrm>
            <a:custGeom>
              <a:avLst/>
              <a:gdLst/>
              <a:ahLst/>
              <a:cxnLst/>
              <a:rect l="l" t="t" r="r" b="b"/>
              <a:pathLst>
                <a:path w="796" h="1881" extrusionOk="0">
                  <a:moveTo>
                    <a:pt x="133" y="0"/>
                  </a:moveTo>
                  <a:lnTo>
                    <a:pt x="0" y="102"/>
                  </a:lnTo>
                  <a:lnTo>
                    <a:pt x="655" y="1880"/>
                  </a:lnTo>
                  <a:lnTo>
                    <a:pt x="796" y="182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10800000">
              <a:off x="4317838" y="3876108"/>
              <a:ext cx="6250" cy="14290"/>
            </a:xfrm>
            <a:custGeom>
              <a:avLst/>
              <a:gdLst/>
              <a:ahLst/>
              <a:cxnLst/>
              <a:rect l="l" t="t" r="r" b="b"/>
              <a:pathLst>
                <a:path w="297" h="679" extrusionOk="0">
                  <a:moveTo>
                    <a:pt x="94" y="0"/>
                  </a:moveTo>
                  <a:lnTo>
                    <a:pt x="0" y="24"/>
                  </a:lnTo>
                  <a:lnTo>
                    <a:pt x="203" y="679"/>
                  </a:lnTo>
                  <a:lnTo>
                    <a:pt x="296" y="65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rot="10800000">
              <a:off x="2587585" y="3879055"/>
              <a:ext cx="31041" cy="58463"/>
            </a:xfrm>
            <a:custGeom>
              <a:avLst/>
              <a:gdLst/>
              <a:ahLst/>
              <a:cxnLst/>
              <a:rect l="l" t="t" r="r" b="b"/>
              <a:pathLst>
                <a:path w="1475" h="2778" extrusionOk="0">
                  <a:moveTo>
                    <a:pt x="1474" y="1"/>
                  </a:moveTo>
                  <a:lnTo>
                    <a:pt x="1334" y="133"/>
                  </a:lnTo>
                  <a:lnTo>
                    <a:pt x="1201" y="282"/>
                  </a:lnTo>
                  <a:lnTo>
                    <a:pt x="1069" y="445"/>
                  </a:lnTo>
                  <a:lnTo>
                    <a:pt x="944" y="617"/>
                  </a:lnTo>
                  <a:lnTo>
                    <a:pt x="819" y="796"/>
                  </a:lnTo>
                  <a:lnTo>
                    <a:pt x="702" y="976"/>
                  </a:lnTo>
                  <a:lnTo>
                    <a:pt x="585" y="1171"/>
                  </a:lnTo>
                  <a:lnTo>
                    <a:pt x="484" y="1358"/>
                  </a:lnTo>
                  <a:lnTo>
                    <a:pt x="382" y="1553"/>
                  </a:lnTo>
                  <a:lnTo>
                    <a:pt x="296" y="1740"/>
                  </a:lnTo>
                  <a:lnTo>
                    <a:pt x="218" y="1935"/>
                  </a:lnTo>
                  <a:lnTo>
                    <a:pt x="148" y="2115"/>
                  </a:lnTo>
                  <a:lnTo>
                    <a:pt x="94" y="2294"/>
                  </a:lnTo>
                  <a:lnTo>
                    <a:pt x="47" y="2465"/>
                  </a:lnTo>
                  <a:lnTo>
                    <a:pt x="16" y="2629"/>
                  </a:lnTo>
                  <a:lnTo>
                    <a:pt x="0" y="2777"/>
                  </a:lnTo>
                  <a:lnTo>
                    <a:pt x="133" y="2606"/>
                  </a:lnTo>
                  <a:lnTo>
                    <a:pt x="257" y="2434"/>
                  </a:lnTo>
                  <a:lnTo>
                    <a:pt x="374" y="2263"/>
                  </a:lnTo>
                  <a:lnTo>
                    <a:pt x="491" y="2083"/>
                  </a:lnTo>
                  <a:lnTo>
                    <a:pt x="601" y="1912"/>
                  </a:lnTo>
                  <a:lnTo>
                    <a:pt x="702" y="1740"/>
                  </a:lnTo>
                  <a:lnTo>
                    <a:pt x="889" y="1397"/>
                  </a:lnTo>
                  <a:lnTo>
                    <a:pt x="1053" y="1054"/>
                  </a:lnTo>
                  <a:lnTo>
                    <a:pt x="1209" y="703"/>
                  </a:lnTo>
                  <a:lnTo>
                    <a:pt x="1342" y="352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rot="10800000">
              <a:off x="2619111" y="3915000"/>
              <a:ext cx="13321" cy="20540"/>
            </a:xfrm>
            <a:custGeom>
              <a:avLst/>
              <a:gdLst/>
              <a:ahLst/>
              <a:cxnLst/>
              <a:rect l="l" t="t" r="r" b="b"/>
              <a:pathLst>
                <a:path w="633" h="976" extrusionOk="0">
                  <a:moveTo>
                    <a:pt x="484" y="0"/>
                  </a:moveTo>
                  <a:lnTo>
                    <a:pt x="1" y="905"/>
                  </a:lnTo>
                  <a:lnTo>
                    <a:pt x="134" y="975"/>
                  </a:lnTo>
                  <a:lnTo>
                    <a:pt x="633" y="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10800000">
              <a:off x="2602043" y="3921735"/>
              <a:ext cx="8229" cy="13974"/>
            </a:xfrm>
            <a:custGeom>
              <a:avLst/>
              <a:gdLst/>
              <a:ahLst/>
              <a:cxnLst/>
              <a:rect l="l" t="t" r="r" b="b"/>
              <a:pathLst>
                <a:path w="391" h="664" extrusionOk="0">
                  <a:moveTo>
                    <a:pt x="250" y="1"/>
                  </a:moveTo>
                  <a:lnTo>
                    <a:pt x="1" y="617"/>
                  </a:lnTo>
                  <a:lnTo>
                    <a:pt x="102" y="664"/>
                  </a:lnTo>
                  <a:lnTo>
                    <a:pt x="391" y="24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10800000">
              <a:off x="3227599" y="3345741"/>
              <a:ext cx="8544" cy="26622"/>
            </a:xfrm>
            <a:custGeom>
              <a:avLst/>
              <a:gdLst/>
              <a:ahLst/>
              <a:cxnLst/>
              <a:rect l="l" t="t" r="r" b="b"/>
              <a:pathLst>
                <a:path w="406" h="1265" extrusionOk="0">
                  <a:moveTo>
                    <a:pt x="0" y="1"/>
                  </a:moveTo>
                  <a:lnTo>
                    <a:pt x="320" y="1264"/>
                  </a:lnTo>
                  <a:lnTo>
                    <a:pt x="375" y="1046"/>
                  </a:lnTo>
                  <a:lnTo>
                    <a:pt x="406" y="859"/>
                  </a:lnTo>
                  <a:lnTo>
                    <a:pt x="406" y="781"/>
                  </a:lnTo>
                  <a:lnTo>
                    <a:pt x="406" y="710"/>
                  </a:lnTo>
                  <a:lnTo>
                    <a:pt x="406" y="640"/>
                  </a:lnTo>
                  <a:lnTo>
                    <a:pt x="390" y="578"/>
                  </a:lnTo>
                  <a:lnTo>
                    <a:pt x="367" y="515"/>
                  </a:lnTo>
                  <a:lnTo>
                    <a:pt x="343" y="453"/>
                  </a:lnTo>
                  <a:lnTo>
                    <a:pt x="304" y="391"/>
                  </a:lnTo>
                  <a:lnTo>
                    <a:pt x="258" y="320"/>
                  </a:lnTo>
                  <a:lnTo>
                    <a:pt x="148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10800000">
              <a:off x="1347649" y="2849384"/>
              <a:ext cx="9197" cy="13974"/>
            </a:xfrm>
            <a:custGeom>
              <a:avLst/>
              <a:gdLst/>
              <a:ahLst/>
              <a:cxnLst/>
              <a:rect l="l" t="t" r="r" b="b"/>
              <a:pathLst>
                <a:path w="437" h="664" extrusionOk="0">
                  <a:moveTo>
                    <a:pt x="281" y="1"/>
                  </a:moveTo>
                  <a:lnTo>
                    <a:pt x="0" y="664"/>
                  </a:lnTo>
                  <a:lnTo>
                    <a:pt x="437" y="87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10800000">
              <a:off x="2216624" y="3638758"/>
              <a:ext cx="351957" cy="52697"/>
            </a:xfrm>
            <a:custGeom>
              <a:avLst/>
              <a:gdLst/>
              <a:ahLst/>
              <a:cxnLst/>
              <a:rect l="l" t="t" r="r" b="b"/>
              <a:pathLst>
                <a:path w="16724" h="2504" extrusionOk="0">
                  <a:moveTo>
                    <a:pt x="15608" y="1927"/>
                  </a:moveTo>
                  <a:lnTo>
                    <a:pt x="15631" y="2020"/>
                  </a:lnTo>
                  <a:lnTo>
                    <a:pt x="14687" y="2020"/>
                  </a:lnTo>
                  <a:lnTo>
                    <a:pt x="14687" y="1927"/>
                  </a:lnTo>
                  <a:close/>
                  <a:moveTo>
                    <a:pt x="1194" y="0"/>
                  </a:moveTo>
                  <a:lnTo>
                    <a:pt x="1069" y="8"/>
                  </a:lnTo>
                  <a:lnTo>
                    <a:pt x="952" y="16"/>
                  </a:lnTo>
                  <a:lnTo>
                    <a:pt x="835" y="39"/>
                  </a:lnTo>
                  <a:lnTo>
                    <a:pt x="711" y="55"/>
                  </a:lnTo>
                  <a:lnTo>
                    <a:pt x="594" y="86"/>
                  </a:lnTo>
                  <a:lnTo>
                    <a:pt x="477" y="117"/>
                  </a:lnTo>
                  <a:lnTo>
                    <a:pt x="360" y="156"/>
                  </a:lnTo>
                  <a:lnTo>
                    <a:pt x="243" y="203"/>
                  </a:lnTo>
                  <a:lnTo>
                    <a:pt x="126" y="258"/>
                  </a:lnTo>
                  <a:lnTo>
                    <a:pt x="1" y="320"/>
                  </a:lnTo>
                  <a:lnTo>
                    <a:pt x="17" y="406"/>
                  </a:lnTo>
                  <a:lnTo>
                    <a:pt x="32" y="484"/>
                  </a:lnTo>
                  <a:lnTo>
                    <a:pt x="56" y="554"/>
                  </a:lnTo>
                  <a:lnTo>
                    <a:pt x="79" y="616"/>
                  </a:lnTo>
                  <a:lnTo>
                    <a:pt x="110" y="663"/>
                  </a:lnTo>
                  <a:lnTo>
                    <a:pt x="149" y="718"/>
                  </a:lnTo>
                  <a:lnTo>
                    <a:pt x="188" y="757"/>
                  </a:lnTo>
                  <a:lnTo>
                    <a:pt x="235" y="796"/>
                  </a:lnTo>
                  <a:lnTo>
                    <a:pt x="290" y="827"/>
                  </a:lnTo>
                  <a:lnTo>
                    <a:pt x="336" y="850"/>
                  </a:lnTo>
                  <a:lnTo>
                    <a:pt x="453" y="889"/>
                  </a:lnTo>
                  <a:lnTo>
                    <a:pt x="570" y="921"/>
                  </a:lnTo>
                  <a:lnTo>
                    <a:pt x="687" y="952"/>
                  </a:lnTo>
                  <a:lnTo>
                    <a:pt x="1023" y="1006"/>
                  </a:lnTo>
                  <a:lnTo>
                    <a:pt x="1366" y="1053"/>
                  </a:lnTo>
                  <a:lnTo>
                    <a:pt x="2044" y="1131"/>
                  </a:lnTo>
                  <a:lnTo>
                    <a:pt x="7348" y="1724"/>
                  </a:lnTo>
                  <a:lnTo>
                    <a:pt x="10008" y="2013"/>
                  </a:lnTo>
                  <a:lnTo>
                    <a:pt x="12667" y="2293"/>
                  </a:lnTo>
                  <a:lnTo>
                    <a:pt x="13065" y="2332"/>
                  </a:lnTo>
                  <a:lnTo>
                    <a:pt x="13479" y="2364"/>
                  </a:lnTo>
                  <a:lnTo>
                    <a:pt x="14290" y="2418"/>
                  </a:lnTo>
                  <a:lnTo>
                    <a:pt x="15101" y="2457"/>
                  </a:lnTo>
                  <a:lnTo>
                    <a:pt x="15912" y="2496"/>
                  </a:lnTo>
                  <a:lnTo>
                    <a:pt x="16029" y="2504"/>
                  </a:lnTo>
                  <a:lnTo>
                    <a:pt x="16138" y="2496"/>
                  </a:lnTo>
                  <a:lnTo>
                    <a:pt x="16247" y="2488"/>
                  </a:lnTo>
                  <a:lnTo>
                    <a:pt x="16302" y="2473"/>
                  </a:lnTo>
                  <a:lnTo>
                    <a:pt x="16357" y="2457"/>
                  </a:lnTo>
                  <a:lnTo>
                    <a:pt x="16411" y="2434"/>
                  </a:lnTo>
                  <a:lnTo>
                    <a:pt x="16458" y="2403"/>
                  </a:lnTo>
                  <a:lnTo>
                    <a:pt x="16513" y="2364"/>
                  </a:lnTo>
                  <a:lnTo>
                    <a:pt x="16559" y="2325"/>
                  </a:lnTo>
                  <a:lnTo>
                    <a:pt x="16606" y="2270"/>
                  </a:lnTo>
                  <a:lnTo>
                    <a:pt x="16645" y="2208"/>
                  </a:lnTo>
                  <a:lnTo>
                    <a:pt x="16684" y="2137"/>
                  </a:lnTo>
                  <a:lnTo>
                    <a:pt x="16723" y="2059"/>
                  </a:lnTo>
                  <a:lnTo>
                    <a:pt x="16552" y="1935"/>
                  </a:lnTo>
                  <a:lnTo>
                    <a:pt x="16372" y="1810"/>
                  </a:lnTo>
                  <a:lnTo>
                    <a:pt x="16286" y="1747"/>
                  </a:lnTo>
                  <a:lnTo>
                    <a:pt x="16193" y="1693"/>
                  </a:lnTo>
                  <a:lnTo>
                    <a:pt x="16107" y="1646"/>
                  </a:lnTo>
                  <a:lnTo>
                    <a:pt x="16006" y="1607"/>
                  </a:lnTo>
                  <a:lnTo>
                    <a:pt x="15889" y="1568"/>
                  </a:lnTo>
                  <a:lnTo>
                    <a:pt x="15772" y="1537"/>
                  </a:lnTo>
                  <a:lnTo>
                    <a:pt x="15655" y="1513"/>
                  </a:lnTo>
                  <a:lnTo>
                    <a:pt x="15530" y="1490"/>
                  </a:lnTo>
                  <a:lnTo>
                    <a:pt x="15288" y="1459"/>
                  </a:lnTo>
                  <a:lnTo>
                    <a:pt x="15038" y="1435"/>
                  </a:lnTo>
                  <a:lnTo>
                    <a:pt x="14056" y="1350"/>
                  </a:lnTo>
                  <a:lnTo>
                    <a:pt x="13081" y="1264"/>
                  </a:lnTo>
                  <a:lnTo>
                    <a:pt x="12098" y="1178"/>
                  </a:lnTo>
                  <a:lnTo>
                    <a:pt x="11115" y="1084"/>
                  </a:lnTo>
                  <a:lnTo>
                    <a:pt x="8814" y="835"/>
                  </a:lnTo>
                  <a:lnTo>
                    <a:pt x="6521" y="577"/>
                  </a:lnTo>
                  <a:lnTo>
                    <a:pt x="4220" y="312"/>
                  </a:lnTo>
                  <a:lnTo>
                    <a:pt x="1927" y="39"/>
                  </a:lnTo>
                  <a:lnTo>
                    <a:pt x="1678" y="16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10800000">
              <a:off x="1789352" y="2301782"/>
              <a:ext cx="35145" cy="83738"/>
            </a:xfrm>
            <a:custGeom>
              <a:avLst/>
              <a:gdLst/>
              <a:ahLst/>
              <a:cxnLst/>
              <a:rect l="l" t="t" r="r" b="b"/>
              <a:pathLst>
                <a:path w="1670" h="3979" extrusionOk="0">
                  <a:moveTo>
                    <a:pt x="1521" y="0"/>
                  </a:moveTo>
                  <a:lnTo>
                    <a:pt x="0" y="3924"/>
                  </a:lnTo>
                  <a:lnTo>
                    <a:pt x="172" y="3978"/>
                  </a:lnTo>
                  <a:lnTo>
                    <a:pt x="570" y="3003"/>
                  </a:lnTo>
                  <a:lnTo>
                    <a:pt x="960" y="2028"/>
                  </a:lnTo>
                  <a:lnTo>
                    <a:pt x="1147" y="1545"/>
                  </a:lnTo>
                  <a:lnTo>
                    <a:pt x="1334" y="1046"/>
                  </a:lnTo>
                  <a:lnTo>
                    <a:pt x="1505" y="554"/>
                  </a:lnTo>
                  <a:lnTo>
                    <a:pt x="1669" y="5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10800000">
              <a:off x="1739284" y="2071165"/>
              <a:ext cx="33672" cy="66818"/>
            </a:xfrm>
            <a:custGeom>
              <a:avLst/>
              <a:gdLst/>
              <a:ahLst/>
              <a:cxnLst/>
              <a:rect l="l" t="t" r="r" b="b"/>
              <a:pathLst>
                <a:path w="1600" h="3175" extrusionOk="0">
                  <a:moveTo>
                    <a:pt x="1599" y="0"/>
                  </a:moveTo>
                  <a:lnTo>
                    <a:pt x="1482" y="148"/>
                  </a:lnTo>
                  <a:lnTo>
                    <a:pt x="1365" y="328"/>
                  </a:lnTo>
                  <a:lnTo>
                    <a:pt x="1240" y="523"/>
                  </a:lnTo>
                  <a:lnTo>
                    <a:pt x="1108" y="741"/>
                  </a:lnTo>
                  <a:lnTo>
                    <a:pt x="975" y="967"/>
                  </a:lnTo>
                  <a:lnTo>
                    <a:pt x="850" y="1201"/>
                  </a:lnTo>
                  <a:lnTo>
                    <a:pt x="601" y="1677"/>
                  </a:lnTo>
                  <a:lnTo>
                    <a:pt x="375" y="2145"/>
                  </a:lnTo>
                  <a:lnTo>
                    <a:pt x="273" y="2371"/>
                  </a:lnTo>
                  <a:lnTo>
                    <a:pt x="187" y="2574"/>
                  </a:lnTo>
                  <a:lnTo>
                    <a:pt x="117" y="2761"/>
                  </a:lnTo>
                  <a:lnTo>
                    <a:pt x="63" y="2925"/>
                  </a:lnTo>
                  <a:lnTo>
                    <a:pt x="24" y="3065"/>
                  </a:lnTo>
                  <a:lnTo>
                    <a:pt x="0" y="3175"/>
                  </a:lnTo>
                  <a:lnTo>
                    <a:pt x="117" y="3026"/>
                  </a:lnTo>
                  <a:lnTo>
                    <a:pt x="242" y="2855"/>
                  </a:lnTo>
                  <a:lnTo>
                    <a:pt x="359" y="2668"/>
                  </a:lnTo>
                  <a:lnTo>
                    <a:pt x="484" y="2465"/>
                  </a:lnTo>
                  <a:lnTo>
                    <a:pt x="609" y="2254"/>
                  </a:lnTo>
                  <a:lnTo>
                    <a:pt x="733" y="2036"/>
                  </a:lnTo>
                  <a:lnTo>
                    <a:pt x="858" y="1810"/>
                  </a:lnTo>
                  <a:lnTo>
                    <a:pt x="975" y="1583"/>
                  </a:lnTo>
                  <a:lnTo>
                    <a:pt x="1084" y="1357"/>
                  </a:lnTo>
                  <a:lnTo>
                    <a:pt x="1186" y="1131"/>
                  </a:lnTo>
                  <a:lnTo>
                    <a:pt x="1287" y="913"/>
                  </a:lnTo>
                  <a:lnTo>
                    <a:pt x="1373" y="702"/>
                  </a:lnTo>
                  <a:lnTo>
                    <a:pt x="1451" y="499"/>
                  </a:lnTo>
                  <a:lnTo>
                    <a:pt x="1513" y="312"/>
                  </a:lnTo>
                  <a:lnTo>
                    <a:pt x="1560" y="148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rot="10800000">
              <a:off x="1696288" y="4298280"/>
              <a:ext cx="8397" cy="10354"/>
            </a:xfrm>
            <a:custGeom>
              <a:avLst/>
              <a:gdLst/>
              <a:ahLst/>
              <a:cxnLst/>
              <a:rect l="l" t="t" r="r" b="b"/>
              <a:pathLst>
                <a:path w="399" h="492" extrusionOk="0">
                  <a:moveTo>
                    <a:pt x="305" y="0"/>
                  </a:moveTo>
                  <a:lnTo>
                    <a:pt x="1" y="429"/>
                  </a:lnTo>
                  <a:lnTo>
                    <a:pt x="87" y="491"/>
                  </a:lnTo>
                  <a:lnTo>
                    <a:pt x="399" y="6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rot="10800000">
              <a:off x="1692184" y="4324713"/>
              <a:ext cx="9218" cy="11680"/>
            </a:xfrm>
            <a:custGeom>
              <a:avLst/>
              <a:gdLst/>
              <a:ahLst/>
              <a:cxnLst/>
              <a:rect l="l" t="t" r="r" b="b"/>
              <a:pathLst>
                <a:path w="438" h="555" extrusionOk="0">
                  <a:moveTo>
                    <a:pt x="391" y="1"/>
                  </a:moveTo>
                  <a:lnTo>
                    <a:pt x="1" y="469"/>
                  </a:lnTo>
                  <a:lnTo>
                    <a:pt x="102" y="555"/>
                  </a:lnTo>
                  <a:lnTo>
                    <a:pt x="438" y="5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rot="10800000">
              <a:off x="1785079" y="4201113"/>
              <a:ext cx="6924" cy="18078"/>
            </a:xfrm>
            <a:custGeom>
              <a:avLst/>
              <a:gdLst/>
              <a:ahLst/>
              <a:cxnLst/>
              <a:rect l="l" t="t" r="r" b="b"/>
              <a:pathLst>
                <a:path w="329" h="859" extrusionOk="0">
                  <a:moveTo>
                    <a:pt x="0" y="859"/>
                  </a:moveTo>
                  <a:lnTo>
                    <a:pt x="0" y="859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0" y="859"/>
                  </a:lnTo>
                  <a:lnTo>
                    <a:pt x="0" y="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rot="10800000">
              <a:off x="1030683" y="3683058"/>
              <a:ext cx="18898" cy="26622"/>
            </a:xfrm>
            <a:custGeom>
              <a:avLst/>
              <a:gdLst/>
              <a:ahLst/>
              <a:cxnLst/>
              <a:rect l="l" t="t" r="r" b="b"/>
              <a:pathLst>
                <a:path w="898" h="1265" extrusionOk="0">
                  <a:moveTo>
                    <a:pt x="882" y="1"/>
                  </a:moveTo>
                  <a:lnTo>
                    <a:pt x="874" y="37"/>
                  </a:lnTo>
                  <a:lnTo>
                    <a:pt x="898" y="16"/>
                  </a:lnTo>
                  <a:lnTo>
                    <a:pt x="882" y="1"/>
                  </a:lnTo>
                  <a:close/>
                  <a:moveTo>
                    <a:pt x="874" y="37"/>
                  </a:moveTo>
                  <a:lnTo>
                    <a:pt x="695" y="196"/>
                  </a:lnTo>
                  <a:lnTo>
                    <a:pt x="531" y="352"/>
                  </a:lnTo>
                  <a:lnTo>
                    <a:pt x="399" y="492"/>
                  </a:lnTo>
                  <a:lnTo>
                    <a:pt x="289" y="632"/>
                  </a:lnTo>
                  <a:lnTo>
                    <a:pt x="196" y="765"/>
                  </a:lnTo>
                  <a:lnTo>
                    <a:pt x="126" y="913"/>
                  </a:lnTo>
                  <a:lnTo>
                    <a:pt x="63" y="1077"/>
                  </a:lnTo>
                  <a:lnTo>
                    <a:pt x="1" y="1264"/>
                  </a:lnTo>
                  <a:lnTo>
                    <a:pt x="63" y="1186"/>
                  </a:lnTo>
                  <a:lnTo>
                    <a:pt x="126" y="1108"/>
                  </a:lnTo>
                  <a:lnTo>
                    <a:pt x="250" y="968"/>
                  </a:lnTo>
                  <a:lnTo>
                    <a:pt x="391" y="835"/>
                  </a:lnTo>
                  <a:lnTo>
                    <a:pt x="523" y="695"/>
                  </a:lnTo>
                  <a:lnTo>
                    <a:pt x="586" y="625"/>
                  </a:lnTo>
                  <a:lnTo>
                    <a:pt x="648" y="547"/>
                  </a:lnTo>
                  <a:lnTo>
                    <a:pt x="703" y="469"/>
                  </a:lnTo>
                  <a:lnTo>
                    <a:pt x="757" y="383"/>
                  </a:lnTo>
                  <a:lnTo>
                    <a:pt x="796" y="297"/>
                  </a:lnTo>
                  <a:lnTo>
                    <a:pt x="835" y="203"/>
                  </a:lnTo>
                  <a:lnTo>
                    <a:pt x="859" y="110"/>
                  </a:lnTo>
                  <a:lnTo>
                    <a:pt x="874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rot="10800000">
              <a:off x="1427917" y="3795505"/>
              <a:ext cx="34808" cy="48277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804" y="0"/>
                  </a:moveTo>
                  <a:lnTo>
                    <a:pt x="718" y="8"/>
                  </a:lnTo>
                  <a:lnTo>
                    <a:pt x="640" y="24"/>
                  </a:lnTo>
                  <a:lnTo>
                    <a:pt x="562" y="55"/>
                  </a:lnTo>
                  <a:lnTo>
                    <a:pt x="484" y="94"/>
                  </a:lnTo>
                  <a:lnTo>
                    <a:pt x="414" y="149"/>
                  </a:lnTo>
                  <a:lnTo>
                    <a:pt x="351" y="211"/>
                  </a:lnTo>
                  <a:lnTo>
                    <a:pt x="289" y="281"/>
                  </a:lnTo>
                  <a:lnTo>
                    <a:pt x="234" y="359"/>
                  </a:lnTo>
                  <a:lnTo>
                    <a:pt x="180" y="445"/>
                  </a:lnTo>
                  <a:lnTo>
                    <a:pt x="133" y="539"/>
                  </a:lnTo>
                  <a:lnTo>
                    <a:pt x="94" y="648"/>
                  </a:lnTo>
                  <a:lnTo>
                    <a:pt x="63" y="757"/>
                  </a:lnTo>
                  <a:lnTo>
                    <a:pt x="39" y="874"/>
                  </a:lnTo>
                  <a:lnTo>
                    <a:pt x="16" y="999"/>
                  </a:lnTo>
                  <a:lnTo>
                    <a:pt x="8" y="1123"/>
                  </a:lnTo>
                  <a:lnTo>
                    <a:pt x="0" y="1264"/>
                  </a:lnTo>
                  <a:lnTo>
                    <a:pt x="16" y="1428"/>
                  </a:lnTo>
                  <a:lnTo>
                    <a:pt x="24" y="1529"/>
                  </a:lnTo>
                  <a:lnTo>
                    <a:pt x="47" y="1638"/>
                  </a:lnTo>
                  <a:lnTo>
                    <a:pt x="71" y="1716"/>
                  </a:lnTo>
                  <a:lnTo>
                    <a:pt x="94" y="1794"/>
                  </a:lnTo>
                  <a:lnTo>
                    <a:pt x="125" y="1864"/>
                  </a:lnTo>
                  <a:lnTo>
                    <a:pt x="156" y="1927"/>
                  </a:lnTo>
                  <a:lnTo>
                    <a:pt x="195" y="1981"/>
                  </a:lnTo>
                  <a:lnTo>
                    <a:pt x="242" y="2036"/>
                  </a:lnTo>
                  <a:lnTo>
                    <a:pt x="289" y="2091"/>
                  </a:lnTo>
                  <a:lnTo>
                    <a:pt x="336" y="2130"/>
                  </a:lnTo>
                  <a:lnTo>
                    <a:pt x="390" y="2169"/>
                  </a:lnTo>
                  <a:lnTo>
                    <a:pt x="445" y="2208"/>
                  </a:lnTo>
                  <a:lnTo>
                    <a:pt x="507" y="2231"/>
                  </a:lnTo>
                  <a:lnTo>
                    <a:pt x="570" y="2254"/>
                  </a:lnTo>
                  <a:lnTo>
                    <a:pt x="632" y="2278"/>
                  </a:lnTo>
                  <a:lnTo>
                    <a:pt x="702" y="2286"/>
                  </a:lnTo>
                  <a:lnTo>
                    <a:pt x="772" y="2293"/>
                  </a:lnTo>
                  <a:lnTo>
                    <a:pt x="921" y="2293"/>
                  </a:lnTo>
                  <a:lnTo>
                    <a:pt x="983" y="2286"/>
                  </a:lnTo>
                  <a:lnTo>
                    <a:pt x="1053" y="2270"/>
                  </a:lnTo>
                  <a:lnTo>
                    <a:pt x="1108" y="2254"/>
                  </a:lnTo>
                  <a:lnTo>
                    <a:pt x="1170" y="2231"/>
                  </a:lnTo>
                  <a:lnTo>
                    <a:pt x="1225" y="2208"/>
                  </a:lnTo>
                  <a:lnTo>
                    <a:pt x="1279" y="2176"/>
                  </a:lnTo>
                  <a:lnTo>
                    <a:pt x="1326" y="2137"/>
                  </a:lnTo>
                  <a:lnTo>
                    <a:pt x="1373" y="2098"/>
                  </a:lnTo>
                  <a:lnTo>
                    <a:pt x="1412" y="2052"/>
                  </a:lnTo>
                  <a:lnTo>
                    <a:pt x="1451" y="2005"/>
                  </a:lnTo>
                  <a:lnTo>
                    <a:pt x="1490" y="1950"/>
                  </a:lnTo>
                  <a:lnTo>
                    <a:pt x="1521" y="1888"/>
                  </a:lnTo>
                  <a:lnTo>
                    <a:pt x="1552" y="1825"/>
                  </a:lnTo>
                  <a:lnTo>
                    <a:pt x="1576" y="1755"/>
                  </a:lnTo>
                  <a:lnTo>
                    <a:pt x="1599" y="1677"/>
                  </a:lnTo>
                  <a:lnTo>
                    <a:pt x="1630" y="1552"/>
                  </a:lnTo>
                  <a:lnTo>
                    <a:pt x="1646" y="1420"/>
                  </a:lnTo>
                  <a:lnTo>
                    <a:pt x="1654" y="1295"/>
                  </a:lnTo>
                  <a:lnTo>
                    <a:pt x="1654" y="1162"/>
                  </a:lnTo>
                  <a:lnTo>
                    <a:pt x="1646" y="1038"/>
                  </a:lnTo>
                  <a:lnTo>
                    <a:pt x="1630" y="921"/>
                  </a:lnTo>
                  <a:lnTo>
                    <a:pt x="1599" y="812"/>
                  </a:lnTo>
                  <a:lnTo>
                    <a:pt x="1568" y="702"/>
                  </a:lnTo>
                  <a:lnTo>
                    <a:pt x="1529" y="593"/>
                  </a:lnTo>
                  <a:lnTo>
                    <a:pt x="1490" y="500"/>
                  </a:lnTo>
                  <a:lnTo>
                    <a:pt x="1435" y="406"/>
                  </a:lnTo>
                  <a:lnTo>
                    <a:pt x="1381" y="328"/>
                  </a:lnTo>
                  <a:lnTo>
                    <a:pt x="1318" y="250"/>
                  </a:lnTo>
                  <a:lnTo>
                    <a:pt x="1256" y="188"/>
                  </a:lnTo>
                  <a:lnTo>
                    <a:pt x="1186" y="125"/>
                  </a:lnTo>
                  <a:lnTo>
                    <a:pt x="1116" y="78"/>
                  </a:lnTo>
                  <a:lnTo>
                    <a:pt x="1038" y="39"/>
                  </a:lnTo>
                  <a:lnTo>
                    <a:pt x="960" y="1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rot="10800000">
              <a:off x="1999469" y="4060445"/>
              <a:ext cx="6734" cy="18225"/>
            </a:xfrm>
            <a:custGeom>
              <a:avLst/>
              <a:gdLst/>
              <a:ahLst/>
              <a:cxnLst/>
              <a:rect l="l" t="t" r="r" b="b"/>
              <a:pathLst>
                <a:path w="320" h="866" extrusionOk="0">
                  <a:moveTo>
                    <a:pt x="0" y="866"/>
                  </a:moveTo>
                  <a:lnTo>
                    <a:pt x="0" y="866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866"/>
                  </a:lnTo>
                  <a:lnTo>
                    <a:pt x="0" y="8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"/>
          <p:cNvSpPr/>
          <p:nvPr/>
        </p:nvSpPr>
        <p:spPr>
          <a:xfrm rot="3311699" flipH="1">
            <a:off x="3460897" y="-190375"/>
            <a:ext cx="7170231" cy="5975478"/>
          </a:xfrm>
          <a:custGeom>
            <a:avLst/>
            <a:gdLst/>
            <a:ahLst/>
            <a:cxnLst/>
            <a:rect l="l" t="t" r="r" b="b"/>
            <a:pathLst>
              <a:path w="83528" h="69610" extrusionOk="0">
                <a:moveTo>
                  <a:pt x="29158" y="493"/>
                </a:moveTo>
                <a:lnTo>
                  <a:pt x="29317" y="669"/>
                </a:lnTo>
                <a:lnTo>
                  <a:pt x="29422" y="828"/>
                </a:lnTo>
                <a:lnTo>
                  <a:pt x="29475" y="916"/>
                </a:lnTo>
                <a:lnTo>
                  <a:pt x="29511" y="1022"/>
                </a:lnTo>
                <a:lnTo>
                  <a:pt x="29528" y="1110"/>
                </a:lnTo>
                <a:lnTo>
                  <a:pt x="29546" y="1216"/>
                </a:lnTo>
                <a:lnTo>
                  <a:pt x="29546" y="1339"/>
                </a:lnTo>
                <a:lnTo>
                  <a:pt x="29511" y="1462"/>
                </a:lnTo>
                <a:lnTo>
                  <a:pt x="29475" y="1568"/>
                </a:lnTo>
                <a:lnTo>
                  <a:pt x="29387" y="1674"/>
                </a:lnTo>
                <a:lnTo>
                  <a:pt x="29299" y="1568"/>
                </a:lnTo>
                <a:lnTo>
                  <a:pt x="29229" y="1445"/>
                </a:lnTo>
                <a:lnTo>
                  <a:pt x="29176" y="1304"/>
                </a:lnTo>
                <a:lnTo>
                  <a:pt x="29141" y="1163"/>
                </a:lnTo>
                <a:lnTo>
                  <a:pt x="29123" y="1004"/>
                </a:lnTo>
                <a:lnTo>
                  <a:pt x="29105" y="846"/>
                </a:lnTo>
                <a:lnTo>
                  <a:pt x="29123" y="669"/>
                </a:lnTo>
                <a:lnTo>
                  <a:pt x="29158" y="493"/>
                </a:lnTo>
                <a:close/>
                <a:moveTo>
                  <a:pt x="29722" y="1392"/>
                </a:moveTo>
                <a:lnTo>
                  <a:pt x="29828" y="1498"/>
                </a:lnTo>
                <a:lnTo>
                  <a:pt x="29898" y="1568"/>
                </a:lnTo>
                <a:lnTo>
                  <a:pt x="29969" y="1656"/>
                </a:lnTo>
                <a:lnTo>
                  <a:pt x="30004" y="1744"/>
                </a:lnTo>
                <a:lnTo>
                  <a:pt x="30021" y="1832"/>
                </a:lnTo>
                <a:lnTo>
                  <a:pt x="30021" y="1920"/>
                </a:lnTo>
                <a:lnTo>
                  <a:pt x="30004" y="2008"/>
                </a:lnTo>
                <a:lnTo>
                  <a:pt x="29969" y="2114"/>
                </a:lnTo>
                <a:lnTo>
                  <a:pt x="29828" y="2519"/>
                </a:lnTo>
                <a:lnTo>
                  <a:pt x="29775" y="2537"/>
                </a:lnTo>
                <a:lnTo>
                  <a:pt x="29740" y="2502"/>
                </a:lnTo>
                <a:lnTo>
                  <a:pt x="29704" y="2449"/>
                </a:lnTo>
                <a:lnTo>
                  <a:pt x="29651" y="2308"/>
                </a:lnTo>
                <a:lnTo>
                  <a:pt x="29634" y="2149"/>
                </a:lnTo>
                <a:lnTo>
                  <a:pt x="29616" y="1973"/>
                </a:lnTo>
                <a:lnTo>
                  <a:pt x="29634" y="1779"/>
                </a:lnTo>
                <a:lnTo>
                  <a:pt x="29669" y="1586"/>
                </a:lnTo>
                <a:lnTo>
                  <a:pt x="29722" y="1392"/>
                </a:lnTo>
                <a:close/>
                <a:moveTo>
                  <a:pt x="21899" y="1445"/>
                </a:moveTo>
                <a:lnTo>
                  <a:pt x="21970" y="1462"/>
                </a:lnTo>
                <a:lnTo>
                  <a:pt x="22023" y="1498"/>
                </a:lnTo>
                <a:lnTo>
                  <a:pt x="22340" y="1797"/>
                </a:lnTo>
                <a:lnTo>
                  <a:pt x="22410" y="1832"/>
                </a:lnTo>
                <a:lnTo>
                  <a:pt x="22471" y="1862"/>
                </a:lnTo>
                <a:lnTo>
                  <a:pt x="22516" y="1938"/>
                </a:lnTo>
                <a:lnTo>
                  <a:pt x="22569" y="2008"/>
                </a:lnTo>
                <a:lnTo>
                  <a:pt x="23027" y="2467"/>
                </a:lnTo>
                <a:lnTo>
                  <a:pt x="23097" y="2537"/>
                </a:lnTo>
                <a:lnTo>
                  <a:pt x="23168" y="2643"/>
                </a:lnTo>
                <a:lnTo>
                  <a:pt x="22745" y="2784"/>
                </a:lnTo>
                <a:lnTo>
                  <a:pt x="22358" y="2907"/>
                </a:lnTo>
                <a:lnTo>
                  <a:pt x="22269" y="2766"/>
                </a:lnTo>
                <a:lnTo>
                  <a:pt x="22181" y="2590"/>
                </a:lnTo>
                <a:lnTo>
                  <a:pt x="22093" y="2396"/>
                </a:lnTo>
                <a:lnTo>
                  <a:pt x="22040" y="2202"/>
                </a:lnTo>
                <a:lnTo>
                  <a:pt x="21970" y="2008"/>
                </a:lnTo>
                <a:lnTo>
                  <a:pt x="21935" y="1797"/>
                </a:lnTo>
                <a:lnTo>
                  <a:pt x="21917" y="1621"/>
                </a:lnTo>
                <a:lnTo>
                  <a:pt x="21899" y="1445"/>
                </a:lnTo>
                <a:close/>
                <a:moveTo>
                  <a:pt x="41579" y="2519"/>
                </a:moveTo>
                <a:lnTo>
                  <a:pt x="41597" y="2572"/>
                </a:lnTo>
                <a:lnTo>
                  <a:pt x="41597" y="2625"/>
                </a:lnTo>
                <a:lnTo>
                  <a:pt x="41579" y="2713"/>
                </a:lnTo>
                <a:lnTo>
                  <a:pt x="41544" y="2801"/>
                </a:lnTo>
                <a:lnTo>
                  <a:pt x="41491" y="2889"/>
                </a:lnTo>
                <a:lnTo>
                  <a:pt x="41473" y="2907"/>
                </a:lnTo>
                <a:lnTo>
                  <a:pt x="41438" y="2925"/>
                </a:lnTo>
                <a:lnTo>
                  <a:pt x="41368" y="2942"/>
                </a:lnTo>
                <a:lnTo>
                  <a:pt x="41297" y="2942"/>
                </a:lnTo>
                <a:lnTo>
                  <a:pt x="41209" y="2925"/>
                </a:lnTo>
                <a:lnTo>
                  <a:pt x="41262" y="2766"/>
                </a:lnTo>
                <a:lnTo>
                  <a:pt x="41280" y="2713"/>
                </a:lnTo>
                <a:lnTo>
                  <a:pt x="41315" y="2660"/>
                </a:lnTo>
                <a:lnTo>
                  <a:pt x="41420" y="2607"/>
                </a:lnTo>
                <a:lnTo>
                  <a:pt x="41579" y="2519"/>
                </a:lnTo>
                <a:close/>
                <a:moveTo>
                  <a:pt x="41843" y="2678"/>
                </a:moveTo>
                <a:lnTo>
                  <a:pt x="41826" y="2872"/>
                </a:lnTo>
                <a:lnTo>
                  <a:pt x="41808" y="2977"/>
                </a:lnTo>
                <a:lnTo>
                  <a:pt x="41755" y="3066"/>
                </a:lnTo>
                <a:lnTo>
                  <a:pt x="41702" y="3171"/>
                </a:lnTo>
                <a:lnTo>
                  <a:pt x="41667" y="3030"/>
                </a:lnTo>
                <a:lnTo>
                  <a:pt x="41702" y="2907"/>
                </a:lnTo>
                <a:lnTo>
                  <a:pt x="41755" y="2801"/>
                </a:lnTo>
                <a:lnTo>
                  <a:pt x="41843" y="2678"/>
                </a:lnTo>
                <a:close/>
                <a:moveTo>
                  <a:pt x="22375" y="1445"/>
                </a:moveTo>
                <a:lnTo>
                  <a:pt x="22498" y="1480"/>
                </a:lnTo>
                <a:lnTo>
                  <a:pt x="24454" y="2167"/>
                </a:lnTo>
                <a:lnTo>
                  <a:pt x="25141" y="2414"/>
                </a:lnTo>
                <a:lnTo>
                  <a:pt x="25300" y="2484"/>
                </a:lnTo>
                <a:lnTo>
                  <a:pt x="25441" y="2572"/>
                </a:lnTo>
                <a:lnTo>
                  <a:pt x="25564" y="2678"/>
                </a:lnTo>
                <a:lnTo>
                  <a:pt x="25670" y="2819"/>
                </a:lnTo>
                <a:lnTo>
                  <a:pt x="25969" y="3295"/>
                </a:lnTo>
                <a:lnTo>
                  <a:pt x="25934" y="3330"/>
                </a:lnTo>
                <a:lnTo>
                  <a:pt x="25899" y="3347"/>
                </a:lnTo>
                <a:lnTo>
                  <a:pt x="25864" y="3347"/>
                </a:lnTo>
                <a:lnTo>
                  <a:pt x="25828" y="3330"/>
                </a:lnTo>
                <a:lnTo>
                  <a:pt x="25511" y="3242"/>
                </a:lnTo>
                <a:lnTo>
                  <a:pt x="25212" y="3171"/>
                </a:lnTo>
                <a:lnTo>
                  <a:pt x="25071" y="3118"/>
                </a:lnTo>
                <a:lnTo>
                  <a:pt x="24947" y="3048"/>
                </a:lnTo>
                <a:lnTo>
                  <a:pt x="24842" y="2960"/>
                </a:lnTo>
                <a:lnTo>
                  <a:pt x="24754" y="2837"/>
                </a:lnTo>
                <a:lnTo>
                  <a:pt x="24560" y="2555"/>
                </a:lnTo>
                <a:lnTo>
                  <a:pt x="24313" y="2255"/>
                </a:lnTo>
                <a:lnTo>
                  <a:pt x="24313" y="2378"/>
                </a:lnTo>
                <a:lnTo>
                  <a:pt x="24331" y="2467"/>
                </a:lnTo>
                <a:lnTo>
                  <a:pt x="24472" y="2854"/>
                </a:lnTo>
                <a:lnTo>
                  <a:pt x="24436" y="2889"/>
                </a:lnTo>
                <a:lnTo>
                  <a:pt x="24401" y="2907"/>
                </a:lnTo>
                <a:lnTo>
                  <a:pt x="24331" y="2889"/>
                </a:lnTo>
                <a:lnTo>
                  <a:pt x="24119" y="2837"/>
                </a:lnTo>
                <a:lnTo>
                  <a:pt x="23943" y="2784"/>
                </a:lnTo>
                <a:lnTo>
                  <a:pt x="23767" y="2713"/>
                </a:lnTo>
                <a:lnTo>
                  <a:pt x="23608" y="2607"/>
                </a:lnTo>
                <a:lnTo>
                  <a:pt x="23485" y="2484"/>
                </a:lnTo>
                <a:lnTo>
                  <a:pt x="23379" y="2326"/>
                </a:lnTo>
                <a:lnTo>
                  <a:pt x="23256" y="2132"/>
                </a:lnTo>
                <a:lnTo>
                  <a:pt x="23203" y="2044"/>
                </a:lnTo>
                <a:lnTo>
                  <a:pt x="23115" y="1973"/>
                </a:lnTo>
                <a:lnTo>
                  <a:pt x="23097" y="2008"/>
                </a:lnTo>
                <a:lnTo>
                  <a:pt x="23080" y="2044"/>
                </a:lnTo>
                <a:lnTo>
                  <a:pt x="23097" y="2114"/>
                </a:lnTo>
                <a:lnTo>
                  <a:pt x="23115" y="2185"/>
                </a:lnTo>
                <a:lnTo>
                  <a:pt x="23115" y="2220"/>
                </a:lnTo>
                <a:lnTo>
                  <a:pt x="23097" y="2255"/>
                </a:lnTo>
                <a:lnTo>
                  <a:pt x="23045" y="2255"/>
                </a:lnTo>
                <a:lnTo>
                  <a:pt x="22992" y="2220"/>
                </a:lnTo>
                <a:lnTo>
                  <a:pt x="22604" y="1938"/>
                </a:lnTo>
                <a:lnTo>
                  <a:pt x="22534" y="1885"/>
                </a:lnTo>
                <a:lnTo>
                  <a:pt x="22473" y="1855"/>
                </a:lnTo>
                <a:lnTo>
                  <a:pt x="22234" y="1462"/>
                </a:lnTo>
                <a:lnTo>
                  <a:pt x="22305" y="1445"/>
                </a:lnTo>
                <a:close/>
                <a:moveTo>
                  <a:pt x="25916" y="2854"/>
                </a:moveTo>
                <a:lnTo>
                  <a:pt x="26075" y="2942"/>
                </a:lnTo>
                <a:lnTo>
                  <a:pt x="26216" y="3066"/>
                </a:lnTo>
                <a:lnTo>
                  <a:pt x="26304" y="3206"/>
                </a:lnTo>
                <a:lnTo>
                  <a:pt x="26392" y="3383"/>
                </a:lnTo>
                <a:lnTo>
                  <a:pt x="26216" y="3259"/>
                </a:lnTo>
                <a:lnTo>
                  <a:pt x="26075" y="3118"/>
                </a:lnTo>
                <a:lnTo>
                  <a:pt x="25969" y="2995"/>
                </a:lnTo>
                <a:lnTo>
                  <a:pt x="25952" y="2925"/>
                </a:lnTo>
                <a:lnTo>
                  <a:pt x="25916" y="2854"/>
                </a:lnTo>
                <a:close/>
                <a:moveTo>
                  <a:pt x="43077" y="2907"/>
                </a:moveTo>
                <a:lnTo>
                  <a:pt x="43112" y="2995"/>
                </a:lnTo>
                <a:lnTo>
                  <a:pt x="43129" y="3066"/>
                </a:lnTo>
                <a:lnTo>
                  <a:pt x="43129" y="3154"/>
                </a:lnTo>
                <a:lnTo>
                  <a:pt x="43094" y="3242"/>
                </a:lnTo>
                <a:lnTo>
                  <a:pt x="43041" y="3365"/>
                </a:lnTo>
                <a:lnTo>
                  <a:pt x="42918" y="3541"/>
                </a:lnTo>
                <a:lnTo>
                  <a:pt x="42583" y="3576"/>
                </a:lnTo>
                <a:lnTo>
                  <a:pt x="42671" y="3383"/>
                </a:lnTo>
                <a:lnTo>
                  <a:pt x="42759" y="3206"/>
                </a:lnTo>
                <a:lnTo>
                  <a:pt x="42830" y="3118"/>
                </a:lnTo>
                <a:lnTo>
                  <a:pt x="42900" y="3048"/>
                </a:lnTo>
                <a:lnTo>
                  <a:pt x="42971" y="2977"/>
                </a:lnTo>
                <a:lnTo>
                  <a:pt x="43077" y="2907"/>
                </a:lnTo>
                <a:close/>
                <a:moveTo>
                  <a:pt x="41984" y="3154"/>
                </a:moveTo>
                <a:lnTo>
                  <a:pt x="42002" y="3312"/>
                </a:lnTo>
                <a:lnTo>
                  <a:pt x="41984" y="3436"/>
                </a:lnTo>
                <a:lnTo>
                  <a:pt x="41914" y="3682"/>
                </a:lnTo>
                <a:lnTo>
                  <a:pt x="41896" y="3612"/>
                </a:lnTo>
                <a:lnTo>
                  <a:pt x="41879" y="3541"/>
                </a:lnTo>
                <a:lnTo>
                  <a:pt x="41896" y="3418"/>
                </a:lnTo>
                <a:lnTo>
                  <a:pt x="41949" y="3295"/>
                </a:lnTo>
                <a:lnTo>
                  <a:pt x="41984" y="3154"/>
                </a:lnTo>
                <a:close/>
                <a:moveTo>
                  <a:pt x="43429" y="2907"/>
                </a:moveTo>
                <a:lnTo>
                  <a:pt x="43605" y="2960"/>
                </a:lnTo>
                <a:lnTo>
                  <a:pt x="43570" y="3154"/>
                </a:lnTo>
                <a:lnTo>
                  <a:pt x="43499" y="3330"/>
                </a:lnTo>
                <a:lnTo>
                  <a:pt x="43411" y="3506"/>
                </a:lnTo>
                <a:lnTo>
                  <a:pt x="43341" y="3700"/>
                </a:lnTo>
                <a:lnTo>
                  <a:pt x="43147" y="3576"/>
                </a:lnTo>
                <a:lnTo>
                  <a:pt x="43200" y="3400"/>
                </a:lnTo>
                <a:lnTo>
                  <a:pt x="43270" y="3224"/>
                </a:lnTo>
                <a:lnTo>
                  <a:pt x="43341" y="3066"/>
                </a:lnTo>
                <a:lnTo>
                  <a:pt x="43429" y="2907"/>
                </a:lnTo>
                <a:close/>
                <a:moveTo>
                  <a:pt x="44081" y="3717"/>
                </a:moveTo>
                <a:lnTo>
                  <a:pt x="44063" y="3770"/>
                </a:lnTo>
                <a:lnTo>
                  <a:pt x="44063" y="3717"/>
                </a:lnTo>
                <a:close/>
                <a:moveTo>
                  <a:pt x="43852" y="3083"/>
                </a:moveTo>
                <a:lnTo>
                  <a:pt x="43852" y="3206"/>
                </a:lnTo>
                <a:lnTo>
                  <a:pt x="43852" y="3347"/>
                </a:lnTo>
                <a:lnTo>
                  <a:pt x="43834" y="3453"/>
                </a:lnTo>
                <a:lnTo>
                  <a:pt x="43799" y="3576"/>
                </a:lnTo>
                <a:lnTo>
                  <a:pt x="43728" y="3770"/>
                </a:lnTo>
                <a:lnTo>
                  <a:pt x="43623" y="3946"/>
                </a:lnTo>
                <a:lnTo>
                  <a:pt x="43552" y="3911"/>
                </a:lnTo>
                <a:lnTo>
                  <a:pt x="43517" y="3876"/>
                </a:lnTo>
                <a:lnTo>
                  <a:pt x="43499" y="3823"/>
                </a:lnTo>
                <a:lnTo>
                  <a:pt x="43499" y="3753"/>
                </a:lnTo>
                <a:lnTo>
                  <a:pt x="43535" y="3647"/>
                </a:lnTo>
                <a:lnTo>
                  <a:pt x="43587" y="3541"/>
                </a:lnTo>
                <a:lnTo>
                  <a:pt x="43693" y="3330"/>
                </a:lnTo>
                <a:lnTo>
                  <a:pt x="43746" y="3206"/>
                </a:lnTo>
                <a:lnTo>
                  <a:pt x="43852" y="3083"/>
                </a:lnTo>
                <a:close/>
                <a:moveTo>
                  <a:pt x="28788" y="828"/>
                </a:moveTo>
                <a:lnTo>
                  <a:pt x="28894" y="1057"/>
                </a:lnTo>
                <a:lnTo>
                  <a:pt x="29017" y="1374"/>
                </a:lnTo>
                <a:lnTo>
                  <a:pt x="29105" y="1691"/>
                </a:lnTo>
                <a:lnTo>
                  <a:pt x="29158" y="1956"/>
                </a:lnTo>
                <a:lnTo>
                  <a:pt x="28929" y="2008"/>
                </a:lnTo>
                <a:lnTo>
                  <a:pt x="29281" y="2290"/>
                </a:lnTo>
                <a:lnTo>
                  <a:pt x="29405" y="2396"/>
                </a:lnTo>
                <a:lnTo>
                  <a:pt x="29493" y="2502"/>
                </a:lnTo>
                <a:lnTo>
                  <a:pt x="29546" y="2607"/>
                </a:lnTo>
                <a:lnTo>
                  <a:pt x="29599" y="2713"/>
                </a:lnTo>
                <a:lnTo>
                  <a:pt x="29616" y="2837"/>
                </a:lnTo>
                <a:lnTo>
                  <a:pt x="29634" y="2977"/>
                </a:lnTo>
                <a:lnTo>
                  <a:pt x="29599" y="2995"/>
                </a:lnTo>
                <a:lnTo>
                  <a:pt x="29546" y="2995"/>
                </a:lnTo>
                <a:lnTo>
                  <a:pt x="29475" y="2960"/>
                </a:lnTo>
                <a:lnTo>
                  <a:pt x="29000" y="2731"/>
                </a:lnTo>
                <a:lnTo>
                  <a:pt x="28894" y="2696"/>
                </a:lnTo>
                <a:lnTo>
                  <a:pt x="28806" y="2678"/>
                </a:lnTo>
                <a:lnTo>
                  <a:pt x="28771" y="2678"/>
                </a:lnTo>
                <a:lnTo>
                  <a:pt x="28718" y="2696"/>
                </a:lnTo>
                <a:lnTo>
                  <a:pt x="28823" y="2766"/>
                </a:lnTo>
                <a:lnTo>
                  <a:pt x="28912" y="2837"/>
                </a:lnTo>
                <a:lnTo>
                  <a:pt x="29634" y="3259"/>
                </a:lnTo>
                <a:lnTo>
                  <a:pt x="29740" y="3330"/>
                </a:lnTo>
                <a:lnTo>
                  <a:pt x="29810" y="3400"/>
                </a:lnTo>
                <a:lnTo>
                  <a:pt x="29881" y="3488"/>
                </a:lnTo>
                <a:lnTo>
                  <a:pt x="29933" y="3576"/>
                </a:lnTo>
                <a:lnTo>
                  <a:pt x="29986" y="3682"/>
                </a:lnTo>
                <a:lnTo>
                  <a:pt x="30021" y="3788"/>
                </a:lnTo>
                <a:lnTo>
                  <a:pt x="30057" y="3999"/>
                </a:lnTo>
                <a:lnTo>
                  <a:pt x="30004" y="4035"/>
                </a:lnTo>
                <a:lnTo>
                  <a:pt x="29969" y="4035"/>
                </a:lnTo>
                <a:lnTo>
                  <a:pt x="29881" y="4017"/>
                </a:lnTo>
                <a:lnTo>
                  <a:pt x="29264" y="3770"/>
                </a:lnTo>
                <a:lnTo>
                  <a:pt x="29141" y="3717"/>
                </a:lnTo>
                <a:lnTo>
                  <a:pt x="29052" y="3629"/>
                </a:lnTo>
                <a:lnTo>
                  <a:pt x="28964" y="3541"/>
                </a:lnTo>
                <a:lnTo>
                  <a:pt x="28912" y="3436"/>
                </a:lnTo>
                <a:lnTo>
                  <a:pt x="28771" y="3118"/>
                </a:lnTo>
                <a:lnTo>
                  <a:pt x="28718" y="2960"/>
                </a:lnTo>
                <a:lnTo>
                  <a:pt x="28647" y="2801"/>
                </a:lnTo>
                <a:lnTo>
                  <a:pt x="28612" y="2607"/>
                </a:lnTo>
                <a:lnTo>
                  <a:pt x="28577" y="2431"/>
                </a:lnTo>
                <a:lnTo>
                  <a:pt x="28559" y="2237"/>
                </a:lnTo>
                <a:lnTo>
                  <a:pt x="28542" y="2044"/>
                </a:lnTo>
                <a:lnTo>
                  <a:pt x="28542" y="1656"/>
                </a:lnTo>
                <a:lnTo>
                  <a:pt x="28594" y="1269"/>
                </a:lnTo>
                <a:lnTo>
                  <a:pt x="28612" y="1145"/>
                </a:lnTo>
                <a:lnTo>
                  <a:pt x="28647" y="1039"/>
                </a:lnTo>
                <a:lnTo>
                  <a:pt x="28700" y="916"/>
                </a:lnTo>
                <a:lnTo>
                  <a:pt x="28788" y="828"/>
                </a:lnTo>
                <a:close/>
                <a:moveTo>
                  <a:pt x="44059" y="3788"/>
                </a:moveTo>
                <a:lnTo>
                  <a:pt x="44028" y="3929"/>
                </a:lnTo>
                <a:lnTo>
                  <a:pt x="43993" y="4070"/>
                </a:lnTo>
                <a:lnTo>
                  <a:pt x="43940" y="4228"/>
                </a:lnTo>
                <a:lnTo>
                  <a:pt x="43852" y="4387"/>
                </a:lnTo>
                <a:lnTo>
                  <a:pt x="43834" y="4246"/>
                </a:lnTo>
                <a:lnTo>
                  <a:pt x="43834" y="4193"/>
                </a:lnTo>
                <a:lnTo>
                  <a:pt x="43834" y="4140"/>
                </a:lnTo>
                <a:lnTo>
                  <a:pt x="43905" y="3982"/>
                </a:lnTo>
                <a:lnTo>
                  <a:pt x="43975" y="3806"/>
                </a:lnTo>
                <a:lnTo>
                  <a:pt x="44010" y="3788"/>
                </a:lnTo>
                <a:close/>
                <a:moveTo>
                  <a:pt x="42301" y="2977"/>
                </a:moveTo>
                <a:lnTo>
                  <a:pt x="42337" y="3083"/>
                </a:lnTo>
                <a:lnTo>
                  <a:pt x="42337" y="3189"/>
                </a:lnTo>
                <a:lnTo>
                  <a:pt x="42319" y="3312"/>
                </a:lnTo>
                <a:lnTo>
                  <a:pt x="42266" y="3506"/>
                </a:lnTo>
                <a:lnTo>
                  <a:pt x="42108" y="4087"/>
                </a:lnTo>
                <a:lnTo>
                  <a:pt x="42037" y="4369"/>
                </a:lnTo>
                <a:lnTo>
                  <a:pt x="41967" y="4493"/>
                </a:lnTo>
                <a:lnTo>
                  <a:pt x="41879" y="4616"/>
                </a:lnTo>
                <a:lnTo>
                  <a:pt x="41861" y="4563"/>
                </a:lnTo>
                <a:lnTo>
                  <a:pt x="41861" y="4528"/>
                </a:lnTo>
                <a:lnTo>
                  <a:pt x="42249" y="3066"/>
                </a:lnTo>
                <a:lnTo>
                  <a:pt x="42266" y="3013"/>
                </a:lnTo>
                <a:lnTo>
                  <a:pt x="42301" y="2977"/>
                </a:lnTo>
                <a:close/>
                <a:moveTo>
                  <a:pt x="36329" y="3048"/>
                </a:moveTo>
                <a:lnTo>
                  <a:pt x="36434" y="3259"/>
                </a:lnTo>
                <a:lnTo>
                  <a:pt x="36523" y="3471"/>
                </a:lnTo>
                <a:lnTo>
                  <a:pt x="36646" y="3876"/>
                </a:lnTo>
                <a:lnTo>
                  <a:pt x="36664" y="3964"/>
                </a:lnTo>
                <a:lnTo>
                  <a:pt x="36646" y="4035"/>
                </a:lnTo>
                <a:lnTo>
                  <a:pt x="36487" y="4334"/>
                </a:lnTo>
                <a:lnTo>
                  <a:pt x="36294" y="4651"/>
                </a:lnTo>
                <a:lnTo>
                  <a:pt x="36258" y="4563"/>
                </a:lnTo>
                <a:lnTo>
                  <a:pt x="36223" y="4475"/>
                </a:lnTo>
                <a:lnTo>
                  <a:pt x="36170" y="4299"/>
                </a:lnTo>
                <a:lnTo>
                  <a:pt x="36153" y="4123"/>
                </a:lnTo>
                <a:lnTo>
                  <a:pt x="36135" y="3964"/>
                </a:lnTo>
                <a:lnTo>
                  <a:pt x="36135" y="3735"/>
                </a:lnTo>
                <a:lnTo>
                  <a:pt x="36153" y="3506"/>
                </a:lnTo>
                <a:lnTo>
                  <a:pt x="36170" y="3400"/>
                </a:lnTo>
                <a:lnTo>
                  <a:pt x="36223" y="3277"/>
                </a:lnTo>
                <a:lnTo>
                  <a:pt x="36258" y="3171"/>
                </a:lnTo>
                <a:lnTo>
                  <a:pt x="36329" y="3048"/>
                </a:lnTo>
                <a:close/>
                <a:moveTo>
                  <a:pt x="29440" y="3999"/>
                </a:moveTo>
                <a:lnTo>
                  <a:pt x="29599" y="4070"/>
                </a:lnTo>
                <a:lnTo>
                  <a:pt x="29740" y="4123"/>
                </a:lnTo>
                <a:lnTo>
                  <a:pt x="29863" y="4193"/>
                </a:lnTo>
                <a:lnTo>
                  <a:pt x="29986" y="4281"/>
                </a:lnTo>
                <a:lnTo>
                  <a:pt x="30092" y="4369"/>
                </a:lnTo>
                <a:lnTo>
                  <a:pt x="30180" y="4457"/>
                </a:lnTo>
                <a:lnTo>
                  <a:pt x="30250" y="4563"/>
                </a:lnTo>
                <a:lnTo>
                  <a:pt x="30321" y="4669"/>
                </a:lnTo>
                <a:lnTo>
                  <a:pt x="30321" y="4669"/>
                </a:lnTo>
                <a:lnTo>
                  <a:pt x="30198" y="4634"/>
                </a:lnTo>
                <a:lnTo>
                  <a:pt x="30092" y="4581"/>
                </a:lnTo>
                <a:lnTo>
                  <a:pt x="29969" y="4510"/>
                </a:lnTo>
                <a:lnTo>
                  <a:pt x="29863" y="4440"/>
                </a:lnTo>
                <a:lnTo>
                  <a:pt x="29757" y="4352"/>
                </a:lnTo>
                <a:lnTo>
                  <a:pt x="29651" y="4246"/>
                </a:lnTo>
                <a:lnTo>
                  <a:pt x="29546" y="4123"/>
                </a:lnTo>
                <a:lnTo>
                  <a:pt x="29440" y="3999"/>
                </a:lnTo>
                <a:close/>
                <a:moveTo>
                  <a:pt x="30162" y="2026"/>
                </a:moveTo>
                <a:lnTo>
                  <a:pt x="30250" y="2079"/>
                </a:lnTo>
                <a:lnTo>
                  <a:pt x="30339" y="2132"/>
                </a:lnTo>
                <a:lnTo>
                  <a:pt x="30409" y="2220"/>
                </a:lnTo>
                <a:lnTo>
                  <a:pt x="30497" y="2361"/>
                </a:lnTo>
                <a:lnTo>
                  <a:pt x="30603" y="2537"/>
                </a:lnTo>
                <a:lnTo>
                  <a:pt x="30673" y="2731"/>
                </a:lnTo>
                <a:lnTo>
                  <a:pt x="30709" y="2837"/>
                </a:lnTo>
                <a:lnTo>
                  <a:pt x="30726" y="2925"/>
                </a:lnTo>
                <a:lnTo>
                  <a:pt x="30726" y="3030"/>
                </a:lnTo>
                <a:lnTo>
                  <a:pt x="30726" y="3154"/>
                </a:lnTo>
                <a:lnTo>
                  <a:pt x="30761" y="3171"/>
                </a:lnTo>
                <a:lnTo>
                  <a:pt x="30814" y="3206"/>
                </a:lnTo>
                <a:lnTo>
                  <a:pt x="30867" y="3277"/>
                </a:lnTo>
                <a:lnTo>
                  <a:pt x="30885" y="3383"/>
                </a:lnTo>
                <a:lnTo>
                  <a:pt x="30885" y="3471"/>
                </a:lnTo>
                <a:lnTo>
                  <a:pt x="30885" y="3753"/>
                </a:lnTo>
                <a:lnTo>
                  <a:pt x="30867" y="4017"/>
                </a:lnTo>
                <a:lnTo>
                  <a:pt x="30814" y="4299"/>
                </a:lnTo>
                <a:lnTo>
                  <a:pt x="30761" y="4563"/>
                </a:lnTo>
                <a:lnTo>
                  <a:pt x="30744" y="4634"/>
                </a:lnTo>
                <a:lnTo>
                  <a:pt x="30691" y="4686"/>
                </a:lnTo>
                <a:lnTo>
                  <a:pt x="30620" y="4616"/>
                </a:lnTo>
                <a:lnTo>
                  <a:pt x="30568" y="4545"/>
                </a:lnTo>
                <a:lnTo>
                  <a:pt x="30532" y="4457"/>
                </a:lnTo>
                <a:lnTo>
                  <a:pt x="30532" y="4369"/>
                </a:lnTo>
                <a:lnTo>
                  <a:pt x="30532" y="4175"/>
                </a:lnTo>
                <a:lnTo>
                  <a:pt x="30550" y="3982"/>
                </a:lnTo>
                <a:lnTo>
                  <a:pt x="30656" y="3277"/>
                </a:lnTo>
                <a:lnTo>
                  <a:pt x="30497" y="3488"/>
                </a:lnTo>
                <a:lnTo>
                  <a:pt x="30303" y="3806"/>
                </a:lnTo>
                <a:lnTo>
                  <a:pt x="30198" y="3647"/>
                </a:lnTo>
                <a:lnTo>
                  <a:pt x="30110" y="3471"/>
                </a:lnTo>
                <a:lnTo>
                  <a:pt x="30039" y="3259"/>
                </a:lnTo>
                <a:lnTo>
                  <a:pt x="30004" y="3030"/>
                </a:lnTo>
                <a:lnTo>
                  <a:pt x="30004" y="2784"/>
                </a:lnTo>
                <a:lnTo>
                  <a:pt x="30021" y="2537"/>
                </a:lnTo>
                <a:lnTo>
                  <a:pt x="30074" y="2273"/>
                </a:lnTo>
                <a:lnTo>
                  <a:pt x="30162" y="2026"/>
                </a:lnTo>
                <a:close/>
                <a:moveTo>
                  <a:pt x="35888" y="3136"/>
                </a:moveTo>
                <a:lnTo>
                  <a:pt x="35888" y="3541"/>
                </a:lnTo>
                <a:lnTo>
                  <a:pt x="35924" y="3946"/>
                </a:lnTo>
                <a:lnTo>
                  <a:pt x="35976" y="4334"/>
                </a:lnTo>
                <a:lnTo>
                  <a:pt x="36029" y="4739"/>
                </a:lnTo>
                <a:lnTo>
                  <a:pt x="35941" y="4739"/>
                </a:lnTo>
                <a:lnTo>
                  <a:pt x="35747" y="4598"/>
                </a:lnTo>
                <a:lnTo>
                  <a:pt x="35554" y="4405"/>
                </a:lnTo>
                <a:lnTo>
                  <a:pt x="35342" y="4211"/>
                </a:lnTo>
                <a:lnTo>
                  <a:pt x="35201" y="4035"/>
                </a:lnTo>
                <a:lnTo>
                  <a:pt x="35254" y="3894"/>
                </a:lnTo>
                <a:lnTo>
                  <a:pt x="35307" y="3753"/>
                </a:lnTo>
                <a:lnTo>
                  <a:pt x="35377" y="3629"/>
                </a:lnTo>
                <a:lnTo>
                  <a:pt x="35465" y="3524"/>
                </a:lnTo>
                <a:lnTo>
                  <a:pt x="35554" y="3418"/>
                </a:lnTo>
                <a:lnTo>
                  <a:pt x="35659" y="3312"/>
                </a:lnTo>
                <a:lnTo>
                  <a:pt x="35765" y="3224"/>
                </a:lnTo>
                <a:lnTo>
                  <a:pt x="35888" y="3136"/>
                </a:lnTo>
                <a:close/>
                <a:moveTo>
                  <a:pt x="23450" y="2837"/>
                </a:moveTo>
                <a:lnTo>
                  <a:pt x="23714" y="2872"/>
                </a:lnTo>
                <a:lnTo>
                  <a:pt x="23961" y="2942"/>
                </a:lnTo>
                <a:lnTo>
                  <a:pt x="24066" y="2995"/>
                </a:lnTo>
                <a:lnTo>
                  <a:pt x="24172" y="3048"/>
                </a:lnTo>
                <a:lnTo>
                  <a:pt x="24260" y="3118"/>
                </a:lnTo>
                <a:lnTo>
                  <a:pt x="24348" y="3189"/>
                </a:lnTo>
                <a:lnTo>
                  <a:pt x="24260" y="3242"/>
                </a:lnTo>
                <a:lnTo>
                  <a:pt x="24190" y="3295"/>
                </a:lnTo>
                <a:lnTo>
                  <a:pt x="23714" y="3488"/>
                </a:lnTo>
                <a:lnTo>
                  <a:pt x="23661" y="3524"/>
                </a:lnTo>
                <a:lnTo>
                  <a:pt x="23556" y="3612"/>
                </a:lnTo>
                <a:lnTo>
                  <a:pt x="23556" y="3612"/>
                </a:lnTo>
                <a:lnTo>
                  <a:pt x="23679" y="3594"/>
                </a:lnTo>
                <a:lnTo>
                  <a:pt x="23732" y="3594"/>
                </a:lnTo>
                <a:lnTo>
                  <a:pt x="24102" y="3488"/>
                </a:lnTo>
                <a:lnTo>
                  <a:pt x="24278" y="3436"/>
                </a:lnTo>
                <a:lnTo>
                  <a:pt x="24454" y="3383"/>
                </a:lnTo>
                <a:lnTo>
                  <a:pt x="24613" y="3347"/>
                </a:lnTo>
                <a:lnTo>
                  <a:pt x="24789" y="3330"/>
                </a:lnTo>
                <a:lnTo>
                  <a:pt x="25124" y="3330"/>
                </a:lnTo>
                <a:lnTo>
                  <a:pt x="25282" y="3365"/>
                </a:lnTo>
                <a:lnTo>
                  <a:pt x="25458" y="3400"/>
                </a:lnTo>
                <a:lnTo>
                  <a:pt x="25617" y="3453"/>
                </a:lnTo>
                <a:lnTo>
                  <a:pt x="25775" y="3524"/>
                </a:lnTo>
                <a:lnTo>
                  <a:pt x="25934" y="3629"/>
                </a:lnTo>
                <a:lnTo>
                  <a:pt x="25846" y="3682"/>
                </a:lnTo>
                <a:lnTo>
                  <a:pt x="25775" y="3717"/>
                </a:lnTo>
                <a:lnTo>
                  <a:pt x="25617" y="3788"/>
                </a:lnTo>
                <a:lnTo>
                  <a:pt x="25300" y="3876"/>
                </a:lnTo>
                <a:lnTo>
                  <a:pt x="24983" y="3964"/>
                </a:lnTo>
                <a:lnTo>
                  <a:pt x="24806" y="4035"/>
                </a:lnTo>
                <a:lnTo>
                  <a:pt x="24736" y="4087"/>
                </a:lnTo>
                <a:lnTo>
                  <a:pt x="24666" y="4140"/>
                </a:lnTo>
                <a:lnTo>
                  <a:pt x="24736" y="4140"/>
                </a:lnTo>
                <a:lnTo>
                  <a:pt x="24789" y="4158"/>
                </a:lnTo>
                <a:lnTo>
                  <a:pt x="26040" y="3911"/>
                </a:lnTo>
                <a:lnTo>
                  <a:pt x="26181" y="3894"/>
                </a:lnTo>
                <a:lnTo>
                  <a:pt x="26269" y="3911"/>
                </a:lnTo>
                <a:lnTo>
                  <a:pt x="26374" y="3946"/>
                </a:lnTo>
                <a:lnTo>
                  <a:pt x="26533" y="4017"/>
                </a:lnTo>
                <a:lnTo>
                  <a:pt x="26463" y="4123"/>
                </a:lnTo>
                <a:lnTo>
                  <a:pt x="26392" y="4193"/>
                </a:lnTo>
                <a:lnTo>
                  <a:pt x="26198" y="4334"/>
                </a:lnTo>
                <a:lnTo>
                  <a:pt x="26005" y="4475"/>
                </a:lnTo>
                <a:lnTo>
                  <a:pt x="25793" y="4581"/>
                </a:lnTo>
                <a:lnTo>
                  <a:pt x="25582" y="4669"/>
                </a:lnTo>
                <a:lnTo>
                  <a:pt x="25370" y="4739"/>
                </a:lnTo>
                <a:lnTo>
                  <a:pt x="25141" y="4775"/>
                </a:lnTo>
                <a:lnTo>
                  <a:pt x="24912" y="4775"/>
                </a:lnTo>
                <a:lnTo>
                  <a:pt x="24683" y="4757"/>
                </a:lnTo>
                <a:lnTo>
                  <a:pt x="24313" y="4704"/>
                </a:lnTo>
                <a:lnTo>
                  <a:pt x="23978" y="4598"/>
                </a:lnTo>
                <a:lnTo>
                  <a:pt x="23661" y="4457"/>
                </a:lnTo>
                <a:lnTo>
                  <a:pt x="23520" y="4387"/>
                </a:lnTo>
                <a:lnTo>
                  <a:pt x="23379" y="4299"/>
                </a:lnTo>
                <a:lnTo>
                  <a:pt x="23238" y="4193"/>
                </a:lnTo>
                <a:lnTo>
                  <a:pt x="23097" y="4087"/>
                </a:lnTo>
                <a:lnTo>
                  <a:pt x="22974" y="3982"/>
                </a:lnTo>
                <a:lnTo>
                  <a:pt x="22868" y="3841"/>
                </a:lnTo>
                <a:lnTo>
                  <a:pt x="22763" y="3717"/>
                </a:lnTo>
                <a:lnTo>
                  <a:pt x="22657" y="3559"/>
                </a:lnTo>
                <a:lnTo>
                  <a:pt x="22551" y="3400"/>
                </a:lnTo>
                <a:lnTo>
                  <a:pt x="22481" y="3242"/>
                </a:lnTo>
                <a:lnTo>
                  <a:pt x="22446" y="3154"/>
                </a:lnTo>
                <a:lnTo>
                  <a:pt x="22428" y="3083"/>
                </a:lnTo>
                <a:lnTo>
                  <a:pt x="22534" y="3013"/>
                </a:lnTo>
                <a:lnTo>
                  <a:pt x="22657" y="2960"/>
                </a:lnTo>
                <a:lnTo>
                  <a:pt x="22780" y="2907"/>
                </a:lnTo>
                <a:lnTo>
                  <a:pt x="22904" y="2872"/>
                </a:lnTo>
                <a:lnTo>
                  <a:pt x="23186" y="2837"/>
                </a:lnTo>
                <a:close/>
                <a:moveTo>
                  <a:pt x="45437" y="3083"/>
                </a:moveTo>
                <a:lnTo>
                  <a:pt x="45473" y="3101"/>
                </a:lnTo>
                <a:lnTo>
                  <a:pt x="45490" y="3118"/>
                </a:lnTo>
                <a:lnTo>
                  <a:pt x="45508" y="3154"/>
                </a:lnTo>
                <a:lnTo>
                  <a:pt x="45508" y="3224"/>
                </a:lnTo>
                <a:lnTo>
                  <a:pt x="45473" y="3277"/>
                </a:lnTo>
                <a:lnTo>
                  <a:pt x="45296" y="3647"/>
                </a:lnTo>
                <a:lnTo>
                  <a:pt x="45103" y="3999"/>
                </a:lnTo>
                <a:lnTo>
                  <a:pt x="45067" y="4052"/>
                </a:lnTo>
                <a:lnTo>
                  <a:pt x="45050" y="4175"/>
                </a:lnTo>
                <a:lnTo>
                  <a:pt x="45208" y="4035"/>
                </a:lnTo>
                <a:lnTo>
                  <a:pt x="45332" y="3876"/>
                </a:lnTo>
                <a:lnTo>
                  <a:pt x="45455" y="3735"/>
                </a:lnTo>
                <a:lnTo>
                  <a:pt x="45578" y="3612"/>
                </a:lnTo>
                <a:lnTo>
                  <a:pt x="45666" y="3700"/>
                </a:lnTo>
                <a:lnTo>
                  <a:pt x="45719" y="3753"/>
                </a:lnTo>
                <a:lnTo>
                  <a:pt x="45737" y="3788"/>
                </a:lnTo>
                <a:lnTo>
                  <a:pt x="45737" y="3823"/>
                </a:lnTo>
                <a:lnTo>
                  <a:pt x="45702" y="3911"/>
                </a:lnTo>
                <a:lnTo>
                  <a:pt x="45490" y="4264"/>
                </a:lnTo>
                <a:lnTo>
                  <a:pt x="45279" y="4616"/>
                </a:lnTo>
                <a:lnTo>
                  <a:pt x="45120" y="4827"/>
                </a:lnTo>
                <a:lnTo>
                  <a:pt x="44926" y="5021"/>
                </a:lnTo>
                <a:lnTo>
                  <a:pt x="44786" y="5127"/>
                </a:lnTo>
                <a:lnTo>
                  <a:pt x="44627" y="5233"/>
                </a:lnTo>
                <a:lnTo>
                  <a:pt x="44468" y="5303"/>
                </a:lnTo>
                <a:lnTo>
                  <a:pt x="44275" y="5338"/>
                </a:lnTo>
                <a:lnTo>
                  <a:pt x="44222" y="5268"/>
                </a:lnTo>
                <a:lnTo>
                  <a:pt x="44204" y="5180"/>
                </a:lnTo>
                <a:lnTo>
                  <a:pt x="44169" y="5039"/>
                </a:lnTo>
                <a:lnTo>
                  <a:pt x="44169" y="4880"/>
                </a:lnTo>
                <a:lnTo>
                  <a:pt x="44187" y="4722"/>
                </a:lnTo>
                <a:lnTo>
                  <a:pt x="44222" y="4493"/>
                </a:lnTo>
                <a:lnTo>
                  <a:pt x="44292" y="4281"/>
                </a:lnTo>
                <a:lnTo>
                  <a:pt x="44398" y="4087"/>
                </a:lnTo>
                <a:lnTo>
                  <a:pt x="44539" y="3894"/>
                </a:lnTo>
                <a:lnTo>
                  <a:pt x="44609" y="3823"/>
                </a:lnTo>
                <a:lnTo>
                  <a:pt x="44627" y="3806"/>
                </a:lnTo>
                <a:lnTo>
                  <a:pt x="44662" y="3788"/>
                </a:lnTo>
                <a:lnTo>
                  <a:pt x="44715" y="3806"/>
                </a:lnTo>
                <a:lnTo>
                  <a:pt x="44768" y="3788"/>
                </a:lnTo>
                <a:lnTo>
                  <a:pt x="44838" y="3735"/>
                </a:lnTo>
                <a:lnTo>
                  <a:pt x="44891" y="3682"/>
                </a:lnTo>
                <a:lnTo>
                  <a:pt x="44944" y="3612"/>
                </a:lnTo>
                <a:lnTo>
                  <a:pt x="45385" y="3101"/>
                </a:lnTo>
                <a:lnTo>
                  <a:pt x="45437" y="3083"/>
                </a:lnTo>
                <a:close/>
                <a:moveTo>
                  <a:pt x="42076" y="5425"/>
                </a:moveTo>
                <a:lnTo>
                  <a:pt x="42072" y="5426"/>
                </a:lnTo>
                <a:lnTo>
                  <a:pt x="42072" y="5444"/>
                </a:lnTo>
                <a:lnTo>
                  <a:pt x="42076" y="5425"/>
                </a:lnTo>
                <a:close/>
                <a:moveTo>
                  <a:pt x="63549" y="1022"/>
                </a:moveTo>
                <a:lnTo>
                  <a:pt x="63567" y="1128"/>
                </a:lnTo>
                <a:lnTo>
                  <a:pt x="63567" y="1216"/>
                </a:lnTo>
                <a:lnTo>
                  <a:pt x="63408" y="2484"/>
                </a:lnTo>
                <a:lnTo>
                  <a:pt x="63408" y="2678"/>
                </a:lnTo>
                <a:lnTo>
                  <a:pt x="63408" y="2889"/>
                </a:lnTo>
                <a:lnTo>
                  <a:pt x="63426" y="2942"/>
                </a:lnTo>
                <a:lnTo>
                  <a:pt x="63461" y="3030"/>
                </a:lnTo>
                <a:lnTo>
                  <a:pt x="63496" y="2977"/>
                </a:lnTo>
                <a:lnTo>
                  <a:pt x="63496" y="2960"/>
                </a:lnTo>
                <a:lnTo>
                  <a:pt x="63567" y="2326"/>
                </a:lnTo>
                <a:lnTo>
                  <a:pt x="63602" y="1956"/>
                </a:lnTo>
                <a:lnTo>
                  <a:pt x="63655" y="1586"/>
                </a:lnTo>
                <a:lnTo>
                  <a:pt x="63672" y="1480"/>
                </a:lnTo>
                <a:lnTo>
                  <a:pt x="63708" y="1392"/>
                </a:lnTo>
                <a:lnTo>
                  <a:pt x="63743" y="1286"/>
                </a:lnTo>
                <a:lnTo>
                  <a:pt x="63831" y="1198"/>
                </a:lnTo>
                <a:lnTo>
                  <a:pt x="63901" y="1304"/>
                </a:lnTo>
                <a:lnTo>
                  <a:pt x="63954" y="1409"/>
                </a:lnTo>
                <a:lnTo>
                  <a:pt x="63989" y="1533"/>
                </a:lnTo>
                <a:lnTo>
                  <a:pt x="64007" y="1656"/>
                </a:lnTo>
                <a:lnTo>
                  <a:pt x="64042" y="2977"/>
                </a:lnTo>
                <a:lnTo>
                  <a:pt x="64042" y="3136"/>
                </a:lnTo>
                <a:lnTo>
                  <a:pt x="64060" y="3312"/>
                </a:lnTo>
                <a:lnTo>
                  <a:pt x="64113" y="3171"/>
                </a:lnTo>
                <a:lnTo>
                  <a:pt x="64148" y="3013"/>
                </a:lnTo>
                <a:lnTo>
                  <a:pt x="64166" y="2731"/>
                </a:lnTo>
                <a:lnTo>
                  <a:pt x="64183" y="2431"/>
                </a:lnTo>
                <a:lnTo>
                  <a:pt x="64218" y="2132"/>
                </a:lnTo>
                <a:lnTo>
                  <a:pt x="64324" y="2237"/>
                </a:lnTo>
                <a:lnTo>
                  <a:pt x="64412" y="2396"/>
                </a:lnTo>
                <a:lnTo>
                  <a:pt x="64483" y="2555"/>
                </a:lnTo>
                <a:lnTo>
                  <a:pt x="64500" y="2660"/>
                </a:lnTo>
                <a:lnTo>
                  <a:pt x="64518" y="2748"/>
                </a:lnTo>
                <a:lnTo>
                  <a:pt x="64518" y="2925"/>
                </a:lnTo>
                <a:lnTo>
                  <a:pt x="64518" y="3101"/>
                </a:lnTo>
                <a:lnTo>
                  <a:pt x="64500" y="3453"/>
                </a:lnTo>
                <a:lnTo>
                  <a:pt x="64659" y="3453"/>
                </a:lnTo>
                <a:lnTo>
                  <a:pt x="64712" y="3541"/>
                </a:lnTo>
                <a:lnTo>
                  <a:pt x="64747" y="3629"/>
                </a:lnTo>
                <a:lnTo>
                  <a:pt x="64765" y="3806"/>
                </a:lnTo>
                <a:lnTo>
                  <a:pt x="64817" y="4070"/>
                </a:lnTo>
                <a:lnTo>
                  <a:pt x="64817" y="4334"/>
                </a:lnTo>
                <a:lnTo>
                  <a:pt x="64800" y="4581"/>
                </a:lnTo>
                <a:lnTo>
                  <a:pt x="64747" y="4845"/>
                </a:lnTo>
                <a:lnTo>
                  <a:pt x="64694" y="4986"/>
                </a:lnTo>
                <a:lnTo>
                  <a:pt x="64641" y="5092"/>
                </a:lnTo>
                <a:lnTo>
                  <a:pt x="64571" y="5215"/>
                </a:lnTo>
                <a:lnTo>
                  <a:pt x="64500" y="5321"/>
                </a:lnTo>
                <a:lnTo>
                  <a:pt x="64395" y="5409"/>
                </a:lnTo>
                <a:lnTo>
                  <a:pt x="64307" y="5497"/>
                </a:lnTo>
                <a:lnTo>
                  <a:pt x="64183" y="5567"/>
                </a:lnTo>
                <a:lnTo>
                  <a:pt x="64060" y="5620"/>
                </a:lnTo>
                <a:lnTo>
                  <a:pt x="64025" y="5620"/>
                </a:lnTo>
                <a:lnTo>
                  <a:pt x="63901" y="5532"/>
                </a:lnTo>
                <a:lnTo>
                  <a:pt x="63690" y="5638"/>
                </a:lnTo>
                <a:lnTo>
                  <a:pt x="63672" y="5585"/>
                </a:lnTo>
                <a:lnTo>
                  <a:pt x="63655" y="5550"/>
                </a:lnTo>
                <a:lnTo>
                  <a:pt x="63655" y="5109"/>
                </a:lnTo>
                <a:lnTo>
                  <a:pt x="63637" y="4915"/>
                </a:lnTo>
                <a:lnTo>
                  <a:pt x="63637" y="4722"/>
                </a:lnTo>
                <a:lnTo>
                  <a:pt x="63567" y="4968"/>
                </a:lnTo>
                <a:lnTo>
                  <a:pt x="63514" y="5215"/>
                </a:lnTo>
                <a:lnTo>
                  <a:pt x="63461" y="5479"/>
                </a:lnTo>
                <a:lnTo>
                  <a:pt x="63373" y="5761"/>
                </a:lnTo>
                <a:lnTo>
                  <a:pt x="63302" y="5655"/>
                </a:lnTo>
                <a:lnTo>
                  <a:pt x="63249" y="5585"/>
                </a:lnTo>
                <a:lnTo>
                  <a:pt x="63108" y="5004"/>
                </a:lnTo>
                <a:lnTo>
                  <a:pt x="62968" y="4334"/>
                </a:lnTo>
                <a:lnTo>
                  <a:pt x="62950" y="4281"/>
                </a:lnTo>
                <a:lnTo>
                  <a:pt x="62897" y="4193"/>
                </a:lnTo>
                <a:lnTo>
                  <a:pt x="62879" y="4299"/>
                </a:lnTo>
                <a:lnTo>
                  <a:pt x="62879" y="4387"/>
                </a:lnTo>
                <a:lnTo>
                  <a:pt x="62897" y="4475"/>
                </a:lnTo>
                <a:lnTo>
                  <a:pt x="62915" y="4545"/>
                </a:lnTo>
                <a:lnTo>
                  <a:pt x="62915" y="4722"/>
                </a:lnTo>
                <a:lnTo>
                  <a:pt x="62950" y="4880"/>
                </a:lnTo>
                <a:lnTo>
                  <a:pt x="62968" y="5074"/>
                </a:lnTo>
                <a:lnTo>
                  <a:pt x="62985" y="5250"/>
                </a:lnTo>
                <a:lnTo>
                  <a:pt x="63003" y="5426"/>
                </a:lnTo>
                <a:lnTo>
                  <a:pt x="63003" y="5497"/>
                </a:lnTo>
                <a:lnTo>
                  <a:pt x="62968" y="5585"/>
                </a:lnTo>
                <a:lnTo>
                  <a:pt x="62915" y="5567"/>
                </a:lnTo>
                <a:lnTo>
                  <a:pt x="62879" y="5532"/>
                </a:lnTo>
                <a:lnTo>
                  <a:pt x="62686" y="5180"/>
                </a:lnTo>
                <a:lnTo>
                  <a:pt x="62509" y="4810"/>
                </a:lnTo>
                <a:lnTo>
                  <a:pt x="62439" y="4616"/>
                </a:lnTo>
                <a:lnTo>
                  <a:pt x="62369" y="4422"/>
                </a:lnTo>
                <a:lnTo>
                  <a:pt x="62316" y="4211"/>
                </a:lnTo>
                <a:lnTo>
                  <a:pt x="62280" y="4017"/>
                </a:lnTo>
                <a:lnTo>
                  <a:pt x="62228" y="3717"/>
                </a:lnTo>
                <a:lnTo>
                  <a:pt x="62228" y="3400"/>
                </a:lnTo>
                <a:lnTo>
                  <a:pt x="62263" y="3101"/>
                </a:lnTo>
                <a:lnTo>
                  <a:pt x="62298" y="2801"/>
                </a:lnTo>
                <a:lnTo>
                  <a:pt x="62439" y="2273"/>
                </a:lnTo>
                <a:lnTo>
                  <a:pt x="62580" y="1727"/>
                </a:lnTo>
                <a:lnTo>
                  <a:pt x="62615" y="1656"/>
                </a:lnTo>
                <a:lnTo>
                  <a:pt x="62650" y="1586"/>
                </a:lnTo>
                <a:lnTo>
                  <a:pt x="62756" y="1445"/>
                </a:lnTo>
                <a:lnTo>
                  <a:pt x="62791" y="1409"/>
                </a:lnTo>
                <a:lnTo>
                  <a:pt x="62827" y="1392"/>
                </a:lnTo>
                <a:lnTo>
                  <a:pt x="62932" y="1321"/>
                </a:lnTo>
                <a:lnTo>
                  <a:pt x="62968" y="1427"/>
                </a:lnTo>
                <a:lnTo>
                  <a:pt x="62968" y="1533"/>
                </a:lnTo>
                <a:lnTo>
                  <a:pt x="62950" y="1709"/>
                </a:lnTo>
                <a:lnTo>
                  <a:pt x="62932" y="2044"/>
                </a:lnTo>
                <a:lnTo>
                  <a:pt x="62932" y="2414"/>
                </a:lnTo>
                <a:lnTo>
                  <a:pt x="62968" y="2414"/>
                </a:lnTo>
                <a:lnTo>
                  <a:pt x="63003" y="2378"/>
                </a:lnTo>
                <a:lnTo>
                  <a:pt x="63020" y="2343"/>
                </a:lnTo>
                <a:lnTo>
                  <a:pt x="63020" y="2308"/>
                </a:lnTo>
                <a:lnTo>
                  <a:pt x="63108" y="1744"/>
                </a:lnTo>
                <a:lnTo>
                  <a:pt x="63144" y="1515"/>
                </a:lnTo>
                <a:lnTo>
                  <a:pt x="63179" y="1286"/>
                </a:lnTo>
                <a:lnTo>
                  <a:pt x="63197" y="1233"/>
                </a:lnTo>
                <a:lnTo>
                  <a:pt x="63232" y="1180"/>
                </a:lnTo>
                <a:lnTo>
                  <a:pt x="63320" y="1092"/>
                </a:lnTo>
                <a:lnTo>
                  <a:pt x="63355" y="1057"/>
                </a:lnTo>
                <a:lnTo>
                  <a:pt x="63426" y="1057"/>
                </a:lnTo>
                <a:lnTo>
                  <a:pt x="63549" y="1022"/>
                </a:lnTo>
                <a:close/>
                <a:moveTo>
                  <a:pt x="26727" y="5849"/>
                </a:moveTo>
                <a:lnTo>
                  <a:pt x="26656" y="5902"/>
                </a:lnTo>
                <a:lnTo>
                  <a:pt x="26568" y="5920"/>
                </a:lnTo>
                <a:lnTo>
                  <a:pt x="26480" y="5920"/>
                </a:lnTo>
                <a:lnTo>
                  <a:pt x="26304" y="5902"/>
                </a:lnTo>
                <a:lnTo>
                  <a:pt x="26410" y="5867"/>
                </a:lnTo>
                <a:lnTo>
                  <a:pt x="26480" y="5849"/>
                </a:lnTo>
                <a:close/>
                <a:moveTo>
                  <a:pt x="36769" y="4193"/>
                </a:moveTo>
                <a:lnTo>
                  <a:pt x="36857" y="4334"/>
                </a:lnTo>
                <a:lnTo>
                  <a:pt x="36928" y="4475"/>
                </a:lnTo>
                <a:lnTo>
                  <a:pt x="36981" y="4616"/>
                </a:lnTo>
                <a:lnTo>
                  <a:pt x="37016" y="4757"/>
                </a:lnTo>
                <a:lnTo>
                  <a:pt x="37034" y="4898"/>
                </a:lnTo>
                <a:lnTo>
                  <a:pt x="37034" y="5039"/>
                </a:lnTo>
                <a:lnTo>
                  <a:pt x="37016" y="5180"/>
                </a:lnTo>
                <a:lnTo>
                  <a:pt x="36981" y="5338"/>
                </a:lnTo>
                <a:lnTo>
                  <a:pt x="36893" y="5691"/>
                </a:lnTo>
                <a:lnTo>
                  <a:pt x="36840" y="5867"/>
                </a:lnTo>
                <a:lnTo>
                  <a:pt x="36769" y="6043"/>
                </a:lnTo>
                <a:lnTo>
                  <a:pt x="36681" y="5955"/>
                </a:lnTo>
                <a:lnTo>
                  <a:pt x="36628" y="5867"/>
                </a:lnTo>
                <a:lnTo>
                  <a:pt x="36575" y="5761"/>
                </a:lnTo>
                <a:lnTo>
                  <a:pt x="36540" y="5603"/>
                </a:lnTo>
                <a:lnTo>
                  <a:pt x="36487" y="5391"/>
                </a:lnTo>
                <a:lnTo>
                  <a:pt x="36470" y="5180"/>
                </a:lnTo>
                <a:lnTo>
                  <a:pt x="36470" y="4951"/>
                </a:lnTo>
                <a:lnTo>
                  <a:pt x="36505" y="4739"/>
                </a:lnTo>
                <a:lnTo>
                  <a:pt x="36558" y="4598"/>
                </a:lnTo>
                <a:lnTo>
                  <a:pt x="36611" y="4457"/>
                </a:lnTo>
                <a:lnTo>
                  <a:pt x="36681" y="4316"/>
                </a:lnTo>
                <a:lnTo>
                  <a:pt x="36769" y="4193"/>
                </a:lnTo>
                <a:close/>
                <a:moveTo>
                  <a:pt x="46019" y="3964"/>
                </a:moveTo>
                <a:lnTo>
                  <a:pt x="46125" y="3982"/>
                </a:lnTo>
                <a:lnTo>
                  <a:pt x="45843" y="4440"/>
                </a:lnTo>
                <a:lnTo>
                  <a:pt x="45719" y="4634"/>
                </a:lnTo>
                <a:lnTo>
                  <a:pt x="45666" y="4739"/>
                </a:lnTo>
                <a:lnTo>
                  <a:pt x="45614" y="4863"/>
                </a:lnTo>
                <a:lnTo>
                  <a:pt x="45737" y="4775"/>
                </a:lnTo>
                <a:lnTo>
                  <a:pt x="45843" y="4669"/>
                </a:lnTo>
                <a:lnTo>
                  <a:pt x="46054" y="4440"/>
                </a:lnTo>
                <a:lnTo>
                  <a:pt x="46142" y="4352"/>
                </a:lnTo>
                <a:lnTo>
                  <a:pt x="46230" y="4228"/>
                </a:lnTo>
                <a:lnTo>
                  <a:pt x="46318" y="4140"/>
                </a:lnTo>
                <a:lnTo>
                  <a:pt x="46389" y="4087"/>
                </a:lnTo>
                <a:lnTo>
                  <a:pt x="46442" y="4052"/>
                </a:lnTo>
                <a:lnTo>
                  <a:pt x="46477" y="4123"/>
                </a:lnTo>
                <a:lnTo>
                  <a:pt x="46477" y="4193"/>
                </a:lnTo>
                <a:lnTo>
                  <a:pt x="46459" y="4246"/>
                </a:lnTo>
                <a:lnTo>
                  <a:pt x="46442" y="4281"/>
                </a:lnTo>
                <a:lnTo>
                  <a:pt x="46019" y="4863"/>
                </a:lnTo>
                <a:lnTo>
                  <a:pt x="45948" y="4951"/>
                </a:lnTo>
                <a:lnTo>
                  <a:pt x="45913" y="5021"/>
                </a:lnTo>
                <a:lnTo>
                  <a:pt x="45895" y="5109"/>
                </a:lnTo>
                <a:lnTo>
                  <a:pt x="45895" y="5109"/>
                </a:lnTo>
                <a:lnTo>
                  <a:pt x="46019" y="4986"/>
                </a:lnTo>
                <a:lnTo>
                  <a:pt x="46125" y="4880"/>
                </a:lnTo>
                <a:lnTo>
                  <a:pt x="46318" y="4669"/>
                </a:lnTo>
                <a:lnTo>
                  <a:pt x="46688" y="4281"/>
                </a:lnTo>
                <a:lnTo>
                  <a:pt x="46776" y="4299"/>
                </a:lnTo>
                <a:lnTo>
                  <a:pt x="46864" y="4352"/>
                </a:lnTo>
                <a:lnTo>
                  <a:pt x="46935" y="4405"/>
                </a:lnTo>
                <a:lnTo>
                  <a:pt x="47005" y="4457"/>
                </a:lnTo>
                <a:lnTo>
                  <a:pt x="46900" y="4634"/>
                </a:lnTo>
                <a:lnTo>
                  <a:pt x="46776" y="4792"/>
                </a:lnTo>
                <a:lnTo>
                  <a:pt x="46653" y="4933"/>
                </a:lnTo>
                <a:lnTo>
                  <a:pt x="46547" y="5109"/>
                </a:lnTo>
                <a:lnTo>
                  <a:pt x="46583" y="5127"/>
                </a:lnTo>
                <a:lnTo>
                  <a:pt x="46600" y="5127"/>
                </a:lnTo>
                <a:lnTo>
                  <a:pt x="46653" y="5092"/>
                </a:lnTo>
                <a:lnTo>
                  <a:pt x="47023" y="4757"/>
                </a:lnTo>
                <a:lnTo>
                  <a:pt x="47094" y="4704"/>
                </a:lnTo>
                <a:lnTo>
                  <a:pt x="47182" y="4686"/>
                </a:lnTo>
                <a:lnTo>
                  <a:pt x="47252" y="4704"/>
                </a:lnTo>
                <a:lnTo>
                  <a:pt x="47340" y="4739"/>
                </a:lnTo>
                <a:lnTo>
                  <a:pt x="47305" y="4827"/>
                </a:lnTo>
                <a:lnTo>
                  <a:pt x="47252" y="4898"/>
                </a:lnTo>
                <a:lnTo>
                  <a:pt x="47129" y="5056"/>
                </a:lnTo>
                <a:lnTo>
                  <a:pt x="46988" y="5197"/>
                </a:lnTo>
                <a:lnTo>
                  <a:pt x="46917" y="5268"/>
                </a:lnTo>
                <a:lnTo>
                  <a:pt x="46864" y="5356"/>
                </a:lnTo>
                <a:lnTo>
                  <a:pt x="46953" y="5356"/>
                </a:lnTo>
                <a:lnTo>
                  <a:pt x="47005" y="5321"/>
                </a:lnTo>
                <a:lnTo>
                  <a:pt x="47111" y="5250"/>
                </a:lnTo>
                <a:lnTo>
                  <a:pt x="47305" y="5109"/>
                </a:lnTo>
                <a:lnTo>
                  <a:pt x="47552" y="4968"/>
                </a:lnTo>
                <a:lnTo>
                  <a:pt x="47604" y="5039"/>
                </a:lnTo>
                <a:lnTo>
                  <a:pt x="47622" y="5127"/>
                </a:lnTo>
                <a:lnTo>
                  <a:pt x="47604" y="5197"/>
                </a:lnTo>
                <a:lnTo>
                  <a:pt x="47569" y="5250"/>
                </a:lnTo>
                <a:lnTo>
                  <a:pt x="47393" y="5479"/>
                </a:lnTo>
                <a:lnTo>
                  <a:pt x="47182" y="5691"/>
                </a:lnTo>
                <a:lnTo>
                  <a:pt x="46970" y="5884"/>
                </a:lnTo>
                <a:lnTo>
                  <a:pt x="46847" y="5990"/>
                </a:lnTo>
                <a:lnTo>
                  <a:pt x="46706" y="6061"/>
                </a:lnTo>
                <a:lnTo>
                  <a:pt x="46354" y="5761"/>
                </a:lnTo>
                <a:lnTo>
                  <a:pt x="46019" y="5462"/>
                </a:lnTo>
                <a:lnTo>
                  <a:pt x="45649" y="5197"/>
                </a:lnTo>
                <a:lnTo>
                  <a:pt x="45279" y="4915"/>
                </a:lnTo>
                <a:lnTo>
                  <a:pt x="45296" y="4863"/>
                </a:lnTo>
                <a:lnTo>
                  <a:pt x="45314" y="4810"/>
                </a:lnTo>
                <a:lnTo>
                  <a:pt x="45860" y="4070"/>
                </a:lnTo>
                <a:lnTo>
                  <a:pt x="45895" y="4017"/>
                </a:lnTo>
                <a:lnTo>
                  <a:pt x="45948" y="3982"/>
                </a:lnTo>
                <a:lnTo>
                  <a:pt x="46019" y="3964"/>
                </a:lnTo>
                <a:close/>
                <a:moveTo>
                  <a:pt x="42319" y="6343"/>
                </a:moveTo>
                <a:lnTo>
                  <a:pt x="42315" y="6360"/>
                </a:lnTo>
                <a:lnTo>
                  <a:pt x="42319" y="6360"/>
                </a:lnTo>
                <a:lnTo>
                  <a:pt x="42319" y="6343"/>
                </a:lnTo>
                <a:close/>
                <a:moveTo>
                  <a:pt x="47745" y="5444"/>
                </a:moveTo>
                <a:lnTo>
                  <a:pt x="47816" y="5497"/>
                </a:lnTo>
                <a:lnTo>
                  <a:pt x="47851" y="5567"/>
                </a:lnTo>
                <a:lnTo>
                  <a:pt x="47886" y="5638"/>
                </a:lnTo>
                <a:lnTo>
                  <a:pt x="47886" y="5708"/>
                </a:lnTo>
                <a:lnTo>
                  <a:pt x="47869" y="5761"/>
                </a:lnTo>
                <a:lnTo>
                  <a:pt x="47833" y="5814"/>
                </a:lnTo>
                <a:lnTo>
                  <a:pt x="47763" y="5902"/>
                </a:lnTo>
                <a:lnTo>
                  <a:pt x="47569" y="6061"/>
                </a:lnTo>
                <a:lnTo>
                  <a:pt x="47375" y="6202"/>
                </a:lnTo>
                <a:lnTo>
                  <a:pt x="47164" y="6343"/>
                </a:lnTo>
                <a:lnTo>
                  <a:pt x="46935" y="6466"/>
                </a:lnTo>
                <a:lnTo>
                  <a:pt x="46794" y="6219"/>
                </a:lnTo>
                <a:lnTo>
                  <a:pt x="46812" y="6166"/>
                </a:lnTo>
                <a:lnTo>
                  <a:pt x="46829" y="6149"/>
                </a:lnTo>
                <a:lnTo>
                  <a:pt x="47270" y="5779"/>
                </a:lnTo>
                <a:lnTo>
                  <a:pt x="47499" y="5603"/>
                </a:lnTo>
                <a:lnTo>
                  <a:pt x="47745" y="5444"/>
                </a:lnTo>
                <a:close/>
                <a:moveTo>
                  <a:pt x="25828" y="6113"/>
                </a:moveTo>
                <a:lnTo>
                  <a:pt x="26075" y="6131"/>
                </a:lnTo>
                <a:lnTo>
                  <a:pt x="26322" y="6166"/>
                </a:lnTo>
                <a:lnTo>
                  <a:pt x="26181" y="6290"/>
                </a:lnTo>
                <a:lnTo>
                  <a:pt x="26005" y="6395"/>
                </a:lnTo>
                <a:lnTo>
                  <a:pt x="25828" y="6483"/>
                </a:lnTo>
                <a:lnTo>
                  <a:pt x="25652" y="6554"/>
                </a:lnTo>
                <a:lnTo>
                  <a:pt x="25458" y="6607"/>
                </a:lnTo>
                <a:lnTo>
                  <a:pt x="25247" y="6642"/>
                </a:lnTo>
                <a:lnTo>
                  <a:pt x="25053" y="6660"/>
                </a:lnTo>
                <a:lnTo>
                  <a:pt x="24842" y="6642"/>
                </a:lnTo>
                <a:lnTo>
                  <a:pt x="24947" y="6466"/>
                </a:lnTo>
                <a:lnTo>
                  <a:pt x="25071" y="6343"/>
                </a:lnTo>
                <a:lnTo>
                  <a:pt x="25212" y="6254"/>
                </a:lnTo>
                <a:lnTo>
                  <a:pt x="25370" y="6184"/>
                </a:lnTo>
                <a:lnTo>
                  <a:pt x="25599" y="6131"/>
                </a:lnTo>
                <a:lnTo>
                  <a:pt x="25828" y="6113"/>
                </a:lnTo>
                <a:close/>
                <a:moveTo>
                  <a:pt x="47922" y="6131"/>
                </a:moveTo>
                <a:lnTo>
                  <a:pt x="47851" y="6254"/>
                </a:lnTo>
                <a:lnTo>
                  <a:pt x="47763" y="6343"/>
                </a:lnTo>
                <a:lnTo>
                  <a:pt x="47675" y="6431"/>
                </a:lnTo>
                <a:lnTo>
                  <a:pt x="47587" y="6501"/>
                </a:lnTo>
                <a:lnTo>
                  <a:pt x="47481" y="6572"/>
                </a:lnTo>
                <a:lnTo>
                  <a:pt x="47358" y="6624"/>
                </a:lnTo>
                <a:lnTo>
                  <a:pt x="47234" y="6660"/>
                </a:lnTo>
                <a:lnTo>
                  <a:pt x="47094" y="6695"/>
                </a:lnTo>
                <a:lnTo>
                  <a:pt x="47146" y="6572"/>
                </a:lnTo>
                <a:lnTo>
                  <a:pt x="47217" y="6483"/>
                </a:lnTo>
                <a:lnTo>
                  <a:pt x="47305" y="6395"/>
                </a:lnTo>
                <a:lnTo>
                  <a:pt x="47428" y="6325"/>
                </a:lnTo>
                <a:lnTo>
                  <a:pt x="47552" y="6254"/>
                </a:lnTo>
                <a:lnTo>
                  <a:pt x="47657" y="6184"/>
                </a:lnTo>
                <a:lnTo>
                  <a:pt x="47781" y="6149"/>
                </a:lnTo>
                <a:lnTo>
                  <a:pt x="47851" y="6131"/>
                </a:lnTo>
                <a:close/>
                <a:moveTo>
                  <a:pt x="62615" y="6836"/>
                </a:moveTo>
                <a:lnTo>
                  <a:pt x="62686" y="6889"/>
                </a:lnTo>
                <a:lnTo>
                  <a:pt x="62633" y="6924"/>
                </a:lnTo>
                <a:lnTo>
                  <a:pt x="62598" y="6853"/>
                </a:lnTo>
                <a:lnTo>
                  <a:pt x="62615" y="6836"/>
                </a:lnTo>
                <a:close/>
                <a:moveTo>
                  <a:pt x="61188" y="3911"/>
                </a:moveTo>
                <a:lnTo>
                  <a:pt x="61364" y="3946"/>
                </a:lnTo>
                <a:lnTo>
                  <a:pt x="61488" y="3982"/>
                </a:lnTo>
                <a:lnTo>
                  <a:pt x="61593" y="4035"/>
                </a:lnTo>
                <a:lnTo>
                  <a:pt x="61699" y="4087"/>
                </a:lnTo>
                <a:lnTo>
                  <a:pt x="61787" y="4158"/>
                </a:lnTo>
                <a:lnTo>
                  <a:pt x="61858" y="4246"/>
                </a:lnTo>
                <a:lnTo>
                  <a:pt x="61946" y="4334"/>
                </a:lnTo>
                <a:lnTo>
                  <a:pt x="61999" y="4440"/>
                </a:lnTo>
                <a:lnTo>
                  <a:pt x="62051" y="4563"/>
                </a:lnTo>
                <a:lnTo>
                  <a:pt x="61910" y="4669"/>
                </a:lnTo>
                <a:lnTo>
                  <a:pt x="62016" y="4757"/>
                </a:lnTo>
                <a:lnTo>
                  <a:pt x="62122" y="4845"/>
                </a:lnTo>
                <a:lnTo>
                  <a:pt x="62333" y="5109"/>
                </a:lnTo>
                <a:lnTo>
                  <a:pt x="62439" y="5233"/>
                </a:lnTo>
                <a:lnTo>
                  <a:pt x="62527" y="5356"/>
                </a:lnTo>
                <a:lnTo>
                  <a:pt x="62598" y="5479"/>
                </a:lnTo>
                <a:lnTo>
                  <a:pt x="62615" y="5550"/>
                </a:lnTo>
                <a:lnTo>
                  <a:pt x="62615" y="5655"/>
                </a:lnTo>
                <a:lnTo>
                  <a:pt x="62545" y="5603"/>
                </a:lnTo>
                <a:lnTo>
                  <a:pt x="62474" y="5532"/>
                </a:lnTo>
                <a:lnTo>
                  <a:pt x="62333" y="5409"/>
                </a:lnTo>
                <a:lnTo>
                  <a:pt x="62192" y="5268"/>
                </a:lnTo>
                <a:lnTo>
                  <a:pt x="62051" y="5162"/>
                </a:lnTo>
                <a:lnTo>
                  <a:pt x="62069" y="5250"/>
                </a:lnTo>
                <a:lnTo>
                  <a:pt x="62104" y="5338"/>
                </a:lnTo>
                <a:lnTo>
                  <a:pt x="62192" y="5514"/>
                </a:lnTo>
                <a:lnTo>
                  <a:pt x="62245" y="5585"/>
                </a:lnTo>
                <a:lnTo>
                  <a:pt x="62280" y="5673"/>
                </a:lnTo>
                <a:lnTo>
                  <a:pt x="62298" y="5779"/>
                </a:lnTo>
                <a:lnTo>
                  <a:pt x="62316" y="5867"/>
                </a:lnTo>
                <a:lnTo>
                  <a:pt x="62122" y="5867"/>
                </a:lnTo>
                <a:lnTo>
                  <a:pt x="61946" y="5814"/>
                </a:lnTo>
                <a:lnTo>
                  <a:pt x="61787" y="5779"/>
                </a:lnTo>
                <a:lnTo>
                  <a:pt x="61629" y="5779"/>
                </a:lnTo>
                <a:lnTo>
                  <a:pt x="61981" y="6008"/>
                </a:lnTo>
                <a:lnTo>
                  <a:pt x="61893" y="6043"/>
                </a:lnTo>
                <a:lnTo>
                  <a:pt x="61822" y="6061"/>
                </a:lnTo>
                <a:lnTo>
                  <a:pt x="61681" y="6043"/>
                </a:lnTo>
                <a:lnTo>
                  <a:pt x="61382" y="6008"/>
                </a:lnTo>
                <a:lnTo>
                  <a:pt x="61329" y="6025"/>
                </a:lnTo>
                <a:lnTo>
                  <a:pt x="61223" y="6078"/>
                </a:lnTo>
                <a:lnTo>
                  <a:pt x="61717" y="6219"/>
                </a:lnTo>
                <a:lnTo>
                  <a:pt x="61629" y="6325"/>
                </a:lnTo>
                <a:lnTo>
                  <a:pt x="61523" y="6395"/>
                </a:lnTo>
                <a:lnTo>
                  <a:pt x="61400" y="6466"/>
                </a:lnTo>
                <a:lnTo>
                  <a:pt x="61241" y="6519"/>
                </a:lnTo>
                <a:lnTo>
                  <a:pt x="60660" y="6677"/>
                </a:lnTo>
                <a:lnTo>
                  <a:pt x="60801" y="6818"/>
                </a:lnTo>
                <a:lnTo>
                  <a:pt x="60607" y="6994"/>
                </a:lnTo>
                <a:lnTo>
                  <a:pt x="60431" y="7100"/>
                </a:lnTo>
                <a:lnTo>
                  <a:pt x="60360" y="7135"/>
                </a:lnTo>
                <a:lnTo>
                  <a:pt x="60272" y="7171"/>
                </a:lnTo>
                <a:lnTo>
                  <a:pt x="60096" y="7171"/>
                </a:lnTo>
                <a:lnTo>
                  <a:pt x="60061" y="6853"/>
                </a:lnTo>
                <a:lnTo>
                  <a:pt x="60043" y="6360"/>
                </a:lnTo>
                <a:lnTo>
                  <a:pt x="60043" y="5849"/>
                </a:lnTo>
                <a:lnTo>
                  <a:pt x="60061" y="5514"/>
                </a:lnTo>
                <a:lnTo>
                  <a:pt x="60501" y="5514"/>
                </a:lnTo>
                <a:lnTo>
                  <a:pt x="60501" y="5462"/>
                </a:lnTo>
                <a:lnTo>
                  <a:pt x="60360" y="5409"/>
                </a:lnTo>
                <a:lnTo>
                  <a:pt x="60201" y="5356"/>
                </a:lnTo>
                <a:lnTo>
                  <a:pt x="60043" y="5303"/>
                </a:lnTo>
                <a:lnTo>
                  <a:pt x="59972" y="5268"/>
                </a:lnTo>
                <a:lnTo>
                  <a:pt x="59902" y="5215"/>
                </a:lnTo>
                <a:lnTo>
                  <a:pt x="59849" y="5162"/>
                </a:lnTo>
                <a:lnTo>
                  <a:pt x="59796" y="5092"/>
                </a:lnTo>
                <a:lnTo>
                  <a:pt x="59726" y="4933"/>
                </a:lnTo>
                <a:lnTo>
                  <a:pt x="59655" y="4775"/>
                </a:lnTo>
                <a:lnTo>
                  <a:pt x="59620" y="4686"/>
                </a:lnTo>
                <a:lnTo>
                  <a:pt x="59602" y="4581"/>
                </a:lnTo>
                <a:lnTo>
                  <a:pt x="59743" y="4528"/>
                </a:lnTo>
                <a:lnTo>
                  <a:pt x="59867" y="4510"/>
                </a:lnTo>
                <a:lnTo>
                  <a:pt x="60008" y="4493"/>
                </a:lnTo>
                <a:lnTo>
                  <a:pt x="60149" y="4510"/>
                </a:lnTo>
                <a:lnTo>
                  <a:pt x="60448" y="4545"/>
                </a:lnTo>
                <a:lnTo>
                  <a:pt x="60589" y="4563"/>
                </a:lnTo>
                <a:lnTo>
                  <a:pt x="60748" y="4545"/>
                </a:lnTo>
                <a:lnTo>
                  <a:pt x="60554" y="4475"/>
                </a:lnTo>
                <a:lnTo>
                  <a:pt x="60061" y="4352"/>
                </a:lnTo>
                <a:lnTo>
                  <a:pt x="59955" y="4316"/>
                </a:lnTo>
                <a:lnTo>
                  <a:pt x="59832" y="4281"/>
                </a:lnTo>
                <a:lnTo>
                  <a:pt x="60025" y="4175"/>
                </a:lnTo>
                <a:lnTo>
                  <a:pt x="60219" y="4087"/>
                </a:lnTo>
                <a:lnTo>
                  <a:pt x="60413" y="4017"/>
                </a:lnTo>
                <a:lnTo>
                  <a:pt x="60607" y="3964"/>
                </a:lnTo>
                <a:lnTo>
                  <a:pt x="60818" y="3929"/>
                </a:lnTo>
                <a:lnTo>
                  <a:pt x="61012" y="3911"/>
                </a:lnTo>
                <a:close/>
                <a:moveTo>
                  <a:pt x="48098" y="6536"/>
                </a:moveTo>
                <a:lnTo>
                  <a:pt x="48168" y="6572"/>
                </a:lnTo>
                <a:lnTo>
                  <a:pt x="48221" y="6607"/>
                </a:lnTo>
                <a:lnTo>
                  <a:pt x="47675" y="6871"/>
                </a:lnTo>
                <a:lnTo>
                  <a:pt x="47816" y="6871"/>
                </a:lnTo>
                <a:lnTo>
                  <a:pt x="47957" y="6853"/>
                </a:lnTo>
                <a:lnTo>
                  <a:pt x="48080" y="6818"/>
                </a:lnTo>
                <a:lnTo>
                  <a:pt x="48221" y="6801"/>
                </a:lnTo>
                <a:lnTo>
                  <a:pt x="48503" y="6748"/>
                </a:lnTo>
                <a:lnTo>
                  <a:pt x="48662" y="6730"/>
                </a:lnTo>
                <a:lnTo>
                  <a:pt x="48820" y="6748"/>
                </a:lnTo>
                <a:lnTo>
                  <a:pt x="48785" y="6818"/>
                </a:lnTo>
                <a:lnTo>
                  <a:pt x="48767" y="6836"/>
                </a:lnTo>
                <a:lnTo>
                  <a:pt x="48750" y="6853"/>
                </a:lnTo>
                <a:lnTo>
                  <a:pt x="47516" y="7188"/>
                </a:lnTo>
                <a:lnTo>
                  <a:pt x="47428" y="7188"/>
                </a:lnTo>
                <a:lnTo>
                  <a:pt x="47340" y="7171"/>
                </a:lnTo>
                <a:lnTo>
                  <a:pt x="47270" y="7118"/>
                </a:lnTo>
                <a:lnTo>
                  <a:pt x="47182" y="7047"/>
                </a:lnTo>
                <a:lnTo>
                  <a:pt x="47587" y="6765"/>
                </a:lnTo>
                <a:lnTo>
                  <a:pt x="47781" y="6642"/>
                </a:lnTo>
                <a:lnTo>
                  <a:pt x="47992" y="6554"/>
                </a:lnTo>
                <a:lnTo>
                  <a:pt x="48045" y="6536"/>
                </a:lnTo>
                <a:close/>
                <a:moveTo>
                  <a:pt x="24895" y="6836"/>
                </a:moveTo>
                <a:lnTo>
                  <a:pt x="25018" y="6871"/>
                </a:lnTo>
                <a:lnTo>
                  <a:pt x="25159" y="6906"/>
                </a:lnTo>
                <a:lnTo>
                  <a:pt x="25088" y="7012"/>
                </a:lnTo>
                <a:lnTo>
                  <a:pt x="25018" y="7100"/>
                </a:lnTo>
                <a:lnTo>
                  <a:pt x="24930" y="7171"/>
                </a:lnTo>
                <a:lnTo>
                  <a:pt x="24824" y="7223"/>
                </a:lnTo>
                <a:lnTo>
                  <a:pt x="24701" y="7259"/>
                </a:lnTo>
                <a:lnTo>
                  <a:pt x="24577" y="7241"/>
                </a:lnTo>
                <a:lnTo>
                  <a:pt x="24454" y="7206"/>
                </a:lnTo>
                <a:lnTo>
                  <a:pt x="24331" y="7135"/>
                </a:lnTo>
                <a:lnTo>
                  <a:pt x="24419" y="7030"/>
                </a:lnTo>
                <a:lnTo>
                  <a:pt x="24507" y="6959"/>
                </a:lnTo>
                <a:lnTo>
                  <a:pt x="24595" y="6889"/>
                </a:lnTo>
                <a:lnTo>
                  <a:pt x="24683" y="6853"/>
                </a:lnTo>
                <a:lnTo>
                  <a:pt x="24789" y="6836"/>
                </a:lnTo>
                <a:close/>
                <a:moveTo>
                  <a:pt x="66474" y="4422"/>
                </a:moveTo>
                <a:lnTo>
                  <a:pt x="66615" y="4440"/>
                </a:lnTo>
                <a:lnTo>
                  <a:pt x="66755" y="4475"/>
                </a:lnTo>
                <a:lnTo>
                  <a:pt x="66879" y="4563"/>
                </a:lnTo>
                <a:lnTo>
                  <a:pt x="67002" y="4669"/>
                </a:lnTo>
                <a:lnTo>
                  <a:pt x="66896" y="4704"/>
                </a:lnTo>
                <a:lnTo>
                  <a:pt x="66791" y="4739"/>
                </a:lnTo>
                <a:lnTo>
                  <a:pt x="66685" y="4775"/>
                </a:lnTo>
                <a:lnTo>
                  <a:pt x="66597" y="4827"/>
                </a:lnTo>
                <a:lnTo>
                  <a:pt x="66808" y="4845"/>
                </a:lnTo>
                <a:lnTo>
                  <a:pt x="67020" y="4863"/>
                </a:lnTo>
                <a:lnTo>
                  <a:pt x="67249" y="4898"/>
                </a:lnTo>
                <a:lnTo>
                  <a:pt x="67354" y="4951"/>
                </a:lnTo>
                <a:lnTo>
                  <a:pt x="67443" y="5004"/>
                </a:lnTo>
                <a:lnTo>
                  <a:pt x="67513" y="5109"/>
                </a:lnTo>
                <a:lnTo>
                  <a:pt x="67566" y="5233"/>
                </a:lnTo>
                <a:lnTo>
                  <a:pt x="67478" y="5233"/>
                </a:lnTo>
                <a:lnTo>
                  <a:pt x="67372" y="5215"/>
                </a:lnTo>
                <a:lnTo>
                  <a:pt x="67196" y="5197"/>
                </a:lnTo>
                <a:lnTo>
                  <a:pt x="67002" y="5180"/>
                </a:lnTo>
                <a:lnTo>
                  <a:pt x="66914" y="5180"/>
                </a:lnTo>
                <a:lnTo>
                  <a:pt x="66826" y="5215"/>
                </a:lnTo>
                <a:lnTo>
                  <a:pt x="66844" y="5250"/>
                </a:lnTo>
                <a:lnTo>
                  <a:pt x="66879" y="5285"/>
                </a:lnTo>
                <a:lnTo>
                  <a:pt x="66949" y="5303"/>
                </a:lnTo>
                <a:lnTo>
                  <a:pt x="67302" y="5374"/>
                </a:lnTo>
                <a:lnTo>
                  <a:pt x="67636" y="5462"/>
                </a:lnTo>
                <a:lnTo>
                  <a:pt x="67971" y="5585"/>
                </a:lnTo>
                <a:lnTo>
                  <a:pt x="68288" y="5743"/>
                </a:lnTo>
                <a:lnTo>
                  <a:pt x="68376" y="5814"/>
                </a:lnTo>
                <a:lnTo>
                  <a:pt x="68482" y="5884"/>
                </a:lnTo>
                <a:lnTo>
                  <a:pt x="68341" y="5920"/>
                </a:lnTo>
                <a:lnTo>
                  <a:pt x="68235" y="5937"/>
                </a:lnTo>
                <a:lnTo>
                  <a:pt x="68006" y="5937"/>
                </a:lnTo>
                <a:lnTo>
                  <a:pt x="67584" y="5973"/>
                </a:lnTo>
                <a:lnTo>
                  <a:pt x="67178" y="5990"/>
                </a:lnTo>
                <a:lnTo>
                  <a:pt x="67002" y="6008"/>
                </a:lnTo>
                <a:lnTo>
                  <a:pt x="66914" y="6008"/>
                </a:lnTo>
                <a:lnTo>
                  <a:pt x="66844" y="6043"/>
                </a:lnTo>
                <a:lnTo>
                  <a:pt x="66755" y="6096"/>
                </a:lnTo>
                <a:lnTo>
                  <a:pt x="66985" y="6131"/>
                </a:lnTo>
                <a:lnTo>
                  <a:pt x="67443" y="6131"/>
                </a:lnTo>
                <a:lnTo>
                  <a:pt x="67654" y="6113"/>
                </a:lnTo>
                <a:lnTo>
                  <a:pt x="68588" y="6113"/>
                </a:lnTo>
                <a:lnTo>
                  <a:pt x="68570" y="6202"/>
                </a:lnTo>
                <a:lnTo>
                  <a:pt x="68553" y="6272"/>
                </a:lnTo>
                <a:lnTo>
                  <a:pt x="68500" y="6360"/>
                </a:lnTo>
                <a:lnTo>
                  <a:pt x="68447" y="6431"/>
                </a:lnTo>
                <a:lnTo>
                  <a:pt x="68376" y="6483"/>
                </a:lnTo>
                <a:lnTo>
                  <a:pt x="68306" y="6536"/>
                </a:lnTo>
                <a:lnTo>
                  <a:pt x="68218" y="6572"/>
                </a:lnTo>
                <a:lnTo>
                  <a:pt x="68147" y="6589"/>
                </a:lnTo>
                <a:lnTo>
                  <a:pt x="68042" y="6607"/>
                </a:lnTo>
                <a:lnTo>
                  <a:pt x="67654" y="6607"/>
                </a:lnTo>
                <a:lnTo>
                  <a:pt x="67372" y="6624"/>
                </a:lnTo>
                <a:lnTo>
                  <a:pt x="67284" y="6642"/>
                </a:lnTo>
                <a:lnTo>
                  <a:pt x="67161" y="6695"/>
                </a:lnTo>
                <a:lnTo>
                  <a:pt x="67848" y="6818"/>
                </a:lnTo>
                <a:lnTo>
                  <a:pt x="67724" y="6942"/>
                </a:lnTo>
                <a:lnTo>
                  <a:pt x="67584" y="7030"/>
                </a:lnTo>
                <a:lnTo>
                  <a:pt x="67443" y="7100"/>
                </a:lnTo>
                <a:lnTo>
                  <a:pt x="67302" y="7135"/>
                </a:lnTo>
                <a:lnTo>
                  <a:pt x="67090" y="7206"/>
                </a:lnTo>
                <a:lnTo>
                  <a:pt x="66879" y="7259"/>
                </a:lnTo>
                <a:lnTo>
                  <a:pt x="66650" y="7312"/>
                </a:lnTo>
                <a:lnTo>
                  <a:pt x="66438" y="7329"/>
                </a:lnTo>
                <a:lnTo>
                  <a:pt x="65998" y="7329"/>
                </a:lnTo>
                <a:lnTo>
                  <a:pt x="65769" y="7312"/>
                </a:lnTo>
                <a:lnTo>
                  <a:pt x="65540" y="7276"/>
                </a:lnTo>
                <a:lnTo>
                  <a:pt x="65240" y="7206"/>
                </a:lnTo>
                <a:lnTo>
                  <a:pt x="64941" y="7118"/>
                </a:lnTo>
                <a:lnTo>
                  <a:pt x="64694" y="6994"/>
                </a:lnTo>
                <a:lnTo>
                  <a:pt x="64588" y="6924"/>
                </a:lnTo>
                <a:lnTo>
                  <a:pt x="64483" y="6836"/>
                </a:lnTo>
                <a:lnTo>
                  <a:pt x="64747" y="6730"/>
                </a:lnTo>
                <a:lnTo>
                  <a:pt x="64694" y="6695"/>
                </a:lnTo>
                <a:lnTo>
                  <a:pt x="64677" y="6677"/>
                </a:lnTo>
                <a:lnTo>
                  <a:pt x="63937" y="6607"/>
                </a:lnTo>
                <a:lnTo>
                  <a:pt x="63866" y="6572"/>
                </a:lnTo>
                <a:lnTo>
                  <a:pt x="63760" y="6519"/>
                </a:lnTo>
                <a:lnTo>
                  <a:pt x="63866" y="6466"/>
                </a:lnTo>
                <a:lnTo>
                  <a:pt x="63954" y="6448"/>
                </a:lnTo>
                <a:lnTo>
                  <a:pt x="64130" y="6413"/>
                </a:lnTo>
                <a:lnTo>
                  <a:pt x="64324" y="6360"/>
                </a:lnTo>
                <a:lnTo>
                  <a:pt x="64536" y="6325"/>
                </a:lnTo>
                <a:lnTo>
                  <a:pt x="64712" y="6290"/>
                </a:lnTo>
                <a:lnTo>
                  <a:pt x="64941" y="6202"/>
                </a:lnTo>
                <a:lnTo>
                  <a:pt x="64800" y="6184"/>
                </a:lnTo>
                <a:lnTo>
                  <a:pt x="64641" y="6184"/>
                </a:lnTo>
                <a:lnTo>
                  <a:pt x="64377" y="6202"/>
                </a:lnTo>
                <a:lnTo>
                  <a:pt x="64130" y="6237"/>
                </a:lnTo>
                <a:lnTo>
                  <a:pt x="63884" y="6237"/>
                </a:lnTo>
                <a:lnTo>
                  <a:pt x="63866" y="6184"/>
                </a:lnTo>
                <a:lnTo>
                  <a:pt x="63884" y="6149"/>
                </a:lnTo>
                <a:lnTo>
                  <a:pt x="63901" y="6131"/>
                </a:lnTo>
                <a:lnTo>
                  <a:pt x="63937" y="6113"/>
                </a:lnTo>
                <a:lnTo>
                  <a:pt x="64835" y="5779"/>
                </a:lnTo>
                <a:lnTo>
                  <a:pt x="65187" y="5620"/>
                </a:lnTo>
                <a:lnTo>
                  <a:pt x="65011" y="5620"/>
                </a:lnTo>
                <a:lnTo>
                  <a:pt x="64835" y="5638"/>
                </a:lnTo>
                <a:lnTo>
                  <a:pt x="64677" y="5673"/>
                </a:lnTo>
                <a:lnTo>
                  <a:pt x="64606" y="5673"/>
                </a:lnTo>
                <a:lnTo>
                  <a:pt x="64536" y="5655"/>
                </a:lnTo>
                <a:lnTo>
                  <a:pt x="64536" y="5620"/>
                </a:lnTo>
                <a:lnTo>
                  <a:pt x="65117" y="4880"/>
                </a:lnTo>
                <a:lnTo>
                  <a:pt x="65205" y="4792"/>
                </a:lnTo>
                <a:lnTo>
                  <a:pt x="65311" y="4704"/>
                </a:lnTo>
                <a:lnTo>
                  <a:pt x="65416" y="4634"/>
                </a:lnTo>
                <a:lnTo>
                  <a:pt x="65557" y="4581"/>
                </a:lnTo>
                <a:lnTo>
                  <a:pt x="65769" y="4510"/>
                </a:lnTo>
                <a:lnTo>
                  <a:pt x="65998" y="4457"/>
                </a:lnTo>
                <a:lnTo>
                  <a:pt x="66245" y="4422"/>
                </a:lnTo>
                <a:close/>
                <a:moveTo>
                  <a:pt x="74455" y="7276"/>
                </a:moveTo>
                <a:lnTo>
                  <a:pt x="74490" y="7294"/>
                </a:lnTo>
                <a:lnTo>
                  <a:pt x="74419" y="7347"/>
                </a:lnTo>
                <a:lnTo>
                  <a:pt x="74455" y="7276"/>
                </a:lnTo>
                <a:close/>
                <a:moveTo>
                  <a:pt x="37122" y="5321"/>
                </a:moveTo>
                <a:lnTo>
                  <a:pt x="37210" y="5426"/>
                </a:lnTo>
                <a:lnTo>
                  <a:pt x="37280" y="5532"/>
                </a:lnTo>
                <a:lnTo>
                  <a:pt x="37351" y="5673"/>
                </a:lnTo>
                <a:lnTo>
                  <a:pt x="37386" y="5814"/>
                </a:lnTo>
                <a:lnTo>
                  <a:pt x="37421" y="5955"/>
                </a:lnTo>
                <a:lnTo>
                  <a:pt x="37456" y="6113"/>
                </a:lnTo>
                <a:lnTo>
                  <a:pt x="37456" y="6272"/>
                </a:lnTo>
                <a:lnTo>
                  <a:pt x="37456" y="6431"/>
                </a:lnTo>
                <a:lnTo>
                  <a:pt x="37456" y="6589"/>
                </a:lnTo>
                <a:lnTo>
                  <a:pt x="37421" y="6730"/>
                </a:lnTo>
                <a:lnTo>
                  <a:pt x="37386" y="6871"/>
                </a:lnTo>
                <a:lnTo>
                  <a:pt x="37351" y="7012"/>
                </a:lnTo>
                <a:lnTo>
                  <a:pt x="37298" y="7118"/>
                </a:lnTo>
                <a:lnTo>
                  <a:pt x="37227" y="7223"/>
                </a:lnTo>
                <a:lnTo>
                  <a:pt x="37157" y="7312"/>
                </a:lnTo>
                <a:lnTo>
                  <a:pt x="37069" y="7382"/>
                </a:lnTo>
                <a:lnTo>
                  <a:pt x="36998" y="7188"/>
                </a:lnTo>
                <a:lnTo>
                  <a:pt x="36963" y="6959"/>
                </a:lnTo>
                <a:lnTo>
                  <a:pt x="36928" y="6695"/>
                </a:lnTo>
                <a:lnTo>
                  <a:pt x="36928" y="6413"/>
                </a:lnTo>
                <a:lnTo>
                  <a:pt x="36945" y="6113"/>
                </a:lnTo>
                <a:lnTo>
                  <a:pt x="36981" y="5832"/>
                </a:lnTo>
                <a:lnTo>
                  <a:pt x="37051" y="5567"/>
                </a:lnTo>
                <a:lnTo>
                  <a:pt x="37122" y="5321"/>
                </a:lnTo>
                <a:close/>
                <a:moveTo>
                  <a:pt x="74419" y="7347"/>
                </a:moveTo>
                <a:lnTo>
                  <a:pt x="74367" y="7400"/>
                </a:lnTo>
                <a:lnTo>
                  <a:pt x="74331" y="7382"/>
                </a:lnTo>
                <a:lnTo>
                  <a:pt x="74349" y="7364"/>
                </a:lnTo>
                <a:lnTo>
                  <a:pt x="74349" y="7347"/>
                </a:lnTo>
                <a:close/>
                <a:moveTo>
                  <a:pt x="49155" y="7030"/>
                </a:moveTo>
                <a:lnTo>
                  <a:pt x="49102" y="7100"/>
                </a:lnTo>
                <a:lnTo>
                  <a:pt x="49067" y="7135"/>
                </a:lnTo>
                <a:lnTo>
                  <a:pt x="48292" y="7382"/>
                </a:lnTo>
                <a:lnTo>
                  <a:pt x="48168" y="7400"/>
                </a:lnTo>
                <a:lnTo>
                  <a:pt x="48133" y="7417"/>
                </a:lnTo>
                <a:lnTo>
                  <a:pt x="48080" y="7400"/>
                </a:lnTo>
                <a:lnTo>
                  <a:pt x="48010" y="7347"/>
                </a:lnTo>
                <a:lnTo>
                  <a:pt x="47922" y="7223"/>
                </a:lnTo>
                <a:lnTo>
                  <a:pt x="48203" y="7135"/>
                </a:lnTo>
                <a:lnTo>
                  <a:pt x="48538" y="7065"/>
                </a:lnTo>
                <a:lnTo>
                  <a:pt x="48873" y="7030"/>
                </a:lnTo>
                <a:close/>
                <a:moveTo>
                  <a:pt x="72939" y="6712"/>
                </a:moveTo>
                <a:lnTo>
                  <a:pt x="72904" y="7082"/>
                </a:lnTo>
                <a:lnTo>
                  <a:pt x="72904" y="7452"/>
                </a:lnTo>
                <a:lnTo>
                  <a:pt x="72834" y="7382"/>
                </a:lnTo>
                <a:lnTo>
                  <a:pt x="72799" y="7312"/>
                </a:lnTo>
                <a:lnTo>
                  <a:pt x="72781" y="7241"/>
                </a:lnTo>
                <a:lnTo>
                  <a:pt x="72781" y="7171"/>
                </a:lnTo>
                <a:lnTo>
                  <a:pt x="72781" y="7065"/>
                </a:lnTo>
                <a:lnTo>
                  <a:pt x="72799" y="6942"/>
                </a:lnTo>
                <a:lnTo>
                  <a:pt x="72851" y="6836"/>
                </a:lnTo>
                <a:lnTo>
                  <a:pt x="72939" y="6712"/>
                </a:lnTo>
                <a:close/>
                <a:moveTo>
                  <a:pt x="75195" y="7153"/>
                </a:moveTo>
                <a:lnTo>
                  <a:pt x="75353" y="7171"/>
                </a:lnTo>
                <a:lnTo>
                  <a:pt x="75230" y="7276"/>
                </a:lnTo>
                <a:lnTo>
                  <a:pt x="75071" y="7364"/>
                </a:lnTo>
                <a:lnTo>
                  <a:pt x="74877" y="7435"/>
                </a:lnTo>
                <a:lnTo>
                  <a:pt x="74684" y="7467"/>
                </a:lnTo>
                <a:lnTo>
                  <a:pt x="74684" y="7467"/>
                </a:lnTo>
                <a:lnTo>
                  <a:pt x="74684" y="7417"/>
                </a:lnTo>
                <a:lnTo>
                  <a:pt x="74701" y="7382"/>
                </a:lnTo>
                <a:lnTo>
                  <a:pt x="74789" y="7329"/>
                </a:lnTo>
                <a:lnTo>
                  <a:pt x="74913" y="7241"/>
                </a:lnTo>
                <a:lnTo>
                  <a:pt x="75054" y="7188"/>
                </a:lnTo>
                <a:lnTo>
                  <a:pt x="75195" y="7153"/>
                </a:lnTo>
                <a:close/>
                <a:moveTo>
                  <a:pt x="74660" y="7488"/>
                </a:moveTo>
                <a:lnTo>
                  <a:pt x="74648" y="7523"/>
                </a:lnTo>
                <a:lnTo>
                  <a:pt x="74631" y="7488"/>
                </a:lnTo>
                <a:close/>
                <a:moveTo>
                  <a:pt x="73679" y="7030"/>
                </a:moveTo>
                <a:lnTo>
                  <a:pt x="73785" y="7188"/>
                </a:lnTo>
                <a:lnTo>
                  <a:pt x="73820" y="7241"/>
                </a:lnTo>
                <a:lnTo>
                  <a:pt x="73820" y="7294"/>
                </a:lnTo>
                <a:lnTo>
                  <a:pt x="73820" y="7347"/>
                </a:lnTo>
                <a:lnTo>
                  <a:pt x="73803" y="7417"/>
                </a:lnTo>
                <a:lnTo>
                  <a:pt x="73715" y="7541"/>
                </a:lnTo>
                <a:lnTo>
                  <a:pt x="73679" y="7435"/>
                </a:lnTo>
                <a:lnTo>
                  <a:pt x="73662" y="7347"/>
                </a:lnTo>
                <a:lnTo>
                  <a:pt x="73662" y="7223"/>
                </a:lnTo>
                <a:lnTo>
                  <a:pt x="73679" y="7030"/>
                </a:lnTo>
                <a:close/>
                <a:moveTo>
                  <a:pt x="37456" y="7065"/>
                </a:moveTo>
                <a:lnTo>
                  <a:pt x="37456" y="7206"/>
                </a:lnTo>
                <a:lnTo>
                  <a:pt x="37439" y="7347"/>
                </a:lnTo>
                <a:lnTo>
                  <a:pt x="37386" y="7470"/>
                </a:lnTo>
                <a:lnTo>
                  <a:pt x="37333" y="7593"/>
                </a:lnTo>
                <a:lnTo>
                  <a:pt x="37315" y="7452"/>
                </a:lnTo>
                <a:lnTo>
                  <a:pt x="37333" y="7312"/>
                </a:lnTo>
                <a:lnTo>
                  <a:pt x="37386" y="7188"/>
                </a:lnTo>
                <a:lnTo>
                  <a:pt x="37456" y="7065"/>
                </a:lnTo>
                <a:close/>
                <a:moveTo>
                  <a:pt x="24243" y="7347"/>
                </a:moveTo>
                <a:lnTo>
                  <a:pt x="24313" y="7382"/>
                </a:lnTo>
                <a:lnTo>
                  <a:pt x="24384" y="7435"/>
                </a:lnTo>
                <a:lnTo>
                  <a:pt x="24260" y="7523"/>
                </a:lnTo>
                <a:lnTo>
                  <a:pt x="24137" y="7576"/>
                </a:lnTo>
                <a:lnTo>
                  <a:pt x="23996" y="7611"/>
                </a:lnTo>
                <a:lnTo>
                  <a:pt x="23837" y="7593"/>
                </a:lnTo>
                <a:lnTo>
                  <a:pt x="23873" y="7505"/>
                </a:lnTo>
                <a:lnTo>
                  <a:pt x="23926" y="7435"/>
                </a:lnTo>
                <a:lnTo>
                  <a:pt x="23996" y="7400"/>
                </a:lnTo>
                <a:lnTo>
                  <a:pt x="24084" y="7364"/>
                </a:lnTo>
                <a:lnTo>
                  <a:pt x="24172" y="7347"/>
                </a:lnTo>
                <a:close/>
                <a:moveTo>
                  <a:pt x="27044" y="6237"/>
                </a:moveTo>
                <a:lnTo>
                  <a:pt x="27044" y="6395"/>
                </a:lnTo>
                <a:lnTo>
                  <a:pt x="27009" y="6536"/>
                </a:lnTo>
                <a:lnTo>
                  <a:pt x="26956" y="6695"/>
                </a:lnTo>
                <a:lnTo>
                  <a:pt x="26885" y="6836"/>
                </a:lnTo>
                <a:lnTo>
                  <a:pt x="26797" y="6994"/>
                </a:lnTo>
                <a:lnTo>
                  <a:pt x="26692" y="7135"/>
                </a:lnTo>
                <a:lnTo>
                  <a:pt x="26568" y="7276"/>
                </a:lnTo>
                <a:lnTo>
                  <a:pt x="26427" y="7400"/>
                </a:lnTo>
                <a:lnTo>
                  <a:pt x="26251" y="7558"/>
                </a:lnTo>
                <a:lnTo>
                  <a:pt x="26057" y="7681"/>
                </a:lnTo>
                <a:lnTo>
                  <a:pt x="25934" y="7734"/>
                </a:lnTo>
                <a:lnTo>
                  <a:pt x="25828" y="7770"/>
                </a:lnTo>
                <a:lnTo>
                  <a:pt x="25705" y="7787"/>
                </a:lnTo>
                <a:lnTo>
                  <a:pt x="25582" y="7805"/>
                </a:lnTo>
                <a:lnTo>
                  <a:pt x="25564" y="7752"/>
                </a:lnTo>
                <a:lnTo>
                  <a:pt x="25652" y="7470"/>
                </a:lnTo>
                <a:lnTo>
                  <a:pt x="25758" y="7206"/>
                </a:lnTo>
                <a:lnTo>
                  <a:pt x="25881" y="6942"/>
                </a:lnTo>
                <a:lnTo>
                  <a:pt x="26057" y="6695"/>
                </a:lnTo>
                <a:lnTo>
                  <a:pt x="26163" y="6554"/>
                </a:lnTo>
                <a:lnTo>
                  <a:pt x="26304" y="6448"/>
                </a:lnTo>
                <a:lnTo>
                  <a:pt x="26445" y="6360"/>
                </a:lnTo>
                <a:lnTo>
                  <a:pt x="26604" y="6290"/>
                </a:lnTo>
                <a:lnTo>
                  <a:pt x="26639" y="6343"/>
                </a:lnTo>
                <a:lnTo>
                  <a:pt x="26639" y="6378"/>
                </a:lnTo>
                <a:lnTo>
                  <a:pt x="26621" y="6448"/>
                </a:lnTo>
                <a:lnTo>
                  <a:pt x="26498" y="6730"/>
                </a:lnTo>
                <a:lnTo>
                  <a:pt x="26445" y="6871"/>
                </a:lnTo>
                <a:lnTo>
                  <a:pt x="26427" y="7047"/>
                </a:lnTo>
                <a:lnTo>
                  <a:pt x="26533" y="6924"/>
                </a:lnTo>
                <a:lnTo>
                  <a:pt x="26604" y="6801"/>
                </a:lnTo>
                <a:lnTo>
                  <a:pt x="26744" y="6589"/>
                </a:lnTo>
                <a:lnTo>
                  <a:pt x="26868" y="6395"/>
                </a:lnTo>
                <a:lnTo>
                  <a:pt x="26938" y="6307"/>
                </a:lnTo>
                <a:lnTo>
                  <a:pt x="27044" y="6237"/>
                </a:lnTo>
                <a:close/>
                <a:moveTo>
                  <a:pt x="74085" y="7646"/>
                </a:moveTo>
                <a:lnTo>
                  <a:pt x="74138" y="7664"/>
                </a:lnTo>
                <a:lnTo>
                  <a:pt x="74173" y="7699"/>
                </a:lnTo>
                <a:lnTo>
                  <a:pt x="74190" y="7734"/>
                </a:lnTo>
                <a:lnTo>
                  <a:pt x="74173" y="7770"/>
                </a:lnTo>
                <a:lnTo>
                  <a:pt x="74138" y="7822"/>
                </a:lnTo>
                <a:lnTo>
                  <a:pt x="74102" y="7858"/>
                </a:lnTo>
                <a:lnTo>
                  <a:pt x="74049" y="7858"/>
                </a:lnTo>
                <a:lnTo>
                  <a:pt x="73979" y="7840"/>
                </a:lnTo>
                <a:lnTo>
                  <a:pt x="74085" y="7646"/>
                </a:lnTo>
                <a:close/>
                <a:moveTo>
                  <a:pt x="25617" y="6959"/>
                </a:moveTo>
                <a:lnTo>
                  <a:pt x="25599" y="7135"/>
                </a:lnTo>
                <a:lnTo>
                  <a:pt x="25564" y="7329"/>
                </a:lnTo>
                <a:lnTo>
                  <a:pt x="25476" y="7576"/>
                </a:lnTo>
                <a:lnTo>
                  <a:pt x="25353" y="7893"/>
                </a:lnTo>
                <a:lnTo>
                  <a:pt x="25106" y="7928"/>
                </a:lnTo>
                <a:lnTo>
                  <a:pt x="24771" y="7911"/>
                </a:lnTo>
                <a:lnTo>
                  <a:pt x="24436" y="7893"/>
                </a:lnTo>
                <a:lnTo>
                  <a:pt x="24155" y="7840"/>
                </a:lnTo>
                <a:lnTo>
                  <a:pt x="24172" y="7805"/>
                </a:lnTo>
                <a:lnTo>
                  <a:pt x="24190" y="7770"/>
                </a:lnTo>
                <a:lnTo>
                  <a:pt x="24225" y="7752"/>
                </a:lnTo>
                <a:lnTo>
                  <a:pt x="24436" y="7752"/>
                </a:lnTo>
                <a:lnTo>
                  <a:pt x="24507" y="7734"/>
                </a:lnTo>
                <a:lnTo>
                  <a:pt x="24577" y="7699"/>
                </a:lnTo>
                <a:lnTo>
                  <a:pt x="24718" y="7611"/>
                </a:lnTo>
                <a:lnTo>
                  <a:pt x="24824" y="7505"/>
                </a:lnTo>
                <a:lnTo>
                  <a:pt x="25018" y="7347"/>
                </a:lnTo>
                <a:lnTo>
                  <a:pt x="25194" y="7223"/>
                </a:lnTo>
                <a:lnTo>
                  <a:pt x="25617" y="6959"/>
                </a:lnTo>
                <a:close/>
                <a:moveTo>
                  <a:pt x="73151" y="6853"/>
                </a:moveTo>
                <a:lnTo>
                  <a:pt x="73257" y="6942"/>
                </a:lnTo>
                <a:lnTo>
                  <a:pt x="73309" y="6977"/>
                </a:lnTo>
                <a:lnTo>
                  <a:pt x="73380" y="7012"/>
                </a:lnTo>
                <a:lnTo>
                  <a:pt x="73468" y="7030"/>
                </a:lnTo>
                <a:lnTo>
                  <a:pt x="73538" y="7312"/>
                </a:lnTo>
                <a:lnTo>
                  <a:pt x="73468" y="7312"/>
                </a:lnTo>
                <a:lnTo>
                  <a:pt x="73415" y="7276"/>
                </a:lnTo>
                <a:lnTo>
                  <a:pt x="73380" y="7223"/>
                </a:lnTo>
                <a:lnTo>
                  <a:pt x="73327" y="7223"/>
                </a:lnTo>
                <a:lnTo>
                  <a:pt x="73309" y="7276"/>
                </a:lnTo>
                <a:lnTo>
                  <a:pt x="73309" y="7347"/>
                </a:lnTo>
                <a:lnTo>
                  <a:pt x="73362" y="7470"/>
                </a:lnTo>
                <a:lnTo>
                  <a:pt x="73486" y="7805"/>
                </a:lnTo>
                <a:lnTo>
                  <a:pt x="73486" y="7858"/>
                </a:lnTo>
                <a:lnTo>
                  <a:pt x="73486" y="7911"/>
                </a:lnTo>
                <a:lnTo>
                  <a:pt x="73450" y="7946"/>
                </a:lnTo>
                <a:lnTo>
                  <a:pt x="73398" y="7963"/>
                </a:lnTo>
                <a:lnTo>
                  <a:pt x="73309" y="7840"/>
                </a:lnTo>
                <a:lnTo>
                  <a:pt x="73221" y="7717"/>
                </a:lnTo>
                <a:lnTo>
                  <a:pt x="73168" y="7576"/>
                </a:lnTo>
                <a:lnTo>
                  <a:pt x="73133" y="7435"/>
                </a:lnTo>
                <a:lnTo>
                  <a:pt x="73116" y="7294"/>
                </a:lnTo>
                <a:lnTo>
                  <a:pt x="73098" y="7153"/>
                </a:lnTo>
                <a:lnTo>
                  <a:pt x="73116" y="6994"/>
                </a:lnTo>
                <a:lnTo>
                  <a:pt x="73151" y="6853"/>
                </a:lnTo>
                <a:close/>
                <a:moveTo>
                  <a:pt x="39993" y="6836"/>
                </a:moveTo>
                <a:lnTo>
                  <a:pt x="40170" y="7065"/>
                </a:lnTo>
                <a:lnTo>
                  <a:pt x="40381" y="7364"/>
                </a:lnTo>
                <a:lnTo>
                  <a:pt x="40575" y="7699"/>
                </a:lnTo>
                <a:lnTo>
                  <a:pt x="40698" y="7981"/>
                </a:lnTo>
                <a:lnTo>
                  <a:pt x="40698" y="7981"/>
                </a:lnTo>
                <a:lnTo>
                  <a:pt x="40610" y="7946"/>
                </a:lnTo>
                <a:lnTo>
                  <a:pt x="40504" y="7893"/>
                </a:lnTo>
                <a:lnTo>
                  <a:pt x="40311" y="7770"/>
                </a:lnTo>
                <a:lnTo>
                  <a:pt x="40117" y="7611"/>
                </a:lnTo>
                <a:lnTo>
                  <a:pt x="39941" y="7382"/>
                </a:lnTo>
                <a:lnTo>
                  <a:pt x="39993" y="7100"/>
                </a:lnTo>
                <a:lnTo>
                  <a:pt x="39993" y="6977"/>
                </a:lnTo>
                <a:lnTo>
                  <a:pt x="39993" y="6836"/>
                </a:lnTo>
                <a:close/>
                <a:moveTo>
                  <a:pt x="35113" y="4246"/>
                </a:moveTo>
                <a:lnTo>
                  <a:pt x="35219" y="4281"/>
                </a:lnTo>
                <a:lnTo>
                  <a:pt x="35307" y="4352"/>
                </a:lnTo>
                <a:lnTo>
                  <a:pt x="35377" y="4422"/>
                </a:lnTo>
                <a:lnTo>
                  <a:pt x="35430" y="4493"/>
                </a:lnTo>
                <a:lnTo>
                  <a:pt x="35695" y="4845"/>
                </a:lnTo>
                <a:lnTo>
                  <a:pt x="35853" y="5021"/>
                </a:lnTo>
                <a:lnTo>
                  <a:pt x="35924" y="5109"/>
                </a:lnTo>
                <a:lnTo>
                  <a:pt x="36012" y="5197"/>
                </a:lnTo>
                <a:lnTo>
                  <a:pt x="36117" y="5285"/>
                </a:lnTo>
                <a:lnTo>
                  <a:pt x="36205" y="5391"/>
                </a:lnTo>
                <a:lnTo>
                  <a:pt x="36276" y="5514"/>
                </a:lnTo>
                <a:lnTo>
                  <a:pt x="36329" y="5620"/>
                </a:lnTo>
                <a:lnTo>
                  <a:pt x="36382" y="5743"/>
                </a:lnTo>
                <a:lnTo>
                  <a:pt x="36417" y="5884"/>
                </a:lnTo>
                <a:lnTo>
                  <a:pt x="36452" y="6166"/>
                </a:lnTo>
                <a:lnTo>
                  <a:pt x="36294" y="6061"/>
                </a:lnTo>
                <a:lnTo>
                  <a:pt x="36170" y="5937"/>
                </a:lnTo>
                <a:lnTo>
                  <a:pt x="36047" y="5814"/>
                </a:lnTo>
                <a:lnTo>
                  <a:pt x="35924" y="5691"/>
                </a:lnTo>
                <a:lnTo>
                  <a:pt x="35783" y="5567"/>
                </a:lnTo>
                <a:lnTo>
                  <a:pt x="35642" y="5462"/>
                </a:lnTo>
                <a:lnTo>
                  <a:pt x="35501" y="5374"/>
                </a:lnTo>
                <a:lnTo>
                  <a:pt x="35325" y="5303"/>
                </a:lnTo>
                <a:lnTo>
                  <a:pt x="35554" y="5550"/>
                </a:lnTo>
                <a:lnTo>
                  <a:pt x="35924" y="5902"/>
                </a:lnTo>
                <a:lnTo>
                  <a:pt x="36276" y="6290"/>
                </a:lnTo>
                <a:lnTo>
                  <a:pt x="36417" y="6431"/>
                </a:lnTo>
                <a:lnTo>
                  <a:pt x="36523" y="6589"/>
                </a:lnTo>
                <a:lnTo>
                  <a:pt x="36611" y="6765"/>
                </a:lnTo>
                <a:lnTo>
                  <a:pt x="36699" y="6942"/>
                </a:lnTo>
                <a:lnTo>
                  <a:pt x="36752" y="7118"/>
                </a:lnTo>
                <a:lnTo>
                  <a:pt x="36804" y="7294"/>
                </a:lnTo>
                <a:lnTo>
                  <a:pt x="36840" y="7488"/>
                </a:lnTo>
                <a:lnTo>
                  <a:pt x="36857" y="7681"/>
                </a:lnTo>
                <a:lnTo>
                  <a:pt x="36857" y="7752"/>
                </a:lnTo>
                <a:lnTo>
                  <a:pt x="36787" y="7752"/>
                </a:lnTo>
                <a:lnTo>
                  <a:pt x="36752" y="7734"/>
                </a:lnTo>
                <a:lnTo>
                  <a:pt x="36699" y="7646"/>
                </a:lnTo>
                <a:lnTo>
                  <a:pt x="36558" y="7435"/>
                </a:lnTo>
                <a:lnTo>
                  <a:pt x="36399" y="7223"/>
                </a:lnTo>
                <a:lnTo>
                  <a:pt x="36223" y="7030"/>
                </a:lnTo>
                <a:lnTo>
                  <a:pt x="36029" y="6853"/>
                </a:lnTo>
                <a:lnTo>
                  <a:pt x="35871" y="6730"/>
                </a:lnTo>
                <a:lnTo>
                  <a:pt x="35888" y="6818"/>
                </a:lnTo>
                <a:lnTo>
                  <a:pt x="35924" y="6889"/>
                </a:lnTo>
                <a:lnTo>
                  <a:pt x="36012" y="6977"/>
                </a:lnTo>
                <a:lnTo>
                  <a:pt x="36153" y="7171"/>
                </a:lnTo>
                <a:lnTo>
                  <a:pt x="36311" y="7382"/>
                </a:lnTo>
                <a:lnTo>
                  <a:pt x="36452" y="7576"/>
                </a:lnTo>
                <a:lnTo>
                  <a:pt x="36593" y="7805"/>
                </a:lnTo>
                <a:lnTo>
                  <a:pt x="36699" y="8016"/>
                </a:lnTo>
                <a:lnTo>
                  <a:pt x="36646" y="8051"/>
                </a:lnTo>
                <a:lnTo>
                  <a:pt x="36593" y="8051"/>
                </a:lnTo>
                <a:lnTo>
                  <a:pt x="36505" y="7999"/>
                </a:lnTo>
                <a:lnTo>
                  <a:pt x="36170" y="7805"/>
                </a:lnTo>
                <a:lnTo>
                  <a:pt x="36029" y="7699"/>
                </a:lnTo>
                <a:lnTo>
                  <a:pt x="35888" y="7593"/>
                </a:lnTo>
                <a:lnTo>
                  <a:pt x="35765" y="7470"/>
                </a:lnTo>
                <a:lnTo>
                  <a:pt x="35642" y="7347"/>
                </a:lnTo>
                <a:lnTo>
                  <a:pt x="35518" y="7223"/>
                </a:lnTo>
                <a:lnTo>
                  <a:pt x="35413" y="7082"/>
                </a:lnTo>
                <a:lnTo>
                  <a:pt x="35325" y="6942"/>
                </a:lnTo>
                <a:lnTo>
                  <a:pt x="35236" y="6783"/>
                </a:lnTo>
                <a:lnTo>
                  <a:pt x="35096" y="6466"/>
                </a:lnTo>
                <a:lnTo>
                  <a:pt x="34990" y="6131"/>
                </a:lnTo>
                <a:lnTo>
                  <a:pt x="34902" y="5761"/>
                </a:lnTo>
                <a:lnTo>
                  <a:pt x="34884" y="5585"/>
                </a:lnTo>
                <a:lnTo>
                  <a:pt x="34866" y="5409"/>
                </a:lnTo>
                <a:lnTo>
                  <a:pt x="34866" y="5250"/>
                </a:lnTo>
                <a:lnTo>
                  <a:pt x="34884" y="5074"/>
                </a:lnTo>
                <a:lnTo>
                  <a:pt x="34902" y="4898"/>
                </a:lnTo>
                <a:lnTo>
                  <a:pt x="34937" y="4739"/>
                </a:lnTo>
                <a:lnTo>
                  <a:pt x="34990" y="4563"/>
                </a:lnTo>
                <a:lnTo>
                  <a:pt x="35043" y="4405"/>
                </a:lnTo>
                <a:lnTo>
                  <a:pt x="35113" y="4246"/>
                </a:lnTo>
                <a:close/>
                <a:moveTo>
                  <a:pt x="75424" y="7752"/>
                </a:moveTo>
                <a:lnTo>
                  <a:pt x="75388" y="7875"/>
                </a:lnTo>
                <a:lnTo>
                  <a:pt x="75353" y="7928"/>
                </a:lnTo>
                <a:lnTo>
                  <a:pt x="75318" y="7963"/>
                </a:lnTo>
                <a:lnTo>
                  <a:pt x="75283" y="7999"/>
                </a:lnTo>
                <a:lnTo>
                  <a:pt x="75230" y="8016"/>
                </a:lnTo>
                <a:lnTo>
                  <a:pt x="75089" y="8051"/>
                </a:lnTo>
                <a:lnTo>
                  <a:pt x="75107" y="7981"/>
                </a:lnTo>
                <a:lnTo>
                  <a:pt x="75124" y="7963"/>
                </a:lnTo>
                <a:lnTo>
                  <a:pt x="75424" y="7752"/>
                </a:lnTo>
                <a:close/>
                <a:moveTo>
                  <a:pt x="58493" y="2696"/>
                </a:moveTo>
                <a:lnTo>
                  <a:pt x="58545" y="2766"/>
                </a:lnTo>
                <a:lnTo>
                  <a:pt x="58581" y="2837"/>
                </a:lnTo>
                <a:lnTo>
                  <a:pt x="58827" y="3488"/>
                </a:lnTo>
                <a:lnTo>
                  <a:pt x="58933" y="3770"/>
                </a:lnTo>
                <a:lnTo>
                  <a:pt x="59056" y="4052"/>
                </a:lnTo>
                <a:lnTo>
                  <a:pt x="59180" y="4316"/>
                </a:lnTo>
                <a:lnTo>
                  <a:pt x="59303" y="4581"/>
                </a:lnTo>
                <a:lnTo>
                  <a:pt x="59462" y="4880"/>
                </a:lnTo>
                <a:lnTo>
                  <a:pt x="59585" y="5197"/>
                </a:lnTo>
                <a:lnTo>
                  <a:pt x="59691" y="5514"/>
                </a:lnTo>
                <a:lnTo>
                  <a:pt x="59779" y="5832"/>
                </a:lnTo>
                <a:lnTo>
                  <a:pt x="59849" y="6149"/>
                </a:lnTo>
                <a:lnTo>
                  <a:pt x="59867" y="6448"/>
                </a:lnTo>
                <a:lnTo>
                  <a:pt x="59849" y="6765"/>
                </a:lnTo>
                <a:lnTo>
                  <a:pt x="59779" y="7065"/>
                </a:lnTo>
                <a:lnTo>
                  <a:pt x="59726" y="7276"/>
                </a:lnTo>
                <a:lnTo>
                  <a:pt x="59655" y="7470"/>
                </a:lnTo>
                <a:lnTo>
                  <a:pt x="59497" y="7858"/>
                </a:lnTo>
                <a:lnTo>
                  <a:pt x="59444" y="7963"/>
                </a:lnTo>
                <a:lnTo>
                  <a:pt x="59373" y="8051"/>
                </a:lnTo>
                <a:lnTo>
                  <a:pt x="59303" y="8122"/>
                </a:lnTo>
                <a:lnTo>
                  <a:pt x="59215" y="8192"/>
                </a:lnTo>
                <a:lnTo>
                  <a:pt x="59180" y="8157"/>
                </a:lnTo>
                <a:lnTo>
                  <a:pt x="59144" y="8140"/>
                </a:lnTo>
                <a:lnTo>
                  <a:pt x="59127" y="8104"/>
                </a:lnTo>
                <a:lnTo>
                  <a:pt x="59144" y="8051"/>
                </a:lnTo>
                <a:lnTo>
                  <a:pt x="59303" y="7505"/>
                </a:lnTo>
                <a:lnTo>
                  <a:pt x="59373" y="7294"/>
                </a:lnTo>
                <a:lnTo>
                  <a:pt x="59409" y="7171"/>
                </a:lnTo>
                <a:lnTo>
                  <a:pt x="59426" y="7047"/>
                </a:lnTo>
                <a:lnTo>
                  <a:pt x="59162" y="7364"/>
                </a:lnTo>
                <a:lnTo>
                  <a:pt x="59109" y="7364"/>
                </a:lnTo>
                <a:lnTo>
                  <a:pt x="59074" y="7329"/>
                </a:lnTo>
                <a:lnTo>
                  <a:pt x="59039" y="7259"/>
                </a:lnTo>
                <a:lnTo>
                  <a:pt x="59003" y="7171"/>
                </a:lnTo>
                <a:lnTo>
                  <a:pt x="58951" y="7065"/>
                </a:lnTo>
                <a:lnTo>
                  <a:pt x="58933" y="6959"/>
                </a:lnTo>
                <a:lnTo>
                  <a:pt x="58915" y="6853"/>
                </a:lnTo>
                <a:lnTo>
                  <a:pt x="58915" y="6748"/>
                </a:lnTo>
                <a:lnTo>
                  <a:pt x="58915" y="6642"/>
                </a:lnTo>
                <a:lnTo>
                  <a:pt x="58951" y="6536"/>
                </a:lnTo>
                <a:lnTo>
                  <a:pt x="58986" y="6431"/>
                </a:lnTo>
                <a:lnTo>
                  <a:pt x="59039" y="6325"/>
                </a:lnTo>
                <a:lnTo>
                  <a:pt x="59215" y="5990"/>
                </a:lnTo>
                <a:lnTo>
                  <a:pt x="59409" y="5638"/>
                </a:lnTo>
                <a:lnTo>
                  <a:pt x="59444" y="5567"/>
                </a:lnTo>
                <a:lnTo>
                  <a:pt x="59444" y="5514"/>
                </a:lnTo>
                <a:lnTo>
                  <a:pt x="59426" y="5479"/>
                </a:lnTo>
                <a:lnTo>
                  <a:pt x="59268" y="5655"/>
                </a:lnTo>
                <a:lnTo>
                  <a:pt x="59144" y="5832"/>
                </a:lnTo>
                <a:lnTo>
                  <a:pt x="59003" y="6025"/>
                </a:lnTo>
                <a:lnTo>
                  <a:pt x="58827" y="6202"/>
                </a:lnTo>
                <a:lnTo>
                  <a:pt x="58757" y="6078"/>
                </a:lnTo>
                <a:lnTo>
                  <a:pt x="58704" y="5937"/>
                </a:lnTo>
                <a:lnTo>
                  <a:pt x="58651" y="5814"/>
                </a:lnTo>
                <a:lnTo>
                  <a:pt x="58633" y="5691"/>
                </a:lnTo>
                <a:lnTo>
                  <a:pt x="58633" y="5550"/>
                </a:lnTo>
                <a:lnTo>
                  <a:pt x="58633" y="5426"/>
                </a:lnTo>
                <a:lnTo>
                  <a:pt x="58669" y="5303"/>
                </a:lnTo>
                <a:lnTo>
                  <a:pt x="58704" y="5180"/>
                </a:lnTo>
                <a:lnTo>
                  <a:pt x="58827" y="4933"/>
                </a:lnTo>
                <a:lnTo>
                  <a:pt x="58951" y="4686"/>
                </a:lnTo>
                <a:lnTo>
                  <a:pt x="58986" y="4581"/>
                </a:lnTo>
                <a:lnTo>
                  <a:pt x="59039" y="4475"/>
                </a:lnTo>
                <a:lnTo>
                  <a:pt x="58968" y="4528"/>
                </a:lnTo>
                <a:lnTo>
                  <a:pt x="58898" y="4563"/>
                </a:lnTo>
                <a:lnTo>
                  <a:pt x="58792" y="4686"/>
                </a:lnTo>
                <a:lnTo>
                  <a:pt x="58686" y="4792"/>
                </a:lnTo>
                <a:lnTo>
                  <a:pt x="58581" y="4898"/>
                </a:lnTo>
                <a:lnTo>
                  <a:pt x="58510" y="4775"/>
                </a:lnTo>
                <a:lnTo>
                  <a:pt x="58475" y="4634"/>
                </a:lnTo>
                <a:lnTo>
                  <a:pt x="58440" y="4493"/>
                </a:lnTo>
                <a:lnTo>
                  <a:pt x="58440" y="4316"/>
                </a:lnTo>
                <a:lnTo>
                  <a:pt x="58457" y="4140"/>
                </a:lnTo>
                <a:lnTo>
                  <a:pt x="58493" y="3929"/>
                </a:lnTo>
                <a:lnTo>
                  <a:pt x="58545" y="3717"/>
                </a:lnTo>
                <a:lnTo>
                  <a:pt x="58633" y="3471"/>
                </a:lnTo>
                <a:lnTo>
                  <a:pt x="58563" y="3471"/>
                </a:lnTo>
                <a:lnTo>
                  <a:pt x="58528" y="3488"/>
                </a:lnTo>
                <a:lnTo>
                  <a:pt x="58475" y="3524"/>
                </a:lnTo>
                <a:lnTo>
                  <a:pt x="58422" y="3541"/>
                </a:lnTo>
                <a:lnTo>
                  <a:pt x="58387" y="3453"/>
                </a:lnTo>
                <a:lnTo>
                  <a:pt x="58369" y="3347"/>
                </a:lnTo>
                <a:lnTo>
                  <a:pt x="58352" y="3259"/>
                </a:lnTo>
                <a:lnTo>
                  <a:pt x="58352" y="3154"/>
                </a:lnTo>
                <a:lnTo>
                  <a:pt x="58369" y="3030"/>
                </a:lnTo>
                <a:lnTo>
                  <a:pt x="58404" y="2925"/>
                </a:lnTo>
                <a:lnTo>
                  <a:pt x="58440" y="2819"/>
                </a:lnTo>
                <a:lnTo>
                  <a:pt x="58493" y="2696"/>
                </a:lnTo>
                <a:close/>
                <a:moveTo>
                  <a:pt x="75476" y="7400"/>
                </a:moveTo>
                <a:lnTo>
                  <a:pt x="75476" y="7452"/>
                </a:lnTo>
                <a:lnTo>
                  <a:pt x="75476" y="7488"/>
                </a:lnTo>
                <a:lnTo>
                  <a:pt x="74789" y="8069"/>
                </a:lnTo>
                <a:lnTo>
                  <a:pt x="74737" y="7928"/>
                </a:lnTo>
                <a:lnTo>
                  <a:pt x="74684" y="7928"/>
                </a:lnTo>
                <a:lnTo>
                  <a:pt x="74384" y="8157"/>
                </a:lnTo>
                <a:lnTo>
                  <a:pt x="74278" y="8228"/>
                </a:lnTo>
                <a:lnTo>
                  <a:pt x="74208" y="8245"/>
                </a:lnTo>
                <a:lnTo>
                  <a:pt x="74138" y="8245"/>
                </a:lnTo>
                <a:lnTo>
                  <a:pt x="74190" y="8087"/>
                </a:lnTo>
                <a:lnTo>
                  <a:pt x="74243" y="7963"/>
                </a:lnTo>
                <a:lnTo>
                  <a:pt x="74314" y="7858"/>
                </a:lnTo>
                <a:lnTo>
                  <a:pt x="74402" y="7787"/>
                </a:lnTo>
                <a:lnTo>
                  <a:pt x="74666" y="7664"/>
                </a:lnTo>
                <a:lnTo>
                  <a:pt x="74930" y="7558"/>
                </a:lnTo>
                <a:lnTo>
                  <a:pt x="75195" y="7488"/>
                </a:lnTo>
                <a:lnTo>
                  <a:pt x="75476" y="7400"/>
                </a:lnTo>
                <a:close/>
                <a:moveTo>
                  <a:pt x="58158" y="2766"/>
                </a:moveTo>
                <a:lnTo>
                  <a:pt x="58158" y="3806"/>
                </a:lnTo>
                <a:lnTo>
                  <a:pt x="58070" y="3806"/>
                </a:lnTo>
                <a:lnTo>
                  <a:pt x="57982" y="3788"/>
                </a:lnTo>
                <a:lnTo>
                  <a:pt x="57876" y="3753"/>
                </a:lnTo>
                <a:lnTo>
                  <a:pt x="57823" y="3735"/>
                </a:lnTo>
                <a:lnTo>
                  <a:pt x="57770" y="3735"/>
                </a:lnTo>
                <a:lnTo>
                  <a:pt x="57893" y="3858"/>
                </a:lnTo>
                <a:lnTo>
                  <a:pt x="58017" y="3964"/>
                </a:lnTo>
                <a:lnTo>
                  <a:pt x="58140" y="4105"/>
                </a:lnTo>
                <a:lnTo>
                  <a:pt x="58175" y="4175"/>
                </a:lnTo>
                <a:lnTo>
                  <a:pt x="58211" y="4264"/>
                </a:lnTo>
                <a:lnTo>
                  <a:pt x="58281" y="4528"/>
                </a:lnTo>
                <a:lnTo>
                  <a:pt x="58281" y="4669"/>
                </a:lnTo>
                <a:lnTo>
                  <a:pt x="58281" y="4810"/>
                </a:lnTo>
                <a:lnTo>
                  <a:pt x="58175" y="4775"/>
                </a:lnTo>
                <a:lnTo>
                  <a:pt x="58087" y="4739"/>
                </a:lnTo>
                <a:lnTo>
                  <a:pt x="57929" y="4616"/>
                </a:lnTo>
                <a:lnTo>
                  <a:pt x="57753" y="4528"/>
                </a:lnTo>
                <a:lnTo>
                  <a:pt x="57664" y="4493"/>
                </a:lnTo>
                <a:lnTo>
                  <a:pt x="57559" y="4475"/>
                </a:lnTo>
                <a:lnTo>
                  <a:pt x="57717" y="4616"/>
                </a:lnTo>
                <a:lnTo>
                  <a:pt x="57964" y="4863"/>
                </a:lnTo>
                <a:lnTo>
                  <a:pt x="58087" y="5004"/>
                </a:lnTo>
                <a:lnTo>
                  <a:pt x="58211" y="5127"/>
                </a:lnTo>
                <a:lnTo>
                  <a:pt x="58352" y="5321"/>
                </a:lnTo>
                <a:lnTo>
                  <a:pt x="58440" y="5532"/>
                </a:lnTo>
                <a:lnTo>
                  <a:pt x="58510" y="5761"/>
                </a:lnTo>
                <a:lnTo>
                  <a:pt x="58545" y="5990"/>
                </a:lnTo>
                <a:lnTo>
                  <a:pt x="58510" y="6149"/>
                </a:lnTo>
                <a:lnTo>
                  <a:pt x="58422" y="6113"/>
                </a:lnTo>
                <a:lnTo>
                  <a:pt x="58352" y="6078"/>
                </a:lnTo>
                <a:lnTo>
                  <a:pt x="58211" y="5973"/>
                </a:lnTo>
                <a:lnTo>
                  <a:pt x="58070" y="5867"/>
                </a:lnTo>
                <a:lnTo>
                  <a:pt x="57982" y="5832"/>
                </a:lnTo>
                <a:lnTo>
                  <a:pt x="57911" y="5796"/>
                </a:lnTo>
                <a:lnTo>
                  <a:pt x="57893" y="5832"/>
                </a:lnTo>
                <a:lnTo>
                  <a:pt x="57893" y="5867"/>
                </a:lnTo>
                <a:lnTo>
                  <a:pt x="57929" y="5902"/>
                </a:lnTo>
                <a:lnTo>
                  <a:pt x="58352" y="6290"/>
                </a:lnTo>
                <a:lnTo>
                  <a:pt x="58457" y="6395"/>
                </a:lnTo>
                <a:lnTo>
                  <a:pt x="58545" y="6519"/>
                </a:lnTo>
                <a:lnTo>
                  <a:pt x="58633" y="6624"/>
                </a:lnTo>
                <a:lnTo>
                  <a:pt x="58686" y="6765"/>
                </a:lnTo>
                <a:lnTo>
                  <a:pt x="58739" y="6889"/>
                </a:lnTo>
                <a:lnTo>
                  <a:pt x="58774" y="7030"/>
                </a:lnTo>
                <a:lnTo>
                  <a:pt x="58810" y="7171"/>
                </a:lnTo>
                <a:lnTo>
                  <a:pt x="58810" y="7312"/>
                </a:lnTo>
                <a:lnTo>
                  <a:pt x="58792" y="7382"/>
                </a:lnTo>
                <a:lnTo>
                  <a:pt x="58774" y="7470"/>
                </a:lnTo>
                <a:lnTo>
                  <a:pt x="58281" y="7206"/>
                </a:lnTo>
                <a:lnTo>
                  <a:pt x="58352" y="7329"/>
                </a:lnTo>
                <a:lnTo>
                  <a:pt x="58422" y="7417"/>
                </a:lnTo>
                <a:lnTo>
                  <a:pt x="58563" y="7593"/>
                </a:lnTo>
                <a:lnTo>
                  <a:pt x="58722" y="7787"/>
                </a:lnTo>
                <a:lnTo>
                  <a:pt x="58845" y="7981"/>
                </a:lnTo>
                <a:lnTo>
                  <a:pt x="58880" y="8051"/>
                </a:lnTo>
                <a:lnTo>
                  <a:pt x="58898" y="8140"/>
                </a:lnTo>
                <a:lnTo>
                  <a:pt x="58898" y="8192"/>
                </a:lnTo>
                <a:lnTo>
                  <a:pt x="58880" y="8228"/>
                </a:lnTo>
                <a:lnTo>
                  <a:pt x="58845" y="8281"/>
                </a:lnTo>
                <a:lnTo>
                  <a:pt x="58810" y="8333"/>
                </a:lnTo>
                <a:lnTo>
                  <a:pt x="58352" y="7981"/>
                </a:lnTo>
                <a:lnTo>
                  <a:pt x="57576" y="7329"/>
                </a:lnTo>
                <a:lnTo>
                  <a:pt x="57435" y="7206"/>
                </a:lnTo>
                <a:lnTo>
                  <a:pt x="57294" y="7065"/>
                </a:lnTo>
                <a:lnTo>
                  <a:pt x="57189" y="6906"/>
                </a:lnTo>
                <a:lnTo>
                  <a:pt x="57101" y="6730"/>
                </a:lnTo>
                <a:lnTo>
                  <a:pt x="56995" y="6483"/>
                </a:lnTo>
                <a:lnTo>
                  <a:pt x="56924" y="6272"/>
                </a:lnTo>
                <a:lnTo>
                  <a:pt x="56854" y="6078"/>
                </a:lnTo>
                <a:lnTo>
                  <a:pt x="56801" y="5884"/>
                </a:lnTo>
                <a:lnTo>
                  <a:pt x="56784" y="5691"/>
                </a:lnTo>
                <a:lnTo>
                  <a:pt x="56766" y="5479"/>
                </a:lnTo>
                <a:lnTo>
                  <a:pt x="56784" y="5285"/>
                </a:lnTo>
                <a:lnTo>
                  <a:pt x="56819" y="5074"/>
                </a:lnTo>
                <a:lnTo>
                  <a:pt x="56872" y="4863"/>
                </a:lnTo>
                <a:lnTo>
                  <a:pt x="56977" y="4528"/>
                </a:lnTo>
                <a:lnTo>
                  <a:pt x="57065" y="4193"/>
                </a:lnTo>
                <a:lnTo>
                  <a:pt x="57136" y="4017"/>
                </a:lnTo>
                <a:lnTo>
                  <a:pt x="57206" y="3858"/>
                </a:lnTo>
                <a:lnTo>
                  <a:pt x="57294" y="3717"/>
                </a:lnTo>
                <a:lnTo>
                  <a:pt x="57418" y="3576"/>
                </a:lnTo>
                <a:lnTo>
                  <a:pt x="57471" y="3541"/>
                </a:lnTo>
                <a:lnTo>
                  <a:pt x="57506" y="3471"/>
                </a:lnTo>
                <a:lnTo>
                  <a:pt x="57559" y="3365"/>
                </a:lnTo>
                <a:lnTo>
                  <a:pt x="57647" y="3206"/>
                </a:lnTo>
                <a:lnTo>
                  <a:pt x="57753" y="3083"/>
                </a:lnTo>
                <a:lnTo>
                  <a:pt x="57876" y="2960"/>
                </a:lnTo>
                <a:lnTo>
                  <a:pt x="57999" y="2854"/>
                </a:lnTo>
                <a:lnTo>
                  <a:pt x="58070" y="2819"/>
                </a:lnTo>
                <a:lnTo>
                  <a:pt x="58158" y="2766"/>
                </a:lnTo>
                <a:close/>
                <a:moveTo>
                  <a:pt x="74490" y="8316"/>
                </a:moveTo>
                <a:lnTo>
                  <a:pt x="74490" y="8333"/>
                </a:lnTo>
                <a:lnTo>
                  <a:pt x="74437" y="8351"/>
                </a:lnTo>
                <a:lnTo>
                  <a:pt x="74437" y="8333"/>
                </a:lnTo>
                <a:lnTo>
                  <a:pt x="74490" y="8316"/>
                </a:lnTo>
                <a:close/>
                <a:moveTo>
                  <a:pt x="18482" y="4440"/>
                </a:moveTo>
                <a:lnTo>
                  <a:pt x="18534" y="4493"/>
                </a:lnTo>
                <a:lnTo>
                  <a:pt x="18587" y="4545"/>
                </a:lnTo>
                <a:lnTo>
                  <a:pt x="20279" y="6959"/>
                </a:lnTo>
                <a:lnTo>
                  <a:pt x="20384" y="7118"/>
                </a:lnTo>
                <a:lnTo>
                  <a:pt x="20455" y="7276"/>
                </a:lnTo>
                <a:lnTo>
                  <a:pt x="20490" y="7435"/>
                </a:lnTo>
                <a:lnTo>
                  <a:pt x="20508" y="7611"/>
                </a:lnTo>
                <a:lnTo>
                  <a:pt x="20508" y="7770"/>
                </a:lnTo>
                <a:lnTo>
                  <a:pt x="20472" y="7946"/>
                </a:lnTo>
                <a:lnTo>
                  <a:pt x="20402" y="8122"/>
                </a:lnTo>
                <a:lnTo>
                  <a:pt x="20331" y="8281"/>
                </a:lnTo>
                <a:lnTo>
                  <a:pt x="20261" y="8351"/>
                </a:lnTo>
                <a:lnTo>
                  <a:pt x="20208" y="8369"/>
                </a:lnTo>
                <a:lnTo>
                  <a:pt x="20120" y="8157"/>
                </a:lnTo>
                <a:lnTo>
                  <a:pt x="20032" y="7946"/>
                </a:lnTo>
                <a:lnTo>
                  <a:pt x="19961" y="7734"/>
                </a:lnTo>
                <a:lnTo>
                  <a:pt x="19926" y="7523"/>
                </a:lnTo>
                <a:lnTo>
                  <a:pt x="19891" y="7312"/>
                </a:lnTo>
                <a:lnTo>
                  <a:pt x="19856" y="7082"/>
                </a:lnTo>
                <a:lnTo>
                  <a:pt x="19838" y="6624"/>
                </a:lnTo>
                <a:lnTo>
                  <a:pt x="19715" y="6853"/>
                </a:lnTo>
                <a:lnTo>
                  <a:pt x="19680" y="6836"/>
                </a:lnTo>
                <a:lnTo>
                  <a:pt x="19644" y="6801"/>
                </a:lnTo>
                <a:lnTo>
                  <a:pt x="19486" y="6431"/>
                </a:lnTo>
                <a:lnTo>
                  <a:pt x="19345" y="6061"/>
                </a:lnTo>
                <a:lnTo>
                  <a:pt x="19292" y="5920"/>
                </a:lnTo>
                <a:lnTo>
                  <a:pt x="19239" y="5779"/>
                </a:lnTo>
                <a:lnTo>
                  <a:pt x="19169" y="5638"/>
                </a:lnTo>
                <a:lnTo>
                  <a:pt x="19063" y="5514"/>
                </a:lnTo>
                <a:lnTo>
                  <a:pt x="18887" y="5285"/>
                </a:lnTo>
                <a:lnTo>
                  <a:pt x="18728" y="5021"/>
                </a:lnTo>
                <a:lnTo>
                  <a:pt x="18605" y="4739"/>
                </a:lnTo>
                <a:lnTo>
                  <a:pt x="18482" y="4440"/>
                </a:lnTo>
                <a:close/>
                <a:moveTo>
                  <a:pt x="72446" y="8104"/>
                </a:moveTo>
                <a:lnTo>
                  <a:pt x="72552" y="8122"/>
                </a:lnTo>
                <a:lnTo>
                  <a:pt x="72658" y="8157"/>
                </a:lnTo>
                <a:lnTo>
                  <a:pt x="72851" y="8157"/>
                </a:lnTo>
                <a:lnTo>
                  <a:pt x="72957" y="8140"/>
                </a:lnTo>
                <a:lnTo>
                  <a:pt x="73028" y="8245"/>
                </a:lnTo>
                <a:lnTo>
                  <a:pt x="73028" y="8316"/>
                </a:lnTo>
                <a:lnTo>
                  <a:pt x="73010" y="8333"/>
                </a:lnTo>
                <a:lnTo>
                  <a:pt x="72992" y="8351"/>
                </a:lnTo>
                <a:lnTo>
                  <a:pt x="72728" y="8369"/>
                </a:lnTo>
                <a:lnTo>
                  <a:pt x="72481" y="8351"/>
                </a:lnTo>
                <a:lnTo>
                  <a:pt x="72217" y="8298"/>
                </a:lnTo>
                <a:lnTo>
                  <a:pt x="71935" y="8192"/>
                </a:lnTo>
                <a:lnTo>
                  <a:pt x="72059" y="8140"/>
                </a:lnTo>
                <a:lnTo>
                  <a:pt x="72111" y="8122"/>
                </a:lnTo>
                <a:lnTo>
                  <a:pt x="72147" y="8104"/>
                </a:lnTo>
                <a:close/>
                <a:moveTo>
                  <a:pt x="41086" y="3312"/>
                </a:moveTo>
                <a:lnTo>
                  <a:pt x="41121" y="3365"/>
                </a:lnTo>
                <a:lnTo>
                  <a:pt x="41139" y="3400"/>
                </a:lnTo>
                <a:lnTo>
                  <a:pt x="41121" y="3436"/>
                </a:lnTo>
                <a:lnTo>
                  <a:pt x="41103" y="3471"/>
                </a:lnTo>
                <a:lnTo>
                  <a:pt x="40892" y="3929"/>
                </a:lnTo>
                <a:lnTo>
                  <a:pt x="40769" y="4193"/>
                </a:lnTo>
                <a:lnTo>
                  <a:pt x="40733" y="4334"/>
                </a:lnTo>
                <a:lnTo>
                  <a:pt x="40698" y="4510"/>
                </a:lnTo>
                <a:lnTo>
                  <a:pt x="40804" y="4387"/>
                </a:lnTo>
                <a:lnTo>
                  <a:pt x="41103" y="3823"/>
                </a:lnTo>
                <a:lnTo>
                  <a:pt x="41139" y="3753"/>
                </a:lnTo>
                <a:lnTo>
                  <a:pt x="41209" y="3682"/>
                </a:lnTo>
                <a:lnTo>
                  <a:pt x="41280" y="3612"/>
                </a:lnTo>
                <a:lnTo>
                  <a:pt x="41385" y="3594"/>
                </a:lnTo>
                <a:lnTo>
                  <a:pt x="41368" y="3735"/>
                </a:lnTo>
                <a:lnTo>
                  <a:pt x="41332" y="3894"/>
                </a:lnTo>
                <a:lnTo>
                  <a:pt x="41262" y="4175"/>
                </a:lnTo>
                <a:lnTo>
                  <a:pt x="41191" y="4475"/>
                </a:lnTo>
                <a:lnTo>
                  <a:pt x="41174" y="4634"/>
                </a:lnTo>
                <a:lnTo>
                  <a:pt x="41156" y="4792"/>
                </a:lnTo>
                <a:lnTo>
                  <a:pt x="41209" y="4739"/>
                </a:lnTo>
                <a:lnTo>
                  <a:pt x="41244" y="4686"/>
                </a:lnTo>
                <a:lnTo>
                  <a:pt x="41297" y="4563"/>
                </a:lnTo>
                <a:lnTo>
                  <a:pt x="41332" y="4440"/>
                </a:lnTo>
                <a:lnTo>
                  <a:pt x="41368" y="4316"/>
                </a:lnTo>
                <a:lnTo>
                  <a:pt x="41438" y="4087"/>
                </a:lnTo>
                <a:lnTo>
                  <a:pt x="41491" y="3982"/>
                </a:lnTo>
                <a:lnTo>
                  <a:pt x="41526" y="3946"/>
                </a:lnTo>
                <a:lnTo>
                  <a:pt x="41579" y="3894"/>
                </a:lnTo>
                <a:lnTo>
                  <a:pt x="41632" y="3999"/>
                </a:lnTo>
                <a:lnTo>
                  <a:pt x="41649" y="4105"/>
                </a:lnTo>
                <a:lnTo>
                  <a:pt x="41649" y="4299"/>
                </a:lnTo>
                <a:lnTo>
                  <a:pt x="41632" y="4528"/>
                </a:lnTo>
                <a:lnTo>
                  <a:pt x="41597" y="4757"/>
                </a:lnTo>
                <a:lnTo>
                  <a:pt x="41561" y="4968"/>
                </a:lnTo>
                <a:lnTo>
                  <a:pt x="41509" y="5197"/>
                </a:lnTo>
                <a:lnTo>
                  <a:pt x="41368" y="5884"/>
                </a:lnTo>
                <a:lnTo>
                  <a:pt x="41350" y="6061"/>
                </a:lnTo>
                <a:lnTo>
                  <a:pt x="41332" y="6219"/>
                </a:lnTo>
                <a:lnTo>
                  <a:pt x="41332" y="6307"/>
                </a:lnTo>
                <a:lnTo>
                  <a:pt x="41350" y="6325"/>
                </a:lnTo>
                <a:lnTo>
                  <a:pt x="41368" y="6360"/>
                </a:lnTo>
                <a:lnTo>
                  <a:pt x="41456" y="6378"/>
                </a:lnTo>
                <a:lnTo>
                  <a:pt x="41579" y="6378"/>
                </a:lnTo>
                <a:lnTo>
                  <a:pt x="41667" y="6184"/>
                </a:lnTo>
                <a:lnTo>
                  <a:pt x="41738" y="5973"/>
                </a:lnTo>
                <a:lnTo>
                  <a:pt x="41808" y="5779"/>
                </a:lnTo>
                <a:lnTo>
                  <a:pt x="41861" y="5567"/>
                </a:lnTo>
                <a:lnTo>
                  <a:pt x="41931" y="5303"/>
                </a:lnTo>
                <a:lnTo>
                  <a:pt x="42002" y="5056"/>
                </a:lnTo>
                <a:lnTo>
                  <a:pt x="42108" y="4810"/>
                </a:lnTo>
                <a:lnTo>
                  <a:pt x="42213" y="4581"/>
                </a:lnTo>
                <a:lnTo>
                  <a:pt x="42319" y="4422"/>
                </a:lnTo>
                <a:lnTo>
                  <a:pt x="42425" y="4264"/>
                </a:lnTo>
                <a:lnTo>
                  <a:pt x="42548" y="4105"/>
                </a:lnTo>
                <a:lnTo>
                  <a:pt x="42707" y="3929"/>
                </a:lnTo>
                <a:lnTo>
                  <a:pt x="42689" y="4052"/>
                </a:lnTo>
                <a:lnTo>
                  <a:pt x="42654" y="4123"/>
                </a:lnTo>
                <a:lnTo>
                  <a:pt x="42478" y="4457"/>
                </a:lnTo>
                <a:lnTo>
                  <a:pt x="42301" y="4775"/>
                </a:lnTo>
                <a:lnTo>
                  <a:pt x="42231" y="4933"/>
                </a:lnTo>
                <a:lnTo>
                  <a:pt x="42160" y="5092"/>
                </a:lnTo>
                <a:lnTo>
                  <a:pt x="42108" y="5268"/>
                </a:lnTo>
                <a:lnTo>
                  <a:pt x="42076" y="5425"/>
                </a:lnTo>
                <a:lnTo>
                  <a:pt x="42076" y="5425"/>
                </a:lnTo>
                <a:lnTo>
                  <a:pt x="42125" y="5409"/>
                </a:lnTo>
                <a:lnTo>
                  <a:pt x="42160" y="5374"/>
                </a:lnTo>
                <a:lnTo>
                  <a:pt x="42213" y="5268"/>
                </a:lnTo>
                <a:lnTo>
                  <a:pt x="42354" y="4968"/>
                </a:lnTo>
                <a:lnTo>
                  <a:pt x="42530" y="4686"/>
                </a:lnTo>
                <a:lnTo>
                  <a:pt x="42724" y="4405"/>
                </a:lnTo>
                <a:lnTo>
                  <a:pt x="42953" y="4140"/>
                </a:lnTo>
                <a:lnTo>
                  <a:pt x="43129" y="3964"/>
                </a:lnTo>
                <a:lnTo>
                  <a:pt x="43218" y="4017"/>
                </a:lnTo>
                <a:lnTo>
                  <a:pt x="43270" y="4052"/>
                </a:lnTo>
                <a:lnTo>
                  <a:pt x="43306" y="4105"/>
                </a:lnTo>
                <a:lnTo>
                  <a:pt x="43358" y="4211"/>
                </a:lnTo>
                <a:lnTo>
                  <a:pt x="43218" y="4475"/>
                </a:lnTo>
                <a:lnTo>
                  <a:pt x="43059" y="4739"/>
                </a:lnTo>
                <a:lnTo>
                  <a:pt x="42900" y="5021"/>
                </a:lnTo>
                <a:lnTo>
                  <a:pt x="42830" y="5162"/>
                </a:lnTo>
                <a:lnTo>
                  <a:pt x="42777" y="5321"/>
                </a:lnTo>
                <a:lnTo>
                  <a:pt x="42865" y="5250"/>
                </a:lnTo>
                <a:lnTo>
                  <a:pt x="42936" y="5162"/>
                </a:lnTo>
                <a:lnTo>
                  <a:pt x="43041" y="5021"/>
                </a:lnTo>
                <a:lnTo>
                  <a:pt x="43235" y="4739"/>
                </a:lnTo>
                <a:lnTo>
                  <a:pt x="43482" y="4457"/>
                </a:lnTo>
                <a:lnTo>
                  <a:pt x="43570" y="4493"/>
                </a:lnTo>
                <a:lnTo>
                  <a:pt x="43587" y="4510"/>
                </a:lnTo>
                <a:lnTo>
                  <a:pt x="43605" y="4528"/>
                </a:lnTo>
                <a:lnTo>
                  <a:pt x="43640" y="4651"/>
                </a:lnTo>
                <a:lnTo>
                  <a:pt x="43640" y="4704"/>
                </a:lnTo>
                <a:lnTo>
                  <a:pt x="43640" y="4757"/>
                </a:lnTo>
                <a:lnTo>
                  <a:pt x="43623" y="4810"/>
                </a:lnTo>
                <a:lnTo>
                  <a:pt x="43605" y="4863"/>
                </a:lnTo>
                <a:lnTo>
                  <a:pt x="43552" y="4968"/>
                </a:lnTo>
                <a:lnTo>
                  <a:pt x="43182" y="5585"/>
                </a:lnTo>
                <a:lnTo>
                  <a:pt x="43147" y="5655"/>
                </a:lnTo>
                <a:lnTo>
                  <a:pt x="43129" y="5726"/>
                </a:lnTo>
                <a:lnTo>
                  <a:pt x="43200" y="5673"/>
                </a:lnTo>
                <a:lnTo>
                  <a:pt x="43288" y="5603"/>
                </a:lnTo>
                <a:lnTo>
                  <a:pt x="43411" y="5444"/>
                </a:lnTo>
                <a:lnTo>
                  <a:pt x="43552" y="5303"/>
                </a:lnTo>
                <a:lnTo>
                  <a:pt x="43693" y="5162"/>
                </a:lnTo>
                <a:lnTo>
                  <a:pt x="43746" y="5250"/>
                </a:lnTo>
                <a:lnTo>
                  <a:pt x="43799" y="5356"/>
                </a:lnTo>
                <a:lnTo>
                  <a:pt x="43834" y="5462"/>
                </a:lnTo>
                <a:lnTo>
                  <a:pt x="43834" y="5567"/>
                </a:lnTo>
                <a:lnTo>
                  <a:pt x="43834" y="5673"/>
                </a:lnTo>
                <a:lnTo>
                  <a:pt x="43817" y="5779"/>
                </a:lnTo>
                <a:lnTo>
                  <a:pt x="43799" y="5884"/>
                </a:lnTo>
                <a:lnTo>
                  <a:pt x="43746" y="5990"/>
                </a:lnTo>
                <a:lnTo>
                  <a:pt x="43658" y="6096"/>
                </a:lnTo>
                <a:lnTo>
                  <a:pt x="43570" y="6202"/>
                </a:lnTo>
                <a:lnTo>
                  <a:pt x="43447" y="6343"/>
                </a:lnTo>
                <a:lnTo>
                  <a:pt x="43323" y="6483"/>
                </a:lnTo>
                <a:lnTo>
                  <a:pt x="43218" y="6660"/>
                </a:lnTo>
                <a:lnTo>
                  <a:pt x="43112" y="6818"/>
                </a:lnTo>
                <a:lnTo>
                  <a:pt x="42530" y="7928"/>
                </a:lnTo>
                <a:lnTo>
                  <a:pt x="42460" y="8034"/>
                </a:lnTo>
                <a:lnTo>
                  <a:pt x="42372" y="8122"/>
                </a:lnTo>
                <a:lnTo>
                  <a:pt x="42389" y="7981"/>
                </a:lnTo>
                <a:lnTo>
                  <a:pt x="42425" y="7840"/>
                </a:lnTo>
                <a:lnTo>
                  <a:pt x="42478" y="7558"/>
                </a:lnTo>
                <a:lnTo>
                  <a:pt x="42566" y="7276"/>
                </a:lnTo>
                <a:lnTo>
                  <a:pt x="42601" y="6994"/>
                </a:lnTo>
                <a:lnTo>
                  <a:pt x="42495" y="7082"/>
                </a:lnTo>
                <a:lnTo>
                  <a:pt x="42460" y="7153"/>
                </a:lnTo>
                <a:lnTo>
                  <a:pt x="42090" y="8263"/>
                </a:lnTo>
                <a:lnTo>
                  <a:pt x="42037" y="8369"/>
                </a:lnTo>
                <a:lnTo>
                  <a:pt x="41984" y="8492"/>
                </a:lnTo>
                <a:lnTo>
                  <a:pt x="41931" y="8404"/>
                </a:lnTo>
                <a:lnTo>
                  <a:pt x="41896" y="8333"/>
                </a:lnTo>
                <a:lnTo>
                  <a:pt x="41896" y="8245"/>
                </a:lnTo>
                <a:lnTo>
                  <a:pt x="41896" y="8157"/>
                </a:lnTo>
                <a:lnTo>
                  <a:pt x="42315" y="6360"/>
                </a:lnTo>
                <a:lnTo>
                  <a:pt x="42231" y="6360"/>
                </a:lnTo>
                <a:lnTo>
                  <a:pt x="42213" y="6395"/>
                </a:lnTo>
                <a:lnTo>
                  <a:pt x="42196" y="6431"/>
                </a:lnTo>
                <a:lnTo>
                  <a:pt x="42072" y="6748"/>
                </a:lnTo>
                <a:lnTo>
                  <a:pt x="41967" y="7065"/>
                </a:lnTo>
                <a:lnTo>
                  <a:pt x="41843" y="7488"/>
                </a:lnTo>
                <a:lnTo>
                  <a:pt x="41738" y="7911"/>
                </a:lnTo>
                <a:lnTo>
                  <a:pt x="41720" y="7981"/>
                </a:lnTo>
                <a:lnTo>
                  <a:pt x="41685" y="8051"/>
                </a:lnTo>
                <a:lnTo>
                  <a:pt x="41649" y="7946"/>
                </a:lnTo>
                <a:lnTo>
                  <a:pt x="41632" y="7875"/>
                </a:lnTo>
                <a:lnTo>
                  <a:pt x="41649" y="7611"/>
                </a:lnTo>
                <a:lnTo>
                  <a:pt x="41667" y="7400"/>
                </a:lnTo>
                <a:lnTo>
                  <a:pt x="41649" y="7188"/>
                </a:lnTo>
                <a:lnTo>
                  <a:pt x="41579" y="7188"/>
                </a:lnTo>
                <a:lnTo>
                  <a:pt x="41561" y="7206"/>
                </a:lnTo>
                <a:lnTo>
                  <a:pt x="41561" y="7241"/>
                </a:lnTo>
                <a:lnTo>
                  <a:pt x="41456" y="7840"/>
                </a:lnTo>
                <a:lnTo>
                  <a:pt x="41385" y="7770"/>
                </a:lnTo>
                <a:lnTo>
                  <a:pt x="41350" y="7717"/>
                </a:lnTo>
                <a:lnTo>
                  <a:pt x="41280" y="7470"/>
                </a:lnTo>
                <a:lnTo>
                  <a:pt x="41227" y="7223"/>
                </a:lnTo>
                <a:lnTo>
                  <a:pt x="41191" y="6977"/>
                </a:lnTo>
                <a:lnTo>
                  <a:pt x="41191" y="6712"/>
                </a:lnTo>
                <a:lnTo>
                  <a:pt x="41191" y="6536"/>
                </a:lnTo>
                <a:lnTo>
                  <a:pt x="41174" y="6448"/>
                </a:lnTo>
                <a:lnTo>
                  <a:pt x="41121" y="6360"/>
                </a:lnTo>
                <a:lnTo>
                  <a:pt x="41086" y="6395"/>
                </a:lnTo>
                <a:lnTo>
                  <a:pt x="41068" y="6431"/>
                </a:lnTo>
                <a:lnTo>
                  <a:pt x="41068" y="6501"/>
                </a:lnTo>
                <a:lnTo>
                  <a:pt x="41068" y="6695"/>
                </a:lnTo>
                <a:lnTo>
                  <a:pt x="41068" y="6871"/>
                </a:lnTo>
                <a:lnTo>
                  <a:pt x="41068" y="7065"/>
                </a:lnTo>
                <a:lnTo>
                  <a:pt x="41050" y="7241"/>
                </a:lnTo>
                <a:lnTo>
                  <a:pt x="40998" y="7223"/>
                </a:lnTo>
                <a:lnTo>
                  <a:pt x="40962" y="7206"/>
                </a:lnTo>
                <a:lnTo>
                  <a:pt x="40927" y="7135"/>
                </a:lnTo>
                <a:lnTo>
                  <a:pt x="40857" y="6871"/>
                </a:lnTo>
                <a:lnTo>
                  <a:pt x="40786" y="6624"/>
                </a:lnTo>
                <a:lnTo>
                  <a:pt x="40751" y="6360"/>
                </a:lnTo>
                <a:lnTo>
                  <a:pt x="40716" y="6113"/>
                </a:lnTo>
                <a:lnTo>
                  <a:pt x="40680" y="5567"/>
                </a:lnTo>
                <a:lnTo>
                  <a:pt x="40663" y="5497"/>
                </a:lnTo>
                <a:lnTo>
                  <a:pt x="40628" y="5409"/>
                </a:lnTo>
                <a:lnTo>
                  <a:pt x="40610" y="5585"/>
                </a:lnTo>
                <a:lnTo>
                  <a:pt x="40592" y="5761"/>
                </a:lnTo>
                <a:lnTo>
                  <a:pt x="40592" y="6131"/>
                </a:lnTo>
                <a:lnTo>
                  <a:pt x="40628" y="6501"/>
                </a:lnTo>
                <a:lnTo>
                  <a:pt x="40663" y="6889"/>
                </a:lnTo>
                <a:lnTo>
                  <a:pt x="40575" y="6765"/>
                </a:lnTo>
                <a:lnTo>
                  <a:pt x="40557" y="6730"/>
                </a:lnTo>
                <a:lnTo>
                  <a:pt x="40540" y="6695"/>
                </a:lnTo>
                <a:lnTo>
                  <a:pt x="40487" y="6395"/>
                </a:lnTo>
                <a:lnTo>
                  <a:pt x="40451" y="6096"/>
                </a:lnTo>
                <a:lnTo>
                  <a:pt x="40451" y="5761"/>
                </a:lnTo>
                <a:lnTo>
                  <a:pt x="40434" y="5603"/>
                </a:lnTo>
                <a:lnTo>
                  <a:pt x="40416" y="5444"/>
                </a:lnTo>
                <a:lnTo>
                  <a:pt x="40363" y="5514"/>
                </a:lnTo>
                <a:lnTo>
                  <a:pt x="40346" y="5603"/>
                </a:lnTo>
                <a:lnTo>
                  <a:pt x="40311" y="6237"/>
                </a:lnTo>
                <a:lnTo>
                  <a:pt x="40311" y="6572"/>
                </a:lnTo>
                <a:lnTo>
                  <a:pt x="40258" y="6501"/>
                </a:lnTo>
                <a:lnTo>
                  <a:pt x="40222" y="6431"/>
                </a:lnTo>
                <a:lnTo>
                  <a:pt x="40187" y="6307"/>
                </a:lnTo>
                <a:lnTo>
                  <a:pt x="40011" y="5444"/>
                </a:lnTo>
                <a:lnTo>
                  <a:pt x="39976" y="5233"/>
                </a:lnTo>
                <a:lnTo>
                  <a:pt x="39993" y="5039"/>
                </a:lnTo>
                <a:lnTo>
                  <a:pt x="40029" y="4827"/>
                </a:lnTo>
                <a:lnTo>
                  <a:pt x="40081" y="4616"/>
                </a:lnTo>
                <a:lnTo>
                  <a:pt x="40152" y="4457"/>
                </a:lnTo>
                <a:lnTo>
                  <a:pt x="40222" y="4281"/>
                </a:lnTo>
                <a:lnTo>
                  <a:pt x="40311" y="4123"/>
                </a:lnTo>
                <a:lnTo>
                  <a:pt x="40416" y="3982"/>
                </a:lnTo>
                <a:lnTo>
                  <a:pt x="40645" y="3700"/>
                </a:lnTo>
                <a:lnTo>
                  <a:pt x="40892" y="3436"/>
                </a:lnTo>
                <a:lnTo>
                  <a:pt x="40927" y="3400"/>
                </a:lnTo>
                <a:lnTo>
                  <a:pt x="40980" y="3365"/>
                </a:lnTo>
                <a:lnTo>
                  <a:pt x="41086" y="3312"/>
                </a:lnTo>
                <a:close/>
                <a:moveTo>
                  <a:pt x="75001" y="8333"/>
                </a:moveTo>
                <a:lnTo>
                  <a:pt x="74930" y="8439"/>
                </a:lnTo>
                <a:lnTo>
                  <a:pt x="74877" y="8474"/>
                </a:lnTo>
                <a:lnTo>
                  <a:pt x="74842" y="8510"/>
                </a:lnTo>
                <a:lnTo>
                  <a:pt x="74772" y="8545"/>
                </a:lnTo>
                <a:lnTo>
                  <a:pt x="74719" y="8562"/>
                </a:lnTo>
                <a:lnTo>
                  <a:pt x="74560" y="8562"/>
                </a:lnTo>
                <a:lnTo>
                  <a:pt x="74613" y="8510"/>
                </a:lnTo>
                <a:lnTo>
                  <a:pt x="74666" y="8457"/>
                </a:lnTo>
                <a:lnTo>
                  <a:pt x="74772" y="8404"/>
                </a:lnTo>
                <a:lnTo>
                  <a:pt x="74877" y="8351"/>
                </a:lnTo>
                <a:lnTo>
                  <a:pt x="75001" y="8333"/>
                </a:lnTo>
                <a:close/>
                <a:moveTo>
                  <a:pt x="35589" y="8844"/>
                </a:moveTo>
                <a:lnTo>
                  <a:pt x="35642" y="8862"/>
                </a:lnTo>
                <a:lnTo>
                  <a:pt x="35747" y="8915"/>
                </a:lnTo>
                <a:lnTo>
                  <a:pt x="35448" y="8880"/>
                </a:lnTo>
                <a:lnTo>
                  <a:pt x="35536" y="8844"/>
                </a:lnTo>
                <a:close/>
                <a:moveTo>
                  <a:pt x="71847" y="8369"/>
                </a:moveTo>
                <a:lnTo>
                  <a:pt x="71953" y="8386"/>
                </a:lnTo>
                <a:lnTo>
                  <a:pt x="72059" y="8421"/>
                </a:lnTo>
                <a:lnTo>
                  <a:pt x="72252" y="8492"/>
                </a:lnTo>
                <a:lnTo>
                  <a:pt x="72446" y="8545"/>
                </a:lnTo>
                <a:lnTo>
                  <a:pt x="72887" y="8545"/>
                </a:lnTo>
                <a:lnTo>
                  <a:pt x="72922" y="8562"/>
                </a:lnTo>
                <a:lnTo>
                  <a:pt x="72904" y="8615"/>
                </a:lnTo>
                <a:lnTo>
                  <a:pt x="72869" y="8650"/>
                </a:lnTo>
                <a:lnTo>
                  <a:pt x="72781" y="8703"/>
                </a:lnTo>
                <a:lnTo>
                  <a:pt x="72693" y="8739"/>
                </a:lnTo>
                <a:lnTo>
                  <a:pt x="72658" y="8774"/>
                </a:lnTo>
                <a:lnTo>
                  <a:pt x="72640" y="8827"/>
                </a:lnTo>
                <a:lnTo>
                  <a:pt x="73045" y="8827"/>
                </a:lnTo>
                <a:lnTo>
                  <a:pt x="72939" y="8968"/>
                </a:lnTo>
                <a:lnTo>
                  <a:pt x="72816" y="9056"/>
                </a:lnTo>
                <a:lnTo>
                  <a:pt x="72746" y="9073"/>
                </a:lnTo>
                <a:lnTo>
                  <a:pt x="72693" y="9091"/>
                </a:lnTo>
                <a:lnTo>
                  <a:pt x="72605" y="9109"/>
                </a:lnTo>
                <a:lnTo>
                  <a:pt x="72534" y="9109"/>
                </a:lnTo>
                <a:lnTo>
                  <a:pt x="72481" y="9091"/>
                </a:lnTo>
                <a:lnTo>
                  <a:pt x="72411" y="9056"/>
                </a:lnTo>
                <a:lnTo>
                  <a:pt x="72305" y="8985"/>
                </a:lnTo>
                <a:lnTo>
                  <a:pt x="72252" y="8950"/>
                </a:lnTo>
                <a:lnTo>
                  <a:pt x="72217" y="8897"/>
                </a:lnTo>
                <a:lnTo>
                  <a:pt x="72217" y="8844"/>
                </a:lnTo>
                <a:lnTo>
                  <a:pt x="72217" y="8774"/>
                </a:lnTo>
                <a:lnTo>
                  <a:pt x="71600" y="8474"/>
                </a:lnTo>
                <a:lnTo>
                  <a:pt x="71724" y="8404"/>
                </a:lnTo>
                <a:lnTo>
                  <a:pt x="71847" y="8369"/>
                </a:lnTo>
                <a:close/>
                <a:moveTo>
                  <a:pt x="46459" y="9262"/>
                </a:moveTo>
                <a:lnTo>
                  <a:pt x="46442" y="9267"/>
                </a:lnTo>
                <a:lnTo>
                  <a:pt x="46459" y="9267"/>
                </a:lnTo>
                <a:lnTo>
                  <a:pt x="46459" y="9262"/>
                </a:lnTo>
                <a:close/>
                <a:moveTo>
                  <a:pt x="34831" y="8827"/>
                </a:moveTo>
                <a:lnTo>
                  <a:pt x="34937" y="8844"/>
                </a:lnTo>
                <a:lnTo>
                  <a:pt x="36117" y="9214"/>
                </a:lnTo>
                <a:lnTo>
                  <a:pt x="36205" y="9267"/>
                </a:lnTo>
                <a:lnTo>
                  <a:pt x="36294" y="9320"/>
                </a:lnTo>
                <a:lnTo>
                  <a:pt x="36258" y="9355"/>
                </a:lnTo>
                <a:lnTo>
                  <a:pt x="36029" y="9461"/>
                </a:lnTo>
                <a:lnTo>
                  <a:pt x="35800" y="9549"/>
                </a:lnTo>
                <a:lnTo>
                  <a:pt x="35554" y="9602"/>
                </a:lnTo>
                <a:lnTo>
                  <a:pt x="35325" y="9637"/>
                </a:lnTo>
                <a:lnTo>
                  <a:pt x="35078" y="9672"/>
                </a:lnTo>
                <a:lnTo>
                  <a:pt x="34831" y="9655"/>
                </a:lnTo>
                <a:lnTo>
                  <a:pt x="34585" y="9619"/>
                </a:lnTo>
                <a:lnTo>
                  <a:pt x="34338" y="9567"/>
                </a:lnTo>
                <a:lnTo>
                  <a:pt x="34215" y="9531"/>
                </a:lnTo>
                <a:lnTo>
                  <a:pt x="34091" y="9479"/>
                </a:lnTo>
                <a:lnTo>
                  <a:pt x="33968" y="9408"/>
                </a:lnTo>
                <a:lnTo>
                  <a:pt x="33862" y="9320"/>
                </a:lnTo>
                <a:lnTo>
                  <a:pt x="33897" y="9285"/>
                </a:lnTo>
                <a:lnTo>
                  <a:pt x="33915" y="9249"/>
                </a:lnTo>
                <a:lnTo>
                  <a:pt x="34532" y="8897"/>
                </a:lnTo>
                <a:lnTo>
                  <a:pt x="34637" y="8862"/>
                </a:lnTo>
                <a:lnTo>
                  <a:pt x="34726" y="8827"/>
                </a:lnTo>
                <a:close/>
                <a:moveTo>
                  <a:pt x="74032" y="8968"/>
                </a:moveTo>
                <a:lnTo>
                  <a:pt x="74102" y="8985"/>
                </a:lnTo>
                <a:lnTo>
                  <a:pt x="74684" y="9179"/>
                </a:lnTo>
                <a:lnTo>
                  <a:pt x="74789" y="9214"/>
                </a:lnTo>
                <a:lnTo>
                  <a:pt x="74913" y="9285"/>
                </a:lnTo>
                <a:lnTo>
                  <a:pt x="75018" y="9373"/>
                </a:lnTo>
                <a:lnTo>
                  <a:pt x="75107" y="9496"/>
                </a:lnTo>
                <a:lnTo>
                  <a:pt x="74966" y="9602"/>
                </a:lnTo>
                <a:lnTo>
                  <a:pt x="75054" y="9796"/>
                </a:lnTo>
                <a:lnTo>
                  <a:pt x="74877" y="9796"/>
                </a:lnTo>
                <a:lnTo>
                  <a:pt x="74719" y="9743"/>
                </a:lnTo>
                <a:lnTo>
                  <a:pt x="74578" y="9690"/>
                </a:lnTo>
                <a:lnTo>
                  <a:pt x="74455" y="9602"/>
                </a:lnTo>
                <a:lnTo>
                  <a:pt x="74296" y="9461"/>
                </a:lnTo>
                <a:lnTo>
                  <a:pt x="74155" y="9320"/>
                </a:lnTo>
                <a:lnTo>
                  <a:pt x="74032" y="9161"/>
                </a:lnTo>
                <a:lnTo>
                  <a:pt x="73926" y="8968"/>
                </a:lnTo>
                <a:close/>
                <a:moveTo>
                  <a:pt x="73468" y="9619"/>
                </a:moveTo>
                <a:lnTo>
                  <a:pt x="73503" y="9655"/>
                </a:lnTo>
                <a:lnTo>
                  <a:pt x="73538" y="9690"/>
                </a:lnTo>
                <a:lnTo>
                  <a:pt x="73556" y="9708"/>
                </a:lnTo>
                <a:lnTo>
                  <a:pt x="73574" y="9743"/>
                </a:lnTo>
                <a:lnTo>
                  <a:pt x="73556" y="9813"/>
                </a:lnTo>
                <a:lnTo>
                  <a:pt x="73556" y="9866"/>
                </a:lnTo>
                <a:lnTo>
                  <a:pt x="73486" y="9884"/>
                </a:lnTo>
                <a:lnTo>
                  <a:pt x="73468" y="9619"/>
                </a:lnTo>
                <a:close/>
                <a:moveTo>
                  <a:pt x="49014" y="7347"/>
                </a:moveTo>
                <a:lnTo>
                  <a:pt x="49137" y="7364"/>
                </a:lnTo>
                <a:lnTo>
                  <a:pt x="49243" y="7382"/>
                </a:lnTo>
                <a:lnTo>
                  <a:pt x="49243" y="7417"/>
                </a:lnTo>
                <a:lnTo>
                  <a:pt x="49225" y="7452"/>
                </a:lnTo>
                <a:lnTo>
                  <a:pt x="49172" y="7470"/>
                </a:lnTo>
                <a:lnTo>
                  <a:pt x="48732" y="7629"/>
                </a:lnTo>
                <a:lnTo>
                  <a:pt x="48679" y="7664"/>
                </a:lnTo>
                <a:lnTo>
                  <a:pt x="48591" y="7717"/>
                </a:lnTo>
                <a:lnTo>
                  <a:pt x="48714" y="7734"/>
                </a:lnTo>
                <a:lnTo>
                  <a:pt x="48820" y="7734"/>
                </a:lnTo>
                <a:lnTo>
                  <a:pt x="49032" y="7699"/>
                </a:lnTo>
                <a:lnTo>
                  <a:pt x="49225" y="7681"/>
                </a:lnTo>
                <a:lnTo>
                  <a:pt x="49313" y="7664"/>
                </a:lnTo>
                <a:lnTo>
                  <a:pt x="49419" y="7681"/>
                </a:lnTo>
                <a:lnTo>
                  <a:pt x="49454" y="7734"/>
                </a:lnTo>
                <a:lnTo>
                  <a:pt x="49472" y="7787"/>
                </a:lnTo>
                <a:lnTo>
                  <a:pt x="49454" y="7858"/>
                </a:lnTo>
                <a:lnTo>
                  <a:pt x="49437" y="7911"/>
                </a:lnTo>
                <a:lnTo>
                  <a:pt x="49349" y="7963"/>
                </a:lnTo>
                <a:lnTo>
                  <a:pt x="49243" y="7999"/>
                </a:lnTo>
                <a:lnTo>
                  <a:pt x="49032" y="8051"/>
                </a:lnTo>
                <a:lnTo>
                  <a:pt x="48820" y="8104"/>
                </a:lnTo>
                <a:lnTo>
                  <a:pt x="48714" y="8140"/>
                </a:lnTo>
                <a:lnTo>
                  <a:pt x="48609" y="8210"/>
                </a:lnTo>
                <a:lnTo>
                  <a:pt x="49331" y="8210"/>
                </a:lnTo>
                <a:lnTo>
                  <a:pt x="49366" y="8281"/>
                </a:lnTo>
                <a:lnTo>
                  <a:pt x="49366" y="8333"/>
                </a:lnTo>
                <a:lnTo>
                  <a:pt x="49331" y="8369"/>
                </a:lnTo>
                <a:lnTo>
                  <a:pt x="49296" y="8404"/>
                </a:lnTo>
                <a:lnTo>
                  <a:pt x="49155" y="8457"/>
                </a:lnTo>
                <a:lnTo>
                  <a:pt x="49014" y="8510"/>
                </a:lnTo>
                <a:lnTo>
                  <a:pt x="48873" y="8562"/>
                </a:lnTo>
                <a:lnTo>
                  <a:pt x="48802" y="8598"/>
                </a:lnTo>
                <a:lnTo>
                  <a:pt x="48767" y="8615"/>
                </a:lnTo>
                <a:lnTo>
                  <a:pt x="48750" y="8668"/>
                </a:lnTo>
                <a:lnTo>
                  <a:pt x="48838" y="8686"/>
                </a:lnTo>
                <a:lnTo>
                  <a:pt x="49313" y="8686"/>
                </a:lnTo>
                <a:lnTo>
                  <a:pt x="49366" y="8721"/>
                </a:lnTo>
                <a:lnTo>
                  <a:pt x="49402" y="8774"/>
                </a:lnTo>
                <a:lnTo>
                  <a:pt x="49419" y="8809"/>
                </a:lnTo>
                <a:lnTo>
                  <a:pt x="49402" y="8844"/>
                </a:lnTo>
                <a:lnTo>
                  <a:pt x="49384" y="8880"/>
                </a:lnTo>
                <a:lnTo>
                  <a:pt x="49331" y="8897"/>
                </a:lnTo>
                <a:lnTo>
                  <a:pt x="49120" y="8968"/>
                </a:lnTo>
                <a:lnTo>
                  <a:pt x="48750" y="9056"/>
                </a:lnTo>
                <a:lnTo>
                  <a:pt x="48714" y="9073"/>
                </a:lnTo>
                <a:lnTo>
                  <a:pt x="48662" y="9126"/>
                </a:lnTo>
                <a:lnTo>
                  <a:pt x="48838" y="9161"/>
                </a:lnTo>
                <a:lnTo>
                  <a:pt x="49190" y="9161"/>
                </a:lnTo>
                <a:lnTo>
                  <a:pt x="49366" y="9179"/>
                </a:lnTo>
                <a:lnTo>
                  <a:pt x="49366" y="9267"/>
                </a:lnTo>
                <a:lnTo>
                  <a:pt x="49349" y="9320"/>
                </a:lnTo>
                <a:lnTo>
                  <a:pt x="49296" y="9355"/>
                </a:lnTo>
                <a:lnTo>
                  <a:pt x="49243" y="9373"/>
                </a:lnTo>
                <a:lnTo>
                  <a:pt x="48750" y="9514"/>
                </a:lnTo>
                <a:lnTo>
                  <a:pt x="48679" y="9531"/>
                </a:lnTo>
                <a:lnTo>
                  <a:pt x="48556" y="9602"/>
                </a:lnTo>
                <a:lnTo>
                  <a:pt x="48644" y="9619"/>
                </a:lnTo>
                <a:lnTo>
                  <a:pt x="48732" y="9619"/>
                </a:lnTo>
                <a:lnTo>
                  <a:pt x="48873" y="9602"/>
                </a:lnTo>
                <a:lnTo>
                  <a:pt x="49014" y="9584"/>
                </a:lnTo>
                <a:lnTo>
                  <a:pt x="49155" y="9584"/>
                </a:lnTo>
                <a:lnTo>
                  <a:pt x="49120" y="9672"/>
                </a:lnTo>
                <a:lnTo>
                  <a:pt x="49084" y="9743"/>
                </a:lnTo>
                <a:lnTo>
                  <a:pt x="48996" y="9813"/>
                </a:lnTo>
                <a:lnTo>
                  <a:pt x="48891" y="9884"/>
                </a:lnTo>
                <a:lnTo>
                  <a:pt x="48785" y="9919"/>
                </a:lnTo>
                <a:lnTo>
                  <a:pt x="48662" y="9954"/>
                </a:lnTo>
                <a:lnTo>
                  <a:pt x="48433" y="9989"/>
                </a:lnTo>
                <a:lnTo>
                  <a:pt x="48203" y="10007"/>
                </a:lnTo>
                <a:lnTo>
                  <a:pt x="47974" y="9989"/>
                </a:lnTo>
                <a:lnTo>
                  <a:pt x="47745" y="9954"/>
                </a:lnTo>
                <a:lnTo>
                  <a:pt x="47728" y="9901"/>
                </a:lnTo>
                <a:lnTo>
                  <a:pt x="47728" y="9849"/>
                </a:lnTo>
                <a:lnTo>
                  <a:pt x="47763" y="9778"/>
                </a:lnTo>
                <a:lnTo>
                  <a:pt x="47922" y="9479"/>
                </a:lnTo>
                <a:lnTo>
                  <a:pt x="48080" y="9179"/>
                </a:lnTo>
                <a:lnTo>
                  <a:pt x="48151" y="9003"/>
                </a:lnTo>
                <a:lnTo>
                  <a:pt x="48221" y="8827"/>
                </a:lnTo>
                <a:lnTo>
                  <a:pt x="48256" y="8650"/>
                </a:lnTo>
                <a:lnTo>
                  <a:pt x="48292" y="8457"/>
                </a:lnTo>
                <a:lnTo>
                  <a:pt x="48309" y="8281"/>
                </a:lnTo>
                <a:lnTo>
                  <a:pt x="48309" y="8087"/>
                </a:lnTo>
                <a:lnTo>
                  <a:pt x="48292" y="7893"/>
                </a:lnTo>
                <a:lnTo>
                  <a:pt x="48256" y="7699"/>
                </a:lnTo>
                <a:lnTo>
                  <a:pt x="48239" y="7664"/>
                </a:lnTo>
                <a:lnTo>
                  <a:pt x="48256" y="7593"/>
                </a:lnTo>
                <a:lnTo>
                  <a:pt x="48538" y="7452"/>
                </a:lnTo>
                <a:lnTo>
                  <a:pt x="48679" y="7400"/>
                </a:lnTo>
                <a:lnTo>
                  <a:pt x="48785" y="7364"/>
                </a:lnTo>
                <a:lnTo>
                  <a:pt x="48908" y="7364"/>
                </a:lnTo>
                <a:lnTo>
                  <a:pt x="49014" y="7347"/>
                </a:lnTo>
                <a:close/>
                <a:moveTo>
                  <a:pt x="73820" y="9232"/>
                </a:moveTo>
                <a:lnTo>
                  <a:pt x="73891" y="9267"/>
                </a:lnTo>
                <a:lnTo>
                  <a:pt x="73944" y="9320"/>
                </a:lnTo>
                <a:lnTo>
                  <a:pt x="74049" y="9426"/>
                </a:lnTo>
                <a:lnTo>
                  <a:pt x="74138" y="9531"/>
                </a:lnTo>
                <a:lnTo>
                  <a:pt x="74243" y="9619"/>
                </a:lnTo>
                <a:lnTo>
                  <a:pt x="74701" y="9937"/>
                </a:lnTo>
                <a:lnTo>
                  <a:pt x="74701" y="9972"/>
                </a:lnTo>
                <a:lnTo>
                  <a:pt x="74666" y="9989"/>
                </a:lnTo>
                <a:lnTo>
                  <a:pt x="74648" y="10007"/>
                </a:lnTo>
                <a:lnTo>
                  <a:pt x="74613" y="9989"/>
                </a:lnTo>
                <a:lnTo>
                  <a:pt x="74296" y="9813"/>
                </a:lnTo>
                <a:lnTo>
                  <a:pt x="73979" y="9637"/>
                </a:lnTo>
                <a:lnTo>
                  <a:pt x="73891" y="9567"/>
                </a:lnTo>
                <a:lnTo>
                  <a:pt x="73838" y="9479"/>
                </a:lnTo>
                <a:lnTo>
                  <a:pt x="73820" y="9355"/>
                </a:lnTo>
                <a:lnTo>
                  <a:pt x="73820" y="9232"/>
                </a:lnTo>
                <a:close/>
                <a:moveTo>
                  <a:pt x="39800" y="7294"/>
                </a:moveTo>
                <a:lnTo>
                  <a:pt x="39905" y="7470"/>
                </a:lnTo>
                <a:lnTo>
                  <a:pt x="40011" y="7629"/>
                </a:lnTo>
                <a:lnTo>
                  <a:pt x="40134" y="7770"/>
                </a:lnTo>
                <a:lnTo>
                  <a:pt x="40275" y="7893"/>
                </a:lnTo>
                <a:lnTo>
                  <a:pt x="40751" y="8351"/>
                </a:lnTo>
                <a:lnTo>
                  <a:pt x="40663" y="8369"/>
                </a:lnTo>
                <a:lnTo>
                  <a:pt x="40592" y="8351"/>
                </a:lnTo>
                <a:lnTo>
                  <a:pt x="40434" y="8316"/>
                </a:lnTo>
                <a:lnTo>
                  <a:pt x="40275" y="8281"/>
                </a:lnTo>
                <a:lnTo>
                  <a:pt x="40205" y="8281"/>
                </a:lnTo>
                <a:lnTo>
                  <a:pt x="40117" y="8298"/>
                </a:lnTo>
                <a:lnTo>
                  <a:pt x="40170" y="8333"/>
                </a:lnTo>
                <a:lnTo>
                  <a:pt x="40222" y="8369"/>
                </a:lnTo>
                <a:lnTo>
                  <a:pt x="40328" y="8404"/>
                </a:lnTo>
                <a:lnTo>
                  <a:pt x="40434" y="8439"/>
                </a:lnTo>
                <a:lnTo>
                  <a:pt x="40540" y="8457"/>
                </a:lnTo>
                <a:lnTo>
                  <a:pt x="40733" y="8510"/>
                </a:lnTo>
                <a:lnTo>
                  <a:pt x="40927" y="8562"/>
                </a:lnTo>
                <a:lnTo>
                  <a:pt x="41139" y="8633"/>
                </a:lnTo>
                <a:lnTo>
                  <a:pt x="41244" y="8668"/>
                </a:lnTo>
                <a:lnTo>
                  <a:pt x="41297" y="8703"/>
                </a:lnTo>
                <a:lnTo>
                  <a:pt x="41332" y="8739"/>
                </a:lnTo>
                <a:lnTo>
                  <a:pt x="41103" y="8791"/>
                </a:lnTo>
                <a:lnTo>
                  <a:pt x="40857" y="8809"/>
                </a:lnTo>
                <a:lnTo>
                  <a:pt x="40610" y="8827"/>
                </a:lnTo>
                <a:lnTo>
                  <a:pt x="40346" y="8862"/>
                </a:lnTo>
                <a:lnTo>
                  <a:pt x="40469" y="8915"/>
                </a:lnTo>
                <a:lnTo>
                  <a:pt x="40575" y="8932"/>
                </a:lnTo>
                <a:lnTo>
                  <a:pt x="40786" y="8950"/>
                </a:lnTo>
                <a:lnTo>
                  <a:pt x="41597" y="8950"/>
                </a:lnTo>
                <a:lnTo>
                  <a:pt x="41614" y="9020"/>
                </a:lnTo>
                <a:lnTo>
                  <a:pt x="41509" y="9073"/>
                </a:lnTo>
                <a:lnTo>
                  <a:pt x="41385" y="9109"/>
                </a:lnTo>
                <a:lnTo>
                  <a:pt x="41174" y="9144"/>
                </a:lnTo>
                <a:lnTo>
                  <a:pt x="40945" y="9197"/>
                </a:lnTo>
                <a:lnTo>
                  <a:pt x="40716" y="9267"/>
                </a:lnTo>
                <a:lnTo>
                  <a:pt x="40786" y="9408"/>
                </a:lnTo>
                <a:lnTo>
                  <a:pt x="40487" y="9584"/>
                </a:lnTo>
                <a:lnTo>
                  <a:pt x="40980" y="9567"/>
                </a:lnTo>
                <a:lnTo>
                  <a:pt x="40927" y="9655"/>
                </a:lnTo>
                <a:lnTo>
                  <a:pt x="40874" y="9725"/>
                </a:lnTo>
                <a:lnTo>
                  <a:pt x="40716" y="9884"/>
                </a:lnTo>
                <a:lnTo>
                  <a:pt x="40645" y="9989"/>
                </a:lnTo>
                <a:lnTo>
                  <a:pt x="40540" y="10060"/>
                </a:lnTo>
                <a:lnTo>
                  <a:pt x="40451" y="10113"/>
                </a:lnTo>
                <a:lnTo>
                  <a:pt x="40328" y="10130"/>
                </a:lnTo>
                <a:lnTo>
                  <a:pt x="40011" y="10130"/>
                </a:lnTo>
                <a:lnTo>
                  <a:pt x="39852" y="10095"/>
                </a:lnTo>
                <a:lnTo>
                  <a:pt x="39694" y="10025"/>
                </a:lnTo>
                <a:lnTo>
                  <a:pt x="39623" y="9972"/>
                </a:lnTo>
                <a:lnTo>
                  <a:pt x="39571" y="9919"/>
                </a:lnTo>
                <a:lnTo>
                  <a:pt x="39535" y="9831"/>
                </a:lnTo>
                <a:lnTo>
                  <a:pt x="39535" y="9760"/>
                </a:lnTo>
                <a:lnTo>
                  <a:pt x="39518" y="9514"/>
                </a:lnTo>
                <a:lnTo>
                  <a:pt x="39535" y="9285"/>
                </a:lnTo>
                <a:lnTo>
                  <a:pt x="39606" y="8844"/>
                </a:lnTo>
                <a:lnTo>
                  <a:pt x="39659" y="8386"/>
                </a:lnTo>
                <a:lnTo>
                  <a:pt x="39694" y="8175"/>
                </a:lnTo>
                <a:lnTo>
                  <a:pt x="39694" y="7981"/>
                </a:lnTo>
                <a:lnTo>
                  <a:pt x="39694" y="7787"/>
                </a:lnTo>
                <a:lnTo>
                  <a:pt x="39659" y="7576"/>
                </a:lnTo>
                <a:lnTo>
                  <a:pt x="39641" y="7417"/>
                </a:lnTo>
                <a:lnTo>
                  <a:pt x="39659" y="7347"/>
                </a:lnTo>
                <a:lnTo>
                  <a:pt x="39694" y="7312"/>
                </a:lnTo>
                <a:lnTo>
                  <a:pt x="39729" y="7294"/>
                </a:lnTo>
                <a:close/>
                <a:moveTo>
                  <a:pt x="72887" y="9637"/>
                </a:moveTo>
                <a:lnTo>
                  <a:pt x="72904" y="9796"/>
                </a:lnTo>
                <a:lnTo>
                  <a:pt x="72904" y="9919"/>
                </a:lnTo>
                <a:lnTo>
                  <a:pt x="72887" y="10060"/>
                </a:lnTo>
                <a:lnTo>
                  <a:pt x="72851" y="10130"/>
                </a:lnTo>
                <a:lnTo>
                  <a:pt x="72816" y="10183"/>
                </a:lnTo>
                <a:lnTo>
                  <a:pt x="72763" y="10148"/>
                </a:lnTo>
                <a:lnTo>
                  <a:pt x="72728" y="10113"/>
                </a:lnTo>
                <a:lnTo>
                  <a:pt x="72693" y="10025"/>
                </a:lnTo>
                <a:lnTo>
                  <a:pt x="72675" y="9937"/>
                </a:lnTo>
                <a:lnTo>
                  <a:pt x="72658" y="9849"/>
                </a:lnTo>
                <a:lnTo>
                  <a:pt x="72658" y="9796"/>
                </a:lnTo>
                <a:lnTo>
                  <a:pt x="72693" y="9743"/>
                </a:lnTo>
                <a:lnTo>
                  <a:pt x="72763" y="9708"/>
                </a:lnTo>
                <a:lnTo>
                  <a:pt x="72887" y="9637"/>
                </a:lnTo>
                <a:close/>
                <a:moveTo>
                  <a:pt x="62069" y="6765"/>
                </a:moveTo>
                <a:lnTo>
                  <a:pt x="62069" y="6853"/>
                </a:lnTo>
                <a:lnTo>
                  <a:pt x="62051" y="6942"/>
                </a:lnTo>
                <a:lnTo>
                  <a:pt x="62016" y="7030"/>
                </a:lnTo>
                <a:lnTo>
                  <a:pt x="61981" y="7118"/>
                </a:lnTo>
                <a:lnTo>
                  <a:pt x="61893" y="7276"/>
                </a:lnTo>
                <a:lnTo>
                  <a:pt x="61858" y="7364"/>
                </a:lnTo>
                <a:lnTo>
                  <a:pt x="61822" y="7452"/>
                </a:lnTo>
                <a:lnTo>
                  <a:pt x="61893" y="7417"/>
                </a:lnTo>
                <a:lnTo>
                  <a:pt x="61946" y="7382"/>
                </a:lnTo>
                <a:lnTo>
                  <a:pt x="62051" y="7294"/>
                </a:lnTo>
                <a:lnTo>
                  <a:pt x="62157" y="7223"/>
                </a:lnTo>
                <a:lnTo>
                  <a:pt x="62210" y="7188"/>
                </a:lnTo>
                <a:lnTo>
                  <a:pt x="62280" y="7171"/>
                </a:lnTo>
                <a:lnTo>
                  <a:pt x="62280" y="7312"/>
                </a:lnTo>
                <a:lnTo>
                  <a:pt x="62245" y="7435"/>
                </a:lnTo>
                <a:lnTo>
                  <a:pt x="62157" y="7681"/>
                </a:lnTo>
                <a:lnTo>
                  <a:pt x="62087" y="7928"/>
                </a:lnTo>
                <a:lnTo>
                  <a:pt x="62051" y="8051"/>
                </a:lnTo>
                <a:lnTo>
                  <a:pt x="62016" y="8210"/>
                </a:lnTo>
                <a:lnTo>
                  <a:pt x="62087" y="8157"/>
                </a:lnTo>
                <a:lnTo>
                  <a:pt x="62139" y="8087"/>
                </a:lnTo>
                <a:lnTo>
                  <a:pt x="62228" y="7946"/>
                </a:lnTo>
                <a:lnTo>
                  <a:pt x="62298" y="7822"/>
                </a:lnTo>
                <a:lnTo>
                  <a:pt x="62333" y="7752"/>
                </a:lnTo>
                <a:lnTo>
                  <a:pt x="62386" y="7717"/>
                </a:lnTo>
                <a:lnTo>
                  <a:pt x="62421" y="7734"/>
                </a:lnTo>
                <a:lnTo>
                  <a:pt x="62492" y="7981"/>
                </a:lnTo>
                <a:lnTo>
                  <a:pt x="62545" y="8228"/>
                </a:lnTo>
                <a:lnTo>
                  <a:pt x="62580" y="8492"/>
                </a:lnTo>
                <a:lnTo>
                  <a:pt x="62580" y="8756"/>
                </a:lnTo>
                <a:lnTo>
                  <a:pt x="62562" y="8880"/>
                </a:lnTo>
                <a:lnTo>
                  <a:pt x="62545" y="9020"/>
                </a:lnTo>
                <a:lnTo>
                  <a:pt x="62492" y="9126"/>
                </a:lnTo>
                <a:lnTo>
                  <a:pt x="62439" y="9232"/>
                </a:lnTo>
                <a:lnTo>
                  <a:pt x="62369" y="9320"/>
                </a:lnTo>
                <a:lnTo>
                  <a:pt x="62280" y="9408"/>
                </a:lnTo>
                <a:lnTo>
                  <a:pt x="62175" y="9496"/>
                </a:lnTo>
                <a:lnTo>
                  <a:pt x="62051" y="9549"/>
                </a:lnTo>
                <a:lnTo>
                  <a:pt x="61963" y="9584"/>
                </a:lnTo>
                <a:lnTo>
                  <a:pt x="61840" y="9602"/>
                </a:lnTo>
                <a:lnTo>
                  <a:pt x="61805" y="9355"/>
                </a:lnTo>
                <a:lnTo>
                  <a:pt x="61770" y="9355"/>
                </a:lnTo>
                <a:lnTo>
                  <a:pt x="61752" y="9373"/>
                </a:lnTo>
                <a:lnTo>
                  <a:pt x="61664" y="9496"/>
                </a:lnTo>
                <a:lnTo>
                  <a:pt x="61593" y="9619"/>
                </a:lnTo>
                <a:lnTo>
                  <a:pt x="61523" y="9690"/>
                </a:lnTo>
                <a:lnTo>
                  <a:pt x="61435" y="9743"/>
                </a:lnTo>
                <a:lnTo>
                  <a:pt x="61347" y="9778"/>
                </a:lnTo>
                <a:lnTo>
                  <a:pt x="61241" y="9760"/>
                </a:lnTo>
                <a:lnTo>
                  <a:pt x="61223" y="9708"/>
                </a:lnTo>
                <a:lnTo>
                  <a:pt x="61206" y="9672"/>
                </a:lnTo>
                <a:lnTo>
                  <a:pt x="61223" y="9567"/>
                </a:lnTo>
                <a:lnTo>
                  <a:pt x="61241" y="9479"/>
                </a:lnTo>
                <a:lnTo>
                  <a:pt x="61259" y="9390"/>
                </a:lnTo>
                <a:lnTo>
                  <a:pt x="61188" y="9426"/>
                </a:lnTo>
                <a:lnTo>
                  <a:pt x="61153" y="9479"/>
                </a:lnTo>
                <a:lnTo>
                  <a:pt x="61082" y="9584"/>
                </a:lnTo>
                <a:lnTo>
                  <a:pt x="61012" y="9725"/>
                </a:lnTo>
                <a:lnTo>
                  <a:pt x="60924" y="9849"/>
                </a:lnTo>
                <a:lnTo>
                  <a:pt x="60818" y="9954"/>
                </a:lnTo>
                <a:lnTo>
                  <a:pt x="60712" y="10060"/>
                </a:lnTo>
                <a:lnTo>
                  <a:pt x="60589" y="10148"/>
                </a:lnTo>
                <a:lnTo>
                  <a:pt x="60466" y="10218"/>
                </a:lnTo>
                <a:lnTo>
                  <a:pt x="60201" y="10377"/>
                </a:lnTo>
                <a:lnTo>
                  <a:pt x="60131" y="10377"/>
                </a:lnTo>
                <a:lnTo>
                  <a:pt x="60096" y="10342"/>
                </a:lnTo>
                <a:lnTo>
                  <a:pt x="60219" y="10025"/>
                </a:lnTo>
                <a:lnTo>
                  <a:pt x="60360" y="9708"/>
                </a:lnTo>
                <a:lnTo>
                  <a:pt x="60501" y="9390"/>
                </a:lnTo>
                <a:lnTo>
                  <a:pt x="60642" y="9056"/>
                </a:lnTo>
                <a:lnTo>
                  <a:pt x="60589" y="9056"/>
                </a:lnTo>
                <a:lnTo>
                  <a:pt x="60554" y="9073"/>
                </a:lnTo>
                <a:lnTo>
                  <a:pt x="60519" y="9144"/>
                </a:lnTo>
                <a:lnTo>
                  <a:pt x="60096" y="9866"/>
                </a:lnTo>
                <a:lnTo>
                  <a:pt x="60008" y="10025"/>
                </a:lnTo>
                <a:lnTo>
                  <a:pt x="59937" y="10201"/>
                </a:lnTo>
                <a:lnTo>
                  <a:pt x="59884" y="10183"/>
                </a:lnTo>
                <a:lnTo>
                  <a:pt x="59849" y="10148"/>
                </a:lnTo>
                <a:lnTo>
                  <a:pt x="59849" y="10113"/>
                </a:lnTo>
                <a:lnTo>
                  <a:pt x="59849" y="10078"/>
                </a:lnTo>
                <a:lnTo>
                  <a:pt x="59867" y="9796"/>
                </a:lnTo>
                <a:lnTo>
                  <a:pt x="59902" y="9514"/>
                </a:lnTo>
                <a:lnTo>
                  <a:pt x="59990" y="9249"/>
                </a:lnTo>
                <a:lnTo>
                  <a:pt x="60078" y="8985"/>
                </a:lnTo>
                <a:lnTo>
                  <a:pt x="60254" y="8580"/>
                </a:lnTo>
                <a:lnTo>
                  <a:pt x="60254" y="8527"/>
                </a:lnTo>
                <a:lnTo>
                  <a:pt x="60272" y="8404"/>
                </a:lnTo>
                <a:lnTo>
                  <a:pt x="60096" y="8686"/>
                </a:lnTo>
                <a:lnTo>
                  <a:pt x="59972" y="8968"/>
                </a:lnTo>
                <a:lnTo>
                  <a:pt x="59832" y="9249"/>
                </a:lnTo>
                <a:lnTo>
                  <a:pt x="59673" y="9531"/>
                </a:lnTo>
                <a:lnTo>
                  <a:pt x="59638" y="9390"/>
                </a:lnTo>
                <a:lnTo>
                  <a:pt x="59620" y="9285"/>
                </a:lnTo>
                <a:lnTo>
                  <a:pt x="59620" y="9056"/>
                </a:lnTo>
                <a:lnTo>
                  <a:pt x="59655" y="8844"/>
                </a:lnTo>
                <a:lnTo>
                  <a:pt x="59691" y="8650"/>
                </a:lnTo>
                <a:lnTo>
                  <a:pt x="59743" y="8492"/>
                </a:lnTo>
                <a:lnTo>
                  <a:pt x="59796" y="8333"/>
                </a:lnTo>
                <a:lnTo>
                  <a:pt x="59884" y="8175"/>
                </a:lnTo>
                <a:lnTo>
                  <a:pt x="59955" y="8034"/>
                </a:lnTo>
                <a:lnTo>
                  <a:pt x="60043" y="7893"/>
                </a:lnTo>
                <a:lnTo>
                  <a:pt x="60149" y="7752"/>
                </a:lnTo>
                <a:lnTo>
                  <a:pt x="60378" y="7505"/>
                </a:lnTo>
                <a:lnTo>
                  <a:pt x="60607" y="7294"/>
                </a:lnTo>
                <a:lnTo>
                  <a:pt x="60836" y="7118"/>
                </a:lnTo>
                <a:lnTo>
                  <a:pt x="61100" y="6959"/>
                </a:lnTo>
                <a:lnTo>
                  <a:pt x="61364" y="6818"/>
                </a:lnTo>
                <a:lnTo>
                  <a:pt x="61470" y="6801"/>
                </a:lnTo>
                <a:lnTo>
                  <a:pt x="61523" y="6818"/>
                </a:lnTo>
                <a:lnTo>
                  <a:pt x="61452" y="6942"/>
                </a:lnTo>
                <a:lnTo>
                  <a:pt x="61364" y="7030"/>
                </a:lnTo>
                <a:lnTo>
                  <a:pt x="61276" y="7135"/>
                </a:lnTo>
                <a:lnTo>
                  <a:pt x="61188" y="7241"/>
                </a:lnTo>
                <a:lnTo>
                  <a:pt x="61241" y="7276"/>
                </a:lnTo>
                <a:lnTo>
                  <a:pt x="61276" y="7276"/>
                </a:lnTo>
                <a:lnTo>
                  <a:pt x="61329" y="7241"/>
                </a:lnTo>
                <a:lnTo>
                  <a:pt x="61646" y="6977"/>
                </a:lnTo>
                <a:lnTo>
                  <a:pt x="61734" y="6889"/>
                </a:lnTo>
                <a:lnTo>
                  <a:pt x="61822" y="6836"/>
                </a:lnTo>
                <a:lnTo>
                  <a:pt x="61928" y="6783"/>
                </a:lnTo>
                <a:lnTo>
                  <a:pt x="62069" y="6765"/>
                </a:lnTo>
                <a:close/>
                <a:moveTo>
                  <a:pt x="73380" y="9161"/>
                </a:moveTo>
                <a:lnTo>
                  <a:pt x="73345" y="9655"/>
                </a:lnTo>
                <a:lnTo>
                  <a:pt x="73309" y="9884"/>
                </a:lnTo>
                <a:lnTo>
                  <a:pt x="73257" y="10095"/>
                </a:lnTo>
                <a:lnTo>
                  <a:pt x="73221" y="10218"/>
                </a:lnTo>
                <a:lnTo>
                  <a:pt x="73151" y="10342"/>
                </a:lnTo>
                <a:lnTo>
                  <a:pt x="73116" y="10359"/>
                </a:lnTo>
                <a:lnTo>
                  <a:pt x="73098" y="10359"/>
                </a:lnTo>
                <a:lnTo>
                  <a:pt x="73028" y="10377"/>
                </a:lnTo>
                <a:lnTo>
                  <a:pt x="73010" y="10183"/>
                </a:lnTo>
                <a:lnTo>
                  <a:pt x="73028" y="9989"/>
                </a:lnTo>
                <a:lnTo>
                  <a:pt x="73045" y="9831"/>
                </a:lnTo>
                <a:lnTo>
                  <a:pt x="73080" y="9672"/>
                </a:lnTo>
                <a:lnTo>
                  <a:pt x="73133" y="9514"/>
                </a:lnTo>
                <a:lnTo>
                  <a:pt x="73186" y="9390"/>
                </a:lnTo>
                <a:lnTo>
                  <a:pt x="73274" y="9267"/>
                </a:lnTo>
                <a:lnTo>
                  <a:pt x="73380" y="9161"/>
                </a:lnTo>
                <a:close/>
                <a:moveTo>
                  <a:pt x="33757" y="9461"/>
                </a:moveTo>
                <a:lnTo>
                  <a:pt x="33827" y="9496"/>
                </a:lnTo>
                <a:lnTo>
                  <a:pt x="34708" y="9866"/>
                </a:lnTo>
                <a:lnTo>
                  <a:pt x="34726" y="9884"/>
                </a:lnTo>
                <a:lnTo>
                  <a:pt x="34761" y="9937"/>
                </a:lnTo>
                <a:lnTo>
                  <a:pt x="34356" y="10130"/>
                </a:lnTo>
                <a:lnTo>
                  <a:pt x="34144" y="10201"/>
                </a:lnTo>
                <a:lnTo>
                  <a:pt x="33933" y="10236"/>
                </a:lnTo>
                <a:lnTo>
                  <a:pt x="33510" y="10236"/>
                </a:lnTo>
                <a:lnTo>
                  <a:pt x="33087" y="10201"/>
                </a:lnTo>
                <a:lnTo>
                  <a:pt x="33140" y="10377"/>
                </a:lnTo>
                <a:lnTo>
                  <a:pt x="32981" y="10395"/>
                </a:lnTo>
                <a:lnTo>
                  <a:pt x="32682" y="10395"/>
                </a:lnTo>
                <a:lnTo>
                  <a:pt x="32523" y="10359"/>
                </a:lnTo>
                <a:lnTo>
                  <a:pt x="32400" y="10324"/>
                </a:lnTo>
                <a:lnTo>
                  <a:pt x="32259" y="10271"/>
                </a:lnTo>
                <a:lnTo>
                  <a:pt x="32118" y="10218"/>
                </a:lnTo>
                <a:lnTo>
                  <a:pt x="31995" y="10130"/>
                </a:lnTo>
                <a:lnTo>
                  <a:pt x="31995" y="10078"/>
                </a:lnTo>
                <a:lnTo>
                  <a:pt x="32030" y="10042"/>
                </a:lnTo>
                <a:lnTo>
                  <a:pt x="32083" y="10025"/>
                </a:lnTo>
                <a:lnTo>
                  <a:pt x="33545" y="9496"/>
                </a:lnTo>
                <a:lnTo>
                  <a:pt x="33616" y="9479"/>
                </a:lnTo>
                <a:lnTo>
                  <a:pt x="33686" y="9461"/>
                </a:lnTo>
                <a:close/>
                <a:moveTo>
                  <a:pt x="41949" y="9267"/>
                </a:moveTo>
                <a:lnTo>
                  <a:pt x="41984" y="9302"/>
                </a:lnTo>
                <a:lnTo>
                  <a:pt x="41984" y="9338"/>
                </a:lnTo>
                <a:lnTo>
                  <a:pt x="41949" y="9390"/>
                </a:lnTo>
                <a:lnTo>
                  <a:pt x="41808" y="9514"/>
                </a:lnTo>
                <a:lnTo>
                  <a:pt x="41667" y="9637"/>
                </a:lnTo>
                <a:lnTo>
                  <a:pt x="41350" y="9884"/>
                </a:lnTo>
                <a:lnTo>
                  <a:pt x="41209" y="10007"/>
                </a:lnTo>
                <a:lnTo>
                  <a:pt x="41068" y="10166"/>
                </a:lnTo>
                <a:lnTo>
                  <a:pt x="41015" y="10218"/>
                </a:lnTo>
                <a:lnTo>
                  <a:pt x="40945" y="10271"/>
                </a:lnTo>
                <a:lnTo>
                  <a:pt x="40804" y="10359"/>
                </a:lnTo>
                <a:lnTo>
                  <a:pt x="40733" y="10377"/>
                </a:lnTo>
                <a:lnTo>
                  <a:pt x="40628" y="10395"/>
                </a:lnTo>
                <a:lnTo>
                  <a:pt x="40769" y="10218"/>
                </a:lnTo>
                <a:lnTo>
                  <a:pt x="40910" y="10060"/>
                </a:lnTo>
                <a:lnTo>
                  <a:pt x="41068" y="9901"/>
                </a:lnTo>
                <a:lnTo>
                  <a:pt x="41244" y="9760"/>
                </a:lnTo>
                <a:lnTo>
                  <a:pt x="41420" y="9619"/>
                </a:lnTo>
                <a:lnTo>
                  <a:pt x="41597" y="9479"/>
                </a:lnTo>
                <a:lnTo>
                  <a:pt x="41790" y="9373"/>
                </a:lnTo>
                <a:lnTo>
                  <a:pt x="41949" y="9267"/>
                </a:lnTo>
                <a:close/>
                <a:moveTo>
                  <a:pt x="45156" y="5303"/>
                </a:moveTo>
                <a:lnTo>
                  <a:pt x="45261" y="5321"/>
                </a:lnTo>
                <a:lnTo>
                  <a:pt x="45156" y="5444"/>
                </a:lnTo>
                <a:lnTo>
                  <a:pt x="45067" y="5532"/>
                </a:lnTo>
                <a:lnTo>
                  <a:pt x="44838" y="5726"/>
                </a:lnTo>
                <a:lnTo>
                  <a:pt x="44627" y="5920"/>
                </a:lnTo>
                <a:lnTo>
                  <a:pt x="44539" y="6025"/>
                </a:lnTo>
                <a:lnTo>
                  <a:pt x="44451" y="6131"/>
                </a:lnTo>
                <a:lnTo>
                  <a:pt x="44486" y="6166"/>
                </a:lnTo>
                <a:lnTo>
                  <a:pt x="44521" y="6166"/>
                </a:lnTo>
                <a:lnTo>
                  <a:pt x="44574" y="6149"/>
                </a:lnTo>
                <a:lnTo>
                  <a:pt x="45296" y="5655"/>
                </a:lnTo>
                <a:lnTo>
                  <a:pt x="45402" y="5585"/>
                </a:lnTo>
                <a:lnTo>
                  <a:pt x="45525" y="5514"/>
                </a:lnTo>
                <a:lnTo>
                  <a:pt x="45596" y="5497"/>
                </a:lnTo>
                <a:lnTo>
                  <a:pt x="45649" y="5514"/>
                </a:lnTo>
                <a:lnTo>
                  <a:pt x="45684" y="5550"/>
                </a:lnTo>
                <a:lnTo>
                  <a:pt x="45719" y="5620"/>
                </a:lnTo>
                <a:lnTo>
                  <a:pt x="45614" y="5743"/>
                </a:lnTo>
                <a:lnTo>
                  <a:pt x="45490" y="5867"/>
                </a:lnTo>
                <a:lnTo>
                  <a:pt x="45226" y="6096"/>
                </a:lnTo>
                <a:lnTo>
                  <a:pt x="44733" y="6554"/>
                </a:lnTo>
                <a:lnTo>
                  <a:pt x="44786" y="6589"/>
                </a:lnTo>
                <a:lnTo>
                  <a:pt x="44821" y="6572"/>
                </a:lnTo>
                <a:lnTo>
                  <a:pt x="44891" y="6519"/>
                </a:lnTo>
                <a:lnTo>
                  <a:pt x="45349" y="6219"/>
                </a:lnTo>
                <a:lnTo>
                  <a:pt x="45825" y="5902"/>
                </a:lnTo>
                <a:lnTo>
                  <a:pt x="45931" y="5849"/>
                </a:lnTo>
                <a:lnTo>
                  <a:pt x="45984" y="5832"/>
                </a:lnTo>
                <a:lnTo>
                  <a:pt x="46036" y="5849"/>
                </a:lnTo>
                <a:lnTo>
                  <a:pt x="46089" y="5867"/>
                </a:lnTo>
                <a:lnTo>
                  <a:pt x="46125" y="5902"/>
                </a:lnTo>
                <a:lnTo>
                  <a:pt x="46248" y="6025"/>
                </a:lnTo>
                <a:lnTo>
                  <a:pt x="46213" y="6078"/>
                </a:lnTo>
                <a:lnTo>
                  <a:pt x="46160" y="6149"/>
                </a:lnTo>
                <a:lnTo>
                  <a:pt x="46054" y="6254"/>
                </a:lnTo>
                <a:lnTo>
                  <a:pt x="45948" y="6360"/>
                </a:lnTo>
                <a:lnTo>
                  <a:pt x="45895" y="6431"/>
                </a:lnTo>
                <a:lnTo>
                  <a:pt x="45843" y="6501"/>
                </a:lnTo>
                <a:lnTo>
                  <a:pt x="45931" y="6483"/>
                </a:lnTo>
                <a:lnTo>
                  <a:pt x="46001" y="6448"/>
                </a:lnTo>
                <a:lnTo>
                  <a:pt x="46142" y="6378"/>
                </a:lnTo>
                <a:lnTo>
                  <a:pt x="46424" y="6237"/>
                </a:lnTo>
                <a:lnTo>
                  <a:pt x="46653" y="6554"/>
                </a:lnTo>
                <a:lnTo>
                  <a:pt x="46583" y="6624"/>
                </a:lnTo>
                <a:lnTo>
                  <a:pt x="46512" y="6695"/>
                </a:lnTo>
                <a:lnTo>
                  <a:pt x="46336" y="6801"/>
                </a:lnTo>
                <a:lnTo>
                  <a:pt x="46160" y="6924"/>
                </a:lnTo>
                <a:lnTo>
                  <a:pt x="46072" y="6994"/>
                </a:lnTo>
                <a:lnTo>
                  <a:pt x="45984" y="7082"/>
                </a:lnTo>
                <a:lnTo>
                  <a:pt x="46724" y="6801"/>
                </a:lnTo>
                <a:lnTo>
                  <a:pt x="46759" y="6889"/>
                </a:lnTo>
                <a:lnTo>
                  <a:pt x="46794" y="6977"/>
                </a:lnTo>
                <a:lnTo>
                  <a:pt x="46812" y="7047"/>
                </a:lnTo>
                <a:lnTo>
                  <a:pt x="46829" y="7153"/>
                </a:lnTo>
                <a:lnTo>
                  <a:pt x="46494" y="7347"/>
                </a:lnTo>
                <a:lnTo>
                  <a:pt x="46142" y="7541"/>
                </a:lnTo>
                <a:lnTo>
                  <a:pt x="45807" y="7717"/>
                </a:lnTo>
                <a:lnTo>
                  <a:pt x="45490" y="7946"/>
                </a:lnTo>
                <a:lnTo>
                  <a:pt x="45561" y="7928"/>
                </a:lnTo>
                <a:lnTo>
                  <a:pt x="45631" y="7911"/>
                </a:lnTo>
                <a:lnTo>
                  <a:pt x="46494" y="7541"/>
                </a:lnTo>
                <a:lnTo>
                  <a:pt x="46618" y="7488"/>
                </a:lnTo>
                <a:lnTo>
                  <a:pt x="46688" y="7470"/>
                </a:lnTo>
                <a:lnTo>
                  <a:pt x="46882" y="7470"/>
                </a:lnTo>
                <a:lnTo>
                  <a:pt x="46882" y="7523"/>
                </a:lnTo>
                <a:lnTo>
                  <a:pt x="46847" y="7558"/>
                </a:lnTo>
                <a:lnTo>
                  <a:pt x="46776" y="7593"/>
                </a:lnTo>
                <a:lnTo>
                  <a:pt x="46142" y="8016"/>
                </a:lnTo>
                <a:lnTo>
                  <a:pt x="46054" y="8087"/>
                </a:lnTo>
                <a:lnTo>
                  <a:pt x="46036" y="8122"/>
                </a:lnTo>
                <a:lnTo>
                  <a:pt x="46036" y="8175"/>
                </a:lnTo>
                <a:lnTo>
                  <a:pt x="47199" y="7593"/>
                </a:lnTo>
                <a:lnTo>
                  <a:pt x="47375" y="7523"/>
                </a:lnTo>
                <a:lnTo>
                  <a:pt x="47534" y="7488"/>
                </a:lnTo>
                <a:lnTo>
                  <a:pt x="47710" y="7488"/>
                </a:lnTo>
                <a:lnTo>
                  <a:pt x="47781" y="7523"/>
                </a:lnTo>
                <a:lnTo>
                  <a:pt x="47869" y="7558"/>
                </a:lnTo>
                <a:lnTo>
                  <a:pt x="47886" y="7576"/>
                </a:lnTo>
                <a:lnTo>
                  <a:pt x="47922" y="7629"/>
                </a:lnTo>
                <a:lnTo>
                  <a:pt x="47886" y="7699"/>
                </a:lnTo>
                <a:lnTo>
                  <a:pt x="47833" y="7770"/>
                </a:lnTo>
                <a:lnTo>
                  <a:pt x="47693" y="7893"/>
                </a:lnTo>
                <a:lnTo>
                  <a:pt x="47552" y="7999"/>
                </a:lnTo>
                <a:lnTo>
                  <a:pt x="47411" y="8122"/>
                </a:lnTo>
                <a:lnTo>
                  <a:pt x="47252" y="8228"/>
                </a:lnTo>
                <a:lnTo>
                  <a:pt x="47182" y="8298"/>
                </a:lnTo>
                <a:lnTo>
                  <a:pt x="47111" y="8404"/>
                </a:lnTo>
                <a:lnTo>
                  <a:pt x="47358" y="8281"/>
                </a:lnTo>
                <a:lnTo>
                  <a:pt x="47569" y="8157"/>
                </a:lnTo>
                <a:lnTo>
                  <a:pt x="47781" y="8016"/>
                </a:lnTo>
                <a:lnTo>
                  <a:pt x="48010" y="7911"/>
                </a:lnTo>
                <a:lnTo>
                  <a:pt x="48045" y="7963"/>
                </a:lnTo>
                <a:lnTo>
                  <a:pt x="48063" y="8016"/>
                </a:lnTo>
                <a:lnTo>
                  <a:pt x="48063" y="8122"/>
                </a:lnTo>
                <a:lnTo>
                  <a:pt x="48045" y="8210"/>
                </a:lnTo>
                <a:lnTo>
                  <a:pt x="47992" y="8298"/>
                </a:lnTo>
                <a:lnTo>
                  <a:pt x="47886" y="8457"/>
                </a:lnTo>
                <a:lnTo>
                  <a:pt x="47745" y="8598"/>
                </a:lnTo>
                <a:lnTo>
                  <a:pt x="47587" y="8721"/>
                </a:lnTo>
                <a:lnTo>
                  <a:pt x="47428" y="8809"/>
                </a:lnTo>
                <a:lnTo>
                  <a:pt x="47129" y="8932"/>
                </a:lnTo>
                <a:lnTo>
                  <a:pt x="46829" y="9038"/>
                </a:lnTo>
                <a:lnTo>
                  <a:pt x="46477" y="9179"/>
                </a:lnTo>
                <a:lnTo>
                  <a:pt x="46459" y="9214"/>
                </a:lnTo>
                <a:lnTo>
                  <a:pt x="46459" y="9262"/>
                </a:lnTo>
                <a:lnTo>
                  <a:pt x="47552" y="8932"/>
                </a:lnTo>
                <a:lnTo>
                  <a:pt x="47675" y="8897"/>
                </a:lnTo>
                <a:lnTo>
                  <a:pt x="47745" y="8897"/>
                </a:lnTo>
                <a:lnTo>
                  <a:pt x="47816" y="8915"/>
                </a:lnTo>
                <a:lnTo>
                  <a:pt x="47798" y="8985"/>
                </a:lnTo>
                <a:lnTo>
                  <a:pt x="47781" y="9056"/>
                </a:lnTo>
                <a:lnTo>
                  <a:pt x="47763" y="9109"/>
                </a:lnTo>
                <a:lnTo>
                  <a:pt x="47728" y="9161"/>
                </a:lnTo>
                <a:lnTo>
                  <a:pt x="47622" y="9232"/>
                </a:lnTo>
                <a:lnTo>
                  <a:pt x="47516" y="9302"/>
                </a:lnTo>
                <a:lnTo>
                  <a:pt x="46706" y="9708"/>
                </a:lnTo>
                <a:lnTo>
                  <a:pt x="46371" y="9866"/>
                </a:lnTo>
                <a:lnTo>
                  <a:pt x="46494" y="9901"/>
                </a:lnTo>
                <a:lnTo>
                  <a:pt x="46600" y="9884"/>
                </a:lnTo>
                <a:lnTo>
                  <a:pt x="46688" y="9866"/>
                </a:lnTo>
                <a:lnTo>
                  <a:pt x="46776" y="9831"/>
                </a:lnTo>
                <a:lnTo>
                  <a:pt x="47164" y="9708"/>
                </a:lnTo>
                <a:lnTo>
                  <a:pt x="47340" y="9619"/>
                </a:lnTo>
                <a:lnTo>
                  <a:pt x="47446" y="9584"/>
                </a:lnTo>
                <a:lnTo>
                  <a:pt x="47569" y="9567"/>
                </a:lnTo>
                <a:lnTo>
                  <a:pt x="47516" y="9672"/>
                </a:lnTo>
                <a:lnTo>
                  <a:pt x="47481" y="9743"/>
                </a:lnTo>
                <a:lnTo>
                  <a:pt x="47358" y="9884"/>
                </a:lnTo>
                <a:lnTo>
                  <a:pt x="47217" y="10007"/>
                </a:lnTo>
                <a:lnTo>
                  <a:pt x="47058" y="10095"/>
                </a:lnTo>
                <a:lnTo>
                  <a:pt x="46900" y="10183"/>
                </a:lnTo>
                <a:lnTo>
                  <a:pt x="46565" y="10342"/>
                </a:lnTo>
                <a:lnTo>
                  <a:pt x="46213" y="10465"/>
                </a:lnTo>
                <a:lnTo>
                  <a:pt x="45843" y="10553"/>
                </a:lnTo>
                <a:lnTo>
                  <a:pt x="45490" y="10624"/>
                </a:lnTo>
                <a:lnTo>
                  <a:pt x="45296" y="10641"/>
                </a:lnTo>
                <a:lnTo>
                  <a:pt x="45120" y="10641"/>
                </a:lnTo>
                <a:lnTo>
                  <a:pt x="44944" y="10606"/>
                </a:lnTo>
                <a:lnTo>
                  <a:pt x="44750" y="10536"/>
                </a:lnTo>
                <a:lnTo>
                  <a:pt x="44609" y="10500"/>
                </a:lnTo>
                <a:lnTo>
                  <a:pt x="44539" y="10483"/>
                </a:lnTo>
                <a:lnTo>
                  <a:pt x="44363" y="10483"/>
                </a:lnTo>
                <a:lnTo>
                  <a:pt x="44257" y="10465"/>
                </a:lnTo>
                <a:lnTo>
                  <a:pt x="44063" y="10412"/>
                </a:lnTo>
                <a:lnTo>
                  <a:pt x="43887" y="10342"/>
                </a:lnTo>
                <a:lnTo>
                  <a:pt x="43711" y="10254"/>
                </a:lnTo>
                <a:lnTo>
                  <a:pt x="43711" y="10218"/>
                </a:lnTo>
                <a:lnTo>
                  <a:pt x="43728" y="10183"/>
                </a:lnTo>
                <a:lnTo>
                  <a:pt x="43781" y="10148"/>
                </a:lnTo>
                <a:lnTo>
                  <a:pt x="43834" y="10130"/>
                </a:lnTo>
                <a:lnTo>
                  <a:pt x="43869" y="10095"/>
                </a:lnTo>
                <a:lnTo>
                  <a:pt x="43852" y="10060"/>
                </a:lnTo>
                <a:lnTo>
                  <a:pt x="43834" y="10060"/>
                </a:lnTo>
                <a:lnTo>
                  <a:pt x="43711" y="10042"/>
                </a:lnTo>
                <a:lnTo>
                  <a:pt x="43464" y="10042"/>
                </a:lnTo>
                <a:lnTo>
                  <a:pt x="43323" y="10025"/>
                </a:lnTo>
                <a:lnTo>
                  <a:pt x="43394" y="9954"/>
                </a:lnTo>
                <a:lnTo>
                  <a:pt x="43447" y="9901"/>
                </a:lnTo>
                <a:lnTo>
                  <a:pt x="43658" y="9796"/>
                </a:lnTo>
                <a:lnTo>
                  <a:pt x="43834" y="9708"/>
                </a:lnTo>
                <a:lnTo>
                  <a:pt x="44010" y="9584"/>
                </a:lnTo>
                <a:lnTo>
                  <a:pt x="43922" y="9584"/>
                </a:lnTo>
                <a:lnTo>
                  <a:pt x="43852" y="9602"/>
                </a:lnTo>
                <a:lnTo>
                  <a:pt x="42865" y="9884"/>
                </a:lnTo>
                <a:lnTo>
                  <a:pt x="42777" y="9901"/>
                </a:lnTo>
                <a:lnTo>
                  <a:pt x="42618" y="9901"/>
                </a:lnTo>
                <a:lnTo>
                  <a:pt x="42707" y="9796"/>
                </a:lnTo>
                <a:lnTo>
                  <a:pt x="42777" y="9725"/>
                </a:lnTo>
                <a:lnTo>
                  <a:pt x="43711" y="9109"/>
                </a:lnTo>
                <a:lnTo>
                  <a:pt x="43975" y="8897"/>
                </a:lnTo>
                <a:lnTo>
                  <a:pt x="43869" y="8932"/>
                </a:lnTo>
                <a:lnTo>
                  <a:pt x="43764" y="8968"/>
                </a:lnTo>
                <a:lnTo>
                  <a:pt x="42988" y="9390"/>
                </a:lnTo>
                <a:lnTo>
                  <a:pt x="42795" y="9496"/>
                </a:lnTo>
                <a:lnTo>
                  <a:pt x="42742" y="9461"/>
                </a:lnTo>
                <a:lnTo>
                  <a:pt x="42742" y="9426"/>
                </a:lnTo>
                <a:lnTo>
                  <a:pt x="42742" y="9373"/>
                </a:lnTo>
                <a:lnTo>
                  <a:pt x="42759" y="9338"/>
                </a:lnTo>
                <a:lnTo>
                  <a:pt x="42848" y="9161"/>
                </a:lnTo>
                <a:lnTo>
                  <a:pt x="42953" y="9003"/>
                </a:lnTo>
                <a:lnTo>
                  <a:pt x="43077" y="8862"/>
                </a:lnTo>
                <a:lnTo>
                  <a:pt x="43218" y="8721"/>
                </a:lnTo>
                <a:lnTo>
                  <a:pt x="43394" y="8527"/>
                </a:lnTo>
                <a:lnTo>
                  <a:pt x="43570" y="8333"/>
                </a:lnTo>
                <a:lnTo>
                  <a:pt x="43464" y="8369"/>
                </a:lnTo>
                <a:lnTo>
                  <a:pt x="43358" y="8439"/>
                </a:lnTo>
                <a:lnTo>
                  <a:pt x="43182" y="8580"/>
                </a:lnTo>
                <a:lnTo>
                  <a:pt x="42830" y="8897"/>
                </a:lnTo>
                <a:lnTo>
                  <a:pt x="42495" y="9232"/>
                </a:lnTo>
                <a:lnTo>
                  <a:pt x="42478" y="9126"/>
                </a:lnTo>
                <a:lnTo>
                  <a:pt x="42478" y="9038"/>
                </a:lnTo>
                <a:lnTo>
                  <a:pt x="42495" y="8950"/>
                </a:lnTo>
                <a:lnTo>
                  <a:pt x="42530" y="8844"/>
                </a:lnTo>
                <a:lnTo>
                  <a:pt x="42601" y="8721"/>
                </a:lnTo>
                <a:lnTo>
                  <a:pt x="42707" y="8562"/>
                </a:lnTo>
                <a:lnTo>
                  <a:pt x="43024" y="8140"/>
                </a:lnTo>
                <a:lnTo>
                  <a:pt x="42988" y="8122"/>
                </a:lnTo>
                <a:lnTo>
                  <a:pt x="42953" y="8122"/>
                </a:lnTo>
                <a:lnTo>
                  <a:pt x="42883" y="8157"/>
                </a:lnTo>
                <a:lnTo>
                  <a:pt x="42830" y="8192"/>
                </a:lnTo>
                <a:lnTo>
                  <a:pt x="42759" y="8192"/>
                </a:lnTo>
                <a:lnTo>
                  <a:pt x="42742" y="8175"/>
                </a:lnTo>
                <a:lnTo>
                  <a:pt x="42742" y="8157"/>
                </a:lnTo>
                <a:lnTo>
                  <a:pt x="42883" y="7717"/>
                </a:lnTo>
                <a:lnTo>
                  <a:pt x="42971" y="7505"/>
                </a:lnTo>
                <a:lnTo>
                  <a:pt x="43059" y="7294"/>
                </a:lnTo>
                <a:lnTo>
                  <a:pt x="43200" y="7047"/>
                </a:lnTo>
                <a:lnTo>
                  <a:pt x="43341" y="6818"/>
                </a:lnTo>
                <a:lnTo>
                  <a:pt x="43499" y="6589"/>
                </a:lnTo>
                <a:lnTo>
                  <a:pt x="43676" y="6378"/>
                </a:lnTo>
                <a:lnTo>
                  <a:pt x="43852" y="6166"/>
                </a:lnTo>
                <a:lnTo>
                  <a:pt x="44046" y="5973"/>
                </a:lnTo>
                <a:lnTo>
                  <a:pt x="44257" y="5779"/>
                </a:lnTo>
                <a:lnTo>
                  <a:pt x="44468" y="5603"/>
                </a:lnTo>
                <a:lnTo>
                  <a:pt x="44680" y="5462"/>
                </a:lnTo>
                <a:lnTo>
                  <a:pt x="44909" y="5356"/>
                </a:lnTo>
                <a:lnTo>
                  <a:pt x="44979" y="5321"/>
                </a:lnTo>
                <a:lnTo>
                  <a:pt x="45067" y="5303"/>
                </a:lnTo>
                <a:close/>
                <a:moveTo>
                  <a:pt x="69627" y="7400"/>
                </a:moveTo>
                <a:lnTo>
                  <a:pt x="69469" y="7699"/>
                </a:lnTo>
                <a:lnTo>
                  <a:pt x="69187" y="8228"/>
                </a:lnTo>
                <a:lnTo>
                  <a:pt x="68870" y="8756"/>
                </a:lnTo>
                <a:lnTo>
                  <a:pt x="68641" y="9109"/>
                </a:lnTo>
                <a:lnTo>
                  <a:pt x="68605" y="9144"/>
                </a:lnTo>
                <a:lnTo>
                  <a:pt x="68553" y="9161"/>
                </a:lnTo>
                <a:lnTo>
                  <a:pt x="68535" y="9091"/>
                </a:lnTo>
                <a:lnTo>
                  <a:pt x="68517" y="9020"/>
                </a:lnTo>
                <a:lnTo>
                  <a:pt x="68535" y="8880"/>
                </a:lnTo>
                <a:lnTo>
                  <a:pt x="68553" y="8739"/>
                </a:lnTo>
                <a:lnTo>
                  <a:pt x="68553" y="8650"/>
                </a:lnTo>
                <a:lnTo>
                  <a:pt x="68535" y="8580"/>
                </a:lnTo>
                <a:lnTo>
                  <a:pt x="68482" y="8650"/>
                </a:lnTo>
                <a:lnTo>
                  <a:pt x="68464" y="8686"/>
                </a:lnTo>
                <a:lnTo>
                  <a:pt x="68394" y="9038"/>
                </a:lnTo>
                <a:lnTo>
                  <a:pt x="68323" y="9373"/>
                </a:lnTo>
                <a:lnTo>
                  <a:pt x="68288" y="9549"/>
                </a:lnTo>
                <a:lnTo>
                  <a:pt x="68235" y="9725"/>
                </a:lnTo>
                <a:lnTo>
                  <a:pt x="68147" y="9866"/>
                </a:lnTo>
                <a:lnTo>
                  <a:pt x="68042" y="10025"/>
                </a:lnTo>
                <a:lnTo>
                  <a:pt x="68006" y="10042"/>
                </a:lnTo>
                <a:lnTo>
                  <a:pt x="67971" y="10060"/>
                </a:lnTo>
                <a:lnTo>
                  <a:pt x="67918" y="10007"/>
                </a:lnTo>
                <a:lnTo>
                  <a:pt x="67901" y="9937"/>
                </a:lnTo>
                <a:lnTo>
                  <a:pt x="67848" y="9778"/>
                </a:lnTo>
                <a:lnTo>
                  <a:pt x="67813" y="9619"/>
                </a:lnTo>
                <a:lnTo>
                  <a:pt x="67777" y="9549"/>
                </a:lnTo>
                <a:lnTo>
                  <a:pt x="67742" y="9479"/>
                </a:lnTo>
                <a:lnTo>
                  <a:pt x="67724" y="9567"/>
                </a:lnTo>
                <a:lnTo>
                  <a:pt x="67707" y="9655"/>
                </a:lnTo>
                <a:lnTo>
                  <a:pt x="67724" y="9796"/>
                </a:lnTo>
                <a:lnTo>
                  <a:pt x="67760" y="10095"/>
                </a:lnTo>
                <a:lnTo>
                  <a:pt x="67777" y="10271"/>
                </a:lnTo>
                <a:lnTo>
                  <a:pt x="67795" y="10430"/>
                </a:lnTo>
                <a:lnTo>
                  <a:pt x="67795" y="10500"/>
                </a:lnTo>
                <a:lnTo>
                  <a:pt x="67777" y="10553"/>
                </a:lnTo>
                <a:lnTo>
                  <a:pt x="67742" y="10588"/>
                </a:lnTo>
                <a:lnTo>
                  <a:pt x="67672" y="10641"/>
                </a:lnTo>
                <a:lnTo>
                  <a:pt x="67584" y="10518"/>
                </a:lnTo>
                <a:lnTo>
                  <a:pt x="67513" y="10395"/>
                </a:lnTo>
                <a:lnTo>
                  <a:pt x="67460" y="10254"/>
                </a:lnTo>
                <a:lnTo>
                  <a:pt x="67425" y="10095"/>
                </a:lnTo>
                <a:lnTo>
                  <a:pt x="67407" y="9937"/>
                </a:lnTo>
                <a:lnTo>
                  <a:pt x="67425" y="9778"/>
                </a:lnTo>
                <a:lnTo>
                  <a:pt x="67443" y="9619"/>
                </a:lnTo>
                <a:lnTo>
                  <a:pt x="67478" y="9461"/>
                </a:lnTo>
                <a:lnTo>
                  <a:pt x="67566" y="9232"/>
                </a:lnTo>
                <a:lnTo>
                  <a:pt x="67672" y="9003"/>
                </a:lnTo>
                <a:lnTo>
                  <a:pt x="67795" y="8791"/>
                </a:lnTo>
                <a:lnTo>
                  <a:pt x="67936" y="8580"/>
                </a:lnTo>
                <a:lnTo>
                  <a:pt x="68112" y="8369"/>
                </a:lnTo>
                <a:lnTo>
                  <a:pt x="68306" y="8157"/>
                </a:lnTo>
                <a:lnTo>
                  <a:pt x="68500" y="7963"/>
                </a:lnTo>
                <a:lnTo>
                  <a:pt x="68711" y="7787"/>
                </a:lnTo>
                <a:lnTo>
                  <a:pt x="68923" y="7629"/>
                </a:lnTo>
                <a:lnTo>
                  <a:pt x="69152" y="7523"/>
                </a:lnTo>
                <a:lnTo>
                  <a:pt x="69381" y="7435"/>
                </a:lnTo>
                <a:lnTo>
                  <a:pt x="69627" y="7400"/>
                </a:lnTo>
                <a:close/>
                <a:moveTo>
                  <a:pt x="48080" y="10218"/>
                </a:moveTo>
                <a:lnTo>
                  <a:pt x="48609" y="10254"/>
                </a:lnTo>
                <a:lnTo>
                  <a:pt x="48485" y="10324"/>
                </a:lnTo>
                <a:lnTo>
                  <a:pt x="48362" y="10359"/>
                </a:lnTo>
                <a:lnTo>
                  <a:pt x="48133" y="10377"/>
                </a:lnTo>
                <a:lnTo>
                  <a:pt x="47693" y="10412"/>
                </a:lnTo>
                <a:lnTo>
                  <a:pt x="47182" y="10483"/>
                </a:lnTo>
                <a:lnTo>
                  <a:pt x="47305" y="10536"/>
                </a:lnTo>
                <a:lnTo>
                  <a:pt x="47411" y="10553"/>
                </a:lnTo>
                <a:lnTo>
                  <a:pt x="47604" y="10553"/>
                </a:lnTo>
                <a:lnTo>
                  <a:pt x="48045" y="10571"/>
                </a:lnTo>
                <a:lnTo>
                  <a:pt x="48521" y="10588"/>
                </a:lnTo>
                <a:lnTo>
                  <a:pt x="48415" y="10677"/>
                </a:lnTo>
                <a:lnTo>
                  <a:pt x="48380" y="10694"/>
                </a:lnTo>
                <a:lnTo>
                  <a:pt x="48362" y="10694"/>
                </a:lnTo>
                <a:lnTo>
                  <a:pt x="48027" y="10712"/>
                </a:lnTo>
                <a:lnTo>
                  <a:pt x="47675" y="10712"/>
                </a:lnTo>
                <a:lnTo>
                  <a:pt x="47217" y="10694"/>
                </a:lnTo>
                <a:lnTo>
                  <a:pt x="46724" y="10641"/>
                </a:lnTo>
                <a:lnTo>
                  <a:pt x="46759" y="10553"/>
                </a:lnTo>
                <a:lnTo>
                  <a:pt x="46829" y="10483"/>
                </a:lnTo>
                <a:lnTo>
                  <a:pt x="46953" y="10412"/>
                </a:lnTo>
                <a:lnTo>
                  <a:pt x="47094" y="10324"/>
                </a:lnTo>
                <a:lnTo>
                  <a:pt x="47252" y="10271"/>
                </a:lnTo>
                <a:lnTo>
                  <a:pt x="47411" y="10236"/>
                </a:lnTo>
                <a:lnTo>
                  <a:pt x="47587" y="10218"/>
                </a:lnTo>
                <a:close/>
                <a:moveTo>
                  <a:pt x="43781" y="10747"/>
                </a:moveTo>
                <a:lnTo>
                  <a:pt x="43824" y="10775"/>
                </a:lnTo>
                <a:lnTo>
                  <a:pt x="43824" y="10775"/>
                </a:lnTo>
                <a:lnTo>
                  <a:pt x="43781" y="10765"/>
                </a:lnTo>
                <a:lnTo>
                  <a:pt x="43781" y="10747"/>
                </a:lnTo>
                <a:close/>
                <a:moveTo>
                  <a:pt x="67495" y="10958"/>
                </a:moveTo>
                <a:lnTo>
                  <a:pt x="67513" y="10976"/>
                </a:lnTo>
                <a:lnTo>
                  <a:pt x="67531" y="10994"/>
                </a:lnTo>
                <a:lnTo>
                  <a:pt x="67548" y="11029"/>
                </a:lnTo>
                <a:lnTo>
                  <a:pt x="67495" y="11047"/>
                </a:lnTo>
                <a:lnTo>
                  <a:pt x="67460" y="10976"/>
                </a:lnTo>
                <a:lnTo>
                  <a:pt x="67495" y="10958"/>
                </a:lnTo>
                <a:close/>
                <a:moveTo>
                  <a:pt x="81713" y="10853"/>
                </a:moveTo>
                <a:lnTo>
                  <a:pt x="81784" y="10888"/>
                </a:lnTo>
                <a:lnTo>
                  <a:pt x="81801" y="10941"/>
                </a:lnTo>
                <a:lnTo>
                  <a:pt x="81819" y="10994"/>
                </a:lnTo>
                <a:lnTo>
                  <a:pt x="81819" y="11117"/>
                </a:lnTo>
                <a:lnTo>
                  <a:pt x="81713" y="10853"/>
                </a:lnTo>
                <a:close/>
                <a:moveTo>
                  <a:pt x="63567" y="6924"/>
                </a:moveTo>
                <a:lnTo>
                  <a:pt x="63672" y="6994"/>
                </a:lnTo>
                <a:lnTo>
                  <a:pt x="63778" y="7065"/>
                </a:lnTo>
                <a:lnTo>
                  <a:pt x="63972" y="7223"/>
                </a:lnTo>
                <a:lnTo>
                  <a:pt x="64166" y="7382"/>
                </a:lnTo>
                <a:lnTo>
                  <a:pt x="64377" y="7541"/>
                </a:lnTo>
                <a:lnTo>
                  <a:pt x="64359" y="7470"/>
                </a:lnTo>
                <a:lnTo>
                  <a:pt x="64324" y="7400"/>
                </a:lnTo>
                <a:lnTo>
                  <a:pt x="64236" y="7294"/>
                </a:lnTo>
                <a:lnTo>
                  <a:pt x="64148" y="7188"/>
                </a:lnTo>
                <a:lnTo>
                  <a:pt x="64130" y="7135"/>
                </a:lnTo>
                <a:lnTo>
                  <a:pt x="64095" y="7065"/>
                </a:lnTo>
                <a:lnTo>
                  <a:pt x="64183" y="7082"/>
                </a:lnTo>
                <a:lnTo>
                  <a:pt x="64254" y="7100"/>
                </a:lnTo>
                <a:lnTo>
                  <a:pt x="64817" y="7329"/>
                </a:lnTo>
                <a:lnTo>
                  <a:pt x="64994" y="7417"/>
                </a:lnTo>
                <a:lnTo>
                  <a:pt x="65152" y="7523"/>
                </a:lnTo>
                <a:lnTo>
                  <a:pt x="65311" y="7646"/>
                </a:lnTo>
                <a:lnTo>
                  <a:pt x="65452" y="7787"/>
                </a:lnTo>
                <a:lnTo>
                  <a:pt x="65593" y="7928"/>
                </a:lnTo>
                <a:lnTo>
                  <a:pt x="65716" y="8087"/>
                </a:lnTo>
                <a:lnTo>
                  <a:pt x="65822" y="8245"/>
                </a:lnTo>
                <a:lnTo>
                  <a:pt x="65910" y="8421"/>
                </a:lnTo>
                <a:lnTo>
                  <a:pt x="65786" y="8369"/>
                </a:lnTo>
                <a:lnTo>
                  <a:pt x="65698" y="8281"/>
                </a:lnTo>
                <a:lnTo>
                  <a:pt x="65593" y="8210"/>
                </a:lnTo>
                <a:lnTo>
                  <a:pt x="65487" y="8140"/>
                </a:lnTo>
                <a:lnTo>
                  <a:pt x="65469" y="8192"/>
                </a:lnTo>
                <a:lnTo>
                  <a:pt x="65469" y="8210"/>
                </a:lnTo>
                <a:lnTo>
                  <a:pt x="65522" y="8263"/>
                </a:lnTo>
                <a:lnTo>
                  <a:pt x="65751" y="8527"/>
                </a:lnTo>
                <a:lnTo>
                  <a:pt x="65980" y="8791"/>
                </a:lnTo>
                <a:lnTo>
                  <a:pt x="66121" y="8985"/>
                </a:lnTo>
                <a:lnTo>
                  <a:pt x="66209" y="9197"/>
                </a:lnTo>
                <a:lnTo>
                  <a:pt x="66245" y="9302"/>
                </a:lnTo>
                <a:lnTo>
                  <a:pt x="66280" y="9426"/>
                </a:lnTo>
                <a:lnTo>
                  <a:pt x="66297" y="9549"/>
                </a:lnTo>
                <a:lnTo>
                  <a:pt x="66297" y="9672"/>
                </a:lnTo>
                <a:lnTo>
                  <a:pt x="66262" y="9813"/>
                </a:lnTo>
                <a:lnTo>
                  <a:pt x="66174" y="9743"/>
                </a:lnTo>
                <a:lnTo>
                  <a:pt x="66104" y="9672"/>
                </a:lnTo>
                <a:lnTo>
                  <a:pt x="65980" y="9514"/>
                </a:lnTo>
                <a:lnTo>
                  <a:pt x="65716" y="9161"/>
                </a:lnTo>
                <a:lnTo>
                  <a:pt x="65434" y="8862"/>
                </a:lnTo>
                <a:lnTo>
                  <a:pt x="65364" y="8809"/>
                </a:lnTo>
                <a:lnTo>
                  <a:pt x="65276" y="8739"/>
                </a:lnTo>
                <a:lnTo>
                  <a:pt x="65187" y="8668"/>
                </a:lnTo>
                <a:lnTo>
                  <a:pt x="65046" y="8615"/>
                </a:lnTo>
                <a:lnTo>
                  <a:pt x="65258" y="8862"/>
                </a:lnTo>
                <a:lnTo>
                  <a:pt x="65557" y="9197"/>
                </a:lnTo>
                <a:lnTo>
                  <a:pt x="65716" y="9373"/>
                </a:lnTo>
                <a:lnTo>
                  <a:pt x="65839" y="9567"/>
                </a:lnTo>
                <a:lnTo>
                  <a:pt x="65945" y="9708"/>
                </a:lnTo>
                <a:lnTo>
                  <a:pt x="66033" y="9849"/>
                </a:lnTo>
                <a:lnTo>
                  <a:pt x="66104" y="10007"/>
                </a:lnTo>
                <a:lnTo>
                  <a:pt x="66174" y="10148"/>
                </a:lnTo>
                <a:lnTo>
                  <a:pt x="66227" y="10307"/>
                </a:lnTo>
                <a:lnTo>
                  <a:pt x="66262" y="10483"/>
                </a:lnTo>
                <a:lnTo>
                  <a:pt x="66297" y="10641"/>
                </a:lnTo>
                <a:lnTo>
                  <a:pt x="66315" y="10818"/>
                </a:lnTo>
                <a:lnTo>
                  <a:pt x="66315" y="10941"/>
                </a:lnTo>
                <a:lnTo>
                  <a:pt x="66227" y="10941"/>
                </a:lnTo>
                <a:lnTo>
                  <a:pt x="66156" y="10888"/>
                </a:lnTo>
                <a:lnTo>
                  <a:pt x="65945" y="10659"/>
                </a:lnTo>
                <a:lnTo>
                  <a:pt x="65734" y="10412"/>
                </a:lnTo>
                <a:lnTo>
                  <a:pt x="65557" y="10166"/>
                </a:lnTo>
                <a:lnTo>
                  <a:pt x="65381" y="9919"/>
                </a:lnTo>
                <a:lnTo>
                  <a:pt x="65046" y="9408"/>
                </a:lnTo>
                <a:lnTo>
                  <a:pt x="64994" y="9338"/>
                </a:lnTo>
                <a:lnTo>
                  <a:pt x="64906" y="9338"/>
                </a:lnTo>
                <a:lnTo>
                  <a:pt x="66015" y="11135"/>
                </a:lnTo>
                <a:lnTo>
                  <a:pt x="66015" y="11187"/>
                </a:lnTo>
                <a:lnTo>
                  <a:pt x="65875" y="11205"/>
                </a:lnTo>
                <a:lnTo>
                  <a:pt x="65734" y="11205"/>
                </a:lnTo>
                <a:lnTo>
                  <a:pt x="65593" y="11187"/>
                </a:lnTo>
                <a:lnTo>
                  <a:pt x="65469" y="11152"/>
                </a:lnTo>
                <a:lnTo>
                  <a:pt x="65364" y="11099"/>
                </a:lnTo>
                <a:lnTo>
                  <a:pt x="65240" y="11029"/>
                </a:lnTo>
                <a:lnTo>
                  <a:pt x="65135" y="10941"/>
                </a:lnTo>
                <a:lnTo>
                  <a:pt x="65046" y="10818"/>
                </a:lnTo>
                <a:lnTo>
                  <a:pt x="64395" y="9849"/>
                </a:lnTo>
                <a:lnTo>
                  <a:pt x="64166" y="9531"/>
                </a:lnTo>
                <a:lnTo>
                  <a:pt x="64183" y="9637"/>
                </a:lnTo>
                <a:lnTo>
                  <a:pt x="64201" y="9708"/>
                </a:lnTo>
                <a:lnTo>
                  <a:pt x="64271" y="9849"/>
                </a:lnTo>
                <a:lnTo>
                  <a:pt x="64412" y="10113"/>
                </a:lnTo>
                <a:lnTo>
                  <a:pt x="64588" y="10395"/>
                </a:lnTo>
                <a:lnTo>
                  <a:pt x="64747" y="10659"/>
                </a:lnTo>
                <a:lnTo>
                  <a:pt x="64817" y="10782"/>
                </a:lnTo>
                <a:lnTo>
                  <a:pt x="64835" y="10853"/>
                </a:lnTo>
                <a:lnTo>
                  <a:pt x="64853" y="10941"/>
                </a:lnTo>
                <a:lnTo>
                  <a:pt x="64765" y="10941"/>
                </a:lnTo>
                <a:lnTo>
                  <a:pt x="64677" y="10906"/>
                </a:lnTo>
                <a:lnTo>
                  <a:pt x="64606" y="10870"/>
                </a:lnTo>
                <a:lnTo>
                  <a:pt x="64536" y="10818"/>
                </a:lnTo>
                <a:lnTo>
                  <a:pt x="64201" y="10553"/>
                </a:lnTo>
                <a:lnTo>
                  <a:pt x="64042" y="10430"/>
                </a:lnTo>
                <a:lnTo>
                  <a:pt x="63901" y="10271"/>
                </a:lnTo>
                <a:lnTo>
                  <a:pt x="63655" y="10007"/>
                </a:lnTo>
                <a:lnTo>
                  <a:pt x="63443" y="9708"/>
                </a:lnTo>
                <a:lnTo>
                  <a:pt x="63249" y="9408"/>
                </a:lnTo>
                <a:lnTo>
                  <a:pt x="63091" y="9109"/>
                </a:lnTo>
                <a:lnTo>
                  <a:pt x="62950" y="8774"/>
                </a:lnTo>
                <a:lnTo>
                  <a:pt x="62844" y="8439"/>
                </a:lnTo>
                <a:lnTo>
                  <a:pt x="62756" y="8087"/>
                </a:lnTo>
                <a:lnTo>
                  <a:pt x="62686" y="7734"/>
                </a:lnTo>
                <a:lnTo>
                  <a:pt x="62668" y="7558"/>
                </a:lnTo>
                <a:lnTo>
                  <a:pt x="62650" y="7400"/>
                </a:lnTo>
                <a:lnTo>
                  <a:pt x="62668" y="7294"/>
                </a:lnTo>
                <a:lnTo>
                  <a:pt x="62721" y="7188"/>
                </a:lnTo>
                <a:lnTo>
                  <a:pt x="62774" y="7259"/>
                </a:lnTo>
                <a:lnTo>
                  <a:pt x="62827" y="7347"/>
                </a:lnTo>
                <a:lnTo>
                  <a:pt x="62897" y="7505"/>
                </a:lnTo>
                <a:lnTo>
                  <a:pt x="62932" y="7681"/>
                </a:lnTo>
                <a:lnTo>
                  <a:pt x="62985" y="7858"/>
                </a:lnTo>
                <a:lnTo>
                  <a:pt x="63108" y="8175"/>
                </a:lnTo>
                <a:lnTo>
                  <a:pt x="63197" y="8351"/>
                </a:lnTo>
                <a:lnTo>
                  <a:pt x="63302" y="8527"/>
                </a:lnTo>
                <a:lnTo>
                  <a:pt x="63267" y="8298"/>
                </a:lnTo>
                <a:lnTo>
                  <a:pt x="63144" y="7822"/>
                </a:lnTo>
                <a:lnTo>
                  <a:pt x="63091" y="7593"/>
                </a:lnTo>
                <a:lnTo>
                  <a:pt x="63073" y="7347"/>
                </a:lnTo>
                <a:lnTo>
                  <a:pt x="63073" y="7223"/>
                </a:lnTo>
                <a:lnTo>
                  <a:pt x="63073" y="7100"/>
                </a:lnTo>
                <a:lnTo>
                  <a:pt x="63179" y="7118"/>
                </a:lnTo>
                <a:lnTo>
                  <a:pt x="63267" y="7153"/>
                </a:lnTo>
                <a:lnTo>
                  <a:pt x="63338" y="7206"/>
                </a:lnTo>
                <a:lnTo>
                  <a:pt x="63408" y="7276"/>
                </a:lnTo>
                <a:lnTo>
                  <a:pt x="63760" y="7717"/>
                </a:lnTo>
                <a:lnTo>
                  <a:pt x="63831" y="7770"/>
                </a:lnTo>
                <a:lnTo>
                  <a:pt x="63884" y="7805"/>
                </a:lnTo>
                <a:lnTo>
                  <a:pt x="63884" y="7805"/>
                </a:lnTo>
                <a:lnTo>
                  <a:pt x="63796" y="7611"/>
                </a:lnTo>
                <a:lnTo>
                  <a:pt x="63672" y="7417"/>
                </a:lnTo>
                <a:lnTo>
                  <a:pt x="63584" y="7223"/>
                </a:lnTo>
                <a:lnTo>
                  <a:pt x="63549" y="7118"/>
                </a:lnTo>
                <a:lnTo>
                  <a:pt x="63531" y="6994"/>
                </a:lnTo>
                <a:lnTo>
                  <a:pt x="63531" y="6977"/>
                </a:lnTo>
                <a:lnTo>
                  <a:pt x="63567" y="6924"/>
                </a:lnTo>
                <a:close/>
                <a:moveTo>
                  <a:pt x="81185" y="10976"/>
                </a:moveTo>
                <a:lnTo>
                  <a:pt x="81308" y="11011"/>
                </a:lnTo>
                <a:lnTo>
                  <a:pt x="81379" y="11047"/>
                </a:lnTo>
                <a:lnTo>
                  <a:pt x="81431" y="11117"/>
                </a:lnTo>
                <a:lnTo>
                  <a:pt x="81467" y="11187"/>
                </a:lnTo>
                <a:lnTo>
                  <a:pt x="81467" y="11240"/>
                </a:lnTo>
                <a:lnTo>
                  <a:pt x="81449" y="11276"/>
                </a:lnTo>
                <a:lnTo>
                  <a:pt x="81396" y="11293"/>
                </a:lnTo>
                <a:lnTo>
                  <a:pt x="81343" y="11293"/>
                </a:lnTo>
                <a:lnTo>
                  <a:pt x="81255" y="11240"/>
                </a:lnTo>
                <a:lnTo>
                  <a:pt x="81220" y="11170"/>
                </a:lnTo>
                <a:lnTo>
                  <a:pt x="81202" y="11082"/>
                </a:lnTo>
                <a:lnTo>
                  <a:pt x="81185" y="10976"/>
                </a:lnTo>
                <a:close/>
                <a:moveTo>
                  <a:pt x="81608" y="11469"/>
                </a:moveTo>
                <a:lnTo>
                  <a:pt x="81643" y="11505"/>
                </a:lnTo>
                <a:lnTo>
                  <a:pt x="81590" y="11522"/>
                </a:lnTo>
                <a:lnTo>
                  <a:pt x="81590" y="11487"/>
                </a:lnTo>
                <a:lnTo>
                  <a:pt x="81608" y="11469"/>
                </a:lnTo>
                <a:close/>
                <a:moveTo>
                  <a:pt x="81044" y="11223"/>
                </a:moveTo>
                <a:lnTo>
                  <a:pt x="81132" y="11452"/>
                </a:lnTo>
                <a:lnTo>
                  <a:pt x="81150" y="11557"/>
                </a:lnTo>
                <a:lnTo>
                  <a:pt x="81167" y="11663"/>
                </a:lnTo>
                <a:lnTo>
                  <a:pt x="81026" y="11557"/>
                </a:lnTo>
                <a:lnTo>
                  <a:pt x="80991" y="11505"/>
                </a:lnTo>
                <a:lnTo>
                  <a:pt x="80973" y="11469"/>
                </a:lnTo>
                <a:lnTo>
                  <a:pt x="80973" y="11434"/>
                </a:lnTo>
                <a:lnTo>
                  <a:pt x="80991" y="11381"/>
                </a:lnTo>
                <a:lnTo>
                  <a:pt x="81044" y="11223"/>
                </a:lnTo>
                <a:close/>
                <a:moveTo>
                  <a:pt x="36893" y="9619"/>
                </a:moveTo>
                <a:lnTo>
                  <a:pt x="36945" y="9708"/>
                </a:lnTo>
                <a:lnTo>
                  <a:pt x="36981" y="9778"/>
                </a:lnTo>
                <a:lnTo>
                  <a:pt x="36998" y="9866"/>
                </a:lnTo>
                <a:lnTo>
                  <a:pt x="36998" y="9937"/>
                </a:lnTo>
                <a:lnTo>
                  <a:pt x="36981" y="10095"/>
                </a:lnTo>
                <a:lnTo>
                  <a:pt x="36945" y="10254"/>
                </a:lnTo>
                <a:lnTo>
                  <a:pt x="36857" y="10465"/>
                </a:lnTo>
                <a:lnTo>
                  <a:pt x="36752" y="10677"/>
                </a:lnTo>
                <a:lnTo>
                  <a:pt x="36611" y="10853"/>
                </a:lnTo>
                <a:lnTo>
                  <a:pt x="36470" y="11029"/>
                </a:lnTo>
                <a:lnTo>
                  <a:pt x="36311" y="11170"/>
                </a:lnTo>
                <a:lnTo>
                  <a:pt x="36135" y="11293"/>
                </a:lnTo>
                <a:lnTo>
                  <a:pt x="35924" y="11399"/>
                </a:lnTo>
                <a:lnTo>
                  <a:pt x="35695" y="11469"/>
                </a:lnTo>
                <a:lnTo>
                  <a:pt x="35113" y="11610"/>
                </a:lnTo>
                <a:lnTo>
                  <a:pt x="34831" y="11663"/>
                </a:lnTo>
                <a:lnTo>
                  <a:pt x="34532" y="11716"/>
                </a:lnTo>
                <a:lnTo>
                  <a:pt x="34320" y="11734"/>
                </a:lnTo>
                <a:lnTo>
                  <a:pt x="34109" y="11734"/>
                </a:lnTo>
                <a:lnTo>
                  <a:pt x="33897" y="11716"/>
                </a:lnTo>
                <a:lnTo>
                  <a:pt x="33704" y="11663"/>
                </a:lnTo>
                <a:lnTo>
                  <a:pt x="33545" y="11628"/>
                </a:lnTo>
                <a:lnTo>
                  <a:pt x="33422" y="11557"/>
                </a:lnTo>
                <a:lnTo>
                  <a:pt x="33351" y="11505"/>
                </a:lnTo>
                <a:lnTo>
                  <a:pt x="33298" y="11452"/>
                </a:lnTo>
                <a:lnTo>
                  <a:pt x="33246" y="11417"/>
                </a:lnTo>
                <a:lnTo>
                  <a:pt x="33193" y="11364"/>
                </a:lnTo>
                <a:lnTo>
                  <a:pt x="33122" y="11346"/>
                </a:lnTo>
                <a:lnTo>
                  <a:pt x="33069" y="11346"/>
                </a:lnTo>
                <a:lnTo>
                  <a:pt x="32928" y="11328"/>
                </a:lnTo>
                <a:lnTo>
                  <a:pt x="32893" y="11311"/>
                </a:lnTo>
                <a:lnTo>
                  <a:pt x="32840" y="11276"/>
                </a:lnTo>
                <a:lnTo>
                  <a:pt x="32118" y="10606"/>
                </a:lnTo>
                <a:lnTo>
                  <a:pt x="32083" y="10553"/>
                </a:lnTo>
                <a:lnTo>
                  <a:pt x="32048" y="10465"/>
                </a:lnTo>
                <a:lnTo>
                  <a:pt x="32312" y="10448"/>
                </a:lnTo>
                <a:lnTo>
                  <a:pt x="32629" y="10465"/>
                </a:lnTo>
                <a:lnTo>
                  <a:pt x="33017" y="10518"/>
                </a:lnTo>
                <a:lnTo>
                  <a:pt x="33492" y="10606"/>
                </a:lnTo>
                <a:lnTo>
                  <a:pt x="33351" y="11047"/>
                </a:lnTo>
                <a:lnTo>
                  <a:pt x="33387" y="11047"/>
                </a:lnTo>
                <a:lnTo>
                  <a:pt x="33422" y="11029"/>
                </a:lnTo>
                <a:lnTo>
                  <a:pt x="33457" y="10994"/>
                </a:lnTo>
                <a:lnTo>
                  <a:pt x="33545" y="10888"/>
                </a:lnTo>
                <a:lnTo>
                  <a:pt x="33739" y="10694"/>
                </a:lnTo>
                <a:lnTo>
                  <a:pt x="33950" y="10518"/>
                </a:lnTo>
                <a:lnTo>
                  <a:pt x="34197" y="10377"/>
                </a:lnTo>
                <a:lnTo>
                  <a:pt x="34444" y="10271"/>
                </a:lnTo>
                <a:lnTo>
                  <a:pt x="34567" y="10236"/>
                </a:lnTo>
                <a:lnTo>
                  <a:pt x="34690" y="10201"/>
                </a:lnTo>
                <a:lnTo>
                  <a:pt x="34726" y="10254"/>
                </a:lnTo>
                <a:lnTo>
                  <a:pt x="34726" y="10307"/>
                </a:lnTo>
                <a:lnTo>
                  <a:pt x="34690" y="10377"/>
                </a:lnTo>
                <a:lnTo>
                  <a:pt x="34303" y="10976"/>
                </a:lnTo>
                <a:lnTo>
                  <a:pt x="34232" y="11099"/>
                </a:lnTo>
                <a:lnTo>
                  <a:pt x="34179" y="11223"/>
                </a:lnTo>
                <a:lnTo>
                  <a:pt x="34179" y="11258"/>
                </a:lnTo>
                <a:lnTo>
                  <a:pt x="34179" y="11311"/>
                </a:lnTo>
                <a:lnTo>
                  <a:pt x="34232" y="11311"/>
                </a:lnTo>
                <a:lnTo>
                  <a:pt x="34267" y="11276"/>
                </a:lnTo>
                <a:lnTo>
                  <a:pt x="34320" y="11205"/>
                </a:lnTo>
                <a:lnTo>
                  <a:pt x="34585" y="10818"/>
                </a:lnTo>
                <a:lnTo>
                  <a:pt x="34866" y="10430"/>
                </a:lnTo>
                <a:lnTo>
                  <a:pt x="35060" y="10218"/>
                </a:lnTo>
                <a:lnTo>
                  <a:pt x="35289" y="10042"/>
                </a:lnTo>
                <a:lnTo>
                  <a:pt x="35518" y="9884"/>
                </a:lnTo>
                <a:lnTo>
                  <a:pt x="35642" y="9813"/>
                </a:lnTo>
                <a:lnTo>
                  <a:pt x="35783" y="9760"/>
                </a:lnTo>
                <a:lnTo>
                  <a:pt x="36012" y="9672"/>
                </a:lnTo>
                <a:lnTo>
                  <a:pt x="36153" y="9655"/>
                </a:lnTo>
                <a:lnTo>
                  <a:pt x="36294" y="9637"/>
                </a:lnTo>
                <a:lnTo>
                  <a:pt x="36241" y="9760"/>
                </a:lnTo>
                <a:lnTo>
                  <a:pt x="36170" y="9849"/>
                </a:lnTo>
                <a:lnTo>
                  <a:pt x="36047" y="10007"/>
                </a:lnTo>
                <a:lnTo>
                  <a:pt x="35747" y="10377"/>
                </a:lnTo>
                <a:lnTo>
                  <a:pt x="35483" y="10747"/>
                </a:lnTo>
                <a:lnTo>
                  <a:pt x="35554" y="10765"/>
                </a:lnTo>
                <a:lnTo>
                  <a:pt x="35589" y="10747"/>
                </a:lnTo>
                <a:lnTo>
                  <a:pt x="35624" y="10677"/>
                </a:lnTo>
                <a:lnTo>
                  <a:pt x="35924" y="10359"/>
                </a:lnTo>
                <a:lnTo>
                  <a:pt x="36065" y="10201"/>
                </a:lnTo>
                <a:lnTo>
                  <a:pt x="36223" y="10042"/>
                </a:lnTo>
                <a:lnTo>
                  <a:pt x="36346" y="9937"/>
                </a:lnTo>
                <a:lnTo>
                  <a:pt x="36470" y="9849"/>
                </a:lnTo>
                <a:lnTo>
                  <a:pt x="36752" y="9672"/>
                </a:lnTo>
                <a:lnTo>
                  <a:pt x="36822" y="9637"/>
                </a:lnTo>
                <a:lnTo>
                  <a:pt x="36893" y="9619"/>
                </a:lnTo>
                <a:close/>
                <a:moveTo>
                  <a:pt x="81854" y="11646"/>
                </a:moveTo>
                <a:lnTo>
                  <a:pt x="81872" y="11681"/>
                </a:lnTo>
                <a:lnTo>
                  <a:pt x="81854" y="11716"/>
                </a:lnTo>
                <a:lnTo>
                  <a:pt x="81837" y="11751"/>
                </a:lnTo>
                <a:lnTo>
                  <a:pt x="81801" y="11769"/>
                </a:lnTo>
                <a:lnTo>
                  <a:pt x="81749" y="11769"/>
                </a:lnTo>
                <a:lnTo>
                  <a:pt x="81749" y="11734"/>
                </a:lnTo>
                <a:lnTo>
                  <a:pt x="81766" y="11716"/>
                </a:lnTo>
                <a:lnTo>
                  <a:pt x="81854" y="11646"/>
                </a:lnTo>
                <a:close/>
                <a:moveTo>
                  <a:pt x="60988" y="11761"/>
                </a:moveTo>
                <a:lnTo>
                  <a:pt x="60977" y="11769"/>
                </a:lnTo>
                <a:lnTo>
                  <a:pt x="60994" y="11787"/>
                </a:lnTo>
                <a:lnTo>
                  <a:pt x="60988" y="11761"/>
                </a:lnTo>
                <a:close/>
                <a:moveTo>
                  <a:pt x="70015" y="7294"/>
                </a:moveTo>
                <a:lnTo>
                  <a:pt x="70032" y="7400"/>
                </a:lnTo>
                <a:lnTo>
                  <a:pt x="70032" y="7488"/>
                </a:lnTo>
                <a:lnTo>
                  <a:pt x="69997" y="7646"/>
                </a:lnTo>
                <a:lnTo>
                  <a:pt x="69944" y="7928"/>
                </a:lnTo>
                <a:lnTo>
                  <a:pt x="69909" y="8210"/>
                </a:lnTo>
                <a:lnTo>
                  <a:pt x="69892" y="8492"/>
                </a:lnTo>
                <a:lnTo>
                  <a:pt x="69892" y="8774"/>
                </a:lnTo>
                <a:lnTo>
                  <a:pt x="69874" y="9109"/>
                </a:lnTo>
                <a:lnTo>
                  <a:pt x="69856" y="9443"/>
                </a:lnTo>
                <a:lnTo>
                  <a:pt x="69821" y="9760"/>
                </a:lnTo>
                <a:lnTo>
                  <a:pt x="69751" y="10078"/>
                </a:lnTo>
                <a:lnTo>
                  <a:pt x="69715" y="10254"/>
                </a:lnTo>
                <a:lnTo>
                  <a:pt x="69662" y="10412"/>
                </a:lnTo>
                <a:lnTo>
                  <a:pt x="69592" y="10571"/>
                </a:lnTo>
                <a:lnTo>
                  <a:pt x="69522" y="10712"/>
                </a:lnTo>
                <a:lnTo>
                  <a:pt x="69433" y="10853"/>
                </a:lnTo>
                <a:lnTo>
                  <a:pt x="69345" y="10994"/>
                </a:lnTo>
                <a:lnTo>
                  <a:pt x="69240" y="11117"/>
                </a:lnTo>
                <a:lnTo>
                  <a:pt x="69134" y="11223"/>
                </a:lnTo>
                <a:lnTo>
                  <a:pt x="69011" y="11328"/>
                </a:lnTo>
                <a:lnTo>
                  <a:pt x="68887" y="11417"/>
                </a:lnTo>
                <a:lnTo>
                  <a:pt x="68746" y="11505"/>
                </a:lnTo>
                <a:lnTo>
                  <a:pt x="68605" y="11575"/>
                </a:lnTo>
                <a:lnTo>
                  <a:pt x="68447" y="11628"/>
                </a:lnTo>
                <a:lnTo>
                  <a:pt x="68288" y="11681"/>
                </a:lnTo>
                <a:lnTo>
                  <a:pt x="68130" y="11734"/>
                </a:lnTo>
                <a:lnTo>
                  <a:pt x="67954" y="11769"/>
                </a:lnTo>
                <a:lnTo>
                  <a:pt x="67742" y="11787"/>
                </a:lnTo>
                <a:lnTo>
                  <a:pt x="67636" y="11804"/>
                </a:lnTo>
                <a:lnTo>
                  <a:pt x="67531" y="11787"/>
                </a:lnTo>
                <a:lnTo>
                  <a:pt x="67513" y="11716"/>
                </a:lnTo>
                <a:lnTo>
                  <a:pt x="67513" y="11663"/>
                </a:lnTo>
                <a:lnTo>
                  <a:pt x="67548" y="11610"/>
                </a:lnTo>
                <a:lnTo>
                  <a:pt x="67584" y="11575"/>
                </a:lnTo>
                <a:lnTo>
                  <a:pt x="67742" y="11487"/>
                </a:lnTo>
                <a:lnTo>
                  <a:pt x="67918" y="11399"/>
                </a:lnTo>
                <a:lnTo>
                  <a:pt x="68605" y="11047"/>
                </a:lnTo>
                <a:lnTo>
                  <a:pt x="68711" y="10976"/>
                </a:lnTo>
                <a:lnTo>
                  <a:pt x="68799" y="10870"/>
                </a:lnTo>
                <a:lnTo>
                  <a:pt x="68799" y="10870"/>
                </a:lnTo>
                <a:lnTo>
                  <a:pt x="68535" y="10958"/>
                </a:lnTo>
                <a:lnTo>
                  <a:pt x="68288" y="11064"/>
                </a:lnTo>
                <a:lnTo>
                  <a:pt x="68042" y="11170"/>
                </a:lnTo>
                <a:lnTo>
                  <a:pt x="67795" y="11258"/>
                </a:lnTo>
                <a:lnTo>
                  <a:pt x="67777" y="11117"/>
                </a:lnTo>
                <a:lnTo>
                  <a:pt x="67777" y="11047"/>
                </a:lnTo>
                <a:lnTo>
                  <a:pt x="67795" y="10976"/>
                </a:lnTo>
                <a:lnTo>
                  <a:pt x="67830" y="10923"/>
                </a:lnTo>
                <a:lnTo>
                  <a:pt x="67865" y="10870"/>
                </a:lnTo>
                <a:lnTo>
                  <a:pt x="67971" y="10765"/>
                </a:lnTo>
                <a:lnTo>
                  <a:pt x="68077" y="10712"/>
                </a:lnTo>
                <a:lnTo>
                  <a:pt x="68183" y="10659"/>
                </a:lnTo>
                <a:lnTo>
                  <a:pt x="68887" y="10254"/>
                </a:lnTo>
                <a:lnTo>
                  <a:pt x="68958" y="10183"/>
                </a:lnTo>
                <a:lnTo>
                  <a:pt x="69081" y="10078"/>
                </a:lnTo>
                <a:lnTo>
                  <a:pt x="68923" y="10113"/>
                </a:lnTo>
                <a:lnTo>
                  <a:pt x="68799" y="10148"/>
                </a:lnTo>
                <a:lnTo>
                  <a:pt x="68570" y="10254"/>
                </a:lnTo>
                <a:lnTo>
                  <a:pt x="68183" y="10412"/>
                </a:lnTo>
                <a:lnTo>
                  <a:pt x="68147" y="10359"/>
                </a:lnTo>
                <a:lnTo>
                  <a:pt x="68147" y="10324"/>
                </a:lnTo>
                <a:lnTo>
                  <a:pt x="68165" y="10254"/>
                </a:lnTo>
                <a:lnTo>
                  <a:pt x="68288" y="10007"/>
                </a:lnTo>
                <a:lnTo>
                  <a:pt x="68359" y="9901"/>
                </a:lnTo>
                <a:lnTo>
                  <a:pt x="68429" y="9796"/>
                </a:lnTo>
                <a:lnTo>
                  <a:pt x="68535" y="9708"/>
                </a:lnTo>
                <a:lnTo>
                  <a:pt x="68623" y="9619"/>
                </a:lnTo>
                <a:lnTo>
                  <a:pt x="68729" y="9549"/>
                </a:lnTo>
                <a:lnTo>
                  <a:pt x="68852" y="9479"/>
                </a:lnTo>
                <a:lnTo>
                  <a:pt x="69398" y="9161"/>
                </a:lnTo>
                <a:lnTo>
                  <a:pt x="69557" y="9056"/>
                </a:lnTo>
                <a:lnTo>
                  <a:pt x="69451" y="9038"/>
                </a:lnTo>
                <a:lnTo>
                  <a:pt x="69363" y="9056"/>
                </a:lnTo>
                <a:lnTo>
                  <a:pt x="69275" y="9091"/>
                </a:lnTo>
                <a:lnTo>
                  <a:pt x="69187" y="9126"/>
                </a:lnTo>
                <a:lnTo>
                  <a:pt x="69011" y="9214"/>
                </a:lnTo>
                <a:lnTo>
                  <a:pt x="68905" y="9232"/>
                </a:lnTo>
                <a:lnTo>
                  <a:pt x="68817" y="9214"/>
                </a:lnTo>
                <a:lnTo>
                  <a:pt x="68923" y="8968"/>
                </a:lnTo>
                <a:lnTo>
                  <a:pt x="69046" y="8739"/>
                </a:lnTo>
                <a:lnTo>
                  <a:pt x="69310" y="8281"/>
                </a:lnTo>
                <a:lnTo>
                  <a:pt x="69610" y="7822"/>
                </a:lnTo>
                <a:lnTo>
                  <a:pt x="69927" y="7364"/>
                </a:lnTo>
                <a:lnTo>
                  <a:pt x="69962" y="7329"/>
                </a:lnTo>
                <a:lnTo>
                  <a:pt x="70015" y="7294"/>
                </a:lnTo>
                <a:close/>
                <a:moveTo>
                  <a:pt x="80639" y="11381"/>
                </a:moveTo>
                <a:lnTo>
                  <a:pt x="80674" y="11452"/>
                </a:lnTo>
                <a:lnTo>
                  <a:pt x="80691" y="11522"/>
                </a:lnTo>
                <a:lnTo>
                  <a:pt x="80727" y="11593"/>
                </a:lnTo>
                <a:lnTo>
                  <a:pt x="80744" y="11646"/>
                </a:lnTo>
                <a:lnTo>
                  <a:pt x="80762" y="11716"/>
                </a:lnTo>
                <a:lnTo>
                  <a:pt x="80744" y="11751"/>
                </a:lnTo>
                <a:lnTo>
                  <a:pt x="80727" y="11804"/>
                </a:lnTo>
                <a:lnTo>
                  <a:pt x="80674" y="11804"/>
                </a:lnTo>
                <a:lnTo>
                  <a:pt x="80639" y="11751"/>
                </a:lnTo>
                <a:lnTo>
                  <a:pt x="80586" y="11646"/>
                </a:lnTo>
                <a:lnTo>
                  <a:pt x="80568" y="11522"/>
                </a:lnTo>
                <a:lnTo>
                  <a:pt x="80568" y="11452"/>
                </a:lnTo>
                <a:lnTo>
                  <a:pt x="80568" y="11381"/>
                </a:lnTo>
                <a:close/>
                <a:moveTo>
                  <a:pt x="72305" y="11769"/>
                </a:moveTo>
                <a:lnTo>
                  <a:pt x="72376" y="11787"/>
                </a:lnTo>
                <a:lnTo>
                  <a:pt x="72464" y="11839"/>
                </a:lnTo>
                <a:lnTo>
                  <a:pt x="72376" y="11857"/>
                </a:lnTo>
                <a:lnTo>
                  <a:pt x="72270" y="11857"/>
                </a:lnTo>
                <a:lnTo>
                  <a:pt x="72182" y="11839"/>
                </a:lnTo>
                <a:lnTo>
                  <a:pt x="72111" y="11787"/>
                </a:lnTo>
                <a:lnTo>
                  <a:pt x="72235" y="11769"/>
                </a:lnTo>
                <a:close/>
                <a:moveTo>
                  <a:pt x="72975" y="11857"/>
                </a:moveTo>
                <a:lnTo>
                  <a:pt x="73010" y="11875"/>
                </a:lnTo>
                <a:lnTo>
                  <a:pt x="73045" y="11892"/>
                </a:lnTo>
                <a:lnTo>
                  <a:pt x="73028" y="11927"/>
                </a:lnTo>
                <a:lnTo>
                  <a:pt x="72992" y="11945"/>
                </a:lnTo>
                <a:lnTo>
                  <a:pt x="72957" y="11963"/>
                </a:lnTo>
                <a:lnTo>
                  <a:pt x="72904" y="11963"/>
                </a:lnTo>
                <a:lnTo>
                  <a:pt x="72887" y="11945"/>
                </a:lnTo>
                <a:lnTo>
                  <a:pt x="72887" y="11910"/>
                </a:lnTo>
                <a:lnTo>
                  <a:pt x="72887" y="11892"/>
                </a:lnTo>
                <a:lnTo>
                  <a:pt x="72922" y="11857"/>
                </a:lnTo>
                <a:close/>
                <a:moveTo>
                  <a:pt x="41438" y="10095"/>
                </a:moveTo>
                <a:lnTo>
                  <a:pt x="41385" y="10271"/>
                </a:lnTo>
                <a:lnTo>
                  <a:pt x="41297" y="10395"/>
                </a:lnTo>
                <a:lnTo>
                  <a:pt x="41209" y="10518"/>
                </a:lnTo>
                <a:lnTo>
                  <a:pt x="41156" y="10659"/>
                </a:lnTo>
                <a:lnTo>
                  <a:pt x="41209" y="10659"/>
                </a:lnTo>
                <a:lnTo>
                  <a:pt x="41244" y="10641"/>
                </a:lnTo>
                <a:lnTo>
                  <a:pt x="41280" y="10588"/>
                </a:lnTo>
                <a:lnTo>
                  <a:pt x="41403" y="10465"/>
                </a:lnTo>
                <a:lnTo>
                  <a:pt x="41544" y="10324"/>
                </a:lnTo>
                <a:lnTo>
                  <a:pt x="41667" y="10201"/>
                </a:lnTo>
                <a:lnTo>
                  <a:pt x="41790" y="10113"/>
                </a:lnTo>
                <a:lnTo>
                  <a:pt x="41826" y="10148"/>
                </a:lnTo>
                <a:lnTo>
                  <a:pt x="41843" y="10183"/>
                </a:lnTo>
                <a:lnTo>
                  <a:pt x="41808" y="10236"/>
                </a:lnTo>
                <a:lnTo>
                  <a:pt x="41579" y="10694"/>
                </a:lnTo>
                <a:lnTo>
                  <a:pt x="41491" y="10870"/>
                </a:lnTo>
                <a:lnTo>
                  <a:pt x="41667" y="10941"/>
                </a:lnTo>
                <a:lnTo>
                  <a:pt x="41649" y="11135"/>
                </a:lnTo>
                <a:lnTo>
                  <a:pt x="41614" y="11399"/>
                </a:lnTo>
                <a:lnTo>
                  <a:pt x="41544" y="11698"/>
                </a:lnTo>
                <a:lnTo>
                  <a:pt x="41456" y="11998"/>
                </a:lnTo>
                <a:lnTo>
                  <a:pt x="41332" y="12033"/>
                </a:lnTo>
                <a:lnTo>
                  <a:pt x="41209" y="12068"/>
                </a:lnTo>
                <a:lnTo>
                  <a:pt x="41121" y="12068"/>
                </a:lnTo>
                <a:lnTo>
                  <a:pt x="41033" y="12051"/>
                </a:lnTo>
                <a:lnTo>
                  <a:pt x="40945" y="11998"/>
                </a:lnTo>
                <a:lnTo>
                  <a:pt x="40892" y="11910"/>
                </a:lnTo>
                <a:lnTo>
                  <a:pt x="40680" y="11522"/>
                </a:lnTo>
                <a:lnTo>
                  <a:pt x="40487" y="11099"/>
                </a:lnTo>
                <a:lnTo>
                  <a:pt x="40469" y="11047"/>
                </a:lnTo>
                <a:lnTo>
                  <a:pt x="40469" y="10994"/>
                </a:lnTo>
                <a:lnTo>
                  <a:pt x="40487" y="10906"/>
                </a:lnTo>
                <a:lnTo>
                  <a:pt x="40540" y="10818"/>
                </a:lnTo>
                <a:lnTo>
                  <a:pt x="40610" y="10747"/>
                </a:lnTo>
                <a:lnTo>
                  <a:pt x="41191" y="10289"/>
                </a:lnTo>
                <a:lnTo>
                  <a:pt x="41438" y="10095"/>
                </a:lnTo>
                <a:close/>
                <a:moveTo>
                  <a:pt x="78912" y="11875"/>
                </a:moveTo>
                <a:lnTo>
                  <a:pt x="78789" y="11980"/>
                </a:lnTo>
                <a:lnTo>
                  <a:pt x="78665" y="12068"/>
                </a:lnTo>
                <a:lnTo>
                  <a:pt x="78560" y="12104"/>
                </a:lnTo>
                <a:lnTo>
                  <a:pt x="78454" y="12121"/>
                </a:lnTo>
                <a:lnTo>
                  <a:pt x="78383" y="12121"/>
                </a:lnTo>
                <a:lnTo>
                  <a:pt x="78331" y="12104"/>
                </a:lnTo>
                <a:lnTo>
                  <a:pt x="78278" y="12068"/>
                </a:lnTo>
                <a:lnTo>
                  <a:pt x="78243" y="11980"/>
                </a:lnTo>
                <a:lnTo>
                  <a:pt x="78348" y="11945"/>
                </a:lnTo>
                <a:lnTo>
                  <a:pt x="78454" y="11910"/>
                </a:lnTo>
                <a:lnTo>
                  <a:pt x="78648" y="11875"/>
                </a:lnTo>
                <a:close/>
                <a:moveTo>
                  <a:pt x="71741" y="12051"/>
                </a:moveTo>
                <a:lnTo>
                  <a:pt x="71794" y="12068"/>
                </a:lnTo>
                <a:lnTo>
                  <a:pt x="71830" y="12068"/>
                </a:lnTo>
                <a:lnTo>
                  <a:pt x="71865" y="12104"/>
                </a:lnTo>
                <a:lnTo>
                  <a:pt x="71882" y="12139"/>
                </a:lnTo>
                <a:lnTo>
                  <a:pt x="71953" y="12262"/>
                </a:lnTo>
                <a:lnTo>
                  <a:pt x="71847" y="12245"/>
                </a:lnTo>
                <a:lnTo>
                  <a:pt x="71777" y="12192"/>
                </a:lnTo>
                <a:lnTo>
                  <a:pt x="71583" y="12068"/>
                </a:lnTo>
                <a:lnTo>
                  <a:pt x="71741" y="12051"/>
                </a:lnTo>
                <a:close/>
                <a:moveTo>
                  <a:pt x="73362" y="12086"/>
                </a:moveTo>
                <a:lnTo>
                  <a:pt x="73415" y="12104"/>
                </a:lnTo>
                <a:lnTo>
                  <a:pt x="73486" y="12156"/>
                </a:lnTo>
                <a:lnTo>
                  <a:pt x="73538" y="12209"/>
                </a:lnTo>
                <a:lnTo>
                  <a:pt x="73574" y="12262"/>
                </a:lnTo>
                <a:lnTo>
                  <a:pt x="73591" y="12350"/>
                </a:lnTo>
                <a:lnTo>
                  <a:pt x="73450" y="12333"/>
                </a:lnTo>
                <a:lnTo>
                  <a:pt x="73345" y="12315"/>
                </a:lnTo>
                <a:lnTo>
                  <a:pt x="73239" y="12262"/>
                </a:lnTo>
                <a:lnTo>
                  <a:pt x="73133" y="12209"/>
                </a:lnTo>
                <a:lnTo>
                  <a:pt x="73239" y="12139"/>
                </a:lnTo>
                <a:lnTo>
                  <a:pt x="73309" y="12104"/>
                </a:lnTo>
                <a:lnTo>
                  <a:pt x="73362" y="12086"/>
                </a:lnTo>
                <a:close/>
                <a:moveTo>
                  <a:pt x="68500" y="12562"/>
                </a:moveTo>
                <a:lnTo>
                  <a:pt x="68517" y="12579"/>
                </a:lnTo>
                <a:lnTo>
                  <a:pt x="68500" y="12597"/>
                </a:lnTo>
                <a:lnTo>
                  <a:pt x="68482" y="12579"/>
                </a:lnTo>
                <a:lnTo>
                  <a:pt x="68500" y="12562"/>
                </a:lnTo>
                <a:close/>
                <a:moveTo>
                  <a:pt x="72728" y="12280"/>
                </a:moveTo>
                <a:lnTo>
                  <a:pt x="72869" y="12315"/>
                </a:lnTo>
                <a:lnTo>
                  <a:pt x="73010" y="12368"/>
                </a:lnTo>
                <a:lnTo>
                  <a:pt x="73151" y="12421"/>
                </a:lnTo>
                <a:lnTo>
                  <a:pt x="73292" y="12509"/>
                </a:lnTo>
                <a:lnTo>
                  <a:pt x="73133" y="12579"/>
                </a:lnTo>
                <a:lnTo>
                  <a:pt x="72992" y="12597"/>
                </a:lnTo>
                <a:lnTo>
                  <a:pt x="72869" y="12597"/>
                </a:lnTo>
                <a:lnTo>
                  <a:pt x="72728" y="12562"/>
                </a:lnTo>
                <a:lnTo>
                  <a:pt x="72693" y="12386"/>
                </a:lnTo>
                <a:lnTo>
                  <a:pt x="72710" y="12350"/>
                </a:lnTo>
                <a:lnTo>
                  <a:pt x="72728" y="12280"/>
                </a:lnTo>
                <a:close/>
                <a:moveTo>
                  <a:pt x="23080" y="13090"/>
                </a:moveTo>
                <a:lnTo>
                  <a:pt x="23080" y="13108"/>
                </a:lnTo>
                <a:lnTo>
                  <a:pt x="23083" y="13109"/>
                </a:lnTo>
                <a:lnTo>
                  <a:pt x="23083" y="13109"/>
                </a:lnTo>
                <a:lnTo>
                  <a:pt x="23080" y="13090"/>
                </a:lnTo>
                <a:close/>
                <a:moveTo>
                  <a:pt x="46512" y="10677"/>
                </a:moveTo>
                <a:lnTo>
                  <a:pt x="46724" y="10694"/>
                </a:lnTo>
                <a:lnTo>
                  <a:pt x="46917" y="10712"/>
                </a:lnTo>
                <a:lnTo>
                  <a:pt x="47499" y="10818"/>
                </a:lnTo>
                <a:lnTo>
                  <a:pt x="48080" y="10923"/>
                </a:lnTo>
                <a:lnTo>
                  <a:pt x="48186" y="10976"/>
                </a:lnTo>
                <a:lnTo>
                  <a:pt x="48327" y="11029"/>
                </a:lnTo>
                <a:lnTo>
                  <a:pt x="48256" y="11082"/>
                </a:lnTo>
                <a:lnTo>
                  <a:pt x="48221" y="11099"/>
                </a:lnTo>
                <a:lnTo>
                  <a:pt x="48203" y="11117"/>
                </a:lnTo>
                <a:lnTo>
                  <a:pt x="47587" y="11099"/>
                </a:lnTo>
                <a:lnTo>
                  <a:pt x="47358" y="11082"/>
                </a:lnTo>
                <a:lnTo>
                  <a:pt x="47129" y="11064"/>
                </a:lnTo>
                <a:lnTo>
                  <a:pt x="47129" y="11064"/>
                </a:lnTo>
                <a:lnTo>
                  <a:pt x="47234" y="11135"/>
                </a:lnTo>
                <a:lnTo>
                  <a:pt x="47358" y="11170"/>
                </a:lnTo>
                <a:lnTo>
                  <a:pt x="47587" y="11240"/>
                </a:lnTo>
                <a:lnTo>
                  <a:pt x="47833" y="11311"/>
                </a:lnTo>
                <a:lnTo>
                  <a:pt x="47939" y="11346"/>
                </a:lnTo>
                <a:lnTo>
                  <a:pt x="48063" y="11399"/>
                </a:lnTo>
                <a:lnTo>
                  <a:pt x="48010" y="11505"/>
                </a:lnTo>
                <a:lnTo>
                  <a:pt x="47939" y="11593"/>
                </a:lnTo>
                <a:lnTo>
                  <a:pt x="47851" y="11628"/>
                </a:lnTo>
                <a:lnTo>
                  <a:pt x="47763" y="11663"/>
                </a:lnTo>
                <a:lnTo>
                  <a:pt x="47657" y="11698"/>
                </a:lnTo>
                <a:lnTo>
                  <a:pt x="47552" y="11698"/>
                </a:lnTo>
                <a:lnTo>
                  <a:pt x="47375" y="11734"/>
                </a:lnTo>
                <a:lnTo>
                  <a:pt x="47199" y="11769"/>
                </a:lnTo>
                <a:lnTo>
                  <a:pt x="47111" y="11822"/>
                </a:lnTo>
                <a:lnTo>
                  <a:pt x="47041" y="11857"/>
                </a:lnTo>
                <a:lnTo>
                  <a:pt x="46970" y="11927"/>
                </a:lnTo>
                <a:lnTo>
                  <a:pt x="46900" y="11998"/>
                </a:lnTo>
                <a:lnTo>
                  <a:pt x="46036" y="11857"/>
                </a:lnTo>
                <a:lnTo>
                  <a:pt x="46019" y="11892"/>
                </a:lnTo>
                <a:lnTo>
                  <a:pt x="46072" y="11945"/>
                </a:lnTo>
                <a:lnTo>
                  <a:pt x="46125" y="11980"/>
                </a:lnTo>
                <a:lnTo>
                  <a:pt x="46565" y="12139"/>
                </a:lnTo>
                <a:lnTo>
                  <a:pt x="46635" y="12174"/>
                </a:lnTo>
                <a:lnTo>
                  <a:pt x="46741" y="12227"/>
                </a:lnTo>
                <a:lnTo>
                  <a:pt x="46442" y="12526"/>
                </a:lnTo>
                <a:lnTo>
                  <a:pt x="46354" y="12509"/>
                </a:lnTo>
                <a:lnTo>
                  <a:pt x="46265" y="12474"/>
                </a:lnTo>
                <a:lnTo>
                  <a:pt x="46125" y="12386"/>
                </a:lnTo>
                <a:lnTo>
                  <a:pt x="45966" y="12315"/>
                </a:lnTo>
                <a:lnTo>
                  <a:pt x="45878" y="12280"/>
                </a:lnTo>
                <a:lnTo>
                  <a:pt x="45772" y="12280"/>
                </a:lnTo>
                <a:lnTo>
                  <a:pt x="45895" y="12403"/>
                </a:lnTo>
                <a:lnTo>
                  <a:pt x="46019" y="12509"/>
                </a:lnTo>
                <a:lnTo>
                  <a:pt x="46142" y="12615"/>
                </a:lnTo>
                <a:lnTo>
                  <a:pt x="46265" y="12720"/>
                </a:lnTo>
                <a:lnTo>
                  <a:pt x="46230" y="12791"/>
                </a:lnTo>
                <a:lnTo>
                  <a:pt x="46177" y="12861"/>
                </a:lnTo>
                <a:lnTo>
                  <a:pt x="46036" y="12949"/>
                </a:lnTo>
                <a:lnTo>
                  <a:pt x="45948" y="12932"/>
                </a:lnTo>
                <a:lnTo>
                  <a:pt x="45878" y="12896"/>
                </a:lnTo>
                <a:lnTo>
                  <a:pt x="45719" y="12826"/>
                </a:lnTo>
                <a:lnTo>
                  <a:pt x="45561" y="12755"/>
                </a:lnTo>
                <a:lnTo>
                  <a:pt x="45473" y="12738"/>
                </a:lnTo>
                <a:lnTo>
                  <a:pt x="45385" y="12738"/>
                </a:lnTo>
                <a:lnTo>
                  <a:pt x="45420" y="12791"/>
                </a:lnTo>
                <a:lnTo>
                  <a:pt x="45490" y="12844"/>
                </a:lnTo>
                <a:lnTo>
                  <a:pt x="45596" y="12932"/>
                </a:lnTo>
                <a:lnTo>
                  <a:pt x="45719" y="13037"/>
                </a:lnTo>
                <a:lnTo>
                  <a:pt x="45772" y="13090"/>
                </a:lnTo>
                <a:lnTo>
                  <a:pt x="45807" y="13143"/>
                </a:lnTo>
                <a:lnTo>
                  <a:pt x="45649" y="13266"/>
                </a:lnTo>
                <a:lnTo>
                  <a:pt x="45561" y="13319"/>
                </a:lnTo>
                <a:lnTo>
                  <a:pt x="45473" y="13337"/>
                </a:lnTo>
                <a:lnTo>
                  <a:pt x="45367" y="13319"/>
                </a:lnTo>
                <a:lnTo>
                  <a:pt x="45279" y="13284"/>
                </a:lnTo>
                <a:lnTo>
                  <a:pt x="45120" y="13196"/>
                </a:lnTo>
                <a:lnTo>
                  <a:pt x="44997" y="13108"/>
                </a:lnTo>
                <a:lnTo>
                  <a:pt x="44874" y="12985"/>
                </a:lnTo>
                <a:lnTo>
                  <a:pt x="44768" y="12861"/>
                </a:lnTo>
                <a:lnTo>
                  <a:pt x="44574" y="12544"/>
                </a:lnTo>
                <a:lnTo>
                  <a:pt x="44398" y="12209"/>
                </a:lnTo>
                <a:lnTo>
                  <a:pt x="44063" y="11557"/>
                </a:lnTo>
                <a:lnTo>
                  <a:pt x="44116" y="11522"/>
                </a:lnTo>
                <a:lnTo>
                  <a:pt x="44151" y="11522"/>
                </a:lnTo>
                <a:lnTo>
                  <a:pt x="44187" y="11540"/>
                </a:lnTo>
                <a:lnTo>
                  <a:pt x="44222" y="11557"/>
                </a:lnTo>
                <a:lnTo>
                  <a:pt x="44433" y="11681"/>
                </a:lnTo>
                <a:lnTo>
                  <a:pt x="44539" y="11751"/>
                </a:lnTo>
                <a:lnTo>
                  <a:pt x="44697" y="11804"/>
                </a:lnTo>
                <a:lnTo>
                  <a:pt x="44539" y="11663"/>
                </a:lnTo>
                <a:lnTo>
                  <a:pt x="44398" y="11540"/>
                </a:lnTo>
                <a:lnTo>
                  <a:pt x="44275" y="11417"/>
                </a:lnTo>
                <a:lnTo>
                  <a:pt x="44222" y="11346"/>
                </a:lnTo>
                <a:lnTo>
                  <a:pt x="44169" y="11276"/>
                </a:lnTo>
                <a:lnTo>
                  <a:pt x="44169" y="11276"/>
                </a:lnTo>
                <a:lnTo>
                  <a:pt x="44504" y="11434"/>
                </a:lnTo>
                <a:lnTo>
                  <a:pt x="44504" y="11381"/>
                </a:lnTo>
                <a:lnTo>
                  <a:pt x="44486" y="11346"/>
                </a:lnTo>
                <a:lnTo>
                  <a:pt x="44416" y="11311"/>
                </a:lnTo>
                <a:lnTo>
                  <a:pt x="43922" y="10923"/>
                </a:lnTo>
                <a:lnTo>
                  <a:pt x="43852" y="10853"/>
                </a:lnTo>
                <a:lnTo>
                  <a:pt x="43834" y="10818"/>
                </a:lnTo>
                <a:lnTo>
                  <a:pt x="43852" y="10782"/>
                </a:lnTo>
                <a:lnTo>
                  <a:pt x="43869" y="10782"/>
                </a:lnTo>
                <a:lnTo>
                  <a:pt x="44134" y="10870"/>
                </a:lnTo>
                <a:lnTo>
                  <a:pt x="44380" y="10976"/>
                </a:lnTo>
                <a:lnTo>
                  <a:pt x="44627" y="11082"/>
                </a:lnTo>
                <a:lnTo>
                  <a:pt x="44874" y="11223"/>
                </a:lnTo>
                <a:lnTo>
                  <a:pt x="44874" y="11187"/>
                </a:lnTo>
                <a:lnTo>
                  <a:pt x="44874" y="11152"/>
                </a:lnTo>
                <a:lnTo>
                  <a:pt x="44856" y="11117"/>
                </a:lnTo>
                <a:lnTo>
                  <a:pt x="44821" y="11082"/>
                </a:lnTo>
                <a:lnTo>
                  <a:pt x="44416" y="10853"/>
                </a:lnTo>
                <a:lnTo>
                  <a:pt x="44468" y="10800"/>
                </a:lnTo>
                <a:lnTo>
                  <a:pt x="44521" y="10782"/>
                </a:lnTo>
                <a:lnTo>
                  <a:pt x="44574" y="10782"/>
                </a:lnTo>
                <a:lnTo>
                  <a:pt x="44609" y="10800"/>
                </a:lnTo>
                <a:lnTo>
                  <a:pt x="45314" y="11047"/>
                </a:lnTo>
                <a:lnTo>
                  <a:pt x="45614" y="11152"/>
                </a:lnTo>
                <a:lnTo>
                  <a:pt x="45772" y="11223"/>
                </a:lnTo>
                <a:lnTo>
                  <a:pt x="45948" y="11258"/>
                </a:lnTo>
                <a:lnTo>
                  <a:pt x="45895" y="11205"/>
                </a:lnTo>
                <a:lnTo>
                  <a:pt x="45843" y="11170"/>
                </a:lnTo>
                <a:lnTo>
                  <a:pt x="45737" y="11099"/>
                </a:lnTo>
                <a:lnTo>
                  <a:pt x="45631" y="11029"/>
                </a:lnTo>
                <a:lnTo>
                  <a:pt x="45578" y="10976"/>
                </a:lnTo>
                <a:lnTo>
                  <a:pt x="45543" y="10923"/>
                </a:lnTo>
                <a:lnTo>
                  <a:pt x="45737" y="10958"/>
                </a:lnTo>
                <a:lnTo>
                  <a:pt x="45913" y="11029"/>
                </a:lnTo>
                <a:lnTo>
                  <a:pt x="46089" y="11082"/>
                </a:lnTo>
                <a:lnTo>
                  <a:pt x="46301" y="11117"/>
                </a:lnTo>
                <a:lnTo>
                  <a:pt x="46019" y="10870"/>
                </a:lnTo>
                <a:lnTo>
                  <a:pt x="46019" y="10818"/>
                </a:lnTo>
                <a:lnTo>
                  <a:pt x="46054" y="10782"/>
                </a:lnTo>
                <a:lnTo>
                  <a:pt x="46125" y="10747"/>
                </a:lnTo>
                <a:lnTo>
                  <a:pt x="46230" y="10712"/>
                </a:lnTo>
                <a:lnTo>
                  <a:pt x="46318" y="10694"/>
                </a:lnTo>
                <a:lnTo>
                  <a:pt x="46512" y="10677"/>
                </a:lnTo>
                <a:close/>
                <a:moveTo>
                  <a:pt x="42513" y="10271"/>
                </a:moveTo>
                <a:lnTo>
                  <a:pt x="42583" y="10395"/>
                </a:lnTo>
                <a:lnTo>
                  <a:pt x="42618" y="10500"/>
                </a:lnTo>
                <a:lnTo>
                  <a:pt x="42900" y="11364"/>
                </a:lnTo>
                <a:lnTo>
                  <a:pt x="42988" y="11628"/>
                </a:lnTo>
                <a:lnTo>
                  <a:pt x="43112" y="11892"/>
                </a:lnTo>
                <a:lnTo>
                  <a:pt x="43147" y="11963"/>
                </a:lnTo>
                <a:lnTo>
                  <a:pt x="43235" y="12086"/>
                </a:lnTo>
                <a:lnTo>
                  <a:pt x="43200" y="11910"/>
                </a:lnTo>
                <a:lnTo>
                  <a:pt x="43147" y="11716"/>
                </a:lnTo>
                <a:lnTo>
                  <a:pt x="43024" y="11381"/>
                </a:lnTo>
                <a:lnTo>
                  <a:pt x="42971" y="11205"/>
                </a:lnTo>
                <a:lnTo>
                  <a:pt x="42936" y="11029"/>
                </a:lnTo>
                <a:lnTo>
                  <a:pt x="42900" y="10853"/>
                </a:lnTo>
                <a:lnTo>
                  <a:pt x="42883" y="10659"/>
                </a:lnTo>
                <a:lnTo>
                  <a:pt x="43059" y="10941"/>
                </a:lnTo>
                <a:lnTo>
                  <a:pt x="43200" y="11205"/>
                </a:lnTo>
                <a:lnTo>
                  <a:pt x="43447" y="11716"/>
                </a:lnTo>
                <a:lnTo>
                  <a:pt x="43711" y="12227"/>
                </a:lnTo>
                <a:lnTo>
                  <a:pt x="43975" y="12738"/>
                </a:lnTo>
                <a:lnTo>
                  <a:pt x="43957" y="12597"/>
                </a:lnTo>
                <a:lnTo>
                  <a:pt x="43905" y="12456"/>
                </a:lnTo>
                <a:lnTo>
                  <a:pt x="43799" y="12209"/>
                </a:lnTo>
                <a:lnTo>
                  <a:pt x="43658" y="11910"/>
                </a:lnTo>
                <a:lnTo>
                  <a:pt x="43535" y="11610"/>
                </a:lnTo>
                <a:lnTo>
                  <a:pt x="43429" y="11346"/>
                </a:lnTo>
                <a:lnTo>
                  <a:pt x="43394" y="11187"/>
                </a:lnTo>
                <a:lnTo>
                  <a:pt x="43376" y="11011"/>
                </a:lnTo>
                <a:lnTo>
                  <a:pt x="43482" y="11135"/>
                </a:lnTo>
                <a:lnTo>
                  <a:pt x="43552" y="11276"/>
                </a:lnTo>
                <a:lnTo>
                  <a:pt x="43658" y="11522"/>
                </a:lnTo>
                <a:lnTo>
                  <a:pt x="43781" y="11698"/>
                </a:lnTo>
                <a:lnTo>
                  <a:pt x="43834" y="11787"/>
                </a:lnTo>
                <a:lnTo>
                  <a:pt x="43922" y="11857"/>
                </a:lnTo>
                <a:lnTo>
                  <a:pt x="43993" y="11945"/>
                </a:lnTo>
                <a:lnTo>
                  <a:pt x="44063" y="12051"/>
                </a:lnTo>
                <a:lnTo>
                  <a:pt x="44187" y="12245"/>
                </a:lnTo>
                <a:lnTo>
                  <a:pt x="44310" y="12491"/>
                </a:lnTo>
                <a:lnTo>
                  <a:pt x="44433" y="12720"/>
                </a:lnTo>
                <a:lnTo>
                  <a:pt x="44539" y="12914"/>
                </a:lnTo>
                <a:lnTo>
                  <a:pt x="44662" y="13090"/>
                </a:lnTo>
                <a:lnTo>
                  <a:pt x="44803" y="13249"/>
                </a:lnTo>
                <a:lnTo>
                  <a:pt x="44962" y="13372"/>
                </a:lnTo>
                <a:lnTo>
                  <a:pt x="45032" y="13425"/>
                </a:lnTo>
                <a:lnTo>
                  <a:pt x="45085" y="13478"/>
                </a:lnTo>
                <a:lnTo>
                  <a:pt x="45156" y="13601"/>
                </a:lnTo>
                <a:lnTo>
                  <a:pt x="45208" y="13742"/>
                </a:lnTo>
                <a:lnTo>
                  <a:pt x="45244" y="13901"/>
                </a:lnTo>
                <a:lnTo>
                  <a:pt x="45244" y="13971"/>
                </a:lnTo>
                <a:lnTo>
                  <a:pt x="45226" y="14042"/>
                </a:lnTo>
                <a:lnTo>
                  <a:pt x="45208" y="14112"/>
                </a:lnTo>
                <a:lnTo>
                  <a:pt x="45173" y="14183"/>
                </a:lnTo>
                <a:lnTo>
                  <a:pt x="45120" y="14235"/>
                </a:lnTo>
                <a:lnTo>
                  <a:pt x="45067" y="14288"/>
                </a:lnTo>
                <a:lnTo>
                  <a:pt x="44997" y="14324"/>
                </a:lnTo>
                <a:lnTo>
                  <a:pt x="44909" y="14341"/>
                </a:lnTo>
                <a:lnTo>
                  <a:pt x="44768" y="14359"/>
                </a:lnTo>
                <a:lnTo>
                  <a:pt x="44627" y="14359"/>
                </a:lnTo>
                <a:lnTo>
                  <a:pt x="44486" y="14341"/>
                </a:lnTo>
                <a:lnTo>
                  <a:pt x="44363" y="14324"/>
                </a:lnTo>
                <a:lnTo>
                  <a:pt x="44222" y="14271"/>
                </a:lnTo>
                <a:lnTo>
                  <a:pt x="44116" y="14200"/>
                </a:lnTo>
                <a:lnTo>
                  <a:pt x="43993" y="14094"/>
                </a:lnTo>
                <a:lnTo>
                  <a:pt x="43905" y="13971"/>
                </a:lnTo>
                <a:lnTo>
                  <a:pt x="43728" y="13742"/>
                </a:lnTo>
                <a:lnTo>
                  <a:pt x="43552" y="13513"/>
                </a:lnTo>
                <a:lnTo>
                  <a:pt x="43394" y="13355"/>
                </a:lnTo>
                <a:lnTo>
                  <a:pt x="43341" y="13302"/>
                </a:lnTo>
                <a:lnTo>
                  <a:pt x="43288" y="13284"/>
                </a:lnTo>
                <a:lnTo>
                  <a:pt x="43235" y="13302"/>
                </a:lnTo>
                <a:lnTo>
                  <a:pt x="43182" y="13319"/>
                </a:lnTo>
                <a:lnTo>
                  <a:pt x="43094" y="13390"/>
                </a:lnTo>
                <a:lnTo>
                  <a:pt x="42988" y="13443"/>
                </a:lnTo>
                <a:lnTo>
                  <a:pt x="42900" y="13478"/>
                </a:lnTo>
                <a:lnTo>
                  <a:pt x="42795" y="13495"/>
                </a:lnTo>
                <a:lnTo>
                  <a:pt x="42689" y="13478"/>
                </a:lnTo>
                <a:lnTo>
                  <a:pt x="42583" y="13478"/>
                </a:lnTo>
                <a:lnTo>
                  <a:pt x="42389" y="13425"/>
                </a:lnTo>
                <a:lnTo>
                  <a:pt x="42249" y="13425"/>
                </a:lnTo>
                <a:lnTo>
                  <a:pt x="42143" y="13478"/>
                </a:lnTo>
                <a:lnTo>
                  <a:pt x="42019" y="13390"/>
                </a:lnTo>
                <a:lnTo>
                  <a:pt x="41931" y="13302"/>
                </a:lnTo>
                <a:lnTo>
                  <a:pt x="41861" y="13178"/>
                </a:lnTo>
                <a:lnTo>
                  <a:pt x="41808" y="13055"/>
                </a:lnTo>
                <a:lnTo>
                  <a:pt x="41755" y="12844"/>
                </a:lnTo>
                <a:lnTo>
                  <a:pt x="41738" y="12650"/>
                </a:lnTo>
                <a:lnTo>
                  <a:pt x="41738" y="12438"/>
                </a:lnTo>
                <a:lnTo>
                  <a:pt x="41755" y="12227"/>
                </a:lnTo>
                <a:lnTo>
                  <a:pt x="41790" y="11945"/>
                </a:lnTo>
                <a:lnTo>
                  <a:pt x="41843" y="11646"/>
                </a:lnTo>
                <a:lnTo>
                  <a:pt x="41896" y="11734"/>
                </a:lnTo>
                <a:lnTo>
                  <a:pt x="41931" y="11804"/>
                </a:lnTo>
                <a:lnTo>
                  <a:pt x="42019" y="12209"/>
                </a:lnTo>
                <a:lnTo>
                  <a:pt x="42125" y="12632"/>
                </a:lnTo>
                <a:lnTo>
                  <a:pt x="42090" y="12227"/>
                </a:lnTo>
                <a:lnTo>
                  <a:pt x="42037" y="11822"/>
                </a:lnTo>
                <a:lnTo>
                  <a:pt x="42019" y="11628"/>
                </a:lnTo>
                <a:lnTo>
                  <a:pt x="42002" y="11417"/>
                </a:lnTo>
                <a:lnTo>
                  <a:pt x="42019" y="11223"/>
                </a:lnTo>
                <a:lnTo>
                  <a:pt x="42037" y="11011"/>
                </a:lnTo>
                <a:lnTo>
                  <a:pt x="42090" y="11029"/>
                </a:lnTo>
                <a:lnTo>
                  <a:pt x="42108" y="11047"/>
                </a:lnTo>
                <a:lnTo>
                  <a:pt x="42125" y="11082"/>
                </a:lnTo>
                <a:lnTo>
                  <a:pt x="42143" y="11135"/>
                </a:lnTo>
                <a:lnTo>
                  <a:pt x="42178" y="11364"/>
                </a:lnTo>
                <a:lnTo>
                  <a:pt x="42213" y="11487"/>
                </a:lnTo>
                <a:lnTo>
                  <a:pt x="42266" y="11610"/>
                </a:lnTo>
                <a:lnTo>
                  <a:pt x="42284" y="11540"/>
                </a:lnTo>
                <a:lnTo>
                  <a:pt x="42301" y="11469"/>
                </a:lnTo>
                <a:lnTo>
                  <a:pt x="42301" y="11346"/>
                </a:lnTo>
                <a:lnTo>
                  <a:pt x="42284" y="11064"/>
                </a:lnTo>
                <a:lnTo>
                  <a:pt x="42301" y="10818"/>
                </a:lnTo>
                <a:lnTo>
                  <a:pt x="42354" y="10818"/>
                </a:lnTo>
                <a:lnTo>
                  <a:pt x="42389" y="10835"/>
                </a:lnTo>
                <a:lnTo>
                  <a:pt x="42513" y="11258"/>
                </a:lnTo>
                <a:lnTo>
                  <a:pt x="42671" y="11698"/>
                </a:lnTo>
                <a:lnTo>
                  <a:pt x="42671" y="11522"/>
                </a:lnTo>
                <a:lnTo>
                  <a:pt x="42654" y="11346"/>
                </a:lnTo>
                <a:lnTo>
                  <a:pt x="42583" y="11011"/>
                </a:lnTo>
                <a:lnTo>
                  <a:pt x="42530" y="10641"/>
                </a:lnTo>
                <a:lnTo>
                  <a:pt x="42513" y="10465"/>
                </a:lnTo>
                <a:lnTo>
                  <a:pt x="42513" y="10271"/>
                </a:lnTo>
                <a:close/>
                <a:moveTo>
                  <a:pt x="55127" y="7312"/>
                </a:moveTo>
                <a:lnTo>
                  <a:pt x="55163" y="7347"/>
                </a:lnTo>
                <a:lnTo>
                  <a:pt x="55198" y="7435"/>
                </a:lnTo>
                <a:lnTo>
                  <a:pt x="55674" y="8598"/>
                </a:lnTo>
                <a:lnTo>
                  <a:pt x="55815" y="8985"/>
                </a:lnTo>
                <a:lnTo>
                  <a:pt x="55955" y="9390"/>
                </a:lnTo>
                <a:lnTo>
                  <a:pt x="55991" y="9496"/>
                </a:lnTo>
                <a:lnTo>
                  <a:pt x="56061" y="9584"/>
                </a:lnTo>
                <a:lnTo>
                  <a:pt x="56044" y="9390"/>
                </a:lnTo>
                <a:lnTo>
                  <a:pt x="55991" y="9214"/>
                </a:lnTo>
                <a:lnTo>
                  <a:pt x="55867" y="8862"/>
                </a:lnTo>
                <a:lnTo>
                  <a:pt x="55638" y="8122"/>
                </a:lnTo>
                <a:lnTo>
                  <a:pt x="55515" y="7752"/>
                </a:lnTo>
                <a:lnTo>
                  <a:pt x="55409" y="7400"/>
                </a:lnTo>
                <a:lnTo>
                  <a:pt x="55462" y="7364"/>
                </a:lnTo>
                <a:lnTo>
                  <a:pt x="55497" y="7364"/>
                </a:lnTo>
                <a:lnTo>
                  <a:pt x="55568" y="7400"/>
                </a:lnTo>
                <a:lnTo>
                  <a:pt x="55797" y="7593"/>
                </a:lnTo>
                <a:lnTo>
                  <a:pt x="55991" y="7787"/>
                </a:lnTo>
                <a:lnTo>
                  <a:pt x="56167" y="8016"/>
                </a:lnTo>
                <a:lnTo>
                  <a:pt x="56308" y="8263"/>
                </a:lnTo>
                <a:lnTo>
                  <a:pt x="56502" y="8739"/>
                </a:lnTo>
                <a:lnTo>
                  <a:pt x="56695" y="9197"/>
                </a:lnTo>
                <a:lnTo>
                  <a:pt x="56766" y="9373"/>
                </a:lnTo>
                <a:lnTo>
                  <a:pt x="56801" y="9461"/>
                </a:lnTo>
                <a:lnTo>
                  <a:pt x="56889" y="9549"/>
                </a:lnTo>
                <a:lnTo>
                  <a:pt x="56854" y="9355"/>
                </a:lnTo>
                <a:lnTo>
                  <a:pt x="56801" y="9197"/>
                </a:lnTo>
                <a:lnTo>
                  <a:pt x="56748" y="9020"/>
                </a:lnTo>
                <a:lnTo>
                  <a:pt x="56678" y="8862"/>
                </a:lnTo>
                <a:lnTo>
                  <a:pt x="56572" y="8527"/>
                </a:lnTo>
                <a:lnTo>
                  <a:pt x="56519" y="8351"/>
                </a:lnTo>
                <a:lnTo>
                  <a:pt x="56466" y="8175"/>
                </a:lnTo>
                <a:lnTo>
                  <a:pt x="56466" y="8175"/>
                </a:lnTo>
                <a:lnTo>
                  <a:pt x="56660" y="8263"/>
                </a:lnTo>
                <a:lnTo>
                  <a:pt x="56854" y="8386"/>
                </a:lnTo>
                <a:lnTo>
                  <a:pt x="57013" y="8527"/>
                </a:lnTo>
                <a:lnTo>
                  <a:pt x="57154" y="8686"/>
                </a:lnTo>
                <a:lnTo>
                  <a:pt x="57259" y="8862"/>
                </a:lnTo>
                <a:lnTo>
                  <a:pt x="57330" y="9038"/>
                </a:lnTo>
                <a:lnTo>
                  <a:pt x="57453" y="9408"/>
                </a:lnTo>
                <a:lnTo>
                  <a:pt x="57506" y="9408"/>
                </a:lnTo>
                <a:lnTo>
                  <a:pt x="57524" y="9373"/>
                </a:lnTo>
                <a:lnTo>
                  <a:pt x="57541" y="9320"/>
                </a:lnTo>
                <a:lnTo>
                  <a:pt x="57576" y="9179"/>
                </a:lnTo>
                <a:lnTo>
                  <a:pt x="57735" y="9390"/>
                </a:lnTo>
                <a:lnTo>
                  <a:pt x="57876" y="9619"/>
                </a:lnTo>
                <a:lnTo>
                  <a:pt x="58017" y="9884"/>
                </a:lnTo>
                <a:lnTo>
                  <a:pt x="58123" y="10166"/>
                </a:lnTo>
                <a:lnTo>
                  <a:pt x="58211" y="10465"/>
                </a:lnTo>
                <a:lnTo>
                  <a:pt x="58281" y="10782"/>
                </a:lnTo>
                <a:lnTo>
                  <a:pt x="58334" y="11099"/>
                </a:lnTo>
                <a:lnTo>
                  <a:pt x="58352" y="11417"/>
                </a:lnTo>
                <a:lnTo>
                  <a:pt x="58369" y="11751"/>
                </a:lnTo>
                <a:lnTo>
                  <a:pt x="58352" y="12068"/>
                </a:lnTo>
                <a:lnTo>
                  <a:pt x="58316" y="12386"/>
                </a:lnTo>
                <a:lnTo>
                  <a:pt x="58246" y="12685"/>
                </a:lnTo>
                <a:lnTo>
                  <a:pt x="58175" y="12967"/>
                </a:lnTo>
                <a:lnTo>
                  <a:pt x="58070" y="13231"/>
                </a:lnTo>
                <a:lnTo>
                  <a:pt x="57929" y="13478"/>
                </a:lnTo>
                <a:lnTo>
                  <a:pt x="57788" y="13689"/>
                </a:lnTo>
                <a:lnTo>
                  <a:pt x="57753" y="13619"/>
                </a:lnTo>
                <a:lnTo>
                  <a:pt x="57717" y="13548"/>
                </a:lnTo>
                <a:lnTo>
                  <a:pt x="57700" y="13390"/>
                </a:lnTo>
                <a:lnTo>
                  <a:pt x="57682" y="13231"/>
                </a:lnTo>
                <a:lnTo>
                  <a:pt x="57664" y="13055"/>
                </a:lnTo>
                <a:lnTo>
                  <a:pt x="57612" y="13161"/>
                </a:lnTo>
                <a:lnTo>
                  <a:pt x="57594" y="13249"/>
                </a:lnTo>
                <a:lnTo>
                  <a:pt x="57559" y="13689"/>
                </a:lnTo>
                <a:lnTo>
                  <a:pt x="57541" y="13795"/>
                </a:lnTo>
                <a:lnTo>
                  <a:pt x="57524" y="13901"/>
                </a:lnTo>
                <a:lnTo>
                  <a:pt x="57471" y="14006"/>
                </a:lnTo>
                <a:lnTo>
                  <a:pt x="57383" y="14094"/>
                </a:lnTo>
                <a:lnTo>
                  <a:pt x="57330" y="14006"/>
                </a:lnTo>
                <a:lnTo>
                  <a:pt x="57294" y="13918"/>
                </a:lnTo>
                <a:lnTo>
                  <a:pt x="57101" y="13231"/>
                </a:lnTo>
                <a:lnTo>
                  <a:pt x="57065" y="13161"/>
                </a:lnTo>
                <a:lnTo>
                  <a:pt x="57030" y="13125"/>
                </a:lnTo>
                <a:lnTo>
                  <a:pt x="56995" y="13125"/>
                </a:lnTo>
                <a:lnTo>
                  <a:pt x="57101" y="13760"/>
                </a:lnTo>
                <a:lnTo>
                  <a:pt x="57101" y="13883"/>
                </a:lnTo>
                <a:lnTo>
                  <a:pt x="57101" y="13971"/>
                </a:lnTo>
                <a:lnTo>
                  <a:pt x="57065" y="14042"/>
                </a:lnTo>
                <a:lnTo>
                  <a:pt x="57030" y="14094"/>
                </a:lnTo>
                <a:lnTo>
                  <a:pt x="56960" y="14130"/>
                </a:lnTo>
                <a:lnTo>
                  <a:pt x="56889" y="14130"/>
                </a:lnTo>
                <a:lnTo>
                  <a:pt x="56836" y="14112"/>
                </a:lnTo>
                <a:lnTo>
                  <a:pt x="56784" y="14077"/>
                </a:lnTo>
                <a:lnTo>
                  <a:pt x="56731" y="14024"/>
                </a:lnTo>
                <a:lnTo>
                  <a:pt x="56625" y="13813"/>
                </a:lnTo>
                <a:lnTo>
                  <a:pt x="55955" y="12526"/>
                </a:lnTo>
                <a:lnTo>
                  <a:pt x="55850" y="12350"/>
                </a:lnTo>
                <a:lnTo>
                  <a:pt x="55815" y="12403"/>
                </a:lnTo>
                <a:lnTo>
                  <a:pt x="55797" y="12438"/>
                </a:lnTo>
                <a:lnTo>
                  <a:pt x="55815" y="12491"/>
                </a:lnTo>
                <a:lnTo>
                  <a:pt x="55850" y="12526"/>
                </a:lnTo>
                <a:lnTo>
                  <a:pt x="56502" y="14006"/>
                </a:lnTo>
                <a:lnTo>
                  <a:pt x="56555" y="14112"/>
                </a:lnTo>
                <a:lnTo>
                  <a:pt x="56555" y="14165"/>
                </a:lnTo>
                <a:lnTo>
                  <a:pt x="56537" y="14235"/>
                </a:lnTo>
                <a:lnTo>
                  <a:pt x="56466" y="14183"/>
                </a:lnTo>
                <a:lnTo>
                  <a:pt x="56414" y="14130"/>
                </a:lnTo>
                <a:lnTo>
                  <a:pt x="56325" y="14024"/>
                </a:lnTo>
                <a:lnTo>
                  <a:pt x="56220" y="13883"/>
                </a:lnTo>
                <a:lnTo>
                  <a:pt x="56096" y="13777"/>
                </a:lnTo>
                <a:lnTo>
                  <a:pt x="56114" y="13865"/>
                </a:lnTo>
                <a:lnTo>
                  <a:pt x="56132" y="13918"/>
                </a:lnTo>
                <a:lnTo>
                  <a:pt x="56325" y="14253"/>
                </a:lnTo>
                <a:lnTo>
                  <a:pt x="56325" y="14288"/>
                </a:lnTo>
                <a:lnTo>
                  <a:pt x="56343" y="14376"/>
                </a:lnTo>
                <a:lnTo>
                  <a:pt x="56237" y="14306"/>
                </a:lnTo>
                <a:lnTo>
                  <a:pt x="56149" y="14253"/>
                </a:lnTo>
                <a:lnTo>
                  <a:pt x="55938" y="14077"/>
                </a:lnTo>
                <a:lnTo>
                  <a:pt x="55726" y="13883"/>
                </a:lnTo>
                <a:lnTo>
                  <a:pt x="55533" y="13689"/>
                </a:lnTo>
                <a:lnTo>
                  <a:pt x="55339" y="13495"/>
                </a:lnTo>
                <a:lnTo>
                  <a:pt x="55163" y="13284"/>
                </a:lnTo>
                <a:lnTo>
                  <a:pt x="55004" y="13073"/>
                </a:lnTo>
                <a:lnTo>
                  <a:pt x="54846" y="12844"/>
                </a:lnTo>
                <a:lnTo>
                  <a:pt x="54705" y="12615"/>
                </a:lnTo>
                <a:lnTo>
                  <a:pt x="54581" y="12386"/>
                </a:lnTo>
                <a:lnTo>
                  <a:pt x="54458" y="12139"/>
                </a:lnTo>
                <a:lnTo>
                  <a:pt x="54352" y="11892"/>
                </a:lnTo>
                <a:lnTo>
                  <a:pt x="54264" y="11646"/>
                </a:lnTo>
                <a:lnTo>
                  <a:pt x="54176" y="11381"/>
                </a:lnTo>
                <a:lnTo>
                  <a:pt x="54106" y="11117"/>
                </a:lnTo>
                <a:lnTo>
                  <a:pt x="54035" y="10835"/>
                </a:lnTo>
                <a:lnTo>
                  <a:pt x="54000" y="10553"/>
                </a:lnTo>
                <a:lnTo>
                  <a:pt x="53965" y="10254"/>
                </a:lnTo>
                <a:lnTo>
                  <a:pt x="53965" y="9937"/>
                </a:lnTo>
                <a:lnTo>
                  <a:pt x="53982" y="9619"/>
                </a:lnTo>
                <a:lnTo>
                  <a:pt x="54053" y="9320"/>
                </a:lnTo>
                <a:lnTo>
                  <a:pt x="54106" y="9126"/>
                </a:lnTo>
                <a:lnTo>
                  <a:pt x="54123" y="9091"/>
                </a:lnTo>
                <a:lnTo>
                  <a:pt x="54158" y="9073"/>
                </a:lnTo>
                <a:lnTo>
                  <a:pt x="54229" y="9214"/>
                </a:lnTo>
                <a:lnTo>
                  <a:pt x="54264" y="9355"/>
                </a:lnTo>
                <a:lnTo>
                  <a:pt x="54352" y="9655"/>
                </a:lnTo>
                <a:lnTo>
                  <a:pt x="54387" y="9813"/>
                </a:lnTo>
                <a:lnTo>
                  <a:pt x="54440" y="9954"/>
                </a:lnTo>
                <a:lnTo>
                  <a:pt x="54511" y="10095"/>
                </a:lnTo>
                <a:lnTo>
                  <a:pt x="54581" y="10236"/>
                </a:lnTo>
                <a:lnTo>
                  <a:pt x="54546" y="9972"/>
                </a:lnTo>
                <a:lnTo>
                  <a:pt x="54440" y="9461"/>
                </a:lnTo>
                <a:lnTo>
                  <a:pt x="54352" y="8950"/>
                </a:lnTo>
                <a:lnTo>
                  <a:pt x="54317" y="8668"/>
                </a:lnTo>
                <a:lnTo>
                  <a:pt x="54317" y="8369"/>
                </a:lnTo>
                <a:lnTo>
                  <a:pt x="54335" y="8192"/>
                </a:lnTo>
                <a:lnTo>
                  <a:pt x="54405" y="8051"/>
                </a:lnTo>
                <a:lnTo>
                  <a:pt x="54511" y="7911"/>
                </a:lnTo>
                <a:lnTo>
                  <a:pt x="54652" y="7770"/>
                </a:lnTo>
                <a:lnTo>
                  <a:pt x="54687" y="7840"/>
                </a:lnTo>
                <a:lnTo>
                  <a:pt x="54705" y="7928"/>
                </a:lnTo>
                <a:lnTo>
                  <a:pt x="54722" y="8069"/>
                </a:lnTo>
                <a:lnTo>
                  <a:pt x="54722" y="8228"/>
                </a:lnTo>
                <a:lnTo>
                  <a:pt x="54740" y="8386"/>
                </a:lnTo>
                <a:lnTo>
                  <a:pt x="54793" y="8703"/>
                </a:lnTo>
                <a:lnTo>
                  <a:pt x="54828" y="8880"/>
                </a:lnTo>
                <a:lnTo>
                  <a:pt x="54898" y="9056"/>
                </a:lnTo>
                <a:lnTo>
                  <a:pt x="54916" y="8880"/>
                </a:lnTo>
                <a:lnTo>
                  <a:pt x="54898" y="8739"/>
                </a:lnTo>
                <a:lnTo>
                  <a:pt x="54881" y="8598"/>
                </a:lnTo>
                <a:lnTo>
                  <a:pt x="54881" y="8457"/>
                </a:lnTo>
                <a:lnTo>
                  <a:pt x="54881" y="8157"/>
                </a:lnTo>
                <a:lnTo>
                  <a:pt x="54916" y="7840"/>
                </a:lnTo>
                <a:lnTo>
                  <a:pt x="54934" y="7699"/>
                </a:lnTo>
                <a:lnTo>
                  <a:pt x="54951" y="7558"/>
                </a:lnTo>
                <a:lnTo>
                  <a:pt x="55004" y="7435"/>
                </a:lnTo>
                <a:lnTo>
                  <a:pt x="55057" y="7312"/>
                </a:lnTo>
                <a:close/>
                <a:moveTo>
                  <a:pt x="77344" y="14218"/>
                </a:moveTo>
                <a:lnTo>
                  <a:pt x="77503" y="14341"/>
                </a:lnTo>
                <a:lnTo>
                  <a:pt x="77644" y="14464"/>
                </a:lnTo>
                <a:lnTo>
                  <a:pt x="77925" y="14729"/>
                </a:lnTo>
                <a:lnTo>
                  <a:pt x="77996" y="14782"/>
                </a:lnTo>
                <a:lnTo>
                  <a:pt x="78049" y="14852"/>
                </a:lnTo>
                <a:lnTo>
                  <a:pt x="78084" y="14940"/>
                </a:lnTo>
                <a:lnTo>
                  <a:pt x="78102" y="15046"/>
                </a:lnTo>
                <a:lnTo>
                  <a:pt x="77837" y="15081"/>
                </a:lnTo>
                <a:lnTo>
                  <a:pt x="77714" y="15081"/>
                </a:lnTo>
                <a:lnTo>
                  <a:pt x="77591" y="15063"/>
                </a:lnTo>
                <a:lnTo>
                  <a:pt x="77450" y="15046"/>
                </a:lnTo>
                <a:lnTo>
                  <a:pt x="77344" y="15011"/>
                </a:lnTo>
                <a:lnTo>
                  <a:pt x="77221" y="14958"/>
                </a:lnTo>
                <a:lnTo>
                  <a:pt x="77097" y="14870"/>
                </a:lnTo>
                <a:lnTo>
                  <a:pt x="77344" y="14218"/>
                </a:lnTo>
                <a:close/>
                <a:moveTo>
                  <a:pt x="62016" y="10800"/>
                </a:moveTo>
                <a:lnTo>
                  <a:pt x="62139" y="10818"/>
                </a:lnTo>
                <a:lnTo>
                  <a:pt x="62175" y="10835"/>
                </a:lnTo>
                <a:lnTo>
                  <a:pt x="62210" y="10870"/>
                </a:lnTo>
                <a:lnTo>
                  <a:pt x="61999" y="11029"/>
                </a:lnTo>
                <a:lnTo>
                  <a:pt x="61118" y="11540"/>
                </a:lnTo>
                <a:lnTo>
                  <a:pt x="61047" y="11610"/>
                </a:lnTo>
                <a:lnTo>
                  <a:pt x="60977" y="11681"/>
                </a:lnTo>
                <a:lnTo>
                  <a:pt x="60977" y="11716"/>
                </a:lnTo>
                <a:lnTo>
                  <a:pt x="60988" y="11761"/>
                </a:lnTo>
                <a:lnTo>
                  <a:pt x="61047" y="11716"/>
                </a:lnTo>
                <a:lnTo>
                  <a:pt x="61100" y="11663"/>
                </a:lnTo>
                <a:lnTo>
                  <a:pt x="61717" y="11328"/>
                </a:lnTo>
                <a:lnTo>
                  <a:pt x="62316" y="10994"/>
                </a:lnTo>
                <a:lnTo>
                  <a:pt x="62474" y="10923"/>
                </a:lnTo>
                <a:lnTo>
                  <a:pt x="62615" y="10870"/>
                </a:lnTo>
                <a:lnTo>
                  <a:pt x="62774" y="10853"/>
                </a:lnTo>
                <a:lnTo>
                  <a:pt x="62932" y="10853"/>
                </a:lnTo>
                <a:lnTo>
                  <a:pt x="63091" y="10870"/>
                </a:lnTo>
                <a:lnTo>
                  <a:pt x="63249" y="10888"/>
                </a:lnTo>
                <a:lnTo>
                  <a:pt x="63426" y="10941"/>
                </a:lnTo>
                <a:lnTo>
                  <a:pt x="63584" y="10994"/>
                </a:lnTo>
                <a:lnTo>
                  <a:pt x="63496" y="11082"/>
                </a:lnTo>
                <a:lnTo>
                  <a:pt x="63408" y="11135"/>
                </a:lnTo>
                <a:lnTo>
                  <a:pt x="62104" y="11875"/>
                </a:lnTo>
                <a:lnTo>
                  <a:pt x="62016" y="11927"/>
                </a:lnTo>
                <a:lnTo>
                  <a:pt x="61981" y="11963"/>
                </a:lnTo>
                <a:lnTo>
                  <a:pt x="61981" y="12016"/>
                </a:lnTo>
                <a:lnTo>
                  <a:pt x="62175" y="11927"/>
                </a:lnTo>
                <a:lnTo>
                  <a:pt x="62369" y="11839"/>
                </a:lnTo>
                <a:lnTo>
                  <a:pt x="63338" y="11364"/>
                </a:lnTo>
                <a:lnTo>
                  <a:pt x="63461" y="11311"/>
                </a:lnTo>
                <a:lnTo>
                  <a:pt x="63584" y="11276"/>
                </a:lnTo>
                <a:lnTo>
                  <a:pt x="63602" y="11328"/>
                </a:lnTo>
                <a:lnTo>
                  <a:pt x="63619" y="11364"/>
                </a:lnTo>
                <a:lnTo>
                  <a:pt x="63584" y="11452"/>
                </a:lnTo>
                <a:lnTo>
                  <a:pt x="63443" y="11734"/>
                </a:lnTo>
                <a:lnTo>
                  <a:pt x="63373" y="11857"/>
                </a:lnTo>
                <a:lnTo>
                  <a:pt x="63285" y="11998"/>
                </a:lnTo>
                <a:lnTo>
                  <a:pt x="63179" y="12104"/>
                </a:lnTo>
                <a:lnTo>
                  <a:pt x="63073" y="12227"/>
                </a:lnTo>
                <a:lnTo>
                  <a:pt x="62950" y="12333"/>
                </a:lnTo>
                <a:lnTo>
                  <a:pt x="62827" y="12421"/>
                </a:lnTo>
                <a:lnTo>
                  <a:pt x="62457" y="12667"/>
                </a:lnTo>
                <a:lnTo>
                  <a:pt x="62087" y="12879"/>
                </a:lnTo>
                <a:lnTo>
                  <a:pt x="61699" y="13090"/>
                </a:lnTo>
                <a:lnTo>
                  <a:pt x="61646" y="13143"/>
                </a:lnTo>
                <a:lnTo>
                  <a:pt x="61576" y="13214"/>
                </a:lnTo>
                <a:lnTo>
                  <a:pt x="61717" y="13196"/>
                </a:lnTo>
                <a:lnTo>
                  <a:pt x="61822" y="13143"/>
                </a:lnTo>
                <a:lnTo>
                  <a:pt x="62016" y="13037"/>
                </a:lnTo>
                <a:lnTo>
                  <a:pt x="62439" y="12808"/>
                </a:lnTo>
                <a:lnTo>
                  <a:pt x="62827" y="12597"/>
                </a:lnTo>
                <a:lnTo>
                  <a:pt x="63214" y="12403"/>
                </a:lnTo>
                <a:lnTo>
                  <a:pt x="63232" y="12491"/>
                </a:lnTo>
                <a:lnTo>
                  <a:pt x="63232" y="12579"/>
                </a:lnTo>
                <a:lnTo>
                  <a:pt x="63197" y="12720"/>
                </a:lnTo>
                <a:lnTo>
                  <a:pt x="63161" y="12844"/>
                </a:lnTo>
                <a:lnTo>
                  <a:pt x="63108" y="12967"/>
                </a:lnTo>
                <a:lnTo>
                  <a:pt x="63038" y="13090"/>
                </a:lnTo>
                <a:lnTo>
                  <a:pt x="62968" y="13196"/>
                </a:lnTo>
                <a:lnTo>
                  <a:pt x="62897" y="13284"/>
                </a:lnTo>
                <a:lnTo>
                  <a:pt x="62791" y="13372"/>
                </a:lnTo>
                <a:lnTo>
                  <a:pt x="62686" y="13460"/>
                </a:lnTo>
                <a:lnTo>
                  <a:pt x="62580" y="13531"/>
                </a:lnTo>
                <a:lnTo>
                  <a:pt x="62351" y="13672"/>
                </a:lnTo>
                <a:lnTo>
                  <a:pt x="62228" y="13742"/>
                </a:lnTo>
                <a:lnTo>
                  <a:pt x="62122" y="13865"/>
                </a:lnTo>
                <a:lnTo>
                  <a:pt x="62228" y="13848"/>
                </a:lnTo>
                <a:lnTo>
                  <a:pt x="62316" y="13813"/>
                </a:lnTo>
                <a:lnTo>
                  <a:pt x="62474" y="13724"/>
                </a:lnTo>
                <a:lnTo>
                  <a:pt x="62650" y="13654"/>
                </a:lnTo>
                <a:lnTo>
                  <a:pt x="62809" y="13584"/>
                </a:lnTo>
                <a:lnTo>
                  <a:pt x="62827" y="13636"/>
                </a:lnTo>
                <a:lnTo>
                  <a:pt x="62827" y="13654"/>
                </a:lnTo>
                <a:lnTo>
                  <a:pt x="62739" y="13901"/>
                </a:lnTo>
                <a:lnTo>
                  <a:pt x="62633" y="14112"/>
                </a:lnTo>
                <a:lnTo>
                  <a:pt x="62509" y="14306"/>
                </a:lnTo>
                <a:lnTo>
                  <a:pt x="62369" y="14482"/>
                </a:lnTo>
                <a:lnTo>
                  <a:pt x="62192" y="14658"/>
                </a:lnTo>
                <a:lnTo>
                  <a:pt x="61999" y="14799"/>
                </a:lnTo>
                <a:lnTo>
                  <a:pt x="61805" y="14905"/>
                </a:lnTo>
                <a:lnTo>
                  <a:pt x="61558" y="15011"/>
                </a:lnTo>
                <a:lnTo>
                  <a:pt x="60977" y="15204"/>
                </a:lnTo>
                <a:lnTo>
                  <a:pt x="60695" y="15292"/>
                </a:lnTo>
                <a:lnTo>
                  <a:pt x="60395" y="15363"/>
                </a:lnTo>
                <a:lnTo>
                  <a:pt x="60043" y="15416"/>
                </a:lnTo>
                <a:lnTo>
                  <a:pt x="59497" y="15416"/>
                </a:lnTo>
                <a:lnTo>
                  <a:pt x="59321" y="15381"/>
                </a:lnTo>
                <a:lnTo>
                  <a:pt x="59144" y="15345"/>
                </a:lnTo>
                <a:lnTo>
                  <a:pt x="58968" y="15292"/>
                </a:lnTo>
                <a:lnTo>
                  <a:pt x="58616" y="15169"/>
                </a:lnTo>
                <a:lnTo>
                  <a:pt x="58757" y="15099"/>
                </a:lnTo>
                <a:lnTo>
                  <a:pt x="58880" y="15063"/>
                </a:lnTo>
                <a:lnTo>
                  <a:pt x="59144" y="15011"/>
                </a:lnTo>
                <a:lnTo>
                  <a:pt x="59708" y="14905"/>
                </a:lnTo>
                <a:lnTo>
                  <a:pt x="59972" y="14852"/>
                </a:lnTo>
                <a:lnTo>
                  <a:pt x="60113" y="14799"/>
                </a:lnTo>
                <a:lnTo>
                  <a:pt x="60272" y="14729"/>
                </a:lnTo>
                <a:lnTo>
                  <a:pt x="59338" y="14799"/>
                </a:lnTo>
                <a:lnTo>
                  <a:pt x="58493" y="14887"/>
                </a:lnTo>
                <a:lnTo>
                  <a:pt x="58369" y="14887"/>
                </a:lnTo>
                <a:lnTo>
                  <a:pt x="58299" y="14870"/>
                </a:lnTo>
                <a:lnTo>
                  <a:pt x="58263" y="14834"/>
                </a:lnTo>
                <a:lnTo>
                  <a:pt x="58228" y="14799"/>
                </a:lnTo>
                <a:lnTo>
                  <a:pt x="58211" y="14729"/>
                </a:lnTo>
                <a:lnTo>
                  <a:pt x="58228" y="14676"/>
                </a:lnTo>
                <a:lnTo>
                  <a:pt x="58246" y="14623"/>
                </a:lnTo>
                <a:lnTo>
                  <a:pt x="58299" y="14588"/>
                </a:lnTo>
                <a:lnTo>
                  <a:pt x="58616" y="14341"/>
                </a:lnTo>
                <a:lnTo>
                  <a:pt x="58915" y="14147"/>
                </a:lnTo>
                <a:lnTo>
                  <a:pt x="59197" y="13918"/>
                </a:lnTo>
                <a:lnTo>
                  <a:pt x="59127" y="13918"/>
                </a:lnTo>
                <a:lnTo>
                  <a:pt x="59074" y="13954"/>
                </a:lnTo>
                <a:lnTo>
                  <a:pt x="58211" y="14412"/>
                </a:lnTo>
                <a:lnTo>
                  <a:pt x="57929" y="14553"/>
                </a:lnTo>
                <a:lnTo>
                  <a:pt x="57876" y="14447"/>
                </a:lnTo>
                <a:lnTo>
                  <a:pt x="57858" y="14412"/>
                </a:lnTo>
                <a:lnTo>
                  <a:pt x="57858" y="14359"/>
                </a:lnTo>
                <a:lnTo>
                  <a:pt x="57893" y="14218"/>
                </a:lnTo>
                <a:lnTo>
                  <a:pt x="57929" y="14147"/>
                </a:lnTo>
                <a:lnTo>
                  <a:pt x="57964" y="14094"/>
                </a:lnTo>
                <a:lnTo>
                  <a:pt x="58017" y="14024"/>
                </a:lnTo>
                <a:lnTo>
                  <a:pt x="58087" y="13954"/>
                </a:lnTo>
                <a:lnTo>
                  <a:pt x="58246" y="13848"/>
                </a:lnTo>
                <a:lnTo>
                  <a:pt x="59285" y="13161"/>
                </a:lnTo>
                <a:lnTo>
                  <a:pt x="59462" y="13037"/>
                </a:lnTo>
                <a:lnTo>
                  <a:pt x="59426" y="13002"/>
                </a:lnTo>
                <a:lnTo>
                  <a:pt x="59373" y="13002"/>
                </a:lnTo>
                <a:lnTo>
                  <a:pt x="59321" y="13037"/>
                </a:lnTo>
                <a:lnTo>
                  <a:pt x="58757" y="13337"/>
                </a:lnTo>
                <a:lnTo>
                  <a:pt x="58299" y="13601"/>
                </a:lnTo>
                <a:lnTo>
                  <a:pt x="58263" y="13548"/>
                </a:lnTo>
                <a:lnTo>
                  <a:pt x="58263" y="13513"/>
                </a:lnTo>
                <a:lnTo>
                  <a:pt x="58281" y="13425"/>
                </a:lnTo>
                <a:lnTo>
                  <a:pt x="58387" y="13125"/>
                </a:lnTo>
                <a:lnTo>
                  <a:pt x="58475" y="12808"/>
                </a:lnTo>
                <a:lnTo>
                  <a:pt x="58545" y="12509"/>
                </a:lnTo>
                <a:lnTo>
                  <a:pt x="58563" y="12174"/>
                </a:lnTo>
                <a:lnTo>
                  <a:pt x="58598" y="12033"/>
                </a:lnTo>
                <a:lnTo>
                  <a:pt x="58616" y="11963"/>
                </a:lnTo>
                <a:lnTo>
                  <a:pt x="58651" y="11910"/>
                </a:lnTo>
                <a:lnTo>
                  <a:pt x="58739" y="11822"/>
                </a:lnTo>
                <a:lnTo>
                  <a:pt x="58880" y="11751"/>
                </a:lnTo>
                <a:lnTo>
                  <a:pt x="60149" y="11135"/>
                </a:lnTo>
                <a:lnTo>
                  <a:pt x="60290" y="11082"/>
                </a:lnTo>
                <a:lnTo>
                  <a:pt x="60395" y="11047"/>
                </a:lnTo>
                <a:lnTo>
                  <a:pt x="60501" y="11029"/>
                </a:lnTo>
                <a:lnTo>
                  <a:pt x="60624" y="11047"/>
                </a:lnTo>
                <a:lnTo>
                  <a:pt x="60607" y="11099"/>
                </a:lnTo>
                <a:lnTo>
                  <a:pt x="60571" y="11152"/>
                </a:lnTo>
                <a:lnTo>
                  <a:pt x="60483" y="11240"/>
                </a:lnTo>
                <a:lnTo>
                  <a:pt x="60378" y="11311"/>
                </a:lnTo>
                <a:lnTo>
                  <a:pt x="60342" y="11364"/>
                </a:lnTo>
                <a:lnTo>
                  <a:pt x="60307" y="11417"/>
                </a:lnTo>
                <a:lnTo>
                  <a:pt x="60342" y="11434"/>
                </a:lnTo>
                <a:lnTo>
                  <a:pt x="60378" y="11434"/>
                </a:lnTo>
                <a:lnTo>
                  <a:pt x="60431" y="11399"/>
                </a:lnTo>
                <a:lnTo>
                  <a:pt x="60712" y="11205"/>
                </a:lnTo>
                <a:lnTo>
                  <a:pt x="60994" y="11029"/>
                </a:lnTo>
                <a:lnTo>
                  <a:pt x="61241" y="10923"/>
                </a:lnTo>
                <a:lnTo>
                  <a:pt x="61488" y="10853"/>
                </a:lnTo>
                <a:lnTo>
                  <a:pt x="61752" y="10800"/>
                </a:lnTo>
                <a:close/>
                <a:moveTo>
                  <a:pt x="81960" y="15381"/>
                </a:moveTo>
                <a:lnTo>
                  <a:pt x="82119" y="15398"/>
                </a:lnTo>
                <a:lnTo>
                  <a:pt x="82136" y="15398"/>
                </a:lnTo>
                <a:lnTo>
                  <a:pt x="82154" y="15433"/>
                </a:lnTo>
                <a:lnTo>
                  <a:pt x="82136" y="15469"/>
                </a:lnTo>
                <a:lnTo>
                  <a:pt x="82119" y="15486"/>
                </a:lnTo>
                <a:lnTo>
                  <a:pt x="81942" y="15451"/>
                </a:lnTo>
                <a:lnTo>
                  <a:pt x="81960" y="15381"/>
                </a:lnTo>
                <a:close/>
                <a:moveTo>
                  <a:pt x="20666" y="7770"/>
                </a:moveTo>
                <a:lnTo>
                  <a:pt x="20737" y="7805"/>
                </a:lnTo>
                <a:lnTo>
                  <a:pt x="20790" y="7858"/>
                </a:lnTo>
                <a:lnTo>
                  <a:pt x="20948" y="8104"/>
                </a:lnTo>
                <a:lnTo>
                  <a:pt x="21089" y="8369"/>
                </a:lnTo>
                <a:lnTo>
                  <a:pt x="21212" y="8633"/>
                </a:lnTo>
                <a:lnTo>
                  <a:pt x="21318" y="8915"/>
                </a:lnTo>
                <a:lnTo>
                  <a:pt x="21494" y="9408"/>
                </a:lnTo>
                <a:lnTo>
                  <a:pt x="21653" y="9901"/>
                </a:lnTo>
                <a:lnTo>
                  <a:pt x="21670" y="10025"/>
                </a:lnTo>
                <a:lnTo>
                  <a:pt x="21688" y="10130"/>
                </a:lnTo>
                <a:lnTo>
                  <a:pt x="21688" y="10254"/>
                </a:lnTo>
                <a:lnTo>
                  <a:pt x="21670" y="10395"/>
                </a:lnTo>
                <a:lnTo>
                  <a:pt x="21741" y="10448"/>
                </a:lnTo>
                <a:lnTo>
                  <a:pt x="21794" y="10518"/>
                </a:lnTo>
                <a:lnTo>
                  <a:pt x="21847" y="10624"/>
                </a:lnTo>
                <a:lnTo>
                  <a:pt x="21864" y="10712"/>
                </a:lnTo>
                <a:lnTo>
                  <a:pt x="22093" y="11910"/>
                </a:lnTo>
                <a:lnTo>
                  <a:pt x="22128" y="12121"/>
                </a:lnTo>
                <a:lnTo>
                  <a:pt x="22128" y="12227"/>
                </a:lnTo>
                <a:lnTo>
                  <a:pt x="22111" y="12333"/>
                </a:lnTo>
                <a:lnTo>
                  <a:pt x="22093" y="12386"/>
                </a:lnTo>
                <a:lnTo>
                  <a:pt x="22093" y="12421"/>
                </a:lnTo>
                <a:lnTo>
                  <a:pt x="22128" y="12491"/>
                </a:lnTo>
                <a:lnTo>
                  <a:pt x="22146" y="12562"/>
                </a:lnTo>
                <a:lnTo>
                  <a:pt x="22164" y="12632"/>
                </a:lnTo>
                <a:lnTo>
                  <a:pt x="22146" y="12738"/>
                </a:lnTo>
                <a:lnTo>
                  <a:pt x="22164" y="12826"/>
                </a:lnTo>
                <a:lnTo>
                  <a:pt x="22199" y="12914"/>
                </a:lnTo>
                <a:lnTo>
                  <a:pt x="22234" y="12949"/>
                </a:lnTo>
                <a:lnTo>
                  <a:pt x="22287" y="12985"/>
                </a:lnTo>
                <a:lnTo>
                  <a:pt x="22305" y="13020"/>
                </a:lnTo>
                <a:lnTo>
                  <a:pt x="22322" y="13055"/>
                </a:lnTo>
                <a:lnTo>
                  <a:pt x="22340" y="13143"/>
                </a:lnTo>
                <a:lnTo>
                  <a:pt x="22587" y="15451"/>
                </a:lnTo>
                <a:lnTo>
                  <a:pt x="22569" y="15486"/>
                </a:lnTo>
                <a:lnTo>
                  <a:pt x="22551" y="15522"/>
                </a:lnTo>
                <a:lnTo>
                  <a:pt x="22516" y="15504"/>
                </a:lnTo>
                <a:lnTo>
                  <a:pt x="22498" y="15504"/>
                </a:lnTo>
                <a:lnTo>
                  <a:pt x="22393" y="15292"/>
                </a:lnTo>
                <a:lnTo>
                  <a:pt x="22287" y="15081"/>
                </a:lnTo>
                <a:lnTo>
                  <a:pt x="22217" y="14870"/>
                </a:lnTo>
                <a:lnTo>
                  <a:pt x="22146" y="14658"/>
                </a:lnTo>
                <a:lnTo>
                  <a:pt x="22128" y="14517"/>
                </a:lnTo>
                <a:lnTo>
                  <a:pt x="22111" y="14359"/>
                </a:lnTo>
                <a:lnTo>
                  <a:pt x="22111" y="14059"/>
                </a:lnTo>
                <a:lnTo>
                  <a:pt x="22146" y="13689"/>
                </a:lnTo>
                <a:lnTo>
                  <a:pt x="22146" y="13495"/>
                </a:lnTo>
                <a:lnTo>
                  <a:pt x="22146" y="13284"/>
                </a:lnTo>
                <a:lnTo>
                  <a:pt x="22093" y="13337"/>
                </a:lnTo>
                <a:lnTo>
                  <a:pt x="22076" y="13390"/>
                </a:lnTo>
                <a:lnTo>
                  <a:pt x="22040" y="13513"/>
                </a:lnTo>
                <a:lnTo>
                  <a:pt x="22005" y="13619"/>
                </a:lnTo>
                <a:lnTo>
                  <a:pt x="21988" y="13672"/>
                </a:lnTo>
                <a:lnTo>
                  <a:pt x="21952" y="13724"/>
                </a:lnTo>
                <a:lnTo>
                  <a:pt x="21899" y="13707"/>
                </a:lnTo>
                <a:lnTo>
                  <a:pt x="21882" y="13689"/>
                </a:lnTo>
                <a:lnTo>
                  <a:pt x="21635" y="13020"/>
                </a:lnTo>
                <a:lnTo>
                  <a:pt x="21582" y="12844"/>
                </a:lnTo>
                <a:lnTo>
                  <a:pt x="21547" y="12685"/>
                </a:lnTo>
                <a:lnTo>
                  <a:pt x="21512" y="12509"/>
                </a:lnTo>
                <a:lnTo>
                  <a:pt x="21494" y="12350"/>
                </a:lnTo>
                <a:lnTo>
                  <a:pt x="21494" y="12174"/>
                </a:lnTo>
                <a:lnTo>
                  <a:pt x="21494" y="11998"/>
                </a:lnTo>
                <a:lnTo>
                  <a:pt x="21512" y="11822"/>
                </a:lnTo>
                <a:lnTo>
                  <a:pt x="21547" y="11663"/>
                </a:lnTo>
                <a:lnTo>
                  <a:pt x="21582" y="11381"/>
                </a:lnTo>
                <a:lnTo>
                  <a:pt x="21600" y="11117"/>
                </a:lnTo>
                <a:lnTo>
                  <a:pt x="21582" y="10906"/>
                </a:lnTo>
                <a:lnTo>
                  <a:pt x="21512" y="11099"/>
                </a:lnTo>
                <a:lnTo>
                  <a:pt x="21441" y="11293"/>
                </a:lnTo>
                <a:lnTo>
                  <a:pt x="21389" y="11469"/>
                </a:lnTo>
                <a:lnTo>
                  <a:pt x="21318" y="11628"/>
                </a:lnTo>
                <a:lnTo>
                  <a:pt x="21212" y="11487"/>
                </a:lnTo>
                <a:lnTo>
                  <a:pt x="21124" y="11328"/>
                </a:lnTo>
                <a:lnTo>
                  <a:pt x="21054" y="11187"/>
                </a:lnTo>
                <a:lnTo>
                  <a:pt x="21001" y="11029"/>
                </a:lnTo>
                <a:lnTo>
                  <a:pt x="20983" y="10870"/>
                </a:lnTo>
                <a:lnTo>
                  <a:pt x="20966" y="10712"/>
                </a:lnTo>
                <a:lnTo>
                  <a:pt x="20966" y="10553"/>
                </a:lnTo>
                <a:lnTo>
                  <a:pt x="20983" y="10395"/>
                </a:lnTo>
                <a:lnTo>
                  <a:pt x="21159" y="9408"/>
                </a:lnTo>
                <a:lnTo>
                  <a:pt x="21159" y="9355"/>
                </a:lnTo>
                <a:lnTo>
                  <a:pt x="21159" y="9302"/>
                </a:lnTo>
                <a:lnTo>
                  <a:pt x="21142" y="9267"/>
                </a:lnTo>
                <a:lnTo>
                  <a:pt x="21089" y="9214"/>
                </a:lnTo>
                <a:lnTo>
                  <a:pt x="21036" y="9320"/>
                </a:lnTo>
                <a:lnTo>
                  <a:pt x="21019" y="9426"/>
                </a:lnTo>
                <a:lnTo>
                  <a:pt x="20983" y="9637"/>
                </a:lnTo>
                <a:lnTo>
                  <a:pt x="20913" y="9849"/>
                </a:lnTo>
                <a:lnTo>
                  <a:pt x="20878" y="9954"/>
                </a:lnTo>
                <a:lnTo>
                  <a:pt x="20807" y="10060"/>
                </a:lnTo>
                <a:lnTo>
                  <a:pt x="20737" y="9989"/>
                </a:lnTo>
                <a:lnTo>
                  <a:pt x="20701" y="9937"/>
                </a:lnTo>
                <a:lnTo>
                  <a:pt x="20613" y="9760"/>
                </a:lnTo>
                <a:lnTo>
                  <a:pt x="20560" y="9584"/>
                </a:lnTo>
                <a:lnTo>
                  <a:pt x="20508" y="9390"/>
                </a:lnTo>
                <a:lnTo>
                  <a:pt x="20490" y="9197"/>
                </a:lnTo>
                <a:lnTo>
                  <a:pt x="20490" y="8844"/>
                </a:lnTo>
                <a:lnTo>
                  <a:pt x="20525" y="8492"/>
                </a:lnTo>
                <a:lnTo>
                  <a:pt x="20578" y="8122"/>
                </a:lnTo>
                <a:lnTo>
                  <a:pt x="20666" y="7770"/>
                </a:lnTo>
                <a:close/>
                <a:moveTo>
                  <a:pt x="39764" y="11434"/>
                </a:moveTo>
                <a:lnTo>
                  <a:pt x="39694" y="11628"/>
                </a:lnTo>
                <a:lnTo>
                  <a:pt x="39482" y="12086"/>
                </a:lnTo>
                <a:lnTo>
                  <a:pt x="39095" y="12861"/>
                </a:lnTo>
                <a:lnTo>
                  <a:pt x="38725" y="13636"/>
                </a:lnTo>
                <a:lnTo>
                  <a:pt x="38372" y="14412"/>
                </a:lnTo>
                <a:lnTo>
                  <a:pt x="38038" y="15204"/>
                </a:lnTo>
                <a:lnTo>
                  <a:pt x="37967" y="15381"/>
                </a:lnTo>
                <a:lnTo>
                  <a:pt x="37879" y="15539"/>
                </a:lnTo>
                <a:lnTo>
                  <a:pt x="37844" y="15557"/>
                </a:lnTo>
                <a:lnTo>
                  <a:pt x="37791" y="15557"/>
                </a:lnTo>
                <a:lnTo>
                  <a:pt x="37809" y="15610"/>
                </a:lnTo>
                <a:lnTo>
                  <a:pt x="37809" y="15645"/>
                </a:lnTo>
                <a:lnTo>
                  <a:pt x="37791" y="15698"/>
                </a:lnTo>
                <a:lnTo>
                  <a:pt x="37761" y="15708"/>
                </a:lnTo>
                <a:lnTo>
                  <a:pt x="37761" y="15708"/>
                </a:lnTo>
                <a:lnTo>
                  <a:pt x="37791" y="15557"/>
                </a:lnTo>
                <a:lnTo>
                  <a:pt x="38143" y="14641"/>
                </a:lnTo>
                <a:lnTo>
                  <a:pt x="38531" y="13742"/>
                </a:lnTo>
                <a:lnTo>
                  <a:pt x="38936" y="12861"/>
                </a:lnTo>
                <a:lnTo>
                  <a:pt x="39377" y="11980"/>
                </a:lnTo>
                <a:lnTo>
                  <a:pt x="39500" y="11751"/>
                </a:lnTo>
                <a:lnTo>
                  <a:pt x="39641" y="11522"/>
                </a:lnTo>
                <a:lnTo>
                  <a:pt x="39694" y="11487"/>
                </a:lnTo>
                <a:lnTo>
                  <a:pt x="39764" y="11434"/>
                </a:lnTo>
                <a:close/>
                <a:moveTo>
                  <a:pt x="82048" y="15715"/>
                </a:moveTo>
                <a:lnTo>
                  <a:pt x="82260" y="15803"/>
                </a:lnTo>
                <a:lnTo>
                  <a:pt x="82171" y="15839"/>
                </a:lnTo>
                <a:lnTo>
                  <a:pt x="82119" y="15821"/>
                </a:lnTo>
                <a:lnTo>
                  <a:pt x="82083" y="15786"/>
                </a:lnTo>
                <a:lnTo>
                  <a:pt x="82048" y="15715"/>
                </a:lnTo>
                <a:close/>
                <a:moveTo>
                  <a:pt x="77661" y="15504"/>
                </a:moveTo>
                <a:lnTo>
                  <a:pt x="77749" y="15522"/>
                </a:lnTo>
                <a:lnTo>
                  <a:pt x="77837" y="15557"/>
                </a:lnTo>
                <a:lnTo>
                  <a:pt x="77820" y="15627"/>
                </a:lnTo>
                <a:lnTo>
                  <a:pt x="77802" y="15662"/>
                </a:lnTo>
                <a:lnTo>
                  <a:pt x="77608" y="15803"/>
                </a:lnTo>
                <a:lnTo>
                  <a:pt x="77503" y="15856"/>
                </a:lnTo>
                <a:lnTo>
                  <a:pt x="77397" y="15909"/>
                </a:lnTo>
                <a:lnTo>
                  <a:pt x="77362" y="15803"/>
                </a:lnTo>
                <a:lnTo>
                  <a:pt x="77344" y="15715"/>
                </a:lnTo>
                <a:lnTo>
                  <a:pt x="77362" y="15645"/>
                </a:lnTo>
                <a:lnTo>
                  <a:pt x="77379" y="15592"/>
                </a:lnTo>
                <a:lnTo>
                  <a:pt x="77432" y="15539"/>
                </a:lnTo>
                <a:lnTo>
                  <a:pt x="77503" y="15522"/>
                </a:lnTo>
                <a:lnTo>
                  <a:pt x="77573" y="15504"/>
                </a:lnTo>
                <a:close/>
                <a:moveTo>
                  <a:pt x="78154" y="15504"/>
                </a:moveTo>
                <a:lnTo>
                  <a:pt x="78243" y="15539"/>
                </a:lnTo>
                <a:lnTo>
                  <a:pt x="78295" y="15574"/>
                </a:lnTo>
                <a:lnTo>
                  <a:pt x="78348" y="15645"/>
                </a:lnTo>
                <a:lnTo>
                  <a:pt x="78366" y="15715"/>
                </a:lnTo>
                <a:lnTo>
                  <a:pt x="78383" y="15786"/>
                </a:lnTo>
                <a:lnTo>
                  <a:pt x="78383" y="15856"/>
                </a:lnTo>
                <a:lnTo>
                  <a:pt x="78366" y="15944"/>
                </a:lnTo>
                <a:lnTo>
                  <a:pt x="78260" y="15856"/>
                </a:lnTo>
                <a:lnTo>
                  <a:pt x="78190" y="15751"/>
                </a:lnTo>
                <a:lnTo>
                  <a:pt x="78049" y="15504"/>
                </a:lnTo>
                <a:close/>
                <a:moveTo>
                  <a:pt x="77890" y="15892"/>
                </a:moveTo>
                <a:lnTo>
                  <a:pt x="77943" y="15927"/>
                </a:lnTo>
                <a:lnTo>
                  <a:pt x="77996" y="15980"/>
                </a:lnTo>
                <a:lnTo>
                  <a:pt x="78014" y="16050"/>
                </a:lnTo>
                <a:lnTo>
                  <a:pt x="77961" y="16085"/>
                </a:lnTo>
                <a:lnTo>
                  <a:pt x="77873" y="16050"/>
                </a:lnTo>
                <a:lnTo>
                  <a:pt x="77820" y="16015"/>
                </a:lnTo>
                <a:lnTo>
                  <a:pt x="77784" y="15980"/>
                </a:lnTo>
                <a:lnTo>
                  <a:pt x="77784" y="15927"/>
                </a:lnTo>
                <a:lnTo>
                  <a:pt x="77802" y="15909"/>
                </a:lnTo>
                <a:lnTo>
                  <a:pt x="77837" y="15892"/>
                </a:lnTo>
                <a:close/>
                <a:moveTo>
                  <a:pt x="80691" y="14799"/>
                </a:moveTo>
                <a:lnTo>
                  <a:pt x="81220" y="14834"/>
                </a:lnTo>
                <a:lnTo>
                  <a:pt x="81484" y="14852"/>
                </a:lnTo>
                <a:lnTo>
                  <a:pt x="81749" y="14905"/>
                </a:lnTo>
                <a:lnTo>
                  <a:pt x="81890" y="14940"/>
                </a:lnTo>
                <a:lnTo>
                  <a:pt x="81978" y="14993"/>
                </a:lnTo>
                <a:lnTo>
                  <a:pt x="82066" y="15063"/>
                </a:lnTo>
                <a:lnTo>
                  <a:pt x="82189" y="15169"/>
                </a:lnTo>
                <a:lnTo>
                  <a:pt x="81960" y="15169"/>
                </a:lnTo>
                <a:lnTo>
                  <a:pt x="81872" y="15187"/>
                </a:lnTo>
                <a:lnTo>
                  <a:pt x="81784" y="15222"/>
                </a:lnTo>
                <a:lnTo>
                  <a:pt x="81696" y="15275"/>
                </a:lnTo>
                <a:lnTo>
                  <a:pt x="81625" y="15328"/>
                </a:lnTo>
                <a:lnTo>
                  <a:pt x="81572" y="15416"/>
                </a:lnTo>
                <a:lnTo>
                  <a:pt x="81520" y="15504"/>
                </a:lnTo>
                <a:lnTo>
                  <a:pt x="81308" y="15539"/>
                </a:lnTo>
                <a:lnTo>
                  <a:pt x="81202" y="15557"/>
                </a:lnTo>
                <a:lnTo>
                  <a:pt x="81097" y="15610"/>
                </a:lnTo>
                <a:lnTo>
                  <a:pt x="81009" y="15680"/>
                </a:lnTo>
                <a:lnTo>
                  <a:pt x="80938" y="15768"/>
                </a:lnTo>
                <a:lnTo>
                  <a:pt x="80674" y="16121"/>
                </a:lnTo>
                <a:lnTo>
                  <a:pt x="80621" y="16050"/>
                </a:lnTo>
                <a:lnTo>
                  <a:pt x="80603" y="16015"/>
                </a:lnTo>
                <a:lnTo>
                  <a:pt x="80603" y="15662"/>
                </a:lnTo>
                <a:lnTo>
                  <a:pt x="80603" y="15310"/>
                </a:lnTo>
                <a:lnTo>
                  <a:pt x="80639" y="15011"/>
                </a:lnTo>
                <a:lnTo>
                  <a:pt x="80691" y="14799"/>
                </a:lnTo>
                <a:close/>
                <a:moveTo>
                  <a:pt x="81132" y="15856"/>
                </a:moveTo>
                <a:lnTo>
                  <a:pt x="81185" y="15892"/>
                </a:lnTo>
                <a:lnTo>
                  <a:pt x="80973" y="16173"/>
                </a:lnTo>
                <a:lnTo>
                  <a:pt x="80991" y="16050"/>
                </a:lnTo>
                <a:lnTo>
                  <a:pt x="81026" y="15962"/>
                </a:lnTo>
                <a:lnTo>
                  <a:pt x="81079" y="15909"/>
                </a:lnTo>
                <a:lnTo>
                  <a:pt x="81132" y="15856"/>
                </a:lnTo>
                <a:close/>
                <a:moveTo>
                  <a:pt x="25952" y="9901"/>
                </a:moveTo>
                <a:lnTo>
                  <a:pt x="26163" y="9919"/>
                </a:lnTo>
                <a:lnTo>
                  <a:pt x="26357" y="9954"/>
                </a:lnTo>
                <a:lnTo>
                  <a:pt x="26780" y="10095"/>
                </a:lnTo>
                <a:lnTo>
                  <a:pt x="27185" y="10254"/>
                </a:lnTo>
                <a:lnTo>
                  <a:pt x="27379" y="10342"/>
                </a:lnTo>
                <a:lnTo>
                  <a:pt x="27573" y="10448"/>
                </a:lnTo>
                <a:lnTo>
                  <a:pt x="27766" y="10571"/>
                </a:lnTo>
                <a:lnTo>
                  <a:pt x="27943" y="10694"/>
                </a:lnTo>
                <a:lnTo>
                  <a:pt x="27995" y="10729"/>
                </a:lnTo>
                <a:lnTo>
                  <a:pt x="28048" y="10765"/>
                </a:lnTo>
                <a:lnTo>
                  <a:pt x="28083" y="10818"/>
                </a:lnTo>
                <a:lnTo>
                  <a:pt x="28101" y="10906"/>
                </a:lnTo>
                <a:lnTo>
                  <a:pt x="27784" y="10958"/>
                </a:lnTo>
                <a:lnTo>
                  <a:pt x="27449" y="10976"/>
                </a:lnTo>
                <a:lnTo>
                  <a:pt x="26780" y="11011"/>
                </a:lnTo>
                <a:lnTo>
                  <a:pt x="26780" y="10624"/>
                </a:lnTo>
                <a:lnTo>
                  <a:pt x="26709" y="10624"/>
                </a:lnTo>
                <a:lnTo>
                  <a:pt x="26674" y="10694"/>
                </a:lnTo>
                <a:lnTo>
                  <a:pt x="26515" y="11029"/>
                </a:lnTo>
                <a:lnTo>
                  <a:pt x="26445" y="11152"/>
                </a:lnTo>
                <a:lnTo>
                  <a:pt x="26374" y="11258"/>
                </a:lnTo>
                <a:lnTo>
                  <a:pt x="26269" y="11346"/>
                </a:lnTo>
                <a:lnTo>
                  <a:pt x="26145" y="11399"/>
                </a:lnTo>
                <a:lnTo>
                  <a:pt x="25635" y="11646"/>
                </a:lnTo>
                <a:lnTo>
                  <a:pt x="25529" y="11646"/>
                </a:lnTo>
                <a:lnTo>
                  <a:pt x="25511" y="11399"/>
                </a:lnTo>
                <a:lnTo>
                  <a:pt x="25511" y="11152"/>
                </a:lnTo>
                <a:lnTo>
                  <a:pt x="25511" y="10906"/>
                </a:lnTo>
                <a:lnTo>
                  <a:pt x="25494" y="10641"/>
                </a:lnTo>
                <a:lnTo>
                  <a:pt x="25441" y="10729"/>
                </a:lnTo>
                <a:lnTo>
                  <a:pt x="25423" y="10800"/>
                </a:lnTo>
                <a:lnTo>
                  <a:pt x="25388" y="10958"/>
                </a:lnTo>
                <a:lnTo>
                  <a:pt x="25353" y="11205"/>
                </a:lnTo>
                <a:lnTo>
                  <a:pt x="25317" y="11452"/>
                </a:lnTo>
                <a:lnTo>
                  <a:pt x="25282" y="11593"/>
                </a:lnTo>
                <a:lnTo>
                  <a:pt x="25212" y="11716"/>
                </a:lnTo>
                <a:lnTo>
                  <a:pt x="25141" y="11839"/>
                </a:lnTo>
                <a:lnTo>
                  <a:pt x="25053" y="11945"/>
                </a:lnTo>
                <a:lnTo>
                  <a:pt x="24313" y="12703"/>
                </a:lnTo>
                <a:lnTo>
                  <a:pt x="24260" y="12738"/>
                </a:lnTo>
                <a:lnTo>
                  <a:pt x="24190" y="12791"/>
                </a:lnTo>
                <a:lnTo>
                  <a:pt x="24119" y="12403"/>
                </a:lnTo>
                <a:lnTo>
                  <a:pt x="24049" y="12016"/>
                </a:lnTo>
                <a:lnTo>
                  <a:pt x="24014" y="11839"/>
                </a:lnTo>
                <a:lnTo>
                  <a:pt x="23996" y="11734"/>
                </a:lnTo>
                <a:lnTo>
                  <a:pt x="23926" y="11646"/>
                </a:lnTo>
                <a:lnTo>
                  <a:pt x="23908" y="11734"/>
                </a:lnTo>
                <a:lnTo>
                  <a:pt x="23908" y="11822"/>
                </a:lnTo>
                <a:lnTo>
                  <a:pt x="23926" y="11998"/>
                </a:lnTo>
                <a:lnTo>
                  <a:pt x="23978" y="12703"/>
                </a:lnTo>
                <a:lnTo>
                  <a:pt x="23978" y="12949"/>
                </a:lnTo>
                <a:lnTo>
                  <a:pt x="23961" y="13214"/>
                </a:lnTo>
                <a:lnTo>
                  <a:pt x="23890" y="13443"/>
                </a:lnTo>
                <a:lnTo>
                  <a:pt x="23802" y="13689"/>
                </a:lnTo>
                <a:lnTo>
                  <a:pt x="23573" y="14218"/>
                </a:lnTo>
                <a:lnTo>
                  <a:pt x="23467" y="14006"/>
                </a:lnTo>
                <a:lnTo>
                  <a:pt x="23203" y="13284"/>
                </a:lnTo>
                <a:lnTo>
                  <a:pt x="23168" y="13178"/>
                </a:lnTo>
                <a:lnTo>
                  <a:pt x="23133" y="13125"/>
                </a:lnTo>
                <a:lnTo>
                  <a:pt x="23083" y="13109"/>
                </a:lnTo>
                <a:lnTo>
                  <a:pt x="23083" y="13109"/>
                </a:lnTo>
                <a:lnTo>
                  <a:pt x="23168" y="13548"/>
                </a:lnTo>
                <a:lnTo>
                  <a:pt x="23256" y="13901"/>
                </a:lnTo>
                <a:lnTo>
                  <a:pt x="23327" y="14253"/>
                </a:lnTo>
                <a:lnTo>
                  <a:pt x="23344" y="14500"/>
                </a:lnTo>
                <a:lnTo>
                  <a:pt x="23362" y="14746"/>
                </a:lnTo>
                <a:lnTo>
                  <a:pt x="23327" y="14993"/>
                </a:lnTo>
                <a:lnTo>
                  <a:pt x="23256" y="15240"/>
                </a:lnTo>
                <a:lnTo>
                  <a:pt x="23221" y="15257"/>
                </a:lnTo>
                <a:lnTo>
                  <a:pt x="23186" y="15240"/>
                </a:lnTo>
                <a:lnTo>
                  <a:pt x="23150" y="15204"/>
                </a:lnTo>
                <a:lnTo>
                  <a:pt x="23133" y="15169"/>
                </a:lnTo>
                <a:lnTo>
                  <a:pt x="23027" y="14975"/>
                </a:lnTo>
                <a:lnTo>
                  <a:pt x="22904" y="14764"/>
                </a:lnTo>
                <a:lnTo>
                  <a:pt x="22904" y="14870"/>
                </a:lnTo>
                <a:lnTo>
                  <a:pt x="22921" y="14975"/>
                </a:lnTo>
                <a:lnTo>
                  <a:pt x="22974" y="15152"/>
                </a:lnTo>
                <a:lnTo>
                  <a:pt x="23045" y="15345"/>
                </a:lnTo>
                <a:lnTo>
                  <a:pt x="23097" y="15539"/>
                </a:lnTo>
                <a:lnTo>
                  <a:pt x="23186" y="15927"/>
                </a:lnTo>
                <a:lnTo>
                  <a:pt x="23203" y="16121"/>
                </a:lnTo>
                <a:lnTo>
                  <a:pt x="23186" y="16314"/>
                </a:lnTo>
                <a:lnTo>
                  <a:pt x="23133" y="16314"/>
                </a:lnTo>
                <a:lnTo>
                  <a:pt x="23097" y="16279"/>
                </a:lnTo>
                <a:lnTo>
                  <a:pt x="23062" y="16209"/>
                </a:lnTo>
                <a:lnTo>
                  <a:pt x="22939" y="15874"/>
                </a:lnTo>
                <a:lnTo>
                  <a:pt x="22833" y="15539"/>
                </a:lnTo>
                <a:lnTo>
                  <a:pt x="22780" y="15187"/>
                </a:lnTo>
                <a:lnTo>
                  <a:pt x="22728" y="14834"/>
                </a:lnTo>
                <a:lnTo>
                  <a:pt x="22675" y="14094"/>
                </a:lnTo>
                <a:lnTo>
                  <a:pt x="22604" y="13355"/>
                </a:lnTo>
                <a:lnTo>
                  <a:pt x="22551" y="12967"/>
                </a:lnTo>
                <a:lnTo>
                  <a:pt x="22481" y="12597"/>
                </a:lnTo>
                <a:lnTo>
                  <a:pt x="22446" y="12421"/>
                </a:lnTo>
                <a:lnTo>
                  <a:pt x="22463" y="12280"/>
                </a:lnTo>
                <a:lnTo>
                  <a:pt x="22516" y="12139"/>
                </a:lnTo>
                <a:lnTo>
                  <a:pt x="22604" y="11998"/>
                </a:lnTo>
                <a:lnTo>
                  <a:pt x="22886" y="11628"/>
                </a:lnTo>
                <a:lnTo>
                  <a:pt x="23186" y="11293"/>
                </a:lnTo>
                <a:lnTo>
                  <a:pt x="23520" y="10976"/>
                </a:lnTo>
                <a:lnTo>
                  <a:pt x="23697" y="10835"/>
                </a:lnTo>
                <a:lnTo>
                  <a:pt x="23873" y="10694"/>
                </a:lnTo>
                <a:lnTo>
                  <a:pt x="24066" y="10571"/>
                </a:lnTo>
                <a:lnTo>
                  <a:pt x="24260" y="10448"/>
                </a:lnTo>
                <a:lnTo>
                  <a:pt x="24472" y="10324"/>
                </a:lnTo>
                <a:lnTo>
                  <a:pt x="24666" y="10218"/>
                </a:lnTo>
                <a:lnTo>
                  <a:pt x="24877" y="10130"/>
                </a:lnTo>
                <a:lnTo>
                  <a:pt x="25106" y="10060"/>
                </a:lnTo>
                <a:lnTo>
                  <a:pt x="25335" y="9989"/>
                </a:lnTo>
                <a:lnTo>
                  <a:pt x="25546" y="9937"/>
                </a:lnTo>
                <a:lnTo>
                  <a:pt x="25758" y="9901"/>
                </a:lnTo>
                <a:close/>
                <a:moveTo>
                  <a:pt x="77221" y="16121"/>
                </a:moveTo>
                <a:lnTo>
                  <a:pt x="77485" y="16350"/>
                </a:lnTo>
                <a:lnTo>
                  <a:pt x="77379" y="16350"/>
                </a:lnTo>
                <a:lnTo>
                  <a:pt x="77344" y="16332"/>
                </a:lnTo>
                <a:lnTo>
                  <a:pt x="77309" y="16314"/>
                </a:lnTo>
                <a:lnTo>
                  <a:pt x="77274" y="16279"/>
                </a:lnTo>
                <a:lnTo>
                  <a:pt x="77256" y="16244"/>
                </a:lnTo>
                <a:lnTo>
                  <a:pt x="77221" y="16121"/>
                </a:lnTo>
                <a:close/>
                <a:moveTo>
                  <a:pt x="18975" y="13407"/>
                </a:moveTo>
                <a:lnTo>
                  <a:pt x="19239" y="13425"/>
                </a:lnTo>
                <a:lnTo>
                  <a:pt x="19398" y="13443"/>
                </a:lnTo>
                <a:lnTo>
                  <a:pt x="19521" y="13495"/>
                </a:lnTo>
                <a:lnTo>
                  <a:pt x="19644" y="13566"/>
                </a:lnTo>
                <a:lnTo>
                  <a:pt x="19750" y="13672"/>
                </a:lnTo>
                <a:lnTo>
                  <a:pt x="20190" y="14130"/>
                </a:lnTo>
                <a:lnTo>
                  <a:pt x="20878" y="14870"/>
                </a:lnTo>
                <a:lnTo>
                  <a:pt x="21248" y="15240"/>
                </a:lnTo>
                <a:lnTo>
                  <a:pt x="21618" y="15574"/>
                </a:lnTo>
                <a:lnTo>
                  <a:pt x="21706" y="15645"/>
                </a:lnTo>
                <a:lnTo>
                  <a:pt x="21776" y="15733"/>
                </a:lnTo>
                <a:lnTo>
                  <a:pt x="21847" y="15821"/>
                </a:lnTo>
                <a:lnTo>
                  <a:pt x="21882" y="15909"/>
                </a:lnTo>
                <a:lnTo>
                  <a:pt x="21917" y="16015"/>
                </a:lnTo>
                <a:lnTo>
                  <a:pt x="21952" y="16103"/>
                </a:lnTo>
                <a:lnTo>
                  <a:pt x="21988" y="16314"/>
                </a:lnTo>
                <a:lnTo>
                  <a:pt x="21935" y="16350"/>
                </a:lnTo>
                <a:lnTo>
                  <a:pt x="21882" y="16367"/>
                </a:lnTo>
                <a:lnTo>
                  <a:pt x="21811" y="16332"/>
                </a:lnTo>
                <a:lnTo>
                  <a:pt x="21653" y="16279"/>
                </a:lnTo>
                <a:lnTo>
                  <a:pt x="21512" y="16209"/>
                </a:lnTo>
                <a:lnTo>
                  <a:pt x="21389" y="16138"/>
                </a:lnTo>
                <a:lnTo>
                  <a:pt x="21265" y="16032"/>
                </a:lnTo>
                <a:lnTo>
                  <a:pt x="21159" y="15927"/>
                </a:lnTo>
                <a:lnTo>
                  <a:pt x="21071" y="15803"/>
                </a:lnTo>
                <a:lnTo>
                  <a:pt x="20983" y="15680"/>
                </a:lnTo>
                <a:lnTo>
                  <a:pt x="20930" y="15522"/>
                </a:lnTo>
                <a:lnTo>
                  <a:pt x="20842" y="15328"/>
                </a:lnTo>
                <a:lnTo>
                  <a:pt x="20737" y="15152"/>
                </a:lnTo>
                <a:lnTo>
                  <a:pt x="20613" y="14975"/>
                </a:lnTo>
                <a:lnTo>
                  <a:pt x="20472" y="14817"/>
                </a:lnTo>
                <a:lnTo>
                  <a:pt x="20455" y="14799"/>
                </a:lnTo>
                <a:lnTo>
                  <a:pt x="20402" y="14799"/>
                </a:lnTo>
                <a:lnTo>
                  <a:pt x="20525" y="15046"/>
                </a:lnTo>
                <a:lnTo>
                  <a:pt x="20649" y="15310"/>
                </a:lnTo>
                <a:lnTo>
                  <a:pt x="20701" y="15433"/>
                </a:lnTo>
                <a:lnTo>
                  <a:pt x="20737" y="15574"/>
                </a:lnTo>
                <a:lnTo>
                  <a:pt x="20772" y="15698"/>
                </a:lnTo>
                <a:lnTo>
                  <a:pt x="20772" y="15856"/>
                </a:lnTo>
                <a:lnTo>
                  <a:pt x="20737" y="15874"/>
                </a:lnTo>
                <a:lnTo>
                  <a:pt x="20684" y="15892"/>
                </a:lnTo>
                <a:lnTo>
                  <a:pt x="20613" y="15874"/>
                </a:lnTo>
                <a:lnTo>
                  <a:pt x="20437" y="15839"/>
                </a:lnTo>
                <a:lnTo>
                  <a:pt x="20032" y="15715"/>
                </a:lnTo>
                <a:lnTo>
                  <a:pt x="19909" y="15662"/>
                </a:lnTo>
                <a:lnTo>
                  <a:pt x="19821" y="15610"/>
                </a:lnTo>
                <a:lnTo>
                  <a:pt x="19732" y="15539"/>
                </a:lnTo>
                <a:lnTo>
                  <a:pt x="19662" y="15433"/>
                </a:lnTo>
                <a:lnTo>
                  <a:pt x="19451" y="15081"/>
                </a:lnTo>
                <a:lnTo>
                  <a:pt x="18957" y="14235"/>
                </a:lnTo>
                <a:lnTo>
                  <a:pt x="18852" y="14112"/>
                </a:lnTo>
                <a:lnTo>
                  <a:pt x="18746" y="13989"/>
                </a:lnTo>
                <a:lnTo>
                  <a:pt x="18869" y="14359"/>
                </a:lnTo>
                <a:lnTo>
                  <a:pt x="19010" y="14711"/>
                </a:lnTo>
                <a:lnTo>
                  <a:pt x="19151" y="15063"/>
                </a:lnTo>
                <a:lnTo>
                  <a:pt x="19292" y="15433"/>
                </a:lnTo>
                <a:lnTo>
                  <a:pt x="19151" y="15469"/>
                </a:lnTo>
                <a:lnTo>
                  <a:pt x="19010" y="15504"/>
                </a:lnTo>
                <a:lnTo>
                  <a:pt x="18728" y="15504"/>
                </a:lnTo>
                <a:lnTo>
                  <a:pt x="18587" y="15469"/>
                </a:lnTo>
                <a:lnTo>
                  <a:pt x="18464" y="15416"/>
                </a:lnTo>
                <a:lnTo>
                  <a:pt x="18358" y="15345"/>
                </a:lnTo>
                <a:lnTo>
                  <a:pt x="18252" y="15257"/>
                </a:lnTo>
                <a:lnTo>
                  <a:pt x="18129" y="15116"/>
                </a:lnTo>
                <a:lnTo>
                  <a:pt x="18023" y="14975"/>
                </a:lnTo>
                <a:lnTo>
                  <a:pt x="17830" y="14693"/>
                </a:lnTo>
                <a:lnTo>
                  <a:pt x="17671" y="14429"/>
                </a:lnTo>
                <a:lnTo>
                  <a:pt x="17583" y="14306"/>
                </a:lnTo>
                <a:lnTo>
                  <a:pt x="17477" y="14183"/>
                </a:lnTo>
                <a:lnTo>
                  <a:pt x="17477" y="14253"/>
                </a:lnTo>
                <a:lnTo>
                  <a:pt x="17495" y="14324"/>
                </a:lnTo>
                <a:lnTo>
                  <a:pt x="17777" y="14975"/>
                </a:lnTo>
                <a:lnTo>
                  <a:pt x="17865" y="15169"/>
                </a:lnTo>
                <a:lnTo>
                  <a:pt x="17900" y="15257"/>
                </a:lnTo>
                <a:lnTo>
                  <a:pt x="17935" y="15363"/>
                </a:lnTo>
                <a:lnTo>
                  <a:pt x="17900" y="15416"/>
                </a:lnTo>
                <a:lnTo>
                  <a:pt x="17865" y="15433"/>
                </a:lnTo>
                <a:lnTo>
                  <a:pt x="16737" y="15433"/>
                </a:lnTo>
                <a:lnTo>
                  <a:pt x="16614" y="15381"/>
                </a:lnTo>
                <a:lnTo>
                  <a:pt x="16491" y="15292"/>
                </a:lnTo>
                <a:lnTo>
                  <a:pt x="16385" y="15169"/>
                </a:lnTo>
                <a:lnTo>
                  <a:pt x="16226" y="14975"/>
                </a:lnTo>
                <a:lnTo>
                  <a:pt x="16138" y="14870"/>
                </a:lnTo>
                <a:lnTo>
                  <a:pt x="16033" y="14764"/>
                </a:lnTo>
                <a:lnTo>
                  <a:pt x="16050" y="14870"/>
                </a:lnTo>
                <a:lnTo>
                  <a:pt x="16068" y="14958"/>
                </a:lnTo>
                <a:lnTo>
                  <a:pt x="16121" y="15028"/>
                </a:lnTo>
                <a:lnTo>
                  <a:pt x="16138" y="15099"/>
                </a:lnTo>
                <a:lnTo>
                  <a:pt x="16262" y="15433"/>
                </a:lnTo>
                <a:lnTo>
                  <a:pt x="16174" y="15469"/>
                </a:lnTo>
                <a:lnTo>
                  <a:pt x="16103" y="15486"/>
                </a:lnTo>
                <a:lnTo>
                  <a:pt x="15804" y="15504"/>
                </a:lnTo>
                <a:lnTo>
                  <a:pt x="15522" y="15539"/>
                </a:lnTo>
                <a:lnTo>
                  <a:pt x="14958" y="15627"/>
                </a:lnTo>
                <a:lnTo>
                  <a:pt x="14694" y="15662"/>
                </a:lnTo>
                <a:lnTo>
                  <a:pt x="14429" y="15680"/>
                </a:lnTo>
                <a:lnTo>
                  <a:pt x="14165" y="15680"/>
                </a:lnTo>
                <a:lnTo>
                  <a:pt x="14024" y="15662"/>
                </a:lnTo>
                <a:lnTo>
                  <a:pt x="13883" y="15645"/>
                </a:lnTo>
                <a:lnTo>
                  <a:pt x="13936" y="15557"/>
                </a:lnTo>
                <a:lnTo>
                  <a:pt x="13989" y="15504"/>
                </a:lnTo>
                <a:lnTo>
                  <a:pt x="14271" y="15310"/>
                </a:lnTo>
                <a:lnTo>
                  <a:pt x="16332" y="14094"/>
                </a:lnTo>
                <a:lnTo>
                  <a:pt x="16544" y="13971"/>
                </a:lnTo>
                <a:lnTo>
                  <a:pt x="16755" y="13865"/>
                </a:lnTo>
                <a:lnTo>
                  <a:pt x="16984" y="13760"/>
                </a:lnTo>
                <a:lnTo>
                  <a:pt x="17195" y="13672"/>
                </a:lnTo>
                <a:lnTo>
                  <a:pt x="17424" y="13601"/>
                </a:lnTo>
                <a:lnTo>
                  <a:pt x="17653" y="13548"/>
                </a:lnTo>
                <a:lnTo>
                  <a:pt x="17900" y="13495"/>
                </a:lnTo>
                <a:lnTo>
                  <a:pt x="18129" y="13443"/>
                </a:lnTo>
                <a:lnTo>
                  <a:pt x="18411" y="13425"/>
                </a:lnTo>
                <a:lnTo>
                  <a:pt x="18693" y="13407"/>
                </a:lnTo>
                <a:close/>
                <a:moveTo>
                  <a:pt x="17724" y="3770"/>
                </a:moveTo>
                <a:lnTo>
                  <a:pt x="17830" y="3894"/>
                </a:lnTo>
                <a:lnTo>
                  <a:pt x="18112" y="4299"/>
                </a:lnTo>
                <a:lnTo>
                  <a:pt x="18376" y="4739"/>
                </a:lnTo>
                <a:lnTo>
                  <a:pt x="18605" y="5180"/>
                </a:lnTo>
                <a:lnTo>
                  <a:pt x="18852" y="5638"/>
                </a:lnTo>
                <a:lnTo>
                  <a:pt x="18904" y="5796"/>
                </a:lnTo>
                <a:lnTo>
                  <a:pt x="18552" y="5673"/>
                </a:lnTo>
                <a:lnTo>
                  <a:pt x="18552" y="5726"/>
                </a:lnTo>
                <a:lnTo>
                  <a:pt x="18570" y="5761"/>
                </a:lnTo>
                <a:lnTo>
                  <a:pt x="18622" y="5814"/>
                </a:lnTo>
                <a:lnTo>
                  <a:pt x="18816" y="5973"/>
                </a:lnTo>
                <a:lnTo>
                  <a:pt x="19010" y="6149"/>
                </a:lnTo>
                <a:lnTo>
                  <a:pt x="19169" y="6325"/>
                </a:lnTo>
                <a:lnTo>
                  <a:pt x="19310" y="6536"/>
                </a:lnTo>
                <a:lnTo>
                  <a:pt x="19415" y="6748"/>
                </a:lnTo>
                <a:lnTo>
                  <a:pt x="19486" y="6977"/>
                </a:lnTo>
                <a:lnTo>
                  <a:pt x="19503" y="7082"/>
                </a:lnTo>
                <a:lnTo>
                  <a:pt x="19503" y="7206"/>
                </a:lnTo>
                <a:lnTo>
                  <a:pt x="19345" y="7135"/>
                </a:lnTo>
                <a:lnTo>
                  <a:pt x="19186" y="7047"/>
                </a:lnTo>
                <a:lnTo>
                  <a:pt x="18922" y="6889"/>
                </a:lnTo>
                <a:lnTo>
                  <a:pt x="18640" y="6730"/>
                </a:lnTo>
                <a:lnTo>
                  <a:pt x="18499" y="6677"/>
                </a:lnTo>
                <a:lnTo>
                  <a:pt x="18341" y="6642"/>
                </a:lnTo>
                <a:lnTo>
                  <a:pt x="18429" y="6730"/>
                </a:lnTo>
                <a:lnTo>
                  <a:pt x="19415" y="7452"/>
                </a:lnTo>
                <a:lnTo>
                  <a:pt x="19556" y="7558"/>
                </a:lnTo>
                <a:lnTo>
                  <a:pt x="19680" y="7681"/>
                </a:lnTo>
                <a:lnTo>
                  <a:pt x="19768" y="7805"/>
                </a:lnTo>
                <a:lnTo>
                  <a:pt x="19856" y="7946"/>
                </a:lnTo>
                <a:lnTo>
                  <a:pt x="19926" y="8104"/>
                </a:lnTo>
                <a:lnTo>
                  <a:pt x="19979" y="8263"/>
                </a:lnTo>
                <a:lnTo>
                  <a:pt x="20014" y="8421"/>
                </a:lnTo>
                <a:lnTo>
                  <a:pt x="20032" y="8598"/>
                </a:lnTo>
                <a:lnTo>
                  <a:pt x="20032" y="8633"/>
                </a:lnTo>
                <a:lnTo>
                  <a:pt x="20014" y="8668"/>
                </a:lnTo>
                <a:lnTo>
                  <a:pt x="19821" y="8598"/>
                </a:lnTo>
                <a:lnTo>
                  <a:pt x="19627" y="8492"/>
                </a:lnTo>
                <a:lnTo>
                  <a:pt x="19451" y="8386"/>
                </a:lnTo>
                <a:lnTo>
                  <a:pt x="19274" y="8281"/>
                </a:lnTo>
                <a:lnTo>
                  <a:pt x="18904" y="8104"/>
                </a:lnTo>
                <a:lnTo>
                  <a:pt x="18728" y="8034"/>
                </a:lnTo>
                <a:lnTo>
                  <a:pt x="18517" y="7999"/>
                </a:lnTo>
                <a:lnTo>
                  <a:pt x="18517" y="7999"/>
                </a:lnTo>
                <a:lnTo>
                  <a:pt x="18834" y="8192"/>
                </a:lnTo>
                <a:lnTo>
                  <a:pt x="19186" y="8386"/>
                </a:lnTo>
                <a:lnTo>
                  <a:pt x="19521" y="8598"/>
                </a:lnTo>
                <a:lnTo>
                  <a:pt x="19680" y="8721"/>
                </a:lnTo>
                <a:lnTo>
                  <a:pt x="19838" y="8844"/>
                </a:lnTo>
                <a:lnTo>
                  <a:pt x="19979" y="8968"/>
                </a:lnTo>
                <a:lnTo>
                  <a:pt x="20102" y="9126"/>
                </a:lnTo>
                <a:lnTo>
                  <a:pt x="20243" y="9338"/>
                </a:lnTo>
                <a:lnTo>
                  <a:pt x="20367" y="9549"/>
                </a:lnTo>
                <a:lnTo>
                  <a:pt x="20455" y="9796"/>
                </a:lnTo>
                <a:lnTo>
                  <a:pt x="20508" y="10042"/>
                </a:lnTo>
                <a:lnTo>
                  <a:pt x="20508" y="10130"/>
                </a:lnTo>
                <a:lnTo>
                  <a:pt x="20508" y="10254"/>
                </a:lnTo>
                <a:lnTo>
                  <a:pt x="20331" y="10201"/>
                </a:lnTo>
                <a:lnTo>
                  <a:pt x="20190" y="10113"/>
                </a:lnTo>
                <a:lnTo>
                  <a:pt x="19909" y="9954"/>
                </a:lnTo>
                <a:lnTo>
                  <a:pt x="19380" y="9672"/>
                </a:lnTo>
                <a:lnTo>
                  <a:pt x="19362" y="9708"/>
                </a:lnTo>
                <a:lnTo>
                  <a:pt x="19380" y="9743"/>
                </a:lnTo>
                <a:lnTo>
                  <a:pt x="19433" y="9778"/>
                </a:lnTo>
                <a:lnTo>
                  <a:pt x="19732" y="9989"/>
                </a:lnTo>
                <a:lnTo>
                  <a:pt x="20050" y="10201"/>
                </a:lnTo>
                <a:lnTo>
                  <a:pt x="20279" y="10359"/>
                </a:lnTo>
                <a:lnTo>
                  <a:pt x="20472" y="10553"/>
                </a:lnTo>
                <a:lnTo>
                  <a:pt x="20649" y="10765"/>
                </a:lnTo>
                <a:lnTo>
                  <a:pt x="20790" y="11011"/>
                </a:lnTo>
                <a:lnTo>
                  <a:pt x="20913" y="11276"/>
                </a:lnTo>
                <a:lnTo>
                  <a:pt x="21019" y="11557"/>
                </a:lnTo>
                <a:lnTo>
                  <a:pt x="21036" y="11646"/>
                </a:lnTo>
                <a:lnTo>
                  <a:pt x="21036" y="11751"/>
                </a:lnTo>
                <a:lnTo>
                  <a:pt x="20948" y="11751"/>
                </a:lnTo>
                <a:lnTo>
                  <a:pt x="20860" y="11716"/>
                </a:lnTo>
                <a:lnTo>
                  <a:pt x="20719" y="11610"/>
                </a:lnTo>
                <a:lnTo>
                  <a:pt x="20138" y="11223"/>
                </a:lnTo>
                <a:lnTo>
                  <a:pt x="19961" y="11099"/>
                </a:lnTo>
                <a:lnTo>
                  <a:pt x="19873" y="11064"/>
                </a:lnTo>
                <a:lnTo>
                  <a:pt x="19768" y="11047"/>
                </a:lnTo>
                <a:lnTo>
                  <a:pt x="19785" y="11099"/>
                </a:lnTo>
                <a:lnTo>
                  <a:pt x="19821" y="11135"/>
                </a:lnTo>
                <a:lnTo>
                  <a:pt x="19891" y="11187"/>
                </a:lnTo>
                <a:lnTo>
                  <a:pt x="20754" y="11857"/>
                </a:lnTo>
                <a:lnTo>
                  <a:pt x="20895" y="11980"/>
                </a:lnTo>
                <a:lnTo>
                  <a:pt x="21019" y="12121"/>
                </a:lnTo>
                <a:lnTo>
                  <a:pt x="21142" y="12280"/>
                </a:lnTo>
                <a:lnTo>
                  <a:pt x="21248" y="12421"/>
                </a:lnTo>
                <a:lnTo>
                  <a:pt x="21336" y="12597"/>
                </a:lnTo>
                <a:lnTo>
                  <a:pt x="21406" y="12755"/>
                </a:lnTo>
                <a:lnTo>
                  <a:pt x="21477" y="12949"/>
                </a:lnTo>
                <a:lnTo>
                  <a:pt x="21529" y="13125"/>
                </a:lnTo>
                <a:lnTo>
                  <a:pt x="21653" y="13724"/>
                </a:lnTo>
                <a:lnTo>
                  <a:pt x="21670" y="13918"/>
                </a:lnTo>
                <a:lnTo>
                  <a:pt x="21670" y="13918"/>
                </a:lnTo>
                <a:lnTo>
                  <a:pt x="21494" y="13813"/>
                </a:lnTo>
                <a:lnTo>
                  <a:pt x="21318" y="13672"/>
                </a:lnTo>
                <a:lnTo>
                  <a:pt x="21036" y="13407"/>
                </a:lnTo>
                <a:lnTo>
                  <a:pt x="20437" y="12861"/>
                </a:lnTo>
                <a:lnTo>
                  <a:pt x="20402" y="12914"/>
                </a:lnTo>
                <a:lnTo>
                  <a:pt x="20402" y="12932"/>
                </a:lnTo>
                <a:lnTo>
                  <a:pt x="20437" y="12985"/>
                </a:lnTo>
                <a:lnTo>
                  <a:pt x="20895" y="13443"/>
                </a:lnTo>
                <a:lnTo>
                  <a:pt x="21089" y="13636"/>
                </a:lnTo>
                <a:lnTo>
                  <a:pt x="21265" y="13848"/>
                </a:lnTo>
                <a:lnTo>
                  <a:pt x="21441" y="14059"/>
                </a:lnTo>
                <a:lnTo>
                  <a:pt x="21600" y="14271"/>
                </a:lnTo>
                <a:lnTo>
                  <a:pt x="21759" y="14500"/>
                </a:lnTo>
                <a:lnTo>
                  <a:pt x="21917" y="14729"/>
                </a:lnTo>
                <a:lnTo>
                  <a:pt x="22058" y="14958"/>
                </a:lnTo>
                <a:lnTo>
                  <a:pt x="22181" y="15204"/>
                </a:lnTo>
                <a:lnTo>
                  <a:pt x="22498" y="15786"/>
                </a:lnTo>
                <a:lnTo>
                  <a:pt x="22798" y="16367"/>
                </a:lnTo>
                <a:lnTo>
                  <a:pt x="22816" y="16420"/>
                </a:lnTo>
                <a:lnTo>
                  <a:pt x="22833" y="16508"/>
                </a:lnTo>
                <a:lnTo>
                  <a:pt x="22745" y="16438"/>
                </a:lnTo>
                <a:lnTo>
                  <a:pt x="22692" y="16385"/>
                </a:lnTo>
                <a:lnTo>
                  <a:pt x="22446" y="16103"/>
                </a:lnTo>
                <a:lnTo>
                  <a:pt x="22199" y="15856"/>
                </a:lnTo>
                <a:lnTo>
                  <a:pt x="21688" y="15345"/>
                </a:lnTo>
                <a:lnTo>
                  <a:pt x="21177" y="14852"/>
                </a:lnTo>
                <a:lnTo>
                  <a:pt x="20666" y="14341"/>
                </a:lnTo>
                <a:lnTo>
                  <a:pt x="20208" y="13848"/>
                </a:lnTo>
                <a:lnTo>
                  <a:pt x="19768" y="13337"/>
                </a:lnTo>
                <a:lnTo>
                  <a:pt x="19380" y="12861"/>
                </a:lnTo>
                <a:lnTo>
                  <a:pt x="19045" y="12368"/>
                </a:lnTo>
                <a:lnTo>
                  <a:pt x="18728" y="11857"/>
                </a:lnTo>
                <a:lnTo>
                  <a:pt x="18464" y="11328"/>
                </a:lnTo>
                <a:lnTo>
                  <a:pt x="18200" y="10800"/>
                </a:lnTo>
                <a:lnTo>
                  <a:pt x="17988" y="10236"/>
                </a:lnTo>
                <a:lnTo>
                  <a:pt x="17794" y="9672"/>
                </a:lnTo>
                <a:lnTo>
                  <a:pt x="17636" y="9091"/>
                </a:lnTo>
                <a:lnTo>
                  <a:pt x="17548" y="8703"/>
                </a:lnTo>
                <a:lnTo>
                  <a:pt x="17495" y="8298"/>
                </a:lnTo>
                <a:lnTo>
                  <a:pt x="17460" y="7911"/>
                </a:lnTo>
                <a:lnTo>
                  <a:pt x="17460" y="7505"/>
                </a:lnTo>
                <a:lnTo>
                  <a:pt x="17565" y="4704"/>
                </a:lnTo>
                <a:lnTo>
                  <a:pt x="17601" y="3999"/>
                </a:lnTo>
                <a:lnTo>
                  <a:pt x="17601" y="3929"/>
                </a:lnTo>
                <a:lnTo>
                  <a:pt x="17618" y="3876"/>
                </a:lnTo>
                <a:lnTo>
                  <a:pt x="17653" y="3823"/>
                </a:lnTo>
                <a:lnTo>
                  <a:pt x="17724" y="3770"/>
                </a:lnTo>
                <a:close/>
                <a:moveTo>
                  <a:pt x="81907" y="15997"/>
                </a:moveTo>
                <a:lnTo>
                  <a:pt x="81960" y="16032"/>
                </a:lnTo>
                <a:lnTo>
                  <a:pt x="81995" y="16103"/>
                </a:lnTo>
                <a:lnTo>
                  <a:pt x="81819" y="16173"/>
                </a:lnTo>
                <a:lnTo>
                  <a:pt x="81678" y="16279"/>
                </a:lnTo>
                <a:lnTo>
                  <a:pt x="81537" y="16402"/>
                </a:lnTo>
                <a:lnTo>
                  <a:pt x="81414" y="16561"/>
                </a:lnTo>
                <a:lnTo>
                  <a:pt x="81255" y="16209"/>
                </a:lnTo>
                <a:lnTo>
                  <a:pt x="81379" y="16121"/>
                </a:lnTo>
                <a:lnTo>
                  <a:pt x="81520" y="16068"/>
                </a:lnTo>
                <a:lnTo>
                  <a:pt x="81643" y="16015"/>
                </a:lnTo>
                <a:lnTo>
                  <a:pt x="81784" y="15997"/>
                </a:lnTo>
                <a:close/>
                <a:moveTo>
                  <a:pt x="22269" y="16279"/>
                </a:moveTo>
                <a:lnTo>
                  <a:pt x="22375" y="16367"/>
                </a:lnTo>
                <a:lnTo>
                  <a:pt x="22463" y="16455"/>
                </a:lnTo>
                <a:lnTo>
                  <a:pt x="22604" y="16631"/>
                </a:lnTo>
                <a:lnTo>
                  <a:pt x="22551" y="16649"/>
                </a:lnTo>
                <a:lnTo>
                  <a:pt x="22498" y="16667"/>
                </a:lnTo>
                <a:lnTo>
                  <a:pt x="22463" y="16649"/>
                </a:lnTo>
                <a:lnTo>
                  <a:pt x="22428" y="16614"/>
                </a:lnTo>
                <a:lnTo>
                  <a:pt x="22375" y="16561"/>
                </a:lnTo>
                <a:lnTo>
                  <a:pt x="22322" y="16491"/>
                </a:lnTo>
                <a:lnTo>
                  <a:pt x="22287" y="16402"/>
                </a:lnTo>
                <a:lnTo>
                  <a:pt x="22269" y="16279"/>
                </a:lnTo>
                <a:close/>
                <a:moveTo>
                  <a:pt x="3559" y="15944"/>
                </a:moveTo>
                <a:lnTo>
                  <a:pt x="3506" y="16015"/>
                </a:lnTo>
                <a:lnTo>
                  <a:pt x="3453" y="16068"/>
                </a:lnTo>
                <a:lnTo>
                  <a:pt x="3171" y="16244"/>
                </a:lnTo>
                <a:lnTo>
                  <a:pt x="3066" y="16332"/>
                </a:lnTo>
                <a:lnTo>
                  <a:pt x="2995" y="16438"/>
                </a:lnTo>
                <a:lnTo>
                  <a:pt x="2942" y="16543"/>
                </a:lnTo>
                <a:lnTo>
                  <a:pt x="2925" y="16684"/>
                </a:lnTo>
                <a:lnTo>
                  <a:pt x="2925" y="16737"/>
                </a:lnTo>
                <a:lnTo>
                  <a:pt x="2907" y="16790"/>
                </a:lnTo>
                <a:lnTo>
                  <a:pt x="2819" y="16843"/>
                </a:lnTo>
                <a:lnTo>
                  <a:pt x="2748" y="16843"/>
                </a:lnTo>
                <a:lnTo>
                  <a:pt x="2713" y="16790"/>
                </a:lnTo>
                <a:lnTo>
                  <a:pt x="2696" y="16720"/>
                </a:lnTo>
                <a:lnTo>
                  <a:pt x="2713" y="16649"/>
                </a:lnTo>
                <a:lnTo>
                  <a:pt x="2731" y="16579"/>
                </a:lnTo>
                <a:lnTo>
                  <a:pt x="2801" y="16473"/>
                </a:lnTo>
                <a:lnTo>
                  <a:pt x="2872" y="16367"/>
                </a:lnTo>
                <a:lnTo>
                  <a:pt x="2960" y="16279"/>
                </a:lnTo>
                <a:lnTo>
                  <a:pt x="3066" y="16191"/>
                </a:lnTo>
                <a:lnTo>
                  <a:pt x="3171" y="16121"/>
                </a:lnTo>
                <a:lnTo>
                  <a:pt x="3295" y="16050"/>
                </a:lnTo>
                <a:lnTo>
                  <a:pt x="3418" y="15997"/>
                </a:lnTo>
                <a:lnTo>
                  <a:pt x="3559" y="15944"/>
                </a:lnTo>
                <a:close/>
                <a:moveTo>
                  <a:pt x="56682" y="16962"/>
                </a:moveTo>
                <a:lnTo>
                  <a:pt x="56660" y="16984"/>
                </a:lnTo>
                <a:lnTo>
                  <a:pt x="56678" y="16984"/>
                </a:lnTo>
                <a:lnTo>
                  <a:pt x="56682" y="16962"/>
                </a:lnTo>
                <a:close/>
                <a:moveTo>
                  <a:pt x="53172" y="12773"/>
                </a:moveTo>
                <a:lnTo>
                  <a:pt x="53383" y="12791"/>
                </a:lnTo>
                <a:lnTo>
                  <a:pt x="53595" y="12826"/>
                </a:lnTo>
                <a:lnTo>
                  <a:pt x="53788" y="12879"/>
                </a:lnTo>
                <a:lnTo>
                  <a:pt x="53982" y="12932"/>
                </a:lnTo>
                <a:lnTo>
                  <a:pt x="54194" y="13020"/>
                </a:lnTo>
                <a:lnTo>
                  <a:pt x="54370" y="13108"/>
                </a:lnTo>
                <a:lnTo>
                  <a:pt x="54564" y="13214"/>
                </a:lnTo>
                <a:lnTo>
                  <a:pt x="54705" y="13302"/>
                </a:lnTo>
                <a:lnTo>
                  <a:pt x="54828" y="13407"/>
                </a:lnTo>
                <a:lnTo>
                  <a:pt x="54951" y="13531"/>
                </a:lnTo>
                <a:lnTo>
                  <a:pt x="55057" y="13654"/>
                </a:lnTo>
                <a:lnTo>
                  <a:pt x="55145" y="13795"/>
                </a:lnTo>
                <a:lnTo>
                  <a:pt x="55110" y="13830"/>
                </a:lnTo>
                <a:lnTo>
                  <a:pt x="55075" y="13848"/>
                </a:lnTo>
                <a:lnTo>
                  <a:pt x="54352" y="13724"/>
                </a:lnTo>
                <a:lnTo>
                  <a:pt x="54352" y="13742"/>
                </a:lnTo>
                <a:lnTo>
                  <a:pt x="54387" y="13777"/>
                </a:lnTo>
                <a:lnTo>
                  <a:pt x="54423" y="13795"/>
                </a:lnTo>
                <a:lnTo>
                  <a:pt x="54528" y="13830"/>
                </a:lnTo>
                <a:lnTo>
                  <a:pt x="55127" y="14024"/>
                </a:lnTo>
                <a:lnTo>
                  <a:pt x="55374" y="14112"/>
                </a:lnTo>
                <a:lnTo>
                  <a:pt x="55603" y="14218"/>
                </a:lnTo>
                <a:lnTo>
                  <a:pt x="55815" y="14359"/>
                </a:lnTo>
                <a:lnTo>
                  <a:pt x="56026" y="14500"/>
                </a:lnTo>
                <a:lnTo>
                  <a:pt x="56167" y="14605"/>
                </a:lnTo>
                <a:lnTo>
                  <a:pt x="56132" y="14676"/>
                </a:lnTo>
                <a:lnTo>
                  <a:pt x="56096" y="14711"/>
                </a:lnTo>
                <a:lnTo>
                  <a:pt x="56061" y="14711"/>
                </a:lnTo>
                <a:lnTo>
                  <a:pt x="56026" y="14729"/>
                </a:lnTo>
                <a:lnTo>
                  <a:pt x="55356" y="14782"/>
                </a:lnTo>
                <a:lnTo>
                  <a:pt x="55057" y="14817"/>
                </a:lnTo>
                <a:lnTo>
                  <a:pt x="54740" y="14852"/>
                </a:lnTo>
                <a:lnTo>
                  <a:pt x="54652" y="14887"/>
                </a:lnTo>
                <a:lnTo>
                  <a:pt x="54546" y="14958"/>
                </a:lnTo>
                <a:lnTo>
                  <a:pt x="54546" y="14958"/>
                </a:lnTo>
                <a:lnTo>
                  <a:pt x="54951" y="14923"/>
                </a:lnTo>
                <a:lnTo>
                  <a:pt x="55339" y="14905"/>
                </a:lnTo>
                <a:lnTo>
                  <a:pt x="55744" y="14887"/>
                </a:lnTo>
                <a:lnTo>
                  <a:pt x="55938" y="14905"/>
                </a:lnTo>
                <a:lnTo>
                  <a:pt x="56132" y="14923"/>
                </a:lnTo>
                <a:lnTo>
                  <a:pt x="56167" y="15152"/>
                </a:lnTo>
                <a:lnTo>
                  <a:pt x="56149" y="15222"/>
                </a:lnTo>
                <a:lnTo>
                  <a:pt x="56114" y="15292"/>
                </a:lnTo>
                <a:lnTo>
                  <a:pt x="56061" y="15345"/>
                </a:lnTo>
                <a:lnTo>
                  <a:pt x="55991" y="15381"/>
                </a:lnTo>
                <a:lnTo>
                  <a:pt x="55850" y="15416"/>
                </a:lnTo>
                <a:lnTo>
                  <a:pt x="55691" y="15451"/>
                </a:lnTo>
                <a:lnTo>
                  <a:pt x="54458" y="15645"/>
                </a:lnTo>
                <a:lnTo>
                  <a:pt x="54405" y="15662"/>
                </a:lnTo>
                <a:lnTo>
                  <a:pt x="54335" y="15680"/>
                </a:lnTo>
                <a:lnTo>
                  <a:pt x="54476" y="15715"/>
                </a:lnTo>
                <a:lnTo>
                  <a:pt x="55251" y="15715"/>
                </a:lnTo>
                <a:lnTo>
                  <a:pt x="55392" y="15733"/>
                </a:lnTo>
                <a:lnTo>
                  <a:pt x="55339" y="15856"/>
                </a:lnTo>
                <a:lnTo>
                  <a:pt x="55268" y="15962"/>
                </a:lnTo>
                <a:lnTo>
                  <a:pt x="55163" y="16015"/>
                </a:lnTo>
                <a:lnTo>
                  <a:pt x="55057" y="16068"/>
                </a:lnTo>
                <a:lnTo>
                  <a:pt x="54581" y="16209"/>
                </a:lnTo>
                <a:lnTo>
                  <a:pt x="54617" y="16244"/>
                </a:lnTo>
                <a:lnTo>
                  <a:pt x="54652" y="16261"/>
                </a:lnTo>
                <a:lnTo>
                  <a:pt x="54722" y="16279"/>
                </a:lnTo>
                <a:lnTo>
                  <a:pt x="54793" y="16279"/>
                </a:lnTo>
                <a:lnTo>
                  <a:pt x="54863" y="16297"/>
                </a:lnTo>
                <a:lnTo>
                  <a:pt x="54863" y="16350"/>
                </a:lnTo>
                <a:lnTo>
                  <a:pt x="54846" y="16385"/>
                </a:lnTo>
                <a:lnTo>
                  <a:pt x="54652" y="16526"/>
                </a:lnTo>
                <a:lnTo>
                  <a:pt x="54440" y="16649"/>
                </a:lnTo>
                <a:lnTo>
                  <a:pt x="54211" y="16755"/>
                </a:lnTo>
                <a:lnTo>
                  <a:pt x="53982" y="16825"/>
                </a:lnTo>
                <a:lnTo>
                  <a:pt x="53700" y="16913"/>
                </a:lnTo>
                <a:lnTo>
                  <a:pt x="53401" y="16966"/>
                </a:lnTo>
                <a:lnTo>
                  <a:pt x="53101" y="17019"/>
                </a:lnTo>
                <a:lnTo>
                  <a:pt x="52802" y="17037"/>
                </a:lnTo>
                <a:lnTo>
                  <a:pt x="52520" y="17019"/>
                </a:lnTo>
                <a:lnTo>
                  <a:pt x="52220" y="17001"/>
                </a:lnTo>
                <a:lnTo>
                  <a:pt x="51921" y="16949"/>
                </a:lnTo>
                <a:lnTo>
                  <a:pt x="51621" y="16878"/>
                </a:lnTo>
                <a:lnTo>
                  <a:pt x="51463" y="16825"/>
                </a:lnTo>
                <a:lnTo>
                  <a:pt x="51304" y="16772"/>
                </a:lnTo>
                <a:lnTo>
                  <a:pt x="51163" y="16684"/>
                </a:lnTo>
                <a:lnTo>
                  <a:pt x="51022" y="16596"/>
                </a:lnTo>
                <a:lnTo>
                  <a:pt x="51110" y="16561"/>
                </a:lnTo>
                <a:lnTo>
                  <a:pt x="51181" y="16543"/>
                </a:lnTo>
                <a:lnTo>
                  <a:pt x="51428" y="16543"/>
                </a:lnTo>
                <a:lnTo>
                  <a:pt x="51868" y="16579"/>
                </a:lnTo>
                <a:lnTo>
                  <a:pt x="52079" y="16596"/>
                </a:lnTo>
                <a:lnTo>
                  <a:pt x="52203" y="16579"/>
                </a:lnTo>
                <a:lnTo>
                  <a:pt x="52344" y="16561"/>
                </a:lnTo>
                <a:lnTo>
                  <a:pt x="52256" y="16508"/>
                </a:lnTo>
                <a:lnTo>
                  <a:pt x="52203" y="16491"/>
                </a:lnTo>
                <a:lnTo>
                  <a:pt x="50864" y="16279"/>
                </a:lnTo>
                <a:lnTo>
                  <a:pt x="50740" y="16279"/>
                </a:lnTo>
                <a:lnTo>
                  <a:pt x="50600" y="16314"/>
                </a:lnTo>
                <a:lnTo>
                  <a:pt x="50423" y="16314"/>
                </a:lnTo>
                <a:lnTo>
                  <a:pt x="50371" y="16279"/>
                </a:lnTo>
                <a:lnTo>
                  <a:pt x="50247" y="16173"/>
                </a:lnTo>
                <a:lnTo>
                  <a:pt x="50106" y="16068"/>
                </a:lnTo>
                <a:lnTo>
                  <a:pt x="49983" y="15944"/>
                </a:lnTo>
                <a:lnTo>
                  <a:pt x="49842" y="15786"/>
                </a:lnTo>
                <a:lnTo>
                  <a:pt x="49842" y="15786"/>
                </a:lnTo>
                <a:lnTo>
                  <a:pt x="50388" y="15892"/>
                </a:lnTo>
                <a:lnTo>
                  <a:pt x="50934" y="16015"/>
                </a:lnTo>
                <a:lnTo>
                  <a:pt x="51199" y="16068"/>
                </a:lnTo>
                <a:lnTo>
                  <a:pt x="51463" y="16103"/>
                </a:lnTo>
                <a:lnTo>
                  <a:pt x="51727" y="16121"/>
                </a:lnTo>
                <a:lnTo>
                  <a:pt x="51991" y="16121"/>
                </a:lnTo>
                <a:lnTo>
                  <a:pt x="51815" y="16050"/>
                </a:lnTo>
                <a:lnTo>
                  <a:pt x="51639" y="15997"/>
                </a:lnTo>
                <a:lnTo>
                  <a:pt x="51269" y="15927"/>
                </a:lnTo>
                <a:lnTo>
                  <a:pt x="50829" y="15839"/>
                </a:lnTo>
                <a:lnTo>
                  <a:pt x="50388" y="15715"/>
                </a:lnTo>
                <a:lnTo>
                  <a:pt x="50159" y="15645"/>
                </a:lnTo>
                <a:lnTo>
                  <a:pt x="49930" y="15539"/>
                </a:lnTo>
                <a:lnTo>
                  <a:pt x="49719" y="15416"/>
                </a:lnTo>
                <a:lnTo>
                  <a:pt x="49525" y="15275"/>
                </a:lnTo>
                <a:lnTo>
                  <a:pt x="49384" y="15152"/>
                </a:lnTo>
                <a:lnTo>
                  <a:pt x="49402" y="15099"/>
                </a:lnTo>
                <a:lnTo>
                  <a:pt x="49437" y="15081"/>
                </a:lnTo>
                <a:lnTo>
                  <a:pt x="49507" y="15081"/>
                </a:lnTo>
                <a:lnTo>
                  <a:pt x="50141" y="15116"/>
                </a:lnTo>
                <a:lnTo>
                  <a:pt x="50776" y="15116"/>
                </a:lnTo>
                <a:lnTo>
                  <a:pt x="51392" y="15099"/>
                </a:lnTo>
                <a:lnTo>
                  <a:pt x="52027" y="15028"/>
                </a:lnTo>
                <a:lnTo>
                  <a:pt x="52238" y="14993"/>
                </a:lnTo>
                <a:lnTo>
                  <a:pt x="52344" y="14958"/>
                </a:lnTo>
                <a:lnTo>
                  <a:pt x="52467" y="14923"/>
                </a:lnTo>
                <a:lnTo>
                  <a:pt x="52414" y="14905"/>
                </a:lnTo>
                <a:lnTo>
                  <a:pt x="52361" y="14905"/>
                </a:lnTo>
                <a:lnTo>
                  <a:pt x="51445" y="14940"/>
                </a:lnTo>
                <a:lnTo>
                  <a:pt x="50194" y="14975"/>
                </a:lnTo>
                <a:lnTo>
                  <a:pt x="50071" y="14975"/>
                </a:lnTo>
                <a:lnTo>
                  <a:pt x="49948" y="14958"/>
                </a:lnTo>
                <a:lnTo>
                  <a:pt x="49824" y="14923"/>
                </a:lnTo>
                <a:lnTo>
                  <a:pt x="49683" y="14887"/>
                </a:lnTo>
                <a:lnTo>
                  <a:pt x="49754" y="14782"/>
                </a:lnTo>
                <a:lnTo>
                  <a:pt x="49824" y="14711"/>
                </a:lnTo>
                <a:lnTo>
                  <a:pt x="49912" y="14676"/>
                </a:lnTo>
                <a:lnTo>
                  <a:pt x="50001" y="14623"/>
                </a:lnTo>
                <a:lnTo>
                  <a:pt x="50247" y="14553"/>
                </a:lnTo>
                <a:lnTo>
                  <a:pt x="50494" y="14500"/>
                </a:lnTo>
                <a:lnTo>
                  <a:pt x="50740" y="14464"/>
                </a:lnTo>
                <a:lnTo>
                  <a:pt x="50987" y="14429"/>
                </a:lnTo>
                <a:lnTo>
                  <a:pt x="51639" y="14412"/>
                </a:lnTo>
                <a:lnTo>
                  <a:pt x="51833" y="14394"/>
                </a:lnTo>
                <a:lnTo>
                  <a:pt x="51939" y="14376"/>
                </a:lnTo>
                <a:lnTo>
                  <a:pt x="52027" y="14341"/>
                </a:lnTo>
                <a:lnTo>
                  <a:pt x="51833" y="14324"/>
                </a:lnTo>
                <a:lnTo>
                  <a:pt x="51621" y="14306"/>
                </a:lnTo>
                <a:lnTo>
                  <a:pt x="51216" y="14288"/>
                </a:lnTo>
                <a:lnTo>
                  <a:pt x="50793" y="14306"/>
                </a:lnTo>
                <a:lnTo>
                  <a:pt x="50371" y="14306"/>
                </a:lnTo>
                <a:lnTo>
                  <a:pt x="50406" y="14200"/>
                </a:lnTo>
                <a:lnTo>
                  <a:pt x="50423" y="14147"/>
                </a:lnTo>
                <a:lnTo>
                  <a:pt x="50529" y="14024"/>
                </a:lnTo>
                <a:lnTo>
                  <a:pt x="50635" y="13918"/>
                </a:lnTo>
                <a:lnTo>
                  <a:pt x="50758" y="13830"/>
                </a:lnTo>
                <a:lnTo>
                  <a:pt x="50881" y="13760"/>
                </a:lnTo>
                <a:lnTo>
                  <a:pt x="51005" y="13707"/>
                </a:lnTo>
                <a:lnTo>
                  <a:pt x="51146" y="13672"/>
                </a:lnTo>
                <a:lnTo>
                  <a:pt x="51304" y="13654"/>
                </a:lnTo>
                <a:lnTo>
                  <a:pt x="51445" y="13636"/>
                </a:lnTo>
                <a:lnTo>
                  <a:pt x="51621" y="13636"/>
                </a:lnTo>
                <a:lnTo>
                  <a:pt x="51780" y="13654"/>
                </a:lnTo>
                <a:lnTo>
                  <a:pt x="51991" y="13654"/>
                </a:lnTo>
                <a:lnTo>
                  <a:pt x="52115" y="13636"/>
                </a:lnTo>
                <a:lnTo>
                  <a:pt x="52238" y="13619"/>
                </a:lnTo>
                <a:lnTo>
                  <a:pt x="51991" y="13548"/>
                </a:lnTo>
                <a:lnTo>
                  <a:pt x="51762" y="13513"/>
                </a:lnTo>
                <a:lnTo>
                  <a:pt x="51322" y="13478"/>
                </a:lnTo>
                <a:lnTo>
                  <a:pt x="51304" y="13425"/>
                </a:lnTo>
                <a:lnTo>
                  <a:pt x="51304" y="13390"/>
                </a:lnTo>
                <a:lnTo>
                  <a:pt x="51322" y="13355"/>
                </a:lnTo>
                <a:lnTo>
                  <a:pt x="51357" y="13319"/>
                </a:lnTo>
                <a:lnTo>
                  <a:pt x="51533" y="13196"/>
                </a:lnTo>
                <a:lnTo>
                  <a:pt x="51727" y="13090"/>
                </a:lnTo>
                <a:lnTo>
                  <a:pt x="51921" y="12985"/>
                </a:lnTo>
                <a:lnTo>
                  <a:pt x="52115" y="12914"/>
                </a:lnTo>
                <a:lnTo>
                  <a:pt x="52309" y="12861"/>
                </a:lnTo>
                <a:lnTo>
                  <a:pt x="52520" y="12808"/>
                </a:lnTo>
                <a:lnTo>
                  <a:pt x="52731" y="12791"/>
                </a:lnTo>
                <a:lnTo>
                  <a:pt x="52960" y="12773"/>
                </a:lnTo>
                <a:close/>
                <a:moveTo>
                  <a:pt x="82260" y="16156"/>
                </a:moveTo>
                <a:lnTo>
                  <a:pt x="82383" y="16261"/>
                </a:lnTo>
                <a:lnTo>
                  <a:pt x="82436" y="16314"/>
                </a:lnTo>
                <a:lnTo>
                  <a:pt x="82453" y="16367"/>
                </a:lnTo>
                <a:lnTo>
                  <a:pt x="82471" y="16420"/>
                </a:lnTo>
                <a:lnTo>
                  <a:pt x="82453" y="16491"/>
                </a:lnTo>
                <a:lnTo>
                  <a:pt x="82436" y="16561"/>
                </a:lnTo>
                <a:lnTo>
                  <a:pt x="82400" y="16631"/>
                </a:lnTo>
                <a:lnTo>
                  <a:pt x="82312" y="16772"/>
                </a:lnTo>
                <a:lnTo>
                  <a:pt x="82189" y="16896"/>
                </a:lnTo>
                <a:lnTo>
                  <a:pt x="82119" y="16966"/>
                </a:lnTo>
                <a:lnTo>
                  <a:pt x="82048" y="17019"/>
                </a:lnTo>
                <a:lnTo>
                  <a:pt x="81978" y="17054"/>
                </a:lnTo>
                <a:lnTo>
                  <a:pt x="81890" y="17054"/>
                </a:lnTo>
                <a:lnTo>
                  <a:pt x="81819" y="17037"/>
                </a:lnTo>
                <a:lnTo>
                  <a:pt x="81713" y="17019"/>
                </a:lnTo>
                <a:lnTo>
                  <a:pt x="81625" y="16966"/>
                </a:lnTo>
                <a:lnTo>
                  <a:pt x="81520" y="16878"/>
                </a:lnTo>
                <a:lnTo>
                  <a:pt x="81678" y="16861"/>
                </a:lnTo>
                <a:lnTo>
                  <a:pt x="81837" y="16825"/>
                </a:lnTo>
                <a:lnTo>
                  <a:pt x="81907" y="16808"/>
                </a:lnTo>
                <a:lnTo>
                  <a:pt x="81978" y="16772"/>
                </a:lnTo>
                <a:lnTo>
                  <a:pt x="82048" y="16702"/>
                </a:lnTo>
                <a:lnTo>
                  <a:pt x="82101" y="16631"/>
                </a:lnTo>
                <a:lnTo>
                  <a:pt x="81766" y="16579"/>
                </a:lnTo>
                <a:lnTo>
                  <a:pt x="81766" y="16508"/>
                </a:lnTo>
                <a:lnTo>
                  <a:pt x="81801" y="16455"/>
                </a:lnTo>
                <a:lnTo>
                  <a:pt x="81872" y="16420"/>
                </a:lnTo>
                <a:lnTo>
                  <a:pt x="81925" y="16385"/>
                </a:lnTo>
                <a:lnTo>
                  <a:pt x="82048" y="16350"/>
                </a:lnTo>
                <a:lnTo>
                  <a:pt x="82119" y="16297"/>
                </a:lnTo>
                <a:lnTo>
                  <a:pt x="82171" y="16244"/>
                </a:lnTo>
                <a:lnTo>
                  <a:pt x="82260" y="16156"/>
                </a:lnTo>
                <a:close/>
                <a:moveTo>
                  <a:pt x="82506" y="15909"/>
                </a:moveTo>
                <a:lnTo>
                  <a:pt x="82647" y="15997"/>
                </a:lnTo>
                <a:lnTo>
                  <a:pt x="82753" y="16103"/>
                </a:lnTo>
                <a:lnTo>
                  <a:pt x="82823" y="16209"/>
                </a:lnTo>
                <a:lnTo>
                  <a:pt x="82876" y="16350"/>
                </a:lnTo>
                <a:lnTo>
                  <a:pt x="82911" y="16491"/>
                </a:lnTo>
                <a:lnTo>
                  <a:pt x="82911" y="16631"/>
                </a:lnTo>
                <a:lnTo>
                  <a:pt x="82894" y="16702"/>
                </a:lnTo>
                <a:lnTo>
                  <a:pt x="82876" y="16772"/>
                </a:lnTo>
                <a:lnTo>
                  <a:pt x="82841" y="16825"/>
                </a:lnTo>
                <a:lnTo>
                  <a:pt x="82788" y="16878"/>
                </a:lnTo>
                <a:lnTo>
                  <a:pt x="82735" y="16931"/>
                </a:lnTo>
                <a:lnTo>
                  <a:pt x="82665" y="16966"/>
                </a:lnTo>
                <a:lnTo>
                  <a:pt x="82489" y="17054"/>
                </a:lnTo>
                <a:lnTo>
                  <a:pt x="82400" y="17072"/>
                </a:lnTo>
                <a:lnTo>
                  <a:pt x="82277" y="17090"/>
                </a:lnTo>
                <a:lnTo>
                  <a:pt x="82312" y="17019"/>
                </a:lnTo>
                <a:lnTo>
                  <a:pt x="82330" y="16984"/>
                </a:lnTo>
                <a:lnTo>
                  <a:pt x="82489" y="16808"/>
                </a:lnTo>
                <a:lnTo>
                  <a:pt x="82559" y="16720"/>
                </a:lnTo>
                <a:lnTo>
                  <a:pt x="82612" y="16649"/>
                </a:lnTo>
                <a:lnTo>
                  <a:pt x="82647" y="16561"/>
                </a:lnTo>
                <a:lnTo>
                  <a:pt x="82665" y="16473"/>
                </a:lnTo>
                <a:lnTo>
                  <a:pt x="82682" y="16367"/>
                </a:lnTo>
                <a:lnTo>
                  <a:pt x="82665" y="16279"/>
                </a:lnTo>
                <a:lnTo>
                  <a:pt x="82629" y="16191"/>
                </a:lnTo>
                <a:lnTo>
                  <a:pt x="82577" y="16085"/>
                </a:lnTo>
                <a:lnTo>
                  <a:pt x="82541" y="16015"/>
                </a:lnTo>
                <a:lnTo>
                  <a:pt x="82506" y="15909"/>
                </a:lnTo>
                <a:close/>
                <a:moveTo>
                  <a:pt x="58772" y="17136"/>
                </a:moveTo>
                <a:lnTo>
                  <a:pt x="58774" y="17142"/>
                </a:lnTo>
                <a:lnTo>
                  <a:pt x="58792" y="17142"/>
                </a:lnTo>
                <a:lnTo>
                  <a:pt x="58772" y="17136"/>
                </a:lnTo>
                <a:close/>
                <a:moveTo>
                  <a:pt x="4581" y="16631"/>
                </a:moveTo>
                <a:lnTo>
                  <a:pt x="4722" y="16772"/>
                </a:lnTo>
                <a:lnTo>
                  <a:pt x="4775" y="16825"/>
                </a:lnTo>
                <a:lnTo>
                  <a:pt x="4792" y="16896"/>
                </a:lnTo>
                <a:lnTo>
                  <a:pt x="4810" y="16966"/>
                </a:lnTo>
                <a:lnTo>
                  <a:pt x="4810" y="17037"/>
                </a:lnTo>
                <a:lnTo>
                  <a:pt x="4775" y="17230"/>
                </a:lnTo>
                <a:lnTo>
                  <a:pt x="4563" y="16649"/>
                </a:lnTo>
                <a:lnTo>
                  <a:pt x="4581" y="16631"/>
                </a:lnTo>
                <a:close/>
                <a:moveTo>
                  <a:pt x="67760" y="12720"/>
                </a:moveTo>
                <a:lnTo>
                  <a:pt x="67813" y="12755"/>
                </a:lnTo>
                <a:lnTo>
                  <a:pt x="67865" y="12808"/>
                </a:lnTo>
                <a:lnTo>
                  <a:pt x="67936" y="12949"/>
                </a:lnTo>
                <a:lnTo>
                  <a:pt x="67971" y="13090"/>
                </a:lnTo>
                <a:lnTo>
                  <a:pt x="67989" y="13231"/>
                </a:lnTo>
                <a:lnTo>
                  <a:pt x="67971" y="13390"/>
                </a:lnTo>
                <a:lnTo>
                  <a:pt x="67883" y="13777"/>
                </a:lnTo>
                <a:lnTo>
                  <a:pt x="67830" y="14183"/>
                </a:lnTo>
                <a:lnTo>
                  <a:pt x="67918" y="14077"/>
                </a:lnTo>
                <a:lnTo>
                  <a:pt x="67954" y="14042"/>
                </a:lnTo>
                <a:lnTo>
                  <a:pt x="67971" y="14024"/>
                </a:lnTo>
                <a:lnTo>
                  <a:pt x="68165" y="13231"/>
                </a:lnTo>
                <a:lnTo>
                  <a:pt x="68218" y="13002"/>
                </a:lnTo>
                <a:lnTo>
                  <a:pt x="68359" y="13073"/>
                </a:lnTo>
                <a:lnTo>
                  <a:pt x="68482" y="13161"/>
                </a:lnTo>
                <a:lnTo>
                  <a:pt x="68588" y="13266"/>
                </a:lnTo>
                <a:lnTo>
                  <a:pt x="68658" y="13355"/>
                </a:lnTo>
                <a:lnTo>
                  <a:pt x="68729" y="13478"/>
                </a:lnTo>
                <a:lnTo>
                  <a:pt x="68782" y="13601"/>
                </a:lnTo>
                <a:lnTo>
                  <a:pt x="68799" y="13724"/>
                </a:lnTo>
                <a:lnTo>
                  <a:pt x="68817" y="13865"/>
                </a:lnTo>
                <a:lnTo>
                  <a:pt x="68817" y="13989"/>
                </a:lnTo>
                <a:lnTo>
                  <a:pt x="68799" y="14094"/>
                </a:lnTo>
                <a:lnTo>
                  <a:pt x="68764" y="14306"/>
                </a:lnTo>
                <a:lnTo>
                  <a:pt x="68658" y="14870"/>
                </a:lnTo>
                <a:lnTo>
                  <a:pt x="68746" y="14764"/>
                </a:lnTo>
                <a:lnTo>
                  <a:pt x="68799" y="14711"/>
                </a:lnTo>
                <a:lnTo>
                  <a:pt x="68870" y="14500"/>
                </a:lnTo>
                <a:lnTo>
                  <a:pt x="68923" y="14288"/>
                </a:lnTo>
                <a:lnTo>
                  <a:pt x="68975" y="14094"/>
                </a:lnTo>
                <a:lnTo>
                  <a:pt x="69028" y="14006"/>
                </a:lnTo>
                <a:lnTo>
                  <a:pt x="69081" y="13918"/>
                </a:lnTo>
                <a:lnTo>
                  <a:pt x="69187" y="13989"/>
                </a:lnTo>
                <a:lnTo>
                  <a:pt x="69292" y="14077"/>
                </a:lnTo>
                <a:lnTo>
                  <a:pt x="69363" y="14183"/>
                </a:lnTo>
                <a:lnTo>
                  <a:pt x="69433" y="14271"/>
                </a:lnTo>
                <a:lnTo>
                  <a:pt x="69504" y="14394"/>
                </a:lnTo>
                <a:lnTo>
                  <a:pt x="69539" y="14500"/>
                </a:lnTo>
                <a:lnTo>
                  <a:pt x="69574" y="14623"/>
                </a:lnTo>
                <a:lnTo>
                  <a:pt x="69610" y="14746"/>
                </a:lnTo>
                <a:lnTo>
                  <a:pt x="69627" y="14993"/>
                </a:lnTo>
                <a:lnTo>
                  <a:pt x="69627" y="15257"/>
                </a:lnTo>
                <a:lnTo>
                  <a:pt x="69627" y="15522"/>
                </a:lnTo>
                <a:lnTo>
                  <a:pt x="69698" y="15451"/>
                </a:lnTo>
                <a:lnTo>
                  <a:pt x="69751" y="15381"/>
                </a:lnTo>
                <a:lnTo>
                  <a:pt x="69786" y="15310"/>
                </a:lnTo>
                <a:lnTo>
                  <a:pt x="69803" y="15204"/>
                </a:lnTo>
                <a:lnTo>
                  <a:pt x="69856" y="14852"/>
                </a:lnTo>
                <a:lnTo>
                  <a:pt x="69927" y="14905"/>
                </a:lnTo>
                <a:lnTo>
                  <a:pt x="69980" y="14940"/>
                </a:lnTo>
                <a:lnTo>
                  <a:pt x="70244" y="15328"/>
                </a:lnTo>
                <a:lnTo>
                  <a:pt x="70279" y="15398"/>
                </a:lnTo>
                <a:lnTo>
                  <a:pt x="70314" y="15469"/>
                </a:lnTo>
                <a:lnTo>
                  <a:pt x="70332" y="15539"/>
                </a:lnTo>
                <a:lnTo>
                  <a:pt x="70350" y="15610"/>
                </a:lnTo>
                <a:lnTo>
                  <a:pt x="70350" y="15680"/>
                </a:lnTo>
                <a:lnTo>
                  <a:pt x="70332" y="15751"/>
                </a:lnTo>
                <a:lnTo>
                  <a:pt x="70261" y="15909"/>
                </a:lnTo>
                <a:lnTo>
                  <a:pt x="70156" y="16068"/>
                </a:lnTo>
                <a:lnTo>
                  <a:pt x="70121" y="16156"/>
                </a:lnTo>
                <a:lnTo>
                  <a:pt x="70068" y="16279"/>
                </a:lnTo>
                <a:lnTo>
                  <a:pt x="70526" y="15909"/>
                </a:lnTo>
                <a:lnTo>
                  <a:pt x="70631" y="16121"/>
                </a:lnTo>
                <a:lnTo>
                  <a:pt x="70737" y="16438"/>
                </a:lnTo>
                <a:lnTo>
                  <a:pt x="70843" y="16808"/>
                </a:lnTo>
                <a:lnTo>
                  <a:pt x="70949" y="17230"/>
                </a:lnTo>
                <a:lnTo>
                  <a:pt x="70913" y="17266"/>
                </a:lnTo>
                <a:lnTo>
                  <a:pt x="70878" y="17283"/>
                </a:lnTo>
                <a:lnTo>
                  <a:pt x="70843" y="17266"/>
                </a:lnTo>
                <a:lnTo>
                  <a:pt x="70790" y="17248"/>
                </a:lnTo>
                <a:lnTo>
                  <a:pt x="70649" y="17160"/>
                </a:lnTo>
                <a:lnTo>
                  <a:pt x="68588" y="15751"/>
                </a:lnTo>
                <a:lnTo>
                  <a:pt x="68376" y="15592"/>
                </a:lnTo>
                <a:lnTo>
                  <a:pt x="68183" y="15433"/>
                </a:lnTo>
                <a:lnTo>
                  <a:pt x="67989" y="15240"/>
                </a:lnTo>
                <a:lnTo>
                  <a:pt x="67813" y="15046"/>
                </a:lnTo>
                <a:lnTo>
                  <a:pt x="67636" y="14782"/>
                </a:lnTo>
                <a:lnTo>
                  <a:pt x="67478" y="14517"/>
                </a:lnTo>
                <a:lnTo>
                  <a:pt x="67407" y="14359"/>
                </a:lnTo>
                <a:lnTo>
                  <a:pt x="67354" y="14218"/>
                </a:lnTo>
                <a:lnTo>
                  <a:pt x="67302" y="14059"/>
                </a:lnTo>
                <a:lnTo>
                  <a:pt x="67284" y="13901"/>
                </a:lnTo>
                <a:lnTo>
                  <a:pt x="67266" y="13742"/>
                </a:lnTo>
                <a:lnTo>
                  <a:pt x="67266" y="13584"/>
                </a:lnTo>
                <a:lnTo>
                  <a:pt x="67284" y="13443"/>
                </a:lnTo>
                <a:lnTo>
                  <a:pt x="67337" y="13302"/>
                </a:lnTo>
                <a:lnTo>
                  <a:pt x="67390" y="13161"/>
                </a:lnTo>
                <a:lnTo>
                  <a:pt x="67460" y="13037"/>
                </a:lnTo>
                <a:lnTo>
                  <a:pt x="67548" y="12896"/>
                </a:lnTo>
                <a:lnTo>
                  <a:pt x="67636" y="12791"/>
                </a:lnTo>
                <a:lnTo>
                  <a:pt x="67689" y="12738"/>
                </a:lnTo>
                <a:lnTo>
                  <a:pt x="67760" y="12720"/>
                </a:lnTo>
                <a:close/>
                <a:moveTo>
                  <a:pt x="2678" y="16966"/>
                </a:moveTo>
                <a:lnTo>
                  <a:pt x="2766" y="17142"/>
                </a:lnTo>
                <a:lnTo>
                  <a:pt x="2784" y="17213"/>
                </a:lnTo>
                <a:lnTo>
                  <a:pt x="2784" y="17301"/>
                </a:lnTo>
                <a:lnTo>
                  <a:pt x="2696" y="17248"/>
                </a:lnTo>
                <a:lnTo>
                  <a:pt x="2660" y="17195"/>
                </a:lnTo>
                <a:lnTo>
                  <a:pt x="2660" y="17107"/>
                </a:lnTo>
                <a:lnTo>
                  <a:pt x="2678" y="16966"/>
                </a:lnTo>
                <a:close/>
                <a:moveTo>
                  <a:pt x="27890" y="11135"/>
                </a:moveTo>
                <a:lnTo>
                  <a:pt x="28119" y="11152"/>
                </a:lnTo>
                <a:lnTo>
                  <a:pt x="28066" y="11293"/>
                </a:lnTo>
                <a:lnTo>
                  <a:pt x="28031" y="11417"/>
                </a:lnTo>
                <a:lnTo>
                  <a:pt x="27943" y="11610"/>
                </a:lnTo>
                <a:lnTo>
                  <a:pt x="27854" y="11804"/>
                </a:lnTo>
                <a:lnTo>
                  <a:pt x="27749" y="12209"/>
                </a:lnTo>
                <a:lnTo>
                  <a:pt x="27625" y="12615"/>
                </a:lnTo>
                <a:lnTo>
                  <a:pt x="27484" y="13020"/>
                </a:lnTo>
                <a:lnTo>
                  <a:pt x="27343" y="13425"/>
                </a:lnTo>
                <a:lnTo>
                  <a:pt x="27167" y="13813"/>
                </a:lnTo>
                <a:lnTo>
                  <a:pt x="26974" y="14183"/>
                </a:lnTo>
                <a:lnTo>
                  <a:pt x="26762" y="14553"/>
                </a:lnTo>
                <a:lnTo>
                  <a:pt x="26551" y="14923"/>
                </a:lnTo>
                <a:lnTo>
                  <a:pt x="26304" y="15275"/>
                </a:lnTo>
                <a:lnTo>
                  <a:pt x="26145" y="15522"/>
                </a:lnTo>
                <a:lnTo>
                  <a:pt x="25952" y="15751"/>
                </a:lnTo>
                <a:lnTo>
                  <a:pt x="25758" y="15944"/>
                </a:lnTo>
                <a:lnTo>
                  <a:pt x="25529" y="16138"/>
                </a:lnTo>
                <a:lnTo>
                  <a:pt x="25317" y="16314"/>
                </a:lnTo>
                <a:lnTo>
                  <a:pt x="25071" y="16473"/>
                </a:lnTo>
                <a:lnTo>
                  <a:pt x="24806" y="16614"/>
                </a:lnTo>
                <a:lnTo>
                  <a:pt x="24542" y="16737"/>
                </a:lnTo>
                <a:lnTo>
                  <a:pt x="24296" y="16861"/>
                </a:lnTo>
                <a:lnTo>
                  <a:pt x="24207" y="16913"/>
                </a:lnTo>
                <a:lnTo>
                  <a:pt x="24137" y="16984"/>
                </a:lnTo>
                <a:lnTo>
                  <a:pt x="24066" y="17054"/>
                </a:lnTo>
                <a:lnTo>
                  <a:pt x="23996" y="17160"/>
                </a:lnTo>
                <a:lnTo>
                  <a:pt x="23837" y="17424"/>
                </a:lnTo>
                <a:lnTo>
                  <a:pt x="23785" y="17424"/>
                </a:lnTo>
                <a:lnTo>
                  <a:pt x="23749" y="17407"/>
                </a:lnTo>
                <a:lnTo>
                  <a:pt x="23697" y="17336"/>
                </a:lnTo>
                <a:lnTo>
                  <a:pt x="23591" y="17160"/>
                </a:lnTo>
                <a:lnTo>
                  <a:pt x="23520" y="16984"/>
                </a:lnTo>
                <a:lnTo>
                  <a:pt x="23467" y="16808"/>
                </a:lnTo>
                <a:lnTo>
                  <a:pt x="23432" y="16614"/>
                </a:lnTo>
                <a:lnTo>
                  <a:pt x="23415" y="16438"/>
                </a:lnTo>
                <a:lnTo>
                  <a:pt x="23415" y="16244"/>
                </a:lnTo>
                <a:lnTo>
                  <a:pt x="23450" y="16050"/>
                </a:lnTo>
                <a:lnTo>
                  <a:pt x="23485" y="15856"/>
                </a:lnTo>
                <a:lnTo>
                  <a:pt x="23503" y="15786"/>
                </a:lnTo>
                <a:lnTo>
                  <a:pt x="23538" y="15751"/>
                </a:lnTo>
                <a:lnTo>
                  <a:pt x="23591" y="15715"/>
                </a:lnTo>
                <a:lnTo>
                  <a:pt x="23644" y="15698"/>
                </a:lnTo>
                <a:lnTo>
                  <a:pt x="23785" y="15662"/>
                </a:lnTo>
                <a:lnTo>
                  <a:pt x="23943" y="15645"/>
                </a:lnTo>
                <a:lnTo>
                  <a:pt x="24436" y="15627"/>
                </a:lnTo>
                <a:lnTo>
                  <a:pt x="24525" y="15627"/>
                </a:lnTo>
                <a:lnTo>
                  <a:pt x="24560" y="15592"/>
                </a:lnTo>
                <a:lnTo>
                  <a:pt x="24595" y="15539"/>
                </a:lnTo>
                <a:lnTo>
                  <a:pt x="24348" y="15504"/>
                </a:lnTo>
                <a:lnTo>
                  <a:pt x="24084" y="15486"/>
                </a:lnTo>
                <a:lnTo>
                  <a:pt x="23837" y="15469"/>
                </a:lnTo>
                <a:lnTo>
                  <a:pt x="23591" y="15416"/>
                </a:lnTo>
                <a:lnTo>
                  <a:pt x="23573" y="15240"/>
                </a:lnTo>
                <a:lnTo>
                  <a:pt x="23591" y="15081"/>
                </a:lnTo>
                <a:lnTo>
                  <a:pt x="23626" y="14940"/>
                </a:lnTo>
                <a:lnTo>
                  <a:pt x="23697" y="14817"/>
                </a:lnTo>
                <a:lnTo>
                  <a:pt x="23785" y="14711"/>
                </a:lnTo>
                <a:lnTo>
                  <a:pt x="23890" y="14623"/>
                </a:lnTo>
                <a:lnTo>
                  <a:pt x="24031" y="14553"/>
                </a:lnTo>
                <a:lnTo>
                  <a:pt x="24190" y="14517"/>
                </a:lnTo>
                <a:lnTo>
                  <a:pt x="24507" y="14464"/>
                </a:lnTo>
                <a:lnTo>
                  <a:pt x="24824" y="14447"/>
                </a:lnTo>
                <a:lnTo>
                  <a:pt x="25088" y="14429"/>
                </a:lnTo>
                <a:lnTo>
                  <a:pt x="25353" y="14429"/>
                </a:lnTo>
                <a:lnTo>
                  <a:pt x="25353" y="14341"/>
                </a:lnTo>
                <a:lnTo>
                  <a:pt x="24965" y="14324"/>
                </a:lnTo>
                <a:lnTo>
                  <a:pt x="24595" y="14324"/>
                </a:lnTo>
                <a:lnTo>
                  <a:pt x="23820" y="14306"/>
                </a:lnTo>
                <a:lnTo>
                  <a:pt x="23837" y="14218"/>
                </a:lnTo>
                <a:lnTo>
                  <a:pt x="23837" y="14147"/>
                </a:lnTo>
                <a:lnTo>
                  <a:pt x="24084" y="13478"/>
                </a:lnTo>
                <a:lnTo>
                  <a:pt x="24119" y="13390"/>
                </a:lnTo>
                <a:lnTo>
                  <a:pt x="24172" y="13302"/>
                </a:lnTo>
                <a:lnTo>
                  <a:pt x="24225" y="13249"/>
                </a:lnTo>
                <a:lnTo>
                  <a:pt x="24296" y="13178"/>
                </a:lnTo>
                <a:lnTo>
                  <a:pt x="24366" y="13143"/>
                </a:lnTo>
                <a:lnTo>
                  <a:pt x="24454" y="13090"/>
                </a:lnTo>
                <a:lnTo>
                  <a:pt x="24542" y="13073"/>
                </a:lnTo>
                <a:lnTo>
                  <a:pt x="24630" y="13055"/>
                </a:lnTo>
                <a:lnTo>
                  <a:pt x="24983" y="13037"/>
                </a:lnTo>
                <a:lnTo>
                  <a:pt x="25282" y="13002"/>
                </a:lnTo>
                <a:lnTo>
                  <a:pt x="25194" y="12949"/>
                </a:lnTo>
                <a:lnTo>
                  <a:pt x="25106" y="12914"/>
                </a:lnTo>
                <a:lnTo>
                  <a:pt x="24912" y="12896"/>
                </a:lnTo>
                <a:lnTo>
                  <a:pt x="24736" y="12861"/>
                </a:lnTo>
                <a:lnTo>
                  <a:pt x="24648" y="12844"/>
                </a:lnTo>
                <a:lnTo>
                  <a:pt x="24577" y="12808"/>
                </a:lnTo>
                <a:lnTo>
                  <a:pt x="24595" y="12738"/>
                </a:lnTo>
                <a:lnTo>
                  <a:pt x="24613" y="12685"/>
                </a:lnTo>
                <a:lnTo>
                  <a:pt x="24683" y="12562"/>
                </a:lnTo>
                <a:lnTo>
                  <a:pt x="24771" y="12438"/>
                </a:lnTo>
                <a:lnTo>
                  <a:pt x="24983" y="12245"/>
                </a:lnTo>
                <a:lnTo>
                  <a:pt x="25124" y="12156"/>
                </a:lnTo>
                <a:lnTo>
                  <a:pt x="25265" y="12086"/>
                </a:lnTo>
                <a:lnTo>
                  <a:pt x="25423" y="12068"/>
                </a:lnTo>
                <a:lnTo>
                  <a:pt x="25582" y="12051"/>
                </a:lnTo>
                <a:lnTo>
                  <a:pt x="25952" y="12104"/>
                </a:lnTo>
                <a:lnTo>
                  <a:pt x="26322" y="12192"/>
                </a:lnTo>
                <a:lnTo>
                  <a:pt x="26692" y="12297"/>
                </a:lnTo>
                <a:lnTo>
                  <a:pt x="27044" y="12438"/>
                </a:lnTo>
                <a:lnTo>
                  <a:pt x="27361" y="12597"/>
                </a:lnTo>
                <a:lnTo>
                  <a:pt x="27396" y="12562"/>
                </a:lnTo>
                <a:lnTo>
                  <a:pt x="27396" y="12526"/>
                </a:lnTo>
                <a:lnTo>
                  <a:pt x="27343" y="12491"/>
                </a:lnTo>
                <a:lnTo>
                  <a:pt x="27185" y="12386"/>
                </a:lnTo>
                <a:lnTo>
                  <a:pt x="27026" y="12297"/>
                </a:lnTo>
                <a:lnTo>
                  <a:pt x="26868" y="12209"/>
                </a:lnTo>
                <a:lnTo>
                  <a:pt x="26692" y="12156"/>
                </a:lnTo>
                <a:lnTo>
                  <a:pt x="26005" y="11927"/>
                </a:lnTo>
                <a:lnTo>
                  <a:pt x="25793" y="11839"/>
                </a:lnTo>
                <a:lnTo>
                  <a:pt x="25934" y="11716"/>
                </a:lnTo>
                <a:lnTo>
                  <a:pt x="26075" y="11593"/>
                </a:lnTo>
                <a:lnTo>
                  <a:pt x="26216" y="11505"/>
                </a:lnTo>
                <a:lnTo>
                  <a:pt x="26374" y="11452"/>
                </a:lnTo>
                <a:lnTo>
                  <a:pt x="26515" y="11417"/>
                </a:lnTo>
                <a:lnTo>
                  <a:pt x="26674" y="11399"/>
                </a:lnTo>
                <a:lnTo>
                  <a:pt x="26850" y="11417"/>
                </a:lnTo>
                <a:lnTo>
                  <a:pt x="27026" y="11452"/>
                </a:lnTo>
                <a:lnTo>
                  <a:pt x="27255" y="11522"/>
                </a:lnTo>
                <a:lnTo>
                  <a:pt x="27502" y="11610"/>
                </a:lnTo>
                <a:lnTo>
                  <a:pt x="27573" y="11628"/>
                </a:lnTo>
                <a:lnTo>
                  <a:pt x="27678" y="11628"/>
                </a:lnTo>
                <a:lnTo>
                  <a:pt x="27643" y="11575"/>
                </a:lnTo>
                <a:lnTo>
                  <a:pt x="27608" y="11557"/>
                </a:lnTo>
                <a:lnTo>
                  <a:pt x="27114" y="11328"/>
                </a:lnTo>
                <a:lnTo>
                  <a:pt x="27044" y="11276"/>
                </a:lnTo>
                <a:lnTo>
                  <a:pt x="26974" y="11223"/>
                </a:lnTo>
                <a:lnTo>
                  <a:pt x="27026" y="11170"/>
                </a:lnTo>
                <a:lnTo>
                  <a:pt x="27062" y="11152"/>
                </a:lnTo>
                <a:lnTo>
                  <a:pt x="27273" y="11135"/>
                </a:lnTo>
                <a:close/>
                <a:moveTo>
                  <a:pt x="58313" y="17460"/>
                </a:moveTo>
                <a:lnTo>
                  <a:pt x="58316" y="17477"/>
                </a:lnTo>
                <a:lnTo>
                  <a:pt x="58316" y="17460"/>
                </a:lnTo>
                <a:close/>
                <a:moveTo>
                  <a:pt x="82682" y="15574"/>
                </a:moveTo>
                <a:lnTo>
                  <a:pt x="82753" y="15610"/>
                </a:lnTo>
                <a:lnTo>
                  <a:pt x="82823" y="15645"/>
                </a:lnTo>
                <a:lnTo>
                  <a:pt x="82911" y="15715"/>
                </a:lnTo>
                <a:lnTo>
                  <a:pt x="82999" y="15803"/>
                </a:lnTo>
                <a:lnTo>
                  <a:pt x="83070" y="15892"/>
                </a:lnTo>
                <a:lnTo>
                  <a:pt x="83140" y="15980"/>
                </a:lnTo>
                <a:lnTo>
                  <a:pt x="83246" y="16173"/>
                </a:lnTo>
                <a:lnTo>
                  <a:pt x="83334" y="16385"/>
                </a:lnTo>
                <a:lnTo>
                  <a:pt x="83352" y="16491"/>
                </a:lnTo>
                <a:lnTo>
                  <a:pt x="83352" y="16596"/>
                </a:lnTo>
                <a:lnTo>
                  <a:pt x="83334" y="16702"/>
                </a:lnTo>
                <a:lnTo>
                  <a:pt x="83281" y="16808"/>
                </a:lnTo>
                <a:lnTo>
                  <a:pt x="83193" y="16966"/>
                </a:lnTo>
                <a:lnTo>
                  <a:pt x="83105" y="17090"/>
                </a:lnTo>
                <a:lnTo>
                  <a:pt x="82999" y="17213"/>
                </a:lnTo>
                <a:lnTo>
                  <a:pt x="82876" y="17301"/>
                </a:lnTo>
                <a:lnTo>
                  <a:pt x="82753" y="17389"/>
                </a:lnTo>
                <a:lnTo>
                  <a:pt x="82612" y="17460"/>
                </a:lnTo>
                <a:lnTo>
                  <a:pt x="82453" y="17495"/>
                </a:lnTo>
                <a:lnTo>
                  <a:pt x="82295" y="17530"/>
                </a:lnTo>
                <a:lnTo>
                  <a:pt x="82171" y="17548"/>
                </a:lnTo>
                <a:lnTo>
                  <a:pt x="82048" y="17530"/>
                </a:lnTo>
                <a:lnTo>
                  <a:pt x="81907" y="17495"/>
                </a:lnTo>
                <a:lnTo>
                  <a:pt x="81766" y="17407"/>
                </a:lnTo>
                <a:lnTo>
                  <a:pt x="81942" y="17424"/>
                </a:lnTo>
                <a:lnTo>
                  <a:pt x="82083" y="17407"/>
                </a:lnTo>
                <a:lnTo>
                  <a:pt x="82242" y="17371"/>
                </a:lnTo>
                <a:lnTo>
                  <a:pt x="82365" y="17319"/>
                </a:lnTo>
                <a:lnTo>
                  <a:pt x="82506" y="17266"/>
                </a:lnTo>
                <a:lnTo>
                  <a:pt x="82629" y="17195"/>
                </a:lnTo>
                <a:lnTo>
                  <a:pt x="82859" y="17019"/>
                </a:lnTo>
                <a:lnTo>
                  <a:pt x="82947" y="16931"/>
                </a:lnTo>
                <a:lnTo>
                  <a:pt x="83017" y="16843"/>
                </a:lnTo>
                <a:lnTo>
                  <a:pt x="83088" y="16755"/>
                </a:lnTo>
                <a:lnTo>
                  <a:pt x="83105" y="16667"/>
                </a:lnTo>
                <a:lnTo>
                  <a:pt x="83123" y="16579"/>
                </a:lnTo>
                <a:lnTo>
                  <a:pt x="83123" y="16473"/>
                </a:lnTo>
                <a:lnTo>
                  <a:pt x="83105" y="16367"/>
                </a:lnTo>
                <a:lnTo>
                  <a:pt x="83070" y="16244"/>
                </a:lnTo>
                <a:lnTo>
                  <a:pt x="82982" y="15997"/>
                </a:lnTo>
                <a:lnTo>
                  <a:pt x="82911" y="15892"/>
                </a:lnTo>
                <a:lnTo>
                  <a:pt x="82859" y="15803"/>
                </a:lnTo>
                <a:lnTo>
                  <a:pt x="82770" y="15733"/>
                </a:lnTo>
                <a:lnTo>
                  <a:pt x="82665" y="15680"/>
                </a:lnTo>
                <a:lnTo>
                  <a:pt x="82506" y="15592"/>
                </a:lnTo>
                <a:lnTo>
                  <a:pt x="82594" y="15574"/>
                </a:lnTo>
                <a:close/>
                <a:moveTo>
                  <a:pt x="69310" y="12650"/>
                </a:moveTo>
                <a:lnTo>
                  <a:pt x="69821" y="12844"/>
                </a:lnTo>
                <a:lnTo>
                  <a:pt x="70085" y="12967"/>
                </a:lnTo>
                <a:lnTo>
                  <a:pt x="70350" y="13090"/>
                </a:lnTo>
                <a:lnTo>
                  <a:pt x="70543" y="13214"/>
                </a:lnTo>
                <a:lnTo>
                  <a:pt x="70702" y="13337"/>
                </a:lnTo>
                <a:lnTo>
                  <a:pt x="70843" y="13495"/>
                </a:lnTo>
                <a:lnTo>
                  <a:pt x="70966" y="13672"/>
                </a:lnTo>
                <a:lnTo>
                  <a:pt x="71125" y="13954"/>
                </a:lnTo>
                <a:lnTo>
                  <a:pt x="71266" y="14235"/>
                </a:lnTo>
                <a:lnTo>
                  <a:pt x="71407" y="14517"/>
                </a:lnTo>
                <a:lnTo>
                  <a:pt x="71530" y="14817"/>
                </a:lnTo>
                <a:lnTo>
                  <a:pt x="71600" y="15028"/>
                </a:lnTo>
                <a:lnTo>
                  <a:pt x="71636" y="15222"/>
                </a:lnTo>
                <a:lnTo>
                  <a:pt x="71636" y="15433"/>
                </a:lnTo>
                <a:lnTo>
                  <a:pt x="71600" y="15645"/>
                </a:lnTo>
                <a:lnTo>
                  <a:pt x="71600" y="15715"/>
                </a:lnTo>
                <a:lnTo>
                  <a:pt x="71600" y="15786"/>
                </a:lnTo>
                <a:lnTo>
                  <a:pt x="71600" y="15944"/>
                </a:lnTo>
                <a:lnTo>
                  <a:pt x="71618" y="16332"/>
                </a:lnTo>
                <a:lnTo>
                  <a:pt x="71636" y="16720"/>
                </a:lnTo>
                <a:lnTo>
                  <a:pt x="71618" y="16931"/>
                </a:lnTo>
                <a:lnTo>
                  <a:pt x="71565" y="17142"/>
                </a:lnTo>
                <a:lnTo>
                  <a:pt x="71495" y="17354"/>
                </a:lnTo>
                <a:lnTo>
                  <a:pt x="71389" y="17548"/>
                </a:lnTo>
                <a:lnTo>
                  <a:pt x="71336" y="17600"/>
                </a:lnTo>
                <a:lnTo>
                  <a:pt x="71248" y="17671"/>
                </a:lnTo>
                <a:lnTo>
                  <a:pt x="70755" y="15856"/>
                </a:lnTo>
                <a:lnTo>
                  <a:pt x="70720" y="15680"/>
                </a:lnTo>
                <a:lnTo>
                  <a:pt x="70808" y="15662"/>
                </a:lnTo>
                <a:lnTo>
                  <a:pt x="70896" y="15645"/>
                </a:lnTo>
                <a:lnTo>
                  <a:pt x="71371" y="15680"/>
                </a:lnTo>
                <a:lnTo>
                  <a:pt x="71371" y="15680"/>
                </a:lnTo>
                <a:lnTo>
                  <a:pt x="71266" y="15627"/>
                </a:lnTo>
                <a:lnTo>
                  <a:pt x="71213" y="15592"/>
                </a:lnTo>
                <a:lnTo>
                  <a:pt x="70579" y="15381"/>
                </a:lnTo>
                <a:lnTo>
                  <a:pt x="70491" y="15363"/>
                </a:lnTo>
                <a:lnTo>
                  <a:pt x="70455" y="15345"/>
                </a:lnTo>
                <a:lnTo>
                  <a:pt x="70420" y="15310"/>
                </a:lnTo>
                <a:lnTo>
                  <a:pt x="70279" y="15152"/>
                </a:lnTo>
                <a:lnTo>
                  <a:pt x="70156" y="14975"/>
                </a:lnTo>
                <a:lnTo>
                  <a:pt x="70032" y="14782"/>
                </a:lnTo>
                <a:lnTo>
                  <a:pt x="69927" y="14570"/>
                </a:lnTo>
                <a:lnTo>
                  <a:pt x="70138" y="14553"/>
                </a:lnTo>
                <a:lnTo>
                  <a:pt x="70350" y="14570"/>
                </a:lnTo>
                <a:lnTo>
                  <a:pt x="70772" y="14623"/>
                </a:lnTo>
                <a:lnTo>
                  <a:pt x="70772" y="14623"/>
                </a:lnTo>
                <a:lnTo>
                  <a:pt x="70720" y="14535"/>
                </a:lnTo>
                <a:lnTo>
                  <a:pt x="70667" y="14500"/>
                </a:lnTo>
                <a:lnTo>
                  <a:pt x="70226" y="14376"/>
                </a:lnTo>
                <a:lnTo>
                  <a:pt x="70015" y="14341"/>
                </a:lnTo>
                <a:lnTo>
                  <a:pt x="69821" y="14288"/>
                </a:lnTo>
                <a:lnTo>
                  <a:pt x="69715" y="14253"/>
                </a:lnTo>
                <a:lnTo>
                  <a:pt x="69627" y="14200"/>
                </a:lnTo>
                <a:lnTo>
                  <a:pt x="69557" y="14147"/>
                </a:lnTo>
                <a:lnTo>
                  <a:pt x="69486" y="14077"/>
                </a:lnTo>
                <a:lnTo>
                  <a:pt x="69416" y="13989"/>
                </a:lnTo>
                <a:lnTo>
                  <a:pt x="69363" y="13883"/>
                </a:lnTo>
                <a:lnTo>
                  <a:pt x="69328" y="13777"/>
                </a:lnTo>
                <a:lnTo>
                  <a:pt x="69292" y="13654"/>
                </a:lnTo>
                <a:lnTo>
                  <a:pt x="69486" y="13636"/>
                </a:lnTo>
                <a:lnTo>
                  <a:pt x="69909" y="13636"/>
                </a:lnTo>
                <a:lnTo>
                  <a:pt x="70138" y="13601"/>
                </a:lnTo>
                <a:lnTo>
                  <a:pt x="69909" y="13531"/>
                </a:lnTo>
                <a:lnTo>
                  <a:pt x="69751" y="13495"/>
                </a:lnTo>
                <a:lnTo>
                  <a:pt x="69522" y="13460"/>
                </a:lnTo>
                <a:lnTo>
                  <a:pt x="69310" y="13460"/>
                </a:lnTo>
                <a:lnTo>
                  <a:pt x="69169" y="13443"/>
                </a:lnTo>
                <a:lnTo>
                  <a:pt x="69028" y="13407"/>
                </a:lnTo>
                <a:lnTo>
                  <a:pt x="68905" y="13355"/>
                </a:lnTo>
                <a:lnTo>
                  <a:pt x="68799" y="13284"/>
                </a:lnTo>
                <a:lnTo>
                  <a:pt x="68693" y="13196"/>
                </a:lnTo>
                <a:lnTo>
                  <a:pt x="68605" y="13108"/>
                </a:lnTo>
                <a:lnTo>
                  <a:pt x="68429" y="12879"/>
                </a:lnTo>
                <a:lnTo>
                  <a:pt x="68535" y="12844"/>
                </a:lnTo>
                <a:lnTo>
                  <a:pt x="68605" y="12826"/>
                </a:lnTo>
                <a:lnTo>
                  <a:pt x="68834" y="12808"/>
                </a:lnTo>
                <a:lnTo>
                  <a:pt x="69046" y="12773"/>
                </a:lnTo>
                <a:lnTo>
                  <a:pt x="69099" y="12755"/>
                </a:lnTo>
                <a:lnTo>
                  <a:pt x="69169" y="12738"/>
                </a:lnTo>
                <a:lnTo>
                  <a:pt x="69310" y="12650"/>
                </a:lnTo>
                <a:close/>
                <a:moveTo>
                  <a:pt x="3806" y="16121"/>
                </a:moveTo>
                <a:lnTo>
                  <a:pt x="3876" y="16138"/>
                </a:lnTo>
                <a:lnTo>
                  <a:pt x="3946" y="16191"/>
                </a:lnTo>
                <a:lnTo>
                  <a:pt x="4105" y="16332"/>
                </a:lnTo>
                <a:lnTo>
                  <a:pt x="4246" y="16491"/>
                </a:lnTo>
                <a:lnTo>
                  <a:pt x="4299" y="16579"/>
                </a:lnTo>
                <a:lnTo>
                  <a:pt x="4334" y="16667"/>
                </a:lnTo>
                <a:lnTo>
                  <a:pt x="4369" y="16755"/>
                </a:lnTo>
                <a:lnTo>
                  <a:pt x="4405" y="16861"/>
                </a:lnTo>
                <a:lnTo>
                  <a:pt x="4387" y="16896"/>
                </a:lnTo>
                <a:lnTo>
                  <a:pt x="3982" y="16508"/>
                </a:lnTo>
                <a:lnTo>
                  <a:pt x="3946" y="16491"/>
                </a:lnTo>
                <a:lnTo>
                  <a:pt x="3876" y="16473"/>
                </a:lnTo>
                <a:lnTo>
                  <a:pt x="3876" y="16543"/>
                </a:lnTo>
                <a:lnTo>
                  <a:pt x="3894" y="16579"/>
                </a:lnTo>
                <a:lnTo>
                  <a:pt x="3946" y="16667"/>
                </a:lnTo>
                <a:lnTo>
                  <a:pt x="3999" y="16755"/>
                </a:lnTo>
                <a:lnTo>
                  <a:pt x="4035" y="16790"/>
                </a:lnTo>
                <a:lnTo>
                  <a:pt x="4035" y="16843"/>
                </a:lnTo>
                <a:lnTo>
                  <a:pt x="3894" y="16808"/>
                </a:lnTo>
                <a:lnTo>
                  <a:pt x="3823" y="16790"/>
                </a:lnTo>
                <a:lnTo>
                  <a:pt x="3770" y="16755"/>
                </a:lnTo>
                <a:lnTo>
                  <a:pt x="3717" y="16684"/>
                </a:lnTo>
                <a:lnTo>
                  <a:pt x="3665" y="16614"/>
                </a:lnTo>
                <a:lnTo>
                  <a:pt x="3559" y="16402"/>
                </a:lnTo>
                <a:lnTo>
                  <a:pt x="3524" y="16473"/>
                </a:lnTo>
                <a:lnTo>
                  <a:pt x="3488" y="16526"/>
                </a:lnTo>
                <a:lnTo>
                  <a:pt x="3488" y="16649"/>
                </a:lnTo>
                <a:lnTo>
                  <a:pt x="3506" y="16772"/>
                </a:lnTo>
                <a:lnTo>
                  <a:pt x="3541" y="16896"/>
                </a:lnTo>
                <a:lnTo>
                  <a:pt x="3577" y="16984"/>
                </a:lnTo>
                <a:lnTo>
                  <a:pt x="3647" y="17072"/>
                </a:lnTo>
                <a:lnTo>
                  <a:pt x="3753" y="17142"/>
                </a:lnTo>
                <a:lnTo>
                  <a:pt x="3858" y="17213"/>
                </a:lnTo>
                <a:lnTo>
                  <a:pt x="3982" y="17248"/>
                </a:lnTo>
                <a:lnTo>
                  <a:pt x="4105" y="17283"/>
                </a:lnTo>
                <a:lnTo>
                  <a:pt x="4228" y="17319"/>
                </a:lnTo>
                <a:lnTo>
                  <a:pt x="4281" y="17600"/>
                </a:lnTo>
                <a:lnTo>
                  <a:pt x="4299" y="17636"/>
                </a:lnTo>
                <a:lnTo>
                  <a:pt x="4281" y="17689"/>
                </a:lnTo>
                <a:lnTo>
                  <a:pt x="4264" y="17706"/>
                </a:lnTo>
                <a:lnTo>
                  <a:pt x="4228" y="17741"/>
                </a:lnTo>
                <a:lnTo>
                  <a:pt x="4140" y="17741"/>
                </a:lnTo>
                <a:lnTo>
                  <a:pt x="4052" y="17724"/>
                </a:lnTo>
                <a:lnTo>
                  <a:pt x="3999" y="17689"/>
                </a:lnTo>
                <a:lnTo>
                  <a:pt x="3929" y="17618"/>
                </a:lnTo>
                <a:lnTo>
                  <a:pt x="3524" y="17178"/>
                </a:lnTo>
                <a:lnTo>
                  <a:pt x="3400" y="17037"/>
                </a:lnTo>
                <a:lnTo>
                  <a:pt x="3312" y="16878"/>
                </a:lnTo>
                <a:lnTo>
                  <a:pt x="3259" y="16702"/>
                </a:lnTo>
                <a:lnTo>
                  <a:pt x="3224" y="16491"/>
                </a:lnTo>
                <a:lnTo>
                  <a:pt x="3647" y="16173"/>
                </a:lnTo>
                <a:lnTo>
                  <a:pt x="3717" y="16138"/>
                </a:lnTo>
                <a:lnTo>
                  <a:pt x="3806" y="16121"/>
                </a:lnTo>
                <a:close/>
                <a:moveTo>
                  <a:pt x="3806" y="17794"/>
                </a:moveTo>
                <a:lnTo>
                  <a:pt x="4052" y="17900"/>
                </a:lnTo>
                <a:lnTo>
                  <a:pt x="4017" y="17970"/>
                </a:lnTo>
                <a:lnTo>
                  <a:pt x="3964" y="18006"/>
                </a:lnTo>
                <a:lnTo>
                  <a:pt x="3911" y="18006"/>
                </a:lnTo>
                <a:lnTo>
                  <a:pt x="3858" y="17988"/>
                </a:lnTo>
                <a:lnTo>
                  <a:pt x="3823" y="17953"/>
                </a:lnTo>
                <a:lnTo>
                  <a:pt x="3806" y="17918"/>
                </a:lnTo>
                <a:lnTo>
                  <a:pt x="3788" y="17865"/>
                </a:lnTo>
                <a:lnTo>
                  <a:pt x="3806" y="17794"/>
                </a:lnTo>
                <a:close/>
                <a:moveTo>
                  <a:pt x="17107" y="15592"/>
                </a:moveTo>
                <a:lnTo>
                  <a:pt x="17671" y="15662"/>
                </a:lnTo>
                <a:lnTo>
                  <a:pt x="17618" y="15751"/>
                </a:lnTo>
                <a:lnTo>
                  <a:pt x="17583" y="15803"/>
                </a:lnTo>
                <a:lnTo>
                  <a:pt x="17231" y="16121"/>
                </a:lnTo>
                <a:lnTo>
                  <a:pt x="17072" y="16244"/>
                </a:lnTo>
                <a:lnTo>
                  <a:pt x="17019" y="16314"/>
                </a:lnTo>
                <a:lnTo>
                  <a:pt x="16966" y="16402"/>
                </a:lnTo>
                <a:lnTo>
                  <a:pt x="17002" y="16420"/>
                </a:lnTo>
                <a:lnTo>
                  <a:pt x="17037" y="16420"/>
                </a:lnTo>
                <a:lnTo>
                  <a:pt x="17090" y="16385"/>
                </a:lnTo>
                <a:lnTo>
                  <a:pt x="17266" y="16261"/>
                </a:lnTo>
                <a:lnTo>
                  <a:pt x="17442" y="16121"/>
                </a:lnTo>
                <a:lnTo>
                  <a:pt x="17742" y="15944"/>
                </a:lnTo>
                <a:lnTo>
                  <a:pt x="17900" y="15856"/>
                </a:lnTo>
                <a:lnTo>
                  <a:pt x="18059" y="15786"/>
                </a:lnTo>
                <a:lnTo>
                  <a:pt x="18182" y="15733"/>
                </a:lnTo>
                <a:lnTo>
                  <a:pt x="18323" y="15698"/>
                </a:lnTo>
                <a:lnTo>
                  <a:pt x="18464" y="15680"/>
                </a:lnTo>
                <a:lnTo>
                  <a:pt x="18622" y="15662"/>
                </a:lnTo>
                <a:lnTo>
                  <a:pt x="18799" y="15680"/>
                </a:lnTo>
                <a:lnTo>
                  <a:pt x="18975" y="15698"/>
                </a:lnTo>
                <a:lnTo>
                  <a:pt x="19151" y="15751"/>
                </a:lnTo>
                <a:lnTo>
                  <a:pt x="19362" y="15839"/>
                </a:lnTo>
                <a:lnTo>
                  <a:pt x="19310" y="15909"/>
                </a:lnTo>
                <a:lnTo>
                  <a:pt x="19257" y="15962"/>
                </a:lnTo>
                <a:lnTo>
                  <a:pt x="18570" y="16596"/>
                </a:lnTo>
                <a:lnTo>
                  <a:pt x="18235" y="16878"/>
                </a:lnTo>
                <a:lnTo>
                  <a:pt x="18182" y="16949"/>
                </a:lnTo>
                <a:lnTo>
                  <a:pt x="18164" y="16984"/>
                </a:lnTo>
                <a:lnTo>
                  <a:pt x="18182" y="17054"/>
                </a:lnTo>
                <a:lnTo>
                  <a:pt x="18482" y="16825"/>
                </a:lnTo>
                <a:lnTo>
                  <a:pt x="18834" y="16543"/>
                </a:lnTo>
                <a:lnTo>
                  <a:pt x="19186" y="16261"/>
                </a:lnTo>
                <a:lnTo>
                  <a:pt x="19362" y="16138"/>
                </a:lnTo>
                <a:lnTo>
                  <a:pt x="19556" y="16032"/>
                </a:lnTo>
                <a:lnTo>
                  <a:pt x="19732" y="15980"/>
                </a:lnTo>
                <a:lnTo>
                  <a:pt x="19909" y="15944"/>
                </a:lnTo>
                <a:lnTo>
                  <a:pt x="20085" y="15927"/>
                </a:lnTo>
                <a:lnTo>
                  <a:pt x="20261" y="15944"/>
                </a:lnTo>
                <a:lnTo>
                  <a:pt x="20420" y="15997"/>
                </a:lnTo>
                <a:lnTo>
                  <a:pt x="20578" y="16068"/>
                </a:lnTo>
                <a:lnTo>
                  <a:pt x="20737" y="16156"/>
                </a:lnTo>
                <a:lnTo>
                  <a:pt x="20878" y="16279"/>
                </a:lnTo>
                <a:lnTo>
                  <a:pt x="20825" y="16367"/>
                </a:lnTo>
                <a:lnTo>
                  <a:pt x="20754" y="16420"/>
                </a:lnTo>
                <a:lnTo>
                  <a:pt x="20596" y="16543"/>
                </a:lnTo>
                <a:lnTo>
                  <a:pt x="20261" y="16772"/>
                </a:lnTo>
                <a:lnTo>
                  <a:pt x="20102" y="16878"/>
                </a:lnTo>
                <a:lnTo>
                  <a:pt x="20032" y="16949"/>
                </a:lnTo>
                <a:lnTo>
                  <a:pt x="19979" y="17037"/>
                </a:lnTo>
                <a:lnTo>
                  <a:pt x="20032" y="17054"/>
                </a:lnTo>
                <a:lnTo>
                  <a:pt x="20067" y="17054"/>
                </a:lnTo>
                <a:lnTo>
                  <a:pt x="20138" y="17019"/>
                </a:lnTo>
                <a:lnTo>
                  <a:pt x="20367" y="16878"/>
                </a:lnTo>
                <a:lnTo>
                  <a:pt x="20596" y="16737"/>
                </a:lnTo>
                <a:lnTo>
                  <a:pt x="20895" y="16596"/>
                </a:lnTo>
                <a:lnTo>
                  <a:pt x="21036" y="16543"/>
                </a:lnTo>
                <a:lnTo>
                  <a:pt x="21195" y="16491"/>
                </a:lnTo>
                <a:lnTo>
                  <a:pt x="21283" y="16473"/>
                </a:lnTo>
                <a:lnTo>
                  <a:pt x="21389" y="16455"/>
                </a:lnTo>
                <a:lnTo>
                  <a:pt x="21494" y="16455"/>
                </a:lnTo>
                <a:lnTo>
                  <a:pt x="21582" y="16473"/>
                </a:lnTo>
                <a:lnTo>
                  <a:pt x="21688" y="16491"/>
                </a:lnTo>
                <a:lnTo>
                  <a:pt x="21776" y="16543"/>
                </a:lnTo>
                <a:lnTo>
                  <a:pt x="21882" y="16596"/>
                </a:lnTo>
                <a:lnTo>
                  <a:pt x="21970" y="16684"/>
                </a:lnTo>
                <a:lnTo>
                  <a:pt x="21547" y="17054"/>
                </a:lnTo>
                <a:lnTo>
                  <a:pt x="21600" y="17072"/>
                </a:lnTo>
                <a:lnTo>
                  <a:pt x="21653" y="17072"/>
                </a:lnTo>
                <a:lnTo>
                  <a:pt x="21723" y="17037"/>
                </a:lnTo>
                <a:lnTo>
                  <a:pt x="22040" y="16913"/>
                </a:lnTo>
                <a:lnTo>
                  <a:pt x="22164" y="16878"/>
                </a:lnTo>
                <a:lnTo>
                  <a:pt x="22287" y="16861"/>
                </a:lnTo>
                <a:lnTo>
                  <a:pt x="22410" y="16861"/>
                </a:lnTo>
                <a:lnTo>
                  <a:pt x="22534" y="16878"/>
                </a:lnTo>
                <a:lnTo>
                  <a:pt x="22639" y="16913"/>
                </a:lnTo>
                <a:lnTo>
                  <a:pt x="22745" y="16966"/>
                </a:lnTo>
                <a:lnTo>
                  <a:pt x="22851" y="17037"/>
                </a:lnTo>
                <a:lnTo>
                  <a:pt x="22957" y="17125"/>
                </a:lnTo>
                <a:lnTo>
                  <a:pt x="22921" y="17230"/>
                </a:lnTo>
                <a:lnTo>
                  <a:pt x="22868" y="17336"/>
                </a:lnTo>
                <a:lnTo>
                  <a:pt x="22763" y="17477"/>
                </a:lnTo>
                <a:lnTo>
                  <a:pt x="22639" y="17600"/>
                </a:lnTo>
                <a:lnTo>
                  <a:pt x="22498" y="17724"/>
                </a:lnTo>
                <a:lnTo>
                  <a:pt x="22358" y="17812"/>
                </a:lnTo>
                <a:lnTo>
                  <a:pt x="22199" y="17900"/>
                </a:lnTo>
                <a:lnTo>
                  <a:pt x="22040" y="17970"/>
                </a:lnTo>
                <a:lnTo>
                  <a:pt x="21882" y="18041"/>
                </a:lnTo>
                <a:lnTo>
                  <a:pt x="21706" y="18094"/>
                </a:lnTo>
                <a:lnTo>
                  <a:pt x="21406" y="18147"/>
                </a:lnTo>
                <a:lnTo>
                  <a:pt x="21089" y="18182"/>
                </a:lnTo>
                <a:lnTo>
                  <a:pt x="20772" y="18199"/>
                </a:lnTo>
                <a:lnTo>
                  <a:pt x="20472" y="18182"/>
                </a:lnTo>
                <a:lnTo>
                  <a:pt x="20173" y="18182"/>
                </a:lnTo>
                <a:lnTo>
                  <a:pt x="19891" y="18147"/>
                </a:lnTo>
                <a:lnTo>
                  <a:pt x="19327" y="18059"/>
                </a:lnTo>
                <a:lnTo>
                  <a:pt x="18763" y="17935"/>
                </a:lnTo>
                <a:lnTo>
                  <a:pt x="18217" y="17794"/>
                </a:lnTo>
                <a:lnTo>
                  <a:pt x="17812" y="17653"/>
                </a:lnTo>
                <a:lnTo>
                  <a:pt x="17424" y="17512"/>
                </a:lnTo>
                <a:lnTo>
                  <a:pt x="17054" y="17371"/>
                </a:lnTo>
                <a:lnTo>
                  <a:pt x="16667" y="17195"/>
                </a:lnTo>
                <a:lnTo>
                  <a:pt x="14271" y="16103"/>
                </a:lnTo>
                <a:lnTo>
                  <a:pt x="14165" y="16068"/>
                </a:lnTo>
                <a:lnTo>
                  <a:pt x="14130" y="16032"/>
                </a:lnTo>
                <a:lnTo>
                  <a:pt x="14112" y="15962"/>
                </a:lnTo>
                <a:lnTo>
                  <a:pt x="14623" y="15874"/>
                </a:lnTo>
                <a:lnTo>
                  <a:pt x="15610" y="15680"/>
                </a:lnTo>
                <a:lnTo>
                  <a:pt x="15768" y="15662"/>
                </a:lnTo>
                <a:lnTo>
                  <a:pt x="15927" y="15662"/>
                </a:lnTo>
                <a:lnTo>
                  <a:pt x="16085" y="15680"/>
                </a:lnTo>
                <a:lnTo>
                  <a:pt x="16085" y="15733"/>
                </a:lnTo>
                <a:lnTo>
                  <a:pt x="16085" y="15786"/>
                </a:lnTo>
                <a:lnTo>
                  <a:pt x="16033" y="15856"/>
                </a:lnTo>
                <a:lnTo>
                  <a:pt x="15980" y="15927"/>
                </a:lnTo>
                <a:lnTo>
                  <a:pt x="15944" y="15962"/>
                </a:lnTo>
                <a:lnTo>
                  <a:pt x="15927" y="15997"/>
                </a:lnTo>
                <a:lnTo>
                  <a:pt x="15962" y="16032"/>
                </a:lnTo>
                <a:lnTo>
                  <a:pt x="15980" y="16050"/>
                </a:lnTo>
                <a:lnTo>
                  <a:pt x="16033" y="16032"/>
                </a:lnTo>
                <a:lnTo>
                  <a:pt x="16244" y="15909"/>
                </a:lnTo>
                <a:lnTo>
                  <a:pt x="16438" y="15768"/>
                </a:lnTo>
                <a:lnTo>
                  <a:pt x="16596" y="15680"/>
                </a:lnTo>
                <a:lnTo>
                  <a:pt x="16755" y="15627"/>
                </a:lnTo>
                <a:lnTo>
                  <a:pt x="16931" y="15592"/>
                </a:lnTo>
                <a:close/>
                <a:moveTo>
                  <a:pt x="30779" y="15240"/>
                </a:moveTo>
                <a:lnTo>
                  <a:pt x="31026" y="15292"/>
                </a:lnTo>
                <a:lnTo>
                  <a:pt x="31202" y="15328"/>
                </a:lnTo>
                <a:lnTo>
                  <a:pt x="31343" y="15381"/>
                </a:lnTo>
                <a:lnTo>
                  <a:pt x="31484" y="15451"/>
                </a:lnTo>
                <a:lnTo>
                  <a:pt x="31625" y="15539"/>
                </a:lnTo>
                <a:lnTo>
                  <a:pt x="31748" y="15645"/>
                </a:lnTo>
                <a:lnTo>
                  <a:pt x="31854" y="15751"/>
                </a:lnTo>
                <a:lnTo>
                  <a:pt x="31959" y="15874"/>
                </a:lnTo>
                <a:lnTo>
                  <a:pt x="32048" y="16015"/>
                </a:lnTo>
                <a:lnTo>
                  <a:pt x="32206" y="16367"/>
                </a:lnTo>
                <a:lnTo>
                  <a:pt x="32382" y="16720"/>
                </a:lnTo>
                <a:lnTo>
                  <a:pt x="32682" y="17424"/>
                </a:lnTo>
                <a:lnTo>
                  <a:pt x="32699" y="17460"/>
                </a:lnTo>
                <a:lnTo>
                  <a:pt x="32682" y="17512"/>
                </a:lnTo>
                <a:lnTo>
                  <a:pt x="32435" y="17583"/>
                </a:lnTo>
                <a:lnTo>
                  <a:pt x="32277" y="17389"/>
                </a:lnTo>
                <a:lnTo>
                  <a:pt x="32118" y="17160"/>
                </a:lnTo>
                <a:lnTo>
                  <a:pt x="31836" y="16649"/>
                </a:lnTo>
                <a:lnTo>
                  <a:pt x="31836" y="16772"/>
                </a:lnTo>
                <a:lnTo>
                  <a:pt x="31871" y="16878"/>
                </a:lnTo>
                <a:lnTo>
                  <a:pt x="31942" y="17072"/>
                </a:lnTo>
                <a:lnTo>
                  <a:pt x="32012" y="17248"/>
                </a:lnTo>
                <a:lnTo>
                  <a:pt x="32048" y="17442"/>
                </a:lnTo>
                <a:lnTo>
                  <a:pt x="31995" y="17477"/>
                </a:lnTo>
                <a:lnTo>
                  <a:pt x="31924" y="17495"/>
                </a:lnTo>
                <a:lnTo>
                  <a:pt x="31854" y="17495"/>
                </a:lnTo>
                <a:lnTo>
                  <a:pt x="31783" y="17477"/>
                </a:lnTo>
                <a:lnTo>
                  <a:pt x="31713" y="17460"/>
                </a:lnTo>
                <a:lnTo>
                  <a:pt x="31660" y="17407"/>
                </a:lnTo>
                <a:lnTo>
                  <a:pt x="31625" y="17354"/>
                </a:lnTo>
                <a:lnTo>
                  <a:pt x="31589" y="17301"/>
                </a:lnTo>
                <a:lnTo>
                  <a:pt x="31184" y="16561"/>
                </a:lnTo>
                <a:lnTo>
                  <a:pt x="31114" y="16438"/>
                </a:lnTo>
                <a:lnTo>
                  <a:pt x="31026" y="16314"/>
                </a:lnTo>
                <a:lnTo>
                  <a:pt x="31114" y="16614"/>
                </a:lnTo>
                <a:lnTo>
                  <a:pt x="31219" y="16913"/>
                </a:lnTo>
                <a:lnTo>
                  <a:pt x="31325" y="17213"/>
                </a:lnTo>
                <a:lnTo>
                  <a:pt x="31413" y="17512"/>
                </a:lnTo>
                <a:lnTo>
                  <a:pt x="31114" y="17548"/>
                </a:lnTo>
                <a:lnTo>
                  <a:pt x="31026" y="17460"/>
                </a:lnTo>
                <a:lnTo>
                  <a:pt x="30955" y="17371"/>
                </a:lnTo>
                <a:lnTo>
                  <a:pt x="30814" y="17160"/>
                </a:lnTo>
                <a:lnTo>
                  <a:pt x="30691" y="16966"/>
                </a:lnTo>
                <a:lnTo>
                  <a:pt x="30532" y="16772"/>
                </a:lnTo>
                <a:lnTo>
                  <a:pt x="30550" y="16843"/>
                </a:lnTo>
                <a:lnTo>
                  <a:pt x="30550" y="16913"/>
                </a:lnTo>
                <a:lnTo>
                  <a:pt x="30850" y="17636"/>
                </a:lnTo>
                <a:lnTo>
                  <a:pt x="30779" y="17724"/>
                </a:lnTo>
                <a:lnTo>
                  <a:pt x="30691" y="17777"/>
                </a:lnTo>
                <a:lnTo>
                  <a:pt x="30497" y="17900"/>
                </a:lnTo>
                <a:lnTo>
                  <a:pt x="30427" y="17812"/>
                </a:lnTo>
                <a:lnTo>
                  <a:pt x="30374" y="17741"/>
                </a:lnTo>
                <a:lnTo>
                  <a:pt x="29863" y="16808"/>
                </a:lnTo>
                <a:lnTo>
                  <a:pt x="29810" y="16737"/>
                </a:lnTo>
                <a:lnTo>
                  <a:pt x="29757" y="16684"/>
                </a:lnTo>
                <a:lnTo>
                  <a:pt x="29704" y="16667"/>
                </a:lnTo>
                <a:lnTo>
                  <a:pt x="29757" y="16808"/>
                </a:lnTo>
                <a:lnTo>
                  <a:pt x="29810" y="16966"/>
                </a:lnTo>
                <a:lnTo>
                  <a:pt x="30233" y="17935"/>
                </a:lnTo>
                <a:lnTo>
                  <a:pt x="30286" y="18041"/>
                </a:lnTo>
                <a:lnTo>
                  <a:pt x="30321" y="18147"/>
                </a:lnTo>
                <a:lnTo>
                  <a:pt x="30339" y="18252"/>
                </a:lnTo>
                <a:lnTo>
                  <a:pt x="30321" y="18340"/>
                </a:lnTo>
                <a:lnTo>
                  <a:pt x="30286" y="18446"/>
                </a:lnTo>
                <a:lnTo>
                  <a:pt x="30198" y="18534"/>
                </a:lnTo>
                <a:lnTo>
                  <a:pt x="30145" y="18446"/>
                </a:lnTo>
                <a:lnTo>
                  <a:pt x="30074" y="18376"/>
                </a:lnTo>
                <a:lnTo>
                  <a:pt x="29511" y="17389"/>
                </a:lnTo>
                <a:lnTo>
                  <a:pt x="29458" y="17283"/>
                </a:lnTo>
                <a:lnTo>
                  <a:pt x="29422" y="17230"/>
                </a:lnTo>
                <a:lnTo>
                  <a:pt x="29370" y="17213"/>
                </a:lnTo>
                <a:lnTo>
                  <a:pt x="29405" y="17336"/>
                </a:lnTo>
                <a:lnTo>
                  <a:pt x="29440" y="17460"/>
                </a:lnTo>
                <a:lnTo>
                  <a:pt x="29810" y="18252"/>
                </a:lnTo>
                <a:lnTo>
                  <a:pt x="29916" y="18499"/>
                </a:lnTo>
                <a:lnTo>
                  <a:pt x="29810" y="18552"/>
                </a:lnTo>
                <a:lnTo>
                  <a:pt x="29722" y="18569"/>
                </a:lnTo>
                <a:lnTo>
                  <a:pt x="29651" y="18552"/>
                </a:lnTo>
                <a:lnTo>
                  <a:pt x="29599" y="18481"/>
                </a:lnTo>
                <a:lnTo>
                  <a:pt x="29493" y="18323"/>
                </a:lnTo>
                <a:lnTo>
                  <a:pt x="29405" y="18164"/>
                </a:lnTo>
                <a:lnTo>
                  <a:pt x="29317" y="18023"/>
                </a:lnTo>
                <a:lnTo>
                  <a:pt x="29264" y="17953"/>
                </a:lnTo>
                <a:lnTo>
                  <a:pt x="29176" y="17865"/>
                </a:lnTo>
                <a:lnTo>
                  <a:pt x="29176" y="17865"/>
                </a:lnTo>
                <a:lnTo>
                  <a:pt x="29229" y="18076"/>
                </a:lnTo>
                <a:lnTo>
                  <a:pt x="29299" y="18252"/>
                </a:lnTo>
                <a:lnTo>
                  <a:pt x="29370" y="18446"/>
                </a:lnTo>
                <a:lnTo>
                  <a:pt x="29405" y="18640"/>
                </a:lnTo>
                <a:lnTo>
                  <a:pt x="29317" y="18605"/>
                </a:lnTo>
                <a:lnTo>
                  <a:pt x="29264" y="18569"/>
                </a:lnTo>
                <a:lnTo>
                  <a:pt x="29193" y="18481"/>
                </a:lnTo>
                <a:lnTo>
                  <a:pt x="29123" y="18393"/>
                </a:lnTo>
                <a:lnTo>
                  <a:pt x="28277" y="16966"/>
                </a:lnTo>
                <a:lnTo>
                  <a:pt x="28172" y="16772"/>
                </a:lnTo>
                <a:lnTo>
                  <a:pt x="28101" y="16579"/>
                </a:lnTo>
                <a:lnTo>
                  <a:pt x="28066" y="16455"/>
                </a:lnTo>
                <a:lnTo>
                  <a:pt x="28066" y="16367"/>
                </a:lnTo>
                <a:lnTo>
                  <a:pt x="28066" y="16279"/>
                </a:lnTo>
                <a:lnTo>
                  <a:pt x="28101" y="16191"/>
                </a:lnTo>
                <a:lnTo>
                  <a:pt x="28136" y="16121"/>
                </a:lnTo>
                <a:lnTo>
                  <a:pt x="28207" y="16068"/>
                </a:lnTo>
                <a:lnTo>
                  <a:pt x="28295" y="16015"/>
                </a:lnTo>
                <a:lnTo>
                  <a:pt x="28401" y="15962"/>
                </a:lnTo>
                <a:lnTo>
                  <a:pt x="29193" y="15645"/>
                </a:lnTo>
                <a:lnTo>
                  <a:pt x="30004" y="15345"/>
                </a:lnTo>
                <a:lnTo>
                  <a:pt x="30250" y="15275"/>
                </a:lnTo>
                <a:lnTo>
                  <a:pt x="30515" y="15240"/>
                </a:lnTo>
                <a:close/>
                <a:moveTo>
                  <a:pt x="3312" y="17724"/>
                </a:moveTo>
                <a:lnTo>
                  <a:pt x="3365" y="17741"/>
                </a:lnTo>
                <a:lnTo>
                  <a:pt x="3418" y="17777"/>
                </a:lnTo>
                <a:lnTo>
                  <a:pt x="3436" y="17830"/>
                </a:lnTo>
                <a:lnTo>
                  <a:pt x="3488" y="17918"/>
                </a:lnTo>
                <a:lnTo>
                  <a:pt x="3541" y="17988"/>
                </a:lnTo>
                <a:lnTo>
                  <a:pt x="3594" y="18059"/>
                </a:lnTo>
                <a:lnTo>
                  <a:pt x="3665" y="18111"/>
                </a:lnTo>
                <a:lnTo>
                  <a:pt x="3823" y="18217"/>
                </a:lnTo>
                <a:lnTo>
                  <a:pt x="3999" y="18305"/>
                </a:lnTo>
                <a:lnTo>
                  <a:pt x="3806" y="18481"/>
                </a:lnTo>
                <a:lnTo>
                  <a:pt x="3612" y="18622"/>
                </a:lnTo>
                <a:lnTo>
                  <a:pt x="3541" y="18658"/>
                </a:lnTo>
                <a:lnTo>
                  <a:pt x="3471" y="18693"/>
                </a:lnTo>
                <a:lnTo>
                  <a:pt x="3330" y="18693"/>
                </a:lnTo>
                <a:lnTo>
                  <a:pt x="3259" y="18658"/>
                </a:lnTo>
                <a:lnTo>
                  <a:pt x="3189" y="18622"/>
                </a:lnTo>
                <a:lnTo>
                  <a:pt x="3136" y="18569"/>
                </a:lnTo>
                <a:lnTo>
                  <a:pt x="3083" y="18499"/>
                </a:lnTo>
                <a:lnTo>
                  <a:pt x="2907" y="18182"/>
                </a:lnTo>
                <a:lnTo>
                  <a:pt x="2731" y="17847"/>
                </a:lnTo>
                <a:lnTo>
                  <a:pt x="2872" y="17794"/>
                </a:lnTo>
                <a:lnTo>
                  <a:pt x="2995" y="17759"/>
                </a:lnTo>
                <a:lnTo>
                  <a:pt x="3242" y="17724"/>
                </a:lnTo>
                <a:close/>
                <a:moveTo>
                  <a:pt x="34461" y="18763"/>
                </a:moveTo>
                <a:lnTo>
                  <a:pt x="34496" y="18816"/>
                </a:lnTo>
                <a:lnTo>
                  <a:pt x="34496" y="18851"/>
                </a:lnTo>
                <a:lnTo>
                  <a:pt x="34496" y="18904"/>
                </a:lnTo>
                <a:lnTo>
                  <a:pt x="34461" y="18939"/>
                </a:lnTo>
                <a:lnTo>
                  <a:pt x="34461" y="18763"/>
                </a:lnTo>
                <a:close/>
                <a:moveTo>
                  <a:pt x="32964" y="19221"/>
                </a:moveTo>
                <a:lnTo>
                  <a:pt x="32946" y="19239"/>
                </a:lnTo>
                <a:lnTo>
                  <a:pt x="32969" y="19262"/>
                </a:lnTo>
                <a:lnTo>
                  <a:pt x="32964" y="19221"/>
                </a:lnTo>
                <a:close/>
                <a:moveTo>
                  <a:pt x="564" y="19503"/>
                </a:moveTo>
                <a:lnTo>
                  <a:pt x="652" y="19556"/>
                </a:lnTo>
                <a:lnTo>
                  <a:pt x="705" y="19627"/>
                </a:lnTo>
                <a:lnTo>
                  <a:pt x="740" y="19715"/>
                </a:lnTo>
                <a:lnTo>
                  <a:pt x="758" y="19803"/>
                </a:lnTo>
                <a:lnTo>
                  <a:pt x="758" y="19873"/>
                </a:lnTo>
                <a:lnTo>
                  <a:pt x="758" y="19926"/>
                </a:lnTo>
                <a:lnTo>
                  <a:pt x="722" y="19979"/>
                </a:lnTo>
                <a:lnTo>
                  <a:pt x="652" y="20032"/>
                </a:lnTo>
                <a:lnTo>
                  <a:pt x="617" y="19961"/>
                </a:lnTo>
                <a:lnTo>
                  <a:pt x="581" y="19908"/>
                </a:lnTo>
                <a:lnTo>
                  <a:pt x="564" y="19785"/>
                </a:lnTo>
                <a:lnTo>
                  <a:pt x="564" y="19644"/>
                </a:lnTo>
                <a:lnTo>
                  <a:pt x="564" y="19503"/>
                </a:lnTo>
                <a:close/>
                <a:moveTo>
                  <a:pt x="5726" y="19398"/>
                </a:moveTo>
                <a:lnTo>
                  <a:pt x="5973" y="20067"/>
                </a:lnTo>
                <a:lnTo>
                  <a:pt x="5973" y="20067"/>
                </a:lnTo>
                <a:lnTo>
                  <a:pt x="5849" y="19961"/>
                </a:lnTo>
                <a:lnTo>
                  <a:pt x="5744" y="19873"/>
                </a:lnTo>
                <a:lnTo>
                  <a:pt x="5691" y="19750"/>
                </a:lnTo>
                <a:lnTo>
                  <a:pt x="5655" y="19627"/>
                </a:lnTo>
                <a:lnTo>
                  <a:pt x="5655" y="19574"/>
                </a:lnTo>
                <a:lnTo>
                  <a:pt x="5655" y="19503"/>
                </a:lnTo>
                <a:lnTo>
                  <a:pt x="5673" y="19450"/>
                </a:lnTo>
                <a:lnTo>
                  <a:pt x="5726" y="19398"/>
                </a:lnTo>
                <a:close/>
                <a:moveTo>
                  <a:pt x="5444" y="19803"/>
                </a:moveTo>
                <a:lnTo>
                  <a:pt x="5603" y="20014"/>
                </a:lnTo>
                <a:lnTo>
                  <a:pt x="5761" y="20208"/>
                </a:lnTo>
                <a:lnTo>
                  <a:pt x="5849" y="20296"/>
                </a:lnTo>
                <a:lnTo>
                  <a:pt x="5937" y="20384"/>
                </a:lnTo>
                <a:lnTo>
                  <a:pt x="6043" y="20472"/>
                </a:lnTo>
                <a:lnTo>
                  <a:pt x="6149" y="20543"/>
                </a:lnTo>
                <a:lnTo>
                  <a:pt x="6061" y="20543"/>
                </a:lnTo>
                <a:lnTo>
                  <a:pt x="5973" y="20525"/>
                </a:lnTo>
                <a:lnTo>
                  <a:pt x="5902" y="20507"/>
                </a:lnTo>
                <a:lnTo>
                  <a:pt x="5832" y="20472"/>
                </a:lnTo>
                <a:lnTo>
                  <a:pt x="5691" y="20384"/>
                </a:lnTo>
                <a:lnTo>
                  <a:pt x="5567" y="20261"/>
                </a:lnTo>
                <a:lnTo>
                  <a:pt x="5515" y="20173"/>
                </a:lnTo>
                <a:lnTo>
                  <a:pt x="5444" y="20067"/>
                </a:lnTo>
                <a:lnTo>
                  <a:pt x="5426" y="19944"/>
                </a:lnTo>
                <a:lnTo>
                  <a:pt x="5426" y="19873"/>
                </a:lnTo>
                <a:lnTo>
                  <a:pt x="5444" y="19803"/>
                </a:lnTo>
                <a:close/>
                <a:moveTo>
                  <a:pt x="1216" y="20208"/>
                </a:moveTo>
                <a:lnTo>
                  <a:pt x="1198" y="20278"/>
                </a:lnTo>
                <a:lnTo>
                  <a:pt x="1180" y="20314"/>
                </a:lnTo>
                <a:lnTo>
                  <a:pt x="1145" y="20367"/>
                </a:lnTo>
                <a:lnTo>
                  <a:pt x="1110" y="20384"/>
                </a:lnTo>
                <a:lnTo>
                  <a:pt x="1233" y="20613"/>
                </a:lnTo>
                <a:lnTo>
                  <a:pt x="1180" y="20631"/>
                </a:lnTo>
                <a:lnTo>
                  <a:pt x="1128" y="20613"/>
                </a:lnTo>
                <a:lnTo>
                  <a:pt x="1075" y="20578"/>
                </a:lnTo>
                <a:lnTo>
                  <a:pt x="1039" y="20578"/>
                </a:lnTo>
                <a:lnTo>
                  <a:pt x="1022" y="20507"/>
                </a:lnTo>
                <a:lnTo>
                  <a:pt x="1039" y="20455"/>
                </a:lnTo>
                <a:lnTo>
                  <a:pt x="1057" y="20419"/>
                </a:lnTo>
                <a:lnTo>
                  <a:pt x="1110" y="20402"/>
                </a:lnTo>
                <a:lnTo>
                  <a:pt x="1110" y="20331"/>
                </a:lnTo>
                <a:lnTo>
                  <a:pt x="1128" y="20296"/>
                </a:lnTo>
                <a:lnTo>
                  <a:pt x="1145" y="20243"/>
                </a:lnTo>
                <a:lnTo>
                  <a:pt x="1216" y="20208"/>
                </a:lnTo>
                <a:close/>
                <a:moveTo>
                  <a:pt x="5250" y="20384"/>
                </a:moveTo>
                <a:lnTo>
                  <a:pt x="5356" y="20419"/>
                </a:lnTo>
                <a:lnTo>
                  <a:pt x="5462" y="20472"/>
                </a:lnTo>
                <a:lnTo>
                  <a:pt x="5532" y="20543"/>
                </a:lnTo>
                <a:lnTo>
                  <a:pt x="5620" y="20631"/>
                </a:lnTo>
                <a:lnTo>
                  <a:pt x="5250" y="20719"/>
                </a:lnTo>
                <a:lnTo>
                  <a:pt x="5250" y="20384"/>
                </a:lnTo>
                <a:close/>
                <a:moveTo>
                  <a:pt x="46794" y="15715"/>
                </a:moveTo>
                <a:lnTo>
                  <a:pt x="46829" y="15733"/>
                </a:lnTo>
                <a:lnTo>
                  <a:pt x="46829" y="15874"/>
                </a:lnTo>
                <a:lnTo>
                  <a:pt x="46776" y="15997"/>
                </a:lnTo>
                <a:lnTo>
                  <a:pt x="46706" y="16138"/>
                </a:lnTo>
                <a:lnTo>
                  <a:pt x="46600" y="16297"/>
                </a:lnTo>
                <a:lnTo>
                  <a:pt x="46477" y="16438"/>
                </a:lnTo>
                <a:lnTo>
                  <a:pt x="46318" y="16579"/>
                </a:lnTo>
                <a:lnTo>
                  <a:pt x="46230" y="16631"/>
                </a:lnTo>
                <a:lnTo>
                  <a:pt x="46142" y="16684"/>
                </a:lnTo>
                <a:lnTo>
                  <a:pt x="46036" y="16737"/>
                </a:lnTo>
                <a:lnTo>
                  <a:pt x="45913" y="16772"/>
                </a:lnTo>
                <a:lnTo>
                  <a:pt x="45772" y="16209"/>
                </a:lnTo>
                <a:lnTo>
                  <a:pt x="45737" y="16314"/>
                </a:lnTo>
                <a:lnTo>
                  <a:pt x="45719" y="16402"/>
                </a:lnTo>
                <a:lnTo>
                  <a:pt x="45719" y="16561"/>
                </a:lnTo>
                <a:lnTo>
                  <a:pt x="45737" y="16667"/>
                </a:lnTo>
                <a:lnTo>
                  <a:pt x="45719" y="16772"/>
                </a:lnTo>
                <a:lnTo>
                  <a:pt x="45684" y="16861"/>
                </a:lnTo>
                <a:lnTo>
                  <a:pt x="45649" y="16949"/>
                </a:lnTo>
                <a:lnTo>
                  <a:pt x="45596" y="17019"/>
                </a:lnTo>
                <a:lnTo>
                  <a:pt x="45543" y="17090"/>
                </a:lnTo>
                <a:lnTo>
                  <a:pt x="45455" y="17160"/>
                </a:lnTo>
                <a:lnTo>
                  <a:pt x="45367" y="17213"/>
                </a:lnTo>
                <a:lnTo>
                  <a:pt x="45208" y="17319"/>
                </a:lnTo>
                <a:lnTo>
                  <a:pt x="45067" y="17407"/>
                </a:lnTo>
                <a:lnTo>
                  <a:pt x="44909" y="17512"/>
                </a:lnTo>
                <a:lnTo>
                  <a:pt x="44750" y="17600"/>
                </a:lnTo>
                <a:lnTo>
                  <a:pt x="44680" y="17371"/>
                </a:lnTo>
                <a:lnTo>
                  <a:pt x="44645" y="17125"/>
                </a:lnTo>
                <a:lnTo>
                  <a:pt x="44609" y="16896"/>
                </a:lnTo>
                <a:lnTo>
                  <a:pt x="44556" y="16667"/>
                </a:lnTo>
                <a:lnTo>
                  <a:pt x="44521" y="16684"/>
                </a:lnTo>
                <a:lnTo>
                  <a:pt x="44504" y="16702"/>
                </a:lnTo>
                <a:lnTo>
                  <a:pt x="44504" y="16755"/>
                </a:lnTo>
                <a:lnTo>
                  <a:pt x="44521" y="17477"/>
                </a:lnTo>
                <a:lnTo>
                  <a:pt x="44504" y="17653"/>
                </a:lnTo>
                <a:lnTo>
                  <a:pt x="44468" y="17830"/>
                </a:lnTo>
                <a:lnTo>
                  <a:pt x="44380" y="18006"/>
                </a:lnTo>
                <a:lnTo>
                  <a:pt x="44275" y="18147"/>
                </a:lnTo>
                <a:lnTo>
                  <a:pt x="43764" y="18728"/>
                </a:lnTo>
                <a:lnTo>
                  <a:pt x="43711" y="18763"/>
                </a:lnTo>
                <a:lnTo>
                  <a:pt x="43658" y="18798"/>
                </a:lnTo>
                <a:lnTo>
                  <a:pt x="43587" y="18605"/>
                </a:lnTo>
                <a:lnTo>
                  <a:pt x="43552" y="18411"/>
                </a:lnTo>
                <a:lnTo>
                  <a:pt x="43499" y="18041"/>
                </a:lnTo>
                <a:lnTo>
                  <a:pt x="43341" y="17283"/>
                </a:lnTo>
                <a:lnTo>
                  <a:pt x="43288" y="17283"/>
                </a:lnTo>
                <a:lnTo>
                  <a:pt x="43270" y="17319"/>
                </a:lnTo>
                <a:lnTo>
                  <a:pt x="43288" y="17371"/>
                </a:lnTo>
                <a:lnTo>
                  <a:pt x="43411" y="18270"/>
                </a:lnTo>
                <a:lnTo>
                  <a:pt x="43429" y="18481"/>
                </a:lnTo>
                <a:lnTo>
                  <a:pt x="43429" y="18675"/>
                </a:lnTo>
                <a:lnTo>
                  <a:pt x="43394" y="18887"/>
                </a:lnTo>
                <a:lnTo>
                  <a:pt x="43358" y="19080"/>
                </a:lnTo>
                <a:lnTo>
                  <a:pt x="43288" y="19257"/>
                </a:lnTo>
                <a:lnTo>
                  <a:pt x="43218" y="19450"/>
                </a:lnTo>
                <a:lnTo>
                  <a:pt x="43112" y="19627"/>
                </a:lnTo>
                <a:lnTo>
                  <a:pt x="42988" y="19785"/>
                </a:lnTo>
                <a:lnTo>
                  <a:pt x="42883" y="19908"/>
                </a:lnTo>
                <a:lnTo>
                  <a:pt x="42812" y="19856"/>
                </a:lnTo>
                <a:lnTo>
                  <a:pt x="42795" y="19785"/>
                </a:lnTo>
                <a:lnTo>
                  <a:pt x="42759" y="19662"/>
                </a:lnTo>
                <a:lnTo>
                  <a:pt x="42478" y="18252"/>
                </a:lnTo>
                <a:lnTo>
                  <a:pt x="42442" y="18164"/>
                </a:lnTo>
                <a:lnTo>
                  <a:pt x="42407" y="18094"/>
                </a:lnTo>
                <a:lnTo>
                  <a:pt x="42389" y="18270"/>
                </a:lnTo>
                <a:lnTo>
                  <a:pt x="42407" y="18429"/>
                </a:lnTo>
                <a:lnTo>
                  <a:pt x="42460" y="18746"/>
                </a:lnTo>
                <a:lnTo>
                  <a:pt x="42636" y="20261"/>
                </a:lnTo>
                <a:lnTo>
                  <a:pt x="42636" y="20384"/>
                </a:lnTo>
                <a:lnTo>
                  <a:pt x="42636" y="20490"/>
                </a:lnTo>
                <a:lnTo>
                  <a:pt x="42618" y="20578"/>
                </a:lnTo>
                <a:lnTo>
                  <a:pt x="42601" y="20648"/>
                </a:lnTo>
                <a:lnTo>
                  <a:pt x="42548" y="20701"/>
                </a:lnTo>
                <a:lnTo>
                  <a:pt x="42478" y="20754"/>
                </a:lnTo>
                <a:lnTo>
                  <a:pt x="42425" y="20719"/>
                </a:lnTo>
                <a:lnTo>
                  <a:pt x="42389" y="20666"/>
                </a:lnTo>
                <a:lnTo>
                  <a:pt x="42249" y="20419"/>
                </a:lnTo>
                <a:lnTo>
                  <a:pt x="42143" y="20155"/>
                </a:lnTo>
                <a:lnTo>
                  <a:pt x="42037" y="19891"/>
                </a:lnTo>
                <a:lnTo>
                  <a:pt x="41949" y="19609"/>
                </a:lnTo>
                <a:lnTo>
                  <a:pt x="41914" y="19398"/>
                </a:lnTo>
                <a:lnTo>
                  <a:pt x="41879" y="19186"/>
                </a:lnTo>
                <a:lnTo>
                  <a:pt x="41879" y="18975"/>
                </a:lnTo>
                <a:lnTo>
                  <a:pt x="41879" y="18781"/>
                </a:lnTo>
                <a:lnTo>
                  <a:pt x="41914" y="18569"/>
                </a:lnTo>
                <a:lnTo>
                  <a:pt x="41967" y="18376"/>
                </a:lnTo>
                <a:lnTo>
                  <a:pt x="42037" y="18164"/>
                </a:lnTo>
                <a:lnTo>
                  <a:pt x="42125" y="17970"/>
                </a:lnTo>
                <a:lnTo>
                  <a:pt x="42266" y="17706"/>
                </a:lnTo>
                <a:lnTo>
                  <a:pt x="42425" y="17460"/>
                </a:lnTo>
                <a:lnTo>
                  <a:pt x="42601" y="17230"/>
                </a:lnTo>
                <a:lnTo>
                  <a:pt x="42795" y="17019"/>
                </a:lnTo>
                <a:lnTo>
                  <a:pt x="43006" y="16843"/>
                </a:lnTo>
                <a:lnTo>
                  <a:pt x="43235" y="16667"/>
                </a:lnTo>
                <a:lnTo>
                  <a:pt x="43482" y="16508"/>
                </a:lnTo>
                <a:lnTo>
                  <a:pt x="43746" y="16367"/>
                </a:lnTo>
                <a:lnTo>
                  <a:pt x="44063" y="16244"/>
                </a:lnTo>
                <a:lnTo>
                  <a:pt x="44363" y="16156"/>
                </a:lnTo>
                <a:lnTo>
                  <a:pt x="44680" y="16068"/>
                </a:lnTo>
                <a:lnTo>
                  <a:pt x="45015" y="15997"/>
                </a:lnTo>
                <a:lnTo>
                  <a:pt x="45878" y="15856"/>
                </a:lnTo>
                <a:lnTo>
                  <a:pt x="46741" y="15715"/>
                </a:lnTo>
                <a:close/>
                <a:moveTo>
                  <a:pt x="58404" y="15539"/>
                </a:moveTo>
                <a:lnTo>
                  <a:pt x="58545" y="15610"/>
                </a:lnTo>
                <a:lnTo>
                  <a:pt x="58669" y="15680"/>
                </a:lnTo>
                <a:lnTo>
                  <a:pt x="59937" y="16543"/>
                </a:lnTo>
                <a:lnTo>
                  <a:pt x="60043" y="16614"/>
                </a:lnTo>
                <a:lnTo>
                  <a:pt x="60113" y="16631"/>
                </a:lnTo>
                <a:lnTo>
                  <a:pt x="60219" y="16649"/>
                </a:lnTo>
                <a:lnTo>
                  <a:pt x="59884" y="16385"/>
                </a:lnTo>
                <a:lnTo>
                  <a:pt x="59567" y="16121"/>
                </a:lnTo>
                <a:lnTo>
                  <a:pt x="59232" y="15874"/>
                </a:lnTo>
                <a:lnTo>
                  <a:pt x="58915" y="15610"/>
                </a:lnTo>
                <a:lnTo>
                  <a:pt x="59021" y="15592"/>
                </a:lnTo>
                <a:lnTo>
                  <a:pt x="59074" y="15592"/>
                </a:lnTo>
                <a:lnTo>
                  <a:pt x="59479" y="15803"/>
                </a:lnTo>
                <a:lnTo>
                  <a:pt x="59691" y="15680"/>
                </a:lnTo>
                <a:lnTo>
                  <a:pt x="60149" y="15892"/>
                </a:lnTo>
                <a:lnTo>
                  <a:pt x="60571" y="16121"/>
                </a:lnTo>
                <a:lnTo>
                  <a:pt x="60783" y="16261"/>
                </a:lnTo>
                <a:lnTo>
                  <a:pt x="60994" y="16385"/>
                </a:lnTo>
                <a:lnTo>
                  <a:pt x="61188" y="16543"/>
                </a:lnTo>
                <a:lnTo>
                  <a:pt x="61364" y="16702"/>
                </a:lnTo>
                <a:lnTo>
                  <a:pt x="61540" y="16861"/>
                </a:lnTo>
                <a:lnTo>
                  <a:pt x="61717" y="17037"/>
                </a:lnTo>
                <a:lnTo>
                  <a:pt x="61875" y="17213"/>
                </a:lnTo>
                <a:lnTo>
                  <a:pt x="62034" y="17407"/>
                </a:lnTo>
                <a:lnTo>
                  <a:pt x="62192" y="17618"/>
                </a:lnTo>
                <a:lnTo>
                  <a:pt x="62316" y="17830"/>
                </a:lnTo>
                <a:lnTo>
                  <a:pt x="62457" y="18059"/>
                </a:lnTo>
                <a:lnTo>
                  <a:pt x="62580" y="18288"/>
                </a:lnTo>
                <a:lnTo>
                  <a:pt x="62509" y="18288"/>
                </a:lnTo>
                <a:lnTo>
                  <a:pt x="62474" y="18270"/>
                </a:lnTo>
                <a:lnTo>
                  <a:pt x="62386" y="18235"/>
                </a:lnTo>
                <a:lnTo>
                  <a:pt x="62298" y="18182"/>
                </a:lnTo>
                <a:lnTo>
                  <a:pt x="62263" y="18164"/>
                </a:lnTo>
                <a:lnTo>
                  <a:pt x="62228" y="18147"/>
                </a:lnTo>
                <a:lnTo>
                  <a:pt x="62210" y="18199"/>
                </a:lnTo>
                <a:lnTo>
                  <a:pt x="62228" y="18235"/>
                </a:lnTo>
                <a:lnTo>
                  <a:pt x="62298" y="18288"/>
                </a:lnTo>
                <a:lnTo>
                  <a:pt x="62721" y="18763"/>
                </a:lnTo>
                <a:lnTo>
                  <a:pt x="62809" y="18887"/>
                </a:lnTo>
                <a:lnTo>
                  <a:pt x="62879" y="18992"/>
                </a:lnTo>
                <a:lnTo>
                  <a:pt x="62915" y="19116"/>
                </a:lnTo>
                <a:lnTo>
                  <a:pt x="62950" y="19257"/>
                </a:lnTo>
                <a:lnTo>
                  <a:pt x="62950" y="19380"/>
                </a:lnTo>
                <a:lnTo>
                  <a:pt x="62932" y="19503"/>
                </a:lnTo>
                <a:lnTo>
                  <a:pt x="62879" y="19644"/>
                </a:lnTo>
                <a:lnTo>
                  <a:pt x="62827" y="19785"/>
                </a:lnTo>
                <a:lnTo>
                  <a:pt x="62739" y="19732"/>
                </a:lnTo>
                <a:lnTo>
                  <a:pt x="62686" y="19679"/>
                </a:lnTo>
                <a:lnTo>
                  <a:pt x="62457" y="19380"/>
                </a:lnTo>
                <a:lnTo>
                  <a:pt x="62228" y="19063"/>
                </a:lnTo>
                <a:lnTo>
                  <a:pt x="61963" y="18781"/>
                </a:lnTo>
                <a:lnTo>
                  <a:pt x="61822" y="18640"/>
                </a:lnTo>
                <a:lnTo>
                  <a:pt x="61681" y="18517"/>
                </a:lnTo>
                <a:lnTo>
                  <a:pt x="61646" y="18569"/>
                </a:lnTo>
                <a:lnTo>
                  <a:pt x="61646" y="18605"/>
                </a:lnTo>
                <a:lnTo>
                  <a:pt x="61699" y="18658"/>
                </a:lnTo>
                <a:lnTo>
                  <a:pt x="62386" y="19503"/>
                </a:lnTo>
                <a:lnTo>
                  <a:pt x="62474" y="19627"/>
                </a:lnTo>
                <a:lnTo>
                  <a:pt x="62562" y="19750"/>
                </a:lnTo>
                <a:lnTo>
                  <a:pt x="62615" y="19891"/>
                </a:lnTo>
                <a:lnTo>
                  <a:pt x="62668" y="20032"/>
                </a:lnTo>
                <a:lnTo>
                  <a:pt x="62703" y="20208"/>
                </a:lnTo>
                <a:lnTo>
                  <a:pt x="62686" y="20384"/>
                </a:lnTo>
                <a:lnTo>
                  <a:pt x="62650" y="20560"/>
                </a:lnTo>
                <a:lnTo>
                  <a:pt x="62562" y="20719"/>
                </a:lnTo>
                <a:lnTo>
                  <a:pt x="62421" y="20613"/>
                </a:lnTo>
                <a:lnTo>
                  <a:pt x="62316" y="20472"/>
                </a:lnTo>
                <a:lnTo>
                  <a:pt x="62104" y="20208"/>
                </a:lnTo>
                <a:lnTo>
                  <a:pt x="61664" y="19662"/>
                </a:lnTo>
                <a:lnTo>
                  <a:pt x="61223" y="19133"/>
                </a:lnTo>
                <a:lnTo>
                  <a:pt x="61206" y="19186"/>
                </a:lnTo>
                <a:lnTo>
                  <a:pt x="61206" y="19239"/>
                </a:lnTo>
                <a:lnTo>
                  <a:pt x="61259" y="19292"/>
                </a:lnTo>
                <a:lnTo>
                  <a:pt x="62122" y="20490"/>
                </a:lnTo>
                <a:lnTo>
                  <a:pt x="62210" y="20613"/>
                </a:lnTo>
                <a:lnTo>
                  <a:pt x="62245" y="20684"/>
                </a:lnTo>
                <a:lnTo>
                  <a:pt x="62245" y="20789"/>
                </a:lnTo>
                <a:lnTo>
                  <a:pt x="62087" y="20754"/>
                </a:lnTo>
                <a:lnTo>
                  <a:pt x="61946" y="20701"/>
                </a:lnTo>
                <a:lnTo>
                  <a:pt x="61805" y="20648"/>
                </a:lnTo>
                <a:lnTo>
                  <a:pt x="61664" y="20578"/>
                </a:lnTo>
                <a:lnTo>
                  <a:pt x="61540" y="20507"/>
                </a:lnTo>
                <a:lnTo>
                  <a:pt x="61417" y="20419"/>
                </a:lnTo>
                <a:lnTo>
                  <a:pt x="61311" y="20314"/>
                </a:lnTo>
                <a:lnTo>
                  <a:pt x="61206" y="20208"/>
                </a:lnTo>
                <a:lnTo>
                  <a:pt x="60448" y="19327"/>
                </a:lnTo>
                <a:lnTo>
                  <a:pt x="60131" y="18992"/>
                </a:lnTo>
                <a:lnTo>
                  <a:pt x="60096" y="19045"/>
                </a:lnTo>
                <a:lnTo>
                  <a:pt x="60096" y="19080"/>
                </a:lnTo>
                <a:lnTo>
                  <a:pt x="60113" y="19116"/>
                </a:lnTo>
                <a:lnTo>
                  <a:pt x="60131" y="19151"/>
                </a:lnTo>
                <a:lnTo>
                  <a:pt x="61030" y="20243"/>
                </a:lnTo>
                <a:lnTo>
                  <a:pt x="61259" y="20543"/>
                </a:lnTo>
                <a:lnTo>
                  <a:pt x="61100" y="20543"/>
                </a:lnTo>
                <a:lnTo>
                  <a:pt x="60959" y="20507"/>
                </a:lnTo>
                <a:lnTo>
                  <a:pt x="60836" y="20455"/>
                </a:lnTo>
                <a:lnTo>
                  <a:pt x="60712" y="20402"/>
                </a:lnTo>
                <a:lnTo>
                  <a:pt x="60589" y="20331"/>
                </a:lnTo>
                <a:lnTo>
                  <a:pt x="60483" y="20261"/>
                </a:lnTo>
                <a:lnTo>
                  <a:pt x="60360" y="20173"/>
                </a:lnTo>
                <a:lnTo>
                  <a:pt x="60272" y="20085"/>
                </a:lnTo>
                <a:lnTo>
                  <a:pt x="60166" y="19979"/>
                </a:lnTo>
                <a:lnTo>
                  <a:pt x="59884" y="19644"/>
                </a:lnTo>
                <a:lnTo>
                  <a:pt x="59585" y="19327"/>
                </a:lnTo>
                <a:lnTo>
                  <a:pt x="59426" y="19168"/>
                </a:lnTo>
                <a:lnTo>
                  <a:pt x="59426" y="19257"/>
                </a:lnTo>
                <a:lnTo>
                  <a:pt x="59462" y="19327"/>
                </a:lnTo>
                <a:lnTo>
                  <a:pt x="59550" y="19433"/>
                </a:lnTo>
                <a:lnTo>
                  <a:pt x="59708" y="19644"/>
                </a:lnTo>
                <a:lnTo>
                  <a:pt x="59884" y="19856"/>
                </a:lnTo>
                <a:lnTo>
                  <a:pt x="60061" y="20067"/>
                </a:lnTo>
                <a:lnTo>
                  <a:pt x="60237" y="20314"/>
                </a:lnTo>
                <a:lnTo>
                  <a:pt x="60008" y="20314"/>
                </a:lnTo>
                <a:lnTo>
                  <a:pt x="59726" y="20190"/>
                </a:lnTo>
                <a:lnTo>
                  <a:pt x="59462" y="20049"/>
                </a:lnTo>
                <a:lnTo>
                  <a:pt x="59197" y="19856"/>
                </a:lnTo>
                <a:lnTo>
                  <a:pt x="58968" y="19662"/>
                </a:lnTo>
                <a:lnTo>
                  <a:pt x="58739" y="19433"/>
                </a:lnTo>
                <a:lnTo>
                  <a:pt x="58528" y="19186"/>
                </a:lnTo>
                <a:lnTo>
                  <a:pt x="58422" y="19045"/>
                </a:lnTo>
                <a:lnTo>
                  <a:pt x="58334" y="18887"/>
                </a:lnTo>
                <a:lnTo>
                  <a:pt x="58281" y="18710"/>
                </a:lnTo>
                <a:lnTo>
                  <a:pt x="58246" y="18534"/>
                </a:lnTo>
                <a:lnTo>
                  <a:pt x="58211" y="18059"/>
                </a:lnTo>
                <a:lnTo>
                  <a:pt x="58175" y="17565"/>
                </a:lnTo>
                <a:lnTo>
                  <a:pt x="58193" y="17460"/>
                </a:lnTo>
                <a:lnTo>
                  <a:pt x="58313" y="17460"/>
                </a:lnTo>
                <a:lnTo>
                  <a:pt x="58263" y="17213"/>
                </a:lnTo>
                <a:lnTo>
                  <a:pt x="58070" y="16579"/>
                </a:lnTo>
                <a:lnTo>
                  <a:pt x="58034" y="16438"/>
                </a:lnTo>
                <a:lnTo>
                  <a:pt x="58017" y="16261"/>
                </a:lnTo>
                <a:lnTo>
                  <a:pt x="58123" y="16332"/>
                </a:lnTo>
                <a:lnTo>
                  <a:pt x="58175" y="16402"/>
                </a:lnTo>
                <a:lnTo>
                  <a:pt x="58633" y="17019"/>
                </a:lnTo>
                <a:lnTo>
                  <a:pt x="58704" y="17090"/>
                </a:lnTo>
                <a:lnTo>
                  <a:pt x="58739" y="17125"/>
                </a:lnTo>
                <a:lnTo>
                  <a:pt x="58772" y="17136"/>
                </a:lnTo>
                <a:lnTo>
                  <a:pt x="58772" y="17136"/>
                </a:lnTo>
                <a:lnTo>
                  <a:pt x="58739" y="17037"/>
                </a:lnTo>
                <a:lnTo>
                  <a:pt x="58704" y="16931"/>
                </a:lnTo>
                <a:lnTo>
                  <a:pt x="58352" y="16350"/>
                </a:lnTo>
                <a:lnTo>
                  <a:pt x="58246" y="16156"/>
                </a:lnTo>
                <a:lnTo>
                  <a:pt x="58211" y="16068"/>
                </a:lnTo>
                <a:lnTo>
                  <a:pt x="58175" y="15962"/>
                </a:lnTo>
                <a:lnTo>
                  <a:pt x="58211" y="15927"/>
                </a:lnTo>
                <a:lnTo>
                  <a:pt x="58299" y="15927"/>
                </a:lnTo>
                <a:lnTo>
                  <a:pt x="58334" y="15944"/>
                </a:lnTo>
                <a:lnTo>
                  <a:pt x="58457" y="16032"/>
                </a:lnTo>
                <a:lnTo>
                  <a:pt x="58581" y="16138"/>
                </a:lnTo>
                <a:lnTo>
                  <a:pt x="59232" y="16720"/>
                </a:lnTo>
                <a:lnTo>
                  <a:pt x="59409" y="16861"/>
                </a:lnTo>
                <a:lnTo>
                  <a:pt x="59426" y="16808"/>
                </a:lnTo>
                <a:lnTo>
                  <a:pt x="59409" y="16755"/>
                </a:lnTo>
                <a:lnTo>
                  <a:pt x="59338" y="16684"/>
                </a:lnTo>
                <a:lnTo>
                  <a:pt x="58545" y="15909"/>
                </a:lnTo>
                <a:lnTo>
                  <a:pt x="58316" y="15662"/>
                </a:lnTo>
                <a:lnTo>
                  <a:pt x="58299" y="15610"/>
                </a:lnTo>
                <a:lnTo>
                  <a:pt x="58316" y="15574"/>
                </a:lnTo>
                <a:lnTo>
                  <a:pt x="58352" y="15539"/>
                </a:lnTo>
                <a:close/>
                <a:moveTo>
                  <a:pt x="34144" y="14975"/>
                </a:moveTo>
                <a:lnTo>
                  <a:pt x="34391" y="14993"/>
                </a:lnTo>
                <a:lnTo>
                  <a:pt x="34620" y="15011"/>
                </a:lnTo>
                <a:lnTo>
                  <a:pt x="34866" y="15063"/>
                </a:lnTo>
                <a:lnTo>
                  <a:pt x="35113" y="15116"/>
                </a:lnTo>
                <a:lnTo>
                  <a:pt x="35342" y="15169"/>
                </a:lnTo>
                <a:lnTo>
                  <a:pt x="35483" y="15222"/>
                </a:lnTo>
                <a:lnTo>
                  <a:pt x="35624" y="15292"/>
                </a:lnTo>
                <a:lnTo>
                  <a:pt x="35747" y="15381"/>
                </a:lnTo>
                <a:lnTo>
                  <a:pt x="35871" y="15469"/>
                </a:lnTo>
                <a:lnTo>
                  <a:pt x="36012" y="15592"/>
                </a:lnTo>
                <a:lnTo>
                  <a:pt x="36170" y="15680"/>
                </a:lnTo>
                <a:lnTo>
                  <a:pt x="36346" y="15751"/>
                </a:lnTo>
                <a:lnTo>
                  <a:pt x="36523" y="15786"/>
                </a:lnTo>
                <a:lnTo>
                  <a:pt x="36893" y="15856"/>
                </a:lnTo>
                <a:lnTo>
                  <a:pt x="37016" y="15892"/>
                </a:lnTo>
                <a:lnTo>
                  <a:pt x="37122" y="15927"/>
                </a:lnTo>
                <a:lnTo>
                  <a:pt x="37227" y="15980"/>
                </a:lnTo>
                <a:lnTo>
                  <a:pt x="37315" y="16050"/>
                </a:lnTo>
                <a:lnTo>
                  <a:pt x="37421" y="16121"/>
                </a:lnTo>
                <a:lnTo>
                  <a:pt x="37492" y="16191"/>
                </a:lnTo>
                <a:lnTo>
                  <a:pt x="37580" y="16297"/>
                </a:lnTo>
                <a:lnTo>
                  <a:pt x="37650" y="16385"/>
                </a:lnTo>
                <a:lnTo>
                  <a:pt x="37844" y="16755"/>
                </a:lnTo>
                <a:lnTo>
                  <a:pt x="38038" y="17107"/>
                </a:lnTo>
                <a:lnTo>
                  <a:pt x="38214" y="17495"/>
                </a:lnTo>
                <a:lnTo>
                  <a:pt x="38355" y="17882"/>
                </a:lnTo>
                <a:lnTo>
                  <a:pt x="38355" y="17953"/>
                </a:lnTo>
                <a:lnTo>
                  <a:pt x="38214" y="18094"/>
                </a:lnTo>
                <a:lnTo>
                  <a:pt x="38020" y="18252"/>
                </a:lnTo>
                <a:lnTo>
                  <a:pt x="37791" y="18429"/>
                </a:lnTo>
                <a:lnTo>
                  <a:pt x="37562" y="18569"/>
                </a:lnTo>
                <a:lnTo>
                  <a:pt x="37509" y="18517"/>
                </a:lnTo>
                <a:lnTo>
                  <a:pt x="37474" y="18446"/>
                </a:lnTo>
                <a:lnTo>
                  <a:pt x="37403" y="18199"/>
                </a:lnTo>
                <a:lnTo>
                  <a:pt x="37368" y="18076"/>
                </a:lnTo>
                <a:lnTo>
                  <a:pt x="37298" y="17918"/>
                </a:lnTo>
                <a:lnTo>
                  <a:pt x="37280" y="18041"/>
                </a:lnTo>
                <a:lnTo>
                  <a:pt x="37280" y="18147"/>
                </a:lnTo>
                <a:lnTo>
                  <a:pt x="37298" y="18340"/>
                </a:lnTo>
                <a:lnTo>
                  <a:pt x="37333" y="18534"/>
                </a:lnTo>
                <a:lnTo>
                  <a:pt x="37333" y="18746"/>
                </a:lnTo>
                <a:lnTo>
                  <a:pt x="37315" y="18939"/>
                </a:lnTo>
                <a:lnTo>
                  <a:pt x="37280" y="19133"/>
                </a:lnTo>
                <a:lnTo>
                  <a:pt x="37245" y="19292"/>
                </a:lnTo>
                <a:lnTo>
                  <a:pt x="37227" y="19450"/>
                </a:lnTo>
                <a:lnTo>
                  <a:pt x="37210" y="19767"/>
                </a:lnTo>
                <a:lnTo>
                  <a:pt x="37210" y="19944"/>
                </a:lnTo>
                <a:lnTo>
                  <a:pt x="37210" y="20102"/>
                </a:lnTo>
                <a:lnTo>
                  <a:pt x="37139" y="20085"/>
                </a:lnTo>
                <a:lnTo>
                  <a:pt x="37104" y="20032"/>
                </a:lnTo>
                <a:lnTo>
                  <a:pt x="37086" y="19979"/>
                </a:lnTo>
                <a:lnTo>
                  <a:pt x="37086" y="19926"/>
                </a:lnTo>
                <a:lnTo>
                  <a:pt x="36928" y="18992"/>
                </a:lnTo>
                <a:lnTo>
                  <a:pt x="36840" y="18481"/>
                </a:lnTo>
                <a:lnTo>
                  <a:pt x="36716" y="17970"/>
                </a:lnTo>
                <a:lnTo>
                  <a:pt x="36699" y="17865"/>
                </a:lnTo>
                <a:lnTo>
                  <a:pt x="36664" y="17777"/>
                </a:lnTo>
                <a:lnTo>
                  <a:pt x="36611" y="17671"/>
                </a:lnTo>
                <a:lnTo>
                  <a:pt x="36540" y="17565"/>
                </a:lnTo>
                <a:lnTo>
                  <a:pt x="36646" y="18041"/>
                </a:lnTo>
                <a:lnTo>
                  <a:pt x="36734" y="18446"/>
                </a:lnTo>
                <a:lnTo>
                  <a:pt x="36804" y="18851"/>
                </a:lnTo>
                <a:lnTo>
                  <a:pt x="36875" y="19257"/>
                </a:lnTo>
                <a:lnTo>
                  <a:pt x="36928" y="19679"/>
                </a:lnTo>
                <a:lnTo>
                  <a:pt x="36945" y="19961"/>
                </a:lnTo>
                <a:lnTo>
                  <a:pt x="36945" y="20261"/>
                </a:lnTo>
                <a:lnTo>
                  <a:pt x="36928" y="20560"/>
                </a:lnTo>
                <a:lnTo>
                  <a:pt x="36875" y="20877"/>
                </a:lnTo>
                <a:lnTo>
                  <a:pt x="36804" y="20807"/>
                </a:lnTo>
                <a:lnTo>
                  <a:pt x="36787" y="20754"/>
                </a:lnTo>
                <a:lnTo>
                  <a:pt x="36752" y="20631"/>
                </a:lnTo>
                <a:lnTo>
                  <a:pt x="36399" y="19116"/>
                </a:lnTo>
                <a:lnTo>
                  <a:pt x="36135" y="18111"/>
                </a:lnTo>
                <a:lnTo>
                  <a:pt x="36100" y="18041"/>
                </a:lnTo>
                <a:lnTo>
                  <a:pt x="36047" y="17970"/>
                </a:lnTo>
                <a:lnTo>
                  <a:pt x="36170" y="18693"/>
                </a:lnTo>
                <a:lnTo>
                  <a:pt x="36188" y="18869"/>
                </a:lnTo>
                <a:lnTo>
                  <a:pt x="36205" y="19028"/>
                </a:lnTo>
                <a:lnTo>
                  <a:pt x="36205" y="19204"/>
                </a:lnTo>
                <a:lnTo>
                  <a:pt x="36205" y="19362"/>
                </a:lnTo>
                <a:lnTo>
                  <a:pt x="36135" y="19380"/>
                </a:lnTo>
                <a:lnTo>
                  <a:pt x="36082" y="19380"/>
                </a:lnTo>
                <a:lnTo>
                  <a:pt x="36047" y="19362"/>
                </a:lnTo>
                <a:lnTo>
                  <a:pt x="36012" y="19327"/>
                </a:lnTo>
                <a:lnTo>
                  <a:pt x="35941" y="19239"/>
                </a:lnTo>
                <a:lnTo>
                  <a:pt x="35906" y="19151"/>
                </a:lnTo>
                <a:lnTo>
                  <a:pt x="35871" y="19063"/>
                </a:lnTo>
                <a:lnTo>
                  <a:pt x="35853" y="18957"/>
                </a:lnTo>
                <a:lnTo>
                  <a:pt x="35730" y="18358"/>
                </a:lnTo>
                <a:lnTo>
                  <a:pt x="35589" y="17777"/>
                </a:lnTo>
                <a:lnTo>
                  <a:pt x="35483" y="17442"/>
                </a:lnTo>
                <a:lnTo>
                  <a:pt x="35360" y="17107"/>
                </a:lnTo>
                <a:lnTo>
                  <a:pt x="35325" y="17037"/>
                </a:lnTo>
                <a:lnTo>
                  <a:pt x="35272" y="16966"/>
                </a:lnTo>
                <a:lnTo>
                  <a:pt x="35272" y="17090"/>
                </a:lnTo>
                <a:lnTo>
                  <a:pt x="35289" y="17213"/>
                </a:lnTo>
                <a:lnTo>
                  <a:pt x="35360" y="17424"/>
                </a:lnTo>
                <a:lnTo>
                  <a:pt x="35554" y="18217"/>
                </a:lnTo>
                <a:lnTo>
                  <a:pt x="35589" y="18358"/>
                </a:lnTo>
                <a:lnTo>
                  <a:pt x="35606" y="18517"/>
                </a:lnTo>
                <a:lnTo>
                  <a:pt x="35589" y="18658"/>
                </a:lnTo>
                <a:lnTo>
                  <a:pt x="35571" y="18834"/>
                </a:lnTo>
                <a:lnTo>
                  <a:pt x="35501" y="18798"/>
                </a:lnTo>
                <a:lnTo>
                  <a:pt x="35430" y="18781"/>
                </a:lnTo>
                <a:lnTo>
                  <a:pt x="35342" y="18693"/>
                </a:lnTo>
                <a:lnTo>
                  <a:pt x="35272" y="18587"/>
                </a:lnTo>
                <a:lnTo>
                  <a:pt x="35236" y="18464"/>
                </a:lnTo>
                <a:lnTo>
                  <a:pt x="35201" y="18340"/>
                </a:lnTo>
                <a:lnTo>
                  <a:pt x="34919" y="17371"/>
                </a:lnTo>
                <a:lnTo>
                  <a:pt x="34849" y="17213"/>
                </a:lnTo>
                <a:lnTo>
                  <a:pt x="34814" y="17142"/>
                </a:lnTo>
                <a:lnTo>
                  <a:pt x="34743" y="17072"/>
                </a:lnTo>
                <a:lnTo>
                  <a:pt x="34743" y="17160"/>
                </a:lnTo>
                <a:lnTo>
                  <a:pt x="34743" y="17230"/>
                </a:lnTo>
                <a:lnTo>
                  <a:pt x="34955" y="18182"/>
                </a:lnTo>
                <a:lnTo>
                  <a:pt x="34972" y="18323"/>
                </a:lnTo>
                <a:lnTo>
                  <a:pt x="34990" y="18446"/>
                </a:lnTo>
                <a:lnTo>
                  <a:pt x="34990" y="18534"/>
                </a:lnTo>
                <a:lnTo>
                  <a:pt x="34972" y="18569"/>
                </a:lnTo>
                <a:lnTo>
                  <a:pt x="34937" y="18587"/>
                </a:lnTo>
                <a:lnTo>
                  <a:pt x="34866" y="18622"/>
                </a:lnTo>
                <a:lnTo>
                  <a:pt x="34726" y="18622"/>
                </a:lnTo>
                <a:lnTo>
                  <a:pt x="34461" y="17794"/>
                </a:lnTo>
                <a:lnTo>
                  <a:pt x="34320" y="17389"/>
                </a:lnTo>
                <a:lnTo>
                  <a:pt x="34162" y="16984"/>
                </a:lnTo>
                <a:lnTo>
                  <a:pt x="34003" y="16579"/>
                </a:lnTo>
                <a:lnTo>
                  <a:pt x="33915" y="16385"/>
                </a:lnTo>
                <a:lnTo>
                  <a:pt x="33809" y="16173"/>
                </a:lnTo>
                <a:lnTo>
                  <a:pt x="33792" y="16226"/>
                </a:lnTo>
                <a:lnTo>
                  <a:pt x="33792" y="16279"/>
                </a:lnTo>
                <a:lnTo>
                  <a:pt x="33827" y="16350"/>
                </a:lnTo>
                <a:lnTo>
                  <a:pt x="34232" y="17495"/>
                </a:lnTo>
                <a:lnTo>
                  <a:pt x="34285" y="17671"/>
                </a:lnTo>
                <a:lnTo>
                  <a:pt x="34320" y="17847"/>
                </a:lnTo>
                <a:lnTo>
                  <a:pt x="34356" y="18023"/>
                </a:lnTo>
                <a:lnTo>
                  <a:pt x="34356" y="18217"/>
                </a:lnTo>
                <a:lnTo>
                  <a:pt x="34144" y="18129"/>
                </a:lnTo>
                <a:lnTo>
                  <a:pt x="34074" y="18076"/>
                </a:lnTo>
                <a:lnTo>
                  <a:pt x="33986" y="18006"/>
                </a:lnTo>
                <a:lnTo>
                  <a:pt x="33915" y="17935"/>
                </a:lnTo>
                <a:lnTo>
                  <a:pt x="33862" y="17865"/>
                </a:lnTo>
                <a:lnTo>
                  <a:pt x="33757" y="17689"/>
                </a:lnTo>
                <a:lnTo>
                  <a:pt x="33686" y="17512"/>
                </a:lnTo>
                <a:lnTo>
                  <a:pt x="33616" y="17336"/>
                </a:lnTo>
                <a:lnTo>
                  <a:pt x="33492" y="17019"/>
                </a:lnTo>
                <a:lnTo>
                  <a:pt x="33422" y="16878"/>
                </a:lnTo>
                <a:lnTo>
                  <a:pt x="33316" y="16737"/>
                </a:lnTo>
                <a:lnTo>
                  <a:pt x="33369" y="16949"/>
                </a:lnTo>
                <a:lnTo>
                  <a:pt x="33439" y="17178"/>
                </a:lnTo>
                <a:lnTo>
                  <a:pt x="33510" y="17407"/>
                </a:lnTo>
                <a:lnTo>
                  <a:pt x="33563" y="17636"/>
                </a:lnTo>
                <a:lnTo>
                  <a:pt x="33422" y="17636"/>
                </a:lnTo>
                <a:lnTo>
                  <a:pt x="33281" y="17600"/>
                </a:lnTo>
                <a:lnTo>
                  <a:pt x="33017" y="17530"/>
                </a:lnTo>
                <a:lnTo>
                  <a:pt x="32981" y="17512"/>
                </a:lnTo>
                <a:lnTo>
                  <a:pt x="32964" y="17477"/>
                </a:lnTo>
                <a:lnTo>
                  <a:pt x="32911" y="17407"/>
                </a:lnTo>
                <a:lnTo>
                  <a:pt x="32682" y="16737"/>
                </a:lnTo>
                <a:lnTo>
                  <a:pt x="32453" y="16068"/>
                </a:lnTo>
                <a:lnTo>
                  <a:pt x="32435" y="15980"/>
                </a:lnTo>
                <a:lnTo>
                  <a:pt x="32435" y="15892"/>
                </a:lnTo>
                <a:lnTo>
                  <a:pt x="32435" y="15803"/>
                </a:lnTo>
                <a:lnTo>
                  <a:pt x="32453" y="15733"/>
                </a:lnTo>
                <a:lnTo>
                  <a:pt x="32488" y="15662"/>
                </a:lnTo>
                <a:lnTo>
                  <a:pt x="32541" y="15592"/>
                </a:lnTo>
                <a:lnTo>
                  <a:pt x="32647" y="15451"/>
                </a:lnTo>
                <a:lnTo>
                  <a:pt x="32823" y="15310"/>
                </a:lnTo>
                <a:lnTo>
                  <a:pt x="32999" y="15187"/>
                </a:lnTo>
                <a:lnTo>
                  <a:pt x="33193" y="15099"/>
                </a:lnTo>
                <a:lnTo>
                  <a:pt x="33404" y="15046"/>
                </a:lnTo>
                <a:lnTo>
                  <a:pt x="33651" y="15011"/>
                </a:lnTo>
                <a:lnTo>
                  <a:pt x="33897" y="14993"/>
                </a:lnTo>
                <a:lnTo>
                  <a:pt x="34144" y="14975"/>
                </a:lnTo>
                <a:close/>
                <a:moveTo>
                  <a:pt x="46900" y="16297"/>
                </a:moveTo>
                <a:lnTo>
                  <a:pt x="46917" y="16314"/>
                </a:lnTo>
                <a:lnTo>
                  <a:pt x="46917" y="16350"/>
                </a:lnTo>
                <a:lnTo>
                  <a:pt x="46794" y="16949"/>
                </a:lnTo>
                <a:lnTo>
                  <a:pt x="46724" y="17248"/>
                </a:lnTo>
                <a:lnTo>
                  <a:pt x="46653" y="17548"/>
                </a:lnTo>
                <a:lnTo>
                  <a:pt x="46547" y="17830"/>
                </a:lnTo>
                <a:lnTo>
                  <a:pt x="46442" y="18129"/>
                </a:lnTo>
                <a:lnTo>
                  <a:pt x="46318" y="18411"/>
                </a:lnTo>
                <a:lnTo>
                  <a:pt x="46177" y="18675"/>
                </a:lnTo>
                <a:lnTo>
                  <a:pt x="45895" y="19133"/>
                </a:lnTo>
                <a:lnTo>
                  <a:pt x="45596" y="19591"/>
                </a:lnTo>
                <a:lnTo>
                  <a:pt x="45473" y="19732"/>
                </a:lnTo>
                <a:lnTo>
                  <a:pt x="45402" y="19803"/>
                </a:lnTo>
                <a:lnTo>
                  <a:pt x="45314" y="19856"/>
                </a:lnTo>
                <a:lnTo>
                  <a:pt x="45226" y="19891"/>
                </a:lnTo>
                <a:lnTo>
                  <a:pt x="45138" y="19908"/>
                </a:lnTo>
                <a:lnTo>
                  <a:pt x="45032" y="19926"/>
                </a:lnTo>
                <a:lnTo>
                  <a:pt x="44926" y="19926"/>
                </a:lnTo>
                <a:lnTo>
                  <a:pt x="44926" y="19961"/>
                </a:lnTo>
                <a:lnTo>
                  <a:pt x="44944" y="19997"/>
                </a:lnTo>
                <a:lnTo>
                  <a:pt x="44997" y="20032"/>
                </a:lnTo>
                <a:lnTo>
                  <a:pt x="45050" y="20067"/>
                </a:lnTo>
                <a:lnTo>
                  <a:pt x="45085" y="20085"/>
                </a:lnTo>
                <a:lnTo>
                  <a:pt x="45085" y="20120"/>
                </a:lnTo>
                <a:lnTo>
                  <a:pt x="44891" y="20278"/>
                </a:lnTo>
                <a:lnTo>
                  <a:pt x="44680" y="20402"/>
                </a:lnTo>
                <a:lnTo>
                  <a:pt x="44433" y="20507"/>
                </a:lnTo>
                <a:lnTo>
                  <a:pt x="44187" y="20596"/>
                </a:lnTo>
                <a:lnTo>
                  <a:pt x="43887" y="20666"/>
                </a:lnTo>
                <a:lnTo>
                  <a:pt x="43587" y="20719"/>
                </a:lnTo>
                <a:lnTo>
                  <a:pt x="43112" y="20825"/>
                </a:lnTo>
                <a:lnTo>
                  <a:pt x="42883" y="20895"/>
                </a:lnTo>
                <a:lnTo>
                  <a:pt x="42654" y="20983"/>
                </a:lnTo>
                <a:lnTo>
                  <a:pt x="42654" y="20983"/>
                </a:lnTo>
                <a:lnTo>
                  <a:pt x="42689" y="20807"/>
                </a:lnTo>
                <a:lnTo>
                  <a:pt x="42742" y="20648"/>
                </a:lnTo>
                <a:lnTo>
                  <a:pt x="42812" y="20525"/>
                </a:lnTo>
                <a:lnTo>
                  <a:pt x="42883" y="20419"/>
                </a:lnTo>
                <a:lnTo>
                  <a:pt x="42988" y="20331"/>
                </a:lnTo>
                <a:lnTo>
                  <a:pt x="43112" y="20261"/>
                </a:lnTo>
                <a:lnTo>
                  <a:pt x="43235" y="20208"/>
                </a:lnTo>
                <a:lnTo>
                  <a:pt x="43411" y="20173"/>
                </a:lnTo>
                <a:lnTo>
                  <a:pt x="43834" y="20102"/>
                </a:lnTo>
                <a:lnTo>
                  <a:pt x="44275" y="20032"/>
                </a:lnTo>
                <a:lnTo>
                  <a:pt x="44556" y="19979"/>
                </a:lnTo>
                <a:lnTo>
                  <a:pt x="44468" y="19926"/>
                </a:lnTo>
                <a:lnTo>
                  <a:pt x="44363" y="19908"/>
                </a:lnTo>
                <a:lnTo>
                  <a:pt x="44204" y="19926"/>
                </a:lnTo>
                <a:lnTo>
                  <a:pt x="44028" y="19926"/>
                </a:lnTo>
                <a:lnTo>
                  <a:pt x="43869" y="19944"/>
                </a:lnTo>
                <a:lnTo>
                  <a:pt x="43499" y="19979"/>
                </a:lnTo>
                <a:lnTo>
                  <a:pt x="43165" y="19979"/>
                </a:lnTo>
                <a:lnTo>
                  <a:pt x="43147" y="19944"/>
                </a:lnTo>
                <a:lnTo>
                  <a:pt x="43147" y="19908"/>
                </a:lnTo>
                <a:lnTo>
                  <a:pt x="43253" y="19732"/>
                </a:lnTo>
                <a:lnTo>
                  <a:pt x="43358" y="19556"/>
                </a:lnTo>
                <a:lnTo>
                  <a:pt x="43482" y="19415"/>
                </a:lnTo>
                <a:lnTo>
                  <a:pt x="43623" y="19292"/>
                </a:lnTo>
                <a:lnTo>
                  <a:pt x="43781" y="19186"/>
                </a:lnTo>
                <a:lnTo>
                  <a:pt x="43957" y="19116"/>
                </a:lnTo>
                <a:lnTo>
                  <a:pt x="44151" y="19063"/>
                </a:lnTo>
                <a:lnTo>
                  <a:pt x="44363" y="19028"/>
                </a:lnTo>
                <a:lnTo>
                  <a:pt x="44821" y="18992"/>
                </a:lnTo>
                <a:lnTo>
                  <a:pt x="45279" y="18957"/>
                </a:lnTo>
                <a:lnTo>
                  <a:pt x="45314" y="18939"/>
                </a:lnTo>
                <a:lnTo>
                  <a:pt x="45402" y="18904"/>
                </a:lnTo>
                <a:lnTo>
                  <a:pt x="45208" y="18887"/>
                </a:lnTo>
                <a:lnTo>
                  <a:pt x="45015" y="18869"/>
                </a:lnTo>
                <a:lnTo>
                  <a:pt x="44134" y="18869"/>
                </a:lnTo>
                <a:lnTo>
                  <a:pt x="43957" y="18851"/>
                </a:lnTo>
                <a:lnTo>
                  <a:pt x="44010" y="18746"/>
                </a:lnTo>
                <a:lnTo>
                  <a:pt x="44063" y="18675"/>
                </a:lnTo>
                <a:lnTo>
                  <a:pt x="44257" y="18446"/>
                </a:lnTo>
                <a:lnTo>
                  <a:pt x="44451" y="18217"/>
                </a:lnTo>
                <a:lnTo>
                  <a:pt x="44539" y="18129"/>
                </a:lnTo>
                <a:lnTo>
                  <a:pt x="44609" y="18059"/>
                </a:lnTo>
                <a:lnTo>
                  <a:pt x="44697" y="17988"/>
                </a:lnTo>
                <a:lnTo>
                  <a:pt x="44786" y="17935"/>
                </a:lnTo>
                <a:lnTo>
                  <a:pt x="44891" y="17900"/>
                </a:lnTo>
                <a:lnTo>
                  <a:pt x="44997" y="17865"/>
                </a:lnTo>
                <a:lnTo>
                  <a:pt x="45208" y="17830"/>
                </a:lnTo>
                <a:lnTo>
                  <a:pt x="45543" y="17794"/>
                </a:lnTo>
                <a:lnTo>
                  <a:pt x="45596" y="17777"/>
                </a:lnTo>
                <a:lnTo>
                  <a:pt x="45666" y="17741"/>
                </a:lnTo>
                <a:lnTo>
                  <a:pt x="45649" y="17689"/>
                </a:lnTo>
                <a:lnTo>
                  <a:pt x="45191" y="17653"/>
                </a:lnTo>
                <a:lnTo>
                  <a:pt x="45173" y="17600"/>
                </a:lnTo>
                <a:lnTo>
                  <a:pt x="45173" y="17565"/>
                </a:lnTo>
                <a:lnTo>
                  <a:pt x="45208" y="17530"/>
                </a:lnTo>
                <a:lnTo>
                  <a:pt x="45226" y="17512"/>
                </a:lnTo>
                <a:lnTo>
                  <a:pt x="45508" y="17319"/>
                </a:lnTo>
                <a:lnTo>
                  <a:pt x="45649" y="17230"/>
                </a:lnTo>
                <a:lnTo>
                  <a:pt x="45790" y="17160"/>
                </a:lnTo>
                <a:lnTo>
                  <a:pt x="45931" y="17090"/>
                </a:lnTo>
                <a:lnTo>
                  <a:pt x="46089" y="17037"/>
                </a:lnTo>
                <a:lnTo>
                  <a:pt x="46248" y="17001"/>
                </a:lnTo>
                <a:lnTo>
                  <a:pt x="46424" y="16984"/>
                </a:lnTo>
                <a:lnTo>
                  <a:pt x="46583" y="16949"/>
                </a:lnTo>
                <a:lnTo>
                  <a:pt x="46618" y="16931"/>
                </a:lnTo>
                <a:lnTo>
                  <a:pt x="46618" y="16896"/>
                </a:lnTo>
                <a:lnTo>
                  <a:pt x="46600" y="16878"/>
                </a:lnTo>
                <a:lnTo>
                  <a:pt x="46565" y="16843"/>
                </a:lnTo>
                <a:lnTo>
                  <a:pt x="46512" y="16808"/>
                </a:lnTo>
                <a:lnTo>
                  <a:pt x="46477" y="16772"/>
                </a:lnTo>
                <a:lnTo>
                  <a:pt x="46565" y="16614"/>
                </a:lnTo>
                <a:lnTo>
                  <a:pt x="46653" y="16491"/>
                </a:lnTo>
                <a:lnTo>
                  <a:pt x="46776" y="16385"/>
                </a:lnTo>
                <a:lnTo>
                  <a:pt x="46900" y="16297"/>
                </a:lnTo>
                <a:close/>
                <a:moveTo>
                  <a:pt x="31501" y="17759"/>
                </a:moveTo>
                <a:lnTo>
                  <a:pt x="32999" y="17794"/>
                </a:lnTo>
                <a:lnTo>
                  <a:pt x="33140" y="17812"/>
                </a:lnTo>
                <a:lnTo>
                  <a:pt x="33246" y="17830"/>
                </a:lnTo>
                <a:lnTo>
                  <a:pt x="33351" y="17865"/>
                </a:lnTo>
                <a:lnTo>
                  <a:pt x="33457" y="17918"/>
                </a:lnTo>
                <a:lnTo>
                  <a:pt x="33527" y="17970"/>
                </a:lnTo>
                <a:lnTo>
                  <a:pt x="33616" y="18059"/>
                </a:lnTo>
                <a:lnTo>
                  <a:pt x="33686" y="18147"/>
                </a:lnTo>
                <a:lnTo>
                  <a:pt x="33757" y="18252"/>
                </a:lnTo>
                <a:lnTo>
                  <a:pt x="33897" y="18270"/>
                </a:lnTo>
                <a:lnTo>
                  <a:pt x="33986" y="18288"/>
                </a:lnTo>
                <a:lnTo>
                  <a:pt x="34038" y="18323"/>
                </a:lnTo>
                <a:lnTo>
                  <a:pt x="34091" y="18376"/>
                </a:lnTo>
                <a:lnTo>
                  <a:pt x="34127" y="18446"/>
                </a:lnTo>
                <a:lnTo>
                  <a:pt x="34162" y="18552"/>
                </a:lnTo>
                <a:lnTo>
                  <a:pt x="34426" y="19679"/>
                </a:lnTo>
                <a:lnTo>
                  <a:pt x="34303" y="19715"/>
                </a:lnTo>
                <a:lnTo>
                  <a:pt x="34162" y="19750"/>
                </a:lnTo>
                <a:lnTo>
                  <a:pt x="33915" y="19767"/>
                </a:lnTo>
                <a:lnTo>
                  <a:pt x="33721" y="19486"/>
                </a:lnTo>
                <a:lnTo>
                  <a:pt x="33774" y="19944"/>
                </a:lnTo>
                <a:lnTo>
                  <a:pt x="33827" y="20402"/>
                </a:lnTo>
                <a:lnTo>
                  <a:pt x="33862" y="20842"/>
                </a:lnTo>
                <a:lnTo>
                  <a:pt x="33862" y="21283"/>
                </a:lnTo>
                <a:lnTo>
                  <a:pt x="33809" y="21283"/>
                </a:lnTo>
                <a:lnTo>
                  <a:pt x="33792" y="21265"/>
                </a:lnTo>
                <a:lnTo>
                  <a:pt x="33757" y="21212"/>
                </a:lnTo>
                <a:lnTo>
                  <a:pt x="33633" y="20789"/>
                </a:lnTo>
                <a:lnTo>
                  <a:pt x="33492" y="20349"/>
                </a:lnTo>
                <a:lnTo>
                  <a:pt x="33298" y="19873"/>
                </a:lnTo>
                <a:lnTo>
                  <a:pt x="33087" y="19415"/>
                </a:lnTo>
                <a:lnTo>
                  <a:pt x="33034" y="19327"/>
                </a:lnTo>
                <a:lnTo>
                  <a:pt x="32969" y="19262"/>
                </a:lnTo>
                <a:lnTo>
                  <a:pt x="32981" y="19362"/>
                </a:lnTo>
                <a:lnTo>
                  <a:pt x="33017" y="19486"/>
                </a:lnTo>
                <a:lnTo>
                  <a:pt x="33175" y="19926"/>
                </a:lnTo>
                <a:lnTo>
                  <a:pt x="33316" y="20384"/>
                </a:lnTo>
                <a:lnTo>
                  <a:pt x="33404" y="20719"/>
                </a:lnTo>
                <a:lnTo>
                  <a:pt x="33475" y="21071"/>
                </a:lnTo>
                <a:lnTo>
                  <a:pt x="33475" y="21212"/>
                </a:lnTo>
                <a:lnTo>
                  <a:pt x="33475" y="21388"/>
                </a:lnTo>
                <a:lnTo>
                  <a:pt x="33175" y="21406"/>
                </a:lnTo>
                <a:lnTo>
                  <a:pt x="33052" y="21071"/>
                </a:lnTo>
                <a:lnTo>
                  <a:pt x="32911" y="20648"/>
                </a:lnTo>
                <a:lnTo>
                  <a:pt x="32770" y="20208"/>
                </a:lnTo>
                <a:lnTo>
                  <a:pt x="32611" y="19785"/>
                </a:lnTo>
                <a:lnTo>
                  <a:pt x="32418" y="19380"/>
                </a:lnTo>
                <a:lnTo>
                  <a:pt x="32329" y="19204"/>
                </a:lnTo>
                <a:lnTo>
                  <a:pt x="32277" y="19116"/>
                </a:lnTo>
                <a:lnTo>
                  <a:pt x="32206" y="19045"/>
                </a:lnTo>
                <a:lnTo>
                  <a:pt x="32259" y="19221"/>
                </a:lnTo>
                <a:lnTo>
                  <a:pt x="32312" y="19398"/>
                </a:lnTo>
                <a:lnTo>
                  <a:pt x="32435" y="19715"/>
                </a:lnTo>
                <a:lnTo>
                  <a:pt x="32541" y="20049"/>
                </a:lnTo>
                <a:lnTo>
                  <a:pt x="32647" y="20367"/>
                </a:lnTo>
                <a:lnTo>
                  <a:pt x="32717" y="20719"/>
                </a:lnTo>
                <a:lnTo>
                  <a:pt x="32770" y="21036"/>
                </a:lnTo>
                <a:lnTo>
                  <a:pt x="32699" y="21036"/>
                </a:lnTo>
                <a:lnTo>
                  <a:pt x="32664" y="21018"/>
                </a:lnTo>
                <a:lnTo>
                  <a:pt x="32647" y="20983"/>
                </a:lnTo>
                <a:lnTo>
                  <a:pt x="32629" y="20948"/>
                </a:lnTo>
                <a:lnTo>
                  <a:pt x="32277" y="20032"/>
                </a:lnTo>
                <a:lnTo>
                  <a:pt x="32065" y="19556"/>
                </a:lnTo>
                <a:lnTo>
                  <a:pt x="31836" y="19080"/>
                </a:lnTo>
                <a:lnTo>
                  <a:pt x="31783" y="18992"/>
                </a:lnTo>
                <a:lnTo>
                  <a:pt x="31695" y="18922"/>
                </a:lnTo>
                <a:lnTo>
                  <a:pt x="31695" y="18922"/>
                </a:lnTo>
                <a:lnTo>
                  <a:pt x="32012" y="19785"/>
                </a:lnTo>
                <a:lnTo>
                  <a:pt x="32153" y="20226"/>
                </a:lnTo>
                <a:lnTo>
                  <a:pt x="32277" y="20666"/>
                </a:lnTo>
                <a:lnTo>
                  <a:pt x="32153" y="20701"/>
                </a:lnTo>
                <a:lnTo>
                  <a:pt x="32065" y="20684"/>
                </a:lnTo>
                <a:lnTo>
                  <a:pt x="31977" y="20648"/>
                </a:lnTo>
                <a:lnTo>
                  <a:pt x="31924" y="20578"/>
                </a:lnTo>
                <a:lnTo>
                  <a:pt x="31889" y="20507"/>
                </a:lnTo>
                <a:lnTo>
                  <a:pt x="31854" y="20419"/>
                </a:lnTo>
                <a:lnTo>
                  <a:pt x="31730" y="20102"/>
                </a:lnTo>
                <a:lnTo>
                  <a:pt x="31589" y="19785"/>
                </a:lnTo>
                <a:lnTo>
                  <a:pt x="31272" y="19168"/>
                </a:lnTo>
                <a:lnTo>
                  <a:pt x="31237" y="19151"/>
                </a:lnTo>
                <a:lnTo>
                  <a:pt x="31202" y="19116"/>
                </a:lnTo>
                <a:lnTo>
                  <a:pt x="31237" y="19292"/>
                </a:lnTo>
                <a:lnTo>
                  <a:pt x="31290" y="19468"/>
                </a:lnTo>
                <a:lnTo>
                  <a:pt x="31360" y="19627"/>
                </a:lnTo>
                <a:lnTo>
                  <a:pt x="31396" y="19785"/>
                </a:lnTo>
                <a:lnTo>
                  <a:pt x="31449" y="19961"/>
                </a:lnTo>
                <a:lnTo>
                  <a:pt x="31519" y="20120"/>
                </a:lnTo>
                <a:lnTo>
                  <a:pt x="31572" y="20296"/>
                </a:lnTo>
                <a:lnTo>
                  <a:pt x="31607" y="20490"/>
                </a:lnTo>
                <a:lnTo>
                  <a:pt x="31537" y="20419"/>
                </a:lnTo>
                <a:lnTo>
                  <a:pt x="31484" y="20349"/>
                </a:lnTo>
                <a:lnTo>
                  <a:pt x="31413" y="20226"/>
                </a:lnTo>
                <a:lnTo>
                  <a:pt x="31360" y="20085"/>
                </a:lnTo>
                <a:lnTo>
                  <a:pt x="31308" y="19961"/>
                </a:lnTo>
                <a:lnTo>
                  <a:pt x="31184" y="19715"/>
                </a:lnTo>
                <a:lnTo>
                  <a:pt x="31114" y="19591"/>
                </a:lnTo>
                <a:lnTo>
                  <a:pt x="31008" y="19486"/>
                </a:lnTo>
                <a:lnTo>
                  <a:pt x="31008" y="19556"/>
                </a:lnTo>
                <a:lnTo>
                  <a:pt x="31008" y="19627"/>
                </a:lnTo>
                <a:lnTo>
                  <a:pt x="31061" y="19767"/>
                </a:lnTo>
                <a:lnTo>
                  <a:pt x="31096" y="19891"/>
                </a:lnTo>
                <a:lnTo>
                  <a:pt x="31114" y="19961"/>
                </a:lnTo>
                <a:lnTo>
                  <a:pt x="31114" y="20032"/>
                </a:lnTo>
                <a:lnTo>
                  <a:pt x="31079" y="20014"/>
                </a:lnTo>
                <a:lnTo>
                  <a:pt x="31061" y="20014"/>
                </a:lnTo>
                <a:lnTo>
                  <a:pt x="30797" y="19591"/>
                </a:lnTo>
                <a:lnTo>
                  <a:pt x="30673" y="19380"/>
                </a:lnTo>
                <a:lnTo>
                  <a:pt x="30568" y="19168"/>
                </a:lnTo>
                <a:lnTo>
                  <a:pt x="30515" y="19063"/>
                </a:lnTo>
                <a:lnTo>
                  <a:pt x="30480" y="18939"/>
                </a:lnTo>
                <a:lnTo>
                  <a:pt x="30462" y="18834"/>
                </a:lnTo>
                <a:lnTo>
                  <a:pt x="30462" y="18710"/>
                </a:lnTo>
                <a:lnTo>
                  <a:pt x="30480" y="18605"/>
                </a:lnTo>
                <a:lnTo>
                  <a:pt x="30515" y="18481"/>
                </a:lnTo>
                <a:lnTo>
                  <a:pt x="30550" y="18376"/>
                </a:lnTo>
                <a:lnTo>
                  <a:pt x="30603" y="18270"/>
                </a:lnTo>
                <a:lnTo>
                  <a:pt x="30691" y="18111"/>
                </a:lnTo>
                <a:lnTo>
                  <a:pt x="30744" y="18059"/>
                </a:lnTo>
                <a:lnTo>
                  <a:pt x="30797" y="18023"/>
                </a:lnTo>
                <a:lnTo>
                  <a:pt x="30850" y="18006"/>
                </a:lnTo>
                <a:lnTo>
                  <a:pt x="30938" y="17988"/>
                </a:lnTo>
                <a:lnTo>
                  <a:pt x="31131" y="17988"/>
                </a:lnTo>
                <a:lnTo>
                  <a:pt x="31184" y="17900"/>
                </a:lnTo>
                <a:lnTo>
                  <a:pt x="31219" y="17847"/>
                </a:lnTo>
                <a:lnTo>
                  <a:pt x="31255" y="17812"/>
                </a:lnTo>
                <a:lnTo>
                  <a:pt x="31308" y="17794"/>
                </a:lnTo>
                <a:lnTo>
                  <a:pt x="31378" y="17777"/>
                </a:lnTo>
                <a:lnTo>
                  <a:pt x="31501" y="17759"/>
                </a:lnTo>
                <a:close/>
                <a:moveTo>
                  <a:pt x="31783" y="21617"/>
                </a:moveTo>
                <a:lnTo>
                  <a:pt x="31766" y="21635"/>
                </a:lnTo>
                <a:lnTo>
                  <a:pt x="31788" y="21628"/>
                </a:lnTo>
                <a:lnTo>
                  <a:pt x="31788" y="21628"/>
                </a:lnTo>
                <a:lnTo>
                  <a:pt x="31783" y="21617"/>
                </a:lnTo>
                <a:close/>
                <a:moveTo>
                  <a:pt x="46847" y="19627"/>
                </a:moveTo>
                <a:lnTo>
                  <a:pt x="47552" y="19644"/>
                </a:lnTo>
                <a:lnTo>
                  <a:pt x="47922" y="19662"/>
                </a:lnTo>
                <a:lnTo>
                  <a:pt x="48274" y="19715"/>
                </a:lnTo>
                <a:lnTo>
                  <a:pt x="48626" y="19767"/>
                </a:lnTo>
                <a:lnTo>
                  <a:pt x="48979" y="19838"/>
                </a:lnTo>
                <a:lnTo>
                  <a:pt x="49349" y="19944"/>
                </a:lnTo>
                <a:lnTo>
                  <a:pt x="49701" y="20067"/>
                </a:lnTo>
                <a:lnTo>
                  <a:pt x="50053" y="20208"/>
                </a:lnTo>
                <a:lnTo>
                  <a:pt x="50406" y="20367"/>
                </a:lnTo>
                <a:lnTo>
                  <a:pt x="50529" y="20437"/>
                </a:lnTo>
                <a:lnTo>
                  <a:pt x="50652" y="20507"/>
                </a:lnTo>
                <a:lnTo>
                  <a:pt x="50776" y="20613"/>
                </a:lnTo>
                <a:lnTo>
                  <a:pt x="50899" y="20719"/>
                </a:lnTo>
                <a:lnTo>
                  <a:pt x="50688" y="20983"/>
                </a:lnTo>
                <a:lnTo>
                  <a:pt x="50459" y="21212"/>
                </a:lnTo>
                <a:lnTo>
                  <a:pt x="50212" y="21424"/>
                </a:lnTo>
                <a:lnTo>
                  <a:pt x="49930" y="21582"/>
                </a:lnTo>
                <a:lnTo>
                  <a:pt x="49842" y="21635"/>
                </a:lnTo>
                <a:lnTo>
                  <a:pt x="49754" y="21653"/>
                </a:lnTo>
                <a:lnTo>
                  <a:pt x="49648" y="21670"/>
                </a:lnTo>
                <a:lnTo>
                  <a:pt x="49542" y="21670"/>
                </a:lnTo>
                <a:lnTo>
                  <a:pt x="49331" y="21617"/>
                </a:lnTo>
                <a:lnTo>
                  <a:pt x="49049" y="21529"/>
                </a:lnTo>
                <a:lnTo>
                  <a:pt x="48750" y="21406"/>
                </a:lnTo>
                <a:lnTo>
                  <a:pt x="48521" y="21300"/>
                </a:lnTo>
                <a:lnTo>
                  <a:pt x="48573" y="21212"/>
                </a:lnTo>
                <a:lnTo>
                  <a:pt x="48644" y="21124"/>
                </a:lnTo>
                <a:lnTo>
                  <a:pt x="48802" y="20983"/>
                </a:lnTo>
                <a:lnTo>
                  <a:pt x="48943" y="20807"/>
                </a:lnTo>
                <a:lnTo>
                  <a:pt x="48996" y="20701"/>
                </a:lnTo>
                <a:lnTo>
                  <a:pt x="49049" y="20578"/>
                </a:lnTo>
                <a:lnTo>
                  <a:pt x="48873" y="20719"/>
                </a:lnTo>
                <a:lnTo>
                  <a:pt x="48521" y="21036"/>
                </a:lnTo>
                <a:lnTo>
                  <a:pt x="48380" y="21142"/>
                </a:lnTo>
                <a:lnTo>
                  <a:pt x="48203" y="21212"/>
                </a:lnTo>
                <a:lnTo>
                  <a:pt x="48027" y="21265"/>
                </a:lnTo>
                <a:lnTo>
                  <a:pt x="47851" y="21283"/>
                </a:lnTo>
                <a:lnTo>
                  <a:pt x="47464" y="21265"/>
                </a:lnTo>
                <a:lnTo>
                  <a:pt x="47094" y="21247"/>
                </a:lnTo>
                <a:lnTo>
                  <a:pt x="47058" y="21195"/>
                </a:lnTo>
                <a:lnTo>
                  <a:pt x="47058" y="21142"/>
                </a:lnTo>
                <a:lnTo>
                  <a:pt x="47094" y="21071"/>
                </a:lnTo>
                <a:lnTo>
                  <a:pt x="47287" y="20789"/>
                </a:lnTo>
                <a:lnTo>
                  <a:pt x="47217" y="20789"/>
                </a:lnTo>
                <a:lnTo>
                  <a:pt x="47182" y="20807"/>
                </a:lnTo>
                <a:lnTo>
                  <a:pt x="47111" y="20860"/>
                </a:lnTo>
                <a:lnTo>
                  <a:pt x="46917" y="21001"/>
                </a:lnTo>
                <a:lnTo>
                  <a:pt x="46741" y="21106"/>
                </a:lnTo>
                <a:lnTo>
                  <a:pt x="46547" y="21230"/>
                </a:lnTo>
                <a:lnTo>
                  <a:pt x="46354" y="21300"/>
                </a:lnTo>
                <a:lnTo>
                  <a:pt x="46160" y="21371"/>
                </a:lnTo>
                <a:lnTo>
                  <a:pt x="45931" y="21406"/>
                </a:lnTo>
                <a:lnTo>
                  <a:pt x="45825" y="21406"/>
                </a:lnTo>
                <a:lnTo>
                  <a:pt x="45719" y="21388"/>
                </a:lnTo>
                <a:lnTo>
                  <a:pt x="45772" y="21230"/>
                </a:lnTo>
                <a:lnTo>
                  <a:pt x="45860" y="21071"/>
                </a:lnTo>
                <a:lnTo>
                  <a:pt x="45931" y="20913"/>
                </a:lnTo>
                <a:lnTo>
                  <a:pt x="45966" y="20825"/>
                </a:lnTo>
                <a:lnTo>
                  <a:pt x="45984" y="20736"/>
                </a:lnTo>
                <a:lnTo>
                  <a:pt x="45684" y="21089"/>
                </a:lnTo>
                <a:lnTo>
                  <a:pt x="45578" y="21230"/>
                </a:lnTo>
                <a:lnTo>
                  <a:pt x="45473" y="21353"/>
                </a:lnTo>
                <a:lnTo>
                  <a:pt x="45385" y="21441"/>
                </a:lnTo>
                <a:lnTo>
                  <a:pt x="45279" y="21512"/>
                </a:lnTo>
                <a:lnTo>
                  <a:pt x="45173" y="21547"/>
                </a:lnTo>
                <a:lnTo>
                  <a:pt x="45067" y="21600"/>
                </a:lnTo>
                <a:lnTo>
                  <a:pt x="44962" y="21617"/>
                </a:lnTo>
                <a:lnTo>
                  <a:pt x="44715" y="21617"/>
                </a:lnTo>
                <a:lnTo>
                  <a:pt x="44592" y="21582"/>
                </a:lnTo>
                <a:lnTo>
                  <a:pt x="44592" y="21371"/>
                </a:lnTo>
                <a:lnTo>
                  <a:pt x="44627" y="21265"/>
                </a:lnTo>
                <a:lnTo>
                  <a:pt x="44645" y="21159"/>
                </a:lnTo>
                <a:lnTo>
                  <a:pt x="44697" y="21071"/>
                </a:lnTo>
                <a:lnTo>
                  <a:pt x="44750" y="21001"/>
                </a:lnTo>
                <a:lnTo>
                  <a:pt x="44821" y="20913"/>
                </a:lnTo>
                <a:lnTo>
                  <a:pt x="44909" y="20860"/>
                </a:lnTo>
                <a:lnTo>
                  <a:pt x="45032" y="20772"/>
                </a:lnTo>
                <a:lnTo>
                  <a:pt x="45138" y="20684"/>
                </a:lnTo>
                <a:lnTo>
                  <a:pt x="45208" y="20560"/>
                </a:lnTo>
                <a:lnTo>
                  <a:pt x="45261" y="20419"/>
                </a:lnTo>
                <a:lnTo>
                  <a:pt x="45296" y="20367"/>
                </a:lnTo>
                <a:lnTo>
                  <a:pt x="45332" y="20314"/>
                </a:lnTo>
                <a:lnTo>
                  <a:pt x="45420" y="20208"/>
                </a:lnTo>
                <a:lnTo>
                  <a:pt x="45772" y="19803"/>
                </a:lnTo>
                <a:lnTo>
                  <a:pt x="45843" y="19732"/>
                </a:lnTo>
                <a:lnTo>
                  <a:pt x="45931" y="19679"/>
                </a:lnTo>
                <a:lnTo>
                  <a:pt x="46019" y="19644"/>
                </a:lnTo>
                <a:lnTo>
                  <a:pt x="46125" y="19627"/>
                </a:lnTo>
                <a:close/>
                <a:moveTo>
                  <a:pt x="34162" y="21159"/>
                </a:moveTo>
                <a:lnTo>
                  <a:pt x="34267" y="21353"/>
                </a:lnTo>
                <a:lnTo>
                  <a:pt x="34303" y="21424"/>
                </a:lnTo>
                <a:lnTo>
                  <a:pt x="34320" y="21494"/>
                </a:lnTo>
                <a:lnTo>
                  <a:pt x="34303" y="21547"/>
                </a:lnTo>
                <a:lnTo>
                  <a:pt x="34285" y="21617"/>
                </a:lnTo>
                <a:lnTo>
                  <a:pt x="34197" y="21758"/>
                </a:lnTo>
                <a:lnTo>
                  <a:pt x="34162" y="21617"/>
                </a:lnTo>
                <a:lnTo>
                  <a:pt x="34144" y="21459"/>
                </a:lnTo>
                <a:lnTo>
                  <a:pt x="34144" y="21318"/>
                </a:lnTo>
                <a:lnTo>
                  <a:pt x="34162" y="21159"/>
                </a:lnTo>
                <a:close/>
                <a:moveTo>
                  <a:pt x="56202" y="15662"/>
                </a:moveTo>
                <a:lnTo>
                  <a:pt x="56396" y="15680"/>
                </a:lnTo>
                <a:lnTo>
                  <a:pt x="56378" y="15786"/>
                </a:lnTo>
                <a:lnTo>
                  <a:pt x="56343" y="15874"/>
                </a:lnTo>
                <a:lnTo>
                  <a:pt x="55903" y="16631"/>
                </a:lnTo>
                <a:lnTo>
                  <a:pt x="55850" y="16720"/>
                </a:lnTo>
                <a:lnTo>
                  <a:pt x="55832" y="16790"/>
                </a:lnTo>
                <a:lnTo>
                  <a:pt x="55815" y="16878"/>
                </a:lnTo>
                <a:lnTo>
                  <a:pt x="56044" y="16596"/>
                </a:lnTo>
                <a:lnTo>
                  <a:pt x="56237" y="16332"/>
                </a:lnTo>
                <a:lnTo>
                  <a:pt x="56431" y="16068"/>
                </a:lnTo>
                <a:lnTo>
                  <a:pt x="56643" y="15821"/>
                </a:lnTo>
                <a:lnTo>
                  <a:pt x="56731" y="15856"/>
                </a:lnTo>
                <a:lnTo>
                  <a:pt x="56784" y="15909"/>
                </a:lnTo>
                <a:lnTo>
                  <a:pt x="56836" y="15962"/>
                </a:lnTo>
                <a:lnTo>
                  <a:pt x="56836" y="16050"/>
                </a:lnTo>
                <a:lnTo>
                  <a:pt x="56836" y="16209"/>
                </a:lnTo>
                <a:lnTo>
                  <a:pt x="56801" y="16350"/>
                </a:lnTo>
                <a:lnTo>
                  <a:pt x="56682" y="16962"/>
                </a:lnTo>
                <a:lnTo>
                  <a:pt x="56713" y="16931"/>
                </a:lnTo>
                <a:lnTo>
                  <a:pt x="56748" y="16896"/>
                </a:lnTo>
                <a:lnTo>
                  <a:pt x="56960" y="16385"/>
                </a:lnTo>
                <a:lnTo>
                  <a:pt x="57083" y="16103"/>
                </a:lnTo>
                <a:lnTo>
                  <a:pt x="57347" y="16138"/>
                </a:lnTo>
                <a:lnTo>
                  <a:pt x="57347" y="16966"/>
                </a:lnTo>
                <a:lnTo>
                  <a:pt x="57418" y="16861"/>
                </a:lnTo>
                <a:lnTo>
                  <a:pt x="57453" y="16790"/>
                </a:lnTo>
                <a:lnTo>
                  <a:pt x="57488" y="16702"/>
                </a:lnTo>
                <a:lnTo>
                  <a:pt x="57506" y="16579"/>
                </a:lnTo>
                <a:lnTo>
                  <a:pt x="57559" y="16156"/>
                </a:lnTo>
                <a:lnTo>
                  <a:pt x="57647" y="16138"/>
                </a:lnTo>
                <a:lnTo>
                  <a:pt x="57717" y="16156"/>
                </a:lnTo>
                <a:lnTo>
                  <a:pt x="57753" y="16173"/>
                </a:lnTo>
                <a:lnTo>
                  <a:pt x="57770" y="16226"/>
                </a:lnTo>
                <a:lnTo>
                  <a:pt x="57788" y="16350"/>
                </a:lnTo>
                <a:lnTo>
                  <a:pt x="57788" y="16473"/>
                </a:lnTo>
                <a:lnTo>
                  <a:pt x="57823" y="16843"/>
                </a:lnTo>
                <a:lnTo>
                  <a:pt x="57858" y="17195"/>
                </a:lnTo>
                <a:lnTo>
                  <a:pt x="57893" y="17477"/>
                </a:lnTo>
                <a:lnTo>
                  <a:pt x="57929" y="17741"/>
                </a:lnTo>
                <a:lnTo>
                  <a:pt x="57929" y="18006"/>
                </a:lnTo>
                <a:lnTo>
                  <a:pt x="57929" y="18270"/>
                </a:lnTo>
                <a:lnTo>
                  <a:pt x="57911" y="18552"/>
                </a:lnTo>
                <a:lnTo>
                  <a:pt x="57893" y="18816"/>
                </a:lnTo>
                <a:lnTo>
                  <a:pt x="57823" y="19345"/>
                </a:lnTo>
                <a:lnTo>
                  <a:pt x="57770" y="19538"/>
                </a:lnTo>
                <a:lnTo>
                  <a:pt x="57717" y="19715"/>
                </a:lnTo>
                <a:lnTo>
                  <a:pt x="57629" y="19908"/>
                </a:lnTo>
                <a:lnTo>
                  <a:pt x="57524" y="20102"/>
                </a:lnTo>
                <a:lnTo>
                  <a:pt x="57418" y="19750"/>
                </a:lnTo>
                <a:lnTo>
                  <a:pt x="57365" y="20049"/>
                </a:lnTo>
                <a:lnTo>
                  <a:pt x="57312" y="20331"/>
                </a:lnTo>
                <a:lnTo>
                  <a:pt x="57277" y="20472"/>
                </a:lnTo>
                <a:lnTo>
                  <a:pt x="57224" y="20613"/>
                </a:lnTo>
                <a:lnTo>
                  <a:pt x="57154" y="20754"/>
                </a:lnTo>
                <a:lnTo>
                  <a:pt x="57065" y="20877"/>
                </a:lnTo>
                <a:lnTo>
                  <a:pt x="56995" y="20966"/>
                </a:lnTo>
                <a:lnTo>
                  <a:pt x="56924" y="21054"/>
                </a:lnTo>
                <a:lnTo>
                  <a:pt x="56836" y="21124"/>
                </a:lnTo>
                <a:lnTo>
                  <a:pt x="56731" y="21177"/>
                </a:lnTo>
                <a:lnTo>
                  <a:pt x="56695" y="21142"/>
                </a:lnTo>
                <a:lnTo>
                  <a:pt x="56678" y="21124"/>
                </a:lnTo>
                <a:lnTo>
                  <a:pt x="56678" y="21054"/>
                </a:lnTo>
                <a:lnTo>
                  <a:pt x="56713" y="20666"/>
                </a:lnTo>
                <a:lnTo>
                  <a:pt x="56748" y="20490"/>
                </a:lnTo>
                <a:lnTo>
                  <a:pt x="56801" y="20296"/>
                </a:lnTo>
                <a:lnTo>
                  <a:pt x="56748" y="20331"/>
                </a:lnTo>
                <a:lnTo>
                  <a:pt x="56731" y="20349"/>
                </a:lnTo>
                <a:lnTo>
                  <a:pt x="56607" y="20701"/>
                </a:lnTo>
                <a:lnTo>
                  <a:pt x="56502" y="21054"/>
                </a:lnTo>
                <a:lnTo>
                  <a:pt x="56466" y="21177"/>
                </a:lnTo>
                <a:lnTo>
                  <a:pt x="56414" y="21283"/>
                </a:lnTo>
                <a:lnTo>
                  <a:pt x="56343" y="21371"/>
                </a:lnTo>
                <a:lnTo>
                  <a:pt x="56273" y="21459"/>
                </a:lnTo>
                <a:lnTo>
                  <a:pt x="56185" y="21529"/>
                </a:lnTo>
                <a:lnTo>
                  <a:pt x="56096" y="21582"/>
                </a:lnTo>
                <a:lnTo>
                  <a:pt x="55991" y="21635"/>
                </a:lnTo>
                <a:lnTo>
                  <a:pt x="55885" y="21670"/>
                </a:lnTo>
                <a:lnTo>
                  <a:pt x="55638" y="21723"/>
                </a:lnTo>
                <a:lnTo>
                  <a:pt x="55674" y="21512"/>
                </a:lnTo>
                <a:lnTo>
                  <a:pt x="55726" y="21300"/>
                </a:lnTo>
                <a:lnTo>
                  <a:pt x="55850" y="20877"/>
                </a:lnTo>
                <a:lnTo>
                  <a:pt x="55973" y="20455"/>
                </a:lnTo>
                <a:lnTo>
                  <a:pt x="56026" y="20226"/>
                </a:lnTo>
                <a:lnTo>
                  <a:pt x="56061" y="19997"/>
                </a:lnTo>
                <a:lnTo>
                  <a:pt x="55955" y="20243"/>
                </a:lnTo>
                <a:lnTo>
                  <a:pt x="55867" y="20472"/>
                </a:lnTo>
                <a:lnTo>
                  <a:pt x="55709" y="20913"/>
                </a:lnTo>
                <a:lnTo>
                  <a:pt x="55550" y="21353"/>
                </a:lnTo>
                <a:lnTo>
                  <a:pt x="55462" y="21565"/>
                </a:lnTo>
                <a:lnTo>
                  <a:pt x="55374" y="21794"/>
                </a:lnTo>
                <a:lnTo>
                  <a:pt x="55304" y="21723"/>
                </a:lnTo>
                <a:lnTo>
                  <a:pt x="55268" y="21653"/>
                </a:lnTo>
                <a:lnTo>
                  <a:pt x="55180" y="21406"/>
                </a:lnTo>
                <a:lnTo>
                  <a:pt x="55127" y="21142"/>
                </a:lnTo>
                <a:lnTo>
                  <a:pt x="55092" y="20895"/>
                </a:lnTo>
                <a:lnTo>
                  <a:pt x="55092" y="20631"/>
                </a:lnTo>
                <a:lnTo>
                  <a:pt x="55127" y="20331"/>
                </a:lnTo>
                <a:lnTo>
                  <a:pt x="55163" y="20049"/>
                </a:lnTo>
                <a:lnTo>
                  <a:pt x="55286" y="19468"/>
                </a:lnTo>
                <a:lnTo>
                  <a:pt x="55304" y="19398"/>
                </a:lnTo>
                <a:lnTo>
                  <a:pt x="55286" y="19309"/>
                </a:lnTo>
                <a:lnTo>
                  <a:pt x="55251" y="19380"/>
                </a:lnTo>
                <a:lnTo>
                  <a:pt x="55216" y="19450"/>
                </a:lnTo>
                <a:lnTo>
                  <a:pt x="55004" y="20190"/>
                </a:lnTo>
                <a:lnTo>
                  <a:pt x="54951" y="20402"/>
                </a:lnTo>
                <a:lnTo>
                  <a:pt x="54916" y="20613"/>
                </a:lnTo>
                <a:lnTo>
                  <a:pt x="54846" y="20596"/>
                </a:lnTo>
                <a:lnTo>
                  <a:pt x="54810" y="20560"/>
                </a:lnTo>
                <a:lnTo>
                  <a:pt x="54757" y="20472"/>
                </a:lnTo>
                <a:lnTo>
                  <a:pt x="54687" y="20296"/>
                </a:lnTo>
                <a:lnTo>
                  <a:pt x="54634" y="20120"/>
                </a:lnTo>
                <a:lnTo>
                  <a:pt x="54599" y="19944"/>
                </a:lnTo>
                <a:lnTo>
                  <a:pt x="54581" y="19767"/>
                </a:lnTo>
                <a:lnTo>
                  <a:pt x="54564" y="19591"/>
                </a:lnTo>
                <a:lnTo>
                  <a:pt x="54581" y="19415"/>
                </a:lnTo>
                <a:lnTo>
                  <a:pt x="54599" y="19221"/>
                </a:lnTo>
                <a:lnTo>
                  <a:pt x="54617" y="19045"/>
                </a:lnTo>
                <a:lnTo>
                  <a:pt x="54705" y="18640"/>
                </a:lnTo>
                <a:lnTo>
                  <a:pt x="54810" y="18217"/>
                </a:lnTo>
                <a:lnTo>
                  <a:pt x="54828" y="18129"/>
                </a:lnTo>
                <a:lnTo>
                  <a:pt x="54828" y="18023"/>
                </a:lnTo>
                <a:lnTo>
                  <a:pt x="54775" y="18094"/>
                </a:lnTo>
                <a:lnTo>
                  <a:pt x="54740" y="18182"/>
                </a:lnTo>
                <a:lnTo>
                  <a:pt x="54687" y="18340"/>
                </a:lnTo>
                <a:lnTo>
                  <a:pt x="54634" y="18499"/>
                </a:lnTo>
                <a:lnTo>
                  <a:pt x="54581" y="18658"/>
                </a:lnTo>
                <a:lnTo>
                  <a:pt x="54528" y="18834"/>
                </a:lnTo>
                <a:lnTo>
                  <a:pt x="54493" y="18992"/>
                </a:lnTo>
                <a:lnTo>
                  <a:pt x="54423" y="19168"/>
                </a:lnTo>
                <a:lnTo>
                  <a:pt x="54335" y="19345"/>
                </a:lnTo>
                <a:lnTo>
                  <a:pt x="54264" y="19080"/>
                </a:lnTo>
                <a:lnTo>
                  <a:pt x="54247" y="18957"/>
                </a:lnTo>
                <a:lnTo>
                  <a:pt x="54229" y="18816"/>
                </a:lnTo>
                <a:lnTo>
                  <a:pt x="54229" y="18693"/>
                </a:lnTo>
                <a:lnTo>
                  <a:pt x="54229" y="18569"/>
                </a:lnTo>
                <a:lnTo>
                  <a:pt x="54282" y="18323"/>
                </a:lnTo>
                <a:lnTo>
                  <a:pt x="54370" y="18041"/>
                </a:lnTo>
                <a:lnTo>
                  <a:pt x="54476" y="17741"/>
                </a:lnTo>
                <a:lnTo>
                  <a:pt x="54687" y="17178"/>
                </a:lnTo>
                <a:lnTo>
                  <a:pt x="54775" y="17019"/>
                </a:lnTo>
                <a:lnTo>
                  <a:pt x="54846" y="16878"/>
                </a:lnTo>
                <a:lnTo>
                  <a:pt x="54951" y="16720"/>
                </a:lnTo>
                <a:lnTo>
                  <a:pt x="55039" y="16596"/>
                </a:lnTo>
                <a:lnTo>
                  <a:pt x="55163" y="16455"/>
                </a:lnTo>
                <a:lnTo>
                  <a:pt x="55286" y="16332"/>
                </a:lnTo>
                <a:lnTo>
                  <a:pt x="55409" y="16226"/>
                </a:lnTo>
                <a:lnTo>
                  <a:pt x="55550" y="16121"/>
                </a:lnTo>
                <a:lnTo>
                  <a:pt x="55638" y="16032"/>
                </a:lnTo>
                <a:lnTo>
                  <a:pt x="55691" y="15997"/>
                </a:lnTo>
                <a:lnTo>
                  <a:pt x="55709" y="15944"/>
                </a:lnTo>
                <a:lnTo>
                  <a:pt x="55762" y="15874"/>
                </a:lnTo>
                <a:lnTo>
                  <a:pt x="55797" y="15821"/>
                </a:lnTo>
                <a:lnTo>
                  <a:pt x="55850" y="15768"/>
                </a:lnTo>
                <a:lnTo>
                  <a:pt x="55920" y="15733"/>
                </a:lnTo>
                <a:lnTo>
                  <a:pt x="56061" y="15680"/>
                </a:lnTo>
                <a:lnTo>
                  <a:pt x="56202" y="15662"/>
                </a:lnTo>
                <a:close/>
                <a:moveTo>
                  <a:pt x="40504" y="20701"/>
                </a:moveTo>
                <a:lnTo>
                  <a:pt x="40557" y="20719"/>
                </a:lnTo>
                <a:lnTo>
                  <a:pt x="40645" y="20772"/>
                </a:lnTo>
                <a:lnTo>
                  <a:pt x="40839" y="20895"/>
                </a:lnTo>
                <a:lnTo>
                  <a:pt x="41015" y="21036"/>
                </a:lnTo>
                <a:lnTo>
                  <a:pt x="41209" y="21195"/>
                </a:lnTo>
                <a:lnTo>
                  <a:pt x="41368" y="21371"/>
                </a:lnTo>
                <a:lnTo>
                  <a:pt x="41544" y="21547"/>
                </a:lnTo>
                <a:lnTo>
                  <a:pt x="41632" y="21670"/>
                </a:lnTo>
                <a:lnTo>
                  <a:pt x="41720" y="21829"/>
                </a:lnTo>
                <a:lnTo>
                  <a:pt x="41720" y="21829"/>
                </a:lnTo>
                <a:lnTo>
                  <a:pt x="41403" y="21600"/>
                </a:lnTo>
                <a:lnTo>
                  <a:pt x="41033" y="21265"/>
                </a:lnTo>
                <a:lnTo>
                  <a:pt x="40680" y="20948"/>
                </a:lnTo>
                <a:lnTo>
                  <a:pt x="40451" y="20719"/>
                </a:lnTo>
                <a:lnTo>
                  <a:pt x="40504" y="20701"/>
                </a:lnTo>
                <a:close/>
                <a:moveTo>
                  <a:pt x="44468" y="20860"/>
                </a:moveTo>
                <a:lnTo>
                  <a:pt x="44451" y="21054"/>
                </a:lnTo>
                <a:lnTo>
                  <a:pt x="44416" y="21247"/>
                </a:lnTo>
                <a:lnTo>
                  <a:pt x="44292" y="21600"/>
                </a:lnTo>
                <a:lnTo>
                  <a:pt x="43834" y="21600"/>
                </a:lnTo>
                <a:lnTo>
                  <a:pt x="43605" y="21617"/>
                </a:lnTo>
                <a:lnTo>
                  <a:pt x="43394" y="21635"/>
                </a:lnTo>
                <a:lnTo>
                  <a:pt x="43165" y="21670"/>
                </a:lnTo>
                <a:lnTo>
                  <a:pt x="42953" y="21723"/>
                </a:lnTo>
                <a:lnTo>
                  <a:pt x="42530" y="21829"/>
                </a:lnTo>
                <a:lnTo>
                  <a:pt x="42495" y="21794"/>
                </a:lnTo>
                <a:lnTo>
                  <a:pt x="42495" y="21758"/>
                </a:lnTo>
                <a:lnTo>
                  <a:pt x="42513" y="21688"/>
                </a:lnTo>
                <a:lnTo>
                  <a:pt x="42548" y="21582"/>
                </a:lnTo>
                <a:lnTo>
                  <a:pt x="42618" y="21476"/>
                </a:lnTo>
                <a:lnTo>
                  <a:pt x="42671" y="21388"/>
                </a:lnTo>
                <a:lnTo>
                  <a:pt x="42742" y="21300"/>
                </a:lnTo>
                <a:lnTo>
                  <a:pt x="42830" y="21230"/>
                </a:lnTo>
                <a:lnTo>
                  <a:pt x="42918" y="21177"/>
                </a:lnTo>
                <a:lnTo>
                  <a:pt x="43024" y="21124"/>
                </a:lnTo>
                <a:lnTo>
                  <a:pt x="43147" y="21089"/>
                </a:lnTo>
                <a:lnTo>
                  <a:pt x="44363" y="20860"/>
                </a:lnTo>
                <a:close/>
                <a:moveTo>
                  <a:pt x="26903" y="16649"/>
                </a:moveTo>
                <a:lnTo>
                  <a:pt x="27009" y="16667"/>
                </a:lnTo>
                <a:lnTo>
                  <a:pt x="27150" y="16720"/>
                </a:lnTo>
                <a:lnTo>
                  <a:pt x="27273" y="16755"/>
                </a:lnTo>
                <a:lnTo>
                  <a:pt x="27414" y="16825"/>
                </a:lnTo>
                <a:lnTo>
                  <a:pt x="27520" y="16896"/>
                </a:lnTo>
                <a:lnTo>
                  <a:pt x="27749" y="17072"/>
                </a:lnTo>
                <a:lnTo>
                  <a:pt x="27960" y="17248"/>
                </a:lnTo>
                <a:lnTo>
                  <a:pt x="28154" y="17442"/>
                </a:lnTo>
                <a:lnTo>
                  <a:pt x="28330" y="17636"/>
                </a:lnTo>
                <a:lnTo>
                  <a:pt x="28506" y="17847"/>
                </a:lnTo>
                <a:lnTo>
                  <a:pt x="28665" y="18076"/>
                </a:lnTo>
                <a:lnTo>
                  <a:pt x="28806" y="18305"/>
                </a:lnTo>
                <a:lnTo>
                  <a:pt x="28947" y="18552"/>
                </a:lnTo>
                <a:lnTo>
                  <a:pt x="28947" y="18587"/>
                </a:lnTo>
                <a:lnTo>
                  <a:pt x="28947" y="18640"/>
                </a:lnTo>
                <a:lnTo>
                  <a:pt x="28929" y="18693"/>
                </a:lnTo>
                <a:lnTo>
                  <a:pt x="28841" y="18658"/>
                </a:lnTo>
                <a:lnTo>
                  <a:pt x="28788" y="18605"/>
                </a:lnTo>
                <a:lnTo>
                  <a:pt x="28665" y="18499"/>
                </a:lnTo>
                <a:lnTo>
                  <a:pt x="28453" y="18270"/>
                </a:lnTo>
                <a:lnTo>
                  <a:pt x="28242" y="18023"/>
                </a:lnTo>
                <a:lnTo>
                  <a:pt x="28136" y="17918"/>
                </a:lnTo>
                <a:lnTo>
                  <a:pt x="28013" y="17830"/>
                </a:lnTo>
                <a:lnTo>
                  <a:pt x="27978" y="17865"/>
                </a:lnTo>
                <a:lnTo>
                  <a:pt x="27978" y="17900"/>
                </a:lnTo>
                <a:lnTo>
                  <a:pt x="28013" y="17953"/>
                </a:lnTo>
                <a:lnTo>
                  <a:pt x="28295" y="18288"/>
                </a:lnTo>
                <a:lnTo>
                  <a:pt x="28365" y="18376"/>
                </a:lnTo>
                <a:lnTo>
                  <a:pt x="28418" y="18464"/>
                </a:lnTo>
                <a:lnTo>
                  <a:pt x="28471" y="18569"/>
                </a:lnTo>
                <a:lnTo>
                  <a:pt x="28489" y="18693"/>
                </a:lnTo>
                <a:lnTo>
                  <a:pt x="28348" y="18746"/>
                </a:lnTo>
                <a:lnTo>
                  <a:pt x="28277" y="18763"/>
                </a:lnTo>
                <a:lnTo>
                  <a:pt x="28207" y="18763"/>
                </a:lnTo>
                <a:lnTo>
                  <a:pt x="28136" y="18746"/>
                </a:lnTo>
                <a:lnTo>
                  <a:pt x="28066" y="18728"/>
                </a:lnTo>
                <a:lnTo>
                  <a:pt x="28013" y="18693"/>
                </a:lnTo>
                <a:lnTo>
                  <a:pt x="27943" y="18622"/>
                </a:lnTo>
                <a:lnTo>
                  <a:pt x="27749" y="18446"/>
                </a:lnTo>
                <a:lnTo>
                  <a:pt x="27555" y="18270"/>
                </a:lnTo>
                <a:lnTo>
                  <a:pt x="27502" y="18305"/>
                </a:lnTo>
                <a:lnTo>
                  <a:pt x="27502" y="18340"/>
                </a:lnTo>
                <a:lnTo>
                  <a:pt x="27502" y="18358"/>
                </a:lnTo>
                <a:lnTo>
                  <a:pt x="27520" y="18393"/>
                </a:lnTo>
                <a:lnTo>
                  <a:pt x="27819" y="18798"/>
                </a:lnTo>
                <a:lnTo>
                  <a:pt x="27925" y="18922"/>
                </a:lnTo>
                <a:lnTo>
                  <a:pt x="27960" y="18992"/>
                </a:lnTo>
                <a:lnTo>
                  <a:pt x="27960" y="19045"/>
                </a:lnTo>
                <a:lnTo>
                  <a:pt x="27960" y="19098"/>
                </a:lnTo>
                <a:lnTo>
                  <a:pt x="27943" y="19151"/>
                </a:lnTo>
                <a:lnTo>
                  <a:pt x="27872" y="19309"/>
                </a:lnTo>
                <a:lnTo>
                  <a:pt x="27731" y="19503"/>
                </a:lnTo>
                <a:lnTo>
                  <a:pt x="27555" y="19398"/>
                </a:lnTo>
                <a:lnTo>
                  <a:pt x="27414" y="19292"/>
                </a:lnTo>
                <a:lnTo>
                  <a:pt x="27150" y="19045"/>
                </a:lnTo>
                <a:lnTo>
                  <a:pt x="26639" y="18552"/>
                </a:lnTo>
                <a:lnTo>
                  <a:pt x="26604" y="18605"/>
                </a:lnTo>
                <a:lnTo>
                  <a:pt x="26604" y="18622"/>
                </a:lnTo>
                <a:lnTo>
                  <a:pt x="26639" y="18675"/>
                </a:lnTo>
                <a:lnTo>
                  <a:pt x="27291" y="19486"/>
                </a:lnTo>
                <a:lnTo>
                  <a:pt x="27502" y="19767"/>
                </a:lnTo>
                <a:lnTo>
                  <a:pt x="27432" y="19856"/>
                </a:lnTo>
                <a:lnTo>
                  <a:pt x="27361" y="19944"/>
                </a:lnTo>
                <a:lnTo>
                  <a:pt x="27291" y="20014"/>
                </a:lnTo>
                <a:lnTo>
                  <a:pt x="27185" y="20102"/>
                </a:lnTo>
                <a:lnTo>
                  <a:pt x="26974" y="19926"/>
                </a:lnTo>
                <a:lnTo>
                  <a:pt x="26744" y="19732"/>
                </a:lnTo>
                <a:lnTo>
                  <a:pt x="26533" y="19556"/>
                </a:lnTo>
                <a:lnTo>
                  <a:pt x="26304" y="19380"/>
                </a:lnTo>
                <a:lnTo>
                  <a:pt x="26392" y="19503"/>
                </a:lnTo>
                <a:lnTo>
                  <a:pt x="26480" y="19609"/>
                </a:lnTo>
                <a:lnTo>
                  <a:pt x="26656" y="19820"/>
                </a:lnTo>
                <a:lnTo>
                  <a:pt x="26833" y="20049"/>
                </a:lnTo>
                <a:lnTo>
                  <a:pt x="26903" y="20155"/>
                </a:lnTo>
                <a:lnTo>
                  <a:pt x="26974" y="20278"/>
                </a:lnTo>
                <a:lnTo>
                  <a:pt x="26903" y="20402"/>
                </a:lnTo>
                <a:lnTo>
                  <a:pt x="26833" y="20472"/>
                </a:lnTo>
                <a:lnTo>
                  <a:pt x="26762" y="20543"/>
                </a:lnTo>
                <a:lnTo>
                  <a:pt x="26621" y="20613"/>
                </a:lnTo>
                <a:lnTo>
                  <a:pt x="26463" y="20507"/>
                </a:lnTo>
                <a:lnTo>
                  <a:pt x="26304" y="20384"/>
                </a:lnTo>
                <a:lnTo>
                  <a:pt x="26145" y="20261"/>
                </a:lnTo>
                <a:lnTo>
                  <a:pt x="25969" y="20137"/>
                </a:lnTo>
                <a:lnTo>
                  <a:pt x="25969" y="20137"/>
                </a:lnTo>
                <a:lnTo>
                  <a:pt x="26005" y="20226"/>
                </a:lnTo>
                <a:lnTo>
                  <a:pt x="26057" y="20314"/>
                </a:lnTo>
                <a:lnTo>
                  <a:pt x="26198" y="20455"/>
                </a:lnTo>
                <a:lnTo>
                  <a:pt x="26480" y="20754"/>
                </a:lnTo>
                <a:lnTo>
                  <a:pt x="26392" y="21071"/>
                </a:lnTo>
                <a:lnTo>
                  <a:pt x="26286" y="21424"/>
                </a:lnTo>
                <a:lnTo>
                  <a:pt x="26198" y="21388"/>
                </a:lnTo>
                <a:lnTo>
                  <a:pt x="26128" y="21353"/>
                </a:lnTo>
                <a:lnTo>
                  <a:pt x="25494" y="20877"/>
                </a:lnTo>
                <a:lnTo>
                  <a:pt x="25282" y="20719"/>
                </a:lnTo>
                <a:lnTo>
                  <a:pt x="25282" y="20719"/>
                </a:lnTo>
                <a:lnTo>
                  <a:pt x="25370" y="20877"/>
                </a:lnTo>
                <a:lnTo>
                  <a:pt x="25441" y="21001"/>
                </a:lnTo>
                <a:lnTo>
                  <a:pt x="25564" y="21124"/>
                </a:lnTo>
                <a:lnTo>
                  <a:pt x="25740" y="21283"/>
                </a:lnTo>
                <a:lnTo>
                  <a:pt x="26005" y="21494"/>
                </a:lnTo>
                <a:lnTo>
                  <a:pt x="26128" y="21617"/>
                </a:lnTo>
                <a:lnTo>
                  <a:pt x="26251" y="21741"/>
                </a:lnTo>
                <a:lnTo>
                  <a:pt x="26163" y="21829"/>
                </a:lnTo>
                <a:lnTo>
                  <a:pt x="26057" y="21899"/>
                </a:lnTo>
                <a:lnTo>
                  <a:pt x="25846" y="22023"/>
                </a:lnTo>
                <a:lnTo>
                  <a:pt x="25670" y="21935"/>
                </a:lnTo>
                <a:lnTo>
                  <a:pt x="25582" y="21882"/>
                </a:lnTo>
                <a:lnTo>
                  <a:pt x="25511" y="21829"/>
                </a:lnTo>
                <a:lnTo>
                  <a:pt x="25300" y="21635"/>
                </a:lnTo>
                <a:lnTo>
                  <a:pt x="25071" y="21476"/>
                </a:lnTo>
                <a:lnTo>
                  <a:pt x="24595" y="21177"/>
                </a:lnTo>
                <a:lnTo>
                  <a:pt x="24278" y="20966"/>
                </a:lnTo>
                <a:lnTo>
                  <a:pt x="23943" y="20754"/>
                </a:lnTo>
                <a:lnTo>
                  <a:pt x="23890" y="20701"/>
                </a:lnTo>
                <a:lnTo>
                  <a:pt x="23837" y="20666"/>
                </a:lnTo>
                <a:lnTo>
                  <a:pt x="23802" y="20613"/>
                </a:lnTo>
                <a:lnTo>
                  <a:pt x="23767" y="20543"/>
                </a:lnTo>
                <a:lnTo>
                  <a:pt x="23749" y="20419"/>
                </a:lnTo>
                <a:lnTo>
                  <a:pt x="23767" y="20278"/>
                </a:lnTo>
                <a:lnTo>
                  <a:pt x="23837" y="19891"/>
                </a:lnTo>
                <a:lnTo>
                  <a:pt x="23908" y="19486"/>
                </a:lnTo>
                <a:lnTo>
                  <a:pt x="23943" y="19327"/>
                </a:lnTo>
                <a:lnTo>
                  <a:pt x="23996" y="19186"/>
                </a:lnTo>
                <a:lnTo>
                  <a:pt x="24066" y="19045"/>
                </a:lnTo>
                <a:lnTo>
                  <a:pt x="24155" y="18922"/>
                </a:lnTo>
                <a:lnTo>
                  <a:pt x="24243" y="18816"/>
                </a:lnTo>
                <a:lnTo>
                  <a:pt x="24366" y="18710"/>
                </a:lnTo>
                <a:lnTo>
                  <a:pt x="24489" y="18622"/>
                </a:lnTo>
                <a:lnTo>
                  <a:pt x="24648" y="18552"/>
                </a:lnTo>
                <a:lnTo>
                  <a:pt x="24895" y="18429"/>
                </a:lnTo>
                <a:lnTo>
                  <a:pt x="25071" y="18340"/>
                </a:lnTo>
                <a:lnTo>
                  <a:pt x="25247" y="18235"/>
                </a:lnTo>
                <a:lnTo>
                  <a:pt x="25405" y="18111"/>
                </a:lnTo>
                <a:lnTo>
                  <a:pt x="25564" y="17988"/>
                </a:lnTo>
                <a:lnTo>
                  <a:pt x="25705" y="17847"/>
                </a:lnTo>
                <a:lnTo>
                  <a:pt x="25828" y="17689"/>
                </a:lnTo>
                <a:lnTo>
                  <a:pt x="25952" y="17530"/>
                </a:lnTo>
                <a:lnTo>
                  <a:pt x="26057" y="17354"/>
                </a:lnTo>
                <a:lnTo>
                  <a:pt x="26198" y="17125"/>
                </a:lnTo>
                <a:lnTo>
                  <a:pt x="26339" y="16896"/>
                </a:lnTo>
                <a:lnTo>
                  <a:pt x="26410" y="16825"/>
                </a:lnTo>
                <a:lnTo>
                  <a:pt x="26480" y="16755"/>
                </a:lnTo>
                <a:lnTo>
                  <a:pt x="26551" y="16720"/>
                </a:lnTo>
                <a:lnTo>
                  <a:pt x="26639" y="16684"/>
                </a:lnTo>
                <a:lnTo>
                  <a:pt x="26727" y="16649"/>
                </a:lnTo>
                <a:close/>
                <a:moveTo>
                  <a:pt x="33880" y="22023"/>
                </a:moveTo>
                <a:lnTo>
                  <a:pt x="33968" y="22058"/>
                </a:lnTo>
                <a:lnTo>
                  <a:pt x="34003" y="22075"/>
                </a:lnTo>
                <a:lnTo>
                  <a:pt x="34003" y="22128"/>
                </a:lnTo>
                <a:lnTo>
                  <a:pt x="34003" y="22216"/>
                </a:lnTo>
                <a:lnTo>
                  <a:pt x="33880" y="22023"/>
                </a:lnTo>
                <a:close/>
                <a:moveTo>
                  <a:pt x="24454" y="22322"/>
                </a:moveTo>
                <a:lnTo>
                  <a:pt x="24472" y="22323"/>
                </a:lnTo>
                <a:lnTo>
                  <a:pt x="24472" y="22323"/>
                </a:lnTo>
                <a:lnTo>
                  <a:pt x="24472" y="22322"/>
                </a:lnTo>
                <a:close/>
                <a:moveTo>
                  <a:pt x="35377" y="22798"/>
                </a:moveTo>
                <a:lnTo>
                  <a:pt x="35377" y="22815"/>
                </a:lnTo>
                <a:lnTo>
                  <a:pt x="35395" y="22815"/>
                </a:lnTo>
                <a:lnTo>
                  <a:pt x="35377" y="22798"/>
                </a:lnTo>
                <a:close/>
                <a:moveTo>
                  <a:pt x="31801" y="22604"/>
                </a:moveTo>
                <a:lnTo>
                  <a:pt x="31871" y="22622"/>
                </a:lnTo>
                <a:lnTo>
                  <a:pt x="31924" y="22657"/>
                </a:lnTo>
                <a:lnTo>
                  <a:pt x="31942" y="22692"/>
                </a:lnTo>
                <a:lnTo>
                  <a:pt x="31959" y="22745"/>
                </a:lnTo>
                <a:lnTo>
                  <a:pt x="31942" y="22798"/>
                </a:lnTo>
                <a:lnTo>
                  <a:pt x="31907" y="22851"/>
                </a:lnTo>
                <a:lnTo>
                  <a:pt x="31871" y="22886"/>
                </a:lnTo>
                <a:lnTo>
                  <a:pt x="31836" y="22904"/>
                </a:lnTo>
                <a:lnTo>
                  <a:pt x="31783" y="22939"/>
                </a:lnTo>
                <a:lnTo>
                  <a:pt x="31678" y="22939"/>
                </a:lnTo>
                <a:lnTo>
                  <a:pt x="31625" y="22904"/>
                </a:lnTo>
                <a:lnTo>
                  <a:pt x="31607" y="22886"/>
                </a:lnTo>
                <a:lnTo>
                  <a:pt x="31607" y="22780"/>
                </a:lnTo>
                <a:lnTo>
                  <a:pt x="31625" y="22657"/>
                </a:lnTo>
                <a:lnTo>
                  <a:pt x="31660" y="22622"/>
                </a:lnTo>
                <a:lnTo>
                  <a:pt x="31695" y="22604"/>
                </a:lnTo>
                <a:close/>
                <a:moveTo>
                  <a:pt x="33263" y="21794"/>
                </a:moveTo>
                <a:lnTo>
                  <a:pt x="33351" y="21811"/>
                </a:lnTo>
                <a:lnTo>
                  <a:pt x="33422" y="21846"/>
                </a:lnTo>
                <a:lnTo>
                  <a:pt x="33492" y="21899"/>
                </a:lnTo>
                <a:lnTo>
                  <a:pt x="33739" y="22146"/>
                </a:lnTo>
                <a:lnTo>
                  <a:pt x="33986" y="22410"/>
                </a:lnTo>
                <a:lnTo>
                  <a:pt x="34038" y="22481"/>
                </a:lnTo>
                <a:lnTo>
                  <a:pt x="34074" y="22551"/>
                </a:lnTo>
                <a:lnTo>
                  <a:pt x="34109" y="22622"/>
                </a:lnTo>
                <a:lnTo>
                  <a:pt x="34127" y="22710"/>
                </a:lnTo>
                <a:lnTo>
                  <a:pt x="34127" y="22886"/>
                </a:lnTo>
                <a:lnTo>
                  <a:pt x="34109" y="23062"/>
                </a:lnTo>
                <a:lnTo>
                  <a:pt x="34038" y="23044"/>
                </a:lnTo>
                <a:lnTo>
                  <a:pt x="34003" y="23027"/>
                </a:lnTo>
                <a:lnTo>
                  <a:pt x="33228" y="22111"/>
                </a:lnTo>
                <a:lnTo>
                  <a:pt x="33175" y="22023"/>
                </a:lnTo>
                <a:lnTo>
                  <a:pt x="33140" y="21952"/>
                </a:lnTo>
                <a:lnTo>
                  <a:pt x="33140" y="21882"/>
                </a:lnTo>
                <a:lnTo>
                  <a:pt x="33175" y="21794"/>
                </a:lnTo>
                <a:close/>
                <a:moveTo>
                  <a:pt x="40451" y="21124"/>
                </a:moveTo>
                <a:lnTo>
                  <a:pt x="40628" y="21212"/>
                </a:lnTo>
                <a:lnTo>
                  <a:pt x="40786" y="21318"/>
                </a:lnTo>
                <a:lnTo>
                  <a:pt x="40962" y="21459"/>
                </a:lnTo>
                <a:lnTo>
                  <a:pt x="41139" y="21617"/>
                </a:lnTo>
                <a:lnTo>
                  <a:pt x="41315" y="21776"/>
                </a:lnTo>
                <a:lnTo>
                  <a:pt x="41456" y="21952"/>
                </a:lnTo>
                <a:lnTo>
                  <a:pt x="41597" y="22111"/>
                </a:lnTo>
                <a:lnTo>
                  <a:pt x="41702" y="22269"/>
                </a:lnTo>
                <a:lnTo>
                  <a:pt x="41315" y="22410"/>
                </a:lnTo>
                <a:lnTo>
                  <a:pt x="40962" y="22569"/>
                </a:lnTo>
                <a:lnTo>
                  <a:pt x="40786" y="22674"/>
                </a:lnTo>
                <a:lnTo>
                  <a:pt x="40628" y="22798"/>
                </a:lnTo>
                <a:lnTo>
                  <a:pt x="40487" y="22956"/>
                </a:lnTo>
                <a:lnTo>
                  <a:pt x="40363" y="23115"/>
                </a:lnTo>
                <a:lnTo>
                  <a:pt x="40328" y="23027"/>
                </a:lnTo>
                <a:lnTo>
                  <a:pt x="40311" y="22956"/>
                </a:lnTo>
                <a:lnTo>
                  <a:pt x="40311" y="22868"/>
                </a:lnTo>
                <a:lnTo>
                  <a:pt x="40311" y="22727"/>
                </a:lnTo>
                <a:lnTo>
                  <a:pt x="40346" y="22322"/>
                </a:lnTo>
                <a:lnTo>
                  <a:pt x="40381" y="21952"/>
                </a:lnTo>
                <a:lnTo>
                  <a:pt x="40399" y="21547"/>
                </a:lnTo>
                <a:lnTo>
                  <a:pt x="40451" y="21124"/>
                </a:lnTo>
                <a:close/>
                <a:moveTo>
                  <a:pt x="60941" y="22851"/>
                </a:moveTo>
                <a:lnTo>
                  <a:pt x="61188" y="22868"/>
                </a:lnTo>
                <a:lnTo>
                  <a:pt x="61417" y="22939"/>
                </a:lnTo>
                <a:lnTo>
                  <a:pt x="61505" y="22956"/>
                </a:lnTo>
                <a:lnTo>
                  <a:pt x="61611" y="23009"/>
                </a:lnTo>
                <a:lnTo>
                  <a:pt x="61717" y="23062"/>
                </a:lnTo>
                <a:lnTo>
                  <a:pt x="61805" y="23168"/>
                </a:lnTo>
                <a:lnTo>
                  <a:pt x="61470" y="23168"/>
                </a:lnTo>
                <a:lnTo>
                  <a:pt x="61170" y="23133"/>
                </a:lnTo>
                <a:lnTo>
                  <a:pt x="60924" y="23115"/>
                </a:lnTo>
                <a:lnTo>
                  <a:pt x="60677" y="23097"/>
                </a:lnTo>
                <a:lnTo>
                  <a:pt x="60448" y="23080"/>
                </a:lnTo>
                <a:lnTo>
                  <a:pt x="60201" y="23027"/>
                </a:lnTo>
                <a:lnTo>
                  <a:pt x="60342" y="22921"/>
                </a:lnTo>
                <a:lnTo>
                  <a:pt x="60395" y="22904"/>
                </a:lnTo>
                <a:lnTo>
                  <a:pt x="60483" y="22886"/>
                </a:lnTo>
                <a:lnTo>
                  <a:pt x="60712" y="22851"/>
                </a:lnTo>
                <a:close/>
                <a:moveTo>
                  <a:pt x="32224" y="22886"/>
                </a:moveTo>
                <a:lnTo>
                  <a:pt x="32312" y="22921"/>
                </a:lnTo>
                <a:lnTo>
                  <a:pt x="32347" y="22992"/>
                </a:lnTo>
                <a:lnTo>
                  <a:pt x="32435" y="23185"/>
                </a:lnTo>
                <a:lnTo>
                  <a:pt x="32294" y="23133"/>
                </a:lnTo>
                <a:lnTo>
                  <a:pt x="32206" y="23080"/>
                </a:lnTo>
                <a:lnTo>
                  <a:pt x="32171" y="23027"/>
                </a:lnTo>
                <a:lnTo>
                  <a:pt x="32171" y="22974"/>
                </a:lnTo>
                <a:lnTo>
                  <a:pt x="32188" y="22939"/>
                </a:lnTo>
                <a:lnTo>
                  <a:pt x="32224" y="22886"/>
                </a:lnTo>
                <a:close/>
                <a:moveTo>
                  <a:pt x="59761" y="22586"/>
                </a:moveTo>
                <a:lnTo>
                  <a:pt x="59884" y="22604"/>
                </a:lnTo>
                <a:lnTo>
                  <a:pt x="59990" y="22622"/>
                </a:lnTo>
                <a:lnTo>
                  <a:pt x="60078" y="22657"/>
                </a:lnTo>
                <a:lnTo>
                  <a:pt x="60166" y="22710"/>
                </a:lnTo>
                <a:lnTo>
                  <a:pt x="60043" y="22798"/>
                </a:lnTo>
                <a:lnTo>
                  <a:pt x="59884" y="22904"/>
                </a:lnTo>
                <a:lnTo>
                  <a:pt x="59726" y="22974"/>
                </a:lnTo>
                <a:lnTo>
                  <a:pt x="59567" y="23027"/>
                </a:lnTo>
                <a:lnTo>
                  <a:pt x="59479" y="23044"/>
                </a:lnTo>
                <a:lnTo>
                  <a:pt x="59391" y="23044"/>
                </a:lnTo>
                <a:lnTo>
                  <a:pt x="59303" y="23027"/>
                </a:lnTo>
                <a:lnTo>
                  <a:pt x="59144" y="22992"/>
                </a:lnTo>
                <a:lnTo>
                  <a:pt x="59462" y="22798"/>
                </a:lnTo>
                <a:lnTo>
                  <a:pt x="59303" y="22780"/>
                </a:lnTo>
                <a:lnTo>
                  <a:pt x="59162" y="22798"/>
                </a:lnTo>
                <a:lnTo>
                  <a:pt x="59039" y="22833"/>
                </a:lnTo>
                <a:lnTo>
                  <a:pt x="58898" y="22904"/>
                </a:lnTo>
                <a:lnTo>
                  <a:pt x="58686" y="23062"/>
                </a:lnTo>
                <a:lnTo>
                  <a:pt x="58616" y="23115"/>
                </a:lnTo>
                <a:lnTo>
                  <a:pt x="58528" y="23150"/>
                </a:lnTo>
                <a:lnTo>
                  <a:pt x="58457" y="23168"/>
                </a:lnTo>
                <a:lnTo>
                  <a:pt x="58369" y="23185"/>
                </a:lnTo>
                <a:lnTo>
                  <a:pt x="58334" y="23168"/>
                </a:lnTo>
                <a:lnTo>
                  <a:pt x="58281" y="23150"/>
                </a:lnTo>
                <a:lnTo>
                  <a:pt x="58369" y="23062"/>
                </a:lnTo>
                <a:lnTo>
                  <a:pt x="58475" y="22992"/>
                </a:lnTo>
                <a:lnTo>
                  <a:pt x="58704" y="22851"/>
                </a:lnTo>
                <a:lnTo>
                  <a:pt x="58951" y="22727"/>
                </a:lnTo>
                <a:lnTo>
                  <a:pt x="59232" y="22657"/>
                </a:lnTo>
                <a:lnTo>
                  <a:pt x="59497" y="22604"/>
                </a:lnTo>
                <a:lnTo>
                  <a:pt x="59761" y="22586"/>
                </a:lnTo>
                <a:close/>
                <a:moveTo>
                  <a:pt x="30444" y="22604"/>
                </a:moveTo>
                <a:lnTo>
                  <a:pt x="30568" y="22622"/>
                </a:lnTo>
                <a:lnTo>
                  <a:pt x="30673" y="22639"/>
                </a:lnTo>
                <a:lnTo>
                  <a:pt x="30761" y="22692"/>
                </a:lnTo>
                <a:lnTo>
                  <a:pt x="30850" y="22780"/>
                </a:lnTo>
                <a:lnTo>
                  <a:pt x="30920" y="22886"/>
                </a:lnTo>
                <a:lnTo>
                  <a:pt x="30814" y="22939"/>
                </a:lnTo>
                <a:lnTo>
                  <a:pt x="30726" y="22956"/>
                </a:lnTo>
                <a:lnTo>
                  <a:pt x="30620" y="22956"/>
                </a:lnTo>
                <a:lnTo>
                  <a:pt x="30532" y="22939"/>
                </a:lnTo>
                <a:lnTo>
                  <a:pt x="30356" y="22886"/>
                </a:lnTo>
                <a:lnTo>
                  <a:pt x="30180" y="22815"/>
                </a:lnTo>
                <a:lnTo>
                  <a:pt x="30092" y="22939"/>
                </a:lnTo>
                <a:lnTo>
                  <a:pt x="30004" y="23062"/>
                </a:lnTo>
                <a:lnTo>
                  <a:pt x="29951" y="23115"/>
                </a:lnTo>
                <a:lnTo>
                  <a:pt x="29898" y="23150"/>
                </a:lnTo>
                <a:lnTo>
                  <a:pt x="29828" y="23185"/>
                </a:lnTo>
                <a:lnTo>
                  <a:pt x="29757" y="23203"/>
                </a:lnTo>
                <a:lnTo>
                  <a:pt x="29757" y="23133"/>
                </a:lnTo>
                <a:lnTo>
                  <a:pt x="29757" y="23044"/>
                </a:lnTo>
                <a:lnTo>
                  <a:pt x="29775" y="22974"/>
                </a:lnTo>
                <a:lnTo>
                  <a:pt x="29828" y="22886"/>
                </a:lnTo>
                <a:lnTo>
                  <a:pt x="29863" y="22815"/>
                </a:lnTo>
                <a:lnTo>
                  <a:pt x="29933" y="22745"/>
                </a:lnTo>
                <a:lnTo>
                  <a:pt x="29986" y="22692"/>
                </a:lnTo>
                <a:lnTo>
                  <a:pt x="30074" y="22657"/>
                </a:lnTo>
                <a:lnTo>
                  <a:pt x="30180" y="22604"/>
                </a:lnTo>
                <a:close/>
                <a:moveTo>
                  <a:pt x="51005" y="20860"/>
                </a:moveTo>
                <a:lnTo>
                  <a:pt x="51146" y="20930"/>
                </a:lnTo>
                <a:lnTo>
                  <a:pt x="51304" y="21036"/>
                </a:lnTo>
                <a:lnTo>
                  <a:pt x="51604" y="21283"/>
                </a:lnTo>
                <a:lnTo>
                  <a:pt x="51939" y="21582"/>
                </a:lnTo>
                <a:lnTo>
                  <a:pt x="52238" y="21899"/>
                </a:lnTo>
                <a:lnTo>
                  <a:pt x="52538" y="22252"/>
                </a:lnTo>
                <a:lnTo>
                  <a:pt x="52784" y="22604"/>
                </a:lnTo>
                <a:lnTo>
                  <a:pt x="52978" y="22939"/>
                </a:lnTo>
                <a:lnTo>
                  <a:pt x="53048" y="23097"/>
                </a:lnTo>
                <a:lnTo>
                  <a:pt x="53101" y="23256"/>
                </a:lnTo>
                <a:lnTo>
                  <a:pt x="52749" y="23044"/>
                </a:lnTo>
                <a:lnTo>
                  <a:pt x="52397" y="22851"/>
                </a:lnTo>
                <a:lnTo>
                  <a:pt x="52027" y="22657"/>
                </a:lnTo>
                <a:lnTo>
                  <a:pt x="51657" y="22481"/>
                </a:lnTo>
                <a:lnTo>
                  <a:pt x="50177" y="21846"/>
                </a:lnTo>
                <a:lnTo>
                  <a:pt x="50177" y="21794"/>
                </a:lnTo>
                <a:lnTo>
                  <a:pt x="50177" y="21776"/>
                </a:lnTo>
                <a:lnTo>
                  <a:pt x="50829" y="21036"/>
                </a:lnTo>
                <a:lnTo>
                  <a:pt x="51005" y="20860"/>
                </a:lnTo>
                <a:close/>
                <a:moveTo>
                  <a:pt x="42805" y="23252"/>
                </a:moveTo>
                <a:lnTo>
                  <a:pt x="42795" y="23273"/>
                </a:lnTo>
                <a:lnTo>
                  <a:pt x="42812" y="23273"/>
                </a:lnTo>
                <a:lnTo>
                  <a:pt x="42805" y="23252"/>
                </a:lnTo>
                <a:close/>
                <a:moveTo>
                  <a:pt x="35078" y="18887"/>
                </a:moveTo>
                <a:lnTo>
                  <a:pt x="35184" y="18904"/>
                </a:lnTo>
                <a:lnTo>
                  <a:pt x="35289" y="18957"/>
                </a:lnTo>
                <a:lnTo>
                  <a:pt x="35413" y="19045"/>
                </a:lnTo>
                <a:lnTo>
                  <a:pt x="35659" y="19292"/>
                </a:lnTo>
                <a:lnTo>
                  <a:pt x="35888" y="19521"/>
                </a:lnTo>
                <a:lnTo>
                  <a:pt x="36117" y="19785"/>
                </a:lnTo>
                <a:lnTo>
                  <a:pt x="36329" y="20049"/>
                </a:lnTo>
                <a:lnTo>
                  <a:pt x="36434" y="20226"/>
                </a:lnTo>
                <a:lnTo>
                  <a:pt x="36505" y="20402"/>
                </a:lnTo>
                <a:lnTo>
                  <a:pt x="36558" y="20596"/>
                </a:lnTo>
                <a:lnTo>
                  <a:pt x="36575" y="20807"/>
                </a:lnTo>
                <a:lnTo>
                  <a:pt x="36593" y="21054"/>
                </a:lnTo>
                <a:lnTo>
                  <a:pt x="36646" y="21300"/>
                </a:lnTo>
                <a:lnTo>
                  <a:pt x="36734" y="21547"/>
                </a:lnTo>
                <a:lnTo>
                  <a:pt x="36840" y="21776"/>
                </a:lnTo>
                <a:lnTo>
                  <a:pt x="36893" y="21899"/>
                </a:lnTo>
                <a:lnTo>
                  <a:pt x="36928" y="22040"/>
                </a:lnTo>
                <a:lnTo>
                  <a:pt x="36945" y="22181"/>
                </a:lnTo>
                <a:lnTo>
                  <a:pt x="36928" y="22322"/>
                </a:lnTo>
                <a:lnTo>
                  <a:pt x="36857" y="22780"/>
                </a:lnTo>
                <a:lnTo>
                  <a:pt x="36769" y="23221"/>
                </a:lnTo>
                <a:lnTo>
                  <a:pt x="36752" y="23273"/>
                </a:lnTo>
                <a:lnTo>
                  <a:pt x="36699" y="23326"/>
                </a:lnTo>
                <a:lnTo>
                  <a:pt x="36540" y="23027"/>
                </a:lnTo>
                <a:lnTo>
                  <a:pt x="35589" y="21124"/>
                </a:lnTo>
                <a:lnTo>
                  <a:pt x="35448" y="20842"/>
                </a:lnTo>
                <a:lnTo>
                  <a:pt x="35307" y="20596"/>
                </a:lnTo>
                <a:lnTo>
                  <a:pt x="35166" y="20402"/>
                </a:lnTo>
                <a:lnTo>
                  <a:pt x="34990" y="20226"/>
                </a:lnTo>
                <a:lnTo>
                  <a:pt x="34761" y="20014"/>
                </a:lnTo>
                <a:lnTo>
                  <a:pt x="34726" y="19838"/>
                </a:lnTo>
                <a:lnTo>
                  <a:pt x="34708" y="19662"/>
                </a:lnTo>
                <a:lnTo>
                  <a:pt x="34726" y="19468"/>
                </a:lnTo>
                <a:lnTo>
                  <a:pt x="34743" y="19292"/>
                </a:lnTo>
                <a:lnTo>
                  <a:pt x="34778" y="19151"/>
                </a:lnTo>
                <a:lnTo>
                  <a:pt x="34831" y="19045"/>
                </a:lnTo>
                <a:lnTo>
                  <a:pt x="34902" y="18957"/>
                </a:lnTo>
                <a:lnTo>
                  <a:pt x="34990" y="18904"/>
                </a:lnTo>
                <a:lnTo>
                  <a:pt x="35078" y="18887"/>
                </a:lnTo>
                <a:close/>
                <a:moveTo>
                  <a:pt x="31871" y="23185"/>
                </a:moveTo>
                <a:lnTo>
                  <a:pt x="32294" y="23414"/>
                </a:lnTo>
                <a:lnTo>
                  <a:pt x="32329" y="23450"/>
                </a:lnTo>
                <a:lnTo>
                  <a:pt x="32329" y="23485"/>
                </a:lnTo>
                <a:lnTo>
                  <a:pt x="32312" y="23538"/>
                </a:lnTo>
                <a:lnTo>
                  <a:pt x="32277" y="23555"/>
                </a:lnTo>
                <a:lnTo>
                  <a:pt x="32153" y="23538"/>
                </a:lnTo>
                <a:lnTo>
                  <a:pt x="32048" y="23520"/>
                </a:lnTo>
                <a:lnTo>
                  <a:pt x="31995" y="23485"/>
                </a:lnTo>
                <a:lnTo>
                  <a:pt x="31959" y="23432"/>
                </a:lnTo>
                <a:lnTo>
                  <a:pt x="31924" y="23344"/>
                </a:lnTo>
                <a:lnTo>
                  <a:pt x="31871" y="23185"/>
                </a:lnTo>
                <a:close/>
                <a:moveTo>
                  <a:pt x="36998" y="22833"/>
                </a:moveTo>
                <a:lnTo>
                  <a:pt x="37069" y="22921"/>
                </a:lnTo>
                <a:lnTo>
                  <a:pt x="37086" y="22974"/>
                </a:lnTo>
                <a:lnTo>
                  <a:pt x="37122" y="23185"/>
                </a:lnTo>
                <a:lnTo>
                  <a:pt x="37122" y="23326"/>
                </a:lnTo>
                <a:lnTo>
                  <a:pt x="37086" y="23450"/>
                </a:lnTo>
                <a:lnTo>
                  <a:pt x="37016" y="23608"/>
                </a:lnTo>
                <a:lnTo>
                  <a:pt x="36998" y="23432"/>
                </a:lnTo>
                <a:lnTo>
                  <a:pt x="36981" y="23238"/>
                </a:lnTo>
                <a:lnTo>
                  <a:pt x="36998" y="22833"/>
                </a:lnTo>
                <a:close/>
                <a:moveTo>
                  <a:pt x="30902" y="20507"/>
                </a:moveTo>
                <a:lnTo>
                  <a:pt x="30973" y="20525"/>
                </a:lnTo>
                <a:lnTo>
                  <a:pt x="31484" y="20719"/>
                </a:lnTo>
                <a:lnTo>
                  <a:pt x="32012" y="20913"/>
                </a:lnTo>
                <a:lnTo>
                  <a:pt x="32188" y="21001"/>
                </a:lnTo>
                <a:lnTo>
                  <a:pt x="32347" y="21124"/>
                </a:lnTo>
                <a:lnTo>
                  <a:pt x="32506" y="21265"/>
                </a:lnTo>
                <a:lnTo>
                  <a:pt x="32629" y="21424"/>
                </a:lnTo>
                <a:lnTo>
                  <a:pt x="32717" y="21617"/>
                </a:lnTo>
                <a:lnTo>
                  <a:pt x="32788" y="21811"/>
                </a:lnTo>
                <a:lnTo>
                  <a:pt x="32805" y="21917"/>
                </a:lnTo>
                <a:lnTo>
                  <a:pt x="32823" y="22005"/>
                </a:lnTo>
                <a:lnTo>
                  <a:pt x="32805" y="22111"/>
                </a:lnTo>
                <a:lnTo>
                  <a:pt x="32805" y="22234"/>
                </a:lnTo>
                <a:lnTo>
                  <a:pt x="32735" y="22516"/>
                </a:lnTo>
                <a:lnTo>
                  <a:pt x="32664" y="22463"/>
                </a:lnTo>
                <a:lnTo>
                  <a:pt x="32611" y="22410"/>
                </a:lnTo>
                <a:lnTo>
                  <a:pt x="32558" y="22252"/>
                </a:lnTo>
                <a:lnTo>
                  <a:pt x="32488" y="22093"/>
                </a:lnTo>
                <a:lnTo>
                  <a:pt x="32435" y="21935"/>
                </a:lnTo>
                <a:lnTo>
                  <a:pt x="32382" y="21864"/>
                </a:lnTo>
                <a:lnTo>
                  <a:pt x="32294" y="21794"/>
                </a:lnTo>
                <a:lnTo>
                  <a:pt x="32312" y="21882"/>
                </a:lnTo>
                <a:lnTo>
                  <a:pt x="32312" y="21952"/>
                </a:lnTo>
                <a:lnTo>
                  <a:pt x="32506" y="22569"/>
                </a:lnTo>
                <a:lnTo>
                  <a:pt x="32541" y="22745"/>
                </a:lnTo>
                <a:lnTo>
                  <a:pt x="32453" y="22674"/>
                </a:lnTo>
                <a:lnTo>
                  <a:pt x="32400" y="22604"/>
                </a:lnTo>
                <a:lnTo>
                  <a:pt x="32347" y="22445"/>
                </a:lnTo>
                <a:lnTo>
                  <a:pt x="31907" y="21688"/>
                </a:lnTo>
                <a:lnTo>
                  <a:pt x="31889" y="21653"/>
                </a:lnTo>
                <a:lnTo>
                  <a:pt x="31854" y="21635"/>
                </a:lnTo>
                <a:lnTo>
                  <a:pt x="31819" y="21617"/>
                </a:lnTo>
                <a:lnTo>
                  <a:pt x="31788" y="21628"/>
                </a:lnTo>
                <a:lnTo>
                  <a:pt x="31788" y="21628"/>
                </a:lnTo>
                <a:lnTo>
                  <a:pt x="31959" y="21987"/>
                </a:lnTo>
                <a:lnTo>
                  <a:pt x="31977" y="22058"/>
                </a:lnTo>
                <a:lnTo>
                  <a:pt x="32012" y="22146"/>
                </a:lnTo>
                <a:lnTo>
                  <a:pt x="32012" y="22216"/>
                </a:lnTo>
                <a:lnTo>
                  <a:pt x="32012" y="22304"/>
                </a:lnTo>
                <a:lnTo>
                  <a:pt x="31942" y="22322"/>
                </a:lnTo>
                <a:lnTo>
                  <a:pt x="31889" y="22322"/>
                </a:lnTo>
                <a:lnTo>
                  <a:pt x="31854" y="22304"/>
                </a:lnTo>
                <a:lnTo>
                  <a:pt x="31819" y="22269"/>
                </a:lnTo>
                <a:lnTo>
                  <a:pt x="31730" y="22111"/>
                </a:lnTo>
                <a:lnTo>
                  <a:pt x="31625" y="21952"/>
                </a:lnTo>
                <a:lnTo>
                  <a:pt x="31519" y="21741"/>
                </a:lnTo>
                <a:lnTo>
                  <a:pt x="31449" y="21635"/>
                </a:lnTo>
                <a:lnTo>
                  <a:pt x="31396" y="21582"/>
                </a:lnTo>
                <a:lnTo>
                  <a:pt x="31343" y="21547"/>
                </a:lnTo>
                <a:lnTo>
                  <a:pt x="31343" y="21547"/>
                </a:lnTo>
                <a:lnTo>
                  <a:pt x="31484" y="21987"/>
                </a:lnTo>
                <a:lnTo>
                  <a:pt x="31537" y="22128"/>
                </a:lnTo>
                <a:lnTo>
                  <a:pt x="31572" y="22252"/>
                </a:lnTo>
                <a:lnTo>
                  <a:pt x="31572" y="22304"/>
                </a:lnTo>
                <a:lnTo>
                  <a:pt x="31554" y="22357"/>
                </a:lnTo>
                <a:lnTo>
                  <a:pt x="31519" y="22393"/>
                </a:lnTo>
                <a:lnTo>
                  <a:pt x="31466" y="22410"/>
                </a:lnTo>
                <a:lnTo>
                  <a:pt x="31378" y="22410"/>
                </a:lnTo>
                <a:lnTo>
                  <a:pt x="31343" y="22393"/>
                </a:lnTo>
                <a:lnTo>
                  <a:pt x="31325" y="22357"/>
                </a:lnTo>
                <a:lnTo>
                  <a:pt x="31096" y="22023"/>
                </a:lnTo>
                <a:lnTo>
                  <a:pt x="30955" y="21846"/>
                </a:lnTo>
                <a:lnTo>
                  <a:pt x="30973" y="22005"/>
                </a:lnTo>
                <a:lnTo>
                  <a:pt x="31008" y="22164"/>
                </a:lnTo>
                <a:lnTo>
                  <a:pt x="31043" y="22304"/>
                </a:lnTo>
                <a:lnTo>
                  <a:pt x="31043" y="22375"/>
                </a:lnTo>
                <a:lnTo>
                  <a:pt x="31043" y="22463"/>
                </a:lnTo>
                <a:lnTo>
                  <a:pt x="30867" y="22287"/>
                </a:lnTo>
                <a:lnTo>
                  <a:pt x="30709" y="22111"/>
                </a:lnTo>
                <a:lnTo>
                  <a:pt x="30673" y="22146"/>
                </a:lnTo>
                <a:lnTo>
                  <a:pt x="30673" y="22181"/>
                </a:lnTo>
                <a:lnTo>
                  <a:pt x="30673" y="22252"/>
                </a:lnTo>
                <a:lnTo>
                  <a:pt x="30673" y="22304"/>
                </a:lnTo>
                <a:lnTo>
                  <a:pt x="30673" y="22340"/>
                </a:lnTo>
                <a:lnTo>
                  <a:pt x="30656" y="22375"/>
                </a:lnTo>
                <a:lnTo>
                  <a:pt x="30427" y="22410"/>
                </a:lnTo>
                <a:lnTo>
                  <a:pt x="30286" y="22410"/>
                </a:lnTo>
                <a:lnTo>
                  <a:pt x="30198" y="22393"/>
                </a:lnTo>
                <a:lnTo>
                  <a:pt x="30057" y="22340"/>
                </a:lnTo>
                <a:lnTo>
                  <a:pt x="29599" y="22128"/>
                </a:lnTo>
                <a:lnTo>
                  <a:pt x="29634" y="22181"/>
                </a:lnTo>
                <a:lnTo>
                  <a:pt x="29651" y="22216"/>
                </a:lnTo>
                <a:lnTo>
                  <a:pt x="29722" y="22304"/>
                </a:lnTo>
                <a:lnTo>
                  <a:pt x="29792" y="22393"/>
                </a:lnTo>
                <a:lnTo>
                  <a:pt x="29828" y="22445"/>
                </a:lnTo>
                <a:lnTo>
                  <a:pt x="29845" y="22498"/>
                </a:lnTo>
                <a:lnTo>
                  <a:pt x="29651" y="22763"/>
                </a:lnTo>
                <a:lnTo>
                  <a:pt x="29299" y="22534"/>
                </a:lnTo>
                <a:lnTo>
                  <a:pt x="29281" y="22586"/>
                </a:lnTo>
                <a:lnTo>
                  <a:pt x="29281" y="22622"/>
                </a:lnTo>
                <a:lnTo>
                  <a:pt x="29334" y="22674"/>
                </a:lnTo>
                <a:lnTo>
                  <a:pt x="29387" y="22763"/>
                </a:lnTo>
                <a:lnTo>
                  <a:pt x="29440" y="22851"/>
                </a:lnTo>
                <a:lnTo>
                  <a:pt x="29458" y="22921"/>
                </a:lnTo>
                <a:lnTo>
                  <a:pt x="29475" y="23027"/>
                </a:lnTo>
                <a:lnTo>
                  <a:pt x="29387" y="23009"/>
                </a:lnTo>
                <a:lnTo>
                  <a:pt x="29299" y="22974"/>
                </a:lnTo>
                <a:lnTo>
                  <a:pt x="29176" y="22886"/>
                </a:lnTo>
                <a:lnTo>
                  <a:pt x="29035" y="22780"/>
                </a:lnTo>
                <a:lnTo>
                  <a:pt x="28982" y="22745"/>
                </a:lnTo>
                <a:lnTo>
                  <a:pt x="28912" y="22710"/>
                </a:lnTo>
                <a:lnTo>
                  <a:pt x="28876" y="22745"/>
                </a:lnTo>
                <a:lnTo>
                  <a:pt x="28876" y="22763"/>
                </a:lnTo>
                <a:lnTo>
                  <a:pt x="28912" y="22798"/>
                </a:lnTo>
                <a:lnTo>
                  <a:pt x="29105" y="23009"/>
                </a:lnTo>
                <a:lnTo>
                  <a:pt x="29211" y="23115"/>
                </a:lnTo>
                <a:lnTo>
                  <a:pt x="29281" y="23238"/>
                </a:lnTo>
                <a:lnTo>
                  <a:pt x="29193" y="23291"/>
                </a:lnTo>
                <a:lnTo>
                  <a:pt x="29123" y="23309"/>
                </a:lnTo>
                <a:lnTo>
                  <a:pt x="29052" y="23291"/>
                </a:lnTo>
                <a:lnTo>
                  <a:pt x="28982" y="23256"/>
                </a:lnTo>
                <a:lnTo>
                  <a:pt x="28912" y="23221"/>
                </a:lnTo>
                <a:lnTo>
                  <a:pt x="28841" y="23168"/>
                </a:lnTo>
                <a:lnTo>
                  <a:pt x="28771" y="23115"/>
                </a:lnTo>
                <a:lnTo>
                  <a:pt x="28665" y="23115"/>
                </a:lnTo>
                <a:lnTo>
                  <a:pt x="28806" y="23362"/>
                </a:lnTo>
                <a:lnTo>
                  <a:pt x="28806" y="23397"/>
                </a:lnTo>
                <a:lnTo>
                  <a:pt x="28806" y="23432"/>
                </a:lnTo>
                <a:lnTo>
                  <a:pt x="28612" y="23626"/>
                </a:lnTo>
                <a:lnTo>
                  <a:pt x="28330" y="23485"/>
                </a:lnTo>
                <a:lnTo>
                  <a:pt x="28260" y="23520"/>
                </a:lnTo>
                <a:lnTo>
                  <a:pt x="28207" y="23538"/>
                </a:lnTo>
                <a:lnTo>
                  <a:pt x="28136" y="23538"/>
                </a:lnTo>
                <a:lnTo>
                  <a:pt x="28083" y="23520"/>
                </a:lnTo>
                <a:lnTo>
                  <a:pt x="27784" y="23344"/>
                </a:lnTo>
                <a:lnTo>
                  <a:pt x="27484" y="23185"/>
                </a:lnTo>
                <a:lnTo>
                  <a:pt x="27379" y="23097"/>
                </a:lnTo>
                <a:lnTo>
                  <a:pt x="27308" y="22992"/>
                </a:lnTo>
                <a:lnTo>
                  <a:pt x="27273" y="22868"/>
                </a:lnTo>
                <a:lnTo>
                  <a:pt x="27273" y="22745"/>
                </a:lnTo>
                <a:lnTo>
                  <a:pt x="27291" y="22622"/>
                </a:lnTo>
                <a:lnTo>
                  <a:pt x="27361" y="22516"/>
                </a:lnTo>
                <a:lnTo>
                  <a:pt x="27449" y="22428"/>
                </a:lnTo>
                <a:lnTo>
                  <a:pt x="27573" y="22340"/>
                </a:lnTo>
                <a:lnTo>
                  <a:pt x="27766" y="22269"/>
                </a:lnTo>
                <a:lnTo>
                  <a:pt x="27960" y="22216"/>
                </a:lnTo>
                <a:lnTo>
                  <a:pt x="28154" y="22164"/>
                </a:lnTo>
                <a:lnTo>
                  <a:pt x="28330" y="22058"/>
                </a:lnTo>
                <a:lnTo>
                  <a:pt x="28489" y="21935"/>
                </a:lnTo>
                <a:lnTo>
                  <a:pt x="28612" y="21776"/>
                </a:lnTo>
                <a:lnTo>
                  <a:pt x="28700" y="21635"/>
                </a:lnTo>
                <a:lnTo>
                  <a:pt x="28771" y="21547"/>
                </a:lnTo>
                <a:lnTo>
                  <a:pt x="28841" y="21494"/>
                </a:lnTo>
                <a:lnTo>
                  <a:pt x="28912" y="21476"/>
                </a:lnTo>
                <a:lnTo>
                  <a:pt x="28982" y="21476"/>
                </a:lnTo>
                <a:lnTo>
                  <a:pt x="29070" y="21512"/>
                </a:lnTo>
                <a:lnTo>
                  <a:pt x="29281" y="21635"/>
                </a:lnTo>
                <a:lnTo>
                  <a:pt x="29581" y="21829"/>
                </a:lnTo>
                <a:lnTo>
                  <a:pt x="29863" y="22023"/>
                </a:lnTo>
                <a:lnTo>
                  <a:pt x="30021" y="22111"/>
                </a:lnTo>
                <a:lnTo>
                  <a:pt x="30162" y="22181"/>
                </a:lnTo>
                <a:lnTo>
                  <a:pt x="30250" y="22199"/>
                </a:lnTo>
                <a:lnTo>
                  <a:pt x="30303" y="22164"/>
                </a:lnTo>
                <a:lnTo>
                  <a:pt x="30374" y="22128"/>
                </a:lnTo>
                <a:lnTo>
                  <a:pt x="30409" y="22058"/>
                </a:lnTo>
                <a:lnTo>
                  <a:pt x="30427" y="21970"/>
                </a:lnTo>
                <a:lnTo>
                  <a:pt x="30427" y="21899"/>
                </a:lnTo>
                <a:lnTo>
                  <a:pt x="30427" y="21829"/>
                </a:lnTo>
                <a:lnTo>
                  <a:pt x="30391" y="21758"/>
                </a:lnTo>
                <a:lnTo>
                  <a:pt x="30339" y="21582"/>
                </a:lnTo>
                <a:lnTo>
                  <a:pt x="30286" y="21406"/>
                </a:lnTo>
                <a:lnTo>
                  <a:pt x="30250" y="21300"/>
                </a:lnTo>
                <a:lnTo>
                  <a:pt x="30268" y="21212"/>
                </a:lnTo>
                <a:lnTo>
                  <a:pt x="30303" y="21106"/>
                </a:lnTo>
                <a:lnTo>
                  <a:pt x="30356" y="21036"/>
                </a:lnTo>
                <a:lnTo>
                  <a:pt x="30726" y="20578"/>
                </a:lnTo>
                <a:lnTo>
                  <a:pt x="30779" y="20543"/>
                </a:lnTo>
                <a:lnTo>
                  <a:pt x="30832" y="20507"/>
                </a:lnTo>
                <a:close/>
                <a:moveTo>
                  <a:pt x="31713" y="23538"/>
                </a:moveTo>
                <a:lnTo>
                  <a:pt x="31836" y="23626"/>
                </a:lnTo>
                <a:lnTo>
                  <a:pt x="31942" y="23784"/>
                </a:lnTo>
                <a:lnTo>
                  <a:pt x="31942" y="23784"/>
                </a:lnTo>
                <a:lnTo>
                  <a:pt x="31854" y="23732"/>
                </a:lnTo>
                <a:lnTo>
                  <a:pt x="31783" y="23679"/>
                </a:lnTo>
                <a:lnTo>
                  <a:pt x="31748" y="23626"/>
                </a:lnTo>
                <a:lnTo>
                  <a:pt x="31713" y="23538"/>
                </a:lnTo>
                <a:close/>
                <a:moveTo>
                  <a:pt x="30744" y="23591"/>
                </a:moveTo>
                <a:lnTo>
                  <a:pt x="30832" y="23661"/>
                </a:lnTo>
                <a:lnTo>
                  <a:pt x="30885" y="23732"/>
                </a:lnTo>
                <a:lnTo>
                  <a:pt x="30920" y="23802"/>
                </a:lnTo>
                <a:lnTo>
                  <a:pt x="30955" y="23890"/>
                </a:lnTo>
                <a:lnTo>
                  <a:pt x="30814" y="23837"/>
                </a:lnTo>
                <a:lnTo>
                  <a:pt x="30779" y="23820"/>
                </a:lnTo>
                <a:lnTo>
                  <a:pt x="30761" y="23802"/>
                </a:lnTo>
                <a:lnTo>
                  <a:pt x="30744" y="23767"/>
                </a:lnTo>
                <a:lnTo>
                  <a:pt x="30744" y="23714"/>
                </a:lnTo>
                <a:lnTo>
                  <a:pt x="30744" y="23591"/>
                </a:lnTo>
                <a:close/>
                <a:moveTo>
                  <a:pt x="29246" y="23555"/>
                </a:moveTo>
                <a:lnTo>
                  <a:pt x="29546" y="23591"/>
                </a:lnTo>
                <a:lnTo>
                  <a:pt x="29563" y="23643"/>
                </a:lnTo>
                <a:lnTo>
                  <a:pt x="29546" y="23679"/>
                </a:lnTo>
                <a:lnTo>
                  <a:pt x="29299" y="23943"/>
                </a:lnTo>
                <a:lnTo>
                  <a:pt x="29264" y="23873"/>
                </a:lnTo>
                <a:lnTo>
                  <a:pt x="29246" y="23820"/>
                </a:lnTo>
                <a:lnTo>
                  <a:pt x="29246" y="23555"/>
                </a:lnTo>
                <a:close/>
                <a:moveTo>
                  <a:pt x="31149" y="23573"/>
                </a:moveTo>
                <a:lnTo>
                  <a:pt x="31184" y="23608"/>
                </a:lnTo>
                <a:lnTo>
                  <a:pt x="31237" y="23679"/>
                </a:lnTo>
                <a:lnTo>
                  <a:pt x="31272" y="23767"/>
                </a:lnTo>
                <a:lnTo>
                  <a:pt x="31272" y="23873"/>
                </a:lnTo>
                <a:lnTo>
                  <a:pt x="31255" y="24013"/>
                </a:lnTo>
                <a:lnTo>
                  <a:pt x="31079" y="23626"/>
                </a:lnTo>
                <a:lnTo>
                  <a:pt x="31096" y="23591"/>
                </a:lnTo>
                <a:lnTo>
                  <a:pt x="31131" y="23573"/>
                </a:lnTo>
                <a:close/>
                <a:moveTo>
                  <a:pt x="32259" y="23767"/>
                </a:moveTo>
                <a:lnTo>
                  <a:pt x="32435" y="23943"/>
                </a:lnTo>
                <a:lnTo>
                  <a:pt x="32435" y="23978"/>
                </a:lnTo>
                <a:lnTo>
                  <a:pt x="32435" y="23996"/>
                </a:lnTo>
                <a:lnTo>
                  <a:pt x="32418" y="24013"/>
                </a:lnTo>
                <a:lnTo>
                  <a:pt x="32382" y="24013"/>
                </a:lnTo>
                <a:lnTo>
                  <a:pt x="32312" y="23996"/>
                </a:lnTo>
                <a:lnTo>
                  <a:pt x="32277" y="23943"/>
                </a:lnTo>
                <a:lnTo>
                  <a:pt x="32259" y="23873"/>
                </a:lnTo>
                <a:lnTo>
                  <a:pt x="32259" y="23767"/>
                </a:lnTo>
                <a:close/>
                <a:moveTo>
                  <a:pt x="29792" y="23855"/>
                </a:moveTo>
                <a:lnTo>
                  <a:pt x="29810" y="23873"/>
                </a:lnTo>
                <a:lnTo>
                  <a:pt x="29810" y="23961"/>
                </a:lnTo>
                <a:lnTo>
                  <a:pt x="29810" y="24031"/>
                </a:lnTo>
                <a:lnTo>
                  <a:pt x="29775" y="24049"/>
                </a:lnTo>
                <a:lnTo>
                  <a:pt x="29704" y="24102"/>
                </a:lnTo>
                <a:lnTo>
                  <a:pt x="29687" y="23978"/>
                </a:lnTo>
                <a:lnTo>
                  <a:pt x="29704" y="23890"/>
                </a:lnTo>
                <a:lnTo>
                  <a:pt x="29722" y="23873"/>
                </a:lnTo>
                <a:lnTo>
                  <a:pt x="29757" y="23855"/>
                </a:lnTo>
                <a:close/>
                <a:moveTo>
                  <a:pt x="59321" y="23238"/>
                </a:moveTo>
                <a:lnTo>
                  <a:pt x="59497" y="23273"/>
                </a:lnTo>
                <a:lnTo>
                  <a:pt x="59691" y="23344"/>
                </a:lnTo>
                <a:lnTo>
                  <a:pt x="59955" y="23450"/>
                </a:lnTo>
                <a:lnTo>
                  <a:pt x="60237" y="23591"/>
                </a:lnTo>
                <a:lnTo>
                  <a:pt x="60554" y="23749"/>
                </a:lnTo>
                <a:lnTo>
                  <a:pt x="60554" y="23749"/>
                </a:lnTo>
                <a:lnTo>
                  <a:pt x="60466" y="23626"/>
                </a:lnTo>
                <a:lnTo>
                  <a:pt x="60360" y="23520"/>
                </a:lnTo>
                <a:lnTo>
                  <a:pt x="60149" y="23362"/>
                </a:lnTo>
                <a:lnTo>
                  <a:pt x="60325" y="23309"/>
                </a:lnTo>
                <a:lnTo>
                  <a:pt x="60519" y="23291"/>
                </a:lnTo>
                <a:lnTo>
                  <a:pt x="60748" y="23273"/>
                </a:lnTo>
                <a:lnTo>
                  <a:pt x="60977" y="23273"/>
                </a:lnTo>
                <a:lnTo>
                  <a:pt x="61206" y="23309"/>
                </a:lnTo>
                <a:lnTo>
                  <a:pt x="61417" y="23344"/>
                </a:lnTo>
                <a:lnTo>
                  <a:pt x="61629" y="23397"/>
                </a:lnTo>
                <a:lnTo>
                  <a:pt x="61787" y="23467"/>
                </a:lnTo>
                <a:lnTo>
                  <a:pt x="61717" y="23555"/>
                </a:lnTo>
                <a:lnTo>
                  <a:pt x="61646" y="23626"/>
                </a:lnTo>
                <a:lnTo>
                  <a:pt x="61488" y="23767"/>
                </a:lnTo>
                <a:lnTo>
                  <a:pt x="61311" y="23890"/>
                </a:lnTo>
                <a:lnTo>
                  <a:pt x="61118" y="23996"/>
                </a:lnTo>
                <a:lnTo>
                  <a:pt x="60977" y="24066"/>
                </a:lnTo>
                <a:lnTo>
                  <a:pt x="60818" y="24119"/>
                </a:lnTo>
                <a:lnTo>
                  <a:pt x="60677" y="24154"/>
                </a:lnTo>
                <a:lnTo>
                  <a:pt x="60519" y="24190"/>
                </a:lnTo>
                <a:lnTo>
                  <a:pt x="60360" y="24207"/>
                </a:lnTo>
                <a:lnTo>
                  <a:pt x="60043" y="24207"/>
                </a:lnTo>
                <a:lnTo>
                  <a:pt x="59867" y="24172"/>
                </a:lnTo>
                <a:lnTo>
                  <a:pt x="59832" y="24066"/>
                </a:lnTo>
                <a:lnTo>
                  <a:pt x="59779" y="23996"/>
                </a:lnTo>
                <a:lnTo>
                  <a:pt x="59708" y="23925"/>
                </a:lnTo>
                <a:lnTo>
                  <a:pt x="59620" y="23873"/>
                </a:lnTo>
                <a:lnTo>
                  <a:pt x="59039" y="23485"/>
                </a:lnTo>
                <a:lnTo>
                  <a:pt x="58774" y="23309"/>
                </a:lnTo>
                <a:lnTo>
                  <a:pt x="58880" y="23273"/>
                </a:lnTo>
                <a:lnTo>
                  <a:pt x="58951" y="23238"/>
                </a:lnTo>
                <a:close/>
                <a:moveTo>
                  <a:pt x="58299" y="23344"/>
                </a:moveTo>
                <a:lnTo>
                  <a:pt x="58369" y="23379"/>
                </a:lnTo>
                <a:lnTo>
                  <a:pt x="58616" y="23520"/>
                </a:lnTo>
                <a:lnTo>
                  <a:pt x="58862" y="23643"/>
                </a:lnTo>
                <a:lnTo>
                  <a:pt x="59109" y="23749"/>
                </a:lnTo>
                <a:lnTo>
                  <a:pt x="59373" y="23855"/>
                </a:lnTo>
                <a:lnTo>
                  <a:pt x="59585" y="23978"/>
                </a:lnTo>
                <a:lnTo>
                  <a:pt x="59691" y="24049"/>
                </a:lnTo>
                <a:lnTo>
                  <a:pt x="59779" y="24154"/>
                </a:lnTo>
                <a:lnTo>
                  <a:pt x="59708" y="24190"/>
                </a:lnTo>
                <a:lnTo>
                  <a:pt x="59620" y="24207"/>
                </a:lnTo>
                <a:lnTo>
                  <a:pt x="59550" y="24225"/>
                </a:lnTo>
                <a:lnTo>
                  <a:pt x="59462" y="24225"/>
                </a:lnTo>
                <a:lnTo>
                  <a:pt x="59303" y="24190"/>
                </a:lnTo>
                <a:lnTo>
                  <a:pt x="59162" y="24154"/>
                </a:lnTo>
                <a:lnTo>
                  <a:pt x="59003" y="24102"/>
                </a:lnTo>
                <a:lnTo>
                  <a:pt x="58845" y="24049"/>
                </a:lnTo>
                <a:lnTo>
                  <a:pt x="58704" y="23978"/>
                </a:lnTo>
                <a:lnTo>
                  <a:pt x="58563" y="23890"/>
                </a:lnTo>
                <a:lnTo>
                  <a:pt x="58422" y="23784"/>
                </a:lnTo>
                <a:lnTo>
                  <a:pt x="58299" y="23679"/>
                </a:lnTo>
                <a:lnTo>
                  <a:pt x="58052" y="23450"/>
                </a:lnTo>
                <a:lnTo>
                  <a:pt x="58123" y="23379"/>
                </a:lnTo>
                <a:lnTo>
                  <a:pt x="58211" y="23344"/>
                </a:lnTo>
                <a:close/>
                <a:moveTo>
                  <a:pt x="42972" y="24308"/>
                </a:moveTo>
                <a:lnTo>
                  <a:pt x="42953" y="24313"/>
                </a:lnTo>
                <a:lnTo>
                  <a:pt x="42971" y="24313"/>
                </a:lnTo>
                <a:lnTo>
                  <a:pt x="42972" y="24308"/>
                </a:lnTo>
                <a:close/>
                <a:moveTo>
                  <a:pt x="31783" y="24049"/>
                </a:moveTo>
                <a:lnTo>
                  <a:pt x="31766" y="24154"/>
                </a:lnTo>
                <a:lnTo>
                  <a:pt x="31730" y="24225"/>
                </a:lnTo>
                <a:lnTo>
                  <a:pt x="31678" y="24295"/>
                </a:lnTo>
                <a:lnTo>
                  <a:pt x="31607" y="24366"/>
                </a:lnTo>
                <a:lnTo>
                  <a:pt x="31589" y="24260"/>
                </a:lnTo>
                <a:lnTo>
                  <a:pt x="31572" y="24172"/>
                </a:lnTo>
                <a:lnTo>
                  <a:pt x="31589" y="24102"/>
                </a:lnTo>
                <a:lnTo>
                  <a:pt x="31625" y="24066"/>
                </a:lnTo>
                <a:lnTo>
                  <a:pt x="31695" y="24049"/>
                </a:lnTo>
                <a:close/>
                <a:moveTo>
                  <a:pt x="47587" y="21476"/>
                </a:moveTo>
                <a:lnTo>
                  <a:pt x="47798" y="21494"/>
                </a:lnTo>
                <a:lnTo>
                  <a:pt x="47886" y="21512"/>
                </a:lnTo>
                <a:lnTo>
                  <a:pt x="47974" y="21547"/>
                </a:lnTo>
                <a:lnTo>
                  <a:pt x="48063" y="21600"/>
                </a:lnTo>
                <a:lnTo>
                  <a:pt x="48133" y="21635"/>
                </a:lnTo>
                <a:lnTo>
                  <a:pt x="48274" y="21776"/>
                </a:lnTo>
                <a:lnTo>
                  <a:pt x="48380" y="21935"/>
                </a:lnTo>
                <a:lnTo>
                  <a:pt x="48468" y="22146"/>
                </a:lnTo>
                <a:lnTo>
                  <a:pt x="48573" y="22357"/>
                </a:lnTo>
                <a:lnTo>
                  <a:pt x="49032" y="23450"/>
                </a:lnTo>
                <a:lnTo>
                  <a:pt x="49067" y="23555"/>
                </a:lnTo>
                <a:lnTo>
                  <a:pt x="49102" y="23591"/>
                </a:lnTo>
                <a:lnTo>
                  <a:pt x="49190" y="23626"/>
                </a:lnTo>
                <a:lnTo>
                  <a:pt x="49190" y="23626"/>
                </a:lnTo>
                <a:lnTo>
                  <a:pt x="49120" y="23344"/>
                </a:lnTo>
                <a:lnTo>
                  <a:pt x="49049" y="23097"/>
                </a:lnTo>
                <a:lnTo>
                  <a:pt x="48961" y="22833"/>
                </a:lnTo>
                <a:lnTo>
                  <a:pt x="48873" y="22586"/>
                </a:lnTo>
                <a:lnTo>
                  <a:pt x="48662" y="22111"/>
                </a:lnTo>
                <a:lnTo>
                  <a:pt x="48433" y="21600"/>
                </a:lnTo>
                <a:lnTo>
                  <a:pt x="48573" y="21617"/>
                </a:lnTo>
                <a:lnTo>
                  <a:pt x="48662" y="21635"/>
                </a:lnTo>
                <a:lnTo>
                  <a:pt x="49014" y="21723"/>
                </a:lnTo>
                <a:lnTo>
                  <a:pt x="49349" y="21794"/>
                </a:lnTo>
                <a:lnTo>
                  <a:pt x="49454" y="21829"/>
                </a:lnTo>
                <a:lnTo>
                  <a:pt x="49560" y="21864"/>
                </a:lnTo>
                <a:lnTo>
                  <a:pt x="49648" y="21899"/>
                </a:lnTo>
                <a:lnTo>
                  <a:pt x="49736" y="21952"/>
                </a:lnTo>
                <a:lnTo>
                  <a:pt x="49824" y="22023"/>
                </a:lnTo>
                <a:lnTo>
                  <a:pt x="49895" y="22093"/>
                </a:lnTo>
                <a:lnTo>
                  <a:pt x="49965" y="22181"/>
                </a:lnTo>
                <a:lnTo>
                  <a:pt x="50018" y="22269"/>
                </a:lnTo>
                <a:lnTo>
                  <a:pt x="50353" y="22904"/>
                </a:lnTo>
                <a:lnTo>
                  <a:pt x="50388" y="22992"/>
                </a:lnTo>
                <a:lnTo>
                  <a:pt x="50459" y="23062"/>
                </a:lnTo>
                <a:lnTo>
                  <a:pt x="50459" y="22939"/>
                </a:lnTo>
                <a:lnTo>
                  <a:pt x="50423" y="22815"/>
                </a:lnTo>
                <a:lnTo>
                  <a:pt x="50388" y="22710"/>
                </a:lnTo>
                <a:lnTo>
                  <a:pt x="50335" y="22604"/>
                </a:lnTo>
                <a:lnTo>
                  <a:pt x="50230" y="22393"/>
                </a:lnTo>
                <a:lnTo>
                  <a:pt x="50194" y="22269"/>
                </a:lnTo>
                <a:lnTo>
                  <a:pt x="50159" y="22164"/>
                </a:lnTo>
                <a:lnTo>
                  <a:pt x="50212" y="22128"/>
                </a:lnTo>
                <a:lnTo>
                  <a:pt x="50247" y="22111"/>
                </a:lnTo>
                <a:lnTo>
                  <a:pt x="50318" y="22128"/>
                </a:lnTo>
                <a:lnTo>
                  <a:pt x="50511" y="22181"/>
                </a:lnTo>
                <a:lnTo>
                  <a:pt x="51093" y="22410"/>
                </a:lnTo>
                <a:lnTo>
                  <a:pt x="51674" y="22674"/>
                </a:lnTo>
                <a:lnTo>
                  <a:pt x="52220" y="22956"/>
                </a:lnTo>
                <a:lnTo>
                  <a:pt x="52749" y="23273"/>
                </a:lnTo>
                <a:lnTo>
                  <a:pt x="52925" y="23397"/>
                </a:lnTo>
                <a:lnTo>
                  <a:pt x="52960" y="23450"/>
                </a:lnTo>
                <a:lnTo>
                  <a:pt x="52943" y="23485"/>
                </a:lnTo>
                <a:lnTo>
                  <a:pt x="52908" y="23503"/>
                </a:lnTo>
                <a:lnTo>
                  <a:pt x="52837" y="23503"/>
                </a:lnTo>
                <a:lnTo>
                  <a:pt x="52538" y="23520"/>
                </a:lnTo>
                <a:lnTo>
                  <a:pt x="52238" y="23538"/>
                </a:lnTo>
                <a:lnTo>
                  <a:pt x="51956" y="23573"/>
                </a:lnTo>
                <a:lnTo>
                  <a:pt x="51657" y="23626"/>
                </a:lnTo>
                <a:lnTo>
                  <a:pt x="51075" y="23749"/>
                </a:lnTo>
                <a:lnTo>
                  <a:pt x="50511" y="23873"/>
                </a:lnTo>
                <a:lnTo>
                  <a:pt x="49578" y="24084"/>
                </a:lnTo>
                <a:lnTo>
                  <a:pt x="48662" y="24278"/>
                </a:lnTo>
                <a:lnTo>
                  <a:pt x="48239" y="24348"/>
                </a:lnTo>
                <a:lnTo>
                  <a:pt x="47798" y="24383"/>
                </a:lnTo>
                <a:lnTo>
                  <a:pt x="47375" y="24383"/>
                </a:lnTo>
                <a:lnTo>
                  <a:pt x="46935" y="24366"/>
                </a:lnTo>
                <a:lnTo>
                  <a:pt x="46741" y="24348"/>
                </a:lnTo>
                <a:lnTo>
                  <a:pt x="46547" y="24313"/>
                </a:lnTo>
                <a:lnTo>
                  <a:pt x="46336" y="24260"/>
                </a:lnTo>
                <a:lnTo>
                  <a:pt x="46142" y="24207"/>
                </a:lnTo>
                <a:lnTo>
                  <a:pt x="45948" y="24137"/>
                </a:lnTo>
                <a:lnTo>
                  <a:pt x="45772" y="24049"/>
                </a:lnTo>
                <a:lnTo>
                  <a:pt x="45596" y="23943"/>
                </a:lnTo>
                <a:lnTo>
                  <a:pt x="45437" y="23820"/>
                </a:lnTo>
                <a:lnTo>
                  <a:pt x="45296" y="23696"/>
                </a:lnTo>
                <a:lnTo>
                  <a:pt x="45173" y="23538"/>
                </a:lnTo>
                <a:lnTo>
                  <a:pt x="45050" y="23379"/>
                </a:lnTo>
                <a:lnTo>
                  <a:pt x="44944" y="23185"/>
                </a:lnTo>
                <a:lnTo>
                  <a:pt x="44838" y="22974"/>
                </a:lnTo>
                <a:lnTo>
                  <a:pt x="44750" y="22745"/>
                </a:lnTo>
                <a:lnTo>
                  <a:pt x="44662" y="22516"/>
                </a:lnTo>
                <a:lnTo>
                  <a:pt x="44609" y="22269"/>
                </a:lnTo>
                <a:lnTo>
                  <a:pt x="44574" y="22040"/>
                </a:lnTo>
                <a:lnTo>
                  <a:pt x="44574" y="21935"/>
                </a:lnTo>
                <a:lnTo>
                  <a:pt x="44592" y="21811"/>
                </a:lnTo>
                <a:lnTo>
                  <a:pt x="44715" y="21776"/>
                </a:lnTo>
                <a:lnTo>
                  <a:pt x="44821" y="21776"/>
                </a:lnTo>
                <a:lnTo>
                  <a:pt x="44926" y="21794"/>
                </a:lnTo>
                <a:lnTo>
                  <a:pt x="45032" y="21829"/>
                </a:lnTo>
                <a:lnTo>
                  <a:pt x="45208" y="21917"/>
                </a:lnTo>
                <a:lnTo>
                  <a:pt x="45349" y="22005"/>
                </a:lnTo>
                <a:lnTo>
                  <a:pt x="45490" y="22128"/>
                </a:lnTo>
                <a:lnTo>
                  <a:pt x="45614" y="22287"/>
                </a:lnTo>
                <a:lnTo>
                  <a:pt x="45843" y="22604"/>
                </a:lnTo>
                <a:lnTo>
                  <a:pt x="46054" y="22956"/>
                </a:lnTo>
                <a:lnTo>
                  <a:pt x="46142" y="23115"/>
                </a:lnTo>
                <a:lnTo>
                  <a:pt x="46195" y="23185"/>
                </a:lnTo>
                <a:lnTo>
                  <a:pt x="46248" y="23273"/>
                </a:lnTo>
                <a:lnTo>
                  <a:pt x="46283" y="23238"/>
                </a:lnTo>
                <a:lnTo>
                  <a:pt x="46283" y="23203"/>
                </a:lnTo>
                <a:lnTo>
                  <a:pt x="46265" y="23150"/>
                </a:lnTo>
                <a:lnTo>
                  <a:pt x="45525" y="21829"/>
                </a:lnTo>
                <a:lnTo>
                  <a:pt x="45614" y="21776"/>
                </a:lnTo>
                <a:lnTo>
                  <a:pt x="45702" y="21723"/>
                </a:lnTo>
                <a:lnTo>
                  <a:pt x="45931" y="21635"/>
                </a:lnTo>
                <a:lnTo>
                  <a:pt x="46177" y="21547"/>
                </a:lnTo>
                <a:lnTo>
                  <a:pt x="46283" y="21529"/>
                </a:lnTo>
                <a:lnTo>
                  <a:pt x="46389" y="21512"/>
                </a:lnTo>
                <a:lnTo>
                  <a:pt x="46494" y="21529"/>
                </a:lnTo>
                <a:lnTo>
                  <a:pt x="46565" y="21547"/>
                </a:lnTo>
                <a:lnTo>
                  <a:pt x="46653" y="21582"/>
                </a:lnTo>
                <a:lnTo>
                  <a:pt x="46724" y="21653"/>
                </a:lnTo>
                <a:lnTo>
                  <a:pt x="46794" y="21723"/>
                </a:lnTo>
                <a:lnTo>
                  <a:pt x="46847" y="21829"/>
                </a:lnTo>
                <a:lnTo>
                  <a:pt x="47129" y="22375"/>
                </a:lnTo>
                <a:lnTo>
                  <a:pt x="47393" y="22921"/>
                </a:lnTo>
                <a:lnTo>
                  <a:pt x="47552" y="23203"/>
                </a:lnTo>
                <a:lnTo>
                  <a:pt x="47604" y="23185"/>
                </a:lnTo>
                <a:lnTo>
                  <a:pt x="47604" y="23150"/>
                </a:lnTo>
                <a:lnTo>
                  <a:pt x="46917" y="21512"/>
                </a:lnTo>
                <a:lnTo>
                  <a:pt x="47164" y="21476"/>
                </a:lnTo>
                <a:close/>
                <a:moveTo>
                  <a:pt x="28947" y="23661"/>
                </a:moveTo>
                <a:lnTo>
                  <a:pt x="28982" y="23679"/>
                </a:lnTo>
                <a:lnTo>
                  <a:pt x="29017" y="23696"/>
                </a:lnTo>
                <a:lnTo>
                  <a:pt x="29035" y="23732"/>
                </a:lnTo>
                <a:lnTo>
                  <a:pt x="29017" y="23749"/>
                </a:lnTo>
                <a:lnTo>
                  <a:pt x="28982" y="24084"/>
                </a:lnTo>
                <a:lnTo>
                  <a:pt x="28947" y="24260"/>
                </a:lnTo>
                <a:lnTo>
                  <a:pt x="28894" y="24454"/>
                </a:lnTo>
                <a:lnTo>
                  <a:pt x="28647" y="24348"/>
                </a:lnTo>
                <a:lnTo>
                  <a:pt x="28647" y="24242"/>
                </a:lnTo>
                <a:lnTo>
                  <a:pt x="28665" y="24137"/>
                </a:lnTo>
                <a:lnTo>
                  <a:pt x="28700" y="24049"/>
                </a:lnTo>
                <a:lnTo>
                  <a:pt x="28735" y="23961"/>
                </a:lnTo>
                <a:lnTo>
                  <a:pt x="28823" y="23820"/>
                </a:lnTo>
                <a:lnTo>
                  <a:pt x="28947" y="23661"/>
                </a:lnTo>
                <a:close/>
                <a:moveTo>
                  <a:pt x="30356" y="24154"/>
                </a:moveTo>
                <a:lnTo>
                  <a:pt x="30444" y="24190"/>
                </a:lnTo>
                <a:lnTo>
                  <a:pt x="30515" y="24225"/>
                </a:lnTo>
                <a:lnTo>
                  <a:pt x="30568" y="24278"/>
                </a:lnTo>
                <a:lnTo>
                  <a:pt x="30620" y="24313"/>
                </a:lnTo>
                <a:lnTo>
                  <a:pt x="30656" y="24383"/>
                </a:lnTo>
                <a:lnTo>
                  <a:pt x="30673" y="24454"/>
                </a:lnTo>
                <a:lnTo>
                  <a:pt x="30691" y="24612"/>
                </a:lnTo>
                <a:lnTo>
                  <a:pt x="30585" y="24524"/>
                </a:lnTo>
                <a:lnTo>
                  <a:pt x="30497" y="24419"/>
                </a:lnTo>
                <a:lnTo>
                  <a:pt x="30427" y="24295"/>
                </a:lnTo>
                <a:lnTo>
                  <a:pt x="30356" y="24154"/>
                </a:lnTo>
                <a:close/>
                <a:moveTo>
                  <a:pt x="30074" y="24278"/>
                </a:moveTo>
                <a:lnTo>
                  <a:pt x="30233" y="24401"/>
                </a:lnTo>
                <a:lnTo>
                  <a:pt x="30321" y="24489"/>
                </a:lnTo>
                <a:lnTo>
                  <a:pt x="30356" y="24577"/>
                </a:lnTo>
                <a:lnTo>
                  <a:pt x="30391" y="24718"/>
                </a:lnTo>
                <a:lnTo>
                  <a:pt x="30286" y="24683"/>
                </a:lnTo>
                <a:lnTo>
                  <a:pt x="30250" y="24648"/>
                </a:lnTo>
                <a:lnTo>
                  <a:pt x="30215" y="24612"/>
                </a:lnTo>
                <a:lnTo>
                  <a:pt x="30145" y="24489"/>
                </a:lnTo>
                <a:lnTo>
                  <a:pt x="30074" y="24278"/>
                </a:lnTo>
                <a:close/>
                <a:moveTo>
                  <a:pt x="29863" y="24489"/>
                </a:moveTo>
                <a:lnTo>
                  <a:pt x="29951" y="24560"/>
                </a:lnTo>
                <a:lnTo>
                  <a:pt x="30021" y="24648"/>
                </a:lnTo>
                <a:lnTo>
                  <a:pt x="30092" y="24753"/>
                </a:lnTo>
                <a:lnTo>
                  <a:pt x="30145" y="24877"/>
                </a:lnTo>
                <a:lnTo>
                  <a:pt x="30145" y="24877"/>
                </a:lnTo>
                <a:lnTo>
                  <a:pt x="30021" y="24789"/>
                </a:lnTo>
                <a:lnTo>
                  <a:pt x="29933" y="24718"/>
                </a:lnTo>
                <a:lnTo>
                  <a:pt x="29898" y="24612"/>
                </a:lnTo>
                <a:lnTo>
                  <a:pt x="29863" y="24489"/>
                </a:lnTo>
                <a:close/>
                <a:moveTo>
                  <a:pt x="29422" y="24454"/>
                </a:moveTo>
                <a:lnTo>
                  <a:pt x="29475" y="24507"/>
                </a:lnTo>
                <a:lnTo>
                  <a:pt x="29493" y="24524"/>
                </a:lnTo>
                <a:lnTo>
                  <a:pt x="29493" y="24560"/>
                </a:lnTo>
                <a:lnTo>
                  <a:pt x="29458" y="24648"/>
                </a:lnTo>
                <a:lnTo>
                  <a:pt x="29405" y="24753"/>
                </a:lnTo>
                <a:lnTo>
                  <a:pt x="29246" y="24930"/>
                </a:lnTo>
                <a:lnTo>
                  <a:pt x="29246" y="24806"/>
                </a:lnTo>
                <a:lnTo>
                  <a:pt x="29264" y="24683"/>
                </a:lnTo>
                <a:lnTo>
                  <a:pt x="29299" y="24577"/>
                </a:lnTo>
                <a:lnTo>
                  <a:pt x="29352" y="24472"/>
                </a:lnTo>
                <a:lnTo>
                  <a:pt x="29387" y="24454"/>
                </a:lnTo>
                <a:close/>
                <a:moveTo>
                  <a:pt x="31255" y="24507"/>
                </a:moveTo>
                <a:lnTo>
                  <a:pt x="31272" y="24612"/>
                </a:lnTo>
                <a:lnTo>
                  <a:pt x="31272" y="24701"/>
                </a:lnTo>
                <a:lnTo>
                  <a:pt x="31255" y="24789"/>
                </a:lnTo>
                <a:lnTo>
                  <a:pt x="31202" y="24877"/>
                </a:lnTo>
                <a:lnTo>
                  <a:pt x="31149" y="24930"/>
                </a:lnTo>
                <a:lnTo>
                  <a:pt x="31096" y="24965"/>
                </a:lnTo>
                <a:lnTo>
                  <a:pt x="31008" y="24982"/>
                </a:lnTo>
                <a:lnTo>
                  <a:pt x="30920" y="24965"/>
                </a:lnTo>
                <a:lnTo>
                  <a:pt x="30990" y="24841"/>
                </a:lnTo>
                <a:lnTo>
                  <a:pt x="31061" y="24718"/>
                </a:lnTo>
                <a:lnTo>
                  <a:pt x="31149" y="24612"/>
                </a:lnTo>
                <a:lnTo>
                  <a:pt x="31255" y="24507"/>
                </a:lnTo>
                <a:close/>
                <a:moveTo>
                  <a:pt x="29740" y="18798"/>
                </a:moveTo>
                <a:lnTo>
                  <a:pt x="29845" y="18816"/>
                </a:lnTo>
                <a:lnTo>
                  <a:pt x="29951" y="18834"/>
                </a:lnTo>
                <a:lnTo>
                  <a:pt x="30039" y="18869"/>
                </a:lnTo>
                <a:lnTo>
                  <a:pt x="30127" y="18922"/>
                </a:lnTo>
                <a:lnTo>
                  <a:pt x="30198" y="18992"/>
                </a:lnTo>
                <a:lnTo>
                  <a:pt x="30268" y="19063"/>
                </a:lnTo>
                <a:lnTo>
                  <a:pt x="30339" y="19168"/>
                </a:lnTo>
                <a:lnTo>
                  <a:pt x="30462" y="19380"/>
                </a:lnTo>
                <a:lnTo>
                  <a:pt x="30585" y="19609"/>
                </a:lnTo>
                <a:lnTo>
                  <a:pt x="30691" y="19803"/>
                </a:lnTo>
                <a:lnTo>
                  <a:pt x="30779" y="19997"/>
                </a:lnTo>
                <a:lnTo>
                  <a:pt x="30797" y="20102"/>
                </a:lnTo>
                <a:lnTo>
                  <a:pt x="30814" y="20226"/>
                </a:lnTo>
                <a:lnTo>
                  <a:pt x="30726" y="20190"/>
                </a:lnTo>
                <a:lnTo>
                  <a:pt x="30673" y="20155"/>
                </a:lnTo>
                <a:lnTo>
                  <a:pt x="30268" y="19662"/>
                </a:lnTo>
                <a:lnTo>
                  <a:pt x="30039" y="19398"/>
                </a:lnTo>
                <a:lnTo>
                  <a:pt x="30074" y="19556"/>
                </a:lnTo>
                <a:lnTo>
                  <a:pt x="30110" y="19644"/>
                </a:lnTo>
                <a:lnTo>
                  <a:pt x="30321" y="20102"/>
                </a:lnTo>
                <a:lnTo>
                  <a:pt x="30356" y="20190"/>
                </a:lnTo>
                <a:lnTo>
                  <a:pt x="30391" y="20278"/>
                </a:lnTo>
                <a:lnTo>
                  <a:pt x="30391" y="20367"/>
                </a:lnTo>
                <a:lnTo>
                  <a:pt x="30356" y="20490"/>
                </a:lnTo>
                <a:lnTo>
                  <a:pt x="30250" y="20367"/>
                </a:lnTo>
                <a:lnTo>
                  <a:pt x="30162" y="20243"/>
                </a:lnTo>
                <a:lnTo>
                  <a:pt x="30021" y="20014"/>
                </a:lnTo>
                <a:lnTo>
                  <a:pt x="29845" y="19767"/>
                </a:lnTo>
                <a:lnTo>
                  <a:pt x="29757" y="19662"/>
                </a:lnTo>
                <a:lnTo>
                  <a:pt x="29651" y="19556"/>
                </a:lnTo>
                <a:lnTo>
                  <a:pt x="29669" y="19627"/>
                </a:lnTo>
                <a:lnTo>
                  <a:pt x="29687" y="19697"/>
                </a:lnTo>
                <a:lnTo>
                  <a:pt x="30145" y="20596"/>
                </a:lnTo>
                <a:lnTo>
                  <a:pt x="30215" y="20789"/>
                </a:lnTo>
                <a:lnTo>
                  <a:pt x="30198" y="20825"/>
                </a:lnTo>
                <a:lnTo>
                  <a:pt x="30180" y="20842"/>
                </a:lnTo>
                <a:lnTo>
                  <a:pt x="30145" y="20860"/>
                </a:lnTo>
                <a:lnTo>
                  <a:pt x="30127" y="20842"/>
                </a:lnTo>
                <a:lnTo>
                  <a:pt x="29969" y="20701"/>
                </a:lnTo>
                <a:lnTo>
                  <a:pt x="29352" y="19997"/>
                </a:lnTo>
                <a:lnTo>
                  <a:pt x="29193" y="19820"/>
                </a:lnTo>
                <a:lnTo>
                  <a:pt x="29158" y="19856"/>
                </a:lnTo>
                <a:lnTo>
                  <a:pt x="29158" y="19891"/>
                </a:lnTo>
                <a:lnTo>
                  <a:pt x="29211" y="19961"/>
                </a:lnTo>
                <a:lnTo>
                  <a:pt x="29387" y="20208"/>
                </a:lnTo>
                <a:lnTo>
                  <a:pt x="29546" y="20455"/>
                </a:lnTo>
                <a:lnTo>
                  <a:pt x="29704" y="20719"/>
                </a:lnTo>
                <a:lnTo>
                  <a:pt x="29845" y="20983"/>
                </a:lnTo>
                <a:lnTo>
                  <a:pt x="29951" y="21212"/>
                </a:lnTo>
                <a:lnTo>
                  <a:pt x="30021" y="21424"/>
                </a:lnTo>
                <a:lnTo>
                  <a:pt x="30039" y="21529"/>
                </a:lnTo>
                <a:lnTo>
                  <a:pt x="30039" y="21670"/>
                </a:lnTo>
                <a:lnTo>
                  <a:pt x="29951" y="21600"/>
                </a:lnTo>
                <a:lnTo>
                  <a:pt x="29898" y="21547"/>
                </a:lnTo>
                <a:lnTo>
                  <a:pt x="29422" y="20842"/>
                </a:lnTo>
                <a:lnTo>
                  <a:pt x="29229" y="20560"/>
                </a:lnTo>
                <a:lnTo>
                  <a:pt x="29193" y="20613"/>
                </a:lnTo>
                <a:lnTo>
                  <a:pt x="29211" y="20648"/>
                </a:lnTo>
                <a:lnTo>
                  <a:pt x="29246" y="20701"/>
                </a:lnTo>
                <a:lnTo>
                  <a:pt x="29616" y="21353"/>
                </a:lnTo>
                <a:lnTo>
                  <a:pt x="29687" y="21512"/>
                </a:lnTo>
                <a:lnTo>
                  <a:pt x="29651" y="21547"/>
                </a:lnTo>
                <a:lnTo>
                  <a:pt x="29616" y="21565"/>
                </a:lnTo>
                <a:lnTo>
                  <a:pt x="29581" y="21547"/>
                </a:lnTo>
                <a:lnTo>
                  <a:pt x="29563" y="21529"/>
                </a:lnTo>
                <a:lnTo>
                  <a:pt x="29070" y="21018"/>
                </a:lnTo>
                <a:lnTo>
                  <a:pt x="28841" y="20772"/>
                </a:lnTo>
                <a:lnTo>
                  <a:pt x="28700" y="20648"/>
                </a:lnTo>
                <a:lnTo>
                  <a:pt x="28524" y="20525"/>
                </a:lnTo>
                <a:lnTo>
                  <a:pt x="28630" y="20701"/>
                </a:lnTo>
                <a:lnTo>
                  <a:pt x="28753" y="20860"/>
                </a:lnTo>
                <a:lnTo>
                  <a:pt x="28859" y="21018"/>
                </a:lnTo>
                <a:lnTo>
                  <a:pt x="28947" y="21177"/>
                </a:lnTo>
                <a:lnTo>
                  <a:pt x="28612" y="21336"/>
                </a:lnTo>
                <a:lnTo>
                  <a:pt x="28436" y="21212"/>
                </a:lnTo>
                <a:lnTo>
                  <a:pt x="28277" y="21071"/>
                </a:lnTo>
                <a:lnTo>
                  <a:pt x="28119" y="20930"/>
                </a:lnTo>
                <a:lnTo>
                  <a:pt x="28031" y="20877"/>
                </a:lnTo>
                <a:lnTo>
                  <a:pt x="27943" y="20825"/>
                </a:lnTo>
                <a:lnTo>
                  <a:pt x="27925" y="20860"/>
                </a:lnTo>
                <a:lnTo>
                  <a:pt x="27925" y="20877"/>
                </a:lnTo>
                <a:lnTo>
                  <a:pt x="27960" y="20930"/>
                </a:lnTo>
                <a:lnTo>
                  <a:pt x="28295" y="21353"/>
                </a:lnTo>
                <a:lnTo>
                  <a:pt x="28348" y="21441"/>
                </a:lnTo>
                <a:lnTo>
                  <a:pt x="28418" y="21529"/>
                </a:lnTo>
                <a:lnTo>
                  <a:pt x="28418" y="21565"/>
                </a:lnTo>
                <a:lnTo>
                  <a:pt x="28418" y="21617"/>
                </a:lnTo>
                <a:lnTo>
                  <a:pt x="28401" y="21670"/>
                </a:lnTo>
                <a:lnTo>
                  <a:pt x="28365" y="21705"/>
                </a:lnTo>
                <a:lnTo>
                  <a:pt x="28330" y="21723"/>
                </a:lnTo>
                <a:lnTo>
                  <a:pt x="28295" y="21741"/>
                </a:lnTo>
                <a:lnTo>
                  <a:pt x="28260" y="21741"/>
                </a:lnTo>
                <a:lnTo>
                  <a:pt x="28224" y="21723"/>
                </a:lnTo>
                <a:lnTo>
                  <a:pt x="27943" y="21512"/>
                </a:lnTo>
                <a:lnTo>
                  <a:pt x="27643" y="21300"/>
                </a:lnTo>
                <a:lnTo>
                  <a:pt x="27643" y="21300"/>
                </a:lnTo>
                <a:lnTo>
                  <a:pt x="27661" y="21371"/>
                </a:lnTo>
                <a:lnTo>
                  <a:pt x="27696" y="21441"/>
                </a:lnTo>
                <a:lnTo>
                  <a:pt x="27766" y="21529"/>
                </a:lnTo>
                <a:lnTo>
                  <a:pt x="27907" y="21723"/>
                </a:lnTo>
                <a:lnTo>
                  <a:pt x="28013" y="21917"/>
                </a:lnTo>
                <a:lnTo>
                  <a:pt x="27890" y="21987"/>
                </a:lnTo>
                <a:lnTo>
                  <a:pt x="27802" y="22023"/>
                </a:lnTo>
                <a:lnTo>
                  <a:pt x="27766" y="22023"/>
                </a:lnTo>
                <a:lnTo>
                  <a:pt x="27713" y="22005"/>
                </a:lnTo>
                <a:lnTo>
                  <a:pt x="27625" y="21952"/>
                </a:lnTo>
                <a:lnTo>
                  <a:pt x="27432" y="21758"/>
                </a:lnTo>
                <a:lnTo>
                  <a:pt x="27114" y="21529"/>
                </a:lnTo>
                <a:lnTo>
                  <a:pt x="27132" y="21617"/>
                </a:lnTo>
                <a:lnTo>
                  <a:pt x="27150" y="21688"/>
                </a:lnTo>
                <a:lnTo>
                  <a:pt x="27238" y="21846"/>
                </a:lnTo>
                <a:lnTo>
                  <a:pt x="27396" y="22093"/>
                </a:lnTo>
                <a:lnTo>
                  <a:pt x="27361" y="22164"/>
                </a:lnTo>
                <a:lnTo>
                  <a:pt x="27308" y="22216"/>
                </a:lnTo>
                <a:lnTo>
                  <a:pt x="27273" y="22269"/>
                </a:lnTo>
                <a:lnTo>
                  <a:pt x="27220" y="22304"/>
                </a:lnTo>
                <a:lnTo>
                  <a:pt x="27150" y="22340"/>
                </a:lnTo>
                <a:lnTo>
                  <a:pt x="27079" y="22357"/>
                </a:lnTo>
                <a:lnTo>
                  <a:pt x="26938" y="22357"/>
                </a:lnTo>
                <a:lnTo>
                  <a:pt x="27062" y="22974"/>
                </a:lnTo>
                <a:lnTo>
                  <a:pt x="27097" y="23097"/>
                </a:lnTo>
                <a:lnTo>
                  <a:pt x="27167" y="23185"/>
                </a:lnTo>
                <a:lnTo>
                  <a:pt x="27238" y="23273"/>
                </a:lnTo>
                <a:lnTo>
                  <a:pt x="27343" y="23344"/>
                </a:lnTo>
                <a:lnTo>
                  <a:pt x="27890" y="23679"/>
                </a:lnTo>
                <a:lnTo>
                  <a:pt x="27960" y="23732"/>
                </a:lnTo>
                <a:lnTo>
                  <a:pt x="28048" y="23820"/>
                </a:lnTo>
                <a:lnTo>
                  <a:pt x="27872" y="23820"/>
                </a:lnTo>
                <a:lnTo>
                  <a:pt x="27555" y="23643"/>
                </a:lnTo>
                <a:lnTo>
                  <a:pt x="27238" y="23467"/>
                </a:lnTo>
                <a:lnTo>
                  <a:pt x="26921" y="23291"/>
                </a:lnTo>
                <a:lnTo>
                  <a:pt x="26762" y="23185"/>
                </a:lnTo>
                <a:lnTo>
                  <a:pt x="26621" y="23080"/>
                </a:lnTo>
                <a:lnTo>
                  <a:pt x="26533" y="23027"/>
                </a:lnTo>
                <a:lnTo>
                  <a:pt x="26445" y="22956"/>
                </a:lnTo>
                <a:lnTo>
                  <a:pt x="26339" y="22921"/>
                </a:lnTo>
                <a:lnTo>
                  <a:pt x="26216" y="22886"/>
                </a:lnTo>
                <a:lnTo>
                  <a:pt x="26269" y="22974"/>
                </a:lnTo>
                <a:lnTo>
                  <a:pt x="26339" y="23027"/>
                </a:lnTo>
                <a:lnTo>
                  <a:pt x="26463" y="23115"/>
                </a:lnTo>
                <a:lnTo>
                  <a:pt x="26762" y="23326"/>
                </a:lnTo>
                <a:lnTo>
                  <a:pt x="27044" y="23520"/>
                </a:lnTo>
                <a:lnTo>
                  <a:pt x="27326" y="23714"/>
                </a:lnTo>
                <a:lnTo>
                  <a:pt x="27308" y="23767"/>
                </a:lnTo>
                <a:lnTo>
                  <a:pt x="27273" y="23820"/>
                </a:lnTo>
                <a:lnTo>
                  <a:pt x="27203" y="23873"/>
                </a:lnTo>
                <a:lnTo>
                  <a:pt x="27114" y="23925"/>
                </a:lnTo>
                <a:lnTo>
                  <a:pt x="27026" y="23978"/>
                </a:lnTo>
                <a:lnTo>
                  <a:pt x="26850" y="23873"/>
                </a:lnTo>
                <a:lnTo>
                  <a:pt x="26656" y="23767"/>
                </a:lnTo>
                <a:lnTo>
                  <a:pt x="26480" y="23643"/>
                </a:lnTo>
                <a:lnTo>
                  <a:pt x="26286" y="23520"/>
                </a:lnTo>
                <a:lnTo>
                  <a:pt x="26322" y="23626"/>
                </a:lnTo>
                <a:lnTo>
                  <a:pt x="26357" y="23696"/>
                </a:lnTo>
                <a:lnTo>
                  <a:pt x="26463" y="23802"/>
                </a:lnTo>
                <a:lnTo>
                  <a:pt x="26850" y="24137"/>
                </a:lnTo>
                <a:lnTo>
                  <a:pt x="26885" y="24172"/>
                </a:lnTo>
                <a:lnTo>
                  <a:pt x="26921" y="24207"/>
                </a:lnTo>
                <a:lnTo>
                  <a:pt x="26921" y="24260"/>
                </a:lnTo>
                <a:lnTo>
                  <a:pt x="26921" y="24313"/>
                </a:lnTo>
                <a:lnTo>
                  <a:pt x="26868" y="24383"/>
                </a:lnTo>
                <a:lnTo>
                  <a:pt x="26815" y="24436"/>
                </a:lnTo>
                <a:lnTo>
                  <a:pt x="26762" y="24454"/>
                </a:lnTo>
                <a:lnTo>
                  <a:pt x="26674" y="24436"/>
                </a:lnTo>
                <a:lnTo>
                  <a:pt x="26339" y="24260"/>
                </a:lnTo>
                <a:lnTo>
                  <a:pt x="26110" y="24172"/>
                </a:lnTo>
                <a:lnTo>
                  <a:pt x="26057" y="24207"/>
                </a:lnTo>
                <a:lnTo>
                  <a:pt x="26357" y="24524"/>
                </a:lnTo>
                <a:lnTo>
                  <a:pt x="26304" y="25053"/>
                </a:lnTo>
                <a:lnTo>
                  <a:pt x="26198" y="25035"/>
                </a:lnTo>
                <a:lnTo>
                  <a:pt x="26128" y="25000"/>
                </a:lnTo>
                <a:lnTo>
                  <a:pt x="25916" y="24894"/>
                </a:lnTo>
                <a:lnTo>
                  <a:pt x="25705" y="24789"/>
                </a:lnTo>
                <a:lnTo>
                  <a:pt x="25564" y="24665"/>
                </a:lnTo>
                <a:lnTo>
                  <a:pt x="25441" y="24524"/>
                </a:lnTo>
                <a:lnTo>
                  <a:pt x="25388" y="24472"/>
                </a:lnTo>
                <a:lnTo>
                  <a:pt x="25370" y="24401"/>
                </a:lnTo>
                <a:lnTo>
                  <a:pt x="25353" y="24331"/>
                </a:lnTo>
                <a:lnTo>
                  <a:pt x="25335" y="24260"/>
                </a:lnTo>
                <a:lnTo>
                  <a:pt x="25335" y="24172"/>
                </a:lnTo>
                <a:lnTo>
                  <a:pt x="25353" y="24102"/>
                </a:lnTo>
                <a:lnTo>
                  <a:pt x="25423" y="23961"/>
                </a:lnTo>
                <a:lnTo>
                  <a:pt x="25494" y="23890"/>
                </a:lnTo>
                <a:lnTo>
                  <a:pt x="25564" y="23802"/>
                </a:lnTo>
                <a:lnTo>
                  <a:pt x="25652" y="23714"/>
                </a:lnTo>
                <a:lnTo>
                  <a:pt x="25723" y="23608"/>
                </a:lnTo>
                <a:lnTo>
                  <a:pt x="25793" y="23503"/>
                </a:lnTo>
                <a:lnTo>
                  <a:pt x="25846" y="23379"/>
                </a:lnTo>
                <a:lnTo>
                  <a:pt x="25899" y="23256"/>
                </a:lnTo>
                <a:lnTo>
                  <a:pt x="25934" y="23133"/>
                </a:lnTo>
                <a:lnTo>
                  <a:pt x="25987" y="22868"/>
                </a:lnTo>
                <a:lnTo>
                  <a:pt x="26005" y="22692"/>
                </a:lnTo>
                <a:lnTo>
                  <a:pt x="26040" y="22516"/>
                </a:lnTo>
                <a:lnTo>
                  <a:pt x="26057" y="22375"/>
                </a:lnTo>
                <a:lnTo>
                  <a:pt x="26075" y="22252"/>
                </a:lnTo>
                <a:lnTo>
                  <a:pt x="26128" y="22146"/>
                </a:lnTo>
                <a:lnTo>
                  <a:pt x="26198" y="22058"/>
                </a:lnTo>
                <a:lnTo>
                  <a:pt x="26286" y="21970"/>
                </a:lnTo>
                <a:lnTo>
                  <a:pt x="26374" y="21917"/>
                </a:lnTo>
                <a:lnTo>
                  <a:pt x="26480" y="21864"/>
                </a:lnTo>
                <a:lnTo>
                  <a:pt x="26621" y="21811"/>
                </a:lnTo>
                <a:lnTo>
                  <a:pt x="26815" y="21758"/>
                </a:lnTo>
                <a:lnTo>
                  <a:pt x="26780" y="21653"/>
                </a:lnTo>
                <a:lnTo>
                  <a:pt x="26744" y="21565"/>
                </a:lnTo>
                <a:lnTo>
                  <a:pt x="26639" y="21406"/>
                </a:lnTo>
                <a:lnTo>
                  <a:pt x="26604" y="21318"/>
                </a:lnTo>
                <a:lnTo>
                  <a:pt x="26586" y="21230"/>
                </a:lnTo>
                <a:lnTo>
                  <a:pt x="26604" y="21159"/>
                </a:lnTo>
                <a:lnTo>
                  <a:pt x="26674" y="21071"/>
                </a:lnTo>
                <a:lnTo>
                  <a:pt x="26780" y="20930"/>
                </a:lnTo>
                <a:lnTo>
                  <a:pt x="26921" y="20789"/>
                </a:lnTo>
                <a:lnTo>
                  <a:pt x="27132" y="20578"/>
                </a:lnTo>
                <a:lnTo>
                  <a:pt x="27343" y="20367"/>
                </a:lnTo>
                <a:lnTo>
                  <a:pt x="27537" y="20120"/>
                </a:lnTo>
                <a:lnTo>
                  <a:pt x="27713" y="19891"/>
                </a:lnTo>
                <a:lnTo>
                  <a:pt x="27978" y="19538"/>
                </a:lnTo>
                <a:lnTo>
                  <a:pt x="28242" y="19168"/>
                </a:lnTo>
                <a:lnTo>
                  <a:pt x="28312" y="19080"/>
                </a:lnTo>
                <a:lnTo>
                  <a:pt x="28401" y="19010"/>
                </a:lnTo>
                <a:lnTo>
                  <a:pt x="28506" y="18975"/>
                </a:lnTo>
                <a:lnTo>
                  <a:pt x="28630" y="18939"/>
                </a:lnTo>
                <a:lnTo>
                  <a:pt x="29017" y="18904"/>
                </a:lnTo>
                <a:lnTo>
                  <a:pt x="29422" y="18834"/>
                </a:lnTo>
                <a:lnTo>
                  <a:pt x="29616" y="18816"/>
                </a:lnTo>
                <a:lnTo>
                  <a:pt x="29740" y="18798"/>
                </a:lnTo>
                <a:close/>
                <a:moveTo>
                  <a:pt x="28594" y="24577"/>
                </a:moveTo>
                <a:lnTo>
                  <a:pt x="28700" y="24630"/>
                </a:lnTo>
                <a:lnTo>
                  <a:pt x="28771" y="24683"/>
                </a:lnTo>
                <a:lnTo>
                  <a:pt x="28806" y="24753"/>
                </a:lnTo>
                <a:lnTo>
                  <a:pt x="28841" y="24841"/>
                </a:lnTo>
                <a:lnTo>
                  <a:pt x="28841" y="24912"/>
                </a:lnTo>
                <a:lnTo>
                  <a:pt x="28841" y="24982"/>
                </a:lnTo>
                <a:lnTo>
                  <a:pt x="28806" y="25035"/>
                </a:lnTo>
                <a:lnTo>
                  <a:pt x="28735" y="25088"/>
                </a:lnTo>
                <a:lnTo>
                  <a:pt x="28594" y="24930"/>
                </a:lnTo>
                <a:lnTo>
                  <a:pt x="28559" y="24859"/>
                </a:lnTo>
                <a:lnTo>
                  <a:pt x="28524" y="24753"/>
                </a:lnTo>
                <a:lnTo>
                  <a:pt x="28542" y="24718"/>
                </a:lnTo>
                <a:lnTo>
                  <a:pt x="28559" y="24665"/>
                </a:lnTo>
                <a:lnTo>
                  <a:pt x="28594" y="24577"/>
                </a:lnTo>
                <a:close/>
                <a:moveTo>
                  <a:pt x="6624" y="24612"/>
                </a:moveTo>
                <a:lnTo>
                  <a:pt x="6748" y="24683"/>
                </a:lnTo>
                <a:lnTo>
                  <a:pt x="6801" y="24718"/>
                </a:lnTo>
                <a:lnTo>
                  <a:pt x="6836" y="24771"/>
                </a:lnTo>
                <a:lnTo>
                  <a:pt x="6853" y="24841"/>
                </a:lnTo>
                <a:lnTo>
                  <a:pt x="6871" y="24912"/>
                </a:lnTo>
                <a:lnTo>
                  <a:pt x="6889" y="25106"/>
                </a:lnTo>
                <a:lnTo>
                  <a:pt x="6801" y="25000"/>
                </a:lnTo>
                <a:lnTo>
                  <a:pt x="6730" y="24877"/>
                </a:lnTo>
                <a:lnTo>
                  <a:pt x="6677" y="24753"/>
                </a:lnTo>
                <a:lnTo>
                  <a:pt x="6624" y="24612"/>
                </a:lnTo>
                <a:close/>
                <a:moveTo>
                  <a:pt x="10254" y="23326"/>
                </a:moveTo>
                <a:lnTo>
                  <a:pt x="10219" y="23573"/>
                </a:lnTo>
                <a:lnTo>
                  <a:pt x="10148" y="23820"/>
                </a:lnTo>
                <a:lnTo>
                  <a:pt x="10060" y="24049"/>
                </a:lnTo>
                <a:lnTo>
                  <a:pt x="9919" y="24295"/>
                </a:lnTo>
                <a:lnTo>
                  <a:pt x="9655" y="24013"/>
                </a:lnTo>
                <a:lnTo>
                  <a:pt x="9655" y="24119"/>
                </a:lnTo>
                <a:lnTo>
                  <a:pt x="9672" y="24207"/>
                </a:lnTo>
                <a:lnTo>
                  <a:pt x="9743" y="24366"/>
                </a:lnTo>
                <a:lnTo>
                  <a:pt x="9796" y="24560"/>
                </a:lnTo>
                <a:lnTo>
                  <a:pt x="9813" y="24753"/>
                </a:lnTo>
                <a:lnTo>
                  <a:pt x="9796" y="24965"/>
                </a:lnTo>
                <a:lnTo>
                  <a:pt x="9778" y="25053"/>
                </a:lnTo>
                <a:lnTo>
                  <a:pt x="9743" y="25159"/>
                </a:lnTo>
                <a:lnTo>
                  <a:pt x="9655" y="25335"/>
                </a:lnTo>
                <a:lnTo>
                  <a:pt x="9584" y="25282"/>
                </a:lnTo>
                <a:lnTo>
                  <a:pt x="9531" y="25229"/>
                </a:lnTo>
                <a:lnTo>
                  <a:pt x="9267" y="24718"/>
                </a:lnTo>
                <a:lnTo>
                  <a:pt x="9214" y="24630"/>
                </a:lnTo>
                <a:lnTo>
                  <a:pt x="9197" y="24524"/>
                </a:lnTo>
                <a:lnTo>
                  <a:pt x="9197" y="24436"/>
                </a:lnTo>
                <a:lnTo>
                  <a:pt x="9232" y="24331"/>
                </a:lnTo>
                <a:lnTo>
                  <a:pt x="9302" y="24172"/>
                </a:lnTo>
                <a:lnTo>
                  <a:pt x="9391" y="24013"/>
                </a:lnTo>
                <a:lnTo>
                  <a:pt x="9496" y="23873"/>
                </a:lnTo>
                <a:lnTo>
                  <a:pt x="9602" y="23732"/>
                </a:lnTo>
                <a:lnTo>
                  <a:pt x="9725" y="23608"/>
                </a:lnTo>
                <a:lnTo>
                  <a:pt x="9866" y="23503"/>
                </a:lnTo>
                <a:lnTo>
                  <a:pt x="10007" y="23414"/>
                </a:lnTo>
                <a:lnTo>
                  <a:pt x="10166" y="23326"/>
                </a:lnTo>
                <a:close/>
                <a:moveTo>
                  <a:pt x="29511" y="25141"/>
                </a:moveTo>
                <a:lnTo>
                  <a:pt x="29546" y="25159"/>
                </a:lnTo>
                <a:lnTo>
                  <a:pt x="29563" y="25229"/>
                </a:lnTo>
                <a:lnTo>
                  <a:pt x="29581" y="25317"/>
                </a:lnTo>
                <a:lnTo>
                  <a:pt x="29511" y="25352"/>
                </a:lnTo>
                <a:lnTo>
                  <a:pt x="29458" y="25282"/>
                </a:lnTo>
                <a:lnTo>
                  <a:pt x="29422" y="25211"/>
                </a:lnTo>
                <a:lnTo>
                  <a:pt x="29440" y="25176"/>
                </a:lnTo>
                <a:lnTo>
                  <a:pt x="29475" y="25141"/>
                </a:lnTo>
                <a:close/>
                <a:moveTo>
                  <a:pt x="29722" y="24912"/>
                </a:moveTo>
                <a:lnTo>
                  <a:pt x="29828" y="25000"/>
                </a:lnTo>
                <a:lnTo>
                  <a:pt x="29898" y="25106"/>
                </a:lnTo>
                <a:lnTo>
                  <a:pt x="29951" y="25229"/>
                </a:lnTo>
                <a:lnTo>
                  <a:pt x="29986" y="25388"/>
                </a:lnTo>
                <a:lnTo>
                  <a:pt x="29845" y="25282"/>
                </a:lnTo>
                <a:lnTo>
                  <a:pt x="29757" y="25176"/>
                </a:lnTo>
                <a:lnTo>
                  <a:pt x="29740" y="25123"/>
                </a:lnTo>
                <a:lnTo>
                  <a:pt x="29722" y="25071"/>
                </a:lnTo>
                <a:lnTo>
                  <a:pt x="29704" y="25000"/>
                </a:lnTo>
                <a:lnTo>
                  <a:pt x="29722" y="24912"/>
                </a:lnTo>
                <a:close/>
                <a:moveTo>
                  <a:pt x="38690" y="18217"/>
                </a:moveTo>
                <a:lnTo>
                  <a:pt x="38831" y="18252"/>
                </a:lnTo>
                <a:lnTo>
                  <a:pt x="39007" y="18305"/>
                </a:lnTo>
                <a:lnTo>
                  <a:pt x="39183" y="18358"/>
                </a:lnTo>
                <a:lnTo>
                  <a:pt x="39341" y="18446"/>
                </a:lnTo>
                <a:lnTo>
                  <a:pt x="39465" y="18569"/>
                </a:lnTo>
                <a:lnTo>
                  <a:pt x="39571" y="18710"/>
                </a:lnTo>
                <a:lnTo>
                  <a:pt x="39641" y="18869"/>
                </a:lnTo>
                <a:lnTo>
                  <a:pt x="39747" y="19204"/>
                </a:lnTo>
                <a:lnTo>
                  <a:pt x="39835" y="19556"/>
                </a:lnTo>
                <a:lnTo>
                  <a:pt x="39870" y="19891"/>
                </a:lnTo>
                <a:lnTo>
                  <a:pt x="39888" y="20067"/>
                </a:lnTo>
                <a:lnTo>
                  <a:pt x="39870" y="20261"/>
                </a:lnTo>
                <a:lnTo>
                  <a:pt x="39852" y="20455"/>
                </a:lnTo>
                <a:lnTo>
                  <a:pt x="39817" y="20631"/>
                </a:lnTo>
                <a:lnTo>
                  <a:pt x="39747" y="20825"/>
                </a:lnTo>
                <a:lnTo>
                  <a:pt x="39676" y="21001"/>
                </a:lnTo>
                <a:lnTo>
                  <a:pt x="39571" y="21159"/>
                </a:lnTo>
                <a:lnTo>
                  <a:pt x="39500" y="21318"/>
                </a:lnTo>
                <a:lnTo>
                  <a:pt x="39359" y="21670"/>
                </a:lnTo>
                <a:lnTo>
                  <a:pt x="39253" y="22023"/>
                </a:lnTo>
                <a:lnTo>
                  <a:pt x="39183" y="22393"/>
                </a:lnTo>
                <a:lnTo>
                  <a:pt x="39130" y="22604"/>
                </a:lnTo>
                <a:lnTo>
                  <a:pt x="39060" y="22798"/>
                </a:lnTo>
                <a:lnTo>
                  <a:pt x="39007" y="22921"/>
                </a:lnTo>
                <a:lnTo>
                  <a:pt x="38936" y="23027"/>
                </a:lnTo>
                <a:lnTo>
                  <a:pt x="38848" y="23115"/>
                </a:lnTo>
                <a:lnTo>
                  <a:pt x="38725" y="23203"/>
                </a:lnTo>
                <a:lnTo>
                  <a:pt x="38707" y="23115"/>
                </a:lnTo>
                <a:lnTo>
                  <a:pt x="38690" y="23027"/>
                </a:lnTo>
                <a:lnTo>
                  <a:pt x="38707" y="22956"/>
                </a:lnTo>
                <a:lnTo>
                  <a:pt x="38725" y="22868"/>
                </a:lnTo>
                <a:lnTo>
                  <a:pt x="38672" y="22904"/>
                </a:lnTo>
                <a:lnTo>
                  <a:pt x="38637" y="22904"/>
                </a:lnTo>
                <a:lnTo>
                  <a:pt x="38619" y="22939"/>
                </a:lnTo>
                <a:lnTo>
                  <a:pt x="38073" y="24013"/>
                </a:lnTo>
                <a:lnTo>
                  <a:pt x="38038" y="24084"/>
                </a:lnTo>
                <a:lnTo>
                  <a:pt x="38020" y="24172"/>
                </a:lnTo>
                <a:lnTo>
                  <a:pt x="38003" y="24295"/>
                </a:lnTo>
                <a:lnTo>
                  <a:pt x="37950" y="24436"/>
                </a:lnTo>
                <a:lnTo>
                  <a:pt x="37862" y="24665"/>
                </a:lnTo>
                <a:lnTo>
                  <a:pt x="37721" y="24894"/>
                </a:lnTo>
                <a:lnTo>
                  <a:pt x="37580" y="25106"/>
                </a:lnTo>
                <a:lnTo>
                  <a:pt x="37351" y="25388"/>
                </a:lnTo>
                <a:lnTo>
                  <a:pt x="37298" y="25352"/>
                </a:lnTo>
                <a:lnTo>
                  <a:pt x="37280" y="25317"/>
                </a:lnTo>
                <a:lnTo>
                  <a:pt x="37280" y="25282"/>
                </a:lnTo>
                <a:lnTo>
                  <a:pt x="37280" y="25247"/>
                </a:lnTo>
                <a:lnTo>
                  <a:pt x="37333" y="25035"/>
                </a:lnTo>
                <a:lnTo>
                  <a:pt x="37368" y="24930"/>
                </a:lnTo>
                <a:lnTo>
                  <a:pt x="37421" y="24841"/>
                </a:lnTo>
                <a:lnTo>
                  <a:pt x="37615" y="24472"/>
                </a:lnTo>
                <a:lnTo>
                  <a:pt x="37791" y="24102"/>
                </a:lnTo>
                <a:lnTo>
                  <a:pt x="37950" y="23732"/>
                </a:lnTo>
                <a:lnTo>
                  <a:pt x="38091" y="23362"/>
                </a:lnTo>
                <a:lnTo>
                  <a:pt x="38196" y="22974"/>
                </a:lnTo>
                <a:lnTo>
                  <a:pt x="38320" y="22586"/>
                </a:lnTo>
                <a:lnTo>
                  <a:pt x="38408" y="22181"/>
                </a:lnTo>
                <a:lnTo>
                  <a:pt x="38496" y="21794"/>
                </a:lnTo>
                <a:lnTo>
                  <a:pt x="38549" y="21459"/>
                </a:lnTo>
                <a:lnTo>
                  <a:pt x="38531" y="21388"/>
                </a:lnTo>
                <a:lnTo>
                  <a:pt x="38478" y="21512"/>
                </a:lnTo>
                <a:lnTo>
                  <a:pt x="38443" y="21600"/>
                </a:lnTo>
                <a:lnTo>
                  <a:pt x="38302" y="22128"/>
                </a:lnTo>
                <a:lnTo>
                  <a:pt x="38161" y="22639"/>
                </a:lnTo>
                <a:lnTo>
                  <a:pt x="38003" y="23168"/>
                </a:lnTo>
                <a:lnTo>
                  <a:pt x="37809" y="23696"/>
                </a:lnTo>
                <a:lnTo>
                  <a:pt x="37738" y="23855"/>
                </a:lnTo>
                <a:lnTo>
                  <a:pt x="37668" y="23996"/>
                </a:lnTo>
                <a:lnTo>
                  <a:pt x="37492" y="24295"/>
                </a:lnTo>
                <a:lnTo>
                  <a:pt x="37439" y="24348"/>
                </a:lnTo>
                <a:lnTo>
                  <a:pt x="37333" y="24454"/>
                </a:lnTo>
                <a:lnTo>
                  <a:pt x="37333" y="24454"/>
                </a:lnTo>
                <a:lnTo>
                  <a:pt x="37351" y="24295"/>
                </a:lnTo>
                <a:lnTo>
                  <a:pt x="37368" y="24242"/>
                </a:lnTo>
                <a:lnTo>
                  <a:pt x="37386" y="24207"/>
                </a:lnTo>
                <a:lnTo>
                  <a:pt x="37474" y="24084"/>
                </a:lnTo>
                <a:lnTo>
                  <a:pt x="37527" y="23961"/>
                </a:lnTo>
                <a:lnTo>
                  <a:pt x="37633" y="23696"/>
                </a:lnTo>
                <a:lnTo>
                  <a:pt x="37738" y="23397"/>
                </a:lnTo>
                <a:lnTo>
                  <a:pt x="37826" y="23080"/>
                </a:lnTo>
                <a:lnTo>
                  <a:pt x="37914" y="22780"/>
                </a:lnTo>
                <a:lnTo>
                  <a:pt x="37985" y="22463"/>
                </a:lnTo>
                <a:lnTo>
                  <a:pt x="38091" y="21829"/>
                </a:lnTo>
                <a:lnTo>
                  <a:pt x="38161" y="21195"/>
                </a:lnTo>
                <a:lnTo>
                  <a:pt x="38196" y="21106"/>
                </a:lnTo>
                <a:lnTo>
                  <a:pt x="38161" y="21124"/>
                </a:lnTo>
                <a:lnTo>
                  <a:pt x="38126" y="21159"/>
                </a:lnTo>
                <a:lnTo>
                  <a:pt x="38108" y="21230"/>
                </a:lnTo>
                <a:lnTo>
                  <a:pt x="38003" y="21723"/>
                </a:lnTo>
                <a:lnTo>
                  <a:pt x="37897" y="22216"/>
                </a:lnTo>
                <a:lnTo>
                  <a:pt x="37738" y="22745"/>
                </a:lnTo>
                <a:lnTo>
                  <a:pt x="37562" y="23273"/>
                </a:lnTo>
                <a:lnTo>
                  <a:pt x="37509" y="23379"/>
                </a:lnTo>
                <a:lnTo>
                  <a:pt x="37421" y="23485"/>
                </a:lnTo>
                <a:lnTo>
                  <a:pt x="37421" y="23379"/>
                </a:lnTo>
                <a:lnTo>
                  <a:pt x="37439" y="23291"/>
                </a:lnTo>
                <a:lnTo>
                  <a:pt x="37773" y="21705"/>
                </a:lnTo>
                <a:lnTo>
                  <a:pt x="37862" y="21300"/>
                </a:lnTo>
                <a:lnTo>
                  <a:pt x="37897" y="20860"/>
                </a:lnTo>
                <a:lnTo>
                  <a:pt x="37932" y="20437"/>
                </a:lnTo>
                <a:lnTo>
                  <a:pt x="37932" y="20049"/>
                </a:lnTo>
                <a:lnTo>
                  <a:pt x="37879" y="20190"/>
                </a:lnTo>
                <a:lnTo>
                  <a:pt x="37862" y="20331"/>
                </a:lnTo>
                <a:lnTo>
                  <a:pt x="37826" y="20613"/>
                </a:lnTo>
                <a:lnTo>
                  <a:pt x="37773" y="21054"/>
                </a:lnTo>
                <a:lnTo>
                  <a:pt x="37703" y="21494"/>
                </a:lnTo>
                <a:lnTo>
                  <a:pt x="37615" y="21935"/>
                </a:lnTo>
                <a:lnTo>
                  <a:pt x="37492" y="22357"/>
                </a:lnTo>
                <a:lnTo>
                  <a:pt x="37386" y="22622"/>
                </a:lnTo>
                <a:lnTo>
                  <a:pt x="37368" y="22639"/>
                </a:lnTo>
                <a:lnTo>
                  <a:pt x="37333" y="22657"/>
                </a:lnTo>
                <a:lnTo>
                  <a:pt x="37298" y="22639"/>
                </a:lnTo>
                <a:lnTo>
                  <a:pt x="37280" y="22604"/>
                </a:lnTo>
                <a:lnTo>
                  <a:pt x="37298" y="22516"/>
                </a:lnTo>
                <a:lnTo>
                  <a:pt x="37368" y="20560"/>
                </a:lnTo>
                <a:lnTo>
                  <a:pt x="37403" y="20137"/>
                </a:lnTo>
                <a:lnTo>
                  <a:pt x="37403" y="19697"/>
                </a:lnTo>
                <a:lnTo>
                  <a:pt x="37421" y="19556"/>
                </a:lnTo>
                <a:lnTo>
                  <a:pt x="37439" y="19415"/>
                </a:lnTo>
                <a:lnTo>
                  <a:pt x="37474" y="19292"/>
                </a:lnTo>
                <a:lnTo>
                  <a:pt x="37509" y="19168"/>
                </a:lnTo>
                <a:lnTo>
                  <a:pt x="37562" y="19045"/>
                </a:lnTo>
                <a:lnTo>
                  <a:pt x="37633" y="18939"/>
                </a:lnTo>
                <a:lnTo>
                  <a:pt x="37721" y="18816"/>
                </a:lnTo>
                <a:lnTo>
                  <a:pt x="37809" y="18728"/>
                </a:lnTo>
                <a:lnTo>
                  <a:pt x="38055" y="18517"/>
                </a:lnTo>
                <a:lnTo>
                  <a:pt x="38302" y="18323"/>
                </a:lnTo>
                <a:lnTo>
                  <a:pt x="38425" y="18252"/>
                </a:lnTo>
                <a:lnTo>
                  <a:pt x="38549" y="18217"/>
                </a:lnTo>
                <a:close/>
                <a:moveTo>
                  <a:pt x="29017" y="25441"/>
                </a:moveTo>
                <a:lnTo>
                  <a:pt x="29035" y="25458"/>
                </a:lnTo>
                <a:lnTo>
                  <a:pt x="29000" y="25476"/>
                </a:lnTo>
                <a:lnTo>
                  <a:pt x="28982" y="25458"/>
                </a:lnTo>
                <a:lnTo>
                  <a:pt x="29017" y="25441"/>
                </a:lnTo>
                <a:close/>
                <a:moveTo>
                  <a:pt x="32136" y="24278"/>
                </a:moveTo>
                <a:lnTo>
                  <a:pt x="32259" y="24295"/>
                </a:lnTo>
                <a:lnTo>
                  <a:pt x="32277" y="24436"/>
                </a:lnTo>
                <a:lnTo>
                  <a:pt x="32294" y="24577"/>
                </a:lnTo>
                <a:lnTo>
                  <a:pt x="32277" y="24859"/>
                </a:lnTo>
                <a:lnTo>
                  <a:pt x="32188" y="24859"/>
                </a:lnTo>
                <a:lnTo>
                  <a:pt x="32065" y="24824"/>
                </a:lnTo>
                <a:lnTo>
                  <a:pt x="32277" y="25141"/>
                </a:lnTo>
                <a:lnTo>
                  <a:pt x="32347" y="25264"/>
                </a:lnTo>
                <a:lnTo>
                  <a:pt x="32365" y="25335"/>
                </a:lnTo>
                <a:lnTo>
                  <a:pt x="32365" y="25405"/>
                </a:lnTo>
                <a:lnTo>
                  <a:pt x="32347" y="25493"/>
                </a:lnTo>
                <a:lnTo>
                  <a:pt x="32312" y="25599"/>
                </a:lnTo>
                <a:lnTo>
                  <a:pt x="31572" y="24912"/>
                </a:lnTo>
                <a:lnTo>
                  <a:pt x="31871" y="24454"/>
                </a:lnTo>
                <a:lnTo>
                  <a:pt x="31942" y="24366"/>
                </a:lnTo>
                <a:lnTo>
                  <a:pt x="32030" y="24313"/>
                </a:lnTo>
                <a:lnTo>
                  <a:pt x="32136" y="24278"/>
                </a:lnTo>
                <a:close/>
                <a:moveTo>
                  <a:pt x="28647" y="25546"/>
                </a:moveTo>
                <a:lnTo>
                  <a:pt x="28682" y="25581"/>
                </a:lnTo>
                <a:lnTo>
                  <a:pt x="28647" y="25634"/>
                </a:lnTo>
                <a:lnTo>
                  <a:pt x="28630" y="25581"/>
                </a:lnTo>
                <a:lnTo>
                  <a:pt x="28647" y="25546"/>
                </a:lnTo>
                <a:close/>
                <a:moveTo>
                  <a:pt x="6413" y="24736"/>
                </a:moveTo>
                <a:lnTo>
                  <a:pt x="6501" y="24841"/>
                </a:lnTo>
                <a:lnTo>
                  <a:pt x="6959" y="25634"/>
                </a:lnTo>
                <a:lnTo>
                  <a:pt x="6906" y="25670"/>
                </a:lnTo>
                <a:lnTo>
                  <a:pt x="6765" y="25529"/>
                </a:lnTo>
                <a:lnTo>
                  <a:pt x="6624" y="25370"/>
                </a:lnTo>
                <a:lnTo>
                  <a:pt x="6519" y="25194"/>
                </a:lnTo>
                <a:lnTo>
                  <a:pt x="6431" y="25000"/>
                </a:lnTo>
                <a:lnTo>
                  <a:pt x="6378" y="24877"/>
                </a:lnTo>
                <a:lnTo>
                  <a:pt x="6378" y="24806"/>
                </a:lnTo>
                <a:lnTo>
                  <a:pt x="6413" y="24736"/>
                </a:lnTo>
                <a:close/>
                <a:moveTo>
                  <a:pt x="55955" y="25159"/>
                </a:moveTo>
                <a:lnTo>
                  <a:pt x="56044" y="25194"/>
                </a:lnTo>
                <a:lnTo>
                  <a:pt x="56132" y="25229"/>
                </a:lnTo>
                <a:lnTo>
                  <a:pt x="56255" y="25300"/>
                </a:lnTo>
                <a:lnTo>
                  <a:pt x="56361" y="25388"/>
                </a:lnTo>
                <a:lnTo>
                  <a:pt x="56431" y="25511"/>
                </a:lnTo>
                <a:lnTo>
                  <a:pt x="56502" y="25687"/>
                </a:lnTo>
                <a:lnTo>
                  <a:pt x="56502" y="25687"/>
                </a:lnTo>
                <a:lnTo>
                  <a:pt x="56273" y="25581"/>
                </a:lnTo>
                <a:lnTo>
                  <a:pt x="56061" y="25493"/>
                </a:lnTo>
                <a:lnTo>
                  <a:pt x="55973" y="25441"/>
                </a:lnTo>
                <a:lnTo>
                  <a:pt x="55885" y="25370"/>
                </a:lnTo>
                <a:lnTo>
                  <a:pt x="55815" y="25282"/>
                </a:lnTo>
                <a:lnTo>
                  <a:pt x="55762" y="25176"/>
                </a:lnTo>
                <a:lnTo>
                  <a:pt x="55867" y="25159"/>
                </a:lnTo>
                <a:close/>
                <a:moveTo>
                  <a:pt x="16244" y="20701"/>
                </a:moveTo>
                <a:lnTo>
                  <a:pt x="16279" y="20719"/>
                </a:lnTo>
                <a:lnTo>
                  <a:pt x="16773" y="20772"/>
                </a:lnTo>
                <a:lnTo>
                  <a:pt x="17248" y="20860"/>
                </a:lnTo>
                <a:lnTo>
                  <a:pt x="17530" y="20913"/>
                </a:lnTo>
                <a:lnTo>
                  <a:pt x="17812" y="21001"/>
                </a:lnTo>
                <a:lnTo>
                  <a:pt x="18094" y="21071"/>
                </a:lnTo>
                <a:lnTo>
                  <a:pt x="18376" y="21177"/>
                </a:lnTo>
                <a:lnTo>
                  <a:pt x="18640" y="21283"/>
                </a:lnTo>
                <a:lnTo>
                  <a:pt x="18904" y="21388"/>
                </a:lnTo>
                <a:lnTo>
                  <a:pt x="19169" y="21529"/>
                </a:lnTo>
                <a:lnTo>
                  <a:pt x="19415" y="21670"/>
                </a:lnTo>
                <a:lnTo>
                  <a:pt x="19750" y="21864"/>
                </a:lnTo>
                <a:lnTo>
                  <a:pt x="20050" y="22093"/>
                </a:lnTo>
                <a:lnTo>
                  <a:pt x="20331" y="22340"/>
                </a:lnTo>
                <a:lnTo>
                  <a:pt x="20613" y="22604"/>
                </a:lnTo>
                <a:lnTo>
                  <a:pt x="20860" y="22904"/>
                </a:lnTo>
                <a:lnTo>
                  <a:pt x="21071" y="23221"/>
                </a:lnTo>
                <a:lnTo>
                  <a:pt x="21265" y="23573"/>
                </a:lnTo>
                <a:lnTo>
                  <a:pt x="21406" y="23925"/>
                </a:lnTo>
                <a:lnTo>
                  <a:pt x="21917" y="25388"/>
                </a:lnTo>
                <a:lnTo>
                  <a:pt x="21988" y="25564"/>
                </a:lnTo>
                <a:lnTo>
                  <a:pt x="21988" y="25652"/>
                </a:lnTo>
                <a:lnTo>
                  <a:pt x="21970" y="25775"/>
                </a:lnTo>
                <a:lnTo>
                  <a:pt x="21899" y="25722"/>
                </a:lnTo>
                <a:lnTo>
                  <a:pt x="21829" y="25670"/>
                </a:lnTo>
                <a:lnTo>
                  <a:pt x="21670" y="25511"/>
                </a:lnTo>
                <a:lnTo>
                  <a:pt x="21529" y="25352"/>
                </a:lnTo>
                <a:lnTo>
                  <a:pt x="21406" y="25176"/>
                </a:lnTo>
                <a:lnTo>
                  <a:pt x="21318" y="24982"/>
                </a:lnTo>
                <a:lnTo>
                  <a:pt x="20754" y="23749"/>
                </a:lnTo>
                <a:lnTo>
                  <a:pt x="20701" y="23608"/>
                </a:lnTo>
                <a:lnTo>
                  <a:pt x="20613" y="23485"/>
                </a:lnTo>
                <a:lnTo>
                  <a:pt x="20649" y="23749"/>
                </a:lnTo>
                <a:lnTo>
                  <a:pt x="20701" y="23996"/>
                </a:lnTo>
                <a:lnTo>
                  <a:pt x="20790" y="24242"/>
                </a:lnTo>
                <a:lnTo>
                  <a:pt x="20895" y="24489"/>
                </a:lnTo>
                <a:lnTo>
                  <a:pt x="21089" y="24947"/>
                </a:lnTo>
                <a:lnTo>
                  <a:pt x="21318" y="25423"/>
                </a:lnTo>
                <a:lnTo>
                  <a:pt x="21248" y="25441"/>
                </a:lnTo>
                <a:lnTo>
                  <a:pt x="21195" y="25423"/>
                </a:lnTo>
                <a:lnTo>
                  <a:pt x="20983" y="25300"/>
                </a:lnTo>
                <a:lnTo>
                  <a:pt x="20807" y="25159"/>
                </a:lnTo>
                <a:lnTo>
                  <a:pt x="20631" y="25000"/>
                </a:lnTo>
                <a:lnTo>
                  <a:pt x="20490" y="24806"/>
                </a:lnTo>
                <a:lnTo>
                  <a:pt x="20279" y="24454"/>
                </a:lnTo>
                <a:lnTo>
                  <a:pt x="20085" y="24084"/>
                </a:lnTo>
                <a:lnTo>
                  <a:pt x="19909" y="23714"/>
                </a:lnTo>
                <a:lnTo>
                  <a:pt x="19750" y="23326"/>
                </a:lnTo>
                <a:lnTo>
                  <a:pt x="19433" y="22551"/>
                </a:lnTo>
                <a:lnTo>
                  <a:pt x="19451" y="22727"/>
                </a:lnTo>
                <a:lnTo>
                  <a:pt x="19468" y="22833"/>
                </a:lnTo>
                <a:lnTo>
                  <a:pt x="19486" y="22921"/>
                </a:lnTo>
                <a:lnTo>
                  <a:pt x="19891" y="24137"/>
                </a:lnTo>
                <a:lnTo>
                  <a:pt x="19944" y="24260"/>
                </a:lnTo>
                <a:lnTo>
                  <a:pt x="19961" y="24331"/>
                </a:lnTo>
                <a:lnTo>
                  <a:pt x="19961" y="24419"/>
                </a:lnTo>
                <a:lnTo>
                  <a:pt x="19926" y="24419"/>
                </a:lnTo>
                <a:lnTo>
                  <a:pt x="19451" y="24066"/>
                </a:lnTo>
                <a:lnTo>
                  <a:pt x="19221" y="23873"/>
                </a:lnTo>
                <a:lnTo>
                  <a:pt x="18992" y="23696"/>
                </a:lnTo>
                <a:lnTo>
                  <a:pt x="18904" y="23608"/>
                </a:lnTo>
                <a:lnTo>
                  <a:pt x="18834" y="23520"/>
                </a:lnTo>
                <a:lnTo>
                  <a:pt x="18711" y="23326"/>
                </a:lnTo>
                <a:lnTo>
                  <a:pt x="18622" y="23133"/>
                </a:lnTo>
                <a:lnTo>
                  <a:pt x="18552" y="22904"/>
                </a:lnTo>
                <a:lnTo>
                  <a:pt x="18341" y="22093"/>
                </a:lnTo>
                <a:lnTo>
                  <a:pt x="18270" y="21794"/>
                </a:lnTo>
                <a:lnTo>
                  <a:pt x="18217" y="21811"/>
                </a:lnTo>
                <a:lnTo>
                  <a:pt x="18200" y="21864"/>
                </a:lnTo>
                <a:lnTo>
                  <a:pt x="18217" y="21935"/>
                </a:lnTo>
                <a:lnTo>
                  <a:pt x="18323" y="22657"/>
                </a:lnTo>
                <a:lnTo>
                  <a:pt x="18358" y="22868"/>
                </a:lnTo>
                <a:lnTo>
                  <a:pt x="18376" y="22992"/>
                </a:lnTo>
                <a:lnTo>
                  <a:pt x="18358" y="23115"/>
                </a:lnTo>
                <a:lnTo>
                  <a:pt x="18252" y="23044"/>
                </a:lnTo>
                <a:lnTo>
                  <a:pt x="18164" y="22974"/>
                </a:lnTo>
                <a:lnTo>
                  <a:pt x="17988" y="22798"/>
                </a:lnTo>
                <a:lnTo>
                  <a:pt x="17847" y="22639"/>
                </a:lnTo>
                <a:lnTo>
                  <a:pt x="17706" y="22463"/>
                </a:lnTo>
                <a:lnTo>
                  <a:pt x="17583" y="22269"/>
                </a:lnTo>
                <a:lnTo>
                  <a:pt x="17460" y="22058"/>
                </a:lnTo>
                <a:lnTo>
                  <a:pt x="17372" y="21864"/>
                </a:lnTo>
                <a:lnTo>
                  <a:pt x="17283" y="21670"/>
                </a:lnTo>
                <a:lnTo>
                  <a:pt x="17248" y="21565"/>
                </a:lnTo>
                <a:lnTo>
                  <a:pt x="17213" y="21441"/>
                </a:lnTo>
                <a:lnTo>
                  <a:pt x="17178" y="21336"/>
                </a:lnTo>
                <a:lnTo>
                  <a:pt x="17125" y="21247"/>
                </a:lnTo>
                <a:lnTo>
                  <a:pt x="17090" y="21247"/>
                </a:lnTo>
                <a:lnTo>
                  <a:pt x="17072" y="21283"/>
                </a:lnTo>
                <a:lnTo>
                  <a:pt x="17090" y="21846"/>
                </a:lnTo>
                <a:lnTo>
                  <a:pt x="17019" y="21811"/>
                </a:lnTo>
                <a:lnTo>
                  <a:pt x="16984" y="21794"/>
                </a:lnTo>
                <a:lnTo>
                  <a:pt x="16209" y="20895"/>
                </a:lnTo>
                <a:lnTo>
                  <a:pt x="16174" y="20842"/>
                </a:lnTo>
                <a:lnTo>
                  <a:pt x="16138" y="20789"/>
                </a:lnTo>
                <a:lnTo>
                  <a:pt x="16174" y="20736"/>
                </a:lnTo>
                <a:lnTo>
                  <a:pt x="16209" y="20719"/>
                </a:lnTo>
                <a:lnTo>
                  <a:pt x="16244" y="20701"/>
                </a:lnTo>
                <a:close/>
                <a:moveTo>
                  <a:pt x="15821" y="20807"/>
                </a:moveTo>
                <a:lnTo>
                  <a:pt x="17019" y="22146"/>
                </a:lnTo>
                <a:lnTo>
                  <a:pt x="17054" y="22199"/>
                </a:lnTo>
                <a:lnTo>
                  <a:pt x="17090" y="22287"/>
                </a:lnTo>
                <a:lnTo>
                  <a:pt x="17002" y="22340"/>
                </a:lnTo>
                <a:lnTo>
                  <a:pt x="16896" y="22375"/>
                </a:lnTo>
                <a:lnTo>
                  <a:pt x="16720" y="22445"/>
                </a:lnTo>
                <a:lnTo>
                  <a:pt x="16350" y="22569"/>
                </a:lnTo>
                <a:lnTo>
                  <a:pt x="16350" y="22622"/>
                </a:lnTo>
                <a:lnTo>
                  <a:pt x="16385" y="22639"/>
                </a:lnTo>
                <a:lnTo>
                  <a:pt x="16403" y="22657"/>
                </a:lnTo>
                <a:lnTo>
                  <a:pt x="16438" y="22657"/>
                </a:lnTo>
                <a:lnTo>
                  <a:pt x="17037" y="22569"/>
                </a:lnTo>
                <a:lnTo>
                  <a:pt x="17195" y="22551"/>
                </a:lnTo>
                <a:lnTo>
                  <a:pt x="17336" y="22569"/>
                </a:lnTo>
                <a:lnTo>
                  <a:pt x="17477" y="22622"/>
                </a:lnTo>
                <a:lnTo>
                  <a:pt x="17601" y="22710"/>
                </a:lnTo>
                <a:lnTo>
                  <a:pt x="17847" y="22921"/>
                </a:lnTo>
                <a:lnTo>
                  <a:pt x="17971" y="23027"/>
                </a:lnTo>
                <a:lnTo>
                  <a:pt x="18059" y="23150"/>
                </a:lnTo>
                <a:lnTo>
                  <a:pt x="18094" y="23221"/>
                </a:lnTo>
                <a:lnTo>
                  <a:pt x="18147" y="23309"/>
                </a:lnTo>
                <a:lnTo>
                  <a:pt x="18006" y="23362"/>
                </a:lnTo>
                <a:lnTo>
                  <a:pt x="17882" y="23414"/>
                </a:lnTo>
                <a:lnTo>
                  <a:pt x="17601" y="23467"/>
                </a:lnTo>
                <a:lnTo>
                  <a:pt x="17477" y="23503"/>
                </a:lnTo>
                <a:lnTo>
                  <a:pt x="17336" y="23555"/>
                </a:lnTo>
                <a:lnTo>
                  <a:pt x="17195" y="23608"/>
                </a:lnTo>
                <a:lnTo>
                  <a:pt x="17054" y="23696"/>
                </a:lnTo>
                <a:lnTo>
                  <a:pt x="17794" y="23591"/>
                </a:lnTo>
                <a:lnTo>
                  <a:pt x="18006" y="23573"/>
                </a:lnTo>
                <a:lnTo>
                  <a:pt x="18393" y="23573"/>
                </a:lnTo>
                <a:lnTo>
                  <a:pt x="18534" y="23626"/>
                </a:lnTo>
                <a:lnTo>
                  <a:pt x="18675" y="23696"/>
                </a:lnTo>
                <a:lnTo>
                  <a:pt x="18816" y="23802"/>
                </a:lnTo>
                <a:lnTo>
                  <a:pt x="19028" y="23996"/>
                </a:lnTo>
                <a:lnTo>
                  <a:pt x="19257" y="24207"/>
                </a:lnTo>
                <a:lnTo>
                  <a:pt x="19732" y="24577"/>
                </a:lnTo>
                <a:lnTo>
                  <a:pt x="19750" y="24595"/>
                </a:lnTo>
                <a:lnTo>
                  <a:pt x="19768" y="24630"/>
                </a:lnTo>
                <a:lnTo>
                  <a:pt x="19750" y="24683"/>
                </a:lnTo>
                <a:lnTo>
                  <a:pt x="19732" y="24701"/>
                </a:lnTo>
                <a:lnTo>
                  <a:pt x="19644" y="24718"/>
                </a:lnTo>
                <a:lnTo>
                  <a:pt x="18816" y="24859"/>
                </a:lnTo>
                <a:lnTo>
                  <a:pt x="18746" y="24894"/>
                </a:lnTo>
                <a:lnTo>
                  <a:pt x="18711" y="24912"/>
                </a:lnTo>
                <a:lnTo>
                  <a:pt x="18693" y="24965"/>
                </a:lnTo>
                <a:lnTo>
                  <a:pt x="18816" y="24982"/>
                </a:lnTo>
                <a:lnTo>
                  <a:pt x="18940" y="24965"/>
                </a:lnTo>
                <a:lnTo>
                  <a:pt x="19186" y="24947"/>
                </a:lnTo>
                <a:lnTo>
                  <a:pt x="19380" y="24930"/>
                </a:lnTo>
                <a:lnTo>
                  <a:pt x="19574" y="24930"/>
                </a:lnTo>
                <a:lnTo>
                  <a:pt x="19768" y="24947"/>
                </a:lnTo>
                <a:lnTo>
                  <a:pt x="19961" y="24982"/>
                </a:lnTo>
                <a:lnTo>
                  <a:pt x="20102" y="25000"/>
                </a:lnTo>
                <a:lnTo>
                  <a:pt x="20243" y="25053"/>
                </a:lnTo>
                <a:lnTo>
                  <a:pt x="20384" y="25106"/>
                </a:lnTo>
                <a:lnTo>
                  <a:pt x="20508" y="25159"/>
                </a:lnTo>
                <a:lnTo>
                  <a:pt x="20631" y="25247"/>
                </a:lnTo>
                <a:lnTo>
                  <a:pt x="20754" y="25335"/>
                </a:lnTo>
                <a:lnTo>
                  <a:pt x="20878" y="25441"/>
                </a:lnTo>
                <a:lnTo>
                  <a:pt x="20983" y="25564"/>
                </a:lnTo>
                <a:lnTo>
                  <a:pt x="20878" y="25617"/>
                </a:lnTo>
                <a:lnTo>
                  <a:pt x="20790" y="25652"/>
                </a:lnTo>
                <a:lnTo>
                  <a:pt x="19662" y="25793"/>
                </a:lnTo>
                <a:lnTo>
                  <a:pt x="19503" y="25793"/>
                </a:lnTo>
                <a:lnTo>
                  <a:pt x="19362" y="25775"/>
                </a:lnTo>
                <a:lnTo>
                  <a:pt x="19221" y="25740"/>
                </a:lnTo>
                <a:lnTo>
                  <a:pt x="19081" y="25670"/>
                </a:lnTo>
                <a:lnTo>
                  <a:pt x="18781" y="25511"/>
                </a:lnTo>
                <a:lnTo>
                  <a:pt x="18482" y="25370"/>
                </a:lnTo>
                <a:lnTo>
                  <a:pt x="18147" y="25176"/>
                </a:lnTo>
                <a:lnTo>
                  <a:pt x="17830" y="24965"/>
                </a:lnTo>
                <a:lnTo>
                  <a:pt x="17548" y="24736"/>
                </a:lnTo>
                <a:lnTo>
                  <a:pt x="17283" y="24472"/>
                </a:lnTo>
                <a:lnTo>
                  <a:pt x="17054" y="24207"/>
                </a:lnTo>
                <a:lnTo>
                  <a:pt x="16825" y="23908"/>
                </a:lnTo>
                <a:lnTo>
                  <a:pt x="16632" y="23591"/>
                </a:lnTo>
                <a:lnTo>
                  <a:pt x="16455" y="23256"/>
                </a:lnTo>
                <a:lnTo>
                  <a:pt x="16279" y="22833"/>
                </a:lnTo>
                <a:lnTo>
                  <a:pt x="16138" y="22410"/>
                </a:lnTo>
                <a:lnTo>
                  <a:pt x="15944" y="21741"/>
                </a:lnTo>
                <a:lnTo>
                  <a:pt x="15768" y="21071"/>
                </a:lnTo>
                <a:lnTo>
                  <a:pt x="15733" y="20948"/>
                </a:lnTo>
                <a:lnTo>
                  <a:pt x="15715" y="20807"/>
                </a:lnTo>
                <a:close/>
                <a:moveTo>
                  <a:pt x="55674" y="25546"/>
                </a:moveTo>
                <a:lnTo>
                  <a:pt x="55691" y="25564"/>
                </a:lnTo>
                <a:lnTo>
                  <a:pt x="55709" y="25599"/>
                </a:lnTo>
                <a:lnTo>
                  <a:pt x="55726" y="25634"/>
                </a:lnTo>
                <a:lnTo>
                  <a:pt x="55726" y="25793"/>
                </a:lnTo>
                <a:lnTo>
                  <a:pt x="55550" y="25564"/>
                </a:lnTo>
                <a:lnTo>
                  <a:pt x="55638" y="25546"/>
                </a:lnTo>
                <a:close/>
                <a:moveTo>
                  <a:pt x="60554" y="25053"/>
                </a:moveTo>
                <a:lnTo>
                  <a:pt x="60607" y="25071"/>
                </a:lnTo>
                <a:lnTo>
                  <a:pt x="60642" y="25088"/>
                </a:lnTo>
                <a:lnTo>
                  <a:pt x="60730" y="25141"/>
                </a:lnTo>
                <a:lnTo>
                  <a:pt x="60801" y="25159"/>
                </a:lnTo>
                <a:lnTo>
                  <a:pt x="60889" y="25176"/>
                </a:lnTo>
                <a:lnTo>
                  <a:pt x="60994" y="25159"/>
                </a:lnTo>
                <a:lnTo>
                  <a:pt x="61118" y="25159"/>
                </a:lnTo>
                <a:lnTo>
                  <a:pt x="61259" y="25176"/>
                </a:lnTo>
                <a:lnTo>
                  <a:pt x="61382" y="25194"/>
                </a:lnTo>
                <a:lnTo>
                  <a:pt x="61523" y="25229"/>
                </a:lnTo>
                <a:lnTo>
                  <a:pt x="62139" y="25476"/>
                </a:lnTo>
                <a:lnTo>
                  <a:pt x="62051" y="25546"/>
                </a:lnTo>
                <a:lnTo>
                  <a:pt x="61981" y="25581"/>
                </a:lnTo>
                <a:lnTo>
                  <a:pt x="61382" y="25758"/>
                </a:lnTo>
                <a:lnTo>
                  <a:pt x="60783" y="25916"/>
                </a:lnTo>
                <a:lnTo>
                  <a:pt x="60660" y="25934"/>
                </a:lnTo>
                <a:lnTo>
                  <a:pt x="60431" y="25934"/>
                </a:lnTo>
                <a:lnTo>
                  <a:pt x="60325" y="25916"/>
                </a:lnTo>
                <a:lnTo>
                  <a:pt x="60219" y="25881"/>
                </a:lnTo>
                <a:lnTo>
                  <a:pt x="60113" y="25828"/>
                </a:lnTo>
                <a:lnTo>
                  <a:pt x="60008" y="25775"/>
                </a:lnTo>
                <a:lnTo>
                  <a:pt x="59920" y="25705"/>
                </a:lnTo>
                <a:lnTo>
                  <a:pt x="59990" y="25634"/>
                </a:lnTo>
                <a:lnTo>
                  <a:pt x="60061" y="25564"/>
                </a:lnTo>
                <a:lnTo>
                  <a:pt x="60219" y="25476"/>
                </a:lnTo>
                <a:lnTo>
                  <a:pt x="60395" y="25388"/>
                </a:lnTo>
                <a:lnTo>
                  <a:pt x="60483" y="25335"/>
                </a:lnTo>
                <a:lnTo>
                  <a:pt x="60571" y="25264"/>
                </a:lnTo>
                <a:lnTo>
                  <a:pt x="60431" y="25282"/>
                </a:lnTo>
                <a:lnTo>
                  <a:pt x="60325" y="25300"/>
                </a:lnTo>
                <a:lnTo>
                  <a:pt x="60113" y="25352"/>
                </a:lnTo>
                <a:lnTo>
                  <a:pt x="59884" y="25423"/>
                </a:lnTo>
                <a:lnTo>
                  <a:pt x="59655" y="25493"/>
                </a:lnTo>
                <a:lnTo>
                  <a:pt x="59479" y="25529"/>
                </a:lnTo>
                <a:lnTo>
                  <a:pt x="59215" y="25529"/>
                </a:lnTo>
                <a:lnTo>
                  <a:pt x="59144" y="25511"/>
                </a:lnTo>
                <a:lnTo>
                  <a:pt x="59074" y="25458"/>
                </a:lnTo>
                <a:lnTo>
                  <a:pt x="59021" y="25388"/>
                </a:lnTo>
                <a:lnTo>
                  <a:pt x="59039" y="25352"/>
                </a:lnTo>
                <a:lnTo>
                  <a:pt x="59056" y="25317"/>
                </a:lnTo>
                <a:lnTo>
                  <a:pt x="59127" y="25317"/>
                </a:lnTo>
                <a:lnTo>
                  <a:pt x="60448" y="25071"/>
                </a:lnTo>
                <a:lnTo>
                  <a:pt x="60554" y="25053"/>
                </a:lnTo>
                <a:close/>
                <a:moveTo>
                  <a:pt x="36910" y="25899"/>
                </a:moveTo>
                <a:lnTo>
                  <a:pt x="36945" y="25916"/>
                </a:lnTo>
                <a:lnTo>
                  <a:pt x="36910" y="25969"/>
                </a:lnTo>
                <a:lnTo>
                  <a:pt x="36893" y="25951"/>
                </a:lnTo>
                <a:lnTo>
                  <a:pt x="36910" y="25899"/>
                </a:lnTo>
                <a:close/>
                <a:moveTo>
                  <a:pt x="29158" y="25987"/>
                </a:moveTo>
                <a:lnTo>
                  <a:pt x="29193" y="26004"/>
                </a:lnTo>
                <a:lnTo>
                  <a:pt x="29229" y="26040"/>
                </a:lnTo>
                <a:lnTo>
                  <a:pt x="29141" y="26128"/>
                </a:lnTo>
                <a:lnTo>
                  <a:pt x="29123" y="26110"/>
                </a:lnTo>
                <a:lnTo>
                  <a:pt x="29105" y="26092"/>
                </a:lnTo>
                <a:lnTo>
                  <a:pt x="29105" y="26022"/>
                </a:lnTo>
                <a:lnTo>
                  <a:pt x="29123" y="26004"/>
                </a:lnTo>
                <a:lnTo>
                  <a:pt x="29158" y="25987"/>
                </a:lnTo>
                <a:close/>
                <a:moveTo>
                  <a:pt x="56061" y="26040"/>
                </a:moveTo>
                <a:lnTo>
                  <a:pt x="56079" y="26057"/>
                </a:lnTo>
                <a:lnTo>
                  <a:pt x="56096" y="26092"/>
                </a:lnTo>
                <a:lnTo>
                  <a:pt x="56114" y="26145"/>
                </a:lnTo>
                <a:lnTo>
                  <a:pt x="56096" y="26180"/>
                </a:lnTo>
                <a:lnTo>
                  <a:pt x="56079" y="26216"/>
                </a:lnTo>
                <a:lnTo>
                  <a:pt x="56026" y="26216"/>
                </a:lnTo>
                <a:lnTo>
                  <a:pt x="56008" y="26163"/>
                </a:lnTo>
                <a:lnTo>
                  <a:pt x="55991" y="26110"/>
                </a:lnTo>
                <a:lnTo>
                  <a:pt x="56008" y="26075"/>
                </a:lnTo>
                <a:lnTo>
                  <a:pt x="56026" y="26040"/>
                </a:lnTo>
                <a:close/>
                <a:moveTo>
                  <a:pt x="9267" y="26286"/>
                </a:moveTo>
                <a:lnTo>
                  <a:pt x="9267" y="26304"/>
                </a:lnTo>
                <a:lnTo>
                  <a:pt x="9275" y="26304"/>
                </a:lnTo>
                <a:lnTo>
                  <a:pt x="9267" y="26286"/>
                </a:lnTo>
                <a:close/>
                <a:moveTo>
                  <a:pt x="26163" y="25388"/>
                </a:moveTo>
                <a:lnTo>
                  <a:pt x="26269" y="25423"/>
                </a:lnTo>
                <a:lnTo>
                  <a:pt x="26374" y="25458"/>
                </a:lnTo>
                <a:lnTo>
                  <a:pt x="26427" y="25546"/>
                </a:lnTo>
                <a:lnTo>
                  <a:pt x="26445" y="25652"/>
                </a:lnTo>
                <a:lnTo>
                  <a:pt x="26463" y="25740"/>
                </a:lnTo>
                <a:lnTo>
                  <a:pt x="26463" y="25846"/>
                </a:lnTo>
                <a:lnTo>
                  <a:pt x="26392" y="25863"/>
                </a:lnTo>
                <a:lnTo>
                  <a:pt x="26304" y="25846"/>
                </a:lnTo>
                <a:lnTo>
                  <a:pt x="26145" y="25810"/>
                </a:lnTo>
                <a:lnTo>
                  <a:pt x="25987" y="25758"/>
                </a:lnTo>
                <a:lnTo>
                  <a:pt x="25916" y="25740"/>
                </a:lnTo>
                <a:lnTo>
                  <a:pt x="25828" y="25740"/>
                </a:lnTo>
                <a:lnTo>
                  <a:pt x="25916" y="25828"/>
                </a:lnTo>
                <a:lnTo>
                  <a:pt x="26005" y="25881"/>
                </a:lnTo>
                <a:lnTo>
                  <a:pt x="26181" y="25987"/>
                </a:lnTo>
                <a:lnTo>
                  <a:pt x="26374" y="26092"/>
                </a:lnTo>
                <a:lnTo>
                  <a:pt x="26463" y="26163"/>
                </a:lnTo>
                <a:lnTo>
                  <a:pt x="26551" y="26233"/>
                </a:lnTo>
                <a:lnTo>
                  <a:pt x="26445" y="26286"/>
                </a:lnTo>
                <a:lnTo>
                  <a:pt x="26410" y="26304"/>
                </a:lnTo>
                <a:lnTo>
                  <a:pt x="26374" y="26304"/>
                </a:lnTo>
                <a:lnTo>
                  <a:pt x="25952" y="26216"/>
                </a:lnTo>
                <a:lnTo>
                  <a:pt x="25740" y="26145"/>
                </a:lnTo>
                <a:lnTo>
                  <a:pt x="25529" y="26075"/>
                </a:lnTo>
                <a:lnTo>
                  <a:pt x="25546" y="25934"/>
                </a:lnTo>
                <a:lnTo>
                  <a:pt x="25564" y="25810"/>
                </a:lnTo>
                <a:lnTo>
                  <a:pt x="25599" y="25705"/>
                </a:lnTo>
                <a:lnTo>
                  <a:pt x="25652" y="25581"/>
                </a:lnTo>
                <a:lnTo>
                  <a:pt x="25705" y="25511"/>
                </a:lnTo>
                <a:lnTo>
                  <a:pt x="25775" y="25441"/>
                </a:lnTo>
                <a:lnTo>
                  <a:pt x="25864" y="25405"/>
                </a:lnTo>
                <a:lnTo>
                  <a:pt x="25952" y="25388"/>
                </a:lnTo>
                <a:close/>
                <a:moveTo>
                  <a:pt x="23732" y="21741"/>
                </a:moveTo>
                <a:lnTo>
                  <a:pt x="23961" y="21758"/>
                </a:lnTo>
                <a:lnTo>
                  <a:pt x="24912" y="21952"/>
                </a:lnTo>
                <a:lnTo>
                  <a:pt x="25353" y="22023"/>
                </a:lnTo>
                <a:lnTo>
                  <a:pt x="25494" y="22058"/>
                </a:lnTo>
                <a:lnTo>
                  <a:pt x="25564" y="22093"/>
                </a:lnTo>
                <a:lnTo>
                  <a:pt x="25617" y="22128"/>
                </a:lnTo>
                <a:lnTo>
                  <a:pt x="25670" y="22181"/>
                </a:lnTo>
                <a:lnTo>
                  <a:pt x="25723" y="22252"/>
                </a:lnTo>
                <a:lnTo>
                  <a:pt x="25758" y="22322"/>
                </a:lnTo>
                <a:lnTo>
                  <a:pt x="25775" y="22410"/>
                </a:lnTo>
                <a:lnTo>
                  <a:pt x="25599" y="22428"/>
                </a:lnTo>
                <a:lnTo>
                  <a:pt x="25441" y="22410"/>
                </a:lnTo>
                <a:lnTo>
                  <a:pt x="25106" y="22393"/>
                </a:lnTo>
                <a:lnTo>
                  <a:pt x="24789" y="22340"/>
                </a:lnTo>
                <a:lnTo>
                  <a:pt x="24472" y="22323"/>
                </a:lnTo>
                <a:lnTo>
                  <a:pt x="24472" y="22323"/>
                </a:lnTo>
                <a:lnTo>
                  <a:pt x="24507" y="22375"/>
                </a:lnTo>
                <a:lnTo>
                  <a:pt x="24560" y="22393"/>
                </a:lnTo>
                <a:lnTo>
                  <a:pt x="25176" y="22534"/>
                </a:lnTo>
                <a:lnTo>
                  <a:pt x="25476" y="22622"/>
                </a:lnTo>
                <a:lnTo>
                  <a:pt x="25617" y="22674"/>
                </a:lnTo>
                <a:lnTo>
                  <a:pt x="25758" y="22727"/>
                </a:lnTo>
                <a:lnTo>
                  <a:pt x="25793" y="22815"/>
                </a:lnTo>
                <a:lnTo>
                  <a:pt x="25793" y="22886"/>
                </a:lnTo>
                <a:lnTo>
                  <a:pt x="25775" y="22956"/>
                </a:lnTo>
                <a:lnTo>
                  <a:pt x="25758" y="23044"/>
                </a:lnTo>
                <a:lnTo>
                  <a:pt x="25388" y="23044"/>
                </a:lnTo>
                <a:lnTo>
                  <a:pt x="25000" y="22992"/>
                </a:lnTo>
                <a:lnTo>
                  <a:pt x="24613" y="22939"/>
                </a:lnTo>
                <a:lnTo>
                  <a:pt x="24401" y="22921"/>
                </a:lnTo>
                <a:lnTo>
                  <a:pt x="24190" y="22921"/>
                </a:lnTo>
                <a:lnTo>
                  <a:pt x="24348" y="22992"/>
                </a:lnTo>
                <a:lnTo>
                  <a:pt x="24472" y="23027"/>
                </a:lnTo>
                <a:lnTo>
                  <a:pt x="24595" y="23044"/>
                </a:lnTo>
                <a:lnTo>
                  <a:pt x="24718" y="23062"/>
                </a:lnTo>
                <a:lnTo>
                  <a:pt x="24930" y="23115"/>
                </a:lnTo>
                <a:lnTo>
                  <a:pt x="25141" y="23150"/>
                </a:lnTo>
                <a:lnTo>
                  <a:pt x="25247" y="23185"/>
                </a:lnTo>
                <a:lnTo>
                  <a:pt x="25353" y="23221"/>
                </a:lnTo>
                <a:lnTo>
                  <a:pt x="25458" y="23273"/>
                </a:lnTo>
                <a:lnTo>
                  <a:pt x="25564" y="23344"/>
                </a:lnTo>
                <a:lnTo>
                  <a:pt x="25546" y="23432"/>
                </a:lnTo>
                <a:lnTo>
                  <a:pt x="25529" y="23503"/>
                </a:lnTo>
                <a:lnTo>
                  <a:pt x="25476" y="23555"/>
                </a:lnTo>
                <a:lnTo>
                  <a:pt x="25423" y="23608"/>
                </a:lnTo>
                <a:lnTo>
                  <a:pt x="25317" y="23643"/>
                </a:lnTo>
                <a:lnTo>
                  <a:pt x="25194" y="23643"/>
                </a:lnTo>
                <a:lnTo>
                  <a:pt x="24965" y="23626"/>
                </a:lnTo>
                <a:lnTo>
                  <a:pt x="24736" y="23608"/>
                </a:lnTo>
                <a:lnTo>
                  <a:pt x="24542" y="23573"/>
                </a:lnTo>
                <a:lnTo>
                  <a:pt x="24331" y="23573"/>
                </a:lnTo>
                <a:lnTo>
                  <a:pt x="24419" y="23626"/>
                </a:lnTo>
                <a:lnTo>
                  <a:pt x="24507" y="23661"/>
                </a:lnTo>
                <a:lnTo>
                  <a:pt x="24701" y="23714"/>
                </a:lnTo>
                <a:lnTo>
                  <a:pt x="24895" y="23784"/>
                </a:lnTo>
                <a:lnTo>
                  <a:pt x="25071" y="23855"/>
                </a:lnTo>
                <a:lnTo>
                  <a:pt x="25088" y="23978"/>
                </a:lnTo>
                <a:lnTo>
                  <a:pt x="25088" y="24049"/>
                </a:lnTo>
                <a:lnTo>
                  <a:pt x="25053" y="24154"/>
                </a:lnTo>
                <a:lnTo>
                  <a:pt x="25018" y="24295"/>
                </a:lnTo>
                <a:lnTo>
                  <a:pt x="24842" y="24278"/>
                </a:lnTo>
                <a:lnTo>
                  <a:pt x="24648" y="24242"/>
                </a:lnTo>
                <a:lnTo>
                  <a:pt x="24454" y="24225"/>
                </a:lnTo>
                <a:lnTo>
                  <a:pt x="24243" y="24225"/>
                </a:lnTo>
                <a:lnTo>
                  <a:pt x="24331" y="24278"/>
                </a:lnTo>
                <a:lnTo>
                  <a:pt x="24401" y="24313"/>
                </a:lnTo>
                <a:lnTo>
                  <a:pt x="24525" y="24366"/>
                </a:lnTo>
                <a:lnTo>
                  <a:pt x="24789" y="24454"/>
                </a:lnTo>
                <a:lnTo>
                  <a:pt x="25071" y="24560"/>
                </a:lnTo>
                <a:lnTo>
                  <a:pt x="25212" y="24630"/>
                </a:lnTo>
                <a:lnTo>
                  <a:pt x="25353" y="24718"/>
                </a:lnTo>
                <a:lnTo>
                  <a:pt x="25476" y="24824"/>
                </a:lnTo>
                <a:lnTo>
                  <a:pt x="25582" y="24965"/>
                </a:lnTo>
                <a:lnTo>
                  <a:pt x="25652" y="25088"/>
                </a:lnTo>
                <a:lnTo>
                  <a:pt x="25582" y="25106"/>
                </a:lnTo>
                <a:lnTo>
                  <a:pt x="25511" y="25123"/>
                </a:lnTo>
                <a:lnTo>
                  <a:pt x="25370" y="25106"/>
                </a:lnTo>
                <a:lnTo>
                  <a:pt x="24842" y="25035"/>
                </a:lnTo>
                <a:lnTo>
                  <a:pt x="24859" y="25088"/>
                </a:lnTo>
                <a:lnTo>
                  <a:pt x="24895" y="25123"/>
                </a:lnTo>
                <a:lnTo>
                  <a:pt x="24983" y="25159"/>
                </a:lnTo>
                <a:lnTo>
                  <a:pt x="25494" y="25352"/>
                </a:lnTo>
                <a:lnTo>
                  <a:pt x="25476" y="25458"/>
                </a:lnTo>
                <a:lnTo>
                  <a:pt x="25423" y="25546"/>
                </a:lnTo>
                <a:lnTo>
                  <a:pt x="25317" y="25722"/>
                </a:lnTo>
                <a:lnTo>
                  <a:pt x="25071" y="25722"/>
                </a:lnTo>
                <a:lnTo>
                  <a:pt x="24842" y="25705"/>
                </a:lnTo>
                <a:lnTo>
                  <a:pt x="24577" y="25670"/>
                </a:lnTo>
                <a:lnTo>
                  <a:pt x="24313" y="25670"/>
                </a:lnTo>
                <a:lnTo>
                  <a:pt x="24436" y="25740"/>
                </a:lnTo>
                <a:lnTo>
                  <a:pt x="24542" y="25775"/>
                </a:lnTo>
                <a:lnTo>
                  <a:pt x="24754" y="25846"/>
                </a:lnTo>
                <a:lnTo>
                  <a:pt x="24983" y="25899"/>
                </a:lnTo>
                <a:lnTo>
                  <a:pt x="25071" y="25934"/>
                </a:lnTo>
                <a:lnTo>
                  <a:pt x="25176" y="25987"/>
                </a:lnTo>
                <a:lnTo>
                  <a:pt x="25176" y="26110"/>
                </a:lnTo>
                <a:lnTo>
                  <a:pt x="25141" y="26216"/>
                </a:lnTo>
                <a:lnTo>
                  <a:pt x="25106" y="26251"/>
                </a:lnTo>
                <a:lnTo>
                  <a:pt x="25071" y="26286"/>
                </a:lnTo>
                <a:lnTo>
                  <a:pt x="24983" y="26321"/>
                </a:lnTo>
                <a:lnTo>
                  <a:pt x="24806" y="26357"/>
                </a:lnTo>
                <a:lnTo>
                  <a:pt x="24613" y="26357"/>
                </a:lnTo>
                <a:lnTo>
                  <a:pt x="24296" y="26304"/>
                </a:lnTo>
                <a:lnTo>
                  <a:pt x="23996" y="26233"/>
                </a:lnTo>
                <a:lnTo>
                  <a:pt x="23820" y="26180"/>
                </a:lnTo>
                <a:lnTo>
                  <a:pt x="23661" y="26110"/>
                </a:lnTo>
                <a:lnTo>
                  <a:pt x="23520" y="26004"/>
                </a:lnTo>
                <a:lnTo>
                  <a:pt x="23397" y="25881"/>
                </a:lnTo>
                <a:lnTo>
                  <a:pt x="23203" y="25599"/>
                </a:lnTo>
                <a:lnTo>
                  <a:pt x="23009" y="25317"/>
                </a:lnTo>
                <a:lnTo>
                  <a:pt x="22957" y="25194"/>
                </a:lnTo>
                <a:lnTo>
                  <a:pt x="22939" y="25071"/>
                </a:lnTo>
                <a:lnTo>
                  <a:pt x="22939" y="24930"/>
                </a:lnTo>
                <a:lnTo>
                  <a:pt x="22974" y="24789"/>
                </a:lnTo>
                <a:lnTo>
                  <a:pt x="23009" y="24683"/>
                </a:lnTo>
                <a:lnTo>
                  <a:pt x="23027" y="24560"/>
                </a:lnTo>
                <a:lnTo>
                  <a:pt x="23045" y="24313"/>
                </a:lnTo>
                <a:lnTo>
                  <a:pt x="23045" y="24066"/>
                </a:lnTo>
                <a:lnTo>
                  <a:pt x="23009" y="23837"/>
                </a:lnTo>
                <a:lnTo>
                  <a:pt x="22816" y="22798"/>
                </a:lnTo>
                <a:lnTo>
                  <a:pt x="22798" y="22657"/>
                </a:lnTo>
                <a:lnTo>
                  <a:pt x="22780" y="22498"/>
                </a:lnTo>
                <a:lnTo>
                  <a:pt x="22798" y="22340"/>
                </a:lnTo>
                <a:lnTo>
                  <a:pt x="22851" y="22199"/>
                </a:lnTo>
                <a:lnTo>
                  <a:pt x="22904" y="22075"/>
                </a:lnTo>
                <a:lnTo>
                  <a:pt x="22992" y="21970"/>
                </a:lnTo>
                <a:lnTo>
                  <a:pt x="23097" y="21864"/>
                </a:lnTo>
                <a:lnTo>
                  <a:pt x="23221" y="21794"/>
                </a:lnTo>
                <a:lnTo>
                  <a:pt x="23362" y="21758"/>
                </a:lnTo>
                <a:lnTo>
                  <a:pt x="23520" y="21741"/>
                </a:lnTo>
                <a:close/>
                <a:moveTo>
                  <a:pt x="34179" y="19944"/>
                </a:moveTo>
                <a:lnTo>
                  <a:pt x="34250" y="19961"/>
                </a:lnTo>
                <a:lnTo>
                  <a:pt x="34303" y="19979"/>
                </a:lnTo>
                <a:lnTo>
                  <a:pt x="34620" y="20208"/>
                </a:lnTo>
                <a:lnTo>
                  <a:pt x="34761" y="20331"/>
                </a:lnTo>
                <a:lnTo>
                  <a:pt x="34902" y="20455"/>
                </a:lnTo>
                <a:lnTo>
                  <a:pt x="35025" y="20596"/>
                </a:lnTo>
                <a:lnTo>
                  <a:pt x="35131" y="20736"/>
                </a:lnTo>
                <a:lnTo>
                  <a:pt x="35236" y="20913"/>
                </a:lnTo>
                <a:lnTo>
                  <a:pt x="35325" y="21071"/>
                </a:lnTo>
                <a:lnTo>
                  <a:pt x="35712" y="21829"/>
                </a:lnTo>
                <a:lnTo>
                  <a:pt x="36100" y="22569"/>
                </a:lnTo>
                <a:lnTo>
                  <a:pt x="36294" y="22956"/>
                </a:lnTo>
                <a:lnTo>
                  <a:pt x="36452" y="23344"/>
                </a:lnTo>
                <a:lnTo>
                  <a:pt x="36575" y="23749"/>
                </a:lnTo>
                <a:lnTo>
                  <a:pt x="36664" y="24154"/>
                </a:lnTo>
                <a:lnTo>
                  <a:pt x="36716" y="24560"/>
                </a:lnTo>
                <a:lnTo>
                  <a:pt x="36734" y="24965"/>
                </a:lnTo>
                <a:lnTo>
                  <a:pt x="36716" y="25388"/>
                </a:lnTo>
                <a:lnTo>
                  <a:pt x="36681" y="25810"/>
                </a:lnTo>
                <a:lnTo>
                  <a:pt x="36628" y="25987"/>
                </a:lnTo>
                <a:lnTo>
                  <a:pt x="36470" y="26004"/>
                </a:lnTo>
                <a:lnTo>
                  <a:pt x="36470" y="26304"/>
                </a:lnTo>
                <a:lnTo>
                  <a:pt x="36276" y="26092"/>
                </a:lnTo>
                <a:lnTo>
                  <a:pt x="36241" y="26357"/>
                </a:lnTo>
                <a:lnTo>
                  <a:pt x="36205" y="26339"/>
                </a:lnTo>
                <a:lnTo>
                  <a:pt x="36188" y="26321"/>
                </a:lnTo>
                <a:lnTo>
                  <a:pt x="36065" y="26040"/>
                </a:lnTo>
                <a:lnTo>
                  <a:pt x="36012" y="25899"/>
                </a:lnTo>
                <a:lnTo>
                  <a:pt x="35959" y="25758"/>
                </a:lnTo>
                <a:lnTo>
                  <a:pt x="35871" y="25476"/>
                </a:lnTo>
                <a:lnTo>
                  <a:pt x="35747" y="25211"/>
                </a:lnTo>
                <a:lnTo>
                  <a:pt x="35606" y="24947"/>
                </a:lnTo>
                <a:lnTo>
                  <a:pt x="35430" y="24718"/>
                </a:lnTo>
                <a:lnTo>
                  <a:pt x="34620" y="23591"/>
                </a:lnTo>
                <a:lnTo>
                  <a:pt x="34479" y="23362"/>
                </a:lnTo>
                <a:lnTo>
                  <a:pt x="34461" y="23309"/>
                </a:lnTo>
                <a:lnTo>
                  <a:pt x="34444" y="23203"/>
                </a:lnTo>
                <a:lnTo>
                  <a:pt x="34444" y="23203"/>
                </a:lnTo>
                <a:lnTo>
                  <a:pt x="34532" y="23256"/>
                </a:lnTo>
                <a:lnTo>
                  <a:pt x="34585" y="23326"/>
                </a:lnTo>
                <a:lnTo>
                  <a:pt x="34690" y="23450"/>
                </a:lnTo>
                <a:lnTo>
                  <a:pt x="34778" y="23591"/>
                </a:lnTo>
                <a:lnTo>
                  <a:pt x="34866" y="23714"/>
                </a:lnTo>
                <a:lnTo>
                  <a:pt x="35025" y="23943"/>
                </a:lnTo>
                <a:lnTo>
                  <a:pt x="35131" y="24066"/>
                </a:lnTo>
                <a:lnTo>
                  <a:pt x="35236" y="24172"/>
                </a:lnTo>
                <a:lnTo>
                  <a:pt x="35113" y="23943"/>
                </a:lnTo>
                <a:lnTo>
                  <a:pt x="34461" y="22904"/>
                </a:lnTo>
                <a:lnTo>
                  <a:pt x="34408" y="22798"/>
                </a:lnTo>
                <a:lnTo>
                  <a:pt x="34356" y="22692"/>
                </a:lnTo>
                <a:lnTo>
                  <a:pt x="34338" y="22604"/>
                </a:lnTo>
                <a:lnTo>
                  <a:pt x="34338" y="22516"/>
                </a:lnTo>
                <a:lnTo>
                  <a:pt x="34356" y="22428"/>
                </a:lnTo>
                <a:lnTo>
                  <a:pt x="34408" y="22322"/>
                </a:lnTo>
                <a:lnTo>
                  <a:pt x="34496" y="22410"/>
                </a:lnTo>
                <a:lnTo>
                  <a:pt x="34567" y="22498"/>
                </a:lnTo>
                <a:lnTo>
                  <a:pt x="35377" y="23820"/>
                </a:lnTo>
                <a:lnTo>
                  <a:pt x="35430" y="23925"/>
                </a:lnTo>
                <a:lnTo>
                  <a:pt x="35501" y="24031"/>
                </a:lnTo>
                <a:lnTo>
                  <a:pt x="35536" y="24031"/>
                </a:lnTo>
                <a:lnTo>
                  <a:pt x="35554" y="24049"/>
                </a:lnTo>
                <a:lnTo>
                  <a:pt x="35624" y="24049"/>
                </a:lnTo>
                <a:lnTo>
                  <a:pt x="35589" y="24013"/>
                </a:lnTo>
                <a:lnTo>
                  <a:pt x="34602" y="22199"/>
                </a:lnTo>
                <a:lnTo>
                  <a:pt x="34549" y="22093"/>
                </a:lnTo>
                <a:lnTo>
                  <a:pt x="34514" y="21987"/>
                </a:lnTo>
                <a:lnTo>
                  <a:pt x="34496" y="21917"/>
                </a:lnTo>
                <a:lnTo>
                  <a:pt x="34514" y="21864"/>
                </a:lnTo>
                <a:lnTo>
                  <a:pt x="34549" y="21811"/>
                </a:lnTo>
                <a:lnTo>
                  <a:pt x="34602" y="21758"/>
                </a:lnTo>
                <a:lnTo>
                  <a:pt x="34655" y="21811"/>
                </a:lnTo>
                <a:lnTo>
                  <a:pt x="34708" y="21864"/>
                </a:lnTo>
                <a:lnTo>
                  <a:pt x="35254" y="22674"/>
                </a:lnTo>
                <a:lnTo>
                  <a:pt x="35325" y="22745"/>
                </a:lnTo>
                <a:lnTo>
                  <a:pt x="35377" y="22798"/>
                </a:lnTo>
                <a:lnTo>
                  <a:pt x="35377" y="22727"/>
                </a:lnTo>
                <a:lnTo>
                  <a:pt x="35342" y="22657"/>
                </a:lnTo>
                <a:lnTo>
                  <a:pt x="35272" y="22516"/>
                </a:lnTo>
                <a:lnTo>
                  <a:pt x="34549" y="21212"/>
                </a:lnTo>
                <a:lnTo>
                  <a:pt x="34391" y="20895"/>
                </a:lnTo>
                <a:lnTo>
                  <a:pt x="34232" y="20578"/>
                </a:lnTo>
                <a:lnTo>
                  <a:pt x="34197" y="20507"/>
                </a:lnTo>
                <a:lnTo>
                  <a:pt x="34197" y="20455"/>
                </a:lnTo>
                <a:lnTo>
                  <a:pt x="34215" y="20402"/>
                </a:lnTo>
                <a:lnTo>
                  <a:pt x="34373" y="20560"/>
                </a:lnTo>
                <a:lnTo>
                  <a:pt x="34514" y="20736"/>
                </a:lnTo>
                <a:lnTo>
                  <a:pt x="34778" y="21106"/>
                </a:lnTo>
                <a:lnTo>
                  <a:pt x="35043" y="21494"/>
                </a:lnTo>
                <a:lnTo>
                  <a:pt x="35307" y="21882"/>
                </a:lnTo>
                <a:lnTo>
                  <a:pt x="35536" y="22287"/>
                </a:lnTo>
                <a:lnTo>
                  <a:pt x="35642" y="22481"/>
                </a:lnTo>
                <a:lnTo>
                  <a:pt x="35765" y="22674"/>
                </a:lnTo>
                <a:lnTo>
                  <a:pt x="35730" y="22498"/>
                </a:lnTo>
                <a:lnTo>
                  <a:pt x="35606" y="22216"/>
                </a:lnTo>
                <a:lnTo>
                  <a:pt x="35465" y="21935"/>
                </a:lnTo>
                <a:lnTo>
                  <a:pt x="35325" y="21653"/>
                </a:lnTo>
                <a:lnTo>
                  <a:pt x="35166" y="21388"/>
                </a:lnTo>
                <a:lnTo>
                  <a:pt x="34831" y="20860"/>
                </a:lnTo>
                <a:lnTo>
                  <a:pt x="34461" y="20367"/>
                </a:lnTo>
                <a:lnTo>
                  <a:pt x="34285" y="20173"/>
                </a:lnTo>
                <a:lnTo>
                  <a:pt x="34109" y="19997"/>
                </a:lnTo>
                <a:lnTo>
                  <a:pt x="34144" y="19961"/>
                </a:lnTo>
                <a:lnTo>
                  <a:pt x="34179" y="19944"/>
                </a:lnTo>
                <a:close/>
                <a:moveTo>
                  <a:pt x="56149" y="25828"/>
                </a:moveTo>
                <a:lnTo>
                  <a:pt x="56325" y="25863"/>
                </a:lnTo>
                <a:lnTo>
                  <a:pt x="56396" y="25881"/>
                </a:lnTo>
                <a:lnTo>
                  <a:pt x="56466" y="25916"/>
                </a:lnTo>
                <a:lnTo>
                  <a:pt x="56519" y="25969"/>
                </a:lnTo>
                <a:lnTo>
                  <a:pt x="56572" y="26022"/>
                </a:lnTo>
                <a:lnTo>
                  <a:pt x="56660" y="26145"/>
                </a:lnTo>
                <a:lnTo>
                  <a:pt x="56695" y="26251"/>
                </a:lnTo>
                <a:lnTo>
                  <a:pt x="56713" y="26357"/>
                </a:lnTo>
                <a:lnTo>
                  <a:pt x="56695" y="26480"/>
                </a:lnTo>
                <a:lnTo>
                  <a:pt x="56660" y="26603"/>
                </a:lnTo>
                <a:lnTo>
                  <a:pt x="56607" y="26445"/>
                </a:lnTo>
                <a:lnTo>
                  <a:pt x="56555" y="26321"/>
                </a:lnTo>
                <a:lnTo>
                  <a:pt x="56449" y="26180"/>
                </a:lnTo>
                <a:lnTo>
                  <a:pt x="56343" y="26057"/>
                </a:lnTo>
                <a:lnTo>
                  <a:pt x="56149" y="25828"/>
                </a:lnTo>
                <a:close/>
                <a:moveTo>
                  <a:pt x="36822" y="26339"/>
                </a:moveTo>
                <a:lnTo>
                  <a:pt x="36840" y="26427"/>
                </a:lnTo>
                <a:lnTo>
                  <a:pt x="36857" y="26480"/>
                </a:lnTo>
                <a:lnTo>
                  <a:pt x="36822" y="26533"/>
                </a:lnTo>
                <a:lnTo>
                  <a:pt x="36734" y="26621"/>
                </a:lnTo>
                <a:lnTo>
                  <a:pt x="36822" y="26339"/>
                </a:lnTo>
                <a:close/>
                <a:moveTo>
                  <a:pt x="37791" y="25335"/>
                </a:moveTo>
                <a:lnTo>
                  <a:pt x="37773" y="25493"/>
                </a:lnTo>
                <a:lnTo>
                  <a:pt x="37738" y="25670"/>
                </a:lnTo>
                <a:lnTo>
                  <a:pt x="37668" y="25863"/>
                </a:lnTo>
                <a:lnTo>
                  <a:pt x="37597" y="26040"/>
                </a:lnTo>
                <a:lnTo>
                  <a:pt x="37492" y="26216"/>
                </a:lnTo>
                <a:lnTo>
                  <a:pt x="37386" y="26392"/>
                </a:lnTo>
                <a:lnTo>
                  <a:pt x="37263" y="26515"/>
                </a:lnTo>
                <a:lnTo>
                  <a:pt x="37157" y="26639"/>
                </a:lnTo>
                <a:lnTo>
                  <a:pt x="37139" y="26462"/>
                </a:lnTo>
                <a:lnTo>
                  <a:pt x="37157" y="26304"/>
                </a:lnTo>
                <a:lnTo>
                  <a:pt x="37192" y="26163"/>
                </a:lnTo>
                <a:lnTo>
                  <a:pt x="37263" y="26022"/>
                </a:lnTo>
                <a:lnTo>
                  <a:pt x="37492" y="25687"/>
                </a:lnTo>
                <a:lnTo>
                  <a:pt x="37721" y="25352"/>
                </a:lnTo>
                <a:lnTo>
                  <a:pt x="37756" y="25335"/>
                </a:lnTo>
                <a:close/>
                <a:moveTo>
                  <a:pt x="39923" y="21089"/>
                </a:moveTo>
                <a:lnTo>
                  <a:pt x="39976" y="21106"/>
                </a:lnTo>
                <a:lnTo>
                  <a:pt x="39976" y="21124"/>
                </a:lnTo>
                <a:lnTo>
                  <a:pt x="39976" y="21195"/>
                </a:lnTo>
                <a:lnTo>
                  <a:pt x="39993" y="21688"/>
                </a:lnTo>
                <a:lnTo>
                  <a:pt x="39976" y="22181"/>
                </a:lnTo>
                <a:lnTo>
                  <a:pt x="39958" y="22674"/>
                </a:lnTo>
                <a:lnTo>
                  <a:pt x="39923" y="23185"/>
                </a:lnTo>
                <a:lnTo>
                  <a:pt x="39870" y="23503"/>
                </a:lnTo>
                <a:lnTo>
                  <a:pt x="39800" y="23837"/>
                </a:lnTo>
                <a:lnTo>
                  <a:pt x="39764" y="23961"/>
                </a:lnTo>
                <a:lnTo>
                  <a:pt x="39729" y="24084"/>
                </a:lnTo>
                <a:lnTo>
                  <a:pt x="39588" y="24295"/>
                </a:lnTo>
                <a:lnTo>
                  <a:pt x="39553" y="24348"/>
                </a:lnTo>
                <a:lnTo>
                  <a:pt x="39535" y="24366"/>
                </a:lnTo>
                <a:lnTo>
                  <a:pt x="39465" y="24401"/>
                </a:lnTo>
                <a:lnTo>
                  <a:pt x="39412" y="24436"/>
                </a:lnTo>
                <a:lnTo>
                  <a:pt x="39359" y="24472"/>
                </a:lnTo>
                <a:lnTo>
                  <a:pt x="39324" y="24524"/>
                </a:lnTo>
                <a:lnTo>
                  <a:pt x="39271" y="24630"/>
                </a:lnTo>
                <a:lnTo>
                  <a:pt x="39218" y="24736"/>
                </a:lnTo>
                <a:lnTo>
                  <a:pt x="38901" y="25405"/>
                </a:lnTo>
                <a:lnTo>
                  <a:pt x="38742" y="25687"/>
                </a:lnTo>
                <a:lnTo>
                  <a:pt x="38654" y="25511"/>
                </a:lnTo>
                <a:lnTo>
                  <a:pt x="38619" y="25564"/>
                </a:lnTo>
                <a:lnTo>
                  <a:pt x="38584" y="25617"/>
                </a:lnTo>
                <a:lnTo>
                  <a:pt x="38337" y="26304"/>
                </a:lnTo>
                <a:lnTo>
                  <a:pt x="38284" y="26427"/>
                </a:lnTo>
                <a:lnTo>
                  <a:pt x="38196" y="26515"/>
                </a:lnTo>
                <a:lnTo>
                  <a:pt x="38091" y="26603"/>
                </a:lnTo>
                <a:lnTo>
                  <a:pt x="37950" y="26639"/>
                </a:lnTo>
                <a:lnTo>
                  <a:pt x="37950" y="26550"/>
                </a:lnTo>
                <a:lnTo>
                  <a:pt x="37950" y="26480"/>
                </a:lnTo>
                <a:lnTo>
                  <a:pt x="38161" y="25828"/>
                </a:lnTo>
                <a:lnTo>
                  <a:pt x="38337" y="25176"/>
                </a:lnTo>
                <a:lnTo>
                  <a:pt x="38496" y="24507"/>
                </a:lnTo>
                <a:lnTo>
                  <a:pt x="38654" y="23837"/>
                </a:lnTo>
                <a:lnTo>
                  <a:pt x="38690" y="23714"/>
                </a:lnTo>
                <a:lnTo>
                  <a:pt x="38742" y="23591"/>
                </a:lnTo>
                <a:lnTo>
                  <a:pt x="38760" y="23538"/>
                </a:lnTo>
                <a:lnTo>
                  <a:pt x="38795" y="23503"/>
                </a:lnTo>
                <a:lnTo>
                  <a:pt x="38954" y="23432"/>
                </a:lnTo>
                <a:lnTo>
                  <a:pt x="38972" y="23503"/>
                </a:lnTo>
                <a:lnTo>
                  <a:pt x="38972" y="23555"/>
                </a:lnTo>
                <a:lnTo>
                  <a:pt x="38954" y="23679"/>
                </a:lnTo>
                <a:lnTo>
                  <a:pt x="38936" y="23802"/>
                </a:lnTo>
                <a:lnTo>
                  <a:pt x="38919" y="23925"/>
                </a:lnTo>
                <a:lnTo>
                  <a:pt x="38901" y="24172"/>
                </a:lnTo>
                <a:lnTo>
                  <a:pt x="38866" y="24401"/>
                </a:lnTo>
                <a:lnTo>
                  <a:pt x="38919" y="24383"/>
                </a:lnTo>
                <a:lnTo>
                  <a:pt x="38936" y="24348"/>
                </a:lnTo>
                <a:lnTo>
                  <a:pt x="38972" y="24278"/>
                </a:lnTo>
                <a:lnTo>
                  <a:pt x="39306" y="22833"/>
                </a:lnTo>
                <a:lnTo>
                  <a:pt x="39341" y="22657"/>
                </a:lnTo>
                <a:lnTo>
                  <a:pt x="39377" y="22586"/>
                </a:lnTo>
                <a:lnTo>
                  <a:pt x="39430" y="22498"/>
                </a:lnTo>
                <a:lnTo>
                  <a:pt x="39465" y="22569"/>
                </a:lnTo>
                <a:lnTo>
                  <a:pt x="39482" y="22622"/>
                </a:lnTo>
                <a:lnTo>
                  <a:pt x="39500" y="22674"/>
                </a:lnTo>
                <a:lnTo>
                  <a:pt x="39500" y="22745"/>
                </a:lnTo>
                <a:lnTo>
                  <a:pt x="39482" y="22868"/>
                </a:lnTo>
                <a:lnTo>
                  <a:pt x="39482" y="22974"/>
                </a:lnTo>
                <a:lnTo>
                  <a:pt x="39482" y="23450"/>
                </a:lnTo>
                <a:lnTo>
                  <a:pt x="39518" y="23432"/>
                </a:lnTo>
                <a:lnTo>
                  <a:pt x="39553" y="23397"/>
                </a:lnTo>
                <a:lnTo>
                  <a:pt x="39571" y="23326"/>
                </a:lnTo>
                <a:lnTo>
                  <a:pt x="39782" y="21547"/>
                </a:lnTo>
                <a:lnTo>
                  <a:pt x="39817" y="21353"/>
                </a:lnTo>
                <a:lnTo>
                  <a:pt x="39870" y="21159"/>
                </a:lnTo>
                <a:lnTo>
                  <a:pt x="39888" y="21124"/>
                </a:lnTo>
                <a:lnTo>
                  <a:pt x="39923" y="21089"/>
                </a:lnTo>
                <a:close/>
                <a:moveTo>
                  <a:pt x="20930" y="25793"/>
                </a:moveTo>
                <a:lnTo>
                  <a:pt x="21107" y="25810"/>
                </a:lnTo>
                <a:lnTo>
                  <a:pt x="21283" y="25828"/>
                </a:lnTo>
                <a:lnTo>
                  <a:pt x="21459" y="25881"/>
                </a:lnTo>
                <a:lnTo>
                  <a:pt x="21618" y="25951"/>
                </a:lnTo>
                <a:lnTo>
                  <a:pt x="22974" y="26550"/>
                </a:lnTo>
                <a:lnTo>
                  <a:pt x="23080" y="26603"/>
                </a:lnTo>
                <a:lnTo>
                  <a:pt x="23080" y="26656"/>
                </a:lnTo>
                <a:lnTo>
                  <a:pt x="23045" y="26674"/>
                </a:lnTo>
                <a:lnTo>
                  <a:pt x="22798" y="26674"/>
                </a:lnTo>
                <a:lnTo>
                  <a:pt x="22604" y="26656"/>
                </a:lnTo>
                <a:lnTo>
                  <a:pt x="22410" y="26603"/>
                </a:lnTo>
                <a:lnTo>
                  <a:pt x="22234" y="26533"/>
                </a:lnTo>
                <a:lnTo>
                  <a:pt x="22058" y="26445"/>
                </a:lnTo>
                <a:lnTo>
                  <a:pt x="21864" y="26374"/>
                </a:lnTo>
                <a:lnTo>
                  <a:pt x="21494" y="26251"/>
                </a:lnTo>
                <a:lnTo>
                  <a:pt x="21107" y="26163"/>
                </a:lnTo>
                <a:lnTo>
                  <a:pt x="20719" y="26128"/>
                </a:lnTo>
                <a:lnTo>
                  <a:pt x="20331" y="26075"/>
                </a:lnTo>
                <a:lnTo>
                  <a:pt x="19944" y="26004"/>
                </a:lnTo>
                <a:lnTo>
                  <a:pt x="19891" y="25969"/>
                </a:lnTo>
                <a:lnTo>
                  <a:pt x="19856" y="25951"/>
                </a:lnTo>
                <a:lnTo>
                  <a:pt x="19856" y="25881"/>
                </a:lnTo>
                <a:lnTo>
                  <a:pt x="20402" y="25828"/>
                </a:lnTo>
                <a:lnTo>
                  <a:pt x="20930" y="25793"/>
                </a:lnTo>
                <a:close/>
                <a:moveTo>
                  <a:pt x="25494" y="26180"/>
                </a:moveTo>
                <a:lnTo>
                  <a:pt x="26234" y="26498"/>
                </a:lnTo>
                <a:lnTo>
                  <a:pt x="26269" y="26586"/>
                </a:lnTo>
                <a:lnTo>
                  <a:pt x="26286" y="26674"/>
                </a:lnTo>
                <a:lnTo>
                  <a:pt x="26304" y="26762"/>
                </a:lnTo>
                <a:lnTo>
                  <a:pt x="26304" y="26868"/>
                </a:lnTo>
                <a:lnTo>
                  <a:pt x="26234" y="26885"/>
                </a:lnTo>
                <a:lnTo>
                  <a:pt x="26198" y="26885"/>
                </a:lnTo>
                <a:lnTo>
                  <a:pt x="25881" y="26815"/>
                </a:lnTo>
                <a:lnTo>
                  <a:pt x="25564" y="26744"/>
                </a:lnTo>
                <a:lnTo>
                  <a:pt x="25476" y="26709"/>
                </a:lnTo>
                <a:lnTo>
                  <a:pt x="25405" y="26674"/>
                </a:lnTo>
                <a:lnTo>
                  <a:pt x="25353" y="26621"/>
                </a:lnTo>
                <a:lnTo>
                  <a:pt x="25317" y="26568"/>
                </a:lnTo>
                <a:lnTo>
                  <a:pt x="25317" y="26498"/>
                </a:lnTo>
                <a:lnTo>
                  <a:pt x="25317" y="26427"/>
                </a:lnTo>
                <a:lnTo>
                  <a:pt x="25353" y="26357"/>
                </a:lnTo>
                <a:lnTo>
                  <a:pt x="25405" y="26269"/>
                </a:lnTo>
                <a:lnTo>
                  <a:pt x="25494" y="26180"/>
                </a:lnTo>
                <a:close/>
                <a:moveTo>
                  <a:pt x="27555" y="23961"/>
                </a:moveTo>
                <a:lnTo>
                  <a:pt x="27661" y="23978"/>
                </a:lnTo>
                <a:lnTo>
                  <a:pt x="28330" y="24119"/>
                </a:lnTo>
                <a:lnTo>
                  <a:pt x="28330" y="24172"/>
                </a:lnTo>
                <a:lnTo>
                  <a:pt x="28312" y="24207"/>
                </a:lnTo>
                <a:lnTo>
                  <a:pt x="28260" y="24207"/>
                </a:lnTo>
                <a:lnTo>
                  <a:pt x="27890" y="24190"/>
                </a:lnTo>
                <a:lnTo>
                  <a:pt x="27890" y="24225"/>
                </a:lnTo>
                <a:lnTo>
                  <a:pt x="27907" y="24260"/>
                </a:lnTo>
                <a:lnTo>
                  <a:pt x="27960" y="24295"/>
                </a:lnTo>
                <a:lnTo>
                  <a:pt x="28066" y="24331"/>
                </a:lnTo>
                <a:lnTo>
                  <a:pt x="28154" y="24366"/>
                </a:lnTo>
                <a:lnTo>
                  <a:pt x="28242" y="24419"/>
                </a:lnTo>
                <a:lnTo>
                  <a:pt x="28277" y="24472"/>
                </a:lnTo>
                <a:lnTo>
                  <a:pt x="28277" y="24542"/>
                </a:lnTo>
                <a:lnTo>
                  <a:pt x="28242" y="24595"/>
                </a:lnTo>
                <a:lnTo>
                  <a:pt x="28189" y="24612"/>
                </a:lnTo>
                <a:lnTo>
                  <a:pt x="28066" y="24630"/>
                </a:lnTo>
                <a:lnTo>
                  <a:pt x="27925" y="24630"/>
                </a:lnTo>
                <a:lnTo>
                  <a:pt x="27713" y="24648"/>
                </a:lnTo>
                <a:lnTo>
                  <a:pt x="27784" y="24683"/>
                </a:lnTo>
                <a:lnTo>
                  <a:pt x="27837" y="24718"/>
                </a:lnTo>
                <a:lnTo>
                  <a:pt x="27960" y="24771"/>
                </a:lnTo>
                <a:lnTo>
                  <a:pt x="28083" y="24824"/>
                </a:lnTo>
                <a:lnTo>
                  <a:pt x="28207" y="24877"/>
                </a:lnTo>
                <a:lnTo>
                  <a:pt x="28207" y="24930"/>
                </a:lnTo>
                <a:lnTo>
                  <a:pt x="28207" y="24965"/>
                </a:lnTo>
                <a:lnTo>
                  <a:pt x="28136" y="25035"/>
                </a:lnTo>
                <a:lnTo>
                  <a:pt x="28101" y="25071"/>
                </a:lnTo>
                <a:lnTo>
                  <a:pt x="28066" y="25088"/>
                </a:lnTo>
                <a:lnTo>
                  <a:pt x="27925" y="25123"/>
                </a:lnTo>
                <a:lnTo>
                  <a:pt x="27731" y="25141"/>
                </a:lnTo>
                <a:lnTo>
                  <a:pt x="27995" y="25264"/>
                </a:lnTo>
                <a:lnTo>
                  <a:pt x="28083" y="25300"/>
                </a:lnTo>
                <a:lnTo>
                  <a:pt x="28154" y="25370"/>
                </a:lnTo>
                <a:lnTo>
                  <a:pt x="28224" y="25423"/>
                </a:lnTo>
                <a:lnTo>
                  <a:pt x="28224" y="25458"/>
                </a:lnTo>
                <a:lnTo>
                  <a:pt x="28224" y="25493"/>
                </a:lnTo>
                <a:lnTo>
                  <a:pt x="28207" y="25529"/>
                </a:lnTo>
                <a:lnTo>
                  <a:pt x="28172" y="25564"/>
                </a:lnTo>
                <a:lnTo>
                  <a:pt x="28066" y="25634"/>
                </a:lnTo>
                <a:lnTo>
                  <a:pt x="28154" y="25705"/>
                </a:lnTo>
                <a:lnTo>
                  <a:pt x="28242" y="25758"/>
                </a:lnTo>
                <a:lnTo>
                  <a:pt x="28453" y="25863"/>
                </a:lnTo>
                <a:lnTo>
                  <a:pt x="28559" y="25916"/>
                </a:lnTo>
                <a:lnTo>
                  <a:pt x="28647" y="25987"/>
                </a:lnTo>
                <a:lnTo>
                  <a:pt x="28735" y="26075"/>
                </a:lnTo>
                <a:lnTo>
                  <a:pt x="28788" y="26180"/>
                </a:lnTo>
                <a:lnTo>
                  <a:pt x="28453" y="26216"/>
                </a:lnTo>
                <a:lnTo>
                  <a:pt x="28559" y="26233"/>
                </a:lnTo>
                <a:lnTo>
                  <a:pt x="28665" y="26269"/>
                </a:lnTo>
                <a:lnTo>
                  <a:pt x="28753" y="26321"/>
                </a:lnTo>
                <a:lnTo>
                  <a:pt x="28841" y="26374"/>
                </a:lnTo>
                <a:lnTo>
                  <a:pt x="29000" y="26515"/>
                </a:lnTo>
                <a:lnTo>
                  <a:pt x="29141" y="26656"/>
                </a:lnTo>
                <a:lnTo>
                  <a:pt x="29334" y="26868"/>
                </a:lnTo>
                <a:lnTo>
                  <a:pt x="29387" y="26850"/>
                </a:lnTo>
                <a:lnTo>
                  <a:pt x="29422" y="26815"/>
                </a:lnTo>
                <a:lnTo>
                  <a:pt x="29440" y="26779"/>
                </a:lnTo>
                <a:lnTo>
                  <a:pt x="29440" y="26744"/>
                </a:lnTo>
                <a:lnTo>
                  <a:pt x="29440" y="26674"/>
                </a:lnTo>
                <a:lnTo>
                  <a:pt x="29422" y="26603"/>
                </a:lnTo>
                <a:lnTo>
                  <a:pt x="29387" y="26515"/>
                </a:lnTo>
                <a:lnTo>
                  <a:pt x="29387" y="26427"/>
                </a:lnTo>
                <a:lnTo>
                  <a:pt x="29405" y="26357"/>
                </a:lnTo>
                <a:lnTo>
                  <a:pt x="29422" y="26286"/>
                </a:lnTo>
                <a:lnTo>
                  <a:pt x="29511" y="26163"/>
                </a:lnTo>
                <a:lnTo>
                  <a:pt x="29616" y="26040"/>
                </a:lnTo>
                <a:lnTo>
                  <a:pt x="29651" y="26004"/>
                </a:lnTo>
                <a:lnTo>
                  <a:pt x="29722" y="25987"/>
                </a:lnTo>
                <a:lnTo>
                  <a:pt x="29775" y="26004"/>
                </a:lnTo>
                <a:lnTo>
                  <a:pt x="29828" y="26022"/>
                </a:lnTo>
                <a:lnTo>
                  <a:pt x="29986" y="26198"/>
                </a:lnTo>
                <a:lnTo>
                  <a:pt x="30374" y="26621"/>
                </a:lnTo>
                <a:lnTo>
                  <a:pt x="30374" y="26498"/>
                </a:lnTo>
                <a:lnTo>
                  <a:pt x="30356" y="26445"/>
                </a:lnTo>
                <a:lnTo>
                  <a:pt x="30356" y="26427"/>
                </a:lnTo>
                <a:lnTo>
                  <a:pt x="30268" y="26321"/>
                </a:lnTo>
                <a:lnTo>
                  <a:pt x="30180" y="26216"/>
                </a:lnTo>
                <a:lnTo>
                  <a:pt x="29986" y="26004"/>
                </a:lnTo>
                <a:lnTo>
                  <a:pt x="30039" y="25934"/>
                </a:lnTo>
                <a:lnTo>
                  <a:pt x="30092" y="25881"/>
                </a:lnTo>
                <a:lnTo>
                  <a:pt x="31343" y="25071"/>
                </a:lnTo>
                <a:lnTo>
                  <a:pt x="31501" y="24982"/>
                </a:lnTo>
                <a:lnTo>
                  <a:pt x="32048" y="25634"/>
                </a:lnTo>
                <a:lnTo>
                  <a:pt x="32083" y="25687"/>
                </a:lnTo>
                <a:lnTo>
                  <a:pt x="32083" y="25722"/>
                </a:lnTo>
                <a:lnTo>
                  <a:pt x="32048" y="25775"/>
                </a:lnTo>
                <a:lnTo>
                  <a:pt x="31977" y="25863"/>
                </a:lnTo>
                <a:lnTo>
                  <a:pt x="31678" y="25670"/>
                </a:lnTo>
                <a:lnTo>
                  <a:pt x="31660" y="25722"/>
                </a:lnTo>
                <a:lnTo>
                  <a:pt x="31660" y="25775"/>
                </a:lnTo>
                <a:lnTo>
                  <a:pt x="31713" y="25863"/>
                </a:lnTo>
                <a:lnTo>
                  <a:pt x="31801" y="26004"/>
                </a:lnTo>
                <a:lnTo>
                  <a:pt x="31819" y="26040"/>
                </a:lnTo>
                <a:lnTo>
                  <a:pt x="31819" y="26075"/>
                </a:lnTo>
                <a:lnTo>
                  <a:pt x="31801" y="26128"/>
                </a:lnTo>
                <a:lnTo>
                  <a:pt x="31766" y="26145"/>
                </a:lnTo>
                <a:lnTo>
                  <a:pt x="31730" y="26180"/>
                </a:lnTo>
                <a:lnTo>
                  <a:pt x="31695" y="26198"/>
                </a:lnTo>
                <a:lnTo>
                  <a:pt x="31660" y="26198"/>
                </a:lnTo>
                <a:lnTo>
                  <a:pt x="31607" y="26180"/>
                </a:lnTo>
                <a:lnTo>
                  <a:pt x="31501" y="26092"/>
                </a:lnTo>
                <a:lnTo>
                  <a:pt x="31396" y="26004"/>
                </a:lnTo>
                <a:lnTo>
                  <a:pt x="31237" y="25881"/>
                </a:lnTo>
                <a:lnTo>
                  <a:pt x="31255" y="25951"/>
                </a:lnTo>
                <a:lnTo>
                  <a:pt x="31272" y="26022"/>
                </a:lnTo>
                <a:lnTo>
                  <a:pt x="31343" y="26128"/>
                </a:lnTo>
                <a:lnTo>
                  <a:pt x="31413" y="26251"/>
                </a:lnTo>
                <a:lnTo>
                  <a:pt x="31431" y="26304"/>
                </a:lnTo>
                <a:lnTo>
                  <a:pt x="31449" y="26357"/>
                </a:lnTo>
                <a:lnTo>
                  <a:pt x="31308" y="26427"/>
                </a:lnTo>
                <a:lnTo>
                  <a:pt x="31131" y="26480"/>
                </a:lnTo>
                <a:lnTo>
                  <a:pt x="31079" y="26427"/>
                </a:lnTo>
                <a:lnTo>
                  <a:pt x="31026" y="26374"/>
                </a:lnTo>
                <a:lnTo>
                  <a:pt x="30902" y="26269"/>
                </a:lnTo>
                <a:lnTo>
                  <a:pt x="30797" y="26163"/>
                </a:lnTo>
                <a:lnTo>
                  <a:pt x="30726" y="26110"/>
                </a:lnTo>
                <a:lnTo>
                  <a:pt x="30638" y="26075"/>
                </a:lnTo>
                <a:lnTo>
                  <a:pt x="30638" y="26163"/>
                </a:lnTo>
                <a:lnTo>
                  <a:pt x="30673" y="26216"/>
                </a:lnTo>
                <a:lnTo>
                  <a:pt x="30744" y="26321"/>
                </a:lnTo>
                <a:lnTo>
                  <a:pt x="30885" y="26568"/>
                </a:lnTo>
                <a:lnTo>
                  <a:pt x="30673" y="26639"/>
                </a:lnTo>
                <a:lnTo>
                  <a:pt x="30462" y="26674"/>
                </a:lnTo>
                <a:lnTo>
                  <a:pt x="30268" y="26709"/>
                </a:lnTo>
                <a:lnTo>
                  <a:pt x="30074" y="26762"/>
                </a:lnTo>
                <a:lnTo>
                  <a:pt x="30021" y="26727"/>
                </a:lnTo>
                <a:lnTo>
                  <a:pt x="29969" y="26674"/>
                </a:lnTo>
                <a:lnTo>
                  <a:pt x="29863" y="26586"/>
                </a:lnTo>
                <a:lnTo>
                  <a:pt x="29775" y="26480"/>
                </a:lnTo>
                <a:lnTo>
                  <a:pt x="29722" y="26445"/>
                </a:lnTo>
                <a:lnTo>
                  <a:pt x="29651" y="26427"/>
                </a:lnTo>
                <a:lnTo>
                  <a:pt x="29651" y="26480"/>
                </a:lnTo>
                <a:lnTo>
                  <a:pt x="29651" y="26515"/>
                </a:lnTo>
                <a:lnTo>
                  <a:pt x="29687" y="26586"/>
                </a:lnTo>
                <a:lnTo>
                  <a:pt x="29740" y="26674"/>
                </a:lnTo>
                <a:lnTo>
                  <a:pt x="29757" y="26709"/>
                </a:lnTo>
                <a:lnTo>
                  <a:pt x="29757" y="26762"/>
                </a:lnTo>
                <a:lnTo>
                  <a:pt x="29651" y="26832"/>
                </a:lnTo>
                <a:lnTo>
                  <a:pt x="29546" y="26885"/>
                </a:lnTo>
                <a:lnTo>
                  <a:pt x="29422" y="26938"/>
                </a:lnTo>
                <a:lnTo>
                  <a:pt x="29299" y="27009"/>
                </a:lnTo>
                <a:lnTo>
                  <a:pt x="28841" y="26832"/>
                </a:lnTo>
                <a:lnTo>
                  <a:pt x="27361" y="26269"/>
                </a:lnTo>
                <a:lnTo>
                  <a:pt x="27132" y="26180"/>
                </a:lnTo>
                <a:lnTo>
                  <a:pt x="27044" y="26128"/>
                </a:lnTo>
                <a:lnTo>
                  <a:pt x="26956" y="26075"/>
                </a:lnTo>
                <a:lnTo>
                  <a:pt x="26885" y="26004"/>
                </a:lnTo>
                <a:lnTo>
                  <a:pt x="26833" y="25934"/>
                </a:lnTo>
                <a:lnTo>
                  <a:pt x="26780" y="25846"/>
                </a:lnTo>
                <a:lnTo>
                  <a:pt x="26727" y="25758"/>
                </a:lnTo>
                <a:lnTo>
                  <a:pt x="26709" y="25652"/>
                </a:lnTo>
                <a:lnTo>
                  <a:pt x="26674" y="25546"/>
                </a:lnTo>
                <a:lnTo>
                  <a:pt x="26604" y="24894"/>
                </a:lnTo>
                <a:lnTo>
                  <a:pt x="26692" y="24824"/>
                </a:lnTo>
                <a:lnTo>
                  <a:pt x="26850" y="24718"/>
                </a:lnTo>
                <a:lnTo>
                  <a:pt x="26974" y="24595"/>
                </a:lnTo>
                <a:lnTo>
                  <a:pt x="27097" y="24454"/>
                </a:lnTo>
                <a:lnTo>
                  <a:pt x="27203" y="24295"/>
                </a:lnTo>
                <a:lnTo>
                  <a:pt x="27308" y="24119"/>
                </a:lnTo>
                <a:lnTo>
                  <a:pt x="27379" y="24049"/>
                </a:lnTo>
                <a:lnTo>
                  <a:pt x="27467" y="23996"/>
                </a:lnTo>
                <a:lnTo>
                  <a:pt x="27555" y="23961"/>
                </a:lnTo>
                <a:close/>
                <a:moveTo>
                  <a:pt x="38390" y="24137"/>
                </a:moveTo>
                <a:lnTo>
                  <a:pt x="38390" y="24278"/>
                </a:lnTo>
                <a:lnTo>
                  <a:pt x="38372" y="24436"/>
                </a:lnTo>
                <a:lnTo>
                  <a:pt x="38302" y="24736"/>
                </a:lnTo>
                <a:lnTo>
                  <a:pt x="38214" y="25176"/>
                </a:lnTo>
                <a:lnTo>
                  <a:pt x="38108" y="25617"/>
                </a:lnTo>
                <a:lnTo>
                  <a:pt x="37985" y="26057"/>
                </a:lnTo>
                <a:lnTo>
                  <a:pt x="37826" y="26480"/>
                </a:lnTo>
                <a:lnTo>
                  <a:pt x="37738" y="26656"/>
                </a:lnTo>
                <a:lnTo>
                  <a:pt x="37650" y="26832"/>
                </a:lnTo>
                <a:lnTo>
                  <a:pt x="37580" y="26920"/>
                </a:lnTo>
                <a:lnTo>
                  <a:pt x="37492" y="26991"/>
                </a:lnTo>
                <a:lnTo>
                  <a:pt x="37439" y="27009"/>
                </a:lnTo>
                <a:lnTo>
                  <a:pt x="37368" y="27009"/>
                </a:lnTo>
                <a:lnTo>
                  <a:pt x="37227" y="26991"/>
                </a:lnTo>
                <a:lnTo>
                  <a:pt x="37403" y="26744"/>
                </a:lnTo>
                <a:lnTo>
                  <a:pt x="37562" y="26515"/>
                </a:lnTo>
                <a:lnTo>
                  <a:pt x="37721" y="26269"/>
                </a:lnTo>
                <a:lnTo>
                  <a:pt x="37862" y="26004"/>
                </a:lnTo>
                <a:lnTo>
                  <a:pt x="37967" y="25722"/>
                </a:lnTo>
                <a:lnTo>
                  <a:pt x="38020" y="25423"/>
                </a:lnTo>
                <a:lnTo>
                  <a:pt x="38126" y="24877"/>
                </a:lnTo>
                <a:lnTo>
                  <a:pt x="38232" y="24331"/>
                </a:lnTo>
                <a:lnTo>
                  <a:pt x="38249" y="24260"/>
                </a:lnTo>
                <a:lnTo>
                  <a:pt x="38267" y="24207"/>
                </a:lnTo>
                <a:lnTo>
                  <a:pt x="38302" y="24154"/>
                </a:lnTo>
                <a:lnTo>
                  <a:pt x="38390" y="24137"/>
                </a:lnTo>
                <a:close/>
                <a:moveTo>
                  <a:pt x="62280" y="25581"/>
                </a:moveTo>
                <a:lnTo>
                  <a:pt x="62404" y="25599"/>
                </a:lnTo>
                <a:lnTo>
                  <a:pt x="62527" y="25652"/>
                </a:lnTo>
                <a:lnTo>
                  <a:pt x="62756" y="25775"/>
                </a:lnTo>
                <a:lnTo>
                  <a:pt x="62950" y="25899"/>
                </a:lnTo>
                <a:lnTo>
                  <a:pt x="63161" y="26040"/>
                </a:lnTo>
                <a:lnTo>
                  <a:pt x="63338" y="26198"/>
                </a:lnTo>
                <a:lnTo>
                  <a:pt x="63514" y="26357"/>
                </a:lnTo>
                <a:lnTo>
                  <a:pt x="63690" y="26533"/>
                </a:lnTo>
                <a:lnTo>
                  <a:pt x="63831" y="26727"/>
                </a:lnTo>
                <a:lnTo>
                  <a:pt x="63972" y="26920"/>
                </a:lnTo>
                <a:lnTo>
                  <a:pt x="63972" y="26973"/>
                </a:lnTo>
                <a:lnTo>
                  <a:pt x="63937" y="27009"/>
                </a:lnTo>
                <a:lnTo>
                  <a:pt x="63778" y="27009"/>
                </a:lnTo>
                <a:lnTo>
                  <a:pt x="63426" y="26938"/>
                </a:lnTo>
                <a:lnTo>
                  <a:pt x="63073" y="26832"/>
                </a:lnTo>
                <a:lnTo>
                  <a:pt x="62721" y="26709"/>
                </a:lnTo>
                <a:lnTo>
                  <a:pt x="62369" y="26568"/>
                </a:lnTo>
                <a:lnTo>
                  <a:pt x="62862" y="26286"/>
                </a:lnTo>
                <a:lnTo>
                  <a:pt x="62791" y="26269"/>
                </a:lnTo>
                <a:lnTo>
                  <a:pt x="62739" y="26251"/>
                </a:lnTo>
                <a:lnTo>
                  <a:pt x="62598" y="26286"/>
                </a:lnTo>
                <a:lnTo>
                  <a:pt x="62439" y="26321"/>
                </a:lnTo>
                <a:lnTo>
                  <a:pt x="62245" y="26392"/>
                </a:lnTo>
                <a:lnTo>
                  <a:pt x="62034" y="26427"/>
                </a:lnTo>
                <a:lnTo>
                  <a:pt x="61840" y="26445"/>
                </a:lnTo>
                <a:lnTo>
                  <a:pt x="61646" y="26427"/>
                </a:lnTo>
                <a:lnTo>
                  <a:pt x="61452" y="26392"/>
                </a:lnTo>
                <a:lnTo>
                  <a:pt x="61259" y="26339"/>
                </a:lnTo>
                <a:lnTo>
                  <a:pt x="61065" y="26251"/>
                </a:lnTo>
                <a:lnTo>
                  <a:pt x="60871" y="26163"/>
                </a:lnTo>
                <a:lnTo>
                  <a:pt x="60941" y="26110"/>
                </a:lnTo>
                <a:lnTo>
                  <a:pt x="61012" y="26057"/>
                </a:lnTo>
                <a:lnTo>
                  <a:pt x="62016" y="25652"/>
                </a:lnTo>
                <a:lnTo>
                  <a:pt x="62139" y="25599"/>
                </a:lnTo>
                <a:lnTo>
                  <a:pt x="62280" y="25581"/>
                </a:lnTo>
                <a:close/>
                <a:moveTo>
                  <a:pt x="36294" y="26656"/>
                </a:moveTo>
                <a:lnTo>
                  <a:pt x="36364" y="26727"/>
                </a:lnTo>
                <a:lnTo>
                  <a:pt x="36399" y="26797"/>
                </a:lnTo>
                <a:lnTo>
                  <a:pt x="36399" y="26885"/>
                </a:lnTo>
                <a:lnTo>
                  <a:pt x="36364" y="27026"/>
                </a:lnTo>
                <a:lnTo>
                  <a:pt x="36329" y="26920"/>
                </a:lnTo>
                <a:lnTo>
                  <a:pt x="36294" y="26832"/>
                </a:lnTo>
                <a:lnTo>
                  <a:pt x="36294" y="26744"/>
                </a:lnTo>
                <a:lnTo>
                  <a:pt x="36294" y="26656"/>
                </a:lnTo>
                <a:close/>
                <a:moveTo>
                  <a:pt x="28295" y="26885"/>
                </a:moveTo>
                <a:lnTo>
                  <a:pt x="28489" y="26938"/>
                </a:lnTo>
                <a:lnTo>
                  <a:pt x="28665" y="27009"/>
                </a:lnTo>
                <a:lnTo>
                  <a:pt x="28841" y="27132"/>
                </a:lnTo>
                <a:lnTo>
                  <a:pt x="28630" y="27114"/>
                </a:lnTo>
                <a:lnTo>
                  <a:pt x="28436" y="27061"/>
                </a:lnTo>
                <a:lnTo>
                  <a:pt x="28260" y="26991"/>
                </a:lnTo>
                <a:lnTo>
                  <a:pt x="28101" y="26903"/>
                </a:lnTo>
                <a:lnTo>
                  <a:pt x="28295" y="26885"/>
                </a:lnTo>
                <a:close/>
                <a:moveTo>
                  <a:pt x="10465" y="23714"/>
                </a:moveTo>
                <a:lnTo>
                  <a:pt x="10536" y="23802"/>
                </a:lnTo>
                <a:lnTo>
                  <a:pt x="10589" y="23890"/>
                </a:lnTo>
                <a:lnTo>
                  <a:pt x="10782" y="24348"/>
                </a:lnTo>
                <a:lnTo>
                  <a:pt x="10941" y="24806"/>
                </a:lnTo>
                <a:lnTo>
                  <a:pt x="11082" y="25300"/>
                </a:lnTo>
                <a:lnTo>
                  <a:pt x="11117" y="25546"/>
                </a:lnTo>
                <a:lnTo>
                  <a:pt x="11170" y="25793"/>
                </a:lnTo>
                <a:lnTo>
                  <a:pt x="11170" y="25934"/>
                </a:lnTo>
                <a:lnTo>
                  <a:pt x="11152" y="26004"/>
                </a:lnTo>
                <a:lnTo>
                  <a:pt x="11135" y="26075"/>
                </a:lnTo>
                <a:lnTo>
                  <a:pt x="11117" y="26145"/>
                </a:lnTo>
                <a:lnTo>
                  <a:pt x="11064" y="26198"/>
                </a:lnTo>
                <a:lnTo>
                  <a:pt x="11011" y="26251"/>
                </a:lnTo>
                <a:lnTo>
                  <a:pt x="10941" y="26304"/>
                </a:lnTo>
                <a:lnTo>
                  <a:pt x="10870" y="26357"/>
                </a:lnTo>
                <a:lnTo>
                  <a:pt x="10800" y="26427"/>
                </a:lnTo>
                <a:lnTo>
                  <a:pt x="10677" y="26568"/>
                </a:lnTo>
                <a:lnTo>
                  <a:pt x="10377" y="26903"/>
                </a:lnTo>
                <a:lnTo>
                  <a:pt x="10201" y="27079"/>
                </a:lnTo>
                <a:lnTo>
                  <a:pt x="10025" y="27238"/>
                </a:lnTo>
                <a:lnTo>
                  <a:pt x="9990" y="27149"/>
                </a:lnTo>
                <a:lnTo>
                  <a:pt x="9954" y="27061"/>
                </a:lnTo>
                <a:lnTo>
                  <a:pt x="9884" y="26568"/>
                </a:lnTo>
                <a:lnTo>
                  <a:pt x="9866" y="26357"/>
                </a:lnTo>
                <a:lnTo>
                  <a:pt x="9884" y="26251"/>
                </a:lnTo>
                <a:lnTo>
                  <a:pt x="9901" y="26145"/>
                </a:lnTo>
                <a:lnTo>
                  <a:pt x="9937" y="26057"/>
                </a:lnTo>
                <a:lnTo>
                  <a:pt x="9990" y="25951"/>
                </a:lnTo>
                <a:lnTo>
                  <a:pt x="10042" y="25863"/>
                </a:lnTo>
                <a:lnTo>
                  <a:pt x="10095" y="25775"/>
                </a:lnTo>
                <a:lnTo>
                  <a:pt x="10659" y="25106"/>
                </a:lnTo>
                <a:lnTo>
                  <a:pt x="10800" y="24965"/>
                </a:lnTo>
                <a:lnTo>
                  <a:pt x="10677" y="25018"/>
                </a:lnTo>
                <a:lnTo>
                  <a:pt x="10571" y="25071"/>
                </a:lnTo>
                <a:lnTo>
                  <a:pt x="10360" y="25247"/>
                </a:lnTo>
                <a:lnTo>
                  <a:pt x="10148" y="25423"/>
                </a:lnTo>
                <a:lnTo>
                  <a:pt x="10042" y="25511"/>
                </a:lnTo>
                <a:lnTo>
                  <a:pt x="9919" y="25581"/>
                </a:lnTo>
                <a:lnTo>
                  <a:pt x="9901" y="25423"/>
                </a:lnTo>
                <a:lnTo>
                  <a:pt x="9919" y="25264"/>
                </a:lnTo>
                <a:lnTo>
                  <a:pt x="9937" y="25194"/>
                </a:lnTo>
                <a:lnTo>
                  <a:pt x="9972" y="25123"/>
                </a:lnTo>
                <a:lnTo>
                  <a:pt x="10007" y="25071"/>
                </a:lnTo>
                <a:lnTo>
                  <a:pt x="10078" y="25000"/>
                </a:lnTo>
                <a:lnTo>
                  <a:pt x="10183" y="24877"/>
                </a:lnTo>
                <a:lnTo>
                  <a:pt x="10289" y="24736"/>
                </a:lnTo>
                <a:lnTo>
                  <a:pt x="10342" y="24595"/>
                </a:lnTo>
                <a:lnTo>
                  <a:pt x="10395" y="24419"/>
                </a:lnTo>
                <a:lnTo>
                  <a:pt x="10236" y="24366"/>
                </a:lnTo>
                <a:lnTo>
                  <a:pt x="10271" y="24207"/>
                </a:lnTo>
                <a:lnTo>
                  <a:pt x="10324" y="24031"/>
                </a:lnTo>
                <a:lnTo>
                  <a:pt x="10377" y="23873"/>
                </a:lnTo>
                <a:lnTo>
                  <a:pt x="10465" y="23714"/>
                </a:lnTo>
                <a:close/>
                <a:moveTo>
                  <a:pt x="25987" y="27044"/>
                </a:moveTo>
                <a:lnTo>
                  <a:pt x="26110" y="27097"/>
                </a:lnTo>
                <a:lnTo>
                  <a:pt x="26234" y="27132"/>
                </a:lnTo>
                <a:lnTo>
                  <a:pt x="26357" y="27202"/>
                </a:lnTo>
                <a:lnTo>
                  <a:pt x="26410" y="27255"/>
                </a:lnTo>
                <a:lnTo>
                  <a:pt x="26463" y="27326"/>
                </a:lnTo>
                <a:lnTo>
                  <a:pt x="26286" y="27308"/>
                </a:lnTo>
                <a:lnTo>
                  <a:pt x="26234" y="27290"/>
                </a:lnTo>
                <a:lnTo>
                  <a:pt x="26181" y="27273"/>
                </a:lnTo>
                <a:lnTo>
                  <a:pt x="26128" y="27238"/>
                </a:lnTo>
                <a:lnTo>
                  <a:pt x="26093" y="27185"/>
                </a:lnTo>
                <a:lnTo>
                  <a:pt x="25987" y="27044"/>
                </a:lnTo>
                <a:close/>
                <a:moveTo>
                  <a:pt x="11099" y="26445"/>
                </a:moveTo>
                <a:lnTo>
                  <a:pt x="11047" y="26656"/>
                </a:lnTo>
                <a:lnTo>
                  <a:pt x="10976" y="26850"/>
                </a:lnTo>
                <a:lnTo>
                  <a:pt x="10888" y="27009"/>
                </a:lnTo>
                <a:lnTo>
                  <a:pt x="10782" y="27167"/>
                </a:lnTo>
                <a:lnTo>
                  <a:pt x="10659" y="27290"/>
                </a:lnTo>
                <a:lnTo>
                  <a:pt x="10518" y="27396"/>
                </a:lnTo>
                <a:lnTo>
                  <a:pt x="10377" y="27484"/>
                </a:lnTo>
                <a:lnTo>
                  <a:pt x="10201" y="27555"/>
                </a:lnTo>
                <a:lnTo>
                  <a:pt x="10254" y="27396"/>
                </a:lnTo>
                <a:lnTo>
                  <a:pt x="10324" y="27255"/>
                </a:lnTo>
                <a:lnTo>
                  <a:pt x="10430" y="27079"/>
                </a:lnTo>
                <a:lnTo>
                  <a:pt x="10589" y="26868"/>
                </a:lnTo>
                <a:lnTo>
                  <a:pt x="10729" y="26727"/>
                </a:lnTo>
                <a:lnTo>
                  <a:pt x="10835" y="26621"/>
                </a:lnTo>
                <a:lnTo>
                  <a:pt x="10941" y="26533"/>
                </a:lnTo>
                <a:lnTo>
                  <a:pt x="11099" y="26445"/>
                </a:lnTo>
                <a:close/>
                <a:moveTo>
                  <a:pt x="25053" y="26639"/>
                </a:moveTo>
                <a:lnTo>
                  <a:pt x="25564" y="27044"/>
                </a:lnTo>
                <a:lnTo>
                  <a:pt x="25599" y="27079"/>
                </a:lnTo>
                <a:lnTo>
                  <a:pt x="25635" y="27132"/>
                </a:lnTo>
                <a:lnTo>
                  <a:pt x="25529" y="27149"/>
                </a:lnTo>
                <a:lnTo>
                  <a:pt x="25423" y="27149"/>
                </a:lnTo>
                <a:lnTo>
                  <a:pt x="25317" y="27132"/>
                </a:lnTo>
                <a:lnTo>
                  <a:pt x="25229" y="27132"/>
                </a:lnTo>
                <a:lnTo>
                  <a:pt x="25018" y="27167"/>
                </a:lnTo>
                <a:lnTo>
                  <a:pt x="24824" y="27202"/>
                </a:lnTo>
                <a:lnTo>
                  <a:pt x="24666" y="27273"/>
                </a:lnTo>
                <a:lnTo>
                  <a:pt x="24489" y="27343"/>
                </a:lnTo>
                <a:lnTo>
                  <a:pt x="24119" y="27555"/>
                </a:lnTo>
                <a:lnTo>
                  <a:pt x="24031" y="27449"/>
                </a:lnTo>
                <a:lnTo>
                  <a:pt x="23961" y="27326"/>
                </a:lnTo>
                <a:lnTo>
                  <a:pt x="23943" y="27185"/>
                </a:lnTo>
                <a:lnTo>
                  <a:pt x="23943" y="27044"/>
                </a:lnTo>
                <a:lnTo>
                  <a:pt x="23961" y="26973"/>
                </a:lnTo>
                <a:lnTo>
                  <a:pt x="23996" y="26903"/>
                </a:lnTo>
                <a:lnTo>
                  <a:pt x="24049" y="26850"/>
                </a:lnTo>
                <a:lnTo>
                  <a:pt x="24119" y="26815"/>
                </a:lnTo>
                <a:lnTo>
                  <a:pt x="24278" y="26744"/>
                </a:lnTo>
                <a:lnTo>
                  <a:pt x="24454" y="26709"/>
                </a:lnTo>
                <a:lnTo>
                  <a:pt x="24736" y="26674"/>
                </a:lnTo>
                <a:lnTo>
                  <a:pt x="25053" y="26639"/>
                </a:lnTo>
                <a:close/>
                <a:moveTo>
                  <a:pt x="3700" y="26092"/>
                </a:moveTo>
                <a:lnTo>
                  <a:pt x="4017" y="26128"/>
                </a:lnTo>
                <a:lnTo>
                  <a:pt x="4316" y="26180"/>
                </a:lnTo>
                <a:lnTo>
                  <a:pt x="4616" y="26269"/>
                </a:lnTo>
                <a:lnTo>
                  <a:pt x="4880" y="26392"/>
                </a:lnTo>
                <a:lnTo>
                  <a:pt x="5145" y="26550"/>
                </a:lnTo>
                <a:lnTo>
                  <a:pt x="5127" y="26639"/>
                </a:lnTo>
                <a:lnTo>
                  <a:pt x="5127" y="26709"/>
                </a:lnTo>
                <a:lnTo>
                  <a:pt x="5145" y="26797"/>
                </a:lnTo>
                <a:lnTo>
                  <a:pt x="5180" y="26868"/>
                </a:lnTo>
                <a:lnTo>
                  <a:pt x="5338" y="27079"/>
                </a:lnTo>
                <a:lnTo>
                  <a:pt x="5479" y="27290"/>
                </a:lnTo>
                <a:lnTo>
                  <a:pt x="5638" y="27572"/>
                </a:lnTo>
                <a:lnTo>
                  <a:pt x="5444" y="27572"/>
                </a:lnTo>
                <a:lnTo>
                  <a:pt x="5215" y="27519"/>
                </a:lnTo>
                <a:lnTo>
                  <a:pt x="5004" y="27449"/>
                </a:lnTo>
                <a:lnTo>
                  <a:pt x="4792" y="27343"/>
                </a:lnTo>
                <a:lnTo>
                  <a:pt x="4616" y="27220"/>
                </a:lnTo>
                <a:lnTo>
                  <a:pt x="4457" y="27079"/>
                </a:lnTo>
                <a:lnTo>
                  <a:pt x="4316" y="26903"/>
                </a:lnTo>
                <a:lnTo>
                  <a:pt x="4228" y="26762"/>
                </a:lnTo>
                <a:lnTo>
                  <a:pt x="4105" y="26621"/>
                </a:lnTo>
                <a:lnTo>
                  <a:pt x="3982" y="26498"/>
                </a:lnTo>
                <a:lnTo>
                  <a:pt x="3841" y="26392"/>
                </a:lnTo>
                <a:lnTo>
                  <a:pt x="3876" y="26498"/>
                </a:lnTo>
                <a:lnTo>
                  <a:pt x="3946" y="26603"/>
                </a:lnTo>
                <a:lnTo>
                  <a:pt x="4052" y="26797"/>
                </a:lnTo>
                <a:lnTo>
                  <a:pt x="4176" y="26991"/>
                </a:lnTo>
                <a:lnTo>
                  <a:pt x="4228" y="27097"/>
                </a:lnTo>
                <a:lnTo>
                  <a:pt x="4264" y="27202"/>
                </a:lnTo>
                <a:lnTo>
                  <a:pt x="4035" y="27202"/>
                </a:lnTo>
                <a:lnTo>
                  <a:pt x="3823" y="27167"/>
                </a:lnTo>
                <a:lnTo>
                  <a:pt x="3594" y="27132"/>
                </a:lnTo>
                <a:lnTo>
                  <a:pt x="3400" y="27061"/>
                </a:lnTo>
                <a:lnTo>
                  <a:pt x="3295" y="27026"/>
                </a:lnTo>
                <a:lnTo>
                  <a:pt x="3207" y="26973"/>
                </a:lnTo>
                <a:lnTo>
                  <a:pt x="3030" y="26832"/>
                </a:lnTo>
                <a:lnTo>
                  <a:pt x="2872" y="26691"/>
                </a:lnTo>
                <a:lnTo>
                  <a:pt x="2713" y="26550"/>
                </a:lnTo>
                <a:lnTo>
                  <a:pt x="2678" y="26568"/>
                </a:lnTo>
                <a:lnTo>
                  <a:pt x="2660" y="26603"/>
                </a:lnTo>
                <a:lnTo>
                  <a:pt x="2696" y="26656"/>
                </a:lnTo>
                <a:lnTo>
                  <a:pt x="2889" y="26991"/>
                </a:lnTo>
                <a:lnTo>
                  <a:pt x="2801" y="27026"/>
                </a:lnTo>
                <a:lnTo>
                  <a:pt x="2731" y="27044"/>
                </a:lnTo>
                <a:lnTo>
                  <a:pt x="1145" y="27097"/>
                </a:lnTo>
                <a:lnTo>
                  <a:pt x="1110" y="27079"/>
                </a:lnTo>
                <a:lnTo>
                  <a:pt x="1092" y="27061"/>
                </a:lnTo>
                <a:lnTo>
                  <a:pt x="1092" y="27009"/>
                </a:lnTo>
                <a:lnTo>
                  <a:pt x="1110" y="26973"/>
                </a:lnTo>
                <a:lnTo>
                  <a:pt x="1180" y="26920"/>
                </a:lnTo>
                <a:lnTo>
                  <a:pt x="1339" y="26797"/>
                </a:lnTo>
                <a:lnTo>
                  <a:pt x="1515" y="26674"/>
                </a:lnTo>
                <a:lnTo>
                  <a:pt x="1709" y="26568"/>
                </a:lnTo>
                <a:lnTo>
                  <a:pt x="1903" y="26462"/>
                </a:lnTo>
                <a:lnTo>
                  <a:pt x="2097" y="26392"/>
                </a:lnTo>
                <a:lnTo>
                  <a:pt x="2290" y="26321"/>
                </a:lnTo>
                <a:lnTo>
                  <a:pt x="2713" y="26216"/>
                </a:lnTo>
                <a:lnTo>
                  <a:pt x="3048" y="26145"/>
                </a:lnTo>
                <a:lnTo>
                  <a:pt x="3365" y="26110"/>
                </a:lnTo>
                <a:lnTo>
                  <a:pt x="3700" y="26092"/>
                </a:lnTo>
                <a:close/>
                <a:moveTo>
                  <a:pt x="45244" y="27167"/>
                </a:moveTo>
                <a:lnTo>
                  <a:pt x="45138" y="27273"/>
                </a:lnTo>
                <a:lnTo>
                  <a:pt x="45032" y="27361"/>
                </a:lnTo>
                <a:lnTo>
                  <a:pt x="44926" y="27431"/>
                </a:lnTo>
                <a:lnTo>
                  <a:pt x="44821" y="27502"/>
                </a:lnTo>
                <a:lnTo>
                  <a:pt x="44697" y="27537"/>
                </a:lnTo>
                <a:lnTo>
                  <a:pt x="44574" y="27572"/>
                </a:lnTo>
                <a:lnTo>
                  <a:pt x="44451" y="27590"/>
                </a:lnTo>
                <a:lnTo>
                  <a:pt x="44310" y="27590"/>
                </a:lnTo>
                <a:lnTo>
                  <a:pt x="44416" y="27484"/>
                </a:lnTo>
                <a:lnTo>
                  <a:pt x="44521" y="27396"/>
                </a:lnTo>
                <a:lnTo>
                  <a:pt x="44627" y="27326"/>
                </a:lnTo>
                <a:lnTo>
                  <a:pt x="44733" y="27273"/>
                </a:lnTo>
                <a:lnTo>
                  <a:pt x="44856" y="27238"/>
                </a:lnTo>
                <a:lnTo>
                  <a:pt x="44979" y="27202"/>
                </a:lnTo>
                <a:lnTo>
                  <a:pt x="45244" y="27167"/>
                </a:lnTo>
                <a:close/>
                <a:moveTo>
                  <a:pt x="5374" y="26727"/>
                </a:moveTo>
                <a:lnTo>
                  <a:pt x="5426" y="26762"/>
                </a:lnTo>
                <a:lnTo>
                  <a:pt x="5973" y="27202"/>
                </a:lnTo>
                <a:lnTo>
                  <a:pt x="6061" y="27290"/>
                </a:lnTo>
                <a:lnTo>
                  <a:pt x="6131" y="27379"/>
                </a:lnTo>
                <a:lnTo>
                  <a:pt x="6166" y="27484"/>
                </a:lnTo>
                <a:lnTo>
                  <a:pt x="6166" y="27625"/>
                </a:lnTo>
                <a:lnTo>
                  <a:pt x="6025" y="27537"/>
                </a:lnTo>
                <a:lnTo>
                  <a:pt x="5884" y="27449"/>
                </a:lnTo>
                <a:lnTo>
                  <a:pt x="5744" y="27343"/>
                </a:lnTo>
                <a:lnTo>
                  <a:pt x="5638" y="27238"/>
                </a:lnTo>
                <a:lnTo>
                  <a:pt x="5532" y="27114"/>
                </a:lnTo>
                <a:lnTo>
                  <a:pt x="5444" y="26991"/>
                </a:lnTo>
                <a:lnTo>
                  <a:pt x="5374" y="26868"/>
                </a:lnTo>
                <a:lnTo>
                  <a:pt x="5321" y="26727"/>
                </a:lnTo>
                <a:close/>
                <a:moveTo>
                  <a:pt x="42971" y="22111"/>
                </a:moveTo>
                <a:lnTo>
                  <a:pt x="43024" y="22146"/>
                </a:lnTo>
                <a:lnTo>
                  <a:pt x="43077" y="22181"/>
                </a:lnTo>
                <a:lnTo>
                  <a:pt x="43129" y="22234"/>
                </a:lnTo>
                <a:lnTo>
                  <a:pt x="43059" y="22287"/>
                </a:lnTo>
                <a:lnTo>
                  <a:pt x="43006" y="22340"/>
                </a:lnTo>
                <a:lnTo>
                  <a:pt x="42442" y="22710"/>
                </a:lnTo>
                <a:lnTo>
                  <a:pt x="42407" y="22745"/>
                </a:lnTo>
                <a:lnTo>
                  <a:pt x="42389" y="22780"/>
                </a:lnTo>
                <a:lnTo>
                  <a:pt x="42389" y="22815"/>
                </a:lnTo>
                <a:lnTo>
                  <a:pt x="42389" y="22851"/>
                </a:lnTo>
                <a:lnTo>
                  <a:pt x="42742" y="22657"/>
                </a:lnTo>
                <a:lnTo>
                  <a:pt x="43094" y="22463"/>
                </a:lnTo>
                <a:lnTo>
                  <a:pt x="43182" y="22428"/>
                </a:lnTo>
                <a:lnTo>
                  <a:pt x="43270" y="22410"/>
                </a:lnTo>
                <a:lnTo>
                  <a:pt x="43323" y="22393"/>
                </a:lnTo>
                <a:lnTo>
                  <a:pt x="43394" y="22410"/>
                </a:lnTo>
                <a:lnTo>
                  <a:pt x="43447" y="22445"/>
                </a:lnTo>
                <a:lnTo>
                  <a:pt x="43499" y="22498"/>
                </a:lnTo>
                <a:lnTo>
                  <a:pt x="43640" y="22674"/>
                </a:lnTo>
                <a:lnTo>
                  <a:pt x="43182" y="22886"/>
                </a:lnTo>
                <a:lnTo>
                  <a:pt x="42971" y="23009"/>
                </a:lnTo>
                <a:lnTo>
                  <a:pt x="42865" y="23080"/>
                </a:lnTo>
                <a:lnTo>
                  <a:pt x="42777" y="23168"/>
                </a:lnTo>
                <a:lnTo>
                  <a:pt x="42805" y="23252"/>
                </a:lnTo>
                <a:lnTo>
                  <a:pt x="42812" y="23238"/>
                </a:lnTo>
                <a:lnTo>
                  <a:pt x="43041" y="23115"/>
                </a:lnTo>
                <a:lnTo>
                  <a:pt x="43253" y="23009"/>
                </a:lnTo>
                <a:lnTo>
                  <a:pt x="43711" y="22780"/>
                </a:lnTo>
                <a:lnTo>
                  <a:pt x="43922" y="23044"/>
                </a:lnTo>
                <a:lnTo>
                  <a:pt x="43781" y="23150"/>
                </a:lnTo>
                <a:lnTo>
                  <a:pt x="43658" y="23238"/>
                </a:lnTo>
                <a:lnTo>
                  <a:pt x="43358" y="23379"/>
                </a:lnTo>
                <a:lnTo>
                  <a:pt x="42795" y="23661"/>
                </a:lnTo>
                <a:lnTo>
                  <a:pt x="42865" y="23679"/>
                </a:lnTo>
                <a:lnTo>
                  <a:pt x="42936" y="23696"/>
                </a:lnTo>
                <a:lnTo>
                  <a:pt x="43006" y="23679"/>
                </a:lnTo>
                <a:lnTo>
                  <a:pt x="43077" y="23643"/>
                </a:lnTo>
                <a:lnTo>
                  <a:pt x="43711" y="23397"/>
                </a:lnTo>
                <a:lnTo>
                  <a:pt x="44010" y="23273"/>
                </a:lnTo>
                <a:lnTo>
                  <a:pt x="44116" y="23573"/>
                </a:lnTo>
                <a:lnTo>
                  <a:pt x="43817" y="23749"/>
                </a:lnTo>
                <a:lnTo>
                  <a:pt x="43094" y="24172"/>
                </a:lnTo>
                <a:lnTo>
                  <a:pt x="43006" y="24225"/>
                </a:lnTo>
                <a:lnTo>
                  <a:pt x="42988" y="24260"/>
                </a:lnTo>
                <a:lnTo>
                  <a:pt x="42972" y="24308"/>
                </a:lnTo>
                <a:lnTo>
                  <a:pt x="42972" y="24308"/>
                </a:lnTo>
                <a:lnTo>
                  <a:pt x="43094" y="24278"/>
                </a:lnTo>
                <a:lnTo>
                  <a:pt x="43218" y="24225"/>
                </a:lnTo>
                <a:lnTo>
                  <a:pt x="43975" y="23873"/>
                </a:lnTo>
                <a:lnTo>
                  <a:pt x="44063" y="23855"/>
                </a:lnTo>
                <a:lnTo>
                  <a:pt x="44151" y="23837"/>
                </a:lnTo>
                <a:lnTo>
                  <a:pt x="44151" y="23961"/>
                </a:lnTo>
                <a:lnTo>
                  <a:pt x="44134" y="24066"/>
                </a:lnTo>
                <a:lnTo>
                  <a:pt x="44063" y="24154"/>
                </a:lnTo>
                <a:lnTo>
                  <a:pt x="43975" y="24207"/>
                </a:lnTo>
                <a:lnTo>
                  <a:pt x="43376" y="24542"/>
                </a:lnTo>
                <a:lnTo>
                  <a:pt x="43253" y="24630"/>
                </a:lnTo>
                <a:lnTo>
                  <a:pt x="43112" y="24736"/>
                </a:lnTo>
                <a:lnTo>
                  <a:pt x="43112" y="24736"/>
                </a:lnTo>
                <a:lnTo>
                  <a:pt x="43235" y="24718"/>
                </a:lnTo>
                <a:lnTo>
                  <a:pt x="43358" y="24683"/>
                </a:lnTo>
                <a:lnTo>
                  <a:pt x="43605" y="24577"/>
                </a:lnTo>
                <a:lnTo>
                  <a:pt x="43834" y="24472"/>
                </a:lnTo>
                <a:lnTo>
                  <a:pt x="44081" y="24401"/>
                </a:lnTo>
                <a:lnTo>
                  <a:pt x="44098" y="24524"/>
                </a:lnTo>
                <a:lnTo>
                  <a:pt x="44098" y="24595"/>
                </a:lnTo>
                <a:lnTo>
                  <a:pt x="44081" y="24648"/>
                </a:lnTo>
                <a:lnTo>
                  <a:pt x="44063" y="24683"/>
                </a:lnTo>
                <a:lnTo>
                  <a:pt x="44028" y="24736"/>
                </a:lnTo>
                <a:lnTo>
                  <a:pt x="43922" y="24824"/>
                </a:lnTo>
                <a:lnTo>
                  <a:pt x="43764" y="24894"/>
                </a:lnTo>
                <a:lnTo>
                  <a:pt x="43623" y="24965"/>
                </a:lnTo>
                <a:lnTo>
                  <a:pt x="43464" y="25035"/>
                </a:lnTo>
                <a:lnTo>
                  <a:pt x="43306" y="25071"/>
                </a:lnTo>
                <a:lnTo>
                  <a:pt x="42900" y="25194"/>
                </a:lnTo>
                <a:lnTo>
                  <a:pt x="42495" y="25317"/>
                </a:lnTo>
                <a:lnTo>
                  <a:pt x="42108" y="25476"/>
                </a:lnTo>
                <a:lnTo>
                  <a:pt x="41720" y="25652"/>
                </a:lnTo>
                <a:lnTo>
                  <a:pt x="41544" y="25758"/>
                </a:lnTo>
                <a:lnTo>
                  <a:pt x="41473" y="25793"/>
                </a:lnTo>
                <a:lnTo>
                  <a:pt x="41420" y="25863"/>
                </a:lnTo>
                <a:lnTo>
                  <a:pt x="41368" y="25934"/>
                </a:lnTo>
                <a:lnTo>
                  <a:pt x="41350" y="26022"/>
                </a:lnTo>
                <a:lnTo>
                  <a:pt x="41227" y="26022"/>
                </a:lnTo>
                <a:lnTo>
                  <a:pt x="41121" y="26075"/>
                </a:lnTo>
                <a:lnTo>
                  <a:pt x="41015" y="26128"/>
                </a:lnTo>
                <a:lnTo>
                  <a:pt x="40927" y="26198"/>
                </a:lnTo>
                <a:lnTo>
                  <a:pt x="40610" y="26445"/>
                </a:lnTo>
                <a:lnTo>
                  <a:pt x="40346" y="26639"/>
                </a:lnTo>
                <a:lnTo>
                  <a:pt x="40081" y="26815"/>
                </a:lnTo>
                <a:lnTo>
                  <a:pt x="39817" y="26973"/>
                </a:lnTo>
                <a:lnTo>
                  <a:pt x="39535" y="27114"/>
                </a:lnTo>
                <a:lnTo>
                  <a:pt x="39253" y="27255"/>
                </a:lnTo>
                <a:lnTo>
                  <a:pt x="38972" y="27379"/>
                </a:lnTo>
                <a:lnTo>
                  <a:pt x="38672" y="27484"/>
                </a:lnTo>
                <a:lnTo>
                  <a:pt x="38372" y="27590"/>
                </a:lnTo>
                <a:lnTo>
                  <a:pt x="38214" y="27608"/>
                </a:lnTo>
                <a:lnTo>
                  <a:pt x="38143" y="27608"/>
                </a:lnTo>
                <a:lnTo>
                  <a:pt x="38073" y="27590"/>
                </a:lnTo>
                <a:lnTo>
                  <a:pt x="38055" y="27660"/>
                </a:lnTo>
                <a:lnTo>
                  <a:pt x="38038" y="27643"/>
                </a:lnTo>
                <a:lnTo>
                  <a:pt x="38073" y="27590"/>
                </a:lnTo>
                <a:lnTo>
                  <a:pt x="38531" y="27379"/>
                </a:lnTo>
                <a:lnTo>
                  <a:pt x="39007" y="27114"/>
                </a:lnTo>
                <a:lnTo>
                  <a:pt x="39482" y="26797"/>
                </a:lnTo>
                <a:lnTo>
                  <a:pt x="39958" y="26480"/>
                </a:lnTo>
                <a:lnTo>
                  <a:pt x="40399" y="26145"/>
                </a:lnTo>
                <a:lnTo>
                  <a:pt x="40804" y="25828"/>
                </a:lnTo>
                <a:lnTo>
                  <a:pt x="41139" y="25529"/>
                </a:lnTo>
                <a:lnTo>
                  <a:pt x="41262" y="25388"/>
                </a:lnTo>
                <a:lnTo>
                  <a:pt x="41385" y="25247"/>
                </a:lnTo>
                <a:lnTo>
                  <a:pt x="40663" y="25810"/>
                </a:lnTo>
                <a:lnTo>
                  <a:pt x="39976" y="26321"/>
                </a:lnTo>
                <a:lnTo>
                  <a:pt x="39482" y="26674"/>
                </a:lnTo>
                <a:lnTo>
                  <a:pt x="39077" y="26920"/>
                </a:lnTo>
                <a:lnTo>
                  <a:pt x="38901" y="27009"/>
                </a:lnTo>
                <a:lnTo>
                  <a:pt x="38742" y="27079"/>
                </a:lnTo>
                <a:lnTo>
                  <a:pt x="38584" y="27132"/>
                </a:lnTo>
                <a:lnTo>
                  <a:pt x="38443" y="27185"/>
                </a:lnTo>
                <a:lnTo>
                  <a:pt x="39024" y="26744"/>
                </a:lnTo>
                <a:lnTo>
                  <a:pt x="39588" y="26321"/>
                </a:lnTo>
                <a:lnTo>
                  <a:pt x="39870" y="26092"/>
                </a:lnTo>
                <a:lnTo>
                  <a:pt x="40134" y="25881"/>
                </a:lnTo>
                <a:lnTo>
                  <a:pt x="40399" y="25634"/>
                </a:lnTo>
                <a:lnTo>
                  <a:pt x="40645" y="25388"/>
                </a:lnTo>
                <a:lnTo>
                  <a:pt x="40610" y="25352"/>
                </a:lnTo>
                <a:lnTo>
                  <a:pt x="40592" y="25352"/>
                </a:lnTo>
                <a:lnTo>
                  <a:pt x="40540" y="25388"/>
                </a:lnTo>
                <a:lnTo>
                  <a:pt x="40187" y="25705"/>
                </a:lnTo>
                <a:lnTo>
                  <a:pt x="39817" y="26004"/>
                </a:lnTo>
                <a:lnTo>
                  <a:pt x="39430" y="26304"/>
                </a:lnTo>
                <a:lnTo>
                  <a:pt x="39042" y="26603"/>
                </a:lnTo>
                <a:lnTo>
                  <a:pt x="38883" y="26691"/>
                </a:lnTo>
                <a:lnTo>
                  <a:pt x="38725" y="26797"/>
                </a:lnTo>
                <a:lnTo>
                  <a:pt x="38707" y="26744"/>
                </a:lnTo>
                <a:lnTo>
                  <a:pt x="38707" y="26709"/>
                </a:lnTo>
                <a:lnTo>
                  <a:pt x="38760" y="26639"/>
                </a:lnTo>
                <a:lnTo>
                  <a:pt x="39852" y="25493"/>
                </a:lnTo>
                <a:lnTo>
                  <a:pt x="40081" y="25247"/>
                </a:lnTo>
                <a:lnTo>
                  <a:pt x="40099" y="25211"/>
                </a:lnTo>
                <a:lnTo>
                  <a:pt x="40099" y="25123"/>
                </a:lnTo>
                <a:lnTo>
                  <a:pt x="39852" y="25352"/>
                </a:lnTo>
                <a:lnTo>
                  <a:pt x="39623" y="25564"/>
                </a:lnTo>
                <a:lnTo>
                  <a:pt x="39377" y="25793"/>
                </a:lnTo>
                <a:lnTo>
                  <a:pt x="39148" y="25987"/>
                </a:lnTo>
                <a:lnTo>
                  <a:pt x="39112" y="25934"/>
                </a:lnTo>
                <a:lnTo>
                  <a:pt x="39130" y="25899"/>
                </a:lnTo>
                <a:lnTo>
                  <a:pt x="39165" y="25828"/>
                </a:lnTo>
                <a:lnTo>
                  <a:pt x="39711" y="25141"/>
                </a:lnTo>
                <a:lnTo>
                  <a:pt x="40363" y="24278"/>
                </a:lnTo>
                <a:lnTo>
                  <a:pt x="40416" y="24207"/>
                </a:lnTo>
                <a:lnTo>
                  <a:pt x="40434" y="24154"/>
                </a:lnTo>
                <a:lnTo>
                  <a:pt x="40434" y="24102"/>
                </a:lnTo>
                <a:lnTo>
                  <a:pt x="40275" y="24225"/>
                </a:lnTo>
                <a:lnTo>
                  <a:pt x="40152" y="24366"/>
                </a:lnTo>
                <a:lnTo>
                  <a:pt x="40011" y="24507"/>
                </a:lnTo>
                <a:lnTo>
                  <a:pt x="39852" y="24648"/>
                </a:lnTo>
                <a:lnTo>
                  <a:pt x="39852" y="24542"/>
                </a:lnTo>
                <a:lnTo>
                  <a:pt x="39870" y="24489"/>
                </a:lnTo>
                <a:lnTo>
                  <a:pt x="39870" y="24472"/>
                </a:lnTo>
                <a:lnTo>
                  <a:pt x="40064" y="24190"/>
                </a:lnTo>
                <a:lnTo>
                  <a:pt x="40258" y="23908"/>
                </a:lnTo>
                <a:lnTo>
                  <a:pt x="40346" y="23784"/>
                </a:lnTo>
                <a:lnTo>
                  <a:pt x="40434" y="23643"/>
                </a:lnTo>
                <a:lnTo>
                  <a:pt x="40504" y="23503"/>
                </a:lnTo>
                <a:lnTo>
                  <a:pt x="40557" y="23362"/>
                </a:lnTo>
                <a:lnTo>
                  <a:pt x="40592" y="23256"/>
                </a:lnTo>
                <a:lnTo>
                  <a:pt x="40645" y="23150"/>
                </a:lnTo>
                <a:lnTo>
                  <a:pt x="40698" y="23062"/>
                </a:lnTo>
                <a:lnTo>
                  <a:pt x="40751" y="22974"/>
                </a:lnTo>
                <a:lnTo>
                  <a:pt x="40821" y="22904"/>
                </a:lnTo>
                <a:lnTo>
                  <a:pt x="40910" y="22851"/>
                </a:lnTo>
                <a:lnTo>
                  <a:pt x="40998" y="22780"/>
                </a:lnTo>
                <a:lnTo>
                  <a:pt x="41103" y="22745"/>
                </a:lnTo>
                <a:lnTo>
                  <a:pt x="41896" y="22445"/>
                </a:lnTo>
                <a:lnTo>
                  <a:pt x="42707" y="22146"/>
                </a:lnTo>
                <a:lnTo>
                  <a:pt x="42812" y="22111"/>
                </a:lnTo>
                <a:close/>
                <a:moveTo>
                  <a:pt x="9109" y="24789"/>
                </a:moveTo>
                <a:lnTo>
                  <a:pt x="9197" y="24894"/>
                </a:lnTo>
                <a:lnTo>
                  <a:pt x="9267" y="25000"/>
                </a:lnTo>
                <a:lnTo>
                  <a:pt x="9391" y="25229"/>
                </a:lnTo>
                <a:lnTo>
                  <a:pt x="9479" y="25458"/>
                </a:lnTo>
                <a:lnTo>
                  <a:pt x="9549" y="25687"/>
                </a:lnTo>
                <a:lnTo>
                  <a:pt x="9637" y="26022"/>
                </a:lnTo>
                <a:lnTo>
                  <a:pt x="9690" y="26304"/>
                </a:lnTo>
                <a:lnTo>
                  <a:pt x="9708" y="26533"/>
                </a:lnTo>
                <a:lnTo>
                  <a:pt x="9690" y="26709"/>
                </a:lnTo>
                <a:lnTo>
                  <a:pt x="9655" y="26709"/>
                </a:lnTo>
                <a:lnTo>
                  <a:pt x="9637" y="26691"/>
                </a:lnTo>
                <a:lnTo>
                  <a:pt x="9443" y="26462"/>
                </a:lnTo>
                <a:lnTo>
                  <a:pt x="9373" y="26339"/>
                </a:lnTo>
                <a:lnTo>
                  <a:pt x="9338" y="26304"/>
                </a:lnTo>
                <a:lnTo>
                  <a:pt x="9275" y="26304"/>
                </a:lnTo>
                <a:lnTo>
                  <a:pt x="9620" y="27079"/>
                </a:lnTo>
                <a:lnTo>
                  <a:pt x="9690" y="27255"/>
                </a:lnTo>
                <a:lnTo>
                  <a:pt x="9743" y="27431"/>
                </a:lnTo>
                <a:lnTo>
                  <a:pt x="9743" y="27484"/>
                </a:lnTo>
                <a:lnTo>
                  <a:pt x="9743" y="27555"/>
                </a:lnTo>
                <a:lnTo>
                  <a:pt x="9725" y="27678"/>
                </a:lnTo>
                <a:lnTo>
                  <a:pt x="9637" y="27660"/>
                </a:lnTo>
                <a:lnTo>
                  <a:pt x="9584" y="27625"/>
                </a:lnTo>
                <a:lnTo>
                  <a:pt x="9443" y="27519"/>
                </a:lnTo>
                <a:lnTo>
                  <a:pt x="9338" y="27414"/>
                </a:lnTo>
                <a:lnTo>
                  <a:pt x="9232" y="27290"/>
                </a:lnTo>
                <a:lnTo>
                  <a:pt x="9126" y="27167"/>
                </a:lnTo>
                <a:lnTo>
                  <a:pt x="9056" y="27026"/>
                </a:lnTo>
                <a:lnTo>
                  <a:pt x="8985" y="26868"/>
                </a:lnTo>
                <a:lnTo>
                  <a:pt x="8932" y="26709"/>
                </a:lnTo>
                <a:lnTo>
                  <a:pt x="8897" y="26550"/>
                </a:lnTo>
                <a:lnTo>
                  <a:pt x="8862" y="26145"/>
                </a:lnTo>
                <a:lnTo>
                  <a:pt x="8862" y="25951"/>
                </a:lnTo>
                <a:lnTo>
                  <a:pt x="8862" y="25758"/>
                </a:lnTo>
                <a:lnTo>
                  <a:pt x="8880" y="25564"/>
                </a:lnTo>
                <a:lnTo>
                  <a:pt x="8897" y="25370"/>
                </a:lnTo>
                <a:lnTo>
                  <a:pt x="8950" y="25176"/>
                </a:lnTo>
                <a:lnTo>
                  <a:pt x="9003" y="24982"/>
                </a:lnTo>
                <a:lnTo>
                  <a:pt x="9109" y="24789"/>
                </a:lnTo>
                <a:close/>
                <a:moveTo>
                  <a:pt x="37721" y="27167"/>
                </a:moveTo>
                <a:lnTo>
                  <a:pt x="37633" y="27308"/>
                </a:lnTo>
                <a:lnTo>
                  <a:pt x="37544" y="27414"/>
                </a:lnTo>
                <a:lnTo>
                  <a:pt x="37439" y="27502"/>
                </a:lnTo>
                <a:lnTo>
                  <a:pt x="37315" y="27555"/>
                </a:lnTo>
                <a:lnTo>
                  <a:pt x="37174" y="27608"/>
                </a:lnTo>
                <a:lnTo>
                  <a:pt x="37034" y="27625"/>
                </a:lnTo>
                <a:lnTo>
                  <a:pt x="36734" y="27678"/>
                </a:lnTo>
                <a:lnTo>
                  <a:pt x="36769" y="27590"/>
                </a:lnTo>
                <a:lnTo>
                  <a:pt x="36804" y="27537"/>
                </a:lnTo>
                <a:lnTo>
                  <a:pt x="36857" y="27484"/>
                </a:lnTo>
                <a:lnTo>
                  <a:pt x="36910" y="27467"/>
                </a:lnTo>
                <a:lnTo>
                  <a:pt x="37721" y="27167"/>
                </a:lnTo>
                <a:close/>
                <a:moveTo>
                  <a:pt x="60096" y="26022"/>
                </a:moveTo>
                <a:lnTo>
                  <a:pt x="60166" y="26040"/>
                </a:lnTo>
                <a:lnTo>
                  <a:pt x="60483" y="26216"/>
                </a:lnTo>
                <a:lnTo>
                  <a:pt x="60783" y="26392"/>
                </a:lnTo>
                <a:lnTo>
                  <a:pt x="61065" y="26603"/>
                </a:lnTo>
                <a:lnTo>
                  <a:pt x="61364" y="26815"/>
                </a:lnTo>
                <a:lnTo>
                  <a:pt x="61488" y="26903"/>
                </a:lnTo>
                <a:lnTo>
                  <a:pt x="61558" y="26938"/>
                </a:lnTo>
                <a:lnTo>
                  <a:pt x="61646" y="26973"/>
                </a:lnTo>
                <a:lnTo>
                  <a:pt x="61364" y="26603"/>
                </a:lnTo>
                <a:lnTo>
                  <a:pt x="61400" y="26550"/>
                </a:lnTo>
                <a:lnTo>
                  <a:pt x="61435" y="26533"/>
                </a:lnTo>
                <a:lnTo>
                  <a:pt x="61470" y="26533"/>
                </a:lnTo>
                <a:lnTo>
                  <a:pt x="61505" y="26550"/>
                </a:lnTo>
                <a:lnTo>
                  <a:pt x="62069" y="26850"/>
                </a:lnTo>
                <a:lnTo>
                  <a:pt x="62263" y="26956"/>
                </a:lnTo>
                <a:lnTo>
                  <a:pt x="62457" y="27079"/>
                </a:lnTo>
                <a:lnTo>
                  <a:pt x="62474" y="27044"/>
                </a:lnTo>
                <a:lnTo>
                  <a:pt x="62474" y="27009"/>
                </a:lnTo>
                <a:lnTo>
                  <a:pt x="62457" y="26956"/>
                </a:lnTo>
                <a:lnTo>
                  <a:pt x="62421" y="26885"/>
                </a:lnTo>
                <a:lnTo>
                  <a:pt x="62421" y="26850"/>
                </a:lnTo>
                <a:lnTo>
                  <a:pt x="62421" y="26832"/>
                </a:lnTo>
                <a:lnTo>
                  <a:pt x="62457" y="26815"/>
                </a:lnTo>
                <a:lnTo>
                  <a:pt x="62509" y="26797"/>
                </a:lnTo>
                <a:lnTo>
                  <a:pt x="62932" y="26920"/>
                </a:lnTo>
                <a:lnTo>
                  <a:pt x="63355" y="27044"/>
                </a:lnTo>
                <a:lnTo>
                  <a:pt x="63778" y="27167"/>
                </a:lnTo>
                <a:lnTo>
                  <a:pt x="64201" y="27326"/>
                </a:lnTo>
                <a:lnTo>
                  <a:pt x="64201" y="27379"/>
                </a:lnTo>
                <a:lnTo>
                  <a:pt x="63919" y="27502"/>
                </a:lnTo>
                <a:lnTo>
                  <a:pt x="63619" y="27590"/>
                </a:lnTo>
                <a:lnTo>
                  <a:pt x="63320" y="27660"/>
                </a:lnTo>
                <a:lnTo>
                  <a:pt x="63003" y="27696"/>
                </a:lnTo>
                <a:lnTo>
                  <a:pt x="62721" y="27696"/>
                </a:lnTo>
                <a:lnTo>
                  <a:pt x="62421" y="27678"/>
                </a:lnTo>
                <a:lnTo>
                  <a:pt x="62122" y="27625"/>
                </a:lnTo>
                <a:lnTo>
                  <a:pt x="61840" y="27555"/>
                </a:lnTo>
                <a:lnTo>
                  <a:pt x="61364" y="27414"/>
                </a:lnTo>
                <a:lnTo>
                  <a:pt x="61135" y="27326"/>
                </a:lnTo>
                <a:lnTo>
                  <a:pt x="60906" y="27220"/>
                </a:lnTo>
                <a:lnTo>
                  <a:pt x="60695" y="27114"/>
                </a:lnTo>
                <a:lnTo>
                  <a:pt x="60466" y="26991"/>
                </a:lnTo>
                <a:lnTo>
                  <a:pt x="60254" y="26868"/>
                </a:lnTo>
                <a:lnTo>
                  <a:pt x="60061" y="26727"/>
                </a:lnTo>
                <a:lnTo>
                  <a:pt x="59920" y="26603"/>
                </a:lnTo>
                <a:lnTo>
                  <a:pt x="59779" y="26498"/>
                </a:lnTo>
                <a:lnTo>
                  <a:pt x="59673" y="26357"/>
                </a:lnTo>
                <a:lnTo>
                  <a:pt x="59550" y="26216"/>
                </a:lnTo>
                <a:lnTo>
                  <a:pt x="59514" y="26128"/>
                </a:lnTo>
                <a:lnTo>
                  <a:pt x="59462" y="26022"/>
                </a:lnTo>
                <a:lnTo>
                  <a:pt x="59550" y="26040"/>
                </a:lnTo>
                <a:lnTo>
                  <a:pt x="59620" y="26075"/>
                </a:lnTo>
                <a:lnTo>
                  <a:pt x="59743" y="26163"/>
                </a:lnTo>
                <a:lnTo>
                  <a:pt x="59990" y="26339"/>
                </a:lnTo>
                <a:lnTo>
                  <a:pt x="60219" y="26515"/>
                </a:lnTo>
                <a:lnTo>
                  <a:pt x="60483" y="26691"/>
                </a:lnTo>
                <a:lnTo>
                  <a:pt x="60501" y="26656"/>
                </a:lnTo>
                <a:lnTo>
                  <a:pt x="60483" y="26603"/>
                </a:lnTo>
                <a:lnTo>
                  <a:pt x="60431" y="26550"/>
                </a:lnTo>
                <a:lnTo>
                  <a:pt x="60096" y="26180"/>
                </a:lnTo>
                <a:lnTo>
                  <a:pt x="60008" y="26057"/>
                </a:lnTo>
                <a:lnTo>
                  <a:pt x="60043" y="26022"/>
                </a:lnTo>
                <a:close/>
                <a:moveTo>
                  <a:pt x="2449" y="27273"/>
                </a:moveTo>
                <a:lnTo>
                  <a:pt x="2872" y="27308"/>
                </a:lnTo>
                <a:lnTo>
                  <a:pt x="2872" y="27379"/>
                </a:lnTo>
                <a:lnTo>
                  <a:pt x="2872" y="27396"/>
                </a:lnTo>
                <a:lnTo>
                  <a:pt x="2731" y="27502"/>
                </a:lnTo>
                <a:lnTo>
                  <a:pt x="2449" y="27696"/>
                </a:lnTo>
                <a:lnTo>
                  <a:pt x="2361" y="27731"/>
                </a:lnTo>
                <a:lnTo>
                  <a:pt x="2273" y="27748"/>
                </a:lnTo>
                <a:lnTo>
                  <a:pt x="2202" y="27748"/>
                </a:lnTo>
                <a:lnTo>
                  <a:pt x="2114" y="27713"/>
                </a:lnTo>
                <a:lnTo>
                  <a:pt x="1850" y="27590"/>
                </a:lnTo>
                <a:lnTo>
                  <a:pt x="1674" y="27519"/>
                </a:lnTo>
                <a:lnTo>
                  <a:pt x="1586" y="27467"/>
                </a:lnTo>
                <a:lnTo>
                  <a:pt x="1498" y="27396"/>
                </a:lnTo>
                <a:lnTo>
                  <a:pt x="1621" y="27361"/>
                </a:lnTo>
                <a:lnTo>
                  <a:pt x="1762" y="27326"/>
                </a:lnTo>
                <a:lnTo>
                  <a:pt x="1920" y="27290"/>
                </a:lnTo>
                <a:lnTo>
                  <a:pt x="2079" y="27273"/>
                </a:lnTo>
                <a:close/>
                <a:moveTo>
                  <a:pt x="44010" y="27343"/>
                </a:moveTo>
                <a:lnTo>
                  <a:pt x="44187" y="27379"/>
                </a:lnTo>
                <a:lnTo>
                  <a:pt x="44098" y="27519"/>
                </a:lnTo>
                <a:lnTo>
                  <a:pt x="43993" y="27625"/>
                </a:lnTo>
                <a:lnTo>
                  <a:pt x="43887" y="27696"/>
                </a:lnTo>
                <a:lnTo>
                  <a:pt x="43746" y="27748"/>
                </a:lnTo>
                <a:lnTo>
                  <a:pt x="43587" y="27784"/>
                </a:lnTo>
                <a:lnTo>
                  <a:pt x="43429" y="27801"/>
                </a:lnTo>
                <a:lnTo>
                  <a:pt x="43253" y="27801"/>
                </a:lnTo>
                <a:lnTo>
                  <a:pt x="43165" y="27784"/>
                </a:lnTo>
                <a:lnTo>
                  <a:pt x="43094" y="27766"/>
                </a:lnTo>
                <a:lnTo>
                  <a:pt x="43200" y="27625"/>
                </a:lnTo>
                <a:lnTo>
                  <a:pt x="43306" y="27519"/>
                </a:lnTo>
                <a:lnTo>
                  <a:pt x="43429" y="27449"/>
                </a:lnTo>
                <a:lnTo>
                  <a:pt x="43552" y="27379"/>
                </a:lnTo>
                <a:lnTo>
                  <a:pt x="43693" y="27343"/>
                </a:lnTo>
                <a:close/>
                <a:moveTo>
                  <a:pt x="40839" y="26515"/>
                </a:moveTo>
                <a:lnTo>
                  <a:pt x="40716" y="26639"/>
                </a:lnTo>
                <a:lnTo>
                  <a:pt x="40592" y="26779"/>
                </a:lnTo>
                <a:lnTo>
                  <a:pt x="40434" y="26920"/>
                </a:lnTo>
                <a:lnTo>
                  <a:pt x="40275" y="27044"/>
                </a:lnTo>
                <a:lnTo>
                  <a:pt x="39923" y="27290"/>
                </a:lnTo>
                <a:lnTo>
                  <a:pt x="39535" y="27502"/>
                </a:lnTo>
                <a:lnTo>
                  <a:pt x="39289" y="27608"/>
                </a:lnTo>
                <a:lnTo>
                  <a:pt x="39024" y="27713"/>
                </a:lnTo>
                <a:lnTo>
                  <a:pt x="38742" y="27784"/>
                </a:lnTo>
                <a:lnTo>
                  <a:pt x="38443" y="27837"/>
                </a:lnTo>
                <a:lnTo>
                  <a:pt x="38549" y="27748"/>
                </a:lnTo>
                <a:lnTo>
                  <a:pt x="38619" y="27713"/>
                </a:lnTo>
                <a:lnTo>
                  <a:pt x="38989" y="27537"/>
                </a:lnTo>
                <a:lnTo>
                  <a:pt x="39359" y="27361"/>
                </a:lnTo>
                <a:lnTo>
                  <a:pt x="39747" y="27167"/>
                </a:lnTo>
                <a:lnTo>
                  <a:pt x="40099" y="26956"/>
                </a:lnTo>
                <a:lnTo>
                  <a:pt x="40451" y="26727"/>
                </a:lnTo>
                <a:lnTo>
                  <a:pt x="40610" y="26603"/>
                </a:lnTo>
                <a:lnTo>
                  <a:pt x="40716" y="26550"/>
                </a:lnTo>
                <a:lnTo>
                  <a:pt x="40839" y="26515"/>
                </a:lnTo>
                <a:close/>
                <a:moveTo>
                  <a:pt x="42883" y="27361"/>
                </a:moveTo>
                <a:lnTo>
                  <a:pt x="43059" y="27379"/>
                </a:lnTo>
                <a:lnTo>
                  <a:pt x="43006" y="27484"/>
                </a:lnTo>
                <a:lnTo>
                  <a:pt x="42936" y="27555"/>
                </a:lnTo>
                <a:lnTo>
                  <a:pt x="42848" y="27625"/>
                </a:lnTo>
                <a:lnTo>
                  <a:pt x="42759" y="27678"/>
                </a:lnTo>
                <a:lnTo>
                  <a:pt x="42636" y="27766"/>
                </a:lnTo>
                <a:lnTo>
                  <a:pt x="42495" y="27819"/>
                </a:lnTo>
                <a:lnTo>
                  <a:pt x="42337" y="27854"/>
                </a:lnTo>
                <a:lnTo>
                  <a:pt x="42178" y="27872"/>
                </a:lnTo>
                <a:lnTo>
                  <a:pt x="42213" y="27766"/>
                </a:lnTo>
                <a:lnTo>
                  <a:pt x="42249" y="27678"/>
                </a:lnTo>
                <a:lnTo>
                  <a:pt x="42319" y="27590"/>
                </a:lnTo>
                <a:lnTo>
                  <a:pt x="42425" y="27519"/>
                </a:lnTo>
                <a:lnTo>
                  <a:pt x="42566" y="27431"/>
                </a:lnTo>
                <a:lnTo>
                  <a:pt x="42724" y="27379"/>
                </a:lnTo>
                <a:lnTo>
                  <a:pt x="42883" y="27361"/>
                </a:lnTo>
                <a:close/>
                <a:moveTo>
                  <a:pt x="40170" y="27343"/>
                </a:moveTo>
                <a:lnTo>
                  <a:pt x="40187" y="27396"/>
                </a:lnTo>
                <a:lnTo>
                  <a:pt x="40187" y="27431"/>
                </a:lnTo>
                <a:lnTo>
                  <a:pt x="39676" y="28224"/>
                </a:lnTo>
                <a:lnTo>
                  <a:pt x="38690" y="28083"/>
                </a:lnTo>
                <a:lnTo>
                  <a:pt x="38725" y="28030"/>
                </a:lnTo>
                <a:lnTo>
                  <a:pt x="38760" y="27995"/>
                </a:lnTo>
                <a:lnTo>
                  <a:pt x="38848" y="27942"/>
                </a:lnTo>
                <a:lnTo>
                  <a:pt x="38954" y="27907"/>
                </a:lnTo>
                <a:lnTo>
                  <a:pt x="39042" y="27872"/>
                </a:lnTo>
                <a:lnTo>
                  <a:pt x="39430" y="27696"/>
                </a:lnTo>
                <a:lnTo>
                  <a:pt x="39800" y="27519"/>
                </a:lnTo>
                <a:lnTo>
                  <a:pt x="39976" y="27414"/>
                </a:lnTo>
                <a:lnTo>
                  <a:pt x="40064" y="27361"/>
                </a:lnTo>
                <a:lnTo>
                  <a:pt x="40170" y="27343"/>
                </a:lnTo>
                <a:close/>
                <a:moveTo>
                  <a:pt x="26921" y="26357"/>
                </a:moveTo>
                <a:lnTo>
                  <a:pt x="27150" y="26410"/>
                </a:lnTo>
                <a:lnTo>
                  <a:pt x="27361" y="26498"/>
                </a:lnTo>
                <a:lnTo>
                  <a:pt x="27555" y="26621"/>
                </a:lnTo>
                <a:lnTo>
                  <a:pt x="27643" y="26674"/>
                </a:lnTo>
                <a:lnTo>
                  <a:pt x="27713" y="26762"/>
                </a:lnTo>
                <a:lnTo>
                  <a:pt x="27784" y="26850"/>
                </a:lnTo>
                <a:lnTo>
                  <a:pt x="27872" y="26920"/>
                </a:lnTo>
                <a:lnTo>
                  <a:pt x="27960" y="27009"/>
                </a:lnTo>
                <a:lnTo>
                  <a:pt x="28031" y="27097"/>
                </a:lnTo>
                <a:lnTo>
                  <a:pt x="28083" y="27167"/>
                </a:lnTo>
                <a:lnTo>
                  <a:pt x="28154" y="27238"/>
                </a:lnTo>
                <a:lnTo>
                  <a:pt x="28242" y="27273"/>
                </a:lnTo>
                <a:lnTo>
                  <a:pt x="28348" y="27308"/>
                </a:lnTo>
                <a:lnTo>
                  <a:pt x="28665" y="27396"/>
                </a:lnTo>
                <a:lnTo>
                  <a:pt x="28964" y="27484"/>
                </a:lnTo>
                <a:lnTo>
                  <a:pt x="29105" y="27537"/>
                </a:lnTo>
                <a:lnTo>
                  <a:pt x="29229" y="27608"/>
                </a:lnTo>
                <a:lnTo>
                  <a:pt x="29264" y="27660"/>
                </a:lnTo>
                <a:lnTo>
                  <a:pt x="29317" y="27731"/>
                </a:lnTo>
                <a:lnTo>
                  <a:pt x="29193" y="27731"/>
                </a:lnTo>
                <a:lnTo>
                  <a:pt x="29070" y="27713"/>
                </a:lnTo>
                <a:lnTo>
                  <a:pt x="28841" y="27660"/>
                </a:lnTo>
                <a:lnTo>
                  <a:pt x="28612" y="27590"/>
                </a:lnTo>
                <a:lnTo>
                  <a:pt x="28489" y="27572"/>
                </a:lnTo>
                <a:lnTo>
                  <a:pt x="28365" y="27555"/>
                </a:lnTo>
                <a:lnTo>
                  <a:pt x="28365" y="27555"/>
                </a:lnTo>
                <a:lnTo>
                  <a:pt x="28471" y="27678"/>
                </a:lnTo>
                <a:lnTo>
                  <a:pt x="28612" y="27784"/>
                </a:lnTo>
                <a:lnTo>
                  <a:pt x="28735" y="27854"/>
                </a:lnTo>
                <a:lnTo>
                  <a:pt x="28876" y="27907"/>
                </a:lnTo>
                <a:lnTo>
                  <a:pt x="29000" y="27960"/>
                </a:lnTo>
                <a:lnTo>
                  <a:pt x="29141" y="27995"/>
                </a:lnTo>
                <a:lnTo>
                  <a:pt x="29281" y="28030"/>
                </a:lnTo>
                <a:lnTo>
                  <a:pt x="29405" y="28066"/>
                </a:lnTo>
                <a:lnTo>
                  <a:pt x="29387" y="28118"/>
                </a:lnTo>
                <a:lnTo>
                  <a:pt x="29370" y="28154"/>
                </a:lnTo>
                <a:lnTo>
                  <a:pt x="29193" y="28207"/>
                </a:lnTo>
                <a:lnTo>
                  <a:pt x="29017" y="28242"/>
                </a:lnTo>
                <a:lnTo>
                  <a:pt x="28682" y="28242"/>
                </a:lnTo>
                <a:lnTo>
                  <a:pt x="28524" y="28207"/>
                </a:lnTo>
                <a:lnTo>
                  <a:pt x="28365" y="28154"/>
                </a:lnTo>
                <a:lnTo>
                  <a:pt x="28207" y="28083"/>
                </a:lnTo>
                <a:lnTo>
                  <a:pt x="28048" y="27978"/>
                </a:lnTo>
                <a:lnTo>
                  <a:pt x="27802" y="27784"/>
                </a:lnTo>
                <a:lnTo>
                  <a:pt x="27555" y="27555"/>
                </a:lnTo>
                <a:lnTo>
                  <a:pt x="27238" y="27255"/>
                </a:lnTo>
                <a:lnTo>
                  <a:pt x="26921" y="26956"/>
                </a:lnTo>
                <a:lnTo>
                  <a:pt x="26815" y="26815"/>
                </a:lnTo>
                <a:lnTo>
                  <a:pt x="26709" y="26656"/>
                </a:lnTo>
                <a:lnTo>
                  <a:pt x="26692" y="26586"/>
                </a:lnTo>
                <a:lnTo>
                  <a:pt x="26692" y="26533"/>
                </a:lnTo>
                <a:lnTo>
                  <a:pt x="26692" y="26480"/>
                </a:lnTo>
                <a:lnTo>
                  <a:pt x="26709" y="26427"/>
                </a:lnTo>
                <a:lnTo>
                  <a:pt x="26744" y="26392"/>
                </a:lnTo>
                <a:lnTo>
                  <a:pt x="26797" y="26357"/>
                </a:lnTo>
                <a:close/>
                <a:moveTo>
                  <a:pt x="45543" y="27343"/>
                </a:moveTo>
                <a:lnTo>
                  <a:pt x="45525" y="27431"/>
                </a:lnTo>
                <a:lnTo>
                  <a:pt x="45508" y="27502"/>
                </a:lnTo>
                <a:lnTo>
                  <a:pt x="45385" y="27713"/>
                </a:lnTo>
                <a:lnTo>
                  <a:pt x="45226" y="27925"/>
                </a:lnTo>
                <a:lnTo>
                  <a:pt x="45067" y="28118"/>
                </a:lnTo>
                <a:lnTo>
                  <a:pt x="44891" y="28295"/>
                </a:lnTo>
                <a:lnTo>
                  <a:pt x="44838" y="28347"/>
                </a:lnTo>
                <a:lnTo>
                  <a:pt x="44768" y="28400"/>
                </a:lnTo>
                <a:lnTo>
                  <a:pt x="44697" y="28436"/>
                </a:lnTo>
                <a:lnTo>
                  <a:pt x="44609" y="28436"/>
                </a:lnTo>
                <a:lnTo>
                  <a:pt x="43587" y="28471"/>
                </a:lnTo>
                <a:lnTo>
                  <a:pt x="43535" y="28330"/>
                </a:lnTo>
                <a:lnTo>
                  <a:pt x="43376" y="28277"/>
                </a:lnTo>
                <a:lnTo>
                  <a:pt x="43200" y="28242"/>
                </a:lnTo>
                <a:lnTo>
                  <a:pt x="43129" y="28207"/>
                </a:lnTo>
                <a:lnTo>
                  <a:pt x="43041" y="28171"/>
                </a:lnTo>
                <a:lnTo>
                  <a:pt x="42971" y="28118"/>
                </a:lnTo>
                <a:lnTo>
                  <a:pt x="42918" y="28048"/>
                </a:lnTo>
                <a:lnTo>
                  <a:pt x="42953" y="28013"/>
                </a:lnTo>
                <a:lnTo>
                  <a:pt x="43006" y="27995"/>
                </a:lnTo>
                <a:lnTo>
                  <a:pt x="43288" y="27978"/>
                </a:lnTo>
                <a:lnTo>
                  <a:pt x="43570" y="27960"/>
                </a:lnTo>
                <a:lnTo>
                  <a:pt x="43852" y="27978"/>
                </a:lnTo>
                <a:lnTo>
                  <a:pt x="43993" y="27995"/>
                </a:lnTo>
                <a:lnTo>
                  <a:pt x="44134" y="28013"/>
                </a:lnTo>
                <a:lnTo>
                  <a:pt x="44275" y="28048"/>
                </a:lnTo>
                <a:lnTo>
                  <a:pt x="44398" y="28066"/>
                </a:lnTo>
                <a:lnTo>
                  <a:pt x="44539" y="28083"/>
                </a:lnTo>
                <a:lnTo>
                  <a:pt x="44680" y="28066"/>
                </a:lnTo>
                <a:lnTo>
                  <a:pt x="44680" y="28013"/>
                </a:lnTo>
                <a:lnTo>
                  <a:pt x="44662" y="27978"/>
                </a:lnTo>
                <a:lnTo>
                  <a:pt x="44592" y="27942"/>
                </a:lnTo>
                <a:lnTo>
                  <a:pt x="44521" y="27907"/>
                </a:lnTo>
                <a:lnTo>
                  <a:pt x="44504" y="27889"/>
                </a:lnTo>
                <a:lnTo>
                  <a:pt x="44486" y="27854"/>
                </a:lnTo>
                <a:lnTo>
                  <a:pt x="44486" y="27837"/>
                </a:lnTo>
                <a:lnTo>
                  <a:pt x="44504" y="27819"/>
                </a:lnTo>
                <a:lnTo>
                  <a:pt x="45015" y="27572"/>
                </a:lnTo>
                <a:lnTo>
                  <a:pt x="45543" y="27343"/>
                </a:lnTo>
                <a:close/>
                <a:moveTo>
                  <a:pt x="3541" y="27361"/>
                </a:moveTo>
                <a:lnTo>
                  <a:pt x="3717" y="27379"/>
                </a:lnTo>
                <a:lnTo>
                  <a:pt x="3911" y="27431"/>
                </a:lnTo>
                <a:lnTo>
                  <a:pt x="4123" y="27519"/>
                </a:lnTo>
                <a:lnTo>
                  <a:pt x="4070" y="27572"/>
                </a:lnTo>
                <a:lnTo>
                  <a:pt x="3999" y="27608"/>
                </a:lnTo>
                <a:lnTo>
                  <a:pt x="3858" y="27678"/>
                </a:lnTo>
                <a:lnTo>
                  <a:pt x="3717" y="27766"/>
                </a:lnTo>
                <a:lnTo>
                  <a:pt x="3665" y="27801"/>
                </a:lnTo>
                <a:lnTo>
                  <a:pt x="3594" y="27872"/>
                </a:lnTo>
                <a:lnTo>
                  <a:pt x="3700" y="27872"/>
                </a:lnTo>
                <a:lnTo>
                  <a:pt x="3770" y="27854"/>
                </a:lnTo>
                <a:lnTo>
                  <a:pt x="4158" y="27731"/>
                </a:lnTo>
                <a:lnTo>
                  <a:pt x="4352" y="27678"/>
                </a:lnTo>
                <a:lnTo>
                  <a:pt x="4546" y="27643"/>
                </a:lnTo>
                <a:lnTo>
                  <a:pt x="4686" y="27625"/>
                </a:lnTo>
                <a:lnTo>
                  <a:pt x="4827" y="27643"/>
                </a:lnTo>
                <a:lnTo>
                  <a:pt x="4951" y="27660"/>
                </a:lnTo>
                <a:lnTo>
                  <a:pt x="5074" y="27713"/>
                </a:lnTo>
                <a:lnTo>
                  <a:pt x="5162" y="27766"/>
                </a:lnTo>
                <a:lnTo>
                  <a:pt x="5250" y="27837"/>
                </a:lnTo>
                <a:lnTo>
                  <a:pt x="4898" y="28083"/>
                </a:lnTo>
                <a:lnTo>
                  <a:pt x="5162" y="28048"/>
                </a:lnTo>
                <a:lnTo>
                  <a:pt x="5655" y="27925"/>
                </a:lnTo>
                <a:lnTo>
                  <a:pt x="5779" y="27907"/>
                </a:lnTo>
                <a:lnTo>
                  <a:pt x="5884" y="27907"/>
                </a:lnTo>
                <a:lnTo>
                  <a:pt x="6008" y="27942"/>
                </a:lnTo>
                <a:lnTo>
                  <a:pt x="6131" y="27978"/>
                </a:lnTo>
                <a:lnTo>
                  <a:pt x="6078" y="28048"/>
                </a:lnTo>
                <a:lnTo>
                  <a:pt x="6025" y="28101"/>
                </a:lnTo>
                <a:lnTo>
                  <a:pt x="5779" y="28242"/>
                </a:lnTo>
                <a:lnTo>
                  <a:pt x="5515" y="28347"/>
                </a:lnTo>
                <a:lnTo>
                  <a:pt x="5250" y="28418"/>
                </a:lnTo>
                <a:lnTo>
                  <a:pt x="4986" y="28471"/>
                </a:lnTo>
                <a:lnTo>
                  <a:pt x="4739" y="28488"/>
                </a:lnTo>
                <a:lnTo>
                  <a:pt x="4493" y="28506"/>
                </a:lnTo>
                <a:lnTo>
                  <a:pt x="4264" y="28506"/>
                </a:lnTo>
                <a:lnTo>
                  <a:pt x="4017" y="28488"/>
                </a:lnTo>
                <a:lnTo>
                  <a:pt x="3788" y="28453"/>
                </a:lnTo>
                <a:lnTo>
                  <a:pt x="3559" y="28400"/>
                </a:lnTo>
                <a:lnTo>
                  <a:pt x="3330" y="28330"/>
                </a:lnTo>
                <a:lnTo>
                  <a:pt x="3101" y="28224"/>
                </a:lnTo>
                <a:lnTo>
                  <a:pt x="2889" y="28118"/>
                </a:lnTo>
                <a:lnTo>
                  <a:pt x="2660" y="27978"/>
                </a:lnTo>
                <a:lnTo>
                  <a:pt x="2607" y="27925"/>
                </a:lnTo>
                <a:lnTo>
                  <a:pt x="2555" y="27872"/>
                </a:lnTo>
                <a:lnTo>
                  <a:pt x="2766" y="27678"/>
                </a:lnTo>
                <a:lnTo>
                  <a:pt x="2960" y="27537"/>
                </a:lnTo>
                <a:lnTo>
                  <a:pt x="3154" y="27431"/>
                </a:lnTo>
                <a:lnTo>
                  <a:pt x="3347" y="27379"/>
                </a:lnTo>
                <a:lnTo>
                  <a:pt x="3541" y="27361"/>
                </a:lnTo>
                <a:close/>
                <a:moveTo>
                  <a:pt x="43781" y="25247"/>
                </a:moveTo>
                <a:lnTo>
                  <a:pt x="43799" y="25300"/>
                </a:lnTo>
                <a:lnTo>
                  <a:pt x="43799" y="25335"/>
                </a:lnTo>
                <a:lnTo>
                  <a:pt x="43746" y="25370"/>
                </a:lnTo>
                <a:lnTo>
                  <a:pt x="42601" y="26321"/>
                </a:lnTo>
                <a:lnTo>
                  <a:pt x="42548" y="26357"/>
                </a:lnTo>
                <a:lnTo>
                  <a:pt x="42442" y="26357"/>
                </a:lnTo>
                <a:lnTo>
                  <a:pt x="42407" y="26339"/>
                </a:lnTo>
                <a:lnTo>
                  <a:pt x="42337" y="26357"/>
                </a:lnTo>
                <a:lnTo>
                  <a:pt x="42284" y="26410"/>
                </a:lnTo>
                <a:lnTo>
                  <a:pt x="42231" y="26462"/>
                </a:lnTo>
                <a:lnTo>
                  <a:pt x="40821" y="27766"/>
                </a:lnTo>
                <a:lnTo>
                  <a:pt x="40698" y="27889"/>
                </a:lnTo>
                <a:lnTo>
                  <a:pt x="40628" y="27925"/>
                </a:lnTo>
                <a:lnTo>
                  <a:pt x="40540" y="27942"/>
                </a:lnTo>
                <a:lnTo>
                  <a:pt x="40504" y="27978"/>
                </a:lnTo>
                <a:lnTo>
                  <a:pt x="40451" y="27995"/>
                </a:lnTo>
                <a:lnTo>
                  <a:pt x="40363" y="28083"/>
                </a:lnTo>
                <a:lnTo>
                  <a:pt x="40205" y="28295"/>
                </a:lnTo>
                <a:lnTo>
                  <a:pt x="40099" y="28400"/>
                </a:lnTo>
                <a:lnTo>
                  <a:pt x="39976" y="28506"/>
                </a:lnTo>
                <a:lnTo>
                  <a:pt x="39976" y="28347"/>
                </a:lnTo>
                <a:lnTo>
                  <a:pt x="40011" y="28242"/>
                </a:lnTo>
                <a:lnTo>
                  <a:pt x="40081" y="28083"/>
                </a:lnTo>
                <a:lnTo>
                  <a:pt x="40187" y="27925"/>
                </a:lnTo>
                <a:lnTo>
                  <a:pt x="40434" y="27572"/>
                </a:lnTo>
                <a:lnTo>
                  <a:pt x="40540" y="27379"/>
                </a:lnTo>
                <a:lnTo>
                  <a:pt x="40628" y="27185"/>
                </a:lnTo>
                <a:lnTo>
                  <a:pt x="40698" y="27079"/>
                </a:lnTo>
                <a:lnTo>
                  <a:pt x="40769" y="26991"/>
                </a:lnTo>
                <a:lnTo>
                  <a:pt x="41244" y="26462"/>
                </a:lnTo>
                <a:lnTo>
                  <a:pt x="41738" y="25951"/>
                </a:lnTo>
                <a:lnTo>
                  <a:pt x="41914" y="25810"/>
                </a:lnTo>
                <a:lnTo>
                  <a:pt x="42090" y="25687"/>
                </a:lnTo>
                <a:lnTo>
                  <a:pt x="42125" y="25670"/>
                </a:lnTo>
                <a:lnTo>
                  <a:pt x="42178" y="25670"/>
                </a:lnTo>
                <a:lnTo>
                  <a:pt x="42196" y="25705"/>
                </a:lnTo>
                <a:lnTo>
                  <a:pt x="42196" y="25740"/>
                </a:lnTo>
                <a:lnTo>
                  <a:pt x="42160" y="25793"/>
                </a:lnTo>
                <a:lnTo>
                  <a:pt x="41967" y="26022"/>
                </a:lnTo>
                <a:lnTo>
                  <a:pt x="40962" y="27238"/>
                </a:lnTo>
                <a:lnTo>
                  <a:pt x="40857" y="27396"/>
                </a:lnTo>
                <a:lnTo>
                  <a:pt x="40751" y="27555"/>
                </a:lnTo>
                <a:lnTo>
                  <a:pt x="40804" y="27572"/>
                </a:lnTo>
                <a:lnTo>
                  <a:pt x="40839" y="27555"/>
                </a:lnTo>
                <a:lnTo>
                  <a:pt x="40874" y="27484"/>
                </a:lnTo>
                <a:lnTo>
                  <a:pt x="41368" y="26938"/>
                </a:lnTo>
                <a:lnTo>
                  <a:pt x="41738" y="26550"/>
                </a:lnTo>
                <a:lnTo>
                  <a:pt x="42108" y="26180"/>
                </a:lnTo>
                <a:lnTo>
                  <a:pt x="42513" y="25828"/>
                </a:lnTo>
                <a:lnTo>
                  <a:pt x="42936" y="25493"/>
                </a:lnTo>
                <a:lnTo>
                  <a:pt x="43024" y="25441"/>
                </a:lnTo>
                <a:lnTo>
                  <a:pt x="43112" y="25388"/>
                </a:lnTo>
                <a:lnTo>
                  <a:pt x="43235" y="25352"/>
                </a:lnTo>
                <a:lnTo>
                  <a:pt x="43358" y="25335"/>
                </a:lnTo>
                <a:lnTo>
                  <a:pt x="43218" y="25546"/>
                </a:lnTo>
                <a:lnTo>
                  <a:pt x="43270" y="25546"/>
                </a:lnTo>
                <a:lnTo>
                  <a:pt x="43640" y="25317"/>
                </a:lnTo>
                <a:lnTo>
                  <a:pt x="43711" y="25282"/>
                </a:lnTo>
                <a:lnTo>
                  <a:pt x="43781" y="25247"/>
                </a:lnTo>
                <a:close/>
                <a:moveTo>
                  <a:pt x="42319" y="28083"/>
                </a:moveTo>
                <a:lnTo>
                  <a:pt x="42407" y="28101"/>
                </a:lnTo>
                <a:lnTo>
                  <a:pt x="42865" y="28259"/>
                </a:lnTo>
                <a:lnTo>
                  <a:pt x="43358" y="28471"/>
                </a:lnTo>
                <a:lnTo>
                  <a:pt x="42618" y="28629"/>
                </a:lnTo>
                <a:lnTo>
                  <a:pt x="42513" y="28647"/>
                </a:lnTo>
                <a:lnTo>
                  <a:pt x="42319" y="28647"/>
                </a:lnTo>
                <a:lnTo>
                  <a:pt x="42231" y="28612"/>
                </a:lnTo>
                <a:lnTo>
                  <a:pt x="42143" y="28577"/>
                </a:lnTo>
                <a:lnTo>
                  <a:pt x="42055" y="28541"/>
                </a:lnTo>
                <a:lnTo>
                  <a:pt x="41826" y="28383"/>
                </a:lnTo>
                <a:lnTo>
                  <a:pt x="41879" y="28312"/>
                </a:lnTo>
                <a:lnTo>
                  <a:pt x="41931" y="28242"/>
                </a:lnTo>
                <a:lnTo>
                  <a:pt x="42002" y="28189"/>
                </a:lnTo>
                <a:lnTo>
                  <a:pt x="42072" y="28136"/>
                </a:lnTo>
                <a:lnTo>
                  <a:pt x="42160" y="28101"/>
                </a:lnTo>
                <a:lnTo>
                  <a:pt x="42249" y="28083"/>
                </a:lnTo>
                <a:close/>
                <a:moveTo>
                  <a:pt x="33122" y="22410"/>
                </a:moveTo>
                <a:lnTo>
                  <a:pt x="33175" y="22428"/>
                </a:lnTo>
                <a:lnTo>
                  <a:pt x="33334" y="22534"/>
                </a:lnTo>
                <a:lnTo>
                  <a:pt x="33492" y="22657"/>
                </a:lnTo>
                <a:lnTo>
                  <a:pt x="33651" y="22815"/>
                </a:lnTo>
                <a:lnTo>
                  <a:pt x="33792" y="22974"/>
                </a:lnTo>
                <a:lnTo>
                  <a:pt x="34373" y="23714"/>
                </a:lnTo>
                <a:lnTo>
                  <a:pt x="34955" y="24436"/>
                </a:lnTo>
                <a:lnTo>
                  <a:pt x="35236" y="24859"/>
                </a:lnTo>
                <a:lnTo>
                  <a:pt x="35377" y="25071"/>
                </a:lnTo>
                <a:lnTo>
                  <a:pt x="35501" y="25282"/>
                </a:lnTo>
                <a:lnTo>
                  <a:pt x="35624" y="25511"/>
                </a:lnTo>
                <a:lnTo>
                  <a:pt x="35712" y="25740"/>
                </a:lnTo>
                <a:lnTo>
                  <a:pt x="35818" y="25969"/>
                </a:lnTo>
                <a:lnTo>
                  <a:pt x="35888" y="26216"/>
                </a:lnTo>
                <a:lnTo>
                  <a:pt x="35941" y="26374"/>
                </a:lnTo>
                <a:lnTo>
                  <a:pt x="35959" y="26480"/>
                </a:lnTo>
                <a:lnTo>
                  <a:pt x="35959" y="26603"/>
                </a:lnTo>
                <a:lnTo>
                  <a:pt x="35554" y="26040"/>
                </a:lnTo>
                <a:lnTo>
                  <a:pt x="35554" y="26145"/>
                </a:lnTo>
                <a:lnTo>
                  <a:pt x="35589" y="26251"/>
                </a:lnTo>
                <a:lnTo>
                  <a:pt x="35659" y="26392"/>
                </a:lnTo>
                <a:lnTo>
                  <a:pt x="35730" y="26568"/>
                </a:lnTo>
                <a:lnTo>
                  <a:pt x="35800" y="26727"/>
                </a:lnTo>
                <a:lnTo>
                  <a:pt x="35853" y="26885"/>
                </a:lnTo>
                <a:lnTo>
                  <a:pt x="35853" y="26973"/>
                </a:lnTo>
                <a:lnTo>
                  <a:pt x="35835" y="27061"/>
                </a:lnTo>
                <a:lnTo>
                  <a:pt x="35783" y="27044"/>
                </a:lnTo>
                <a:lnTo>
                  <a:pt x="35730" y="27009"/>
                </a:lnTo>
                <a:lnTo>
                  <a:pt x="35659" y="26920"/>
                </a:lnTo>
                <a:lnTo>
                  <a:pt x="35589" y="26815"/>
                </a:lnTo>
                <a:lnTo>
                  <a:pt x="35536" y="26779"/>
                </a:lnTo>
                <a:lnTo>
                  <a:pt x="35465" y="26762"/>
                </a:lnTo>
                <a:lnTo>
                  <a:pt x="35465" y="26762"/>
                </a:lnTo>
                <a:lnTo>
                  <a:pt x="35483" y="26850"/>
                </a:lnTo>
                <a:lnTo>
                  <a:pt x="35518" y="26938"/>
                </a:lnTo>
                <a:lnTo>
                  <a:pt x="35606" y="27079"/>
                </a:lnTo>
                <a:lnTo>
                  <a:pt x="35765" y="27361"/>
                </a:lnTo>
                <a:lnTo>
                  <a:pt x="35818" y="27431"/>
                </a:lnTo>
                <a:lnTo>
                  <a:pt x="35853" y="27502"/>
                </a:lnTo>
                <a:lnTo>
                  <a:pt x="35853" y="27590"/>
                </a:lnTo>
                <a:lnTo>
                  <a:pt x="35853" y="27625"/>
                </a:lnTo>
                <a:lnTo>
                  <a:pt x="35835" y="27678"/>
                </a:lnTo>
                <a:lnTo>
                  <a:pt x="35783" y="27660"/>
                </a:lnTo>
                <a:lnTo>
                  <a:pt x="35730" y="27625"/>
                </a:lnTo>
                <a:lnTo>
                  <a:pt x="35659" y="27519"/>
                </a:lnTo>
                <a:lnTo>
                  <a:pt x="35642" y="27467"/>
                </a:lnTo>
                <a:lnTo>
                  <a:pt x="35606" y="27414"/>
                </a:lnTo>
                <a:lnTo>
                  <a:pt x="35554" y="27379"/>
                </a:lnTo>
                <a:lnTo>
                  <a:pt x="35483" y="27379"/>
                </a:lnTo>
                <a:lnTo>
                  <a:pt x="35483" y="27467"/>
                </a:lnTo>
                <a:lnTo>
                  <a:pt x="35501" y="27555"/>
                </a:lnTo>
                <a:lnTo>
                  <a:pt x="35571" y="27731"/>
                </a:lnTo>
                <a:lnTo>
                  <a:pt x="35624" y="27925"/>
                </a:lnTo>
                <a:lnTo>
                  <a:pt x="35642" y="28013"/>
                </a:lnTo>
                <a:lnTo>
                  <a:pt x="35659" y="28101"/>
                </a:lnTo>
                <a:lnTo>
                  <a:pt x="35606" y="28101"/>
                </a:lnTo>
                <a:lnTo>
                  <a:pt x="35554" y="28066"/>
                </a:lnTo>
                <a:lnTo>
                  <a:pt x="35501" y="28013"/>
                </a:lnTo>
                <a:lnTo>
                  <a:pt x="35448" y="27942"/>
                </a:lnTo>
                <a:lnTo>
                  <a:pt x="35395" y="27872"/>
                </a:lnTo>
                <a:lnTo>
                  <a:pt x="35289" y="27766"/>
                </a:lnTo>
                <a:lnTo>
                  <a:pt x="35219" y="27713"/>
                </a:lnTo>
                <a:lnTo>
                  <a:pt x="35184" y="27696"/>
                </a:lnTo>
                <a:lnTo>
                  <a:pt x="35113" y="27696"/>
                </a:lnTo>
                <a:lnTo>
                  <a:pt x="35166" y="27784"/>
                </a:lnTo>
                <a:lnTo>
                  <a:pt x="35219" y="27872"/>
                </a:lnTo>
                <a:lnTo>
                  <a:pt x="35342" y="28030"/>
                </a:lnTo>
                <a:lnTo>
                  <a:pt x="35377" y="28118"/>
                </a:lnTo>
                <a:lnTo>
                  <a:pt x="35413" y="28207"/>
                </a:lnTo>
                <a:lnTo>
                  <a:pt x="35448" y="28312"/>
                </a:lnTo>
                <a:lnTo>
                  <a:pt x="35430" y="28418"/>
                </a:lnTo>
                <a:lnTo>
                  <a:pt x="35360" y="28400"/>
                </a:lnTo>
                <a:lnTo>
                  <a:pt x="35307" y="28365"/>
                </a:lnTo>
                <a:lnTo>
                  <a:pt x="35184" y="28277"/>
                </a:lnTo>
                <a:lnTo>
                  <a:pt x="35078" y="28189"/>
                </a:lnTo>
                <a:lnTo>
                  <a:pt x="35025" y="28154"/>
                </a:lnTo>
                <a:lnTo>
                  <a:pt x="34955" y="28118"/>
                </a:lnTo>
                <a:lnTo>
                  <a:pt x="34937" y="28189"/>
                </a:lnTo>
                <a:lnTo>
                  <a:pt x="34955" y="28224"/>
                </a:lnTo>
                <a:lnTo>
                  <a:pt x="35025" y="28295"/>
                </a:lnTo>
                <a:lnTo>
                  <a:pt x="35148" y="28453"/>
                </a:lnTo>
                <a:lnTo>
                  <a:pt x="35113" y="28488"/>
                </a:lnTo>
                <a:lnTo>
                  <a:pt x="35060" y="28488"/>
                </a:lnTo>
                <a:lnTo>
                  <a:pt x="35025" y="28471"/>
                </a:lnTo>
                <a:lnTo>
                  <a:pt x="34990" y="28453"/>
                </a:lnTo>
                <a:lnTo>
                  <a:pt x="34655" y="28259"/>
                </a:lnTo>
                <a:lnTo>
                  <a:pt x="34620" y="28312"/>
                </a:lnTo>
                <a:lnTo>
                  <a:pt x="34637" y="28347"/>
                </a:lnTo>
                <a:lnTo>
                  <a:pt x="34673" y="28400"/>
                </a:lnTo>
                <a:lnTo>
                  <a:pt x="34814" y="28559"/>
                </a:lnTo>
                <a:lnTo>
                  <a:pt x="34884" y="28629"/>
                </a:lnTo>
                <a:lnTo>
                  <a:pt x="34937" y="28735"/>
                </a:lnTo>
                <a:lnTo>
                  <a:pt x="34831" y="28735"/>
                </a:lnTo>
                <a:lnTo>
                  <a:pt x="34743" y="28700"/>
                </a:lnTo>
                <a:lnTo>
                  <a:pt x="34567" y="28647"/>
                </a:lnTo>
                <a:lnTo>
                  <a:pt x="34408" y="28577"/>
                </a:lnTo>
                <a:lnTo>
                  <a:pt x="34320" y="28559"/>
                </a:lnTo>
                <a:lnTo>
                  <a:pt x="34232" y="28577"/>
                </a:lnTo>
                <a:lnTo>
                  <a:pt x="34320" y="28682"/>
                </a:lnTo>
                <a:lnTo>
                  <a:pt x="34426" y="28753"/>
                </a:lnTo>
                <a:lnTo>
                  <a:pt x="34532" y="28841"/>
                </a:lnTo>
                <a:lnTo>
                  <a:pt x="34620" y="28929"/>
                </a:lnTo>
                <a:lnTo>
                  <a:pt x="34567" y="28982"/>
                </a:lnTo>
                <a:lnTo>
                  <a:pt x="34514" y="29017"/>
                </a:lnTo>
                <a:lnTo>
                  <a:pt x="34444" y="29035"/>
                </a:lnTo>
                <a:lnTo>
                  <a:pt x="34373" y="29017"/>
                </a:lnTo>
                <a:lnTo>
                  <a:pt x="34197" y="28947"/>
                </a:lnTo>
                <a:lnTo>
                  <a:pt x="34003" y="28876"/>
                </a:lnTo>
                <a:lnTo>
                  <a:pt x="33845" y="28806"/>
                </a:lnTo>
                <a:lnTo>
                  <a:pt x="33757" y="28788"/>
                </a:lnTo>
                <a:lnTo>
                  <a:pt x="33651" y="28788"/>
                </a:lnTo>
                <a:lnTo>
                  <a:pt x="34038" y="29123"/>
                </a:lnTo>
                <a:lnTo>
                  <a:pt x="34003" y="29176"/>
                </a:lnTo>
                <a:lnTo>
                  <a:pt x="33968" y="29193"/>
                </a:lnTo>
                <a:lnTo>
                  <a:pt x="33933" y="29193"/>
                </a:lnTo>
                <a:lnTo>
                  <a:pt x="33897" y="29176"/>
                </a:lnTo>
                <a:lnTo>
                  <a:pt x="33721" y="29105"/>
                </a:lnTo>
                <a:lnTo>
                  <a:pt x="33545" y="29052"/>
                </a:lnTo>
                <a:lnTo>
                  <a:pt x="33422" y="28999"/>
                </a:lnTo>
                <a:lnTo>
                  <a:pt x="33351" y="28982"/>
                </a:lnTo>
                <a:lnTo>
                  <a:pt x="33281" y="28982"/>
                </a:lnTo>
                <a:lnTo>
                  <a:pt x="33316" y="29052"/>
                </a:lnTo>
                <a:lnTo>
                  <a:pt x="33369" y="29105"/>
                </a:lnTo>
                <a:lnTo>
                  <a:pt x="33475" y="29176"/>
                </a:lnTo>
                <a:lnTo>
                  <a:pt x="33598" y="29246"/>
                </a:lnTo>
                <a:lnTo>
                  <a:pt x="33651" y="29299"/>
                </a:lnTo>
                <a:lnTo>
                  <a:pt x="33686" y="29352"/>
                </a:lnTo>
                <a:lnTo>
                  <a:pt x="33527" y="29352"/>
                </a:lnTo>
                <a:lnTo>
                  <a:pt x="33387" y="29299"/>
                </a:lnTo>
                <a:lnTo>
                  <a:pt x="33228" y="29264"/>
                </a:lnTo>
                <a:lnTo>
                  <a:pt x="33158" y="29246"/>
                </a:lnTo>
                <a:lnTo>
                  <a:pt x="33087" y="29246"/>
                </a:lnTo>
                <a:lnTo>
                  <a:pt x="33034" y="29281"/>
                </a:lnTo>
                <a:lnTo>
                  <a:pt x="32999" y="29334"/>
                </a:lnTo>
                <a:lnTo>
                  <a:pt x="32946" y="29369"/>
                </a:lnTo>
                <a:lnTo>
                  <a:pt x="32911" y="29387"/>
                </a:lnTo>
                <a:lnTo>
                  <a:pt x="32858" y="29369"/>
                </a:lnTo>
                <a:lnTo>
                  <a:pt x="32312" y="29246"/>
                </a:lnTo>
                <a:lnTo>
                  <a:pt x="32030" y="29158"/>
                </a:lnTo>
                <a:lnTo>
                  <a:pt x="31766" y="29070"/>
                </a:lnTo>
                <a:lnTo>
                  <a:pt x="31501" y="28964"/>
                </a:lnTo>
                <a:lnTo>
                  <a:pt x="31237" y="28858"/>
                </a:lnTo>
                <a:lnTo>
                  <a:pt x="30990" y="28717"/>
                </a:lnTo>
                <a:lnTo>
                  <a:pt x="30744" y="28541"/>
                </a:lnTo>
                <a:lnTo>
                  <a:pt x="30444" y="28347"/>
                </a:lnTo>
                <a:lnTo>
                  <a:pt x="30110" y="28154"/>
                </a:lnTo>
                <a:lnTo>
                  <a:pt x="29986" y="28066"/>
                </a:lnTo>
                <a:lnTo>
                  <a:pt x="29881" y="27978"/>
                </a:lnTo>
                <a:lnTo>
                  <a:pt x="29792" y="27872"/>
                </a:lnTo>
                <a:lnTo>
                  <a:pt x="29704" y="27766"/>
                </a:lnTo>
                <a:lnTo>
                  <a:pt x="29634" y="27643"/>
                </a:lnTo>
                <a:lnTo>
                  <a:pt x="29581" y="27502"/>
                </a:lnTo>
                <a:lnTo>
                  <a:pt x="29546" y="27379"/>
                </a:lnTo>
                <a:lnTo>
                  <a:pt x="29511" y="27220"/>
                </a:lnTo>
                <a:lnTo>
                  <a:pt x="29528" y="27202"/>
                </a:lnTo>
                <a:lnTo>
                  <a:pt x="29599" y="27202"/>
                </a:lnTo>
                <a:lnTo>
                  <a:pt x="29651" y="27220"/>
                </a:lnTo>
                <a:lnTo>
                  <a:pt x="29740" y="27308"/>
                </a:lnTo>
                <a:lnTo>
                  <a:pt x="30850" y="28259"/>
                </a:lnTo>
                <a:lnTo>
                  <a:pt x="31043" y="28418"/>
                </a:lnTo>
                <a:lnTo>
                  <a:pt x="31167" y="28488"/>
                </a:lnTo>
                <a:lnTo>
                  <a:pt x="31290" y="28559"/>
                </a:lnTo>
                <a:lnTo>
                  <a:pt x="31272" y="28471"/>
                </a:lnTo>
                <a:lnTo>
                  <a:pt x="31219" y="28418"/>
                </a:lnTo>
                <a:lnTo>
                  <a:pt x="31131" y="28330"/>
                </a:lnTo>
                <a:lnTo>
                  <a:pt x="30920" y="28118"/>
                </a:lnTo>
                <a:lnTo>
                  <a:pt x="30709" y="27942"/>
                </a:lnTo>
                <a:lnTo>
                  <a:pt x="30497" y="27731"/>
                </a:lnTo>
                <a:lnTo>
                  <a:pt x="30286" y="27555"/>
                </a:lnTo>
                <a:lnTo>
                  <a:pt x="30092" y="27326"/>
                </a:lnTo>
                <a:lnTo>
                  <a:pt x="29898" y="27097"/>
                </a:lnTo>
                <a:lnTo>
                  <a:pt x="30021" y="27026"/>
                </a:lnTo>
                <a:lnTo>
                  <a:pt x="30127" y="26991"/>
                </a:lnTo>
                <a:lnTo>
                  <a:pt x="30233" y="27009"/>
                </a:lnTo>
                <a:lnTo>
                  <a:pt x="30339" y="27061"/>
                </a:lnTo>
                <a:lnTo>
                  <a:pt x="30427" y="27149"/>
                </a:lnTo>
                <a:lnTo>
                  <a:pt x="30532" y="27238"/>
                </a:lnTo>
                <a:lnTo>
                  <a:pt x="31889" y="28471"/>
                </a:lnTo>
                <a:lnTo>
                  <a:pt x="32065" y="28612"/>
                </a:lnTo>
                <a:lnTo>
                  <a:pt x="32100" y="28577"/>
                </a:lnTo>
                <a:lnTo>
                  <a:pt x="32100" y="28541"/>
                </a:lnTo>
                <a:lnTo>
                  <a:pt x="32048" y="28506"/>
                </a:lnTo>
                <a:lnTo>
                  <a:pt x="31449" y="27907"/>
                </a:lnTo>
                <a:lnTo>
                  <a:pt x="30779" y="27202"/>
                </a:lnTo>
                <a:lnTo>
                  <a:pt x="30673" y="27079"/>
                </a:lnTo>
                <a:lnTo>
                  <a:pt x="30585" y="26938"/>
                </a:lnTo>
                <a:lnTo>
                  <a:pt x="30709" y="26868"/>
                </a:lnTo>
                <a:lnTo>
                  <a:pt x="30850" y="26815"/>
                </a:lnTo>
                <a:lnTo>
                  <a:pt x="31114" y="26744"/>
                </a:lnTo>
                <a:lnTo>
                  <a:pt x="31360" y="26973"/>
                </a:lnTo>
                <a:lnTo>
                  <a:pt x="31942" y="27590"/>
                </a:lnTo>
                <a:lnTo>
                  <a:pt x="32100" y="27713"/>
                </a:lnTo>
                <a:lnTo>
                  <a:pt x="32259" y="27854"/>
                </a:lnTo>
                <a:lnTo>
                  <a:pt x="32435" y="27978"/>
                </a:lnTo>
                <a:lnTo>
                  <a:pt x="32629" y="28101"/>
                </a:lnTo>
                <a:lnTo>
                  <a:pt x="32576" y="27995"/>
                </a:lnTo>
                <a:lnTo>
                  <a:pt x="32506" y="27907"/>
                </a:lnTo>
                <a:lnTo>
                  <a:pt x="32365" y="27784"/>
                </a:lnTo>
                <a:lnTo>
                  <a:pt x="32136" y="27555"/>
                </a:lnTo>
                <a:lnTo>
                  <a:pt x="31871" y="27273"/>
                </a:lnTo>
                <a:lnTo>
                  <a:pt x="31660" y="27026"/>
                </a:lnTo>
                <a:lnTo>
                  <a:pt x="31431" y="26727"/>
                </a:lnTo>
                <a:lnTo>
                  <a:pt x="31466" y="26674"/>
                </a:lnTo>
                <a:lnTo>
                  <a:pt x="31519" y="26621"/>
                </a:lnTo>
                <a:lnTo>
                  <a:pt x="31607" y="26568"/>
                </a:lnTo>
                <a:lnTo>
                  <a:pt x="31695" y="26515"/>
                </a:lnTo>
                <a:lnTo>
                  <a:pt x="31801" y="26462"/>
                </a:lnTo>
                <a:lnTo>
                  <a:pt x="31977" y="26603"/>
                </a:lnTo>
                <a:lnTo>
                  <a:pt x="32858" y="27467"/>
                </a:lnTo>
                <a:lnTo>
                  <a:pt x="33034" y="27608"/>
                </a:lnTo>
                <a:lnTo>
                  <a:pt x="33052" y="27555"/>
                </a:lnTo>
                <a:lnTo>
                  <a:pt x="33034" y="27502"/>
                </a:lnTo>
                <a:lnTo>
                  <a:pt x="32981" y="27449"/>
                </a:lnTo>
                <a:lnTo>
                  <a:pt x="32294" y="26603"/>
                </a:lnTo>
                <a:lnTo>
                  <a:pt x="32153" y="26427"/>
                </a:lnTo>
                <a:lnTo>
                  <a:pt x="32083" y="26304"/>
                </a:lnTo>
                <a:lnTo>
                  <a:pt x="32065" y="26251"/>
                </a:lnTo>
                <a:lnTo>
                  <a:pt x="32083" y="26216"/>
                </a:lnTo>
                <a:lnTo>
                  <a:pt x="32100" y="26163"/>
                </a:lnTo>
                <a:lnTo>
                  <a:pt x="32136" y="26128"/>
                </a:lnTo>
                <a:lnTo>
                  <a:pt x="32259" y="26004"/>
                </a:lnTo>
                <a:lnTo>
                  <a:pt x="32400" y="26075"/>
                </a:lnTo>
                <a:lnTo>
                  <a:pt x="32523" y="26163"/>
                </a:lnTo>
                <a:lnTo>
                  <a:pt x="32647" y="26269"/>
                </a:lnTo>
                <a:lnTo>
                  <a:pt x="32752" y="26392"/>
                </a:lnTo>
                <a:lnTo>
                  <a:pt x="33492" y="27167"/>
                </a:lnTo>
                <a:lnTo>
                  <a:pt x="33563" y="27238"/>
                </a:lnTo>
                <a:lnTo>
                  <a:pt x="33651" y="27290"/>
                </a:lnTo>
                <a:lnTo>
                  <a:pt x="33351" y="26903"/>
                </a:lnTo>
                <a:lnTo>
                  <a:pt x="33052" y="26515"/>
                </a:lnTo>
                <a:lnTo>
                  <a:pt x="32735" y="26145"/>
                </a:lnTo>
                <a:lnTo>
                  <a:pt x="32418" y="25758"/>
                </a:lnTo>
                <a:lnTo>
                  <a:pt x="32523" y="25722"/>
                </a:lnTo>
                <a:lnTo>
                  <a:pt x="32629" y="25687"/>
                </a:lnTo>
                <a:lnTo>
                  <a:pt x="32805" y="25670"/>
                </a:lnTo>
                <a:lnTo>
                  <a:pt x="32911" y="25687"/>
                </a:lnTo>
                <a:lnTo>
                  <a:pt x="33017" y="25722"/>
                </a:lnTo>
                <a:lnTo>
                  <a:pt x="33105" y="25775"/>
                </a:lnTo>
                <a:lnTo>
                  <a:pt x="33193" y="25846"/>
                </a:lnTo>
                <a:lnTo>
                  <a:pt x="33739" y="26392"/>
                </a:lnTo>
                <a:lnTo>
                  <a:pt x="34003" y="26656"/>
                </a:lnTo>
                <a:lnTo>
                  <a:pt x="34250" y="26956"/>
                </a:lnTo>
                <a:lnTo>
                  <a:pt x="34373" y="27097"/>
                </a:lnTo>
                <a:lnTo>
                  <a:pt x="34408" y="27061"/>
                </a:lnTo>
                <a:lnTo>
                  <a:pt x="34408" y="27026"/>
                </a:lnTo>
                <a:lnTo>
                  <a:pt x="34356" y="26973"/>
                </a:lnTo>
                <a:lnTo>
                  <a:pt x="34074" y="26550"/>
                </a:lnTo>
                <a:lnTo>
                  <a:pt x="33774" y="26163"/>
                </a:lnTo>
                <a:lnTo>
                  <a:pt x="33439" y="25793"/>
                </a:lnTo>
                <a:lnTo>
                  <a:pt x="33087" y="25423"/>
                </a:lnTo>
                <a:lnTo>
                  <a:pt x="32964" y="25300"/>
                </a:lnTo>
                <a:lnTo>
                  <a:pt x="32858" y="25176"/>
                </a:lnTo>
                <a:lnTo>
                  <a:pt x="32629" y="24894"/>
                </a:lnTo>
                <a:lnTo>
                  <a:pt x="32558" y="24789"/>
                </a:lnTo>
                <a:lnTo>
                  <a:pt x="32488" y="24683"/>
                </a:lnTo>
                <a:lnTo>
                  <a:pt x="32506" y="24612"/>
                </a:lnTo>
                <a:lnTo>
                  <a:pt x="32523" y="24577"/>
                </a:lnTo>
                <a:lnTo>
                  <a:pt x="32647" y="24419"/>
                </a:lnTo>
                <a:lnTo>
                  <a:pt x="32717" y="24436"/>
                </a:lnTo>
                <a:lnTo>
                  <a:pt x="32752" y="24436"/>
                </a:lnTo>
                <a:lnTo>
                  <a:pt x="33052" y="24701"/>
                </a:lnTo>
                <a:lnTo>
                  <a:pt x="33334" y="24965"/>
                </a:lnTo>
                <a:lnTo>
                  <a:pt x="33739" y="25388"/>
                </a:lnTo>
                <a:lnTo>
                  <a:pt x="34144" y="25828"/>
                </a:lnTo>
                <a:lnTo>
                  <a:pt x="34215" y="25916"/>
                </a:lnTo>
                <a:lnTo>
                  <a:pt x="34267" y="25951"/>
                </a:lnTo>
                <a:lnTo>
                  <a:pt x="34338" y="25987"/>
                </a:lnTo>
                <a:lnTo>
                  <a:pt x="34338" y="25987"/>
                </a:lnTo>
                <a:lnTo>
                  <a:pt x="33968" y="25476"/>
                </a:lnTo>
                <a:lnTo>
                  <a:pt x="33580" y="24982"/>
                </a:lnTo>
                <a:lnTo>
                  <a:pt x="33175" y="24524"/>
                </a:lnTo>
                <a:lnTo>
                  <a:pt x="32735" y="24084"/>
                </a:lnTo>
                <a:lnTo>
                  <a:pt x="32770" y="23978"/>
                </a:lnTo>
                <a:lnTo>
                  <a:pt x="32788" y="23873"/>
                </a:lnTo>
                <a:lnTo>
                  <a:pt x="32840" y="23767"/>
                </a:lnTo>
                <a:lnTo>
                  <a:pt x="32893" y="23661"/>
                </a:lnTo>
                <a:lnTo>
                  <a:pt x="33034" y="23696"/>
                </a:lnTo>
                <a:lnTo>
                  <a:pt x="33140" y="23749"/>
                </a:lnTo>
                <a:lnTo>
                  <a:pt x="33246" y="23837"/>
                </a:lnTo>
                <a:lnTo>
                  <a:pt x="33351" y="23925"/>
                </a:lnTo>
                <a:lnTo>
                  <a:pt x="34021" y="24648"/>
                </a:lnTo>
                <a:lnTo>
                  <a:pt x="34250" y="24877"/>
                </a:lnTo>
                <a:lnTo>
                  <a:pt x="34285" y="24841"/>
                </a:lnTo>
                <a:lnTo>
                  <a:pt x="34267" y="24806"/>
                </a:lnTo>
                <a:lnTo>
                  <a:pt x="34232" y="24736"/>
                </a:lnTo>
                <a:lnTo>
                  <a:pt x="33369" y="23732"/>
                </a:lnTo>
                <a:lnTo>
                  <a:pt x="33087" y="23397"/>
                </a:lnTo>
                <a:lnTo>
                  <a:pt x="32981" y="23273"/>
                </a:lnTo>
                <a:lnTo>
                  <a:pt x="32964" y="23238"/>
                </a:lnTo>
                <a:lnTo>
                  <a:pt x="32946" y="23185"/>
                </a:lnTo>
                <a:lnTo>
                  <a:pt x="32946" y="23150"/>
                </a:lnTo>
                <a:lnTo>
                  <a:pt x="32964" y="23097"/>
                </a:lnTo>
                <a:lnTo>
                  <a:pt x="33052" y="22939"/>
                </a:lnTo>
                <a:lnTo>
                  <a:pt x="33210" y="23044"/>
                </a:lnTo>
                <a:lnTo>
                  <a:pt x="33387" y="23185"/>
                </a:lnTo>
                <a:lnTo>
                  <a:pt x="33598" y="23379"/>
                </a:lnTo>
                <a:lnTo>
                  <a:pt x="33897" y="23696"/>
                </a:lnTo>
                <a:lnTo>
                  <a:pt x="34267" y="24102"/>
                </a:lnTo>
                <a:lnTo>
                  <a:pt x="34655" y="24507"/>
                </a:lnTo>
                <a:lnTo>
                  <a:pt x="34637" y="24419"/>
                </a:lnTo>
                <a:lnTo>
                  <a:pt x="34602" y="24348"/>
                </a:lnTo>
                <a:lnTo>
                  <a:pt x="34496" y="24225"/>
                </a:lnTo>
                <a:lnTo>
                  <a:pt x="34003" y="23608"/>
                </a:lnTo>
                <a:lnTo>
                  <a:pt x="33492" y="22992"/>
                </a:lnTo>
                <a:lnTo>
                  <a:pt x="33404" y="22904"/>
                </a:lnTo>
                <a:lnTo>
                  <a:pt x="33298" y="22798"/>
                </a:lnTo>
                <a:lnTo>
                  <a:pt x="33087" y="22639"/>
                </a:lnTo>
                <a:lnTo>
                  <a:pt x="33069" y="22604"/>
                </a:lnTo>
                <a:lnTo>
                  <a:pt x="33052" y="22569"/>
                </a:lnTo>
                <a:lnTo>
                  <a:pt x="33052" y="22410"/>
                </a:lnTo>
                <a:close/>
                <a:moveTo>
                  <a:pt x="45138" y="28806"/>
                </a:moveTo>
                <a:lnTo>
                  <a:pt x="45226" y="28823"/>
                </a:lnTo>
                <a:lnTo>
                  <a:pt x="45332" y="28858"/>
                </a:lnTo>
                <a:lnTo>
                  <a:pt x="45420" y="28894"/>
                </a:lnTo>
                <a:lnTo>
                  <a:pt x="45931" y="29140"/>
                </a:lnTo>
                <a:lnTo>
                  <a:pt x="45543" y="29316"/>
                </a:lnTo>
                <a:lnTo>
                  <a:pt x="45349" y="29387"/>
                </a:lnTo>
                <a:lnTo>
                  <a:pt x="45156" y="29440"/>
                </a:lnTo>
                <a:lnTo>
                  <a:pt x="44962" y="29475"/>
                </a:lnTo>
                <a:lnTo>
                  <a:pt x="44768" y="29510"/>
                </a:lnTo>
                <a:lnTo>
                  <a:pt x="44380" y="29510"/>
                </a:lnTo>
                <a:lnTo>
                  <a:pt x="44222" y="29493"/>
                </a:lnTo>
                <a:lnTo>
                  <a:pt x="44046" y="29440"/>
                </a:lnTo>
                <a:lnTo>
                  <a:pt x="43887" y="29369"/>
                </a:lnTo>
                <a:lnTo>
                  <a:pt x="43728" y="29264"/>
                </a:lnTo>
                <a:lnTo>
                  <a:pt x="43922" y="29176"/>
                </a:lnTo>
                <a:lnTo>
                  <a:pt x="44292" y="29035"/>
                </a:lnTo>
                <a:lnTo>
                  <a:pt x="44645" y="28894"/>
                </a:lnTo>
                <a:lnTo>
                  <a:pt x="44838" y="28823"/>
                </a:lnTo>
                <a:lnTo>
                  <a:pt x="44944" y="28806"/>
                </a:lnTo>
                <a:close/>
                <a:moveTo>
                  <a:pt x="42072" y="27643"/>
                </a:moveTo>
                <a:lnTo>
                  <a:pt x="42002" y="27748"/>
                </a:lnTo>
                <a:lnTo>
                  <a:pt x="41914" y="27837"/>
                </a:lnTo>
                <a:lnTo>
                  <a:pt x="41738" y="27978"/>
                </a:lnTo>
                <a:lnTo>
                  <a:pt x="41420" y="28295"/>
                </a:lnTo>
                <a:lnTo>
                  <a:pt x="41086" y="28612"/>
                </a:lnTo>
                <a:lnTo>
                  <a:pt x="40927" y="28753"/>
                </a:lnTo>
                <a:lnTo>
                  <a:pt x="40857" y="28841"/>
                </a:lnTo>
                <a:lnTo>
                  <a:pt x="40821" y="28947"/>
                </a:lnTo>
                <a:lnTo>
                  <a:pt x="41491" y="28524"/>
                </a:lnTo>
                <a:lnTo>
                  <a:pt x="41914" y="28647"/>
                </a:lnTo>
                <a:lnTo>
                  <a:pt x="41826" y="28717"/>
                </a:lnTo>
                <a:lnTo>
                  <a:pt x="41773" y="28770"/>
                </a:lnTo>
                <a:lnTo>
                  <a:pt x="41350" y="28964"/>
                </a:lnTo>
                <a:lnTo>
                  <a:pt x="41121" y="29070"/>
                </a:lnTo>
                <a:lnTo>
                  <a:pt x="40892" y="29193"/>
                </a:lnTo>
                <a:lnTo>
                  <a:pt x="40680" y="29334"/>
                </a:lnTo>
                <a:lnTo>
                  <a:pt x="40504" y="29510"/>
                </a:lnTo>
                <a:lnTo>
                  <a:pt x="40416" y="29563"/>
                </a:lnTo>
                <a:lnTo>
                  <a:pt x="40399" y="29422"/>
                </a:lnTo>
                <a:lnTo>
                  <a:pt x="40399" y="29264"/>
                </a:lnTo>
                <a:lnTo>
                  <a:pt x="40434" y="29123"/>
                </a:lnTo>
                <a:lnTo>
                  <a:pt x="40487" y="28964"/>
                </a:lnTo>
                <a:lnTo>
                  <a:pt x="40557" y="28823"/>
                </a:lnTo>
                <a:lnTo>
                  <a:pt x="40628" y="28665"/>
                </a:lnTo>
                <a:lnTo>
                  <a:pt x="40733" y="28524"/>
                </a:lnTo>
                <a:lnTo>
                  <a:pt x="40839" y="28383"/>
                </a:lnTo>
                <a:lnTo>
                  <a:pt x="40962" y="28259"/>
                </a:lnTo>
                <a:lnTo>
                  <a:pt x="41103" y="28136"/>
                </a:lnTo>
                <a:lnTo>
                  <a:pt x="41244" y="28013"/>
                </a:lnTo>
                <a:lnTo>
                  <a:pt x="41403" y="27907"/>
                </a:lnTo>
                <a:lnTo>
                  <a:pt x="41561" y="27819"/>
                </a:lnTo>
                <a:lnTo>
                  <a:pt x="41738" y="27748"/>
                </a:lnTo>
                <a:lnTo>
                  <a:pt x="41896" y="27678"/>
                </a:lnTo>
                <a:lnTo>
                  <a:pt x="42072" y="27643"/>
                </a:lnTo>
                <a:close/>
                <a:moveTo>
                  <a:pt x="26656" y="27079"/>
                </a:moveTo>
                <a:lnTo>
                  <a:pt x="26727" y="27149"/>
                </a:lnTo>
                <a:lnTo>
                  <a:pt x="26780" y="27202"/>
                </a:lnTo>
                <a:lnTo>
                  <a:pt x="26885" y="27361"/>
                </a:lnTo>
                <a:lnTo>
                  <a:pt x="27026" y="27519"/>
                </a:lnTo>
                <a:lnTo>
                  <a:pt x="27167" y="27660"/>
                </a:lnTo>
                <a:lnTo>
                  <a:pt x="27326" y="27784"/>
                </a:lnTo>
                <a:lnTo>
                  <a:pt x="27573" y="27960"/>
                </a:lnTo>
                <a:lnTo>
                  <a:pt x="27802" y="28154"/>
                </a:lnTo>
                <a:lnTo>
                  <a:pt x="27925" y="28242"/>
                </a:lnTo>
                <a:lnTo>
                  <a:pt x="28048" y="28312"/>
                </a:lnTo>
                <a:lnTo>
                  <a:pt x="28172" y="28347"/>
                </a:lnTo>
                <a:lnTo>
                  <a:pt x="28312" y="28365"/>
                </a:lnTo>
                <a:lnTo>
                  <a:pt x="28436" y="28524"/>
                </a:lnTo>
                <a:lnTo>
                  <a:pt x="28559" y="28682"/>
                </a:lnTo>
                <a:lnTo>
                  <a:pt x="28682" y="28823"/>
                </a:lnTo>
                <a:lnTo>
                  <a:pt x="28841" y="28947"/>
                </a:lnTo>
                <a:lnTo>
                  <a:pt x="28982" y="29070"/>
                </a:lnTo>
                <a:lnTo>
                  <a:pt x="29141" y="29193"/>
                </a:lnTo>
                <a:lnTo>
                  <a:pt x="29475" y="29387"/>
                </a:lnTo>
                <a:lnTo>
                  <a:pt x="30250" y="29863"/>
                </a:lnTo>
                <a:lnTo>
                  <a:pt x="30233" y="29916"/>
                </a:lnTo>
                <a:lnTo>
                  <a:pt x="29986" y="29827"/>
                </a:lnTo>
                <a:lnTo>
                  <a:pt x="29669" y="29686"/>
                </a:lnTo>
                <a:lnTo>
                  <a:pt x="29370" y="29528"/>
                </a:lnTo>
                <a:lnTo>
                  <a:pt x="29070" y="29352"/>
                </a:lnTo>
                <a:lnTo>
                  <a:pt x="28771" y="29158"/>
                </a:lnTo>
                <a:lnTo>
                  <a:pt x="28348" y="28876"/>
                </a:lnTo>
                <a:lnTo>
                  <a:pt x="27943" y="28577"/>
                </a:lnTo>
                <a:lnTo>
                  <a:pt x="27537" y="28277"/>
                </a:lnTo>
                <a:lnTo>
                  <a:pt x="27150" y="27942"/>
                </a:lnTo>
                <a:lnTo>
                  <a:pt x="27009" y="27801"/>
                </a:lnTo>
                <a:lnTo>
                  <a:pt x="26868" y="27643"/>
                </a:lnTo>
                <a:lnTo>
                  <a:pt x="26762" y="27467"/>
                </a:lnTo>
                <a:lnTo>
                  <a:pt x="26692" y="27255"/>
                </a:lnTo>
                <a:lnTo>
                  <a:pt x="26674" y="27202"/>
                </a:lnTo>
                <a:lnTo>
                  <a:pt x="26656" y="27079"/>
                </a:lnTo>
                <a:close/>
                <a:moveTo>
                  <a:pt x="43975" y="28700"/>
                </a:moveTo>
                <a:lnTo>
                  <a:pt x="44257" y="28717"/>
                </a:lnTo>
                <a:lnTo>
                  <a:pt x="44327" y="28735"/>
                </a:lnTo>
                <a:lnTo>
                  <a:pt x="44398" y="28770"/>
                </a:lnTo>
                <a:lnTo>
                  <a:pt x="44380" y="28806"/>
                </a:lnTo>
                <a:lnTo>
                  <a:pt x="44345" y="28841"/>
                </a:lnTo>
                <a:lnTo>
                  <a:pt x="44028" y="28964"/>
                </a:lnTo>
                <a:lnTo>
                  <a:pt x="43711" y="29087"/>
                </a:lnTo>
                <a:lnTo>
                  <a:pt x="43376" y="29176"/>
                </a:lnTo>
                <a:lnTo>
                  <a:pt x="43024" y="29228"/>
                </a:lnTo>
                <a:lnTo>
                  <a:pt x="42742" y="29228"/>
                </a:lnTo>
                <a:lnTo>
                  <a:pt x="42460" y="29193"/>
                </a:lnTo>
                <a:lnTo>
                  <a:pt x="42284" y="29176"/>
                </a:lnTo>
                <a:lnTo>
                  <a:pt x="42125" y="29193"/>
                </a:lnTo>
                <a:lnTo>
                  <a:pt x="41949" y="29246"/>
                </a:lnTo>
                <a:lnTo>
                  <a:pt x="41879" y="29281"/>
                </a:lnTo>
                <a:lnTo>
                  <a:pt x="41790" y="29334"/>
                </a:lnTo>
                <a:lnTo>
                  <a:pt x="41879" y="29352"/>
                </a:lnTo>
                <a:lnTo>
                  <a:pt x="41949" y="29352"/>
                </a:lnTo>
                <a:lnTo>
                  <a:pt x="42108" y="29334"/>
                </a:lnTo>
                <a:lnTo>
                  <a:pt x="42301" y="29316"/>
                </a:lnTo>
                <a:lnTo>
                  <a:pt x="42495" y="29299"/>
                </a:lnTo>
                <a:lnTo>
                  <a:pt x="42707" y="29316"/>
                </a:lnTo>
                <a:lnTo>
                  <a:pt x="42900" y="29369"/>
                </a:lnTo>
                <a:lnTo>
                  <a:pt x="43024" y="29405"/>
                </a:lnTo>
                <a:lnTo>
                  <a:pt x="43147" y="29457"/>
                </a:lnTo>
                <a:lnTo>
                  <a:pt x="43253" y="29528"/>
                </a:lnTo>
                <a:lnTo>
                  <a:pt x="43358" y="29598"/>
                </a:lnTo>
                <a:lnTo>
                  <a:pt x="43447" y="29669"/>
                </a:lnTo>
                <a:lnTo>
                  <a:pt x="43552" y="29757"/>
                </a:lnTo>
                <a:lnTo>
                  <a:pt x="43640" y="29863"/>
                </a:lnTo>
                <a:lnTo>
                  <a:pt x="43711" y="29986"/>
                </a:lnTo>
                <a:lnTo>
                  <a:pt x="43482" y="29933"/>
                </a:lnTo>
                <a:lnTo>
                  <a:pt x="43270" y="29863"/>
                </a:lnTo>
                <a:lnTo>
                  <a:pt x="43059" y="29792"/>
                </a:lnTo>
                <a:lnTo>
                  <a:pt x="42848" y="29739"/>
                </a:lnTo>
                <a:lnTo>
                  <a:pt x="42407" y="29651"/>
                </a:lnTo>
                <a:lnTo>
                  <a:pt x="41949" y="29563"/>
                </a:lnTo>
                <a:lnTo>
                  <a:pt x="41526" y="29493"/>
                </a:lnTo>
                <a:lnTo>
                  <a:pt x="41050" y="29440"/>
                </a:lnTo>
                <a:lnTo>
                  <a:pt x="41156" y="29352"/>
                </a:lnTo>
                <a:lnTo>
                  <a:pt x="41227" y="29299"/>
                </a:lnTo>
                <a:lnTo>
                  <a:pt x="41491" y="29158"/>
                </a:lnTo>
                <a:lnTo>
                  <a:pt x="41755" y="29052"/>
                </a:lnTo>
                <a:lnTo>
                  <a:pt x="42037" y="28964"/>
                </a:lnTo>
                <a:lnTo>
                  <a:pt x="42301" y="28911"/>
                </a:lnTo>
                <a:lnTo>
                  <a:pt x="43006" y="28806"/>
                </a:lnTo>
                <a:lnTo>
                  <a:pt x="43711" y="28717"/>
                </a:lnTo>
                <a:lnTo>
                  <a:pt x="43852" y="28700"/>
                </a:lnTo>
                <a:close/>
                <a:moveTo>
                  <a:pt x="41614" y="29775"/>
                </a:moveTo>
                <a:lnTo>
                  <a:pt x="41931" y="29792"/>
                </a:lnTo>
                <a:lnTo>
                  <a:pt x="42231" y="29845"/>
                </a:lnTo>
                <a:lnTo>
                  <a:pt x="42495" y="29916"/>
                </a:lnTo>
                <a:lnTo>
                  <a:pt x="42742" y="30021"/>
                </a:lnTo>
                <a:lnTo>
                  <a:pt x="42724" y="30056"/>
                </a:lnTo>
                <a:lnTo>
                  <a:pt x="42689" y="30074"/>
                </a:lnTo>
                <a:lnTo>
                  <a:pt x="42618" y="30074"/>
                </a:lnTo>
                <a:lnTo>
                  <a:pt x="41403" y="30004"/>
                </a:lnTo>
                <a:lnTo>
                  <a:pt x="40874" y="29986"/>
                </a:lnTo>
                <a:lnTo>
                  <a:pt x="40522" y="29951"/>
                </a:lnTo>
                <a:lnTo>
                  <a:pt x="40628" y="29916"/>
                </a:lnTo>
                <a:lnTo>
                  <a:pt x="40751" y="29863"/>
                </a:lnTo>
                <a:lnTo>
                  <a:pt x="41015" y="29810"/>
                </a:lnTo>
                <a:lnTo>
                  <a:pt x="41315" y="29775"/>
                </a:lnTo>
                <a:close/>
                <a:moveTo>
                  <a:pt x="29792" y="28207"/>
                </a:moveTo>
                <a:lnTo>
                  <a:pt x="29881" y="28242"/>
                </a:lnTo>
                <a:lnTo>
                  <a:pt x="30021" y="28347"/>
                </a:lnTo>
                <a:lnTo>
                  <a:pt x="30162" y="28453"/>
                </a:lnTo>
                <a:lnTo>
                  <a:pt x="30391" y="28612"/>
                </a:lnTo>
                <a:lnTo>
                  <a:pt x="30620" y="28770"/>
                </a:lnTo>
                <a:lnTo>
                  <a:pt x="30867" y="28911"/>
                </a:lnTo>
                <a:lnTo>
                  <a:pt x="31114" y="29052"/>
                </a:lnTo>
                <a:lnTo>
                  <a:pt x="31360" y="29176"/>
                </a:lnTo>
                <a:lnTo>
                  <a:pt x="31625" y="29281"/>
                </a:lnTo>
                <a:lnTo>
                  <a:pt x="31889" y="29369"/>
                </a:lnTo>
                <a:lnTo>
                  <a:pt x="32171" y="29457"/>
                </a:lnTo>
                <a:lnTo>
                  <a:pt x="32699" y="29581"/>
                </a:lnTo>
                <a:lnTo>
                  <a:pt x="32858" y="29634"/>
                </a:lnTo>
                <a:lnTo>
                  <a:pt x="32876" y="29651"/>
                </a:lnTo>
                <a:lnTo>
                  <a:pt x="32893" y="29704"/>
                </a:lnTo>
                <a:lnTo>
                  <a:pt x="32770" y="29792"/>
                </a:lnTo>
                <a:lnTo>
                  <a:pt x="32629" y="29863"/>
                </a:lnTo>
                <a:lnTo>
                  <a:pt x="32488" y="29933"/>
                </a:lnTo>
                <a:lnTo>
                  <a:pt x="32329" y="29968"/>
                </a:lnTo>
                <a:lnTo>
                  <a:pt x="32259" y="29986"/>
                </a:lnTo>
                <a:lnTo>
                  <a:pt x="32171" y="29986"/>
                </a:lnTo>
                <a:lnTo>
                  <a:pt x="32012" y="29951"/>
                </a:lnTo>
                <a:lnTo>
                  <a:pt x="31871" y="29898"/>
                </a:lnTo>
                <a:lnTo>
                  <a:pt x="31713" y="29880"/>
                </a:lnTo>
                <a:lnTo>
                  <a:pt x="31801" y="30092"/>
                </a:lnTo>
                <a:lnTo>
                  <a:pt x="31642" y="30127"/>
                </a:lnTo>
                <a:lnTo>
                  <a:pt x="31484" y="30145"/>
                </a:lnTo>
                <a:lnTo>
                  <a:pt x="31325" y="30162"/>
                </a:lnTo>
                <a:lnTo>
                  <a:pt x="31167" y="30162"/>
                </a:lnTo>
                <a:lnTo>
                  <a:pt x="31026" y="30145"/>
                </a:lnTo>
                <a:lnTo>
                  <a:pt x="30867" y="30109"/>
                </a:lnTo>
                <a:lnTo>
                  <a:pt x="30726" y="30074"/>
                </a:lnTo>
                <a:lnTo>
                  <a:pt x="30568" y="30021"/>
                </a:lnTo>
                <a:lnTo>
                  <a:pt x="30515" y="29986"/>
                </a:lnTo>
                <a:lnTo>
                  <a:pt x="30480" y="29951"/>
                </a:lnTo>
                <a:lnTo>
                  <a:pt x="30462" y="29933"/>
                </a:lnTo>
                <a:lnTo>
                  <a:pt x="30444" y="29880"/>
                </a:lnTo>
                <a:lnTo>
                  <a:pt x="30409" y="29827"/>
                </a:lnTo>
                <a:lnTo>
                  <a:pt x="30339" y="29739"/>
                </a:lnTo>
                <a:lnTo>
                  <a:pt x="30127" y="29616"/>
                </a:lnTo>
                <a:lnTo>
                  <a:pt x="29722" y="29334"/>
                </a:lnTo>
                <a:lnTo>
                  <a:pt x="28982" y="28788"/>
                </a:lnTo>
                <a:lnTo>
                  <a:pt x="28912" y="28735"/>
                </a:lnTo>
                <a:lnTo>
                  <a:pt x="28859" y="28682"/>
                </a:lnTo>
                <a:lnTo>
                  <a:pt x="28823" y="28612"/>
                </a:lnTo>
                <a:lnTo>
                  <a:pt x="28771" y="28506"/>
                </a:lnTo>
                <a:lnTo>
                  <a:pt x="28806" y="28471"/>
                </a:lnTo>
                <a:lnTo>
                  <a:pt x="28841" y="28436"/>
                </a:lnTo>
                <a:lnTo>
                  <a:pt x="28912" y="28436"/>
                </a:lnTo>
                <a:lnTo>
                  <a:pt x="29088" y="28453"/>
                </a:lnTo>
                <a:lnTo>
                  <a:pt x="29264" y="28488"/>
                </a:lnTo>
                <a:lnTo>
                  <a:pt x="29422" y="28559"/>
                </a:lnTo>
                <a:lnTo>
                  <a:pt x="29581" y="28665"/>
                </a:lnTo>
                <a:lnTo>
                  <a:pt x="30656" y="29369"/>
                </a:lnTo>
                <a:lnTo>
                  <a:pt x="30744" y="29422"/>
                </a:lnTo>
                <a:lnTo>
                  <a:pt x="30797" y="29440"/>
                </a:lnTo>
                <a:lnTo>
                  <a:pt x="30850" y="29440"/>
                </a:lnTo>
                <a:lnTo>
                  <a:pt x="30761" y="29352"/>
                </a:lnTo>
                <a:lnTo>
                  <a:pt x="30673" y="29264"/>
                </a:lnTo>
                <a:lnTo>
                  <a:pt x="29757" y="28541"/>
                </a:lnTo>
                <a:lnTo>
                  <a:pt x="29581" y="28400"/>
                </a:lnTo>
                <a:lnTo>
                  <a:pt x="29651" y="28277"/>
                </a:lnTo>
                <a:lnTo>
                  <a:pt x="29687" y="28242"/>
                </a:lnTo>
                <a:lnTo>
                  <a:pt x="29722" y="28224"/>
                </a:lnTo>
                <a:lnTo>
                  <a:pt x="29757" y="28207"/>
                </a:lnTo>
                <a:close/>
                <a:moveTo>
                  <a:pt x="25247" y="27343"/>
                </a:moveTo>
                <a:lnTo>
                  <a:pt x="25353" y="27361"/>
                </a:lnTo>
                <a:lnTo>
                  <a:pt x="25476" y="27379"/>
                </a:lnTo>
                <a:lnTo>
                  <a:pt x="25582" y="27414"/>
                </a:lnTo>
                <a:lnTo>
                  <a:pt x="26498" y="27748"/>
                </a:lnTo>
                <a:lnTo>
                  <a:pt x="26656" y="27819"/>
                </a:lnTo>
                <a:lnTo>
                  <a:pt x="26797" y="27907"/>
                </a:lnTo>
                <a:lnTo>
                  <a:pt x="26833" y="27960"/>
                </a:lnTo>
                <a:lnTo>
                  <a:pt x="26885" y="28048"/>
                </a:lnTo>
                <a:lnTo>
                  <a:pt x="26780" y="28048"/>
                </a:lnTo>
                <a:lnTo>
                  <a:pt x="26674" y="28030"/>
                </a:lnTo>
                <a:lnTo>
                  <a:pt x="26498" y="27978"/>
                </a:lnTo>
                <a:lnTo>
                  <a:pt x="26304" y="27925"/>
                </a:lnTo>
                <a:lnTo>
                  <a:pt x="26110" y="27907"/>
                </a:lnTo>
                <a:lnTo>
                  <a:pt x="26110" y="27907"/>
                </a:lnTo>
                <a:lnTo>
                  <a:pt x="26234" y="27995"/>
                </a:lnTo>
                <a:lnTo>
                  <a:pt x="26374" y="28048"/>
                </a:lnTo>
                <a:lnTo>
                  <a:pt x="26621" y="28154"/>
                </a:lnTo>
                <a:lnTo>
                  <a:pt x="26974" y="28295"/>
                </a:lnTo>
                <a:lnTo>
                  <a:pt x="27308" y="28436"/>
                </a:lnTo>
                <a:lnTo>
                  <a:pt x="27432" y="28488"/>
                </a:lnTo>
                <a:lnTo>
                  <a:pt x="27537" y="28559"/>
                </a:lnTo>
                <a:lnTo>
                  <a:pt x="27643" y="28647"/>
                </a:lnTo>
                <a:lnTo>
                  <a:pt x="27749" y="28770"/>
                </a:lnTo>
                <a:lnTo>
                  <a:pt x="27749" y="28770"/>
                </a:lnTo>
                <a:lnTo>
                  <a:pt x="27590" y="28753"/>
                </a:lnTo>
                <a:lnTo>
                  <a:pt x="27484" y="28735"/>
                </a:lnTo>
                <a:lnTo>
                  <a:pt x="26374" y="28418"/>
                </a:lnTo>
                <a:lnTo>
                  <a:pt x="25828" y="28259"/>
                </a:lnTo>
                <a:lnTo>
                  <a:pt x="25740" y="28242"/>
                </a:lnTo>
                <a:lnTo>
                  <a:pt x="25635" y="28277"/>
                </a:lnTo>
                <a:lnTo>
                  <a:pt x="25881" y="28365"/>
                </a:lnTo>
                <a:lnTo>
                  <a:pt x="28101" y="29052"/>
                </a:lnTo>
                <a:lnTo>
                  <a:pt x="28224" y="29087"/>
                </a:lnTo>
                <a:lnTo>
                  <a:pt x="28348" y="29140"/>
                </a:lnTo>
                <a:lnTo>
                  <a:pt x="28418" y="29193"/>
                </a:lnTo>
                <a:lnTo>
                  <a:pt x="28471" y="29246"/>
                </a:lnTo>
                <a:lnTo>
                  <a:pt x="28436" y="29299"/>
                </a:lnTo>
                <a:lnTo>
                  <a:pt x="28401" y="29316"/>
                </a:lnTo>
                <a:lnTo>
                  <a:pt x="28312" y="29316"/>
                </a:lnTo>
                <a:lnTo>
                  <a:pt x="27784" y="29228"/>
                </a:lnTo>
                <a:lnTo>
                  <a:pt x="27255" y="29140"/>
                </a:lnTo>
                <a:lnTo>
                  <a:pt x="26833" y="29070"/>
                </a:lnTo>
                <a:lnTo>
                  <a:pt x="26621" y="29035"/>
                </a:lnTo>
                <a:lnTo>
                  <a:pt x="26410" y="29017"/>
                </a:lnTo>
                <a:lnTo>
                  <a:pt x="26410" y="29017"/>
                </a:lnTo>
                <a:lnTo>
                  <a:pt x="26604" y="29087"/>
                </a:lnTo>
                <a:lnTo>
                  <a:pt x="26780" y="29158"/>
                </a:lnTo>
                <a:lnTo>
                  <a:pt x="27220" y="29281"/>
                </a:lnTo>
                <a:lnTo>
                  <a:pt x="27678" y="29369"/>
                </a:lnTo>
                <a:lnTo>
                  <a:pt x="28136" y="29440"/>
                </a:lnTo>
                <a:lnTo>
                  <a:pt x="28365" y="29457"/>
                </a:lnTo>
                <a:lnTo>
                  <a:pt x="28612" y="29457"/>
                </a:lnTo>
                <a:lnTo>
                  <a:pt x="28771" y="29475"/>
                </a:lnTo>
                <a:lnTo>
                  <a:pt x="28929" y="29510"/>
                </a:lnTo>
                <a:lnTo>
                  <a:pt x="28964" y="29528"/>
                </a:lnTo>
                <a:lnTo>
                  <a:pt x="29000" y="29563"/>
                </a:lnTo>
                <a:lnTo>
                  <a:pt x="29070" y="29634"/>
                </a:lnTo>
                <a:lnTo>
                  <a:pt x="29000" y="29722"/>
                </a:lnTo>
                <a:lnTo>
                  <a:pt x="28912" y="29775"/>
                </a:lnTo>
                <a:lnTo>
                  <a:pt x="28823" y="29792"/>
                </a:lnTo>
                <a:lnTo>
                  <a:pt x="28735" y="29792"/>
                </a:lnTo>
                <a:lnTo>
                  <a:pt x="28365" y="29739"/>
                </a:lnTo>
                <a:lnTo>
                  <a:pt x="27995" y="29686"/>
                </a:lnTo>
                <a:lnTo>
                  <a:pt x="26604" y="29457"/>
                </a:lnTo>
                <a:lnTo>
                  <a:pt x="26374" y="29457"/>
                </a:lnTo>
                <a:lnTo>
                  <a:pt x="26374" y="29493"/>
                </a:lnTo>
                <a:lnTo>
                  <a:pt x="26427" y="29528"/>
                </a:lnTo>
                <a:lnTo>
                  <a:pt x="26480" y="29546"/>
                </a:lnTo>
                <a:lnTo>
                  <a:pt x="26974" y="29686"/>
                </a:lnTo>
                <a:lnTo>
                  <a:pt x="27449" y="29792"/>
                </a:lnTo>
                <a:lnTo>
                  <a:pt x="27943" y="29863"/>
                </a:lnTo>
                <a:lnTo>
                  <a:pt x="28436" y="29916"/>
                </a:lnTo>
                <a:lnTo>
                  <a:pt x="28665" y="29933"/>
                </a:lnTo>
                <a:lnTo>
                  <a:pt x="28894" y="29933"/>
                </a:lnTo>
                <a:lnTo>
                  <a:pt x="29123" y="29916"/>
                </a:lnTo>
                <a:lnTo>
                  <a:pt x="29334" y="29863"/>
                </a:lnTo>
                <a:lnTo>
                  <a:pt x="29440" y="29845"/>
                </a:lnTo>
                <a:lnTo>
                  <a:pt x="29528" y="29845"/>
                </a:lnTo>
                <a:lnTo>
                  <a:pt x="29563" y="29863"/>
                </a:lnTo>
                <a:lnTo>
                  <a:pt x="29599" y="29880"/>
                </a:lnTo>
                <a:lnTo>
                  <a:pt x="29634" y="29933"/>
                </a:lnTo>
                <a:lnTo>
                  <a:pt x="29669" y="29968"/>
                </a:lnTo>
                <a:lnTo>
                  <a:pt x="29616" y="30021"/>
                </a:lnTo>
                <a:lnTo>
                  <a:pt x="29563" y="30056"/>
                </a:lnTo>
                <a:lnTo>
                  <a:pt x="29387" y="30109"/>
                </a:lnTo>
                <a:lnTo>
                  <a:pt x="29211" y="30145"/>
                </a:lnTo>
                <a:lnTo>
                  <a:pt x="29035" y="30162"/>
                </a:lnTo>
                <a:lnTo>
                  <a:pt x="28841" y="30162"/>
                </a:lnTo>
                <a:lnTo>
                  <a:pt x="28436" y="30180"/>
                </a:lnTo>
                <a:lnTo>
                  <a:pt x="27696" y="30180"/>
                </a:lnTo>
                <a:lnTo>
                  <a:pt x="27661" y="30250"/>
                </a:lnTo>
                <a:lnTo>
                  <a:pt x="27643" y="30303"/>
                </a:lnTo>
                <a:lnTo>
                  <a:pt x="27608" y="30356"/>
                </a:lnTo>
                <a:lnTo>
                  <a:pt x="27573" y="30374"/>
                </a:lnTo>
                <a:lnTo>
                  <a:pt x="27520" y="30391"/>
                </a:lnTo>
                <a:lnTo>
                  <a:pt x="27273" y="30391"/>
                </a:lnTo>
                <a:lnTo>
                  <a:pt x="27150" y="30374"/>
                </a:lnTo>
                <a:lnTo>
                  <a:pt x="27026" y="30338"/>
                </a:lnTo>
                <a:lnTo>
                  <a:pt x="26797" y="30250"/>
                </a:lnTo>
                <a:lnTo>
                  <a:pt x="26586" y="30162"/>
                </a:lnTo>
                <a:lnTo>
                  <a:pt x="26339" y="30039"/>
                </a:lnTo>
                <a:lnTo>
                  <a:pt x="26234" y="29968"/>
                </a:lnTo>
                <a:lnTo>
                  <a:pt x="26128" y="29880"/>
                </a:lnTo>
                <a:lnTo>
                  <a:pt x="25987" y="29775"/>
                </a:lnTo>
                <a:lnTo>
                  <a:pt x="25846" y="29669"/>
                </a:lnTo>
                <a:lnTo>
                  <a:pt x="25687" y="29598"/>
                </a:lnTo>
                <a:lnTo>
                  <a:pt x="25529" y="29510"/>
                </a:lnTo>
                <a:lnTo>
                  <a:pt x="24754" y="29193"/>
                </a:lnTo>
                <a:lnTo>
                  <a:pt x="24648" y="29123"/>
                </a:lnTo>
                <a:lnTo>
                  <a:pt x="24542" y="29070"/>
                </a:lnTo>
                <a:lnTo>
                  <a:pt x="24454" y="28999"/>
                </a:lnTo>
                <a:lnTo>
                  <a:pt x="24366" y="28911"/>
                </a:lnTo>
                <a:lnTo>
                  <a:pt x="24296" y="28823"/>
                </a:lnTo>
                <a:lnTo>
                  <a:pt x="24243" y="28717"/>
                </a:lnTo>
                <a:lnTo>
                  <a:pt x="24190" y="28612"/>
                </a:lnTo>
                <a:lnTo>
                  <a:pt x="24137" y="28506"/>
                </a:lnTo>
                <a:lnTo>
                  <a:pt x="24119" y="28365"/>
                </a:lnTo>
                <a:lnTo>
                  <a:pt x="24102" y="28224"/>
                </a:lnTo>
                <a:lnTo>
                  <a:pt x="24137" y="28083"/>
                </a:lnTo>
                <a:lnTo>
                  <a:pt x="24207" y="27942"/>
                </a:lnTo>
                <a:lnTo>
                  <a:pt x="24296" y="27801"/>
                </a:lnTo>
                <a:lnTo>
                  <a:pt x="24436" y="27660"/>
                </a:lnTo>
                <a:lnTo>
                  <a:pt x="24577" y="27537"/>
                </a:lnTo>
                <a:lnTo>
                  <a:pt x="24754" y="27431"/>
                </a:lnTo>
                <a:lnTo>
                  <a:pt x="24947" y="27379"/>
                </a:lnTo>
                <a:lnTo>
                  <a:pt x="25141" y="27343"/>
                </a:lnTo>
                <a:close/>
                <a:moveTo>
                  <a:pt x="30092" y="30109"/>
                </a:moveTo>
                <a:lnTo>
                  <a:pt x="30162" y="30127"/>
                </a:lnTo>
                <a:lnTo>
                  <a:pt x="30233" y="30162"/>
                </a:lnTo>
                <a:lnTo>
                  <a:pt x="30303" y="30197"/>
                </a:lnTo>
                <a:lnTo>
                  <a:pt x="30391" y="30250"/>
                </a:lnTo>
                <a:lnTo>
                  <a:pt x="30233" y="30303"/>
                </a:lnTo>
                <a:lnTo>
                  <a:pt x="30092" y="30356"/>
                </a:lnTo>
                <a:lnTo>
                  <a:pt x="29933" y="30374"/>
                </a:lnTo>
                <a:lnTo>
                  <a:pt x="29775" y="30391"/>
                </a:lnTo>
                <a:lnTo>
                  <a:pt x="29599" y="30409"/>
                </a:lnTo>
                <a:lnTo>
                  <a:pt x="29405" y="30409"/>
                </a:lnTo>
                <a:lnTo>
                  <a:pt x="28964" y="30374"/>
                </a:lnTo>
                <a:lnTo>
                  <a:pt x="29141" y="30303"/>
                </a:lnTo>
                <a:lnTo>
                  <a:pt x="29792" y="30145"/>
                </a:lnTo>
                <a:lnTo>
                  <a:pt x="29933" y="30109"/>
                </a:lnTo>
                <a:close/>
                <a:moveTo>
                  <a:pt x="39588" y="29933"/>
                </a:moveTo>
                <a:lnTo>
                  <a:pt x="39623" y="29951"/>
                </a:lnTo>
                <a:lnTo>
                  <a:pt x="39641" y="29986"/>
                </a:lnTo>
                <a:lnTo>
                  <a:pt x="39623" y="30004"/>
                </a:lnTo>
                <a:lnTo>
                  <a:pt x="39606" y="30039"/>
                </a:lnTo>
                <a:lnTo>
                  <a:pt x="39430" y="30162"/>
                </a:lnTo>
                <a:lnTo>
                  <a:pt x="39341" y="30215"/>
                </a:lnTo>
                <a:lnTo>
                  <a:pt x="39236" y="30250"/>
                </a:lnTo>
                <a:lnTo>
                  <a:pt x="39201" y="30321"/>
                </a:lnTo>
                <a:lnTo>
                  <a:pt x="39148" y="30374"/>
                </a:lnTo>
                <a:lnTo>
                  <a:pt x="39077" y="30409"/>
                </a:lnTo>
                <a:lnTo>
                  <a:pt x="39007" y="30426"/>
                </a:lnTo>
                <a:lnTo>
                  <a:pt x="39060" y="30356"/>
                </a:lnTo>
                <a:lnTo>
                  <a:pt x="39095" y="30303"/>
                </a:lnTo>
                <a:lnTo>
                  <a:pt x="39165" y="30268"/>
                </a:lnTo>
                <a:lnTo>
                  <a:pt x="39236" y="30250"/>
                </a:lnTo>
                <a:lnTo>
                  <a:pt x="39271" y="30197"/>
                </a:lnTo>
                <a:lnTo>
                  <a:pt x="39306" y="30145"/>
                </a:lnTo>
                <a:lnTo>
                  <a:pt x="39394" y="30056"/>
                </a:lnTo>
                <a:lnTo>
                  <a:pt x="39500" y="30004"/>
                </a:lnTo>
                <a:lnTo>
                  <a:pt x="39588" y="29933"/>
                </a:lnTo>
                <a:close/>
                <a:moveTo>
                  <a:pt x="46213" y="29299"/>
                </a:moveTo>
                <a:lnTo>
                  <a:pt x="46336" y="29334"/>
                </a:lnTo>
                <a:lnTo>
                  <a:pt x="46477" y="29387"/>
                </a:lnTo>
                <a:lnTo>
                  <a:pt x="46970" y="29651"/>
                </a:lnTo>
                <a:lnTo>
                  <a:pt x="47446" y="29916"/>
                </a:lnTo>
                <a:lnTo>
                  <a:pt x="47939" y="30145"/>
                </a:lnTo>
                <a:lnTo>
                  <a:pt x="48186" y="30250"/>
                </a:lnTo>
                <a:lnTo>
                  <a:pt x="48433" y="30338"/>
                </a:lnTo>
                <a:lnTo>
                  <a:pt x="48697" y="30409"/>
                </a:lnTo>
                <a:lnTo>
                  <a:pt x="48961" y="30479"/>
                </a:lnTo>
                <a:lnTo>
                  <a:pt x="48996" y="30497"/>
                </a:lnTo>
                <a:lnTo>
                  <a:pt x="49049" y="30532"/>
                </a:lnTo>
                <a:lnTo>
                  <a:pt x="49049" y="30550"/>
                </a:lnTo>
                <a:lnTo>
                  <a:pt x="48785" y="30603"/>
                </a:lnTo>
                <a:lnTo>
                  <a:pt x="48186" y="30603"/>
                </a:lnTo>
                <a:lnTo>
                  <a:pt x="47869" y="30567"/>
                </a:lnTo>
                <a:lnTo>
                  <a:pt x="47552" y="30515"/>
                </a:lnTo>
                <a:lnTo>
                  <a:pt x="47234" y="30426"/>
                </a:lnTo>
                <a:lnTo>
                  <a:pt x="46970" y="30338"/>
                </a:lnTo>
                <a:lnTo>
                  <a:pt x="46741" y="30233"/>
                </a:lnTo>
                <a:lnTo>
                  <a:pt x="47041" y="30021"/>
                </a:lnTo>
                <a:lnTo>
                  <a:pt x="47023" y="29986"/>
                </a:lnTo>
                <a:lnTo>
                  <a:pt x="46829" y="30021"/>
                </a:lnTo>
                <a:lnTo>
                  <a:pt x="46618" y="30074"/>
                </a:lnTo>
                <a:lnTo>
                  <a:pt x="46406" y="30074"/>
                </a:lnTo>
                <a:lnTo>
                  <a:pt x="46213" y="30056"/>
                </a:lnTo>
                <a:lnTo>
                  <a:pt x="46001" y="30004"/>
                </a:lnTo>
                <a:lnTo>
                  <a:pt x="45543" y="29863"/>
                </a:lnTo>
                <a:lnTo>
                  <a:pt x="45050" y="29686"/>
                </a:lnTo>
                <a:lnTo>
                  <a:pt x="45156" y="29616"/>
                </a:lnTo>
                <a:lnTo>
                  <a:pt x="45208" y="29581"/>
                </a:lnTo>
                <a:lnTo>
                  <a:pt x="45948" y="29334"/>
                </a:lnTo>
                <a:lnTo>
                  <a:pt x="46072" y="29299"/>
                </a:lnTo>
                <a:close/>
                <a:moveTo>
                  <a:pt x="23432" y="29634"/>
                </a:moveTo>
                <a:lnTo>
                  <a:pt x="23503" y="29669"/>
                </a:lnTo>
                <a:lnTo>
                  <a:pt x="23538" y="29686"/>
                </a:lnTo>
                <a:lnTo>
                  <a:pt x="23837" y="30691"/>
                </a:lnTo>
                <a:lnTo>
                  <a:pt x="23837" y="30744"/>
                </a:lnTo>
                <a:lnTo>
                  <a:pt x="23820" y="30779"/>
                </a:lnTo>
                <a:lnTo>
                  <a:pt x="23767" y="30779"/>
                </a:lnTo>
                <a:lnTo>
                  <a:pt x="23749" y="30761"/>
                </a:lnTo>
                <a:lnTo>
                  <a:pt x="23697" y="30708"/>
                </a:lnTo>
                <a:lnTo>
                  <a:pt x="23644" y="30603"/>
                </a:lnTo>
                <a:lnTo>
                  <a:pt x="23556" y="30374"/>
                </a:lnTo>
                <a:lnTo>
                  <a:pt x="23503" y="30127"/>
                </a:lnTo>
                <a:lnTo>
                  <a:pt x="23450" y="29898"/>
                </a:lnTo>
                <a:lnTo>
                  <a:pt x="23432" y="29634"/>
                </a:lnTo>
                <a:close/>
                <a:moveTo>
                  <a:pt x="31131" y="30338"/>
                </a:moveTo>
                <a:lnTo>
                  <a:pt x="31343" y="30374"/>
                </a:lnTo>
                <a:lnTo>
                  <a:pt x="31554" y="30426"/>
                </a:lnTo>
                <a:lnTo>
                  <a:pt x="31466" y="30515"/>
                </a:lnTo>
                <a:lnTo>
                  <a:pt x="31360" y="30603"/>
                </a:lnTo>
                <a:lnTo>
                  <a:pt x="31272" y="30673"/>
                </a:lnTo>
                <a:lnTo>
                  <a:pt x="31167" y="30726"/>
                </a:lnTo>
                <a:lnTo>
                  <a:pt x="31061" y="30761"/>
                </a:lnTo>
                <a:lnTo>
                  <a:pt x="30955" y="30779"/>
                </a:lnTo>
                <a:lnTo>
                  <a:pt x="30726" y="30814"/>
                </a:lnTo>
                <a:lnTo>
                  <a:pt x="30532" y="30814"/>
                </a:lnTo>
                <a:lnTo>
                  <a:pt x="30339" y="30779"/>
                </a:lnTo>
                <a:lnTo>
                  <a:pt x="30250" y="30761"/>
                </a:lnTo>
                <a:lnTo>
                  <a:pt x="30162" y="30708"/>
                </a:lnTo>
                <a:lnTo>
                  <a:pt x="30074" y="30655"/>
                </a:lnTo>
                <a:lnTo>
                  <a:pt x="29986" y="30585"/>
                </a:lnTo>
                <a:lnTo>
                  <a:pt x="30180" y="30497"/>
                </a:lnTo>
                <a:lnTo>
                  <a:pt x="30374" y="30426"/>
                </a:lnTo>
                <a:lnTo>
                  <a:pt x="30550" y="30374"/>
                </a:lnTo>
                <a:lnTo>
                  <a:pt x="30744" y="30338"/>
                </a:lnTo>
                <a:close/>
                <a:moveTo>
                  <a:pt x="23697" y="27519"/>
                </a:moveTo>
                <a:lnTo>
                  <a:pt x="23837" y="27625"/>
                </a:lnTo>
                <a:lnTo>
                  <a:pt x="23873" y="27678"/>
                </a:lnTo>
                <a:lnTo>
                  <a:pt x="23908" y="27731"/>
                </a:lnTo>
                <a:lnTo>
                  <a:pt x="23926" y="27801"/>
                </a:lnTo>
                <a:lnTo>
                  <a:pt x="23943" y="27872"/>
                </a:lnTo>
                <a:lnTo>
                  <a:pt x="23926" y="27942"/>
                </a:lnTo>
                <a:lnTo>
                  <a:pt x="23908" y="28013"/>
                </a:lnTo>
                <a:lnTo>
                  <a:pt x="23890" y="28136"/>
                </a:lnTo>
                <a:lnTo>
                  <a:pt x="23873" y="28242"/>
                </a:lnTo>
                <a:lnTo>
                  <a:pt x="23873" y="28347"/>
                </a:lnTo>
                <a:lnTo>
                  <a:pt x="23890" y="28453"/>
                </a:lnTo>
                <a:lnTo>
                  <a:pt x="23908" y="28559"/>
                </a:lnTo>
                <a:lnTo>
                  <a:pt x="23943" y="28665"/>
                </a:lnTo>
                <a:lnTo>
                  <a:pt x="23996" y="28753"/>
                </a:lnTo>
                <a:lnTo>
                  <a:pt x="24066" y="28858"/>
                </a:lnTo>
                <a:lnTo>
                  <a:pt x="24260" y="29105"/>
                </a:lnTo>
                <a:lnTo>
                  <a:pt x="24454" y="29369"/>
                </a:lnTo>
                <a:lnTo>
                  <a:pt x="25053" y="30092"/>
                </a:lnTo>
                <a:lnTo>
                  <a:pt x="25212" y="30321"/>
                </a:lnTo>
                <a:lnTo>
                  <a:pt x="24983" y="30479"/>
                </a:lnTo>
                <a:lnTo>
                  <a:pt x="24754" y="30603"/>
                </a:lnTo>
                <a:lnTo>
                  <a:pt x="24278" y="30849"/>
                </a:lnTo>
                <a:lnTo>
                  <a:pt x="24172" y="30744"/>
                </a:lnTo>
                <a:lnTo>
                  <a:pt x="24084" y="30620"/>
                </a:lnTo>
                <a:lnTo>
                  <a:pt x="24014" y="30497"/>
                </a:lnTo>
                <a:lnTo>
                  <a:pt x="23961" y="30374"/>
                </a:lnTo>
                <a:lnTo>
                  <a:pt x="23802" y="29827"/>
                </a:lnTo>
                <a:lnTo>
                  <a:pt x="23661" y="29281"/>
                </a:lnTo>
                <a:lnTo>
                  <a:pt x="23608" y="29017"/>
                </a:lnTo>
                <a:lnTo>
                  <a:pt x="23573" y="28735"/>
                </a:lnTo>
                <a:lnTo>
                  <a:pt x="23538" y="28453"/>
                </a:lnTo>
                <a:lnTo>
                  <a:pt x="23520" y="28171"/>
                </a:lnTo>
                <a:lnTo>
                  <a:pt x="23520" y="28030"/>
                </a:lnTo>
                <a:lnTo>
                  <a:pt x="23520" y="27907"/>
                </a:lnTo>
                <a:lnTo>
                  <a:pt x="23556" y="27766"/>
                </a:lnTo>
                <a:lnTo>
                  <a:pt x="23608" y="27643"/>
                </a:lnTo>
                <a:lnTo>
                  <a:pt x="23697" y="27519"/>
                </a:lnTo>
                <a:close/>
                <a:moveTo>
                  <a:pt x="35166" y="30832"/>
                </a:moveTo>
                <a:lnTo>
                  <a:pt x="35161" y="30850"/>
                </a:lnTo>
                <a:lnTo>
                  <a:pt x="35161" y="30850"/>
                </a:lnTo>
                <a:lnTo>
                  <a:pt x="35166" y="30849"/>
                </a:lnTo>
                <a:lnTo>
                  <a:pt x="35166" y="30832"/>
                </a:lnTo>
                <a:close/>
                <a:moveTo>
                  <a:pt x="33563" y="29651"/>
                </a:moveTo>
                <a:lnTo>
                  <a:pt x="33598" y="29669"/>
                </a:lnTo>
                <a:lnTo>
                  <a:pt x="33633" y="29722"/>
                </a:lnTo>
                <a:lnTo>
                  <a:pt x="33633" y="29757"/>
                </a:lnTo>
                <a:lnTo>
                  <a:pt x="33510" y="30180"/>
                </a:lnTo>
                <a:lnTo>
                  <a:pt x="33404" y="30444"/>
                </a:lnTo>
                <a:lnTo>
                  <a:pt x="33246" y="30708"/>
                </a:lnTo>
                <a:lnTo>
                  <a:pt x="33069" y="30937"/>
                </a:lnTo>
                <a:lnTo>
                  <a:pt x="32964" y="31043"/>
                </a:lnTo>
                <a:lnTo>
                  <a:pt x="32858" y="31149"/>
                </a:lnTo>
                <a:lnTo>
                  <a:pt x="32752" y="31219"/>
                </a:lnTo>
                <a:lnTo>
                  <a:pt x="32647" y="31290"/>
                </a:lnTo>
                <a:lnTo>
                  <a:pt x="32523" y="31325"/>
                </a:lnTo>
                <a:lnTo>
                  <a:pt x="32418" y="31343"/>
                </a:lnTo>
                <a:lnTo>
                  <a:pt x="32294" y="31343"/>
                </a:lnTo>
                <a:lnTo>
                  <a:pt x="32171" y="31325"/>
                </a:lnTo>
                <a:lnTo>
                  <a:pt x="32048" y="31272"/>
                </a:lnTo>
                <a:lnTo>
                  <a:pt x="31924" y="31219"/>
                </a:lnTo>
                <a:lnTo>
                  <a:pt x="31854" y="31149"/>
                </a:lnTo>
                <a:lnTo>
                  <a:pt x="31783" y="31078"/>
                </a:lnTo>
                <a:lnTo>
                  <a:pt x="31501" y="31078"/>
                </a:lnTo>
                <a:lnTo>
                  <a:pt x="31360" y="31061"/>
                </a:lnTo>
                <a:lnTo>
                  <a:pt x="31290" y="31025"/>
                </a:lnTo>
                <a:lnTo>
                  <a:pt x="31237" y="30990"/>
                </a:lnTo>
                <a:lnTo>
                  <a:pt x="31131" y="30920"/>
                </a:lnTo>
                <a:lnTo>
                  <a:pt x="31272" y="30814"/>
                </a:lnTo>
                <a:lnTo>
                  <a:pt x="31924" y="30426"/>
                </a:lnTo>
                <a:lnTo>
                  <a:pt x="32118" y="30321"/>
                </a:lnTo>
                <a:lnTo>
                  <a:pt x="32294" y="30233"/>
                </a:lnTo>
                <a:lnTo>
                  <a:pt x="32488" y="30180"/>
                </a:lnTo>
                <a:lnTo>
                  <a:pt x="32699" y="30145"/>
                </a:lnTo>
                <a:lnTo>
                  <a:pt x="32735" y="30180"/>
                </a:lnTo>
                <a:lnTo>
                  <a:pt x="32717" y="30215"/>
                </a:lnTo>
                <a:lnTo>
                  <a:pt x="32682" y="30285"/>
                </a:lnTo>
                <a:lnTo>
                  <a:pt x="32629" y="30391"/>
                </a:lnTo>
                <a:lnTo>
                  <a:pt x="32576" y="30479"/>
                </a:lnTo>
                <a:lnTo>
                  <a:pt x="32418" y="30655"/>
                </a:lnTo>
                <a:lnTo>
                  <a:pt x="32241" y="30796"/>
                </a:lnTo>
                <a:lnTo>
                  <a:pt x="32048" y="30920"/>
                </a:lnTo>
                <a:lnTo>
                  <a:pt x="31907" y="30973"/>
                </a:lnTo>
                <a:lnTo>
                  <a:pt x="31836" y="31025"/>
                </a:lnTo>
                <a:lnTo>
                  <a:pt x="31783" y="31078"/>
                </a:lnTo>
                <a:lnTo>
                  <a:pt x="31783" y="31078"/>
                </a:lnTo>
                <a:lnTo>
                  <a:pt x="31959" y="31043"/>
                </a:lnTo>
                <a:lnTo>
                  <a:pt x="32136" y="30973"/>
                </a:lnTo>
                <a:lnTo>
                  <a:pt x="32294" y="30885"/>
                </a:lnTo>
                <a:lnTo>
                  <a:pt x="32453" y="30779"/>
                </a:lnTo>
                <a:lnTo>
                  <a:pt x="32576" y="30673"/>
                </a:lnTo>
                <a:lnTo>
                  <a:pt x="32717" y="30532"/>
                </a:lnTo>
                <a:lnTo>
                  <a:pt x="32823" y="30391"/>
                </a:lnTo>
                <a:lnTo>
                  <a:pt x="32928" y="30233"/>
                </a:lnTo>
                <a:lnTo>
                  <a:pt x="33122" y="29986"/>
                </a:lnTo>
                <a:lnTo>
                  <a:pt x="33334" y="29739"/>
                </a:lnTo>
                <a:lnTo>
                  <a:pt x="33404" y="29686"/>
                </a:lnTo>
                <a:lnTo>
                  <a:pt x="33510" y="29651"/>
                </a:lnTo>
                <a:close/>
                <a:moveTo>
                  <a:pt x="24184" y="31670"/>
                </a:moveTo>
                <a:lnTo>
                  <a:pt x="24172" y="31677"/>
                </a:lnTo>
                <a:lnTo>
                  <a:pt x="24172" y="31695"/>
                </a:lnTo>
                <a:lnTo>
                  <a:pt x="24184" y="31670"/>
                </a:lnTo>
                <a:close/>
                <a:moveTo>
                  <a:pt x="25018" y="29563"/>
                </a:moveTo>
                <a:lnTo>
                  <a:pt x="25088" y="29581"/>
                </a:lnTo>
                <a:lnTo>
                  <a:pt x="25335" y="29686"/>
                </a:lnTo>
                <a:lnTo>
                  <a:pt x="25582" y="29810"/>
                </a:lnTo>
                <a:lnTo>
                  <a:pt x="25811" y="29933"/>
                </a:lnTo>
                <a:lnTo>
                  <a:pt x="26040" y="30074"/>
                </a:lnTo>
                <a:lnTo>
                  <a:pt x="26181" y="30162"/>
                </a:lnTo>
                <a:lnTo>
                  <a:pt x="26304" y="30250"/>
                </a:lnTo>
                <a:lnTo>
                  <a:pt x="26586" y="30374"/>
                </a:lnTo>
                <a:lnTo>
                  <a:pt x="26885" y="30497"/>
                </a:lnTo>
                <a:lnTo>
                  <a:pt x="27167" y="30603"/>
                </a:lnTo>
                <a:lnTo>
                  <a:pt x="27255" y="30620"/>
                </a:lnTo>
                <a:lnTo>
                  <a:pt x="27449" y="30620"/>
                </a:lnTo>
                <a:lnTo>
                  <a:pt x="27537" y="30603"/>
                </a:lnTo>
                <a:lnTo>
                  <a:pt x="27731" y="30567"/>
                </a:lnTo>
                <a:lnTo>
                  <a:pt x="27907" y="30532"/>
                </a:lnTo>
                <a:lnTo>
                  <a:pt x="28101" y="30515"/>
                </a:lnTo>
                <a:lnTo>
                  <a:pt x="28277" y="30515"/>
                </a:lnTo>
                <a:lnTo>
                  <a:pt x="28471" y="30532"/>
                </a:lnTo>
                <a:lnTo>
                  <a:pt x="28665" y="30550"/>
                </a:lnTo>
                <a:lnTo>
                  <a:pt x="29035" y="30638"/>
                </a:lnTo>
                <a:lnTo>
                  <a:pt x="30462" y="30990"/>
                </a:lnTo>
                <a:lnTo>
                  <a:pt x="31167" y="31184"/>
                </a:lnTo>
                <a:lnTo>
                  <a:pt x="31871" y="31395"/>
                </a:lnTo>
                <a:lnTo>
                  <a:pt x="32171" y="31501"/>
                </a:lnTo>
                <a:lnTo>
                  <a:pt x="32171" y="31572"/>
                </a:lnTo>
                <a:lnTo>
                  <a:pt x="32136" y="31607"/>
                </a:lnTo>
                <a:lnTo>
                  <a:pt x="32083" y="31624"/>
                </a:lnTo>
                <a:lnTo>
                  <a:pt x="32048" y="31642"/>
                </a:lnTo>
                <a:lnTo>
                  <a:pt x="31730" y="31677"/>
                </a:lnTo>
                <a:lnTo>
                  <a:pt x="31413" y="31730"/>
                </a:lnTo>
                <a:lnTo>
                  <a:pt x="31131" y="31748"/>
                </a:lnTo>
                <a:lnTo>
                  <a:pt x="30568" y="31748"/>
                </a:lnTo>
                <a:lnTo>
                  <a:pt x="30303" y="31713"/>
                </a:lnTo>
                <a:lnTo>
                  <a:pt x="29440" y="31607"/>
                </a:lnTo>
                <a:lnTo>
                  <a:pt x="29017" y="31554"/>
                </a:lnTo>
                <a:lnTo>
                  <a:pt x="28594" y="31536"/>
                </a:lnTo>
                <a:lnTo>
                  <a:pt x="28101" y="31501"/>
                </a:lnTo>
                <a:lnTo>
                  <a:pt x="27608" y="31466"/>
                </a:lnTo>
                <a:lnTo>
                  <a:pt x="27467" y="31448"/>
                </a:lnTo>
                <a:lnTo>
                  <a:pt x="27326" y="31413"/>
                </a:lnTo>
                <a:lnTo>
                  <a:pt x="27185" y="31343"/>
                </a:lnTo>
                <a:lnTo>
                  <a:pt x="27062" y="31254"/>
                </a:lnTo>
                <a:lnTo>
                  <a:pt x="26938" y="31149"/>
                </a:lnTo>
                <a:lnTo>
                  <a:pt x="26815" y="31078"/>
                </a:lnTo>
                <a:lnTo>
                  <a:pt x="26551" y="30920"/>
                </a:lnTo>
                <a:lnTo>
                  <a:pt x="26128" y="30673"/>
                </a:lnTo>
                <a:lnTo>
                  <a:pt x="25740" y="30374"/>
                </a:lnTo>
                <a:lnTo>
                  <a:pt x="25370" y="30056"/>
                </a:lnTo>
                <a:lnTo>
                  <a:pt x="25018" y="29722"/>
                </a:lnTo>
                <a:lnTo>
                  <a:pt x="24895" y="29563"/>
                </a:lnTo>
                <a:close/>
                <a:moveTo>
                  <a:pt x="29792" y="31871"/>
                </a:moveTo>
                <a:lnTo>
                  <a:pt x="29898" y="31889"/>
                </a:lnTo>
                <a:lnTo>
                  <a:pt x="29863" y="31924"/>
                </a:lnTo>
                <a:lnTo>
                  <a:pt x="29845" y="31942"/>
                </a:lnTo>
                <a:lnTo>
                  <a:pt x="29775" y="31889"/>
                </a:lnTo>
                <a:lnTo>
                  <a:pt x="29792" y="31871"/>
                </a:lnTo>
                <a:close/>
                <a:moveTo>
                  <a:pt x="17742" y="26445"/>
                </a:moveTo>
                <a:lnTo>
                  <a:pt x="17830" y="26462"/>
                </a:lnTo>
                <a:lnTo>
                  <a:pt x="17830" y="26674"/>
                </a:lnTo>
                <a:lnTo>
                  <a:pt x="17812" y="26885"/>
                </a:lnTo>
                <a:lnTo>
                  <a:pt x="17777" y="27308"/>
                </a:lnTo>
                <a:lnTo>
                  <a:pt x="17759" y="27731"/>
                </a:lnTo>
                <a:lnTo>
                  <a:pt x="17759" y="27960"/>
                </a:lnTo>
                <a:lnTo>
                  <a:pt x="17759" y="28171"/>
                </a:lnTo>
                <a:lnTo>
                  <a:pt x="17812" y="28136"/>
                </a:lnTo>
                <a:lnTo>
                  <a:pt x="17847" y="28101"/>
                </a:lnTo>
                <a:lnTo>
                  <a:pt x="17847" y="28013"/>
                </a:lnTo>
                <a:lnTo>
                  <a:pt x="17900" y="27572"/>
                </a:lnTo>
                <a:lnTo>
                  <a:pt x="17935" y="27132"/>
                </a:lnTo>
                <a:lnTo>
                  <a:pt x="17953" y="26991"/>
                </a:lnTo>
                <a:lnTo>
                  <a:pt x="17988" y="26868"/>
                </a:lnTo>
                <a:lnTo>
                  <a:pt x="18041" y="26727"/>
                </a:lnTo>
                <a:lnTo>
                  <a:pt x="18129" y="26586"/>
                </a:lnTo>
                <a:lnTo>
                  <a:pt x="18200" y="26639"/>
                </a:lnTo>
                <a:lnTo>
                  <a:pt x="18252" y="26691"/>
                </a:lnTo>
                <a:lnTo>
                  <a:pt x="18358" y="26832"/>
                </a:lnTo>
                <a:lnTo>
                  <a:pt x="18464" y="26991"/>
                </a:lnTo>
                <a:lnTo>
                  <a:pt x="18552" y="27149"/>
                </a:lnTo>
                <a:lnTo>
                  <a:pt x="18640" y="27326"/>
                </a:lnTo>
                <a:lnTo>
                  <a:pt x="18693" y="27502"/>
                </a:lnTo>
                <a:lnTo>
                  <a:pt x="18728" y="27678"/>
                </a:lnTo>
                <a:lnTo>
                  <a:pt x="18746" y="27872"/>
                </a:lnTo>
                <a:lnTo>
                  <a:pt x="18728" y="28048"/>
                </a:lnTo>
                <a:lnTo>
                  <a:pt x="18693" y="28224"/>
                </a:lnTo>
                <a:lnTo>
                  <a:pt x="18675" y="28400"/>
                </a:lnTo>
                <a:lnTo>
                  <a:pt x="18675" y="28594"/>
                </a:lnTo>
                <a:lnTo>
                  <a:pt x="18693" y="28806"/>
                </a:lnTo>
                <a:lnTo>
                  <a:pt x="18746" y="28682"/>
                </a:lnTo>
                <a:lnTo>
                  <a:pt x="18781" y="28541"/>
                </a:lnTo>
                <a:lnTo>
                  <a:pt x="18816" y="28295"/>
                </a:lnTo>
                <a:lnTo>
                  <a:pt x="18852" y="28048"/>
                </a:lnTo>
                <a:lnTo>
                  <a:pt x="18887" y="27925"/>
                </a:lnTo>
                <a:lnTo>
                  <a:pt x="18922" y="27819"/>
                </a:lnTo>
                <a:lnTo>
                  <a:pt x="19010" y="27907"/>
                </a:lnTo>
                <a:lnTo>
                  <a:pt x="19081" y="28030"/>
                </a:lnTo>
                <a:lnTo>
                  <a:pt x="19133" y="28171"/>
                </a:lnTo>
                <a:lnTo>
                  <a:pt x="19169" y="28347"/>
                </a:lnTo>
                <a:lnTo>
                  <a:pt x="19204" y="28541"/>
                </a:lnTo>
                <a:lnTo>
                  <a:pt x="19204" y="28788"/>
                </a:lnTo>
                <a:lnTo>
                  <a:pt x="19204" y="29070"/>
                </a:lnTo>
                <a:lnTo>
                  <a:pt x="19186" y="29387"/>
                </a:lnTo>
                <a:lnTo>
                  <a:pt x="19274" y="29193"/>
                </a:lnTo>
                <a:lnTo>
                  <a:pt x="19345" y="29070"/>
                </a:lnTo>
                <a:lnTo>
                  <a:pt x="19398" y="29070"/>
                </a:lnTo>
                <a:lnTo>
                  <a:pt x="19415" y="29105"/>
                </a:lnTo>
                <a:lnTo>
                  <a:pt x="19451" y="29158"/>
                </a:lnTo>
                <a:lnTo>
                  <a:pt x="19486" y="29316"/>
                </a:lnTo>
                <a:lnTo>
                  <a:pt x="19503" y="29475"/>
                </a:lnTo>
                <a:lnTo>
                  <a:pt x="19503" y="29634"/>
                </a:lnTo>
                <a:lnTo>
                  <a:pt x="19503" y="29775"/>
                </a:lnTo>
                <a:lnTo>
                  <a:pt x="19468" y="29933"/>
                </a:lnTo>
                <a:lnTo>
                  <a:pt x="19433" y="30074"/>
                </a:lnTo>
                <a:lnTo>
                  <a:pt x="19380" y="30233"/>
                </a:lnTo>
                <a:lnTo>
                  <a:pt x="19327" y="30374"/>
                </a:lnTo>
                <a:lnTo>
                  <a:pt x="19169" y="30673"/>
                </a:lnTo>
                <a:lnTo>
                  <a:pt x="18975" y="30955"/>
                </a:lnTo>
                <a:lnTo>
                  <a:pt x="18605" y="31448"/>
                </a:lnTo>
                <a:lnTo>
                  <a:pt x="18446" y="31730"/>
                </a:lnTo>
                <a:lnTo>
                  <a:pt x="18305" y="31994"/>
                </a:lnTo>
                <a:lnTo>
                  <a:pt x="18288" y="32030"/>
                </a:lnTo>
                <a:lnTo>
                  <a:pt x="18217" y="32065"/>
                </a:lnTo>
                <a:lnTo>
                  <a:pt x="18446" y="30955"/>
                </a:lnTo>
                <a:lnTo>
                  <a:pt x="18393" y="30920"/>
                </a:lnTo>
                <a:lnTo>
                  <a:pt x="18341" y="30990"/>
                </a:lnTo>
                <a:lnTo>
                  <a:pt x="18305" y="31061"/>
                </a:lnTo>
                <a:lnTo>
                  <a:pt x="18252" y="31202"/>
                </a:lnTo>
                <a:lnTo>
                  <a:pt x="18129" y="31519"/>
                </a:lnTo>
                <a:lnTo>
                  <a:pt x="18006" y="31801"/>
                </a:lnTo>
                <a:lnTo>
                  <a:pt x="17953" y="31959"/>
                </a:lnTo>
                <a:lnTo>
                  <a:pt x="17918" y="32030"/>
                </a:lnTo>
                <a:lnTo>
                  <a:pt x="17865" y="32083"/>
                </a:lnTo>
                <a:lnTo>
                  <a:pt x="17812" y="32065"/>
                </a:lnTo>
                <a:lnTo>
                  <a:pt x="17777" y="32030"/>
                </a:lnTo>
                <a:lnTo>
                  <a:pt x="17759" y="31994"/>
                </a:lnTo>
                <a:lnTo>
                  <a:pt x="17759" y="31942"/>
                </a:lnTo>
                <a:lnTo>
                  <a:pt x="17724" y="31677"/>
                </a:lnTo>
                <a:lnTo>
                  <a:pt x="17706" y="31413"/>
                </a:lnTo>
                <a:lnTo>
                  <a:pt x="17724" y="31131"/>
                </a:lnTo>
                <a:lnTo>
                  <a:pt x="17724" y="30832"/>
                </a:lnTo>
                <a:lnTo>
                  <a:pt x="17671" y="30937"/>
                </a:lnTo>
                <a:lnTo>
                  <a:pt x="17636" y="31025"/>
                </a:lnTo>
                <a:lnTo>
                  <a:pt x="17618" y="31237"/>
                </a:lnTo>
                <a:lnTo>
                  <a:pt x="17583" y="31395"/>
                </a:lnTo>
                <a:lnTo>
                  <a:pt x="17565" y="31554"/>
                </a:lnTo>
                <a:lnTo>
                  <a:pt x="17513" y="31695"/>
                </a:lnTo>
                <a:lnTo>
                  <a:pt x="17460" y="31853"/>
                </a:lnTo>
                <a:lnTo>
                  <a:pt x="17407" y="31924"/>
                </a:lnTo>
                <a:lnTo>
                  <a:pt x="17336" y="32012"/>
                </a:lnTo>
                <a:lnTo>
                  <a:pt x="17231" y="31906"/>
                </a:lnTo>
                <a:lnTo>
                  <a:pt x="17160" y="31801"/>
                </a:lnTo>
                <a:lnTo>
                  <a:pt x="17107" y="31660"/>
                </a:lnTo>
                <a:lnTo>
                  <a:pt x="17072" y="31536"/>
                </a:lnTo>
                <a:lnTo>
                  <a:pt x="16984" y="31237"/>
                </a:lnTo>
                <a:lnTo>
                  <a:pt x="16913" y="30920"/>
                </a:lnTo>
                <a:lnTo>
                  <a:pt x="16896" y="30832"/>
                </a:lnTo>
                <a:lnTo>
                  <a:pt x="16861" y="30814"/>
                </a:lnTo>
                <a:lnTo>
                  <a:pt x="16808" y="30796"/>
                </a:lnTo>
                <a:lnTo>
                  <a:pt x="16790" y="31307"/>
                </a:lnTo>
                <a:lnTo>
                  <a:pt x="16737" y="31325"/>
                </a:lnTo>
                <a:lnTo>
                  <a:pt x="16702" y="31307"/>
                </a:lnTo>
                <a:lnTo>
                  <a:pt x="16649" y="31254"/>
                </a:lnTo>
                <a:lnTo>
                  <a:pt x="16279" y="30849"/>
                </a:lnTo>
                <a:lnTo>
                  <a:pt x="16156" y="30708"/>
                </a:lnTo>
                <a:lnTo>
                  <a:pt x="16068" y="30550"/>
                </a:lnTo>
                <a:lnTo>
                  <a:pt x="15997" y="30374"/>
                </a:lnTo>
                <a:lnTo>
                  <a:pt x="15962" y="30162"/>
                </a:lnTo>
                <a:lnTo>
                  <a:pt x="15909" y="29686"/>
                </a:lnTo>
                <a:lnTo>
                  <a:pt x="15909" y="29440"/>
                </a:lnTo>
                <a:lnTo>
                  <a:pt x="15909" y="29193"/>
                </a:lnTo>
                <a:lnTo>
                  <a:pt x="15927" y="29070"/>
                </a:lnTo>
                <a:lnTo>
                  <a:pt x="15944" y="28929"/>
                </a:lnTo>
                <a:lnTo>
                  <a:pt x="15962" y="28876"/>
                </a:lnTo>
                <a:lnTo>
                  <a:pt x="15997" y="28823"/>
                </a:lnTo>
                <a:lnTo>
                  <a:pt x="16050" y="28894"/>
                </a:lnTo>
                <a:lnTo>
                  <a:pt x="16085" y="28964"/>
                </a:lnTo>
                <a:lnTo>
                  <a:pt x="16156" y="29123"/>
                </a:lnTo>
                <a:lnTo>
                  <a:pt x="16226" y="29281"/>
                </a:lnTo>
                <a:lnTo>
                  <a:pt x="16332" y="29457"/>
                </a:lnTo>
                <a:lnTo>
                  <a:pt x="16314" y="29299"/>
                </a:lnTo>
                <a:lnTo>
                  <a:pt x="16279" y="29176"/>
                </a:lnTo>
                <a:lnTo>
                  <a:pt x="16244" y="29070"/>
                </a:lnTo>
                <a:lnTo>
                  <a:pt x="16226" y="28964"/>
                </a:lnTo>
                <a:lnTo>
                  <a:pt x="16191" y="28700"/>
                </a:lnTo>
                <a:lnTo>
                  <a:pt x="16174" y="28577"/>
                </a:lnTo>
                <a:lnTo>
                  <a:pt x="16174" y="28453"/>
                </a:lnTo>
                <a:lnTo>
                  <a:pt x="16209" y="28224"/>
                </a:lnTo>
                <a:lnTo>
                  <a:pt x="16279" y="27995"/>
                </a:lnTo>
                <a:lnTo>
                  <a:pt x="16367" y="27766"/>
                </a:lnTo>
                <a:lnTo>
                  <a:pt x="16508" y="27555"/>
                </a:lnTo>
                <a:lnTo>
                  <a:pt x="16632" y="27361"/>
                </a:lnTo>
                <a:lnTo>
                  <a:pt x="16720" y="27273"/>
                </a:lnTo>
                <a:lnTo>
                  <a:pt x="16808" y="27202"/>
                </a:lnTo>
                <a:lnTo>
                  <a:pt x="16843" y="27238"/>
                </a:lnTo>
                <a:lnTo>
                  <a:pt x="16861" y="27273"/>
                </a:lnTo>
                <a:lnTo>
                  <a:pt x="16861" y="27343"/>
                </a:lnTo>
                <a:lnTo>
                  <a:pt x="16790" y="28295"/>
                </a:lnTo>
                <a:lnTo>
                  <a:pt x="16790" y="28383"/>
                </a:lnTo>
                <a:lnTo>
                  <a:pt x="16825" y="28471"/>
                </a:lnTo>
                <a:lnTo>
                  <a:pt x="16878" y="28259"/>
                </a:lnTo>
                <a:lnTo>
                  <a:pt x="16913" y="28048"/>
                </a:lnTo>
                <a:lnTo>
                  <a:pt x="16984" y="27643"/>
                </a:lnTo>
                <a:lnTo>
                  <a:pt x="17072" y="27220"/>
                </a:lnTo>
                <a:lnTo>
                  <a:pt x="17107" y="27097"/>
                </a:lnTo>
                <a:lnTo>
                  <a:pt x="17143" y="26991"/>
                </a:lnTo>
                <a:lnTo>
                  <a:pt x="17195" y="26885"/>
                </a:lnTo>
                <a:lnTo>
                  <a:pt x="17266" y="26779"/>
                </a:lnTo>
                <a:lnTo>
                  <a:pt x="17336" y="26691"/>
                </a:lnTo>
                <a:lnTo>
                  <a:pt x="17424" y="26603"/>
                </a:lnTo>
                <a:lnTo>
                  <a:pt x="17530" y="26533"/>
                </a:lnTo>
                <a:lnTo>
                  <a:pt x="17636" y="26480"/>
                </a:lnTo>
                <a:lnTo>
                  <a:pt x="17742" y="26445"/>
                </a:lnTo>
                <a:close/>
                <a:moveTo>
                  <a:pt x="35289" y="29193"/>
                </a:moveTo>
                <a:lnTo>
                  <a:pt x="35377" y="29211"/>
                </a:lnTo>
                <a:lnTo>
                  <a:pt x="35483" y="29281"/>
                </a:lnTo>
                <a:lnTo>
                  <a:pt x="35659" y="29387"/>
                </a:lnTo>
                <a:lnTo>
                  <a:pt x="35871" y="29546"/>
                </a:lnTo>
                <a:lnTo>
                  <a:pt x="35994" y="29616"/>
                </a:lnTo>
                <a:lnTo>
                  <a:pt x="36135" y="29686"/>
                </a:lnTo>
                <a:lnTo>
                  <a:pt x="35871" y="29316"/>
                </a:lnTo>
                <a:lnTo>
                  <a:pt x="35976" y="29316"/>
                </a:lnTo>
                <a:lnTo>
                  <a:pt x="36029" y="29334"/>
                </a:lnTo>
                <a:lnTo>
                  <a:pt x="36399" y="29457"/>
                </a:lnTo>
                <a:lnTo>
                  <a:pt x="36752" y="29616"/>
                </a:lnTo>
                <a:lnTo>
                  <a:pt x="36928" y="29686"/>
                </a:lnTo>
                <a:lnTo>
                  <a:pt x="37069" y="29792"/>
                </a:lnTo>
                <a:lnTo>
                  <a:pt x="37192" y="29933"/>
                </a:lnTo>
                <a:lnTo>
                  <a:pt x="37263" y="30004"/>
                </a:lnTo>
                <a:lnTo>
                  <a:pt x="37298" y="30092"/>
                </a:lnTo>
                <a:lnTo>
                  <a:pt x="37263" y="30215"/>
                </a:lnTo>
                <a:lnTo>
                  <a:pt x="37192" y="30303"/>
                </a:lnTo>
                <a:lnTo>
                  <a:pt x="37104" y="30374"/>
                </a:lnTo>
                <a:lnTo>
                  <a:pt x="36998" y="30444"/>
                </a:lnTo>
                <a:lnTo>
                  <a:pt x="36558" y="30761"/>
                </a:lnTo>
                <a:lnTo>
                  <a:pt x="36100" y="31043"/>
                </a:lnTo>
                <a:lnTo>
                  <a:pt x="35871" y="31184"/>
                </a:lnTo>
                <a:lnTo>
                  <a:pt x="35624" y="31307"/>
                </a:lnTo>
                <a:lnTo>
                  <a:pt x="35377" y="31413"/>
                </a:lnTo>
                <a:lnTo>
                  <a:pt x="35131" y="31501"/>
                </a:lnTo>
                <a:lnTo>
                  <a:pt x="34708" y="31677"/>
                </a:lnTo>
                <a:lnTo>
                  <a:pt x="34285" y="31836"/>
                </a:lnTo>
                <a:lnTo>
                  <a:pt x="33862" y="31977"/>
                </a:lnTo>
                <a:lnTo>
                  <a:pt x="33439" y="32083"/>
                </a:lnTo>
                <a:lnTo>
                  <a:pt x="33017" y="32171"/>
                </a:lnTo>
                <a:lnTo>
                  <a:pt x="32576" y="32223"/>
                </a:lnTo>
                <a:lnTo>
                  <a:pt x="31977" y="32294"/>
                </a:lnTo>
                <a:lnTo>
                  <a:pt x="31678" y="32347"/>
                </a:lnTo>
                <a:lnTo>
                  <a:pt x="31378" y="32400"/>
                </a:lnTo>
                <a:lnTo>
                  <a:pt x="31167" y="32435"/>
                </a:lnTo>
                <a:lnTo>
                  <a:pt x="30973" y="32470"/>
                </a:lnTo>
                <a:lnTo>
                  <a:pt x="30585" y="32470"/>
                </a:lnTo>
                <a:lnTo>
                  <a:pt x="30198" y="32453"/>
                </a:lnTo>
                <a:lnTo>
                  <a:pt x="29792" y="32382"/>
                </a:lnTo>
                <a:lnTo>
                  <a:pt x="29722" y="32364"/>
                </a:lnTo>
                <a:lnTo>
                  <a:pt x="29616" y="32312"/>
                </a:lnTo>
                <a:lnTo>
                  <a:pt x="29687" y="32223"/>
                </a:lnTo>
                <a:lnTo>
                  <a:pt x="29740" y="32171"/>
                </a:lnTo>
                <a:lnTo>
                  <a:pt x="29881" y="32118"/>
                </a:lnTo>
                <a:lnTo>
                  <a:pt x="30021" y="32083"/>
                </a:lnTo>
                <a:lnTo>
                  <a:pt x="30374" y="32047"/>
                </a:lnTo>
                <a:lnTo>
                  <a:pt x="30726" y="32012"/>
                </a:lnTo>
                <a:lnTo>
                  <a:pt x="31149" y="31994"/>
                </a:lnTo>
                <a:lnTo>
                  <a:pt x="31554" y="31942"/>
                </a:lnTo>
                <a:lnTo>
                  <a:pt x="31959" y="31889"/>
                </a:lnTo>
                <a:lnTo>
                  <a:pt x="32365" y="31818"/>
                </a:lnTo>
                <a:lnTo>
                  <a:pt x="32770" y="31730"/>
                </a:lnTo>
                <a:lnTo>
                  <a:pt x="33175" y="31624"/>
                </a:lnTo>
                <a:lnTo>
                  <a:pt x="33563" y="31501"/>
                </a:lnTo>
                <a:lnTo>
                  <a:pt x="33968" y="31360"/>
                </a:lnTo>
                <a:lnTo>
                  <a:pt x="35043" y="30955"/>
                </a:lnTo>
                <a:lnTo>
                  <a:pt x="35131" y="30937"/>
                </a:lnTo>
                <a:lnTo>
                  <a:pt x="35148" y="30902"/>
                </a:lnTo>
                <a:lnTo>
                  <a:pt x="35161" y="30850"/>
                </a:lnTo>
                <a:lnTo>
                  <a:pt x="35161" y="30850"/>
                </a:lnTo>
                <a:lnTo>
                  <a:pt x="34814" y="30885"/>
                </a:lnTo>
                <a:lnTo>
                  <a:pt x="34479" y="30955"/>
                </a:lnTo>
                <a:lnTo>
                  <a:pt x="34127" y="31043"/>
                </a:lnTo>
                <a:lnTo>
                  <a:pt x="33792" y="31166"/>
                </a:lnTo>
                <a:lnTo>
                  <a:pt x="33510" y="31272"/>
                </a:lnTo>
                <a:lnTo>
                  <a:pt x="33228" y="31378"/>
                </a:lnTo>
                <a:lnTo>
                  <a:pt x="33105" y="31395"/>
                </a:lnTo>
                <a:lnTo>
                  <a:pt x="32964" y="31413"/>
                </a:lnTo>
                <a:lnTo>
                  <a:pt x="33017" y="31307"/>
                </a:lnTo>
                <a:lnTo>
                  <a:pt x="33087" y="31219"/>
                </a:lnTo>
                <a:lnTo>
                  <a:pt x="33228" y="31061"/>
                </a:lnTo>
                <a:lnTo>
                  <a:pt x="33369" y="30902"/>
                </a:lnTo>
                <a:lnTo>
                  <a:pt x="33439" y="30832"/>
                </a:lnTo>
                <a:lnTo>
                  <a:pt x="33492" y="30744"/>
                </a:lnTo>
                <a:lnTo>
                  <a:pt x="33880" y="29986"/>
                </a:lnTo>
                <a:lnTo>
                  <a:pt x="34038" y="30550"/>
                </a:lnTo>
                <a:lnTo>
                  <a:pt x="34091" y="30515"/>
                </a:lnTo>
                <a:lnTo>
                  <a:pt x="34091" y="30479"/>
                </a:lnTo>
                <a:lnTo>
                  <a:pt x="34091" y="30409"/>
                </a:lnTo>
                <a:lnTo>
                  <a:pt x="34091" y="30233"/>
                </a:lnTo>
                <a:lnTo>
                  <a:pt x="34091" y="30039"/>
                </a:lnTo>
                <a:lnTo>
                  <a:pt x="34091" y="29863"/>
                </a:lnTo>
                <a:lnTo>
                  <a:pt x="34127" y="29704"/>
                </a:lnTo>
                <a:lnTo>
                  <a:pt x="34179" y="29722"/>
                </a:lnTo>
                <a:lnTo>
                  <a:pt x="34197" y="29739"/>
                </a:lnTo>
                <a:lnTo>
                  <a:pt x="34479" y="30444"/>
                </a:lnTo>
                <a:lnTo>
                  <a:pt x="34532" y="30426"/>
                </a:lnTo>
                <a:lnTo>
                  <a:pt x="34567" y="30409"/>
                </a:lnTo>
                <a:lnTo>
                  <a:pt x="34567" y="30374"/>
                </a:lnTo>
                <a:lnTo>
                  <a:pt x="34567" y="30356"/>
                </a:lnTo>
                <a:lnTo>
                  <a:pt x="34514" y="29986"/>
                </a:lnTo>
                <a:lnTo>
                  <a:pt x="34461" y="29493"/>
                </a:lnTo>
                <a:lnTo>
                  <a:pt x="34549" y="29563"/>
                </a:lnTo>
                <a:lnTo>
                  <a:pt x="34585" y="29598"/>
                </a:lnTo>
                <a:lnTo>
                  <a:pt x="35007" y="30215"/>
                </a:lnTo>
                <a:lnTo>
                  <a:pt x="35254" y="30550"/>
                </a:lnTo>
                <a:lnTo>
                  <a:pt x="35219" y="30409"/>
                </a:lnTo>
                <a:lnTo>
                  <a:pt x="35201" y="30338"/>
                </a:lnTo>
                <a:lnTo>
                  <a:pt x="34831" y="29510"/>
                </a:lnTo>
                <a:lnTo>
                  <a:pt x="34814" y="29457"/>
                </a:lnTo>
                <a:lnTo>
                  <a:pt x="34814" y="29422"/>
                </a:lnTo>
                <a:lnTo>
                  <a:pt x="34814" y="29387"/>
                </a:lnTo>
                <a:lnTo>
                  <a:pt x="34849" y="29334"/>
                </a:lnTo>
                <a:lnTo>
                  <a:pt x="34937" y="29387"/>
                </a:lnTo>
                <a:lnTo>
                  <a:pt x="35025" y="29440"/>
                </a:lnTo>
                <a:lnTo>
                  <a:pt x="35148" y="29581"/>
                </a:lnTo>
                <a:lnTo>
                  <a:pt x="35448" y="29863"/>
                </a:lnTo>
                <a:lnTo>
                  <a:pt x="35730" y="30109"/>
                </a:lnTo>
                <a:lnTo>
                  <a:pt x="35871" y="30250"/>
                </a:lnTo>
                <a:lnTo>
                  <a:pt x="35941" y="30303"/>
                </a:lnTo>
                <a:lnTo>
                  <a:pt x="36029" y="30338"/>
                </a:lnTo>
                <a:lnTo>
                  <a:pt x="35941" y="30197"/>
                </a:lnTo>
                <a:lnTo>
                  <a:pt x="35835" y="30039"/>
                </a:lnTo>
                <a:lnTo>
                  <a:pt x="35624" y="29757"/>
                </a:lnTo>
                <a:lnTo>
                  <a:pt x="35377" y="29493"/>
                </a:lnTo>
                <a:lnTo>
                  <a:pt x="35272" y="29352"/>
                </a:lnTo>
                <a:lnTo>
                  <a:pt x="35166" y="29193"/>
                </a:lnTo>
                <a:close/>
                <a:moveTo>
                  <a:pt x="13354" y="32785"/>
                </a:moveTo>
                <a:lnTo>
                  <a:pt x="13355" y="32787"/>
                </a:lnTo>
                <a:lnTo>
                  <a:pt x="13372" y="32787"/>
                </a:lnTo>
                <a:lnTo>
                  <a:pt x="13354" y="32785"/>
                </a:lnTo>
                <a:close/>
                <a:moveTo>
                  <a:pt x="39518" y="29651"/>
                </a:moveTo>
                <a:lnTo>
                  <a:pt x="39553" y="29686"/>
                </a:lnTo>
                <a:lnTo>
                  <a:pt x="39553" y="29722"/>
                </a:lnTo>
                <a:lnTo>
                  <a:pt x="39553" y="29757"/>
                </a:lnTo>
                <a:lnTo>
                  <a:pt x="39518" y="29775"/>
                </a:lnTo>
                <a:lnTo>
                  <a:pt x="39430" y="29863"/>
                </a:lnTo>
                <a:lnTo>
                  <a:pt x="38795" y="30374"/>
                </a:lnTo>
                <a:lnTo>
                  <a:pt x="38161" y="30885"/>
                </a:lnTo>
                <a:lnTo>
                  <a:pt x="37826" y="31149"/>
                </a:lnTo>
                <a:lnTo>
                  <a:pt x="37474" y="31395"/>
                </a:lnTo>
                <a:lnTo>
                  <a:pt x="37122" y="31624"/>
                </a:lnTo>
                <a:lnTo>
                  <a:pt x="36769" y="31853"/>
                </a:lnTo>
                <a:lnTo>
                  <a:pt x="36399" y="32083"/>
                </a:lnTo>
                <a:lnTo>
                  <a:pt x="36029" y="32276"/>
                </a:lnTo>
                <a:lnTo>
                  <a:pt x="35272" y="32664"/>
                </a:lnTo>
                <a:lnTo>
                  <a:pt x="35131" y="32734"/>
                </a:lnTo>
                <a:lnTo>
                  <a:pt x="35060" y="32770"/>
                </a:lnTo>
                <a:lnTo>
                  <a:pt x="34990" y="32752"/>
                </a:lnTo>
                <a:lnTo>
                  <a:pt x="34955" y="32805"/>
                </a:lnTo>
                <a:lnTo>
                  <a:pt x="34919" y="32822"/>
                </a:lnTo>
                <a:lnTo>
                  <a:pt x="34884" y="32822"/>
                </a:lnTo>
                <a:lnTo>
                  <a:pt x="34841" y="32808"/>
                </a:lnTo>
                <a:lnTo>
                  <a:pt x="34866" y="32770"/>
                </a:lnTo>
                <a:lnTo>
                  <a:pt x="34902" y="32752"/>
                </a:lnTo>
                <a:lnTo>
                  <a:pt x="34972" y="32752"/>
                </a:lnTo>
                <a:lnTo>
                  <a:pt x="35043" y="32682"/>
                </a:lnTo>
                <a:lnTo>
                  <a:pt x="35113" y="32611"/>
                </a:lnTo>
                <a:lnTo>
                  <a:pt x="35853" y="32188"/>
                </a:lnTo>
                <a:lnTo>
                  <a:pt x="36575" y="31765"/>
                </a:lnTo>
                <a:lnTo>
                  <a:pt x="36981" y="31536"/>
                </a:lnTo>
                <a:lnTo>
                  <a:pt x="37368" y="31307"/>
                </a:lnTo>
                <a:lnTo>
                  <a:pt x="37756" y="31043"/>
                </a:lnTo>
                <a:lnTo>
                  <a:pt x="38126" y="30761"/>
                </a:lnTo>
                <a:lnTo>
                  <a:pt x="39306" y="29810"/>
                </a:lnTo>
                <a:lnTo>
                  <a:pt x="39518" y="29651"/>
                </a:lnTo>
                <a:close/>
                <a:moveTo>
                  <a:pt x="36170" y="28224"/>
                </a:moveTo>
                <a:lnTo>
                  <a:pt x="36646" y="28259"/>
                </a:lnTo>
                <a:lnTo>
                  <a:pt x="37122" y="28295"/>
                </a:lnTo>
                <a:lnTo>
                  <a:pt x="37474" y="28330"/>
                </a:lnTo>
                <a:lnTo>
                  <a:pt x="37844" y="28347"/>
                </a:lnTo>
                <a:lnTo>
                  <a:pt x="38566" y="28347"/>
                </a:lnTo>
                <a:lnTo>
                  <a:pt x="38883" y="28330"/>
                </a:lnTo>
                <a:lnTo>
                  <a:pt x="39042" y="28330"/>
                </a:lnTo>
                <a:lnTo>
                  <a:pt x="39183" y="28347"/>
                </a:lnTo>
                <a:lnTo>
                  <a:pt x="39324" y="28383"/>
                </a:lnTo>
                <a:lnTo>
                  <a:pt x="39465" y="28436"/>
                </a:lnTo>
                <a:lnTo>
                  <a:pt x="39588" y="28506"/>
                </a:lnTo>
                <a:lnTo>
                  <a:pt x="39711" y="28594"/>
                </a:lnTo>
                <a:lnTo>
                  <a:pt x="39835" y="28700"/>
                </a:lnTo>
                <a:lnTo>
                  <a:pt x="39923" y="28823"/>
                </a:lnTo>
                <a:lnTo>
                  <a:pt x="40117" y="29087"/>
                </a:lnTo>
                <a:lnTo>
                  <a:pt x="39923" y="29228"/>
                </a:lnTo>
                <a:lnTo>
                  <a:pt x="39148" y="29757"/>
                </a:lnTo>
                <a:lnTo>
                  <a:pt x="38813" y="29986"/>
                </a:lnTo>
                <a:lnTo>
                  <a:pt x="38496" y="30215"/>
                </a:lnTo>
                <a:lnTo>
                  <a:pt x="38179" y="30444"/>
                </a:lnTo>
                <a:lnTo>
                  <a:pt x="37862" y="30708"/>
                </a:lnTo>
                <a:lnTo>
                  <a:pt x="37492" y="31008"/>
                </a:lnTo>
                <a:lnTo>
                  <a:pt x="37086" y="31272"/>
                </a:lnTo>
                <a:lnTo>
                  <a:pt x="36681" y="31519"/>
                </a:lnTo>
                <a:lnTo>
                  <a:pt x="36258" y="31748"/>
                </a:lnTo>
                <a:lnTo>
                  <a:pt x="35941" y="31889"/>
                </a:lnTo>
                <a:lnTo>
                  <a:pt x="35624" y="32065"/>
                </a:lnTo>
                <a:lnTo>
                  <a:pt x="35325" y="32259"/>
                </a:lnTo>
                <a:lnTo>
                  <a:pt x="35025" y="32453"/>
                </a:lnTo>
                <a:lnTo>
                  <a:pt x="34814" y="32593"/>
                </a:lnTo>
                <a:lnTo>
                  <a:pt x="34602" y="32717"/>
                </a:lnTo>
                <a:lnTo>
                  <a:pt x="34391" y="32805"/>
                </a:lnTo>
                <a:lnTo>
                  <a:pt x="34162" y="32893"/>
                </a:lnTo>
                <a:lnTo>
                  <a:pt x="33915" y="32963"/>
                </a:lnTo>
                <a:lnTo>
                  <a:pt x="33686" y="32999"/>
                </a:lnTo>
                <a:lnTo>
                  <a:pt x="33439" y="33034"/>
                </a:lnTo>
                <a:lnTo>
                  <a:pt x="33193" y="33052"/>
                </a:lnTo>
                <a:lnTo>
                  <a:pt x="32981" y="33052"/>
                </a:lnTo>
                <a:lnTo>
                  <a:pt x="32858" y="33016"/>
                </a:lnTo>
                <a:lnTo>
                  <a:pt x="32752" y="32981"/>
                </a:lnTo>
                <a:lnTo>
                  <a:pt x="32664" y="32928"/>
                </a:lnTo>
                <a:lnTo>
                  <a:pt x="32594" y="32858"/>
                </a:lnTo>
                <a:lnTo>
                  <a:pt x="32523" y="32752"/>
                </a:lnTo>
                <a:lnTo>
                  <a:pt x="32470" y="32646"/>
                </a:lnTo>
                <a:lnTo>
                  <a:pt x="32418" y="32488"/>
                </a:lnTo>
                <a:lnTo>
                  <a:pt x="32506" y="32453"/>
                </a:lnTo>
                <a:lnTo>
                  <a:pt x="32594" y="32417"/>
                </a:lnTo>
                <a:lnTo>
                  <a:pt x="33122" y="32329"/>
                </a:lnTo>
                <a:lnTo>
                  <a:pt x="33387" y="32276"/>
                </a:lnTo>
                <a:lnTo>
                  <a:pt x="33651" y="32223"/>
                </a:lnTo>
                <a:lnTo>
                  <a:pt x="33862" y="32153"/>
                </a:lnTo>
                <a:lnTo>
                  <a:pt x="34074" y="32083"/>
                </a:lnTo>
                <a:lnTo>
                  <a:pt x="34479" y="31924"/>
                </a:lnTo>
                <a:lnTo>
                  <a:pt x="35659" y="31448"/>
                </a:lnTo>
                <a:lnTo>
                  <a:pt x="35871" y="31360"/>
                </a:lnTo>
                <a:lnTo>
                  <a:pt x="36082" y="31254"/>
                </a:lnTo>
                <a:lnTo>
                  <a:pt x="36276" y="31149"/>
                </a:lnTo>
                <a:lnTo>
                  <a:pt x="36470" y="31025"/>
                </a:lnTo>
                <a:lnTo>
                  <a:pt x="37280" y="30462"/>
                </a:lnTo>
                <a:lnTo>
                  <a:pt x="37421" y="30338"/>
                </a:lnTo>
                <a:lnTo>
                  <a:pt x="37474" y="30285"/>
                </a:lnTo>
                <a:lnTo>
                  <a:pt x="37509" y="30233"/>
                </a:lnTo>
                <a:lnTo>
                  <a:pt x="37509" y="30162"/>
                </a:lnTo>
                <a:lnTo>
                  <a:pt x="37509" y="30092"/>
                </a:lnTo>
                <a:lnTo>
                  <a:pt x="37474" y="29898"/>
                </a:lnTo>
                <a:lnTo>
                  <a:pt x="37421" y="29757"/>
                </a:lnTo>
                <a:lnTo>
                  <a:pt x="37333" y="29651"/>
                </a:lnTo>
                <a:lnTo>
                  <a:pt x="37227" y="29563"/>
                </a:lnTo>
                <a:lnTo>
                  <a:pt x="37104" y="29493"/>
                </a:lnTo>
                <a:lnTo>
                  <a:pt x="36998" y="29457"/>
                </a:lnTo>
                <a:lnTo>
                  <a:pt x="36893" y="29405"/>
                </a:lnTo>
                <a:lnTo>
                  <a:pt x="36699" y="29299"/>
                </a:lnTo>
                <a:lnTo>
                  <a:pt x="36628" y="29228"/>
                </a:lnTo>
                <a:lnTo>
                  <a:pt x="36558" y="29158"/>
                </a:lnTo>
                <a:lnTo>
                  <a:pt x="36593" y="29123"/>
                </a:lnTo>
                <a:lnTo>
                  <a:pt x="36646" y="29105"/>
                </a:lnTo>
                <a:lnTo>
                  <a:pt x="36716" y="29123"/>
                </a:lnTo>
                <a:lnTo>
                  <a:pt x="37844" y="29352"/>
                </a:lnTo>
                <a:lnTo>
                  <a:pt x="37932" y="29352"/>
                </a:lnTo>
                <a:lnTo>
                  <a:pt x="38038" y="29316"/>
                </a:lnTo>
                <a:lnTo>
                  <a:pt x="35642" y="28682"/>
                </a:lnTo>
                <a:lnTo>
                  <a:pt x="35624" y="28612"/>
                </a:lnTo>
                <a:lnTo>
                  <a:pt x="35642" y="28577"/>
                </a:lnTo>
                <a:lnTo>
                  <a:pt x="35677" y="28559"/>
                </a:lnTo>
                <a:lnTo>
                  <a:pt x="35712" y="28541"/>
                </a:lnTo>
                <a:lnTo>
                  <a:pt x="35924" y="28524"/>
                </a:lnTo>
                <a:lnTo>
                  <a:pt x="36153" y="28524"/>
                </a:lnTo>
                <a:lnTo>
                  <a:pt x="36558" y="28577"/>
                </a:lnTo>
                <a:lnTo>
                  <a:pt x="36945" y="28647"/>
                </a:lnTo>
                <a:lnTo>
                  <a:pt x="37985" y="28823"/>
                </a:lnTo>
                <a:lnTo>
                  <a:pt x="38108" y="28876"/>
                </a:lnTo>
                <a:lnTo>
                  <a:pt x="38091" y="28823"/>
                </a:lnTo>
                <a:lnTo>
                  <a:pt x="38091" y="28806"/>
                </a:lnTo>
                <a:lnTo>
                  <a:pt x="38055" y="28770"/>
                </a:lnTo>
                <a:lnTo>
                  <a:pt x="38003" y="28753"/>
                </a:lnTo>
                <a:lnTo>
                  <a:pt x="36928" y="28506"/>
                </a:lnTo>
                <a:lnTo>
                  <a:pt x="36241" y="28347"/>
                </a:lnTo>
                <a:lnTo>
                  <a:pt x="36047" y="28295"/>
                </a:lnTo>
                <a:lnTo>
                  <a:pt x="36065" y="28242"/>
                </a:lnTo>
                <a:lnTo>
                  <a:pt x="36100" y="28224"/>
                </a:lnTo>
                <a:close/>
                <a:moveTo>
                  <a:pt x="20296" y="30761"/>
                </a:moveTo>
                <a:lnTo>
                  <a:pt x="20543" y="30779"/>
                </a:lnTo>
                <a:lnTo>
                  <a:pt x="20790" y="30796"/>
                </a:lnTo>
                <a:lnTo>
                  <a:pt x="21054" y="30832"/>
                </a:lnTo>
                <a:lnTo>
                  <a:pt x="21318" y="30885"/>
                </a:lnTo>
                <a:lnTo>
                  <a:pt x="21124" y="31061"/>
                </a:lnTo>
                <a:lnTo>
                  <a:pt x="21159" y="31096"/>
                </a:lnTo>
                <a:lnTo>
                  <a:pt x="21177" y="31114"/>
                </a:lnTo>
                <a:lnTo>
                  <a:pt x="21917" y="31114"/>
                </a:lnTo>
                <a:lnTo>
                  <a:pt x="22023" y="31149"/>
                </a:lnTo>
                <a:lnTo>
                  <a:pt x="22146" y="31166"/>
                </a:lnTo>
                <a:lnTo>
                  <a:pt x="22252" y="31219"/>
                </a:lnTo>
                <a:lnTo>
                  <a:pt x="22358" y="31272"/>
                </a:lnTo>
                <a:lnTo>
                  <a:pt x="22463" y="31343"/>
                </a:lnTo>
                <a:lnTo>
                  <a:pt x="22569" y="31431"/>
                </a:lnTo>
                <a:lnTo>
                  <a:pt x="22657" y="31536"/>
                </a:lnTo>
                <a:lnTo>
                  <a:pt x="22551" y="31572"/>
                </a:lnTo>
                <a:lnTo>
                  <a:pt x="22463" y="31589"/>
                </a:lnTo>
                <a:lnTo>
                  <a:pt x="22269" y="31607"/>
                </a:lnTo>
                <a:lnTo>
                  <a:pt x="21882" y="31607"/>
                </a:lnTo>
                <a:lnTo>
                  <a:pt x="21512" y="31642"/>
                </a:lnTo>
                <a:lnTo>
                  <a:pt x="21300" y="31677"/>
                </a:lnTo>
                <a:lnTo>
                  <a:pt x="21089" y="31713"/>
                </a:lnTo>
                <a:lnTo>
                  <a:pt x="21230" y="31730"/>
                </a:lnTo>
                <a:lnTo>
                  <a:pt x="21371" y="31748"/>
                </a:lnTo>
                <a:lnTo>
                  <a:pt x="21600" y="31748"/>
                </a:lnTo>
                <a:lnTo>
                  <a:pt x="22111" y="31765"/>
                </a:lnTo>
                <a:lnTo>
                  <a:pt x="22604" y="31836"/>
                </a:lnTo>
                <a:lnTo>
                  <a:pt x="22551" y="31906"/>
                </a:lnTo>
                <a:lnTo>
                  <a:pt x="22516" y="31959"/>
                </a:lnTo>
                <a:lnTo>
                  <a:pt x="22340" y="32083"/>
                </a:lnTo>
                <a:lnTo>
                  <a:pt x="22164" y="32171"/>
                </a:lnTo>
                <a:lnTo>
                  <a:pt x="21952" y="32241"/>
                </a:lnTo>
                <a:lnTo>
                  <a:pt x="21759" y="32276"/>
                </a:lnTo>
                <a:lnTo>
                  <a:pt x="21212" y="32364"/>
                </a:lnTo>
                <a:lnTo>
                  <a:pt x="21071" y="32400"/>
                </a:lnTo>
                <a:lnTo>
                  <a:pt x="21001" y="32435"/>
                </a:lnTo>
                <a:lnTo>
                  <a:pt x="20930" y="32470"/>
                </a:lnTo>
                <a:lnTo>
                  <a:pt x="21389" y="32488"/>
                </a:lnTo>
                <a:lnTo>
                  <a:pt x="21811" y="32488"/>
                </a:lnTo>
                <a:lnTo>
                  <a:pt x="21811" y="32558"/>
                </a:lnTo>
                <a:lnTo>
                  <a:pt x="21811" y="32593"/>
                </a:lnTo>
                <a:lnTo>
                  <a:pt x="21776" y="32629"/>
                </a:lnTo>
                <a:lnTo>
                  <a:pt x="21741" y="32646"/>
                </a:lnTo>
                <a:lnTo>
                  <a:pt x="21565" y="32717"/>
                </a:lnTo>
                <a:lnTo>
                  <a:pt x="21389" y="32770"/>
                </a:lnTo>
                <a:lnTo>
                  <a:pt x="21283" y="32805"/>
                </a:lnTo>
                <a:lnTo>
                  <a:pt x="21159" y="32805"/>
                </a:lnTo>
                <a:lnTo>
                  <a:pt x="21054" y="32840"/>
                </a:lnTo>
                <a:lnTo>
                  <a:pt x="20930" y="32875"/>
                </a:lnTo>
                <a:lnTo>
                  <a:pt x="21019" y="33016"/>
                </a:lnTo>
                <a:lnTo>
                  <a:pt x="21001" y="33052"/>
                </a:lnTo>
                <a:lnTo>
                  <a:pt x="20966" y="33069"/>
                </a:lnTo>
                <a:lnTo>
                  <a:pt x="20666" y="33104"/>
                </a:lnTo>
                <a:lnTo>
                  <a:pt x="20367" y="33122"/>
                </a:lnTo>
                <a:lnTo>
                  <a:pt x="19997" y="33122"/>
                </a:lnTo>
                <a:lnTo>
                  <a:pt x="19627" y="33104"/>
                </a:lnTo>
                <a:lnTo>
                  <a:pt x="19257" y="33052"/>
                </a:lnTo>
                <a:lnTo>
                  <a:pt x="19081" y="33016"/>
                </a:lnTo>
                <a:lnTo>
                  <a:pt x="18904" y="32963"/>
                </a:lnTo>
                <a:lnTo>
                  <a:pt x="18816" y="32928"/>
                </a:lnTo>
                <a:lnTo>
                  <a:pt x="18711" y="32875"/>
                </a:lnTo>
                <a:lnTo>
                  <a:pt x="18799" y="32822"/>
                </a:lnTo>
                <a:lnTo>
                  <a:pt x="18904" y="32805"/>
                </a:lnTo>
                <a:lnTo>
                  <a:pt x="19098" y="32752"/>
                </a:lnTo>
                <a:lnTo>
                  <a:pt x="19310" y="32699"/>
                </a:lnTo>
                <a:lnTo>
                  <a:pt x="19415" y="32682"/>
                </a:lnTo>
                <a:lnTo>
                  <a:pt x="19521" y="32629"/>
                </a:lnTo>
                <a:lnTo>
                  <a:pt x="19257" y="32611"/>
                </a:lnTo>
                <a:lnTo>
                  <a:pt x="19010" y="32629"/>
                </a:lnTo>
                <a:lnTo>
                  <a:pt x="18517" y="32629"/>
                </a:lnTo>
                <a:lnTo>
                  <a:pt x="18552" y="32558"/>
                </a:lnTo>
                <a:lnTo>
                  <a:pt x="18587" y="32523"/>
                </a:lnTo>
                <a:lnTo>
                  <a:pt x="18675" y="32453"/>
                </a:lnTo>
                <a:lnTo>
                  <a:pt x="18781" y="32417"/>
                </a:lnTo>
                <a:lnTo>
                  <a:pt x="18887" y="32382"/>
                </a:lnTo>
                <a:lnTo>
                  <a:pt x="18975" y="32364"/>
                </a:lnTo>
                <a:lnTo>
                  <a:pt x="19098" y="32329"/>
                </a:lnTo>
                <a:lnTo>
                  <a:pt x="19204" y="32294"/>
                </a:lnTo>
                <a:lnTo>
                  <a:pt x="19257" y="32259"/>
                </a:lnTo>
                <a:lnTo>
                  <a:pt x="19310" y="32206"/>
                </a:lnTo>
                <a:lnTo>
                  <a:pt x="18711" y="32206"/>
                </a:lnTo>
                <a:lnTo>
                  <a:pt x="18781" y="32083"/>
                </a:lnTo>
                <a:lnTo>
                  <a:pt x="18852" y="31977"/>
                </a:lnTo>
                <a:lnTo>
                  <a:pt x="18957" y="31889"/>
                </a:lnTo>
                <a:lnTo>
                  <a:pt x="19063" y="31818"/>
                </a:lnTo>
                <a:lnTo>
                  <a:pt x="19292" y="31695"/>
                </a:lnTo>
                <a:lnTo>
                  <a:pt x="19415" y="31642"/>
                </a:lnTo>
                <a:lnTo>
                  <a:pt x="19521" y="31554"/>
                </a:lnTo>
                <a:lnTo>
                  <a:pt x="19433" y="31572"/>
                </a:lnTo>
                <a:lnTo>
                  <a:pt x="19345" y="31589"/>
                </a:lnTo>
                <a:lnTo>
                  <a:pt x="19169" y="31624"/>
                </a:lnTo>
                <a:lnTo>
                  <a:pt x="19010" y="31660"/>
                </a:lnTo>
                <a:lnTo>
                  <a:pt x="18922" y="31677"/>
                </a:lnTo>
                <a:lnTo>
                  <a:pt x="18834" y="31677"/>
                </a:lnTo>
                <a:lnTo>
                  <a:pt x="18869" y="31554"/>
                </a:lnTo>
                <a:lnTo>
                  <a:pt x="18922" y="31448"/>
                </a:lnTo>
                <a:lnTo>
                  <a:pt x="19063" y="31272"/>
                </a:lnTo>
                <a:lnTo>
                  <a:pt x="19186" y="31078"/>
                </a:lnTo>
                <a:lnTo>
                  <a:pt x="19327" y="30867"/>
                </a:lnTo>
                <a:lnTo>
                  <a:pt x="19803" y="30796"/>
                </a:lnTo>
                <a:lnTo>
                  <a:pt x="20050" y="30779"/>
                </a:lnTo>
                <a:lnTo>
                  <a:pt x="20296" y="30761"/>
                </a:lnTo>
                <a:close/>
                <a:moveTo>
                  <a:pt x="25494" y="30515"/>
                </a:moveTo>
                <a:lnTo>
                  <a:pt x="25582" y="30550"/>
                </a:lnTo>
                <a:lnTo>
                  <a:pt x="25546" y="30638"/>
                </a:lnTo>
                <a:lnTo>
                  <a:pt x="25494" y="30691"/>
                </a:lnTo>
                <a:lnTo>
                  <a:pt x="25071" y="31008"/>
                </a:lnTo>
                <a:lnTo>
                  <a:pt x="24225" y="31589"/>
                </a:lnTo>
                <a:lnTo>
                  <a:pt x="24207" y="31624"/>
                </a:lnTo>
                <a:lnTo>
                  <a:pt x="24184" y="31670"/>
                </a:lnTo>
                <a:lnTo>
                  <a:pt x="24184" y="31670"/>
                </a:lnTo>
                <a:lnTo>
                  <a:pt x="25370" y="31008"/>
                </a:lnTo>
                <a:lnTo>
                  <a:pt x="25846" y="30744"/>
                </a:lnTo>
                <a:lnTo>
                  <a:pt x="25969" y="30814"/>
                </a:lnTo>
                <a:lnTo>
                  <a:pt x="26057" y="30920"/>
                </a:lnTo>
                <a:lnTo>
                  <a:pt x="26040" y="30955"/>
                </a:lnTo>
                <a:lnTo>
                  <a:pt x="26040" y="30990"/>
                </a:lnTo>
                <a:lnTo>
                  <a:pt x="25670" y="31290"/>
                </a:lnTo>
                <a:lnTo>
                  <a:pt x="25405" y="31484"/>
                </a:lnTo>
                <a:lnTo>
                  <a:pt x="25423" y="31589"/>
                </a:lnTo>
                <a:lnTo>
                  <a:pt x="25441" y="31554"/>
                </a:lnTo>
                <a:lnTo>
                  <a:pt x="25458" y="31536"/>
                </a:lnTo>
                <a:lnTo>
                  <a:pt x="26322" y="31096"/>
                </a:lnTo>
                <a:lnTo>
                  <a:pt x="26410" y="31131"/>
                </a:lnTo>
                <a:lnTo>
                  <a:pt x="26498" y="31166"/>
                </a:lnTo>
                <a:lnTo>
                  <a:pt x="26568" y="31237"/>
                </a:lnTo>
                <a:lnTo>
                  <a:pt x="26621" y="31307"/>
                </a:lnTo>
                <a:lnTo>
                  <a:pt x="26269" y="31466"/>
                </a:lnTo>
                <a:lnTo>
                  <a:pt x="25916" y="31607"/>
                </a:lnTo>
                <a:lnTo>
                  <a:pt x="25582" y="31765"/>
                </a:lnTo>
                <a:lnTo>
                  <a:pt x="25247" y="31924"/>
                </a:lnTo>
                <a:lnTo>
                  <a:pt x="25335" y="31924"/>
                </a:lnTo>
                <a:lnTo>
                  <a:pt x="25423" y="31906"/>
                </a:lnTo>
                <a:lnTo>
                  <a:pt x="26515" y="31554"/>
                </a:lnTo>
                <a:lnTo>
                  <a:pt x="26692" y="31501"/>
                </a:lnTo>
                <a:lnTo>
                  <a:pt x="26850" y="31484"/>
                </a:lnTo>
                <a:lnTo>
                  <a:pt x="26938" y="31484"/>
                </a:lnTo>
                <a:lnTo>
                  <a:pt x="27026" y="31501"/>
                </a:lnTo>
                <a:lnTo>
                  <a:pt x="27114" y="31519"/>
                </a:lnTo>
                <a:lnTo>
                  <a:pt x="27203" y="31572"/>
                </a:lnTo>
                <a:lnTo>
                  <a:pt x="27326" y="31660"/>
                </a:lnTo>
                <a:lnTo>
                  <a:pt x="27132" y="31748"/>
                </a:lnTo>
                <a:lnTo>
                  <a:pt x="26938" y="31801"/>
                </a:lnTo>
                <a:lnTo>
                  <a:pt x="26744" y="31853"/>
                </a:lnTo>
                <a:lnTo>
                  <a:pt x="26551" y="31889"/>
                </a:lnTo>
                <a:lnTo>
                  <a:pt x="26357" y="31942"/>
                </a:lnTo>
                <a:lnTo>
                  <a:pt x="26163" y="31994"/>
                </a:lnTo>
                <a:lnTo>
                  <a:pt x="25987" y="32047"/>
                </a:lnTo>
                <a:lnTo>
                  <a:pt x="25793" y="32118"/>
                </a:lnTo>
                <a:lnTo>
                  <a:pt x="25881" y="32153"/>
                </a:lnTo>
                <a:lnTo>
                  <a:pt x="25952" y="32153"/>
                </a:lnTo>
                <a:lnTo>
                  <a:pt x="26093" y="32135"/>
                </a:lnTo>
                <a:lnTo>
                  <a:pt x="27590" y="31836"/>
                </a:lnTo>
                <a:lnTo>
                  <a:pt x="28260" y="31713"/>
                </a:lnTo>
                <a:lnTo>
                  <a:pt x="28401" y="31695"/>
                </a:lnTo>
                <a:lnTo>
                  <a:pt x="28542" y="31695"/>
                </a:lnTo>
                <a:lnTo>
                  <a:pt x="28682" y="31713"/>
                </a:lnTo>
                <a:lnTo>
                  <a:pt x="28823" y="31748"/>
                </a:lnTo>
                <a:lnTo>
                  <a:pt x="28859" y="31783"/>
                </a:lnTo>
                <a:lnTo>
                  <a:pt x="28912" y="31836"/>
                </a:lnTo>
                <a:lnTo>
                  <a:pt x="28630" y="31906"/>
                </a:lnTo>
                <a:lnTo>
                  <a:pt x="28348" y="31977"/>
                </a:lnTo>
                <a:lnTo>
                  <a:pt x="27784" y="32083"/>
                </a:lnTo>
                <a:lnTo>
                  <a:pt x="27255" y="32188"/>
                </a:lnTo>
                <a:lnTo>
                  <a:pt x="26974" y="32259"/>
                </a:lnTo>
                <a:lnTo>
                  <a:pt x="26709" y="32329"/>
                </a:lnTo>
                <a:lnTo>
                  <a:pt x="26833" y="32347"/>
                </a:lnTo>
                <a:lnTo>
                  <a:pt x="26956" y="32347"/>
                </a:lnTo>
                <a:lnTo>
                  <a:pt x="27203" y="32329"/>
                </a:lnTo>
                <a:lnTo>
                  <a:pt x="27661" y="32259"/>
                </a:lnTo>
                <a:lnTo>
                  <a:pt x="28136" y="32171"/>
                </a:lnTo>
                <a:lnTo>
                  <a:pt x="28594" y="32100"/>
                </a:lnTo>
                <a:lnTo>
                  <a:pt x="29070" y="31977"/>
                </a:lnTo>
                <a:lnTo>
                  <a:pt x="29563" y="31853"/>
                </a:lnTo>
                <a:lnTo>
                  <a:pt x="29563" y="31853"/>
                </a:lnTo>
                <a:lnTo>
                  <a:pt x="29528" y="31906"/>
                </a:lnTo>
                <a:lnTo>
                  <a:pt x="29511" y="31959"/>
                </a:lnTo>
                <a:lnTo>
                  <a:pt x="29405" y="32030"/>
                </a:lnTo>
                <a:lnTo>
                  <a:pt x="29299" y="32100"/>
                </a:lnTo>
                <a:lnTo>
                  <a:pt x="29176" y="32153"/>
                </a:lnTo>
                <a:lnTo>
                  <a:pt x="29035" y="32206"/>
                </a:lnTo>
                <a:lnTo>
                  <a:pt x="27872" y="32541"/>
                </a:lnTo>
                <a:lnTo>
                  <a:pt x="27749" y="32593"/>
                </a:lnTo>
                <a:lnTo>
                  <a:pt x="27643" y="32646"/>
                </a:lnTo>
                <a:lnTo>
                  <a:pt x="27854" y="32646"/>
                </a:lnTo>
                <a:lnTo>
                  <a:pt x="28066" y="32611"/>
                </a:lnTo>
                <a:lnTo>
                  <a:pt x="28506" y="32523"/>
                </a:lnTo>
                <a:lnTo>
                  <a:pt x="28929" y="32417"/>
                </a:lnTo>
                <a:lnTo>
                  <a:pt x="29141" y="32382"/>
                </a:lnTo>
                <a:lnTo>
                  <a:pt x="29370" y="32347"/>
                </a:lnTo>
                <a:lnTo>
                  <a:pt x="29405" y="32558"/>
                </a:lnTo>
                <a:lnTo>
                  <a:pt x="29299" y="32629"/>
                </a:lnTo>
                <a:lnTo>
                  <a:pt x="29193" y="32664"/>
                </a:lnTo>
                <a:lnTo>
                  <a:pt x="28947" y="32734"/>
                </a:lnTo>
                <a:lnTo>
                  <a:pt x="28700" y="32805"/>
                </a:lnTo>
                <a:lnTo>
                  <a:pt x="28577" y="32858"/>
                </a:lnTo>
                <a:lnTo>
                  <a:pt x="28471" y="32928"/>
                </a:lnTo>
                <a:lnTo>
                  <a:pt x="28612" y="32928"/>
                </a:lnTo>
                <a:lnTo>
                  <a:pt x="28753" y="32911"/>
                </a:lnTo>
                <a:lnTo>
                  <a:pt x="29000" y="32858"/>
                </a:lnTo>
                <a:lnTo>
                  <a:pt x="29334" y="32787"/>
                </a:lnTo>
                <a:lnTo>
                  <a:pt x="29511" y="32752"/>
                </a:lnTo>
                <a:lnTo>
                  <a:pt x="29687" y="32717"/>
                </a:lnTo>
                <a:lnTo>
                  <a:pt x="30021" y="32699"/>
                </a:lnTo>
                <a:lnTo>
                  <a:pt x="30356" y="32699"/>
                </a:lnTo>
                <a:lnTo>
                  <a:pt x="30427" y="32717"/>
                </a:lnTo>
                <a:lnTo>
                  <a:pt x="30515" y="32752"/>
                </a:lnTo>
                <a:lnTo>
                  <a:pt x="30409" y="32840"/>
                </a:lnTo>
                <a:lnTo>
                  <a:pt x="30180" y="32981"/>
                </a:lnTo>
                <a:lnTo>
                  <a:pt x="29933" y="33087"/>
                </a:lnTo>
                <a:lnTo>
                  <a:pt x="29704" y="33175"/>
                </a:lnTo>
                <a:lnTo>
                  <a:pt x="29458" y="33228"/>
                </a:lnTo>
                <a:lnTo>
                  <a:pt x="29211" y="33281"/>
                </a:lnTo>
                <a:lnTo>
                  <a:pt x="28947" y="33316"/>
                </a:lnTo>
                <a:lnTo>
                  <a:pt x="28436" y="33369"/>
                </a:lnTo>
                <a:lnTo>
                  <a:pt x="27555" y="33369"/>
                </a:lnTo>
                <a:lnTo>
                  <a:pt x="27132" y="33351"/>
                </a:lnTo>
                <a:lnTo>
                  <a:pt x="26692" y="33316"/>
                </a:lnTo>
                <a:lnTo>
                  <a:pt x="26269" y="33245"/>
                </a:lnTo>
                <a:lnTo>
                  <a:pt x="25846" y="33175"/>
                </a:lnTo>
                <a:lnTo>
                  <a:pt x="25405" y="33104"/>
                </a:lnTo>
                <a:lnTo>
                  <a:pt x="24983" y="32999"/>
                </a:lnTo>
                <a:lnTo>
                  <a:pt x="24560" y="32875"/>
                </a:lnTo>
                <a:lnTo>
                  <a:pt x="24137" y="32752"/>
                </a:lnTo>
                <a:lnTo>
                  <a:pt x="23961" y="32682"/>
                </a:lnTo>
                <a:lnTo>
                  <a:pt x="23767" y="32593"/>
                </a:lnTo>
                <a:lnTo>
                  <a:pt x="23608" y="32488"/>
                </a:lnTo>
                <a:lnTo>
                  <a:pt x="23432" y="32364"/>
                </a:lnTo>
                <a:lnTo>
                  <a:pt x="23309" y="32241"/>
                </a:lnTo>
                <a:lnTo>
                  <a:pt x="23221" y="32118"/>
                </a:lnTo>
                <a:lnTo>
                  <a:pt x="23186" y="31994"/>
                </a:lnTo>
                <a:lnTo>
                  <a:pt x="23168" y="31889"/>
                </a:lnTo>
                <a:lnTo>
                  <a:pt x="23203" y="31765"/>
                </a:lnTo>
                <a:lnTo>
                  <a:pt x="23256" y="31660"/>
                </a:lnTo>
                <a:lnTo>
                  <a:pt x="23362" y="31536"/>
                </a:lnTo>
                <a:lnTo>
                  <a:pt x="23503" y="31431"/>
                </a:lnTo>
                <a:lnTo>
                  <a:pt x="23556" y="31395"/>
                </a:lnTo>
                <a:lnTo>
                  <a:pt x="25212" y="30567"/>
                </a:lnTo>
                <a:lnTo>
                  <a:pt x="25300" y="30532"/>
                </a:lnTo>
                <a:lnTo>
                  <a:pt x="25388" y="30515"/>
                </a:lnTo>
                <a:close/>
                <a:moveTo>
                  <a:pt x="34824" y="32825"/>
                </a:moveTo>
                <a:lnTo>
                  <a:pt x="34814" y="32858"/>
                </a:lnTo>
                <a:lnTo>
                  <a:pt x="34778" y="32911"/>
                </a:lnTo>
                <a:lnTo>
                  <a:pt x="34567" y="33104"/>
                </a:lnTo>
                <a:lnTo>
                  <a:pt x="34567" y="33104"/>
                </a:lnTo>
                <a:lnTo>
                  <a:pt x="34690" y="33069"/>
                </a:lnTo>
                <a:lnTo>
                  <a:pt x="34778" y="33052"/>
                </a:lnTo>
                <a:lnTo>
                  <a:pt x="34972" y="32963"/>
                </a:lnTo>
                <a:lnTo>
                  <a:pt x="35148" y="32893"/>
                </a:lnTo>
                <a:lnTo>
                  <a:pt x="35254" y="32875"/>
                </a:lnTo>
                <a:lnTo>
                  <a:pt x="35342" y="32858"/>
                </a:lnTo>
                <a:lnTo>
                  <a:pt x="35131" y="33034"/>
                </a:lnTo>
                <a:lnTo>
                  <a:pt x="34902" y="33157"/>
                </a:lnTo>
                <a:lnTo>
                  <a:pt x="34673" y="33281"/>
                </a:lnTo>
                <a:lnTo>
                  <a:pt x="34426" y="33351"/>
                </a:lnTo>
                <a:lnTo>
                  <a:pt x="34179" y="33386"/>
                </a:lnTo>
                <a:lnTo>
                  <a:pt x="33933" y="33404"/>
                </a:lnTo>
                <a:lnTo>
                  <a:pt x="33686" y="33386"/>
                </a:lnTo>
                <a:lnTo>
                  <a:pt x="33457" y="33333"/>
                </a:lnTo>
                <a:lnTo>
                  <a:pt x="33475" y="33281"/>
                </a:lnTo>
                <a:lnTo>
                  <a:pt x="33510" y="33245"/>
                </a:lnTo>
                <a:lnTo>
                  <a:pt x="33686" y="33228"/>
                </a:lnTo>
                <a:lnTo>
                  <a:pt x="33862" y="33192"/>
                </a:lnTo>
                <a:lnTo>
                  <a:pt x="34197" y="33087"/>
                </a:lnTo>
                <a:lnTo>
                  <a:pt x="34514" y="32946"/>
                </a:lnTo>
                <a:lnTo>
                  <a:pt x="34824" y="32825"/>
                </a:lnTo>
                <a:close/>
                <a:moveTo>
                  <a:pt x="14764" y="30409"/>
                </a:moveTo>
                <a:lnTo>
                  <a:pt x="14923" y="30444"/>
                </a:lnTo>
                <a:lnTo>
                  <a:pt x="15169" y="30497"/>
                </a:lnTo>
                <a:lnTo>
                  <a:pt x="15398" y="30567"/>
                </a:lnTo>
                <a:lnTo>
                  <a:pt x="15627" y="30673"/>
                </a:lnTo>
                <a:lnTo>
                  <a:pt x="15839" y="30779"/>
                </a:lnTo>
                <a:lnTo>
                  <a:pt x="16033" y="30920"/>
                </a:lnTo>
                <a:lnTo>
                  <a:pt x="16209" y="31096"/>
                </a:lnTo>
                <a:lnTo>
                  <a:pt x="16367" y="31272"/>
                </a:lnTo>
                <a:lnTo>
                  <a:pt x="16420" y="31378"/>
                </a:lnTo>
                <a:lnTo>
                  <a:pt x="16491" y="31501"/>
                </a:lnTo>
                <a:lnTo>
                  <a:pt x="16508" y="31624"/>
                </a:lnTo>
                <a:lnTo>
                  <a:pt x="16473" y="31642"/>
                </a:lnTo>
                <a:lnTo>
                  <a:pt x="16438" y="31660"/>
                </a:lnTo>
                <a:lnTo>
                  <a:pt x="16350" y="31642"/>
                </a:lnTo>
                <a:lnTo>
                  <a:pt x="16262" y="31624"/>
                </a:lnTo>
                <a:lnTo>
                  <a:pt x="16226" y="31624"/>
                </a:lnTo>
                <a:lnTo>
                  <a:pt x="16174" y="31642"/>
                </a:lnTo>
                <a:lnTo>
                  <a:pt x="16561" y="31942"/>
                </a:lnTo>
                <a:lnTo>
                  <a:pt x="16684" y="32047"/>
                </a:lnTo>
                <a:lnTo>
                  <a:pt x="16790" y="32171"/>
                </a:lnTo>
                <a:lnTo>
                  <a:pt x="16825" y="32223"/>
                </a:lnTo>
                <a:lnTo>
                  <a:pt x="16843" y="32276"/>
                </a:lnTo>
                <a:lnTo>
                  <a:pt x="16843" y="32329"/>
                </a:lnTo>
                <a:lnTo>
                  <a:pt x="16808" y="32400"/>
                </a:lnTo>
                <a:lnTo>
                  <a:pt x="16544" y="32364"/>
                </a:lnTo>
                <a:lnTo>
                  <a:pt x="16297" y="32276"/>
                </a:lnTo>
                <a:lnTo>
                  <a:pt x="16015" y="32206"/>
                </a:lnTo>
                <a:lnTo>
                  <a:pt x="15715" y="32135"/>
                </a:lnTo>
                <a:lnTo>
                  <a:pt x="15821" y="32223"/>
                </a:lnTo>
                <a:lnTo>
                  <a:pt x="15892" y="32276"/>
                </a:lnTo>
                <a:lnTo>
                  <a:pt x="16262" y="32435"/>
                </a:lnTo>
                <a:lnTo>
                  <a:pt x="16367" y="32488"/>
                </a:lnTo>
                <a:lnTo>
                  <a:pt x="16438" y="32541"/>
                </a:lnTo>
                <a:lnTo>
                  <a:pt x="16508" y="32629"/>
                </a:lnTo>
                <a:lnTo>
                  <a:pt x="16579" y="32752"/>
                </a:lnTo>
                <a:lnTo>
                  <a:pt x="16438" y="32858"/>
                </a:lnTo>
                <a:lnTo>
                  <a:pt x="16314" y="32911"/>
                </a:lnTo>
                <a:lnTo>
                  <a:pt x="16156" y="32928"/>
                </a:lnTo>
                <a:lnTo>
                  <a:pt x="15997" y="32911"/>
                </a:lnTo>
                <a:lnTo>
                  <a:pt x="15839" y="32858"/>
                </a:lnTo>
                <a:lnTo>
                  <a:pt x="15680" y="32805"/>
                </a:lnTo>
                <a:lnTo>
                  <a:pt x="15610" y="32787"/>
                </a:lnTo>
                <a:lnTo>
                  <a:pt x="15539" y="32787"/>
                </a:lnTo>
                <a:lnTo>
                  <a:pt x="15469" y="32805"/>
                </a:lnTo>
                <a:lnTo>
                  <a:pt x="15398" y="32858"/>
                </a:lnTo>
                <a:lnTo>
                  <a:pt x="15539" y="32981"/>
                </a:lnTo>
                <a:lnTo>
                  <a:pt x="15698" y="33122"/>
                </a:lnTo>
                <a:lnTo>
                  <a:pt x="15539" y="33263"/>
                </a:lnTo>
                <a:lnTo>
                  <a:pt x="15363" y="33369"/>
                </a:lnTo>
                <a:lnTo>
                  <a:pt x="15187" y="33457"/>
                </a:lnTo>
                <a:lnTo>
                  <a:pt x="14993" y="33527"/>
                </a:lnTo>
                <a:lnTo>
                  <a:pt x="14905" y="33545"/>
                </a:lnTo>
                <a:lnTo>
                  <a:pt x="14799" y="33562"/>
                </a:lnTo>
                <a:lnTo>
                  <a:pt x="14694" y="33562"/>
                </a:lnTo>
                <a:lnTo>
                  <a:pt x="14588" y="33545"/>
                </a:lnTo>
                <a:lnTo>
                  <a:pt x="14288" y="33457"/>
                </a:lnTo>
                <a:lnTo>
                  <a:pt x="13989" y="33351"/>
                </a:lnTo>
                <a:lnTo>
                  <a:pt x="13689" y="33245"/>
                </a:lnTo>
                <a:lnTo>
                  <a:pt x="13390" y="33104"/>
                </a:lnTo>
                <a:lnTo>
                  <a:pt x="13178" y="32963"/>
                </a:lnTo>
                <a:lnTo>
                  <a:pt x="13090" y="32893"/>
                </a:lnTo>
                <a:lnTo>
                  <a:pt x="12985" y="32805"/>
                </a:lnTo>
                <a:lnTo>
                  <a:pt x="13073" y="32770"/>
                </a:lnTo>
                <a:lnTo>
                  <a:pt x="13143" y="32752"/>
                </a:lnTo>
                <a:lnTo>
                  <a:pt x="13231" y="32770"/>
                </a:lnTo>
                <a:lnTo>
                  <a:pt x="13354" y="32785"/>
                </a:lnTo>
                <a:lnTo>
                  <a:pt x="13337" y="32734"/>
                </a:lnTo>
                <a:lnTo>
                  <a:pt x="13319" y="32699"/>
                </a:lnTo>
                <a:lnTo>
                  <a:pt x="13302" y="32682"/>
                </a:lnTo>
                <a:lnTo>
                  <a:pt x="13055" y="32593"/>
                </a:lnTo>
                <a:lnTo>
                  <a:pt x="12791" y="32505"/>
                </a:lnTo>
                <a:lnTo>
                  <a:pt x="12703" y="32488"/>
                </a:lnTo>
                <a:lnTo>
                  <a:pt x="12615" y="32435"/>
                </a:lnTo>
                <a:lnTo>
                  <a:pt x="12544" y="32400"/>
                </a:lnTo>
                <a:lnTo>
                  <a:pt x="12474" y="32347"/>
                </a:lnTo>
                <a:lnTo>
                  <a:pt x="12421" y="32276"/>
                </a:lnTo>
                <a:lnTo>
                  <a:pt x="12368" y="32206"/>
                </a:lnTo>
                <a:lnTo>
                  <a:pt x="12280" y="32047"/>
                </a:lnTo>
                <a:lnTo>
                  <a:pt x="12315" y="31994"/>
                </a:lnTo>
                <a:lnTo>
                  <a:pt x="12350" y="31994"/>
                </a:lnTo>
                <a:lnTo>
                  <a:pt x="12386" y="32012"/>
                </a:lnTo>
                <a:lnTo>
                  <a:pt x="12421" y="32030"/>
                </a:lnTo>
                <a:lnTo>
                  <a:pt x="12791" y="32188"/>
                </a:lnTo>
                <a:lnTo>
                  <a:pt x="13161" y="32329"/>
                </a:lnTo>
                <a:lnTo>
                  <a:pt x="13548" y="32435"/>
                </a:lnTo>
                <a:lnTo>
                  <a:pt x="13954" y="32523"/>
                </a:lnTo>
                <a:lnTo>
                  <a:pt x="14024" y="32523"/>
                </a:lnTo>
                <a:lnTo>
                  <a:pt x="14095" y="32505"/>
                </a:lnTo>
                <a:lnTo>
                  <a:pt x="13848" y="32417"/>
                </a:lnTo>
                <a:lnTo>
                  <a:pt x="13478" y="32294"/>
                </a:lnTo>
                <a:lnTo>
                  <a:pt x="13126" y="32153"/>
                </a:lnTo>
                <a:lnTo>
                  <a:pt x="12773" y="31994"/>
                </a:lnTo>
                <a:lnTo>
                  <a:pt x="12421" y="31818"/>
                </a:lnTo>
                <a:lnTo>
                  <a:pt x="12280" y="31730"/>
                </a:lnTo>
                <a:lnTo>
                  <a:pt x="12157" y="31624"/>
                </a:lnTo>
                <a:lnTo>
                  <a:pt x="12086" y="31572"/>
                </a:lnTo>
                <a:lnTo>
                  <a:pt x="12051" y="31519"/>
                </a:lnTo>
                <a:lnTo>
                  <a:pt x="12016" y="31448"/>
                </a:lnTo>
                <a:lnTo>
                  <a:pt x="11980" y="31378"/>
                </a:lnTo>
                <a:lnTo>
                  <a:pt x="11980" y="31307"/>
                </a:lnTo>
                <a:lnTo>
                  <a:pt x="11980" y="31237"/>
                </a:lnTo>
                <a:lnTo>
                  <a:pt x="11998" y="31149"/>
                </a:lnTo>
                <a:lnTo>
                  <a:pt x="12016" y="31061"/>
                </a:lnTo>
                <a:lnTo>
                  <a:pt x="12280" y="31149"/>
                </a:lnTo>
                <a:lnTo>
                  <a:pt x="12527" y="31237"/>
                </a:lnTo>
                <a:lnTo>
                  <a:pt x="12773" y="31325"/>
                </a:lnTo>
                <a:lnTo>
                  <a:pt x="13020" y="31448"/>
                </a:lnTo>
                <a:lnTo>
                  <a:pt x="13002" y="31378"/>
                </a:lnTo>
                <a:lnTo>
                  <a:pt x="13002" y="31343"/>
                </a:lnTo>
                <a:lnTo>
                  <a:pt x="12985" y="31325"/>
                </a:lnTo>
                <a:lnTo>
                  <a:pt x="12597" y="31131"/>
                </a:lnTo>
                <a:lnTo>
                  <a:pt x="12227" y="30885"/>
                </a:lnTo>
                <a:lnTo>
                  <a:pt x="12157" y="30832"/>
                </a:lnTo>
                <a:lnTo>
                  <a:pt x="12086" y="30761"/>
                </a:lnTo>
                <a:lnTo>
                  <a:pt x="12157" y="30708"/>
                </a:lnTo>
                <a:lnTo>
                  <a:pt x="12227" y="30655"/>
                </a:lnTo>
                <a:lnTo>
                  <a:pt x="12421" y="30620"/>
                </a:lnTo>
                <a:lnTo>
                  <a:pt x="12632" y="30620"/>
                </a:lnTo>
                <a:lnTo>
                  <a:pt x="12826" y="30655"/>
                </a:lnTo>
                <a:lnTo>
                  <a:pt x="13020" y="30708"/>
                </a:lnTo>
                <a:lnTo>
                  <a:pt x="13760" y="30955"/>
                </a:lnTo>
                <a:lnTo>
                  <a:pt x="13901" y="31008"/>
                </a:lnTo>
                <a:lnTo>
                  <a:pt x="14042" y="31043"/>
                </a:lnTo>
                <a:lnTo>
                  <a:pt x="14042" y="31043"/>
                </a:lnTo>
                <a:lnTo>
                  <a:pt x="13936" y="30955"/>
                </a:lnTo>
                <a:lnTo>
                  <a:pt x="13830" y="30885"/>
                </a:lnTo>
                <a:lnTo>
                  <a:pt x="13619" y="30779"/>
                </a:lnTo>
                <a:lnTo>
                  <a:pt x="13390" y="30655"/>
                </a:lnTo>
                <a:lnTo>
                  <a:pt x="13267" y="30585"/>
                </a:lnTo>
                <a:lnTo>
                  <a:pt x="13178" y="30497"/>
                </a:lnTo>
                <a:lnTo>
                  <a:pt x="13407" y="30444"/>
                </a:lnTo>
                <a:lnTo>
                  <a:pt x="13637" y="30426"/>
                </a:lnTo>
                <a:lnTo>
                  <a:pt x="13866" y="30426"/>
                </a:lnTo>
                <a:lnTo>
                  <a:pt x="14077" y="30462"/>
                </a:lnTo>
                <a:lnTo>
                  <a:pt x="14288" y="30515"/>
                </a:lnTo>
                <a:lnTo>
                  <a:pt x="14500" y="30567"/>
                </a:lnTo>
                <a:lnTo>
                  <a:pt x="14940" y="30691"/>
                </a:lnTo>
                <a:lnTo>
                  <a:pt x="14570" y="30426"/>
                </a:lnTo>
                <a:lnTo>
                  <a:pt x="14676" y="30409"/>
                </a:lnTo>
                <a:close/>
                <a:moveTo>
                  <a:pt x="27379" y="33633"/>
                </a:moveTo>
                <a:lnTo>
                  <a:pt x="27414" y="33668"/>
                </a:lnTo>
                <a:lnTo>
                  <a:pt x="27396" y="33686"/>
                </a:lnTo>
                <a:lnTo>
                  <a:pt x="27343" y="33686"/>
                </a:lnTo>
                <a:lnTo>
                  <a:pt x="27326" y="33668"/>
                </a:lnTo>
                <a:lnTo>
                  <a:pt x="27379" y="33633"/>
                </a:lnTo>
                <a:close/>
                <a:moveTo>
                  <a:pt x="30180" y="33192"/>
                </a:moveTo>
                <a:lnTo>
                  <a:pt x="30057" y="33333"/>
                </a:lnTo>
                <a:lnTo>
                  <a:pt x="29916" y="33457"/>
                </a:lnTo>
                <a:lnTo>
                  <a:pt x="29740" y="33545"/>
                </a:lnTo>
                <a:lnTo>
                  <a:pt x="29563" y="33615"/>
                </a:lnTo>
                <a:lnTo>
                  <a:pt x="29387" y="33651"/>
                </a:lnTo>
                <a:lnTo>
                  <a:pt x="29193" y="33686"/>
                </a:lnTo>
                <a:lnTo>
                  <a:pt x="28823" y="33721"/>
                </a:lnTo>
                <a:lnTo>
                  <a:pt x="28436" y="33703"/>
                </a:lnTo>
                <a:lnTo>
                  <a:pt x="28066" y="33668"/>
                </a:lnTo>
                <a:lnTo>
                  <a:pt x="27995" y="33651"/>
                </a:lnTo>
                <a:lnTo>
                  <a:pt x="27907" y="33598"/>
                </a:lnTo>
                <a:lnTo>
                  <a:pt x="28013" y="33580"/>
                </a:lnTo>
                <a:lnTo>
                  <a:pt x="28066" y="33562"/>
                </a:lnTo>
                <a:lnTo>
                  <a:pt x="28594" y="33527"/>
                </a:lnTo>
                <a:lnTo>
                  <a:pt x="29105" y="33492"/>
                </a:lnTo>
                <a:lnTo>
                  <a:pt x="29352" y="33474"/>
                </a:lnTo>
                <a:lnTo>
                  <a:pt x="29581" y="33439"/>
                </a:lnTo>
                <a:lnTo>
                  <a:pt x="29792" y="33369"/>
                </a:lnTo>
                <a:lnTo>
                  <a:pt x="29898" y="33316"/>
                </a:lnTo>
                <a:lnTo>
                  <a:pt x="30004" y="33263"/>
                </a:lnTo>
                <a:lnTo>
                  <a:pt x="30092" y="33210"/>
                </a:lnTo>
                <a:lnTo>
                  <a:pt x="30180" y="33192"/>
                </a:lnTo>
                <a:close/>
                <a:moveTo>
                  <a:pt x="30110" y="33633"/>
                </a:moveTo>
                <a:lnTo>
                  <a:pt x="30074" y="33686"/>
                </a:lnTo>
                <a:lnTo>
                  <a:pt x="30021" y="33739"/>
                </a:lnTo>
                <a:lnTo>
                  <a:pt x="29951" y="33756"/>
                </a:lnTo>
                <a:lnTo>
                  <a:pt x="29863" y="33739"/>
                </a:lnTo>
                <a:lnTo>
                  <a:pt x="30110" y="33633"/>
                </a:lnTo>
                <a:close/>
                <a:moveTo>
                  <a:pt x="31378" y="32682"/>
                </a:moveTo>
                <a:lnTo>
                  <a:pt x="31537" y="32699"/>
                </a:lnTo>
                <a:lnTo>
                  <a:pt x="31730" y="32770"/>
                </a:lnTo>
                <a:lnTo>
                  <a:pt x="31942" y="32858"/>
                </a:lnTo>
                <a:lnTo>
                  <a:pt x="31801" y="32963"/>
                </a:lnTo>
                <a:lnTo>
                  <a:pt x="31730" y="33052"/>
                </a:lnTo>
                <a:lnTo>
                  <a:pt x="31695" y="33140"/>
                </a:lnTo>
                <a:lnTo>
                  <a:pt x="31642" y="33281"/>
                </a:lnTo>
                <a:lnTo>
                  <a:pt x="31466" y="33897"/>
                </a:lnTo>
                <a:lnTo>
                  <a:pt x="31431" y="33985"/>
                </a:lnTo>
                <a:lnTo>
                  <a:pt x="31360" y="34109"/>
                </a:lnTo>
                <a:lnTo>
                  <a:pt x="31202" y="33774"/>
                </a:lnTo>
                <a:lnTo>
                  <a:pt x="31167" y="33686"/>
                </a:lnTo>
                <a:lnTo>
                  <a:pt x="31131" y="33615"/>
                </a:lnTo>
                <a:lnTo>
                  <a:pt x="31131" y="33527"/>
                </a:lnTo>
                <a:lnTo>
                  <a:pt x="31131" y="33457"/>
                </a:lnTo>
                <a:lnTo>
                  <a:pt x="31149" y="33386"/>
                </a:lnTo>
                <a:lnTo>
                  <a:pt x="31184" y="33316"/>
                </a:lnTo>
                <a:lnTo>
                  <a:pt x="31237" y="33245"/>
                </a:lnTo>
                <a:lnTo>
                  <a:pt x="31325" y="33175"/>
                </a:lnTo>
                <a:lnTo>
                  <a:pt x="31325" y="33157"/>
                </a:lnTo>
                <a:lnTo>
                  <a:pt x="31325" y="33104"/>
                </a:lnTo>
                <a:lnTo>
                  <a:pt x="30620" y="33104"/>
                </a:lnTo>
                <a:lnTo>
                  <a:pt x="30603" y="33034"/>
                </a:lnTo>
                <a:lnTo>
                  <a:pt x="30603" y="32999"/>
                </a:lnTo>
                <a:lnTo>
                  <a:pt x="30620" y="32963"/>
                </a:lnTo>
                <a:lnTo>
                  <a:pt x="30656" y="32946"/>
                </a:lnTo>
                <a:lnTo>
                  <a:pt x="30938" y="32822"/>
                </a:lnTo>
                <a:lnTo>
                  <a:pt x="31061" y="32752"/>
                </a:lnTo>
                <a:lnTo>
                  <a:pt x="31202" y="32699"/>
                </a:lnTo>
                <a:lnTo>
                  <a:pt x="31290" y="32682"/>
                </a:lnTo>
                <a:close/>
                <a:moveTo>
                  <a:pt x="14482" y="35042"/>
                </a:moveTo>
                <a:lnTo>
                  <a:pt x="14467" y="35088"/>
                </a:lnTo>
                <a:lnTo>
                  <a:pt x="14500" y="35060"/>
                </a:lnTo>
                <a:lnTo>
                  <a:pt x="14482" y="35042"/>
                </a:lnTo>
                <a:close/>
                <a:moveTo>
                  <a:pt x="30761" y="33598"/>
                </a:moveTo>
                <a:lnTo>
                  <a:pt x="30850" y="33756"/>
                </a:lnTo>
                <a:lnTo>
                  <a:pt x="30920" y="33932"/>
                </a:lnTo>
                <a:lnTo>
                  <a:pt x="30973" y="34126"/>
                </a:lnTo>
                <a:lnTo>
                  <a:pt x="31008" y="34338"/>
                </a:lnTo>
                <a:lnTo>
                  <a:pt x="31043" y="34549"/>
                </a:lnTo>
                <a:lnTo>
                  <a:pt x="31061" y="34760"/>
                </a:lnTo>
                <a:lnTo>
                  <a:pt x="31061" y="34972"/>
                </a:lnTo>
                <a:lnTo>
                  <a:pt x="31043" y="35183"/>
                </a:lnTo>
                <a:lnTo>
                  <a:pt x="30797" y="34954"/>
                </a:lnTo>
                <a:lnTo>
                  <a:pt x="30585" y="34725"/>
                </a:lnTo>
                <a:lnTo>
                  <a:pt x="30145" y="34267"/>
                </a:lnTo>
                <a:lnTo>
                  <a:pt x="30057" y="34144"/>
                </a:lnTo>
                <a:lnTo>
                  <a:pt x="29951" y="34003"/>
                </a:lnTo>
                <a:lnTo>
                  <a:pt x="30356" y="33791"/>
                </a:lnTo>
                <a:lnTo>
                  <a:pt x="30761" y="33598"/>
                </a:lnTo>
                <a:close/>
                <a:moveTo>
                  <a:pt x="43200" y="30180"/>
                </a:moveTo>
                <a:lnTo>
                  <a:pt x="43341" y="30197"/>
                </a:lnTo>
                <a:lnTo>
                  <a:pt x="43464" y="30215"/>
                </a:lnTo>
                <a:lnTo>
                  <a:pt x="43587" y="30250"/>
                </a:lnTo>
                <a:lnTo>
                  <a:pt x="43711" y="30303"/>
                </a:lnTo>
                <a:lnTo>
                  <a:pt x="43817" y="30356"/>
                </a:lnTo>
                <a:lnTo>
                  <a:pt x="44046" y="30497"/>
                </a:lnTo>
                <a:lnTo>
                  <a:pt x="44327" y="30761"/>
                </a:lnTo>
                <a:lnTo>
                  <a:pt x="44592" y="31025"/>
                </a:lnTo>
                <a:lnTo>
                  <a:pt x="44697" y="31166"/>
                </a:lnTo>
                <a:lnTo>
                  <a:pt x="44803" y="31307"/>
                </a:lnTo>
                <a:lnTo>
                  <a:pt x="44891" y="31466"/>
                </a:lnTo>
                <a:lnTo>
                  <a:pt x="44979" y="31624"/>
                </a:lnTo>
                <a:lnTo>
                  <a:pt x="45050" y="31783"/>
                </a:lnTo>
                <a:lnTo>
                  <a:pt x="45103" y="31942"/>
                </a:lnTo>
                <a:lnTo>
                  <a:pt x="45156" y="32118"/>
                </a:lnTo>
                <a:lnTo>
                  <a:pt x="45208" y="32294"/>
                </a:lnTo>
                <a:lnTo>
                  <a:pt x="45226" y="32470"/>
                </a:lnTo>
                <a:lnTo>
                  <a:pt x="45244" y="32664"/>
                </a:lnTo>
                <a:lnTo>
                  <a:pt x="45261" y="32858"/>
                </a:lnTo>
                <a:lnTo>
                  <a:pt x="45261" y="33052"/>
                </a:lnTo>
                <a:lnTo>
                  <a:pt x="45191" y="34901"/>
                </a:lnTo>
                <a:lnTo>
                  <a:pt x="45173" y="35095"/>
                </a:lnTo>
                <a:lnTo>
                  <a:pt x="45156" y="35183"/>
                </a:lnTo>
                <a:lnTo>
                  <a:pt x="45120" y="35289"/>
                </a:lnTo>
                <a:lnTo>
                  <a:pt x="45050" y="35236"/>
                </a:lnTo>
                <a:lnTo>
                  <a:pt x="44979" y="35183"/>
                </a:lnTo>
                <a:lnTo>
                  <a:pt x="44838" y="35025"/>
                </a:lnTo>
                <a:lnTo>
                  <a:pt x="44715" y="34849"/>
                </a:lnTo>
                <a:lnTo>
                  <a:pt x="44609" y="34672"/>
                </a:lnTo>
                <a:lnTo>
                  <a:pt x="44521" y="34479"/>
                </a:lnTo>
                <a:lnTo>
                  <a:pt x="44222" y="33739"/>
                </a:lnTo>
                <a:lnTo>
                  <a:pt x="43940" y="32999"/>
                </a:lnTo>
                <a:lnTo>
                  <a:pt x="43940" y="32963"/>
                </a:lnTo>
                <a:lnTo>
                  <a:pt x="43940" y="32893"/>
                </a:lnTo>
                <a:lnTo>
                  <a:pt x="44380" y="32893"/>
                </a:lnTo>
                <a:lnTo>
                  <a:pt x="44609" y="32911"/>
                </a:lnTo>
                <a:lnTo>
                  <a:pt x="44838" y="32893"/>
                </a:lnTo>
                <a:lnTo>
                  <a:pt x="44786" y="32858"/>
                </a:lnTo>
                <a:lnTo>
                  <a:pt x="44733" y="32840"/>
                </a:lnTo>
                <a:lnTo>
                  <a:pt x="44363" y="32734"/>
                </a:lnTo>
                <a:lnTo>
                  <a:pt x="44169" y="32682"/>
                </a:lnTo>
                <a:lnTo>
                  <a:pt x="43975" y="32646"/>
                </a:lnTo>
                <a:lnTo>
                  <a:pt x="43852" y="32611"/>
                </a:lnTo>
                <a:lnTo>
                  <a:pt x="43728" y="32576"/>
                </a:lnTo>
                <a:lnTo>
                  <a:pt x="43623" y="32523"/>
                </a:lnTo>
                <a:lnTo>
                  <a:pt x="43499" y="32453"/>
                </a:lnTo>
                <a:lnTo>
                  <a:pt x="43411" y="32382"/>
                </a:lnTo>
                <a:lnTo>
                  <a:pt x="43306" y="32312"/>
                </a:lnTo>
                <a:lnTo>
                  <a:pt x="43218" y="32223"/>
                </a:lnTo>
                <a:lnTo>
                  <a:pt x="43147" y="32118"/>
                </a:lnTo>
                <a:lnTo>
                  <a:pt x="42971" y="31889"/>
                </a:lnTo>
                <a:lnTo>
                  <a:pt x="42988" y="31836"/>
                </a:lnTo>
                <a:lnTo>
                  <a:pt x="43024" y="31801"/>
                </a:lnTo>
                <a:lnTo>
                  <a:pt x="43112" y="31801"/>
                </a:lnTo>
                <a:lnTo>
                  <a:pt x="43640" y="31818"/>
                </a:lnTo>
                <a:lnTo>
                  <a:pt x="44151" y="31801"/>
                </a:lnTo>
                <a:lnTo>
                  <a:pt x="44028" y="31748"/>
                </a:lnTo>
                <a:lnTo>
                  <a:pt x="43905" y="31713"/>
                </a:lnTo>
                <a:lnTo>
                  <a:pt x="43676" y="31677"/>
                </a:lnTo>
                <a:lnTo>
                  <a:pt x="43429" y="31642"/>
                </a:lnTo>
                <a:lnTo>
                  <a:pt x="43165" y="31589"/>
                </a:lnTo>
                <a:lnTo>
                  <a:pt x="42918" y="31536"/>
                </a:lnTo>
                <a:lnTo>
                  <a:pt x="42654" y="31448"/>
                </a:lnTo>
                <a:lnTo>
                  <a:pt x="42513" y="31395"/>
                </a:lnTo>
                <a:lnTo>
                  <a:pt x="42372" y="31307"/>
                </a:lnTo>
                <a:lnTo>
                  <a:pt x="42249" y="31219"/>
                </a:lnTo>
                <a:lnTo>
                  <a:pt x="42143" y="31078"/>
                </a:lnTo>
                <a:lnTo>
                  <a:pt x="42090" y="30937"/>
                </a:lnTo>
                <a:lnTo>
                  <a:pt x="42442" y="30920"/>
                </a:lnTo>
                <a:lnTo>
                  <a:pt x="43482" y="30920"/>
                </a:lnTo>
                <a:lnTo>
                  <a:pt x="43482" y="30849"/>
                </a:lnTo>
                <a:lnTo>
                  <a:pt x="43447" y="30832"/>
                </a:lnTo>
                <a:lnTo>
                  <a:pt x="43411" y="30814"/>
                </a:lnTo>
                <a:lnTo>
                  <a:pt x="43376" y="30814"/>
                </a:lnTo>
                <a:lnTo>
                  <a:pt x="42777" y="30761"/>
                </a:lnTo>
                <a:lnTo>
                  <a:pt x="42160" y="30726"/>
                </a:lnTo>
                <a:lnTo>
                  <a:pt x="42037" y="30726"/>
                </a:lnTo>
                <a:lnTo>
                  <a:pt x="41896" y="30691"/>
                </a:lnTo>
                <a:lnTo>
                  <a:pt x="41773" y="30673"/>
                </a:lnTo>
                <a:lnTo>
                  <a:pt x="41649" y="30620"/>
                </a:lnTo>
                <a:lnTo>
                  <a:pt x="41420" y="30515"/>
                </a:lnTo>
                <a:lnTo>
                  <a:pt x="41209" y="30374"/>
                </a:lnTo>
                <a:lnTo>
                  <a:pt x="41156" y="30321"/>
                </a:lnTo>
                <a:lnTo>
                  <a:pt x="41103" y="30250"/>
                </a:lnTo>
                <a:lnTo>
                  <a:pt x="41191" y="30215"/>
                </a:lnTo>
                <a:lnTo>
                  <a:pt x="41280" y="30215"/>
                </a:lnTo>
                <a:lnTo>
                  <a:pt x="43077" y="30180"/>
                </a:lnTo>
                <a:close/>
                <a:moveTo>
                  <a:pt x="40081" y="29951"/>
                </a:moveTo>
                <a:lnTo>
                  <a:pt x="40170" y="29986"/>
                </a:lnTo>
                <a:lnTo>
                  <a:pt x="40311" y="30056"/>
                </a:lnTo>
                <a:lnTo>
                  <a:pt x="40416" y="30145"/>
                </a:lnTo>
                <a:lnTo>
                  <a:pt x="40451" y="30197"/>
                </a:lnTo>
                <a:lnTo>
                  <a:pt x="40487" y="30268"/>
                </a:lnTo>
                <a:lnTo>
                  <a:pt x="40522" y="30338"/>
                </a:lnTo>
                <a:lnTo>
                  <a:pt x="40540" y="30426"/>
                </a:lnTo>
                <a:lnTo>
                  <a:pt x="40592" y="31096"/>
                </a:lnTo>
                <a:lnTo>
                  <a:pt x="40628" y="31765"/>
                </a:lnTo>
                <a:lnTo>
                  <a:pt x="40628" y="31853"/>
                </a:lnTo>
                <a:lnTo>
                  <a:pt x="40663" y="31889"/>
                </a:lnTo>
                <a:lnTo>
                  <a:pt x="40698" y="31924"/>
                </a:lnTo>
                <a:lnTo>
                  <a:pt x="40733" y="31730"/>
                </a:lnTo>
                <a:lnTo>
                  <a:pt x="40751" y="31536"/>
                </a:lnTo>
                <a:lnTo>
                  <a:pt x="40751" y="31149"/>
                </a:lnTo>
                <a:lnTo>
                  <a:pt x="40751" y="30761"/>
                </a:lnTo>
                <a:lnTo>
                  <a:pt x="40769" y="30567"/>
                </a:lnTo>
                <a:lnTo>
                  <a:pt x="40804" y="30374"/>
                </a:lnTo>
                <a:lnTo>
                  <a:pt x="40927" y="30391"/>
                </a:lnTo>
                <a:lnTo>
                  <a:pt x="41050" y="30462"/>
                </a:lnTo>
                <a:lnTo>
                  <a:pt x="41139" y="30532"/>
                </a:lnTo>
                <a:lnTo>
                  <a:pt x="41244" y="30603"/>
                </a:lnTo>
                <a:lnTo>
                  <a:pt x="41332" y="30691"/>
                </a:lnTo>
                <a:lnTo>
                  <a:pt x="41403" y="30796"/>
                </a:lnTo>
                <a:lnTo>
                  <a:pt x="41438" y="30920"/>
                </a:lnTo>
                <a:lnTo>
                  <a:pt x="41473" y="31043"/>
                </a:lnTo>
                <a:lnTo>
                  <a:pt x="41544" y="31889"/>
                </a:lnTo>
                <a:lnTo>
                  <a:pt x="41614" y="32717"/>
                </a:lnTo>
                <a:lnTo>
                  <a:pt x="41649" y="32664"/>
                </a:lnTo>
                <a:lnTo>
                  <a:pt x="41667" y="32629"/>
                </a:lnTo>
                <a:lnTo>
                  <a:pt x="41685" y="32541"/>
                </a:lnTo>
                <a:lnTo>
                  <a:pt x="41685" y="32400"/>
                </a:lnTo>
                <a:lnTo>
                  <a:pt x="41702" y="32241"/>
                </a:lnTo>
                <a:lnTo>
                  <a:pt x="41702" y="32083"/>
                </a:lnTo>
                <a:lnTo>
                  <a:pt x="41720" y="31748"/>
                </a:lnTo>
                <a:lnTo>
                  <a:pt x="41738" y="31448"/>
                </a:lnTo>
                <a:lnTo>
                  <a:pt x="41755" y="31096"/>
                </a:lnTo>
                <a:lnTo>
                  <a:pt x="41861" y="31131"/>
                </a:lnTo>
                <a:lnTo>
                  <a:pt x="41949" y="31166"/>
                </a:lnTo>
                <a:lnTo>
                  <a:pt x="42019" y="31202"/>
                </a:lnTo>
                <a:lnTo>
                  <a:pt x="42090" y="31254"/>
                </a:lnTo>
                <a:lnTo>
                  <a:pt x="42143" y="31325"/>
                </a:lnTo>
                <a:lnTo>
                  <a:pt x="42196" y="31395"/>
                </a:lnTo>
                <a:lnTo>
                  <a:pt x="42249" y="31554"/>
                </a:lnTo>
                <a:lnTo>
                  <a:pt x="42319" y="31818"/>
                </a:lnTo>
                <a:lnTo>
                  <a:pt x="42354" y="32083"/>
                </a:lnTo>
                <a:lnTo>
                  <a:pt x="42389" y="32435"/>
                </a:lnTo>
                <a:lnTo>
                  <a:pt x="42389" y="32787"/>
                </a:lnTo>
                <a:lnTo>
                  <a:pt x="42354" y="33122"/>
                </a:lnTo>
                <a:lnTo>
                  <a:pt x="42319" y="33474"/>
                </a:lnTo>
                <a:lnTo>
                  <a:pt x="42301" y="33651"/>
                </a:lnTo>
                <a:lnTo>
                  <a:pt x="42301" y="33774"/>
                </a:lnTo>
                <a:lnTo>
                  <a:pt x="42319" y="33897"/>
                </a:lnTo>
                <a:lnTo>
                  <a:pt x="42407" y="33633"/>
                </a:lnTo>
                <a:lnTo>
                  <a:pt x="42460" y="33369"/>
                </a:lnTo>
                <a:lnTo>
                  <a:pt x="42513" y="32875"/>
                </a:lnTo>
                <a:lnTo>
                  <a:pt x="42548" y="32646"/>
                </a:lnTo>
                <a:lnTo>
                  <a:pt x="42566" y="32400"/>
                </a:lnTo>
                <a:lnTo>
                  <a:pt x="42583" y="31924"/>
                </a:lnTo>
                <a:lnTo>
                  <a:pt x="42636" y="31906"/>
                </a:lnTo>
                <a:lnTo>
                  <a:pt x="42812" y="32047"/>
                </a:lnTo>
                <a:lnTo>
                  <a:pt x="42953" y="32188"/>
                </a:lnTo>
                <a:lnTo>
                  <a:pt x="43094" y="32329"/>
                </a:lnTo>
                <a:lnTo>
                  <a:pt x="43200" y="32488"/>
                </a:lnTo>
                <a:lnTo>
                  <a:pt x="43306" y="32664"/>
                </a:lnTo>
                <a:lnTo>
                  <a:pt x="43376" y="32858"/>
                </a:lnTo>
                <a:lnTo>
                  <a:pt x="43411" y="33052"/>
                </a:lnTo>
                <a:lnTo>
                  <a:pt x="43429" y="33281"/>
                </a:lnTo>
                <a:lnTo>
                  <a:pt x="43411" y="33932"/>
                </a:lnTo>
                <a:lnTo>
                  <a:pt x="43411" y="34602"/>
                </a:lnTo>
                <a:lnTo>
                  <a:pt x="43464" y="34514"/>
                </a:lnTo>
                <a:lnTo>
                  <a:pt x="43499" y="34461"/>
                </a:lnTo>
                <a:lnTo>
                  <a:pt x="43552" y="33862"/>
                </a:lnTo>
                <a:lnTo>
                  <a:pt x="43570" y="33316"/>
                </a:lnTo>
                <a:lnTo>
                  <a:pt x="43605" y="33210"/>
                </a:lnTo>
                <a:lnTo>
                  <a:pt x="43640" y="33104"/>
                </a:lnTo>
                <a:lnTo>
                  <a:pt x="43711" y="33175"/>
                </a:lnTo>
                <a:lnTo>
                  <a:pt x="43764" y="33228"/>
                </a:lnTo>
                <a:lnTo>
                  <a:pt x="43887" y="33474"/>
                </a:lnTo>
                <a:lnTo>
                  <a:pt x="43993" y="33721"/>
                </a:lnTo>
                <a:lnTo>
                  <a:pt x="44134" y="34109"/>
                </a:lnTo>
                <a:lnTo>
                  <a:pt x="44275" y="34479"/>
                </a:lnTo>
                <a:lnTo>
                  <a:pt x="44433" y="34796"/>
                </a:lnTo>
                <a:lnTo>
                  <a:pt x="44521" y="34937"/>
                </a:lnTo>
                <a:lnTo>
                  <a:pt x="44609" y="35078"/>
                </a:lnTo>
                <a:lnTo>
                  <a:pt x="44715" y="35219"/>
                </a:lnTo>
                <a:lnTo>
                  <a:pt x="44838" y="35342"/>
                </a:lnTo>
                <a:lnTo>
                  <a:pt x="44962" y="35465"/>
                </a:lnTo>
                <a:lnTo>
                  <a:pt x="45103" y="35589"/>
                </a:lnTo>
                <a:lnTo>
                  <a:pt x="45156" y="35641"/>
                </a:lnTo>
                <a:lnTo>
                  <a:pt x="45226" y="35712"/>
                </a:lnTo>
                <a:lnTo>
                  <a:pt x="45156" y="35765"/>
                </a:lnTo>
                <a:lnTo>
                  <a:pt x="45103" y="35782"/>
                </a:lnTo>
                <a:lnTo>
                  <a:pt x="44310" y="35712"/>
                </a:lnTo>
                <a:lnTo>
                  <a:pt x="43905" y="35677"/>
                </a:lnTo>
                <a:lnTo>
                  <a:pt x="43517" y="35606"/>
                </a:lnTo>
                <a:lnTo>
                  <a:pt x="43306" y="35553"/>
                </a:lnTo>
                <a:lnTo>
                  <a:pt x="43094" y="35483"/>
                </a:lnTo>
                <a:lnTo>
                  <a:pt x="42900" y="35395"/>
                </a:lnTo>
                <a:lnTo>
                  <a:pt x="42707" y="35307"/>
                </a:lnTo>
                <a:lnTo>
                  <a:pt x="42513" y="35183"/>
                </a:lnTo>
                <a:lnTo>
                  <a:pt x="42337" y="35060"/>
                </a:lnTo>
                <a:lnTo>
                  <a:pt x="42178" y="34919"/>
                </a:lnTo>
                <a:lnTo>
                  <a:pt x="42019" y="34760"/>
                </a:lnTo>
                <a:lnTo>
                  <a:pt x="41755" y="34461"/>
                </a:lnTo>
                <a:lnTo>
                  <a:pt x="41526" y="34144"/>
                </a:lnTo>
                <a:lnTo>
                  <a:pt x="41332" y="33827"/>
                </a:lnTo>
                <a:lnTo>
                  <a:pt x="41139" y="33474"/>
                </a:lnTo>
                <a:lnTo>
                  <a:pt x="40962" y="33087"/>
                </a:lnTo>
                <a:lnTo>
                  <a:pt x="40786" y="32682"/>
                </a:lnTo>
                <a:lnTo>
                  <a:pt x="40680" y="32382"/>
                </a:lnTo>
                <a:lnTo>
                  <a:pt x="40610" y="32241"/>
                </a:lnTo>
                <a:lnTo>
                  <a:pt x="40557" y="32171"/>
                </a:lnTo>
                <a:lnTo>
                  <a:pt x="40504" y="32118"/>
                </a:lnTo>
                <a:lnTo>
                  <a:pt x="40451" y="32047"/>
                </a:lnTo>
                <a:lnTo>
                  <a:pt x="40434" y="31959"/>
                </a:lnTo>
                <a:lnTo>
                  <a:pt x="39852" y="30444"/>
                </a:lnTo>
                <a:lnTo>
                  <a:pt x="39800" y="30321"/>
                </a:lnTo>
                <a:lnTo>
                  <a:pt x="39782" y="30250"/>
                </a:lnTo>
                <a:lnTo>
                  <a:pt x="39782" y="30180"/>
                </a:lnTo>
                <a:lnTo>
                  <a:pt x="39800" y="30109"/>
                </a:lnTo>
                <a:lnTo>
                  <a:pt x="39852" y="30039"/>
                </a:lnTo>
                <a:lnTo>
                  <a:pt x="39923" y="29986"/>
                </a:lnTo>
                <a:lnTo>
                  <a:pt x="40011" y="29968"/>
                </a:lnTo>
                <a:lnTo>
                  <a:pt x="40081" y="29951"/>
                </a:lnTo>
                <a:close/>
                <a:moveTo>
                  <a:pt x="22868" y="31994"/>
                </a:moveTo>
                <a:lnTo>
                  <a:pt x="22939" y="32135"/>
                </a:lnTo>
                <a:lnTo>
                  <a:pt x="22974" y="32259"/>
                </a:lnTo>
                <a:lnTo>
                  <a:pt x="23045" y="32400"/>
                </a:lnTo>
                <a:lnTo>
                  <a:pt x="23115" y="32523"/>
                </a:lnTo>
                <a:lnTo>
                  <a:pt x="23221" y="32646"/>
                </a:lnTo>
                <a:lnTo>
                  <a:pt x="23327" y="32734"/>
                </a:lnTo>
                <a:lnTo>
                  <a:pt x="23591" y="32928"/>
                </a:lnTo>
                <a:lnTo>
                  <a:pt x="23873" y="33087"/>
                </a:lnTo>
                <a:lnTo>
                  <a:pt x="24084" y="33210"/>
                </a:lnTo>
                <a:lnTo>
                  <a:pt x="24296" y="33298"/>
                </a:lnTo>
                <a:lnTo>
                  <a:pt x="24736" y="33474"/>
                </a:lnTo>
                <a:lnTo>
                  <a:pt x="25194" y="33633"/>
                </a:lnTo>
                <a:lnTo>
                  <a:pt x="25652" y="33756"/>
                </a:lnTo>
                <a:lnTo>
                  <a:pt x="26216" y="33915"/>
                </a:lnTo>
                <a:lnTo>
                  <a:pt x="26128" y="34003"/>
                </a:lnTo>
                <a:lnTo>
                  <a:pt x="26057" y="34073"/>
                </a:lnTo>
                <a:lnTo>
                  <a:pt x="24983" y="34778"/>
                </a:lnTo>
                <a:lnTo>
                  <a:pt x="24701" y="34954"/>
                </a:lnTo>
                <a:lnTo>
                  <a:pt x="24401" y="35113"/>
                </a:lnTo>
                <a:lnTo>
                  <a:pt x="24084" y="35254"/>
                </a:lnTo>
                <a:lnTo>
                  <a:pt x="23767" y="35359"/>
                </a:lnTo>
                <a:lnTo>
                  <a:pt x="23644" y="35412"/>
                </a:lnTo>
                <a:lnTo>
                  <a:pt x="23503" y="35483"/>
                </a:lnTo>
                <a:lnTo>
                  <a:pt x="23379" y="35553"/>
                </a:lnTo>
                <a:lnTo>
                  <a:pt x="23274" y="35624"/>
                </a:lnTo>
                <a:lnTo>
                  <a:pt x="22481" y="36205"/>
                </a:lnTo>
                <a:lnTo>
                  <a:pt x="22375" y="36276"/>
                </a:lnTo>
                <a:lnTo>
                  <a:pt x="22252" y="36328"/>
                </a:lnTo>
                <a:lnTo>
                  <a:pt x="22252" y="36082"/>
                </a:lnTo>
                <a:lnTo>
                  <a:pt x="22252" y="35853"/>
                </a:lnTo>
                <a:lnTo>
                  <a:pt x="22234" y="35624"/>
                </a:lnTo>
                <a:lnTo>
                  <a:pt x="22181" y="35395"/>
                </a:lnTo>
                <a:lnTo>
                  <a:pt x="22128" y="35183"/>
                </a:lnTo>
                <a:lnTo>
                  <a:pt x="22040" y="34990"/>
                </a:lnTo>
                <a:lnTo>
                  <a:pt x="21935" y="34778"/>
                </a:lnTo>
                <a:lnTo>
                  <a:pt x="21794" y="34602"/>
                </a:lnTo>
                <a:lnTo>
                  <a:pt x="21653" y="34408"/>
                </a:lnTo>
                <a:lnTo>
                  <a:pt x="21459" y="34214"/>
                </a:lnTo>
                <a:lnTo>
                  <a:pt x="21265" y="34038"/>
                </a:lnTo>
                <a:lnTo>
                  <a:pt x="21054" y="33862"/>
                </a:lnTo>
                <a:lnTo>
                  <a:pt x="20842" y="33703"/>
                </a:lnTo>
                <a:lnTo>
                  <a:pt x="20525" y="33457"/>
                </a:lnTo>
                <a:lnTo>
                  <a:pt x="20684" y="33404"/>
                </a:lnTo>
                <a:lnTo>
                  <a:pt x="20807" y="33369"/>
                </a:lnTo>
                <a:lnTo>
                  <a:pt x="20948" y="33333"/>
                </a:lnTo>
                <a:lnTo>
                  <a:pt x="21089" y="33298"/>
                </a:lnTo>
                <a:lnTo>
                  <a:pt x="21353" y="33192"/>
                </a:lnTo>
                <a:lnTo>
                  <a:pt x="21582" y="33052"/>
                </a:lnTo>
                <a:lnTo>
                  <a:pt x="21811" y="32875"/>
                </a:lnTo>
                <a:lnTo>
                  <a:pt x="22622" y="32188"/>
                </a:lnTo>
                <a:lnTo>
                  <a:pt x="22868" y="31994"/>
                </a:lnTo>
                <a:close/>
                <a:moveTo>
                  <a:pt x="17865" y="33598"/>
                </a:moveTo>
                <a:lnTo>
                  <a:pt x="17988" y="33651"/>
                </a:lnTo>
                <a:lnTo>
                  <a:pt x="18094" y="33703"/>
                </a:lnTo>
                <a:lnTo>
                  <a:pt x="18200" y="33791"/>
                </a:lnTo>
                <a:lnTo>
                  <a:pt x="18534" y="34056"/>
                </a:lnTo>
                <a:lnTo>
                  <a:pt x="18887" y="34320"/>
                </a:lnTo>
                <a:lnTo>
                  <a:pt x="19169" y="34496"/>
                </a:lnTo>
                <a:lnTo>
                  <a:pt x="19451" y="34637"/>
                </a:lnTo>
                <a:lnTo>
                  <a:pt x="19732" y="34796"/>
                </a:lnTo>
                <a:lnTo>
                  <a:pt x="19997" y="34990"/>
                </a:lnTo>
                <a:lnTo>
                  <a:pt x="20243" y="35201"/>
                </a:lnTo>
                <a:lnTo>
                  <a:pt x="20455" y="35430"/>
                </a:lnTo>
                <a:lnTo>
                  <a:pt x="20649" y="35677"/>
                </a:lnTo>
                <a:lnTo>
                  <a:pt x="20807" y="35941"/>
                </a:lnTo>
                <a:lnTo>
                  <a:pt x="20948" y="36223"/>
                </a:lnTo>
                <a:lnTo>
                  <a:pt x="21071" y="36540"/>
                </a:lnTo>
                <a:lnTo>
                  <a:pt x="21124" y="36698"/>
                </a:lnTo>
                <a:lnTo>
                  <a:pt x="21124" y="36787"/>
                </a:lnTo>
                <a:lnTo>
                  <a:pt x="21107" y="36875"/>
                </a:lnTo>
                <a:lnTo>
                  <a:pt x="21001" y="36839"/>
                </a:lnTo>
                <a:lnTo>
                  <a:pt x="20966" y="36804"/>
                </a:lnTo>
                <a:lnTo>
                  <a:pt x="20930" y="36769"/>
                </a:lnTo>
                <a:lnTo>
                  <a:pt x="20754" y="36575"/>
                </a:lnTo>
                <a:lnTo>
                  <a:pt x="20613" y="36346"/>
                </a:lnTo>
                <a:lnTo>
                  <a:pt x="20490" y="36152"/>
                </a:lnTo>
                <a:lnTo>
                  <a:pt x="20331" y="35941"/>
                </a:lnTo>
                <a:lnTo>
                  <a:pt x="19997" y="35536"/>
                </a:lnTo>
                <a:lnTo>
                  <a:pt x="19997" y="35536"/>
                </a:lnTo>
                <a:lnTo>
                  <a:pt x="20032" y="35641"/>
                </a:lnTo>
                <a:lnTo>
                  <a:pt x="20067" y="35729"/>
                </a:lnTo>
                <a:lnTo>
                  <a:pt x="20155" y="35853"/>
                </a:lnTo>
                <a:lnTo>
                  <a:pt x="20296" y="36117"/>
                </a:lnTo>
                <a:lnTo>
                  <a:pt x="20367" y="36240"/>
                </a:lnTo>
                <a:lnTo>
                  <a:pt x="20420" y="36381"/>
                </a:lnTo>
                <a:lnTo>
                  <a:pt x="20472" y="36540"/>
                </a:lnTo>
                <a:lnTo>
                  <a:pt x="20508" y="36698"/>
                </a:lnTo>
                <a:lnTo>
                  <a:pt x="20420" y="36716"/>
                </a:lnTo>
                <a:lnTo>
                  <a:pt x="20331" y="36716"/>
                </a:lnTo>
                <a:lnTo>
                  <a:pt x="20243" y="36663"/>
                </a:lnTo>
                <a:lnTo>
                  <a:pt x="20155" y="36610"/>
                </a:lnTo>
                <a:lnTo>
                  <a:pt x="20102" y="36522"/>
                </a:lnTo>
                <a:lnTo>
                  <a:pt x="20050" y="36434"/>
                </a:lnTo>
                <a:lnTo>
                  <a:pt x="19521" y="35624"/>
                </a:lnTo>
                <a:lnTo>
                  <a:pt x="19398" y="35465"/>
                </a:lnTo>
                <a:lnTo>
                  <a:pt x="19327" y="35395"/>
                </a:lnTo>
                <a:lnTo>
                  <a:pt x="19221" y="35324"/>
                </a:lnTo>
                <a:lnTo>
                  <a:pt x="19221" y="35324"/>
                </a:lnTo>
                <a:lnTo>
                  <a:pt x="19292" y="35500"/>
                </a:lnTo>
                <a:lnTo>
                  <a:pt x="19380" y="35659"/>
                </a:lnTo>
                <a:lnTo>
                  <a:pt x="19521" y="35941"/>
                </a:lnTo>
                <a:lnTo>
                  <a:pt x="19680" y="36223"/>
                </a:lnTo>
                <a:lnTo>
                  <a:pt x="19750" y="36364"/>
                </a:lnTo>
                <a:lnTo>
                  <a:pt x="19803" y="36522"/>
                </a:lnTo>
                <a:lnTo>
                  <a:pt x="19715" y="36540"/>
                </a:lnTo>
                <a:lnTo>
                  <a:pt x="19627" y="36540"/>
                </a:lnTo>
                <a:lnTo>
                  <a:pt x="19539" y="36522"/>
                </a:lnTo>
                <a:lnTo>
                  <a:pt x="19468" y="36505"/>
                </a:lnTo>
                <a:lnTo>
                  <a:pt x="19398" y="36469"/>
                </a:lnTo>
                <a:lnTo>
                  <a:pt x="19345" y="36417"/>
                </a:lnTo>
                <a:lnTo>
                  <a:pt x="19239" y="36311"/>
                </a:lnTo>
                <a:lnTo>
                  <a:pt x="19169" y="36188"/>
                </a:lnTo>
                <a:lnTo>
                  <a:pt x="19098" y="36082"/>
                </a:lnTo>
                <a:lnTo>
                  <a:pt x="19010" y="36011"/>
                </a:lnTo>
                <a:lnTo>
                  <a:pt x="18904" y="35941"/>
                </a:lnTo>
                <a:lnTo>
                  <a:pt x="18957" y="36346"/>
                </a:lnTo>
                <a:lnTo>
                  <a:pt x="18852" y="36346"/>
                </a:lnTo>
                <a:lnTo>
                  <a:pt x="18763" y="36328"/>
                </a:lnTo>
                <a:lnTo>
                  <a:pt x="18570" y="36293"/>
                </a:lnTo>
                <a:lnTo>
                  <a:pt x="18411" y="36223"/>
                </a:lnTo>
                <a:lnTo>
                  <a:pt x="18252" y="36135"/>
                </a:lnTo>
                <a:lnTo>
                  <a:pt x="18112" y="36029"/>
                </a:lnTo>
                <a:lnTo>
                  <a:pt x="17971" y="35906"/>
                </a:lnTo>
                <a:lnTo>
                  <a:pt x="17865" y="35765"/>
                </a:lnTo>
                <a:lnTo>
                  <a:pt x="17777" y="35624"/>
                </a:lnTo>
                <a:lnTo>
                  <a:pt x="17689" y="35448"/>
                </a:lnTo>
                <a:lnTo>
                  <a:pt x="17583" y="35130"/>
                </a:lnTo>
                <a:lnTo>
                  <a:pt x="17495" y="34831"/>
                </a:lnTo>
                <a:lnTo>
                  <a:pt x="17460" y="34637"/>
                </a:lnTo>
                <a:lnTo>
                  <a:pt x="17460" y="34549"/>
                </a:lnTo>
                <a:lnTo>
                  <a:pt x="17460" y="34461"/>
                </a:lnTo>
                <a:lnTo>
                  <a:pt x="17495" y="34373"/>
                </a:lnTo>
                <a:lnTo>
                  <a:pt x="17513" y="34285"/>
                </a:lnTo>
                <a:lnTo>
                  <a:pt x="17565" y="34197"/>
                </a:lnTo>
                <a:lnTo>
                  <a:pt x="17636" y="34109"/>
                </a:lnTo>
                <a:lnTo>
                  <a:pt x="17706" y="34161"/>
                </a:lnTo>
                <a:lnTo>
                  <a:pt x="17777" y="34232"/>
                </a:lnTo>
                <a:lnTo>
                  <a:pt x="18059" y="34531"/>
                </a:lnTo>
                <a:lnTo>
                  <a:pt x="18112" y="34549"/>
                </a:lnTo>
                <a:lnTo>
                  <a:pt x="18164" y="34567"/>
                </a:lnTo>
                <a:lnTo>
                  <a:pt x="17847" y="33862"/>
                </a:lnTo>
                <a:lnTo>
                  <a:pt x="17724" y="33598"/>
                </a:lnTo>
                <a:close/>
                <a:moveTo>
                  <a:pt x="18728" y="33228"/>
                </a:moveTo>
                <a:lnTo>
                  <a:pt x="19204" y="33298"/>
                </a:lnTo>
                <a:lnTo>
                  <a:pt x="19433" y="33351"/>
                </a:lnTo>
                <a:lnTo>
                  <a:pt x="19662" y="33422"/>
                </a:lnTo>
                <a:lnTo>
                  <a:pt x="19891" y="33492"/>
                </a:lnTo>
                <a:lnTo>
                  <a:pt x="20102" y="33562"/>
                </a:lnTo>
                <a:lnTo>
                  <a:pt x="20314" y="33668"/>
                </a:lnTo>
                <a:lnTo>
                  <a:pt x="20525" y="33774"/>
                </a:lnTo>
                <a:lnTo>
                  <a:pt x="20772" y="33915"/>
                </a:lnTo>
                <a:lnTo>
                  <a:pt x="21001" y="34073"/>
                </a:lnTo>
                <a:lnTo>
                  <a:pt x="21212" y="34250"/>
                </a:lnTo>
                <a:lnTo>
                  <a:pt x="21406" y="34461"/>
                </a:lnTo>
                <a:lnTo>
                  <a:pt x="21529" y="34637"/>
                </a:lnTo>
                <a:lnTo>
                  <a:pt x="21635" y="34831"/>
                </a:lnTo>
                <a:lnTo>
                  <a:pt x="21635" y="34866"/>
                </a:lnTo>
                <a:lnTo>
                  <a:pt x="21618" y="34919"/>
                </a:lnTo>
                <a:lnTo>
                  <a:pt x="21477" y="34884"/>
                </a:lnTo>
                <a:lnTo>
                  <a:pt x="21353" y="34849"/>
                </a:lnTo>
                <a:lnTo>
                  <a:pt x="21353" y="34901"/>
                </a:lnTo>
                <a:lnTo>
                  <a:pt x="21353" y="34919"/>
                </a:lnTo>
                <a:lnTo>
                  <a:pt x="21829" y="35395"/>
                </a:lnTo>
                <a:lnTo>
                  <a:pt x="21970" y="35536"/>
                </a:lnTo>
                <a:lnTo>
                  <a:pt x="22005" y="35589"/>
                </a:lnTo>
                <a:lnTo>
                  <a:pt x="22023" y="35659"/>
                </a:lnTo>
                <a:lnTo>
                  <a:pt x="22023" y="35712"/>
                </a:lnTo>
                <a:lnTo>
                  <a:pt x="22023" y="35800"/>
                </a:lnTo>
                <a:lnTo>
                  <a:pt x="21952" y="35994"/>
                </a:lnTo>
                <a:lnTo>
                  <a:pt x="21864" y="35941"/>
                </a:lnTo>
                <a:lnTo>
                  <a:pt x="21776" y="35888"/>
                </a:lnTo>
                <a:lnTo>
                  <a:pt x="21635" y="35747"/>
                </a:lnTo>
                <a:lnTo>
                  <a:pt x="21353" y="35483"/>
                </a:lnTo>
                <a:lnTo>
                  <a:pt x="21318" y="35518"/>
                </a:lnTo>
                <a:lnTo>
                  <a:pt x="21336" y="35553"/>
                </a:lnTo>
                <a:lnTo>
                  <a:pt x="21882" y="36399"/>
                </a:lnTo>
                <a:lnTo>
                  <a:pt x="21811" y="36558"/>
                </a:lnTo>
                <a:lnTo>
                  <a:pt x="21741" y="36698"/>
                </a:lnTo>
                <a:lnTo>
                  <a:pt x="21653" y="36804"/>
                </a:lnTo>
                <a:lnTo>
                  <a:pt x="21512" y="36945"/>
                </a:lnTo>
                <a:lnTo>
                  <a:pt x="21477" y="36875"/>
                </a:lnTo>
                <a:lnTo>
                  <a:pt x="21441" y="36804"/>
                </a:lnTo>
                <a:lnTo>
                  <a:pt x="21230" y="36311"/>
                </a:lnTo>
                <a:lnTo>
                  <a:pt x="21107" y="36029"/>
                </a:lnTo>
                <a:lnTo>
                  <a:pt x="20948" y="35765"/>
                </a:lnTo>
                <a:lnTo>
                  <a:pt x="20790" y="35518"/>
                </a:lnTo>
                <a:lnTo>
                  <a:pt x="20596" y="35289"/>
                </a:lnTo>
                <a:lnTo>
                  <a:pt x="20402" y="35078"/>
                </a:lnTo>
                <a:lnTo>
                  <a:pt x="20173" y="34884"/>
                </a:lnTo>
                <a:lnTo>
                  <a:pt x="19944" y="34708"/>
                </a:lnTo>
                <a:lnTo>
                  <a:pt x="19680" y="34549"/>
                </a:lnTo>
                <a:lnTo>
                  <a:pt x="19045" y="34161"/>
                </a:lnTo>
                <a:lnTo>
                  <a:pt x="18411" y="33756"/>
                </a:lnTo>
                <a:lnTo>
                  <a:pt x="18323" y="33703"/>
                </a:lnTo>
                <a:lnTo>
                  <a:pt x="18235" y="33633"/>
                </a:lnTo>
                <a:lnTo>
                  <a:pt x="18164" y="33545"/>
                </a:lnTo>
                <a:lnTo>
                  <a:pt x="18094" y="33439"/>
                </a:lnTo>
                <a:lnTo>
                  <a:pt x="18182" y="33404"/>
                </a:lnTo>
                <a:lnTo>
                  <a:pt x="18217" y="33386"/>
                </a:lnTo>
                <a:lnTo>
                  <a:pt x="18252" y="33386"/>
                </a:lnTo>
                <a:lnTo>
                  <a:pt x="18429" y="33422"/>
                </a:lnTo>
                <a:lnTo>
                  <a:pt x="18605" y="33474"/>
                </a:lnTo>
                <a:lnTo>
                  <a:pt x="19063" y="33633"/>
                </a:lnTo>
                <a:lnTo>
                  <a:pt x="19063" y="33633"/>
                </a:lnTo>
                <a:lnTo>
                  <a:pt x="19010" y="33562"/>
                </a:lnTo>
                <a:lnTo>
                  <a:pt x="18957" y="33510"/>
                </a:lnTo>
                <a:lnTo>
                  <a:pt x="18834" y="33439"/>
                </a:lnTo>
                <a:lnTo>
                  <a:pt x="18728" y="33369"/>
                </a:lnTo>
                <a:lnTo>
                  <a:pt x="18675" y="33333"/>
                </a:lnTo>
                <a:lnTo>
                  <a:pt x="18622" y="33281"/>
                </a:lnTo>
                <a:lnTo>
                  <a:pt x="18640" y="33245"/>
                </a:lnTo>
                <a:lnTo>
                  <a:pt x="18675" y="33228"/>
                </a:lnTo>
                <a:close/>
                <a:moveTo>
                  <a:pt x="24806" y="37791"/>
                </a:moveTo>
                <a:lnTo>
                  <a:pt x="24783" y="37799"/>
                </a:lnTo>
                <a:lnTo>
                  <a:pt x="24789" y="37808"/>
                </a:lnTo>
                <a:lnTo>
                  <a:pt x="24806" y="37791"/>
                </a:lnTo>
                <a:close/>
                <a:moveTo>
                  <a:pt x="29334" y="34038"/>
                </a:moveTo>
                <a:lnTo>
                  <a:pt x="29405" y="34056"/>
                </a:lnTo>
                <a:lnTo>
                  <a:pt x="29493" y="34073"/>
                </a:lnTo>
                <a:lnTo>
                  <a:pt x="29651" y="34144"/>
                </a:lnTo>
                <a:lnTo>
                  <a:pt x="29740" y="34214"/>
                </a:lnTo>
                <a:lnTo>
                  <a:pt x="29828" y="34302"/>
                </a:lnTo>
                <a:lnTo>
                  <a:pt x="30797" y="35130"/>
                </a:lnTo>
                <a:lnTo>
                  <a:pt x="30902" y="35236"/>
                </a:lnTo>
                <a:lnTo>
                  <a:pt x="30990" y="35342"/>
                </a:lnTo>
                <a:lnTo>
                  <a:pt x="31043" y="35430"/>
                </a:lnTo>
                <a:lnTo>
                  <a:pt x="31079" y="35536"/>
                </a:lnTo>
                <a:lnTo>
                  <a:pt x="31096" y="35641"/>
                </a:lnTo>
                <a:lnTo>
                  <a:pt x="31079" y="35747"/>
                </a:lnTo>
                <a:lnTo>
                  <a:pt x="31043" y="35870"/>
                </a:lnTo>
                <a:lnTo>
                  <a:pt x="30990" y="35994"/>
                </a:lnTo>
                <a:lnTo>
                  <a:pt x="30620" y="36769"/>
                </a:lnTo>
                <a:lnTo>
                  <a:pt x="30233" y="37544"/>
                </a:lnTo>
                <a:lnTo>
                  <a:pt x="30145" y="37685"/>
                </a:lnTo>
                <a:lnTo>
                  <a:pt x="30092" y="37756"/>
                </a:lnTo>
                <a:lnTo>
                  <a:pt x="30021" y="37808"/>
                </a:lnTo>
                <a:lnTo>
                  <a:pt x="29933" y="37738"/>
                </a:lnTo>
                <a:lnTo>
                  <a:pt x="29845" y="37632"/>
                </a:lnTo>
                <a:lnTo>
                  <a:pt x="29740" y="37438"/>
                </a:lnTo>
                <a:lnTo>
                  <a:pt x="29493" y="36945"/>
                </a:lnTo>
                <a:lnTo>
                  <a:pt x="29370" y="36698"/>
                </a:lnTo>
                <a:lnTo>
                  <a:pt x="29229" y="36452"/>
                </a:lnTo>
                <a:lnTo>
                  <a:pt x="29158" y="36328"/>
                </a:lnTo>
                <a:lnTo>
                  <a:pt x="29123" y="36205"/>
                </a:lnTo>
                <a:lnTo>
                  <a:pt x="29088" y="36064"/>
                </a:lnTo>
                <a:lnTo>
                  <a:pt x="29088" y="35941"/>
                </a:lnTo>
                <a:lnTo>
                  <a:pt x="29123" y="35536"/>
                </a:lnTo>
                <a:lnTo>
                  <a:pt x="29176" y="35130"/>
                </a:lnTo>
                <a:lnTo>
                  <a:pt x="29211" y="35078"/>
                </a:lnTo>
                <a:lnTo>
                  <a:pt x="29264" y="35042"/>
                </a:lnTo>
                <a:lnTo>
                  <a:pt x="29317" y="35060"/>
                </a:lnTo>
                <a:lnTo>
                  <a:pt x="29370" y="35095"/>
                </a:lnTo>
                <a:lnTo>
                  <a:pt x="29634" y="35412"/>
                </a:lnTo>
                <a:lnTo>
                  <a:pt x="29863" y="35712"/>
                </a:lnTo>
                <a:lnTo>
                  <a:pt x="29881" y="35659"/>
                </a:lnTo>
                <a:lnTo>
                  <a:pt x="29881" y="35606"/>
                </a:lnTo>
                <a:lnTo>
                  <a:pt x="29845" y="35553"/>
                </a:lnTo>
                <a:lnTo>
                  <a:pt x="29264" y="34637"/>
                </a:lnTo>
                <a:lnTo>
                  <a:pt x="29176" y="34496"/>
                </a:lnTo>
                <a:lnTo>
                  <a:pt x="29105" y="34338"/>
                </a:lnTo>
                <a:lnTo>
                  <a:pt x="29088" y="34285"/>
                </a:lnTo>
                <a:lnTo>
                  <a:pt x="29088" y="34214"/>
                </a:lnTo>
                <a:lnTo>
                  <a:pt x="29088" y="34161"/>
                </a:lnTo>
                <a:lnTo>
                  <a:pt x="29123" y="34126"/>
                </a:lnTo>
                <a:lnTo>
                  <a:pt x="29158" y="34091"/>
                </a:lnTo>
                <a:lnTo>
                  <a:pt x="29193" y="34056"/>
                </a:lnTo>
                <a:lnTo>
                  <a:pt x="29264" y="34056"/>
                </a:lnTo>
                <a:lnTo>
                  <a:pt x="29334" y="34038"/>
                </a:lnTo>
                <a:close/>
                <a:moveTo>
                  <a:pt x="16209" y="33263"/>
                </a:moveTo>
                <a:lnTo>
                  <a:pt x="16174" y="33333"/>
                </a:lnTo>
                <a:lnTo>
                  <a:pt x="16138" y="33386"/>
                </a:lnTo>
                <a:lnTo>
                  <a:pt x="15944" y="33545"/>
                </a:lnTo>
                <a:lnTo>
                  <a:pt x="15751" y="33721"/>
                </a:lnTo>
                <a:lnTo>
                  <a:pt x="15839" y="33721"/>
                </a:lnTo>
                <a:lnTo>
                  <a:pt x="15909" y="33686"/>
                </a:lnTo>
                <a:lnTo>
                  <a:pt x="16015" y="33633"/>
                </a:lnTo>
                <a:lnTo>
                  <a:pt x="16279" y="33457"/>
                </a:lnTo>
                <a:lnTo>
                  <a:pt x="16508" y="33351"/>
                </a:lnTo>
                <a:lnTo>
                  <a:pt x="16579" y="33316"/>
                </a:lnTo>
                <a:lnTo>
                  <a:pt x="16632" y="33298"/>
                </a:lnTo>
                <a:lnTo>
                  <a:pt x="16702" y="33298"/>
                </a:lnTo>
                <a:lnTo>
                  <a:pt x="16790" y="33316"/>
                </a:lnTo>
                <a:lnTo>
                  <a:pt x="16737" y="33439"/>
                </a:lnTo>
                <a:lnTo>
                  <a:pt x="16649" y="33545"/>
                </a:lnTo>
                <a:lnTo>
                  <a:pt x="16544" y="33651"/>
                </a:lnTo>
                <a:lnTo>
                  <a:pt x="16455" y="33756"/>
                </a:lnTo>
                <a:lnTo>
                  <a:pt x="16297" y="33968"/>
                </a:lnTo>
                <a:lnTo>
                  <a:pt x="16121" y="34179"/>
                </a:lnTo>
                <a:lnTo>
                  <a:pt x="16191" y="34179"/>
                </a:lnTo>
                <a:lnTo>
                  <a:pt x="16226" y="34161"/>
                </a:lnTo>
                <a:lnTo>
                  <a:pt x="16279" y="34109"/>
                </a:lnTo>
                <a:lnTo>
                  <a:pt x="16702" y="33686"/>
                </a:lnTo>
                <a:lnTo>
                  <a:pt x="16825" y="33580"/>
                </a:lnTo>
                <a:lnTo>
                  <a:pt x="16949" y="33492"/>
                </a:lnTo>
                <a:lnTo>
                  <a:pt x="17090" y="33422"/>
                </a:lnTo>
                <a:lnTo>
                  <a:pt x="17248" y="33369"/>
                </a:lnTo>
                <a:lnTo>
                  <a:pt x="17283" y="33439"/>
                </a:lnTo>
                <a:lnTo>
                  <a:pt x="17283" y="33474"/>
                </a:lnTo>
                <a:lnTo>
                  <a:pt x="17231" y="33562"/>
                </a:lnTo>
                <a:lnTo>
                  <a:pt x="16596" y="34567"/>
                </a:lnTo>
                <a:lnTo>
                  <a:pt x="16508" y="34778"/>
                </a:lnTo>
                <a:lnTo>
                  <a:pt x="16632" y="34672"/>
                </a:lnTo>
                <a:lnTo>
                  <a:pt x="16702" y="34584"/>
                </a:lnTo>
                <a:lnTo>
                  <a:pt x="16843" y="34390"/>
                </a:lnTo>
                <a:lnTo>
                  <a:pt x="16966" y="34214"/>
                </a:lnTo>
                <a:lnTo>
                  <a:pt x="17037" y="34126"/>
                </a:lnTo>
                <a:lnTo>
                  <a:pt x="17125" y="34021"/>
                </a:lnTo>
                <a:lnTo>
                  <a:pt x="17160" y="34179"/>
                </a:lnTo>
                <a:lnTo>
                  <a:pt x="17195" y="34320"/>
                </a:lnTo>
                <a:lnTo>
                  <a:pt x="17195" y="34549"/>
                </a:lnTo>
                <a:lnTo>
                  <a:pt x="17195" y="34778"/>
                </a:lnTo>
                <a:lnTo>
                  <a:pt x="17160" y="35007"/>
                </a:lnTo>
                <a:lnTo>
                  <a:pt x="17107" y="35219"/>
                </a:lnTo>
                <a:lnTo>
                  <a:pt x="16966" y="35818"/>
                </a:lnTo>
                <a:lnTo>
                  <a:pt x="16790" y="36399"/>
                </a:lnTo>
                <a:lnTo>
                  <a:pt x="16755" y="36505"/>
                </a:lnTo>
                <a:lnTo>
                  <a:pt x="16702" y="36628"/>
                </a:lnTo>
                <a:lnTo>
                  <a:pt x="16632" y="36751"/>
                </a:lnTo>
                <a:lnTo>
                  <a:pt x="16508" y="36857"/>
                </a:lnTo>
                <a:lnTo>
                  <a:pt x="16596" y="36364"/>
                </a:lnTo>
                <a:lnTo>
                  <a:pt x="16526" y="36417"/>
                </a:lnTo>
                <a:lnTo>
                  <a:pt x="16491" y="36469"/>
                </a:lnTo>
                <a:lnTo>
                  <a:pt x="16455" y="36575"/>
                </a:lnTo>
                <a:lnTo>
                  <a:pt x="16103" y="37421"/>
                </a:lnTo>
                <a:lnTo>
                  <a:pt x="16068" y="37509"/>
                </a:lnTo>
                <a:lnTo>
                  <a:pt x="16015" y="37579"/>
                </a:lnTo>
                <a:lnTo>
                  <a:pt x="15962" y="37650"/>
                </a:lnTo>
                <a:lnTo>
                  <a:pt x="15892" y="37703"/>
                </a:lnTo>
                <a:lnTo>
                  <a:pt x="15751" y="37791"/>
                </a:lnTo>
                <a:lnTo>
                  <a:pt x="15592" y="37879"/>
                </a:lnTo>
                <a:lnTo>
                  <a:pt x="15557" y="37879"/>
                </a:lnTo>
                <a:lnTo>
                  <a:pt x="15522" y="37861"/>
                </a:lnTo>
                <a:lnTo>
                  <a:pt x="15416" y="37844"/>
                </a:lnTo>
                <a:lnTo>
                  <a:pt x="15557" y="37544"/>
                </a:lnTo>
                <a:lnTo>
                  <a:pt x="15698" y="37245"/>
                </a:lnTo>
                <a:lnTo>
                  <a:pt x="15821" y="36945"/>
                </a:lnTo>
                <a:lnTo>
                  <a:pt x="15874" y="36769"/>
                </a:lnTo>
                <a:lnTo>
                  <a:pt x="15927" y="36593"/>
                </a:lnTo>
                <a:lnTo>
                  <a:pt x="15821" y="36698"/>
                </a:lnTo>
                <a:lnTo>
                  <a:pt x="15786" y="36751"/>
                </a:lnTo>
                <a:lnTo>
                  <a:pt x="15328" y="37544"/>
                </a:lnTo>
                <a:lnTo>
                  <a:pt x="15275" y="37667"/>
                </a:lnTo>
                <a:lnTo>
                  <a:pt x="15187" y="37773"/>
                </a:lnTo>
                <a:lnTo>
                  <a:pt x="15099" y="37844"/>
                </a:lnTo>
                <a:lnTo>
                  <a:pt x="15046" y="37879"/>
                </a:lnTo>
                <a:lnTo>
                  <a:pt x="14993" y="37896"/>
                </a:lnTo>
                <a:lnTo>
                  <a:pt x="14940" y="37896"/>
                </a:lnTo>
                <a:lnTo>
                  <a:pt x="14870" y="37879"/>
                </a:lnTo>
                <a:lnTo>
                  <a:pt x="14817" y="37861"/>
                </a:lnTo>
                <a:lnTo>
                  <a:pt x="14764" y="37826"/>
                </a:lnTo>
                <a:lnTo>
                  <a:pt x="14764" y="37632"/>
                </a:lnTo>
                <a:lnTo>
                  <a:pt x="14799" y="37456"/>
                </a:lnTo>
                <a:lnTo>
                  <a:pt x="14905" y="37086"/>
                </a:lnTo>
                <a:lnTo>
                  <a:pt x="15011" y="36681"/>
                </a:lnTo>
                <a:lnTo>
                  <a:pt x="15116" y="36293"/>
                </a:lnTo>
                <a:lnTo>
                  <a:pt x="15363" y="35553"/>
                </a:lnTo>
                <a:lnTo>
                  <a:pt x="15363" y="35553"/>
                </a:lnTo>
                <a:lnTo>
                  <a:pt x="15310" y="35571"/>
                </a:lnTo>
                <a:lnTo>
                  <a:pt x="15275" y="35589"/>
                </a:lnTo>
                <a:lnTo>
                  <a:pt x="15240" y="35677"/>
                </a:lnTo>
                <a:lnTo>
                  <a:pt x="14835" y="36751"/>
                </a:lnTo>
                <a:lnTo>
                  <a:pt x="14641" y="37350"/>
                </a:lnTo>
                <a:lnTo>
                  <a:pt x="14606" y="37438"/>
                </a:lnTo>
                <a:lnTo>
                  <a:pt x="14535" y="37527"/>
                </a:lnTo>
                <a:lnTo>
                  <a:pt x="14447" y="37297"/>
                </a:lnTo>
                <a:lnTo>
                  <a:pt x="14376" y="37086"/>
                </a:lnTo>
                <a:lnTo>
                  <a:pt x="14376" y="36980"/>
                </a:lnTo>
                <a:lnTo>
                  <a:pt x="14359" y="36875"/>
                </a:lnTo>
                <a:lnTo>
                  <a:pt x="14376" y="36769"/>
                </a:lnTo>
                <a:lnTo>
                  <a:pt x="14394" y="36646"/>
                </a:lnTo>
                <a:lnTo>
                  <a:pt x="14641" y="35835"/>
                </a:lnTo>
                <a:lnTo>
                  <a:pt x="14694" y="35606"/>
                </a:lnTo>
                <a:lnTo>
                  <a:pt x="14588" y="35747"/>
                </a:lnTo>
                <a:lnTo>
                  <a:pt x="14482" y="35888"/>
                </a:lnTo>
                <a:lnTo>
                  <a:pt x="14394" y="36029"/>
                </a:lnTo>
                <a:lnTo>
                  <a:pt x="14288" y="36170"/>
                </a:lnTo>
                <a:lnTo>
                  <a:pt x="14253" y="36064"/>
                </a:lnTo>
                <a:lnTo>
                  <a:pt x="14236" y="35976"/>
                </a:lnTo>
                <a:lnTo>
                  <a:pt x="14236" y="35818"/>
                </a:lnTo>
                <a:lnTo>
                  <a:pt x="14271" y="35659"/>
                </a:lnTo>
                <a:lnTo>
                  <a:pt x="14306" y="35518"/>
                </a:lnTo>
                <a:lnTo>
                  <a:pt x="14376" y="35359"/>
                </a:lnTo>
                <a:lnTo>
                  <a:pt x="14467" y="35088"/>
                </a:lnTo>
                <a:lnTo>
                  <a:pt x="14271" y="35254"/>
                </a:lnTo>
                <a:lnTo>
                  <a:pt x="14236" y="35236"/>
                </a:lnTo>
                <a:lnTo>
                  <a:pt x="14218" y="35201"/>
                </a:lnTo>
                <a:lnTo>
                  <a:pt x="14218" y="35113"/>
                </a:lnTo>
                <a:lnTo>
                  <a:pt x="14236" y="34866"/>
                </a:lnTo>
                <a:lnTo>
                  <a:pt x="14306" y="34637"/>
                </a:lnTo>
                <a:lnTo>
                  <a:pt x="14394" y="34408"/>
                </a:lnTo>
                <a:lnTo>
                  <a:pt x="14517" y="34214"/>
                </a:lnTo>
                <a:lnTo>
                  <a:pt x="14658" y="34038"/>
                </a:lnTo>
                <a:lnTo>
                  <a:pt x="14835" y="33880"/>
                </a:lnTo>
                <a:lnTo>
                  <a:pt x="15046" y="33739"/>
                </a:lnTo>
                <a:lnTo>
                  <a:pt x="15275" y="33651"/>
                </a:lnTo>
                <a:lnTo>
                  <a:pt x="15398" y="33598"/>
                </a:lnTo>
                <a:lnTo>
                  <a:pt x="15451" y="33562"/>
                </a:lnTo>
                <a:lnTo>
                  <a:pt x="15504" y="33527"/>
                </a:lnTo>
                <a:lnTo>
                  <a:pt x="15680" y="33369"/>
                </a:lnTo>
                <a:lnTo>
                  <a:pt x="15733" y="33333"/>
                </a:lnTo>
                <a:lnTo>
                  <a:pt x="15804" y="33298"/>
                </a:lnTo>
                <a:lnTo>
                  <a:pt x="15874" y="33281"/>
                </a:lnTo>
                <a:lnTo>
                  <a:pt x="15962" y="33263"/>
                </a:lnTo>
                <a:close/>
                <a:moveTo>
                  <a:pt x="22006" y="39372"/>
                </a:moveTo>
                <a:lnTo>
                  <a:pt x="21988" y="39376"/>
                </a:lnTo>
                <a:lnTo>
                  <a:pt x="22005" y="39376"/>
                </a:lnTo>
                <a:lnTo>
                  <a:pt x="22006" y="39372"/>
                </a:lnTo>
                <a:close/>
                <a:moveTo>
                  <a:pt x="33175" y="33527"/>
                </a:moveTo>
                <a:lnTo>
                  <a:pt x="33316" y="33545"/>
                </a:lnTo>
                <a:lnTo>
                  <a:pt x="33633" y="33615"/>
                </a:lnTo>
                <a:lnTo>
                  <a:pt x="33809" y="33633"/>
                </a:lnTo>
                <a:lnTo>
                  <a:pt x="34091" y="33633"/>
                </a:lnTo>
                <a:lnTo>
                  <a:pt x="34215" y="33668"/>
                </a:lnTo>
                <a:lnTo>
                  <a:pt x="34320" y="33703"/>
                </a:lnTo>
                <a:lnTo>
                  <a:pt x="34426" y="33756"/>
                </a:lnTo>
                <a:lnTo>
                  <a:pt x="34761" y="33968"/>
                </a:lnTo>
                <a:lnTo>
                  <a:pt x="35078" y="34197"/>
                </a:lnTo>
                <a:lnTo>
                  <a:pt x="35360" y="34443"/>
                </a:lnTo>
                <a:lnTo>
                  <a:pt x="35483" y="34584"/>
                </a:lnTo>
                <a:lnTo>
                  <a:pt x="35624" y="34743"/>
                </a:lnTo>
                <a:lnTo>
                  <a:pt x="35783" y="34972"/>
                </a:lnTo>
                <a:lnTo>
                  <a:pt x="35906" y="35219"/>
                </a:lnTo>
                <a:lnTo>
                  <a:pt x="36012" y="35465"/>
                </a:lnTo>
                <a:lnTo>
                  <a:pt x="36082" y="35747"/>
                </a:lnTo>
                <a:lnTo>
                  <a:pt x="36276" y="36698"/>
                </a:lnTo>
                <a:lnTo>
                  <a:pt x="36470" y="37667"/>
                </a:lnTo>
                <a:lnTo>
                  <a:pt x="36646" y="38407"/>
                </a:lnTo>
                <a:lnTo>
                  <a:pt x="36840" y="39165"/>
                </a:lnTo>
                <a:lnTo>
                  <a:pt x="36893" y="39394"/>
                </a:lnTo>
                <a:lnTo>
                  <a:pt x="36893" y="39394"/>
                </a:lnTo>
                <a:lnTo>
                  <a:pt x="36716" y="39324"/>
                </a:lnTo>
                <a:lnTo>
                  <a:pt x="36540" y="39218"/>
                </a:lnTo>
                <a:lnTo>
                  <a:pt x="36346" y="39077"/>
                </a:lnTo>
                <a:lnTo>
                  <a:pt x="36170" y="38901"/>
                </a:lnTo>
                <a:lnTo>
                  <a:pt x="35994" y="38725"/>
                </a:lnTo>
                <a:lnTo>
                  <a:pt x="35835" y="38531"/>
                </a:lnTo>
                <a:lnTo>
                  <a:pt x="35712" y="38337"/>
                </a:lnTo>
                <a:lnTo>
                  <a:pt x="35606" y="38143"/>
                </a:lnTo>
                <a:lnTo>
                  <a:pt x="35659" y="38108"/>
                </a:lnTo>
                <a:lnTo>
                  <a:pt x="35818" y="38108"/>
                </a:lnTo>
                <a:lnTo>
                  <a:pt x="35924" y="38126"/>
                </a:lnTo>
                <a:lnTo>
                  <a:pt x="36047" y="38126"/>
                </a:lnTo>
                <a:lnTo>
                  <a:pt x="35853" y="38002"/>
                </a:lnTo>
                <a:lnTo>
                  <a:pt x="35465" y="37808"/>
                </a:lnTo>
                <a:lnTo>
                  <a:pt x="35342" y="37738"/>
                </a:lnTo>
                <a:lnTo>
                  <a:pt x="35236" y="37650"/>
                </a:lnTo>
                <a:lnTo>
                  <a:pt x="35131" y="37544"/>
                </a:lnTo>
                <a:lnTo>
                  <a:pt x="35043" y="37438"/>
                </a:lnTo>
                <a:lnTo>
                  <a:pt x="34461" y="36610"/>
                </a:lnTo>
                <a:lnTo>
                  <a:pt x="34408" y="36505"/>
                </a:lnTo>
                <a:lnTo>
                  <a:pt x="34496" y="36505"/>
                </a:lnTo>
                <a:lnTo>
                  <a:pt x="34585" y="36540"/>
                </a:lnTo>
                <a:lnTo>
                  <a:pt x="34761" y="36593"/>
                </a:lnTo>
                <a:lnTo>
                  <a:pt x="34937" y="36663"/>
                </a:lnTo>
                <a:lnTo>
                  <a:pt x="35043" y="36681"/>
                </a:lnTo>
                <a:lnTo>
                  <a:pt x="35131" y="36698"/>
                </a:lnTo>
                <a:lnTo>
                  <a:pt x="35078" y="36628"/>
                </a:lnTo>
                <a:lnTo>
                  <a:pt x="35025" y="36575"/>
                </a:lnTo>
                <a:lnTo>
                  <a:pt x="34303" y="36205"/>
                </a:lnTo>
                <a:lnTo>
                  <a:pt x="34197" y="36135"/>
                </a:lnTo>
                <a:lnTo>
                  <a:pt x="34109" y="36047"/>
                </a:lnTo>
                <a:lnTo>
                  <a:pt x="34021" y="35959"/>
                </a:lnTo>
                <a:lnTo>
                  <a:pt x="33950" y="35853"/>
                </a:lnTo>
                <a:lnTo>
                  <a:pt x="33739" y="35500"/>
                </a:lnTo>
                <a:lnTo>
                  <a:pt x="33545" y="35130"/>
                </a:lnTo>
                <a:lnTo>
                  <a:pt x="33580" y="35095"/>
                </a:lnTo>
                <a:lnTo>
                  <a:pt x="33633" y="35078"/>
                </a:lnTo>
                <a:lnTo>
                  <a:pt x="33668" y="35095"/>
                </a:lnTo>
                <a:lnTo>
                  <a:pt x="33704" y="35113"/>
                </a:lnTo>
                <a:lnTo>
                  <a:pt x="34074" y="35271"/>
                </a:lnTo>
                <a:lnTo>
                  <a:pt x="34144" y="35289"/>
                </a:lnTo>
                <a:lnTo>
                  <a:pt x="34250" y="35289"/>
                </a:lnTo>
                <a:lnTo>
                  <a:pt x="34074" y="35148"/>
                </a:lnTo>
                <a:lnTo>
                  <a:pt x="33527" y="34760"/>
                </a:lnTo>
                <a:lnTo>
                  <a:pt x="33422" y="34672"/>
                </a:lnTo>
                <a:lnTo>
                  <a:pt x="33334" y="34584"/>
                </a:lnTo>
                <a:lnTo>
                  <a:pt x="33246" y="34479"/>
                </a:lnTo>
                <a:lnTo>
                  <a:pt x="33175" y="34373"/>
                </a:lnTo>
                <a:lnTo>
                  <a:pt x="33122" y="34267"/>
                </a:lnTo>
                <a:lnTo>
                  <a:pt x="33069" y="34144"/>
                </a:lnTo>
                <a:lnTo>
                  <a:pt x="33052" y="34021"/>
                </a:lnTo>
                <a:lnTo>
                  <a:pt x="33017" y="33880"/>
                </a:lnTo>
                <a:lnTo>
                  <a:pt x="33034" y="33827"/>
                </a:lnTo>
                <a:lnTo>
                  <a:pt x="33052" y="33756"/>
                </a:lnTo>
                <a:lnTo>
                  <a:pt x="33580" y="34144"/>
                </a:lnTo>
                <a:lnTo>
                  <a:pt x="33862" y="34302"/>
                </a:lnTo>
                <a:lnTo>
                  <a:pt x="34021" y="34390"/>
                </a:lnTo>
                <a:lnTo>
                  <a:pt x="34215" y="34461"/>
                </a:lnTo>
                <a:lnTo>
                  <a:pt x="34109" y="34355"/>
                </a:lnTo>
                <a:lnTo>
                  <a:pt x="34003" y="34285"/>
                </a:lnTo>
                <a:lnTo>
                  <a:pt x="33827" y="34161"/>
                </a:lnTo>
                <a:lnTo>
                  <a:pt x="33651" y="34021"/>
                </a:lnTo>
                <a:lnTo>
                  <a:pt x="33457" y="33880"/>
                </a:lnTo>
                <a:lnTo>
                  <a:pt x="33298" y="33721"/>
                </a:lnTo>
                <a:lnTo>
                  <a:pt x="33228" y="33633"/>
                </a:lnTo>
                <a:lnTo>
                  <a:pt x="33175" y="33527"/>
                </a:lnTo>
                <a:close/>
                <a:moveTo>
                  <a:pt x="32224" y="32946"/>
                </a:moveTo>
                <a:lnTo>
                  <a:pt x="32329" y="32999"/>
                </a:lnTo>
                <a:lnTo>
                  <a:pt x="32435" y="33052"/>
                </a:lnTo>
                <a:lnTo>
                  <a:pt x="32523" y="33104"/>
                </a:lnTo>
                <a:lnTo>
                  <a:pt x="32594" y="33192"/>
                </a:lnTo>
                <a:lnTo>
                  <a:pt x="32629" y="33281"/>
                </a:lnTo>
                <a:lnTo>
                  <a:pt x="32664" y="33369"/>
                </a:lnTo>
                <a:lnTo>
                  <a:pt x="32664" y="33474"/>
                </a:lnTo>
                <a:lnTo>
                  <a:pt x="32664" y="33598"/>
                </a:lnTo>
                <a:lnTo>
                  <a:pt x="32576" y="34056"/>
                </a:lnTo>
                <a:lnTo>
                  <a:pt x="32470" y="34514"/>
                </a:lnTo>
                <a:lnTo>
                  <a:pt x="32312" y="35130"/>
                </a:lnTo>
                <a:lnTo>
                  <a:pt x="32382" y="35113"/>
                </a:lnTo>
                <a:lnTo>
                  <a:pt x="32418" y="35078"/>
                </a:lnTo>
                <a:lnTo>
                  <a:pt x="32453" y="34972"/>
                </a:lnTo>
                <a:lnTo>
                  <a:pt x="32735" y="34144"/>
                </a:lnTo>
                <a:lnTo>
                  <a:pt x="32770" y="34073"/>
                </a:lnTo>
                <a:lnTo>
                  <a:pt x="32823" y="33985"/>
                </a:lnTo>
                <a:lnTo>
                  <a:pt x="32946" y="34197"/>
                </a:lnTo>
                <a:lnTo>
                  <a:pt x="33017" y="34408"/>
                </a:lnTo>
                <a:lnTo>
                  <a:pt x="33052" y="34620"/>
                </a:lnTo>
                <a:lnTo>
                  <a:pt x="33052" y="34831"/>
                </a:lnTo>
                <a:lnTo>
                  <a:pt x="32981" y="35342"/>
                </a:lnTo>
                <a:lnTo>
                  <a:pt x="32928" y="35835"/>
                </a:lnTo>
                <a:lnTo>
                  <a:pt x="32893" y="36082"/>
                </a:lnTo>
                <a:lnTo>
                  <a:pt x="32876" y="36223"/>
                </a:lnTo>
                <a:lnTo>
                  <a:pt x="32893" y="36381"/>
                </a:lnTo>
                <a:lnTo>
                  <a:pt x="32946" y="36240"/>
                </a:lnTo>
                <a:lnTo>
                  <a:pt x="32999" y="36082"/>
                </a:lnTo>
                <a:lnTo>
                  <a:pt x="33087" y="35782"/>
                </a:lnTo>
                <a:lnTo>
                  <a:pt x="33158" y="35500"/>
                </a:lnTo>
                <a:lnTo>
                  <a:pt x="33246" y="35219"/>
                </a:lnTo>
                <a:lnTo>
                  <a:pt x="33334" y="35271"/>
                </a:lnTo>
                <a:lnTo>
                  <a:pt x="33369" y="35289"/>
                </a:lnTo>
                <a:lnTo>
                  <a:pt x="33387" y="35307"/>
                </a:lnTo>
                <a:lnTo>
                  <a:pt x="33580" y="35729"/>
                </a:lnTo>
                <a:lnTo>
                  <a:pt x="33774" y="36135"/>
                </a:lnTo>
                <a:lnTo>
                  <a:pt x="33827" y="36276"/>
                </a:lnTo>
                <a:lnTo>
                  <a:pt x="33880" y="36417"/>
                </a:lnTo>
                <a:lnTo>
                  <a:pt x="33897" y="36540"/>
                </a:lnTo>
                <a:lnTo>
                  <a:pt x="33915" y="36681"/>
                </a:lnTo>
                <a:lnTo>
                  <a:pt x="33915" y="36980"/>
                </a:lnTo>
                <a:lnTo>
                  <a:pt x="33880" y="37262"/>
                </a:lnTo>
                <a:lnTo>
                  <a:pt x="33827" y="37632"/>
                </a:lnTo>
                <a:lnTo>
                  <a:pt x="33809" y="37808"/>
                </a:lnTo>
                <a:lnTo>
                  <a:pt x="33809" y="38002"/>
                </a:lnTo>
                <a:lnTo>
                  <a:pt x="33862" y="37949"/>
                </a:lnTo>
                <a:lnTo>
                  <a:pt x="33880" y="37896"/>
                </a:lnTo>
                <a:lnTo>
                  <a:pt x="34127" y="36734"/>
                </a:lnTo>
                <a:lnTo>
                  <a:pt x="34179" y="36698"/>
                </a:lnTo>
                <a:lnTo>
                  <a:pt x="34215" y="36698"/>
                </a:lnTo>
                <a:lnTo>
                  <a:pt x="34250" y="36716"/>
                </a:lnTo>
                <a:lnTo>
                  <a:pt x="34285" y="36751"/>
                </a:lnTo>
                <a:lnTo>
                  <a:pt x="34444" y="36910"/>
                </a:lnTo>
                <a:lnTo>
                  <a:pt x="34585" y="37068"/>
                </a:lnTo>
                <a:lnTo>
                  <a:pt x="34726" y="37245"/>
                </a:lnTo>
                <a:lnTo>
                  <a:pt x="34831" y="37421"/>
                </a:lnTo>
                <a:lnTo>
                  <a:pt x="34919" y="37615"/>
                </a:lnTo>
                <a:lnTo>
                  <a:pt x="35007" y="37808"/>
                </a:lnTo>
                <a:lnTo>
                  <a:pt x="35060" y="38002"/>
                </a:lnTo>
                <a:lnTo>
                  <a:pt x="35113" y="38231"/>
                </a:lnTo>
                <a:lnTo>
                  <a:pt x="35272" y="39059"/>
                </a:lnTo>
                <a:lnTo>
                  <a:pt x="35307" y="38954"/>
                </a:lnTo>
                <a:lnTo>
                  <a:pt x="35325" y="38865"/>
                </a:lnTo>
                <a:lnTo>
                  <a:pt x="35342" y="38689"/>
                </a:lnTo>
                <a:lnTo>
                  <a:pt x="35360" y="38531"/>
                </a:lnTo>
                <a:lnTo>
                  <a:pt x="35377" y="38425"/>
                </a:lnTo>
                <a:lnTo>
                  <a:pt x="35413" y="38337"/>
                </a:lnTo>
                <a:lnTo>
                  <a:pt x="35695" y="38689"/>
                </a:lnTo>
                <a:lnTo>
                  <a:pt x="35994" y="39024"/>
                </a:lnTo>
                <a:lnTo>
                  <a:pt x="36311" y="39324"/>
                </a:lnTo>
                <a:lnTo>
                  <a:pt x="36646" y="39605"/>
                </a:lnTo>
                <a:lnTo>
                  <a:pt x="37016" y="39887"/>
                </a:lnTo>
                <a:lnTo>
                  <a:pt x="36699" y="39958"/>
                </a:lnTo>
                <a:lnTo>
                  <a:pt x="36540" y="39975"/>
                </a:lnTo>
                <a:lnTo>
                  <a:pt x="36399" y="39993"/>
                </a:lnTo>
                <a:lnTo>
                  <a:pt x="36258" y="39993"/>
                </a:lnTo>
                <a:lnTo>
                  <a:pt x="36100" y="39975"/>
                </a:lnTo>
                <a:lnTo>
                  <a:pt x="35959" y="39940"/>
                </a:lnTo>
                <a:lnTo>
                  <a:pt x="35818" y="39887"/>
                </a:lnTo>
                <a:lnTo>
                  <a:pt x="35448" y="39746"/>
                </a:lnTo>
                <a:lnTo>
                  <a:pt x="35113" y="39588"/>
                </a:lnTo>
                <a:lnTo>
                  <a:pt x="34778" y="39376"/>
                </a:lnTo>
                <a:lnTo>
                  <a:pt x="34620" y="39271"/>
                </a:lnTo>
                <a:lnTo>
                  <a:pt x="34461" y="39147"/>
                </a:lnTo>
                <a:lnTo>
                  <a:pt x="33915" y="38636"/>
                </a:lnTo>
                <a:lnTo>
                  <a:pt x="33633" y="38390"/>
                </a:lnTo>
                <a:lnTo>
                  <a:pt x="33387" y="38108"/>
                </a:lnTo>
                <a:lnTo>
                  <a:pt x="33122" y="37826"/>
                </a:lnTo>
                <a:lnTo>
                  <a:pt x="32893" y="37544"/>
                </a:lnTo>
                <a:lnTo>
                  <a:pt x="32664" y="37245"/>
                </a:lnTo>
                <a:lnTo>
                  <a:pt x="32435" y="36945"/>
                </a:lnTo>
                <a:lnTo>
                  <a:pt x="32259" y="36663"/>
                </a:lnTo>
                <a:lnTo>
                  <a:pt x="32100" y="36381"/>
                </a:lnTo>
                <a:lnTo>
                  <a:pt x="31959" y="36082"/>
                </a:lnTo>
                <a:lnTo>
                  <a:pt x="31836" y="35765"/>
                </a:lnTo>
                <a:lnTo>
                  <a:pt x="31748" y="35500"/>
                </a:lnTo>
                <a:lnTo>
                  <a:pt x="31695" y="35236"/>
                </a:lnTo>
                <a:lnTo>
                  <a:pt x="31660" y="34954"/>
                </a:lnTo>
                <a:lnTo>
                  <a:pt x="31642" y="34672"/>
                </a:lnTo>
                <a:lnTo>
                  <a:pt x="31642" y="34408"/>
                </a:lnTo>
                <a:lnTo>
                  <a:pt x="31678" y="34126"/>
                </a:lnTo>
                <a:lnTo>
                  <a:pt x="31730" y="33862"/>
                </a:lnTo>
                <a:lnTo>
                  <a:pt x="31801" y="33580"/>
                </a:lnTo>
                <a:lnTo>
                  <a:pt x="31871" y="33386"/>
                </a:lnTo>
                <a:lnTo>
                  <a:pt x="31959" y="33228"/>
                </a:lnTo>
                <a:lnTo>
                  <a:pt x="32065" y="33087"/>
                </a:lnTo>
                <a:lnTo>
                  <a:pt x="32224" y="32946"/>
                </a:lnTo>
                <a:close/>
                <a:moveTo>
                  <a:pt x="29035" y="36558"/>
                </a:moveTo>
                <a:lnTo>
                  <a:pt x="29105" y="36663"/>
                </a:lnTo>
                <a:lnTo>
                  <a:pt x="29211" y="36804"/>
                </a:lnTo>
                <a:lnTo>
                  <a:pt x="29458" y="37174"/>
                </a:lnTo>
                <a:lnTo>
                  <a:pt x="29722" y="37615"/>
                </a:lnTo>
                <a:lnTo>
                  <a:pt x="29916" y="37985"/>
                </a:lnTo>
                <a:lnTo>
                  <a:pt x="28876" y="40011"/>
                </a:lnTo>
                <a:lnTo>
                  <a:pt x="28859" y="40011"/>
                </a:lnTo>
                <a:lnTo>
                  <a:pt x="28823" y="40028"/>
                </a:lnTo>
                <a:lnTo>
                  <a:pt x="28735" y="39870"/>
                </a:lnTo>
                <a:lnTo>
                  <a:pt x="28682" y="39694"/>
                </a:lnTo>
                <a:lnTo>
                  <a:pt x="28647" y="39482"/>
                </a:lnTo>
                <a:lnTo>
                  <a:pt x="28630" y="39235"/>
                </a:lnTo>
                <a:lnTo>
                  <a:pt x="28612" y="38883"/>
                </a:lnTo>
                <a:lnTo>
                  <a:pt x="28612" y="38619"/>
                </a:lnTo>
                <a:lnTo>
                  <a:pt x="28647" y="38390"/>
                </a:lnTo>
                <a:lnTo>
                  <a:pt x="28718" y="38196"/>
                </a:lnTo>
                <a:lnTo>
                  <a:pt x="29000" y="38478"/>
                </a:lnTo>
                <a:lnTo>
                  <a:pt x="29017" y="38337"/>
                </a:lnTo>
                <a:lnTo>
                  <a:pt x="29000" y="38196"/>
                </a:lnTo>
                <a:lnTo>
                  <a:pt x="28947" y="38090"/>
                </a:lnTo>
                <a:lnTo>
                  <a:pt x="28859" y="37985"/>
                </a:lnTo>
                <a:lnTo>
                  <a:pt x="28823" y="37932"/>
                </a:lnTo>
                <a:lnTo>
                  <a:pt x="28771" y="37861"/>
                </a:lnTo>
                <a:lnTo>
                  <a:pt x="28753" y="37791"/>
                </a:lnTo>
                <a:lnTo>
                  <a:pt x="28735" y="37720"/>
                </a:lnTo>
                <a:lnTo>
                  <a:pt x="28735" y="37579"/>
                </a:lnTo>
                <a:lnTo>
                  <a:pt x="28771" y="37421"/>
                </a:lnTo>
                <a:lnTo>
                  <a:pt x="28859" y="37068"/>
                </a:lnTo>
                <a:lnTo>
                  <a:pt x="28964" y="36716"/>
                </a:lnTo>
                <a:lnTo>
                  <a:pt x="28982" y="36646"/>
                </a:lnTo>
                <a:lnTo>
                  <a:pt x="29035" y="36558"/>
                </a:lnTo>
                <a:close/>
                <a:moveTo>
                  <a:pt x="27696" y="34021"/>
                </a:moveTo>
                <a:lnTo>
                  <a:pt x="27907" y="34038"/>
                </a:lnTo>
                <a:lnTo>
                  <a:pt x="28119" y="34038"/>
                </a:lnTo>
                <a:lnTo>
                  <a:pt x="28224" y="34056"/>
                </a:lnTo>
                <a:lnTo>
                  <a:pt x="28330" y="34073"/>
                </a:lnTo>
                <a:lnTo>
                  <a:pt x="28295" y="34161"/>
                </a:lnTo>
                <a:lnTo>
                  <a:pt x="28260" y="34232"/>
                </a:lnTo>
                <a:lnTo>
                  <a:pt x="28136" y="34355"/>
                </a:lnTo>
                <a:lnTo>
                  <a:pt x="27890" y="34637"/>
                </a:lnTo>
                <a:lnTo>
                  <a:pt x="27678" y="34884"/>
                </a:lnTo>
                <a:lnTo>
                  <a:pt x="27731" y="34919"/>
                </a:lnTo>
                <a:lnTo>
                  <a:pt x="27766" y="34919"/>
                </a:lnTo>
                <a:lnTo>
                  <a:pt x="27819" y="34884"/>
                </a:lnTo>
                <a:lnTo>
                  <a:pt x="28718" y="34161"/>
                </a:lnTo>
                <a:lnTo>
                  <a:pt x="28753" y="34161"/>
                </a:lnTo>
                <a:lnTo>
                  <a:pt x="28806" y="34179"/>
                </a:lnTo>
                <a:lnTo>
                  <a:pt x="28859" y="34214"/>
                </a:lnTo>
                <a:lnTo>
                  <a:pt x="28876" y="34267"/>
                </a:lnTo>
                <a:lnTo>
                  <a:pt x="28894" y="34320"/>
                </a:lnTo>
                <a:lnTo>
                  <a:pt x="28894" y="34443"/>
                </a:lnTo>
                <a:lnTo>
                  <a:pt x="28894" y="34514"/>
                </a:lnTo>
                <a:lnTo>
                  <a:pt x="28876" y="34567"/>
                </a:lnTo>
                <a:lnTo>
                  <a:pt x="28841" y="34637"/>
                </a:lnTo>
                <a:lnTo>
                  <a:pt x="28788" y="34708"/>
                </a:lnTo>
                <a:lnTo>
                  <a:pt x="28700" y="34831"/>
                </a:lnTo>
                <a:lnTo>
                  <a:pt x="28101" y="35606"/>
                </a:lnTo>
                <a:lnTo>
                  <a:pt x="28154" y="35624"/>
                </a:lnTo>
                <a:lnTo>
                  <a:pt x="28189" y="35624"/>
                </a:lnTo>
                <a:lnTo>
                  <a:pt x="28242" y="35589"/>
                </a:lnTo>
                <a:lnTo>
                  <a:pt x="28594" y="35254"/>
                </a:lnTo>
                <a:lnTo>
                  <a:pt x="28735" y="35148"/>
                </a:lnTo>
                <a:lnTo>
                  <a:pt x="28806" y="35095"/>
                </a:lnTo>
                <a:lnTo>
                  <a:pt x="28912" y="35078"/>
                </a:lnTo>
                <a:lnTo>
                  <a:pt x="28947" y="35254"/>
                </a:lnTo>
                <a:lnTo>
                  <a:pt x="28964" y="35430"/>
                </a:lnTo>
                <a:lnTo>
                  <a:pt x="28947" y="35641"/>
                </a:lnTo>
                <a:lnTo>
                  <a:pt x="28912" y="35835"/>
                </a:lnTo>
                <a:lnTo>
                  <a:pt x="28841" y="36029"/>
                </a:lnTo>
                <a:lnTo>
                  <a:pt x="28771" y="36223"/>
                </a:lnTo>
                <a:lnTo>
                  <a:pt x="28682" y="36381"/>
                </a:lnTo>
                <a:lnTo>
                  <a:pt x="28577" y="36505"/>
                </a:lnTo>
                <a:lnTo>
                  <a:pt x="28330" y="36787"/>
                </a:lnTo>
                <a:lnTo>
                  <a:pt x="28101" y="37068"/>
                </a:lnTo>
                <a:lnTo>
                  <a:pt x="28031" y="37139"/>
                </a:lnTo>
                <a:lnTo>
                  <a:pt x="28013" y="37192"/>
                </a:lnTo>
                <a:lnTo>
                  <a:pt x="28031" y="37262"/>
                </a:lnTo>
                <a:lnTo>
                  <a:pt x="28119" y="37192"/>
                </a:lnTo>
                <a:lnTo>
                  <a:pt x="28207" y="37121"/>
                </a:lnTo>
                <a:lnTo>
                  <a:pt x="28365" y="36980"/>
                </a:lnTo>
                <a:lnTo>
                  <a:pt x="28524" y="36857"/>
                </a:lnTo>
                <a:lnTo>
                  <a:pt x="28612" y="36787"/>
                </a:lnTo>
                <a:lnTo>
                  <a:pt x="28718" y="36716"/>
                </a:lnTo>
                <a:lnTo>
                  <a:pt x="28718" y="36804"/>
                </a:lnTo>
                <a:lnTo>
                  <a:pt x="28718" y="36875"/>
                </a:lnTo>
                <a:lnTo>
                  <a:pt x="28682" y="36998"/>
                </a:lnTo>
                <a:lnTo>
                  <a:pt x="28647" y="37139"/>
                </a:lnTo>
                <a:lnTo>
                  <a:pt x="28594" y="37315"/>
                </a:lnTo>
                <a:lnTo>
                  <a:pt x="28506" y="37474"/>
                </a:lnTo>
                <a:lnTo>
                  <a:pt x="28401" y="37615"/>
                </a:lnTo>
                <a:lnTo>
                  <a:pt x="28260" y="37756"/>
                </a:lnTo>
                <a:lnTo>
                  <a:pt x="28048" y="37949"/>
                </a:lnTo>
                <a:lnTo>
                  <a:pt x="27837" y="38178"/>
                </a:lnTo>
                <a:lnTo>
                  <a:pt x="27678" y="38372"/>
                </a:lnTo>
                <a:lnTo>
                  <a:pt x="27784" y="38355"/>
                </a:lnTo>
                <a:lnTo>
                  <a:pt x="27837" y="38337"/>
                </a:lnTo>
                <a:lnTo>
                  <a:pt x="28383" y="37896"/>
                </a:lnTo>
                <a:lnTo>
                  <a:pt x="28436" y="37932"/>
                </a:lnTo>
                <a:lnTo>
                  <a:pt x="28453" y="37985"/>
                </a:lnTo>
                <a:lnTo>
                  <a:pt x="28453" y="38073"/>
                </a:lnTo>
                <a:lnTo>
                  <a:pt x="28436" y="38425"/>
                </a:lnTo>
                <a:lnTo>
                  <a:pt x="28436" y="38777"/>
                </a:lnTo>
                <a:lnTo>
                  <a:pt x="28453" y="39130"/>
                </a:lnTo>
                <a:lnTo>
                  <a:pt x="28489" y="39500"/>
                </a:lnTo>
                <a:lnTo>
                  <a:pt x="28612" y="40187"/>
                </a:lnTo>
                <a:lnTo>
                  <a:pt x="28612" y="40187"/>
                </a:lnTo>
                <a:lnTo>
                  <a:pt x="28524" y="40134"/>
                </a:lnTo>
                <a:lnTo>
                  <a:pt x="28471" y="40081"/>
                </a:lnTo>
                <a:lnTo>
                  <a:pt x="28207" y="39676"/>
                </a:lnTo>
                <a:lnTo>
                  <a:pt x="28066" y="39465"/>
                </a:lnTo>
                <a:lnTo>
                  <a:pt x="27960" y="39253"/>
                </a:lnTo>
                <a:lnTo>
                  <a:pt x="27608" y="38584"/>
                </a:lnTo>
                <a:lnTo>
                  <a:pt x="27273" y="37896"/>
                </a:lnTo>
                <a:lnTo>
                  <a:pt x="27238" y="37791"/>
                </a:lnTo>
                <a:lnTo>
                  <a:pt x="27185" y="37667"/>
                </a:lnTo>
                <a:lnTo>
                  <a:pt x="27132" y="37438"/>
                </a:lnTo>
                <a:lnTo>
                  <a:pt x="27079" y="36980"/>
                </a:lnTo>
                <a:lnTo>
                  <a:pt x="27009" y="36452"/>
                </a:lnTo>
                <a:lnTo>
                  <a:pt x="26974" y="35941"/>
                </a:lnTo>
                <a:lnTo>
                  <a:pt x="26956" y="35694"/>
                </a:lnTo>
                <a:lnTo>
                  <a:pt x="26956" y="35448"/>
                </a:lnTo>
                <a:lnTo>
                  <a:pt x="26991" y="35219"/>
                </a:lnTo>
                <a:lnTo>
                  <a:pt x="27044" y="34990"/>
                </a:lnTo>
                <a:lnTo>
                  <a:pt x="27097" y="34778"/>
                </a:lnTo>
                <a:lnTo>
                  <a:pt x="27185" y="34549"/>
                </a:lnTo>
                <a:lnTo>
                  <a:pt x="27291" y="34338"/>
                </a:lnTo>
                <a:lnTo>
                  <a:pt x="27414" y="34126"/>
                </a:lnTo>
                <a:lnTo>
                  <a:pt x="27484" y="34038"/>
                </a:lnTo>
                <a:lnTo>
                  <a:pt x="27590" y="34021"/>
                </a:lnTo>
                <a:close/>
                <a:moveTo>
                  <a:pt x="12597" y="36963"/>
                </a:moveTo>
                <a:lnTo>
                  <a:pt x="12668" y="36980"/>
                </a:lnTo>
                <a:lnTo>
                  <a:pt x="12773" y="37033"/>
                </a:lnTo>
                <a:lnTo>
                  <a:pt x="11839" y="37579"/>
                </a:lnTo>
                <a:lnTo>
                  <a:pt x="11875" y="37615"/>
                </a:lnTo>
                <a:lnTo>
                  <a:pt x="11910" y="37632"/>
                </a:lnTo>
                <a:lnTo>
                  <a:pt x="11980" y="37597"/>
                </a:lnTo>
                <a:lnTo>
                  <a:pt x="12703" y="37315"/>
                </a:lnTo>
                <a:lnTo>
                  <a:pt x="12879" y="37262"/>
                </a:lnTo>
                <a:lnTo>
                  <a:pt x="12914" y="37297"/>
                </a:lnTo>
                <a:lnTo>
                  <a:pt x="12932" y="37333"/>
                </a:lnTo>
                <a:lnTo>
                  <a:pt x="12932" y="37386"/>
                </a:lnTo>
                <a:lnTo>
                  <a:pt x="12914" y="37421"/>
                </a:lnTo>
                <a:lnTo>
                  <a:pt x="12826" y="37650"/>
                </a:lnTo>
                <a:lnTo>
                  <a:pt x="12703" y="37861"/>
                </a:lnTo>
                <a:lnTo>
                  <a:pt x="12579" y="38055"/>
                </a:lnTo>
                <a:lnTo>
                  <a:pt x="12421" y="38249"/>
                </a:lnTo>
                <a:lnTo>
                  <a:pt x="12262" y="38407"/>
                </a:lnTo>
                <a:lnTo>
                  <a:pt x="12068" y="38548"/>
                </a:lnTo>
                <a:lnTo>
                  <a:pt x="11875" y="38689"/>
                </a:lnTo>
                <a:lnTo>
                  <a:pt x="11646" y="38795"/>
                </a:lnTo>
                <a:lnTo>
                  <a:pt x="11469" y="38883"/>
                </a:lnTo>
                <a:lnTo>
                  <a:pt x="11381" y="38936"/>
                </a:lnTo>
                <a:lnTo>
                  <a:pt x="11293" y="39024"/>
                </a:lnTo>
                <a:lnTo>
                  <a:pt x="11399" y="39024"/>
                </a:lnTo>
                <a:lnTo>
                  <a:pt x="11487" y="39006"/>
                </a:lnTo>
                <a:lnTo>
                  <a:pt x="11681" y="38918"/>
                </a:lnTo>
                <a:lnTo>
                  <a:pt x="11769" y="38883"/>
                </a:lnTo>
                <a:lnTo>
                  <a:pt x="11875" y="38848"/>
                </a:lnTo>
                <a:lnTo>
                  <a:pt x="11963" y="38830"/>
                </a:lnTo>
                <a:lnTo>
                  <a:pt x="12086" y="38848"/>
                </a:lnTo>
                <a:lnTo>
                  <a:pt x="11998" y="39077"/>
                </a:lnTo>
                <a:lnTo>
                  <a:pt x="11945" y="39183"/>
                </a:lnTo>
                <a:lnTo>
                  <a:pt x="11875" y="39288"/>
                </a:lnTo>
                <a:lnTo>
                  <a:pt x="11804" y="39376"/>
                </a:lnTo>
                <a:lnTo>
                  <a:pt x="11734" y="39465"/>
                </a:lnTo>
                <a:lnTo>
                  <a:pt x="11628" y="39535"/>
                </a:lnTo>
                <a:lnTo>
                  <a:pt x="11522" y="39605"/>
                </a:lnTo>
                <a:lnTo>
                  <a:pt x="11152" y="39817"/>
                </a:lnTo>
                <a:lnTo>
                  <a:pt x="11064" y="39887"/>
                </a:lnTo>
                <a:lnTo>
                  <a:pt x="10941" y="39975"/>
                </a:lnTo>
                <a:lnTo>
                  <a:pt x="11399" y="39905"/>
                </a:lnTo>
                <a:lnTo>
                  <a:pt x="11329" y="40046"/>
                </a:lnTo>
                <a:lnTo>
                  <a:pt x="11258" y="40187"/>
                </a:lnTo>
                <a:lnTo>
                  <a:pt x="11170" y="40328"/>
                </a:lnTo>
                <a:lnTo>
                  <a:pt x="11064" y="40451"/>
                </a:lnTo>
                <a:lnTo>
                  <a:pt x="10941" y="40574"/>
                </a:lnTo>
                <a:lnTo>
                  <a:pt x="10818" y="40680"/>
                </a:lnTo>
                <a:lnTo>
                  <a:pt x="10677" y="40768"/>
                </a:lnTo>
                <a:lnTo>
                  <a:pt x="10553" y="40839"/>
                </a:lnTo>
                <a:lnTo>
                  <a:pt x="10518" y="40803"/>
                </a:lnTo>
                <a:lnTo>
                  <a:pt x="10500" y="40768"/>
                </a:lnTo>
                <a:lnTo>
                  <a:pt x="10518" y="40698"/>
                </a:lnTo>
                <a:lnTo>
                  <a:pt x="10765" y="39658"/>
                </a:lnTo>
                <a:lnTo>
                  <a:pt x="11047" y="38636"/>
                </a:lnTo>
                <a:lnTo>
                  <a:pt x="11117" y="38443"/>
                </a:lnTo>
                <a:lnTo>
                  <a:pt x="11188" y="38249"/>
                </a:lnTo>
                <a:lnTo>
                  <a:pt x="11276" y="38073"/>
                </a:lnTo>
                <a:lnTo>
                  <a:pt x="11381" y="37896"/>
                </a:lnTo>
                <a:lnTo>
                  <a:pt x="11505" y="37738"/>
                </a:lnTo>
                <a:lnTo>
                  <a:pt x="11628" y="37579"/>
                </a:lnTo>
                <a:lnTo>
                  <a:pt x="11892" y="37280"/>
                </a:lnTo>
                <a:lnTo>
                  <a:pt x="12051" y="37157"/>
                </a:lnTo>
                <a:lnTo>
                  <a:pt x="12209" y="37051"/>
                </a:lnTo>
                <a:lnTo>
                  <a:pt x="12403" y="36998"/>
                </a:lnTo>
                <a:lnTo>
                  <a:pt x="12597" y="36963"/>
                </a:lnTo>
                <a:close/>
                <a:moveTo>
                  <a:pt x="13372" y="37297"/>
                </a:moveTo>
                <a:lnTo>
                  <a:pt x="13407" y="37350"/>
                </a:lnTo>
                <a:lnTo>
                  <a:pt x="13443" y="37421"/>
                </a:lnTo>
                <a:lnTo>
                  <a:pt x="13460" y="37491"/>
                </a:lnTo>
                <a:lnTo>
                  <a:pt x="13460" y="37562"/>
                </a:lnTo>
                <a:lnTo>
                  <a:pt x="13496" y="38178"/>
                </a:lnTo>
                <a:lnTo>
                  <a:pt x="13496" y="38478"/>
                </a:lnTo>
                <a:lnTo>
                  <a:pt x="13496" y="38777"/>
                </a:lnTo>
                <a:lnTo>
                  <a:pt x="13460" y="39059"/>
                </a:lnTo>
                <a:lnTo>
                  <a:pt x="13407" y="39324"/>
                </a:lnTo>
                <a:lnTo>
                  <a:pt x="13319" y="39570"/>
                </a:lnTo>
                <a:lnTo>
                  <a:pt x="13196" y="39799"/>
                </a:lnTo>
                <a:lnTo>
                  <a:pt x="13055" y="40011"/>
                </a:lnTo>
                <a:lnTo>
                  <a:pt x="12879" y="40222"/>
                </a:lnTo>
                <a:lnTo>
                  <a:pt x="12668" y="40398"/>
                </a:lnTo>
                <a:lnTo>
                  <a:pt x="12438" y="40557"/>
                </a:lnTo>
                <a:lnTo>
                  <a:pt x="12139" y="40715"/>
                </a:lnTo>
                <a:lnTo>
                  <a:pt x="11839" y="40856"/>
                </a:lnTo>
                <a:lnTo>
                  <a:pt x="11522" y="40980"/>
                </a:lnTo>
                <a:lnTo>
                  <a:pt x="11364" y="41015"/>
                </a:lnTo>
                <a:lnTo>
                  <a:pt x="11188" y="41050"/>
                </a:lnTo>
                <a:lnTo>
                  <a:pt x="11047" y="41050"/>
                </a:lnTo>
                <a:lnTo>
                  <a:pt x="10888" y="41068"/>
                </a:lnTo>
                <a:lnTo>
                  <a:pt x="10888" y="40997"/>
                </a:lnTo>
                <a:lnTo>
                  <a:pt x="10906" y="40944"/>
                </a:lnTo>
                <a:lnTo>
                  <a:pt x="11082" y="40715"/>
                </a:lnTo>
                <a:lnTo>
                  <a:pt x="11329" y="40434"/>
                </a:lnTo>
                <a:lnTo>
                  <a:pt x="11593" y="40152"/>
                </a:lnTo>
                <a:lnTo>
                  <a:pt x="11769" y="39975"/>
                </a:lnTo>
                <a:lnTo>
                  <a:pt x="11875" y="40539"/>
                </a:lnTo>
                <a:lnTo>
                  <a:pt x="11963" y="40328"/>
                </a:lnTo>
                <a:lnTo>
                  <a:pt x="12016" y="40116"/>
                </a:lnTo>
                <a:lnTo>
                  <a:pt x="12033" y="39923"/>
                </a:lnTo>
                <a:lnTo>
                  <a:pt x="12016" y="39711"/>
                </a:lnTo>
                <a:lnTo>
                  <a:pt x="12016" y="39623"/>
                </a:lnTo>
                <a:lnTo>
                  <a:pt x="12016" y="39535"/>
                </a:lnTo>
                <a:lnTo>
                  <a:pt x="12016" y="39465"/>
                </a:lnTo>
                <a:lnTo>
                  <a:pt x="12051" y="39394"/>
                </a:lnTo>
                <a:lnTo>
                  <a:pt x="12086" y="39324"/>
                </a:lnTo>
                <a:lnTo>
                  <a:pt x="12139" y="39271"/>
                </a:lnTo>
                <a:lnTo>
                  <a:pt x="12315" y="39130"/>
                </a:lnTo>
                <a:lnTo>
                  <a:pt x="12333" y="39218"/>
                </a:lnTo>
                <a:lnTo>
                  <a:pt x="12350" y="39324"/>
                </a:lnTo>
                <a:lnTo>
                  <a:pt x="12368" y="39517"/>
                </a:lnTo>
                <a:lnTo>
                  <a:pt x="12403" y="39711"/>
                </a:lnTo>
                <a:lnTo>
                  <a:pt x="12438" y="39817"/>
                </a:lnTo>
                <a:lnTo>
                  <a:pt x="12491" y="39905"/>
                </a:lnTo>
                <a:lnTo>
                  <a:pt x="12491" y="39376"/>
                </a:lnTo>
                <a:lnTo>
                  <a:pt x="12491" y="39147"/>
                </a:lnTo>
                <a:lnTo>
                  <a:pt x="12509" y="38918"/>
                </a:lnTo>
                <a:lnTo>
                  <a:pt x="12544" y="38689"/>
                </a:lnTo>
                <a:lnTo>
                  <a:pt x="12597" y="38478"/>
                </a:lnTo>
                <a:lnTo>
                  <a:pt x="12650" y="38319"/>
                </a:lnTo>
                <a:lnTo>
                  <a:pt x="12720" y="38178"/>
                </a:lnTo>
                <a:lnTo>
                  <a:pt x="12808" y="38037"/>
                </a:lnTo>
                <a:lnTo>
                  <a:pt x="12914" y="37914"/>
                </a:lnTo>
                <a:lnTo>
                  <a:pt x="12967" y="38002"/>
                </a:lnTo>
                <a:lnTo>
                  <a:pt x="12985" y="38108"/>
                </a:lnTo>
                <a:lnTo>
                  <a:pt x="13002" y="38302"/>
                </a:lnTo>
                <a:lnTo>
                  <a:pt x="13020" y="38513"/>
                </a:lnTo>
                <a:lnTo>
                  <a:pt x="13055" y="38619"/>
                </a:lnTo>
                <a:lnTo>
                  <a:pt x="13108" y="38707"/>
                </a:lnTo>
                <a:lnTo>
                  <a:pt x="13143" y="38548"/>
                </a:lnTo>
                <a:lnTo>
                  <a:pt x="13161" y="38161"/>
                </a:lnTo>
                <a:lnTo>
                  <a:pt x="13196" y="37791"/>
                </a:lnTo>
                <a:lnTo>
                  <a:pt x="13231" y="37562"/>
                </a:lnTo>
                <a:lnTo>
                  <a:pt x="13284" y="37350"/>
                </a:lnTo>
                <a:lnTo>
                  <a:pt x="13319" y="37315"/>
                </a:lnTo>
                <a:lnTo>
                  <a:pt x="13372" y="37297"/>
                </a:lnTo>
                <a:close/>
                <a:moveTo>
                  <a:pt x="21561" y="41639"/>
                </a:moveTo>
                <a:lnTo>
                  <a:pt x="21547" y="41649"/>
                </a:lnTo>
                <a:lnTo>
                  <a:pt x="21565" y="41649"/>
                </a:lnTo>
                <a:lnTo>
                  <a:pt x="21561" y="41639"/>
                </a:lnTo>
                <a:close/>
                <a:moveTo>
                  <a:pt x="26903" y="43041"/>
                </a:moveTo>
                <a:lnTo>
                  <a:pt x="26974" y="43094"/>
                </a:lnTo>
                <a:lnTo>
                  <a:pt x="27044" y="43200"/>
                </a:lnTo>
                <a:lnTo>
                  <a:pt x="26903" y="43182"/>
                </a:lnTo>
                <a:lnTo>
                  <a:pt x="26815" y="43164"/>
                </a:lnTo>
                <a:lnTo>
                  <a:pt x="26762" y="43129"/>
                </a:lnTo>
                <a:lnTo>
                  <a:pt x="26674" y="43059"/>
                </a:lnTo>
                <a:lnTo>
                  <a:pt x="26833" y="43041"/>
                </a:lnTo>
                <a:close/>
                <a:moveTo>
                  <a:pt x="25987" y="43023"/>
                </a:moveTo>
                <a:lnTo>
                  <a:pt x="26128" y="43041"/>
                </a:lnTo>
                <a:lnTo>
                  <a:pt x="26304" y="43094"/>
                </a:lnTo>
                <a:lnTo>
                  <a:pt x="26463" y="43164"/>
                </a:lnTo>
                <a:lnTo>
                  <a:pt x="26604" y="43252"/>
                </a:lnTo>
                <a:lnTo>
                  <a:pt x="26727" y="43358"/>
                </a:lnTo>
                <a:lnTo>
                  <a:pt x="26621" y="43429"/>
                </a:lnTo>
                <a:lnTo>
                  <a:pt x="26515" y="43464"/>
                </a:lnTo>
                <a:lnTo>
                  <a:pt x="26304" y="43464"/>
                </a:lnTo>
                <a:lnTo>
                  <a:pt x="26110" y="43429"/>
                </a:lnTo>
                <a:lnTo>
                  <a:pt x="25934" y="43358"/>
                </a:lnTo>
                <a:lnTo>
                  <a:pt x="25758" y="43270"/>
                </a:lnTo>
                <a:lnTo>
                  <a:pt x="25582" y="43129"/>
                </a:lnTo>
                <a:lnTo>
                  <a:pt x="25723" y="43059"/>
                </a:lnTo>
                <a:lnTo>
                  <a:pt x="25864" y="43023"/>
                </a:lnTo>
                <a:close/>
                <a:moveTo>
                  <a:pt x="25229" y="43217"/>
                </a:moveTo>
                <a:lnTo>
                  <a:pt x="25317" y="43235"/>
                </a:lnTo>
                <a:lnTo>
                  <a:pt x="25423" y="43288"/>
                </a:lnTo>
                <a:lnTo>
                  <a:pt x="25511" y="43376"/>
                </a:lnTo>
                <a:lnTo>
                  <a:pt x="25617" y="43481"/>
                </a:lnTo>
                <a:lnTo>
                  <a:pt x="25405" y="43552"/>
                </a:lnTo>
                <a:lnTo>
                  <a:pt x="25300" y="43570"/>
                </a:lnTo>
                <a:lnTo>
                  <a:pt x="25194" y="43570"/>
                </a:lnTo>
                <a:lnTo>
                  <a:pt x="25088" y="43552"/>
                </a:lnTo>
                <a:lnTo>
                  <a:pt x="25000" y="43534"/>
                </a:lnTo>
                <a:lnTo>
                  <a:pt x="24895" y="43481"/>
                </a:lnTo>
                <a:lnTo>
                  <a:pt x="24806" y="43411"/>
                </a:lnTo>
                <a:lnTo>
                  <a:pt x="24912" y="43323"/>
                </a:lnTo>
                <a:lnTo>
                  <a:pt x="25018" y="43252"/>
                </a:lnTo>
                <a:lnTo>
                  <a:pt x="25124" y="43217"/>
                </a:lnTo>
                <a:close/>
                <a:moveTo>
                  <a:pt x="24454" y="36311"/>
                </a:moveTo>
                <a:lnTo>
                  <a:pt x="24577" y="36346"/>
                </a:lnTo>
                <a:lnTo>
                  <a:pt x="24683" y="36399"/>
                </a:lnTo>
                <a:lnTo>
                  <a:pt x="24789" y="36469"/>
                </a:lnTo>
                <a:lnTo>
                  <a:pt x="25088" y="36769"/>
                </a:lnTo>
                <a:lnTo>
                  <a:pt x="25388" y="37068"/>
                </a:lnTo>
                <a:lnTo>
                  <a:pt x="25529" y="37227"/>
                </a:lnTo>
                <a:lnTo>
                  <a:pt x="25652" y="37386"/>
                </a:lnTo>
                <a:lnTo>
                  <a:pt x="25775" y="37562"/>
                </a:lnTo>
                <a:lnTo>
                  <a:pt x="25881" y="37756"/>
                </a:lnTo>
                <a:lnTo>
                  <a:pt x="25987" y="37967"/>
                </a:lnTo>
                <a:lnTo>
                  <a:pt x="26057" y="38178"/>
                </a:lnTo>
                <a:lnTo>
                  <a:pt x="26110" y="38390"/>
                </a:lnTo>
                <a:lnTo>
                  <a:pt x="26145" y="38619"/>
                </a:lnTo>
                <a:lnTo>
                  <a:pt x="26163" y="38830"/>
                </a:lnTo>
                <a:lnTo>
                  <a:pt x="26163" y="39059"/>
                </a:lnTo>
                <a:lnTo>
                  <a:pt x="26128" y="39288"/>
                </a:lnTo>
                <a:lnTo>
                  <a:pt x="26075" y="39517"/>
                </a:lnTo>
                <a:lnTo>
                  <a:pt x="26005" y="39711"/>
                </a:lnTo>
                <a:lnTo>
                  <a:pt x="25934" y="39887"/>
                </a:lnTo>
                <a:lnTo>
                  <a:pt x="25864" y="40081"/>
                </a:lnTo>
                <a:lnTo>
                  <a:pt x="25758" y="40240"/>
                </a:lnTo>
                <a:lnTo>
                  <a:pt x="25652" y="40416"/>
                </a:lnTo>
                <a:lnTo>
                  <a:pt x="25546" y="40557"/>
                </a:lnTo>
                <a:lnTo>
                  <a:pt x="25405" y="40715"/>
                </a:lnTo>
                <a:lnTo>
                  <a:pt x="25265" y="40856"/>
                </a:lnTo>
                <a:lnTo>
                  <a:pt x="24947" y="41103"/>
                </a:lnTo>
                <a:lnTo>
                  <a:pt x="24630" y="41367"/>
                </a:lnTo>
                <a:lnTo>
                  <a:pt x="23890" y="41896"/>
                </a:lnTo>
                <a:lnTo>
                  <a:pt x="23573" y="42160"/>
                </a:lnTo>
                <a:lnTo>
                  <a:pt x="23256" y="42424"/>
                </a:lnTo>
                <a:lnTo>
                  <a:pt x="22939" y="42689"/>
                </a:lnTo>
                <a:lnTo>
                  <a:pt x="22657" y="42988"/>
                </a:lnTo>
                <a:lnTo>
                  <a:pt x="22199" y="43446"/>
                </a:lnTo>
                <a:lnTo>
                  <a:pt x="21741" y="43887"/>
                </a:lnTo>
                <a:lnTo>
                  <a:pt x="21653" y="43975"/>
                </a:lnTo>
                <a:lnTo>
                  <a:pt x="21600" y="43992"/>
                </a:lnTo>
                <a:lnTo>
                  <a:pt x="21547" y="44010"/>
                </a:lnTo>
                <a:lnTo>
                  <a:pt x="21529" y="43904"/>
                </a:lnTo>
                <a:lnTo>
                  <a:pt x="21529" y="43799"/>
                </a:lnTo>
                <a:lnTo>
                  <a:pt x="21547" y="43517"/>
                </a:lnTo>
                <a:lnTo>
                  <a:pt x="21618" y="43147"/>
                </a:lnTo>
                <a:lnTo>
                  <a:pt x="21741" y="42706"/>
                </a:lnTo>
                <a:lnTo>
                  <a:pt x="21882" y="42248"/>
                </a:lnTo>
                <a:lnTo>
                  <a:pt x="22040" y="41843"/>
                </a:lnTo>
                <a:lnTo>
                  <a:pt x="22128" y="41667"/>
                </a:lnTo>
                <a:lnTo>
                  <a:pt x="22217" y="41508"/>
                </a:lnTo>
                <a:lnTo>
                  <a:pt x="22305" y="41385"/>
                </a:lnTo>
                <a:lnTo>
                  <a:pt x="22393" y="41279"/>
                </a:lnTo>
                <a:lnTo>
                  <a:pt x="22498" y="41350"/>
                </a:lnTo>
                <a:lnTo>
                  <a:pt x="22569" y="41455"/>
                </a:lnTo>
                <a:lnTo>
                  <a:pt x="22692" y="41667"/>
                </a:lnTo>
                <a:lnTo>
                  <a:pt x="22816" y="41896"/>
                </a:lnTo>
                <a:lnTo>
                  <a:pt x="22886" y="42019"/>
                </a:lnTo>
                <a:lnTo>
                  <a:pt x="23009" y="42125"/>
                </a:lnTo>
                <a:lnTo>
                  <a:pt x="22974" y="42019"/>
                </a:lnTo>
                <a:lnTo>
                  <a:pt x="22957" y="41931"/>
                </a:lnTo>
                <a:lnTo>
                  <a:pt x="22657" y="41156"/>
                </a:lnTo>
                <a:lnTo>
                  <a:pt x="22622" y="41033"/>
                </a:lnTo>
                <a:lnTo>
                  <a:pt x="22604" y="40909"/>
                </a:lnTo>
                <a:lnTo>
                  <a:pt x="22622" y="40786"/>
                </a:lnTo>
                <a:lnTo>
                  <a:pt x="22675" y="40663"/>
                </a:lnTo>
                <a:lnTo>
                  <a:pt x="23115" y="39764"/>
                </a:lnTo>
                <a:lnTo>
                  <a:pt x="23203" y="39834"/>
                </a:lnTo>
                <a:lnTo>
                  <a:pt x="23256" y="39887"/>
                </a:lnTo>
                <a:lnTo>
                  <a:pt x="23767" y="40645"/>
                </a:lnTo>
                <a:lnTo>
                  <a:pt x="23908" y="40839"/>
                </a:lnTo>
                <a:lnTo>
                  <a:pt x="23926" y="40768"/>
                </a:lnTo>
                <a:lnTo>
                  <a:pt x="23908" y="40715"/>
                </a:lnTo>
                <a:lnTo>
                  <a:pt x="23855" y="40610"/>
                </a:lnTo>
                <a:lnTo>
                  <a:pt x="23379" y="39641"/>
                </a:lnTo>
                <a:lnTo>
                  <a:pt x="23327" y="39517"/>
                </a:lnTo>
                <a:lnTo>
                  <a:pt x="23309" y="39394"/>
                </a:lnTo>
                <a:lnTo>
                  <a:pt x="23291" y="39288"/>
                </a:lnTo>
                <a:lnTo>
                  <a:pt x="23327" y="39147"/>
                </a:lnTo>
                <a:lnTo>
                  <a:pt x="23362" y="39059"/>
                </a:lnTo>
                <a:lnTo>
                  <a:pt x="23379" y="38936"/>
                </a:lnTo>
                <a:lnTo>
                  <a:pt x="23432" y="38725"/>
                </a:lnTo>
                <a:lnTo>
                  <a:pt x="23450" y="38619"/>
                </a:lnTo>
                <a:lnTo>
                  <a:pt x="23485" y="38496"/>
                </a:lnTo>
                <a:lnTo>
                  <a:pt x="23538" y="38390"/>
                </a:lnTo>
                <a:lnTo>
                  <a:pt x="23626" y="38284"/>
                </a:lnTo>
                <a:lnTo>
                  <a:pt x="23732" y="38390"/>
                </a:lnTo>
                <a:lnTo>
                  <a:pt x="23820" y="38478"/>
                </a:lnTo>
                <a:lnTo>
                  <a:pt x="23996" y="38689"/>
                </a:lnTo>
                <a:lnTo>
                  <a:pt x="24296" y="39130"/>
                </a:lnTo>
                <a:lnTo>
                  <a:pt x="24577" y="39588"/>
                </a:lnTo>
                <a:lnTo>
                  <a:pt x="24736" y="39799"/>
                </a:lnTo>
                <a:lnTo>
                  <a:pt x="24824" y="39905"/>
                </a:lnTo>
                <a:lnTo>
                  <a:pt x="24912" y="39993"/>
                </a:lnTo>
                <a:lnTo>
                  <a:pt x="24912" y="39993"/>
                </a:lnTo>
                <a:lnTo>
                  <a:pt x="24806" y="39764"/>
                </a:lnTo>
                <a:lnTo>
                  <a:pt x="23890" y="38108"/>
                </a:lnTo>
                <a:lnTo>
                  <a:pt x="23785" y="37914"/>
                </a:lnTo>
                <a:lnTo>
                  <a:pt x="23749" y="37826"/>
                </a:lnTo>
                <a:lnTo>
                  <a:pt x="23732" y="37756"/>
                </a:lnTo>
                <a:lnTo>
                  <a:pt x="23749" y="37685"/>
                </a:lnTo>
                <a:lnTo>
                  <a:pt x="23767" y="37597"/>
                </a:lnTo>
                <a:lnTo>
                  <a:pt x="23837" y="37386"/>
                </a:lnTo>
                <a:lnTo>
                  <a:pt x="23908" y="37245"/>
                </a:lnTo>
                <a:lnTo>
                  <a:pt x="23996" y="37157"/>
                </a:lnTo>
                <a:lnTo>
                  <a:pt x="24084" y="37192"/>
                </a:lnTo>
                <a:lnTo>
                  <a:pt x="24155" y="37245"/>
                </a:lnTo>
                <a:lnTo>
                  <a:pt x="24666" y="37756"/>
                </a:lnTo>
                <a:lnTo>
                  <a:pt x="24718" y="37808"/>
                </a:lnTo>
                <a:lnTo>
                  <a:pt x="24754" y="37808"/>
                </a:lnTo>
                <a:lnTo>
                  <a:pt x="24783" y="37799"/>
                </a:lnTo>
                <a:lnTo>
                  <a:pt x="24102" y="36751"/>
                </a:lnTo>
                <a:lnTo>
                  <a:pt x="24313" y="36328"/>
                </a:lnTo>
                <a:lnTo>
                  <a:pt x="24384" y="36328"/>
                </a:lnTo>
                <a:lnTo>
                  <a:pt x="24454" y="36311"/>
                </a:lnTo>
                <a:close/>
                <a:moveTo>
                  <a:pt x="24436" y="43728"/>
                </a:moveTo>
                <a:lnTo>
                  <a:pt x="24577" y="43763"/>
                </a:lnTo>
                <a:lnTo>
                  <a:pt x="24771" y="43799"/>
                </a:lnTo>
                <a:lnTo>
                  <a:pt x="24718" y="43869"/>
                </a:lnTo>
                <a:lnTo>
                  <a:pt x="24630" y="43922"/>
                </a:lnTo>
                <a:lnTo>
                  <a:pt x="24454" y="44028"/>
                </a:lnTo>
                <a:lnTo>
                  <a:pt x="24296" y="43904"/>
                </a:lnTo>
                <a:lnTo>
                  <a:pt x="24225" y="43851"/>
                </a:lnTo>
                <a:lnTo>
                  <a:pt x="24172" y="43763"/>
                </a:lnTo>
                <a:lnTo>
                  <a:pt x="24313" y="43746"/>
                </a:lnTo>
                <a:lnTo>
                  <a:pt x="24436" y="43728"/>
                </a:lnTo>
                <a:close/>
                <a:moveTo>
                  <a:pt x="23978" y="36540"/>
                </a:moveTo>
                <a:lnTo>
                  <a:pt x="23926" y="36646"/>
                </a:lnTo>
                <a:lnTo>
                  <a:pt x="23890" y="36716"/>
                </a:lnTo>
                <a:lnTo>
                  <a:pt x="23679" y="36910"/>
                </a:lnTo>
                <a:lnTo>
                  <a:pt x="23467" y="37104"/>
                </a:lnTo>
                <a:lnTo>
                  <a:pt x="22481" y="37932"/>
                </a:lnTo>
                <a:lnTo>
                  <a:pt x="22322" y="38073"/>
                </a:lnTo>
                <a:lnTo>
                  <a:pt x="22269" y="38161"/>
                </a:lnTo>
                <a:lnTo>
                  <a:pt x="22217" y="38266"/>
                </a:lnTo>
                <a:lnTo>
                  <a:pt x="22217" y="38266"/>
                </a:lnTo>
                <a:lnTo>
                  <a:pt x="22516" y="38037"/>
                </a:lnTo>
                <a:lnTo>
                  <a:pt x="22868" y="37773"/>
                </a:lnTo>
                <a:lnTo>
                  <a:pt x="23203" y="37544"/>
                </a:lnTo>
                <a:lnTo>
                  <a:pt x="23591" y="37333"/>
                </a:lnTo>
                <a:lnTo>
                  <a:pt x="23608" y="37438"/>
                </a:lnTo>
                <a:lnTo>
                  <a:pt x="23608" y="37527"/>
                </a:lnTo>
                <a:lnTo>
                  <a:pt x="23538" y="37720"/>
                </a:lnTo>
                <a:lnTo>
                  <a:pt x="23450" y="37896"/>
                </a:lnTo>
                <a:lnTo>
                  <a:pt x="23344" y="38055"/>
                </a:lnTo>
                <a:lnTo>
                  <a:pt x="23203" y="38214"/>
                </a:lnTo>
                <a:lnTo>
                  <a:pt x="22164" y="39183"/>
                </a:lnTo>
                <a:lnTo>
                  <a:pt x="22058" y="39253"/>
                </a:lnTo>
                <a:lnTo>
                  <a:pt x="22023" y="39306"/>
                </a:lnTo>
                <a:lnTo>
                  <a:pt x="22006" y="39372"/>
                </a:lnTo>
                <a:lnTo>
                  <a:pt x="22006" y="39372"/>
                </a:lnTo>
                <a:lnTo>
                  <a:pt x="22058" y="39359"/>
                </a:lnTo>
                <a:lnTo>
                  <a:pt x="22128" y="39341"/>
                </a:lnTo>
                <a:lnTo>
                  <a:pt x="22217" y="39253"/>
                </a:lnTo>
                <a:lnTo>
                  <a:pt x="22921" y="38707"/>
                </a:lnTo>
                <a:lnTo>
                  <a:pt x="23080" y="38619"/>
                </a:lnTo>
                <a:lnTo>
                  <a:pt x="23274" y="38513"/>
                </a:lnTo>
                <a:lnTo>
                  <a:pt x="23238" y="38760"/>
                </a:lnTo>
                <a:lnTo>
                  <a:pt x="23186" y="39006"/>
                </a:lnTo>
                <a:lnTo>
                  <a:pt x="23150" y="39112"/>
                </a:lnTo>
                <a:lnTo>
                  <a:pt x="23097" y="39200"/>
                </a:lnTo>
                <a:lnTo>
                  <a:pt x="23027" y="39306"/>
                </a:lnTo>
                <a:lnTo>
                  <a:pt x="22939" y="39376"/>
                </a:lnTo>
                <a:lnTo>
                  <a:pt x="22639" y="39605"/>
                </a:lnTo>
                <a:lnTo>
                  <a:pt x="21952" y="40152"/>
                </a:lnTo>
                <a:lnTo>
                  <a:pt x="21899" y="40204"/>
                </a:lnTo>
                <a:lnTo>
                  <a:pt x="21882" y="40257"/>
                </a:lnTo>
                <a:lnTo>
                  <a:pt x="21882" y="40310"/>
                </a:lnTo>
                <a:lnTo>
                  <a:pt x="22005" y="40240"/>
                </a:lnTo>
                <a:lnTo>
                  <a:pt x="22111" y="40187"/>
                </a:lnTo>
                <a:lnTo>
                  <a:pt x="22322" y="40046"/>
                </a:lnTo>
                <a:lnTo>
                  <a:pt x="22534" y="39923"/>
                </a:lnTo>
                <a:lnTo>
                  <a:pt x="22639" y="39870"/>
                </a:lnTo>
                <a:lnTo>
                  <a:pt x="22763" y="39834"/>
                </a:lnTo>
                <a:lnTo>
                  <a:pt x="22798" y="39870"/>
                </a:lnTo>
                <a:lnTo>
                  <a:pt x="22798" y="39905"/>
                </a:lnTo>
                <a:lnTo>
                  <a:pt x="22780" y="39993"/>
                </a:lnTo>
                <a:lnTo>
                  <a:pt x="22675" y="40257"/>
                </a:lnTo>
                <a:lnTo>
                  <a:pt x="22551" y="40504"/>
                </a:lnTo>
                <a:lnTo>
                  <a:pt x="22393" y="40715"/>
                </a:lnTo>
                <a:lnTo>
                  <a:pt x="22199" y="40927"/>
                </a:lnTo>
                <a:lnTo>
                  <a:pt x="21917" y="41209"/>
                </a:lnTo>
                <a:lnTo>
                  <a:pt x="21618" y="41473"/>
                </a:lnTo>
                <a:lnTo>
                  <a:pt x="21582" y="41526"/>
                </a:lnTo>
                <a:lnTo>
                  <a:pt x="21547" y="41561"/>
                </a:lnTo>
                <a:lnTo>
                  <a:pt x="21547" y="41596"/>
                </a:lnTo>
                <a:lnTo>
                  <a:pt x="21561" y="41639"/>
                </a:lnTo>
                <a:lnTo>
                  <a:pt x="21618" y="41596"/>
                </a:lnTo>
                <a:lnTo>
                  <a:pt x="21688" y="41543"/>
                </a:lnTo>
                <a:lnTo>
                  <a:pt x="21776" y="41526"/>
                </a:lnTo>
                <a:lnTo>
                  <a:pt x="21864" y="41508"/>
                </a:lnTo>
                <a:lnTo>
                  <a:pt x="21864" y="41596"/>
                </a:lnTo>
                <a:lnTo>
                  <a:pt x="21847" y="41684"/>
                </a:lnTo>
                <a:lnTo>
                  <a:pt x="21195" y="44010"/>
                </a:lnTo>
                <a:lnTo>
                  <a:pt x="21177" y="44028"/>
                </a:lnTo>
                <a:lnTo>
                  <a:pt x="21142" y="44045"/>
                </a:lnTo>
                <a:lnTo>
                  <a:pt x="21089" y="43957"/>
                </a:lnTo>
                <a:lnTo>
                  <a:pt x="21036" y="43869"/>
                </a:lnTo>
                <a:lnTo>
                  <a:pt x="21001" y="43675"/>
                </a:lnTo>
                <a:lnTo>
                  <a:pt x="20790" y="42583"/>
                </a:lnTo>
                <a:lnTo>
                  <a:pt x="20684" y="42037"/>
                </a:lnTo>
                <a:lnTo>
                  <a:pt x="20613" y="41491"/>
                </a:lnTo>
                <a:lnTo>
                  <a:pt x="20596" y="41173"/>
                </a:lnTo>
                <a:lnTo>
                  <a:pt x="20578" y="40856"/>
                </a:lnTo>
                <a:lnTo>
                  <a:pt x="20596" y="40539"/>
                </a:lnTo>
                <a:lnTo>
                  <a:pt x="20631" y="40240"/>
                </a:lnTo>
                <a:lnTo>
                  <a:pt x="20666" y="39923"/>
                </a:lnTo>
                <a:lnTo>
                  <a:pt x="20737" y="39623"/>
                </a:lnTo>
                <a:lnTo>
                  <a:pt x="20807" y="39324"/>
                </a:lnTo>
                <a:lnTo>
                  <a:pt x="20895" y="39024"/>
                </a:lnTo>
                <a:lnTo>
                  <a:pt x="20966" y="38865"/>
                </a:lnTo>
                <a:lnTo>
                  <a:pt x="21019" y="38725"/>
                </a:lnTo>
                <a:lnTo>
                  <a:pt x="21177" y="38443"/>
                </a:lnTo>
                <a:lnTo>
                  <a:pt x="21371" y="38178"/>
                </a:lnTo>
                <a:lnTo>
                  <a:pt x="21582" y="37949"/>
                </a:lnTo>
                <a:lnTo>
                  <a:pt x="21847" y="37685"/>
                </a:lnTo>
                <a:lnTo>
                  <a:pt x="22128" y="37456"/>
                </a:lnTo>
                <a:lnTo>
                  <a:pt x="22446" y="37227"/>
                </a:lnTo>
                <a:lnTo>
                  <a:pt x="22745" y="37033"/>
                </a:lnTo>
                <a:lnTo>
                  <a:pt x="22992" y="36892"/>
                </a:lnTo>
                <a:lnTo>
                  <a:pt x="23238" y="36769"/>
                </a:lnTo>
                <a:lnTo>
                  <a:pt x="23485" y="36646"/>
                </a:lnTo>
                <a:lnTo>
                  <a:pt x="23749" y="36558"/>
                </a:lnTo>
                <a:lnTo>
                  <a:pt x="23855" y="36540"/>
                </a:lnTo>
                <a:close/>
                <a:moveTo>
                  <a:pt x="27185" y="43570"/>
                </a:moveTo>
                <a:lnTo>
                  <a:pt x="27132" y="43658"/>
                </a:lnTo>
                <a:lnTo>
                  <a:pt x="27097" y="43710"/>
                </a:lnTo>
                <a:lnTo>
                  <a:pt x="26515" y="44274"/>
                </a:lnTo>
                <a:lnTo>
                  <a:pt x="26374" y="44398"/>
                </a:lnTo>
                <a:lnTo>
                  <a:pt x="26198" y="44468"/>
                </a:lnTo>
                <a:lnTo>
                  <a:pt x="26022" y="44521"/>
                </a:lnTo>
                <a:lnTo>
                  <a:pt x="25811" y="44521"/>
                </a:lnTo>
                <a:lnTo>
                  <a:pt x="25511" y="44486"/>
                </a:lnTo>
                <a:lnTo>
                  <a:pt x="25370" y="44450"/>
                </a:lnTo>
                <a:lnTo>
                  <a:pt x="25229" y="44415"/>
                </a:lnTo>
                <a:lnTo>
                  <a:pt x="25088" y="44362"/>
                </a:lnTo>
                <a:lnTo>
                  <a:pt x="24947" y="44292"/>
                </a:lnTo>
                <a:lnTo>
                  <a:pt x="24806" y="44204"/>
                </a:lnTo>
                <a:lnTo>
                  <a:pt x="24683" y="44116"/>
                </a:lnTo>
                <a:lnTo>
                  <a:pt x="24806" y="43992"/>
                </a:lnTo>
                <a:lnTo>
                  <a:pt x="24930" y="43904"/>
                </a:lnTo>
                <a:lnTo>
                  <a:pt x="25053" y="43816"/>
                </a:lnTo>
                <a:lnTo>
                  <a:pt x="25194" y="43746"/>
                </a:lnTo>
                <a:lnTo>
                  <a:pt x="25265" y="43728"/>
                </a:lnTo>
                <a:lnTo>
                  <a:pt x="25335" y="43710"/>
                </a:lnTo>
                <a:lnTo>
                  <a:pt x="25405" y="43710"/>
                </a:lnTo>
                <a:lnTo>
                  <a:pt x="25494" y="43728"/>
                </a:lnTo>
                <a:lnTo>
                  <a:pt x="25494" y="43763"/>
                </a:lnTo>
                <a:lnTo>
                  <a:pt x="25494" y="43816"/>
                </a:lnTo>
                <a:lnTo>
                  <a:pt x="25458" y="43869"/>
                </a:lnTo>
                <a:lnTo>
                  <a:pt x="25423" y="43939"/>
                </a:lnTo>
                <a:lnTo>
                  <a:pt x="25405" y="43975"/>
                </a:lnTo>
                <a:lnTo>
                  <a:pt x="25405" y="44028"/>
                </a:lnTo>
                <a:lnTo>
                  <a:pt x="25811" y="43763"/>
                </a:lnTo>
                <a:lnTo>
                  <a:pt x="25881" y="43710"/>
                </a:lnTo>
                <a:lnTo>
                  <a:pt x="25969" y="43675"/>
                </a:lnTo>
                <a:lnTo>
                  <a:pt x="26128" y="43622"/>
                </a:lnTo>
                <a:lnTo>
                  <a:pt x="26304" y="43605"/>
                </a:lnTo>
                <a:lnTo>
                  <a:pt x="26498" y="43622"/>
                </a:lnTo>
                <a:lnTo>
                  <a:pt x="26463" y="43675"/>
                </a:lnTo>
                <a:lnTo>
                  <a:pt x="26427" y="43728"/>
                </a:lnTo>
                <a:lnTo>
                  <a:pt x="26339" y="43799"/>
                </a:lnTo>
                <a:lnTo>
                  <a:pt x="26251" y="43869"/>
                </a:lnTo>
                <a:lnTo>
                  <a:pt x="26216" y="43904"/>
                </a:lnTo>
                <a:lnTo>
                  <a:pt x="26181" y="43939"/>
                </a:lnTo>
                <a:lnTo>
                  <a:pt x="26322" y="43939"/>
                </a:lnTo>
                <a:lnTo>
                  <a:pt x="26445" y="43887"/>
                </a:lnTo>
                <a:lnTo>
                  <a:pt x="26551" y="43834"/>
                </a:lnTo>
                <a:lnTo>
                  <a:pt x="26674" y="43781"/>
                </a:lnTo>
                <a:lnTo>
                  <a:pt x="26921" y="43640"/>
                </a:lnTo>
                <a:lnTo>
                  <a:pt x="27044" y="43605"/>
                </a:lnTo>
                <a:lnTo>
                  <a:pt x="27185" y="43570"/>
                </a:lnTo>
                <a:close/>
                <a:moveTo>
                  <a:pt x="24718" y="35201"/>
                </a:moveTo>
                <a:lnTo>
                  <a:pt x="24771" y="35219"/>
                </a:lnTo>
                <a:lnTo>
                  <a:pt x="24754" y="35271"/>
                </a:lnTo>
                <a:lnTo>
                  <a:pt x="24736" y="35324"/>
                </a:lnTo>
                <a:lnTo>
                  <a:pt x="24525" y="35589"/>
                </a:lnTo>
                <a:lnTo>
                  <a:pt x="24419" y="35729"/>
                </a:lnTo>
                <a:lnTo>
                  <a:pt x="24313" y="35853"/>
                </a:lnTo>
                <a:lnTo>
                  <a:pt x="24190" y="35959"/>
                </a:lnTo>
                <a:lnTo>
                  <a:pt x="24066" y="36064"/>
                </a:lnTo>
                <a:lnTo>
                  <a:pt x="23926" y="36152"/>
                </a:lnTo>
                <a:lnTo>
                  <a:pt x="23785" y="36240"/>
                </a:lnTo>
                <a:lnTo>
                  <a:pt x="23644" y="36311"/>
                </a:lnTo>
                <a:lnTo>
                  <a:pt x="23485" y="36364"/>
                </a:lnTo>
                <a:lnTo>
                  <a:pt x="23274" y="36452"/>
                </a:lnTo>
                <a:lnTo>
                  <a:pt x="23062" y="36558"/>
                </a:lnTo>
                <a:lnTo>
                  <a:pt x="22639" y="36804"/>
                </a:lnTo>
                <a:lnTo>
                  <a:pt x="22181" y="37121"/>
                </a:lnTo>
                <a:lnTo>
                  <a:pt x="21741" y="37456"/>
                </a:lnTo>
                <a:lnTo>
                  <a:pt x="21494" y="37685"/>
                </a:lnTo>
                <a:lnTo>
                  <a:pt x="21248" y="37932"/>
                </a:lnTo>
                <a:lnTo>
                  <a:pt x="21054" y="38196"/>
                </a:lnTo>
                <a:lnTo>
                  <a:pt x="20878" y="38478"/>
                </a:lnTo>
                <a:lnTo>
                  <a:pt x="20719" y="38777"/>
                </a:lnTo>
                <a:lnTo>
                  <a:pt x="20596" y="39077"/>
                </a:lnTo>
                <a:lnTo>
                  <a:pt x="20508" y="39412"/>
                </a:lnTo>
                <a:lnTo>
                  <a:pt x="20437" y="39746"/>
                </a:lnTo>
                <a:lnTo>
                  <a:pt x="20367" y="40328"/>
                </a:lnTo>
                <a:lnTo>
                  <a:pt x="20349" y="40627"/>
                </a:lnTo>
                <a:lnTo>
                  <a:pt x="20349" y="40909"/>
                </a:lnTo>
                <a:lnTo>
                  <a:pt x="20349" y="41209"/>
                </a:lnTo>
                <a:lnTo>
                  <a:pt x="20367" y="41491"/>
                </a:lnTo>
                <a:lnTo>
                  <a:pt x="20402" y="41772"/>
                </a:lnTo>
                <a:lnTo>
                  <a:pt x="20437" y="42072"/>
                </a:lnTo>
                <a:lnTo>
                  <a:pt x="20472" y="42231"/>
                </a:lnTo>
                <a:lnTo>
                  <a:pt x="20578" y="42741"/>
                </a:lnTo>
                <a:lnTo>
                  <a:pt x="20684" y="43252"/>
                </a:lnTo>
                <a:lnTo>
                  <a:pt x="20772" y="43728"/>
                </a:lnTo>
                <a:lnTo>
                  <a:pt x="20842" y="44010"/>
                </a:lnTo>
                <a:lnTo>
                  <a:pt x="20948" y="44239"/>
                </a:lnTo>
                <a:lnTo>
                  <a:pt x="21107" y="44556"/>
                </a:lnTo>
                <a:lnTo>
                  <a:pt x="20983" y="44609"/>
                </a:lnTo>
                <a:lnTo>
                  <a:pt x="20878" y="44644"/>
                </a:lnTo>
                <a:lnTo>
                  <a:pt x="20666" y="44662"/>
                </a:lnTo>
                <a:lnTo>
                  <a:pt x="20367" y="44662"/>
                </a:lnTo>
                <a:lnTo>
                  <a:pt x="20067" y="44644"/>
                </a:lnTo>
                <a:lnTo>
                  <a:pt x="19486" y="44556"/>
                </a:lnTo>
                <a:lnTo>
                  <a:pt x="19045" y="44521"/>
                </a:lnTo>
                <a:lnTo>
                  <a:pt x="18816" y="44521"/>
                </a:lnTo>
                <a:lnTo>
                  <a:pt x="18605" y="44556"/>
                </a:lnTo>
                <a:lnTo>
                  <a:pt x="18393" y="44627"/>
                </a:lnTo>
                <a:lnTo>
                  <a:pt x="18182" y="44732"/>
                </a:lnTo>
                <a:lnTo>
                  <a:pt x="17953" y="44856"/>
                </a:lnTo>
                <a:lnTo>
                  <a:pt x="17971" y="44715"/>
                </a:lnTo>
                <a:lnTo>
                  <a:pt x="17988" y="44591"/>
                </a:lnTo>
                <a:lnTo>
                  <a:pt x="18076" y="44380"/>
                </a:lnTo>
                <a:lnTo>
                  <a:pt x="18129" y="44151"/>
                </a:lnTo>
                <a:lnTo>
                  <a:pt x="18200" y="43675"/>
                </a:lnTo>
                <a:lnTo>
                  <a:pt x="18341" y="42442"/>
                </a:lnTo>
                <a:lnTo>
                  <a:pt x="18376" y="42195"/>
                </a:lnTo>
                <a:lnTo>
                  <a:pt x="18429" y="41966"/>
                </a:lnTo>
                <a:lnTo>
                  <a:pt x="18517" y="41737"/>
                </a:lnTo>
                <a:lnTo>
                  <a:pt x="18640" y="41508"/>
                </a:lnTo>
                <a:lnTo>
                  <a:pt x="19274" y="40522"/>
                </a:lnTo>
                <a:lnTo>
                  <a:pt x="19433" y="40293"/>
                </a:lnTo>
                <a:lnTo>
                  <a:pt x="19574" y="40046"/>
                </a:lnTo>
                <a:lnTo>
                  <a:pt x="19697" y="39799"/>
                </a:lnTo>
                <a:lnTo>
                  <a:pt x="19803" y="39535"/>
                </a:lnTo>
                <a:lnTo>
                  <a:pt x="19891" y="39359"/>
                </a:lnTo>
                <a:lnTo>
                  <a:pt x="19979" y="39183"/>
                </a:lnTo>
                <a:lnTo>
                  <a:pt x="20067" y="39024"/>
                </a:lnTo>
                <a:lnTo>
                  <a:pt x="20173" y="38865"/>
                </a:lnTo>
                <a:lnTo>
                  <a:pt x="20420" y="38548"/>
                </a:lnTo>
                <a:lnTo>
                  <a:pt x="20684" y="38266"/>
                </a:lnTo>
                <a:lnTo>
                  <a:pt x="22269" y="36716"/>
                </a:lnTo>
                <a:lnTo>
                  <a:pt x="22534" y="36452"/>
                </a:lnTo>
                <a:lnTo>
                  <a:pt x="22816" y="36205"/>
                </a:lnTo>
                <a:lnTo>
                  <a:pt x="23062" y="36011"/>
                </a:lnTo>
                <a:lnTo>
                  <a:pt x="23186" y="35923"/>
                </a:lnTo>
                <a:lnTo>
                  <a:pt x="23309" y="35853"/>
                </a:lnTo>
                <a:lnTo>
                  <a:pt x="23996" y="35518"/>
                </a:lnTo>
                <a:lnTo>
                  <a:pt x="24683" y="35201"/>
                </a:lnTo>
                <a:close/>
                <a:moveTo>
                  <a:pt x="19081" y="44785"/>
                </a:moveTo>
                <a:lnTo>
                  <a:pt x="19239" y="44820"/>
                </a:lnTo>
                <a:lnTo>
                  <a:pt x="19398" y="44873"/>
                </a:lnTo>
                <a:lnTo>
                  <a:pt x="19310" y="44961"/>
                </a:lnTo>
                <a:lnTo>
                  <a:pt x="19221" y="45049"/>
                </a:lnTo>
                <a:lnTo>
                  <a:pt x="19010" y="45190"/>
                </a:lnTo>
                <a:lnTo>
                  <a:pt x="18640" y="45472"/>
                </a:lnTo>
                <a:lnTo>
                  <a:pt x="18217" y="45754"/>
                </a:lnTo>
                <a:lnTo>
                  <a:pt x="18041" y="45895"/>
                </a:lnTo>
                <a:lnTo>
                  <a:pt x="17935" y="45966"/>
                </a:lnTo>
                <a:lnTo>
                  <a:pt x="17830" y="46018"/>
                </a:lnTo>
                <a:lnTo>
                  <a:pt x="17794" y="45895"/>
                </a:lnTo>
                <a:lnTo>
                  <a:pt x="17794" y="45789"/>
                </a:lnTo>
                <a:lnTo>
                  <a:pt x="17830" y="45684"/>
                </a:lnTo>
                <a:lnTo>
                  <a:pt x="17865" y="45578"/>
                </a:lnTo>
                <a:lnTo>
                  <a:pt x="17935" y="45419"/>
                </a:lnTo>
                <a:lnTo>
                  <a:pt x="18006" y="45278"/>
                </a:lnTo>
                <a:lnTo>
                  <a:pt x="18112" y="45155"/>
                </a:lnTo>
                <a:lnTo>
                  <a:pt x="18235" y="45032"/>
                </a:lnTo>
                <a:lnTo>
                  <a:pt x="18358" y="44944"/>
                </a:lnTo>
                <a:lnTo>
                  <a:pt x="18499" y="44873"/>
                </a:lnTo>
                <a:lnTo>
                  <a:pt x="18640" y="44820"/>
                </a:lnTo>
                <a:lnTo>
                  <a:pt x="18781" y="44785"/>
                </a:lnTo>
                <a:close/>
                <a:moveTo>
                  <a:pt x="16138" y="41966"/>
                </a:moveTo>
                <a:lnTo>
                  <a:pt x="16174" y="42072"/>
                </a:lnTo>
                <a:lnTo>
                  <a:pt x="16191" y="42195"/>
                </a:lnTo>
                <a:lnTo>
                  <a:pt x="16191" y="42407"/>
                </a:lnTo>
                <a:lnTo>
                  <a:pt x="16209" y="42812"/>
                </a:lnTo>
                <a:lnTo>
                  <a:pt x="16226" y="43252"/>
                </a:lnTo>
                <a:lnTo>
                  <a:pt x="16244" y="43446"/>
                </a:lnTo>
                <a:lnTo>
                  <a:pt x="16279" y="43552"/>
                </a:lnTo>
                <a:lnTo>
                  <a:pt x="16297" y="43658"/>
                </a:lnTo>
                <a:lnTo>
                  <a:pt x="16350" y="43023"/>
                </a:lnTo>
                <a:lnTo>
                  <a:pt x="16367" y="42706"/>
                </a:lnTo>
                <a:lnTo>
                  <a:pt x="16385" y="42389"/>
                </a:lnTo>
                <a:lnTo>
                  <a:pt x="16438" y="42389"/>
                </a:lnTo>
                <a:lnTo>
                  <a:pt x="16491" y="42407"/>
                </a:lnTo>
                <a:lnTo>
                  <a:pt x="16508" y="42424"/>
                </a:lnTo>
                <a:lnTo>
                  <a:pt x="16544" y="42460"/>
                </a:lnTo>
                <a:lnTo>
                  <a:pt x="16667" y="42689"/>
                </a:lnTo>
                <a:lnTo>
                  <a:pt x="16790" y="42918"/>
                </a:lnTo>
                <a:lnTo>
                  <a:pt x="16861" y="43164"/>
                </a:lnTo>
                <a:lnTo>
                  <a:pt x="16931" y="43429"/>
                </a:lnTo>
                <a:lnTo>
                  <a:pt x="16966" y="43746"/>
                </a:lnTo>
                <a:lnTo>
                  <a:pt x="17002" y="44063"/>
                </a:lnTo>
                <a:lnTo>
                  <a:pt x="17090" y="44926"/>
                </a:lnTo>
                <a:lnTo>
                  <a:pt x="17143" y="44820"/>
                </a:lnTo>
                <a:lnTo>
                  <a:pt x="17178" y="44768"/>
                </a:lnTo>
                <a:lnTo>
                  <a:pt x="17160" y="44450"/>
                </a:lnTo>
                <a:lnTo>
                  <a:pt x="17160" y="44116"/>
                </a:lnTo>
                <a:lnTo>
                  <a:pt x="17090" y="43305"/>
                </a:lnTo>
                <a:lnTo>
                  <a:pt x="17160" y="43323"/>
                </a:lnTo>
                <a:lnTo>
                  <a:pt x="17195" y="43340"/>
                </a:lnTo>
                <a:lnTo>
                  <a:pt x="17336" y="43605"/>
                </a:lnTo>
                <a:lnTo>
                  <a:pt x="17477" y="43869"/>
                </a:lnTo>
                <a:lnTo>
                  <a:pt x="17565" y="44151"/>
                </a:lnTo>
                <a:lnTo>
                  <a:pt x="17636" y="44433"/>
                </a:lnTo>
                <a:lnTo>
                  <a:pt x="17671" y="44715"/>
                </a:lnTo>
                <a:lnTo>
                  <a:pt x="17689" y="45014"/>
                </a:lnTo>
                <a:lnTo>
                  <a:pt x="17653" y="45314"/>
                </a:lnTo>
                <a:lnTo>
                  <a:pt x="17601" y="45631"/>
                </a:lnTo>
                <a:lnTo>
                  <a:pt x="17530" y="45860"/>
                </a:lnTo>
                <a:lnTo>
                  <a:pt x="17424" y="46071"/>
                </a:lnTo>
                <a:lnTo>
                  <a:pt x="17301" y="46283"/>
                </a:lnTo>
                <a:lnTo>
                  <a:pt x="17143" y="46477"/>
                </a:lnTo>
                <a:lnTo>
                  <a:pt x="17019" y="46582"/>
                </a:lnTo>
                <a:lnTo>
                  <a:pt x="16984" y="46547"/>
                </a:lnTo>
                <a:lnTo>
                  <a:pt x="16966" y="46494"/>
                </a:lnTo>
                <a:lnTo>
                  <a:pt x="16949" y="46388"/>
                </a:lnTo>
                <a:lnTo>
                  <a:pt x="16949" y="46283"/>
                </a:lnTo>
                <a:lnTo>
                  <a:pt x="16931" y="46247"/>
                </a:lnTo>
                <a:lnTo>
                  <a:pt x="16896" y="46195"/>
                </a:lnTo>
                <a:lnTo>
                  <a:pt x="16861" y="46283"/>
                </a:lnTo>
                <a:lnTo>
                  <a:pt x="16825" y="46388"/>
                </a:lnTo>
                <a:lnTo>
                  <a:pt x="16790" y="46565"/>
                </a:lnTo>
                <a:lnTo>
                  <a:pt x="16737" y="46758"/>
                </a:lnTo>
                <a:lnTo>
                  <a:pt x="16684" y="46935"/>
                </a:lnTo>
                <a:lnTo>
                  <a:pt x="16632" y="46952"/>
                </a:lnTo>
                <a:lnTo>
                  <a:pt x="16596" y="46952"/>
                </a:lnTo>
                <a:lnTo>
                  <a:pt x="16561" y="46917"/>
                </a:lnTo>
                <a:lnTo>
                  <a:pt x="16526" y="46899"/>
                </a:lnTo>
                <a:lnTo>
                  <a:pt x="16455" y="46794"/>
                </a:lnTo>
                <a:lnTo>
                  <a:pt x="16403" y="46688"/>
                </a:lnTo>
                <a:lnTo>
                  <a:pt x="16350" y="46477"/>
                </a:lnTo>
                <a:lnTo>
                  <a:pt x="16314" y="46300"/>
                </a:lnTo>
                <a:lnTo>
                  <a:pt x="16279" y="46230"/>
                </a:lnTo>
                <a:lnTo>
                  <a:pt x="16226" y="46142"/>
                </a:lnTo>
                <a:lnTo>
                  <a:pt x="16209" y="46212"/>
                </a:lnTo>
                <a:lnTo>
                  <a:pt x="16191" y="46300"/>
                </a:lnTo>
                <a:lnTo>
                  <a:pt x="16191" y="46441"/>
                </a:lnTo>
                <a:lnTo>
                  <a:pt x="16191" y="46529"/>
                </a:lnTo>
                <a:lnTo>
                  <a:pt x="16174" y="46600"/>
                </a:lnTo>
                <a:lnTo>
                  <a:pt x="16138" y="46670"/>
                </a:lnTo>
                <a:lnTo>
                  <a:pt x="16085" y="46741"/>
                </a:lnTo>
                <a:lnTo>
                  <a:pt x="15980" y="46406"/>
                </a:lnTo>
                <a:lnTo>
                  <a:pt x="15874" y="46071"/>
                </a:lnTo>
                <a:lnTo>
                  <a:pt x="15786" y="45737"/>
                </a:lnTo>
                <a:lnTo>
                  <a:pt x="15698" y="45419"/>
                </a:lnTo>
                <a:lnTo>
                  <a:pt x="15645" y="45437"/>
                </a:lnTo>
                <a:lnTo>
                  <a:pt x="15627" y="45472"/>
                </a:lnTo>
                <a:lnTo>
                  <a:pt x="15627" y="45543"/>
                </a:lnTo>
                <a:lnTo>
                  <a:pt x="15680" y="45948"/>
                </a:lnTo>
                <a:lnTo>
                  <a:pt x="15698" y="46247"/>
                </a:lnTo>
                <a:lnTo>
                  <a:pt x="15627" y="46212"/>
                </a:lnTo>
                <a:lnTo>
                  <a:pt x="15575" y="46195"/>
                </a:lnTo>
                <a:lnTo>
                  <a:pt x="15451" y="45983"/>
                </a:lnTo>
                <a:lnTo>
                  <a:pt x="15328" y="45789"/>
                </a:lnTo>
                <a:lnTo>
                  <a:pt x="15222" y="45578"/>
                </a:lnTo>
                <a:lnTo>
                  <a:pt x="15134" y="45367"/>
                </a:lnTo>
                <a:lnTo>
                  <a:pt x="15064" y="45155"/>
                </a:lnTo>
                <a:lnTo>
                  <a:pt x="14993" y="44926"/>
                </a:lnTo>
                <a:lnTo>
                  <a:pt x="14940" y="44697"/>
                </a:lnTo>
                <a:lnTo>
                  <a:pt x="14923" y="44468"/>
                </a:lnTo>
                <a:lnTo>
                  <a:pt x="14905" y="44380"/>
                </a:lnTo>
                <a:lnTo>
                  <a:pt x="14923" y="44292"/>
                </a:lnTo>
                <a:lnTo>
                  <a:pt x="14940" y="44221"/>
                </a:lnTo>
                <a:lnTo>
                  <a:pt x="14993" y="44116"/>
                </a:lnTo>
                <a:lnTo>
                  <a:pt x="15046" y="44292"/>
                </a:lnTo>
                <a:lnTo>
                  <a:pt x="15081" y="44450"/>
                </a:lnTo>
                <a:lnTo>
                  <a:pt x="15099" y="44627"/>
                </a:lnTo>
                <a:lnTo>
                  <a:pt x="15134" y="44715"/>
                </a:lnTo>
                <a:lnTo>
                  <a:pt x="15152" y="44785"/>
                </a:lnTo>
                <a:lnTo>
                  <a:pt x="15205" y="44785"/>
                </a:lnTo>
                <a:lnTo>
                  <a:pt x="15187" y="44486"/>
                </a:lnTo>
                <a:lnTo>
                  <a:pt x="15169" y="43587"/>
                </a:lnTo>
                <a:lnTo>
                  <a:pt x="15187" y="43446"/>
                </a:lnTo>
                <a:lnTo>
                  <a:pt x="15205" y="43323"/>
                </a:lnTo>
                <a:lnTo>
                  <a:pt x="15257" y="43200"/>
                </a:lnTo>
                <a:lnTo>
                  <a:pt x="15328" y="43076"/>
                </a:lnTo>
                <a:lnTo>
                  <a:pt x="15381" y="43094"/>
                </a:lnTo>
                <a:lnTo>
                  <a:pt x="15398" y="43129"/>
                </a:lnTo>
                <a:lnTo>
                  <a:pt x="15416" y="43164"/>
                </a:lnTo>
                <a:lnTo>
                  <a:pt x="15416" y="43200"/>
                </a:lnTo>
                <a:lnTo>
                  <a:pt x="15434" y="43464"/>
                </a:lnTo>
                <a:lnTo>
                  <a:pt x="15451" y="43605"/>
                </a:lnTo>
                <a:lnTo>
                  <a:pt x="15469" y="43746"/>
                </a:lnTo>
                <a:lnTo>
                  <a:pt x="15504" y="43693"/>
                </a:lnTo>
                <a:lnTo>
                  <a:pt x="15522" y="43622"/>
                </a:lnTo>
                <a:lnTo>
                  <a:pt x="15627" y="42882"/>
                </a:lnTo>
                <a:lnTo>
                  <a:pt x="15645" y="42777"/>
                </a:lnTo>
                <a:lnTo>
                  <a:pt x="15680" y="42671"/>
                </a:lnTo>
                <a:lnTo>
                  <a:pt x="15751" y="42477"/>
                </a:lnTo>
                <a:lnTo>
                  <a:pt x="15962" y="42090"/>
                </a:lnTo>
                <a:lnTo>
                  <a:pt x="15997" y="42054"/>
                </a:lnTo>
                <a:lnTo>
                  <a:pt x="16033" y="42019"/>
                </a:lnTo>
                <a:lnTo>
                  <a:pt x="16138" y="41966"/>
                </a:lnTo>
                <a:close/>
                <a:moveTo>
                  <a:pt x="28947" y="46864"/>
                </a:moveTo>
                <a:lnTo>
                  <a:pt x="28982" y="46882"/>
                </a:lnTo>
                <a:lnTo>
                  <a:pt x="29017" y="46899"/>
                </a:lnTo>
                <a:lnTo>
                  <a:pt x="29158" y="46987"/>
                </a:lnTo>
                <a:lnTo>
                  <a:pt x="29193" y="47040"/>
                </a:lnTo>
                <a:lnTo>
                  <a:pt x="29246" y="47093"/>
                </a:lnTo>
                <a:lnTo>
                  <a:pt x="29317" y="47234"/>
                </a:lnTo>
                <a:lnTo>
                  <a:pt x="29370" y="47445"/>
                </a:lnTo>
                <a:lnTo>
                  <a:pt x="29193" y="47322"/>
                </a:lnTo>
                <a:lnTo>
                  <a:pt x="29070" y="47181"/>
                </a:lnTo>
                <a:lnTo>
                  <a:pt x="28947" y="47058"/>
                </a:lnTo>
                <a:lnTo>
                  <a:pt x="28859" y="46899"/>
                </a:lnTo>
                <a:lnTo>
                  <a:pt x="28894" y="46864"/>
                </a:lnTo>
                <a:close/>
                <a:moveTo>
                  <a:pt x="20155" y="44891"/>
                </a:moveTo>
                <a:lnTo>
                  <a:pt x="20314" y="44908"/>
                </a:lnTo>
                <a:lnTo>
                  <a:pt x="20631" y="44961"/>
                </a:lnTo>
                <a:lnTo>
                  <a:pt x="20666" y="44979"/>
                </a:lnTo>
                <a:lnTo>
                  <a:pt x="20701" y="45014"/>
                </a:lnTo>
                <a:lnTo>
                  <a:pt x="20437" y="45208"/>
                </a:lnTo>
                <a:lnTo>
                  <a:pt x="20138" y="45367"/>
                </a:lnTo>
                <a:lnTo>
                  <a:pt x="19838" y="45543"/>
                </a:lnTo>
                <a:lnTo>
                  <a:pt x="19539" y="45754"/>
                </a:lnTo>
                <a:lnTo>
                  <a:pt x="19539" y="45754"/>
                </a:lnTo>
                <a:lnTo>
                  <a:pt x="19697" y="45719"/>
                </a:lnTo>
                <a:lnTo>
                  <a:pt x="19838" y="45666"/>
                </a:lnTo>
                <a:lnTo>
                  <a:pt x="20067" y="45560"/>
                </a:lnTo>
                <a:lnTo>
                  <a:pt x="20490" y="45349"/>
                </a:lnTo>
                <a:lnTo>
                  <a:pt x="20930" y="45155"/>
                </a:lnTo>
                <a:lnTo>
                  <a:pt x="20983" y="45190"/>
                </a:lnTo>
                <a:lnTo>
                  <a:pt x="21001" y="45243"/>
                </a:lnTo>
                <a:lnTo>
                  <a:pt x="21001" y="45278"/>
                </a:lnTo>
                <a:lnTo>
                  <a:pt x="20966" y="45314"/>
                </a:lnTo>
                <a:lnTo>
                  <a:pt x="20825" y="45490"/>
                </a:lnTo>
                <a:lnTo>
                  <a:pt x="20684" y="45648"/>
                </a:lnTo>
                <a:lnTo>
                  <a:pt x="20508" y="45789"/>
                </a:lnTo>
                <a:lnTo>
                  <a:pt x="20349" y="45930"/>
                </a:lnTo>
                <a:lnTo>
                  <a:pt x="19997" y="46159"/>
                </a:lnTo>
                <a:lnTo>
                  <a:pt x="19644" y="46388"/>
                </a:lnTo>
                <a:lnTo>
                  <a:pt x="19433" y="46547"/>
                </a:lnTo>
                <a:lnTo>
                  <a:pt x="19468" y="46600"/>
                </a:lnTo>
                <a:lnTo>
                  <a:pt x="19768" y="46459"/>
                </a:lnTo>
                <a:lnTo>
                  <a:pt x="20067" y="46283"/>
                </a:lnTo>
                <a:lnTo>
                  <a:pt x="20367" y="46107"/>
                </a:lnTo>
                <a:lnTo>
                  <a:pt x="20666" y="45948"/>
                </a:lnTo>
                <a:lnTo>
                  <a:pt x="20596" y="46124"/>
                </a:lnTo>
                <a:lnTo>
                  <a:pt x="20490" y="46300"/>
                </a:lnTo>
                <a:lnTo>
                  <a:pt x="20349" y="46512"/>
                </a:lnTo>
                <a:lnTo>
                  <a:pt x="20173" y="46723"/>
                </a:lnTo>
                <a:lnTo>
                  <a:pt x="19961" y="46935"/>
                </a:lnTo>
                <a:lnTo>
                  <a:pt x="19732" y="47146"/>
                </a:lnTo>
                <a:lnTo>
                  <a:pt x="19486" y="47357"/>
                </a:lnTo>
                <a:lnTo>
                  <a:pt x="19204" y="47569"/>
                </a:lnTo>
                <a:lnTo>
                  <a:pt x="18904" y="47481"/>
                </a:lnTo>
                <a:lnTo>
                  <a:pt x="18763" y="47428"/>
                </a:lnTo>
                <a:lnTo>
                  <a:pt x="18622" y="47357"/>
                </a:lnTo>
                <a:lnTo>
                  <a:pt x="18622" y="47322"/>
                </a:lnTo>
                <a:lnTo>
                  <a:pt x="18640" y="47305"/>
                </a:lnTo>
                <a:lnTo>
                  <a:pt x="18693" y="47269"/>
                </a:lnTo>
                <a:lnTo>
                  <a:pt x="18746" y="47234"/>
                </a:lnTo>
                <a:lnTo>
                  <a:pt x="18781" y="47199"/>
                </a:lnTo>
                <a:lnTo>
                  <a:pt x="18763" y="47181"/>
                </a:lnTo>
                <a:lnTo>
                  <a:pt x="18746" y="47164"/>
                </a:lnTo>
                <a:lnTo>
                  <a:pt x="17865" y="47234"/>
                </a:lnTo>
                <a:lnTo>
                  <a:pt x="17706" y="47234"/>
                </a:lnTo>
                <a:lnTo>
                  <a:pt x="17565" y="47216"/>
                </a:lnTo>
                <a:lnTo>
                  <a:pt x="17495" y="47216"/>
                </a:lnTo>
                <a:lnTo>
                  <a:pt x="17424" y="47181"/>
                </a:lnTo>
                <a:lnTo>
                  <a:pt x="17372" y="47128"/>
                </a:lnTo>
                <a:lnTo>
                  <a:pt x="17336" y="47058"/>
                </a:lnTo>
                <a:lnTo>
                  <a:pt x="17442" y="46952"/>
                </a:lnTo>
                <a:lnTo>
                  <a:pt x="17565" y="46864"/>
                </a:lnTo>
                <a:lnTo>
                  <a:pt x="17830" y="46688"/>
                </a:lnTo>
                <a:lnTo>
                  <a:pt x="18094" y="46512"/>
                </a:lnTo>
                <a:lnTo>
                  <a:pt x="18235" y="46406"/>
                </a:lnTo>
                <a:lnTo>
                  <a:pt x="18358" y="46300"/>
                </a:lnTo>
                <a:lnTo>
                  <a:pt x="18217" y="46336"/>
                </a:lnTo>
                <a:lnTo>
                  <a:pt x="17706" y="46582"/>
                </a:lnTo>
                <a:lnTo>
                  <a:pt x="17618" y="46600"/>
                </a:lnTo>
                <a:lnTo>
                  <a:pt x="17513" y="46617"/>
                </a:lnTo>
                <a:lnTo>
                  <a:pt x="17565" y="46512"/>
                </a:lnTo>
                <a:lnTo>
                  <a:pt x="17618" y="46441"/>
                </a:lnTo>
                <a:lnTo>
                  <a:pt x="17847" y="46212"/>
                </a:lnTo>
                <a:lnTo>
                  <a:pt x="17971" y="46107"/>
                </a:lnTo>
                <a:lnTo>
                  <a:pt x="18094" y="46001"/>
                </a:lnTo>
                <a:lnTo>
                  <a:pt x="18728" y="45560"/>
                </a:lnTo>
                <a:lnTo>
                  <a:pt x="19380" y="45120"/>
                </a:lnTo>
                <a:lnTo>
                  <a:pt x="19521" y="45032"/>
                </a:lnTo>
                <a:lnTo>
                  <a:pt x="19680" y="44961"/>
                </a:lnTo>
                <a:lnTo>
                  <a:pt x="19838" y="44926"/>
                </a:lnTo>
                <a:lnTo>
                  <a:pt x="19997" y="44908"/>
                </a:lnTo>
                <a:lnTo>
                  <a:pt x="20155" y="44891"/>
                </a:lnTo>
                <a:close/>
                <a:moveTo>
                  <a:pt x="13443" y="45243"/>
                </a:moveTo>
                <a:lnTo>
                  <a:pt x="13619" y="45261"/>
                </a:lnTo>
                <a:lnTo>
                  <a:pt x="13901" y="45331"/>
                </a:lnTo>
                <a:lnTo>
                  <a:pt x="14165" y="45419"/>
                </a:lnTo>
                <a:lnTo>
                  <a:pt x="14429" y="45543"/>
                </a:lnTo>
                <a:lnTo>
                  <a:pt x="14694" y="45666"/>
                </a:lnTo>
                <a:lnTo>
                  <a:pt x="14835" y="45754"/>
                </a:lnTo>
                <a:lnTo>
                  <a:pt x="14975" y="45860"/>
                </a:lnTo>
                <a:lnTo>
                  <a:pt x="15081" y="45983"/>
                </a:lnTo>
                <a:lnTo>
                  <a:pt x="15169" y="46124"/>
                </a:lnTo>
                <a:lnTo>
                  <a:pt x="15416" y="46582"/>
                </a:lnTo>
                <a:lnTo>
                  <a:pt x="15557" y="46794"/>
                </a:lnTo>
                <a:lnTo>
                  <a:pt x="15715" y="46987"/>
                </a:lnTo>
                <a:lnTo>
                  <a:pt x="15680" y="47040"/>
                </a:lnTo>
                <a:lnTo>
                  <a:pt x="15663" y="47058"/>
                </a:lnTo>
                <a:lnTo>
                  <a:pt x="15592" y="47058"/>
                </a:lnTo>
                <a:lnTo>
                  <a:pt x="15099" y="46917"/>
                </a:lnTo>
                <a:lnTo>
                  <a:pt x="14905" y="46864"/>
                </a:lnTo>
                <a:lnTo>
                  <a:pt x="14817" y="46829"/>
                </a:lnTo>
                <a:lnTo>
                  <a:pt x="14711" y="46829"/>
                </a:lnTo>
                <a:lnTo>
                  <a:pt x="14764" y="46899"/>
                </a:lnTo>
                <a:lnTo>
                  <a:pt x="14835" y="46952"/>
                </a:lnTo>
                <a:lnTo>
                  <a:pt x="14993" y="47005"/>
                </a:lnTo>
                <a:lnTo>
                  <a:pt x="15205" y="47093"/>
                </a:lnTo>
                <a:lnTo>
                  <a:pt x="15416" y="47199"/>
                </a:lnTo>
                <a:lnTo>
                  <a:pt x="15486" y="47234"/>
                </a:lnTo>
                <a:lnTo>
                  <a:pt x="15557" y="47287"/>
                </a:lnTo>
                <a:lnTo>
                  <a:pt x="15610" y="47340"/>
                </a:lnTo>
                <a:lnTo>
                  <a:pt x="15645" y="47428"/>
                </a:lnTo>
                <a:lnTo>
                  <a:pt x="15575" y="47498"/>
                </a:lnTo>
                <a:lnTo>
                  <a:pt x="15504" y="47551"/>
                </a:lnTo>
                <a:lnTo>
                  <a:pt x="15416" y="47569"/>
                </a:lnTo>
                <a:lnTo>
                  <a:pt x="15310" y="47569"/>
                </a:lnTo>
                <a:lnTo>
                  <a:pt x="15099" y="47551"/>
                </a:lnTo>
                <a:lnTo>
                  <a:pt x="14887" y="47534"/>
                </a:lnTo>
                <a:lnTo>
                  <a:pt x="14799" y="47516"/>
                </a:lnTo>
                <a:lnTo>
                  <a:pt x="14729" y="47516"/>
                </a:lnTo>
                <a:lnTo>
                  <a:pt x="14658" y="47534"/>
                </a:lnTo>
                <a:lnTo>
                  <a:pt x="14570" y="47586"/>
                </a:lnTo>
                <a:lnTo>
                  <a:pt x="14676" y="47639"/>
                </a:lnTo>
                <a:lnTo>
                  <a:pt x="14782" y="47675"/>
                </a:lnTo>
                <a:lnTo>
                  <a:pt x="14993" y="47710"/>
                </a:lnTo>
                <a:lnTo>
                  <a:pt x="15363" y="47780"/>
                </a:lnTo>
                <a:lnTo>
                  <a:pt x="15363" y="47833"/>
                </a:lnTo>
                <a:lnTo>
                  <a:pt x="15345" y="47868"/>
                </a:lnTo>
                <a:lnTo>
                  <a:pt x="15328" y="47868"/>
                </a:lnTo>
                <a:lnTo>
                  <a:pt x="15293" y="47886"/>
                </a:lnTo>
                <a:lnTo>
                  <a:pt x="14412" y="47904"/>
                </a:lnTo>
                <a:lnTo>
                  <a:pt x="14341" y="47904"/>
                </a:lnTo>
                <a:lnTo>
                  <a:pt x="14253" y="47921"/>
                </a:lnTo>
                <a:lnTo>
                  <a:pt x="14429" y="47956"/>
                </a:lnTo>
                <a:lnTo>
                  <a:pt x="14623" y="47992"/>
                </a:lnTo>
                <a:lnTo>
                  <a:pt x="14799" y="48045"/>
                </a:lnTo>
                <a:lnTo>
                  <a:pt x="14905" y="48080"/>
                </a:lnTo>
                <a:lnTo>
                  <a:pt x="14993" y="48115"/>
                </a:lnTo>
                <a:lnTo>
                  <a:pt x="14835" y="48221"/>
                </a:lnTo>
                <a:lnTo>
                  <a:pt x="14658" y="48291"/>
                </a:lnTo>
                <a:lnTo>
                  <a:pt x="14465" y="48344"/>
                </a:lnTo>
                <a:lnTo>
                  <a:pt x="14253" y="48362"/>
                </a:lnTo>
                <a:lnTo>
                  <a:pt x="14042" y="48379"/>
                </a:lnTo>
                <a:lnTo>
                  <a:pt x="13813" y="48362"/>
                </a:lnTo>
                <a:lnTo>
                  <a:pt x="13584" y="48309"/>
                </a:lnTo>
                <a:lnTo>
                  <a:pt x="13355" y="48256"/>
                </a:lnTo>
                <a:lnTo>
                  <a:pt x="13143" y="48185"/>
                </a:lnTo>
                <a:lnTo>
                  <a:pt x="12932" y="48097"/>
                </a:lnTo>
                <a:lnTo>
                  <a:pt x="12738" y="48009"/>
                </a:lnTo>
                <a:lnTo>
                  <a:pt x="12544" y="47904"/>
                </a:lnTo>
                <a:lnTo>
                  <a:pt x="12386" y="47780"/>
                </a:lnTo>
                <a:lnTo>
                  <a:pt x="12262" y="47657"/>
                </a:lnTo>
                <a:lnTo>
                  <a:pt x="12157" y="47516"/>
                </a:lnTo>
                <a:lnTo>
                  <a:pt x="12086" y="47375"/>
                </a:lnTo>
                <a:lnTo>
                  <a:pt x="12298" y="47428"/>
                </a:lnTo>
                <a:lnTo>
                  <a:pt x="12509" y="47498"/>
                </a:lnTo>
                <a:lnTo>
                  <a:pt x="12720" y="47569"/>
                </a:lnTo>
                <a:lnTo>
                  <a:pt x="12967" y="47622"/>
                </a:lnTo>
                <a:lnTo>
                  <a:pt x="12967" y="47622"/>
                </a:lnTo>
                <a:lnTo>
                  <a:pt x="12861" y="47534"/>
                </a:lnTo>
                <a:lnTo>
                  <a:pt x="12808" y="47498"/>
                </a:lnTo>
                <a:lnTo>
                  <a:pt x="12315" y="47269"/>
                </a:lnTo>
                <a:lnTo>
                  <a:pt x="12157" y="47181"/>
                </a:lnTo>
                <a:lnTo>
                  <a:pt x="11998" y="47093"/>
                </a:lnTo>
                <a:lnTo>
                  <a:pt x="11857" y="46987"/>
                </a:lnTo>
                <a:lnTo>
                  <a:pt x="11734" y="46864"/>
                </a:lnTo>
                <a:lnTo>
                  <a:pt x="11628" y="46723"/>
                </a:lnTo>
                <a:lnTo>
                  <a:pt x="11716" y="46741"/>
                </a:lnTo>
                <a:lnTo>
                  <a:pt x="11839" y="46758"/>
                </a:lnTo>
                <a:lnTo>
                  <a:pt x="12157" y="46846"/>
                </a:lnTo>
                <a:lnTo>
                  <a:pt x="12509" y="46970"/>
                </a:lnTo>
                <a:lnTo>
                  <a:pt x="12826" y="47128"/>
                </a:lnTo>
                <a:lnTo>
                  <a:pt x="12826" y="47111"/>
                </a:lnTo>
                <a:lnTo>
                  <a:pt x="12808" y="47040"/>
                </a:lnTo>
                <a:lnTo>
                  <a:pt x="12773" y="47005"/>
                </a:lnTo>
                <a:lnTo>
                  <a:pt x="12685" y="46952"/>
                </a:lnTo>
                <a:lnTo>
                  <a:pt x="11716" y="46388"/>
                </a:lnTo>
                <a:lnTo>
                  <a:pt x="11575" y="46318"/>
                </a:lnTo>
                <a:lnTo>
                  <a:pt x="11469" y="46230"/>
                </a:lnTo>
                <a:lnTo>
                  <a:pt x="11417" y="46159"/>
                </a:lnTo>
                <a:lnTo>
                  <a:pt x="11399" y="46071"/>
                </a:lnTo>
                <a:lnTo>
                  <a:pt x="11417" y="46036"/>
                </a:lnTo>
                <a:lnTo>
                  <a:pt x="11452" y="46001"/>
                </a:lnTo>
                <a:lnTo>
                  <a:pt x="11522" y="46001"/>
                </a:lnTo>
                <a:lnTo>
                  <a:pt x="11610" y="46018"/>
                </a:lnTo>
                <a:lnTo>
                  <a:pt x="12491" y="46283"/>
                </a:lnTo>
                <a:lnTo>
                  <a:pt x="12615" y="46318"/>
                </a:lnTo>
                <a:lnTo>
                  <a:pt x="12632" y="46265"/>
                </a:lnTo>
                <a:lnTo>
                  <a:pt x="12615" y="46247"/>
                </a:lnTo>
                <a:lnTo>
                  <a:pt x="12562" y="46212"/>
                </a:lnTo>
                <a:lnTo>
                  <a:pt x="11945" y="45930"/>
                </a:lnTo>
                <a:lnTo>
                  <a:pt x="11857" y="45877"/>
                </a:lnTo>
                <a:lnTo>
                  <a:pt x="11769" y="45825"/>
                </a:lnTo>
                <a:lnTo>
                  <a:pt x="11839" y="45772"/>
                </a:lnTo>
                <a:lnTo>
                  <a:pt x="11892" y="45737"/>
                </a:lnTo>
                <a:lnTo>
                  <a:pt x="12068" y="45701"/>
                </a:lnTo>
                <a:lnTo>
                  <a:pt x="12245" y="45701"/>
                </a:lnTo>
                <a:lnTo>
                  <a:pt x="12421" y="45719"/>
                </a:lnTo>
                <a:lnTo>
                  <a:pt x="12597" y="45772"/>
                </a:lnTo>
                <a:lnTo>
                  <a:pt x="13161" y="45948"/>
                </a:lnTo>
                <a:lnTo>
                  <a:pt x="13337" y="46001"/>
                </a:lnTo>
                <a:lnTo>
                  <a:pt x="13337" y="46001"/>
                </a:lnTo>
                <a:lnTo>
                  <a:pt x="13302" y="45930"/>
                </a:lnTo>
                <a:lnTo>
                  <a:pt x="13231" y="45877"/>
                </a:lnTo>
                <a:lnTo>
                  <a:pt x="13108" y="45825"/>
                </a:lnTo>
                <a:lnTo>
                  <a:pt x="12967" y="45754"/>
                </a:lnTo>
                <a:lnTo>
                  <a:pt x="12808" y="45684"/>
                </a:lnTo>
                <a:lnTo>
                  <a:pt x="12544" y="45560"/>
                </a:lnTo>
                <a:lnTo>
                  <a:pt x="12544" y="45490"/>
                </a:lnTo>
                <a:lnTo>
                  <a:pt x="12579" y="45455"/>
                </a:lnTo>
                <a:lnTo>
                  <a:pt x="12615" y="45419"/>
                </a:lnTo>
                <a:lnTo>
                  <a:pt x="12650" y="45402"/>
                </a:lnTo>
                <a:lnTo>
                  <a:pt x="12756" y="45367"/>
                </a:lnTo>
                <a:lnTo>
                  <a:pt x="12861" y="45367"/>
                </a:lnTo>
                <a:lnTo>
                  <a:pt x="12949" y="45384"/>
                </a:lnTo>
                <a:lnTo>
                  <a:pt x="13055" y="45419"/>
                </a:lnTo>
                <a:lnTo>
                  <a:pt x="13249" y="45490"/>
                </a:lnTo>
                <a:lnTo>
                  <a:pt x="13355" y="45525"/>
                </a:lnTo>
                <a:lnTo>
                  <a:pt x="13478" y="45525"/>
                </a:lnTo>
                <a:lnTo>
                  <a:pt x="13231" y="45261"/>
                </a:lnTo>
                <a:lnTo>
                  <a:pt x="13337" y="45243"/>
                </a:lnTo>
                <a:close/>
                <a:moveTo>
                  <a:pt x="28823" y="47252"/>
                </a:moveTo>
                <a:lnTo>
                  <a:pt x="29158" y="47463"/>
                </a:lnTo>
                <a:lnTo>
                  <a:pt x="29299" y="47569"/>
                </a:lnTo>
                <a:lnTo>
                  <a:pt x="29422" y="47692"/>
                </a:lnTo>
                <a:lnTo>
                  <a:pt x="29493" y="47780"/>
                </a:lnTo>
                <a:lnTo>
                  <a:pt x="29546" y="47886"/>
                </a:lnTo>
                <a:lnTo>
                  <a:pt x="29563" y="47992"/>
                </a:lnTo>
                <a:lnTo>
                  <a:pt x="29563" y="48115"/>
                </a:lnTo>
                <a:lnTo>
                  <a:pt x="29563" y="48256"/>
                </a:lnTo>
                <a:lnTo>
                  <a:pt x="29528" y="48414"/>
                </a:lnTo>
                <a:lnTo>
                  <a:pt x="29475" y="48414"/>
                </a:lnTo>
                <a:lnTo>
                  <a:pt x="29440" y="48397"/>
                </a:lnTo>
                <a:lnTo>
                  <a:pt x="29035" y="47939"/>
                </a:lnTo>
                <a:lnTo>
                  <a:pt x="28947" y="47815"/>
                </a:lnTo>
                <a:lnTo>
                  <a:pt x="28859" y="47692"/>
                </a:lnTo>
                <a:lnTo>
                  <a:pt x="28823" y="47551"/>
                </a:lnTo>
                <a:lnTo>
                  <a:pt x="28788" y="47393"/>
                </a:lnTo>
                <a:lnTo>
                  <a:pt x="28806" y="47340"/>
                </a:lnTo>
                <a:lnTo>
                  <a:pt x="28823" y="47252"/>
                </a:lnTo>
                <a:close/>
                <a:moveTo>
                  <a:pt x="7523" y="47287"/>
                </a:moveTo>
                <a:lnTo>
                  <a:pt x="7734" y="47357"/>
                </a:lnTo>
                <a:lnTo>
                  <a:pt x="8087" y="47463"/>
                </a:lnTo>
                <a:lnTo>
                  <a:pt x="8439" y="47551"/>
                </a:lnTo>
                <a:lnTo>
                  <a:pt x="8809" y="47586"/>
                </a:lnTo>
                <a:lnTo>
                  <a:pt x="9161" y="47604"/>
                </a:lnTo>
                <a:lnTo>
                  <a:pt x="9778" y="47622"/>
                </a:lnTo>
                <a:lnTo>
                  <a:pt x="10078" y="47657"/>
                </a:lnTo>
                <a:lnTo>
                  <a:pt x="10412" y="47710"/>
                </a:lnTo>
                <a:lnTo>
                  <a:pt x="11311" y="49066"/>
                </a:lnTo>
                <a:lnTo>
                  <a:pt x="11329" y="49102"/>
                </a:lnTo>
                <a:lnTo>
                  <a:pt x="11346" y="49154"/>
                </a:lnTo>
                <a:lnTo>
                  <a:pt x="11346" y="49154"/>
                </a:lnTo>
                <a:lnTo>
                  <a:pt x="11152" y="49119"/>
                </a:lnTo>
                <a:lnTo>
                  <a:pt x="10941" y="49031"/>
                </a:lnTo>
                <a:lnTo>
                  <a:pt x="10729" y="48890"/>
                </a:lnTo>
                <a:lnTo>
                  <a:pt x="10465" y="48679"/>
                </a:lnTo>
                <a:lnTo>
                  <a:pt x="10095" y="48344"/>
                </a:lnTo>
                <a:lnTo>
                  <a:pt x="9725" y="47974"/>
                </a:lnTo>
                <a:lnTo>
                  <a:pt x="9725" y="47974"/>
                </a:lnTo>
                <a:lnTo>
                  <a:pt x="9743" y="48062"/>
                </a:lnTo>
                <a:lnTo>
                  <a:pt x="9778" y="48115"/>
                </a:lnTo>
                <a:lnTo>
                  <a:pt x="9849" y="48221"/>
                </a:lnTo>
                <a:lnTo>
                  <a:pt x="10042" y="48450"/>
                </a:lnTo>
                <a:lnTo>
                  <a:pt x="10219" y="48661"/>
                </a:lnTo>
                <a:lnTo>
                  <a:pt x="10377" y="48890"/>
                </a:lnTo>
                <a:lnTo>
                  <a:pt x="10307" y="48908"/>
                </a:lnTo>
                <a:lnTo>
                  <a:pt x="10148" y="48908"/>
                </a:lnTo>
                <a:lnTo>
                  <a:pt x="10060" y="48855"/>
                </a:lnTo>
                <a:lnTo>
                  <a:pt x="9972" y="48802"/>
                </a:lnTo>
                <a:lnTo>
                  <a:pt x="9849" y="48696"/>
                </a:lnTo>
                <a:lnTo>
                  <a:pt x="9725" y="48591"/>
                </a:lnTo>
                <a:lnTo>
                  <a:pt x="9602" y="48467"/>
                </a:lnTo>
                <a:lnTo>
                  <a:pt x="9479" y="48379"/>
                </a:lnTo>
                <a:lnTo>
                  <a:pt x="9355" y="48291"/>
                </a:lnTo>
                <a:lnTo>
                  <a:pt x="9214" y="48203"/>
                </a:lnTo>
                <a:lnTo>
                  <a:pt x="9073" y="48203"/>
                </a:lnTo>
                <a:lnTo>
                  <a:pt x="9426" y="48591"/>
                </a:lnTo>
                <a:lnTo>
                  <a:pt x="9302" y="48608"/>
                </a:lnTo>
                <a:lnTo>
                  <a:pt x="9144" y="48573"/>
                </a:lnTo>
                <a:lnTo>
                  <a:pt x="8968" y="48520"/>
                </a:lnTo>
                <a:lnTo>
                  <a:pt x="8739" y="48432"/>
                </a:lnTo>
                <a:lnTo>
                  <a:pt x="8545" y="48326"/>
                </a:lnTo>
                <a:lnTo>
                  <a:pt x="8351" y="48221"/>
                </a:lnTo>
                <a:lnTo>
                  <a:pt x="8175" y="48097"/>
                </a:lnTo>
                <a:lnTo>
                  <a:pt x="8016" y="47974"/>
                </a:lnTo>
                <a:lnTo>
                  <a:pt x="7858" y="47833"/>
                </a:lnTo>
                <a:lnTo>
                  <a:pt x="7699" y="47675"/>
                </a:lnTo>
                <a:lnTo>
                  <a:pt x="7558" y="47516"/>
                </a:lnTo>
                <a:lnTo>
                  <a:pt x="7417" y="47322"/>
                </a:lnTo>
                <a:lnTo>
                  <a:pt x="7470" y="47305"/>
                </a:lnTo>
                <a:lnTo>
                  <a:pt x="7523" y="47287"/>
                </a:lnTo>
                <a:close/>
                <a:moveTo>
                  <a:pt x="29000" y="48291"/>
                </a:moveTo>
                <a:lnTo>
                  <a:pt x="29158" y="48362"/>
                </a:lnTo>
                <a:lnTo>
                  <a:pt x="29299" y="48467"/>
                </a:lnTo>
                <a:lnTo>
                  <a:pt x="29422" y="48573"/>
                </a:lnTo>
                <a:lnTo>
                  <a:pt x="29563" y="48661"/>
                </a:lnTo>
                <a:lnTo>
                  <a:pt x="29599" y="48943"/>
                </a:lnTo>
                <a:lnTo>
                  <a:pt x="29599" y="49066"/>
                </a:lnTo>
                <a:lnTo>
                  <a:pt x="29581" y="49207"/>
                </a:lnTo>
                <a:lnTo>
                  <a:pt x="29422" y="49119"/>
                </a:lnTo>
                <a:lnTo>
                  <a:pt x="29264" y="48996"/>
                </a:lnTo>
                <a:lnTo>
                  <a:pt x="29123" y="48873"/>
                </a:lnTo>
                <a:lnTo>
                  <a:pt x="29035" y="48732"/>
                </a:lnTo>
                <a:lnTo>
                  <a:pt x="28982" y="48626"/>
                </a:lnTo>
                <a:lnTo>
                  <a:pt x="28964" y="48520"/>
                </a:lnTo>
                <a:lnTo>
                  <a:pt x="28964" y="48414"/>
                </a:lnTo>
                <a:lnTo>
                  <a:pt x="29000" y="48291"/>
                </a:lnTo>
                <a:close/>
                <a:moveTo>
                  <a:pt x="10853" y="47886"/>
                </a:moveTo>
                <a:lnTo>
                  <a:pt x="10976" y="47921"/>
                </a:lnTo>
                <a:lnTo>
                  <a:pt x="11099" y="47992"/>
                </a:lnTo>
                <a:lnTo>
                  <a:pt x="11223" y="48045"/>
                </a:lnTo>
                <a:lnTo>
                  <a:pt x="11434" y="48203"/>
                </a:lnTo>
                <a:lnTo>
                  <a:pt x="11610" y="48379"/>
                </a:lnTo>
                <a:lnTo>
                  <a:pt x="11769" y="48591"/>
                </a:lnTo>
                <a:lnTo>
                  <a:pt x="11910" y="48820"/>
                </a:lnTo>
                <a:lnTo>
                  <a:pt x="11963" y="48961"/>
                </a:lnTo>
                <a:lnTo>
                  <a:pt x="12016" y="49102"/>
                </a:lnTo>
                <a:lnTo>
                  <a:pt x="12033" y="49243"/>
                </a:lnTo>
                <a:lnTo>
                  <a:pt x="12016" y="49419"/>
                </a:lnTo>
                <a:lnTo>
                  <a:pt x="11892" y="49366"/>
                </a:lnTo>
                <a:lnTo>
                  <a:pt x="11787" y="49295"/>
                </a:lnTo>
                <a:lnTo>
                  <a:pt x="11593" y="49119"/>
                </a:lnTo>
                <a:lnTo>
                  <a:pt x="11469" y="48996"/>
                </a:lnTo>
                <a:lnTo>
                  <a:pt x="11346" y="48855"/>
                </a:lnTo>
                <a:lnTo>
                  <a:pt x="11099" y="48538"/>
                </a:lnTo>
                <a:lnTo>
                  <a:pt x="10870" y="48185"/>
                </a:lnTo>
                <a:lnTo>
                  <a:pt x="10782" y="48027"/>
                </a:lnTo>
                <a:lnTo>
                  <a:pt x="10712" y="47886"/>
                </a:lnTo>
                <a:close/>
                <a:moveTo>
                  <a:pt x="28471" y="46706"/>
                </a:moveTo>
                <a:lnTo>
                  <a:pt x="28506" y="46776"/>
                </a:lnTo>
                <a:lnTo>
                  <a:pt x="28524" y="46846"/>
                </a:lnTo>
                <a:lnTo>
                  <a:pt x="28524" y="47005"/>
                </a:lnTo>
                <a:lnTo>
                  <a:pt x="28506" y="47146"/>
                </a:lnTo>
                <a:lnTo>
                  <a:pt x="28489" y="47305"/>
                </a:lnTo>
                <a:lnTo>
                  <a:pt x="28401" y="47569"/>
                </a:lnTo>
                <a:lnTo>
                  <a:pt x="28330" y="47851"/>
                </a:lnTo>
                <a:lnTo>
                  <a:pt x="28383" y="47851"/>
                </a:lnTo>
                <a:lnTo>
                  <a:pt x="28418" y="47833"/>
                </a:lnTo>
                <a:lnTo>
                  <a:pt x="28489" y="47745"/>
                </a:lnTo>
                <a:lnTo>
                  <a:pt x="28577" y="47657"/>
                </a:lnTo>
                <a:lnTo>
                  <a:pt x="28612" y="47833"/>
                </a:lnTo>
                <a:lnTo>
                  <a:pt x="28630" y="48027"/>
                </a:lnTo>
                <a:lnTo>
                  <a:pt x="28630" y="48256"/>
                </a:lnTo>
                <a:lnTo>
                  <a:pt x="28594" y="48503"/>
                </a:lnTo>
                <a:lnTo>
                  <a:pt x="28559" y="48767"/>
                </a:lnTo>
                <a:lnTo>
                  <a:pt x="28489" y="49014"/>
                </a:lnTo>
                <a:lnTo>
                  <a:pt x="28401" y="49260"/>
                </a:lnTo>
                <a:lnTo>
                  <a:pt x="28312" y="49489"/>
                </a:lnTo>
                <a:lnTo>
                  <a:pt x="28277" y="49454"/>
                </a:lnTo>
                <a:lnTo>
                  <a:pt x="28242" y="49419"/>
                </a:lnTo>
                <a:lnTo>
                  <a:pt x="28083" y="49014"/>
                </a:lnTo>
                <a:lnTo>
                  <a:pt x="28013" y="48802"/>
                </a:lnTo>
                <a:lnTo>
                  <a:pt x="27960" y="48591"/>
                </a:lnTo>
                <a:lnTo>
                  <a:pt x="27907" y="48379"/>
                </a:lnTo>
                <a:lnTo>
                  <a:pt x="27890" y="48168"/>
                </a:lnTo>
                <a:lnTo>
                  <a:pt x="27872" y="47956"/>
                </a:lnTo>
                <a:lnTo>
                  <a:pt x="27872" y="47727"/>
                </a:lnTo>
                <a:lnTo>
                  <a:pt x="27890" y="47586"/>
                </a:lnTo>
                <a:lnTo>
                  <a:pt x="27907" y="47445"/>
                </a:lnTo>
                <a:lnTo>
                  <a:pt x="27943" y="47322"/>
                </a:lnTo>
                <a:lnTo>
                  <a:pt x="27995" y="47199"/>
                </a:lnTo>
                <a:lnTo>
                  <a:pt x="28066" y="47093"/>
                </a:lnTo>
                <a:lnTo>
                  <a:pt x="28136" y="46970"/>
                </a:lnTo>
                <a:lnTo>
                  <a:pt x="28224" y="46864"/>
                </a:lnTo>
                <a:lnTo>
                  <a:pt x="28312" y="46776"/>
                </a:lnTo>
                <a:lnTo>
                  <a:pt x="28401" y="46723"/>
                </a:lnTo>
                <a:lnTo>
                  <a:pt x="28471" y="46706"/>
                </a:lnTo>
                <a:close/>
                <a:moveTo>
                  <a:pt x="7453" y="47833"/>
                </a:moveTo>
                <a:lnTo>
                  <a:pt x="7752" y="48009"/>
                </a:lnTo>
                <a:lnTo>
                  <a:pt x="8192" y="48291"/>
                </a:lnTo>
                <a:lnTo>
                  <a:pt x="8615" y="48591"/>
                </a:lnTo>
                <a:lnTo>
                  <a:pt x="8915" y="48820"/>
                </a:lnTo>
                <a:lnTo>
                  <a:pt x="8862" y="48855"/>
                </a:lnTo>
                <a:lnTo>
                  <a:pt x="8809" y="48890"/>
                </a:lnTo>
                <a:lnTo>
                  <a:pt x="8668" y="48925"/>
                </a:lnTo>
                <a:lnTo>
                  <a:pt x="8545" y="48943"/>
                </a:lnTo>
                <a:lnTo>
                  <a:pt x="8474" y="48978"/>
                </a:lnTo>
                <a:lnTo>
                  <a:pt x="8422" y="49014"/>
                </a:lnTo>
                <a:lnTo>
                  <a:pt x="8457" y="49049"/>
                </a:lnTo>
                <a:lnTo>
                  <a:pt x="8721" y="49049"/>
                </a:lnTo>
                <a:lnTo>
                  <a:pt x="8827" y="49031"/>
                </a:lnTo>
                <a:lnTo>
                  <a:pt x="9038" y="48996"/>
                </a:lnTo>
                <a:lnTo>
                  <a:pt x="9285" y="48961"/>
                </a:lnTo>
                <a:lnTo>
                  <a:pt x="9514" y="48961"/>
                </a:lnTo>
                <a:lnTo>
                  <a:pt x="9760" y="48996"/>
                </a:lnTo>
                <a:lnTo>
                  <a:pt x="10007" y="49049"/>
                </a:lnTo>
                <a:lnTo>
                  <a:pt x="10078" y="49084"/>
                </a:lnTo>
                <a:lnTo>
                  <a:pt x="10166" y="49137"/>
                </a:lnTo>
                <a:lnTo>
                  <a:pt x="10095" y="49172"/>
                </a:lnTo>
                <a:lnTo>
                  <a:pt x="10025" y="49207"/>
                </a:lnTo>
                <a:lnTo>
                  <a:pt x="9866" y="49260"/>
                </a:lnTo>
                <a:lnTo>
                  <a:pt x="9725" y="49295"/>
                </a:lnTo>
                <a:lnTo>
                  <a:pt x="9637" y="49331"/>
                </a:lnTo>
                <a:lnTo>
                  <a:pt x="9567" y="49366"/>
                </a:lnTo>
                <a:lnTo>
                  <a:pt x="9725" y="49383"/>
                </a:lnTo>
                <a:lnTo>
                  <a:pt x="10025" y="49383"/>
                </a:lnTo>
                <a:lnTo>
                  <a:pt x="10183" y="49348"/>
                </a:lnTo>
                <a:lnTo>
                  <a:pt x="10324" y="49295"/>
                </a:lnTo>
                <a:lnTo>
                  <a:pt x="10465" y="49260"/>
                </a:lnTo>
                <a:lnTo>
                  <a:pt x="10641" y="49243"/>
                </a:lnTo>
                <a:lnTo>
                  <a:pt x="10729" y="49243"/>
                </a:lnTo>
                <a:lnTo>
                  <a:pt x="10818" y="49260"/>
                </a:lnTo>
                <a:lnTo>
                  <a:pt x="10906" y="49295"/>
                </a:lnTo>
                <a:lnTo>
                  <a:pt x="10976" y="49331"/>
                </a:lnTo>
                <a:lnTo>
                  <a:pt x="11064" y="49383"/>
                </a:lnTo>
                <a:lnTo>
                  <a:pt x="11135" y="49454"/>
                </a:lnTo>
                <a:lnTo>
                  <a:pt x="10800" y="49683"/>
                </a:lnTo>
                <a:lnTo>
                  <a:pt x="11011" y="49683"/>
                </a:lnTo>
                <a:lnTo>
                  <a:pt x="11223" y="49630"/>
                </a:lnTo>
                <a:lnTo>
                  <a:pt x="11329" y="49613"/>
                </a:lnTo>
                <a:lnTo>
                  <a:pt x="11434" y="49595"/>
                </a:lnTo>
                <a:lnTo>
                  <a:pt x="11522" y="49595"/>
                </a:lnTo>
                <a:lnTo>
                  <a:pt x="11646" y="49613"/>
                </a:lnTo>
                <a:lnTo>
                  <a:pt x="11593" y="49665"/>
                </a:lnTo>
                <a:lnTo>
                  <a:pt x="11558" y="49701"/>
                </a:lnTo>
                <a:lnTo>
                  <a:pt x="11540" y="49701"/>
                </a:lnTo>
                <a:lnTo>
                  <a:pt x="11293" y="49753"/>
                </a:lnTo>
                <a:lnTo>
                  <a:pt x="11047" y="49789"/>
                </a:lnTo>
                <a:lnTo>
                  <a:pt x="10395" y="49789"/>
                </a:lnTo>
                <a:lnTo>
                  <a:pt x="9725" y="49806"/>
                </a:lnTo>
                <a:lnTo>
                  <a:pt x="9461" y="49806"/>
                </a:lnTo>
                <a:lnTo>
                  <a:pt x="9197" y="49771"/>
                </a:lnTo>
                <a:lnTo>
                  <a:pt x="8950" y="49701"/>
                </a:lnTo>
                <a:lnTo>
                  <a:pt x="8721" y="49595"/>
                </a:lnTo>
                <a:lnTo>
                  <a:pt x="8510" y="49454"/>
                </a:lnTo>
                <a:lnTo>
                  <a:pt x="8298" y="49313"/>
                </a:lnTo>
                <a:lnTo>
                  <a:pt x="8104" y="49119"/>
                </a:lnTo>
                <a:lnTo>
                  <a:pt x="7928" y="48925"/>
                </a:lnTo>
                <a:lnTo>
                  <a:pt x="7770" y="48696"/>
                </a:lnTo>
                <a:lnTo>
                  <a:pt x="7646" y="48467"/>
                </a:lnTo>
                <a:lnTo>
                  <a:pt x="7541" y="48221"/>
                </a:lnTo>
                <a:lnTo>
                  <a:pt x="7453" y="47956"/>
                </a:lnTo>
                <a:lnTo>
                  <a:pt x="7453" y="47904"/>
                </a:lnTo>
                <a:lnTo>
                  <a:pt x="7453" y="47833"/>
                </a:lnTo>
                <a:close/>
                <a:moveTo>
                  <a:pt x="25282" y="47622"/>
                </a:moveTo>
                <a:lnTo>
                  <a:pt x="25229" y="47692"/>
                </a:lnTo>
                <a:lnTo>
                  <a:pt x="25176" y="47745"/>
                </a:lnTo>
                <a:lnTo>
                  <a:pt x="25053" y="47833"/>
                </a:lnTo>
                <a:lnTo>
                  <a:pt x="24930" y="47904"/>
                </a:lnTo>
                <a:lnTo>
                  <a:pt x="24877" y="47956"/>
                </a:lnTo>
                <a:lnTo>
                  <a:pt x="24824" y="48027"/>
                </a:lnTo>
                <a:lnTo>
                  <a:pt x="25176" y="47992"/>
                </a:lnTo>
                <a:lnTo>
                  <a:pt x="25176" y="47992"/>
                </a:lnTo>
                <a:lnTo>
                  <a:pt x="25159" y="48203"/>
                </a:lnTo>
                <a:lnTo>
                  <a:pt x="25124" y="48274"/>
                </a:lnTo>
                <a:lnTo>
                  <a:pt x="25088" y="48362"/>
                </a:lnTo>
                <a:lnTo>
                  <a:pt x="25035" y="48414"/>
                </a:lnTo>
                <a:lnTo>
                  <a:pt x="24965" y="48485"/>
                </a:lnTo>
                <a:lnTo>
                  <a:pt x="24895" y="48538"/>
                </a:lnTo>
                <a:lnTo>
                  <a:pt x="24806" y="48591"/>
                </a:lnTo>
                <a:lnTo>
                  <a:pt x="24296" y="48837"/>
                </a:lnTo>
                <a:lnTo>
                  <a:pt x="24066" y="48978"/>
                </a:lnTo>
                <a:lnTo>
                  <a:pt x="24401" y="48978"/>
                </a:lnTo>
                <a:lnTo>
                  <a:pt x="24419" y="49031"/>
                </a:lnTo>
                <a:lnTo>
                  <a:pt x="24419" y="49066"/>
                </a:lnTo>
                <a:lnTo>
                  <a:pt x="24401" y="49102"/>
                </a:lnTo>
                <a:lnTo>
                  <a:pt x="24366" y="49137"/>
                </a:lnTo>
                <a:lnTo>
                  <a:pt x="24207" y="49295"/>
                </a:lnTo>
                <a:lnTo>
                  <a:pt x="24049" y="49419"/>
                </a:lnTo>
                <a:lnTo>
                  <a:pt x="23855" y="49542"/>
                </a:lnTo>
                <a:lnTo>
                  <a:pt x="23661" y="49665"/>
                </a:lnTo>
                <a:lnTo>
                  <a:pt x="23221" y="49877"/>
                </a:lnTo>
                <a:lnTo>
                  <a:pt x="23221" y="49736"/>
                </a:lnTo>
                <a:lnTo>
                  <a:pt x="23256" y="49648"/>
                </a:lnTo>
                <a:lnTo>
                  <a:pt x="23379" y="49366"/>
                </a:lnTo>
                <a:lnTo>
                  <a:pt x="23520" y="49102"/>
                </a:lnTo>
                <a:lnTo>
                  <a:pt x="23714" y="48820"/>
                </a:lnTo>
                <a:lnTo>
                  <a:pt x="23926" y="48538"/>
                </a:lnTo>
                <a:lnTo>
                  <a:pt x="24155" y="48291"/>
                </a:lnTo>
                <a:lnTo>
                  <a:pt x="24384" y="48027"/>
                </a:lnTo>
                <a:lnTo>
                  <a:pt x="24472" y="47939"/>
                </a:lnTo>
                <a:lnTo>
                  <a:pt x="24577" y="47868"/>
                </a:lnTo>
                <a:lnTo>
                  <a:pt x="24666" y="47798"/>
                </a:lnTo>
                <a:lnTo>
                  <a:pt x="24789" y="47745"/>
                </a:lnTo>
                <a:lnTo>
                  <a:pt x="24895" y="47710"/>
                </a:lnTo>
                <a:lnTo>
                  <a:pt x="25018" y="47675"/>
                </a:lnTo>
                <a:lnTo>
                  <a:pt x="25282" y="47622"/>
                </a:lnTo>
                <a:close/>
                <a:moveTo>
                  <a:pt x="29370" y="49401"/>
                </a:moveTo>
                <a:lnTo>
                  <a:pt x="29422" y="49419"/>
                </a:lnTo>
                <a:lnTo>
                  <a:pt x="29546" y="49489"/>
                </a:lnTo>
                <a:lnTo>
                  <a:pt x="29669" y="49577"/>
                </a:lnTo>
                <a:lnTo>
                  <a:pt x="29757" y="49683"/>
                </a:lnTo>
                <a:lnTo>
                  <a:pt x="29828" y="49789"/>
                </a:lnTo>
                <a:lnTo>
                  <a:pt x="29951" y="50018"/>
                </a:lnTo>
                <a:lnTo>
                  <a:pt x="30074" y="50300"/>
                </a:lnTo>
                <a:lnTo>
                  <a:pt x="29933" y="50247"/>
                </a:lnTo>
                <a:lnTo>
                  <a:pt x="29810" y="50176"/>
                </a:lnTo>
                <a:lnTo>
                  <a:pt x="29687" y="50088"/>
                </a:lnTo>
                <a:lnTo>
                  <a:pt x="29599" y="49983"/>
                </a:lnTo>
                <a:lnTo>
                  <a:pt x="29511" y="49877"/>
                </a:lnTo>
                <a:lnTo>
                  <a:pt x="29422" y="49736"/>
                </a:lnTo>
                <a:lnTo>
                  <a:pt x="29370" y="49595"/>
                </a:lnTo>
                <a:lnTo>
                  <a:pt x="29299" y="49436"/>
                </a:lnTo>
                <a:lnTo>
                  <a:pt x="29334" y="49401"/>
                </a:lnTo>
                <a:close/>
                <a:moveTo>
                  <a:pt x="28735" y="48749"/>
                </a:moveTo>
                <a:lnTo>
                  <a:pt x="28806" y="48873"/>
                </a:lnTo>
                <a:lnTo>
                  <a:pt x="28841" y="48996"/>
                </a:lnTo>
                <a:lnTo>
                  <a:pt x="28859" y="49119"/>
                </a:lnTo>
                <a:lnTo>
                  <a:pt x="28876" y="49243"/>
                </a:lnTo>
                <a:lnTo>
                  <a:pt x="28912" y="49489"/>
                </a:lnTo>
                <a:lnTo>
                  <a:pt x="28929" y="49613"/>
                </a:lnTo>
                <a:lnTo>
                  <a:pt x="28964" y="49718"/>
                </a:lnTo>
                <a:lnTo>
                  <a:pt x="29123" y="49718"/>
                </a:lnTo>
                <a:lnTo>
                  <a:pt x="29158" y="49736"/>
                </a:lnTo>
                <a:lnTo>
                  <a:pt x="29370" y="50000"/>
                </a:lnTo>
                <a:lnTo>
                  <a:pt x="29563" y="50282"/>
                </a:lnTo>
                <a:lnTo>
                  <a:pt x="29651" y="50423"/>
                </a:lnTo>
                <a:lnTo>
                  <a:pt x="29493" y="50458"/>
                </a:lnTo>
                <a:lnTo>
                  <a:pt x="29370" y="50493"/>
                </a:lnTo>
                <a:lnTo>
                  <a:pt x="29264" y="50476"/>
                </a:lnTo>
                <a:lnTo>
                  <a:pt x="29176" y="50458"/>
                </a:lnTo>
                <a:lnTo>
                  <a:pt x="29105" y="50388"/>
                </a:lnTo>
                <a:lnTo>
                  <a:pt x="29035" y="50282"/>
                </a:lnTo>
                <a:lnTo>
                  <a:pt x="28982" y="50159"/>
                </a:lnTo>
                <a:lnTo>
                  <a:pt x="28929" y="49983"/>
                </a:lnTo>
                <a:lnTo>
                  <a:pt x="28753" y="50159"/>
                </a:lnTo>
                <a:lnTo>
                  <a:pt x="28665" y="50123"/>
                </a:lnTo>
                <a:lnTo>
                  <a:pt x="28594" y="50053"/>
                </a:lnTo>
                <a:lnTo>
                  <a:pt x="28524" y="49983"/>
                </a:lnTo>
                <a:lnTo>
                  <a:pt x="28471" y="49894"/>
                </a:lnTo>
                <a:lnTo>
                  <a:pt x="28453" y="49824"/>
                </a:lnTo>
                <a:lnTo>
                  <a:pt x="28436" y="49753"/>
                </a:lnTo>
                <a:lnTo>
                  <a:pt x="28453" y="49683"/>
                </a:lnTo>
                <a:lnTo>
                  <a:pt x="28471" y="49595"/>
                </a:lnTo>
                <a:lnTo>
                  <a:pt x="28647" y="48890"/>
                </a:lnTo>
                <a:lnTo>
                  <a:pt x="28682" y="48820"/>
                </a:lnTo>
                <a:lnTo>
                  <a:pt x="28735" y="48749"/>
                </a:lnTo>
                <a:close/>
                <a:moveTo>
                  <a:pt x="18305" y="47639"/>
                </a:moveTo>
                <a:lnTo>
                  <a:pt x="18534" y="47657"/>
                </a:lnTo>
                <a:lnTo>
                  <a:pt x="18834" y="47727"/>
                </a:lnTo>
                <a:lnTo>
                  <a:pt x="19221" y="47833"/>
                </a:lnTo>
                <a:lnTo>
                  <a:pt x="19556" y="47974"/>
                </a:lnTo>
                <a:lnTo>
                  <a:pt x="19715" y="48062"/>
                </a:lnTo>
                <a:lnTo>
                  <a:pt x="19873" y="48150"/>
                </a:lnTo>
                <a:lnTo>
                  <a:pt x="19997" y="48238"/>
                </a:lnTo>
                <a:lnTo>
                  <a:pt x="20138" y="48344"/>
                </a:lnTo>
                <a:lnTo>
                  <a:pt x="20032" y="48485"/>
                </a:lnTo>
                <a:lnTo>
                  <a:pt x="20296" y="48626"/>
                </a:lnTo>
                <a:lnTo>
                  <a:pt x="20437" y="48714"/>
                </a:lnTo>
                <a:lnTo>
                  <a:pt x="20543" y="48802"/>
                </a:lnTo>
                <a:lnTo>
                  <a:pt x="20666" y="48908"/>
                </a:lnTo>
                <a:lnTo>
                  <a:pt x="20772" y="49014"/>
                </a:lnTo>
                <a:lnTo>
                  <a:pt x="20860" y="49137"/>
                </a:lnTo>
                <a:lnTo>
                  <a:pt x="20948" y="49260"/>
                </a:lnTo>
                <a:lnTo>
                  <a:pt x="21036" y="49436"/>
                </a:lnTo>
                <a:lnTo>
                  <a:pt x="21107" y="49577"/>
                </a:lnTo>
                <a:lnTo>
                  <a:pt x="21142" y="49736"/>
                </a:lnTo>
                <a:lnTo>
                  <a:pt x="21159" y="49912"/>
                </a:lnTo>
                <a:lnTo>
                  <a:pt x="20966" y="49753"/>
                </a:lnTo>
                <a:lnTo>
                  <a:pt x="20772" y="49595"/>
                </a:lnTo>
                <a:lnTo>
                  <a:pt x="20578" y="49454"/>
                </a:lnTo>
                <a:lnTo>
                  <a:pt x="20367" y="49313"/>
                </a:lnTo>
                <a:lnTo>
                  <a:pt x="20314" y="49366"/>
                </a:lnTo>
                <a:lnTo>
                  <a:pt x="20842" y="49947"/>
                </a:lnTo>
                <a:lnTo>
                  <a:pt x="21001" y="50106"/>
                </a:lnTo>
                <a:lnTo>
                  <a:pt x="21124" y="50282"/>
                </a:lnTo>
                <a:lnTo>
                  <a:pt x="21195" y="50370"/>
                </a:lnTo>
                <a:lnTo>
                  <a:pt x="21248" y="50476"/>
                </a:lnTo>
                <a:lnTo>
                  <a:pt x="21265" y="50564"/>
                </a:lnTo>
                <a:lnTo>
                  <a:pt x="21265" y="50652"/>
                </a:lnTo>
                <a:lnTo>
                  <a:pt x="21230" y="50740"/>
                </a:lnTo>
                <a:lnTo>
                  <a:pt x="21195" y="50828"/>
                </a:lnTo>
                <a:lnTo>
                  <a:pt x="21124" y="50916"/>
                </a:lnTo>
                <a:lnTo>
                  <a:pt x="21036" y="51022"/>
                </a:lnTo>
                <a:lnTo>
                  <a:pt x="20913" y="50916"/>
                </a:lnTo>
                <a:lnTo>
                  <a:pt x="20790" y="50811"/>
                </a:lnTo>
                <a:lnTo>
                  <a:pt x="20578" y="50564"/>
                </a:lnTo>
                <a:lnTo>
                  <a:pt x="20349" y="50335"/>
                </a:lnTo>
                <a:lnTo>
                  <a:pt x="20226" y="50229"/>
                </a:lnTo>
                <a:lnTo>
                  <a:pt x="20085" y="50141"/>
                </a:lnTo>
                <a:lnTo>
                  <a:pt x="20085" y="50194"/>
                </a:lnTo>
                <a:lnTo>
                  <a:pt x="20102" y="50247"/>
                </a:lnTo>
                <a:lnTo>
                  <a:pt x="20155" y="50317"/>
                </a:lnTo>
                <a:lnTo>
                  <a:pt x="20296" y="50458"/>
                </a:lnTo>
                <a:lnTo>
                  <a:pt x="20437" y="50652"/>
                </a:lnTo>
                <a:lnTo>
                  <a:pt x="20560" y="50811"/>
                </a:lnTo>
                <a:lnTo>
                  <a:pt x="20613" y="50899"/>
                </a:lnTo>
                <a:lnTo>
                  <a:pt x="20666" y="50987"/>
                </a:lnTo>
                <a:lnTo>
                  <a:pt x="20701" y="51075"/>
                </a:lnTo>
                <a:lnTo>
                  <a:pt x="20719" y="51181"/>
                </a:lnTo>
                <a:lnTo>
                  <a:pt x="20649" y="51198"/>
                </a:lnTo>
                <a:lnTo>
                  <a:pt x="20560" y="51216"/>
                </a:lnTo>
                <a:lnTo>
                  <a:pt x="20420" y="51216"/>
                </a:lnTo>
                <a:lnTo>
                  <a:pt x="20261" y="51181"/>
                </a:lnTo>
                <a:lnTo>
                  <a:pt x="20120" y="51128"/>
                </a:lnTo>
                <a:lnTo>
                  <a:pt x="19856" y="50969"/>
                </a:lnTo>
                <a:lnTo>
                  <a:pt x="19591" y="50793"/>
                </a:lnTo>
                <a:lnTo>
                  <a:pt x="19327" y="50617"/>
                </a:lnTo>
                <a:lnTo>
                  <a:pt x="19081" y="50441"/>
                </a:lnTo>
                <a:lnTo>
                  <a:pt x="18587" y="50035"/>
                </a:lnTo>
                <a:lnTo>
                  <a:pt x="18570" y="50071"/>
                </a:lnTo>
                <a:lnTo>
                  <a:pt x="18570" y="50106"/>
                </a:lnTo>
                <a:lnTo>
                  <a:pt x="18640" y="50159"/>
                </a:lnTo>
                <a:lnTo>
                  <a:pt x="19274" y="50758"/>
                </a:lnTo>
                <a:lnTo>
                  <a:pt x="19433" y="50916"/>
                </a:lnTo>
                <a:lnTo>
                  <a:pt x="19591" y="51057"/>
                </a:lnTo>
                <a:lnTo>
                  <a:pt x="19556" y="51110"/>
                </a:lnTo>
                <a:lnTo>
                  <a:pt x="19503" y="51110"/>
                </a:lnTo>
                <a:lnTo>
                  <a:pt x="19433" y="51092"/>
                </a:lnTo>
                <a:lnTo>
                  <a:pt x="18517" y="50775"/>
                </a:lnTo>
                <a:lnTo>
                  <a:pt x="18305" y="50722"/>
                </a:lnTo>
                <a:lnTo>
                  <a:pt x="18305" y="50722"/>
                </a:lnTo>
                <a:lnTo>
                  <a:pt x="18358" y="50793"/>
                </a:lnTo>
                <a:lnTo>
                  <a:pt x="18411" y="50846"/>
                </a:lnTo>
                <a:lnTo>
                  <a:pt x="18552" y="50916"/>
                </a:lnTo>
                <a:lnTo>
                  <a:pt x="18658" y="51004"/>
                </a:lnTo>
                <a:lnTo>
                  <a:pt x="18711" y="51040"/>
                </a:lnTo>
                <a:lnTo>
                  <a:pt x="18763" y="51092"/>
                </a:lnTo>
                <a:lnTo>
                  <a:pt x="18728" y="51128"/>
                </a:lnTo>
                <a:lnTo>
                  <a:pt x="18693" y="51145"/>
                </a:lnTo>
                <a:lnTo>
                  <a:pt x="18622" y="51145"/>
                </a:lnTo>
                <a:lnTo>
                  <a:pt x="18393" y="51057"/>
                </a:lnTo>
                <a:lnTo>
                  <a:pt x="18182" y="50969"/>
                </a:lnTo>
                <a:lnTo>
                  <a:pt x="17988" y="50863"/>
                </a:lnTo>
                <a:lnTo>
                  <a:pt x="17812" y="50722"/>
                </a:lnTo>
                <a:lnTo>
                  <a:pt x="17653" y="50582"/>
                </a:lnTo>
                <a:lnTo>
                  <a:pt x="17495" y="50405"/>
                </a:lnTo>
                <a:lnTo>
                  <a:pt x="17372" y="50212"/>
                </a:lnTo>
                <a:lnTo>
                  <a:pt x="17248" y="50018"/>
                </a:lnTo>
                <a:lnTo>
                  <a:pt x="17213" y="49930"/>
                </a:lnTo>
                <a:lnTo>
                  <a:pt x="17195" y="49824"/>
                </a:lnTo>
                <a:lnTo>
                  <a:pt x="17072" y="48890"/>
                </a:lnTo>
                <a:lnTo>
                  <a:pt x="17072" y="48837"/>
                </a:lnTo>
                <a:lnTo>
                  <a:pt x="17090" y="48802"/>
                </a:lnTo>
                <a:lnTo>
                  <a:pt x="17125" y="48696"/>
                </a:lnTo>
                <a:lnTo>
                  <a:pt x="17248" y="48802"/>
                </a:lnTo>
                <a:lnTo>
                  <a:pt x="17354" y="48925"/>
                </a:lnTo>
                <a:lnTo>
                  <a:pt x="17460" y="49049"/>
                </a:lnTo>
                <a:lnTo>
                  <a:pt x="17583" y="49172"/>
                </a:lnTo>
                <a:lnTo>
                  <a:pt x="17565" y="49084"/>
                </a:lnTo>
                <a:lnTo>
                  <a:pt x="17548" y="49014"/>
                </a:lnTo>
                <a:lnTo>
                  <a:pt x="17231" y="48414"/>
                </a:lnTo>
                <a:lnTo>
                  <a:pt x="17178" y="48291"/>
                </a:lnTo>
                <a:lnTo>
                  <a:pt x="17125" y="48168"/>
                </a:lnTo>
                <a:lnTo>
                  <a:pt x="17125" y="48133"/>
                </a:lnTo>
                <a:lnTo>
                  <a:pt x="17125" y="48080"/>
                </a:lnTo>
                <a:lnTo>
                  <a:pt x="17266" y="48097"/>
                </a:lnTo>
                <a:lnTo>
                  <a:pt x="17389" y="48133"/>
                </a:lnTo>
                <a:lnTo>
                  <a:pt x="17513" y="48185"/>
                </a:lnTo>
                <a:lnTo>
                  <a:pt x="17671" y="48291"/>
                </a:lnTo>
                <a:lnTo>
                  <a:pt x="17918" y="48467"/>
                </a:lnTo>
                <a:lnTo>
                  <a:pt x="18041" y="48555"/>
                </a:lnTo>
                <a:lnTo>
                  <a:pt x="18182" y="48644"/>
                </a:lnTo>
                <a:lnTo>
                  <a:pt x="18129" y="48538"/>
                </a:lnTo>
                <a:lnTo>
                  <a:pt x="18094" y="48467"/>
                </a:lnTo>
                <a:lnTo>
                  <a:pt x="18023" y="48397"/>
                </a:lnTo>
                <a:lnTo>
                  <a:pt x="17918" y="48309"/>
                </a:lnTo>
                <a:lnTo>
                  <a:pt x="17548" y="48009"/>
                </a:lnTo>
                <a:lnTo>
                  <a:pt x="17372" y="47886"/>
                </a:lnTo>
                <a:lnTo>
                  <a:pt x="17283" y="47798"/>
                </a:lnTo>
                <a:lnTo>
                  <a:pt x="17231" y="47692"/>
                </a:lnTo>
                <a:lnTo>
                  <a:pt x="17354" y="47710"/>
                </a:lnTo>
                <a:lnTo>
                  <a:pt x="17495" y="47727"/>
                </a:lnTo>
                <a:lnTo>
                  <a:pt x="17618" y="47780"/>
                </a:lnTo>
                <a:lnTo>
                  <a:pt x="17742" y="47833"/>
                </a:lnTo>
                <a:lnTo>
                  <a:pt x="17988" y="47939"/>
                </a:lnTo>
                <a:lnTo>
                  <a:pt x="18252" y="48045"/>
                </a:lnTo>
                <a:lnTo>
                  <a:pt x="18217" y="47956"/>
                </a:lnTo>
                <a:lnTo>
                  <a:pt x="18164" y="47904"/>
                </a:lnTo>
                <a:lnTo>
                  <a:pt x="18076" y="47833"/>
                </a:lnTo>
                <a:lnTo>
                  <a:pt x="17900" y="47675"/>
                </a:lnTo>
                <a:lnTo>
                  <a:pt x="18094" y="47639"/>
                </a:lnTo>
                <a:close/>
                <a:moveTo>
                  <a:pt x="9141" y="51473"/>
                </a:moveTo>
                <a:lnTo>
                  <a:pt x="9144" y="51480"/>
                </a:lnTo>
                <a:lnTo>
                  <a:pt x="9161" y="51480"/>
                </a:lnTo>
                <a:lnTo>
                  <a:pt x="9141" y="51473"/>
                </a:lnTo>
                <a:close/>
                <a:moveTo>
                  <a:pt x="25723" y="47763"/>
                </a:moveTo>
                <a:lnTo>
                  <a:pt x="25793" y="47815"/>
                </a:lnTo>
                <a:lnTo>
                  <a:pt x="25828" y="47868"/>
                </a:lnTo>
                <a:lnTo>
                  <a:pt x="25881" y="48027"/>
                </a:lnTo>
                <a:lnTo>
                  <a:pt x="25934" y="48185"/>
                </a:lnTo>
                <a:lnTo>
                  <a:pt x="25969" y="48362"/>
                </a:lnTo>
                <a:lnTo>
                  <a:pt x="25987" y="48520"/>
                </a:lnTo>
                <a:lnTo>
                  <a:pt x="26005" y="48661"/>
                </a:lnTo>
                <a:lnTo>
                  <a:pt x="26005" y="48820"/>
                </a:lnTo>
                <a:lnTo>
                  <a:pt x="25987" y="48978"/>
                </a:lnTo>
                <a:lnTo>
                  <a:pt x="25969" y="49119"/>
                </a:lnTo>
                <a:lnTo>
                  <a:pt x="25934" y="49278"/>
                </a:lnTo>
                <a:lnTo>
                  <a:pt x="25881" y="49419"/>
                </a:lnTo>
                <a:lnTo>
                  <a:pt x="25775" y="49718"/>
                </a:lnTo>
                <a:lnTo>
                  <a:pt x="25617" y="50000"/>
                </a:lnTo>
                <a:lnTo>
                  <a:pt x="25423" y="50264"/>
                </a:lnTo>
                <a:lnTo>
                  <a:pt x="25388" y="50300"/>
                </a:lnTo>
                <a:lnTo>
                  <a:pt x="25300" y="50335"/>
                </a:lnTo>
                <a:lnTo>
                  <a:pt x="25212" y="50388"/>
                </a:lnTo>
                <a:lnTo>
                  <a:pt x="25053" y="50529"/>
                </a:lnTo>
                <a:lnTo>
                  <a:pt x="24912" y="50670"/>
                </a:lnTo>
                <a:lnTo>
                  <a:pt x="24842" y="50740"/>
                </a:lnTo>
                <a:lnTo>
                  <a:pt x="24754" y="50793"/>
                </a:lnTo>
                <a:lnTo>
                  <a:pt x="24507" y="50934"/>
                </a:lnTo>
                <a:lnTo>
                  <a:pt x="24278" y="51075"/>
                </a:lnTo>
                <a:lnTo>
                  <a:pt x="23802" y="51392"/>
                </a:lnTo>
                <a:lnTo>
                  <a:pt x="23644" y="51480"/>
                </a:lnTo>
                <a:lnTo>
                  <a:pt x="23573" y="51515"/>
                </a:lnTo>
                <a:lnTo>
                  <a:pt x="23467" y="51533"/>
                </a:lnTo>
                <a:lnTo>
                  <a:pt x="23503" y="51286"/>
                </a:lnTo>
                <a:lnTo>
                  <a:pt x="23556" y="51040"/>
                </a:lnTo>
                <a:lnTo>
                  <a:pt x="23644" y="50775"/>
                </a:lnTo>
                <a:lnTo>
                  <a:pt x="23749" y="50511"/>
                </a:lnTo>
                <a:lnTo>
                  <a:pt x="23873" y="50264"/>
                </a:lnTo>
                <a:lnTo>
                  <a:pt x="23996" y="50035"/>
                </a:lnTo>
                <a:lnTo>
                  <a:pt x="24119" y="49859"/>
                </a:lnTo>
                <a:lnTo>
                  <a:pt x="24260" y="49736"/>
                </a:lnTo>
                <a:lnTo>
                  <a:pt x="24278" y="49806"/>
                </a:lnTo>
                <a:lnTo>
                  <a:pt x="24296" y="49877"/>
                </a:lnTo>
                <a:lnTo>
                  <a:pt x="24313" y="50018"/>
                </a:lnTo>
                <a:lnTo>
                  <a:pt x="24348" y="50141"/>
                </a:lnTo>
                <a:lnTo>
                  <a:pt x="24366" y="50212"/>
                </a:lnTo>
                <a:lnTo>
                  <a:pt x="24419" y="50264"/>
                </a:lnTo>
                <a:lnTo>
                  <a:pt x="24436" y="49947"/>
                </a:lnTo>
                <a:lnTo>
                  <a:pt x="24454" y="49701"/>
                </a:lnTo>
                <a:lnTo>
                  <a:pt x="24507" y="49472"/>
                </a:lnTo>
                <a:lnTo>
                  <a:pt x="24560" y="49313"/>
                </a:lnTo>
                <a:lnTo>
                  <a:pt x="24630" y="49154"/>
                </a:lnTo>
                <a:lnTo>
                  <a:pt x="24736" y="49031"/>
                </a:lnTo>
                <a:lnTo>
                  <a:pt x="24877" y="48925"/>
                </a:lnTo>
                <a:lnTo>
                  <a:pt x="24930" y="48943"/>
                </a:lnTo>
                <a:lnTo>
                  <a:pt x="24965" y="48978"/>
                </a:lnTo>
                <a:lnTo>
                  <a:pt x="24983" y="49066"/>
                </a:lnTo>
                <a:lnTo>
                  <a:pt x="25106" y="49930"/>
                </a:lnTo>
                <a:lnTo>
                  <a:pt x="25176" y="50088"/>
                </a:lnTo>
                <a:lnTo>
                  <a:pt x="25176" y="49243"/>
                </a:lnTo>
                <a:lnTo>
                  <a:pt x="25159" y="48767"/>
                </a:lnTo>
                <a:lnTo>
                  <a:pt x="25159" y="48679"/>
                </a:lnTo>
                <a:lnTo>
                  <a:pt x="25176" y="48591"/>
                </a:lnTo>
                <a:lnTo>
                  <a:pt x="25212" y="48520"/>
                </a:lnTo>
                <a:lnTo>
                  <a:pt x="25247" y="48432"/>
                </a:lnTo>
                <a:lnTo>
                  <a:pt x="25335" y="48291"/>
                </a:lnTo>
                <a:lnTo>
                  <a:pt x="25476" y="48150"/>
                </a:lnTo>
                <a:lnTo>
                  <a:pt x="25511" y="48238"/>
                </a:lnTo>
                <a:lnTo>
                  <a:pt x="25546" y="48344"/>
                </a:lnTo>
                <a:lnTo>
                  <a:pt x="25582" y="48555"/>
                </a:lnTo>
                <a:lnTo>
                  <a:pt x="25599" y="48767"/>
                </a:lnTo>
                <a:lnTo>
                  <a:pt x="25635" y="48961"/>
                </a:lnTo>
                <a:lnTo>
                  <a:pt x="25687" y="48908"/>
                </a:lnTo>
                <a:lnTo>
                  <a:pt x="25705" y="48855"/>
                </a:lnTo>
                <a:lnTo>
                  <a:pt x="25705" y="48767"/>
                </a:lnTo>
                <a:lnTo>
                  <a:pt x="25705" y="48573"/>
                </a:lnTo>
                <a:lnTo>
                  <a:pt x="25705" y="48362"/>
                </a:lnTo>
                <a:lnTo>
                  <a:pt x="25705" y="48203"/>
                </a:lnTo>
                <a:lnTo>
                  <a:pt x="25705" y="47992"/>
                </a:lnTo>
                <a:lnTo>
                  <a:pt x="25723" y="47763"/>
                </a:lnTo>
                <a:close/>
                <a:moveTo>
                  <a:pt x="23714" y="49789"/>
                </a:moveTo>
                <a:lnTo>
                  <a:pt x="23732" y="49842"/>
                </a:lnTo>
                <a:lnTo>
                  <a:pt x="23732" y="49894"/>
                </a:lnTo>
                <a:lnTo>
                  <a:pt x="23133" y="51656"/>
                </a:lnTo>
                <a:lnTo>
                  <a:pt x="23115" y="51674"/>
                </a:lnTo>
                <a:lnTo>
                  <a:pt x="23062" y="51744"/>
                </a:lnTo>
                <a:lnTo>
                  <a:pt x="23009" y="51603"/>
                </a:lnTo>
                <a:lnTo>
                  <a:pt x="22974" y="51480"/>
                </a:lnTo>
                <a:lnTo>
                  <a:pt x="22957" y="51357"/>
                </a:lnTo>
                <a:lnTo>
                  <a:pt x="22957" y="51233"/>
                </a:lnTo>
                <a:lnTo>
                  <a:pt x="22957" y="50969"/>
                </a:lnTo>
                <a:lnTo>
                  <a:pt x="22992" y="50705"/>
                </a:lnTo>
                <a:lnTo>
                  <a:pt x="23097" y="50194"/>
                </a:lnTo>
                <a:lnTo>
                  <a:pt x="23133" y="50106"/>
                </a:lnTo>
                <a:lnTo>
                  <a:pt x="23168" y="50035"/>
                </a:lnTo>
                <a:lnTo>
                  <a:pt x="23238" y="49965"/>
                </a:lnTo>
                <a:lnTo>
                  <a:pt x="23327" y="49930"/>
                </a:lnTo>
                <a:lnTo>
                  <a:pt x="23520" y="49859"/>
                </a:lnTo>
                <a:lnTo>
                  <a:pt x="23714" y="49789"/>
                </a:lnTo>
                <a:close/>
                <a:moveTo>
                  <a:pt x="15909" y="48115"/>
                </a:moveTo>
                <a:lnTo>
                  <a:pt x="15909" y="48203"/>
                </a:lnTo>
                <a:lnTo>
                  <a:pt x="15892" y="48309"/>
                </a:lnTo>
                <a:lnTo>
                  <a:pt x="15839" y="48485"/>
                </a:lnTo>
                <a:lnTo>
                  <a:pt x="15786" y="48661"/>
                </a:lnTo>
                <a:lnTo>
                  <a:pt x="15733" y="48873"/>
                </a:lnTo>
                <a:lnTo>
                  <a:pt x="15927" y="48626"/>
                </a:lnTo>
                <a:lnTo>
                  <a:pt x="15997" y="48503"/>
                </a:lnTo>
                <a:lnTo>
                  <a:pt x="16085" y="48397"/>
                </a:lnTo>
                <a:lnTo>
                  <a:pt x="16138" y="48344"/>
                </a:lnTo>
                <a:lnTo>
                  <a:pt x="16209" y="48309"/>
                </a:lnTo>
                <a:lnTo>
                  <a:pt x="16279" y="48309"/>
                </a:lnTo>
                <a:lnTo>
                  <a:pt x="16367" y="48326"/>
                </a:lnTo>
                <a:lnTo>
                  <a:pt x="16385" y="48432"/>
                </a:lnTo>
                <a:lnTo>
                  <a:pt x="16385" y="48520"/>
                </a:lnTo>
                <a:lnTo>
                  <a:pt x="16367" y="48714"/>
                </a:lnTo>
                <a:lnTo>
                  <a:pt x="16350" y="48908"/>
                </a:lnTo>
                <a:lnTo>
                  <a:pt x="16332" y="49014"/>
                </a:lnTo>
                <a:lnTo>
                  <a:pt x="16350" y="49119"/>
                </a:lnTo>
                <a:lnTo>
                  <a:pt x="16403" y="49031"/>
                </a:lnTo>
                <a:lnTo>
                  <a:pt x="16455" y="48925"/>
                </a:lnTo>
                <a:lnTo>
                  <a:pt x="16508" y="48714"/>
                </a:lnTo>
                <a:lnTo>
                  <a:pt x="16544" y="48608"/>
                </a:lnTo>
                <a:lnTo>
                  <a:pt x="16596" y="48503"/>
                </a:lnTo>
                <a:lnTo>
                  <a:pt x="16649" y="48414"/>
                </a:lnTo>
                <a:lnTo>
                  <a:pt x="16755" y="48344"/>
                </a:lnTo>
                <a:lnTo>
                  <a:pt x="16773" y="48485"/>
                </a:lnTo>
                <a:lnTo>
                  <a:pt x="16825" y="49859"/>
                </a:lnTo>
                <a:lnTo>
                  <a:pt x="16808" y="50106"/>
                </a:lnTo>
                <a:lnTo>
                  <a:pt x="16790" y="50335"/>
                </a:lnTo>
                <a:lnTo>
                  <a:pt x="16737" y="50546"/>
                </a:lnTo>
                <a:lnTo>
                  <a:pt x="16684" y="50758"/>
                </a:lnTo>
                <a:lnTo>
                  <a:pt x="16596" y="50969"/>
                </a:lnTo>
                <a:lnTo>
                  <a:pt x="16508" y="51181"/>
                </a:lnTo>
                <a:lnTo>
                  <a:pt x="16385" y="51374"/>
                </a:lnTo>
                <a:lnTo>
                  <a:pt x="16262" y="51568"/>
                </a:lnTo>
                <a:lnTo>
                  <a:pt x="16191" y="51639"/>
                </a:lnTo>
                <a:lnTo>
                  <a:pt x="16121" y="51639"/>
                </a:lnTo>
                <a:lnTo>
                  <a:pt x="16121" y="51603"/>
                </a:lnTo>
                <a:lnTo>
                  <a:pt x="16121" y="51533"/>
                </a:lnTo>
                <a:lnTo>
                  <a:pt x="16156" y="51233"/>
                </a:lnTo>
                <a:lnTo>
                  <a:pt x="16191" y="50916"/>
                </a:lnTo>
                <a:lnTo>
                  <a:pt x="16068" y="51233"/>
                </a:lnTo>
                <a:lnTo>
                  <a:pt x="15962" y="51551"/>
                </a:lnTo>
                <a:lnTo>
                  <a:pt x="15892" y="51691"/>
                </a:lnTo>
                <a:lnTo>
                  <a:pt x="15821" y="51850"/>
                </a:lnTo>
                <a:lnTo>
                  <a:pt x="15733" y="51991"/>
                </a:lnTo>
                <a:lnTo>
                  <a:pt x="15645" y="52132"/>
                </a:lnTo>
                <a:lnTo>
                  <a:pt x="15592" y="52097"/>
                </a:lnTo>
                <a:lnTo>
                  <a:pt x="15575" y="52061"/>
                </a:lnTo>
                <a:lnTo>
                  <a:pt x="15557" y="52026"/>
                </a:lnTo>
                <a:lnTo>
                  <a:pt x="15575" y="51991"/>
                </a:lnTo>
                <a:lnTo>
                  <a:pt x="15663" y="50987"/>
                </a:lnTo>
                <a:lnTo>
                  <a:pt x="15680" y="50775"/>
                </a:lnTo>
                <a:lnTo>
                  <a:pt x="15680" y="50670"/>
                </a:lnTo>
                <a:lnTo>
                  <a:pt x="15663" y="50564"/>
                </a:lnTo>
                <a:lnTo>
                  <a:pt x="15627" y="50634"/>
                </a:lnTo>
                <a:lnTo>
                  <a:pt x="15592" y="50687"/>
                </a:lnTo>
                <a:lnTo>
                  <a:pt x="15469" y="51533"/>
                </a:lnTo>
                <a:lnTo>
                  <a:pt x="15434" y="51621"/>
                </a:lnTo>
                <a:lnTo>
                  <a:pt x="15398" y="51744"/>
                </a:lnTo>
                <a:lnTo>
                  <a:pt x="15328" y="51691"/>
                </a:lnTo>
                <a:lnTo>
                  <a:pt x="15293" y="51639"/>
                </a:lnTo>
                <a:lnTo>
                  <a:pt x="15257" y="51445"/>
                </a:lnTo>
                <a:lnTo>
                  <a:pt x="15240" y="51251"/>
                </a:lnTo>
                <a:lnTo>
                  <a:pt x="15240" y="50899"/>
                </a:lnTo>
                <a:lnTo>
                  <a:pt x="15240" y="50564"/>
                </a:lnTo>
                <a:lnTo>
                  <a:pt x="15240" y="50247"/>
                </a:lnTo>
                <a:lnTo>
                  <a:pt x="15187" y="50352"/>
                </a:lnTo>
                <a:lnTo>
                  <a:pt x="15152" y="50441"/>
                </a:lnTo>
                <a:lnTo>
                  <a:pt x="15116" y="50617"/>
                </a:lnTo>
                <a:lnTo>
                  <a:pt x="15081" y="50775"/>
                </a:lnTo>
                <a:lnTo>
                  <a:pt x="15046" y="50863"/>
                </a:lnTo>
                <a:lnTo>
                  <a:pt x="15011" y="50934"/>
                </a:lnTo>
                <a:lnTo>
                  <a:pt x="14958" y="50881"/>
                </a:lnTo>
                <a:lnTo>
                  <a:pt x="14923" y="50828"/>
                </a:lnTo>
                <a:lnTo>
                  <a:pt x="14870" y="50705"/>
                </a:lnTo>
                <a:lnTo>
                  <a:pt x="14870" y="50582"/>
                </a:lnTo>
                <a:lnTo>
                  <a:pt x="14852" y="50458"/>
                </a:lnTo>
                <a:lnTo>
                  <a:pt x="14887" y="50229"/>
                </a:lnTo>
                <a:lnTo>
                  <a:pt x="14887" y="50088"/>
                </a:lnTo>
                <a:lnTo>
                  <a:pt x="14887" y="49947"/>
                </a:lnTo>
                <a:lnTo>
                  <a:pt x="14694" y="50159"/>
                </a:lnTo>
                <a:lnTo>
                  <a:pt x="14641" y="50106"/>
                </a:lnTo>
                <a:lnTo>
                  <a:pt x="14623" y="50071"/>
                </a:lnTo>
                <a:lnTo>
                  <a:pt x="14535" y="49842"/>
                </a:lnTo>
                <a:lnTo>
                  <a:pt x="14517" y="49613"/>
                </a:lnTo>
                <a:lnTo>
                  <a:pt x="14517" y="49401"/>
                </a:lnTo>
                <a:lnTo>
                  <a:pt x="14570" y="49172"/>
                </a:lnTo>
                <a:lnTo>
                  <a:pt x="14641" y="48978"/>
                </a:lnTo>
                <a:lnTo>
                  <a:pt x="14694" y="48890"/>
                </a:lnTo>
                <a:lnTo>
                  <a:pt x="14764" y="48802"/>
                </a:lnTo>
                <a:lnTo>
                  <a:pt x="14817" y="48732"/>
                </a:lnTo>
                <a:lnTo>
                  <a:pt x="14905" y="48661"/>
                </a:lnTo>
                <a:lnTo>
                  <a:pt x="14993" y="48608"/>
                </a:lnTo>
                <a:lnTo>
                  <a:pt x="15099" y="48555"/>
                </a:lnTo>
                <a:lnTo>
                  <a:pt x="15134" y="48573"/>
                </a:lnTo>
                <a:lnTo>
                  <a:pt x="15169" y="48608"/>
                </a:lnTo>
                <a:lnTo>
                  <a:pt x="15134" y="48661"/>
                </a:lnTo>
                <a:lnTo>
                  <a:pt x="15205" y="48644"/>
                </a:lnTo>
                <a:lnTo>
                  <a:pt x="15222" y="48626"/>
                </a:lnTo>
                <a:lnTo>
                  <a:pt x="15257" y="48626"/>
                </a:lnTo>
                <a:lnTo>
                  <a:pt x="15486" y="48291"/>
                </a:lnTo>
                <a:lnTo>
                  <a:pt x="15557" y="48203"/>
                </a:lnTo>
                <a:lnTo>
                  <a:pt x="15663" y="48150"/>
                </a:lnTo>
                <a:lnTo>
                  <a:pt x="15768" y="48115"/>
                </a:lnTo>
                <a:close/>
                <a:moveTo>
                  <a:pt x="9267" y="50511"/>
                </a:moveTo>
                <a:lnTo>
                  <a:pt x="9373" y="50546"/>
                </a:lnTo>
                <a:lnTo>
                  <a:pt x="9479" y="50599"/>
                </a:lnTo>
                <a:lnTo>
                  <a:pt x="9567" y="50687"/>
                </a:lnTo>
                <a:lnTo>
                  <a:pt x="9725" y="50846"/>
                </a:lnTo>
                <a:lnTo>
                  <a:pt x="9831" y="50934"/>
                </a:lnTo>
                <a:lnTo>
                  <a:pt x="9919" y="51004"/>
                </a:lnTo>
                <a:lnTo>
                  <a:pt x="9849" y="50811"/>
                </a:lnTo>
                <a:lnTo>
                  <a:pt x="9813" y="50652"/>
                </a:lnTo>
                <a:lnTo>
                  <a:pt x="9813" y="50652"/>
                </a:lnTo>
                <a:lnTo>
                  <a:pt x="9884" y="50670"/>
                </a:lnTo>
                <a:lnTo>
                  <a:pt x="9954" y="50687"/>
                </a:lnTo>
                <a:lnTo>
                  <a:pt x="10078" y="50775"/>
                </a:lnTo>
                <a:lnTo>
                  <a:pt x="10183" y="50881"/>
                </a:lnTo>
                <a:lnTo>
                  <a:pt x="10254" y="51004"/>
                </a:lnTo>
                <a:lnTo>
                  <a:pt x="10289" y="51163"/>
                </a:lnTo>
                <a:lnTo>
                  <a:pt x="10307" y="51339"/>
                </a:lnTo>
                <a:lnTo>
                  <a:pt x="10307" y="51410"/>
                </a:lnTo>
                <a:lnTo>
                  <a:pt x="10271" y="51462"/>
                </a:lnTo>
                <a:lnTo>
                  <a:pt x="10236" y="51533"/>
                </a:lnTo>
                <a:lnTo>
                  <a:pt x="10183" y="51586"/>
                </a:lnTo>
                <a:lnTo>
                  <a:pt x="10042" y="51691"/>
                </a:lnTo>
                <a:lnTo>
                  <a:pt x="9919" y="51744"/>
                </a:lnTo>
                <a:lnTo>
                  <a:pt x="9813" y="51815"/>
                </a:lnTo>
                <a:lnTo>
                  <a:pt x="9831" y="52273"/>
                </a:lnTo>
                <a:lnTo>
                  <a:pt x="9672" y="52185"/>
                </a:lnTo>
                <a:lnTo>
                  <a:pt x="9514" y="52097"/>
                </a:lnTo>
                <a:lnTo>
                  <a:pt x="9373" y="51991"/>
                </a:lnTo>
                <a:lnTo>
                  <a:pt x="9232" y="51903"/>
                </a:lnTo>
                <a:lnTo>
                  <a:pt x="9214" y="51956"/>
                </a:lnTo>
                <a:lnTo>
                  <a:pt x="9232" y="51991"/>
                </a:lnTo>
                <a:lnTo>
                  <a:pt x="9285" y="52044"/>
                </a:lnTo>
                <a:lnTo>
                  <a:pt x="9655" y="52396"/>
                </a:lnTo>
                <a:lnTo>
                  <a:pt x="9708" y="52484"/>
                </a:lnTo>
                <a:lnTo>
                  <a:pt x="9778" y="52608"/>
                </a:lnTo>
                <a:lnTo>
                  <a:pt x="9637" y="52537"/>
                </a:lnTo>
                <a:lnTo>
                  <a:pt x="9514" y="52431"/>
                </a:lnTo>
                <a:lnTo>
                  <a:pt x="9408" y="52361"/>
                </a:lnTo>
                <a:lnTo>
                  <a:pt x="9285" y="52290"/>
                </a:lnTo>
                <a:lnTo>
                  <a:pt x="9267" y="52290"/>
                </a:lnTo>
                <a:lnTo>
                  <a:pt x="9214" y="52414"/>
                </a:lnTo>
                <a:lnTo>
                  <a:pt x="9161" y="52379"/>
                </a:lnTo>
                <a:lnTo>
                  <a:pt x="9109" y="52343"/>
                </a:lnTo>
                <a:lnTo>
                  <a:pt x="9003" y="52150"/>
                </a:lnTo>
                <a:lnTo>
                  <a:pt x="8862" y="51973"/>
                </a:lnTo>
                <a:lnTo>
                  <a:pt x="8721" y="51815"/>
                </a:lnTo>
                <a:lnTo>
                  <a:pt x="8562" y="51656"/>
                </a:lnTo>
                <a:lnTo>
                  <a:pt x="8492" y="51568"/>
                </a:lnTo>
                <a:lnTo>
                  <a:pt x="8404" y="51445"/>
                </a:lnTo>
                <a:lnTo>
                  <a:pt x="8615" y="51427"/>
                </a:lnTo>
                <a:lnTo>
                  <a:pt x="8175" y="50634"/>
                </a:lnTo>
                <a:lnTo>
                  <a:pt x="8175" y="50634"/>
                </a:lnTo>
                <a:lnTo>
                  <a:pt x="8298" y="50687"/>
                </a:lnTo>
                <a:lnTo>
                  <a:pt x="8351" y="50722"/>
                </a:lnTo>
                <a:lnTo>
                  <a:pt x="8985" y="51374"/>
                </a:lnTo>
                <a:lnTo>
                  <a:pt x="9056" y="51445"/>
                </a:lnTo>
                <a:lnTo>
                  <a:pt x="9109" y="51462"/>
                </a:lnTo>
                <a:lnTo>
                  <a:pt x="9141" y="51473"/>
                </a:lnTo>
                <a:lnTo>
                  <a:pt x="9141" y="51473"/>
                </a:lnTo>
                <a:lnTo>
                  <a:pt x="9109" y="51392"/>
                </a:lnTo>
                <a:lnTo>
                  <a:pt x="9056" y="51304"/>
                </a:lnTo>
                <a:lnTo>
                  <a:pt x="8633" y="50740"/>
                </a:lnTo>
                <a:lnTo>
                  <a:pt x="8492" y="50546"/>
                </a:lnTo>
                <a:lnTo>
                  <a:pt x="8598" y="50546"/>
                </a:lnTo>
                <a:lnTo>
                  <a:pt x="8651" y="50564"/>
                </a:lnTo>
                <a:lnTo>
                  <a:pt x="8791" y="50634"/>
                </a:lnTo>
                <a:lnTo>
                  <a:pt x="8932" y="50705"/>
                </a:lnTo>
                <a:lnTo>
                  <a:pt x="9161" y="50899"/>
                </a:lnTo>
                <a:lnTo>
                  <a:pt x="9355" y="51092"/>
                </a:lnTo>
                <a:lnTo>
                  <a:pt x="9461" y="51163"/>
                </a:lnTo>
                <a:lnTo>
                  <a:pt x="9584" y="51251"/>
                </a:lnTo>
                <a:lnTo>
                  <a:pt x="9584" y="51251"/>
                </a:lnTo>
                <a:lnTo>
                  <a:pt x="9549" y="51145"/>
                </a:lnTo>
                <a:lnTo>
                  <a:pt x="9514" y="51075"/>
                </a:lnTo>
                <a:lnTo>
                  <a:pt x="9461" y="51004"/>
                </a:lnTo>
                <a:lnTo>
                  <a:pt x="9355" y="50881"/>
                </a:lnTo>
                <a:lnTo>
                  <a:pt x="9285" y="50811"/>
                </a:lnTo>
                <a:lnTo>
                  <a:pt x="9214" y="50722"/>
                </a:lnTo>
                <a:lnTo>
                  <a:pt x="9161" y="50634"/>
                </a:lnTo>
                <a:lnTo>
                  <a:pt x="9144" y="50582"/>
                </a:lnTo>
                <a:lnTo>
                  <a:pt x="9144" y="50511"/>
                </a:lnTo>
                <a:close/>
                <a:moveTo>
                  <a:pt x="12368" y="50352"/>
                </a:moveTo>
                <a:lnTo>
                  <a:pt x="12474" y="50405"/>
                </a:lnTo>
                <a:lnTo>
                  <a:pt x="12579" y="50493"/>
                </a:lnTo>
                <a:lnTo>
                  <a:pt x="12456" y="50599"/>
                </a:lnTo>
                <a:lnTo>
                  <a:pt x="12333" y="50687"/>
                </a:lnTo>
                <a:lnTo>
                  <a:pt x="12068" y="50863"/>
                </a:lnTo>
                <a:lnTo>
                  <a:pt x="11945" y="50969"/>
                </a:lnTo>
                <a:lnTo>
                  <a:pt x="11822" y="51075"/>
                </a:lnTo>
                <a:lnTo>
                  <a:pt x="11716" y="51181"/>
                </a:lnTo>
                <a:lnTo>
                  <a:pt x="11610" y="51321"/>
                </a:lnTo>
                <a:lnTo>
                  <a:pt x="11610" y="51339"/>
                </a:lnTo>
                <a:lnTo>
                  <a:pt x="11610" y="51392"/>
                </a:lnTo>
                <a:lnTo>
                  <a:pt x="11699" y="51357"/>
                </a:lnTo>
                <a:lnTo>
                  <a:pt x="11769" y="51304"/>
                </a:lnTo>
                <a:lnTo>
                  <a:pt x="11910" y="51198"/>
                </a:lnTo>
                <a:lnTo>
                  <a:pt x="12033" y="51092"/>
                </a:lnTo>
                <a:lnTo>
                  <a:pt x="12174" y="51004"/>
                </a:lnTo>
                <a:lnTo>
                  <a:pt x="12315" y="50934"/>
                </a:lnTo>
                <a:lnTo>
                  <a:pt x="12474" y="50881"/>
                </a:lnTo>
                <a:lnTo>
                  <a:pt x="12562" y="50881"/>
                </a:lnTo>
                <a:lnTo>
                  <a:pt x="12579" y="50934"/>
                </a:lnTo>
                <a:lnTo>
                  <a:pt x="12579" y="50969"/>
                </a:lnTo>
                <a:lnTo>
                  <a:pt x="12544" y="51040"/>
                </a:lnTo>
                <a:lnTo>
                  <a:pt x="12033" y="51674"/>
                </a:lnTo>
                <a:lnTo>
                  <a:pt x="11980" y="51744"/>
                </a:lnTo>
                <a:lnTo>
                  <a:pt x="11945" y="51832"/>
                </a:lnTo>
                <a:lnTo>
                  <a:pt x="12298" y="51621"/>
                </a:lnTo>
                <a:lnTo>
                  <a:pt x="12315" y="51832"/>
                </a:lnTo>
                <a:lnTo>
                  <a:pt x="12298" y="52026"/>
                </a:lnTo>
                <a:lnTo>
                  <a:pt x="12245" y="52220"/>
                </a:lnTo>
                <a:lnTo>
                  <a:pt x="12174" y="52414"/>
                </a:lnTo>
                <a:lnTo>
                  <a:pt x="12086" y="52572"/>
                </a:lnTo>
                <a:lnTo>
                  <a:pt x="11963" y="52713"/>
                </a:lnTo>
                <a:lnTo>
                  <a:pt x="11822" y="52837"/>
                </a:lnTo>
                <a:lnTo>
                  <a:pt x="11663" y="52942"/>
                </a:lnTo>
                <a:lnTo>
                  <a:pt x="11610" y="52837"/>
                </a:lnTo>
                <a:lnTo>
                  <a:pt x="11469" y="52907"/>
                </a:lnTo>
                <a:lnTo>
                  <a:pt x="11329" y="52995"/>
                </a:lnTo>
                <a:lnTo>
                  <a:pt x="11170" y="53066"/>
                </a:lnTo>
                <a:lnTo>
                  <a:pt x="11082" y="53083"/>
                </a:lnTo>
                <a:lnTo>
                  <a:pt x="10994" y="53101"/>
                </a:lnTo>
                <a:lnTo>
                  <a:pt x="11011" y="52995"/>
                </a:lnTo>
                <a:lnTo>
                  <a:pt x="11064" y="52925"/>
                </a:lnTo>
                <a:lnTo>
                  <a:pt x="11170" y="52784"/>
                </a:lnTo>
                <a:lnTo>
                  <a:pt x="11399" y="52414"/>
                </a:lnTo>
                <a:lnTo>
                  <a:pt x="11276" y="52484"/>
                </a:lnTo>
                <a:lnTo>
                  <a:pt x="11188" y="52555"/>
                </a:lnTo>
                <a:lnTo>
                  <a:pt x="11029" y="52678"/>
                </a:lnTo>
                <a:lnTo>
                  <a:pt x="10888" y="52801"/>
                </a:lnTo>
                <a:lnTo>
                  <a:pt x="10818" y="52854"/>
                </a:lnTo>
                <a:lnTo>
                  <a:pt x="10729" y="52889"/>
                </a:lnTo>
                <a:lnTo>
                  <a:pt x="10694" y="52819"/>
                </a:lnTo>
                <a:lnTo>
                  <a:pt x="10659" y="52731"/>
                </a:lnTo>
                <a:lnTo>
                  <a:pt x="10659" y="52660"/>
                </a:lnTo>
                <a:lnTo>
                  <a:pt x="10659" y="52590"/>
                </a:lnTo>
                <a:lnTo>
                  <a:pt x="10677" y="52431"/>
                </a:lnTo>
                <a:lnTo>
                  <a:pt x="10694" y="52273"/>
                </a:lnTo>
                <a:lnTo>
                  <a:pt x="10659" y="52273"/>
                </a:lnTo>
                <a:lnTo>
                  <a:pt x="10624" y="52290"/>
                </a:lnTo>
                <a:lnTo>
                  <a:pt x="10571" y="52343"/>
                </a:lnTo>
                <a:lnTo>
                  <a:pt x="10518" y="52396"/>
                </a:lnTo>
                <a:lnTo>
                  <a:pt x="10500" y="52431"/>
                </a:lnTo>
                <a:lnTo>
                  <a:pt x="10465" y="52431"/>
                </a:lnTo>
                <a:lnTo>
                  <a:pt x="10412" y="52238"/>
                </a:lnTo>
                <a:lnTo>
                  <a:pt x="10412" y="52044"/>
                </a:lnTo>
                <a:lnTo>
                  <a:pt x="10430" y="51850"/>
                </a:lnTo>
                <a:lnTo>
                  <a:pt x="10483" y="51691"/>
                </a:lnTo>
                <a:lnTo>
                  <a:pt x="10518" y="51639"/>
                </a:lnTo>
                <a:lnTo>
                  <a:pt x="10553" y="51621"/>
                </a:lnTo>
                <a:lnTo>
                  <a:pt x="10641" y="51586"/>
                </a:lnTo>
                <a:lnTo>
                  <a:pt x="10694" y="51568"/>
                </a:lnTo>
                <a:lnTo>
                  <a:pt x="10712" y="51533"/>
                </a:lnTo>
                <a:lnTo>
                  <a:pt x="10712" y="51462"/>
                </a:lnTo>
                <a:lnTo>
                  <a:pt x="10694" y="51392"/>
                </a:lnTo>
                <a:lnTo>
                  <a:pt x="10659" y="51339"/>
                </a:lnTo>
                <a:lnTo>
                  <a:pt x="10659" y="51286"/>
                </a:lnTo>
                <a:lnTo>
                  <a:pt x="10694" y="51163"/>
                </a:lnTo>
                <a:lnTo>
                  <a:pt x="10729" y="51057"/>
                </a:lnTo>
                <a:lnTo>
                  <a:pt x="10782" y="50951"/>
                </a:lnTo>
                <a:lnTo>
                  <a:pt x="10853" y="50863"/>
                </a:lnTo>
                <a:lnTo>
                  <a:pt x="10923" y="50775"/>
                </a:lnTo>
                <a:lnTo>
                  <a:pt x="11011" y="50705"/>
                </a:lnTo>
                <a:lnTo>
                  <a:pt x="11117" y="50652"/>
                </a:lnTo>
                <a:lnTo>
                  <a:pt x="11240" y="50617"/>
                </a:lnTo>
                <a:lnTo>
                  <a:pt x="11276" y="50634"/>
                </a:lnTo>
                <a:lnTo>
                  <a:pt x="10994" y="50987"/>
                </a:lnTo>
                <a:lnTo>
                  <a:pt x="11029" y="51022"/>
                </a:lnTo>
                <a:lnTo>
                  <a:pt x="11064" y="51022"/>
                </a:lnTo>
                <a:lnTo>
                  <a:pt x="11117" y="50969"/>
                </a:lnTo>
                <a:lnTo>
                  <a:pt x="11188" y="50899"/>
                </a:lnTo>
                <a:lnTo>
                  <a:pt x="11399" y="50722"/>
                </a:lnTo>
                <a:lnTo>
                  <a:pt x="11610" y="50582"/>
                </a:lnTo>
                <a:lnTo>
                  <a:pt x="11857" y="50458"/>
                </a:lnTo>
                <a:lnTo>
                  <a:pt x="12104" y="50370"/>
                </a:lnTo>
                <a:lnTo>
                  <a:pt x="12245" y="50352"/>
                </a:lnTo>
                <a:close/>
                <a:moveTo>
                  <a:pt x="8774" y="52520"/>
                </a:moveTo>
                <a:lnTo>
                  <a:pt x="8932" y="52572"/>
                </a:lnTo>
                <a:lnTo>
                  <a:pt x="9073" y="52660"/>
                </a:lnTo>
                <a:lnTo>
                  <a:pt x="9250" y="52784"/>
                </a:lnTo>
                <a:lnTo>
                  <a:pt x="9320" y="52837"/>
                </a:lnTo>
                <a:lnTo>
                  <a:pt x="9391" y="52925"/>
                </a:lnTo>
                <a:lnTo>
                  <a:pt x="9338" y="52960"/>
                </a:lnTo>
                <a:lnTo>
                  <a:pt x="9285" y="52978"/>
                </a:lnTo>
                <a:lnTo>
                  <a:pt x="9161" y="52995"/>
                </a:lnTo>
                <a:lnTo>
                  <a:pt x="9038" y="53013"/>
                </a:lnTo>
                <a:lnTo>
                  <a:pt x="8932" y="53066"/>
                </a:lnTo>
                <a:lnTo>
                  <a:pt x="9021" y="53101"/>
                </a:lnTo>
                <a:lnTo>
                  <a:pt x="9126" y="53136"/>
                </a:lnTo>
                <a:lnTo>
                  <a:pt x="9338" y="53154"/>
                </a:lnTo>
                <a:lnTo>
                  <a:pt x="9637" y="53189"/>
                </a:lnTo>
                <a:lnTo>
                  <a:pt x="9672" y="53207"/>
                </a:lnTo>
                <a:lnTo>
                  <a:pt x="9690" y="53259"/>
                </a:lnTo>
                <a:lnTo>
                  <a:pt x="9690" y="53312"/>
                </a:lnTo>
                <a:lnTo>
                  <a:pt x="9672" y="53348"/>
                </a:lnTo>
                <a:lnTo>
                  <a:pt x="9584" y="53400"/>
                </a:lnTo>
                <a:lnTo>
                  <a:pt x="9496" y="53436"/>
                </a:lnTo>
                <a:lnTo>
                  <a:pt x="8809" y="53577"/>
                </a:lnTo>
                <a:lnTo>
                  <a:pt x="8668" y="53612"/>
                </a:lnTo>
                <a:lnTo>
                  <a:pt x="8510" y="53665"/>
                </a:lnTo>
                <a:lnTo>
                  <a:pt x="8615" y="53718"/>
                </a:lnTo>
                <a:lnTo>
                  <a:pt x="8880" y="53718"/>
                </a:lnTo>
                <a:lnTo>
                  <a:pt x="9214" y="53700"/>
                </a:lnTo>
                <a:lnTo>
                  <a:pt x="9461" y="53700"/>
                </a:lnTo>
                <a:lnTo>
                  <a:pt x="9531" y="53718"/>
                </a:lnTo>
                <a:lnTo>
                  <a:pt x="9443" y="53841"/>
                </a:lnTo>
                <a:lnTo>
                  <a:pt x="9320" y="53947"/>
                </a:lnTo>
                <a:lnTo>
                  <a:pt x="9179" y="54035"/>
                </a:lnTo>
                <a:lnTo>
                  <a:pt x="9003" y="54123"/>
                </a:lnTo>
                <a:lnTo>
                  <a:pt x="8844" y="54176"/>
                </a:lnTo>
                <a:lnTo>
                  <a:pt x="8686" y="54211"/>
                </a:lnTo>
                <a:lnTo>
                  <a:pt x="8527" y="54228"/>
                </a:lnTo>
                <a:lnTo>
                  <a:pt x="8351" y="54228"/>
                </a:lnTo>
                <a:lnTo>
                  <a:pt x="8386" y="54334"/>
                </a:lnTo>
                <a:lnTo>
                  <a:pt x="8439" y="54405"/>
                </a:lnTo>
                <a:lnTo>
                  <a:pt x="8527" y="54440"/>
                </a:lnTo>
                <a:lnTo>
                  <a:pt x="8668" y="54475"/>
                </a:lnTo>
                <a:lnTo>
                  <a:pt x="8633" y="54581"/>
                </a:lnTo>
                <a:lnTo>
                  <a:pt x="8598" y="54669"/>
                </a:lnTo>
                <a:lnTo>
                  <a:pt x="8527" y="54704"/>
                </a:lnTo>
                <a:lnTo>
                  <a:pt x="8439" y="54739"/>
                </a:lnTo>
                <a:lnTo>
                  <a:pt x="8263" y="54739"/>
                </a:lnTo>
                <a:lnTo>
                  <a:pt x="8104" y="54722"/>
                </a:lnTo>
                <a:lnTo>
                  <a:pt x="7840" y="54687"/>
                </a:lnTo>
                <a:lnTo>
                  <a:pt x="7593" y="54598"/>
                </a:lnTo>
                <a:lnTo>
                  <a:pt x="7347" y="54493"/>
                </a:lnTo>
                <a:lnTo>
                  <a:pt x="7118" y="54334"/>
                </a:lnTo>
                <a:lnTo>
                  <a:pt x="7188" y="54281"/>
                </a:lnTo>
                <a:lnTo>
                  <a:pt x="7259" y="54264"/>
                </a:lnTo>
                <a:lnTo>
                  <a:pt x="7752" y="54264"/>
                </a:lnTo>
                <a:lnTo>
                  <a:pt x="7999" y="54246"/>
                </a:lnTo>
                <a:lnTo>
                  <a:pt x="7946" y="54193"/>
                </a:lnTo>
                <a:lnTo>
                  <a:pt x="7875" y="54158"/>
                </a:lnTo>
                <a:lnTo>
                  <a:pt x="7752" y="54140"/>
                </a:lnTo>
                <a:lnTo>
                  <a:pt x="7047" y="54035"/>
                </a:lnTo>
                <a:lnTo>
                  <a:pt x="6906" y="54017"/>
                </a:lnTo>
                <a:lnTo>
                  <a:pt x="6748" y="53982"/>
                </a:lnTo>
                <a:lnTo>
                  <a:pt x="6660" y="53929"/>
                </a:lnTo>
                <a:lnTo>
                  <a:pt x="6572" y="53876"/>
                </a:lnTo>
                <a:lnTo>
                  <a:pt x="6501" y="53788"/>
                </a:lnTo>
                <a:lnTo>
                  <a:pt x="6448" y="53665"/>
                </a:lnTo>
                <a:lnTo>
                  <a:pt x="6554" y="53647"/>
                </a:lnTo>
                <a:lnTo>
                  <a:pt x="6660" y="53629"/>
                </a:lnTo>
                <a:lnTo>
                  <a:pt x="6853" y="53629"/>
                </a:lnTo>
                <a:lnTo>
                  <a:pt x="7241" y="53647"/>
                </a:lnTo>
                <a:lnTo>
                  <a:pt x="7435" y="53629"/>
                </a:lnTo>
                <a:lnTo>
                  <a:pt x="7646" y="53612"/>
                </a:lnTo>
                <a:lnTo>
                  <a:pt x="7593" y="53577"/>
                </a:lnTo>
                <a:lnTo>
                  <a:pt x="7523" y="53559"/>
                </a:lnTo>
                <a:lnTo>
                  <a:pt x="6765" y="53436"/>
                </a:lnTo>
                <a:lnTo>
                  <a:pt x="6607" y="53418"/>
                </a:lnTo>
                <a:lnTo>
                  <a:pt x="6607" y="53348"/>
                </a:lnTo>
                <a:lnTo>
                  <a:pt x="6624" y="53295"/>
                </a:lnTo>
                <a:lnTo>
                  <a:pt x="6660" y="53259"/>
                </a:lnTo>
                <a:lnTo>
                  <a:pt x="6713" y="53242"/>
                </a:lnTo>
                <a:lnTo>
                  <a:pt x="6906" y="53207"/>
                </a:lnTo>
                <a:lnTo>
                  <a:pt x="7100" y="53171"/>
                </a:lnTo>
                <a:lnTo>
                  <a:pt x="7206" y="53154"/>
                </a:lnTo>
                <a:lnTo>
                  <a:pt x="7276" y="53119"/>
                </a:lnTo>
                <a:lnTo>
                  <a:pt x="7347" y="53066"/>
                </a:lnTo>
                <a:lnTo>
                  <a:pt x="7417" y="52995"/>
                </a:lnTo>
                <a:lnTo>
                  <a:pt x="7523" y="52889"/>
                </a:lnTo>
                <a:lnTo>
                  <a:pt x="7629" y="52784"/>
                </a:lnTo>
                <a:lnTo>
                  <a:pt x="7770" y="52731"/>
                </a:lnTo>
                <a:lnTo>
                  <a:pt x="7911" y="52678"/>
                </a:lnTo>
                <a:lnTo>
                  <a:pt x="8439" y="52537"/>
                </a:lnTo>
                <a:lnTo>
                  <a:pt x="8615" y="52520"/>
                </a:lnTo>
                <a:close/>
                <a:moveTo>
                  <a:pt x="12227" y="53101"/>
                </a:moveTo>
                <a:lnTo>
                  <a:pt x="12280" y="53136"/>
                </a:lnTo>
                <a:lnTo>
                  <a:pt x="12333" y="53189"/>
                </a:lnTo>
                <a:lnTo>
                  <a:pt x="12421" y="53259"/>
                </a:lnTo>
                <a:lnTo>
                  <a:pt x="12509" y="53312"/>
                </a:lnTo>
                <a:lnTo>
                  <a:pt x="12720" y="53365"/>
                </a:lnTo>
                <a:lnTo>
                  <a:pt x="12844" y="53418"/>
                </a:lnTo>
                <a:lnTo>
                  <a:pt x="12949" y="53471"/>
                </a:lnTo>
                <a:lnTo>
                  <a:pt x="13055" y="53524"/>
                </a:lnTo>
                <a:lnTo>
                  <a:pt x="13126" y="53594"/>
                </a:lnTo>
                <a:lnTo>
                  <a:pt x="13214" y="53682"/>
                </a:lnTo>
                <a:lnTo>
                  <a:pt x="13284" y="53770"/>
                </a:lnTo>
                <a:lnTo>
                  <a:pt x="13337" y="53876"/>
                </a:lnTo>
                <a:lnTo>
                  <a:pt x="13390" y="53999"/>
                </a:lnTo>
                <a:lnTo>
                  <a:pt x="13231" y="53999"/>
                </a:lnTo>
                <a:lnTo>
                  <a:pt x="13073" y="53964"/>
                </a:lnTo>
                <a:lnTo>
                  <a:pt x="12914" y="53929"/>
                </a:lnTo>
                <a:lnTo>
                  <a:pt x="12826" y="53911"/>
                </a:lnTo>
                <a:lnTo>
                  <a:pt x="12738" y="53929"/>
                </a:lnTo>
                <a:lnTo>
                  <a:pt x="12914" y="54017"/>
                </a:lnTo>
                <a:lnTo>
                  <a:pt x="13337" y="54211"/>
                </a:lnTo>
                <a:lnTo>
                  <a:pt x="13460" y="54299"/>
                </a:lnTo>
                <a:lnTo>
                  <a:pt x="13566" y="54387"/>
                </a:lnTo>
                <a:lnTo>
                  <a:pt x="13654" y="54457"/>
                </a:lnTo>
                <a:lnTo>
                  <a:pt x="13707" y="54563"/>
                </a:lnTo>
                <a:lnTo>
                  <a:pt x="13742" y="54651"/>
                </a:lnTo>
                <a:lnTo>
                  <a:pt x="13760" y="54775"/>
                </a:lnTo>
                <a:lnTo>
                  <a:pt x="13742" y="54933"/>
                </a:lnTo>
                <a:lnTo>
                  <a:pt x="13725" y="55092"/>
                </a:lnTo>
                <a:lnTo>
                  <a:pt x="13654" y="55074"/>
                </a:lnTo>
                <a:lnTo>
                  <a:pt x="13584" y="55039"/>
                </a:lnTo>
                <a:lnTo>
                  <a:pt x="13443" y="54933"/>
                </a:lnTo>
                <a:lnTo>
                  <a:pt x="13284" y="54810"/>
                </a:lnTo>
                <a:lnTo>
                  <a:pt x="12650" y="54405"/>
                </a:lnTo>
                <a:lnTo>
                  <a:pt x="12632" y="54493"/>
                </a:lnTo>
                <a:lnTo>
                  <a:pt x="12826" y="54634"/>
                </a:lnTo>
                <a:lnTo>
                  <a:pt x="13020" y="54792"/>
                </a:lnTo>
                <a:lnTo>
                  <a:pt x="13108" y="54863"/>
                </a:lnTo>
                <a:lnTo>
                  <a:pt x="13196" y="54951"/>
                </a:lnTo>
                <a:lnTo>
                  <a:pt x="13284" y="55057"/>
                </a:lnTo>
                <a:lnTo>
                  <a:pt x="13355" y="55162"/>
                </a:lnTo>
                <a:lnTo>
                  <a:pt x="13249" y="55180"/>
                </a:lnTo>
                <a:lnTo>
                  <a:pt x="13178" y="55180"/>
                </a:lnTo>
                <a:lnTo>
                  <a:pt x="13055" y="55162"/>
                </a:lnTo>
                <a:lnTo>
                  <a:pt x="12932" y="55109"/>
                </a:lnTo>
                <a:lnTo>
                  <a:pt x="12826" y="55057"/>
                </a:lnTo>
                <a:lnTo>
                  <a:pt x="12703" y="55004"/>
                </a:lnTo>
                <a:lnTo>
                  <a:pt x="12051" y="54581"/>
                </a:lnTo>
                <a:lnTo>
                  <a:pt x="11980" y="54563"/>
                </a:lnTo>
                <a:lnTo>
                  <a:pt x="11892" y="54546"/>
                </a:lnTo>
                <a:lnTo>
                  <a:pt x="11892" y="54546"/>
                </a:lnTo>
                <a:lnTo>
                  <a:pt x="11980" y="54651"/>
                </a:lnTo>
                <a:lnTo>
                  <a:pt x="12068" y="54739"/>
                </a:lnTo>
                <a:lnTo>
                  <a:pt x="12280" y="54898"/>
                </a:lnTo>
                <a:lnTo>
                  <a:pt x="12491" y="55057"/>
                </a:lnTo>
                <a:lnTo>
                  <a:pt x="12703" y="55215"/>
                </a:lnTo>
                <a:lnTo>
                  <a:pt x="12685" y="55250"/>
                </a:lnTo>
                <a:lnTo>
                  <a:pt x="12668" y="55268"/>
                </a:lnTo>
                <a:lnTo>
                  <a:pt x="12509" y="55286"/>
                </a:lnTo>
                <a:lnTo>
                  <a:pt x="12368" y="55286"/>
                </a:lnTo>
                <a:lnTo>
                  <a:pt x="12227" y="55268"/>
                </a:lnTo>
                <a:lnTo>
                  <a:pt x="12086" y="55250"/>
                </a:lnTo>
                <a:lnTo>
                  <a:pt x="11963" y="55215"/>
                </a:lnTo>
                <a:lnTo>
                  <a:pt x="11822" y="55162"/>
                </a:lnTo>
                <a:lnTo>
                  <a:pt x="11699" y="55092"/>
                </a:lnTo>
                <a:lnTo>
                  <a:pt x="11575" y="55021"/>
                </a:lnTo>
                <a:lnTo>
                  <a:pt x="11434" y="54916"/>
                </a:lnTo>
                <a:lnTo>
                  <a:pt x="11311" y="54775"/>
                </a:lnTo>
                <a:lnTo>
                  <a:pt x="11240" y="54634"/>
                </a:lnTo>
                <a:lnTo>
                  <a:pt x="11188" y="54457"/>
                </a:lnTo>
                <a:lnTo>
                  <a:pt x="11170" y="54369"/>
                </a:lnTo>
                <a:lnTo>
                  <a:pt x="11188" y="54246"/>
                </a:lnTo>
                <a:lnTo>
                  <a:pt x="11293" y="54317"/>
                </a:lnTo>
                <a:lnTo>
                  <a:pt x="11381" y="54387"/>
                </a:lnTo>
                <a:lnTo>
                  <a:pt x="11452" y="54475"/>
                </a:lnTo>
                <a:lnTo>
                  <a:pt x="11522" y="54546"/>
                </a:lnTo>
                <a:lnTo>
                  <a:pt x="11681" y="54687"/>
                </a:lnTo>
                <a:lnTo>
                  <a:pt x="11787" y="54739"/>
                </a:lnTo>
                <a:lnTo>
                  <a:pt x="11910" y="54792"/>
                </a:lnTo>
                <a:lnTo>
                  <a:pt x="11822" y="54651"/>
                </a:lnTo>
                <a:lnTo>
                  <a:pt x="11734" y="54546"/>
                </a:lnTo>
                <a:lnTo>
                  <a:pt x="11540" y="54317"/>
                </a:lnTo>
                <a:lnTo>
                  <a:pt x="11452" y="54211"/>
                </a:lnTo>
                <a:lnTo>
                  <a:pt x="11381" y="54088"/>
                </a:lnTo>
                <a:lnTo>
                  <a:pt x="11311" y="53964"/>
                </a:lnTo>
                <a:lnTo>
                  <a:pt x="11276" y="53841"/>
                </a:lnTo>
                <a:lnTo>
                  <a:pt x="11329" y="53806"/>
                </a:lnTo>
                <a:lnTo>
                  <a:pt x="11364" y="53788"/>
                </a:lnTo>
                <a:lnTo>
                  <a:pt x="11434" y="53823"/>
                </a:lnTo>
                <a:lnTo>
                  <a:pt x="11575" y="53858"/>
                </a:lnTo>
                <a:lnTo>
                  <a:pt x="11734" y="53911"/>
                </a:lnTo>
                <a:lnTo>
                  <a:pt x="11892" y="53964"/>
                </a:lnTo>
                <a:lnTo>
                  <a:pt x="12068" y="53999"/>
                </a:lnTo>
                <a:lnTo>
                  <a:pt x="12068" y="53999"/>
                </a:lnTo>
                <a:lnTo>
                  <a:pt x="11963" y="53911"/>
                </a:lnTo>
                <a:lnTo>
                  <a:pt x="11839" y="53841"/>
                </a:lnTo>
                <a:lnTo>
                  <a:pt x="11646" y="53735"/>
                </a:lnTo>
                <a:lnTo>
                  <a:pt x="11434" y="53629"/>
                </a:lnTo>
                <a:lnTo>
                  <a:pt x="11329" y="53559"/>
                </a:lnTo>
                <a:lnTo>
                  <a:pt x="11223" y="53488"/>
                </a:lnTo>
                <a:lnTo>
                  <a:pt x="11293" y="53453"/>
                </a:lnTo>
                <a:lnTo>
                  <a:pt x="11329" y="53436"/>
                </a:lnTo>
                <a:lnTo>
                  <a:pt x="11734" y="53453"/>
                </a:lnTo>
                <a:lnTo>
                  <a:pt x="12051" y="53506"/>
                </a:lnTo>
                <a:lnTo>
                  <a:pt x="12033" y="53471"/>
                </a:lnTo>
                <a:lnTo>
                  <a:pt x="12016" y="53436"/>
                </a:lnTo>
                <a:lnTo>
                  <a:pt x="11945" y="53383"/>
                </a:lnTo>
                <a:lnTo>
                  <a:pt x="11875" y="53330"/>
                </a:lnTo>
                <a:lnTo>
                  <a:pt x="11857" y="53295"/>
                </a:lnTo>
                <a:lnTo>
                  <a:pt x="11839" y="53259"/>
                </a:lnTo>
                <a:lnTo>
                  <a:pt x="11875" y="53189"/>
                </a:lnTo>
                <a:lnTo>
                  <a:pt x="11945" y="53136"/>
                </a:lnTo>
                <a:lnTo>
                  <a:pt x="12016" y="53119"/>
                </a:lnTo>
                <a:lnTo>
                  <a:pt x="12086" y="53101"/>
                </a:lnTo>
                <a:close/>
                <a:moveTo>
                  <a:pt x="14200" y="49190"/>
                </a:moveTo>
                <a:lnTo>
                  <a:pt x="14271" y="49207"/>
                </a:lnTo>
                <a:lnTo>
                  <a:pt x="14271" y="49295"/>
                </a:lnTo>
                <a:lnTo>
                  <a:pt x="14271" y="49383"/>
                </a:lnTo>
                <a:lnTo>
                  <a:pt x="14253" y="49507"/>
                </a:lnTo>
                <a:lnTo>
                  <a:pt x="14253" y="49630"/>
                </a:lnTo>
                <a:lnTo>
                  <a:pt x="14253" y="49736"/>
                </a:lnTo>
                <a:lnTo>
                  <a:pt x="14271" y="49859"/>
                </a:lnTo>
                <a:lnTo>
                  <a:pt x="14324" y="50088"/>
                </a:lnTo>
                <a:lnTo>
                  <a:pt x="14412" y="50300"/>
                </a:lnTo>
                <a:lnTo>
                  <a:pt x="14993" y="51603"/>
                </a:lnTo>
                <a:lnTo>
                  <a:pt x="15081" y="51832"/>
                </a:lnTo>
                <a:lnTo>
                  <a:pt x="15134" y="52026"/>
                </a:lnTo>
                <a:lnTo>
                  <a:pt x="15134" y="52238"/>
                </a:lnTo>
                <a:lnTo>
                  <a:pt x="15116" y="52484"/>
                </a:lnTo>
                <a:lnTo>
                  <a:pt x="15205" y="52643"/>
                </a:lnTo>
                <a:lnTo>
                  <a:pt x="15257" y="52749"/>
                </a:lnTo>
                <a:lnTo>
                  <a:pt x="15257" y="52872"/>
                </a:lnTo>
                <a:lnTo>
                  <a:pt x="15240" y="53048"/>
                </a:lnTo>
                <a:lnTo>
                  <a:pt x="15046" y="54863"/>
                </a:lnTo>
                <a:lnTo>
                  <a:pt x="15011" y="55057"/>
                </a:lnTo>
                <a:lnTo>
                  <a:pt x="14958" y="55268"/>
                </a:lnTo>
                <a:lnTo>
                  <a:pt x="14923" y="55338"/>
                </a:lnTo>
                <a:lnTo>
                  <a:pt x="14887" y="55391"/>
                </a:lnTo>
                <a:lnTo>
                  <a:pt x="14835" y="55444"/>
                </a:lnTo>
                <a:lnTo>
                  <a:pt x="14764" y="55479"/>
                </a:lnTo>
                <a:lnTo>
                  <a:pt x="14553" y="55550"/>
                </a:lnTo>
                <a:lnTo>
                  <a:pt x="14341" y="55603"/>
                </a:lnTo>
                <a:lnTo>
                  <a:pt x="14130" y="55656"/>
                </a:lnTo>
                <a:lnTo>
                  <a:pt x="13883" y="55691"/>
                </a:lnTo>
                <a:lnTo>
                  <a:pt x="13883" y="55691"/>
                </a:lnTo>
                <a:lnTo>
                  <a:pt x="13936" y="55462"/>
                </a:lnTo>
                <a:lnTo>
                  <a:pt x="13989" y="55233"/>
                </a:lnTo>
                <a:lnTo>
                  <a:pt x="14006" y="55004"/>
                </a:lnTo>
                <a:lnTo>
                  <a:pt x="14006" y="54898"/>
                </a:lnTo>
                <a:lnTo>
                  <a:pt x="13989" y="54775"/>
                </a:lnTo>
                <a:lnTo>
                  <a:pt x="13936" y="54563"/>
                </a:lnTo>
                <a:lnTo>
                  <a:pt x="13866" y="54334"/>
                </a:lnTo>
                <a:lnTo>
                  <a:pt x="13777" y="54140"/>
                </a:lnTo>
                <a:lnTo>
                  <a:pt x="13654" y="53929"/>
                </a:lnTo>
                <a:lnTo>
                  <a:pt x="13548" y="53753"/>
                </a:lnTo>
                <a:lnTo>
                  <a:pt x="13407" y="53577"/>
                </a:lnTo>
                <a:lnTo>
                  <a:pt x="13267" y="53418"/>
                </a:lnTo>
                <a:lnTo>
                  <a:pt x="13108" y="53259"/>
                </a:lnTo>
                <a:lnTo>
                  <a:pt x="13002" y="53189"/>
                </a:lnTo>
                <a:lnTo>
                  <a:pt x="12914" y="53136"/>
                </a:lnTo>
                <a:lnTo>
                  <a:pt x="12703" y="53048"/>
                </a:lnTo>
                <a:lnTo>
                  <a:pt x="12491" y="52978"/>
                </a:lnTo>
                <a:lnTo>
                  <a:pt x="12280" y="52907"/>
                </a:lnTo>
                <a:lnTo>
                  <a:pt x="12280" y="52784"/>
                </a:lnTo>
                <a:lnTo>
                  <a:pt x="12650" y="51462"/>
                </a:lnTo>
                <a:lnTo>
                  <a:pt x="12685" y="51357"/>
                </a:lnTo>
                <a:lnTo>
                  <a:pt x="12720" y="51269"/>
                </a:lnTo>
                <a:lnTo>
                  <a:pt x="12773" y="51181"/>
                </a:lnTo>
                <a:lnTo>
                  <a:pt x="12844" y="51110"/>
                </a:lnTo>
                <a:lnTo>
                  <a:pt x="12985" y="50951"/>
                </a:lnTo>
                <a:lnTo>
                  <a:pt x="13126" y="50811"/>
                </a:lnTo>
                <a:lnTo>
                  <a:pt x="13372" y="50476"/>
                </a:lnTo>
                <a:lnTo>
                  <a:pt x="13601" y="50123"/>
                </a:lnTo>
                <a:lnTo>
                  <a:pt x="13813" y="49771"/>
                </a:lnTo>
                <a:lnTo>
                  <a:pt x="13954" y="49542"/>
                </a:lnTo>
                <a:lnTo>
                  <a:pt x="14095" y="49313"/>
                </a:lnTo>
                <a:lnTo>
                  <a:pt x="14147" y="49243"/>
                </a:lnTo>
                <a:lnTo>
                  <a:pt x="14200" y="49190"/>
                </a:lnTo>
                <a:close/>
                <a:moveTo>
                  <a:pt x="14870" y="56255"/>
                </a:moveTo>
                <a:lnTo>
                  <a:pt x="14887" y="56307"/>
                </a:lnTo>
                <a:lnTo>
                  <a:pt x="14852" y="56360"/>
                </a:lnTo>
                <a:lnTo>
                  <a:pt x="14852" y="56325"/>
                </a:lnTo>
                <a:lnTo>
                  <a:pt x="14835" y="56307"/>
                </a:lnTo>
                <a:lnTo>
                  <a:pt x="14852" y="56272"/>
                </a:lnTo>
                <a:lnTo>
                  <a:pt x="14870" y="56255"/>
                </a:lnTo>
                <a:close/>
                <a:moveTo>
                  <a:pt x="9796" y="53964"/>
                </a:moveTo>
                <a:lnTo>
                  <a:pt x="9813" y="54088"/>
                </a:lnTo>
                <a:lnTo>
                  <a:pt x="9831" y="54193"/>
                </a:lnTo>
                <a:lnTo>
                  <a:pt x="9831" y="54281"/>
                </a:lnTo>
                <a:lnTo>
                  <a:pt x="9796" y="54387"/>
                </a:lnTo>
                <a:lnTo>
                  <a:pt x="9690" y="54563"/>
                </a:lnTo>
                <a:lnTo>
                  <a:pt x="9584" y="54757"/>
                </a:lnTo>
                <a:lnTo>
                  <a:pt x="9637" y="54792"/>
                </a:lnTo>
                <a:lnTo>
                  <a:pt x="9672" y="54792"/>
                </a:lnTo>
                <a:lnTo>
                  <a:pt x="9725" y="54775"/>
                </a:lnTo>
                <a:lnTo>
                  <a:pt x="9760" y="54739"/>
                </a:lnTo>
                <a:lnTo>
                  <a:pt x="9831" y="54598"/>
                </a:lnTo>
                <a:lnTo>
                  <a:pt x="9901" y="54440"/>
                </a:lnTo>
                <a:lnTo>
                  <a:pt x="10007" y="54193"/>
                </a:lnTo>
                <a:lnTo>
                  <a:pt x="10078" y="54088"/>
                </a:lnTo>
                <a:lnTo>
                  <a:pt x="10166" y="53982"/>
                </a:lnTo>
                <a:lnTo>
                  <a:pt x="10201" y="53999"/>
                </a:lnTo>
                <a:lnTo>
                  <a:pt x="10236" y="54017"/>
                </a:lnTo>
                <a:lnTo>
                  <a:pt x="10236" y="54088"/>
                </a:lnTo>
                <a:lnTo>
                  <a:pt x="10219" y="54422"/>
                </a:lnTo>
                <a:lnTo>
                  <a:pt x="10219" y="54863"/>
                </a:lnTo>
                <a:lnTo>
                  <a:pt x="10289" y="54775"/>
                </a:lnTo>
                <a:lnTo>
                  <a:pt x="10324" y="54704"/>
                </a:lnTo>
                <a:lnTo>
                  <a:pt x="10342" y="54563"/>
                </a:lnTo>
                <a:lnTo>
                  <a:pt x="10395" y="54264"/>
                </a:lnTo>
                <a:lnTo>
                  <a:pt x="10430" y="54193"/>
                </a:lnTo>
                <a:lnTo>
                  <a:pt x="10448" y="54123"/>
                </a:lnTo>
                <a:lnTo>
                  <a:pt x="10500" y="54052"/>
                </a:lnTo>
                <a:lnTo>
                  <a:pt x="10571" y="53999"/>
                </a:lnTo>
                <a:lnTo>
                  <a:pt x="10606" y="54070"/>
                </a:lnTo>
                <a:lnTo>
                  <a:pt x="10624" y="54140"/>
                </a:lnTo>
                <a:lnTo>
                  <a:pt x="10712" y="54581"/>
                </a:lnTo>
                <a:lnTo>
                  <a:pt x="10729" y="54669"/>
                </a:lnTo>
                <a:lnTo>
                  <a:pt x="10765" y="54757"/>
                </a:lnTo>
                <a:lnTo>
                  <a:pt x="10800" y="54827"/>
                </a:lnTo>
                <a:lnTo>
                  <a:pt x="10870" y="54898"/>
                </a:lnTo>
                <a:lnTo>
                  <a:pt x="10923" y="54968"/>
                </a:lnTo>
                <a:lnTo>
                  <a:pt x="10941" y="55057"/>
                </a:lnTo>
                <a:lnTo>
                  <a:pt x="10959" y="55286"/>
                </a:lnTo>
                <a:lnTo>
                  <a:pt x="10976" y="55532"/>
                </a:lnTo>
                <a:lnTo>
                  <a:pt x="10976" y="55656"/>
                </a:lnTo>
                <a:lnTo>
                  <a:pt x="10959" y="55779"/>
                </a:lnTo>
                <a:lnTo>
                  <a:pt x="10923" y="55902"/>
                </a:lnTo>
                <a:lnTo>
                  <a:pt x="10870" y="56008"/>
                </a:lnTo>
                <a:lnTo>
                  <a:pt x="10853" y="56061"/>
                </a:lnTo>
                <a:lnTo>
                  <a:pt x="10765" y="56149"/>
                </a:lnTo>
                <a:lnTo>
                  <a:pt x="10747" y="55691"/>
                </a:lnTo>
                <a:lnTo>
                  <a:pt x="10677" y="55814"/>
                </a:lnTo>
                <a:lnTo>
                  <a:pt x="10659" y="55885"/>
                </a:lnTo>
                <a:lnTo>
                  <a:pt x="10518" y="56713"/>
                </a:lnTo>
                <a:lnTo>
                  <a:pt x="10500" y="56801"/>
                </a:lnTo>
                <a:lnTo>
                  <a:pt x="10465" y="56871"/>
                </a:lnTo>
                <a:lnTo>
                  <a:pt x="10395" y="56924"/>
                </a:lnTo>
                <a:lnTo>
                  <a:pt x="10307" y="56942"/>
                </a:lnTo>
                <a:lnTo>
                  <a:pt x="10289" y="56871"/>
                </a:lnTo>
                <a:lnTo>
                  <a:pt x="10289" y="56801"/>
                </a:lnTo>
                <a:lnTo>
                  <a:pt x="10307" y="56660"/>
                </a:lnTo>
                <a:lnTo>
                  <a:pt x="10342" y="56519"/>
                </a:lnTo>
                <a:lnTo>
                  <a:pt x="10377" y="56395"/>
                </a:lnTo>
                <a:lnTo>
                  <a:pt x="10412" y="56114"/>
                </a:lnTo>
                <a:lnTo>
                  <a:pt x="10430" y="55973"/>
                </a:lnTo>
                <a:lnTo>
                  <a:pt x="10430" y="55814"/>
                </a:lnTo>
                <a:lnTo>
                  <a:pt x="10377" y="55849"/>
                </a:lnTo>
                <a:lnTo>
                  <a:pt x="10342" y="55885"/>
                </a:lnTo>
                <a:lnTo>
                  <a:pt x="10307" y="55973"/>
                </a:lnTo>
                <a:lnTo>
                  <a:pt x="10219" y="56360"/>
                </a:lnTo>
                <a:lnTo>
                  <a:pt x="10113" y="56730"/>
                </a:lnTo>
                <a:lnTo>
                  <a:pt x="10078" y="56818"/>
                </a:lnTo>
                <a:lnTo>
                  <a:pt x="10042" y="56889"/>
                </a:lnTo>
                <a:lnTo>
                  <a:pt x="9990" y="56977"/>
                </a:lnTo>
                <a:lnTo>
                  <a:pt x="9901" y="57047"/>
                </a:lnTo>
                <a:lnTo>
                  <a:pt x="9849" y="56871"/>
                </a:lnTo>
                <a:lnTo>
                  <a:pt x="9813" y="56713"/>
                </a:lnTo>
                <a:lnTo>
                  <a:pt x="9831" y="56536"/>
                </a:lnTo>
                <a:lnTo>
                  <a:pt x="9849" y="56378"/>
                </a:lnTo>
                <a:lnTo>
                  <a:pt x="9901" y="56043"/>
                </a:lnTo>
                <a:lnTo>
                  <a:pt x="9919" y="55885"/>
                </a:lnTo>
                <a:lnTo>
                  <a:pt x="9937" y="55726"/>
                </a:lnTo>
                <a:lnTo>
                  <a:pt x="9937" y="55726"/>
                </a:lnTo>
                <a:lnTo>
                  <a:pt x="9884" y="55832"/>
                </a:lnTo>
                <a:lnTo>
                  <a:pt x="9831" y="55937"/>
                </a:lnTo>
                <a:lnTo>
                  <a:pt x="9760" y="56166"/>
                </a:lnTo>
                <a:lnTo>
                  <a:pt x="9690" y="56395"/>
                </a:lnTo>
                <a:lnTo>
                  <a:pt x="9602" y="56625"/>
                </a:lnTo>
                <a:lnTo>
                  <a:pt x="9531" y="56572"/>
                </a:lnTo>
                <a:lnTo>
                  <a:pt x="9479" y="56501"/>
                </a:lnTo>
                <a:lnTo>
                  <a:pt x="9426" y="56360"/>
                </a:lnTo>
                <a:lnTo>
                  <a:pt x="9391" y="56219"/>
                </a:lnTo>
                <a:lnTo>
                  <a:pt x="9373" y="56078"/>
                </a:lnTo>
                <a:lnTo>
                  <a:pt x="9373" y="55920"/>
                </a:lnTo>
                <a:lnTo>
                  <a:pt x="9426" y="55321"/>
                </a:lnTo>
                <a:lnTo>
                  <a:pt x="9338" y="55409"/>
                </a:lnTo>
                <a:lnTo>
                  <a:pt x="9302" y="55462"/>
                </a:lnTo>
                <a:lnTo>
                  <a:pt x="9197" y="55955"/>
                </a:lnTo>
                <a:lnTo>
                  <a:pt x="9109" y="55920"/>
                </a:lnTo>
                <a:lnTo>
                  <a:pt x="9056" y="55885"/>
                </a:lnTo>
                <a:lnTo>
                  <a:pt x="9003" y="55814"/>
                </a:lnTo>
                <a:lnTo>
                  <a:pt x="8968" y="55761"/>
                </a:lnTo>
                <a:lnTo>
                  <a:pt x="8968" y="55691"/>
                </a:lnTo>
                <a:lnTo>
                  <a:pt x="8968" y="55603"/>
                </a:lnTo>
                <a:lnTo>
                  <a:pt x="9038" y="55374"/>
                </a:lnTo>
                <a:lnTo>
                  <a:pt x="9091" y="55127"/>
                </a:lnTo>
                <a:lnTo>
                  <a:pt x="8827" y="55338"/>
                </a:lnTo>
                <a:lnTo>
                  <a:pt x="8756" y="55250"/>
                </a:lnTo>
                <a:lnTo>
                  <a:pt x="8739" y="55162"/>
                </a:lnTo>
                <a:lnTo>
                  <a:pt x="8739" y="55074"/>
                </a:lnTo>
                <a:lnTo>
                  <a:pt x="8774" y="55004"/>
                </a:lnTo>
                <a:lnTo>
                  <a:pt x="8827" y="54916"/>
                </a:lnTo>
                <a:lnTo>
                  <a:pt x="8897" y="54845"/>
                </a:lnTo>
                <a:lnTo>
                  <a:pt x="9708" y="54017"/>
                </a:lnTo>
                <a:lnTo>
                  <a:pt x="9796" y="53964"/>
                </a:lnTo>
                <a:close/>
                <a:moveTo>
                  <a:pt x="17125" y="56325"/>
                </a:moveTo>
                <a:lnTo>
                  <a:pt x="17248" y="56343"/>
                </a:lnTo>
                <a:lnTo>
                  <a:pt x="17372" y="56343"/>
                </a:lnTo>
                <a:lnTo>
                  <a:pt x="17495" y="56378"/>
                </a:lnTo>
                <a:lnTo>
                  <a:pt x="17618" y="56413"/>
                </a:lnTo>
                <a:lnTo>
                  <a:pt x="17742" y="56466"/>
                </a:lnTo>
                <a:lnTo>
                  <a:pt x="17847" y="56519"/>
                </a:lnTo>
                <a:lnTo>
                  <a:pt x="17953" y="56589"/>
                </a:lnTo>
                <a:lnTo>
                  <a:pt x="18059" y="56677"/>
                </a:lnTo>
                <a:lnTo>
                  <a:pt x="18147" y="56765"/>
                </a:lnTo>
                <a:lnTo>
                  <a:pt x="18235" y="56854"/>
                </a:lnTo>
                <a:lnTo>
                  <a:pt x="18305" y="56959"/>
                </a:lnTo>
                <a:lnTo>
                  <a:pt x="18376" y="57083"/>
                </a:lnTo>
                <a:lnTo>
                  <a:pt x="18429" y="57206"/>
                </a:lnTo>
                <a:lnTo>
                  <a:pt x="18041" y="57206"/>
                </a:lnTo>
                <a:lnTo>
                  <a:pt x="17918" y="57188"/>
                </a:lnTo>
                <a:lnTo>
                  <a:pt x="17794" y="57153"/>
                </a:lnTo>
                <a:lnTo>
                  <a:pt x="17671" y="57100"/>
                </a:lnTo>
                <a:lnTo>
                  <a:pt x="17548" y="57047"/>
                </a:lnTo>
                <a:lnTo>
                  <a:pt x="17424" y="56977"/>
                </a:lnTo>
                <a:lnTo>
                  <a:pt x="17548" y="56783"/>
                </a:lnTo>
                <a:lnTo>
                  <a:pt x="17442" y="56748"/>
                </a:lnTo>
                <a:lnTo>
                  <a:pt x="17336" y="56713"/>
                </a:lnTo>
                <a:lnTo>
                  <a:pt x="17107" y="56677"/>
                </a:lnTo>
                <a:lnTo>
                  <a:pt x="17002" y="56642"/>
                </a:lnTo>
                <a:lnTo>
                  <a:pt x="16913" y="56589"/>
                </a:lnTo>
                <a:lnTo>
                  <a:pt x="16825" y="56501"/>
                </a:lnTo>
                <a:lnTo>
                  <a:pt x="16755" y="56395"/>
                </a:lnTo>
                <a:lnTo>
                  <a:pt x="16878" y="56360"/>
                </a:lnTo>
                <a:lnTo>
                  <a:pt x="17002" y="56343"/>
                </a:lnTo>
                <a:lnTo>
                  <a:pt x="17125" y="56325"/>
                </a:lnTo>
                <a:close/>
                <a:moveTo>
                  <a:pt x="14711" y="55761"/>
                </a:moveTo>
                <a:lnTo>
                  <a:pt x="14746" y="55796"/>
                </a:lnTo>
                <a:lnTo>
                  <a:pt x="14764" y="55832"/>
                </a:lnTo>
                <a:lnTo>
                  <a:pt x="14764" y="55867"/>
                </a:lnTo>
                <a:lnTo>
                  <a:pt x="14746" y="55902"/>
                </a:lnTo>
                <a:lnTo>
                  <a:pt x="14694" y="55990"/>
                </a:lnTo>
                <a:lnTo>
                  <a:pt x="14623" y="56061"/>
                </a:lnTo>
                <a:lnTo>
                  <a:pt x="14535" y="56114"/>
                </a:lnTo>
                <a:lnTo>
                  <a:pt x="14447" y="56149"/>
                </a:lnTo>
                <a:lnTo>
                  <a:pt x="13883" y="56290"/>
                </a:lnTo>
                <a:lnTo>
                  <a:pt x="13725" y="56325"/>
                </a:lnTo>
                <a:lnTo>
                  <a:pt x="13654" y="56360"/>
                </a:lnTo>
                <a:lnTo>
                  <a:pt x="13584" y="56413"/>
                </a:lnTo>
                <a:lnTo>
                  <a:pt x="14236" y="56413"/>
                </a:lnTo>
                <a:lnTo>
                  <a:pt x="14218" y="56484"/>
                </a:lnTo>
                <a:lnTo>
                  <a:pt x="14183" y="56554"/>
                </a:lnTo>
                <a:lnTo>
                  <a:pt x="14147" y="56625"/>
                </a:lnTo>
                <a:lnTo>
                  <a:pt x="14112" y="56677"/>
                </a:lnTo>
                <a:lnTo>
                  <a:pt x="14006" y="56765"/>
                </a:lnTo>
                <a:lnTo>
                  <a:pt x="13866" y="56818"/>
                </a:lnTo>
                <a:lnTo>
                  <a:pt x="13725" y="56854"/>
                </a:lnTo>
                <a:lnTo>
                  <a:pt x="13584" y="56871"/>
                </a:lnTo>
                <a:lnTo>
                  <a:pt x="13214" y="56889"/>
                </a:lnTo>
                <a:lnTo>
                  <a:pt x="13126" y="56889"/>
                </a:lnTo>
                <a:lnTo>
                  <a:pt x="13037" y="56924"/>
                </a:lnTo>
                <a:lnTo>
                  <a:pt x="12967" y="56959"/>
                </a:lnTo>
                <a:lnTo>
                  <a:pt x="12879" y="57012"/>
                </a:lnTo>
                <a:lnTo>
                  <a:pt x="12949" y="57030"/>
                </a:lnTo>
                <a:lnTo>
                  <a:pt x="13020" y="57065"/>
                </a:lnTo>
                <a:lnTo>
                  <a:pt x="13161" y="57065"/>
                </a:lnTo>
                <a:lnTo>
                  <a:pt x="13302" y="57083"/>
                </a:lnTo>
                <a:lnTo>
                  <a:pt x="13425" y="57100"/>
                </a:lnTo>
                <a:lnTo>
                  <a:pt x="13443" y="57135"/>
                </a:lnTo>
                <a:lnTo>
                  <a:pt x="13425" y="57188"/>
                </a:lnTo>
                <a:lnTo>
                  <a:pt x="13372" y="57224"/>
                </a:lnTo>
                <a:lnTo>
                  <a:pt x="13267" y="57294"/>
                </a:lnTo>
                <a:lnTo>
                  <a:pt x="13161" y="57347"/>
                </a:lnTo>
                <a:lnTo>
                  <a:pt x="13055" y="57400"/>
                </a:lnTo>
                <a:lnTo>
                  <a:pt x="12932" y="57417"/>
                </a:lnTo>
                <a:lnTo>
                  <a:pt x="12826" y="57453"/>
                </a:lnTo>
                <a:lnTo>
                  <a:pt x="12474" y="57453"/>
                </a:lnTo>
                <a:lnTo>
                  <a:pt x="12438" y="57400"/>
                </a:lnTo>
                <a:lnTo>
                  <a:pt x="12474" y="57329"/>
                </a:lnTo>
                <a:lnTo>
                  <a:pt x="12527" y="57276"/>
                </a:lnTo>
                <a:lnTo>
                  <a:pt x="12650" y="57171"/>
                </a:lnTo>
                <a:lnTo>
                  <a:pt x="12720" y="57065"/>
                </a:lnTo>
                <a:lnTo>
                  <a:pt x="12756" y="57012"/>
                </a:lnTo>
                <a:lnTo>
                  <a:pt x="12773" y="56942"/>
                </a:lnTo>
                <a:lnTo>
                  <a:pt x="12808" y="56801"/>
                </a:lnTo>
                <a:lnTo>
                  <a:pt x="12897" y="56677"/>
                </a:lnTo>
                <a:lnTo>
                  <a:pt x="12985" y="56572"/>
                </a:lnTo>
                <a:lnTo>
                  <a:pt x="13108" y="56501"/>
                </a:lnTo>
                <a:lnTo>
                  <a:pt x="13161" y="56466"/>
                </a:lnTo>
                <a:lnTo>
                  <a:pt x="13214" y="56431"/>
                </a:lnTo>
                <a:lnTo>
                  <a:pt x="13249" y="56378"/>
                </a:lnTo>
                <a:lnTo>
                  <a:pt x="13267" y="56307"/>
                </a:lnTo>
                <a:lnTo>
                  <a:pt x="13284" y="56237"/>
                </a:lnTo>
                <a:lnTo>
                  <a:pt x="13319" y="56184"/>
                </a:lnTo>
                <a:lnTo>
                  <a:pt x="13460" y="56131"/>
                </a:lnTo>
                <a:lnTo>
                  <a:pt x="13725" y="56008"/>
                </a:lnTo>
                <a:lnTo>
                  <a:pt x="14024" y="55920"/>
                </a:lnTo>
                <a:lnTo>
                  <a:pt x="14359" y="55832"/>
                </a:lnTo>
                <a:lnTo>
                  <a:pt x="14711" y="55761"/>
                </a:lnTo>
                <a:close/>
                <a:moveTo>
                  <a:pt x="14694" y="56959"/>
                </a:moveTo>
                <a:lnTo>
                  <a:pt x="14746" y="56977"/>
                </a:lnTo>
                <a:lnTo>
                  <a:pt x="14782" y="56994"/>
                </a:lnTo>
                <a:lnTo>
                  <a:pt x="14782" y="57030"/>
                </a:lnTo>
                <a:lnTo>
                  <a:pt x="14782" y="57065"/>
                </a:lnTo>
                <a:lnTo>
                  <a:pt x="14746" y="57224"/>
                </a:lnTo>
                <a:lnTo>
                  <a:pt x="14729" y="57294"/>
                </a:lnTo>
                <a:lnTo>
                  <a:pt x="14694" y="57364"/>
                </a:lnTo>
                <a:lnTo>
                  <a:pt x="14658" y="57417"/>
                </a:lnTo>
                <a:lnTo>
                  <a:pt x="14588" y="57470"/>
                </a:lnTo>
                <a:lnTo>
                  <a:pt x="14429" y="57594"/>
                </a:lnTo>
                <a:lnTo>
                  <a:pt x="14429" y="57594"/>
                </a:lnTo>
                <a:lnTo>
                  <a:pt x="14694" y="56959"/>
                </a:lnTo>
                <a:close/>
                <a:moveTo>
                  <a:pt x="18517" y="57382"/>
                </a:moveTo>
                <a:lnTo>
                  <a:pt x="18587" y="57435"/>
                </a:lnTo>
                <a:lnTo>
                  <a:pt x="18622" y="57488"/>
                </a:lnTo>
                <a:lnTo>
                  <a:pt x="18658" y="57576"/>
                </a:lnTo>
                <a:lnTo>
                  <a:pt x="18675" y="57682"/>
                </a:lnTo>
                <a:lnTo>
                  <a:pt x="18464" y="57717"/>
                </a:lnTo>
                <a:lnTo>
                  <a:pt x="18393" y="57717"/>
                </a:lnTo>
                <a:lnTo>
                  <a:pt x="18323" y="57699"/>
                </a:lnTo>
                <a:lnTo>
                  <a:pt x="18270" y="57664"/>
                </a:lnTo>
                <a:lnTo>
                  <a:pt x="18217" y="57611"/>
                </a:lnTo>
                <a:lnTo>
                  <a:pt x="18112" y="57453"/>
                </a:lnTo>
                <a:lnTo>
                  <a:pt x="18252" y="57417"/>
                </a:lnTo>
                <a:lnTo>
                  <a:pt x="18358" y="57382"/>
                </a:lnTo>
                <a:close/>
                <a:moveTo>
                  <a:pt x="18816" y="57963"/>
                </a:moveTo>
                <a:lnTo>
                  <a:pt x="18852" y="57981"/>
                </a:lnTo>
                <a:lnTo>
                  <a:pt x="18869" y="57999"/>
                </a:lnTo>
                <a:lnTo>
                  <a:pt x="18869" y="58034"/>
                </a:lnTo>
                <a:lnTo>
                  <a:pt x="18869" y="58140"/>
                </a:lnTo>
                <a:lnTo>
                  <a:pt x="18799" y="58140"/>
                </a:lnTo>
                <a:lnTo>
                  <a:pt x="18746" y="58104"/>
                </a:lnTo>
                <a:lnTo>
                  <a:pt x="18711" y="58052"/>
                </a:lnTo>
                <a:lnTo>
                  <a:pt x="18675" y="57981"/>
                </a:lnTo>
                <a:lnTo>
                  <a:pt x="18781" y="57963"/>
                </a:lnTo>
                <a:close/>
                <a:moveTo>
                  <a:pt x="12544" y="57629"/>
                </a:moveTo>
                <a:lnTo>
                  <a:pt x="12685" y="57646"/>
                </a:lnTo>
                <a:lnTo>
                  <a:pt x="12844" y="57682"/>
                </a:lnTo>
                <a:lnTo>
                  <a:pt x="12720" y="57787"/>
                </a:lnTo>
                <a:lnTo>
                  <a:pt x="12562" y="57911"/>
                </a:lnTo>
                <a:lnTo>
                  <a:pt x="12333" y="58034"/>
                </a:lnTo>
                <a:lnTo>
                  <a:pt x="12033" y="58157"/>
                </a:lnTo>
                <a:lnTo>
                  <a:pt x="12104" y="57981"/>
                </a:lnTo>
                <a:lnTo>
                  <a:pt x="12174" y="57858"/>
                </a:lnTo>
                <a:lnTo>
                  <a:pt x="12262" y="57752"/>
                </a:lnTo>
                <a:lnTo>
                  <a:pt x="12333" y="57682"/>
                </a:lnTo>
                <a:lnTo>
                  <a:pt x="12438" y="57646"/>
                </a:lnTo>
                <a:lnTo>
                  <a:pt x="12544" y="57629"/>
                </a:lnTo>
                <a:close/>
                <a:moveTo>
                  <a:pt x="14429" y="56642"/>
                </a:moveTo>
                <a:lnTo>
                  <a:pt x="14500" y="56660"/>
                </a:lnTo>
                <a:lnTo>
                  <a:pt x="14535" y="56695"/>
                </a:lnTo>
                <a:lnTo>
                  <a:pt x="14535" y="56748"/>
                </a:lnTo>
                <a:lnTo>
                  <a:pt x="14535" y="56783"/>
                </a:lnTo>
                <a:lnTo>
                  <a:pt x="14341" y="57400"/>
                </a:lnTo>
                <a:lnTo>
                  <a:pt x="14147" y="58016"/>
                </a:lnTo>
                <a:lnTo>
                  <a:pt x="14095" y="58122"/>
                </a:lnTo>
                <a:lnTo>
                  <a:pt x="14006" y="58210"/>
                </a:lnTo>
                <a:lnTo>
                  <a:pt x="13954" y="58245"/>
                </a:lnTo>
                <a:lnTo>
                  <a:pt x="13901" y="58263"/>
                </a:lnTo>
                <a:lnTo>
                  <a:pt x="13848" y="58281"/>
                </a:lnTo>
                <a:lnTo>
                  <a:pt x="13777" y="58281"/>
                </a:lnTo>
                <a:lnTo>
                  <a:pt x="13689" y="58298"/>
                </a:lnTo>
                <a:lnTo>
                  <a:pt x="13654" y="58316"/>
                </a:lnTo>
                <a:lnTo>
                  <a:pt x="13619" y="58333"/>
                </a:lnTo>
                <a:lnTo>
                  <a:pt x="13548" y="58404"/>
                </a:lnTo>
                <a:lnTo>
                  <a:pt x="13460" y="58457"/>
                </a:lnTo>
                <a:lnTo>
                  <a:pt x="13390" y="58510"/>
                </a:lnTo>
                <a:lnTo>
                  <a:pt x="13302" y="58545"/>
                </a:lnTo>
                <a:lnTo>
                  <a:pt x="13108" y="58580"/>
                </a:lnTo>
                <a:lnTo>
                  <a:pt x="12914" y="58633"/>
                </a:lnTo>
                <a:lnTo>
                  <a:pt x="12703" y="58651"/>
                </a:lnTo>
                <a:lnTo>
                  <a:pt x="12474" y="58651"/>
                </a:lnTo>
                <a:lnTo>
                  <a:pt x="12245" y="58615"/>
                </a:lnTo>
                <a:lnTo>
                  <a:pt x="12033" y="58563"/>
                </a:lnTo>
                <a:lnTo>
                  <a:pt x="11980" y="58527"/>
                </a:lnTo>
                <a:lnTo>
                  <a:pt x="11945" y="58492"/>
                </a:lnTo>
                <a:lnTo>
                  <a:pt x="12174" y="58351"/>
                </a:lnTo>
                <a:lnTo>
                  <a:pt x="12474" y="58157"/>
                </a:lnTo>
                <a:lnTo>
                  <a:pt x="12808" y="57981"/>
                </a:lnTo>
                <a:lnTo>
                  <a:pt x="13073" y="57875"/>
                </a:lnTo>
                <a:lnTo>
                  <a:pt x="13108" y="58245"/>
                </a:lnTo>
                <a:lnTo>
                  <a:pt x="13161" y="58175"/>
                </a:lnTo>
                <a:lnTo>
                  <a:pt x="13214" y="58122"/>
                </a:lnTo>
                <a:lnTo>
                  <a:pt x="13548" y="57505"/>
                </a:lnTo>
                <a:lnTo>
                  <a:pt x="13637" y="57364"/>
                </a:lnTo>
                <a:lnTo>
                  <a:pt x="13689" y="57312"/>
                </a:lnTo>
                <a:lnTo>
                  <a:pt x="13760" y="57276"/>
                </a:lnTo>
                <a:lnTo>
                  <a:pt x="13813" y="57312"/>
                </a:lnTo>
                <a:lnTo>
                  <a:pt x="13830" y="57347"/>
                </a:lnTo>
                <a:lnTo>
                  <a:pt x="13830" y="57382"/>
                </a:lnTo>
                <a:lnTo>
                  <a:pt x="13830" y="57417"/>
                </a:lnTo>
                <a:lnTo>
                  <a:pt x="13689" y="58140"/>
                </a:lnTo>
                <a:lnTo>
                  <a:pt x="13689" y="58140"/>
                </a:lnTo>
                <a:lnTo>
                  <a:pt x="13777" y="58052"/>
                </a:lnTo>
                <a:lnTo>
                  <a:pt x="13830" y="57999"/>
                </a:lnTo>
                <a:lnTo>
                  <a:pt x="13954" y="57646"/>
                </a:lnTo>
                <a:lnTo>
                  <a:pt x="14077" y="57276"/>
                </a:lnTo>
                <a:lnTo>
                  <a:pt x="14147" y="57100"/>
                </a:lnTo>
                <a:lnTo>
                  <a:pt x="14218" y="56924"/>
                </a:lnTo>
                <a:lnTo>
                  <a:pt x="14306" y="56783"/>
                </a:lnTo>
                <a:lnTo>
                  <a:pt x="14429" y="56642"/>
                </a:lnTo>
                <a:close/>
                <a:moveTo>
                  <a:pt x="16702" y="56854"/>
                </a:moveTo>
                <a:lnTo>
                  <a:pt x="17283" y="57823"/>
                </a:lnTo>
                <a:lnTo>
                  <a:pt x="17283" y="57717"/>
                </a:lnTo>
                <a:lnTo>
                  <a:pt x="17283" y="57646"/>
                </a:lnTo>
                <a:lnTo>
                  <a:pt x="17231" y="57505"/>
                </a:lnTo>
                <a:lnTo>
                  <a:pt x="17195" y="57364"/>
                </a:lnTo>
                <a:lnTo>
                  <a:pt x="17195" y="57294"/>
                </a:lnTo>
                <a:lnTo>
                  <a:pt x="17213" y="57206"/>
                </a:lnTo>
                <a:lnTo>
                  <a:pt x="17301" y="57294"/>
                </a:lnTo>
                <a:lnTo>
                  <a:pt x="17372" y="57382"/>
                </a:lnTo>
                <a:lnTo>
                  <a:pt x="17477" y="57576"/>
                </a:lnTo>
                <a:lnTo>
                  <a:pt x="17724" y="57981"/>
                </a:lnTo>
                <a:lnTo>
                  <a:pt x="17830" y="58175"/>
                </a:lnTo>
                <a:lnTo>
                  <a:pt x="17900" y="58263"/>
                </a:lnTo>
                <a:lnTo>
                  <a:pt x="18006" y="58369"/>
                </a:lnTo>
                <a:lnTo>
                  <a:pt x="17830" y="57752"/>
                </a:lnTo>
                <a:lnTo>
                  <a:pt x="17865" y="57734"/>
                </a:lnTo>
                <a:lnTo>
                  <a:pt x="17900" y="57734"/>
                </a:lnTo>
                <a:lnTo>
                  <a:pt x="18041" y="57946"/>
                </a:lnTo>
                <a:lnTo>
                  <a:pt x="18182" y="58175"/>
                </a:lnTo>
                <a:lnTo>
                  <a:pt x="18446" y="58651"/>
                </a:lnTo>
                <a:lnTo>
                  <a:pt x="18358" y="58668"/>
                </a:lnTo>
                <a:lnTo>
                  <a:pt x="18288" y="58668"/>
                </a:lnTo>
                <a:lnTo>
                  <a:pt x="18076" y="58580"/>
                </a:lnTo>
                <a:lnTo>
                  <a:pt x="17971" y="58527"/>
                </a:lnTo>
                <a:lnTo>
                  <a:pt x="17865" y="58474"/>
                </a:lnTo>
                <a:lnTo>
                  <a:pt x="17671" y="58333"/>
                </a:lnTo>
                <a:lnTo>
                  <a:pt x="17477" y="58193"/>
                </a:lnTo>
                <a:lnTo>
                  <a:pt x="17319" y="58016"/>
                </a:lnTo>
                <a:lnTo>
                  <a:pt x="17160" y="57840"/>
                </a:lnTo>
                <a:lnTo>
                  <a:pt x="17019" y="57664"/>
                </a:lnTo>
                <a:lnTo>
                  <a:pt x="16896" y="57453"/>
                </a:lnTo>
                <a:lnTo>
                  <a:pt x="16790" y="57241"/>
                </a:lnTo>
                <a:lnTo>
                  <a:pt x="16684" y="57030"/>
                </a:lnTo>
                <a:lnTo>
                  <a:pt x="16667" y="56959"/>
                </a:lnTo>
                <a:lnTo>
                  <a:pt x="16667" y="56871"/>
                </a:lnTo>
                <a:lnTo>
                  <a:pt x="16702" y="56854"/>
                </a:lnTo>
                <a:close/>
                <a:moveTo>
                  <a:pt x="18499" y="58316"/>
                </a:moveTo>
                <a:lnTo>
                  <a:pt x="18658" y="58422"/>
                </a:lnTo>
                <a:lnTo>
                  <a:pt x="18799" y="58527"/>
                </a:lnTo>
                <a:lnTo>
                  <a:pt x="18957" y="58651"/>
                </a:lnTo>
                <a:lnTo>
                  <a:pt x="19098" y="58809"/>
                </a:lnTo>
                <a:lnTo>
                  <a:pt x="18816" y="58809"/>
                </a:lnTo>
                <a:lnTo>
                  <a:pt x="18728" y="58792"/>
                </a:lnTo>
                <a:lnTo>
                  <a:pt x="18640" y="58739"/>
                </a:lnTo>
                <a:lnTo>
                  <a:pt x="18587" y="58668"/>
                </a:lnTo>
                <a:lnTo>
                  <a:pt x="18552" y="58580"/>
                </a:lnTo>
                <a:lnTo>
                  <a:pt x="18517" y="58474"/>
                </a:lnTo>
                <a:lnTo>
                  <a:pt x="18499" y="58316"/>
                </a:lnTo>
                <a:close/>
                <a:moveTo>
                  <a:pt x="22128" y="58175"/>
                </a:moveTo>
                <a:lnTo>
                  <a:pt x="22252" y="58210"/>
                </a:lnTo>
                <a:lnTo>
                  <a:pt x="22358" y="58263"/>
                </a:lnTo>
                <a:lnTo>
                  <a:pt x="22428" y="58333"/>
                </a:lnTo>
                <a:lnTo>
                  <a:pt x="22498" y="58404"/>
                </a:lnTo>
                <a:lnTo>
                  <a:pt x="22569" y="58510"/>
                </a:lnTo>
                <a:lnTo>
                  <a:pt x="22587" y="58563"/>
                </a:lnTo>
                <a:lnTo>
                  <a:pt x="22587" y="58615"/>
                </a:lnTo>
                <a:lnTo>
                  <a:pt x="22569" y="58739"/>
                </a:lnTo>
                <a:lnTo>
                  <a:pt x="22534" y="58844"/>
                </a:lnTo>
                <a:lnTo>
                  <a:pt x="22481" y="58950"/>
                </a:lnTo>
                <a:lnTo>
                  <a:pt x="22410" y="59038"/>
                </a:lnTo>
                <a:lnTo>
                  <a:pt x="22358" y="59073"/>
                </a:lnTo>
                <a:lnTo>
                  <a:pt x="22287" y="59109"/>
                </a:lnTo>
                <a:lnTo>
                  <a:pt x="22199" y="58651"/>
                </a:lnTo>
                <a:lnTo>
                  <a:pt x="22164" y="58422"/>
                </a:lnTo>
                <a:lnTo>
                  <a:pt x="22128" y="58175"/>
                </a:lnTo>
                <a:close/>
                <a:moveTo>
                  <a:pt x="27678" y="59514"/>
                </a:moveTo>
                <a:lnTo>
                  <a:pt x="27960" y="59637"/>
                </a:lnTo>
                <a:lnTo>
                  <a:pt x="28242" y="59761"/>
                </a:lnTo>
                <a:lnTo>
                  <a:pt x="28242" y="59813"/>
                </a:lnTo>
                <a:lnTo>
                  <a:pt x="28224" y="59831"/>
                </a:lnTo>
                <a:lnTo>
                  <a:pt x="28189" y="59849"/>
                </a:lnTo>
                <a:lnTo>
                  <a:pt x="28154" y="59866"/>
                </a:lnTo>
                <a:lnTo>
                  <a:pt x="27502" y="59990"/>
                </a:lnTo>
                <a:lnTo>
                  <a:pt x="27414" y="59990"/>
                </a:lnTo>
                <a:lnTo>
                  <a:pt x="27291" y="59972"/>
                </a:lnTo>
                <a:lnTo>
                  <a:pt x="27361" y="59831"/>
                </a:lnTo>
                <a:lnTo>
                  <a:pt x="27467" y="59725"/>
                </a:lnTo>
                <a:lnTo>
                  <a:pt x="27678" y="59514"/>
                </a:lnTo>
                <a:close/>
                <a:moveTo>
                  <a:pt x="11822" y="59461"/>
                </a:moveTo>
                <a:lnTo>
                  <a:pt x="12016" y="59479"/>
                </a:lnTo>
                <a:lnTo>
                  <a:pt x="12209" y="59514"/>
                </a:lnTo>
                <a:lnTo>
                  <a:pt x="12403" y="59549"/>
                </a:lnTo>
                <a:lnTo>
                  <a:pt x="12597" y="59602"/>
                </a:lnTo>
                <a:lnTo>
                  <a:pt x="12685" y="59655"/>
                </a:lnTo>
                <a:lnTo>
                  <a:pt x="12738" y="59725"/>
                </a:lnTo>
                <a:lnTo>
                  <a:pt x="12756" y="59813"/>
                </a:lnTo>
                <a:lnTo>
                  <a:pt x="12738" y="59919"/>
                </a:lnTo>
                <a:lnTo>
                  <a:pt x="12703" y="60007"/>
                </a:lnTo>
                <a:lnTo>
                  <a:pt x="12562" y="60254"/>
                </a:lnTo>
                <a:lnTo>
                  <a:pt x="12368" y="60166"/>
                </a:lnTo>
                <a:lnTo>
                  <a:pt x="12192" y="60060"/>
                </a:lnTo>
                <a:lnTo>
                  <a:pt x="12033" y="59937"/>
                </a:lnTo>
                <a:lnTo>
                  <a:pt x="11892" y="59813"/>
                </a:lnTo>
                <a:lnTo>
                  <a:pt x="11822" y="59743"/>
                </a:lnTo>
                <a:lnTo>
                  <a:pt x="11804" y="59690"/>
                </a:lnTo>
                <a:lnTo>
                  <a:pt x="11804" y="59584"/>
                </a:lnTo>
                <a:lnTo>
                  <a:pt x="11822" y="59461"/>
                </a:lnTo>
                <a:close/>
                <a:moveTo>
                  <a:pt x="28330" y="60113"/>
                </a:moveTo>
                <a:lnTo>
                  <a:pt x="28348" y="60131"/>
                </a:lnTo>
                <a:lnTo>
                  <a:pt x="28365" y="60166"/>
                </a:lnTo>
                <a:lnTo>
                  <a:pt x="28207" y="60271"/>
                </a:lnTo>
                <a:lnTo>
                  <a:pt x="28048" y="60360"/>
                </a:lnTo>
                <a:lnTo>
                  <a:pt x="27890" y="60430"/>
                </a:lnTo>
                <a:lnTo>
                  <a:pt x="27802" y="60448"/>
                </a:lnTo>
                <a:lnTo>
                  <a:pt x="27590" y="60448"/>
                </a:lnTo>
                <a:lnTo>
                  <a:pt x="27484" y="60430"/>
                </a:lnTo>
                <a:lnTo>
                  <a:pt x="27396" y="60377"/>
                </a:lnTo>
                <a:lnTo>
                  <a:pt x="27308" y="60289"/>
                </a:lnTo>
                <a:lnTo>
                  <a:pt x="27432" y="60236"/>
                </a:lnTo>
                <a:lnTo>
                  <a:pt x="27555" y="60183"/>
                </a:lnTo>
                <a:lnTo>
                  <a:pt x="27819" y="60131"/>
                </a:lnTo>
                <a:lnTo>
                  <a:pt x="28066" y="60113"/>
                </a:lnTo>
                <a:close/>
                <a:moveTo>
                  <a:pt x="13513" y="59655"/>
                </a:moveTo>
                <a:lnTo>
                  <a:pt x="13654" y="59690"/>
                </a:lnTo>
                <a:lnTo>
                  <a:pt x="13672" y="59831"/>
                </a:lnTo>
                <a:lnTo>
                  <a:pt x="13689" y="59990"/>
                </a:lnTo>
                <a:lnTo>
                  <a:pt x="13672" y="60307"/>
                </a:lnTo>
                <a:lnTo>
                  <a:pt x="13672" y="60377"/>
                </a:lnTo>
                <a:lnTo>
                  <a:pt x="13637" y="60448"/>
                </a:lnTo>
                <a:lnTo>
                  <a:pt x="13601" y="60500"/>
                </a:lnTo>
                <a:lnTo>
                  <a:pt x="13548" y="60536"/>
                </a:lnTo>
                <a:lnTo>
                  <a:pt x="13478" y="60553"/>
                </a:lnTo>
                <a:lnTo>
                  <a:pt x="13425" y="60553"/>
                </a:lnTo>
                <a:lnTo>
                  <a:pt x="13355" y="60536"/>
                </a:lnTo>
                <a:lnTo>
                  <a:pt x="13284" y="60500"/>
                </a:lnTo>
                <a:lnTo>
                  <a:pt x="13090" y="60360"/>
                </a:lnTo>
                <a:lnTo>
                  <a:pt x="13002" y="60271"/>
                </a:lnTo>
                <a:lnTo>
                  <a:pt x="12914" y="60166"/>
                </a:lnTo>
                <a:lnTo>
                  <a:pt x="12985" y="60025"/>
                </a:lnTo>
                <a:lnTo>
                  <a:pt x="13073" y="59901"/>
                </a:lnTo>
                <a:lnTo>
                  <a:pt x="13161" y="59796"/>
                </a:lnTo>
                <a:lnTo>
                  <a:pt x="13302" y="59708"/>
                </a:lnTo>
                <a:lnTo>
                  <a:pt x="13372" y="59672"/>
                </a:lnTo>
                <a:lnTo>
                  <a:pt x="13425" y="59655"/>
                </a:lnTo>
                <a:close/>
                <a:moveTo>
                  <a:pt x="26921" y="59443"/>
                </a:moveTo>
                <a:lnTo>
                  <a:pt x="27044" y="59461"/>
                </a:lnTo>
                <a:lnTo>
                  <a:pt x="27167" y="59479"/>
                </a:lnTo>
                <a:lnTo>
                  <a:pt x="27308" y="59514"/>
                </a:lnTo>
                <a:lnTo>
                  <a:pt x="27432" y="59567"/>
                </a:lnTo>
                <a:lnTo>
                  <a:pt x="27255" y="59761"/>
                </a:lnTo>
                <a:lnTo>
                  <a:pt x="27062" y="59954"/>
                </a:lnTo>
                <a:lnTo>
                  <a:pt x="26885" y="60131"/>
                </a:lnTo>
                <a:lnTo>
                  <a:pt x="26780" y="60201"/>
                </a:lnTo>
                <a:lnTo>
                  <a:pt x="26674" y="60271"/>
                </a:lnTo>
                <a:lnTo>
                  <a:pt x="26604" y="60307"/>
                </a:lnTo>
                <a:lnTo>
                  <a:pt x="26533" y="60342"/>
                </a:lnTo>
                <a:lnTo>
                  <a:pt x="26463" y="60360"/>
                </a:lnTo>
                <a:lnTo>
                  <a:pt x="26357" y="60342"/>
                </a:lnTo>
                <a:lnTo>
                  <a:pt x="26586" y="60007"/>
                </a:lnTo>
                <a:lnTo>
                  <a:pt x="26551" y="59990"/>
                </a:lnTo>
                <a:lnTo>
                  <a:pt x="26515" y="59990"/>
                </a:lnTo>
                <a:lnTo>
                  <a:pt x="26463" y="60025"/>
                </a:lnTo>
                <a:lnTo>
                  <a:pt x="26128" y="60289"/>
                </a:lnTo>
                <a:lnTo>
                  <a:pt x="25969" y="60412"/>
                </a:lnTo>
                <a:lnTo>
                  <a:pt x="25811" y="60571"/>
                </a:lnTo>
                <a:lnTo>
                  <a:pt x="25740" y="60624"/>
                </a:lnTo>
                <a:lnTo>
                  <a:pt x="25687" y="60659"/>
                </a:lnTo>
                <a:lnTo>
                  <a:pt x="25599" y="60694"/>
                </a:lnTo>
                <a:lnTo>
                  <a:pt x="25476" y="60712"/>
                </a:lnTo>
                <a:lnTo>
                  <a:pt x="25511" y="60606"/>
                </a:lnTo>
                <a:lnTo>
                  <a:pt x="25564" y="60518"/>
                </a:lnTo>
                <a:lnTo>
                  <a:pt x="25687" y="60360"/>
                </a:lnTo>
                <a:lnTo>
                  <a:pt x="25828" y="60219"/>
                </a:lnTo>
                <a:lnTo>
                  <a:pt x="25934" y="60060"/>
                </a:lnTo>
                <a:lnTo>
                  <a:pt x="25899" y="60025"/>
                </a:lnTo>
                <a:lnTo>
                  <a:pt x="25864" y="60025"/>
                </a:lnTo>
                <a:lnTo>
                  <a:pt x="25828" y="60060"/>
                </a:lnTo>
                <a:lnTo>
                  <a:pt x="25141" y="60712"/>
                </a:lnTo>
                <a:lnTo>
                  <a:pt x="24947" y="60870"/>
                </a:lnTo>
                <a:lnTo>
                  <a:pt x="25000" y="60659"/>
                </a:lnTo>
                <a:lnTo>
                  <a:pt x="25053" y="60500"/>
                </a:lnTo>
                <a:lnTo>
                  <a:pt x="25159" y="60342"/>
                </a:lnTo>
                <a:lnTo>
                  <a:pt x="25282" y="60166"/>
                </a:lnTo>
                <a:lnTo>
                  <a:pt x="25405" y="60042"/>
                </a:lnTo>
                <a:lnTo>
                  <a:pt x="25546" y="59937"/>
                </a:lnTo>
                <a:lnTo>
                  <a:pt x="25670" y="59849"/>
                </a:lnTo>
                <a:lnTo>
                  <a:pt x="25811" y="59761"/>
                </a:lnTo>
                <a:lnTo>
                  <a:pt x="25969" y="59672"/>
                </a:lnTo>
                <a:lnTo>
                  <a:pt x="26128" y="59620"/>
                </a:lnTo>
                <a:lnTo>
                  <a:pt x="26286" y="59567"/>
                </a:lnTo>
                <a:lnTo>
                  <a:pt x="26445" y="59514"/>
                </a:lnTo>
                <a:lnTo>
                  <a:pt x="26674" y="59461"/>
                </a:lnTo>
                <a:lnTo>
                  <a:pt x="26921" y="59443"/>
                </a:lnTo>
                <a:close/>
                <a:moveTo>
                  <a:pt x="26850" y="60465"/>
                </a:moveTo>
                <a:lnTo>
                  <a:pt x="27009" y="60483"/>
                </a:lnTo>
                <a:lnTo>
                  <a:pt x="27326" y="60553"/>
                </a:lnTo>
                <a:lnTo>
                  <a:pt x="27678" y="60624"/>
                </a:lnTo>
                <a:lnTo>
                  <a:pt x="27590" y="60747"/>
                </a:lnTo>
                <a:lnTo>
                  <a:pt x="27502" y="60835"/>
                </a:lnTo>
                <a:lnTo>
                  <a:pt x="27414" y="60906"/>
                </a:lnTo>
                <a:lnTo>
                  <a:pt x="27291" y="60941"/>
                </a:lnTo>
                <a:lnTo>
                  <a:pt x="27286" y="60946"/>
                </a:lnTo>
                <a:lnTo>
                  <a:pt x="27286" y="60946"/>
                </a:lnTo>
                <a:lnTo>
                  <a:pt x="27150" y="60870"/>
                </a:lnTo>
                <a:lnTo>
                  <a:pt x="26974" y="60835"/>
                </a:lnTo>
                <a:lnTo>
                  <a:pt x="26797" y="60800"/>
                </a:lnTo>
                <a:lnTo>
                  <a:pt x="26639" y="60747"/>
                </a:lnTo>
                <a:lnTo>
                  <a:pt x="26533" y="60730"/>
                </a:lnTo>
                <a:lnTo>
                  <a:pt x="26498" y="60694"/>
                </a:lnTo>
                <a:lnTo>
                  <a:pt x="26463" y="60624"/>
                </a:lnTo>
                <a:lnTo>
                  <a:pt x="26586" y="60553"/>
                </a:lnTo>
                <a:lnTo>
                  <a:pt x="26709" y="60483"/>
                </a:lnTo>
                <a:lnTo>
                  <a:pt x="26850" y="60465"/>
                </a:lnTo>
                <a:close/>
                <a:moveTo>
                  <a:pt x="15768" y="59690"/>
                </a:moveTo>
                <a:lnTo>
                  <a:pt x="15927" y="59743"/>
                </a:lnTo>
                <a:lnTo>
                  <a:pt x="16068" y="59831"/>
                </a:lnTo>
                <a:lnTo>
                  <a:pt x="16191" y="59919"/>
                </a:lnTo>
                <a:lnTo>
                  <a:pt x="16314" y="60025"/>
                </a:lnTo>
                <a:lnTo>
                  <a:pt x="16438" y="60166"/>
                </a:lnTo>
                <a:lnTo>
                  <a:pt x="16561" y="60307"/>
                </a:lnTo>
                <a:lnTo>
                  <a:pt x="16649" y="60465"/>
                </a:lnTo>
                <a:lnTo>
                  <a:pt x="16720" y="60641"/>
                </a:lnTo>
                <a:lnTo>
                  <a:pt x="16737" y="60730"/>
                </a:lnTo>
                <a:lnTo>
                  <a:pt x="16755" y="60818"/>
                </a:lnTo>
                <a:lnTo>
                  <a:pt x="16755" y="60906"/>
                </a:lnTo>
                <a:lnTo>
                  <a:pt x="16720" y="60994"/>
                </a:lnTo>
                <a:lnTo>
                  <a:pt x="16579" y="60941"/>
                </a:lnTo>
                <a:lnTo>
                  <a:pt x="16455" y="60870"/>
                </a:lnTo>
                <a:lnTo>
                  <a:pt x="16332" y="60782"/>
                </a:lnTo>
                <a:lnTo>
                  <a:pt x="16226" y="60712"/>
                </a:lnTo>
                <a:lnTo>
                  <a:pt x="16121" y="60624"/>
                </a:lnTo>
                <a:lnTo>
                  <a:pt x="16033" y="60518"/>
                </a:lnTo>
                <a:lnTo>
                  <a:pt x="15944" y="60430"/>
                </a:lnTo>
                <a:lnTo>
                  <a:pt x="15892" y="60324"/>
                </a:lnTo>
                <a:lnTo>
                  <a:pt x="15821" y="60183"/>
                </a:lnTo>
                <a:lnTo>
                  <a:pt x="15768" y="60025"/>
                </a:lnTo>
                <a:lnTo>
                  <a:pt x="15751" y="59866"/>
                </a:lnTo>
                <a:lnTo>
                  <a:pt x="15768" y="59690"/>
                </a:lnTo>
                <a:close/>
                <a:moveTo>
                  <a:pt x="25969" y="60853"/>
                </a:moveTo>
                <a:lnTo>
                  <a:pt x="26128" y="60870"/>
                </a:lnTo>
                <a:lnTo>
                  <a:pt x="26410" y="60906"/>
                </a:lnTo>
                <a:lnTo>
                  <a:pt x="26692" y="60923"/>
                </a:lnTo>
                <a:lnTo>
                  <a:pt x="26991" y="60941"/>
                </a:lnTo>
                <a:lnTo>
                  <a:pt x="27275" y="60957"/>
                </a:lnTo>
                <a:lnTo>
                  <a:pt x="27203" y="61029"/>
                </a:lnTo>
                <a:lnTo>
                  <a:pt x="27097" y="61082"/>
                </a:lnTo>
                <a:lnTo>
                  <a:pt x="26903" y="61188"/>
                </a:lnTo>
                <a:lnTo>
                  <a:pt x="26692" y="61276"/>
                </a:lnTo>
                <a:lnTo>
                  <a:pt x="26480" y="61346"/>
                </a:lnTo>
                <a:lnTo>
                  <a:pt x="26269" y="61399"/>
                </a:lnTo>
                <a:lnTo>
                  <a:pt x="26057" y="61452"/>
                </a:lnTo>
                <a:lnTo>
                  <a:pt x="25846" y="61469"/>
                </a:lnTo>
                <a:lnTo>
                  <a:pt x="25617" y="61487"/>
                </a:lnTo>
                <a:lnTo>
                  <a:pt x="25388" y="61487"/>
                </a:lnTo>
                <a:lnTo>
                  <a:pt x="25282" y="61469"/>
                </a:lnTo>
                <a:lnTo>
                  <a:pt x="25159" y="61452"/>
                </a:lnTo>
                <a:lnTo>
                  <a:pt x="25053" y="61417"/>
                </a:lnTo>
                <a:lnTo>
                  <a:pt x="24965" y="61364"/>
                </a:lnTo>
                <a:lnTo>
                  <a:pt x="24983" y="61311"/>
                </a:lnTo>
                <a:lnTo>
                  <a:pt x="25018" y="61276"/>
                </a:lnTo>
                <a:lnTo>
                  <a:pt x="25106" y="61276"/>
                </a:lnTo>
                <a:lnTo>
                  <a:pt x="25916" y="61293"/>
                </a:lnTo>
                <a:lnTo>
                  <a:pt x="26005" y="61311"/>
                </a:lnTo>
                <a:lnTo>
                  <a:pt x="26110" y="61311"/>
                </a:lnTo>
                <a:lnTo>
                  <a:pt x="26216" y="61276"/>
                </a:lnTo>
                <a:lnTo>
                  <a:pt x="26339" y="61240"/>
                </a:lnTo>
                <a:lnTo>
                  <a:pt x="25511" y="61117"/>
                </a:lnTo>
                <a:lnTo>
                  <a:pt x="25494" y="61064"/>
                </a:lnTo>
                <a:lnTo>
                  <a:pt x="25511" y="61029"/>
                </a:lnTo>
                <a:lnTo>
                  <a:pt x="25529" y="61011"/>
                </a:lnTo>
                <a:lnTo>
                  <a:pt x="25546" y="60994"/>
                </a:lnTo>
                <a:lnTo>
                  <a:pt x="25687" y="60923"/>
                </a:lnTo>
                <a:lnTo>
                  <a:pt x="25828" y="60870"/>
                </a:lnTo>
                <a:lnTo>
                  <a:pt x="25969" y="60853"/>
                </a:lnTo>
                <a:close/>
                <a:moveTo>
                  <a:pt x="22763" y="58862"/>
                </a:moveTo>
                <a:lnTo>
                  <a:pt x="22816" y="58915"/>
                </a:lnTo>
                <a:lnTo>
                  <a:pt x="22868" y="58968"/>
                </a:lnTo>
                <a:lnTo>
                  <a:pt x="22886" y="59021"/>
                </a:lnTo>
                <a:lnTo>
                  <a:pt x="22904" y="59091"/>
                </a:lnTo>
                <a:lnTo>
                  <a:pt x="22886" y="59162"/>
                </a:lnTo>
                <a:lnTo>
                  <a:pt x="22886" y="59232"/>
                </a:lnTo>
                <a:lnTo>
                  <a:pt x="22816" y="59373"/>
                </a:lnTo>
                <a:lnTo>
                  <a:pt x="22939" y="59391"/>
                </a:lnTo>
                <a:lnTo>
                  <a:pt x="22974" y="59391"/>
                </a:lnTo>
                <a:lnTo>
                  <a:pt x="23027" y="59408"/>
                </a:lnTo>
                <a:lnTo>
                  <a:pt x="23045" y="59443"/>
                </a:lnTo>
                <a:lnTo>
                  <a:pt x="23062" y="59479"/>
                </a:lnTo>
                <a:lnTo>
                  <a:pt x="23097" y="59549"/>
                </a:lnTo>
                <a:lnTo>
                  <a:pt x="23168" y="59743"/>
                </a:lnTo>
                <a:lnTo>
                  <a:pt x="23221" y="59937"/>
                </a:lnTo>
                <a:lnTo>
                  <a:pt x="23238" y="60113"/>
                </a:lnTo>
                <a:lnTo>
                  <a:pt x="23238" y="60307"/>
                </a:lnTo>
                <a:lnTo>
                  <a:pt x="23203" y="60483"/>
                </a:lnTo>
                <a:lnTo>
                  <a:pt x="23168" y="60659"/>
                </a:lnTo>
                <a:lnTo>
                  <a:pt x="23097" y="60835"/>
                </a:lnTo>
                <a:lnTo>
                  <a:pt x="22992" y="61011"/>
                </a:lnTo>
                <a:lnTo>
                  <a:pt x="22886" y="61188"/>
                </a:lnTo>
                <a:lnTo>
                  <a:pt x="22745" y="61346"/>
                </a:lnTo>
                <a:lnTo>
                  <a:pt x="22587" y="61487"/>
                </a:lnTo>
                <a:lnTo>
                  <a:pt x="22393" y="61628"/>
                </a:lnTo>
                <a:lnTo>
                  <a:pt x="22393" y="61628"/>
                </a:lnTo>
                <a:lnTo>
                  <a:pt x="22428" y="61487"/>
                </a:lnTo>
                <a:lnTo>
                  <a:pt x="22463" y="61381"/>
                </a:lnTo>
                <a:lnTo>
                  <a:pt x="22569" y="61152"/>
                </a:lnTo>
                <a:lnTo>
                  <a:pt x="22675" y="60941"/>
                </a:lnTo>
                <a:lnTo>
                  <a:pt x="22710" y="60818"/>
                </a:lnTo>
                <a:lnTo>
                  <a:pt x="22728" y="60694"/>
                </a:lnTo>
                <a:lnTo>
                  <a:pt x="22675" y="60730"/>
                </a:lnTo>
                <a:lnTo>
                  <a:pt x="22639" y="60765"/>
                </a:lnTo>
                <a:lnTo>
                  <a:pt x="22569" y="60870"/>
                </a:lnTo>
                <a:lnTo>
                  <a:pt x="22498" y="60959"/>
                </a:lnTo>
                <a:lnTo>
                  <a:pt x="22463" y="60976"/>
                </a:lnTo>
                <a:lnTo>
                  <a:pt x="22410" y="61011"/>
                </a:lnTo>
                <a:lnTo>
                  <a:pt x="22375" y="60976"/>
                </a:lnTo>
                <a:lnTo>
                  <a:pt x="22340" y="60941"/>
                </a:lnTo>
                <a:lnTo>
                  <a:pt x="22340" y="60888"/>
                </a:lnTo>
                <a:lnTo>
                  <a:pt x="22358" y="60712"/>
                </a:lnTo>
                <a:lnTo>
                  <a:pt x="22393" y="60536"/>
                </a:lnTo>
                <a:lnTo>
                  <a:pt x="22446" y="60377"/>
                </a:lnTo>
                <a:lnTo>
                  <a:pt x="22534" y="60201"/>
                </a:lnTo>
                <a:lnTo>
                  <a:pt x="22710" y="59849"/>
                </a:lnTo>
                <a:lnTo>
                  <a:pt x="22728" y="59743"/>
                </a:lnTo>
                <a:lnTo>
                  <a:pt x="22763" y="59620"/>
                </a:lnTo>
                <a:lnTo>
                  <a:pt x="22763" y="59620"/>
                </a:lnTo>
                <a:lnTo>
                  <a:pt x="22692" y="59655"/>
                </a:lnTo>
                <a:lnTo>
                  <a:pt x="22639" y="59690"/>
                </a:lnTo>
                <a:lnTo>
                  <a:pt x="22551" y="59778"/>
                </a:lnTo>
                <a:lnTo>
                  <a:pt x="22481" y="59866"/>
                </a:lnTo>
                <a:lnTo>
                  <a:pt x="22446" y="59901"/>
                </a:lnTo>
                <a:lnTo>
                  <a:pt x="22393" y="59937"/>
                </a:lnTo>
                <a:lnTo>
                  <a:pt x="22358" y="59919"/>
                </a:lnTo>
                <a:lnTo>
                  <a:pt x="22340" y="59901"/>
                </a:lnTo>
                <a:lnTo>
                  <a:pt x="22340" y="59831"/>
                </a:lnTo>
                <a:lnTo>
                  <a:pt x="22375" y="59567"/>
                </a:lnTo>
                <a:lnTo>
                  <a:pt x="22463" y="59320"/>
                </a:lnTo>
                <a:lnTo>
                  <a:pt x="22569" y="59091"/>
                </a:lnTo>
                <a:lnTo>
                  <a:pt x="22710" y="58880"/>
                </a:lnTo>
                <a:lnTo>
                  <a:pt x="22763" y="58862"/>
                </a:lnTo>
                <a:close/>
                <a:moveTo>
                  <a:pt x="21811" y="58281"/>
                </a:moveTo>
                <a:lnTo>
                  <a:pt x="21882" y="58422"/>
                </a:lnTo>
                <a:lnTo>
                  <a:pt x="21935" y="58545"/>
                </a:lnTo>
                <a:lnTo>
                  <a:pt x="21988" y="58686"/>
                </a:lnTo>
                <a:lnTo>
                  <a:pt x="22023" y="58827"/>
                </a:lnTo>
                <a:lnTo>
                  <a:pt x="22040" y="58968"/>
                </a:lnTo>
                <a:lnTo>
                  <a:pt x="22040" y="59126"/>
                </a:lnTo>
                <a:lnTo>
                  <a:pt x="22040" y="59267"/>
                </a:lnTo>
                <a:lnTo>
                  <a:pt x="22040" y="59426"/>
                </a:lnTo>
                <a:lnTo>
                  <a:pt x="21811" y="59338"/>
                </a:lnTo>
                <a:lnTo>
                  <a:pt x="21794" y="59443"/>
                </a:lnTo>
                <a:lnTo>
                  <a:pt x="21811" y="59532"/>
                </a:lnTo>
                <a:lnTo>
                  <a:pt x="21829" y="59620"/>
                </a:lnTo>
                <a:lnTo>
                  <a:pt x="21847" y="59708"/>
                </a:lnTo>
                <a:lnTo>
                  <a:pt x="21935" y="59884"/>
                </a:lnTo>
                <a:lnTo>
                  <a:pt x="21988" y="60060"/>
                </a:lnTo>
                <a:lnTo>
                  <a:pt x="21935" y="60042"/>
                </a:lnTo>
                <a:lnTo>
                  <a:pt x="21899" y="60025"/>
                </a:lnTo>
                <a:lnTo>
                  <a:pt x="21847" y="59972"/>
                </a:lnTo>
                <a:lnTo>
                  <a:pt x="21776" y="59831"/>
                </a:lnTo>
                <a:lnTo>
                  <a:pt x="21688" y="59708"/>
                </a:lnTo>
                <a:lnTo>
                  <a:pt x="21635" y="59637"/>
                </a:lnTo>
                <a:lnTo>
                  <a:pt x="21547" y="59602"/>
                </a:lnTo>
                <a:lnTo>
                  <a:pt x="21670" y="59919"/>
                </a:lnTo>
                <a:lnTo>
                  <a:pt x="21811" y="60236"/>
                </a:lnTo>
                <a:lnTo>
                  <a:pt x="21864" y="60395"/>
                </a:lnTo>
                <a:lnTo>
                  <a:pt x="21899" y="60553"/>
                </a:lnTo>
                <a:lnTo>
                  <a:pt x="21935" y="60730"/>
                </a:lnTo>
                <a:lnTo>
                  <a:pt x="21935" y="60906"/>
                </a:lnTo>
                <a:lnTo>
                  <a:pt x="21882" y="60870"/>
                </a:lnTo>
                <a:lnTo>
                  <a:pt x="21811" y="60818"/>
                </a:lnTo>
                <a:lnTo>
                  <a:pt x="21741" y="60694"/>
                </a:lnTo>
                <a:lnTo>
                  <a:pt x="21653" y="60571"/>
                </a:lnTo>
                <a:lnTo>
                  <a:pt x="21600" y="60518"/>
                </a:lnTo>
                <a:lnTo>
                  <a:pt x="21547" y="60465"/>
                </a:lnTo>
                <a:lnTo>
                  <a:pt x="21600" y="60641"/>
                </a:lnTo>
                <a:lnTo>
                  <a:pt x="21670" y="60800"/>
                </a:lnTo>
                <a:lnTo>
                  <a:pt x="21811" y="61117"/>
                </a:lnTo>
                <a:lnTo>
                  <a:pt x="21882" y="61276"/>
                </a:lnTo>
                <a:lnTo>
                  <a:pt x="21935" y="61434"/>
                </a:lnTo>
                <a:lnTo>
                  <a:pt x="21988" y="61593"/>
                </a:lnTo>
                <a:lnTo>
                  <a:pt x="22005" y="61787"/>
                </a:lnTo>
                <a:lnTo>
                  <a:pt x="21917" y="61769"/>
                </a:lnTo>
                <a:lnTo>
                  <a:pt x="21864" y="61734"/>
                </a:lnTo>
                <a:lnTo>
                  <a:pt x="21670" y="61593"/>
                </a:lnTo>
                <a:lnTo>
                  <a:pt x="21512" y="61417"/>
                </a:lnTo>
                <a:lnTo>
                  <a:pt x="21371" y="61205"/>
                </a:lnTo>
                <a:lnTo>
                  <a:pt x="21265" y="60994"/>
                </a:lnTo>
                <a:lnTo>
                  <a:pt x="21195" y="60765"/>
                </a:lnTo>
                <a:lnTo>
                  <a:pt x="21159" y="60518"/>
                </a:lnTo>
                <a:lnTo>
                  <a:pt x="21159" y="60289"/>
                </a:lnTo>
                <a:lnTo>
                  <a:pt x="21195" y="60042"/>
                </a:lnTo>
                <a:lnTo>
                  <a:pt x="21230" y="59937"/>
                </a:lnTo>
                <a:lnTo>
                  <a:pt x="21265" y="59831"/>
                </a:lnTo>
                <a:lnTo>
                  <a:pt x="21389" y="59620"/>
                </a:lnTo>
                <a:lnTo>
                  <a:pt x="21477" y="59443"/>
                </a:lnTo>
                <a:lnTo>
                  <a:pt x="21529" y="59250"/>
                </a:lnTo>
                <a:lnTo>
                  <a:pt x="21723" y="58510"/>
                </a:lnTo>
                <a:lnTo>
                  <a:pt x="21776" y="58404"/>
                </a:lnTo>
                <a:lnTo>
                  <a:pt x="21811" y="58281"/>
                </a:lnTo>
                <a:close/>
                <a:moveTo>
                  <a:pt x="11910" y="60342"/>
                </a:moveTo>
                <a:lnTo>
                  <a:pt x="12033" y="60360"/>
                </a:lnTo>
                <a:lnTo>
                  <a:pt x="12227" y="60377"/>
                </a:lnTo>
                <a:lnTo>
                  <a:pt x="12403" y="60412"/>
                </a:lnTo>
                <a:lnTo>
                  <a:pt x="12456" y="60624"/>
                </a:lnTo>
                <a:lnTo>
                  <a:pt x="12491" y="60730"/>
                </a:lnTo>
                <a:lnTo>
                  <a:pt x="12544" y="60818"/>
                </a:lnTo>
                <a:lnTo>
                  <a:pt x="12632" y="60888"/>
                </a:lnTo>
                <a:lnTo>
                  <a:pt x="12720" y="60959"/>
                </a:lnTo>
                <a:lnTo>
                  <a:pt x="12808" y="61011"/>
                </a:lnTo>
                <a:lnTo>
                  <a:pt x="12914" y="61047"/>
                </a:lnTo>
                <a:lnTo>
                  <a:pt x="13020" y="61029"/>
                </a:lnTo>
                <a:lnTo>
                  <a:pt x="13126" y="60994"/>
                </a:lnTo>
                <a:lnTo>
                  <a:pt x="13249" y="60923"/>
                </a:lnTo>
                <a:lnTo>
                  <a:pt x="13390" y="60870"/>
                </a:lnTo>
                <a:lnTo>
                  <a:pt x="13513" y="60853"/>
                </a:lnTo>
                <a:lnTo>
                  <a:pt x="13584" y="60870"/>
                </a:lnTo>
                <a:lnTo>
                  <a:pt x="13672" y="60888"/>
                </a:lnTo>
                <a:lnTo>
                  <a:pt x="13830" y="60959"/>
                </a:lnTo>
                <a:lnTo>
                  <a:pt x="13989" y="61047"/>
                </a:lnTo>
                <a:lnTo>
                  <a:pt x="14077" y="61100"/>
                </a:lnTo>
                <a:lnTo>
                  <a:pt x="14130" y="61170"/>
                </a:lnTo>
                <a:lnTo>
                  <a:pt x="14200" y="61240"/>
                </a:lnTo>
                <a:lnTo>
                  <a:pt x="14236" y="61329"/>
                </a:lnTo>
                <a:lnTo>
                  <a:pt x="14271" y="61399"/>
                </a:lnTo>
                <a:lnTo>
                  <a:pt x="14200" y="61452"/>
                </a:lnTo>
                <a:lnTo>
                  <a:pt x="14112" y="61487"/>
                </a:lnTo>
                <a:lnTo>
                  <a:pt x="13883" y="61575"/>
                </a:lnTo>
                <a:lnTo>
                  <a:pt x="13637" y="61646"/>
                </a:lnTo>
                <a:lnTo>
                  <a:pt x="13548" y="61646"/>
                </a:lnTo>
                <a:lnTo>
                  <a:pt x="13460" y="61628"/>
                </a:lnTo>
                <a:lnTo>
                  <a:pt x="13390" y="61575"/>
                </a:lnTo>
                <a:lnTo>
                  <a:pt x="13319" y="61487"/>
                </a:lnTo>
                <a:lnTo>
                  <a:pt x="13231" y="61346"/>
                </a:lnTo>
                <a:lnTo>
                  <a:pt x="13196" y="61329"/>
                </a:lnTo>
                <a:lnTo>
                  <a:pt x="13161" y="61329"/>
                </a:lnTo>
                <a:lnTo>
                  <a:pt x="13126" y="61346"/>
                </a:lnTo>
                <a:lnTo>
                  <a:pt x="13108" y="61364"/>
                </a:lnTo>
                <a:lnTo>
                  <a:pt x="13002" y="61804"/>
                </a:lnTo>
                <a:lnTo>
                  <a:pt x="12967" y="61892"/>
                </a:lnTo>
                <a:lnTo>
                  <a:pt x="12932" y="61998"/>
                </a:lnTo>
                <a:lnTo>
                  <a:pt x="12879" y="62069"/>
                </a:lnTo>
                <a:lnTo>
                  <a:pt x="12808" y="62157"/>
                </a:lnTo>
                <a:lnTo>
                  <a:pt x="12738" y="62209"/>
                </a:lnTo>
                <a:lnTo>
                  <a:pt x="12668" y="62262"/>
                </a:lnTo>
                <a:lnTo>
                  <a:pt x="12579" y="62315"/>
                </a:lnTo>
                <a:lnTo>
                  <a:pt x="12474" y="62350"/>
                </a:lnTo>
                <a:lnTo>
                  <a:pt x="12403" y="62368"/>
                </a:lnTo>
                <a:lnTo>
                  <a:pt x="12298" y="62368"/>
                </a:lnTo>
                <a:lnTo>
                  <a:pt x="12280" y="62086"/>
                </a:lnTo>
                <a:lnTo>
                  <a:pt x="12262" y="61822"/>
                </a:lnTo>
                <a:lnTo>
                  <a:pt x="12280" y="61663"/>
                </a:lnTo>
                <a:lnTo>
                  <a:pt x="12333" y="61505"/>
                </a:lnTo>
                <a:lnTo>
                  <a:pt x="12368" y="61434"/>
                </a:lnTo>
                <a:lnTo>
                  <a:pt x="12403" y="61364"/>
                </a:lnTo>
                <a:lnTo>
                  <a:pt x="12474" y="61293"/>
                </a:lnTo>
                <a:lnTo>
                  <a:pt x="12544" y="61240"/>
                </a:lnTo>
                <a:lnTo>
                  <a:pt x="12579" y="61205"/>
                </a:lnTo>
                <a:lnTo>
                  <a:pt x="12632" y="61170"/>
                </a:lnTo>
                <a:lnTo>
                  <a:pt x="12650" y="61117"/>
                </a:lnTo>
                <a:lnTo>
                  <a:pt x="12650" y="61047"/>
                </a:lnTo>
                <a:lnTo>
                  <a:pt x="12562" y="61011"/>
                </a:lnTo>
                <a:lnTo>
                  <a:pt x="12474" y="61011"/>
                </a:lnTo>
                <a:lnTo>
                  <a:pt x="12386" y="61029"/>
                </a:lnTo>
                <a:lnTo>
                  <a:pt x="12315" y="61064"/>
                </a:lnTo>
                <a:lnTo>
                  <a:pt x="12139" y="61152"/>
                </a:lnTo>
                <a:lnTo>
                  <a:pt x="11980" y="61240"/>
                </a:lnTo>
                <a:lnTo>
                  <a:pt x="11769" y="61293"/>
                </a:lnTo>
                <a:lnTo>
                  <a:pt x="11663" y="61329"/>
                </a:lnTo>
                <a:lnTo>
                  <a:pt x="11452" y="61329"/>
                </a:lnTo>
                <a:lnTo>
                  <a:pt x="11346" y="61311"/>
                </a:lnTo>
                <a:lnTo>
                  <a:pt x="11223" y="61276"/>
                </a:lnTo>
                <a:lnTo>
                  <a:pt x="11117" y="61223"/>
                </a:lnTo>
                <a:lnTo>
                  <a:pt x="11205" y="61011"/>
                </a:lnTo>
                <a:lnTo>
                  <a:pt x="11311" y="60818"/>
                </a:lnTo>
                <a:lnTo>
                  <a:pt x="11434" y="60641"/>
                </a:lnTo>
                <a:lnTo>
                  <a:pt x="11593" y="60465"/>
                </a:lnTo>
                <a:lnTo>
                  <a:pt x="11699" y="60412"/>
                </a:lnTo>
                <a:lnTo>
                  <a:pt x="11804" y="60360"/>
                </a:lnTo>
                <a:lnTo>
                  <a:pt x="11910" y="60342"/>
                </a:lnTo>
                <a:close/>
                <a:moveTo>
                  <a:pt x="24331" y="62245"/>
                </a:moveTo>
                <a:lnTo>
                  <a:pt x="24613" y="62280"/>
                </a:lnTo>
                <a:lnTo>
                  <a:pt x="24806" y="62333"/>
                </a:lnTo>
                <a:lnTo>
                  <a:pt x="25000" y="62403"/>
                </a:lnTo>
                <a:lnTo>
                  <a:pt x="25071" y="62456"/>
                </a:lnTo>
                <a:lnTo>
                  <a:pt x="25159" y="62509"/>
                </a:lnTo>
                <a:lnTo>
                  <a:pt x="25229" y="62579"/>
                </a:lnTo>
                <a:lnTo>
                  <a:pt x="25300" y="62650"/>
                </a:lnTo>
                <a:lnTo>
                  <a:pt x="24560" y="63073"/>
                </a:lnTo>
                <a:lnTo>
                  <a:pt x="24489" y="63108"/>
                </a:lnTo>
                <a:lnTo>
                  <a:pt x="24419" y="63090"/>
                </a:lnTo>
                <a:lnTo>
                  <a:pt x="24348" y="63073"/>
                </a:lnTo>
                <a:lnTo>
                  <a:pt x="24278" y="63020"/>
                </a:lnTo>
                <a:lnTo>
                  <a:pt x="24313" y="62967"/>
                </a:lnTo>
                <a:lnTo>
                  <a:pt x="24348" y="62932"/>
                </a:lnTo>
                <a:lnTo>
                  <a:pt x="24436" y="62879"/>
                </a:lnTo>
                <a:lnTo>
                  <a:pt x="24525" y="62808"/>
                </a:lnTo>
                <a:lnTo>
                  <a:pt x="24560" y="62773"/>
                </a:lnTo>
                <a:lnTo>
                  <a:pt x="24595" y="62720"/>
                </a:lnTo>
                <a:lnTo>
                  <a:pt x="24436" y="62756"/>
                </a:lnTo>
                <a:lnTo>
                  <a:pt x="24296" y="62808"/>
                </a:lnTo>
                <a:lnTo>
                  <a:pt x="24155" y="62861"/>
                </a:lnTo>
                <a:lnTo>
                  <a:pt x="23996" y="62914"/>
                </a:lnTo>
                <a:lnTo>
                  <a:pt x="23855" y="62949"/>
                </a:lnTo>
                <a:lnTo>
                  <a:pt x="23697" y="62985"/>
                </a:lnTo>
                <a:lnTo>
                  <a:pt x="23520" y="63002"/>
                </a:lnTo>
                <a:lnTo>
                  <a:pt x="23327" y="62985"/>
                </a:lnTo>
                <a:lnTo>
                  <a:pt x="23626" y="62738"/>
                </a:lnTo>
                <a:lnTo>
                  <a:pt x="23520" y="62738"/>
                </a:lnTo>
                <a:lnTo>
                  <a:pt x="23450" y="62756"/>
                </a:lnTo>
                <a:lnTo>
                  <a:pt x="23291" y="62808"/>
                </a:lnTo>
                <a:lnTo>
                  <a:pt x="23080" y="62897"/>
                </a:lnTo>
                <a:lnTo>
                  <a:pt x="22851" y="62967"/>
                </a:lnTo>
                <a:lnTo>
                  <a:pt x="22639" y="63037"/>
                </a:lnTo>
                <a:lnTo>
                  <a:pt x="22393" y="63073"/>
                </a:lnTo>
                <a:lnTo>
                  <a:pt x="22340" y="63073"/>
                </a:lnTo>
                <a:lnTo>
                  <a:pt x="22234" y="63037"/>
                </a:lnTo>
                <a:lnTo>
                  <a:pt x="22516" y="62773"/>
                </a:lnTo>
                <a:lnTo>
                  <a:pt x="22657" y="62650"/>
                </a:lnTo>
                <a:lnTo>
                  <a:pt x="22798" y="62544"/>
                </a:lnTo>
                <a:lnTo>
                  <a:pt x="22939" y="62438"/>
                </a:lnTo>
                <a:lnTo>
                  <a:pt x="23097" y="62368"/>
                </a:lnTo>
                <a:lnTo>
                  <a:pt x="23274" y="62315"/>
                </a:lnTo>
                <a:lnTo>
                  <a:pt x="23467" y="62280"/>
                </a:lnTo>
                <a:lnTo>
                  <a:pt x="23749" y="62262"/>
                </a:lnTo>
                <a:lnTo>
                  <a:pt x="24049" y="62245"/>
                </a:lnTo>
                <a:close/>
                <a:moveTo>
                  <a:pt x="25494" y="62808"/>
                </a:moveTo>
                <a:lnTo>
                  <a:pt x="25635" y="62949"/>
                </a:lnTo>
                <a:lnTo>
                  <a:pt x="25740" y="63108"/>
                </a:lnTo>
                <a:lnTo>
                  <a:pt x="25828" y="63284"/>
                </a:lnTo>
                <a:lnTo>
                  <a:pt x="25846" y="63372"/>
                </a:lnTo>
                <a:lnTo>
                  <a:pt x="25864" y="63460"/>
                </a:lnTo>
                <a:lnTo>
                  <a:pt x="25828" y="63496"/>
                </a:lnTo>
                <a:lnTo>
                  <a:pt x="25793" y="63496"/>
                </a:lnTo>
                <a:lnTo>
                  <a:pt x="24965" y="63161"/>
                </a:lnTo>
                <a:lnTo>
                  <a:pt x="25018" y="63090"/>
                </a:lnTo>
                <a:lnTo>
                  <a:pt x="25088" y="63037"/>
                </a:lnTo>
                <a:lnTo>
                  <a:pt x="25229" y="62967"/>
                </a:lnTo>
                <a:lnTo>
                  <a:pt x="25370" y="62897"/>
                </a:lnTo>
                <a:lnTo>
                  <a:pt x="25441" y="62861"/>
                </a:lnTo>
                <a:lnTo>
                  <a:pt x="25494" y="62808"/>
                </a:lnTo>
                <a:close/>
                <a:moveTo>
                  <a:pt x="24190" y="63337"/>
                </a:moveTo>
                <a:lnTo>
                  <a:pt x="24296" y="63372"/>
                </a:lnTo>
                <a:lnTo>
                  <a:pt x="24401" y="63407"/>
                </a:lnTo>
                <a:lnTo>
                  <a:pt x="24630" y="63513"/>
                </a:lnTo>
                <a:lnTo>
                  <a:pt x="24525" y="63566"/>
                </a:lnTo>
                <a:lnTo>
                  <a:pt x="24436" y="63601"/>
                </a:lnTo>
                <a:lnTo>
                  <a:pt x="24366" y="63619"/>
                </a:lnTo>
                <a:lnTo>
                  <a:pt x="24313" y="63619"/>
                </a:lnTo>
                <a:lnTo>
                  <a:pt x="24278" y="63584"/>
                </a:lnTo>
                <a:lnTo>
                  <a:pt x="24243" y="63531"/>
                </a:lnTo>
                <a:lnTo>
                  <a:pt x="24207" y="63443"/>
                </a:lnTo>
                <a:lnTo>
                  <a:pt x="24190" y="63337"/>
                </a:lnTo>
                <a:close/>
                <a:moveTo>
                  <a:pt x="22428" y="63319"/>
                </a:moveTo>
                <a:lnTo>
                  <a:pt x="22569" y="63337"/>
                </a:lnTo>
                <a:lnTo>
                  <a:pt x="22692" y="63407"/>
                </a:lnTo>
                <a:lnTo>
                  <a:pt x="22816" y="63496"/>
                </a:lnTo>
                <a:lnTo>
                  <a:pt x="22939" y="63601"/>
                </a:lnTo>
                <a:lnTo>
                  <a:pt x="23027" y="63725"/>
                </a:lnTo>
                <a:lnTo>
                  <a:pt x="23080" y="63866"/>
                </a:lnTo>
                <a:lnTo>
                  <a:pt x="23080" y="63866"/>
                </a:lnTo>
                <a:lnTo>
                  <a:pt x="22921" y="63848"/>
                </a:lnTo>
                <a:lnTo>
                  <a:pt x="22763" y="63830"/>
                </a:lnTo>
                <a:lnTo>
                  <a:pt x="22622" y="63777"/>
                </a:lnTo>
                <a:lnTo>
                  <a:pt x="22498" y="63725"/>
                </a:lnTo>
                <a:lnTo>
                  <a:pt x="22393" y="63672"/>
                </a:lnTo>
                <a:lnTo>
                  <a:pt x="22287" y="63584"/>
                </a:lnTo>
                <a:lnTo>
                  <a:pt x="22217" y="63496"/>
                </a:lnTo>
                <a:lnTo>
                  <a:pt x="22146" y="63372"/>
                </a:lnTo>
                <a:lnTo>
                  <a:pt x="22217" y="63355"/>
                </a:lnTo>
                <a:lnTo>
                  <a:pt x="22287" y="63337"/>
                </a:lnTo>
                <a:lnTo>
                  <a:pt x="22428" y="63319"/>
                </a:lnTo>
                <a:close/>
                <a:moveTo>
                  <a:pt x="17971" y="62985"/>
                </a:moveTo>
                <a:lnTo>
                  <a:pt x="18059" y="63143"/>
                </a:lnTo>
                <a:lnTo>
                  <a:pt x="18112" y="63302"/>
                </a:lnTo>
                <a:lnTo>
                  <a:pt x="18164" y="63478"/>
                </a:lnTo>
                <a:lnTo>
                  <a:pt x="18200" y="63672"/>
                </a:lnTo>
                <a:lnTo>
                  <a:pt x="18200" y="63707"/>
                </a:lnTo>
                <a:lnTo>
                  <a:pt x="18182" y="63760"/>
                </a:lnTo>
                <a:lnTo>
                  <a:pt x="18129" y="63918"/>
                </a:lnTo>
                <a:lnTo>
                  <a:pt x="17935" y="63672"/>
                </a:lnTo>
                <a:lnTo>
                  <a:pt x="17794" y="63460"/>
                </a:lnTo>
                <a:lnTo>
                  <a:pt x="17742" y="63390"/>
                </a:lnTo>
                <a:lnTo>
                  <a:pt x="17724" y="63319"/>
                </a:lnTo>
                <a:lnTo>
                  <a:pt x="17724" y="63249"/>
                </a:lnTo>
                <a:lnTo>
                  <a:pt x="17724" y="63196"/>
                </a:lnTo>
                <a:lnTo>
                  <a:pt x="17759" y="63143"/>
                </a:lnTo>
                <a:lnTo>
                  <a:pt x="17812" y="63090"/>
                </a:lnTo>
                <a:lnTo>
                  <a:pt x="17971" y="62985"/>
                </a:lnTo>
                <a:close/>
                <a:moveTo>
                  <a:pt x="19063" y="63531"/>
                </a:moveTo>
                <a:lnTo>
                  <a:pt x="19098" y="63654"/>
                </a:lnTo>
                <a:lnTo>
                  <a:pt x="19081" y="63742"/>
                </a:lnTo>
                <a:lnTo>
                  <a:pt x="19045" y="63830"/>
                </a:lnTo>
                <a:lnTo>
                  <a:pt x="18940" y="63918"/>
                </a:lnTo>
                <a:lnTo>
                  <a:pt x="18957" y="63795"/>
                </a:lnTo>
                <a:lnTo>
                  <a:pt x="18975" y="63707"/>
                </a:lnTo>
                <a:lnTo>
                  <a:pt x="19010" y="63619"/>
                </a:lnTo>
                <a:lnTo>
                  <a:pt x="19063" y="63531"/>
                </a:lnTo>
                <a:close/>
                <a:moveTo>
                  <a:pt x="23344" y="63319"/>
                </a:moveTo>
                <a:lnTo>
                  <a:pt x="23503" y="63337"/>
                </a:lnTo>
                <a:lnTo>
                  <a:pt x="23644" y="63372"/>
                </a:lnTo>
                <a:lnTo>
                  <a:pt x="23785" y="63443"/>
                </a:lnTo>
                <a:lnTo>
                  <a:pt x="23908" y="63531"/>
                </a:lnTo>
                <a:lnTo>
                  <a:pt x="24014" y="63637"/>
                </a:lnTo>
                <a:lnTo>
                  <a:pt x="24102" y="63760"/>
                </a:lnTo>
                <a:lnTo>
                  <a:pt x="24014" y="63848"/>
                </a:lnTo>
                <a:lnTo>
                  <a:pt x="23908" y="63901"/>
                </a:lnTo>
                <a:lnTo>
                  <a:pt x="23802" y="63936"/>
                </a:lnTo>
                <a:lnTo>
                  <a:pt x="23679" y="63954"/>
                </a:lnTo>
                <a:lnTo>
                  <a:pt x="23591" y="63954"/>
                </a:lnTo>
                <a:lnTo>
                  <a:pt x="23503" y="63936"/>
                </a:lnTo>
                <a:lnTo>
                  <a:pt x="23415" y="63901"/>
                </a:lnTo>
                <a:lnTo>
                  <a:pt x="23344" y="63848"/>
                </a:lnTo>
                <a:lnTo>
                  <a:pt x="23238" y="63742"/>
                </a:lnTo>
                <a:lnTo>
                  <a:pt x="23150" y="63637"/>
                </a:lnTo>
                <a:lnTo>
                  <a:pt x="23062" y="63513"/>
                </a:lnTo>
                <a:lnTo>
                  <a:pt x="22992" y="63372"/>
                </a:lnTo>
                <a:lnTo>
                  <a:pt x="23186" y="63337"/>
                </a:lnTo>
                <a:lnTo>
                  <a:pt x="23344" y="63319"/>
                </a:lnTo>
                <a:close/>
                <a:moveTo>
                  <a:pt x="18658" y="63161"/>
                </a:moveTo>
                <a:lnTo>
                  <a:pt x="18728" y="63196"/>
                </a:lnTo>
                <a:lnTo>
                  <a:pt x="18763" y="63249"/>
                </a:lnTo>
                <a:lnTo>
                  <a:pt x="18799" y="63302"/>
                </a:lnTo>
                <a:lnTo>
                  <a:pt x="18834" y="63425"/>
                </a:lnTo>
                <a:lnTo>
                  <a:pt x="18834" y="63548"/>
                </a:lnTo>
                <a:lnTo>
                  <a:pt x="18816" y="63654"/>
                </a:lnTo>
                <a:lnTo>
                  <a:pt x="18781" y="63760"/>
                </a:lnTo>
                <a:lnTo>
                  <a:pt x="18711" y="63848"/>
                </a:lnTo>
                <a:lnTo>
                  <a:pt x="18640" y="63936"/>
                </a:lnTo>
                <a:lnTo>
                  <a:pt x="18605" y="63954"/>
                </a:lnTo>
                <a:lnTo>
                  <a:pt x="18570" y="63971"/>
                </a:lnTo>
                <a:lnTo>
                  <a:pt x="18534" y="63971"/>
                </a:lnTo>
                <a:lnTo>
                  <a:pt x="18499" y="63954"/>
                </a:lnTo>
                <a:lnTo>
                  <a:pt x="18464" y="63883"/>
                </a:lnTo>
                <a:lnTo>
                  <a:pt x="18482" y="63830"/>
                </a:lnTo>
                <a:lnTo>
                  <a:pt x="18534" y="63725"/>
                </a:lnTo>
                <a:lnTo>
                  <a:pt x="18570" y="63619"/>
                </a:lnTo>
                <a:lnTo>
                  <a:pt x="18570" y="63496"/>
                </a:lnTo>
                <a:lnTo>
                  <a:pt x="18570" y="63390"/>
                </a:lnTo>
                <a:lnTo>
                  <a:pt x="18570" y="63161"/>
                </a:lnTo>
                <a:close/>
                <a:moveTo>
                  <a:pt x="15715" y="65892"/>
                </a:moveTo>
                <a:lnTo>
                  <a:pt x="15751" y="65944"/>
                </a:lnTo>
                <a:lnTo>
                  <a:pt x="15768" y="65962"/>
                </a:lnTo>
                <a:lnTo>
                  <a:pt x="15751" y="65997"/>
                </a:lnTo>
                <a:lnTo>
                  <a:pt x="15733" y="66015"/>
                </a:lnTo>
                <a:lnTo>
                  <a:pt x="15698" y="66015"/>
                </a:lnTo>
                <a:lnTo>
                  <a:pt x="15486" y="65997"/>
                </a:lnTo>
                <a:lnTo>
                  <a:pt x="15592" y="65927"/>
                </a:lnTo>
                <a:lnTo>
                  <a:pt x="15645" y="65892"/>
                </a:lnTo>
                <a:close/>
                <a:moveTo>
                  <a:pt x="19116" y="65539"/>
                </a:moveTo>
                <a:lnTo>
                  <a:pt x="19204" y="65557"/>
                </a:lnTo>
                <a:lnTo>
                  <a:pt x="19239" y="65575"/>
                </a:lnTo>
                <a:lnTo>
                  <a:pt x="19274" y="65610"/>
                </a:lnTo>
                <a:lnTo>
                  <a:pt x="19327" y="65698"/>
                </a:lnTo>
                <a:lnTo>
                  <a:pt x="19186" y="65892"/>
                </a:lnTo>
                <a:lnTo>
                  <a:pt x="18975" y="66138"/>
                </a:lnTo>
                <a:lnTo>
                  <a:pt x="18746" y="66385"/>
                </a:lnTo>
                <a:lnTo>
                  <a:pt x="18499" y="66614"/>
                </a:lnTo>
                <a:lnTo>
                  <a:pt x="18358" y="66455"/>
                </a:lnTo>
                <a:lnTo>
                  <a:pt x="18235" y="66297"/>
                </a:lnTo>
                <a:lnTo>
                  <a:pt x="18200" y="66209"/>
                </a:lnTo>
                <a:lnTo>
                  <a:pt x="18164" y="66103"/>
                </a:lnTo>
                <a:lnTo>
                  <a:pt x="18147" y="65997"/>
                </a:lnTo>
                <a:lnTo>
                  <a:pt x="18147" y="65892"/>
                </a:lnTo>
                <a:lnTo>
                  <a:pt x="18217" y="65839"/>
                </a:lnTo>
                <a:lnTo>
                  <a:pt x="18305" y="65804"/>
                </a:lnTo>
                <a:lnTo>
                  <a:pt x="19010" y="65557"/>
                </a:lnTo>
                <a:lnTo>
                  <a:pt x="19116" y="65539"/>
                </a:lnTo>
                <a:close/>
                <a:moveTo>
                  <a:pt x="19451" y="66297"/>
                </a:moveTo>
                <a:lnTo>
                  <a:pt x="19503" y="66350"/>
                </a:lnTo>
                <a:lnTo>
                  <a:pt x="19503" y="66420"/>
                </a:lnTo>
                <a:lnTo>
                  <a:pt x="19486" y="66473"/>
                </a:lnTo>
                <a:lnTo>
                  <a:pt x="19468" y="66543"/>
                </a:lnTo>
                <a:lnTo>
                  <a:pt x="19415" y="66632"/>
                </a:lnTo>
                <a:lnTo>
                  <a:pt x="19345" y="66720"/>
                </a:lnTo>
                <a:lnTo>
                  <a:pt x="19310" y="66737"/>
                </a:lnTo>
                <a:lnTo>
                  <a:pt x="19257" y="66737"/>
                </a:lnTo>
                <a:lnTo>
                  <a:pt x="19221" y="66720"/>
                </a:lnTo>
                <a:lnTo>
                  <a:pt x="19186" y="66684"/>
                </a:lnTo>
                <a:lnTo>
                  <a:pt x="19151" y="66614"/>
                </a:lnTo>
                <a:lnTo>
                  <a:pt x="19151" y="66561"/>
                </a:lnTo>
                <a:lnTo>
                  <a:pt x="19169" y="66491"/>
                </a:lnTo>
                <a:lnTo>
                  <a:pt x="19204" y="66438"/>
                </a:lnTo>
                <a:lnTo>
                  <a:pt x="19310" y="66350"/>
                </a:lnTo>
                <a:lnTo>
                  <a:pt x="19380" y="66314"/>
                </a:lnTo>
                <a:lnTo>
                  <a:pt x="19451" y="66297"/>
                </a:lnTo>
                <a:close/>
                <a:moveTo>
                  <a:pt x="15557" y="66755"/>
                </a:moveTo>
                <a:lnTo>
                  <a:pt x="15575" y="66773"/>
                </a:lnTo>
                <a:lnTo>
                  <a:pt x="15610" y="66808"/>
                </a:lnTo>
                <a:lnTo>
                  <a:pt x="15486" y="66843"/>
                </a:lnTo>
                <a:lnTo>
                  <a:pt x="15469" y="66790"/>
                </a:lnTo>
                <a:lnTo>
                  <a:pt x="15557" y="66755"/>
                </a:lnTo>
                <a:close/>
                <a:moveTo>
                  <a:pt x="19873" y="65944"/>
                </a:moveTo>
                <a:lnTo>
                  <a:pt x="19961" y="65962"/>
                </a:lnTo>
                <a:lnTo>
                  <a:pt x="20014" y="65997"/>
                </a:lnTo>
                <a:lnTo>
                  <a:pt x="20067" y="66050"/>
                </a:lnTo>
                <a:lnTo>
                  <a:pt x="20085" y="66121"/>
                </a:lnTo>
                <a:lnTo>
                  <a:pt x="20102" y="66174"/>
                </a:lnTo>
                <a:lnTo>
                  <a:pt x="20155" y="66332"/>
                </a:lnTo>
                <a:lnTo>
                  <a:pt x="20173" y="66491"/>
                </a:lnTo>
                <a:lnTo>
                  <a:pt x="20173" y="66649"/>
                </a:lnTo>
                <a:lnTo>
                  <a:pt x="20173" y="66808"/>
                </a:lnTo>
                <a:lnTo>
                  <a:pt x="20155" y="66913"/>
                </a:lnTo>
                <a:lnTo>
                  <a:pt x="20120" y="67002"/>
                </a:lnTo>
                <a:lnTo>
                  <a:pt x="20050" y="67072"/>
                </a:lnTo>
                <a:lnTo>
                  <a:pt x="19979" y="67143"/>
                </a:lnTo>
                <a:lnTo>
                  <a:pt x="19909" y="67160"/>
                </a:lnTo>
                <a:lnTo>
                  <a:pt x="19838" y="67178"/>
                </a:lnTo>
                <a:lnTo>
                  <a:pt x="19838" y="67090"/>
                </a:lnTo>
                <a:lnTo>
                  <a:pt x="19838" y="67037"/>
                </a:lnTo>
                <a:lnTo>
                  <a:pt x="19909" y="66773"/>
                </a:lnTo>
                <a:lnTo>
                  <a:pt x="19944" y="66684"/>
                </a:lnTo>
                <a:lnTo>
                  <a:pt x="19961" y="66579"/>
                </a:lnTo>
                <a:lnTo>
                  <a:pt x="19961" y="66491"/>
                </a:lnTo>
                <a:lnTo>
                  <a:pt x="19944" y="66420"/>
                </a:lnTo>
                <a:lnTo>
                  <a:pt x="19926" y="66332"/>
                </a:lnTo>
                <a:lnTo>
                  <a:pt x="19873" y="66262"/>
                </a:lnTo>
                <a:lnTo>
                  <a:pt x="19803" y="66191"/>
                </a:lnTo>
                <a:lnTo>
                  <a:pt x="19715" y="66138"/>
                </a:lnTo>
                <a:lnTo>
                  <a:pt x="19591" y="66015"/>
                </a:lnTo>
                <a:lnTo>
                  <a:pt x="19697" y="65962"/>
                </a:lnTo>
                <a:lnTo>
                  <a:pt x="19785" y="65944"/>
                </a:lnTo>
                <a:close/>
                <a:moveTo>
                  <a:pt x="19732" y="66808"/>
                </a:moveTo>
                <a:lnTo>
                  <a:pt x="19644" y="67037"/>
                </a:lnTo>
                <a:lnTo>
                  <a:pt x="19591" y="67125"/>
                </a:lnTo>
                <a:lnTo>
                  <a:pt x="19521" y="67213"/>
                </a:lnTo>
                <a:lnTo>
                  <a:pt x="19345" y="67160"/>
                </a:lnTo>
                <a:lnTo>
                  <a:pt x="19221" y="67125"/>
                </a:lnTo>
                <a:lnTo>
                  <a:pt x="19133" y="67054"/>
                </a:lnTo>
                <a:lnTo>
                  <a:pt x="19010" y="66913"/>
                </a:lnTo>
                <a:lnTo>
                  <a:pt x="19063" y="66878"/>
                </a:lnTo>
                <a:lnTo>
                  <a:pt x="19116" y="66878"/>
                </a:lnTo>
                <a:lnTo>
                  <a:pt x="19169" y="66896"/>
                </a:lnTo>
                <a:lnTo>
                  <a:pt x="19221" y="66896"/>
                </a:lnTo>
                <a:lnTo>
                  <a:pt x="19451" y="66878"/>
                </a:lnTo>
                <a:lnTo>
                  <a:pt x="19732" y="66808"/>
                </a:lnTo>
                <a:close/>
                <a:moveTo>
                  <a:pt x="25159" y="65434"/>
                </a:moveTo>
                <a:lnTo>
                  <a:pt x="25265" y="65451"/>
                </a:lnTo>
                <a:lnTo>
                  <a:pt x="25388" y="65469"/>
                </a:lnTo>
                <a:lnTo>
                  <a:pt x="25617" y="65522"/>
                </a:lnTo>
                <a:lnTo>
                  <a:pt x="25864" y="65627"/>
                </a:lnTo>
                <a:lnTo>
                  <a:pt x="26093" y="65768"/>
                </a:lnTo>
                <a:lnTo>
                  <a:pt x="26322" y="65944"/>
                </a:lnTo>
                <a:lnTo>
                  <a:pt x="26515" y="66138"/>
                </a:lnTo>
                <a:lnTo>
                  <a:pt x="26692" y="66350"/>
                </a:lnTo>
                <a:lnTo>
                  <a:pt x="26780" y="66491"/>
                </a:lnTo>
                <a:lnTo>
                  <a:pt x="26868" y="66632"/>
                </a:lnTo>
                <a:lnTo>
                  <a:pt x="26938" y="66773"/>
                </a:lnTo>
                <a:lnTo>
                  <a:pt x="26991" y="66931"/>
                </a:lnTo>
                <a:lnTo>
                  <a:pt x="27044" y="67072"/>
                </a:lnTo>
                <a:lnTo>
                  <a:pt x="27079" y="67231"/>
                </a:lnTo>
                <a:lnTo>
                  <a:pt x="27097" y="67389"/>
                </a:lnTo>
                <a:lnTo>
                  <a:pt x="27114" y="67565"/>
                </a:lnTo>
                <a:lnTo>
                  <a:pt x="27114" y="67724"/>
                </a:lnTo>
                <a:lnTo>
                  <a:pt x="27114" y="67882"/>
                </a:lnTo>
                <a:lnTo>
                  <a:pt x="27097" y="68041"/>
                </a:lnTo>
                <a:lnTo>
                  <a:pt x="27044" y="68200"/>
                </a:lnTo>
                <a:lnTo>
                  <a:pt x="27009" y="68376"/>
                </a:lnTo>
                <a:lnTo>
                  <a:pt x="26938" y="68534"/>
                </a:lnTo>
                <a:lnTo>
                  <a:pt x="26850" y="68693"/>
                </a:lnTo>
                <a:lnTo>
                  <a:pt x="26762" y="68834"/>
                </a:lnTo>
                <a:lnTo>
                  <a:pt x="26621" y="68640"/>
                </a:lnTo>
                <a:lnTo>
                  <a:pt x="26480" y="68358"/>
                </a:lnTo>
                <a:lnTo>
                  <a:pt x="26322" y="68041"/>
                </a:lnTo>
                <a:lnTo>
                  <a:pt x="26216" y="67742"/>
                </a:lnTo>
                <a:lnTo>
                  <a:pt x="26269" y="67724"/>
                </a:lnTo>
                <a:lnTo>
                  <a:pt x="26304" y="67742"/>
                </a:lnTo>
                <a:lnTo>
                  <a:pt x="26374" y="67794"/>
                </a:lnTo>
                <a:lnTo>
                  <a:pt x="26551" y="67918"/>
                </a:lnTo>
                <a:lnTo>
                  <a:pt x="26533" y="67830"/>
                </a:lnTo>
                <a:lnTo>
                  <a:pt x="26498" y="67724"/>
                </a:lnTo>
                <a:lnTo>
                  <a:pt x="26463" y="67636"/>
                </a:lnTo>
                <a:lnTo>
                  <a:pt x="26392" y="67565"/>
                </a:lnTo>
                <a:lnTo>
                  <a:pt x="26286" y="67477"/>
                </a:lnTo>
                <a:lnTo>
                  <a:pt x="26181" y="67424"/>
                </a:lnTo>
                <a:lnTo>
                  <a:pt x="26040" y="67372"/>
                </a:lnTo>
                <a:lnTo>
                  <a:pt x="25881" y="67319"/>
                </a:lnTo>
                <a:lnTo>
                  <a:pt x="25775" y="67107"/>
                </a:lnTo>
                <a:lnTo>
                  <a:pt x="25723" y="66861"/>
                </a:lnTo>
                <a:lnTo>
                  <a:pt x="25758" y="66825"/>
                </a:lnTo>
                <a:lnTo>
                  <a:pt x="25811" y="66825"/>
                </a:lnTo>
                <a:lnTo>
                  <a:pt x="25846" y="66843"/>
                </a:lnTo>
                <a:lnTo>
                  <a:pt x="25881" y="66861"/>
                </a:lnTo>
                <a:lnTo>
                  <a:pt x="26374" y="67195"/>
                </a:lnTo>
                <a:lnTo>
                  <a:pt x="26639" y="67389"/>
                </a:lnTo>
                <a:lnTo>
                  <a:pt x="26674" y="67354"/>
                </a:lnTo>
                <a:lnTo>
                  <a:pt x="26656" y="67319"/>
                </a:lnTo>
                <a:lnTo>
                  <a:pt x="26621" y="67266"/>
                </a:lnTo>
                <a:lnTo>
                  <a:pt x="26392" y="66984"/>
                </a:lnTo>
                <a:lnTo>
                  <a:pt x="26251" y="66843"/>
                </a:lnTo>
                <a:lnTo>
                  <a:pt x="26110" y="66737"/>
                </a:lnTo>
                <a:lnTo>
                  <a:pt x="25934" y="66632"/>
                </a:lnTo>
                <a:lnTo>
                  <a:pt x="25758" y="66561"/>
                </a:lnTo>
                <a:lnTo>
                  <a:pt x="25652" y="66526"/>
                </a:lnTo>
                <a:lnTo>
                  <a:pt x="25564" y="66491"/>
                </a:lnTo>
                <a:lnTo>
                  <a:pt x="25476" y="66420"/>
                </a:lnTo>
                <a:lnTo>
                  <a:pt x="25423" y="66350"/>
                </a:lnTo>
                <a:lnTo>
                  <a:pt x="25370" y="66279"/>
                </a:lnTo>
                <a:lnTo>
                  <a:pt x="25335" y="66174"/>
                </a:lnTo>
                <a:lnTo>
                  <a:pt x="25300" y="66068"/>
                </a:lnTo>
                <a:lnTo>
                  <a:pt x="25282" y="65944"/>
                </a:lnTo>
                <a:lnTo>
                  <a:pt x="25388" y="65980"/>
                </a:lnTo>
                <a:lnTo>
                  <a:pt x="25458" y="66033"/>
                </a:lnTo>
                <a:lnTo>
                  <a:pt x="25617" y="66121"/>
                </a:lnTo>
                <a:lnTo>
                  <a:pt x="25758" y="66226"/>
                </a:lnTo>
                <a:lnTo>
                  <a:pt x="25916" y="66314"/>
                </a:lnTo>
                <a:lnTo>
                  <a:pt x="25934" y="66279"/>
                </a:lnTo>
                <a:lnTo>
                  <a:pt x="25916" y="66244"/>
                </a:lnTo>
                <a:lnTo>
                  <a:pt x="25864" y="66191"/>
                </a:lnTo>
                <a:lnTo>
                  <a:pt x="25687" y="66033"/>
                </a:lnTo>
                <a:lnTo>
                  <a:pt x="25511" y="65874"/>
                </a:lnTo>
                <a:lnTo>
                  <a:pt x="25335" y="65733"/>
                </a:lnTo>
                <a:lnTo>
                  <a:pt x="25141" y="65592"/>
                </a:lnTo>
                <a:lnTo>
                  <a:pt x="24965" y="65469"/>
                </a:lnTo>
                <a:lnTo>
                  <a:pt x="25053" y="65451"/>
                </a:lnTo>
                <a:lnTo>
                  <a:pt x="25159" y="65434"/>
                </a:lnTo>
                <a:close/>
                <a:moveTo>
                  <a:pt x="24525" y="65627"/>
                </a:moveTo>
                <a:lnTo>
                  <a:pt x="24595" y="65663"/>
                </a:lnTo>
                <a:lnTo>
                  <a:pt x="24666" y="65715"/>
                </a:lnTo>
                <a:lnTo>
                  <a:pt x="24718" y="65768"/>
                </a:lnTo>
                <a:lnTo>
                  <a:pt x="24754" y="65821"/>
                </a:lnTo>
                <a:lnTo>
                  <a:pt x="24824" y="65962"/>
                </a:lnTo>
                <a:lnTo>
                  <a:pt x="24842" y="66103"/>
                </a:lnTo>
                <a:lnTo>
                  <a:pt x="24842" y="66314"/>
                </a:lnTo>
                <a:lnTo>
                  <a:pt x="24842" y="66508"/>
                </a:lnTo>
                <a:lnTo>
                  <a:pt x="24842" y="66966"/>
                </a:lnTo>
                <a:lnTo>
                  <a:pt x="24895" y="66896"/>
                </a:lnTo>
                <a:lnTo>
                  <a:pt x="24930" y="66825"/>
                </a:lnTo>
                <a:lnTo>
                  <a:pt x="24983" y="66684"/>
                </a:lnTo>
                <a:lnTo>
                  <a:pt x="25035" y="66543"/>
                </a:lnTo>
                <a:lnTo>
                  <a:pt x="25053" y="66473"/>
                </a:lnTo>
                <a:lnTo>
                  <a:pt x="25106" y="66420"/>
                </a:lnTo>
                <a:lnTo>
                  <a:pt x="25212" y="66473"/>
                </a:lnTo>
                <a:lnTo>
                  <a:pt x="25282" y="66543"/>
                </a:lnTo>
                <a:lnTo>
                  <a:pt x="25317" y="66649"/>
                </a:lnTo>
                <a:lnTo>
                  <a:pt x="25335" y="66773"/>
                </a:lnTo>
                <a:lnTo>
                  <a:pt x="25335" y="67054"/>
                </a:lnTo>
                <a:lnTo>
                  <a:pt x="25335" y="67336"/>
                </a:lnTo>
                <a:lnTo>
                  <a:pt x="25335" y="67460"/>
                </a:lnTo>
                <a:lnTo>
                  <a:pt x="25353" y="67512"/>
                </a:lnTo>
                <a:lnTo>
                  <a:pt x="25388" y="67565"/>
                </a:lnTo>
                <a:lnTo>
                  <a:pt x="25546" y="67336"/>
                </a:lnTo>
                <a:lnTo>
                  <a:pt x="25599" y="67354"/>
                </a:lnTo>
                <a:lnTo>
                  <a:pt x="25617" y="67389"/>
                </a:lnTo>
                <a:lnTo>
                  <a:pt x="25969" y="67900"/>
                </a:lnTo>
                <a:lnTo>
                  <a:pt x="26304" y="68429"/>
                </a:lnTo>
                <a:lnTo>
                  <a:pt x="26392" y="68570"/>
                </a:lnTo>
                <a:lnTo>
                  <a:pt x="26445" y="68728"/>
                </a:lnTo>
                <a:lnTo>
                  <a:pt x="26463" y="68816"/>
                </a:lnTo>
                <a:lnTo>
                  <a:pt x="26463" y="68904"/>
                </a:lnTo>
                <a:lnTo>
                  <a:pt x="26463" y="68992"/>
                </a:lnTo>
                <a:lnTo>
                  <a:pt x="26445" y="69081"/>
                </a:lnTo>
                <a:lnTo>
                  <a:pt x="26392" y="69098"/>
                </a:lnTo>
                <a:lnTo>
                  <a:pt x="26339" y="69098"/>
                </a:lnTo>
                <a:lnTo>
                  <a:pt x="26304" y="69063"/>
                </a:lnTo>
                <a:lnTo>
                  <a:pt x="26286" y="69045"/>
                </a:lnTo>
                <a:lnTo>
                  <a:pt x="26093" y="68816"/>
                </a:lnTo>
                <a:lnTo>
                  <a:pt x="25106" y="67653"/>
                </a:lnTo>
                <a:lnTo>
                  <a:pt x="24983" y="67495"/>
                </a:lnTo>
                <a:lnTo>
                  <a:pt x="24877" y="67336"/>
                </a:lnTo>
                <a:lnTo>
                  <a:pt x="24771" y="67178"/>
                </a:lnTo>
                <a:lnTo>
                  <a:pt x="24683" y="67002"/>
                </a:lnTo>
                <a:lnTo>
                  <a:pt x="24525" y="66649"/>
                </a:lnTo>
                <a:lnTo>
                  <a:pt x="24401" y="66279"/>
                </a:lnTo>
                <a:lnTo>
                  <a:pt x="24384" y="66138"/>
                </a:lnTo>
                <a:lnTo>
                  <a:pt x="24366" y="65997"/>
                </a:lnTo>
                <a:lnTo>
                  <a:pt x="24401" y="65856"/>
                </a:lnTo>
                <a:lnTo>
                  <a:pt x="24454" y="65733"/>
                </a:lnTo>
                <a:lnTo>
                  <a:pt x="24489" y="65680"/>
                </a:lnTo>
                <a:lnTo>
                  <a:pt x="24525" y="65627"/>
                </a:lnTo>
                <a:close/>
                <a:moveTo>
                  <a:pt x="29123" y="0"/>
                </a:moveTo>
                <a:lnTo>
                  <a:pt x="29052" y="18"/>
                </a:lnTo>
                <a:lnTo>
                  <a:pt x="29000" y="53"/>
                </a:lnTo>
                <a:lnTo>
                  <a:pt x="28929" y="123"/>
                </a:lnTo>
                <a:lnTo>
                  <a:pt x="28771" y="317"/>
                </a:lnTo>
                <a:lnTo>
                  <a:pt x="28630" y="529"/>
                </a:lnTo>
                <a:lnTo>
                  <a:pt x="28524" y="758"/>
                </a:lnTo>
                <a:lnTo>
                  <a:pt x="28436" y="1004"/>
                </a:lnTo>
                <a:lnTo>
                  <a:pt x="28365" y="1180"/>
                </a:lnTo>
                <a:lnTo>
                  <a:pt x="28330" y="1374"/>
                </a:lnTo>
                <a:lnTo>
                  <a:pt x="28295" y="1550"/>
                </a:lnTo>
                <a:lnTo>
                  <a:pt x="28277" y="1744"/>
                </a:lnTo>
                <a:lnTo>
                  <a:pt x="28260" y="2114"/>
                </a:lnTo>
                <a:lnTo>
                  <a:pt x="28295" y="2502"/>
                </a:lnTo>
                <a:lnTo>
                  <a:pt x="28312" y="2713"/>
                </a:lnTo>
                <a:lnTo>
                  <a:pt x="28365" y="2925"/>
                </a:lnTo>
                <a:lnTo>
                  <a:pt x="28453" y="3136"/>
                </a:lnTo>
                <a:lnTo>
                  <a:pt x="28559" y="3330"/>
                </a:lnTo>
                <a:lnTo>
                  <a:pt x="28700" y="3559"/>
                </a:lnTo>
                <a:lnTo>
                  <a:pt x="28859" y="3788"/>
                </a:lnTo>
                <a:lnTo>
                  <a:pt x="29035" y="4017"/>
                </a:lnTo>
                <a:lnTo>
                  <a:pt x="29211" y="4228"/>
                </a:lnTo>
                <a:lnTo>
                  <a:pt x="29299" y="4299"/>
                </a:lnTo>
                <a:lnTo>
                  <a:pt x="29334" y="4352"/>
                </a:lnTo>
                <a:lnTo>
                  <a:pt x="29334" y="4422"/>
                </a:lnTo>
                <a:lnTo>
                  <a:pt x="29264" y="4440"/>
                </a:lnTo>
                <a:lnTo>
                  <a:pt x="29193" y="4440"/>
                </a:lnTo>
                <a:lnTo>
                  <a:pt x="28753" y="4369"/>
                </a:lnTo>
                <a:lnTo>
                  <a:pt x="28224" y="4264"/>
                </a:lnTo>
                <a:lnTo>
                  <a:pt x="27696" y="4158"/>
                </a:lnTo>
                <a:lnTo>
                  <a:pt x="27537" y="4105"/>
                </a:lnTo>
                <a:lnTo>
                  <a:pt x="27396" y="4052"/>
                </a:lnTo>
                <a:lnTo>
                  <a:pt x="27255" y="3982"/>
                </a:lnTo>
                <a:lnTo>
                  <a:pt x="27114" y="3894"/>
                </a:lnTo>
                <a:lnTo>
                  <a:pt x="27009" y="3806"/>
                </a:lnTo>
                <a:lnTo>
                  <a:pt x="26903" y="3682"/>
                </a:lnTo>
                <a:lnTo>
                  <a:pt x="26797" y="3541"/>
                </a:lnTo>
                <a:lnTo>
                  <a:pt x="26727" y="3400"/>
                </a:lnTo>
                <a:lnTo>
                  <a:pt x="26639" y="3242"/>
                </a:lnTo>
                <a:lnTo>
                  <a:pt x="26551" y="3083"/>
                </a:lnTo>
                <a:lnTo>
                  <a:pt x="26445" y="2942"/>
                </a:lnTo>
                <a:lnTo>
                  <a:pt x="26322" y="2819"/>
                </a:lnTo>
                <a:lnTo>
                  <a:pt x="26181" y="2696"/>
                </a:lnTo>
                <a:lnTo>
                  <a:pt x="26040" y="2607"/>
                </a:lnTo>
                <a:lnTo>
                  <a:pt x="25899" y="2502"/>
                </a:lnTo>
                <a:lnTo>
                  <a:pt x="25740" y="2431"/>
                </a:lnTo>
                <a:lnTo>
                  <a:pt x="25388" y="2273"/>
                </a:lnTo>
                <a:lnTo>
                  <a:pt x="25035" y="2167"/>
                </a:lnTo>
                <a:lnTo>
                  <a:pt x="24296" y="1920"/>
                </a:lnTo>
                <a:lnTo>
                  <a:pt x="23556" y="1638"/>
                </a:lnTo>
                <a:lnTo>
                  <a:pt x="22833" y="1339"/>
                </a:lnTo>
                <a:lnTo>
                  <a:pt x="22111" y="1022"/>
                </a:lnTo>
                <a:lnTo>
                  <a:pt x="21864" y="916"/>
                </a:lnTo>
                <a:lnTo>
                  <a:pt x="21688" y="863"/>
                </a:lnTo>
                <a:lnTo>
                  <a:pt x="21635" y="1004"/>
                </a:lnTo>
                <a:lnTo>
                  <a:pt x="21600" y="1128"/>
                </a:lnTo>
                <a:lnTo>
                  <a:pt x="21600" y="1251"/>
                </a:lnTo>
                <a:lnTo>
                  <a:pt x="21600" y="1374"/>
                </a:lnTo>
                <a:lnTo>
                  <a:pt x="21670" y="1779"/>
                </a:lnTo>
                <a:lnTo>
                  <a:pt x="21759" y="2167"/>
                </a:lnTo>
                <a:lnTo>
                  <a:pt x="21864" y="2572"/>
                </a:lnTo>
                <a:lnTo>
                  <a:pt x="22005" y="2942"/>
                </a:lnTo>
                <a:lnTo>
                  <a:pt x="22111" y="3171"/>
                </a:lnTo>
                <a:lnTo>
                  <a:pt x="22217" y="3365"/>
                </a:lnTo>
                <a:lnTo>
                  <a:pt x="22340" y="3576"/>
                </a:lnTo>
                <a:lnTo>
                  <a:pt x="22481" y="3753"/>
                </a:lnTo>
                <a:lnTo>
                  <a:pt x="22639" y="3946"/>
                </a:lnTo>
                <a:lnTo>
                  <a:pt x="22798" y="4105"/>
                </a:lnTo>
                <a:lnTo>
                  <a:pt x="22974" y="4264"/>
                </a:lnTo>
                <a:lnTo>
                  <a:pt x="23168" y="4405"/>
                </a:lnTo>
                <a:lnTo>
                  <a:pt x="23362" y="4545"/>
                </a:lnTo>
                <a:lnTo>
                  <a:pt x="23556" y="4651"/>
                </a:lnTo>
                <a:lnTo>
                  <a:pt x="23749" y="4739"/>
                </a:lnTo>
                <a:lnTo>
                  <a:pt x="23961" y="4827"/>
                </a:lnTo>
                <a:lnTo>
                  <a:pt x="24172" y="4898"/>
                </a:lnTo>
                <a:lnTo>
                  <a:pt x="24384" y="4933"/>
                </a:lnTo>
                <a:lnTo>
                  <a:pt x="24595" y="4968"/>
                </a:lnTo>
                <a:lnTo>
                  <a:pt x="24806" y="4986"/>
                </a:lnTo>
                <a:lnTo>
                  <a:pt x="25018" y="4968"/>
                </a:lnTo>
                <a:lnTo>
                  <a:pt x="25229" y="4951"/>
                </a:lnTo>
                <a:lnTo>
                  <a:pt x="25441" y="4915"/>
                </a:lnTo>
                <a:lnTo>
                  <a:pt x="25652" y="4863"/>
                </a:lnTo>
                <a:lnTo>
                  <a:pt x="25864" y="4792"/>
                </a:lnTo>
                <a:lnTo>
                  <a:pt x="26057" y="4704"/>
                </a:lnTo>
                <a:lnTo>
                  <a:pt x="26269" y="4598"/>
                </a:lnTo>
                <a:lnTo>
                  <a:pt x="26463" y="4475"/>
                </a:lnTo>
                <a:lnTo>
                  <a:pt x="26621" y="4369"/>
                </a:lnTo>
                <a:lnTo>
                  <a:pt x="26744" y="4299"/>
                </a:lnTo>
                <a:lnTo>
                  <a:pt x="26850" y="4246"/>
                </a:lnTo>
                <a:lnTo>
                  <a:pt x="26938" y="4228"/>
                </a:lnTo>
                <a:lnTo>
                  <a:pt x="27026" y="4228"/>
                </a:lnTo>
                <a:lnTo>
                  <a:pt x="27114" y="4246"/>
                </a:lnTo>
                <a:lnTo>
                  <a:pt x="27361" y="4299"/>
                </a:lnTo>
                <a:lnTo>
                  <a:pt x="28348" y="4475"/>
                </a:lnTo>
                <a:lnTo>
                  <a:pt x="28453" y="4493"/>
                </a:lnTo>
                <a:lnTo>
                  <a:pt x="28542" y="4510"/>
                </a:lnTo>
                <a:lnTo>
                  <a:pt x="28612" y="4545"/>
                </a:lnTo>
                <a:lnTo>
                  <a:pt x="28682" y="4634"/>
                </a:lnTo>
                <a:lnTo>
                  <a:pt x="28647" y="4686"/>
                </a:lnTo>
                <a:lnTo>
                  <a:pt x="28577" y="4757"/>
                </a:lnTo>
                <a:lnTo>
                  <a:pt x="27696" y="5479"/>
                </a:lnTo>
                <a:lnTo>
                  <a:pt x="27608" y="5550"/>
                </a:lnTo>
                <a:lnTo>
                  <a:pt x="27502" y="5585"/>
                </a:lnTo>
                <a:lnTo>
                  <a:pt x="27379" y="5620"/>
                </a:lnTo>
                <a:lnTo>
                  <a:pt x="27255" y="5620"/>
                </a:lnTo>
                <a:lnTo>
                  <a:pt x="26885" y="5585"/>
                </a:lnTo>
                <a:lnTo>
                  <a:pt x="26515" y="5585"/>
                </a:lnTo>
                <a:lnTo>
                  <a:pt x="26286" y="5620"/>
                </a:lnTo>
                <a:lnTo>
                  <a:pt x="26040" y="5655"/>
                </a:lnTo>
                <a:lnTo>
                  <a:pt x="25811" y="5708"/>
                </a:lnTo>
                <a:lnTo>
                  <a:pt x="25599" y="5779"/>
                </a:lnTo>
                <a:lnTo>
                  <a:pt x="25388" y="5867"/>
                </a:lnTo>
                <a:lnTo>
                  <a:pt x="25176" y="5990"/>
                </a:lnTo>
                <a:lnTo>
                  <a:pt x="24983" y="6113"/>
                </a:lnTo>
                <a:lnTo>
                  <a:pt x="24789" y="6272"/>
                </a:lnTo>
                <a:lnTo>
                  <a:pt x="24419" y="6624"/>
                </a:lnTo>
                <a:lnTo>
                  <a:pt x="24066" y="6994"/>
                </a:lnTo>
                <a:lnTo>
                  <a:pt x="23943" y="7118"/>
                </a:lnTo>
                <a:lnTo>
                  <a:pt x="23802" y="7241"/>
                </a:lnTo>
                <a:lnTo>
                  <a:pt x="23661" y="7347"/>
                </a:lnTo>
                <a:lnTo>
                  <a:pt x="23503" y="7452"/>
                </a:lnTo>
                <a:lnTo>
                  <a:pt x="22992" y="7752"/>
                </a:lnTo>
                <a:lnTo>
                  <a:pt x="23080" y="7840"/>
                </a:lnTo>
                <a:lnTo>
                  <a:pt x="23168" y="7893"/>
                </a:lnTo>
                <a:lnTo>
                  <a:pt x="23309" y="7963"/>
                </a:lnTo>
                <a:lnTo>
                  <a:pt x="23467" y="8016"/>
                </a:lnTo>
                <a:lnTo>
                  <a:pt x="23785" y="8087"/>
                </a:lnTo>
                <a:lnTo>
                  <a:pt x="24172" y="8122"/>
                </a:lnTo>
                <a:lnTo>
                  <a:pt x="24560" y="8157"/>
                </a:lnTo>
                <a:lnTo>
                  <a:pt x="24947" y="8157"/>
                </a:lnTo>
                <a:lnTo>
                  <a:pt x="25335" y="8140"/>
                </a:lnTo>
                <a:lnTo>
                  <a:pt x="25494" y="8122"/>
                </a:lnTo>
                <a:lnTo>
                  <a:pt x="25652" y="8104"/>
                </a:lnTo>
                <a:lnTo>
                  <a:pt x="25811" y="8051"/>
                </a:lnTo>
                <a:lnTo>
                  <a:pt x="25969" y="7999"/>
                </a:lnTo>
                <a:lnTo>
                  <a:pt x="26110" y="7928"/>
                </a:lnTo>
                <a:lnTo>
                  <a:pt x="26251" y="7858"/>
                </a:lnTo>
                <a:lnTo>
                  <a:pt x="26392" y="7752"/>
                </a:lnTo>
                <a:lnTo>
                  <a:pt x="26515" y="7646"/>
                </a:lnTo>
                <a:lnTo>
                  <a:pt x="26656" y="7523"/>
                </a:lnTo>
                <a:lnTo>
                  <a:pt x="26797" y="7382"/>
                </a:lnTo>
                <a:lnTo>
                  <a:pt x="26903" y="7223"/>
                </a:lnTo>
                <a:lnTo>
                  <a:pt x="27026" y="7082"/>
                </a:lnTo>
                <a:lnTo>
                  <a:pt x="27114" y="6924"/>
                </a:lnTo>
                <a:lnTo>
                  <a:pt x="27203" y="6748"/>
                </a:lnTo>
                <a:lnTo>
                  <a:pt x="27273" y="6572"/>
                </a:lnTo>
                <a:lnTo>
                  <a:pt x="27326" y="6378"/>
                </a:lnTo>
                <a:lnTo>
                  <a:pt x="27396" y="6096"/>
                </a:lnTo>
                <a:lnTo>
                  <a:pt x="27432" y="5990"/>
                </a:lnTo>
                <a:lnTo>
                  <a:pt x="27484" y="5902"/>
                </a:lnTo>
                <a:lnTo>
                  <a:pt x="27555" y="5832"/>
                </a:lnTo>
                <a:lnTo>
                  <a:pt x="27625" y="5761"/>
                </a:lnTo>
                <a:lnTo>
                  <a:pt x="27854" y="5603"/>
                </a:lnTo>
                <a:lnTo>
                  <a:pt x="28083" y="5426"/>
                </a:lnTo>
                <a:lnTo>
                  <a:pt x="28524" y="5039"/>
                </a:lnTo>
                <a:lnTo>
                  <a:pt x="28612" y="4968"/>
                </a:lnTo>
                <a:lnTo>
                  <a:pt x="28700" y="4898"/>
                </a:lnTo>
                <a:lnTo>
                  <a:pt x="28788" y="4863"/>
                </a:lnTo>
                <a:lnTo>
                  <a:pt x="28894" y="4810"/>
                </a:lnTo>
                <a:lnTo>
                  <a:pt x="29000" y="4792"/>
                </a:lnTo>
                <a:lnTo>
                  <a:pt x="29105" y="4775"/>
                </a:lnTo>
                <a:lnTo>
                  <a:pt x="29317" y="4757"/>
                </a:lnTo>
                <a:lnTo>
                  <a:pt x="29493" y="4775"/>
                </a:lnTo>
                <a:lnTo>
                  <a:pt x="29651" y="4810"/>
                </a:lnTo>
                <a:lnTo>
                  <a:pt x="29828" y="4863"/>
                </a:lnTo>
                <a:lnTo>
                  <a:pt x="29969" y="4915"/>
                </a:lnTo>
                <a:lnTo>
                  <a:pt x="30462" y="5127"/>
                </a:lnTo>
                <a:lnTo>
                  <a:pt x="30938" y="5356"/>
                </a:lnTo>
                <a:lnTo>
                  <a:pt x="31413" y="5620"/>
                </a:lnTo>
                <a:lnTo>
                  <a:pt x="31871" y="5884"/>
                </a:lnTo>
                <a:lnTo>
                  <a:pt x="32788" y="6395"/>
                </a:lnTo>
                <a:lnTo>
                  <a:pt x="33686" y="6924"/>
                </a:lnTo>
                <a:lnTo>
                  <a:pt x="34620" y="7417"/>
                </a:lnTo>
                <a:lnTo>
                  <a:pt x="35078" y="7646"/>
                </a:lnTo>
                <a:lnTo>
                  <a:pt x="35554" y="7858"/>
                </a:lnTo>
                <a:lnTo>
                  <a:pt x="35765" y="7963"/>
                </a:lnTo>
                <a:lnTo>
                  <a:pt x="35976" y="8069"/>
                </a:lnTo>
                <a:lnTo>
                  <a:pt x="36188" y="8192"/>
                </a:lnTo>
                <a:lnTo>
                  <a:pt x="36382" y="8333"/>
                </a:lnTo>
                <a:lnTo>
                  <a:pt x="36752" y="8615"/>
                </a:lnTo>
                <a:lnTo>
                  <a:pt x="37122" y="8932"/>
                </a:lnTo>
                <a:lnTo>
                  <a:pt x="37174" y="9003"/>
                </a:lnTo>
                <a:lnTo>
                  <a:pt x="37245" y="9091"/>
                </a:lnTo>
                <a:lnTo>
                  <a:pt x="37139" y="9144"/>
                </a:lnTo>
                <a:lnTo>
                  <a:pt x="37069" y="9161"/>
                </a:lnTo>
                <a:lnTo>
                  <a:pt x="36963" y="9179"/>
                </a:lnTo>
                <a:lnTo>
                  <a:pt x="36875" y="9161"/>
                </a:lnTo>
                <a:lnTo>
                  <a:pt x="36769" y="9109"/>
                </a:lnTo>
                <a:lnTo>
                  <a:pt x="36681" y="9056"/>
                </a:lnTo>
                <a:lnTo>
                  <a:pt x="36452" y="8915"/>
                </a:lnTo>
                <a:lnTo>
                  <a:pt x="36223" y="8791"/>
                </a:lnTo>
                <a:lnTo>
                  <a:pt x="35976" y="8686"/>
                </a:lnTo>
                <a:lnTo>
                  <a:pt x="35712" y="8598"/>
                </a:lnTo>
                <a:lnTo>
                  <a:pt x="35483" y="8545"/>
                </a:lnTo>
                <a:lnTo>
                  <a:pt x="35272" y="8527"/>
                </a:lnTo>
                <a:lnTo>
                  <a:pt x="35043" y="8527"/>
                </a:lnTo>
                <a:lnTo>
                  <a:pt x="34814" y="8545"/>
                </a:lnTo>
                <a:lnTo>
                  <a:pt x="34655" y="8598"/>
                </a:lnTo>
                <a:lnTo>
                  <a:pt x="34514" y="8650"/>
                </a:lnTo>
                <a:lnTo>
                  <a:pt x="34356" y="8721"/>
                </a:lnTo>
                <a:lnTo>
                  <a:pt x="34232" y="8791"/>
                </a:lnTo>
                <a:lnTo>
                  <a:pt x="33862" y="9020"/>
                </a:lnTo>
                <a:lnTo>
                  <a:pt x="33475" y="9232"/>
                </a:lnTo>
                <a:lnTo>
                  <a:pt x="33087" y="9426"/>
                </a:lnTo>
                <a:lnTo>
                  <a:pt x="32699" y="9602"/>
                </a:lnTo>
                <a:lnTo>
                  <a:pt x="32453" y="9708"/>
                </a:lnTo>
                <a:lnTo>
                  <a:pt x="32206" y="9778"/>
                </a:lnTo>
                <a:lnTo>
                  <a:pt x="31959" y="9831"/>
                </a:lnTo>
                <a:lnTo>
                  <a:pt x="31589" y="9831"/>
                </a:lnTo>
                <a:lnTo>
                  <a:pt x="31484" y="9866"/>
                </a:lnTo>
                <a:lnTo>
                  <a:pt x="31484" y="9972"/>
                </a:lnTo>
                <a:lnTo>
                  <a:pt x="31484" y="10025"/>
                </a:lnTo>
                <a:lnTo>
                  <a:pt x="31501" y="10060"/>
                </a:lnTo>
                <a:lnTo>
                  <a:pt x="31625" y="10359"/>
                </a:lnTo>
                <a:lnTo>
                  <a:pt x="31695" y="10500"/>
                </a:lnTo>
                <a:lnTo>
                  <a:pt x="31783" y="10641"/>
                </a:lnTo>
                <a:lnTo>
                  <a:pt x="31977" y="10888"/>
                </a:lnTo>
                <a:lnTo>
                  <a:pt x="32206" y="11117"/>
                </a:lnTo>
                <a:lnTo>
                  <a:pt x="32453" y="11328"/>
                </a:lnTo>
                <a:lnTo>
                  <a:pt x="32717" y="11505"/>
                </a:lnTo>
                <a:lnTo>
                  <a:pt x="32928" y="11628"/>
                </a:lnTo>
                <a:lnTo>
                  <a:pt x="33140" y="11716"/>
                </a:lnTo>
                <a:lnTo>
                  <a:pt x="33351" y="11804"/>
                </a:lnTo>
                <a:lnTo>
                  <a:pt x="33563" y="11875"/>
                </a:lnTo>
                <a:lnTo>
                  <a:pt x="33792" y="11910"/>
                </a:lnTo>
                <a:lnTo>
                  <a:pt x="34021" y="11945"/>
                </a:lnTo>
                <a:lnTo>
                  <a:pt x="34496" y="11945"/>
                </a:lnTo>
                <a:lnTo>
                  <a:pt x="34831" y="11892"/>
                </a:lnTo>
                <a:lnTo>
                  <a:pt x="35166" y="11839"/>
                </a:lnTo>
                <a:lnTo>
                  <a:pt x="35818" y="11663"/>
                </a:lnTo>
                <a:lnTo>
                  <a:pt x="35941" y="11610"/>
                </a:lnTo>
                <a:lnTo>
                  <a:pt x="36082" y="11557"/>
                </a:lnTo>
                <a:lnTo>
                  <a:pt x="36223" y="11487"/>
                </a:lnTo>
                <a:lnTo>
                  <a:pt x="36346" y="11417"/>
                </a:lnTo>
                <a:lnTo>
                  <a:pt x="36470" y="11328"/>
                </a:lnTo>
                <a:lnTo>
                  <a:pt x="36575" y="11223"/>
                </a:lnTo>
                <a:lnTo>
                  <a:pt x="36681" y="11135"/>
                </a:lnTo>
                <a:lnTo>
                  <a:pt x="36787" y="11011"/>
                </a:lnTo>
                <a:lnTo>
                  <a:pt x="36875" y="10888"/>
                </a:lnTo>
                <a:lnTo>
                  <a:pt x="36963" y="10765"/>
                </a:lnTo>
                <a:lnTo>
                  <a:pt x="37034" y="10641"/>
                </a:lnTo>
                <a:lnTo>
                  <a:pt x="37104" y="10500"/>
                </a:lnTo>
                <a:lnTo>
                  <a:pt x="37157" y="10359"/>
                </a:lnTo>
                <a:lnTo>
                  <a:pt x="37192" y="10218"/>
                </a:lnTo>
                <a:lnTo>
                  <a:pt x="37227" y="10060"/>
                </a:lnTo>
                <a:lnTo>
                  <a:pt x="37245" y="9919"/>
                </a:lnTo>
                <a:lnTo>
                  <a:pt x="37263" y="9708"/>
                </a:lnTo>
                <a:lnTo>
                  <a:pt x="37245" y="9514"/>
                </a:lnTo>
                <a:lnTo>
                  <a:pt x="37315" y="9426"/>
                </a:lnTo>
                <a:lnTo>
                  <a:pt x="37368" y="9373"/>
                </a:lnTo>
                <a:lnTo>
                  <a:pt x="37439" y="9320"/>
                </a:lnTo>
                <a:lnTo>
                  <a:pt x="37492" y="9285"/>
                </a:lnTo>
                <a:lnTo>
                  <a:pt x="37544" y="9285"/>
                </a:lnTo>
                <a:lnTo>
                  <a:pt x="37597" y="9302"/>
                </a:lnTo>
                <a:lnTo>
                  <a:pt x="37668" y="9338"/>
                </a:lnTo>
                <a:lnTo>
                  <a:pt x="37721" y="9390"/>
                </a:lnTo>
                <a:lnTo>
                  <a:pt x="37773" y="9461"/>
                </a:lnTo>
                <a:lnTo>
                  <a:pt x="38320" y="10342"/>
                </a:lnTo>
                <a:lnTo>
                  <a:pt x="38443" y="10571"/>
                </a:lnTo>
                <a:lnTo>
                  <a:pt x="38549" y="10818"/>
                </a:lnTo>
                <a:lnTo>
                  <a:pt x="38654" y="11047"/>
                </a:lnTo>
                <a:lnTo>
                  <a:pt x="38742" y="11293"/>
                </a:lnTo>
                <a:lnTo>
                  <a:pt x="38813" y="11522"/>
                </a:lnTo>
                <a:lnTo>
                  <a:pt x="38848" y="11751"/>
                </a:lnTo>
                <a:lnTo>
                  <a:pt x="38866" y="11980"/>
                </a:lnTo>
                <a:lnTo>
                  <a:pt x="38866" y="12192"/>
                </a:lnTo>
                <a:lnTo>
                  <a:pt x="38831" y="12421"/>
                </a:lnTo>
                <a:lnTo>
                  <a:pt x="38778" y="12632"/>
                </a:lnTo>
                <a:lnTo>
                  <a:pt x="38707" y="12844"/>
                </a:lnTo>
                <a:lnTo>
                  <a:pt x="38619" y="13073"/>
                </a:lnTo>
                <a:lnTo>
                  <a:pt x="38461" y="13372"/>
                </a:lnTo>
                <a:lnTo>
                  <a:pt x="38337" y="13672"/>
                </a:lnTo>
                <a:lnTo>
                  <a:pt x="38073" y="14271"/>
                </a:lnTo>
                <a:lnTo>
                  <a:pt x="37844" y="14852"/>
                </a:lnTo>
                <a:lnTo>
                  <a:pt x="37633" y="15433"/>
                </a:lnTo>
                <a:lnTo>
                  <a:pt x="37544" y="15627"/>
                </a:lnTo>
                <a:lnTo>
                  <a:pt x="37456" y="15803"/>
                </a:lnTo>
                <a:lnTo>
                  <a:pt x="37386" y="15803"/>
                </a:lnTo>
                <a:lnTo>
                  <a:pt x="37351" y="15786"/>
                </a:lnTo>
                <a:lnTo>
                  <a:pt x="36505" y="15557"/>
                </a:lnTo>
                <a:lnTo>
                  <a:pt x="36329" y="15486"/>
                </a:lnTo>
                <a:lnTo>
                  <a:pt x="36153" y="15416"/>
                </a:lnTo>
                <a:lnTo>
                  <a:pt x="35994" y="15328"/>
                </a:lnTo>
                <a:lnTo>
                  <a:pt x="35835" y="15222"/>
                </a:lnTo>
                <a:lnTo>
                  <a:pt x="35730" y="15134"/>
                </a:lnTo>
                <a:lnTo>
                  <a:pt x="35606" y="15063"/>
                </a:lnTo>
                <a:lnTo>
                  <a:pt x="35465" y="15011"/>
                </a:lnTo>
                <a:lnTo>
                  <a:pt x="35325" y="14975"/>
                </a:lnTo>
                <a:lnTo>
                  <a:pt x="34831" y="14887"/>
                </a:lnTo>
                <a:lnTo>
                  <a:pt x="34338" y="14799"/>
                </a:lnTo>
                <a:lnTo>
                  <a:pt x="34074" y="14782"/>
                </a:lnTo>
                <a:lnTo>
                  <a:pt x="33827" y="14782"/>
                </a:lnTo>
                <a:lnTo>
                  <a:pt x="33580" y="14817"/>
                </a:lnTo>
                <a:lnTo>
                  <a:pt x="33316" y="14870"/>
                </a:lnTo>
                <a:lnTo>
                  <a:pt x="33175" y="14905"/>
                </a:lnTo>
                <a:lnTo>
                  <a:pt x="33017" y="14958"/>
                </a:lnTo>
                <a:lnTo>
                  <a:pt x="32876" y="15028"/>
                </a:lnTo>
                <a:lnTo>
                  <a:pt x="32752" y="15116"/>
                </a:lnTo>
                <a:lnTo>
                  <a:pt x="32629" y="15204"/>
                </a:lnTo>
                <a:lnTo>
                  <a:pt x="32523" y="15310"/>
                </a:lnTo>
                <a:lnTo>
                  <a:pt x="32418" y="15433"/>
                </a:lnTo>
                <a:lnTo>
                  <a:pt x="32312" y="15557"/>
                </a:lnTo>
                <a:lnTo>
                  <a:pt x="32171" y="15751"/>
                </a:lnTo>
                <a:lnTo>
                  <a:pt x="31730" y="15416"/>
                </a:lnTo>
                <a:lnTo>
                  <a:pt x="31625" y="15328"/>
                </a:lnTo>
                <a:lnTo>
                  <a:pt x="31519" y="15257"/>
                </a:lnTo>
                <a:lnTo>
                  <a:pt x="31396" y="15204"/>
                </a:lnTo>
                <a:lnTo>
                  <a:pt x="31272" y="15152"/>
                </a:lnTo>
                <a:lnTo>
                  <a:pt x="31149" y="15116"/>
                </a:lnTo>
                <a:lnTo>
                  <a:pt x="31026" y="15081"/>
                </a:lnTo>
                <a:lnTo>
                  <a:pt x="30761" y="15046"/>
                </a:lnTo>
                <a:lnTo>
                  <a:pt x="30497" y="15063"/>
                </a:lnTo>
                <a:lnTo>
                  <a:pt x="30250" y="15081"/>
                </a:lnTo>
                <a:lnTo>
                  <a:pt x="29986" y="15152"/>
                </a:lnTo>
                <a:lnTo>
                  <a:pt x="29740" y="15222"/>
                </a:lnTo>
                <a:lnTo>
                  <a:pt x="28383" y="15751"/>
                </a:lnTo>
                <a:lnTo>
                  <a:pt x="28242" y="15803"/>
                </a:lnTo>
                <a:lnTo>
                  <a:pt x="28119" y="15892"/>
                </a:lnTo>
                <a:lnTo>
                  <a:pt x="28031" y="15944"/>
                </a:lnTo>
                <a:lnTo>
                  <a:pt x="27960" y="16015"/>
                </a:lnTo>
                <a:lnTo>
                  <a:pt x="27907" y="16085"/>
                </a:lnTo>
                <a:lnTo>
                  <a:pt x="27872" y="16156"/>
                </a:lnTo>
                <a:lnTo>
                  <a:pt x="27854" y="16244"/>
                </a:lnTo>
                <a:lnTo>
                  <a:pt x="27837" y="16332"/>
                </a:lnTo>
                <a:lnTo>
                  <a:pt x="27854" y="16420"/>
                </a:lnTo>
                <a:lnTo>
                  <a:pt x="27872" y="16526"/>
                </a:lnTo>
                <a:lnTo>
                  <a:pt x="27960" y="16720"/>
                </a:lnTo>
                <a:lnTo>
                  <a:pt x="28048" y="16931"/>
                </a:lnTo>
                <a:lnTo>
                  <a:pt x="28066" y="17001"/>
                </a:lnTo>
                <a:lnTo>
                  <a:pt x="28066" y="17037"/>
                </a:lnTo>
                <a:lnTo>
                  <a:pt x="28013" y="17072"/>
                </a:lnTo>
                <a:lnTo>
                  <a:pt x="27696" y="16790"/>
                </a:lnTo>
                <a:lnTo>
                  <a:pt x="27590" y="16702"/>
                </a:lnTo>
                <a:lnTo>
                  <a:pt x="27467" y="16614"/>
                </a:lnTo>
                <a:lnTo>
                  <a:pt x="27343" y="16561"/>
                </a:lnTo>
                <a:lnTo>
                  <a:pt x="27220" y="16508"/>
                </a:lnTo>
                <a:lnTo>
                  <a:pt x="27097" y="16473"/>
                </a:lnTo>
                <a:lnTo>
                  <a:pt x="26956" y="16455"/>
                </a:lnTo>
                <a:lnTo>
                  <a:pt x="26674" y="16455"/>
                </a:lnTo>
                <a:lnTo>
                  <a:pt x="26568" y="16473"/>
                </a:lnTo>
                <a:lnTo>
                  <a:pt x="26463" y="16508"/>
                </a:lnTo>
                <a:lnTo>
                  <a:pt x="26374" y="16579"/>
                </a:lnTo>
                <a:lnTo>
                  <a:pt x="26286" y="16649"/>
                </a:lnTo>
                <a:lnTo>
                  <a:pt x="26110" y="16878"/>
                </a:lnTo>
                <a:lnTo>
                  <a:pt x="26040" y="17001"/>
                </a:lnTo>
                <a:lnTo>
                  <a:pt x="25969" y="17125"/>
                </a:lnTo>
                <a:lnTo>
                  <a:pt x="25864" y="17283"/>
                </a:lnTo>
                <a:lnTo>
                  <a:pt x="25758" y="17442"/>
                </a:lnTo>
                <a:lnTo>
                  <a:pt x="25652" y="17583"/>
                </a:lnTo>
                <a:lnTo>
                  <a:pt x="25529" y="17724"/>
                </a:lnTo>
                <a:lnTo>
                  <a:pt x="25388" y="17847"/>
                </a:lnTo>
                <a:lnTo>
                  <a:pt x="25247" y="17953"/>
                </a:lnTo>
                <a:lnTo>
                  <a:pt x="24947" y="18182"/>
                </a:lnTo>
                <a:lnTo>
                  <a:pt x="24859" y="18235"/>
                </a:lnTo>
                <a:lnTo>
                  <a:pt x="24771" y="18270"/>
                </a:lnTo>
                <a:lnTo>
                  <a:pt x="24666" y="18288"/>
                </a:lnTo>
                <a:lnTo>
                  <a:pt x="24560" y="18288"/>
                </a:lnTo>
                <a:lnTo>
                  <a:pt x="24331" y="18006"/>
                </a:lnTo>
                <a:lnTo>
                  <a:pt x="24243" y="17847"/>
                </a:lnTo>
                <a:lnTo>
                  <a:pt x="24155" y="17671"/>
                </a:lnTo>
                <a:lnTo>
                  <a:pt x="24102" y="17548"/>
                </a:lnTo>
                <a:lnTo>
                  <a:pt x="24084" y="17495"/>
                </a:lnTo>
                <a:lnTo>
                  <a:pt x="24102" y="17442"/>
                </a:lnTo>
                <a:lnTo>
                  <a:pt x="24119" y="17389"/>
                </a:lnTo>
                <a:lnTo>
                  <a:pt x="24137" y="17336"/>
                </a:lnTo>
                <a:lnTo>
                  <a:pt x="24260" y="17248"/>
                </a:lnTo>
                <a:lnTo>
                  <a:pt x="24577" y="17037"/>
                </a:lnTo>
                <a:lnTo>
                  <a:pt x="24912" y="16843"/>
                </a:lnTo>
                <a:lnTo>
                  <a:pt x="25159" y="16702"/>
                </a:lnTo>
                <a:lnTo>
                  <a:pt x="25405" y="16543"/>
                </a:lnTo>
                <a:lnTo>
                  <a:pt x="25635" y="16367"/>
                </a:lnTo>
                <a:lnTo>
                  <a:pt x="25846" y="16173"/>
                </a:lnTo>
                <a:lnTo>
                  <a:pt x="26075" y="15944"/>
                </a:lnTo>
                <a:lnTo>
                  <a:pt x="26269" y="15715"/>
                </a:lnTo>
                <a:lnTo>
                  <a:pt x="26463" y="15469"/>
                </a:lnTo>
                <a:lnTo>
                  <a:pt x="26639" y="15222"/>
                </a:lnTo>
                <a:lnTo>
                  <a:pt x="26815" y="14958"/>
                </a:lnTo>
                <a:lnTo>
                  <a:pt x="26974" y="14693"/>
                </a:lnTo>
                <a:lnTo>
                  <a:pt x="27132" y="14412"/>
                </a:lnTo>
                <a:lnTo>
                  <a:pt x="27255" y="14130"/>
                </a:lnTo>
                <a:lnTo>
                  <a:pt x="27432" y="13724"/>
                </a:lnTo>
                <a:lnTo>
                  <a:pt x="27590" y="13319"/>
                </a:lnTo>
                <a:lnTo>
                  <a:pt x="27731" y="12914"/>
                </a:lnTo>
                <a:lnTo>
                  <a:pt x="27872" y="12491"/>
                </a:lnTo>
                <a:lnTo>
                  <a:pt x="27978" y="12156"/>
                </a:lnTo>
                <a:lnTo>
                  <a:pt x="28101" y="11822"/>
                </a:lnTo>
                <a:lnTo>
                  <a:pt x="28242" y="11487"/>
                </a:lnTo>
                <a:lnTo>
                  <a:pt x="28418" y="11187"/>
                </a:lnTo>
                <a:lnTo>
                  <a:pt x="28489" y="11029"/>
                </a:lnTo>
                <a:lnTo>
                  <a:pt x="28489" y="10976"/>
                </a:lnTo>
                <a:lnTo>
                  <a:pt x="28489" y="10923"/>
                </a:lnTo>
                <a:lnTo>
                  <a:pt x="28471" y="10870"/>
                </a:lnTo>
                <a:lnTo>
                  <a:pt x="28418" y="10818"/>
                </a:lnTo>
                <a:lnTo>
                  <a:pt x="28295" y="10712"/>
                </a:lnTo>
                <a:lnTo>
                  <a:pt x="27590" y="10236"/>
                </a:lnTo>
                <a:lnTo>
                  <a:pt x="27291" y="10078"/>
                </a:lnTo>
                <a:lnTo>
                  <a:pt x="26991" y="9919"/>
                </a:lnTo>
                <a:lnTo>
                  <a:pt x="26674" y="9813"/>
                </a:lnTo>
                <a:lnTo>
                  <a:pt x="26357" y="9708"/>
                </a:lnTo>
                <a:lnTo>
                  <a:pt x="26093" y="9655"/>
                </a:lnTo>
                <a:lnTo>
                  <a:pt x="25952" y="9637"/>
                </a:lnTo>
                <a:lnTo>
                  <a:pt x="25687" y="9637"/>
                </a:lnTo>
                <a:lnTo>
                  <a:pt x="25564" y="9655"/>
                </a:lnTo>
                <a:lnTo>
                  <a:pt x="25423" y="9690"/>
                </a:lnTo>
                <a:lnTo>
                  <a:pt x="25300" y="9743"/>
                </a:lnTo>
                <a:lnTo>
                  <a:pt x="24718" y="9937"/>
                </a:lnTo>
                <a:lnTo>
                  <a:pt x="24542" y="10007"/>
                </a:lnTo>
                <a:lnTo>
                  <a:pt x="24366" y="10095"/>
                </a:lnTo>
                <a:lnTo>
                  <a:pt x="24190" y="10183"/>
                </a:lnTo>
                <a:lnTo>
                  <a:pt x="24014" y="10271"/>
                </a:lnTo>
                <a:lnTo>
                  <a:pt x="23697" y="10500"/>
                </a:lnTo>
                <a:lnTo>
                  <a:pt x="23415" y="10747"/>
                </a:lnTo>
                <a:lnTo>
                  <a:pt x="23115" y="11047"/>
                </a:lnTo>
                <a:lnTo>
                  <a:pt x="22851" y="11328"/>
                </a:lnTo>
                <a:lnTo>
                  <a:pt x="22498" y="11716"/>
                </a:lnTo>
                <a:lnTo>
                  <a:pt x="22446" y="11751"/>
                </a:lnTo>
                <a:lnTo>
                  <a:pt x="22358" y="11804"/>
                </a:lnTo>
                <a:lnTo>
                  <a:pt x="22269" y="11522"/>
                </a:lnTo>
                <a:lnTo>
                  <a:pt x="21600" y="9038"/>
                </a:lnTo>
                <a:lnTo>
                  <a:pt x="21494" y="8703"/>
                </a:lnTo>
                <a:lnTo>
                  <a:pt x="21336" y="8386"/>
                </a:lnTo>
                <a:lnTo>
                  <a:pt x="21001" y="7734"/>
                </a:lnTo>
                <a:lnTo>
                  <a:pt x="20631" y="7082"/>
                </a:lnTo>
                <a:lnTo>
                  <a:pt x="20243" y="6448"/>
                </a:lnTo>
                <a:lnTo>
                  <a:pt x="19838" y="5832"/>
                </a:lnTo>
                <a:lnTo>
                  <a:pt x="19415" y="5215"/>
                </a:lnTo>
                <a:lnTo>
                  <a:pt x="18975" y="4616"/>
                </a:lnTo>
                <a:lnTo>
                  <a:pt x="18517" y="4035"/>
                </a:lnTo>
                <a:lnTo>
                  <a:pt x="18023" y="3471"/>
                </a:lnTo>
                <a:lnTo>
                  <a:pt x="17953" y="3383"/>
                </a:lnTo>
                <a:lnTo>
                  <a:pt x="17865" y="3295"/>
                </a:lnTo>
                <a:lnTo>
                  <a:pt x="17812" y="3259"/>
                </a:lnTo>
                <a:lnTo>
                  <a:pt x="17759" y="3242"/>
                </a:lnTo>
                <a:lnTo>
                  <a:pt x="17706" y="3224"/>
                </a:lnTo>
                <a:lnTo>
                  <a:pt x="17653" y="3224"/>
                </a:lnTo>
                <a:lnTo>
                  <a:pt x="17618" y="3242"/>
                </a:lnTo>
                <a:lnTo>
                  <a:pt x="17565" y="3277"/>
                </a:lnTo>
                <a:lnTo>
                  <a:pt x="17530" y="3312"/>
                </a:lnTo>
                <a:lnTo>
                  <a:pt x="17495" y="3365"/>
                </a:lnTo>
                <a:lnTo>
                  <a:pt x="17442" y="3488"/>
                </a:lnTo>
                <a:lnTo>
                  <a:pt x="17407" y="3629"/>
                </a:lnTo>
                <a:lnTo>
                  <a:pt x="17372" y="3911"/>
                </a:lnTo>
                <a:lnTo>
                  <a:pt x="17354" y="4193"/>
                </a:lnTo>
                <a:lnTo>
                  <a:pt x="17301" y="4827"/>
                </a:lnTo>
                <a:lnTo>
                  <a:pt x="17231" y="6219"/>
                </a:lnTo>
                <a:lnTo>
                  <a:pt x="17213" y="6906"/>
                </a:lnTo>
                <a:lnTo>
                  <a:pt x="17195" y="7593"/>
                </a:lnTo>
                <a:lnTo>
                  <a:pt x="17213" y="7946"/>
                </a:lnTo>
                <a:lnTo>
                  <a:pt x="17248" y="8298"/>
                </a:lnTo>
                <a:lnTo>
                  <a:pt x="17301" y="8633"/>
                </a:lnTo>
                <a:lnTo>
                  <a:pt x="17372" y="8968"/>
                </a:lnTo>
                <a:lnTo>
                  <a:pt x="17513" y="9461"/>
                </a:lnTo>
                <a:lnTo>
                  <a:pt x="17653" y="9954"/>
                </a:lnTo>
                <a:lnTo>
                  <a:pt x="17830" y="10430"/>
                </a:lnTo>
                <a:lnTo>
                  <a:pt x="18023" y="10888"/>
                </a:lnTo>
                <a:lnTo>
                  <a:pt x="18235" y="11346"/>
                </a:lnTo>
                <a:lnTo>
                  <a:pt x="18464" y="11804"/>
                </a:lnTo>
                <a:lnTo>
                  <a:pt x="18711" y="12245"/>
                </a:lnTo>
                <a:lnTo>
                  <a:pt x="18975" y="12667"/>
                </a:lnTo>
                <a:lnTo>
                  <a:pt x="19169" y="12967"/>
                </a:lnTo>
                <a:lnTo>
                  <a:pt x="19186" y="13037"/>
                </a:lnTo>
                <a:lnTo>
                  <a:pt x="19204" y="13108"/>
                </a:lnTo>
                <a:lnTo>
                  <a:pt x="19098" y="13143"/>
                </a:lnTo>
                <a:lnTo>
                  <a:pt x="18992" y="13161"/>
                </a:lnTo>
                <a:lnTo>
                  <a:pt x="18781" y="13161"/>
                </a:lnTo>
                <a:lnTo>
                  <a:pt x="18358" y="13178"/>
                </a:lnTo>
                <a:lnTo>
                  <a:pt x="17953" y="13231"/>
                </a:lnTo>
                <a:lnTo>
                  <a:pt x="17548" y="13319"/>
                </a:lnTo>
                <a:lnTo>
                  <a:pt x="17143" y="13460"/>
                </a:lnTo>
                <a:lnTo>
                  <a:pt x="16825" y="13584"/>
                </a:lnTo>
                <a:lnTo>
                  <a:pt x="16526" y="13724"/>
                </a:lnTo>
                <a:lnTo>
                  <a:pt x="16226" y="13883"/>
                </a:lnTo>
                <a:lnTo>
                  <a:pt x="15927" y="14059"/>
                </a:lnTo>
                <a:lnTo>
                  <a:pt x="14077" y="15152"/>
                </a:lnTo>
                <a:lnTo>
                  <a:pt x="13337" y="15574"/>
                </a:lnTo>
                <a:lnTo>
                  <a:pt x="13267" y="15627"/>
                </a:lnTo>
                <a:lnTo>
                  <a:pt x="13231" y="15662"/>
                </a:lnTo>
                <a:lnTo>
                  <a:pt x="13196" y="15715"/>
                </a:lnTo>
                <a:lnTo>
                  <a:pt x="13178" y="15768"/>
                </a:lnTo>
                <a:lnTo>
                  <a:pt x="13196" y="15821"/>
                </a:lnTo>
                <a:lnTo>
                  <a:pt x="13214" y="15874"/>
                </a:lnTo>
                <a:lnTo>
                  <a:pt x="13267" y="15927"/>
                </a:lnTo>
                <a:lnTo>
                  <a:pt x="13319" y="15962"/>
                </a:lnTo>
                <a:lnTo>
                  <a:pt x="13443" y="16050"/>
                </a:lnTo>
                <a:lnTo>
                  <a:pt x="13584" y="16103"/>
                </a:lnTo>
                <a:lnTo>
                  <a:pt x="15962" y="17160"/>
                </a:lnTo>
                <a:lnTo>
                  <a:pt x="17019" y="17600"/>
                </a:lnTo>
                <a:lnTo>
                  <a:pt x="17548" y="17794"/>
                </a:lnTo>
                <a:lnTo>
                  <a:pt x="18076" y="17970"/>
                </a:lnTo>
                <a:lnTo>
                  <a:pt x="18446" y="18094"/>
                </a:lnTo>
                <a:lnTo>
                  <a:pt x="18816" y="18182"/>
                </a:lnTo>
                <a:lnTo>
                  <a:pt x="19186" y="18270"/>
                </a:lnTo>
                <a:lnTo>
                  <a:pt x="19556" y="18323"/>
                </a:lnTo>
                <a:lnTo>
                  <a:pt x="19926" y="18376"/>
                </a:lnTo>
                <a:lnTo>
                  <a:pt x="20314" y="18411"/>
                </a:lnTo>
                <a:lnTo>
                  <a:pt x="20684" y="18429"/>
                </a:lnTo>
                <a:lnTo>
                  <a:pt x="21071" y="18411"/>
                </a:lnTo>
                <a:lnTo>
                  <a:pt x="21353" y="18393"/>
                </a:lnTo>
                <a:lnTo>
                  <a:pt x="21618" y="18358"/>
                </a:lnTo>
                <a:lnTo>
                  <a:pt x="21882" y="18288"/>
                </a:lnTo>
                <a:lnTo>
                  <a:pt x="22128" y="18199"/>
                </a:lnTo>
                <a:lnTo>
                  <a:pt x="22375" y="18076"/>
                </a:lnTo>
                <a:lnTo>
                  <a:pt x="22587" y="17918"/>
                </a:lnTo>
                <a:lnTo>
                  <a:pt x="22798" y="17741"/>
                </a:lnTo>
                <a:lnTo>
                  <a:pt x="22992" y="17530"/>
                </a:lnTo>
                <a:lnTo>
                  <a:pt x="23115" y="17389"/>
                </a:lnTo>
                <a:lnTo>
                  <a:pt x="23168" y="17319"/>
                </a:lnTo>
                <a:lnTo>
                  <a:pt x="23256" y="17283"/>
                </a:lnTo>
                <a:lnTo>
                  <a:pt x="23379" y="17371"/>
                </a:lnTo>
                <a:lnTo>
                  <a:pt x="23503" y="17495"/>
                </a:lnTo>
                <a:lnTo>
                  <a:pt x="23608" y="17636"/>
                </a:lnTo>
                <a:lnTo>
                  <a:pt x="23732" y="17794"/>
                </a:lnTo>
                <a:lnTo>
                  <a:pt x="23837" y="17953"/>
                </a:lnTo>
                <a:lnTo>
                  <a:pt x="23943" y="18129"/>
                </a:lnTo>
                <a:lnTo>
                  <a:pt x="24049" y="18323"/>
                </a:lnTo>
                <a:lnTo>
                  <a:pt x="24137" y="18499"/>
                </a:lnTo>
                <a:lnTo>
                  <a:pt x="24084" y="18587"/>
                </a:lnTo>
                <a:lnTo>
                  <a:pt x="23926" y="18798"/>
                </a:lnTo>
                <a:lnTo>
                  <a:pt x="23820" y="19028"/>
                </a:lnTo>
                <a:lnTo>
                  <a:pt x="23732" y="19257"/>
                </a:lnTo>
                <a:lnTo>
                  <a:pt x="23679" y="19503"/>
                </a:lnTo>
                <a:lnTo>
                  <a:pt x="23626" y="19803"/>
                </a:lnTo>
                <a:lnTo>
                  <a:pt x="23591" y="20102"/>
                </a:lnTo>
                <a:lnTo>
                  <a:pt x="23556" y="20419"/>
                </a:lnTo>
                <a:lnTo>
                  <a:pt x="23556" y="20525"/>
                </a:lnTo>
                <a:lnTo>
                  <a:pt x="23573" y="20613"/>
                </a:lnTo>
                <a:lnTo>
                  <a:pt x="23626" y="20701"/>
                </a:lnTo>
                <a:lnTo>
                  <a:pt x="23697" y="20789"/>
                </a:lnTo>
                <a:lnTo>
                  <a:pt x="23837" y="20895"/>
                </a:lnTo>
                <a:lnTo>
                  <a:pt x="24014" y="21018"/>
                </a:lnTo>
                <a:lnTo>
                  <a:pt x="24736" y="21459"/>
                </a:lnTo>
                <a:lnTo>
                  <a:pt x="24895" y="21565"/>
                </a:lnTo>
                <a:lnTo>
                  <a:pt x="24965" y="21653"/>
                </a:lnTo>
                <a:lnTo>
                  <a:pt x="25053" y="21741"/>
                </a:lnTo>
                <a:lnTo>
                  <a:pt x="25053" y="21741"/>
                </a:lnTo>
                <a:lnTo>
                  <a:pt x="24824" y="21705"/>
                </a:lnTo>
                <a:lnTo>
                  <a:pt x="24419" y="21635"/>
                </a:lnTo>
                <a:lnTo>
                  <a:pt x="24031" y="21565"/>
                </a:lnTo>
                <a:lnTo>
                  <a:pt x="23820" y="21547"/>
                </a:lnTo>
                <a:lnTo>
                  <a:pt x="23608" y="21529"/>
                </a:lnTo>
                <a:lnTo>
                  <a:pt x="23397" y="21565"/>
                </a:lnTo>
                <a:lnTo>
                  <a:pt x="23186" y="21617"/>
                </a:lnTo>
                <a:lnTo>
                  <a:pt x="23062" y="21653"/>
                </a:lnTo>
                <a:lnTo>
                  <a:pt x="22957" y="21723"/>
                </a:lnTo>
                <a:lnTo>
                  <a:pt x="22868" y="21794"/>
                </a:lnTo>
                <a:lnTo>
                  <a:pt x="22780" y="21882"/>
                </a:lnTo>
                <a:lnTo>
                  <a:pt x="22710" y="21970"/>
                </a:lnTo>
                <a:lnTo>
                  <a:pt x="22657" y="22075"/>
                </a:lnTo>
                <a:lnTo>
                  <a:pt x="22622" y="22199"/>
                </a:lnTo>
                <a:lnTo>
                  <a:pt x="22604" y="22322"/>
                </a:lnTo>
                <a:lnTo>
                  <a:pt x="22587" y="22481"/>
                </a:lnTo>
                <a:lnTo>
                  <a:pt x="22587" y="22622"/>
                </a:lnTo>
                <a:lnTo>
                  <a:pt x="22780" y="23855"/>
                </a:lnTo>
                <a:lnTo>
                  <a:pt x="22816" y="24084"/>
                </a:lnTo>
                <a:lnTo>
                  <a:pt x="22816" y="24313"/>
                </a:lnTo>
                <a:lnTo>
                  <a:pt x="22816" y="24542"/>
                </a:lnTo>
                <a:lnTo>
                  <a:pt x="22763" y="24771"/>
                </a:lnTo>
                <a:lnTo>
                  <a:pt x="22745" y="24930"/>
                </a:lnTo>
                <a:lnTo>
                  <a:pt x="22745" y="25088"/>
                </a:lnTo>
                <a:lnTo>
                  <a:pt x="22763" y="25229"/>
                </a:lnTo>
                <a:lnTo>
                  <a:pt x="22833" y="25388"/>
                </a:lnTo>
                <a:lnTo>
                  <a:pt x="22992" y="25722"/>
                </a:lnTo>
                <a:lnTo>
                  <a:pt x="23133" y="25934"/>
                </a:lnTo>
                <a:lnTo>
                  <a:pt x="23221" y="26022"/>
                </a:lnTo>
                <a:lnTo>
                  <a:pt x="23309" y="26092"/>
                </a:lnTo>
                <a:lnTo>
                  <a:pt x="23397" y="26180"/>
                </a:lnTo>
                <a:lnTo>
                  <a:pt x="23503" y="26233"/>
                </a:lnTo>
                <a:lnTo>
                  <a:pt x="23608" y="26304"/>
                </a:lnTo>
                <a:lnTo>
                  <a:pt x="23732" y="26339"/>
                </a:lnTo>
                <a:lnTo>
                  <a:pt x="23802" y="26374"/>
                </a:lnTo>
                <a:lnTo>
                  <a:pt x="23873" y="26410"/>
                </a:lnTo>
                <a:lnTo>
                  <a:pt x="23926" y="26462"/>
                </a:lnTo>
                <a:lnTo>
                  <a:pt x="23961" y="26533"/>
                </a:lnTo>
                <a:lnTo>
                  <a:pt x="23820" y="26550"/>
                </a:lnTo>
                <a:lnTo>
                  <a:pt x="23749" y="26550"/>
                </a:lnTo>
                <a:lnTo>
                  <a:pt x="23697" y="26533"/>
                </a:lnTo>
                <a:lnTo>
                  <a:pt x="23291" y="26410"/>
                </a:lnTo>
                <a:lnTo>
                  <a:pt x="23097" y="26339"/>
                </a:lnTo>
                <a:lnTo>
                  <a:pt x="22904" y="26251"/>
                </a:lnTo>
                <a:lnTo>
                  <a:pt x="22798" y="26198"/>
                </a:lnTo>
                <a:lnTo>
                  <a:pt x="22692" y="26128"/>
                </a:lnTo>
                <a:lnTo>
                  <a:pt x="22587" y="26040"/>
                </a:lnTo>
                <a:lnTo>
                  <a:pt x="22498" y="25951"/>
                </a:lnTo>
                <a:lnTo>
                  <a:pt x="22428" y="25863"/>
                </a:lnTo>
                <a:lnTo>
                  <a:pt x="22358" y="25758"/>
                </a:lnTo>
                <a:lnTo>
                  <a:pt x="22305" y="25634"/>
                </a:lnTo>
                <a:lnTo>
                  <a:pt x="22252" y="25511"/>
                </a:lnTo>
                <a:lnTo>
                  <a:pt x="22199" y="25317"/>
                </a:lnTo>
                <a:lnTo>
                  <a:pt x="21970" y="24630"/>
                </a:lnTo>
                <a:lnTo>
                  <a:pt x="21723" y="23943"/>
                </a:lnTo>
                <a:lnTo>
                  <a:pt x="21582" y="23591"/>
                </a:lnTo>
                <a:lnTo>
                  <a:pt x="21406" y="23238"/>
                </a:lnTo>
                <a:lnTo>
                  <a:pt x="21212" y="22921"/>
                </a:lnTo>
                <a:lnTo>
                  <a:pt x="20983" y="22622"/>
                </a:lnTo>
                <a:lnTo>
                  <a:pt x="20737" y="22340"/>
                </a:lnTo>
                <a:lnTo>
                  <a:pt x="20472" y="22075"/>
                </a:lnTo>
                <a:lnTo>
                  <a:pt x="20173" y="21846"/>
                </a:lnTo>
                <a:lnTo>
                  <a:pt x="19856" y="21617"/>
                </a:lnTo>
                <a:lnTo>
                  <a:pt x="19468" y="21388"/>
                </a:lnTo>
                <a:lnTo>
                  <a:pt x="19063" y="21195"/>
                </a:lnTo>
                <a:lnTo>
                  <a:pt x="18658" y="21018"/>
                </a:lnTo>
                <a:lnTo>
                  <a:pt x="18235" y="20860"/>
                </a:lnTo>
                <a:lnTo>
                  <a:pt x="17794" y="20736"/>
                </a:lnTo>
                <a:lnTo>
                  <a:pt x="17354" y="20631"/>
                </a:lnTo>
                <a:lnTo>
                  <a:pt x="16913" y="20543"/>
                </a:lnTo>
                <a:lnTo>
                  <a:pt x="16455" y="20472"/>
                </a:lnTo>
                <a:lnTo>
                  <a:pt x="16103" y="20402"/>
                </a:lnTo>
                <a:lnTo>
                  <a:pt x="15751" y="20331"/>
                </a:lnTo>
                <a:lnTo>
                  <a:pt x="15645" y="20314"/>
                </a:lnTo>
                <a:lnTo>
                  <a:pt x="15539" y="20296"/>
                </a:lnTo>
                <a:lnTo>
                  <a:pt x="15434" y="20314"/>
                </a:lnTo>
                <a:lnTo>
                  <a:pt x="15381" y="20331"/>
                </a:lnTo>
                <a:lnTo>
                  <a:pt x="15310" y="20367"/>
                </a:lnTo>
                <a:lnTo>
                  <a:pt x="15328" y="20472"/>
                </a:lnTo>
                <a:lnTo>
                  <a:pt x="15345" y="20596"/>
                </a:lnTo>
                <a:lnTo>
                  <a:pt x="15522" y="21212"/>
                </a:lnTo>
                <a:lnTo>
                  <a:pt x="15821" y="22216"/>
                </a:lnTo>
                <a:lnTo>
                  <a:pt x="15997" y="22710"/>
                </a:lnTo>
                <a:lnTo>
                  <a:pt x="16174" y="23203"/>
                </a:lnTo>
                <a:lnTo>
                  <a:pt x="16279" y="23467"/>
                </a:lnTo>
                <a:lnTo>
                  <a:pt x="16420" y="23714"/>
                </a:lnTo>
                <a:lnTo>
                  <a:pt x="16561" y="23961"/>
                </a:lnTo>
                <a:lnTo>
                  <a:pt x="16720" y="24207"/>
                </a:lnTo>
                <a:lnTo>
                  <a:pt x="16896" y="24436"/>
                </a:lnTo>
                <a:lnTo>
                  <a:pt x="17090" y="24648"/>
                </a:lnTo>
                <a:lnTo>
                  <a:pt x="17283" y="24841"/>
                </a:lnTo>
                <a:lnTo>
                  <a:pt x="17513" y="25035"/>
                </a:lnTo>
                <a:lnTo>
                  <a:pt x="17724" y="25194"/>
                </a:lnTo>
                <a:lnTo>
                  <a:pt x="17953" y="25352"/>
                </a:lnTo>
                <a:lnTo>
                  <a:pt x="18182" y="25511"/>
                </a:lnTo>
                <a:lnTo>
                  <a:pt x="18429" y="25634"/>
                </a:lnTo>
                <a:lnTo>
                  <a:pt x="18904" y="25899"/>
                </a:lnTo>
                <a:lnTo>
                  <a:pt x="19415" y="26110"/>
                </a:lnTo>
                <a:lnTo>
                  <a:pt x="19662" y="26180"/>
                </a:lnTo>
                <a:lnTo>
                  <a:pt x="19891" y="26251"/>
                </a:lnTo>
                <a:lnTo>
                  <a:pt x="20155" y="26304"/>
                </a:lnTo>
                <a:lnTo>
                  <a:pt x="20402" y="26339"/>
                </a:lnTo>
                <a:lnTo>
                  <a:pt x="20825" y="26374"/>
                </a:lnTo>
                <a:lnTo>
                  <a:pt x="21248" y="26445"/>
                </a:lnTo>
                <a:lnTo>
                  <a:pt x="21459" y="26498"/>
                </a:lnTo>
                <a:lnTo>
                  <a:pt x="21670" y="26550"/>
                </a:lnTo>
                <a:lnTo>
                  <a:pt x="21864" y="26639"/>
                </a:lnTo>
                <a:lnTo>
                  <a:pt x="22076" y="26709"/>
                </a:lnTo>
                <a:lnTo>
                  <a:pt x="22340" y="26815"/>
                </a:lnTo>
                <a:lnTo>
                  <a:pt x="22622" y="26903"/>
                </a:lnTo>
                <a:lnTo>
                  <a:pt x="22921" y="26938"/>
                </a:lnTo>
                <a:lnTo>
                  <a:pt x="23309" y="26938"/>
                </a:lnTo>
                <a:lnTo>
                  <a:pt x="23362" y="26956"/>
                </a:lnTo>
                <a:lnTo>
                  <a:pt x="23415" y="27009"/>
                </a:lnTo>
                <a:lnTo>
                  <a:pt x="23291" y="27519"/>
                </a:lnTo>
                <a:lnTo>
                  <a:pt x="23203" y="28030"/>
                </a:lnTo>
                <a:lnTo>
                  <a:pt x="23186" y="28277"/>
                </a:lnTo>
                <a:lnTo>
                  <a:pt x="23168" y="28541"/>
                </a:lnTo>
                <a:lnTo>
                  <a:pt x="23168" y="28806"/>
                </a:lnTo>
                <a:lnTo>
                  <a:pt x="23168" y="29070"/>
                </a:lnTo>
                <a:lnTo>
                  <a:pt x="23186" y="29316"/>
                </a:lnTo>
                <a:lnTo>
                  <a:pt x="23221" y="29581"/>
                </a:lnTo>
                <a:lnTo>
                  <a:pt x="23327" y="30092"/>
                </a:lnTo>
                <a:lnTo>
                  <a:pt x="23450" y="30603"/>
                </a:lnTo>
                <a:lnTo>
                  <a:pt x="23626" y="31096"/>
                </a:lnTo>
                <a:lnTo>
                  <a:pt x="23485" y="31219"/>
                </a:lnTo>
                <a:lnTo>
                  <a:pt x="23362" y="31307"/>
                </a:lnTo>
                <a:lnTo>
                  <a:pt x="23238" y="31395"/>
                </a:lnTo>
                <a:lnTo>
                  <a:pt x="23097" y="31466"/>
                </a:lnTo>
                <a:lnTo>
                  <a:pt x="22798" y="31272"/>
                </a:lnTo>
                <a:lnTo>
                  <a:pt x="22481" y="31078"/>
                </a:lnTo>
                <a:lnTo>
                  <a:pt x="22164" y="30920"/>
                </a:lnTo>
                <a:lnTo>
                  <a:pt x="21829" y="30779"/>
                </a:lnTo>
                <a:lnTo>
                  <a:pt x="21477" y="30673"/>
                </a:lnTo>
                <a:lnTo>
                  <a:pt x="21283" y="30620"/>
                </a:lnTo>
                <a:lnTo>
                  <a:pt x="21071" y="30585"/>
                </a:lnTo>
                <a:lnTo>
                  <a:pt x="20666" y="30532"/>
                </a:lnTo>
                <a:lnTo>
                  <a:pt x="20261" y="30532"/>
                </a:lnTo>
                <a:lnTo>
                  <a:pt x="19838" y="30550"/>
                </a:lnTo>
                <a:lnTo>
                  <a:pt x="19732" y="30532"/>
                </a:lnTo>
                <a:lnTo>
                  <a:pt x="19609" y="30532"/>
                </a:lnTo>
                <a:lnTo>
                  <a:pt x="19609" y="30444"/>
                </a:lnTo>
                <a:lnTo>
                  <a:pt x="19627" y="30374"/>
                </a:lnTo>
                <a:lnTo>
                  <a:pt x="19697" y="30145"/>
                </a:lnTo>
                <a:lnTo>
                  <a:pt x="19750" y="29916"/>
                </a:lnTo>
                <a:lnTo>
                  <a:pt x="19768" y="29669"/>
                </a:lnTo>
                <a:lnTo>
                  <a:pt x="19750" y="29440"/>
                </a:lnTo>
                <a:lnTo>
                  <a:pt x="19732" y="29211"/>
                </a:lnTo>
                <a:lnTo>
                  <a:pt x="19680" y="28982"/>
                </a:lnTo>
                <a:lnTo>
                  <a:pt x="19627" y="28753"/>
                </a:lnTo>
                <a:lnTo>
                  <a:pt x="19539" y="28524"/>
                </a:lnTo>
                <a:lnTo>
                  <a:pt x="19433" y="28259"/>
                </a:lnTo>
                <a:lnTo>
                  <a:pt x="19310" y="27995"/>
                </a:lnTo>
                <a:lnTo>
                  <a:pt x="19169" y="27731"/>
                </a:lnTo>
                <a:lnTo>
                  <a:pt x="19010" y="27467"/>
                </a:lnTo>
                <a:lnTo>
                  <a:pt x="18288" y="26339"/>
                </a:lnTo>
                <a:lnTo>
                  <a:pt x="18217" y="26251"/>
                </a:lnTo>
                <a:lnTo>
                  <a:pt x="18164" y="26180"/>
                </a:lnTo>
                <a:lnTo>
                  <a:pt x="18094" y="26128"/>
                </a:lnTo>
                <a:lnTo>
                  <a:pt x="18041" y="26092"/>
                </a:lnTo>
                <a:lnTo>
                  <a:pt x="17971" y="26092"/>
                </a:lnTo>
                <a:lnTo>
                  <a:pt x="17882" y="26110"/>
                </a:lnTo>
                <a:lnTo>
                  <a:pt x="17689" y="26180"/>
                </a:lnTo>
                <a:lnTo>
                  <a:pt x="17460" y="26304"/>
                </a:lnTo>
                <a:lnTo>
                  <a:pt x="17231" y="26445"/>
                </a:lnTo>
                <a:lnTo>
                  <a:pt x="17019" y="26603"/>
                </a:lnTo>
                <a:lnTo>
                  <a:pt x="16825" y="26762"/>
                </a:lnTo>
                <a:lnTo>
                  <a:pt x="16649" y="26956"/>
                </a:lnTo>
                <a:lnTo>
                  <a:pt x="16473" y="27167"/>
                </a:lnTo>
                <a:lnTo>
                  <a:pt x="16314" y="27379"/>
                </a:lnTo>
                <a:lnTo>
                  <a:pt x="16174" y="27608"/>
                </a:lnTo>
                <a:lnTo>
                  <a:pt x="16033" y="27837"/>
                </a:lnTo>
                <a:lnTo>
                  <a:pt x="15927" y="28083"/>
                </a:lnTo>
                <a:lnTo>
                  <a:pt x="15839" y="28330"/>
                </a:lnTo>
                <a:lnTo>
                  <a:pt x="15751" y="28577"/>
                </a:lnTo>
                <a:lnTo>
                  <a:pt x="15698" y="28841"/>
                </a:lnTo>
                <a:lnTo>
                  <a:pt x="15663" y="29087"/>
                </a:lnTo>
                <a:lnTo>
                  <a:pt x="15663" y="29352"/>
                </a:lnTo>
                <a:lnTo>
                  <a:pt x="15663" y="29616"/>
                </a:lnTo>
                <a:lnTo>
                  <a:pt x="15698" y="29916"/>
                </a:lnTo>
                <a:lnTo>
                  <a:pt x="15751" y="30215"/>
                </a:lnTo>
                <a:lnTo>
                  <a:pt x="15751" y="30303"/>
                </a:lnTo>
                <a:lnTo>
                  <a:pt x="15751" y="30391"/>
                </a:lnTo>
                <a:lnTo>
                  <a:pt x="15398" y="30285"/>
                </a:lnTo>
                <a:lnTo>
                  <a:pt x="15222" y="30233"/>
                </a:lnTo>
                <a:lnTo>
                  <a:pt x="15028" y="30197"/>
                </a:lnTo>
                <a:lnTo>
                  <a:pt x="14658" y="30145"/>
                </a:lnTo>
                <a:lnTo>
                  <a:pt x="14288" y="30127"/>
                </a:lnTo>
                <a:lnTo>
                  <a:pt x="13901" y="30162"/>
                </a:lnTo>
                <a:lnTo>
                  <a:pt x="13231" y="30250"/>
                </a:lnTo>
                <a:lnTo>
                  <a:pt x="13073" y="30250"/>
                </a:lnTo>
                <a:lnTo>
                  <a:pt x="12914" y="30233"/>
                </a:lnTo>
                <a:lnTo>
                  <a:pt x="12773" y="30197"/>
                </a:lnTo>
                <a:lnTo>
                  <a:pt x="12632" y="30109"/>
                </a:lnTo>
                <a:lnTo>
                  <a:pt x="10430" y="28577"/>
                </a:lnTo>
                <a:lnTo>
                  <a:pt x="10307" y="28488"/>
                </a:lnTo>
                <a:lnTo>
                  <a:pt x="10201" y="28383"/>
                </a:lnTo>
                <a:lnTo>
                  <a:pt x="10130" y="28295"/>
                </a:lnTo>
                <a:lnTo>
                  <a:pt x="10078" y="28207"/>
                </a:lnTo>
                <a:lnTo>
                  <a:pt x="10042" y="28101"/>
                </a:lnTo>
                <a:lnTo>
                  <a:pt x="10025" y="27978"/>
                </a:lnTo>
                <a:lnTo>
                  <a:pt x="10307" y="27801"/>
                </a:lnTo>
                <a:lnTo>
                  <a:pt x="10518" y="27643"/>
                </a:lnTo>
                <a:lnTo>
                  <a:pt x="10747" y="27484"/>
                </a:lnTo>
                <a:lnTo>
                  <a:pt x="10888" y="27361"/>
                </a:lnTo>
                <a:lnTo>
                  <a:pt x="11011" y="27238"/>
                </a:lnTo>
                <a:lnTo>
                  <a:pt x="11117" y="27097"/>
                </a:lnTo>
                <a:lnTo>
                  <a:pt x="11205" y="26956"/>
                </a:lnTo>
                <a:lnTo>
                  <a:pt x="11276" y="26797"/>
                </a:lnTo>
                <a:lnTo>
                  <a:pt x="11329" y="26621"/>
                </a:lnTo>
                <a:lnTo>
                  <a:pt x="11364" y="26462"/>
                </a:lnTo>
                <a:lnTo>
                  <a:pt x="11381" y="26269"/>
                </a:lnTo>
                <a:lnTo>
                  <a:pt x="11399" y="26040"/>
                </a:lnTo>
                <a:lnTo>
                  <a:pt x="11399" y="25793"/>
                </a:lnTo>
                <a:lnTo>
                  <a:pt x="11364" y="25564"/>
                </a:lnTo>
                <a:lnTo>
                  <a:pt x="11311" y="25335"/>
                </a:lnTo>
                <a:lnTo>
                  <a:pt x="11170" y="24824"/>
                </a:lnTo>
                <a:lnTo>
                  <a:pt x="11011" y="24331"/>
                </a:lnTo>
                <a:lnTo>
                  <a:pt x="10906" y="24066"/>
                </a:lnTo>
                <a:lnTo>
                  <a:pt x="10818" y="23784"/>
                </a:lnTo>
                <a:lnTo>
                  <a:pt x="10747" y="23520"/>
                </a:lnTo>
                <a:lnTo>
                  <a:pt x="10694" y="23238"/>
                </a:lnTo>
                <a:lnTo>
                  <a:pt x="10659" y="23062"/>
                </a:lnTo>
                <a:lnTo>
                  <a:pt x="10641" y="22956"/>
                </a:lnTo>
                <a:lnTo>
                  <a:pt x="10589" y="22868"/>
                </a:lnTo>
                <a:lnTo>
                  <a:pt x="10395" y="22939"/>
                </a:lnTo>
                <a:lnTo>
                  <a:pt x="10219" y="23009"/>
                </a:lnTo>
                <a:lnTo>
                  <a:pt x="10042" y="23097"/>
                </a:lnTo>
                <a:lnTo>
                  <a:pt x="9884" y="23203"/>
                </a:lnTo>
                <a:lnTo>
                  <a:pt x="9620" y="23379"/>
                </a:lnTo>
                <a:lnTo>
                  <a:pt x="9408" y="23591"/>
                </a:lnTo>
                <a:lnTo>
                  <a:pt x="9302" y="23696"/>
                </a:lnTo>
                <a:lnTo>
                  <a:pt x="9214" y="23820"/>
                </a:lnTo>
                <a:lnTo>
                  <a:pt x="9126" y="23943"/>
                </a:lnTo>
                <a:lnTo>
                  <a:pt x="9056" y="24084"/>
                </a:lnTo>
                <a:lnTo>
                  <a:pt x="8932" y="24348"/>
                </a:lnTo>
                <a:lnTo>
                  <a:pt x="8827" y="24630"/>
                </a:lnTo>
                <a:lnTo>
                  <a:pt x="8739" y="24912"/>
                </a:lnTo>
                <a:lnTo>
                  <a:pt x="8668" y="25194"/>
                </a:lnTo>
                <a:lnTo>
                  <a:pt x="8615" y="25476"/>
                </a:lnTo>
                <a:lnTo>
                  <a:pt x="8598" y="25775"/>
                </a:lnTo>
                <a:lnTo>
                  <a:pt x="8580" y="26075"/>
                </a:lnTo>
                <a:lnTo>
                  <a:pt x="8615" y="26374"/>
                </a:lnTo>
                <a:lnTo>
                  <a:pt x="8633" y="26568"/>
                </a:lnTo>
                <a:lnTo>
                  <a:pt x="8668" y="26744"/>
                </a:lnTo>
                <a:lnTo>
                  <a:pt x="8739" y="26920"/>
                </a:lnTo>
                <a:lnTo>
                  <a:pt x="8809" y="27079"/>
                </a:lnTo>
                <a:lnTo>
                  <a:pt x="8897" y="27238"/>
                </a:lnTo>
                <a:lnTo>
                  <a:pt x="8985" y="27396"/>
                </a:lnTo>
                <a:lnTo>
                  <a:pt x="9109" y="27537"/>
                </a:lnTo>
                <a:lnTo>
                  <a:pt x="9250" y="27678"/>
                </a:lnTo>
                <a:lnTo>
                  <a:pt x="9408" y="27801"/>
                </a:lnTo>
                <a:lnTo>
                  <a:pt x="9443" y="27854"/>
                </a:lnTo>
                <a:lnTo>
                  <a:pt x="9443" y="27889"/>
                </a:lnTo>
                <a:lnTo>
                  <a:pt x="9426" y="27925"/>
                </a:lnTo>
                <a:lnTo>
                  <a:pt x="9355" y="27907"/>
                </a:lnTo>
                <a:lnTo>
                  <a:pt x="9285" y="27872"/>
                </a:lnTo>
                <a:lnTo>
                  <a:pt x="9179" y="27766"/>
                </a:lnTo>
                <a:lnTo>
                  <a:pt x="7840" y="26586"/>
                </a:lnTo>
                <a:lnTo>
                  <a:pt x="7752" y="26480"/>
                </a:lnTo>
                <a:lnTo>
                  <a:pt x="7682" y="26392"/>
                </a:lnTo>
                <a:lnTo>
                  <a:pt x="7611" y="26269"/>
                </a:lnTo>
                <a:lnTo>
                  <a:pt x="7558" y="26163"/>
                </a:lnTo>
                <a:lnTo>
                  <a:pt x="7047" y="24806"/>
                </a:lnTo>
                <a:lnTo>
                  <a:pt x="6977" y="24648"/>
                </a:lnTo>
                <a:lnTo>
                  <a:pt x="6889" y="24489"/>
                </a:lnTo>
                <a:lnTo>
                  <a:pt x="6801" y="24348"/>
                </a:lnTo>
                <a:lnTo>
                  <a:pt x="6677" y="24207"/>
                </a:lnTo>
                <a:lnTo>
                  <a:pt x="6572" y="24102"/>
                </a:lnTo>
                <a:lnTo>
                  <a:pt x="6431" y="23978"/>
                </a:lnTo>
                <a:lnTo>
                  <a:pt x="6290" y="23890"/>
                </a:lnTo>
                <a:lnTo>
                  <a:pt x="6149" y="23784"/>
                </a:lnTo>
                <a:lnTo>
                  <a:pt x="6078" y="23767"/>
                </a:lnTo>
                <a:lnTo>
                  <a:pt x="5990" y="23732"/>
                </a:lnTo>
                <a:lnTo>
                  <a:pt x="5955" y="23837"/>
                </a:lnTo>
                <a:lnTo>
                  <a:pt x="5937" y="23925"/>
                </a:lnTo>
                <a:lnTo>
                  <a:pt x="5955" y="24031"/>
                </a:lnTo>
                <a:lnTo>
                  <a:pt x="5955" y="24119"/>
                </a:lnTo>
                <a:lnTo>
                  <a:pt x="6025" y="24577"/>
                </a:lnTo>
                <a:lnTo>
                  <a:pt x="6043" y="24665"/>
                </a:lnTo>
                <a:lnTo>
                  <a:pt x="6025" y="24701"/>
                </a:lnTo>
                <a:lnTo>
                  <a:pt x="5973" y="24718"/>
                </a:lnTo>
                <a:lnTo>
                  <a:pt x="5937" y="24701"/>
                </a:lnTo>
                <a:lnTo>
                  <a:pt x="5902" y="24665"/>
                </a:lnTo>
                <a:lnTo>
                  <a:pt x="5673" y="24419"/>
                </a:lnTo>
                <a:lnTo>
                  <a:pt x="5462" y="24154"/>
                </a:lnTo>
                <a:lnTo>
                  <a:pt x="4405" y="22745"/>
                </a:lnTo>
                <a:lnTo>
                  <a:pt x="4334" y="22657"/>
                </a:lnTo>
                <a:lnTo>
                  <a:pt x="4299" y="22569"/>
                </a:lnTo>
                <a:lnTo>
                  <a:pt x="4264" y="22481"/>
                </a:lnTo>
                <a:lnTo>
                  <a:pt x="4264" y="22393"/>
                </a:lnTo>
                <a:lnTo>
                  <a:pt x="4281" y="22304"/>
                </a:lnTo>
                <a:lnTo>
                  <a:pt x="4299" y="22216"/>
                </a:lnTo>
                <a:lnTo>
                  <a:pt x="4352" y="22128"/>
                </a:lnTo>
                <a:lnTo>
                  <a:pt x="4405" y="22040"/>
                </a:lnTo>
                <a:lnTo>
                  <a:pt x="5109" y="21177"/>
                </a:lnTo>
                <a:lnTo>
                  <a:pt x="5162" y="21124"/>
                </a:lnTo>
                <a:lnTo>
                  <a:pt x="5233" y="21071"/>
                </a:lnTo>
                <a:lnTo>
                  <a:pt x="5321" y="21054"/>
                </a:lnTo>
                <a:lnTo>
                  <a:pt x="5391" y="21036"/>
                </a:lnTo>
                <a:lnTo>
                  <a:pt x="5620" y="21018"/>
                </a:lnTo>
                <a:lnTo>
                  <a:pt x="5832" y="20983"/>
                </a:lnTo>
                <a:lnTo>
                  <a:pt x="5973" y="20948"/>
                </a:lnTo>
                <a:lnTo>
                  <a:pt x="6114" y="20895"/>
                </a:lnTo>
                <a:lnTo>
                  <a:pt x="6237" y="20842"/>
                </a:lnTo>
                <a:lnTo>
                  <a:pt x="6360" y="20754"/>
                </a:lnTo>
                <a:lnTo>
                  <a:pt x="6466" y="20666"/>
                </a:lnTo>
                <a:lnTo>
                  <a:pt x="6572" y="20578"/>
                </a:lnTo>
                <a:lnTo>
                  <a:pt x="6660" y="20455"/>
                </a:lnTo>
                <a:lnTo>
                  <a:pt x="6730" y="20331"/>
                </a:lnTo>
                <a:lnTo>
                  <a:pt x="6783" y="20208"/>
                </a:lnTo>
                <a:lnTo>
                  <a:pt x="6818" y="20085"/>
                </a:lnTo>
                <a:lnTo>
                  <a:pt x="6836" y="19961"/>
                </a:lnTo>
                <a:lnTo>
                  <a:pt x="6836" y="19838"/>
                </a:lnTo>
                <a:lnTo>
                  <a:pt x="6783" y="19609"/>
                </a:lnTo>
                <a:lnTo>
                  <a:pt x="6695" y="19380"/>
                </a:lnTo>
                <a:lnTo>
                  <a:pt x="6572" y="19168"/>
                </a:lnTo>
                <a:lnTo>
                  <a:pt x="6413" y="18975"/>
                </a:lnTo>
                <a:lnTo>
                  <a:pt x="6307" y="18887"/>
                </a:lnTo>
                <a:lnTo>
                  <a:pt x="6202" y="18851"/>
                </a:lnTo>
                <a:lnTo>
                  <a:pt x="6078" y="18834"/>
                </a:lnTo>
                <a:lnTo>
                  <a:pt x="5955" y="18851"/>
                </a:lnTo>
                <a:lnTo>
                  <a:pt x="5761" y="18922"/>
                </a:lnTo>
                <a:lnTo>
                  <a:pt x="5585" y="19010"/>
                </a:lnTo>
                <a:lnTo>
                  <a:pt x="5426" y="19116"/>
                </a:lnTo>
                <a:lnTo>
                  <a:pt x="5285" y="19239"/>
                </a:lnTo>
                <a:lnTo>
                  <a:pt x="5162" y="19380"/>
                </a:lnTo>
                <a:lnTo>
                  <a:pt x="5056" y="19538"/>
                </a:lnTo>
                <a:lnTo>
                  <a:pt x="4968" y="19732"/>
                </a:lnTo>
                <a:lnTo>
                  <a:pt x="4915" y="19926"/>
                </a:lnTo>
                <a:lnTo>
                  <a:pt x="4951" y="19997"/>
                </a:lnTo>
                <a:lnTo>
                  <a:pt x="4986" y="20085"/>
                </a:lnTo>
                <a:lnTo>
                  <a:pt x="5021" y="20243"/>
                </a:lnTo>
                <a:lnTo>
                  <a:pt x="5021" y="20402"/>
                </a:lnTo>
                <a:lnTo>
                  <a:pt x="5021" y="20560"/>
                </a:lnTo>
                <a:lnTo>
                  <a:pt x="5004" y="20684"/>
                </a:lnTo>
                <a:lnTo>
                  <a:pt x="5004" y="20772"/>
                </a:lnTo>
                <a:lnTo>
                  <a:pt x="4968" y="20877"/>
                </a:lnTo>
                <a:lnTo>
                  <a:pt x="4933" y="20966"/>
                </a:lnTo>
                <a:lnTo>
                  <a:pt x="4845" y="21124"/>
                </a:lnTo>
                <a:lnTo>
                  <a:pt x="4722" y="21300"/>
                </a:lnTo>
                <a:lnTo>
                  <a:pt x="4422" y="21653"/>
                </a:lnTo>
                <a:lnTo>
                  <a:pt x="4123" y="22023"/>
                </a:lnTo>
                <a:lnTo>
                  <a:pt x="4052" y="22093"/>
                </a:lnTo>
                <a:lnTo>
                  <a:pt x="3964" y="22181"/>
                </a:lnTo>
                <a:lnTo>
                  <a:pt x="3594" y="21741"/>
                </a:lnTo>
                <a:lnTo>
                  <a:pt x="3242" y="21300"/>
                </a:lnTo>
                <a:lnTo>
                  <a:pt x="3171" y="21195"/>
                </a:lnTo>
                <a:lnTo>
                  <a:pt x="3101" y="21071"/>
                </a:lnTo>
                <a:lnTo>
                  <a:pt x="3048" y="20966"/>
                </a:lnTo>
                <a:lnTo>
                  <a:pt x="3013" y="20842"/>
                </a:lnTo>
                <a:lnTo>
                  <a:pt x="2995" y="20719"/>
                </a:lnTo>
                <a:lnTo>
                  <a:pt x="2995" y="20596"/>
                </a:lnTo>
                <a:lnTo>
                  <a:pt x="3013" y="20455"/>
                </a:lnTo>
                <a:lnTo>
                  <a:pt x="3030" y="20314"/>
                </a:lnTo>
                <a:lnTo>
                  <a:pt x="3101" y="20049"/>
                </a:lnTo>
                <a:lnTo>
                  <a:pt x="3189" y="19785"/>
                </a:lnTo>
                <a:lnTo>
                  <a:pt x="3295" y="19538"/>
                </a:lnTo>
                <a:lnTo>
                  <a:pt x="3418" y="19274"/>
                </a:lnTo>
                <a:lnTo>
                  <a:pt x="3541" y="19045"/>
                </a:lnTo>
                <a:lnTo>
                  <a:pt x="3700" y="18851"/>
                </a:lnTo>
                <a:lnTo>
                  <a:pt x="3894" y="18658"/>
                </a:lnTo>
                <a:lnTo>
                  <a:pt x="4105" y="18517"/>
                </a:lnTo>
                <a:lnTo>
                  <a:pt x="4246" y="18429"/>
                </a:lnTo>
                <a:lnTo>
                  <a:pt x="4369" y="18323"/>
                </a:lnTo>
                <a:lnTo>
                  <a:pt x="4475" y="18217"/>
                </a:lnTo>
                <a:lnTo>
                  <a:pt x="4581" y="18111"/>
                </a:lnTo>
                <a:lnTo>
                  <a:pt x="4775" y="17865"/>
                </a:lnTo>
                <a:lnTo>
                  <a:pt x="4933" y="17600"/>
                </a:lnTo>
                <a:lnTo>
                  <a:pt x="4986" y="17477"/>
                </a:lnTo>
                <a:lnTo>
                  <a:pt x="5021" y="17354"/>
                </a:lnTo>
                <a:lnTo>
                  <a:pt x="5056" y="17230"/>
                </a:lnTo>
                <a:lnTo>
                  <a:pt x="5056" y="17107"/>
                </a:lnTo>
                <a:lnTo>
                  <a:pt x="5039" y="16984"/>
                </a:lnTo>
                <a:lnTo>
                  <a:pt x="5004" y="16861"/>
                </a:lnTo>
                <a:lnTo>
                  <a:pt x="4951" y="16755"/>
                </a:lnTo>
                <a:lnTo>
                  <a:pt x="4880" y="16631"/>
                </a:lnTo>
                <a:lnTo>
                  <a:pt x="4634" y="16279"/>
                </a:lnTo>
                <a:lnTo>
                  <a:pt x="4352" y="15944"/>
                </a:lnTo>
                <a:lnTo>
                  <a:pt x="4228" y="15839"/>
                </a:lnTo>
                <a:lnTo>
                  <a:pt x="4105" y="15751"/>
                </a:lnTo>
                <a:lnTo>
                  <a:pt x="3964" y="15698"/>
                </a:lnTo>
                <a:lnTo>
                  <a:pt x="3823" y="15662"/>
                </a:lnTo>
                <a:lnTo>
                  <a:pt x="3682" y="15662"/>
                </a:lnTo>
                <a:lnTo>
                  <a:pt x="3524" y="15680"/>
                </a:lnTo>
                <a:lnTo>
                  <a:pt x="3383" y="15715"/>
                </a:lnTo>
                <a:lnTo>
                  <a:pt x="3242" y="15786"/>
                </a:lnTo>
                <a:lnTo>
                  <a:pt x="3066" y="15892"/>
                </a:lnTo>
                <a:lnTo>
                  <a:pt x="2907" y="16015"/>
                </a:lnTo>
                <a:lnTo>
                  <a:pt x="2766" y="16156"/>
                </a:lnTo>
                <a:lnTo>
                  <a:pt x="2643" y="16314"/>
                </a:lnTo>
                <a:lnTo>
                  <a:pt x="2555" y="16473"/>
                </a:lnTo>
                <a:lnTo>
                  <a:pt x="2484" y="16667"/>
                </a:lnTo>
                <a:lnTo>
                  <a:pt x="2431" y="16843"/>
                </a:lnTo>
                <a:lnTo>
                  <a:pt x="2396" y="17054"/>
                </a:lnTo>
                <a:lnTo>
                  <a:pt x="2378" y="17213"/>
                </a:lnTo>
                <a:lnTo>
                  <a:pt x="2378" y="17354"/>
                </a:lnTo>
                <a:lnTo>
                  <a:pt x="2414" y="17512"/>
                </a:lnTo>
                <a:lnTo>
                  <a:pt x="2467" y="17653"/>
                </a:lnTo>
                <a:lnTo>
                  <a:pt x="2713" y="18288"/>
                </a:lnTo>
                <a:lnTo>
                  <a:pt x="2784" y="18446"/>
                </a:lnTo>
                <a:lnTo>
                  <a:pt x="2872" y="18605"/>
                </a:lnTo>
                <a:lnTo>
                  <a:pt x="2977" y="18746"/>
                </a:lnTo>
                <a:lnTo>
                  <a:pt x="3101" y="18869"/>
                </a:lnTo>
                <a:lnTo>
                  <a:pt x="3154" y="18922"/>
                </a:lnTo>
                <a:lnTo>
                  <a:pt x="3189" y="18975"/>
                </a:lnTo>
                <a:lnTo>
                  <a:pt x="3224" y="19028"/>
                </a:lnTo>
                <a:lnTo>
                  <a:pt x="3224" y="19080"/>
                </a:lnTo>
                <a:lnTo>
                  <a:pt x="3224" y="19133"/>
                </a:lnTo>
                <a:lnTo>
                  <a:pt x="3224" y="19204"/>
                </a:lnTo>
                <a:lnTo>
                  <a:pt x="3171" y="19309"/>
                </a:lnTo>
                <a:lnTo>
                  <a:pt x="3083" y="19503"/>
                </a:lnTo>
                <a:lnTo>
                  <a:pt x="2977" y="19732"/>
                </a:lnTo>
                <a:lnTo>
                  <a:pt x="2889" y="19979"/>
                </a:lnTo>
                <a:lnTo>
                  <a:pt x="2837" y="20243"/>
                </a:lnTo>
                <a:lnTo>
                  <a:pt x="2801" y="20507"/>
                </a:lnTo>
                <a:lnTo>
                  <a:pt x="2784" y="20807"/>
                </a:lnTo>
                <a:lnTo>
                  <a:pt x="2748" y="20895"/>
                </a:lnTo>
                <a:lnTo>
                  <a:pt x="2713" y="21001"/>
                </a:lnTo>
                <a:lnTo>
                  <a:pt x="2555" y="20966"/>
                </a:lnTo>
                <a:lnTo>
                  <a:pt x="2414" y="20913"/>
                </a:lnTo>
                <a:lnTo>
                  <a:pt x="2273" y="20842"/>
                </a:lnTo>
                <a:lnTo>
                  <a:pt x="2149" y="20754"/>
                </a:lnTo>
                <a:lnTo>
                  <a:pt x="2044" y="20666"/>
                </a:lnTo>
                <a:lnTo>
                  <a:pt x="1956" y="20560"/>
                </a:lnTo>
                <a:lnTo>
                  <a:pt x="1868" y="20437"/>
                </a:lnTo>
                <a:lnTo>
                  <a:pt x="1815" y="20296"/>
                </a:lnTo>
                <a:lnTo>
                  <a:pt x="1744" y="20137"/>
                </a:lnTo>
                <a:lnTo>
                  <a:pt x="1656" y="19997"/>
                </a:lnTo>
                <a:lnTo>
                  <a:pt x="1550" y="19873"/>
                </a:lnTo>
                <a:lnTo>
                  <a:pt x="1462" y="19732"/>
                </a:lnTo>
                <a:lnTo>
                  <a:pt x="1022" y="19257"/>
                </a:lnTo>
                <a:lnTo>
                  <a:pt x="951" y="19186"/>
                </a:lnTo>
                <a:lnTo>
                  <a:pt x="863" y="19151"/>
                </a:lnTo>
                <a:lnTo>
                  <a:pt x="793" y="19116"/>
                </a:lnTo>
                <a:lnTo>
                  <a:pt x="705" y="19098"/>
                </a:lnTo>
                <a:lnTo>
                  <a:pt x="617" y="19116"/>
                </a:lnTo>
                <a:lnTo>
                  <a:pt x="546" y="19133"/>
                </a:lnTo>
                <a:lnTo>
                  <a:pt x="458" y="19186"/>
                </a:lnTo>
                <a:lnTo>
                  <a:pt x="370" y="19239"/>
                </a:lnTo>
                <a:lnTo>
                  <a:pt x="282" y="19327"/>
                </a:lnTo>
                <a:lnTo>
                  <a:pt x="194" y="19415"/>
                </a:lnTo>
                <a:lnTo>
                  <a:pt x="141" y="19521"/>
                </a:lnTo>
                <a:lnTo>
                  <a:pt x="88" y="19609"/>
                </a:lnTo>
                <a:lnTo>
                  <a:pt x="35" y="19732"/>
                </a:lnTo>
                <a:lnTo>
                  <a:pt x="18" y="19838"/>
                </a:lnTo>
                <a:lnTo>
                  <a:pt x="0" y="19944"/>
                </a:lnTo>
                <a:lnTo>
                  <a:pt x="0" y="20049"/>
                </a:lnTo>
                <a:lnTo>
                  <a:pt x="18" y="20155"/>
                </a:lnTo>
                <a:lnTo>
                  <a:pt x="53" y="20278"/>
                </a:lnTo>
                <a:lnTo>
                  <a:pt x="88" y="20367"/>
                </a:lnTo>
                <a:lnTo>
                  <a:pt x="141" y="20472"/>
                </a:lnTo>
                <a:lnTo>
                  <a:pt x="211" y="20560"/>
                </a:lnTo>
                <a:lnTo>
                  <a:pt x="300" y="20648"/>
                </a:lnTo>
                <a:lnTo>
                  <a:pt x="388" y="20736"/>
                </a:lnTo>
                <a:lnTo>
                  <a:pt x="493" y="20807"/>
                </a:lnTo>
                <a:lnTo>
                  <a:pt x="599" y="20860"/>
                </a:lnTo>
                <a:lnTo>
                  <a:pt x="705" y="20895"/>
                </a:lnTo>
                <a:lnTo>
                  <a:pt x="828" y="20913"/>
                </a:lnTo>
                <a:lnTo>
                  <a:pt x="934" y="20913"/>
                </a:lnTo>
                <a:lnTo>
                  <a:pt x="1180" y="20895"/>
                </a:lnTo>
                <a:lnTo>
                  <a:pt x="1286" y="20877"/>
                </a:lnTo>
                <a:lnTo>
                  <a:pt x="1409" y="20842"/>
                </a:lnTo>
                <a:lnTo>
                  <a:pt x="1568" y="20807"/>
                </a:lnTo>
                <a:lnTo>
                  <a:pt x="1744" y="20825"/>
                </a:lnTo>
                <a:lnTo>
                  <a:pt x="1885" y="20860"/>
                </a:lnTo>
                <a:lnTo>
                  <a:pt x="2044" y="20948"/>
                </a:lnTo>
                <a:lnTo>
                  <a:pt x="3136" y="21600"/>
                </a:lnTo>
                <a:lnTo>
                  <a:pt x="3277" y="21688"/>
                </a:lnTo>
                <a:lnTo>
                  <a:pt x="3400" y="21794"/>
                </a:lnTo>
                <a:lnTo>
                  <a:pt x="3506" y="21917"/>
                </a:lnTo>
                <a:lnTo>
                  <a:pt x="3577" y="22058"/>
                </a:lnTo>
                <a:lnTo>
                  <a:pt x="3700" y="22269"/>
                </a:lnTo>
                <a:lnTo>
                  <a:pt x="3823" y="22463"/>
                </a:lnTo>
                <a:lnTo>
                  <a:pt x="4123" y="22833"/>
                </a:lnTo>
                <a:lnTo>
                  <a:pt x="4898" y="23767"/>
                </a:lnTo>
                <a:lnTo>
                  <a:pt x="6519" y="25722"/>
                </a:lnTo>
                <a:lnTo>
                  <a:pt x="6730" y="25969"/>
                </a:lnTo>
                <a:lnTo>
                  <a:pt x="6959" y="26216"/>
                </a:lnTo>
                <a:lnTo>
                  <a:pt x="7206" y="26427"/>
                </a:lnTo>
                <a:lnTo>
                  <a:pt x="7470" y="26639"/>
                </a:lnTo>
                <a:lnTo>
                  <a:pt x="7787" y="26868"/>
                </a:lnTo>
                <a:lnTo>
                  <a:pt x="8104" y="27132"/>
                </a:lnTo>
                <a:lnTo>
                  <a:pt x="8703" y="27678"/>
                </a:lnTo>
                <a:lnTo>
                  <a:pt x="8739" y="27731"/>
                </a:lnTo>
                <a:lnTo>
                  <a:pt x="8756" y="27766"/>
                </a:lnTo>
                <a:lnTo>
                  <a:pt x="8739" y="27801"/>
                </a:lnTo>
                <a:lnTo>
                  <a:pt x="8615" y="27819"/>
                </a:lnTo>
                <a:lnTo>
                  <a:pt x="6924" y="27766"/>
                </a:lnTo>
                <a:lnTo>
                  <a:pt x="6836" y="27766"/>
                </a:lnTo>
                <a:lnTo>
                  <a:pt x="6765" y="27748"/>
                </a:lnTo>
                <a:lnTo>
                  <a:pt x="6677" y="27713"/>
                </a:lnTo>
                <a:lnTo>
                  <a:pt x="6607" y="27678"/>
                </a:lnTo>
                <a:lnTo>
                  <a:pt x="6554" y="27625"/>
                </a:lnTo>
                <a:lnTo>
                  <a:pt x="6501" y="27555"/>
                </a:lnTo>
                <a:lnTo>
                  <a:pt x="6466" y="27484"/>
                </a:lnTo>
                <a:lnTo>
                  <a:pt x="6431" y="27396"/>
                </a:lnTo>
                <a:lnTo>
                  <a:pt x="6360" y="27255"/>
                </a:lnTo>
                <a:lnTo>
                  <a:pt x="6307" y="27185"/>
                </a:lnTo>
                <a:lnTo>
                  <a:pt x="6254" y="27114"/>
                </a:lnTo>
                <a:lnTo>
                  <a:pt x="5744" y="26691"/>
                </a:lnTo>
                <a:lnTo>
                  <a:pt x="5497" y="26480"/>
                </a:lnTo>
                <a:lnTo>
                  <a:pt x="5233" y="26286"/>
                </a:lnTo>
                <a:lnTo>
                  <a:pt x="5092" y="26180"/>
                </a:lnTo>
                <a:lnTo>
                  <a:pt x="4951" y="26110"/>
                </a:lnTo>
                <a:lnTo>
                  <a:pt x="4792" y="26040"/>
                </a:lnTo>
                <a:lnTo>
                  <a:pt x="4634" y="25987"/>
                </a:lnTo>
                <a:lnTo>
                  <a:pt x="4475" y="25934"/>
                </a:lnTo>
                <a:lnTo>
                  <a:pt x="4316" y="25899"/>
                </a:lnTo>
                <a:lnTo>
                  <a:pt x="3964" y="25863"/>
                </a:lnTo>
                <a:lnTo>
                  <a:pt x="3665" y="25846"/>
                </a:lnTo>
                <a:lnTo>
                  <a:pt x="3365" y="25863"/>
                </a:lnTo>
                <a:lnTo>
                  <a:pt x="3066" y="25899"/>
                </a:lnTo>
                <a:lnTo>
                  <a:pt x="2766" y="25934"/>
                </a:lnTo>
                <a:lnTo>
                  <a:pt x="2502" y="26004"/>
                </a:lnTo>
                <a:lnTo>
                  <a:pt x="2273" y="26075"/>
                </a:lnTo>
                <a:lnTo>
                  <a:pt x="2026" y="26145"/>
                </a:lnTo>
                <a:lnTo>
                  <a:pt x="1797" y="26251"/>
                </a:lnTo>
                <a:lnTo>
                  <a:pt x="1568" y="26357"/>
                </a:lnTo>
                <a:lnTo>
                  <a:pt x="1357" y="26498"/>
                </a:lnTo>
                <a:lnTo>
                  <a:pt x="1145" y="26639"/>
                </a:lnTo>
                <a:lnTo>
                  <a:pt x="951" y="26797"/>
                </a:lnTo>
                <a:lnTo>
                  <a:pt x="828" y="26920"/>
                </a:lnTo>
                <a:lnTo>
                  <a:pt x="722" y="27044"/>
                </a:lnTo>
                <a:lnTo>
                  <a:pt x="669" y="27114"/>
                </a:lnTo>
                <a:lnTo>
                  <a:pt x="634" y="27185"/>
                </a:lnTo>
                <a:lnTo>
                  <a:pt x="634" y="27238"/>
                </a:lnTo>
                <a:lnTo>
                  <a:pt x="634" y="27290"/>
                </a:lnTo>
                <a:lnTo>
                  <a:pt x="652" y="27343"/>
                </a:lnTo>
                <a:lnTo>
                  <a:pt x="687" y="27396"/>
                </a:lnTo>
                <a:lnTo>
                  <a:pt x="740" y="27431"/>
                </a:lnTo>
                <a:lnTo>
                  <a:pt x="810" y="27484"/>
                </a:lnTo>
                <a:lnTo>
                  <a:pt x="881" y="27519"/>
                </a:lnTo>
                <a:lnTo>
                  <a:pt x="969" y="27537"/>
                </a:lnTo>
                <a:lnTo>
                  <a:pt x="1163" y="27572"/>
                </a:lnTo>
                <a:lnTo>
                  <a:pt x="1339" y="27625"/>
                </a:lnTo>
                <a:lnTo>
                  <a:pt x="1709" y="27766"/>
                </a:lnTo>
                <a:lnTo>
                  <a:pt x="2061" y="27942"/>
                </a:lnTo>
                <a:lnTo>
                  <a:pt x="2396" y="28118"/>
                </a:lnTo>
                <a:lnTo>
                  <a:pt x="2748" y="28295"/>
                </a:lnTo>
                <a:lnTo>
                  <a:pt x="3101" y="28471"/>
                </a:lnTo>
                <a:lnTo>
                  <a:pt x="3400" y="28577"/>
                </a:lnTo>
                <a:lnTo>
                  <a:pt x="3700" y="28665"/>
                </a:lnTo>
                <a:lnTo>
                  <a:pt x="4017" y="28735"/>
                </a:lnTo>
                <a:lnTo>
                  <a:pt x="4334" y="28753"/>
                </a:lnTo>
                <a:lnTo>
                  <a:pt x="4616" y="28753"/>
                </a:lnTo>
                <a:lnTo>
                  <a:pt x="4898" y="28735"/>
                </a:lnTo>
                <a:lnTo>
                  <a:pt x="5180" y="28682"/>
                </a:lnTo>
                <a:lnTo>
                  <a:pt x="5444" y="28612"/>
                </a:lnTo>
                <a:lnTo>
                  <a:pt x="5708" y="28524"/>
                </a:lnTo>
                <a:lnTo>
                  <a:pt x="5955" y="28418"/>
                </a:lnTo>
                <a:lnTo>
                  <a:pt x="6202" y="28277"/>
                </a:lnTo>
                <a:lnTo>
                  <a:pt x="6448" y="28136"/>
                </a:lnTo>
                <a:lnTo>
                  <a:pt x="6607" y="28048"/>
                </a:lnTo>
                <a:lnTo>
                  <a:pt x="6783" y="27978"/>
                </a:lnTo>
                <a:lnTo>
                  <a:pt x="6959" y="27960"/>
                </a:lnTo>
                <a:lnTo>
                  <a:pt x="7135" y="27960"/>
                </a:lnTo>
                <a:lnTo>
                  <a:pt x="7629" y="28013"/>
                </a:lnTo>
                <a:lnTo>
                  <a:pt x="8122" y="28048"/>
                </a:lnTo>
                <a:lnTo>
                  <a:pt x="8422" y="28066"/>
                </a:lnTo>
                <a:lnTo>
                  <a:pt x="8703" y="28118"/>
                </a:lnTo>
                <a:lnTo>
                  <a:pt x="9003" y="28171"/>
                </a:lnTo>
                <a:lnTo>
                  <a:pt x="9267" y="28242"/>
                </a:lnTo>
                <a:lnTo>
                  <a:pt x="9549" y="28347"/>
                </a:lnTo>
                <a:lnTo>
                  <a:pt x="9813" y="28471"/>
                </a:lnTo>
                <a:lnTo>
                  <a:pt x="10078" y="28612"/>
                </a:lnTo>
                <a:lnTo>
                  <a:pt x="10324" y="28788"/>
                </a:lnTo>
                <a:lnTo>
                  <a:pt x="10677" y="29035"/>
                </a:lnTo>
                <a:lnTo>
                  <a:pt x="12333" y="30162"/>
                </a:lnTo>
                <a:lnTo>
                  <a:pt x="12421" y="30233"/>
                </a:lnTo>
                <a:lnTo>
                  <a:pt x="12456" y="30285"/>
                </a:lnTo>
                <a:lnTo>
                  <a:pt x="12456" y="30356"/>
                </a:lnTo>
                <a:lnTo>
                  <a:pt x="12139" y="30462"/>
                </a:lnTo>
                <a:lnTo>
                  <a:pt x="11857" y="30532"/>
                </a:lnTo>
                <a:lnTo>
                  <a:pt x="11699" y="30603"/>
                </a:lnTo>
                <a:lnTo>
                  <a:pt x="11646" y="30638"/>
                </a:lnTo>
                <a:lnTo>
                  <a:pt x="11610" y="30673"/>
                </a:lnTo>
                <a:lnTo>
                  <a:pt x="11593" y="30726"/>
                </a:lnTo>
                <a:lnTo>
                  <a:pt x="11593" y="30796"/>
                </a:lnTo>
                <a:lnTo>
                  <a:pt x="11610" y="30955"/>
                </a:lnTo>
                <a:lnTo>
                  <a:pt x="11663" y="31219"/>
                </a:lnTo>
                <a:lnTo>
                  <a:pt x="11769" y="31572"/>
                </a:lnTo>
                <a:lnTo>
                  <a:pt x="11910" y="31889"/>
                </a:lnTo>
                <a:lnTo>
                  <a:pt x="12068" y="32188"/>
                </a:lnTo>
                <a:lnTo>
                  <a:pt x="12262" y="32470"/>
                </a:lnTo>
                <a:lnTo>
                  <a:pt x="12491" y="32717"/>
                </a:lnTo>
                <a:lnTo>
                  <a:pt x="12738" y="32946"/>
                </a:lnTo>
                <a:lnTo>
                  <a:pt x="13020" y="33157"/>
                </a:lnTo>
                <a:lnTo>
                  <a:pt x="13337" y="33333"/>
                </a:lnTo>
                <a:lnTo>
                  <a:pt x="13637" y="33457"/>
                </a:lnTo>
                <a:lnTo>
                  <a:pt x="13936" y="33562"/>
                </a:lnTo>
                <a:lnTo>
                  <a:pt x="14165" y="33633"/>
                </a:lnTo>
                <a:lnTo>
                  <a:pt x="14376" y="33703"/>
                </a:lnTo>
                <a:lnTo>
                  <a:pt x="14465" y="33739"/>
                </a:lnTo>
                <a:lnTo>
                  <a:pt x="14553" y="33809"/>
                </a:lnTo>
                <a:lnTo>
                  <a:pt x="14341" y="34091"/>
                </a:lnTo>
                <a:lnTo>
                  <a:pt x="14200" y="34302"/>
                </a:lnTo>
                <a:lnTo>
                  <a:pt x="14077" y="34549"/>
                </a:lnTo>
                <a:lnTo>
                  <a:pt x="14006" y="34796"/>
                </a:lnTo>
                <a:lnTo>
                  <a:pt x="13954" y="35042"/>
                </a:lnTo>
                <a:lnTo>
                  <a:pt x="13936" y="35324"/>
                </a:lnTo>
                <a:lnTo>
                  <a:pt x="13936" y="35589"/>
                </a:lnTo>
                <a:lnTo>
                  <a:pt x="13954" y="35694"/>
                </a:lnTo>
                <a:lnTo>
                  <a:pt x="13936" y="35800"/>
                </a:lnTo>
                <a:lnTo>
                  <a:pt x="13918" y="35906"/>
                </a:lnTo>
                <a:lnTo>
                  <a:pt x="13883" y="36011"/>
                </a:lnTo>
                <a:lnTo>
                  <a:pt x="13848" y="36099"/>
                </a:lnTo>
                <a:lnTo>
                  <a:pt x="13795" y="36188"/>
                </a:lnTo>
                <a:lnTo>
                  <a:pt x="13672" y="36346"/>
                </a:lnTo>
                <a:lnTo>
                  <a:pt x="13496" y="36505"/>
                </a:lnTo>
                <a:lnTo>
                  <a:pt x="13425" y="36558"/>
                </a:lnTo>
                <a:lnTo>
                  <a:pt x="13319" y="36610"/>
                </a:lnTo>
                <a:lnTo>
                  <a:pt x="13231" y="36646"/>
                </a:lnTo>
                <a:lnTo>
                  <a:pt x="13126" y="36681"/>
                </a:lnTo>
                <a:lnTo>
                  <a:pt x="12897" y="36681"/>
                </a:lnTo>
                <a:lnTo>
                  <a:pt x="12720" y="36663"/>
                </a:lnTo>
                <a:lnTo>
                  <a:pt x="12527" y="36681"/>
                </a:lnTo>
                <a:lnTo>
                  <a:pt x="12368" y="36734"/>
                </a:lnTo>
                <a:lnTo>
                  <a:pt x="12209" y="36787"/>
                </a:lnTo>
                <a:lnTo>
                  <a:pt x="12051" y="36857"/>
                </a:lnTo>
                <a:lnTo>
                  <a:pt x="11910" y="36963"/>
                </a:lnTo>
                <a:lnTo>
                  <a:pt x="11769" y="37068"/>
                </a:lnTo>
                <a:lnTo>
                  <a:pt x="11628" y="37209"/>
                </a:lnTo>
                <a:lnTo>
                  <a:pt x="11452" y="37403"/>
                </a:lnTo>
                <a:lnTo>
                  <a:pt x="11293" y="37632"/>
                </a:lnTo>
                <a:lnTo>
                  <a:pt x="11170" y="37861"/>
                </a:lnTo>
                <a:lnTo>
                  <a:pt x="11047" y="38108"/>
                </a:lnTo>
                <a:lnTo>
                  <a:pt x="10870" y="38601"/>
                </a:lnTo>
                <a:lnTo>
                  <a:pt x="10712" y="39095"/>
                </a:lnTo>
                <a:lnTo>
                  <a:pt x="10465" y="40028"/>
                </a:lnTo>
                <a:lnTo>
                  <a:pt x="10324" y="40486"/>
                </a:lnTo>
                <a:lnTo>
                  <a:pt x="10183" y="40944"/>
                </a:lnTo>
                <a:lnTo>
                  <a:pt x="10130" y="41085"/>
                </a:lnTo>
                <a:lnTo>
                  <a:pt x="10095" y="41226"/>
                </a:lnTo>
                <a:lnTo>
                  <a:pt x="10219" y="41279"/>
                </a:lnTo>
                <a:lnTo>
                  <a:pt x="10289" y="41314"/>
                </a:lnTo>
                <a:lnTo>
                  <a:pt x="10360" y="41332"/>
                </a:lnTo>
                <a:lnTo>
                  <a:pt x="10465" y="41350"/>
                </a:lnTo>
                <a:lnTo>
                  <a:pt x="10782" y="41350"/>
                </a:lnTo>
                <a:lnTo>
                  <a:pt x="11082" y="41332"/>
                </a:lnTo>
                <a:lnTo>
                  <a:pt x="11381" y="41279"/>
                </a:lnTo>
                <a:lnTo>
                  <a:pt x="11663" y="41191"/>
                </a:lnTo>
                <a:lnTo>
                  <a:pt x="11945" y="41103"/>
                </a:lnTo>
                <a:lnTo>
                  <a:pt x="12209" y="40962"/>
                </a:lnTo>
                <a:lnTo>
                  <a:pt x="12474" y="40821"/>
                </a:lnTo>
                <a:lnTo>
                  <a:pt x="12738" y="40627"/>
                </a:lnTo>
                <a:lnTo>
                  <a:pt x="12897" y="40504"/>
                </a:lnTo>
                <a:lnTo>
                  <a:pt x="13037" y="40363"/>
                </a:lnTo>
                <a:lnTo>
                  <a:pt x="13178" y="40222"/>
                </a:lnTo>
                <a:lnTo>
                  <a:pt x="13302" y="40046"/>
                </a:lnTo>
                <a:lnTo>
                  <a:pt x="13390" y="39887"/>
                </a:lnTo>
                <a:lnTo>
                  <a:pt x="13478" y="39711"/>
                </a:lnTo>
                <a:lnTo>
                  <a:pt x="13566" y="39517"/>
                </a:lnTo>
                <a:lnTo>
                  <a:pt x="13619" y="39306"/>
                </a:lnTo>
                <a:lnTo>
                  <a:pt x="13654" y="39095"/>
                </a:lnTo>
                <a:lnTo>
                  <a:pt x="13707" y="38865"/>
                </a:lnTo>
                <a:lnTo>
                  <a:pt x="13742" y="38425"/>
                </a:lnTo>
                <a:lnTo>
                  <a:pt x="13742" y="37985"/>
                </a:lnTo>
                <a:lnTo>
                  <a:pt x="13707" y="37544"/>
                </a:lnTo>
                <a:lnTo>
                  <a:pt x="13672" y="37297"/>
                </a:lnTo>
                <a:lnTo>
                  <a:pt x="13637" y="37068"/>
                </a:lnTo>
                <a:lnTo>
                  <a:pt x="13619" y="36963"/>
                </a:lnTo>
                <a:lnTo>
                  <a:pt x="13637" y="36875"/>
                </a:lnTo>
                <a:lnTo>
                  <a:pt x="13654" y="36769"/>
                </a:lnTo>
                <a:lnTo>
                  <a:pt x="13707" y="36681"/>
                </a:lnTo>
                <a:lnTo>
                  <a:pt x="13742" y="36610"/>
                </a:lnTo>
                <a:lnTo>
                  <a:pt x="13795" y="36540"/>
                </a:lnTo>
                <a:lnTo>
                  <a:pt x="13866" y="36487"/>
                </a:lnTo>
                <a:lnTo>
                  <a:pt x="13954" y="36469"/>
                </a:lnTo>
                <a:lnTo>
                  <a:pt x="13989" y="36522"/>
                </a:lnTo>
                <a:lnTo>
                  <a:pt x="14006" y="36593"/>
                </a:lnTo>
                <a:lnTo>
                  <a:pt x="14095" y="36875"/>
                </a:lnTo>
                <a:lnTo>
                  <a:pt x="14165" y="37174"/>
                </a:lnTo>
                <a:lnTo>
                  <a:pt x="14218" y="37509"/>
                </a:lnTo>
                <a:lnTo>
                  <a:pt x="14253" y="37844"/>
                </a:lnTo>
                <a:lnTo>
                  <a:pt x="14288" y="37949"/>
                </a:lnTo>
                <a:lnTo>
                  <a:pt x="14341" y="38037"/>
                </a:lnTo>
                <a:lnTo>
                  <a:pt x="14412" y="38073"/>
                </a:lnTo>
                <a:lnTo>
                  <a:pt x="14517" y="38090"/>
                </a:lnTo>
                <a:lnTo>
                  <a:pt x="14852" y="38108"/>
                </a:lnTo>
                <a:lnTo>
                  <a:pt x="15169" y="38126"/>
                </a:lnTo>
                <a:lnTo>
                  <a:pt x="15310" y="38143"/>
                </a:lnTo>
                <a:lnTo>
                  <a:pt x="15451" y="38126"/>
                </a:lnTo>
                <a:lnTo>
                  <a:pt x="15592" y="38108"/>
                </a:lnTo>
                <a:lnTo>
                  <a:pt x="15715" y="38073"/>
                </a:lnTo>
                <a:lnTo>
                  <a:pt x="15839" y="38020"/>
                </a:lnTo>
                <a:lnTo>
                  <a:pt x="15944" y="37949"/>
                </a:lnTo>
                <a:lnTo>
                  <a:pt x="16068" y="37861"/>
                </a:lnTo>
                <a:lnTo>
                  <a:pt x="16174" y="37756"/>
                </a:lnTo>
                <a:lnTo>
                  <a:pt x="16314" y="37597"/>
                </a:lnTo>
                <a:lnTo>
                  <a:pt x="16455" y="37438"/>
                </a:lnTo>
                <a:lnTo>
                  <a:pt x="16579" y="37280"/>
                </a:lnTo>
                <a:lnTo>
                  <a:pt x="16684" y="37104"/>
                </a:lnTo>
                <a:lnTo>
                  <a:pt x="16790" y="36910"/>
                </a:lnTo>
                <a:lnTo>
                  <a:pt x="16896" y="36734"/>
                </a:lnTo>
                <a:lnTo>
                  <a:pt x="16984" y="36540"/>
                </a:lnTo>
                <a:lnTo>
                  <a:pt x="17054" y="36328"/>
                </a:lnTo>
                <a:lnTo>
                  <a:pt x="17160" y="35941"/>
                </a:lnTo>
                <a:lnTo>
                  <a:pt x="17266" y="35553"/>
                </a:lnTo>
                <a:lnTo>
                  <a:pt x="17336" y="35395"/>
                </a:lnTo>
                <a:lnTo>
                  <a:pt x="17424" y="35483"/>
                </a:lnTo>
                <a:lnTo>
                  <a:pt x="17477" y="35589"/>
                </a:lnTo>
                <a:lnTo>
                  <a:pt x="17583" y="35800"/>
                </a:lnTo>
                <a:lnTo>
                  <a:pt x="17671" y="35923"/>
                </a:lnTo>
                <a:lnTo>
                  <a:pt x="17742" y="36047"/>
                </a:lnTo>
                <a:lnTo>
                  <a:pt x="17847" y="36135"/>
                </a:lnTo>
                <a:lnTo>
                  <a:pt x="17935" y="36223"/>
                </a:lnTo>
                <a:lnTo>
                  <a:pt x="18059" y="36311"/>
                </a:lnTo>
                <a:lnTo>
                  <a:pt x="18182" y="36364"/>
                </a:lnTo>
                <a:lnTo>
                  <a:pt x="18305" y="36417"/>
                </a:lnTo>
                <a:lnTo>
                  <a:pt x="18446" y="36469"/>
                </a:lnTo>
                <a:lnTo>
                  <a:pt x="19451" y="36698"/>
                </a:lnTo>
                <a:lnTo>
                  <a:pt x="20455" y="36945"/>
                </a:lnTo>
                <a:lnTo>
                  <a:pt x="20772" y="37051"/>
                </a:lnTo>
                <a:lnTo>
                  <a:pt x="21089" y="37157"/>
                </a:lnTo>
                <a:lnTo>
                  <a:pt x="21124" y="37192"/>
                </a:lnTo>
                <a:lnTo>
                  <a:pt x="21177" y="37227"/>
                </a:lnTo>
                <a:lnTo>
                  <a:pt x="21283" y="37315"/>
                </a:lnTo>
                <a:lnTo>
                  <a:pt x="21124" y="37491"/>
                </a:lnTo>
                <a:lnTo>
                  <a:pt x="20966" y="37685"/>
                </a:lnTo>
                <a:lnTo>
                  <a:pt x="20631" y="38002"/>
                </a:lnTo>
                <a:lnTo>
                  <a:pt x="20314" y="38319"/>
                </a:lnTo>
                <a:lnTo>
                  <a:pt x="20050" y="38672"/>
                </a:lnTo>
                <a:lnTo>
                  <a:pt x="19803" y="39042"/>
                </a:lnTo>
                <a:lnTo>
                  <a:pt x="19609" y="39429"/>
                </a:lnTo>
                <a:lnTo>
                  <a:pt x="19433" y="39746"/>
                </a:lnTo>
                <a:lnTo>
                  <a:pt x="19257" y="40064"/>
                </a:lnTo>
                <a:lnTo>
                  <a:pt x="19081" y="40381"/>
                </a:lnTo>
                <a:lnTo>
                  <a:pt x="18887" y="40680"/>
                </a:lnTo>
                <a:lnTo>
                  <a:pt x="18675" y="40980"/>
                </a:lnTo>
                <a:lnTo>
                  <a:pt x="18499" y="41279"/>
                </a:lnTo>
                <a:lnTo>
                  <a:pt x="18411" y="41438"/>
                </a:lnTo>
                <a:lnTo>
                  <a:pt x="18323" y="41614"/>
                </a:lnTo>
                <a:lnTo>
                  <a:pt x="18252" y="41772"/>
                </a:lnTo>
                <a:lnTo>
                  <a:pt x="18200" y="41949"/>
                </a:lnTo>
                <a:lnTo>
                  <a:pt x="18164" y="42125"/>
                </a:lnTo>
                <a:lnTo>
                  <a:pt x="18129" y="42301"/>
                </a:lnTo>
                <a:lnTo>
                  <a:pt x="18094" y="42477"/>
                </a:lnTo>
                <a:lnTo>
                  <a:pt x="18094" y="42653"/>
                </a:lnTo>
                <a:lnTo>
                  <a:pt x="18059" y="42953"/>
                </a:lnTo>
                <a:lnTo>
                  <a:pt x="18023" y="43252"/>
                </a:lnTo>
                <a:lnTo>
                  <a:pt x="17918" y="43834"/>
                </a:lnTo>
                <a:lnTo>
                  <a:pt x="17882" y="43904"/>
                </a:lnTo>
                <a:lnTo>
                  <a:pt x="17847" y="43992"/>
                </a:lnTo>
                <a:lnTo>
                  <a:pt x="17601" y="43552"/>
                </a:lnTo>
                <a:lnTo>
                  <a:pt x="17354" y="43147"/>
                </a:lnTo>
                <a:lnTo>
                  <a:pt x="17090" y="42741"/>
                </a:lnTo>
                <a:lnTo>
                  <a:pt x="16808" y="42336"/>
                </a:lnTo>
                <a:lnTo>
                  <a:pt x="16314" y="41543"/>
                </a:lnTo>
                <a:lnTo>
                  <a:pt x="16156" y="41596"/>
                </a:lnTo>
                <a:lnTo>
                  <a:pt x="16033" y="41667"/>
                </a:lnTo>
                <a:lnTo>
                  <a:pt x="15927" y="41772"/>
                </a:lnTo>
                <a:lnTo>
                  <a:pt x="15821" y="41861"/>
                </a:lnTo>
                <a:lnTo>
                  <a:pt x="15557" y="42195"/>
                </a:lnTo>
                <a:lnTo>
                  <a:pt x="15293" y="42530"/>
                </a:lnTo>
                <a:lnTo>
                  <a:pt x="15081" y="42882"/>
                </a:lnTo>
                <a:lnTo>
                  <a:pt x="14975" y="43076"/>
                </a:lnTo>
                <a:lnTo>
                  <a:pt x="14887" y="43252"/>
                </a:lnTo>
                <a:lnTo>
                  <a:pt x="14799" y="43464"/>
                </a:lnTo>
                <a:lnTo>
                  <a:pt x="14729" y="43675"/>
                </a:lnTo>
                <a:lnTo>
                  <a:pt x="14676" y="43887"/>
                </a:lnTo>
                <a:lnTo>
                  <a:pt x="14658" y="44098"/>
                </a:lnTo>
                <a:lnTo>
                  <a:pt x="14641" y="44327"/>
                </a:lnTo>
                <a:lnTo>
                  <a:pt x="14658" y="44539"/>
                </a:lnTo>
                <a:lnTo>
                  <a:pt x="14694" y="44750"/>
                </a:lnTo>
                <a:lnTo>
                  <a:pt x="14746" y="44979"/>
                </a:lnTo>
                <a:lnTo>
                  <a:pt x="14817" y="45226"/>
                </a:lnTo>
                <a:lnTo>
                  <a:pt x="14835" y="45314"/>
                </a:lnTo>
                <a:lnTo>
                  <a:pt x="14817" y="45419"/>
                </a:lnTo>
                <a:lnTo>
                  <a:pt x="13901" y="45085"/>
                </a:lnTo>
                <a:lnTo>
                  <a:pt x="13777" y="45032"/>
                </a:lnTo>
                <a:lnTo>
                  <a:pt x="13654" y="45014"/>
                </a:lnTo>
                <a:lnTo>
                  <a:pt x="13531" y="44979"/>
                </a:lnTo>
                <a:lnTo>
                  <a:pt x="13284" y="44979"/>
                </a:lnTo>
                <a:lnTo>
                  <a:pt x="13161" y="44997"/>
                </a:lnTo>
                <a:lnTo>
                  <a:pt x="13037" y="45014"/>
                </a:lnTo>
                <a:lnTo>
                  <a:pt x="12914" y="45049"/>
                </a:lnTo>
                <a:lnTo>
                  <a:pt x="12474" y="45226"/>
                </a:lnTo>
                <a:lnTo>
                  <a:pt x="12174" y="45349"/>
                </a:lnTo>
                <a:lnTo>
                  <a:pt x="11875" y="45455"/>
                </a:lnTo>
                <a:lnTo>
                  <a:pt x="11575" y="45560"/>
                </a:lnTo>
                <a:lnTo>
                  <a:pt x="11258" y="45631"/>
                </a:lnTo>
                <a:lnTo>
                  <a:pt x="11188" y="45666"/>
                </a:lnTo>
                <a:lnTo>
                  <a:pt x="11117" y="45701"/>
                </a:lnTo>
                <a:lnTo>
                  <a:pt x="11117" y="45825"/>
                </a:lnTo>
                <a:lnTo>
                  <a:pt x="11117" y="45948"/>
                </a:lnTo>
                <a:lnTo>
                  <a:pt x="11152" y="46124"/>
                </a:lnTo>
                <a:lnTo>
                  <a:pt x="11188" y="46318"/>
                </a:lnTo>
                <a:lnTo>
                  <a:pt x="11311" y="46688"/>
                </a:lnTo>
                <a:lnTo>
                  <a:pt x="11399" y="46864"/>
                </a:lnTo>
                <a:lnTo>
                  <a:pt x="11487" y="47040"/>
                </a:lnTo>
                <a:lnTo>
                  <a:pt x="11575" y="47199"/>
                </a:lnTo>
                <a:lnTo>
                  <a:pt x="11681" y="47357"/>
                </a:lnTo>
                <a:lnTo>
                  <a:pt x="11787" y="47516"/>
                </a:lnTo>
                <a:lnTo>
                  <a:pt x="11910" y="47657"/>
                </a:lnTo>
                <a:lnTo>
                  <a:pt x="12033" y="47780"/>
                </a:lnTo>
                <a:lnTo>
                  <a:pt x="12174" y="47904"/>
                </a:lnTo>
                <a:lnTo>
                  <a:pt x="12315" y="48027"/>
                </a:lnTo>
                <a:lnTo>
                  <a:pt x="12474" y="48133"/>
                </a:lnTo>
                <a:lnTo>
                  <a:pt x="12632" y="48221"/>
                </a:lnTo>
                <a:lnTo>
                  <a:pt x="12808" y="48309"/>
                </a:lnTo>
                <a:lnTo>
                  <a:pt x="13002" y="48397"/>
                </a:lnTo>
                <a:lnTo>
                  <a:pt x="13196" y="48467"/>
                </a:lnTo>
                <a:lnTo>
                  <a:pt x="13390" y="48520"/>
                </a:lnTo>
                <a:lnTo>
                  <a:pt x="13584" y="48555"/>
                </a:lnTo>
                <a:lnTo>
                  <a:pt x="13989" y="48608"/>
                </a:lnTo>
                <a:lnTo>
                  <a:pt x="14218" y="48644"/>
                </a:lnTo>
                <a:lnTo>
                  <a:pt x="14165" y="48767"/>
                </a:lnTo>
                <a:lnTo>
                  <a:pt x="14095" y="48890"/>
                </a:lnTo>
                <a:lnTo>
                  <a:pt x="13918" y="49172"/>
                </a:lnTo>
                <a:lnTo>
                  <a:pt x="13742" y="49436"/>
                </a:lnTo>
                <a:lnTo>
                  <a:pt x="13654" y="49524"/>
                </a:lnTo>
                <a:lnTo>
                  <a:pt x="13566" y="49595"/>
                </a:lnTo>
                <a:lnTo>
                  <a:pt x="13496" y="49648"/>
                </a:lnTo>
                <a:lnTo>
                  <a:pt x="13407" y="49683"/>
                </a:lnTo>
                <a:lnTo>
                  <a:pt x="13319" y="49683"/>
                </a:lnTo>
                <a:lnTo>
                  <a:pt x="13231" y="49665"/>
                </a:lnTo>
                <a:lnTo>
                  <a:pt x="13020" y="49595"/>
                </a:lnTo>
                <a:lnTo>
                  <a:pt x="12808" y="49542"/>
                </a:lnTo>
                <a:lnTo>
                  <a:pt x="12703" y="49507"/>
                </a:lnTo>
                <a:lnTo>
                  <a:pt x="12597" y="49472"/>
                </a:lnTo>
                <a:lnTo>
                  <a:pt x="12509" y="49419"/>
                </a:lnTo>
                <a:lnTo>
                  <a:pt x="12438" y="49348"/>
                </a:lnTo>
                <a:lnTo>
                  <a:pt x="12368" y="49278"/>
                </a:lnTo>
                <a:lnTo>
                  <a:pt x="12333" y="49190"/>
                </a:lnTo>
                <a:lnTo>
                  <a:pt x="12280" y="49084"/>
                </a:lnTo>
                <a:lnTo>
                  <a:pt x="12262" y="48978"/>
                </a:lnTo>
                <a:lnTo>
                  <a:pt x="12209" y="48802"/>
                </a:lnTo>
                <a:lnTo>
                  <a:pt x="12139" y="48644"/>
                </a:lnTo>
                <a:lnTo>
                  <a:pt x="12051" y="48485"/>
                </a:lnTo>
                <a:lnTo>
                  <a:pt x="11928" y="48344"/>
                </a:lnTo>
                <a:lnTo>
                  <a:pt x="11787" y="48203"/>
                </a:lnTo>
                <a:lnTo>
                  <a:pt x="11628" y="48062"/>
                </a:lnTo>
                <a:lnTo>
                  <a:pt x="11452" y="47939"/>
                </a:lnTo>
                <a:lnTo>
                  <a:pt x="11276" y="47815"/>
                </a:lnTo>
                <a:lnTo>
                  <a:pt x="11099" y="47710"/>
                </a:lnTo>
                <a:lnTo>
                  <a:pt x="10906" y="47622"/>
                </a:lnTo>
                <a:lnTo>
                  <a:pt x="10712" y="47551"/>
                </a:lnTo>
                <a:lnTo>
                  <a:pt x="10500" y="47481"/>
                </a:lnTo>
                <a:lnTo>
                  <a:pt x="10254" y="47445"/>
                </a:lnTo>
                <a:lnTo>
                  <a:pt x="10007" y="47410"/>
                </a:lnTo>
                <a:lnTo>
                  <a:pt x="9760" y="47393"/>
                </a:lnTo>
                <a:lnTo>
                  <a:pt x="9496" y="47375"/>
                </a:lnTo>
                <a:lnTo>
                  <a:pt x="9126" y="47375"/>
                </a:lnTo>
                <a:lnTo>
                  <a:pt x="8756" y="47357"/>
                </a:lnTo>
                <a:lnTo>
                  <a:pt x="8386" y="47305"/>
                </a:lnTo>
                <a:lnTo>
                  <a:pt x="8210" y="47269"/>
                </a:lnTo>
                <a:lnTo>
                  <a:pt x="8034" y="47234"/>
                </a:lnTo>
                <a:lnTo>
                  <a:pt x="7682" y="47111"/>
                </a:lnTo>
                <a:lnTo>
                  <a:pt x="7329" y="46970"/>
                </a:lnTo>
                <a:lnTo>
                  <a:pt x="7241" y="46952"/>
                </a:lnTo>
                <a:lnTo>
                  <a:pt x="7188" y="46970"/>
                </a:lnTo>
                <a:lnTo>
                  <a:pt x="7153" y="46970"/>
                </a:lnTo>
                <a:lnTo>
                  <a:pt x="7118" y="47005"/>
                </a:lnTo>
                <a:lnTo>
                  <a:pt x="7100" y="47040"/>
                </a:lnTo>
                <a:lnTo>
                  <a:pt x="7065" y="47128"/>
                </a:lnTo>
                <a:lnTo>
                  <a:pt x="7065" y="47234"/>
                </a:lnTo>
                <a:lnTo>
                  <a:pt x="7065" y="47322"/>
                </a:lnTo>
                <a:lnTo>
                  <a:pt x="7100" y="47569"/>
                </a:lnTo>
                <a:lnTo>
                  <a:pt x="7135" y="47798"/>
                </a:lnTo>
                <a:lnTo>
                  <a:pt x="7223" y="48115"/>
                </a:lnTo>
                <a:lnTo>
                  <a:pt x="7329" y="48414"/>
                </a:lnTo>
                <a:lnTo>
                  <a:pt x="7470" y="48696"/>
                </a:lnTo>
                <a:lnTo>
                  <a:pt x="7629" y="48961"/>
                </a:lnTo>
                <a:lnTo>
                  <a:pt x="7822" y="49190"/>
                </a:lnTo>
                <a:lnTo>
                  <a:pt x="8052" y="49401"/>
                </a:lnTo>
                <a:lnTo>
                  <a:pt x="8298" y="49595"/>
                </a:lnTo>
                <a:lnTo>
                  <a:pt x="8580" y="49771"/>
                </a:lnTo>
                <a:lnTo>
                  <a:pt x="8844" y="49894"/>
                </a:lnTo>
                <a:lnTo>
                  <a:pt x="8985" y="49947"/>
                </a:lnTo>
                <a:lnTo>
                  <a:pt x="9109" y="49965"/>
                </a:lnTo>
                <a:lnTo>
                  <a:pt x="9655" y="50053"/>
                </a:lnTo>
                <a:lnTo>
                  <a:pt x="9937" y="50071"/>
                </a:lnTo>
                <a:lnTo>
                  <a:pt x="10483" y="50071"/>
                </a:lnTo>
                <a:lnTo>
                  <a:pt x="10747" y="50053"/>
                </a:lnTo>
                <a:lnTo>
                  <a:pt x="11029" y="50018"/>
                </a:lnTo>
                <a:lnTo>
                  <a:pt x="11293" y="49983"/>
                </a:lnTo>
                <a:lnTo>
                  <a:pt x="11628" y="49912"/>
                </a:lnTo>
                <a:lnTo>
                  <a:pt x="11963" y="49824"/>
                </a:lnTo>
                <a:lnTo>
                  <a:pt x="12139" y="49771"/>
                </a:lnTo>
                <a:lnTo>
                  <a:pt x="12315" y="49736"/>
                </a:lnTo>
                <a:lnTo>
                  <a:pt x="12597" y="49736"/>
                </a:lnTo>
                <a:lnTo>
                  <a:pt x="12685" y="49771"/>
                </a:lnTo>
                <a:lnTo>
                  <a:pt x="13037" y="49877"/>
                </a:lnTo>
                <a:lnTo>
                  <a:pt x="13214" y="49912"/>
                </a:lnTo>
                <a:lnTo>
                  <a:pt x="13407" y="49947"/>
                </a:lnTo>
                <a:lnTo>
                  <a:pt x="13284" y="50194"/>
                </a:lnTo>
                <a:lnTo>
                  <a:pt x="13214" y="50300"/>
                </a:lnTo>
                <a:lnTo>
                  <a:pt x="13126" y="50405"/>
                </a:lnTo>
                <a:lnTo>
                  <a:pt x="12879" y="50300"/>
                </a:lnTo>
                <a:lnTo>
                  <a:pt x="12333" y="50053"/>
                </a:lnTo>
                <a:lnTo>
                  <a:pt x="12192" y="50018"/>
                </a:lnTo>
                <a:lnTo>
                  <a:pt x="12139" y="50000"/>
                </a:lnTo>
                <a:lnTo>
                  <a:pt x="12068" y="50018"/>
                </a:lnTo>
                <a:lnTo>
                  <a:pt x="11857" y="50053"/>
                </a:lnTo>
                <a:lnTo>
                  <a:pt x="11663" y="50106"/>
                </a:lnTo>
                <a:lnTo>
                  <a:pt x="11487" y="50176"/>
                </a:lnTo>
                <a:lnTo>
                  <a:pt x="11293" y="50247"/>
                </a:lnTo>
                <a:lnTo>
                  <a:pt x="11117" y="50352"/>
                </a:lnTo>
                <a:lnTo>
                  <a:pt x="10941" y="50458"/>
                </a:lnTo>
                <a:lnTo>
                  <a:pt x="10782" y="50582"/>
                </a:lnTo>
                <a:lnTo>
                  <a:pt x="10641" y="50722"/>
                </a:lnTo>
                <a:lnTo>
                  <a:pt x="10483" y="50846"/>
                </a:lnTo>
                <a:lnTo>
                  <a:pt x="10448" y="50828"/>
                </a:lnTo>
                <a:lnTo>
                  <a:pt x="10412" y="50811"/>
                </a:lnTo>
                <a:lnTo>
                  <a:pt x="10236" y="50617"/>
                </a:lnTo>
                <a:lnTo>
                  <a:pt x="10130" y="50493"/>
                </a:lnTo>
                <a:lnTo>
                  <a:pt x="10007" y="50423"/>
                </a:lnTo>
                <a:lnTo>
                  <a:pt x="9866" y="50352"/>
                </a:lnTo>
                <a:lnTo>
                  <a:pt x="9708" y="50317"/>
                </a:lnTo>
                <a:lnTo>
                  <a:pt x="9531" y="50300"/>
                </a:lnTo>
                <a:lnTo>
                  <a:pt x="9355" y="50282"/>
                </a:lnTo>
                <a:lnTo>
                  <a:pt x="9038" y="50282"/>
                </a:lnTo>
                <a:lnTo>
                  <a:pt x="8739" y="50264"/>
                </a:lnTo>
                <a:lnTo>
                  <a:pt x="8439" y="50229"/>
                </a:lnTo>
                <a:lnTo>
                  <a:pt x="8140" y="50159"/>
                </a:lnTo>
                <a:lnTo>
                  <a:pt x="8052" y="50123"/>
                </a:lnTo>
                <a:lnTo>
                  <a:pt x="7840" y="50123"/>
                </a:lnTo>
                <a:lnTo>
                  <a:pt x="7734" y="50159"/>
                </a:lnTo>
                <a:lnTo>
                  <a:pt x="8122" y="51321"/>
                </a:lnTo>
                <a:lnTo>
                  <a:pt x="8192" y="51533"/>
                </a:lnTo>
                <a:lnTo>
                  <a:pt x="8281" y="51709"/>
                </a:lnTo>
                <a:lnTo>
                  <a:pt x="8404" y="51885"/>
                </a:lnTo>
                <a:lnTo>
                  <a:pt x="8545" y="52044"/>
                </a:lnTo>
                <a:lnTo>
                  <a:pt x="8580" y="52114"/>
                </a:lnTo>
                <a:lnTo>
                  <a:pt x="8633" y="52202"/>
                </a:lnTo>
                <a:lnTo>
                  <a:pt x="8245" y="52361"/>
                </a:lnTo>
                <a:lnTo>
                  <a:pt x="6131" y="53242"/>
                </a:lnTo>
                <a:lnTo>
                  <a:pt x="6025" y="53295"/>
                </a:lnTo>
                <a:lnTo>
                  <a:pt x="5920" y="53365"/>
                </a:lnTo>
                <a:lnTo>
                  <a:pt x="5973" y="53488"/>
                </a:lnTo>
                <a:lnTo>
                  <a:pt x="6043" y="53612"/>
                </a:lnTo>
                <a:lnTo>
                  <a:pt x="6131" y="53700"/>
                </a:lnTo>
                <a:lnTo>
                  <a:pt x="6202" y="53806"/>
                </a:lnTo>
                <a:lnTo>
                  <a:pt x="6572" y="54158"/>
                </a:lnTo>
                <a:lnTo>
                  <a:pt x="6730" y="54317"/>
                </a:lnTo>
                <a:lnTo>
                  <a:pt x="6906" y="54457"/>
                </a:lnTo>
                <a:lnTo>
                  <a:pt x="7083" y="54598"/>
                </a:lnTo>
                <a:lnTo>
                  <a:pt x="7276" y="54704"/>
                </a:lnTo>
                <a:lnTo>
                  <a:pt x="7470" y="54810"/>
                </a:lnTo>
                <a:lnTo>
                  <a:pt x="7664" y="54880"/>
                </a:lnTo>
                <a:lnTo>
                  <a:pt x="7893" y="54933"/>
                </a:lnTo>
                <a:lnTo>
                  <a:pt x="8122" y="54986"/>
                </a:lnTo>
                <a:lnTo>
                  <a:pt x="8298" y="55021"/>
                </a:lnTo>
                <a:lnTo>
                  <a:pt x="8369" y="55039"/>
                </a:lnTo>
                <a:lnTo>
                  <a:pt x="8439" y="55074"/>
                </a:lnTo>
                <a:lnTo>
                  <a:pt x="8598" y="55479"/>
                </a:lnTo>
                <a:lnTo>
                  <a:pt x="8668" y="55673"/>
                </a:lnTo>
                <a:lnTo>
                  <a:pt x="8756" y="55849"/>
                </a:lnTo>
                <a:lnTo>
                  <a:pt x="9161" y="56554"/>
                </a:lnTo>
                <a:lnTo>
                  <a:pt x="9584" y="57241"/>
                </a:lnTo>
                <a:lnTo>
                  <a:pt x="9620" y="57259"/>
                </a:lnTo>
                <a:lnTo>
                  <a:pt x="9655" y="57276"/>
                </a:lnTo>
                <a:lnTo>
                  <a:pt x="9813" y="57312"/>
                </a:lnTo>
                <a:lnTo>
                  <a:pt x="9972" y="57312"/>
                </a:lnTo>
                <a:lnTo>
                  <a:pt x="10130" y="57294"/>
                </a:lnTo>
                <a:lnTo>
                  <a:pt x="10271" y="57259"/>
                </a:lnTo>
                <a:lnTo>
                  <a:pt x="10395" y="57206"/>
                </a:lnTo>
                <a:lnTo>
                  <a:pt x="10518" y="57135"/>
                </a:lnTo>
                <a:lnTo>
                  <a:pt x="10641" y="57030"/>
                </a:lnTo>
                <a:lnTo>
                  <a:pt x="10729" y="56924"/>
                </a:lnTo>
                <a:lnTo>
                  <a:pt x="10818" y="56783"/>
                </a:lnTo>
                <a:lnTo>
                  <a:pt x="10888" y="56642"/>
                </a:lnTo>
                <a:lnTo>
                  <a:pt x="10959" y="56519"/>
                </a:lnTo>
                <a:lnTo>
                  <a:pt x="11047" y="56237"/>
                </a:lnTo>
                <a:lnTo>
                  <a:pt x="11117" y="55937"/>
                </a:lnTo>
                <a:lnTo>
                  <a:pt x="11170" y="55656"/>
                </a:lnTo>
                <a:lnTo>
                  <a:pt x="11170" y="55497"/>
                </a:lnTo>
                <a:lnTo>
                  <a:pt x="11170" y="55356"/>
                </a:lnTo>
                <a:lnTo>
                  <a:pt x="11170" y="55215"/>
                </a:lnTo>
                <a:lnTo>
                  <a:pt x="11188" y="55145"/>
                </a:lnTo>
                <a:lnTo>
                  <a:pt x="11223" y="55074"/>
                </a:lnTo>
                <a:lnTo>
                  <a:pt x="11364" y="55180"/>
                </a:lnTo>
                <a:lnTo>
                  <a:pt x="11558" y="55338"/>
                </a:lnTo>
                <a:lnTo>
                  <a:pt x="11751" y="55444"/>
                </a:lnTo>
                <a:lnTo>
                  <a:pt x="11980" y="55515"/>
                </a:lnTo>
                <a:lnTo>
                  <a:pt x="12209" y="55550"/>
                </a:lnTo>
                <a:lnTo>
                  <a:pt x="12544" y="55550"/>
                </a:lnTo>
                <a:lnTo>
                  <a:pt x="12879" y="55567"/>
                </a:lnTo>
                <a:lnTo>
                  <a:pt x="13108" y="55567"/>
                </a:lnTo>
                <a:lnTo>
                  <a:pt x="13319" y="55603"/>
                </a:lnTo>
                <a:lnTo>
                  <a:pt x="13390" y="55620"/>
                </a:lnTo>
                <a:lnTo>
                  <a:pt x="13460" y="55656"/>
                </a:lnTo>
                <a:lnTo>
                  <a:pt x="13513" y="55708"/>
                </a:lnTo>
                <a:lnTo>
                  <a:pt x="13566" y="55779"/>
                </a:lnTo>
                <a:lnTo>
                  <a:pt x="13513" y="55832"/>
                </a:lnTo>
                <a:lnTo>
                  <a:pt x="13460" y="55867"/>
                </a:lnTo>
                <a:lnTo>
                  <a:pt x="13337" y="55902"/>
                </a:lnTo>
                <a:lnTo>
                  <a:pt x="13214" y="55973"/>
                </a:lnTo>
                <a:lnTo>
                  <a:pt x="13108" y="56043"/>
                </a:lnTo>
                <a:lnTo>
                  <a:pt x="13020" y="56131"/>
                </a:lnTo>
                <a:lnTo>
                  <a:pt x="12844" y="56325"/>
                </a:lnTo>
                <a:lnTo>
                  <a:pt x="12685" y="56536"/>
                </a:lnTo>
                <a:lnTo>
                  <a:pt x="12209" y="57312"/>
                </a:lnTo>
                <a:lnTo>
                  <a:pt x="12051" y="57594"/>
                </a:lnTo>
                <a:lnTo>
                  <a:pt x="11857" y="57858"/>
                </a:lnTo>
                <a:lnTo>
                  <a:pt x="11663" y="58104"/>
                </a:lnTo>
                <a:lnTo>
                  <a:pt x="11452" y="58333"/>
                </a:lnTo>
                <a:lnTo>
                  <a:pt x="11381" y="58422"/>
                </a:lnTo>
                <a:lnTo>
                  <a:pt x="11364" y="58457"/>
                </a:lnTo>
                <a:lnTo>
                  <a:pt x="11364" y="58527"/>
                </a:lnTo>
                <a:lnTo>
                  <a:pt x="11434" y="58580"/>
                </a:lnTo>
                <a:lnTo>
                  <a:pt x="11522" y="58615"/>
                </a:lnTo>
                <a:lnTo>
                  <a:pt x="11857" y="58739"/>
                </a:lnTo>
                <a:lnTo>
                  <a:pt x="12033" y="58774"/>
                </a:lnTo>
                <a:lnTo>
                  <a:pt x="12209" y="58827"/>
                </a:lnTo>
                <a:lnTo>
                  <a:pt x="12509" y="58862"/>
                </a:lnTo>
                <a:lnTo>
                  <a:pt x="12808" y="58862"/>
                </a:lnTo>
                <a:lnTo>
                  <a:pt x="13090" y="58844"/>
                </a:lnTo>
                <a:lnTo>
                  <a:pt x="13372" y="58774"/>
                </a:lnTo>
                <a:lnTo>
                  <a:pt x="13637" y="58686"/>
                </a:lnTo>
                <a:lnTo>
                  <a:pt x="13901" y="58563"/>
                </a:lnTo>
                <a:lnTo>
                  <a:pt x="14147" y="58386"/>
                </a:lnTo>
                <a:lnTo>
                  <a:pt x="14394" y="58193"/>
                </a:lnTo>
                <a:lnTo>
                  <a:pt x="14729" y="57858"/>
                </a:lnTo>
                <a:lnTo>
                  <a:pt x="14870" y="57752"/>
                </a:lnTo>
                <a:lnTo>
                  <a:pt x="14940" y="57946"/>
                </a:lnTo>
                <a:lnTo>
                  <a:pt x="14975" y="58140"/>
                </a:lnTo>
                <a:lnTo>
                  <a:pt x="15011" y="58527"/>
                </a:lnTo>
                <a:lnTo>
                  <a:pt x="14993" y="58598"/>
                </a:lnTo>
                <a:lnTo>
                  <a:pt x="14975" y="58668"/>
                </a:lnTo>
                <a:lnTo>
                  <a:pt x="14887" y="58792"/>
                </a:lnTo>
                <a:lnTo>
                  <a:pt x="14711" y="59038"/>
                </a:lnTo>
                <a:lnTo>
                  <a:pt x="14517" y="59267"/>
                </a:lnTo>
                <a:lnTo>
                  <a:pt x="14376" y="59443"/>
                </a:lnTo>
                <a:lnTo>
                  <a:pt x="14288" y="59532"/>
                </a:lnTo>
                <a:lnTo>
                  <a:pt x="14200" y="59602"/>
                </a:lnTo>
                <a:lnTo>
                  <a:pt x="14059" y="59496"/>
                </a:lnTo>
                <a:lnTo>
                  <a:pt x="13901" y="59426"/>
                </a:lnTo>
                <a:lnTo>
                  <a:pt x="13760" y="59408"/>
                </a:lnTo>
                <a:lnTo>
                  <a:pt x="13601" y="59408"/>
                </a:lnTo>
                <a:lnTo>
                  <a:pt x="13460" y="59443"/>
                </a:lnTo>
                <a:lnTo>
                  <a:pt x="13319" y="59479"/>
                </a:lnTo>
                <a:lnTo>
                  <a:pt x="13037" y="59584"/>
                </a:lnTo>
                <a:lnTo>
                  <a:pt x="12756" y="59461"/>
                </a:lnTo>
                <a:lnTo>
                  <a:pt x="12632" y="59408"/>
                </a:lnTo>
                <a:lnTo>
                  <a:pt x="12509" y="59391"/>
                </a:lnTo>
                <a:lnTo>
                  <a:pt x="12280" y="59338"/>
                </a:lnTo>
                <a:lnTo>
                  <a:pt x="12068" y="59285"/>
                </a:lnTo>
                <a:lnTo>
                  <a:pt x="11875" y="59214"/>
                </a:lnTo>
                <a:lnTo>
                  <a:pt x="11681" y="59109"/>
                </a:lnTo>
                <a:lnTo>
                  <a:pt x="11646" y="59109"/>
                </a:lnTo>
                <a:lnTo>
                  <a:pt x="11593" y="59126"/>
                </a:lnTo>
                <a:lnTo>
                  <a:pt x="11540" y="59250"/>
                </a:lnTo>
                <a:lnTo>
                  <a:pt x="11522" y="59391"/>
                </a:lnTo>
                <a:lnTo>
                  <a:pt x="11540" y="59514"/>
                </a:lnTo>
                <a:lnTo>
                  <a:pt x="11575" y="59620"/>
                </a:lnTo>
                <a:lnTo>
                  <a:pt x="11628" y="59743"/>
                </a:lnTo>
                <a:lnTo>
                  <a:pt x="11699" y="59849"/>
                </a:lnTo>
                <a:lnTo>
                  <a:pt x="11804" y="60078"/>
                </a:lnTo>
                <a:lnTo>
                  <a:pt x="11558" y="60183"/>
                </a:lnTo>
                <a:lnTo>
                  <a:pt x="11469" y="60236"/>
                </a:lnTo>
                <a:lnTo>
                  <a:pt x="11399" y="60289"/>
                </a:lnTo>
                <a:lnTo>
                  <a:pt x="11329" y="60360"/>
                </a:lnTo>
                <a:lnTo>
                  <a:pt x="11276" y="60430"/>
                </a:lnTo>
                <a:lnTo>
                  <a:pt x="11117" y="60659"/>
                </a:lnTo>
                <a:lnTo>
                  <a:pt x="10747" y="61223"/>
                </a:lnTo>
                <a:lnTo>
                  <a:pt x="10659" y="61399"/>
                </a:lnTo>
                <a:lnTo>
                  <a:pt x="10782" y="61452"/>
                </a:lnTo>
                <a:lnTo>
                  <a:pt x="10888" y="61487"/>
                </a:lnTo>
                <a:lnTo>
                  <a:pt x="11135" y="61505"/>
                </a:lnTo>
                <a:lnTo>
                  <a:pt x="11346" y="61540"/>
                </a:lnTo>
                <a:lnTo>
                  <a:pt x="11910" y="61540"/>
                </a:lnTo>
                <a:lnTo>
                  <a:pt x="12033" y="61575"/>
                </a:lnTo>
                <a:lnTo>
                  <a:pt x="12033" y="62121"/>
                </a:lnTo>
                <a:lnTo>
                  <a:pt x="12016" y="62368"/>
                </a:lnTo>
                <a:lnTo>
                  <a:pt x="12016" y="62632"/>
                </a:lnTo>
                <a:lnTo>
                  <a:pt x="12033" y="62703"/>
                </a:lnTo>
                <a:lnTo>
                  <a:pt x="12068" y="62756"/>
                </a:lnTo>
                <a:lnTo>
                  <a:pt x="12139" y="62773"/>
                </a:lnTo>
                <a:lnTo>
                  <a:pt x="12227" y="62756"/>
                </a:lnTo>
                <a:lnTo>
                  <a:pt x="12421" y="62668"/>
                </a:lnTo>
                <a:lnTo>
                  <a:pt x="12615" y="62562"/>
                </a:lnTo>
                <a:lnTo>
                  <a:pt x="12844" y="62421"/>
                </a:lnTo>
                <a:lnTo>
                  <a:pt x="12932" y="62350"/>
                </a:lnTo>
                <a:lnTo>
                  <a:pt x="13002" y="62298"/>
                </a:lnTo>
                <a:lnTo>
                  <a:pt x="13073" y="62209"/>
                </a:lnTo>
                <a:lnTo>
                  <a:pt x="13143" y="62121"/>
                </a:lnTo>
                <a:lnTo>
                  <a:pt x="13284" y="61892"/>
                </a:lnTo>
                <a:lnTo>
                  <a:pt x="13566" y="61839"/>
                </a:lnTo>
                <a:lnTo>
                  <a:pt x="13866" y="61787"/>
                </a:lnTo>
                <a:lnTo>
                  <a:pt x="14165" y="61769"/>
                </a:lnTo>
                <a:lnTo>
                  <a:pt x="14500" y="61751"/>
                </a:lnTo>
                <a:lnTo>
                  <a:pt x="14553" y="61628"/>
                </a:lnTo>
                <a:lnTo>
                  <a:pt x="14570" y="61522"/>
                </a:lnTo>
                <a:lnTo>
                  <a:pt x="14535" y="61399"/>
                </a:lnTo>
                <a:lnTo>
                  <a:pt x="14482" y="61276"/>
                </a:lnTo>
                <a:lnTo>
                  <a:pt x="14341" y="61117"/>
                </a:lnTo>
                <a:lnTo>
                  <a:pt x="14183" y="60959"/>
                </a:lnTo>
                <a:lnTo>
                  <a:pt x="14042" y="60835"/>
                </a:lnTo>
                <a:lnTo>
                  <a:pt x="13901" y="60730"/>
                </a:lnTo>
                <a:lnTo>
                  <a:pt x="13901" y="60500"/>
                </a:lnTo>
                <a:lnTo>
                  <a:pt x="13918" y="60395"/>
                </a:lnTo>
                <a:lnTo>
                  <a:pt x="13936" y="60289"/>
                </a:lnTo>
                <a:lnTo>
                  <a:pt x="13989" y="60201"/>
                </a:lnTo>
                <a:lnTo>
                  <a:pt x="14042" y="60113"/>
                </a:lnTo>
                <a:lnTo>
                  <a:pt x="14095" y="60025"/>
                </a:lnTo>
                <a:lnTo>
                  <a:pt x="14183" y="59937"/>
                </a:lnTo>
                <a:lnTo>
                  <a:pt x="14376" y="59761"/>
                </a:lnTo>
                <a:lnTo>
                  <a:pt x="14553" y="59584"/>
                </a:lnTo>
                <a:lnTo>
                  <a:pt x="14905" y="59232"/>
                </a:lnTo>
                <a:lnTo>
                  <a:pt x="14975" y="59179"/>
                </a:lnTo>
                <a:lnTo>
                  <a:pt x="15011" y="59162"/>
                </a:lnTo>
                <a:lnTo>
                  <a:pt x="15064" y="59179"/>
                </a:lnTo>
                <a:lnTo>
                  <a:pt x="15081" y="59214"/>
                </a:lnTo>
                <a:lnTo>
                  <a:pt x="15099" y="59267"/>
                </a:lnTo>
                <a:lnTo>
                  <a:pt x="15116" y="59391"/>
                </a:lnTo>
                <a:lnTo>
                  <a:pt x="15116" y="59532"/>
                </a:lnTo>
                <a:lnTo>
                  <a:pt x="15099" y="59831"/>
                </a:lnTo>
                <a:lnTo>
                  <a:pt x="15099" y="60131"/>
                </a:lnTo>
                <a:lnTo>
                  <a:pt x="15099" y="60430"/>
                </a:lnTo>
                <a:lnTo>
                  <a:pt x="15116" y="60730"/>
                </a:lnTo>
                <a:lnTo>
                  <a:pt x="15152" y="61029"/>
                </a:lnTo>
                <a:lnTo>
                  <a:pt x="15187" y="61329"/>
                </a:lnTo>
                <a:lnTo>
                  <a:pt x="15293" y="61910"/>
                </a:lnTo>
                <a:lnTo>
                  <a:pt x="15381" y="62280"/>
                </a:lnTo>
                <a:lnTo>
                  <a:pt x="15451" y="62438"/>
                </a:lnTo>
                <a:lnTo>
                  <a:pt x="15539" y="62615"/>
                </a:lnTo>
                <a:lnTo>
                  <a:pt x="15627" y="62826"/>
                </a:lnTo>
                <a:lnTo>
                  <a:pt x="15715" y="63055"/>
                </a:lnTo>
                <a:lnTo>
                  <a:pt x="15751" y="63284"/>
                </a:lnTo>
                <a:lnTo>
                  <a:pt x="15786" y="63513"/>
                </a:lnTo>
                <a:lnTo>
                  <a:pt x="15804" y="64006"/>
                </a:lnTo>
                <a:lnTo>
                  <a:pt x="15821" y="64500"/>
                </a:lnTo>
                <a:lnTo>
                  <a:pt x="15821" y="64729"/>
                </a:lnTo>
                <a:lnTo>
                  <a:pt x="15804" y="64975"/>
                </a:lnTo>
                <a:lnTo>
                  <a:pt x="15751" y="65205"/>
                </a:lnTo>
                <a:lnTo>
                  <a:pt x="15733" y="65328"/>
                </a:lnTo>
                <a:lnTo>
                  <a:pt x="15680" y="65434"/>
                </a:lnTo>
                <a:lnTo>
                  <a:pt x="15627" y="65539"/>
                </a:lnTo>
                <a:lnTo>
                  <a:pt x="15557" y="65627"/>
                </a:lnTo>
                <a:lnTo>
                  <a:pt x="15451" y="65715"/>
                </a:lnTo>
                <a:lnTo>
                  <a:pt x="15345" y="65804"/>
                </a:lnTo>
                <a:lnTo>
                  <a:pt x="15240" y="65892"/>
                </a:lnTo>
                <a:lnTo>
                  <a:pt x="15152" y="66015"/>
                </a:lnTo>
                <a:lnTo>
                  <a:pt x="15099" y="66156"/>
                </a:lnTo>
                <a:lnTo>
                  <a:pt x="15064" y="66314"/>
                </a:lnTo>
                <a:lnTo>
                  <a:pt x="15046" y="66455"/>
                </a:lnTo>
                <a:lnTo>
                  <a:pt x="14993" y="66596"/>
                </a:lnTo>
                <a:lnTo>
                  <a:pt x="14975" y="66702"/>
                </a:lnTo>
                <a:lnTo>
                  <a:pt x="14975" y="66773"/>
                </a:lnTo>
                <a:lnTo>
                  <a:pt x="15011" y="66825"/>
                </a:lnTo>
                <a:lnTo>
                  <a:pt x="15081" y="66896"/>
                </a:lnTo>
                <a:lnTo>
                  <a:pt x="15328" y="67054"/>
                </a:lnTo>
                <a:lnTo>
                  <a:pt x="15575" y="67195"/>
                </a:lnTo>
                <a:lnTo>
                  <a:pt x="15663" y="67231"/>
                </a:lnTo>
                <a:lnTo>
                  <a:pt x="15768" y="67248"/>
                </a:lnTo>
                <a:lnTo>
                  <a:pt x="15856" y="67248"/>
                </a:lnTo>
                <a:lnTo>
                  <a:pt x="15944" y="67213"/>
                </a:lnTo>
                <a:lnTo>
                  <a:pt x="16015" y="67178"/>
                </a:lnTo>
                <a:lnTo>
                  <a:pt x="16068" y="67107"/>
                </a:lnTo>
                <a:lnTo>
                  <a:pt x="16121" y="67037"/>
                </a:lnTo>
                <a:lnTo>
                  <a:pt x="16156" y="66931"/>
                </a:lnTo>
                <a:lnTo>
                  <a:pt x="16226" y="66614"/>
                </a:lnTo>
                <a:lnTo>
                  <a:pt x="16244" y="66455"/>
                </a:lnTo>
                <a:lnTo>
                  <a:pt x="16244" y="66279"/>
                </a:lnTo>
                <a:lnTo>
                  <a:pt x="16244" y="66121"/>
                </a:lnTo>
                <a:lnTo>
                  <a:pt x="16209" y="65980"/>
                </a:lnTo>
                <a:lnTo>
                  <a:pt x="16138" y="65821"/>
                </a:lnTo>
                <a:lnTo>
                  <a:pt x="16050" y="65663"/>
                </a:lnTo>
                <a:lnTo>
                  <a:pt x="15997" y="65592"/>
                </a:lnTo>
                <a:lnTo>
                  <a:pt x="15980" y="65522"/>
                </a:lnTo>
                <a:lnTo>
                  <a:pt x="15962" y="65451"/>
                </a:lnTo>
                <a:lnTo>
                  <a:pt x="15962" y="65381"/>
                </a:lnTo>
                <a:lnTo>
                  <a:pt x="16103" y="64641"/>
                </a:lnTo>
                <a:lnTo>
                  <a:pt x="16121" y="64623"/>
                </a:lnTo>
                <a:lnTo>
                  <a:pt x="16174" y="64606"/>
                </a:lnTo>
                <a:lnTo>
                  <a:pt x="16262" y="64746"/>
                </a:lnTo>
                <a:lnTo>
                  <a:pt x="16367" y="64852"/>
                </a:lnTo>
                <a:lnTo>
                  <a:pt x="16491" y="64958"/>
                </a:lnTo>
                <a:lnTo>
                  <a:pt x="16614" y="65064"/>
                </a:lnTo>
                <a:lnTo>
                  <a:pt x="16878" y="65222"/>
                </a:lnTo>
                <a:lnTo>
                  <a:pt x="17160" y="65381"/>
                </a:lnTo>
                <a:lnTo>
                  <a:pt x="17389" y="65504"/>
                </a:lnTo>
                <a:lnTo>
                  <a:pt x="17601" y="65627"/>
                </a:lnTo>
                <a:lnTo>
                  <a:pt x="17724" y="65715"/>
                </a:lnTo>
                <a:lnTo>
                  <a:pt x="17812" y="65821"/>
                </a:lnTo>
                <a:lnTo>
                  <a:pt x="17882" y="65944"/>
                </a:lnTo>
                <a:lnTo>
                  <a:pt x="17935" y="66085"/>
                </a:lnTo>
                <a:lnTo>
                  <a:pt x="17988" y="66226"/>
                </a:lnTo>
                <a:lnTo>
                  <a:pt x="18041" y="66367"/>
                </a:lnTo>
                <a:lnTo>
                  <a:pt x="18129" y="66508"/>
                </a:lnTo>
                <a:lnTo>
                  <a:pt x="18235" y="66632"/>
                </a:lnTo>
                <a:lnTo>
                  <a:pt x="18429" y="66861"/>
                </a:lnTo>
                <a:lnTo>
                  <a:pt x="18622" y="67107"/>
                </a:lnTo>
                <a:lnTo>
                  <a:pt x="18763" y="67283"/>
                </a:lnTo>
                <a:lnTo>
                  <a:pt x="18922" y="67460"/>
                </a:lnTo>
                <a:lnTo>
                  <a:pt x="19028" y="67530"/>
                </a:lnTo>
                <a:lnTo>
                  <a:pt x="19133" y="67583"/>
                </a:lnTo>
                <a:lnTo>
                  <a:pt x="19239" y="67601"/>
                </a:lnTo>
                <a:lnTo>
                  <a:pt x="19362" y="67583"/>
                </a:lnTo>
                <a:lnTo>
                  <a:pt x="19539" y="67548"/>
                </a:lnTo>
                <a:lnTo>
                  <a:pt x="19715" y="67477"/>
                </a:lnTo>
                <a:lnTo>
                  <a:pt x="19891" y="67407"/>
                </a:lnTo>
                <a:lnTo>
                  <a:pt x="20050" y="67301"/>
                </a:lnTo>
                <a:lnTo>
                  <a:pt x="20120" y="67231"/>
                </a:lnTo>
                <a:lnTo>
                  <a:pt x="20190" y="67160"/>
                </a:lnTo>
                <a:lnTo>
                  <a:pt x="20261" y="67072"/>
                </a:lnTo>
                <a:lnTo>
                  <a:pt x="20314" y="67002"/>
                </a:lnTo>
                <a:lnTo>
                  <a:pt x="20349" y="66896"/>
                </a:lnTo>
                <a:lnTo>
                  <a:pt x="20367" y="66808"/>
                </a:lnTo>
                <a:lnTo>
                  <a:pt x="20384" y="66702"/>
                </a:lnTo>
                <a:lnTo>
                  <a:pt x="20367" y="66596"/>
                </a:lnTo>
                <a:lnTo>
                  <a:pt x="20314" y="66297"/>
                </a:lnTo>
                <a:lnTo>
                  <a:pt x="20261" y="65997"/>
                </a:lnTo>
                <a:lnTo>
                  <a:pt x="20226" y="65927"/>
                </a:lnTo>
                <a:lnTo>
                  <a:pt x="20173" y="65874"/>
                </a:lnTo>
                <a:lnTo>
                  <a:pt x="20120" y="65839"/>
                </a:lnTo>
                <a:lnTo>
                  <a:pt x="20050" y="65804"/>
                </a:lnTo>
                <a:lnTo>
                  <a:pt x="19961" y="65786"/>
                </a:lnTo>
                <a:lnTo>
                  <a:pt x="19873" y="65768"/>
                </a:lnTo>
                <a:lnTo>
                  <a:pt x="19768" y="65751"/>
                </a:lnTo>
                <a:lnTo>
                  <a:pt x="19662" y="65698"/>
                </a:lnTo>
                <a:lnTo>
                  <a:pt x="19556" y="65627"/>
                </a:lnTo>
                <a:lnTo>
                  <a:pt x="19486" y="65539"/>
                </a:lnTo>
                <a:lnTo>
                  <a:pt x="19380" y="65434"/>
                </a:lnTo>
                <a:lnTo>
                  <a:pt x="19310" y="65363"/>
                </a:lnTo>
                <a:lnTo>
                  <a:pt x="19221" y="65328"/>
                </a:lnTo>
                <a:lnTo>
                  <a:pt x="19116" y="65328"/>
                </a:lnTo>
                <a:lnTo>
                  <a:pt x="19010" y="65345"/>
                </a:lnTo>
                <a:lnTo>
                  <a:pt x="18834" y="65416"/>
                </a:lnTo>
                <a:lnTo>
                  <a:pt x="18675" y="65486"/>
                </a:lnTo>
                <a:lnTo>
                  <a:pt x="18552" y="65557"/>
                </a:lnTo>
                <a:lnTo>
                  <a:pt x="18446" y="65592"/>
                </a:lnTo>
                <a:lnTo>
                  <a:pt x="18341" y="65610"/>
                </a:lnTo>
                <a:lnTo>
                  <a:pt x="18217" y="65610"/>
                </a:lnTo>
                <a:lnTo>
                  <a:pt x="18112" y="65592"/>
                </a:lnTo>
                <a:lnTo>
                  <a:pt x="18006" y="65575"/>
                </a:lnTo>
                <a:lnTo>
                  <a:pt x="17882" y="65522"/>
                </a:lnTo>
                <a:lnTo>
                  <a:pt x="17777" y="65469"/>
                </a:lnTo>
                <a:lnTo>
                  <a:pt x="17283" y="65169"/>
                </a:lnTo>
                <a:lnTo>
                  <a:pt x="16808" y="64870"/>
                </a:lnTo>
                <a:lnTo>
                  <a:pt x="16667" y="64782"/>
                </a:lnTo>
                <a:lnTo>
                  <a:pt x="16544" y="64676"/>
                </a:lnTo>
                <a:lnTo>
                  <a:pt x="16438" y="64553"/>
                </a:lnTo>
                <a:lnTo>
                  <a:pt x="16350" y="64429"/>
                </a:lnTo>
                <a:lnTo>
                  <a:pt x="16262" y="64288"/>
                </a:lnTo>
                <a:lnTo>
                  <a:pt x="16174" y="64147"/>
                </a:lnTo>
                <a:lnTo>
                  <a:pt x="16050" y="63848"/>
                </a:lnTo>
                <a:lnTo>
                  <a:pt x="16015" y="63672"/>
                </a:lnTo>
                <a:lnTo>
                  <a:pt x="15997" y="63496"/>
                </a:lnTo>
                <a:lnTo>
                  <a:pt x="15997" y="63390"/>
                </a:lnTo>
                <a:lnTo>
                  <a:pt x="16033" y="63302"/>
                </a:lnTo>
                <a:lnTo>
                  <a:pt x="16579" y="63302"/>
                </a:lnTo>
                <a:lnTo>
                  <a:pt x="16825" y="63355"/>
                </a:lnTo>
                <a:lnTo>
                  <a:pt x="17090" y="63407"/>
                </a:lnTo>
                <a:lnTo>
                  <a:pt x="17283" y="63460"/>
                </a:lnTo>
                <a:lnTo>
                  <a:pt x="17460" y="63548"/>
                </a:lnTo>
                <a:lnTo>
                  <a:pt x="17618" y="63672"/>
                </a:lnTo>
                <a:lnTo>
                  <a:pt x="17777" y="63813"/>
                </a:lnTo>
                <a:lnTo>
                  <a:pt x="17882" y="63936"/>
                </a:lnTo>
                <a:lnTo>
                  <a:pt x="18112" y="64165"/>
                </a:lnTo>
                <a:lnTo>
                  <a:pt x="18252" y="64271"/>
                </a:lnTo>
                <a:lnTo>
                  <a:pt x="18323" y="64288"/>
                </a:lnTo>
                <a:lnTo>
                  <a:pt x="18393" y="64324"/>
                </a:lnTo>
                <a:lnTo>
                  <a:pt x="18482" y="64324"/>
                </a:lnTo>
                <a:lnTo>
                  <a:pt x="18570" y="64306"/>
                </a:lnTo>
                <a:lnTo>
                  <a:pt x="18728" y="64271"/>
                </a:lnTo>
                <a:lnTo>
                  <a:pt x="18904" y="64200"/>
                </a:lnTo>
                <a:lnTo>
                  <a:pt x="19063" y="64112"/>
                </a:lnTo>
                <a:lnTo>
                  <a:pt x="19169" y="64059"/>
                </a:lnTo>
                <a:lnTo>
                  <a:pt x="19257" y="63971"/>
                </a:lnTo>
                <a:lnTo>
                  <a:pt x="19310" y="63866"/>
                </a:lnTo>
                <a:lnTo>
                  <a:pt x="19327" y="63760"/>
                </a:lnTo>
                <a:lnTo>
                  <a:pt x="19345" y="63566"/>
                </a:lnTo>
                <a:lnTo>
                  <a:pt x="19362" y="63390"/>
                </a:lnTo>
                <a:lnTo>
                  <a:pt x="19327" y="63196"/>
                </a:lnTo>
                <a:lnTo>
                  <a:pt x="19292" y="63020"/>
                </a:lnTo>
                <a:lnTo>
                  <a:pt x="19221" y="62879"/>
                </a:lnTo>
                <a:lnTo>
                  <a:pt x="19186" y="62826"/>
                </a:lnTo>
                <a:lnTo>
                  <a:pt x="19133" y="62773"/>
                </a:lnTo>
                <a:lnTo>
                  <a:pt x="18992" y="62685"/>
                </a:lnTo>
                <a:lnTo>
                  <a:pt x="18852" y="62615"/>
                </a:lnTo>
                <a:lnTo>
                  <a:pt x="18711" y="62579"/>
                </a:lnTo>
                <a:lnTo>
                  <a:pt x="18570" y="62562"/>
                </a:lnTo>
                <a:lnTo>
                  <a:pt x="18288" y="62597"/>
                </a:lnTo>
                <a:lnTo>
                  <a:pt x="18147" y="62632"/>
                </a:lnTo>
                <a:lnTo>
                  <a:pt x="18023" y="62668"/>
                </a:lnTo>
                <a:lnTo>
                  <a:pt x="17900" y="62720"/>
                </a:lnTo>
                <a:lnTo>
                  <a:pt x="17777" y="62791"/>
                </a:lnTo>
                <a:lnTo>
                  <a:pt x="17689" y="62879"/>
                </a:lnTo>
                <a:lnTo>
                  <a:pt x="17583" y="63002"/>
                </a:lnTo>
                <a:lnTo>
                  <a:pt x="17513" y="63090"/>
                </a:lnTo>
                <a:lnTo>
                  <a:pt x="17407" y="63161"/>
                </a:lnTo>
                <a:lnTo>
                  <a:pt x="17301" y="63178"/>
                </a:lnTo>
                <a:lnTo>
                  <a:pt x="17178" y="63178"/>
                </a:lnTo>
                <a:lnTo>
                  <a:pt x="16385" y="63073"/>
                </a:lnTo>
                <a:lnTo>
                  <a:pt x="16279" y="63055"/>
                </a:lnTo>
                <a:lnTo>
                  <a:pt x="16191" y="63020"/>
                </a:lnTo>
                <a:lnTo>
                  <a:pt x="16103" y="62985"/>
                </a:lnTo>
                <a:lnTo>
                  <a:pt x="16015" y="62932"/>
                </a:lnTo>
                <a:lnTo>
                  <a:pt x="15944" y="62861"/>
                </a:lnTo>
                <a:lnTo>
                  <a:pt x="15892" y="62791"/>
                </a:lnTo>
                <a:lnTo>
                  <a:pt x="15839" y="62703"/>
                </a:lnTo>
                <a:lnTo>
                  <a:pt x="15786" y="62615"/>
                </a:lnTo>
                <a:lnTo>
                  <a:pt x="15663" y="62315"/>
                </a:lnTo>
                <a:lnTo>
                  <a:pt x="15610" y="62174"/>
                </a:lnTo>
                <a:lnTo>
                  <a:pt x="15557" y="62016"/>
                </a:lnTo>
                <a:lnTo>
                  <a:pt x="15451" y="61452"/>
                </a:lnTo>
                <a:lnTo>
                  <a:pt x="15345" y="60888"/>
                </a:lnTo>
                <a:lnTo>
                  <a:pt x="15310" y="60571"/>
                </a:lnTo>
                <a:lnTo>
                  <a:pt x="15293" y="60236"/>
                </a:lnTo>
                <a:lnTo>
                  <a:pt x="15310" y="59901"/>
                </a:lnTo>
                <a:lnTo>
                  <a:pt x="15345" y="59584"/>
                </a:lnTo>
                <a:lnTo>
                  <a:pt x="15363" y="59496"/>
                </a:lnTo>
                <a:lnTo>
                  <a:pt x="15398" y="59408"/>
                </a:lnTo>
                <a:lnTo>
                  <a:pt x="15469" y="59479"/>
                </a:lnTo>
                <a:lnTo>
                  <a:pt x="15504" y="59532"/>
                </a:lnTo>
                <a:lnTo>
                  <a:pt x="15504" y="59655"/>
                </a:lnTo>
                <a:lnTo>
                  <a:pt x="15522" y="59796"/>
                </a:lnTo>
                <a:lnTo>
                  <a:pt x="15522" y="59972"/>
                </a:lnTo>
                <a:lnTo>
                  <a:pt x="15557" y="60148"/>
                </a:lnTo>
                <a:lnTo>
                  <a:pt x="15610" y="60289"/>
                </a:lnTo>
                <a:lnTo>
                  <a:pt x="15680" y="60448"/>
                </a:lnTo>
                <a:lnTo>
                  <a:pt x="15768" y="60571"/>
                </a:lnTo>
                <a:lnTo>
                  <a:pt x="15874" y="60694"/>
                </a:lnTo>
                <a:lnTo>
                  <a:pt x="16015" y="60818"/>
                </a:lnTo>
                <a:lnTo>
                  <a:pt x="16156" y="60923"/>
                </a:lnTo>
                <a:lnTo>
                  <a:pt x="16350" y="61064"/>
                </a:lnTo>
                <a:lnTo>
                  <a:pt x="16526" y="61205"/>
                </a:lnTo>
                <a:lnTo>
                  <a:pt x="16737" y="61346"/>
                </a:lnTo>
                <a:lnTo>
                  <a:pt x="16843" y="61399"/>
                </a:lnTo>
                <a:lnTo>
                  <a:pt x="16966" y="61434"/>
                </a:lnTo>
                <a:lnTo>
                  <a:pt x="17002" y="61381"/>
                </a:lnTo>
                <a:lnTo>
                  <a:pt x="17019" y="61346"/>
                </a:lnTo>
                <a:lnTo>
                  <a:pt x="17019" y="61082"/>
                </a:lnTo>
                <a:lnTo>
                  <a:pt x="17002" y="60835"/>
                </a:lnTo>
                <a:lnTo>
                  <a:pt x="16966" y="60712"/>
                </a:lnTo>
                <a:lnTo>
                  <a:pt x="16931" y="60606"/>
                </a:lnTo>
                <a:lnTo>
                  <a:pt x="16878" y="60483"/>
                </a:lnTo>
                <a:lnTo>
                  <a:pt x="16808" y="60377"/>
                </a:lnTo>
                <a:lnTo>
                  <a:pt x="16491" y="59937"/>
                </a:lnTo>
                <a:lnTo>
                  <a:pt x="16367" y="59778"/>
                </a:lnTo>
                <a:lnTo>
                  <a:pt x="16244" y="59655"/>
                </a:lnTo>
                <a:lnTo>
                  <a:pt x="16085" y="59549"/>
                </a:lnTo>
                <a:lnTo>
                  <a:pt x="15927" y="59461"/>
                </a:lnTo>
                <a:lnTo>
                  <a:pt x="15768" y="59373"/>
                </a:lnTo>
                <a:lnTo>
                  <a:pt x="15627" y="59250"/>
                </a:lnTo>
                <a:lnTo>
                  <a:pt x="15522" y="59109"/>
                </a:lnTo>
                <a:lnTo>
                  <a:pt x="15434" y="58932"/>
                </a:lnTo>
                <a:lnTo>
                  <a:pt x="15345" y="58668"/>
                </a:lnTo>
                <a:lnTo>
                  <a:pt x="15257" y="58404"/>
                </a:lnTo>
                <a:lnTo>
                  <a:pt x="15187" y="58140"/>
                </a:lnTo>
                <a:lnTo>
                  <a:pt x="15134" y="57875"/>
                </a:lnTo>
                <a:lnTo>
                  <a:pt x="15099" y="57611"/>
                </a:lnTo>
                <a:lnTo>
                  <a:pt x="15081" y="57329"/>
                </a:lnTo>
                <a:lnTo>
                  <a:pt x="15081" y="57065"/>
                </a:lnTo>
                <a:lnTo>
                  <a:pt x="15099" y="56783"/>
                </a:lnTo>
                <a:lnTo>
                  <a:pt x="15187" y="56184"/>
                </a:lnTo>
                <a:lnTo>
                  <a:pt x="15205" y="56149"/>
                </a:lnTo>
                <a:lnTo>
                  <a:pt x="15240" y="56114"/>
                </a:lnTo>
                <a:lnTo>
                  <a:pt x="15293" y="56166"/>
                </a:lnTo>
                <a:lnTo>
                  <a:pt x="15328" y="56202"/>
                </a:lnTo>
                <a:lnTo>
                  <a:pt x="15486" y="56448"/>
                </a:lnTo>
                <a:lnTo>
                  <a:pt x="15627" y="56695"/>
                </a:lnTo>
                <a:lnTo>
                  <a:pt x="15874" y="57206"/>
                </a:lnTo>
                <a:lnTo>
                  <a:pt x="16103" y="57734"/>
                </a:lnTo>
                <a:lnTo>
                  <a:pt x="16244" y="58016"/>
                </a:lnTo>
                <a:lnTo>
                  <a:pt x="16385" y="58281"/>
                </a:lnTo>
                <a:lnTo>
                  <a:pt x="16561" y="58527"/>
                </a:lnTo>
                <a:lnTo>
                  <a:pt x="16737" y="58774"/>
                </a:lnTo>
                <a:lnTo>
                  <a:pt x="17601" y="59813"/>
                </a:lnTo>
                <a:lnTo>
                  <a:pt x="17865" y="60131"/>
                </a:lnTo>
                <a:lnTo>
                  <a:pt x="18112" y="60465"/>
                </a:lnTo>
                <a:lnTo>
                  <a:pt x="18358" y="60800"/>
                </a:lnTo>
                <a:lnTo>
                  <a:pt x="18570" y="61152"/>
                </a:lnTo>
                <a:lnTo>
                  <a:pt x="18711" y="61399"/>
                </a:lnTo>
                <a:lnTo>
                  <a:pt x="18852" y="61610"/>
                </a:lnTo>
                <a:lnTo>
                  <a:pt x="19169" y="62051"/>
                </a:lnTo>
                <a:lnTo>
                  <a:pt x="19521" y="62474"/>
                </a:lnTo>
                <a:lnTo>
                  <a:pt x="19873" y="62861"/>
                </a:lnTo>
                <a:lnTo>
                  <a:pt x="20102" y="63073"/>
                </a:lnTo>
                <a:lnTo>
                  <a:pt x="20331" y="63284"/>
                </a:lnTo>
                <a:lnTo>
                  <a:pt x="20560" y="63460"/>
                </a:lnTo>
                <a:lnTo>
                  <a:pt x="20825" y="63637"/>
                </a:lnTo>
                <a:lnTo>
                  <a:pt x="21512" y="64059"/>
                </a:lnTo>
                <a:lnTo>
                  <a:pt x="21847" y="64288"/>
                </a:lnTo>
                <a:lnTo>
                  <a:pt x="22164" y="64535"/>
                </a:lnTo>
                <a:lnTo>
                  <a:pt x="22252" y="64606"/>
                </a:lnTo>
                <a:lnTo>
                  <a:pt x="22358" y="64658"/>
                </a:lnTo>
                <a:lnTo>
                  <a:pt x="22446" y="64694"/>
                </a:lnTo>
                <a:lnTo>
                  <a:pt x="22569" y="64729"/>
                </a:lnTo>
                <a:lnTo>
                  <a:pt x="22921" y="64764"/>
                </a:lnTo>
                <a:lnTo>
                  <a:pt x="23432" y="64764"/>
                </a:lnTo>
                <a:lnTo>
                  <a:pt x="23608" y="64782"/>
                </a:lnTo>
                <a:lnTo>
                  <a:pt x="23767" y="64835"/>
                </a:lnTo>
                <a:lnTo>
                  <a:pt x="23908" y="64887"/>
                </a:lnTo>
                <a:lnTo>
                  <a:pt x="24049" y="64958"/>
                </a:lnTo>
                <a:lnTo>
                  <a:pt x="24207" y="65046"/>
                </a:lnTo>
                <a:lnTo>
                  <a:pt x="24489" y="65222"/>
                </a:lnTo>
                <a:lnTo>
                  <a:pt x="24331" y="65469"/>
                </a:lnTo>
                <a:lnTo>
                  <a:pt x="24243" y="65645"/>
                </a:lnTo>
                <a:lnTo>
                  <a:pt x="24190" y="65821"/>
                </a:lnTo>
                <a:lnTo>
                  <a:pt x="24155" y="66015"/>
                </a:lnTo>
                <a:lnTo>
                  <a:pt x="24155" y="66209"/>
                </a:lnTo>
                <a:lnTo>
                  <a:pt x="24172" y="66332"/>
                </a:lnTo>
                <a:lnTo>
                  <a:pt x="24190" y="66473"/>
                </a:lnTo>
                <a:lnTo>
                  <a:pt x="24278" y="66720"/>
                </a:lnTo>
                <a:lnTo>
                  <a:pt x="24401" y="66984"/>
                </a:lnTo>
                <a:lnTo>
                  <a:pt x="24542" y="67231"/>
                </a:lnTo>
                <a:lnTo>
                  <a:pt x="24718" y="67477"/>
                </a:lnTo>
                <a:lnTo>
                  <a:pt x="24895" y="67689"/>
                </a:lnTo>
                <a:lnTo>
                  <a:pt x="26322" y="69450"/>
                </a:lnTo>
                <a:lnTo>
                  <a:pt x="26498" y="69609"/>
                </a:lnTo>
                <a:lnTo>
                  <a:pt x="26568" y="69574"/>
                </a:lnTo>
                <a:lnTo>
                  <a:pt x="26621" y="69521"/>
                </a:lnTo>
                <a:lnTo>
                  <a:pt x="26674" y="69450"/>
                </a:lnTo>
                <a:lnTo>
                  <a:pt x="26744" y="69362"/>
                </a:lnTo>
                <a:lnTo>
                  <a:pt x="26868" y="69169"/>
                </a:lnTo>
                <a:lnTo>
                  <a:pt x="26974" y="68975"/>
                </a:lnTo>
                <a:lnTo>
                  <a:pt x="27062" y="68781"/>
                </a:lnTo>
                <a:lnTo>
                  <a:pt x="27132" y="68570"/>
                </a:lnTo>
                <a:lnTo>
                  <a:pt x="27203" y="68358"/>
                </a:lnTo>
                <a:lnTo>
                  <a:pt x="27255" y="68147"/>
                </a:lnTo>
                <a:lnTo>
                  <a:pt x="27308" y="67918"/>
                </a:lnTo>
                <a:lnTo>
                  <a:pt x="27326" y="67706"/>
                </a:lnTo>
                <a:lnTo>
                  <a:pt x="27343" y="67530"/>
                </a:lnTo>
                <a:lnTo>
                  <a:pt x="27326" y="67372"/>
                </a:lnTo>
                <a:lnTo>
                  <a:pt x="27326" y="67213"/>
                </a:lnTo>
                <a:lnTo>
                  <a:pt x="27291" y="67054"/>
                </a:lnTo>
                <a:lnTo>
                  <a:pt x="27255" y="66913"/>
                </a:lnTo>
                <a:lnTo>
                  <a:pt x="27203" y="66755"/>
                </a:lnTo>
                <a:lnTo>
                  <a:pt x="27132" y="66614"/>
                </a:lnTo>
                <a:lnTo>
                  <a:pt x="27062" y="66473"/>
                </a:lnTo>
                <a:lnTo>
                  <a:pt x="26921" y="66191"/>
                </a:lnTo>
                <a:lnTo>
                  <a:pt x="26833" y="66050"/>
                </a:lnTo>
                <a:lnTo>
                  <a:pt x="26727" y="65909"/>
                </a:lnTo>
                <a:lnTo>
                  <a:pt x="26604" y="65786"/>
                </a:lnTo>
                <a:lnTo>
                  <a:pt x="26480" y="65680"/>
                </a:lnTo>
                <a:lnTo>
                  <a:pt x="26339" y="65575"/>
                </a:lnTo>
                <a:lnTo>
                  <a:pt x="26181" y="65504"/>
                </a:lnTo>
                <a:lnTo>
                  <a:pt x="26022" y="65434"/>
                </a:lnTo>
                <a:lnTo>
                  <a:pt x="25846" y="65398"/>
                </a:lnTo>
                <a:lnTo>
                  <a:pt x="24859" y="65152"/>
                </a:lnTo>
                <a:lnTo>
                  <a:pt x="24736" y="65116"/>
                </a:lnTo>
                <a:lnTo>
                  <a:pt x="24613" y="65064"/>
                </a:lnTo>
                <a:lnTo>
                  <a:pt x="24489" y="65011"/>
                </a:lnTo>
                <a:lnTo>
                  <a:pt x="24384" y="64923"/>
                </a:lnTo>
                <a:lnTo>
                  <a:pt x="24243" y="64817"/>
                </a:lnTo>
                <a:lnTo>
                  <a:pt x="24102" y="64729"/>
                </a:lnTo>
                <a:lnTo>
                  <a:pt x="23943" y="64658"/>
                </a:lnTo>
                <a:lnTo>
                  <a:pt x="23802" y="64606"/>
                </a:lnTo>
                <a:lnTo>
                  <a:pt x="23644" y="64553"/>
                </a:lnTo>
                <a:lnTo>
                  <a:pt x="23467" y="64535"/>
                </a:lnTo>
                <a:lnTo>
                  <a:pt x="23133" y="64535"/>
                </a:lnTo>
                <a:lnTo>
                  <a:pt x="23009" y="64553"/>
                </a:lnTo>
                <a:lnTo>
                  <a:pt x="22904" y="64553"/>
                </a:lnTo>
                <a:lnTo>
                  <a:pt x="22798" y="64535"/>
                </a:lnTo>
                <a:lnTo>
                  <a:pt x="22692" y="64500"/>
                </a:lnTo>
                <a:lnTo>
                  <a:pt x="22498" y="64429"/>
                </a:lnTo>
                <a:lnTo>
                  <a:pt x="22305" y="64306"/>
                </a:lnTo>
                <a:lnTo>
                  <a:pt x="21054" y="63443"/>
                </a:lnTo>
                <a:lnTo>
                  <a:pt x="21001" y="63390"/>
                </a:lnTo>
                <a:lnTo>
                  <a:pt x="20930" y="63319"/>
                </a:lnTo>
                <a:lnTo>
                  <a:pt x="21353" y="63249"/>
                </a:lnTo>
                <a:lnTo>
                  <a:pt x="21565" y="63231"/>
                </a:lnTo>
                <a:lnTo>
                  <a:pt x="21653" y="63249"/>
                </a:lnTo>
                <a:lnTo>
                  <a:pt x="21759" y="63249"/>
                </a:lnTo>
                <a:lnTo>
                  <a:pt x="21864" y="63478"/>
                </a:lnTo>
                <a:lnTo>
                  <a:pt x="21917" y="63566"/>
                </a:lnTo>
                <a:lnTo>
                  <a:pt x="21988" y="63672"/>
                </a:lnTo>
                <a:lnTo>
                  <a:pt x="22058" y="63742"/>
                </a:lnTo>
                <a:lnTo>
                  <a:pt x="22146" y="63813"/>
                </a:lnTo>
                <a:lnTo>
                  <a:pt x="22217" y="63883"/>
                </a:lnTo>
                <a:lnTo>
                  <a:pt x="22322" y="63936"/>
                </a:lnTo>
                <a:lnTo>
                  <a:pt x="22428" y="63971"/>
                </a:lnTo>
                <a:lnTo>
                  <a:pt x="22534" y="64006"/>
                </a:lnTo>
                <a:lnTo>
                  <a:pt x="23080" y="64147"/>
                </a:lnTo>
                <a:lnTo>
                  <a:pt x="23327" y="64183"/>
                </a:lnTo>
                <a:lnTo>
                  <a:pt x="23573" y="64183"/>
                </a:lnTo>
                <a:lnTo>
                  <a:pt x="23820" y="64130"/>
                </a:lnTo>
                <a:lnTo>
                  <a:pt x="23926" y="64095"/>
                </a:lnTo>
                <a:lnTo>
                  <a:pt x="24049" y="64059"/>
                </a:lnTo>
                <a:lnTo>
                  <a:pt x="24278" y="63954"/>
                </a:lnTo>
                <a:lnTo>
                  <a:pt x="24507" y="63866"/>
                </a:lnTo>
                <a:lnTo>
                  <a:pt x="24701" y="63813"/>
                </a:lnTo>
                <a:lnTo>
                  <a:pt x="24895" y="63777"/>
                </a:lnTo>
                <a:lnTo>
                  <a:pt x="25088" y="63760"/>
                </a:lnTo>
                <a:lnTo>
                  <a:pt x="25282" y="63760"/>
                </a:lnTo>
                <a:lnTo>
                  <a:pt x="25458" y="63777"/>
                </a:lnTo>
                <a:lnTo>
                  <a:pt x="25652" y="63830"/>
                </a:lnTo>
                <a:lnTo>
                  <a:pt x="25828" y="63918"/>
                </a:lnTo>
                <a:lnTo>
                  <a:pt x="26005" y="64024"/>
                </a:lnTo>
                <a:lnTo>
                  <a:pt x="26093" y="64059"/>
                </a:lnTo>
                <a:lnTo>
                  <a:pt x="26216" y="64112"/>
                </a:lnTo>
                <a:lnTo>
                  <a:pt x="26251" y="63971"/>
                </a:lnTo>
                <a:lnTo>
                  <a:pt x="26269" y="63901"/>
                </a:lnTo>
                <a:lnTo>
                  <a:pt x="26269" y="63830"/>
                </a:lnTo>
                <a:lnTo>
                  <a:pt x="26251" y="63742"/>
                </a:lnTo>
                <a:lnTo>
                  <a:pt x="26128" y="63390"/>
                </a:lnTo>
                <a:lnTo>
                  <a:pt x="26057" y="63214"/>
                </a:lnTo>
                <a:lnTo>
                  <a:pt x="25969" y="63055"/>
                </a:lnTo>
                <a:lnTo>
                  <a:pt x="25828" y="62808"/>
                </a:lnTo>
                <a:lnTo>
                  <a:pt x="25652" y="62615"/>
                </a:lnTo>
                <a:lnTo>
                  <a:pt x="25458" y="62438"/>
                </a:lnTo>
                <a:lnTo>
                  <a:pt x="25247" y="62280"/>
                </a:lnTo>
                <a:lnTo>
                  <a:pt x="25018" y="62174"/>
                </a:lnTo>
                <a:lnTo>
                  <a:pt x="24771" y="62086"/>
                </a:lnTo>
                <a:lnTo>
                  <a:pt x="24507" y="62051"/>
                </a:lnTo>
                <a:lnTo>
                  <a:pt x="24225" y="62033"/>
                </a:lnTo>
                <a:lnTo>
                  <a:pt x="23626" y="62051"/>
                </a:lnTo>
                <a:lnTo>
                  <a:pt x="23520" y="62051"/>
                </a:lnTo>
                <a:lnTo>
                  <a:pt x="23467" y="62033"/>
                </a:lnTo>
                <a:lnTo>
                  <a:pt x="23415" y="61998"/>
                </a:lnTo>
                <a:lnTo>
                  <a:pt x="23485" y="61928"/>
                </a:lnTo>
                <a:lnTo>
                  <a:pt x="23538" y="61857"/>
                </a:lnTo>
                <a:lnTo>
                  <a:pt x="23714" y="61734"/>
                </a:lnTo>
                <a:lnTo>
                  <a:pt x="23908" y="61646"/>
                </a:lnTo>
                <a:lnTo>
                  <a:pt x="24102" y="61575"/>
                </a:lnTo>
                <a:lnTo>
                  <a:pt x="24296" y="61505"/>
                </a:lnTo>
                <a:lnTo>
                  <a:pt x="24384" y="61487"/>
                </a:lnTo>
                <a:lnTo>
                  <a:pt x="24472" y="61487"/>
                </a:lnTo>
                <a:lnTo>
                  <a:pt x="24542" y="61505"/>
                </a:lnTo>
                <a:lnTo>
                  <a:pt x="24613" y="61540"/>
                </a:lnTo>
                <a:lnTo>
                  <a:pt x="24701" y="61593"/>
                </a:lnTo>
                <a:lnTo>
                  <a:pt x="24806" y="61646"/>
                </a:lnTo>
                <a:lnTo>
                  <a:pt x="25000" y="61699"/>
                </a:lnTo>
                <a:lnTo>
                  <a:pt x="25194" y="61716"/>
                </a:lnTo>
                <a:lnTo>
                  <a:pt x="25405" y="61716"/>
                </a:lnTo>
                <a:lnTo>
                  <a:pt x="25864" y="61681"/>
                </a:lnTo>
                <a:lnTo>
                  <a:pt x="26163" y="61628"/>
                </a:lnTo>
                <a:lnTo>
                  <a:pt x="26445" y="61575"/>
                </a:lnTo>
                <a:lnTo>
                  <a:pt x="26709" y="61487"/>
                </a:lnTo>
                <a:lnTo>
                  <a:pt x="26974" y="61381"/>
                </a:lnTo>
                <a:lnTo>
                  <a:pt x="27238" y="61276"/>
                </a:lnTo>
                <a:lnTo>
                  <a:pt x="27467" y="61117"/>
                </a:lnTo>
                <a:lnTo>
                  <a:pt x="27713" y="60959"/>
                </a:lnTo>
                <a:lnTo>
                  <a:pt x="27925" y="60765"/>
                </a:lnTo>
                <a:lnTo>
                  <a:pt x="28242" y="60500"/>
                </a:lnTo>
                <a:lnTo>
                  <a:pt x="28383" y="60395"/>
                </a:lnTo>
                <a:lnTo>
                  <a:pt x="28542" y="60307"/>
                </a:lnTo>
                <a:lnTo>
                  <a:pt x="28700" y="60254"/>
                </a:lnTo>
                <a:lnTo>
                  <a:pt x="28894" y="60254"/>
                </a:lnTo>
                <a:lnTo>
                  <a:pt x="28982" y="60236"/>
                </a:lnTo>
                <a:lnTo>
                  <a:pt x="29035" y="60219"/>
                </a:lnTo>
                <a:lnTo>
                  <a:pt x="29070" y="60166"/>
                </a:lnTo>
                <a:lnTo>
                  <a:pt x="29070" y="60131"/>
                </a:lnTo>
                <a:lnTo>
                  <a:pt x="29052" y="60078"/>
                </a:lnTo>
                <a:lnTo>
                  <a:pt x="28964" y="59954"/>
                </a:lnTo>
                <a:lnTo>
                  <a:pt x="28859" y="59849"/>
                </a:lnTo>
                <a:lnTo>
                  <a:pt x="28700" y="59725"/>
                </a:lnTo>
                <a:lnTo>
                  <a:pt x="28542" y="59620"/>
                </a:lnTo>
                <a:lnTo>
                  <a:pt x="28365" y="59514"/>
                </a:lnTo>
                <a:lnTo>
                  <a:pt x="28172" y="59426"/>
                </a:lnTo>
                <a:lnTo>
                  <a:pt x="27995" y="59355"/>
                </a:lnTo>
                <a:lnTo>
                  <a:pt x="27784" y="59285"/>
                </a:lnTo>
                <a:lnTo>
                  <a:pt x="27590" y="59232"/>
                </a:lnTo>
                <a:lnTo>
                  <a:pt x="27379" y="59197"/>
                </a:lnTo>
                <a:lnTo>
                  <a:pt x="27150" y="59179"/>
                </a:lnTo>
                <a:lnTo>
                  <a:pt x="26938" y="59179"/>
                </a:lnTo>
                <a:lnTo>
                  <a:pt x="26709" y="59197"/>
                </a:lnTo>
                <a:lnTo>
                  <a:pt x="26480" y="59232"/>
                </a:lnTo>
                <a:lnTo>
                  <a:pt x="26269" y="59285"/>
                </a:lnTo>
                <a:lnTo>
                  <a:pt x="26040" y="59373"/>
                </a:lnTo>
                <a:lnTo>
                  <a:pt x="25811" y="59479"/>
                </a:lnTo>
                <a:lnTo>
                  <a:pt x="25599" y="59620"/>
                </a:lnTo>
                <a:lnTo>
                  <a:pt x="25423" y="59725"/>
                </a:lnTo>
                <a:lnTo>
                  <a:pt x="25265" y="59849"/>
                </a:lnTo>
                <a:lnTo>
                  <a:pt x="25124" y="59990"/>
                </a:lnTo>
                <a:lnTo>
                  <a:pt x="25000" y="60148"/>
                </a:lnTo>
                <a:lnTo>
                  <a:pt x="24895" y="60307"/>
                </a:lnTo>
                <a:lnTo>
                  <a:pt x="24789" y="60465"/>
                </a:lnTo>
                <a:lnTo>
                  <a:pt x="24701" y="60641"/>
                </a:lnTo>
                <a:lnTo>
                  <a:pt x="24630" y="60835"/>
                </a:lnTo>
                <a:lnTo>
                  <a:pt x="24542" y="61135"/>
                </a:lnTo>
                <a:lnTo>
                  <a:pt x="23837" y="61452"/>
                </a:lnTo>
                <a:lnTo>
                  <a:pt x="23573" y="61575"/>
                </a:lnTo>
                <a:lnTo>
                  <a:pt x="23327" y="61734"/>
                </a:lnTo>
                <a:lnTo>
                  <a:pt x="23097" y="61892"/>
                </a:lnTo>
                <a:lnTo>
                  <a:pt x="22886" y="62104"/>
                </a:lnTo>
                <a:lnTo>
                  <a:pt x="22710" y="62280"/>
                </a:lnTo>
                <a:lnTo>
                  <a:pt x="22516" y="62438"/>
                </a:lnTo>
                <a:lnTo>
                  <a:pt x="22446" y="62474"/>
                </a:lnTo>
                <a:lnTo>
                  <a:pt x="22358" y="62491"/>
                </a:lnTo>
                <a:lnTo>
                  <a:pt x="22322" y="62403"/>
                </a:lnTo>
                <a:lnTo>
                  <a:pt x="22322" y="62298"/>
                </a:lnTo>
                <a:lnTo>
                  <a:pt x="22340" y="62209"/>
                </a:lnTo>
                <a:lnTo>
                  <a:pt x="22375" y="62139"/>
                </a:lnTo>
                <a:lnTo>
                  <a:pt x="22463" y="62033"/>
                </a:lnTo>
                <a:lnTo>
                  <a:pt x="22551" y="61928"/>
                </a:lnTo>
                <a:lnTo>
                  <a:pt x="22816" y="61628"/>
                </a:lnTo>
                <a:lnTo>
                  <a:pt x="23062" y="61346"/>
                </a:lnTo>
                <a:lnTo>
                  <a:pt x="23186" y="61170"/>
                </a:lnTo>
                <a:lnTo>
                  <a:pt x="23274" y="60994"/>
                </a:lnTo>
                <a:lnTo>
                  <a:pt x="23362" y="60818"/>
                </a:lnTo>
                <a:lnTo>
                  <a:pt x="23415" y="60641"/>
                </a:lnTo>
                <a:lnTo>
                  <a:pt x="23450" y="60448"/>
                </a:lnTo>
                <a:lnTo>
                  <a:pt x="23467" y="60254"/>
                </a:lnTo>
                <a:lnTo>
                  <a:pt x="23467" y="60060"/>
                </a:lnTo>
                <a:lnTo>
                  <a:pt x="23432" y="59849"/>
                </a:lnTo>
                <a:lnTo>
                  <a:pt x="23379" y="59620"/>
                </a:lnTo>
                <a:lnTo>
                  <a:pt x="23309" y="59408"/>
                </a:lnTo>
                <a:lnTo>
                  <a:pt x="23238" y="59197"/>
                </a:lnTo>
                <a:lnTo>
                  <a:pt x="23133" y="58985"/>
                </a:lnTo>
                <a:lnTo>
                  <a:pt x="23027" y="58792"/>
                </a:lnTo>
                <a:lnTo>
                  <a:pt x="22904" y="58598"/>
                </a:lnTo>
                <a:lnTo>
                  <a:pt x="22763" y="58422"/>
                </a:lnTo>
                <a:lnTo>
                  <a:pt x="22622" y="58245"/>
                </a:lnTo>
                <a:lnTo>
                  <a:pt x="22463" y="58087"/>
                </a:lnTo>
                <a:lnTo>
                  <a:pt x="22305" y="57928"/>
                </a:lnTo>
                <a:lnTo>
                  <a:pt x="22128" y="57787"/>
                </a:lnTo>
                <a:lnTo>
                  <a:pt x="21952" y="57664"/>
                </a:lnTo>
                <a:lnTo>
                  <a:pt x="21882" y="57629"/>
                </a:lnTo>
                <a:lnTo>
                  <a:pt x="21794" y="57576"/>
                </a:lnTo>
                <a:lnTo>
                  <a:pt x="21706" y="57576"/>
                </a:lnTo>
                <a:lnTo>
                  <a:pt x="21600" y="57594"/>
                </a:lnTo>
                <a:lnTo>
                  <a:pt x="21565" y="57823"/>
                </a:lnTo>
                <a:lnTo>
                  <a:pt x="21547" y="58052"/>
                </a:lnTo>
                <a:lnTo>
                  <a:pt x="21529" y="58263"/>
                </a:lnTo>
                <a:lnTo>
                  <a:pt x="21512" y="58457"/>
                </a:lnTo>
                <a:lnTo>
                  <a:pt x="21459" y="58668"/>
                </a:lnTo>
                <a:lnTo>
                  <a:pt x="21424" y="58862"/>
                </a:lnTo>
                <a:lnTo>
                  <a:pt x="21353" y="59056"/>
                </a:lnTo>
                <a:lnTo>
                  <a:pt x="21283" y="59250"/>
                </a:lnTo>
                <a:lnTo>
                  <a:pt x="21195" y="59443"/>
                </a:lnTo>
                <a:lnTo>
                  <a:pt x="21107" y="59620"/>
                </a:lnTo>
                <a:lnTo>
                  <a:pt x="21036" y="59761"/>
                </a:lnTo>
                <a:lnTo>
                  <a:pt x="20983" y="59901"/>
                </a:lnTo>
                <a:lnTo>
                  <a:pt x="20930" y="60060"/>
                </a:lnTo>
                <a:lnTo>
                  <a:pt x="20913" y="60201"/>
                </a:lnTo>
                <a:lnTo>
                  <a:pt x="20895" y="60360"/>
                </a:lnTo>
                <a:lnTo>
                  <a:pt x="20895" y="60518"/>
                </a:lnTo>
                <a:lnTo>
                  <a:pt x="20895" y="60677"/>
                </a:lnTo>
                <a:lnTo>
                  <a:pt x="20930" y="60835"/>
                </a:lnTo>
                <a:lnTo>
                  <a:pt x="20966" y="60994"/>
                </a:lnTo>
                <a:lnTo>
                  <a:pt x="21019" y="61152"/>
                </a:lnTo>
                <a:lnTo>
                  <a:pt x="21089" y="61293"/>
                </a:lnTo>
                <a:lnTo>
                  <a:pt x="21177" y="61452"/>
                </a:lnTo>
                <a:lnTo>
                  <a:pt x="21265" y="61593"/>
                </a:lnTo>
                <a:lnTo>
                  <a:pt x="21389" y="61716"/>
                </a:lnTo>
                <a:lnTo>
                  <a:pt x="21512" y="61857"/>
                </a:lnTo>
                <a:lnTo>
                  <a:pt x="21670" y="61980"/>
                </a:lnTo>
                <a:lnTo>
                  <a:pt x="21847" y="62121"/>
                </a:lnTo>
                <a:lnTo>
                  <a:pt x="21935" y="62209"/>
                </a:lnTo>
                <a:lnTo>
                  <a:pt x="21988" y="62315"/>
                </a:lnTo>
                <a:lnTo>
                  <a:pt x="22005" y="62421"/>
                </a:lnTo>
                <a:lnTo>
                  <a:pt x="22005" y="62562"/>
                </a:lnTo>
                <a:lnTo>
                  <a:pt x="21970" y="62685"/>
                </a:lnTo>
                <a:lnTo>
                  <a:pt x="21917" y="62791"/>
                </a:lnTo>
                <a:lnTo>
                  <a:pt x="21829" y="62897"/>
                </a:lnTo>
                <a:lnTo>
                  <a:pt x="21706" y="62967"/>
                </a:lnTo>
                <a:lnTo>
                  <a:pt x="21547" y="63002"/>
                </a:lnTo>
                <a:lnTo>
                  <a:pt x="21389" y="63037"/>
                </a:lnTo>
                <a:lnTo>
                  <a:pt x="21195" y="63055"/>
                </a:lnTo>
                <a:lnTo>
                  <a:pt x="20842" y="63055"/>
                </a:lnTo>
                <a:lnTo>
                  <a:pt x="20701" y="63037"/>
                </a:lnTo>
                <a:lnTo>
                  <a:pt x="20543" y="63002"/>
                </a:lnTo>
                <a:lnTo>
                  <a:pt x="20402" y="62949"/>
                </a:lnTo>
                <a:lnTo>
                  <a:pt x="20261" y="62879"/>
                </a:lnTo>
                <a:lnTo>
                  <a:pt x="20138" y="62791"/>
                </a:lnTo>
                <a:lnTo>
                  <a:pt x="20014" y="62703"/>
                </a:lnTo>
                <a:lnTo>
                  <a:pt x="19909" y="62579"/>
                </a:lnTo>
                <a:lnTo>
                  <a:pt x="19732" y="62386"/>
                </a:lnTo>
                <a:lnTo>
                  <a:pt x="19574" y="62157"/>
                </a:lnTo>
                <a:lnTo>
                  <a:pt x="18112" y="60131"/>
                </a:lnTo>
                <a:lnTo>
                  <a:pt x="17759" y="59637"/>
                </a:lnTo>
                <a:lnTo>
                  <a:pt x="17565" y="59391"/>
                </a:lnTo>
                <a:lnTo>
                  <a:pt x="17372" y="59162"/>
                </a:lnTo>
                <a:lnTo>
                  <a:pt x="17125" y="58880"/>
                </a:lnTo>
                <a:lnTo>
                  <a:pt x="16896" y="58580"/>
                </a:lnTo>
                <a:lnTo>
                  <a:pt x="16702" y="58281"/>
                </a:lnTo>
                <a:lnTo>
                  <a:pt x="16508" y="57963"/>
                </a:lnTo>
                <a:lnTo>
                  <a:pt x="16332" y="57629"/>
                </a:lnTo>
                <a:lnTo>
                  <a:pt x="16156" y="57294"/>
                </a:lnTo>
                <a:lnTo>
                  <a:pt x="16015" y="56959"/>
                </a:lnTo>
                <a:lnTo>
                  <a:pt x="15874" y="56607"/>
                </a:lnTo>
                <a:lnTo>
                  <a:pt x="15856" y="56519"/>
                </a:lnTo>
                <a:lnTo>
                  <a:pt x="15839" y="56431"/>
                </a:lnTo>
                <a:lnTo>
                  <a:pt x="15927" y="56395"/>
                </a:lnTo>
                <a:lnTo>
                  <a:pt x="15997" y="56378"/>
                </a:lnTo>
                <a:lnTo>
                  <a:pt x="16068" y="56395"/>
                </a:lnTo>
                <a:lnTo>
                  <a:pt x="16138" y="56431"/>
                </a:lnTo>
                <a:lnTo>
                  <a:pt x="16174" y="56466"/>
                </a:lnTo>
                <a:lnTo>
                  <a:pt x="16209" y="56519"/>
                </a:lnTo>
                <a:lnTo>
                  <a:pt x="16262" y="56625"/>
                </a:lnTo>
                <a:lnTo>
                  <a:pt x="16279" y="56713"/>
                </a:lnTo>
                <a:lnTo>
                  <a:pt x="16314" y="56818"/>
                </a:lnTo>
                <a:lnTo>
                  <a:pt x="16420" y="57153"/>
                </a:lnTo>
                <a:lnTo>
                  <a:pt x="16561" y="57453"/>
                </a:lnTo>
                <a:lnTo>
                  <a:pt x="16720" y="57734"/>
                </a:lnTo>
                <a:lnTo>
                  <a:pt x="16913" y="57999"/>
                </a:lnTo>
                <a:lnTo>
                  <a:pt x="17143" y="58245"/>
                </a:lnTo>
                <a:lnTo>
                  <a:pt x="17389" y="58457"/>
                </a:lnTo>
                <a:lnTo>
                  <a:pt x="17653" y="58651"/>
                </a:lnTo>
                <a:lnTo>
                  <a:pt x="17953" y="58827"/>
                </a:lnTo>
                <a:lnTo>
                  <a:pt x="18112" y="58915"/>
                </a:lnTo>
                <a:lnTo>
                  <a:pt x="18288" y="58968"/>
                </a:lnTo>
                <a:lnTo>
                  <a:pt x="18464" y="59021"/>
                </a:lnTo>
                <a:lnTo>
                  <a:pt x="18640" y="59056"/>
                </a:lnTo>
                <a:lnTo>
                  <a:pt x="18816" y="59073"/>
                </a:lnTo>
                <a:lnTo>
                  <a:pt x="19169" y="59073"/>
                </a:lnTo>
                <a:lnTo>
                  <a:pt x="19362" y="59038"/>
                </a:lnTo>
                <a:lnTo>
                  <a:pt x="19468" y="59003"/>
                </a:lnTo>
                <a:lnTo>
                  <a:pt x="19503" y="58985"/>
                </a:lnTo>
                <a:lnTo>
                  <a:pt x="19539" y="58950"/>
                </a:lnTo>
                <a:lnTo>
                  <a:pt x="19556" y="58915"/>
                </a:lnTo>
                <a:lnTo>
                  <a:pt x="19556" y="58862"/>
                </a:lnTo>
                <a:lnTo>
                  <a:pt x="19539" y="58756"/>
                </a:lnTo>
                <a:lnTo>
                  <a:pt x="19486" y="58668"/>
                </a:lnTo>
                <a:lnTo>
                  <a:pt x="19169" y="57999"/>
                </a:lnTo>
                <a:lnTo>
                  <a:pt x="18852" y="57329"/>
                </a:lnTo>
                <a:lnTo>
                  <a:pt x="18711" y="57065"/>
                </a:lnTo>
                <a:lnTo>
                  <a:pt x="18534" y="56801"/>
                </a:lnTo>
                <a:lnTo>
                  <a:pt x="18393" y="56642"/>
                </a:lnTo>
                <a:lnTo>
                  <a:pt x="18252" y="56484"/>
                </a:lnTo>
                <a:lnTo>
                  <a:pt x="18076" y="56360"/>
                </a:lnTo>
                <a:lnTo>
                  <a:pt x="17900" y="56255"/>
                </a:lnTo>
                <a:lnTo>
                  <a:pt x="17724" y="56184"/>
                </a:lnTo>
                <a:lnTo>
                  <a:pt x="17513" y="56131"/>
                </a:lnTo>
                <a:lnTo>
                  <a:pt x="17301" y="56096"/>
                </a:lnTo>
                <a:lnTo>
                  <a:pt x="17090" y="56078"/>
                </a:lnTo>
                <a:lnTo>
                  <a:pt x="16808" y="56096"/>
                </a:lnTo>
                <a:lnTo>
                  <a:pt x="16508" y="56131"/>
                </a:lnTo>
                <a:lnTo>
                  <a:pt x="16367" y="56149"/>
                </a:lnTo>
                <a:lnTo>
                  <a:pt x="16244" y="56149"/>
                </a:lnTo>
                <a:lnTo>
                  <a:pt x="16103" y="56131"/>
                </a:lnTo>
                <a:lnTo>
                  <a:pt x="15980" y="56114"/>
                </a:lnTo>
                <a:lnTo>
                  <a:pt x="15856" y="56061"/>
                </a:lnTo>
                <a:lnTo>
                  <a:pt x="15733" y="56008"/>
                </a:lnTo>
                <a:lnTo>
                  <a:pt x="15627" y="55937"/>
                </a:lnTo>
                <a:lnTo>
                  <a:pt x="15504" y="55849"/>
                </a:lnTo>
                <a:lnTo>
                  <a:pt x="15381" y="55726"/>
                </a:lnTo>
                <a:lnTo>
                  <a:pt x="15328" y="55656"/>
                </a:lnTo>
                <a:lnTo>
                  <a:pt x="15293" y="55567"/>
                </a:lnTo>
                <a:lnTo>
                  <a:pt x="15275" y="55497"/>
                </a:lnTo>
                <a:lnTo>
                  <a:pt x="15257" y="55409"/>
                </a:lnTo>
                <a:lnTo>
                  <a:pt x="15257" y="55233"/>
                </a:lnTo>
                <a:lnTo>
                  <a:pt x="15504" y="52872"/>
                </a:lnTo>
                <a:lnTo>
                  <a:pt x="15539" y="52731"/>
                </a:lnTo>
                <a:lnTo>
                  <a:pt x="15592" y="52590"/>
                </a:lnTo>
                <a:lnTo>
                  <a:pt x="15680" y="52467"/>
                </a:lnTo>
                <a:lnTo>
                  <a:pt x="15786" y="52361"/>
                </a:lnTo>
                <a:lnTo>
                  <a:pt x="15962" y="52220"/>
                </a:lnTo>
                <a:lnTo>
                  <a:pt x="16121" y="52079"/>
                </a:lnTo>
                <a:lnTo>
                  <a:pt x="16262" y="51920"/>
                </a:lnTo>
                <a:lnTo>
                  <a:pt x="16385" y="51744"/>
                </a:lnTo>
                <a:lnTo>
                  <a:pt x="16508" y="51568"/>
                </a:lnTo>
                <a:lnTo>
                  <a:pt x="16632" y="51392"/>
                </a:lnTo>
                <a:lnTo>
                  <a:pt x="16737" y="51198"/>
                </a:lnTo>
                <a:lnTo>
                  <a:pt x="16825" y="51004"/>
                </a:lnTo>
                <a:lnTo>
                  <a:pt x="17002" y="50564"/>
                </a:lnTo>
                <a:lnTo>
                  <a:pt x="17037" y="50476"/>
                </a:lnTo>
                <a:lnTo>
                  <a:pt x="17107" y="50370"/>
                </a:lnTo>
                <a:lnTo>
                  <a:pt x="17354" y="50634"/>
                </a:lnTo>
                <a:lnTo>
                  <a:pt x="17513" y="50775"/>
                </a:lnTo>
                <a:lnTo>
                  <a:pt x="17671" y="50916"/>
                </a:lnTo>
                <a:lnTo>
                  <a:pt x="17847" y="51040"/>
                </a:lnTo>
                <a:lnTo>
                  <a:pt x="18023" y="51145"/>
                </a:lnTo>
                <a:lnTo>
                  <a:pt x="18200" y="51233"/>
                </a:lnTo>
                <a:lnTo>
                  <a:pt x="18393" y="51321"/>
                </a:lnTo>
                <a:lnTo>
                  <a:pt x="18605" y="51374"/>
                </a:lnTo>
                <a:lnTo>
                  <a:pt x="18816" y="51392"/>
                </a:lnTo>
                <a:lnTo>
                  <a:pt x="20508" y="51533"/>
                </a:lnTo>
                <a:lnTo>
                  <a:pt x="20842" y="51551"/>
                </a:lnTo>
                <a:lnTo>
                  <a:pt x="21019" y="51533"/>
                </a:lnTo>
                <a:lnTo>
                  <a:pt x="21089" y="51533"/>
                </a:lnTo>
                <a:lnTo>
                  <a:pt x="21142" y="51498"/>
                </a:lnTo>
                <a:lnTo>
                  <a:pt x="21177" y="51462"/>
                </a:lnTo>
                <a:lnTo>
                  <a:pt x="21230" y="51410"/>
                </a:lnTo>
                <a:lnTo>
                  <a:pt x="21300" y="51251"/>
                </a:lnTo>
                <a:lnTo>
                  <a:pt x="21406" y="50987"/>
                </a:lnTo>
                <a:lnTo>
                  <a:pt x="21477" y="50705"/>
                </a:lnTo>
                <a:lnTo>
                  <a:pt x="21529" y="50458"/>
                </a:lnTo>
                <a:lnTo>
                  <a:pt x="21529" y="50212"/>
                </a:lnTo>
                <a:lnTo>
                  <a:pt x="21529" y="50088"/>
                </a:lnTo>
                <a:lnTo>
                  <a:pt x="21494" y="49965"/>
                </a:lnTo>
                <a:lnTo>
                  <a:pt x="21459" y="49842"/>
                </a:lnTo>
                <a:lnTo>
                  <a:pt x="21406" y="49718"/>
                </a:lnTo>
                <a:lnTo>
                  <a:pt x="21230" y="49313"/>
                </a:lnTo>
                <a:lnTo>
                  <a:pt x="21036" y="48925"/>
                </a:lnTo>
                <a:lnTo>
                  <a:pt x="20895" y="48714"/>
                </a:lnTo>
                <a:lnTo>
                  <a:pt x="20754" y="48520"/>
                </a:lnTo>
                <a:lnTo>
                  <a:pt x="20578" y="48362"/>
                </a:lnTo>
                <a:lnTo>
                  <a:pt x="20384" y="48203"/>
                </a:lnTo>
                <a:lnTo>
                  <a:pt x="19697" y="47745"/>
                </a:lnTo>
                <a:lnTo>
                  <a:pt x="19609" y="47675"/>
                </a:lnTo>
                <a:lnTo>
                  <a:pt x="19662" y="47569"/>
                </a:lnTo>
                <a:lnTo>
                  <a:pt x="19732" y="47481"/>
                </a:lnTo>
                <a:lnTo>
                  <a:pt x="19891" y="47340"/>
                </a:lnTo>
                <a:lnTo>
                  <a:pt x="20120" y="47111"/>
                </a:lnTo>
                <a:lnTo>
                  <a:pt x="20349" y="46899"/>
                </a:lnTo>
                <a:lnTo>
                  <a:pt x="20543" y="46653"/>
                </a:lnTo>
                <a:lnTo>
                  <a:pt x="20737" y="46406"/>
                </a:lnTo>
                <a:lnTo>
                  <a:pt x="20930" y="46071"/>
                </a:lnTo>
                <a:lnTo>
                  <a:pt x="21089" y="45737"/>
                </a:lnTo>
                <a:lnTo>
                  <a:pt x="21159" y="45560"/>
                </a:lnTo>
                <a:lnTo>
                  <a:pt x="21230" y="45384"/>
                </a:lnTo>
                <a:lnTo>
                  <a:pt x="21265" y="45190"/>
                </a:lnTo>
                <a:lnTo>
                  <a:pt x="21318" y="45014"/>
                </a:lnTo>
                <a:lnTo>
                  <a:pt x="21353" y="44838"/>
                </a:lnTo>
                <a:lnTo>
                  <a:pt x="21406" y="44679"/>
                </a:lnTo>
                <a:lnTo>
                  <a:pt x="21494" y="44521"/>
                </a:lnTo>
                <a:lnTo>
                  <a:pt x="21618" y="44380"/>
                </a:lnTo>
                <a:lnTo>
                  <a:pt x="22410" y="43552"/>
                </a:lnTo>
                <a:lnTo>
                  <a:pt x="22921" y="43059"/>
                </a:lnTo>
                <a:lnTo>
                  <a:pt x="23450" y="42583"/>
                </a:lnTo>
                <a:lnTo>
                  <a:pt x="23996" y="42142"/>
                </a:lnTo>
                <a:lnTo>
                  <a:pt x="24577" y="41720"/>
                </a:lnTo>
                <a:lnTo>
                  <a:pt x="24895" y="41491"/>
                </a:lnTo>
                <a:lnTo>
                  <a:pt x="25212" y="41226"/>
                </a:lnTo>
                <a:lnTo>
                  <a:pt x="25405" y="41068"/>
                </a:lnTo>
                <a:lnTo>
                  <a:pt x="25582" y="40892"/>
                </a:lnTo>
                <a:lnTo>
                  <a:pt x="25758" y="40698"/>
                </a:lnTo>
                <a:lnTo>
                  <a:pt x="25916" y="40504"/>
                </a:lnTo>
                <a:lnTo>
                  <a:pt x="26075" y="40257"/>
                </a:lnTo>
                <a:lnTo>
                  <a:pt x="26198" y="39993"/>
                </a:lnTo>
                <a:lnTo>
                  <a:pt x="26304" y="39729"/>
                </a:lnTo>
                <a:lnTo>
                  <a:pt x="26357" y="39447"/>
                </a:lnTo>
                <a:lnTo>
                  <a:pt x="26392" y="39112"/>
                </a:lnTo>
                <a:lnTo>
                  <a:pt x="26392" y="38777"/>
                </a:lnTo>
                <a:lnTo>
                  <a:pt x="26374" y="38531"/>
                </a:lnTo>
                <a:lnTo>
                  <a:pt x="26339" y="38302"/>
                </a:lnTo>
                <a:lnTo>
                  <a:pt x="26286" y="38073"/>
                </a:lnTo>
                <a:lnTo>
                  <a:pt x="26216" y="37861"/>
                </a:lnTo>
                <a:lnTo>
                  <a:pt x="26128" y="37650"/>
                </a:lnTo>
                <a:lnTo>
                  <a:pt x="26005" y="37438"/>
                </a:lnTo>
                <a:lnTo>
                  <a:pt x="25864" y="37245"/>
                </a:lnTo>
                <a:lnTo>
                  <a:pt x="25705" y="37068"/>
                </a:lnTo>
                <a:lnTo>
                  <a:pt x="25423" y="36787"/>
                </a:lnTo>
                <a:lnTo>
                  <a:pt x="25141" y="36522"/>
                </a:lnTo>
                <a:lnTo>
                  <a:pt x="24701" y="36099"/>
                </a:lnTo>
                <a:lnTo>
                  <a:pt x="24754" y="35959"/>
                </a:lnTo>
                <a:lnTo>
                  <a:pt x="24824" y="35853"/>
                </a:lnTo>
                <a:lnTo>
                  <a:pt x="25106" y="35500"/>
                </a:lnTo>
                <a:lnTo>
                  <a:pt x="25265" y="35324"/>
                </a:lnTo>
                <a:lnTo>
                  <a:pt x="25423" y="35148"/>
                </a:lnTo>
                <a:lnTo>
                  <a:pt x="25564" y="35025"/>
                </a:lnTo>
                <a:lnTo>
                  <a:pt x="25705" y="34901"/>
                </a:lnTo>
                <a:lnTo>
                  <a:pt x="26022" y="34672"/>
                </a:lnTo>
                <a:lnTo>
                  <a:pt x="26463" y="34390"/>
                </a:lnTo>
                <a:lnTo>
                  <a:pt x="26903" y="34109"/>
                </a:lnTo>
                <a:lnTo>
                  <a:pt x="27044" y="34056"/>
                </a:lnTo>
                <a:lnTo>
                  <a:pt x="27062" y="34126"/>
                </a:lnTo>
                <a:lnTo>
                  <a:pt x="27044" y="34197"/>
                </a:lnTo>
                <a:lnTo>
                  <a:pt x="26991" y="34320"/>
                </a:lnTo>
                <a:lnTo>
                  <a:pt x="26885" y="34620"/>
                </a:lnTo>
                <a:lnTo>
                  <a:pt x="26797" y="34937"/>
                </a:lnTo>
                <a:lnTo>
                  <a:pt x="26762" y="35254"/>
                </a:lnTo>
                <a:lnTo>
                  <a:pt x="26744" y="35571"/>
                </a:lnTo>
                <a:lnTo>
                  <a:pt x="26744" y="35906"/>
                </a:lnTo>
                <a:lnTo>
                  <a:pt x="26744" y="36240"/>
                </a:lnTo>
                <a:lnTo>
                  <a:pt x="26780" y="36681"/>
                </a:lnTo>
                <a:lnTo>
                  <a:pt x="26850" y="37104"/>
                </a:lnTo>
                <a:lnTo>
                  <a:pt x="26938" y="37527"/>
                </a:lnTo>
                <a:lnTo>
                  <a:pt x="27009" y="37720"/>
                </a:lnTo>
                <a:lnTo>
                  <a:pt x="27079" y="37932"/>
                </a:lnTo>
                <a:lnTo>
                  <a:pt x="27273" y="38372"/>
                </a:lnTo>
                <a:lnTo>
                  <a:pt x="27484" y="38830"/>
                </a:lnTo>
                <a:lnTo>
                  <a:pt x="27696" y="39253"/>
                </a:lnTo>
                <a:lnTo>
                  <a:pt x="27943" y="39676"/>
                </a:lnTo>
                <a:lnTo>
                  <a:pt x="28189" y="40046"/>
                </a:lnTo>
                <a:lnTo>
                  <a:pt x="28436" y="40416"/>
                </a:lnTo>
                <a:lnTo>
                  <a:pt x="28524" y="40522"/>
                </a:lnTo>
                <a:lnTo>
                  <a:pt x="28612" y="40610"/>
                </a:lnTo>
                <a:lnTo>
                  <a:pt x="28735" y="40680"/>
                </a:lnTo>
                <a:lnTo>
                  <a:pt x="28841" y="40733"/>
                </a:lnTo>
                <a:lnTo>
                  <a:pt x="28876" y="40698"/>
                </a:lnTo>
                <a:lnTo>
                  <a:pt x="29141" y="40099"/>
                </a:lnTo>
                <a:lnTo>
                  <a:pt x="29281" y="39817"/>
                </a:lnTo>
                <a:lnTo>
                  <a:pt x="29422" y="39517"/>
                </a:lnTo>
                <a:lnTo>
                  <a:pt x="30127" y="38249"/>
                </a:lnTo>
                <a:lnTo>
                  <a:pt x="30850" y="36998"/>
                </a:lnTo>
                <a:lnTo>
                  <a:pt x="30990" y="36769"/>
                </a:lnTo>
                <a:lnTo>
                  <a:pt x="31026" y="36751"/>
                </a:lnTo>
                <a:lnTo>
                  <a:pt x="31061" y="36769"/>
                </a:lnTo>
                <a:lnTo>
                  <a:pt x="31043" y="37068"/>
                </a:lnTo>
                <a:lnTo>
                  <a:pt x="31008" y="37315"/>
                </a:lnTo>
                <a:lnTo>
                  <a:pt x="30955" y="37544"/>
                </a:lnTo>
                <a:lnTo>
                  <a:pt x="30885" y="37773"/>
                </a:lnTo>
                <a:lnTo>
                  <a:pt x="30797" y="38002"/>
                </a:lnTo>
                <a:lnTo>
                  <a:pt x="30709" y="38214"/>
                </a:lnTo>
                <a:lnTo>
                  <a:pt x="30603" y="38443"/>
                </a:lnTo>
                <a:lnTo>
                  <a:pt x="30497" y="38654"/>
                </a:lnTo>
                <a:lnTo>
                  <a:pt x="30374" y="38848"/>
                </a:lnTo>
                <a:lnTo>
                  <a:pt x="30004" y="39447"/>
                </a:lnTo>
                <a:lnTo>
                  <a:pt x="29845" y="39746"/>
                </a:lnTo>
                <a:lnTo>
                  <a:pt x="29687" y="40064"/>
                </a:lnTo>
                <a:lnTo>
                  <a:pt x="29229" y="41033"/>
                </a:lnTo>
                <a:lnTo>
                  <a:pt x="28806" y="42037"/>
                </a:lnTo>
                <a:lnTo>
                  <a:pt x="28718" y="42231"/>
                </a:lnTo>
                <a:lnTo>
                  <a:pt x="28682" y="42336"/>
                </a:lnTo>
                <a:lnTo>
                  <a:pt x="28647" y="42442"/>
                </a:lnTo>
                <a:lnTo>
                  <a:pt x="28630" y="42601"/>
                </a:lnTo>
                <a:lnTo>
                  <a:pt x="28577" y="42724"/>
                </a:lnTo>
                <a:lnTo>
                  <a:pt x="28524" y="42847"/>
                </a:lnTo>
                <a:lnTo>
                  <a:pt x="28436" y="42935"/>
                </a:lnTo>
                <a:lnTo>
                  <a:pt x="28330" y="43023"/>
                </a:lnTo>
                <a:lnTo>
                  <a:pt x="28224" y="43076"/>
                </a:lnTo>
                <a:lnTo>
                  <a:pt x="28083" y="43129"/>
                </a:lnTo>
                <a:lnTo>
                  <a:pt x="27943" y="43182"/>
                </a:lnTo>
                <a:lnTo>
                  <a:pt x="27802" y="43200"/>
                </a:lnTo>
                <a:lnTo>
                  <a:pt x="27661" y="43200"/>
                </a:lnTo>
                <a:lnTo>
                  <a:pt x="27537" y="43164"/>
                </a:lnTo>
                <a:lnTo>
                  <a:pt x="27414" y="43076"/>
                </a:lnTo>
                <a:lnTo>
                  <a:pt x="27291" y="42971"/>
                </a:lnTo>
                <a:lnTo>
                  <a:pt x="27150" y="42900"/>
                </a:lnTo>
                <a:lnTo>
                  <a:pt x="27009" y="42830"/>
                </a:lnTo>
                <a:lnTo>
                  <a:pt x="26868" y="42777"/>
                </a:lnTo>
                <a:lnTo>
                  <a:pt x="26727" y="42759"/>
                </a:lnTo>
                <a:lnTo>
                  <a:pt x="26568" y="42741"/>
                </a:lnTo>
                <a:lnTo>
                  <a:pt x="26410" y="42724"/>
                </a:lnTo>
                <a:lnTo>
                  <a:pt x="26251" y="42741"/>
                </a:lnTo>
                <a:lnTo>
                  <a:pt x="26005" y="42777"/>
                </a:lnTo>
                <a:lnTo>
                  <a:pt x="25758" y="42830"/>
                </a:lnTo>
                <a:lnTo>
                  <a:pt x="25282" y="42988"/>
                </a:lnTo>
                <a:lnTo>
                  <a:pt x="24683" y="43182"/>
                </a:lnTo>
                <a:lnTo>
                  <a:pt x="24384" y="43270"/>
                </a:lnTo>
                <a:lnTo>
                  <a:pt x="24066" y="43340"/>
                </a:lnTo>
                <a:lnTo>
                  <a:pt x="23573" y="43393"/>
                </a:lnTo>
                <a:lnTo>
                  <a:pt x="23626" y="43552"/>
                </a:lnTo>
                <a:lnTo>
                  <a:pt x="23661" y="43640"/>
                </a:lnTo>
                <a:lnTo>
                  <a:pt x="23714" y="43728"/>
                </a:lnTo>
                <a:lnTo>
                  <a:pt x="23802" y="43816"/>
                </a:lnTo>
                <a:lnTo>
                  <a:pt x="24137" y="44080"/>
                </a:lnTo>
                <a:lnTo>
                  <a:pt x="24313" y="44221"/>
                </a:lnTo>
                <a:lnTo>
                  <a:pt x="24507" y="44345"/>
                </a:lnTo>
                <a:lnTo>
                  <a:pt x="24771" y="44503"/>
                </a:lnTo>
                <a:lnTo>
                  <a:pt x="25053" y="44609"/>
                </a:lnTo>
                <a:lnTo>
                  <a:pt x="25353" y="44697"/>
                </a:lnTo>
                <a:lnTo>
                  <a:pt x="25670" y="44750"/>
                </a:lnTo>
                <a:lnTo>
                  <a:pt x="25934" y="44750"/>
                </a:lnTo>
                <a:lnTo>
                  <a:pt x="26057" y="44732"/>
                </a:lnTo>
                <a:lnTo>
                  <a:pt x="26198" y="44697"/>
                </a:lnTo>
                <a:lnTo>
                  <a:pt x="26304" y="44662"/>
                </a:lnTo>
                <a:lnTo>
                  <a:pt x="26427" y="44609"/>
                </a:lnTo>
                <a:lnTo>
                  <a:pt x="26533" y="44539"/>
                </a:lnTo>
                <a:lnTo>
                  <a:pt x="26639" y="44450"/>
                </a:lnTo>
                <a:lnTo>
                  <a:pt x="26974" y="44133"/>
                </a:lnTo>
                <a:lnTo>
                  <a:pt x="27291" y="43799"/>
                </a:lnTo>
                <a:lnTo>
                  <a:pt x="27396" y="43693"/>
                </a:lnTo>
                <a:lnTo>
                  <a:pt x="27520" y="43605"/>
                </a:lnTo>
                <a:lnTo>
                  <a:pt x="27643" y="43517"/>
                </a:lnTo>
                <a:lnTo>
                  <a:pt x="27766" y="43446"/>
                </a:lnTo>
                <a:lnTo>
                  <a:pt x="27907" y="43393"/>
                </a:lnTo>
                <a:lnTo>
                  <a:pt x="28066" y="43358"/>
                </a:lnTo>
                <a:lnTo>
                  <a:pt x="28207" y="43340"/>
                </a:lnTo>
                <a:lnTo>
                  <a:pt x="28383" y="43323"/>
                </a:lnTo>
                <a:lnTo>
                  <a:pt x="28348" y="43446"/>
                </a:lnTo>
                <a:lnTo>
                  <a:pt x="28330" y="43552"/>
                </a:lnTo>
                <a:lnTo>
                  <a:pt x="28242" y="43746"/>
                </a:lnTo>
                <a:lnTo>
                  <a:pt x="28154" y="43922"/>
                </a:lnTo>
                <a:lnTo>
                  <a:pt x="28048" y="44098"/>
                </a:lnTo>
                <a:lnTo>
                  <a:pt x="27925" y="44257"/>
                </a:lnTo>
                <a:lnTo>
                  <a:pt x="27590" y="44662"/>
                </a:lnTo>
                <a:lnTo>
                  <a:pt x="27255" y="45049"/>
                </a:lnTo>
                <a:lnTo>
                  <a:pt x="27009" y="45349"/>
                </a:lnTo>
                <a:lnTo>
                  <a:pt x="26762" y="45666"/>
                </a:lnTo>
                <a:lnTo>
                  <a:pt x="26551" y="45983"/>
                </a:lnTo>
                <a:lnTo>
                  <a:pt x="26374" y="46336"/>
                </a:lnTo>
                <a:lnTo>
                  <a:pt x="26234" y="46600"/>
                </a:lnTo>
                <a:lnTo>
                  <a:pt x="26075" y="46864"/>
                </a:lnTo>
                <a:lnTo>
                  <a:pt x="25969" y="46987"/>
                </a:lnTo>
                <a:lnTo>
                  <a:pt x="25846" y="47093"/>
                </a:lnTo>
                <a:lnTo>
                  <a:pt x="25687" y="47181"/>
                </a:lnTo>
                <a:lnTo>
                  <a:pt x="25529" y="47216"/>
                </a:lnTo>
                <a:lnTo>
                  <a:pt x="25282" y="47269"/>
                </a:lnTo>
                <a:lnTo>
                  <a:pt x="25053" y="47340"/>
                </a:lnTo>
                <a:lnTo>
                  <a:pt x="24842" y="47445"/>
                </a:lnTo>
                <a:lnTo>
                  <a:pt x="24648" y="47551"/>
                </a:lnTo>
                <a:lnTo>
                  <a:pt x="24454" y="47675"/>
                </a:lnTo>
                <a:lnTo>
                  <a:pt x="24278" y="47833"/>
                </a:lnTo>
                <a:lnTo>
                  <a:pt x="24102" y="47992"/>
                </a:lnTo>
                <a:lnTo>
                  <a:pt x="23943" y="48168"/>
                </a:lnTo>
                <a:lnTo>
                  <a:pt x="23679" y="48503"/>
                </a:lnTo>
                <a:lnTo>
                  <a:pt x="23467" y="48837"/>
                </a:lnTo>
                <a:lnTo>
                  <a:pt x="23274" y="49172"/>
                </a:lnTo>
                <a:lnTo>
                  <a:pt x="23097" y="49542"/>
                </a:lnTo>
                <a:lnTo>
                  <a:pt x="22974" y="49912"/>
                </a:lnTo>
                <a:lnTo>
                  <a:pt x="22868" y="50300"/>
                </a:lnTo>
                <a:lnTo>
                  <a:pt x="22798" y="50687"/>
                </a:lnTo>
                <a:lnTo>
                  <a:pt x="22763" y="51092"/>
                </a:lnTo>
                <a:lnTo>
                  <a:pt x="22763" y="51269"/>
                </a:lnTo>
                <a:lnTo>
                  <a:pt x="22763" y="51445"/>
                </a:lnTo>
                <a:lnTo>
                  <a:pt x="22780" y="51621"/>
                </a:lnTo>
                <a:lnTo>
                  <a:pt x="22816" y="51797"/>
                </a:lnTo>
                <a:lnTo>
                  <a:pt x="22868" y="51938"/>
                </a:lnTo>
                <a:lnTo>
                  <a:pt x="22939" y="52079"/>
                </a:lnTo>
                <a:lnTo>
                  <a:pt x="22974" y="52114"/>
                </a:lnTo>
                <a:lnTo>
                  <a:pt x="23009" y="52132"/>
                </a:lnTo>
                <a:lnTo>
                  <a:pt x="23062" y="52150"/>
                </a:lnTo>
                <a:lnTo>
                  <a:pt x="23115" y="52114"/>
                </a:lnTo>
                <a:lnTo>
                  <a:pt x="23309" y="51973"/>
                </a:lnTo>
                <a:lnTo>
                  <a:pt x="23714" y="51691"/>
                </a:lnTo>
                <a:lnTo>
                  <a:pt x="24137" y="51410"/>
                </a:lnTo>
                <a:lnTo>
                  <a:pt x="24507" y="51198"/>
                </a:lnTo>
                <a:lnTo>
                  <a:pt x="24877" y="50987"/>
                </a:lnTo>
                <a:lnTo>
                  <a:pt x="25071" y="50881"/>
                </a:lnTo>
                <a:lnTo>
                  <a:pt x="25247" y="50758"/>
                </a:lnTo>
                <a:lnTo>
                  <a:pt x="25405" y="50617"/>
                </a:lnTo>
                <a:lnTo>
                  <a:pt x="25546" y="50458"/>
                </a:lnTo>
                <a:lnTo>
                  <a:pt x="25687" y="50300"/>
                </a:lnTo>
                <a:lnTo>
                  <a:pt x="25811" y="50123"/>
                </a:lnTo>
                <a:lnTo>
                  <a:pt x="25916" y="49930"/>
                </a:lnTo>
                <a:lnTo>
                  <a:pt x="26005" y="49736"/>
                </a:lnTo>
                <a:lnTo>
                  <a:pt x="26110" y="49401"/>
                </a:lnTo>
                <a:lnTo>
                  <a:pt x="26198" y="49066"/>
                </a:lnTo>
                <a:lnTo>
                  <a:pt x="26251" y="48855"/>
                </a:lnTo>
                <a:lnTo>
                  <a:pt x="26251" y="48661"/>
                </a:lnTo>
                <a:lnTo>
                  <a:pt x="26251" y="48450"/>
                </a:lnTo>
                <a:lnTo>
                  <a:pt x="26198" y="48256"/>
                </a:lnTo>
                <a:lnTo>
                  <a:pt x="26110" y="47956"/>
                </a:lnTo>
                <a:lnTo>
                  <a:pt x="26022" y="47639"/>
                </a:lnTo>
                <a:lnTo>
                  <a:pt x="25987" y="47498"/>
                </a:lnTo>
                <a:lnTo>
                  <a:pt x="25987" y="47357"/>
                </a:lnTo>
                <a:lnTo>
                  <a:pt x="26005" y="47305"/>
                </a:lnTo>
                <a:lnTo>
                  <a:pt x="26022" y="47234"/>
                </a:lnTo>
                <a:lnTo>
                  <a:pt x="26057" y="47164"/>
                </a:lnTo>
                <a:lnTo>
                  <a:pt x="26110" y="47111"/>
                </a:lnTo>
                <a:lnTo>
                  <a:pt x="26269" y="46899"/>
                </a:lnTo>
                <a:lnTo>
                  <a:pt x="26427" y="46688"/>
                </a:lnTo>
                <a:lnTo>
                  <a:pt x="26692" y="46230"/>
                </a:lnTo>
                <a:lnTo>
                  <a:pt x="26885" y="45913"/>
                </a:lnTo>
                <a:lnTo>
                  <a:pt x="27114" y="45596"/>
                </a:lnTo>
                <a:lnTo>
                  <a:pt x="27361" y="45296"/>
                </a:lnTo>
                <a:lnTo>
                  <a:pt x="27643" y="45014"/>
                </a:lnTo>
                <a:lnTo>
                  <a:pt x="27678" y="44979"/>
                </a:lnTo>
                <a:lnTo>
                  <a:pt x="27731" y="44944"/>
                </a:lnTo>
                <a:lnTo>
                  <a:pt x="27784" y="44926"/>
                </a:lnTo>
                <a:lnTo>
                  <a:pt x="27872" y="44926"/>
                </a:lnTo>
                <a:lnTo>
                  <a:pt x="28066" y="45508"/>
                </a:lnTo>
                <a:lnTo>
                  <a:pt x="28277" y="46089"/>
                </a:lnTo>
                <a:lnTo>
                  <a:pt x="28312" y="46212"/>
                </a:lnTo>
                <a:lnTo>
                  <a:pt x="28295" y="46336"/>
                </a:lnTo>
                <a:lnTo>
                  <a:pt x="28260" y="46459"/>
                </a:lnTo>
                <a:lnTo>
                  <a:pt x="28172" y="46565"/>
                </a:lnTo>
                <a:lnTo>
                  <a:pt x="27960" y="46811"/>
                </a:lnTo>
                <a:lnTo>
                  <a:pt x="27854" y="46970"/>
                </a:lnTo>
                <a:lnTo>
                  <a:pt x="27784" y="47111"/>
                </a:lnTo>
                <a:lnTo>
                  <a:pt x="27713" y="47269"/>
                </a:lnTo>
                <a:lnTo>
                  <a:pt x="27661" y="47428"/>
                </a:lnTo>
                <a:lnTo>
                  <a:pt x="27625" y="47586"/>
                </a:lnTo>
                <a:lnTo>
                  <a:pt x="27608" y="47745"/>
                </a:lnTo>
                <a:lnTo>
                  <a:pt x="27625" y="47921"/>
                </a:lnTo>
                <a:lnTo>
                  <a:pt x="27643" y="48097"/>
                </a:lnTo>
                <a:lnTo>
                  <a:pt x="27713" y="48450"/>
                </a:lnTo>
                <a:lnTo>
                  <a:pt x="27802" y="48802"/>
                </a:lnTo>
                <a:lnTo>
                  <a:pt x="27995" y="49489"/>
                </a:lnTo>
                <a:lnTo>
                  <a:pt x="28083" y="49718"/>
                </a:lnTo>
                <a:lnTo>
                  <a:pt x="28189" y="49930"/>
                </a:lnTo>
                <a:lnTo>
                  <a:pt x="28330" y="50106"/>
                </a:lnTo>
                <a:lnTo>
                  <a:pt x="28506" y="50282"/>
                </a:lnTo>
                <a:lnTo>
                  <a:pt x="28700" y="50458"/>
                </a:lnTo>
                <a:lnTo>
                  <a:pt x="28929" y="50599"/>
                </a:lnTo>
                <a:lnTo>
                  <a:pt x="29158" y="50687"/>
                </a:lnTo>
                <a:lnTo>
                  <a:pt x="29281" y="50722"/>
                </a:lnTo>
                <a:lnTo>
                  <a:pt x="29405" y="50740"/>
                </a:lnTo>
                <a:lnTo>
                  <a:pt x="29651" y="50758"/>
                </a:lnTo>
                <a:lnTo>
                  <a:pt x="29898" y="50722"/>
                </a:lnTo>
                <a:lnTo>
                  <a:pt x="30162" y="50652"/>
                </a:lnTo>
                <a:lnTo>
                  <a:pt x="30409" y="50546"/>
                </a:lnTo>
                <a:lnTo>
                  <a:pt x="30374" y="50405"/>
                </a:lnTo>
                <a:lnTo>
                  <a:pt x="30321" y="50282"/>
                </a:lnTo>
                <a:lnTo>
                  <a:pt x="30268" y="50159"/>
                </a:lnTo>
                <a:lnTo>
                  <a:pt x="30198" y="50053"/>
                </a:lnTo>
                <a:lnTo>
                  <a:pt x="30074" y="49859"/>
                </a:lnTo>
                <a:lnTo>
                  <a:pt x="29986" y="49648"/>
                </a:lnTo>
                <a:lnTo>
                  <a:pt x="29916" y="49436"/>
                </a:lnTo>
                <a:lnTo>
                  <a:pt x="29863" y="49207"/>
                </a:lnTo>
                <a:lnTo>
                  <a:pt x="29810" y="48820"/>
                </a:lnTo>
                <a:lnTo>
                  <a:pt x="29792" y="48432"/>
                </a:lnTo>
                <a:lnTo>
                  <a:pt x="29775" y="48133"/>
                </a:lnTo>
                <a:lnTo>
                  <a:pt x="29757" y="47833"/>
                </a:lnTo>
                <a:lnTo>
                  <a:pt x="29722" y="47586"/>
                </a:lnTo>
                <a:lnTo>
                  <a:pt x="29669" y="47357"/>
                </a:lnTo>
                <a:lnTo>
                  <a:pt x="29581" y="47164"/>
                </a:lnTo>
                <a:lnTo>
                  <a:pt x="29458" y="46970"/>
                </a:lnTo>
                <a:lnTo>
                  <a:pt x="29334" y="46811"/>
                </a:lnTo>
                <a:lnTo>
                  <a:pt x="29158" y="46670"/>
                </a:lnTo>
                <a:lnTo>
                  <a:pt x="28964" y="46547"/>
                </a:lnTo>
                <a:lnTo>
                  <a:pt x="28735" y="46459"/>
                </a:lnTo>
                <a:lnTo>
                  <a:pt x="28524" y="46353"/>
                </a:lnTo>
                <a:lnTo>
                  <a:pt x="28453" y="46018"/>
                </a:lnTo>
                <a:lnTo>
                  <a:pt x="28401" y="45701"/>
                </a:lnTo>
                <a:lnTo>
                  <a:pt x="28330" y="45490"/>
                </a:lnTo>
                <a:lnTo>
                  <a:pt x="28242" y="45296"/>
                </a:lnTo>
                <a:lnTo>
                  <a:pt x="28189" y="45155"/>
                </a:lnTo>
                <a:lnTo>
                  <a:pt x="28154" y="45032"/>
                </a:lnTo>
                <a:lnTo>
                  <a:pt x="28136" y="44908"/>
                </a:lnTo>
                <a:lnTo>
                  <a:pt x="28136" y="44785"/>
                </a:lnTo>
                <a:lnTo>
                  <a:pt x="28154" y="44662"/>
                </a:lnTo>
                <a:lnTo>
                  <a:pt x="28189" y="44539"/>
                </a:lnTo>
                <a:lnTo>
                  <a:pt x="28242" y="44415"/>
                </a:lnTo>
                <a:lnTo>
                  <a:pt x="28330" y="44292"/>
                </a:lnTo>
                <a:lnTo>
                  <a:pt x="28471" y="44063"/>
                </a:lnTo>
                <a:lnTo>
                  <a:pt x="28594" y="43799"/>
                </a:lnTo>
                <a:lnTo>
                  <a:pt x="28682" y="43517"/>
                </a:lnTo>
                <a:lnTo>
                  <a:pt x="28735" y="43235"/>
                </a:lnTo>
                <a:lnTo>
                  <a:pt x="28788" y="42935"/>
                </a:lnTo>
                <a:lnTo>
                  <a:pt x="28859" y="42653"/>
                </a:lnTo>
                <a:lnTo>
                  <a:pt x="28947" y="42371"/>
                </a:lnTo>
                <a:lnTo>
                  <a:pt x="29035" y="42090"/>
                </a:lnTo>
                <a:lnTo>
                  <a:pt x="29158" y="41825"/>
                </a:lnTo>
                <a:lnTo>
                  <a:pt x="29281" y="41561"/>
                </a:lnTo>
                <a:lnTo>
                  <a:pt x="29422" y="41297"/>
                </a:lnTo>
                <a:lnTo>
                  <a:pt x="29581" y="41050"/>
                </a:lnTo>
                <a:lnTo>
                  <a:pt x="29863" y="40592"/>
                </a:lnTo>
                <a:lnTo>
                  <a:pt x="29986" y="40345"/>
                </a:lnTo>
                <a:lnTo>
                  <a:pt x="30092" y="40099"/>
                </a:lnTo>
                <a:lnTo>
                  <a:pt x="30409" y="39429"/>
                </a:lnTo>
                <a:lnTo>
                  <a:pt x="30585" y="39095"/>
                </a:lnTo>
                <a:lnTo>
                  <a:pt x="30761" y="38777"/>
                </a:lnTo>
                <a:lnTo>
                  <a:pt x="30955" y="38372"/>
                </a:lnTo>
                <a:lnTo>
                  <a:pt x="31131" y="37967"/>
                </a:lnTo>
                <a:lnTo>
                  <a:pt x="31184" y="37773"/>
                </a:lnTo>
                <a:lnTo>
                  <a:pt x="31255" y="37562"/>
                </a:lnTo>
                <a:lnTo>
                  <a:pt x="31290" y="37333"/>
                </a:lnTo>
                <a:lnTo>
                  <a:pt x="31325" y="37121"/>
                </a:lnTo>
                <a:lnTo>
                  <a:pt x="31396" y="36540"/>
                </a:lnTo>
                <a:lnTo>
                  <a:pt x="31449" y="35941"/>
                </a:lnTo>
                <a:lnTo>
                  <a:pt x="31449" y="35853"/>
                </a:lnTo>
                <a:lnTo>
                  <a:pt x="31466" y="35800"/>
                </a:lnTo>
                <a:lnTo>
                  <a:pt x="31519" y="35765"/>
                </a:lnTo>
                <a:lnTo>
                  <a:pt x="31589" y="35906"/>
                </a:lnTo>
                <a:lnTo>
                  <a:pt x="31748" y="36240"/>
                </a:lnTo>
                <a:lnTo>
                  <a:pt x="31924" y="36558"/>
                </a:lnTo>
                <a:lnTo>
                  <a:pt x="32100" y="36875"/>
                </a:lnTo>
                <a:lnTo>
                  <a:pt x="32294" y="37174"/>
                </a:lnTo>
                <a:lnTo>
                  <a:pt x="32506" y="37474"/>
                </a:lnTo>
                <a:lnTo>
                  <a:pt x="32735" y="37773"/>
                </a:lnTo>
                <a:lnTo>
                  <a:pt x="32981" y="38055"/>
                </a:lnTo>
                <a:lnTo>
                  <a:pt x="33228" y="38319"/>
                </a:lnTo>
                <a:lnTo>
                  <a:pt x="33475" y="38584"/>
                </a:lnTo>
                <a:lnTo>
                  <a:pt x="33739" y="38830"/>
                </a:lnTo>
                <a:lnTo>
                  <a:pt x="34303" y="39306"/>
                </a:lnTo>
                <a:lnTo>
                  <a:pt x="34585" y="39535"/>
                </a:lnTo>
                <a:lnTo>
                  <a:pt x="34884" y="39729"/>
                </a:lnTo>
                <a:lnTo>
                  <a:pt x="35201" y="39905"/>
                </a:lnTo>
                <a:lnTo>
                  <a:pt x="35536" y="40064"/>
                </a:lnTo>
                <a:lnTo>
                  <a:pt x="35712" y="40134"/>
                </a:lnTo>
                <a:lnTo>
                  <a:pt x="35888" y="40187"/>
                </a:lnTo>
                <a:lnTo>
                  <a:pt x="36065" y="40222"/>
                </a:lnTo>
                <a:lnTo>
                  <a:pt x="36258" y="40240"/>
                </a:lnTo>
                <a:lnTo>
                  <a:pt x="36611" y="40240"/>
                </a:lnTo>
                <a:lnTo>
                  <a:pt x="36963" y="40222"/>
                </a:lnTo>
                <a:lnTo>
                  <a:pt x="37122" y="40204"/>
                </a:lnTo>
                <a:lnTo>
                  <a:pt x="37263" y="40187"/>
                </a:lnTo>
                <a:lnTo>
                  <a:pt x="37351" y="40134"/>
                </a:lnTo>
                <a:lnTo>
                  <a:pt x="37403" y="40081"/>
                </a:lnTo>
                <a:lnTo>
                  <a:pt x="37439" y="40011"/>
                </a:lnTo>
                <a:lnTo>
                  <a:pt x="37421" y="39923"/>
                </a:lnTo>
                <a:lnTo>
                  <a:pt x="37403" y="39817"/>
                </a:lnTo>
                <a:lnTo>
                  <a:pt x="37351" y="39694"/>
                </a:lnTo>
                <a:lnTo>
                  <a:pt x="37157" y="39288"/>
                </a:lnTo>
                <a:lnTo>
                  <a:pt x="36998" y="38883"/>
                </a:lnTo>
                <a:lnTo>
                  <a:pt x="36875" y="38443"/>
                </a:lnTo>
                <a:lnTo>
                  <a:pt x="36787" y="38002"/>
                </a:lnTo>
                <a:lnTo>
                  <a:pt x="36575" y="36857"/>
                </a:lnTo>
                <a:lnTo>
                  <a:pt x="36346" y="35729"/>
                </a:lnTo>
                <a:lnTo>
                  <a:pt x="36294" y="35500"/>
                </a:lnTo>
                <a:lnTo>
                  <a:pt x="36223" y="35289"/>
                </a:lnTo>
                <a:lnTo>
                  <a:pt x="36135" y="35078"/>
                </a:lnTo>
                <a:lnTo>
                  <a:pt x="36029" y="34884"/>
                </a:lnTo>
                <a:lnTo>
                  <a:pt x="35906" y="34708"/>
                </a:lnTo>
                <a:lnTo>
                  <a:pt x="35783" y="34531"/>
                </a:lnTo>
                <a:lnTo>
                  <a:pt x="35624" y="34355"/>
                </a:lnTo>
                <a:lnTo>
                  <a:pt x="35465" y="34197"/>
                </a:lnTo>
                <a:lnTo>
                  <a:pt x="35148" y="33950"/>
                </a:lnTo>
                <a:lnTo>
                  <a:pt x="34831" y="33703"/>
                </a:lnTo>
                <a:lnTo>
                  <a:pt x="34761" y="33633"/>
                </a:lnTo>
                <a:lnTo>
                  <a:pt x="34690" y="33562"/>
                </a:lnTo>
                <a:lnTo>
                  <a:pt x="34761" y="33492"/>
                </a:lnTo>
                <a:lnTo>
                  <a:pt x="34849" y="33422"/>
                </a:lnTo>
                <a:lnTo>
                  <a:pt x="35007" y="33333"/>
                </a:lnTo>
                <a:lnTo>
                  <a:pt x="36875" y="32171"/>
                </a:lnTo>
                <a:lnTo>
                  <a:pt x="37492" y="31765"/>
                </a:lnTo>
                <a:lnTo>
                  <a:pt x="38126" y="31360"/>
                </a:lnTo>
                <a:lnTo>
                  <a:pt x="38725" y="30937"/>
                </a:lnTo>
                <a:lnTo>
                  <a:pt x="39324" y="30479"/>
                </a:lnTo>
                <a:lnTo>
                  <a:pt x="39482" y="30391"/>
                </a:lnTo>
                <a:lnTo>
                  <a:pt x="39571" y="30567"/>
                </a:lnTo>
                <a:lnTo>
                  <a:pt x="39923" y="31360"/>
                </a:lnTo>
                <a:lnTo>
                  <a:pt x="40258" y="32153"/>
                </a:lnTo>
                <a:lnTo>
                  <a:pt x="40628" y="32963"/>
                </a:lnTo>
                <a:lnTo>
                  <a:pt x="41015" y="33774"/>
                </a:lnTo>
                <a:lnTo>
                  <a:pt x="41174" y="34056"/>
                </a:lnTo>
                <a:lnTo>
                  <a:pt x="41332" y="34320"/>
                </a:lnTo>
                <a:lnTo>
                  <a:pt x="41509" y="34567"/>
                </a:lnTo>
                <a:lnTo>
                  <a:pt x="41702" y="34813"/>
                </a:lnTo>
                <a:lnTo>
                  <a:pt x="41896" y="35007"/>
                </a:lnTo>
                <a:lnTo>
                  <a:pt x="42108" y="35201"/>
                </a:lnTo>
                <a:lnTo>
                  <a:pt x="42319" y="35359"/>
                </a:lnTo>
                <a:lnTo>
                  <a:pt x="42548" y="35500"/>
                </a:lnTo>
                <a:lnTo>
                  <a:pt x="42777" y="35624"/>
                </a:lnTo>
                <a:lnTo>
                  <a:pt x="43024" y="35712"/>
                </a:lnTo>
                <a:lnTo>
                  <a:pt x="43288" y="35800"/>
                </a:lnTo>
                <a:lnTo>
                  <a:pt x="43552" y="35870"/>
                </a:lnTo>
                <a:lnTo>
                  <a:pt x="43957" y="35941"/>
                </a:lnTo>
                <a:lnTo>
                  <a:pt x="44380" y="35976"/>
                </a:lnTo>
                <a:lnTo>
                  <a:pt x="44786" y="35994"/>
                </a:lnTo>
                <a:lnTo>
                  <a:pt x="45332" y="35994"/>
                </a:lnTo>
                <a:lnTo>
                  <a:pt x="45437" y="35959"/>
                </a:lnTo>
                <a:lnTo>
                  <a:pt x="45508" y="35906"/>
                </a:lnTo>
                <a:lnTo>
                  <a:pt x="45561" y="35818"/>
                </a:lnTo>
                <a:lnTo>
                  <a:pt x="45578" y="35712"/>
                </a:lnTo>
                <a:lnTo>
                  <a:pt x="45561" y="35624"/>
                </a:lnTo>
                <a:lnTo>
                  <a:pt x="45543" y="35553"/>
                </a:lnTo>
                <a:lnTo>
                  <a:pt x="45490" y="35377"/>
                </a:lnTo>
                <a:lnTo>
                  <a:pt x="45455" y="35183"/>
                </a:lnTo>
                <a:lnTo>
                  <a:pt x="45420" y="34831"/>
                </a:lnTo>
                <a:lnTo>
                  <a:pt x="45402" y="34479"/>
                </a:lnTo>
                <a:lnTo>
                  <a:pt x="45420" y="34109"/>
                </a:lnTo>
                <a:lnTo>
                  <a:pt x="45490" y="32752"/>
                </a:lnTo>
                <a:lnTo>
                  <a:pt x="45490" y="32488"/>
                </a:lnTo>
                <a:lnTo>
                  <a:pt x="45473" y="32223"/>
                </a:lnTo>
                <a:lnTo>
                  <a:pt x="45420" y="31977"/>
                </a:lnTo>
                <a:lnTo>
                  <a:pt x="45349" y="31730"/>
                </a:lnTo>
                <a:lnTo>
                  <a:pt x="45244" y="31501"/>
                </a:lnTo>
                <a:lnTo>
                  <a:pt x="45120" y="31272"/>
                </a:lnTo>
                <a:lnTo>
                  <a:pt x="44962" y="31061"/>
                </a:lnTo>
                <a:lnTo>
                  <a:pt x="44786" y="30849"/>
                </a:lnTo>
                <a:lnTo>
                  <a:pt x="44715" y="30761"/>
                </a:lnTo>
                <a:lnTo>
                  <a:pt x="44609" y="30638"/>
                </a:lnTo>
                <a:lnTo>
                  <a:pt x="44768" y="30550"/>
                </a:lnTo>
                <a:lnTo>
                  <a:pt x="44398" y="30250"/>
                </a:lnTo>
                <a:lnTo>
                  <a:pt x="44010" y="29916"/>
                </a:lnTo>
                <a:lnTo>
                  <a:pt x="43834" y="29775"/>
                </a:lnTo>
                <a:lnTo>
                  <a:pt x="43746" y="29686"/>
                </a:lnTo>
                <a:lnTo>
                  <a:pt x="43658" y="29581"/>
                </a:lnTo>
                <a:lnTo>
                  <a:pt x="43746" y="29563"/>
                </a:lnTo>
                <a:lnTo>
                  <a:pt x="43940" y="29563"/>
                </a:lnTo>
                <a:lnTo>
                  <a:pt x="44046" y="29581"/>
                </a:lnTo>
                <a:lnTo>
                  <a:pt x="44275" y="29651"/>
                </a:lnTo>
                <a:lnTo>
                  <a:pt x="44486" y="29757"/>
                </a:lnTo>
                <a:lnTo>
                  <a:pt x="44680" y="29898"/>
                </a:lnTo>
                <a:lnTo>
                  <a:pt x="46160" y="30973"/>
                </a:lnTo>
                <a:lnTo>
                  <a:pt x="46213" y="31008"/>
                </a:lnTo>
                <a:lnTo>
                  <a:pt x="46248" y="31008"/>
                </a:lnTo>
                <a:lnTo>
                  <a:pt x="46301" y="30973"/>
                </a:lnTo>
                <a:lnTo>
                  <a:pt x="45984" y="30726"/>
                </a:lnTo>
                <a:lnTo>
                  <a:pt x="45666" y="30462"/>
                </a:lnTo>
                <a:lnTo>
                  <a:pt x="45332" y="30180"/>
                </a:lnTo>
                <a:lnTo>
                  <a:pt x="45173" y="30074"/>
                </a:lnTo>
                <a:lnTo>
                  <a:pt x="45103" y="29986"/>
                </a:lnTo>
                <a:lnTo>
                  <a:pt x="45050" y="29880"/>
                </a:lnTo>
                <a:lnTo>
                  <a:pt x="45261" y="29933"/>
                </a:lnTo>
                <a:lnTo>
                  <a:pt x="45790" y="30092"/>
                </a:lnTo>
                <a:lnTo>
                  <a:pt x="45878" y="30127"/>
                </a:lnTo>
                <a:lnTo>
                  <a:pt x="45948" y="30162"/>
                </a:lnTo>
                <a:lnTo>
                  <a:pt x="46019" y="30215"/>
                </a:lnTo>
                <a:lnTo>
                  <a:pt x="46089" y="30285"/>
                </a:lnTo>
                <a:lnTo>
                  <a:pt x="46125" y="30321"/>
                </a:lnTo>
                <a:lnTo>
                  <a:pt x="46160" y="30356"/>
                </a:lnTo>
                <a:lnTo>
                  <a:pt x="46265" y="30426"/>
                </a:lnTo>
                <a:lnTo>
                  <a:pt x="46671" y="30620"/>
                </a:lnTo>
                <a:lnTo>
                  <a:pt x="46847" y="30691"/>
                </a:lnTo>
                <a:lnTo>
                  <a:pt x="46900" y="30620"/>
                </a:lnTo>
                <a:lnTo>
                  <a:pt x="46917" y="30603"/>
                </a:lnTo>
                <a:lnTo>
                  <a:pt x="46953" y="30585"/>
                </a:lnTo>
                <a:lnTo>
                  <a:pt x="47041" y="30585"/>
                </a:lnTo>
                <a:lnTo>
                  <a:pt x="47146" y="30603"/>
                </a:lnTo>
                <a:lnTo>
                  <a:pt x="48573" y="30867"/>
                </a:lnTo>
                <a:lnTo>
                  <a:pt x="48626" y="30885"/>
                </a:lnTo>
                <a:lnTo>
                  <a:pt x="48732" y="30937"/>
                </a:lnTo>
                <a:lnTo>
                  <a:pt x="48573" y="31008"/>
                </a:lnTo>
                <a:lnTo>
                  <a:pt x="48450" y="31061"/>
                </a:lnTo>
                <a:lnTo>
                  <a:pt x="48045" y="31184"/>
                </a:lnTo>
                <a:lnTo>
                  <a:pt x="47622" y="31254"/>
                </a:lnTo>
                <a:lnTo>
                  <a:pt x="47199" y="31325"/>
                </a:lnTo>
                <a:lnTo>
                  <a:pt x="46759" y="31343"/>
                </a:lnTo>
                <a:lnTo>
                  <a:pt x="45473" y="31343"/>
                </a:lnTo>
                <a:lnTo>
                  <a:pt x="45420" y="31360"/>
                </a:lnTo>
                <a:lnTo>
                  <a:pt x="45349" y="31413"/>
                </a:lnTo>
                <a:lnTo>
                  <a:pt x="45367" y="31466"/>
                </a:lnTo>
                <a:lnTo>
                  <a:pt x="45402" y="31501"/>
                </a:lnTo>
                <a:lnTo>
                  <a:pt x="45525" y="31554"/>
                </a:lnTo>
                <a:lnTo>
                  <a:pt x="45631" y="31572"/>
                </a:lnTo>
                <a:lnTo>
                  <a:pt x="46442" y="31607"/>
                </a:lnTo>
                <a:lnTo>
                  <a:pt x="46847" y="31589"/>
                </a:lnTo>
                <a:lnTo>
                  <a:pt x="47252" y="31572"/>
                </a:lnTo>
                <a:lnTo>
                  <a:pt x="47693" y="31501"/>
                </a:lnTo>
                <a:lnTo>
                  <a:pt x="48115" y="31395"/>
                </a:lnTo>
                <a:lnTo>
                  <a:pt x="48538" y="31272"/>
                </a:lnTo>
                <a:lnTo>
                  <a:pt x="48961" y="31149"/>
                </a:lnTo>
                <a:lnTo>
                  <a:pt x="49137" y="31078"/>
                </a:lnTo>
                <a:lnTo>
                  <a:pt x="49313" y="30990"/>
                </a:lnTo>
                <a:lnTo>
                  <a:pt x="49472" y="30885"/>
                </a:lnTo>
                <a:lnTo>
                  <a:pt x="49631" y="30779"/>
                </a:lnTo>
                <a:lnTo>
                  <a:pt x="49701" y="30726"/>
                </a:lnTo>
                <a:lnTo>
                  <a:pt x="49754" y="30655"/>
                </a:lnTo>
                <a:lnTo>
                  <a:pt x="49789" y="30585"/>
                </a:lnTo>
                <a:lnTo>
                  <a:pt x="49789" y="30515"/>
                </a:lnTo>
                <a:lnTo>
                  <a:pt x="49771" y="30444"/>
                </a:lnTo>
                <a:lnTo>
                  <a:pt x="49701" y="30409"/>
                </a:lnTo>
                <a:lnTo>
                  <a:pt x="49490" y="30338"/>
                </a:lnTo>
                <a:lnTo>
                  <a:pt x="49278" y="30285"/>
                </a:lnTo>
                <a:lnTo>
                  <a:pt x="48873" y="30197"/>
                </a:lnTo>
                <a:lnTo>
                  <a:pt x="48485" y="30074"/>
                </a:lnTo>
                <a:lnTo>
                  <a:pt x="48098" y="29933"/>
                </a:lnTo>
                <a:lnTo>
                  <a:pt x="47728" y="29757"/>
                </a:lnTo>
                <a:lnTo>
                  <a:pt x="46089" y="28947"/>
                </a:lnTo>
                <a:lnTo>
                  <a:pt x="45332" y="28577"/>
                </a:lnTo>
                <a:lnTo>
                  <a:pt x="45244" y="28524"/>
                </a:lnTo>
                <a:lnTo>
                  <a:pt x="45208" y="28506"/>
                </a:lnTo>
                <a:lnTo>
                  <a:pt x="45208" y="28471"/>
                </a:lnTo>
                <a:lnTo>
                  <a:pt x="45878" y="27273"/>
                </a:lnTo>
                <a:lnTo>
                  <a:pt x="45931" y="27167"/>
                </a:lnTo>
                <a:lnTo>
                  <a:pt x="45966" y="27061"/>
                </a:lnTo>
                <a:lnTo>
                  <a:pt x="46001" y="26956"/>
                </a:lnTo>
                <a:lnTo>
                  <a:pt x="46001" y="26868"/>
                </a:lnTo>
                <a:lnTo>
                  <a:pt x="46001" y="26779"/>
                </a:lnTo>
                <a:lnTo>
                  <a:pt x="45984" y="26744"/>
                </a:lnTo>
                <a:lnTo>
                  <a:pt x="45948" y="26691"/>
                </a:lnTo>
                <a:lnTo>
                  <a:pt x="45913" y="26674"/>
                </a:lnTo>
                <a:lnTo>
                  <a:pt x="45860" y="26656"/>
                </a:lnTo>
                <a:lnTo>
                  <a:pt x="45772" y="26639"/>
                </a:lnTo>
                <a:lnTo>
                  <a:pt x="45684" y="26674"/>
                </a:lnTo>
                <a:lnTo>
                  <a:pt x="45596" y="26709"/>
                </a:lnTo>
                <a:lnTo>
                  <a:pt x="45543" y="26744"/>
                </a:lnTo>
                <a:lnTo>
                  <a:pt x="45367" y="26815"/>
                </a:lnTo>
                <a:lnTo>
                  <a:pt x="45173" y="26885"/>
                </a:lnTo>
                <a:lnTo>
                  <a:pt x="44997" y="26938"/>
                </a:lnTo>
                <a:lnTo>
                  <a:pt x="44803" y="26956"/>
                </a:lnTo>
                <a:lnTo>
                  <a:pt x="44257" y="27026"/>
                </a:lnTo>
                <a:lnTo>
                  <a:pt x="43975" y="27044"/>
                </a:lnTo>
                <a:lnTo>
                  <a:pt x="43693" y="27061"/>
                </a:lnTo>
                <a:lnTo>
                  <a:pt x="43182" y="27061"/>
                </a:lnTo>
                <a:lnTo>
                  <a:pt x="42936" y="27097"/>
                </a:lnTo>
                <a:lnTo>
                  <a:pt x="42689" y="27114"/>
                </a:lnTo>
                <a:lnTo>
                  <a:pt x="42442" y="27167"/>
                </a:lnTo>
                <a:lnTo>
                  <a:pt x="42196" y="27220"/>
                </a:lnTo>
                <a:lnTo>
                  <a:pt x="41949" y="27308"/>
                </a:lnTo>
                <a:lnTo>
                  <a:pt x="41702" y="27379"/>
                </a:lnTo>
                <a:lnTo>
                  <a:pt x="41632" y="27396"/>
                </a:lnTo>
                <a:lnTo>
                  <a:pt x="41491" y="27414"/>
                </a:lnTo>
                <a:lnTo>
                  <a:pt x="41808" y="27149"/>
                </a:lnTo>
                <a:lnTo>
                  <a:pt x="43781" y="25670"/>
                </a:lnTo>
                <a:lnTo>
                  <a:pt x="43940" y="25546"/>
                </a:lnTo>
                <a:lnTo>
                  <a:pt x="44081" y="25405"/>
                </a:lnTo>
                <a:lnTo>
                  <a:pt x="44204" y="25229"/>
                </a:lnTo>
                <a:lnTo>
                  <a:pt x="44292" y="25053"/>
                </a:lnTo>
                <a:lnTo>
                  <a:pt x="44345" y="24877"/>
                </a:lnTo>
                <a:lnTo>
                  <a:pt x="44398" y="24701"/>
                </a:lnTo>
                <a:lnTo>
                  <a:pt x="44433" y="24542"/>
                </a:lnTo>
                <a:lnTo>
                  <a:pt x="44451" y="24366"/>
                </a:lnTo>
                <a:lnTo>
                  <a:pt x="44451" y="24190"/>
                </a:lnTo>
                <a:lnTo>
                  <a:pt x="44451" y="24013"/>
                </a:lnTo>
                <a:lnTo>
                  <a:pt x="44433" y="23837"/>
                </a:lnTo>
                <a:lnTo>
                  <a:pt x="44398" y="23661"/>
                </a:lnTo>
                <a:lnTo>
                  <a:pt x="44363" y="23467"/>
                </a:lnTo>
                <a:lnTo>
                  <a:pt x="44292" y="23291"/>
                </a:lnTo>
                <a:lnTo>
                  <a:pt x="44222" y="23133"/>
                </a:lnTo>
                <a:lnTo>
                  <a:pt x="44134" y="22956"/>
                </a:lnTo>
                <a:lnTo>
                  <a:pt x="44046" y="22798"/>
                </a:lnTo>
                <a:lnTo>
                  <a:pt x="43940" y="22657"/>
                </a:lnTo>
                <a:lnTo>
                  <a:pt x="43834" y="22498"/>
                </a:lnTo>
                <a:lnTo>
                  <a:pt x="43711" y="22357"/>
                </a:lnTo>
                <a:lnTo>
                  <a:pt x="43411" y="22040"/>
                </a:lnTo>
                <a:lnTo>
                  <a:pt x="43358" y="21970"/>
                </a:lnTo>
                <a:lnTo>
                  <a:pt x="43323" y="21899"/>
                </a:lnTo>
                <a:lnTo>
                  <a:pt x="43464" y="21846"/>
                </a:lnTo>
                <a:lnTo>
                  <a:pt x="43587" y="21829"/>
                </a:lnTo>
                <a:lnTo>
                  <a:pt x="43711" y="21811"/>
                </a:lnTo>
                <a:lnTo>
                  <a:pt x="43834" y="21811"/>
                </a:lnTo>
                <a:lnTo>
                  <a:pt x="43940" y="21829"/>
                </a:lnTo>
                <a:lnTo>
                  <a:pt x="44063" y="21864"/>
                </a:lnTo>
                <a:lnTo>
                  <a:pt x="44187" y="21899"/>
                </a:lnTo>
                <a:lnTo>
                  <a:pt x="44292" y="21970"/>
                </a:lnTo>
                <a:lnTo>
                  <a:pt x="44380" y="22287"/>
                </a:lnTo>
                <a:lnTo>
                  <a:pt x="44468" y="22622"/>
                </a:lnTo>
                <a:lnTo>
                  <a:pt x="44521" y="22798"/>
                </a:lnTo>
                <a:lnTo>
                  <a:pt x="44592" y="22974"/>
                </a:lnTo>
                <a:lnTo>
                  <a:pt x="44733" y="23291"/>
                </a:lnTo>
                <a:lnTo>
                  <a:pt x="44821" y="23450"/>
                </a:lnTo>
                <a:lnTo>
                  <a:pt x="44909" y="23591"/>
                </a:lnTo>
                <a:lnTo>
                  <a:pt x="45015" y="23732"/>
                </a:lnTo>
                <a:lnTo>
                  <a:pt x="45120" y="23855"/>
                </a:lnTo>
                <a:lnTo>
                  <a:pt x="45226" y="23961"/>
                </a:lnTo>
                <a:lnTo>
                  <a:pt x="45349" y="24066"/>
                </a:lnTo>
                <a:lnTo>
                  <a:pt x="45490" y="24172"/>
                </a:lnTo>
                <a:lnTo>
                  <a:pt x="45614" y="24260"/>
                </a:lnTo>
                <a:lnTo>
                  <a:pt x="45772" y="24331"/>
                </a:lnTo>
                <a:lnTo>
                  <a:pt x="45913" y="24401"/>
                </a:lnTo>
                <a:lnTo>
                  <a:pt x="46072" y="24454"/>
                </a:lnTo>
                <a:lnTo>
                  <a:pt x="46248" y="24507"/>
                </a:lnTo>
                <a:lnTo>
                  <a:pt x="46424" y="24542"/>
                </a:lnTo>
                <a:lnTo>
                  <a:pt x="46618" y="24577"/>
                </a:lnTo>
                <a:lnTo>
                  <a:pt x="47005" y="24612"/>
                </a:lnTo>
                <a:lnTo>
                  <a:pt x="47375" y="24630"/>
                </a:lnTo>
                <a:lnTo>
                  <a:pt x="47763" y="24612"/>
                </a:lnTo>
                <a:lnTo>
                  <a:pt x="48151" y="24577"/>
                </a:lnTo>
                <a:lnTo>
                  <a:pt x="48750" y="24507"/>
                </a:lnTo>
                <a:lnTo>
                  <a:pt x="49331" y="24401"/>
                </a:lnTo>
                <a:lnTo>
                  <a:pt x="49912" y="24295"/>
                </a:lnTo>
                <a:lnTo>
                  <a:pt x="50476" y="24137"/>
                </a:lnTo>
                <a:lnTo>
                  <a:pt x="50811" y="24049"/>
                </a:lnTo>
                <a:lnTo>
                  <a:pt x="51163" y="23961"/>
                </a:lnTo>
                <a:lnTo>
                  <a:pt x="51498" y="23890"/>
                </a:lnTo>
                <a:lnTo>
                  <a:pt x="51850" y="23837"/>
                </a:lnTo>
                <a:lnTo>
                  <a:pt x="52185" y="23784"/>
                </a:lnTo>
                <a:lnTo>
                  <a:pt x="52538" y="23767"/>
                </a:lnTo>
                <a:lnTo>
                  <a:pt x="52890" y="23749"/>
                </a:lnTo>
                <a:lnTo>
                  <a:pt x="53242" y="23767"/>
                </a:lnTo>
                <a:lnTo>
                  <a:pt x="53348" y="23749"/>
                </a:lnTo>
                <a:lnTo>
                  <a:pt x="53454" y="23749"/>
                </a:lnTo>
                <a:lnTo>
                  <a:pt x="53507" y="23626"/>
                </a:lnTo>
                <a:lnTo>
                  <a:pt x="53524" y="23520"/>
                </a:lnTo>
                <a:lnTo>
                  <a:pt x="53524" y="23414"/>
                </a:lnTo>
                <a:lnTo>
                  <a:pt x="53489" y="23309"/>
                </a:lnTo>
                <a:lnTo>
                  <a:pt x="53454" y="23203"/>
                </a:lnTo>
                <a:lnTo>
                  <a:pt x="53401" y="23080"/>
                </a:lnTo>
                <a:lnTo>
                  <a:pt x="53172" y="22674"/>
                </a:lnTo>
                <a:lnTo>
                  <a:pt x="53048" y="22463"/>
                </a:lnTo>
                <a:lnTo>
                  <a:pt x="52908" y="22269"/>
                </a:lnTo>
                <a:lnTo>
                  <a:pt x="52767" y="22093"/>
                </a:lnTo>
                <a:lnTo>
                  <a:pt x="52626" y="21899"/>
                </a:lnTo>
                <a:lnTo>
                  <a:pt x="52467" y="21741"/>
                </a:lnTo>
                <a:lnTo>
                  <a:pt x="52291" y="21565"/>
                </a:lnTo>
                <a:lnTo>
                  <a:pt x="51657" y="21001"/>
                </a:lnTo>
                <a:lnTo>
                  <a:pt x="51022" y="20455"/>
                </a:lnTo>
                <a:lnTo>
                  <a:pt x="50864" y="20331"/>
                </a:lnTo>
                <a:lnTo>
                  <a:pt x="50723" y="20226"/>
                </a:lnTo>
                <a:lnTo>
                  <a:pt x="50406" y="20049"/>
                </a:lnTo>
                <a:lnTo>
                  <a:pt x="50071" y="19891"/>
                </a:lnTo>
                <a:lnTo>
                  <a:pt x="49719" y="19767"/>
                </a:lnTo>
                <a:lnTo>
                  <a:pt x="49402" y="19679"/>
                </a:lnTo>
                <a:lnTo>
                  <a:pt x="49084" y="19609"/>
                </a:lnTo>
                <a:lnTo>
                  <a:pt x="48450" y="19503"/>
                </a:lnTo>
                <a:lnTo>
                  <a:pt x="47287" y="19362"/>
                </a:lnTo>
                <a:lnTo>
                  <a:pt x="47146" y="19327"/>
                </a:lnTo>
                <a:lnTo>
                  <a:pt x="47058" y="19309"/>
                </a:lnTo>
                <a:lnTo>
                  <a:pt x="46988" y="19257"/>
                </a:lnTo>
                <a:lnTo>
                  <a:pt x="47252" y="19151"/>
                </a:lnTo>
                <a:lnTo>
                  <a:pt x="47516" y="19080"/>
                </a:lnTo>
                <a:lnTo>
                  <a:pt x="47781" y="19010"/>
                </a:lnTo>
                <a:lnTo>
                  <a:pt x="48045" y="18957"/>
                </a:lnTo>
                <a:lnTo>
                  <a:pt x="48327" y="18922"/>
                </a:lnTo>
                <a:lnTo>
                  <a:pt x="48609" y="18922"/>
                </a:lnTo>
                <a:lnTo>
                  <a:pt x="48908" y="18939"/>
                </a:lnTo>
                <a:lnTo>
                  <a:pt x="49190" y="18992"/>
                </a:lnTo>
                <a:lnTo>
                  <a:pt x="49472" y="19063"/>
                </a:lnTo>
                <a:lnTo>
                  <a:pt x="49736" y="19151"/>
                </a:lnTo>
                <a:lnTo>
                  <a:pt x="50001" y="19257"/>
                </a:lnTo>
                <a:lnTo>
                  <a:pt x="50247" y="19398"/>
                </a:lnTo>
                <a:lnTo>
                  <a:pt x="50494" y="19556"/>
                </a:lnTo>
                <a:lnTo>
                  <a:pt x="50723" y="19732"/>
                </a:lnTo>
                <a:lnTo>
                  <a:pt x="51005" y="19961"/>
                </a:lnTo>
                <a:lnTo>
                  <a:pt x="51269" y="20226"/>
                </a:lnTo>
                <a:lnTo>
                  <a:pt x="52590" y="21582"/>
                </a:lnTo>
                <a:lnTo>
                  <a:pt x="52819" y="21811"/>
                </a:lnTo>
                <a:lnTo>
                  <a:pt x="53048" y="22005"/>
                </a:lnTo>
                <a:lnTo>
                  <a:pt x="53313" y="22181"/>
                </a:lnTo>
                <a:lnTo>
                  <a:pt x="53577" y="22357"/>
                </a:lnTo>
                <a:lnTo>
                  <a:pt x="54211" y="22674"/>
                </a:lnTo>
                <a:lnTo>
                  <a:pt x="54846" y="23044"/>
                </a:lnTo>
                <a:lnTo>
                  <a:pt x="54969" y="23133"/>
                </a:lnTo>
                <a:lnTo>
                  <a:pt x="55075" y="23256"/>
                </a:lnTo>
                <a:lnTo>
                  <a:pt x="55145" y="23379"/>
                </a:lnTo>
                <a:lnTo>
                  <a:pt x="55180" y="23538"/>
                </a:lnTo>
                <a:lnTo>
                  <a:pt x="55339" y="24331"/>
                </a:lnTo>
                <a:lnTo>
                  <a:pt x="55339" y="24436"/>
                </a:lnTo>
                <a:lnTo>
                  <a:pt x="55339" y="24542"/>
                </a:lnTo>
                <a:lnTo>
                  <a:pt x="55304" y="24648"/>
                </a:lnTo>
                <a:lnTo>
                  <a:pt x="55251" y="24753"/>
                </a:lnTo>
                <a:lnTo>
                  <a:pt x="55216" y="24824"/>
                </a:lnTo>
                <a:lnTo>
                  <a:pt x="55180" y="24894"/>
                </a:lnTo>
                <a:lnTo>
                  <a:pt x="55163" y="24982"/>
                </a:lnTo>
                <a:lnTo>
                  <a:pt x="55163" y="25071"/>
                </a:lnTo>
                <a:lnTo>
                  <a:pt x="55216" y="25335"/>
                </a:lnTo>
                <a:lnTo>
                  <a:pt x="55286" y="25581"/>
                </a:lnTo>
                <a:lnTo>
                  <a:pt x="55374" y="25828"/>
                </a:lnTo>
                <a:lnTo>
                  <a:pt x="55497" y="26057"/>
                </a:lnTo>
                <a:lnTo>
                  <a:pt x="55656" y="26251"/>
                </a:lnTo>
                <a:lnTo>
                  <a:pt x="55815" y="26445"/>
                </a:lnTo>
                <a:lnTo>
                  <a:pt x="56026" y="26621"/>
                </a:lnTo>
                <a:lnTo>
                  <a:pt x="56237" y="26779"/>
                </a:lnTo>
                <a:lnTo>
                  <a:pt x="56343" y="26832"/>
                </a:lnTo>
                <a:lnTo>
                  <a:pt x="56449" y="26885"/>
                </a:lnTo>
                <a:lnTo>
                  <a:pt x="56555" y="26920"/>
                </a:lnTo>
                <a:lnTo>
                  <a:pt x="56678" y="26938"/>
                </a:lnTo>
                <a:lnTo>
                  <a:pt x="56907" y="26938"/>
                </a:lnTo>
                <a:lnTo>
                  <a:pt x="57030" y="26920"/>
                </a:lnTo>
                <a:lnTo>
                  <a:pt x="57154" y="26903"/>
                </a:lnTo>
                <a:lnTo>
                  <a:pt x="57154" y="26815"/>
                </a:lnTo>
                <a:lnTo>
                  <a:pt x="57136" y="26744"/>
                </a:lnTo>
                <a:lnTo>
                  <a:pt x="57048" y="26533"/>
                </a:lnTo>
                <a:lnTo>
                  <a:pt x="56960" y="26304"/>
                </a:lnTo>
                <a:lnTo>
                  <a:pt x="56836" y="25846"/>
                </a:lnTo>
                <a:lnTo>
                  <a:pt x="56784" y="25652"/>
                </a:lnTo>
                <a:lnTo>
                  <a:pt x="56713" y="25458"/>
                </a:lnTo>
                <a:lnTo>
                  <a:pt x="56660" y="25335"/>
                </a:lnTo>
                <a:lnTo>
                  <a:pt x="56590" y="25194"/>
                </a:lnTo>
                <a:lnTo>
                  <a:pt x="56519" y="25088"/>
                </a:lnTo>
                <a:lnTo>
                  <a:pt x="56431" y="24982"/>
                </a:lnTo>
                <a:lnTo>
                  <a:pt x="56325" y="24894"/>
                </a:lnTo>
                <a:lnTo>
                  <a:pt x="56202" y="24824"/>
                </a:lnTo>
                <a:lnTo>
                  <a:pt x="56079" y="24753"/>
                </a:lnTo>
                <a:lnTo>
                  <a:pt x="55920" y="24718"/>
                </a:lnTo>
                <a:lnTo>
                  <a:pt x="55850" y="24701"/>
                </a:lnTo>
                <a:lnTo>
                  <a:pt x="55762" y="24648"/>
                </a:lnTo>
                <a:lnTo>
                  <a:pt x="55691" y="24595"/>
                </a:lnTo>
                <a:lnTo>
                  <a:pt x="55638" y="24507"/>
                </a:lnTo>
                <a:lnTo>
                  <a:pt x="55603" y="24419"/>
                </a:lnTo>
                <a:lnTo>
                  <a:pt x="55480" y="23503"/>
                </a:lnTo>
                <a:lnTo>
                  <a:pt x="55480" y="23485"/>
                </a:lnTo>
                <a:lnTo>
                  <a:pt x="55515" y="23432"/>
                </a:lnTo>
                <a:lnTo>
                  <a:pt x="55779" y="23555"/>
                </a:lnTo>
                <a:lnTo>
                  <a:pt x="56061" y="23696"/>
                </a:lnTo>
                <a:lnTo>
                  <a:pt x="56325" y="23820"/>
                </a:lnTo>
                <a:lnTo>
                  <a:pt x="56590" y="23961"/>
                </a:lnTo>
                <a:lnTo>
                  <a:pt x="56643" y="24013"/>
                </a:lnTo>
                <a:lnTo>
                  <a:pt x="56907" y="24225"/>
                </a:lnTo>
                <a:lnTo>
                  <a:pt x="57206" y="24419"/>
                </a:lnTo>
                <a:lnTo>
                  <a:pt x="57488" y="24595"/>
                </a:lnTo>
                <a:lnTo>
                  <a:pt x="57805" y="24771"/>
                </a:lnTo>
                <a:lnTo>
                  <a:pt x="58034" y="24912"/>
                </a:lnTo>
                <a:lnTo>
                  <a:pt x="58263" y="25088"/>
                </a:lnTo>
                <a:lnTo>
                  <a:pt x="58457" y="25264"/>
                </a:lnTo>
                <a:lnTo>
                  <a:pt x="58651" y="25476"/>
                </a:lnTo>
                <a:lnTo>
                  <a:pt x="58986" y="25899"/>
                </a:lnTo>
                <a:lnTo>
                  <a:pt x="59215" y="26163"/>
                </a:lnTo>
                <a:lnTo>
                  <a:pt x="59444" y="26410"/>
                </a:lnTo>
                <a:lnTo>
                  <a:pt x="59673" y="26639"/>
                </a:lnTo>
                <a:lnTo>
                  <a:pt x="59937" y="26868"/>
                </a:lnTo>
                <a:lnTo>
                  <a:pt x="60113" y="27009"/>
                </a:lnTo>
                <a:lnTo>
                  <a:pt x="60307" y="27132"/>
                </a:lnTo>
                <a:lnTo>
                  <a:pt x="60501" y="27255"/>
                </a:lnTo>
                <a:lnTo>
                  <a:pt x="60695" y="27361"/>
                </a:lnTo>
                <a:lnTo>
                  <a:pt x="60889" y="27467"/>
                </a:lnTo>
                <a:lnTo>
                  <a:pt x="61100" y="27555"/>
                </a:lnTo>
                <a:lnTo>
                  <a:pt x="61294" y="27625"/>
                </a:lnTo>
                <a:lnTo>
                  <a:pt x="61505" y="27696"/>
                </a:lnTo>
                <a:lnTo>
                  <a:pt x="61717" y="27748"/>
                </a:lnTo>
                <a:lnTo>
                  <a:pt x="61928" y="27801"/>
                </a:lnTo>
                <a:lnTo>
                  <a:pt x="62369" y="27854"/>
                </a:lnTo>
                <a:lnTo>
                  <a:pt x="62827" y="27889"/>
                </a:lnTo>
                <a:lnTo>
                  <a:pt x="63285" y="27872"/>
                </a:lnTo>
                <a:lnTo>
                  <a:pt x="63584" y="27837"/>
                </a:lnTo>
                <a:lnTo>
                  <a:pt x="63884" y="27748"/>
                </a:lnTo>
                <a:lnTo>
                  <a:pt x="64183" y="27625"/>
                </a:lnTo>
                <a:lnTo>
                  <a:pt x="64465" y="27484"/>
                </a:lnTo>
                <a:lnTo>
                  <a:pt x="64553" y="27414"/>
                </a:lnTo>
                <a:lnTo>
                  <a:pt x="64659" y="27326"/>
                </a:lnTo>
                <a:lnTo>
                  <a:pt x="64747" y="27238"/>
                </a:lnTo>
                <a:lnTo>
                  <a:pt x="64817" y="27132"/>
                </a:lnTo>
                <a:lnTo>
                  <a:pt x="64765" y="27079"/>
                </a:lnTo>
                <a:lnTo>
                  <a:pt x="64712" y="27026"/>
                </a:lnTo>
                <a:lnTo>
                  <a:pt x="64571" y="26956"/>
                </a:lnTo>
                <a:lnTo>
                  <a:pt x="64377" y="26832"/>
                </a:lnTo>
                <a:lnTo>
                  <a:pt x="64183" y="26709"/>
                </a:lnTo>
                <a:lnTo>
                  <a:pt x="64025" y="26550"/>
                </a:lnTo>
                <a:lnTo>
                  <a:pt x="63884" y="26374"/>
                </a:lnTo>
                <a:lnTo>
                  <a:pt x="63725" y="26180"/>
                </a:lnTo>
                <a:lnTo>
                  <a:pt x="63549" y="26022"/>
                </a:lnTo>
                <a:lnTo>
                  <a:pt x="63373" y="25881"/>
                </a:lnTo>
                <a:lnTo>
                  <a:pt x="63179" y="25740"/>
                </a:lnTo>
                <a:lnTo>
                  <a:pt x="62844" y="25546"/>
                </a:lnTo>
                <a:lnTo>
                  <a:pt x="62492" y="25370"/>
                </a:lnTo>
                <a:lnTo>
                  <a:pt x="62139" y="25211"/>
                </a:lnTo>
                <a:lnTo>
                  <a:pt x="61770" y="25071"/>
                </a:lnTo>
                <a:lnTo>
                  <a:pt x="61470" y="24982"/>
                </a:lnTo>
                <a:lnTo>
                  <a:pt x="61153" y="24912"/>
                </a:lnTo>
                <a:lnTo>
                  <a:pt x="60836" y="24877"/>
                </a:lnTo>
                <a:lnTo>
                  <a:pt x="60519" y="24877"/>
                </a:lnTo>
                <a:lnTo>
                  <a:pt x="59990" y="24930"/>
                </a:lnTo>
                <a:lnTo>
                  <a:pt x="59726" y="24965"/>
                </a:lnTo>
                <a:lnTo>
                  <a:pt x="59479" y="25000"/>
                </a:lnTo>
                <a:lnTo>
                  <a:pt x="59250" y="25035"/>
                </a:lnTo>
                <a:lnTo>
                  <a:pt x="59039" y="25018"/>
                </a:lnTo>
                <a:lnTo>
                  <a:pt x="58827" y="24965"/>
                </a:lnTo>
                <a:lnTo>
                  <a:pt x="58633" y="24877"/>
                </a:lnTo>
                <a:lnTo>
                  <a:pt x="57118" y="24049"/>
                </a:lnTo>
                <a:lnTo>
                  <a:pt x="56854" y="23873"/>
                </a:lnTo>
                <a:lnTo>
                  <a:pt x="56590" y="23696"/>
                </a:lnTo>
                <a:lnTo>
                  <a:pt x="56537" y="23643"/>
                </a:lnTo>
                <a:lnTo>
                  <a:pt x="56484" y="23573"/>
                </a:lnTo>
                <a:lnTo>
                  <a:pt x="56695" y="23520"/>
                </a:lnTo>
                <a:lnTo>
                  <a:pt x="56995" y="23467"/>
                </a:lnTo>
                <a:lnTo>
                  <a:pt x="57312" y="23450"/>
                </a:lnTo>
                <a:lnTo>
                  <a:pt x="57612" y="23432"/>
                </a:lnTo>
                <a:lnTo>
                  <a:pt x="57700" y="23520"/>
                </a:lnTo>
                <a:lnTo>
                  <a:pt x="57964" y="23767"/>
                </a:lnTo>
                <a:lnTo>
                  <a:pt x="58228" y="23961"/>
                </a:lnTo>
                <a:lnTo>
                  <a:pt x="58510" y="24137"/>
                </a:lnTo>
                <a:lnTo>
                  <a:pt x="58810" y="24260"/>
                </a:lnTo>
                <a:lnTo>
                  <a:pt x="59127" y="24348"/>
                </a:lnTo>
                <a:lnTo>
                  <a:pt x="59444" y="24401"/>
                </a:lnTo>
                <a:lnTo>
                  <a:pt x="59779" y="24419"/>
                </a:lnTo>
                <a:lnTo>
                  <a:pt x="60131" y="24401"/>
                </a:lnTo>
                <a:lnTo>
                  <a:pt x="60501" y="24383"/>
                </a:lnTo>
                <a:lnTo>
                  <a:pt x="60730" y="24348"/>
                </a:lnTo>
                <a:lnTo>
                  <a:pt x="60959" y="24295"/>
                </a:lnTo>
                <a:lnTo>
                  <a:pt x="61170" y="24207"/>
                </a:lnTo>
                <a:lnTo>
                  <a:pt x="61382" y="24102"/>
                </a:lnTo>
                <a:lnTo>
                  <a:pt x="61540" y="23996"/>
                </a:lnTo>
                <a:lnTo>
                  <a:pt x="61681" y="23890"/>
                </a:lnTo>
                <a:lnTo>
                  <a:pt x="61875" y="23767"/>
                </a:lnTo>
                <a:lnTo>
                  <a:pt x="62069" y="23661"/>
                </a:lnTo>
                <a:lnTo>
                  <a:pt x="62175" y="23643"/>
                </a:lnTo>
                <a:lnTo>
                  <a:pt x="62280" y="23626"/>
                </a:lnTo>
                <a:lnTo>
                  <a:pt x="62386" y="23608"/>
                </a:lnTo>
                <a:lnTo>
                  <a:pt x="62509" y="23626"/>
                </a:lnTo>
                <a:lnTo>
                  <a:pt x="62562" y="23626"/>
                </a:lnTo>
                <a:lnTo>
                  <a:pt x="62650" y="23591"/>
                </a:lnTo>
                <a:lnTo>
                  <a:pt x="62686" y="23573"/>
                </a:lnTo>
                <a:lnTo>
                  <a:pt x="62703" y="23538"/>
                </a:lnTo>
                <a:lnTo>
                  <a:pt x="62703" y="23503"/>
                </a:lnTo>
                <a:lnTo>
                  <a:pt x="62703" y="23467"/>
                </a:lnTo>
                <a:lnTo>
                  <a:pt x="62686" y="23414"/>
                </a:lnTo>
                <a:lnTo>
                  <a:pt x="62650" y="23397"/>
                </a:lnTo>
                <a:lnTo>
                  <a:pt x="62509" y="23256"/>
                </a:lnTo>
                <a:lnTo>
                  <a:pt x="62351" y="23133"/>
                </a:lnTo>
                <a:lnTo>
                  <a:pt x="62175" y="23027"/>
                </a:lnTo>
                <a:lnTo>
                  <a:pt x="61999" y="22921"/>
                </a:lnTo>
                <a:lnTo>
                  <a:pt x="61699" y="22798"/>
                </a:lnTo>
                <a:lnTo>
                  <a:pt x="61400" y="22692"/>
                </a:lnTo>
                <a:lnTo>
                  <a:pt x="61100" y="22586"/>
                </a:lnTo>
                <a:lnTo>
                  <a:pt x="60783" y="22498"/>
                </a:lnTo>
                <a:lnTo>
                  <a:pt x="60413" y="22428"/>
                </a:lnTo>
                <a:lnTo>
                  <a:pt x="60043" y="22375"/>
                </a:lnTo>
                <a:lnTo>
                  <a:pt x="59849" y="22357"/>
                </a:lnTo>
                <a:lnTo>
                  <a:pt x="59655" y="22357"/>
                </a:lnTo>
                <a:lnTo>
                  <a:pt x="59479" y="22375"/>
                </a:lnTo>
                <a:lnTo>
                  <a:pt x="59285" y="22410"/>
                </a:lnTo>
                <a:lnTo>
                  <a:pt x="59074" y="22445"/>
                </a:lnTo>
                <a:lnTo>
                  <a:pt x="58880" y="22498"/>
                </a:lnTo>
                <a:lnTo>
                  <a:pt x="58510" y="22657"/>
                </a:lnTo>
                <a:lnTo>
                  <a:pt x="57929" y="22921"/>
                </a:lnTo>
                <a:lnTo>
                  <a:pt x="57629" y="23044"/>
                </a:lnTo>
                <a:lnTo>
                  <a:pt x="57330" y="23168"/>
                </a:lnTo>
                <a:lnTo>
                  <a:pt x="57101" y="23238"/>
                </a:lnTo>
                <a:lnTo>
                  <a:pt x="56872" y="23291"/>
                </a:lnTo>
                <a:lnTo>
                  <a:pt x="56643" y="23309"/>
                </a:lnTo>
                <a:lnTo>
                  <a:pt x="56414" y="23309"/>
                </a:lnTo>
                <a:lnTo>
                  <a:pt x="56185" y="23273"/>
                </a:lnTo>
                <a:lnTo>
                  <a:pt x="55955" y="23238"/>
                </a:lnTo>
                <a:lnTo>
                  <a:pt x="55726" y="23150"/>
                </a:lnTo>
                <a:lnTo>
                  <a:pt x="55497" y="23044"/>
                </a:lnTo>
                <a:lnTo>
                  <a:pt x="54881" y="22745"/>
                </a:lnTo>
                <a:lnTo>
                  <a:pt x="54247" y="22481"/>
                </a:lnTo>
                <a:lnTo>
                  <a:pt x="53965" y="22340"/>
                </a:lnTo>
                <a:lnTo>
                  <a:pt x="53683" y="22181"/>
                </a:lnTo>
                <a:lnTo>
                  <a:pt x="53436" y="22005"/>
                </a:lnTo>
                <a:lnTo>
                  <a:pt x="53189" y="21811"/>
                </a:lnTo>
                <a:lnTo>
                  <a:pt x="52855" y="21494"/>
                </a:lnTo>
                <a:lnTo>
                  <a:pt x="52520" y="21142"/>
                </a:lnTo>
                <a:lnTo>
                  <a:pt x="52027" y="20631"/>
                </a:lnTo>
                <a:lnTo>
                  <a:pt x="51551" y="20120"/>
                </a:lnTo>
                <a:lnTo>
                  <a:pt x="51269" y="19856"/>
                </a:lnTo>
                <a:lnTo>
                  <a:pt x="50987" y="19609"/>
                </a:lnTo>
                <a:lnTo>
                  <a:pt x="50688" y="19380"/>
                </a:lnTo>
                <a:lnTo>
                  <a:pt x="50371" y="19168"/>
                </a:lnTo>
                <a:lnTo>
                  <a:pt x="50089" y="19010"/>
                </a:lnTo>
                <a:lnTo>
                  <a:pt x="49807" y="18887"/>
                </a:lnTo>
                <a:lnTo>
                  <a:pt x="49507" y="18798"/>
                </a:lnTo>
                <a:lnTo>
                  <a:pt x="49208" y="18746"/>
                </a:lnTo>
                <a:lnTo>
                  <a:pt x="48873" y="18693"/>
                </a:lnTo>
                <a:lnTo>
                  <a:pt x="48891" y="18622"/>
                </a:lnTo>
                <a:lnTo>
                  <a:pt x="48926" y="18569"/>
                </a:lnTo>
                <a:lnTo>
                  <a:pt x="49014" y="18499"/>
                </a:lnTo>
                <a:lnTo>
                  <a:pt x="49366" y="18270"/>
                </a:lnTo>
                <a:lnTo>
                  <a:pt x="49736" y="18059"/>
                </a:lnTo>
                <a:lnTo>
                  <a:pt x="50124" y="17882"/>
                </a:lnTo>
                <a:lnTo>
                  <a:pt x="50511" y="17741"/>
                </a:lnTo>
                <a:lnTo>
                  <a:pt x="50934" y="17618"/>
                </a:lnTo>
                <a:lnTo>
                  <a:pt x="51357" y="17548"/>
                </a:lnTo>
                <a:lnTo>
                  <a:pt x="51780" y="17495"/>
                </a:lnTo>
                <a:lnTo>
                  <a:pt x="52203" y="17477"/>
                </a:lnTo>
                <a:lnTo>
                  <a:pt x="52608" y="17460"/>
                </a:lnTo>
                <a:lnTo>
                  <a:pt x="52978" y="17424"/>
                </a:lnTo>
                <a:lnTo>
                  <a:pt x="53366" y="17371"/>
                </a:lnTo>
                <a:lnTo>
                  <a:pt x="53753" y="17283"/>
                </a:lnTo>
                <a:lnTo>
                  <a:pt x="53965" y="17230"/>
                </a:lnTo>
                <a:lnTo>
                  <a:pt x="54176" y="17195"/>
                </a:lnTo>
                <a:lnTo>
                  <a:pt x="54352" y="17178"/>
                </a:lnTo>
                <a:lnTo>
                  <a:pt x="54335" y="17319"/>
                </a:lnTo>
                <a:lnTo>
                  <a:pt x="54282" y="17460"/>
                </a:lnTo>
                <a:lnTo>
                  <a:pt x="54194" y="17706"/>
                </a:lnTo>
                <a:lnTo>
                  <a:pt x="54088" y="17970"/>
                </a:lnTo>
                <a:lnTo>
                  <a:pt x="54035" y="18217"/>
                </a:lnTo>
                <a:lnTo>
                  <a:pt x="54000" y="18481"/>
                </a:lnTo>
                <a:lnTo>
                  <a:pt x="53982" y="18728"/>
                </a:lnTo>
                <a:lnTo>
                  <a:pt x="53982" y="18992"/>
                </a:lnTo>
                <a:lnTo>
                  <a:pt x="54017" y="19239"/>
                </a:lnTo>
                <a:lnTo>
                  <a:pt x="54070" y="19503"/>
                </a:lnTo>
                <a:lnTo>
                  <a:pt x="54158" y="19750"/>
                </a:lnTo>
                <a:lnTo>
                  <a:pt x="54299" y="20137"/>
                </a:lnTo>
                <a:lnTo>
                  <a:pt x="54476" y="20507"/>
                </a:lnTo>
                <a:lnTo>
                  <a:pt x="54634" y="20825"/>
                </a:lnTo>
                <a:lnTo>
                  <a:pt x="54775" y="21159"/>
                </a:lnTo>
                <a:lnTo>
                  <a:pt x="54898" y="21494"/>
                </a:lnTo>
                <a:lnTo>
                  <a:pt x="55004" y="21846"/>
                </a:lnTo>
                <a:lnTo>
                  <a:pt x="55075" y="22075"/>
                </a:lnTo>
                <a:lnTo>
                  <a:pt x="55127" y="22146"/>
                </a:lnTo>
                <a:lnTo>
                  <a:pt x="55180" y="22181"/>
                </a:lnTo>
                <a:lnTo>
                  <a:pt x="55251" y="22199"/>
                </a:lnTo>
                <a:lnTo>
                  <a:pt x="55321" y="22181"/>
                </a:lnTo>
                <a:lnTo>
                  <a:pt x="55445" y="22128"/>
                </a:lnTo>
                <a:lnTo>
                  <a:pt x="55709" y="21970"/>
                </a:lnTo>
                <a:lnTo>
                  <a:pt x="55991" y="21829"/>
                </a:lnTo>
                <a:lnTo>
                  <a:pt x="56537" y="21582"/>
                </a:lnTo>
                <a:lnTo>
                  <a:pt x="56766" y="21459"/>
                </a:lnTo>
                <a:lnTo>
                  <a:pt x="56977" y="21318"/>
                </a:lnTo>
                <a:lnTo>
                  <a:pt x="57154" y="21142"/>
                </a:lnTo>
                <a:lnTo>
                  <a:pt x="57312" y="20948"/>
                </a:lnTo>
                <a:lnTo>
                  <a:pt x="57559" y="20560"/>
                </a:lnTo>
                <a:lnTo>
                  <a:pt x="57682" y="20349"/>
                </a:lnTo>
                <a:lnTo>
                  <a:pt x="57788" y="20155"/>
                </a:lnTo>
                <a:lnTo>
                  <a:pt x="57893" y="19944"/>
                </a:lnTo>
                <a:lnTo>
                  <a:pt x="57982" y="19732"/>
                </a:lnTo>
                <a:lnTo>
                  <a:pt x="58034" y="19503"/>
                </a:lnTo>
                <a:lnTo>
                  <a:pt x="58087" y="19274"/>
                </a:lnTo>
                <a:lnTo>
                  <a:pt x="58140" y="19168"/>
                </a:lnTo>
                <a:lnTo>
                  <a:pt x="58211" y="19221"/>
                </a:lnTo>
                <a:lnTo>
                  <a:pt x="58281" y="19274"/>
                </a:lnTo>
                <a:lnTo>
                  <a:pt x="58651" y="19697"/>
                </a:lnTo>
                <a:lnTo>
                  <a:pt x="58845" y="19908"/>
                </a:lnTo>
                <a:lnTo>
                  <a:pt x="59056" y="20085"/>
                </a:lnTo>
                <a:lnTo>
                  <a:pt x="59285" y="20243"/>
                </a:lnTo>
                <a:lnTo>
                  <a:pt x="59532" y="20384"/>
                </a:lnTo>
                <a:lnTo>
                  <a:pt x="59796" y="20507"/>
                </a:lnTo>
                <a:lnTo>
                  <a:pt x="60078" y="20596"/>
                </a:lnTo>
                <a:lnTo>
                  <a:pt x="60360" y="20666"/>
                </a:lnTo>
                <a:lnTo>
                  <a:pt x="60660" y="20719"/>
                </a:lnTo>
                <a:lnTo>
                  <a:pt x="61135" y="20789"/>
                </a:lnTo>
                <a:lnTo>
                  <a:pt x="61382" y="20842"/>
                </a:lnTo>
                <a:lnTo>
                  <a:pt x="61611" y="20913"/>
                </a:lnTo>
                <a:lnTo>
                  <a:pt x="61840" y="20983"/>
                </a:lnTo>
                <a:lnTo>
                  <a:pt x="62069" y="21071"/>
                </a:lnTo>
                <a:lnTo>
                  <a:pt x="62298" y="21159"/>
                </a:lnTo>
                <a:lnTo>
                  <a:pt x="62509" y="21283"/>
                </a:lnTo>
                <a:lnTo>
                  <a:pt x="62703" y="21353"/>
                </a:lnTo>
                <a:lnTo>
                  <a:pt x="62756" y="21353"/>
                </a:lnTo>
                <a:lnTo>
                  <a:pt x="62791" y="21336"/>
                </a:lnTo>
                <a:lnTo>
                  <a:pt x="62827" y="21300"/>
                </a:lnTo>
                <a:lnTo>
                  <a:pt x="62844" y="21247"/>
                </a:lnTo>
                <a:lnTo>
                  <a:pt x="62844" y="21089"/>
                </a:lnTo>
                <a:lnTo>
                  <a:pt x="62844" y="20877"/>
                </a:lnTo>
                <a:lnTo>
                  <a:pt x="62862" y="20684"/>
                </a:lnTo>
                <a:lnTo>
                  <a:pt x="62897" y="20472"/>
                </a:lnTo>
                <a:lnTo>
                  <a:pt x="62950" y="20278"/>
                </a:lnTo>
                <a:lnTo>
                  <a:pt x="63126" y="19627"/>
                </a:lnTo>
                <a:lnTo>
                  <a:pt x="63179" y="19433"/>
                </a:lnTo>
                <a:lnTo>
                  <a:pt x="63197" y="19239"/>
                </a:lnTo>
                <a:lnTo>
                  <a:pt x="63179" y="19028"/>
                </a:lnTo>
                <a:lnTo>
                  <a:pt x="63126" y="18834"/>
                </a:lnTo>
                <a:lnTo>
                  <a:pt x="63073" y="18640"/>
                </a:lnTo>
                <a:lnTo>
                  <a:pt x="63003" y="18446"/>
                </a:lnTo>
                <a:lnTo>
                  <a:pt x="62844" y="18111"/>
                </a:lnTo>
                <a:lnTo>
                  <a:pt x="62650" y="17777"/>
                </a:lnTo>
                <a:lnTo>
                  <a:pt x="62439" y="17477"/>
                </a:lnTo>
                <a:lnTo>
                  <a:pt x="62228" y="17195"/>
                </a:lnTo>
                <a:lnTo>
                  <a:pt x="61963" y="16931"/>
                </a:lnTo>
                <a:lnTo>
                  <a:pt x="61699" y="16667"/>
                </a:lnTo>
                <a:lnTo>
                  <a:pt x="61400" y="16438"/>
                </a:lnTo>
                <a:lnTo>
                  <a:pt x="61082" y="16226"/>
                </a:lnTo>
                <a:lnTo>
                  <a:pt x="60395" y="15803"/>
                </a:lnTo>
                <a:lnTo>
                  <a:pt x="60342" y="15751"/>
                </a:lnTo>
                <a:lnTo>
                  <a:pt x="60307" y="15680"/>
                </a:lnTo>
                <a:lnTo>
                  <a:pt x="61681" y="15169"/>
                </a:lnTo>
                <a:lnTo>
                  <a:pt x="61858" y="15099"/>
                </a:lnTo>
                <a:lnTo>
                  <a:pt x="62016" y="15011"/>
                </a:lnTo>
                <a:lnTo>
                  <a:pt x="62175" y="14923"/>
                </a:lnTo>
                <a:lnTo>
                  <a:pt x="62316" y="14817"/>
                </a:lnTo>
                <a:lnTo>
                  <a:pt x="62439" y="14693"/>
                </a:lnTo>
                <a:lnTo>
                  <a:pt x="62562" y="14553"/>
                </a:lnTo>
                <a:lnTo>
                  <a:pt x="62668" y="14412"/>
                </a:lnTo>
                <a:lnTo>
                  <a:pt x="62774" y="14253"/>
                </a:lnTo>
                <a:lnTo>
                  <a:pt x="62879" y="14077"/>
                </a:lnTo>
                <a:lnTo>
                  <a:pt x="63020" y="13954"/>
                </a:lnTo>
                <a:lnTo>
                  <a:pt x="63179" y="13848"/>
                </a:lnTo>
                <a:lnTo>
                  <a:pt x="63355" y="13777"/>
                </a:lnTo>
                <a:lnTo>
                  <a:pt x="66297" y="12808"/>
                </a:lnTo>
                <a:lnTo>
                  <a:pt x="66509" y="12738"/>
                </a:lnTo>
                <a:lnTo>
                  <a:pt x="66738" y="12703"/>
                </a:lnTo>
                <a:lnTo>
                  <a:pt x="66949" y="12667"/>
                </a:lnTo>
                <a:lnTo>
                  <a:pt x="67161" y="12650"/>
                </a:lnTo>
                <a:lnTo>
                  <a:pt x="67249" y="12650"/>
                </a:lnTo>
                <a:lnTo>
                  <a:pt x="67319" y="12667"/>
                </a:lnTo>
                <a:lnTo>
                  <a:pt x="67319" y="12720"/>
                </a:lnTo>
                <a:lnTo>
                  <a:pt x="67319" y="12755"/>
                </a:lnTo>
                <a:lnTo>
                  <a:pt x="67284" y="12861"/>
                </a:lnTo>
                <a:lnTo>
                  <a:pt x="67249" y="12949"/>
                </a:lnTo>
                <a:lnTo>
                  <a:pt x="67178" y="13143"/>
                </a:lnTo>
                <a:lnTo>
                  <a:pt x="67108" y="13337"/>
                </a:lnTo>
                <a:lnTo>
                  <a:pt x="67090" y="13531"/>
                </a:lnTo>
                <a:lnTo>
                  <a:pt x="67073" y="13724"/>
                </a:lnTo>
                <a:lnTo>
                  <a:pt x="67090" y="13901"/>
                </a:lnTo>
                <a:lnTo>
                  <a:pt x="67125" y="14094"/>
                </a:lnTo>
                <a:lnTo>
                  <a:pt x="67178" y="14288"/>
                </a:lnTo>
                <a:lnTo>
                  <a:pt x="67266" y="14482"/>
                </a:lnTo>
                <a:lnTo>
                  <a:pt x="67372" y="14693"/>
                </a:lnTo>
                <a:lnTo>
                  <a:pt x="67478" y="14887"/>
                </a:lnTo>
                <a:lnTo>
                  <a:pt x="67601" y="15081"/>
                </a:lnTo>
                <a:lnTo>
                  <a:pt x="67742" y="15275"/>
                </a:lnTo>
                <a:lnTo>
                  <a:pt x="67901" y="15433"/>
                </a:lnTo>
                <a:lnTo>
                  <a:pt x="68077" y="15592"/>
                </a:lnTo>
                <a:lnTo>
                  <a:pt x="68253" y="15751"/>
                </a:lnTo>
                <a:lnTo>
                  <a:pt x="68447" y="15892"/>
                </a:lnTo>
                <a:lnTo>
                  <a:pt x="69381" y="16508"/>
                </a:lnTo>
                <a:lnTo>
                  <a:pt x="70314" y="17142"/>
                </a:lnTo>
                <a:lnTo>
                  <a:pt x="70526" y="17301"/>
                </a:lnTo>
                <a:lnTo>
                  <a:pt x="70702" y="17477"/>
                </a:lnTo>
                <a:lnTo>
                  <a:pt x="70878" y="17653"/>
                </a:lnTo>
                <a:lnTo>
                  <a:pt x="71019" y="17882"/>
                </a:lnTo>
                <a:lnTo>
                  <a:pt x="71054" y="17953"/>
                </a:lnTo>
                <a:lnTo>
                  <a:pt x="71107" y="18006"/>
                </a:lnTo>
                <a:lnTo>
                  <a:pt x="71160" y="18041"/>
                </a:lnTo>
                <a:lnTo>
                  <a:pt x="71195" y="18059"/>
                </a:lnTo>
                <a:lnTo>
                  <a:pt x="71248" y="18041"/>
                </a:lnTo>
                <a:lnTo>
                  <a:pt x="71301" y="18023"/>
                </a:lnTo>
                <a:lnTo>
                  <a:pt x="71354" y="17970"/>
                </a:lnTo>
                <a:lnTo>
                  <a:pt x="71424" y="17918"/>
                </a:lnTo>
                <a:lnTo>
                  <a:pt x="71548" y="17759"/>
                </a:lnTo>
                <a:lnTo>
                  <a:pt x="71671" y="17530"/>
                </a:lnTo>
                <a:lnTo>
                  <a:pt x="71759" y="17319"/>
                </a:lnTo>
                <a:lnTo>
                  <a:pt x="71830" y="17090"/>
                </a:lnTo>
                <a:lnTo>
                  <a:pt x="71865" y="16843"/>
                </a:lnTo>
                <a:lnTo>
                  <a:pt x="71900" y="16314"/>
                </a:lnTo>
                <a:lnTo>
                  <a:pt x="71900" y="15786"/>
                </a:lnTo>
                <a:lnTo>
                  <a:pt x="71882" y="15539"/>
                </a:lnTo>
                <a:lnTo>
                  <a:pt x="71847" y="15275"/>
                </a:lnTo>
                <a:lnTo>
                  <a:pt x="71812" y="15011"/>
                </a:lnTo>
                <a:lnTo>
                  <a:pt x="71741" y="14746"/>
                </a:lnTo>
                <a:lnTo>
                  <a:pt x="71653" y="14412"/>
                </a:lnTo>
                <a:lnTo>
                  <a:pt x="71512" y="14077"/>
                </a:lnTo>
                <a:lnTo>
                  <a:pt x="71354" y="13777"/>
                </a:lnTo>
                <a:lnTo>
                  <a:pt x="71142" y="13495"/>
                </a:lnTo>
                <a:lnTo>
                  <a:pt x="70913" y="13249"/>
                </a:lnTo>
                <a:lnTo>
                  <a:pt x="70667" y="13020"/>
                </a:lnTo>
                <a:lnTo>
                  <a:pt x="70367" y="12826"/>
                </a:lnTo>
                <a:lnTo>
                  <a:pt x="70032" y="12667"/>
                </a:lnTo>
                <a:lnTo>
                  <a:pt x="69680" y="12491"/>
                </a:lnTo>
                <a:lnTo>
                  <a:pt x="69610" y="12438"/>
                </a:lnTo>
                <a:lnTo>
                  <a:pt x="69557" y="12368"/>
                </a:lnTo>
                <a:lnTo>
                  <a:pt x="69733" y="12280"/>
                </a:lnTo>
                <a:lnTo>
                  <a:pt x="69927" y="12192"/>
                </a:lnTo>
                <a:lnTo>
                  <a:pt x="70103" y="12121"/>
                </a:lnTo>
                <a:lnTo>
                  <a:pt x="70297" y="12086"/>
                </a:lnTo>
                <a:lnTo>
                  <a:pt x="70561" y="12051"/>
                </a:lnTo>
                <a:lnTo>
                  <a:pt x="70808" y="12051"/>
                </a:lnTo>
                <a:lnTo>
                  <a:pt x="70931" y="12086"/>
                </a:lnTo>
                <a:lnTo>
                  <a:pt x="71054" y="12121"/>
                </a:lnTo>
                <a:lnTo>
                  <a:pt x="71178" y="12174"/>
                </a:lnTo>
                <a:lnTo>
                  <a:pt x="71301" y="12245"/>
                </a:lnTo>
                <a:lnTo>
                  <a:pt x="71495" y="12350"/>
                </a:lnTo>
                <a:lnTo>
                  <a:pt x="71689" y="12456"/>
                </a:lnTo>
                <a:lnTo>
                  <a:pt x="72076" y="12650"/>
                </a:lnTo>
                <a:lnTo>
                  <a:pt x="72252" y="12720"/>
                </a:lnTo>
                <a:lnTo>
                  <a:pt x="72446" y="12773"/>
                </a:lnTo>
                <a:lnTo>
                  <a:pt x="72640" y="12808"/>
                </a:lnTo>
                <a:lnTo>
                  <a:pt x="72834" y="12808"/>
                </a:lnTo>
                <a:lnTo>
                  <a:pt x="73979" y="12738"/>
                </a:lnTo>
                <a:lnTo>
                  <a:pt x="74085" y="12703"/>
                </a:lnTo>
                <a:lnTo>
                  <a:pt x="74102" y="12632"/>
                </a:lnTo>
                <a:lnTo>
                  <a:pt x="74102" y="12544"/>
                </a:lnTo>
                <a:lnTo>
                  <a:pt x="74085" y="12456"/>
                </a:lnTo>
                <a:lnTo>
                  <a:pt x="74032" y="12368"/>
                </a:lnTo>
                <a:lnTo>
                  <a:pt x="73979" y="12297"/>
                </a:lnTo>
                <a:lnTo>
                  <a:pt x="73926" y="12227"/>
                </a:lnTo>
                <a:lnTo>
                  <a:pt x="73627" y="11945"/>
                </a:lnTo>
                <a:lnTo>
                  <a:pt x="73591" y="11927"/>
                </a:lnTo>
                <a:lnTo>
                  <a:pt x="73574" y="11892"/>
                </a:lnTo>
                <a:lnTo>
                  <a:pt x="73574" y="11857"/>
                </a:lnTo>
                <a:lnTo>
                  <a:pt x="73591" y="11804"/>
                </a:lnTo>
                <a:lnTo>
                  <a:pt x="73856" y="11804"/>
                </a:lnTo>
                <a:lnTo>
                  <a:pt x="74120" y="11822"/>
                </a:lnTo>
                <a:lnTo>
                  <a:pt x="75494" y="12016"/>
                </a:lnTo>
                <a:lnTo>
                  <a:pt x="76393" y="12174"/>
                </a:lnTo>
                <a:lnTo>
                  <a:pt x="76516" y="12209"/>
                </a:lnTo>
                <a:lnTo>
                  <a:pt x="76622" y="12262"/>
                </a:lnTo>
                <a:lnTo>
                  <a:pt x="76710" y="12333"/>
                </a:lnTo>
                <a:lnTo>
                  <a:pt x="76780" y="12421"/>
                </a:lnTo>
                <a:lnTo>
                  <a:pt x="76868" y="12562"/>
                </a:lnTo>
                <a:lnTo>
                  <a:pt x="76939" y="12720"/>
                </a:lnTo>
                <a:lnTo>
                  <a:pt x="76974" y="12879"/>
                </a:lnTo>
                <a:lnTo>
                  <a:pt x="77009" y="13055"/>
                </a:lnTo>
                <a:lnTo>
                  <a:pt x="77045" y="13284"/>
                </a:lnTo>
                <a:lnTo>
                  <a:pt x="77080" y="13513"/>
                </a:lnTo>
                <a:lnTo>
                  <a:pt x="77080" y="13742"/>
                </a:lnTo>
                <a:lnTo>
                  <a:pt x="77062" y="13971"/>
                </a:lnTo>
                <a:lnTo>
                  <a:pt x="77045" y="14200"/>
                </a:lnTo>
                <a:lnTo>
                  <a:pt x="76992" y="14412"/>
                </a:lnTo>
                <a:lnTo>
                  <a:pt x="76921" y="14641"/>
                </a:lnTo>
                <a:lnTo>
                  <a:pt x="76815" y="14852"/>
                </a:lnTo>
                <a:lnTo>
                  <a:pt x="76780" y="14958"/>
                </a:lnTo>
                <a:lnTo>
                  <a:pt x="76745" y="15046"/>
                </a:lnTo>
                <a:lnTo>
                  <a:pt x="76710" y="15187"/>
                </a:lnTo>
                <a:lnTo>
                  <a:pt x="76692" y="15345"/>
                </a:lnTo>
                <a:lnTo>
                  <a:pt x="76675" y="15486"/>
                </a:lnTo>
                <a:lnTo>
                  <a:pt x="76692" y="15627"/>
                </a:lnTo>
                <a:lnTo>
                  <a:pt x="76710" y="15768"/>
                </a:lnTo>
                <a:lnTo>
                  <a:pt x="76763" y="15909"/>
                </a:lnTo>
                <a:lnTo>
                  <a:pt x="76833" y="16032"/>
                </a:lnTo>
                <a:lnTo>
                  <a:pt x="76921" y="16173"/>
                </a:lnTo>
                <a:lnTo>
                  <a:pt x="77027" y="16279"/>
                </a:lnTo>
                <a:lnTo>
                  <a:pt x="77133" y="16367"/>
                </a:lnTo>
                <a:lnTo>
                  <a:pt x="77238" y="16455"/>
                </a:lnTo>
                <a:lnTo>
                  <a:pt x="77362" y="16543"/>
                </a:lnTo>
                <a:lnTo>
                  <a:pt x="77485" y="16596"/>
                </a:lnTo>
                <a:lnTo>
                  <a:pt x="77608" y="16649"/>
                </a:lnTo>
                <a:lnTo>
                  <a:pt x="77749" y="16684"/>
                </a:lnTo>
                <a:lnTo>
                  <a:pt x="77890" y="16720"/>
                </a:lnTo>
                <a:lnTo>
                  <a:pt x="77996" y="16737"/>
                </a:lnTo>
                <a:lnTo>
                  <a:pt x="78102" y="16737"/>
                </a:lnTo>
                <a:lnTo>
                  <a:pt x="78190" y="16720"/>
                </a:lnTo>
                <a:lnTo>
                  <a:pt x="78278" y="16702"/>
                </a:lnTo>
                <a:lnTo>
                  <a:pt x="78348" y="16667"/>
                </a:lnTo>
                <a:lnTo>
                  <a:pt x="78419" y="16614"/>
                </a:lnTo>
                <a:lnTo>
                  <a:pt x="78542" y="16508"/>
                </a:lnTo>
                <a:lnTo>
                  <a:pt x="78630" y="16385"/>
                </a:lnTo>
                <a:lnTo>
                  <a:pt x="78683" y="16244"/>
                </a:lnTo>
                <a:lnTo>
                  <a:pt x="78701" y="16085"/>
                </a:lnTo>
                <a:lnTo>
                  <a:pt x="78701" y="15944"/>
                </a:lnTo>
                <a:lnTo>
                  <a:pt x="78665" y="15715"/>
                </a:lnTo>
                <a:lnTo>
                  <a:pt x="78613" y="15486"/>
                </a:lnTo>
                <a:lnTo>
                  <a:pt x="78542" y="15275"/>
                </a:lnTo>
                <a:lnTo>
                  <a:pt x="78436" y="15081"/>
                </a:lnTo>
                <a:lnTo>
                  <a:pt x="78331" y="14887"/>
                </a:lnTo>
                <a:lnTo>
                  <a:pt x="78190" y="14711"/>
                </a:lnTo>
                <a:lnTo>
                  <a:pt x="78031" y="14553"/>
                </a:lnTo>
                <a:lnTo>
                  <a:pt x="77837" y="14394"/>
                </a:lnTo>
                <a:lnTo>
                  <a:pt x="77749" y="14341"/>
                </a:lnTo>
                <a:lnTo>
                  <a:pt x="77679" y="14253"/>
                </a:lnTo>
                <a:lnTo>
                  <a:pt x="77608" y="14183"/>
                </a:lnTo>
                <a:lnTo>
                  <a:pt x="77555" y="14094"/>
                </a:lnTo>
                <a:lnTo>
                  <a:pt x="77520" y="14006"/>
                </a:lnTo>
                <a:lnTo>
                  <a:pt x="77485" y="13901"/>
                </a:lnTo>
                <a:lnTo>
                  <a:pt x="77432" y="13689"/>
                </a:lnTo>
                <a:lnTo>
                  <a:pt x="77379" y="13178"/>
                </a:lnTo>
                <a:lnTo>
                  <a:pt x="77344" y="12967"/>
                </a:lnTo>
                <a:lnTo>
                  <a:pt x="77291" y="12755"/>
                </a:lnTo>
                <a:lnTo>
                  <a:pt x="77256" y="12667"/>
                </a:lnTo>
                <a:lnTo>
                  <a:pt x="77203" y="12562"/>
                </a:lnTo>
                <a:lnTo>
                  <a:pt x="77133" y="12474"/>
                </a:lnTo>
                <a:lnTo>
                  <a:pt x="77045" y="12386"/>
                </a:lnTo>
                <a:lnTo>
                  <a:pt x="77009" y="12350"/>
                </a:lnTo>
                <a:lnTo>
                  <a:pt x="76992" y="12297"/>
                </a:lnTo>
                <a:lnTo>
                  <a:pt x="76974" y="12245"/>
                </a:lnTo>
                <a:lnTo>
                  <a:pt x="76992" y="12174"/>
                </a:lnTo>
                <a:lnTo>
                  <a:pt x="77150" y="12156"/>
                </a:lnTo>
                <a:lnTo>
                  <a:pt x="77309" y="12174"/>
                </a:lnTo>
                <a:lnTo>
                  <a:pt x="77626" y="12192"/>
                </a:lnTo>
                <a:lnTo>
                  <a:pt x="77855" y="12227"/>
                </a:lnTo>
                <a:lnTo>
                  <a:pt x="78084" y="12297"/>
                </a:lnTo>
                <a:lnTo>
                  <a:pt x="78295" y="12386"/>
                </a:lnTo>
                <a:lnTo>
                  <a:pt x="78507" y="12509"/>
                </a:lnTo>
                <a:lnTo>
                  <a:pt x="78701" y="12667"/>
                </a:lnTo>
                <a:lnTo>
                  <a:pt x="78894" y="12826"/>
                </a:lnTo>
                <a:lnTo>
                  <a:pt x="79088" y="13002"/>
                </a:lnTo>
                <a:lnTo>
                  <a:pt x="79247" y="13196"/>
                </a:lnTo>
                <a:lnTo>
                  <a:pt x="79529" y="13531"/>
                </a:lnTo>
                <a:lnTo>
                  <a:pt x="79793" y="13883"/>
                </a:lnTo>
                <a:lnTo>
                  <a:pt x="80040" y="14253"/>
                </a:lnTo>
                <a:lnTo>
                  <a:pt x="80269" y="14623"/>
                </a:lnTo>
                <a:lnTo>
                  <a:pt x="80321" y="14711"/>
                </a:lnTo>
                <a:lnTo>
                  <a:pt x="80357" y="14799"/>
                </a:lnTo>
                <a:lnTo>
                  <a:pt x="80374" y="14887"/>
                </a:lnTo>
                <a:lnTo>
                  <a:pt x="80374" y="14975"/>
                </a:lnTo>
                <a:lnTo>
                  <a:pt x="80392" y="15821"/>
                </a:lnTo>
                <a:lnTo>
                  <a:pt x="80392" y="16085"/>
                </a:lnTo>
                <a:lnTo>
                  <a:pt x="80427" y="16332"/>
                </a:lnTo>
                <a:lnTo>
                  <a:pt x="80498" y="16596"/>
                </a:lnTo>
                <a:lnTo>
                  <a:pt x="80586" y="16843"/>
                </a:lnTo>
                <a:lnTo>
                  <a:pt x="80691" y="17019"/>
                </a:lnTo>
                <a:lnTo>
                  <a:pt x="80832" y="17178"/>
                </a:lnTo>
                <a:lnTo>
                  <a:pt x="80973" y="17319"/>
                </a:lnTo>
                <a:lnTo>
                  <a:pt x="81061" y="17371"/>
                </a:lnTo>
                <a:lnTo>
                  <a:pt x="81167" y="17424"/>
                </a:lnTo>
                <a:lnTo>
                  <a:pt x="81379" y="17512"/>
                </a:lnTo>
                <a:lnTo>
                  <a:pt x="81572" y="17583"/>
                </a:lnTo>
                <a:lnTo>
                  <a:pt x="81801" y="17636"/>
                </a:lnTo>
                <a:lnTo>
                  <a:pt x="82013" y="17653"/>
                </a:lnTo>
                <a:lnTo>
                  <a:pt x="82207" y="17671"/>
                </a:lnTo>
                <a:lnTo>
                  <a:pt x="82400" y="17653"/>
                </a:lnTo>
                <a:lnTo>
                  <a:pt x="82577" y="17618"/>
                </a:lnTo>
                <a:lnTo>
                  <a:pt x="82735" y="17548"/>
                </a:lnTo>
                <a:lnTo>
                  <a:pt x="82894" y="17460"/>
                </a:lnTo>
                <a:lnTo>
                  <a:pt x="83052" y="17354"/>
                </a:lnTo>
                <a:lnTo>
                  <a:pt x="83176" y="17230"/>
                </a:lnTo>
                <a:lnTo>
                  <a:pt x="83317" y="17090"/>
                </a:lnTo>
                <a:lnTo>
                  <a:pt x="83387" y="16984"/>
                </a:lnTo>
                <a:lnTo>
                  <a:pt x="83440" y="16861"/>
                </a:lnTo>
                <a:lnTo>
                  <a:pt x="83493" y="16755"/>
                </a:lnTo>
                <a:lnTo>
                  <a:pt x="83510" y="16631"/>
                </a:lnTo>
                <a:lnTo>
                  <a:pt x="83528" y="16508"/>
                </a:lnTo>
                <a:lnTo>
                  <a:pt x="83510" y="16385"/>
                </a:lnTo>
                <a:lnTo>
                  <a:pt x="83493" y="16261"/>
                </a:lnTo>
                <a:lnTo>
                  <a:pt x="83458" y="16121"/>
                </a:lnTo>
                <a:lnTo>
                  <a:pt x="83387" y="15962"/>
                </a:lnTo>
                <a:lnTo>
                  <a:pt x="83281" y="15803"/>
                </a:lnTo>
                <a:lnTo>
                  <a:pt x="83176" y="15645"/>
                </a:lnTo>
                <a:lnTo>
                  <a:pt x="83052" y="15504"/>
                </a:lnTo>
                <a:lnTo>
                  <a:pt x="82982" y="15416"/>
                </a:lnTo>
                <a:lnTo>
                  <a:pt x="82911" y="15328"/>
                </a:lnTo>
                <a:lnTo>
                  <a:pt x="82841" y="15204"/>
                </a:lnTo>
                <a:lnTo>
                  <a:pt x="82753" y="15116"/>
                </a:lnTo>
                <a:lnTo>
                  <a:pt x="82665" y="15063"/>
                </a:lnTo>
                <a:lnTo>
                  <a:pt x="82541" y="15011"/>
                </a:lnTo>
                <a:lnTo>
                  <a:pt x="81907" y="14782"/>
                </a:lnTo>
                <a:lnTo>
                  <a:pt x="81731" y="14729"/>
                </a:lnTo>
                <a:lnTo>
                  <a:pt x="81555" y="14693"/>
                </a:lnTo>
                <a:lnTo>
                  <a:pt x="81379" y="14676"/>
                </a:lnTo>
                <a:lnTo>
                  <a:pt x="81202" y="14693"/>
                </a:lnTo>
                <a:lnTo>
                  <a:pt x="81114" y="14693"/>
                </a:lnTo>
                <a:lnTo>
                  <a:pt x="81044" y="14676"/>
                </a:lnTo>
                <a:lnTo>
                  <a:pt x="80973" y="14658"/>
                </a:lnTo>
                <a:lnTo>
                  <a:pt x="80903" y="14623"/>
                </a:lnTo>
                <a:lnTo>
                  <a:pt x="80850" y="14588"/>
                </a:lnTo>
                <a:lnTo>
                  <a:pt x="80797" y="14535"/>
                </a:lnTo>
                <a:lnTo>
                  <a:pt x="80691" y="14412"/>
                </a:lnTo>
                <a:lnTo>
                  <a:pt x="80551" y="14200"/>
                </a:lnTo>
                <a:lnTo>
                  <a:pt x="80410" y="13989"/>
                </a:lnTo>
                <a:lnTo>
                  <a:pt x="80251" y="13795"/>
                </a:lnTo>
                <a:lnTo>
                  <a:pt x="80075" y="13601"/>
                </a:lnTo>
                <a:lnTo>
                  <a:pt x="79899" y="13407"/>
                </a:lnTo>
                <a:lnTo>
                  <a:pt x="79722" y="13231"/>
                </a:lnTo>
                <a:lnTo>
                  <a:pt x="79335" y="12896"/>
                </a:lnTo>
                <a:lnTo>
                  <a:pt x="79176" y="12755"/>
                </a:lnTo>
                <a:lnTo>
                  <a:pt x="79053" y="12597"/>
                </a:lnTo>
                <a:lnTo>
                  <a:pt x="78930" y="12438"/>
                </a:lnTo>
                <a:lnTo>
                  <a:pt x="78824" y="12245"/>
                </a:lnTo>
                <a:lnTo>
                  <a:pt x="79000" y="12139"/>
                </a:lnTo>
                <a:lnTo>
                  <a:pt x="79176" y="12051"/>
                </a:lnTo>
                <a:lnTo>
                  <a:pt x="79370" y="11980"/>
                </a:lnTo>
                <a:lnTo>
                  <a:pt x="79564" y="11927"/>
                </a:lnTo>
                <a:lnTo>
                  <a:pt x="79758" y="11892"/>
                </a:lnTo>
                <a:lnTo>
                  <a:pt x="79952" y="11875"/>
                </a:lnTo>
                <a:lnTo>
                  <a:pt x="80128" y="11892"/>
                </a:lnTo>
                <a:lnTo>
                  <a:pt x="80321" y="11945"/>
                </a:lnTo>
                <a:lnTo>
                  <a:pt x="80498" y="11998"/>
                </a:lnTo>
                <a:lnTo>
                  <a:pt x="80656" y="12033"/>
                </a:lnTo>
                <a:lnTo>
                  <a:pt x="80832" y="12051"/>
                </a:lnTo>
                <a:lnTo>
                  <a:pt x="81009" y="12068"/>
                </a:lnTo>
                <a:lnTo>
                  <a:pt x="81343" y="12051"/>
                </a:lnTo>
                <a:lnTo>
                  <a:pt x="81696" y="12033"/>
                </a:lnTo>
                <a:lnTo>
                  <a:pt x="81819" y="12016"/>
                </a:lnTo>
                <a:lnTo>
                  <a:pt x="81872" y="11980"/>
                </a:lnTo>
                <a:lnTo>
                  <a:pt x="81925" y="11945"/>
                </a:lnTo>
                <a:lnTo>
                  <a:pt x="81995" y="11857"/>
                </a:lnTo>
                <a:lnTo>
                  <a:pt x="82048" y="11734"/>
                </a:lnTo>
                <a:lnTo>
                  <a:pt x="82083" y="11522"/>
                </a:lnTo>
                <a:lnTo>
                  <a:pt x="82101" y="11293"/>
                </a:lnTo>
                <a:lnTo>
                  <a:pt x="82083" y="11082"/>
                </a:lnTo>
                <a:lnTo>
                  <a:pt x="82030" y="10870"/>
                </a:lnTo>
                <a:lnTo>
                  <a:pt x="81960" y="10712"/>
                </a:lnTo>
                <a:lnTo>
                  <a:pt x="81872" y="10571"/>
                </a:lnTo>
                <a:lnTo>
                  <a:pt x="81766" y="10483"/>
                </a:lnTo>
                <a:lnTo>
                  <a:pt x="81625" y="10412"/>
                </a:lnTo>
                <a:lnTo>
                  <a:pt x="81484" y="10395"/>
                </a:lnTo>
                <a:lnTo>
                  <a:pt x="81343" y="10395"/>
                </a:lnTo>
                <a:lnTo>
                  <a:pt x="81185" y="10448"/>
                </a:lnTo>
                <a:lnTo>
                  <a:pt x="81044" y="10536"/>
                </a:lnTo>
                <a:lnTo>
                  <a:pt x="80885" y="10677"/>
                </a:lnTo>
                <a:lnTo>
                  <a:pt x="80762" y="10818"/>
                </a:lnTo>
                <a:lnTo>
                  <a:pt x="80639" y="10976"/>
                </a:lnTo>
                <a:lnTo>
                  <a:pt x="80498" y="11117"/>
                </a:lnTo>
                <a:lnTo>
                  <a:pt x="80339" y="11240"/>
                </a:lnTo>
                <a:lnTo>
                  <a:pt x="80181" y="11346"/>
                </a:lnTo>
                <a:lnTo>
                  <a:pt x="80022" y="11434"/>
                </a:lnTo>
                <a:lnTo>
                  <a:pt x="79846" y="11505"/>
                </a:lnTo>
                <a:lnTo>
                  <a:pt x="79652" y="11575"/>
                </a:lnTo>
                <a:lnTo>
                  <a:pt x="79458" y="11610"/>
                </a:lnTo>
                <a:lnTo>
                  <a:pt x="78771" y="11734"/>
                </a:lnTo>
                <a:lnTo>
                  <a:pt x="78066" y="11857"/>
                </a:lnTo>
                <a:lnTo>
                  <a:pt x="77749" y="11892"/>
                </a:lnTo>
                <a:lnTo>
                  <a:pt x="77450" y="11910"/>
                </a:lnTo>
                <a:lnTo>
                  <a:pt x="77133" y="11927"/>
                </a:lnTo>
                <a:lnTo>
                  <a:pt x="76815" y="11892"/>
                </a:lnTo>
                <a:lnTo>
                  <a:pt x="76375" y="11839"/>
                </a:lnTo>
                <a:lnTo>
                  <a:pt x="75952" y="11804"/>
                </a:lnTo>
                <a:lnTo>
                  <a:pt x="74067" y="11628"/>
                </a:lnTo>
                <a:lnTo>
                  <a:pt x="73398" y="11575"/>
                </a:lnTo>
                <a:lnTo>
                  <a:pt x="72746" y="11540"/>
                </a:lnTo>
                <a:lnTo>
                  <a:pt x="71865" y="11540"/>
                </a:lnTo>
                <a:lnTo>
                  <a:pt x="71424" y="11593"/>
                </a:lnTo>
                <a:lnTo>
                  <a:pt x="71001" y="11663"/>
                </a:lnTo>
                <a:lnTo>
                  <a:pt x="70896" y="11681"/>
                </a:lnTo>
                <a:lnTo>
                  <a:pt x="70843" y="11681"/>
                </a:lnTo>
                <a:lnTo>
                  <a:pt x="70790" y="11646"/>
                </a:lnTo>
                <a:lnTo>
                  <a:pt x="70790" y="11593"/>
                </a:lnTo>
                <a:lnTo>
                  <a:pt x="70808" y="11575"/>
                </a:lnTo>
                <a:lnTo>
                  <a:pt x="71689" y="10729"/>
                </a:lnTo>
                <a:lnTo>
                  <a:pt x="71777" y="10677"/>
                </a:lnTo>
                <a:lnTo>
                  <a:pt x="71865" y="10641"/>
                </a:lnTo>
                <a:lnTo>
                  <a:pt x="72006" y="10606"/>
                </a:lnTo>
                <a:lnTo>
                  <a:pt x="72111" y="10536"/>
                </a:lnTo>
                <a:lnTo>
                  <a:pt x="72199" y="10430"/>
                </a:lnTo>
                <a:lnTo>
                  <a:pt x="72288" y="10324"/>
                </a:lnTo>
                <a:lnTo>
                  <a:pt x="72358" y="10201"/>
                </a:lnTo>
                <a:lnTo>
                  <a:pt x="72411" y="10148"/>
                </a:lnTo>
                <a:lnTo>
                  <a:pt x="72464" y="10130"/>
                </a:lnTo>
                <a:lnTo>
                  <a:pt x="72499" y="10113"/>
                </a:lnTo>
                <a:lnTo>
                  <a:pt x="72534" y="10218"/>
                </a:lnTo>
                <a:lnTo>
                  <a:pt x="72552" y="10254"/>
                </a:lnTo>
                <a:lnTo>
                  <a:pt x="72534" y="10307"/>
                </a:lnTo>
                <a:lnTo>
                  <a:pt x="72499" y="10430"/>
                </a:lnTo>
                <a:lnTo>
                  <a:pt x="72446" y="10553"/>
                </a:lnTo>
                <a:lnTo>
                  <a:pt x="72429" y="10641"/>
                </a:lnTo>
                <a:lnTo>
                  <a:pt x="72429" y="10747"/>
                </a:lnTo>
                <a:lnTo>
                  <a:pt x="72922" y="10835"/>
                </a:lnTo>
                <a:lnTo>
                  <a:pt x="72975" y="10818"/>
                </a:lnTo>
                <a:lnTo>
                  <a:pt x="73045" y="10800"/>
                </a:lnTo>
                <a:lnTo>
                  <a:pt x="73292" y="10659"/>
                </a:lnTo>
                <a:lnTo>
                  <a:pt x="73398" y="10571"/>
                </a:lnTo>
                <a:lnTo>
                  <a:pt x="73503" y="10483"/>
                </a:lnTo>
                <a:lnTo>
                  <a:pt x="73574" y="10377"/>
                </a:lnTo>
                <a:lnTo>
                  <a:pt x="73662" y="10271"/>
                </a:lnTo>
                <a:lnTo>
                  <a:pt x="73697" y="10130"/>
                </a:lnTo>
                <a:lnTo>
                  <a:pt x="73732" y="9989"/>
                </a:lnTo>
                <a:lnTo>
                  <a:pt x="73750" y="9972"/>
                </a:lnTo>
                <a:lnTo>
                  <a:pt x="73785" y="9937"/>
                </a:lnTo>
                <a:lnTo>
                  <a:pt x="74032" y="10095"/>
                </a:lnTo>
                <a:lnTo>
                  <a:pt x="74173" y="10166"/>
                </a:lnTo>
                <a:lnTo>
                  <a:pt x="74314" y="10218"/>
                </a:lnTo>
                <a:lnTo>
                  <a:pt x="74455" y="10236"/>
                </a:lnTo>
                <a:lnTo>
                  <a:pt x="74613" y="10201"/>
                </a:lnTo>
                <a:lnTo>
                  <a:pt x="75529" y="9972"/>
                </a:lnTo>
                <a:lnTo>
                  <a:pt x="75600" y="9937"/>
                </a:lnTo>
                <a:lnTo>
                  <a:pt x="75670" y="9884"/>
                </a:lnTo>
                <a:lnTo>
                  <a:pt x="74737" y="8862"/>
                </a:lnTo>
                <a:lnTo>
                  <a:pt x="75142" y="8492"/>
                </a:lnTo>
                <a:lnTo>
                  <a:pt x="75529" y="8140"/>
                </a:lnTo>
                <a:lnTo>
                  <a:pt x="75688" y="7946"/>
                </a:lnTo>
                <a:lnTo>
                  <a:pt x="75864" y="7717"/>
                </a:lnTo>
                <a:lnTo>
                  <a:pt x="76023" y="7470"/>
                </a:lnTo>
                <a:lnTo>
                  <a:pt x="76146" y="7259"/>
                </a:lnTo>
                <a:lnTo>
                  <a:pt x="76040" y="7153"/>
                </a:lnTo>
                <a:lnTo>
                  <a:pt x="75935" y="7082"/>
                </a:lnTo>
                <a:lnTo>
                  <a:pt x="75811" y="7030"/>
                </a:lnTo>
                <a:lnTo>
                  <a:pt x="75688" y="6994"/>
                </a:lnTo>
                <a:lnTo>
                  <a:pt x="75406" y="6959"/>
                </a:lnTo>
                <a:lnTo>
                  <a:pt x="75142" y="6942"/>
                </a:lnTo>
                <a:lnTo>
                  <a:pt x="74860" y="6959"/>
                </a:lnTo>
                <a:lnTo>
                  <a:pt x="74578" y="6994"/>
                </a:lnTo>
                <a:lnTo>
                  <a:pt x="74455" y="7047"/>
                </a:lnTo>
                <a:lnTo>
                  <a:pt x="74331" y="7082"/>
                </a:lnTo>
                <a:lnTo>
                  <a:pt x="74067" y="7188"/>
                </a:lnTo>
                <a:lnTo>
                  <a:pt x="73574" y="6589"/>
                </a:lnTo>
                <a:lnTo>
                  <a:pt x="73503" y="6501"/>
                </a:lnTo>
                <a:lnTo>
                  <a:pt x="73468" y="6395"/>
                </a:lnTo>
                <a:lnTo>
                  <a:pt x="73433" y="6272"/>
                </a:lnTo>
                <a:lnTo>
                  <a:pt x="73450" y="6149"/>
                </a:lnTo>
                <a:lnTo>
                  <a:pt x="73450" y="6043"/>
                </a:lnTo>
                <a:lnTo>
                  <a:pt x="73433" y="5902"/>
                </a:lnTo>
                <a:lnTo>
                  <a:pt x="73345" y="5955"/>
                </a:lnTo>
                <a:lnTo>
                  <a:pt x="73257" y="5990"/>
                </a:lnTo>
                <a:lnTo>
                  <a:pt x="73133" y="6078"/>
                </a:lnTo>
                <a:lnTo>
                  <a:pt x="73028" y="6184"/>
                </a:lnTo>
                <a:lnTo>
                  <a:pt x="72816" y="6431"/>
                </a:lnTo>
                <a:lnTo>
                  <a:pt x="72693" y="6607"/>
                </a:lnTo>
                <a:lnTo>
                  <a:pt x="72658" y="6695"/>
                </a:lnTo>
                <a:lnTo>
                  <a:pt x="72622" y="6783"/>
                </a:lnTo>
                <a:lnTo>
                  <a:pt x="72587" y="6977"/>
                </a:lnTo>
                <a:lnTo>
                  <a:pt x="72587" y="7188"/>
                </a:lnTo>
                <a:lnTo>
                  <a:pt x="72605" y="7382"/>
                </a:lnTo>
                <a:lnTo>
                  <a:pt x="72605" y="7488"/>
                </a:lnTo>
                <a:lnTo>
                  <a:pt x="72605" y="7593"/>
                </a:lnTo>
                <a:lnTo>
                  <a:pt x="72429" y="7629"/>
                </a:lnTo>
                <a:lnTo>
                  <a:pt x="72217" y="7681"/>
                </a:lnTo>
                <a:lnTo>
                  <a:pt x="72006" y="7734"/>
                </a:lnTo>
                <a:lnTo>
                  <a:pt x="71794" y="7822"/>
                </a:lnTo>
                <a:lnTo>
                  <a:pt x="71600" y="7928"/>
                </a:lnTo>
                <a:lnTo>
                  <a:pt x="71371" y="8104"/>
                </a:lnTo>
                <a:lnTo>
                  <a:pt x="71248" y="8175"/>
                </a:lnTo>
                <a:lnTo>
                  <a:pt x="71125" y="8228"/>
                </a:lnTo>
                <a:lnTo>
                  <a:pt x="71072" y="8245"/>
                </a:lnTo>
                <a:lnTo>
                  <a:pt x="71037" y="8298"/>
                </a:lnTo>
                <a:lnTo>
                  <a:pt x="71037" y="8351"/>
                </a:lnTo>
                <a:lnTo>
                  <a:pt x="71054" y="8421"/>
                </a:lnTo>
                <a:lnTo>
                  <a:pt x="71107" y="8510"/>
                </a:lnTo>
                <a:lnTo>
                  <a:pt x="71178" y="8580"/>
                </a:lnTo>
                <a:lnTo>
                  <a:pt x="71266" y="8633"/>
                </a:lnTo>
                <a:lnTo>
                  <a:pt x="71371" y="8668"/>
                </a:lnTo>
                <a:lnTo>
                  <a:pt x="71530" y="8721"/>
                </a:lnTo>
                <a:lnTo>
                  <a:pt x="71689" y="8791"/>
                </a:lnTo>
                <a:lnTo>
                  <a:pt x="71830" y="8880"/>
                </a:lnTo>
                <a:lnTo>
                  <a:pt x="71953" y="8968"/>
                </a:lnTo>
                <a:lnTo>
                  <a:pt x="72217" y="9179"/>
                </a:lnTo>
                <a:lnTo>
                  <a:pt x="72481" y="9390"/>
                </a:lnTo>
                <a:lnTo>
                  <a:pt x="72358" y="9672"/>
                </a:lnTo>
                <a:lnTo>
                  <a:pt x="72288" y="9813"/>
                </a:lnTo>
                <a:lnTo>
                  <a:pt x="72199" y="9937"/>
                </a:lnTo>
                <a:lnTo>
                  <a:pt x="72111" y="10060"/>
                </a:lnTo>
                <a:lnTo>
                  <a:pt x="72006" y="10166"/>
                </a:lnTo>
                <a:lnTo>
                  <a:pt x="71900" y="10271"/>
                </a:lnTo>
                <a:lnTo>
                  <a:pt x="71777" y="10359"/>
                </a:lnTo>
                <a:lnTo>
                  <a:pt x="71530" y="10536"/>
                </a:lnTo>
                <a:lnTo>
                  <a:pt x="71301" y="10729"/>
                </a:lnTo>
                <a:lnTo>
                  <a:pt x="71072" y="10941"/>
                </a:lnTo>
                <a:lnTo>
                  <a:pt x="70861" y="11170"/>
                </a:lnTo>
                <a:lnTo>
                  <a:pt x="70755" y="11293"/>
                </a:lnTo>
                <a:lnTo>
                  <a:pt x="70631" y="11417"/>
                </a:lnTo>
                <a:lnTo>
                  <a:pt x="70367" y="11628"/>
                </a:lnTo>
                <a:lnTo>
                  <a:pt x="70085" y="11804"/>
                </a:lnTo>
                <a:lnTo>
                  <a:pt x="69768" y="11945"/>
                </a:lnTo>
                <a:lnTo>
                  <a:pt x="69522" y="12033"/>
                </a:lnTo>
                <a:lnTo>
                  <a:pt x="69275" y="12121"/>
                </a:lnTo>
                <a:lnTo>
                  <a:pt x="69011" y="12192"/>
                </a:lnTo>
                <a:lnTo>
                  <a:pt x="68746" y="12245"/>
                </a:lnTo>
                <a:lnTo>
                  <a:pt x="68500" y="12297"/>
                </a:lnTo>
                <a:lnTo>
                  <a:pt x="68235" y="12315"/>
                </a:lnTo>
                <a:lnTo>
                  <a:pt x="67971" y="12350"/>
                </a:lnTo>
                <a:lnTo>
                  <a:pt x="67689" y="12350"/>
                </a:lnTo>
                <a:lnTo>
                  <a:pt x="67566" y="12333"/>
                </a:lnTo>
                <a:lnTo>
                  <a:pt x="67566" y="12262"/>
                </a:lnTo>
                <a:lnTo>
                  <a:pt x="67566" y="12192"/>
                </a:lnTo>
                <a:lnTo>
                  <a:pt x="67601" y="12121"/>
                </a:lnTo>
                <a:lnTo>
                  <a:pt x="67636" y="12086"/>
                </a:lnTo>
                <a:lnTo>
                  <a:pt x="67689" y="12051"/>
                </a:lnTo>
                <a:lnTo>
                  <a:pt x="67742" y="12033"/>
                </a:lnTo>
                <a:lnTo>
                  <a:pt x="67848" y="11998"/>
                </a:lnTo>
                <a:lnTo>
                  <a:pt x="67936" y="11980"/>
                </a:lnTo>
                <a:lnTo>
                  <a:pt x="68024" y="11980"/>
                </a:lnTo>
                <a:lnTo>
                  <a:pt x="68323" y="11945"/>
                </a:lnTo>
                <a:lnTo>
                  <a:pt x="68482" y="11892"/>
                </a:lnTo>
                <a:lnTo>
                  <a:pt x="68623" y="11857"/>
                </a:lnTo>
                <a:lnTo>
                  <a:pt x="68746" y="11787"/>
                </a:lnTo>
                <a:lnTo>
                  <a:pt x="68887" y="11716"/>
                </a:lnTo>
                <a:lnTo>
                  <a:pt x="69011" y="11646"/>
                </a:lnTo>
                <a:lnTo>
                  <a:pt x="69134" y="11540"/>
                </a:lnTo>
                <a:lnTo>
                  <a:pt x="69275" y="11399"/>
                </a:lnTo>
                <a:lnTo>
                  <a:pt x="69416" y="11258"/>
                </a:lnTo>
                <a:lnTo>
                  <a:pt x="69539" y="11117"/>
                </a:lnTo>
                <a:lnTo>
                  <a:pt x="69645" y="10958"/>
                </a:lnTo>
                <a:lnTo>
                  <a:pt x="69733" y="10782"/>
                </a:lnTo>
                <a:lnTo>
                  <a:pt x="69821" y="10624"/>
                </a:lnTo>
                <a:lnTo>
                  <a:pt x="69892" y="10430"/>
                </a:lnTo>
                <a:lnTo>
                  <a:pt x="69944" y="10236"/>
                </a:lnTo>
                <a:lnTo>
                  <a:pt x="69997" y="9884"/>
                </a:lnTo>
                <a:lnTo>
                  <a:pt x="70050" y="9549"/>
                </a:lnTo>
                <a:lnTo>
                  <a:pt x="70085" y="9197"/>
                </a:lnTo>
                <a:lnTo>
                  <a:pt x="70085" y="8827"/>
                </a:lnTo>
                <a:lnTo>
                  <a:pt x="70085" y="8369"/>
                </a:lnTo>
                <a:lnTo>
                  <a:pt x="70103" y="8140"/>
                </a:lnTo>
                <a:lnTo>
                  <a:pt x="70138" y="7911"/>
                </a:lnTo>
                <a:lnTo>
                  <a:pt x="70173" y="7681"/>
                </a:lnTo>
                <a:lnTo>
                  <a:pt x="70226" y="7452"/>
                </a:lnTo>
                <a:lnTo>
                  <a:pt x="70297" y="7241"/>
                </a:lnTo>
                <a:lnTo>
                  <a:pt x="70385" y="7012"/>
                </a:lnTo>
                <a:lnTo>
                  <a:pt x="70402" y="6977"/>
                </a:lnTo>
                <a:lnTo>
                  <a:pt x="70402" y="6924"/>
                </a:lnTo>
                <a:lnTo>
                  <a:pt x="70402" y="6871"/>
                </a:lnTo>
                <a:lnTo>
                  <a:pt x="70367" y="6818"/>
                </a:lnTo>
                <a:lnTo>
                  <a:pt x="70209" y="6818"/>
                </a:lnTo>
                <a:lnTo>
                  <a:pt x="69786" y="7012"/>
                </a:lnTo>
                <a:lnTo>
                  <a:pt x="69363" y="7206"/>
                </a:lnTo>
                <a:lnTo>
                  <a:pt x="68958" y="7435"/>
                </a:lnTo>
                <a:lnTo>
                  <a:pt x="68764" y="7558"/>
                </a:lnTo>
                <a:lnTo>
                  <a:pt x="68570" y="7681"/>
                </a:lnTo>
                <a:lnTo>
                  <a:pt x="68394" y="7840"/>
                </a:lnTo>
                <a:lnTo>
                  <a:pt x="68218" y="7981"/>
                </a:lnTo>
                <a:lnTo>
                  <a:pt x="68042" y="8157"/>
                </a:lnTo>
                <a:lnTo>
                  <a:pt x="67901" y="8316"/>
                </a:lnTo>
                <a:lnTo>
                  <a:pt x="67760" y="8510"/>
                </a:lnTo>
                <a:lnTo>
                  <a:pt x="67619" y="8686"/>
                </a:lnTo>
                <a:lnTo>
                  <a:pt x="67513" y="8897"/>
                </a:lnTo>
                <a:lnTo>
                  <a:pt x="67407" y="9109"/>
                </a:lnTo>
                <a:lnTo>
                  <a:pt x="67319" y="9320"/>
                </a:lnTo>
                <a:lnTo>
                  <a:pt x="67249" y="9549"/>
                </a:lnTo>
                <a:lnTo>
                  <a:pt x="67196" y="9778"/>
                </a:lnTo>
                <a:lnTo>
                  <a:pt x="67178" y="10007"/>
                </a:lnTo>
                <a:lnTo>
                  <a:pt x="67161" y="10236"/>
                </a:lnTo>
                <a:lnTo>
                  <a:pt x="67161" y="10465"/>
                </a:lnTo>
                <a:lnTo>
                  <a:pt x="67178" y="10694"/>
                </a:lnTo>
                <a:lnTo>
                  <a:pt x="67196" y="10923"/>
                </a:lnTo>
                <a:lnTo>
                  <a:pt x="67231" y="11135"/>
                </a:lnTo>
                <a:lnTo>
                  <a:pt x="67249" y="11328"/>
                </a:lnTo>
                <a:lnTo>
                  <a:pt x="67231" y="11522"/>
                </a:lnTo>
                <a:lnTo>
                  <a:pt x="67196" y="11716"/>
                </a:lnTo>
                <a:lnTo>
                  <a:pt x="67125" y="11875"/>
                </a:lnTo>
                <a:lnTo>
                  <a:pt x="67037" y="12033"/>
                </a:lnTo>
                <a:lnTo>
                  <a:pt x="66914" y="12156"/>
                </a:lnTo>
                <a:lnTo>
                  <a:pt x="66773" y="12262"/>
                </a:lnTo>
                <a:lnTo>
                  <a:pt x="66615" y="12350"/>
                </a:lnTo>
                <a:lnTo>
                  <a:pt x="66421" y="12421"/>
                </a:lnTo>
                <a:lnTo>
                  <a:pt x="66139" y="12491"/>
                </a:lnTo>
                <a:lnTo>
                  <a:pt x="65875" y="12579"/>
                </a:lnTo>
                <a:lnTo>
                  <a:pt x="65610" y="12685"/>
                </a:lnTo>
                <a:lnTo>
                  <a:pt x="65346" y="12791"/>
                </a:lnTo>
                <a:lnTo>
                  <a:pt x="64888" y="12985"/>
                </a:lnTo>
                <a:lnTo>
                  <a:pt x="64430" y="13143"/>
                </a:lnTo>
                <a:lnTo>
                  <a:pt x="63954" y="13284"/>
                </a:lnTo>
                <a:lnTo>
                  <a:pt x="63478" y="13425"/>
                </a:lnTo>
                <a:lnTo>
                  <a:pt x="63373" y="13443"/>
                </a:lnTo>
                <a:lnTo>
                  <a:pt x="63320" y="13443"/>
                </a:lnTo>
                <a:lnTo>
                  <a:pt x="63249" y="13425"/>
                </a:lnTo>
                <a:lnTo>
                  <a:pt x="63249" y="13372"/>
                </a:lnTo>
                <a:lnTo>
                  <a:pt x="63249" y="13302"/>
                </a:lnTo>
                <a:lnTo>
                  <a:pt x="63514" y="12227"/>
                </a:lnTo>
                <a:lnTo>
                  <a:pt x="63619" y="11910"/>
                </a:lnTo>
                <a:lnTo>
                  <a:pt x="63725" y="11593"/>
                </a:lnTo>
                <a:lnTo>
                  <a:pt x="63848" y="11293"/>
                </a:lnTo>
                <a:lnTo>
                  <a:pt x="64025" y="11011"/>
                </a:lnTo>
                <a:lnTo>
                  <a:pt x="64025" y="10958"/>
                </a:lnTo>
                <a:lnTo>
                  <a:pt x="64042" y="10906"/>
                </a:lnTo>
                <a:lnTo>
                  <a:pt x="63919" y="10835"/>
                </a:lnTo>
                <a:lnTo>
                  <a:pt x="63778" y="10782"/>
                </a:lnTo>
                <a:lnTo>
                  <a:pt x="63637" y="10747"/>
                </a:lnTo>
                <a:lnTo>
                  <a:pt x="63496" y="10729"/>
                </a:lnTo>
                <a:lnTo>
                  <a:pt x="63091" y="10677"/>
                </a:lnTo>
                <a:lnTo>
                  <a:pt x="62703" y="10624"/>
                </a:lnTo>
                <a:lnTo>
                  <a:pt x="62421" y="10606"/>
                </a:lnTo>
                <a:lnTo>
                  <a:pt x="61875" y="10606"/>
                </a:lnTo>
                <a:lnTo>
                  <a:pt x="61611" y="10624"/>
                </a:lnTo>
                <a:lnTo>
                  <a:pt x="61347" y="10659"/>
                </a:lnTo>
                <a:lnTo>
                  <a:pt x="61082" y="10694"/>
                </a:lnTo>
                <a:lnTo>
                  <a:pt x="60818" y="10765"/>
                </a:lnTo>
                <a:lnTo>
                  <a:pt x="60554" y="10835"/>
                </a:lnTo>
                <a:lnTo>
                  <a:pt x="59832" y="11047"/>
                </a:lnTo>
                <a:lnTo>
                  <a:pt x="59109" y="11293"/>
                </a:lnTo>
                <a:lnTo>
                  <a:pt x="59039" y="11311"/>
                </a:lnTo>
                <a:lnTo>
                  <a:pt x="58986" y="11311"/>
                </a:lnTo>
                <a:lnTo>
                  <a:pt x="58951" y="11258"/>
                </a:lnTo>
                <a:lnTo>
                  <a:pt x="59021" y="10818"/>
                </a:lnTo>
                <a:lnTo>
                  <a:pt x="59109" y="10289"/>
                </a:lnTo>
                <a:lnTo>
                  <a:pt x="59144" y="10025"/>
                </a:lnTo>
                <a:lnTo>
                  <a:pt x="59180" y="9743"/>
                </a:lnTo>
                <a:lnTo>
                  <a:pt x="59180" y="9567"/>
                </a:lnTo>
                <a:lnTo>
                  <a:pt x="59180" y="9373"/>
                </a:lnTo>
                <a:lnTo>
                  <a:pt x="59144" y="9003"/>
                </a:lnTo>
                <a:lnTo>
                  <a:pt x="59127" y="8897"/>
                </a:lnTo>
                <a:lnTo>
                  <a:pt x="59144" y="8791"/>
                </a:lnTo>
                <a:lnTo>
                  <a:pt x="59162" y="8686"/>
                </a:lnTo>
                <a:lnTo>
                  <a:pt x="59215" y="8580"/>
                </a:lnTo>
                <a:lnTo>
                  <a:pt x="59268" y="8510"/>
                </a:lnTo>
                <a:lnTo>
                  <a:pt x="59321" y="8439"/>
                </a:lnTo>
                <a:lnTo>
                  <a:pt x="59409" y="8386"/>
                </a:lnTo>
                <a:lnTo>
                  <a:pt x="59514" y="8351"/>
                </a:lnTo>
                <a:lnTo>
                  <a:pt x="59514" y="8457"/>
                </a:lnTo>
                <a:lnTo>
                  <a:pt x="59497" y="8545"/>
                </a:lnTo>
                <a:lnTo>
                  <a:pt x="59444" y="8721"/>
                </a:lnTo>
                <a:lnTo>
                  <a:pt x="59391" y="8897"/>
                </a:lnTo>
                <a:lnTo>
                  <a:pt x="59373" y="9091"/>
                </a:lnTo>
                <a:lnTo>
                  <a:pt x="59373" y="9267"/>
                </a:lnTo>
                <a:lnTo>
                  <a:pt x="59391" y="9461"/>
                </a:lnTo>
                <a:lnTo>
                  <a:pt x="59444" y="9760"/>
                </a:lnTo>
                <a:lnTo>
                  <a:pt x="59514" y="10042"/>
                </a:lnTo>
                <a:lnTo>
                  <a:pt x="59620" y="10342"/>
                </a:lnTo>
                <a:lnTo>
                  <a:pt x="59726" y="10624"/>
                </a:lnTo>
                <a:lnTo>
                  <a:pt x="59814" y="10782"/>
                </a:lnTo>
                <a:lnTo>
                  <a:pt x="59884" y="10853"/>
                </a:lnTo>
                <a:lnTo>
                  <a:pt x="59955" y="10923"/>
                </a:lnTo>
                <a:lnTo>
                  <a:pt x="60237" y="10641"/>
                </a:lnTo>
                <a:lnTo>
                  <a:pt x="60378" y="10518"/>
                </a:lnTo>
                <a:lnTo>
                  <a:pt x="60501" y="10395"/>
                </a:lnTo>
                <a:lnTo>
                  <a:pt x="60660" y="10307"/>
                </a:lnTo>
                <a:lnTo>
                  <a:pt x="60818" y="10218"/>
                </a:lnTo>
                <a:lnTo>
                  <a:pt x="61047" y="10130"/>
                </a:lnTo>
                <a:lnTo>
                  <a:pt x="61294" y="10042"/>
                </a:lnTo>
                <a:lnTo>
                  <a:pt x="61629" y="9919"/>
                </a:lnTo>
                <a:lnTo>
                  <a:pt x="61963" y="9831"/>
                </a:lnTo>
                <a:lnTo>
                  <a:pt x="62069" y="9796"/>
                </a:lnTo>
                <a:lnTo>
                  <a:pt x="62175" y="9743"/>
                </a:lnTo>
                <a:lnTo>
                  <a:pt x="62263" y="9690"/>
                </a:lnTo>
                <a:lnTo>
                  <a:pt x="62351" y="9619"/>
                </a:lnTo>
                <a:lnTo>
                  <a:pt x="62421" y="9549"/>
                </a:lnTo>
                <a:lnTo>
                  <a:pt x="62492" y="9461"/>
                </a:lnTo>
                <a:lnTo>
                  <a:pt x="62545" y="9373"/>
                </a:lnTo>
                <a:lnTo>
                  <a:pt x="62598" y="9267"/>
                </a:lnTo>
                <a:lnTo>
                  <a:pt x="62703" y="9056"/>
                </a:lnTo>
                <a:lnTo>
                  <a:pt x="62756" y="8985"/>
                </a:lnTo>
                <a:lnTo>
                  <a:pt x="62809" y="8897"/>
                </a:lnTo>
                <a:lnTo>
                  <a:pt x="62985" y="9267"/>
                </a:lnTo>
                <a:lnTo>
                  <a:pt x="63126" y="9567"/>
                </a:lnTo>
                <a:lnTo>
                  <a:pt x="63285" y="9831"/>
                </a:lnTo>
                <a:lnTo>
                  <a:pt x="63478" y="10095"/>
                </a:lnTo>
                <a:lnTo>
                  <a:pt x="63690" y="10342"/>
                </a:lnTo>
                <a:lnTo>
                  <a:pt x="63901" y="10553"/>
                </a:lnTo>
                <a:lnTo>
                  <a:pt x="64148" y="10765"/>
                </a:lnTo>
                <a:lnTo>
                  <a:pt x="64412" y="10958"/>
                </a:lnTo>
                <a:lnTo>
                  <a:pt x="64694" y="11117"/>
                </a:lnTo>
                <a:lnTo>
                  <a:pt x="64888" y="11223"/>
                </a:lnTo>
                <a:lnTo>
                  <a:pt x="65099" y="11311"/>
                </a:lnTo>
                <a:lnTo>
                  <a:pt x="65311" y="11381"/>
                </a:lnTo>
                <a:lnTo>
                  <a:pt x="65522" y="11417"/>
                </a:lnTo>
                <a:lnTo>
                  <a:pt x="65734" y="11434"/>
                </a:lnTo>
                <a:lnTo>
                  <a:pt x="65945" y="11434"/>
                </a:lnTo>
                <a:lnTo>
                  <a:pt x="66174" y="11417"/>
                </a:lnTo>
                <a:lnTo>
                  <a:pt x="66385" y="11381"/>
                </a:lnTo>
                <a:lnTo>
                  <a:pt x="66509" y="11346"/>
                </a:lnTo>
                <a:lnTo>
                  <a:pt x="66632" y="11293"/>
                </a:lnTo>
                <a:lnTo>
                  <a:pt x="66615" y="11099"/>
                </a:lnTo>
                <a:lnTo>
                  <a:pt x="66562" y="10765"/>
                </a:lnTo>
                <a:lnTo>
                  <a:pt x="66509" y="10430"/>
                </a:lnTo>
                <a:lnTo>
                  <a:pt x="66491" y="10095"/>
                </a:lnTo>
                <a:lnTo>
                  <a:pt x="66509" y="9760"/>
                </a:lnTo>
                <a:lnTo>
                  <a:pt x="66509" y="9514"/>
                </a:lnTo>
                <a:lnTo>
                  <a:pt x="66491" y="9285"/>
                </a:lnTo>
                <a:lnTo>
                  <a:pt x="66438" y="9056"/>
                </a:lnTo>
                <a:lnTo>
                  <a:pt x="66385" y="8827"/>
                </a:lnTo>
                <a:lnTo>
                  <a:pt x="66297" y="8615"/>
                </a:lnTo>
                <a:lnTo>
                  <a:pt x="66192" y="8404"/>
                </a:lnTo>
                <a:lnTo>
                  <a:pt x="66051" y="8210"/>
                </a:lnTo>
                <a:lnTo>
                  <a:pt x="65910" y="8016"/>
                </a:lnTo>
                <a:lnTo>
                  <a:pt x="65716" y="7770"/>
                </a:lnTo>
                <a:lnTo>
                  <a:pt x="65681" y="7699"/>
                </a:lnTo>
                <a:lnTo>
                  <a:pt x="65663" y="7593"/>
                </a:lnTo>
                <a:lnTo>
                  <a:pt x="66174" y="7593"/>
                </a:lnTo>
                <a:lnTo>
                  <a:pt x="66421" y="7558"/>
                </a:lnTo>
                <a:lnTo>
                  <a:pt x="66667" y="7523"/>
                </a:lnTo>
                <a:lnTo>
                  <a:pt x="66914" y="7488"/>
                </a:lnTo>
                <a:lnTo>
                  <a:pt x="67161" y="7417"/>
                </a:lnTo>
                <a:lnTo>
                  <a:pt x="67390" y="7347"/>
                </a:lnTo>
                <a:lnTo>
                  <a:pt x="67636" y="7241"/>
                </a:lnTo>
                <a:lnTo>
                  <a:pt x="67848" y="7135"/>
                </a:lnTo>
                <a:lnTo>
                  <a:pt x="68077" y="7012"/>
                </a:lnTo>
                <a:lnTo>
                  <a:pt x="68271" y="6871"/>
                </a:lnTo>
                <a:lnTo>
                  <a:pt x="68464" y="6712"/>
                </a:lnTo>
                <a:lnTo>
                  <a:pt x="68658" y="6554"/>
                </a:lnTo>
                <a:lnTo>
                  <a:pt x="68817" y="6360"/>
                </a:lnTo>
                <a:lnTo>
                  <a:pt x="68975" y="6166"/>
                </a:lnTo>
                <a:lnTo>
                  <a:pt x="69134" y="5973"/>
                </a:lnTo>
                <a:lnTo>
                  <a:pt x="69046" y="5884"/>
                </a:lnTo>
                <a:lnTo>
                  <a:pt x="68958" y="5832"/>
                </a:lnTo>
                <a:lnTo>
                  <a:pt x="68799" y="5761"/>
                </a:lnTo>
                <a:lnTo>
                  <a:pt x="68641" y="5673"/>
                </a:lnTo>
                <a:lnTo>
                  <a:pt x="68341" y="5479"/>
                </a:lnTo>
                <a:lnTo>
                  <a:pt x="68042" y="5250"/>
                </a:lnTo>
                <a:lnTo>
                  <a:pt x="67777" y="5021"/>
                </a:lnTo>
                <a:lnTo>
                  <a:pt x="67354" y="4634"/>
                </a:lnTo>
                <a:lnTo>
                  <a:pt x="67196" y="4510"/>
                </a:lnTo>
                <a:lnTo>
                  <a:pt x="67037" y="4405"/>
                </a:lnTo>
                <a:lnTo>
                  <a:pt x="66879" y="4316"/>
                </a:lnTo>
                <a:lnTo>
                  <a:pt x="66703" y="4264"/>
                </a:lnTo>
                <a:lnTo>
                  <a:pt x="66526" y="4228"/>
                </a:lnTo>
                <a:lnTo>
                  <a:pt x="66174" y="4228"/>
                </a:lnTo>
                <a:lnTo>
                  <a:pt x="65980" y="4281"/>
                </a:lnTo>
                <a:lnTo>
                  <a:pt x="65223" y="4475"/>
                </a:lnTo>
                <a:lnTo>
                  <a:pt x="65135" y="4493"/>
                </a:lnTo>
                <a:lnTo>
                  <a:pt x="65029" y="4493"/>
                </a:lnTo>
                <a:lnTo>
                  <a:pt x="65011" y="4422"/>
                </a:lnTo>
                <a:lnTo>
                  <a:pt x="64994" y="4352"/>
                </a:lnTo>
                <a:lnTo>
                  <a:pt x="64994" y="4123"/>
                </a:lnTo>
                <a:lnTo>
                  <a:pt x="64976" y="3911"/>
                </a:lnTo>
                <a:lnTo>
                  <a:pt x="64941" y="3682"/>
                </a:lnTo>
                <a:lnTo>
                  <a:pt x="64906" y="3453"/>
                </a:lnTo>
                <a:lnTo>
                  <a:pt x="64853" y="3242"/>
                </a:lnTo>
                <a:lnTo>
                  <a:pt x="64800" y="3030"/>
                </a:lnTo>
                <a:lnTo>
                  <a:pt x="64641" y="2607"/>
                </a:lnTo>
                <a:lnTo>
                  <a:pt x="64254" y="1674"/>
                </a:lnTo>
                <a:lnTo>
                  <a:pt x="63848" y="758"/>
                </a:lnTo>
                <a:lnTo>
                  <a:pt x="63796" y="705"/>
                </a:lnTo>
                <a:lnTo>
                  <a:pt x="63672" y="722"/>
                </a:lnTo>
                <a:lnTo>
                  <a:pt x="63549" y="740"/>
                </a:lnTo>
                <a:lnTo>
                  <a:pt x="63426" y="775"/>
                </a:lnTo>
                <a:lnTo>
                  <a:pt x="63302" y="828"/>
                </a:lnTo>
                <a:lnTo>
                  <a:pt x="63056" y="951"/>
                </a:lnTo>
                <a:lnTo>
                  <a:pt x="62844" y="1110"/>
                </a:lnTo>
                <a:lnTo>
                  <a:pt x="62650" y="1304"/>
                </a:lnTo>
                <a:lnTo>
                  <a:pt x="62492" y="1515"/>
                </a:lnTo>
                <a:lnTo>
                  <a:pt x="62421" y="1638"/>
                </a:lnTo>
                <a:lnTo>
                  <a:pt x="62369" y="1744"/>
                </a:lnTo>
                <a:lnTo>
                  <a:pt x="62316" y="1868"/>
                </a:lnTo>
                <a:lnTo>
                  <a:pt x="62280" y="1991"/>
                </a:lnTo>
                <a:lnTo>
                  <a:pt x="62192" y="2467"/>
                </a:lnTo>
                <a:lnTo>
                  <a:pt x="62104" y="2925"/>
                </a:lnTo>
                <a:lnTo>
                  <a:pt x="62051" y="3400"/>
                </a:lnTo>
                <a:lnTo>
                  <a:pt x="62034" y="3629"/>
                </a:lnTo>
                <a:lnTo>
                  <a:pt x="62034" y="3876"/>
                </a:lnTo>
                <a:lnTo>
                  <a:pt x="62034" y="3946"/>
                </a:lnTo>
                <a:lnTo>
                  <a:pt x="62016" y="3982"/>
                </a:lnTo>
                <a:lnTo>
                  <a:pt x="61963" y="4017"/>
                </a:lnTo>
                <a:lnTo>
                  <a:pt x="61734" y="3894"/>
                </a:lnTo>
                <a:lnTo>
                  <a:pt x="61540" y="3788"/>
                </a:lnTo>
                <a:lnTo>
                  <a:pt x="61347" y="3717"/>
                </a:lnTo>
                <a:lnTo>
                  <a:pt x="61118" y="3682"/>
                </a:lnTo>
                <a:lnTo>
                  <a:pt x="60712" y="3682"/>
                </a:lnTo>
                <a:lnTo>
                  <a:pt x="60519" y="3717"/>
                </a:lnTo>
                <a:lnTo>
                  <a:pt x="60325" y="3753"/>
                </a:lnTo>
                <a:lnTo>
                  <a:pt x="60149" y="3823"/>
                </a:lnTo>
                <a:lnTo>
                  <a:pt x="59550" y="4052"/>
                </a:lnTo>
                <a:lnTo>
                  <a:pt x="59444" y="4070"/>
                </a:lnTo>
                <a:lnTo>
                  <a:pt x="59356" y="4070"/>
                </a:lnTo>
                <a:lnTo>
                  <a:pt x="59285" y="4035"/>
                </a:lnTo>
                <a:lnTo>
                  <a:pt x="59232" y="3946"/>
                </a:lnTo>
                <a:lnTo>
                  <a:pt x="59039" y="3559"/>
                </a:lnTo>
                <a:lnTo>
                  <a:pt x="58951" y="3347"/>
                </a:lnTo>
                <a:lnTo>
                  <a:pt x="58862" y="3154"/>
                </a:lnTo>
                <a:lnTo>
                  <a:pt x="58810" y="2942"/>
                </a:lnTo>
                <a:lnTo>
                  <a:pt x="58757" y="2731"/>
                </a:lnTo>
                <a:lnTo>
                  <a:pt x="58722" y="2519"/>
                </a:lnTo>
                <a:lnTo>
                  <a:pt x="58722" y="2290"/>
                </a:lnTo>
                <a:lnTo>
                  <a:pt x="58686" y="2008"/>
                </a:lnTo>
                <a:lnTo>
                  <a:pt x="58563" y="2026"/>
                </a:lnTo>
                <a:lnTo>
                  <a:pt x="58475" y="2044"/>
                </a:lnTo>
                <a:lnTo>
                  <a:pt x="58387" y="2079"/>
                </a:lnTo>
                <a:lnTo>
                  <a:pt x="58299" y="2149"/>
                </a:lnTo>
                <a:lnTo>
                  <a:pt x="58158" y="2290"/>
                </a:lnTo>
                <a:lnTo>
                  <a:pt x="57277" y="3365"/>
                </a:lnTo>
                <a:lnTo>
                  <a:pt x="57136" y="3541"/>
                </a:lnTo>
                <a:lnTo>
                  <a:pt x="57030" y="3753"/>
                </a:lnTo>
                <a:lnTo>
                  <a:pt x="56924" y="3946"/>
                </a:lnTo>
                <a:lnTo>
                  <a:pt x="56854" y="4158"/>
                </a:lnTo>
                <a:lnTo>
                  <a:pt x="56713" y="4634"/>
                </a:lnTo>
                <a:lnTo>
                  <a:pt x="56590" y="5109"/>
                </a:lnTo>
                <a:lnTo>
                  <a:pt x="56537" y="5391"/>
                </a:lnTo>
                <a:lnTo>
                  <a:pt x="56537" y="5532"/>
                </a:lnTo>
                <a:lnTo>
                  <a:pt x="56537" y="5673"/>
                </a:lnTo>
                <a:lnTo>
                  <a:pt x="56555" y="5814"/>
                </a:lnTo>
                <a:lnTo>
                  <a:pt x="56572" y="5955"/>
                </a:lnTo>
                <a:lnTo>
                  <a:pt x="56607" y="6096"/>
                </a:lnTo>
                <a:lnTo>
                  <a:pt x="56660" y="6237"/>
                </a:lnTo>
                <a:lnTo>
                  <a:pt x="56872" y="6801"/>
                </a:lnTo>
                <a:lnTo>
                  <a:pt x="56977" y="7030"/>
                </a:lnTo>
                <a:lnTo>
                  <a:pt x="57118" y="7223"/>
                </a:lnTo>
                <a:lnTo>
                  <a:pt x="57277" y="7400"/>
                </a:lnTo>
                <a:lnTo>
                  <a:pt x="57471" y="7576"/>
                </a:lnTo>
                <a:lnTo>
                  <a:pt x="57911" y="7911"/>
                </a:lnTo>
                <a:lnTo>
                  <a:pt x="58352" y="8263"/>
                </a:lnTo>
                <a:lnTo>
                  <a:pt x="58528" y="8421"/>
                </a:lnTo>
                <a:lnTo>
                  <a:pt x="58686" y="8615"/>
                </a:lnTo>
                <a:lnTo>
                  <a:pt x="58810" y="8809"/>
                </a:lnTo>
                <a:lnTo>
                  <a:pt x="58915" y="9020"/>
                </a:lnTo>
                <a:lnTo>
                  <a:pt x="58968" y="9249"/>
                </a:lnTo>
                <a:lnTo>
                  <a:pt x="59003" y="9479"/>
                </a:lnTo>
                <a:lnTo>
                  <a:pt x="59003" y="9725"/>
                </a:lnTo>
                <a:lnTo>
                  <a:pt x="58968" y="9972"/>
                </a:lnTo>
                <a:lnTo>
                  <a:pt x="58880" y="10359"/>
                </a:lnTo>
                <a:lnTo>
                  <a:pt x="58810" y="10729"/>
                </a:lnTo>
                <a:lnTo>
                  <a:pt x="58739" y="10958"/>
                </a:lnTo>
                <a:lnTo>
                  <a:pt x="58722" y="10976"/>
                </a:lnTo>
                <a:lnTo>
                  <a:pt x="58704" y="11011"/>
                </a:lnTo>
                <a:lnTo>
                  <a:pt x="58616" y="11011"/>
                </a:lnTo>
                <a:lnTo>
                  <a:pt x="58528" y="10712"/>
                </a:lnTo>
                <a:lnTo>
                  <a:pt x="58422" y="10359"/>
                </a:lnTo>
                <a:lnTo>
                  <a:pt x="58299" y="10025"/>
                </a:lnTo>
                <a:lnTo>
                  <a:pt x="58158" y="9690"/>
                </a:lnTo>
                <a:lnTo>
                  <a:pt x="57982" y="9390"/>
                </a:lnTo>
                <a:lnTo>
                  <a:pt x="57788" y="9091"/>
                </a:lnTo>
                <a:lnTo>
                  <a:pt x="57559" y="8827"/>
                </a:lnTo>
                <a:lnTo>
                  <a:pt x="57312" y="8562"/>
                </a:lnTo>
                <a:lnTo>
                  <a:pt x="57030" y="8316"/>
                </a:lnTo>
                <a:lnTo>
                  <a:pt x="55903" y="7417"/>
                </a:lnTo>
                <a:lnTo>
                  <a:pt x="55286" y="6924"/>
                </a:lnTo>
                <a:lnTo>
                  <a:pt x="55180" y="6871"/>
                </a:lnTo>
                <a:lnTo>
                  <a:pt x="55110" y="6853"/>
                </a:lnTo>
                <a:lnTo>
                  <a:pt x="55057" y="6853"/>
                </a:lnTo>
                <a:lnTo>
                  <a:pt x="55022" y="6871"/>
                </a:lnTo>
                <a:lnTo>
                  <a:pt x="54934" y="6959"/>
                </a:lnTo>
                <a:lnTo>
                  <a:pt x="54775" y="7118"/>
                </a:lnTo>
                <a:lnTo>
                  <a:pt x="54617" y="7294"/>
                </a:lnTo>
                <a:lnTo>
                  <a:pt x="54476" y="7470"/>
                </a:lnTo>
                <a:lnTo>
                  <a:pt x="54335" y="7664"/>
                </a:lnTo>
                <a:lnTo>
                  <a:pt x="54229" y="7858"/>
                </a:lnTo>
                <a:lnTo>
                  <a:pt x="54123" y="8069"/>
                </a:lnTo>
                <a:lnTo>
                  <a:pt x="54035" y="8281"/>
                </a:lnTo>
                <a:lnTo>
                  <a:pt x="53965" y="8510"/>
                </a:lnTo>
                <a:lnTo>
                  <a:pt x="53877" y="8897"/>
                </a:lnTo>
                <a:lnTo>
                  <a:pt x="53824" y="9267"/>
                </a:lnTo>
                <a:lnTo>
                  <a:pt x="53771" y="9655"/>
                </a:lnTo>
                <a:lnTo>
                  <a:pt x="53771" y="10042"/>
                </a:lnTo>
                <a:lnTo>
                  <a:pt x="53771" y="10307"/>
                </a:lnTo>
                <a:lnTo>
                  <a:pt x="53788" y="10553"/>
                </a:lnTo>
                <a:lnTo>
                  <a:pt x="53824" y="10800"/>
                </a:lnTo>
                <a:lnTo>
                  <a:pt x="53859" y="11029"/>
                </a:lnTo>
                <a:lnTo>
                  <a:pt x="53929" y="11276"/>
                </a:lnTo>
                <a:lnTo>
                  <a:pt x="54000" y="11522"/>
                </a:lnTo>
                <a:lnTo>
                  <a:pt x="54088" y="11751"/>
                </a:lnTo>
                <a:lnTo>
                  <a:pt x="54194" y="11980"/>
                </a:lnTo>
                <a:lnTo>
                  <a:pt x="54493" y="12615"/>
                </a:lnTo>
                <a:lnTo>
                  <a:pt x="54581" y="12826"/>
                </a:lnTo>
                <a:lnTo>
                  <a:pt x="54458" y="12826"/>
                </a:lnTo>
                <a:lnTo>
                  <a:pt x="54352" y="12808"/>
                </a:lnTo>
                <a:lnTo>
                  <a:pt x="53806" y="12650"/>
                </a:lnTo>
                <a:lnTo>
                  <a:pt x="53524" y="12579"/>
                </a:lnTo>
                <a:lnTo>
                  <a:pt x="53260" y="12544"/>
                </a:lnTo>
                <a:lnTo>
                  <a:pt x="52978" y="12526"/>
                </a:lnTo>
                <a:lnTo>
                  <a:pt x="52714" y="12544"/>
                </a:lnTo>
                <a:lnTo>
                  <a:pt x="52449" y="12579"/>
                </a:lnTo>
                <a:lnTo>
                  <a:pt x="52185" y="12667"/>
                </a:lnTo>
                <a:lnTo>
                  <a:pt x="51939" y="12755"/>
                </a:lnTo>
                <a:lnTo>
                  <a:pt x="51692" y="12896"/>
                </a:lnTo>
                <a:lnTo>
                  <a:pt x="51340" y="13108"/>
                </a:lnTo>
                <a:lnTo>
                  <a:pt x="50987" y="13355"/>
                </a:lnTo>
                <a:lnTo>
                  <a:pt x="50670" y="13601"/>
                </a:lnTo>
                <a:lnTo>
                  <a:pt x="50371" y="13883"/>
                </a:lnTo>
                <a:lnTo>
                  <a:pt x="50089" y="14147"/>
                </a:lnTo>
                <a:lnTo>
                  <a:pt x="49807" y="14412"/>
                </a:lnTo>
                <a:lnTo>
                  <a:pt x="49525" y="14658"/>
                </a:lnTo>
                <a:lnTo>
                  <a:pt x="49225" y="14887"/>
                </a:lnTo>
                <a:lnTo>
                  <a:pt x="49102" y="14993"/>
                </a:lnTo>
                <a:lnTo>
                  <a:pt x="49067" y="15046"/>
                </a:lnTo>
                <a:lnTo>
                  <a:pt x="49049" y="15099"/>
                </a:lnTo>
                <a:lnTo>
                  <a:pt x="49049" y="15152"/>
                </a:lnTo>
                <a:lnTo>
                  <a:pt x="49067" y="15204"/>
                </a:lnTo>
                <a:lnTo>
                  <a:pt x="49137" y="15363"/>
                </a:lnTo>
                <a:lnTo>
                  <a:pt x="49208" y="15451"/>
                </a:lnTo>
                <a:lnTo>
                  <a:pt x="49366" y="15662"/>
                </a:lnTo>
                <a:lnTo>
                  <a:pt x="49525" y="15856"/>
                </a:lnTo>
                <a:lnTo>
                  <a:pt x="49701" y="16050"/>
                </a:lnTo>
                <a:lnTo>
                  <a:pt x="49895" y="16226"/>
                </a:lnTo>
                <a:lnTo>
                  <a:pt x="50106" y="16385"/>
                </a:lnTo>
                <a:lnTo>
                  <a:pt x="50318" y="16543"/>
                </a:lnTo>
                <a:lnTo>
                  <a:pt x="50529" y="16684"/>
                </a:lnTo>
                <a:lnTo>
                  <a:pt x="50776" y="16808"/>
                </a:lnTo>
                <a:lnTo>
                  <a:pt x="51163" y="16966"/>
                </a:lnTo>
                <a:lnTo>
                  <a:pt x="51586" y="17125"/>
                </a:lnTo>
                <a:lnTo>
                  <a:pt x="51674" y="17160"/>
                </a:lnTo>
                <a:lnTo>
                  <a:pt x="51710" y="17195"/>
                </a:lnTo>
                <a:lnTo>
                  <a:pt x="51727" y="17248"/>
                </a:lnTo>
                <a:lnTo>
                  <a:pt x="51586" y="17283"/>
                </a:lnTo>
                <a:lnTo>
                  <a:pt x="51181" y="17354"/>
                </a:lnTo>
                <a:lnTo>
                  <a:pt x="50793" y="17442"/>
                </a:lnTo>
                <a:lnTo>
                  <a:pt x="50406" y="17565"/>
                </a:lnTo>
                <a:lnTo>
                  <a:pt x="50018" y="17706"/>
                </a:lnTo>
                <a:lnTo>
                  <a:pt x="49701" y="17865"/>
                </a:lnTo>
                <a:lnTo>
                  <a:pt x="49402" y="18041"/>
                </a:lnTo>
                <a:lnTo>
                  <a:pt x="49067" y="18270"/>
                </a:lnTo>
                <a:lnTo>
                  <a:pt x="48714" y="18446"/>
                </a:lnTo>
                <a:lnTo>
                  <a:pt x="48344" y="18605"/>
                </a:lnTo>
                <a:lnTo>
                  <a:pt x="47974" y="18728"/>
                </a:lnTo>
                <a:lnTo>
                  <a:pt x="46406" y="19151"/>
                </a:lnTo>
                <a:lnTo>
                  <a:pt x="46318" y="19151"/>
                </a:lnTo>
                <a:lnTo>
                  <a:pt x="46230" y="19168"/>
                </a:lnTo>
                <a:lnTo>
                  <a:pt x="46442" y="18693"/>
                </a:lnTo>
                <a:lnTo>
                  <a:pt x="46653" y="18217"/>
                </a:lnTo>
                <a:lnTo>
                  <a:pt x="46812" y="17741"/>
                </a:lnTo>
                <a:lnTo>
                  <a:pt x="46970" y="17266"/>
                </a:lnTo>
                <a:lnTo>
                  <a:pt x="47094" y="16772"/>
                </a:lnTo>
                <a:lnTo>
                  <a:pt x="47199" y="16279"/>
                </a:lnTo>
                <a:lnTo>
                  <a:pt x="47305" y="15786"/>
                </a:lnTo>
                <a:lnTo>
                  <a:pt x="47340" y="15522"/>
                </a:lnTo>
                <a:lnTo>
                  <a:pt x="47340" y="15398"/>
                </a:lnTo>
                <a:lnTo>
                  <a:pt x="47340" y="15257"/>
                </a:lnTo>
                <a:lnTo>
                  <a:pt x="47234" y="15292"/>
                </a:lnTo>
                <a:lnTo>
                  <a:pt x="47146" y="15310"/>
                </a:lnTo>
                <a:lnTo>
                  <a:pt x="46864" y="15416"/>
                </a:lnTo>
                <a:lnTo>
                  <a:pt x="46565" y="15504"/>
                </a:lnTo>
                <a:lnTo>
                  <a:pt x="46265" y="15557"/>
                </a:lnTo>
                <a:lnTo>
                  <a:pt x="45966" y="15610"/>
                </a:lnTo>
                <a:lnTo>
                  <a:pt x="45349" y="15680"/>
                </a:lnTo>
                <a:lnTo>
                  <a:pt x="44733" y="15803"/>
                </a:lnTo>
                <a:lnTo>
                  <a:pt x="44327" y="15892"/>
                </a:lnTo>
                <a:lnTo>
                  <a:pt x="43922" y="16032"/>
                </a:lnTo>
                <a:lnTo>
                  <a:pt x="43535" y="16191"/>
                </a:lnTo>
                <a:lnTo>
                  <a:pt x="43165" y="16402"/>
                </a:lnTo>
                <a:lnTo>
                  <a:pt x="42936" y="16561"/>
                </a:lnTo>
                <a:lnTo>
                  <a:pt x="42707" y="16737"/>
                </a:lnTo>
                <a:lnTo>
                  <a:pt x="42513" y="16913"/>
                </a:lnTo>
                <a:lnTo>
                  <a:pt x="42319" y="17125"/>
                </a:lnTo>
                <a:lnTo>
                  <a:pt x="42160" y="17336"/>
                </a:lnTo>
                <a:lnTo>
                  <a:pt x="42019" y="17583"/>
                </a:lnTo>
                <a:lnTo>
                  <a:pt x="41879" y="17830"/>
                </a:lnTo>
                <a:lnTo>
                  <a:pt x="41773" y="18094"/>
                </a:lnTo>
                <a:lnTo>
                  <a:pt x="41702" y="18323"/>
                </a:lnTo>
                <a:lnTo>
                  <a:pt x="41649" y="18569"/>
                </a:lnTo>
                <a:lnTo>
                  <a:pt x="41632" y="18798"/>
                </a:lnTo>
                <a:lnTo>
                  <a:pt x="41632" y="19045"/>
                </a:lnTo>
                <a:lnTo>
                  <a:pt x="41632" y="19274"/>
                </a:lnTo>
                <a:lnTo>
                  <a:pt x="41685" y="19503"/>
                </a:lnTo>
                <a:lnTo>
                  <a:pt x="41738" y="19732"/>
                </a:lnTo>
                <a:lnTo>
                  <a:pt x="41826" y="19979"/>
                </a:lnTo>
                <a:lnTo>
                  <a:pt x="41949" y="20261"/>
                </a:lnTo>
                <a:lnTo>
                  <a:pt x="42090" y="20560"/>
                </a:lnTo>
                <a:lnTo>
                  <a:pt x="42160" y="20701"/>
                </a:lnTo>
                <a:lnTo>
                  <a:pt x="42213" y="20860"/>
                </a:lnTo>
                <a:lnTo>
                  <a:pt x="42231" y="21001"/>
                </a:lnTo>
                <a:lnTo>
                  <a:pt x="42231" y="21159"/>
                </a:lnTo>
                <a:lnTo>
                  <a:pt x="42213" y="21318"/>
                </a:lnTo>
                <a:lnTo>
                  <a:pt x="42196" y="21459"/>
                </a:lnTo>
                <a:lnTo>
                  <a:pt x="42108" y="21776"/>
                </a:lnTo>
                <a:lnTo>
                  <a:pt x="41879" y="21600"/>
                </a:lnTo>
                <a:lnTo>
                  <a:pt x="41350" y="21124"/>
                </a:lnTo>
                <a:lnTo>
                  <a:pt x="40821" y="20648"/>
                </a:lnTo>
                <a:lnTo>
                  <a:pt x="40663" y="20472"/>
                </a:lnTo>
                <a:lnTo>
                  <a:pt x="40504" y="20314"/>
                </a:lnTo>
                <a:lnTo>
                  <a:pt x="40363" y="20120"/>
                </a:lnTo>
                <a:lnTo>
                  <a:pt x="40258" y="19908"/>
                </a:lnTo>
                <a:lnTo>
                  <a:pt x="40117" y="19662"/>
                </a:lnTo>
                <a:lnTo>
                  <a:pt x="40011" y="19398"/>
                </a:lnTo>
                <a:lnTo>
                  <a:pt x="39905" y="19133"/>
                </a:lnTo>
                <a:lnTo>
                  <a:pt x="39835" y="18851"/>
                </a:lnTo>
                <a:lnTo>
                  <a:pt x="39817" y="18710"/>
                </a:lnTo>
                <a:lnTo>
                  <a:pt x="39764" y="18605"/>
                </a:lnTo>
                <a:lnTo>
                  <a:pt x="39694" y="18499"/>
                </a:lnTo>
                <a:lnTo>
                  <a:pt x="39623" y="18393"/>
                </a:lnTo>
                <a:lnTo>
                  <a:pt x="39535" y="18323"/>
                </a:lnTo>
                <a:lnTo>
                  <a:pt x="39430" y="18252"/>
                </a:lnTo>
                <a:lnTo>
                  <a:pt x="39324" y="18199"/>
                </a:lnTo>
                <a:lnTo>
                  <a:pt x="39183" y="18147"/>
                </a:lnTo>
                <a:lnTo>
                  <a:pt x="38989" y="18094"/>
                </a:lnTo>
                <a:lnTo>
                  <a:pt x="38901" y="18076"/>
                </a:lnTo>
                <a:lnTo>
                  <a:pt x="38813" y="18059"/>
                </a:lnTo>
                <a:lnTo>
                  <a:pt x="38742" y="18006"/>
                </a:lnTo>
                <a:lnTo>
                  <a:pt x="38672" y="17953"/>
                </a:lnTo>
                <a:lnTo>
                  <a:pt x="38619" y="17900"/>
                </a:lnTo>
                <a:lnTo>
                  <a:pt x="38566" y="17830"/>
                </a:lnTo>
                <a:lnTo>
                  <a:pt x="38478" y="17671"/>
                </a:lnTo>
                <a:lnTo>
                  <a:pt x="38337" y="17336"/>
                </a:lnTo>
                <a:lnTo>
                  <a:pt x="38179" y="17019"/>
                </a:lnTo>
                <a:lnTo>
                  <a:pt x="37826" y="16332"/>
                </a:lnTo>
                <a:lnTo>
                  <a:pt x="38161" y="15469"/>
                </a:lnTo>
                <a:lnTo>
                  <a:pt x="38320" y="15063"/>
                </a:lnTo>
                <a:lnTo>
                  <a:pt x="38478" y="14658"/>
                </a:lnTo>
                <a:lnTo>
                  <a:pt x="38848" y="13848"/>
                </a:lnTo>
                <a:lnTo>
                  <a:pt x="39218" y="13055"/>
                </a:lnTo>
                <a:lnTo>
                  <a:pt x="39606" y="12280"/>
                </a:lnTo>
                <a:lnTo>
                  <a:pt x="39835" y="11857"/>
                </a:lnTo>
                <a:lnTo>
                  <a:pt x="40081" y="11452"/>
                </a:lnTo>
                <a:lnTo>
                  <a:pt x="40152" y="11364"/>
                </a:lnTo>
                <a:lnTo>
                  <a:pt x="40240" y="11258"/>
                </a:lnTo>
                <a:lnTo>
                  <a:pt x="40293" y="11328"/>
                </a:lnTo>
                <a:lnTo>
                  <a:pt x="40346" y="11399"/>
                </a:lnTo>
                <a:lnTo>
                  <a:pt x="40575" y="11857"/>
                </a:lnTo>
                <a:lnTo>
                  <a:pt x="40645" y="11945"/>
                </a:lnTo>
                <a:lnTo>
                  <a:pt x="40698" y="12033"/>
                </a:lnTo>
                <a:lnTo>
                  <a:pt x="40769" y="12104"/>
                </a:lnTo>
                <a:lnTo>
                  <a:pt x="40857" y="12174"/>
                </a:lnTo>
                <a:lnTo>
                  <a:pt x="40927" y="12227"/>
                </a:lnTo>
                <a:lnTo>
                  <a:pt x="41033" y="12245"/>
                </a:lnTo>
                <a:lnTo>
                  <a:pt x="41139" y="12262"/>
                </a:lnTo>
                <a:lnTo>
                  <a:pt x="41244" y="12262"/>
                </a:lnTo>
                <a:lnTo>
                  <a:pt x="41456" y="12280"/>
                </a:lnTo>
                <a:lnTo>
                  <a:pt x="41526" y="12826"/>
                </a:lnTo>
                <a:lnTo>
                  <a:pt x="41561" y="12985"/>
                </a:lnTo>
                <a:lnTo>
                  <a:pt x="41597" y="13125"/>
                </a:lnTo>
                <a:lnTo>
                  <a:pt x="41702" y="13407"/>
                </a:lnTo>
                <a:lnTo>
                  <a:pt x="41755" y="13478"/>
                </a:lnTo>
                <a:lnTo>
                  <a:pt x="41808" y="13548"/>
                </a:lnTo>
                <a:lnTo>
                  <a:pt x="41879" y="13601"/>
                </a:lnTo>
                <a:lnTo>
                  <a:pt x="41949" y="13619"/>
                </a:lnTo>
                <a:lnTo>
                  <a:pt x="42213" y="13654"/>
                </a:lnTo>
                <a:lnTo>
                  <a:pt x="42495" y="13689"/>
                </a:lnTo>
                <a:lnTo>
                  <a:pt x="43024" y="13689"/>
                </a:lnTo>
                <a:lnTo>
                  <a:pt x="43094" y="13672"/>
                </a:lnTo>
                <a:lnTo>
                  <a:pt x="43165" y="13636"/>
                </a:lnTo>
                <a:lnTo>
                  <a:pt x="43341" y="13584"/>
                </a:lnTo>
                <a:lnTo>
                  <a:pt x="43517" y="13830"/>
                </a:lnTo>
                <a:lnTo>
                  <a:pt x="43676" y="14077"/>
                </a:lnTo>
                <a:lnTo>
                  <a:pt x="43817" y="14218"/>
                </a:lnTo>
                <a:lnTo>
                  <a:pt x="43957" y="14341"/>
                </a:lnTo>
                <a:lnTo>
                  <a:pt x="44134" y="14447"/>
                </a:lnTo>
                <a:lnTo>
                  <a:pt x="44292" y="14517"/>
                </a:lnTo>
                <a:lnTo>
                  <a:pt x="44486" y="14553"/>
                </a:lnTo>
                <a:lnTo>
                  <a:pt x="44662" y="14570"/>
                </a:lnTo>
                <a:lnTo>
                  <a:pt x="44856" y="14570"/>
                </a:lnTo>
                <a:lnTo>
                  <a:pt x="45032" y="14517"/>
                </a:lnTo>
                <a:lnTo>
                  <a:pt x="45138" y="14482"/>
                </a:lnTo>
                <a:lnTo>
                  <a:pt x="45226" y="14447"/>
                </a:lnTo>
                <a:lnTo>
                  <a:pt x="45296" y="14394"/>
                </a:lnTo>
                <a:lnTo>
                  <a:pt x="45349" y="14324"/>
                </a:lnTo>
                <a:lnTo>
                  <a:pt x="45402" y="14253"/>
                </a:lnTo>
                <a:lnTo>
                  <a:pt x="45437" y="14165"/>
                </a:lnTo>
                <a:lnTo>
                  <a:pt x="45455" y="14077"/>
                </a:lnTo>
                <a:lnTo>
                  <a:pt x="45455" y="13971"/>
                </a:lnTo>
                <a:lnTo>
                  <a:pt x="45455" y="13619"/>
                </a:lnTo>
                <a:lnTo>
                  <a:pt x="45596" y="13601"/>
                </a:lnTo>
                <a:lnTo>
                  <a:pt x="45719" y="13548"/>
                </a:lnTo>
                <a:lnTo>
                  <a:pt x="45825" y="13495"/>
                </a:lnTo>
                <a:lnTo>
                  <a:pt x="45931" y="13425"/>
                </a:lnTo>
                <a:lnTo>
                  <a:pt x="46107" y="13249"/>
                </a:lnTo>
                <a:lnTo>
                  <a:pt x="46283" y="13073"/>
                </a:lnTo>
                <a:lnTo>
                  <a:pt x="47041" y="12262"/>
                </a:lnTo>
                <a:lnTo>
                  <a:pt x="47164" y="12139"/>
                </a:lnTo>
                <a:lnTo>
                  <a:pt x="47287" y="12051"/>
                </a:lnTo>
                <a:lnTo>
                  <a:pt x="47428" y="11980"/>
                </a:lnTo>
                <a:lnTo>
                  <a:pt x="47516" y="11963"/>
                </a:lnTo>
                <a:lnTo>
                  <a:pt x="47587" y="11945"/>
                </a:lnTo>
                <a:lnTo>
                  <a:pt x="47745" y="11927"/>
                </a:lnTo>
                <a:lnTo>
                  <a:pt x="47869" y="11892"/>
                </a:lnTo>
                <a:lnTo>
                  <a:pt x="47992" y="11839"/>
                </a:lnTo>
                <a:lnTo>
                  <a:pt x="48098" y="11787"/>
                </a:lnTo>
                <a:lnTo>
                  <a:pt x="48203" y="11698"/>
                </a:lnTo>
                <a:lnTo>
                  <a:pt x="48292" y="11593"/>
                </a:lnTo>
                <a:lnTo>
                  <a:pt x="48380" y="11487"/>
                </a:lnTo>
                <a:lnTo>
                  <a:pt x="48450" y="11381"/>
                </a:lnTo>
                <a:lnTo>
                  <a:pt x="48609" y="11082"/>
                </a:lnTo>
                <a:lnTo>
                  <a:pt x="48732" y="10765"/>
                </a:lnTo>
                <a:lnTo>
                  <a:pt x="48820" y="10571"/>
                </a:lnTo>
                <a:lnTo>
                  <a:pt x="48926" y="10377"/>
                </a:lnTo>
                <a:lnTo>
                  <a:pt x="49049" y="10201"/>
                </a:lnTo>
                <a:lnTo>
                  <a:pt x="49208" y="10042"/>
                </a:lnTo>
                <a:lnTo>
                  <a:pt x="49296" y="9937"/>
                </a:lnTo>
                <a:lnTo>
                  <a:pt x="49384" y="9831"/>
                </a:lnTo>
                <a:lnTo>
                  <a:pt x="49472" y="9743"/>
                </a:lnTo>
                <a:lnTo>
                  <a:pt x="49542" y="9637"/>
                </a:lnTo>
                <a:lnTo>
                  <a:pt x="49595" y="9549"/>
                </a:lnTo>
                <a:lnTo>
                  <a:pt x="49631" y="9443"/>
                </a:lnTo>
                <a:lnTo>
                  <a:pt x="49666" y="9320"/>
                </a:lnTo>
                <a:lnTo>
                  <a:pt x="49666" y="9214"/>
                </a:lnTo>
                <a:lnTo>
                  <a:pt x="49683" y="9091"/>
                </a:lnTo>
                <a:lnTo>
                  <a:pt x="49666" y="8968"/>
                </a:lnTo>
                <a:lnTo>
                  <a:pt x="49648" y="8703"/>
                </a:lnTo>
                <a:lnTo>
                  <a:pt x="49648" y="8421"/>
                </a:lnTo>
                <a:lnTo>
                  <a:pt x="49666" y="8157"/>
                </a:lnTo>
                <a:lnTo>
                  <a:pt x="49701" y="7893"/>
                </a:lnTo>
                <a:lnTo>
                  <a:pt x="49736" y="7646"/>
                </a:lnTo>
                <a:lnTo>
                  <a:pt x="49736" y="7470"/>
                </a:lnTo>
                <a:lnTo>
                  <a:pt x="49701" y="7312"/>
                </a:lnTo>
                <a:lnTo>
                  <a:pt x="49648" y="7135"/>
                </a:lnTo>
                <a:lnTo>
                  <a:pt x="49542" y="6994"/>
                </a:lnTo>
                <a:lnTo>
                  <a:pt x="49402" y="6801"/>
                </a:lnTo>
                <a:lnTo>
                  <a:pt x="49225" y="6642"/>
                </a:lnTo>
                <a:lnTo>
                  <a:pt x="49120" y="6589"/>
                </a:lnTo>
                <a:lnTo>
                  <a:pt x="49032" y="6536"/>
                </a:lnTo>
                <a:lnTo>
                  <a:pt x="48926" y="6483"/>
                </a:lnTo>
                <a:lnTo>
                  <a:pt x="48802" y="6448"/>
                </a:lnTo>
                <a:lnTo>
                  <a:pt x="48556" y="6360"/>
                </a:lnTo>
                <a:lnTo>
                  <a:pt x="48433" y="6307"/>
                </a:lnTo>
                <a:lnTo>
                  <a:pt x="48327" y="6237"/>
                </a:lnTo>
                <a:lnTo>
                  <a:pt x="48221" y="5832"/>
                </a:lnTo>
                <a:lnTo>
                  <a:pt x="48080" y="5444"/>
                </a:lnTo>
                <a:lnTo>
                  <a:pt x="47904" y="5056"/>
                </a:lnTo>
                <a:lnTo>
                  <a:pt x="47675" y="4616"/>
                </a:lnTo>
                <a:lnTo>
                  <a:pt x="47499" y="4528"/>
                </a:lnTo>
                <a:lnTo>
                  <a:pt x="47340" y="4422"/>
                </a:lnTo>
                <a:lnTo>
                  <a:pt x="47094" y="4246"/>
                </a:lnTo>
                <a:lnTo>
                  <a:pt x="46847" y="4052"/>
                </a:lnTo>
                <a:lnTo>
                  <a:pt x="46671" y="3911"/>
                </a:lnTo>
                <a:lnTo>
                  <a:pt x="46477" y="3806"/>
                </a:lnTo>
                <a:lnTo>
                  <a:pt x="46265" y="3717"/>
                </a:lnTo>
                <a:lnTo>
                  <a:pt x="46160" y="3700"/>
                </a:lnTo>
                <a:lnTo>
                  <a:pt x="46036" y="3682"/>
                </a:lnTo>
                <a:lnTo>
                  <a:pt x="45984" y="3665"/>
                </a:lnTo>
                <a:lnTo>
                  <a:pt x="45931" y="3647"/>
                </a:lnTo>
                <a:lnTo>
                  <a:pt x="45895" y="3576"/>
                </a:lnTo>
                <a:lnTo>
                  <a:pt x="45860" y="3506"/>
                </a:lnTo>
                <a:lnTo>
                  <a:pt x="45790" y="3171"/>
                </a:lnTo>
                <a:lnTo>
                  <a:pt x="45755" y="3083"/>
                </a:lnTo>
                <a:lnTo>
                  <a:pt x="45719" y="3013"/>
                </a:lnTo>
                <a:lnTo>
                  <a:pt x="45684" y="2960"/>
                </a:lnTo>
                <a:lnTo>
                  <a:pt x="45631" y="2889"/>
                </a:lnTo>
                <a:lnTo>
                  <a:pt x="45508" y="2801"/>
                </a:lnTo>
                <a:lnTo>
                  <a:pt x="45349" y="2731"/>
                </a:lnTo>
                <a:lnTo>
                  <a:pt x="45208" y="2731"/>
                </a:lnTo>
                <a:lnTo>
                  <a:pt x="45138" y="2748"/>
                </a:lnTo>
                <a:lnTo>
                  <a:pt x="45085" y="2766"/>
                </a:lnTo>
                <a:lnTo>
                  <a:pt x="44962" y="2854"/>
                </a:lnTo>
                <a:lnTo>
                  <a:pt x="44874" y="2960"/>
                </a:lnTo>
                <a:lnTo>
                  <a:pt x="44768" y="3101"/>
                </a:lnTo>
                <a:lnTo>
                  <a:pt x="44715" y="3171"/>
                </a:lnTo>
                <a:lnTo>
                  <a:pt x="44697" y="3189"/>
                </a:lnTo>
                <a:lnTo>
                  <a:pt x="44662" y="3189"/>
                </a:lnTo>
                <a:lnTo>
                  <a:pt x="44451" y="3013"/>
                </a:lnTo>
                <a:lnTo>
                  <a:pt x="44345" y="2925"/>
                </a:lnTo>
                <a:lnTo>
                  <a:pt x="44222" y="2872"/>
                </a:lnTo>
                <a:lnTo>
                  <a:pt x="44081" y="2801"/>
                </a:lnTo>
                <a:lnTo>
                  <a:pt x="43922" y="2766"/>
                </a:lnTo>
                <a:lnTo>
                  <a:pt x="43781" y="2731"/>
                </a:lnTo>
                <a:lnTo>
                  <a:pt x="43623" y="2713"/>
                </a:lnTo>
                <a:lnTo>
                  <a:pt x="43464" y="2696"/>
                </a:lnTo>
                <a:lnTo>
                  <a:pt x="43165" y="2696"/>
                </a:lnTo>
                <a:lnTo>
                  <a:pt x="43006" y="2731"/>
                </a:lnTo>
                <a:lnTo>
                  <a:pt x="42883" y="2766"/>
                </a:lnTo>
                <a:lnTo>
                  <a:pt x="42742" y="2819"/>
                </a:lnTo>
                <a:lnTo>
                  <a:pt x="42583" y="2889"/>
                </a:lnTo>
                <a:lnTo>
                  <a:pt x="42460" y="2555"/>
                </a:lnTo>
                <a:lnTo>
                  <a:pt x="42389" y="2449"/>
                </a:lnTo>
                <a:lnTo>
                  <a:pt x="42301" y="2361"/>
                </a:lnTo>
                <a:lnTo>
                  <a:pt x="42196" y="2308"/>
                </a:lnTo>
                <a:lnTo>
                  <a:pt x="42072" y="2290"/>
                </a:lnTo>
                <a:lnTo>
                  <a:pt x="41826" y="2273"/>
                </a:lnTo>
                <a:lnTo>
                  <a:pt x="41597" y="2290"/>
                </a:lnTo>
                <a:lnTo>
                  <a:pt x="41491" y="2308"/>
                </a:lnTo>
                <a:lnTo>
                  <a:pt x="41385" y="2326"/>
                </a:lnTo>
                <a:lnTo>
                  <a:pt x="41297" y="2361"/>
                </a:lnTo>
                <a:lnTo>
                  <a:pt x="41209" y="2414"/>
                </a:lnTo>
                <a:lnTo>
                  <a:pt x="41121" y="2484"/>
                </a:lnTo>
                <a:lnTo>
                  <a:pt x="41050" y="2555"/>
                </a:lnTo>
                <a:lnTo>
                  <a:pt x="40998" y="2660"/>
                </a:lnTo>
                <a:lnTo>
                  <a:pt x="40945" y="2748"/>
                </a:lnTo>
                <a:lnTo>
                  <a:pt x="40874" y="2942"/>
                </a:lnTo>
                <a:lnTo>
                  <a:pt x="40751" y="3136"/>
                </a:lnTo>
                <a:lnTo>
                  <a:pt x="40645" y="3295"/>
                </a:lnTo>
                <a:lnTo>
                  <a:pt x="40504" y="3471"/>
                </a:lnTo>
                <a:lnTo>
                  <a:pt x="40258" y="3788"/>
                </a:lnTo>
                <a:lnTo>
                  <a:pt x="40117" y="3999"/>
                </a:lnTo>
                <a:lnTo>
                  <a:pt x="39993" y="4228"/>
                </a:lnTo>
                <a:lnTo>
                  <a:pt x="39888" y="4475"/>
                </a:lnTo>
                <a:lnTo>
                  <a:pt x="39817" y="4722"/>
                </a:lnTo>
                <a:lnTo>
                  <a:pt x="39782" y="4933"/>
                </a:lnTo>
                <a:lnTo>
                  <a:pt x="39764" y="5144"/>
                </a:lnTo>
                <a:lnTo>
                  <a:pt x="39782" y="5356"/>
                </a:lnTo>
                <a:lnTo>
                  <a:pt x="39782" y="5567"/>
                </a:lnTo>
                <a:lnTo>
                  <a:pt x="39800" y="5920"/>
                </a:lnTo>
                <a:lnTo>
                  <a:pt x="39782" y="6254"/>
                </a:lnTo>
                <a:lnTo>
                  <a:pt x="39747" y="6589"/>
                </a:lnTo>
                <a:lnTo>
                  <a:pt x="39694" y="6924"/>
                </a:lnTo>
                <a:lnTo>
                  <a:pt x="39623" y="6977"/>
                </a:lnTo>
                <a:lnTo>
                  <a:pt x="39482" y="7082"/>
                </a:lnTo>
                <a:lnTo>
                  <a:pt x="39430" y="7118"/>
                </a:lnTo>
                <a:lnTo>
                  <a:pt x="39412" y="7171"/>
                </a:lnTo>
                <a:lnTo>
                  <a:pt x="39394" y="7206"/>
                </a:lnTo>
                <a:lnTo>
                  <a:pt x="39394" y="7276"/>
                </a:lnTo>
                <a:lnTo>
                  <a:pt x="39412" y="7435"/>
                </a:lnTo>
                <a:lnTo>
                  <a:pt x="39447" y="7629"/>
                </a:lnTo>
                <a:lnTo>
                  <a:pt x="39465" y="7805"/>
                </a:lnTo>
                <a:lnTo>
                  <a:pt x="39465" y="7999"/>
                </a:lnTo>
                <a:lnTo>
                  <a:pt x="39465" y="8175"/>
                </a:lnTo>
                <a:lnTo>
                  <a:pt x="39412" y="8580"/>
                </a:lnTo>
                <a:lnTo>
                  <a:pt x="39341" y="8985"/>
                </a:lnTo>
                <a:lnTo>
                  <a:pt x="39289" y="9355"/>
                </a:lnTo>
                <a:lnTo>
                  <a:pt x="39271" y="9531"/>
                </a:lnTo>
                <a:lnTo>
                  <a:pt x="39289" y="9725"/>
                </a:lnTo>
                <a:lnTo>
                  <a:pt x="39306" y="9849"/>
                </a:lnTo>
                <a:lnTo>
                  <a:pt x="39341" y="9954"/>
                </a:lnTo>
                <a:lnTo>
                  <a:pt x="39394" y="10042"/>
                </a:lnTo>
                <a:lnTo>
                  <a:pt x="39447" y="10113"/>
                </a:lnTo>
                <a:lnTo>
                  <a:pt x="39518" y="10183"/>
                </a:lnTo>
                <a:lnTo>
                  <a:pt x="39606" y="10236"/>
                </a:lnTo>
                <a:lnTo>
                  <a:pt x="39711" y="10289"/>
                </a:lnTo>
                <a:lnTo>
                  <a:pt x="39835" y="10324"/>
                </a:lnTo>
                <a:lnTo>
                  <a:pt x="40117" y="10377"/>
                </a:lnTo>
                <a:lnTo>
                  <a:pt x="39993" y="10624"/>
                </a:lnTo>
                <a:lnTo>
                  <a:pt x="39764" y="10976"/>
                </a:lnTo>
                <a:lnTo>
                  <a:pt x="39482" y="11364"/>
                </a:lnTo>
                <a:lnTo>
                  <a:pt x="39236" y="11698"/>
                </a:lnTo>
                <a:lnTo>
                  <a:pt x="39183" y="11734"/>
                </a:lnTo>
                <a:lnTo>
                  <a:pt x="39130" y="11751"/>
                </a:lnTo>
                <a:lnTo>
                  <a:pt x="39042" y="11522"/>
                </a:lnTo>
                <a:lnTo>
                  <a:pt x="38919" y="11152"/>
                </a:lnTo>
                <a:lnTo>
                  <a:pt x="38778" y="10800"/>
                </a:lnTo>
                <a:lnTo>
                  <a:pt x="38619" y="10448"/>
                </a:lnTo>
                <a:lnTo>
                  <a:pt x="38443" y="10095"/>
                </a:lnTo>
                <a:lnTo>
                  <a:pt x="38249" y="9760"/>
                </a:lnTo>
                <a:lnTo>
                  <a:pt x="38038" y="9443"/>
                </a:lnTo>
                <a:lnTo>
                  <a:pt x="37826" y="9126"/>
                </a:lnTo>
                <a:lnTo>
                  <a:pt x="37580" y="8809"/>
                </a:lnTo>
                <a:lnTo>
                  <a:pt x="37509" y="8703"/>
                </a:lnTo>
                <a:lnTo>
                  <a:pt x="37456" y="8615"/>
                </a:lnTo>
                <a:lnTo>
                  <a:pt x="37403" y="8510"/>
                </a:lnTo>
                <a:lnTo>
                  <a:pt x="37386" y="8386"/>
                </a:lnTo>
                <a:lnTo>
                  <a:pt x="37386" y="8281"/>
                </a:lnTo>
                <a:lnTo>
                  <a:pt x="37403" y="8175"/>
                </a:lnTo>
                <a:lnTo>
                  <a:pt x="37421" y="8051"/>
                </a:lnTo>
                <a:lnTo>
                  <a:pt x="37474" y="7946"/>
                </a:lnTo>
                <a:lnTo>
                  <a:pt x="37544" y="7787"/>
                </a:lnTo>
                <a:lnTo>
                  <a:pt x="37597" y="7646"/>
                </a:lnTo>
                <a:lnTo>
                  <a:pt x="37650" y="7488"/>
                </a:lnTo>
                <a:lnTo>
                  <a:pt x="37685" y="7329"/>
                </a:lnTo>
                <a:lnTo>
                  <a:pt x="37721" y="7118"/>
                </a:lnTo>
                <a:lnTo>
                  <a:pt x="37756" y="6889"/>
                </a:lnTo>
                <a:lnTo>
                  <a:pt x="37756" y="6677"/>
                </a:lnTo>
                <a:lnTo>
                  <a:pt x="37756" y="6448"/>
                </a:lnTo>
                <a:lnTo>
                  <a:pt x="37738" y="6219"/>
                </a:lnTo>
                <a:lnTo>
                  <a:pt x="37703" y="6008"/>
                </a:lnTo>
                <a:lnTo>
                  <a:pt x="37650" y="5796"/>
                </a:lnTo>
                <a:lnTo>
                  <a:pt x="37580" y="5567"/>
                </a:lnTo>
                <a:lnTo>
                  <a:pt x="37439" y="5233"/>
                </a:lnTo>
                <a:lnTo>
                  <a:pt x="36769" y="3541"/>
                </a:lnTo>
                <a:lnTo>
                  <a:pt x="36699" y="3347"/>
                </a:lnTo>
                <a:lnTo>
                  <a:pt x="36628" y="3171"/>
                </a:lnTo>
                <a:lnTo>
                  <a:pt x="36593" y="2977"/>
                </a:lnTo>
                <a:lnTo>
                  <a:pt x="36558" y="2784"/>
                </a:lnTo>
                <a:lnTo>
                  <a:pt x="36523" y="2555"/>
                </a:lnTo>
                <a:lnTo>
                  <a:pt x="36505" y="2449"/>
                </a:lnTo>
                <a:lnTo>
                  <a:pt x="36470" y="2414"/>
                </a:lnTo>
                <a:lnTo>
                  <a:pt x="36434" y="2378"/>
                </a:lnTo>
                <a:lnTo>
                  <a:pt x="36346" y="2378"/>
                </a:lnTo>
                <a:lnTo>
                  <a:pt x="36241" y="2414"/>
                </a:lnTo>
                <a:lnTo>
                  <a:pt x="36135" y="2467"/>
                </a:lnTo>
                <a:lnTo>
                  <a:pt x="36047" y="2537"/>
                </a:lnTo>
                <a:lnTo>
                  <a:pt x="35835" y="2713"/>
                </a:lnTo>
                <a:lnTo>
                  <a:pt x="35642" y="2907"/>
                </a:lnTo>
                <a:lnTo>
                  <a:pt x="35448" y="3118"/>
                </a:lnTo>
                <a:lnTo>
                  <a:pt x="35272" y="3330"/>
                </a:lnTo>
                <a:lnTo>
                  <a:pt x="35113" y="3576"/>
                </a:lnTo>
                <a:lnTo>
                  <a:pt x="34972" y="3806"/>
                </a:lnTo>
                <a:lnTo>
                  <a:pt x="34849" y="4070"/>
                </a:lnTo>
                <a:lnTo>
                  <a:pt x="34761" y="4316"/>
                </a:lnTo>
                <a:lnTo>
                  <a:pt x="34690" y="4581"/>
                </a:lnTo>
                <a:lnTo>
                  <a:pt x="34637" y="4845"/>
                </a:lnTo>
                <a:lnTo>
                  <a:pt x="34602" y="5127"/>
                </a:lnTo>
                <a:lnTo>
                  <a:pt x="34602" y="5391"/>
                </a:lnTo>
                <a:lnTo>
                  <a:pt x="34620" y="5638"/>
                </a:lnTo>
                <a:lnTo>
                  <a:pt x="34637" y="5902"/>
                </a:lnTo>
                <a:lnTo>
                  <a:pt x="34690" y="6149"/>
                </a:lnTo>
                <a:lnTo>
                  <a:pt x="34761" y="6378"/>
                </a:lnTo>
                <a:lnTo>
                  <a:pt x="34831" y="6607"/>
                </a:lnTo>
                <a:lnTo>
                  <a:pt x="34937" y="6818"/>
                </a:lnTo>
                <a:lnTo>
                  <a:pt x="35043" y="7012"/>
                </a:lnTo>
                <a:lnTo>
                  <a:pt x="35166" y="7188"/>
                </a:lnTo>
                <a:lnTo>
                  <a:pt x="35219" y="7276"/>
                </a:lnTo>
                <a:lnTo>
                  <a:pt x="35272" y="7400"/>
                </a:lnTo>
                <a:lnTo>
                  <a:pt x="35166" y="7382"/>
                </a:lnTo>
                <a:lnTo>
                  <a:pt x="35113" y="7364"/>
                </a:lnTo>
                <a:lnTo>
                  <a:pt x="34814" y="7241"/>
                </a:lnTo>
                <a:lnTo>
                  <a:pt x="34532" y="7100"/>
                </a:lnTo>
                <a:lnTo>
                  <a:pt x="33774" y="6730"/>
                </a:lnTo>
                <a:lnTo>
                  <a:pt x="33034" y="6325"/>
                </a:lnTo>
                <a:lnTo>
                  <a:pt x="32294" y="5902"/>
                </a:lnTo>
                <a:lnTo>
                  <a:pt x="31572" y="5444"/>
                </a:lnTo>
                <a:lnTo>
                  <a:pt x="31167" y="5162"/>
                </a:lnTo>
                <a:lnTo>
                  <a:pt x="31061" y="5092"/>
                </a:lnTo>
                <a:lnTo>
                  <a:pt x="30955" y="4986"/>
                </a:lnTo>
                <a:lnTo>
                  <a:pt x="31096" y="4228"/>
                </a:lnTo>
                <a:lnTo>
                  <a:pt x="31131" y="3999"/>
                </a:lnTo>
                <a:lnTo>
                  <a:pt x="31149" y="3770"/>
                </a:lnTo>
                <a:lnTo>
                  <a:pt x="31149" y="3541"/>
                </a:lnTo>
                <a:lnTo>
                  <a:pt x="31131" y="3330"/>
                </a:lnTo>
                <a:lnTo>
                  <a:pt x="31079" y="3118"/>
                </a:lnTo>
                <a:lnTo>
                  <a:pt x="31026" y="2907"/>
                </a:lnTo>
                <a:lnTo>
                  <a:pt x="30938" y="2696"/>
                </a:lnTo>
                <a:lnTo>
                  <a:pt x="30850" y="2484"/>
                </a:lnTo>
                <a:lnTo>
                  <a:pt x="30620" y="2114"/>
                </a:lnTo>
                <a:lnTo>
                  <a:pt x="30374" y="1744"/>
                </a:lnTo>
                <a:lnTo>
                  <a:pt x="29704" y="846"/>
                </a:lnTo>
                <a:lnTo>
                  <a:pt x="29581" y="652"/>
                </a:lnTo>
                <a:lnTo>
                  <a:pt x="29458" y="458"/>
                </a:lnTo>
                <a:lnTo>
                  <a:pt x="29352" y="264"/>
                </a:lnTo>
                <a:lnTo>
                  <a:pt x="29281" y="53"/>
                </a:lnTo>
                <a:lnTo>
                  <a:pt x="29264" y="18"/>
                </a:lnTo>
                <a:lnTo>
                  <a:pt x="29246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1053046" y="2860950"/>
            <a:ext cx="27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 hasCustomPrompt="1"/>
          </p:nvPr>
        </p:nvSpPr>
        <p:spPr>
          <a:xfrm>
            <a:off x="1676600" y="1315713"/>
            <a:ext cx="15477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912050" y="3513756"/>
            <a:ext cx="30768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3"/>
          <p:cNvSpPr/>
          <p:nvPr/>
        </p:nvSpPr>
        <p:spPr>
          <a:xfrm rot="-9180083" flipH="1">
            <a:off x="-2036122" y="683239"/>
            <a:ext cx="7170283" cy="5975522"/>
          </a:xfrm>
          <a:custGeom>
            <a:avLst/>
            <a:gdLst/>
            <a:ahLst/>
            <a:cxnLst/>
            <a:rect l="l" t="t" r="r" b="b"/>
            <a:pathLst>
              <a:path w="83528" h="69610" extrusionOk="0">
                <a:moveTo>
                  <a:pt x="29158" y="493"/>
                </a:moveTo>
                <a:lnTo>
                  <a:pt x="29317" y="669"/>
                </a:lnTo>
                <a:lnTo>
                  <a:pt x="29422" y="828"/>
                </a:lnTo>
                <a:lnTo>
                  <a:pt x="29475" y="916"/>
                </a:lnTo>
                <a:lnTo>
                  <a:pt x="29511" y="1022"/>
                </a:lnTo>
                <a:lnTo>
                  <a:pt x="29528" y="1110"/>
                </a:lnTo>
                <a:lnTo>
                  <a:pt x="29546" y="1216"/>
                </a:lnTo>
                <a:lnTo>
                  <a:pt x="29546" y="1339"/>
                </a:lnTo>
                <a:lnTo>
                  <a:pt x="29511" y="1462"/>
                </a:lnTo>
                <a:lnTo>
                  <a:pt x="29475" y="1568"/>
                </a:lnTo>
                <a:lnTo>
                  <a:pt x="29387" y="1674"/>
                </a:lnTo>
                <a:lnTo>
                  <a:pt x="29299" y="1568"/>
                </a:lnTo>
                <a:lnTo>
                  <a:pt x="29229" y="1445"/>
                </a:lnTo>
                <a:lnTo>
                  <a:pt x="29176" y="1304"/>
                </a:lnTo>
                <a:lnTo>
                  <a:pt x="29141" y="1163"/>
                </a:lnTo>
                <a:lnTo>
                  <a:pt x="29123" y="1004"/>
                </a:lnTo>
                <a:lnTo>
                  <a:pt x="29105" y="846"/>
                </a:lnTo>
                <a:lnTo>
                  <a:pt x="29123" y="669"/>
                </a:lnTo>
                <a:lnTo>
                  <a:pt x="29158" y="493"/>
                </a:lnTo>
                <a:close/>
                <a:moveTo>
                  <a:pt x="29722" y="1392"/>
                </a:moveTo>
                <a:lnTo>
                  <a:pt x="29828" y="1498"/>
                </a:lnTo>
                <a:lnTo>
                  <a:pt x="29898" y="1568"/>
                </a:lnTo>
                <a:lnTo>
                  <a:pt x="29969" y="1656"/>
                </a:lnTo>
                <a:lnTo>
                  <a:pt x="30004" y="1744"/>
                </a:lnTo>
                <a:lnTo>
                  <a:pt x="30021" y="1832"/>
                </a:lnTo>
                <a:lnTo>
                  <a:pt x="30021" y="1920"/>
                </a:lnTo>
                <a:lnTo>
                  <a:pt x="30004" y="2008"/>
                </a:lnTo>
                <a:lnTo>
                  <a:pt x="29969" y="2114"/>
                </a:lnTo>
                <a:lnTo>
                  <a:pt x="29828" y="2519"/>
                </a:lnTo>
                <a:lnTo>
                  <a:pt x="29775" y="2537"/>
                </a:lnTo>
                <a:lnTo>
                  <a:pt x="29740" y="2502"/>
                </a:lnTo>
                <a:lnTo>
                  <a:pt x="29704" y="2449"/>
                </a:lnTo>
                <a:lnTo>
                  <a:pt x="29651" y="2308"/>
                </a:lnTo>
                <a:lnTo>
                  <a:pt x="29634" y="2149"/>
                </a:lnTo>
                <a:lnTo>
                  <a:pt x="29616" y="1973"/>
                </a:lnTo>
                <a:lnTo>
                  <a:pt x="29634" y="1779"/>
                </a:lnTo>
                <a:lnTo>
                  <a:pt x="29669" y="1586"/>
                </a:lnTo>
                <a:lnTo>
                  <a:pt x="29722" y="1392"/>
                </a:lnTo>
                <a:close/>
                <a:moveTo>
                  <a:pt x="21899" y="1445"/>
                </a:moveTo>
                <a:lnTo>
                  <a:pt x="21970" y="1462"/>
                </a:lnTo>
                <a:lnTo>
                  <a:pt x="22023" y="1498"/>
                </a:lnTo>
                <a:lnTo>
                  <a:pt x="22340" y="1797"/>
                </a:lnTo>
                <a:lnTo>
                  <a:pt x="22410" y="1832"/>
                </a:lnTo>
                <a:lnTo>
                  <a:pt x="22471" y="1862"/>
                </a:lnTo>
                <a:lnTo>
                  <a:pt x="22516" y="1938"/>
                </a:lnTo>
                <a:lnTo>
                  <a:pt x="22569" y="2008"/>
                </a:lnTo>
                <a:lnTo>
                  <a:pt x="23027" y="2467"/>
                </a:lnTo>
                <a:lnTo>
                  <a:pt x="23097" y="2537"/>
                </a:lnTo>
                <a:lnTo>
                  <a:pt x="23168" y="2643"/>
                </a:lnTo>
                <a:lnTo>
                  <a:pt x="22745" y="2784"/>
                </a:lnTo>
                <a:lnTo>
                  <a:pt x="22358" y="2907"/>
                </a:lnTo>
                <a:lnTo>
                  <a:pt x="22269" y="2766"/>
                </a:lnTo>
                <a:lnTo>
                  <a:pt x="22181" y="2590"/>
                </a:lnTo>
                <a:lnTo>
                  <a:pt x="22093" y="2396"/>
                </a:lnTo>
                <a:lnTo>
                  <a:pt x="22040" y="2202"/>
                </a:lnTo>
                <a:lnTo>
                  <a:pt x="21970" y="2008"/>
                </a:lnTo>
                <a:lnTo>
                  <a:pt x="21935" y="1797"/>
                </a:lnTo>
                <a:lnTo>
                  <a:pt x="21917" y="1621"/>
                </a:lnTo>
                <a:lnTo>
                  <a:pt x="21899" y="1445"/>
                </a:lnTo>
                <a:close/>
                <a:moveTo>
                  <a:pt x="41579" y="2519"/>
                </a:moveTo>
                <a:lnTo>
                  <a:pt x="41597" y="2572"/>
                </a:lnTo>
                <a:lnTo>
                  <a:pt x="41597" y="2625"/>
                </a:lnTo>
                <a:lnTo>
                  <a:pt x="41579" y="2713"/>
                </a:lnTo>
                <a:lnTo>
                  <a:pt x="41544" y="2801"/>
                </a:lnTo>
                <a:lnTo>
                  <a:pt x="41491" y="2889"/>
                </a:lnTo>
                <a:lnTo>
                  <a:pt x="41473" y="2907"/>
                </a:lnTo>
                <a:lnTo>
                  <a:pt x="41438" y="2925"/>
                </a:lnTo>
                <a:lnTo>
                  <a:pt x="41368" y="2942"/>
                </a:lnTo>
                <a:lnTo>
                  <a:pt x="41297" y="2942"/>
                </a:lnTo>
                <a:lnTo>
                  <a:pt x="41209" y="2925"/>
                </a:lnTo>
                <a:lnTo>
                  <a:pt x="41262" y="2766"/>
                </a:lnTo>
                <a:lnTo>
                  <a:pt x="41280" y="2713"/>
                </a:lnTo>
                <a:lnTo>
                  <a:pt x="41315" y="2660"/>
                </a:lnTo>
                <a:lnTo>
                  <a:pt x="41420" y="2607"/>
                </a:lnTo>
                <a:lnTo>
                  <a:pt x="41579" y="2519"/>
                </a:lnTo>
                <a:close/>
                <a:moveTo>
                  <a:pt x="41843" y="2678"/>
                </a:moveTo>
                <a:lnTo>
                  <a:pt x="41826" y="2872"/>
                </a:lnTo>
                <a:lnTo>
                  <a:pt x="41808" y="2977"/>
                </a:lnTo>
                <a:lnTo>
                  <a:pt x="41755" y="3066"/>
                </a:lnTo>
                <a:lnTo>
                  <a:pt x="41702" y="3171"/>
                </a:lnTo>
                <a:lnTo>
                  <a:pt x="41667" y="3030"/>
                </a:lnTo>
                <a:lnTo>
                  <a:pt x="41702" y="2907"/>
                </a:lnTo>
                <a:lnTo>
                  <a:pt x="41755" y="2801"/>
                </a:lnTo>
                <a:lnTo>
                  <a:pt x="41843" y="2678"/>
                </a:lnTo>
                <a:close/>
                <a:moveTo>
                  <a:pt x="22375" y="1445"/>
                </a:moveTo>
                <a:lnTo>
                  <a:pt x="22498" y="1480"/>
                </a:lnTo>
                <a:lnTo>
                  <a:pt x="24454" y="2167"/>
                </a:lnTo>
                <a:lnTo>
                  <a:pt x="25141" y="2414"/>
                </a:lnTo>
                <a:lnTo>
                  <a:pt x="25300" y="2484"/>
                </a:lnTo>
                <a:lnTo>
                  <a:pt x="25441" y="2572"/>
                </a:lnTo>
                <a:lnTo>
                  <a:pt x="25564" y="2678"/>
                </a:lnTo>
                <a:lnTo>
                  <a:pt x="25670" y="2819"/>
                </a:lnTo>
                <a:lnTo>
                  <a:pt x="25969" y="3295"/>
                </a:lnTo>
                <a:lnTo>
                  <a:pt x="25934" y="3330"/>
                </a:lnTo>
                <a:lnTo>
                  <a:pt x="25899" y="3347"/>
                </a:lnTo>
                <a:lnTo>
                  <a:pt x="25864" y="3347"/>
                </a:lnTo>
                <a:lnTo>
                  <a:pt x="25828" y="3330"/>
                </a:lnTo>
                <a:lnTo>
                  <a:pt x="25511" y="3242"/>
                </a:lnTo>
                <a:lnTo>
                  <a:pt x="25212" y="3171"/>
                </a:lnTo>
                <a:lnTo>
                  <a:pt x="25071" y="3118"/>
                </a:lnTo>
                <a:lnTo>
                  <a:pt x="24947" y="3048"/>
                </a:lnTo>
                <a:lnTo>
                  <a:pt x="24842" y="2960"/>
                </a:lnTo>
                <a:lnTo>
                  <a:pt x="24754" y="2837"/>
                </a:lnTo>
                <a:lnTo>
                  <a:pt x="24560" y="2555"/>
                </a:lnTo>
                <a:lnTo>
                  <a:pt x="24313" y="2255"/>
                </a:lnTo>
                <a:lnTo>
                  <a:pt x="24313" y="2378"/>
                </a:lnTo>
                <a:lnTo>
                  <a:pt x="24331" y="2467"/>
                </a:lnTo>
                <a:lnTo>
                  <a:pt x="24472" y="2854"/>
                </a:lnTo>
                <a:lnTo>
                  <a:pt x="24436" y="2889"/>
                </a:lnTo>
                <a:lnTo>
                  <a:pt x="24401" y="2907"/>
                </a:lnTo>
                <a:lnTo>
                  <a:pt x="24331" y="2889"/>
                </a:lnTo>
                <a:lnTo>
                  <a:pt x="24119" y="2837"/>
                </a:lnTo>
                <a:lnTo>
                  <a:pt x="23943" y="2784"/>
                </a:lnTo>
                <a:lnTo>
                  <a:pt x="23767" y="2713"/>
                </a:lnTo>
                <a:lnTo>
                  <a:pt x="23608" y="2607"/>
                </a:lnTo>
                <a:lnTo>
                  <a:pt x="23485" y="2484"/>
                </a:lnTo>
                <a:lnTo>
                  <a:pt x="23379" y="2326"/>
                </a:lnTo>
                <a:lnTo>
                  <a:pt x="23256" y="2132"/>
                </a:lnTo>
                <a:lnTo>
                  <a:pt x="23203" y="2044"/>
                </a:lnTo>
                <a:lnTo>
                  <a:pt x="23115" y="1973"/>
                </a:lnTo>
                <a:lnTo>
                  <a:pt x="23097" y="2008"/>
                </a:lnTo>
                <a:lnTo>
                  <a:pt x="23080" y="2044"/>
                </a:lnTo>
                <a:lnTo>
                  <a:pt x="23097" y="2114"/>
                </a:lnTo>
                <a:lnTo>
                  <a:pt x="23115" y="2185"/>
                </a:lnTo>
                <a:lnTo>
                  <a:pt x="23115" y="2220"/>
                </a:lnTo>
                <a:lnTo>
                  <a:pt x="23097" y="2255"/>
                </a:lnTo>
                <a:lnTo>
                  <a:pt x="23045" y="2255"/>
                </a:lnTo>
                <a:lnTo>
                  <a:pt x="22992" y="2220"/>
                </a:lnTo>
                <a:lnTo>
                  <a:pt x="22604" y="1938"/>
                </a:lnTo>
                <a:lnTo>
                  <a:pt x="22534" y="1885"/>
                </a:lnTo>
                <a:lnTo>
                  <a:pt x="22473" y="1855"/>
                </a:lnTo>
                <a:lnTo>
                  <a:pt x="22234" y="1462"/>
                </a:lnTo>
                <a:lnTo>
                  <a:pt x="22305" y="1445"/>
                </a:lnTo>
                <a:close/>
                <a:moveTo>
                  <a:pt x="25916" y="2854"/>
                </a:moveTo>
                <a:lnTo>
                  <a:pt x="26075" y="2942"/>
                </a:lnTo>
                <a:lnTo>
                  <a:pt x="26216" y="3066"/>
                </a:lnTo>
                <a:lnTo>
                  <a:pt x="26304" y="3206"/>
                </a:lnTo>
                <a:lnTo>
                  <a:pt x="26392" y="3383"/>
                </a:lnTo>
                <a:lnTo>
                  <a:pt x="26216" y="3259"/>
                </a:lnTo>
                <a:lnTo>
                  <a:pt x="26075" y="3118"/>
                </a:lnTo>
                <a:lnTo>
                  <a:pt x="25969" y="2995"/>
                </a:lnTo>
                <a:lnTo>
                  <a:pt x="25952" y="2925"/>
                </a:lnTo>
                <a:lnTo>
                  <a:pt x="25916" y="2854"/>
                </a:lnTo>
                <a:close/>
                <a:moveTo>
                  <a:pt x="43077" y="2907"/>
                </a:moveTo>
                <a:lnTo>
                  <a:pt x="43112" y="2995"/>
                </a:lnTo>
                <a:lnTo>
                  <a:pt x="43129" y="3066"/>
                </a:lnTo>
                <a:lnTo>
                  <a:pt x="43129" y="3154"/>
                </a:lnTo>
                <a:lnTo>
                  <a:pt x="43094" y="3242"/>
                </a:lnTo>
                <a:lnTo>
                  <a:pt x="43041" y="3365"/>
                </a:lnTo>
                <a:lnTo>
                  <a:pt x="42918" y="3541"/>
                </a:lnTo>
                <a:lnTo>
                  <a:pt x="42583" y="3576"/>
                </a:lnTo>
                <a:lnTo>
                  <a:pt x="42671" y="3383"/>
                </a:lnTo>
                <a:lnTo>
                  <a:pt x="42759" y="3206"/>
                </a:lnTo>
                <a:lnTo>
                  <a:pt x="42830" y="3118"/>
                </a:lnTo>
                <a:lnTo>
                  <a:pt x="42900" y="3048"/>
                </a:lnTo>
                <a:lnTo>
                  <a:pt x="42971" y="2977"/>
                </a:lnTo>
                <a:lnTo>
                  <a:pt x="43077" y="2907"/>
                </a:lnTo>
                <a:close/>
                <a:moveTo>
                  <a:pt x="41984" y="3154"/>
                </a:moveTo>
                <a:lnTo>
                  <a:pt x="42002" y="3312"/>
                </a:lnTo>
                <a:lnTo>
                  <a:pt x="41984" y="3436"/>
                </a:lnTo>
                <a:lnTo>
                  <a:pt x="41914" y="3682"/>
                </a:lnTo>
                <a:lnTo>
                  <a:pt x="41896" y="3612"/>
                </a:lnTo>
                <a:lnTo>
                  <a:pt x="41879" y="3541"/>
                </a:lnTo>
                <a:lnTo>
                  <a:pt x="41896" y="3418"/>
                </a:lnTo>
                <a:lnTo>
                  <a:pt x="41949" y="3295"/>
                </a:lnTo>
                <a:lnTo>
                  <a:pt x="41984" y="3154"/>
                </a:lnTo>
                <a:close/>
                <a:moveTo>
                  <a:pt x="43429" y="2907"/>
                </a:moveTo>
                <a:lnTo>
                  <a:pt x="43605" y="2960"/>
                </a:lnTo>
                <a:lnTo>
                  <a:pt x="43570" y="3154"/>
                </a:lnTo>
                <a:lnTo>
                  <a:pt x="43499" y="3330"/>
                </a:lnTo>
                <a:lnTo>
                  <a:pt x="43411" y="3506"/>
                </a:lnTo>
                <a:lnTo>
                  <a:pt x="43341" y="3700"/>
                </a:lnTo>
                <a:lnTo>
                  <a:pt x="43147" y="3576"/>
                </a:lnTo>
                <a:lnTo>
                  <a:pt x="43200" y="3400"/>
                </a:lnTo>
                <a:lnTo>
                  <a:pt x="43270" y="3224"/>
                </a:lnTo>
                <a:lnTo>
                  <a:pt x="43341" y="3066"/>
                </a:lnTo>
                <a:lnTo>
                  <a:pt x="43429" y="2907"/>
                </a:lnTo>
                <a:close/>
                <a:moveTo>
                  <a:pt x="44081" y="3717"/>
                </a:moveTo>
                <a:lnTo>
                  <a:pt x="44063" y="3770"/>
                </a:lnTo>
                <a:lnTo>
                  <a:pt x="44063" y="3717"/>
                </a:lnTo>
                <a:close/>
                <a:moveTo>
                  <a:pt x="43852" y="3083"/>
                </a:moveTo>
                <a:lnTo>
                  <a:pt x="43852" y="3206"/>
                </a:lnTo>
                <a:lnTo>
                  <a:pt x="43852" y="3347"/>
                </a:lnTo>
                <a:lnTo>
                  <a:pt x="43834" y="3453"/>
                </a:lnTo>
                <a:lnTo>
                  <a:pt x="43799" y="3576"/>
                </a:lnTo>
                <a:lnTo>
                  <a:pt x="43728" y="3770"/>
                </a:lnTo>
                <a:lnTo>
                  <a:pt x="43623" y="3946"/>
                </a:lnTo>
                <a:lnTo>
                  <a:pt x="43552" y="3911"/>
                </a:lnTo>
                <a:lnTo>
                  <a:pt x="43517" y="3876"/>
                </a:lnTo>
                <a:lnTo>
                  <a:pt x="43499" y="3823"/>
                </a:lnTo>
                <a:lnTo>
                  <a:pt x="43499" y="3753"/>
                </a:lnTo>
                <a:lnTo>
                  <a:pt x="43535" y="3647"/>
                </a:lnTo>
                <a:lnTo>
                  <a:pt x="43587" y="3541"/>
                </a:lnTo>
                <a:lnTo>
                  <a:pt x="43693" y="3330"/>
                </a:lnTo>
                <a:lnTo>
                  <a:pt x="43746" y="3206"/>
                </a:lnTo>
                <a:lnTo>
                  <a:pt x="43852" y="3083"/>
                </a:lnTo>
                <a:close/>
                <a:moveTo>
                  <a:pt x="28788" y="828"/>
                </a:moveTo>
                <a:lnTo>
                  <a:pt x="28894" y="1057"/>
                </a:lnTo>
                <a:lnTo>
                  <a:pt x="29017" y="1374"/>
                </a:lnTo>
                <a:lnTo>
                  <a:pt x="29105" y="1691"/>
                </a:lnTo>
                <a:lnTo>
                  <a:pt x="29158" y="1956"/>
                </a:lnTo>
                <a:lnTo>
                  <a:pt x="28929" y="2008"/>
                </a:lnTo>
                <a:lnTo>
                  <a:pt x="29281" y="2290"/>
                </a:lnTo>
                <a:lnTo>
                  <a:pt x="29405" y="2396"/>
                </a:lnTo>
                <a:lnTo>
                  <a:pt x="29493" y="2502"/>
                </a:lnTo>
                <a:lnTo>
                  <a:pt x="29546" y="2607"/>
                </a:lnTo>
                <a:lnTo>
                  <a:pt x="29599" y="2713"/>
                </a:lnTo>
                <a:lnTo>
                  <a:pt x="29616" y="2837"/>
                </a:lnTo>
                <a:lnTo>
                  <a:pt x="29634" y="2977"/>
                </a:lnTo>
                <a:lnTo>
                  <a:pt x="29599" y="2995"/>
                </a:lnTo>
                <a:lnTo>
                  <a:pt x="29546" y="2995"/>
                </a:lnTo>
                <a:lnTo>
                  <a:pt x="29475" y="2960"/>
                </a:lnTo>
                <a:lnTo>
                  <a:pt x="29000" y="2731"/>
                </a:lnTo>
                <a:lnTo>
                  <a:pt x="28894" y="2696"/>
                </a:lnTo>
                <a:lnTo>
                  <a:pt x="28806" y="2678"/>
                </a:lnTo>
                <a:lnTo>
                  <a:pt x="28771" y="2678"/>
                </a:lnTo>
                <a:lnTo>
                  <a:pt x="28718" y="2696"/>
                </a:lnTo>
                <a:lnTo>
                  <a:pt x="28823" y="2766"/>
                </a:lnTo>
                <a:lnTo>
                  <a:pt x="28912" y="2837"/>
                </a:lnTo>
                <a:lnTo>
                  <a:pt x="29634" y="3259"/>
                </a:lnTo>
                <a:lnTo>
                  <a:pt x="29740" y="3330"/>
                </a:lnTo>
                <a:lnTo>
                  <a:pt x="29810" y="3400"/>
                </a:lnTo>
                <a:lnTo>
                  <a:pt x="29881" y="3488"/>
                </a:lnTo>
                <a:lnTo>
                  <a:pt x="29933" y="3576"/>
                </a:lnTo>
                <a:lnTo>
                  <a:pt x="29986" y="3682"/>
                </a:lnTo>
                <a:lnTo>
                  <a:pt x="30021" y="3788"/>
                </a:lnTo>
                <a:lnTo>
                  <a:pt x="30057" y="3999"/>
                </a:lnTo>
                <a:lnTo>
                  <a:pt x="30004" y="4035"/>
                </a:lnTo>
                <a:lnTo>
                  <a:pt x="29969" y="4035"/>
                </a:lnTo>
                <a:lnTo>
                  <a:pt x="29881" y="4017"/>
                </a:lnTo>
                <a:lnTo>
                  <a:pt x="29264" y="3770"/>
                </a:lnTo>
                <a:lnTo>
                  <a:pt x="29141" y="3717"/>
                </a:lnTo>
                <a:lnTo>
                  <a:pt x="29052" y="3629"/>
                </a:lnTo>
                <a:lnTo>
                  <a:pt x="28964" y="3541"/>
                </a:lnTo>
                <a:lnTo>
                  <a:pt x="28912" y="3436"/>
                </a:lnTo>
                <a:lnTo>
                  <a:pt x="28771" y="3118"/>
                </a:lnTo>
                <a:lnTo>
                  <a:pt x="28718" y="2960"/>
                </a:lnTo>
                <a:lnTo>
                  <a:pt x="28647" y="2801"/>
                </a:lnTo>
                <a:lnTo>
                  <a:pt x="28612" y="2607"/>
                </a:lnTo>
                <a:lnTo>
                  <a:pt x="28577" y="2431"/>
                </a:lnTo>
                <a:lnTo>
                  <a:pt x="28559" y="2237"/>
                </a:lnTo>
                <a:lnTo>
                  <a:pt x="28542" y="2044"/>
                </a:lnTo>
                <a:lnTo>
                  <a:pt x="28542" y="1656"/>
                </a:lnTo>
                <a:lnTo>
                  <a:pt x="28594" y="1269"/>
                </a:lnTo>
                <a:lnTo>
                  <a:pt x="28612" y="1145"/>
                </a:lnTo>
                <a:lnTo>
                  <a:pt x="28647" y="1039"/>
                </a:lnTo>
                <a:lnTo>
                  <a:pt x="28700" y="916"/>
                </a:lnTo>
                <a:lnTo>
                  <a:pt x="28788" y="828"/>
                </a:lnTo>
                <a:close/>
                <a:moveTo>
                  <a:pt x="44059" y="3788"/>
                </a:moveTo>
                <a:lnTo>
                  <a:pt x="44028" y="3929"/>
                </a:lnTo>
                <a:lnTo>
                  <a:pt x="43993" y="4070"/>
                </a:lnTo>
                <a:lnTo>
                  <a:pt x="43940" y="4228"/>
                </a:lnTo>
                <a:lnTo>
                  <a:pt x="43852" y="4387"/>
                </a:lnTo>
                <a:lnTo>
                  <a:pt x="43834" y="4246"/>
                </a:lnTo>
                <a:lnTo>
                  <a:pt x="43834" y="4193"/>
                </a:lnTo>
                <a:lnTo>
                  <a:pt x="43834" y="4140"/>
                </a:lnTo>
                <a:lnTo>
                  <a:pt x="43905" y="3982"/>
                </a:lnTo>
                <a:lnTo>
                  <a:pt x="43975" y="3806"/>
                </a:lnTo>
                <a:lnTo>
                  <a:pt x="44010" y="3788"/>
                </a:lnTo>
                <a:close/>
                <a:moveTo>
                  <a:pt x="42301" y="2977"/>
                </a:moveTo>
                <a:lnTo>
                  <a:pt x="42337" y="3083"/>
                </a:lnTo>
                <a:lnTo>
                  <a:pt x="42337" y="3189"/>
                </a:lnTo>
                <a:lnTo>
                  <a:pt x="42319" y="3312"/>
                </a:lnTo>
                <a:lnTo>
                  <a:pt x="42266" y="3506"/>
                </a:lnTo>
                <a:lnTo>
                  <a:pt x="42108" y="4087"/>
                </a:lnTo>
                <a:lnTo>
                  <a:pt x="42037" y="4369"/>
                </a:lnTo>
                <a:lnTo>
                  <a:pt x="41967" y="4493"/>
                </a:lnTo>
                <a:lnTo>
                  <a:pt x="41879" y="4616"/>
                </a:lnTo>
                <a:lnTo>
                  <a:pt x="41861" y="4563"/>
                </a:lnTo>
                <a:lnTo>
                  <a:pt x="41861" y="4528"/>
                </a:lnTo>
                <a:lnTo>
                  <a:pt x="42249" y="3066"/>
                </a:lnTo>
                <a:lnTo>
                  <a:pt x="42266" y="3013"/>
                </a:lnTo>
                <a:lnTo>
                  <a:pt x="42301" y="2977"/>
                </a:lnTo>
                <a:close/>
                <a:moveTo>
                  <a:pt x="36329" y="3048"/>
                </a:moveTo>
                <a:lnTo>
                  <a:pt x="36434" y="3259"/>
                </a:lnTo>
                <a:lnTo>
                  <a:pt x="36523" y="3471"/>
                </a:lnTo>
                <a:lnTo>
                  <a:pt x="36646" y="3876"/>
                </a:lnTo>
                <a:lnTo>
                  <a:pt x="36664" y="3964"/>
                </a:lnTo>
                <a:lnTo>
                  <a:pt x="36646" y="4035"/>
                </a:lnTo>
                <a:lnTo>
                  <a:pt x="36487" y="4334"/>
                </a:lnTo>
                <a:lnTo>
                  <a:pt x="36294" y="4651"/>
                </a:lnTo>
                <a:lnTo>
                  <a:pt x="36258" y="4563"/>
                </a:lnTo>
                <a:lnTo>
                  <a:pt x="36223" y="4475"/>
                </a:lnTo>
                <a:lnTo>
                  <a:pt x="36170" y="4299"/>
                </a:lnTo>
                <a:lnTo>
                  <a:pt x="36153" y="4123"/>
                </a:lnTo>
                <a:lnTo>
                  <a:pt x="36135" y="3964"/>
                </a:lnTo>
                <a:lnTo>
                  <a:pt x="36135" y="3735"/>
                </a:lnTo>
                <a:lnTo>
                  <a:pt x="36153" y="3506"/>
                </a:lnTo>
                <a:lnTo>
                  <a:pt x="36170" y="3400"/>
                </a:lnTo>
                <a:lnTo>
                  <a:pt x="36223" y="3277"/>
                </a:lnTo>
                <a:lnTo>
                  <a:pt x="36258" y="3171"/>
                </a:lnTo>
                <a:lnTo>
                  <a:pt x="36329" y="3048"/>
                </a:lnTo>
                <a:close/>
                <a:moveTo>
                  <a:pt x="29440" y="3999"/>
                </a:moveTo>
                <a:lnTo>
                  <a:pt x="29599" y="4070"/>
                </a:lnTo>
                <a:lnTo>
                  <a:pt x="29740" y="4123"/>
                </a:lnTo>
                <a:lnTo>
                  <a:pt x="29863" y="4193"/>
                </a:lnTo>
                <a:lnTo>
                  <a:pt x="29986" y="4281"/>
                </a:lnTo>
                <a:lnTo>
                  <a:pt x="30092" y="4369"/>
                </a:lnTo>
                <a:lnTo>
                  <a:pt x="30180" y="4457"/>
                </a:lnTo>
                <a:lnTo>
                  <a:pt x="30250" y="4563"/>
                </a:lnTo>
                <a:lnTo>
                  <a:pt x="30321" y="4669"/>
                </a:lnTo>
                <a:lnTo>
                  <a:pt x="30321" y="4669"/>
                </a:lnTo>
                <a:lnTo>
                  <a:pt x="30198" y="4634"/>
                </a:lnTo>
                <a:lnTo>
                  <a:pt x="30092" y="4581"/>
                </a:lnTo>
                <a:lnTo>
                  <a:pt x="29969" y="4510"/>
                </a:lnTo>
                <a:lnTo>
                  <a:pt x="29863" y="4440"/>
                </a:lnTo>
                <a:lnTo>
                  <a:pt x="29757" y="4352"/>
                </a:lnTo>
                <a:lnTo>
                  <a:pt x="29651" y="4246"/>
                </a:lnTo>
                <a:lnTo>
                  <a:pt x="29546" y="4123"/>
                </a:lnTo>
                <a:lnTo>
                  <a:pt x="29440" y="3999"/>
                </a:lnTo>
                <a:close/>
                <a:moveTo>
                  <a:pt x="30162" y="2026"/>
                </a:moveTo>
                <a:lnTo>
                  <a:pt x="30250" y="2079"/>
                </a:lnTo>
                <a:lnTo>
                  <a:pt x="30339" y="2132"/>
                </a:lnTo>
                <a:lnTo>
                  <a:pt x="30409" y="2220"/>
                </a:lnTo>
                <a:lnTo>
                  <a:pt x="30497" y="2361"/>
                </a:lnTo>
                <a:lnTo>
                  <a:pt x="30603" y="2537"/>
                </a:lnTo>
                <a:lnTo>
                  <a:pt x="30673" y="2731"/>
                </a:lnTo>
                <a:lnTo>
                  <a:pt x="30709" y="2837"/>
                </a:lnTo>
                <a:lnTo>
                  <a:pt x="30726" y="2925"/>
                </a:lnTo>
                <a:lnTo>
                  <a:pt x="30726" y="3030"/>
                </a:lnTo>
                <a:lnTo>
                  <a:pt x="30726" y="3154"/>
                </a:lnTo>
                <a:lnTo>
                  <a:pt x="30761" y="3171"/>
                </a:lnTo>
                <a:lnTo>
                  <a:pt x="30814" y="3206"/>
                </a:lnTo>
                <a:lnTo>
                  <a:pt x="30867" y="3277"/>
                </a:lnTo>
                <a:lnTo>
                  <a:pt x="30885" y="3383"/>
                </a:lnTo>
                <a:lnTo>
                  <a:pt x="30885" y="3471"/>
                </a:lnTo>
                <a:lnTo>
                  <a:pt x="30885" y="3753"/>
                </a:lnTo>
                <a:lnTo>
                  <a:pt x="30867" y="4017"/>
                </a:lnTo>
                <a:lnTo>
                  <a:pt x="30814" y="4299"/>
                </a:lnTo>
                <a:lnTo>
                  <a:pt x="30761" y="4563"/>
                </a:lnTo>
                <a:lnTo>
                  <a:pt x="30744" y="4634"/>
                </a:lnTo>
                <a:lnTo>
                  <a:pt x="30691" y="4686"/>
                </a:lnTo>
                <a:lnTo>
                  <a:pt x="30620" y="4616"/>
                </a:lnTo>
                <a:lnTo>
                  <a:pt x="30568" y="4545"/>
                </a:lnTo>
                <a:lnTo>
                  <a:pt x="30532" y="4457"/>
                </a:lnTo>
                <a:lnTo>
                  <a:pt x="30532" y="4369"/>
                </a:lnTo>
                <a:lnTo>
                  <a:pt x="30532" y="4175"/>
                </a:lnTo>
                <a:lnTo>
                  <a:pt x="30550" y="3982"/>
                </a:lnTo>
                <a:lnTo>
                  <a:pt x="30656" y="3277"/>
                </a:lnTo>
                <a:lnTo>
                  <a:pt x="30497" y="3488"/>
                </a:lnTo>
                <a:lnTo>
                  <a:pt x="30303" y="3806"/>
                </a:lnTo>
                <a:lnTo>
                  <a:pt x="30198" y="3647"/>
                </a:lnTo>
                <a:lnTo>
                  <a:pt x="30110" y="3471"/>
                </a:lnTo>
                <a:lnTo>
                  <a:pt x="30039" y="3259"/>
                </a:lnTo>
                <a:lnTo>
                  <a:pt x="30004" y="3030"/>
                </a:lnTo>
                <a:lnTo>
                  <a:pt x="30004" y="2784"/>
                </a:lnTo>
                <a:lnTo>
                  <a:pt x="30021" y="2537"/>
                </a:lnTo>
                <a:lnTo>
                  <a:pt x="30074" y="2273"/>
                </a:lnTo>
                <a:lnTo>
                  <a:pt x="30162" y="2026"/>
                </a:lnTo>
                <a:close/>
                <a:moveTo>
                  <a:pt x="35888" y="3136"/>
                </a:moveTo>
                <a:lnTo>
                  <a:pt x="35888" y="3541"/>
                </a:lnTo>
                <a:lnTo>
                  <a:pt x="35924" y="3946"/>
                </a:lnTo>
                <a:lnTo>
                  <a:pt x="35976" y="4334"/>
                </a:lnTo>
                <a:lnTo>
                  <a:pt x="36029" y="4739"/>
                </a:lnTo>
                <a:lnTo>
                  <a:pt x="35941" y="4739"/>
                </a:lnTo>
                <a:lnTo>
                  <a:pt x="35747" y="4598"/>
                </a:lnTo>
                <a:lnTo>
                  <a:pt x="35554" y="4405"/>
                </a:lnTo>
                <a:lnTo>
                  <a:pt x="35342" y="4211"/>
                </a:lnTo>
                <a:lnTo>
                  <a:pt x="35201" y="4035"/>
                </a:lnTo>
                <a:lnTo>
                  <a:pt x="35254" y="3894"/>
                </a:lnTo>
                <a:lnTo>
                  <a:pt x="35307" y="3753"/>
                </a:lnTo>
                <a:lnTo>
                  <a:pt x="35377" y="3629"/>
                </a:lnTo>
                <a:lnTo>
                  <a:pt x="35465" y="3524"/>
                </a:lnTo>
                <a:lnTo>
                  <a:pt x="35554" y="3418"/>
                </a:lnTo>
                <a:lnTo>
                  <a:pt x="35659" y="3312"/>
                </a:lnTo>
                <a:lnTo>
                  <a:pt x="35765" y="3224"/>
                </a:lnTo>
                <a:lnTo>
                  <a:pt x="35888" y="3136"/>
                </a:lnTo>
                <a:close/>
                <a:moveTo>
                  <a:pt x="23450" y="2837"/>
                </a:moveTo>
                <a:lnTo>
                  <a:pt x="23714" y="2872"/>
                </a:lnTo>
                <a:lnTo>
                  <a:pt x="23961" y="2942"/>
                </a:lnTo>
                <a:lnTo>
                  <a:pt x="24066" y="2995"/>
                </a:lnTo>
                <a:lnTo>
                  <a:pt x="24172" y="3048"/>
                </a:lnTo>
                <a:lnTo>
                  <a:pt x="24260" y="3118"/>
                </a:lnTo>
                <a:lnTo>
                  <a:pt x="24348" y="3189"/>
                </a:lnTo>
                <a:lnTo>
                  <a:pt x="24260" y="3242"/>
                </a:lnTo>
                <a:lnTo>
                  <a:pt x="24190" y="3295"/>
                </a:lnTo>
                <a:lnTo>
                  <a:pt x="23714" y="3488"/>
                </a:lnTo>
                <a:lnTo>
                  <a:pt x="23661" y="3524"/>
                </a:lnTo>
                <a:lnTo>
                  <a:pt x="23556" y="3612"/>
                </a:lnTo>
                <a:lnTo>
                  <a:pt x="23556" y="3612"/>
                </a:lnTo>
                <a:lnTo>
                  <a:pt x="23679" y="3594"/>
                </a:lnTo>
                <a:lnTo>
                  <a:pt x="23732" y="3594"/>
                </a:lnTo>
                <a:lnTo>
                  <a:pt x="24102" y="3488"/>
                </a:lnTo>
                <a:lnTo>
                  <a:pt x="24278" y="3436"/>
                </a:lnTo>
                <a:lnTo>
                  <a:pt x="24454" y="3383"/>
                </a:lnTo>
                <a:lnTo>
                  <a:pt x="24613" y="3347"/>
                </a:lnTo>
                <a:lnTo>
                  <a:pt x="24789" y="3330"/>
                </a:lnTo>
                <a:lnTo>
                  <a:pt x="25124" y="3330"/>
                </a:lnTo>
                <a:lnTo>
                  <a:pt x="25282" y="3365"/>
                </a:lnTo>
                <a:lnTo>
                  <a:pt x="25458" y="3400"/>
                </a:lnTo>
                <a:lnTo>
                  <a:pt x="25617" y="3453"/>
                </a:lnTo>
                <a:lnTo>
                  <a:pt x="25775" y="3524"/>
                </a:lnTo>
                <a:lnTo>
                  <a:pt x="25934" y="3629"/>
                </a:lnTo>
                <a:lnTo>
                  <a:pt x="25846" y="3682"/>
                </a:lnTo>
                <a:lnTo>
                  <a:pt x="25775" y="3717"/>
                </a:lnTo>
                <a:lnTo>
                  <a:pt x="25617" y="3788"/>
                </a:lnTo>
                <a:lnTo>
                  <a:pt x="25300" y="3876"/>
                </a:lnTo>
                <a:lnTo>
                  <a:pt x="24983" y="3964"/>
                </a:lnTo>
                <a:lnTo>
                  <a:pt x="24806" y="4035"/>
                </a:lnTo>
                <a:lnTo>
                  <a:pt x="24736" y="4087"/>
                </a:lnTo>
                <a:lnTo>
                  <a:pt x="24666" y="4140"/>
                </a:lnTo>
                <a:lnTo>
                  <a:pt x="24736" y="4140"/>
                </a:lnTo>
                <a:lnTo>
                  <a:pt x="24789" y="4158"/>
                </a:lnTo>
                <a:lnTo>
                  <a:pt x="26040" y="3911"/>
                </a:lnTo>
                <a:lnTo>
                  <a:pt x="26181" y="3894"/>
                </a:lnTo>
                <a:lnTo>
                  <a:pt x="26269" y="3911"/>
                </a:lnTo>
                <a:lnTo>
                  <a:pt x="26374" y="3946"/>
                </a:lnTo>
                <a:lnTo>
                  <a:pt x="26533" y="4017"/>
                </a:lnTo>
                <a:lnTo>
                  <a:pt x="26463" y="4123"/>
                </a:lnTo>
                <a:lnTo>
                  <a:pt x="26392" y="4193"/>
                </a:lnTo>
                <a:lnTo>
                  <a:pt x="26198" y="4334"/>
                </a:lnTo>
                <a:lnTo>
                  <a:pt x="26005" y="4475"/>
                </a:lnTo>
                <a:lnTo>
                  <a:pt x="25793" y="4581"/>
                </a:lnTo>
                <a:lnTo>
                  <a:pt x="25582" y="4669"/>
                </a:lnTo>
                <a:lnTo>
                  <a:pt x="25370" y="4739"/>
                </a:lnTo>
                <a:lnTo>
                  <a:pt x="25141" y="4775"/>
                </a:lnTo>
                <a:lnTo>
                  <a:pt x="24912" y="4775"/>
                </a:lnTo>
                <a:lnTo>
                  <a:pt x="24683" y="4757"/>
                </a:lnTo>
                <a:lnTo>
                  <a:pt x="24313" y="4704"/>
                </a:lnTo>
                <a:lnTo>
                  <a:pt x="23978" y="4598"/>
                </a:lnTo>
                <a:lnTo>
                  <a:pt x="23661" y="4457"/>
                </a:lnTo>
                <a:lnTo>
                  <a:pt x="23520" y="4387"/>
                </a:lnTo>
                <a:lnTo>
                  <a:pt x="23379" y="4299"/>
                </a:lnTo>
                <a:lnTo>
                  <a:pt x="23238" y="4193"/>
                </a:lnTo>
                <a:lnTo>
                  <a:pt x="23097" y="4087"/>
                </a:lnTo>
                <a:lnTo>
                  <a:pt x="22974" y="3982"/>
                </a:lnTo>
                <a:lnTo>
                  <a:pt x="22868" y="3841"/>
                </a:lnTo>
                <a:lnTo>
                  <a:pt x="22763" y="3717"/>
                </a:lnTo>
                <a:lnTo>
                  <a:pt x="22657" y="3559"/>
                </a:lnTo>
                <a:lnTo>
                  <a:pt x="22551" y="3400"/>
                </a:lnTo>
                <a:lnTo>
                  <a:pt x="22481" y="3242"/>
                </a:lnTo>
                <a:lnTo>
                  <a:pt x="22446" y="3154"/>
                </a:lnTo>
                <a:lnTo>
                  <a:pt x="22428" y="3083"/>
                </a:lnTo>
                <a:lnTo>
                  <a:pt x="22534" y="3013"/>
                </a:lnTo>
                <a:lnTo>
                  <a:pt x="22657" y="2960"/>
                </a:lnTo>
                <a:lnTo>
                  <a:pt x="22780" y="2907"/>
                </a:lnTo>
                <a:lnTo>
                  <a:pt x="22904" y="2872"/>
                </a:lnTo>
                <a:lnTo>
                  <a:pt x="23186" y="2837"/>
                </a:lnTo>
                <a:close/>
                <a:moveTo>
                  <a:pt x="45437" y="3083"/>
                </a:moveTo>
                <a:lnTo>
                  <a:pt x="45473" y="3101"/>
                </a:lnTo>
                <a:lnTo>
                  <a:pt x="45490" y="3118"/>
                </a:lnTo>
                <a:lnTo>
                  <a:pt x="45508" y="3154"/>
                </a:lnTo>
                <a:lnTo>
                  <a:pt x="45508" y="3224"/>
                </a:lnTo>
                <a:lnTo>
                  <a:pt x="45473" y="3277"/>
                </a:lnTo>
                <a:lnTo>
                  <a:pt x="45296" y="3647"/>
                </a:lnTo>
                <a:lnTo>
                  <a:pt x="45103" y="3999"/>
                </a:lnTo>
                <a:lnTo>
                  <a:pt x="45067" y="4052"/>
                </a:lnTo>
                <a:lnTo>
                  <a:pt x="45050" y="4175"/>
                </a:lnTo>
                <a:lnTo>
                  <a:pt x="45208" y="4035"/>
                </a:lnTo>
                <a:lnTo>
                  <a:pt x="45332" y="3876"/>
                </a:lnTo>
                <a:lnTo>
                  <a:pt x="45455" y="3735"/>
                </a:lnTo>
                <a:lnTo>
                  <a:pt x="45578" y="3612"/>
                </a:lnTo>
                <a:lnTo>
                  <a:pt x="45666" y="3700"/>
                </a:lnTo>
                <a:lnTo>
                  <a:pt x="45719" y="3753"/>
                </a:lnTo>
                <a:lnTo>
                  <a:pt x="45737" y="3788"/>
                </a:lnTo>
                <a:lnTo>
                  <a:pt x="45737" y="3823"/>
                </a:lnTo>
                <a:lnTo>
                  <a:pt x="45702" y="3911"/>
                </a:lnTo>
                <a:lnTo>
                  <a:pt x="45490" y="4264"/>
                </a:lnTo>
                <a:lnTo>
                  <a:pt x="45279" y="4616"/>
                </a:lnTo>
                <a:lnTo>
                  <a:pt x="45120" y="4827"/>
                </a:lnTo>
                <a:lnTo>
                  <a:pt x="44926" y="5021"/>
                </a:lnTo>
                <a:lnTo>
                  <a:pt x="44786" y="5127"/>
                </a:lnTo>
                <a:lnTo>
                  <a:pt x="44627" y="5233"/>
                </a:lnTo>
                <a:lnTo>
                  <a:pt x="44468" y="5303"/>
                </a:lnTo>
                <a:lnTo>
                  <a:pt x="44275" y="5338"/>
                </a:lnTo>
                <a:lnTo>
                  <a:pt x="44222" y="5268"/>
                </a:lnTo>
                <a:lnTo>
                  <a:pt x="44204" y="5180"/>
                </a:lnTo>
                <a:lnTo>
                  <a:pt x="44169" y="5039"/>
                </a:lnTo>
                <a:lnTo>
                  <a:pt x="44169" y="4880"/>
                </a:lnTo>
                <a:lnTo>
                  <a:pt x="44187" y="4722"/>
                </a:lnTo>
                <a:lnTo>
                  <a:pt x="44222" y="4493"/>
                </a:lnTo>
                <a:lnTo>
                  <a:pt x="44292" y="4281"/>
                </a:lnTo>
                <a:lnTo>
                  <a:pt x="44398" y="4087"/>
                </a:lnTo>
                <a:lnTo>
                  <a:pt x="44539" y="3894"/>
                </a:lnTo>
                <a:lnTo>
                  <a:pt x="44609" y="3823"/>
                </a:lnTo>
                <a:lnTo>
                  <a:pt x="44627" y="3806"/>
                </a:lnTo>
                <a:lnTo>
                  <a:pt x="44662" y="3788"/>
                </a:lnTo>
                <a:lnTo>
                  <a:pt x="44715" y="3806"/>
                </a:lnTo>
                <a:lnTo>
                  <a:pt x="44768" y="3788"/>
                </a:lnTo>
                <a:lnTo>
                  <a:pt x="44838" y="3735"/>
                </a:lnTo>
                <a:lnTo>
                  <a:pt x="44891" y="3682"/>
                </a:lnTo>
                <a:lnTo>
                  <a:pt x="44944" y="3612"/>
                </a:lnTo>
                <a:lnTo>
                  <a:pt x="45385" y="3101"/>
                </a:lnTo>
                <a:lnTo>
                  <a:pt x="45437" y="3083"/>
                </a:lnTo>
                <a:close/>
                <a:moveTo>
                  <a:pt x="42076" y="5425"/>
                </a:moveTo>
                <a:lnTo>
                  <a:pt x="42072" y="5426"/>
                </a:lnTo>
                <a:lnTo>
                  <a:pt x="42072" y="5444"/>
                </a:lnTo>
                <a:lnTo>
                  <a:pt x="42076" y="5425"/>
                </a:lnTo>
                <a:close/>
                <a:moveTo>
                  <a:pt x="63549" y="1022"/>
                </a:moveTo>
                <a:lnTo>
                  <a:pt x="63567" y="1128"/>
                </a:lnTo>
                <a:lnTo>
                  <a:pt x="63567" y="1216"/>
                </a:lnTo>
                <a:lnTo>
                  <a:pt x="63408" y="2484"/>
                </a:lnTo>
                <a:lnTo>
                  <a:pt x="63408" y="2678"/>
                </a:lnTo>
                <a:lnTo>
                  <a:pt x="63408" y="2889"/>
                </a:lnTo>
                <a:lnTo>
                  <a:pt x="63426" y="2942"/>
                </a:lnTo>
                <a:lnTo>
                  <a:pt x="63461" y="3030"/>
                </a:lnTo>
                <a:lnTo>
                  <a:pt x="63496" y="2977"/>
                </a:lnTo>
                <a:lnTo>
                  <a:pt x="63496" y="2960"/>
                </a:lnTo>
                <a:lnTo>
                  <a:pt x="63567" y="2326"/>
                </a:lnTo>
                <a:lnTo>
                  <a:pt x="63602" y="1956"/>
                </a:lnTo>
                <a:lnTo>
                  <a:pt x="63655" y="1586"/>
                </a:lnTo>
                <a:lnTo>
                  <a:pt x="63672" y="1480"/>
                </a:lnTo>
                <a:lnTo>
                  <a:pt x="63708" y="1392"/>
                </a:lnTo>
                <a:lnTo>
                  <a:pt x="63743" y="1286"/>
                </a:lnTo>
                <a:lnTo>
                  <a:pt x="63831" y="1198"/>
                </a:lnTo>
                <a:lnTo>
                  <a:pt x="63901" y="1304"/>
                </a:lnTo>
                <a:lnTo>
                  <a:pt x="63954" y="1409"/>
                </a:lnTo>
                <a:lnTo>
                  <a:pt x="63989" y="1533"/>
                </a:lnTo>
                <a:lnTo>
                  <a:pt x="64007" y="1656"/>
                </a:lnTo>
                <a:lnTo>
                  <a:pt x="64042" y="2977"/>
                </a:lnTo>
                <a:lnTo>
                  <a:pt x="64042" y="3136"/>
                </a:lnTo>
                <a:lnTo>
                  <a:pt x="64060" y="3312"/>
                </a:lnTo>
                <a:lnTo>
                  <a:pt x="64113" y="3171"/>
                </a:lnTo>
                <a:lnTo>
                  <a:pt x="64148" y="3013"/>
                </a:lnTo>
                <a:lnTo>
                  <a:pt x="64166" y="2731"/>
                </a:lnTo>
                <a:lnTo>
                  <a:pt x="64183" y="2431"/>
                </a:lnTo>
                <a:lnTo>
                  <a:pt x="64218" y="2132"/>
                </a:lnTo>
                <a:lnTo>
                  <a:pt x="64324" y="2237"/>
                </a:lnTo>
                <a:lnTo>
                  <a:pt x="64412" y="2396"/>
                </a:lnTo>
                <a:lnTo>
                  <a:pt x="64483" y="2555"/>
                </a:lnTo>
                <a:lnTo>
                  <a:pt x="64500" y="2660"/>
                </a:lnTo>
                <a:lnTo>
                  <a:pt x="64518" y="2748"/>
                </a:lnTo>
                <a:lnTo>
                  <a:pt x="64518" y="2925"/>
                </a:lnTo>
                <a:lnTo>
                  <a:pt x="64518" y="3101"/>
                </a:lnTo>
                <a:lnTo>
                  <a:pt x="64500" y="3453"/>
                </a:lnTo>
                <a:lnTo>
                  <a:pt x="64659" y="3453"/>
                </a:lnTo>
                <a:lnTo>
                  <a:pt x="64712" y="3541"/>
                </a:lnTo>
                <a:lnTo>
                  <a:pt x="64747" y="3629"/>
                </a:lnTo>
                <a:lnTo>
                  <a:pt x="64765" y="3806"/>
                </a:lnTo>
                <a:lnTo>
                  <a:pt x="64817" y="4070"/>
                </a:lnTo>
                <a:lnTo>
                  <a:pt x="64817" y="4334"/>
                </a:lnTo>
                <a:lnTo>
                  <a:pt x="64800" y="4581"/>
                </a:lnTo>
                <a:lnTo>
                  <a:pt x="64747" y="4845"/>
                </a:lnTo>
                <a:lnTo>
                  <a:pt x="64694" y="4986"/>
                </a:lnTo>
                <a:lnTo>
                  <a:pt x="64641" y="5092"/>
                </a:lnTo>
                <a:lnTo>
                  <a:pt x="64571" y="5215"/>
                </a:lnTo>
                <a:lnTo>
                  <a:pt x="64500" y="5321"/>
                </a:lnTo>
                <a:lnTo>
                  <a:pt x="64395" y="5409"/>
                </a:lnTo>
                <a:lnTo>
                  <a:pt x="64307" y="5497"/>
                </a:lnTo>
                <a:lnTo>
                  <a:pt x="64183" y="5567"/>
                </a:lnTo>
                <a:lnTo>
                  <a:pt x="64060" y="5620"/>
                </a:lnTo>
                <a:lnTo>
                  <a:pt x="64025" y="5620"/>
                </a:lnTo>
                <a:lnTo>
                  <a:pt x="63901" y="5532"/>
                </a:lnTo>
                <a:lnTo>
                  <a:pt x="63690" y="5638"/>
                </a:lnTo>
                <a:lnTo>
                  <a:pt x="63672" y="5585"/>
                </a:lnTo>
                <a:lnTo>
                  <a:pt x="63655" y="5550"/>
                </a:lnTo>
                <a:lnTo>
                  <a:pt x="63655" y="5109"/>
                </a:lnTo>
                <a:lnTo>
                  <a:pt x="63637" y="4915"/>
                </a:lnTo>
                <a:lnTo>
                  <a:pt x="63637" y="4722"/>
                </a:lnTo>
                <a:lnTo>
                  <a:pt x="63567" y="4968"/>
                </a:lnTo>
                <a:lnTo>
                  <a:pt x="63514" y="5215"/>
                </a:lnTo>
                <a:lnTo>
                  <a:pt x="63461" y="5479"/>
                </a:lnTo>
                <a:lnTo>
                  <a:pt x="63373" y="5761"/>
                </a:lnTo>
                <a:lnTo>
                  <a:pt x="63302" y="5655"/>
                </a:lnTo>
                <a:lnTo>
                  <a:pt x="63249" y="5585"/>
                </a:lnTo>
                <a:lnTo>
                  <a:pt x="63108" y="5004"/>
                </a:lnTo>
                <a:lnTo>
                  <a:pt x="62968" y="4334"/>
                </a:lnTo>
                <a:lnTo>
                  <a:pt x="62950" y="4281"/>
                </a:lnTo>
                <a:lnTo>
                  <a:pt x="62897" y="4193"/>
                </a:lnTo>
                <a:lnTo>
                  <a:pt x="62879" y="4299"/>
                </a:lnTo>
                <a:lnTo>
                  <a:pt x="62879" y="4387"/>
                </a:lnTo>
                <a:lnTo>
                  <a:pt x="62897" y="4475"/>
                </a:lnTo>
                <a:lnTo>
                  <a:pt x="62915" y="4545"/>
                </a:lnTo>
                <a:lnTo>
                  <a:pt x="62915" y="4722"/>
                </a:lnTo>
                <a:lnTo>
                  <a:pt x="62950" y="4880"/>
                </a:lnTo>
                <a:lnTo>
                  <a:pt x="62968" y="5074"/>
                </a:lnTo>
                <a:lnTo>
                  <a:pt x="62985" y="5250"/>
                </a:lnTo>
                <a:lnTo>
                  <a:pt x="63003" y="5426"/>
                </a:lnTo>
                <a:lnTo>
                  <a:pt x="63003" y="5497"/>
                </a:lnTo>
                <a:lnTo>
                  <a:pt x="62968" y="5585"/>
                </a:lnTo>
                <a:lnTo>
                  <a:pt x="62915" y="5567"/>
                </a:lnTo>
                <a:lnTo>
                  <a:pt x="62879" y="5532"/>
                </a:lnTo>
                <a:lnTo>
                  <a:pt x="62686" y="5180"/>
                </a:lnTo>
                <a:lnTo>
                  <a:pt x="62509" y="4810"/>
                </a:lnTo>
                <a:lnTo>
                  <a:pt x="62439" y="4616"/>
                </a:lnTo>
                <a:lnTo>
                  <a:pt x="62369" y="4422"/>
                </a:lnTo>
                <a:lnTo>
                  <a:pt x="62316" y="4211"/>
                </a:lnTo>
                <a:lnTo>
                  <a:pt x="62280" y="4017"/>
                </a:lnTo>
                <a:lnTo>
                  <a:pt x="62228" y="3717"/>
                </a:lnTo>
                <a:lnTo>
                  <a:pt x="62228" y="3400"/>
                </a:lnTo>
                <a:lnTo>
                  <a:pt x="62263" y="3101"/>
                </a:lnTo>
                <a:lnTo>
                  <a:pt x="62298" y="2801"/>
                </a:lnTo>
                <a:lnTo>
                  <a:pt x="62439" y="2273"/>
                </a:lnTo>
                <a:lnTo>
                  <a:pt x="62580" y="1727"/>
                </a:lnTo>
                <a:lnTo>
                  <a:pt x="62615" y="1656"/>
                </a:lnTo>
                <a:lnTo>
                  <a:pt x="62650" y="1586"/>
                </a:lnTo>
                <a:lnTo>
                  <a:pt x="62756" y="1445"/>
                </a:lnTo>
                <a:lnTo>
                  <a:pt x="62791" y="1409"/>
                </a:lnTo>
                <a:lnTo>
                  <a:pt x="62827" y="1392"/>
                </a:lnTo>
                <a:lnTo>
                  <a:pt x="62932" y="1321"/>
                </a:lnTo>
                <a:lnTo>
                  <a:pt x="62968" y="1427"/>
                </a:lnTo>
                <a:lnTo>
                  <a:pt x="62968" y="1533"/>
                </a:lnTo>
                <a:lnTo>
                  <a:pt x="62950" y="1709"/>
                </a:lnTo>
                <a:lnTo>
                  <a:pt x="62932" y="2044"/>
                </a:lnTo>
                <a:lnTo>
                  <a:pt x="62932" y="2414"/>
                </a:lnTo>
                <a:lnTo>
                  <a:pt x="62968" y="2414"/>
                </a:lnTo>
                <a:lnTo>
                  <a:pt x="63003" y="2378"/>
                </a:lnTo>
                <a:lnTo>
                  <a:pt x="63020" y="2343"/>
                </a:lnTo>
                <a:lnTo>
                  <a:pt x="63020" y="2308"/>
                </a:lnTo>
                <a:lnTo>
                  <a:pt x="63108" y="1744"/>
                </a:lnTo>
                <a:lnTo>
                  <a:pt x="63144" y="1515"/>
                </a:lnTo>
                <a:lnTo>
                  <a:pt x="63179" y="1286"/>
                </a:lnTo>
                <a:lnTo>
                  <a:pt x="63197" y="1233"/>
                </a:lnTo>
                <a:lnTo>
                  <a:pt x="63232" y="1180"/>
                </a:lnTo>
                <a:lnTo>
                  <a:pt x="63320" y="1092"/>
                </a:lnTo>
                <a:lnTo>
                  <a:pt x="63355" y="1057"/>
                </a:lnTo>
                <a:lnTo>
                  <a:pt x="63426" y="1057"/>
                </a:lnTo>
                <a:lnTo>
                  <a:pt x="63549" y="1022"/>
                </a:lnTo>
                <a:close/>
                <a:moveTo>
                  <a:pt x="26727" y="5849"/>
                </a:moveTo>
                <a:lnTo>
                  <a:pt x="26656" y="5902"/>
                </a:lnTo>
                <a:lnTo>
                  <a:pt x="26568" y="5920"/>
                </a:lnTo>
                <a:lnTo>
                  <a:pt x="26480" y="5920"/>
                </a:lnTo>
                <a:lnTo>
                  <a:pt x="26304" y="5902"/>
                </a:lnTo>
                <a:lnTo>
                  <a:pt x="26410" y="5867"/>
                </a:lnTo>
                <a:lnTo>
                  <a:pt x="26480" y="5849"/>
                </a:lnTo>
                <a:close/>
                <a:moveTo>
                  <a:pt x="36769" y="4193"/>
                </a:moveTo>
                <a:lnTo>
                  <a:pt x="36857" y="4334"/>
                </a:lnTo>
                <a:lnTo>
                  <a:pt x="36928" y="4475"/>
                </a:lnTo>
                <a:lnTo>
                  <a:pt x="36981" y="4616"/>
                </a:lnTo>
                <a:lnTo>
                  <a:pt x="37016" y="4757"/>
                </a:lnTo>
                <a:lnTo>
                  <a:pt x="37034" y="4898"/>
                </a:lnTo>
                <a:lnTo>
                  <a:pt x="37034" y="5039"/>
                </a:lnTo>
                <a:lnTo>
                  <a:pt x="37016" y="5180"/>
                </a:lnTo>
                <a:lnTo>
                  <a:pt x="36981" y="5338"/>
                </a:lnTo>
                <a:lnTo>
                  <a:pt x="36893" y="5691"/>
                </a:lnTo>
                <a:lnTo>
                  <a:pt x="36840" y="5867"/>
                </a:lnTo>
                <a:lnTo>
                  <a:pt x="36769" y="6043"/>
                </a:lnTo>
                <a:lnTo>
                  <a:pt x="36681" y="5955"/>
                </a:lnTo>
                <a:lnTo>
                  <a:pt x="36628" y="5867"/>
                </a:lnTo>
                <a:lnTo>
                  <a:pt x="36575" y="5761"/>
                </a:lnTo>
                <a:lnTo>
                  <a:pt x="36540" y="5603"/>
                </a:lnTo>
                <a:lnTo>
                  <a:pt x="36487" y="5391"/>
                </a:lnTo>
                <a:lnTo>
                  <a:pt x="36470" y="5180"/>
                </a:lnTo>
                <a:lnTo>
                  <a:pt x="36470" y="4951"/>
                </a:lnTo>
                <a:lnTo>
                  <a:pt x="36505" y="4739"/>
                </a:lnTo>
                <a:lnTo>
                  <a:pt x="36558" y="4598"/>
                </a:lnTo>
                <a:lnTo>
                  <a:pt x="36611" y="4457"/>
                </a:lnTo>
                <a:lnTo>
                  <a:pt x="36681" y="4316"/>
                </a:lnTo>
                <a:lnTo>
                  <a:pt x="36769" y="4193"/>
                </a:lnTo>
                <a:close/>
                <a:moveTo>
                  <a:pt x="46019" y="3964"/>
                </a:moveTo>
                <a:lnTo>
                  <a:pt x="46125" y="3982"/>
                </a:lnTo>
                <a:lnTo>
                  <a:pt x="45843" y="4440"/>
                </a:lnTo>
                <a:lnTo>
                  <a:pt x="45719" y="4634"/>
                </a:lnTo>
                <a:lnTo>
                  <a:pt x="45666" y="4739"/>
                </a:lnTo>
                <a:lnTo>
                  <a:pt x="45614" y="4863"/>
                </a:lnTo>
                <a:lnTo>
                  <a:pt x="45737" y="4775"/>
                </a:lnTo>
                <a:lnTo>
                  <a:pt x="45843" y="4669"/>
                </a:lnTo>
                <a:lnTo>
                  <a:pt x="46054" y="4440"/>
                </a:lnTo>
                <a:lnTo>
                  <a:pt x="46142" y="4352"/>
                </a:lnTo>
                <a:lnTo>
                  <a:pt x="46230" y="4228"/>
                </a:lnTo>
                <a:lnTo>
                  <a:pt x="46318" y="4140"/>
                </a:lnTo>
                <a:lnTo>
                  <a:pt x="46389" y="4087"/>
                </a:lnTo>
                <a:lnTo>
                  <a:pt x="46442" y="4052"/>
                </a:lnTo>
                <a:lnTo>
                  <a:pt x="46477" y="4123"/>
                </a:lnTo>
                <a:lnTo>
                  <a:pt x="46477" y="4193"/>
                </a:lnTo>
                <a:lnTo>
                  <a:pt x="46459" y="4246"/>
                </a:lnTo>
                <a:lnTo>
                  <a:pt x="46442" y="4281"/>
                </a:lnTo>
                <a:lnTo>
                  <a:pt x="46019" y="4863"/>
                </a:lnTo>
                <a:lnTo>
                  <a:pt x="45948" y="4951"/>
                </a:lnTo>
                <a:lnTo>
                  <a:pt x="45913" y="5021"/>
                </a:lnTo>
                <a:lnTo>
                  <a:pt x="45895" y="5109"/>
                </a:lnTo>
                <a:lnTo>
                  <a:pt x="45895" y="5109"/>
                </a:lnTo>
                <a:lnTo>
                  <a:pt x="46019" y="4986"/>
                </a:lnTo>
                <a:lnTo>
                  <a:pt x="46125" y="4880"/>
                </a:lnTo>
                <a:lnTo>
                  <a:pt x="46318" y="4669"/>
                </a:lnTo>
                <a:lnTo>
                  <a:pt x="46688" y="4281"/>
                </a:lnTo>
                <a:lnTo>
                  <a:pt x="46776" y="4299"/>
                </a:lnTo>
                <a:lnTo>
                  <a:pt x="46864" y="4352"/>
                </a:lnTo>
                <a:lnTo>
                  <a:pt x="46935" y="4405"/>
                </a:lnTo>
                <a:lnTo>
                  <a:pt x="47005" y="4457"/>
                </a:lnTo>
                <a:lnTo>
                  <a:pt x="46900" y="4634"/>
                </a:lnTo>
                <a:lnTo>
                  <a:pt x="46776" y="4792"/>
                </a:lnTo>
                <a:lnTo>
                  <a:pt x="46653" y="4933"/>
                </a:lnTo>
                <a:lnTo>
                  <a:pt x="46547" y="5109"/>
                </a:lnTo>
                <a:lnTo>
                  <a:pt x="46583" y="5127"/>
                </a:lnTo>
                <a:lnTo>
                  <a:pt x="46600" y="5127"/>
                </a:lnTo>
                <a:lnTo>
                  <a:pt x="46653" y="5092"/>
                </a:lnTo>
                <a:lnTo>
                  <a:pt x="47023" y="4757"/>
                </a:lnTo>
                <a:lnTo>
                  <a:pt x="47094" y="4704"/>
                </a:lnTo>
                <a:lnTo>
                  <a:pt x="47182" y="4686"/>
                </a:lnTo>
                <a:lnTo>
                  <a:pt x="47252" y="4704"/>
                </a:lnTo>
                <a:lnTo>
                  <a:pt x="47340" y="4739"/>
                </a:lnTo>
                <a:lnTo>
                  <a:pt x="47305" y="4827"/>
                </a:lnTo>
                <a:lnTo>
                  <a:pt x="47252" y="4898"/>
                </a:lnTo>
                <a:lnTo>
                  <a:pt x="47129" y="5056"/>
                </a:lnTo>
                <a:lnTo>
                  <a:pt x="46988" y="5197"/>
                </a:lnTo>
                <a:lnTo>
                  <a:pt x="46917" y="5268"/>
                </a:lnTo>
                <a:lnTo>
                  <a:pt x="46864" y="5356"/>
                </a:lnTo>
                <a:lnTo>
                  <a:pt x="46953" y="5356"/>
                </a:lnTo>
                <a:lnTo>
                  <a:pt x="47005" y="5321"/>
                </a:lnTo>
                <a:lnTo>
                  <a:pt x="47111" y="5250"/>
                </a:lnTo>
                <a:lnTo>
                  <a:pt x="47305" y="5109"/>
                </a:lnTo>
                <a:lnTo>
                  <a:pt x="47552" y="4968"/>
                </a:lnTo>
                <a:lnTo>
                  <a:pt x="47604" y="5039"/>
                </a:lnTo>
                <a:lnTo>
                  <a:pt x="47622" y="5127"/>
                </a:lnTo>
                <a:lnTo>
                  <a:pt x="47604" y="5197"/>
                </a:lnTo>
                <a:lnTo>
                  <a:pt x="47569" y="5250"/>
                </a:lnTo>
                <a:lnTo>
                  <a:pt x="47393" y="5479"/>
                </a:lnTo>
                <a:lnTo>
                  <a:pt x="47182" y="5691"/>
                </a:lnTo>
                <a:lnTo>
                  <a:pt x="46970" y="5884"/>
                </a:lnTo>
                <a:lnTo>
                  <a:pt x="46847" y="5990"/>
                </a:lnTo>
                <a:lnTo>
                  <a:pt x="46706" y="6061"/>
                </a:lnTo>
                <a:lnTo>
                  <a:pt x="46354" y="5761"/>
                </a:lnTo>
                <a:lnTo>
                  <a:pt x="46019" y="5462"/>
                </a:lnTo>
                <a:lnTo>
                  <a:pt x="45649" y="5197"/>
                </a:lnTo>
                <a:lnTo>
                  <a:pt x="45279" y="4915"/>
                </a:lnTo>
                <a:lnTo>
                  <a:pt x="45296" y="4863"/>
                </a:lnTo>
                <a:lnTo>
                  <a:pt x="45314" y="4810"/>
                </a:lnTo>
                <a:lnTo>
                  <a:pt x="45860" y="4070"/>
                </a:lnTo>
                <a:lnTo>
                  <a:pt x="45895" y="4017"/>
                </a:lnTo>
                <a:lnTo>
                  <a:pt x="45948" y="3982"/>
                </a:lnTo>
                <a:lnTo>
                  <a:pt x="46019" y="3964"/>
                </a:lnTo>
                <a:close/>
                <a:moveTo>
                  <a:pt x="42319" y="6343"/>
                </a:moveTo>
                <a:lnTo>
                  <a:pt x="42315" y="6360"/>
                </a:lnTo>
                <a:lnTo>
                  <a:pt x="42319" y="6360"/>
                </a:lnTo>
                <a:lnTo>
                  <a:pt x="42319" y="6343"/>
                </a:lnTo>
                <a:close/>
                <a:moveTo>
                  <a:pt x="47745" y="5444"/>
                </a:moveTo>
                <a:lnTo>
                  <a:pt x="47816" y="5497"/>
                </a:lnTo>
                <a:lnTo>
                  <a:pt x="47851" y="5567"/>
                </a:lnTo>
                <a:lnTo>
                  <a:pt x="47886" y="5638"/>
                </a:lnTo>
                <a:lnTo>
                  <a:pt x="47886" y="5708"/>
                </a:lnTo>
                <a:lnTo>
                  <a:pt x="47869" y="5761"/>
                </a:lnTo>
                <a:lnTo>
                  <a:pt x="47833" y="5814"/>
                </a:lnTo>
                <a:lnTo>
                  <a:pt x="47763" y="5902"/>
                </a:lnTo>
                <a:lnTo>
                  <a:pt x="47569" y="6061"/>
                </a:lnTo>
                <a:lnTo>
                  <a:pt x="47375" y="6202"/>
                </a:lnTo>
                <a:lnTo>
                  <a:pt x="47164" y="6343"/>
                </a:lnTo>
                <a:lnTo>
                  <a:pt x="46935" y="6466"/>
                </a:lnTo>
                <a:lnTo>
                  <a:pt x="46794" y="6219"/>
                </a:lnTo>
                <a:lnTo>
                  <a:pt x="46812" y="6166"/>
                </a:lnTo>
                <a:lnTo>
                  <a:pt x="46829" y="6149"/>
                </a:lnTo>
                <a:lnTo>
                  <a:pt x="47270" y="5779"/>
                </a:lnTo>
                <a:lnTo>
                  <a:pt x="47499" y="5603"/>
                </a:lnTo>
                <a:lnTo>
                  <a:pt x="47745" y="5444"/>
                </a:lnTo>
                <a:close/>
                <a:moveTo>
                  <a:pt x="25828" y="6113"/>
                </a:moveTo>
                <a:lnTo>
                  <a:pt x="26075" y="6131"/>
                </a:lnTo>
                <a:lnTo>
                  <a:pt x="26322" y="6166"/>
                </a:lnTo>
                <a:lnTo>
                  <a:pt x="26181" y="6290"/>
                </a:lnTo>
                <a:lnTo>
                  <a:pt x="26005" y="6395"/>
                </a:lnTo>
                <a:lnTo>
                  <a:pt x="25828" y="6483"/>
                </a:lnTo>
                <a:lnTo>
                  <a:pt x="25652" y="6554"/>
                </a:lnTo>
                <a:lnTo>
                  <a:pt x="25458" y="6607"/>
                </a:lnTo>
                <a:lnTo>
                  <a:pt x="25247" y="6642"/>
                </a:lnTo>
                <a:lnTo>
                  <a:pt x="25053" y="6660"/>
                </a:lnTo>
                <a:lnTo>
                  <a:pt x="24842" y="6642"/>
                </a:lnTo>
                <a:lnTo>
                  <a:pt x="24947" y="6466"/>
                </a:lnTo>
                <a:lnTo>
                  <a:pt x="25071" y="6343"/>
                </a:lnTo>
                <a:lnTo>
                  <a:pt x="25212" y="6254"/>
                </a:lnTo>
                <a:lnTo>
                  <a:pt x="25370" y="6184"/>
                </a:lnTo>
                <a:lnTo>
                  <a:pt x="25599" y="6131"/>
                </a:lnTo>
                <a:lnTo>
                  <a:pt x="25828" y="6113"/>
                </a:lnTo>
                <a:close/>
                <a:moveTo>
                  <a:pt x="47922" y="6131"/>
                </a:moveTo>
                <a:lnTo>
                  <a:pt x="47851" y="6254"/>
                </a:lnTo>
                <a:lnTo>
                  <a:pt x="47763" y="6343"/>
                </a:lnTo>
                <a:lnTo>
                  <a:pt x="47675" y="6431"/>
                </a:lnTo>
                <a:lnTo>
                  <a:pt x="47587" y="6501"/>
                </a:lnTo>
                <a:lnTo>
                  <a:pt x="47481" y="6572"/>
                </a:lnTo>
                <a:lnTo>
                  <a:pt x="47358" y="6624"/>
                </a:lnTo>
                <a:lnTo>
                  <a:pt x="47234" y="6660"/>
                </a:lnTo>
                <a:lnTo>
                  <a:pt x="47094" y="6695"/>
                </a:lnTo>
                <a:lnTo>
                  <a:pt x="47146" y="6572"/>
                </a:lnTo>
                <a:lnTo>
                  <a:pt x="47217" y="6483"/>
                </a:lnTo>
                <a:lnTo>
                  <a:pt x="47305" y="6395"/>
                </a:lnTo>
                <a:lnTo>
                  <a:pt x="47428" y="6325"/>
                </a:lnTo>
                <a:lnTo>
                  <a:pt x="47552" y="6254"/>
                </a:lnTo>
                <a:lnTo>
                  <a:pt x="47657" y="6184"/>
                </a:lnTo>
                <a:lnTo>
                  <a:pt x="47781" y="6149"/>
                </a:lnTo>
                <a:lnTo>
                  <a:pt x="47851" y="6131"/>
                </a:lnTo>
                <a:close/>
                <a:moveTo>
                  <a:pt x="62615" y="6836"/>
                </a:moveTo>
                <a:lnTo>
                  <a:pt x="62686" y="6889"/>
                </a:lnTo>
                <a:lnTo>
                  <a:pt x="62633" y="6924"/>
                </a:lnTo>
                <a:lnTo>
                  <a:pt x="62598" y="6853"/>
                </a:lnTo>
                <a:lnTo>
                  <a:pt x="62615" y="6836"/>
                </a:lnTo>
                <a:close/>
                <a:moveTo>
                  <a:pt x="61188" y="3911"/>
                </a:moveTo>
                <a:lnTo>
                  <a:pt x="61364" y="3946"/>
                </a:lnTo>
                <a:lnTo>
                  <a:pt x="61488" y="3982"/>
                </a:lnTo>
                <a:lnTo>
                  <a:pt x="61593" y="4035"/>
                </a:lnTo>
                <a:lnTo>
                  <a:pt x="61699" y="4087"/>
                </a:lnTo>
                <a:lnTo>
                  <a:pt x="61787" y="4158"/>
                </a:lnTo>
                <a:lnTo>
                  <a:pt x="61858" y="4246"/>
                </a:lnTo>
                <a:lnTo>
                  <a:pt x="61946" y="4334"/>
                </a:lnTo>
                <a:lnTo>
                  <a:pt x="61999" y="4440"/>
                </a:lnTo>
                <a:lnTo>
                  <a:pt x="62051" y="4563"/>
                </a:lnTo>
                <a:lnTo>
                  <a:pt x="61910" y="4669"/>
                </a:lnTo>
                <a:lnTo>
                  <a:pt x="62016" y="4757"/>
                </a:lnTo>
                <a:lnTo>
                  <a:pt x="62122" y="4845"/>
                </a:lnTo>
                <a:lnTo>
                  <a:pt x="62333" y="5109"/>
                </a:lnTo>
                <a:lnTo>
                  <a:pt x="62439" y="5233"/>
                </a:lnTo>
                <a:lnTo>
                  <a:pt x="62527" y="5356"/>
                </a:lnTo>
                <a:lnTo>
                  <a:pt x="62598" y="5479"/>
                </a:lnTo>
                <a:lnTo>
                  <a:pt x="62615" y="5550"/>
                </a:lnTo>
                <a:lnTo>
                  <a:pt x="62615" y="5655"/>
                </a:lnTo>
                <a:lnTo>
                  <a:pt x="62545" y="5603"/>
                </a:lnTo>
                <a:lnTo>
                  <a:pt x="62474" y="5532"/>
                </a:lnTo>
                <a:lnTo>
                  <a:pt x="62333" y="5409"/>
                </a:lnTo>
                <a:lnTo>
                  <a:pt x="62192" y="5268"/>
                </a:lnTo>
                <a:lnTo>
                  <a:pt x="62051" y="5162"/>
                </a:lnTo>
                <a:lnTo>
                  <a:pt x="62069" y="5250"/>
                </a:lnTo>
                <a:lnTo>
                  <a:pt x="62104" y="5338"/>
                </a:lnTo>
                <a:lnTo>
                  <a:pt x="62192" y="5514"/>
                </a:lnTo>
                <a:lnTo>
                  <a:pt x="62245" y="5585"/>
                </a:lnTo>
                <a:lnTo>
                  <a:pt x="62280" y="5673"/>
                </a:lnTo>
                <a:lnTo>
                  <a:pt x="62298" y="5779"/>
                </a:lnTo>
                <a:lnTo>
                  <a:pt x="62316" y="5867"/>
                </a:lnTo>
                <a:lnTo>
                  <a:pt x="62122" y="5867"/>
                </a:lnTo>
                <a:lnTo>
                  <a:pt x="61946" y="5814"/>
                </a:lnTo>
                <a:lnTo>
                  <a:pt x="61787" y="5779"/>
                </a:lnTo>
                <a:lnTo>
                  <a:pt x="61629" y="5779"/>
                </a:lnTo>
                <a:lnTo>
                  <a:pt x="61981" y="6008"/>
                </a:lnTo>
                <a:lnTo>
                  <a:pt x="61893" y="6043"/>
                </a:lnTo>
                <a:lnTo>
                  <a:pt x="61822" y="6061"/>
                </a:lnTo>
                <a:lnTo>
                  <a:pt x="61681" y="6043"/>
                </a:lnTo>
                <a:lnTo>
                  <a:pt x="61382" y="6008"/>
                </a:lnTo>
                <a:lnTo>
                  <a:pt x="61329" y="6025"/>
                </a:lnTo>
                <a:lnTo>
                  <a:pt x="61223" y="6078"/>
                </a:lnTo>
                <a:lnTo>
                  <a:pt x="61717" y="6219"/>
                </a:lnTo>
                <a:lnTo>
                  <a:pt x="61629" y="6325"/>
                </a:lnTo>
                <a:lnTo>
                  <a:pt x="61523" y="6395"/>
                </a:lnTo>
                <a:lnTo>
                  <a:pt x="61400" y="6466"/>
                </a:lnTo>
                <a:lnTo>
                  <a:pt x="61241" y="6519"/>
                </a:lnTo>
                <a:lnTo>
                  <a:pt x="60660" y="6677"/>
                </a:lnTo>
                <a:lnTo>
                  <a:pt x="60801" y="6818"/>
                </a:lnTo>
                <a:lnTo>
                  <a:pt x="60607" y="6994"/>
                </a:lnTo>
                <a:lnTo>
                  <a:pt x="60431" y="7100"/>
                </a:lnTo>
                <a:lnTo>
                  <a:pt x="60360" y="7135"/>
                </a:lnTo>
                <a:lnTo>
                  <a:pt x="60272" y="7171"/>
                </a:lnTo>
                <a:lnTo>
                  <a:pt x="60096" y="7171"/>
                </a:lnTo>
                <a:lnTo>
                  <a:pt x="60061" y="6853"/>
                </a:lnTo>
                <a:lnTo>
                  <a:pt x="60043" y="6360"/>
                </a:lnTo>
                <a:lnTo>
                  <a:pt x="60043" y="5849"/>
                </a:lnTo>
                <a:lnTo>
                  <a:pt x="60061" y="5514"/>
                </a:lnTo>
                <a:lnTo>
                  <a:pt x="60501" y="5514"/>
                </a:lnTo>
                <a:lnTo>
                  <a:pt x="60501" y="5462"/>
                </a:lnTo>
                <a:lnTo>
                  <a:pt x="60360" y="5409"/>
                </a:lnTo>
                <a:lnTo>
                  <a:pt x="60201" y="5356"/>
                </a:lnTo>
                <a:lnTo>
                  <a:pt x="60043" y="5303"/>
                </a:lnTo>
                <a:lnTo>
                  <a:pt x="59972" y="5268"/>
                </a:lnTo>
                <a:lnTo>
                  <a:pt x="59902" y="5215"/>
                </a:lnTo>
                <a:lnTo>
                  <a:pt x="59849" y="5162"/>
                </a:lnTo>
                <a:lnTo>
                  <a:pt x="59796" y="5092"/>
                </a:lnTo>
                <a:lnTo>
                  <a:pt x="59726" y="4933"/>
                </a:lnTo>
                <a:lnTo>
                  <a:pt x="59655" y="4775"/>
                </a:lnTo>
                <a:lnTo>
                  <a:pt x="59620" y="4686"/>
                </a:lnTo>
                <a:lnTo>
                  <a:pt x="59602" y="4581"/>
                </a:lnTo>
                <a:lnTo>
                  <a:pt x="59743" y="4528"/>
                </a:lnTo>
                <a:lnTo>
                  <a:pt x="59867" y="4510"/>
                </a:lnTo>
                <a:lnTo>
                  <a:pt x="60008" y="4493"/>
                </a:lnTo>
                <a:lnTo>
                  <a:pt x="60149" y="4510"/>
                </a:lnTo>
                <a:lnTo>
                  <a:pt x="60448" y="4545"/>
                </a:lnTo>
                <a:lnTo>
                  <a:pt x="60589" y="4563"/>
                </a:lnTo>
                <a:lnTo>
                  <a:pt x="60748" y="4545"/>
                </a:lnTo>
                <a:lnTo>
                  <a:pt x="60554" y="4475"/>
                </a:lnTo>
                <a:lnTo>
                  <a:pt x="60061" y="4352"/>
                </a:lnTo>
                <a:lnTo>
                  <a:pt x="59955" y="4316"/>
                </a:lnTo>
                <a:lnTo>
                  <a:pt x="59832" y="4281"/>
                </a:lnTo>
                <a:lnTo>
                  <a:pt x="60025" y="4175"/>
                </a:lnTo>
                <a:lnTo>
                  <a:pt x="60219" y="4087"/>
                </a:lnTo>
                <a:lnTo>
                  <a:pt x="60413" y="4017"/>
                </a:lnTo>
                <a:lnTo>
                  <a:pt x="60607" y="3964"/>
                </a:lnTo>
                <a:lnTo>
                  <a:pt x="60818" y="3929"/>
                </a:lnTo>
                <a:lnTo>
                  <a:pt x="61012" y="3911"/>
                </a:lnTo>
                <a:close/>
                <a:moveTo>
                  <a:pt x="48098" y="6536"/>
                </a:moveTo>
                <a:lnTo>
                  <a:pt x="48168" y="6572"/>
                </a:lnTo>
                <a:lnTo>
                  <a:pt x="48221" y="6607"/>
                </a:lnTo>
                <a:lnTo>
                  <a:pt x="47675" y="6871"/>
                </a:lnTo>
                <a:lnTo>
                  <a:pt x="47816" y="6871"/>
                </a:lnTo>
                <a:lnTo>
                  <a:pt x="47957" y="6853"/>
                </a:lnTo>
                <a:lnTo>
                  <a:pt x="48080" y="6818"/>
                </a:lnTo>
                <a:lnTo>
                  <a:pt x="48221" y="6801"/>
                </a:lnTo>
                <a:lnTo>
                  <a:pt x="48503" y="6748"/>
                </a:lnTo>
                <a:lnTo>
                  <a:pt x="48662" y="6730"/>
                </a:lnTo>
                <a:lnTo>
                  <a:pt x="48820" y="6748"/>
                </a:lnTo>
                <a:lnTo>
                  <a:pt x="48785" y="6818"/>
                </a:lnTo>
                <a:lnTo>
                  <a:pt x="48767" y="6836"/>
                </a:lnTo>
                <a:lnTo>
                  <a:pt x="48750" y="6853"/>
                </a:lnTo>
                <a:lnTo>
                  <a:pt x="47516" y="7188"/>
                </a:lnTo>
                <a:lnTo>
                  <a:pt x="47428" y="7188"/>
                </a:lnTo>
                <a:lnTo>
                  <a:pt x="47340" y="7171"/>
                </a:lnTo>
                <a:lnTo>
                  <a:pt x="47270" y="7118"/>
                </a:lnTo>
                <a:lnTo>
                  <a:pt x="47182" y="7047"/>
                </a:lnTo>
                <a:lnTo>
                  <a:pt x="47587" y="6765"/>
                </a:lnTo>
                <a:lnTo>
                  <a:pt x="47781" y="6642"/>
                </a:lnTo>
                <a:lnTo>
                  <a:pt x="47992" y="6554"/>
                </a:lnTo>
                <a:lnTo>
                  <a:pt x="48045" y="6536"/>
                </a:lnTo>
                <a:close/>
                <a:moveTo>
                  <a:pt x="24895" y="6836"/>
                </a:moveTo>
                <a:lnTo>
                  <a:pt x="25018" y="6871"/>
                </a:lnTo>
                <a:lnTo>
                  <a:pt x="25159" y="6906"/>
                </a:lnTo>
                <a:lnTo>
                  <a:pt x="25088" y="7012"/>
                </a:lnTo>
                <a:lnTo>
                  <a:pt x="25018" y="7100"/>
                </a:lnTo>
                <a:lnTo>
                  <a:pt x="24930" y="7171"/>
                </a:lnTo>
                <a:lnTo>
                  <a:pt x="24824" y="7223"/>
                </a:lnTo>
                <a:lnTo>
                  <a:pt x="24701" y="7259"/>
                </a:lnTo>
                <a:lnTo>
                  <a:pt x="24577" y="7241"/>
                </a:lnTo>
                <a:lnTo>
                  <a:pt x="24454" y="7206"/>
                </a:lnTo>
                <a:lnTo>
                  <a:pt x="24331" y="7135"/>
                </a:lnTo>
                <a:lnTo>
                  <a:pt x="24419" y="7030"/>
                </a:lnTo>
                <a:lnTo>
                  <a:pt x="24507" y="6959"/>
                </a:lnTo>
                <a:lnTo>
                  <a:pt x="24595" y="6889"/>
                </a:lnTo>
                <a:lnTo>
                  <a:pt x="24683" y="6853"/>
                </a:lnTo>
                <a:lnTo>
                  <a:pt x="24789" y="6836"/>
                </a:lnTo>
                <a:close/>
                <a:moveTo>
                  <a:pt x="66474" y="4422"/>
                </a:moveTo>
                <a:lnTo>
                  <a:pt x="66615" y="4440"/>
                </a:lnTo>
                <a:lnTo>
                  <a:pt x="66755" y="4475"/>
                </a:lnTo>
                <a:lnTo>
                  <a:pt x="66879" y="4563"/>
                </a:lnTo>
                <a:lnTo>
                  <a:pt x="67002" y="4669"/>
                </a:lnTo>
                <a:lnTo>
                  <a:pt x="66896" y="4704"/>
                </a:lnTo>
                <a:lnTo>
                  <a:pt x="66791" y="4739"/>
                </a:lnTo>
                <a:lnTo>
                  <a:pt x="66685" y="4775"/>
                </a:lnTo>
                <a:lnTo>
                  <a:pt x="66597" y="4827"/>
                </a:lnTo>
                <a:lnTo>
                  <a:pt x="66808" y="4845"/>
                </a:lnTo>
                <a:lnTo>
                  <a:pt x="67020" y="4863"/>
                </a:lnTo>
                <a:lnTo>
                  <a:pt x="67249" y="4898"/>
                </a:lnTo>
                <a:lnTo>
                  <a:pt x="67354" y="4951"/>
                </a:lnTo>
                <a:lnTo>
                  <a:pt x="67443" y="5004"/>
                </a:lnTo>
                <a:lnTo>
                  <a:pt x="67513" y="5109"/>
                </a:lnTo>
                <a:lnTo>
                  <a:pt x="67566" y="5233"/>
                </a:lnTo>
                <a:lnTo>
                  <a:pt x="67478" y="5233"/>
                </a:lnTo>
                <a:lnTo>
                  <a:pt x="67372" y="5215"/>
                </a:lnTo>
                <a:lnTo>
                  <a:pt x="67196" y="5197"/>
                </a:lnTo>
                <a:lnTo>
                  <a:pt x="67002" y="5180"/>
                </a:lnTo>
                <a:lnTo>
                  <a:pt x="66914" y="5180"/>
                </a:lnTo>
                <a:lnTo>
                  <a:pt x="66826" y="5215"/>
                </a:lnTo>
                <a:lnTo>
                  <a:pt x="66844" y="5250"/>
                </a:lnTo>
                <a:lnTo>
                  <a:pt x="66879" y="5285"/>
                </a:lnTo>
                <a:lnTo>
                  <a:pt x="66949" y="5303"/>
                </a:lnTo>
                <a:lnTo>
                  <a:pt x="67302" y="5374"/>
                </a:lnTo>
                <a:lnTo>
                  <a:pt x="67636" y="5462"/>
                </a:lnTo>
                <a:lnTo>
                  <a:pt x="67971" y="5585"/>
                </a:lnTo>
                <a:lnTo>
                  <a:pt x="68288" y="5743"/>
                </a:lnTo>
                <a:lnTo>
                  <a:pt x="68376" y="5814"/>
                </a:lnTo>
                <a:lnTo>
                  <a:pt x="68482" y="5884"/>
                </a:lnTo>
                <a:lnTo>
                  <a:pt x="68341" y="5920"/>
                </a:lnTo>
                <a:lnTo>
                  <a:pt x="68235" y="5937"/>
                </a:lnTo>
                <a:lnTo>
                  <a:pt x="68006" y="5937"/>
                </a:lnTo>
                <a:lnTo>
                  <a:pt x="67584" y="5973"/>
                </a:lnTo>
                <a:lnTo>
                  <a:pt x="67178" y="5990"/>
                </a:lnTo>
                <a:lnTo>
                  <a:pt x="67002" y="6008"/>
                </a:lnTo>
                <a:lnTo>
                  <a:pt x="66914" y="6008"/>
                </a:lnTo>
                <a:lnTo>
                  <a:pt x="66844" y="6043"/>
                </a:lnTo>
                <a:lnTo>
                  <a:pt x="66755" y="6096"/>
                </a:lnTo>
                <a:lnTo>
                  <a:pt x="66985" y="6131"/>
                </a:lnTo>
                <a:lnTo>
                  <a:pt x="67443" y="6131"/>
                </a:lnTo>
                <a:lnTo>
                  <a:pt x="67654" y="6113"/>
                </a:lnTo>
                <a:lnTo>
                  <a:pt x="68588" y="6113"/>
                </a:lnTo>
                <a:lnTo>
                  <a:pt x="68570" y="6202"/>
                </a:lnTo>
                <a:lnTo>
                  <a:pt x="68553" y="6272"/>
                </a:lnTo>
                <a:lnTo>
                  <a:pt x="68500" y="6360"/>
                </a:lnTo>
                <a:lnTo>
                  <a:pt x="68447" y="6431"/>
                </a:lnTo>
                <a:lnTo>
                  <a:pt x="68376" y="6483"/>
                </a:lnTo>
                <a:lnTo>
                  <a:pt x="68306" y="6536"/>
                </a:lnTo>
                <a:lnTo>
                  <a:pt x="68218" y="6572"/>
                </a:lnTo>
                <a:lnTo>
                  <a:pt x="68147" y="6589"/>
                </a:lnTo>
                <a:lnTo>
                  <a:pt x="68042" y="6607"/>
                </a:lnTo>
                <a:lnTo>
                  <a:pt x="67654" y="6607"/>
                </a:lnTo>
                <a:lnTo>
                  <a:pt x="67372" y="6624"/>
                </a:lnTo>
                <a:lnTo>
                  <a:pt x="67284" y="6642"/>
                </a:lnTo>
                <a:lnTo>
                  <a:pt x="67161" y="6695"/>
                </a:lnTo>
                <a:lnTo>
                  <a:pt x="67848" y="6818"/>
                </a:lnTo>
                <a:lnTo>
                  <a:pt x="67724" y="6942"/>
                </a:lnTo>
                <a:lnTo>
                  <a:pt x="67584" y="7030"/>
                </a:lnTo>
                <a:lnTo>
                  <a:pt x="67443" y="7100"/>
                </a:lnTo>
                <a:lnTo>
                  <a:pt x="67302" y="7135"/>
                </a:lnTo>
                <a:lnTo>
                  <a:pt x="67090" y="7206"/>
                </a:lnTo>
                <a:lnTo>
                  <a:pt x="66879" y="7259"/>
                </a:lnTo>
                <a:lnTo>
                  <a:pt x="66650" y="7312"/>
                </a:lnTo>
                <a:lnTo>
                  <a:pt x="66438" y="7329"/>
                </a:lnTo>
                <a:lnTo>
                  <a:pt x="65998" y="7329"/>
                </a:lnTo>
                <a:lnTo>
                  <a:pt x="65769" y="7312"/>
                </a:lnTo>
                <a:lnTo>
                  <a:pt x="65540" y="7276"/>
                </a:lnTo>
                <a:lnTo>
                  <a:pt x="65240" y="7206"/>
                </a:lnTo>
                <a:lnTo>
                  <a:pt x="64941" y="7118"/>
                </a:lnTo>
                <a:lnTo>
                  <a:pt x="64694" y="6994"/>
                </a:lnTo>
                <a:lnTo>
                  <a:pt x="64588" y="6924"/>
                </a:lnTo>
                <a:lnTo>
                  <a:pt x="64483" y="6836"/>
                </a:lnTo>
                <a:lnTo>
                  <a:pt x="64747" y="6730"/>
                </a:lnTo>
                <a:lnTo>
                  <a:pt x="64694" y="6695"/>
                </a:lnTo>
                <a:lnTo>
                  <a:pt x="64677" y="6677"/>
                </a:lnTo>
                <a:lnTo>
                  <a:pt x="63937" y="6607"/>
                </a:lnTo>
                <a:lnTo>
                  <a:pt x="63866" y="6572"/>
                </a:lnTo>
                <a:lnTo>
                  <a:pt x="63760" y="6519"/>
                </a:lnTo>
                <a:lnTo>
                  <a:pt x="63866" y="6466"/>
                </a:lnTo>
                <a:lnTo>
                  <a:pt x="63954" y="6448"/>
                </a:lnTo>
                <a:lnTo>
                  <a:pt x="64130" y="6413"/>
                </a:lnTo>
                <a:lnTo>
                  <a:pt x="64324" y="6360"/>
                </a:lnTo>
                <a:lnTo>
                  <a:pt x="64536" y="6325"/>
                </a:lnTo>
                <a:lnTo>
                  <a:pt x="64712" y="6290"/>
                </a:lnTo>
                <a:lnTo>
                  <a:pt x="64941" y="6202"/>
                </a:lnTo>
                <a:lnTo>
                  <a:pt x="64800" y="6184"/>
                </a:lnTo>
                <a:lnTo>
                  <a:pt x="64641" y="6184"/>
                </a:lnTo>
                <a:lnTo>
                  <a:pt x="64377" y="6202"/>
                </a:lnTo>
                <a:lnTo>
                  <a:pt x="64130" y="6237"/>
                </a:lnTo>
                <a:lnTo>
                  <a:pt x="63884" y="6237"/>
                </a:lnTo>
                <a:lnTo>
                  <a:pt x="63866" y="6184"/>
                </a:lnTo>
                <a:lnTo>
                  <a:pt x="63884" y="6149"/>
                </a:lnTo>
                <a:lnTo>
                  <a:pt x="63901" y="6131"/>
                </a:lnTo>
                <a:lnTo>
                  <a:pt x="63937" y="6113"/>
                </a:lnTo>
                <a:lnTo>
                  <a:pt x="64835" y="5779"/>
                </a:lnTo>
                <a:lnTo>
                  <a:pt x="65187" y="5620"/>
                </a:lnTo>
                <a:lnTo>
                  <a:pt x="65011" y="5620"/>
                </a:lnTo>
                <a:lnTo>
                  <a:pt x="64835" y="5638"/>
                </a:lnTo>
                <a:lnTo>
                  <a:pt x="64677" y="5673"/>
                </a:lnTo>
                <a:lnTo>
                  <a:pt x="64606" y="5673"/>
                </a:lnTo>
                <a:lnTo>
                  <a:pt x="64536" y="5655"/>
                </a:lnTo>
                <a:lnTo>
                  <a:pt x="64536" y="5620"/>
                </a:lnTo>
                <a:lnTo>
                  <a:pt x="65117" y="4880"/>
                </a:lnTo>
                <a:lnTo>
                  <a:pt x="65205" y="4792"/>
                </a:lnTo>
                <a:lnTo>
                  <a:pt x="65311" y="4704"/>
                </a:lnTo>
                <a:lnTo>
                  <a:pt x="65416" y="4634"/>
                </a:lnTo>
                <a:lnTo>
                  <a:pt x="65557" y="4581"/>
                </a:lnTo>
                <a:lnTo>
                  <a:pt x="65769" y="4510"/>
                </a:lnTo>
                <a:lnTo>
                  <a:pt x="65998" y="4457"/>
                </a:lnTo>
                <a:lnTo>
                  <a:pt x="66245" y="4422"/>
                </a:lnTo>
                <a:close/>
                <a:moveTo>
                  <a:pt x="74455" y="7276"/>
                </a:moveTo>
                <a:lnTo>
                  <a:pt x="74490" y="7294"/>
                </a:lnTo>
                <a:lnTo>
                  <a:pt x="74419" y="7347"/>
                </a:lnTo>
                <a:lnTo>
                  <a:pt x="74455" y="7276"/>
                </a:lnTo>
                <a:close/>
                <a:moveTo>
                  <a:pt x="37122" y="5321"/>
                </a:moveTo>
                <a:lnTo>
                  <a:pt x="37210" y="5426"/>
                </a:lnTo>
                <a:lnTo>
                  <a:pt x="37280" y="5532"/>
                </a:lnTo>
                <a:lnTo>
                  <a:pt x="37351" y="5673"/>
                </a:lnTo>
                <a:lnTo>
                  <a:pt x="37386" y="5814"/>
                </a:lnTo>
                <a:lnTo>
                  <a:pt x="37421" y="5955"/>
                </a:lnTo>
                <a:lnTo>
                  <a:pt x="37456" y="6113"/>
                </a:lnTo>
                <a:lnTo>
                  <a:pt x="37456" y="6272"/>
                </a:lnTo>
                <a:lnTo>
                  <a:pt x="37456" y="6431"/>
                </a:lnTo>
                <a:lnTo>
                  <a:pt x="37456" y="6589"/>
                </a:lnTo>
                <a:lnTo>
                  <a:pt x="37421" y="6730"/>
                </a:lnTo>
                <a:lnTo>
                  <a:pt x="37386" y="6871"/>
                </a:lnTo>
                <a:lnTo>
                  <a:pt x="37351" y="7012"/>
                </a:lnTo>
                <a:lnTo>
                  <a:pt x="37298" y="7118"/>
                </a:lnTo>
                <a:lnTo>
                  <a:pt x="37227" y="7223"/>
                </a:lnTo>
                <a:lnTo>
                  <a:pt x="37157" y="7312"/>
                </a:lnTo>
                <a:lnTo>
                  <a:pt x="37069" y="7382"/>
                </a:lnTo>
                <a:lnTo>
                  <a:pt x="36998" y="7188"/>
                </a:lnTo>
                <a:lnTo>
                  <a:pt x="36963" y="6959"/>
                </a:lnTo>
                <a:lnTo>
                  <a:pt x="36928" y="6695"/>
                </a:lnTo>
                <a:lnTo>
                  <a:pt x="36928" y="6413"/>
                </a:lnTo>
                <a:lnTo>
                  <a:pt x="36945" y="6113"/>
                </a:lnTo>
                <a:lnTo>
                  <a:pt x="36981" y="5832"/>
                </a:lnTo>
                <a:lnTo>
                  <a:pt x="37051" y="5567"/>
                </a:lnTo>
                <a:lnTo>
                  <a:pt x="37122" y="5321"/>
                </a:lnTo>
                <a:close/>
                <a:moveTo>
                  <a:pt x="74419" y="7347"/>
                </a:moveTo>
                <a:lnTo>
                  <a:pt x="74367" y="7400"/>
                </a:lnTo>
                <a:lnTo>
                  <a:pt x="74331" y="7382"/>
                </a:lnTo>
                <a:lnTo>
                  <a:pt x="74349" y="7364"/>
                </a:lnTo>
                <a:lnTo>
                  <a:pt x="74349" y="7347"/>
                </a:lnTo>
                <a:close/>
                <a:moveTo>
                  <a:pt x="49155" y="7030"/>
                </a:moveTo>
                <a:lnTo>
                  <a:pt x="49102" y="7100"/>
                </a:lnTo>
                <a:lnTo>
                  <a:pt x="49067" y="7135"/>
                </a:lnTo>
                <a:lnTo>
                  <a:pt x="48292" y="7382"/>
                </a:lnTo>
                <a:lnTo>
                  <a:pt x="48168" y="7400"/>
                </a:lnTo>
                <a:lnTo>
                  <a:pt x="48133" y="7417"/>
                </a:lnTo>
                <a:lnTo>
                  <a:pt x="48080" y="7400"/>
                </a:lnTo>
                <a:lnTo>
                  <a:pt x="48010" y="7347"/>
                </a:lnTo>
                <a:lnTo>
                  <a:pt x="47922" y="7223"/>
                </a:lnTo>
                <a:lnTo>
                  <a:pt x="48203" y="7135"/>
                </a:lnTo>
                <a:lnTo>
                  <a:pt x="48538" y="7065"/>
                </a:lnTo>
                <a:lnTo>
                  <a:pt x="48873" y="7030"/>
                </a:lnTo>
                <a:close/>
                <a:moveTo>
                  <a:pt x="72939" y="6712"/>
                </a:moveTo>
                <a:lnTo>
                  <a:pt x="72904" y="7082"/>
                </a:lnTo>
                <a:lnTo>
                  <a:pt x="72904" y="7452"/>
                </a:lnTo>
                <a:lnTo>
                  <a:pt x="72834" y="7382"/>
                </a:lnTo>
                <a:lnTo>
                  <a:pt x="72799" y="7312"/>
                </a:lnTo>
                <a:lnTo>
                  <a:pt x="72781" y="7241"/>
                </a:lnTo>
                <a:lnTo>
                  <a:pt x="72781" y="7171"/>
                </a:lnTo>
                <a:lnTo>
                  <a:pt x="72781" y="7065"/>
                </a:lnTo>
                <a:lnTo>
                  <a:pt x="72799" y="6942"/>
                </a:lnTo>
                <a:lnTo>
                  <a:pt x="72851" y="6836"/>
                </a:lnTo>
                <a:lnTo>
                  <a:pt x="72939" y="6712"/>
                </a:lnTo>
                <a:close/>
                <a:moveTo>
                  <a:pt x="75195" y="7153"/>
                </a:moveTo>
                <a:lnTo>
                  <a:pt x="75353" y="7171"/>
                </a:lnTo>
                <a:lnTo>
                  <a:pt x="75230" y="7276"/>
                </a:lnTo>
                <a:lnTo>
                  <a:pt x="75071" y="7364"/>
                </a:lnTo>
                <a:lnTo>
                  <a:pt x="74877" y="7435"/>
                </a:lnTo>
                <a:lnTo>
                  <a:pt x="74684" y="7467"/>
                </a:lnTo>
                <a:lnTo>
                  <a:pt x="74684" y="7467"/>
                </a:lnTo>
                <a:lnTo>
                  <a:pt x="74684" y="7417"/>
                </a:lnTo>
                <a:lnTo>
                  <a:pt x="74701" y="7382"/>
                </a:lnTo>
                <a:lnTo>
                  <a:pt x="74789" y="7329"/>
                </a:lnTo>
                <a:lnTo>
                  <a:pt x="74913" y="7241"/>
                </a:lnTo>
                <a:lnTo>
                  <a:pt x="75054" y="7188"/>
                </a:lnTo>
                <a:lnTo>
                  <a:pt x="75195" y="7153"/>
                </a:lnTo>
                <a:close/>
                <a:moveTo>
                  <a:pt x="74660" y="7488"/>
                </a:moveTo>
                <a:lnTo>
                  <a:pt x="74648" y="7523"/>
                </a:lnTo>
                <a:lnTo>
                  <a:pt x="74631" y="7488"/>
                </a:lnTo>
                <a:close/>
                <a:moveTo>
                  <a:pt x="73679" y="7030"/>
                </a:moveTo>
                <a:lnTo>
                  <a:pt x="73785" y="7188"/>
                </a:lnTo>
                <a:lnTo>
                  <a:pt x="73820" y="7241"/>
                </a:lnTo>
                <a:lnTo>
                  <a:pt x="73820" y="7294"/>
                </a:lnTo>
                <a:lnTo>
                  <a:pt x="73820" y="7347"/>
                </a:lnTo>
                <a:lnTo>
                  <a:pt x="73803" y="7417"/>
                </a:lnTo>
                <a:lnTo>
                  <a:pt x="73715" y="7541"/>
                </a:lnTo>
                <a:lnTo>
                  <a:pt x="73679" y="7435"/>
                </a:lnTo>
                <a:lnTo>
                  <a:pt x="73662" y="7347"/>
                </a:lnTo>
                <a:lnTo>
                  <a:pt x="73662" y="7223"/>
                </a:lnTo>
                <a:lnTo>
                  <a:pt x="73679" y="7030"/>
                </a:lnTo>
                <a:close/>
                <a:moveTo>
                  <a:pt x="37456" y="7065"/>
                </a:moveTo>
                <a:lnTo>
                  <a:pt x="37456" y="7206"/>
                </a:lnTo>
                <a:lnTo>
                  <a:pt x="37439" y="7347"/>
                </a:lnTo>
                <a:lnTo>
                  <a:pt x="37386" y="7470"/>
                </a:lnTo>
                <a:lnTo>
                  <a:pt x="37333" y="7593"/>
                </a:lnTo>
                <a:lnTo>
                  <a:pt x="37315" y="7452"/>
                </a:lnTo>
                <a:lnTo>
                  <a:pt x="37333" y="7312"/>
                </a:lnTo>
                <a:lnTo>
                  <a:pt x="37386" y="7188"/>
                </a:lnTo>
                <a:lnTo>
                  <a:pt x="37456" y="7065"/>
                </a:lnTo>
                <a:close/>
                <a:moveTo>
                  <a:pt x="24243" y="7347"/>
                </a:moveTo>
                <a:lnTo>
                  <a:pt x="24313" y="7382"/>
                </a:lnTo>
                <a:lnTo>
                  <a:pt x="24384" y="7435"/>
                </a:lnTo>
                <a:lnTo>
                  <a:pt x="24260" y="7523"/>
                </a:lnTo>
                <a:lnTo>
                  <a:pt x="24137" y="7576"/>
                </a:lnTo>
                <a:lnTo>
                  <a:pt x="23996" y="7611"/>
                </a:lnTo>
                <a:lnTo>
                  <a:pt x="23837" y="7593"/>
                </a:lnTo>
                <a:lnTo>
                  <a:pt x="23873" y="7505"/>
                </a:lnTo>
                <a:lnTo>
                  <a:pt x="23926" y="7435"/>
                </a:lnTo>
                <a:lnTo>
                  <a:pt x="23996" y="7400"/>
                </a:lnTo>
                <a:lnTo>
                  <a:pt x="24084" y="7364"/>
                </a:lnTo>
                <a:lnTo>
                  <a:pt x="24172" y="7347"/>
                </a:lnTo>
                <a:close/>
                <a:moveTo>
                  <a:pt x="27044" y="6237"/>
                </a:moveTo>
                <a:lnTo>
                  <a:pt x="27044" y="6395"/>
                </a:lnTo>
                <a:lnTo>
                  <a:pt x="27009" y="6536"/>
                </a:lnTo>
                <a:lnTo>
                  <a:pt x="26956" y="6695"/>
                </a:lnTo>
                <a:lnTo>
                  <a:pt x="26885" y="6836"/>
                </a:lnTo>
                <a:lnTo>
                  <a:pt x="26797" y="6994"/>
                </a:lnTo>
                <a:lnTo>
                  <a:pt x="26692" y="7135"/>
                </a:lnTo>
                <a:lnTo>
                  <a:pt x="26568" y="7276"/>
                </a:lnTo>
                <a:lnTo>
                  <a:pt x="26427" y="7400"/>
                </a:lnTo>
                <a:lnTo>
                  <a:pt x="26251" y="7558"/>
                </a:lnTo>
                <a:lnTo>
                  <a:pt x="26057" y="7681"/>
                </a:lnTo>
                <a:lnTo>
                  <a:pt x="25934" y="7734"/>
                </a:lnTo>
                <a:lnTo>
                  <a:pt x="25828" y="7770"/>
                </a:lnTo>
                <a:lnTo>
                  <a:pt x="25705" y="7787"/>
                </a:lnTo>
                <a:lnTo>
                  <a:pt x="25582" y="7805"/>
                </a:lnTo>
                <a:lnTo>
                  <a:pt x="25564" y="7752"/>
                </a:lnTo>
                <a:lnTo>
                  <a:pt x="25652" y="7470"/>
                </a:lnTo>
                <a:lnTo>
                  <a:pt x="25758" y="7206"/>
                </a:lnTo>
                <a:lnTo>
                  <a:pt x="25881" y="6942"/>
                </a:lnTo>
                <a:lnTo>
                  <a:pt x="26057" y="6695"/>
                </a:lnTo>
                <a:lnTo>
                  <a:pt x="26163" y="6554"/>
                </a:lnTo>
                <a:lnTo>
                  <a:pt x="26304" y="6448"/>
                </a:lnTo>
                <a:lnTo>
                  <a:pt x="26445" y="6360"/>
                </a:lnTo>
                <a:lnTo>
                  <a:pt x="26604" y="6290"/>
                </a:lnTo>
                <a:lnTo>
                  <a:pt x="26639" y="6343"/>
                </a:lnTo>
                <a:lnTo>
                  <a:pt x="26639" y="6378"/>
                </a:lnTo>
                <a:lnTo>
                  <a:pt x="26621" y="6448"/>
                </a:lnTo>
                <a:lnTo>
                  <a:pt x="26498" y="6730"/>
                </a:lnTo>
                <a:lnTo>
                  <a:pt x="26445" y="6871"/>
                </a:lnTo>
                <a:lnTo>
                  <a:pt x="26427" y="7047"/>
                </a:lnTo>
                <a:lnTo>
                  <a:pt x="26533" y="6924"/>
                </a:lnTo>
                <a:lnTo>
                  <a:pt x="26604" y="6801"/>
                </a:lnTo>
                <a:lnTo>
                  <a:pt x="26744" y="6589"/>
                </a:lnTo>
                <a:lnTo>
                  <a:pt x="26868" y="6395"/>
                </a:lnTo>
                <a:lnTo>
                  <a:pt x="26938" y="6307"/>
                </a:lnTo>
                <a:lnTo>
                  <a:pt x="27044" y="6237"/>
                </a:lnTo>
                <a:close/>
                <a:moveTo>
                  <a:pt x="74085" y="7646"/>
                </a:moveTo>
                <a:lnTo>
                  <a:pt x="74138" y="7664"/>
                </a:lnTo>
                <a:lnTo>
                  <a:pt x="74173" y="7699"/>
                </a:lnTo>
                <a:lnTo>
                  <a:pt x="74190" y="7734"/>
                </a:lnTo>
                <a:lnTo>
                  <a:pt x="74173" y="7770"/>
                </a:lnTo>
                <a:lnTo>
                  <a:pt x="74138" y="7822"/>
                </a:lnTo>
                <a:lnTo>
                  <a:pt x="74102" y="7858"/>
                </a:lnTo>
                <a:lnTo>
                  <a:pt x="74049" y="7858"/>
                </a:lnTo>
                <a:lnTo>
                  <a:pt x="73979" y="7840"/>
                </a:lnTo>
                <a:lnTo>
                  <a:pt x="74085" y="7646"/>
                </a:lnTo>
                <a:close/>
                <a:moveTo>
                  <a:pt x="25617" y="6959"/>
                </a:moveTo>
                <a:lnTo>
                  <a:pt x="25599" y="7135"/>
                </a:lnTo>
                <a:lnTo>
                  <a:pt x="25564" y="7329"/>
                </a:lnTo>
                <a:lnTo>
                  <a:pt x="25476" y="7576"/>
                </a:lnTo>
                <a:lnTo>
                  <a:pt x="25353" y="7893"/>
                </a:lnTo>
                <a:lnTo>
                  <a:pt x="25106" y="7928"/>
                </a:lnTo>
                <a:lnTo>
                  <a:pt x="24771" y="7911"/>
                </a:lnTo>
                <a:lnTo>
                  <a:pt x="24436" y="7893"/>
                </a:lnTo>
                <a:lnTo>
                  <a:pt x="24155" y="7840"/>
                </a:lnTo>
                <a:lnTo>
                  <a:pt x="24172" y="7805"/>
                </a:lnTo>
                <a:lnTo>
                  <a:pt x="24190" y="7770"/>
                </a:lnTo>
                <a:lnTo>
                  <a:pt x="24225" y="7752"/>
                </a:lnTo>
                <a:lnTo>
                  <a:pt x="24436" y="7752"/>
                </a:lnTo>
                <a:lnTo>
                  <a:pt x="24507" y="7734"/>
                </a:lnTo>
                <a:lnTo>
                  <a:pt x="24577" y="7699"/>
                </a:lnTo>
                <a:lnTo>
                  <a:pt x="24718" y="7611"/>
                </a:lnTo>
                <a:lnTo>
                  <a:pt x="24824" y="7505"/>
                </a:lnTo>
                <a:lnTo>
                  <a:pt x="25018" y="7347"/>
                </a:lnTo>
                <a:lnTo>
                  <a:pt x="25194" y="7223"/>
                </a:lnTo>
                <a:lnTo>
                  <a:pt x="25617" y="6959"/>
                </a:lnTo>
                <a:close/>
                <a:moveTo>
                  <a:pt x="73151" y="6853"/>
                </a:moveTo>
                <a:lnTo>
                  <a:pt x="73257" y="6942"/>
                </a:lnTo>
                <a:lnTo>
                  <a:pt x="73309" y="6977"/>
                </a:lnTo>
                <a:lnTo>
                  <a:pt x="73380" y="7012"/>
                </a:lnTo>
                <a:lnTo>
                  <a:pt x="73468" y="7030"/>
                </a:lnTo>
                <a:lnTo>
                  <a:pt x="73538" y="7312"/>
                </a:lnTo>
                <a:lnTo>
                  <a:pt x="73468" y="7312"/>
                </a:lnTo>
                <a:lnTo>
                  <a:pt x="73415" y="7276"/>
                </a:lnTo>
                <a:lnTo>
                  <a:pt x="73380" y="7223"/>
                </a:lnTo>
                <a:lnTo>
                  <a:pt x="73327" y="7223"/>
                </a:lnTo>
                <a:lnTo>
                  <a:pt x="73309" y="7276"/>
                </a:lnTo>
                <a:lnTo>
                  <a:pt x="73309" y="7347"/>
                </a:lnTo>
                <a:lnTo>
                  <a:pt x="73362" y="7470"/>
                </a:lnTo>
                <a:lnTo>
                  <a:pt x="73486" y="7805"/>
                </a:lnTo>
                <a:lnTo>
                  <a:pt x="73486" y="7858"/>
                </a:lnTo>
                <a:lnTo>
                  <a:pt x="73486" y="7911"/>
                </a:lnTo>
                <a:lnTo>
                  <a:pt x="73450" y="7946"/>
                </a:lnTo>
                <a:lnTo>
                  <a:pt x="73398" y="7963"/>
                </a:lnTo>
                <a:lnTo>
                  <a:pt x="73309" y="7840"/>
                </a:lnTo>
                <a:lnTo>
                  <a:pt x="73221" y="7717"/>
                </a:lnTo>
                <a:lnTo>
                  <a:pt x="73168" y="7576"/>
                </a:lnTo>
                <a:lnTo>
                  <a:pt x="73133" y="7435"/>
                </a:lnTo>
                <a:lnTo>
                  <a:pt x="73116" y="7294"/>
                </a:lnTo>
                <a:lnTo>
                  <a:pt x="73098" y="7153"/>
                </a:lnTo>
                <a:lnTo>
                  <a:pt x="73116" y="6994"/>
                </a:lnTo>
                <a:lnTo>
                  <a:pt x="73151" y="6853"/>
                </a:lnTo>
                <a:close/>
                <a:moveTo>
                  <a:pt x="39993" y="6836"/>
                </a:moveTo>
                <a:lnTo>
                  <a:pt x="40170" y="7065"/>
                </a:lnTo>
                <a:lnTo>
                  <a:pt x="40381" y="7364"/>
                </a:lnTo>
                <a:lnTo>
                  <a:pt x="40575" y="7699"/>
                </a:lnTo>
                <a:lnTo>
                  <a:pt x="40698" y="7981"/>
                </a:lnTo>
                <a:lnTo>
                  <a:pt x="40698" y="7981"/>
                </a:lnTo>
                <a:lnTo>
                  <a:pt x="40610" y="7946"/>
                </a:lnTo>
                <a:lnTo>
                  <a:pt x="40504" y="7893"/>
                </a:lnTo>
                <a:lnTo>
                  <a:pt x="40311" y="7770"/>
                </a:lnTo>
                <a:lnTo>
                  <a:pt x="40117" y="7611"/>
                </a:lnTo>
                <a:lnTo>
                  <a:pt x="39941" y="7382"/>
                </a:lnTo>
                <a:lnTo>
                  <a:pt x="39993" y="7100"/>
                </a:lnTo>
                <a:lnTo>
                  <a:pt x="39993" y="6977"/>
                </a:lnTo>
                <a:lnTo>
                  <a:pt x="39993" y="6836"/>
                </a:lnTo>
                <a:close/>
                <a:moveTo>
                  <a:pt x="35113" y="4246"/>
                </a:moveTo>
                <a:lnTo>
                  <a:pt x="35219" y="4281"/>
                </a:lnTo>
                <a:lnTo>
                  <a:pt x="35307" y="4352"/>
                </a:lnTo>
                <a:lnTo>
                  <a:pt x="35377" y="4422"/>
                </a:lnTo>
                <a:lnTo>
                  <a:pt x="35430" y="4493"/>
                </a:lnTo>
                <a:lnTo>
                  <a:pt x="35695" y="4845"/>
                </a:lnTo>
                <a:lnTo>
                  <a:pt x="35853" y="5021"/>
                </a:lnTo>
                <a:lnTo>
                  <a:pt x="35924" y="5109"/>
                </a:lnTo>
                <a:lnTo>
                  <a:pt x="36012" y="5197"/>
                </a:lnTo>
                <a:lnTo>
                  <a:pt x="36117" y="5285"/>
                </a:lnTo>
                <a:lnTo>
                  <a:pt x="36205" y="5391"/>
                </a:lnTo>
                <a:lnTo>
                  <a:pt x="36276" y="5514"/>
                </a:lnTo>
                <a:lnTo>
                  <a:pt x="36329" y="5620"/>
                </a:lnTo>
                <a:lnTo>
                  <a:pt x="36382" y="5743"/>
                </a:lnTo>
                <a:lnTo>
                  <a:pt x="36417" y="5884"/>
                </a:lnTo>
                <a:lnTo>
                  <a:pt x="36452" y="6166"/>
                </a:lnTo>
                <a:lnTo>
                  <a:pt x="36294" y="6061"/>
                </a:lnTo>
                <a:lnTo>
                  <a:pt x="36170" y="5937"/>
                </a:lnTo>
                <a:lnTo>
                  <a:pt x="36047" y="5814"/>
                </a:lnTo>
                <a:lnTo>
                  <a:pt x="35924" y="5691"/>
                </a:lnTo>
                <a:lnTo>
                  <a:pt x="35783" y="5567"/>
                </a:lnTo>
                <a:lnTo>
                  <a:pt x="35642" y="5462"/>
                </a:lnTo>
                <a:lnTo>
                  <a:pt x="35501" y="5374"/>
                </a:lnTo>
                <a:lnTo>
                  <a:pt x="35325" y="5303"/>
                </a:lnTo>
                <a:lnTo>
                  <a:pt x="35554" y="5550"/>
                </a:lnTo>
                <a:lnTo>
                  <a:pt x="35924" y="5902"/>
                </a:lnTo>
                <a:lnTo>
                  <a:pt x="36276" y="6290"/>
                </a:lnTo>
                <a:lnTo>
                  <a:pt x="36417" y="6431"/>
                </a:lnTo>
                <a:lnTo>
                  <a:pt x="36523" y="6589"/>
                </a:lnTo>
                <a:lnTo>
                  <a:pt x="36611" y="6765"/>
                </a:lnTo>
                <a:lnTo>
                  <a:pt x="36699" y="6942"/>
                </a:lnTo>
                <a:lnTo>
                  <a:pt x="36752" y="7118"/>
                </a:lnTo>
                <a:lnTo>
                  <a:pt x="36804" y="7294"/>
                </a:lnTo>
                <a:lnTo>
                  <a:pt x="36840" y="7488"/>
                </a:lnTo>
                <a:lnTo>
                  <a:pt x="36857" y="7681"/>
                </a:lnTo>
                <a:lnTo>
                  <a:pt x="36857" y="7752"/>
                </a:lnTo>
                <a:lnTo>
                  <a:pt x="36787" y="7752"/>
                </a:lnTo>
                <a:lnTo>
                  <a:pt x="36752" y="7734"/>
                </a:lnTo>
                <a:lnTo>
                  <a:pt x="36699" y="7646"/>
                </a:lnTo>
                <a:lnTo>
                  <a:pt x="36558" y="7435"/>
                </a:lnTo>
                <a:lnTo>
                  <a:pt x="36399" y="7223"/>
                </a:lnTo>
                <a:lnTo>
                  <a:pt x="36223" y="7030"/>
                </a:lnTo>
                <a:lnTo>
                  <a:pt x="36029" y="6853"/>
                </a:lnTo>
                <a:lnTo>
                  <a:pt x="35871" y="6730"/>
                </a:lnTo>
                <a:lnTo>
                  <a:pt x="35888" y="6818"/>
                </a:lnTo>
                <a:lnTo>
                  <a:pt x="35924" y="6889"/>
                </a:lnTo>
                <a:lnTo>
                  <a:pt x="36012" y="6977"/>
                </a:lnTo>
                <a:lnTo>
                  <a:pt x="36153" y="7171"/>
                </a:lnTo>
                <a:lnTo>
                  <a:pt x="36311" y="7382"/>
                </a:lnTo>
                <a:lnTo>
                  <a:pt x="36452" y="7576"/>
                </a:lnTo>
                <a:lnTo>
                  <a:pt x="36593" y="7805"/>
                </a:lnTo>
                <a:lnTo>
                  <a:pt x="36699" y="8016"/>
                </a:lnTo>
                <a:lnTo>
                  <a:pt x="36646" y="8051"/>
                </a:lnTo>
                <a:lnTo>
                  <a:pt x="36593" y="8051"/>
                </a:lnTo>
                <a:lnTo>
                  <a:pt x="36505" y="7999"/>
                </a:lnTo>
                <a:lnTo>
                  <a:pt x="36170" y="7805"/>
                </a:lnTo>
                <a:lnTo>
                  <a:pt x="36029" y="7699"/>
                </a:lnTo>
                <a:lnTo>
                  <a:pt x="35888" y="7593"/>
                </a:lnTo>
                <a:lnTo>
                  <a:pt x="35765" y="7470"/>
                </a:lnTo>
                <a:lnTo>
                  <a:pt x="35642" y="7347"/>
                </a:lnTo>
                <a:lnTo>
                  <a:pt x="35518" y="7223"/>
                </a:lnTo>
                <a:lnTo>
                  <a:pt x="35413" y="7082"/>
                </a:lnTo>
                <a:lnTo>
                  <a:pt x="35325" y="6942"/>
                </a:lnTo>
                <a:lnTo>
                  <a:pt x="35236" y="6783"/>
                </a:lnTo>
                <a:lnTo>
                  <a:pt x="35096" y="6466"/>
                </a:lnTo>
                <a:lnTo>
                  <a:pt x="34990" y="6131"/>
                </a:lnTo>
                <a:lnTo>
                  <a:pt x="34902" y="5761"/>
                </a:lnTo>
                <a:lnTo>
                  <a:pt x="34884" y="5585"/>
                </a:lnTo>
                <a:lnTo>
                  <a:pt x="34866" y="5409"/>
                </a:lnTo>
                <a:lnTo>
                  <a:pt x="34866" y="5250"/>
                </a:lnTo>
                <a:lnTo>
                  <a:pt x="34884" y="5074"/>
                </a:lnTo>
                <a:lnTo>
                  <a:pt x="34902" y="4898"/>
                </a:lnTo>
                <a:lnTo>
                  <a:pt x="34937" y="4739"/>
                </a:lnTo>
                <a:lnTo>
                  <a:pt x="34990" y="4563"/>
                </a:lnTo>
                <a:lnTo>
                  <a:pt x="35043" y="4405"/>
                </a:lnTo>
                <a:lnTo>
                  <a:pt x="35113" y="4246"/>
                </a:lnTo>
                <a:close/>
                <a:moveTo>
                  <a:pt x="75424" y="7752"/>
                </a:moveTo>
                <a:lnTo>
                  <a:pt x="75388" y="7875"/>
                </a:lnTo>
                <a:lnTo>
                  <a:pt x="75353" y="7928"/>
                </a:lnTo>
                <a:lnTo>
                  <a:pt x="75318" y="7963"/>
                </a:lnTo>
                <a:lnTo>
                  <a:pt x="75283" y="7999"/>
                </a:lnTo>
                <a:lnTo>
                  <a:pt x="75230" y="8016"/>
                </a:lnTo>
                <a:lnTo>
                  <a:pt x="75089" y="8051"/>
                </a:lnTo>
                <a:lnTo>
                  <a:pt x="75107" y="7981"/>
                </a:lnTo>
                <a:lnTo>
                  <a:pt x="75124" y="7963"/>
                </a:lnTo>
                <a:lnTo>
                  <a:pt x="75424" y="7752"/>
                </a:lnTo>
                <a:close/>
                <a:moveTo>
                  <a:pt x="58493" y="2696"/>
                </a:moveTo>
                <a:lnTo>
                  <a:pt x="58545" y="2766"/>
                </a:lnTo>
                <a:lnTo>
                  <a:pt x="58581" y="2837"/>
                </a:lnTo>
                <a:lnTo>
                  <a:pt x="58827" y="3488"/>
                </a:lnTo>
                <a:lnTo>
                  <a:pt x="58933" y="3770"/>
                </a:lnTo>
                <a:lnTo>
                  <a:pt x="59056" y="4052"/>
                </a:lnTo>
                <a:lnTo>
                  <a:pt x="59180" y="4316"/>
                </a:lnTo>
                <a:lnTo>
                  <a:pt x="59303" y="4581"/>
                </a:lnTo>
                <a:lnTo>
                  <a:pt x="59462" y="4880"/>
                </a:lnTo>
                <a:lnTo>
                  <a:pt x="59585" y="5197"/>
                </a:lnTo>
                <a:lnTo>
                  <a:pt x="59691" y="5514"/>
                </a:lnTo>
                <a:lnTo>
                  <a:pt x="59779" y="5832"/>
                </a:lnTo>
                <a:lnTo>
                  <a:pt x="59849" y="6149"/>
                </a:lnTo>
                <a:lnTo>
                  <a:pt x="59867" y="6448"/>
                </a:lnTo>
                <a:lnTo>
                  <a:pt x="59849" y="6765"/>
                </a:lnTo>
                <a:lnTo>
                  <a:pt x="59779" y="7065"/>
                </a:lnTo>
                <a:lnTo>
                  <a:pt x="59726" y="7276"/>
                </a:lnTo>
                <a:lnTo>
                  <a:pt x="59655" y="7470"/>
                </a:lnTo>
                <a:lnTo>
                  <a:pt x="59497" y="7858"/>
                </a:lnTo>
                <a:lnTo>
                  <a:pt x="59444" y="7963"/>
                </a:lnTo>
                <a:lnTo>
                  <a:pt x="59373" y="8051"/>
                </a:lnTo>
                <a:lnTo>
                  <a:pt x="59303" y="8122"/>
                </a:lnTo>
                <a:lnTo>
                  <a:pt x="59215" y="8192"/>
                </a:lnTo>
                <a:lnTo>
                  <a:pt x="59180" y="8157"/>
                </a:lnTo>
                <a:lnTo>
                  <a:pt x="59144" y="8140"/>
                </a:lnTo>
                <a:lnTo>
                  <a:pt x="59127" y="8104"/>
                </a:lnTo>
                <a:lnTo>
                  <a:pt x="59144" y="8051"/>
                </a:lnTo>
                <a:lnTo>
                  <a:pt x="59303" y="7505"/>
                </a:lnTo>
                <a:lnTo>
                  <a:pt x="59373" y="7294"/>
                </a:lnTo>
                <a:lnTo>
                  <a:pt x="59409" y="7171"/>
                </a:lnTo>
                <a:lnTo>
                  <a:pt x="59426" y="7047"/>
                </a:lnTo>
                <a:lnTo>
                  <a:pt x="59162" y="7364"/>
                </a:lnTo>
                <a:lnTo>
                  <a:pt x="59109" y="7364"/>
                </a:lnTo>
                <a:lnTo>
                  <a:pt x="59074" y="7329"/>
                </a:lnTo>
                <a:lnTo>
                  <a:pt x="59039" y="7259"/>
                </a:lnTo>
                <a:lnTo>
                  <a:pt x="59003" y="7171"/>
                </a:lnTo>
                <a:lnTo>
                  <a:pt x="58951" y="7065"/>
                </a:lnTo>
                <a:lnTo>
                  <a:pt x="58933" y="6959"/>
                </a:lnTo>
                <a:lnTo>
                  <a:pt x="58915" y="6853"/>
                </a:lnTo>
                <a:lnTo>
                  <a:pt x="58915" y="6748"/>
                </a:lnTo>
                <a:lnTo>
                  <a:pt x="58915" y="6642"/>
                </a:lnTo>
                <a:lnTo>
                  <a:pt x="58951" y="6536"/>
                </a:lnTo>
                <a:lnTo>
                  <a:pt x="58986" y="6431"/>
                </a:lnTo>
                <a:lnTo>
                  <a:pt x="59039" y="6325"/>
                </a:lnTo>
                <a:lnTo>
                  <a:pt x="59215" y="5990"/>
                </a:lnTo>
                <a:lnTo>
                  <a:pt x="59409" y="5638"/>
                </a:lnTo>
                <a:lnTo>
                  <a:pt x="59444" y="5567"/>
                </a:lnTo>
                <a:lnTo>
                  <a:pt x="59444" y="5514"/>
                </a:lnTo>
                <a:lnTo>
                  <a:pt x="59426" y="5479"/>
                </a:lnTo>
                <a:lnTo>
                  <a:pt x="59268" y="5655"/>
                </a:lnTo>
                <a:lnTo>
                  <a:pt x="59144" y="5832"/>
                </a:lnTo>
                <a:lnTo>
                  <a:pt x="59003" y="6025"/>
                </a:lnTo>
                <a:lnTo>
                  <a:pt x="58827" y="6202"/>
                </a:lnTo>
                <a:lnTo>
                  <a:pt x="58757" y="6078"/>
                </a:lnTo>
                <a:lnTo>
                  <a:pt x="58704" y="5937"/>
                </a:lnTo>
                <a:lnTo>
                  <a:pt x="58651" y="5814"/>
                </a:lnTo>
                <a:lnTo>
                  <a:pt x="58633" y="5691"/>
                </a:lnTo>
                <a:lnTo>
                  <a:pt x="58633" y="5550"/>
                </a:lnTo>
                <a:lnTo>
                  <a:pt x="58633" y="5426"/>
                </a:lnTo>
                <a:lnTo>
                  <a:pt x="58669" y="5303"/>
                </a:lnTo>
                <a:lnTo>
                  <a:pt x="58704" y="5180"/>
                </a:lnTo>
                <a:lnTo>
                  <a:pt x="58827" y="4933"/>
                </a:lnTo>
                <a:lnTo>
                  <a:pt x="58951" y="4686"/>
                </a:lnTo>
                <a:lnTo>
                  <a:pt x="58986" y="4581"/>
                </a:lnTo>
                <a:lnTo>
                  <a:pt x="59039" y="4475"/>
                </a:lnTo>
                <a:lnTo>
                  <a:pt x="58968" y="4528"/>
                </a:lnTo>
                <a:lnTo>
                  <a:pt x="58898" y="4563"/>
                </a:lnTo>
                <a:lnTo>
                  <a:pt x="58792" y="4686"/>
                </a:lnTo>
                <a:lnTo>
                  <a:pt x="58686" y="4792"/>
                </a:lnTo>
                <a:lnTo>
                  <a:pt x="58581" y="4898"/>
                </a:lnTo>
                <a:lnTo>
                  <a:pt x="58510" y="4775"/>
                </a:lnTo>
                <a:lnTo>
                  <a:pt x="58475" y="4634"/>
                </a:lnTo>
                <a:lnTo>
                  <a:pt x="58440" y="4493"/>
                </a:lnTo>
                <a:lnTo>
                  <a:pt x="58440" y="4316"/>
                </a:lnTo>
                <a:lnTo>
                  <a:pt x="58457" y="4140"/>
                </a:lnTo>
                <a:lnTo>
                  <a:pt x="58493" y="3929"/>
                </a:lnTo>
                <a:lnTo>
                  <a:pt x="58545" y="3717"/>
                </a:lnTo>
                <a:lnTo>
                  <a:pt x="58633" y="3471"/>
                </a:lnTo>
                <a:lnTo>
                  <a:pt x="58563" y="3471"/>
                </a:lnTo>
                <a:lnTo>
                  <a:pt x="58528" y="3488"/>
                </a:lnTo>
                <a:lnTo>
                  <a:pt x="58475" y="3524"/>
                </a:lnTo>
                <a:lnTo>
                  <a:pt x="58422" y="3541"/>
                </a:lnTo>
                <a:lnTo>
                  <a:pt x="58387" y="3453"/>
                </a:lnTo>
                <a:lnTo>
                  <a:pt x="58369" y="3347"/>
                </a:lnTo>
                <a:lnTo>
                  <a:pt x="58352" y="3259"/>
                </a:lnTo>
                <a:lnTo>
                  <a:pt x="58352" y="3154"/>
                </a:lnTo>
                <a:lnTo>
                  <a:pt x="58369" y="3030"/>
                </a:lnTo>
                <a:lnTo>
                  <a:pt x="58404" y="2925"/>
                </a:lnTo>
                <a:lnTo>
                  <a:pt x="58440" y="2819"/>
                </a:lnTo>
                <a:lnTo>
                  <a:pt x="58493" y="2696"/>
                </a:lnTo>
                <a:close/>
                <a:moveTo>
                  <a:pt x="75476" y="7400"/>
                </a:moveTo>
                <a:lnTo>
                  <a:pt x="75476" y="7452"/>
                </a:lnTo>
                <a:lnTo>
                  <a:pt x="75476" y="7488"/>
                </a:lnTo>
                <a:lnTo>
                  <a:pt x="74789" y="8069"/>
                </a:lnTo>
                <a:lnTo>
                  <a:pt x="74737" y="7928"/>
                </a:lnTo>
                <a:lnTo>
                  <a:pt x="74684" y="7928"/>
                </a:lnTo>
                <a:lnTo>
                  <a:pt x="74384" y="8157"/>
                </a:lnTo>
                <a:lnTo>
                  <a:pt x="74278" y="8228"/>
                </a:lnTo>
                <a:lnTo>
                  <a:pt x="74208" y="8245"/>
                </a:lnTo>
                <a:lnTo>
                  <a:pt x="74138" y="8245"/>
                </a:lnTo>
                <a:lnTo>
                  <a:pt x="74190" y="8087"/>
                </a:lnTo>
                <a:lnTo>
                  <a:pt x="74243" y="7963"/>
                </a:lnTo>
                <a:lnTo>
                  <a:pt x="74314" y="7858"/>
                </a:lnTo>
                <a:lnTo>
                  <a:pt x="74402" y="7787"/>
                </a:lnTo>
                <a:lnTo>
                  <a:pt x="74666" y="7664"/>
                </a:lnTo>
                <a:lnTo>
                  <a:pt x="74930" y="7558"/>
                </a:lnTo>
                <a:lnTo>
                  <a:pt x="75195" y="7488"/>
                </a:lnTo>
                <a:lnTo>
                  <a:pt x="75476" y="7400"/>
                </a:lnTo>
                <a:close/>
                <a:moveTo>
                  <a:pt x="58158" y="2766"/>
                </a:moveTo>
                <a:lnTo>
                  <a:pt x="58158" y="3806"/>
                </a:lnTo>
                <a:lnTo>
                  <a:pt x="58070" y="3806"/>
                </a:lnTo>
                <a:lnTo>
                  <a:pt x="57982" y="3788"/>
                </a:lnTo>
                <a:lnTo>
                  <a:pt x="57876" y="3753"/>
                </a:lnTo>
                <a:lnTo>
                  <a:pt x="57823" y="3735"/>
                </a:lnTo>
                <a:lnTo>
                  <a:pt x="57770" y="3735"/>
                </a:lnTo>
                <a:lnTo>
                  <a:pt x="57893" y="3858"/>
                </a:lnTo>
                <a:lnTo>
                  <a:pt x="58017" y="3964"/>
                </a:lnTo>
                <a:lnTo>
                  <a:pt x="58140" y="4105"/>
                </a:lnTo>
                <a:lnTo>
                  <a:pt x="58175" y="4175"/>
                </a:lnTo>
                <a:lnTo>
                  <a:pt x="58211" y="4264"/>
                </a:lnTo>
                <a:lnTo>
                  <a:pt x="58281" y="4528"/>
                </a:lnTo>
                <a:lnTo>
                  <a:pt x="58281" y="4669"/>
                </a:lnTo>
                <a:lnTo>
                  <a:pt x="58281" y="4810"/>
                </a:lnTo>
                <a:lnTo>
                  <a:pt x="58175" y="4775"/>
                </a:lnTo>
                <a:lnTo>
                  <a:pt x="58087" y="4739"/>
                </a:lnTo>
                <a:lnTo>
                  <a:pt x="57929" y="4616"/>
                </a:lnTo>
                <a:lnTo>
                  <a:pt x="57753" y="4528"/>
                </a:lnTo>
                <a:lnTo>
                  <a:pt x="57664" y="4493"/>
                </a:lnTo>
                <a:lnTo>
                  <a:pt x="57559" y="4475"/>
                </a:lnTo>
                <a:lnTo>
                  <a:pt x="57717" y="4616"/>
                </a:lnTo>
                <a:lnTo>
                  <a:pt x="57964" y="4863"/>
                </a:lnTo>
                <a:lnTo>
                  <a:pt x="58087" y="5004"/>
                </a:lnTo>
                <a:lnTo>
                  <a:pt x="58211" y="5127"/>
                </a:lnTo>
                <a:lnTo>
                  <a:pt x="58352" y="5321"/>
                </a:lnTo>
                <a:lnTo>
                  <a:pt x="58440" y="5532"/>
                </a:lnTo>
                <a:lnTo>
                  <a:pt x="58510" y="5761"/>
                </a:lnTo>
                <a:lnTo>
                  <a:pt x="58545" y="5990"/>
                </a:lnTo>
                <a:lnTo>
                  <a:pt x="58510" y="6149"/>
                </a:lnTo>
                <a:lnTo>
                  <a:pt x="58422" y="6113"/>
                </a:lnTo>
                <a:lnTo>
                  <a:pt x="58352" y="6078"/>
                </a:lnTo>
                <a:lnTo>
                  <a:pt x="58211" y="5973"/>
                </a:lnTo>
                <a:lnTo>
                  <a:pt x="58070" y="5867"/>
                </a:lnTo>
                <a:lnTo>
                  <a:pt x="57982" y="5832"/>
                </a:lnTo>
                <a:lnTo>
                  <a:pt x="57911" y="5796"/>
                </a:lnTo>
                <a:lnTo>
                  <a:pt x="57893" y="5832"/>
                </a:lnTo>
                <a:lnTo>
                  <a:pt x="57893" y="5867"/>
                </a:lnTo>
                <a:lnTo>
                  <a:pt x="57929" y="5902"/>
                </a:lnTo>
                <a:lnTo>
                  <a:pt x="58352" y="6290"/>
                </a:lnTo>
                <a:lnTo>
                  <a:pt x="58457" y="6395"/>
                </a:lnTo>
                <a:lnTo>
                  <a:pt x="58545" y="6519"/>
                </a:lnTo>
                <a:lnTo>
                  <a:pt x="58633" y="6624"/>
                </a:lnTo>
                <a:lnTo>
                  <a:pt x="58686" y="6765"/>
                </a:lnTo>
                <a:lnTo>
                  <a:pt x="58739" y="6889"/>
                </a:lnTo>
                <a:lnTo>
                  <a:pt x="58774" y="7030"/>
                </a:lnTo>
                <a:lnTo>
                  <a:pt x="58810" y="7171"/>
                </a:lnTo>
                <a:lnTo>
                  <a:pt x="58810" y="7312"/>
                </a:lnTo>
                <a:lnTo>
                  <a:pt x="58792" y="7382"/>
                </a:lnTo>
                <a:lnTo>
                  <a:pt x="58774" y="7470"/>
                </a:lnTo>
                <a:lnTo>
                  <a:pt x="58281" y="7206"/>
                </a:lnTo>
                <a:lnTo>
                  <a:pt x="58352" y="7329"/>
                </a:lnTo>
                <a:lnTo>
                  <a:pt x="58422" y="7417"/>
                </a:lnTo>
                <a:lnTo>
                  <a:pt x="58563" y="7593"/>
                </a:lnTo>
                <a:lnTo>
                  <a:pt x="58722" y="7787"/>
                </a:lnTo>
                <a:lnTo>
                  <a:pt x="58845" y="7981"/>
                </a:lnTo>
                <a:lnTo>
                  <a:pt x="58880" y="8051"/>
                </a:lnTo>
                <a:lnTo>
                  <a:pt x="58898" y="8140"/>
                </a:lnTo>
                <a:lnTo>
                  <a:pt x="58898" y="8192"/>
                </a:lnTo>
                <a:lnTo>
                  <a:pt x="58880" y="8228"/>
                </a:lnTo>
                <a:lnTo>
                  <a:pt x="58845" y="8281"/>
                </a:lnTo>
                <a:lnTo>
                  <a:pt x="58810" y="8333"/>
                </a:lnTo>
                <a:lnTo>
                  <a:pt x="58352" y="7981"/>
                </a:lnTo>
                <a:lnTo>
                  <a:pt x="57576" y="7329"/>
                </a:lnTo>
                <a:lnTo>
                  <a:pt x="57435" y="7206"/>
                </a:lnTo>
                <a:lnTo>
                  <a:pt x="57294" y="7065"/>
                </a:lnTo>
                <a:lnTo>
                  <a:pt x="57189" y="6906"/>
                </a:lnTo>
                <a:lnTo>
                  <a:pt x="57101" y="6730"/>
                </a:lnTo>
                <a:lnTo>
                  <a:pt x="56995" y="6483"/>
                </a:lnTo>
                <a:lnTo>
                  <a:pt x="56924" y="6272"/>
                </a:lnTo>
                <a:lnTo>
                  <a:pt x="56854" y="6078"/>
                </a:lnTo>
                <a:lnTo>
                  <a:pt x="56801" y="5884"/>
                </a:lnTo>
                <a:lnTo>
                  <a:pt x="56784" y="5691"/>
                </a:lnTo>
                <a:lnTo>
                  <a:pt x="56766" y="5479"/>
                </a:lnTo>
                <a:lnTo>
                  <a:pt x="56784" y="5285"/>
                </a:lnTo>
                <a:lnTo>
                  <a:pt x="56819" y="5074"/>
                </a:lnTo>
                <a:lnTo>
                  <a:pt x="56872" y="4863"/>
                </a:lnTo>
                <a:lnTo>
                  <a:pt x="56977" y="4528"/>
                </a:lnTo>
                <a:lnTo>
                  <a:pt x="57065" y="4193"/>
                </a:lnTo>
                <a:lnTo>
                  <a:pt x="57136" y="4017"/>
                </a:lnTo>
                <a:lnTo>
                  <a:pt x="57206" y="3858"/>
                </a:lnTo>
                <a:lnTo>
                  <a:pt x="57294" y="3717"/>
                </a:lnTo>
                <a:lnTo>
                  <a:pt x="57418" y="3576"/>
                </a:lnTo>
                <a:lnTo>
                  <a:pt x="57471" y="3541"/>
                </a:lnTo>
                <a:lnTo>
                  <a:pt x="57506" y="3471"/>
                </a:lnTo>
                <a:lnTo>
                  <a:pt x="57559" y="3365"/>
                </a:lnTo>
                <a:lnTo>
                  <a:pt x="57647" y="3206"/>
                </a:lnTo>
                <a:lnTo>
                  <a:pt x="57753" y="3083"/>
                </a:lnTo>
                <a:lnTo>
                  <a:pt x="57876" y="2960"/>
                </a:lnTo>
                <a:lnTo>
                  <a:pt x="57999" y="2854"/>
                </a:lnTo>
                <a:lnTo>
                  <a:pt x="58070" y="2819"/>
                </a:lnTo>
                <a:lnTo>
                  <a:pt x="58158" y="2766"/>
                </a:lnTo>
                <a:close/>
                <a:moveTo>
                  <a:pt x="74490" y="8316"/>
                </a:moveTo>
                <a:lnTo>
                  <a:pt x="74490" y="8333"/>
                </a:lnTo>
                <a:lnTo>
                  <a:pt x="74437" y="8351"/>
                </a:lnTo>
                <a:lnTo>
                  <a:pt x="74437" y="8333"/>
                </a:lnTo>
                <a:lnTo>
                  <a:pt x="74490" y="8316"/>
                </a:lnTo>
                <a:close/>
                <a:moveTo>
                  <a:pt x="18482" y="4440"/>
                </a:moveTo>
                <a:lnTo>
                  <a:pt x="18534" y="4493"/>
                </a:lnTo>
                <a:lnTo>
                  <a:pt x="18587" y="4545"/>
                </a:lnTo>
                <a:lnTo>
                  <a:pt x="20279" y="6959"/>
                </a:lnTo>
                <a:lnTo>
                  <a:pt x="20384" y="7118"/>
                </a:lnTo>
                <a:lnTo>
                  <a:pt x="20455" y="7276"/>
                </a:lnTo>
                <a:lnTo>
                  <a:pt x="20490" y="7435"/>
                </a:lnTo>
                <a:lnTo>
                  <a:pt x="20508" y="7611"/>
                </a:lnTo>
                <a:lnTo>
                  <a:pt x="20508" y="7770"/>
                </a:lnTo>
                <a:lnTo>
                  <a:pt x="20472" y="7946"/>
                </a:lnTo>
                <a:lnTo>
                  <a:pt x="20402" y="8122"/>
                </a:lnTo>
                <a:lnTo>
                  <a:pt x="20331" y="8281"/>
                </a:lnTo>
                <a:lnTo>
                  <a:pt x="20261" y="8351"/>
                </a:lnTo>
                <a:lnTo>
                  <a:pt x="20208" y="8369"/>
                </a:lnTo>
                <a:lnTo>
                  <a:pt x="20120" y="8157"/>
                </a:lnTo>
                <a:lnTo>
                  <a:pt x="20032" y="7946"/>
                </a:lnTo>
                <a:lnTo>
                  <a:pt x="19961" y="7734"/>
                </a:lnTo>
                <a:lnTo>
                  <a:pt x="19926" y="7523"/>
                </a:lnTo>
                <a:lnTo>
                  <a:pt x="19891" y="7312"/>
                </a:lnTo>
                <a:lnTo>
                  <a:pt x="19856" y="7082"/>
                </a:lnTo>
                <a:lnTo>
                  <a:pt x="19838" y="6624"/>
                </a:lnTo>
                <a:lnTo>
                  <a:pt x="19715" y="6853"/>
                </a:lnTo>
                <a:lnTo>
                  <a:pt x="19680" y="6836"/>
                </a:lnTo>
                <a:lnTo>
                  <a:pt x="19644" y="6801"/>
                </a:lnTo>
                <a:lnTo>
                  <a:pt x="19486" y="6431"/>
                </a:lnTo>
                <a:lnTo>
                  <a:pt x="19345" y="6061"/>
                </a:lnTo>
                <a:lnTo>
                  <a:pt x="19292" y="5920"/>
                </a:lnTo>
                <a:lnTo>
                  <a:pt x="19239" y="5779"/>
                </a:lnTo>
                <a:lnTo>
                  <a:pt x="19169" y="5638"/>
                </a:lnTo>
                <a:lnTo>
                  <a:pt x="19063" y="5514"/>
                </a:lnTo>
                <a:lnTo>
                  <a:pt x="18887" y="5285"/>
                </a:lnTo>
                <a:lnTo>
                  <a:pt x="18728" y="5021"/>
                </a:lnTo>
                <a:lnTo>
                  <a:pt x="18605" y="4739"/>
                </a:lnTo>
                <a:lnTo>
                  <a:pt x="18482" y="4440"/>
                </a:lnTo>
                <a:close/>
                <a:moveTo>
                  <a:pt x="72446" y="8104"/>
                </a:moveTo>
                <a:lnTo>
                  <a:pt x="72552" y="8122"/>
                </a:lnTo>
                <a:lnTo>
                  <a:pt x="72658" y="8157"/>
                </a:lnTo>
                <a:lnTo>
                  <a:pt x="72851" y="8157"/>
                </a:lnTo>
                <a:lnTo>
                  <a:pt x="72957" y="8140"/>
                </a:lnTo>
                <a:lnTo>
                  <a:pt x="73028" y="8245"/>
                </a:lnTo>
                <a:lnTo>
                  <a:pt x="73028" y="8316"/>
                </a:lnTo>
                <a:lnTo>
                  <a:pt x="73010" y="8333"/>
                </a:lnTo>
                <a:lnTo>
                  <a:pt x="72992" y="8351"/>
                </a:lnTo>
                <a:lnTo>
                  <a:pt x="72728" y="8369"/>
                </a:lnTo>
                <a:lnTo>
                  <a:pt x="72481" y="8351"/>
                </a:lnTo>
                <a:lnTo>
                  <a:pt x="72217" y="8298"/>
                </a:lnTo>
                <a:lnTo>
                  <a:pt x="71935" y="8192"/>
                </a:lnTo>
                <a:lnTo>
                  <a:pt x="72059" y="8140"/>
                </a:lnTo>
                <a:lnTo>
                  <a:pt x="72111" y="8122"/>
                </a:lnTo>
                <a:lnTo>
                  <a:pt x="72147" y="8104"/>
                </a:lnTo>
                <a:close/>
                <a:moveTo>
                  <a:pt x="41086" y="3312"/>
                </a:moveTo>
                <a:lnTo>
                  <a:pt x="41121" y="3365"/>
                </a:lnTo>
                <a:lnTo>
                  <a:pt x="41139" y="3400"/>
                </a:lnTo>
                <a:lnTo>
                  <a:pt x="41121" y="3436"/>
                </a:lnTo>
                <a:lnTo>
                  <a:pt x="41103" y="3471"/>
                </a:lnTo>
                <a:lnTo>
                  <a:pt x="40892" y="3929"/>
                </a:lnTo>
                <a:lnTo>
                  <a:pt x="40769" y="4193"/>
                </a:lnTo>
                <a:lnTo>
                  <a:pt x="40733" y="4334"/>
                </a:lnTo>
                <a:lnTo>
                  <a:pt x="40698" y="4510"/>
                </a:lnTo>
                <a:lnTo>
                  <a:pt x="40804" y="4387"/>
                </a:lnTo>
                <a:lnTo>
                  <a:pt x="41103" y="3823"/>
                </a:lnTo>
                <a:lnTo>
                  <a:pt x="41139" y="3753"/>
                </a:lnTo>
                <a:lnTo>
                  <a:pt x="41209" y="3682"/>
                </a:lnTo>
                <a:lnTo>
                  <a:pt x="41280" y="3612"/>
                </a:lnTo>
                <a:lnTo>
                  <a:pt x="41385" y="3594"/>
                </a:lnTo>
                <a:lnTo>
                  <a:pt x="41368" y="3735"/>
                </a:lnTo>
                <a:lnTo>
                  <a:pt x="41332" y="3894"/>
                </a:lnTo>
                <a:lnTo>
                  <a:pt x="41262" y="4175"/>
                </a:lnTo>
                <a:lnTo>
                  <a:pt x="41191" y="4475"/>
                </a:lnTo>
                <a:lnTo>
                  <a:pt x="41174" y="4634"/>
                </a:lnTo>
                <a:lnTo>
                  <a:pt x="41156" y="4792"/>
                </a:lnTo>
                <a:lnTo>
                  <a:pt x="41209" y="4739"/>
                </a:lnTo>
                <a:lnTo>
                  <a:pt x="41244" y="4686"/>
                </a:lnTo>
                <a:lnTo>
                  <a:pt x="41297" y="4563"/>
                </a:lnTo>
                <a:lnTo>
                  <a:pt x="41332" y="4440"/>
                </a:lnTo>
                <a:lnTo>
                  <a:pt x="41368" y="4316"/>
                </a:lnTo>
                <a:lnTo>
                  <a:pt x="41438" y="4087"/>
                </a:lnTo>
                <a:lnTo>
                  <a:pt x="41491" y="3982"/>
                </a:lnTo>
                <a:lnTo>
                  <a:pt x="41526" y="3946"/>
                </a:lnTo>
                <a:lnTo>
                  <a:pt x="41579" y="3894"/>
                </a:lnTo>
                <a:lnTo>
                  <a:pt x="41632" y="3999"/>
                </a:lnTo>
                <a:lnTo>
                  <a:pt x="41649" y="4105"/>
                </a:lnTo>
                <a:lnTo>
                  <a:pt x="41649" y="4299"/>
                </a:lnTo>
                <a:lnTo>
                  <a:pt x="41632" y="4528"/>
                </a:lnTo>
                <a:lnTo>
                  <a:pt x="41597" y="4757"/>
                </a:lnTo>
                <a:lnTo>
                  <a:pt x="41561" y="4968"/>
                </a:lnTo>
                <a:lnTo>
                  <a:pt x="41509" y="5197"/>
                </a:lnTo>
                <a:lnTo>
                  <a:pt x="41368" y="5884"/>
                </a:lnTo>
                <a:lnTo>
                  <a:pt x="41350" y="6061"/>
                </a:lnTo>
                <a:lnTo>
                  <a:pt x="41332" y="6219"/>
                </a:lnTo>
                <a:lnTo>
                  <a:pt x="41332" y="6307"/>
                </a:lnTo>
                <a:lnTo>
                  <a:pt x="41350" y="6325"/>
                </a:lnTo>
                <a:lnTo>
                  <a:pt x="41368" y="6360"/>
                </a:lnTo>
                <a:lnTo>
                  <a:pt x="41456" y="6378"/>
                </a:lnTo>
                <a:lnTo>
                  <a:pt x="41579" y="6378"/>
                </a:lnTo>
                <a:lnTo>
                  <a:pt x="41667" y="6184"/>
                </a:lnTo>
                <a:lnTo>
                  <a:pt x="41738" y="5973"/>
                </a:lnTo>
                <a:lnTo>
                  <a:pt x="41808" y="5779"/>
                </a:lnTo>
                <a:lnTo>
                  <a:pt x="41861" y="5567"/>
                </a:lnTo>
                <a:lnTo>
                  <a:pt x="41931" y="5303"/>
                </a:lnTo>
                <a:lnTo>
                  <a:pt x="42002" y="5056"/>
                </a:lnTo>
                <a:lnTo>
                  <a:pt x="42108" y="4810"/>
                </a:lnTo>
                <a:lnTo>
                  <a:pt x="42213" y="4581"/>
                </a:lnTo>
                <a:lnTo>
                  <a:pt x="42319" y="4422"/>
                </a:lnTo>
                <a:lnTo>
                  <a:pt x="42425" y="4264"/>
                </a:lnTo>
                <a:lnTo>
                  <a:pt x="42548" y="4105"/>
                </a:lnTo>
                <a:lnTo>
                  <a:pt x="42707" y="3929"/>
                </a:lnTo>
                <a:lnTo>
                  <a:pt x="42689" y="4052"/>
                </a:lnTo>
                <a:lnTo>
                  <a:pt x="42654" y="4123"/>
                </a:lnTo>
                <a:lnTo>
                  <a:pt x="42478" y="4457"/>
                </a:lnTo>
                <a:lnTo>
                  <a:pt x="42301" y="4775"/>
                </a:lnTo>
                <a:lnTo>
                  <a:pt x="42231" y="4933"/>
                </a:lnTo>
                <a:lnTo>
                  <a:pt x="42160" y="5092"/>
                </a:lnTo>
                <a:lnTo>
                  <a:pt x="42108" y="5268"/>
                </a:lnTo>
                <a:lnTo>
                  <a:pt x="42076" y="5425"/>
                </a:lnTo>
                <a:lnTo>
                  <a:pt x="42076" y="5425"/>
                </a:lnTo>
                <a:lnTo>
                  <a:pt x="42125" y="5409"/>
                </a:lnTo>
                <a:lnTo>
                  <a:pt x="42160" y="5374"/>
                </a:lnTo>
                <a:lnTo>
                  <a:pt x="42213" y="5268"/>
                </a:lnTo>
                <a:lnTo>
                  <a:pt x="42354" y="4968"/>
                </a:lnTo>
                <a:lnTo>
                  <a:pt x="42530" y="4686"/>
                </a:lnTo>
                <a:lnTo>
                  <a:pt x="42724" y="4405"/>
                </a:lnTo>
                <a:lnTo>
                  <a:pt x="42953" y="4140"/>
                </a:lnTo>
                <a:lnTo>
                  <a:pt x="43129" y="3964"/>
                </a:lnTo>
                <a:lnTo>
                  <a:pt x="43218" y="4017"/>
                </a:lnTo>
                <a:lnTo>
                  <a:pt x="43270" y="4052"/>
                </a:lnTo>
                <a:lnTo>
                  <a:pt x="43306" y="4105"/>
                </a:lnTo>
                <a:lnTo>
                  <a:pt x="43358" y="4211"/>
                </a:lnTo>
                <a:lnTo>
                  <a:pt x="43218" y="4475"/>
                </a:lnTo>
                <a:lnTo>
                  <a:pt x="43059" y="4739"/>
                </a:lnTo>
                <a:lnTo>
                  <a:pt x="42900" y="5021"/>
                </a:lnTo>
                <a:lnTo>
                  <a:pt x="42830" y="5162"/>
                </a:lnTo>
                <a:lnTo>
                  <a:pt x="42777" y="5321"/>
                </a:lnTo>
                <a:lnTo>
                  <a:pt x="42865" y="5250"/>
                </a:lnTo>
                <a:lnTo>
                  <a:pt x="42936" y="5162"/>
                </a:lnTo>
                <a:lnTo>
                  <a:pt x="43041" y="5021"/>
                </a:lnTo>
                <a:lnTo>
                  <a:pt x="43235" y="4739"/>
                </a:lnTo>
                <a:lnTo>
                  <a:pt x="43482" y="4457"/>
                </a:lnTo>
                <a:lnTo>
                  <a:pt x="43570" y="4493"/>
                </a:lnTo>
                <a:lnTo>
                  <a:pt x="43587" y="4510"/>
                </a:lnTo>
                <a:lnTo>
                  <a:pt x="43605" y="4528"/>
                </a:lnTo>
                <a:lnTo>
                  <a:pt x="43640" y="4651"/>
                </a:lnTo>
                <a:lnTo>
                  <a:pt x="43640" y="4704"/>
                </a:lnTo>
                <a:lnTo>
                  <a:pt x="43640" y="4757"/>
                </a:lnTo>
                <a:lnTo>
                  <a:pt x="43623" y="4810"/>
                </a:lnTo>
                <a:lnTo>
                  <a:pt x="43605" y="4863"/>
                </a:lnTo>
                <a:lnTo>
                  <a:pt x="43552" y="4968"/>
                </a:lnTo>
                <a:lnTo>
                  <a:pt x="43182" y="5585"/>
                </a:lnTo>
                <a:lnTo>
                  <a:pt x="43147" y="5655"/>
                </a:lnTo>
                <a:lnTo>
                  <a:pt x="43129" y="5726"/>
                </a:lnTo>
                <a:lnTo>
                  <a:pt x="43200" y="5673"/>
                </a:lnTo>
                <a:lnTo>
                  <a:pt x="43288" y="5603"/>
                </a:lnTo>
                <a:lnTo>
                  <a:pt x="43411" y="5444"/>
                </a:lnTo>
                <a:lnTo>
                  <a:pt x="43552" y="5303"/>
                </a:lnTo>
                <a:lnTo>
                  <a:pt x="43693" y="5162"/>
                </a:lnTo>
                <a:lnTo>
                  <a:pt x="43746" y="5250"/>
                </a:lnTo>
                <a:lnTo>
                  <a:pt x="43799" y="5356"/>
                </a:lnTo>
                <a:lnTo>
                  <a:pt x="43834" y="5462"/>
                </a:lnTo>
                <a:lnTo>
                  <a:pt x="43834" y="5567"/>
                </a:lnTo>
                <a:lnTo>
                  <a:pt x="43834" y="5673"/>
                </a:lnTo>
                <a:lnTo>
                  <a:pt x="43817" y="5779"/>
                </a:lnTo>
                <a:lnTo>
                  <a:pt x="43799" y="5884"/>
                </a:lnTo>
                <a:lnTo>
                  <a:pt x="43746" y="5990"/>
                </a:lnTo>
                <a:lnTo>
                  <a:pt x="43658" y="6096"/>
                </a:lnTo>
                <a:lnTo>
                  <a:pt x="43570" y="6202"/>
                </a:lnTo>
                <a:lnTo>
                  <a:pt x="43447" y="6343"/>
                </a:lnTo>
                <a:lnTo>
                  <a:pt x="43323" y="6483"/>
                </a:lnTo>
                <a:lnTo>
                  <a:pt x="43218" y="6660"/>
                </a:lnTo>
                <a:lnTo>
                  <a:pt x="43112" y="6818"/>
                </a:lnTo>
                <a:lnTo>
                  <a:pt x="42530" y="7928"/>
                </a:lnTo>
                <a:lnTo>
                  <a:pt x="42460" y="8034"/>
                </a:lnTo>
                <a:lnTo>
                  <a:pt x="42372" y="8122"/>
                </a:lnTo>
                <a:lnTo>
                  <a:pt x="42389" y="7981"/>
                </a:lnTo>
                <a:lnTo>
                  <a:pt x="42425" y="7840"/>
                </a:lnTo>
                <a:lnTo>
                  <a:pt x="42478" y="7558"/>
                </a:lnTo>
                <a:lnTo>
                  <a:pt x="42566" y="7276"/>
                </a:lnTo>
                <a:lnTo>
                  <a:pt x="42601" y="6994"/>
                </a:lnTo>
                <a:lnTo>
                  <a:pt x="42495" y="7082"/>
                </a:lnTo>
                <a:lnTo>
                  <a:pt x="42460" y="7153"/>
                </a:lnTo>
                <a:lnTo>
                  <a:pt x="42090" y="8263"/>
                </a:lnTo>
                <a:lnTo>
                  <a:pt x="42037" y="8369"/>
                </a:lnTo>
                <a:lnTo>
                  <a:pt x="41984" y="8492"/>
                </a:lnTo>
                <a:lnTo>
                  <a:pt x="41931" y="8404"/>
                </a:lnTo>
                <a:lnTo>
                  <a:pt x="41896" y="8333"/>
                </a:lnTo>
                <a:lnTo>
                  <a:pt x="41896" y="8245"/>
                </a:lnTo>
                <a:lnTo>
                  <a:pt x="41896" y="8157"/>
                </a:lnTo>
                <a:lnTo>
                  <a:pt x="42315" y="6360"/>
                </a:lnTo>
                <a:lnTo>
                  <a:pt x="42231" y="6360"/>
                </a:lnTo>
                <a:lnTo>
                  <a:pt x="42213" y="6395"/>
                </a:lnTo>
                <a:lnTo>
                  <a:pt x="42196" y="6431"/>
                </a:lnTo>
                <a:lnTo>
                  <a:pt x="42072" y="6748"/>
                </a:lnTo>
                <a:lnTo>
                  <a:pt x="41967" y="7065"/>
                </a:lnTo>
                <a:lnTo>
                  <a:pt x="41843" y="7488"/>
                </a:lnTo>
                <a:lnTo>
                  <a:pt x="41738" y="7911"/>
                </a:lnTo>
                <a:lnTo>
                  <a:pt x="41720" y="7981"/>
                </a:lnTo>
                <a:lnTo>
                  <a:pt x="41685" y="8051"/>
                </a:lnTo>
                <a:lnTo>
                  <a:pt x="41649" y="7946"/>
                </a:lnTo>
                <a:lnTo>
                  <a:pt x="41632" y="7875"/>
                </a:lnTo>
                <a:lnTo>
                  <a:pt x="41649" y="7611"/>
                </a:lnTo>
                <a:lnTo>
                  <a:pt x="41667" y="7400"/>
                </a:lnTo>
                <a:lnTo>
                  <a:pt x="41649" y="7188"/>
                </a:lnTo>
                <a:lnTo>
                  <a:pt x="41579" y="7188"/>
                </a:lnTo>
                <a:lnTo>
                  <a:pt x="41561" y="7206"/>
                </a:lnTo>
                <a:lnTo>
                  <a:pt x="41561" y="7241"/>
                </a:lnTo>
                <a:lnTo>
                  <a:pt x="41456" y="7840"/>
                </a:lnTo>
                <a:lnTo>
                  <a:pt x="41385" y="7770"/>
                </a:lnTo>
                <a:lnTo>
                  <a:pt x="41350" y="7717"/>
                </a:lnTo>
                <a:lnTo>
                  <a:pt x="41280" y="7470"/>
                </a:lnTo>
                <a:lnTo>
                  <a:pt x="41227" y="7223"/>
                </a:lnTo>
                <a:lnTo>
                  <a:pt x="41191" y="6977"/>
                </a:lnTo>
                <a:lnTo>
                  <a:pt x="41191" y="6712"/>
                </a:lnTo>
                <a:lnTo>
                  <a:pt x="41191" y="6536"/>
                </a:lnTo>
                <a:lnTo>
                  <a:pt x="41174" y="6448"/>
                </a:lnTo>
                <a:lnTo>
                  <a:pt x="41121" y="6360"/>
                </a:lnTo>
                <a:lnTo>
                  <a:pt x="41086" y="6395"/>
                </a:lnTo>
                <a:lnTo>
                  <a:pt x="41068" y="6431"/>
                </a:lnTo>
                <a:lnTo>
                  <a:pt x="41068" y="6501"/>
                </a:lnTo>
                <a:lnTo>
                  <a:pt x="41068" y="6695"/>
                </a:lnTo>
                <a:lnTo>
                  <a:pt x="41068" y="6871"/>
                </a:lnTo>
                <a:lnTo>
                  <a:pt x="41068" y="7065"/>
                </a:lnTo>
                <a:lnTo>
                  <a:pt x="41050" y="7241"/>
                </a:lnTo>
                <a:lnTo>
                  <a:pt x="40998" y="7223"/>
                </a:lnTo>
                <a:lnTo>
                  <a:pt x="40962" y="7206"/>
                </a:lnTo>
                <a:lnTo>
                  <a:pt x="40927" y="7135"/>
                </a:lnTo>
                <a:lnTo>
                  <a:pt x="40857" y="6871"/>
                </a:lnTo>
                <a:lnTo>
                  <a:pt x="40786" y="6624"/>
                </a:lnTo>
                <a:lnTo>
                  <a:pt x="40751" y="6360"/>
                </a:lnTo>
                <a:lnTo>
                  <a:pt x="40716" y="6113"/>
                </a:lnTo>
                <a:lnTo>
                  <a:pt x="40680" y="5567"/>
                </a:lnTo>
                <a:lnTo>
                  <a:pt x="40663" y="5497"/>
                </a:lnTo>
                <a:lnTo>
                  <a:pt x="40628" y="5409"/>
                </a:lnTo>
                <a:lnTo>
                  <a:pt x="40610" y="5585"/>
                </a:lnTo>
                <a:lnTo>
                  <a:pt x="40592" y="5761"/>
                </a:lnTo>
                <a:lnTo>
                  <a:pt x="40592" y="6131"/>
                </a:lnTo>
                <a:lnTo>
                  <a:pt x="40628" y="6501"/>
                </a:lnTo>
                <a:lnTo>
                  <a:pt x="40663" y="6889"/>
                </a:lnTo>
                <a:lnTo>
                  <a:pt x="40575" y="6765"/>
                </a:lnTo>
                <a:lnTo>
                  <a:pt x="40557" y="6730"/>
                </a:lnTo>
                <a:lnTo>
                  <a:pt x="40540" y="6695"/>
                </a:lnTo>
                <a:lnTo>
                  <a:pt x="40487" y="6395"/>
                </a:lnTo>
                <a:lnTo>
                  <a:pt x="40451" y="6096"/>
                </a:lnTo>
                <a:lnTo>
                  <a:pt x="40451" y="5761"/>
                </a:lnTo>
                <a:lnTo>
                  <a:pt x="40434" y="5603"/>
                </a:lnTo>
                <a:lnTo>
                  <a:pt x="40416" y="5444"/>
                </a:lnTo>
                <a:lnTo>
                  <a:pt x="40363" y="5514"/>
                </a:lnTo>
                <a:lnTo>
                  <a:pt x="40346" y="5603"/>
                </a:lnTo>
                <a:lnTo>
                  <a:pt x="40311" y="6237"/>
                </a:lnTo>
                <a:lnTo>
                  <a:pt x="40311" y="6572"/>
                </a:lnTo>
                <a:lnTo>
                  <a:pt x="40258" y="6501"/>
                </a:lnTo>
                <a:lnTo>
                  <a:pt x="40222" y="6431"/>
                </a:lnTo>
                <a:lnTo>
                  <a:pt x="40187" y="6307"/>
                </a:lnTo>
                <a:lnTo>
                  <a:pt x="40011" y="5444"/>
                </a:lnTo>
                <a:lnTo>
                  <a:pt x="39976" y="5233"/>
                </a:lnTo>
                <a:lnTo>
                  <a:pt x="39993" y="5039"/>
                </a:lnTo>
                <a:lnTo>
                  <a:pt x="40029" y="4827"/>
                </a:lnTo>
                <a:lnTo>
                  <a:pt x="40081" y="4616"/>
                </a:lnTo>
                <a:lnTo>
                  <a:pt x="40152" y="4457"/>
                </a:lnTo>
                <a:lnTo>
                  <a:pt x="40222" y="4281"/>
                </a:lnTo>
                <a:lnTo>
                  <a:pt x="40311" y="4123"/>
                </a:lnTo>
                <a:lnTo>
                  <a:pt x="40416" y="3982"/>
                </a:lnTo>
                <a:lnTo>
                  <a:pt x="40645" y="3700"/>
                </a:lnTo>
                <a:lnTo>
                  <a:pt x="40892" y="3436"/>
                </a:lnTo>
                <a:lnTo>
                  <a:pt x="40927" y="3400"/>
                </a:lnTo>
                <a:lnTo>
                  <a:pt x="40980" y="3365"/>
                </a:lnTo>
                <a:lnTo>
                  <a:pt x="41086" y="3312"/>
                </a:lnTo>
                <a:close/>
                <a:moveTo>
                  <a:pt x="75001" y="8333"/>
                </a:moveTo>
                <a:lnTo>
                  <a:pt x="74930" y="8439"/>
                </a:lnTo>
                <a:lnTo>
                  <a:pt x="74877" y="8474"/>
                </a:lnTo>
                <a:lnTo>
                  <a:pt x="74842" y="8510"/>
                </a:lnTo>
                <a:lnTo>
                  <a:pt x="74772" y="8545"/>
                </a:lnTo>
                <a:lnTo>
                  <a:pt x="74719" y="8562"/>
                </a:lnTo>
                <a:lnTo>
                  <a:pt x="74560" y="8562"/>
                </a:lnTo>
                <a:lnTo>
                  <a:pt x="74613" y="8510"/>
                </a:lnTo>
                <a:lnTo>
                  <a:pt x="74666" y="8457"/>
                </a:lnTo>
                <a:lnTo>
                  <a:pt x="74772" y="8404"/>
                </a:lnTo>
                <a:lnTo>
                  <a:pt x="74877" y="8351"/>
                </a:lnTo>
                <a:lnTo>
                  <a:pt x="75001" y="8333"/>
                </a:lnTo>
                <a:close/>
                <a:moveTo>
                  <a:pt x="35589" y="8844"/>
                </a:moveTo>
                <a:lnTo>
                  <a:pt x="35642" y="8862"/>
                </a:lnTo>
                <a:lnTo>
                  <a:pt x="35747" y="8915"/>
                </a:lnTo>
                <a:lnTo>
                  <a:pt x="35448" y="8880"/>
                </a:lnTo>
                <a:lnTo>
                  <a:pt x="35536" y="8844"/>
                </a:lnTo>
                <a:close/>
                <a:moveTo>
                  <a:pt x="71847" y="8369"/>
                </a:moveTo>
                <a:lnTo>
                  <a:pt x="71953" y="8386"/>
                </a:lnTo>
                <a:lnTo>
                  <a:pt x="72059" y="8421"/>
                </a:lnTo>
                <a:lnTo>
                  <a:pt x="72252" y="8492"/>
                </a:lnTo>
                <a:lnTo>
                  <a:pt x="72446" y="8545"/>
                </a:lnTo>
                <a:lnTo>
                  <a:pt x="72887" y="8545"/>
                </a:lnTo>
                <a:lnTo>
                  <a:pt x="72922" y="8562"/>
                </a:lnTo>
                <a:lnTo>
                  <a:pt x="72904" y="8615"/>
                </a:lnTo>
                <a:lnTo>
                  <a:pt x="72869" y="8650"/>
                </a:lnTo>
                <a:lnTo>
                  <a:pt x="72781" y="8703"/>
                </a:lnTo>
                <a:lnTo>
                  <a:pt x="72693" y="8739"/>
                </a:lnTo>
                <a:lnTo>
                  <a:pt x="72658" y="8774"/>
                </a:lnTo>
                <a:lnTo>
                  <a:pt x="72640" y="8827"/>
                </a:lnTo>
                <a:lnTo>
                  <a:pt x="73045" y="8827"/>
                </a:lnTo>
                <a:lnTo>
                  <a:pt x="72939" y="8968"/>
                </a:lnTo>
                <a:lnTo>
                  <a:pt x="72816" y="9056"/>
                </a:lnTo>
                <a:lnTo>
                  <a:pt x="72746" y="9073"/>
                </a:lnTo>
                <a:lnTo>
                  <a:pt x="72693" y="9091"/>
                </a:lnTo>
                <a:lnTo>
                  <a:pt x="72605" y="9109"/>
                </a:lnTo>
                <a:lnTo>
                  <a:pt x="72534" y="9109"/>
                </a:lnTo>
                <a:lnTo>
                  <a:pt x="72481" y="9091"/>
                </a:lnTo>
                <a:lnTo>
                  <a:pt x="72411" y="9056"/>
                </a:lnTo>
                <a:lnTo>
                  <a:pt x="72305" y="8985"/>
                </a:lnTo>
                <a:lnTo>
                  <a:pt x="72252" y="8950"/>
                </a:lnTo>
                <a:lnTo>
                  <a:pt x="72217" y="8897"/>
                </a:lnTo>
                <a:lnTo>
                  <a:pt x="72217" y="8844"/>
                </a:lnTo>
                <a:lnTo>
                  <a:pt x="72217" y="8774"/>
                </a:lnTo>
                <a:lnTo>
                  <a:pt x="71600" y="8474"/>
                </a:lnTo>
                <a:lnTo>
                  <a:pt x="71724" y="8404"/>
                </a:lnTo>
                <a:lnTo>
                  <a:pt x="71847" y="8369"/>
                </a:lnTo>
                <a:close/>
                <a:moveTo>
                  <a:pt x="46459" y="9262"/>
                </a:moveTo>
                <a:lnTo>
                  <a:pt x="46442" y="9267"/>
                </a:lnTo>
                <a:lnTo>
                  <a:pt x="46459" y="9267"/>
                </a:lnTo>
                <a:lnTo>
                  <a:pt x="46459" y="9262"/>
                </a:lnTo>
                <a:close/>
                <a:moveTo>
                  <a:pt x="34831" y="8827"/>
                </a:moveTo>
                <a:lnTo>
                  <a:pt x="34937" y="8844"/>
                </a:lnTo>
                <a:lnTo>
                  <a:pt x="36117" y="9214"/>
                </a:lnTo>
                <a:lnTo>
                  <a:pt x="36205" y="9267"/>
                </a:lnTo>
                <a:lnTo>
                  <a:pt x="36294" y="9320"/>
                </a:lnTo>
                <a:lnTo>
                  <a:pt x="36258" y="9355"/>
                </a:lnTo>
                <a:lnTo>
                  <a:pt x="36029" y="9461"/>
                </a:lnTo>
                <a:lnTo>
                  <a:pt x="35800" y="9549"/>
                </a:lnTo>
                <a:lnTo>
                  <a:pt x="35554" y="9602"/>
                </a:lnTo>
                <a:lnTo>
                  <a:pt x="35325" y="9637"/>
                </a:lnTo>
                <a:lnTo>
                  <a:pt x="35078" y="9672"/>
                </a:lnTo>
                <a:lnTo>
                  <a:pt x="34831" y="9655"/>
                </a:lnTo>
                <a:lnTo>
                  <a:pt x="34585" y="9619"/>
                </a:lnTo>
                <a:lnTo>
                  <a:pt x="34338" y="9567"/>
                </a:lnTo>
                <a:lnTo>
                  <a:pt x="34215" y="9531"/>
                </a:lnTo>
                <a:lnTo>
                  <a:pt x="34091" y="9479"/>
                </a:lnTo>
                <a:lnTo>
                  <a:pt x="33968" y="9408"/>
                </a:lnTo>
                <a:lnTo>
                  <a:pt x="33862" y="9320"/>
                </a:lnTo>
                <a:lnTo>
                  <a:pt x="33897" y="9285"/>
                </a:lnTo>
                <a:lnTo>
                  <a:pt x="33915" y="9249"/>
                </a:lnTo>
                <a:lnTo>
                  <a:pt x="34532" y="8897"/>
                </a:lnTo>
                <a:lnTo>
                  <a:pt x="34637" y="8862"/>
                </a:lnTo>
                <a:lnTo>
                  <a:pt x="34726" y="8827"/>
                </a:lnTo>
                <a:close/>
                <a:moveTo>
                  <a:pt x="74032" y="8968"/>
                </a:moveTo>
                <a:lnTo>
                  <a:pt x="74102" y="8985"/>
                </a:lnTo>
                <a:lnTo>
                  <a:pt x="74684" y="9179"/>
                </a:lnTo>
                <a:lnTo>
                  <a:pt x="74789" y="9214"/>
                </a:lnTo>
                <a:lnTo>
                  <a:pt x="74913" y="9285"/>
                </a:lnTo>
                <a:lnTo>
                  <a:pt x="75018" y="9373"/>
                </a:lnTo>
                <a:lnTo>
                  <a:pt x="75107" y="9496"/>
                </a:lnTo>
                <a:lnTo>
                  <a:pt x="74966" y="9602"/>
                </a:lnTo>
                <a:lnTo>
                  <a:pt x="75054" y="9796"/>
                </a:lnTo>
                <a:lnTo>
                  <a:pt x="74877" y="9796"/>
                </a:lnTo>
                <a:lnTo>
                  <a:pt x="74719" y="9743"/>
                </a:lnTo>
                <a:lnTo>
                  <a:pt x="74578" y="9690"/>
                </a:lnTo>
                <a:lnTo>
                  <a:pt x="74455" y="9602"/>
                </a:lnTo>
                <a:lnTo>
                  <a:pt x="74296" y="9461"/>
                </a:lnTo>
                <a:lnTo>
                  <a:pt x="74155" y="9320"/>
                </a:lnTo>
                <a:lnTo>
                  <a:pt x="74032" y="9161"/>
                </a:lnTo>
                <a:lnTo>
                  <a:pt x="73926" y="8968"/>
                </a:lnTo>
                <a:close/>
                <a:moveTo>
                  <a:pt x="73468" y="9619"/>
                </a:moveTo>
                <a:lnTo>
                  <a:pt x="73503" y="9655"/>
                </a:lnTo>
                <a:lnTo>
                  <a:pt x="73538" y="9690"/>
                </a:lnTo>
                <a:lnTo>
                  <a:pt x="73556" y="9708"/>
                </a:lnTo>
                <a:lnTo>
                  <a:pt x="73574" y="9743"/>
                </a:lnTo>
                <a:lnTo>
                  <a:pt x="73556" y="9813"/>
                </a:lnTo>
                <a:lnTo>
                  <a:pt x="73556" y="9866"/>
                </a:lnTo>
                <a:lnTo>
                  <a:pt x="73486" y="9884"/>
                </a:lnTo>
                <a:lnTo>
                  <a:pt x="73468" y="9619"/>
                </a:lnTo>
                <a:close/>
                <a:moveTo>
                  <a:pt x="49014" y="7347"/>
                </a:moveTo>
                <a:lnTo>
                  <a:pt x="49137" y="7364"/>
                </a:lnTo>
                <a:lnTo>
                  <a:pt x="49243" y="7382"/>
                </a:lnTo>
                <a:lnTo>
                  <a:pt x="49243" y="7417"/>
                </a:lnTo>
                <a:lnTo>
                  <a:pt x="49225" y="7452"/>
                </a:lnTo>
                <a:lnTo>
                  <a:pt x="49172" y="7470"/>
                </a:lnTo>
                <a:lnTo>
                  <a:pt x="48732" y="7629"/>
                </a:lnTo>
                <a:lnTo>
                  <a:pt x="48679" y="7664"/>
                </a:lnTo>
                <a:lnTo>
                  <a:pt x="48591" y="7717"/>
                </a:lnTo>
                <a:lnTo>
                  <a:pt x="48714" y="7734"/>
                </a:lnTo>
                <a:lnTo>
                  <a:pt x="48820" y="7734"/>
                </a:lnTo>
                <a:lnTo>
                  <a:pt x="49032" y="7699"/>
                </a:lnTo>
                <a:lnTo>
                  <a:pt x="49225" y="7681"/>
                </a:lnTo>
                <a:lnTo>
                  <a:pt x="49313" y="7664"/>
                </a:lnTo>
                <a:lnTo>
                  <a:pt x="49419" y="7681"/>
                </a:lnTo>
                <a:lnTo>
                  <a:pt x="49454" y="7734"/>
                </a:lnTo>
                <a:lnTo>
                  <a:pt x="49472" y="7787"/>
                </a:lnTo>
                <a:lnTo>
                  <a:pt x="49454" y="7858"/>
                </a:lnTo>
                <a:lnTo>
                  <a:pt x="49437" y="7911"/>
                </a:lnTo>
                <a:lnTo>
                  <a:pt x="49349" y="7963"/>
                </a:lnTo>
                <a:lnTo>
                  <a:pt x="49243" y="7999"/>
                </a:lnTo>
                <a:lnTo>
                  <a:pt x="49032" y="8051"/>
                </a:lnTo>
                <a:lnTo>
                  <a:pt x="48820" y="8104"/>
                </a:lnTo>
                <a:lnTo>
                  <a:pt x="48714" y="8140"/>
                </a:lnTo>
                <a:lnTo>
                  <a:pt x="48609" y="8210"/>
                </a:lnTo>
                <a:lnTo>
                  <a:pt x="49331" y="8210"/>
                </a:lnTo>
                <a:lnTo>
                  <a:pt x="49366" y="8281"/>
                </a:lnTo>
                <a:lnTo>
                  <a:pt x="49366" y="8333"/>
                </a:lnTo>
                <a:lnTo>
                  <a:pt x="49331" y="8369"/>
                </a:lnTo>
                <a:lnTo>
                  <a:pt x="49296" y="8404"/>
                </a:lnTo>
                <a:lnTo>
                  <a:pt x="49155" y="8457"/>
                </a:lnTo>
                <a:lnTo>
                  <a:pt x="49014" y="8510"/>
                </a:lnTo>
                <a:lnTo>
                  <a:pt x="48873" y="8562"/>
                </a:lnTo>
                <a:lnTo>
                  <a:pt x="48802" y="8598"/>
                </a:lnTo>
                <a:lnTo>
                  <a:pt x="48767" y="8615"/>
                </a:lnTo>
                <a:lnTo>
                  <a:pt x="48750" y="8668"/>
                </a:lnTo>
                <a:lnTo>
                  <a:pt x="48838" y="8686"/>
                </a:lnTo>
                <a:lnTo>
                  <a:pt x="49313" y="8686"/>
                </a:lnTo>
                <a:lnTo>
                  <a:pt x="49366" y="8721"/>
                </a:lnTo>
                <a:lnTo>
                  <a:pt x="49402" y="8774"/>
                </a:lnTo>
                <a:lnTo>
                  <a:pt x="49419" y="8809"/>
                </a:lnTo>
                <a:lnTo>
                  <a:pt x="49402" y="8844"/>
                </a:lnTo>
                <a:lnTo>
                  <a:pt x="49384" y="8880"/>
                </a:lnTo>
                <a:lnTo>
                  <a:pt x="49331" y="8897"/>
                </a:lnTo>
                <a:lnTo>
                  <a:pt x="49120" y="8968"/>
                </a:lnTo>
                <a:lnTo>
                  <a:pt x="48750" y="9056"/>
                </a:lnTo>
                <a:lnTo>
                  <a:pt x="48714" y="9073"/>
                </a:lnTo>
                <a:lnTo>
                  <a:pt x="48662" y="9126"/>
                </a:lnTo>
                <a:lnTo>
                  <a:pt x="48838" y="9161"/>
                </a:lnTo>
                <a:lnTo>
                  <a:pt x="49190" y="9161"/>
                </a:lnTo>
                <a:lnTo>
                  <a:pt x="49366" y="9179"/>
                </a:lnTo>
                <a:lnTo>
                  <a:pt x="49366" y="9267"/>
                </a:lnTo>
                <a:lnTo>
                  <a:pt x="49349" y="9320"/>
                </a:lnTo>
                <a:lnTo>
                  <a:pt x="49296" y="9355"/>
                </a:lnTo>
                <a:lnTo>
                  <a:pt x="49243" y="9373"/>
                </a:lnTo>
                <a:lnTo>
                  <a:pt x="48750" y="9514"/>
                </a:lnTo>
                <a:lnTo>
                  <a:pt x="48679" y="9531"/>
                </a:lnTo>
                <a:lnTo>
                  <a:pt x="48556" y="9602"/>
                </a:lnTo>
                <a:lnTo>
                  <a:pt x="48644" y="9619"/>
                </a:lnTo>
                <a:lnTo>
                  <a:pt x="48732" y="9619"/>
                </a:lnTo>
                <a:lnTo>
                  <a:pt x="48873" y="9602"/>
                </a:lnTo>
                <a:lnTo>
                  <a:pt x="49014" y="9584"/>
                </a:lnTo>
                <a:lnTo>
                  <a:pt x="49155" y="9584"/>
                </a:lnTo>
                <a:lnTo>
                  <a:pt x="49120" y="9672"/>
                </a:lnTo>
                <a:lnTo>
                  <a:pt x="49084" y="9743"/>
                </a:lnTo>
                <a:lnTo>
                  <a:pt x="48996" y="9813"/>
                </a:lnTo>
                <a:lnTo>
                  <a:pt x="48891" y="9884"/>
                </a:lnTo>
                <a:lnTo>
                  <a:pt x="48785" y="9919"/>
                </a:lnTo>
                <a:lnTo>
                  <a:pt x="48662" y="9954"/>
                </a:lnTo>
                <a:lnTo>
                  <a:pt x="48433" y="9989"/>
                </a:lnTo>
                <a:lnTo>
                  <a:pt x="48203" y="10007"/>
                </a:lnTo>
                <a:lnTo>
                  <a:pt x="47974" y="9989"/>
                </a:lnTo>
                <a:lnTo>
                  <a:pt x="47745" y="9954"/>
                </a:lnTo>
                <a:lnTo>
                  <a:pt x="47728" y="9901"/>
                </a:lnTo>
                <a:lnTo>
                  <a:pt x="47728" y="9849"/>
                </a:lnTo>
                <a:lnTo>
                  <a:pt x="47763" y="9778"/>
                </a:lnTo>
                <a:lnTo>
                  <a:pt x="47922" y="9479"/>
                </a:lnTo>
                <a:lnTo>
                  <a:pt x="48080" y="9179"/>
                </a:lnTo>
                <a:lnTo>
                  <a:pt x="48151" y="9003"/>
                </a:lnTo>
                <a:lnTo>
                  <a:pt x="48221" y="8827"/>
                </a:lnTo>
                <a:lnTo>
                  <a:pt x="48256" y="8650"/>
                </a:lnTo>
                <a:lnTo>
                  <a:pt x="48292" y="8457"/>
                </a:lnTo>
                <a:lnTo>
                  <a:pt x="48309" y="8281"/>
                </a:lnTo>
                <a:lnTo>
                  <a:pt x="48309" y="8087"/>
                </a:lnTo>
                <a:lnTo>
                  <a:pt x="48292" y="7893"/>
                </a:lnTo>
                <a:lnTo>
                  <a:pt x="48256" y="7699"/>
                </a:lnTo>
                <a:lnTo>
                  <a:pt x="48239" y="7664"/>
                </a:lnTo>
                <a:lnTo>
                  <a:pt x="48256" y="7593"/>
                </a:lnTo>
                <a:lnTo>
                  <a:pt x="48538" y="7452"/>
                </a:lnTo>
                <a:lnTo>
                  <a:pt x="48679" y="7400"/>
                </a:lnTo>
                <a:lnTo>
                  <a:pt x="48785" y="7364"/>
                </a:lnTo>
                <a:lnTo>
                  <a:pt x="48908" y="7364"/>
                </a:lnTo>
                <a:lnTo>
                  <a:pt x="49014" y="7347"/>
                </a:lnTo>
                <a:close/>
                <a:moveTo>
                  <a:pt x="73820" y="9232"/>
                </a:moveTo>
                <a:lnTo>
                  <a:pt x="73891" y="9267"/>
                </a:lnTo>
                <a:lnTo>
                  <a:pt x="73944" y="9320"/>
                </a:lnTo>
                <a:lnTo>
                  <a:pt x="74049" y="9426"/>
                </a:lnTo>
                <a:lnTo>
                  <a:pt x="74138" y="9531"/>
                </a:lnTo>
                <a:lnTo>
                  <a:pt x="74243" y="9619"/>
                </a:lnTo>
                <a:lnTo>
                  <a:pt x="74701" y="9937"/>
                </a:lnTo>
                <a:lnTo>
                  <a:pt x="74701" y="9972"/>
                </a:lnTo>
                <a:lnTo>
                  <a:pt x="74666" y="9989"/>
                </a:lnTo>
                <a:lnTo>
                  <a:pt x="74648" y="10007"/>
                </a:lnTo>
                <a:lnTo>
                  <a:pt x="74613" y="9989"/>
                </a:lnTo>
                <a:lnTo>
                  <a:pt x="74296" y="9813"/>
                </a:lnTo>
                <a:lnTo>
                  <a:pt x="73979" y="9637"/>
                </a:lnTo>
                <a:lnTo>
                  <a:pt x="73891" y="9567"/>
                </a:lnTo>
                <a:lnTo>
                  <a:pt x="73838" y="9479"/>
                </a:lnTo>
                <a:lnTo>
                  <a:pt x="73820" y="9355"/>
                </a:lnTo>
                <a:lnTo>
                  <a:pt x="73820" y="9232"/>
                </a:lnTo>
                <a:close/>
                <a:moveTo>
                  <a:pt x="39800" y="7294"/>
                </a:moveTo>
                <a:lnTo>
                  <a:pt x="39905" y="7470"/>
                </a:lnTo>
                <a:lnTo>
                  <a:pt x="40011" y="7629"/>
                </a:lnTo>
                <a:lnTo>
                  <a:pt x="40134" y="7770"/>
                </a:lnTo>
                <a:lnTo>
                  <a:pt x="40275" y="7893"/>
                </a:lnTo>
                <a:lnTo>
                  <a:pt x="40751" y="8351"/>
                </a:lnTo>
                <a:lnTo>
                  <a:pt x="40663" y="8369"/>
                </a:lnTo>
                <a:lnTo>
                  <a:pt x="40592" y="8351"/>
                </a:lnTo>
                <a:lnTo>
                  <a:pt x="40434" y="8316"/>
                </a:lnTo>
                <a:lnTo>
                  <a:pt x="40275" y="8281"/>
                </a:lnTo>
                <a:lnTo>
                  <a:pt x="40205" y="8281"/>
                </a:lnTo>
                <a:lnTo>
                  <a:pt x="40117" y="8298"/>
                </a:lnTo>
                <a:lnTo>
                  <a:pt x="40170" y="8333"/>
                </a:lnTo>
                <a:lnTo>
                  <a:pt x="40222" y="8369"/>
                </a:lnTo>
                <a:lnTo>
                  <a:pt x="40328" y="8404"/>
                </a:lnTo>
                <a:lnTo>
                  <a:pt x="40434" y="8439"/>
                </a:lnTo>
                <a:lnTo>
                  <a:pt x="40540" y="8457"/>
                </a:lnTo>
                <a:lnTo>
                  <a:pt x="40733" y="8510"/>
                </a:lnTo>
                <a:lnTo>
                  <a:pt x="40927" y="8562"/>
                </a:lnTo>
                <a:lnTo>
                  <a:pt x="41139" y="8633"/>
                </a:lnTo>
                <a:lnTo>
                  <a:pt x="41244" y="8668"/>
                </a:lnTo>
                <a:lnTo>
                  <a:pt x="41297" y="8703"/>
                </a:lnTo>
                <a:lnTo>
                  <a:pt x="41332" y="8739"/>
                </a:lnTo>
                <a:lnTo>
                  <a:pt x="41103" y="8791"/>
                </a:lnTo>
                <a:lnTo>
                  <a:pt x="40857" y="8809"/>
                </a:lnTo>
                <a:lnTo>
                  <a:pt x="40610" y="8827"/>
                </a:lnTo>
                <a:lnTo>
                  <a:pt x="40346" y="8862"/>
                </a:lnTo>
                <a:lnTo>
                  <a:pt x="40469" y="8915"/>
                </a:lnTo>
                <a:lnTo>
                  <a:pt x="40575" y="8932"/>
                </a:lnTo>
                <a:lnTo>
                  <a:pt x="40786" y="8950"/>
                </a:lnTo>
                <a:lnTo>
                  <a:pt x="41597" y="8950"/>
                </a:lnTo>
                <a:lnTo>
                  <a:pt x="41614" y="9020"/>
                </a:lnTo>
                <a:lnTo>
                  <a:pt x="41509" y="9073"/>
                </a:lnTo>
                <a:lnTo>
                  <a:pt x="41385" y="9109"/>
                </a:lnTo>
                <a:lnTo>
                  <a:pt x="41174" y="9144"/>
                </a:lnTo>
                <a:lnTo>
                  <a:pt x="40945" y="9197"/>
                </a:lnTo>
                <a:lnTo>
                  <a:pt x="40716" y="9267"/>
                </a:lnTo>
                <a:lnTo>
                  <a:pt x="40786" y="9408"/>
                </a:lnTo>
                <a:lnTo>
                  <a:pt x="40487" y="9584"/>
                </a:lnTo>
                <a:lnTo>
                  <a:pt x="40980" y="9567"/>
                </a:lnTo>
                <a:lnTo>
                  <a:pt x="40927" y="9655"/>
                </a:lnTo>
                <a:lnTo>
                  <a:pt x="40874" y="9725"/>
                </a:lnTo>
                <a:lnTo>
                  <a:pt x="40716" y="9884"/>
                </a:lnTo>
                <a:lnTo>
                  <a:pt x="40645" y="9989"/>
                </a:lnTo>
                <a:lnTo>
                  <a:pt x="40540" y="10060"/>
                </a:lnTo>
                <a:lnTo>
                  <a:pt x="40451" y="10113"/>
                </a:lnTo>
                <a:lnTo>
                  <a:pt x="40328" y="10130"/>
                </a:lnTo>
                <a:lnTo>
                  <a:pt x="40011" y="10130"/>
                </a:lnTo>
                <a:lnTo>
                  <a:pt x="39852" y="10095"/>
                </a:lnTo>
                <a:lnTo>
                  <a:pt x="39694" y="10025"/>
                </a:lnTo>
                <a:lnTo>
                  <a:pt x="39623" y="9972"/>
                </a:lnTo>
                <a:lnTo>
                  <a:pt x="39571" y="9919"/>
                </a:lnTo>
                <a:lnTo>
                  <a:pt x="39535" y="9831"/>
                </a:lnTo>
                <a:lnTo>
                  <a:pt x="39535" y="9760"/>
                </a:lnTo>
                <a:lnTo>
                  <a:pt x="39518" y="9514"/>
                </a:lnTo>
                <a:lnTo>
                  <a:pt x="39535" y="9285"/>
                </a:lnTo>
                <a:lnTo>
                  <a:pt x="39606" y="8844"/>
                </a:lnTo>
                <a:lnTo>
                  <a:pt x="39659" y="8386"/>
                </a:lnTo>
                <a:lnTo>
                  <a:pt x="39694" y="8175"/>
                </a:lnTo>
                <a:lnTo>
                  <a:pt x="39694" y="7981"/>
                </a:lnTo>
                <a:lnTo>
                  <a:pt x="39694" y="7787"/>
                </a:lnTo>
                <a:lnTo>
                  <a:pt x="39659" y="7576"/>
                </a:lnTo>
                <a:lnTo>
                  <a:pt x="39641" y="7417"/>
                </a:lnTo>
                <a:lnTo>
                  <a:pt x="39659" y="7347"/>
                </a:lnTo>
                <a:lnTo>
                  <a:pt x="39694" y="7312"/>
                </a:lnTo>
                <a:lnTo>
                  <a:pt x="39729" y="7294"/>
                </a:lnTo>
                <a:close/>
                <a:moveTo>
                  <a:pt x="72887" y="9637"/>
                </a:moveTo>
                <a:lnTo>
                  <a:pt x="72904" y="9796"/>
                </a:lnTo>
                <a:lnTo>
                  <a:pt x="72904" y="9919"/>
                </a:lnTo>
                <a:lnTo>
                  <a:pt x="72887" y="10060"/>
                </a:lnTo>
                <a:lnTo>
                  <a:pt x="72851" y="10130"/>
                </a:lnTo>
                <a:lnTo>
                  <a:pt x="72816" y="10183"/>
                </a:lnTo>
                <a:lnTo>
                  <a:pt x="72763" y="10148"/>
                </a:lnTo>
                <a:lnTo>
                  <a:pt x="72728" y="10113"/>
                </a:lnTo>
                <a:lnTo>
                  <a:pt x="72693" y="10025"/>
                </a:lnTo>
                <a:lnTo>
                  <a:pt x="72675" y="9937"/>
                </a:lnTo>
                <a:lnTo>
                  <a:pt x="72658" y="9849"/>
                </a:lnTo>
                <a:lnTo>
                  <a:pt x="72658" y="9796"/>
                </a:lnTo>
                <a:lnTo>
                  <a:pt x="72693" y="9743"/>
                </a:lnTo>
                <a:lnTo>
                  <a:pt x="72763" y="9708"/>
                </a:lnTo>
                <a:lnTo>
                  <a:pt x="72887" y="9637"/>
                </a:lnTo>
                <a:close/>
                <a:moveTo>
                  <a:pt x="62069" y="6765"/>
                </a:moveTo>
                <a:lnTo>
                  <a:pt x="62069" y="6853"/>
                </a:lnTo>
                <a:lnTo>
                  <a:pt x="62051" y="6942"/>
                </a:lnTo>
                <a:lnTo>
                  <a:pt x="62016" y="7030"/>
                </a:lnTo>
                <a:lnTo>
                  <a:pt x="61981" y="7118"/>
                </a:lnTo>
                <a:lnTo>
                  <a:pt x="61893" y="7276"/>
                </a:lnTo>
                <a:lnTo>
                  <a:pt x="61858" y="7364"/>
                </a:lnTo>
                <a:lnTo>
                  <a:pt x="61822" y="7452"/>
                </a:lnTo>
                <a:lnTo>
                  <a:pt x="61893" y="7417"/>
                </a:lnTo>
                <a:lnTo>
                  <a:pt x="61946" y="7382"/>
                </a:lnTo>
                <a:lnTo>
                  <a:pt x="62051" y="7294"/>
                </a:lnTo>
                <a:lnTo>
                  <a:pt x="62157" y="7223"/>
                </a:lnTo>
                <a:lnTo>
                  <a:pt x="62210" y="7188"/>
                </a:lnTo>
                <a:lnTo>
                  <a:pt x="62280" y="7171"/>
                </a:lnTo>
                <a:lnTo>
                  <a:pt x="62280" y="7312"/>
                </a:lnTo>
                <a:lnTo>
                  <a:pt x="62245" y="7435"/>
                </a:lnTo>
                <a:lnTo>
                  <a:pt x="62157" y="7681"/>
                </a:lnTo>
                <a:lnTo>
                  <a:pt x="62087" y="7928"/>
                </a:lnTo>
                <a:lnTo>
                  <a:pt x="62051" y="8051"/>
                </a:lnTo>
                <a:lnTo>
                  <a:pt x="62016" y="8210"/>
                </a:lnTo>
                <a:lnTo>
                  <a:pt x="62087" y="8157"/>
                </a:lnTo>
                <a:lnTo>
                  <a:pt x="62139" y="8087"/>
                </a:lnTo>
                <a:lnTo>
                  <a:pt x="62228" y="7946"/>
                </a:lnTo>
                <a:lnTo>
                  <a:pt x="62298" y="7822"/>
                </a:lnTo>
                <a:lnTo>
                  <a:pt x="62333" y="7752"/>
                </a:lnTo>
                <a:lnTo>
                  <a:pt x="62386" y="7717"/>
                </a:lnTo>
                <a:lnTo>
                  <a:pt x="62421" y="7734"/>
                </a:lnTo>
                <a:lnTo>
                  <a:pt x="62492" y="7981"/>
                </a:lnTo>
                <a:lnTo>
                  <a:pt x="62545" y="8228"/>
                </a:lnTo>
                <a:lnTo>
                  <a:pt x="62580" y="8492"/>
                </a:lnTo>
                <a:lnTo>
                  <a:pt x="62580" y="8756"/>
                </a:lnTo>
                <a:lnTo>
                  <a:pt x="62562" y="8880"/>
                </a:lnTo>
                <a:lnTo>
                  <a:pt x="62545" y="9020"/>
                </a:lnTo>
                <a:lnTo>
                  <a:pt x="62492" y="9126"/>
                </a:lnTo>
                <a:lnTo>
                  <a:pt x="62439" y="9232"/>
                </a:lnTo>
                <a:lnTo>
                  <a:pt x="62369" y="9320"/>
                </a:lnTo>
                <a:lnTo>
                  <a:pt x="62280" y="9408"/>
                </a:lnTo>
                <a:lnTo>
                  <a:pt x="62175" y="9496"/>
                </a:lnTo>
                <a:lnTo>
                  <a:pt x="62051" y="9549"/>
                </a:lnTo>
                <a:lnTo>
                  <a:pt x="61963" y="9584"/>
                </a:lnTo>
                <a:lnTo>
                  <a:pt x="61840" y="9602"/>
                </a:lnTo>
                <a:lnTo>
                  <a:pt x="61805" y="9355"/>
                </a:lnTo>
                <a:lnTo>
                  <a:pt x="61770" y="9355"/>
                </a:lnTo>
                <a:lnTo>
                  <a:pt x="61752" y="9373"/>
                </a:lnTo>
                <a:lnTo>
                  <a:pt x="61664" y="9496"/>
                </a:lnTo>
                <a:lnTo>
                  <a:pt x="61593" y="9619"/>
                </a:lnTo>
                <a:lnTo>
                  <a:pt x="61523" y="9690"/>
                </a:lnTo>
                <a:lnTo>
                  <a:pt x="61435" y="9743"/>
                </a:lnTo>
                <a:lnTo>
                  <a:pt x="61347" y="9778"/>
                </a:lnTo>
                <a:lnTo>
                  <a:pt x="61241" y="9760"/>
                </a:lnTo>
                <a:lnTo>
                  <a:pt x="61223" y="9708"/>
                </a:lnTo>
                <a:lnTo>
                  <a:pt x="61206" y="9672"/>
                </a:lnTo>
                <a:lnTo>
                  <a:pt x="61223" y="9567"/>
                </a:lnTo>
                <a:lnTo>
                  <a:pt x="61241" y="9479"/>
                </a:lnTo>
                <a:lnTo>
                  <a:pt x="61259" y="9390"/>
                </a:lnTo>
                <a:lnTo>
                  <a:pt x="61188" y="9426"/>
                </a:lnTo>
                <a:lnTo>
                  <a:pt x="61153" y="9479"/>
                </a:lnTo>
                <a:lnTo>
                  <a:pt x="61082" y="9584"/>
                </a:lnTo>
                <a:lnTo>
                  <a:pt x="61012" y="9725"/>
                </a:lnTo>
                <a:lnTo>
                  <a:pt x="60924" y="9849"/>
                </a:lnTo>
                <a:lnTo>
                  <a:pt x="60818" y="9954"/>
                </a:lnTo>
                <a:lnTo>
                  <a:pt x="60712" y="10060"/>
                </a:lnTo>
                <a:lnTo>
                  <a:pt x="60589" y="10148"/>
                </a:lnTo>
                <a:lnTo>
                  <a:pt x="60466" y="10218"/>
                </a:lnTo>
                <a:lnTo>
                  <a:pt x="60201" y="10377"/>
                </a:lnTo>
                <a:lnTo>
                  <a:pt x="60131" y="10377"/>
                </a:lnTo>
                <a:lnTo>
                  <a:pt x="60096" y="10342"/>
                </a:lnTo>
                <a:lnTo>
                  <a:pt x="60219" y="10025"/>
                </a:lnTo>
                <a:lnTo>
                  <a:pt x="60360" y="9708"/>
                </a:lnTo>
                <a:lnTo>
                  <a:pt x="60501" y="9390"/>
                </a:lnTo>
                <a:lnTo>
                  <a:pt x="60642" y="9056"/>
                </a:lnTo>
                <a:lnTo>
                  <a:pt x="60589" y="9056"/>
                </a:lnTo>
                <a:lnTo>
                  <a:pt x="60554" y="9073"/>
                </a:lnTo>
                <a:lnTo>
                  <a:pt x="60519" y="9144"/>
                </a:lnTo>
                <a:lnTo>
                  <a:pt x="60096" y="9866"/>
                </a:lnTo>
                <a:lnTo>
                  <a:pt x="60008" y="10025"/>
                </a:lnTo>
                <a:lnTo>
                  <a:pt x="59937" y="10201"/>
                </a:lnTo>
                <a:lnTo>
                  <a:pt x="59884" y="10183"/>
                </a:lnTo>
                <a:lnTo>
                  <a:pt x="59849" y="10148"/>
                </a:lnTo>
                <a:lnTo>
                  <a:pt x="59849" y="10113"/>
                </a:lnTo>
                <a:lnTo>
                  <a:pt x="59849" y="10078"/>
                </a:lnTo>
                <a:lnTo>
                  <a:pt x="59867" y="9796"/>
                </a:lnTo>
                <a:lnTo>
                  <a:pt x="59902" y="9514"/>
                </a:lnTo>
                <a:lnTo>
                  <a:pt x="59990" y="9249"/>
                </a:lnTo>
                <a:lnTo>
                  <a:pt x="60078" y="8985"/>
                </a:lnTo>
                <a:lnTo>
                  <a:pt x="60254" y="8580"/>
                </a:lnTo>
                <a:lnTo>
                  <a:pt x="60254" y="8527"/>
                </a:lnTo>
                <a:lnTo>
                  <a:pt x="60272" y="8404"/>
                </a:lnTo>
                <a:lnTo>
                  <a:pt x="60096" y="8686"/>
                </a:lnTo>
                <a:lnTo>
                  <a:pt x="59972" y="8968"/>
                </a:lnTo>
                <a:lnTo>
                  <a:pt x="59832" y="9249"/>
                </a:lnTo>
                <a:lnTo>
                  <a:pt x="59673" y="9531"/>
                </a:lnTo>
                <a:lnTo>
                  <a:pt x="59638" y="9390"/>
                </a:lnTo>
                <a:lnTo>
                  <a:pt x="59620" y="9285"/>
                </a:lnTo>
                <a:lnTo>
                  <a:pt x="59620" y="9056"/>
                </a:lnTo>
                <a:lnTo>
                  <a:pt x="59655" y="8844"/>
                </a:lnTo>
                <a:lnTo>
                  <a:pt x="59691" y="8650"/>
                </a:lnTo>
                <a:lnTo>
                  <a:pt x="59743" y="8492"/>
                </a:lnTo>
                <a:lnTo>
                  <a:pt x="59796" y="8333"/>
                </a:lnTo>
                <a:lnTo>
                  <a:pt x="59884" y="8175"/>
                </a:lnTo>
                <a:lnTo>
                  <a:pt x="59955" y="8034"/>
                </a:lnTo>
                <a:lnTo>
                  <a:pt x="60043" y="7893"/>
                </a:lnTo>
                <a:lnTo>
                  <a:pt x="60149" y="7752"/>
                </a:lnTo>
                <a:lnTo>
                  <a:pt x="60378" y="7505"/>
                </a:lnTo>
                <a:lnTo>
                  <a:pt x="60607" y="7294"/>
                </a:lnTo>
                <a:lnTo>
                  <a:pt x="60836" y="7118"/>
                </a:lnTo>
                <a:lnTo>
                  <a:pt x="61100" y="6959"/>
                </a:lnTo>
                <a:lnTo>
                  <a:pt x="61364" y="6818"/>
                </a:lnTo>
                <a:lnTo>
                  <a:pt x="61470" y="6801"/>
                </a:lnTo>
                <a:lnTo>
                  <a:pt x="61523" y="6818"/>
                </a:lnTo>
                <a:lnTo>
                  <a:pt x="61452" y="6942"/>
                </a:lnTo>
                <a:lnTo>
                  <a:pt x="61364" y="7030"/>
                </a:lnTo>
                <a:lnTo>
                  <a:pt x="61276" y="7135"/>
                </a:lnTo>
                <a:lnTo>
                  <a:pt x="61188" y="7241"/>
                </a:lnTo>
                <a:lnTo>
                  <a:pt x="61241" y="7276"/>
                </a:lnTo>
                <a:lnTo>
                  <a:pt x="61276" y="7276"/>
                </a:lnTo>
                <a:lnTo>
                  <a:pt x="61329" y="7241"/>
                </a:lnTo>
                <a:lnTo>
                  <a:pt x="61646" y="6977"/>
                </a:lnTo>
                <a:lnTo>
                  <a:pt x="61734" y="6889"/>
                </a:lnTo>
                <a:lnTo>
                  <a:pt x="61822" y="6836"/>
                </a:lnTo>
                <a:lnTo>
                  <a:pt x="61928" y="6783"/>
                </a:lnTo>
                <a:lnTo>
                  <a:pt x="62069" y="6765"/>
                </a:lnTo>
                <a:close/>
                <a:moveTo>
                  <a:pt x="73380" y="9161"/>
                </a:moveTo>
                <a:lnTo>
                  <a:pt x="73345" y="9655"/>
                </a:lnTo>
                <a:lnTo>
                  <a:pt x="73309" y="9884"/>
                </a:lnTo>
                <a:lnTo>
                  <a:pt x="73257" y="10095"/>
                </a:lnTo>
                <a:lnTo>
                  <a:pt x="73221" y="10218"/>
                </a:lnTo>
                <a:lnTo>
                  <a:pt x="73151" y="10342"/>
                </a:lnTo>
                <a:lnTo>
                  <a:pt x="73116" y="10359"/>
                </a:lnTo>
                <a:lnTo>
                  <a:pt x="73098" y="10359"/>
                </a:lnTo>
                <a:lnTo>
                  <a:pt x="73028" y="10377"/>
                </a:lnTo>
                <a:lnTo>
                  <a:pt x="73010" y="10183"/>
                </a:lnTo>
                <a:lnTo>
                  <a:pt x="73028" y="9989"/>
                </a:lnTo>
                <a:lnTo>
                  <a:pt x="73045" y="9831"/>
                </a:lnTo>
                <a:lnTo>
                  <a:pt x="73080" y="9672"/>
                </a:lnTo>
                <a:lnTo>
                  <a:pt x="73133" y="9514"/>
                </a:lnTo>
                <a:lnTo>
                  <a:pt x="73186" y="9390"/>
                </a:lnTo>
                <a:lnTo>
                  <a:pt x="73274" y="9267"/>
                </a:lnTo>
                <a:lnTo>
                  <a:pt x="73380" y="9161"/>
                </a:lnTo>
                <a:close/>
                <a:moveTo>
                  <a:pt x="33757" y="9461"/>
                </a:moveTo>
                <a:lnTo>
                  <a:pt x="33827" y="9496"/>
                </a:lnTo>
                <a:lnTo>
                  <a:pt x="34708" y="9866"/>
                </a:lnTo>
                <a:lnTo>
                  <a:pt x="34726" y="9884"/>
                </a:lnTo>
                <a:lnTo>
                  <a:pt x="34761" y="9937"/>
                </a:lnTo>
                <a:lnTo>
                  <a:pt x="34356" y="10130"/>
                </a:lnTo>
                <a:lnTo>
                  <a:pt x="34144" y="10201"/>
                </a:lnTo>
                <a:lnTo>
                  <a:pt x="33933" y="10236"/>
                </a:lnTo>
                <a:lnTo>
                  <a:pt x="33510" y="10236"/>
                </a:lnTo>
                <a:lnTo>
                  <a:pt x="33087" y="10201"/>
                </a:lnTo>
                <a:lnTo>
                  <a:pt x="33140" y="10377"/>
                </a:lnTo>
                <a:lnTo>
                  <a:pt x="32981" y="10395"/>
                </a:lnTo>
                <a:lnTo>
                  <a:pt x="32682" y="10395"/>
                </a:lnTo>
                <a:lnTo>
                  <a:pt x="32523" y="10359"/>
                </a:lnTo>
                <a:lnTo>
                  <a:pt x="32400" y="10324"/>
                </a:lnTo>
                <a:lnTo>
                  <a:pt x="32259" y="10271"/>
                </a:lnTo>
                <a:lnTo>
                  <a:pt x="32118" y="10218"/>
                </a:lnTo>
                <a:lnTo>
                  <a:pt x="31995" y="10130"/>
                </a:lnTo>
                <a:lnTo>
                  <a:pt x="31995" y="10078"/>
                </a:lnTo>
                <a:lnTo>
                  <a:pt x="32030" y="10042"/>
                </a:lnTo>
                <a:lnTo>
                  <a:pt x="32083" y="10025"/>
                </a:lnTo>
                <a:lnTo>
                  <a:pt x="33545" y="9496"/>
                </a:lnTo>
                <a:lnTo>
                  <a:pt x="33616" y="9479"/>
                </a:lnTo>
                <a:lnTo>
                  <a:pt x="33686" y="9461"/>
                </a:lnTo>
                <a:close/>
                <a:moveTo>
                  <a:pt x="41949" y="9267"/>
                </a:moveTo>
                <a:lnTo>
                  <a:pt x="41984" y="9302"/>
                </a:lnTo>
                <a:lnTo>
                  <a:pt x="41984" y="9338"/>
                </a:lnTo>
                <a:lnTo>
                  <a:pt x="41949" y="9390"/>
                </a:lnTo>
                <a:lnTo>
                  <a:pt x="41808" y="9514"/>
                </a:lnTo>
                <a:lnTo>
                  <a:pt x="41667" y="9637"/>
                </a:lnTo>
                <a:lnTo>
                  <a:pt x="41350" y="9884"/>
                </a:lnTo>
                <a:lnTo>
                  <a:pt x="41209" y="10007"/>
                </a:lnTo>
                <a:lnTo>
                  <a:pt x="41068" y="10166"/>
                </a:lnTo>
                <a:lnTo>
                  <a:pt x="41015" y="10218"/>
                </a:lnTo>
                <a:lnTo>
                  <a:pt x="40945" y="10271"/>
                </a:lnTo>
                <a:lnTo>
                  <a:pt x="40804" y="10359"/>
                </a:lnTo>
                <a:lnTo>
                  <a:pt x="40733" y="10377"/>
                </a:lnTo>
                <a:lnTo>
                  <a:pt x="40628" y="10395"/>
                </a:lnTo>
                <a:lnTo>
                  <a:pt x="40769" y="10218"/>
                </a:lnTo>
                <a:lnTo>
                  <a:pt x="40910" y="10060"/>
                </a:lnTo>
                <a:lnTo>
                  <a:pt x="41068" y="9901"/>
                </a:lnTo>
                <a:lnTo>
                  <a:pt x="41244" y="9760"/>
                </a:lnTo>
                <a:lnTo>
                  <a:pt x="41420" y="9619"/>
                </a:lnTo>
                <a:lnTo>
                  <a:pt x="41597" y="9479"/>
                </a:lnTo>
                <a:lnTo>
                  <a:pt x="41790" y="9373"/>
                </a:lnTo>
                <a:lnTo>
                  <a:pt x="41949" y="9267"/>
                </a:lnTo>
                <a:close/>
                <a:moveTo>
                  <a:pt x="45156" y="5303"/>
                </a:moveTo>
                <a:lnTo>
                  <a:pt x="45261" y="5321"/>
                </a:lnTo>
                <a:lnTo>
                  <a:pt x="45156" y="5444"/>
                </a:lnTo>
                <a:lnTo>
                  <a:pt x="45067" y="5532"/>
                </a:lnTo>
                <a:lnTo>
                  <a:pt x="44838" y="5726"/>
                </a:lnTo>
                <a:lnTo>
                  <a:pt x="44627" y="5920"/>
                </a:lnTo>
                <a:lnTo>
                  <a:pt x="44539" y="6025"/>
                </a:lnTo>
                <a:lnTo>
                  <a:pt x="44451" y="6131"/>
                </a:lnTo>
                <a:lnTo>
                  <a:pt x="44486" y="6166"/>
                </a:lnTo>
                <a:lnTo>
                  <a:pt x="44521" y="6166"/>
                </a:lnTo>
                <a:lnTo>
                  <a:pt x="44574" y="6149"/>
                </a:lnTo>
                <a:lnTo>
                  <a:pt x="45296" y="5655"/>
                </a:lnTo>
                <a:lnTo>
                  <a:pt x="45402" y="5585"/>
                </a:lnTo>
                <a:lnTo>
                  <a:pt x="45525" y="5514"/>
                </a:lnTo>
                <a:lnTo>
                  <a:pt x="45596" y="5497"/>
                </a:lnTo>
                <a:lnTo>
                  <a:pt x="45649" y="5514"/>
                </a:lnTo>
                <a:lnTo>
                  <a:pt x="45684" y="5550"/>
                </a:lnTo>
                <a:lnTo>
                  <a:pt x="45719" y="5620"/>
                </a:lnTo>
                <a:lnTo>
                  <a:pt x="45614" y="5743"/>
                </a:lnTo>
                <a:lnTo>
                  <a:pt x="45490" y="5867"/>
                </a:lnTo>
                <a:lnTo>
                  <a:pt x="45226" y="6096"/>
                </a:lnTo>
                <a:lnTo>
                  <a:pt x="44733" y="6554"/>
                </a:lnTo>
                <a:lnTo>
                  <a:pt x="44786" y="6589"/>
                </a:lnTo>
                <a:lnTo>
                  <a:pt x="44821" y="6572"/>
                </a:lnTo>
                <a:lnTo>
                  <a:pt x="44891" y="6519"/>
                </a:lnTo>
                <a:lnTo>
                  <a:pt x="45349" y="6219"/>
                </a:lnTo>
                <a:lnTo>
                  <a:pt x="45825" y="5902"/>
                </a:lnTo>
                <a:lnTo>
                  <a:pt x="45931" y="5849"/>
                </a:lnTo>
                <a:lnTo>
                  <a:pt x="45984" y="5832"/>
                </a:lnTo>
                <a:lnTo>
                  <a:pt x="46036" y="5849"/>
                </a:lnTo>
                <a:lnTo>
                  <a:pt x="46089" y="5867"/>
                </a:lnTo>
                <a:lnTo>
                  <a:pt x="46125" y="5902"/>
                </a:lnTo>
                <a:lnTo>
                  <a:pt x="46248" y="6025"/>
                </a:lnTo>
                <a:lnTo>
                  <a:pt x="46213" y="6078"/>
                </a:lnTo>
                <a:lnTo>
                  <a:pt x="46160" y="6149"/>
                </a:lnTo>
                <a:lnTo>
                  <a:pt x="46054" y="6254"/>
                </a:lnTo>
                <a:lnTo>
                  <a:pt x="45948" y="6360"/>
                </a:lnTo>
                <a:lnTo>
                  <a:pt x="45895" y="6431"/>
                </a:lnTo>
                <a:lnTo>
                  <a:pt x="45843" y="6501"/>
                </a:lnTo>
                <a:lnTo>
                  <a:pt x="45931" y="6483"/>
                </a:lnTo>
                <a:lnTo>
                  <a:pt x="46001" y="6448"/>
                </a:lnTo>
                <a:lnTo>
                  <a:pt x="46142" y="6378"/>
                </a:lnTo>
                <a:lnTo>
                  <a:pt x="46424" y="6237"/>
                </a:lnTo>
                <a:lnTo>
                  <a:pt x="46653" y="6554"/>
                </a:lnTo>
                <a:lnTo>
                  <a:pt x="46583" y="6624"/>
                </a:lnTo>
                <a:lnTo>
                  <a:pt x="46512" y="6695"/>
                </a:lnTo>
                <a:lnTo>
                  <a:pt x="46336" y="6801"/>
                </a:lnTo>
                <a:lnTo>
                  <a:pt x="46160" y="6924"/>
                </a:lnTo>
                <a:lnTo>
                  <a:pt x="46072" y="6994"/>
                </a:lnTo>
                <a:lnTo>
                  <a:pt x="45984" y="7082"/>
                </a:lnTo>
                <a:lnTo>
                  <a:pt x="46724" y="6801"/>
                </a:lnTo>
                <a:lnTo>
                  <a:pt x="46759" y="6889"/>
                </a:lnTo>
                <a:lnTo>
                  <a:pt x="46794" y="6977"/>
                </a:lnTo>
                <a:lnTo>
                  <a:pt x="46812" y="7047"/>
                </a:lnTo>
                <a:lnTo>
                  <a:pt x="46829" y="7153"/>
                </a:lnTo>
                <a:lnTo>
                  <a:pt x="46494" y="7347"/>
                </a:lnTo>
                <a:lnTo>
                  <a:pt x="46142" y="7541"/>
                </a:lnTo>
                <a:lnTo>
                  <a:pt x="45807" y="7717"/>
                </a:lnTo>
                <a:lnTo>
                  <a:pt x="45490" y="7946"/>
                </a:lnTo>
                <a:lnTo>
                  <a:pt x="45561" y="7928"/>
                </a:lnTo>
                <a:lnTo>
                  <a:pt x="45631" y="7911"/>
                </a:lnTo>
                <a:lnTo>
                  <a:pt x="46494" y="7541"/>
                </a:lnTo>
                <a:lnTo>
                  <a:pt x="46618" y="7488"/>
                </a:lnTo>
                <a:lnTo>
                  <a:pt x="46688" y="7470"/>
                </a:lnTo>
                <a:lnTo>
                  <a:pt x="46882" y="7470"/>
                </a:lnTo>
                <a:lnTo>
                  <a:pt x="46882" y="7523"/>
                </a:lnTo>
                <a:lnTo>
                  <a:pt x="46847" y="7558"/>
                </a:lnTo>
                <a:lnTo>
                  <a:pt x="46776" y="7593"/>
                </a:lnTo>
                <a:lnTo>
                  <a:pt x="46142" y="8016"/>
                </a:lnTo>
                <a:lnTo>
                  <a:pt x="46054" y="8087"/>
                </a:lnTo>
                <a:lnTo>
                  <a:pt x="46036" y="8122"/>
                </a:lnTo>
                <a:lnTo>
                  <a:pt x="46036" y="8175"/>
                </a:lnTo>
                <a:lnTo>
                  <a:pt x="47199" y="7593"/>
                </a:lnTo>
                <a:lnTo>
                  <a:pt x="47375" y="7523"/>
                </a:lnTo>
                <a:lnTo>
                  <a:pt x="47534" y="7488"/>
                </a:lnTo>
                <a:lnTo>
                  <a:pt x="47710" y="7488"/>
                </a:lnTo>
                <a:lnTo>
                  <a:pt x="47781" y="7523"/>
                </a:lnTo>
                <a:lnTo>
                  <a:pt x="47869" y="7558"/>
                </a:lnTo>
                <a:lnTo>
                  <a:pt x="47886" y="7576"/>
                </a:lnTo>
                <a:lnTo>
                  <a:pt x="47922" y="7629"/>
                </a:lnTo>
                <a:lnTo>
                  <a:pt x="47886" y="7699"/>
                </a:lnTo>
                <a:lnTo>
                  <a:pt x="47833" y="7770"/>
                </a:lnTo>
                <a:lnTo>
                  <a:pt x="47693" y="7893"/>
                </a:lnTo>
                <a:lnTo>
                  <a:pt x="47552" y="7999"/>
                </a:lnTo>
                <a:lnTo>
                  <a:pt x="47411" y="8122"/>
                </a:lnTo>
                <a:lnTo>
                  <a:pt x="47252" y="8228"/>
                </a:lnTo>
                <a:lnTo>
                  <a:pt x="47182" y="8298"/>
                </a:lnTo>
                <a:lnTo>
                  <a:pt x="47111" y="8404"/>
                </a:lnTo>
                <a:lnTo>
                  <a:pt x="47358" y="8281"/>
                </a:lnTo>
                <a:lnTo>
                  <a:pt x="47569" y="8157"/>
                </a:lnTo>
                <a:lnTo>
                  <a:pt x="47781" y="8016"/>
                </a:lnTo>
                <a:lnTo>
                  <a:pt x="48010" y="7911"/>
                </a:lnTo>
                <a:lnTo>
                  <a:pt x="48045" y="7963"/>
                </a:lnTo>
                <a:lnTo>
                  <a:pt x="48063" y="8016"/>
                </a:lnTo>
                <a:lnTo>
                  <a:pt x="48063" y="8122"/>
                </a:lnTo>
                <a:lnTo>
                  <a:pt x="48045" y="8210"/>
                </a:lnTo>
                <a:lnTo>
                  <a:pt x="47992" y="8298"/>
                </a:lnTo>
                <a:lnTo>
                  <a:pt x="47886" y="8457"/>
                </a:lnTo>
                <a:lnTo>
                  <a:pt x="47745" y="8598"/>
                </a:lnTo>
                <a:lnTo>
                  <a:pt x="47587" y="8721"/>
                </a:lnTo>
                <a:lnTo>
                  <a:pt x="47428" y="8809"/>
                </a:lnTo>
                <a:lnTo>
                  <a:pt x="47129" y="8932"/>
                </a:lnTo>
                <a:lnTo>
                  <a:pt x="46829" y="9038"/>
                </a:lnTo>
                <a:lnTo>
                  <a:pt x="46477" y="9179"/>
                </a:lnTo>
                <a:lnTo>
                  <a:pt x="46459" y="9214"/>
                </a:lnTo>
                <a:lnTo>
                  <a:pt x="46459" y="9262"/>
                </a:lnTo>
                <a:lnTo>
                  <a:pt x="47552" y="8932"/>
                </a:lnTo>
                <a:lnTo>
                  <a:pt x="47675" y="8897"/>
                </a:lnTo>
                <a:lnTo>
                  <a:pt x="47745" y="8897"/>
                </a:lnTo>
                <a:lnTo>
                  <a:pt x="47816" y="8915"/>
                </a:lnTo>
                <a:lnTo>
                  <a:pt x="47798" y="8985"/>
                </a:lnTo>
                <a:lnTo>
                  <a:pt x="47781" y="9056"/>
                </a:lnTo>
                <a:lnTo>
                  <a:pt x="47763" y="9109"/>
                </a:lnTo>
                <a:lnTo>
                  <a:pt x="47728" y="9161"/>
                </a:lnTo>
                <a:lnTo>
                  <a:pt x="47622" y="9232"/>
                </a:lnTo>
                <a:lnTo>
                  <a:pt x="47516" y="9302"/>
                </a:lnTo>
                <a:lnTo>
                  <a:pt x="46706" y="9708"/>
                </a:lnTo>
                <a:lnTo>
                  <a:pt x="46371" y="9866"/>
                </a:lnTo>
                <a:lnTo>
                  <a:pt x="46494" y="9901"/>
                </a:lnTo>
                <a:lnTo>
                  <a:pt x="46600" y="9884"/>
                </a:lnTo>
                <a:lnTo>
                  <a:pt x="46688" y="9866"/>
                </a:lnTo>
                <a:lnTo>
                  <a:pt x="46776" y="9831"/>
                </a:lnTo>
                <a:lnTo>
                  <a:pt x="47164" y="9708"/>
                </a:lnTo>
                <a:lnTo>
                  <a:pt x="47340" y="9619"/>
                </a:lnTo>
                <a:lnTo>
                  <a:pt x="47446" y="9584"/>
                </a:lnTo>
                <a:lnTo>
                  <a:pt x="47569" y="9567"/>
                </a:lnTo>
                <a:lnTo>
                  <a:pt x="47516" y="9672"/>
                </a:lnTo>
                <a:lnTo>
                  <a:pt x="47481" y="9743"/>
                </a:lnTo>
                <a:lnTo>
                  <a:pt x="47358" y="9884"/>
                </a:lnTo>
                <a:lnTo>
                  <a:pt x="47217" y="10007"/>
                </a:lnTo>
                <a:lnTo>
                  <a:pt x="47058" y="10095"/>
                </a:lnTo>
                <a:lnTo>
                  <a:pt x="46900" y="10183"/>
                </a:lnTo>
                <a:lnTo>
                  <a:pt x="46565" y="10342"/>
                </a:lnTo>
                <a:lnTo>
                  <a:pt x="46213" y="10465"/>
                </a:lnTo>
                <a:lnTo>
                  <a:pt x="45843" y="10553"/>
                </a:lnTo>
                <a:lnTo>
                  <a:pt x="45490" y="10624"/>
                </a:lnTo>
                <a:lnTo>
                  <a:pt x="45296" y="10641"/>
                </a:lnTo>
                <a:lnTo>
                  <a:pt x="45120" y="10641"/>
                </a:lnTo>
                <a:lnTo>
                  <a:pt x="44944" y="10606"/>
                </a:lnTo>
                <a:lnTo>
                  <a:pt x="44750" y="10536"/>
                </a:lnTo>
                <a:lnTo>
                  <a:pt x="44609" y="10500"/>
                </a:lnTo>
                <a:lnTo>
                  <a:pt x="44539" y="10483"/>
                </a:lnTo>
                <a:lnTo>
                  <a:pt x="44363" y="10483"/>
                </a:lnTo>
                <a:lnTo>
                  <a:pt x="44257" y="10465"/>
                </a:lnTo>
                <a:lnTo>
                  <a:pt x="44063" y="10412"/>
                </a:lnTo>
                <a:lnTo>
                  <a:pt x="43887" y="10342"/>
                </a:lnTo>
                <a:lnTo>
                  <a:pt x="43711" y="10254"/>
                </a:lnTo>
                <a:lnTo>
                  <a:pt x="43711" y="10218"/>
                </a:lnTo>
                <a:lnTo>
                  <a:pt x="43728" y="10183"/>
                </a:lnTo>
                <a:lnTo>
                  <a:pt x="43781" y="10148"/>
                </a:lnTo>
                <a:lnTo>
                  <a:pt x="43834" y="10130"/>
                </a:lnTo>
                <a:lnTo>
                  <a:pt x="43869" y="10095"/>
                </a:lnTo>
                <a:lnTo>
                  <a:pt x="43852" y="10060"/>
                </a:lnTo>
                <a:lnTo>
                  <a:pt x="43834" y="10060"/>
                </a:lnTo>
                <a:lnTo>
                  <a:pt x="43711" y="10042"/>
                </a:lnTo>
                <a:lnTo>
                  <a:pt x="43464" y="10042"/>
                </a:lnTo>
                <a:lnTo>
                  <a:pt x="43323" y="10025"/>
                </a:lnTo>
                <a:lnTo>
                  <a:pt x="43394" y="9954"/>
                </a:lnTo>
                <a:lnTo>
                  <a:pt x="43447" y="9901"/>
                </a:lnTo>
                <a:lnTo>
                  <a:pt x="43658" y="9796"/>
                </a:lnTo>
                <a:lnTo>
                  <a:pt x="43834" y="9708"/>
                </a:lnTo>
                <a:lnTo>
                  <a:pt x="44010" y="9584"/>
                </a:lnTo>
                <a:lnTo>
                  <a:pt x="43922" y="9584"/>
                </a:lnTo>
                <a:lnTo>
                  <a:pt x="43852" y="9602"/>
                </a:lnTo>
                <a:lnTo>
                  <a:pt x="42865" y="9884"/>
                </a:lnTo>
                <a:lnTo>
                  <a:pt x="42777" y="9901"/>
                </a:lnTo>
                <a:lnTo>
                  <a:pt x="42618" y="9901"/>
                </a:lnTo>
                <a:lnTo>
                  <a:pt x="42707" y="9796"/>
                </a:lnTo>
                <a:lnTo>
                  <a:pt x="42777" y="9725"/>
                </a:lnTo>
                <a:lnTo>
                  <a:pt x="43711" y="9109"/>
                </a:lnTo>
                <a:lnTo>
                  <a:pt x="43975" y="8897"/>
                </a:lnTo>
                <a:lnTo>
                  <a:pt x="43869" y="8932"/>
                </a:lnTo>
                <a:lnTo>
                  <a:pt x="43764" y="8968"/>
                </a:lnTo>
                <a:lnTo>
                  <a:pt x="42988" y="9390"/>
                </a:lnTo>
                <a:lnTo>
                  <a:pt x="42795" y="9496"/>
                </a:lnTo>
                <a:lnTo>
                  <a:pt x="42742" y="9461"/>
                </a:lnTo>
                <a:lnTo>
                  <a:pt x="42742" y="9426"/>
                </a:lnTo>
                <a:lnTo>
                  <a:pt x="42742" y="9373"/>
                </a:lnTo>
                <a:lnTo>
                  <a:pt x="42759" y="9338"/>
                </a:lnTo>
                <a:lnTo>
                  <a:pt x="42848" y="9161"/>
                </a:lnTo>
                <a:lnTo>
                  <a:pt x="42953" y="9003"/>
                </a:lnTo>
                <a:lnTo>
                  <a:pt x="43077" y="8862"/>
                </a:lnTo>
                <a:lnTo>
                  <a:pt x="43218" y="8721"/>
                </a:lnTo>
                <a:lnTo>
                  <a:pt x="43394" y="8527"/>
                </a:lnTo>
                <a:lnTo>
                  <a:pt x="43570" y="8333"/>
                </a:lnTo>
                <a:lnTo>
                  <a:pt x="43464" y="8369"/>
                </a:lnTo>
                <a:lnTo>
                  <a:pt x="43358" y="8439"/>
                </a:lnTo>
                <a:lnTo>
                  <a:pt x="43182" y="8580"/>
                </a:lnTo>
                <a:lnTo>
                  <a:pt x="42830" y="8897"/>
                </a:lnTo>
                <a:lnTo>
                  <a:pt x="42495" y="9232"/>
                </a:lnTo>
                <a:lnTo>
                  <a:pt x="42478" y="9126"/>
                </a:lnTo>
                <a:lnTo>
                  <a:pt x="42478" y="9038"/>
                </a:lnTo>
                <a:lnTo>
                  <a:pt x="42495" y="8950"/>
                </a:lnTo>
                <a:lnTo>
                  <a:pt x="42530" y="8844"/>
                </a:lnTo>
                <a:lnTo>
                  <a:pt x="42601" y="8721"/>
                </a:lnTo>
                <a:lnTo>
                  <a:pt x="42707" y="8562"/>
                </a:lnTo>
                <a:lnTo>
                  <a:pt x="43024" y="8140"/>
                </a:lnTo>
                <a:lnTo>
                  <a:pt x="42988" y="8122"/>
                </a:lnTo>
                <a:lnTo>
                  <a:pt x="42953" y="8122"/>
                </a:lnTo>
                <a:lnTo>
                  <a:pt x="42883" y="8157"/>
                </a:lnTo>
                <a:lnTo>
                  <a:pt x="42830" y="8192"/>
                </a:lnTo>
                <a:lnTo>
                  <a:pt x="42759" y="8192"/>
                </a:lnTo>
                <a:lnTo>
                  <a:pt x="42742" y="8175"/>
                </a:lnTo>
                <a:lnTo>
                  <a:pt x="42742" y="8157"/>
                </a:lnTo>
                <a:lnTo>
                  <a:pt x="42883" y="7717"/>
                </a:lnTo>
                <a:lnTo>
                  <a:pt x="42971" y="7505"/>
                </a:lnTo>
                <a:lnTo>
                  <a:pt x="43059" y="7294"/>
                </a:lnTo>
                <a:lnTo>
                  <a:pt x="43200" y="7047"/>
                </a:lnTo>
                <a:lnTo>
                  <a:pt x="43341" y="6818"/>
                </a:lnTo>
                <a:lnTo>
                  <a:pt x="43499" y="6589"/>
                </a:lnTo>
                <a:lnTo>
                  <a:pt x="43676" y="6378"/>
                </a:lnTo>
                <a:lnTo>
                  <a:pt x="43852" y="6166"/>
                </a:lnTo>
                <a:lnTo>
                  <a:pt x="44046" y="5973"/>
                </a:lnTo>
                <a:lnTo>
                  <a:pt x="44257" y="5779"/>
                </a:lnTo>
                <a:lnTo>
                  <a:pt x="44468" y="5603"/>
                </a:lnTo>
                <a:lnTo>
                  <a:pt x="44680" y="5462"/>
                </a:lnTo>
                <a:lnTo>
                  <a:pt x="44909" y="5356"/>
                </a:lnTo>
                <a:lnTo>
                  <a:pt x="44979" y="5321"/>
                </a:lnTo>
                <a:lnTo>
                  <a:pt x="45067" y="5303"/>
                </a:lnTo>
                <a:close/>
                <a:moveTo>
                  <a:pt x="69627" y="7400"/>
                </a:moveTo>
                <a:lnTo>
                  <a:pt x="69469" y="7699"/>
                </a:lnTo>
                <a:lnTo>
                  <a:pt x="69187" y="8228"/>
                </a:lnTo>
                <a:lnTo>
                  <a:pt x="68870" y="8756"/>
                </a:lnTo>
                <a:lnTo>
                  <a:pt x="68641" y="9109"/>
                </a:lnTo>
                <a:lnTo>
                  <a:pt x="68605" y="9144"/>
                </a:lnTo>
                <a:lnTo>
                  <a:pt x="68553" y="9161"/>
                </a:lnTo>
                <a:lnTo>
                  <a:pt x="68535" y="9091"/>
                </a:lnTo>
                <a:lnTo>
                  <a:pt x="68517" y="9020"/>
                </a:lnTo>
                <a:lnTo>
                  <a:pt x="68535" y="8880"/>
                </a:lnTo>
                <a:lnTo>
                  <a:pt x="68553" y="8739"/>
                </a:lnTo>
                <a:lnTo>
                  <a:pt x="68553" y="8650"/>
                </a:lnTo>
                <a:lnTo>
                  <a:pt x="68535" y="8580"/>
                </a:lnTo>
                <a:lnTo>
                  <a:pt x="68482" y="8650"/>
                </a:lnTo>
                <a:lnTo>
                  <a:pt x="68464" y="8686"/>
                </a:lnTo>
                <a:lnTo>
                  <a:pt x="68394" y="9038"/>
                </a:lnTo>
                <a:lnTo>
                  <a:pt x="68323" y="9373"/>
                </a:lnTo>
                <a:lnTo>
                  <a:pt x="68288" y="9549"/>
                </a:lnTo>
                <a:lnTo>
                  <a:pt x="68235" y="9725"/>
                </a:lnTo>
                <a:lnTo>
                  <a:pt x="68147" y="9866"/>
                </a:lnTo>
                <a:lnTo>
                  <a:pt x="68042" y="10025"/>
                </a:lnTo>
                <a:lnTo>
                  <a:pt x="68006" y="10042"/>
                </a:lnTo>
                <a:lnTo>
                  <a:pt x="67971" y="10060"/>
                </a:lnTo>
                <a:lnTo>
                  <a:pt x="67918" y="10007"/>
                </a:lnTo>
                <a:lnTo>
                  <a:pt x="67901" y="9937"/>
                </a:lnTo>
                <a:lnTo>
                  <a:pt x="67848" y="9778"/>
                </a:lnTo>
                <a:lnTo>
                  <a:pt x="67813" y="9619"/>
                </a:lnTo>
                <a:lnTo>
                  <a:pt x="67777" y="9549"/>
                </a:lnTo>
                <a:lnTo>
                  <a:pt x="67742" y="9479"/>
                </a:lnTo>
                <a:lnTo>
                  <a:pt x="67724" y="9567"/>
                </a:lnTo>
                <a:lnTo>
                  <a:pt x="67707" y="9655"/>
                </a:lnTo>
                <a:lnTo>
                  <a:pt x="67724" y="9796"/>
                </a:lnTo>
                <a:lnTo>
                  <a:pt x="67760" y="10095"/>
                </a:lnTo>
                <a:lnTo>
                  <a:pt x="67777" y="10271"/>
                </a:lnTo>
                <a:lnTo>
                  <a:pt x="67795" y="10430"/>
                </a:lnTo>
                <a:lnTo>
                  <a:pt x="67795" y="10500"/>
                </a:lnTo>
                <a:lnTo>
                  <a:pt x="67777" y="10553"/>
                </a:lnTo>
                <a:lnTo>
                  <a:pt x="67742" y="10588"/>
                </a:lnTo>
                <a:lnTo>
                  <a:pt x="67672" y="10641"/>
                </a:lnTo>
                <a:lnTo>
                  <a:pt x="67584" y="10518"/>
                </a:lnTo>
                <a:lnTo>
                  <a:pt x="67513" y="10395"/>
                </a:lnTo>
                <a:lnTo>
                  <a:pt x="67460" y="10254"/>
                </a:lnTo>
                <a:lnTo>
                  <a:pt x="67425" y="10095"/>
                </a:lnTo>
                <a:lnTo>
                  <a:pt x="67407" y="9937"/>
                </a:lnTo>
                <a:lnTo>
                  <a:pt x="67425" y="9778"/>
                </a:lnTo>
                <a:lnTo>
                  <a:pt x="67443" y="9619"/>
                </a:lnTo>
                <a:lnTo>
                  <a:pt x="67478" y="9461"/>
                </a:lnTo>
                <a:lnTo>
                  <a:pt x="67566" y="9232"/>
                </a:lnTo>
                <a:lnTo>
                  <a:pt x="67672" y="9003"/>
                </a:lnTo>
                <a:lnTo>
                  <a:pt x="67795" y="8791"/>
                </a:lnTo>
                <a:lnTo>
                  <a:pt x="67936" y="8580"/>
                </a:lnTo>
                <a:lnTo>
                  <a:pt x="68112" y="8369"/>
                </a:lnTo>
                <a:lnTo>
                  <a:pt x="68306" y="8157"/>
                </a:lnTo>
                <a:lnTo>
                  <a:pt x="68500" y="7963"/>
                </a:lnTo>
                <a:lnTo>
                  <a:pt x="68711" y="7787"/>
                </a:lnTo>
                <a:lnTo>
                  <a:pt x="68923" y="7629"/>
                </a:lnTo>
                <a:lnTo>
                  <a:pt x="69152" y="7523"/>
                </a:lnTo>
                <a:lnTo>
                  <a:pt x="69381" y="7435"/>
                </a:lnTo>
                <a:lnTo>
                  <a:pt x="69627" y="7400"/>
                </a:lnTo>
                <a:close/>
                <a:moveTo>
                  <a:pt x="48080" y="10218"/>
                </a:moveTo>
                <a:lnTo>
                  <a:pt x="48609" y="10254"/>
                </a:lnTo>
                <a:lnTo>
                  <a:pt x="48485" y="10324"/>
                </a:lnTo>
                <a:lnTo>
                  <a:pt x="48362" y="10359"/>
                </a:lnTo>
                <a:lnTo>
                  <a:pt x="48133" y="10377"/>
                </a:lnTo>
                <a:lnTo>
                  <a:pt x="47693" y="10412"/>
                </a:lnTo>
                <a:lnTo>
                  <a:pt x="47182" y="10483"/>
                </a:lnTo>
                <a:lnTo>
                  <a:pt x="47305" y="10536"/>
                </a:lnTo>
                <a:lnTo>
                  <a:pt x="47411" y="10553"/>
                </a:lnTo>
                <a:lnTo>
                  <a:pt x="47604" y="10553"/>
                </a:lnTo>
                <a:lnTo>
                  <a:pt x="48045" y="10571"/>
                </a:lnTo>
                <a:lnTo>
                  <a:pt x="48521" y="10588"/>
                </a:lnTo>
                <a:lnTo>
                  <a:pt x="48415" y="10677"/>
                </a:lnTo>
                <a:lnTo>
                  <a:pt x="48380" y="10694"/>
                </a:lnTo>
                <a:lnTo>
                  <a:pt x="48362" y="10694"/>
                </a:lnTo>
                <a:lnTo>
                  <a:pt x="48027" y="10712"/>
                </a:lnTo>
                <a:lnTo>
                  <a:pt x="47675" y="10712"/>
                </a:lnTo>
                <a:lnTo>
                  <a:pt x="47217" y="10694"/>
                </a:lnTo>
                <a:lnTo>
                  <a:pt x="46724" y="10641"/>
                </a:lnTo>
                <a:lnTo>
                  <a:pt x="46759" y="10553"/>
                </a:lnTo>
                <a:lnTo>
                  <a:pt x="46829" y="10483"/>
                </a:lnTo>
                <a:lnTo>
                  <a:pt x="46953" y="10412"/>
                </a:lnTo>
                <a:lnTo>
                  <a:pt x="47094" y="10324"/>
                </a:lnTo>
                <a:lnTo>
                  <a:pt x="47252" y="10271"/>
                </a:lnTo>
                <a:lnTo>
                  <a:pt x="47411" y="10236"/>
                </a:lnTo>
                <a:lnTo>
                  <a:pt x="47587" y="10218"/>
                </a:lnTo>
                <a:close/>
                <a:moveTo>
                  <a:pt x="43781" y="10747"/>
                </a:moveTo>
                <a:lnTo>
                  <a:pt x="43824" y="10775"/>
                </a:lnTo>
                <a:lnTo>
                  <a:pt x="43824" y="10775"/>
                </a:lnTo>
                <a:lnTo>
                  <a:pt x="43781" y="10765"/>
                </a:lnTo>
                <a:lnTo>
                  <a:pt x="43781" y="10747"/>
                </a:lnTo>
                <a:close/>
                <a:moveTo>
                  <a:pt x="67495" y="10958"/>
                </a:moveTo>
                <a:lnTo>
                  <a:pt x="67513" y="10976"/>
                </a:lnTo>
                <a:lnTo>
                  <a:pt x="67531" y="10994"/>
                </a:lnTo>
                <a:lnTo>
                  <a:pt x="67548" y="11029"/>
                </a:lnTo>
                <a:lnTo>
                  <a:pt x="67495" y="11047"/>
                </a:lnTo>
                <a:lnTo>
                  <a:pt x="67460" y="10976"/>
                </a:lnTo>
                <a:lnTo>
                  <a:pt x="67495" y="10958"/>
                </a:lnTo>
                <a:close/>
                <a:moveTo>
                  <a:pt x="81713" y="10853"/>
                </a:moveTo>
                <a:lnTo>
                  <a:pt x="81784" y="10888"/>
                </a:lnTo>
                <a:lnTo>
                  <a:pt x="81801" y="10941"/>
                </a:lnTo>
                <a:lnTo>
                  <a:pt x="81819" y="10994"/>
                </a:lnTo>
                <a:lnTo>
                  <a:pt x="81819" y="11117"/>
                </a:lnTo>
                <a:lnTo>
                  <a:pt x="81713" y="10853"/>
                </a:lnTo>
                <a:close/>
                <a:moveTo>
                  <a:pt x="63567" y="6924"/>
                </a:moveTo>
                <a:lnTo>
                  <a:pt x="63672" y="6994"/>
                </a:lnTo>
                <a:lnTo>
                  <a:pt x="63778" y="7065"/>
                </a:lnTo>
                <a:lnTo>
                  <a:pt x="63972" y="7223"/>
                </a:lnTo>
                <a:lnTo>
                  <a:pt x="64166" y="7382"/>
                </a:lnTo>
                <a:lnTo>
                  <a:pt x="64377" y="7541"/>
                </a:lnTo>
                <a:lnTo>
                  <a:pt x="64359" y="7470"/>
                </a:lnTo>
                <a:lnTo>
                  <a:pt x="64324" y="7400"/>
                </a:lnTo>
                <a:lnTo>
                  <a:pt x="64236" y="7294"/>
                </a:lnTo>
                <a:lnTo>
                  <a:pt x="64148" y="7188"/>
                </a:lnTo>
                <a:lnTo>
                  <a:pt x="64130" y="7135"/>
                </a:lnTo>
                <a:lnTo>
                  <a:pt x="64095" y="7065"/>
                </a:lnTo>
                <a:lnTo>
                  <a:pt x="64183" y="7082"/>
                </a:lnTo>
                <a:lnTo>
                  <a:pt x="64254" y="7100"/>
                </a:lnTo>
                <a:lnTo>
                  <a:pt x="64817" y="7329"/>
                </a:lnTo>
                <a:lnTo>
                  <a:pt x="64994" y="7417"/>
                </a:lnTo>
                <a:lnTo>
                  <a:pt x="65152" y="7523"/>
                </a:lnTo>
                <a:lnTo>
                  <a:pt x="65311" y="7646"/>
                </a:lnTo>
                <a:lnTo>
                  <a:pt x="65452" y="7787"/>
                </a:lnTo>
                <a:lnTo>
                  <a:pt x="65593" y="7928"/>
                </a:lnTo>
                <a:lnTo>
                  <a:pt x="65716" y="8087"/>
                </a:lnTo>
                <a:lnTo>
                  <a:pt x="65822" y="8245"/>
                </a:lnTo>
                <a:lnTo>
                  <a:pt x="65910" y="8421"/>
                </a:lnTo>
                <a:lnTo>
                  <a:pt x="65786" y="8369"/>
                </a:lnTo>
                <a:lnTo>
                  <a:pt x="65698" y="8281"/>
                </a:lnTo>
                <a:lnTo>
                  <a:pt x="65593" y="8210"/>
                </a:lnTo>
                <a:lnTo>
                  <a:pt x="65487" y="8140"/>
                </a:lnTo>
                <a:lnTo>
                  <a:pt x="65469" y="8192"/>
                </a:lnTo>
                <a:lnTo>
                  <a:pt x="65469" y="8210"/>
                </a:lnTo>
                <a:lnTo>
                  <a:pt x="65522" y="8263"/>
                </a:lnTo>
                <a:lnTo>
                  <a:pt x="65751" y="8527"/>
                </a:lnTo>
                <a:lnTo>
                  <a:pt x="65980" y="8791"/>
                </a:lnTo>
                <a:lnTo>
                  <a:pt x="66121" y="8985"/>
                </a:lnTo>
                <a:lnTo>
                  <a:pt x="66209" y="9197"/>
                </a:lnTo>
                <a:lnTo>
                  <a:pt x="66245" y="9302"/>
                </a:lnTo>
                <a:lnTo>
                  <a:pt x="66280" y="9426"/>
                </a:lnTo>
                <a:lnTo>
                  <a:pt x="66297" y="9549"/>
                </a:lnTo>
                <a:lnTo>
                  <a:pt x="66297" y="9672"/>
                </a:lnTo>
                <a:lnTo>
                  <a:pt x="66262" y="9813"/>
                </a:lnTo>
                <a:lnTo>
                  <a:pt x="66174" y="9743"/>
                </a:lnTo>
                <a:lnTo>
                  <a:pt x="66104" y="9672"/>
                </a:lnTo>
                <a:lnTo>
                  <a:pt x="65980" y="9514"/>
                </a:lnTo>
                <a:lnTo>
                  <a:pt x="65716" y="9161"/>
                </a:lnTo>
                <a:lnTo>
                  <a:pt x="65434" y="8862"/>
                </a:lnTo>
                <a:lnTo>
                  <a:pt x="65364" y="8809"/>
                </a:lnTo>
                <a:lnTo>
                  <a:pt x="65276" y="8739"/>
                </a:lnTo>
                <a:lnTo>
                  <a:pt x="65187" y="8668"/>
                </a:lnTo>
                <a:lnTo>
                  <a:pt x="65046" y="8615"/>
                </a:lnTo>
                <a:lnTo>
                  <a:pt x="65258" y="8862"/>
                </a:lnTo>
                <a:lnTo>
                  <a:pt x="65557" y="9197"/>
                </a:lnTo>
                <a:lnTo>
                  <a:pt x="65716" y="9373"/>
                </a:lnTo>
                <a:lnTo>
                  <a:pt x="65839" y="9567"/>
                </a:lnTo>
                <a:lnTo>
                  <a:pt x="65945" y="9708"/>
                </a:lnTo>
                <a:lnTo>
                  <a:pt x="66033" y="9849"/>
                </a:lnTo>
                <a:lnTo>
                  <a:pt x="66104" y="10007"/>
                </a:lnTo>
                <a:lnTo>
                  <a:pt x="66174" y="10148"/>
                </a:lnTo>
                <a:lnTo>
                  <a:pt x="66227" y="10307"/>
                </a:lnTo>
                <a:lnTo>
                  <a:pt x="66262" y="10483"/>
                </a:lnTo>
                <a:lnTo>
                  <a:pt x="66297" y="10641"/>
                </a:lnTo>
                <a:lnTo>
                  <a:pt x="66315" y="10818"/>
                </a:lnTo>
                <a:lnTo>
                  <a:pt x="66315" y="10941"/>
                </a:lnTo>
                <a:lnTo>
                  <a:pt x="66227" y="10941"/>
                </a:lnTo>
                <a:lnTo>
                  <a:pt x="66156" y="10888"/>
                </a:lnTo>
                <a:lnTo>
                  <a:pt x="65945" y="10659"/>
                </a:lnTo>
                <a:lnTo>
                  <a:pt x="65734" y="10412"/>
                </a:lnTo>
                <a:lnTo>
                  <a:pt x="65557" y="10166"/>
                </a:lnTo>
                <a:lnTo>
                  <a:pt x="65381" y="9919"/>
                </a:lnTo>
                <a:lnTo>
                  <a:pt x="65046" y="9408"/>
                </a:lnTo>
                <a:lnTo>
                  <a:pt x="64994" y="9338"/>
                </a:lnTo>
                <a:lnTo>
                  <a:pt x="64906" y="9338"/>
                </a:lnTo>
                <a:lnTo>
                  <a:pt x="66015" y="11135"/>
                </a:lnTo>
                <a:lnTo>
                  <a:pt x="66015" y="11187"/>
                </a:lnTo>
                <a:lnTo>
                  <a:pt x="65875" y="11205"/>
                </a:lnTo>
                <a:lnTo>
                  <a:pt x="65734" y="11205"/>
                </a:lnTo>
                <a:lnTo>
                  <a:pt x="65593" y="11187"/>
                </a:lnTo>
                <a:lnTo>
                  <a:pt x="65469" y="11152"/>
                </a:lnTo>
                <a:lnTo>
                  <a:pt x="65364" y="11099"/>
                </a:lnTo>
                <a:lnTo>
                  <a:pt x="65240" y="11029"/>
                </a:lnTo>
                <a:lnTo>
                  <a:pt x="65135" y="10941"/>
                </a:lnTo>
                <a:lnTo>
                  <a:pt x="65046" y="10818"/>
                </a:lnTo>
                <a:lnTo>
                  <a:pt x="64395" y="9849"/>
                </a:lnTo>
                <a:lnTo>
                  <a:pt x="64166" y="9531"/>
                </a:lnTo>
                <a:lnTo>
                  <a:pt x="64183" y="9637"/>
                </a:lnTo>
                <a:lnTo>
                  <a:pt x="64201" y="9708"/>
                </a:lnTo>
                <a:lnTo>
                  <a:pt x="64271" y="9849"/>
                </a:lnTo>
                <a:lnTo>
                  <a:pt x="64412" y="10113"/>
                </a:lnTo>
                <a:lnTo>
                  <a:pt x="64588" y="10395"/>
                </a:lnTo>
                <a:lnTo>
                  <a:pt x="64747" y="10659"/>
                </a:lnTo>
                <a:lnTo>
                  <a:pt x="64817" y="10782"/>
                </a:lnTo>
                <a:lnTo>
                  <a:pt x="64835" y="10853"/>
                </a:lnTo>
                <a:lnTo>
                  <a:pt x="64853" y="10941"/>
                </a:lnTo>
                <a:lnTo>
                  <a:pt x="64765" y="10941"/>
                </a:lnTo>
                <a:lnTo>
                  <a:pt x="64677" y="10906"/>
                </a:lnTo>
                <a:lnTo>
                  <a:pt x="64606" y="10870"/>
                </a:lnTo>
                <a:lnTo>
                  <a:pt x="64536" y="10818"/>
                </a:lnTo>
                <a:lnTo>
                  <a:pt x="64201" y="10553"/>
                </a:lnTo>
                <a:lnTo>
                  <a:pt x="64042" y="10430"/>
                </a:lnTo>
                <a:lnTo>
                  <a:pt x="63901" y="10271"/>
                </a:lnTo>
                <a:lnTo>
                  <a:pt x="63655" y="10007"/>
                </a:lnTo>
                <a:lnTo>
                  <a:pt x="63443" y="9708"/>
                </a:lnTo>
                <a:lnTo>
                  <a:pt x="63249" y="9408"/>
                </a:lnTo>
                <a:lnTo>
                  <a:pt x="63091" y="9109"/>
                </a:lnTo>
                <a:lnTo>
                  <a:pt x="62950" y="8774"/>
                </a:lnTo>
                <a:lnTo>
                  <a:pt x="62844" y="8439"/>
                </a:lnTo>
                <a:lnTo>
                  <a:pt x="62756" y="8087"/>
                </a:lnTo>
                <a:lnTo>
                  <a:pt x="62686" y="7734"/>
                </a:lnTo>
                <a:lnTo>
                  <a:pt x="62668" y="7558"/>
                </a:lnTo>
                <a:lnTo>
                  <a:pt x="62650" y="7400"/>
                </a:lnTo>
                <a:lnTo>
                  <a:pt x="62668" y="7294"/>
                </a:lnTo>
                <a:lnTo>
                  <a:pt x="62721" y="7188"/>
                </a:lnTo>
                <a:lnTo>
                  <a:pt x="62774" y="7259"/>
                </a:lnTo>
                <a:lnTo>
                  <a:pt x="62827" y="7347"/>
                </a:lnTo>
                <a:lnTo>
                  <a:pt x="62897" y="7505"/>
                </a:lnTo>
                <a:lnTo>
                  <a:pt x="62932" y="7681"/>
                </a:lnTo>
                <a:lnTo>
                  <a:pt x="62985" y="7858"/>
                </a:lnTo>
                <a:lnTo>
                  <a:pt x="63108" y="8175"/>
                </a:lnTo>
                <a:lnTo>
                  <a:pt x="63197" y="8351"/>
                </a:lnTo>
                <a:lnTo>
                  <a:pt x="63302" y="8527"/>
                </a:lnTo>
                <a:lnTo>
                  <a:pt x="63267" y="8298"/>
                </a:lnTo>
                <a:lnTo>
                  <a:pt x="63144" y="7822"/>
                </a:lnTo>
                <a:lnTo>
                  <a:pt x="63091" y="7593"/>
                </a:lnTo>
                <a:lnTo>
                  <a:pt x="63073" y="7347"/>
                </a:lnTo>
                <a:lnTo>
                  <a:pt x="63073" y="7223"/>
                </a:lnTo>
                <a:lnTo>
                  <a:pt x="63073" y="7100"/>
                </a:lnTo>
                <a:lnTo>
                  <a:pt x="63179" y="7118"/>
                </a:lnTo>
                <a:lnTo>
                  <a:pt x="63267" y="7153"/>
                </a:lnTo>
                <a:lnTo>
                  <a:pt x="63338" y="7206"/>
                </a:lnTo>
                <a:lnTo>
                  <a:pt x="63408" y="7276"/>
                </a:lnTo>
                <a:lnTo>
                  <a:pt x="63760" y="7717"/>
                </a:lnTo>
                <a:lnTo>
                  <a:pt x="63831" y="7770"/>
                </a:lnTo>
                <a:lnTo>
                  <a:pt x="63884" y="7805"/>
                </a:lnTo>
                <a:lnTo>
                  <a:pt x="63884" y="7805"/>
                </a:lnTo>
                <a:lnTo>
                  <a:pt x="63796" y="7611"/>
                </a:lnTo>
                <a:lnTo>
                  <a:pt x="63672" y="7417"/>
                </a:lnTo>
                <a:lnTo>
                  <a:pt x="63584" y="7223"/>
                </a:lnTo>
                <a:lnTo>
                  <a:pt x="63549" y="7118"/>
                </a:lnTo>
                <a:lnTo>
                  <a:pt x="63531" y="6994"/>
                </a:lnTo>
                <a:lnTo>
                  <a:pt x="63531" y="6977"/>
                </a:lnTo>
                <a:lnTo>
                  <a:pt x="63567" y="6924"/>
                </a:lnTo>
                <a:close/>
                <a:moveTo>
                  <a:pt x="81185" y="10976"/>
                </a:moveTo>
                <a:lnTo>
                  <a:pt x="81308" y="11011"/>
                </a:lnTo>
                <a:lnTo>
                  <a:pt x="81379" y="11047"/>
                </a:lnTo>
                <a:lnTo>
                  <a:pt x="81431" y="11117"/>
                </a:lnTo>
                <a:lnTo>
                  <a:pt x="81467" y="11187"/>
                </a:lnTo>
                <a:lnTo>
                  <a:pt x="81467" y="11240"/>
                </a:lnTo>
                <a:lnTo>
                  <a:pt x="81449" y="11276"/>
                </a:lnTo>
                <a:lnTo>
                  <a:pt x="81396" y="11293"/>
                </a:lnTo>
                <a:lnTo>
                  <a:pt x="81343" y="11293"/>
                </a:lnTo>
                <a:lnTo>
                  <a:pt x="81255" y="11240"/>
                </a:lnTo>
                <a:lnTo>
                  <a:pt x="81220" y="11170"/>
                </a:lnTo>
                <a:lnTo>
                  <a:pt x="81202" y="11082"/>
                </a:lnTo>
                <a:lnTo>
                  <a:pt x="81185" y="10976"/>
                </a:lnTo>
                <a:close/>
                <a:moveTo>
                  <a:pt x="81608" y="11469"/>
                </a:moveTo>
                <a:lnTo>
                  <a:pt x="81643" y="11505"/>
                </a:lnTo>
                <a:lnTo>
                  <a:pt x="81590" y="11522"/>
                </a:lnTo>
                <a:lnTo>
                  <a:pt x="81590" y="11487"/>
                </a:lnTo>
                <a:lnTo>
                  <a:pt x="81608" y="11469"/>
                </a:lnTo>
                <a:close/>
                <a:moveTo>
                  <a:pt x="81044" y="11223"/>
                </a:moveTo>
                <a:lnTo>
                  <a:pt x="81132" y="11452"/>
                </a:lnTo>
                <a:lnTo>
                  <a:pt x="81150" y="11557"/>
                </a:lnTo>
                <a:lnTo>
                  <a:pt x="81167" y="11663"/>
                </a:lnTo>
                <a:lnTo>
                  <a:pt x="81026" y="11557"/>
                </a:lnTo>
                <a:lnTo>
                  <a:pt x="80991" y="11505"/>
                </a:lnTo>
                <a:lnTo>
                  <a:pt x="80973" y="11469"/>
                </a:lnTo>
                <a:lnTo>
                  <a:pt x="80973" y="11434"/>
                </a:lnTo>
                <a:lnTo>
                  <a:pt x="80991" y="11381"/>
                </a:lnTo>
                <a:lnTo>
                  <a:pt x="81044" y="11223"/>
                </a:lnTo>
                <a:close/>
                <a:moveTo>
                  <a:pt x="36893" y="9619"/>
                </a:moveTo>
                <a:lnTo>
                  <a:pt x="36945" y="9708"/>
                </a:lnTo>
                <a:lnTo>
                  <a:pt x="36981" y="9778"/>
                </a:lnTo>
                <a:lnTo>
                  <a:pt x="36998" y="9866"/>
                </a:lnTo>
                <a:lnTo>
                  <a:pt x="36998" y="9937"/>
                </a:lnTo>
                <a:lnTo>
                  <a:pt x="36981" y="10095"/>
                </a:lnTo>
                <a:lnTo>
                  <a:pt x="36945" y="10254"/>
                </a:lnTo>
                <a:lnTo>
                  <a:pt x="36857" y="10465"/>
                </a:lnTo>
                <a:lnTo>
                  <a:pt x="36752" y="10677"/>
                </a:lnTo>
                <a:lnTo>
                  <a:pt x="36611" y="10853"/>
                </a:lnTo>
                <a:lnTo>
                  <a:pt x="36470" y="11029"/>
                </a:lnTo>
                <a:lnTo>
                  <a:pt x="36311" y="11170"/>
                </a:lnTo>
                <a:lnTo>
                  <a:pt x="36135" y="11293"/>
                </a:lnTo>
                <a:lnTo>
                  <a:pt x="35924" y="11399"/>
                </a:lnTo>
                <a:lnTo>
                  <a:pt x="35695" y="11469"/>
                </a:lnTo>
                <a:lnTo>
                  <a:pt x="35113" y="11610"/>
                </a:lnTo>
                <a:lnTo>
                  <a:pt x="34831" y="11663"/>
                </a:lnTo>
                <a:lnTo>
                  <a:pt x="34532" y="11716"/>
                </a:lnTo>
                <a:lnTo>
                  <a:pt x="34320" y="11734"/>
                </a:lnTo>
                <a:lnTo>
                  <a:pt x="34109" y="11734"/>
                </a:lnTo>
                <a:lnTo>
                  <a:pt x="33897" y="11716"/>
                </a:lnTo>
                <a:lnTo>
                  <a:pt x="33704" y="11663"/>
                </a:lnTo>
                <a:lnTo>
                  <a:pt x="33545" y="11628"/>
                </a:lnTo>
                <a:lnTo>
                  <a:pt x="33422" y="11557"/>
                </a:lnTo>
                <a:lnTo>
                  <a:pt x="33351" y="11505"/>
                </a:lnTo>
                <a:lnTo>
                  <a:pt x="33298" y="11452"/>
                </a:lnTo>
                <a:lnTo>
                  <a:pt x="33246" y="11417"/>
                </a:lnTo>
                <a:lnTo>
                  <a:pt x="33193" y="11364"/>
                </a:lnTo>
                <a:lnTo>
                  <a:pt x="33122" y="11346"/>
                </a:lnTo>
                <a:lnTo>
                  <a:pt x="33069" y="11346"/>
                </a:lnTo>
                <a:lnTo>
                  <a:pt x="32928" y="11328"/>
                </a:lnTo>
                <a:lnTo>
                  <a:pt x="32893" y="11311"/>
                </a:lnTo>
                <a:lnTo>
                  <a:pt x="32840" y="11276"/>
                </a:lnTo>
                <a:lnTo>
                  <a:pt x="32118" y="10606"/>
                </a:lnTo>
                <a:lnTo>
                  <a:pt x="32083" y="10553"/>
                </a:lnTo>
                <a:lnTo>
                  <a:pt x="32048" y="10465"/>
                </a:lnTo>
                <a:lnTo>
                  <a:pt x="32312" y="10448"/>
                </a:lnTo>
                <a:lnTo>
                  <a:pt x="32629" y="10465"/>
                </a:lnTo>
                <a:lnTo>
                  <a:pt x="33017" y="10518"/>
                </a:lnTo>
                <a:lnTo>
                  <a:pt x="33492" y="10606"/>
                </a:lnTo>
                <a:lnTo>
                  <a:pt x="33351" y="11047"/>
                </a:lnTo>
                <a:lnTo>
                  <a:pt x="33387" y="11047"/>
                </a:lnTo>
                <a:lnTo>
                  <a:pt x="33422" y="11029"/>
                </a:lnTo>
                <a:lnTo>
                  <a:pt x="33457" y="10994"/>
                </a:lnTo>
                <a:lnTo>
                  <a:pt x="33545" y="10888"/>
                </a:lnTo>
                <a:lnTo>
                  <a:pt x="33739" y="10694"/>
                </a:lnTo>
                <a:lnTo>
                  <a:pt x="33950" y="10518"/>
                </a:lnTo>
                <a:lnTo>
                  <a:pt x="34197" y="10377"/>
                </a:lnTo>
                <a:lnTo>
                  <a:pt x="34444" y="10271"/>
                </a:lnTo>
                <a:lnTo>
                  <a:pt x="34567" y="10236"/>
                </a:lnTo>
                <a:lnTo>
                  <a:pt x="34690" y="10201"/>
                </a:lnTo>
                <a:lnTo>
                  <a:pt x="34726" y="10254"/>
                </a:lnTo>
                <a:lnTo>
                  <a:pt x="34726" y="10307"/>
                </a:lnTo>
                <a:lnTo>
                  <a:pt x="34690" y="10377"/>
                </a:lnTo>
                <a:lnTo>
                  <a:pt x="34303" y="10976"/>
                </a:lnTo>
                <a:lnTo>
                  <a:pt x="34232" y="11099"/>
                </a:lnTo>
                <a:lnTo>
                  <a:pt x="34179" y="11223"/>
                </a:lnTo>
                <a:lnTo>
                  <a:pt x="34179" y="11258"/>
                </a:lnTo>
                <a:lnTo>
                  <a:pt x="34179" y="11311"/>
                </a:lnTo>
                <a:lnTo>
                  <a:pt x="34232" y="11311"/>
                </a:lnTo>
                <a:lnTo>
                  <a:pt x="34267" y="11276"/>
                </a:lnTo>
                <a:lnTo>
                  <a:pt x="34320" y="11205"/>
                </a:lnTo>
                <a:lnTo>
                  <a:pt x="34585" y="10818"/>
                </a:lnTo>
                <a:lnTo>
                  <a:pt x="34866" y="10430"/>
                </a:lnTo>
                <a:lnTo>
                  <a:pt x="35060" y="10218"/>
                </a:lnTo>
                <a:lnTo>
                  <a:pt x="35289" y="10042"/>
                </a:lnTo>
                <a:lnTo>
                  <a:pt x="35518" y="9884"/>
                </a:lnTo>
                <a:lnTo>
                  <a:pt x="35642" y="9813"/>
                </a:lnTo>
                <a:lnTo>
                  <a:pt x="35783" y="9760"/>
                </a:lnTo>
                <a:lnTo>
                  <a:pt x="36012" y="9672"/>
                </a:lnTo>
                <a:lnTo>
                  <a:pt x="36153" y="9655"/>
                </a:lnTo>
                <a:lnTo>
                  <a:pt x="36294" y="9637"/>
                </a:lnTo>
                <a:lnTo>
                  <a:pt x="36241" y="9760"/>
                </a:lnTo>
                <a:lnTo>
                  <a:pt x="36170" y="9849"/>
                </a:lnTo>
                <a:lnTo>
                  <a:pt x="36047" y="10007"/>
                </a:lnTo>
                <a:lnTo>
                  <a:pt x="35747" y="10377"/>
                </a:lnTo>
                <a:lnTo>
                  <a:pt x="35483" y="10747"/>
                </a:lnTo>
                <a:lnTo>
                  <a:pt x="35554" y="10765"/>
                </a:lnTo>
                <a:lnTo>
                  <a:pt x="35589" y="10747"/>
                </a:lnTo>
                <a:lnTo>
                  <a:pt x="35624" y="10677"/>
                </a:lnTo>
                <a:lnTo>
                  <a:pt x="35924" y="10359"/>
                </a:lnTo>
                <a:lnTo>
                  <a:pt x="36065" y="10201"/>
                </a:lnTo>
                <a:lnTo>
                  <a:pt x="36223" y="10042"/>
                </a:lnTo>
                <a:lnTo>
                  <a:pt x="36346" y="9937"/>
                </a:lnTo>
                <a:lnTo>
                  <a:pt x="36470" y="9849"/>
                </a:lnTo>
                <a:lnTo>
                  <a:pt x="36752" y="9672"/>
                </a:lnTo>
                <a:lnTo>
                  <a:pt x="36822" y="9637"/>
                </a:lnTo>
                <a:lnTo>
                  <a:pt x="36893" y="9619"/>
                </a:lnTo>
                <a:close/>
                <a:moveTo>
                  <a:pt x="81854" y="11646"/>
                </a:moveTo>
                <a:lnTo>
                  <a:pt x="81872" y="11681"/>
                </a:lnTo>
                <a:lnTo>
                  <a:pt x="81854" y="11716"/>
                </a:lnTo>
                <a:lnTo>
                  <a:pt x="81837" y="11751"/>
                </a:lnTo>
                <a:lnTo>
                  <a:pt x="81801" y="11769"/>
                </a:lnTo>
                <a:lnTo>
                  <a:pt x="81749" y="11769"/>
                </a:lnTo>
                <a:lnTo>
                  <a:pt x="81749" y="11734"/>
                </a:lnTo>
                <a:lnTo>
                  <a:pt x="81766" y="11716"/>
                </a:lnTo>
                <a:lnTo>
                  <a:pt x="81854" y="11646"/>
                </a:lnTo>
                <a:close/>
                <a:moveTo>
                  <a:pt x="60988" y="11761"/>
                </a:moveTo>
                <a:lnTo>
                  <a:pt x="60977" y="11769"/>
                </a:lnTo>
                <a:lnTo>
                  <a:pt x="60994" y="11787"/>
                </a:lnTo>
                <a:lnTo>
                  <a:pt x="60988" y="11761"/>
                </a:lnTo>
                <a:close/>
                <a:moveTo>
                  <a:pt x="70015" y="7294"/>
                </a:moveTo>
                <a:lnTo>
                  <a:pt x="70032" y="7400"/>
                </a:lnTo>
                <a:lnTo>
                  <a:pt x="70032" y="7488"/>
                </a:lnTo>
                <a:lnTo>
                  <a:pt x="69997" y="7646"/>
                </a:lnTo>
                <a:lnTo>
                  <a:pt x="69944" y="7928"/>
                </a:lnTo>
                <a:lnTo>
                  <a:pt x="69909" y="8210"/>
                </a:lnTo>
                <a:lnTo>
                  <a:pt x="69892" y="8492"/>
                </a:lnTo>
                <a:lnTo>
                  <a:pt x="69892" y="8774"/>
                </a:lnTo>
                <a:lnTo>
                  <a:pt x="69874" y="9109"/>
                </a:lnTo>
                <a:lnTo>
                  <a:pt x="69856" y="9443"/>
                </a:lnTo>
                <a:lnTo>
                  <a:pt x="69821" y="9760"/>
                </a:lnTo>
                <a:lnTo>
                  <a:pt x="69751" y="10078"/>
                </a:lnTo>
                <a:lnTo>
                  <a:pt x="69715" y="10254"/>
                </a:lnTo>
                <a:lnTo>
                  <a:pt x="69662" y="10412"/>
                </a:lnTo>
                <a:lnTo>
                  <a:pt x="69592" y="10571"/>
                </a:lnTo>
                <a:lnTo>
                  <a:pt x="69522" y="10712"/>
                </a:lnTo>
                <a:lnTo>
                  <a:pt x="69433" y="10853"/>
                </a:lnTo>
                <a:lnTo>
                  <a:pt x="69345" y="10994"/>
                </a:lnTo>
                <a:lnTo>
                  <a:pt x="69240" y="11117"/>
                </a:lnTo>
                <a:lnTo>
                  <a:pt x="69134" y="11223"/>
                </a:lnTo>
                <a:lnTo>
                  <a:pt x="69011" y="11328"/>
                </a:lnTo>
                <a:lnTo>
                  <a:pt x="68887" y="11417"/>
                </a:lnTo>
                <a:lnTo>
                  <a:pt x="68746" y="11505"/>
                </a:lnTo>
                <a:lnTo>
                  <a:pt x="68605" y="11575"/>
                </a:lnTo>
                <a:lnTo>
                  <a:pt x="68447" y="11628"/>
                </a:lnTo>
                <a:lnTo>
                  <a:pt x="68288" y="11681"/>
                </a:lnTo>
                <a:lnTo>
                  <a:pt x="68130" y="11734"/>
                </a:lnTo>
                <a:lnTo>
                  <a:pt x="67954" y="11769"/>
                </a:lnTo>
                <a:lnTo>
                  <a:pt x="67742" y="11787"/>
                </a:lnTo>
                <a:lnTo>
                  <a:pt x="67636" y="11804"/>
                </a:lnTo>
                <a:lnTo>
                  <a:pt x="67531" y="11787"/>
                </a:lnTo>
                <a:lnTo>
                  <a:pt x="67513" y="11716"/>
                </a:lnTo>
                <a:lnTo>
                  <a:pt x="67513" y="11663"/>
                </a:lnTo>
                <a:lnTo>
                  <a:pt x="67548" y="11610"/>
                </a:lnTo>
                <a:lnTo>
                  <a:pt x="67584" y="11575"/>
                </a:lnTo>
                <a:lnTo>
                  <a:pt x="67742" y="11487"/>
                </a:lnTo>
                <a:lnTo>
                  <a:pt x="67918" y="11399"/>
                </a:lnTo>
                <a:lnTo>
                  <a:pt x="68605" y="11047"/>
                </a:lnTo>
                <a:lnTo>
                  <a:pt x="68711" y="10976"/>
                </a:lnTo>
                <a:lnTo>
                  <a:pt x="68799" y="10870"/>
                </a:lnTo>
                <a:lnTo>
                  <a:pt x="68799" y="10870"/>
                </a:lnTo>
                <a:lnTo>
                  <a:pt x="68535" y="10958"/>
                </a:lnTo>
                <a:lnTo>
                  <a:pt x="68288" y="11064"/>
                </a:lnTo>
                <a:lnTo>
                  <a:pt x="68042" y="11170"/>
                </a:lnTo>
                <a:lnTo>
                  <a:pt x="67795" y="11258"/>
                </a:lnTo>
                <a:lnTo>
                  <a:pt x="67777" y="11117"/>
                </a:lnTo>
                <a:lnTo>
                  <a:pt x="67777" y="11047"/>
                </a:lnTo>
                <a:lnTo>
                  <a:pt x="67795" y="10976"/>
                </a:lnTo>
                <a:lnTo>
                  <a:pt x="67830" y="10923"/>
                </a:lnTo>
                <a:lnTo>
                  <a:pt x="67865" y="10870"/>
                </a:lnTo>
                <a:lnTo>
                  <a:pt x="67971" y="10765"/>
                </a:lnTo>
                <a:lnTo>
                  <a:pt x="68077" y="10712"/>
                </a:lnTo>
                <a:lnTo>
                  <a:pt x="68183" y="10659"/>
                </a:lnTo>
                <a:lnTo>
                  <a:pt x="68887" y="10254"/>
                </a:lnTo>
                <a:lnTo>
                  <a:pt x="68958" y="10183"/>
                </a:lnTo>
                <a:lnTo>
                  <a:pt x="69081" y="10078"/>
                </a:lnTo>
                <a:lnTo>
                  <a:pt x="68923" y="10113"/>
                </a:lnTo>
                <a:lnTo>
                  <a:pt x="68799" y="10148"/>
                </a:lnTo>
                <a:lnTo>
                  <a:pt x="68570" y="10254"/>
                </a:lnTo>
                <a:lnTo>
                  <a:pt x="68183" y="10412"/>
                </a:lnTo>
                <a:lnTo>
                  <a:pt x="68147" y="10359"/>
                </a:lnTo>
                <a:lnTo>
                  <a:pt x="68147" y="10324"/>
                </a:lnTo>
                <a:lnTo>
                  <a:pt x="68165" y="10254"/>
                </a:lnTo>
                <a:lnTo>
                  <a:pt x="68288" y="10007"/>
                </a:lnTo>
                <a:lnTo>
                  <a:pt x="68359" y="9901"/>
                </a:lnTo>
                <a:lnTo>
                  <a:pt x="68429" y="9796"/>
                </a:lnTo>
                <a:lnTo>
                  <a:pt x="68535" y="9708"/>
                </a:lnTo>
                <a:lnTo>
                  <a:pt x="68623" y="9619"/>
                </a:lnTo>
                <a:lnTo>
                  <a:pt x="68729" y="9549"/>
                </a:lnTo>
                <a:lnTo>
                  <a:pt x="68852" y="9479"/>
                </a:lnTo>
                <a:lnTo>
                  <a:pt x="69398" y="9161"/>
                </a:lnTo>
                <a:lnTo>
                  <a:pt x="69557" y="9056"/>
                </a:lnTo>
                <a:lnTo>
                  <a:pt x="69451" y="9038"/>
                </a:lnTo>
                <a:lnTo>
                  <a:pt x="69363" y="9056"/>
                </a:lnTo>
                <a:lnTo>
                  <a:pt x="69275" y="9091"/>
                </a:lnTo>
                <a:lnTo>
                  <a:pt x="69187" y="9126"/>
                </a:lnTo>
                <a:lnTo>
                  <a:pt x="69011" y="9214"/>
                </a:lnTo>
                <a:lnTo>
                  <a:pt x="68905" y="9232"/>
                </a:lnTo>
                <a:lnTo>
                  <a:pt x="68817" y="9214"/>
                </a:lnTo>
                <a:lnTo>
                  <a:pt x="68923" y="8968"/>
                </a:lnTo>
                <a:lnTo>
                  <a:pt x="69046" y="8739"/>
                </a:lnTo>
                <a:lnTo>
                  <a:pt x="69310" y="8281"/>
                </a:lnTo>
                <a:lnTo>
                  <a:pt x="69610" y="7822"/>
                </a:lnTo>
                <a:lnTo>
                  <a:pt x="69927" y="7364"/>
                </a:lnTo>
                <a:lnTo>
                  <a:pt x="69962" y="7329"/>
                </a:lnTo>
                <a:lnTo>
                  <a:pt x="70015" y="7294"/>
                </a:lnTo>
                <a:close/>
                <a:moveTo>
                  <a:pt x="80639" y="11381"/>
                </a:moveTo>
                <a:lnTo>
                  <a:pt x="80674" y="11452"/>
                </a:lnTo>
                <a:lnTo>
                  <a:pt x="80691" y="11522"/>
                </a:lnTo>
                <a:lnTo>
                  <a:pt x="80727" y="11593"/>
                </a:lnTo>
                <a:lnTo>
                  <a:pt x="80744" y="11646"/>
                </a:lnTo>
                <a:lnTo>
                  <a:pt x="80762" y="11716"/>
                </a:lnTo>
                <a:lnTo>
                  <a:pt x="80744" y="11751"/>
                </a:lnTo>
                <a:lnTo>
                  <a:pt x="80727" y="11804"/>
                </a:lnTo>
                <a:lnTo>
                  <a:pt x="80674" y="11804"/>
                </a:lnTo>
                <a:lnTo>
                  <a:pt x="80639" y="11751"/>
                </a:lnTo>
                <a:lnTo>
                  <a:pt x="80586" y="11646"/>
                </a:lnTo>
                <a:lnTo>
                  <a:pt x="80568" y="11522"/>
                </a:lnTo>
                <a:lnTo>
                  <a:pt x="80568" y="11452"/>
                </a:lnTo>
                <a:lnTo>
                  <a:pt x="80568" y="11381"/>
                </a:lnTo>
                <a:close/>
                <a:moveTo>
                  <a:pt x="72305" y="11769"/>
                </a:moveTo>
                <a:lnTo>
                  <a:pt x="72376" y="11787"/>
                </a:lnTo>
                <a:lnTo>
                  <a:pt x="72464" y="11839"/>
                </a:lnTo>
                <a:lnTo>
                  <a:pt x="72376" y="11857"/>
                </a:lnTo>
                <a:lnTo>
                  <a:pt x="72270" y="11857"/>
                </a:lnTo>
                <a:lnTo>
                  <a:pt x="72182" y="11839"/>
                </a:lnTo>
                <a:lnTo>
                  <a:pt x="72111" y="11787"/>
                </a:lnTo>
                <a:lnTo>
                  <a:pt x="72235" y="11769"/>
                </a:lnTo>
                <a:close/>
                <a:moveTo>
                  <a:pt x="72975" y="11857"/>
                </a:moveTo>
                <a:lnTo>
                  <a:pt x="73010" y="11875"/>
                </a:lnTo>
                <a:lnTo>
                  <a:pt x="73045" y="11892"/>
                </a:lnTo>
                <a:lnTo>
                  <a:pt x="73028" y="11927"/>
                </a:lnTo>
                <a:lnTo>
                  <a:pt x="72992" y="11945"/>
                </a:lnTo>
                <a:lnTo>
                  <a:pt x="72957" y="11963"/>
                </a:lnTo>
                <a:lnTo>
                  <a:pt x="72904" y="11963"/>
                </a:lnTo>
                <a:lnTo>
                  <a:pt x="72887" y="11945"/>
                </a:lnTo>
                <a:lnTo>
                  <a:pt x="72887" y="11910"/>
                </a:lnTo>
                <a:lnTo>
                  <a:pt x="72887" y="11892"/>
                </a:lnTo>
                <a:lnTo>
                  <a:pt x="72922" y="11857"/>
                </a:lnTo>
                <a:close/>
                <a:moveTo>
                  <a:pt x="41438" y="10095"/>
                </a:moveTo>
                <a:lnTo>
                  <a:pt x="41385" y="10271"/>
                </a:lnTo>
                <a:lnTo>
                  <a:pt x="41297" y="10395"/>
                </a:lnTo>
                <a:lnTo>
                  <a:pt x="41209" y="10518"/>
                </a:lnTo>
                <a:lnTo>
                  <a:pt x="41156" y="10659"/>
                </a:lnTo>
                <a:lnTo>
                  <a:pt x="41209" y="10659"/>
                </a:lnTo>
                <a:lnTo>
                  <a:pt x="41244" y="10641"/>
                </a:lnTo>
                <a:lnTo>
                  <a:pt x="41280" y="10588"/>
                </a:lnTo>
                <a:lnTo>
                  <a:pt x="41403" y="10465"/>
                </a:lnTo>
                <a:lnTo>
                  <a:pt x="41544" y="10324"/>
                </a:lnTo>
                <a:lnTo>
                  <a:pt x="41667" y="10201"/>
                </a:lnTo>
                <a:lnTo>
                  <a:pt x="41790" y="10113"/>
                </a:lnTo>
                <a:lnTo>
                  <a:pt x="41826" y="10148"/>
                </a:lnTo>
                <a:lnTo>
                  <a:pt x="41843" y="10183"/>
                </a:lnTo>
                <a:lnTo>
                  <a:pt x="41808" y="10236"/>
                </a:lnTo>
                <a:lnTo>
                  <a:pt x="41579" y="10694"/>
                </a:lnTo>
                <a:lnTo>
                  <a:pt x="41491" y="10870"/>
                </a:lnTo>
                <a:lnTo>
                  <a:pt x="41667" y="10941"/>
                </a:lnTo>
                <a:lnTo>
                  <a:pt x="41649" y="11135"/>
                </a:lnTo>
                <a:lnTo>
                  <a:pt x="41614" y="11399"/>
                </a:lnTo>
                <a:lnTo>
                  <a:pt x="41544" y="11698"/>
                </a:lnTo>
                <a:lnTo>
                  <a:pt x="41456" y="11998"/>
                </a:lnTo>
                <a:lnTo>
                  <a:pt x="41332" y="12033"/>
                </a:lnTo>
                <a:lnTo>
                  <a:pt x="41209" y="12068"/>
                </a:lnTo>
                <a:lnTo>
                  <a:pt x="41121" y="12068"/>
                </a:lnTo>
                <a:lnTo>
                  <a:pt x="41033" y="12051"/>
                </a:lnTo>
                <a:lnTo>
                  <a:pt x="40945" y="11998"/>
                </a:lnTo>
                <a:lnTo>
                  <a:pt x="40892" y="11910"/>
                </a:lnTo>
                <a:lnTo>
                  <a:pt x="40680" y="11522"/>
                </a:lnTo>
                <a:lnTo>
                  <a:pt x="40487" y="11099"/>
                </a:lnTo>
                <a:lnTo>
                  <a:pt x="40469" y="11047"/>
                </a:lnTo>
                <a:lnTo>
                  <a:pt x="40469" y="10994"/>
                </a:lnTo>
                <a:lnTo>
                  <a:pt x="40487" y="10906"/>
                </a:lnTo>
                <a:lnTo>
                  <a:pt x="40540" y="10818"/>
                </a:lnTo>
                <a:lnTo>
                  <a:pt x="40610" y="10747"/>
                </a:lnTo>
                <a:lnTo>
                  <a:pt x="41191" y="10289"/>
                </a:lnTo>
                <a:lnTo>
                  <a:pt x="41438" y="10095"/>
                </a:lnTo>
                <a:close/>
                <a:moveTo>
                  <a:pt x="78912" y="11875"/>
                </a:moveTo>
                <a:lnTo>
                  <a:pt x="78789" y="11980"/>
                </a:lnTo>
                <a:lnTo>
                  <a:pt x="78665" y="12068"/>
                </a:lnTo>
                <a:lnTo>
                  <a:pt x="78560" y="12104"/>
                </a:lnTo>
                <a:lnTo>
                  <a:pt x="78454" y="12121"/>
                </a:lnTo>
                <a:lnTo>
                  <a:pt x="78383" y="12121"/>
                </a:lnTo>
                <a:lnTo>
                  <a:pt x="78331" y="12104"/>
                </a:lnTo>
                <a:lnTo>
                  <a:pt x="78278" y="12068"/>
                </a:lnTo>
                <a:lnTo>
                  <a:pt x="78243" y="11980"/>
                </a:lnTo>
                <a:lnTo>
                  <a:pt x="78348" y="11945"/>
                </a:lnTo>
                <a:lnTo>
                  <a:pt x="78454" y="11910"/>
                </a:lnTo>
                <a:lnTo>
                  <a:pt x="78648" y="11875"/>
                </a:lnTo>
                <a:close/>
                <a:moveTo>
                  <a:pt x="71741" y="12051"/>
                </a:moveTo>
                <a:lnTo>
                  <a:pt x="71794" y="12068"/>
                </a:lnTo>
                <a:lnTo>
                  <a:pt x="71830" y="12068"/>
                </a:lnTo>
                <a:lnTo>
                  <a:pt x="71865" y="12104"/>
                </a:lnTo>
                <a:lnTo>
                  <a:pt x="71882" y="12139"/>
                </a:lnTo>
                <a:lnTo>
                  <a:pt x="71953" y="12262"/>
                </a:lnTo>
                <a:lnTo>
                  <a:pt x="71847" y="12245"/>
                </a:lnTo>
                <a:lnTo>
                  <a:pt x="71777" y="12192"/>
                </a:lnTo>
                <a:lnTo>
                  <a:pt x="71583" y="12068"/>
                </a:lnTo>
                <a:lnTo>
                  <a:pt x="71741" y="12051"/>
                </a:lnTo>
                <a:close/>
                <a:moveTo>
                  <a:pt x="73362" y="12086"/>
                </a:moveTo>
                <a:lnTo>
                  <a:pt x="73415" y="12104"/>
                </a:lnTo>
                <a:lnTo>
                  <a:pt x="73486" y="12156"/>
                </a:lnTo>
                <a:lnTo>
                  <a:pt x="73538" y="12209"/>
                </a:lnTo>
                <a:lnTo>
                  <a:pt x="73574" y="12262"/>
                </a:lnTo>
                <a:lnTo>
                  <a:pt x="73591" y="12350"/>
                </a:lnTo>
                <a:lnTo>
                  <a:pt x="73450" y="12333"/>
                </a:lnTo>
                <a:lnTo>
                  <a:pt x="73345" y="12315"/>
                </a:lnTo>
                <a:lnTo>
                  <a:pt x="73239" y="12262"/>
                </a:lnTo>
                <a:lnTo>
                  <a:pt x="73133" y="12209"/>
                </a:lnTo>
                <a:lnTo>
                  <a:pt x="73239" y="12139"/>
                </a:lnTo>
                <a:lnTo>
                  <a:pt x="73309" y="12104"/>
                </a:lnTo>
                <a:lnTo>
                  <a:pt x="73362" y="12086"/>
                </a:lnTo>
                <a:close/>
                <a:moveTo>
                  <a:pt x="68500" y="12562"/>
                </a:moveTo>
                <a:lnTo>
                  <a:pt x="68517" y="12579"/>
                </a:lnTo>
                <a:lnTo>
                  <a:pt x="68500" y="12597"/>
                </a:lnTo>
                <a:lnTo>
                  <a:pt x="68482" y="12579"/>
                </a:lnTo>
                <a:lnTo>
                  <a:pt x="68500" y="12562"/>
                </a:lnTo>
                <a:close/>
                <a:moveTo>
                  <a:pt x="72728" y="12280"/>
                </a:moveTo>
                <a:lnTo>
                  <a:pt x="72869" y="12315"/>
                </a:lnTo>
                <a:lnTo>
                  <a:pt x="73010" y="12368"/>
                </a:lnTo>
                <a:lnTo>
                  <a:pt x="73151" y="12421"/>
                </a:lnTo>
                <a:lnTo>
                  <a:pt x="73292" y="12509"/>
                </a:lnTo>
                <a:lnTo>
                  <a:pt x="73133" y="12579"/>
                </a:lnTo>
                <a:lnTo>
                  <a:pt x="72992" y="12597"/>
                </a:lnTo>
                <a:lnTo>
                  <a:pt x="72869" y="12597"/>
                </a:lnTo>
                <a:lnTo>
                  <a:pt x="72728" y="12562"/>
                </a:lnTo>
                <a:lnTo>
                  <a:pt x="72693" y="12386"/>
                </a:lnTo>
                <a:lnTo>
                  <a:pt x="72710" y="12350"/>
                </a:lnTo>
                <a:lnTo>
                  <a:pt x="72728" y="12280"/>
                </a:lnTo>
                <a:close/>
                <a:moveTo>
                  <a:pt x="23080" y="13090"/>
                </a:moveTo>
                <a:lnTo>
                  <a:pt x="23080" y="13108"/>
                </a:lnTo>
                <a:lnTo>
                  <a:pt x="23083" y="13109"/>
                </a:lnTo>
                <a:lnTo>
                  <a:pt x="23083" y="13109"/>
                </a:lnTo>
                <a:lnTo>
                  <a:pt x="23080" y="13090"/>
                </a:lnTo>
                <a:close/>
                <a:moveTo>
                  <a:pt x="46512" y="10677"/>
                </a:moveTo>
                <a:lnTo>
                  <a:pt x="46724" y="10694"/>
                </a:lnTo>
                <a:lnTo>
                  <a:pt x="46917" y="10712"/>
                </a:lnTo>
                <a:lnTo>
                  <a:pt x="47499" y="10818"/>
                </a:lnTo>
                <a:lnTo>
                  <a:pt x="48080" y="10923"/>
                </a:lnTo>
                <a:lnTo>
                  <a:pt x="48186" y="10976"/>
                </a:lnTo>
                <a:lnTo>
                  <a:pt x="48327" y="11029"/>
                </a:lnTo>
                <a:lnTo>
                  <a:pt x="48256" y="11082"/>
                </a:lnTo>
                <a:lnTo>
                  <a:pt x="48221" y="11099"/>
                </a:lnTo>
                <a:lnTo>
                  <a:pt x="48203" y="11117"/>
                </a:lnTo>
                <a:lnTo>
                  <a:pt x="47587" y="11099"/>
                </a:lnTo>
                <a:lnTo>
                  <a:pt x="47358" y="11082"/>
                </a:lnTo>
                <a:lnTo>
                  <a:pt x="47129" y="11064"/>
                </a:lnTo>
                <a:lnTo>
                  <a:pt x="47129" y="11064"/>
                </a:lnTo>
                <a:lnTo>
                  <a:pt x="47234" y="11135"/>
                </a:lnTo>
                <a:lnTo>
                  <a:pt x="47358" y="11170"/>
                </a:lnTo>
                <a:lnTo>
                  <a:pt x="47587" y="11240"/>
                </a:lnTo>
                <a:lnTo>
                  <a:pt x="47833" y="11311"/>
                </a:lnTo>
                <a:lnTo>
                  <a:pt x="47939" y="11346"/>
                </a:lnTo>
                <a:lnTo>
                  <a:pt x="48063" y="11399"/>
                </a:lnTo>
                <a:lnTo>
                  <a:pt x="48010" y="11505"/>
                </a:lnTo>
                <a:lnTo>
                  <a:pt x="47939" y="11593"/>
                </a:lnTo>
                <a:lnTo>
                  <a:pt x="47851" y="11628"/>
                </a:lnTo>
                <a:lnTo>
                  <a:pt x="47763" y="11663"/>
                </a:lnTo>
                <a:lnTo>
                  <a:pt x="47657" y="11698"/>
                </a:lnTo>
                <a:lnTo>
                  <a:pt x="47552" y="11698"/>
                </a:lnTo>
                <a:lnTo>
                  <a:pt x="47375" y="11734"/>
                </a:lnTo>
                <a:lnTo>
                  <a:pt x="47199" y="11769"/>
                </a:lnTo>
                <a:lnTo>
                  <a:pt x="47111" y="11822"/>
                </a:lnTo>
                <a:lnTo>
                  <a:pt x="47041" y="11857"/>
                </a:lnTo>
                <a:lnTo>
                  <a:pt x="46970" y="11927"/>
                </a:lnTo>
                <a:lnTo>
                  <a:pt x="46900" y="11998"/>
                </a:lnTo>
                <a:lnTo>
                  <a:pt x="46036" y="11857"/>
                </a:lnTo>
                <a:lnTo>
                  <a:pt x="46019" y="11892"/>
                </a:lnTo>
                <a:lnTo>
                  <a:pt x="46072" y="11945"/>
                </a:lnTo>
                <a:lnTo>
                  <a:pt x="46125" y="11980"/>
                </a:lnTo>
                <a:lnTo>
                  <a:pt x="46565" y="12139"/>
                </a:lnTo>
                <a:lnTo>
                  <a:pt x="46635" y="12174"/>
                </a:lnTo>
                <a:lnTo>
                  <a:pt x="46741" y="12227"/>
                </a:lnTo>
                <a:lnTo>
                  <a:pt x="46442" y="12526"/>
                </a:lnTo>
                <a:lnTo>
                  <a:pt x="46354" y="12509"/>
                </a:lnTo>
                <a:lnTo>
                  <a:pt x="46265" y="12474"/>
                </a:lnTo>
                <a:lnTo>
                  <a:pt x="46125" y="12386"/>
                </a:lnTo>
                <a:lnTo>
                  <a:pt x="45966" y="12315"/>
                </a:lnTo>
                <a:lnTo>
                  <a:pt x="45878" y="12280"/>
                </a:lnTo>
                <a:lnTo>
                  <a:pt x="45772" y="12280"/>
                </a:lnTo>
                <a:lnTo>
                  <a:pt x="45895" y="12403"/>
                </a:lnTo>
                <a:lnTo>
                  <a:pt x="46019" y="12509"/>
                </a:lnTo>
                <a:lnTo>
                  <a:pt x="46142" y="12615"/>
                </a:lnTo>
                <a:lnTo>
                  <a:pt x="46265" y="12720"/>
                </a:lnTo>
                <a:lnTo>
                  <a:pt x="46230" y="12791"/>
                </a:lnTo>
                <a:lnTo>
                  <a:pt x="46177" y="12861"/>
                </a:lnTo>
                <a:lnTo>
                  <a:pt x="46036" y="12949"/>
                </a:lnTo>
                <a:lnTo>
                  <a:pt x="45948" y="12932"/>
                </a:lnTo>
                <a:lnTo>
                  <a:pt x="45878" y="12896"/>
                </a:lnTo>
                <a:lnTo>
                  <a:pt x="45719" y="12826"/>
                </a:lnTo>
                <a:lnTo>
                  <a:pt x="45561" y="12755"/>
                </a:lnTo>
                <a:lnTo>
                  <a:pt x="45473" y="12738"/>
                </a:lnTo>
                <a:lnTo>
                  <a:pt x="45385" y="12738"/>
                </a:lnTo>
                <a:lnTo>
                  <a:pt x="45420" y="12791"/>
                </a:lnTo>
                <a:lnTo>
                  <a:pt x="45490" y="12844"/>
                </a:lnTo>
                <a:lnTo>
                  <a:pt x="45596" y="12932"/>
                </a:lnTo>
                <a:lnTo>
                  <a:pt x="45719" y="13037"/>
                </a:lnTo>
                <a:lnTo>
                  <a:pt x="45772" y="13090"/>
                </a:lnTo>
                <a:lnTo>
                  <a:pt x="45807" y="13143"/>
                </a:lnTo>
                <a:lnTo>
                  <a:pt x="45649" y="13266"/>
                </a:lnTo>
                <a:lnTo>
                  <a:pt x="45561" y="13319"/>
                </a:lnTo>
                <a:lnTo>
                  <a:pt x="45473" y="13337"/>
                </a:lnTo>
                <a:lnTo>
                  <a:pt x="45367" y="13319"/>
                </a:lnTo>
                <a:lnTo>
                  <a:pt x="45279" y="13284"/>
                </a:lnTo>
                <a:lnTo>
                  <a:pt x="45120" y="13196"/>
                </a:lnTo>
                <a:lnTo>
                  <a:pt x="44997" y="13108"/>
                </a:lnTo>
                <a:lnTo>
                  <a:pt x="44874" y="12985"/>
                </a:lnTo>
                <a:lnTo>
                  <a:pt x="44768" y="12861"/>
                </a:lnTo>
                <a:lnTo>
                  <a:pt x="44574" y="12544"/>
                </a:lnTo>
                <a:lnTo>
                  <a:pt x="44398" y="12209"/>
                </a:lnTo>
                <a:lnTo>
                  <a:pt x="44063" y="11557"/>
                </a:lnTo>
                <a:lnTo>
                  <a:pt x="44116" y="11522"/>
                </a:lnTo>
                <a:lnTo>
                  <a:pt x="44151" y="11522"/>
                </a:lnTo>
                <a:lnTo>
                  <a:pt x="44187" y="11540"/>
                </a:lnTo>
                <a:lnTo>
                  <a:pt x="44222" y="11557"/>
                </a:lnTo>
                <a:lnTo>
                  <a:pt x="44433" y="11681"/>
                </a:lnTo>
                <a:lnTo>
                  <a:pt x="44539" y="11751"/>
                </a:lnTo>
                <a:lnTo>
                  <a:pt x="44697" y="11804"/>
                </a:lnTo>
                <a:lnTo>
                  <a:pt x="44539" y="11663"/>
                </a:lnTo>
                <a:lnTo>
                  <a:pt x="44398" y="11540"/>
                </a:lnTo>
                <a:lnTo>
                  <a:pt x="44275" y="11417"/>
                </a:lnTo>
                <a:lnTo>
                  <a:pt x="44222" y="11346"/>
                </a:lnTo>
                <a:lnTo>
                  <a:pt x="44169" y="11276"/>
                </a:lnTo>
                <a:lnTo>
                  <a:pt x="44169" y="11276"/>
                </a:lnTo>
                <a:lnTo>
                  <a:pt x="44504" y="11434"/>
                </a:lnTo>
                <a:lnTo>
                  <a:pt x="44504" y="11381"/>
                </a:lnTo>
                <a:lnTo>
                  <a:pt x="44486" y="11346"/>
                </a:lnTo>
                <a:lnTo>
                  <a:pt x="44416" y="11311"/>
                </a:lnTo>
                <a:lnTo>
                  <a:pt x="43922" y="10923"/>
                </a:lnTo>
                <a:lnTo>
                  <a:pt x="43852" y="10853"/>
                </a:lnTo>
                <a:lnTo>
                  <a:pt x="43834" y="10818"/>
                </a:lnTo>
                <a:lnTo>
                  <a:pt x="43852" y="10782"/>
                </a:lnTo>
                <a:lnTo>
                  <a:pt x="43869" y="10782"/>
                </a:lnTo>
                <a:lnTo>
                  <a:pt x="44134" y="10870"/>
                </a:lnTo>
                <a:lnTo>
                  <a:pt x="44380" y="10976"/>
                </a:lnTo>
                <a:lnTo>
                  <a:pt x="44627" y="11082"/>
                </a:lnTo>
                <a:lnTo>
                  <a:pt x="44874" y="11223"/>
                </a:lnTo>
                <a:lnTo>
                  <a:pt x="44874" y="11187"/>
                </a:lnTo>
                <a:lnTo>
                  <a:pt x="44874" y="11152"/>
                </a:lnTo>
                <a:lnTo>
                  <a:pt x="44856" y="11117"/>
                </a:lnTo>
                <a:lnTo>
                  <a:pt x="44821" y="11082"/>
                </a:lnTo>
                <a:lnTo>
                  <a:pt x="44416" y="10853"/>
                </a:lnTo>
                <a:lnTo>
                  <a:pt x="44468" y="10800"/>
                </a:lnTo>
                <a:lnTo>
                  <a:pt x="44521" y="10782"/>
                </a:lnTo>
                <a:lnTo>
                  <a:pt x="44574" y="10782"/>
                </a:lnTo>
                <a:lnTo>
                  <a:pt x="44609" y="10800"/>
                </a:lnTo>
                <a:lnTo>
                  <a:pt x="45314" y="11047"/>
                </a:lnTo>
                <a:lnTo>
                  <a:pt x="45614" y="11152"/>
                </a:lnTo>
                <a:lnTo>
                  <a:pt x="45772" y="11223"/>
                </a:lnTo>
                <a:lnTo>
                  <a:pt x="45948" y="11258"/>
                </a:lnTo>
                <a:lnTo>
                  <a:pt x="45895" y="11205"/>
                </a:lnTo>
                <a:lnTo>
                  <a:pt x="45843" y="11170"/>
                </a:lnTo>
                <a:lnTo>
                  <a:pt x="45737" y="11099"/>
                </a:lnTo>
                <a:lnTo>
                  <a:pt x="45631" y="11029"/>
                </a:lnTo>
                <a:lnTo>
                  <a:pt x="45578" y="10976"/>
                </a:lnTo>
                <a:lnTo>
                  <a:pt x="45543" y="10923"/>
                </a:lnTo>
                <a:lnTo>
                  <a:pt x="45737" y="10958"/>
                </a:lnTo>
                <a:lnTo>
                  <a:pt x="45913" y="11029"/>
                </a:lnTo>
                <a:lnTo>
                  <a:pt x="46089" y="11082"/>
                </a:lnTo>
                <a:lnTo>
                  <a:pt x="46301" y="11117"/>
                </a:lnTo>
                <a:lnTo>
                  <a:pt x="46019" y="10870"/>
                </a:lnTo>
                <a:lnTo>
                  <a:pt x="46019" y="10818"/>
                </a:lnTo>
                <a:lnTo>
                  <a:pt x="46054" y="10782"/>
                </a:lnTo>
                <a:lnTo>
                  <a:pt x="46125" y="10747"/>
                </a:lnTo>
                <a:lnTo>
                  <a:pt x="46230" y="10712"/>
                </a:lnTo>
                <a:lnTo>
                  <a:pt x="46318" y="10694"/>
                </a:lnTo>
                <a:lnTo>
                  <a:pt x="46512" y="10677"/>
                </a:lnTo>
                <a:close/>
                <a:moveTo>
                  <a:pt x="42513" y="10271"/>
                </a:moveTo>
                <a:lnTo>
                  <a:pt x="42583" y="10395"/>
                </a:lnTo>
                <a:lnTo>
                  <a:pt x="42618" y="10500"/>
                </a:lnTo>
                <a:lnTo>
                  <a:pt x="42900" y="11364"/>
                </a:lnTo>
                <a:lnTo>
                  <a:pt x="42988" y="11628"/>
                </a:lnTo>
                <a:lnTo>
                  <a:pt x="43112" y="11892"/>
                </a:lnTo>
                <a:lnTo>
                  <a:pt x="43147" y="11963"/>
                </a:lnTo>
                <a:lnTo>
                  <a:pt x="43235" y="12086"/>
                </a:lnTo>
                <a:lnTo>
                  <a:pt x="43200" y="11910"/>
                </a:lnTo>
                <a:lnTo>
                  <a:pt x="43147" y="11716"/>
                </a:lnTo>
                <a:lnTo>
                  <a:pt x="43024" y="11381"/>
                </a:lnTo>
                <a:lnTo>
                  <a:pt x="42971" y="11205"/>
                </a:lnTo>
                <a:lnTo>
                  <a:pt x="42936" y="11029"/>
                </a:lnTo>
                <a:lnTo>
                  <a:pt x="42900" y="10853"/>
                </a:lnTo>
                <a:lnTo>
                  <a:pt x="42883" y="10659"/>
                </a:lnTo>
                <a:lnTo>
                  <a:pt x="43059" y="10941"/>
                </a:lnTo>
                <a:lnTo>
                  <a:pt x="43200" y="11205"/>
                </a:lnTo>
                <a:lnTo>
                  <a:pt x="43447" y="11716"/>
                </a:lnTo>
                <a:lnTo>
                  <a:pt x="43711" y="12227"/>
                </a:lnTo>
                <a:lnTo>
                  <a:pt x="43975" y="12738"/>
                </a:lnTo>
                <a:lnTo>
                  <a:pt x="43957" y="12597"/>
                </a:lnTo>
                <a:lnTo>
                  <a:pt x="43905" y="12456"/>
                </a:lnTo>
                <a:lnTo>
                  <a:pt x="43799" y="12209"/>
                </a:lnTo>
                <a:lnTo>
                  <a:pt x="43658" y="11910"/>
                </a:lnTo>
                <a:lnTo>
                  <a:pt x="43535" y="11610"/>
                </a:lnTo>
                <a:lnTo>
                  <a:pt x="43429" y="11346"/>
                </a:lnTo>
                <a:lnTo>
                  <a:pt x="43394" y="11187"/>
                </a:lnTo>
                <a:lnTo>
                  <a:pt x="43376" y="11011"/>
                </a:lnTo>
                <a:lnTo>
                  <a:pt x="43482" y="11135"/>
                </a:lnTo>
                <a:lnTo>
                  <a:pt x="43552" y="11276"/>
                </a:lnTo>
                <a:lnTo>
                  <a:pt x="43658" y="11522"/>
                </a:lnTo>
                <a:lnTo>
                  <a:pt x="43781" y="11698"/>
                </a:lnTo>
                <a:lnTo>
                  <a:pt x="43834" y="11787"/>
                </a:lnTo>
                <a:lnTo>
                  <a:pt x="43922" y="11857"/>
                </a:lnTo>
                <a:lnTo>
                  <a:pt x="43993" y="11945"/>
                </a:lnTo>
                <a:lnTo>
                  <a:pt x="44063" y="12051"/>
                </a:lnTo>
                <a:lnTo>
                  <a:pt x="44187" y="12245"/>
                </a:lnTo>
                <a:lnTo>
                  <a:pt x="44310" y="12491"/>
                </a:lnTo>
                <a:lnTo>
                  <a:pt x="44433" y="12720"/>
                </a:lnTo>
                <a:lnTo>
                  <a:pt x="44539" y="12914"/>
                </a:lnTo>
                <a:lnTo>
                  <a:pt x="44662" y="13090"/>
                </a:lnTo>
                <a:lnTo>
                  <a:pt x="44803" y="13249"/>
                </a:lnTo>
                <a:lnTo>
                  <a:pt x="44962" y="13372"/>
                </a:lnTo>
                <a:lnTo>
                  <a:pt x="45032" y="13425"/>
                </a:lnTo>
                <a:lnTo>
                  <a:pt x="45085" y="13478"/>
                </a:lnTo>
                <a:lnTo>
                  <a:pt x="45156" y="13601"/>
                </a:lnTo>
                <a:lnTo>
                  <a:pt x="45208" y="13742"/>
                </a:lnTo>
                <a:lnTo>
                  <a:pt x="45244" y="13901"/>
                </a:lnTo>
                <a:lnTo>
                  <a:pt x="45244" y="13971"/>
                </a:lnTo>
                <a:lnTo>
                  <a:pt x="45226" y="14042"/>
                </a:lnTo>
                <a:lnTo>
                  <a:pt x="45208" y="14112"/>
                </a:lnTo>
                <a:lnTo>
                  <a:pt x="45173" y="14183"/>
                </a:lnTo>
                <a:lnTo>
                  <a:pt x="45120" y="14235"/>
                </a:lnTo>
                <a:lnTo>
                  <a:pt x="45067" y="14288"/>
                </a:lnTo>
                <a:lnTo>
                  <a:pt x="44997" y="14324"/>
                </a:lnTo>
                <a:lnTo>
                  <a:pt x="44909" y="14341"/>
                </a:lnTo>
                <a:lnTo>
                  <a:pt x="44768" y="14359"/>
                </a:lnTo>
                <a:lnTo>
                  <a:pt x="44627" y="14359"/>
                </a:lnTo>
                <a:lnTo>
                  <a:pt x="44486" y="14341"/>
                </a:lnTo>
                <a:lnTo>
                  <a:pt x="44363" y="14324"/>
                </a:lnTo>
                <a:lnTo>
                  <a:pt x="44222" y="14271"/>
                </a:lnTo>
                <a:lnTo>
                  <a:pt x="44116" y="14200"/>
                </a:lnTo>
                <a:lnTo>
                  <a:pt x="43993" y="14094"/>
                </a:lnTo>
                <a:lnTo>
                  <a:pt x="43905" y="13971"/>
                </a:lnTo>
                <a:lnTo>
                  <a:pt x="43728" y="13742"/>
                </a:lnTo>
                <a:lnTo>
                  <a:pt x="43552" y="13513"/>
                </a:lnTo>
                <a:lnTo>
                  <a:pt x="43394" y="13355"/>
                </a:lnTo>
                <a:lnTo>
                  <a:pt x="43341" y="13302"/>
                </a:lnTo>
                <a:lnTo>
                  <a:pt x="43288" y="13284"/>
                </a:lnTo>
                <a:lnTo>
                  <a:pt x="43235" y="13302"/>
                </a:lnTo>
                <a:lnTo>
                  <a:pt x="43182" y="13319"/>
                </a:lnTo>
                <a:lnTo>
                  <a:pt x="43094" y="13390"/>
                </a:lnTo>
                <a:lnTo>
                  <a:pt x="42988" y="13443"/>
                </a:lnTo>
                <a:lnTo>
                  <a:pt x="42900" y="13478"/>
                </a:lnTo>
                <a:lnTo>
                  <a:pt x="42795" y="13495"/>
                </a:lnTo>
                <a:lnTo>
                  <a:pt x="42689" y="13478"/>
                </a:lnTo>
                <a:lnTo>
                  <a:pt x="42583" y="13478"/>
                </a:lnTo>
                <a:lnTo>
                  <a:pt x="42389" y="13425"/>
                </a:lnTo>
                <a:lnTo>
                  <a:pt x="42249" y="13425"/>
                </a:lnTo>
                <a:lnTo>
                  <a:pt x="42143" y="13478"/>
                </a:lnTo>
                <a:lnTo>
                  <a:pt x="42019" y="13390"/>
                </a:lnTo>
                <a:lnTo>
                  <a:pt x="41931" y="13302"/>
                </a:lnTo>
                <a:lnTo>
                  <a:pt x="41861" y="13178"/>
                </a:lnTo>
                <a:lnTo>
                  <a:pt x="41808" y="13055"/>
                </a:lnTo>
                <a:lnTo>
                  <a:pt x="41755" y="12844"/>
                </a:lnTo>
                <a:lnTo>
                  <a:pt x="41738" y="12650"/>
                </a:lnTo>
                <a:lnTo>
                  <a:pt x="41738" y="12438"/>
                </a:lnTo>
                <a:lnTo>
                  <a:pt x="41755" y="12227"/>
                </a:lnTo>
                <a:lnTo>
                  <a:pt x="41790" y="11945"/>
                </a:lnTo>
                <a:lnTo>
                  <a:pt x="41843" y="11646"/>
                </a:lnTo>
                <a:lnTo>
                  <a:pt x="41896" y="11734"/>
                </a:lnTo>
                <a:lnTo>
                  <a:pt x="41931" y="11804"/>
                </a:lnTo>
                <a:lnTo>
                  <a:pt x="42019" y="12209"/>
                </a:lnTo>
                <a:lnTo>
                  <a:pt x="42125" y="12632"/>
                </a:lnTo>
                <a:lnTo>
                  <a:pt x="42090" y="12227"/>
                </a:lnTo>
                <a:lnTo>
                  <a:pt x="42037" y="11822"/>
                </a:lnTo>
                <a:lnTo>
                  <a:pt x="42019" y="11628"/>
                </a:lnTo>
                <a:lnTo>
                  <a:pt x="42002" y="11417"/>
                </a:lnTo>
                <a:lnTo>
                  <a:pt x="42019" y="11223"/>
                </a:lnTo>
                <a:lnTo>
                  <a:pt x="42037" y="11011"/>
                </a:lnTo>
                <a:lnTo>
                  <a:pt x="42090" y="11029"/>
                </a:lnTo>
                <a:lnTo>
                  <a:pt x="42108" y="11047"/>
                </a:lnTo>
                <a:lnTo>
                  <a:pt x="42125" y="11082"/>
                </a:lnTo>
                <a:lnTo>
                  <a:pt x="42143" y="11135"/>
                </a:lnTo>
                <a:lnTo>
                  <a:pt x="42178" y="11364"/>
                </a:lnTo>
                <a:lnTo>
                  <a:pt x="42213" y="11487"/>
                </a:lnTo>
                <a:lnTo>
                  <a:pt x="42266" y="11610"/>
                </a:lnTo>
                <a:lnTo>
                  <a:pt x="42284" y="11540"/>
                </a:lnTo>
                <a:lnTo>
                  <a:pt x="42301" y="11469"/>
                </a:lnTo>
                <a:lnTo>
                  <a:pt x="42301" y="11346"/>
                </a:lnTo>
                <a:lnTo>
                  <a:pt x="42284" y="11064"/>
                </a:lnTo>
                <a:lnTo>
                  <a:pt x="42301" y="10818"/>
                </a:lnTo>
                <a:lnTo>
                  <a:pt x="42354" y="10818"/>
                </a:lnTo>
                <a:lnTo>
                  <a:pt x="42389" y="10835"/>
                </a:lnTo>
                <a:lnTo>
                  <a:pt x="42513" y="11258"/>
                </a:lnTo>
                <a:lnTo>
                  <a:pt x="42671" y="11698"/>
                </a:lnTo>
                <a:lnTo>
                  <a:pt x="42671" y="11522"/>
                </a:lnTo>
                <a:lnTo>
                  <a:pt x="42654" y="11346"/>
                </a:lnTo>
                <a:lnTo>
                  <a:pt x="42583" y="11011"/>
                </a:lnTo>
                <a:lnTo>
                  <a:pt x="42530" y="10641"/>
                </a:lnTo>
                <a:lnTo>
                  <a:pt x="42513" y="10465"/>
                </a:lnTo>
                <a:lnTo>
                  <a:pt x="42513" y="10271"/>
                </a:lnTo>
                <a:close/>
                <a:moveTo>
                  <a:pt x="55127" y="7312"/>
                </a:moveTo>
                <a:lnTo>
                  <a:pt x="55163" y="7347"/>
                </a:lnTo>
                <a:lnTo>
                  <a:pt x="55198" y="7435"/>
                </a:lnTo>
                <a:lnTo>
                  <a:pt x="55674" y="8598"/>
                </a:lnTo>
                <a:lnTo>
                  <a:pt x="55815" y="8985"/>
                </a:lnTo>
                <a:lnTo>
                  <a:pt x="55955" y="9390"/>
                </a:lnTo>
                <a:lnTo>
                  <a:pt x="55991" y="9496"/>
                </a:lnTo>
                <a:lnTo>
                  <a:pt x="56061" y="9584"/>
                </a:lnTo>
                <a:lnTo>
                  <a:pt x="56044" y="9390"/>
                </a:lnTo>
                <a:lnTo>
                  <a:pt x="55991" y="9214"/>
                </a:lnTo>
                <a:lnTo>
                  <a:pt x="55867" y="8862"/>
                </a:lnTo>
                <a:lnTo>
                  <a:pt x="55638" y="8122"/>
                </a:lnTo>
                <a:lnTo>
                  <a:pt x="55515" y="7752"/>
                </a:lnTo>
                <a:lnTo>
                  <a:pt x="55409" y="7400"/>
                </a:lnTo>
                <a:lnTo>
                  <a:pt x="55462" y="7364"/>
                </a:lnTo>
                <a:lnTo>
                  <a:pt x="55497" y="7364"/>
                </a:lnTo>
                <a:lnTo>
                  <a:pt x="55568" y="7400"/>
                </a:lnTo>
                <a:lnTo>
                  <a:pt x="55797" y="7593"/>
                </a:lnTo>
                <a:lnTo>
                  <a:pt x="55991" y="7787"/>
                </a:lnTo>
                <a:lnTo>
                  <a:pt x="56167" y="8016"/>
                </a:lnTo>
                <a:lnTo>
                  <a:pt x="56308" y="8263"/>
                </a:lnTo>
                <a:lnTo>
                  <a:pt x="56502" y="8739"/>
                </a:lnTo>
                <a:lnTo>
                  <a:pt x="56695" y="9197"/>
                </a:lnTo>
                <a:lnTo>
                  <a:pt x="56766" y="9373"/>
                </a:lnTo>
                <a:lnTo>
                  <a:pt x="56801" y="9461"/>
                </a:lnTo>
                <a:lnTo>
                  <a:pt x="56889" y="9549"/>
                </a:lnTo>
                <a:lnTo>
                  <a:pt x="56854" y="9355"/>
                </a:lnTo>
                <a:lnTo>
                  <a:pt x="56801" y="9197"/>
                </a:lnTo>
                <a:lnTo>
                  <a:pt x="56748" y="9020"/>
                </a:lnTo>
                <a:lnTo>
                  <a:pt x="56678" y="8862"/>
                </a:lnTo>
                <a:lnTo>
                  <a:pt x="56572" y="8527"/>
                </a:lnTo>
                <a:lnTo>
                  <a:pt x="56519" y="8351"/>
                </a:lnTo>
                <a:lnTo>
                  <a:pt x="56466" y="8175"/>
                </a:lnTo>
                <a:lnTo>
                  <a:pt x="56466" y="8175"/>
                </a:lnTo>
                <a:lnTo>
                  <a:pt x="56660" y="8263"/>
                </a:lnTo>
                <a:lnTo>
                  <a:pt x="56854" y="8386"/>
                </a:lnTo>
                <a:lnTo>
                  <a:pt x="57013" y="8527"/>
                </a:lnTo>
                <a:lnTo>
                  <a:pt x="57154" y="8686"/>
                </a:lnTo>
                <a:lnTo>
                  <a:pt x="57259" y="8862"/>
                </a:lnTo>
                <a:lnTo>
                  <a:pt x="57330" y="9038"/>
                </a:lnTo>
                <a:lnTo>
                  <a:pt x="57453" y="9408"/>
                </a:lnTo>
                <a:lnTo>
                  <a:pt x="57506" y="9408"/>
                </a:lnTo>
                <a:lnTo>
                  <a:pt x="57524" y="9373"/>
                </a:lnTo>
                <a:lnTo>
                  <a:pt x="57541" y="9320"/>
                </a:lnTo>
                <a:lnTo>
                  <a:pt x="57576" y="9179"/>
                </a:lnTo>
                <a:lnTo>
                  <a:pt x="57735" y="9390"/>
                </a:lnTo>
                <a:lnTo>
                  <a:pt x="57876" y="9619"/>
                </a:lnTo>
                <a:lnTo>
                  <a:pt x="58017" y="9884"/>
                </a:lnTo>
                <a:lnTo>
                  <a:pt x="58123" y="10166"/>
                </a:lnTo>
                <a:lnTo>
                  <a:pt x="58211" y="10465"/>
                </a:lnTo>
                <a:lnTo>
                  <a:pt x="58281" y="10782"/>
                </a:lnTo>
                <a:lnTo>
                  <a:pt x="58334" y="11099"/>
                </a:lnTo>
                <a:lnTo>
                  <a:pt x="58352" y="11417"/>
                </a:lnTo>
                <a:lnTo>
                  <a:pt x="58369" y="11751"/>
                </a:lnTo>
                <a:lnTo>
                  <a:pt x="58352" y="12068"/>
                </a:lnTo>
                <a:lnTo>
                  <a:pt x="58316" y="12386"/>
                </a:lnTo>
                <a:lnTo>
                  <a:pt x="58246" y="12685"/>
                </a:lnTo>
                <a:lnTo>
                  <a:pt x="58175" y="12967"/>
                </a:lnTo>
                <a:lnTo>
                  <a:pt x="58070" y="13231"/>
                </a:lnTo>
                <a:lnTo>
                  <a:pt x="57929" y="13478"/>
                </a:lnTo>
                <a:lnTo>
                  <a:pt x="57788" y="13689"/>
                </a:lnTo>
                <a:lnTo>
                  <a:pt x="57753" y="13619"/>
                </a:lnTo>
                <a:lnTo>
                  <a:pt x="57717" y="13548"/>
                </a:lnTo>
                <a:lnTo>
                  <a:pt x="57700" y="13390"/>
                </a:lnTo>
                <a:lnTo>
                  <a:pt x="57682" y="13231"/>
                </a:lnTo>
                <a:lnTo>
                  <a:pt x="57664" y="13055"/>
                </a:lnTo>
                <a:lnTo>
                  <a:pt x="57612" y="13161"/>
                </a:lnTo>
                <a:lnTo>
                  <a:pt x="57594" y="13249"/>
                </a:lnTo>
                <a:lnTo>
                  <a:pt x="57559" y="13689"/>
                </a:lnTo>
                <a:lnTo>
                  <a:pt x="57541" y="13795"/>
                </a:lnTo>
                <a:lnTo>
                  <a:pt x="57524" y="13901"/>
                </a:lnTo>
                <a:lnTo>
                  <a:pt x="57471" y="14006"/>
                </a:lnTo>
                <a:lnTo>
                  <a:pt x="57383" y="14094"/>
                </a:lnTo>
                <a:lnTo>
                  <a:pt x="57330" y="14006"/>
                </a:lnTo>
                <a:lnTo>
                  <a:pt x="57294" y="13918"/>
                </a:lnTo>
                <a:lnTo>
                  <a:pt x="57101" y="13231"/>
                </a:lnTo>
                <a:lnTo>
                  <a:pt x="57065" y="13161"/>
                </a:lnTo>
                <a:lnTo>
                  <a:pt x="57030" y="13125"/>
                </a:lnTo>
                <a:lnTo>
                  <a:pt x="56995" y="13125"/>
                </a:lnTo>
                <a:lnTo>
                  <a:pt x="57101" y="13760"/>
                </a:lnTo>
                <a:lnTo>
                  <a:pt x="57101" y="13883"/>
                </a:lnTo>
                <a:lnTo>
                  <a:pt x="57101" y="13971"/>
                </a:lnTo>
                <a:lnTo>
                  <a:pt x="57065" y="14042"/>
                </a:lnTo>
                <a:lnTo>
                  <a:pt x="57030" y="14094"/>
                </a:lnTo>
                <a:lnTo>
                  <a:pt x="56960" y="14130"/>
                </a:lnTo>
                <a:lnTo>
                  <a:pt x="56889" y="14130"/>
                </a:lnTo>
                <a:lnTo>
                  <a:pt x="56836" y="14112"/>
                </a:lnTo>
                <a:lnTo>
                  <a:pt x="56784" y="14077"/>
                </a:lnTo>
                <a:lnTo>
                  <a:pt x="56731" y="14024"/>
                </a:lnTo>
                <a:lnTo>
                  <a:pt x="56625" y="13813"/>
                </a:lnTo>
                <a:lnTo>
                  <a:pt x="55955" y="12526"/>
                </a:lnTo>
                <a:lnTo>
                  <a:pt x="55850" y="12350"/>
                </a:lnTo>
                <a:lnTo>
                  <a:pt x="55815" y="12403"/>
                </a:lnTo>
                <a:lnTo>
                  <a:pt x="55797" y="12438"/>
                </a:lnTo>
                <a:lnTo>
                  <a:pt x="55815" y="12491"/>
                </a:lnTo>
                <a:lnTo>
                  <a:pt x="55850" y="12526"/>
                </a:lnTo>
                <a:lnTo>
                  <a:pt x="56502" y="14006"/>
                </a:lnTo>
                <a:lnTo>
                  <a:pt x="56555" y="14112"/>
                </a:lnTo>
                <a:lnTo>
                  <a:pt x="56555" y="14165"/>
                </a:lnTo>
                <a:lnTo>
                  <a:pt x="56537" y="14235"/>
                </a:lnTo>
                <a:lnTo>
                  <a:pt x="56466" y="14183"/>
                </a:lnTo>
                <a:lnTo>
                  <a:pt x="56414" y="14130"/>
                </a:lnTo>
                <a:lnTo>
                  <a:pt x="56325" y="14024"/>
                </a:lnTo>
                <a:lnTo>
                  <a:pt x="56220" y="13883"/>
                </a:lnTo>
                <a:lnTo>
                  <a:pt x="56096" y="13777"/>
                </a:lnTo>
                <a:lnTo>
                  <a:pt x="56114" y="13865"/>
                </a:lnTo>
                <a:lnTo>
                  <a:pt x="56132" y="13918"/>
                </a:lnTo>
                <a:lnTo>
                  <a:pt x="56325" y="14253"/>
                </a:lnTo>
                <a:lnTo>
                  <a:pt x="56325" y="14288"/>
                </a:lnTo>
                <a:lnTo>
                  <a:pt x="56343" y="14376"/>
                </a:lnTo>
                <a:lnTo>
                  <a:pt x="56237" y="14306"/>
                </a:lnTo>
                <a:lnTo>
                  <a:pt x="56149" y="14253"/>
                </a:lnTo>
                <a:lnTo>
                  <a:pt x="55938" y="14077"/>
                </a:lnTo>
                <a:lnTo>
                  <a:pt x="55726" y="13883"/>
                </a:lnTo>
                <a:lnTo>
                  <a:pt x="55533" y="13689"/>
                </a:lnTo>
                <a:lnTo>
                  <a:pt x="55339" y="13495"/>
                </a:lnTo>
                <a:lnTo>
                  <a:pt x="55163" y="13284"/>
                </a:lnTo>
                <a:lnTo>
                  <a:pt x="55004" y="13073"/>
                </a:lnTo>
                <a:lnTo>
                  <a:pt x="54846" y="12844"/>
                </a:lnTo>
                <a:lnTo>
                  <a:pt x="54705" y="12615"/>
                </a:lnTo>
                <a:lnTo>
                  <a:pt x="54581" y="12386"/>
                </a:lnTo>
                <a:lnTo>
                  <a:pt x="54458" y="12139"/>
                </a:lnTo>
                <a:lnTo>
                  <a:pt x="54352" y="11892"/>
                </a:lnTo>
                <a:lnTo>
                  <a:pt x="54264" y="11646"/>
                </a:lnTo>
                <a:lnTo>
                  <a:pt x="54176" y="11381"/>
                </a:lnTo>
                <a:lnTo>
                  <a:pt x="54106" y="11117"/>
                </a:lnTo>
                <a:lnTo>
                  <a:pt x="54035" y="10835"/>
                </a:lnTo>
                <a:lnTo>
                  <a:pt x="54000" y="10553"/>
                </a:lnTo>
                <a:lnTo>
                  <a:pt x="53965" y="10254"/>
                </a:lnTo>
                <a:lnTo>
                  <a:pt x="53965" y="9937"/>
                </a:lnTo>
                <a:lnTo>
                  <a:pt x="53982" y="9619"/>
                </a:lnTo>
                <a:lnTo>
                  <a:pt x="54053" y="9320"/>
                </a:lnTo>
                <a:lnTo>
                  <a:pt x="54106" y="9126"/>
                </a:lnTo>
                <a:lnTo>
                  <a:pt x="54123" y="9091"/>
                </a:lnTo>
                <a:lnTo>
                  <a:pt x="54158" y="9073"/>
                </a:lnTo>
                <a:lnTo>
                  <a:pt x="54229" y="9214"/>
                </a:lnTo>
                <a:lnTo>
                  <a:pt x="54264" y="9355"/>
                </a:lnTo>
                <a:lnTo>
                  <a:pt x="54352" y="9655"/>
                </a:lnTo>
                <a:lnTo>
                  <a:pt x="54387" y="9813"/>
                </a:lnTo>
                <a:lnTo>
                  <a:pt x="54440" y="9954"/>
                </a:lnTo>
                <a:lnTo>
                  <a:pt x="54511" y="10095"/>
                </a:lnTo>
                <a:lnTo>
                  <a:pt x="54581" y="10236"/>
                </a:lnTo>
                <a:lnTo>
                  <a:pt x="54546" y="9972"/>
                </a:lnTo>
                <a:lnTo>
                  <a:pt x="54440" y="9461"/>
                </a:lnTo>
                <a:lnTo>
                  <a:pt x="54352" y="8950"/>
                </a:lnTo>
                <a:lnTo>
                  <a:pt x="54317" y="8668"/>
                </a:lnTo>
                <a:lnTo>
                  <a:pt x="54317" y="8369"/>
                </a:lnTo>
                <a:lnTo>
                  <a:pt x="54335" y="8192"/>
                </a:lnTo>
                <a:lnTo>
                  <a:pt x="54405" y="8051"/>
                </a:lnTo>
                <a:lnTo>
                  <a:pt x="54511" y="7911"/>
                </a:lnTo>
                <a:lnTo>
                  <a:pt x="54652" y="7770"/>
                </a:lnTo>
                <a:lnTo>
                  <a:pt x="54687" y="7840"/>
                </a:lnTo>
                <a:lnTo>
                  <a:pt x="54705" y="7928"/>
                </a:lnTo>
                <a:lnTo>
                  <a:pt x="54722" y="8069"/>
                </a:lnTo>
                <a:lnTo>
                  <a:pt x="54722" y="8228"/>
                </a:lnTo>
                <a:lnTo>
                  <a:pt x="54740" y="8386"/>
                </a:lnTo>
                <a:lnTo>
                  <a:pt x="54793" y="8703"/>
                </a:lnTo>
                <a:lnTo>
                  <a:pt x="54828" y="8880"/>
                </a:lnTo>
                <a:lnTo>
                  <a:pt x="54898" y="9056"/>
                </a:lnTo>
                <a:lnTo>
                  <a:pt x="54916" y="8880"/>
                </a:lnTo>
                <a:lnTo>
                  <a:pt x="54898" y="8739"/>
                </a:lnTo>
                <a:lnTo>
                  <a:pt x="54881" y="8598"/>
                </a:lnTo>
                <a:lnTo>
                  <a:pt x="54881" y="8457"/>
                </a:lnTo>
                <a:lnTo>
                  <a:pt x="54881" y="8157"/>
                </a:lnTo>
                <a:lnTo>
                  <a:pt x="54916" y="7840"/>
                </a:lnTo>
                <a:lnTo>
                  <a:pt x="54934" y="7699"/>
                </a:lnTo>
                <a:lnTo>
                  <a:pt x="54951" y="7558"/>
                </a:lnTo>
                <a:lnTo>
                  <a:pt x="55004" y="7435"/>
                </a:lnTo>
                <a:lnTo>
                  <a:pt x="55057" y="7312"/>
                </a:lnTo>
                <a:close/>
                <a:moveTo>
                  <a:pt x="77344" y="14218"/>
                </a:moveTo>
                <a:lnTo>
                  <a:pt x="77503" y="14341"/>
                </a:lnTo>
                <a:lnTo>
                  <a:pt x="77644" y="14464"/>
                </a:lnTo>
                <a:lnTo>
                  <a:pt x="77925" y="14729"/>
                </a:lnTo>
                <a:lnTo>
                  <a:pt x="77996" y="14782"/>
                </a:lnTo>
                <a:lnTo>
                  <a:pt x="78049" y="14852"/>
                </a:lnTo>
                <a:lnTo>
                  <a:pt x="78084" y="14940"/>
                </a:lnTo>
                <a:lnTo>
                  <a:pt x="78102" y="15046"/>
                </a:lnTo>
                <a:lnTo>
                  <a:pt x="77837" y="15081"/>
                </a:lnTo>
                <a:lnTo>
                  <a:pt x="77714" y="15081"/>
                </a:lnTo>
                <a:lnTo>
                  <a:pt x="77591" y="15063"/>
                </a:lnTo>
                <a:lnTo>
                  <a:pt x="77450" y="15046"/>
                </a:lnTo>
                <a:lnTo>
                  <a:pt x="77344" y="15011"/>
                </a:lnTo>
                <a:lnTo>
                  <a:pt x="77221" y="14958"/>
                </a:lnTo>
                <a:lnTo>
                  <a:pt x="77097" y="14870"/>
                </a:lnTo>
                <a:lnTo>
                  <a:pt x="77344" y="14218"/>
                </a:lnTo>
                <a:close/>
                <a:moveTo>
                  <a:pt x="62016" y="10800"/>
                </a:moveTo>
                <a:lnTo>
                  <a:pt x="62139" y="10818"/>
                </a:lnTo>
                <a:lnTo>
                  <a:pt x="62175" y="10835"/>
                </a:lnTo>
                <a:lnTo>
                  <a:pt x="62210" y="10870"/>
                </a:lnTo>
                <a:lnTo>
                  <a:pt x="61999" y="11029"/>
                </a:lnTo>
                <a:lnTo>
                  <a:pt x="61118" y="11540"/>
                </a:lnTo>
                <a:lnTo>
                  <a:pt x="61047" y="11610"/>
                </a:lnTo>
                <a:lnTo>
                  <a:pt x="60977" y="11681"/>
                </a:lnTo>
                <a:lnTo>
                  <a:pt x="60977" y="11716"/>
                </a:lnTo>
                <a:lnTo>
                  <a:pt x="60988" y="11761"/>
                </a:lnTo>
                <a:lnTo>
                  <a:pt x="61047" y="11716"/>
                </a:lnTo>
                <a:lnTo>
                  <a:pt x="61100" y="11663"/>
                </a:lnTo>
                <a:lnTo>
                  <a:pt x="61717" y="11328"/>
                </a:lnTo>
                <a:lnTo>
                  <a:pt x="62316" y="10994"/>
                </a:lnTo>
                <a:lnTo>
                  <a:pt x="62474" y="10923"/>
                </a:lnTo>
                <a:lnTo>
                  <a:pt x="62615" y="10870"/>
                </a:lnTo>
                <a:lnTo>
                  <a:pt x="62774" y="10853"/>
                </a:lnTo>
                <a:lnTo>
                  <a:pt x="62932" y="10853"/>
                </a:lnTo>
                <a:lnTo>
                  <a:pt x="63091" y="10870"/>
                </a:lnTo>
                <a:lnTo>
                  <a:pt x="63249" y="10888"/>
                </a:lnTo>
                <a:lnTo>
                  <a:pt x="63426" y="10941"/>
                </a:lnTo>
                <a:lnTo>
                  <a:pt x="63584" y="10994"/>
                </a:lnTo>
                <a:lnTo>
                  <a:pt x="63496" y="11082"/>
                </a:lnTo>
                <a:lnTo>
                  <a:pt x="63408" y="11135"/>
                </a:lnTo>
                <a:lnTo>
                  <a:pt x="62104" y="11875"/>
                </a:lnTo>
                <a:lnTo>
                  <a:pt x="62016" y="11927"/>
                </a:lnTo>
                <a:lnTo>
                  <a:pt x="61981" y="11963"/>
                </a:lnTo>
                <a:lnTo>
                  <a:pt x="61981" y="12016"/>
                </a:lnTo>
                <a:lnTo>
                  <a:pt x="62175" y="11927"/>
                </a:lnTo>
                <a:lnTo>
                  <a:pt x="62369" y="11839"/>
                </a:lnTo>
                <a:lnTo>
                  <a:pt x="63338" y="11364"/>
                </a:lnTo>
                <a:lnTo>
                  <a:pt x="63461" y="11311"/>
                </a:lnTo>
                <a:lnTo>
                  <a:pt x="63584" y="11276"/>
                </a:lnTo>
                <a:lnTo>
                  <a:pt x="63602" y="11328"/>
                </a:lnTo>
                <a:lnTo>
                  <a:pt x="63619" y="11364"/>
                </a:lnTo>
                <a:lnTo>
                  <a:pt x="63584" y="11452"/>
                </a:lnTo>
                <a:lnTo>
                  <a:pt x="63443" y="11734"/>
                </a:lnTo>
                <a:lnTo>
                  <a:pt x="63373" y="11857"/>
                </a:lnTo>
                <a:lnTo>
                  <a:pt x="63285" y="11998"/>
                </a:lnTo>
                <a:lnTo>
                  <a:pt x="63179" y="12104"/>
                </a:lnTo>
                <a:lnTo>
                  <a:pt x="63073" y="12227"/>
                </a:lnTo>
                <a:lnTo>
                  <a:pt x="62950" y="12333"/>
                </a:lnTo>
                <a:lnTo>
                  <a:pt x="62827" y="12421"/>
                </a:lnTo>
                <a:lnTo>
                  <a:pt x="62457" y="12667"/>
                </a:lnTo>
                <a:lnTo>
                  <a:pt x="62087" y="12879"/>
                </a:lnTo>
                <a:lnTo>
                  <a:pt x="61699" y="13090"/>
                </a:lnTo>
                <a:lnTo>
                  <a:pt x="61646" y="13143"/>
                </a:lnTo>
                <a:lnTo>
                  <a:pt x="61576" y="13214"/>
                </a:lnTo>
                <a:lnTo>
                  <a:pt x="61717" y="13196"/>
                </a:lnTo>
                <a:lnTo>
                  <a:pt x="61822" y="13143"/>
                </a:lnTo>
                <a:lnTo>
                  <a:pt x="62016" y="13037"/>
                </a:lnTo>
                <a:lnTo>
                  <a:pt x="62439" y="12808"/>
                </a:lnTo>
                <a:lnTo>
                  <a:pt x="62827" y="12597"/>
                </a:lnTo>
                <a:lnTo>
                  <a:pt x="63214" y="12403"/>
                </a:lnTo>
                <a:lnTo>
                  <a:pt x="63232" y="12491"/>
                </a:lnTo>
                <a:lnTo>
                  <a:pt x="63232" y="12579"/>
                </a:lnTo>
                <a:lnTo>
                  <a:pt x="63197" y="12720"/>
                </a:lnTo>
                <a:lnTo>
                  <a:pt x="63161" y="12844"/>
                </a:lnTo>
                <a:lnTo>
                  <a:pt x="63108" y="12967"/>
                </a:lnTo>
                <a:lnTo>
                  <a:pt x="63038" y="13090"/>
                </a:lnTo>
                <a:lnTo>
                  <a:pt x="62968" y="13196"/>
                </a:lnTo>
                <a:lnTo>
                  <a:pt x="62897" y="13284"/>
                </a:lnTo>
                <a:lnTo>
                  <a:pt x="62791" y="13372"/>
                </a:lnTo>
                <a:lnTo>
                  <a:pt x="62686" y="13460"/>
                </a:lnTo>
                <a:lnTo>
                  <a:pt x="62580" y="13531"/>
                </a:lnTo>
                <a:lnTo>
                  <a:pt x="62351" y="13672"/>
                </a:lnTo>
                <a:lnTo>
                  <a:pt x="62228" y="13742"/>
                </a:lnTo>
                <a:lnTo>
                  <a:pt x="62122" y="13865"/>
                </a:lnTo>
                <a:lnTo>
                  <a:pt x="62228" y="13848"/>
                </a:lnTo>
                <a:lnTo>
                  <a:pt x="62316" y="13813"/>
                </a:lnTo>
                <a:lnTo>
                  <a:pt x="62474" y="13724"/>
                </a:lnTo>
                <a:lnTo>
                  <a:pt x="62650" y="13654"/>
                </a:lnTo>
                <a:lnTo>
                  <a:pt x="62809" y="13584"/>
                </a:lnTo>
                <a:lnTo>
                  <a:pt x="62827" y="13636"/>
                </a:lnTo>
                <a:lnTo>
                  <a:pt x="62827" y="13654"/>
                </a:lnTo>
                <a:lnTo>
                  <a:pt x="62739" y="13901"/>
                </a:lnTo>
                <a:lnTo>
                  <a:pt x="62633" y="14112"/>
                </a:lnTo>
                <a:lnTo>
                  <a:pt x="62509" y="14306"/>
                </a:lnTo>
                <a:lnTo>
                  <a:pt x="62369" y="14482"/>
                </a:lnTo>
                <a:lnTo>
                  <a:pt x="62192" y="14658"/>
                </a:lnTo>
                <a:lnTo>
                  <a:pt x="61999" y="14799"/>
                </a:lnTo>
                <a:lnTo>
                  <a:pt x="61805" y="14905"/>
                </a:lnTo>
                <a:lnTo>
                  <a:pt x="61558" y="15011"/>
                </a:lnTo>
                <a:lnTo>
                  <a:pt x="60977" y="15204"/>
                </a:lnTo>
                <a:lnTo>
                  <a:pt x="60695" y="15292"/>
                </a:lnTo>
                <a:lnTo>
                  <a:pt x="60395" y="15363"/>
                </a:lnTo>
                <a:lnTo>
                  <a:pt x="60043" y="15416"/>
                </a:lnTo>
                <a:lnTo>
                  <a:pt x="59497" y="15416"/>
                </a:lnTo>
                <a:lnTo>
                  <a:pt x="59321" y="15381"/>
                </a:lnTo>
                <a:lnTo>
                  <a:pt x="59144" y="15345"/>
                </a:lnTo>
                <a:lnTo>
                  <a:pt x="58968" y="15292"/>
                </a:lnTo>
                <a:lnTo>
                  <a:pt x="58616" y="15169"/>
                </a:lnTo>
                <a:lnTo>
                  <a:pt x="58757" y="15099"/>
                </a:lnTo>
                <a:lnTo>
                  <a:pt x="58880" y="15063"/>
                </a:lnTo>
                <a:lnTo>
                  <a:pt x="59144" y="15011"/>
                </a:lnTo>
                <a:lnTo>
                  <a:pt x="59708" y="14905"/>
                </a:lnTo>
                <a:lnTo>
                  <a:pt x="59972" y="14852"/>
                </a:lnTo>
                <a:lnTo>
                  <a:pt x="60113" y="14799"/>
                </a:lnTo>
                <a:lnTo>
                  <a:pt x="60272" y="14729"/>
                </a:lnTo>
                <a:lnTo>
                  <a:pt x="59338" y="14799"/>
                </a:lnTo>
                <a:lnTo>
                  <a:pt x="58493" y="14887"/>
                </a:lnTo>
                <a:lnTo>
                  <a:pt x="58369" y="14887"/>
                </a:lnTo>
                <a:lnTo>
                  <a:pt x="58299" y="14870"/>
                </a:lnTo>
                <a:lnTo>
                  <a:pt x="58263" y="14834"/>
                </a:lnTo>
                <a:lnTo>
                  <a:pt x="58228" y="14799"/>
                </a:lnTo>
                <a:lnTo>
                  <a:pt x="58211" y="14729"/>
                </a:lnTo>
                <a:lnTo>
                  <a:pt x="58228" y="14676"/>
                </a:lnTo>
                <a:lnTo>
                  <a:pt x="58246" y="14623"/>
                </a:lnTo>
                <a:lnTo>
                  <a:pt x="58299" y="14588"/>
                </a:lnTo>
                <a:lnTo>
                  <a:pt x="58616" y="14341"/>
                </a:lnTo>
                <a:lnTo>
                  <a:pt x="58915" y="14147"/>
                </a:lnTo>
                <a:lnTo>
                  <a:pt x="59197" y="13918"/>
                </a:lnTo>
                <a:lnTo>
                  <a:pt x="59127" y="13918"/>
                </a:lnTo>
                <a:lnTo>
                  <a:pt x="59074" y="13954"/>
                </a:lnTo>
                <a:lnTo>
                  <a:pt x="58211" y="14412"/>
                </a:lnTo>
                <a:lnTo>
                  <a:pt x="57929" y="14553"/>
                </a:lnTo>
                <a:lnTo>
                  <a:pt x="57876" y="14447"/>
                </a:lnTo>
                <a:lnTo>
                  <a:pt x="57858" y="14412"/>
                </a:lnTo>
                <a:lnTo>
                  <a:pt x="57858" y="14359"/>
                </a:lnTo>
                <a:lnTo>
                  <a:pt x="57893" y="14218"/>
                </a:lnTo>
                <a:lnTo>
                  <a:pt x="57929" y="14147"/>
                </a:lnTo>
                <a:lnTo>
                  <a:pt x="57964" y="14094"/>
                </a:lnTo>
                <a:lnTo>
                  <a:pt x="58017" y="14024"/>
                </a:lnTo>
                <a:lnTo>
                  <a:pt x="58087" y="13954"/>
                </a:lnTo>
                <a:lnTo>
                  <a:pt x="58246" y="13848"/>
                </a:lnTo>
                <a:lnTo>
                  <a:pt x="59285" y="13161"/>
                </a:lnTo>
                <a:lnTo>
                  <a:pt x="59462" y="13037"/>
                </a:lnTo>
                <a:lnTo>
                  <a:pt x="59426" y="13002"/>
                </a:lnTo>
                <a:lnTo>
                  <a:pt x="59373" y="13002"/>
                </a:lnTo>
                <a:lnTo>
                  <a:pt x="59321" y="13037"/>
                </a:lnTo>
                <a:lnTo>
                  <a:pt x="58757" y="13337"/>
                </a:lnTo>
                <a:lnTo>
                  <a:pt x="58299" y="13601"/>
                </a:lnTo>
                <a:lnTo>
                  <a:pt x="58263" y="13548"/>
                </a:lnTo>
                <a:lnTo>
                  <a:pt x="58263" y="13513"/>
                </a:lnTo>
                <a:lnTo>
                  <a:pt x="58281" y="13425"/>
                </a:lnTo>
                <a:lnTo>
                  <a:pt x="58387" y="13125"/>
                </a:lnTo>
                <a:lnTo>
                  <a:pt x="58475" y="12808"/>
                </a:lnTo>
                <a:lnTo>
                  <a:pt x="58545" y="12509"/>
                </a:lnTo>
                <a:lnTo>
                  <a:pt x="58563" y="12174"/>
                </a:lnTo>
                <a:lnTo>
                  <a:pt x="58598" y="12033"/>
                </a:lnTo>
                <a:lnTo>
                  <a:pt x="58616" y="11963"/>
                </a:lnTo>
                <a:lnTo>
                  <a:pt x="58651" y="11910"/>
                </a:lnTo>
                <a:lnTo>
                  <a:pt x="58739" y="11822"/>
                </a:lnTo>
                <a:lnTo>
                  <a:pt x="58880" y="11751"/>
                </a:lnTo>
                <a:lnTo>
                  <a:pt x="60149" y="11135"/>
                </a:lnTo>
                <a:lnTo>
                  <a:pt x="60290" y="11082"/>
                </a:lnTo>
                <a:lnTo>
                  <a:pt x="60395" y="11047"/>
                </a:lnTo>
                <a:lnTo>
                  <a:pt x="60501" y="11029"/>
                </a:lnTo>
                <a:lnTo>
                  <a:pt x="60624" y="11047"/>
                </a:lnTo>
                <a:lnTo>
                  <a:pt x="60607" y="11099"/>
                </a:lnTo>
                <a:lnTo>
                  <a:pt x="60571" y="11152"/>
                </a:lnTo>
                <a:lnTo>
                  <a:pt x="60483" y="11240"/>
                </a:lnTo>
                <a:lnTo>
                  <a:pt x="60378" y="11311"/>
                </a:lnTo>
                <a:lnTo>
                  <a:pt x="60342" y="11364"/>
                </a:lnTo>
                <a:lnTo>
                  <a:pt x="60307" y="11417"/>
                </a:lnTo>
                <a:lnTo>
                  <a:pt x="60342" y="11434"/>
                </a:lnTo>
                <a:lnTo>
                  <a:pt x="60378" y="11434"/>
                </a:lnTo>
                <a:lnTo>
                  <a:pt x="60431" y="11399"/>
                </a:lnTo>
                <a:lnTo>
                  <a:pt x="60712" y="11205"/>
                </a:lnTo>
                <a:lnTo>
                  <a:pt x="60994" y="11029"/>
                </a:lnTo>
                <a:lnTo>
                  <a:pt x="61241" y="10923"/>
                </a:lnTo>
                <a:lnTo>
                  <a:pt x="61488" y="10853"/>
                </a:lnTo>
                <a:lnTo>
                  <a:pt x="61752" y="10800"/>
                </a:lnTo>
                <a:close/>
                <a:moveTo>
                  <a:pt x="81960" y="15381"/>
                </a:moveTo>
                <a:lnTo>
                  <a:pt x="82119" y="15398"/>
                </a:lnTo>
                <a:lnTo>
                  <a:pt x="82136" y="15398"/>
                </a:lnTo>
                <a:lnTo>
                  <a:pt x="82154" y="15433"/>
                </a:lnTo>
                <a:lnTo>
                  <a:pt x="82136" y="15469"/>
                </a:lnTo>
                <a:lnTo>
                  <a:pt x="82119" y="15486"/>
                </a:lnTo>
                <a:lnTo>
                  <a:pt x="81942" y="15451"/>
                </a:lnTo>
                <a:lnTo>
                  <a:pt x="81960" y="15381"/>
                </a:lnTo>
                <a:close/>
                <a:moveTo>
                  <a:pt x="20666" y="7770"/>
                </a:moveTo>
                <a:lnTo>
                  <a:pt x="20737" y="7805"/>
                </a:lnTo>
                <a:lnTo>
                  <a:pt x="20790" y="7858"/>
                </a:lnTo>
                <a:lnTo>
                  <a:pt x="20948" y="8104"/>
                </a:lnTo>
                <a:lnTo>
                  <a:pt x="21089" y="8369"/>
                </a:lnTo>
                <a:lnTo>
                  <a:pt x="21212" y="8633"/>
                </a:lnTo>
                <a:lnTo>
                  <a:pt x="21318" y="8915"/>
                </a:lnTo>
                <a:lnTo>
                  <a:pt x="21494" y="9408"/>
                </a:lnTo>
                <a:lnTo>
                  <a:pt x="21653" y="9901"/>
                </a:lnTo>
                <a:lnTo>
                  <a:pt x="21670" y="10025"/>
                </a:lnTo>
                <a:lnTo>
                  <a:pt x="21688" y="10130"/>
                </a:lnTo>
                <a:lnTo>
                  <a:pt x="21688" y="10254"/>
                </a:lnTo>
                <a:lnTo>
                  <a:pt x="21670" y="10395"/>
                </a:lnTo>
                <a:lnTo>
                  <a:pt x="21741" y="10448"/>
                </a:lnTo>
                <a:lnTo>
                  <a:pt x="21794" y="10518"/>
                </a:lnTo>
                <a:lnTo>
                  <a:pt x="21847" y="10624"/>
                </a:lnTo>
                <a:lnTo>
                  <a:pt x="21864" y="10712"/>
                </a:lnTo>
                <a:lnTo>
                  <a:pt x="22093" y="11910"/>
                </a:lnTo>
                <a:lnTo>
                  <a:pt x="22128" y="12121"/>
                </a:lnTo>
                <a:lnTo>
                  <a:pt x="22128" y="12227"/>
                </a:lnTo>
                <a:lnTo>
                  <a:pt x="22111" y="12333"/>
                </a:lnTo>
                <a:lnTo>
                  <a:pt x="22093" y="12386"/>
                </a:lnTo>
                <a:lnTo>
                  <a:pt x="22093" y="12421"/>
                </a:lnTo>
                <a:lnTo>
                  <a:pt x="22128" y="12491"/>
                </a:lnTo>
                <a:lnTo>
                  <a:pt x="22146" y="12562"/>
                </a:lnTo>
                <a:lnTo>
                  <a:pt x="22164" y="12632"/>
                </a:lnTo>
                <a:lnTo>
                  <a:pt x="22146" y="12738"/>
                </a:lnTo>
                <a:lnTo>
                  <a:pt x="22164" y="12826"/>
                </a:lnTo>
                <a:lnTo>
                  <a:pt x="22199" y="12914"/>
                </a:lnTo>
                <a:lnTo>
                  <a:pt x="22234" y="12949"/>
                </a:lnTo>
                <a:lnTo>
                  <a:pt x="22287" y="12985"/>
                </a:lnTo>
                <a:lnTo>
                  <a:pt x="22305" y="13020"/>
                </a:lnTo>
                <a:lnTo>
                  <a:pt x="22322" y="13055"/>
                </a:lnTo>
                <a:lnTo>
                  <a:pt x="22340" y="13143"/>
                </a:lnTo>
                <a:lnTo>
                  <a:pt x="22587" y="15451"/>
                </a:lnTo>
                <a:lnTo>
                  <a:pt x="22569" y="15486"/>
                </a:lnTo>
                <a:lnTo>
                  <a:pt x="22551" y="15522"/>
                </a:lnTo>
                <a:lnTo>
                  <a:pt x="22516" y="15504"/>
                </a:lnTo>
                <a:lnTo>
                  <a:pt x="22498" y="15504"/>
                </a:lnTo>
                <a:lnTo>
                  <a:pt x="22393" y="15292"/>
                </a:lnTo>
                <a:lnTo>
                  <a:pt x="22287" y="15081"/>
                </a:lnTo>
                <a:lnTo>
                  <a:pt x="22217" y="14870"/>
                </a:lnTo>
                <a:lnTo>
                  <a:pt x="22146" y="14658"/>
                </a:lnTo>
                <a:lnTo>
                  <a:pt x="22128" y="14517"/>
                </a:lnTo>
                <a:lnTo>
                  <a:pt x="22111" y="14359"/>
                </a:lnTo>
                <a:lnTo>
                  <a:pt x="22111" y="14059"/>
                </a:lnTo>
                <a:lnTo>
                  <a:pt x="22146" y="13689"/>
                </a:lnTo>
                <a:lnTo>
                  <a:pt x="22146" y="13495"/>
                </a:lnTo>
                <a:lnTo>
                  <a:pt x="22146" y="13284"/>
                </a:lnTo>
                <a:lnTo>
                  <a:pt x="22093" y="13337"/>
                </a:lnTo>
                <a:lnTo>
                  <a:pt x="22076" y="13390"/>
                </a:lnTo>
                <a:lnTo>
                  <a:pt x="22040" y="13513"/>
                </a:lnTo>
                <a:lnTo>
                  <a:pt x="22005" y="13619"/>
                </a:lnTo>
                <a:lnTo>
                  <a:pt x="21988" y="13672"/>
                </a:lnTo>
                <a:lnTo>
                  <a:pt x="21952" y="13724"/>
                </a:lnTo>
                <a:lnTo>
                  <a:pt x="21899" y="13707"/>
                </a:lnTo>
                <a:lnTo>
                  <a:pt x="21882" y="13689"/>
                </a:lnTo>
                <a:lnTo>
                  <a:pt x="21635" y="13020"/>
                </a:lnTo>
                <a:lnTo>
                  <a:pt x="21582" y="12844"/>
                </a:lnTo>
                <a:lnTo>
                  <a:pt x="21547" y="12685"/>
                </a:lnTo>
                <a:lnTo>
                  <a:pt x="21512" y="12509"/>
                </a:lnTo>
                <a:lnTo>
                  <a:pt x="21494" y="12350"/>
                </a:lnTo>
                <a:lnTo>
                  <a:pt x="21494" y="12174"/>
                </a:lnTo>
                <a:lnTo>
                  <a:pt x="21494" y="11998"/>
                </a:lnTo>
                <a:lnTo>
                  <a:pt x="21512" y="11822"/>
                </a:lnTo>
                <a:lnTo>
                  <a:pt x="21547" y="11663"/>
                </a:lnTo>
                <a:lnTo>
                  <a:pt x="21582" y="11381"/>
                </a:lnTo>
                <a:lnTo>
                  <a:pt x="21600" y="11117"/>
                </a:lnTo>
                <a:lnTo>
                  <a:pt x="21582" y="10906"/>
                </a:lnTo>
                <a:lnTo>
                  <a:pt x="21512" y="11099"/>
                </a:lnTo>
                <a:lnTo>
                  <a:pt x="21441" y="11293"/>
                </a:lnTo>
                <a:lnTo>
                  <a:pt x="21389" y="11469"/>
                </a:lnTo>
                <a:lnTo>
                  <a:pt x="21318" y="11628"/>
                </a:lnTo>
                <a:lnTo>
                  <a:pt x="21212" y="11487"/>
                </a:lnTo>
                <a:lnTo>
                  <a:pt x="21124" y="11328"/>
                </a:lnTo>
                <a:lnTo>
                  <a:pt x="21054" y="11187"/>
                </a:lnTo>
                <a:lnTo>
                  <a:pt x="21001" y="11029"/>
                </a:lnTo>
                <a:lnTo>
                  <a:pt x="20983" y="10870"/>
                </a:lnTo>
                <a:lnTo>
                  <a:pt x="20966" y="10712"/>
                </a:lnTo>
                <a:lnTo>
                  <a:pt x="20966" y="10553"/>
                </a:lnTo>
                <a:lnTo>
                  <a:pt x="20983" y="10395"/>
                </a:lnTo>
                <a:lnTo>
                  <a:pt x="21159" y="9408"/>
                </a:lnTo>
                <a:lnTo>
                  <a:pt x="21159" y="9355"/>
                </a:lnTo>
                <a:lnTo>
                  <a:pt x="21159" y="9302"/>
                </a:lnTo>
                <a:lnTo>
                  <a:pt x="21142" y="9267"/>
                </a:lnTo>
                <a:lnTo>
                  <a:pt x="21089" y="9214"/>
                </a:lnTo>
                <a:lnTo>
                  <a:pt x="21036" y="9320"/>
                </a:lnTo>
                <a:lnTo>
                  <a:pt x="21019" y="9426"/>
                </a:lnTo>
                <a:lnTo>
                  <a:pt x="20983" y="9637"/>
                </a:lnTo>
                <a:lnTo>
                  <a:pt x="20913" y="9849"/>
                </a:lnTo>
                <a:lnTo>
                  <a:pt x="20878" y="9954"/>
                </a:lnTo>
                <a:lnTo>
                  <a:pt x="20807" y="10060"/>
                </a:lnTo>
                <a:lnTo>
                  <a:pt x="20737" y="9989"/>
                </a:lnTo>
                <a:lnTo>
                  <a:pt x="20701" y="9937"/>
                </a:lnTo>
                <a:lnTo>
                  <a:pt x="20613" y="9760"/>
                </a:lnTo>
                <a:lnTo>
                  <a:pt x="20560" y="9584"/>
                </a:lnTo>
                <a:lnTo>
                  <a:pt x="20508" y="9390"/>
                </a:lnTo>
                <a:lnTo>
                  <a:pt x="20490" y="9197"/>
                </a:lnTo>
                <a:lnTo>
                  <a:pt x="20490" y="8844"/>
                </a:lnTo>
                <a:lnTo>
                  <a:pt x="20525" y="8492"/>
                </a:lnTo>
                <a:lnTo>
                  <a:pt x="20578" y="8122"/>
                </a:lnTo>
                <a:lnTo>
                  <a:pt x="20666" y="7770"/>
                </a:lnTo>
                <a:close/>
                <a:moveTo>
                  <a:pt x="39764" y="11434"/>
                </a:moveTo>
                <a:lnTo>
                  <a:pt x="39694" y="11628"/>
                </a:lnTo>
                <a:lnTo>
                  <a:pt x="39482" y="12086"/>
                </a:lnTo>
                <a:lnTo>
                  <a:pt x="39095" y="12861"/>
                </a:lnTo>
                <a:lnTo>
                  <a:pt x="38725" y="13636"/>
                </a:lnTo>
                <a:lnTo>
                  <a:pt x="38372" y="14412"/>
                </a:lnTo>
                <a:lnTo>
                  <a:pt x="38038" y="15204"/>
                </a:lnTo>
                <a:lnTo>
                  <a:pt x="37967" y="15381"/>
                </a:lnTo>
                <a:lnTo>
                  <a:pt x="37879" y="15539"/>
                </a:lnTo>
                <a:lnTo>
                  <a:pt x="37844" y="15557"/>
                </a:lnTo>
                <a:lnTo>
                  <a:pt x="37791" y="15557"/>
                </a:lnTo>
                <a:lnTo>
                  <a:pt x="37809" y="15610"/>
                </a:lnTo>
                <a:lnTo>
                  <a:pt x="37809" y="15645"/>
                </a:lnTo>
                <a:lnTo>
                  <a:pt x="37791" y="15698"/>
                </a:lnTo>
                <a:lnTo>
                  <a:pt x="37761" y="15708"/>
                </a:lnTo>
                <a:lnTo>
                  <a:pt x="37761" y="15708"/>
                </a:lnTo>
                <a:lnTo>
                  <a:pt x="37791" y="15557"/>
                </a:lnTo>
                <a:lnTo>
                  <a:pt x="38143" y="14641"/>
                </a:lnTo>
                <a:lnTo>
                  <a:pt x="38531" y="13742"/>
                </a:lnTo>
                <a:lnTo>
                  <a:pt x="38936" y="12861"/>
                </a:lnTo>
                <a:lnTo>
                  <a:pt x="39377" y="11980"/>
                </a:lnTo>
                <a:lnTo>
                  <a:pt x="39500" y="11751"/>
                </a:lnTo>
                <a:lnTo>
                  <a:pt x="39641" y="11522"/>
                </a:lnTo>
                <a:lnTo>
                  <a:pt x="39694" y="11487"/>
                </a:lnTo>
                <a:lnTo>
                  <a:pt x="39764" y="11434"/>
                </a:lnTo>
                <a:close/>
                <a:moveTo>
                  <a:pt x="82048" y="15715"/>
                </a:moveTo>
                <a:lnTo>
                  <a:pt x="82260" y="15803"/>
                </a:lnTo>
                <a:lnTo>
                  <a:pt x="82171" y="15839"/>
                </a:lnTo>
                <a:lnTo>
                  <a:pt x="82119" y="15821"/>
                </a:lnTo>
                <a:lnTo>
                  <a:pt x="82083" y="15786"/>
                </a:lnTo>
                <a:lnTo>
                  <a:pt x="82048" y="15715"/>
                </a:lnTo>
                <a:close/>
                <a:moveTo>
                  <a:pt x="77661" y="15504"/>
                </a:moveTo>
                <a:lnTo>
                  <a:pt x="77749" y="15522"/>
                </a:lnTo>
                <a:lnTo>
                  <a:pt x="77837" y="15557"/>
                </a:lnTo>
                <a:lnTo>
                  <a:pt x="77820" y="15627"/>
                </a:lnTo>
                <a:lnTo>
                  <a:pt x="77802" y="15662"/>
                </a:lnTo>
                <a:lnTo>
                  <a:pt x="77608" y="15803"/>
                </a:lnTo>
                <a:lnTo>
                  <a:pt x="77503" y="15856"/>
                </a:lnTo>
                <a:lnTo>
                  <a:pt x="77397" y="15909"/>
                </a:lnTo>
                <a:lnTo>
                  <a:pt x="77362" y="15803"/>
                </a:lnTo>
                <a:lnTo>
                  <a:pt x="77344" y="15715"/>
                </a:lnTo>
                <a:lnTo>
                  <a:pt x="77362" y="15645"/>
                </a:lnTo>
                <a:lnTo>
                  <a:pt x="77379" y="15592"/>
                </a:lnTo>
                <a:lnTo>
                  <a:pt x="77432" y="15539"/>
                </a:lnTo>
                <a:lnTo>
                  <a:pt x="77503" y="15522"/>
                </a:lnTo>
                <a:lnTo>
                  <a:pt x="77573" y="15504"/>
                </a:lnTo>
                <a:close/>
                <a:moveTo>
                  <a:pt x="78154" y="15504"/>
                </a:moveTo>
                <a:lnTo>
                  <a:pt x="78243" y="15539"/>
                </a:lnTo>
                <a:lnTo>
                  <a:pt x="78295" y="15574"/>
                </a:lnTo>
                <a:lnTo>
                  <a:pt x="78348" y="15645"/>
                </a:lnTo>
                <a:lnTo>
                  <a:pt x="78366" y="15715"/>
                </a:lnTo>
                <a:lnTo>
                  <a:pt x="78383" y="15786"/>
                </a:lnTo>
                <a:lnTo>
                  <a:pt x="78383" y="15856"/>
                </a:lnTo>
                <a:lnTo>
                  <a:pt x="78366" y="15944"/>
                </a:lnTo>
                <a:lnTo>
                  <a:pt x="78260" y="15856"/>
                </a:lnTo>
                <a:lnTo>
                  <a:pt x="78190" y="15751"/>
                </a:lnTo>
                <a:lnTo>
                  <a:pt x="78049" y="15504"/>
                </a:lnTo>
                <a:close/>
                <a:moveTo>
                  <a:pt x="77890" y="15892"/>
                </a:moveTo>
                <a:lnTo>
                  <a:pt x="77943" y="15927"/>
                </a:lnTo>
                <a:lnTo>
                  <a:pt x="77996" y="15980"/>
                </a:lnTo>
                <a:lnTo>
                  <a:pt x="78014" y="16050"/>
                </a:lnTo>
                <a:lnTo>
                  <a:pt x="77961" y="16085"/>
                </a:lnTo>
                <a:lnTo>
                  <a:pt x="77873" y="16050"/>
                </a:lnTo>
                <a:lnTo>
                  <a:pt x="77820" y="16015"/>
                </a:lnTo>
                <a:lnTo>
                  <a:pt x="77784" y="15980"/>
                </a:lnTo>
                <a:lnTo>
                  <a:pt x="77784" y="15927"/>
                </a:lnTo>
                <a:lnTo>
                  <a:pt x="77802" y="15909"/>
                </a:lnTo>
                <a:lnTo>
                  <a:pt x="77837" y="15892"/>
                </a:lnTo>
                <a:close/>
                <a:moveTo>
                  <a:pt x="80691" y="14799"/>
                </a:moveTo>
                <a:lnTo>
                  <a:pt x="81220" y="14834"/>
                </a:lnTo>
                <a:lnTo>
                  <a:pt x="81484" y="14852"/>
                </a:lnTo>
                <a:lnTo>
                  <a:pt x="81749" y="14905"/>
                </a:lnTo>
                <a:lnTo>
                  <a:pt x="81890" y="14940"/>
                </a:lnTo>
                <a:lnTo>
                  <a:pt x="81978" y="14993"/>
                </a:lnTo>
                <a:lnTo>
                  <a:pt x="82066" y="15063"/>
                </a:lnTo>
                <a:lnTo>
                  <a:pt x="82189" y="15169"/>
                </a:lnTo>
                <a:lnTo>
                  <a:pt x="81960" y="15169"/>
                </a:lnTo>
                <a:lnTo>
                  <a:pt x="81872" y="15187"/>
                </a:lnTo>
                <a:lnTo>
                  <a:pt x="81784" y="15222"/>
                </a:lnTo>
                <a:lnTo>
                  <a:pt x="81696" y="15275"/>
                </a:lnTo>
                <a:lnTo>
                  <a:pt x="81625" y="15328"/>
                </a:lnTo>
                <a:lnTo>
                  <a:pt x="81572" y="15416"/>
                </a:lnTo>
                <a:lnTo>
                  <a:pt x="81520" y="15504"/>
                </a:lnTo>
                <a:lnTo>
                  <a:pt x="81308" y="15539"/>
                </a:lnTo>
                <a:lnTo>
                  <a:pt x="81202" y="15557"/>
                </a:lnTo>
                <a:lnTo>
                  <a:pt x="81097" y="15610"/>
                </a:lnTo>
                <a:lnTo>
                  <a:pt x="81009" y="15680"/>
                </a:lnTo>
                <a:lnTo>
                  <a:pt x="80938" y="15768"/>
                </a:lnTo>
                <a:lnTo>
                  <a:pt x="80674" y="16121"/>
                </a:lnTo>
                <a:lnTo>
                  <a:pt x="80621" y="16050"/>
                </a:lnTo>
                <a:lnTo>
                  <a:pt x="80603" y="16015"/>
                </a:lnTo>
                <a:lnTo>
                  <a:pt x="80603" y="15662"/>
                </a:lnTo>
                <a:lnTo>
                  <a:pt x="80603" y="15310"/>
                </a:lnTo>
                <a:lnTo>
                  <a:pt x="80639" y="15011"/>
                </a:lnTo>
                <a:lnTo>
                  <a:pt x="80691" y="14799"/>
                </a:lnTo>
                <a:close/>
                <a:moveTo>
                  <a:pt x="81132" y="15856"/>
                </a:moveTo>
                <a:lnTo>
                  <a:pt x="81185" y="15892"/>
                </a:lnTo>
                <a:lnTo>
                  <a:pt x="80973" y="16173"/>
                </a:lnTo>
                <a:lnTo>
                  <a:pt x="80991" y="16050"/>
                </a:lnTo>
                <a:lnTo>
                  <a:pt x="81026" y="15962"/>
                </a:lnTo>
                <a:lnTo>
                  <a:pt x="81079" y="15909"/>
                </a:lnTo>
                <a:lnTo>
                  <a:pt x="81132" y="15856"/>
                </a:lnTo>
                <a:close/>
                <a:moveTo>
                  <a:pt x="25952" y="9901"/>
                </a:moveTo>
                <a:lnTo>
                  <a:pt x="26163" y="9919"/>
                </a:lnTo>
                <a:lnTo>
                  <a:pt x="26357" y="9954"/>
                </a:lnTo>
                <a:lnTo>
                  <a:pt x="26780" y="10095"/>
                </a:lnTo>
                <a:lnTo>
                  <a:pt x="27185" y="10254"/>
                </a:lnTo>
                <a:lnTo>
                  <a:pt x="27379" y="10342"/>
                </a:lnTo>
                <a:lnTo>
                  <a:pt x="27573" y="10448"/>
                </a:lnTo>
                <a:lnTo>
                  <a:pt x="27766" y="10571"/>
                </a:lnTo>
                <a:lnTo>
                  <a:pt x="27943" y="10694"/>
                </a:lnTo>
                <a:lnTo>
                  <a:pt x="27995" y="10729"/>
                </a:lnTo>
                <a:lnTo>
                  <a:pt x="28048" y="10765"/>
                </a:lnTo>
                <a:lnTo>
                  <a:pt x="28083" y="10818"/>
                </a:lnTo>
                <a:lnTo>
                  <a:pt x="28101" y="10906"/>
                </a:lnTo>
                <a:lnTo>
                  <a:pt x="27784" y="10958"/>
                </a:lnTo>
                <a:lnTo>
                  <a:pt x="27449" y="10976"/>
                </a:lnTo>
                <a:lnTo>
                  <a:pt x="26780" y="11011"/>
                </a:lnTo>
                <a:lnTo>
                  <a:pt x="26780" y="10624"/>
                </a:lnTo>
                <a:lnTo>
                  <a:pt x="26709" y="10624"/>
                </a:lnTo>
                <a:lnTo>
                  <a:pt x="26674" y="10694"/>
                </a:lnTo>
                <a:lnTo>
                  <a:pt x="26515" y="11029"/>
                </a:lnTo>
                <a:lnTo>
                  <a:pt x="26445" y="11152"/>
                </a:lnTo>
                <a:lnTo>
                  <a:pt x="26374" y="11258"/>
                </a:lnTo>
                <a:lnTo>
                  <a:pt x="26269" y="11346"/>
                </a:lnTo>
                <a:lnTo>
                  <a:pt x="26145" y="11399"/>
                </a:lnTo>
                <a:lnTo>
                  <a:pt x="25635" y="11646"/>
                </a:lnTo>
                <a:lnTo>
                  <a:pt x="25529" y="11646"/>
                </a:lnTo>
                <a:lnTo>
                  <a:pt x="25511" y="11399"/>
                </a:lnTo>
                <a:lnTo>
                  <a:pt x="25511" y="11152"/>
                </a:lnTo>
                <a:lnTo>
                  <a:pt x="25511" y="10906"/>
                </a:lnTo>
                <a:lnTo>
                  <a:pt x="25494" y="10641"/>
                </a:lnTo>
                <a:lnTo>
                  <a:pt x="25441" y="10729"/>
                </a:lnTo>
                <a:lnTo>
                  <a:pt x="25423" y="10800"/>
                </a:lnTo>
                <a:lnTo>
                  <a:pt x="25388" y="10958"/>
                </a:lnTo>
                <a:lnTo>
                  <a:pt x="25353" y="11205"/>
                </a:lnTo>
                <a:lnTo>
                  <a:pt x="25317" y="11452"/>
                </a:lnTo>
                <a:lnTo>
                  <a:pt x="25282" y="11593"/>
                </a:lnTo>
                <a:lnTo>
                  <a:pt x="25212" y="11716"/>
                </a:lnTo>
                <a:lnTo>
                  <a:pt x="25141" y="11839"/>
                </a:lnTo>
                <a:lnTo>
                  <a:pt x="25053" y="11945"/>
                </a:lnTo>
                <a:lnTo>
                  <a:pt x="24313" y="12703"/>
                </a:lnTo>
                <a:lnTo>
                  <a:pt x="24260" y="12738"/>
                </a:lnTo>
                <a:lnTo>
                  <a:pt x="24190" y="12791"/>
                </a:lnTo>
                <a:lnTo>
                  <a:pt x="24119" y="12403"/>
                </a:lnTo>
                <a:lnTo>
                  <a:pt x="24049" y="12016"/>
                </a:lnTo>
                <a:lnTo>
                  <a:pt x="24014" y="11839"/>
                </a:lnTo>
                <a:lnTo>
                  <a:pt x="23996" y="11734"/>
                </a:lnTo>
                <a:lnTo>
                  <a:pt x="23926" y="11646"/>
                </a:lnTo>
                <a:lnTo>
                  <a:pt x="23908" y="11734"/>
                </a:lnTo>
                <a:lnTo>
                  <a:pt x="23908" y="11822"/>
                </a:lnTo>
                <a:lnTo>
                  <a:pt x="23926" y="11998"/>
                </a:lnTo>
                <a:lnTo>
                  <a:pt x="23978" y="12703"/>
                </a:lnTo>
                <a:lnTo>
                  <a:pt x="23978" y="12949"/>
                </a:lnTo>
                <a:lnTo>
                  <a:pt x="23961" y="13214"/>
                </a:lnTo>
                <a:lnTo>
                  <a:pt x="23890" y="13443"/>
                </a:lnTo>
                <a:lnTo>
                  <a:pt x="23802" y="13689"/>
                </a:lnTo>
                <a:lnTo>
                  <a:pt x="23573" y="14218"/>
                </a:lnTo>
                <a:lnTo>
                  <a:pt x="23467" y="14006"/>
                </a:lnTo>
                <a:lnTo>
                  <a:pt x="23203" y="13284"/>
                </a:lnTo>
                <a:lnTo>
                  <a:pt x="23168" y="13178"/>
                </a:lnTo>
                <a:lnTo>
                  <a:pt x="23133" y="13125"/>
                </a:lnTo>
                <a:lnTo>
                  <a:pt x="23083" y="13109"/>
                </a:lnTo>
                <a:lnTo>
                  <a:pt x="23083" y="13109"/>
                </a:lnTo>
                <a:lnTo>
                  <a:pt x="23168" y="13548"/>
                </a:lnTo>
                <a:lnTo>
                  <a:pt x="23256" y="13901"/>
                </a:lnTo>
                <a:lnTo>
                  <a:pt x="23327" y="14253"/>
                </a:lnTo>
                <a:lnTo>
                  <a:pt x="23344" y="14500"/>
                </a:lnTo>
                <a:lnTo>
                  <a:pt x="23362" y="14746"/>
                </a:lnTo>
                <a:lnTo>
                  <a:pt x="23327" y="14993"/>
                </a:lnTo>
                <a:lnTo>
                  <a:pt x="23256" y="15240"/>
                </a:lnTo>
                <a:lnTo>
                  <a:pt x="23221" y="15257"/>
                </a:lnTo>
                <a:lnTo>
                  <a:pt x="23186" y="15240"/>
                </a:lnTo>
                <a:lnTo>
                  <a:pt x="23150" y="15204"/>
                </a:lnTo>
                <a:lnTo>
                  <a:pt x="23133" y="15169"/>
                </a:lnTo>
                <a:lnTo>
                  <a:pt x="23027" y="14975"/>
                </a:lnTo>
                <a:lnTo>
                  <a:pt x="22904" y="14764"/>
                </a:lnTo>
                <a:lnTo>
                  <a:pt x="22904" y="14870"/>
                </a:lnTo>
                <a:lnTo>
                  <a:pt x="22921" y="14975"/>
                </a:lnTo>
                <a:lnTo>
                  <a:pt x="22974" y="15152"/>
                </a:lnTo>
                <a:lnTo>
                  <a:pt x="23045" y="15345"/>
                </a:lnTo>
                <a:lnTo>
                  <a:pt x="23097" y="15539"/>
                </a:lnTo>
                <a:lnTo>
                  <a:pt x="23186" y="15927"/>
                </a:lnTo>
                <a:lnTo>
                  <a:pt x="23203" y="16121"/>
                </a:lnTo>
                <a:lnTo>
                  <a:pt x="23186" y="16314"/>
                </a:lnTo>
                <a:lnTo>
                  <a:pt x="23133" y="16314"/>
                </a:lnTo>
                <a:lnTo>
                  <a:pt x="23097" y="16279"/>
                </a:lnTo>
                <a:lnTo>
                  <a:pt x="23062" y="16209"/>
                </a:lnTo>
                <a:lnTo>
                  <a:pt x="22939" y="15874"/>
                </a:lnTo>
                <a:lnTo>
                  <a:pt x="22833" y="15539"/>
                </a:lnTo>
                <a:lnTo>
                  <a:pt x="22780" y="15187"/>
                </a:lnTo>
                <a:lnTo>
                  <a:pt x="22728" y="14834"/>
                </a:lnTo>
                <a:lnTo>
                  <a:pt x="22675" y="14094"/>
                </a:lnTo>
                <a:lnTo>
                  <a:pt x="22604" y="13355"/>
                </a:lnTo>
                <a:lnTo>
                  <a:pt x="22551" y="12967"/>
                </a:lnTo>
                <a:lnTo>
                  <a:pt x="22481" y="12597"/>
                </a:lnTo>
                <a:lnTo>
                  <a:pt x="22446" y="12421"/>
                </a:lnTo>
                <a:lnTo>
                  <a:pt x="22463" y="12280"/>
                </a:lnTo>
                <a:lnTo>
                  <a:pt x="22516" y="12139"/>
                </a:lnTo>
                <a:lnTo>
                  <a:pt x="22604" y="11998"/>
                </a:lnTo>
                <a:lnTo>
                  <a:pt x="22886" y="11628"/>
                </a:lnTo>
                <a:lnTo>
                  <a:pt x="23186" y="11293"/>
                </a:lnTo>
                <a:lnTo>
                  <a:pt x="23520" y="10976"/>
                </a:lnTo>
                <a:lnTo>
                  <a:pt x="23697" y="10835"/>
                </a:lnTo>
                <a:lnTo>
                  <a:pt x="23873" y="10694"/>
                </a:lnTo>
                <a:lnTo>
                  <a:pt x="24066" y="10571"/>
                </a:lnTo>
                <a:lnTo>
                  <a:pt x="24260" y="10448"/>
                </a:lnTo>
                <a:lnTo>
                  <a:pt x="24472" y="10324"/>
                </a:lnTo>
                <a:lnTo>
                  <a:pt x="24666" y="10218"/>
                </a:lnTo>
                <a:lnTo>
                  <a:pt x="24877" y="10130"/>
                </a:lnTo>
                <a:lnTo>
                  <a:pt x="25106" y="10060"/>
                </a:lnTo>
                <a:lnTo>
                  <a:pt x="25335" y="9989"/>
                </a:lnTo>
                <a:lnTo>
                  <a:pt x="25546" y="9937"/>
                </a:lnTo>
                <a:lnTo>
                  <a:pt x="25758" y="9901"/>
                </a:lnTo>
                <a:close/>
                <a:moveTo>
                  <a:pt x="77221" y="16121"/>
                </a:moveTo>
                <a:lnTo>
                  <a:pt x="77485" y="16350"/>
                </a:lnTo>
                <a:lnTo>
                  <a:pt x="77379" y="16350"/>
                </a:lnTo>
                <a:lnTo>
                  <a:pt x="77344" y="16332"/>
                </a:lnTo>
                <a:lnTo>
                  <a:pt x="77309" y="16314"/>
                </a:lnTo>
                <a:lnTo>
                  <a:pt x="77274" y="16279"/>
                </a:lnTo>
                <a:lnTo>
                  <a:pt x="77256" y="16244"/>
                </a:lnTo>
                <a:lnTo>
                  <a:pt x="77221" y="16121"/>
                </a:lnTo>
                <a:close/>
                <a:moveTo>
                  <a:pt x="18975" y="13407"/>
                </a:moveTo>
                <a:lnTo>
                  <a:pt x="19239" y="13425"/>
                </a:lnTo>
                <a:lnTo>
                  <a:pt x="19398" y="13443"/>
                </a:lnTo>
                <a:lnTo>
                  <a:pt x="19521" y="13495"/>
                </a:lnTo>
                <a:lnTo>
                  <a:pt x="19644" y="13566"/>
                </a:lnTo>
                <a:lnTo>
                  <a:pt x="19750" y="13672"/>
                </a:lnTo>
                <a:lnTo>
                  <a:pt x="20190" y="14130"/>
                </a:lnTo>
                <a:lnTo>
                  <a:pt x="20878" y="14870"/>
                </a:lnTo>
                <a:lnTo>
                  <a:pt x="21248" y="15240"/>
                </a:lnTo>
                <a:lnTo>
                  <a:pt x="21618" y="15574"/>
                </a:lnTo>
                <a:lnTo>
                  <a:pt x="21706" y="15645"/>
                </a:lnTo>
                <a:lnTo>
                  <a:pt x="21776" y="15733"/>
                </a:lnTo>
                <a:lnTo>
                  <a:pt x="21847" y="15821"/>
                </a:lnTo>
                <a:lnTo>
                  <a:pt x="21882" y="15909"/>
                </a:lnTo>
                <a:lnTo>
                  <a:pt x="21917" y="16015"/>
                </a:lnTo>
                <a:lnTo>
                  <a:pt x="21952" y="16103"/>
                </a:lnTo>
                <a:lnTo>
                  <a:pt x="21988" y="16314"/>
                </a:lnTo>
                <a:lnTo>
                  <a:pt x="21935" y="16350"/>
                </a:lnTo>
                <a:lnTo>
                  <a:pt x="21882" y="16367"/>
                </a:lnTo>
                <a:lnTo>
                  <a:pt x="21811" y="16332"/>
                </a:lnTo>
                <a:lnTo>
                  <a:pt x="21653" y="16279"/>
                </a:lnTo>
                <a:lnTo>
                  <a:pt x="21512" y="16209"/>
                </a:lnTo>
                <a:lnTo>
                  <a:pt x="21389" y="16138"/>
                </a:lnTo>
                <a:lnTo>
                  <a:pt x="21265" y="16032"/>
                </a:lnTo>
                <a:lnTo>
                  <a:pt x="21159" y="15927"/>
                </a:lnTo>
                <a:lnTo>
                  <a:pt x="21071" y="15803"/>
                </a:lnTo>
                <a:lnTo>
                  <a:pt x="20983" y="15680"/>
                </a:lnTo>
                <a:lnTo>
                  <a:pt x="20930" y="15522"/>
                </a:lnTo>
                <a:lnTo>
                  <a:pt x="20842" y="15328"/>
                </a:lnTo>
                <a:lnTo>
                  <a:pt x="20737" y="15152"/>
                </a:lnTo>
                <a:lnTo>
                  <a:pt x="20613" y="14975"/>
                </a:lnTo>
                <a:lnTo>
                  <a:pt x="20472" y="14817"/>
                </a:lnTo>
                <a:lnTo>
                  <a:pt x="20455" y="14799"/>
                </a:lnTo>
                <a:lnTo>
                  <a:pt x="20402" y="14799"/>
                </a:lnTo>
                <a:lnTo>
                  <a:pt x="20525" y="15046"/>
                </a:lnTo>
                <a:lnTo>
                  <a:pt x="20649" y="15310"/>
                </a:lnTo>
                <a:lnTo>
                  <a:pt x="20701" y="15433"/>
                </a:lnTo>
                <a:lnTo>
                  <a:pt x="20737" y="15574"/>
                </a:lnTo>
                <a:lnTo>
                  <a:pt x="20772" y="15698"/>
                </a:lnTo>
                <a:lnTo>
                  <a:pt x="20772" y="15856"/>
                </a:lnTo>
                <a:lnTo>
                  <a:pt x="20737" y="15874"/>
                </a:lnTo>
                <a:lnTo>
                  <a:pt x="20684" y="15892"/>
                </a:lnTo>
                <a:lnTo>
                  <a:pt x="20613" y="15874"/>
                </a:lnTo>
                <a:lnTo>
                  <a:pt x="20437" y="15839"/>
                </a:lnTo>
                <a:lnTo>
                  <a:pt x="20032" y="15715"/>
                </a:lnTo>
                <a:lnTo>
                  <a:pt x="19909" y="15662"/>
                </a:lnTo>
                <a:lnTo>
                  <a:pt x="19821" y="15610"/>
                </a:lnTo>
                <a:lnTo>
                  <a:pt x="19732" y="15539"/>
                </a:lnTo>
                <a:lnTo>
                  <a:pt x="19662" y="15433"/>
                </a:lnTo>
                <a:lnTo>
                  <a:pt x="19451" y="15081"/>
                </a:lnTo>
                <a:lnTo>
                  <a:pt x="18957" y="14235"/>
                </a:lnTo>
                <a:lnTo>
                  <a:pt x="18852" y="14112"/>
                </a:lnTo>
                <a:lnTo>
                  <a:pt x="18746" y="13989"/>
                </a:lnTo>
                <a:lnTo>
                  <a:pt x="18869" y="14359"/>
                </a:lnTo>
                <a:lnTo>
                  <a:pt x="19010" y="14711"/>
                </a:lnTo>
                <a:lnTo>
                  <a:pt x="19151" y="15063"/>
                </a:lnTo>
                <a:lnTo>
                  <a:pt x="19292" y="15433"/>
                </a:lnTo>
                <a:lnTo>
                  <a:pt x="19151" y="15469"/>
                </a:lnTo>
                <a:lnTo>
                  <a:pt x="19010" y="15504"/>
                </a:lnTo>
                <a:lnTo>
                  <a:pt x="18728" y="15504"/>
                </a:lnTo>
                <a:lnTo>
                  <a:pt x="18587" y="15469"/>
                </a:lnTo>
                <a:lnTo>
                  <a:pt x="18464" y="15416"/>
                </a:lnTo>
                <a:lnTo>
                  <a:pt x="18358" y="15345"/>
                </a:lnTo>
                <a:lnTo>
                  <a:pt x="18252" y="15257"/>
                </a:lnTo>
                <a:lnTo>
                  <a:pt x="18129" y="15116"/>
                </a:lnTo>
                <a:lnTo>
                  <a:pt x="18023" y="14975"/>
                </a:lnTo>
                <a:lnTo>
                  <a:pt x="17830" y="14693"/>
                </a:lnTo>
                <a:lnTo>
                  <a:pt x="17671" y="14429"/>
                </a:lnTo>
                <a:lnTo>
                  <a:pt x="17583" y="14306"/>
                </a:lnTo>
                <a:lnTo>
                  <a:pt x="17477" y="14183"/>
                </a:lnTo>
                <a:lnTo>
                  <a:pt x="17477" y="14253"/>
                </a:lnTo>
                <a:lnTo>
                  <a:pt x="17495" y="14324"/>
                </a:lnTo>
                <a:lnTo>
                  <a:pt x="17777" y="14975"/>
                </a:lnTo>
                <a:lnTo>
                  <a:pt x="17865" y="15169"/>
                </a:lnTo>
                <a:lnTo>
                  <a:pt x="17900" y="15257"/>
                </a:lnTo>
                <a:lnTo>
                  <a:pt x="17935" y="15363"/>
                </a:lnTo>
                <a:lnTo>
                  <a:pt x="17900" y="15416"/>
                </a:lnTo>
                <a:lnTo>
                  <a:pt x="17865" y="15433"/>
                </a:lnTo>
                <a:lnTo>
                  <a:pt x="16737" y="15433"/>
                </a:lnTo>
                <a:lnTo>
                  <a:pt x="16614" y="15381"/>
                </a:lnTo>
                <a:lnTo>
                  <a:pt x="16491" y="15292"/>
                </a:lnTo>
                <a:lnTo>
                  <a:pt x="16385" y="15169"/>
                </a:lnTo>
                <a:lnTo>
                  <a:pt x="16226" y="14975"/>
                </a:lnTo>
                <a:lnTo>
                  <a:pt x="16138" y="14870"/>
                </a:lnTo>
                <a:lnTo>
                  <a:pt x="16033" y="14764"/>
                </a:lnTo>
                <a:lnTo>
                  <a:pt x="16050" y="14870"/>
                </a:lnTo>
                <a:lnTo>
                  <a:pt x="16068" y="14958"/>
                </a:lnTo>
                <a:lnTo>
                  <a:pt x="16121" y="15028"/>
                </a:lnTo>
                <a:lnTo>
                  <a:pt x="16138" y="15099"/>
                </a:lnTo>
                <a:lnTo>
                  <a:pt x="16262" y="15433"/>
                </a:lnTo>
                <a:lnTo>
                  <a:pt x="16174" y="15469"/>
                </a:lnTo>
                <a:lnTo>
                  <a:pt x="16103" y="15486"/>
                </a:lnTo>
                <a:lnTo>
                  <a:pt x="15804" y="15504"/>
                </a:lnTo>
                <a:lnTo>
                  <a:pt x="15522" y="15539"/>
                </a:lnTo>
                <a:lnTo>
                  <a:pt x="14958" y="15627"/>
                </a:lnTo>
                <a:lnTo>
                  <a:pt x="14694" y="15662"/>
                </a:lnTo>
                <a:lnTo>
                  <a:pt x="14429" y="15680"/>
                </a:lnTo>
                <a:lnTo>
                  <a:pt x="14165" y="15680"/>
                </a:lnTo>
                <a:lnTo>
                  <a:pt x="14024" y="15662"/>
                </a:lnTo>
                <a:lnTo>
                  <a:pt x="13883" y="15645"/>
                </a:lnTo>
                <a:lnTo>
                  <a:pt x="13936" y="15557"/>
                </a:lnTo>
                <a:lnTo>
                  <a:pt x="13989" y="15504"/>
                </a:lnTo>
                <a:lnTo>
                  <a:pt x="14271" y="15310"/>
                </a:lnTo>
                <a:lnTo>
                  <a:pt x="16332" y="14094"/>
                </a:lnTo>
                <a:lnTo>
                  <a:pt x="16544" y="13971"/>
                </a:lnTo>
                <a:lnTo>
                  <a:pt x="16755" y="13865"/>
                </a:lnTo>
                <a:lnTo>
                  <a:pt x="16984" y="13760"/>
                </a:lnTo>
                <a:lnTo>
                  <a:pt x="17195" y="13672"/>
                </a:lnTo>
                <a:lnTo>
                  <a:pt x="17424" y="13601"/>
                </a:lnTo>
                <a:lnTo>
                  <a:pt x="17653" y="13548"/>
                </a:lnTo>
                <a:lnTo>
                  <a:pt x="17900" y="13495"/>
                </a:lnTo>
                <a:lnTo>
                  <a:pt x="18129" y="13443"/>
                </a:lnTo>
                <a:lnTo>
                  <a:pt x="18411" y="13425"/>
                </a:lnTo>
                <a:lnTo>
                  <a:pt x="18693" y="13407"/>
                </a:lnTo>
                <a:close/>
                <a:moveTo>
                  <a:pt x="17724" y="3770"/>
                </a:moveTo>
                <a:lnTo>
                  <a:pt x="17830" y="3894"/>
                </a:lnTo>
                <a:lnTo>
                  <a:pt x="18112" y="4299"/>
                </a:lnTo>
                <a:lnTo>
                  <a:pt x="18376" y="4739"/>
                </a:lnTo>
                <a:lnTo>
                  <a:pt x="18605" y="5180"/>
                </a:lnTo>
                <a:lnTo>
                  <a:pt x="18852" y="5638"/>
                </a:lnTo>
                <a:lnTo>
                  <a:pt x="18904" y="5796"/>
                </a:lnTo>
                <a:lnTo>
                  <a:pt x="18552" y="5673"/>
                </a:lnTo>
                <a:lnTo>
                  <a:pt x="18552" y="5726"/>
                </a:lnTo>
                <a:lnTo>
                  <a:pt x="18570" y="5761"/>
                </a:lnTo>
                <a:lnTo>
                  <a:pt x="18622" y="5814"/>
                </a:lnTo>
                <a:lnTo>
                  <a:pt x="18816" y="5973"/>
                </a:lnTo>
                <a:lnTo>
                  <a:pt x="19010" y="6149"/>
                </a:lnTo>
                <a:lnTo>
                  <a:pt x="19169" y="6325"/>
                </a:lnTo>
                <a:lnTo>
                  <a:pt x="19310" y="6536"/>
                </a:lnTo>
                <a:lnTo>
                  <a:pt x="19415" y="6748"/>
                </a:lnTo>
                <a:lnTo>
                  <a:pt x="19486" y="6977"/>
                </a:lnTo>
                <a:lnTo>
                  <a:pt x="19503" y="7082"/>
                </a:lnTo>
                <a:lnTo>
                  <a:pt x="19503" y="7206"/>
                </a:lnTo>
                <a:lnTo>
                  <a:pt x="19345" y="7135"/>
                </a:lnTo>
                <a:lnTo>
                  <a:pt x="19186" y="7047"/>
                </a:lnTo>
                <a:lnTo>
                  <a:pt x="18922" y="6889"/>
                </a:lnTo>
                <a:lnTo>
                  <a:pt x="18640" y="6730"/>
                </a:lnTo>
                <a:lnTo>
                  <a:pt x="18499" y="6677"/>
                </a:lnTo>
                <a:lnTo>
                  <a:pt x="18341" y="6642"/>
                </a:lnTo>
                <a:lnTo>
                  <a:pt x="18429" y="6730"/>
                </a:lnTo>
                <a:lnTo>
                  <a:pt x="19415" y="7452"/>
                </a:lnTo>
                <a:lnTo>
                  <a:pt x="19556" y="7558"/>
                </a:lnTo>
                <a:lnTo>
                  <a:pt x="19680" y="7681"/>
                </a:lnTo>
                <a:lnTo>
                  <a:pt x="19768" y="7805"/>
                </a:lnTo>
                <a:lnTo>
                  <a:pt x="19856" y="7946"/>
                </a:lnTo>
                <a:lnTo>
                  <a:pt x="19926" y="8104"/>
                </a:lnTo>
                <a:lnTo>
                  <a:pt x="19979" y="8263"/>
                </a:lnTo>
                <a:lnTo>
                  <a:pt x="20014" y="8421"/>
                </a:lnTo>
                <a:lnTo>
                  <a:pt x="20032" y="8598"/>
                </a:lnTo>
                <a:lnTo>
                  <a:pt x="20032" y="8633"/>
                </a:lnTo>
                <a:lnTo>
                  <a:pt x="20014" y="8668"/>
                </a:lnTo>
                <a:lnTo>
                  <a:pt x="19821" y="8598"/>
                </a:lnTo>
                <a:lnTo>
                  <a:pt x="19627" y="8492"/>
                </a:lnTo>
                <a:lnTo>
                  <a:pt x="19451" y="8386"/>
                </a:lnTo>
                <a:lnTo>
                  <a:pt x="19274" y="8281"/>
                </a:lnTo>
                <a:lnTo>
                  <a:pt x="18904" y="8104"/>
                </a:lnTo>
                <a:lnTo>
                  <a:pt x="18728" y="8034"/>
                </a:lnTo>
                <a:lnTo>
                  <a:pt x="18517" y="7999"/>
                </a:lnTo>
                <a:lnTo>
                  <a:pt x="18517" y="7999"/>
                </a:lnTo>
                <a:lnTo>
                  <a:pt x="18834" y="8192"/>
                </a:lnTo>
                <a:lnTo>
                  <a:pt x="19186" y="8386"/>
                </a:lnTo>
                <a:lnTo>
                  <a:pt x="19521" y="8598"/>
                </a:lnTo>
                <a:lnTo>
                  <a:pt x="19680" y="8721"/>
                </a:lnTo>
                <a:lnTo>
                  <a:pt x="19838" y="8844"/>
                </a:lnTo>
                <a:lnTo>
                  <a:pt x="19979" y="8968"/>
                </a:lnTo>
                <a:lnTo>
                  <a:pt x="20102" y="9126"/>
                </a:lnTo>
                <a:lnTo>
                  <a:pt x="20243" y="9338"/>
                </a:lnTo>
                <a:lnTo>
                  <a:pt x="20367" y="9549"/>
                </a:lnTo>
                <a:lnTo>
                  <a:pt x="20455" y="9796"/>
                </a:lnTo>
                <a:lnTo>
                  <a:pt x="20508" y="10042"/>
                </a:lnTo>
                <a:lnTo>
                  <a:pt x="20508" y="10130"/>
                </a:lnTo>
                <a:lnTo>
                  <a:pt x="20508" y="10254"/>
                </a:lnTo>
                <a:lnTo>
                  <a:pt x="20331" y="10201"/>
                </a:lnTo>
                <a:lnTo>
                  <a:pt x="20190" y="10113"/>
                </a:lnTo>
                <a:lnTo>
                  <a:pt x="19909" y="9954"/>
                </a:lnTo>
                <a:lnTo>
                  <a:pt x="19380" y="9672"/>
                </a:lnTo>
                <a:lnTo>
                  <a:pt x="19362" y="9708"/>
                </a:lnTo>
                <a:lnTo>
                  <a:pt x="19380" y="9743"/>
                </a:lnTo>
                <a:lnTo>
                  <a:pt x="19433" y="9778"/>
                </a:lnTo>
                <a:lnTo>
                  <a:pt x="19732" y="9989"/>
                </a:lnTo>
                <a:lnTo>
                  <a:pt x="20050" y="10201"/>
                </a:lnTo>
                <a:lnTo>
                  <a:pt x="20279" y="10359"/>
                </a:lnTo>
                <a:lnTo>
                  <a:pt x="20472" y="10553"/>
                </a:lnTo>
                <a:lnTo>
                  <a:pt x="20649" y="10765"/>
                </a:lnTo>
                <a:lnTo>
                  <a:pt x="20790" y="11011"/>
                </a:lnTo>
                <a:lnTo>
                  <a:pt x="20913" y="11276"/>
                </a:lnTo>
                <a:lnTo>
                  <a:pt x="21019" y="11557"/>
                </a:lnTo>
                <a:lnTo>
                  <a:pt x="21036" y="11646"/>
                </a:lnTo>
                <a:lnTo>
                  <a:pt x="21036" y="11751"/>
                </a:lnTo>
                <a:lnTo>
                  <a:pt x="20948" y="11751"/>
                </a:lnTo>
                <a:lnTo>
                  <a:pt x="20860" y="11716"/>
                </a:lnTo>
                <a:lnTo>
                  <a:pt x="20719" y="11610"/>
                </a:lnTo>
                <a:lnTo>
                  <a:pt x="20138" y="11223"/>
                </a:lnTo>
                <a:lnTo>
                  <a:pt x="19961" y="11099"/>
                </a:lnTo>
                <a:lnTo>
                  <a:pt x="19873" y="11064"/>
                </a:lnTo>
                <a:lnTo>
                  <a:pt x="19768" y="11047"/>
                </a:lnTo>
                <a:lnTo>
                  <a:pt x="19785" y="11099"/>
                </a:lnTo>
                <a:lnTo>
                  <a:pt x="19821" y="11135"/>
                </a:lnTo>
                <a:lnTo>
                  <a:pt x="19891" y="11187"/>
                </a:lnTo>
                <a:lnTo>
                  <a:pt x="20754" y="11857"/>
                </a:lnTo>
                <a:lnTo>
                  <a:pt x="20895" y="11980"/>
                </a:lnTo>
                <a:lnTo>
                  <a:pt x="21019" y="12121"/>
                </a:lnTo>
                <a:lnTo>
                  <a:pt x="21142" y="12280"/>
                </a:lnTo>
                <a:lnTo>
                  <a:pt x="21248" y="12421"/>
                </a:lnTo>
                <a:lnTo>
                  <a:pt x="21336" y="12597"/>
                </a:lnTo>
                <a:lnTo>
                  <a:pt x="21406" y="12755"/>
                </a:lnTo>
                <a:lnTo>
                  <a:pt x="21477" y="12949"/>
                </a:lnTo>
                <a:lnTo>
                  <a:pt x="21529" y="13125"/>
                </a:lnTo>
                <a:lnTo>
                  <a:pt x="21653" y="13724"/>
                </a:lnTo>
                <a:lnTo>
                  <a:pt x="21670" y="13918"/>
                </a:lnTo>
                <a:lnTo>
                  <a:pt x="21670" y="13918"/>
                </a:lnTo>
                <a:lnTo>
                  <a:pt x="21494" y="13813"/>
                </a:lnTo>
                <a:lnTo>
                  <a:pt x="21318" y="13672"/>
                </a:lnTo>
                <a:lnTo>
                  <a:pt x="21036" y="13407"/>
                </a:lnTo>
                <a:lnTo>
                  <a:pt x="20437" y="12861"/>
                </a:lnTo>
                <a:lnTo>
                  <a:pt x="20402" y="12914"/>
                </a:lnTo>
                <a:lnTo>
                  <a:pt x="20402" y="12932"/>
                </a:lnTo>
                <a:lnTo>
                  <a:pt x="20437" y="12985"/>
                </a:lnTo>
                <a:lnTo>
                  <a:pt x="20895" y="13443"/>
                </a:lnTo>
                <a:lnTo>
                  <a:pt x="21089" y="13636"/>
                </a:lnTo>
                <a:lnTo>
                  <a:pt x="21265" y="13848"/>
                </a:lnTo>
                <a:lnTo>
                  <a:pt x="21441" y="14059"/>
                </a:lnTo>
                <a:lnTo>
                  <a:pt x="21600" y="14271"/>
                </a:lnTo>
                <a:lnTo>
                  <a:pt x="21759" y="14500"/>
                </a:lnTo>
                <a:lnTo>
                  <a:pt x="21917" y="14729"/>
                </a:lnTo>
                <a:lnTo>
                  <a:pt x="22058" y="14958"/>
                </a:lnTo>
                <a:lnTo>
                  <a:pt x="22181" y="15204"/>
                </a:lnTo>
                <a:lnTo>
                  <a:pt x="22498" y="15786"/>
                </a:lnTo>
                <a:lnTo>
                  <a:pt x="22798" y="16367"/>
                </a:lnTo>
                <a:lnTo>
                  <a:pt x="22816" y="16420"/>
                </a:lnTo>
                <a:lnTo>
                  <a:pt x="22833" y="16508"/>
                </a:lnTo>
                <a:lnTo>
                  <a:pt x="22745" y="16438"/>
                </a:lnTo>
                <a:lnTo>
                  <a:pt x="22692" y="16385"/>
                </a:lnTo>
                <a:lnTo>
                  <a:pt x="22446" y="16103"/>
                </a:lnTo>
                <a:lnTo>
                  <a:pt x="22199" y="15856"/>
                </a:lnTo>
                <a:lnTo>
                  <a:pt x="21688" y="15345"/>
                </a:lnTo>
                <a:lnTo>
                  <a:pt x="21177" y="14852"/>
                </a:lnTo>
                <a:lnTo>
                  <a:pt x="20666" y="14341"/>
                </a:lnTo>
                <a:lnTo>
                  <a:pt x="20208" y="13848"/>
                </a:lnTo>
                <a:lnTo>
                  <a:pt x="19768" y="13337"/>
                </a:lnTo>
                <a:lnTo>
                  <a:pt x="19380" y="12861"/>
                </a:lnTo>
                <a:lnTo>
                  <a:pt x="19045" y="12368"/>
                </a:lnTo>
                <a:lnTo>
                  <a:pt x="18728" y="11857"/>
                </a:lnTo>
                <a:lnTo>
                  <a:pt x="18464" y="11328"/>
                </a:lnTo>
                <a:lnTo>
                  <a:pt x="18200" y="10800"/>
                </a:lnTo>
                <a:lnTo>
                  <a:pt x="17988" y="10236"/>
                </a:lnTo>
                <a:lnTo>
                  <a:pt x="17794" y="9672"/>
                </a:lnTo>
                <a:lnTo>
                  <a:pt x="17636" y="9091"/>
                </a:lnTo>
                <a:lnTo>
                  <a:pt x="17548" y="8703"/>
                </a:lnTo>
                <a:lnTo>
                  <a:pt x="17495" y="8298"/>
                </a:lnTo>
                <a:lnTo>
                  <a:pt x="17460" y="7911"/>
                </a:lnTo>
                <a:lnTo>
                  <a:pt x="17460" y="7505"/>
                </a:lnTo>
                <a:lnTo>
                  <a:pt x="17565" y="4704"/>
                </a:lnTo>
                <a:lnTo>
                  <a:pt x="17601" y="3999"/>
                </a:lnTo>
                <a:lnTo>
                  <a:pt x="17601" y="3929"/>
                </a:lnTo>
                <a:lnTo>
                  <a:pt x="17618" y="3876"/>
                </a:lnTo>
                <a:lnTo>
                  <a:pt x="17653" y="3823"/>
                </a:lnTo>
                <a:lnTo>
                  <a:pt x="17724" y="3770"/>
                </a:lnTo>
                <a:close/>
                <a:moveTo>
                  <a:pt x="81907" y="15997"/>
                </a:moveTo>
                <a:lnTo>
                  <a:pt x="81960" y="16032"/>
                </a:lnTo>
                <a:lnTo>
                  <a:pt x="81995" y="16103"/>
                </a:lnTo>
                <a:lnTo>
                  <a:pt x="81819" y="16173"/>
                </a:lnTo>
                <a:lnTo>
                  <a:pt x="81678" y="16279"/>
                </a:lnTo>
                <a:lnTo>
                  <a:pt x="81537" y="16402"/>
                </a:lnTo>
                <a:lnTo>
                  <a:pt x="81414" y="16561"/>
                </a:lnTo>
                <a:lnTo>
                  <a:pt x="81255" y="16209"/>
                </a:lnTo>
                <a:lnTo>
                  <a:pt x="81379" y="16121"/>
                </a:lnTo>
                <a:lnTo>
                  <a:pt x="81520" y="16068"/>
                </a:lnTo>
                <a:lnTo>
                  <a:pt x="81643" y="16015"/>
                </a:lnTo>
                <a:lnTo>
                  <a:pt x="81784" y="15997"/>
                </a:lnTo>
                <a:close/>
                <a:moveTo>
                  <a:pt x="22269" y="16279"/>
                </a:moveTo>
                <a:lnTo>
                  <a:pt x="22375" y="16367"/>
                </a:lnTo>
                <a:lnTo>
                  <a:pt x="22463" y="16455"/>
                </a:lnTo>
                <a:lnTo>
                  <a:pt x="22604" y="16631"/>
                </a:lnTo>
                <a:lnTo>
                  <a:pt x="22551" y="16649"/>
                </a:lnTo>
                <a:lnTo>
                  <a:pt x="22498" y="16667"/>
                </a:lnTo>
                <a:lnTo>
                  <a:pt x="22463" y="16649"/>
                </a:lnTo>
                <a:lnTo>
                  <a:pt x="22428" y="16614"/>
                </a:lnTo>
                <a:lnTo>
                  <a:pt x="22375" y="16561"/>
                </a:lnTo>
                <a:lnTo>
                  <a:pt x="22322" y="16491"/>
                </a:lnTo>
                <a:lnTo>
                  <a:pt x="22287" y="16402"/>
                </a:lnTo>
                <a:lnTo>
                  <a:pt x="22269" y="16279"/>
                </a:lnTo>
                <a:close/>
                <a:moveTo>
                  <a:pt x="3559" y="15944"/>
                </a:moveTo>
                <a:lnTo>
                  <a:pt x="3506" y="16015"/>
                </a:lnTo>
                <a:lnTo>
                  <a:pt x="3453" y="16068"/>
                </a:lnTo>
                <a:lnTo>
                  <a:pt x="3171" y="16244"/>
                </a:lnTo>
                <a:lnTo>
                  <a:pt x="3066" y="16332"/>
                </a:lnTo>
                <a:lnTo>
                  <a:pt x="2995" y="16438"/>
                </a:lnTo>
                <a:lnTo>
                  <a:pt x="2942" y="16543"/>
                </a:lnTo>
                <a:lnTo>
                  <a:pt x="2925" y="16684"/>
                </a:lnTo>
                <a:lnTo>
                  <a:pt x="2925" y="16737"/>
                </a:lnTo>
                <a:lnTo>
                  <a:pt x="2907" y="16790"/>
                </a:lnTo>
                <a:lnTo>
                  <a:pt x="2819" y="16843"/>
                </a:lnTo>
                <a:lnTo>
                  <a:pt x="2748" y="16843"/>
                </a:lnTo>
                <a:lnTo>
                  <a:pt x="2713" y="16790"/>
                </a:lnTo>
                <a:lnTo>
                  <a:pt x="2696" y="16720"/>
                </a:lnTo>
                <a:lnTo>
                  <a:pt x="2713" y="16649"/>
                </a:lnTo>
                <a:lnTo>
                  <a:pt x="2731" y="16579"/>
                </a:lnTo>
                <a:lnTo>
                  <a:pt x="2801" y="16473"/>
                </a:lnTo>
                <a:lnTo>
                  <a:pt x="2872" y="16367"/>
                </a:lnTo>
                <a:lnTo>
                  <a:pt x="2960" y="16279"/>
                </a:lnTo>
                <a:lnTo>
                  <a:pt x="3066" y="16191"/>
                </a:lnTo>
                <a:lnTo>
                  <a:pt x="3171" y="16121"/>
                </a:lnTo>
                <a:lnTo>
                  <a:pt x="3295" y="16050"/>
                </a:lnTo>
                <a:lnTo>
                  <a:pt x="3418" y="15997"/>
                </a:lnTo>
                <a:lnTo>
                  <a:pt x="3559" y="15944"/>
                </a:lnTo>
                <a:close/>
                <a:moveTo>
                  <a:pt x="56682" y="16962"/>
                </a:moveTo>
                <a:lnTo>
                  <a:pt x="56660" y="16984"/>
                </a:lnTo>
                <a:lnTo>
                  <a:pt x="56678" y="16984"/>
                </a:lnTo>
                <a:lnTo>
                  <a:pt x="56682" y="16962"/>
                </a:lnTo>
                <a:close/>
                <a:moveTo>
                  <a:pt x="53172" y="12773"/>
                </a:moveTo>
                <a:lnTo>
                  <a:pt x="53383" y="12791"/>
                </a:lnTo>
                <a:lnTo>
                  <a:pt x="53595" y="12826"/>
                </a:lnTo>
                <a:lnTo>
                  <a:pt x="53788" y="12879"/>
                </a:lnTo>
                <a:lnTo>
                  <a:pt x="53982" y="12932"/>
                </a:lnTo>
                <a:lnTo>
                  <a:pt x="54194" y="13020"/>
                </a:lnTo>
                <a:lnTo>
                  <a:pt x="54370" y="13108"/>
                </a:lnTo>
                <a:lnTo>
                  <a:pt x="54564" y="13214"/>
                </a:lnTo>
                <a:lnTo>
                  <a:pt x="54705" y="13302"/>
                </a:lnTo>
                <a:lnTo>
                  <a:pt x="54828" y="13407"/>
                </a:lnTo>
                <a:lnTo>
                  <a:pt x="54951" y="13531"/>
                </a:lnTo>
                <a:lnTo>
                  <a:pt x="55057" y="13654"/>
                </a:lnTo>
                <a:lnTo>
                  <a:pt x="55145" y="13795"/>
                </a:lnTo>
                <a:lnTo>
                  <a:pt x="55110" y="13830"/>
                </a:lnTo>
                <a:lnTo>
                  <a:pt x="55075" y="13848"/>
                </a:lnTo>
                <a:lnTo>
                  <a:pt x="54352" y="13724"/>
                </a:lnTo>
                <a:lnTo>
                  <a:pt x="54352" y="13742"/>
                </a:lnTo>
                <a:lnTo>
                  <a:pt x="54387" y="13777"/>
                </a:lnTo>
                <a:lnTo>
                  <a:pt x="54423" y="13795"/>
                </a:lnTo>
                <a:lnTo>
                  <a:pt x="54528" y="13830"/>
                </a:lnTo>
                <a:lnTo>
                  <a:pt x="55127" y="14024"/>
                </a:lnTo>
                <a:lnTo>
                  <a:pt x="55374" y="14112"/>
                </a:lnTo>
                <a:lnTo>
                  <a:pt x="55603" y="14218"/>
                </a:lnTo>
                <a:lnTo>
                  <a:pt x="55815" y="14359"/>
                </a:lnTo>
                <a:lnTo>
                  <a:pt x="56026" y="14500"/>
                </a:lnTo>
                <a:lnTo>
                  <a:pt x="56167" y="14605"/>
                </a:lnTo>
                <a:lnTo>
                  <a:pt x="56132" y="14676"/>
                </a:lnTo>
                <a:lnTo>
                  <a:pt x="56096" y="14711"/>
                </a:lnTo>
                <a:lnTo>
                  <a:pt x="56061" y="14711"/>
                </a:lnTo>
                <a:lnTo>
                  <a:pt x="56026" y="14729"/>
                </a:lnTo>
                <a:lnTo>
                  <a:pt x="55356" y="14782"/>
                </a:lnTo>
                <a:lnTo>
                  <a:pt x="55057" y="14817"/>
                </a:lnTo>
                <a:lnTo>
                  <a:pt x="54740" y="14852"/>
                </a:lnTo>
                <a:lnTo>
                  <a:pt x="54652" y="14887"/>
                </a:lnTo>
                <a:lnTo>
                  <a:pt x="54546" y="14958"/>
                </a:lnTo>
                <a:lnTo>
                  <a:pt x="54546" y="14958"/>
                </a:lnTo>
                <a:lnTo>
                  <a:pt x="54951" y="14923"/>
                </a:lnTo>
                <a:lnTo>
                  <a:pt x="55339" y="14905"/>
                </a:lnTo>
                <a:lnTo>
                  <a:pt x="55744" y="14887"/>
                </a:lnTo>
                <a:lnTo>
                  <a:pt x="55938" y="14905"/>
                </a:lnTo>
                <a:lnTo>
                  <a:pt x="56132" y="14923"/>
                </a:lnTo>
                <a:lnTo>
                  <a:pt x="56167" y="15152"/>
                </a:lnTo>
                <a:lnTo>
                  <a:pt x="56149" y="15222"/>
                </a:lnTo>
                <a:lnTo>
                  <a:pt x="56114" y="15292"/>
                </a:lnTo>
                <a:lnTo>
                  <a:pt x="56061" y="15345"/>
                </a:lnTo>
                <a:lnTo>
                  <a:pt x="55991" y="15381"/>
                </a:lnTo>
                <a:lnTo>
                  <a:pt x="55850" y="15416"/>
                </a:lnTo>
                <a:lnTo>
                  <a:pt x="55691" y="15451"/>
                </a:lnTo>
                <a:lnTo>
                  <a:pt x="54458" y="15645"/>
                </a:lnTo>
                <a:lnTo>
                  <a:pt x="54405" y="15662"/>
                </a:lnTo>
                <a:lnTo>
                  <a:pt x="54335" y="15680"/>
                </a:lnTo>
                <a:lnTo>
                  <a:pt x="54476" y="15715"/>
                </a:lnTo>
                <a:lnTo>
                  <a:pt x="55251" y="15715"/>
                </a:lnTo>
                <a:lnTo>
                  <a:pt x="55392" y="15733"/>
                </a:lnTo>
                <a:lnTo>
                  <a:pt x="55339" y="15856"/>
                </a:lnTo>
                <a:lnTo>
                  <a:pt x="55268" y="15962"/>
                </a:lnTo>
                <a:lnTo>
                  <a:pt x="55163" y="16015"/>
                </a:lnTo>
                <a:lnTo>
                  <a:pt x="55057" y="16068"/>
                </a:lnTo>
                <a:lnTo>
                  <a:pt x="54581" y="16209"/>
                </a:lnTo>
                <a:lnTo>
                  <a:pt x="54617" y="16244"/>
                </a:lnTo>
                <a:lnTo>
                  <a:pt x="54652" y="16261"/>
                </a:lnTo>
                <a:lnTo>
                  <a:pt x="54722" y="16279"/>
                </a:lnTo>
                <a:lnTo>
                  <a:pt x="54793" y="16279"/>
                </a:lnTo>
                <a:lnTo>
                  <a:pt x="54863" y="16297"/>
                </a:lnTo>
                <a:lnTo>
                  <a:pt x="54863" y="16350"/>
                </a:lnTo>
                <a:lnTo>
                  <a:pt x="54846" y="16385"/>
                </a:lnTo>
                <a:lnTo>
                  <a:pt x="54652" y="16526"/>
                </a:lnTo>
                <a:lnTo>
                  <a:pt x="54440" y="16649"/>
                </a:lnTo>
                <a:lnTo>
                  <a:pt x="54211" y="16755"/>
                </a:lnTo>
                <a:lnTo>
                  <a:pt x="53982" y="16825"/>
                </a:lnTo>
                <a:lnTo>
                  <a:pt x="53700" y="16913"/>
                </a:lnTo>
                <a:lnTo>
                  <a:pt x="53401" y="16966"/>
                </a:lnTo>
                <a:lnTo>
                  <a:pt x="53101" y="17019"/>
                </a:lnTo>
                <a:lnTo>
                  <a:pt x="52802" y="17037"/>
                </a:lnTo>
                <a:lnTo>
                  <a:pt x="52520" y="17019"/>
                </a:lnTo>
                <a:lnTo>
                  <a:pt x="52220" y="17001"/>
                </a:lnTo>
                <a:lnTo>
                  <a:pt x="51921" y="16949"/>
                </a:lnTo>
                <a:lnTo>
                  <a:pt x="51621" y="16878"/>
                </a:lnTo>
                <a:lnTo>
                  <a:pt x="51463" y="16825"/>
                </a:lnTo>
                <a:lnTo>
                  <a:pt x="51304" y="16772"/>
                </a:lnTo>
                <a:lnTo>
                  <a:pt x="51163" y="16684"/>
                </a:lnTo>
                <a:lnTo>
                  <a:pt x="51022" y="16596"/>
                </a:lnTo>
                <a:lnTo>
                  <a:pt x="51110" y="16561"/>
                </a:lnTo>
                <a:lnTo>
                  <a:pt x="51181" y="16543"/>
                </a:lnTo>
                <a:lnTo>
                  <a:pt x="51428" y="16543"/>
                </a:lnTo>
                <a:lnTo>
                  <a:pt x="51868" y="16579"/>
                </a:lnTo>
                <a:lnTo>
                  <a:pt x="52079" y="16596"/>
                </a:lnTo>
                <a:lnTo>
                  <a:pt x="52203" y="16579"/>
                </a:lnTo>
                <a:lnTo>
                  <a:pt x="52344" y="16561"/>
                </a:lnTo>
                <a:lnTo>
                  <a:pt x="52256" y="16508"/>
                </a:lnTo>
                <a:lnTo>
                  <a:pt x="52203" y="16491"/>
                </a:lnTo>
                <a:lnTo>
                  <a:pt x="50864" y="16279"/>
                </a:lnTo>
                <a:lnTo>
                  <a:pt x="50740" y="16279"/>
                </a:lnTo>
                <a:lnTo>
                  <a:pt x="50600" y="16314"/>
                </a:lnTo>
                <a:lnTo>
                  <a:pt x="50423" y="16314"/>
                </a:lnTo>
                <a:lnTo>
                  <a:pt x="50371" y="16279"/>
                </a:lnTo>
                <a:lnTo>
                  <a:pt x="50247" y="16173"/>
                </a:lnTo>
                <a:lnTo>
                  <a:pt x="50106" y="16068"/>
                </a:lnTo>
                <a:lnTo>
                  <a:pt x="49983" y="15944"/>
                </a:lnTo>
                <a:lnTo>
                  <a:pt x="49842" y="15786"/>
                </a:lnTo>
                <a:lnTo>
                  <a:pt x="49842" y="15786"/>
                </a:lnTo>
                <a:lnTo>
                  <a:pt x="50388" y="15892"/>
                </a:lnTo>
                <a:lnTo>
                  <a:pt x="50934" y="16015"/>
                </a:lnTo>
                <a:lnTo>
                  <a:pt x="51199" y="16068"/>
                </a:lnTo>
                <a:lnTo>
                  <a:pt x="51463" y="16103"/>
                </a:lnTo>
                <a:lnTo>
                  <a:pt x="51727" y="16121"/>
                </a:lnTo>
                <a:lnTo>
                  <a:pt x="51991" y="16121"/>
                </a:lnTo>
                <a:lnTo>
                  <a:pt x="51815" y="16050"/>
                </a:lnTo>
                <a:lnTo>
                  <a:pt x="51639" y="15997"/>
                </a:lnTo>
                <a:lnTo>
                  <a:pt x="51269" y="15927"/>
                </a:lnTo>
                <a:lnTo>
                  <a:pt x="50829" y="15839"/>
                </a:lnTo>
                <a:lnTo>
                  <a:pt x="50388" y="15715"/>
                </a:lnTo>
                <a:lnTo>
                  <a:pt x="50159" y="15645"/>
                </a:lnTo>
                <a:lnTo>
                  <a:pt x="49930" y="15539"/>
                </a:lnTo>
                <a:lnTo>
                  <a:pt x="49719" y="15416"/>
                </a:lnTo>
                <a:lnTo>
                  <a:pt x="49525" y="15275"/>
                </a:lnTo>
                <a:lnTo>
                  <a:pt x="49384" y="15152"/>
                </a:lnTo>
                <a:lnTo>
                  <a:pt x="49402" y="15099"/>
                </a:lnTo>
                <a:lnTo>
                  <a:pt x="49437" y="15081"/>
                </a:lnTo>
                <a:lnTo>
                  <a:pt x="49507" y="15081"/>
                </a:lnTo>
                <a:lnTo>
                  <a:pt x="50141" y="15116"/>
                </a:lnTo>
                <a:lnTo>
                  <a:pt x="50776" y="15116"/>
                </a:lnTo>
                <a:lnTo>
                  <a:pt x="51392" y="15099"/>
                </a:lnTo>
                <a:lnTo>
                  <a:pt x="52027" y="15028"/>
                </a:lnTo>
                <a:lnTo>
                  <a:pt x="52238" y="14993"/>
                </a:lnTo>
                <a:lnTo>
                  <a:pt x="52344" y="14958"/>
                </a:lnTo>
                <a:lnTo>
                  <a:pt x="52467" y="14923"/>
                </a:lnTo>
                <a:lnTo>
                  <a:pt x="52414" y="14905"/>
                </a:lnTo>
                <a:lnTo>
                  <a:pt x="52361" y="14905"/>
                </a:lnTo>
                <a:lnTo>
                  <a:pt x="51445" y="14940"/>
                </a:lnTo>
                <a:lnTo>
                  <a:pt x="50194" y="14975"/>
                </a:lnTo>
                <a:lnTo>
                  <a:pt x="50071" y="14975"/>
                </a:lnTo>
                <a:lnTo>
                  <a:pt x="49948" y="14958"/>
                </a:lnTo>
                <a:lnTo>
                  <a:pt x="49824" y="14923"/>
                </a:lnTo>
                <a:lnTo>
                  <a:pt x="49683" y="14887"/>
                </a:lnTo>
                <a:lnTo>
                  <a:pt x="49754" y="14782"/>
                </a:lnTo>
                <a:lnTo>
                  <a:pt x="49824" y="14711"/>
                </a:lnTo>
                <a:lnTo>
                  <a:pt x="49912" y="14676"/>
                </a:lnTo>
                <a:lnTo>
                  <a:pt x="50001" y="14623"/>
                </a:lnTo>
                <a:lnTo>
                  <a:pt x="50247" y="14553"/>
                </a:lnTo>
                <a:lnTo>
                  <a:pt x="50494" y="14500"/>
                </a:lnTo>
                <a:lnTo>
                  <a:pt x="50740" y="14464"/>
                </a:lnTo>
                <a:lnTo>
                  <a:pt x="50987" y="14429"/>
                </a:lnTo>
                <a:lnTo>
                  <a:pt x="51639" y="14412"/>
                </a:lnTo>
                <a:lnTo>
                  <a:pt x="51833" y="14394"/>
                </a:lnTo>
                <a:lnTo>
                  <a:pt x="51939" y="14376"/>
                </a:lnTo>
                <a:lnTo>
                  <a:pt x="52027" y="14341"/>
                </a:lnTo>
                <a:lnTo>
                  <a:pt x="51833" y="14324"/>
                </a:lnTo>
                <a:lnTo>
                  <a:pt x="51621" y="14306"/>
                </a:lnTo>
                <a:lnTo>
                  <a:pt x="51216" y="14288"/>
                </a:lnTo>
                <a:lnTo>
                  <a:pt x="50793" y="14306"/>
                </a:lnTo>
                <a:lnTo>
                  <a:pt x="50371" y="14306"/>
                </a:lnTo>
                <a:lnTo>
                  <a:pt x="50406" y="14200"/>
                </a:lnTo>
                <a:lnTo>
                  <a:pt x="50423" y="14147"/>
                </a:lnTo>
                <a:lnTo>
                  <a:pt x="50529" y="14024"/>
                </a:lnTo>
                <a:lnTo>
                  <a:pt x="50635" y="13918"/>
                </a:lnTo>
                <a:lnTo>
                  <a:pt x="50758" y="13830"/>
                </a:lnTo>
                <a:lnTo>
                  <a:pt x="50881" y="13760"/>
                </a:lnTo>
                <a:lnTo>
                  <a:pt x="51005" y="13707"/>
                </a:lnTo>
                <a:lnTo>
                  <a:pt x="51146" y="13672"/>
                </a:lnTo>
                <a:lnTo>
                  <a:pt x="51304" y="13654"/>
                </a:lnTo>
                <a:lnTo>
                  <a:pt x="51445" y="13636"/>
                </a:lnTo>
                <a:lnTo>
                  <a:pt x="51621" y="13636"/>
                </a:lnTo>
                <a:lnTo>
                  <a:pt x="51780" y="13654"/>
                </a:lnTo>
                <a:lnTo>
                  <a:pt x="51991" y="13654"/>
                </a:lnTo>
                <a:lnTo>
                  <a:pt x="52115" y="13636"/>
                </a:lnTo>
                <a:lnTo>
                  <a:pt x="52238" y="13619"/>
                </a:lnTo>
                <a:lnTo>
                  <a:pt x="51991" y="13548"/>
                </a:lnTo>
                <a:lnTo>
                  <a:pt x="51762" y="13513"/>
                </a:lnTo>
                <a:lnTo>
                  <a:pt x="51322" y="13478"/>
                </a:lnTo>
                <a:lnTo>
                  <a:pt x="51304" y="13425"/>
                </a:lnTo>
                <a:lnTo>
                  <a:pt x="51304" y="13390"/>
                </a:lnTo>
                <a:lnTo>
                  <a:pt x="51322" y="13355"/>
                </a:lnTo>
                <a:lnTo>
                  <a:pt x="51357" y="13319"/>
                </a:lnTo>
                <a:lnTo>
                  <a:pt x="51533" y="13196"/>
                </a:lnTo>
                <a:lnTo>
                  <a:pt x="51727" y="13090"/>
                </a:lnTo>
                <a:lnTo>
                  <a:pt x="51921" y="12985"/>
                </a:lnTo>
                <a:lnTo>
                  <a:pt x="52115" y="12914"/>
                </a:lnTo>
                <a:lnTo>
                  <a:pt x="52309" y="12861"/>
                </a:lnTo>
                <a:lnTo>
                  <a:pt x="52520" y="12808"/>
                </a:lnTo>
                <a:lnTo>
                  <a:pt x="52731" y="12791"/>
                </a:lnTo>
                <a:lnTo>
                  <a:pt x="52960" y="12773"/>
                </a:lnTo>
                <a:close/>
                <a:moveTo>
                  <a:pt x="82260" y="16156"/>
                </a:moveTo>
                <a:lnTo>
                  <a:pt x="82383" y="16261"/>
                </a:lnTo>
                <a:lnTo>
                  <a:pt x="82436" y="16314"/>
                </a:lnTo>
                <a:lnTo>
                  <a:pt x="82453" y="16367"/>
                </a:lnTo>
                <a:lnTo>
                  <a:pt x="82471" y="16420"/>
                </a:lnTo>
                <a:lnTo>
                  <a:pt x="82453" y="16491"/>
                </a:lnTo>
                <a:lnTo>
                  <a:pt x="82436" y="16561"/>
                </a:lnTo>
                <a:lnTo>
                  <a:pt x="82400" y="16631"/>
                </a:lnTo>
                <a:lnTo>
                  <a:pt x="82312" y="16772"/>
                </a:lnTo>
                <a:lnTo>
                  <a:pt x="82189" y="16896"/>
                </a:lnTo>
                <a:lnTo>
                  <a:pt x="82119" y="16966"/>
                </a:lnTo>
                <a:lnTo>
                  <a:pt x="82048" y="17019"/>
                </a:lnTo>
                <a:lnTo>
                  <a:pt x="81978" y="17054"/>
                </a:lnTo>
                <a:lnTo>
                  <a:pt x="81890" y="17054"/>
                </a:lnTo>
                <a:lnTo>
                  <a:pt x="81819" y="17037"/>
                </a:lnTo>
                <a:lnTo>
                  <a:pt x="81713" y="17019"/>
                </a:lnTo>
                <a:lnTo>
                  <a:pt x="81625" y="16966"/>
                </a:lnTo>
                <a:lnTo>
                  <a:pt x="81520" y="16878"/>
                </a:lnTo>
                <a:lnTo>
                  <a:pt x="81678" y="16861"/>
                </a:lnTo>
                <a:lnTo>
                  <a:pt x="81837" y="16825"/>
                </a:lnTo>
                <a:lnTo>
                  <a:pt x="81907" y="16808"/>
                </a:lnTo>
                <a:lnTo>
                  <a:pt x="81978" y="16772"/>
                </a:lnTo>
                <a:lnTo>
                  <a:pt x="82048" y="16702"/>
                </a:lnTo>
                <a:lnTo>
                  <a:pt x="82101" y="16631"/>
                </a:lnTo>
                <a:lnTo>
                  <a:pt x="81766" y="16579"/>
                </a:lnTo>
                <a:lnTo>
                  <a:pt x="81766" y="16508"/>
                </a:lnTo>
                <a:lnTo>
                  <a:pt x="81801" y="16455"/>
                </a:lnTo>
                <a:lnTo>
                  <a:pt x="81872" y="16420"/>
                </a:lnTo>
                <a:lnTo>
                  <a:pt x="81925" y="16385"/>
                </a:lnTo>
                <a:lnTo>
                  <a:pt x="82048" y="16350"/>
                </a:lnTo>
                <a:lnTo>
                  <a:pt x="82119" y="16297"/>
                </a:lnTo>
                <a:lnTo>
                  <a:pt x="82171" y="16244"/>
                </a:lnTo>
                <a:lnTo>
                  <a:pt x="82260" y="16156"/>
                </a:lnTo>
                <a:close/>
                <a:moveTo>
                  <a:pt x="82506" y="15909"/>
                </a:moveTo>
                <a:lnTo>
                  <a:pt x="82647" y="15997"/>
                </a:lnTo>
                <a:lnTo>
                  <a:pt x="82753" y="16103"/>
                </a:lnTo>
                <a:lnTo>
                  <a:pt x="82823" y="16209"/>
                </a:lnTo>
                <a:lnTo>
                  <a:pt x="82876" y="16350"/>
                </a:lnTo>
                <a:lnTo>
                  <a:pt x="82911" y="16491"/>
                </a:lnTo>
                <a:lnTo>
                  <a:pt x="82911" y="16631"/>
                </a:lnTo>
                <a:lnTo>
                  <a:pt x="82894" y="16702"/>
                </a:lnTo>
                <a:lnTo>
                  <a:pt x="82876" y="16772"/>
                </a:lnTo>
                <a:lnTo>
                  <a:pt x="82841" y="16825"/>
                </a:lnTo>
                <a:lnTo>
                  <a:pt x="82788" y="16878"/>
                </a:lnTo>
                <a:lnTo>
                  <a:pt x="82735" y="16931"/>
                </a:lnTo>
                <a:lnTo>
                  <a:pt x="82665" y="16966"/>
                </a:lnTo>
                <a:lnTo>
                  <a:pt x="82489" y="17054"/>
                </a:lnTo>
                <a:lnTo>
                  <a:pt x="82400" y="17072"/>
                </a:lnTo>
                <a:lnTo>
                  <a:pt x="82277" y="17090"/>
                </a:lnTo>
                <a:lnTo>
                  <a:pt x="82312" y="17019"/>
                </a:lnTo>
                <a:lnTo>
                  <a:pt x="82330" y="16984"/>
                </a:lnTo>
                <a:lnTo>
                  <a:pt x="82489" y="16808"/>
                </a:lnTo>
                <a:lnTo>
                  <a:pt x="82559" y="16720"/>
                </a:lnTo>
                <a:lnTo>
                  <a:pt x="82612" y="16649"/>
                </a:lnTo>
                <a:lnTo>
                  <a:pt x="82647" y="16561"/>
                </a:lnTo>
                <a:lnTo>
                  <a:pt x="82665" y="16473"/>
                </a:lnTo>
                <a:lnTo>
                  <a:pt x="82682" y="16367"/>
                </a:lnTo>
                <a:lnTo>
                  <a:pt x="82665" y="16279"/>
                </a:lnTo>
                <a:lnTo>
                  <a:pt x="82629" y="16191"/>
                </a:lnTo>
                <a:lnTo>
                  <a:pt x="82577" y="16085"/>
                </a:lnTo>
                <a:lnTo>
                  <a:pt x="82541" y="16015"/>
                </a:lnTo>
                <a:lnTo>
                  <a:pt x="82506" y="15909"/>
                </a:lnTo>
                <a:close/>
                <a:moveTo>
                  <a:pt x="58772" y="17136"/>
                </a:moveTo>
                <a:lnTo>
                  <a:pt x="58774" y="17142"/>
                </a:lnTo>
                <a:lnTo>
                  <a:pt x="58792" y="17142"/>
                </a:lnTo>
                <a:lnTo>
                  <a:pt x="58772" y="17136"/>
                </a:lnTo>
                <a:close/>
                <a:moveTo>
                  <a:pt x="4581" y="16631"/>
                </a:moveTo>
                <a:lnTo>
                  <a:pt x="4722" y="16772"/>
                </a:lnTo>
                <a:lnTo>
                  <a:pt x="4775" y="16825"/>
                </a:lnTo>
                <a:lnTo>
                  <a:pt x="4792" y="16896"/>
                </a:lnTo>
                <a:lnTo>
                  <a:pt x="4810" y="16966"/>
                </a:lnTo>
                <a:lnTo>
                  <a:pt x="4810" y="17037"/>
                </a:lnTo>
                <a:lnTo>
                  <a:pt x="4775" y="17230"/>
                </a:lnTo>
                <a:lnTo>
                  <a:pt x="4563" y="16649"/>
                </a:lnTo>
                <a:lnTo>
                  <a:pt x="4581" y="16631"/>
                </a:lnTo>
                <a:close/>
                <a:moveTo>
                  <a:pt x="67760" y="12720"/>
                </a:moveTo>
                <a:lnTo>
                  <a:pt x="67813" y="12755"/>
                </a:lnTo>
                <a:lnTo>
                  <a:pt x="67865" y="12808"/>
                </a:lnTo>
                <a:lnTo>
                  <a:pt x="67936" y="12949"/>
                </a:lnTo>
                <a:lnTo>
                  <a:pt x="67971" y="13090"/>
                </a:lnTo>
                <a:lnTo>
                  <a:pt x="67989" y="13231"/>
                </a:lnTo>
                <a:lnTo>
                  <a:pt x="67971" y="13390"/>
                </a:lnTo>
                <a:lnTo>
                  <a:pt x="67883" y="13777"/>
                </a:lnTo>
                <a:lnTo>
                  <a:pt x="67830" y="14183"/>
                </a:lnTo>
                <a:lnTo>
                  <a:pt x="67918" y="14077"/>
                </a:lnTo>
                <a:lnTo>
                  <a:pt x="67954" y="14042"/>
                </a:lnTo>
                <a:lnTo>
                  <a:pt x="67971" y="14024"/>
                </a:lnTo>
                <a:lnTo>
                  <a:pt x="68165" y="13231"/>
                </a:lnTo>
                <a:lnTo>
                  <a:pt x="68218" y="13002"/>
                </a:lnTo>
                <a:lnTo>
                  <a:pt x="68359" y="13073"/>
                </a:lnTo>
                <a:lnTo>
                  <a:pt x="68482" y="13161"/>
                </a:lnTo>
                <a:lnTo>
                  <a:pt x="68588" y="13266"/>
                </a:lnTo>
                <a:lnTo>
                  <a:pt x="68658" y="13355"/>
                </a:lnTo>
                <a:lnTo>
                  <a:pt x="68729" y="13478"/>
                </a:lnTo>
                <a:lnTo>
                  <a:pt x="68782" y="13601"/>
                </a:lnTo>
                <a:lnTo>
                  <a:pt x="68799" y="13724"/>
                </a:lnTo>
                <a:lnTo>
                  <a:pt x="68817" y="13865"/>
                </a:lnTo>
                <a:lnTo>
                  <a:pt x="68817" y="13989"/>
                </a:lnTo>
                <a:lnTo>
                  <a:pt x="68799" y="14094"/>
                </a:lnTo>
                <a:lnTo>
                  <a:pt x="68764" y="14306"/>
                </a:lnTo>
                <a:lnTo>
                  <a:pt x="68658" y="14870"/>
                </a:lnTo>
                <a:lnTo>
                  <a:pt x="68746" y="14764"/>
                </a:lnTo>
                <a:lnTo>
                  <a:pt x="68799" y="14711"/>
                </a:lnTo>
                <a:lnTo>
                  <a:pt x="68870" y="14500"/>
                </a:lnTo>
                <a:lnTo>
                  <a:pt x="68923" y="14288"/>
                </a:lnTo>
                <a:lnTo>
                  <a:pt x="68975" y="14094"/>
                </a:lnTo>
                <a:lnTo>
                  <a:pt x="69028" y="14006"/>
                </a:lnTo>
                <a:lnTo>
                  <a:pt x="69081" y="13918"/>
                </a:lnTo>
                <a:lnTo>
                  <a:pt x="69187" y="13989"/>
                </a:lnTo>
                <a:lnTo>
                  <a:pt x="69292" y="14077"/>
                </a:lnTo>
                <a:lnTo>
                  <a:pt x="69363" y="14183"/>
                </a:lnTo>
                <a:lnTo>
                  <a:pt x="69433" y="14271"/>
                </a:lnTo>
                <a:lnTo>
                  <a:pt x="69504" y="14394"/>
                </a:lnTo>
                <a:lnTo>
                  <a:pt x="69539" y="14500"/>
                </a:lnTo>
                <a:lnTo>
                  <a:pt x="69574" y="14623"/>
                </a:lnTo>
                <a:lnTo>
                  <a:pt x="69610" y="14746"/>
                </a:lnTo>
                <a:lnTo>
                  <a:pt x="69627" y="14993"/>
                </a:lnTo>
                <a:lnTo>
                  <a:pt x="69627" y="15257"/>
                </a:lnTo>
                <a:lnTo>
                  <a:pt x="69627" y="15522"/>
                </a:lnTo>
                <a:lnTo>
                  <a:pt x="69698" y="15451"/>
                </a:lnTo>
                <a:lnTo>
                  <a:pt x="69751" y="15381"/>
                </a:lnTo>
                <a:lnTo>
                  <a:pt x="69786" y="15310"/>
                </a:lnTo>
                <a:lnTo>
                  <a:pt x="69803" y="15204"/>
                </a:lnTo>
                <a:lnTo>
                  <a:pt x="69856" y="14852"/>
                </a:lnTo>
                <a:lnTo>
                  <a:pt x="69927" y="14905"/>
                </a:lnTo>
                <a:lnTo>
                  <a:pt x="69980" y="14940"/>
                </a:lnTo>
                <a:lnTo>
                  <a:pt x="70244" y="15328"/>
                </a:lnTo>
                <a:lnTo>
                  <a:pt x="70279" y="15398"/>
                </a:lnTo>
                <a:lnTo>
                  <a:pt x="70314" y="15469"/>
                </a:lnTo>
                <a:lnTo>
                  <a:pt x="70332" y="15539"/>
                </a:lnTo>
                <a:lnTo>
                  <a:pt x="70350" y="15610"/>
                </a:lnTo>
                <a:lnTo>
                  <a:pt x="70350" y="15680"/>
                </a:lnTo>
                <a:lnTo>
                  <a:pt x="70332" y="15751"/>
                </a:lnTo>
                <a:lnTo>
                  <a:pt x="70261" y="15909"/>
                </a:lnTo>
                <a:lnTo>
                  <a:pt x="70156" y="16068"/>
                </a:lnTo>
                <a:lnTo>
                  <a:pt x="70121" y="16156"/>
                </a:lnTo>
                <a:lnTo>
                  <a:pt x="70068" y="16279"/>
                </a:lnTo>
                <a:lnTo>
                  <a:pt x="70526" y="15909"/>
                </a:lnTo>
                <a:lnTo>
                  <a:pt x="70631" y="16121"/>
                </a:lnTo>
                <a:lnTo>
                  <a:pt x="70737" y="16438"/>
                </a:lnTo>
                <a:lnTo>
                  <a:pt x="70843" y="16808"/>
                </a:lnTo>
                <a:lnTo>
                  <a:pt x="70949" y="17230"/>
                </a:lnTo>
                <a:lnTo>
                  <a:pt x="70913" y="17266"/>
                </a:lnTo>
                <a:lnTo>
                  <a:pt x="70878" y="17283"/>
                </a:lnTo>
                <a:lnTo>
                  <a:pt x="70843" y="17266"/>
                </a:lnTo>
                <a:lnTo>
                  <a:pt x="70790" y="17248"/>
                </a:lnTo>
                <a:lnTo>
                  <a:pt x="70649" y="17160"/>
                </a:lnTo>
                <a:lnTo>
                  <a:pt x="68588" y="15751"/>
                </a:lnTo>
                <a:lnTo>
                  <a:pt x="68376" y="15592"/>
                </a:lnTo>
                <a:lnTo>
                  <a:pt x="68183" y="15433"/>
                </a:lnTo>
                <a:lnTo>
                  <a:pt x="67989" y="15240"/>
                </a:lnTo>
                <a:lnTo>
                  <a:pt x="67813" y="15046"/>
                </a:lnTo>
                <a:lnTo>
                  <a:pt x="67636" y="14782"/>
                </a:lnTo>
                <a:lnTo>
                  <a:pt x="67478" y="14517"/>
                </a:lnTo>
                <a:lnTo>
                  <a:pt x="67407" y="14359"/>
                </a:lnTo>
                <a:lnTo>
                  <a:pt x="67354" y="14218"/>
                </a:lnTo>
                <a:lnTo>
                  <a:pt x="67302" y="14059"/>
                </a:lnTo>
                <a:lnTo>
                  <a:pt x="67284" y="13901"/>
                </a:lnTo>
                <a:lnTo>
                  <a:pt x="67266" y="13742"/>
                </a:lnTo>
                <a:lnTo>
                  <a:pt x="67266" y="13584"/>
                </a:lnTo>
                <a:lnTo>
                  <a:pt x="67284" y="13443"/>
                </a:lnTo>
                <a:lnTo>
                  <a:pt x="67337" y="13302"/>
                </a:lnTo>
                <a:lnTo>
                  <a:pt x="67390" y="13161"/>
                </a:lnTo>
                <a:lnTo>
                  <a:pt x="67460" y="13037"/>
                </a:lnTo>
                <a:lnTo>
                  <a:pt x="67548" y="12896"/>
                </a:lnTo>
                <a:lnTo>
                  <a:pt x="67636" y="12791"/>
                </a:lnTo>
                <a:lnTo>
                  <a:pt x="67689" y="12738"/>
                </a:lnTo>
                <a:lnTo>
                  <a:pt x="67760" y="12720"/>
                </a:lnTo>
                <a:close/>
                <a:moveTo>
                  <a:pt x="2678" y="16966"/>
                </a:moveTo>
                <a:lnTo>
                  <a:pt x="2766" y="17142"/>
                </a:lnTo>
                <a:lnTo>
                  <a:pt x="2784" y="17213"/>
                </a:lnTo>
                <a:lnTo>
                  <a:pt x="2784" y="17301"/>
                </a:lnTo>
                <a:lnTo>
                  <a:pt x="2696" y="17248"/>
                </a:lnTo>
                <a:lnTo>
                  <a:pt x="2660" y="17195"/>
                </a:lnTo>
                <a:lnTo>
                  <a:pt x="2660" y="17107"/>
                </a:lnTo>
                <a:lnTo>
                  <a:pt x="2678" y="16966"/>
                </a:lnTo>
                <a:close/>
                <a:moveTo>
                  <a:pt x="27890" y="11135"/>
                </a:moveTo>
                <a:lnTo>
                  <a:pt x="28119" y="11152"/>
                </a:lnTo>
                <a:lnTo>
                  <a:pt x="28066" y="11293"/>
                </a:lnTo>
                <a:lnTo>
                  <a:pt x="28031" y="11417"/>
                </a:lnTo>
                <a:lnTo>
                  <a:pt x="27943" y="11610"/>
                </a:lnTo>
                <a:lnTo>
                  <a:pt x="27854" y="11804"/>
                </a:lnTo>
                <a:lnTo>
                  <a:pt x="27749" y="12209"/>
                </a:lnTo>
                <a:lnTo>
                  <a:pt x="27625" y="12615"/>
                </a:lnTo>
                <a:lnTo>
                  <a:pt x="27484" y="13020"/>
                </a:lnTo>
                <a:lnTo>
                  <a:pt x="27343" y="13425"/>
                </a:lnTo>
                <a:lnTo>
                  <a:pt x="27167" y="13813"/>
                </a:lnTo>
                <a:lnTo>
                  <a:pt x="26974" y="14183"/>
                </a:lnTo>
                <a:lnTo>
                  <a:pt x="26762" y="14553"/>
                </a:lnTo>
                <a:lnTo>
                  <a:pt x="26551" y="14923"/>
                </a:lnTo>
                <a:lnTo>
                  <a:pt x="26304" y="15275"/>
                </a:lnTo>
                <a:lnTo>
                  <a:pt x="26145" y="15522"/>
                </a:lnTo>
                <a:lnTo>
                  <a:pt x="25952" y="15751"/>
                </a:lnTo>
                <a:lnTo>
                  <a:pt x="25758" y="15944"/>
                </a:lnTo>
                <a:lnTo>
                  <a:pt x="25529" y="16138"/>
                </a:lnTo>
                <a:lnTo>
                  <a:pt x="25317" y="16314"/>
                </a:lnTo>
                <a:lnTo>
                  <a:pt x="25071" y="16473"/>
                </a:lnTo>
                <a:lnTo>
                  <a:pt x="24806" y="16614"/>
                </a:lnTo>
                <a:lnTo>
                  <a:pt x="24542" y="16737"/>
                </a:lnTo>
                <a:lnTo>
                  <a:pt x="24296" y="16861"/>
                </a:lnTo>
                <a:lnTo>
                  <a:pt x="24207" y="16913"/>
                </a:lnTo>
                <a:lnTo>
                  <a:pt x="24137" y="16984"/>
                </a:lnTo>
                <a:lnTo>
                  <a:pt x="24066" y="17054"/>
                </a:lnTo>
                <a:lnTo>
                  <a:pt x="23996" y="17160"/>
                </a:lnTo>
                <a:lnTo>
                  <a:pt x="23837" y="17424"/>
                </a:lnTo>
                <a:lnTo>
                  <a:pt x="23785" y="17424"/>
                </a:lnTo>
                <a:lnTo>
                  <a:pt x="23749" y="17407"/>
                </a:lnTo>
                <a:lnTo>
                  <a:pt x="23697" y="17336"/>
                </a:lnTo>
                <a:lnTo>
                  <a:pt x="23591" y="17160"/>
                </a:lnTo>
                <a:lnTo>
                  <a:pt x="23520" y="16984"/>
                </a:lnTo>
                <a:lnTo>
                  <a:pt x="23467" y="16808"/>
                </a:lnTo>
                <a:lnTo>
                  <a:pt x="23432" y="16614"/>
                </a:lnTo>
                <a:lnTo>
                  <a:pt x="23415" y="16438"/>
                </a:lnTo>
                <a:lnTo>
                  <a:pt x="23415" y="16244"/>
                </a:lnTo>
                <a:lnTo>
                  <a:pt x="23450" y="16050"/>
                </a:lnTo>
                <a:lnTo>
                  <a:pt x="23485" y="15856"/>
                </a:lnTo>
                <a:lnTo>
                  <a:pt x="23503" y="15786"/>
                </a:lnTo>
                <a:lnTo>
                  <a:pt x="23538" y="15751"/>
                </a:lnTo>
                <a:lnTo>
                  <a:pt x="23591" y="15715"/>
                </a:lnTo>
                <a:lnTo>
                  <a:pt x="23644" y="15698"/>
                </a:lnTo>
                <a:lnTo>
                  <a:pt x="23785" y="15662"/>
                </a:lnTo>
                <a:lnTo>
                  <a:pt x="23943" y="15645"/>
                </a:lnTo>
                <a:lnTo>
                  <a:pt x="24436" y="15627"/>
                </a:lnTo>
                <a:lnTo>
                  <a:pt x="24525" y="15627"/>
                </a:lnTo>
                <a:lnTo>
                  <a:pt x="24560" y="15592"/>
                </a:lnTo>
                <a:lnTo>
                  <a:pt x="24595" y="15539"/>
                </a:lnTo>
                <a:lnTo>
                  <a:pt x="24348" y="15504"/>
                </a:lnTo>
                <a:lnTo>
                  <a:pt x="24084" y="15486"/>
                </a:lnTo>
                <a:lnTo>
                  <a:pt x="23837" y="15469"/>
                </a:lnTo>
                <a:lnTo>
                  <a:pt x="23591" y="15416"/>
                </a:lnTo>
                <a:lnTo>
                  <a:pt x="23573" y="15240"/>
                </a:lnTo>
                <a:lnTo>
                  <a:pt x="23591" y="15081"/>
                </a:lnTo>
                <a:lnTo>
                  <a:pt x="23626" y="14940"/>
                </a:lnTo>
                <a:lnTo>
                  <a:pt x="23697" y="14817"/>
                </a:lnTo>
                <a:lnTo>
                  <a:pt x="23785" y="14711"/>
                </a:lnTo>
                <a:lnTo>
                  <a:pt x="23890" y="14623"/>
                </a:lnTo>
                <a:lnTo>
                  <a:pt x="24031" y="14553"/>
                </a:lnTo>
                <a:lnTo>
                  <a:pt x="24190" y="14517"/>
                </a:lnTo>
                <a:lnTo>
                  <a:pt x="24507" y="14464"/>
                </a:lnTo>
                <a:lnTo>
                  <a:pt x="24824" y="14447"/>
                </a:lnTo>
                <a:lnTo>
                  <a:pt x="25088" y="14429"/>
                </a:lnTo>
                <a:lnTo>
                  <a:pt x="25353" y="14429"/>
                </a:lnTo>
                <a:lnTo>
                  <a:pt x="25353" y="14341"/>
                </a:lnTo>
                <a:lnTo>
                  <a:pt x="24965" y="14324"/>
                </a:lnTo>
                <a:lnTo>
                  <a:pt x="24595" y="14324"/>
                </a:lnTo>
                <a:lnTo>
                  <a:pt x="23820" y="14306"/>
                </a:lnTo>
                <a:lnTo>
                  <a:pt x="23837" y="14218"/>
                </a:lnTo>
                <a:lnTo>
                  <a:pt x="23837" y="14147"/>
                </a:lnTo>
                <a:lnTo>
                  <a:pt x="24084" y="13478"/>
                </a:lnTo>
                <a:lnTo>
                  <a:pt x="24119" y="13390"/>
                </a:lnTo>
                <a:lnTo>
                  <a:pt x="24172" y="13302"/>
                </a:lnTo>
                <a:lnTo>
                  <a:pt x="24225" y="13249"/>
                </a:lnTo>
                <a:lnTo>
                  <a:pt x="24296" y="13178"/>
                </a:lnTo>
                <a:lnTo>
                  <a:pt x="24366" y="13143"/>
                </a:lnTo>
                <a:lnTo>
                  <a:pt x="24454" y="13090"/>
                </a:lnTo>
                <a:lnTo>
                  <a:pt x="24542" y="13073"/>
                </a:lnTo>
                <a:lnTo>
                  <a:pt x="24630" y="13055"/>
                </a:lnTo>
                <a:lnTo>
                  <a:pt x="24983" y="13037"/>
                </a:lnTo>
                <a:lnTo>
                  <a:pt x="25282" y="13002"/>
                </a:lnTo>
                <a:lnTo>
                  <a:pt x="25194" y="12949"/>
                </a:lnTo>
                <a:lnTo>
                  <a:pt x="25106" y="12914"/>
                </a:lnTo>
                <a:lnTo>
                  <a:pt x="24912" y="12896"/>
                </a:lnTo>
                <a:lnTo>
                  <a:pt x="24736" y="12861"/>
                </a:lnTo>
                <a:lnTo>
                  <a:pt x="24648" y="12844"/>
                </a:lnTo>
                <a:lnTo>
                  <a:pt x="24577" y="12808"/>
                </a:lnTo>
                <a:lnTo>
                  <a:pt x="24595" y="12738"/>
                </a:lnTo>
                <a:lnTo>
                  <a:pt x="24613" y="12685"/>
                </a:lnTo>
                <a:lnTo>
                  <a:pt x="24683" y="12562"/>
                </a:lnTo>
                <a:lnTo>
                  <a:pt x="24771" y="12438"/>
                </a:lnTo>
                <a:lnTo>
                  <a:pt x="24983" y="12245"/>
                </a:lnTo>
                <a:lnTo>
                  <a:pt x="25124" y="12156"/>
                </a:lnTo>
                <a:lnTo>
                  <a:pt x="25265" y="12086"/>
                </a:lnTo>
                <a:lnTo>
                  <a:pt x="25423" y="12068"/>
                </a:lnTo>
                <a:lnTo>
                  <a:pt x="25582" y="12051"/>
                </a:lnTo>
                <a:lnTo>
                  <a:pt x="25952" y="12104"/>
                </a:lnTo>
                <a:lnTo>
                  <a:pt x="26322" y="12192"/>
                </a:lnTo>
                <a:lnTo>
                  <a:pt x="26692" y="12297"/>
                </a:lnTo>
                <a:lnTo>
                  <a:pt x="27044" y="12438"/>
                </a:lnTo>
                <a:lnTo>
                  <a:pt x="27361" y="12597"/>
                </a:lnTo>
                <a:lnTo>
                  <a:pt x="27396" y="12562"/>
                </a:lnTo>
                <a:lnTo>
                  <a:pt x="27396" y="12526"/>
                </a:lnTo>
                <a:lnTo>
                  <a:pt x="27343" y="12491"/>
                </a:lnTo>
                <a:lnTo>
                  <a:pt x="27185" y="12386"/>
                </a:lnTo>
                <a:lnTo>
                  <a:pt x="27026" y="12297"/>
                </a:lnTo>
                <a:lnTo>
                  <a:pt x="26868" y="12209"/>
                </a:lnTo>
                <a:lnTo>
                  <a:pt x="26692" y="12156"/>
                </a:lnTo>
                <a:lnTo>
                  <a:pt x="26005" y="11927"/>
                </a:lnTo>
                <a:lnTo>
                  <a:pt x="25793" y="11839"/>
                </a:lnTo>
                <a:lnTo>
                  <a:pt x="25934" y="11716"/>
                </a:lnTo>
                <a:lnTo>
                  <a:pt x="26075" y="11593"/>
                </a:lnTo>
                <a:lnTo>
                  <a:pt x="26216" y="11505"/>
                </a:lnTo>
                <a:lnTo>
                  <a:pt x="26374" y="11452"/>
                </a:lnTo>
                <a:lnTo>
                  <a:pt x="26515" y="11417"/>
                </a:lnTo>
                <a:lnTo>
                  <a:pt x="26674" y="11399"/>
                </a:lnTo>
                <a:lnTo>
                  <a:pt x="26850" y="11417"/>
                </a:lnTo>
                <a:lnTo>
                  <a:pt x="27026" y="11452"/>
                </a:lnTo>
                <a:lnTo>
                  <a:pt x="27255" y="11522"/>
                </a:lnTo>
                <a:lnTo>
                  <a:pt x="27502" y="11610"/>
                </a:lnTo>
                <a:lnTo>
                  <a:pt x="27573" y="11628"/>
                </a:lnTo>
                <a:lnTo>
                  <a:pt x="27678" y="11628"/>
                </a:lnTo>
                <a:lnTo>
                  <a:pt x="27643" y="11575"/>
                </a:lnTo>
                <a:lnTo>
                  <a:pt x="27608" y="11557"/>
                </a:lnTo>
                <a:lnTo>
                  <a:pt x="27114" y="11328"/>
                </a:lnTo>
                <a:lnTo>
                  <a:pt x="27044" y="11276"/>
                </a:lnTo>
                <a:lnTo>
                  <a:pt x="26974" y="11223"/>
                </a:lnTo>
                <a:lnTo>
                  <a:pt x="27026" y="11170"/>
                </a:lnTo>
                <a:lnTo>
                  <a:pt x="27062" y="11152"/>
                </a:lnTo>
                <a:lnTo>
                  <a:pt x="27273" y="11135"/>
                </a:lnTo>
                <a:close/>
                <a:moveTo>
                  <a:pt x="58313" y="17460"/>
                </a:moveTo>
                <a:lnTo>
                  <a:pt x="58316" y="17477"/>
                </a:lnTo>
                <a:lnTo>
                  <a:pt x="58316" y="17460"/>
                </a:lnTo>
                <a:close/>
                <a:moveTo>
                  <a:pt x="82682" y="15574"/>
                </a:moveTo>
                <a:lnTo>
                  <a:pt x="82753" y="15610"/>
                </a:lnTo>
                <a:lnTo>
                  <a:pt x="82823" y="15645"/>
                </a:lnTo>
                <a:lnTo>
                  <a:pt x="82911" y="15715"/>
                </a:lnTo>
                <a:lnTo>
                  <a:pt x="82999" y="15803"/>
                </a:lnTo>
                <a:lnTo>
                  <a:pt x="83070" y="15892"/>
                </a:lnTo>
                <a:lnTo>
                  <a:pt x="83140" y="15980"/>
                </a:lnTo>
                <a:lnTo>
                  <a:pt x="83246" y="16173"/>
                </a:lnTo>
                <a:lnTo>
                  <a:pt x="83334" y="16385"/>
                </a:lnTo>
                <a:lnTo>
                  <a:pt x="83352" y="16491"/>
                </a:lnTo>
                <a:lnTo>
                  <a:pt x="83352" y="16596"/>
                </a:lnTo>
                <a:lnTo>
                  <a:pt x="83334" y="16702"/>
                </a:lnTo>
                <a:lnTo>
                  <a:pt x="83281" y="16808"/>
                </a:lnTo>
                <a:lnTo>
                  <a:pt x="83193" y="16966"/>
                </a:lnTo>
                <a:lnTo>
                  <a:pt x="83105" y="17090"/>
                </a:lnTo>
                <a:lnTo>
                  <a:pt x="82999" y="17213"/>
                </a:lnTo>
                <a:lnTo>
                  <a:pt x="82876" y="17301"/>
                </a:lnTo>
                <a:lnTo>
                  <a:pt x="82753" y="17389"/>
                </a:lnTo>
                <a:lnTo>
                  <a:pt x="82612" y="17460"/>
                </a:lnTo>
                <a:lnTo>
                  <a:pt x="82453" y="17495"/>
                </a:lnTo>
                <a:lnTo>
                  <a:pt x="82295" y="17530"/>
                </a:lnTo>
                <a:lnTo>
                  <a:pt x="82171" y="17548"/>
                </a:lnTo>
                <a:lnTo>
                  <a:pt x="82048" y="17530"/>
                </a:lnTo>
                <a:lnTo>
                  <a:pt x="81907" y="17495"/>
                </a:lnTo>
                <a:lnTo>
                  <a:pt x="81766" y="17407"/>
                </a:lnTo>
                <a:lnTo>
                  <a:pt x="81942" y="17424"/>
                </a:lnTo>
                <a:lnTo>
                  <a:pt x="82083" y="17407"/>
                </a:lnTo>
                <a:lnTo>
                  <a:pt x="82242" y="17371"/>
                </a:lnTo>
                <a:lnTo>
                  <a:pt x="82365" y="17319"/>
                </a:lnTo>
                <a:lnTo>
                  <a:pt x="82506" y="17266"/>
                </a:lnTo>
                <a:lnTo>
                  <a:pt x="82629" y="17195"/>
                </a:lnTo>
                <a:lnTo>
                  <a:pt x="82859" y="17019"/>
                </a:lnTo>
                <a:lnTo>
                  <a:pt x="82947" y="16931"/>
                </a:lnTo>
                <a:lnTo>
                  <a:pt x="83017" y="16843"/>
                </a:lnTo>
                <a:lnTo>
                  <a:pt x="83088" y="16755"/>
                </a:lnTo>
                <a:lnTo>
                  <a:pt x="83105" y="16667"/>
                </a:lnTo>
                <a:lnTo>
                  <a:pt x="83123" y="16579"/>
                </a:lnTo>
                <a:lnTo>
                  <a:pt x="83123" y="16473"/>
                </a:lnTo>
                <a:lnTo>
                  <a:pt x="83105" y="16367"/>
                </a:lnTo>
                <a:lnTo>
                  <a:pt x="83070" y="16244"/>
                </a:lnTo>
                <a:lnTo>
                  <a:pt x="82982" y="15997"/>
                </a:lnTo>
                <a:lnTo>
                  <a:pt x="82911" y="15892"/>
                </a:lnTo>
                <a:lnTo>
                  <a:pt x="82859" y="15803"/>
                </a:lnTo>
                <a:lnTo>
                  <a:pt x="82770" y="15733"/>
                </a:lnTo>
                <a:lnTo>
                  <a:pt x="82665" y="15680"/>
                </a:lnTo>
                <a:lnTo>
                  <a:pt x="82506" y="15592"/>
                </a:lnTo>
                <a:lnTo>
                  <a:pt x="82594" y="15574"/>
                </a:lnTo>
                <a:close/>
                <a:moveTo>
                  <a:pt x="69310" y="12650"/>
                </a:moveTo>
                <a:lnTo>
                  <a:pt x="69821" y="12844"/>
                </a:lnTo>
                <a:lnTo>
                  <a:pt x="70085" y="12967"/>
                </a:lnTo>
                <a:lnTo>
                  <a:pt x="70350" y="13090"/>
                </a:lnTo>
                <a:lnTo>
                  <a:pt x="70543" y="13214"/>
                </a:lnTo>
                <a:lnTo>
                  <a:pt x="70702" y="13337"/>
                </a:lnTo>
                <a:lnTo>
                  <a:pt x="70843" y="13495"/>
                </a:lnTo>
                <a:lnTo>
                  <a:pt x="70966" y="13672"/>
                </a:lnTo>
                <a:lnTo>
                  <a:pt x="71125" y="13954"/>
                </a:lnTo>
                <a:lnTo>
                  <a:pt x="71266" y="14235"/>
                </a:lnTo>
                <a:lnTo>
                  <a:pt x="71407" y="14517"/>
                </a:lnTo>
                <a:lnTo>
                  <a:pt x="71530" y="14817"/>
                </a:lnTo>
                <a:lnTo>
                  <a:pt x="71600" y="15028"/>
                </a:lnTo>
                <a:lnTo>
                  <a:pt x="71636" y="15222"/>
                </a:lnTo>
                <a:lnTo>
                  <a:pt x="71636" y="15433"/>
                </a:lnTo>
                <a:lnTo>
                  <a:pt x="71600" y="15645"/>
                </a:lnTo>
                <a:lnTo>
                  <a:pt x="71600" y="15715"/>
                </a:lnTo>
                <a:lnTo>
                  <a:pt x="71600" y="15786"/>
                </a:lnTo>
                <a:lnTo>
                  <a:pt x="71600" y="15944"/>
                </a:lnTo>
                <a:lnTo>
                  <a:pt x="71618" y="16332"/>
                </a:lnTo>
                <a:lnTo>
                  <a:pt x="71636" y="16720"/>
                </a:lnTo>
                <a:lnTo>
                  <a:pt x="71618" y="16931"/>
                </a:lnTo>
                <a:lnTo>
                  <a:pt x="71565" y="17142"/>
                </a:lnTo>
                <a:lnTo>
                  <a:pt x="71495" y="17354"/>
                </a:lnTo>
                <a:lnTo>
                  <a:pt x="71389" y="17548"/>
                </a:lnTo>
                <a:lnTo>
                  <a:pt x="71336" y="17600"/>
                </a:lnTo>
                <a:lnTo>
                  <a:pt x="71248" y="17671"/>
                </a:lnTo>
                <a:lnTo>
                  <a:pt x="70755" y="15856"/>
                </a:lnTo>
                <a:lnTo>
                  <a:pt x="70720" y="15680"/>
                </a:lnTo>
                <a:lnTo>
                  <a:pt x="70808" y="15662"/>
                </a:lnTo>
                <a:lnTo>
                  <a:pt x="70896" y="15645"/>
                </a:lnTo>
                <a:lnTo>
                  <a:pt x="71371" y="15680"/>
                </a:lnTo>
                <a:lnTo>
                  <a:pt x="71371" y="15680"/>
                </a:lnTo>
                <a:lnTo>
                  <a:pt x="71266" y="15627"/>
                </a:lnTo>
                <a:lnTo>
                  <a:pt x="71213" y="15592"/>
                </a:lnTo>
                <a:lnTo>
                  <a:pt x="70579" y="15381"/>
                </a:lnTo>
                <a:lnTo>
                  <a:pt x="70491" y="15363"/>
                </a:lnTo>
                <a:lnTo>
                  <a:pt x="70455" y="15345"/>
                </a:lnTo>
                <a:lnTo>
                  <a:pt x="70420" y="15310"/>
                </a:lnTo>
                <a:lnTo>
                  <a:pt x="70279" y="15152"/>
                </a:lnTo>
                <a:lnTo>
                  <a:pt x="70156" y="14975"/>
                </a:lnTo>
                <a:lnTo>
                  <a:pt x="70032" y="14782"/>
                </a:lnTo>
                <a:lnTo>
                  <a:pt x="69927" y="14570"/>
                </a:lnTo>
                <a:lnTo>
                  <a:pt x="70138" y="14553"/>
                </a:lnTo>
                <a:lnTo>
                  <a:pt x="70350" y="14570"/>
                </a:lnTo>
                <a:lnTo>
                  <a:pt x="70772" y="14623"/>
                </a:lnTo>
                <a:lnTo>
                  <a:pt x="70772" y="14623"/>
                </a:lnTo>
                <a:lnTo>
                  <a:pt x="70720" y="14535"/>
                </a:lnTo>
                <a:lnTo>
                  <a:pt x="70667" y="14500"/>
                </a:lnTo>
                <a:lnTo>
                  <a:pt x="70226" y="14376"/>
                </a:lnTo>
                <a:lnTo>
                  <a:pt x="70015" y="14341"/>
                </a:lnTo>
                <a:lnTo>
                  <a:pt x="69821" y="14288"/>
                </a:lnTo>
                <a:lnTo>
                  <a:pt x="69715" y="14253"/>
                </a:lnTo>
                <a:lnTo>
                  <a:pt x="69627" y="14200"/>
                </a:lnTo>
                <a:lnTo>
                  <a:pt x="69557" y="14147"/>
                </a:lnTo>
                <a:lnTo>
                  <a:pt x="69486" y="14077"/>
                </a:lnTo>
                <a:lnTo>
                  <a:pt x="69416" y="13989"/>
                </a:lnTo>
                <a:lnTo>
                  <a:pt x="69363" y="13883"/>
                </a:lnTo>
                <a:lnTo>
                  <a:pt x="69328" y="13777"/>
                </a:lnTo>
                <a:lnTo>
                  <a:pt x="69292" y="13654"/>
                </a:lnTo>
                <a:lnTo>
                  <a:pt x="69486" y="13636"/>
                </a:lnTo>
                <a:lnTo>
                  <a:pt x="69909" y="13636"/>
                </a:lnTo>
                <a:lnTo>
                  <a:pt x="70138" y="13601"/>
                </a:lnTo>
                <a:lnTo>
                  <a:pt x="69909" y="13531"/>
                </a:lnTo>
                <a:lnTo>
                  <a:pt x="69751" y="13495"/>
                </a:lnTo>
                <a:lnTo>
                  <a:pt x="69522" y="13460"/>
                </a:lnTo>
                <a:lnTo>
                  <a:pt x="69310" y="13460"/>
                </a:lnTo>
                <a:lnTo>
                  <a:pt x="69169" y="13443"/>
                </a:lnTo>
                <a:lnTo>
                  <a:pt x="69028" y="13407"/>
                </a:lnTo>
                <a:lnTo>
                  <a:pt x="68905" y="13355"/>
                </a:lnTo>
                <a:lnTo>
                  <a:pt x="68799" y="13284"/>
                </a:lnTo>
                <a:lnTo>
                  <a:pt x="68693" y="13196"/>
                </a:lnTo>
                <a:lnTo>
                  <a:pt x="68605" y="13108"/>
                </a:lnTo>
                <a:lnTo>
                  <a:pt x="68429" y="12879"/>
                </a:lnTo>
                <a:lnTo>
                  <a:pt x="68535" y="12844"/>
                </a:lnTo>
                <a:lnTo>
                  <a:pt x="68605" y="12826"/>
                </a:lnTo>
                <a:lnTo>
                  <a:pt x="68834" y="12808"/>
                </a:lnTo>
                <a:lnTo>
                  <a:pt x="69046" y="12773"/>
                </a:lnTo>
                <a:lnTo>
                  <a:pt x="69099" y="12755"/>
                </a:lnTo>
                <a:lnTo>
                  <a:pt x="69169" y="12738"/>
                </a:lnTo>
                <a:lnTo>
                  <a:pt x="69310" y="12650"/>
                </a:lnTo>
                <a:close/>
                <a:moveTo>
                  <a:pt x="3806" y="16121"/>
                </a:moveTo>
                <a:lnTo>
                  <a:pt x="3876" y="16138"/>
                </a:lnTo>
                <a:lnTo>
                  <a:pt x="3946" y="16191"/>
                </a:lnTo>
                <a:lnTo>
                  <a:pt x="4105" y="16332"/>
                </a:lnTo>
                <a:lnTo>
                  <a:pt x="4246" y="16491"/>
                </a:lnTo>
                <a:lnTo>
                  <a:pt x="4299" y="16579"/>
                </a:lnTo>
                <a:lnTo>
                  <a:pt x="4334" y="16667"/>
                </a:lnTo>
                <a:lnTo>
                  <a:pt x="4369" y="16755"/>
                </a:lnTo>
                <a:lnTo>
                  <a:pt x="4405" y="16861"/>
                </a:lnTo>
                <a:lnTo>
                  <a:pt x="4387" y="16896"/>
                </a:lnTo>
                <a:lnTo>
                  <a:pt x="3982" y="16508"/>
                </a:lnTo>
                <a:lnTo>
                  <a:pt x="3946" y="16491"/>
                </a:lnTo>
                <a:lnTo>
                  <a:pt x="3876" y="16473"/>
                </a:lnTo>
                <a:lnTo>
                  <a:pt x="3876" y="16543"/>
                </a:lnTo>
                <a:lnTo>
                  <a:pt x="3894" y="16579"/>
                </a:lnTo>
                <a:lnTo>
                  <a:pt x="3946" y="16667"/>
                </a:lnTo>
                <a:lnTo>
                  <a:pt x="3999" y="16755"/>
                </a:lnTo>
                <a:lnTo>
                  <a:pt x="4035" y="16790"/>
                </a:lnTo>
                <a:lnTo>
                  <a:pt x="4035" y="16843"/>
                </a:lnTo>
                <a:lnTo>
                  <a:pt x="3894" y="16808"/>
                </a:lnTo>
                <a:lnTo>
                  <a:pt x="3823" y="16790"/>
                </a:lnTo>
                <a:lnTo>
                  <a:pt x="3770" y="16755"/>
                </a:lnTo>
                <a:lnTo>
                  <a:pt x="3717" y="16684"/>
                </a:lnTo>
                <a:lnTo>
                  <a:pt x="3665" y="16614"/>
                </a:lnTo>
                <a:lnTo>
                  <a:pt x="3559" y="16402"/>
                </a:lnTo>
                <a:lnTo>
                  <a:pt x="3524" y="16473"/>
                </a:lnTo>
                <a:lnTo>
                  <a:pt x="3488" y="16526"/>
                </a:lnTo>
                <a:lnTo>
                  <a:pt x="3488" y="16649"/>
                </a:lnTo>
                <a:lnTo>
                  <a:pt x="3506" y="16772"/>
                </a:lnTo>
                <a:lnTo>
                  <a:pt x="3541" y="16896"/>
                </a:lnTo>
                <a:lnTo>
                  <a:pt x="3577" y="16984"/>
                </a:lnTo>
                <a:lnTo>
                  <a:pt x="3647" y="17072"/>
                </a:lnTo>
                <a:lnTo>
                  <a:pt x="3753" y="17142"/>
                </a:lnTo>
                <a:lnTo>
                  <a:pt x="3858" y="17213"/>
                </a:lnTo>
                <a:lnTo>
                  <a:pt x="3982" y="17248"/>
                </a:lnTo>
                <a:lnTo>
                  <a:pt x="4105" y="17283"/>
                </a:lnTo>
                <a:lnTo>
                  <a:pt x="4228" y="17319"/>
                </a:lnTo>
                <a:lnTo>
                  <a:pt x="4281" y="17600"/>
                </a:lnTo>
                <a:lnTo>
                  <a:pt x="4299" y="17636"/>
                </a:lnTo>
                <a:lnTo>
                  <a:pt x="4281" y="17689"/>
                </a:lnTo>
                <a:lnTo>
                  <a:pt x="4264" y="17706"/>
                </a:lnTo>
                <a:lnTo>
                  <a:pt x="4228" y="17741"/>
                </a:lnTo>
                <a:lnTo>
                  <a:pt x="4140" y="17741"/>
                </a:lnTo>
                <a:lnTo>
                  <a:pt x="4052" y="17724"/>
                </a:lnTo>
                <a:lnTo>
                  <a:pt x="3999" y="17689"/>
                </a:lnTo>
                <a:lnTo>
                  <a:pt x="3929" y="17618"/>
                </a:lnTo>
                <a:lnTo>
                  <a:pt x="3524" y="17178"/>
                </a:lnTo>
                <a:lnTo>
                  <a:pt x="3400" y="17037"/>
                </a:lnTo>
                <a:lnTo>
                  <a:pt x="3312" y="16878"/>
                </a:lnTo>
                <a:lnTo>
                  <a:pt x="3259" y="16702"/>
                </a:lnTo>
                <a:lnTo>
                  <a:pt x="3224" y="16491"/>
                </a:lnTo>
                <a:lnTo>
                  <a:pt x="3647" y="16173"/>
                </a:lnTo>
                <a:lnTo>
                  <a:pt x="3717" y="16138"/>
                </a:lnTo>
                <a:lnTo>
                  <a:pt x="3806" y="16121"/>
                </a:lnTo>
                <a:close/>
                <a:moveTo>
                  <a:pt x="3806" y="17794"/>
                </a:moveTo>
                <a:lnTo>
                  <a:pt x="4052" y="17900"/>
                </a:lnTo>
                <a:lnTo>
                  <a:pt x="4017" y="17970"/>
                </a:lnTo>
                <a:lnTo>
                  <a:pt x="3964" y="18006"/>
                </a:lnTo>
                <a:lnTo>
                  <a:pt x="3911" y="18006"/>
                </a:lnTo>
                <a:lnTo>
                  <a:pt x="3858" y="17988"/>
                </a:lnTo>
                <a:lnTo>
                  <a:pt x="3823" y="17953"/>
                </a:lnTo>
                <a:lnTo>
                  <a:pt x="3806" y="17918"/>
                </a:lnTo>
                <a:lnTo>
                  <a:pt x="3788" y="17865"/>
                </a:lnTo>
                <a:lnTo>
                  <a:pt x="3806" y="17794"/>
                </a:lnTo>
                <a:close/>
                <a:moveTo>
                  <a:pt x="17107" y="15592"/>
                </a:moveTo>
                <a:lnTo>
                  <a:pt x="17671" y="15662"/>
                </a:lnTo>
                <a:lnTo>
                  <a:pt x="17618" y="15751"/>
                </a:lnTo>
                <a:lnTo>
                  <a:pt x="17583" y="15803"/>
                </a:lnTo>
                <a:lnTo>
                  <a:pt x="17231" y="16121"/>
                </a:lnTo>
                <a:lnTo>
                  <a:pt x="17072" y="16244"/>
                </a:lnTo>
                <a:lnTo>
                  <a:pt x="17019" y="16314"/>
                </a:lnTo>
                <a:lnTo>
                  <a:pt x="16966" y="16402"/>
                </a:lnTo>
                <a:lnTo>
                  <a:pt x="17002" y="16420"/>
                </a:lnTo>
                <a:lnTo>
                  <a:pt x="17037" y="16420"/>
                </a:lnTo>
                <a:lnTo>
                  <a:pt x="17090" y="16385"/>
                </a:lnTo>
                <a:lnTo>
                  <a:pt x="17266" y="16261"/>
                </a:lnTo>
                <a:lnTo>
                  <a:pt x="17442" y="16121"/>
                </a:lnTo>
                <a:lnTo>
                  <a:pt x="17742" y="15944"/>
                </a:lnTo>
                <a:lnTo>
                  <a:pt x="17900" y="15856"/>
                </a:lnTo>
                <a:lnTo>
                  <a:pt x="18059" y="15786"/>
                </a:lnTo>
                <a:lnTo>
                  <a:pt x="18182" y="15733"/>
                </a:lnTo>
                <a:lnTo>
                  <a:pt x="18323" y="15698"/>
                </a:lnTo>
                <a:lnTo>
                  <a:pt x="18464" y="15680"/>
                </a:lnTo>
                <a:lnTo>
                  <a:pt x="18622" y="15662"/>
                </a:lnTo>
                <a:lnTo>
                  <a:pt x="18799" y="15680"/>
                </a:lnTo>
                <a:lnTo>
                  <a:pt x="18975" y="15698"/>
                </a:lnTo>
                <a:lnTo>
                  <a:pt x="19151" y="15751"/>
                </a:lnTo>
                <a:lnTo>
                  <a:pt x="19362" y="15839"/>
                </a:lnTo>
                <a:lnTo>
                  <a:pt x="19310" y="15909"/>
                </a:lnTo>
                <a:lnTo>
                  <a:pt x="19257" y="15962"/>
                </a:lnTo>
                <a:lnTo>
                  <a:pt x="18570" y="16596"/>
                </a:lnTo>
                <a:lnTo>
                  <a:pt x="18235" y="16878"/>
                </a:lnTo>
                <a:lnTo>
                  <a:pt x="18182" y="16949"/>
                </a:lnTo>
                <a:lnTo>
                  <a:pt x="18164" y="16984"/>
                </a:lnTo>
                <a:lnTo>
                  <a:pt x="18182" y="17054"/>
                </a:lnTo>
                <a:lnTo>
                  <a:pt x="18482" y="16825"/>
                </a:lnTo>
                <a:lnTo>
                  <a:pt x="18834" y="16543"/>
                </a:lnTo>
                <a:lnTo>
                  <a:pt x="19186" y="16261"/>
                </a:lnTo>
                <a:lnTo>
                  <a:pt x="19362" y="16138"/>
                </a:lnTo>
                <a:lnTo>
                  <a:pt x="19556" y="16032"/>
                </a:lnTo>
                <a:lnTo>
                  <a:pt x="19732" y="15980"/>
                </a:lnTo>
                <a:lnTo>
                  <a:pt x="19909" y="15944"/>
                </a:lnTo>
                <a:lnTo>
                  <a:pt x="20085" y="15927"/>
                </a:lnTo>
                <a:lnTo>
                  <a:pt x="20261" y="15944"/>
                </a:lnTo>
                <a:lnTo>
                  <a:pt x="20420" y="15997"/>
                </a:lnTo>
                <a:lnTo>
                  <a:pt x="20578" y="16068"/>
                </a:lnTo>
                <a:lnTo>
                  <a:pt x="20737" y="16156"/>
                </a:lnTo>
                <a:lnTo>
                  <a:pt x="20878" y="16279"/>
                </a:lnTo>
                <a:lnTo>
                  <a:pt x="20825" y="16367"/>
                </a:lnTo>
                <a:lnTo>
                  <a:pt x="20754" y="16420"/>
                </a:lnTo>
                <a:lnTo>
                  <a:pt x="20596" y="16543"/>
                </a:lnTo>
                <a:lnTo>
                  <a:pt x="20261" y="16772"/>
                </a:lnTo>
                <a:lnTo>
                  <a:pt x="20102" y="16878"/>
                </a:lnTo>
                <a:lnTo>
                  <a:pt x="20032" y="16949"/>
                </a:lnTo>
                <a:lnTo>
                  <a:pt x="19979" y="17037"/>
                </a:lnTo>
                <a:lnTo>
                  <a:pt x="20032" y="17054"/>
                </a:lnTo>
                <a:lnTo>
                  <a:pt x="20067" y="17054"/>
                </a:lnTo>
                <a:lnTo>
                  <a:pt x="20138" y="17019"/>
                </a:lnTo>
                <a:lnTo>
                  <a:pt x="20367" y="16878"/>
                </a:lnTo>
                <a:lnTo>
                  <a:pt x="20596" y="16737"/>
                </a:lnTo>
                <a:lnTo>
                  <a:pt x="20895" y="16596"/>
                </a:lnTo>
                <a:lnTo>
                  <a:pt x="21036" y="16543"/>
                </a:lnTo>
                <a:lnTo>
                  <a:pt x="21195" y="16491"/>
                </a:lnTo>
                <a:lnTo>
                  <a:pt x="21283" y="16473"/>
                </a:lnTo>
                <a:lnTo>
                  <a:pt x="21389" y="16455"/>
                </a:lnTo>
                <a:lnTo>
                  <a:pt x="21494" y="16455"/>
                </a:lnTo>
                <a:lnTo>
                  <a:pt x="21582" y="16473"/>
                </a:lnTo>
                <a:lnTo>
                  <a:pt x="21688" y="16491"/>
                </a:lnTo>
                <a:lnTo>
                  <a:pt x="21776" y="16543"/>
                </a:lnTo>
                <a:lnTo>
                  <a:pt x="21882" y="16596"/>
                </a:lnTo>
                <a:lnTo>
                  <a:pt x="21970" y="16684"/>
                </a:lnTo>
                <a:lnTo>
                  <a:pt x="21547" y="17054"/>
                </a:lnTo>
                <a:lnTo>
                  <a:pt x="21600" y="17072"/>
                </a:lnTo>
                <a:lnTo>
                  <a:pt x="21653" y="17072"/>
                </a:lnTo>
                <a:lnTo>
                  <a:pt x="21723" y="17037"/>
                </a:lnTo>
                <a:lnTo>
                  <a:pt x="22040" y="16913"/>
                </a:lnTo>
                <a:lnTo>
                  <a:pt x="22164" y="16878"/>
                </a:lnTo>
                <a:lnTo>
                  <a:pt x="22287" y="16861"/>
                </a:lnTo>
                <a:lnTo>
                  <a:pt x="22410" y="16861"/>
                </a:lnTo>
                <a:lnTo>
                  <a:pt x="22534" y="16878"/>
                </a:lnTo>
                <a:lnTo>
                  <a:pt x="22639" y="16913"/>
                </a:lnTo>
                <a:lnTo>
                  <a:pt x="22745" y="16966"/>
                </a:lnTo>
                <a:lnTo>
                  <a:pt x="22851" y="17037"/>
                </a:lnTo>
                <a:lnTo>
                  <a:pt x="22957" y="17125"/>
                </a:lnTo>
                <a:lnTo>
                  <a:pt x="22921" y="17230"/>
                </a:lnTo>
                <a:lnTo>
                  <a:pt x="22868" y="17336"/>
                </a:lnTo>
                <a:lnTo>
                  <a:pt x="22763" y="17477"/>
                </a:lnTo>
                <a:lnTo>
                  <a:pt x="22639" y="17600"/>
                </a:lnTo>
                <a:lnTo>
                  <a:pt x="22498" y="17724"/>
                </a:lnTo>
                <a:lnTo>
                  <a:pt x="22358" y="17812"/>
                </a:lnTo>
                <a:lnTo>
                  <a:pt x="22199" y="17900"/>
                </a:lnTo>
                <a:lnTo>
                  <a:pt x="22040" y="17970"/>
                </a:lnTo>
                <a:lnTo>
                  <a:pt x="21882" y="18041"/>
                </a:lnTo>
                <a:lnTo>
                  <a:pt x="21706" y="18094"/>
                </a:lnTo>
                <a:lnTo>
                  <a:pt x="21406" y="18147"/>
                </a:lnTo>
                <a:lnTo>
                  <a:pt x="21089" y="18182"/>
                </a:lnTo>
                <a:lnTo>
                  <a:pt x="20772" y="18199"/>
                </a:lnTo>
                <a:lnTo>
                  <a:pt x="20472" y="18182"/>
                </a:lnTo>
                <a:lnTo>
                  <a:pt x="20173" y="18182"/>
                </a:lnTo>
                <a:lnTo>
                  <a:pt x="19891" y="18147"/>
                </a:lnTo>
                <a:lnTo>
                  <a:pt x="19327" y="18059"/>
                </a:lnTo>
                <a:lnTo>
                  <a:pt x="18763" y="17935"/>
                </a:lnTo>
                <a:lnTo>
                  <a:pt x="18217" y="17794"/>
                </a:lnTo>
                <a:lnTo>
                  <a:pt x="17812" y="17653"/>
                </a:lnTo>
                <a:lnTo>
                  <a:pt x="17424" y="17512"/>
                </a:lnTo>
                <a:lnTo>
                  <a:pt x="17054" y="17371"/>
                </a:lnTo>
                <a:lnTo>
                  <a:pt x="16667" y="17195"/>
                </a:lnTo>
                <a:lnTo>
                  <a:pt x="14271" y="16103"/>
                </a:lnTo>
                <a:lnTo>
                  <a:pt x="14165" y="16068"/>
                </a:lnTo>
                <a:lnTo>
                  <a:pt x="14130" y="16032"/>
                </a:lnTo>
                <a:lnTo>
                  <a:pt x="14112" y="15962"/>
                </a:lnTo>
                <a:lnTo>
                  <a:pt x="14623" y="15874"/>
                </a:lnTo>
                <a:lnTo>
                  <a:pt x="15610" y="15680"/>
                </a:lnTo>
                <a:lnTo>
                  <a:pt x="15768" y="15662"/>
                </a:lnTo>
                <a:lnTo>
                  <a:pt x="15927" y="15662"/>
                </a:lnTo>
                <a:lnTo>
                  <a:pt x="16085" y="15680"/>
                </a:lnTo>
                <a:lnTo>
                  <a:pt x="16085" y="15733"/>
                </a:lnTo>
                <a:lnTo>
                  <a:pt x="16085" y="15786"/>
                </a:lnTo>
                <a:lnTo>
                  <a:pt x="16033" y="15856"/>
                </a:lnTo>
                <a:lnTo>
                  <a:pt x="15980" y="15927"/>
                </a:lnTo>
                <a:lnTo>
                  <a:pt x="15944" y="15962"/>
                </a:lnTo>
                <a:lnTo>
                  <a:pt x="15927" y="15997"/>
                </a:lnTo>
                <a:lnTo>
                  <a:pt x="15962" y="16032"/>
                </a:lnTo>
                <a:lnTo>
                  <a:pt x="15980" y="16050"/>
                </a:lnTo>
                <a:lnTo>
                  <a:pt x="16033" y="16032"/>
                </a:lnTo>
                <a:lnTo>
                  <a:pt x="16244" y="15909"/>
                </a:lnTo>
                <a:lnTo>
                  <a:pt x="16438" y="15768"/>
                </a:lnTo>
                <a:lnTo>
                  <a:pt x="16596" y="15680"/>
                </a:lnTo>
                <a:lnTo>
                  <a:pt x="16755" y="15627"/>
                </a:lnTo>
                <a:lnTo>
                  <a:pt x="16931" y="15592"/>
                </a:lnTo>
                <a:close/>
                <a:moveTo>
                  <a:pt x="30779" y="15240"/>
                </a:moveTo>
                <a:lnTo>
                  <a:pt x="31026" y="15292"/>
                </a:lnTo>
                <a:lnTo>
                  <a:pt x="31202" y="15328"/>
                </a:lnTo>
                <a:lnTo>
                  <a:pt x="31343" y="15381"/>
                </a:lnTo>
                <a:lnTo>
                  <a:pt x="31484" y="15451"/>
                </a:lnTo>
                <a:lnTo>
                  <a:pt x="31625" y="15539"/>
                </a:lnTo>
                <a:lnTo>
                  <a:pt x="31748" y="15645"/>
                </a:lnTo>
                <a:lnTo>
                  <a:pt x="31854" y="15751"/>
                </a:lnTo>
                <a:lnTo>
                  <a:pt x="31959" y="15874"/>
                </a:lnTo>
                <a:lnTo>
                  <a:pt x="32048" y="16015"/>
                </a:lnTo>
                <a:lnTo>
                  <a:pt x="32206" y="16367"/>
                </a:lnTo>
                <a:lnTo>
                  <a:pt x="32382" y="16720"/>
                </a:lnTo>
                <a:lnTo>
                  <a:pt x="32682" y="17424"/>
                </a:lnTo>
                <a:lnTo>
                  <a:pt x="32699" y="17460"/>
                </a:lnTo>
                <a:lnTo>
                  <a:pt x="32682" y="17512"/>
                </a:lnTo>
                <a:lnTo>
                  <a:pt x="32435" y="17583"/>
                </a:lnTo>
                <a:lnTo>
                  <a:pt x="32277" y="17389"/>
                </a:lnTo>
                <a:lnTo>
                  <a:pt x="32118" y="17160"/>
                </a:lnTo>
                <a:lnTo>
                  <a:pt x="31836" y="16649"/>
                </a:lnTo>
                <a:lnTo>
                  <a:pt x="31836" y="16772"/>
                </a:lnTo>
                <a:lnTo>
                  <a:pt x="31871" y="16878"/>
                </a:lnTo>
                <a:lnTo>
                  <a:pt x="31942" y="17072"/>
                </a:lnTo>
                <a:lnTo>
                  <a:pt x="32012" y="17248"/>
                </a:lnTo>
                <a:lnTo>
                  <a:pt x="32048" y="17442"/>
                </a:lnTo>
                <a:lnTo>
                  <a:pt x="31995" y="17477"/>
                </a:lnTo>
                <a:lnTo>
                  <a:pt x="31924" y="17495"/>
                </a:lnTo>
                <a:lnTo>
                  <a:pt x="31854" y="17495"/>
                </a:lnTo>
                <a:lnTo>
                  <a:pt x="31783" y="17477"/>
                </a:lnTo>
                <a:lnTo>
                  <a:pt x="31713" y="17460"/>
                </a:lnTo>
                <a:lnTo>
                  <a:pt x="31660" y="17407"/>
                </a:lnTo>
                <a:lnTo>
                  <a:pt x="31625" y="17354"/>
                </a:lnTo>
                <a:lnTo>
                  <a:pt x="31589" y="17301"/>
                </a:lnTo>
                <a:lnTo>
                  <a:pt x="31184" y="16561"/>
                </a:lnTo>
                <a:lnTo>
                  <a:pt x="31114" y="16438"/>
                </a:lnTo>
                <a:lnTo>
                  <a:pt x="31026" y="16314"/>
                </a:lnTo>
                <a:lnTo>
                  <a:pt x="31114" y="16614"/>
                </a:lnTo>
                <a:lnTo>
                  <a:pt x="31219" y="16913"/>
                </a:lnTo>
                <a:lnTo>
                  <a:pt x="31325" y="17213"/>
                </a:lnTo>
                <a:lnTo>
                  <a:pt x="31413" y="17512"/>
                </a:lnTo>
                <a:lnTo>
                  <a:pt x="31114" y="17548"/>
                </a:lnTo>
                <a:lnTo>
                  <a:pt x="31026" y="17460"/>
                </a:lnTo>
                <a:lnTo>
                  <a:pt x="30955" y="17371"/>
                </a:lnTo>
                <a:lnTo>
                  <a:pt x="30814" y="17160"/>
                </a:lnTo>
                <a:lnTo>
                  <a:pt x="30691" y="16966"/>
                </a:lnTo>
                <a:lnTo>
                  <a:pt x="30532" y="16772"/>
                </a:lnTo>
                <a:lnTo>
                  <a:pt x="30550" y="16843"/>
                </a:lnTo>
                <a:lnTo>
                  <a:pt x="30550" y="16913"/>
                </a:lnTo>
                <a:lnTo>
                  <a:pt x="30850" y="17636"/>
                </a:lnTo>
                <a:lnTo>
                  <a:pt x="30779" y="17724"/>
                </a:lnTo>
                <a:lnTo>
                  <a:pt x="30691" y="17777"/>
                </a:lnTo>
                <a:lnTo>
                  <a:pt x="30497" y="17900"/>
                </a:lnTo>
                <a:lnTo>
                  <a:pt x="30427" y="17812"/>
                </a:lnTo>
                <a:lnTo>
                  <a:pt x="30374" y="17741"/>
                </a:lnTo>
                <a:lnTo>
                  <a:pt x="29863" y="16808"/>
                </a:lnTo>
                <a:lnTo>
                  <a:pt x="29810" y="16737"/>
                </a:lnTo>
                <a:lnTo>
                  <a:pt x="29757" y="16684"/>
                </a:lnTo>
                <a:lnTo>
                  <a:pt x="29704" y="16667"/>
                </a:lnTo>
                <a:lnTo>
                  <a:pt x="29757" y="16808"/>
                </a:lnTo>
                <a:lnTo>
                  <a:pt x="29810" y="16966"/>
                </a:lnTo>
                <a:lnTo>
                  <a:pt x="30233" y="17935"/>
                </a:lnTo>
                <a:lnTo>
                  <a:pt x="30286" y="18041"/>
                </a:lnTo>
                <a:lnTo>
                  <a:pt x="30321" y="18147"/>
                </a:lnTo>
                <a:lnTo>
                  <a:pt x="30339" y="18252"/>
                </a:lnTo>
                <a:lnTo>
                  <a:pt x="30321" y="18340"/>
                </a:lnTo>
                <a:lnTo>
                  <a:pt x="30286" y="18446"/>
                </a:lnTo>
                <a:lnTo>
                  <a:pt x="30198" y="18534"/>
                </a:lnTo>
                <a:lnTo>
                  <a:pt x="30145" y="18446"/>
                </a:lnTo>
                <a:lnTo>
                  <a:pt x="30074" y="18376"/>
                </a:lnTo>
                <a:lnTo>
                  <a:pt x="29511" y="17389"/>
                </a:lnTo>
                <a:lnTo>
                  <a:pt x="29458" y="17283"/>
                </a:lnTo>
                <a:lnTo>
                  <a:pt x="29422" y="17230"/>
                </a:lnTo>
                <a:lnTo>
                  <a:pt x="29370" y="17213"/>
                </a:lnTo>
                <a:lnTo>
                  <a:pt x="29405" y="17336"/>
                </a:lnTo>
                <a:lnTo>
                  <a:pt x="29440" y="17460"/>
                </a:lnTo>
                <a:lnTo>
                  <a:pt x="29810" y="18252"/>
                </a:lnTo>
                <a:lnTo>
                  <a:pt x="29916" y="18499"/>
                </a:lnTo>
                <a:lnTo>
                  <a:pt x="29810" y="18552"/>
                </a:lnTo>
                <a:lnTo>
                  <a:pt x="29722" y="18569"/>
                </a:lnTo>
                <a:lnTo>
                  <a:pt x="29651" y="18552"/>
                </a:lnTo>
                <a:lnTo>
                  <a:pt x="29599" y="18481"/>
                </a:lnTo>
                <a:lnTo>
                  <a:pt x="29493" y="18323"/>
                </a:lnTo>
                <a:lnTo>
                  <a:pt x="29405" y="18164"/>
                </a:lnTo>
                <a:lnTo>
                  <a:pt x="29317" y="18023"/>
                </a:lnTo>
                <a:lnTo>
                  <a:pt x="29264" y="17953"/>
                </a:lnTo>
                <a:lnTo>
                  <a:pt x="29176" y="17865"/>
                </a:lnTo>
                <a:lnTo>
                  <a:pt x="29176" y="17865"/>
                </a:lnTo>
                <a:lnTo>
                  <a:pt x="29229" y="18076"/>
                </a:lnTo>
                <a:lnTo>
                  <a:pt x="29299" y="18252"/>
                </a:lnTo>
                <a:lnTo>
                  <a:pt x="29370" y="18446"/>
                </a:lnTo>
                <a:lnTo>
                  <a:pt x="29405" y="18640"/>
                </a:lnTo>
                <a:lnTo>
                  <a:pt x="29317" y="18605"/>
                </a:lnTo>
                <a:lnTo>
                  <a:pt x="29264" y="18569"/>
                </a:lnTo>
                <a:lnTo>
                  <a:pt x="29193" y="18481"/>
                </a:lnTo>
                <a:lnTo>
                  <a:pt x="29123" y="18393"/>
                </a:lnTo>
                <a:lnTo>
                  <a:pt x="28277" y="16966"/>
                </a:lnTo>
                <a:lnTo>
                  <a:pt x="28172" y="16772"/>
                </a:lnTo>
                <a:lnTo>
                  <a:pt x="28101" y="16579"/>
                </a:lnTo>
                <a:lnTo>
                  <a:pt x="28066" y="16455"/>
                </a:lnTo>
                <a:lnTo>
                  <a:pt x="28066" y="16367"/>
                </a:lnTo>
                <a:lnTo>
                  <a:pt x="28066" y="16279"/>
                </a:lnTo>
                <a:lnTo>
                  <a:pt x="28101" y="16191"/>
                </a:lnTo>
                <a:lnTo>
                  <a:pt x="28136" y="16121"/>
                </a:lnTo>
                <a:lnTo>
                  <a:pt x="28207" y="16068"/>
                </a:lnTo>
                <a:lnTo>
                  <a:pt x="28295" y="16015"/>
                </a:lnTo>
                <a:lnTo>
                  <a:pt x="28401" y="15962"/>
                </a:lnTo>
                <a:lnTo>
                  <a:pt x="29193" y="15645"/>
                </a:lnTo>
                <a:lnTo>
                  <a:pt x="30004" y="15345"/>
                </a:lnTo>
                <a:lnTo>
                  <a:pt x="30250" y="15275"/>
                </a:lnTo>
                <a:lnTo>
                  <a:pt x="30515" y="15240"/>
                </a:lnTo>
                <a:close/>
                <a:moveTo>
                  <a:pt x="3312" y="17724"/>
                </a:moveTo>
                <a:lnTo>
                  <a:pt x="3365" y="17741"/>
                </a:lnTo>
                <a:lnTo>
                  <a:pt x="3418" y="17777"/>
                </a:lnTo>
                <a:lnTo>
                  <a:pt x="3436" y="17830"/>
                </a:lnTo>
                <a:lnTo>
                  <a:pt x="3488" y="17918"/>
                </a:lnTo>
                <a:lnTo>
                  <a:pt x="3541" y="17988"/>
                </a:lnTo>
                <a:lnTo>
                  <a:pt x="3594" y="18059"/>
                </a:lnTo>
                <a:lnTo>
                  <a:pt x="3665" y="18111"/>
                </a:lnTo>
                <a:lnTo>
                  <a:pt x="3823" y="18217"/>
                </a:lnTo>
                <a:lnTo>
                  <a:pt x="3999" y="18305"/>
                </a:lnTo>
                <a:lnTo>
                  <a:pt x="3806" y="18481"/>
                </a:lnTo>
                <a:lnTo>
                  <a:pt x="3612" y="18622"/>
                </a:lnTo>
                <a:lnTo>
                  <a:pt x="3541" y="18658"/>
                </a:lnTo>
                <a:lnTo>
                  <a:pt x="3471" y="18693"/>
                </a:lnTo>
                <a:lnTo>
                  <a:pt x="3330" y="18693"/>
                </a:lnTo>
                <a:lnTo>
                  <a:pt x="3259" y="18658"/>
                </a:lnTo>
                <a:lnTo>
                  <a:pt x="3189" y="18622"/>
                </a:lnTo>
                <a:lnTo>
                  <a:pt x="3136" y="18569"/>
                </a:lnTo>
                <a:lnTo>
                  <a:pt x="3083" y="18499"/>
                </a:lnTo>
                <a:lnTo>
                  <a:pt x="2907" y="18182"/>
                </a:lnTo>
                <a:lnTo>
                  <a:pt x="2731" y="17847"/>
                </a:lnTo>
                <a:lnTo>
                  <a:pt x="2872" y="17794"/>
                </a:lnTo>
                <a:lnTo>
                  <a:pt x="2995" y="17759"/>
                </a:lnTo>
                <a:lnTo>
                  <a:pt x="3242" y="17724"/>
                </a:lnTo>
                <a:close/>
                <a:moveTo>
                  <a:pt x="34461" y="18763"/>
                </a:moveTo>
                <a:lnTo>
                  <a:pt x="34496" y="18816"/>
                </a:lnTo>
                <a:lnTo>
                  <a:pt x="34496" y="18851"/>
                </a:lnTo>
                <a:lnTo>
                  <a:pt x="34496" y="18904"/>
                </a:lnTo>
                <a:lnTo>
                  <a:pt x="34461" y="18939"/>
                </a:lnTo>
                <a:lnTo>
                  <a:pt x="34461" y="18763"/>
                </a:lnTo>
                <a:close/>
                <a:moveTo>
                  <a:pt x="32964" y="19221"/>
                </a:moveTo>
                <a:lnTo>
                  <a:pt x="32946" y="19239"/>
                </a:lnTo>
                <a:lnTo>
                  <a:pt x="32969" y="19262"/>
                </a:lnTo>
                <a:lnTo>
                  <a:pt x="32964" y="19221"/>
                </a:lnTo>
                <a:close/>
                <a:moveTo>
                  <a:pt x="564" y="19503"/>
                </a:moveTo>
                <a:lnTo>
                  <a:pt x="652" y="19556"/>
                </a:lnTo>
                <a:lnTo>
                  <a:pt x="705" y="19627"/>
                </a:lnTo>
                <a:lnTo>
                  <a:pt x="740" y="19715"/>
                </a:lnTo>
                <a:lnTo>
                  <a:pt x="758" y="19803"/>
                </a:lnTo>
                <a:lnTo>
                  <a:pt x="758" y="19873"/>
                </a:lnTo>
                <a:lnTo>
                  <a:pt x="758" y="19926"/>
                </a:lnTo>
                <a:lnTo>
                  <a:pt x="722" y="19979"/>
                </a:lnTo>
                <a:lnTo>
                  <a:pt x="652" y="20032"/>
                </a:lnTo>
                <a:lnTo>
                  <a:pt x="617" y="19961"/>
                </a:lnTo>
                <a:lnTo>
                  <a:pt x="581" y="19908"/>
                </a:lnTo>
                <a:lnTo>
                  <a:pt x="564" y="19785"/>
                </a:lnTo>
                <a:lnTo>
                  <a:pt x="564" y="19644"/>
                </a:lnTo>
                <a:lnTo>
                  <a:pt x="564" y="19503"/>
                </a:lnTo>
                <a:close/>
                <a:moveTo>
                  <a:pt x="5726" y="19398"/>
                </a:moveTo>
                <a:lnTo>
                  <a:pt x="5973" y="20067"/>
                </a:lnTo>
                <a:lnTo>
                  <a:pt x="5973" y="20067"/>
                </a:lnTo>
                <a:lnTo>
                  <a:pt x="5849" y="19961"/>
                </a:lnTo>
                <a:lnTo>
                  <a:pt x="5744" y="19873"/>
                </a:lnTo>
                <a:lnTo>
                  <a:pt x="5691" y="19750"/>
                </a:lnTo>
                <a:lnTo>
                  <a:pt x="5655" y="19627"/>
                </a:lnTo>
                <a:lnTo>
                  <a:pt x="5655" y="19574"/>
                </a:lnTo>
                <a:lnTo>
                  <a:pt x="5655" y="19503"/>
                </a:lnTo>
                <a:lnTo>
                  <a:pt x="5673" y="19450"/>
                </a:lnTo>
                <a:lnTo>
                  <a:pt x="5726" y="19398"/>
                </a:lnTo>
                <a:close/>
                <a:moveTo>
                  <a:pt x="5444" y="19803"/>
                </a:moveTo>
                <a:lnTo>
                  <a:pt x="5603" y="20014"/>
                </a:lnTo>
                <a:lnTo>
                  <a:pt x="5761" y="20208"/>
                </a:lnTo>
                <a:lnTo>
                  <a:pt x="5849" y="20296"/>
                </a:lnTo>
                <a:lnTo>
                  <a:pt x="5937" y="20384"/>
                </a:lnTo>
                <a:lnTo>
                  <a:pt x="6043" y="20472"/>
                </a:lnTo>
                <a:lnTo>
                  <a:pt x="6149" y="20543"/>
                </a:lnTo>
                <a:lnTo>
                  <a:pt x="6061" y="20543"/>
                </a:lnTo>
                <a:lnTo>
                  <a:pt x="5973" y="20525"/>
                </a:lnTo>
                <a:lnTo>
                  <a:pt x="5902" y="20507"/>
                </a:lnTo>
                <a:lnTo>
                  <a:pt x="5832" y="20472"/>
                </a:lnTo>
                <a:lnTo>
                  <a:pt x="5691" y="20384"/>
                </a:lnTo>
                <a:lnTo>
                  <a:pt x="5567" y="20261"/>
                </a:lnTo>
                <a:lnTo>
                  <a:pt x="5515" y="20173"/>
                </a:lnTo>
                <a:lnTo>
                  <a:pt x="5444" y="20067"/>
                </a:lnTo>
                <a:lnTo>
                  <a:pt x="5426" y="19944"/>
                </a:lnTo>
                <a:lnTo>
                  <a:pt x="5426" y="19873"/>
                </a:lnTo>
                <a:lnTo>
                  <a:pt x="5444" y="19803"/>
                </a:lnTo>
                <a:close/>
                <a:moveTo>
                  <a:pt x="1216" y="20208"/>
                </a:moveTo>
                <a:lnTo>
                  <a:pt x="1198" y="20278"/>
                </a:lnTo>
                <a:lnTo>
                  <a:pt x="1180" y="20314"/>
                </a:lnTo>
                <a:lnTo>
                  <a:pt x="1145" y="20367"/>
                </a:lnTo>
                <a:lnTo>
                  <a:pt x="1110" y="20384"/>
                </a:lnTo>
                <a:lnTo>
                  <a:pt x="1233" y="20613"/>
                </a:lnTo>
                <a:lnTo>
                  <a:pt x="1180" y="20631"/>
                </a:lnTo>
                <a:lnTo>
                  <a:pt x="1128" y="20613"/>
                </a:lnTo>
                <a:lnTo>
                  <a:pt x="1075" y="20578"/>
                </a:lnTo>
                <a:lnTo>
                  <a:pt x="1039" y="20578"/>
                </a:lnTo>
                <a:lnTo>
                  <a:pt x="1022" y="20507"/>
                </a:lnTo>
                <a:lnTo>
                  <a:pt x="1039" y="20455"/>
                </a:lnTo>
                <a:lnTo>
                  <a:pt x="1057" y="20419"/>
                </a:lnTo>
                <a:lnTo>
                  <a:pt x="1110" y="20402"/>
                </a:lnTo>
                <a:lnTo>
                  <a:pt x="1110" y="20331"/>
                </a:lnTo>
                <a:lnTo>
                  <a:pt x="1128" y="20296"/>
                </a:lnTo>
                <a:lnTo>
                  <a:pt x="1145" y="20243"/>
                </a:lnTo>
                <a:lnTo>
                  <a:pt x="1216" y="20208"/>
                </a:lnTo>
                <a:close/>
                <a:moveTo>
                  <a:pt x="5250" y="20384"/>
                </a:moveTo>
                <a:lnTo>
                  <a:pt x="5356" y="20419"/>
                </a:lnTo>
                <a:lnTo>
                  <a:pt x="5462" y="20472"/>
                </a:lnTo>
                <a:lnTo>
                  <a:pt x="5532" y="20543"/>
                </a:lnTo>
                <a:lnTo>
                  <a:pt x="5620" y="20631"/>
                </a:lnTo>
                <a:lnTo>
                  <a:pt x="5250" y="20719"/>
                </a:lnTo>
                <a:lnTo>
                  <a:pt x="5250" y="20384"/>
                </a:lnTo>
                <a:close/>
                <a:moveTo>
                  <a:pt x="46794" y="15715"/>
                </a:moveTo>
                <a:lnTo>
                  <a:pt x="46829" y="15733"/>
                </a:lnTo>
                <a:lnTo>
                  <a:pt x="46829" y="15874"/>
                </a:lnTo>
                <a:lnTo>
                  <a:pt x="46776" y="15997"/>
                </a:lnTo>
                <a:lnTo>
                  <a:pt x="46706" y="16138"/>
                </a:lnTo>
                <a:lnTo>
                  <a:pt x="46600" y="16297"/>
                </a:lnTo>
                <a:lnTo>
                  <a:pt x="46477" y="16438"/>
                </a:lnTo>
                <a:lnTo>
                  <a:pt x="46318" y="16579"/>
                </a:lnTo>
                <a:lnTo>
                  <a:pt x="46230" y="16631"/>
                </a:lnTo>
                <a:lnTo>
                  <a:pt x="46142" y="16684"/>
                </a:lnTo>
                <a:lnTo>
                  <a:pt x="46036" y="16737"/>
                </a:lnTo>
                <a:lnTo>
                  <a:pt x="45913" y="16772"/>
                </a:lnTo>
                <a:lnTo>
                  <a:pt x="45772" y="16209"/>
                </a:lnTo>
                <a:lnTo>
                  <a:pt x="45737" y="16314"/>
                </a:lnTo>
                <a:lnTo>
                  <a:pt x="45719" y="16402"/>
                </a:lnTo>
                <a:lnTo>
                  <a:pt x="45719" y="16561"/>
                </a:lnTo>
                <a:lnTo>
                  <a:pt x="45737" y="16667"/>
                </a:lnTo>
                <a:lnTo>
                  <a:pt x="45719" y="16772"/>
                </a:lnTo>
                <a:lnTo>
                  <a:pt x="45684" y="16861"/>
                </a:lnTo>
                <a:lnTo>
                  <a:pt x="45649" y="16949"/>
                </a:lnTo>
                <a:lnTo>
                  <a:pt x="45596" y="17019"/>
                </a:lnTo>
                <a:lnTo>
                  <a:pt x="45543" y="17090"/>
                </a:lnTo>
                <a:lnTo>
                  <a:pt x="45455" y="17160"/>
                </a:lnTo>
                <a:lnTo>
                  <a:pt x="45367" y="17213"/>
                </a:lnTo>
                <a:lnTo>
                  <a:pt x="45208" y="17319"/>
                </a:lnTo>
                <a:lnTo>
                  <a:pt x="45067" y="17407"/>
                </a:lnTo>
                <a:lnTo>
                  <a:pt x="44909" y="17512"/>
                </a:lnTo>
                <a:lnTo>
                  <a:pt x="44750" y="17600"/>
                </a:lnTo>
                <a:lnTo>
                  <a:pt x="44680" y="17371"/>
                </a:lnTo>
                <a:lnTo>
                  <a:pt x="44645" y="17125"/>
                </a:lnTo>
                <a:lnTo>
                  <a:pt x="44609" y="16896"/>
                </a:lnTo>
                <a:lnTo>
                  <a:pt x="44556" y="16667"/>
                </a:lnTo>
                <a:lnTo>
                  <a:pt x="44521" y="16684"/>
                </a:lnTo>
                <a:lnTo>
                  <a:pt x="44504" y="16702"/>
                </a:lnTo>
                <a:lnTo>
                  <a:pt x="44504" y="16755"/>
                </a:lnTo>
                <a:lnTo>
                  <a:pt x="44521" y="17477"/>
                </a:lnTo>
                <a:lnTo>
                  <a:pt x="44504" y="17653"/>
                </a:lnTo>
                <a:lnTo>
                  <a:pt x="44468" y="17830"/>
                </a:lnTo>
                <a:lnTo>
                  <a:pt x="44380" y="18006"/>
                </a:lnTo>
                <a:lnTo>
                  <a:pt x="44275" y="18147"/>
                </a:lnTo>
                <a:lnTo>
                  <a:pt x="43764" y="18728"/>
                </a:lnTo>
                <a:lnTo>
                  <a:pt x="43711" y="18763"/>
                </a:lnTo>
                <a:lnTo>
                  <a:pt x="43658" y="18798"/>
                </a:lnTo>
                <a:lnTo>
                  <a:pt x="43587" y="18605"/>
                </a:lnTo>
                <a:lnTo>
                  <a:pt x="43552" y="18411"/>
                </a:lnTo>
                <a:lnTo>
                  <a:pt x="43499" y="18041"/>
                </a:lnTo>
                <a:lnTo>
                  <a:pt x="43341" y="17283"/>
                </a:lnTo>
                <a:lnTo>
                  <a:pt x="43288" y="17283"/>
                </a:lnTo>
                <a:lnTo>
                  <a:pt x="43270" y="17319"/>
                </a:lnTo>
                <a:lnTo>
                  <a:pt x="43288" y="17371"/>
                </a:lnTo>
                <a:lnTo>
                  <a:pt x="43411" y="18270"/>
                </a:lnTo>
                <a:lnTo>
                  <a:pt x="43429" y="18481"/>
                </a:lnTo>
                <a:lnTo>
                  <a:pt x="43429" y="18675"/>
                </a:lnTo>
                <a:lnTo>
                  <a:pt x="43394" y="18887"/>
                </a:lnTo>
                <a:lnTo>
                  <a:pt x="43358" y="19080"/>
                </a:lnTo>
                <a:lnTo>
                  <a:pt x="43288" y="19257"/>
                </a:lnTo>
                <a:lnTo>
                  <a:pt x="43218" y="19450"/>
                </a:lnTo>
                <a:lnTo>
                  <a:pt x="43112" y="19627"/>
                </a:lnTo>
                <a:lnTo>
                  <a:pt x="42988" y="19785"/>
                </a:lnTo>
                <a:lnTo>
                  <a:pt x="42883" y="19908"/>
                </a:lnTo>
                <a:lnTo>
                  <a:pt x="42812" y="19856"/>
                </a:lnTo>
                <a:lnTo>
                  <a:pt x="42795" y="19785"/>
                </a:lnTo>
                <a:lnTo>
                  <a:pt x="42759" y="19662"/>
                </a:lnTo>
                <a:lnTo>
                  <a:pt x="42478" y="18252"/>
                </a:lnTo>
                <a:lnTo>
                  <a:pt x="42442" y="18164"/>
                </a:lnTo>
                <a:lnTo>
                  <a:pt x="42407" y="18094"/>
                </a:lnTo>
                <a:lnTo>
                  <a:pt x="42389" y="18270"/>
                </a:lnTo>
                <a:lnTo>
                  <a:pt x="42407" y="18429"/>
                </a:lnTo>
                <a:lnTo>
                  <a:pt x="42460" y="18746"/>
                </a:lnTo>
                <a:lnTo>
                  <a:pt x="42636" y="20261"/>
                </a:lnTo>
                <a:lnTo>
                  <a:pt x="42636" y="20384"/>
                </a:lnTo>
                <a:lnTo>
                  <a:pt x="42636" y="20490"/>
                </a:lnTo>
                <a:lnTo>
                  <a:pt x="42618" y="20578"/>
                </a:lnTo>
                <a:lnTo>
                  <a:pt x="42601" y="20648"/>
                </a:lnTo>
                <a:lnTo>
                  <a:pt x="42548" y="20701"/>
                </a:lnTo>
                <a:lnTo>
                  <a:pt x="42478" y="20754"/>
                </a:lnTo>
                <a:lnTo>
                  <a:pt x="42425" y="20719"/>
                </a:lnTo>
                <a:lnTo>
                  <a:pt x="42389" y="20666"/>
                </a:lnTo>
                <a:lnTo>
                  <a:pt x="42249" y="20419"/>
                </a:lnTo>
                <a:lnTo>
                  <a:pt x="42143" y="20155"/>
                </a:lnTo>
                <a:lnTo>
                  <a:pt x="42037" y="19891"/>
                </a:lnTo>
                <a:lnTo>
                  <a:pt x="41949" y="19609"/>
                </a:lnTo>
                <a:lnTo>
                  <a:pt x="41914" y="19398"/>
                </a:lnTo>
                <a:lnTo>
                  <a:pt x="41879" y="19186"/>
                </a:lnTo>
                <a:lnTo>
                  <a:pt x="41879" y="18975"/>
                </a:lnTo>
                <a:lnTo>
                  <a:pt x="41879" y="18781"/>
                </a:lnTo>
                <a:lnTo>
                  <a:pt x="41914" y="18569"/>
                </a:lnTo>
                <a:lnTo>
                  <a:pt x="41967" y="18376"/>
                </a:lnTo>
                <a:lnTo>
                  <a:pt x="42037" y="18164"/>
                </a:lnTo>
                <a:lnTo>
                  <a:pt x="42125" y="17970"/>
                </a:lnTo>
                <a:lnTo>
                  <a:pt x="42266" y="17706"/>
                </a:lnTo>
                <a:lnTo>
                  <a:pt x="42425" y="17460"/>
                </a:lnTo>
                <a:lnTo>
                  <a:pt x="42601" y="17230"/>
                </a:lnTo>
                <a:lnTo>
                  <a:pt x="42795" y="17019"/>
                </a:lnTo>
                <a:lnTo>
                  <a:pt x="43006" y="16843"/>
                </a:lnTo>
                <a:lnTo>
                  <a:pt x="43235" y="16667"/>
                </a:lnTo>
                <a:lnTo>
                  <a:pt x="43482" y="16508"/>
                </a:lnTo>
                <a:lnTo>
                  <a:pt x="43746" y="16367"/>
                </a:lnTo>
                <a:lnTo>
                  <a:pt x="44063" y="16244"/>
                </a:lnTo>
                <a:lnTo>
                  <a:pt x="44363" y="16156"/>
                </a:lnTo>
                <a:lnTo>
                  <a:pt x="44680" y="16068"/>
                </a:lnTo>
                <a:lnTo>
                  <a:pt x="45015" y="15997"/>
                </a:lnTo>
                <a:lnTo>
                  <a:pt x="45878" y="15856"/>
                </a:lnTo>
                <a:lnTo>
                  <a:pt x="46741" y="15715"/>
                </a:lnTo>
                <a:close/>
                <a:moveTo>
                  <a:pt x="58404" y="15539"/>
                </a:moveTo>
                <a:lnTo>
                  <a:pt x="58545" y="15610"/>
                </a:lnTo>
                <a:lnTo>
                  <a:pt x="58669" y="15680"/>
                </a:lnTo>
                <a:lnTo>
                  <a:pt x="59937" y="16543"/>
                </a:lnTo>
                <a:lnTo>
                  <a:pt x="60043" y="16614"/>
                </a:lnTo>
                <a:lnTo>
                  <a:pt x="60113" y="16631"/>
                </a:lnTo>
                <a:lnTo>
                  <a:pt x="60219" y="16649"/>
                </a:lnTo>
                <a:lnTo>
                  <a:pt x="59884" y="16385"/>
                </a:lnTo>
                <a:lnTo>
                  <a:pt x="59567" y="16121"/>
                </a:lnTo>
                <a:lnTo>
                  <a:pt x="59232" y="15874"/>
                </a:lnTo>
                <a:lnTo>
                  <a:pt x="58915" y="15610"/>
                </a:lnTo>
                <a:lnTo>
                  <a:pt x="59021" y="15592"/>
                </a:lnTo>
                <a:lnTo>
                  <a:pt x="59074" y="15592"/>
                </a:lnTo>
                <a:lnTo>
                  <a:pt x="59479" y="15803"/>
                </a:lnTo>
                <a:lnTo>
                  <a:pt x="59691" y="15680"/>
                </a:lnTo>
                <a:lnTo>
                  <a:pt x="60149" y="15892"/>
                </a:lnTo>
                <a:lnTo>
                  <a:pt x="60571" y="16121"/>
                </a:lnTo>
                <a:lnTo>
                  <a:pt x="60783" y="16261"/>
                </a:lnTo>
                <a:lnTo>
                  <a:pt x="60994" y="16385"/>
                </a:lnTo>
                <a:lnTo>
                  <a:pt x="61188" y="16543"/>
                </a:lnTo>
                <a:lnTo>
                  <a:pt x="61364" y="16702"/>
                </a:lnTo>
                <a:lnTo>
                  <a:pt x="61540" y="16861"/>
                </a:lnTo>
                <a:lnTo>
                  <a:pt x="61717" y="17037"/>
                </a:lnTo>
                <a:lnTo>
                  <a:pt x="61875" y="17213"/>
                </a:lnTo>
                <a:lnTo>
                  <a:pt x="62034" y="17407"/>
                </a:lnTo>
                <a:lnTo>
                  <a:pt x="62192" y="17618"/>
                </a:lnTo>
                <a:lnTo>
                  <a:pt x="62316" y="17830"/>
                </a:lnTo>
                <a:lnTo>
                  <a:pt x="62457" y="18059"/>
                </a:lnTo>
                <a:lnTo>
                  <a:pt x="62580" y="18288"/>
                </a:lnTo>
                <a:lnTo>
                  <a:pt x="62509" y="18288"/>
                </a:lnTo>
                <a:lnTo>
                  <a:pt x="62474" y="18270"/>
                </a:lnTo>
                <a:lnTo>
                  <a:pt x="62386" y="18235"/>
                </a:lnTo>
                <a:lnTo>
                  <a:pt x="62298" y="18182"/>
                </a:lnTo>
                <a:lnTo>
                  <a:pt x="62263" y="18164"/>
                </a:lnTo>
                <a:lnTo>
                  <a:pt x="62228" y="18147"/>
                </a:lnTo>
                <a:lnTo>
                  <a:pt x="62210" y="18199"/>
                </a:lnTo>
                <a:lnTo>
                  <a:pt x="62228" y="18235"/>
                </a:lnTo>
                <a:lnTo>
                  <a:pt x="62298" y="18288"/>
                </a:lnTo>
                <a:lnTo>
                  <a:pt x="62721" y="18763"/>
                </a:lnTo>
                <a:lnTo>
                  <a:pt x="62809" y="18887"/>
                </a:lnTo>
                <a:lnTo>
                  <a:pt x="62879" y="18992"/>
                </a:lnTo>
                <a:lnTo>
                  <a:pt x="62915" y="19116"/>
                </a:lnTo>
                <a:lnTo>
                  <a:pt x="62950" y="19257"/>
                </a:lnTo>
                <a:lnTo>
                  <a:pt x="62950" y="19380"/>
                </a:lnTo>
                <a:lnTo>
                  <a:pt x="62932" y="19503"/>
                </a:lnTo>
                <a:lnTo>
                  <a:pt x="62879" y="19644"/>
                </a:lnTo>
                <a:lnTo>
                  <a:pt x="62827" y="19785"/>
                </a:lnTo>
                <a:lnTo>
                  <a:pt x="62739" y="19732"/>
                </a:lnTo>
                <a:lnTo>
                  <a:pt x="62686" y="19679"/>
                </a:lnTo>
                <a:lnTo>
                  <a:pt x="62457" y="19380"/>
                </a:lnTo>
                <a:lnTo>
                  <a:pt x="62228" y="19063"/>
                </a:lnTo>
                <a:lnTo>
                  <a:pt x="61963" y="18781"/>
                </a:lnTo>
                <a:lnTo>
                  <a:pt x="61822" y="18640"/>
                </a:lnTo>
                <a:lnTo>
                  <a:pt x="61681" y="18517"/>
                </a:lnTo>
                <a:lnTo>
                  <a:pt x="61646" y="18569"/>
                </a:lnTo>
                <a:lnTo>
                  <a:pt x="61646" y="18605"/>
                </a:lnTo>
                <a:lnTo>
                  <a:pt x="61699" y="18658"/>
                </a:lnTo>
                <a:lnTo>
                  <a:pt x="62386" y="19503"/>
                </a:lnTo>
                <a:lnTo>
                  <a:pt x="62474" y="19627"/>
                </a:lnTo>
                <a:lnTo>
                  <a:pt x="62562" y="19750"/>
                </a:lnTo>
                <a:lnTo>
                  <a:pt x="62615" y="19891"/>
                </a:lnTo>
                <a:lnTo>
                  <a:pt x="62668" y="20032"/>
                </a:lnTo>
                <a:lnTo>
                  <a:pt x="62703" y="20208"/>
                </a:lnTo>
                <a:lnTo>
                  <a:pt x="62686" y="20384"/>
                </a:lnTo>
                <a:lnTo>
                  <a:pt x="62650" y="20560"/>
                </a:lnTo>
                <a:lnTo>
                  <a:pt x="62562" y="20719"/>
                </a:lnTo>
                <a:lnTo>
                  <a:pt x="62421" y="20613"/>
                </a:lnTo>
                <a:lnTo>
                  <a:pt x="62316" y="20472"/>
                </a:lnTo>
                <a:lnTo>
                  <a:pt x="62104" y="20208"/>
                </a:lnTo>
                <a:lnTo>
                  <a:pt x="61664" y="19662"/>
                </a:lnTo>
                <a:lnTo>
                  <a:pt x="61223" y="19133"/>
                </a:lnTo>
                <a:lnTo>
                  <a:pt x="61206" y="19186"/>
                </a:lnTo>
                <a:lnTo>
                  <a:pt x="61206" y="19239"/>
                </a:lnTo>
                <a:lnTo>
                  <a:pt x="61259" y="19292"/>
                </a:lnTo>
                <a:lnTo>
                  <a:pt x="62122" y="20490"/>
                </a:lnTo>
                <a:lnTo>
                  <a:pt x="62210" y="20613"/>
                </a:lnTo>
                <a:lnTo>
                  <a:pt x="62245" y="20684"/>
                </a:lnTo>
                <a:lnTo>
                  <a:pt x="62245" y="20789"/>
                </a:lnTo>
                <a:lnTo>
                  <a:pt x="62087" y="20754"/>
                </a:lnTo>
                <a:lnTo>
                  <a:pt x="61946" y="20701"/>
                </a:lnTo>
                <a:lnTo>
                  <a:pt x="61805" y="20648"/>
                </a:lnTo>
                <a:lnTo>
                  <a:pt x="61664" y="20578"/>
                </a:lnTo>
                <a:lnTo>
                  <a:pt x="61540" y="20507"/>
                </a:lnTo>
                <a:lnTo>
                  <a:pt x="61417" y="20419"/>
                </a:lnTo>
                <a:lnTo>
                  <a:pt x="61311" y="20314"/>
                </a:lnTo>
                <a:lnTo>
                  <a:pt x="61206" y="20208"/>
                </a:lnTo>
                <a:lnTo>
                  <a:pt x="60448" y="19327"/>
                </a:lnTo>
                <a:lnTo>
                  <a:pt x="60131" y="18992"/>
                </a:lnTo>
                <a:lnTo>
                  <a:pt x="60096" y="19045"/>
                </a:lnTo>
                <a:lnTo>
                  <a:pt x="60096" y="19080"/>
                </a:lnTo>
                <a:lnTo>
                  <a:pt x="60113" y="19116"/>
                </a:lnTo>
                <a:lnTo>
                  <a:pt x="60131" y="19151"/>
                </a:lnTo>
                <a:lnTo>
                  <a:pt x="61030" y="20243"/>
                </a:lnTo>
                <a:lnTo>
                  <a:pt x="61259" y="20543"/>
                </a:lnTo>
                <a:lnTo>
                  <a:pt x="61100" y="20543"/>
                </a:lnTo>
                <a:lnTo>
                  <a:pt x="60959" y="20507"/>
                </a:lnTo>
                <a:lnTo>
                  <a:pt x="60836" y="20455"/>
                </a:lnTo>
                <a:lnTo>
                  <a:pt x="60712" y="20402"/>
                </a:lnTo>
                <a:lnTo>
                  <a:pt x="60589" y="20331"/>
                </a:lnTo>
                <a:lnTo>
                  <a:pt x="60483" y="20261"/>
                </a:lnTo>
                <a:lnTo>
                  <a:pt x="60360" y="20173"/>
                </a:lnTo>
                <a:lnTo>
                  <a:pt x="60272" y="20085"/>
                </a:lnTo>
                <a:lnTo>
                  <a:pt x="60166" y="19979"/>
                </a:lnTo>
                <a:lnTo>
                  <a:pt x="59884" y="19644"/>
                </a:lnTo>
                <a:lnTo>
                  <a:pt x="59585" y="19327"/>
                </a:lnTo>
                <a:lnTo>
                  <a:pt x="59426" y="19168"/>
                </a:lnTo>
                <a:lnTo>
                  <a:pt x="59426" y="19257"/>
                </a:lnTo>
                <a:lnTo>
                  <a:pt x="59462" y="19327"/>
                </a:lnTo>
                <a:lnTo>
                  <a:pt x="59550" y="19433"/>
                </a:lnTo>
                <a:lnTo>
                  <a:pt x="59708" y="19644"/>
                </a:lnTo>
                <a:lnTo>
                  <a:pt x="59884" y="19856"/>
                </a:lnTo>
                <a:lnTo>
                  <a:pt x="60061" y="20067"/>
                </a:lnTo>
                <a:lnTo>
                  <a:pt x="60237" y="20314"/>
                </a:lnTo>
                <a:lnTo>
                  <a:pt x="60008" y="20314"/>
                </a:lnTo>
                <a:lnTo>
                  <a:pt x="59726" y="20190"/>
                </a:lnTo>
                <a:lnTo>
                  <a:pt x="59462" y="20049"/>
                </a:lnTo>
                <a:lnTo>
                  <a:pt x="59197" y="19856"/>
                </a:lnTo>
                <a:lnTo>
                  <a:pt x="58968" y="19662"/>
                </a:lnTo>
                <a:lnTo>
                  <a:pt x="58739" y="19433"/>
                </a:lnTo>
                <a:lnTo>
                  <a:pt x="58528" y="19186"/>
                </a:lnTo>
                <a:lnTo>
                  <a:pt x="58422" y="19045"/>
                </a:lnTo>
                <a:lnTo>
                  <a:pt x="58334" y="18887"/>
                </a:lnTo>
                <a:lnTo>
                  <a:pt x="58281" y="18710"/>
                </a:lnTo>
                <a:lnTo>
                  <a:pt x="58246" y="18534"/>
                </a:lnTo>
                <a:lnTo>
                  <a:pt x="58211" y="18059"/>
                </a:lnTo>
                <a:lnTo>
                  <a:pt x="58175" y="17565"/>
                </a:lnTo>
                <a:lnTo>
                  <a:pt x="58193" y="17460"/>
                </a:lnTo>
                <a:lnTo>
                  <a:pt x="58313" y="17460"/>
                </a:lnTo>
                <a:lnTo>
                  <a:pt x="58263" y="17213"/>
                </a:lnTo>
                <a:lnTo>
                  <a:pt x="58070" y="16579"/>
                </a:lnTo>
                <a:lnTo>
                  <a:pt x="58034" y="16438"/>
                </a:lnTo>
                <a:lnTo>
                  <a:pt x="58017" y="16261"/>
                </a:lnTo>
                <a:lnTo>
                  <a:pt x="58123" y="16332"/>
                </a:lnTo>
                <a:lnTo>
                  <a:pt x="58175" y="16402"/>
                </a:lnTo>
                <a:lnTo>
                  <a:pt x="58633" y="17019"/>
                </a:lnTo>
                <a:lnTo>
                  <a:pt x="58704" y="17090"/>
                </a:lnTo>
                <a:lnTo>
                  <a:pt x="58739" y="17125"/>
                </a:lnTo>
                <a:lnTo>
                  <a:pt x="58772" y="17136"/>
                </a:lnTo>
                <a:lnTo>
                  <a:pt x="58772" y="17136"/>
                </a:lnTo>
                <a:lnTo>
                  <a:pt x="58739" y="17037"/>
                </a:lnTo>
                <a:lnTo>
                  <a:pt x="58704" y="16931"/>
                </a:lnTo>
                <a:lnTo>
                  <a:pt x="58352" y="16350"/>
                </a:lnTo>
                <a:lnTo>
                  <a:pt x="58246" y="16156"/>
                </a:lnTo>
                <a:lnTo>
                  <a:pt x="58211" y="16068"/>
                </a:lnTo>
                <a:lnTo>
                  <a:pt x="58175" y="15962"/>
                </a:lnTo>
                <a:lnTo>
                  <a:pt x="58211" y="15927"/>
                </a:lnTo>
                <a:lnTo>
                  <a:pt x="58299" y="15927"/>
                </a:lnTo>
                <a:lnTo>
                  <a:pt x="58334" y="15944"/>
                </a:lnTo>
                <a:lnTo>
                  <a:pt x="58457" y="16032"/>
                </a:lnTo>
                <a:lnTo>
                  <a:pt x="58581" y="16138"/>
                </a:lnTo>
                <a:lnTo>
                  <a:pt x="59232" y="16720"/>
                </a:lnTo>
                <a:lnTo>
                  <a:pt x="59409" y="16861"/>
                </a:lnTo>
                <a:lnTo>
                  <a:pt x="59426" y="16808"/>
                </a:lnTo>
                <a:lnTo>
                  <a:pt x="59409" y="16755"/>
                </a:lnTo>
                <a:lnTo>
                  <a:pt x="59338" y="16684"/>
                </a:lnTo>
                <a:lnTo>
                  <a:pt x="58545" y="15909"/>
                </a:lnTo>
                <a:lnTo>
                  <a:pt x="58316" y="15662"/>
                </a:lnTo>
                <a:lnTo>
                  <a:pt x="58299" y="15610"/>
                </a:lnTo>
                <a:lnTo>
                  <a:pt x="58316" y="15574"/>
                </a:lnTo>
                <a:lnTo>
                  <a:pt x="58352" y="15539"/>
                </a:lnTo>
                <a:close/>
                <a:moveTo>
                  <a:pt x="34144" y="14975"/>
                </a:moveTo>
                <a:lnTo>
                  <a:pt x="34391" y="14993"/>
                </a:lnTo>
                <a:lnTo>
                  <a:pt x="34620" y="15011"/>
                </a:lnTo>
                <a:lnTo>
                  <a:pt x="34866" y="15063"/>
                </a:lnTo>
                <a:lnTo>
                  <a:pt x="35113" y="15116"/>
                </a:lnTo>
                <a:lnTo>
                  <a:pt x="35342" y="15169"/>
                </a:lnTo>
                <a:lnTo>
                  <a:pt x="35483" y="15222"/>
                </a:lnTo>
                <a:lnTo>
                  <a:pt x="35624" y="15292"/>
                </a:lnTo>
                <a:lnTo>
                  <a:pt x="35747" y="15381"/>
                </a:lnTo>
                <a:lnTo>
                  <a:pt x="35871" y="15469"/>
                </a:lnTo>
                <a:lnTo>
                  <a:pt x="36012" y="15592"/>
                </a:lnTo>
                <a:lnTo>
                  <a:pt x="36170" y="15680"/>
                </a:lnTo>
                <a:lnTo>
                  <a:pt x="36346" y="15751"/>
                </a:lnTo>
                <a:lnTo>
                  <a:pt x="36523" y="15786"/>
                </a:lnTo>
                <a:lnTo>
                  <a:pt x="36893" y="15856"/>
                </a:lnTo>
                <a:lnTo>
                  <a:pt x="37016" y="15892"/>
                </a:lnTo>
                <a:lnTo>
                  <a:pt x="37122" y="15927"/>
                </a:lnTo>
                <a:lnTo>
                  <a:pt x="37227" y="15980"/>
                </a:lnTo>
                <a:lnTo>
                  <a:pt x="37315" y="16050"/>
                </a:lnTo>
                <a:lnTo>
                  <a:pt x="37421" y="16121"/>
                </a:lnTo>
                <a:lnTo>
                  <a:pt x="37492" y="16191"/>
                </a:lnTo>
                <a:lnTo>
                  <a:pt x="37580" y="16297"/>
                </a:lnTo>
                <a:lnTo>
                  <a:pt x="37650" y="16385"/>
                </a:lnTo>
                <a:lnTo>
                  <a:pt x="37844" y="16755"/>
                </a:lnTo>
                <a:lnTo>
                  <a:pt x="38038" y="17107"/>
                </a:lnTo>
                <a:lnTo>
                  <a:pt x="38214" y="17495"/>
                </a:lnTo>
                <a:lnTo>
                  <a:pt x="38355" y="17882"/>
                </a:lnTo>
                <a:lnTo>
                  <a:pt x="38355" y="17953"/>
                </a:lnTo>
                <a:lnTo>
                  <a:pt x="38214" y="18094"/>
                </a:lnTo>
                <a:lnTo>
                  <a:pt x="38020" y="18252"/>
                </a:lnTo>
                <a:lnTo>
                  <a:pt x="37791" y="18429"/>
                </a:lnTo>
                <a:lnTo>
                  <a:pt x="37562" y="18569"/>
                </a:lnTo>
                <a:lnTo>
                  <a:pt x="37509" y="18517"/>
                </a:lnTo>
                <a:lnTo>
                  <a:pt x="37474" y="18446"/>
                </a:lnTo>
                <a:lnTo>
                  <a:pt x="37403" y="18199"/>
                </a:lnTo>
                <a:lnTo>
                  <a:pt x="37368" y="18076"/>
                </a:lnTo>
                <a:lnTo>
                  <a:pt x="37298" y="17918"/>
                </a:lnTo>
                <a:lnTo>
                  <a:pt x="37280" y="18041"/>
                </a:lnTo>
                <a:lnTo>
                  <a:pt x="37280" y="18147"/>
                </a:lnTo>
                <a:lnTo>
                  <a:pt x="37298" y="18340"/>
                </a:lnTo>
                <a:lnTo>
                  <a:pt x="37333" y="18534"/>
                </a:lnTo>
                <a:lnTo>
                  <a:pt x="37333" y="18746"/>
                </a:lnTo>
                <a:lnTo>
                  <a:pt x="37315" y="18939"/>
                </a:lnTo>
                <a:lnTo>
                  <a:pt x="37280" y="19133"/>
                </a:lnTo>
                <a:lnTo>
                  <a:pt x="37245" y="19292"/>
                </a:lnTo>
                <a:lnTo>
                  <a:pt x="37227" y="19450"/>
                </a:lnTo>
                <a:lnTo>
                  <a:pt x="37210" y="19767"/>
                </a:lnTo>
                <a:lnTo>
                  <a:pt x="37210" y="19944"/>
                </a:lnTo>
                <a:lnTo>
                  <a:pt x="37210" y="20102"/>
                </a:lnTo>
                <a:lnTo>
                  <a:pt x="37139" y="20085"/>
                </a:lnTo>
                <a:lnTo>
                  <a:pt x="37104" y="20032"/>
                </a:lnTo>
                <a:lnTo>
                  <a:pt x="37086" y="19979"/>
                </a:lnTo>
                <a:lnTo>
                  <a:pt x="37086" y="19926"/>
                </a:lnTo>
                <a:lnTo>
                  <a:pt x="36928" y="18992"/>
                </a:lnTo>
                <a:lnTo>
                  <a:pt x="36840" y="18481"/>
                </a:lnTo>
                <a:lnTo>
                  <a:pt x="36716" y="17970"/>
                </a:lnTo>
                <a:lnTo>
                  <a:pt x="36699" y="17865"/>
                </a:lnTo>
                <a:lnTo>
                  <a:pt x="36664" y="17777"/>
                </a:lnTo>
                <a:lnTo>
                  <a:pt x="36611" y="17671"/>
                </a:lnTo>
                <a:lnTo>
                  <a:pt x="36540" y="17565"/>
                </a:lnTo>
                <a:lnTo>
                  <a:pt x="36646" y="18041"/>
                </a:lnTo>
                <a:lnTo>
                  <a:pt x="36734" y="18446"/>
                </a:lnTo>
                <a:lnTo>
                  <a:pt x="36804" y="18851"/>
                </a:lnTo>
                <a:lnTo>
                  <a:pt x="36875" y="19257"/>
                </a:lnTo>
                <a:lnTo>
                  <a:pt x="36928" y="19679"/>
                </a:lnTo>
                <a:lnTo>
                  <a:pt x="36945" y="19961"/>
                </a:lnTo>
                <a:lnTo>
                  <a:pt x="36945" y="20261"/>
                </a:lnTo>
                <a:lnTo>
                  <a:pt x="36928" y="20560"/>
                </a:lnTo>
                <a:lnTo>
                  <a:pt x="36875" y="20877"/>
                </a:lnTo>
                <a:lnTo>
                  <a:pt x="36804" y="20807"/>
                </a:lnTo>
                <a:lnTo>
                  <a:pt x="36787" y="20754"/>
                </a:lnTo>
                <a:lnTo>
                  <a:pt x="36752" y="20631"/>
                </a:lnTo>
                <a:lnTo>
                  <a:pt x="36399" y="19116"/>
                </a:lnTo>
                <a:lnTo>
                  <a:pt x="36135" y="18111"/>
                </a:lnTo>
                <a:lnTo>
                  <a:pt x="36100" y="18041"/>
                </a:lnTo>
                <a:lnTo>
                  <a:pt x="36047" y="17970"/>
                </a:lnTo>
                <a:lnTo>
                  <a:pt x="36170" y="18693"/>
                </a:lnTo>
                <a:lnTo>
                  <a:pt x="36188" y="18869"/>
                </a:lnTo>
                <a:lnTo>
                  <a:pt x="36205" y="19028"/>
                </a:lnTo>
                <a:lnTo>
                  <a:pt x="36205" y="19204"/>
                </a:lnTo>
                <a:lnTo>
                  <a:pt x="36205" y="19362"/>
                </a:lnTo>
                <a:lnTo>
                  <a:pt x="36135" y="19380"/>
                </a:lnTo>
                <a:lnTo>
                  <a:pt x="36082" y="19380"/>
                </a:lnTo>
                <a:lnTo>
                  <a:pt x="36047" y="19362"/>
                </a:lnTo>
                <a:lnTo>
                  <a:pt x="36012" y="19327"/>
                </a:lnTo>
                <a:lnTo>
                  <a:pt x="35941" y="19239"/>
                </a:lnTo>
                <a:lnTo>
                  <a:pt x="35906" y="19151"/>
                </a:lnTo>
                <a:lnTo>
                  <a:pt x="35871" y="19063"/>
                </a:lnTo>
                <a:lnTo>
                  <a:pt x="35853" y="18957"/>
                </a:lnTo>
                <a:lnTo>
                  <a:pt x="35730" y="18358"/>
                </a:lnTo>
                <a:lnTo>
                  <a:pt x="35589" y="17777"/>
                </a:lnTo>
                <a:lnTo>
                  <a:pt x="35483" y="17442"/>
                </a:lnTo>
                <a:lnTo>
                  <a:pt x="35360" y="17107"/>
                </a:lnTo>
                <a:lnTo>
                  <a:pt x="35325" y="17037"/>
                </a:lnTo>
                <a:lnTo>
                  <a:pt x="35272" y="16966"/>
                </a:lnTo>
                <a:lnTo>
                  <a:pt x="35272" y="17090"/>
                </a:lnTo>
                <a:lnTo>
                  <a:pt x="35289" y="17213"/>
                </a:lnTo>
                <a:lnTo>
                  <a:pt x="35360" y="17424"/>
                </a:lnTo>
                <a:lnTo>
                  <a:pt x="35554" y="18217"/>
                </a:lnTo>
                <a:lnTo>
                  <a:pt x="35589" y="18358"/>
                </a:lnTo>
                <a:lnTo>
                  <a:pt x="35606" y="18517"/>
                </a:lnTo>
                <a:lnTo>
                  <a:pt x="35589" y="18658"/>
                </a:lnTo>
                <a:lnTo>
                  <a:pt x="35571" y="18834"/>
                </a:lnTo>
                <a:lnTo>
                  <a:pt x="35501" y="18798"/>
                </a:lnTo>
                <a:lnTo>
                  <a:pt x="35430" y="18781"/>
                </a:lnTo>
                <a:lnTo>
                  <a:pt x="35342" y="18693"/>
                </a:lnTo>
                <a:lnTo>
                  <a:pt x="35272" y="18587"/>
                </a:lnTo>
                <a:lnTo>
                  <a:pt x="35236" y="18464"/>
                </a:lnTo>
                <a:lnTo>
                  <a:pt x="35201" y="18340"/>
                </a:lnTo>
                <a:lnTo>
                  <a:pt x="34919" y="17371"/>
                </a:lnTo>
                <a:lnTo>
                  <a:pt x="34849" y="17213"/>
                </a:lnTo>
                <a:lnTo>
                  <a:pt x="34814" y="17142"/>
                </a:lnTo>
                <a:lnTo>
                  <a:pt x="34743" y="17072"/>
                </a:lnTo>
                <a:lnTo>
                  <a:pt x="34743" y="17160"/>
                </a:lnTo>
                <a:lnTo>
                  <a:pt x="34743" y="17230"/>
                </a:lnTo>
                <a:lnTo>
                  <a:pt x="34955" y="18182"/>
                </a:lnTo>
                <a:lnTo>
                  <a:pt x="34972" y="18323"/>
                </a:lnTo>
                <a:lnTo>
                  <a:pt x="34990" y="18446"/>
                </a:lnTo>
                <a:lnTo>
                  <a:pt x="34990" y="18534"/>
                </a:lnTo>
                <a:lnTo>
                  <a:pt x="34972" y="18569"/>
                </a:lnTo>
                <a:lnTo>
                  <a:pt x="34937" y="18587"/>
                </a:lnTo>
                <a:lnTo>
                  <a:pt x="34866" y="18622"/>
                </a:lnTo>
                <a:lnTo>
                  <a:pt x="34726" y="18622"/>
                </a:lnTo>
                <a:lnTo>
                  <a:pt x="34461" y="17794"/>
                </a:lnTo>
                <a:lnTo>
                  <a:pt x="34320" y="17389"/>
                </a:lnTo>
                <a:lnTo>
                  <a:pt x="34162" y="16984"/>
                </a:lnTo>
                <a:lnTo>
                  <a:pt x="34003" y="16579"/>
                </a:lnTo>
                <a:lnTo>
                  <a:pt x="33915" y="16385"/>
                </a:lnTo>
                <a:lnTo>
                  <a:pt x="33809" y="16173"/>
                </a:lnTo>
                <a:lnTo>
                  <a:pt x="33792" y="16226"/>
                </a:lnTo>
                <a:lnTo>
                  <a:pt x="33792" y="16279"/>
                </a:lnTo>
                <a:lnTo>
                  <a:pt x="33827" y="16350"/>
                </a:lnTo>
                <a:lnTo>
                  <a:pt x="34232" y="17495"/>
                </a:lnTo>
                <a:lnTo>
                  <a:pt x="34285" y="17671"/>
                </a:lnTo>
                <a:lnTo>
                  <a:pt x="34320" y="17847"/>
                </a:lnTo>
                <a:lnTo>
                  <a:pt x="34356" y="18023"/>
                </a:lnTo>
                <a:lnTo>
                  <a:pt x="34356" y="18217"/>
                </a:lnTo>
                <a:lnTo>
                  <a:pt x="34144" y="18129"/>
                </a:lnTo>
                <a:lnTo>
                  <a:pt x="34074" y="18076"/>
                </a:lnTo>
                <a:lnTo>
                  <a:pt x="33986" y="18006"/>
                </a:lnTo>
                <a:lnTo>
                  <a:pt x="33915" y="17935"/>
                </a:lnTo>
                <a:lnTo>
                  <a:pt x="33862" y="17865"/>
                </a:lnTo>
                <a:lnTo>
                  <a:pt x="33757" y="17689"/>
                </a:lnTo>
                <a:lnTo>
                  <a:pt x="33686" y="17512"/>
                </a:lnTo>
                <a:lnTo>
                  <a:pt x="33616" y="17336"/>
                </a:lnTo>
                <a:lnTo>
                  <a:pt x="33492" y="17019"/>
                </a:lnTo>
                <a:lnTo>
                  <a:pt x="33422" y="16878"/>
                </a:lnTo>
                <a:lnTo>
                  <a:pt x="33316" y="16737"/>
                </a:lnTo>
                <a:lnTo>
                  <a:pt x="33369" y="16949"/>
                </a:lnTo>
                <a:lnTo>
                  <a:pt x="33439" y="17178"/>
                </a:lnTo>
                <a:lnTo>
                  <a:pt x="33510" y="17407"/>
                </a:lnTo>
                <a:lnTo>
                  <a:pt x="33563" y="17636"/>
                </a:lnTo>
                <a:lnTo>
                  <a:pt x="33422" y="17636"/>
                </a:lnTo>
                <a:lnTo>
                  <a:pt x="33281" y="17600"/>
                </a:lnTo>
                <a:lnTo>
                  <a:pt x="33017" y="17530"/>
                </a:lnTo>
                <a:lnTo>
                  <a:pt x="32981" y="17512"/>
                </a:lnTo>
                <a:lnTo>
                  <a:pt x="32964" y="17477"/>
                </a:lnTo>
                <a:lnTo>
                  <a:pt x="32911" y="17407"/>
                </a:lnTo>
                <a:lnTo>
                  <a:pt x="32682" y="16737"/>
                </a:lnTo>
                <a:lnTo>
                  <a:pt x="32453" y="16068"/>
                </a:lnTo>
                <a:lnTo>
                  <a:pt x="32435" y="15980"/>
                </a:lnTo>
                <a:lnTo>
                  <a:pt x="32435" y="15892"/>
                </a:lnTo>
                <a:lnTo>
                  <a:pt x="32435" y="15803"/>
                </a:lnTo>
                <a:lnTo>
                  <a:pt x="32453" y="15733"/>
                </a:lnTo>
                <a:lnTo>
                  <a:pt x="32488" y="15662"/>
                </a:lnTo>
                <a:lnTo>
                  <a:pt x="32541" y="15592"/>
                </a:lnTo>
                <a:lnTo>
                  <a:pt x="32647" y="15451"/>
                </a:lnTo>
                <a:lnTo>
                  <a:pt x="32823" y="15310"/>
                </a:lnTo>
                <a:lnTo>
                  <a:pt x="32999" y="15187"/>
                </a:lnTo>
                <a:lnTo>
                  <a:pt x="33193" y="15099"/>
                </a:lnTo>
                <a:lnTo>
                  <a:pt x="33404" y="15046"/>
                </a:lnTo>
                <a:lnTo>
                  <a:pt x="33651" y="15011"/>
                </a:lnTo>
                <a:lnTo>
                  <a:pt x="33897" y="14993"/>
                </a:lnTo>
                <a:lnTo>
                  <a:pt x="34144" y="14975"/>
                </a:lnTo>
                <a:close/>
                <a:moveTo>
                  <a:pt x="46900" y="16297"/>
                </a:moveTo>
                <a:lnTo>
                  <a:pt x="46917" y="16314"/>
                </a:lnTo>
                <a:lnTo>
                  <a:pt x="46917" y="16350"/>
                </a:lnTo>
                <a:lnTo>
                  <a:pt x="46794" y="16949"/>
                </a:lnTo>
                <a:lnTo>
                  <a:pt x="46724" y="17248"/>
                </a:lnTo>
                <a:lnTo>
                  <a:pt x="46653" y="17548"/>
                </a:lnTo>
                <a:lnTo>
                  <a:pt x="46547" y="17830"/>
                </a:lnTo>
                <a:lnTo>
                  <a:pt x="46442" y="18129"/>
                </a:lnTo>
                <a:lnTo>
                  <a:pt x="46318" y="18411"/>
                </a:lnTo>
                <a:lnTo>
                  <a:pt x="46177" y="18675"/>
                </a:lnTo>
                <a:lnTo>
                  <a:pt x="45895" y="19133"/>
                </a:lnTo>
                <a:lnTo>
                  <a:pt x="45596" y="19591"/>
                </a:lnTo>
                <a:lnTo>
                  <a:pt x="45473" y="19732"/>
                </a:lnTo>
                <a:lnTo>
                  <a:pt x="45402" y="19803"/>
                </a:lnTo>
                <a:lnTo>
                  <a:pt x="45314" y="19856"/>
                </a:lnTo>
                <a:lnTo>
                  <a:pt x="45226" y="19891"/>
                </a:lnTo>
                <a:lnTo>
                  <a:pt x="45138" y="19908"/>
                </a:lnTo>
                <a:lnTo>
                  <a:pt x="45032" y="19926"/>
                </a:lnTo>
                <a:lnTo>
                  <a:pt x="44926" y="19926"/>
                </a:lnTo>
                <a:lnTo>
                  <a:pt x="44926" y="19961"/>
                </a:lnTo>
                <a:lnTo>
                  <a:pt x="44944" y="19997"/>
                </a:lnTo>
                <a:lnTo>
                  <a:pt x="44997" y="20032"/>
                </a:lnTo>
                <a:lnTo>
                  <a:pt x="45050" y="20067"/>
                </a:lnTo>
                <a:lnTo>
                  <a:pt x="45085" y="20085"/>
                </a:lnTo>
                <a:lnTo>
                  <a:pt x="45085" y="20120"/>
                </a:lnTo>
                <a:lnTo>
                  <a:pt x="44891" y="20278"/>
                </a:lnTo>
                <a:lnTo>
                  <a:pt x="44680" y="20402"/>
                </a:lnTo>
                <a:lnTo>
                  <a:pt x="44433" y="20507"/>
                </a:lnTo>
                <a:lnTo>
                  <a:pt x="44187" y="20596"/>
                </a:lnTo>
                <a:lnTo>
                  <a:pt x="43887" y="20666"/>
                </a:lnTo>
                <a:lnTo>
                  <a:pt x="43587" y="20719"/>
                </a:lnTo>
                <a:lnTo>
                  <a:pt x="43112" y="20825"/>
                </a:lnTo>
                <a:lnTo>
                  <a:pt x="42883" y="20895"/>
                </a:lnTo>
                <a:lnTo>
                  <a:pt x="42654" y="20983"/>
                </a:lnTo>
                <a:lnTo>
                  <a:pt x="42654" y="20983"/>
                </a:lnTo>
                <a:lnTo>
                  <a:pt x="42689" y="20807"/>
                </a:lnTo>
                <a:lnTo>
                  <a:pt x="42742" y="20648"/>
                </a:lnTo>
                <a:lnTo>
                  <a:pt x="42812" y="20525"/>
                </a:lnTo>
                <a:lnTo>
                  <a:pt x="42883" y="20419"/>
                </a:lnTo>
                <a:lnTo>
                  <a:pt x="42988" y="20331"/>
                </a:lnTo>
                <a:lnTo>
                  <a:pt x="43112" y="20261"/>
                </a:lnTo>
                <a:lnTo>
                  <a:pt x="43235" y="20208"/>
                </a:lnTo>
                <a:lnTo>
                  <a:pt x="43411" y="20173"/>
                </a:lnTo>
                <a:lnTo>
                  <a:pt x="43834" y="20102"/>
                </a:lnTo>
                <a:lnTo>
                  <a:pt x="44275" y="20032"/>
                </a:lnTo>
                <a:lnTo>
                  <a:pt x="44556" y="19979"/>
                </a:lnTo>
                <a:lnTo>
                  <a:pt x="44468" y="19926"/>
                </a:lnTo>
                <a:lnTo>
                  <a:pt x="44363" y="19908"/>
                </a:lnTo>
                <a:lnTo>
                  <a:pt x="44204" y="19926"/>
                </a:lnTo>
                <a:lnTo>
                  <a:pt x="44028" y="19926"/>
                </a:lnTo>
                <a:lnTo>
                  <a:pt x="43869" y="19944"/>
                </a:lnTo>
                <a:lnTo>
                  <a:pt x="43499" y="19979"/>
                </a:lnTo>
                <a:lnTo>
                  <a:pt x="43165" y="19979"/>
                </a:lnTo>
                <a:lnTo>
                  <a:pt x="43147" y="19944"/>
                </a:lnTo>
                <a:lnTo>
                  <a:pt x="43147" y="19908"/>
                </a:lnTo>
                <a:lnTo>
                  <a:pt x="43253" y="19732"/>
                </a:lnTo>
                <a:lnTo>
                  <a:pt x="43358" y="19556"/>
                </a:lnTo>
                <a:lnTo>
                  <a:pt x="43482" y="19415"/>
                </a:lnTo>
                <a:lnTo>
                  <a:pt x="43623" y="19292"/>
                </a:lnTo>
                <a:lnTo>
                  <a:pt x="43781" y="19186"/>
                </a:lnTo>
                <a:lnTo>
                  <a:pt x="43957" y="19116"/>
                </a:lnTo>
                <a:lnTo>
                  <a:pt x="44151" y="19063"/>
                </a:lnTo>
                <a:lnTo>
                  <a:pt x="44363" y="19028"/>
                </a:lnTo>
                <a:lnTo>
                  <a:pt x="44821" y="18992"/>
                </a:lnTo>
                <a:lnTo>
                  <a:pt x="45279" y="18957"/>
                </a:lnTo>
                <a:lnTo>
                  <a:pt x="45314" y="18939"/>
                </a:lnTo>
                <a:lnTo>
                  <a:pt x="45402" y="18904"/>
                </a:lnTo>
                <a:lnTo>
                  <a:pt x="45208" y="18887"/>
                </a:lnTo>
                <a:lnTo>
                  <a:pt x="45015" y="18869"/>
                </a:lnTo>
                <a:lnTo>
                  <a:pt x="44134" y="18869"/>
                </a:lnTo>
                <a:lnTo>
                  <a:pt x="43957" y="18851"/>
                </a:lnTo>
                <a:lnTo>
                  <a:pt x="44010" y="18746"/>
                </a:lnTo>
                <a:lnTo>
                  <a:pt x="44063" y="18675"/>
                </a:lnTo>
                <a:lnTo>
                  <a:pt x="44257" y="18446"/>
                </a:lnTo>
                <a:lnTo>
                  <a:pt x="44451" y="18217"/>
                </a:lnTo>
                <a:lnTo>
                  <a:pt x="44539" y="18129"/>
                </a:lnTo>
                <a:lnTo>
                  <a:pt x="44609" y="18059"/>
                </a:lnTo>
                <a:lnTo>
                  <a:pt x="44697" y="17988"/>
                </a:lnTo>
                <a:lnTo>
                  <a:pt x="44786" y="17935"/>
                </a:lnTo>
                <a:lnTo>
                  <a:pt x="44891" y="17900"/>
                </a:lnTo>
                <a:lnTo>
                  <a:pt x="44997" y="17865"/>
                </a:lnTo>
                <a:lnTo>
                  <a:pt x="45208" y="17830"/>
                </a:lnTo>
                <a:lnTo>
                  <a:pt x="45543" y="17794"/>
                </a:lnTo>
                <a:lnTo>
                  <a:pt x="45596" y="17777"/>
                </a:lnTo>
                <a:lnTo>
                  <a:pt x="45666" y="17741"/>
                </a:lnTo>
                <a:lnTo>
                  <a:pt x="45649" y="17689"/>
                </a:lnTo>
                <a:lnTo>
                  <a:pt x="45191" y="17653"/>
                </a:lnTo>
                <a:lnTo>
                  <a:pt x="45173" y="17600"/>
                </a:lnTo>
                <a:lnTo>
                  <a:pt x="45173" y="17565"/>
                </a:lnTo>
                <a:lnTo>
                  <a:pt x="45208" y="17530"/>
                </a:lnTo>
                <a:lnTo>
                  <a:pt x="45226" y="17512"/>
                </a:lnTo>
                <a:lnTo>
                  <a:pt x="45508" y="17319"/>
                </a:lnTo>
                <a:lnTo>
                  <a:pt x="45649" y="17230"/>
                </a:lnTo>
                <a:lnTo>
                  <a:pt x="45790" y="17160"/>
                </a:lnTo>
                <a:lnTo>
                  <a:pt x="45931" y="17090"/>
                </a:lnTo>
                <a:lnTo>
                  <a:pt x="46089" y="17037"/>
                </a:lnTo>
                <a:lnTo>
                  <a:pt x="46248" y="17001"/>
                </a:lnTo>
                <a:lnTo>
                  <a:pt x="46424" y="16984"/>
                </a:lnTo>
                <a:lnTo>
                  <a:pt x="46583" y="16949"/>
                </a:lnTo>
                <a:lnTo>
                  <a:pt x="46618" y="16931"/>
                </a:lnTo>
                <a:lnTo>
                  <a:pt x="46618" y="16896"/>
                </a:lnTo>
                <a:lnTo>
                  <a:pt x="46600" y="16878"/>
                </a:lnTo>
                <a:lnTo>
                  <a:pt x="46565" y="16843"/>
                </a:lnTo>
                <a:lnTo>
                  <a:pt x="46512" y="16808"/>
                </a:lnTo>
                <a:lnTo>
                  <a:pt x="46477" y="16772"/>
                </a:lnTo>
                <a:lnTo>
                  <a:pt x="46565" y="16614"/>
                </a:lnTo>
                <a:lnTo>
                  <a:pt x="46653" y="16491"/>
                </a:lnTo>
                <a:lnTo>
                  <a:pt x="46776" y="16385"/>
                </a:lnTo>
                <a:lnTo>
                  <a:pt x="46900" y="16297"/>
                </a:lnTo>
                <a:close/>
                <a:moveTo>
                  <a:pt x="31501" y="17759"/>
                </a:moveTo>
                <a:lnTo>
                  <a:pt x="32999" y="17794"/>
                </a:lnTo>
                <a:lnTo>
                  <a:pt x="33140" y="17812"/>
                </a:lnTo>
                <a:lnTo>
                  <a:pt x="33246" y="17830"/>
                </a:lnTo>
                <a:lnTo>
                  <a:pt x="33351" y="17865"/>
                </a:lnTo>
                <a:lnTo>
                  <a:pt x="33457" y="17918"/>
                </a:lnTo>
                <a:lnTo>
                  <a:pt x="33527" y="17970"/>
                </a:lnTo>
                <a:lnTo>
                  <a:pt x="33616" y="18059"/>
                </a:lnTo>
                <a:lnTo>
                  <a:pt x="33686" y="18147"/>
                </a:lnTo>
                <a:lnTo>
                  <a:pt x="33757" y="18252"/>
                </a:lnTo>
                <a:lnTo>
                  <a:pt x="33897" y="18270"/>
                </a:lnTo>
                <a:lnTo>
                  <a:pt x="33986" y="18288"/>
                </a:lnTo>
                <a:lnTo>
                  <a:pt x="34038" y="18323"/>
                </a:lnTo>
                <a:lnTo>
                  <a:pt x="34091" y="18376"/>
                </a:lnTo>
                <a:lnTo>
                  <a:pt x="34127" y="18446"/>
                </a:lnTo>
                <a:lnTo>
                  <a:pt x="34162" y="18552"/>
                </a:lnTo>
                <a:lnTo>
                  <a:pt x="34426" y="19679"/>
                </a:lnTo>
                <a:lnTo>
                  <a:pt x="34303" y="19715"/>
                </a:lnTo>
                <a:lnTo>
                  <a:pt x="34162" y="19750"/>
                </a:lnTo>
                <a:lnTo>
                  <a:pt x="33915" y="19767"/>
                </a:lnTo>
                <a:lnTo>
                  <a:pt x="33721" y="19486"/>
                </a:lnTo>
                <a:lnTo>
                  <a:pt x="33774" y="19944"/>
                </a:lnTo>
                <a:lnTo>
                  <a:pt x="33827" y="20402"/>
                </a:lnTo>
                <a:lnTo>
                  <a:pt x="33862" y="20842"/>
                </a:lnTo>
                <a:lnTo>
                  <a:pt x="33862" y="21283"/>
                </a:lnTo>
                <a:lnTo>
                  <a:pt x="33809" y="21283"/>
                </a:lnTo>
                <a:lnTo>
                  <a:pt x="33792" y="21265"/>
                </a:lnTo>
                <a:lnTo>
                  <a:pt x="33757" y="21212"/>
                </a:lnTo>
                <a:lnTo>
                  <a:pt x="33633" y="20789"/>
                </a:lnTo>
                <a:lnTo>
                  <a:pt x="33492" y="20349"/>
                </a:lnTo>
                <a:lnTo>
                  <a:pt x="33298" y="19873"/>
                </a:lnTo>
                <a:lnTo>
                  <a:pt x="33087" y="19415"/>
                </a:lnTo>
                <a:lnTo>
                  <a:pt x="33034" y="19327"/>
                </a:lnTo>
                <a:lnTo>
                  <a:pt x="32969" y="19262"/>
                </a:lnTo>
                <a:lnTo>
                  <a:pt x="32981" y="19362"/>
                </a:lnTo>
                <a:lnTo>
                  <a:pt x="33017" y="19486"/>
                </a:lnTo>
                <a:lnTo>
                  <a:pt x="33175" y="19926"/>
                </a:lnTo>
                <a:lnTo>
                  <a:pt x="33316" y="20384"/>
                </a:lnTo>
                <a:lnTo>
                  <a:pt x="33404" y="20719"/>
                </a:lnTo>
                <a:lnTo>
                  <a:pt x="33475" y="21071"/>
                </a:lnTo>
                <a:lnTo>
                  <a:pt x="33475" y="21212"/>
                </a:lnTo>
                <a:lnTo>
                  <a:pt x="33475" y="21388"/>
                </a:lnTo>
                <a:lnTo>
                  <a:pt x="33175" y="21406"/>
                </a:lnTo>
                <a:lnTo>
                  <a:pt x="33052" y="21071"/>
                </a:lnTo>
                <a:lnTo>
                  <a:pt x="32911" y="20648"/>
                </a:lnTo>
                <a:lnTo>
                  <a:pt x="32770" y="20208"/>
                </a:lnTo>
                <a:lnTo>
                  <a:pt x="32611" y="19785"/>
                </a:lnTo>
                <a:lnTo>
                  <a:pt x="32418" y="19380"/>
                </a:lnTo>
                <a:lnTo>
                  <a:pt x="32329" y="19204"/>
                </a:lnTo>
                <a:lnTo>
                  <a:pt x="32277" y="19116"/>
                </a:lnTo>
                <a:lnTo>
                  <a:pt x="32206" y="19045"/>
                </a:lnTo>
                <a:lnTo>
                  <a:pt x="32259" y="19221"/>
                </a:lnTo>
                <a:lnTo>
                  <a:pt x="32312" y="19398"/>
                </a:lnTo>
                <a:lnTo>
                  <a:pt x="32435" y="19715"/>
                </a:lnTo>
                <a:lnTo>
                  <a:pt x="32541" y="20049"/>
                </a:lnTo>
                <a:lnTo>
                  <a:pt x="32647" y="20367"/>
                </a:lnTo>
                <a:lnTo>
                  <a:pt x="32717" y="20719"/>
                </a:lnTo>
                <a:lnTo>
                  <a:pt x="32770" y="21036"/>
                </a:lnTo>
                <a:lnTo>
                  <a:pt x="32699" y="21036"/>
                </a:lnTo>
                <a:lnTo>
                  <a:pt x="32664" y="21018"/>
                </a:lnTo>
                <a:lnTo>
                  <a:pt x="32647" y="20983"/>
                </a:lnTo>
                <a:lnTo>
                  <a:pt x="32629" y="20948"/>
                </a:lnTo>
                <a:lnTo>
                  <a:pt x="32277" y="20032"/>
                </a:lnTo>
                <a:lnTo>
                  <a:pt x="32065" y="19556"/>
                </a:lnTo>
                <a:lnTo>
                  <a:pt x="31836" y="19080"/>
                </a:lnTo>
                <a:lnTo>
                  <a:pt x="31783" y="18992"/>
                </a:lnTo>
                <a:lnTo>
                  <a:pt x="31695" y="18922"/>
                </a:lnTo>
                <a:lnTo>
                  <a:pt x="31695" y="18922"/>
                </a:lnTo>
                <a:lnTo>
                  <a:pt x="32012" y="19785"/>
                </a:lnTo>
                <a:lnTo>
                  <a:pt x="32153" y="20226"/>
                </a:lnTo>
                <a:lnTo>
                  <a:pt x="32277" y="20666"/>
                </a:lnTo>
                <a:lnTo>
                  <a:pt x="32153" y="20701"/>
                </a:lnTo>
                <a:lnTo>
                  <a:pt x="32065" y="20684"/>
                </a:lnTo>
                <a:lnTo>
                  <a:pt x="31977" y="20648"/>
                </a:lnTo>
                <a:lnTo>
                  <a:pt x="31924" y="20578"/>
                </a:lnTo>
                <a:lnTo>
                  <a:pt x="31889" y="20507"/>
                </a:lnTo>
                <a:lnTo>
                  <a:pt x="31854" y="20419"/>
                </a:lnTo>
                <a:lnTo>
                  <a:pt x="31730" y="20102"/>
                </a:lnTo>
                <a:lnTo>
                  <a:pt x="31589" y="19785"/>
                </a:lnTo>
                <a:lnTo>
                  <a:pt x="31272" y="19168"/>
                </a:lnTo>
                <a:lnTo>
                  <a:pt x="31237" y="19151"/>
                </a:lnTo>
                <a:lnTo>
                  <a:pt x="31202" y="19116"/>
                </a:lnTo>
                <a:lnTo>
                  <a:pt x="31237" y="19292"/>
                </a:lnTo>
                <a:lnTo>
                  <a:pt x="31290" y="19468"/>
                </a:lnTo>
                <a:lnTo>
                  <a:pt x="31360" y="19627"/>
                </a:lnTo>
                <a:lnTo>
                  <a:pt x="31396" y="19785"/>
                </a:lnTo>
                <a:lnTo>
                  <a:pt x="31449" y="19961"/>
                </a:lnTo>
                <a:lnTo>
                  <a:pt x="31519" y="20120"/>
                </a:lnTo>
                <a:lnTo>
                  <a:pt x="31572" y="20296"/>
                </a:lnTo>
                <a:lnTo>
                  <a:pt x="31607" y="20490"/>
                </a:lnTo>
                <a:lnTo>
                  <a:pt x="31537" y="20419"/>
                </a:lnTo>
                <a:lnTo>
                  <a:pt x="31484" y="20349"/>
                </a:lnTo>
                <a:lnTo>
                  <a:pt x="31413" y="20226"/>
                </a:lnTo>
                <a:lnTo>
                  <a:pt x="31360" y="20085"/>
                </a:lnTo>
                <a:lnTo>
                  <a:pt x="31308" y="19961"/>
                </a:lnTo>
                <a:lnTo>
                  <a:pt x="31184" y="19715"/>
                </a:lnTo>
                <a:lnTo>
                  <a:pt x="31114" y="19591"/>
                </a:lnTo>
                <a:lnTo>
                  <a:pt x="31008" y="19486"/>
                </a:lnTo>
                <a:lnTo>
                  <a:pt x="31008" y="19556"/>
                </a:lnTo>
                <a:lnTo>
                  <a:pt x="31008" y="19627"/>
                </a:lnTo>
                <a:lnTo>
                  <a:pt x="31061" y="19767"/>
                </a:lnTo>
                <a:lnTo>
                  <a:pt x="31096" y="19891"/>
                </a:lnTo>
                <a:lnTo>
                  <a:pt x="31114" y="19961"/>
                </a:lnTo>
                <a:lnTo>
                  <a:pt x="31114" y="20032"/>
                </a:lnTo>
                <a:lnTo>
                  <a:pt x="31079" y="20014"/>
                </a:lnTo>
                <a:lnTo>
                  <a:pt x="31061" y="20014"/>
                </a:lnTo>
                <a:lnTo>
                  <a:pt x="30797" y="19591"/>
                </a:lnTo>
                <a:lnTo>
                  <a:pt x="30673" y="19380"/>
                </a:lnTo>
                <a:lnTo>
                  <a:pt x="30568" y="19168"/>
                </a:lnTo>
                <a:lnTo>
                  <a:pt x="30515" y="19063"/>
                </a:lnTo>
                <a:lnTo>
                  <a:pt x="30480" y="18939"/>
                </a:lnTo>
                <a:lnTo>
                  <a:pt x="30462" y="18834"/>
                </a:lnTo>
                <a:lnTo>
                  <a:pt x="30462" y="18710"/>
                </a:lnTo>
                <a:lnTo>
                  <a:pt x="30480" y="18605"/>
                </a:lnTo>
                <a:lnTo>
                  <a:pt x="30515" y="18481"/>
                </a:lnTo>
                <a:lnTo>
                  <a:pt x="30550" y="18376"/>
                </a:lnTo>
                <a:lnTo>
                  <a:pt x="30603" y="18270"/>
                </a:lnTo>
                <a:lnTo>
                  <a:pt x="30691" y="18111"/>
                </a:lnTo>
                <a:lnTo>
                  <a:pt x="30744" y="18059"/>
                </a:lnTo>
                <a:lnTo>
                  <a:pt x="30797" y="18023"/>
                </a:lnTo>
                <a:lnTo>
                  <a:pt x="30850" y="18006"/>
                </a:lnTo>
                <a:lnTo>
                  <a:pt x="30938" y="17988"/>
                </a:lnTo>
                <a:lnTo>
                  <a:pt x="31131" y="17988"/>
                </a:lnTo>
                <a:lnTo>
                  <a:pt x="31184" y="17900"/>
                </a:lnTo>
                <a:lnTo>
                  <a:pt x="31219" y="17847"/>
                </a:lnTo>
                <a:lnTo>
                  <a:pt x="31255" y="17812"/>
                </a:lnTo>
                <a:lnTo>
                  <a:pt x="31308" y="17794"/>
                </a:lnTo>
                <a:lnTo>
                  <a:pt x="31378" y="17777"/>
                </a:lnTo>
                <a:lnTo>
                  <a:pt x="31501" y="17759"/>
                </a:lnTo>
                <a:close/>
                <a:moveTo>
                  <a:pt x="31783" y="21617"/>
                </a:moveTo>
                <a:lnTo>
                  <a:pt x="31766" y="21635"/>
                </a:lnTo>
                <a:lnTo>
                  <a:pt x="31788" y="21628"/>
                </a:lnTo>
                <a:lnTo>
                  <a:pt x="31788" y="21628"/>
                </a:lnTo>
                <a:lnTo>
                  <a:pt x="31783" y="21617"/>
                </a:lnTo>
                <a:close/>
                <a:moveTo>
                  <a:pt x="46847" y="19627"/>
                </a:moveTo>
                <a:lnTo>
                  <a:pt x="47552" y="19644"/>
                </a:lnTo>
                <a:lnTo>
                  <a:pt x="47922" y="19662"/>
                </a:lnTo>
                <a:lnTo>
                  <a:pt x="48274" y="19715"/>
                </a:lnTo>
                <a:lnTo>
                  <a:pt x="48626" y="19767"/>
                </a:lnTo>
                <a:lnTo>
                  <a:pt x="48979" y="19838"/>
                </a:lnTo>
                <a:lnTo>
                  <a:pt x="49349" y="19944"/>
                </a:lnTo>
                <a:lnTo>
                  <a:pt x="49701" y="20067"/>
                </a:lnTo>
                <a:lnTo>
                  <a:pt x="50053" y="20208"/>
                </a:lnTo>
                <a:lnTo>
                  <a:pt x="50406" y="20367"/>
                </a:lnTo>
                <a:lnTo>
                  <a:pt x="50529" y="20437"/>
                </a:lnTo>
                <a:lnTo>
                  <a:pt x="50652" y="20507"/>
                </a:lnTo>
                <a:lnTo>
                  <a:pt x="50776" y="20613"/>
                </a:lnTo>
                <a:lnTo>
                  <a:pt x="50899" y="20719"/>
                </a:lnTo>
                <a:lnTo>
                  <a:pt x="50688" y="20983"/>
                </a:lnTo>
                <a:lnTo>
                  <a:pt x="50459" y="21212"/>
                </a:lnTo>
                <a:lnTo>
                  <a:pt x="50212" y="21424"/>
                </a:lnTo>
                <a:lnTo>
                  <a:pt x="49930" y="21582"/>
                </a:lnTo>
                <a:lnTo>
                  <a:pt x="49842" y="21635"/>
                </a:lnTo>
                <a:lnTo>
                  <a:pt x="49754" y="21653"/>
                </a:lnTo>
                <a:lnTo>
                  <a:pt x="49648" y="21670"/>
                </a:lnTo>
                <a:lnTo>
                  <a:pt x="49542" y="21670"/>
                </a:lnTo>
                <a:lnTo>
                  <a:pt x="49331" y="21617"/>
                </a:lnTo>
                <a:lnTo>
                  <a:pt x="49049" y="21529"/>
                </a:lnTo>
                <a:lnTo>
                  <a:pt x="48750" y="21406"/>
                </a:lnTo>
                <a:lnTo>
                  <a:pt x="48521" y="21300"/>
                </a:lnTo>
                <a:lnTo>
                  <a:pt x="48573" y="21212"/>
                </a:lnTo>
                <a:lnTo>
                  <a:pt x="48644" y="21124"/>
                </a:lnTo>
                <a:lnTo>
                  <a:pt x="48802" y="20983"/>
                </a:lnTo>
                <a:lnTo>
                  <a:pt x="48943" y="20807"/>
                </a:lnTo>
                <a:lnTo>
                  <a:pt x="48996" y="20701"/>
                </a:lnTo>
                <a:lnTo>
                  <a:pt x="49049" y="20578"/>
                </a:lnTo>
                <a:lnTo>
                  <a:pt x="48873" y="20719"/>
                </a:lnTo>
                <a:lnTo>
                  <a:pt x="48521" y="21036"/>
                </a:lnTo>
                <a:lnTo>
                  <a:pt x="48380" y="21142"/>
                </a:lnTo>
                <a:lnTo>
                  <a:pt x="48203" y="21212"/>
                </a:lnTo>
                <a:lnTo>
                  <a:pt x="48027" y="21265"/>
                </a:lnTo>
                <a:lnTo>
                  <a:pt x="47851" y="21283"/>
                </a:lnTo>
                <a:lnTo>
                  <a:pt x="47464" y="21265"/>
                </a:lnTo>
                <a:lnTo>
                  <a:pt x="47094" y="21247"/>
                </a:lnTo>
                <a:lnTo>
                  <a:pt x="47058" y="21195"/>
                </a:lnTo>
                <a:lnTo>
                  <a:pt x="47058" y="21142"/>
                </a:lnTo>
                <a:lnTo>
                  <a:pt x="47094" y="21071"/>
                </a:lnTo>
                <a:lnTo>
                  <a:pt x="47287" y="20789"/>
                </a:lnTo>
                <a:lnTo>
                  <a:pt x="47217" y="20789"/>
                </a:lnTo>
                <a:lnTo>
                  <a:pt x="47182" y="20807"/>
                </a:lnTo>
                <a:lnTo>
                  <a:pt x="47111" y="20860"/>
                </a:lnTo>
                <a:lnTo>
                  <a:pt x="46917" y="21001"/>
                </a:lnTo>
                <a:lnTo>
                  <a:pt x="46741" y="21106"/>
                </a:lnTo>
                <a:lnTo>
                  <a:pt x="46547" y="21230"/>
                </a:lnTo>
                <a:lnTo>
                  <a:pt x="46354" y="21300"/>
                </a:lnTo>
                <a:lnTo>
                  <a:pt x="46160" y="21371"/>
                </a:lnTo>
                <a:lnTo>
                  <a:pt x="45931" y="21406"/>
                </a:lnTo>
                <a:lnTo>
                  <a:pt x="45825" y="21406"/>
                </a:lnTo>
                <a:lnTo>
                  <a:pt x="45719" y="21388"/>
                </a:lnTo>
                <a:lnTo>
                  <a:pt x="45772" y="21230"/>
                </a:lnTo>
                <a:lnTo>
                  <a:pt x="45860" y="21071"/>
                </a:lnTo>
                <a:lnTo>
                  <a:pt x="45931" y="20913"/>
                </a:lnTo>
                <a:lnTo>
                  <a:pt x="45966" y="20825"/>
                </a:lnTo>
                <a:lnTo>
                  <a:pt x="45984" y="20736"/>
                </a:lnTo>
                <a:lnTo>
                  <a:pt x="45684" y="21089"/>
                </a:lnTo>
                <a:lnTo>
                  <a:pt x="45578" y="21230"/>
                </a:lnTo>
                <a:lnTo>
                  <a:pt x="45473" y="21353"/>
                </a:lnTo>
                <a:lnTo>
                  <a:pt x="45385" y="21441"/>
                </a:lnTo>
                <a:lnTo>
                  <a:pt x="45279" y="21512"/>
                </a:lnTo>
                <a:lnTo>
                  <a:pt x="45173" y="21547"/>
                </a:lnTo>
                <a:lnTo>
                  <a:pt x="45067" y="21600"/>
                </a:lnTo>
                <a:lnTo>
                  <a:pt x="44962" y="21617"/>
                </a:lnTo>
                <a:lnTo>
                  <a:pt x="44715" y="21617"/>
                </a:lnTo>
                <a:lnTo>
                  <a:pt x="44592" y="21582"/>
                </a:lnTo>
                <a:lnTo>
                  <a:pt x="44592" y="21371"/>
                </a:lnTo>
                <a:lnTo>
                  <a:pt x="44627" y="21265"/>
                </a:lnTo>
                <a:lnTo>
                  <a:pt x="44645" y="21159"/>
                </a:lnTo>
                <a:lnTo>
                  <a:pt x="44697" y="21071"/>
                </a:lnTo>
                <a:lnTo>
                  <a:pt x="44750" y="21001"/>
                </a:lnTo>
                <a:lnTo>
                  <a:pt x="44821" y="20913"/>
                </a:lnTo>
                <a:lnTo>
                  <a:pt x="44909" y="20860"/>
                </a:lnTo>
                <a:lnTo>
                  <a:pt x="45032" y="20772"/>
                </a:lnTo>
                <a:lnTo>
                  <a:pt x="45138" y="20684"/>
                </a:lnTo>
                <a:lnTo>
                  <a:pt x="45208" y="20560"/>
                </a:lnTo>
                <a:lnTo>
                  <a:pt x="45261" y="20419"/>
                </a:lnTo>
                <a:lnTo>
                  <a:pt x="45296" y="20367"/>
                </a:lnTo>
                <a:lnTo>
                  <a:pt x="45332" y="20314"/>
                </a:lnTo>
                <a:lnTo>
                  <a:pt x="45420" y="20208"/>
                </a:lnTo>
                <a:lnTo>
                  <a:pt x="45772" y="19803"/>
                </a:lnTo>
                <a:lnTo>
                  <a:pt x="45843" y="19732"/>
                </a:lnTo>
                <a:lnTo>
                  <a:pt x="45931" y="19679"/>
                </a:lnTo>
                <a:lnTo>
                  <a:pt x="46019" y="19644"/>
                </a:lnTo>
                <a:lnTo>
                  <a:pt x="46125" y="19627"/>
                </a:lnTo>
                <a:close/>
                <a:moveTo>
                  <a:pt x="34162" y="21159"/>
                </a:moveTo>
                <a:lnTo>
                  <a:pt x="34267" y="21353"/>
                </a:lnTo>
                <a:lnTo>
                  <a:pt x="34303" y="21424"/>
                </a:lnTo>
                <a:lnTo>
                  <a:pt x="34320" y="21494"/>
                </a:lnTo>
                <a:lnTo>
                  <a:pt x="34303" y="21547"/>
                </a:lnTo>
                <a:lnTo>
                  <a:pt x="34285" y="21617"/>
                </a:lnTo>
                <a:lnTo>
                  <a:pt x="34197" y="21758"/>
                </a:lnTo>
                <a:lnTo>
                  <a:pt x="34162" y="21617"/>
                </a:lnTo>
                <a:lnTo>
                  <a:pt x="34144" y="21459"/>
                </a:lnTo>
                <a:lnTo>
                  <a:pt x="34144" y="21318"/>
                </a:lnTo>
                <a:lnTo>
                  <a:pt x="34162" y="21159"/>
                </a:lnTo>
                <a:close/>
                <a:moveTo>
                  <a:pt x="56202" y="15662"/>
                </a:moveTo>
                <a:lnTo>
                  <a:pt x="56396" y="15680"/>
                </a:lnTo>
                <a:lnTo>
                  <a:pt x="56378" y="15786"/>
                </a:lnTo>
                <a:lnTo>
                  <a:pt x="56343" y="15874"/>
                </a:lnTo>
                <a:lnTo>
                  <a:pt x="55903" y="16631"/>
                </a:lnTo>
                <a:lnTo>
                  <a:pt x="55850" y="16720"/>
                </a:lnTo>
                <a:lnTo>
                  <a:pt x="55832" y="16790"/>
                </a:lnTo>
                <a:lnTo>
                  <a:pt x="55815" y="16878"/>
                </a:lnTo>
                <a:lnTo>
                  <a:pt x="56044" y="16596"/>
                </a:lnTo>
                <a:lnTo>
                  <a:pt x="56237" y="16332"/>
                </a:lnTo>
                <a:lnTo>
                  <a:pt x="56431" y="16068"/>
                </a:lnTo>
                <a:lnTo>
                  <a:pt x="56643" y="15821"/>
                </a:lnTo>
                <a:lnTo>
                  <a:pt x="56731" y="15856"/>
                </a:lnTo>
                <a:lnTo>
                  <a:pt x="56784" y="15909"/>
                </a:lnTo>
                <a:lnTo>
                  <a:pt x="56836" y="15962"/>
                </a:lnTo>
                <a:lnTo>
                  <a:pt x="56836" y="16050"/>
                </a:lnTo>
                <a:lnTo>
                  <a:pt x="56836" y="16209"/>
                </a:lnTo>
                <a:lnTo>
                  <a:pt x="56801" y="16350"/>
                </a:lnTo>
                <a:lnTo>
                  <a:pt x="56682" y="16962"/>
                </a:lnTo>
                <a:lnTo>
                  <a:pt x="56713" y="16931"/>
                </a:lnTo>
                <a:lnTo>
                  <a:pt x="56748" y="16896"/>
                </a:lnTo>
                <a:lnTo>
                  <a:pt x="56960" y="16385"/>
                </a:lnTo>
                <a:lnTo>
                  <a:pt x="57083" y="16103"/>
                </a:lnTo>
                <a:lnTo>
                  <a:pt x="57347" y="16138"/>
                </a:lnTo>
                <a:lnTo>
                  <a:pt x="57347" y="16966"/>
                </a:lnTo>
                <a:lnTo>
                  <a:pt x="57418" y="16861"/>
                </a:lnTo>
                <a:lnTo>
                  <a:pt x="57453" y="16790"/>
                </a:lnTo>
                <a:lnTo>
                  <a:pt x="57488" y="16702"/>
                </a:lnTo>
                <a:lnTo>
                  <a:pt x="57506" y="16579"/>
                </a:lnTo>
                <a:lnTo>
                  <a:pt x="57559" y="16156"/>
                </a:lnTo>
                <a:lnTo>
                  <a:pt x="57647" y="16138"/>
                </a:lnTo>
                <a:lnTo>
                  <a:pt x="57717" y="16156"/>
                </a:lnTo>
                <a:lnTo>
                  <a:pt x="57753" y="16173"/>
                </a:lnTo>
                <a:lnTo>
                  <a:pt x="57770" y="16226"/>
                </a:lnTo>
                <a:lnTo>
                  <a:pt x="57788" y="16350"/>
                </a:lnTo>
                <a:lnTo>
                  <a:pt x="57788" y="16473"/>
                </a:lnTo>
                <a:lnTo>
                  <a:pt x="57823" y="16843"/>
                </a:lnTo>
                <a:lnTo>
                  <a:pt x="57858" y="17195"/>
                </a:lnTo>
                <a:lnTo>
                  <a:pt x="57893" y="17477"/>
                </a:lnTo>
                <a:lnTo>
                  <a:pt x="57929" y="17741"/>
                </a:lnTo>
                <a:lnTo>
                  <a:pt x="57929" y="18006"/>
                </a:lnTo>
                <a:lnTo>
                  <a:pt x="57929" y="18270"/>
                </a:lnTo>
                <a:lnTo>
                  <a:pt x="57911" y="18552"/>
                </a:lnTo>
                <a:lnTo>
                  <a:pt x="57893" y="18816"/>
                </a:lnTo>
                <a:lnTo>
                  <a:pt x="57823" y="19345"/>
                </a:lnTo>
                <a:lnTo>
                  <a:pt x="57770" y="19538"/>
                </a:lnTo>
                <a:lnTo>
                  <a:pt x="57717" y="19715"/>
                </a:lnTo>
                <a:lnTo>
                  <a:pt x="57629" y="19908"/>
                </a:lnTo>
                <a:lnTo>
                  <a:pt x="57524" y="20102"/>
                </a:lnTo>
                <a:lnTo>
                  <a:pt x="57418" y="19750"/>
                </a:lnTo>
                <a:lnTo>
                  <a:pt x="57365" y="20049"/>
                </a:lnTo>
                <a:lnTo>
                  <a:pt x="57312" y="20331"/>
                </a:lnTo>
                <a:lnTo>
                  <a:pt x="57277" y="20472"/>
                </a:lnTo>
                <a:lnTo>
                  <a:pt x="57224" y="20613"/>
                </a:lnTo>
                <a:lnTo>
                  <a:pt x="57154" y="20754"/>
                </a:lnTo>
                <a:lnTo>
                  <a:pt x="57065" y="20877"/>
                </a:lnTo>
                <a:lnTo>
                  <a:pt x="56995" y="20966"/>
                </a:lnTo>
                <a:lnTo>
                  <a:pt x="56924" y="21054"/>
                </a:lnTo>
                <a:lnTo>
                  <a:pt x="56836" y="21124"/>
                </a:lnTo>
                <a:lnTo>
                  <a:pt x="56731" y="21177"/>
                </a:lnTo>
                <a:lnTo>
                  <a:pt x="56695" y="21142"/>
                </a:lnTo>
                <a:lnTo>
                  <a:pt x="56678" y="21124"/>
                </a:lnTo>
                <a:lnTo>
                  <a:pt x="56678" y="21054"/>
                </a:lnTo>
                <a:lnTo>
                  <a:pt x="56713" y="20666"/>
                </a:lnTo>
                <a:lnTo>
                  <a:pt x="56748" y="20490"/>
                </a:lnTo>
                <a:lnTo>
                  <a:pt x="56801" y="20296"/>
                </a:lnTo>
                <a:lnTo>
                  <a:pt x="56748" y="20331"/>
                </a:lnTo>
                <a:lnTo>
                  <a:pt x="56731" y="20349"/>
                </a:lnTo>
                <a:lnTo>
                  <a:pt x="56607" y="20701"/>
                </a:lnTo>
                <a:lnTo>
                  <a:pt x="56502" y="21054"/>
                </a:lnTo>
                <a:lnTo>
                  <a:pt x="56466" y="21177"/>
                </a:lnTo>
                <a:lnTo>
                  <a:pt x="56414" y="21283"/>
                </a:lnTo>
                <a:lnTo>
                  <a:pt x="56343" y="21371"/>
                </a:lnTo>
                <a:lnTo>
                  <a:pt x="56273" y="21459"/>
                </a:lnTo>
                <a:lnTo>
                  <a:pt x="56185" y="21529"/>
                </a:lnTo>
                <a:lnTo>
                  <a:pt x="56096" y="21582"/>
                </a:lnTo>
                <a:lnTo>
                  <a:pt x="55991" y="21635"/>
                </a:lnTo>
                <a:lnTo>
                  <a:pt x="55885" y="21670"/>
                </a:lnTo>
                <a:lnTo>
                  <a:pt x="55638" y="21723"/>
                </a:lnTo>
                <a:lnTo>
                  <a:pt x="55674" y="21512"/>
                </a:lnTo>
                <a:lnTo>
                  <a:pt x="55726" y="21300"/>
                </a:lnTo>
                <a:lnTo>
                  <a:pt x="55850" y="20877"/>
                </a:lnTo>
                <a:lnTo>
                  <a:pt x="55973" y="20455"/>
                </a:lnTo>
                <a:lnTo>
                  <a:pt x="56026" y="20226"/>
                </a:lnTo>
                <a:lnTo>
                  <a:pt x="56061" y="19997"/>
                </a:lnTo>
                <a:lnTo>
                  <a:pt x="55955" y="20243"/>
                </a:lnTo>
                <a:lnTo>
                  <a:pt x="55867" y="20472"/>
                </a:lnTo>
                <a:lnTo>
                  <a:pt x="55709" y="20913"/>
                </a:lnTo>
                <a:lnTo>
                  <a:pt x="55550" y="21353"/>
                </a:lnTo>
                <a:lnTo>
                  <a:pt x="55462" y="21565"/>
                </a:lnTo>
                <a:lnTo>
                  <a:pt x="55374" y="21794"/>
                </a:lnTo>
                <a:lnTo>
                  <a:pt x="55304" y="21723"/>
                </a:lnTo>
                <a:lnTo>
                  <a:pt x="55268" y="21653"/>
                </a:lnTo>
                <a:lnTo>
                  <a:pt x="55180" y="21406"/>
                </a:lnTo>
                <a:lnTo>
                  <a:pt x="55127" y="21142"/>
                </a:lnTo>
                <a:lnTo>
                  <a:pt x="55092" y="20895"/>
                </a:lnTo>
                <a:lnTo>
                  <a:pt x="55092" y="20631"/>
                </a:lnTo>
                <a:lnTo>
                  <a:pt x="55127" y="20331"/>
                </a:lnTo>
                <a:lnTo>
                  <a:pt x="55163" y="20049"/>
                </a:lnTo>
                <a:lnTo>
                  <a:pt x="55286" y="19468"/>
                </a:lnTo>
                <a:lnTo>
                  <a:pt x="55304" y="19398"/>
                </a:lnTo>
                <a:lnTo>
                  <a:pt x="55286" y="19309"/>
                </a:lnTo>
                <a:lnTo>
                  <a:pt x="55251" y="19380"/>
                </a:lnTo>
                <a:lnTo>
                  <a:pt x="55216" y="19450"/>
                </a:lnTo>
                <a:lnTo>
                  <a:pt x="55004" y="20190"/>
                </a:lnTo>
                <a:lnTo>
                  <a:pt x="54951" y="20402"/>
                </a:lnTo>
                <a:lnTo>
                  <a:pt x="54916" y="20613"/>
                </a:lnTo>
                <a:lnTo>
                  <a:pt x="54846" y="20596"/>
                </a:lnTo>
                <a:lnTo>
                  <a:pt x="54810" y="20560"/>
                </a:lnTo>
                <a:lnTo>
                  <a:pt x="54757" y="20472"/>
                </a:lnTo>
                <a:lnTo>
                  <a:pt x="54687" y="20296"/>
                </a:lnTo>
                <a:lnTo>
                  <a:pt x="54634" y="20120"/>
                </a:lnTo>
                <a:lnTo>
                  <a:pt x="54599" y="19944"/>
                </a:lnTo>
                <a:lnTo>
                  <a:pt x="54581" y="19767"/>
                </a:lnTo>
                <a:lnTo>
                  <a:pt x="54564" y="19591"/>
                </a:lnTo>
                <a:lnTo>
                  <a:pt x="54581" y="19415"/>
                </a:lnTo>
                <a:lnTo>
                  <a:pt x="54599" y="19221"/>
                </a:lnTo>
                <a:lnTo>
                  <a:pt x="54617" y="19045"/>
                </a:lnTo>
                <a:lnTo>
                  <a:pt x="54705" y="18640"/>
                </a:lnTo>
                <a:lnTo>
                  <a:pt x="54810" y="18217"/>
                </a:lnTo>
                <a:lnTo>
                  <a:pt x="54828" y="18129"/>
                </a:lnTo>
                <a:lnTo>
                  <a:pt x="54828" y="18023"/>
                </a:lnTo>
                <a:lnTo>
                  <a:pt x="54775" y="18094"/>
                </a:lnTo>
                <a:lnTo>
                  <a:pt x="54740" y="18182"/>
                </a:lnTo>
                <a:lnTo>
                  <a:pt x="54687" y="18340"/>
                </a:lnTo>
                <a:lnTo>
                  <a:pt x="54634" y="18499"/>
                </a:lnTo>
                <a:lnTo>
                  <a:pt x="54581" y="18658"/>
                </a:lnTo>
                <a:lnTo>
                  <a:pt x="54528" y="18834"/>
                </a:lnTo>
                <a:lnTo>
                  <a:pt x="54493" y="18992"/>
                </a:lnTo>
                <a:lnTo>
                  <a:pt x="54423" y="19168"/>
                </a:lnTo>
                <a:lnTo>
                  <a:pt x="54335" y="19345"/>
                </a:lnTo>
                <a:lnTo>
                  <a:pt x="54264" y="19080"/>
                </a:lnTo>
                <a:lnTo>
                  <a:pt x="54247" y="18957"/>
                </a:lnTo>
                <a:lnTo>
                  <a:pt x="54229" y="18816"/>
                </a:lnTo>
                <a:lnTo>
                  <a:pt x="54229" y="18693"/>
                </a:lnTo>
                <a:lnTo>
                  <a:pt x="54229" y="18569"/>
                </a:lnTo>
                <a:lnTo>
                  <a:pt x="54282" y="18323"/>
                </a:lnTo>
                <a:lnTo>
                  <a:pt x="54370" y="18041"/>
                </a:lnTo>
                <a:lnTo>
                  <a:pt x="54476" y="17741"/>
                </a:lnTo>
                <a:lnTo>
                  <a:pt x="54687" y="17178"/>
                </a:lnTo>
                <a:lnTo>
                  <a:pt x="54775" y="17019"/>
                </a:lnTo>
                <a:lnTo>
                  <a:pt x="54846" y="16878"/>
                </a:lnTo>
                <a:lnTo>
                  <a:pt x="54951" y="16720"/>
                </a:lnTo>
                <a:lnTo>
                  <a:pt x="55039" y="16596"/>
                </a:lnTo>
                <a:lnTo>
                  <a:pt x="55163" y="16455"/>
                </a:lnTo>
                <a:lnTo>
                  <a:pt x="55286" y="16332"/>
                </a:lnTo>
                <a:lnTo>
                  <a:pt x="55409" y="16226"/>
                </a:lnTo>
                <a:lnTo>
                  <a:pt x="55550" y="16121"/>
                </a:lnTo>
                <a:lnTo>
                  <a:pt x="55638" y="16032"/>
                </a:lnTo>
                <a:lnTo>
                  <a:pt x="55691" y="15997"/>
                </a:lnTo>
                <a:lnTo>
                  <a:pt x="55709" y="15944"/>
                </a:lnTo>
                <a:lnTo>
                  <a:pt x="55762" y="15874"/>
                </a:lnTo>
                <a:lnTo>
                  <a:pt x="55797" y="15821"/>
                </a:lnTo>
                <a:lnTo>
                  <a:pt x="55850" y="15768"/>
                </a:lnTo>
                <a:lnTo>
                  <a:pt x="55920" y="15733"/>
                </a:lnTo>
                <a:lnTo>
                  <a:pt x="56061" y="15680"/>
                </a:lnTo>
                <a:lnTo>
                  <a:pt x="56202" y="15662"/>
                </a:lnTo>
                <a:close/>
                <a:moveTo>
                  <a:pt x="40504" y="20701"/>
                </a:moveTo>
                <a:lnTo>
                  <a:pt x="40557" y="20719"/>
                </a:lnTo>
                <a:lnTo>
                  <a:pt x="40645" y="20772"/>
                </a:lnTo>
                <a:lnTo>
                  <a:pt x="40839" y="20895"/>
                </a:lnTo>
                <a:lnTo>
                  <a:pt x="41015" y="21036"/>
                </a:lnTo>
                <a:lnTo>
                  <a:pt x="41209" y="21195"/>
                </a:lnTo>
                <a:lnTo>
                  <a:pt x="41368" y="21371"/>
                </a:lnTo>
                <a:lnTo>
                  <a:pt x="41544" y="21547"/>
                </a:lnTo>
                <a:lnTo>
                  <a:pt x="41632" y="21670"/>
                </a:lnTo>
                <a:lnTo>
                  <a:pt x="41720" y="21829"/>
                </a:lnTo>
                <a:lnTo>
                  <a:pt x="41720" y="21829"/>
                </a:lnTo>
                <a:lnTo>
                  <a:pt x="41403" y="21600"/>
                </a:lnTo>
                <a:lnTo>
                  <a:pt x="41033" y="21265"/>
                </a:lnTo>
                <a:lnTo>
                  <a:pt x="40680" y="20948"/>
                </a:lnTo>
                <a:lnTo>
                  <a:pt x="40451" y="20719"/>
                </a:lnTo>
                <a:lnTo>
                  <a:pt x="40504" y="20701"/>
                </a:lnTo>
                <a:close/>
                <a:moveTo>
                  <a:pt x="44468" y="20860"/>
                </a:moveTo>
                <a:lnTo>
                  <a:pt x="44451" y="21054"/>
                </a:lnTo>
                <a:lnTo>
                  <a:pt x="44416" y="21247"/>
                </a:lnTo>
                <a:lnTo>
                  <a:pt x="44292" y="21600"/>
                </a:lnTo>
                <a:lnTo>
                  <a:pt x="43834" y="21600"/>
                </a:lnTo>
                <a:lnTo>
                  <a:pt x="43605" y="21617"/>
                </a:lnTo>
                <a:lnTo>
                  <a:pt x="43394" y="21635"/>
                </a:lnTo>
                <a:lnTo>
                  <a:pt x="43165" y="21670"/>
                </a:lnTo>
                <a:lnTo>
                  <a:pt x="42953" y="21723"/>
                </a:lnTo>
                <a:lnTo>
                  <a:pt x="42530" y="21829"/>
                </a:lnTo>
                <a:lnTo>
                  <a:pt x="42495" y="21794"/>
                </a:lnTo>
                <a:lnTo>
                  <a:pt x="42495" y="21758"/>
                </a:lnTo>
                <a:lnTo>
                  <a:pt x="42513" y="21688"/>
                </a:lnTo>
                <a:lnTo>
                  <a:pt x="42548" y="21582"/>
                </a:lnTo>
                <a:lnTo>
                  <a:pt x="42618" y="21476"/>
                </a:lnTo>
                <a:lnTo>
                  <a:pt x="42671" y="21388"/>
                </a:lnTo>
                <a:lnTo>
                  <a:pt x="42742" y="21300"/>
                </a:lnTo>
                <a:lnTo>
                  <a:pt x="42830" y="21230"/>
                </a:lnTo>
                <a:lnTo>
                  <a:pt x="42918" y="21177"/>
                </a:lnTo>
                <a:lnTo>
                  <a:pt x="43024" y="21124"/>
                </a:lnTo>
                <a:lnTo>
                  <a:pt x="43147" y="21089"/>
                </a:lnTo>
                <a:lnTo>
                  <a:pt x="44363" y="20860"/>
                </a:lnTo>
                <a:close/>
                <a:moveTo>
                  <a:pt x="26903" y="16649"/>
                </a:moveTo>
                <a:lnTo>
                  <a:pt x="27009" y="16667"/>
                </a:lnTo>
                <a:lnTo>
                  <a:pt x="27150" y="16720"/>
                </a:lnTo>
                <a:lnTo>
                  <a:pt x="27273" y="16755"/>
                </a:lnTo>
                <a:lnTo>
                  <a:pt x="27414" y="16825"/>
                </a:lnTo>
                <a:lnTo>
                  <a:pt x="27520" y="16896"/>
                </a:lnTo>
                <a:lnTo>
                  <a:pt x="27749" y="17072"/>
                </a:lnTo>
                <a:lnTo>
                  <a:pt x="27960" y="17248"/>
                </a:lnTo>
                <a:lnTo>
                  <a:pt x="28154" y="17442"/>
                </a:lnTo>
                <a:lnTo>
                  <a:pt x="28330" y="17636"/>
                </a:lnTo>
                <a:lnTo>
                  <a:pt x="28506" y="17847"/>
                </a:lnTo>
                <a:lnTo>
                  <a:pt x="28665" y="18076"/>
                </a:lnTo>
                <a:lnTo>
                  <a:pt x="28806" y="18305"/>
                </a:lnTo>
                <a:lnTo>
                  <a:pt x="28947" y="18552"/>
                </a:lnTo>
                <a:lnTo>
                  <a:pt x="28947" y="18587"/>
                </a:lnTo>
                <a:lnTo>
                  <a:pt x="28947" y="18640"/>
                </a:lnTo>
                <a:lnTo>
                  <a:pt x="28929" y="18693"/>
                </a:lnTo>
                <a:lnTo>
                  <a:pt x="28841" y="18658"/>
                </a:lnTo>
                <a:lnTo>
                  <a:pt x="28788" y="18605"/>
                </a:lnTo>
                <a:lnTo>
                  <a:pt x="28665" y="18499"/>
                </a:lnTo>
                <a:lnTo>
                  <a:pt x="28453" y="18270"/>
                </a:lnTo>
                <a:lnTo>
                  <a:pt x="28242" y="18023"/>
                </a:lnTo>
                <a:lnTo>
                  <a:pt x="28136" y="17918"/>
                </a:lnTo>
                <a:lnTo>
                  <a:pt x="28013" y="17830"/>
                </a:lnTo>
                <a:lnTo>
                  <a:pt x="27978" y="17865"/>
                </a:lnTo>
                <a:lnTo>
                  <a:pt x="27978" y="17900"/>
                </a:lnTo>
                <a:lnTo>
                  <a:pt x="28013" y="17953"/>
                </a:lnTo>
                <a:lnTo>
                  <a:pt x="28295" y="18288"/>
                </a:lnTo>
                <a:lnTo>
                  <a:pt x="28365" y="18376"/>
                </a:lnTo>
                <a:lnTo>
                  <a:pt x="28418" y="18464"/>
                </a:lnTo>
                <a:lnTo>
                  <a:pt x="28471" y="18569"/>
                </a:lnTo>
                <a:lnTo>
                  <a:pt x="28489" y="18693"/>
                </a:lnTo>
                <a:lnTo>
                  <a:pt x="28348" y="18746"/>
                </a:lnTo>
                <a:lnTo>
                  <a:pt x="28277" y="18763"/>
                </a:lnTo>
                <a:lnTo>
                  <a:pt x="28207" y="18763"/>
                </a:lnTo>
                <a:lnTo>
                  <a:pt x="28136" y="18746"/>
                </a:lnTo>
                <a:lnTo>
                  <a:pt x="28066" y="18728"/>
                </a:lnTo>
                <a:lnTo>
                  <a:pt x="28013" y="18693"/>
                </a:lnTo>
                <a:lnTo>
                  <a:pt x="27943" y="18622"/>
                </a:lnTo>
                <a:lnTo>
                  <a:pt x="27749" y="18446"/>
                </a:lnTo>
                <a:lnTo>
                  <a:pt x="27555" y="18270"/>
                </a:lnTo>
                <a:lnTo>
                  <a:pt x="27502" y="18305"/>
                </a:lnTo>
                <a:lnTo>
                  <a:pt x="27502" y="18340"/>
                </a:lnTo>
                <a:lnTo>
                  <a:pt x="27502" y="18358"/>
                </a:lnTo>
                <a:lnTo>
                  <a:pt x="27520" y="18393"/>
                </a:lnTo>
                <a:lnTo>
                  <a:pt x="27819" y="18798"/>
                </a:lnTo>
                <a:lnTo>
                  <a:pt x="27925" y="18922"/>
                </a:lnTo>
                <a:lnTo>
                  <a:pt x="27960" y="18992"/>
                </a:lnTo>
                <a:lnTo>
                  <a:pt x="27960" y="19045"/>
                </a:lnTo>
                <a:lnTo>
                  <a:pt x="27960" y="19098"/>
                </a:lnTo>
                <a:lnTo>
                  <a:pt x="27943" y="19151"/>
                </a:lnTo>
                <a:lnTo>
                  <a:pt x="27872" y="19309"/>
                </a:lnTo>
                <a:lnTo>
                  <a:pt x="27731" y="19503"/>
                </a:lnTo>
                <a:lnTo>
                  <a:pt x="27555" y="19398"/>
                </a:lnTo>
                <a:lnTo>
                  <a:pt x="27414" y="19292"/>
                </a:lnTo>
                <a:lnTo>
                  <a:pt x="27150" y="19045"/>
                </a:lnTo>
                <a:lnTo>
                  <a:pt x="26639" y="18552"/>
                </a:lnTo>
                <a:lnTo>
                  <a:pt x="26604" y="18605"/>
                </a:lnTo>
                <a:lnTo>
                  <a:pt x="26604" y="18622"/>
                </a:lnTo>
                <a:lnTo>
                  <a:pt x="26639" y="18675"/>
                </a:lnTo>
                <a:lnTo>
                  <a:pt x="27291" y="19486"/>
                </a:lnTo>
                <a:lnTo>
                  <a:pt x="27502" y="19767"/>
                </a:lnTo>
                <a:lnTo>
                  <a:pt x="27432" y="19856"/>
                </a:lnTo>
                <a:lnTo>
                  <a:pt x="27361" y="19944"/>
                </a:lnTo>
                <a:lnTo>
                  <a:pt x="27291" y="20014"/>
                </a:lnTo>
                <a:lnTo>
                  <a:pt x="27185" y="20102"/>
                </a:lnTo>
                <a:lnTo>
                  <a:pt x="26974" y="19926"/>
                </a:lnTo>
                <a:lnTo>
                  <a:pt x="26744" y="19732"/>
                </a:lnTo>
                <a:lnTo>
                  <a:pt x="26533" y="19556"/>
                </a:lnTo>
                <a:lnTo>
                  <a:pt x="26304" y="19380"/>
                </a:lnTo>
                <a:lnTo>
                  <a:pt x="26392" y="19503"/>
                </a:lnTo>
                <a:lnTo>
                  <a:pt x="26480" y="19609"/>
                </a:lnTo>
                <a:lnTo>
                  <a:pt x="26656" y="19820"/>
                </a:lnTo>
                <a:lnTo>
                  <a:pt x="26833" y="20049"/>
                </a:lnTo>
                <a:lnTo>
                  <a:pt x="26903" y="20155"/>
                </a:lnTo>
                <a:lnTo>
                  <a:pt x="26974" y="20278"/>
                </a:lnTo>
                <a:lnTo>
                  <a:pt x="26903" y="20402"/>
                </a:lnTo>
                <a:lnTo>
                  <a:pt x="26833" y="20472"/>
                </a:lnTo>
                <a:lnTo>
                  <a:pt x="26762" y="20543"/>
                </a:lnTo>
                <a:lnTo>
                  <a:pt x="26621" y="20613"/>
                </a:lnTo>
                <a:lnTo>
                  <a:pt x="26463" y="20507"/>
                </a:lnTo>
                <a:lnTo>
                  <a:pt x="26304" y="20384"/>
                </a:lnTo>
                <a:lnTo>
                  <a:pt x="26145" y="20261"/>
                </a:lnTo>
                <a:lnTo>
                  <a:pt x="25969" y="20137"/>
                </a:lnTo>
                <a:lnTo>
                  <a:pt x="25969" y="20137"/>
                </a:lnTo>
                <a:lnTo>
                  <a:pt x="26005" y="20226"/>
                </a:lnTo>
                <a:lnTo>
                  <a:pt x="26057" y="20314"/>
                </a:lnTo>
                <a:lnTo>
                  <a:pt x="26198" y="20455"/>
                </a:lnTo>
                <a:lnTo>
                  <a:pt x="26480" y="20754"/>
                </a:lnTo>
                <a:lnTo>
                  <a:pt x="26392" y="21071"/>
                </a:lnTo>
                <a:lnTo>
                  <a:pt x="26286" y="21424"/>
                </a:lnTo>
                <a:lnTo>
                  <a:pt x="26198" y="21388"/>
                </a:lnTo>
                <a:lnTo>
                  <a:pt x="26128" y="21353"/>
                </a:lnTo>
                <a:lnTo>
                  <a:pt x="25494" y="20877"/>
                </a:lnTo>
                <a:lnTo>
                  <a:pt x="25282" y="20719"/>
                </a:lnTo>
                <a:lnTo>
                  <a:pt x="25282" y="20719"/>
                </a:lnTo>
                <a:lnTo>
                  <a:pt x="25370" y="20877"/>
                </a:lnTo>
                <a:lnTo>
                  <a:pt x="25441" y="21001"/>
                </a:lnTo>
                <a:lnTo>
                  <a:pt x="25564" y="21124"/>
                </a:lnTo>
                <a:lnTo>
                  <a:pt x="25740" y="21283"/>
                </a:lnTo>
                <a:lnTo>
                  <a:pt x="26005" y="21494"/>
                </a:lnTo>
                <a:lnTo>
                  <a:pt x="26128" y="21617"/>
                </a:lnTo>
                <a:lnTo>
                  <a:pt x="26251" y="21741"/>
                </a:lnTo>
                <a:lnTo>
                  <a:pt x="26163" y="21829"/>
                </a:lnTo>
                <a:lnTo>
                  <a:pt x="26057" y="21899"/>
                </a:lnTo>
                <a:lnTo>
                  <a:pt x="25846" y="22023"/>
                </a:lnTo>
                <a:lnTo>
                  <a:pt x="25670" y="21935"/>
                </a:lnTo>
                <a:lnTo>
                  <a:pt x="25582" y="21882"/>
                </a:lnTo>
                <a:lnTo>
                  <a:pt x="25511" y="21829"/>
                </a:lnTo>
                <a:lnTo>
                  <a:pt x="25300" y="21635"/>
                </a:lnTo>
                <a:lnTo>
                  <a:pt x="25071" y="21476"/>
                </a:lnTo>
                <a:lnTo>
                  <a:pt x="24595" y="21177"/>
                </a:lnTo>
                <a:lnTo>
                  <a:pt x="24278" y="20966"/>
                </a:lnTo>
                <a:lnTo>
                  <a:pt x="23943" y="20754"/>
                </a:lnTo>
                <a:lnTo>
                  <a:pt x="23890" y="20701"/>
                </a:lnTo>
                <a:lnTo>
                  <a:pt x="23837" y="20666"/>
                </a:lnTo>
                <a:lnTo>
                  <a:pt x="23802" y="20613"/>
                </a:lnTo>
                <a:lnTo>
                  <a:pt x="23767" y="20543"/>
                </a:lnTo>
                <a:lnTo>
                  <a:pt x="23749" y="20419"/>
                </a:lnTo>
                <a:lnTo>
                  <a:pt x="23767" y="20278"/>
                </a:lnTo>
                <a:lnTo>
                  <a:pt x="23837" y="19891"/>
                </a:lnTo>
                <a:lnTo>
                  <a:pt x="23908" y="19486"/>
                </a:lnTo>
                <a:lnTo>
                  <a:pt x="23943" y="19327"/>
                </a:lnTo>
                <a:lnTo>
                  <a:pt x="23996" y="19186"/>
                </a:lnTo>
                <a:lnTo>
                  <a:pt x="24066" y="19045"/>
                </a:lnTo>
                <a:lnTo>
                  <a:pt x="24155" y="18922"/>
                </a:lnTo>
                <a:lnTo>
                  <a:pt x="24243" y="18816"/>
                </a:lnTo>
                <a:lnTo>
                  <a:pt x="24366" y="18710"/>
                </a:lnTo>
                <a:lnTo>
                  <a:pt x="24489" y="18622"/>
                </a:lnTo>
                <a:lnTo>
                  <a:pt x="24648" y="18552"/>
                </a:lnTo>
                <a:lnTo>
                  <a:pt x="24895" y="18429"/>
                </a:lnTo>
                <a:lnTo>
                  <a:pt x="25071" y="18340"/>
                </a:lnTo>
                <a:lnTo>
                  <a:pt x="25247" y="18235"/>
                </a:lnTo>
                <a:lnTo>
                  <a:pt x="25405" y="18111"/>
                </a:lnTo>
                <a:lnTo>
                  <a:pt x="25564" y="17988"/>
                </a:lnTo>
                <a:lnTo>
                  <a:pt x="25705" y="17847"/>
                </a:lnTo>
                <a:lnTo>
                  <a:pt x="25828" y="17689"/>
                </a:lnTo>
                <a:lnTo>
                  <a:pt x="25952" y="17530"/>
                </a:lnTo>
                <a:lnTo>
                  <a:pt x="26057" y="17354"/>
                </a:lnTo>
                <a:lnTo>
                  <a:pt x="26198" y="17125"/>
                </a:lnTo>
                <a:lnTo>
                  <a:pt x="26339" y="16896"/>
                </a:lnTo>
                <a:lnTo>
                  <a:pt x="26410" y="16825"/>
                </a:lnTo>
                <a:lnTo>
                  <a:pt x="26480" y="16755"/>
                </a:lnTo>
                <a:lnTo>
                  <a:pt x="26551" y="16720"/>
                </a:lnTo>
                <a:lnTo>
                  <a:pt x="26639" y="16684"/>
                </a:lnTo>
                <a:lnTo>
                  <a:pt x="26727" y="16649"/>
                </a:lnTo>
                <a:close/>
                <a:moveTo>
                  <a:pt x="33880" y="22023"/>
                </a:moveTo>
                <a:lnTo>
                  <a:pt x="33968" y="22058"/>
                </a:lnTo>
                <a:lnTo>
                  <a:pt x="34003" y="22075"/>
                </a:lnTo>
                <a:lnTo>
                  <a:pt x="34003" y="22128"/>
                </a:lnTo>
                <a:lnTo>
                  <a:pt x="34003" y="22216"/>
                </a:lnTo>
                <a:lnTo>
                  <a:pt x="33880" y="22023"/>
                </a:lnTo>
                <a:close/>
                <a:moveTo>
                  <a:pt x="24454" y="22322"/>
                </a:moveTo>
                <a:lnTo>
                  <a:pt x="24472" y="22323"/>
                </a:lnTo>
                <a:lnTo>
                  <a:pt x="24472" y="22323"/>
                </a:lnTo>
                <a:lnTo>
                  <a:pt x="24472" y="22322"/>
                </a:lnTo>
                <a:close/>
                <a:moveTo>
                  <a:pt x="35377" y="22798"/>
                </a:moveTo>
                <a:lnTo>
                  <a:pt x="35377" y="22815"/>
                </a:lnTo>
                <a:lnTo>
                  <a:pt x="35395" y="22815"/>
                </a:lnTo>
                <a:lnTo>
                  <a:pt x="35377" y="22798"/>
                </a:lnTo>
                <a:close/>
                <a:moveTo>
                  <a:pt x="31801" y="22604"/>
                </a:moveTo>
                <a:lnTo>
                  <a:pt x="31871" y="22622"/>
                </a:lnTo>
                <a:lnTo>
                  <a:pt x="31924" y="22657"/>
                </a:lnTo>
                <a:lnTo>
                  <a:pt x="31942" y="22692"/>
                </a:lnTo>
                <a:lnTo>
                  <a:pt x="31959" y="22745"/>
                </a:lnTo>
                <a:lnTo>
                  <a:pt x="31942" y="22798"/>
                </a:lnTo>
                <a:lnTo>
                  <a:pt x="31907" y="22851"/>
                </a:lnTo>
                <a:lnTo>
                  <a:pt x="31871" y="22886"/>
                </a:lnTo>
                <a:lnTo>
                  <a:pt x="31836" y="22904"/>
                </a:lnTo>
                <a:lnTo>
                  <a:pt x="31783" y="22939"/>
                </a:lnTo>
                <a:lnTo>
                  <a:pt x="31678" y="22939"/>
                </a:lnTo>
                <a:lnTo>
                  <a:pt x="31625" y="22904"/>
                </a:lnTo>
                <a:lnTo>
                  <a:pt x="31607" y="22886"/>
                </a:lnTo>
                <a:lnTo>
                  <a:pt x="31607" y="22780"/>
                </a:lnTo>
                <a:lnTo>
                  <a:pt x="31625" y="22657"/>
                </a:lnTo>
                <a:lnTo>
                  <a:pt x="31660" y="22622"/>
                </a:lnTo>
                <a:lnTo>
                  <a:pt x="31695" y="22604"/>
                </a:lnTo>
                <a:close/>
                <a:moveTo>
                  <a:pt x="33263" y="21794"/>
                </a:moveTo>
                <a:lnTo>
                  <a:pt x="33351" y="21811"/>
                </a:lnTo>
                <a:lnTo>
                  <a:pt x="33422" y="21846"/>
                </a:lnTo>
                <a:lnTo>
                  <a:pt x="33492" y="21899"/>
                </a:lnTo>
                <a:lnTo>
                  <a:pt x="33739" y="22146"/>
                </a:lnTo>
                <a:lnTo>
                  <a:pt x="33986" y="22410"/>
                </a:lnTo>
                <a:lnTo>
                  <a:pt x="34038" y="22481"/>
                </a:lnTo>
                <a:lnTo>
                  <a:pt x="34074" y="22551"/>
                </a:lnTo>
                <a:lnTo>
                  <a:pt x="34109" y="22622"/>
                </a:lnTo>
                <a:lnTo>
                  <a:pt x="34127" y="22710"/>
                </a:lnTo>
                <a:lnTo>
                  <a:pt x="34127" y="22886"/>
                </a:lnTo>
                <a:lnTo>
                  <a:pt x="34109" y="23062"/>
                </a:lnTo>
                <a:lnTo>
                  <a:pt x="34038" y="23044"/>
                </a:lnTo>
                <a:lnTo>
                  <a:pt x="34003" y="23027"/>
                </a:lnTo>
                <a:lnTo>
                  <a:pt x="33228" y="22111"/>
                </a:lnTo>
                <a:lnTo>
                  <a:pt x="33175" y="22023"/>
                </a:lnTo>
                <a:lnTo>
                  <a:pt x="33140" y="21952"/>
                </a:lnTo>
                <a:lnTo>
                  <a:pt x="33140" y="21882"/>
                </a:lnTo>
                <a:lnTo>
                  <a:pt x="33175" y="21794"/>
                </a:lnTo>
                <a:close/>
                <a:moveTo>
                  <a:pt x="40451" y="21124"/>
                </a:moveTo>
                <a:lnTo>
                  <a:pt x="40628" y="21212"/>
                </a:lnTo>
                <a:lnTo>
                  <a:pt x="40786" y="21318"/>
                </a:lnTo>
                <a:lnTo>
                  <a:pt x="40962" y="21459"/>
                </a:lnTo>
                <a:lnTo>
                  <a:pt x="41139" y="21617"/>
                </a:lnTo>
                <a:lnTo>
                  <a:pt x="41315" y="21776"/>
                </a:lnTo>
                <a:lnTo>
                  <a:pt x="41456" y="21952"/>
                </a:lnTo>
                <a:lnTo>
                  <a:pt x="41597" y="22111"/>
                </a:lnTo>
                <a:lnTo>
                  <a:pt x="41702" y="22269"/>
                </a:lnTo>
                <a:lnTo>
                  <a:pt x="41315" y="22410"/>
                </a:lnTo>
                <a:lnTo>
                  <a:pt x="40962" y="22569"/>
                </a:lnTo>
                <a:lnTo>
                  <a:pt x="40786" y="22674"/>
                </a:lnTo>
                <a:lnTo>
                  <a:pt x="40628" y="22798"/>
                </a:lnTo>
                <a:lnTo>
                  <a:pt x="40487" y="22956"/>
                </a:lnTo>
                <a:lnTo>
                  <a:pt x="40363" y="23115"/>
                </a:lnTo>
                <a:lnTo>
                  <a:pt x="40328" y="23027"/>
                </a:lnTo>
                <a:lnTo>
                  <a:pt x="40311" y="22956"/>
                </a:lnTo>
                <a:lnTo>
                  <a:pt x="40311" y="22868"/>
                </a:lnTo>
                <a:lnTo>
                  <a:pt x="40311" y="22727"/>
                </a:lnTo>
                <a:lnTo>
                  <a:pt x="40346" y="22322"/>
                </a:lnTo>
                <a:lnTo>
                  <a:pt x="40381" y="21952"/>
                </a:lnTo>
                <a:lnTo>
                  <a:pt x="40399" y="21547"/>
                </a:lnTo>
                <a:lnTo>
                  <a:pt x="40451" y="21124"/>
                </a:lnTo>
                <a:close/>
                <a:moveTo>
                  <a:pt x="60941" y="22851"/>
                </a:moveTo>
                <a:lnTo>
                  <a:pt x="61188" y="22868"/>
                </a:lnTo>
                <a:lnTo>
                  <a:pt x="61417" y="22939"/>
                </a:lnTo>
                <a:lnTo>
                  <a:pt x="61505" y="22956"/>
                </a:lnTo>
                <a:lnTo>
                  <a:pt x="61611" y="23009"/>
                </a:lnTo>
                <a:lnTo>
                  <a:pt x="61717" y="23062"/>
                </a:lnTo>
                <a:lnTo>
                  <a:pt x="61805" y="23168"/>
                </a:lnTo>
                <a:lnTo>
                  <a:pt x="61470" y="23168"/>
                </a:lnTo>
                <a:lnTo>
                  <a:pt x="61170" y="23133"/>
                </a:lnTo>
                <a:lnTo>
                  <a:pt x="60924" y="23115"/>
                </a:lnTo>
                <a:lnTo>
                  <a:pt x="60677" y="23097"/>
                </a:lnTo>
                <a:lnTo>
                  <a:pt x="60448" y="23080"/>
                </a:lnTo>
                <a:lnTo>
                  <a:pt x="60201" y="23027"/>
                </a:lnTo>
                <a:lnTo>
                  <a:pt x="60342" y="22921"/>
                </a:lnTo>
                <a:lnTo>
                  <a:pt x="60395" y="22904"/>
                </a:lnTo>
                <a:lnTo>
                  <a:pt x="60483" y="22886"/>
                </a:lnTo>
                <a:lnTo>
                  <a:pt x="60712" y="22851"/>
                </a:lnTo>
                <a:close/>
                <a:moveTo>
                  <a:pt x="32224" y="22886"/>
                </a:moveTo>
                <a:lnTo>
                  <a:pt x="32312" y="22921"/>
                </a:lnTo>
                <a:lnTo>
                  <a:pt x="32347" y="22992"/>
                </a:lnTo>
                <a:lnTo>
                  <a:pt x="32435" y="23185"/>
                </a:lnTo>
                <a:lnTo>
                  <a:pt x="32294" y="23133"/>
                </a:lnTo>
                <a:lnTo>
                  <a:pt x="32206" y="23080"/>
                </a:lnTo>
                <a:lnTo>
                  <a:pt x="32171" y="23027"/>
                </a:lnTo>
                <a:lnTo>
                  <a:pt x="32171" y="22974"/>
                </a:lnTo>
                <a:lnTo>
                  <a:pt x="32188" y="22939"/>
                </a:lnTo>
                <a:lnTo>
                  <a:pt x="32224" y="22886"/>
                </a:lnTo>
                <a:close/>
                <a:moveTo>
                  <a:pt x="59761" y="22586"/>
                </a:moveTo>
                <a:lnTo>
                  <a:pt x="59884" y="22604"/>
                </a:lnTo>
                <a:lnTo>
                  <a:pt x="59990" y="22622"/>
                </a:lnTo>
                <a:lnTo>
                  <a:pt x="60078" y="22657"/>
                </a:lnTo>
                <a:lnTo>
                  <a:pt x="60166" y="22710"/>
                </a:lnTo>
                <a:lnTo>
                  <a:pt x="60043" y="22798"/>
                </a:lnTo>
                <a:lnTo>
                  <a:pt x="59884" y="22904"/>
                </a:lnTo>
                <a:lnTo>
                  <a:pt x="59726" y="22974"/>
                </a:lnTo>
                <a:lnTo>
                  <a:pt x="59567" y="23027"/>
                </a:lnTo>
                <a:lnTo>
                  <a:pt x="59479" y="23044"/>
                </a:lnTo>
                <a:lnTo>
                  <a:pt x="59391" y="23044"/>
                </a:lnTo>
                <a:lnTo>
                  <a:pt x="59303" y="23027"/>
                </a:lnTo>
                <a:lnTo>
                  <a:pt x="59144" y="22992"/>
                </a:lnTo>
                <a:lnTo>
                  <a:pt x="59462" y="22798"/>
                </a:lnTo>
                <a:lnTo>
                  <a:pt x="59303" y="22780"/>
                </a:lnTo>
                <a:lnTo>
                  <a:pt x="59162" y="22798"/>
                </a:lnTo>
                <a:lnTo>
                  <a:pt x="59039" y="22833"/>
                </a:lnTo>
                <a:lnTo>
                  <a:pt x="58898" y="22904"/>
                </a:lnTo>
                <a:lnTo>
                  <a:pt x="58686" y="23062"/>
                </a:lnTo>
                <a:lnTo>
                  <a:pt x="58616" y="23115"/>
                </a:lnTo>
                <a:lnTo>
                  <a:pt x="58528" y="23150"/>
                </a:lnTo>
                <a:lnTo>
                  <a:pt x="58457" y="23168"/>
                </a:lnTo>
                <a:lnTo>
                  <a:pt x="58369" y="23185"/>
                </a:lnTo>
                <a:lnTo>
                  <a:pt x="58334" y="23168"/>
                </a:lnTo>
                <a:lnTo>
                  <a:pt x="58281" y="23150"/>
                </a:lnTo>
                <a:lnTo>
                  <a:pt x="58369" y="23062"/>
                </a:lnTo>
                <a:lnTo>
                  <a:pt x="58475" y="22992"/>
                </a:lnTo>
                <a:lnTo>
                  <a:pt x="58704" y="22851"/>
                </a:lnTo>
                <a:lnTo>
                  <a:pt x="58951" y="22727"/>
                </a:lnTo>
                <a:lnTo>
                  <a:pt x="59232" y="22657"/>
                </a:lnTo>
                <a:lnTo>
                  <a:pt x="59497" y="22604"/>
                </a:lnTo>
                <a:lnTo>
                  <a:pt x="59761" y="22586"/>
                </a:lnTo>
                <a:close/>
                <a:moveTo>
                  <a:pt x="30444" y="22604"/>
                </a:moveTo>
                <a:lnTo>
                  <a:pt x="30568" y="22622"/>
                </a:lnTo>
                <a:lnTo>
                  <a:pt x="30673" y="22639"/>
                </a:lnTo>
                <a:lnTo>
                  <a:pt x="30761" y="22692"/>
                </a:lnTo>
                <a:lnTo>
                  <a:pt x="30850" y="22780"/>
                </a:lnTo>
                <a:lnTo>
                  <a:pt x="30920" y="22886"/>
                </a:lnTo>
                <a:lnTo>
                  <a:pt x="30814" y="22939"/>
                </a:lnTo>
                <a:lnTo>
                  <a:pt x="30726" y="22956"/>
                </a:lnTo>
                <a:lnTo>
                  <a:pt x="30620" y="22956"/>
                </a:lnTo>
                <a:lnTo>
                  <a:pt x="30532" y="22939"/>
                </a:lnTo>
                <a:lnTo>
                  <a:pt x="30356" y="22886"/>
                </a:lnTo>
                <a:lnTo>
                  <a:pt x="30180" y="22815"/>
                </a:lnTo>
                <a:lnTo>
                  <a:pt x="30092" y="22939"/>
                </a:lnTo>
                <a:lnTo>
                  <a:pt x="30004" y="23062"/>
                </a:lnTo>
                <a:lnTo>
                  <a:pt x="29951" y="23115"/>
                </a:lnTo>
                <a:lnTo>
                  <a:pt x="29898" y="23150"/>
                </a:lnTo>
                <a:lnTo>
                  <a:pt x="29828" y="23185"/>
                </a:lnTo>
                <a:lnTo>
                  <a:pt x="29757" y="23203"/>
                </a:lnTo>
                <a:lnTo>
                  <a:pt x="29757" y="23133"/>
                </a:lnTo>
                <a:lnTo>
                  <a:pt x="29757" y="23044"/>
                </a:lnTo>
                <a:lnTo>
                  <a:pt x="29775" y="22974"/>
                </a:lnTo>
                <a:lnTo>
                  <a:pt x="29828" y="22886"/>
                </a:lnTo>
                <a:lnTo>
                  <a:pt x="29863" y="22815"/>
                </a:lnTo>
                <a:lnTo>
                  <a:pt x="29933" y="22745"/>
                </a:lnTo>
                <a:lnTo>
                  <a:pt x="29986" y="22692"/>
                </a:lnTo>
                <a:lnTo>
                  <a:pt x="30074" y="22657"/>
                </a:lnTo>
                <a:lnTo>
                  <a:pt x="30180" y="22604"/>
                </a:lnTo>
                <a:close/>
                <a:moveTo>
                  <a:pt x="51005" y="20860"/>
                </a:moveTo>
                <a:lnTo>
                  <a:pt x="51146" y="20930"/>
                </a:lnTo>
                <a:lnTo>
                  <a:pt x="51304" y="21036"/>
                </a:lnTo>
                <a:lnTo>
                  <a:pt x="51604" y="21283"/>
                </a:lnTo>
                <a:lnTo>
                  <a:pt x="51939" y="21582"/>
                </a:lnTo>
                <a:lnTo>
                  <a:pt x="52238" y="21899"/>
                </a:lnTo>
                <a:lnTo>
                  <a:pt x="52538" y="22252"/>
                </a:lnTo>
                <a:lnTo>
                  <a:pt x="52784" y="22604"/>
                </a:lnTo>
                <a:lnTo>
                  <a:pt x="52978" y="22939"/>
                </a:lnTo>
                <a:lnTo>
                  <a:pt x="53048" y="23097"/>
                </a:lnTo>
                <a:lnTo>
                  <a:pt x="53101" y="23256"/>
                </a:lnTo>
                <a:lnTo>
                  <a:pt x="52749" y="23044"/>
                </a:lnTo>
                <a:lnTo>
                  <a:pt x="52397" y="22851"/>
                </a:lnTo>
                <a:lnTo>
                  <a:pt x="52027" y="22657"/>
                </a:lnTo>
                <a:lnTo>
                  <a:pt x="51657" y="22481"/>
                </a:lnTo>
                <a:lnTo>
                  <a:pt x="50177" y="21846"/>
                </a:lnTo>
                <a:lnTo>
                  <a:pt x="50177" y="21794"/>
                </a:lnTo>
                <a:lnTo>
                  <a:pt x="50177" y="21776"/>
                </a:lnTo>
                <a:lnTo>
                  <a:pt x="50829" y="21036"/>
                </a:lnTo>
                <a:lnTo>
                  <a:pt x="51005" y="20860"/>
                </a:lnTo>
                <a:close/>
                <a:moveTo>
                  <a:pt x="42805" y="23252"/>
                </a:moveTo>
                <a:lnTo>
                  <a:pt x="42795" y="23273"/>
                </a:lnTo>
                <a:lnTo>
                  <a:pt x="42812" y="23273"/>
                </a:lnTo>
                <a:lnTo>
                  <a:pt x="42805" y="23252"/>
                </a:lnTo>
                <a:close/>
                <a:moveTo>
                  <a:pt x="35078" y="18887"/>
                </a:moveTo>
                <a:lnTo>
                  <a:pt x="35184" y="18904"/>
                </a:lnTo>
                <a:lnTo>
                  <a:pt x="35289" y="18957"/>
                </a:lnTo>
                <a:lnTo>
                  <a:pt x="35413" y="19045"/>
                </a:lnTo>
                <a:lnTo>
                  <a:pt x="35659" y="19292"/>
                </a:lnTo>
                <a:lnTo>
                  <a:pt x="35888" y="19521"/>
                </a:lnTo>
                <a:lnTo>
                  <a:pt x="36117" y="19785"/>
                </a:lnTo>
                <a:lnTo>
                  <a:pt x="36329" y="20049"/>
                </a:lnTo>
                <a:lnTo>
                  <a:pt x="36434" y="20226"/>
                </a:lnTo>
                <a:lnTo>
                  <a:pt x="36505" y="20402"/>
                </a:lnTo>
                <a:lnTo>
                  <a:pt x="36558" y="20596"/>
                </a:lnTo>
                <a:lnTo>
                  <a:pt x="36575" y="20807"/>
                </a:lnTo>
                <a:lnTo>
                  <a:pt x="36593" y="21054"/>
                </a:lnTo>
                <a:lnTo>
                  <a:pt x="36646" y="21300"/>
                </a:lnTo>
                <a:lnTo>
                  <a:pt x="36734" y="21547"/>
                </a:lnTo>
                <a:lnTo>
                  <a:pt x="36840" y="21776"/>
                </a:lnTo>
                <a:lnTo>
                  <a:pt x="36893" y="21899"/>
                </a:lnTo>
                <a:lnTo>
                  <a:pt x="36928" y="22040"/>
                </a:lnTo>
                <a:lnTo>
                  <a:pt x="36945" y="22181"/>
                </a:lnTo>
                <a:lnTo>
                  <a:pt x="36928" y="22322"/>
                </a:lnTo>
                <a:lnTo>
                  <a:pt x="36857" y="22780"/>
                </a:lnTo>
                <a:lnTo>
                  <a:pt x="36769" y="23221"/>
                </a:lnTo>
                <a:lnTo>
                  <a:pt x="36752" y="23273"/>
                </a:lnTo>
                <a:lnTo>
                  <a:pt x="36699" y="23326"/>
                </a:lnTo>
                <a:lnTo>
                  <a:pt x="36540" y="23027"/>
                </a:lnTo>
                <a:lnTo>
                  <a:pt x="35589" y="21124"/>
                </a:lnTo>
                <a:lnTo>
                  <a:pt x="35448" y="20842"/>
                </a:lnTo>
                <a:lnTo>
                  <a:pt x="35307" y="20596"/>
                </a:lnTo>
                <a:lnTo>
                  <a:pt x="35166" y="20402"/>
                </a:lnTo>
                <a:lnTo>
                  <a:pt x="34990" y="20226"/>
                </a:lnTo>
                <a:lnTo>
                  <a:pt x="34761" y="20014"/>
                </a:lnTo>
                <a:lnTo>
                  <a:pt x="34726" y="19838"/>
                </a:lnTo>
                <a:lnTo>
                  <a:pt x="34708" y="19662"/>
                </a:lnTo>
                <a:lnTo>
                  <a:pt x="34726" y="19468"/>
                </a:lnTo>
                <a:lnTo>
                  <a:pt x="34743" y="19292"/>
                </a:lnTo>
                <a:lnTo>
                  <a:pt x="34778" y="19151"/>
                </a:lnTo>
                <a:lnTo>
                  <a:pt x="34831" y="19045"/>
                </a:lnTo>
                <a:lnTo>
                  <a:pt x="34902" y="18957"/>
                </a:lnTo>
                <a:lnTo>
                  <a:pt x="34990" y="18904"/>
                </a:lnTo>
                <a:lnTo>
                  <a:pt x="35078" y="18887"/>
                </a:lnTo>
                <a:close/>
                <a:moveTo>
                  <a:pt x="31871" y="23185"/>
                </a:moveTo>
                <a:lnTo>
                  <a:pt x="32294" y="23414"/>
                </a:lnTo>
                <a:lnTo>
                  <a:pt x="32329" y="23450"/>
                </a:lnTo>
                <a:lnTo>
                  <a:pt x="32329" y="23485"/>
                </a:lnTo>
                <a:lnTo>
                  <a:pt x="32312" y="23538"/>
                </a:lnTo>
                <a:lnTo>
                  <a:pt x="32277" y="23555"/>
                </a:lnTo>
                <a:lnTo>
                  <a:pt x="32153" y="23538"/>
                </a:lnTo>
                <a:lnTo>
                  <a:pt x="32048" y="23520"/>
                </a:lnTo>
                <a:lnTo>
                  <a:pt x="31995" y="23485"/>
                </a:lnTo>
                <a:lnTo>
                  <a:pt x="31959" y="23432"/>
                </a:lnTo>
                <a:lnTo>
                  <a:pt x="31924" y="23344"/>
                </a:lnTo>
                <a:lnTo>
                  <a:pt x="31871" y="23185"/>
                </a:lnTo>
                <a:close/>
                <a:moveTo>
                  <a:pt x="36998" y="22833"/>
                </a:moveTo>
                <a:lnTo>
                  <a:pt x="37069" y="22921"/>
                </a:lnTo>
                <a:lnTo>
                  <a:pt x="37086" y="22974"/>
                </a:lnTo>
                <a:lnTo>
                  <a:pt x="37122" y="23185"/>
                </a:lnTo>
                <a:lnTo>
                  <a:pt x="37122" y="23326"/>
                </a:lnTo>
                <a:lnTo>
                  <a:pt x="37086" y="23450"/>
                </a:lnTo>
                <a:lnTo>
                  <a:pt x="37016" y="23608"/>
                </a:lnTo>
                <a:lnTo>
                  <a:pt x="36998" y="23432"/>
                </a:lnTo>
                <a:lnTo>
                  <a:pt x="36981" y="23238"/>
                </a:lnTo>
                <a:lnTo>
                  <a:pt x="36998" y="22833"/>
                </a:lnTo>
                <a:close/>
                <a:moveTo>
                  <a:pt x="30902" y="20507"/>
                </a:moveTo>
                <a:lnTo>
                  <a:pt x="30973" y="20525"/>
                </a:lnTo>
                <a:lnTo>
                  <a:pt x="31484" y="20719"/>
                </a:lnTo>
                <a:lnTo>
                  <a:pt x="32012" y="20913"/>
                </a:lnTo>
                <a:lnTo>
                  <a:pt x="32188" y="21001"/>
                </a:lnTo>
                <a:lnTo>
                  <a:pt x="32347" y="21124"/>
                </a:lnTo>
                <a:lnTo>
                  <a:pt x="32506" y="21265"/>
                </a:lnTo>
                <a:lnTo>
                  <a:pt x="32629" y="21424"/>
                </a:lnTo>
                <a:lnTo>
                  <a:pt x="32717" y="21617"/>
                </a:lnTo>
                <a:lnTo>
                  <a:pt x="32788" y="21811"/>
                </a:lnTo>
                <a:lnTo>
                  <a:pt x="32805" y="21917"/>
                </a:lnTo>
                <a:lnTo>
                  <a:pt x="32823" y="22005"/>
                </a:lnTo>
                <a:lnTo>
                  <a:pt x="32805" y="22111"/>
                </a:lnTo>
                <a:lnTo>
                  <a:pt x="32805" y="22234"/>
                </a:lnTo>
                <a:lnTo>
                  <a:pt x="32735" y="22516"/>
                </a:lnTo>
                <a:lnTo>
                  <a:pt x="32664" y="22463"/>
                </a:lnTo>
                <a:lnTo>
                  <a:pt x="32611" y="22410"/>
                </a:lnTo>
                <a:lnTo>
                  <a:pt x="32558" y="22252"/>
                </a:lnTo>
                <a:lnTo>
                  <a:pt x="32488" y="22093"/>
                </a:lnTo>
                <a:lnTo>
                  <a:pt x="32435" y="21935"/>
                </a:lnTo>
                <a:lnTo>
                  <a:pt x="32382" y="21864"/>
                </a:lnTo>
                <a:lnTo>
                  <a:pt x="32294" y="21794"/>
                </a:lnTo>
                <a:lnTo>
                  <a:pt x="32312" y="21882"/>
                </a:lnTo>
                <a:lnTo>
                  <a:pt x="32312" y="21952"/>
                </a:lnTo>
                <a:lnTo>
                  <a:pt x="32506" y="22569"/>
                </a:lnTo>
                <a:lnTo>
                  <a:pt x="32541" y="22745"/>
                </a:lnTo>
                <a:lnTo>
                  <a:pt x="32453" y="22674"/>
                </a:lnTo>
                <a:lnTo>
                  <a:pt x="32400" y="22604"/>
                </a:lnTo>
                <a:lnTo>
                  <a:pt x="32347" y="22445"/>
                </a:lnTo>
                <a:lnTo>
                  <a:pt x="31907" y="21688"/>
                </a:lnTo>
                <a:lnTo>
                  <a:pt x="31889" y="21653"/>
                </a:lnTo>
                <a:lnTo>
                  <a:pt x="31854" y="21635"/>
                </a:lnTo>
                <a:lnTo>
                  <a:pt x="31819" y="21617"/>
                </a:lnTo>
                <a:lnTo>
                  <a:pt x="31788" y="21628"/>
                </a:lnTo>
                <a:lnTo>
                  <a:pt x="31788" y="21628"/>
                </a:lnTo>
                <a:lnTo>
                  <a:pt x="31959" y="21987"/>
                </a:lnTo>
                <a:lnTo>
                  <a:pt x="31977" y="22058"/>
                </a:lnTo>
                <a:lnTo>
                  <a:pt x="32012" y="22146"/>
                </a:lnTo>
                <a:lnTo>
                  <a:pt x="32012" y="22216"/>
                </a:lnTo>
                <a:lnTo>
                  <a:pt x="32012" y="22304"/>
                </a:lnTo>
                <a:lnTo>
                  <a:pt x="31942" y="22322"/>
                </a:lnTo>
                <a:lnTo>
                  <a:pt x="31889" y="22322"/>
                </a:lnTo>
                <a:lnTo>
                  <a:pt x="31854" y="22304"/>
                </a:lnTo>
                <a:lnTo>
                  <a:pt x="31819" y="22269"/>
                </a:lnTo>
                <a:lnTo>
                  <a:pt x="31730" y="22111"/>
                </a:lnTo>
                <a:lnTo>
                  <a:pt x="31625" y="21952"/>
                </a:lnTo>
                <a:lnTo>
                  <a:pt x="31519" y="21741"/>
                </a:lnTo>
                <a:lnTo>
                  <a:pt x="31449" y="21635"/>
                </a:lnTo>
                <a:lnTo>
                  <a:pt x="31396" y="21582"/>
                </a:lnTo>
                <a:lnTo>
                  <a:pt x="31343" y="21547"/>
                </a:lnTo>
                <a:lnTo>
                  <a:pt x="31343" y="21547"/>
                </a:lnTo>
                <a:lnTo>
                  <a:pt x="31484" y="21987"/>
                </a:lnTo>
                <a:lnTo>
                  <a:pt x="31537" y="22128"/>
                </a:lnTo>
                <a:lnTo>
                  <a:pt x="31572" y="22252"/>
                </a:lnTo>
                <a:lnTo>
                  <a:pt x="31572" y="22304"/>
                </a:lnTo>
                <a:lnTo>
                  <a:pt x="31554" y="22357"/>
                </a:lnTo>
                <a:lnTo>
                  <a:pt x="31519" y="22393"/>
                </a:lnTo>
                <a:lnTo>
                  <a:pt x="31466" y="22410"/>
                </a:lnTo>
                <a:lnTo>
                  <a:pt x="31378" y="22410"/>
                </a:lnTo>
                <a:lnTo>
                  <a:pt x="31343" y="22393"/>
                </a:lnTo>
                <a:lnTo>
                  <a:pt x="31325" y="22357"/>
                </a:lnTo>
                <a:lnTo>
                  <a:pt x="31096" y="22023"/>
                </a:lnTo>
                <a:lnTo>
                  <a:pt x="30955" y="21846"/>
                </a:lnTo>
                <a:lnTo>
                  <a:pt x="30973" y="22005"/>
                </a:lnTo>
                <a:lnTo>
                  <a:pt x="31008" y="22164"/>
                </a:lnTo>
                <a:lnTo>
                  <a:pt x="31043" y="22304"/>
                </a:lnTo>
                <a:lnTo>
                  <a:pt x="31043" y="22375"/>
                </a:lnTo>
                <a:lnTo>
                  <a:pt x="31043" y="22463"/>
                </a:lnTo>
                <a:lnTo>
                  <a:pt x="30867" y="22287"/>
                </a:lnTo>
                <a:lnTo>
                  <a:pt x="30709" y="22111"/>
                </a:lnTo>
                <a:lnTo>
                  <a:pt x="30673" y="22146"/>
                </a:lnTo>
                <a:lnTo>
                  <a:pt x="30673" y="22181"/>
                </a:lnTo>
                <a:lnTo>
                  <a:pt x="30673" y="22252"/>
                </a:lnTo>
                <a:lnTo>
                  <a:pt x="30673" y="22304"/>
                </a:lnTo>
                <a:lnTo>
                  <a:pt x="30673" y="22340"/>
                </a:lnTo>
                <a:lnTo>
                  <a:pt x="30656" y="22375"/>
                </a:lnTo>
                <a:lnTo>
                  <a:pt x="30427" y="22410"/>
                </a:lnTo>
                <a:lnTo>
                  <a:pt x="30286" y="22410"/>
                </a:lnTo>
                <a:lnTo>
                  <a:pt x="30198" y="22393"/>
                </a:lnTo>
                <a:lnTo>
                  <a:pt x="30057" y="22340"/>
                </a:lnTo>
                <a:lnTo>
                  <a:pt x="29599" y="22128"/>
                </a:lnTo>
                <a:lnTo>
                  <a:pt x="29634" y="22181"/>
                </a:lnTo>
                <a:lnTo>
                  <a:pt x="29651" y="22216"/>
                </a:lnTo>
                <a:lnTo>
                  <a:pt x="29722" y="22304"/>
                </a:lnTo>
                <a:lnTo>
                  <a:pt x="29792" y="22393"/>
                </a:lnTo>
                <a:lnTo>
                  <a:pt x="29828" y="22445"/>
                </a:lnTo>
                <a:lnTo>
                  <a:pt x="29845" y="22498"/>
                </a:lnTo>
                <a:lnTo>
                  <a:pt x="29651" y="22763"/>
                </a:lnTo>
                <a:lnTo>
                  <a:pt x="29299" y="22534"/>
                </a:lnTo>
                <a:lnTo>
                  <a:pt x="29281" y="22586"/>
                </a:lnTo>
                <a:lnTo>
                  <a:pt x="29281" y="22622"/>
                </a:lnTo>
                <a:lnTo>
                  <a:pt x="29334" y="22674"/>
                </a:lnTo>
                <a:lnTo>
                  <a:pt x="29387" y="22763"/>
                </a:lnTo>
                <a:lnTo>
                  <a:pt x="29440" y="22851"/>
                </a:lnTo>
                <a:lnTo>
                  <a:pt x="29458" y="22921"/>
                </a:lnTo>
                <a:lnTo>
                  <a:pt x="29475" y="23027"/>
                </a:lnTo>
                <a:lnTo>
                  <a:pt x="29387" y="23009"/>
                </a:lnTo>
                <a:lnTo>
                  <a:pt x="29299" y="22974"/>
                </a:lnTo>
                <a:lnTo>
                  <a:pt x="29176" y="22886"/>
                </a:lnTo>
                <a:lnTo>
                  <a:pt x="29035" y="22780"/>
                </a:lnTo>
                <a:lnTo>
                  <a:pt x="28982" y="22745"/>
                </a:lnTo>
                <a:lnTo>
                  <a:pt x="28912" y="22710"/>
                </a:lnTo>
                <a:lnTo>
                  <a:pt x="28876" y="22745"/>
                </a:lnTo>
                <a:lnTo>
                  <a:pt x="28876" y="22763"/>
                </a:lnTo>
                <a:lnTo>
                  <a:pt x="28912" y="22798"/>
                </a:lnTo>
                <a:lnTo>
                  <a:pt x="29105" y="23009"/>
                </a:lnTo>
                <a:lnTo>
                  <a:pt x="29211" y="23115"/>
                </a:lnTo>
                <a:lnTo>
                  <a:pt x="29281" y="23238"/>
                </a:lnTo>
                <a:lnTo>
                  <a:pt x="29193" y="23291"/>
                </a:lnTo>
                <a:lnTo>
                  <a:pt x="29123" y="23309"/>
                </a:lnTo>
                <a:lnTo>
                  <a:pt x="29052" y="23291"/>
                </a:lnTo>
                <a:lnTo>
                  <a:pt x="28982" y="23256"/>
                </a:lnTo>
                <a:lnTo>
                  <a:pt x="28912" y="23221"/>
                </a:lnTo>
                <a:lnTo>
                  <a:pt x="28841" y="23168"/>
                </a:lnTo>
                <a:lnTo>
                  <a:pt x="28771" y="23115"/>
                </a:lnTo>
                <a:lnTo>
                  <a:pt x="28665" y="23115"/>
                </a:lnTo>
                <a:lnTo>
                  <a:pt x="28806" y="23362"/>
                </a:lnTo>
                <a:lnTo>
                  <a:pt x="28806" y="23397"/>
                </a:lnTo>
                <a:lnTo>
                  <a:pt x="28806" y="23432"/>
                </a:lnTo>
                <a:lnTo>
                  <a:pt x="28612" y="23626"/>
                </a:lnTo>
                <a:lnTo>
                  <a:pt x="28330" y="23485"/>
                </a:lnTo>
                <a:lnTo>
                  <a:pt x="28260" y="23520"/>
                </a:lnTo>
                <a:lnTo>
                  <a:pt x="28207" y="23538"/>
                </a:lnTo>
                <a:lnTo>
                  <a:pt x="28136" y="23538"/>
                </a:lnTo>
                <a:lnTo>
                  <a:pt x="28083" y="23520"/>
                </a:lnTo>
                <a:lnTo>
                  <a:pt x="27784" y="23344"/>
                </a:lnTo>
                <a:lnTo>
                  <a:pt x="27484" y="23185"/>
                </a:lnTo>
                <a:lnTo>
                  <a:pt x="27379" y="23097"/>
                </a:lnTo>
                <a:lnTo>
                  <a:pt x="27308" y="22992"/>
                </a:lnTo>
                <a:lnTo>
                  <a:pt x="27273" y="22868"/>
                </a:lnTo>
                <a:lnTo>
                  <a:pt x="27273" y="22745"/>
                </a:lnTo>
                <a:lnTo>
                  <a:pt x="27291" y="22622"/>
                </a:lnTo>
                <a:lnTo>
                  <a:pt x="27361" y="22516"/>
                </a:lnTo>
                <a:lnTo>
                  <a:pt x="27449" y="22428"/>
                </a:lnTo>
                <a:lnTo>
                  <a:pt x="27573" y="22340"/>
                </a:lnTo>
                <a:lnTo>
                  <a:pt x="27766" y="22269"/>
                </a:lnTo>
                <a:lnTo>
                  <a:pt x="27960" y="22216"/>
                </a:lnTo>
                <a:lnTo>
                  <a:pt x="28154" y="22164"/>
                </a:lnTo>
                <a:lnTo>
                  <a:pt x="28330" y="22058"/>
                </a:lnTo>
                <a:lnTo>
                  <a:pt x="28489" y="21935"/>
                </a:lnTo>
                <a:lnTo>
                  <a:pt x="28612" y="21776"/>
                </a:lnTo>
                <a:lnTo>
                  <a:pt x="28700" y="21635"/>
                </a:lnTo>
                <a:lnTo>
                  <a:pt x="28771" y="21547"/>
                </a:lnTo>
                <a:lnTo>
                  <a:pt x="28841" y="21494"/>
                </a:lnTo>
                <a:lnTo>
                  <a:pt x="28912" y="21476"/>
                </a:lnTo>
                <a:lnTo>
                  <a:pt x="28982" y="21476"/>
                </a:lnTo>
                <a:lnTo>
                  <a:pt x="29070" y="21512"/>
                </a:lnTo>
                <a:lnTo>
                  <a:pt x="29281" y="21635"/>
                </a:lnTo>
                <a:lnTo>
                  <a:pt x="29581" y="21829"/>
                </a:lnTo>
                <a:lnTo>
                  <a:pt x="29863" y="22023"/>
                </a:lnTo>
                <a:lnTo>
                  <a:pt x="30021" y="22111"/>
                </a:lnTo>
                <a:lnTo>
                  <a:pt x="30162" y="22181"/>
                </a:lnTo>
                <a:lnTo>
                  <a:pt x="30250" y="22199"/>
                </a:lnTo>
                <a:lnTo>
                  <a:pt x="30303" y="22164"/>
                </a:lnTo>
                <a:lnTo>
                  <a:pt x="30374" y="22128"/>
                </a:lnTo>
                <a:lnTo>
                  <a:pt x="30409" y="22058"/>
                </a:lnTo>
                <a:lnTo>
                  <a:pt x="30427" y="21970"/>
                </a:lnTo>
                <a:lnTo>
                  <a:pt x="30427" y="21899"/>
                </a:lnTo>
                <a:lnTo>
                  <a:pt x="30427" y="21829"/>
                </a:lnTo>
                <a:lnTo>
                  <a:pt x="30391" y="21758"/>
                </a:lnTo>
                <a:lnTo>
                  <a:pt x="30339" y="21582"/>
                </a:lnTo>
                <a:lnTo>
                  <a:pt x="30286" y="21406"/>
                </a:lnTo>
                <a:lnTo>
                  <a:pt x="30250" y="21300"/>
                </a:lnTo>
                <a:lnTo>
                  <a:pt x="30268" y="21212"/>
                </a:lnTo>
                <a:lnTo>
                  <a:pt x="30303" y="21106"/>
                </a:lnTo>
                <a:lnTo>
                  <a:pt x="30356" y="21036"/>
                </a:lnTo>
                <a:lnTo>
                  <a:pt x="30726" y="20578"/>
                </a:lnTo>
                <a:lnTo>
                  <a:pt x="30779" y="20543"/>
                </a:lnTo>
                <a:lnTo>
                  <a:pt x="30832" y="20507"/>
                </a:lnTo>
                <a:close/>
                <a:moveTo>
                  <a:pt x="31713" y="23538"/>
                </a:moveTo>
                <a:lnTo>
                  <a:pt x="31836" y="23626"/>
                </a:lnTo>
                <a:lnTo>
                  <a:pt x="31942" y="23784"/>
                </a:lnTo>
                <a:lnTo>
                  <a:pt x="31942" y="23784"/>
                </a:lnTo>
                <a:lnTo>
                  <a:pt x="31854" y="23732"/>
                </a:lnTo>
                <a:lnTo>
                  <a:pt x="31783" y="23679"/>
                </a:lnTo>
                <a:lnTo>
                  <a:pt x="31748" y="23626"/>
                </a:lnTo>
                <a:lnTo>
                  <a:pt x="31713" y="23538"/>
                </a:lnTo>
                <a:close/>
                <a:moveTo>
                  <a:pt x="30744" y="23591"/>
                </a:moveTo>
                <a:lnTo>
                  <a:pt x="30832" y="23661"/>
                </a:lnTo>
                <a:lnTo>
                  <a:pt x="30885" y="23732"/>
                </a:lnTo>
                <a:lnTo>
                  <a:pt x="30920" y="23802"/>
                </a:lnTo>
                <a:lnTo>
                  <a:pt x="30955" y="23890"/>
                </a:lnTo>
                <a:lnTo>
                  <a:pt x="30814" y="23837"/>
                </a:lnTo>
                <a:lnTo>
                  <a:pt x="30779" y="23820"/>
                </a:lnTo>
                <a:lnTo>
                  <a:pt x="30761" y="23802"/>
                </a:lnTo>
                <a:lnTo>
                  <a:pt x="30744" y="23767"/>
                </a:lnTo>
                <a:lnTo>
                  <a:pt x="30744" y="23714"/>
                </a:lnTo>
                <a:lnTo>
                  <a:pt x="30744" y="23591"/>
                </a:lnTo>
                <a:close/>
                <a:moveTo>
                  <a:pt x="29246" y="23555"/>
                </a:moveTo>
                <a:lnTo>
                  <a:pt x="29546" y="23591"/>
                </a:lnTo>
                <a:lnTo>
                  <a:pt x="29563" y="23643"/>
                </a:lnTo>
                <a:lnTo>
                  <a:pt x="29546" y="23679"/>
                </a:lnTo>
                <a:lnTo>
                  <a:pt x="29299" y="23943"/>
                </a:lnTo>
                <a:lnTo>
                  <a:pt x="29264" y="23873"/>
                </a:lnTo>
                <a:lnTo>
                  <a:pt x="29246" y="23820"/>
                </a:lnTo>
                <a:lnTo>
                  <a:pt x="29246" y="23555"/>
                </a:lnTo>
                <a:close/>
                <a:moveTo>
                  <a:pt x="31149" y="23573"/>
                </a:moveTo>
                <a:lnTo>
                  <a:pt x="31184" y="23608"/>
                </a:lnTo>
                <a:lnTo>
                  <a:pt x="31237" y="23679"/>
                </a:lnTo>
                <a:lnTo>
                  <a:pt x="31272" y="23767"/>
                </a:lnTo>
                <a:lnTo>
                  <a:pt x="31272" y="23873"/>
                </a:lnTo>
                <a:lnTo>
                  <a:pt x="31255" y="24013"/>
                </a:lnTo>
                <a:lnTo>
                  <a:pt x="31079" y="23626"/>
                </a:lnTo>
                <a:lnTo>
                  <a:pt x="31096" y="23591"/>
                </a:lnTo>
                <a:lnTo>
                  <a:pt x="31131" y="23573"/>
                </a:lnTo>
                <a:close/>
                <a:moveTo>
                  <a:pt x="32259" y="23767"/>
                </a:moveTo>
                <a:lnTo>
                  <a:pt x="32435" y="23943"/>
                </a:lnTo>
                <a:lnTo>
                  <a:pt x="32435" y="23978"/>
                </a:lnTo>
                <a:lnTo>
                  <a:pt x="32435" y="23996"/>
                </a:lnTo>
                <a:lnTo>
                  <a:pt x="32418" y="24013"/>
                </a:lnTo>
                <a:lnTo>
                  <a:pt x="32382" y="24013"/>
                </a:lnTo>
                <a:lnTo>
                  <a:pt x="32312" y="23996"/>
                </a:lnTo>
                <a:lnTo>
                  <a:pt x="32277" y="23943"/>
                </a:lnTo>
                <a:lnTo>
                  <a:pt x="32259" y="23873"/>
                </a:lnTo>
                <a:lnTo>
                  <a:pt x="32259" y="23767"/>
                </a:lnTo>
                <a:close/>
                <a:moveTo>
                  <a:pt x="29792" y="23855"/>
                </a:moveTo>
                <a:lnTo>
                  <a:pt x="29810" y="23873"/>
                </a:lnTo>
                <a:lnTo>
                  <a:pt x="29810" y="23961"/>
                </a:lnTo>
                <a:lnTo>
                  <a:pt x="29810" y="24031"/>
                </a:lnTo>
                <a:lnTo>
                  <a:pt x="29775" y="24049"/>
                </a:lnTo>
                <a:lnTo>
                  <a:pt x="29704" y="24102"/>
                </a:lnTo>
                <a:lnTo>
                  <a:pt x="29687" y="23978"/>
                </a:lnTo>
                <a:lnTo>
                  <a:pt x="29704" y="23890"/>
                </a:lnTo>
                <a:lnTo>
                  <a:pt x="29722" y="23873"/>
                </a:lnTo>
                <a:lnTo>
                  <a:pt x="29757" y="23855"/>
                </a:lnTo>
                <a:close/>
                <a:moveTo>
                  <a:pt x="59321" y="23238"/>
                </a:moveTo>
                <a:lnTo>
                  <a:pt x="59497" y="23273"/>
                </a:lnTo>
                <a:lnTo>
                  <a:pt x="59691" y="23344"/>
                </a:lnTo>
                <a:lnTo>
                  <a:pt x="59955" y="23450"/>
                </a:lnTo>
                <a:lnTo>
                  <a:pt x="60237" y="23591"/>
                </a:lnTo>
                <a:lnTo>
                  <a:pt x="60554" y="23749"/>
                </a:lnTo>
                <a:lnTo>
                  <a:pt x="60554" y="23749"/>
                </a:lnTo>
                <a:lnTo>
                  <a:pt x="60466" y="23626"/>
                </a:lnTo>
                <a:lnTo>
                  <a:pt x="60360" y="23520"/>
                </a:lnTo>
                <a:lnTo>
                  <a:pt x="60149" y="23362"/>
                </a:lnTo>
                <a:lnTo>
                  <a:pt x="60325" y="23309"/>
                </a:lnTo>
                <a:lnTo>
                  <a:pt x="60519" y="23291"/>
                </a:lnTo>
                <a:lnTo>
                  <a:pt x="60748" y="23273"/>
                </a:lnTo>
                <a:lnTo>
                  <a:pt x="60977" y="23273"/>
                </a:lnTo>
                <a:lnTo>
                  <a:pt x="61206" y="23309"/>
                </a:lnTo>
                <a:lnTo>
                  <a:pt x="61417" y="23344"/>
                </a:lnTo>
                <a:lnTo>
                  <a:pt x="61629" y="23397"/>
                </a:lnTo>
                <a:lnTo>
                  <a:pt x="61787" y="23467"/>
                </a:lnTo>
                <a:lnTo>
                  <a:pt x="61717" y="23555"/>
                </a:lnTo>
                <a:lnTo>
                  <a:pt x="61646" y="23626"/>
                </a:lnTo>
                <a:lnTo>
                  <a:pt x="61488" y="23767"/>
                </a:lnTo>
                <a:lnTo>
                  <a:pt x="61311" y="23890"/>
                </a:lnTo>
                <a:lnTo>
                  <a:pt x="61118" y="23996"/>
                </a:lnTo>
                <a:lnTo>
                  <a:pt x="60977" y="24066"/>
                </a:lnTo>
                <a:lnTo>
                  <a:pt x="60818" y="24119"/>
                </a:lnTo>
                <a:lnTo>
                  <a:pt x="60677" y="24154"/>
                </a:lnTo>
                <a:lnTo>
                  <a:pt x="60519" y="24190"/>
                </a:lnTo>
                <a:lnTo>
                  <a:pt x="60360" y="24207"/>
                </a:lnTo>
                <a:lnTo>
                  <a:pt x="60043" y="24207"/>
                </a:lnTo>
                <a:lnTo>
                  <a:pt x="59867" y="24172"/>
                </a:lnTo>
                <a:lnTo>
                  <a:pt x="59832" y="24066"/>
                </a:lnTo>
                <a:lnTo>
                  <a:pt x="59779" y="23996"/>
                </a:lnTo>
                <a:lnTo>
                  <a:pt x="59708" y="23925"/>
                </a:lnTo>
                <a:lnTo>
                  <a:pt x="59620" y="23873"/>
                </a:lnTo>
                <a:lnTo>
                  <a:pt x="59039" y="23485"/>
                </a:lnTo>
                <a:lnTo>
                  <a:pt x="58774" y="23309"/>
                </a:lnTo>
                <a:lnTo>
                  <a:pt x="58880" y="23273"/>
                </a:lnTo>
                <a:lnTo>
                  <a:pt x="58951" y="23238"/>
                </a:lnTo>
                <a:close/>
                <a:moveTo>
                  <a:pt x="58299" y="23344"/>
                </a:moveTo>
                <a:lnTo>
                  <a:pt x="58369" y="23379"/>
                </a:lnTo>
                <a:lnTo>
                  <a:pt x="58616" y="23520"/>
                </a:lnTo>
                <a:lnTo>
                  <a:pt x="58862" y="23643"/>
                </a:lnTo>
                <a:lnTo>
                  <a:pt x="59109" y="23749"/>
                </a:lnTo>
                <a:lnTo>
                  <a:pt x="59373" y="23855"/>
                </a:lnTo>
                <a:lnTo>
                  <a:pt x="59585" y="23978"/>
                </a:lnTo>
                <a:lnTo>
                  <a:pt x="59691" y="24049"/>
                </a:lnTo>
                <a:lnTo>
                  <a:pt x="59779" y="24154"/>
                </a:lnTo>
                <a:lnTo>
                  <a:pt x="59708" y="24190"/>
                </a:lnTo>
                <a:lnTo>
                  <a:pt x="59620" y="24207"/>
                </a:lnTo>
                <a:lnTo>
                  <a:pt x="59550" y="24225"/>
                </a:lnTo>
                <a:lnTo>
                  <a:pt x="59462" y="24225"/>
                </a:lnTo>
                <a:lnTo>
                  <a:pt x="59303" y="24190"/>
                </a:lnTo>
                <a:lnTo>
                  <a:pt x="59162" y="24154"/>
                </a:lnTo>
                <a:lnTo>
                  <a:pt x="59003" y="24102"/>
                </a:lnTo>
                <a:lnTo>
                  <a:pt x="58845" y="24049"/>
                </a:lnTo>
                <a:lnTo>
                  <a:pt x="58704" y="23978"/>
                </a:lnTo>
                <a:lnTo>
                  <a:pt x="58563" y="23890"/>
                </a:lnTo>
                <a:lnTo>
                  <a:pt x="58422" y="23784"/>
                </a:lnTo>
                <a:lnTo>
                  <a:pt x="58299" y="23679"/>
                </a:lnTo>
                <a:lnTo>
                  <a:pt x="58052" y="23450"/>
                </a:lnTo>
                <a:lnTo>
                  <a:pt x="58123" y="23379"/>
                </a:lnTo>
                <a:lnTo>
                  <a:pt x="58211" y="23344"/>
                </a:lnTo>
                <a:close/>
                <a:moveTo>
                  <a:pt x="42972" y="24308"/>
                </a:moveTo>
                <a:lnTo>
                  <a:pt x="42953" y="24313"/>
                </a:lnTo>
                <a:lnTo>
                  <a:pt x="42971" y="24313"/>
                </a:lnTo>
                <a:lnTo>
                  <a:pt x="42972" y="24308"/>
                </a:lnTo>
                <a:close/>
                <a:moveTo>
                  <a:pt x="31783" y="24049"/>
                </a:moveTo>
                <a:lnTo>
                  <a:pt x="31766" y="24154"/>
                </a:lnTo>
                <a:lnTo>
                  <a:pt x="31730" y="24225"/>
                </a:lnTo>
                <a:lnTo>
                  <a:pt x="31678" y="24295"/>
                </a:lnTo>
                <a:lnTo>
                  <a:pt x="31607" y="24366"/>
                </a:lnTo>
                <a:lnTo>
                  <a:pt x="31589" y="24260"/>
                </a:lnTo>
                <a:lnTo>
                  <a:pt x="31572" y="24172"/>
                </a:lnTo>
                <a:lnTo>
                  <a:pt x="31589" y="24102"/>
                </a:lnTo>
                <a:lnTo>
                  <a:pt x="31625" y="24066"/>
                </a:lnTo>
                <a:lnTo>
                  <a:pt x="31695" y="24049"/>
                </a:lnTo>
                <a:close/>
                <a:moveTo>
                  <a:pt x="47587" y="21476"/>
                </a:moveTo>
                <a:lnTo>
                  <a:pt x="47798" y="21494"/>
                </a:lnTo>
                <a:lnTo>
                  <a:pt x="47886" y="21512"/>
                </a:lnTo>
                <a:lnTo>
                  <a:pt x="47974" y="21547"/>
                </a:lnTo>
                <a:lnTo>
                  <a:pt x="48063" y="21600"/>
                </a:lnTo>
                <a:lnTo>
                  <a:pt x="48133" y="21635"/>
                </a:lnTo>
                <a:lnTo>
                  <a:pt x="48274" y="21776"/>
                </a:lnTo>
                <a:lnTo>
                  <a:pt x="48380" y="21935"/>
                </a:lnTo>
                <a:lnTo>
                  <a:pt x="48468" y="22146"/>
                </a:lnTo>
                <a:lnTo>
                  <a:pt x="48573" y="22357"/>
                </a:lnTo>
                <a:lnTo>
                  <a:pt x="49032" y="23450"/>
                </a:lnTo>
                <a:lnTo>
                  <a:pt x="49067" y="23555"/>
                </a:lnTo>
                <a:lnTo>
                  <a:pt x="49102" y="23591"/>
                </a:lnTo>
                <a:lnTo>
                  <a:pt x="49190" y="23626"/>
                </a:lnTo>
                <a:lnTo>
                  <a:pt x="49190" y="23626"/>
                </a:lnTo>
                <a:lnTo>
                  <a:pt x="49120" y="23344"/>
                </a:lnTo>
                <a:lnTo>
                  <a:pt x="49049" y="23097"/>
                </a:lnTo>
                <a:lnTo>
                  <a:pt x="48961" y="22833"/>
                </a:lnTo>
                <a:lnTo>
                  <a:pt x="48873" y="22586"/>
                </a:lnTo>
                <a:lnTo>
                  <a:pt x="48662" y="22111"/>
                </a:lnTo>
                <a:lnTo>
                  <a:pt x="48433" y="21600"/>
                </a:lnTo>
                <a:lnTo>
                  <a:pt x="48573" y="21617"/>
                </a:lnTo>
                <a:lnTo>
                  <a:pt x="48662" y="21635"/>
                </a:lnTo>
                <a:lnTo>
                  <a:pt x="49014" y="21723"/>
                </a:lnTo>
                <a:lnTo>
                  <a:pt x="49349" y="21794"/>
                </a:lnTo>
                <a:lnTo>
                  <a:pt x="49454" y="21829"/>
                </a:lnTo>
                <a:lnTo>
                  <a:pt x="49560" y="21864"/>
                </a:lnTo>
                <a:lnTo>
                  <a:pt x="49648" y="21899"/>
                </a:lnTo>
                <a:lnTo>
                  <a:pt x="49736" y="21952"/>
                </a:lnTo>
                <a:lnTo>
                  <a:pt x="49824" y="22023"/>
                </a:lnTo>
                <a:lnTo>
                  <a:pt x="49895" y="22093"/>
                </a:lnTo>
                <a:lnTo>
                  <a:pt x="49965" y="22181"/>
                </a:lnTo>
                <a:lnTo>
                  <a:pt x="50018" y="22269"/>
                </a:lnTo>
                <a:lnTo>
                  <a:pt x="50353" y="22904"/>
                </a:lnTo>
                <a:lnTo>
                  <a:pt x="50388" y="22992"/>
                </a:lnTo>
                <a:lnTo>
                  <a:pt x="50459" y="23062"/>
                </a:lnTo>
                <a:lnTo>
                  <a:pt x="50459" y="22939"/>
                </a:lnTo>
                <a:lnTo>
                  <a:pt x="50423" y="22815"/>
                </a:lnTo>
                <a:lnTo>
                  <a:pt x="50388" y="22710"/>
                </a:lnTo>
                <a:lnTo>
                  <a:pt x="50335" y="22604"/>
                </a:lnTo>
                <a:lnTo>
                  <a:pt x="50230" y="22393"/>
                </a:lnTo>
                <a:lnTo>
                  <a:pt x="50194" y="22269"/>
                </a:lnTo>
                <a:lnTo>
                  <a:pt x="50159" y="22164"/>
                </a:lnTo>
                <a:lnTo>
                  <a:pt x="50212" y="22128"/>
                </a:lnTo>
                <a:lnTo>
                  <a:pt x="50247" y="22111"/>
                </a:lnTo>
                <a:lnTo>
                  <a:pt x="50318" y="22128"/>
                </a:lnTo>
                <a:lnTo>
                  <a:pt x="50511" y="22181"/>
                </a:lnTo>
                <a:lnTo>
                  <a:pt x="51093" y="22410"/>
                </a:lnTo>
                <a:lnTo>
                  <a:pt x="51674" y="22674"/>
                </a:lnTo>
                <a:lnTo>
                  <a:pt x="52220" y="22956"/>
                </a:lnTo>
                <a:lnTo>
                  <a:pt x="52749" y="23273"/>
                </a:lnTo>
                <a:lnTo>
                  <a:pt x="52925" y="23397"/>
                </a:lnTo>
                <a:lnTo>
                  <a:pt x="52960" y="23450"/>
                </a:lnTo>
                <a:lnTo>
                  <a:pt x="52943" y="23485"/>
                </a:lnTo>
                <a:lnTo>
                  <a:pt x="52908" y="23503"/>
                </a:lnTo>
                <a:lnTo>
                  <a:pt x="52837" y="23503"/>
                </a:lnTo>
                <a:lnTo>
                  <a:pt x="52538" y="23520"/>
                </a:lnTo>
                <a:lnTo>
                  <a:pt x="52238" y="23538"/>
                </a:lnTo>
                <a:lnTo>
                  <a:pt x="51956" y="23573"/>
                </a:lnTo>
                <a:lnTo>
                  <a:pt x="51657" y="23626"/>
                </a:lnTo>
                <a:lnTo>
                  <a:pt x="51075" y="23749"/>
                </a:lnTo>
                <a:lnTo>
                  <a:pt x="50511" y="23873"/>
                </a:lnTo>
                <a:lnTo>
                  <a:pt x="49578" y="24084"/>
                </a:lnTo>
                <a:lnTo>
                  <a:pt x="48662" y="24278"/>
                </a:lnTo>
                <a:lnTo>
                  <a:pt x="48239" y="24348"/>
                </a:lnTo>
                <a:lnTo>
                  <a:pt x="47798" y="24383"/>
                </a:lnTo>
                <a:lnTo>
                  <a:pt x="47375" y="24383"/>
                </a:lnTo>
                <a:lnTo>
                  <a:pt x="46935" y="24366"/>
                </a:lnTo>
                <a:lnTo>
                  <a:pt x="46741" y="24348"/>
                </a:lnTo>
                <a:lnTo>
                  <a:pt x="46547" y="24313"/>
                </a:lnTo>
                <a:lnTo>
                  <a:pt x="46336" y="24260"/>
                </a:lnTo>
                <a:lnTo>
                  <a:pt x="46142" y="24207"/>
                </a:lnTo>
                <a:lnTo>
                  <a:pt x="45948" y="24137"/>
                </a:lnTo>
                <a:lnTo>
                  <a:pt x="45772" y="24049"/>
                </a:lnTo>
                <a:lnTo>
                  <a:pt x="45596" y="23943"/>
                </a:lnTo>
                <a:lnTo>
                  <a:pt x="45437" y="23820"/>
                </a:lnTo>
                <a:lnTo>
                  <a:pt x="45296" y="23696"/>
                </a:lnTo>
                <a:lnTo>
                  <a:pt x="45173" y="23538"/>
                </a:lnTo>
                <a:lnTo>
                  <a:pt x="45050" y="23379"/>
                </a:lnTo>
                <a:lnTo>
                  <a:pt x="44944" y="23185"/>
                </a:lnTo>
                <a:lnTo>
                  <a:pt x="44838" y="22974"/>
                </a:lnTo>
                <a:lnTo>
                  <a:pt x="44750" y="22745"/>
                </a:lnTo>
                <a:lnTo>
                  <a:pt x="44662" y="22516"/>
                </a:lnTo>
                <a:lnTo>
                  <a:pt x="44609" y="22269"/>
                </a:lnTo>
                <a:lnTo>
                  <a:pt x="44574" y="22040"/>
                </a:lnTo>
                <a:lnTo>
                  <a:pt x="44574" y="21935"/>
                </a:lnTo>
                <a:lnTo>
                  <a:pt x="44592" y="21811"/>
                </a:lnTo>
                <a:lnTo>
                  <a:pt x="44715" y="21776"/>
                </a:lnTo>
                <a:lnTo>
                  <a:pt x="44821" y="21776"/>
                </a:lnTo>
                <a:lnTo>
                  <a:pt x="44926" y="21794"/>
                </a:lnTo>
                <a:lnTo>
                  <a:pt x="45032" y="21829"/>
                </a:lnTo>
                <a:lnTo>
                  <a:pt x="45208" y="21917"/>
                </a:lnTo>
                <a:lnTo>
                  <a:pt x="45349" y="22005"/>
                </a:lnTo>
                <a:lnTo>
                  <a:pt x="45490" y="22128"/>
                </a:lnTo>
                <a:lnTo>
                  <a:pt x="45614" y="22287"/>
                </a:lnTo>
                <a:lnTo>
                  <a:pt x="45843" y="22604"/>
                </a:lnTo>
                <a:lnTo>
                  <a:pt x="46054" y="22956"/>
                </a:lnTo>
                <a:lnTo>
                  <a:pt x="46142" y="23115"/>
                </a:lnTo>
                <a:lnTo>
                  <a:pt x="46195" y="23185"/>
                </a:lnTo>
                <a:lnTo>
                  <a:pt x="46248" y="23273"/>
                </a:lnTo>
                <a:lnTo>
                  <a:pt x="46283" y="23238"/>
                </a:lnTo>
                <a:lnTo>
                  <a:pt x="46283" y="23203"/>
                </a:lnTo>
                <a:lnTo>
                  <a:pt x="46265" y="23150"/>
                </a:lnTo>
                <a:lnTo>
                  <a:pt x="45525" y="21829"/>
                </a:lnTo>
                <a:lnTo>
                  <a:pt x="45614" y="21776"/>
                </a:lnTo>
                <a:lnTo>
                  <a:pt x="45702" y="21723"/>
                </a:lnTo>
                <a:lnTo>
                  <a:pt x="45931" y="21635"/>
                </a:lnTo>
                <a:lnTo>
                  <a:pt x="46177" y="21547"/>
                </a:lnTo>
                <a:lnTo>
                  <a:pt x="46283" y="21529"/>
                </a:lnTo>
                <a:lnTo>
                  <a:pt x="46389" y="21512"/>
                </a:lnTo>
                <a:lnTo>
                  <a:pt x="46494" y="21529"/>
                </a:lnTo>
                <a:lnTo>
                  <a:pt x="46565" y="21547"/>
                </a:lnTo>
                <a:lnTo>
                  <a:pt x="46653" y="21582"/>
                </a:lnTo>
                <a:lnTo>
                  <a:pt x="46724" y="21653"/>
                </a:lnTo>
                <a:lnTo>
                  <a:pt x="46794" y="21723"/>
                </a:lnTo>
                <a:lnTo>
                  <a:pt x="46847" y="21829"/>
                </a:lnTo>
                <a:lnTo>
                  <a:pt x="47129" y="22375"/>
                </a:lnTo>
                <a:lnTo>
                  <a:pt x="47393" y="22921"/>
                </a:lnTo>
                <a:lnTo>
                  <a:pt x="47552" y="23203"/>
                </a:lnTo>
                <a:lnTo>
                  <a:pt x="47604" y="23185"/>
                </a:lnTo>
                <a:lnTo>
                  <a:pt x="47604" y="23150"/>
                </a:lnTo>
                <a:lnTo>
                  <a:pt x="46917" y="21512"/>
                </a:lnTo>
                <a:lnTo>
                  <a:pt x="47164" y="21476"/>
                </a:lnTo>
                <a:close/>
                <a:moveTo>
                  <a:pt x="28947" y="23661"/>
                </a:moveTo>
                <a:lnTo>
                  <a:pt x="28982" y="23679"/>
                </a:lnTo>
                <a:lnTo>
                  <a:pt x="29017" y="23696"/>
                </a:lnTo>
                <a:lnTo>
                  <a:pt x="29035" y="23732"/>
                </a:lnTo>
                <a:lnTo>
                  <a:pt x="29017" y="23749"/>
                </a:lnTo>
                <a:lnTo>
                  <a:pt x="28982" y="24084"/>
                </a:lnTo>
                <a:lnTo>
                  <a:pt x="28947" y="24260"/>
                </a:lnTo>
                <a:lnTo>
                  <a:pt x="28894" y="24454"/>
                </a:lnTo>
                <a:lnTo>
                  <a:pt x="28647" y="24348"/>
                </a:lnTo>
                <a:lnTo>
                  <a:pt x="28647" y="24242"/>
                </a:lnTo>
                <a:lnTo>
                  <a:pt x="28665" y="24137"/>
                </a:lnTo>
                <a:lnTo>
                  <a:pt x="28700" y="24049"/>
                </a:lnTo>
                <a:lnTo>
                  <a:pt x="28735" y="23961"/>
                </a:lnTo>
                <a:lnTo>
                  <a:pt x="28823" y="23820"/>
                </a:lnTo>
                <a:lnTo>
                  <a:pt x="28947" y="23661"/>
                </a:lnTo>
                <a:close/>
                <a:moveTo>
                  <a:pt x="30356" y="24154"/>
                </a:moveTo>
                <a:lnTo>
                  <a:pt x="30444" y="24190"/>
                </a:lnTo>
                <a:lnTo>
                  <a:pt x="30515" y="24225"/>
                </a:lnTo>
                <a:lnTo>
                  <a:pt x="30568" y="24278"/>
                </a:lnTo>
                <a:lnTo>
                  <a:pt x="30620" y="24313"/>
                </a:lnTo>
                <a:lnTo>
                  <a:pt x="30656" y="24383"/>
                </a:lnTo>
                <a:lnTo>
                  <a:pt x="30673" y="24454"/>
                </a:lnTo>
                <a:lnTo>
                  <a:pt x="30691" y="24612"/>
                </a:lnTo>
                <a:lnTo>
                  <a:pt x="30585" y="24524"/>
                </a:lnTo>
                <a:lnTo>
                  <a:pt x="30497" y="24419"/>
                </a:lnTo>
                <a:lnTo>
                  <a:pt x="30427" y="24295"/>
                </a:lnTo>
                <a:lnTo>
                  <a:pt x="30356" y="24154"/>
                </a:lnTo>
                <a:close/>
                <a:moveTo>
                  <a:pt x="30074" y="24278"/>
                </a:moveTo>
                <a:lnTo>
                  <a:pt x="30233" y="24401"/>
                </a:lnTo>
                <a:lnTo>
                  <a:pt x="30321" y="24489"/>
                </a:lnTo>
                <a:lnTo>
                  <a:pt x="30356" y="24577"/>
                </a:lnTo>
                <a:lnTo>
                  <a:pt x="30391" y="24718"/>
                </a:lnTo>
                <a:lnTo>
                  <a:pt x="30286" y="24683"/>
                </a:lnTo>
                <a:lnTo>
                  <a:pt x="30250" y="24648"/>
                </a:lnTo>
                <a:lnTo>
                  <a:pt x="30215" y="24612"/>
                </a:lnTo>
                <a:lnTo>
                  <a:pt x="30145" y="24489"/>
                </a:lnTo>
                <a:lnTo>
                  <a:pt x="30074" y="24278"/>
                </a:lnTo>
                <a:close/>
                <a:moveTo>
                  <a:pt x="29863" y="24489"/>
                </a:moveTo>
                <a:lnTo>
                  <a:pt x="29951" y="24560"/>
                </a:lnTo>
                <a:lnTo>
                  <a:pt x="30021" y="24648"/>
                </a:lnTo>
                <a:lnTo>
                  <a:pt x="30092" y="24753"/>
                </a:lnTo>
                <a:lnTo>
                  <a:pt x="30145" y="24877"/>
                </a:lnTo>
                <a:lnTo>
                  <a:pt x="30145" y="24877"/>
                </a:lnTo>
                <a:lnTo>
                  <a:pt x="30021" y="24789"/>
                </a:lnTo>
                <a:lnTo>
                  <a:pt x="29933" y="24718"/>
                </a:lnTo>
                <a:lnTo>
                  <a:pt x="29898" y="24612"/>
                </a:lnTo>
                <a:lnTo>
                  <a:pt x="29863" y="24489"/>
                </a:lnTo>
                <a:close/>
                <a:moveTo>
                  <a:pt x="29422" y="24454"/>
                </a:moveTo>
                <a:lnTo>
                  <a:pt x="29475" y="24507"/>
                </a:lnTo>
                <a:lnTo>
                  <a:pt x="29493" y="24524"/>
                </a:lnTo>
                <a:lnTo>
                  <a:pt x="29493" y="24560"/>
                </a:lnTo>
                <a:lnTo>
                  <a:pt x="29458" y="24648"/>
                </a:lnTo>
                <a:lnTo>
                  <a:pt x="29405" y="24753"/>
                </a:lnTo>
                <a:lnTo>
                  <a:pt x="29246" y="24930"/>
                </a:lnTo>
                <a:lnTo>
                  <a:pt x="29246" y="24806"/>
                </a:lnTo>
                <a:lnTo>
                  <a:pt x="29264" y="24683"/>
                </a:lnTo>
                <a:lnTo>
                  <a:pt x="29299" y="24577"/>
                </a:lnTo>
                <a:lnTo>
                  <a:pt x="29352" y="24472"/>
                </a:lnTo>
                <a:lnTo>
                  <a:pt x="29387" y="24454"/>
                </a:lnTo>
                <a:close/>
                <a:moveTo>
                  <a:pt x="31255" y="24507"/>
                </a:moveTo>
                <a:lnTo>
                  <a:pt x="31272" y="24612"/>
                </a:lnTo>
                <a:lnTo>
                  <a:pt x="31272" y="24701"/>
                </a:lnTo>
                <a:lnTo>
                  <a:pt x="31255" y="24789"/>
                </a:lnTo>
                <a:lnTo>
                  <a:pt x="31202" y="24877"/>
                </a:lnTo>
                <a:lnTo>
                  <a:pt x="31149" y="24930"/>
                </a:lnTo>
                <a:lnTo>
                  <a:pt x="31096" y="24965"/>
                </a:lnTo>
                <a:lnTo>
                  <a:pt x="31008" y="24982"/>
                </a:lnTo>
                <a:lnTo>
                  <a:pt x="30920" y="24965"/>
                </a:lnTo>
                <a:lnTo>
                  <a:pt x="30990" y="24841"/>
                </a:lnTo>
                <a:lnTo>
                  <a:pt x="31061" y="24718"/>
                </a:lnTo>
                <a:lnTo>
                  <a:pt x="31149" y="24612"/>
                </a:lnTo>
                <a:lnTo>
                  <a:pt x="31255" y="24507"/>
                </a:lnTo>
                <a:close/>
                <a:moveTo>
                  <a:pt x="29740" y="18798"/>
                </a:moveTo>
                <a:lnTo>
                  <a:pt x="29845" y="18816"/>
                </a:lnTo>
                <a:lnTo>
                  <a:pt x="29951" y="18834"/>
                </a:lnTo>
                <a:lnTo>
                  <a:pt x="30039" y="18869"/>
                </a:lnTo>
                <a:lnTo>
                  <a:pt x="30127" y="18922"/>
                </a:lnTo>
                <a:lnTo>
                  <a:pt x="30198" y="18992"/>
                </a:lnTo>
                <a:lnTo>
                  <a:pt x="30268" y="19063"/>
                </a:lnTo>
                <a:lnTo>
                  <a:pt x="30339" y="19168"/>
                </a:lnTo>
                <a:lnTo>
                  <a:pt x="30462" y="19380"/>
                </a:lnTo>
                <a:lnTo>
                  <a:pt x="30585" y="19609"/>
                </a:lnTo>
                <a:lnTo>
                  <a:pt x="30691" y="19803"/>
                </a:lnTo>
                <a:lnTo>
                  <a:pt x="30779" y="19997"/>
                </a:lnTo>
                <a:lnTo>
                  <a:pt x="30797" y="20102"/>
                </a:lnTo>
                <a:lnTo>
                  <a:pt x="30814" y="20226"/>
                </a:lnTo>
                <a:lnTo>
                  <a:pt x="30726" y="20190"/>
                </a:lnTo>
                <a:lnTo>
                  <a:pt x="30673" y="20155"/>
                </a:lnTo>
                <a:lnTo>
                  <a:pt x="30268" y="19662"/>
                </a:lnTo>
                <a:lnTo>
                  <a:pt x="30039" y="19398"/>
                </a:lnTo>
                <a:lnTo>
                  <a:pt x="30074" y="19556"/>
                </a:lnTo>
                <a:lnTo>
                  <a:pt x="30110" y="19644"/>
                </a:lnTo>
                <a:lnTo>
                  <a:pt x="30321" y="20102"/>
                </a:lnTo>
                <a:lnTo>
                  <a:pt x="30356" y="20190"/>
                </a:lnTo>
                <a:lnTo>
                  <a:pt x="30391" y="20278"/>
                </a:lnTo>
                <a:lnTo>
                  <a:pt x="30391" y="20367"/>
                </a:lnTo>
                <a:lnTo>
                  <a:pt x="30356" y="20490"/>
                </a:lnTo>
                <a:lnTo>
                  <a:pt x="30250" y="20367"/>
                </a:lnTo>
                <a:lnTo>
                  <a:pt x="30162" y="20243"/>
                </a:lnTo>
                <a:lnTo>
                  <a:pt x="30021" y="20014"/>
                </a:lnTo>
                <a:lnTo>
                  <a:pt x="29845" y="19767"/>
                </a:lnTo>
                <a:lnTo>
                  <a:pt x="29757" y="19662"/>
                </a:lnTo>
                <a:lnTo>
                  <a:pt x="29651" y="19556"/>
                </a:lnTo>
                <a:lnTo>
                  <a:pt x="29669" y="19627"/>
                </a:lnTo>
                <a:lnTo>
                  <a:pt x="29687" y="19697"/>
                </a:lnTo>
                <a:lnTo>
                  <a:pt x="30145" y="20596"/>
                </a:lnTo>
                <a:lnTo>
                  <a:pt x="30215" y="20789"/>
                </a:lnTo>
                <a:lnTo>
                  <a:pt x="30198" y="20825"/>
                </a:lnTo>
                <a:lnTo>
                  <a:pt x="30180" y="20842"/>
                </a:lnTo>
                <a:lnTo>
                  <a:pt x="30145" y="20860"/>
                </a:lnTo>
                <a:lnTo>
                  <a:pt x="30127" y="20842"/>
                </a:lnTo>
                <a:lnTo>
                  <a:pt x="29969" y="20701"/>
                </a:lnTo>
                <a:lnTo>
                  <a:pt x="29352" y="19997"/>
                </a:lnTo>
                <a:lnTo>
                  <a:pt x="29193" y="19820"/>
                </a:lnTo>
                <a:lnTo>
                  <a:pt x="29158" y="19856"/>
                </a:lnTo>
                <a:lnTo>
                  <a:pt x="29158" y="19891"/>
                </a:lnTo>
                <a:lnTo>
                  <a:pt x="29211" y="19961"/>
                </a:lnTo>
                <a:lnTo>
                  <a:pt x="29387" y="20208"/>
                </a:lnTo>
                <a:lnTo>
                  <a:pt x="29546" y="20455"/>
                </a:lnTo>
                <a:lnTo>
                  <a:pt x="29704" y="20719"/>
                </a:lnTo>
                <a:lnTo>
                  <a:pt x="29845" y="20983"/>
                </a:lnTo>
                <a:lnTo>
                  <a:pt x="29951" y="21212"/>
                </a:lnTo>
                <a:lnTo>
                  <a:pt x="30021" y="21424"/>
                </a:lnTo>
                <a:lnTo>
                  <a:pt x="30039" y="21529"/>
                </a:lnTo>
                <a:lnTo>
                  <a:pt x="30039" y="21670"/>
                </a:lnTo>
                <a:lnTo>
                  <a:pt x="29951" y="21600"/>
                </a:lnTo>
                <a:lnTo>
                  <a:pt x="29898" y="21547"/>
                </a:lnTo>
                <a:lnTo>
                  <a:pt x="29422" y="20842"/>
                </a:lnTo>
                <a:lnTo>
                  <a:pt x="29229" y="20560"/>
                </a:lnTo>
                <a:lnTo>
                  <a:pt x="29193" y="20613"/>
                </a:lnTo>
                <a:lnTo>
                  <a:pt x="29211" y="20648"/>
                </a:lnTo>
                <a:lnTo>
                  <a:pt x="29246" y="20701"/>
                </a:lnTo>
                <a:lnTo>
                  <a:pt x="29616" y="21353"/>
                </a:lnTo>
                <a:lnTo>
                  <a:pt x="29687" y="21512"/>
                </a:lnTo>
                <a:lnTo>
                  <a:pt x="29651" y="21547"/>
                </a:lnTo>
                <a:lnTo>
                  <a:pt x="29616" y="21565"/>
                </a:lnTo>
                <a:lnTo>
                  <a:pt x="29581" y="21547"/>
                </a:lnTo>
                <a:lnTo>
                  <a:pt x="29563" y="21529"/>
                </a:lnTo>
                <a:lnTo>
                  <a:pt x="29070" y="21018"/>
                </a:lnTo>
                <a:lnTo>
                  <a:pt x="28841" y="20772"/>
                </a:lnTo>
                <a:lnTo>
                  <a:pt x="28700" y="20648"/>
                </a:lnTo>
                <a:lnTo>
                  <a:pt x="28524" y="20525"/>
                </a:lnTo>
                <a:lnTo>
                  <a:pt x="28630" y="20701"/>
                </a:lnTo>
                <a:lnTo>
                  <a:pt x="28753" y="20860"/>
                </a:lnTo>
                <a:lnTo>
                  <a:pt x="28859" y="21018"/>
                </a:lnTo>
                <a:lnTo>
                  <a:pt x="28947" y="21177"/>
                </a:lnTo>
                <a:lnTo>
                  <a:pt x="28612" y="21336"/>
                </a:lnTo>
                <a:lnTo>
                  <a:pt x="28436" y="21212"/>
                </a:lnTo>
                <a:lnTo>
                  <a:pt x="28277" y="21071"/>
                </a:lnTo>
                <a:lnTo>
                  <a:pt x="28119" y="20930"/>
                </a:lnTo>
                <a:lnTo>
                  <a:pt x="28031" y="20877"/>
                </a:lnTo>
                <a:lnTo>
                  <a:pt x="27943" y="20825"/>
                </a:lnTo>
                <a:lnTo>
                  <a:pt x="27925" y="20860"/>
                </a:lnTo>
                <a:lnTo>
                  <a:pt x="27925" y="20877"/>
                </a:lnTo>
                <a:lnTo>
                  <a:pt x="27960" y="20930"/>
                </a:lnTo>
                <a:lnTo>
                  <a:pt x="28295" y="21353"/>
                </a:lnTo>
                <a:lnTo>
                  <a:pt x="28348" y="21441"/>
                </a:lnTo>
                <a:lnTo>
                  <a:pt x="28418" y="21529"/>
                </a:lnTo>
                <a:lnTo>
                  <a:pt x="28418" y="21565"/>
                </a:lnTo>
                <a:lnTo>
                  <a:pt x="28418" y="21617"/>
                </a:lnTo>
                <a:lnTo>
                  <a:pt x="28401" y="21670"/>
                </a:lnTo>
                <a:lnTo>
                  <a:pt x="28365" y="21705"/>
                </a:lnTo>
                <a:lnTo>
                  <a:pt x="28330" y="21723"/>
                </a:lnTo>
                <a:lnTo>
                  <a:pt x="28295" y="21741"/>
                </a:lnTo>
                <a:lnTo>
                  <a:pt x="28260" y="21741"/>
                </a:lnTo>
                <a:lnTo>
                  <a:pt x="28224" y="21723"/>
                </a:lnTo>
                <a:lnTo>
                  <a:pt x="27943" y="21512"/>
                </a:lnTo>
                <a:lnTo>
                  <a:pt x="27643" y="21300"/>
                </a:lnTo>
                <a:lnTo>
                  <a:pt x="27643" y="21300"/>
                </a:lnTo>
                <a:lnTo>
                  <a:pt x="27661" y="21371"/>
                </a:lnTo>
                <a:lnTo>
                  <a:pt x="27696" y="21441"/>
                </a:lnTo>
                <a:lnTo>
                  <a:pt x="27766" y="21529"/>
                </a:lnTo>
                <a:lnTo>
                  <a:pt x="27907" y="21723"/>
                </a:lnTo>
                <a:lnTo>
                  <a:pt x="28013" y="21917"/>
                </a:lnTo>
                <a:lnTo>
                  <a:pt x="27890" y="21987"/>
                </a:lnTo>
                <a:lnTo>
                  <a:pt x="27802" y="22023"/>
                </a:lnTo>
                <a:lnTo>
                  <a:pt x="27766" y="22023"/>
                </a:lnTo>
                <a:lnTo>
                  <a:pt x="27713" y="22005"/>
                </a:lnTo>
                <a:lnTo>
                  <a:pt x="27625" y="21952"/>
                </a:lnTo>
                <a:lnTo>
                  <a:pt x="27432" y="21758"/>
                </a:lnTo>
                <a:lnTo>
                  <a:pt x="27114" y="21529"/>
                </a:lnTo>
                <a:lnTo>
                  <a:pt x="27132" y="21617"/>
                </a:lnTo>
                <a:lnTo>
                  <a:pt x="27150" y="21688"/>
                </a:lnTo>
                <a:lnTo>
                  <a:pt x="27238" y="21846"/>
                </a:lnTo>
                <a:lnTo>
                  <a:pt x="27396" y="22093"/>
                </a:lnTo>
                <a:lnTo>
                  <a:pt x="27361" y="22164"/>
                </a:lnTo>
                <a:lnTo>
                  <a:pt x="27308" y="22216"/>
                </a:lnTo>
                <a:lnTo>
                  <a:pt x="27273" y="22269"/>
                </a:lnTo>
                <a:lnTo>
                  <a:pt x="27220" y="22304"/>
                </a:lnTo>
                <a:lnTo>
                  <a:pt x="27150" y="22340"/>
                </a:lnTo>
                <a:lnTo>
                  <a:pt x="27079" y="22357"/>
                </a:lnTo>
                <a:lnTo>
                  <a:pt x="26938" y="22357"/>
                </a:lnTo>
                <a:lnTo>
                  <a:pt x="27062" y="22974"/>
                </a:lnTo>
                <a:lnTo>
                  <a:pt x="27097" y="23097"/>
                </a:lnTo>
                <a:lnTo>
                  <a:pt x="27167" y="23185"/>
                </a:lnTo>
                <a:lnTo>
                  <a:pt x="27238" y="23273"/>
                </a:lnTo>
                <a:lnTo>
                  <a:pt x="27343" y="23344"/>
                </a:lnTo>
                <a:lnTo>
                  <a:pt x="27890" y="23679"/>
                </a:lnTo>
                <a:lnTo>
                  <a:pt x="27960" y="23732"/>
                </a:lnTo>
                <a:lnTo>
                  <a:pt x="28048" y="23820"/>
                </a:lnTo>
                <a:lnTo>
                  <a:pt x="27872" y="23820"/>
                </a:lnTo>
                <a:lnTo>
                  <a:pt x="27555" y="23643"/>
                </a:lnTo>
                <a:lnTo>
                  <a:pt x="27238" y="23467"/>
                </a:lnTo>
                <a:lnTo>
                  <a:pt x="26921" y="23291"/>
                </a:lnTo>
                <a:lnTo>
                  <a:pt x="26762" y="23185"/>
                </a:lnTo>
                <a:lnTo>
                  <a:pt x="26621" y="23080"/>
                </a:lnTo>
                <a:lnTo>
                  <a:pt x="26533" y="23027"/>
                </a:lnTo>
                <a:lnTo>
                  <a:pt x="26445" y="22956"/>
                </a:lnTo>
                <a:lnTo>
                  <a:pt x="26339" y="22921"/>
                </a:lnTo>
                <a:lnTo>
                  <a:pt x="26216" y="22886"/>
                </a:lnTo>
                <a:lnTo>
                  <a:pt x="26269" y="22974"/>
                </a:lnTo>
                <a:lnTo>
                  <a:pt x="26339" y="23027"/>
                </a:lnTo>
                <a:lnTo>
                  <a:pt x="26463" y="23115"/>
                </a:lnTo>
                <a:lnTo>
                  <a:pt x="26762" y="23326"/>
                </a:lnTo>
                <a:lnTo>
                  <a:pt x="27044" y="23520"/>
                </a:lnTo>
                <a:lnTo>
                  <a:pt x="27326" y="23714"/>
                </a:lnTo>
                <a:lnTo>
                  <a:pt x="27308" y="23767"/>
                </a:lnTo>
                <a:lnTo>
                  <a:pt x="27273" y="23820"/>
                </a:lnTo>
                <a:lnTo>
                  <a:pt x="27203" y="23873"/>
                </a:lnTo>
                <a:lnTo>
                  <a:pt x="27114" y="23925"/>
                </a:lnTo>
                <a:lnTo>
                  <a:pt x="27026" y="23978"/>
                </a:lnTo>
                <a:lnTo>
                  <a:pt x="26850" y="23873"/>
                </a:lnTo>
                <a:lnTo>
                  <a:pt x="26656" y="23767"/>
                </a:lnTo>
                <a:lnTo>
                  <a:pt x="26480" y="23643"/>
                </a:lnTo>
                <a:lnTo>
                  <a:pt x="26286" y="23520"/>
                </a:lnTo>
                <a:lnTo>
                  <a:pt x="26322" y="23626"/>
                </a:lnTo>
                <a:lnTo>
                  <a:pt x="26357" y="23696"/>
                </a:lnTo>
                <a:lnTo>
                  <a:pt x="26463" y="23802"/>
                </a:lnTo>
                <a:lnTo>
                  <a:pt x="26850" y="24137"/>
                </a:lnTo>
                <a:lnTo>
                  <a:pt x="26885" y="24172"/>
                </a:lnTo>
                <a:lnTo>
                  <a:pt x="26921" y="24207"/>
                </a:lnTo>
                <a:lnTo>
                  <a:pt x="26921" y="24260"/>
                </a:lnTo>
                <a:lnTo>
                  <a:pt x="26921" y="24313"/>
                </a:lnTo>
                <a:lnTo>
                  <a:pt x="26868" y="24383"/>
                </a:lnTo>
                <a:lnTo>
                  <a:pt x="26815" y="24436"/>
                </a:lnTo>
                <a:lnTo>
                  <a:pt x="26762" y="24454"/>
                </a:lnTo>
                <a:lnTo>
                  <a:pt x="26674" y="24436"/>
                </a:lnTo>
                <a:lnTo>
                  <a:pt x="26339" y="24260"/>
                </a:lnTo>
                <a:lnTo>
                  <a:pt x="26110" y="24172"/>
                </a:lnTo>
                <a:lnTo>
                  <a:pt x="26057" y="24207"/>
                </a:lnTo>
                <a:lnTo>
                  <a:pt x="26357" y="24524"/>
                </a:lnTo>
                <a:lnTo>
                  <a:pt x="26304" y="25053"/>
                </a:lnTo>
                <a:lnTo>
                  <a:pt x="26198" y="25035"/>
                </a:lnTo>
                <a:lnTo>
                  <a:pt x="26128" y="25000"/>
                </a:lnTo>
                <a:lnTo>
                  <a:pt x="25916" y="24894"/>
                </a:lnTo>
                <a:lnTo>
                  <a:pt x="25705" y="24789"/>
                </a:lnTo>
                <a:lnTo>
                  <a:pt x="25564" y="24665"/>
                </a:lnTo>
                <a:lnTo>
                  <a:pt x="25441" y="24524"/>
                </a:lnTo>
                <a:lnTo>
                  <a:pt x="25388" y="24472"/>
                </a:lnTo>
                <a:lnTo>
                  <a:pt x="25370" y="24401"/>
                </a:lnTo>
                <a:lnTo>
                  <a:pt x="25353" y="24331"/>
                </a:lnTo>
                <a:lnTo>
                  <a:pt x="25335" y="24260"/>
                </a:lnTo>
                <a:lnTo>
                  <a:pt x="25335" y="24172"/>
                </a:lnTo>
                <a:lnTo>
                  <a:pt x="25353" y="24102"/>
                </a:lnTo>
                <a:lnTo>
                  <a:pt x="25423" y="23961"/>
                </a:lnTo>
                <a:lnTo>
                  <a:pt x="25494" y="23890"/>
                </a:lnTo>
                <a:lnTo>
                  <a:pt x="25564" y="23802"/>
                </a:lnTo>
                <a:lnTo>
                  <a:pt x="25652" y="23714"/>
                </a:lnTo>
                <a:lnTo>
                  <a:pt x="25723" y="23608"/>
                </a:lnTo>
                <a:lnTo>
                  <a:pt x="25793" y="23503"/>
                </a:lnTo>
                <a:lnTo>
                  <a:pt x="25846" y="23379"/>
                </a:lnTo>
                <a:lnTo>
                  <a:pt x="25899" y="23256"/>
                </a:lnTo>
                <a:lnTo>
                  <a:pt x="25934" y="23133"/>
                </a:lnTo>
                <a:lnTo>
                  <a:pt x="25987" y="22868"/>
                </a:lnTo>
                <a:lnTo>
                  <a:pt x="26005" y="22692"/>
                </a:lnTo>
                <a:lnTo>
                  <a:pt x="26040" y="22516"/>
                </a:lnTo>
                <a:lnTo>
                  <a:pt x="26057" y="22375"/>
                </a:lnTo>
                <a:lnTo>
                  <a:pt x="26075" y="22252"/>
                </a:lnTo>
                <a:lnTo>
                  <a:pt x="26128" y="22146"/>
                </a:lnTo>
                <a:lnTo>
                  <a:pt x="26198" y="22058"/>
                </a:lnTo>
                <a:lnTo>
                  <a:pt x="26286" y="21970"/>
                </a:lnTo>
                <a:lnTo>
                  <a:pt x="26374" y="21917"/>
                </a:lnTo>
                <a:lnTo>
                  <a:pt x="26480" y="21864"/>
                </a:lnTo>
                <a:lnTo>
                  <a:pt x="26621" y="21811"/>
                </a:lnTo>
                <a:lnTo>
                  <a:pt x="26815" y="21758"/>
                </a:lnTo>
                <a:lnTo>
                  <a:pt x="26780" y="21653"/>
                </a:lnTo>
                <a:lnTo>
                  <a:pt x="26744" y="21565"/>
                </a:lnTo>
                <a:lnTo>
                  <a:pt x="26639" y="21406"/>
                </a:lnTo>
                <a:lnTo>
                  <a:pt x="26604" y="21318"/>
                </a:lnTo>
                <a:lnTo>
                  <a:pt x="26586" y="21230"/>
                </a:lnTo>
                <a:lnTo>
                  <a:pt x="26604" y="21159"/>
                </a:lnTo>
                <a:lnTo>
                  <a:pt x="26674" y="21071"/>
                </a:lnTo>
                <a:lnTo>
                  <a:pt x="26780" y="20930"/>
                </a:lnTo>
                <a:lnTo>
                  <a:pt x="26921" y="20789"/>
                </a:lnTo>
                <a:lnTo>
                  <a:pt x="27132" y="20578"/>
                </a:lnTo>
                <a:lnTo>
                  <a:pt x="27343" y="20367"/>
                </a:lnTo>
                <a:lnTo>
                  <a:pt x="27537" y="20120"/>
                </a:lnTo>
                <a:lnTo>
                  <a:pt x="27713" y="19891"/>
                </a:lnTo>
                <a:lnTo>
                  <a:pt x="27978" y="19538"/>
                </a:lnTo>
                <a:lnTo>
                  <a:pt x="28242" y="19168"/>
                </a:lnTo>
                <a:lnTo>
                  <a:pt x="28312" y="19080"/>
                </a:lnTo>
                <a:lnTo>
                  <a:pt x="28401" y="19010"/>
                </a:lnTo>
                <a:lnTo>
                  <a:pt x="28506" y="18975"/>
                </a:lnTo>
                <a:lnTo>
                  <a:pt x="28630" y="18939"/>
                </a:lnTo>
                <a:lnTo>
                  <a:pt x="29017" y="18904"/>
                </a:lnTo>
                <a:lnTo>
                  <a:pt x="29422" y="18834"/>
                </a:lnTo>
                <a:lnTo>
                  <a:pt x="29616" y="18816"/>
                </a:lnTo>
                <a:lnTo>
                  <a:pt x="29740" y="18798"/>
                </a:lnTo>
                <a:close/>
                <a:moveTo>
                  <a:pt x="28594" y="24577"/>
                </a:moveTo>
                <a:lnTo>
                  <a:pt x="28700" y="24630"/>
                </a:lnTo>
                <a:lnTo>
                  <a:pt x="28771" y="24683"/>
                </a:lnTo>
                <a:lnTo>
                  <a:pt x="28806" y="24753"/>
                </a:lnTo>
                <a:lnTo>
                  <a:pt x="28841" y="24841"/>
                </a:lnTo>
                <a:lnTo>
                  <a:pt x="28841" y="24912"/>
                </a:lnTo>
                <a:lnTo>
                  <a:pt x="28841" y="24982"/>
                </a:lnTo>
                <a:lnTo>
                  <a:pt x="28806" y="25035"/>
                </a:lnTo>
                <a:lnTo>
                  <a:pt x="28735" y="25088"/>
                </a:lnTo>
                <a:lnTo>
                  <a:pt x="28594" y="24930"/>
                </a:lnTo>
                <a:lnTo>
                  <a:pt x="28559" y="24859"/>
                </a:lnTo>
                <a:lnTo>
                  <a:pt x="28524" y="24753"/>
                </a:lnTo>
                <a:lnTo>
                  <a:pt x="28542" y="24718"/>
                </a:lnTo>
                <a:lnTo>
                  <a:pt x="28559" y="24665"/>
                </a:lnTo>
                <a:lnTo>
                  <a:pt x="28594" y="24577"/>
                </a:lnTo>
                <a:close/>
                <a:moveTo>
                  <a:pt x="6624" y="24612"/>
                </a:moveTo>
                <a:lnTo>
                  <a:pt x="6748" y="24683"/>
                </a:lnTo>
                <a:lnTo>
                  <a:pt x="6801" y="24718"/>
                </a:lnTo>
                <a:lnTo>
                  <a:pt x="6836" y="24771"/>
                </a:lnTo>
                <a:lnTo>
                  <a:pt x="6853" y="24841"/>
                </a:lnTo>
                <a:lnTo>
                  <a:pt x="6871" y="24912"/>
                </a:lnTo>
                <a:lnTo>
                  <a:pt x="6889" y="25106"/>
                </a:lnTo>
                <a:lnTo>
                  <a:pt x="6801" y="25000"/>
                </a:lnTo>
                <a:lnTo>
                  <a:pt x="6730" y="24877"/>
                </a:lnTo>
                <a:lnTo>
                  <a:pt x="6677" y="24753"/>
                </a:lnTo>
                <a:lnTo>
                  <a:pt x="6624" y="24612"/>
                </a:lnTo>
                <a:close/>
                <a:moveTo>
                  <a:pt x="10254" y="23326"/>
                </a:moveTo>
                <a:lnTo>
                  <a:pt x="10219" y="23573"/>
                </a:lnTo>
                <a:lnTo>
                  <a:pt x="10148" y="23820"/>
                </a:lnTo>
                <a:lnTo>
                  <a:pt x="10060" y="24049"/>
                </a:lnTo>
                <a:lnTo>
                  <a:pt x="9919" y="24295"/>
                </a:lnTo>
                <a:lnTo>
                  <a:pt x="9655" y="24013"/>
                </a:lnTo>
                <a:lnTo>
                  <a:pt x="9655" y="24119"/>
                </a:lnTo>
                <a:lnTo>
                  <a:pt x="9672" y="24207"/>
                </a:lnTo>
                <a:lnTo>
                  <a:pt x="9743" y="24366"/>
                </a:lnTo>
                <a:lnTo>
                  <a:pt x="9796" y="24560"/>
                </a:lnTo>
                <a:lnTo>
                  <a:pt x="9813" y="24753"/>
                </a:lnTo>
                <a:lnTo>
                  <a:pt x="9796" y="24965"/>
                </a:lnTo>
                <a:lnTo>
                  <a:pt x="9778" y="25053"/>
                </a:lnTo>
                <a:lnTo>
                  <a:pt x="9743" y="25159"/>
                </a:lnTo>
                <a:lnTo>
                  <a:pt x="9655" y="25335"/>
                </a:lnTo>
                <a:lnTo>
                  <a:pt x="9584" y="25282"/>
                </a:lnTo>
                <a:lnTo>
                  <a:pt x="9531" y="25229"/>
                </a:lnTo>
                <a:lnTo>
                  <a:pt x="9267" y="24718"/>
                </a:lnTo>
                <a:lnTo>
                  <a:pt x="9214" y="24630"/>
                </a:lnTo>
                <a:lnTo>
                  <a:pt x="9197" y="24524"/>
                </a:lnTo>
                <a:lnTo>
                  <a:pt x="9197" y="24436"/>
                </a:lnTo>
                <a:lnTo>
                  <a:pt x="9232" y="24331"/>
                </a:lnTo>
                <a:lnTo>
                  <a:pt x="9302" y="24172"/>
                </a:lnTo>
                <a:lnTo>
                  <a:pt x="9391" y="24013"/>
                </a:lnTo>
                <a:lnTo>
                  <a:pt x="9496" y="23873"/>
                </a:lnTo>
                <a:lnTo>
                  <a:pt x="9602" y="23732"/>
                </a:lnTo>
                <a:lnTo>
                  <a:pt x="9725" y="23608"/>
                </a:lnTo>
                <a:lnTo>
                  <a:pt x="9866" y="23503"/>
                </a:lnTo>
                <a:lnTo>
                  <a:pt x="10007" y="23414"/>
                </a:lnTo>
                <a:lnTo>
                  <a:pt x="10166" y="23326"/>
                </a:lnTo>
                <a:close/>
                <a:moveTo>
                  <a:pt x="29511" y="25141"/>
                </a:moveTo>
                <a:lnTo>
                  <a:pt x="29546" y="25159"/>
                </a:lnTo>
                <a:lnTo>
                  <a:pt x="29563" y="25229"/>
                </a:lnTo>
                <a:lnTo>
                  <a:pt x="29581" y="25317"/>
                </a:lnTo>
                <a:lnTo>
                  <a:pt x="29511" y="25352"/>
                </a:lnTo>
                <a:lnTo>
                  <a:pt x="29458" y="25282"/>
                </a:lnTo>
                <a:lnTo>
                  <a:pt x="29422" y="25211"/>
                </a:lnTo>
                <a:lnTo>
                  <a:pt x="29440" y="25176"/>
                </a:lnTo>
                <a:lnTo>
                  <a:pt x="29475" y="25141"/>
                </a:lnTo>
                <a:close/>
                <a:moveTo>
                  <a:pt x="29722" y="24912"/>
                </a:moveTo>
                <a:lnTo>
                  <a:pt x="29828" y="25000"/>
                </a:lnTo>
                <a:lnTo>
                  <a:pt x="29898" y="25106"/>
                </a:lnTo>
                <a:lnTo>
                  <a:pt x="29951" y="25229"/>
                </a:lnTo>
                <a:lnTo>
                  <a:pt x="29986" y="25388"/>
                </a:lnTo>
                <a:lnTo>
                  <a:pt x="29845" y="25282"/>
                </a:lnTo>
                <a:lnTo>
                  <a:pt x="29757" y="25176"/>
                </a:lnTo>
                <a:lnTo>
                  <a:pt x="29740" y="25123"/>
                </a:lnTo>
                <a:lnTo>
                  <a:pt x="29722" y="25071"/>
                </a:lnTo>
                <a:lnTo>
                  <a:pt x="29704" y="25000"/>
                </a:lnTo>
                <a:lnTo>
                  <a:pt x="29722" y="24912"/>
                </a:lnTo>
                <a:close/>
                <a:moveTo>
                  <a:pt x="38690" y="18217"/>
                </a:moveTo>
                <a:lnTo>
                  <a:pt x="38831" y="18252"/>
                </a:lnTo>
                <a:lnTo>
                  <a:pt x="39007" y="18305"/>
                </a:lnTo>
                <a:lnTo>
                  <a:pt x="39183" y="18358"/>
                </a:lnTo>
                <a:lnTo>
                  <a:pt x="39341" y="18446"/>
                </a:lnTo>
                <a:lnTo>
                  <a:pt x="39465" y="18569"/>
                </a:lnTo>
                <a:lnTo>
                  <a:pt x="39571" y="18710"/>
                </a:lnTo>
                <a:lnTo>
                  <a:pt x="39641" y="18869"/>
                </a:lnTo>
                <a:lnTo>
                  <a:pt x="39747" y="19204"/>
                </a:lnTo>
                <a:lnTo>
                  <a:pt x="39835" y="19556"/>
                </a:lnTo>
                <a:lnTo>
                  <a:pt x="39870" y="19891"/>
                </a:lnTo>
                <a:lnTo>
                  <a:pt x="39888" y="20067"/>
                </a:lnTo>
                <a:lnTo>
                  <a:pt x="39870" y="20261"/>
                </a:lnTo>
                <a:lnTo>
                  <a:pt x="39852" y="20455"/>
                </a:lnTo>
                <a:lnTo>
                  <a:pt x="39817" y="20631"/>
                </a:lnTo>
                <a:lnTo>
                  <a:pt x="39747" y="20825"/>
                </a:lnTo>
                <a:lnTo>
                  <a:pt x="39676" y="21001"/>
                </a:lnTo>
                <a:lnTo>
                  <a:pt x="39571" y="21159"/>
                </a:lnTo>
                <a:lnTo>
                  <a:pt x="39500" y="21318"/>
                </a:lnTo>
                <a:lnTo>
                  <a:pt x="39359" y="21670"/>
                </a:lnTo>
                <a:lnTo>
                  <a:pt x="39253" y="22023"/>
                </a:lnTo>
                <a:lnTo>
                  <a:pt x="39183" y="22393"/>
                </a:lnTo>
                <a:lnTo>
                  <a:pt x="39130" y="22604"/>
                </a:lnTo>
                <a:lnTo>
                  <a:pt x="39060" y="22798"/>
                </a:lnTo>
                <a:lnTo>
                  <a:pt x="39007" y="22921"/>
                </a:lnTo>
                <a:lnTo>
                  <a:pt x="38936" y="23027"/>
                </a:lnTo>
                <a:lnTo>
                  <a:pt x="38848" y="23115"/>
                </a:lnTo>
                <a:lnTo>
                  <a:pt x="38725" y="23203"/>
                </a:lnTo>
                <a:lnTo>
                  <a:pt x="38707" y="23115"/>
                </a:lnTo>
                <a:lnTo>
                  <a:pt x="38690" y="23027"/>
                </a:lnTo>
                <a:lnTo>
                  <a:pt x="38707" y="22956"/>
                </a:lnTo>
                <a:lnTo>
                  <a:pt x="38725" y="22868"/>
                </a:lnTo>
                <a:lnTo>
                  <a:pt x="38672" y="22904"/>
                </a:lnTo>
                <a:lnTo>
                  <a:pt x="38637" y="22904"/>
                </a:lnTo>
                <a:lnTo>
                  <a:pt x="38619" y="22939"/>
                </a:lnTo>
                <a:lnTo>
                  <a:pt x="38073" y="24013"/>
                </a:lnTo>
                <a:lnTo>
                  <a:pt x="38038" y="24084"/>
                </a:lnTo>
                <a:lnTo>
                  <a:pt x="38020" y="24172"/>
                </a:lnTo>
                <a:lnTo>
                  <a:pt x="38003" y="24295"/>
                </a:lnTo>
                <a:lnTo>
                  <a:pt x="37950" y="24436"/>
                </a:lnTo>
                <a:lnTo>
                  <a:pt x="37862" y="24665"/>
                </a:lnTo>
                <a:lnTo>
                  <a:pt x="37721" y="24894"/>
                </a:lnTo>
                <a:lnTo>
                  <a:pt x="37580" y="25106"/>
                </a:lnTo>
                <a:lnTo>
                  <a:pt x="37351" y="25388"/>
                </a:lnTo>
                <a:lnTo>
                  <a:pt x="37298" y="25352"/>
                </a:lnTo>
                <a:lnTo>
                  <a:pt x="37280" y="25317"/>
                </a:lnTo>
                <a:lnTo>
                  <a:pt x="37280" y="25282"/>
                </a:lnTo>
                <a:lnTo>
                  <a:pt x="37280" y="25247"/>
                </a:lnTo>
                <a:lnTo>
                  <a:pt x="37333" y="25035"/>
                </a:lnTo>
                <a:lnTo>
                  <a:pt x="37368" y="24930"/>
                </a:lnTo>
                <a:lnTo>
                  <a:pt x="37421" y="24841"/>
                </a:lnTo>
                <a:lnTo>
                  <a:pt x="37615" y="24472"/>
                </a:lnTo>
                <a:lnTo>
                  <a:pt x="37791" y="24102"/>
                </a:lnTo>
                <a:lnTo>
                  <a:pt x="37950" y="23732"/>
                </a:lnTo>
                <a:lnTo>
                  <a:pt x="38091" y="23362"/>
                </a:lnTo>
                <a:lnTo>
                  <a:pt x="38196" y="22974"/>
                </a:lnTo>
                <a:lnTo>
                  <a:pt x="38320" y="22586"/>
                </a:lnTo>
                <a:lnTo>
                  <a:pt x="38408" y="22181"/>
                </a:lnTo>
                <a:lnTo>
                  <a:pt x="38496" y="21794"/>
                </a:lnTo>
                <a:lnTo>
                  <a:pt x="38549" y="21459"/>
                </a:lnTo>
                <a:lnTo>
                  <a:pt x="38531" y="21388"/>
                </a:lnTo>
                <a:lnTo>
                  <a:pt x="38478" y="21512"/>
                </a:lnTo>
                <a:lnTo>
                  <a:pt x="38443" y="21600"/>
                </a:lnTo>
                <a:lnTo>
                  <a:pt x="38302" y="22128"/>
                </a:lnTo>
                <a:lnTo>
                  <a:pt x="38161" y="22639"/>
                </a:lnTo>
                <a:lnTo>
                  <a:pt x="38003" y="23168"/>
                </a:lnTo>
                <a:lnTo>
                  <a:pt x="37809" y="23696"/>
                </a:lnTo>
                <a:lnTo>
                  <a:pt x="37738" y="23855"/>
                </a:lnTo>
                <a:lnTo>
                  <a:pt x="37668" y="23996"/>
                </a:lnTo>
                <a:lnTo>
                  <a:pt x="37492" y="24295"/>
                </a:lnTo>
                <a:lnTo>
                  <a:pt x="37439" y="24348"/>
                </a:lnTo>
                <a:lnTo>
                  <a:pt x="37333" y="24454"/>
                </a:lnTo>
                <a:lnTo>
                  <a:pt x="37333" y="24454"/>
                </a:lnTo>
                <a:lnTo>
                  <a:pt x="37351" y="24295"/>
                </a:lnTo>
                <a:lnTo>
                  <a:pt x="37368" y="24242"/>
                </a:lnTo>
                <a:lnTo>
                  <a:pt x="37386" y="24207"/>
                </a:lnTo>
                <a:lnTo>
                  <a:pt x="37474" y="24084"/>
                </a:lnTo>
                <a:lnTo>
                  <a:pt x="37527" y="23961"/>
                </a:lnTo>
                <a:lnTo>
                  <a:pt x="37633" y="23696"/>
                </a:lnTo>
                <a:lnTo>
                  <a:pt x="37738" y="23397"/>
                </a:lnTo>
                <a:lnTo>
                  <a:pt x="37826" y="23080"/>
                </a:lnTo>
                <a:lnTo>
                  <a:pt x="37914" y="22780"/>
                </a:lnTo>
                <a:lnTo>
                  <a:pt x="37985" y="22463"/>
                </a:lnTo>
                <a:lnTo>
                  <a:pt x="38091" y="21829"/>
                </a:lnTo>
                <a:lnTo>
                  <a:pt x="38161" y="21195"/>
                </a:lnTo>
                <a:lnTo>
                  <a:pt x="38196" y="21106"/>
                </a:lnTo>
                <a:lnTo>
                  <a:pt x="38161" y="21124"/>
                </a:lnTo>
                <a:lnTo>
                  <a:pt x="38126" y="21159"/>
                </a:lnTo>
                <a:lnTo>
                  <a:pt x="38108" y="21230"/>
                </a:lnTo>
                <a:lnTo>
                  <a:pt x="38003" y="21723"/>
                </a:lnTo>
                <a:lnTo>
                  <a:pt x="37897" y="22216"/>
                </a:lnTo>
                <a:lnTo>
                  <a:pt x="37738" y="22745"/>
                </a:lnTo>
                <a:lnTo>
                  <a:pt x="37562" y="23273"/>
                </a:lnTo>
                <a:lnTo>
                  <a:pt x="37509" y="23379"/>
                </a:lnTo>
                <a:lnTo>
                  <a:pt x="37421" y="23485"/>
                </a:lnTo>
                <a:lnTo>
                  <a:pt x="37421" y="23379"/>
                </a:lnTo>
                <a:lnTo>
                  <a:pt x="37439" y="23291"/>
                </a:lnTo>
                <a:lnTo>
                  <a:pt x="37773" y="21705"/>
                </a:lnTo>
                <a:lnTo>
                  <a:pt x="37862" y="21300"/>
                </a:lnTo>
                <a:lnTo>
                  <a:pt x="37897" y="20860"/>
                </a:lnTo>
                <a:lnTo>
                  <a:pt x="37932" y="20437"/>
                </a:lnTo>
                <a:lnTo>
                  <a:pt x="37932" y="20049"/>
                </a:lnTo>
                <a:lnTo>
                  <a:pt x="37879" y="20190"/>
                </a:lnTo>
                <a:lnTo>
                  <a:pt x="37862" y="20331"/>
                </a:lnTo>
                <a:lnTo>
                  <a:pt x="37826" y="20613"/>
                </a:lnTo>
                <a:lnTo>
                  <a:pt x="37773" y="21054"/>
                </a:lnTo>
                <a:lnTo>
                  <a:pt x="37703" y="21494"/>
                </a:lnTo>
                <a:lnTo>
                  <a:pt x="37615" y="21935"/>
                </a:lnTo>
                <a:lnTo>
                  <a:pt x="37492" y="22357"/>
                </a:lnTo>
                <a:lnTo>
                  <a:pt x="37386" y="22622"/>
                </a:lnTo>
                <a:lnTo>
                  <a:pt x="37368" y="22639"/>
                </a:lnTo>
                <a:lnTo>
                  <a:pt x="37333" y="22657"/>
                </a:lnTo>
                <a:lnTo>
                  <a:pt x="37298" y="22639"/>
                </a:lnTo>
                <a:lnTo>
                  <a:pt x="37280" y="22604"/>
                </a:lnTo>
                <a:lnTo>
                  <a:pt x="37298" y="22516"/>
                </a:lnTo>
                <a:lnTo>
                  <a:pt x="37368" y="20560"/>
                </a:lnTo>
                <a:lnTo>
                  <a:pt x="37403" y="20137"/>
                </a:lnTo>
                <a:lnTo>
                  <a:pt x="37403" y="19697"/>
                </a:lnTo>
                <a:lnTo>
                  <a:pt x="37421" y="19556"/>
                </a:lnTo>
                <a:lnTo>
                  <a:pt x="37439" y="19415"/>
                </a:lnTo>
                <a:lnTo>
                  <a:pt x="37474" y="19292"/>
                </a:lnTo>
                <a:lnTo>
                  <a:pt x="37509" y="19168"/>
                </a:lnTo>
                <a:lnTo>
                  <a:pt x="37562" y="19045"/>
                </a:lnTo>
                <a:lnTo>
                  <a:pt x="37633" y="18939"/>
                </a:lnTo>
                <a:lnTo>
                  <a:pt x="37721" y="18816"/>
                </a:lnTo>
                <a:lnTo>
                  <a:pt x="37809" y="18728"/>
                </a:lnTo>
                <a:lnTo>
                  <a:pt x="38055" y="18517"/>
                </a:lnTo>
                <a:lnTo>
                  <a:pt x="38302" y="18323"/>
                </a:lnTo>
                <a:lnTo>
                  <a:pt x="38425" y="18252"/>
                </a:lnTo>
                <a:lnTo>
                  <a:pt x="38549" y="18217"/>
                </a:lnTo>
                <a:close/>
                <a:moveTo>
                  <a:pt x="29017" y="25441"/>
                </a:moveTo>
                <a:lnTo>
                  <a:pt x="29035" y="25458"/>
                </a:lnTo>
                <a:lnTo>
                  <a:pt x="29000" y="25476"/>
                </a:lnTo>
                <a:lnTo>
                  <a:pt x="28982" y="25458"/>
                </a:lnTo>
                <a:lnTo>
                  <a:pt x="29017" y="25441"/>
                </a:lnTo>
                <a:close/>
                <a:moveTo>
                  <a:pt x="32136" y="24278"/>
                </a:moveTo>
                <a:lnTo>
                  <a:pt x="32259" y="24295"/>
                </a:lnTo>
                <a:lnTo>
                  <a:pt x="32277" y="24436"/>
                </a:lnTo>
                <a:lnTo>
                  <a:pt x="32294" y="24577"/>
                </a:lnTo>
                <a:lnTo>
                  <a:pt x="32277" y="24859"/>
                </a:lnTo>
                <a:lnTo>
                  <a:pt x="32188" y="24859"/>
                </a:lnTo>
                <a:lnTo>
                  <a:pt x="32065" y="24824"/>
                </a:lnTo>
                <a:lnTo>
                  <a:pt x="32277" y="25141"/>
                </a:lnTo>
                <a:lnTo>
                  <a:pt x="32347" y="25264"/>
                </a:lnTo>
                <a:lnTo>
                  <a:pt x="32365" y="25335"/>
                </a:lnTo>
                <a:lnTo>
                  <a:pt x="32365" y="25405"/>
                </a:lnTo>
                <a:lnTo>
                  <a:pt x="32347" y="25493"/>
                </a:lnTo>
                <a:lnTo>
                  <a:pt x="32312" y="25599"/>
                </a:lnTo>
                <a:lnTo>
                  <a:pt x="31572" y="24912"/>
                </a:lnTo>
                <a:lnTo>
                  <a:pt x="31871" y="24454"/>
                </a:lnTo>
                <a:lnTo>
                  <a:pt x="31942" y="24366"/>
                </a:lnTo>
                <a:lnTo>
                  <a:pt x="32030" y="24313"/>
                </a:lnTo>
                <a:lnTo>
                  <a:pt x="32136" y="24278"/>
                </a:lnTo>
                <a:close/>
                <a:moveTo>
                  <a:pt x="28647" y="25546"/>
                </a:moveTo>
                <a:lnTo>
                  <a:pt x="28682" y="25581"/>
                </a:lnTo>
                <a:lnTo>
                  <a:pt x="28647" y="25634"/>
                </a:lnTo>
                <a:lnTo>
                  <a:pt x="28630" y="25581"/>
                </a:lnTo>
                <a:lnTo>
                  <a:pt x="28647" y="25546"/>
                </a:lnTo>
                <a:close/>
                <a:moveTo>
                  <a:pt x="6413" y="24736"/>
                </a:moveTo>
                <a:lnTo>
                  <a:pt x="6501" y="24841"/>
                </a:lnTo>
                <a:lnTo>
                  <a:pt x="6959" y="25634"/>
                </a:lnTo>
                <a:lnTo>
                  <a:pt x="6906" y="25670"/>
                </a:lnTo>
                <a:lnTo>
                  <a:pt x="6765" y="25529"/>
                </a:lnTo>
                <a:lnTo>
                  <a:pt x="6624" y="25370"/>
                </a:lnTo>
                <a:lnTo>
                  <a:pt x="6519" y="25194"/>
                </a:lnTo>
                <a:lnTo>
                  <a:pt x="6431" y="25000"/>
                </a:lnTo>
                <a:lnTo>
                  <a:pt x="6378" y="24877"/>
                </a:lnTo>
                <a:lnTo>
                  <a:pt x="6378" y="24806"/>
                </a:lnTo>
                <a:lnTo>
                  <a:pt x="6413" y="24736"/>
                </a:lnTo>
                <a:close/>
                <a:moveTo>
                  <a:pt x="55955" y="25159"/>
                </a:moveTo>
                <a:lnTo>
                  <a:pt x="56044" y="25194"/>
                </a:lnTo>
                <a:lnTo>
                  <a:pt x="56132" y="25229"/>
                </a:lnTo>
                <a:lnTo>
                  <a:pt x="56255" y="25300"/>
                </a:lnTo>
                <a:lnTo>
                  <a:pt x="56361" y="25388"/>
                </a:lnTo>
                <a:lnTo>
                  <a:pt x="56431" y="25511"/>
                </a:lnTo>
                <a:lnTo>
                  <a:pt x="56502" y="25687"/>
                </a:lnTo>
                <a:lnTo>
                  <a:pt x="56502" y="25687"/>
                </a:lnTo>
                <a:lnTo>
                  <a:pt x="56273" y="25581"/>
                </a:lnTo>
                <a:lnTo>
                  <a:pt x="56061" y="25493"/>
                </a:lnTo>
                <a:lnTo>
                  <a:pt x="55973" y="25441"/>
                </a:lnTo>
                <a:lnTo>
                  <a:pt x="55885" y="25370"/>
                </a:lnTo>
                <a:lnTo>
                  <a:pt x="55815" y="25282"/>
                </a:lnTo>
                <a:lnTo>
                  <a:pt x="55762" y="25176"/>
                </a:lnTo>
                <a:lnTo>
                  <a:pt x="55867" y="25159"/>
                </a:lnTo>
                <a:close/>
                <a:moveTo>
                  <a:pt x="16244" y="20701"/>
                </a:moveTo>
                <a:lnTo>
                  <a:pt x="16279" y="20719"/>
                </a:lnTo>
                <a:lnTo>
                  <a:pt x="16773" y="20772"/>
                </a:lnTo>
                <a:lnTo>
                  <a:pt x="17248" y="20860"/>
                </a:lnTo>
                <a:lnTo>
                  <a:pt x="17530" y="20913"/>
                </a:lnTo>
                <a:lnTo>
                  <a:pt x="17812" y="21001"/>
                </a:lnTo>
                <a:lnTo>
                  <a:pt x="18094" y="21071"/>
                </a:lnTo>
                <a:lnTo>
                  <a:pt x="18376" y="21177"/>
                </a:lnTo>
                <a:lnTo>
                  <a:pt x="18640" y="21283"/>
                </a:lnTo>
                <a:lnTo>
                  <a:pt x="18904" y="21388"/>
                </a:lnTo>
                <a:lnTo>
                  <a:pt x="19169" y="21529"/>
                </a:lnTo>
                <a:lnTo>
                  <a:pt x="19415" y="21670"/>
                </a:lnTo>
                <a:lnTo>
                  <a:pt x="19750" y="21864"/>
                </a:lnTo>
                <a:lnTo>
                  <a:pt x="20050" y="22093"/>
                </a:lnTo>
                <a:lnTo>
                  <a:pt x="20331" y="22340"/>
                </a:lnTo>
                <a:lnTo>
                  <a:pt x="20613" y="22604"/>
                </a:lnTo>
                <a:lnTo>
                  <a:pt x="20860" y="22904"/>
                </a:lnTo>
                <a:lnTo>
                  <a:pt x="21071" y="23221"/>
                </a:lnTo>
                <a:lnTo>
                  <a:pt x="21265" y="23573"/>
                </a:lnTo>
                <a:lnTo>
                  <a:pt x="21406" y="23925"/>
                </a:lnTo>
                <a:lnTo>
                  <a:pt x="21917" y="25388"/>
                </a:lnTo>
                <a:lnTo>
                  <a:pt x="21988" y="25564"/>
                </a:lnTo>
                <a:lnTo>
                  <a:pt x="21988" y="25652"/>
                </a:lnTo>
                <a:lnTo>
                  <a:pt x="21970" y="25775"/>
                </a:lnTo>
                <a:lnTo>
                  <a:pt x="21899" y="25722"/>
                </a:lnTo>
                <a:lnTo>
                  <a:pt x="21829" y="25670"/>
                </a:lnTo>
                <a:lnTo>
                  <a:pt x="21670" y="25511"/>
                </a:lnTo>
                <a:lnTo>
                  <a:pt x="21529" y="25352"/>
                </a:lnTo>
                <a:lnTo>
                  <a:pt x="21406" y="25176"/>
                </a:lnTo>
                <a:lnTo>
                  <a:pt x="21318" y="24982"/>
                </a:lnTo>
                <a:lnTo>
                  <a:pt x="20754" y="23749"/>
                </a:lnTo>
                <a:lnTo>
                  <a:pt x="20701" y="23608"/>
                </a:lnTo>
                <a:lnTo>
                  <a:pt x="20613" y="23485"/>
                </a:lnTo>
                <a:lnTo>
                  <a:pt x="20649" y="23749"/>
                </a:lnTo>
                <a:lnTo>
                  <a:pt x="20701" y="23996"/>
                </a:lnTo>
                <a:lnTo>
                  <a:pt x="20790" y="24242"/>
                </a:lnTo>
                <a:lnTo>
                  <a:pt x="20895" y="24489"/>
                </a:lnTo>
                <a:lnTo>
                  <a:pt x="21089" y="24947"/>
                </a:lnTo>
                <a:lnTo>
                  <a:pt x="21318" y="25423"/>
                </a:lnTo>
                <a:lnTo>
                  <a:pt x="21248" y="25441"/>
                </a:lnTo>
                <a:lnTo>
                  <a:pt x="21195" y="25423"/>
                </a:lnTo>
                <a:lnTo>
                  <a:pt x="20983" y="25300"/>
                </a:lnTo>
                <a:lnTo>
                  <a:pt x="20807" y="25159"/>
                </a:lnTo>
                <a:lnTo>
                  <a:pt x="20631" y="25000"/>
                </a:lnTo>
                <a:lnTo>
                  <a:pt x="20490" y="24806"/>
                </a:lnTo>
                <a:lnTo>
                  <a:pt x="20279" y="24454"/>
                </a:lnTo>
                <a:lnTo>
                  <a:pt x="20085" y="24084"/>
                </a:lnTo>
                <a:lnTo>
                  <a:pt x="19909" y="23714"/>
                </a:lnTo>
                <a:lnTo>
                  <a:pt x="19750" y="23326"/>
                </a:lnTo>
                <a:lnTo>
                  <a:pt x="19433" y="22551"/>
                </a:lnTo>
                <a:lnTo>
                  <a:pt x="19451" y="22727"/>
                </a:lnTo>
                <a:lnTo>
                  <a:pt x="19468" y="22833"/>
                </a:lnTo>
                <a:lnTo>
                  <a:pt x="19486" y="22921"/>
                </a:lnTo>
                <a:lnTo>
                  <a:pt x="19891" y="24137"/>
                </a:lnTo>
                <a:lnTo>
                  <a:pt x="19944" y="24260"/>
                </a:lnTo>
                <a:lnTo>
                  <a:pt x="19961" y="24331"/>
                </a:lnTo>
                <a:lnTo>
                  <a:pt x="19961" y="24419"/>
                </a:lnTo>
                <a:lnTo>
                  <a:pt x="19926" y="24419"/>
                </a:lnTo>
                <a:lnTo>
                  <a:pt x="19451" y="24066"/>
                </a:lnTo>
                <a:lnTo>
                  <a:pt x="19221" y="23873"/>
                </a:lnTo>
                <a:lnTo>
                  <a:pt x="18992" y="23696"/>
                </a:lnTo>
                <a:lnTo>
                  <a:pt x="18904" y="23608"/>
                </a:lnTo>
                <a:lnTo>
                  <a:pt x="18834" y="23520"/>
                </a:lnTo>
                <a:lnTo>
                  <a:pt x="18711" y="23326"/>
                </a:lnTo>
                <a:lnTo>
                  <a:pt x="18622" y="23133"/>
                </a:lnTo>
                <a:lnTo>
                  <a:pt x="18552" y="22904"/>
                </a:lnTo>
                <a:lnTo>
                  <a:pt x="18341" y="22093"/>
                </a:lnTo>
                <a:lnTo>
                  <a:pt x="18270" y="21794"/>
                </a:lnTo>
                <a:lnTo>
                  <a:pt x="18217" y="21811"/>
                </a:lnTo>
                <a:lnTo>
                  <a:pt x="18200" y="21864"/>
                </a:lnTo>
                <a:lnTo>
                  <a:pt x="18217" y="21935"/>
                </a:lnTo>
                <a:lnTo>
                  <a:pt x="18323" y="22657"/>
                </a:lnTo>
                <a:lnTo>
                  <a:pt x="18358" y="22868"/>
                </a:lnTo>
                <a:lnTo>
                  <a:pt x="18376" y="22992"/>
                </a:lnTo>
                <a:lnTo>
                  <a:pt x="18358" y="23115"/>
                </a:lnTo>
                <a:lnTo>
                  <a:pt x="18252" y="23044"/>
                </a:lnTo>
                <a:lnTo>
                  <a:pt x="18164" y="22974"/>
                </a:lnTo>
                <a:lnTo>
                  <a:pt x="17988" y="22798"/>
                </a:lnTo>
                <a:lnTo>
                  <a:pt x="17847" y="22639"/>
                </a:lnTo>
                <a:lnTo>
                  <a:pt x="17706" y="22463"/>
                </a:lnTo>
                <a:lnTo>
                  <a:pt x="17583" y="22269"/>
                </a:lnTo>
                <a:lnTo>
                  <a:pt x="17460" y="22058"/>
                </a:lnTo>
                <a:lnTo>
                  <a:pt x="17372" y="21864"/>
                </a:lnTo>
                <a:lnTo>
                  <a:pt x="17283" y="21670"/>
                </a:lnTo>
                <a:lnTo>
                  <a:pt x="17248" y="21565"/>
                </a:lnTo>
                <a:lnTo>
                  <a:pt x="17213" y="21441"/>
                </a:lnTo>
                <a:lnTo>
                  <a:pt x="17178" y="21336"/>
                </a:lnTo>
                <a:lnTo>
                  <a:pt x="17125" y="21247"/>
                </a:lnTo>
                <a:lnTo>
                  <a:pt x="17090" y="21247"/>
                </a:lnTo>
                <a:lnTo>
                  <a:pt x="17072" y="21283"/>
                </a:lnTo>
                <a:lnTo>
                  <a:pt x="17090" y="21846"/>
                </a:lnTo>
                <a:lnTo>
                  <a:pt x="17019" y="21811"/>
                </a:lnTo>
                <a:lnTo>
                  <a:pt x="16984" y="21794"/>
                </a:lnTo>
                <a:lnTo>
                  <a:pt x="16209" y="20895"/>
                </a:lnTo>
                <a:lnTo>
                  <a:pt x="16174" y="20842"/>
                </a:lnTo>
                <a:lnTo>
                  <a:pt x="16138" y="20789"/>
                </a:lnTo>
                <a:lnTo>
                  <a:pt x="16174" y="20736"/>
                </a:lnTo>
                <a:lnTo>
                  <a:pt x="16209" y="20719"/>
                </a:lnTo>
                <a:lnTo>
                  <a:pt x="16244" y="20701"/>
                </a:lnTo>
                <a:close/>
                <a:moveTo>
                  <a:pt x="15821" y="20807"/>
                </a:moveTo>
                <a:lnTo>
                  <a:pt x="17019" y="22146"/>
                </a:lnTo>
                <a:lnTo>
                  <a:pt x="17054" y="22199"/>
                </a:lnTo>
                <a:lnTo>
                  <a:pt x="17090" y="22287"/>
                </a:lnTo>
                <a:lnTo>
                  <a:pt x="17002" y="22340"/>
                </a:lnTo>
                <a:lnTo>
                  <a:pt x="16896" y="22375"/>
                </a:lnTo>
                <a:lnTo>
                  <a:pt x="16720" y="22445"/>
                </a:lnTo>
                <a:lnTo>
                  <a:pt x="16350" y="22569"/>
                </a:lnTo>
                <a:lnTo>
                  <a:pt x="16350" y="22622"/>
                </a:lnTo>
                <a:lnTo>
                  <a:pt x="16385" y="22639"/>
                </a:lnTo>
                <a:lnTo>
                  <a:pt x="16403" y="22657"/>
                </a:lnTo>
                <a:lnTo>
                  <a:pt x="16438" y="22657"/>
                </a:lnTo>
                <a:lnTo>
                  <a:pt x="17037" y="22569"/>
                </a:lnTo>
                <a:lnTo>
                  <a:pt x="17195" y="22551"/>
                </a:lnTo>
                <a:lnTo>
                  <a:pt x="17336" y="22569"/>
                </a:lnTo>
                <a:lnTo>
                  <a:pt x="17477" y="22622"/>
                </a:lnTo>
                <a:lnTo>
                  <a:pt x="17601" y="22710"/>
                </a:lnTo>
                <a:lnTo>
                  <a:pt x="17847" y="22921"/>
                </a:lnTo>
                <a:lnTo>
                  <a:pt x="17971" y="23027"/>
                </a:lnTo>
                <a:lnTo>
                  <a:pt x="18059" y="23150"/>
                </a:lnTo>
                <a:lnTo>
                  <a:pt x="18094" y="23221"/>
                </a:lnTo>
                <a:lnTo>
                  <a:pt x="18147" y="23309"/>
                </a:lnTo>
                <a:lnTo>
                  <a:pt x="18006" y="23362"/>
                </a:lnTo>
                <a:lnTo>
                  <a:pt x="17882" y="23414"/>
                </a:lnTo>
                <a:lnTo>
                  <a:pt x="17601" y="23467"/>
                </a:lnTo>
                <a:lnTo>
                  <a:pt x="17477" y="23503"/>
                </a:lnTo>
                <a:lnTo>
                  <a:pt x="17336" y="23555"/>
                </a:lnTo>
                <a:lnTo>
                  <a:pt x="17195" y="23608"/>
                </a:lnTo>
                <a:lnTo>
                  <a:pt x="17054" y="23696"/>
                </a:lnTo>
                <a:lnTo>
                  <a:pt x="17794" y="23591"/>
                </a:lnTo>
                <a:lnTo>
                  <a:pt x="18006" y="23573"/>
                </a:lnTo>
                <a:lnTo>
                  <a:pt x="18393" y="23573"/>
                </a:lnTo>
                <a:lnTo>
                  <a:pt x="18534" y="23626"/>
                </a:lnTo>
                <a:lnTo>
                  <a:pt x="18675" y="23696"/>
                </a:lnTo>
                <a:lnTo>
                  <a:pt x="18816" y="23802"/>
                </a:lnTo>
                <a:lnTo>
                  <a:pt x="19028" y="23996"/>
                </a:lnTo>
                <a:lnTo>
                  <a:pt x="19257" y="24207"/>
                </a:lnTo>
                <a:lnTo>
                  <a:pt x="19732" y="24577"/>
                </a:lnTo>
                <a:lnTo>
                  <a:pt x="19750" y="24595"/>
                </a:lnTo>
                <a:lnTo>
                  <a:pt x="19768" y="24630"/>
                </a:lnTo>
                <a:lnTo>
                  <a:pt x="19750" y="24683"/>
                </a:lnTo>
                <a:lnTo>
                  <a:pt x="19732" y="24701"/>
                </a:lnTo>
                <a:lnTo>
                  <a:pt x="19644" y="24718"/>
                </a:lnTo>
                <a:lnTo>
                  <a:pt x="18816" y="24859"/>
                </a:lnTo>
                <a:lnTo>
                  <a:pt x="18746" y="24894"/>
                </a:lnTo>
                <a:lnTo>
                  <a:pt x="18711" y="24912"/>
                </a:lnTo>
                <a:lnTo>
                  <a:pt x="18693" y="24965"/>
                </a:lnTo>
                <a:lnTo>
                  <a:pt x="18816" y="24982"/>
                </a:lnTo>
                <a:lnTo>
                  <a:pt x="18940" y="24965"/>
                </a:lnTo>
                <a:lnTo>
                  <a:pt x="19186" y="24947"/>
                </a:lnTo>
                <a:lnTo>
                  <a:pt x="19380" y="24930"/>
                </a:lnTo>
                <a:lnTo>
                  <a:pt x="19574" y="24930"/>
                </a:lnTo>
                <a:lnTo>
                  <a:pt x="19768" y="24947"/>
                </a:lnTo>
                <a:lnTo>
                  <a:pt x="19961" y="24982"/>
                </a:lnTo>
                <a:lnTo>
                  <a:pt x="20102" y="25000"/>
                </a:lnTo>
                <a:lnTo>
                  <a:pt x="20243" y="25053"/>
                </a:lnTo>
                <a:lnTo>
                  <a:pt x="20384" y="25106"/>
                </a:lnTo>
                <a:lnTo>
                  <a:pt x="20508" y="25159"/>
                </a:lnTo>
                <a:lnTo>
                  <a:pt x="20631" y="25247"/>
                </a:lnTo>
                <a:lnTo>
                  <a:pt x="20754" y="25335"/>
                </a:lnTo>
                <a:lnTo>
                  <a:pt x="20878" y="25441"/>
                </a:lnTo>
                <a:lnTo>
                  <a:pt x="20983" y="25564"/>
                </a:lnTo>
                <a:lnTo>
                  <a:pt x="20878" y="25617"/>
                </a:lnTo>
                <a:lnTo>
                  <a:pt x="20790" y="25652"/>
                </a:lnTo>
                <a:lnTo>
                  <a:pt x="19662" y="25793"/>
                </a:lnTo>
                <a:lnTo>
                  <a:pt x="19503" y="25793"/>
                </a:lnTo>
                <a:lnTo>
                  <a:pt x="19362" y="25775"/>
                </a:lnTo>
                <a:lnTo>
                  <a:pt x="19221" y="25740"/>
                </a:lnTo>
                <a:lnTo>
                  <a:pt x="19081" y="25670"/>
                </a:lnTo>
                <a:lnTo>
                  <a:pt x="18781" y="25511"/>
                </a:lnTo>
                <a:lnTo>
                  <a:pt x="18482" y="25370"/>
                </a:lnTo>
                <a:lnTo>
                  <a:pt x="18147" y="25176"/>
                </a:lnTo>
                <a:lnTo>
                  <a:pt x="17830" y="24965"/>
                </a:lnTo>
                <a:lnTo>
                  <a:pt x="17548" y="24736"/>
                </a:lnTo>
                <a:lnTo>
                  <a:pt x="17283" y="24472"/>
                </a:lnTo>
                <a:lnTo>
                  <a:pt x="17054" y="24207"/>
                </a:lnTo>
                <a:lnTo>
                  <a:pt x="16825" y="23908"/>
                </a:lnTo>
                <a:lnTo>
                  <a:pt x="16632" y="23591"/>
                </a:lnTo>
                <a:lnTo>
                  <a:pt x="16455" y="23256"/>
                </a:lnTo>
                <a:lnTo>
                  <a:pt x="16279" y="22833"/>
                </a:lnTo>
                <a:lnTo>
                  <a:pt x="16138" y="22410"/>
                </a:lnTo>
                <a:lnTo>
                  <a:pt x="15944" y="21741"/>
                </a:lnTo>
                <a:lnTo>
                  <a:pt x="15768" y="21071"/>
                </a:lnTo>
                <a:lnTo>
                  <a:pt x="15733" y="20948"/>
                </a:lnTo>
                <a:lnTo>
                  <a:pt x="15715" y="20807"/>
                </a:lnTo>
                <a:close/>
                <a:moveTo>
                  <a:pt x="55674" y="25546"/>
                </a:moveTo>
                <a:lnTo>
                  <a:pt x="55691" y="25564"/>
                </a:lnTo>
                <a:lnTo>
                  <a:pt x="55709" y="25599"/>
                </a:lnTo>
                <a:lnTo>
                  <a:pt x="55726" y="25634"/>
                </a:lnTo>
                <a:lnTo>
                  <a:pt x="55726" y="25793"/>
                </a:lnTo>
                <a:lnTo>
                  <a:pt x="55550" y="25564"/>
                </a:lnTo>
                <a:lnTo>
                  <a:pt x="55638" y="25546"/>
                </a:lnTo>
                <a:close/>
                <a:moveTo>
                  <a:pt x="60554" y="25053"/>
                </a:moveTo>
                <a:lnTo>
                  <a:pt x="60607" y="25071"/>
                </a:lnTo>
                <a:lnTo>
                  <a:pt x="60642" y="25088"/>
                </a:lnTo>
                <a:lnTo>
                  <a:pt x="60730" y="25141"/>
                </a:lnTo>
                <a:lnTo>
                  <a:pt x="60801" y="25159"/>
                </a:lnTo>
                <a:lnTo>
                  <a:pt x="60889" y="25176"/>
                </a:lnTo>
                <a:lnTo>
                  <a:pt x="60994" y="25159"/>
                </a:lnTo>
                <a:lnTo>
                  <a:pt x="61118" y="25159"/>
                </a:lnTo>
                <a:lnTo>
                  <a:pt x="61259" y="25176"/>
                </a:lnTo>
                <a:lnTo>
                  <a:pt x="61382" y="25194"/>
                </a:lnTo>
                <a:lnTo>
                  <a:pt x="61523" y="25229"/>
                </a:lnTo>
                <a:lnTo>
                  <a:pt x="62139" y="25476"/>
                </a:lnTo>
                <a:lnTo>
                  <a:pt x="62051" y="25546"/>
                </a:lnTo>
                <a:lnTo>
                  <a:pt x="61981" y="25581"/>
                </a:lnTo>
                <a:lnTo>
                  <a:pt x="61382" y="25758"/>
                </a:lnTo>
                <a:lnTo>
                  <a:pt x="60783" y="25916"/>
                </a:lnTo>
                <a:lnTo>
                  <a:pt x="60660" y="25934"/>
                </a:lnTo>
                <a:lnTo>
                  <a:pt x="60431" y="25934"/>
                </a:lnTo>
                <a:lnTo>
                  <a:pt x="60325" y="25916"/>
                </a:lnTo>
                <a:lnTo>
                  <a:pt x="60219" y="25881"/>
                </a:lnTo>
                <a:lnTo>
                  <a:pt x="60113" y="25828"/>
                </a:lnTo>
                <a:lnTo>
                  <a:pt x="60008" y="25775"/>
                </a:lnTo>
                <a:lnTo>
                  <a:pt x="59920" y="25705"/>
                </a:lnTo>
                <a:lnTo>
                  <a:pt x="59990" y="25634"/>
                </a:lnTo>
                <a:lnTo>
                  <a:pt x="60061" y="25564"/>
                </a:lnTo>
                <a:lnTo>
                  <a:pt x="60219" y="25476"/>
                </a:lnTo>
                <a:lnTo>
                  <a:pt x="60395" y="25388"/>
                </a:lnTo>
                <a:lnTo>
                  <a:pt x="60483" y="25335"/>
                </a:lnTo>
                <a:lnTo>
                  <a:pt x="60571" y="25264"/>
                </a:lnTo>
                <a:lnTo>
                  <a:pt x="60431" y="25282"/>
                </a:lnTo>
                <a:lnTo>
                  <a:pt x="60325" y="25300"/>
                </a:lnTo>
                <a:lnTo>
                  <a:pt x="60113" y="25352"/>
                </a:lnTo>
                <a:lnTo>
                  <a:pt x="59884" y="25423"/>
                </a:lnTo>
                <a:lnTo>
                  <a:pt x="59655" y="25493"/>
                </a:lnTo>
                <a:lnTo>
                  <a:pt x="59479" y="25529"/>
                </a:lnTo>
                <a:lnTo>
                  <a:pt x="59215" y="25529"/>
                </a:lnTo>
                <a:lnTo>
                  <a:pt x="59144" y="25511"/>
                </a:lnTo>
                <a:lnTo>
                  <a:pt x="59074" y="25458"/>
                </a:lnTo>
                <a:lnTo>
                  <a:pt x="59021" y="25388"/>
                </a:lnTo>
                <a:lnTo>
                  <a:pt x="59039" y="25352"/>
                </a:lnTo>
                <a:lnTo>
                  <a:pt x="59056" y="25317"/>
                </a:lnTo>
                <a:lnTo>
                  <a:pt x="59127" y="25317"/>
                </a:lnTo>
                <a:lnTo>
                  <a:pt x="60448" y="25071"/>
                </a:lnTo>
                <a:lnTo>
                  <a:pt x="60554" y="25053"/>
                </a:lnTo>
                <a:close/>
                <a:moveTo>
                  <a:pt x="36910" y="25899"/>
                </a:moveTo>
                <a:lnTo>
                  <a:pt x="36945" y="25916"/>
                </a:lnTo>
                <a:lnTo>
                  <a:pt x="36910" y="25969"/>
                </a:lnTo>
                <a:lnTo>
                  <a:pt x="36893" y="25951"/>
                </a:lnTo>
                <a:lnTo>
                  <a:pt x="36910" y="25899"/>
                </a:lnTo>
                <a:close/>
                <a:moveTo>
                  <a:pt x="29158" y="25987"/>
                </a:moveTo>
                <a:lnTo>
                  <a:pt x="29193" y="26004"/>
                </a:lnTo>
                <a:lnTo>
                  <a:pt x="29229" y="26040"/>
                </a:lnTo>
                <a:lnTo>
                  <a:pt x="29141" y="26128"/>
                </a:lnTo>
                <a:lnTo>
                  <a:pt x="29123" y="26110"/>
                </a:lnTo>
                <a:lnTo>
                  <a:pt x="29105" y="26092"/>
                </a:lnTo>
                <a:lnTo>
                  <a:pt x="29105" y="26022"/>
                </a:lnTo>
                <a:lnTo>
                  <a:pt x="29123" y="26004"/>
                </a:lnTo>
                <a:lnTo>
                  <a:pt x="29158" y="25987"/>
                </a:lnTo>
                <a:close/>
                <a:moveTo>
                  <a:pt x="56061" y="26040"/>
                </a:moveTo>
                <a:lnTo>
                  <a:pt x="56079" y="26057"/>
                </a:lnTo>
                <a:lnTo>
                  <a:pt x="56096" y="26092"/>
                </a:lnTo>
                <a:lnTo>
                  <a:pt x="56114" y="26145"/>
                </a:lnTo>
                <a:lnTo>
                  <a:pt x="56096" y="26180"/>
                </a:lnTo>
                <a:lnTo>
                  <a:pt x="56079" y="26216"/>
                </a:lnTo>
                <a:lnTo>
                  <a:pt x="56026" y="26216"/>
                </a:lnTo>
                <a:lnTo>
                  <a:pt x="56008" y="26163"/>
                </a:lnTo>
                <a:lnTo>
                  <a:pt x="55991" y="26110"/>
                </a:lnTo>
                <a:lnTo>
                  <a:pt x="56008" y="26075"/>
                </a:lnTo>
                <a:lnTo>
                  <a:pt x="56026" y="26040"/>
                </a:lnTo>
                <a:close/>
                <a:moveTo>
                  <a:pt x="9267" y="26286"/>
                </a:moveTo>
                <a:lnTo>
                  <a:pt x="9267" y="26304"/>
                </a:lnTo>
                <a:lnTo>
                  <a:pt x="9275" y="26304"/>
                </a:lnTo>
                <a:lnTo>
                  <a:pt x="9267" y="26286"/>
                </a:lnTo>
                <a:close/>
                <a:moveTo>
                  <a:pt x="26163" y="25388"/>
                </a:moveTo>
                <a:lnTo>
                  <a:pt x="26269" y="25423"/>
                </a:lnTo>
                <a:lnTo>
                  <a:pt x="26374" y="25458"/>
                </a:lnTo>
                <a:lnTo>
                  <a:pt x="26427" y="25546"/>
                </a:lnTo>
                <a:lnTo>
                  <a:pt x="26445" y="25652"/>
                </a:lnTo>
                <a:lnTo>
                  <a:pt x="26463" y="25740"/>
                </a:lnTo>
                <a:lnTo>
                  <a:pt x="26463" y="25846"/>
                </a:lnTo>
                <a:lnTo>
                  <a:pt x="26392" y="25863"/>
                </a:lnTo>
                <a:lnTo>
                  <a:pt x="26304" y="25846"/>
                </a:lnTo>
                <a:lnTo>
                  <a:pt x="26145" y="25810"/>
                </a:lnTo>
                <a:lnTo>
                  <a:pt x="25987" y="25758"/>
                </a:lnTo>
                <a:lnTo>
                  <a:pt x="25916" y="25740"/>
                </a:lnTo>
                <a:lnTo>
                  <a:pt x="25828" y="25740"/>
                </a:lnTo>
                <a:lnTo>
                  <a:pt x="25916" y="25828"/>
                </a:lnTo>
                <a:lnTo>
                  <a:pt x="26005" y="25881"/>
                </a:lnTo>
                <a:lnTo>
                  <a:pt x="26181" y="25987"/>
                </a:lnTo>
                <a:lnTo>
                  <a:pt x="26374" y="26092"/>
                </a:lnTo>
                <a:lnTo>
                  <a:pt x="26463" y="26163"/>
                </a:lnTo>
                <a:lnTo>
                  <a:pt x="26551" y="26233"/>
                </a:lnTo>
                <a:lnTo>
                  <a:pt x="26445" y="26286"/>
                </a:lnTo>
                <a:lnTo>
                  <a:pt x="26410" y="26304"/>
                </a:lnTo>
                <a:lnTo>
                  <a:pt x="26374" y="26304"/>
                </a:lnTo>
                <a:lnTo>
                  <a:pt x="25952" y="26216"/>
                </a:lnTo>
                <a:lnTo>
                  <a:pt x="25740" y="26145"/>
                </a:lnTo>
                <a:lnTo>
                  <a:pt x="25529" y="26075"/>
                </a:lnTo>
                <a:lnTo>
                  <a:pt x="25546" y="25934"/>
                </a:lnTo>
                <a:lnTo>
                  <a:pt x="25564" y="25810"/>
                </a:lnTo>
                <a:lnTo>
                  <a:pt x="25599" y="25705"/>
                </a:lnTo>
                <a:lnTo>
                  <a:pt x="25652" y="25581"/>
                </a:lnTo>
                <a:lnTo>
                  <a:pt x="25705" y="25511"/>
                </a:lnTo>
                <a:lnTo>
                  <a:pt x="25775" y="25441"/>
                </a:lnTo>
                <a:lnTo>
                  <a:pt x="25864" y="25405"/>
                </a:lnTo>
                <a:lnTo>
                  <a:pt x="25952" y="25388"/>
                </a:lnTo>
                <a:close/>
                <a:moveTo>
                  <a:pt x="23732" y="21741"/>
                </a:moveTo>
                <a:lnTo>
                  <a:pt x="23961" y="21758"/>
                </a:lnTo>
                <a:lnTo>
                  <a:pt x="24912" y="21952"/>
                </a:lnTo>
                <a:lnTo>
                  <a:pt x="25353" y="22023"/>
                </a:lnTo>
                <a:lnTo>
                  <a:pt x="25494" y="22058"/>
                </a:lnTo>
                <a:lnTo>
                  <a:pt x="25564" y="22093"/>
                </a:lnTo>
                <a:lnTo>
                  <a:pt x="25617" y="22128"/>
                </a:lnTo>
                <a:lnTo>
                  <a:pt x="25670" y="22181"/>
                </a:lnTo>
                <a:lnTo>
                  <a:pt x="25723" y="22252"/>
                </a:lnTo>
                <a:lnTo>
                  <a:pt x="25758" y="22322"/>
                </a:lnTo>
                <a:lnTo>
                  <a:pt x="25775" y="22410"/>
                </a:lnTo>
                <a:lnTo>
                  <a:pt x="25599" y="22428"/>
                </a:lnTo>
                <a:lnTo>
                  <a:pt x="25441" y="22410"/>
                </a:lnTo>
                <a:lnTo>
                  <a:pt x="25106" y="22393"/>
                </a:lnTo>
                <a:lnTo>
                  <a:pt x="24789" y="22340"/>
                </a:lnTo>
                <a:lnTo>
                  <a:pt x="24472" y="22323"/>
                </a:lnTo>
                <a:lnTo>
                  <a:pt x="24472" y="22323"/>
                </a:lnTo>
                <a:lnTo>
                  <a:pt x="24507" y="22375"/>
                </a:lnTo>
                <a:lnTo>
                  <a:pt x="24560" y="22393"/>
                </a:lnTo>
                <a:lnTo>
                  <a:pt x="25176" y="22534"/>
                </a:lnTo>
                <a:lnTo>
                  <a:pt x="25476" y="22622"/>
                </a:lnTo>
                <a:lnTo>
                  <a:pt x="25617" y="22674"/>
                </a:lnTo>
                <a:lnTo>
                  <a:pt x="25758" y="22727"/>
                </a:lnTo>
                <a:lnTo>
                  <a:pt x="25793" y="22815"/>
                </a:lnTo>
                <a:lnTo>
                  <a:pt x="25793" y="22886"/>
                </a:lnTo>
                <a:lnTo>
                  <a:pt x="25775" y="22956"/>
                </a:lnTo>
                <a:lnTo>
                  <a:pt x="25758" y="23044"/>
                </a:lnTo>
                <a:lnTo>
                  <a:pt x="25388" y="23044"/>
                </a:lnTo>
                <a:lnTo>
                  <a:pt x="25000" y="22992"/>
                </a:lnTo>
                <a:lnTo>
                  <a:pt x="24613" y="22939"/>
                </a:lnTo>
                <a:lnTo>
                  <a:pt x="24401" y="22921"/>
                </a:lnTo>
                <a:lnTo>
                  <a:pt x="24190" y="22921"/>
                </a:lnTo>
                <a:lnTo>
                  <a:pt x="24348" y="22992"/>
                </a:lnTo>
                <a:lnTo>
                  <a:pt x="24472" y="23027"/>
                </a:lnTo>
                <a:lnTo>
                  <a:pt x="24595" y="23044"/>
                </a:lnTo>
                <a:lnTo>
                  <a:pt x="24718" y="23062"/>
                </a:lnTo>
                <a:lnTo>
                  <a:pt x="24930" y="23115"/>
                </a:lnTo>
                <a:lnTo>
                  <a:pt x="25141" y="23150"/>
                </a:lnTo>
                <a:lnTo>
                  <a:pt x="25247" y="23185"/>
                </a:lnTo>
                <a:lnTo>
                  <a:pt x="25353" y="23221"/>
                </a:lnTo>
                <a:lnTo>
                  <a:pt x="25458" y="23273"/>
                </a:lnTo>
                <a:lnTo>
                  <a:pt x="25564" y="23344"/>
                </a:lnTo>
                <a:lnTo>
                  <a:pt x="25546" y="23432"/>
                </a:lnTo>
                <a:lnTo>
                  <a:pt x="25529" y="23503"/>
                </a:lnTo>
                <a:lnTo>
                  <a:pt x="25476" y="23555"/>
                </a:lnTo>
                <a:lnTo>
                  <a:pt x="25423" y="23608"/>
                </a:lnTo>
                <a:lnTo>
                  <a:pt x="25317" y="23643"/>
                </a:lnTo>
                <a:lnTo>
                  <a:pt x="25194" y="23643"/>
                </a:lnTo>
                <a:lnTo>
                  <a:pt x="24965" y="23626"/>
                </a:lnTo>
                <a:lnTo>
                  <a:pt x="24736" y="23608"/>
                </a:lnTo>
                <a:lnTo>
                  <a:pt x="24542" y="23573"/>
                </a:lnTo>
                <a:lnTo>
                  <a:pt x="24331" y="23573"/>
                </a:lnTo>
                <a:lnTo>
                  <a:pt x="24419" y="23626"/>
                </a:lnTo>
                <a:lnTo>
                  <a:pt x="24507" y="23661"/>
                </a:lnTo>
                <a:lnTo>
                  <a:pt x="24701" y="23714"/>
                </a:lnTo>
                <a:lnTo>
                  <a:pt x="24895" y="23784"/>
                </a:lnTo>
                <a:lnTo>
                  <a:pt x="25071" y="23855"/>
                </a:lnTo>
                <a:lnTo>
                  <a:pt x="25088" y="23978"/>
                </a:lnTo>
                <a:lnTo>
                  <a:pt x="25088" y="24049"/>
                </a:lnTo>
                <a:lnTo>
                  <a:pt x="25053" y="24154"/>
                </a:lnTo>
                <a:lnTo>
                  <a:pt x="25018" y="24295"/>
                </a:lnTo>
                <a:lnTo>
                  <a:pt x="24842" y="24278"/>
                </a:lnTo>
                <a:lnTo>
                  <a:pt x="24648" y="24242"/>
                </a:lnTo>
                <a:lnTo>
                  <a:pt x="24454" y="24225"/>
                </a:lnTo>
                <a:lnTo>
                  <a:pt x="24243" y="24225"/>
                </a:lnTo>
                <a:lnTo>
                  <a:pt x="24331" y="24278"/>
                </a:lnTo>
                <a:lnTo>
                  <a:pt x="24401" y="24313"/>
                </a:lnTo>
                <a:lnTo>
                  <a:pt x="24525" y="24366"/>
                </a:lnTo>
                <a:lnTo>
                  <a:pt x="24789" y="24454"/>
                </a:lnTo>
                <a:lnTo>
                  <a:pt x="25071" y="24560"/>
                </a:lnTo>
                <a:lnTo>
                  <a:pt x="25212" y="24630"/>
                </a:lnTo>
                <a:lnTo>
                  <a:pt x="25353" y="24718"/>
                </a:lnTo>
                <a:lnTo>
                  <a:pt x="25476" y="24824"/>
                </a:lnTo>
                <a:lnTo>
                  <a:pt x="25582" y="24965"/>
                </a:lnTo>
                <a:lnTo>
                  <a:pt x="25652" y="25088"/>
                </a:lnTo>
                <a:lnTo>
                  <a:pt x="25582" y="25106"/>
                </a:lnTo>
                <a:lnTo>
                  <a:pt x="25511" y="25123"/>
                </a:lnTo>
                <a:lnTo>
                  <a:pt x="25370" y="25106"/>
                </a:lnTo>
                <a:lnTo>
                  <a:pt x="24842" y="25035"/>
                </a:lnTo>
                <a:lnTo>
                  <a:pt x="24859" y="25088"/>
                </a:lnTo>
                <a:lnTo>
                  <a:pt x="24895" y="25123"/>
                </a:lnTo>
                <a:lnTo>
                  <a:pt x="24983" y="25159"/>
                </a:lnTo>
                <a:lnTo>
                  <a:pt x="25494" y="25352"/>
                </a:lnTo>
                <a:lnTo>
                  <a:pt x="25476" y="25458"/>
                </a:lnTo>
                <a:lnTo>
                  <a:pt x="25423" y="25546"/>
                </a:lnTo>
                <a:lnTo>
                  <a:pt x="25317" y="25722"/>
                </a:lnTo>
                <a:lnTo>
                  <a:pt x="25071" y="25722"/>
                </a:lnTo>
                <a:lnTo>
                  <a:pt x="24842" y="25705"/>
                </a:lnTo>
                <a:lnTo>
                  <a:pt x="24577" y="25670"/>
                </a:lnTo>
                <a:lnTo>
                  <a:pt x="24313" y="25670"/>
                </a:lnTo>
                <a:lnTo>
                  <a:pt x="24436" y="25740"/>
                </a:lnTo>
                <a:lnTo>
                  <a:pt x="24542" y="25775"/>
                </a:lnTo>
                <a:lnTo>
                  <a:pt x="24754" y="25846"/>
                </a:lnTo>
                <a:lnTo>
                  <a:pt x="24983" y="25899"/>
                </a:lnTo>
                <a:lnTo>
                  <a:pt x="25071" y="25934"/>
                </a:lnTo>
                <a:lnTo>
                  <a:pt x="25176" y="25987"/>
                </a:lnTo>
                <a:lnTo>
                  <a:pt x="25176" y="26110"/>
                </a:lnTo>
                <a:lnTo>
                  <a:pt x="25141" y="26216"/>
                </a:lnTo>
                <a:lnTo>
                  <a:pt x="25106" y="26251"/>
                </a:lnTo>
                <a:lnTo>
                  <a:pt x="25071" y="26286"/>
                </a:lnTo>
                <a:lnTo>
                  <a:pt x="24983" y="26321"/>
                </a:lnTo>
                <a:lnTo>
                  <a:pt x="24806" y="26357"/>
                </a:lnTo>
                <a:lnTo>
                  <a:pt x="24613" y="26357"/>
                </a:lnTo>
                <a:lnTo>
                  <a:pt x="24296" y="26304"/>
                </a:lnTo>
                <a:lnTo>
                  <a:pt x="23996" y="26233"/>
                </a:lnTo>
                <a:lnTo>
                  <a:pt x="23820" y="26180"/>
                </a:lnTo>
                <a:lnTo>
                  <a:pt x="23661" y="26110"/>
                </a:lnTo>
                <a:lnTo>
                  <a:pt x="23520" y="26004"/>
                </a:lnTo>
                <a:lnTo>
                  <a:pt x="23397" y="25881"/>
                </a:lnTo>
                <a:lnTo>
                  <a:pt x="23203" y="25599"/>
                </a:lnTo>
                <a:lnTo>
                  <a:pt x="23009" y="25317"/>
                </a:lnTo>
                <a:lnTo>
                  <a:pt x="22957" y="25194"/>
                </a:lnTo>
                <a:lnTo>
                  <a:pt x="22939" y="25071"/>
                </a:lnTo>
                <a:lnTo>
                  <a:pt x="22939" y="24930"/>
                </a:lnTo>
                <a:lnTo>
                  <a:pt x="22974" y="24789"/>
                </a:lnTo>
                <a:lnTo>
                  <a:pt x="23009" y="24683"/>
                </a:lnTo>
                <a:lnTo>
                  <a:pt x="23027" y="24560"/>
                </a:lnTo>
                <a:lnTo>
                  <a:pt x="23045" y="24313"/>
                </a:lnTo>
                <a:lnTo>
                  <a:pt x="23045" y="24066"/>
                </a:lnTo>
                <a:lnTo>
                  <a:pt x="23009" y="23837"/>
                </a:lnTo>
                <a:lnTo>
                  <a:pt x="22816" y="22798"/>
                </a:lnTo>
                <a:lnTo>
                  <a:pt x="22798" y="22657"/>
                </a:lnTo>
                <a:lnTo>
                  <a:pt x="22780" y="22498"/>
                </a:lnTo>
                <a:lnTo>
                  <a:pt x="22798" y="22340"/>
                </a:lnTo>
                <a:lnTo>
                  <a:pt x="22851" y="22199"/>
                </a:lnTo>
                <a:lnTo>
                  <a:pt x="22904" y="22075"/>
                </a:lnTo>
                <a:lnTo>
                  <a:pt x="22992" y="21970"/>
                </a:lnTo>
                <a:lnTo>
                  <a:pt x="23097" y="21864"/>
                </a:lnTo>
                <a:lnTo>
                  <a:pt x="23221" y="21794"/>
                </a:lnTo>
                <a:lnTo>
                  <a:pt x="23362" y="21758"/>
                </a:lnTo>
                <a:lnTo>
                  <a:pt x="23520" y="21741"/>
                </a:lnTo>
                <a:close/>
                <a:moveTo>
                  <a:pt x="34179" y="19944"/>
                </a:moveTo>
                <a:lnTo>
                  <a:pt x="34250" y="19961"/>
                </a:lnTo>
                <a:lnTo>
                  <a:pt x="34303" y="19979"/>
                </a:lnTo>
                <a:lnTo>
                  <a:pt x="34620" y="20208"/>
                </a:lnTo>
                <a:lnTo>
                  <a:pt x="34761" y="20331"/>
                </a:lnTo>
                <a:lnTo>
                  <a:pt x="34902" y="20455"/>
                </a:lnTo>
                <a:lnTo>
                  <a:pt x="35025" y="20596"/>
                </a:lnTo>
                <a:lnTo>
                  <a:pt x="35131" y="20736"/>
                </a:lnTo>
                <a:lnTo>
                  <a:pt x="35236" y="20913"/>
                </a:lnTo>
                <a:lnTo>
                  <a:pt x="35325" y="21071"/>
                </a:lnTo>
                <a:lnTo>
                  <a:pt x="35712" y="21829"/>
                </a:lnTo>
                <a:lnTo>
                  <a:pt x="36100" y="22569"/>
                </a:lnTo>
                <a:lnTo>
                  <a:pt x="36294" y="22956"/>
                </a:lnTo>
                <a:lnTo>
                  <a:pt x="36452" y="23344"/>
                </a:lnTo>
                <a:lnTo>
                  <a:pt x="36575" y="23749"/>
                </a:lnTo>
                <a:lnTo>
                  <a:pt x="36664" y="24154"/>
                </a:lnTo>
                <a:lnTo>
                  <a:pt x="36716" y="24560"/>
                </a:lnTo>
                <a:lnTo>
                  <a:pt x="36734" y="24965"/>
                </a:lnTo>
                <a:lnTo>
                  <a:pt x="36716" y="25388"/>
                </a:lnTo>
                <a:lnTo>
                  <a:pt x="36681" y="25810"/>
                </a:lnTo>
                <a:lnTo>
                  <a:pt x="36628" y="25987"/>
                </a:lnTo>
                <a:lnTo>
                  <a:pt x="36470" y="26004"/>
                </a:lnTo>
                <a:lnTo>
                  <a:pt x="36470" y="26304"/>
                </a:lnTo>
                <a:lnTo>
                  <a:pt x="36276" y="26092"/>
                </a:lnTo>
                <a:lnTo>
                  <a:pt x="36241" y="26357"/>
                </a:lnTo>
                <a:lnTo>
                  <a:pt x="36205" y="26339"/>
                </a:lnTo>
                <a:lnTo>
                  <a:pt x="36188" y="26321"/>
                </a:lnTo>
                <a:lnTo>
                  <a:pt x="36065" y="26040"/>
                </a:lnTo>
                <a:lnTo>
                  <a:pt x="36012" y="25899"/>
                </a:lnTo>
                <a:lnTo>
                  <a:pt x="35959" y="25758"/>
                </a:lnTo>
                <a:lnTo>
                  <a:pt x="35871" y="25476"/>
                </a:lnTo>
                <a:lnTo>
                  <a:pt x="35747" y="25211"/>
                </a:lnTo>
                <a:lnTo>
                  <a:pt x="35606" y="24947"/>
                </a:lnTo>
                <a:lnTo>
                  <a:pt x="35430" y="24718"/>
                </a:lnTo>
                <a:lnTo>
                  <a:pt x="34620" y="23591"/>
                </a:lnTo>
                <a:lnTo>
                  <a:pt x="34479" y="23362"/>
                </a:lnTo>
                <a:lnTo>
                  <a:pt x="34461" y="23309"/>
                </a:lnTo>
                <a:lnTo>
                  <a:pt x="34444" y="23203"/>
                </a:lnTo>
                <a:lnTo>
                  <a:pt x="34444" y="23203"/>
                </a:lnTo>
                <a:lnTo>
                  <a:pt x="34532" y="23256"/>
                </a:lnTo>
                <a:lnTo>
                  <a:pt x="34585" y="23326"/>
                </a:lnTo>
                <a:lnTo>
                  <a:pt x="34690" y="23450"/>
                </a:lnTo>
                <a:lnTo>
                  <a:pt x="34778" y="23591"/>
                </a:lnTo>
                <a:lnTo>
                  <a:pt x="34866" y="23714"/>
                </a:lnTo>
                <a:lnTo>
                  <a:pt x="35025" y="23943"/>
                </a:lnTo>
                <a:lnTo>
                  <a:pt x="35131" y="24066"/>
                </a:lnTo>
                <a:lnTo>
                  <a:pt x="35236" y="24172"/>
                </a:lnTo>
                <a:lnTo>
                  <a:pt x="35113" y="23943"/>
                </a:lnTo>
                <a:lnTo>
                  <a:pt x="34461" y="22904"/>
                </a:lnTo>
                <a:lnTo>
                  <a:pt x="34408" y="22798"/>
                </a:lnTo>
                <a:lnTo>
                  <a:pt x="34356" y="22692"/>
                </a:lnTo>
                <a:lnTo>
                  <a:pt x="34338" y="22604"/>
                </a:lnTo>
                <a:lnTo>
                  <a:pt x="34338" y="22516"/>
                </a:lnTo>
                <a:lnTo>
                  <a:pt x="34356" y="22428"/>
                </a:lnTo>
                <a:lnTo>
                  <a:pt x="34408" y="22322"/>
                </a:lnTo>
                <a:lnTo>
                  <a:pt x="34496" y="22410"/>
                </a:lnTo>
                <a:lnTo>
                  <a:pt x="34567" y="22498"/>
                </a:lnTo>
                <a:lnTo>
                  <a:pt x="35377" y="23820"/>
                </a:lnTo>
                <a:lnTo>
                  <a:pt x="35430" y="23925"/>
                </a:lnTo>
                <a:lnTo>
                  <a:pt x="35501" y="24031"/>
                </a:lnTo>
                <a:lnTo>
                  <a:pt x="35536" y="24031"/>
                </a:lnTo>
                <a:lnTo>
                  <a:pt x="35554" y="24049"/>
                </a:lnTo>
                <a:lnTo>
                  <a:pt x="35624" y="24049"/>
                </a:lnTo>
                <a:lnTo>
                  <a:pt x="35589" y="24013"/>
                </a:lnTo>
                <a:lnTo>
                  <a:pt x="34602" y="22199"/>
                </a:lnTo>
                <a:lnTo>
                  <a:pt x="34549" y="22093"/>
                </a:lnTo>
                <a:lnTo>
                  <a:pt x="34514" y="21987"/>
                </a:lnTo>
                <a:lnTo>
                  <a:pt x="34496" y="21917"/>
                </a:lnTo>
                <a:lnTo>
                  <a:pt x="34514" y="21864"/>
                </a:lnTo>
                <a:lnTo>
                  <a:pt x="34549" y="21811"/>
                </a:lnTo>
                <a:lnTo>
                  <a:pt x="34602" y="21758"/>
                </a:lnTo>
                <a:lnTo>
                  <a:pt x="34655" y="21811"/>
                </a:lnTo>
                <a:lnTo>
                  <a:pt x="34708" y="21864"/>
                </a:lnTo>
                <a:lnTo>
                  <a:pt x="35254" y="22674"/>
                </a:lnTo>
                <a:lnTo>
                  <a:pt x="35325" y="22745"/>
                </a:lnTo>
                <a:lnTo>
                  <a:pt x="35377" y="22798"/>
                </a:lnTo>
                <a:lnTo>
                  <a:pt x="35377" y="22727"/>
                </a:lnTo>
                <a:lnTo>
                  <a:pt x="35342" y="22657"/>
                </a:lnTo>
                <a:lnTo>
                  <a:pt x="35272" y="22516"/>
                </a:lnTo>
                <a:lnTo>
                  <a:pt x="34549" y="21212"/>
                </a:lnTo>
                <a:lnTo>
                  <a:pt x="34391" y="20895"/>
                </a:lnTo>
                <a:lnTo>
                  <a:pt x="34232" y="20578"/>
                </a:lnTo>
                <a:lnTo>
                  <a:pt x="34197" y="20507"/>
                </a:lnTo>
                <a:lnTo>
                  <a:pt x="34197" y="20455"/>
                </a:lnTo>
                <a:lnTo>
                  <a:pt x="34215" y="20402"/>
                </a:lnTo>
                <a:lnTo>
                  <a:pt x="34373" y="20560"/>
                </a:lnTo>
                <a:lnTo>
                  <a:pt x="34514" y="20736"/>
                </a:lnTo>
                <a:lnTo>
                  <a:pt x="34778" y="21106"/>
                </a:lnTo>
                <a:lnTo>
                  <a:pt x="35043" y="21494"/>
                </a:lnTo>
                <a:lnTo>
                  <a:pt x="35307" y="21882"/>
                </a:lnTo>
                <a:lnTo>
                  <a:pt x="35536" y="22287"/>
                </a:lnTo>
                <a:lnTo>
                  <a:pt x="35642" y="22481"/>
                </a:lnTo>
                <a:lnTo>
                  <a:pt x="35765" y="22674"/>
                </a:lnTo>
                <a:lnTo>
                  <a:pt x="35730" y="22498"/>
                </a:lnTo>
                <a:lnTo>
                  <a:pt x="35606" y="22216"/>
                </a:lnTo>
                <a:lnTo>
                  <a:pt x="35465" y="21935"/>
                </a:lnTo>
                <a:lnTo>
                  <a:pt x="35325" y="21653"/>
                </a:lnTo>
                <a:lnTo>
                  <a:pt x="35166" y="21388"/>
                </a:lnTo>
                <a:lnTo>
                  <a:pt x="34831" y="20860"/>
                </a:lnTo>
                <a:lnTo>
                  <a:pt x="34461" y="20367"/>
                </a:lnTo>
                <a:lnTo>
                  <a:pt x="34285" y="20173"/>
                </a:lnTo>
                <a:lnTo>
                  <a:pt x="34109" y="19997"/>
                </a:lnTo>
                <a:lnTo>
                  <a:pt x="34144" y="19961"/>
                </a:lnTo>
                <a:lnTo>
                  <a:pt x="34179" y="19944"/>
                </a:lnTo>
                <a:close/>
                <a:moveTo>
                  <a:pt x="56149" y="25828"/>
                </a:moveTo>
                <a:lnTo>
                  <a:pt x="56325" y="25863"/>
                </a:lnTo>
                <a:lnTo>
                  <a:pt x="56396" y="25881"/>
                </a:lnTo>
                <a:lnTo>
                  <a:pt x="56466" y="25916"/>
                </a:lnTo>
                <a:lnTo>
                  <a:pt x="56519" y="25969"/>
                </a:lnTo>
                <a:lnTo>
                  <a:pt x="56572" y="26022"/>
                </a:lnTo>
                <a:lnTo>
                  <a:pt x="56660" y="26145"/>
                </a:lnTo>
                <a:lnTo>
                  <a:pt x="56695" y="26251"/>
                </a:lnTo>
                <a:lnTo>
                  <a:pt x="56713" y="26357"/>
                </a:lnTo>
                <a:lnTo>
                  <a:pt x="56695" y="26480"/>
                </a:lnTo>
                <a:lnTo>
                  <a:pt x="56660" y="26603"/>
                </a:lnTo>
                <a:lnTo>
                  <a:pt x="56607" y="26445"/>
                </a:lnTo>
                <a:lnTo>
                  <a:pt x="56555" y="26321"/>
                </a:lnTo>
                <a:lnTo>
                  <a:pt x="56449" y="26180"/>
                </a:lnTo>
                <a:lnTo>
                  <a:pt x="56343" y="26057"/>
                </a:lnTo>
                <a:lnTo>
                  <a:pt x="56149" y="25828"/>
                </a:lnTo>
                <a:close/>
                <a:moveTo>
                  <a:pt x="36822" y="26339"/>
                </a:moveTo>
                <a:lnTo>
                  <a:pt x="36840" y="26427"/>
                </a:lnTo>
                <a:lnTo>
                  <a:pt x="36857" y="26480"/>
                </a:lnTo>
                <a:lnTo>
                  <a:pt x="36822" y="26533"/>
                </a:lnTo>
                <a:lnTo>
                  <a:pt x="36734" y="26621"/>
                </a:lnTo>
                <a:lnTo>
                  <a:pt x="36822" y="26339"/>
                </a:lnTo>
                <a:close/>
                <a:moveTo>
                  <a:pt x="37791" y="25335"/>
                </a:moveTo>
                <a:lnTo>
                  <a:pt x="37773" y="25493"/>
                </a:lnTo>
                <a:lnTo>
                  <a:pt x="37738" y="25670"/>
                </a:lnTo>
                <a:lnTo>
                  <a:pt x="37668" y="25863"/>
                </a:lnTo>
                <a:lnTo>
                  <a:pt x="37597" y="26040"/>
                </a:lnTo>
                <a:lnTo>
                  <a:pt x="37492" y="26216"/>
                </a:lnTo>
                <a:lnTo>
                  <a:pt x="37386" y="26392"/>
                </a:lnTo>
                <a:lnTo>
                  <a:pt x="37263" y="26515"/>
                </a:lnTo>
                <a:lnTo>
                  <a:pt x="37157" y="26639"/>
                </a:lnTo>
                <a:lnTo>
                  <a:pt x="37139" y="26462"/>
                </a:lnTo>
                <a:lnTo>
                  <a:pt x="37157" y="26304"/>
                </a:lnTo>
                <a:lnTo>
                  <a:pt x="37192" y="26163"/>
                </a:lnTo>
                <a:lnTo>
                  <a:pt x="37263" y="26022"/>
                </a:lnTo>
                <a:lnTo>
                  <a:pt x="37492" y="25687"/>
                </a:lnTo>
                <a:lnTo>
                  <a:pt x="37721" y="25352"/>
                </a:lnTo>
                <a:lnTo>
                  <a:pt x="37756" y="25335"/>
                </a:lnTo>
                <a:close/>
                <a:moveTo>
                  <a:pt x="39923" y="21089"/>
                </a:moveTo>
                <a:lnTo>
                  <a:pt x="39976" y="21106"/>
                </a:lnTo>
                <a:lnTo>
                  <a:pt x="39976" y="21124"/>
                </a:lnTo>
                <a:lnTo>
                  <a:pt x="39976" y="21195"/>
                </a:lnTo>
                <a:lnTo>
                  <a:pt x="39993" y="21688"/>
                </a:lnTo>
                <a:lnTo>
                  <a:pt x="39976" y="22181"/>
                </a:lnTo>
                <a:lnTo>
                  <a:pt x="39958" y="22674"/>
                </a:lnTo>
                <a:lnTo>
                  <a:pt x="39923" y="23185"/>
                </a:lnTo>
                <a:lnTo>
                  <a:pt x="39870" y="23503"/>
                </a:lnTo>
                <a:lnTo>
                  <a:pt x="39800" y="23837"/>
                </a:lnTo>
                <a:lnTo>
                  <a:pt x="39764" y="23961"/>
                </a:lnTo>
                <a:lnTo>
                  <a:pt x="39729" y="24084"/>
                </a:lnTo>
                <a:lnTo>
                  <a:pt x="39588" y="24295"/>
                </a:lnTo>
                <a:lnTo>
                  <a:pt x="39553" y="24348"/>
                </a:lnTo>
                <a:lnTo>
                  <a:pt x="39535" y="24366"/>
                </a:lnTo>
                <a:lnTo>
                  <a:pt x="39465" y="24401"/>
                </a:lnTo>
                <a:lnTo>
                  <a:pt x="39412" y="24436"/>
                </a:lnTo>
                <a:lnTo>
                  <a:pt x="39359" y="24472"/>
                </a:lnTo>
                <a:lnTo>
                  <a:pt x="39324" y="24524"/>
                </a:lnTo>
                <a:lnTo>
                  <a:pt x="39271" y="24630"/>
                </a:lnTo>
                <a:lnTo>
                  <a:pt x="39218" y="24736"/>
                </a:lnTo>
                <a:lnTo>
                  <a:pt x="38901" y="25405"/>
                </a:lnTo>
                <a:lnTo>
                  <a:pt x="38742" y="25687"/>
                </a:lnTo>
                <a:lnTo>
                  <a:pt x="38654" y="25511"/>
                </a:lnTo>
                <a:lnTo>
                  <a:pt x="38619" y="25564"/>
                </a:lnTo>
                <a:lnTo>
                  <a:pt x="38584" y="25617"/>
                </a:lnTo>
                <a:lnTo>
                  <a:pt x="38337" y="26304"/>
                </a:lnTo>
                <a:lnTo>
                  <a:pt x="38284" y="26427"/>
                </a:lnTo>
                <a:lnTo>
                  <a:pt x="38196" y="26515"/>
                </a:lnTo>
                <a:lnTo>
                  <a:pt x="38091" y="26603"/>
                </a:lnTo>
                <a:lnTo>
                  <a:pt x="37950" y="26639"/>
                </a:lnTo>
                <a:lnTo>
                  <a:pt x="37950" y="26550"/>
                </a:lnTo>
                <a:lnTo>
                  <a:pt x="37950" y="26480"/>
                </a:lnTo>
                <a:lnTo>
                  <a:pt x="38161" y="25828"/>
                </a:lnTo>
                <a:lnTo>
                  <a:pt x="38337" y="25176"/>
                </a:lnTo>
                <a:lnTo>
                  <a:pt x="38496" y="24507"/>
                </a:lnTo>
                <a:lnTo>
                  <a:pt x="38654" y="23837"/>
                </a:lnTo>
                <a:lnTo>
                  <a:pt x="38690" y="23714"/>
                </a:lnTo>
                <a:lnTo>
                  <a:pt x="38742" y="23591"/>
                </a:lnTo>
                <a:lnTo>
                  <a:pt x="38760" y="23538"/>
                </a:lnTo>
                <a:lnTo>
                  <a:pt x="38795" y="23503"/>
                </a:lnTo>
                <a:lnTo>
                  <a:pt x="38954" y="23432"/>
                </a:lnTo>
                <a:lnTo>
                  <a:pt x="38972" y="23503"/>
                </a:lnTo>
                <a:lnTo>
                  <a:pt x="38972" y="23555"/>
                </a:lnTo>
                <a:lnTo>
                  <a:pt x="38954" y="23679"/>
                </a:lnTo>
                <a:lnTo>
                  <a:pt x="38936" y="23802"/>
                </a:lnTo>
                <a:lnTo>
                  <a:pt x="38919" y="23925"/>
                </a:lnTo>
                <a:lnTo>
                  <a:pt x="38901" y="24172"/>
                </a:lnTo>
                <a:lnTo>
                  <a:pt x="38866" y="24401"/>
                </a:lnTo>
                <a:lnTo>
                  <a:pt x="38919" y="24383"/>
                </a:lnTo>
                <a:lnTo>
                  <a:pt x="38936" y="24348"/>
                </a:lnTo>
                <a:lnTo>
                  <a:pt x="38972" y="24278"/>
                </a:lnTo>
                <a:lnTo>
                  <a:pt x="39306" y="22833"/>
                </a:lnTo>
                <a:lnTo>
                  <a:pt x="39341" y="22657"/>
                </a:lnTo>
                <a:lnTo>
                  <a:pt x="39377" y="22586"/>
                </a:lnTo>
                <a:lnTo>
                  <a:pt x="39430" y="22498"/>
                </a:lnTo>
                <a:lnTo>
                  <a:pt x="39465" y="22569"/>
                </a:lnTo>
                <a:lnTo>
                  <a:pt x="39482" y="22622"/>
                </a:lnTo>
                <a:lnTo>
                  <a:pt x="39500" y="22674"/>
                </a:lnTo>
                <a:lnTo>
                  <a:pt x="39500" y="22745"/>
                </a:lnTo>
                <a:lnTo>
                  <a:pt x="39482" y="22868"/>
                </a:lnTo>
                <a:lnTo>
                  <a:pt x="39482" y="22974"/>
                </a:lnTo>
                <a:lnTo>
                  <a:pt x="39482" y="23450"/>
                </a:lnTo>
                <a:lnTo>
                  <a:pt x="39518" y="23432"/>
                </a:lnTo>
                <a:lnTo>
                  <a:pt x="39553" y="23397"/>
                </a:lnTo>
                <a:lnTo>
                  <a:pt x="39571" y="23326"/>
                </a:lnTo>
                <a:lnTo>
                  <a:pt x="39782" y="21547"/>
                </a:lnTo>
                <a:lnTo>
                  <a:pt x="39817" y="21353"/>
                </a:lnTo>
                <a:lnTo>
                  <a:pt x="39870" y="21159"/>
                </a:lnTo>
                <a:lnTo>
                  <a:pt x="39888" y="21124"/>
                </a:lnTo>
                <a:lnTo>
                  <a:pt x="39923" y="21089"/>
                </a:lnTo>
                <a:close/>
                <a:moveTo>
                  <a:pt x="20930" y="25793"/>
                </a:moveTo>
                <a:lnTo>
                  <a:pt x="21107" y="25810"/>
                </a:lnTo>
                <a:lnTo>
                  <a:pt x="21283" y="25828"/>
                </a:lnTo>
                <a:lnTo>
                  <a:pt x="21459" y="25881"/>
                </a:lnTo>
                <a:lnTo>
                  <a:pt x="21618" y="25951"/>
                </a:lnTo>
                <a:lnTo>
                  <a:pt x="22974" y="26550"/>
                </a:lnTo>
                <a:lnTo>
                  <a:pt x="23080" y="26603"/>
                </a:lnTo>
                <a:lnTo>
                  <a:pt x="23080" y="26656"/>
                </a:lnTo>
                <a:lnTo>
                  <a:pt x="23045" y="26674"/>
                </a:lnTo>
                <a:lnTo>
                  <a:pt x="22798" y="26674"/>
                </a:lnTo>
                <a:lnTo>
                  <a:pt x="22604" y="26656"/>
                </a:lnTo>
                <a:lnTo>
                  <a:pt x="22410" y="26603"/>
                </a:lnTo>
                <a:lnTo>
                  <a:pt x="22234" y="26533"/>
                </a:lnTo>
                <a:lnTo>
                  <a:pt x="22058" y="26445"/>
                </a:lnTo>
                <a:lnTo>
                  <a:pt x="21864" y="26374"/>
                </a:lnTo>
                <a:lnTo>
                  <a:pt x="21494" y="26251"/>
                </a:lnTo>
                <a:lnTo>
                  <a:pt x="21107" y="26163"/>
                </a:lnTo>
                <a:lnTo>
                  <a:pt x="20719" y="26128"/>
                </a:lnTo>
                <a:lnTo>
                  <a:pt x="20331" y="26075"/>
                </a:lnTo>
                <a:lnTo>
                  <a:pt x="19944" y="26004"/>
                </a:lnTo>
                <a:lnTo>
                  <a:pt x="19891" y="25969"/>
                </a:lnTo>
                <a:lnTo>
                  <a:pt x="19856" y="25951"/>
                </a:lnTo>
                <a:lnTo>
                  <a:pt x="19856" y="25881"/>
                </a:lnTo>
                <a:lnTo>
                  <a:pt x="20402" y="25828"/>
                </a:lnTo>
                <a:lnTo>
                  <a:pt x="20930" y="25793"/>
                </a:lnTo>
                <a:close/>
                <a:moveTo>
                  <a:pt x="25494" y="26180"/>
                </a:moveTo>
                <a:lnTo>
                  <a:pt x="26234" y="26498"/>
                </a:lnTo>
                <a:lnTo>
                  <a:pt x="26269" y="26586"/>
                </a:lnTo>
                <a:lnTo>
                  <a:pt x="26286" y="26674"/>
                </a:lnTo>
                <a:lnTo>
                  <a:pt x="26304" y="26762"/>
                </a:lnTo>
                <a:lnTo>
                  <a:pt x="26304" y="26868"/>
                </a:lnTo>
                <a:lnTo>
                  <a:pt x="26234" y="26885"/>
                </a:lnTo>
                <a:lnTo>
                  <a:pt x="26198" y="26885"/>
                </a:lnTo>
                <a:lnTo>
                  <a:pt x="25881" y="26815"/>
                </a:lnTo>
                <a:lnTo>
                  <a:pt x="25564" y="26744"/>
                </a:lnTo>
                <a:lnTo>
                  <a:pt x="25476" y="26709"/>
                </a:lnTo>
                <a:lnTo>
                  <a:pt x="25405" y="26674"/>
                </a:lnTo>
                <a:lnTo>
                  <a:pt x="25353" y="26621"/>
                </a:lnTo>
                <a:lnTo>
                  <a:pt x="25317" y="26568"/>
                </a:lnTo>
                <a:lnTo>
                  <a:pt x="25317" y="26498"/>
                </a:lnTo>
                <a:lnTo>
                  <a:pt x="25317" y="26427"/>
                </a:lnTo>
                <a:lnTo>
                  <a:pt x="25353" y="26357"/>
                </a:lnTo>
                <a:lnTo>
                  <a:pt x="25405" y="26269"/>
                </a:lnTo>
                <a:lnTo>
                  <a:pt x="25494" y="26180"/>
                </a:lnTo>
                <a:close/>
                <a:moveTo>
                  <a:pt x="27555" y="23961"/>
                </a:moveTo>
                <a:lnTo>
                  <a:pt x="27661" y="23978"/>
                </a:lnTo>
                <a:lnTo>
                  <a:pt x="28330" y="24119"/>
                </a:lnTo>
                <a:lnTo>
                  <a:pt x="28330" y="24172"/>
                </a:lnTo>
                <a:lnTo>
                  <a:pt x="28312" y="24207"/>
                </a:lnTo>
                <a:lnTo>
                  <a:pt x="28260" y="24207"/>
                </a:lnTo>
                <a:lnTo>
                  <a:pt x="27890" y="24190"/>
                </a:lnTo>
                <a:lnTo>
                  <a:pt x="27890" y="24225"/>
                </a:lnTo>
                <a:lnTo>
                  <a:pt x="27907" y="24260"/>
                </a:lnTo>
                <a:lnTo>
                  <a:pt x="27960" y="24295"/>
                </a:lnTo>
                <a:lnTo>
                  <a:pt x="28066" y="24331"/>
                </a:lnTo>
                <a:lnTo>
                  <a:pt x="28154" y="24366"/>
                </a:lnTo>
                <a:lnTo>
                  <a:pt x="28242" y="24419"/>
                </a:lnTo>
                <a:lnTo>
                  <a:pt x="28277" y="24472"/>
                </a:lnTo>
                <a:lnTo>
                  <a:pt x="28277" y="24542"/>
                </a:lnTo>
                <a:lnTo>
                  <a:pt x="28242" y="24595"/>
                </a:lnTo>
                <a:lnTo>
                  <a:pt x="28189" y="24612"/>
                </a:lnTo>
                <a:lnTo>
                  <a:pt x="28066" y="24630"/>
                </a:lnTo>
                <a:lnTo>
                  <a:pt x="27925" y="24630"/>
                </a:lnTo>
                <a:lnTo>
                  <a:pt x="27713" y="24648"/>
                </a:lnTo>
                <a:lnTo>
                  <a:pt x="27784" y="24683"/>
                </a:lnTo>
                <a:lnTo>
                  <a:pt x="27837" y="24718"/>
                </a:lnTo>
                <a:lnTo>
                  <a:pt x="27960" y="24771"/>
                </a:lnTo>
                <a:lnTo>
                  <a:pt x="28083" y="24824"/>
                </a:lnTo>
                <a:lnTo>
                  <a:pt x="28207" y="24877"/>
                </a:lnTo>
                <a:lnTo>
                  <a:pt x="28207" y="24930"/>
                </a:lnTo>
                <a:lnTo>
                  <a:pt x="28207" y="24965"/>
                </a:lnTo>
                <a:lnTo>
                  <a:pt x="28136" y="25035"/>
                </a:lnTo>
                <a:lnTo>
                  <a:pt x="28101" y="25071"/>
                </a:lnTo>
                <a:lnTo>
                  <a:pt x="28066" y="25088"/>
                </a:lnTo>
                <a:lnTo>
                  <a:pt x="27925" y="25123"/>
                </a:lnTo>
                <a:lnTo>
                  <a:pt x="27731" y="25141"/>
                </a:lnTo>
                <a:lnTo>
                  <a:pt x="27995" y="25264"/>
                </a:lnTo>
                <a:lnTo>
                  <a:pt x="28083" y="25300"/>
                </a:lnTo>
                <a:lnTo>
                  <a:pt x="28154" y="25370"/>
                </a:lnTo>
                <a:lnTo>
                  <a:pt x="28224" y="25423"/>
                </a:lnTo>
                <a:lnTo>
                  <a:pt x="28224" y="25458"/>
                </a:lnTo>
                <a:lnTo>
                  <a:pt x="28224" y="25493"/>
                </a:lnTo>
                <a:lnTo>
                  <a:pt x="28207" y="25529"/>
                </a:lnTo>
                <a:lnTo>
                  <a:pt x="28172" y="25564"/>
                </a:lnTo>
                <a:lnTo>
                  <a:pt x="28066" y="25634"/>
                </a:lnTo>
                <a:lnTo>
                  <a:pt x="28154" y="25705"/>
                </a:lnTo>
                <a:lnTo>
                  <a:pt x="28242" y="25758"/>
                </a:lnTo>
                <a:lnTo>
                  <a:pt x="28453" y="25863"/>
                </a:lnTo>
                <a:lnTo>
                  <a:pt x="28559" y="25916"/>
                </a:lnTo>
                <a:lnTo>
                  <a:pt x="28647" y="25987"/>
                </a:lnTo>
                <a:lnTo>
                  <a:pt x="28735" y="26075"/>
                </a:lnTo>
                <a:lnTo>
                  <a:pt x="28788" y="26180"/>
                </a:lnTo>
                <a:lnTo>
                  <a:pt x="28453" y="26216"/>
                </a:lnTo>
                <a:lnTo>
                  <a:pt x="28559" y="26233"/>
                </a:lnTo>
                <a:lnTo>
                  <a:pt x="28665" y="26269"/>
                </a:lnTo>
                <a:lnTo>
                  <a:pt x="28753" y="26321"/>
                </a:lnTo>
                <a:lnTo>
                  <a:pt x="28841" y="26374"/>
                </a:lnTo>
                <a:lnTo>
                  <a:pt x="29000" y="26515"/>
                </a:lnTo>
                <a:lnTo>
                  <a:pt x="29141" y="26656"/>
                </a:lnTo>
                <a:lnTo>
                  <a:pt x="29334" y="26868"/>
                </a:lnTo>
                <a:lnTo>
                  <a:pt x="29387" y="26850"/>
                </a:lnTo>
                <a:lnTo>
                  <a:pt x="29422" y="26815"/>
                </a:lnTo>
                <a:lnTo>
                  <a:pt x="29440" y="26779"/>
                </a:lnTo>
                <a:lnTo>
                  <a:pt x="29440" y="26744"/>
                </a:lnTo>
                <a:lnTo>
                  <a:pt x="29440" y="26674"/>
                </a:lnTo>
                <a:lnTo>
                  <a:pt x="29422" y="26603"/>
                </a:lnTo>
                <a:lnTo>
                  <a:pt x="29387" y="26515"/>
                </a:lnTo>
                <a:lnTo>
                  <a:pt x="29387" y="26427"/>
                </a:lnTo>
                <a:lnTo>
                  <a:pt x="29405" y="26357"/>
                </a:lnTo>
                <a:lnTo>
                  <a:pt x="29422" y="26286"/>
                </a:lnTo>
                <a:lnTo>
                  <a:pt x="29511" y="26163"/>
                </a:lnTo>
                <a:lnTo>
                  <a:pt x="29616" y="26040"/>
                </a:lnTo>
                <a:lnTo>
                  <a:pt x="29651" y="26004"/>
                </a:lnTo>
                <a:lnTo>
                  <a:pt x="29722" y="25987"/>
                </a:lnTo>
                <a:lnTo>
                  <a:pt x="29775" y="26004"/>
                </a:lnTo>
                <a:lnTo>
                  <a:pt x="29828" y="26022"/>
                </a:lnTo>
                <a:lnTo>
                  <a:pt x="29986" y="26198"/>
                </a:lnTo>
                <a:lnTo>
                  <a:pt x="30374" y="26621"/>
                </a:lnTo>
                <a:lnTo>
                  <a:pt x="30374" y="26498"/>
                </a:lnTo>
                <a:lnTo>
                  <a:pt x="30356" y="26445"/>
                </a:lnTo>
                <a:lnTo>
                  <a:pt x="30356" y="26427"/>
                </a:lnTo>
                <a:lnTo>
                  <a:pt x="30268" y="26321"/>
                </a:lnTo>
                <a:lnTo>
                  <a:pt x="30180" y="26216"/>
                </a:lnTo>
                <a:lnTo>
                  <a:pt x="29986" y="26004"/>
                </a:lnTo>
                <a:lnTo>
                  <a:pt x="30039" y="25934"/>
                </a:lnTo>
                <a:lnTo>
                  <a:pt x="30092" y="25881"/>
                </a:lnTo>
                <a:lnTo>
                  <a:pt x="31343" y="25071"/>
                </a:lnTo>
                <a:lnTo>
                  <a:pt x="31501" y="24982"/>
                </a:lnTo>
                <a:lnTo>
                  <a:pt x="32048" y="25634"/>
                </a:lnTo>
                <a:lnTo>
                  <a:pt x="32083" y="25687"/>
                </a:lnTo>
                <a:lnTo>
                  <a:pt x="32083" y="25722"/>
                </a:lnTo>
                <a:lnTo>
                  <a:pt x="32048" y="25775"/>
                </a:lnTo>
                <a:lnTo>
                  <a:pt x="31977" y="25863"/>
                </a:lnTo>
                <a:lnTo>
                  <a:pt x="31678" y="25670"/>
                </a:lnTo>
                <a:lnTo>
                  <a:pt x="31660" y="25722"/>
                </a:lnTo>
                <a:lnTo>
                  <a:pt x="31660" y="25775"/>
                </a:lnTo>
                <a:lnTo>
                  <a:pt x="31713" y="25863"/>
                </a:lnTo>
                <a:lnTo>
                  <a:pt x="31801" y="26004"/>
                </a:lnTo>
                <a:lnTo>
                  <a:pt x="31819" y="26040"/>
                </a:lnTo>
                <a:lnTo>
                  <a:pt x="31819" y="26075"/>
                </a:lnTo>
                <a:lnTo>
                  <a:pt x="31801" y="26128"/>
                </a:lnTo>
                <a:lnTo>
                  <a:pt x="31766" y="26145"/>
                </a:lnTo>
                <a:lnTo>
                  <a:pt x="31730" y="26180"/>
                </a:lnTo>
                <a:lnTo>
                  <a:pt x="31695" y="26198"/>
                </a:lnTo>
                <a:lnTo>
                  <a:pt x="31660" y="26198"/>
                </a:lnTo>
                <a:lnTo>
                  <a:pt x="31607" y="26180"/>
                </a:lnTo>
                <a:lnTo>
                  <a:pt x="31501" y="26092"/>
                </a:lnTo>
                <a:lnTo>
                  <a:pt x="31396" y="26004"/>
                </a:lnTo>
                <a:lnTo>
                  <a:pt x="31237" y="25881"/>
                </a:lnTo>
                <a:lnTo>
                  <a:pt x="31255" y="25951"/>
                </a:lnTo>
                <a:lnTo>
                  <a:pt x="31272" y="26022"/>
                </a:lnTo>
                <a:lnTo>
                  <a:pt x="31343" y="26128"/>
                </a:lnTo>
                <a:lnTo>
                  <a:pt x="31413" y="26251"/>
                </a:lnTo>
                <a:lnTo>
                  <a:pt x="31431" y="26304"/>
                </a:lnTo>
                <a:lnTo>
                  <a:pt x="31449" y="26357"/>
                </a:lnTo>
                <a:lnTo>
                  <a:pt x="31308" y="26427"/>
                </a:lnTo>
                <a:lnTo>
                  <a:pt x="31131" y="26480"/>
                </a:lnTo>
                <a:lnTo>
                  <a:pt x="31079" y="26427"/>
                </a:lnTo>
                <a:lnTo>
                  <a:pt x="31026" y="26374"/>
                </a:lnTo>
                <a:lnTo>
                  <a:pt x="30902" y="26269"/>
                </a:lnTo>
                <a:lnTo>
                  <a:pt x="30797" y="26163"/>
                </a:lnTo>
                <a:lnTo>
                  <a:pt x="30726" y="26110"/>
                </a:lnTo>
                <a:lnTo>
                  <a:pt x="30638" y="26075"/>
                </a:lnTo>
                <a:lnTo>
                  <a:pt x="30638" y="26163"/>
                </a:lnTo>
                <a:lnTo>
                  <a:pt x="30673" y="26216"/>
                </a:lnTo>
                <a:lnTo>
                  <a:pt x="30744" y="26321"/>
                </a:lnTo>
                <a:lnTo>
                  <a:pt x="30885" y="26568"/>
                </a:lnTo>
                <a:lnTo>
                  <a:pt x="30673" y="26639"/>
                </a:lnTo>
                <a:lnTo>
                  <a:pt x="30462" y="26674"/>
                </a:lnTo>
                <a:lnTo>
                  <a:pt x="30268" y="26709"/>
                </a:lnTo>
                <a:lnTo>
                  <a:pt x="30074" y="26762"/>
                </a:lnTo>
                <a:lnTo>
                  <a:pt x="30021" y="26727"/>
                </a:lnTo>
                <a:lnTo>
                  <a:pt x="29969" y="26674"/>
                </a:lnTo>
                <a:lnTo>
                  <a:pt x="29863" y="26586"/>
                </a:lnTo>
                <a:lnTo>
                  <a:pt x="29775" y="26480"/>
                </a:lnTo>
                <a:lnTo>
                  <a:pt x="29722" y="26445"/>
                </a:lnTo>
                <a:lnTo>
                  <a:pt x="29651" y="26427"/>
                </a:lnTo>
                <a:lnTo>
                  <a:pt x="29651" y="26480"/>
                </a:lnTo>
                <a:lnTo>
                  <a:pt x="29651" y="26515"/>
                </a:lnTo>
                <a:lnTo>
                  <a:pt x="29687" y="26586"/>
                </a:lnTo>
                <a:lnTo>
                  <a:pt x="29740" y="26674"/>
                </a:lnTo>
                <a:lnTo>
                  <a:pt x="29757" y="26709"/>
                </a:lnTo>
                <a:lnTo>
                  <a:pt x="29757" y="26762"/>
                </a:lnTo>
                <a:lnTo>
                  <a:pt x="29651" y="26832"/>
                </a:lnTo>
                <a:lnTo>
                  <a:pt x="29546" y="26885"/>
                </a:lnTo>
                <a:lnTo>
                  <a:pt x="29422" y="26938"/>
                </a:lnTo>
                <a:lnTo>
                  <a:pt x="29299" y="27009"/>
                </a:lnTo>
                <a:lnTo>
                  <a:pt x="28841" y="26832"/>
                </a:lnTo>
                <a:lnTo>
                  <a:pt x="27361" y="26269"/>
                </a:lnTo>
                <a:lnTo>
                  <a:pt x="27132" y="26180"/>
                </a:lnTo>
                <a:lnTo>
                  <a:pt x="27044" y="26128"/>
                </a:lnTo>
                <a:lnTo>
                  <a:pt x="26956" y="26075"/>
                </a:lnTo>
                <a:lnTo>
                  <a:pt x="26885" y="26004"/>
                </a:lnTo>
                <a:lnTo>
                  <a:pt x="26833" y="25934"/>
                </a:lnTo>
                <a:lnTo>
                  <a:pt x="26780" y="25846"/>
                </a:lnTo>
                <a:lnTo>
                  <a:pt x="26727" y="25758"/>
                </a:lnTo>
                <a:lnTo>
                  <a:pt x="26709" y="25652"/>
                </a:lnTo>
                <a:lnTo>
                  <a:pt x="26674" y="25546"/>
                </a:lnTo>
                <a:lnTo>
                  <a:pt x="26604" y="24894"/>
                </a:lnTo>
                <a:lnTo>
                  <a:pt x="26692" y="24824"/>
                </a:lnTo>
                <a:lnTo>
                  <a:pt x="26850" y="24718"/>
                </a:lnTo>
                <a:lnTo>
                  <a:pt x="26974" y="24595"/>
                </a:lnTo>
                <a:lnTo>
                  <a:pt x="27097" y="24454"/>
                </a:lnTo>
                <a:lnTo>
                  <a:pt x="27203" y="24295"/>
                </a:lnTo>
                <a:lnTo>
                  <a:pt x="27308" y="24119"/>
                </a:lnTo>
                <a:lnTo>
                  <a:pt x="27379" y="24049"/>
                </a:lnTo>
                <a:lnTo>
                  <a:pt x="27467" y="23996"/>
                </a:lnTo>
                <a:lnTo>
                  <a:pt x="27555" y="23961"/>
                </a:lnTo>
                <a:close/>
                <a:moveTo>
                  <a:pt x="38390" y="24137"/>
                </a:moveTo>
                <a:lnTo>
                  <a:pt x="38390" y="24278"/>
                </a:lnTo>
                <a:lnTo>
                  <a:pt x="38372" y="24436"/>
                </a:lnTo>
                <a:lnTo>
                  <a:pt x="38302" y="24736"/>
                </a:lnTo>
                <a:lnTo>
                  <a:pt x="38214" y="25176"/>
                </a:lnTo>
                <a:lnTo>
                  <a:pt x="38108" y="25617"/>
                </a:lnTo>
                <a:lnTo>
                  <a:pt x="37985" y="26057"/>
                </a:lnTo>
                <a:lnTo>
                  <a:pt x="37826" y="26480"/>
                </a:lnTo>
                <a:lnTo>
                  <a:pt x="37738" y="26656"/>
                </a:lnTo>
                <a:lnTo>
                  <a:pt x="37650" y="26832"/>
                </a:lnTo>
                <a:lnTo>
                  <a:pt x="37580" y="26920"/>
                </a:lnTo>
                <a:lnTo>
                  <a:pt x="37492" y="26991"/>
                </a:lnTo>
                <a:lnTo>
                  <a:pt x="37439" y="27009"/>
                </a:lnTo>
                <a:lnTo>
                  <a:pt x="37368" y="27009"/>
                </a:lnTo>
                <a:lnTo>
                  <a:pt x="37227" y="26991"/>
                </a:lnTo>
                <a:lnTo>
                  <a:pt x="37403" y="26744"/>
                </a:lnTo>
                <a:lnTo>
                  <a:pt x="37562" y="26515"/>
                </a:lnTo>
                <a:lnTo>
                  <a:pt x="37721" y="26269"/>
                </a:lnTo>
                <a:lnTo>
                  <a:pt x="37862" y="26004"/>
                </a:lnTo>
                <a:lnTo>
                  <a:pt x="37967" y="25722"/>
                </a:lnTo>
                <a:lnTo>
                  <a:pt x="38020" y="25423"/>
                </a:lnTo>
                <a:lnTo>
                  <a:pt x="38126" y="24877"/>
                </a:lnTo>
                <a:lnTo>
                  <a:pt x="38232" y="24331"/>
                </a:lnTo>
                <a:lnTo>
                  <a:pt x="38249" y="24260"/>
                </a:lnTo>
                <a:lnTo>
                  <a:pt x="38267" y="24207"/>
                </a:lnTo>
                <a:lnTo>
                  <a:pt x="38302" y="24154"/>
                </a:lnTo>
                <a:lnTo>
                  <a:pt x="38390" y="24137"/>
                </a:lnTo>
                <a:close/>
                <a:moveTo>
                  <a:pt x="62280" y="25581"/>
                </a:moveTo>
                <a:lnTo>
                  <a:pt x="62404" y="25599"/>
                </a:lnTo>
                <a:lnTo>
                  <a:pt x="62527" y="25652"/>
                </a:lnTo>
                <a:lnTo>
                  <a:pt x="62756" y="25775"/>
                </a:lnTo>
                <a:lnTo>
                  <a:pt x="62950" y="25899"/>
                </a:lnTo>
                <a:lnTo>
                  <a:pt x="63161" y="26040"/>
                </a:lnTo>
                <a:lnTo>
                  <a:pt x="63338" y="26198"/>
                </a:lnTo>
                <a:lnTo>
                  <a:pt x="63514" y="26357"/>
                </a:lnTo>
                <a:lnTo>
                  <a:pt x="63690" y="26533"/>
                </a:lnTo>
                <a:lnTo>
                  <a:pt x="63831" y="26727"/>
                </a:lnTo>
                <a:lnTo>
                  <a:pt x="63972" y="26920"/>
                </a:lnTo>
                <a:lnTo>
                  <a:pt x="63972" y="26973"/>
                </a:lnTo>
                <a:lnTo>
                  <a:pt x="63937" y="27009"/>
                </a:lnTo>
                <a:lnTo>
                  <a:pt x="63778" y="27009"/>
                </a:lnTo>
                <a:lnTo>
                  <a:pt x="63426" y="26938"/>
                </a:lnTo>
                <a:lnTo>
                  <a:pt x="63073" y="26832"/>
                </a:lnTo>
                <a:lnTo>
                  <a:pt x="62721" y="26709"/>
                </a:lnTo>
                <a:lnTo>
                  <a:pt x="62369" y="26568"/>
                </a:lnTo>
                <a:lnTo>
                  <a:pt x="62862" y="26286"/>
                </a:lnTo>
                <a:lnTo>
                  <a:pt x="62791" y="26269"/>
                </a:lnTo>
                <a:lnTo>
                  <a:pt x="62739" y="26251"/>
                </a:lnTo>
                <a:lnTo>
                  <a:pt x="62598" y="26286"/>
                </a:lnTo>
                <a:lnTo>
                  <a:pt x="62439" y="26321"/>
                </a:lnTo>
                <a:lnTo>
                  <a:pt x="62245" y="26392"/>
                </a:lnTo>
                <a:lnTo>
                  <a:pt x="62034" y="26427"/>
                </a:lnTo>
                <a:lnTo>
                  <a:pt x="61840" y="26445"/>
                </a:lnTo>
                <a:lnTo>
                  <a:pt x="61646" y="26427"/>
                </a:lnTo>
                <a:lnTo>
                  <a:pt x="61452" y="26392"/>
                </a:lnTo>
                <a:lnTo>
                  <a:pt x="61259" y="26339"/>
                </a:lnTo>
                <a:lnTo>
                  <a:pt x="61065" y="26251"/>
                </a:lnTo>
                <a:lnTo>
                  <a:pt x="60871" y="26163"/>
                </a:lnTo>
                <a:lnTo>
                  <a:pt x="60941" y="26110"/>
                </a:lnTo>
                <a:lnTo>
                  <a:pt x="61012" y="26057"/>
                </a:lnTo>
                <a:lnTo>
                  <a:pt x="62016" y="25652"/>
                </a:lnTo>
                <a:lnTo>
                  <a:pt x="62139" y="25599"/>
                </a:lnTo>
                <a:lnTo>
                  <a:pt x="62280" y="25581"/>
                </a:lnTo>
                <a:close/>
                <a:moveTo>
                  <a:pt x="36294" y="26656"/>
                </a:moveTo>
                <a:lnTo>
                  <a:pt x="36364" y="26727"/>
                </a:lnTo>
                <a:lnTo>
                  <a:pt x="36399" y="26797"/>
                </a:lnTo>
                <a:lnTo>
                  <a:pt x="36399" y="26885"/>
                </a:lnTo>
                <a:lnTo>
                  <a:pt x="36364" y="27026"/>
                </a:lnTo>
                <a:lnTo>
                  <a:pt x="36329" y="26920"/>
                </a:lnTo>
                <a:lnTo>
                  <a:pt x="36294" y="26832"/>
                </a:lnTo>
                <a:lnTo>
                  <a:pt x="36294" y="26744"/>
                </a:lnTo>
                <a:lnTo>
                  <a:pt x="36294" y="26656"/>
                </a:lnTo>
                <a:close/>
                <a:moveTo>
                  <a:pt x="28295" y="26885"/>
                </a:moveTo>
                <a:lnTo>
                  <a:pt x="28489" y="26938"/>
                </a:lnTo>
                <a:lnTo>
                  <a:pt x="28665" y="27009"/>
                </a:lnTo>
                <a:lnTo>
                  <a:pt x="28841" y="27132"/>
                </a:lnTo>
                <a:lnTo>
                  <a:pt x="28630" y="27114"/>
                </a:lnTo>
                <a:lnTo>
                  <a:pt x="28436" y="27061"/>
                </a:lnTo>
                <a:lnTo>
                  <a:pt x="28260" y="26991"/>
                </a:lnTo>
                <a:lnTo>
                  <a:pt x="28101" y="26903"/>
                </a:lnTo>
                <a:lnTo>
                  <a:pt x="28295" y="26885"/>
                </a:lnTo>
                <a:close/>
                <a:moveTo>
                  <a:pt x="10465" y="23714"/>
                </a:moveTo>
                <a:lnTo>
                  <a:pt x="10536" y="23802"/>
                </a:lnTo>
                <a:lnTo>
                  <a:pt x="10589" y="23890"/>
                </a:lnTo>
                <a:lnTo>
                  <a:pt x="10782" y="24348"/>
                </a:lnTo>
                <a:lnTo>
                  <a:pt x="10941" y="24806"/>
                </a:lnTo>
                <a:lnTo>
                  <a:pt x="11082" y="25300"/>
                </a:lnTo>
                <a:lnTo>
                  <a:pt x="11117" y="25546"/>
                </a:lnTo>
                <a:lnTo>
                  <a:pt x="11170" y="25793"/>
                </a:lnTo>
                <a:lnTo>
                  <a:pt x="11170" y="25934"/>
                </a:lnTo>
                <a:lnTo>
                  <a:pt x="11152" y="26004"/>
                </a:lnTo>
                <a:lnTo>
                  <a:pt x="11135" y="26075"/>
                </a:lnTo>
                <a:lnTo>
                  <a:pt x="11117" y="26145"/>
                </a:lnTo>
                <a:lnTo>
                  <a:pt x="11064" y="26198"/>
                </a:lnTo>
                <a:lnTo>
                  <a:pt x="11011" y="26251"/>
                </a:lnTo>
                <a:lnTo>
                  <a:pt x="10941" y="26304"/>
                </a:lnTo>
                <a:lnTo>
                  <a:pt x="10870" y="26357"/>
                </a:lnTo>
                <a:lnTo>
                  <a:pt x="10800" y="26427"/>
                </a:lnTo>
                <a:lnTo>
                  <a:pt x="10677" y="26568"/>
                </a:lnTo>
                <a:lnTo>
                  <a:pt x="10377" y="26903"/>
                </a:lnTo>
                <a:lnTo>
                  <a:pt x="10201" y="27079"/>
                </a:lnTo>
                <a:lnTo>
                  <a:pt x="10025" y="27238"/>
                </a:lnTo>
                <a:lnTo>
                  <a:pt x="9990" y="27149"/>
                </a:lnTo>
                <a:lnTo>
                  <a:pt x="9954" y="27061"/>
                </a:lnTo>
                <a:lnTo>
                  <a:pt x="9884" y="26568"/>
                </a:lnTo>
                <a:lnTo>
                  <a:pt x="9866" y="26357"/>
                </a:lnTo>
                <a:lnTo>
                  <a:pt x="9884" y="26251"/>
                </a:lnTo>
                <a:lnTo>
                  <a:pt x="9901" y="26145"/>
                </a:lnTo>
                <a:lnTo>
                  <a:pt x="9937" y="26057"/>
                </a:lnTo>
                <a:lnTo>
                  <a:pt x="9990" y="25951"/>
                </a:lnTo>
                <a:lnTo>
                  <a:pt x="10042" y="25863"/>
                </a:lnTo>
                <a:lnTo>
                  <a:pt x="10095" y="25775"/>
                </a:lnTo>
                <a:lnTo>
                  <a:pt x="10659" y="25106"/>
                </a:lnTo>
                <a:lnTo>
                  <a:pt x="10800" y="24965"/>
                </a:lnTo>
                <a:lnTo>
                  <a:pt x="10677" y="25018"/>
                </a:lnTo>
                <a:lnTo>
                  <a:pt x="10571" y="25071"/>
                </a:lnTo>
                <a:lnTo>
                  <a:pt x="10360" y="25247"/>
                </a:lnTo>
                <a:lnTo>
                  <a:pt x="10148" y="25423"/>
                </a:lnTo>
                <a:lnTo>
                  <a:pt x="10042" y="25511"/>
                </a:lnTo>
                <a:lnTo>
                  <a:pt x="9919" y="25581"/>
                </a:lnTo>
                <a:lnTo>
                  <a:pt x="9901" y="25423"/>
                </a:lnTo>
                <a:lnTo>
                  <a:pt x="9919" y="25264"/>
                </a:lnTo>
                <a:lnTo>
                  <a:pt x="9937" y="25194"/>
                </a:lnTo>
                <a:lnTo>
                  <a:pt x="9972" y="25123"/>
                </a:lnTo>
                <a:lnTo>
                  <a:pt x="10007" y="25071"/>
                </a:lnTo>
                <a:lnTo>
                  <a:pt x="10078" y="25000"/>
                </a:lnTo>
                <a:lnTo>
                  <a:pt x="10183" y="24877"/>
                </a:lnTo>
                <a:lnTo>
                  <a:pt x="10289" y="24736"/>
                </a:lnTo>
                <a:lnTo>
                  <a:pt x="10342" y="24595"/>
                </a:lnTo>
                <a:lnTo>
                  <a:pt x="10395" y="24419"/>
                </a:lnTo>
                <a:lnTo>
                  <a:pt x="10236" y="24366"/>
                </a:lnTo>
                <a:lnTo>
                  <a:pt x="10271" y="24207"/>
                </a:lnTo>
                <a:lnTo>
                  <a:pt x="10324" y="24031"/>
                </a:lnTo>
                <a:lnTo>
                  <a:pt x="10377" y="23873"/>
                </a:lnTo>
                <a:lnTo>
                  <a:pt x="10465" y="23714"/>
                </a:lnTo>
                <a:close/>
                <a:moveTo>
                  <a:pt x="25987" y="27044"/>
                </a:moveTo>
                <a:lnTo>
                  <a:pt x="26110" y="27097"/>
                </a:lnTo>
                <a:lnTo>
                  <a:pt x="26234" y="27132"/>
                </a:lnTo>
                <a:lnTo>
                  <a:pt x="26357" y="27202"/>
                </a:lnTo>
                <a:lnTo>
                  <a:pt x="26410" y="27255"/>
                </a:lnTo>
                <a:lnTo>
                  <a:pt x="26463" y="27326"/>
                </a:lnTo>
                <a:lnTo>
                  <a:pt x="26286" y="27308"/>
                </a:lnTo>
                <a:lnTo>
                  <a:pt x="26234" y="27290"/>
                </a:lnTo>
                <a:lnTo>
                  <a:pt x="26181" y="27273"/>
                </a:lnTo>
                <a:lnTo>
                  <a:pt x="26128" y="27238"/>
                </a:lnTo>
                <a:lnTo>
                  <a:pt x="26093" y="27185"/>
                </a:lnTo>
                <a:lnTo>
                  <a:pt x="25987" y="27044"/>
                </a:lnTo>
                <a:close/>
                <a:moveTo>
                  <a:pt x="11099" y="26445"/>
                </a:moveTo>
                <a:lnTo>
                  <a:pt x="11047" y="26656"/>
                </a:lnTo>
                <a:lnTo>
                  <a:pt x="10976" y="26850"/>
                </a:lnTo>
                <a:lnTo>
                  <a:pt x="10888" y="27009"/>
                </a:lnTo>
                <a:lnTo>
                  <a:pt x="10782" y="27167"/>
                </a:lnTo>
                <a:lnTo>
                  <a:pt x="10659" y="27290"/>
                </a:lnTo>
                <a:lnTo>
                  <a:pt x="10518" y="27396"/>
                </a:lnTo>
                <a:lnTo>
                  <a:pt x="10377" y="27484"/>
                </a:lnTo>
                <a:lnTo>
                  <a:pt x="10201" y="27555"/>
                </a:lnTo>
                <a:lnTo>
                  <a:pt x="10254" y="27396"/>
                </a:lnTo>
                <a:lnTo>
                  <a:pt x="10324" y="27255"/>
                </a:lnTo>
                <a:lnTo>
                  <a:pt x="10430" y="27079"/>
                </a:lnTo>
                <a:lnTo>
                  <a:pt x="10589" y="26868"/>
                </a:lnTo>
                <a:lnTo>
                  <a:pt x="10729" y="26727"/>
                </a:lnTo>
                <a:lnTo>
                  <a:pt x="10835" y="26621"/>
                </a:lnTo>
                <a:lnTo>
                  <a:pt x="10941" y="26533"/>
                </a:lnTo>
                <a:lnTo>
                  <a:pt x="11099" y="26445"/>
                </a:lnTo>
                <a:close/>
                <a:moveTo>
                  <a:pt x="25053" y="26639"/>
                </a:moveTo>
                <a:lnTo>
                  <a:pt x="25564" y="27044"/>
                </a:lnTo>
                <a:lnTo>
                  <a:pt x="25599" y="27079"/>
                </a:lnTo>
                <a:lnTo>
                  <a:pt x="25635" y="27132"/>
                </a:lnTo>
                <a:lnTo>
                  <a:pt x="25529" y="27149"/>
                </a:lnTo>
                <a:lnTo>
                  <a:pt x="25423" y="27149"/>
                </a:lnTo>
                <a:lnTo>
                  <a:pt x="25317" y="27132"/>
                </a:lnTo>
                <a:lnTo>
                  <a:pt x="25229" y="27132"/>
                </a:lnTo>
                <a:lnTo>
                  <a:pt x="25018" y="27167"/>
                </a:lnTo>
                <a:lnTo>
                  <a:pt x="24824" y="27202"/>
                </a:lnTo>
                <a:lnTo>
                  <a:pt x="24666" y="27273"/>
                </a:lnTo>
                <a:lnTo>
                  <a:pt x="24489" y="27343"/>
                </a:lnTo>
                <a:lnTo>
                  <a:pt x="24119" y="27555"/>
                </a:lnTo>
                <a:lnTo>
                  <a:pt x="24031" y="27449"/>
                </a:lnTo>
                <a:lnTo>
                  <a:pt x="23961" y="27326"/>
                </a:lnTo>
                <a:lnTo>
                  <a:pt x="23943" y="27185"/>
                </a:lnTo>
                <a:lnTo>
                  <a:pt x="23943" y="27044"/>
                </a:lnTo>
                <a:lnTo>
                  <a:pt x="23961" y="26973"/>
                </a:lnTo>
                <a:lnTo>
                  <a:pt x="23996" y="26903"/>
                </a:lnTo>
                <a:lnTo>
                  <a:pt x="24049" y="26850"/>
                </a:lnTo>
                <a:lnTo>
                  <a:pt x="24119" y="26815"/>
                </a:lnTo>
                <a:lnTo>
                  <a:pt x="24278" y="26744"/>
                </a:lnTo>
                <a:lnTo>
                  <a:pt x="24454" y="26709"/>
                </a:lnTo>
                <a:lnTo>
                  <a:pt x="24736" y="26674"/>
                </a:lnTo>
                <a:lnTo>
                  <a:pt x="25053" y="26639"/>
                </a:lnTo>
                <a:close/>
                <a:moveTo>
                  <a:pt x="3700" y="26092"/>
                </a:moveTo>
                <a:lnTo>
                  <a:pt x="4017" y="26128"/>
                </a:lnTo>
                <a:lnTo>
                  <a:pt x="4316" y="26180"/>
                </a:lnTo>
                <a:lnTo>
                  <a:pt x="4616" y="26269"/>
                </a:lnTo>
                <a:lnTo>
                  <a:pt x="4880" y="26392"/>
                </a:lnTo>
                <a:lnTo>
                  <a:pt x="5145" y="26550"/>
                </a:lnTo>
                <a:lnTo>
                  <a:pt x="5127" y="26639"/>
                </a:lnTo>
                <a:lnTo>
                  <a:pt x="5127" y="26709"/>
                </a:lnTo>
                <a:lnTo>
                  <a:pt x="5145" y="26797"/>
                </a:lnTo>
                <a:lnTo>
                  <a:pt x="5180" y="26868"/>
                </a:lnTo>
                <a:lnTo>
                  <a:pt x="5338" y="27079"/>
                </a:lnTo>
                <a:lnTo>
                  <a:pt x="5479" y="27290"/>
                </a:lnTo>
                <a:lnTo>
                  <a:pt x="5638" y="27572"/>
                </a:lnTo>
                <a:lnTo>
                  <a:pt x="5444" y="27572"/>
                </a:lnTo>
                <a:lnTo>
                  <a:pt x="5215" y="27519"/>
                </a:lnTo>
                <a:lnTo>
                  <a:pt x="5004" y="27449"/>
                </a:lnTo>
                <a:lnTo>
                  <a:pt x="4792" y="27343"/>
                </a:lnTo>
                <a:lnTo>
                  <a:pt x="4616" y="27220"/>
                </a:lnTo>
                <a:lnTo>
                  <a:pt x="4457" y="27079"/>
                </a:lnTo>
                <a:lnTo>
                  <a:pt x="4316" y="26903"/>
                </a:lnTo>
                <a:lnTo>
                  <a:pt x="4228" y="26762"/>
                </a:lnTo>
                <a:lnTo>
                  <a:pt x="4105" y="26621"/>
                </a:lnTo>
                <a:lnTo>
                  <a:pt x="3982" y="26498"/>
                </a:lnTo>
                <a:lnTo>
                  <a:pt x="3841" y="26392"/>
                </a:lnTo>
                <a:lnTo>
                  <a:pt x="3876" y="26498"/>
                </a:lnTo>
                <a:lnTo>
                  <a:pt x="3946" y="26603"/>
                </a:lnTo>
                <a:lnTo>
                  <a:pt x="4052" y="26797"/>
                </a:lnTo>
                <a:lnTo>
                  <a:pt x="4176" y="26991"/>
                </a:lnTo>
                <a:lnTo>
                  <a:pt x="4228" y="27097"/>
                </a:lnTo>
                <a:lnTo>
                  <a:pt x="4264" y="27202"/>
                </a:lnTo>
                <a:lnTo>
                  <a:pt x="4035" y="27202"/>
                </a:lnTo>
                <a:lnTo>
                  <a:pt x="3823" y="27167"/>
                </a:lnTo>
                <a:lnTo>
                  <a:pt x="3594" y="27132"/>
                </a:lnTo>
                <a:lnTo>
                  <a:pt x="3400" y="27061"/>
                </a:lnTo>
                <a:lnTo>
                  <a:pt x="3295" y="27026"/>
                </a:lnTo>
                <a:lnTo>
                  <a:pt x="3207" y="26973"/>
                </a:lnTo>
                <a:lnTo>
                  <a:pt x="3030" y="26832"/>
                </a:lnTo>
                <a:lnTo>
                  <a:pt x="2872" y="26691"/>
                </a:lnTo>
                <a:lnTo>
                  <a:pt x="2713" y="26550"/>
                </a:lnTo>
                <a:lnTo>
                  <a:pt x="2678" y="26568"/>
                </a:lnTo>
                <a:lnTo>
                  <a:pt x="2660" y="26603"/>
                </a:lnTo>
                <a:lnTo>
                  <a:pt x="2696" y="26656"/>
                </a:lnTo>
                <a:lnTo>
                  <a:pt x="2889" y="26991"/>
                </a:lnTo>
                <a:lnTo>
                  <a:pt x="2801" y="27026"/>
                </a:lnTo>
                <a:lnTo>
                  <a:pt x="2731" y="27044"/>
                </a:lnTo>
                <a:lnTo>
                  <a:pt x="1145" y="27097"/>
                </a:lnTo>
                <a:lnTo>
                  <a:pt x="1110" y="27079"/>
                </a:lnTo>
                <a:lnTo>
                  <a:pt x="1092" y="27061"/>
                </a:lnTo>
                <a:lnTo>
                  <a:pt x="1092" y="27009"/>
                </a:lnTo>
                <a:lnTo>
                  <a:pt x="1110" y="26973"/>
                </a:lnTo>
                <a:lnTo>
                  <a:pt x="1180" y="26920"/>
                </a:lnTo>
                <a:lnTo>
                  <a:pt x="1339" y="26797"/>
                </a:lnTo>
                <a:lnTo>
                  <a:pt x="1515" y="26674"/>
                </a:lnTo>
                <a:lnTo>
                  <a:pt x="1709" y="26568"/>
                </a:lnTo>
                <a:lnTo>
                  <a:pt x="1903" y="26462"/>
                </a:lnTo>
                <a:lnTo>
                  <a:pt x="2097" y="26392"/>
                </a:lnTo>
                <a:lnTo>
                  <a:pt x="2290" y="26321"/>
                </a:lnTo>
                <a:lnTo>
                  <a:pt x="2713" y="26216"/>
                </a:lnTo>
                <a:lnTo>
                  <a:pt x="3048" y="26145"/>
                </a:lnTo>
                <a:lnTo>
                  <a:pt x="3365" y="26110"/>
                </a:lnTo>
                <a:lnTo>
                  <a:pt x="3700" y="26092"/>
                </a:lnTo>
                <a:close/>
                <a:moveTo>
                  <a:pt x="45244" y="27167"/>
                </a:moveTo>
                <a:lnTo>
                  <a:pt x="45138" y="27273"/>
                </a:lnTo>
                <a:lnTo>
                  <a:pt x="45032" y="27361"/>
                </a:lnTo>
                <a:lnTo>
                  <a:pt x="44926" y="27431"/>
                </a:lnTo>
                <a:lnTo>
                  <a:pt x="44821" y="27502"/>
                </a:lnTo>
                <a:lnTo>
                  <a:pt x="44697" y="27537"/>
                </a:lnTo>
                <a:lnTo>
                  <a:pt x="44574" y="27572"/>
                </a:lnTo>
                <a:lnTo>
                  <a:pt x="44451" y="27590"/>
                </a:lnTo>
                <a:lnTo>
                  <a:pt x="44310" y="27590"/>
                </a:lnTo>
                <a:lnTo>
                  <a:pt x="44416" y="27484"/>
                </a:lnTo>
                <a:lnTo>
                  <a:pt x="44521" y="27396"/>
                </a:lnTo>
                <a:lnTo>
                  <a:pt x="44627" y="27326"/>
                </a:lnTo>
                <a:lnTo>
                  <a:pt x="44733" y="27273"/>
                </a:lnTo>
                <a:lnTo>
                  <a:pt x="44856" y="27238"/>
                </a:lnTo>
                <a:lnTo>
                  <a:pt x="44979" y="27202"/>
                </a:lnTo>
                <a:lnTo>
                  <a:pt x="45244" y="27167"/>
                </a:lnTo>
                <a:close/>
                <a:moveTo>
                  <a:pt x="5374" y="26727"/>
                </a:moveTo>
                <a:lnTo>
                  <a:pt x="5426" y="26762"/>
                </a:lnTo>
                <a:lnTo>
                  <a:pt x="5973" y="27202"/>
                </a:lnTo>
                <a:lnTo>
                  <a:pt x="6061" y="27290"/>
                </a:lnTo>
                <a:lnTo>
                  <a:pt x="6131" y="27379"/>
                </a:lnTo>
                <a:lnTo>
                  <a:pt x="6166" y="27484"/>
                </a:lnTo>
                <a:lnTo>
                  <a:pt x="6166" y="27625"/>
                </a:lnTo>
                <a:lnTo>
                  <a:pt x="6025" y="27537"/>
                </a:lnTo>
                <a:lnTo>
                  <a:pt x="5884" y="27449"/>
                </a:lnTo>
                <a:lnTo>
                  <a:pt x="5744" y="27343"/>
                </a:lnTo>
                <a:lnTo>
                  <a:pt x="5638" y="27238"/>
                </a:lnTo>
                <a:lnTo>
                  <a:pt x="5532" y="27114"/>
                </a:lnTo>
                <a:lnTo>
                  <a:pt x="5444" y="26991"/>
                </a:lnTo>
                <a:lnTo>
                  <a:pt x="5374" y="26868"/>
                </a:lnTo>
                <a:lnTo>
                  <a:pt x="5321" y="26727"/>
                </a:lnTo>
                <a:close/>
                <a:moveTo>
                  <a:pt x="42971" y="22111"/>
                </a:moveTo>
                <a:lnTo>
                  <a:pt x="43024" y="22146"/>
                </a:lnTo>
                <a:lnTo>
                  <a:pt x="43077" y="22181"/>
                </a:lnTo>
                <a:lnTo>
                  <a:pt x="43129" y="22234"/>
                </a:lnTo>
                <a:lnTo>
                  <a:pt x="43059" y="22287"/>
                </a:lnTo>
                <a:lnTo>
                  <a:pt x="43006" y="22340"/>
                </a:lnTo>
                <a:lnTo>
                  <a:pt x="42442" y="22710"/>
                </a:lnTo>
                <a:lnTo>
                  <a:pt x="42407" y="22745"/>
                </a:lnTo>
                <a:lnTo>
                  <a:pt x="42389" y="22780"/>
                </a:lnTo>
                <a:lnTo>
                  <a:pt x="42389" y="22815"/>
                </a:lnTo>
                <a:lnTo>
                  <a:pt x="42389" y="22851"/>
                </a:lnTo>
                <a:lnTo>
                  <a:pt x="42742" y="22657"/>
                </a:lnTo>
                <a:lnTo>
                  <a:pt x="43094" y="22463"/>
                </a:lnTo>
                <a:lnTo>
                  <a:pt x="43182" y="22428"/>
                </a:lnTo>
                <a:lnTo>
                  <a:pt x="43270" y="22410"/>
                </a:lnTo>
                <a:lnTo>
                  <a:pt x="43323" y="22393"/>
                </a:lnTo>
                <a:lnTo>
                  <a:pt x="43394" y="22410"/>
                </a:lnTo>
                <a:lnTo>
                  <a:pt x="43447" y="22445"/>
                </a:lnTo>
                <a:lnTo>
                  <a:pt x="43499" y="22498"/>
                </a:lnTo>
                <a:lnTo>
                  <a:pt x="43640" y="22674"/>
                </a:lnTo>
                <a:lnTo>
                  <a:pt x="43182" y="22886"/>
                </a:lnTo>
                <a:lnTo>
                  <a:pt x="42971" y="23009"/>
                </a:lnTo>
                <a:lnTo>
                  <a:pt x="42865" y="23080"/>
                </a:lnTo>
                <a:lnTo>
                  <a:pt x="42777" y="23168"/>
                </a:lnTo>
                <a:lnTo>
                  <a:pt x="42805" y="23252"/>
                </a:lnTo>
                <a:lnTo>
                  <a:pt x="42812" y="23238"/>
                </a:lnTo>
                <a:lnTo>
                  <a:pt x="43041" y="23115"/>
                </a:lnTo>
                <a:lnTo>
                  <a:pt x="43253" y="23009"/>
                </a:lnTo>
                <a:lnTo>
                  <a:pt x="43711" y="22780"/>
                </a:lnTo>
                <a:lnTo>
                  <a:pt x="43922" y="23044"/>
                </a:lnTo>
                <a:lnTo>
                  <a:pt x="43781" y="23150"/>
                </a:lnTo>
                <a:lnTo>
                  <a:pt x="43658" y="23238"/>
                </a:lnTo>
                <a:lnTo>
                  <a:pt x="43358" y="23379"/>
                </a:lnTo>
                <a:lnTo>
                  <a:pt x="42795" y="23661"/>
                </a:lnTo>
                <a:lnTo>
                  <a:pt x="42865" y="23679"/>
                </a:lnTo>
                <a:lnTo>
                  <a:pt x="42936" y="23696"/>
                </a:lnTo>
                <a:lnTo>
                  <a:pt x="43006" y="23679"/>
                </a:lnTo>
                <a:lnTo>
                  <a:pt x="43077" y="23643"/>
                </a:lnTo>
                <a:lnTo>
                  <a:pt x="43711" y="23397"/>
                </a:lnTo>
                <a:lnTo>
                  <a:pt x="44010" y="23273"/>
                </a:lnTo>
                <a:lnTo>
                  <a:pt x="44116" y="23573"/>
                </a:lnTo>
                <a:lnTo>
                  <a:pt x="43817" y="23749"/>
                </a:lnTo>
                <a:lnTo>
                  <a:pt x="43094" y="24172"/>
                </a:lnTo>
                <a:lnTo>
                  <a:pt x="43006" y="24225"/>
                </a:lnTo>
                <a:lnTo>
                  <a:pt x="42988" y="24260"/>
                </a:lnTo>
                <a:lnTo>
                  <a:pt x="42972" y="24308"/>
                </a:lnTo>
                <a:lnTo>
                  <a:pt x="42972" y="24308"/>
                </a:lnTo>
                <a:lnTo>
                  <a:pt x="43094" y="24278"/>
                </a:lnTo>
                <a:lnTo>
                  <a:pt x="43218" y="24225"/>
                </a:lnTo>
                <a:lnTo>
                  <a:pt x="43975" y="23873"/>
                </a:lnTo>
                <a:lnTo>
                  <a:pt x="44063" y="23855"/>
                </a:lnTo>
                <a:lnTo>
                  <a:pt x="44151" y="23837"/>
                </a:lnTo>
                <a:lnTo>
                  <a:pt x="44151" y="23961"/>
                </a:lnTo>
                <a:lnTo>
                  <a:pt x="44134" y="24066"/>
                </a:lnTo>
                <a:lnTo>
                  <a:pt x="44063" y="24154"/>
                </a:lnTo>
                <a:lnTo>
                  <a:pt x="43975" y="24207"/>
                </a:lnTo>
                <a:lnTo>
                  <a:pt x="43376" y="24542"/>
                </a:lnTo>
                <a:lnTo>
                  <a:pt x="43253" y="24630"/>
                </a:lnTo>
                <a:lnTo>
                  <a:pt x="43112" y="24736"/>
                </a:lnTo>
                <a:lnTo>
                  <a:pt x="43112" y="24736"/>
                </a:lnTo>
                <a:lnTo>
                  <a:pt x="43235" y="24718"/>
                </a:lnTo>
                <a:lnTo>
                  <a:pt x="43358" y="24683"/>
                </a:lnTo>
                <a:lnTo>
                  <a:pt x="43605" y="24577"/>
                </a:lnTo>
                <a:lnTo>
                  <a:pt x="43834" y="24472"/>
                </a:lnTo>
                <a:lnTo>
                  <a:pt x="44081" y="24401"/>
                </a:lnTo>
                <a:lnTo>
                  <a:pt x="44098" y="24524"/>
                </a:lnTo>
                <a:lnTo>
                  <a:pt x="44098" y="24595"/>
                </a:lnTo>
                <a:lnTo>
                  <a:pt x="44081" y="24648"/>
                </a:lnTo>
                <a:lnTo>
                  <a:pt x="44063" y="24683"/>
                </a:lnTo>
                <a:lnTo>
                  <a:pt x="44028" y="24736"/>
                </a:lnTo>
                <a:lnTo>
                  <a:pt x="43922" y="24824"/>
                </a:lnTo>
                <a:lnTo>
                  <a:pt x="43764" y="24894"/>
                </a:lnTo>
                <a:lnTo>
                  <a:pt x="43623" y="24965"/>
                </a:lnTo>
                <a:lnTo>
                  <a:pt x="43464" y="25035"/>
                </a:lnTo>
                <a:lnTo>
                  <a:pt x="43306" y="25071"/>
                </a:lnTo>
                <a:lnTo>
                  <a:pt x="42900" y="25194"/>
                </a:lnTo>
                <a:lnTo>
                  <a:pt x="42495" y="25317"/>
                </a:lnTo>
                <a:lnTo>
                  <a:pt x="42108" y="25476"/>
                </a:lnTo>
                <a:lnTo>
                  <a:pt x="41720" y="25652"/>
                </a:lnTo>
                <a:lnTo>
                  <a:pt x="41544" y="25758"/>
                </a:lnTo>
                <a:lnTo>
                  <a:pt x="41473" y="25793"/>
                </a:lnTo>
                <a:lnTo>
                  <a:pt x="41420" y="25863"/>
                </a:lnTo>
                <a:lnTo>
                  <a:pt x="41368" y="25934"/>
                </a:lnTo>
                <a:lnTo>
                  <a:pt x="41350" y="26022"/>
                </a:lnTo>
                <a:lnTo>
                  <a:pt x="41227" y="26022"/>
                </a:lnTo>
                <a:lnTo>
                  <a:pt x="41121" y="26075"/>
                </a:lnTo>
                <a:lnTo>
                  <a:pt x="41015" y="26128"/>
                </a:lnTo>
                <a:lnTo>
                  <a:pt x="40927" y="26198"/>
                </a:lnTo>
                <a:lnTo>
                  <a:pt x="40610" y="26445"/>
                </a:lnTo>
                <a:lnTo>
                  <a:pt x="40346" y="26639"/>
                </a:lnTo>
                <a:lnTo>
                  <a:pt x="40081" y="26815"/>
                </a:lnTo>
                <a:lnTo>
                  <a:pt x="39817" y="26973"/>
                </a:lnTo>
                <a:lnTo>
                  <a:pt x="39535" y="27114"/>
                </a:lnTo>
                <a:lnTo>
                  <a:pt x="39253" y="27255"/>
                </a:lnTo>
                <a:lnTo>
                  <a:pt x="38972" y="27379"/>
                </a:lnTo>
                <a:lnTo>
                  <a:pt x="38672" y="27484"/>
                </a:lnTo>
                <a:lnTo>
                  <a:pt x="38372" y="27590"/>
                </a:lnTo>
                <a:lnTo>
                  <a:pt x="38214" y="27608"/>
                </a:lnTo>
                <a:lnTo>
                  <a:pt x="38143" y="27608"/>
                </a:lnTo>
                <a:lnTo>
                  <a:pt x="38073" y="27590"/>
                </a:lnTo>
                <a:lnTo>
                  <a:pt x="38055" y="27660"/>
                </a:lnTo>
                <a:lnTo>
                  <a:pt x="38038" y="27643"/>
                </a:lnTo>
                <a:lnTo>
                  <a:pt x="38073" y="27590"/>
                </a:lnTo>
                <a:lnTo>
                  <a:pt x="38531" y="27379"/>
                </a:lnTo>
                <a:lnTo>
                  <a:pt x="39007" y="27114"/>
                </a:lnTo>
                <a:lnTo>
                  <a:pt x="39482" y="26797"/>
                </a:lnTo>
                <a:lnTo>
                  <a:pt x="39958" y="26480"/>
                </a:lnTo>
                <a:lnTo>
                  <a:pt x="40399" y="26145"/>
                </a:lnTo>
                <a:lnTo>
                  <a:pt x="40804" y="25828"/>
                </a:lnTo>
                <a:lnTo>
                  <a:pt x="41139" y="25529"/>
                </a:lnTo>
                <a:lnTo>
                  <a:pt x="41262" y="25388"/>
                </a:lnTo>
                <a:lnTo>
                  <a:pt x="41385" y="25247"/>
                </a:lnTo>
                <a:lnTo>
                  <a:pt x="40663" y="25810"/>
                </a:lnTo>
                <a:lnTo>
                  <a:pt x="39976" y="26321"/>
                </a:lnTo>
                <a:lnTo>
                  <a:pt x="39482" y="26674"/>
                </a:lnTo>
                <a:lnTo>
                  <a:pt x="39077" y="26920"/>
                </a:lnTo>
                <a:lnTo>
                  <a:pt x="38901" y="27009"/>
                </a:lnTo>
                <a:lnTo>
                  <a:pt x="38742" y="27079"/>
                </a:lnTo>
                <a:lnTo>
                  <a:pt x="38584" y="27132"/>
                </a:lnTo>
                <a:lnTo>
                  <a:pt x="38443" y="27185"/>
                </a:lnTo>
                <a:lnTo>
                  <a:pt x="39024" y="26744"/>
                </a:lnTo>
                <a:lnTo>
                  <a:pt x="39588" y="26321"/>
                </a:lnTo>
                <a:lnTo>
                  <a:pt x="39870" y="26092"/>
                </a:lnTo>
                <a:lnTo>
                  <a:pt x="40134" y="25881"/>
                </a:lnTo>
                <a:lnTo>
                  <a:pt x="40399" y="25634"/>
                </a:lnTo>
                <a:lnTo>
                  <a:pt x="40645" y="25388"/>
                </a:lnTo>
                <a:lnTo>
                  <a:pt x="40610" y="25352"/>
                </a:lnTo>
                <a:lnTo>
                  <a:pt x="40592" y="25352"/>
                </a:lnTo>
                <a:lnTo>
                  <a:pt x="40540" y="25388"/>
                </a:lnTo>
                <a:lnTo>
                  <a:pt x="40187" y="25705"/>
                </a:lnTo>
                <a:lnTo>
                  <a:pt x="39817" y="26004"/>
                </a:lnTo>
                <a:lnTo>
                  <a:pt x="39430" y="26304"/>
                </a:lnTo>
                <a:lnTo>
                  <a:pt x="39042" y="26603"/>
                </a:lnTo>
                <a:lnTo>
                  <a:pt x="38883" y="26691"/>
                </a:lnTo>
                <a:lnTo>
                  <a:pt x="38725" y="26797"/>
                </a:lnTo>
                <a:lnTo>
                  <a:pt x="38707" y="26744"/>
                </a:lnTo>
                <a:lnTo>
                  <a:pt x="38707" y="26709"/>
                </a:lnTo>
                <a:lnTo>
                  <a:pt x="38760" y="26639"/>
                </a:lnTo>
                <a:lnTo>
                  <a:pt x="39852" y="25493"/>
                </a:lnTo>
                <a:lnTo>
                  <a:pt x="40081" y="25247"/>
                </a:lnTo>
                <a:lnTo>
                  <a:pt x="40099" y="25211"/>
                </a:lnTo>
                <a:lnTo>
                  <a:pt x="40099" y="25123"/>
                </a:lnTo>
                <a:lnTo>
                  <a:pt x="39852" y="25352"/>
                </a:lnTo>
                <a:lnTo>
                  <a:pt x="39623" y="25564"/>
                </a:lnTo>
                <a:lnTo>
                  <a:pt x="39377" y="25793"/>
                </a:lnTo>
                <a:lnTo>
                  <a:pt x="39148" y="25987"/>
                </a:lnTo>
                <a:lnTo>
                  <a:pt x="39112" y="25934"/>
                </a:lnTo>
                <a:lnTo>
                  <a:pt x="39130" y="25899"/>
                </a:lnTo>
                <a:lnTo>
                  <a:pt x="39165" y="25828"/>
                </a:lnTo>
                <a:lnTo>
                  <a:pt x="39711" y="25141"/>
                </a:lnTo>
                <a:lnTo>
                  <a:pt x="40363" y="24278"/>
                </a:lnTo>
                <a:lnTo>
                  <a:pt x="40416" y="24207"/>
                </a:lnTo>
                <a:lnTo>
                  <a:pt x="40434" y="24154"/>
                </a:lnTo>
                <a:lnTo>
                  <a:pt x="40434" y="24102"/>
                </a:lnTo>
                <a:lnTo>
                  <a:pt x="40275" y="24225"/>
                </a:lnTo>
                <a:lnTo>
                  <a:pt x="40152" y="24366"/>
                </a:lnTo>
                <a:lnTo>
                  <a:pt x="40011" y="24507"/>
                </a:lnTo>
                <a:lnTo>
                  <a:pt x="39852" y="24648"/>
                </a:lnTo>
                <a:lnTo>
                  <a:pt x="39852" y="24542"/>
                </a:lnTo>
                <a:lnTo>
                  <a:pt x="39870" y="24489"/>
                </a:lnTo>
                <a:lnTo>
                  <a:pt x="39870" y="24472"/>
                </a:lnTo>
                <a:lnTo>
                  <a:pt x="40064" y="24190"/>
                </a:lnTo>
                <a:lnTo>
                  <a:pt x="40258" y="23908"/>
                </a:lnTo>
                <a:lnTo>
                  <a:pt x="40346" y="23784"/>
                </a:lnTo>
                <a:lnTo>
                  <a:pt x="40434" y="23643"/>
                </a:lnTo>
                <a:lnTo>
                  <a:pt x="40504" y="23503"/>
                </a:lnTo>
                <a:lnTo>
                  <a:pt x="40557" y="23362"/>
                </a:lnTo>
                <a:lnTo>
                  <a:pt x="40592" y="23256"/>
                </a:lnTo>
                <a:lnTo>
                  <a:pt x="40645" y="23150"/>
                </a:lnTo>
                <a:lnTo>
                  <a:pt x="40698" y="23062"/>
                </a:lnTo>
                <a:lnTo>
                  <a:pt x="40751" y="22974"/>
                </a:lnTo>
                <a:lnTo>
                  <a:pt x="40821" y="22904"/>
                </a:lnTo>
                <a:lnTo>
                  <a:pt x="40910" y="22851"/>
                </a:lnTo>
                <a:lnTo>
                  <a:pt x="40998" y="22780"/>
                </a:lnTo>
                <a:lnTo>
                  <a:pt x="41103" y="22745"/>
                </a:lnTo>
                <a:lnTo>
                  <a:pt x="41896" y="22445"/>
                </a:lnTo>
                <a:lnTo>
                  <a:pt x="42707" y="22146"/>
                </a:lnTo>
                <a:lnTo>
                  <a:pt x="42812" y="22111"/>
                </a:lnTo>
                <a:close/>
                <a:moveTo>
                  <a:pt x="9109" y="24789"/>
                </a:moveTo>
                <a:lnTo>
                  <a:pt x="9197" y="24894"/>
                </a:lnTo>
                <a:lnTo>
                  <a:pt x="9267" y="25000"/>
                </a:lnTo>
                <a:lnTo>
                  <a:pt x="9391" y="25229"/>
                </a:lnTo>
                <a:lnTo>
                  <a:pt x="9479" y="25458"/>
                </a:lnTo>
                <a:lnTo>
                  <a:pt x="9549" y="25687"/>
                </a:lnTo>
                <a:lnTo>
                  <a:pt x="9637" y="26022"/>
                </a:lnTo>
                <a:lnTo>
                  <a:pt x="9690" y="26304"/>
                </a:lnTo>
                <a:lnTo>
                  <a:pt x="9708" y="26533"/>
                </a:lnTo>
                <a:lnTo>
                  <a:pt x="9690" y="26709"/>
                </a:lnTo>
                <a:lnTo>
                  <a:pt x="9655" y="26709"/>
                </a:lnTo>
                <a:lnTo>
                  <a:pt x="9637" y="26691"/>
                </a:lnTo>
                <a:lnTo>
                  <a:pt x="9443" y="26462"/>
                </a:lnTo>
                <a:lnTo>
                  <a:pt x="9373" y="26339"/>
                </a:lnTo>
                <a:lnTo>
                  <a:pt x="9338" y="26304"/>
                </a:lnTo>
                <a:lnTo>
                  <a:pt x="9275" y="26304"/>
                </a:lnTo>
                <a:lnTo>
                  <a:pt x="9620" y="27079"/>
                </a:lnTo>
                <a:lnTo>
                  <a:pt x="9690" y="27255"/>
                </a:lnTo>
                <a:lnTo>
                  <a:pt x="9743" y="27431"/>
                </a:lnTo>
                <a:lnTo>
                  <a:pt x="9743" y="27484"/>
                </a:lnTo>
                <a:lnTo>
                  <a:pt x="9743" y="27555"/>
                </a:lnTo>
                <a:lnTo>
                  <a:pt x="9725" y="27678"/>
                </a:lnTo>
                <a:lnTo>
                  <a:pt x="9637" y="27660"/>
                </a:lnTo>
                <a:lnTo>
                  <a:pt x="9584" y="27625"/>
                </a:lnTo>
                <a:lnTo>
                  <a:pt x="9443" y="27519"/>
                </a:lnTo>
                <a:lnTo>
                  <a:pt x="9338" y="27414"/>
                </a:lnTo>
                <a:lnTo>
                  <a:pt x="9232" y="27290"/>
                </a:lnTo>
                <a:lnTo>
                  <a:pt x="9126" y="27167"/>
                </a:lnTo>
                <a:lnTo>
                  <a:pt x="9056" y="27026"/>
                </a:lnTo>
                <a:lnTo>
                  <a:pt x="8985" y="26868"/>
                </a:lnTo>
                <a:lnTo>
                  <a:pt x="8932" y="26709"/>
                </a:lnTo>
                <a:lnTo>
                  <a:pt x="8897" y="26550"/>
                </a:lnTo>
                <a:lnTo>
                  <a:pt x="8862" y="26145"/>
                </a:lnTo>
                <a:lnTo>
                  <a:pt x="8862" y="25951"/>
                </a:lnTo>
                <a:lnTo>
                  <a:pt x="8862" y="25758"/>
                </a:lnTo>
                <a:lnTo>
                  <a:pt x="8880" y="25564"/>
                </a:lnTo>
                <a:lnTo>
                  <a:pt x="8897" y="25370"/>
                </a:lnTo>
                <a:lnTo>
                  <a:pt x="8950" y="25176"/>
                </a:lnTo>
                <a:lnTo>
                  <a:pt x="9003" y="24982"/>
                </a:lnTo>
                <a:lnTo>
                  <a:pt x="9109" y="24789"/>
                </a:lnTo>
                <a:close/>
                <a:moveTo>
                  <a:pt x="37721" y="27167"/>
                </a:moveTo>
                <a:lnTo>
                  <a:pt x="37633" y="27308"/>
                </a:lnTo>
                <a:lnTo>
                  <a:pt x="37544" y="27414"/>
                </a:lnTo>
                <a:lnTo>
                  <a:pt x="37439" y="27502"/>
                </a:lnTo>
                <a:lnTo>
                  <a:pt x="37315" y="27555"/>
                </a:lnTo>
                <a:lnTo>
                  <a:pt x="37174" y="27608"/>
                </a:lnTo>
                <a:lnTo>
                  <a:pt x="37034" y="27625"/>
                </a:lnTo>
                <a:lnTo>
                  <a:pt x="36734" y="27678"/>
                </a:lnTo>
                <a:lnTo>
                  <a:pt x="36769" y="27590"/>
                </a:lnTo>
                <a:lnTo>
                  <a:pt x="36804" y="27537"/>
                </a:lnTo>
                <a:lnTo>
                  <a:pt x="36857" y="27484"/>
                </a:lnTo>
                <a:lnTo>
                  <a:pt x="36910" y="27467"/>
                </a:lnTo>
                <a:lnTo>
                  <a:pt x="37721" y="27167"/>
                </a:lnTo>
                <a:close/>
                <a:moveTo>
                  <a:pt x="60096" y="26022"/>
                </a:moveTo>
                <a:lnTo>
                  <a:pt x="60166" y="26040"/>
                </a:lnTo>
                <a:lnTo>
                  <a:pt x="60483" y="26216"/>
                </a:lnTo>
                <a:lnTo>
                  <a:pt x="60783" y="26392"/>
                </a:lnTo>
                <a:lnTo>
                  <a:pt x="61065" y="26603"/>
                </a:lnTo>
                <a:lnTo>
                  <a:pt x="61364" y="26815"/>
                </a:lnTo>
                <a:lnTo>
                  <a:pt x="61488" y="26903"/>
                </a:lnTo>
                <a:lnTo>
                  <a:pt x="61558" y="26938"/>
                </a:lnTo>
                <a:lnTo>
                  <a:pt x="61646" y="26973"/>
                </a:lnTo>
                <a:lnTo>
                  <a:pt x="61364" y="26603"/>
                </a:lnTo>
                <a:lnTo>
                  <a:pt x="61400" y="26550"/>
                </a:lnTo>
                <a:lnTo>
                  <a:pt x="61435" y="26533"/>
                </a:lnTo>
                <a:lnTo>
                  <a:pt x="61470" y="26533"/>
                </a:lnTo>
                <a:lnTo>
                  <a:pt x="61505" y="26550"/>
                </a:lnTo>
                <a:lnTo>
                  <a:pt x="62069" y="26850"/>
                </a:lnTo>
                <a:lnTo>
                  <a:pt x="62263" y="26956"/>
                </a:lnTo>
                <a:lnTo>
                  <a:pt x="62457" y="27079"/>
                </a:lnTo>
                <a:lnTo>
                  <a:pt x="62474" y="27044"/>
                </a:lnTo>
                <a:lnTo>
                  <a:pt x="62474" y="27009"/>
                </a:lnTo>
                <a:lnTo>
                  <a:pt x="62457" y="26956"/>
                </a:lnTo>
                <a:lnTo>
                  <a:pt x="62421" y="26885"/>
                </a:lnTo>
                <a:lnTo>
                  <a:pt x="62421" y="26850"/>
                </a:lnTo>
                <a:lnTo>
                  <a:pt x="62421" y="26832"/>
                </a:lnTo>
                <a:lnTo>
                  <a:pt x="62457" y="26815"/>
                </a:lnTo>
                <a:lnTo>
                  <a:pt x="62509" y="26797"/>
                </a:lnTo>
                <a:lnTo>
                  <a:pt x="62932" y="26920"/>
                </a:lnTo>
                <a:lnTo>
                  <a:pt x="63355" y="27044"/>
                </a:lnTo>
                <a:lnTo>
                  <a:pt x="63778" y="27167"/>
                </a:lnTo>
                <a:lnTo>
                  <a:pt x="64201" y="27326"/>
                </a:lnTo>
                <a:lnTo>
                  <a:pt x="64201" y="27379"/>
                </a:lnTo>
                <a:lnTo>
                  <a:pt x="63919" y="27502"/>
                </a:lnTo>
                <a:lnTo>
                  <a:pt x="63619" y="27590"/>
                </a:lnTo>
                <a:lnTo>
                  <a:pt x="63320" y="27660"/>
                </a:lnTo>
                <a:lnTo>
                  <a:pt x="63003" y="27696"/>
                </a:lnTo>
                <a:lnTo>
                  <a:pt x="62721" y="27696"/>
                </a:lnTo>
                <a:lnTo>
                  <a:pt x="62421" y="27678"/>
                </a:lnTo>
                <a:lnTo>
                  <a:pt x="62122" y="27625"/>
                </a:lnTo>
                <a:lnTo>
                  <a:pt x="61840" y="27555"/>
                </a:lnTo>
                <a:lnTo>
                  <a:pt x="61364" y="27414"/>
                </a:lnTo>
                <a:lnTo>
                  <a:pt x="61135" y="27326"/>
                </a:lnTo>
                <a:lnTo>
                  <a:pt x="60906" y="27220"/>
                </a:lnTo>
                <a:lnTo>
                  <a:pt x="60695" y="27114"/>
                </a:lnTo>
                <a:lnTo>
                  <a:pt x="60466" y="26991"/>
                </a:lnTo>
                <a:lnTo>
                  <a:pt x="60254" y="26868"/>
                </a:lnTo>
                <a:lnTo>
                  <a:pt x="60061" y="26727"/>
                </a:lnTo>
                <a:lnTo>
                  <a:pt x="59920" y="26603"/>
                </a:lnTo>
                <a:lnTo>
                  <a:pt x="59779" y="26498"/>
                </a:lnTo>
                <a:lnTo>
                  <a:pt x="59673" y="26357"/>
                </a:lnTo>
                <a:lnTo>
                  <a:pt x="59550" y="26216"/>
                </a:lnTo>
                <a:lnTo>
                  <a:pt x="59514" y="26128"/>
                </a:lnTo>
                <a:lnTo>
                  <a:pt x="59462" y="26022"/>
                </a:lnTo>
                <a:lnTo>
                  <a:pt x="59550" y="26040"/>
                </a:lnTo>
                <a:lnTo>
                  <a:pt x="59620" y="26075"/>
                </a:lnTo>
                <a:lnTo>
                  <a:pt x="59743" y="26163"/>
                </a:lnTo>
                <a:lnTo>
                  <a:pt x="59990" y="26339"/>
                </a:lnTo>
                <a:lnTo>
                  <a:pt x="60219" y="26515"/>
                </a:lnTo>
                <a:lnTo>
                  <a:pt x="60483" y="26691"/>
                </a:lnTo>
                <a:lnTo>
                  <a:pt x="60501" y="26656"/>
                </a:lnTo>
                <a:lnTo>
                  <a:pt x="60483" y="26603"/>
                </a:lnTo>
                <a:lnTo>
                  <a:pt x="60431" y="26550"/>
                </a:lnTo>
                <a:lnTo>
                  <a:pt x="60096" y="26180"/>
                </a:lnTo>
                <a:lnTo>
                  <a:pt x="60008" y="26057"/>
                </a:lnTo>
                <a:lnTo>
                  <a:pt x="60043" y="26022"/>
                </a:lnTo>
                <a:close/>
                <a:moveTo>
                  <a:pt x="2449" y="27273"/>
                </a:moveTo>
                <a:lnTo>
                  <a:pt x="2872" y="27308"/>
                </a:lnTo>
                <a:lnTo>
                  <a:pt x="2872" y="27379"/>
                </a:lnTo>
                <a:lnTo>
                  <a:pt x="2872" y="27396"/>
                </a:lnTo>
                <a:lnTo>
                  <a:pt x="2731" y="27502"/>
                </a:lnTo>
                <a:lnTo>
                  <a:pt x="2449" y="27696"/>
                </a:lnTo>
                <a:lnTo>
                  <a:pt x="2361" y="27731"/>
                </a:lnTo>
                <a:lnTo>
                  <a:pt x="2273" y="27748"/>
                </a:lnTo>
                <a:lnTo>
                  <a:pt x="2202" y="27748"/>
                </a:lnTo>
                <a:lnTo>
                  <a:pt x="2114" y="27713"/>
                </a:lnTo>
                <a:lnTo>
                  <a:pt x="1850" y="27590"/>
                </a:lnTo>
                <a:lnTo>
                  <a:pt x="1674" y="27519"/>
                </a:lnTo>
                <a:lnTo>
                  <a:pt x="1586" y="27467"/>
                </a:lnTo>
                <a:lnTo>
                  <a:pt x="1498" y="27396"/>
                </a:lnTo>
                <a:lnTo>
                  <a:pt x="1621" y="27361"/>
                </a:lnTo>
                <a:lnTo>
                  <a:pt x="1762" y="27326"/>
                </a:lnTo>
                <a:lnTo>
                  <a:pt x="1920" y="27290"/>
                </a:lnTo>
                <a:lnTo>
                  <a:pt x="2079" y="27273"/>
                </a:lnTo>
                <a:close/>
                <a:moveTo>
                  <a:pt x="44010" y="27343"/>
                </a:moveTo>
                <a:lnTo>
                  <a:pt x="44187" y="27379"/>
                </a:lnTo>
                <a:lnTo>
                  <a:pt x="44098" y="27519"/>
                </a:lnTo>
                <a:lnTo>
                  <a:pt x="43993" y="27625"/>
                </a:lnTo>
                <a:lnTo>
                  <a:pt x="43887" y="27696"/>
                </a:lnTo>
                <a:lnTo>
                  <a:pt x="43746" y="27748"/>
                </a:lnTo>
                <a:lnTo>
                  <a:pt x="43587" y="27784"/>
                </a:lnTo>
                <a:lnTo>
                  <a:pt x="43429" y="27801"/>
                </a:lnTo>
                <a:lnTo>
                  <a:pt x="43253" y="27801"/>
                </a:lnTo>
                <a:lnTo>
                  <a:pt x="43165" y="27784"/>
                </a:lnTo>
                <a:lnTo>
                  <a:pt x="43094" y="27766"/>
                </a:lnTo>
                <a:lnTo>
                  <a:pt x="43200" y="27625"/>
                </a:lnTo>
                <a:lnTo>
                  <a:pt x="43306" y="27519"/>
                </a:lnTo>
                <a:lnTo>
                  <a:pt x="43429" y="27449"/>
                </a:lnTo>
                <a:lnTo>
                  <a:pt x="43552" y="27379"/>
                </a:lnTo>
                <a:lnTo>
                  <a:pt x="43693" y="27343"/>
                </a:lnTo>
                <a:close/>
                <a:moveTo>
                  <a:pt x="40839" y="26515"/>
                </a:moveTo>
                <a:lnTo>
                  <a:pt x="40716" y="26639"/>
                </a:lnTo>
                <a:lnTo>
                  <a:pt x="40592" y="26779"/>
                </a:lnTo>
                <a:lnTo>
                  <a:pt x="40434" y="26920"/>
                </a:lnTo>
                <a:lnTo>
                  <a:pt x="40275" y="27044"/>
                </a:lnTo>
                <a:lnTo>
                  <a:pt x="39923" y="27290"/>
                </a:lnTo>
                <a:lnTo>
                  <a:pt x="39535" y="27502"/>
                </a:lnTo>
                <a:lnTo>
                  <a:pt x="39289" y="27608"/>
                </a:lnTo>
                <a:lnTo>
                  <a:pt x="39024" y="27713"/>
                </a:lnTo>
                <a:lnTo>
                  <a:pt x="38742" y="27784"/>
                </a:lnTo>
                <a:lnTo>
                  <a:pt x="38443" y="27837"/>
                </a:lnTo>
                <a:lnTo>
                  <a:pt x="38549" y="27748"/>
                </a:lnTo>
                <a:lnTo>
                  <a:pt x="38619" y="27713"/>
                </a:lnTo>
                <a:lnTo>
                  <a:pt x="38989" y="27537"/>
                </a:lnTo>
                <a:lnTo>
                  <a:pt x="39359" y="27361"/>
                </a:lnTo>
                <a:lnTo>
                  <a:pt x="39747" y="27167"/>
                </a:lnTo>
                <a:lnTo>
                  <a:pt x="40099" y="26956"/>
                </a:lnTo>
                <a:lnTo>
                  <a:pt x="40451" y="26727"/>
                </a:lnTo>
                <a:lnTo>
                  <a:pt x="40610" y="26603"/>
                </a:lnTo>
                <a:lnTo>
                  <a:pt x="40716" y="26550"/>
                </a:lnTo>
                <a:lnTo>
                  <a:pt x="40839" y="26515"/>
                </a:lnTo>
                <a:close/>
                <a:moveTo>
                  <a:pt x="42883" y="27361"/>
                </a:moveTo>
                <a:lnTo>
                  <a:pt x="43059" y="27379"/>
                </a:lnTo>
                <a:lnTo>
                  <a:pt x="43006" y="27484"/>
                </a:lnTo>
                <a:lnTo>
                  <a:pt x="42936" y="27555"/>
                </a:lnTo>
                <a:lnTo>
                  <a:pt x="42848" y="27625"/>
                </a:lnTo>
                <a:lnTo>
                  <a:pt x="42759" y="27678"/>
                </a:lnTo>
                <a:lnTo>
                  <a:pt x="42636" y="27766"/>
                </a:lnTo>
                <a:lnTo>
                  <a:pt x="42495" y="27819"/>
                </a:lnTo>
                <a:lnTo>
                  <a:pt x="42337" y="27854"/>
                </a:lnTo>
                <a:lnTo>
                  <a:pt x="42178" y="27872"/>
                </a:lnTo>
                <a:lnTo>
                  <a:pt x="42213" y="27766"/>
                </a:lnTo>
                <a:lnTo>
                  <a:pt x="42249" y="27678"/>
                </a:lnTo>
                <a:lnTo>
                  <a:pt x="42319" y="27590"/>
                </a:lnTo>
                <a:lnTo>
                  <a:pt x="42425" y="27519"/>
                </a:lnTo>
                <a:lnTo>
                  <a:pt x="42566" y="27431"/>
                </a:lnTo>
                <a:lnTo>
                  <a:pt x="42724" y="27379"/>
                </a:lnTo>
                <a:lnTo>
                  <a:pt x="42883" y="27361"/>
                </a:lnTo>
                <a:close/>
                <a:moveTo>
                  <a:pt x="40170" y="27343"/>
                </a:moveTo>
                <a:lnTo>
                  <a:pt x="40187" y="27396"/>
                </a:lnTo>
                <a:lnTo>
                  <a:pt x="40187" y="27431"/>
                </a:lnTo>
                <a:lnTo>
                  <a:pt x="39676" y="28224"/>
                </a:lnTo>
                <a:lnTo>
                  <a:pt x="38690" y="28083"/>
                </a:lnTo>
                <a:lnTo>
                  <a:pt x="38725" y="28030"/>
                </a:lnTo>
                <a:lnTo>
                  <a:pt x="38760" y="27995"/>
                </a:lnTo>
                <a:lnTo>
                  <a:pt x="38848" y="27942"/>
                </a:lnTo>
                <a:lnTo>
                  <a:pt x="38954" y="27907"/>
                </a:lnTo>
                <a:lnTo>
                  <a:pt x="39042" y="27872"/>
                </a:lnTo>
                <a:lnTo>
                  <a:pt x="39430" y="27696"/>
                </a:lnTo>
                <a:lnTo>
                  <a:pt x="39800" y="27519"/>
                </a:lnTo>
                <a:lnTo>
                  <a:pt x="39976" y="27414"/>
                </a:lnTo>
                <a:lnTo>
                  <a:pt x="40064" y="27361"/>
                </a:lnTo>
                <a:lnTo>
                  <a:pt x="40170" y="27343"/>
                </a:lnTo>
                <a:close/>
                <a:moveTo>
                  <a:pt x="26921" y="26357"/>
                </a:moveTo>
                <a:lnTo>
                  <a:pt x="27150" y="26410"/>
                </a:lnTo>
                <a:lnTo>
                  <a:pt x="27361" y="26498"/>
                </a:lnTo>
                <a:lnTo>
                  <a:pt x="27555" y="26621"/>
                </a:lnTo>
                <a:lnTo>
                  <a:pt x="27643" y="26674"/>
                </a:lnTo>
                <a:lnTo>
                  <a:pt x="27713" y="26762"/>
                </a:lnTo>
                <a:lnTo>
                  <a:pt x="27784" y="26850"/>
                </a:lnTo>
                <a:lnTo>
                  <a:pt x="27872" y="26920"/>
                </a:lnTo>
                <a:lnTo>
                  <a:pt x="27960" y="27009"/>
                </a:lnTo>
                <a:lnTo>
                  <a:pt x="28031" y="27097"/>
                </a:lnTo>
                <a:lnTo>
                  <a:pt x="28083" y="27167"/>
                </a:lnTo>
                <a:lnTo>
                  <a:pt x="28154" y="27238"/>
                </a:lnTo>
                <a:lnTo>
                  <a:pt x="28242" y="27273"/>
                </a:lnTo>
                <a:lnTo>
                  <a:pt x="28348" y="27308"/>
                </a:lnTo>
                <a:lnTo>
                  <a:pt x="28665" y="27396"/>
                </a:lnTo>
                <a:lnTo>
                  <a:pt x="28964" y="27484"/>
                </a:lnTo>
                <a:lnTo>
                  <a:pt x="29105" y="27537"/>
                </a:lnTo>
                <a:lnTo>
                  <a:pt x="29229" y="27608"/>
                </a:lnTo>
                <a:lnTo>
                  <a:pt x="29264" y="27660"/>
                </a:lnTo>
                <a:lnTo>
                  <a:pt x="29317" y="27731"/>
                </a:lnTo>
                <a:lnTo>
                  <a:pt x="29193" y="27731"/>
                </a:lnTo>
                <a:lnTo>
                  <a:pt x="29070" y="27713"/>
                </a:lnTo>
                <a:lnTo>
                  <a:pt x="28841" y="27660"/>
                </a:lnTo>
                <a:lnTo>
                  <a:pt x="28612" y="27590"/>
                </a:lnTo>
                <a:lnTo>
                  <a:pt x="28489" y="27572"/>
                </a:lnTo>
                <a:lnTo>
                  <a:pt x="28365" y="27555"/>
                </a:lnTo>
                <a:lnTo>
                  <a:pt x="28365" y="27555"/>
                </a:lnTo>
                <a:lnTo>
                  <a:pt x="28471" y="27678"/>
                </a:lnTo>
                <a:lnTo>
                  <a:pt x="28612" y="27784"/>
                </a:lnTo>
                <a:lnTo>
                  <a:pt x="28735" y="27854"/>
                </a:lnTo>
                <a:lnTo>
                  <a:pt x="28876" y="27907"/>
                </a:lnTo>
                <a:lnTo>
                  <a:pt x="29000" y="27960"/>
                </a:lnTo>
                <a:lnTo>
                  <a:pt x="29141" y="27995"/>
                </a:lnTo>
                <a:lnTo>
                  <a:pt x="29281" y="28030"/>
                </a:lnTo>
                <a:lnTo>
                  <a:pt x="29405" y="28066"/>
                </a:lnTo>
                <a:lnTo>
                  <a:pt x="29387" y="28118"/>
                </a:lnTo>
                <a:lnTo>
                  <a:pt x="29370" y="28154"/>
                </a:lnTo>
                <a:lnTo>
                  <a:pt x="29193" y="28207"/>
                </a:lnTo>
                <a:lnTo>
                  <a:pt x="29017" y="28242"/>
                </a:lnTo>
                <a:lnTo>
                  <a:pt x="28682" y="28242"/>
                </a:lnTo>
                <a:lnTo>
                  <a:pt x="28524" y="28207"/>
                </a:lnTo>
                <a:lnTo>
                  <a:pt x="28365" y="28154"/>
                </a:lnTo>
                <a:lnTo>
                  <a:pt x="28207" y="28083"/>
                </a:lnTo>
                <a:lnTo>
                  <a:pt x="28048" y="27978"/>
                </a:lnTo>
                <a:lnTo>
                  <a:pt x="27802" y="27784"/>
                </a:lnTo>
                <a:lnTo>
                  <a:pt x="27555" y="27555"/>
                </a:lnTo>
                <a:lnTo>
                  <a:pt x="27238" y="27255"/>
                </a:lnTo>
                <a:lnTo>
                  <a:pt x="26921" y="26956"/>
                </a:lnTo>
                <a:lnTo>
                  <a:pt x="26815" y="26815"/>
                </a:lnTo>
                <a:lnTo>
                  <a:pt x="26709" y="26656"/>
                </a:lnTo>
                <a:lnTo>
                  <a:pt x="26692" y="26586"/>
                </a:lnTo>
                <a:lnTo>
                  <a:pt x="26692" y="26533"/>
                </a:lnTo>
                <a:lnTo>
                  <a:pt x="26692" y="26480"/>
                </a:lnTo>
                <a:lnTo>
                  <a:pt x="26709" y="26427"/>
                </a:lnTo>
                <a:lnTo>
                  <a:pt x="26744" y="26392"/>
                </a:lnTo>
                <a:lnTo>
                  <a:pt x="26797" y="26357"/>
                </a:lnTo>
                <a:close/>
                <a:moveTo>
                  <a:pt x="45543" y="27343"/>
                </a:moveTo>
                <a:lnTo>
                  <a:pt x="45525" y="27431"/>
                </a:lnTo>
                <a:lnTo>
                  <a:pt x="45508" y="27502"/>
                </a:lnTo>
                <a:lnTo>
                  <a:pt x="45385" y="27713"/>
                </a:lnTo>
                <a:lnTo>
                  <a:pt x="45226" y="27925"/>
                </a:lnTo>
                <a:lnTo>
                  <a:pt x="45067" y="28118"/>
                </a:lnTo>
                <a:lnTo>
                  <a:pt x="44891" y="28295"/>
                </a:lnTo>
                <a:lnTo>
                  <a:pt x="44838" y="28347"/>
                </a:lnTo>
                <a:lnTo>
                  <a:pt x="44768" y="28400"/>
                </a:lnTo>
                <a:lnTo>
                  <a:pt x="44697" y="28436"/>
                </a:lnTo>
                <a:lnTo>
                  <a:pt x="44609" y="28436"/>
                </a:lnTo>
                <a:lnTo>
                  <a:pt x="43587" y="28471"/>
                </a:lnTo>
                <a:lnTo>
                  <a:pt x="43535" y="28330"/>
                </a:lnTo>
                <a:lnTo>
                  <a:pt x="43376" y="28277"/>
                </a:lnTo>
                <a:lnTo>
                  <a:pt x="43200" y="28242"/>
                </a:lnTo>
                <a:lnTo>
                  <a:pt x="43129" y="28207"/>
                </a:lnTo>
                <a:lnTo>
                  <a:pt x="43041" y="28171"/>
                </a:lnTo>
                <a:lnTo>
                  <a:pt x="42971" y="28118"/>
                </a:lnTo>
                <a:lnTo>
                  <a:pt x="42918" y="28048"/>
                </a:lnTo>
                <a:lnTo>
                  <a:pt x="42953" y="28013"/>
                </a:lnTo>
                <a:lnTo>
                  <a:pt x="43006" y="27995"/>
                </a:lnTo>
                <a:lnTo>
                  <a:pt x="43288" y="27978"/>
                </a:lnTo>
                <a:lnTo>
                  <a:pt x="43570" y="27960"/>
                </a:lnTo>
                <a:lnTo>
                  <a:pt x="43852" y="27978"/>
                </a:lnTo>
                <a:lnTo>
                  <a:pt x="43993" y="27995"/>
                </a:lnTo>
                <a:lnTo>
                  <a:pt x="44134" y="28013"/>
                </a:lnTo>
                <a:lnTo>
                  <a:pt x="44275" y="28048"/>
                </a:lnTo>
                <a:lnTo>
                  <a:pt x="44398" y="28066"/>
                </a:lnTo>
                <a:lnTo>
                  <a:pt x="44539" y="28083"/>
                </a:lnTo>
                <a:lnTo>
                  <a:pt x="44680" y="28066"/>
                </a:lnTo>
                <a:lnTo>
                  <a:pt x="44680" y="28013"/>
                </a:lnTo>
                <a:lnTo>
                  <a:pt x="44662" y="27978"/>
                </a:lnTo>
                <a:lnTo>
                  <a:pt x="44592" y="27942"/>
                </a:lnTo>
                <a:lnTo>
                  <a:pt x="44521" y="27907"/>
                </a:lnTo>
                <a:lnTo>
                  <a:pt x="44504" y="27889"/>
                </a:lnTo>
                <a:lnTo>
                  <a:pt x="44486" y="27854"/>
                </a:lnTo>
                <a:lnTo>
                  <a:pt x="44486" y="27837"/>
                </a:lnTo>
                <a:lnTo>
                  <a:pt x="44504" y="27819"/>
                </a:lnTo>
                <a:lnTo>
                  <a:pt x="45015" y="27572"/>
                </a:lnTo>
                <a:lnTo>
                  <a:pt x="45543" y="27343"/>
                </a:lnTo>
                <a:close/>
                <a:moveTo>
                  <a:pt x="3541" y="27361"/>
                </a:moveTo>
                <a:lnTo>
                  <a:pt x="3717" y="27379"/>
                </a:lnTo>
                <a:lnTo>
                  <a:pt x="3911" y="27431"/>
                </a:lnTo>
                <a:lnTo>
                  <a:pt x="4123" y="27519"/>
                </a:lnTo>
                <a:lnTo>
                  <a:pt x="4070" y="27572"/>
                </a:lnTo>
                <a:lnTo>
                  <a:pt x="3999" y="27608"/>
                </a:lnTo>
                <a:lnTo>
                  <a:pt x="3858" y="27678"/>
                </a:lnTo>
                <a:lnTo>
                  <a:pt x="3717" y="27766"/>
                </a:lnTo>
                <a:lnTo>
                  <a:pt x="3665" y="27801"/>
                </a:lnTo>
                <a:lnTo>
                  <a:pt x="3594" y="27872"/>
                </a:lnTo>
                <a:lnTo>
                  <a:pt x="3700" y="27872"/>
                </a:lnTo>
                <a:lnTo>
                  <a:pt x="3770" y="27854"/>
                </a:lnTo>
                <a:lnTo>
                  <a:pt x="4158" y="27731"/>
                </a:lnTo>
                <a:lnTo>
                  <a:pt x="4352" y="27678"/>
                </a:lnTo>
                <a:lnTo>
                  <a:pt x="4546" y="27643"/>
                </a:lnTo>
                <a:lnTo>
                  <a:pt x="4686" y="27625"/>
                </a:lnTo>
                <a:lnTo>
                  <a:pt x="4827" y="27643"/>
                </a:lnTo>
                <a:lnTo>
                  <a:pt x="4951" y="27660"/>
                </a:lnTo>
                <a:lnTo>
                  <a:pt x="5074" y="27713"/>
                </a:lnTo>
                <a:lnTo>
                  <a:pt x="5162" y="27766"/>
                </a:lnTo>
                <a:lnTo>
                  <a:pt x="5250" y="27837"/>
                </a:lnTo>
                <a:lnTo>
                  <a:pt x="4898" y="28083"/>
                </a:lnTo>
                <a:lnTo>
                  <a:pt x="5162" y="28048"/>
                </a:lnTo>
                <a:lnTo>
                  <a:pt x="5655" y="27925"/>
                </a:lnTo>
                <a:lnTo>
                  <a:pt x="5779" y="27907"/>
                </a:lnTo>
                <a:lnTo>
                  <a:pt x="5884" y="27907"/>
                </a:lnTo>
                <a:lnTo>
                  <a:pt x="6008" y="27942"/>
                </a:lnTo>
                <a:lnTo>
                  <a:pt x="6131" y="27978"/>
                </a:lnTo>
                <a:lnTo>
                  <a:pt x="6078" y="28048"/>
                </a:lnTo>
                <a:lnTo>
                  <a:pt x="6025" y="28101"/>
                </a:lnTo>
                <a:lnTo>
                  <a:pt x="5779" y="28242"/>
                </a:lnTo>
                <a:lnTo>
                  <a:pt x="5515" y="28347"/>
                </a:lnTo>
                <a:lnTo>
                  <a:pt x="5250" y="28418"/>
                </a:lnTo>
                <a:lnTo>
                  <a:pt x="4986" y="28471"/>
                </a:lnTo>
                <a:lnTo>
                  <a:pt x="4739" y="28488"/>
                </a:lnTo>
                <a:lnTo>
                  <a:pt x="4493" y="28506"/>
                </a:lnTo>
                <a:lnTo>
                  <a:pt x="4264" y="28506"/>
                </a:lnTo>
                <a:lnTo>
                  <a:pt x="4017" y="28488"/>
                </a:lnTo>
                <a:lnTo>
                  <a:pt x="3788" y="28453"/>
                </a:lnTo>
                <a:lnTo>
                  <a:pt x="3559" y="28400"/>
                </a:lnTo>
                <a:lnTo>
                  <a:pt x="3330" y="28330"/>
                </a:lnTo>
                <a:lnTo>
                  <a:pt x="3101" y="28224"/>
                </a:lnTo>
                <a:lnTo>
                  <a:pt x="2889" y="28118"/>
                </a:lnTo>
                <a:lnTo>
                  <a:pt x="2660" y="27978"/>
                </a:lnTo>
                <a:lnTo>
                  <a:pt x="2607" y="27925"/>
                </a:lnTo>
                <a:lnTo>
                  <a:pt x="2555" y="27872"/>
                </a:lnTo>
                <a:lnTo>
                  <a:pt x="2766" y="27678"/>
                </a:lnTo>
                <a:lnTo>
                  <a:pt x="2960" y="27537"/>
                </a:lnTo>
                <a:lnTo>
                  <a:pt x="3154" y="27431"/>
                </a:lnTo>
                <a:lnTo>
                  <a:pt x="3347" y="27379"/>
                </a:lnTo>
                <a:lnTo>
                  <a:pt x="3541" y="27361"/>
                </a:lnTo>
                <a:close/>
                <a:moveTo>
                  <a:pt x="43781" y="25247"/>
                </a:moveTo>
                <a:lnTo>
                  <a:pt x="43799" y="25300"/>
                </a:lnTo>
                <a:lnTo>
                  <a:pt x="43799" y="25335"/>
                </a:lnTo>
                <a:lnTo>
                  <a:pt x="43746" y="25370"/>
                </a:lnTo>
                <a:lnTo>
                  <a:pt x="42601" y="26321"/>
                </a:lnTo>
                <a:lnTo>
                  <a:pt x="42548" y="26357"/>
                </a:lnTo>
                <a:lnTo>
                  <a:pt x="42442" y="26357"/>
                </a:lnTo>
                <a:lnTo>
                  <a:pt x="42407" y="26339"/>
                </a:lnTo>
                <a:lnTo>
                  <a:pt x="42337" y="26357"/>
                </a:lnTo>
                <a:lnTo>
                  <a:pt x="42284" y="26410"/>
                </a:lnTo>
                <a:lnTo>
                  <a:pt x="42231" y="26462"/>
                </a:lnTo>
                <a:lnTo>
                  <a:pt x="40821" y="27766"/>
                </a:lnTo>
                <a:lnTo>
                  <a:pt x="40698" y="27889"/>
                </a:lnTo>
                <a:lnTo>
                  <a:pt x="40628" y="27925"/>
                </a:lnTo>
                <a:lnTo>
                  <a:pt x="40540" y="27942"/>
                </a:lnTo>
                <a:lnTo>
                  <a:pt x="40504" y="27978"/>
                </a:lnTo>
                <a:lnTo>
                  <a:pt x="40451" y="27995"/>
                </a:lnTo>
                <a:lnTo>
                  <a:pt x="40363" y="28083"/>
                </a:lnTo>
                <a:lnTo>
                  <a:pt x="40205" y="28295"/>
                </a:lnTo>
                <a:lnTo>
                  <a:pt x="40099" y="28400"/>
                </a:lnTo>
                <a:lnTo>
                  <a:pt x="39976" y="28506"/>
                </a:lnTo>
                <a:lnTo>
                  <a:pt x="39976" y="28347"/>
                </a:lnTo>
                <a:lnTo>
                  <a:pt x="40011" y="28242"/>
                </a:lnTo>
                <a:lnTo>
                  <a:pt x="40081" y="28083"/>
                </a:lnTo>
                <a:lnTo>
                  <a:pt x="40187" y="27925"/>
                </a:lnTo>
                <a:lnTo>
                  <a:pt x="40434" y="27572"/>
                </a:lnTo>
                <a:lnTo>
                  <a:pt x="40540" y="27379"/>
                </a:lnTo>
                <a:lnTo>
                  <a:pt x="40628" y="27185"/>
                </a:lnTo>
                <a:lnTo>
                  <a:pt x="40698" y="27079"/>
                </a:lnTo>
                <a:lnTo>
                  <a:pt x="40769" y="26991"/>
                </a:lnTo>
                <a:lnTo>
                  <a:pt x="41244" y="26462"/>
                </a:lnTo>
                <a:lnTo>
                  <a:pt x="41738" y="25951"/>
                </a:lnTo>
                <a:lnTo>
                  <a:pt x="41914" y="25810"/>
                </a:lnTo>
                <a:lnTo>
                  <a:pt x="42090" y="25687"/>
                </a:lnTo>
                <a:lnTo>
                  <a:pt x="42125" y="25670"/>
                </a:lnTo>
                <a:lnTo>
                  <a:pt x="42178" y="25670"/>
                </a:lnTo>
                <a:lnTo>
                  <a:pt x="42196" y="25705"/>
                </a:lnTo>
                <a:lnTo>
                  <a:pt x="42196" y="25740"/>
                </a:lnTo>
                <a:lnTo>
                  <a:pt x="42160" y="25793"/>
                </a:lnTo>
                <a:lnTo>
                  <a:pt x="41967" y="26022"/>
                </a:lnTo>
                <a:lnTo>
                  <a:pt x="40962" y="27238"/>
                </a:lnTo>
                <a:lnTo>
                  <a:pt x="40857" y="27396"/>
                </a:lnTo>
                <a:lnTo>
                  <a:pt x="40751" y="27555"/>
                </a:lnTo>
                <a:lnTo>
                  <a:pt x="40804" y="27572"/>
                </a:lnTo>
                <a:lnTo>
                  <a:pt x="40839" y="27555"/>
                </a:lnTo>
                <a:lnTo>
                  <a:pt x="40874" y="27484"/>
                </a:lnTo>
                <a:lnTo>
                  <a:pt x="41368" y="26938"/>
                </a:lnTo>
                <a:lnTo>
                  <a:pt x="41738" y="26550"/>
                </a:lnTo>
                <a:lnTo>
                  <a:pt x="42108" y="26180"/>
                </a:lnTo>
                <a:lnTo>
                  <a:pt x="42513" y="25828"/>
                </a:lnTo>
                <a:lnTo>
                  <a:pt x="42936" y="25493"/>
                </a:lnTo>
                <a:lnTo>
                  <a:pt x="43024" y="25441"/>
                </a:lnTo>
                <a:lnTo>
                  <a:pt x="43112" y="25388"/>
                </a:lnTo>
                <a:lnTo>
                  <a:pt x="43235" y="25352"/>
                </a:lnTo>
                <a:lnTo>
                  <a:pt x="43358" y="25335"/>
                </a:lnTo>
                <a:lnTo>
                  <a:pt x="43218" y="25546"/>
                </a:lnTo>
                <a:lnTo>
                  <a:pt x="43270" y="25546"/>
                </a:lnTo>
                <a:lnTo>
                  <a:pt x="43640" y="25317"/>
                </a:lnTo>
                <a:lnTo>
                  <a:pt x="43711" y="25282"/>
                </a:lnTo>
                <a:lnTo>
                  <a:pt x="43781" y="25247"/>
                </a:lnTo>
                <a:close/>
                <a:moveTo>
                  <a:pt x="42319" y="28083"/>
                </a:moveTo>
                <a:lnTo>
                  <a:pt x="42407" y="28101"/>
                </a:lnTo>
                <a:lnTo>
                  <a:pt x="42865" y="28259"/>
                </a:lnTo>
                <a:lnTo>
                  <a:pt x="43358" y="28471"/>
                </a:lnTo>
                <a:lnTo>
                  <a:pt x="42618" y="28629"/>
                </a:lnTo>
                <a:lnTo>
                  <a:pt x="42513" y="28647"/>
                </a:lnTo>
                <a:lnTo>
                  <a:pt x="42319" y="28647"/>
                </a:lnTo>
                <a:lnTo>
                  <a:pt x="42231" y="28612"/>
                </a:lnTo>
                <a:lnTo>
                  <a:pt x="42143" y="28577"/>
                </a:lnTo>
                <a:lnTo>
                  <a:pt x="42055" y="28541"/>
                </a:lnTo>
                <a:lnTo>
                  <a:pt x="41826" y="28383"/>
                </a:lnTo>
                <a:lnTo>
                  <a:pt x="41879" y="28312"/>
                </a:lnTo>
                <a:lnTo>
                  <a:pt x="41931" y="28242"/>
                </a:lnTo>
                <a:lnTo>
                  <a:pt x="42002" y="28189"/>
                </a:lnTo>
                <a:lnTo>
                  <a:pt x="42072" y="28136"/>
                </a:lnTo>
                <a:lnTo>
                  <a:pt x="42160" y="28101"/>
                </a:lnTo>
                <a:lnTo>
                  <a:pt x="42249" y="28083"/>
                </a:lnTo>
                <a:close/>
                <a:moveTo>
                  <a:pt x="33122" y="22410"/>
                </a:moveTo>
                <a:lnTo>
                  <a:pt x="33175" y="22428"/>
                </a:lnTo>
                <a:lnTo>
                  <a:pt x="33334" y="22534"/>
                </a:lnTo>
                <a:lnTo>
                  <a:pt x="33492" y="22657"/>
                </a:lnTo>
                <a:lnTo>
                  <a:pt x="33651" y="22815"/>
                </a:lnTo>
                <a:lnTo>
                  <a:pt x="33792" y="22974"/>
                </a:lnTo>
                <a:lnTo>
                  <a:pt x="34373" y="23714"/>
                </a:lnTo>
                <a:lnTo>
                  <a:pt x="34955" y="24436"/>
                </a:lnTo>
                <a:lnTo>
                  <a:pt x="35236" y="24859"/>
                </a:lnTo>
                <a:lnTo>
                  <a:pt x="35377" y="25071"/>
                </a:lnTo>
                <a:lnTo>
                  <a:pt x="35501" y="25282"/>
                </a:lnTo>
                <a:lnTo>
                  <a:pt x="35624" y="25511"/>
                </a:lnTo>
                <a:lnTo>
                  <a:pt x="35712" y="25740"/>
                </a:lnTo>
                <a:lnTo>
                  <a:pt x="35818" y="25969"/>
                </a:lnTo>
                <a:lnTo>
                  <a:pt x="35888" y="26216"/>
                </a:lnTo>
                <a:lnTo>
                  <a:pt x="35941" y="26374"/>
                </a:lnTo>
                <a:lnTo>
                  <a:pt x="35959" y="26480"/>
                </a:lnTo>
                <a:lnTo>
                  <a:pt x="35959" y="26603"/>
                </a:lnTo>
                <a:lnTo>
                  <a:pt x="35554" y="26040"/>
                </a:lnTo>
                <a:lnTo>
                  <a:pt x="35554" y="26145"/>
                </a:lnTo>
                <a:lnTo>
                  <a:pt x="35589" y="26251"/>
                </a:lnTo>
                <a:lnTo>
                  <a:pt x="35659" y="26392"/>
                </a:lnTo>
                <a:lnTo>
                  <a:pt x="35730" y="26568"/>
                </a:lnTo>
                <a:lnTo>
                  <a:pt x="35800" y="26727"/>
                </a:lnTo>
                <a:lnTo>
                  <a:pt x="35853" y="26885"/>
                </a:lnTo>
                <a:lnTo>
                  <a:pt x="35853" y="26973"/>
                </a:lnTo>
                <a:lnTo>
                  <a:pt x="35835" y="27061"/>
                </a:lnTo>
                <a:lnTo>
                  <a:pt x="35783" y="27044"/>
                </a:lnTo>
                <a:lnTo>
                  <a:pt x="35730" y="27009"/>
                </a:lnTo>
                <a:lnTo>
                  <a:pt x="35659" y="26920"/>
                </a:lnTo>
                <a:lnTo>
                  <a:pt x="35589" y="26815"/>
                </a:lnTo>
                <a:lnTo>
                  <a:pt x="35536" y="26779"/>
                </a:lnTo>
                <a:lnTo>
                  <a:pt x="35465" y="26762"/>
                </a:lnTo>
                <a:lnTo>
                  <a:pt x="35465" y="26762"/>
                </a:lnTo>
                <a:lnTo>
                  <a:pt x="35483" y="26850"/>
                </a:lnTo>
                <a:lnTo>
                  <a:pt x="35518" y="26938"/>
                </a:lnTo>
                <a:lnTo>
                  <a:pt x="35606" y="27079"/>
                </a:lnTo>
                <a:lnTo>
                  <a:pt x="35765" y="27361"/>
                </a:lnTo>
                <a:lnTo>
                  <a:pt x="35818" y="27431"/>
                </a:lnTo>
                <a:lnTo>
                  <a:pt x="35853" y="27502"/>
                </a:lnTo>
                <a:lnTo>
                  <a:pt x="35853" y="27590"/>
                </a:lnTo>
                <a:lnTo>
                  <a:pt x="35853" y="27625"/>
                </a:lnTo>
                <a:lnTo>
                  <a:pt x="35835" y="27678"/>
                </a:lnTo>
                <a:lnTo>
                  <a:pt x="35783" y="27660"/>
                </a:lnTo>
                <a:lnTo>
                  <a:pt x="35730" y="27625"/>
                </a:lnTo>
                <a:lnTo>
                  <a:pt x="35659" y="27519"/>
                </a:lnTo>
                <a:lnTo>
                  <a:pt x="35642" y="27467"/>
                </a:lnTo>
                <a:lnTo>
                  <a:pt x="35606" y="27414"/>
                </a:lnTo>
                <a:lnTo>
                  <a:pt x="35554" y="27379"/>
                </a:lnTo>
                <a:lnTo>
                  <a:pt x="35483" y="27379"/>
                </a:lnTo>
                <a:lnTo>
                  <a:pt x="35483" y="27467"/>
                </a:lnTo>
                <a:lnTo>
                  <a:pt x="35501" y="27555"/>
                </a:lnTo>
                <a:lnTo>
                  <a:pt x="35571" y="27731"/>
                </a:lnTo>
                <a:lnTo>
                  <a:pt x="35624" y="27925"/>
                </a:lnTo>
                <a:lnTo>
                  <a:pt x="35642" y="28013"/>
                </a:lnTo>
                <a:lnTo>
                  <a:pt x="35659" y="28101"/>
                </a:lnTo>
                <a:lnTo>
                  <a:pt x="35606" y="28101"/>
                </a:lnTo>
                <a:lnTo>
                  <a:pt x="35554" y="28066"/>
                </a:lnTo>
                <a:lnTo>
                  <a:pt x="35501" y="28013"/>
                </a:lnTo>
                <a:lnTo>
                  <a:pt x="35448" y="27942"/>
                </a:lnTo>
                <a:lnTo>
                  <a:pt x="35395" y="27872"/>
                </a:lnTo>
                <a:lnTo>
                  <a:pt x="35289" y="27766"/>
                </a:lnTo>
                <a:lnTo>
                  <a:pt x="35219" y="27713"/>
                </a:lnTo>
                <a:lnTo>
                  <a:pt x="35184" y="27696"/>
                </a:lnTo>
                <a:lnTo>
                  <a:pt x="35113" y="27696"/>
                </a:lnTo>
                <a:lnTo>
                  <a:pt x="35166" y="27784"/>
                </a:lnTo>
                <a:lnTo>
                  <a:pt x="35219" y="27872"/>
                </a:lnTo>
                <a:lnTo>
                  <a:pt x="35342" y="28030"/>
                </a:lnTo>
                <a:lnTo>
                  <a:pt x="35377" y="28118"/>
                </a:lnTo>
                <a:lnTo>
                  <a:pt x="35413" y="28207"/>
                </a:lnTo>
                <a:lnTo>
                  <a:pt x="35448" y="28312"/>
                </a:lnTo>
                <a:lnTo>
                  <a:pt x="35430" y="28418"/>
                </a:lnTo>
                <a:lnTo>
                  <a:pt x="35360" y="28400"/>
                </a:lnTo>
                <a:lnTo>
                  <a:pt x="35307" y="28365"/>
                </a:lnTo>
                <a:lnTo>
                  <a:pt x="35184" y="28277"/>
                </a:lnTo>
                <a:lnTo>
                  <a:pt x="35078" y="28189"/>
                </a:lnTo>
                <a:lnTo>
                  <a:pt x="35025" y="28154"/>
                </a:lnTo>
                <a:lnTo>
                  <a:pt x="34955" y="28118"/>
                </a:lnTo>
                <a:lnTo>
                  <a:pt x="34937" y="28189"/>
                </a:lnTo>
                <a:lnTo>
                  <a:pt x="34955" y="28224"/>
                </a:lnTo>
                <a:lnTo>
                  <a:pt x="35025" y="28295"/>
                </a:lnTo>
                <a:lnTo>
                  <a:pt x="35148" y="28453"/>
                </a:lnTo>
                <a:lnTo>
                  <a:pt x="35113" y="28488"/>
                </a:lnTo>
                <a:lnTo>
                  <a:pt x="35060" y="28488"/>
                </a:lnTo>
                <a:lnTo>
                  <a:pt x="35025" y="28471"/>
                </a:lnTo>
                <a:lnTo>
                  <a:pt x="34990" y="28453"/>
                </a:lnTo>
                <a:lnTo>
                  <a:pt x="34655" y="28259"/>
                </a:lnTo>
                <a:lnTo>
                  <a:pt x="34620" y="28312"/>
                </a:lnTo>
                <a:lnTo>
                  <a:pt x="34637" y="28347"/>
                </a:lnTo>
                <a:lnTo>
                  <a:pt x="34673" y="28400"/>
                </a:lnTo>
                <a:lnTo>
                  <a:pt x="34814" y="28559"/>
                </a:lnTo>
                <a:lnTo>
                  <a:pt x="34884" y="28629"/>
                </a:lnTo>
                <a:lnTo>
                  <a:pt x="34937" y="28735"/>
                </a:lnTo>
                <a:lnTo>
                  <a:pt x="34831" y="28735"/>
                </a:lnTo>
                <a:lnTo>
                  <a:pt x="34743" y="28700"/>
                </a:lnTo>
                <a:lnTo>
                  <a:pt x="34567" y="28647"/>
                </a:lnTo>
                <a:lnTo>
                  <a:pt x="34408" y="28577"/>
                </a:lnTo>
                <a:lnTo>
                  <a:pt x="34320" y="28559"/>
                </a:lnTo>
                <a:lnTo>
                  <a:pt x="34232" y="28577"/>
                </a:lnTo>
                <a:lnTo>
                  <a:pt x="34320" y="28682"/>
                </a:lnTo>
                <a:lnTo>
                  <a:pt x="34426" y="28753"/>
                </a:lnTo>
                <a:lnTo>
                  <a:pt x="34532" y="28841"/>
                </a:lnTo>
                <a:lnTo>
                  <a:pt x="34620" y="28929"/>
                </a:lnTo>
                <a:lnTo>
                  <a:pt x="34567" y="28982"/>
                </a:lnTo>
                <a:lnTo>
                  <a:pt x="34514" y="29017"/>
                </a:lnTo>
                <a:lnTo>
                  <a:pt x="34444" y="29035"/>
                </a:lnTo>
                <a:lnTo>
                  <a:pt x="34373" y="29017"/>
                </a:lnTo>
                <a:lnTo>
                  <a:pt x="34197" y="28947"/>
                </a:lnTo>
                <a:lnTo>
                  <a:pt x="34003" y="28876"/>
                </a:lnTo>
                <a:lnTo>
                  <a:pt x="33845" y="28806"/>
                </a:lnTo>
                <a:lnTo>
                  <a:pt x="33757" y="28788"/>
                </a:lnTo>
                <a:lnTo>
                  <a:pt x="33651" y="28788"/>
                </a:lnTo>
                <a:lnTo>
                  <a:pt x="34038" y="29123"/>
                </a:lnTo>
                <a:lnTo>
                  <a:pt x="34003" y="29176"/>
                </a:lnTo>
                <a:lnTo>
                  <a:pt x="33968" y="29193"/>
                </a:lnTo>
                <a:lnTo>
                  <a:pt x="33933" y="29193"/>
                </a:lnTo>
                <a:lnTo>
                  <a:pt x="33897" y="29176"/>
                </a:lnTo>
                <a:lnTo>
                  <a:pt x="33721" y="29105"/>
                </a:lnTo>
                <a:lnTo>
                  <a:pt x="33545" y="29052"/>
                </a:lnTo>
                <a:lnTo>
                  <a:pt x="33422" y="28999"/>
                </a:lnTo>
                <a:lnTo>
                  <a:pt x="33351" y="28982"/>
                </a:lnTo>
                <a:lnTo>
                  <a:pt x="33281" y="28982"/>
                </a:lnTo>
                <a:lnTo>
                  <a:pt x="33316" y="29052"/>
                </a:lnTo>
                <a:lnTo>
                  <a:pt x="33369" y="29105"/>
                </a:lnTo>
                <a:lnTo>
                  <a:pt x="33475" y="29176"/>
                </a:lnTo>
                <a:lnTo>
                  <a:pt x="33598" y="29246"/>
                </a:lnTo>
                <a:lnTo>
                  <a:pt x="33651" y="29299"/>
                </a:lnTo>
                <a:lnTo>
                  <a:pt x="33686" y="29352"/>
                </a:lnTo>
                <a:lnTo>
                  <a:pt x="33527" y="29352"/>
                </a:lnTo>
                <a:lnTo>
                  <a:pt x="33387" y="29299"/>
                </a:lnTo>
                <a:lnTo>
                  <a:pt x="33228" y="29264"/>
                </a:lnTo>
                <a:lnTo>
                  <a:pt x="33158" y="29246"/>
                </a:lnTo>
                <a:lnTo>
                  <a:pt x="33087" y="29246"/>
                </a:lnTo>
                <a:lnTo>
                  <a:pt x="33034" y="29281"/>
                </a:lnTo>
                <a:lnTo>
                  <a:pt x="32999" y="29334"/>
                </a:lnTo>
                <a:lnTo>
                  <a:pt x="32946" y="29369"/>
                </a:lnTo>
                <a:lnTo>
                  <a:pt x="32911" y="29387"/>
                </a:lnTo>
                <a:lnTo>
                  <a:pt x="32858" y="29369"/>
                </a:lnTo>
                <a:lnTo>
                  <a:pt x="32312" y="29246"/>
                </a:lnTo>
                <a:lnTo>
                  <a:pt x="32030" y="29158"/>
                </a:lnTo>
                <a:lnTo>
                  <a:pt x="31766" y="29070"/>
                </a:lnTo>
                <a:lnTo>
                  <a:pt x="31501" y="28964"/>
                </a:lnTo>
                <a:lnTo>
                  <a:pt x="31237" y="28858"/>
                </a:lnTo>
                <a:lnTo>
                  <a:pt x="30990" y="28717"/>
                </a:lnTo>
                <a:lnTo>
                  <a:pt x="30744" y="28541"/>
                </a:lnTo>
                <a:lnTo>
                  <a:pt x="30444" y="28347"/>
                </a:lnTo>
                <a:lnTo>
                  <a:pt x="30110" y="28154"/>
                </a:lnTo>
                <a:lnTo>
                  <a:pt x="29986" y="28066"/>
                </a:lnTo>
                <a:lnTo>
                  <a:pt x="29881" y="27978"/>
                </a:lnTo>
                <a:lnTo>
                  <a:pt x="29792" y="27872"/>
                </a:lnTo>
                <a:lnTo>
                  <a:pt x="29704" y="27766"/>
                </a:lnTo>
                <a:lnTo>
                  <a:pt x="29634" y="27643"/>
                </a:lnTo>
                <a:lnTo>
                  <a:pt x="29581" y="27502"/>
                </a:lnTo>
                <a:lnTo>
                  <a:pt x="29546" y="27379"/>
                </a:lnTo>
                <a:lnTo>
                  <a:pt x="29511" y="27220"/>
                </a:lnTo>
                <a:lnTo>
                  <a:pt x="29528" y="27202"/>
                </a:lnTo>
                <a:lnTo>
                  <a:pt x="29599" y="27202"/>
                </a:lnTo>
                <a:lnTo>
                  <a:pt x="29651" y="27220"/>
                </a:lnTo>
                <a:lnTo>
                  <a:pt x="29740" y="27308"/>
                </a:lnTo>
                <a:lnTo>
                  <a:pt x="30850" y="28259"/>
                </a:lnTo>
                <a:lnTo>
                  <a:pt x="31043" y="28418"/>
                </a:lnTo>
                <a:lnTo>
                  <a:pt x="31167" y="28488"/>
                </a:lnTo>
                <a:lnTo>
                  <a:pt x="31290" y="28559"/>
                </a:lnTo>
                <a:lnTo>
                  <a:pt x="31272" y="28471"/>
                </a:lnTo>
                <a:lnTo>
                  <a:pt x="31219" y="28418"/>
                </a:lnTo>
                <a:lnTo>
                  <a:pt x="31131" y="28330"/>
                </a:lnTo>
                <a:lnTo>
                  <a:pt x="30920" y="28118"/>
                </a:lnTo>
                <a:lnTo>
                  <a:pt x="30709" y="27942"/>
                </a:lnTo>
                <a:lnTo>
                  <a:pt x="30497" y="27731"/>
                </a:lnTo>
                <a:lnTo>
                  <a:pt x="30286" y="27555"/>
                </a:lnTo>
                <a:lnTo>
                  <a:pt x="30092" y="27326"/>
                </a:lnTo>
                <a:lnTo>
                  <a:pt x="29898" y="27097"/>
                </a:lnTo>
                <a:lnTo>
                  <a:pt x="30021" y="27026"/>
                </a:lnTo>
                <a:lnTo>
                  <a:pt x="30127" y="26991"/>
                </a:lnTo>
                <a:lnTo>
                  <a:pt x="30233" y="27009"/>
                </a:lnTo>
                <a:lnTo>
                  <a:pt x="30339" y="27061"/>
                </a:lnTo>
                <a:lnTo>
                  <a:pt x="30427" y="27149"/>
                </a:lnTo>
                <a:lnTo>
                  <a:pt x="30532" y="27238"/>
                </a:lnTo>
                <a:lnTo>
                  <a:pt x="31889" y="28471"/>
                </a:lnTo>
                <a:lnTo>
                  <a:pt x="32065" y="28612"/>
                </a:lnTo>
                <a:lnTo>
                  <a:pt x="32100" y="28577"/>
                </a:lnTo>
                <a:lnTo>
                  <a:pt x="32100" y="28541"/>
                </a:lnTo>
                <a:lnTo>
                  <a:pt x="32048" y="28506"/>
                </a:lnTo>
                <a:lnTo>
                  <a:pt x="31449" y="27907"/>
                </a:lnTo>
                <a:lnTo>
                  <a:pt x="30779" y="27202"/>
                </a:lnTo>
                <a:lnTo>
                  <a:pt x="30673" y="27079"/>
                </a:lnTo>
                <a:lnTo>
                  <a:pt x="30585" y="26938"/>
                </a:lnTo>
                <a:lnTo>
                  <a:pt x="30709" y="26868"/>
                </a:lnTo>
                <a:lnTo>
                  <a:pt x="30850" y="26815"/>
                </a:lnTo>
                <a:lnTo>
                  <a:pt x="31114" y="26744"/>
                </a:lnTo>
                <a:lnTo>
                  <a:pt x="31360" y="26973"/>
                </a:lnTo>
                <a:lnTo>
                  <a:pt x="31942" y="27590"/>
                </a:lnTo>
                <a:lnTo>
                  <a:pt x="32100" y="27713"/>
                </a:lnTo>
                <a:lnTo>
                  <a:pt x="32259" y="27854"/>
                </a:lnTo>
                <a:lnTo>
                  <a:pt x="32435" y="27978"/>
                </a:lnTo>
                <a:lnTo>
                  <a:pt x="32629" y="28101"/>
                </a:lnTo>
                <a:lnTo>
                  <a:pt x="32576" y="27995"/>
                </a:lnTo>
                <a:lnTo>
                  <a:pt x="32506" y="27907"/>
                </a:lnTo>
                <a:lnTo>
                  <a:pt x="32365" y="27784"/>
                </a:lnTo>
                <a:lnTo>
                  <a:pt x="32136" y="27555"/>
                </a:lnTo>
                <a:lnTo>
                  <a:pt x="31871" y="27273"/>
                </a:lnTo>
                <a:lnTo>
                  <a:pt x="31660" y="27026"/>
                </a:lnTo>
                <a:lnTo>
                  <a:pt x="31431" y="26727"/>
                </a:lnTo>
                <a:lnTo>
                  <a:pt x="31466" y="26674"/>
                </a:lnTo>
                <a:lnTo>
                  <a:pt x="31519" y="26621"/>
                </a:lnTo>
                <a:lnTo>
                  <a:pt x="31607" y="26568"/>
                </a:lnTo>
                <a:lnTo>
                  <a:pt x="31695" y="26515"/>
                </a:lnTo>
                <a:lnTo>
                  <a:pt x="31801" y="26462"/>
                </a:lnTo>
                <a:lnTo>
                  <a:pt x="31977" y="26603"/>
                </a:lnTo>
                <a:lnTo>
                  <a:pt x="32858" y="27467"/>
                </a:lnTo>
                <a:lnTo>
                  <a:pt x="33034" y="27608"/>
                </a:lnTo>
                <a:lnTo>
                  <a:pt x="33052" y="27555"/>
                </a:lnTo>
                <a:lnTo>
                  <a:pt x="33034" y="27502"/>
                </a:lnTo>
                <a:lnTo>
                  <a:pt x="32981" y="27449"/>
                </a:lnTo>
                <a:lnTo>
                  <a:pt x="32294" y="26603"/>
                </a:lnTo>
                <a:lnTo>
                  <a:pt x="32153" y="26427"/>
                </a:lnTo>
                <a:lnTo>
                  <a:pt x="32083" y="26304"/>
                </a:lnTo>
                <a:lnTo>
                  <a:pt x="32065" y="26251"/>
                </a:lnTo>
                <a:lnTo>
                  <a:pt x="32083" y="26216"/>
                </a:lnTo>
                <a:lnTo>
                  <a:pt x="32100" y="26163"/>
                </a:lnTo>
                <a:lnTo>
                  <a:pt x="32136" y="26128"/>
                </a:lnTo>
                <a:lnTo>
                  <a:pt x="32259" y="26004"/>
                </a:lnTo>
                <a:lnTo>
                  <a:pt x="32400" y="26075"/>
                </a:lnTo>
                <a:lnTo>
                  <a:pt x="32523" y="26163"/>
                </a:lnTo>
                <a:lnTo>
                  <a:pt x="32647" y="26269"/>
                </a:lnTo>
                <a:lnTo>
                  <a:pt x="32752" y="26392"/>
                </a:lnTo>
                <a:lnTo>
                  <a:pt x="33492" y="27167"/>
                </a:lnTo>
                <a:lnTo>
                  <a:pt x="33563" y="27238"/>
                </a:lnTo>
                <a:lnTo>
                  <a:pt x="33651" y="27290"/>
                </a:lnTo>
                <a:lnTo>
                  <a:pt x="33351" y="26903"/>
                </a:lnTo>
                <a:lnTo>
                  <a:pt x="33052" y="26515"/>
                </a:lnTo>
                <a:lnTo>
                  <a:pt x="32735" y="26145"/>
                </a:lnTo>
                <a:lnTo>
                  <a:pt x="32418" y="25758"/>
                </a:lnTo>
                <a:lnTo>
                  <a:pt x="32523" y="25722"/>
                </a:lnTo>
                <a:lnTo>
                  <a:pt x="32629" y="25687"/>
                </a:lnTo>
                <a:lnTo>
                  <a:pt x="32805" y="25670"/>
                </a:lnTo>
                <a:lnTo>
                  <a:pt x="32911" y="25687"/>
                </a:lnTo>
                <a:lnTo>
                  <a:pt x="33017" y="25722"/>
                </a:lnTo>
                <a:lnTo>
                  <a:pt x="33105" y="25775"/>
                </a:lnTo>
                <a:lnTo>
                  <a:pt x="33193" y="25846"/>
                </a:lnTo>
                <a:lnTo>
                  <a:pt x="33739" y="26392"/>
                </a:lnTo>
                <a:lnTo>
                  <a:pt x="34003" y="26656"/>
                </a:lnTo>
                <a:lnTo>
                  <a:pt x="34250" y="26956"/>
                </a:lnTo>
                <a:lnTo>
                  <a:pt x="34373" y="27097"/>
                </a:lnTo>
                <a:lnTo>
                  <a:pt x="34408" y="27061"/>
                </a:lnTo>
                <a:lnTo>
                  <a:pt x="34408" y="27026"/>
                </a:lnTo>
                <a:lnTo>
                  <a:pt x="34356" y="26973"/>
                </a:lnTo>
                <a:lnTo>
                  <a:pt x="34074" y="26550"/>
                </a:lnTo>
                <a:lnTo>
                  <a:pt x="33774" y="26163"/>
                </a:lnTo>
                <a:lnTo>
                  <a:pt x="33439" y="25793"/>
                </a:lnTo>
                <a:lnTo>
                  <a:pt x="33087" y="25423"/>
                </a:lnTo>
                <a:lnTo>
                  <a:pt x="32964" y="25300"/>
                </a:lnTo>
                <a:lnTo>
                  <a:pt x="32858" y="25176"/>
                </a:lnTo>
                <a:lnTo>
                  <a:pt x="32629" y="24894"/>
                </a:lnTo>
                <a:lnTo>
                  <a:pt x="32558" y="24789"/>
                </a:lnTo>
                <a:lnTo>
                  <a:pt x="32488" y="24683"/>
                </a:lnTo>
                <a:lnTo>
                  <a:pt x="32506" y="24612"/>
                </a:lnTo>
                <a:lnTo>
                  <a:pt x="32523" y="24577"/>
                </a:lnTo>
                <a:lnTo>
                  <a:pt x="32647" y="24419"/>
                </a:lnTo>
                <a:lnTo>
                  <a:pt x="32717" y="24436"/>
                </a:lnTo>
                <a:lnTo>
                  <a:pt x="32752" y="24436"/>
                </a:lnTo>
                <a:lnTo>
                  <a:pt x="33052" y="24701"/>
                </a:lnTo>
                <a:lnTo>
                  <a:pt x="33334" y="24965"/>
                </a:lnTo>
                <a:lnTo>
                  <a:pt x="33739" y="25388"/>
                </a:lnTo>
                <a:lnTo>
                  <a:pt x="34144" y="25828"/>
                </a:lnTo>
                <a:lnTo>
                  <a:pt x="34215" y="25916"/>
                </a:lnTo>
                <a:lnTo>
                  <a:pt x="34267" y="25951"/>
                </a:lnTo>
                <a:lnTo>
                  <a:pt x="34338" y="25987"/>
                </a:lnTo>
                <a:lnTo>
                  <a:pt x="34338" y="25987"/>
                </a:lnTo>
                <a:lnTo>
                  <a:pt x="33968" y="25476"/>
                </a:lnTo>
                <a:lnTo>
                  <a:pt x="33580" y="24982"/>
                </a:lnTo>
                <a:lnTo>
                  <a:pt x="33175" y="24524"/>
                </a:lnTo>
                <a:lnTo>
                  <a:pt x="32735" y="24084"/>
                </a:lnTo>
                <a:lnTo>
                  <a:pt x="32770" y="23978"/>
                </a:lnTo>
                <a:lnTo>
                  <a:pt x="32788" y="23873"/>
                </a:lnTo>
                <a:lnTo>
                  <a:pt x="32840" y="23767"/>
                </a:lnTo>
                <a:lnTo>
                  <a:pt x="32893" y="23661"/>
                </a:lnTo>
                <a:lnTo>
                  <a:pt x="33034" y="23696"/>
                </a:lnTo>
                <a:lnTo>
                  <a:pt x="33140" y="23749"/>
                </a:lnTo>
                <a:lnTo>
                  <a:pt x="33246" y="23837"/>
                </a:lnTo>
                <a:lnTo>
                  <a:pt x="33351" y="23925"/>
                </a:lnTo>
                <a:lnTo>
                  <a:pt x="34021" y="24648"/>
                </a:lnTo>
                <a:lnTo>
                  <a:pt x="34250" y="24877"/>
                </a:lnTo>
                <a:lnTo>
                  <a:pt x="34285" y="24841"/>
                </a:lnTo>
                <a:lnTo>
                  <a:pt x="34267" y="24806"/>
                </a:lnTo>
                <a:lnTo>
                  <a:pt x="34232" y="24736"/>
                </a:lnTo>
                <a:lnTo>
                  <a:pt x="33369" y="23732"/>
                </a:lnTo>
                <a:lnTo>
                  <a:pt x="33087" y="23397"/>
                </a:lnTo>
                <a:lnTo>
                  <a:pt x="32981" y="23273"/>
                </a:lnTo>
                <a:lnTo>
                  <a:pt x="32964" y="23238"/>
                </a:lnTo>
                <a:lnTo>
                  <a:pt x="32946" y="23185"/>
                </a:lnTo>
                <a:lnTo>
                  <a:pt x="32946" y="23150"/>
                </a:lnTo>
                <a:lnTo>
                  <a:pt x="32964" y="23097"/>
                </a:lnTo>
                <a:lnTo>
                  <a:pt x="33052" y="22939"/>
                </a:lnTo>
                <a:lnTo>
                  <a:pt x="33210" y="23044"/>
                </a:lnTo>
                <a:lnTo>
                  <a:pt x="33387" y="23185"/>
                </a:lnTo>
                <a:lnTo>
                  <a:pt x="33598" y="23379"/>
                </a:lnTo>
                <a:lnTo>
                  <a:pt x="33897" y="23696"/>
                </a:lnTo>
                <a:lnTo>
                  <a:pt x="34267" y="24102"/>
                </a:lnTo>
                <a:lnTo>
                  <a:pt x="34655" y="24507"/>
                </a:lnTo>
                <a:lnTo>
                  <a:pt x="34637" y="24419"/>
                </a:lnTo>
                <a:lnTo>
                  <a:pt x="34602" y="24348"/>
                </a:lnTo>
                <a:lnTo>
                  <a:pt x="34496" y="24225"/>
                </a:lnTo>
                <a:lnTo>
                  <a:pt x="34003" y="23608"/>
                </a:lnTo>
                <a:lnTo>
                  <a:pt x="33492" y="22992"/>
                </a:lnTo>
                <a:lnTo>
                  <a:pt x="33404" y="22904"/>
                </a:lnTo>
                <a:lnTo>
                  <a:pt x="33298" y="22798"/>
                </a:lnTo>
                <a:lnTo>
                  <a:pt x="33087" y="22639"/>
                </a:lnTo>
                <a:lnTo>
                  <a:pt x="33069" y="22604"/>
                </a:lnTo>
                <a:lnTo>
                  <a:pt x="33052" y="22569"/>
                </a:lnTo>
                <a:lnTo>
                  <a:pt x="33052" y="22410"/>
                </a:lnTo>
                <a:close/>
                <a:moveTo>
                  <a:pt x="45138" y="28806"/>
                </a:moveTo>
                <a:lnTo>
                  <a:pt x="45226" y="28823"/>
                </a:lnTo>
                <a:lnTo>
                  <a:pt x="45332" y="28858"/>
                </a:lnTo>
                <a:lnTo>
                  <a:pt x="45420" y="28894"/>
                </a:lnTo>
                <a:lnTo>
                  <a:pt x="45931" y="29140"/>
                </a:lnTo>
                <a:lnTo>
                  <a:pt x="45543" y="29316"/>
                </a:lnTo>
                <a:lnTo>
                  <a:pt x="45349" y="29387"/>
                </a:lnTo>
                <a:lnTo>
                  <a:pt x="45156" y="29440"/>
                </a:lnTo>
                <a:lnTo>
                  <a:pt x="44962" y="29475"/>
                </a:lnTo>
                <a:lnTo>
                  <a:pt x="44768" y="29510"/>
                </a:lnTo>
                <a:lnTo>
                  <a:pt x="44380" y="29510"/>
                </a:lnTo>
                <a:lnTo>
                  <a:pt x="44222" y="29493"/>
                </a:lnTo>
                <a:lnTo>
                  <a:pt x="44046" y="29440"/>
                </a:lnTo>
                <a:lnTo>
                  <a:pt x="43887" y="29369"/>
                </a:lnTo>
                <a:lnTo>
                  <a:pt x="43728" y="29264"/>
                </a:lnTo>
                <a:lnTo>
                  <a:pt x="43922" y="29176"/>
                </a:lnTo>
                <a:lnTo>
                  <a:pt x="44292" y="29035"/>
                </a:lnTo>
                <a:lnTo>
                  <a:pt x="44645" y="28894"/>
                </a:lnTo>
                <a:lnTo>
                  <a:pt x="44838" y="28823"/>
                </a:lnTo>
                <a:lnTo>
                  <a:pt x="44944" y="28806"/>
                </a:lnTo>
                <a:close/>
                <a:moveTo>
                  <a:pt x="42072" y="27643"/>
                </a:moveTo>
                <a:lnTo>
                  <a:pt x="42002" y="27748"/>
                </a:lnTo>
                <a:lnTo>
                  <a:pt x="41914" y="27837"/>
                </a:lnTo>
                <a:lnTo>
                  <a:pt x="41738" y="27978"/>
                </a:lnTo>
                <a:lnTo>
                  <a:pt x="41420" y="28295"/>
                </a:lnTo>
                <a:lnTo>
                  <a:pt x="41086" y="28612"/>
                </a:lnTo>
                <a:lnTo>
                  <a:pt x="40927" y="28753"/>
                </a:lnTo>
                <a:lnTo>
                  <a:pt x="40857" y="28841"/>
                </a:lnTo>
                <a:lnTo>
                  <a:pt x="40821" y="28947"/>
                </a:lnTo>
                <a:lnTo>
                  <a:pt x="41491" y="28524"/>
                </a:lnTo>
                <a:lnTo>
                  <a:pt x="41914" y="28647"/>
                </a:lnTo>
                <a:lnTo>
                  <a:pt x="41826" y="28717"/>
                </a:lnTo>
                <a:lnTo>
                  <a:pt x="41773" y="28770"/>
                </a:lnTo>
                <a:lnTo>
                  <a:pt x="41350" y="28964"/>
                </a:lnTo>
                <a:lnTo>
                  <a:pt x="41121" y="29070"/>
                </a:lnTo>
                <a:lnTo>
                  <a:pt x="40892" y="29193"/>
                </a:lnTo>
                <a:lnTo>
                  <a:pt x="40680" y="29334"/>
                </a:lnTo>
                <a:lnTo>
                  <a:pt x="40504" y="29510"/>
                </a:lnTo>
                <a:lnTo>
                  <a:pt x="40416" y="29563"/>
                </a:lnTo>
                <a:lnTo>
                  <a:pt x="40399" y="29422"/>
                </a:lnTo>
                <a:lnTo>
                  <a:pt x="40399" y="29264"/>
                </a:lnTo>
                <a:lnTo>
                  <a:pt x="40434" y="29123"/>
                </a:lnTo>
                <a:lnTo>
                  <a:pt x="40487" y="28964"/>
                </a:lnTo>
                <a:lnTo>
                  <a:pt x="40557" y="28823"/>
                </a:lnTo>
                <a:lnTo>
                  <a:pt x="40628" y="28665"/>
                </a:lnTo>
                <a:lnTo>
                  <a:pt x="40733" y="28524"/>
                </a:lnTo>
                <a:lnTo>
                  <a:pt x="40839" y="28383"/>
                </a:lnTo>
                <a:lnTo>
                  <a:pt x="40962" y="28259"/>
                </a:lnTo>
                <a:lnTo>
                  <a:pt x="41103" y="28136"/>
                </a:lnTo>
                <a:lnTo>
                  <a:pt x="41244" y="28013"/>
                </a:lnTo>
                <a:lnTo>
                  <a:pt x="41403" y="27907"/>
                </a:lnTo>
                <a:lnTo>
                  <a:pt x="41561" y="27819"/>
                </a:lnTo>
                <a:lnTo>
                  <a:pt x="41738" y="27748"/>
                </a:lnTo>
                <a:lnTo>
                  <a:pt x="41896" y="27678"/>
                </a:lnTo>
                <a:lnTo>
                  <a:pt x="42072" y="27643"/>
                </a:lnTo>
                <a:close/>
                <a:moveTo>
                  <a:pt x="26656" y="27079"/>
                </a:moveTo>
                <a:lnTo>
                  <a:pt x="26727" y="27149"/>
                </a:lnTo>
                <a:lnTo>
                  <a:pt x="26780" y="27202"/>
                </a:lnTo>
                <a:lnTo>
                  <a:pt x="26885" y="27361"/>
                </a:lnTo>
                <a:lnTo>
                  <a:pt x="27026" y="27519"/>
                </a:lnTo>
                <a:lnTo>
                  <a:pt x="27167" y="27660"/>
                </a:lnTo>
                <a:lnTo>
                  <a:pt x="27326" y="27784"/>
                </a:lnTo>
                <a:lnTo>
                  <a:pt x="27573" y="27960"/>
                </a:lnTo>
                <a:lnTo>
                  <a:pt x="27802" y="28154"/>
                </a:lnTo>
                <a:lnTo>
                  <a:pt x="27925" y="28242"/>
                </a:lnTo>
                <a:lnTo>
                  <a:pt x="28048" y="28312"/>
                </a:lnTo>
                <a:lnTo>
                  <a:pt x="28172" y="28347"/>
                </a:lnTo>
                <a:lnTo>
                  <a:pt x="28312" y="28365"/>
                </a:lnTo>
                <a:lnTo>
                  <a:pt x="28436" y="28524"/>
                </a:lnTo>
                <a:lnTo>
                  <a:pt x="28559" y="28682"/>
                </a:lnTo>
                <a:lnTo>
                  <a:pt x="28682" y="28823"/>
                </a:lnTo>
                <a:lnTo>
                  <a:pt x="28841" y="28947"/>
                </a:lnTo>
                <a:lnTo>
                  <a:pt x="28982" y="29070"/>
                </a:lnTo>
                <a:lnTo>
                  <a:pt x="29141" y="29193"/>
                </a:lnTo>
                <a:lnTo>
                  <a:pt x="29475" y="29387"/>
                </a:lnTo>
                <a:lnTo>
                  <a:pt x="30250" y="29863"/>
                </a:lnTo>
                <a:lnTo>
                  <a:pt x="30233" y="29916"/>
                </a:lnTo>
                <a:lnTo>
                  <a:pt x="29986" y="29827"/>
                </a:lnTo>
                <a:lnTo>
                  <a:pt x="29669" y="29686"/>
                </a:lnTo>
                <a:lnTo>
                  <a:pt x="29370" y="29528"/>
                </a:lnTo>
                <a:lnTo>
                  <a:pt x="29070" y="29352"/>
                </a:lnTo>
                <a:lnTo>
                  <a:pt x="28771" y="29158"/>
                </a:lnTo>
                <a:lnTo>
                  <a:pt x="28348" y="28876"/>
                </a:lnTo>
                <a:lnTo>
                  <a:pt x="27943" y="28577"/>
                </a:lnTo>
                <a:lnTo>
                  <a:pt x="27537" y="28277"/>
                </a:lnTo>
                <a:lnTo>
                  <a:pt x="27150" y="27942"/>
                </a:lnTo>
                <a:lnTo>
                  <a:pt x="27009" y="27801"/>
                </a:lnTo>
                <a:lnTo>
                  <a:pt x="26868" y="27643"/>
                </a:lnTo>
                <a:lnTo>
                  <a:pt x="26762" y="27467"/>
                </a:lnTo>
                <a:lnTo>
                  <a:pt x="26692" y="27255"/>
                </a:lnTo>
                <a:lnTo>
                  <a:pt x="26674" y="27202"/>
                </a:lnTo>
                <a:lnTo>
                  <a:pt x="26656" y="27079"/>
                </a:lnTo>
                <a:close/>
                <a:moveTo>
                  <a:pt x="43975" y="28700"/>
                </a:moveTo>
                <a:lnTo>
                  <a:pt x="44257" y="28717"/>
                </a:lnTo>
                <a:lnTo>
                  <a:pt x="44327" y="28735"/>
                </a:lnTo>
                <a:lnTo>
                  <a:pt x="44398" y="28770"/>
                </a:lnTo>
                <a:lnTo>
                  <a:pt x="44380" y="28806"/>
                </a:lnTo>
                <a:lnTo>
                  <a:pt x="44345" y="28841"/>
                </a:lnTo>
                <a:lnTo>
                  <a:pt x="44028" y="28964"/>
                </a:lnTo>
                <a:lnTo>
                  <a:pt x="43711" y="29087"/>
                </a:lnTo>
                <a:lnTo>
                  <a:pt x="43376" y="29176"/>
                </a:lnTo>
                <a:lnTo>
                  <a:pt x="43024" y="29228"/>
                </a:lnTo>
                <a:lnTo>
                  <a:pt x="42742" y="29228"/>
                </a:lnTo>
                <a:lnTo>
                  <a:pt x="42460" y="29193"/>
                </a:lnTo>
                <a:lnTo>
                  <a:pt x="42284" y="29176"/>
                </a:lnTo>
                <a:lnTo>
                  <a:pt x="42125" y="29193"/>
                </a:lnTo>
                <a:lnTo>
                  <a:pt x="41949" y="29246"/>
                </a:lnTo>
                <a:lnTo>
                  <a:pt x="41879" y="29281"/>
                </a:lnTo>
                <a:lnTo>
                  <a:pt x="41790" y="29334"/>
                </a:lnTo>
                <a:lnTo>
                  <a:pt x="41879" y="29352"/>
                </a:lnTo>
                <a:lnTo>
                  <a:pt x="41949" y="29352"/>
                </a:lnTo>
                <a:lnTo>
                  <a:pt x="42108" y="29334"/>
                </a:lnTo>
                <a:lnTo>
                  <a:pt x="42301" y="29316"/>
                </a:lnTo>
                <a:lnTo>
                  <a:pt x="42495" y="29299"/>
                </a:lnTo>
                <a:lnTo>
                  <a:pt x="42707" y="29316"/>
                </a:lnTo>
                <a:lnTo>
                  <a:pt x="42900" y="29369"/>
                </a:lnTo>
                <a:lnTo>
                  <a:pt x="43024" y="29405"/>
                </a:lnTo>
                <a:lnTo>
                  <a:pt x="43147" y="29457"/>
                </a:lnTo>
                <a:lnTo>
                  <a:pt x="43253" y="29528"/>
                </a:lnTo>
                <a:lnTo>
                  <a:pt x="43358" y="29598"/>
                </a:lnTo>
                <a:lnTo>
                  <a:pt x="43447" y="29669"/>
                </a:lnTo>
                <a:lnTo>
                  <a:pt x="43552" y="29757"/>
                </a:lnTo>
                <a:lnTo>
                  <a:pt x="43640" y="29863"/>
                </a:lnTo>
                <a:lnTo>
                  <a:pt x="43711" y="29986"/>
                </a:lnTo>
                <a:lnTo>
                  <a:pt x="43482" y="29933"/>
                </a:lnTo>
                <a:lnTo>
                  <a:pt x="43270" y="29863"/>
                </a:lnTo>
                <a:lnTo>
                  <a:pt x="43059" y="29792"/>
                </a:lnTo>
                <a:lnTo>
                  <a:pt x="42848" y="29739"/>
                </a:lnTo>
                <a:lnTo>
                  <a:pt x="42407" y="29651"/>
                </a:lnTo>
                <a:lnTo>
                  <a:pt x="41949" y="29563"/>
                </a:lnTo>
                <a:lnTo>
                  <a:pt x="41526" y="29493"/>
                </a:lnTo>
                <a:lnTo>
                  <a:pt x="41050" y="29440"/>
                </a:lnTo>
                <a:lnTo>
                  <a:pt x="41156" y="29352"/>
                </a:lnTo>
                <a:lnTo>
                  <a:pt x="41227" y="29299"/>
                </a:lnTo>
                <a:lnTo>
                  <a:pt x="41491" y="29158"/>
                </a:lnTo>
                <a:lnTo>
                  <a:pt x="41755" y="29052"/>
                </a:lnTo>
                <a:lnTo>
                  <a:pt x="42037" y="28964"/>
                </a:lnTo>
                <a:lnTo>
                  <a:pt x="42301" y="28911"/>
                </a:lnTo>
                <a:lnTo>
                  <a:pt x="43006" y="28806"/>
                </a:lnTo>
                <a:lnTo>
                  <a:pt x="43711" y="28717"/>
                </a:lnTo>
                <a:lnTo>
                  <a:pt x="43852" y="28700"/>
                </a:lnTo>
                <a:close/>
                <a:moveTo>
                  <a:pt x="41614" y="29775"/>
                </a:moveTo>
                <a:lnTo>
                  <a:pt x="41931" y="29792"/>
                </a:lnTo>
                <a:lnTo>
                  <a:pt x="42231" y="29845"/>
                </a:lnTo>
                <a:lnTo>
                  <a:pt x="42495" y="29916"/>
                </a:lnTo>
                <a:lnTo>
                  <a:pt x="42742" y="30021"/>
                </a:lnTo>
                <a:lnTo>
                  <a:pt x="42724" y="30056"/>
                </a:lnTo>
                <a:lnTo>
                  <a:pt x="42689" y="30074"/>
                </a:lnTo>
                <a:lnTo>
                  <a:pt x="42618" y="30074"/>
                </a:lnTo>
                <a:lnTo>
                  <a:pt x="41403" y="30004"/>
                </a:lnTo>
                <a:lnTo>
                  <a:pt x="40874" y="29986"/>
                </a:lnTo>
                <a:lnTo>
                  <a:pt x="40522" y="29951"/>
                </a:lnTo>
                <a:lnTo>
                  <a:pt x="40628" y="29916"/>
                </a:lnTo>
                <a:lnTo>
                  <a:pt x="40751" y="29863"/>
                </a:lnTo>
                <a:lnTo>
                  <a:pt x="41015" y="29810"/>
                </a:lnTo>
                <a:lnTo>
                  <a:pt x="41315" y="29775"/>
                </a:lnTo>
                <a:close/>
                <a:moveTo>
                  <a:pt x="29792" y="28207"/>
                </a:moveTo>
                <a:lnTo>
                  <a:pt x="29881" y="28242"/>
                </a:lnTo>
                <a:lnTo>
                  <a:pt x="30021" y="28347"/>
                </a:lnTo>
                <a:lnTo>
                  <a:pt x="30162" y="28453"/>
                </a:lnTo>
                <a:lnTo>
                  <a:pt x="30391" y="28612"/>
                </a:lnTo>
                <a:lnTo>
                  <a:pt x="30620" y="28770"/>
                </a:lnTo>
                <a:lnTo>
                  <a:pt x="30867" y="28911"/>
                </a:lnTo>
                <a:lnTo>
                  <a:pt x="31114" y="29052"/>
                </a:lnTo>
                <a:lnTo>
                  <a:pt x="31360" y="29176"/>
                </a:lnTo>
                <a:lnTo>
                  <a:pt x="31625" y="29281"/>
                </a:lnTo>
                <a:lnTo>
                  <a:pt x="31889" y="29369"/>
                </a:lnTo>
                <a:lnTo>
                  <a:pt x="32171" y="29457"/>
                </a:lnTo>
                <a:lnTo>
                  <a:pt x="32699" y="29581"/>
                </a:lnTo>
                <a:lnTo>
                  <a:pt x="32858" y="29634"/>
                </a:lnTo>
                <a:lnTo>
                  <a:pt x="32876" y="29651"/>
                </a:lnTo>
                <a:lnTo>
                  <a:pt x="32893" y="29704"/>
                </a:lnTo>
                <a:lnTo>
                  <a:pt x="32770" y="29792"/>
                </a:lnTo>
                <a:lnTo>
                  <a:pt x="32629" y="29863"/>
                </a:lnTo>
                <a:lnTo>
                  <a:pt x="32488" y="29933"/>
                </a:lnTo>
                <a:lnTo>
                  <a:pt x="32329" y="29968"/>
                </a:lnTo>
                <a:lnTo>
                  <a:pt x="32259" y="29986"/>
                </a:lnTo>
                <a:lnTo>
                  <a:pt x="32171" y="29986"/>
                </a:lnTo>
                <a:lnTo>
                  <a:pt x="32012" y="29951"/>
                </a:lnTo>
                <a:lnTo>
                  <a:pt x="31871" y="29898"/>
                </a:lnTo>
                <a:lnTo>
                  <a:pt x="31713" y="29880"/>
                </a:lnTo>
                <a:lnTo>
                  <a:pt x="31801" y="30092"/>
                </a:lnTo>
                <a:lnTo>
                  <a:pt x="31642" y="30127"/>
                </a:lnTo>
                <a:lnTo>
                  <a:pt x="31484" y="30145"/>
                </a:lnTo>
                <a:lnTo>
                  <a:pt x="31325" y="30162"/>
                </a:lnTo>
                <a:lnTo>
                  <a:pt x="31167" y="30162"/>
                </a:lnTo>
                <a:lnTo>
                  <a:pt x="31026" y="30145"/>
                </a:lnTo>
                <a:lnTo>
                  <a:pt x="30867" y="30109"/>
                </a:lnTo>
                <a:lnTo>
                  <a:pt x="30726" y="30074"/>
                </a:lnTo>
                <a:lnTo>
                  <a:pt x="30568" y="30021"/>
                </a:lnTo>
                <a:lnTo>
                  <a:pt x="30515" y="29986"/>
                </a:lnTo>
                <a:lnTo>
                  <a:pt x="30480" y="29951"/>
                </a:lnTo>
                <a:lnTo>
                  <a:pt x="30462" y="29933"/>
                </a:lnTo>
                <a:lnTo>
                  <a:pt x="30444" y="29880"/>
                </a:lnTo>
                <a:lnTo>
                  <a:pt x="30409" y="29827"/>
                </a:lnTo>
                <a:lnTo>
                  <a:pt x="30339" y="29739"/>
                </a:lnTo>
                <a:lnTo>
                  <a:pt x="30127" y="29616"/>
                </a:lnTo>
                <a:lnTo>
                  <a:pt x="29722" y="29334"/>
                </a:lnTo>
                <a:lnTo>
                  <a:pt x="28982" y="28788"/>
                </a:lnTo>
                <a:lnTo>
                  <a:pt x="28912" y="28735"/>
                </a:lnTo>
                <a:lnTo>
                  <a:pt x="28859" y="28682"/>
                </a:lnTo>
                <a:lnTo>
                  <a:pt x="28823" y="28612"/>
                </a:lnTo>
                <a:lnTo>
                  <a:pt x="28771" y="28506"/>
                </a:lnTo>
                <a:lnTo>
                  <a:pt x="28806" y="28471"/>
                </a:lnTo>
                <a:lnTo>
                  <a:pt x="28841" y="28436"/>
                </a:lnTo>
                <a:lnTo>
                  <a:pt x="28912" y="28436"/>
                </a:lnTo>
                <a:lnTo>
                  <a:pt x="29088" y="28453"/>
                </a:lnTo>
                <a:lnTo>
                  <a:pt x="29264" y="28488"/>
                </a:lnTo>
                <a:lnTo>
                  <a:pt x="29422" y="28559"/>
                </a:lnTo>
                <a:lnTo>
                  <a:pt x="29581" y="28665"/>
                </a:lnTo>
                <a:lnTo>
                  <a:pt x="30656" y="29369"/>
                </a:lnTo>
                <a:lnTo>
                  <a:pt x="30744" y="29422"/>
                </a:lnTo>
                <a:lnTo>
                  <a:pt x="30797" y="29440"/>
                </a:lnTo>
                <a:lnTo>
                  <a:pt x="30850" y="29440"/>
                </a:lnTo>
                <a:lnTo>
                  <a:pt x="30761" y="29352"/>
                </a:lnTo>
                <a:lnTo>
                  <a:pt x="30673" y="29264"/>
                </a:lnTo>
                <a:lnTo>
                  <a:pt x="29757" y="28541"/>
                </a:lnTo>
                <a:lnTo>
                  <a:pt x="29581" y="28400"/>
                </a:lnTo>
                <a:lnTo>
                  <a:pt x="29651" y="28277"/>
                </a:lnTo>
                <a:lnTo>
                  <a:pt x="29687" y="28242"/>
                </a:lnTo>
                <a:lnTo>
                  <a:pt x="29722" y="28224"/>
                </a:lnTo>
                <a:lnTo>
                  <a:pt x="29757" y="28207"/>
                </a:lnTo>
                <a:close/>
                <a:moveTo>
                  <a:pt x="25247" y="27343"/>
                </a:moveTo>
                <a:lnTo>
                  <a:pt x="25353" y="27361"/>
                </a:lnTo>
                <a:lnTo>
                  <a:pt x="25476" y="27379"/>
                </a:lnTo>
                <a:lnTo>
                  <a:pt x="25582" y="27414"/>
                </a:lnTo>
                <a:lnTo>
                  <a:pt x="26498" y="27748"/>
                </a:lnTo>
                <a:lnTo>
                  <a:pt x="26656" y="27819"/>
                </a:lnTo>
                <a:lnTo>
                  <a:pt x="26797" y="27907"/>
                </a:lnTo>
                <a:lnTo>
                  <a:pt x="26833" y="27960"/>
                </a:lnTo>
                <a:lnTo>
                  <a:pt x="26885" y="28048"/>
                </a:lnTo>
                <a:lnTo>
                  <a:pt x="26780" y="28048"/>
                </a:lnTo>
                <a:lnTo>
                  <a:pt x="26674" y="28030"/>
                </a:lnTo>
                <a:lnTo>
                  <a:pt x="26498" y="27978"/>
                </a:lnTo>
                <a:lnTo>
                  <a:pt x="26304" y="27925"/>
                </a:lnTo>
                <a:lnTo>
                  <a:pt x="26110" y="27907"/>
                </a:lnTo>
                <a:lnTo>
                  <a:pt x="26110" y="27907"/>
                </a:lnTo>
                <a:lnTo>
                  <a:pt x="26234" y="27995"/>
                </a:lnTo>
                <a:lnTo>
                  <a:pt x="26374" y="28048"/>
                </a:lnTo>
                <a:lnTo>
                  <a:pt x="26621" y="28154"/>
                </a:lnTo>
                <a:lnTo>
                  <a:pt x="26974" y="28295"/>
                </a:lnTo>
                <a:lnTo>
                  <a:pt x="27308" y="28436"/>
                </a:lnTo>
                <a:lnTo>
                  <a:pt x="27432" y="28488"/>
                </a:lnTo>
                <a:lnTo>
                  <a:pt x="27537" y="28559"/>
                </a:lnTo>
                <a:lnTo>
                  <a:pt x="27643" y="28647"/>
                </a:lnTo>
                <a:lnTo>
                  <a:pt x="27749" y="28770"/>
                </a:lnTo>
                <a:lnTo>
                  <a:pt x="27749" y="28770"/>
                </a:lnTo>
                <a:lnTo>
                  <a:pt x="27590" y="28753"/>
                </a:lnTo>
                <a:lnTo>
                  <a:pt x="27484" y="28735"/>
                </a:lnTo>
                <a:lnTo>
                  <a:pt x="26374" y="28418"/>
                </a:lnTo>
                <a:lnTo>
                  <a:pt x="25828" y="28259"/>
                </a:lnTo>
                <a:lnTo>
                  <a:pt x="25740" y="28242"/>
                </a:lnTo>
                <a:lnTo>
                  <a:pt x="25635" y="28277"/>
                </a:lnTo>
                <a:lnTo>
                  <a:pt x="25881" y="28365"/>
                </a:lnTo>
                <a:lnTo>
                  <a:pt x="28101" y="29052"/>
                </a:lnTo>
                <a:lnTo>
                  <a:pt x="28224" y="29087"/>
                </a:lnTo>
                <a:lnTo>
                  <a:pt x="28348" y="29140"/>
                </a:lnTo>
                <a:lnTo>
                  <a:pt x="28418" y="29193"/>
                </a:lnTo>
                <a:lnTo>
                  <a:pt x="28471" y="29246"/>
                </a:lnTo>
                <a:lnTo>
                  <a:pt x="28436" y="29299"/>
                </a:lnTo>
                <a:lnTo>
                  <a:pt x="28401" y="29316"/>
                </a:lnTo>
                <a:lnTo>
                  <a:pt x="28312" y="29316"/>
                </a:lnTo>
                <a:lnTo>
                  <a:pt x="27784" y="29228"/>
                </a:lnTo>
                <a:lnTo>
                  <a:pt x="27255" y="29140"/>
                </a:lnTo>
                <a:lnTo>
                  <a:pt x="26833" y="29070"/>
                </a:lnTo>
                <a:lnTo>
                  <a:pt x="26621" y="29035"/>
                </a:lnTo>
                <a:lnTo>
                  <a:pt x="26410" y="29017"/>
                </a:lnTo>
                <a:lnTo>
                  <a:pt x="26410" y="29017"/>
                </a:lnTo>
                <a:lnTo>
                  <a:pt x="26604" y="29087"/>
                </a:lnTo>
                <a:lnTo>
                  <a:pt x="26780" y="29158"/>
                </a:lnTo>
                <a:lnTo>
                  <a:pt x="27220" y="29281"/>
                </a:lnTo>
                <a:lnTo>
                  <a:pt x="27678" y="29369"/>
                </a:lnTo>
                <a:lnTo>
                  <a:pt x="28136" y="29440"/>
                </a:lnTo>
                <a:lnTo>
                  <a:pt x="28365" y="29457"/>
                </a:lnTo>
                <a:lnTo>
                  <a:pt x="28612" y="29457"/>
                </a:lnTo>
                <a:lnTo>
                  <a:pt x="28771" y="29475"/>
                </a:lnTo>
                <a:lnTo>
                  <a:pt x="28929" y="29510"/>
                </a:lnTo>
                <a:lnTo>
                  <a:pt x="28964" y="29528"/>
                </a:lnTo>
                <a:lnTo>
                  <a:pt x="29000" y="29563"/>
                </a:lnTo>
                <a:lnTo>
                  <a:pt x="29070" y="29634"/>
                </a:lnTo>
                <a:lnTo>
                  <a:pt x="29000" y="29722"/>
                </a:lnTo>
                <a:lnTo>
                  <a:pt x="28912" y="29775"/>
                </a:lnTo>
                <a:lnTo>
                  <a:pt x="28823" y="29792"/>
                </a:lnTo>
                <a:lnTo>
                  <a:pt x="28735" y="29792"/>
                </a:lnTo>
                <a:lnTo>
                  <a:pt x="28365" y="29739"/>
                </a:lnTo>
                <a:lnTo>
                  <a:pt x="27995" y="29686"/>
                </a:lnTo>
                <a:lnTo>
                  <a:pt x="26604" y="29457"/>
                </a:lnTo>
                <a:lnTo>
                  <a:pt x="26374" y="29457"/>
                </a:lnTo>
                <a:lnTo>
                  <a:pt x="26374" y="29493"/>
                </a:lnTo>
                <a:lnTo>
                  <a:pt x="26427" y="29528"/>
                </a:lnTo>
                <a:lnTo>
                  <a:pt x="26480" y="29546"/>
                </a:lnTo>
                <a:lnTo>
                  <a:pt x="26974" y="29686"/>
                </a:lnTo>
                <a:lnTo>
                  <a:pt x="27449" y="29792"/>
                </a:lnTo>
                <a:lnTo>
                  <a:pt x="27943" y="29863"/>
                </a:lnTo>
                <a:lnTo>
                  <a:pt x="28436" y="29916"/>
                </a:lnTo>
                <a:lnTo>
                  <a:pt x="28665" y="29933"/>
                </a:lnTo>
                <a:lnTo>
                  <a:pt x="28894" y="29933"/>
                </a:lnTo>
                <a:lnTo>
                  <a:pt x="29123" y="29916"/>
                </a:lnTo>
                <a:lnTo>
                  <a:pt x="29334" y="29863"/>
                </a:lnTo>
                <a:lnTo>
                  <a:pt x="29440" y="29845"/>
                </a:lnTo>
                <a:lnTo>
                  <a:pt x="29528" y="29845"/>
                </a:lnTo>
                <a:lnTo>
                  <a:pt x="29563" y="29863"/>
                </a:lnTo>
                <a:lnTo>
                  <a:pt x="29599" y="29880"/>
                </a:lnTo>
                <a:lnTo>
                  <a:pt x="29634" y="29933"/>
                </a:lnTo>
                <a:lnTo>
                  <a:pt x="29669" y="29968"/>
                </a:lnTo>
                <a:lnTo>
                  <a:pt x="29616" y="30021"/>
                </a:lnTo>
                <a:lnTo>
                  <a:pt x="29563" y="30056"/>
                </a:lnTo>
                <a:lnTo>
                  <a:pt x="29387" y="30109"/>
                </a:lnTo>
                <a:lnTo>
                  <a:pt x="29211" y="30145"/>
                </a:lnTo>
                <a:lnTo>
                  <a:pt x="29035" y="30162"/>
                </a:lnTo>
                <a:lnTo>
                  <a:pt x="28841" y="30162"/>
                </a:lnTo>
                <a:lnTo>
                  <a:pt x="28436" y="30180"/>
                </a:lnTo>
                <a:lnTo>
                  <a:pt x="27696" y="30180"/>
                </a:lnTo>
                <a:lnTo>
                  <a:pt x="27661" y="30250"/>
                </a:lnTo>
                <a:lnTo>
                  <a:pt x="27643" y="30303"/>
                </a:lnTo>
                <a:lnTo>
                  <a:pt x="27608" y="30356"/>
                </a:lnTo>
                <a:lnTo>
                  <a:pt x="27573" y="30374"/>
                </a:lnTo>
                <a:lnTo>
                  <a:pt x="27520" y="30391"/>
                </a:lnTo>
                <a:lnTo>
                  <a:pt x="27273" y="30391"/>
                </a:lnTo>
                <a:lnTo>
                  <a:pt x="27150" y="30374"/>
                </a:lnTo>
                <a:lnTo>
                  <a:pt x="27026" y="30338"/>
                </a:lnTo>
                <a:lnTo>
                  <a:pt x="26797" y="30250"/>
                </a:lnTo>
                <a:lnTo>
                  <a:pt x="26586" y="30162"/>
                </a:lnTo>
                <a:lnTo>
                  <a:pt x="26339" y="30039"/>
                </a:lnTo>
                <a:lnTo>
                  <a:pt x="26234" y="29968"/>
                </a:lnTo>
                <a:lnTo>
                  <a:pt x="26128" y="29880"/>
                </a:lnTo>
                <a:lnTo>
                  <a:pt x="25987" y="29775"/>
                </a:lnTo>
                <a:lnTo>
                  <a:pt x="25846" y="29669"/>
                </a:lnTo>
                <a:lnTo>
                  <a:pt x="25687" y="29598"/>
                </a:lnTo>
                <a:lnTo>
                  <a:pt x="25529" y="29510"/>
                </a:lnTo>
                <a:lnTo>
                  <a:pt x="24754" y="29193"/>
                </a:lnTo>
                <a:lnTo>
                  <a:pt x="24648" y="29123"/>
                </a:lnTo>
                <a:lnTo>
                  <a:pt x="24542" y="29070"/>
                </a:lnTo>
                <a:lnTo>
                  <a:pt x="24454" y="28999"/>
                </a:lnTo>
                <a:lnTo>
                  <a:pt x="24366" y="28911"/>
                </a:lnTo>
                <a:lnTo>
                  <a:pt x="24296" y="28823"/>
                </a:lnTo>
                <a:lnTo>
                  <a:pt x="24243" y="28717"/>
                </a:lnTo>
                <a:lnTo>
                  <a:pt x="24190" y="28612"/>
                </a:lnTo>
                <a:lnTo>
                  <a:pt x="24137" y="28506"/>
                </a:lnTo>
                <a:lnTo>
                  <a:pt x="24119" y="28365"/>
                </a:lnTo>
                <a:lnTo>
                  <a:pt x="24102" y="28224"/>
                </a:lnTo>
                <a:lnTo>
                  <a:pt x="24137" y="28083"/>
                </a:lnTo>
                <a:lnTo>
                  <a:pt x="24207" y="27942"/>
                </a:lnTo>
                <a:lnTo>
                  <a:pt x="24296" y="27801"/>
                </a:lnTo>
                <a:lnTo>
                  <a:pt x="24436" y="27660"/>
                </a:lnTo>
                <a:lnTo>
                  <a:pt x="24577" y="27537"/>
                </a:lnTo>
                <a:lnTo>
                  <a:pt x="24754" y="27431"/>
                </a:lnTo>
                <a:lnTo>
                  <a:pt x="24947" y="27379"/>
                </a:lnTo>
                <a:lnTo>
                  <a:pt x="25141" y="27343"/>
                </a:lnTo>
                <a:close/>
                <a:moveTo>
                  <a:pt x="30092" y="30109"/>
                </a:moveTo>
                <a:lnTo>
                  <a:pt x="30162" y="30127"/>
                </a:lnTo>
                <a:lnTo>
                  <a:pt x="30233" y="30162"/>
                </a:lnTo>
                <a:lnTo>
                  <a:pt x="30303" y="30197"/>
                </a:lnTo>
                <a:lnTo>
                  <a:pt x="30391" y="30250"/>
                </a:lnTo>
                <a:lnTo>
                  <a:pt x="30233" y="30303"/>
                </a:lnTo>
                <a:lnTo>
                  <a:pt x="30092" y="30356"/>
                </a:lnTo>
                <a:lnTo>
                  <a:pt x="29933" y="30374"/>
                </a:lnTo>
                <a:lnTo>
                  <a:pt x="29775" y="30391"/>
                </a:lnTo>
                <a:lnTo>
                  <a:pt x="29599" y="30409"/>
                </a:lnTo>
                <a:lnTo>
                  <a:pt x="29405" y="30409"/>
                </a:lnTo>
                <a:lnTo>
                  <a:pt x="28964" y="30374"/>
                </a:lnTo>
                <a:lnTo>
                  <a:pt x="29141" y="30303"/>
                </a:lnTo>
                <a:lnTo>
                  <a:pt x="29792" y="30145"/>
                </a:lnTo>
                <a:lnTo>
                  <a:pt x="29933" y="30109"/>
                </a:lnTo>
                <a:close/>
                <a:moveTo>
                  <a:pt x="39588" y="29933"/>
                </a:moveTo>
                <a:lnTo>
                  <a:pt x="39623" y="29951"/>
                </a:lnTo>
                <a:lnTo>
                  <a:pt x="39641" y="29986"/>
                </a:lnTo>
                <a:lnTo>
                  <a:pt x="39623" y="30004"/>
                </a:lnTo>
                <a:lnTo>
                  <a:pt x="39606" y="30039"/>
                </a:lnTo>
                <a:lnTo>
                  <a:pt x="39430" y="30162"/>
                </a:lnTo>
                <a:lnTo>
                  <a:pt x="39341" y="30215"/>
                </a:lnTo>
                <a:lnTo>
                  <a:pt x="39236" y="30250"/>
                </a:lnTo>
                <a:lnTo>
                  <a:pt x="39201" y="30321"/>
                </a:lnTo>
                <a:lnTo>
                  <a:pt x="39148" y="30374"/>
                </a:lnTo>
                <a:lnTo>
                  <a:pt x="39077" y="30409"/>
                </a:lnTo>
                <a:lnTo>
                  <a:pt x="39007" y="30426"/>
                </a:lnTo>
                <a:lnTo>
                  <a:pt x="39060" y="30356"/>
                </a:lnTo>
                <a:lnTo>
                  <a:pt x="39095" y="30303"/>
                </a:lnTo>
                <a:lnTo>
                  <a:pt x="39165" y="30268"/>
                </a:lnTo>
                <a:lnTo>
                  <a:pt x="39236" y="30250"/>
                </a:lnTo>
                <a:lnTo>
                  <a:pt x="39271" y="30197"/>
                </a:lnTo>
                <a:lnTo>
                  <a:pt x="39306" y="30145"/>
                </a:lnTo>
                <a:lnTo>
                  <a:pt x="39394" y="30056"/>
                </a:lnTo>
                <a:lnTo>
                  <a:pt x="39500" y="30004"/>
                </a:lnTo>
                <a:lnTo>
                  <a:pt x="39588" y="29933"/>
                </a:lnTo>
                <a:close/>
                <a:moveTo>
                  <a:pt x="46213" y="29299"/>
                </a:moveTo>
                <a:lnTo>
                  <a:pt x="46336" y="29334"/>
                </a:lnTo>
                <a:lnTo>
                  <a:pt x="46477" y="29387"/>
                </a:lnTo>
                <a:lnTo>
                  <a:pt x="46970" y="29651"/>
                </a:lnTo>
                <a:lnTo>
                  <a:pt x="47446" y="29916"/>
                </a:lnTo>
                <a:lnTo>
                  <a:pt x="47939" y="30145"/>
                </a:lnTo>
                <a:lnTo>
                  <a:pt x="48186" y="30250"/>
                </a:lnTo>
                <a:lnTo>
                  <a:pt x="48433" y="30338"/>
                </a:lnTo>
                <a:lnTo>
                  <a:pt x="48697" y="30409"/>
                </a:lnTo>
                <a:lnTo>
                  <a:pt x="48961" y="30479"/>
                </a:lnTo>
                <a:lnTo>
                  <a:pt x="48996" y="30497"/>
                </a:lnTo>
                <a:lnTo>
                  <a:pt x="49049" y="30532"/>
                </a:lnTo>
                <a:lnTo>
                  <a:pt x="49049" y="30550"/>
                </a:lnTo>
                <a:lnTo>
                  <a:pt x="48785" y="30603"/>
                </a:lnTo>
                <a:lnTo>
                  <a:pt x="48186" y="30603"/>
                </a:lnTo>
                <a:lnTo>
                  <a:pt x="47869" y="30567"/>
                </a:lnTo>
                <a:lnTo>
                  <a:pt x="47552" y="30515"/>
                </a:lnTo>
                <a:lnTo>
                  <a:pt x="47234" y="30426"/>
                </a:lnTo>
                <a:lnTo>
                  <a:pt x="46970" y="30338"/>
                </a:lnTo>
                <a:lnTo>
                  <a:pt x="46741" y="30233"/>
                </a:lnTo>
                <a:lnTo>
                  <a:pt x="47041" y="30021"/>
                </a:lnTo>
                <a:lnTo>
                  <a:pt x="47023" y="29986"/>
                </a:lnTo>
                <a:lnTo>
                  <a:pt x="46829" y="30021"/>
                </a:lnTo>
                <a:lnTo>
                  <a:pt x="46618" y="30074"/>
                </a:lnTo>
                <a:lnTo>
                  <a:pt x="46406" y="30074"/>
                </a:lnTo>
                <a:lnTo>
                  <a:pt x="46213" y="30056"/>
                </a:lnTo>
                <a:lnTo>
                  <a:pt x="46001" y="30004"/>
                </a:lnTo>
                <a:lnTo>
                  <a:pt x="45543" y="29863"/>
                </a:lnTo>
                <a:lnTo>
                  <a:pt x="45050" y="29686"/>
                </a:lnTo>
                <a:lnTo>
                  <a:pt x="45156" y="29616"/>
                </a:lnTo>
                <a:lnTo>
                  <a:pt x="45208" y="29581"/>
                </a:lnTo>
                <a:lnTo>
                  <a:pt x="45948" y="29334"/>
                </a:lnTo>
                <a:lnTo>
                  <a:pt x="46072" y="29299"/>
                </a:lnTo>
                <a:close/>
                <a:moveTo>
                  <a:pt x="23432" y="29634"/>
                </a:moveTo>
                <a:lnTo>
                  <a:pt x="23503" y="29669"/>
                </a:lnTo>
                <a:lnTo>
                  <a:pt x="23538" y="29686"/>
                </a:lnTo>
                <a:lnTo>
                  <a:pt x="23837" y="30691"/>
                </a:lnTo>
                <a:lnTo>
                  <a:pt x="23837" y="30744"/>
                </a:lnTo>
                <a:lnTo>
                  <a:pt x="23820" y="30779"/>
                </a:lnTo>
                <a:lnTo>
                  <a:pt x="23767" y="30779"/>
                </a:lnTo>
                <a:lnTo>
                  <a:pt x="23749" y="30761"/>
                </a:lnTo>
                <a:lnTo>
                  <a:pt x="23697" y="30708"/>
                </a:lnTo>
                <a:lnTo>
                  <a:pt x="23644" y="30603"/>
                </a:lnTo>
                <a:lnTo>
                  <a:pt x="23556" y="30374"/>
                </a:lnTo>
                <a:lnTo>
                  <a:pt x="23503" y="30127"/>
                </a:lnTo>
                <a:lnTo>
                  <a:pt x="23450" y="29898"/>
                </a:lnTo>
                <a:lnTo>
                  <a:pt x="23432" y="29634"/>
                </a:lnTo>
                <a:close/>
                <a:moveTo>
                  <a:pt x="31131" y="30338"/>
                </a:moveTo>
                <a:lnTo>
                  <a:pt x="31343" y="30374"/>
                </a:lnTo>
                <a:lnTo>
                  <a:pt x="31554" y="30426"/>
                </a:lnTo>
                <a:lnTo>
                  <a:pt x="31466" y="30515"/>
                </a:lnTo>
                <a:lnTo>
                  <a:pt x="31360" y="30603"/>
                </a:lnTo>
                <a:lnTo>
                  <a:pt x="31272" y="30673"/>
                </a:lnTo>
                <a:lnTo>
                  <a:pt x="31167" y="30726"/>
                </a:lnTo>
                <a:lnTo>
                  <a:pt x="31061" y="30761"/>
                </a:lnTo>
                <a:lnTo>
                  <a:pt x="30955" y="30779"/>
                </a:lnTo>
                <a:lnTo>
                  <a:pt x="30726" y="30814"/>
                </a:lnTo>
                <a:lnTo>
                  <a:pt x="30532" y="30814"/>
                </a:lnTo>
                <a:lnTo>
                  <a:pt x="30339" y="30779"/>
                </a:lnTo>
                <a:lnTo>
                  <a:pt x="30250" y="30761"/>
                </a:lnTo>
                <a:lnTo>
                  <a:pt x="30162" y="30708"/>
                </a:lnTo>
                <a:lnTo>
                  <a:pt x="30074" y="30655"/>
                </a:lnTo>
                <a:lnTo>
                  <a:pt x="29986" y="30585"/>
                </a:lnTo>
                <a:lnTo>
                  <a:pt x="30180" y="30497"/>
                </a:lnTo>
                <a:lnTo>
                  <a:pt x="30374" y="30426"/>
                </a:lnTo>
                <a:lnTo>
                  <a:pt x="30550" y="30374"/>
                </a:lnTo>
                <a:lnTo>
                  <a:pt x="30744" y="30338"/>
                </a:lnTo>
                <a:close/>
                <a:moveTo>
                  <a:pt x="23697" y="27519"/>
                </a:moveTo>
                <a:lnTo>
                  <a:pt x="23837" y="27625"/>
                </a:lnTo>
                <a:lnTo>
                  <a:pt x="23873" y="27678"/>
                </a:lnTo>
                <a:lnTo>
                  <a:pt x="23908" y="27731"/>
                </a:lnTo>
                <a:lnTo>
                  <a:pt x="23926" y="27801"/>
                </a:lnTo>
                <a:lnTo>
                  <a:pt x="23943" y="27872"/>
                </a:lnTo>
                <a:lnTo>
                  <a:pt x="23926" y="27942"/>
                </a:lnTo>
                <a:lnTo>
                  <a:pt x="23908" y="28013"/>
                </a:lnTo>
                <a:lnTo>
                  <a:pt x="23890" y="28136"/>
                </a:lnTo>
                <a:lnTo>
                  <a:pt x="23873" y="28242"/>
                </a:lnTo>
                <a:lnTo>
                  <a:pt x="23873" y="28347"/>
                </a:lnTo>
                <a:lnTo>
                  <a:pt x="23890" y="28453"/>
                </a:lnTo>
                <a:lnTo>
                  <a:pt x="23908" y="28559"/>
                </a:lnTo>
                <a:lnTo>
                  <a:pt x="23943" y="28665"/>
                </a:lnTo>
                <a:lnTo>
                  <a:pt x="23996" y="28753"/>
                </a:lnTo>
                <a:lnTo>
                  <a:pt x="24066" y="28858"/>
                </a:lnTo>
                <a:lnTo>
                  <a:pt x="24260" y="29105"/>
                </a:lnTo>
                <a:lnTo>
                  <a:pt x="24454" y="29369"/>
                </a:lnTo>
                <a:lnTo>
                  <a:pt x="25053" y="30092"/>
                </a:lnTo>
                <a:lnTo>
                  <a:pt x="25212" y="30321"/>
                </a:lnTo>
                <a:lnTo>
                  <a:pt x="24983" y="30479"/>
                </a:lnTo>
                <a:lnTo>
                  <a:pt x="24754" y="30603"/>
                </a:lnTo>
                <a:lnTo>
                  <a:pt x="24278" y="30849"/>
                </a:lnTo>
                <a:lnTo>
                  <a:pt x="24172" y="30744"/>
                </a:lnTo>
                <a:lnTo>
                  <a:pt x="24084" y="30620"/>
                </a:lnTo>
                <a:lnTo>
                  <a:pt x="24014" y="30497"/>
                </a:lnTo>
                <a:lnTo>
                  <a:pt x="23961" y="30374"/>
                </a:lnTo>
                <a:lnTo>
                  <a:pt x="23802" y="29827"/>
                </a:lnTo>
                <a:lnTo>
                  <a:pt x="23661" y="29281"/>
                </a:lnTo>
                <a:lnTo>
                  <a:pt x="23608" y="29017"/>
                </a:lnTo>
                <a:lnTo>
                  <a:pt x="23573" y="28735"/>
                </a:lnTo>
                <a:lnTo>
                  <a:pt x="23538" y="28453"/>
                </a:lnTo>
                <a:lnTo>
                  <a:pt x="23520" y="28171"/>
                </a:lnTo>
                <a:lnTo>
                  <a:pt x="23520" y="28030"/>
                </a:lnTo>
                <a:lnTo>
                  <a:pt x="23520" y="27907"/>
                </a:lnTo>
                <a:lnTo>
                  <a:pt x="23556" y="27766"/>
                </a:lnTo>
                <a:lnTo>
                  <a:pt x="23608" y="27643"/>
                </a:lnTo>
                <a:lnTo>
                  <a:pt x="23697" y="27519"/>
                </a:lnTo>
                <a:close/>
                <a:moveTo>
                  <a:pt x="35166" y="30832"/>
                </a:moveTo>
                <a:lnTo>
                  <a:pt x="35161" y="30850"/>
                </a:lnTo>
                <a:lnTo>
                  <a:pt x="35161" y="30850"/>
                </a:lnTo>
                <a:lnTo>
                  <a:pt x="35166" y="30849"/>
                </a:lnTo>
                <a:lnTo>
                  <a:pt x="35166" y="30832"/>
                </a:lnTo>
                <a:close/>
                <a:moveTo>
                  <a:pt x="33563" y="29651"/>
                </a:moveTo>
                <a:lnTo>
                  <a:pt x="33598" y="29669"/>
                </a:lnTo>
                <a:lnTo>
                  <a:pt x="33633" y="29722"/>
                </a:lnTo>
                <a:lnTo>
                  <a:pt x="33633" y="29757"/>
                </a:lnTo>
                <a:lnTo>
                  <a:pt x="33510" y="30180"/>
                </a:lnTo>
                <a:lnTo>
                  <a:pt x="33404" y="30444"/>
                </a:lnTo>
                <a:lnTo>
                  <a:pt x="33246" y="30708"/>
                </a:lnTo>
                <a:lnTo>
                  <a:pt x="33069" y="30937"/>
                </a:lnTo>
                <a:lnTo>
                  <a:pt x="32964" y="31043"/>
                </a:lnTo>
                <a:lnTo>
                  <a:pt x="32858" y="31149"/>
                </a:lnTo>
                <a:lnTo>
                  <a:pt x="32752" y="31219"/>
                </a:lnTo>
                <a:lnTo>
                  <a:pt x="32647" y="31290"/>
                </a:lnTo>
                <a:lnTo>
                  <a:pt x="32523" y="31325"/>
                </a:lnTo>
                <a:lnTo>
                  <a:pt x="32418" y="31343"/>
                </a:lnTo>
                <a:lnTo>
                  <a:pt x="32294" y="31343"/>
                </a:lnTo>
                <a:lnTo>
                  <a:pt x="32171" y="31325"/>
                </a:lnTo>
                <a:lnTo>
                  <a:pt x="32048" y="31272"/>
                </a:lnTo>
                <a:lnTo>
                  <a:pt x="31924" y="31219"/>
                </a:lnTo>
                <a:lnTo>
                  <a:pt x="31854" y="31149"/>
                </a:lnTo>
                <a:lnTo>
                  <a:pt x="31783" y="31078"/>
                </a:lnTo>
                <a:lnTo>
                  <a:pt x="31501" y="31078"/>
                </a:lnTo>
                <a:lnTo>
                  <a:pt x="31360" y="31061"/>
                </a:lnTo>
                <a:lnTo>
                  <a:pt x="31290" y="31025"/>
                </a:lnTo>
                <a:lnTo>
                  <a:pt x="31237" y="30990"/>
                </a:lnTo>
                <a:lnTo>
                  <a:pt x="31131" y="30920"/>
                </a:lnTo>
                <a:lnTo>
                  <a:pt x="31272" y="30814"/>
                </a:lnTo>
                <a:lnTo>
                  <a:pt x="31924" y="30426"/>
                </a:lnTo>
                <a:lnTo>
                  <a:pt x="32118" y="30321"/>
                </a:lnTo>
                <a:lnTo>
                  <a:pt x="32294" y="30233"/>
                </a:lnTo>
                <a:lnTo>
                  <a:pt x="32488" y="30180"/>
                </a:lnTo>
                <a:lnTo>
                  <a:pt x="32699" y="30145"/>
                </a:lnTo>
                <a:lnTo>
                  <a:pt x="32735" y="30180"/>
                </a:lnTo>
                <a:lnTo>
                  <a:pt x="32717" y="30215"/>
                </a:lnTo>
                <a:lnTo>
                  <a:pt x="32682" y="30285"/>
                </a:lnTo>
                <a:lnTo>
                  <a:pt x="32629" y="30391"/>
                </a:lnTo>
                <a:lnTo>
                  <a:pt x="32576" y="30479"/>
                </a:lnTo>
                <a:lnTo>
                  <a:pt x="32418" y="30655"/>
                </a:lnTo>
                <a:lnTo>
                  <a:pt x="32241" y="30796"/>
                </a:lnTo>
                <a:lnTo>
                  <a:pt x="32048" y="30920"/>
                </a:lnTo>
                <a:lnTo>
                  <a:pt x="31907" y="30973"/>
                </a:lnTo>
                <a:lnTo>
                  <a:pt x="31836" y="31025"/>
                </a:lnTo>
                <a:lnTo>
                  <a:pt x="31783" y="31078"/>
                </a:lnTo>
                <a:lnTo>
                  <a:pt x="31783" y="31078"/>
                </a:lnTo>
                <a:lnTo>
                  <a:pt x="31959" y="31043"/>
                </a:lnTo>
                <a:lnTo>
                  <a:pt x="32136" y="30973"/>
                </a:lnTo>
                <a:lnTo>
                  <a:pt x="32294" y="30885"/>
                </a:lnTo>
                <a:lnTo>
                  <a:pt x="32453" y="30779"/>
                </a:lnTo>
                <a:lnTo>
                  <a:pt x="32576" y="30673"/>
                </a:lnTo>
                <a:lnTo>
                  <a:pt x="32717" y="30532"/>
                </a:lnTo>
                <a:lnTo>
                  <a:pt x="32823" y="30391"/>
                </a:lnTo>
                <a:lnTo>
                  <a:pt x="32928" y="30233"/>
                </a:lnTo>
                <a:lnTo>
                  <a:pt x="33122" y="29986"/>
                </a:lnTo>
                <a:lnTo>
                  <a:pt x="33334" y="29739"/>
                </a:lnTo>
                <a:lnTo>
                  <a:pt x="33404" y="29686"/>
                </a:lnTo>
                <a:lnTo>
                  <a:pt x="33510" y="29651"/>
                </a:lnTo>
                <a:close/>
                <a:moveTo>
                  <a:pt x="24184" y="31670"/>
                </a:moveTo>
                <a:lnTo>
                  <a:pt x="24172" y="31677"/>
                </a:lnTo>
                <a:lnTo>
                  <a:pt x="24172" y="31695"/>
                </a:lnTo>
                <a:lnTo>
                  <a:pt x="24184" y="31670"/>
                </a:lnTo>
                <a:close/>
                <a:moveTo>
                  <a:pt x="25018" y="29563"/>
                </a:moveTo>
                <a:lnTo>
                  <a:pt x="25088" y="29581"/>
                </a:lnTo>
                <a:lnTo>
                  <a:pt x="25335" y="29686"/>
                </a:lnTo>
                <a:lnTo>
                  <a:pt x="25582" y="29810"/>
                </a:lnTo>
                <a:lnTo>
                  <a:pt x="25811" y="29933"/>
                </a:lnTo>
                <a:lnTo>
                  <a:pt x="26040" y="30074"/>
                </a:lnTo>
                <a:lnTo>
                  <a:pt x="26181" y="30162"/>
                </a:lnTo>
                <a:lnTo>
                  <a:pt x="26304" y="30250"/>
                </a:lnTo>
                <a:lnTo>
                  <a:pt x="26586" y="30374"/>
                </a:lnTo>
                <a:lnTo>
                  <a:pt x="26885" y="30497"/>
                </a:lnTo>
                <a:lnTo>
                  <a:pt x="27167" y="30603"/>
                </a:lnTo>
                <a:lnTo>
                  <a:pt x="27255" y="30620"/>
                </a:lnTo>
                <a:lnTo>
                  <a:pt x="27449" y="30620"/>
                </a:lnTo>
                <a:lnTo>
                  <a:pt x="27537" y="30603"/>
                </a:lnTo>
                <a:lnTo>
                  <a:pt x="27731" y="30567"/>
                </a:lnTo>
                <a:lnTo>
                  <a:pt x="27907" y="30532"/>
                </a:lnTo>
                <a:lnTo>
                  <a:pt x="28101" y="30515"/>
                </a:lnTo>
                <a:lnTo>
                  <a:pt x="28277" y="30515"/>
                </a:lnTo>
                <a:lnTo>
                  <a:pt x="28471" y="30532"/>
                </a:lnTo>
                <a:lnTo>
                  <a:pt x="28665" y="30550"/>
                </a:lnTo>
                <a:lnTo>
                  <a:pt x="29035" y="30638"/>
                </a:lnTo>
                <a:lnTo>
                  <a:pt x="30462" y="30990"/>
                </a:lnTo>
                <a:lnTo>
                  <a:pt x="31167" y="31184"/>
                </a:lnTo>
                <a:lnTo>
                  <a:pt x="31871" y="31395"/>
                </a:lnTo>
                <a:lnTo>
                  <a:pt x="32171" y="31501"/>
                </a:lnTo>
                <a:lnTo>
                  <a:pt x="32171" y="31572"/>
                </a:lnTo>
                <a:lnTo>
                  <a:pt x="32136" y="31607"/>
                </a:lnTo>
                <a:lnTo>
                  <a:pt x="32083" y="31624"/>
                </a:lnTo>
                <a:lnTo>
                  <a:pt x="32048" y="31642"/>
                </a:lnTo>
                <a:lnTo>
                  <a:pt x="31730" y="31677"/>
                </a:lnTo>
                <a:lnTo>
                  <a:pt x="31413" y="31730"/>
                </a:lnTo>
                <a:lnTo>
                  <a:pt x="31131" y="31748"/>
                </a:lnTo>
                <a:lnTo>
                  <a:pt x="30568" y="31748"/>
                </a:lnTo>
                <a:lnTo>
                  <a:pt x="30303" y="31713"/>
                </a:lnTo>
                <a:lnTo>
                  <a:pt x="29440" y="31607"/>
                </a:lnTo>
                <a:lnTo>
                  <a:pt x="29017" y="31554"/>
                </a:lnTo>
                <a:lnTo>
                  <a:pt x="28594" y="31536"/>
                </a:lnTo>
                <a:lnTo>
                  <a:pt x="28101" y="31501"/>
                </a:lnTo>
                <a:lnTo>
                  <a:pt x="27608" y="31466"/>
                </a:lnTo>
                <a:lnTo>
                  <a:pt x="27467" y="31448"/>
                </a:lnTo>
                <a:lnTo>
                  <a:pt x="27326" y="31413"/>
                </a:lnTo>
                <a:lnTo>
                  <a:pt x="27185" y="31343"/>
                </a:lnTo>
                <a:lnTo>
                  <a:pt x="27062" y="31254"/>
                </a:lnTo>
                <a:lnTo>
                  <a:pt x="26938" y="31149"/>
                </a:lnTo>
                <a:lnTo>
                  <a:pt x="26815" y="31078"/>
                </a:lnTo>
                <a:lnTo>
                  <a:pt x="26551" y="30920"/>
                </a:lnTo>
                <a:lnTo>
                  <a:pt x="26128" y="30673"/>
                </a:lnTo>
                <a:lnTo>
                  <a:pt x="25740" y="30374"/>
                </a:lnTo>
                <a:lnTo>
                  <a:pt x="25370" y="30056"/>
                </a:lnTo>
                <a:lnTo>
                  <a:pt x="25018" y="29722"/>
                </a:lnTo>
                <a:lnTo>
                  <a:pt x="24895" y="29563"/>
                </a:lnTo>
                <a:close/>
                <a:moveTo>
                  <a:pt x="29792" y="31871"/>
                </a:moveTo>
                <a:lnTo>
                  <a:pt x="29898" y="31889"/>
                </a:lnTo>
                <a:lnTo>
                  <a:pt x="29863" y="31924"/>
                </a:lnTo>
                <a:lnTo>
                  <a:pt x="29845" y="31942"/>
                </a:lnTo>
                <a:lnTo>
                  <a:pt x="29775" y="31889"/>
                </a:lnTo>
                <a:lnTo>
                  <a:pt x="29792" y="31871"/>
                </a:lnTo>
                <a:close/>
                <a:moveTo>
                  <a:pt x="17742" y="26445"/>
                </a:moveTo>
                <a:lnTo>
                  <a:pt x="17830" y="26462"/>
                </a:lnTo>
                <a:lnTo>
                  <a:pt x="17830" y="26674"/>
                </a:lnTo>
                <a:lnTo>
                  <a:pt x="17812" y="26885"/>
                </a:lnTo>
                <a:lnTo>
                  <a:pt x="17777" y="27308"/>
                </a:lnTo>
                <a:lnTo>
                  <a:pt x="17759" y="27731"/>
                </a:lnTo>
                <a:lnTo>
                  <a:pt x="17759" y="27960"/>
                </a:lnTo>
                <a:lnTo>
                  <a:pt x="17759" y="28171"/>
                </a:lnTo>
                <a:lnTo>
                  <a:pt x="17812" y="28136"/>
                </a:lnTo>
                <a:lnTo>
                  <a:pt x="17847" y="28101"/>
                </a:lnTo>
                <a:lnTo>
                  <a:pt x="17847" y="28013"/>
                </a:lnTo>
                <a:lnTo>
                  <a:pt x="17900" y="27572"/>
                </a:lnTo>
                <a:lnTo>
                  <a:pt x="17935" y="27132"/>
                </a:lnTo>
                <a:lnTo>
                  <a:pt x="17953" y="26991"/>
                </a:lnTo>
                <a:lnTo>
                  <a:pt x="17988" y="26868"/>
                </a:lnTo>
                <a:lnTo>
                  <a:pt x="18041" y="26727"/>
                </a:lnTo>
                <a:lnTo>
                  <a:pt x="18129" y="26586"/>
                </a:lnTo>
                <a:lnTo>
                  <a:pt x="18200" y="26639"/>
                </a:lnTo>
                <a:lnTo>
                  <a:pt x="18252" y="26691"/>
                </a:lnTo>
                <a:lnTo>
                  <a:pt x="18358" y="26832"/>
                </a:lnTo>
                <a:lnTo>
                  <a:pt x="18464" y="26991"/>
                </a:lnTo>
                <a:lnTo>
                  <a:pt x="18552" y="27149"/>
                </a:lnTo>
                <a:lnTo>
                  <a:pt x="18640" y="27326"/>
                </a:lnTo>
                <a:lnTo>
                  <a:pt x="18693" y="27502"/>
                </a:lnTo>
                <a:lnTo>
                  <a:pt x="18728" y="27678"/>
                </a:lnTo>
                <a:lnTo>
                  <a:pt x="18746" y="27872"/>
                </a:lnTo>
                <a:lnTo>
                  <a:pt x="18728" y="28048"/>
                </a:lnTo>
                <a:lnTo>
                  <a:pt x="18693" y="28224"/>
                </a:lnTo>
                <a:lnTo>
                  <a:pt x="18675" y="28400"/>
                </a:lnTo>
                <a:lnTo>
                  <a:pt x="18675" y="28594"/>
                </a:lnTo>
                <a:lnTo>
                  <a:pt x="18693" y="28806"/>
                </a:lnTo>
                <a:lnTo>
                  <a:pt x="18746" y="28682"/>
                </a:lnTo>
                <a:lnTo>
                  <a:pt x="18781" y="28541"/>
                </a:lnTo>
                <a:lnTo>
                  <a:pt x="18816" y="28295"/>
                </a:lnTo>
                <a:lnTo>
                  <a:pt x="18852" y="28048"/>
                </a:lnTo>
                <a:lnTo>
                  <a:pt x="18887" y="27925"/>
                </a:lnTo>
                <a:lnTo>
                  <a:pt x="18922" y="27819"/>
                </a:lnTo>
                <a:lnTo>
                  <a:pt x="19010" y="27907"/>
                </a:lnTo>
                <a:lnTo>
                  <a:pt x="19081" y="28030"/>
                </a:lnTo>
                <a:lnTo>
                  <a:pt x="19133" y="28171"/>
                </a:lnTo>
                <a:lnTo>
                  <a:pt x="19169" y="28347"/>
                </a:lnTo>
                <a:lnTo>
                  <a:pt x="19204" y="28541"/>
                </a:lnTo>
                <a:lnTo>
                  <a:pt x="19204" y="28788"/>
                </a:lnTo>
                <a:lnTo>
                  <a:pt x="19204" y="29070"/>
                </a:lnTo>
                <a:lnTo>
                  <a:pt x="19186" y="29387"/>
                </a:lnTo>
                <a:lnTo>
                  <a:pt x="19274" y="29193"/>
                </a:lnTo>
                <a:lnTo>
                  <a:pt x="19345" y="29070"/>
                </a:lnTo>
                <a:lnTo>
                  <a:pt x="19398" y="29070"/>
                </a:lnTo>
                <a:lnTo>
                  <a:pt x="19415" y="29105"/>
                </a:lnTo>
                <a:lnTo>
                  <a:pt x="19451" y="29158"/>
                </a:lnTo>
                <a:lnTo>
                  <a:pt x="19486" y="29316"/>
                </a:lnTo>
                <a:lnTo>
                  <a:pt x="19503" y="29475"/>
                </a:lnTo>
                <a:lnTo>
                  <a:pt x="19503" y="29634"/>
                </a:lnTo>
                <a:lnTo>
                  <a:pt x="19503" y="29775"/>
                </a:lnTo>
                <a:lnTo>
                  <a:pt x="19468" y="29933"/>
                </a:lnTo>
                <a:lnTo>
                  <a:pt x="19433" y="30074"/>
                </a:lnTo>
                <a:lnTo>
                  <a:pt x="19380" y="30233"/>
                </a:lnTo>
                <a:lnTo>
                  <a:pt x="19327" y="30374"/>
                </a:lnTo>
                <a:lnTo>
                  <a:pt x="19169" y="30673"/>
                </a:lnTo>
                <a:lnTo>
                  <a:pt x="18975" y="30955"/>
                </a:lnTo>
                <a:lnTo>
                  <a:pt x="18605" y="31448"/>
                </a:lnTo>
                <a:lnTo>
                  <a:pt x="18446" y="31730"/>
                </a:lnTo>
                <a:lnTo>
                  <a:pt x="18305" y="31994"/>
                </a:lnTo>
                <a:lnTo>
                  <a:pt x="18288" y="32030"/>
                </a:lnTo>
                <a:lnTo>
                  <a:pt x="18217" y="32065"/>
                </a:lnTo>
                <a:lnTo>
                  <a:pt x="18446" y="30955"/>
                </a:lnTo>
                <a:lnTo>
                  <a:pt x="18393" y="30920"/>
                </a:lnTo>
                <a:lnTo>
                  <a:pt x="18341" y="30990"/>
                </a:lnTo>
                <a:lnTo>
                  <a:pt x="18305" y="31061"/>
                </a:lnTo>
                <a:lnTo>
                  <a:pt x="18252" y="31202"/>
                </a:lnTo>
                <a:lnTo>
                  <a:pt x="18129" y="31519"/>
                </a:lnTo>
                <a:lnTo>
                  <a:pt x="18006" y="31801"/>
                </a:lnTo>
                <a:lnTo>
                  <a:pt x="17953" y="31959"/>
                </a:lnTo>
                <a:lnTo>
                  <a:pt x="17918" y="32030"/>
                </a:lnTo>
                <a:lnTo>
                  <a:pt x="17865" y="32083"/>
                </a:lnTo>
                <a:lnTo>
                  <a:pt x="17812" y="32065"/>
                </a:lnTo>
                <a:lnTo>
                  <a:pt x="17777" y="32030"/>
                </a:lnTo>
                <a:lnTo>
                  <a:pt x="17759" y="31994"/>
                </a:lnTo>
                <a:lnTo>
                  <a:pt x="17759" y="31942"/>
                </a:lnTo>
                <a:lnTo>
                  <a:pt x="17724" y="31677"/>
                </a:lnTo>
                <a:lnTo>
                  <a:pt x="17706" y="31413"/>
                </a:lnTo>
                <a:lnTo>
                  <a:pt x="17724" y="31131"/>
                </a:lnTo>
                <a:lnTo>
                  <a:pt x="17724" y="30832"/>
                </a:lnTo>
                <a:lnTo>
                  <a:pt x="17671" y="30937"/>
                </a:lnTo>
                <a:lnTo>
                  <a:pt x="17636" y="31025"/>
                </a:lnTo>
                <a:lnTo>
                  <a:pt x="17618" y="31237"/>
                </a:lnTo>
                <a:lnTo>
                  <a:pt x="17583" y="31395"/>
                </a:lnTo>
                <a:lnTo>
                  <a:pt x="17565" y="31554"/>
                </a:lnTo>
                <a:lnTo>
                  <a:pt x="17513" y="31695"/>
                </a:lnTo>
                <a:lnTo>
                  <a:pt x="17460" y="31853"/>
                </a:lnTo>
                <a:lnTo>
                  <a:pt x="17407" y="31924"/>
                </a:lnTo>
                <a:lnTo>
                  <a:pt x="17336" y="32012"/>
                </a:lnTo>
                <a:lnTo>
                  <a:pt x="17231" y="31906"/>
                </a:lnTo>
                <a:lnTo>
                  <a:pt x="17160" y="31801"/>
                </a:lnTo>
                <a:lnTo>
                  <a:pt x="17107" y="31660"/>
                </a:lnTo>
                <a:lnTo>
                  <a:pt x="17072" y="31536"/>
                </a:lnTo>
                <a:lnTo>
                  <a:pt x="16984" y="31237"/>
                </a:lnTo>
                <a:lnTo>
                  <a:pt x="16913" y="30920"/>
                </a:lnTo>
                <a:lnTo>
                  <a:pt x="16896" y="30832"/>
                </a:lnTo>
                <a:lnTo>
                  <a:pt x="16861" y="30814"/>
                </a:lnTo>
                <a:lnTo>
                  <a:pt x="16808" y="30796"/>
                </a:lnTo>
                <a:lnTo>
                  <a:pt x="16790" y="31307"/>
                </a:lnTo>
                <a:lnTo>
                  <a:pt x="16737" y="31325"/>
                </a:lnTo>
                <a:lnTo>
                  <a:pt x="16702" y="31307"/>
                </a:lnTo>
                <a:lnTo>
                  <a:pt x="16649" y="31254"/>
                </a:lnTo>
                <a:lnTo>
                  <a:pt x="16279" y="30849"/>
                </a:lnTo>
                <a:lnTo>
                  <a:pt x="16156" y="30708"/>
                </a:lnTo>
                <a:lnTo>
                  <a:pt x="16068" y="30550"/>
                </a:lnTo>
                <a:lnTo>
                  <a:pt x="15997" y="30374"/>
                </a:lnTo>
                <a:lnTo>
                  <a:pt x="15962" y="30162"/>
                </a:lnTo>
                <a:lnTo>
                  <a:pt x="15909" y="29686"/>
                </a:lnTo>
                <a:lnTo>
                  <a:pt x="15909" y="29440"/>
                </a:lnTo>
                <a:lnTo>
                  <a:pt x="15909" y="29193"/>
                </a:lnTo>
                <a:lnTo>
                  <a:pt x="15927" y="29070"/>
                </a:lnTo>
                <a:lnTo>
                  <a:pt x="15944" y="28929"/>
                </a:lnTo>
                <a:lnTo>
                  <a:pt x="15962" y="28876"/>
                </a:lnTo>
                <a:lnTo>
                  <a:pt x="15997" y="28823"/>
                </a:lnTo>
                <a:lnTo>
                  <a:pt x="16050" y="28894"/>
                </a:lnTo>
                <a:lnTo>
                  <a:pt x="16085" y="28964"/>
                </a:lnTo>
                <a:lnTo>
                  <a:pt x="16156" y="29123"/>
                </a:lnTo>
                <a:lnTo>
                  <a:pt x="16226" y="29281"/>
                </a:lnTo>
                <a:lnTo>
                  <a:pt x="16332" y="29457"/>
                </a:lnTo>
                <a:lnTo>
                  <a:pt x="16314" y="29299"/>
                </a:lnTo>
                <a:lnTo>
                  <a:pt x="16279" y="29176"/>
                </a:lnTo>
                <a:lnTo>
                  <a:pt x="16244" y="29070"/>
                </a:lnTo>
                <a:lnTo>
                  <a:pt x="16226" y="28964"/>
                </a:lnTo>
                <a:lnTo>
                  <a:pt x="16191" y="28700"/>
                </a:lnTo>
                <a:lnTo>
                  <a:pt x="16174" y="28577"/>
                </a:lnTo>
                <a:lnTo>
                  <a:pt x="16174" y="28453"/>
                </a:lnTo>
                <a:lnTo>
                  <a:pt x="16209" y="28224"/>
                </a:lnTo>
                <a:lnTo>
                  <a:pt x="16279" y="27995"/>
                </a:lnTo>
                <a:lnTo>
                  <a:pt x="16367" y="27766"/>
                </a:lnTo>
                <a:lnTo>
                  <a:pt x="16508" y="27555"/>
                </a:lnTo>
                <a:lnTo>
                  <a:pt x="16632" y="27361"/>
                </a:lnTo>
                <a:lnTo>
                  <a:pt x="16720" y="27273"/>
                </a:lnTo>
                <a:lnTo>
                  <a:pt x="16808" y="27202"/>
                </a:lnTo>
                <a:lnTo>
                  <a:pt x="16843" y="27238"/>
                </a:lnTo>
                <a:lnTo>
                  <a:pt x="16861" y="27273"/>
                </a:lnTo>
                <a:lnTo>
                  <a:pt x="16861" y="27343"/>
                </a:lnTo>
                <a:lnTo>
                  <a:pt x="16790" y="28295"/>
                </a:lnTo>
                <a:lnTo>
                  <a:pt x="16790" y="28383"/>
                </a:lnTo>
                <a:lnTo>
                  <a:pt x="16825" y="28471"/>
                </a:lnTo>
                <a:lnTo>
                  <a:pt x="16878" y="28259"/>
                </a:lnTo>
                <a:lnTo>
                  <a:pt x="16913" y="28048"/>
                </a:lnTo>
                <a:lnTo>
                  <a:pt x="16984" y="27643"/>
                </a:lnTo>
                <a:lnTo>
                  <a:pt x="17072" y="27220"/>
                </a:lnTo>
                <a:lnTo>
                  <a:pt x="17107" y="27097"/>
                </a:lnTo>
                <a:lnTo>
                  <a:pt x="17143" y="26991"/>
                </a:lnTo>
                <a:lnTo>
                  <a:pt x="17195" y="26885"/>
                </a:lnTo>
                <a:lnTo>
                  <a:pt x="17266" y="26779"/>
                </a:lnTo>
                <a:lnTo>
                  <a:pt x="17336" y="26691"/>
                </a:lnTo>
                <a:lnTo>
                  <a:pt x="17424" y="26603"/>
                </a:lnTo>
                <a:lnTo>
                  <a:pt x="17530" y="26533"/>
                </a:lnTo>
                <a:lnTo>
                  <a:pt x="17636" y="26480"/>
                </a:lnTo>
                <a:lnTo>
                  <a:pt x="17742" y="26445"/>
                </a:lnTo>
                <a:close/>
                <a:moveTo>
                  <a:pt x="35289" y="29193"/>
                </a:moveTo>
                <a:lnTo>
                  <a:pt x="35377" y="29211"/>
                </a:lnTo>
                <a:lnTo>
                  <a:pt x="35483" y="29281"/>
                </a:lnTo>
                <a:lnTo>
                  <a:pt x="35659" y="29387"/>
                </a:lnTo>
                <a:lnTo>
                  <a:pt x="35871" y="29546"/>
                </a:lnTo>
                <a:lnTo>
                  <a:pt x="35994" y="29616"/>
                </a:lnTo>
                <a:lnTo>
                  <a:pt x="36135" y="29686"/>
                </a:lnTo>
                <a:lnTo>
                  <a:pt x="35871" y="29316"/>
                </a:lnTo>
                <a:lnTo>
                  <a:pt x="35976" y="29316"/>
                </a:lnTo>
                <a:lnTo>
                  <a:pt x="36029" y="29334"/>
                </a:lnTo>
                <a:lnTo>
                  <a:pt x="36399" y="29457"/>
                </a:lnTo>
                <a:lnTo>
                  <a:pt x="36752" y="29616"/>
                </a:lnTo>
                <a:lnTo>
                  <a:pt x="36928" y="29686"/>
                </a:lnTo>
                <a:lnTo>
                  <a:pt x="37069" y="29792"/>
                </a:lnTo>
                <a:lnTo>
                  <a:pt x="37192" y="29933"/>
                </a:lnTo>
                <a:lnTo>
                  <a:pt x="37263" y="30004"/>
                </a:lnTo>
                <a:lnTo>
                  <a:pt x="37298" y="30092"/>
                </a:lnTo>
                <a:lnTo>
                  <a:pt x="37263" y="30215"/>
                </a:lnTo>
                <a:lnTo>
                  <a:pt x="37192" y="30303"/>
                </a:lnTo>
                <a:lnTo>
                  <a:pt x="37104" y="30374"/>
                </a:lnTo>
                <a:lnTo>
                  <a:pt x="36998" y="30444"/>
                </a:lnTo>
                <a:lnTo>
                  <a:pt x="36558" y="30761"/>
                </a:lnTo>
                <a:lnTo>
                  <a:pt x="36100" y="31043"/>
                </a:lnTo>
                <a:lnTo>
                  <a:pt x="35871" y="31184"/>
                </a:lnTo>
                <a:lnTo>
                  <a:pt x="35624" y="31307"/>
                </a:lnTo>
                <a:lnTo>
                  <a:pt x="35377" y="31413"/>
                </a:lnTo>
                <a:lnTo>
                  <a:pt x="35131" y="31501"/>
                </a:lnTo>
                <a:lnTo>
                  <a:pt x="34708" y="31677"/>
                </a:lnTo>
                <a:lnTo>
                  <a:pt x="34285" y="31836"/>
                </a:lnTo>
                <a:lnTo>
                  <a:pt x="33862" y="31977"/>
                </a:lnTo>
                <a:lnTo>
                  <a:pt x="33439" y="32083"/>
                </a:lnTo>
                <a:lnTo>
                  <a:pt x="33017" y="32171"/>
                </a:lnTo>
                <a:lnTo>
                  <a:pt x="32576" y="32223"/>
                </a:lnTo>
                <a:lnTo>
                  <a:pt x="31977" y="32294"/>
                </a:lnTo>
                <a:lnTo>
                  <a:pt x="31678" y="32347"/>
                </a:lnTo>
                <a:lnTo>
                  <a:pt x="31378" y="32400"/>
                </a:lnTo>
                <a:lnTo>
                  <a:pt x="31167" y="32435"/>
                </a:lnTo>
                <a:lnTo>
                  <a:pt x="30973" y="32470"/>
                </a:lnTo>
                <a:lnTo>
                  <a:pt x="30585" y="32470"/>
                </a:lnTo>
                <a:lnTo>
                  <a:pt x="30198" y="32453"/>
                </a:lnTo>
                <a:lnTo>
                  <a:pt x="29792" y="32382"/>
                </a:lnTo>
                <a:lnTo>
                  <a:pt x="29722" y="32364"/>
                </a:lnTo>
                <a:lnTo>
                  <a:pt x="29616" y="32312"/>
                </a:lnTo>
                <a:lnTo>
                  <a:pt x="29687" y="32223"/>
                </a:lnTo>
                <a:lnTo>
                  <a:pt x="29740" y="32171"/>
                </a:lnTo>
                <a:lnTo>
                  <a:pt x="29881" y="32118"/>
                </a:lnTo>
                <a:lnTo>
                  <a:pt x="30021" y="32083"/>
                </a:lnTo>
                <a:lnTo>
                  <a:pt x="30374" y="32047"/>
                </a:lnTo>
                <a:lnTo>
                  <a:pt x="30726" y="32012"/>
                </a:lnTo>
                <a:lnTo>
                  <a:pt x="31149" y="31994"/>
                </a:lnTo>
                <a:lnTo>
                  <a:pt x="31554" y="31942"/>
                </a:lnTo>
                <a:lnTo>
                  <a:pt x="31959" y="31889"/>
                </a:lnTo>
                <a:lnTo>
                  <a:pt x="32365" y="31818"/>
                </a:lnTo>
                <a:lnTo>
                  <a:pt x="32770" y="31730"/>
                </a:lnTo>
                <a:lnTo>
                  <a:pt x="33175" y="31624"/>
                </a:lnTo>
                <a:lnTo>
                  <a:pt x="33563" y="31501"/>
                </a:lnTo>
                <a:lnTo>
                  <a:pt x="33968" y="31360"/>
                </a:lnTo>
                <a:lnTo>
                  <a:pt x="35043" y="30955"/>
                </a:lnTo>
                <a:lnTo>
                  <a:pt x="35131" y="30937"/>
                </a:lnTo>
                <a:lnTo>
                  <a:pt x="35148" y="30902"/>
                </a:lnTo>
                <a:lnTo>
                  <a:pt x="35161" y="30850"/>
                </a:lnTo>
                <a:lnTo>
                  <a:pt x="35161" y="30850"/>
                </a:lnTo>
                <a:lnTo>
                  <a:pt x="34814" y="30885"/>
                </a:lnTo>
                <a:lnTo>
                  <a:pt x="34479" y="30955"/>
                </a:lnTo>
                <a:lnTo>
                  <a:pt x="34127" y="31043"/>
                </a:lnTo>
                <a:lnTo>
                  <a:pt x="33792" y="31166"/>
                </a:lnTo>
                <a:lnTo>
                  <a:pt x="33510" y="31272"/>
                </a:lnTo>
                <a:lnTo>
                  <a:pt x="33228" y="31378"/>
                </a:lnTo>
                <a:lnTo>
                  <a:pt x="33105" y="31395"/>
                </a:lnTo>
                <a:lnTo>
                  <a:pt x="32964" y="31413"/>
                </a:lnTo>
                <a:lnTo>
                  <a:pt x="33017" y="31307"/>
                </a:lnTo>
                <a:lnTo>
                  <a:pt x="33087" y="31219"/>
                </a:lnTo>
                <a:lnTo>
                  <a:pt x="33228" y="31061"/>
                </a:lnTo>
                <a:lnTo>
                  <a:pt x="33369" y="30902"/>
                </a:lnTo>
                <a:lnTo>
                  <a:pt x="33439" y="30832"/>
                </a:lnTo>
                <a:lnTo>
                  <a:pt x="33492" y="30744"/>
                </a:lnTo>
                <a:lnTo>
                  <a:pt x="33880" y="29986"/>
                </a:lnTo>
                <a:lnTo>
                  <a:pt x="34038" y="30550"/>
                </a:lnTo>
                <a:lnTo>
                  <a:pt x="34091" y="30515"/>
                </a:lnTo>
                <a:lnTo>
                  <a:pt x="34091" y="30479"/>
                </a:lnTo>
                <a:lnTo>
                  <a:pt x="34091" y="30409"/>
                </a:lnTo>
                <a:lnTo>
                  <a:pt x="34091" y="30233"/>
                </a:lnTo>
                <a:lnTo>
                  <a:pt x="34091" y="30039"/>
                </a:lnTo>
                <a:lnTo>
                  <a:pt x="34091" y="29863"/>
                </a:lnTo>
                <a:lnTo>
                  <a:pt x="34127" y="29704"/>
                </a:lnTo>
                <a:lnTo>
                  <a:pt x="34179" y="29722"/>
                </a:lnTo>
                <a:lnTo>
                  <a:pt x="34197" y="29739"/>
                </a:lnTo>
                <a:lnTo>
                  <a:pt x="34479" y="30444"/>
                </a:lnTo>
                <a:lnTo>
                  <a:pt x="34532" y="30426"/>
                </a:lnTo>
                <a:lnTo>
                  <a:pt x="34567" y="30409"/>
                </a:lnTo>
                <a:lnTo>
                  <a:pt x="34567" y="30374"/>
                </a:lnTo>
                <a:lnTo>
                  <a:pt x="34567" y="30356"/>
                </a:lnTo>
                <a:lnTo>
                  <a:pt x="34514" y="29986"/>
                </a:lnTo>
                <a:lnTo>
                  <a:pt x="34461" y="29493"/>
                </a:lnTo>
                <a:lnTo>
                  <a:pt x="34549" y="29563"/>
                </a:lnTo>
                <a:lnTo>
                  <a:pt x="34585" y="29598"/>
                </a:lnTo>
                <a:lnTo>
                  <a:pt x="35007" y="30215"/>
                </a:lnTo>
                <a:lnTo>
                  <a:pt x="35254" y="30550"/>
                </a:lnTo>
                <a:lnTo>
                  <a:pt x="35219" y="30409"/>
                </a:lnTo>
                <a:lnTo>
                  <a:pt x="35201" y="30338"/>
                </a:lnTo>
                <a:lnTo>
                  <a:pt x="34831" y="29510"/>
                </a:lnTo>
                <a:lnTo>
                  <a:pt x="34814" y="29457"/>
                </a:lnTo>
                <a:lnTo>
                  <a:pt x="34814" y="29422"/>
                </a:lnTo>
                <a:lnTo>
                  <a:pt x="34814" y="29387"/>
                </a:lnTo>
                <a:lnTo>
                  <a:pt x="34849" y="29334"/>
                </a:lnTo>
                <a:lnTo>
                  <a:pt x="34937" y="29387"/>
                </a:lnTo>
                <a:lnTo>
                  <a:pt x="35025" y="29440"/>
                </a:lnTo>
                <a:lnTo>
                  <a:pt x="35148" y="29581"/>
                </a:lnTo>
                <a:lnTo>
                  <a:pt x="35448" y="29863"/>
                </a:lnTo>
                <a:lnTo>
                  <a:pt x="35730" y="30109"/>
                </a:lnTo>
                <a:lnTo>
                  <a:pt x="35871" y="30250"/>
                </a:lnTo>
                <a:lnTo>
                  <a:pt x="35941" y="30303"/>
                </a:lnTo>
                <a:lnTo>
                  <a:pt x="36029" y="30338"/>
                </a:lnTo>
                <a:lnTo>
                  <a:pt x="35941" y="30197"/>
                </a:lnTo>
                <a:lnTo>
                  <a:pt x="35835" y="30039"/>
                </a:lnTo>
                <a:lnTo>
                  <a:pt x="35624" y="29757"/>
                </a:lnTo>
                <a:lnTo>
                  <a:pt x="35377" y="29493"/>
                </a:lnTo>
                <a:lnTo>
                  <a:pt x="35272" y="29352"/>
                </a:lnTo>
                <a:lnTo>
                  <a:pt x="35166" y="29193"/>
                </a:lnTo>
                <a:close/>
                <a:moveTo>
                  <a:pt x="13354" y="32785"/>
                </a:moveTo>
                <a:lnTo>
                  <a:pt x="13355" y="32787"/>
                </a:lnTo>
                <a:lnTo>
                  <a:pt x="13372" y="32787"/>
                </a:lnTo>
                <a:lnTo>
                  <a:pt x="13354" y="32785"/>
                </a:lnTo>
                <a:close/>
                <a:moveTo>
                  <a:pt x="39518" y="29651"/>
                </a:moveTo>
                <a:lnTo>
                  <a:pt x="39553" y="29686"/>
                </a:lnTo>
                <a:lnTo>
                  <a:pt x="39553" y="29722"/>
                </a:lnTo>
                <a:lnTo>
                  <a:pt x="39553" y="29757"/>
                </a:lnTo>
                <a:lnTo>
                  <a:pt x="39518" y="29775"/>
                </a:lnTo>
                <a:lnTo>
                  <a:pt x="39430" y="29863"/>
                </a:lnTo>
                <a:lnTo>
                  <a:pt x="38795" y="30374"/>
                </a:lnTo>
                <a:lnTo>
                  <a:pt x="38161" y="30885"/>
                </a:lnTo>
                <a:lnTo>
                  <a:pt x="37826" y="31149"/>
                </a:lnTo>
                <a:lnTo>
                  <a:pt x="37474" y="31395"/>
                </a:lnTo>
                <a:lnTo>
                  <a:pt x="37122" y="31624"/>
                </a:lnTo>
                <a:lnTo>
                  <a:pt x="36769" y="31853"/>
                </a:lnTo>
                <a:lnTo>
                  <a:pt x="36399" y="32083"/>
                </a:lnTo>
                <a:lnTo>
                  <a:pt x="36029" y="32276"/>
                </a:lnTo>
                <a:lnTo>
                  <a:pt x="35272" y="32664"/>
                </a:lnTo>
                <a:lnTo>
                  <a:pt x="35131" y="32734"/>
                </a:lnTo>
                <a:lnTo>
                  <a:pt x="35060" y="32770"/>
                </a:lnTo>
                <a:lnTo>
                  <a:pt x="34990" y="32752"/>
                </a:lnTo>
                <a:lnTo>
                  <a:pt x="34955" y="32805"/>
                </a:lnTo>
                <a:lnTo>
                  <a:pt x="34919" y="32822"/>
                </a:lnTo>
                <a:lnTo>
                  <a:pt x="34884" y="32822"/>
                </a:lnTo>
                <a:lnTo>
                  <a:pt x="34841" y="32808"/>
                </a:lnTo>
                <a:lnTo>
                  <a:pt x="34866" y="32770"/>
                </a:lnTo>
                <a:lnTo>
                  <a:pt x="34902" y="32752"/>
                </a:lnTo>
                <a:lnTo>
                  <a:pt x="34972" y="32752"/>
                </a:lnTo>
                <a:lnTo>
                  <a:pt x="35043" y="32682"/>
                </a:lnTo>
                <a:lnTo>
                  <a:pt x="35113" y="32611"/>
                </a:lnTo>
                <a:lnTo>
                  <a:pt x="35853" y="32188"/>
                </a:lnTo>
                <a:lnTo>
                  <a:pt x="36575" y="31765"/>
                </a:lnTo>
                <a:lnTo>
                  <a:pt x="36981" y="31536"/>
                </a:lnTo>
                <a:lnTo>
                  <a:pt x="37368" y="31307"/>
                </a:lnTo>
                <a:lnTo>
                  <a:pt x="37756" y="31043"/>
                </a:lnTo>
                <a:lnTo>
                  <a:pt x="38126" y="30761"/>
                </a:lnTo>
                <a:lnTo>
                  <a:pt x="39306" y="29810"/>
                </a:lnTo>
                <a:lnTo>
                  <a:pt x="39518" y="29651"/>
                </a:lnTo>
                <a:close/>
                <a:moveTo>
                  <a:pt x="36170" y="28224"/>
                </a:moveTo>
                <a:lnTo>
                  <a:pt x="36646" y="28259"/>
                </a:lnTo>
                <a:lnTo>
                  <a:pt x="37122" y="28295"/>
                </a:lnTo>
                <a:lnTo>
                  <a:pt x="37474" y="28330"/>
                </a:lnTo>
                <a:lnTo>
                  <a:pt x="37844" y="28347"/>
                </a:lnTo>
                <a:lnTo>
                  <a:pt x="38566" y="28347"/>
                </a:lnTo>
                <a:lnTo>
                  <a:pt x="38883" y="28330"/>
                </a:lnTo>
                <a:lnTo>
                  <a:pt x="39042" y="28330"/>
                </a:lnTo>
                <a:lnTo>
                  <a:pt x="39183" y="28347"/>
                </a:lnTo>
                <a:lnTo>
                  <a:pt x="39324" y="28383"/>
                </a:lnTo>
                <a:lnTo>
                  <a:pt x="39465" y="28436"/>
                </a:lnTo>
                <a:lnTo>
                  <a:pt x="39588" y="28506"/>
                </a:lnTo>
                <a:lnTo>
                  <a:pt x="39711" y="28594"/>
                </a:lnTo>
                <a:lnTo>
                  <a:pt x="39835" y="28700"/>
                </a:lnTo>
                <a:lnTo>
                  <a:pt x="39923" y="28823"/>
                </a:lnTo>
                <a:lnTo>
                  <a:pt x="40117" y="29087"/>
                </a:lnTo>
                <a:lnTo>
                  <a:pt x="39923" y="29228"/>
                </a:lnTo>
                <a:lnTo>
                  <a:pt x="39148" y="29757"/>
                </a:lnTo>
                <a:lnTo>
                  <a:pt x="38813" y="29986"/>
                </a:lnTo>
                <a:lnTo>
                  <a:pt x="38496" y="30215"/>
                </a:lnTo>
                <a:lnTo>
                  <a:pt x="38179" y="30444"/>
                </a:lnTo>
                <a:lnTo>
                  <a:pt x="37862" y="30708"/>
                </a:lnTo>
                <a:lnTo>
                  <a:pt x="37492" y="31008"/>
                </a:lnTo>
                <a:lnTo>
                  <a:pt x="37086" y="31272"/>
                </a:lnTo>
                <a:lnTo>
                  <a:pt x="36681" y="31519"/>
                </a:lnTo>
                <a:lnTo>
                  <a:pt x="36258" y="31748"/>
                </a:lnTo>
                <a:lnTo>
                  <a:pt x="35941" y="31889"/>
                </a:lnTo>
                <a:lnTo>
                  <a:pt x="35624" y="32065"/>
                </a:lnTo>
                <a:lnTo>
                  <a:pt x="35325" y="32259"/>
                </a:lnTo>
                <a:lnTo>
                  <a:pt x="35025" y="32453"/>
                </a:lnTo>
                <a:lnTo>
                  <a:pt x="34814" y="32593"/>
                </a:lnTo>
                <a:lnTo>
                  <a:pt x="34602" y="32717"/>
                </a:lnTo>
                <a:lnTo>
                  <a:pt x="34391" y="32805"/>
                </a:lnTo>
                <a:lnTo>
                  <a:pt x="34162" y="32893"/>
                </a:lnTo>
                <a:lnTo>
                  <a:pt x="33915" y="32963"/>
                </a:lnTo>
                <a:lnTo>
                  <a:pt x="33686" y="32999"/>
                </a:lnTo>
                <a:lnTo>
                  <a:pt x="33439" y="33034"/>
                </a:lnTo>
                <a:lnTo>
                  <a:pt x="33193" y="33052"/>
                </a:lnTo>
                <a:lnTo>
                  <a:pt x="32981" y="33052"/>
                </a:lnTo>
                <a:lnTo>
                  <a:pt x="32858" y="33016"/>
                </a:lnTo>
                <a:lnTo>
                  <a:pt x="32752" y="32981"/>
                </a:lnTo>
                <a:lnTo>
                  <a:pt x="32664" y="32928"/>
                </a:lnTo>
                <a:lnTo>
                  <a:pt x="32594" y="32858"/>
                </a:lnTo>
                <a:lnTo>
                  <a:pt x="32523" y="32752"/>
                </a:lnTo>
                <a:lnTo>
                  <a:pt x="32470" y="32646"/>
                </a:lnTo>
                <a:lnTo>
                  <a:pt x="32418" y="32488"/>
                </a:lnTo>
                <a:lnTo>
                  <a:pt x="32506" y="32453"/>
                </a:lnTo>
                <a:lnTo>
                  <a:pt x="32594" y="32417"/>
                </a:lnTo>
                <a:lnTo>
                  <a:pt x="33122" y="32329"/>
                </a:lnTo>
                <a:lnTo>
                  <a:pt x="33387" y="32276"/>
                </a:lnTo>
                <a:lnTo>
                  <a:pt x="33651" y="32223"/>
                </a:lnTo>
                <a:lnTo>
                  <a:pt x="33862" y="32153"/>
                </a:lnTo>
                <a:lnTo>
                  <a:pt x="34074" y="32083"/>
                </a:lnTo>
                <a:lnTo>
                  <a:pt x="34479" y="31924"/>
                </a:lnTo>
                <a:lnTo>
                  <a:pt x="35659" y="31448"/>
                </a:lnTo>
                <a:lnTo>
                  <a:pt x="35871" y="31360"/>
                </a:lnTo>
                <a:lnTo>
                  <a:pt x="36082" y="31254"/>
                </a:lnTo>
                <a:lnTo>
                  <a:pt x="36276" y="31149"/>
                </a:lnTo>
                <a:lnTo>
                  <a:pt x="36470" y="31025"/>
                </a:lnTo>
                <a:lnTo>
                  <a:pt x="37280" y="30462"/>
                </a:lnTo>
                <a:lnTo>
                  <a:pt x="37421" y="30338"/>
                </a:lnTo>
                <a:lnTo>
                  <a:pt x="37474" y="30285"/>
                </a:lnTo>
                <a:lnTo>
                  <a:pt x="37509" y="30233"/>
                </a:lnTo>
                <a:lnTo>
                  <a:pt x="37509" y="30162"/>
                </a:lnTo>
                <a:lnTo>
                  <a:pt x="37509" y="30092"/>
                </a:lnTo>
                <a:lnTo>
                  <a:pt x="37474" y="29898"/>
                </a:lnTo>
                <a:lnTo>
                  <a:pt x="37421" y="29757"/>
                </a:lnTo>
                <a:lnTo>
                  <a:pt x="37333" y="29651"/>
                </a:lnTo>
                <a:lnTo>
                  <a:pt x="37227" y="29563"/>
                </a:lnTo>
                <a:lnTo>
                  <a:pt x="37104" y="29493"/>
                </a:lnTo>
                <a:lnTo>
                  <a:pt x="36998" y="29457"/>
                </a:lnTo>
                <a:lnTo>
                  <a:pt x="36893" y="29405"/>
                </a:lnTo>
                <a:lnTo>
                  <a:pt x="36699" y="29299"/>
                </a:lnTo>
                <a:lnTo>
                  <a:pt x="36628" y="29228"/>
                </a:lnTo>
                <a:lnTo>
                  <a:pt x="36558" y="29158"/>
                </a:lnTo>
                <a:lnTo>
                  <a:pt x="36593" y="29123"/>
                </a:lnTo>
                <a:lnTo>
                  <a:pt x="36646" y="29105"/>
                </a:lnTo>
                <a:lnTo>
                  <a:pt x="36716" y="29123"/>
                </a:lnTo>
                <a:lnTo>
                  <a:pt x="37844" y="29352"/>
                </a:lnTo>
                <a:lnTo>
                  <a:pt x="37932" y="29352"/>
                </a:lnTo>
                <a:lnTo>
                  <a:pt x="38038" y="29316"/>
                </a:lnTo>
                <a:lnTo>
                  <a:pt x="35642" y="28682"/>
                </a:lnTo>
                <a:lnTo>
                  <a:pt x="35624" y="28612"/>
                </a:lnTo>
                <a:lnTo>
                  <a:pt x="35642" y="28577"/>
                </a:lnTo>
                <a:lnTo>
                  <a:pt x="35677" y="28559"/>
                </a:lnTo>
                <a:lnTo>
                  <a:pt x="35712" y="28541"/>
                </a:lnTo>
                <a:lnTo>
                  <a:pt x="35924" y="28524"/>
                </a:lnTo>
                <a:lnTo>
                  <a:pt x="36153" y="28524"/>
                </a:lnTo>
                <a:lnTo>
                  <a:pt x="36558" y="28577"/>
                </a:lnTo>
                <a:lnTo>
                  <a:pt x="36945" y="28647"/>
                </a:lnTo>
                <a:lnTo>
                  <a:pt x="37985" y="28823"/>
                </a:lnTo>
                <a:lnTo>
                  <a:pt x="38108" y="28876"/>
                </a:lnTo>
                <a:lnTo>
                  <a:pt x="38091" y="28823"/>
                </a:lnTo>
                <a:lnTo>
                  <a:pt x="38091" y="28806"/>
                </a:lnTo>
                <a:lnTo>
                  <a:pt x="38055" y="28770"/>
                </a:lnTo>
                <a:lnTo>
                  <a:pt x="38003" y="28753"/>
                </a:lnTo>
                <a:lnTo>
                  <a:pt x="36928" y="28506"/>
                </a:lnTo>
                <a:lnTo>
                  <a:pt x="36241" y="28347"/>
                </a:lnTo>
                <a:lnTo>
                  <a:pt x="36047" y="28295"/>
                </a:lnTo>
                <a:lnTo>
                  <a:pt x="36065" y="28242"/>
                </a:lnTo>
                <a:lnTo>
                  <a:pt x="36100" y="28224"/>
                </a:lnTo>
                <a:close/>
                <a:moveTo>
                  <a:pt x="20296" y="30761"/>
                </a:moveTo>
                <a:lnTo>
                  <a:pt x="20543" y="30779"/>
                </a:lnTo>
                <a:lnTo>
                  <a:pt x="20790" y="30796"/>
                </a:lnTo>
                <a:lnTo>
                  <a:pt x="21054" y="30832"/>
                </a:lnTo>
                <a:lnTo>
                  <a:pt x="21318" y="30885"/>
                </a:lnTo>
                <a:lnTo>
                  <a:pt x="21124" y="31061"/>
                </a:lnTo>
                <a:lnTo>
                  <a:pt x="21159" y="31096"/>
                </a:lnTo>
                <a:lnTo>
                  <a:pt x="21177" y="31114"/>
                </a:lnTo>
                <a:lnTo>
                  <a:pt x="21917" y="31114"/>
                </a:lnTo>
                <a:lnTo>
                  <a:pt x="22023" y="31149"/>
                </a:lnTo>
                <a:lnTo>
                  <a:pt x="22146" y="31166"/>
                </a:lnTo>
                <a:lnTo>
                  <a:pt x="22252" y="31219"/>
                </a:lnTo>
                <a:lnTo>
                  <a:pt x="22358" y="31272"/>
                </a:lnTo>
                <a:lnTo>
                  <a:pt x="22463" y="31343"/>
                </a:lnTo>
                <a:lnTo>
                  <a:pt x="22569" y="31431"/>
                </a:lnTo>
                <a:lnTo>
                  <a:pt x="22657" y="31536"/>
                </a:lnTo>
                <a:lnTo>
                  <a:pt x="22551" y="31572"/>
                </a:lnTo>
                <a:lnTo>
                  <a:pt x="22463" y="31589"/>
                </a:lnTo>
                <a:lnTo>
                  <a:pt x="22269" y="31607"/>
                </a:lnTo>
                <a:lnTo>
                  <a:pt x="21882" y="31607"/>
                </a:lnTo>
                <a:lnTo>
                  <a:pt x="21512" y="31642"/>
                </a:lnTo>
                <a:lnTo>
                  <a:pt x="21300" y="31677"/>
                </a:lnTo>
                <a:lnTo>
                  <a:pt x="21089" y="31713"/>
                </a:lnTo>
                <a:lnTo>
                  <a:pt x="21230" y="31730"/>
                </a:lnTo>
                <a:lnTo>
                  <a:pt x="21371" y="31748"/>
                </a:lnTo>
                <a:lnTo>
                  <a:pt x="21600" y="31748"/>
                </a:lnTo>
                <a:lnTo>
                  <a:pt x="22111" y="31765"/>
                </a:lnTo>
                <a:lnTo>
                  <a:pt x="22604" y="31836"/>
                </a:lnTo>
                <a:lnTo>
                  <a:pt x="22551" y="31906"/>
                </a:lnTo>
                <a:lnTo>
                  <a:pt x="22516" y="31959"/>
                </a:lnTo>
                <a:lnTo>
                  <a:pt x="22340" y="32083"/>
                </a:lnTo>
                <a:lnTo>
                  <a:pt x="22164" y="32171"/>
                </a:lnTo>
                <a:lnTo>
                  <a:pt x="21952" y="32241"/>
                </a:lnTo>
                <a:lnTo>
                  <a:pt x="21759" y="32276"/>
                </a:lnTo>
                <a:lnTo>
                  <a:pt x="21212" y="32364"/>
                </a:lnTo>
                <a:lnTo>
                  <a:pt x="21071" y="32400"/>
                </a:lnTo>
                <a:lnTo>
                  <a:pt x="21001" y="32435"/>
                </a:lnTo>
                <a:lnTo>
                  <a:pt x="20930" y="32470"/>
                </a:lnTo>
                <a:lnTo>
                  <a:pt x="21389" y="32488"/>
                </a:lnTo>
                <a:lnTo>
                  <a:pt x="21811" y="32488"/>
                </a:lnTo>
                <a:lnTo>
                  <a:pt x="21811" y="32558"/>
                </a:lnTo>
                <a:lnTo>
                  <a:pt x="21811" y="32593"/>
                </a:lnTo>
                <a:lnTo>
                  <a:pt x="21776" y="32629"/>
                </a:lnTo>
                <a:lnTo>
                  <a:pt x="21741" y="32646"/>
                </a:lnTo>
                <a:lnTo>
                  <a:pt x="21565" y="32717"/>
                </a:lnTo>
                <a:lnTo>
                  <a:pt x="21389" y="32770"/>
                </a:lnTo>
                <a:lnTo>
                  <a:pt x="21283" y="32805"/>
                </a:lnTo>
                <a:lnTo>
                  <a:pt x="21159" y="32805"/>
                </a:lnTo>
                <a:lnTo>
                  <a:pt x="21054" y="32840"/>
                </a:lnTo>
                <a:lnTo>
                  <a:pt x="20930" y="32875"/>
                </a:lnTo>
                <a:lnTo>
                  <a:pt x="21019" y="33016"/>
                </a:lnTo>
                <a:lnTo>
                  <a:pt x="21001" y="33052"/>
                </a:lnTo>
                <a:lnTo>
                  <a:pt x="20966" y="33069"/>
                </a:lnTo>
                <a:lnTo>
                  <a:pt x="20666" y="33104"/>
                </a:lnTo>
                <a:lnTo>
                  <a:pt x="20367" y="33122"/>
                </a:lnTo>
                <a:lnTo>
                  <a:pt x="19997" y="33122"/>
                </a:lnTo>
                <a:lnTo>
                  <a:pt x="19627" y="33104"/>
                </a:lnTo>
                <a:lnTo>
                  <a:pt x="19257" y="33052"/>
                </a:lnTo>
                <a:lnTo>
                  <a:pt x="19081" y="33016"/>
                </a:lnTo>
                <a:lnTo>
                  <a:pt x="18904" y="32963"/>
                </a:lnTo>
                <a:lnTo>
                  <a:pt x="18816" y="32928"/>
                </a:lnTo>
                <a:lnTo>
                  <a:pt x="18711" y="32875"/>
                </a:lnTo>
                <a:lnTo>
                  <a:pt x="18799" y="32822"/>
                </a:lnTo>
                <a:lnTo>
                  <a:pt x="18904" y="32805"/>
                </a:lnTo>
                <a:lnTo>
                  <a:pt x="19098" y="32752"/>
                </a:lnTo>
                <a:lnTo>
                  <a:pt x="19310" y="32699"/>
                </a:lnTo>
                <a:lnTo>
                  <a:pt x="19415" y="32682"/>
                </a:lnTo>
                <a:lnTo>
                  <a:pt x="19521" y="32629"/>
                </a:lnTo>
                <a:lnTo>
                  <a:pt x="19257" y="32611"/>
                </a:lnTo>
                <a:lnTo>
                  <a:pt x="19010" y="32629"/>
                </a:lnTo>
                <a:lnTo>
                  <a:pt x="18517" y="32629"/>
                </a:lnTo>
                <a:lnTo>
                  <a:pt x="18552" y="32558"/>
                </a:lnTo>
                <a:lnTo>
                  <a:pt x="18587" y="32523"/>
                </a:lnTo>
                <a:lnTo>
                  <a:pt x="18675" y="32453"/>
                </a:lnTo>
                <a:lnTo>
                  <a:pt x="18781" y="32417"/>
                </a:lnTo>
                <a:lnTo>
                  <a:pt x="18887" y="32382"/>
                </a:lnTo>
                <a:lnTo>
                  <a:pt x="18975" y="32364"/>
                </a:lnTo>
                <a:lnTo>
                  <a:pt x="19098" y="32329"/>
                </a:lnTo>
                <a:lnTo>
                  <a:pt x="19204" y="32294"/>
                </a:lnTo>
                <a:lnTo>
                  <a:pt x="19257" y="32259"/>
                </a:lnTo>
                <a:lnTo>
                  <a:pt x="19310" y="32206"/>
                </a:lnTo>
                <a:lnTo>
                  <a:pt x="18711" y="32206"/>
                </a:lnTo>
                <a:lnTo>
                  <a:pt x="18781" y="32083"/>
                </a:lnTo>
                <a:lnTo>
                  <a:pt x="18852" y="31977"/>
                </a:lnTo>
                <a:lnTo>
                  <a:pt x="18957" y="31889"/>
                </a:lnTo>
                <a:lnTo>
                  <a:pt x="19063" y="31818"/>
                </a:lnTo>
                <a:lnTo>
                  <a:pt x="19292" y="31695"/>
                </a:lnTo>
                <a:lnTo>
                  <a:pt x="19415" y="31642"/>
                </a:lnTo>
                <a:lnTo>
                  <a:pt x="19521" y="31554"/>
                </a:lnTo>
                <a:lnTo>
                  <a:pt x="19433" y="31572"/>
                </a:lnTo>
                <a:lnTo>
                  <a:pt x="19345" y="31589"/>
                </a:lnTo>
                <a:lnTo>
                  <a:pt x="19169" y="31624"/>
                </a:lnTo>
                <a:lnTo>
                  <a:pt x="19010" y="31660"/>
                </a:lnTo>
                <a:lnTo>
                  <a:pt x="18922" y="31677"/>
                </a:lnTo>
                <a:lnTo>
                  <a:pt x="18834" y="31677"/>
                </a:lnTo>
                <a:lnTo>
                  <a:pt x="18869" y="31554"/>
                </a:lnTo>
                <a:lnTo>
                  <a:pt x="18922" y="31448"/>
                </a:lnTo>
                <a:lnTo>
                  <a:pt x="19063" y="31272"/>
                </a:lnTo>
                <a:lnTo>
                  <a:pt x="19186" y="31078"/>
                </a:lnTo>
                <a:lnTo>
                  <a:pt x="19327" y="30867"/>
                </a:lnTo>
                <a:lnTo>
                  <a:pt x="19803" y="30796"/>
                </a:lnTo>
                <a:lnTo>
                  <a:pt x="20050" y="30779"/>
                </a:lnTo>
                <a:lnTo>
                  <a:pt x="20296" y="30761"/>
                </a:lnTo>
                <a:close/>
                <a:moveTo>
                  <a:pt x="25494" y="30515"/>
                </a:moveTo>
                <a:lnTo>
                  <a:pt x="25582" y="30550"/>
                </a:lnTo>
                <a:lnTo>
                  <a:pt x="25546" y="30638"/>
                </a:lnTo>
                <a:lnTo>
                  <a:pt x="25494" y="30691"/>
                </a:lnTo>
                <a:lnTo>
                  <a:pt x="25071" y="31008"/>
                </a:lnTo>
                <a:lnTo>
                  <a:pt x="24225" y="31589"/>
                </a:lnTo>
                <a:lnTo>
                  <a:pt x="24207" y="31624"/>
                </a:lnTo>
                <a:lnTo>
                  <a:pt x="24184" y="31670"/>
                </a:lnTo>
                <a:lnTo>
                  <a:pt x="24184" y="31670"/>
                </a:lnTo>
                <a:lnTo>
                  <a:pt x="25370" y="31008"/>
                </a:lnTo>
                <a:lnTo>
                  <a:pt x="25846" y="30744"/>
                </a:lnTo>
                <a:lnTo>
                  <a:pt x="25969" y="30814"/>
                </a:lnTo>
                <a:lnTo>
                  <a:pt x="26057" y="30920"/>
                </a:lnTo>
                <a:lnTo>
                  <a:pt x="26040" y="30955"/>
                </a:lnTo>
                <a:lnTo>
                  <a:pt x="26040" y="30990"/>
                </a:lnTo>
                <a:lnTo>
                  <a:pt x="25670" y="31290"/>
                </a:lnTo>
                <a:lnTo>
                  <a:pt x="25405" y="31484"/>
                </a:lnTo>
                <a:lnTo>
                  <a:pt x="25423" y="31589"/>
                </a:lnTo>
                <a:lnTo>
                  <a:pt x="25441" y="31554"/>
                </a:lnTo>
                <a:lnTo>
                  <a:pt x="25458" y="31536"/>
                </a:lnTo>
                <a:lnTo>
                  <a:pt x="26322" y="31096"/>
                </a:lnTo>
                <a:lnTo>
                  <a:pt x="26410" y="31131"/>
                </a:lnTo>
                <a:lnTo>
                  <a:pt x="26498" y="31166"/>
                </a:lnTo>
                <a:lnTo>
                  <a:pt x="26568" y="31237"/>
                </a:lnTo>
                <a:lnTo>
                  <a:pt x="26621" y="31307"/>
                </a:lnTo>
                <a:lnTo>
                  <a:pt x="26269" y="31466"/>
                </a:lnTo>
                <a:lnTo>
                  <a:pt x="25916" y="31607"/>
                </a:lnTo>
                <a:lnTo>
                  <a:pt x="25582" y="31765"/>
                </a:lnTo>
                <a:lnTo>
                  <a:pt x="25247" y="31924"/>
                </a:lnTo>
                <a:lnTo>
                  <a:pt x="25335" y="31924"/>
                </a:lnTo>
                <a:lnTo>
                  <a:pt x="25423" y="31906"/>
                </a:lnTo>
                <a:lnTo>
                  <a:pt x="26515" y="31554"/>
                </a:lnTo>
                <a:lnTo>
                  <a:pt x="26692" y="31501"/>
                </a:lnTo>
                <a:lnTo>
                  <a:pt x="26850" y="31484"/>
                </a:lnTo>
                <a:lnTo>
                  <a:pt x="26938" y="31484"/>
                </a:lnTo>
                <a:lnTo>
                  <a:pt x="27026" y="31501"/>
                </a:lnTo>
                <a:lnTo>
                  <a:pt x="27114" y="31519"/>
                </a:lnTo>
                <a:lnTo>
                  <a:pt x="27203" y="31572"/>
                </a:lnTo>
                <a:lnTo>
                  <a:pt x="27326" y="31660"/>
                </a:lnTo>
                <a:lnTo>
                  <a:pt x="27132" y="31748"/>
                </a:lnTo>
                <a:lnTo>
                  <a:pt x="26938" y="31801"/>
                </a:lnTo>
                <a:lnTo>
                  <a:pt x="26744" y="31853"/>
                </a:lnTo>
                <a:lnTo>
                  <a:pt x="26551" y="31889"/>
                </a:lnTo>
                <a:lnTo>
                  <a:pt x="26357" y="31942"/>
                </a:lnTo>
                <a:lnTo>
                  <a:pt x="26163" y="31994"/>
                </a:lnTo>
                <a:lnTo>
                  <a:pt x="25987" y="32047"/>
                </a:lnTo>
                <a:lnTo>
                  <a:pt x="25793" y="32118"/>
                </a:lnTo>
                <a:lnTo>
                  <a:pt x="25881" y="32153"/>
                </a:lnTo>
                <a:lnTo>
                  <a:pt x="25952" y="32153"/>
                </a:lnTo>
                <a:lnTo>
                  <a:pt x="26093" y="32135"/>
                </a:lnTo>
                <a:lnTo>
                  <a:pt x="27590" y="31836"/>
                </a:lnTo>
                <a:lnTo>
                  <a:pt x="28260" y="31713"/>
                </a:lnTo>
                <a:lnTo>
                  <a:pt x="28401" y="31695"/>
                </a:lnTo>
                <a:lnTo>
                  <a:pt x="28542" y="31695"/>
                </a:lnTo>
                <a:lnTo>
                  <a:pt x="28682" y="31713"/>
                </a:lnTo>
                <a:lnTo>
                  <a:pt x="28823" y="31748"/>
                </a:lnTo>
                <a:lnTo>
                  <a:pt x="28859" y="31783"/>
                </a:lnTo>
                <a:lnTo>
                  <a:pt x="28912" y="31836"/>
                </a:lnTo>
                <a:lnTo>
                  <a:pt x="28630" y="31906"/>
                </a:lnTo>
                <a:lnTo>
                  <a:pt x="28348" y="31977"/>
                </a:lnTo>
                <a:lnTo>
                  <a:pt x="27784" y="32083"/>
                </a:lnTo>
                <a:lnTo>
                  <a:pt x="27255" y="32188"/>
                </a:lnTo>
                <a:lnTo>
                  <a:pt x="26974" y="32259"/>
                </a:lnTo>
                <a:lnTo>
                  <a:pt x="26709" y="32329"/>
                </a:lnTo>
                <a:lnTo>
                  <a:pt x="26833" y="32347"/>
                </a:lnTo>
                <a:lnTo>
                  <a:pt x="26956" y="32347"/>
                </a:lnTo>
                <a:lnTo>
                  <a:pt x="27203" y="32329"/>
                </a:lnTo>
                <a:lnTo>
                  <a:pt x="27661" y="32259"/>
                </a:lnTo>
                <a:lnTo>
                  <a:pt x="28136" y="32171"/>
                </a:lnTo>
                <a:lnTo>
                  <a:pt x="28594" y="32100"/>
                </a:lnTo>
                <a:lnTo>
                  <a:pt x="29070" y="31977"/>
                </a:lnTo>
                <a:lnTo>
                  <a:pt x="29563" y="31853"/>
                </a:lnTo>
                <a:lnTo>
                  <a:pt x="29563" y="31853"/>
                </a:lnTo>
                <a:lnTo>
                  <a:pt x="29528" y="31906"/>
                </a:lnTo>
                <a:lnTo>
                  <a:pt x="29511" y="31959"/>
                </a:lnTo>
                <a:lnTo>
                  <a:pt x="29405" y="32030"/>
                </a:lnTo>
                <a:lnTo>
                  <a:pt x="29299" y="32100"/>
                </a:lnTo>
                <a:lnTo>
                  <a:pt x="29176" y="32153"/>
                </a:lnTo>
                <a:lnTo>
                  <a:pt x="29035" y="32206"/>
                </a:lnTo>
                <a:lnTo>
                  <a:pt x="27872" y="32541"/>
                </a:lnTo>
                <a:lnTo>
                  <a:pt x="27749" y="32593"/>
                </a:lnTo>
                <a:lnTo>
                  <a:pt x="27643" y="32646"/>
                </a:lnTo>
                <a:lnTo>
                  <a:pt x="27854" y="32646"/>
                </a:lnTo>
                <a:lnTo>
                  <a:pt x="28066" y="32611"/>
                </a:lnTo>
                <a:lnTo>
                  <a:pt x="28506" y="32523"/>
                </a:lnTo>
                <a:lnTo>
                  <a:pt x="28929" y="32417"/>
                </a:lnTo>
                <a:lnTo>
                  <a:pt x="29141" y="32382"/>
                </a:lnTo>
                <a:lnTo>
                  <a:pt x="29370" y="32347"/>
                </a:lnTo>
                <a:lnTo>
                  <a:pt x="29405" y="32558"/>
                </a:lnTo>
                <a:lnTo>
                  <a:pt x="29299" y="32629"/>
                </a:lnTo>
                <a:lnTo>
                  <a:pt x="29193" y="32664"/>
                </a:lnTo>
                <a:lnTo>
                  <a:pt x="28947" y="32734"/>
                </a:lnTo>
                <a:lnTo>
                  <a:pt x="28700" y="32805"/>
                </a:lnTo>
                <a:lnTo>
                  <a:pt x="28577" y="32858"/>
                </a:lnTo>
                <a:lnTo>
                  <a:pt x="28471" y="32928"/>
                </a:lnTo>
                <a:lnTo>
                  <a:pt x="28612" y="32928"/>
                </a:lnTo>
                <a:lnTo>
                  <a:pt x="28753" y="32911"/>
                </a:lnTo>
                <a:lnTo>
                  <a:pt x="29000" y="32858"/>
                </a:lnTo>
                <a:lnTo>
                  <a:pt x="29334" y="32787"/>
                </a:lnTo>
                <a:lnTo>
                  <a:pt x="29511" y="32752"/>
                </a:lnTo>
                <a:lnTo>
                  <a:pt x="29687" y="32717"/>
                </a:lnTo>
                <a:lnTo>
                  <a:pt x="30021" y="32699"/>
                </a:lnTo>
                <a:lnTo>
                  <a:pt x="30356" y="32699"/>
                </a:lnTo>
                <a:lnTo>
                  <a:pt x="30427" y="32717"/>
                </a:lnTo>
                <a:lnTo>
                  <a:pt x="30515" y="32752"/>
                </a:lnTo>
                <a:lnTo>
                  <a:pt x="30409" y="32840"/>
                </a:lnTo>
                <a:lnTo>
                  <a:pt x="30180" y="32981"/>
                </a:lnTo>
                <a:lnTo>
                  <a:pt x="29933" y="33087"/>
                </a:lnTo>
                <a:lnTo>
                  <a:pt x="29704" y="33175"/>
                </a:lnTo>
                <a:lnTo>
                  <a:pt x="29458" y="33228"/>
                </a:lnTo>
                <a:lnTo>
                  <a:pt x="29211" y="33281"/>
                </a:lnTo>
                <a:lnTo>
                  <a:pt x="28947" y="33316"/>
                </a:lnTo>
                <a:lnTo>
                  <a:pt x="28436" y="33369"/>
                </a:lnTo>
                <a:lnTo>
                  <a:pt x="27555" y="33369"/>
                </a:lnTo>
                <a:lnTo>
                  <a:pt x="27132" y="33351"/>
                </a:lnTo>
                <a:lnTo>
                  <a:pt x="26692" y="33316"/>
                </a:lnTo>
                <a:lnTo>
                  <a:pt x="26269" y="33245"/>
                </a:lnTo>
                <a:lnTo>
                  <a:pt x="25846" y="33175"/>
                </a:lnTo>
                <a:lnTo>
                  <a:pt x="25405" y="33104"/>
                </a:lnTo>
                <a:lnTo>
                  <a:pt x="24983" y="32999"/>
                </a:lnTo>
                <a:lnTo>
                  <a:pt x="24560" y="32875"/>
                </a:lnTo>
                <a:lnTo>
                  <a:pt x="24137" y="32752"/>
                </a:lnTo>
                <a:lnTo>
                  <a:pt x="23961" y="32682"/>
                </a:lnTo>
                <a:lnTo>
                  <a:pt x="23767" y="32593"/>
                </a:lnTo>
                <a:lnTo>
                  <a:pt x="23608" y="32488"/>
                </a:lnTo>
                <a:lnTo>
                  <a:pt x="23432" y="32364"/>
                </a:lnTo>
                <a:lnTo>
                  <a:pt x="23309" y="32241"/>
                </a:lnTo>
                <a:lnTo>
                  <a:pt x="23221" y="32118"/>
                </a:lnTo>
                <a:lnTo>
                  <a:pt x="23186" y="31994"/>
                </a:lnTo>
                <a:lnTo>
                  <a:pt x="23168" y="31889"/>
                </a:lnTo>
                <a:lnTo>
                  <a:pt x="23203" y="31765"/>
                </a:lnTo>
                <a:lnTo>
                  <a:pt x="23256" y="31660"/>
                </a:lnTo>
                <a:lnTo>
                  <a:pt x="23362" y="31536"/>
                </a:lnTo>
                <a:lnTo>
                  <a:pt x="23503" y="31431"/>
                </a:lnTo>
                <a:lnTo>
                  <a:pt x="23556" y="31395"/>
                </a:lnTo>
                <a:lnTo>
                  <a:pt x="25212" y="30567"/>
                </a:lnTo>
                <a:lnTo>
                  <a:pt x="25300" y="30532"/>
                </a:lnTo>
                <a:lnTo>
                  <a:pt x="25388" y="30515"/>
                </a:lnTo>
                <a:close/>
                <a:moveTo>
                  <a:pt x="34824" y="32825"/>
                </a:moveTo>
                <a:lnTo>
                  <a:pt x="34814" y="32858"/>
                </a:lnTo>
                <a:lnTo>
                  <a:pt x="34778" y="32911"/>
                </a:lnTo>
                <a:lnTo>
                  <a:pt x="34567" y="33104"/>
                </a:lnTo>
                <a:lnTo>
                  <a:pt x="34567" y="33104"/>
                </a:lnTo>
                <a:lnTo>
                  <a:pt x="34690" y="33069"/>
                </a:lnTo>
                <a:lnTo>
                  <a:pt x="34778" y="33052"/>
                </a:lnTo>
                <a:lnTo>
                  <a:pt x="34972" y="32963"/>
                </a:lnTo>
                <a:lnTo>
                  <a:pt x="35148" y="32893"/>
                </a:lnTo>
                <a:lnTo>
                  <a:pt x="35254" y="32875"/>
                </a:lnTo>
                <a:lnTo>
                  <a:pt x="35342" y="32858"/>
                </a:lnTo>
                <a:lnTo>
                  <a:pt x="35131" y="33034"/>
                </a:lnTo>
                <a:lnTo>
                  <a:pt x="34902" y="33157"/>
                </a:lnTo>
                <a:lnTo>
                  <a:pt x="34673" y="33281"/>
                </a:lnTo>
                <a:lnTo>
                  <a:pt x="34426" y="33351"/>
                </a:lnTo>
                <a:lnTo>
                  <a:pt x="34179" y="33386"/>
                </a:lnTo>
                <a:lnTo>
                  <a:pt x="33933" y="33404"/>
                </a:lnTo>
                <a:lnTo>
                  <a:pt x="33686" y="33386"/>
                </a:lnTo>
                <a:lnTo>
                  <a:pt x="33457" y="33333"/>
                </a:lnTo>
                <a:lnTo>
                  <a:pt x="33475" y="33281"/>
                </a:lnTo>
                <a:lnTo>
                  <a:pt x="33510" y="33245"/>
                </a:lnTo>
                <a:lnTo>
                  <a:pt x="33686" y="33228"/>
                </a:lnTo>
                <a:lnTo>
                  <a:pt x="33862" y="33192"/>
                </a:lnTo>
                <a:lnTo>
                  <a:pt x="34197" y="33087"/>
                </a:lnTo>
                <a:lnTo>
                  <a:pt x="34514" y="32946"/>
                </a:lnTo>
                <a:lnTo>
                  <a:pt x="34824" y="32825"/>
                </a:lnTo>
                <a:close/>
                <a:moveTo>
                  <a:pt x="14764" y="30409"/>
                </a:moveTo>
                <a:lnTo>
                  <a:pt x="14923" y="30444"/>
                </a:lnTo>
                <a:lnTo>
                  <a:pt x="15169" y="30497"/>
                </a:lnTo>
                <a:lnTo>
                  <a:pt x="15398" y="30567"/>
                </a:lnTo>
                <a:lnTo>
                  <a:pt x="15627" y="30673"/>
                </a:lnTo>
                <a:lnTo>
                  <a:pt x="15839" y="30779"/>
                </a:lnTo>
                <a:lnTo>
                  <a:pt x="16033" y="30920"/>
                </a:lnTo>
                <a:lnTo>
                  <a:pt x="16209" y="31096"/>
                </a:lnTo>
                <a:lnTo>
                  <a:pt x="16367" y="31272"/>
                </a:lnTo>
                <a:lnTo>
                  <a:pt x="16420" y="31378"/>
                </a:lnTo>
                <a:lnTo>
                  <a:pt x="16491" y="31501"/>
                </a:lnTo>
                <a:lnTo>
                  <a:pt x="16508" y="31624"/>
                </a:lnTo>
                <a:lnTo>
                  <a:pt x="16473" y="31642"/>
                </a:lnTo>
                <a:lnTo>
                  <a:pt x="16438" y="31660"/>
                </a:lnTo>
                <a:lnTo>
                  <a:pt x="16350" y="31642"/>
                </a:lnTo>
                <a:lnTo>
                  <a:pt x="16262" y="31624"/>
                </a:lnTo>
                <a:lnTo>
                  <a:pt x="16226" y="31624"/>
                </a:lnTo>
                <a:lnTo>
                  <a:pt x="16174" y="31642"/>
                </a:lnTo>
                <a:lnTo>
                  <a:pt x="16561" y="31942"/>
                </a:lnTo>
                <a:lnTo>
                  <a:pt x="16684" y="32047"/>
                </a:lnTo>
                <a:lnTo>
                  <a:pt x="16790" y="32171"/>
                </a:lnTo>
                <a:lnTo>
                  <a:pt x="16825" y="32223"/>
                </a:lnTo>
                <a:lnTo>
                  <a:pt x="16843" y="32276"/>
                </a:lnTo>
                <a:lnTo>
                  <a:pt x="16843" y="32329"/>
                </a:lnTo>
                <a:lnTo>
                  <a:pt x="16808" y="32400"/>
                </a:lnTo>
                <a:lnTo>
                  <a:pt x="16544" y="32364"/>
                </a:lnTo>
                <a:lnTo>
                  <a:pt x="16297" y="32276"/>
                </a:lnTo>
                <a:lnTo>
                  <a:pt x="16015" y="32206"/>
                </a:lnTo>
                <a:lnTo>
                  <a:pt x="15715" y="32135"/>
                </a:lnTo>
                <a:lnTo>
                  <a:pt x="15821" y="32223"/>
                </a:lnTo>
                <a:lnTo>
                  <a:pt x="15892" y="32276"/>
                </a:lnTo>
                <a:lnTo>
                  <a:pt x="16262" y="32435"/>
                </a:lnTo>
                <a:lnTo>
                  <a:pt x="16367" y="32488"/>
                </a:lnTo>
                <a:lnTo>
                  <a:pt x="16438" y="32541"/>
                </a:lnTo>
                <a:lnTo>
                  <a:pt x="16508" y="32629"/>
                </a:lnTo>
                <a:lnTo>
                  <a:pt x="16579" y="32752"/>
                </a:lnTo>
                <a:lnTo>
                  <a:pt x="16438" y="32858"/>
                </a:lnTo>
                <a:lnTo>
                  <a:pt x="16314" y="32911"/>
                </a:lnTo>
                <a:lnTo>
                  <a:pt x="16156" y="32928"/>
                </a:lnTo>
                <a:lnTo>
                  <a:pt x="15997" y="32911"/>
                </a:lnTo>
                <a:lnTo>
                  <a:pt x="15839" y="32858"/>
                </a:lnTo>
                <a:lnTo>
                  <a:pt x="15680" y="32805"/>
                </a:lnTo>
                <a:lnTo>
                  <a:pt x="15610" y="32787"/>
                </a:lnTo>
                <a:lnTo>
                  <a:pt x="15539" y="32787"/>
                </a:lnTo>
                <a:lnTo>
                  <a:pt x="15469" y="32805"/>
                </a:lnTo>
                <a:lnTo>
                  <a:pt x="15398" y="32858"/>
                </a:lnTo>
                <a:lnTo>
                  <a:pt x="15539" y="32981"/>
                </a:lnTo>
                <a:lnTo>
                  <a:pt x="15698" y="33122"/>
                </a:lnTo>
                <a:lnTo>
                  <a:pt x="15539" y="33263"/>
                </a:lnTo>
                <a:lnTo>
                  <a:pt x="15363" y="33369"/>
                </a:lnTo>
                <a:lnTo>
                  <a:pt x="15187" y="33457"/>
                </a:lnTo>
                <a:lnTo>
                  <a:pt x="14993" y="33527"/>
                </a:lnTo>
                <a:lnTo>
                  <a:pt x="14905" y="33545"/>
                </a:lnTo>
                <a:lnTo>
                  <a:pt x="14799" y="33562"/>
                </a:lnTo>
                <a:lnTo>
                  <a:pt x="14694" y="33562"/>
                </a:lnTo>
                <a:lnTo>
                  <a:pt x="14588" y="33545"/>
                </a:lnTo>
                <a:lnTo>
                  <a:pt x="14288" y="33457"/>
                </a:lnTo>
                <a:lnTo>
                  <a:pt x="13989" y="33351"/>
                </a:lnTo>
                <a:lnTo>
                  <a:pt x="13689" y="33245"/>
                </a:lnTo>
                <a:lnTo>
                  <a:pt x="13390" y="33104"/>
                </a:lnTo>
                <a:lnTo>
                  <a:pt x="13178" y="32963"/>
                </a:lnTo>
                <a:lnTo>
                  <a:pt x="13090" y="32893"/>
                </a:lnTo>
                <a:lnTo>
                  <a:pt x="12985" y="32805"/>
                </a:lnTo>
                <a:lnTo>
                  <a:pt x="13073" y="32770"/>
                </a:lnTo>
                <a:lnTo>
                  <a:pt x="13143" y="32752"/>
                </a:lnTo>
                <a:lnTo>
                  <a:pt x="13231" y="32770"/>
                </a:lnTo>
                <a:lnTo>
                  <a:pt x="13354" y="32785"/>
                </a:lnTo>
                <a:lnTo>
                  <a:pt x="13337" y="32734"/>
                </a:lnTo>
                <a:lnTo>
                  <a:pt x="13319" y="32699"/>
                </a:lnTo>
                <a:lnTo>
                  <a:pt x="13302" y="32682"/>
                </a:lnTo>
                <a:lnTo>
                  <a:pt x="13055" y="32593"/>
                </a:lnTo>
                <a:lnTo>
                  <a:pt x="12791" y="32505"/>
                </a:lnTo>
                <a:lnTo>
                  <a:pt x="12703" y="32488"/>
                </a:lnTo>
                <a:lnTo>
                  <a:pt x="12615" y="32435"/>
                </a:lnTo>
                <a:lnTo>
                  <a:pt x="12544" y="32400"/>
                </a:lnTo>
                <a:lnTo>
                  <a:pt x="12474" y="32347"/>
                </a:lnTo>
                <a:lnTo>
                  <a:pt x="12421" y="32276"/>
                </a:lnTo>
                <a:lnTo>
                  <a:pt x="12368" y="32206"/>
                </a:lnTo>
                <a:lnTo>
                  <a:pt x="12280" y="32047"/>
                </a:lnTo>
                <a:lnTo>
                  <a:pt x="12315" y="31994"/>
                </a:lnTo>
                <a:lnTo>
                  <a:pt x="12350" y="31994"/>
                </a:lnTo>
                <a:lnTo>
                  <a:pt x="12386" y="32012"/>
                </a:lnTo>
                <a:lnTo>
                  <a:pt x="12421" y="32030"/>
                </a:lnTo>
                <a:lnTo>
                  <a:pt x="12791" y="32188"/>
                </a:lnTo>
                <a:lnTo>
                  <a:pt x="13161" y="32329"/>
                </a:lnTo>
                <a:lnTo>
                  <a:pt x="13548" y="32435"/>
                </a:lnTo>
                <a:lnTo>
                  <a:pt x="13954" y="32523"/>
                </a:lnTo>
                <a:lnTo>
                  <a:pt x="14024" y="32523"/>
                </a:lnTo>
                <a:lnTo>
                  <a:pt x="14095" y="32505"/>
                </a:lnTo>
                <a:lnTo>
                  <a:pt x="13848" y="32417"/>
                </a:lnTo>
                <a:lnTo>
                  <a:pt x="13478" y="32294"/>
                </a:lnTo>
                <a:lnTo>
                  <a:pt x="13126" y="32153"/>
                </a:lnTo>
                <a:lnTo>
                  <a:pt x="12773" y="31994"/>
                </a:lnTo>
                <a:lnTo>
                  <a:pt x="12421" y="31818"/>
                </a:lnTo>
                <a:lnTo>
                  <a:pt x="12280" y="31730"/>
                </a:lnTo>
                <a:lnTo>
                  <a:pt x="12157" y="31624"/>
                </a:lnTo>
                <a:lnTo>
                  <a:pt x="12086" y="31572"/>
                </a:lnTo>
                <a:lnTo>
                  <a:pt x="12051" y="31519"/>
                </a:lnTo>
                <a:lnTo>
                  <a:pt x="12016" y="31448"/>
                </a:lnTo>
                <a:lnTo>
                  <a:pt x="11980" y="31378"/>
                </a:lnTo>
                <a:lnTo>
                  <a:pt x="11980" y="31307"/>
                </a:lnTo>
                <a:lnTo>
                  <a:pt x="11980" y="31237"/>
                </a:lnTo>
                <a:lnTo>
                  <a:pt x="11998" y="31149"/>
                </a:lnTo>
                <a:lnTo>
                  <a:pt x="12016" y="31061"/>
                </a:lnTo>
                <a:lnTo>
                  <a:pt x="12280" y="31149"/>
                </a:lnTo>
                <a:lnTo>
                  <a:pt x="12527" y="31237"/>
                </a:lnTo>
                <a:lnTo>
                  <a:pt x="12773" y="31325"/>
                </a:lnTo>
                <a:lnTo>
                  <a:pt x="13020" y="31448"/>
                </a:lnTo>
                <a:lnTo>
                  <a:pt x="13002" y="31378"/>
                </a:lnTo>
                <a:lnTo>
                  <a:pt x="13002" y="31343"/>
                </a:lnTo>
                <a:lnTo>
                  <a:pt x="12985" y="31325"/>
                </a:lnTo>
                <a:lnTo>
                  <a:pt x="12597" y="31131"/>
                </a:lnTo>
                <a:lnTo>
                  <a:pt x="12227" y="30885"/>
                </a:lnTo>
                <a:lnTo>
                  <a:pt x="12157" y="30832"/>
                </a:lnTo>
                <a:lnTo>
                  <a:pt x="12086" y="30761"/>
                </a:lnTo>
                <a:lnTo>
                  <a:pt x="12157" y="30708"/>
                </a:lnTo>
                <a:lnTo>
                  <a:pt x="12227" y="30655"/>
                </a:lnTo>
                <a:lnTo>
                  <a:pt x="12421" y="30620"/>
                </a:lnTo>
                <a:lnTo>
                  <a:pt x="12632" y="30620"/>
                </a:lnTo>
                <a:lnTo>
                  <a:pt x="12826" y="30655"/>
                </a:lnTo>
                <a:lnTo>
                  <a:pt x="13020" y="30708"/>
                </a:lnTo>
                <a:lnTo>
                  <a:pt x="13760" y="30955"/>
                </a:lnTo>
                <a:lnTo>
                  <a:pt x="13901" y="31008"/>
                </a:lnTo>
                <a:lnTo>
                  <a:pt x="14042" y="31043"/>
                </a:lnTo>
                <a:lnTo>
                  <a:pt x="14042" y="31043"/>
                </a:lnTo>
                <a:lnTo>
                  <a:pt x="13936" y="30955"/>
                </a:lnTo>
                <a:lnTo>
                  <a:pt x="13830" y="30885"/>
                </a:lnTo>
                <a:lnTo>
                  <a:pt x="13619" y="30779"/>
                </a:lnTo>
                <a:lnTo>
                  <a:pt x="13390" y="30655"/>
                </a:lnTo>
                <a:lnTo>
                  <a:pt x="13267" y="30585"/>
                </a:lnTo>
                <a:lnTo>
                  <a:pt x="13178" y="30497"/>
                </a:lnTo>
                <a:lnTo>
                  <a:pt x="13407" y="30444"/>
                </a:lnTo>
                <a:lnTo>
                  <a:pt x="13637" y="30426"/>
                </a:lnTo>
                <a:lnTo>
                  <a:pt x="13866" y="30426"/>
                </a:lnTo>
                <a:lnTo>
                  <a:pt x="14077" y="30462"/>
                </a:lnTo>
                <a:lnTo>
                  <a:pt x="14288" y="30515"/>
                </a:lnTo>
                <a:lnTo>
                  <a:pt x="14500" y="30567"/>
                </a:lnTo>
                <a:lnTo>
                  <a:pt x="14940" y="30691"/>
                </a:lnTo>
                <a:lnTo>
                  <a:pt x="14570" y="30426"/>
                </a:lnTo>
                <a:lnTo>
                  <a:pt x="14676" y="30409"/>
                </a:lnTo>
                <a:close/>
                <a:moveTo>
                  <a:pt x="27379" y="33633"/>
                </a:moveTo>
                <a:lnTo>
                  <a:pt x="27414" y="33668"/>
                </a:lnTo>
                <a:lnTo>
                  <a:pt x="27396" y="33686"/>
                </a:lnTo>
                <a:lnTo>
                  <a:pt x="27343" y="33686"/>
                </a:lnTo>
                <a:lnTo>
                  <a:pt x="27326" y="33668"/>
                </a:lnTo>
                <a:lnTo>
                  <a:pt x="27379" y="33633"/>
                </a:lnTo>
                <a:close/>
                <a:moveTo>
                  <a:pt x="30180" y="33192"/>
                </a:moveTo>
                <a:lnTo>
                  <a:pt x="30057" y="33333"/>
                </a:lnTo>
                <a:lnTo>
                  <a:pt x="29916" y="33457"/>
                </a:lnTo>
                <a:lnTo>
                  <a:pt x="29740" y="33545"/>
                </a:lnTo>
                <a:lnTo>
                  <a:pt x="29563" y="33615"/>
                </a:lnTo>
                <a:lnTo>
                  <a:pt x="29387" y="33651"/>
                </a:lnTo>
                <a:lnTo>
                  <a:pt x="29193" y="33686"/>
                </a:lnTo>
                <a:lnTo>
                  <a:pt x="28823" y="33721"/>
                </a:lnTo>
                <a:lnTo>
                  <a:pt x="28436" y="33703"/>
                </a:lnTo>
                <a:lnTo>
                  <a:pt x="28066" y="33668"/>
                </a:lnTo>
                <a:lnTo>
                  <a:pt x="27995" y="33651"/>
                </a:lnTo>
                <a:lnTo>
                  <a:pt x="27907" y="33598"/>
                </a:lnTo>
                <a:lnTo>
                  <a:pt x="28013" y="33580"/>
                </a:lnTo>
                <a:lnTo>
                  <a:pt x="28066" y="33562"/>
                </a:lnTo>
                <a:lnTo>
                  <a:pt x="28594" y="33527"/>
                </a:lnTo>
                <a:lnTo>
                  <a:pt x="29105" y="33492"/>
                </a:lnTo>
                <a:lnTo>
                  <a:pt x="29352" y="33474"/>
                </a:lnTo>
                <a:lnTo>
                  <a:pt x="29581" y="33439"/>
                </a:lnTo>
                <a:lnTo>
                  <a:pt x="29792" y="33369"/>
                </a:lnTo>
                <a:lnTo>
                  <a:pt x="29898" y="33316"/>
                </a:lnTo>
                <a:lnTo>
                  <a:pt x="30004" y="33263"/>
                </a:lnTo>
                <a:lnTo>
                  <a:pt x="30092" y="33210"/>
                </a:lnTo>
                <a:lnTo>
                  <a:pt x="30180" y="33192"/>
                </a:lnTo>
                <a:close/>
                <a:moveTo>
                  <a:pt x="30110" y="33633"/>
                </a:moveTo>
                <a:lnTo>
                  <a:pt x="30074" y="33686"/>
                </a:lnTo>
                <a:lnTo>
                  <a:pt x="30021" y="33739"/>
                </a:lnTo>
                <a:lnTo>
                  <a:pt x="29951" y="33756"/>
                </a:lnTo>
                <a:lnTo>
                  <a:pt x="29863" y="33739"/>
                </a:lnTo>
                <a:lnTo>
                  <a:pt x="30110" y="33633"/>
                </a:lnTo>
                <a:close/>
                <a:moveTo>
                  <a:pt x="31378" y="32682"/>
                </a:moveTo>
                <a:lnTo>
                  <a:pt x="31537" y="32699"/>
                </a:lnTo>
                <a:lnTo>
                  <a:pt x="31730" y="32770"/>
                </a:lnTo>
                <a:lnTo>
                  <a:pt x="31942" y="32858"/>
                </a:lnTo>
                <a:lnTo>
                  <a:pt x="31801" y="32963"/>
                </a:lnTo>
                <a:lnTo>
                  <a:pt x="31730" y="33052"/>
                </a:lnTo>
                <a:lnTo>
                  <a:pt x="31695" y="33140"/>
                </a:lnTo>
                <a:lnTo>
                  <a:pt x="31642" y="33281"/>
                </a:lnTo>
                <a:lnTo>
                  <a:pt x="31466" y="33897"/>
                </a:lnTo>
                <a:lnTo>
                  <a:pt x="31431" y="33985"/>
                </a:lnTo>
                <a:lnTo>
                  <a:pt x="31360" y="34109"/>
                </a:lnTo>
                <a:lnTo>
                  <a:pt x="31202" y="33774"/>
                </a:lnTo>
                <a:lnTo>
                  <a:pt x="31167" y="33686"/>
                </a:lnTo>
                <a:lnTo>
                  <a:pt x="31131" y="33615"/>
                </a:lnTo>
                <a:lnTo>
                  <a:pt x="31131" y="33527"/>
                </a:lnTo>
                <a:lnTo>
                  <a:pt x="31131" y="33457"/>
                </a:lnTo>
                <a:lnTo>
                  <a:pt x="31149" y="33386"/>
                </a:lnTo>
                <a:lnTo>
                  <a:pt x="31184" y="33316"/>
                </a:lnTo>
                <a:lnTo>
                  <a:pt x="31237" y="33245"/>
                </a:lnTo>
                <a:lnTo>
                  <a:pt x="31325" y="33175"/>
                </a:lnTo>
                <a:lnTo>
                  <a:pt x="31325" y="33157"/>
                </a:lnTo>
                <a:lnTo>
                  <a:pt x="31325" y="33104"/>
                </a:lnTo>
                <a:lnTo>
                  <a:pt x="30620" y="33104"/>
                </a:lnTo>
                <a:lnTo>
                  <a:pt x="30603" y="33034"/>
                </a:lnTo>
                <a:lnTo>
                  <a:pt x="30603" y="32999"/>
                </a:lnTo>
                <a:lnTo>
                  <a:pt x="30620" y="32963"/>
                </a:lnTo>
                <a:lnTo>
                  <a:pt x="30656" y="32946"/>
                </a:lnTo>
                <a:lnTo>
                  <a:pt x="30938" y="32822"/>
                </a:lnTo>
                <a:lnTo>
                  <a:pt x="31061" y="32752"/>
                </a:lnTo>
                <a:lnTo>
                  <a:pt x="31202" y="32699"/>
                </a:lnTo>
                <a:lnTo>
                  <a:pt x="31290" y="32682"/>
                </a:lnTo>
                <a:close/>
                <a:moveTo>
                  <a:pt x="14482" y="35042"/>
                </a:moveTo>
                <a:lnTo>
                  <a:pt x="14467" y="35088"/>
                </a:lnTo>
                <a:lnTo>
                  <a:pt x="14500" y="35060"/>
                </a:lnTo>
                <a:lnTo>
                  <a:pt x="14482" y="35042"/>
                </a:lnTo>
                <a:close/>
                <a:moveTo>
                  <a:pt x="30761" y="33598"/>
                </a:moveTo>
                <a:lnTo>
                  <a:pt x="30850" y="33756"/>
                </a:lnTo>
                <a:lnTo>
                  <a:pt x="30920" y="33932"/>
                </a:lnTo>
                <a:lnTo>
                  <a:pt x="30973" y="34126"/>
                </a:lnTo>
                <a:lnTo>
                  <a:pt x="31008" y="34338"/>
                </a:lnTo>
                <a:lnTo>
                  <a:pt x="31043" y="34549"/>
                </a:lnTo>
                <a:lnTo>
                  <a:pt x="31061" y="34760"/>
                </a:lnTo>
                <a:lnTo>
                  <a:pt x="31061" y="34972"/>
                </a:lnTo>
                <a:lnTo>
                  <a:pt x="31043" y="35183"/>
                </a:lnTo>
                <a:lnTo>
                  <a:pt x="30797" y="34954"/>
                </a:lnTo>
                <a:lnTo>
                  <a:pt x="30585" y="34725"/>
                </a:lnTo>
                <a:lnTo>
                  <a:pt x="30145" y="34267"/>
                </a:lnTo>
                <a:lnTo>
                  <a:pt x="30057" y="34144"/>
                </a:lnTo>
                <a:lnTo>
                  <a:pt x="29951" y="34003"/>
                </a:lnTo>
                <a:lnTo>
                  <a:pt x="30356" y="33791"/>
                </a:lnTo>
                <a:lnTo>
                  <a:pt x="30761" y="33598"/>
                </a:lnTo>
                <a:close/>
                <a:moveTo>
                  <a:pt x="43200" y="30180"/>
                </a:moveTo>
                <a:lnTo>
                  <a:pt x="43341" y="30197"/>
                </a:lnTo>
                <a:lnTo>
                  <a:pt x="43464" y="30215"/>
                </a:lnTo>
                <a:lnTo>
                  <a:pt x="43587" y="30250"/>
                </a:lnTo>
                <a:lnTo>
                  <a:pt x="43711" y="30303"/>
                </a:lnTo>
                <a:lnTo>
                  <a:pt x="43817" y="30356"/>
                </a:lnTo>
                <a:lnTo>
                  <a:pt x="44046" y="30497"/>
                </a:lnTo>
                <a:lnTo>
                  <a:pt x="44327" y="30761"/>
                </a:lnTo>
                <a:lnTo>
                  <a:pt x="44592" y="31025"/>
                </a:lnTo>
                <a:lnTo>
                  <a:pt x="44697" y="31166"/>
                </a:lnTo>
                <a:lnTo>
                  <a:pt x="44803" y="31307"/>
                </a:lnTo>
                <a:lnTo>
                  <a:pt x="44891" y="31466"/>
                </a:lnTo>
                <a:lnTo>
                  <a:pt x="44979" y="31624"/>
                </a:lnTo>
                <a:lnTo>
                  <a:pt x="45050" y="31783"/>
                </a:lnTo>
                <a:lnTo>
                  <a:pt x="45103" y="31942"/>
                </a:lnTo>
                <a:lnTo>
                  <a:pt x="45156" y="32118"/>
                </a:lnTo>
                <a:lnTo>
                  <a:pt x="45208" y="32294"/>
                </a:lnTo>
                <a:lnTo>
                  <a:pt x="45226" y="32470"/>
                </a:lnTo>
                <a:lnTo>
                  <a:pt x="45244" y="32664"/>
                </a:lnTo>
                <a:lnTo>
                  <a:pt x="45261" y="32858"/>
                </a:lnTo>
                <a:lnTo>
                  <a:pt x="45261" y="33052"/>
                </a:lnTo>
                <a:lnTo>
                  <a:pt x="45191" y="34901"/>
                </a:lnTo>
                <a:lnTo>
                  <a:pt x="45173" y="35095"/>
                </a:lnTo>
                <a:lnTo>
                  <a:pt x="45156" y="35183"/>
                </a:lnTo>
                <a:lnTo>
                  <a:pt x="45120" y="35289"/>
                </a:lnTo>
                <a:lnTo>
                  <a:pt x="45050" y="35236"/>
                </a:lnTo>
                <a:lnTo>
                  <a:pt x="44979" y="35183"/>
                </a:lnTo>
                <a:lnTo>
                  <a:pt x="44838" y="35025"/>
                </a:lnTo>
                <a:lnTo>
                  <a:pt x="44715" y="34849"/>
                </a:lnTo>
                <a:lnTo>
                  <a:pt x="44609" y="34672"/>
                </a:lnTo>
                <a:lnTo>
                  <a:pt x="44521" y="34479"/>
                </a:lnTo>
                <a:lnTo>
                  <a:pt x="44222" y="33739"/>
                </a:lnTo>
                <a:lnTo>
                  <a:pt x="43940" y="32999"/>
                </a:lnTo>
                <a:lnTo>
                  <a:pt x="43940" y="32963"/>
                </a:lnTo>
                <a:lnTo>
                  <a:pt x="43940" y="32893"/>
                </a:lnTo>
                <a:lnTo>
                  <a:pt x="44380" y="32893"/>
                </a:lnTo>
                <a:lnTo>
                  <a:pt x="44609" y="32911"/>
                </a:lnTo>
                <a:lnTo>
                  <a:pt x="44838" y="32893"/>
                </a:lnTo>
                <a:lnTo>
                  <a:pt x="44786" y="32858"/>
                </a:lnTo>
                <a:lnTo>
                  <a:pt x="44733" y="32840"/>
                </a:lnTo>
                <a:lnTo>
                  <a:pt x="44363" y="32734"/>
                </a:lnTo>
                <a:lnTo>
                  <a:pt x="44169" y="32682"/>
                </a:lnTo>
                <a:lnTo>
                  <a:pt x="43975" y="32646"/>
                </a:lnTo>
                <a:lnTo>
                  <a:pt x="43852" y="32611"/>
                </a:lnTo>
                <a:lnTo>
                  <a:pt x="43728" y="32576"/>
                </a:lnTo>
                <a:lnTo>
                  <a:pt x="43623" y="32523"/>
                </a:lnTo>
                <a:lnTo>
                  <a:pt x="43499" y="32453"/>
                </a:lnTo>
                <a:lnTo>
                  <a:pt x="43411" y="32382"/>
                </a:lnTo>
                <a:lnTo>
                  <a:pt x="43306" y="32312"/>
                </a:lnTo>
                <a:lnTo>
                  <a:pt x="43218" y="32223"/>
                </a:lnTo>
                <a:lnTo>
                  <a:pt x="43147" y="32118"/>
                </a:lnTo>
                <a:lnTo>
                  <a:pt x="42971" y="31889"/>
                </a:lnTo>
                <a:lnTo>
                  <a:pt x="42988" y="31836"/>
                </a:lnTo>
                <a:lnTo>
                  <a:pt x="43024" y="31801"/>
                </a:lnTo>
                <a:lnTo>
                  <a:pt x="43112" y="31801"/>
                </a:lnTo>
                <a:lnTo>
                  <a:pt x="43640" y="31818"/>
                </a:lnTo>
                <a:lnTo>
                  <a:pt x="44151" y="31801"/>
                </a:lnTo>
                <a:lnTo>
                  <a:pt x="44028" y="31748"/>
                </a:lnTo>
                <a:lnTo>
                  <a:pt x="43905" y="31713"/>
                </a:lnTo>
                <a:lnTo>
                  <a:pt x="43676" y="31677"/>
                </a:lnTo>
                <a:lnTo>
                  <a:pt x="43429" y="31642"/>
                </a:lnTo>
                <a:lnTo>
                  <a:pt x="43165" y="31589"/>
                </a:lnTo>
                <a:lnTo>
                  <a:pt x="42918" y="31536"/>
                </a:lnTo>
                <a:lnTo>
                  <a:pt x="42654" y="31448"/>
                </a:lnTo>
                <a:lnTo>
                  <a:pt x="42513" y="31395"/>
                </a:lnTo>
                <a:lnTo>
                  <a:pt x="42372" y="31307"/>
                </a:lnTo>
                <a:lnTo>
                  <a:pt x="42249" y="31219"/>
                </a:lnTo>
                <a:lnTo>
                  <a:pt x="42143" y="31078"/>
                </a:lnTo>
                <a:lnTo>
                  <a:pt x="42090" y="30937"/>
                </a:lnTo>
                <a:lnTo>
                  <a:pt x="42442" y="30920"/>
                </a:lnTo>
                <a:lnTo>
                  <a:pt x="43482" y="30920"/>
                </a:lnTo>
                <a:lnTo>
                  <a:pt x="43482" y="30849"/>
                </a:lnTo>
                <a:lnTo>
                  <a:pt x="43447" y="30832"/>
                </a:lnTo>
                <a:lnTo>
                  <a:pt x="43411" y="30814"/>
                </a:lnTo>
                <a:lnTo>
                  <a:pt x="43376" y="30814"/>
                </a:lnTo>
                <a:lnTo>
                  <a:pt x="42777" y="30761"/>
                </a:lnTo>
                <a:lnTo>
                  <a:pt x="42160" y="30726"/>
                </a:lnTo>
                <a:lnTo>
                  <a:pt x="42037" y="30726"/>
                </a:lnTo>
                <a:lnTo>
                  <a:pt x="41896" y="30691"/>
                </a:lnTo>
                <a:lnTo>
                  <a:pt x="41773" y="30673"/>
                </a:lnTo>
                <a:lnTo>
                  <a:pt x="41649" y="30620"/>
                </a:lnTo>
                <a:lnTo>
                  <a:pt x="41420" y="30515"/>
                </a:lnTo>
                <a:lnTo>
                  <a:pt x="41209" y="30374"/>
                </a:lnTo>
                <a:lnTo>
                  <a:pt x="41156" y="30321"/>
                </a:lnTo>
                <a:lnTo>
                  <a:pt x="41103" y="30250"/>
                </a:lnTo>
                <a:lnTo>
                  <a:pt x="41191" y="30215"/>
                </a:lnTo>
                <a:lnTo>
                  <a:pt x="41280" y="30215"/>
                </a:lnTo>
                <a:lnTo>
                  <a:pt x="43077" y="30180"/>
                </a:lnTo>
                <a:close/>
                <a:moveTo>
                  <a:pt x="40081" y="29951"/>
                </a:moveTo>
                <a:lnTo>
                  <a:pt x="40170" y="29986"/>
                </a:lnTo>
                <a:lnTo>
                  <a:pt x="40311" y="30056"/>
                </a:lnTo>
                <a:lnTo>
                  <a:pt x="40416" y="30145"/>
                </a:lnTo>
                <a:lnTo>
                  <a:pt x="40451" y="30197"/>
                </a:lnTo>
                <a:lnTo>
                  <a:pt x="40487" y="30268"/>
                </a:lnTo>
                <a:lnTo>
                  <a:pt x="40522" y="30338"/>
                </a:lnTo>
                <a:lnTo>
                  <a:pt x="40540" y="30426"/>
                </a:lnTo>
                <a:lnTo>
                  <a:pt x="40592" y="31096"/>
                </a:lnTo>
                <a:lnTo>
                  <a:pt x="40628" y="31765"/>
                </a:lnTo>
                <a:lnTo>
                  <a:pt x="40628" y="31853"/>
                </a:lnTo>
                <a:lnTo>
                  <a:pt x="40663" y="31889"/>
                </a:lnTo>
                <a:lnTo>
                  <a:pt x="40698" y="31924"/>
                </a:lnTo>
                <a:lnTo>
                  <a:pt x="40733" y="31730"/>
                </a:lnTo>
                <a:lnTo>
                  <a:pt x="40751" y="31536"/>
                </a:lnTo>
                <a:lnTo>
                  <a:pt x="40751" y="31149"/>
                </a:lnTo>
                <a:lnTo>
                  <a:pt x="40751" y="30761"/>
                </a:lnTo>
                <a:lnTo>
                  <a:pt x="40769" y="30567"/>
                </a:lnTo>
                <a:lnTo>
                  <a:pt x="40804" y="30374"/>
                </a:lnTo>
                <a:lnTo>
                  <a:pt x="40927" y="30391"/>
                </a:lnTo>
                <a:lnTo>
                  <a:pt x="41050" y="30462"/>
                </a:lnTo>
                <a:lnTo>
                  <a:pt x="41139" y="30532"/>
                </a:lnTo>
                <a:lnTo>
                  <a:pt x="41244" y="30603"/>
                </a:lnTo>
                <a:lnTo>
                  <a:pt x="41332" y="30691"/>
                </a:lnTo>
                <a:lnTo>
                  <a:pt x="41403" y="30796"/>
                </a:lnTo>
                <a:lnTo>
                  <a:pt x="41438" y="30920"/>
                </a:lnTo>
                <a:lnTo>
                  <a:pt x="41473" y="31043"/>
                </a:lnTo>
                <a:lnTo>
                  <a:pt x="41544" y="31889"/>
                </a:lnTo>
                <a:lnTo>
                  <a:pt x="41614" y="32717"/>
                </a:lnTo>
                <a:lnTo>
                  <a:pt x="41649" y="32664"/>
                </a:lnTo>
                <a:lnTo>
                  <a:pt x="41667" y="32629"/>
                </a:lnTo>
                <a:lnTo>
                  <a:pt x="41685" y="32541"/>
                </a:lnTo>
                <a:lnTo>
                  <a:pt x="41685" y="32400"/>
                </a:lnTo>
                <a:lnTo>
                  <a:pt x="41702" y="32241"/>
                </a:lnTo>
                <a:lnTo>
                  <a:pt x="41702" y="32083"/>
                </a:lnTo>
                <a:lnTo>
                  <a:pt x="41720" y="31748"/>
                </a:lnTo>
                <a:lnTo>
                  <a:pt x="41738" y="31448"/>
                </a:lnTo>
                <a:lnTo>
                  <a:pt x="41755" y="31096"/>
                </a:lnTo>
                <a:lnTo>
                  <a:pt x="41861" y="31131"/>
                </a:lnTo>
                <a:lnTo>
                  <a:pt x="41949" y="31166"/>
                </a:lnTo>
                <a:lnTo>
                  <a:pt x="42019" y="31202"/>
                </a:lnTo>
                <a:lnTo>
                  <a:pt x="42090" y="31254"/>
                </a:lnTo>
                <a:lnTo>
                  <a:pt x="42143" y="31325"/>
                </a:lnTo>
                <a:lnTo>
                  <a:pt x="42196" y="31395"/>
                </a:lnTo>
                <a:lnTo>
                  <a:pt x="42249" y="31554"/>
                </a:lnTo>
                <a:lnTo>
                  <a:pt x="42319" y="31818"/>
                </a:lnTo>
                <a:lnTo>
                  <a:pt x="42354" y="32083"/>
                </a:lnTo>
                <a:lnTo>
                  <a:pt x="42389" y="32435"/>
                </a:lnTo>
                <a:lnTo>
                  <a:pt x="42389" y="32787"/>
                </a:lnTo>
                <a:lnTo>
                  <a:pt x="42354" y="33122"/>
                </a:lnTo>
                <a:lnTo>
                  <a:pt x="42319" y="33474"/>
                </a:lnTo>
                <a:lnTo>
                  <a:pt x="42301" y="33651"/>
                </a:lnTo>
                <a:lnTo>
                  <a:pt x="42301" y="33774"/>
                </a:lnTo>
                <a:lnTo>
                  <a:pt x="42319" y="33897"/>
                </a:lnTo>
                <a:lnTo>
                  <a:pt x="42407" y="33633"/>
                </a:lnTo>
                <a:lnTo>
                  <a:pt x="42460" y="33369"/>
                </a:lnTo>
                <a:lnTo>
                  <a:pt x="42513" y="32875"/>
                </a:lnTo>
                <a:lnTo>
                  <a:pt x="42548" y="32646"/>
                </a:lnTo>
                <a:lnTo>
                  <a:pt x="42566" y="32400"/>
                </a:lnTo>
                <a:lnTo>
                  <a:pt x="42583" y="31924"/>
                </a:lnTo>
                <a:lnTo>
                  <a:pt x="42636" y="31906"/>
                </a:lnTo>
                <a:lnTo>
                  <a:pt x="42812" y="32047"/>
                </a:lnTo>
                <a:lnTo>
                  <a:pt x="42953" y="32188"/>
                </a:lnTo>
                <a:lnTo>
                  <a:pt x="43094" y="32329"/>
                </a:lnTo>
                <a:lnTo>
                  <a:pt x="43200" y="32488"/>
                </a:lnTo>
                <a:lnTo>
                  <a:pt x="43306" y="32664"/>
                </a:lnTo>
                <a:lnTo>
                  <a:pt x="43376" y="32858"/>
                </a:lnTo>
                <a:lnTo>
                  <a:pt x="43411" y="33052"/>
                </a:lnTo>
                <a:lnTo>
                  <a:pt x="43429" y="33281"/>
                </a:lnTo>
                <a:lnTo>
                  <a:pt x="43411" y="33932"/>
                </a:lnTo>
                <a:lnTo>
                  <a:pt x="43411" y="34602"/>
                </a:lnTo>
                <a:lnTo>
                  <a:pt x="43464" y="34514"/>
                </a:lnTo>
                <a:lnTo>
                  <a:pt x="43499" y="34461"/>
                </a:lnTo>
                <a:lnTo>
                  <a:pt x="43552" y="33862"/>
                </a:lnTo>
                <a:lnTo>
                  <a:pt x="43570" y="33316"/>
                </a:lnTo>
                <a:lnTo>
                  <a:pt x="43605" y="33210"/>
                </a:lnTo>
                <a:lnTo>
                  <a:pt x="43640" y="33104"/>
                </a:lnTo>
                <a:lnTo>
                  <a:pt x="43711" y="33175"/>
                </a:lnTo>
                <a:lnTo>
                  <a:pt x="43764" y="33228"/>
                </a:lnTo>
                <a:lnTo>
                  <a:pt x="43887" y="33474"/>
                </a:lnTo>
                <a:lnTo>
                  <a:pt x="43993" y="33721"/>
                </a:lnTo>
                <a:lnTo>
                  <a:pt x="44134" y="34109"/>
                </a:lnTo>
                <a:lnTo>
                  <a:pt x="44275" y="34479"/>
                </a:lnTo>
                <a:lnTo>
                  <a:pt x="44433" y="34796"/>
                </a:lnTo>
                <a:lnTo>
                  <a:pt x="44521" y="34937"/>
                </a:lnTo>
                <a:lnTo>
                  <a:pt x="44609" y="35078"/>
                </a:lnTo>
                <a:lnTo>
                  <a:pt x="44715" y="35219"/>
                </a:lnTo>
                <a:lnTo>
                  <a:pt x="44838" y="35342"/>
                </a:lnTo>
                <a:lnTo>
                  <a:pt x="44962" y="35465"/>
                </a:lnTo>
                <a:lnTo>
                  <a:pt x="45103" y="35589"/>
                </a:lnTo>
                <a:lnTo>
                  <a:pt x="45156" y="35641"/>
                </a:lnTo>
                <a:lnTo>
                  <a:pt x="45226" y="35712"/>
                </a:lnTo>
                <a:lnTo>
                  <a:pt x="45156" y="35765"/>
                </a:lnTo>
                <a:lnTo>
                  <a:pt x="45103" y="35782"/>
                </a:lnTo>
                <a:lnTo>
                  <a:pt x="44310" y="35712"/>
                </a:lnTo>
                <a:lnTo>
                  <a:pt x="43905" y="35677"/>
                </a:lnTo>
                <a:lnTo>
                  <a:pt x="43517" y="35606"/>
                </a:lnTo>
                <a:lnTo>
                  <a:pt x="43306" y="35553"/>
                </a:lnTo>
                <a:lnTo>
                  <a:pt x="43094" y="35483"/>
                </a:lnTo>
                <a:lnTo>
                  <a:pt x="42900" y="35395"/>
                </a:lnTo>
                <a:lnTo>
                  <a:pt x="42707" y="35307"/>
                </a:lnTo>
                <a:lnTo>
                  <a:pt x="42513" y="35183"/>
                </a:lnTo>
                <a:lnTo>
                  <a:pt x="42337" y="35060"/>
                </a:lnTo>
                <a:lnTo>
                  <a:pt x="42178" y="34919"/>
                </a:lnTo>
                <a:lnTo>
                  <a:pt x="42019" y="34760"/>
                </a:lnTo>
                <a:lnTo>
                  <a:pt x="41755" y="34461"/>
                </a:lnTo>
                <a:lnTo>
                  <a:pt x="41526" y="34144"/>
                </a:lnTo>
                <a:lnTo>
                  <a:pt x="41332" y="33827"/>
                </a:lnTo>
                <a:lnTo>
                  <a:pt x="41139" y="33474"/>
                </a:lnTo>
                <a:lnTo>
                  <a:pt x="40962" y="33087"/>
                </a:lnTo>
                <a:lnTo>
                  <a:pt x="40786" y="32682"/>
                </a:lnTo>
                <a:lnTo>
                  <a:pt x="40680" y="32382"/>
                </a:lnTo>
                <a:lnTo>
                  <a:pt x="40610" y="32241"/>
                </a:lnTo>
                <a:lnTo>
                  <a:pt x="40557" y="32171"/>
                </a:lnTo>
                <a:lnTo>
                  <a:pt x="40504" y="32118"/>
                </a:lnTo>
                <a:lnTo>
                  <a:pt x="40451" y="32047"/>
                </a:lnTo>
                <a:lnTo>
                  <a:pt x="40434" y="31959"/>
                </a:lnTo>
                <a:lnTo>
                  <a:pt x="39852" y="30444"/>
                </a:lnTo>
                <a:lnTo>
                  <a:pt x="39800" y="30321"/>
                </a:lnTo>
                <a:lnTo>
                  <a:pt x="39782" y="30250"/>
                </a:lnTo>
                <a:lnTo>
                  <a:pt x="39782" y="30180"/>
                </a:lnTo>
                <a:lnTo>
                  <a:pt x="39800" y="30109"/>
                </a:lnTo>
                <a:lnTo>
                  <a:pt x="39852" y="30039"/>
                </a:lnTo>
                <a:lnTo>
                  <a:pt x="39923" y="29986"/>
                </a:lnTo>
                <a:lnTo>
                  <a:pt x="40011" y="29968"/>
                </a:lnTo>
                <a:lnTo>
                  <a:pt x="40081" y="29951"/>
                </a:lnTo>
                <a:close/>
                <a:moveTo>
                  <a:pt x="22868" y="31994"/>
                </a:moveTo>
                <a:lnTo>
                  <a:pt x="22939" y="32135"/>
                </a:lnTo>
                <a:lnTo>
                  <a:pt x="22974" y="32259"/>
                </a:lnTo>
                <a:lnTo>
                  <a:pt x="23045" y="32400"/>
                </a:lnTo>
                <a:lnTo>
                  <a:pt x="23115" y="32523"/>
                </a:lnTo>
                <a:lnTo>
                  <a:pt x="23221" y="32646"/>
                </a:lnTo>
                <a:lnTo>
                  <a:pt x="23327" y="32734"/>
                </a:lnTo>
                <a:lnTo>
                  <a:pt x="23591" y="32928"/>
                </a:lnTo>
                <a:lnTo>
                  <a:pt x="23873" y="33087"/>
                </a:lnTo>
                <a:lnTo>
                  <a:pt x="24084" y="33210"/>
                </a:lnTo>
                <a:lnTo>
                  <a:pt x="24296" y="33298"/>
                </a:lnTo>
                <a:lnTo>
                  <a:pt x="24736" y="33474"/>
                </a:lnTo>
                <a:lnTo>
                  <a:pt x="25194" y="33633"/>
                </a:lnTo>
                <a:lnTo>
                  <a:pt x="25652" y="33756"/>
                </a:lnTo>
                <a:lnTo>
                  <a:pt x="26216" y="33915"/>
                </a:lnTo>
                <a:lnTo>
                  <a:pt x="26128" y="34003"/>
                </a:lnTo>
                <a:lnTo>
                  <a:pt x="26057" y="34073"/>
                </a:lnTo>
                <a:lnTo>
                  <a:pt x="24983" y="34778"/>
                </a:lnTo>
                <a:lnTo>
                  <a:pt x="24701" y="34954"/>
                </a:lnTo>
                <a:lnTo>
                  <a:pt x="24401" y="35113"/>
                </a:lnTo>
                <a:lnTo>
                  <a:pt x="24084" y="35254"/>
                </a:lnTo>
                <a:lnTo>
                  <a:pt x="23767" y="35359"/>
                </a:lnTo>
                <a:lnTo>
                  <a:pt x="23644" y="35412"/>
                </a:lnTo>
                <a:lnTo>
                  <a:pt x="23503" y="35483"/>
                </a:lnTo>
                <a:lnTo>
                  <a:pt x="23379" y="35553"/>
                </a:lnTo>
                <a:lnTo>
                  <a:pt x="23274" y="35624"/>
                </a:lnTo>
                <a:lnTo>
                  <a:pt x="22481" y="36205"/>
                </a:lnTo>
                <a:lnTo>
                  <a:pt x="22375" y="36276"/>
                </a:lnTo>
                <a:lnTo>
                  <a:pt x="22252" y="36328"/>
                </a:lnTo>
                <a:lnTo>
                  <a:pt x="22252" y="36082"/>
                </a:lnTo>
                <a:lnTo>
                  <a:pt x="22252" y="35853"/>
                </a:lnTo>
                <a:lnTo>
                  <a:pt x="22234" y="35624"/>
                </a:lnTo>
                <a:lnTo>
                  <a:pt x="22181" y="35395"/>
                </a:lnTo>
                <a:lnTo>
                  <a:pt x="22128" y="35183"/>
                </a:lnTo>
                <a:lnTo>
                  <a:pt x="22040" y="34990"/>
                </a:lnTo>
                <a:lnTo>
                  <a:pt x="21935" y="34778"/>
                </a:lnTo>
                <a:lnTo>
                  <a:pt x="21794" y="34602"/>
                </a:lnTo>
                <a:lnTo>
                  <a:pt x="21653" y="34408"/>
                </a:lnTo>
                <a:lnTo>
                  <a:pt x="21459" y="34214"/>
                </a:lnTo>
                <a:lnTo>
                  <a:pt x="21265" y="34038"/>
                </a:lnTo>
                <a:lnTo>
                  <a:pt x="21054" y="33862"/>
                </a:lnTo>
                <a:lnTo>
                  <a:pt x="20842" y="33703"/>
                </a:lnTo>
                <a:lnTo>
                  <a:pt x="20525" y="33457"/>
                </a:lnTo>
                <a:lnTo>
                  <a:pt x="20684" y="33404"/>
                </a:lnTo>
                <a:lnTo>
                  <a:pt x="20807" y="33369"/>
                </a:lnTo>
                <a:lnTo>
                  <a:pt x="20948" y="33333"/>
                </a:lnTo>
                <a:lnTo>
                  <a:pt x="21089" y="33298"/>
                </a:lnTo>
                <a:lnTo>
                  <a:pt x="21353" y="33192"/>
                </a:lnTo>
                <a:lnTo>
                  <a:pt x="21582" y="33052"/>
                </a:lnTo>
                <a:lnTo>
                  <a:pt x="21811" y="32875"/>
                </a:lnTo>
                <a:lnTo>
                  <a:pt x="22622" y="32188"/>
                </a:lnTo>
                <a:lnTo>
                  <a:pt x="22868" y="31994"/>
                </a:lnTo>
                <a:close/>
                <a:moveTo>
                  <a:pt x="17865" y="33598"/>
                </a:moveTo>
                <a:lnTo>
                  <a:pt x="17988" y="33651"/>
                </a:lnTo>
                <a:lnTo>
                  <a:pt x="18094" y="33703"/>
                </a:lnTo>
                <a:lnTo>
                  <a:pt x="18200" y="33791"/>
                </a:lnTo>
                <a:lnTo>
                  <a:pt x="18534" y="34056"/>
                </a:lnTo>
                <a:lnTo>
                  <a:pt x="18887" y="34320"/>
                </a:lnTo>
                <a:lnTo>
                  <a:pt x="19169" y="34496"/>
                </a:lnTo>
                <a:lnTo>
                  <a:pt x="19451" y="34637"/>
                </a:lnTo>
                <a:lnTo>
                  <a:pt x="19732" y="34796"/>
                </a:lnTo>
                <a:lnTo>
                  <a:pt x="19997" y="34990"/>
                </a:lnTo>
                <a:lnTo>
                  <a:pt x="20243" y="35201"/>
                </a:lnTo>
                <a:lnTo>
                  <a:pt x="20455" y="35430"/>
                </a:lnTo>
                <a:lnTo>
                  <a:pt x="20649" y="35677"/>
                </a:lnTo>
                <a:lnTo>
                  <a:pt x="20807" y="35941"/>
                </a:lnTo>
                <a:lnTo>
                  <a:pt x="20948" y="36223"/>
                </a:lnTo>
                <a:lnTo>
                  <a:pt x="21071" y="36540"/>
                </a:lnTo>
                <a:lnTo>
                  <a:pt x="21124" y="36698"/>
                </a:lnTo>
                <a:lnTo>
                  <a:pt x="21124" y="36787"/>
                </a:lnTo>
                <a:lnTo>
                  <a:pt x="21107" y="36875"/>
                </a:lnTo>
                <a:lnTo>
                  <a:pt x="21001" y="36839"/>
                </a:lnTo>
                <a:lnTo>
                  <a:pt x="20966" y="36804"/>
                </a:lnTo>
                <a:lnTo>
                  <a:pt x="20930" y="36769"/>
                </a:lnTo>
                <a:lnTo>
                  <a:pt x="20754" y="36575"/>
                </a:lnTo>
                <a:lnTo>
                  <a:pt x="20613" y="36346"/>
                </a:lnTo>
                <a:lnTo>
                  <a:pt x="20490" y="36152"/>
                </a:lnTo>
                <a:lnTo>
                  <a:pt x="20331" y="35941"/>
                </a:lnTo>
                <a:lnTo>
                  <a:pt x="19997" y="35536"/>
                </a:lnTo>
                <a:lnTo>
                  <a:pt x="19997" y="35536"/>
                </a:lnTo>
                <a:lnTo>
                  <a:pt x="20032" y="35641"/>
                </a:lnTo>
                <a:lnTo>
                  <a:pt x="20067" y="35729"/>
                </a:lnTo>
                <a:lnTo>
                  <a:pt x="20155" y="35853"/>
                </a:lnTo>
                <a:lnTo>
                  <a:pt x="20296" y="36117"/>
                </a:lnTo>
                <a:lnTo>
                  <a:pt x="20367" y="36240"/>
                </a:lnTo>
                <a:lnTo>
                  <a:pt x="20420" y="36381"/>
                </a:lnTo>
                <a:lnTo>
                  <a:pt x="20472" y="36540"/>
                </a:lnTo>
                <a:lnTo>
                  <a:pt x="20508" y="36698"/>
                </a:lnTo>
                <a:lnTo>
                  <a:pt x="20420" y="36716"/>
                </a:lnTo>
                <a:lnTo>
                  <a:pt x="20331" y="36716"/>
                </a:lnTo>
                <a:lnTo>
                  <a:pt x="20243" y="36663"/>
                </a:lnTo>
                <a:lnTo>
                  <a:pt x="20155" y="36610"/>
                </a:lnTo>
                <a:lnTo>
                  <a:pt x="20102" y="36522"/>
                </a:lnTo>
                <a:lnTo>
                  <a:pt x="20050" y="36434"/>
                </a:lnTo>
                <a:lnTo>
                  <a:pt x="19521" y="35624"/>
                </a:lnTo>
                <a:lnTo>
                  <a:pt x="19398" y="35465"/>
                </a:lnTo>
                <a:lnTo>
                  <a:pt x="19327" y="35395"/>
                </a:lnTo>
                <a:lnTo>
                  <a:pt x="19221" y="35324"/>
                </a:lnTo>
                <a:lnTo>
                  <a:pt x="19221" y="35324"/>
                </a:lnTo>
                <a:lnTo>
                  <a:pt x="19292" y="35500"/>
                </a:lnTo>
                <a:lnTo>
                  <a:pt x="19380" y="35659"/>
                </a:lnTo>
                <a:lnTo>
                  <a:pt x="19521" y="35941"/>
                </a:lnTo>
                <a:lnTo>
                  <a:pt x="19680" y="36223"/>
                </a:lnTo>
                <a:lnTo>
                  <a:pt x="19750" y="36364"/>
                </a:lnTo>
                <a:lnTo>
                  <a:pt x="19803" y="36522"/>
                </a:lnTo>
                <a:lnTo>
                  <a:pt x="19715" y="36540"/>
                </a:lnTo>
                <a:lnTo>
                  <a:pt x="19627" y="36540"/>
                </a:lnTo>
                <a:lnTo>
                  <a:pt x="19539" y="36522"/>
                </a:lnTo>
                <a:lnTo>
                  <a:pt x="19468" y="36505"/>
                </a:lnTo>
                <a:lnTo>
                  <a:pt x="19398" y="36469"/>
                </a:lnTo>
                <a:lnTo>
                  <a:pt x="19345" y="36417"/>
                </a:lnTo>
                <a:lnTo>
                  <a:pt x="19239" y="36311"/>
                </a:lnTo>
                <a:lnTo>
                  <a:pt x="19169" y="36188"/>
                </a:lnTo>
                <a:lnTo>
                  <a:pt x="19098" y="36082"/>
                </a:lnTo>
                <a:lnTo>
                  <a:pt x="19010" y="36011"/>
                </a:lnTo>
                <a:lnTo>
                  <a:pt x="18904" y="35941"/>
                </a:lnTo>
                <a:lnTo>
                  <a:pt x="18957" y="36346"/>
                </a:lnTo>
                <a:lnTo>
                  <a:pt x="18852" y="36346"/>
                </a:lnTo>
                <a:lnTo>
                  <a:pt x="18763" y="36328"/>
                </a:lnTo>
                <a:lnTo>
                  <a:pt x="18570" y="36293"/>
                </a:lnTo>
                <a:lnTo>
                  <a:pt x="18411" y="36223"/>
                </a:lnTo>
                <a:lnTo>
                  <a:pt x="18252" y="36135"/>
                </a:lnTo>
                <a:lnTo>
                  <a:pt x="18112" y="36029"/>
                </a:lnTo>
                <a:lnTo>
                  <a:pt x="17971" y="35906"/>
                </a:lnTo>
                <a:lnTo>
                  <a:pt x="17865" y="35765"/>
                </a:lnTo>
                <a:lnTo>
                  <a:pt x="17777" y="35624"/>
                </a:lnTo>
                <a:lnTo>
                  <a:pt x="17689" y="35448"/>
                </a:lnTo>
                <a:lnTo>
                  <a:pt x="17583" y="35130"/>
                </a:lnTo>
                <a:lnTo>
                  <a:pt x="17495" y="34831"/>
                </a:lnTo>
                <a:lnTo>
                  <a:pt x="17460" y="34637"/>
                </a:lnTo>
                <a:lnTo>
                  <a:pt x="17460" y="34549"/>
                </a:lnTo>
                <a:lnTo>
                  <a:pt x="17460" y="34461"/>
                </a:lnTo>
                <a:lnTo>
                  <a:pt x="17495" y="34373"/>
                </a:lnTo>
                <a:lnTo>
                  <a:pt x="17513" y="34285"/>
                </a:lnTo>
                <a:lnTo>
                  <a:pt x="17565" y="34197"/>
                </a:lnTo>
                <a:lnTo>
                  <a:pt x="17636" y="34109"/>
                </a:lnTo>
                <a:lnTo>
                  <a:pt x="17706" y="34161"/>
                </a:lnTo>
                <a:lnTo>
                  <a:pt x="17777" y="34232"/>
                </a:lnTo>
                <a:lnTo>
                  <a:pt x="18059" y="34531"/>
                </a:lnTo>
                <a:lnTo>
                  <a:pt x="18112" y="34549"/>
                </a:lnTo>
                <a:lnTo>
                  <a:pt x="18164" y="34567"/>
                </a:lnTo>
                <a:lnTo>
                  <a:pt x="17847" y="33862"/>
                </a:lnTo>
                <a:lnTo>
                  <a:pt x="17724" y="33598"/>
                </a:lnTo>
                <a:close/>
                <a:moveTo>
                  <a:pt x="18728" y="33228"/>
                </a:moveTo>
                <a:lnTo>
                  <a:pt x="19204" y="33298"/>
                </a:lnTo>
                <a:lnTo>
                  <a:pt x="19433" y="33351"/>
                </a:lnTo>
                <a:lnTo>
                  <a:pt x="19662" y="33422"/>
                </a:lnTo>
                <a:lnTo>
                  <a:pt x="19891" y="33492"/>
                </a:lnTo>
                <a:lnTo>
                  <a:pt x="20102" y="33562"/>
                </a:lnTo>
                <a:lnTo>
                  <a:pt x="20314" y="33668"/>
                </a:lnTo>
                <a:lnTo>
                  <a:pt x="20525" y="33774"/>
                </a:lnTo>
                <a:lnTo>
                  <a:pt x="20772" y="33915"/>
                </a:lnTo>
                <a:lnTo>
                  <a:pt x="21001" y="34073"/>
                </a:lnTo>
                <a:lnTo>
                  <a:pt x="21212" y="34250"/>
                </a:lnTo>
                <a:lnTo>
                  <a:pt x="21406" y="34461"/>
                </a:lnTo>
                <a:lnTo>
                  <a:pt x="21529" y="34637"/>
                </a:lnTo>
                <a:lnTo>
                  <a:pt x="21635" y="34831"/>
                </a:lnTo>
                <a:lnTo>
                  <a:pt x="21635" y="34866"/>
                </a:lnTo>
                <a:lnTo>
                  <a:pt x="21618" y="34919"/>
                </a:lnTo>
                <a:lnTo>
                  <a:pt x="21477" y="34884"/>
                </a:lnTo>
                <a:lnTo>
                  <a:pt x="21353" y="34849"/>
                </a:lnTo>
                <a:lnTo>
                  <a:pt x="21353" y="34901"/>
                </a:lnTo>
                <a:lnTo>
                  <a:pt x="21353" y="34919"/>
                </a:lnTo>
                <a:lnTo>
                  <a:pt x="21829" y="35395"/>
                </a:lnTo>
                <a:lnTo>
                  <a:pt x="21970" y="35536"/>
                </a:lnTo>
                <a:lnTo>
                  <a:pt x="22005" y="35589"/>
                </a:lnTo>
                <a:lnTo>
                  <a:pt x="22023" y="35659"/>
                </a:lnTo>
                <a:lnTo>
                  <a:pt x="22023" y="35712"/>
                </a:lnTo>
                <a:lnTo>
                  <a:pt x="22023" y="35800"/>
                </a:lnTo>
                <a:lnTo>
                  <a:pt x="21952" y="35994"/>
                </a:lnTo>
                <a:lnTo>
                  <a:pt x="21864" y="35941"/>
                </a:lnTo>
                <a:lnTo>
                  <a:pt x="21776" y="35888"/>
                </a:lnTo>
                <a:lnTo>
                  <a:pt x="21635" y="35747"/>
                </a:lnTo>
                <a:lnTo>
                  <a:pt x="21353" y="35483"/>
                </a:lnTo>
                <a:lnTo>
                  <a:pt x="21318" y="35518"/>
                </a:lnTo>
                <a:lnTo>
                  <a:pt x="21336" y="35553"/>
                </a:lnTo>
                <a:lnTo>
                  <a:pt x="21882" y="36399"/>
                </a:lnTo>
                <a:lnTo>
                  <a:pt x="21811" y="36558"/>
                </a:lnTo>
                <a:lnTo>
                  <a:pt x="21741" y="36698"/>
                </a:lnTo>
                <a:lnTo>
                  <a:pt x="21653" y="36804"/>
                </a:lnTo>
                <a:lnTo>
                  <a:pt x="21512" y="36945"/>
                </a:lnTo>
                <a:lnTo>
                  <a:pt x="21477" y="36875"/>
                </a:lnTo>
                <a:lnTo>
                  <a:pt x="21441" y="36804"/>
                </a:lnTo>
                <a:lnTo>
                  <a:pt x="21230" y="36311"/>
                </a:lnTo>
                <a:lnTo>
                  <a:pt x="21107" y="36029"/>
                </a:lnTo>
                <a:lnTo>
                  <a:pt x="20948" y="35765"/>
                </a:lnTo>
                <a:lnTo>
                  <a:pt x="20790" y="35518"/>
                </a:lnTo>
                <a:lnTo>
                  <a:pt x="20596" y="35289"/>
                </a:lnTo>
                <a:lnTo>
                  <a:pt x="20402" y="35078"/>
                </a:lnTo>
                <a:lnTo>
                  <a:pt x="20173" y="34884"/>
                </a:lnTo>
                <a:lnTo>
                  <a:pt x="19944" y="34708"/>
                </a:lnTo>
                <a:lnTo>
                  <a:pt x="19680" y="34549"/>
                </a:lnTo>
                <a:lnTo>
                  <a:pt x="19045" y="34161"/>
                </a:lnTo>
                <a:lnTo>
                  <a:pt x="18411" y="33756"/>
                </a:lnTo>
                <a:lnTo>
                  <a:pt x="18323" y="33703"/>
                </a:lnTo>
                <a:lnTo>
                  <a:pt x="18235" y="33633"/>
                </a:lnTo>
                <a:lnTo>
                  <a:pt x="18164" y="33545"/>
                </a:lnTo>
                <a:lnTo>
                  <a:pt x="18094" y="33439"/>
                </a:lnTo>
                <a:lnTo>
                  <a:pt x="18182" y="33404"/>
                </a:lnTo>
                <a:lnTo>
                  <a:pt x="18217" y="33386"/>
                </a:lnTo>
                <a:lnTo>
                  <a:pt x="18252" y="33386"/>
                </a:lnTo>
                <a:lnTo>
                  <a:pt x="18429" y="33422"/>
                </a:lnTo>
                <a:lnTo>
                  <a:pt x="18605" y="33474"/>
                </a:lnTo>
                <a:lnTo>
                  <a:pt x="19063" y="33633"/>
                </a:lnTo>
                <a:lnTo>
                  <a:pt x="19063" y="33633"/>
                </a:lnTo>
                <a:lnTo>
                  <a:pt x="19010" y="33562"/>
                </a:lnTo>
                <a:lnTo>
                  <a:pt x="18957" y="33510"/>
                </a:lnTo>
                <a:lnTo>
                  <a:pt x="18834" y="33439"/>
                </a:lnTo>
                <a:lnTo>
                  <a:pt x="18728" y="33369"/>
                </a:lnTo>
                <a:lnTo>
                  <a:pt x="18675" y="33333"/>
                </a:lnTo>
                <a:lnTo>
                  <a:pt x="18622" y="33281"/>
                </a:lnTo>
                <a:lnTo>
                  <a:pt x="18640" y="33245"/>
                </a:lnTo>
                <a:lnTo>
                  <a:pt x="18675" y="33228"/>
                </a:lnTo>
                <a:close/>
                <a:moveTo>
                  <a:pt x="24806" y="37791"/>
                </a:moveTo>
                <a:lnTo>
                  <a:pt x="24783" y="37799"/>
                </a:lnTo>
                <a:lnTo>
                  <a:pt x="24789" y="37808"/>
                </a:lnTo>
                <a:lnTo>
                  <a:pt x="24806" y="37791"/>
                </a:lnTo>
                <a:close/>
                <a:moveTo>
                  <a:pt x="29334" y="34038"/>
                </a:moveTo>
                <a:lnTo>
                  <a:pt x="29405" y="34056"/>
                </a:lnTo>
                <a:lnTo>
                  <a:pt x="29493" y="34073"/>
                </a:lnTo>
                <a:lnTo>
                  <a:pt x="29651" y="34144"/>
                </a:lnTo>
                <a:lnTo>
                  <a:pt x="29740" y="34214"/>
                </a:lnTo>
                <a:lnTo>
                  <a:pt x="29828" y="34302"/>
                </a:lnTo>
                <a:lnTo>
                  <a:pt x="30797" y="35130"/>
                </a:lnTo>
                <a:lnTo>
                  <a:pt x="30902" y="35236"/>
                </a:lnTo>
                <a:lnTo>
                  <a:pt x="30990" y="35342"/>
                </a:lnTo>
                <a:lnTo>
                  <a:pt x="31043" y="35430"/>
                </a:lnTo>
                <a:lnTo>
                  <a:pt x="31079" y="35536"/>
                </a:lnTo>
                <a:lnTo>
                  <a:pt x="31096" y="35641"/>
                </a:lnTo>
                <a:lnTo>
                  <a:pt x="31079" y="35747"/>
                </a:lnTo>
                <a:lnTo>
                  <a:pt x="31043" y="35870"/>
                </a:lnTo>
                <a:lnTo>
                  <a:pt x="30990" y="35994"/>
                </a:lnTo>
                <a:lnTo>
                  <a:pt x="30620" y="36769"/>
                </a:lnTo>
                <a:lnTo>
                  <a:pt x="30233" y="37544"/>
                </a:lnTo>
                <a:lnTo>
                  <a:pt x="30145" y="37685"/>
                </a:lnTo>
                <a:lnTo>
                  <a:pt x="30092" y="37756"/>
                </a:lnTo>
                <a:lnTo>
                  <a:pt x="30021" y="37808"/>
                </a:lnTo>
                <a:lnTo>
                  <a:pt x="29933" y="37738"/>
                </a:lnTo>
                <a:lnTo>
                  <a:pt x="29845" y="37632"/>
                </a:lnTo>
                <a:lnTo>
                  <a:pt x="29740" y="37438"/>
                </a:lnTo>
                <a:lnTo>
                  <a:pt x="29493" y="36945"/>
                </a:lnTo>
                <a:lnTo>
                  <a:pt x="29370" y="36698"/>
                </a:lnTo>
                <a:lnTo>
                  <a:pt x="29229" y="36452"/>
                </a:lnTo>
                <a:lnTo>
                  <a:pt x="29158" y="36328"/>
                </a:lnTo>
                <a:lnTo>
                  <a:pt x="29123" y="36205"/>
                </a:lnTo>
                <a:lnTo>
                  <a:pt x="29088" y="36064"/>
                </a:lnTo>
                <a:lnTo>
                  <a:pt x="29088" y="35941"/>
                </a:lnTo>
                <a:lnTo>
                  <a:pt x="29123" y="35536"/>
                </a:lnTo>
                <a:lnTo>
                  <a:pt x="29176" y="35130"/>
                </a:lnTo>
                <a:lnTo>
                  <a:pt x="29211" y="35078"/>
                </a:lnTo>
                <a:lnTo>
                  <a:pt x="29264" y="35042"/>
                </a:lnTo>
                <a:lnTo>
                  <a:pt x="29317" y="35060"/>
                </a:lnTo>
                <a:lnTo>
                  <a:pt x="29370" y="35095"/>
                </a:lnTo>
                <a:lnTo>
                  <a:pt x="29634" y="35412"/>
                </a:lnTo>
                <a:lnTo>
                  <a:pt x="29863" y="35712"/>
                </a:lnTo>
                <a:lnTo>
                  <a:pt x="29881" y="35659"/>
                </a:lnTo>
                <a:lnTo>
                  <a:pt x="29881" y="35606"/>
                </a:lnTo>
                <a:lnTo>
                  <a:pt x="29845" y="35553"/>
                </a:lnTo>
                <a:lnTo>
                  <a:pt x="29264" y="34637"/>
                </a:lnTo>
                <a:lnTo>
                  <a:pt x="29176" y="34496"/>
                </a:lnTo>
                <a:lnTo>
                  <a:pt x="29105" y="34338"/>
                </a:lnTo>
                <a:lnTo>
                  <a:pt x="29088" y="34285"/>
                </a:lnTo>
                <a:lnTo>
                  <a:pt x="29088" y="34214"/>
                </a:lnTo>
                <a:lnTo>
                  <a:pt x="29088" y="34161"/>
                </a:lnTo>
                <a:lnTo>
                  <a:pt x="29123" y="34126"/>
                </a:lnTo>
                <a:lnTo>
                  <a:pt x="29158" y="34091"/>
                </a:lnTo>
                <a:lnTo>
                  <a:pt x="29193" y="34056"/>
                </a:lnTo>
                <a:lnTo>
                  <a:pt x="29264" y="34056"/>
                </a:lnTo>
                <a:lnTo>
                  <a:pt x="29334" y="34038"/>
                </a:lnTo>
                <a:close/>
                <a:moveTo>
                  <a:pt x="16209" y="33263"/>
                </a:moveTo>
                <a:lnTo>
                  <a:pt x="16174" y="33333"/>
                </a:lnTo>
                <a:lnTo>
                  <a:pt x="16138" y="33386"/>
                </a:lnTo>
                <a:lnTo>
                  <a:pt x="15944" y="33545"/>
                </a:lnTo>
                <a:lnTo>
                  <a:pt x="15751" y="33721"/>
                </a:lnTo>
                <a:lnTo>
                  <a:pt x="15839" y="33721"/>
                </a:lnTo>
                <a:lnTo>
                  <a:pt x="15909" y="33686"/>
                </a:lnTo>
                <a:lnTo>
                  <a:pt x="16015" y="33633"/>
                </a:lnTo>
                <a:lnTo>
                  <a:pt x="16279" y="33457"/>
                </a:lnTo>
                <a:lnTo>
                  <a:pt x="16508" y="33351"/>
                </a:lnTo>
                <a:lnTo>
                  <a:pt x="16579" y="33316"/>
                </a:lnTo>
                <a:lnTo>
                  <a:pt x="16632" y="33298"/>
                </a:lnTo>
                <a:lnTo>
                  <a:pt x="16702" y="33298"/>
                </a:lnTo>
                <a:lnTo>
                  <a:pt x="16790" y="33316"/>
                </a:lnTo>
                <a:lnTo>
                  <a:pt x="16737" y="33439"/>
                </a:lnTo>
                <a:lnTo>
                  <a:pt x="16649" y="33545"/>
                </a:lnTo>
                <a:lnTo>
                  <a:pt x="16544" y="33651"/>
                </a:lnTo>
                <a:lnTo>
                  <a:pt x="16455" y="33756"/>
                </a:lnTo>
                <a:lnTo>
                  <a:pt x="16297" y="33968"/>
                </a:lnTo>
                <a:lnTo>
                  <a:pt x="16121" y="34179"/>
                </a:lnTo>
                <a:lnTo>
                  <a:pt x="16191" y="34179"/>
                </a:lnTo>
                <a:lnTo>
                  <a:pt x="16226" y="34161"/>
                </a:lnTo>
                <a:lnTo>
                  <a:pt x="16279" y="34109"/>
                </a:lnTo>
                <a:lnTo>
                  <a:pt x="16702" y="33686"/>
                </a:lnTo>
                <a:lnTo>
                  <a:pt x="16825" y="33580"/>
                </a:lnTo>
                <a:lnTo>
                  <a:pt x="16949" y="33492"/>
                </a:lnTo>
                <a:lnTo>
                  <a:pt x="17090" y="33422"/>
                </a:lnTo>
                <a:lnTo>
                  <a:pt x="17248" y="33369"/>
                </a:lnTo>
                <a:lnTo>
                  <a:pt x="17283" y="33439"/>
                </a:lnTo>
                <a:lnTo>
                  <a:pt x="17283" y="33474"/>
                </a:lnTo>
                <a:lnTo>
                  <a:pt x="17231" y="33562"/>
                </a:lnTo>
                <a:lnTo>
                  <a:pt x="16596" y="34567"/>
                </a:lnTo>
                <a:lnTo>
                  <a:pt x="16508" y="34778"/>
                </a:lnTo>
                <a:lnTo>
                  <a:pt x="16632" y="34672"/>
                </a:lnTo>
                <a:lnTo>
                  <a:pt x="16702" y="34584"/>
                </a:lnTo>
                <a:lnTo>
                  <a:pt x="16843" y="34390"/>
                </a:lnTo>
                <a:lnTo>
                  <a:pt x="16966" y="34214"/>
                </a:lnTo>
                <a:lnTo>
                  <a:pt x="17037" y="34126"/>
                </a:lnTo>
                <a:lnTo>
                  <a:pt x="17125" y="34021"/>
                </a:lnTo>
                <a:lnTo>
                  <a:pt x="17160" y="34179"/>
                </a:lnTo>
                <a:lnTo>
                  <a:pt x="17195" y="34320"/>
                </a:lnTo>
                <a:lnTo>
                  <a:pt x="17195" y="34549"/>
                </a:lnTo>
                <a:lnTo>
                  <a:pt x="17195" y="34778"/>
                </a:lnTo>
                <a:lnTo>
                  <a:pt x="17160" y="35007"/>
                </a:lnTo>
                <a:lnTo>
                  <a:pt x="17107" y="35219"/>
                </a:lnTo>
                <a:lnTo>
                  <a:pt x="16966" y="35818"/>
                </a:lnTo>
                <a:lnTo>
                  <a:pt x="16790" y="36399"/>
                </a:lnTo>
                <a:lnTo>
                  <a:pt x="16755" y="36505"/>
                </a:lnTo>
                <a:lnTo>
                  <a:pt x="16702" y="36628"/>
                </a:lnTo>
                <a:lnTo>
                  <a:pt x="16632" y="36751"/>
                </a:lnTo>
                <a:lnTo>
                  <a:pt x="16508" y="36857"/>
                </a:lnTo>
                <a:lnTo>
                  <a:pt x="16596" y="36364"/>
                </a:lnTo>
                <a:lnTo>
                  <a:pt x="16526" y="36417"/>
                </a:lnTo>
                <a:lnTo>
                  <a:pt x="16491" y="36469"/>
                </a:lnTo>
                <a:lnTo>
                  <a:pt x="16455" y="36575"/>
                </a:lnTo>
                <a:lnTo>
                  <a:pt x="16103" y="37421"/>
                </a:lnTo>
                <a:lnTo>
                  <a:pt x="16068" y="37509"/>
                </a:lnTo>
                <a:lnTo>
                  <a:pt x="16015" y="37579"/>
                </a:lnTo>
                <a:lnTo>
                  <a:pt x="15962" y="37650"/>
                </a:lnTo>
                <a:lnTo>
                  <a:pt x="15892" y="37703"/>
                </a:lnTo>
                <a:lnTo>
                  <a:pt x="15751" y="37791"/>
                </a:lnTo>
                <a:lnTo>
                  <a:pt x="15592" y="37879"/>
                </a:lnTo>
                <a:lnTo>
                  <a:pt x="15557" y="37879"/>
                </a:lnTo>
                <a:lnTo>
                  <a:pt x="15522" y="37861"/>
                </a:lnTo>
                <a:lnTo>
                  <a:pt x="15416" y="37844"/>
                </a:lnTo>
                <a:lnTo>
                  <a:pt x="15557" y="37544"/>
                </a:lnTo>
                <a:lnTo>
                  <a:pt x="15698" y="37245"/>
                </a:lnTo>
                <a:lnTo>
                  <a:pt x="15821" y="36945"/>
                </a:lnTo>
                <a:lnTo>
                  <a:pt x="15874" y="36769"/>
                </a:lnTo>
                <a:lnTo>
                  <a:pt x="15927" y="36593"/>
                </a:lnTo>
                <a:lnTo>
                  <a:pt x="15821" y="36698"/>
                </a:lnTo>
                <a:lnTo>
                  <a:pt x="15786" y="36751"/>
                </a:lnTo>
                <a:lnTo>
                  <a:pt x="15328" y="37544"/>
                </a:lnTo>
                <a:lnTo>
                  <a:pt x="15275" y="37667"/>
                </a:lnTo>
                <a:lnTo>
                  <a:pt x="15187" y="37773"/>
                </a:lnTo>
                <a:lnTo>
                  <a:pt x="15099" y="37844"/>
                </a:lnTo>
                <a:lnTo>
                  <a:pt x="15046" y="37879"/>
                </a:lnTo>
                <a:lnTo>
                  <a:pt x="14993" y="37896"/>
                </a:lnTo>
                <a:lnTo>
                  <a:pt x="14940" y="37896"/>
                </a:lnTo>
                <a:lnTo>
                  <a:pt x="14870" y="37879"/>
                </a:lnTo>
                <a:lnTo>
                  <a:pt x="14817" y="37861"/>
                </a:lnTo>
                <a:lnTo>
                  <a:pt x="14764" y="37826"/>
                </a:lnTo>
                <a:lnTo>
                  <a:pt x="14764" y="37632"/>
                </a:lnTo>
                <a:lnTo>
                  <a:pt x="14799" y="37456"/>
                </a:lnTo>
                <a:lnTo>
                  <a:pt x="14905" y="37086"/>
                </a:lnTo>
                <a:lnTo>
                  <a:pt x="15011" y="36681"/>
                </a:lnTo>
                <a:lnTo>
                  <a:pt x="15116" y="36293"/>
                </a:lnTo>
                <a:lnTo>
                  <a:pt x="15363" y="35553"/>
                </a:lnTo>
                <a:lnTo>
                  <a:pt x="15363" y="35553"/>
                </a:lnTo>
                <a:lnTo>
                  <a:pt x="15310" y="35571"/>
                </a:lnTo>
                <a:lnTo>
                  <a:pt x="15275" y="35589"/>
                </a:lnTo>
                <a:lnTo>
                  <a:pt x="15240" y="35677"/>
                </a:lnTo>
                <a:lnTo>
                  <a:pt x="14835" y="36751"/>
                </a:lnTo>
                <a:lnTo>
                  <a:pt x="14641" y="37350"/>
                </a:lnTo>
                <a:lnTo>
                  <a:pt x="14606" y="37438"/>
                </a:lnTo>
                <a:lnTo>
                  <a:pt x="14535" y="37527"/>
                </a:lnTo>
                <a:lnTo>
                  <a:pt x="14447" y="37297"/>
                </a:lnTo>
                <a:lnTo>
                  <a:pt x="14376" y="37086"/>
                </a:lnTo>
                <a:lnTo>
                  <a:pt x="14376" y="36980"/>
                </a:lnTo>
                <a:lnTo>
                  <a:pt x="14359" y="36875"/>
                </a:lnTo>
                <a:lnTo>
                  <a:pt x="14376" y="36769"/>
                </a:lnTo>
                <a:lnTo>
                  <a:pt x="14394" y="36646"/>
                </a:lnTo>
                <a:lnTo>
                  <a:pt x="14641" y="35835"/>
                </a:lnTo>
                <a:lnTo>
                  <a:pt x="14694" y="35606"/>
                </a:lnTo>
                <a:lnTo>
                  <a:pt x="14588" y="35747"/>
                </a:lnTo>
                <a:lnTo>
                  <a:pt x="14482" y="35888"/>
                </a:lnTo>
                <a:lnTo>
                  <a:pt x="14394" y="36029"/>
                </a:lnTo>
                <a:lnTo>
                  <a:pt x="14288" y="36170"/>
                </a:lnTo>
                <a:lnTo>
                  <a:pt x="14253" y="36064"/>
                </a:lnTo>
                <a:lnTo>
                  <a:pt x="14236" y="35976"/>
                </a:lnTo>
                <a:lnTo>
                  <a:pt x="14236" y="35818"/>
                </a:lnTo>
                <a:lnTo>
                  <a:pt x="14271" y="35659"/>
                </a:lnTo>
                <a:lnTo>
                  <a:pt x="14306" y="35518"/>
                </a:lnTo>
                <a:lnTo>
                  <a:pt x="14376" y="35359"/>
                </a:lnTo>
                <a:lnTo>
                  <a:pt x="14467" y="35088"/>
                </a:lnTo>
                <a:lnTo>
                  <a:pt x="14271" y="35254"/>
                </a:lnTo>
                <a:lnTo>
                  <a:pt x="14236" y="35236"/>
                </a:lnTo>
                <a:lnTo>
                  <a:pt x="14218" y="35201"/>
                </a:lnTo>
                <a:lnTo>
                  <a:pt x="14218" y="35113"/>
                </a:lnTo>
                <a:lnTo>
                  <a:pt x="14236" y="34866"/>
                </a:lnTo>
                <a:lnTo>
                  <a:pt x="14306" y="34637"/>
                </a:lnTo>
                <a:lnTo>
                  <a:pt x="14394" y="34408"/>
                </a:lnTo>
                <a:lnTo>
                  <a:pt x="14517" y="34214"/>
                </a:lnTo>
                <a:lnTo>
                  <a:pt x="14658" y="34038"/>
                </a:lnTo>
                <a:lnTo>
                  <a:pt x="14835" y="33880"/>
                </a:lnTo>
                <a:lnTo>
                  <a:pt x="15046" y="33739"/>
                </a:lnTo>
                <a:lnTo>
                  <a:pt x="15275" y="33651"/>
                </a:lnTo>
                <a:lnTo>
                  <a:pt x="15398" y="33598"/>
                </a:lnTo>
                <a:lnTo>
                  <a:pt x="15451" y="33562"/>
                </a:lnTo>
                <a:lnTo>
                  <a:pt x="15504" y="33527"/>
                </a:lnTo>
                <a:lnTo>
                  <a:pt x="15680" y="33369"/>
                </a:lnTo>
                <a:lnTo>
                  <a:pt x="15733" y="33333"/>
                </a:lnTo>
                <a:lnTo>
                  <a:pt x="15804" y="33298"/>
                </a:lnTo>
                <a:lnTo>
                  <a:pt x="15874" y="33281"/>
                </a:lnTo>
                <a:lnTo>
                  <a:pt x="15962" y="33263"/>
                </a:lnTo>
                <a:close/>
                <a:moveTo>
                  <a:pt x="22006" y="39372"/>
                </a:moveTo>
                <a:lnTo>
                  <a:pt x="21988" y="39376"/>
                </a:lnTo>
                <a:lnTo>
                  <a:pt x="22005" y="39376"/>
                </a:lnTo>
                <a:lnTo>
                  <a:pt x="22006" y="39372"/>
                </a:lnTo>
                <a:close/>
                <a:moveTo>
                  <a:pt x="33175" y="33527"/>
                </a:moveTo>
                <a:lnTo>
                  <a:pt x="33316" y="33545"/>
                </a:lnTo>
                <a:lnTo>
                  <a:pt x="33633" y="33615"/>
                </a:lnTo>
                <a:lnTo>
                  <a:pt x="33809" y="33633"/>
                </a:lnTo>
                <a:lnTo>
                  <a:pt x="34091" y="33633"/>
                </a:lnTo>
                <a:lnTo>
                  <a:pt x="34215" y="33668"/>
                </a:lnTo>
                <a:lnTo>
                  <a:pt x="34320" y="33703"/>
                </a:lnTo>
                <a:lnTo>
                  <a:pt x="34426" y="33756"/>
                </a:lnTo>
                <a:lnTo>
                  <a:pt x="34761" y="33968"/>
                </a:lnTo>
                <a:lnTo>
                  <a:pt x="35078" y="34197"/>
                </a:lnTo>
                <a:lnTo>
                  <a:pt x="35360" y="34443"/>
                </a:lnTo>
                <a:lnTo>
                  <a:pt x="35483" y="34584"/>
                </a:lnTo>
                <a:lnTo>
                  <a:pt x="35624" y="34743"/>
                </a:lnTo>
                <a:lnTo>
                  <a:pt x="35783" y="34972"/>
                </a:lnTo>
                <a:lnTo>
                  <a:pt x="35906" y="35219"/>
                </a:lnTo>
                <a:lnTo>
                  <a:pt x="36012" y="35465"/>
                </a:lnTo>
                <a:lnTo>
                  <a:pt x="36082" y="35747"/>
                </a:lnTo>
                <a:lnTo>
                  <a:pt x="36276" y="36698"/>
                </a:lnTo>
                <a:lnTo>
                  <a:pt x="36470" y="37667"/>
                </a:lnTo>
                <a:lnTo>
                  <a:pt x="36646" y="38407"/>
                </a:lnTo>
                <a:lnTo>
                  <a:pt x="36840" y="39165"/>
                </a:lnTo>
                <a:lnTo>
                  <a:pt x="36893" y="39394"/>
                </a:lnTo>
                <a:lnTo>
                  <a:pt x="36893" y="39394"/>
                </a:lnTo>
                <a:lnTo>
                  <a:pt x="36716" y="39324"/>
                </a:lnTo>
                <a:lnTo>
                  <a:pt x="36540" y="39218"/>
                </a:lnTo>
                <a:lnTo>
                  <a:pt x="36346" y="39077"/>
                </a:lnTo>
                <a:lnTo>
                  <a:pt x="36170" y="38901"/>
                </a:lnTo>
                <a:lnTo>
                  <a:pt x="35994" y="38725"/>
                </a:lnTo>
                <a:lnTo>
                  <a:pt x="35835" y="38531"/>
                </a:lnTo>
                <a:lnTo>
                  <a:pt x="35712" y="38337"/>
                </a:lnTo>
                <a:lnTo>
                  <a:pt x="35606" y="38143"/>
                </a:lnTo>
                <a:lnTo>
                  <a:pt x="35659" y="38108"/>
                </a:lnTo>
                <a:lnTo>
                  <a:pt x="35818" y="38108"/>
                </a:lnTo>
                <a:lnTo>
                  <a:pt x="35924" y="38126"/>
                </a:lnTo>
                <a:lnTo>
                  <a:pt x="36047" y="38126"/>
                </a:lnTo>
                <a:lnTo>
                  <a:pt x="35853" y="38002"/>
                </a:lnTo>
                <a:lnTo>
                  <a:pt x="35465" y="37808"/>
                </a:lnTo>
                <a:lnTo>
                  <a:pt x="35342" y="37738"/>
                </a:lnTo>
                <a:lnTo>
                  <a:pt x="35236" y="37650"/>
                </a:lnTo>
                <a:lnTo>
                  <a:pt x="35131" y="37544"/>
                </a:lnTo>
                <a:lnTo>
                  <a:pt x="35043" y="37438"/>
                </a:lnTo>
                <a:lnTo>
                  <a:pt x="34461" y="36610"/>
                </a:lnTo>
                <a:lnTo>
                  <a:pt x="34408" y="36505"/>
                </a:lnTo>
                <a:lnTo>
                  <a:pt x="34496" y="36505"/>
                </a:lnTo>
                <a:lnTo>
                  <a:pt x="34585" y="36540"/>
                </a:lnTo>
                <a:lnTo>
                  <a:pt x="34761" y="36593"/>
                </a:lnTo>
                <a:lnTo>
                  <a:pt x="34937" y="36663"/>
                </a:lnTo>
                <a:lnTo>
                  <a:pt x="35043" y="36681"/>
                </a:lnTo>
                <a:lnTo>
                  <a:pt x="35131" y="36698"/>
                </a:lnTo>
                <a:lnTo>
                  <a:pt x="35078" y="36628"/>
                </a:lnTo>
                <a:lnTo>
                  <a:pt x="35025" y="36575"/>
                </a:lnTo>
                <a:lnTo>
                  <a:pt x="34303" y="36205"/>
                </a:lnTo>
                <a:lnTo>
                  <a:pt x="34197" y="36135"/>
                </a:lnTo>
                <a:lnTo>
                  <a:pt x="34109" y="36047"/>
                </a:lnTo>
                <a:lnTo>
                  <a:pt x="34021" y="35959"/>
                </a:lnTo>
                <a:lnTo>
                  <a:pt x="33950" y="35853"/>
                </a:lnTo>
                <a:lnTo>
                  <a:pt x="33739" y="35500"/>
                </a:lnTo>
                <a:lnTo>
                  <a:pt x="33545" y="35130"/>
                </a:lnTo>
                <a:lnTo>
                  <a:pt x="33580" y="35095"/>
                </a:lnTo>
                <a:lnTo>
                  <a:pt x="33633" y="35078"/>
                </a:lnTo>
                <a:lnTo>
                  <a:pt x="33668" y="35095"/>
                </a:lnTo>
                <a:lnTo>
                  <a:pt x="33704" y="35113"/>
                </a:lnTo>
                <a:lnTo>
                  <a:pt x="34074" y="35271"/>
                </a:lnTo>
                <a:lnTo>
                  <a:pt x="34144" y="35289"/>
                </a:lnTo>
                <a:lnTo>
                  <a:pt x="34250" y="35289"/>
                </a:lnTo>
                <a:lnTo>
                  <a:pt x="34074" y="35148"/>
                </a:lnTo>
                <a:lnTo>
                  <a:pt x="33527" y="34760"/>
                </a:lnTo>
                <a:lnTo>
                  <a:pt x="33422" y="34672"/>
                </a:lnTo>
                <a:lnTo>
                  <a:pt x="33334" y="34584"/>
                </a:lnTo>
                <a:lnTo>
                  <a:pt x="33246" y="34479"/>
                </a:lnTo>
                <a:lnTo>
                  <a:pt x="33175" y="34373"/>
                </a:lnTo>
                <a:lnTo>
                  <a:pt x="33122" y="34267"/>
                </a:lnTo>
                <a:lnTo>
                  <a:pt x="33069" y="34144"/>
                </a:lnTo>
                <a:lnTo>
                  <a:pt x="33052" y="34021"/>
                </a:lnTo>
                <a:lnTo>
                  <a:pt x="33017" y="33880"/>
                </a:lnTo>
                <a:lnTo>
                  <a:pt x="33034" y="33827"/>
                </a:lnTo>
                <a:lnTo>
                  <a:pt x="33052" y="33756"/>
                </a:lnTo>
                <a:lnTo>
                  <a:pt x="33580" y="34144"/>
                </a:lnTo>
                <a:lnTo>
                  <a:pt x="33862" y="34302"/>
                </a:lnTo>
                <a:lnTo>
                  <a:pt x="34021" y="34390"/>
                </a:lnTo>
                <a:lnTo>
                  <a:pt x="34215" y="34461"/>
                </a:lnTo>
                <a:lnTo>
                  <a:pt x="34109" y="34355"/>
                </a:lnTo>
                <a:lnTo>
                  <a:pt x="34003" y="34285"/>
                </a:lnTo>
                <a:lnTo>
                  <a:pt x="33827" y="34161"/>
                </a:lnTo>
                <a:lnTo>
                  <a:pt x="33651" y="34021"/>
                </a:lnTo>
                <a:lnTo>
                  <a:pt x="33457" y="33880"/>
                </a:lnTo>
                <a:lnTo>
                  <a:pt x="33298" y="33721"/>
                </a:lnTo>
                <a:lnTo>
                  <a:pt x="33228" y="33633"/>
                </a:lnTo>
                <a:lnTo>
                  <a:pt x="33175" y="33527"/>
                </a:lnTo>
                <a:close/>
                <a:moveTo>
                  <a:pt x="32224" y="32946"/>
                </a:moveTo>
                <a:lnTo>
                  <a:pt x="32329" y="32999"/>
                </a:lnTo>
                <a:lnTo>
                  <a:pt x="32435" y="33052"/>
                </a:lnTo>
                <a:lnTo>
                  <a:pt x="32523" y="33104"/>
                </a:lnTo>
                <a:lnTo>
                  <a:pt x="32594" y="33192"/>
                </a:lnTo>
                <a:lnTo>
                  <a:pt x="32629" y="33281"/>
                </a:lnTo>
                <a:lnTo>
                  <a:pt x="32664" y="33369"/>
                </a:lnTo>
                <a:lnTo>
                  <a:pt x="32664" y="33474"/>
                </a:lnTo>
                <a:lnTo>
                  <a:pt x="32664" y="33598"/>
                </a:lnTo>
                <a:lnTo>
                  <a:pt x="32576" y="34056"/>
                </a:lnTo>
                <a:lnTo>
                  <a:pt x="32470" y="34514"/>
                </a:lnTo>
                <a:lnTo>
                  <a:pt x="32312" y="35130"/>
                </a:lnTo>
                <a:lnTo>
                  <a:pt x="32382" y="35113"/>
                </a:lnTo>
                <a:lnTo>
                  <a:pt x="32418" y="35078"/>
                </a:lnTo>
                <a:lnTo>
                  <a:pt x="32453" y="34972"/>
                </a:lnTo>
                <a:lnTo>
                  <a:pt x="32735" y="34144"/>
                </a:lnTo>
                <a:lnTo>
                  <a:pt x="32770" y="34073"/>
                </a:lnTo>
                <a:lnTo>
                  <a:pt x="32823" y="33985"/>
                </a:lnTo>
                <a:lnTo>
                  <a:pt x="32946" y="34197"/>
                </a:lnTo>
                <a:lnTo>
                  <a:pt x="33017" y="34408"/>
                </a:lnTo>
                <a:lnTo>
                  <a:pt x="33052" y="34620"/>
                </a:lnTo>
                <a:lnTo>
                  <a:pt x="33052" y="34831"/>
                </a:lnTo>
                <a:lnTo>
                  <a:pt x="32981" y="35342"/>
                </a:lnTo>
                <a:lnTo>
                  <a:pt x="32928" y="35835"/>
                </a:lnTo>
                <a:lnTo>
                  <a:pt x="32893" y="36082"/>
                </a:lnTo>
                <a:lnTo>
                  <a:pt x="32876" y="36223"/>
                </a:lnTo>
                <a:lnTo>
                  <a:pt x="32893" y="36381"/>
                </a:lnTo>
                <a:lnTo>
                  <a:pt x="32946" y="36240"/>
                </a:lnTo>
                <a:lnTo>
                  <a:pt x="32999" y="36082"/>
                </a:lnTo>
                <a:lnTo>
                  <a:pt x="33087" y="35782"/>
                </a:lnTo>
                <a:lnTo>
                  <a:pt x="33158" y="35500"/>
                </a:lnTo>
                <a:lnTo>
                  <a:pt x="33246" y="35219"/>
                </a:lnTo>
                <a:lnTo>
                  <a:pt x="33334" y="35271"/>
                </a:lnTo>
                <a:lnTo>
                  <a:pt x="33369" y="35289"/>
                </a:lnTo>
                <a:lnTo>
                  <a:pt x="33387" y="35307"/>
                </a:lnTo>
                <a:lnTo>
                  <a:pt x="33580" y="35729"/>
                </a:lnTo>
                <a:lnTo>
                  <a:pt x="33774" y="36135"/>
                </a:lnTo>
                <a:lnTo>
                  <a:pt x="33827" y="36276"/>
                </a:lnTo>
                <a:lnTo>
                  <a:pt x="33880" y="36417"/>
                </a:lnTo>
                <a:lnTo>
                  <a:pt x="33897" y="36540"/>
                </a:lnTo>
                <a:lnTo>
                  <a:pt x="33915" y="36681"/>
                </a:lnTo>
                <a:lnTo>
                  <a:pt x="33915" y="36980"/>
                </a:lnTo>
                <a:lnTo>
                  <a:pt x="33880" y="37262"/>
                </a:lnTo>
                <a:lnTo>
                  <a:pt x="33827" y="37632"/>
                </a:lnTo>
                <a:lnTo>
                  <a:pt x="33809" y="37808"/>
                </a:lnTo>
                <a:lnTo>
                  <a:pt x="33809" y="38002"/>
                </a:lnTo>
                <a:lnTo>
                  <a:pt x="33862" y="37949"/>
                </a:lnTo>
                <a:lnTo>
                  <a:pt x="33880" y="37896"/>
                </a:lnTo>
                <a:lnTo>
                  <a:pt x="34127" y="36734"/>
                </a:lnTo>
                <a:lnTo>
                  <a:pt x="34179" y="36698"/>
                </a:lnTo>
                <a:lnTo>
                  <a:pt x="34215" y="36698"/>
                </a:lnTo>
                <a:lnTo>
                  <a:pt x="34250" y="36716"/>
                </a:lnTo>
                <a:lnTo>
                  <a:pt x="34285" y="36751"/>
                </a:lnTo>
                <a:lnTo>
                  <a:pt x="34444" y="36910"/>
                </a:lnTo>
                <a:lnTo>
                  <a:pt x="34585" y="37068"/>
                </a:lnTo>
                <a:lnTo>
                  <a:pt x="34726" y="37245"/>
                </a:lnTo>
                <a:lnTo>
                  <a:pt x="34831" y="37421"/>
                </a:lnTo>
                <a:lnTo>
                  <a:pt x="34919" y="37615"/>
                </a:lnTo>
                <a:lnTo>
                  <a:pt x="35007" y="37808"/>
                </a:lnTo>
                <a:lnTo>
                  <a:pt x="35060" y="38002"/>
                </a:lnTo>
                <a:lnTo>
                  <a:pt x="35113" y="38231"/>
                </a:lnTo>
                <a:lnTo>
                  <a:pt x="35272" y="39059"/>
                </a:lnTo>
                <a:lnTo>
                  <a:pt x="35307" y="38954"/>
                </a:lnTo>
                <a:lnTo>
                  <a:pt x="35325" y="38865"/>
                </a:lnTo>
                <a:lnTo>
                  <a:pt x="35342" y="38689"/>
                </a:lnTo>
                <a:lnTo>
                  <a:pt x="35360" y="38531"/>
                </a:lnTo>
                <a:lnTo>
                  <a:pt x="35377" y="38425"/>
                </a:lnTo>
                <a:lnTo>
                  <a:pt x="35413" y="38337"/>
                </a:lnTo>
                <a:lnTo>
                  <a:pt x="35695" y="38689"/>
                </a:lnTo>
                <a:lnTo>
                  <a:pt x="35994" y="39024"/>
                </a:lnTo>
                <a:lnTo>
                  <a:pt x="36311" y="39324"/>
                </a:lnTo>
                <a:lnTo>
                  <a:pt x="36646" y="39605"/>
                </a:lnTo>
                <a:lnTo>
                  <a:pt x="37016" y="39887"/>
                </a:lnTo>
                <a:lnTo>
                  <a:pt x="36699" y="39958"/>
                </a:lnTo>
                <a:lnTo>
                  <a:pt x="36540" y="39975"/>
                </a:lnTo>
                <a:lnTo>
                  <a:pt x="36399" y="39993"/>
                </a:lnTo>
                <a:lnTo>
                  <a:pt x="36258" y="39993"/>
                </a:lnTo>
                <a:lnTo>
                  <a:pt x="36100" y="39975"/>
                </a:lnTo>
                <a:lnTo>
                  <a:pt x="35959" y="39940"/>
                </a:lnTo>
                <a:lnTo>
                  <a:pt x="35818" y="39887"/>
                </a:lnTo>
                <a:lnTo>
                  <a:pt x="35448" y="39746"/>
                </a:lnTo>
                <a:lnTo>
                  <a:pt x="35113" y="39588"/>
                </a:lnTo>
                <a:lnTo>
                  <a:pt x="34778" y="39376"/>
                </a:lnTo>
                <a:lnTo>
                  <a:pt x="34620" y="39271"/>
                </a:lnTo>
                <a:lnTo>
                  <a:pt x="34461" y="39147"/>
                </a:lnTo>
                <a:lnTo>
                  <a:pt x="33915" y="38636"/>
                </a:lnTo>
                <a:lnTo>
                  <a:pt x="33633" y="38390"/>
                </a:lnTo>
                <a:lnTo>
                  <a:pt x="33387" y="38108"/>
                </a:lnTo>
                <a:lnTo>
                  <a:pt x="33122" y="37826"/>
                </a:lnTo>
                <a:lnTo>
                  <a:pt x="32893" y="37544"/>
                </a:lnTo>
                <a:lnTo>
                  <a:pt x="32664" y="37245"/>
                </a:lnTo>
                <a:lnTo>
                  <a:pt x="32435" y="36945"/>
                </a:lnTo>
                <a:lnTo>
                  <a:pt x="32259" y="36663"/>
                </a:lnTo>
                <a:lnTo>
                  <a:pt x="32100" y="36381"/>
                </a:lnTo>
                <a:lnTo>
                  <a:pt x="31959" y="36082"/>
                </a:lnTo>
                <a:lnTo>
                  <a:pt x="31836" y="35765"/>
                </a:lnTo>
                <a:lnTo>
                  <a:pt x="31748" y="35500"/>
                </a:lnTo>
                <a:lnTo>
                  <a:pt x="31695" y="35236"/>
                </a:lnTo>
                <a:lnTo>
                  <a:pt x="31660" y="34954"/>
                </a:lnTo>
                <a:lnTo>
                  <a:pt x="31642" y="34672"/>
                </a:lnTo>
                <a:lnTo>
                  <a:pt x="31642" y="34408"/>
                </a:lnTo>
                <a:lnTo>
                  <a:pt x="31678" y="34126"/>
                </a:lnTo>
                <a:lnTo>
                  <a:pt x="31730" y="33862"/>
                </a:lnTo>
                <a:lnTo>
                  <a:pt x="31801" y="33580"/>
                </a:lnTo>
                <a:lnTo>
                  <a:pt x="31871" y="33386"/>
                </a:lnTo>
                <a:lnTo>
                  <a:pt x="31959" y="33228"/>
                </a:lnTo>
                <a:lnTo>
                  <a:pt x="32065" y="33087"/>
                </a:lnTo>
                <a:lnTo>
                  <a:pt x="32224" y="32946"/>
                </a:lnTo>
                <a:close/>
                <a:moveTo>
                  <a:pt x="29035" y="36558"/>
                </a:moveTo>
                <a:lnTo>
                  <a:pt x="29105" y="36663"/>
                </a:lnTo>
                <a:lnTo>
                  <a:pt x="29211" y="36804"/>
                </a:lnTo>
                <a:lnTo>
                  <a:pt x="29458" y="37174"/>
                </a:lnTo>
                <a:lnTo>
                  <a:pt x="29722" y="37615"/>
                </a:lnTo>
                <a:lnTo>
                  <a:pt x="29916" y="37985"/>
                </a:lnTo>
                <a:lnTo>
                  <a:pt x="28876" y="40011"/>
                </a:lnTo>
                <a:lnTo>
                  <a:pt x="28859" y="40011"/>
                </a:lnTo>
                <a:lnTo>
                  <a:pt x="28823" y="40028"/>
                </a:lnTo>
                <a:lnTo>
                  <a:pt x="28735" y="39870"/>
                </a:lnTo>
                <a:lnTo>
                  <a:pt x="28682" y="39694"/>
                </a:lnTo>
                <a:lnTo>
                  <a:pt x="28647" y="39482"/>
                </a:lnTo>
                <a:lnTo>
                  <a:pt x="28630" y="39235"/>
                </a:lnTo>
                <a:lnTo>
                  <a:pt x="28612" y="38883"/>
                </a:lnTo>
                <a:lnTo>
                  <a:pt x="28612" y="38619"/>
                </a:lnTo>
                <a:lnTo>
                  <a:pt x="28647" y="38390"/>
                </a:lnTo>
                <a:lnTo>
                  <a:pt x="28718" y="38196"/>
                </a:lnTo>
                <a:lnTo>
                  <a:pt x="29000" y="38478"/>
                </a:lnTo>
                <a:lnTo>
                  <a:pt x="29017" y="38337"/>
                </a:lnTo>
                <a:lnTo>
                  <a:pt x="29000" y="38196"/>
                </a:lnTo>
                <a:lnTo>
                  <a:pt x="28947" y="38090"/>
                </a:lnTo>
                <a:lnTo>
                  <a:pt x="28859" y="37985"/>
                </a:lnTo>
                <a:lnTo>
                  <a:pt x="28823" y="37932"/>
                </a:lnTo>
                <a:lnTo>
                  <a:pt x="28771" y="37861"/>
                </a:lnTo>
                <a:lnTo>
                  <a:pt x="28753" y="37791"/>
                </a:lnTo>
                <a:lnTo>
                  <a:pt x="28735" y="37720"/>
                </a:lnTo>
                <a:lnTo>
                  <a:pt x="28735" y="37579"/>
                </a:lnTo>
                <a:lnTo>
                  <a:pt x="28771" y="37421"/>
                </a:lnTo>
                <a:lnTo>
                  <a:pt x="28859" y="37068"/>
                </a:lnTo>
                <a:lnTo>
                  <a:pt x="28964" y="36716"/>
                </a:lnTo>
                <a:lnTo>
                  <a:pt x="28982" y="36646"/>
                </a:lnTo>
                <a:lnTo>
                  <a:pt x="29035" y="36558"/>
                </a:lnTo>
                <a:close/>
                <a:moveTo>
                  <a:pt x="27696" y="34021"/>
                </a:moveTo>
                <a:lnTo>
                  <a:pt x="27907" y="34038"/>
                </a:lnTo>
                <a:lnTo>
                  <a:pt x="28119" y="34038"/>
                </a:lnTo>
                <a:lnTo>
                  <a:pt x="28224" y="34056"/>
                </a:lnTo>
                <a:lnTo>
                  <a:pt x="28330" y="34073"/>
                </a:lnTo>
                <a:lnTo>
                  <a:pt x="28295" y="34161"/>
                </a:lnTo>
                <a:lnTo>
                  <a:pt x="28260" y="34232"/>
                </a:lnTo>
                <a:lnTo>
                  <a:pt x="28136" y="34355"/>
                </a:lnTo>
                <a:lnTo>
                  <a:pt x="27890" y="34637"/>
                </a:lnTo>
                <a:lnTo>
                  <a:pt x="27678" y="34884"/>
                </a:lnTo>
                <a:lnTo>
                  <a:pt x="27731" y="34919"/>
                </a:lnTo>
                <a:lnTo>
                  <a:pt x="27766" y="34919"/>
                </a:lnTo>
                <a:lnTo>
                  <a:pt x="27819" y="34884"/>
                </a:lnTo>
                <a:lnTo>
                  <a:pt x="28718" y="34161"/>
                </a:lnTo>
                <a:lnTo>
                  <a:pt x="28753" y="34161"/>
                </a:lnTo>
                <a:lnTo>
                  <a:pt x="28806" y="34179"/>
                </a:lnTo>
                <a:lnTo>
                  <a:pt x="28859" y="34214"/>
                </a:lnTo>
                <a:lnTo>
                  <a:pt x="28876" y="34267"/>
                </a:lnTo>
                <a:lnTo>
                  <a:pt x="28894" y="34320"/>
                </a:lnTo>
                <a:lnTo>
                  <a:pt x="28894" y="34443"/>
                </a:lnTo>
                <a:lnTo>
                  <a:pt x="28894" y="34514"/>
                </a:lnTo>
                <a:lnTo>
                  <a:pt x="28876" y="34567"/>
                </a:lnTo>
                <a:lnTo>
                  <a:pt x="28841" y="34637"/>
                </a:lnTo>
                <a:lnTo>
                  <a:pt x="28788" y="34708"/>
                </a:lnTo>
                <a:lnTo>
                  <a:pt x="28700" y="34831"/>
                </a:lnTo>
                <a:lnTo>
                  <a:pt x="28101" y="35606"/>
                </a:lnTo>
                <a:lnTo>
                  <a:pt x="28154" y="35624"/>
                </a:lnTo>
                <a:lnTo>
                  <a:pt x="28189" y="35624"/>
                </a:lnTo>
                <a:lnTo>
                  <a:pt x="28242" y="35589"/>
                </a:lnTo>
                <a:lnTo>
                  <a:pt x="28594" y="35254"/>
                </a:lnTo>
                <a:lnTo>
                  <a:pt x="28735" y="35148"/>
                </a:lnTo>
                <a:lnTo>
                  <a:pt x="28806" y="35095"/>
                </a:lnTo>
                <a:lnTo>
                  <a:pt x="28912" y="35078"/>
                </a:lnTo>
                <a:lnTo>
                  <a:pt x="28947" y="35254"/>
                </a:lnTo>
                <a:lnTo>
                  <a:pt x="28964" y="35430"/>
                </a:lnTo>
                <a:lnTo>
                  <a:pt x="28947" y="35641"/>
                </a:lnTo>
                <a:lnTo>
                  <a:pt x="28912" y="35835"/>
                </a:lnTo>
                <a:lnTo>
                  <a:pt x="28841" y="36029"/>
                </a:lnTo>
                <a:lnTo>
                  <a:pt x="28771" y="36223"/>
                </a:lnTo>
                <a:lnTo>
                  <a:pt x="28682" y="36381"/>
                </a:lnTo>
                <a:lnTo>
                  <a:pt x="28577" y="36505"/>
                </a:lnTo>
                <a:lnTo>
                  <a:pt x="28330" y="36787"/>
                </a:lnTo>
                <a:lnTo>
                  <a:pt x="28101" y="37068"/>
                </a:lnTo>
                <a:lnTo>
                  <a:pt x="28031" y="37139"/>
                </a:lnTo>
                <a:lnTo>
                  <a:pt x="28013" y="37192"/>
                </a:lnTo>
                <a:lnTo>
                  <a:pt x="28031" y="37262"/>
                </a:lnTo>
                <a:lnTo>
                  <a:pt x="28119" y="37192"/>
                </a:lnTo>
                <a:lnTo>
                  <a:pt x="28207" y="37121"/>
                </a:lnTo>
                <a:lnTo>
                  <a:pt x="28365" y="36980"/>
                </a:lnTo>
                <a:lnTo>
                  <a:pt x="28524" y="36857"/>
                </a:lnTo>
                <a:lnTo>
                  <a:pt x="28612" y="36787"/>
                </a:lnTo>
                <a:lnTo>
                  <a:pt x="28718" y="36716"/>
                </a:lnTo>
                <a:lnTo>
                  <a:pt x="28718" y="36804"/>
                </a:lnTo>
                <a:lnTo>
                  <a:pt x="28718" y="36875"/>
                </a:lnTo>
                <a:lnTo>
                  <a:pt x="28682" y="36998"/>
                </a:lnTo>
                <a:lnTo>
                  <a:pt x="28647" y="37139"/>
                </a:lnTo>
                <a:lnTo>
                  <a:pt x="28594" y="37315"/>
                </a:lnTo>
                <a:lnTo>
                  <a:pt x="28506" y="37474"/>
                </a:lnTo>
                <a:lnTo>
                  <a:pt x="28401" y="37615"/>
                </a:lnTo>
                <a:lnTo>
                  <a:pt x="28260" y="37756"/>
                </a:lnTo>
                <a:lnTo>
                  <a:pt x="28048" y="37949"/>
                </a:lnTo>
                <a:lnTo>
                  <a:pt x="27837" y="38178"/>
                </a:lnTo>
                <a:lnTo>
                  <a:pt x="27678" y="38372"/>
                </a:lnTo>
                <a:lnTo>
                  <a:pt x="27784" y="38355"/>
                </a:lnTo>
                <a:lnTo>
                  <a:pt x="27837" y="38337"/>
                </a:lnTo>
                <a:lnTo>
                  <a:pt x="28383" y="37896"/>
                </a:lnTo>
                <a:lnTo>
                  <a:pt x="28436" y="37932"/>
                </a:lnTo>
                <a:lnTo>
                  <a:pt x="28453" y="37985"/>
                </a:lnTo>
                <a:lnTo>
                  <a:pt x="28453" y="38073"/>
                </a:lnTo>
                <a:lnTo>
                  <a:pt x="28436" y="38425"/>
                </a:lnTo>
                <a:lnTo>
                  <a:pt x="28436" y="38777"/>
                </a:lnTo>
                <a:lnTo>
                  <a:pt x="28453" y="39130"/>
                </a:lnTo>
                <a:lnTo>
                  <a:pt x="28489" y="39500"/>
                </a:lnTo>
                <a:lnTo>
                  <a:pt x="28612" y="40187"/>
                </a:lnTo>
                <a:lnTo>
                  <a:pt x="28612" y="40187"/>
                </a:lnTo>
                <a:lnTo>
                  <a:pt x="28524" y="40134"/>
                </a:lnTo>
                <a:lnTo>
                  <a:pt x="28471" y="40081"/>
                </a:lnTo>
                <a:lnTo>
                  <a:pt x="28207" y="39676"/>
                </a:lnTo>
                <a:lnTo>
                  <a:pt x="28066" y="39465"/>
                </a:lnTo>
                <a:lnTo>
                  <a:pt x="27960" y="39253"/>
                </a:lnTo>
                <a:lnTo>
                  <a:pt x="27608" y="38584"/>
                </a:lnTo>
                <a:lnTo>
                  <a:pt x="27273" y="37896"/>
                </a:lnTo>
                <a:lnTo>
                  <a:pt x="27238" y="37791"/>
                </a:lnTo>
                <a:lnTo>
                  <a:pt x="27185" y="37667"/>
                </a:lnTo>
                <a:lnTo>
                  <a:pt x="27132" y="37438"/>
                </a:lnTo>
                <a:lnTo>
                  <a:pt x="27079" y="36980"/>
                </a:lnTo>
                <a:lnTo>
                  <a:pt x="27009" y="36452"/>
                </a:lnTo>
                <a:lnTo>
                  <a:pt x="26974" y="35941"/>
                </a:lnTo>
                <a:lnTo>
                  <a:pt x="26956" y="35694"/>
                </a:lnTo>
                <a:lnTo>
                  <a:pt x="26956" y="35448"/>
                </a:lnTo>
                <a:lnTo>
                  <a:pt x="26991" y="35219"/>
                </a:lnTo>
                <a:lnTo>
                  <a:pt x="27044" y="34990"/>
                </a:lnTo>
                <a:lnTo>
                  <a:pt x="27097" y="34778"/>
                </a:lnTo>
                <a:lnTo>
                  <a:pt x="27185" y="34549"/>
                </a:lnTo>
                <a:lnTo>
                  <a:pt x="27291" y="34338"/>
                </a:lnTo>
                <a:lnTo>
                  <a:pt x="27414" y="34126"/>
                </a:lnTo>
                <a:lnTo>
                  <a:pt x="27484" y="34038"/>
                </a:lnTo>
                <a:lnTo>
                  <a:pt x="27590" y="34021"/>
                </a:lnTo>
                <a:close/>
                <a:moveTo>
                  <a:pt x="12597" y="36963"/>
                </a:moveTo>
                <a:lnTo>
                  <a:pt x="12668" y="36980"/>
                </a:lnTo>
                <a:lnTo>
                  <a:pt x="12773" y="37033"/>
                </a:lnTo>
                <a:lnTo>
                  <a:pt x="11839" y="37579"/>
                </a:lnTo>
                <a:lnTo>
                  <a:pt x="11875" y="37615"/>
                </a:lnTo>
                <a:lnTo>
                  <a:pt x="11910" y="37632"/>
                </a:lnTo>
                <a:lnTo>
                  <a:pt x="11980" y="37597"/>
                </a:lnTo>
                <a:lnTo>
                  <a:pt x="12703" y="37315"/>
                </a:lnTo>
                <a:lnTo>
                  <a:pt x="12879" y="37262"/>
                </a:lnTo>
                <a:lnTo>
                  <a:pt x="12914" y="37297"/>
                </a:lnTo>
                <a:lnTo>
                  <a:pt x="12932" y="37333"/>
                </a:lnTo>
                <a:lnTo>
                  <a:pt x="12932" y="37386"/>
                </a:lnTo>
                <a:lnTo>
                  <a:pt x="12914" y="37421"/>
                </a:lnTo>
                <a:lnTo>
                  <a:pt x="12826" y="37650"/>
                </a:lnTo>
                <a:lnTo>
                  <a:pt x="12703" y="37861"/>
                </a:lnTo>
                <a:lnTo>
                  <a:pt x="12579" y="38055"/>
                </a:lnTo>
                <a:lnTo>
                  <a:pt x="12421" y="38249"/>
                </a:lnTo>
                <a:lnTo>
                  <a:pt x="12262" y="38407"/>
                </a:lnTo>
                <a:lnTo>
                  <a:pt x="12068" y="38548"/>
                </a:lnTo>
                <a:lnTo>
                  <a:pt x="11875" y="38689"/>
                </a:lnTo>
                <a:lnTo>
                  <a:pt x="11646" y="38795"/>
                </a:lnTo>
                <a:lnTo>
                  <a:pt x="11469" y="38883"/>
                </a:lnTo>
                <a:lnTo>
                  <a:pt x="11381" y="38936"/>
                </a:lnTo>
                <a:lnTo>
                  <a:pt x="11293" y="39024"/>
                </a:lnTo>
                <a:lnTo>
                  <a:pt x="11399" y="39024"/>
                </a:lnTo>
                <a:lnTo>
                  <a:pt x="11487" y="39006"/>
                </a:lnTo>
                <a:lnTo>
                  <a:pt x="11681" y="38918"/>
                </a:lnTo>
                <a:lnTo>
                  <a:pt x="11769" y="38883"/>
                </a:lnTo>
                <a:lnTo>
                  <a:pt x="11875" y="38848"/>
                </a:lnTo>
                <a:lnTo>
                  <a:pt x="11963" y="38830"/>
                </a:lnTo>
                <a:lnTo>
                  <a:pt x="12086" y="38848"/>
                </a:lnTo>
                <a:lnTo>
                  <a:pt x="11998" y="39077"/>
                </a:lnTo>
                <a:lnTo>
                  <a:pt x="11945" y="39183"/>
                </a:lnTo>
                <a:lnTo>
                  <a:pt x="11875" y="39288"/>
                </a:lnTo>
                <a:lnTo>
                  <a:pt x="11804" y="39376"/>
                </a:lnTo>
                <a:lnTo>
                  <a:pt x="11734" y="39465"/>
                </a:lnTo>
                <a:lnTo>
                  <a:pt x="11628" y="39535"/>
                </a:lnTo>
                <a:lnTo>
                  <a:pt x="11522" y="39605"/>
                </a:lnTo>
                <a:lnTo>
                  <a:pt x="11152" y="39817"/>
                </a:lnTo>
                <a:lnTo>
                  <a:pt x="11064" y="39887"/>
                </a:lnTo>
                <a:lnTo>
                  <a:pt x="10941" y="39975"/>
                </a:lnTo>
                <a:lnTo>
                  <a:pt x="11399" y="39905"/>
                </a:lnTo>
                <a:lnTo>
                  <a:pt x="11329" y="40046"/>
                </a:lnTo>
                <a:lnTo>
                  <a:pt x="11258" y="40187"/>
                </a:lnTo>
                <a:lnTo>
                  <a:pt x="11170" y="40328"/>
                </a:lnTo>
                <a:lnTo>
                  <a:pt x="11064" y="40451"/>
                </a:lnTo>
                <a:lnTo>
                  <a:pt x="10941" y="40574"/>
                </a:lnTo>
                <a:lnTo>
                  <a:pt x="10818" y="40680"/>
                </a:lnTo>
                <a:lnTo>
                  <a:pt x="10677" y="40768"/>
                </a:lnTo>
                <a:lnTo>
                  <a:pt x="10553" y="40839"/>
                </a:lnTo>
                <a:lnTo>
                  <a:pt x="10518" y="40803"/>
                </a:lnTo>
                <a:lnTo>
                  <a:pt x="10500" y="40768"/>
                </a:lnTo>
                <a:lnTo>
                  <a:pt x="10518" y="40698"/>
                </a:lnTo>
                <a:lnTo>
                  <a:pt x="10765" y="39658"/>
                </a:lnTo>
                <a:lnTo>
                  <a:pt x="11047" y="38636"/>
                </a:lnTo>
                <a:lnTo>
                  <a:pt x="11117" y="38443"/>
                </a:lnTo>
                <a:lnTo>
                  <a:pt x="11188" y="38249"/>
                </a:lnTo>
                <a:lnTo>
                  <a:pt x="11276" y="38073"/>
                </a:lnTo>
                <a:lnTo>
                  <a:pt x="11381" y="37896"/>
                </a:lnTo>
                <a:lnTo>
                  <a:pt x="11505" y="37738"/>
                </a:lnTo>
                <a:lnTo>
                  <a:pt x="11628" y="37579"/>
                </a:lnTo>
                <a:lnTo>
                  <a:pt x="11892" y="37280"/>
                </a:lnTo>
                <a:lnTo>
                  <a:pt x="12051" y="37157"/>
                </a:lnTo>
                <a:lnTo>
                  <a:pt x="12209" y="37051"/>
                </a:lnTo>
                <a:lnTo>
                  <a:pt x="12403" y="36998"/>
                </a:lnTo>
                <a:lnTo>
                  <a:pt x="12597" y="36963"/>
                </a:lnTo>
                <a:close/>
                <a:moveTo>
                  <a:pt x="13372" y="37297"/>
                </a:moveTo>
                <a:lnTo>
                  <a:pt x="13407" y="37350"/>
                </a:lnTo>
                <a:lnTo>
                  <a:pt x="13443" y="37421"/>
                </a:lnTo>
                <a:lnTo>
                  <a:pt x="13460" y="37491"/>
                </a:lnTo>
                <a:lnTo>
                  <a:pt x="13460" y="37562"/>
                </a:lnTo>
                <a:lnTo>
                  <a:pt x="13496" y="38178"/>
                </a:lnTo>
                <a:lnTo>
                  <a:pt x="13496" y="38478"/>
                </a:lnTo>
                <a:lnTo>
                  <a:pt x="13496" y="38777"/>
                </a:lnTo>
                <a:lnTo>
                  <a:pt x="13460" y="39059"/>
                </a:lnTo>
                <a:lnTo>
                  <a:pt x="13407" y="39324"/>
                </a:lnTo>
                <a:lnTo>
                  <a:pt x="13319" y="39570"/>
                </a:lnTo>
                <a:lnTo>
                  <a:pt x="13196" y="39799"/>
                </a:lnTo>
                <a:lnTo>
                  <a:pt x="13055" y="40011"/>
                </a:lnTo>
                <a:lnTo>
                  <a:pt x="12879" y="40222"/>
                </a:lnTo>
                <a:lnTo>
                  <a:pt x="12668" y="40398"/>
                </a:lnTo>
                <a:lnTo>
                  <a:pt x="12438" y="40557"/>
                </a:lnTo>
                <a:lnTo>
                  <a:pt x="12139" y="40715"/>
                </a:lnTo>
                <a:lnTo>
                  <a:pt x="11839" y="40856"/>
                </a:lnTo>
                <a:lnTo>
                  <a:pt x="11522" y="40980"/>
                </a:lnTo>
                <a:lnTo>
                  <a:pt x="11364" y="41015"/>
                </a:lnTo>
                <a:lnTo>
                  <a:pt x="11188" y="41050"/>
                </a:lnTo>
                <a:lnTo>
                  <a:pt x="11047" y="41050"/>
                </a:lnTo>
                <a:lnTo>
                  <a:pt x="10888" y="41068"/>
                </a:lnTo>
                <a:lnTo>
                  <a:pt x="10888" y="40997"/>
                </a:lnTo>
                <a:lnTo>
                  <a:pt x="10906" y="40944"/>
                </a:lnTo>
                <a:lnTo>
                  <a:pt x="11082" y="40715"/>
                </a:lnTo>
                <a:lnTo>
                  <a:pt x="11329" y="40434"/>
                </a:lnTo>
                <a:lnTo>
                  <a:pt x="11593" y="40152"/>
                </a:lnTo>
                <a:lnTo>
                  <a:pt x="11769" y="39975"/>
                </a:lnTo>
                <a:lnTo>
                  <a:pt x="11875" y="40539"/>
                </a:lnTo>
                <a:lnTo>
                  <a:pt x="11963" y="40328"/>
                </a:lnTo>
                <a:lnTo>
                  <a:pt x="12016" y="40116"/>
                </a:lnTo>
                <a:lnTo>
                  <a:pt x="12033" y="39923"/>
                </a:lnTo>
                <a:lnTo>
                  <a:pt x="12016" y="39711"/>
                </a:lnTo>
                <a:lnTo>
                  <a:pt x="12016" y="39623"/>
                </a:lnTo>
                <a:lnTo>
                  <a:pt x="12016" y="39535"/>
                </a:lnTo>
                <a:lnTo>
                  <a:pt x="12016" y="39465"/>
                </a:lnTo>
                <a:lnTo>
                  <a:pt x="12051" y="39394"/>
                </a:lnTo>
                <a:lnTo>
                  <a:pt x="12086" y="39324"/>
                </a:lnTo>
                <a:lnTo>
                  <a:pt x="12139" y="39271"/>
                </a:lnTo>
                <a:lnTo>
                  <a:pt x="12315" y="39130"/>
                </a:lnTo>
                <a:lnTo>
                  <a:pt x="12333" y="39218"/>
                </a:lnTo>
                <a:lnTo>
                  <a:pt x="12350" y="39324"/>
                </a:lnTo>
                <a:lnTo>
                  <a:pt x="12368" y="39517"/>
                </a:lnTo>
                <a:lnTo>
                  <a:pt x="12403" y="39711"/>
                </a:lnTo>
                <a:lnTo>
                  <a:pt x="12438" y="39817"/>
                </a:lnTo>
                <a:lnTo>
                  <a:pt x="12491" y="39905"/>
                </a:lnTo>
                <a:lnTo>
                  <a:pt x="12491" y="39376"/>
                </a:lnTo>
                <a:lnTo>
                  <a:pt x="12491" y="39147"/>
                </a:lnTo>
                <a:lnTo>
                  <a:pt x="12509" y="38918"/>
                </a:lnTo>
                <a:lnTo>
                  <a:pt x="12544" y="38689"/>
                </a:lnTo>
                <a:lnTo>
                  <a:pt x="12597" y="38478"/>
                </a:lnTo>
                <a:lnTo>
                  <a:pt x="12650" y="38319"/>
                </a:lnTo>
                <a:lnTo>
                  <a:pt x="12720" y="38178"/>
                </a:lnTo>
                <a:lnTo>
                  <a:pt x="12808" y="38037"/>
                </a:lnTo>
                <a:lnTo>
                  <a:pt x="12914" y="37914"/>
                </a:lnTo>
                <a:lnTo>
                  <a:pt x="12967" y="38002"/>
                </a:lnTo>
                <a:lnTo>
                  <a:pt x="12985" y="38108"/>
                </a:lnTo>
                <a:lnTo>
                  <a:pt x="13002" y="38302"/>
                </a:lnTo>
                <a:lnTo>
                  <a:pt x="13020" y="38513"/>
                </a:lnTo>
                <a:lnTo>
                  <a:pt x="13055" y="38619"/>
                </a:lnTo>
                <a:lnTo>
                  <a:pt x="13108" y="38707"/>
                </a:lnTo>
                <a:lnTo>
                  <a:pt x="13143" y="38548"/>
                </a:lnTo>
                <a:lnTo>
                  <a:pt x="13161" y="38161"/>
                </a:lnTo>
                <a:lnTo>
                  <a:pt x="13196" y="37791"/>
                </a:lnTo>
                <a:lnTo>
                  <a:pt x="13231" y="37562"/>
                </a:lnTo>
                <a:lnTo>
                  <a:pt x="13284" y="37350"/>
                </a:lnTo>
                <a:lnTo>
                  <a:pt x="13319" y="37315"/>
                </a:lnTo>
                <a:lnTo>
                  <a:pt x="13372" y="37297"/>
                </a:lnTo>
                <a:close/>
                <a:moveTo>
                  <a:pt x="21561" y="41639"/>
                </a:moveTo>
                <a:lnTo>
                  <a:pt x="21547" y="41649"/>
                </a:lnTo>
                <a:lnTo>
                  <a:pt x="21565" y="41649"/>
                </a:lnTo>
                <a:lnTo>
                  <a:pt x="21561" y="41639"/>
                </a:lnTo>
                <a:close/>
                <a:moveTo>
                  <a:pt x="26903" y="43041"/>
                </a:moveTo>
                <a:lnTo>
                  <a:pt x="26974" y="43094"/>
                </a:lnTo>
                <a:lnTo>
                  <a:pt x="27044" y="43200"/>
                </a:lnTo>
                <a:lnTo>
                  <a:pt x="26903" y="43182"/>
                </a:lnTo>
                <a:lnTo>
                  <a:pt x="26815" y="43164"/>
                </a:lnTo>
                <a:lnTo>
                  <a:pt x="26762" y="43129"/>
                </a:lnTo>
                <a:lnTo>
                  <a:pt x="26674" y="43059"/>
                </a:lnTo>
                <a:lnTo>
                  <a:pt x="26833" y="43041"/>
                </a:lnTo>
                <a:close/>
                <a:moveTo>
                  <a:pt x="25987" y="43023"/>
                </a:moveTo>
                <a:lnTo>
                  <a:pt x="26128" y="43041"/>
                </a:lnTo>
                <a:lnTo>
                  <a:pt x="26304" y="43094"/>
                </a:lnTo>
                <a:lnTo>
                  <a:pt x="26463" y="43164"/>
                </a:lnTo>
                <a:lnTo>
                  <a:pt x="26604" y="43252"/>
                </a:lnTo>
                <a:lnTo>
                  <a:pt x="26727" y="43358"/>
                </a:lnTo>
                <a:lnTo>
                  <a:pt x="26621" y="43429"/>
                </a:lnTo>
                <a:lnTo>
                  <a:pt x="26515" y="43464"/>
                </a:lnTo>
                <a:lnTo>
                  <a:pt x="26304" y="43464"/>
                </a:lnTo>
                <a:lnTo>
                  <a:pt x="26110" y="43429"/>
                </a:lnTo>
                <a:lnTo>
                  <a:pt x="25934" y="43358"/>
                </a:lnTo>
                <a:lnTo>
                  <a:pt x="25758" y="43270"/>
                </a:lnTo>
                <a:lnTo>
                  <a:pt x="25582" y="43129"/>
                </a:lnTo>
                <a:lnTo>
                  <a:pt x="25723" y="43059"/>
                </a:lnTo>
                <a:lnTo>
                  <a:pt x="25864" y="43023"/>
                </a:lnTo>
                <a:close/>
                <a:moveTo>
                  <a:pt x="25229" y="43217"/>
                </a:moveTo>
                <a:lnTo>
                  <a:pt x="25317" y="43235"/>
                </a:lnTo>
                <a:lnTo>
                  <a:pt x="25423" y="43288"/>
                </a:lnTo>
                <a:lnTo>
                  <a:pt x="25511" y="43376"/>
                </a:lnTo>
                <a:lnTo>
                  <a:pt x="25617" y="43481"/>
                </a:lnTo>
                <a:lnTo>
                  <a:pt x="25405" y="43552"/>
                </a:lnTo>
                <a:lnTo>
                  <a:pt x="25300" y="43570"/>
                </a:lnTo>
                <a:lnTo>
                  <a:pt x="25194" y="43570"/>
                </a:lnTo>
                <a:lnTo>
                  <a:pt x="25088" y="43552"/>
                </a:lnTo>
                <a:lnTo>
                  <a:pt x="25000" y="43534"/>
                </a:lnTo>
                <a:lnTo>
                  <a:pt x="24895" y="43481"/>
                </a:lnTo>
                <a:lnTo>
                  <a:pt x="24806" y="43411"/>
                </a:lnTo>
                <a:lnTo>
                  <a:pt x="24912" y="43323"/>
                </a:lnTo>
                <a:lnTo>
                  <a:pt x="25018" y="43252"/>
                </a:lnTo>
                <a:lnTo>
                  <a:pt x="25124" y="43217"/>
                </a:lnTo>
                <a:close/>
                <a:moveTo>
                  <a:pt x="24454" y="36311"/>
                </a:moveTo>
                <a:lnTo>
                  <a:pt x="24577" y="36346"/>
                </a:lnTo>
                <a:lnTo>
                  <a:pt x="24683" y="36399"/>
                </a:lnTo>
                <a:lnTo>
                  <a:pt x="24789" y="36469"/>
                </a:lnTo>
                <a:lnTo>
                  <a:pt x="25088" y="36769"/>
                </a:lnTo>
                <a:lnTo>
                  <a:pt x="25388" y="37068"/>
                </a:lnTo>
                <a:lnTo>
                  <a:pt x="25529" y="37227"/>
                </a:lnTo>
                <a:lnTo>
                  <a:pt x="25652" y="37386"/>
                </a:lnTo>
                <a:lnTo>
                  <a:pt x="25775" y="37562"/>
                </a:lnTo>
                <a:lnTo>
                  <a:pt x="25881" y="37756"/>
                </a:lnTo>
                <a:lnTo>
                  <a:pt x="25987" y="37967"/>
                </a:lnTo>
                <a:lnTo>
                  <a:pt x="26057" y="38178"/>
                </a:lnTo>
                <a:lnTo>
                  <a:pt x="26110" y="38390"/>
                </a:lnTo>
                <a:lnTo>
                  <a:pt x="26145" y="38619"/>
                </a:lnTo>
                <a:lnTo>
                  <a:pt x="26163" y="38830"/>
                </a:lnTo>
                <a:lnTo>
                  <a:pt x="26163" y="39059"/>
                </a:lnTo>
                <a:lnTo>
                  <a:pt x="26128" y="39288"/>
                </a:lnTo>
                <a:lnTo>
                  <a:pt x="26075" y="39517"/>
                </a:lnTo>
                <a:lnTo>
                  <a:pt x="26005" y="39711"/>
                </a:lnTo>
                <a:lnTo>
                  <a:pt x="25934" y="39887"/>
                </a:lnTo>
                <a:lnTo>
                  <a:pt x="25864" y="40081"/>
                </a:lnTo>
                <a:lnTo>
                  <a:pt x="25758" y="40240"/>
                </a:lnTo>
                <a:lnTo>
                  <a:pt x="25652" y="40416"/>
                </a:lnTo>
                <a:lnTo>
                  <a:pt x="25546" y="40557"/>
                </a:lnTo>
                <a:lnTo>
                  <a:pt x="25405" y="40715"/>
                </a:lnTo>
                <a:lnTo>
                  <a:pt x="25265" y="40856"/>
                </a:lnTo>
                <a:lnTo>
                  <a:pt x="24947" y="41103"/>
                </a:lnTo>
                <a:lnTo>
                  <a:pt x="24630" y="41367"/>
                </a:lnTo>
                <a:lnTo>
                  <a:pt x="23890" y="41896"/>
                </a:lnTo>
                <a:lnTo>
                  <a:pt x="23573" y="42160"/>
                </a:lnTo>
                <a:lnTo>
                  <a:pt x="23256" y="42424"/>
                </a:lnTo>
                <a:lnTo>
                  <a:pt x="22939" y="42689"/>
                </a:lnTo>
                <a:lnTo>
                  <a:pt x="22657" y="42988"/>
                </a:lnTo>
                <a:lnTo>
                  <a:pt x="22199" y="43446"/>
                </a:lnTo>
                <a:lnTo>
                  <a:pt x="21741" y="43887"/>
                </a:lnTo>
                <a:lnTo>
                  <a:pt x="21653" y="43975"/>
                </a:lnTo>
                <a:lnTo>
                  <a:pt x="21600" y="43992"/>
                </a:lnTo>
                <a:lnTo>
                  <a:pt x="21547" y="44010"/>
                </a:lnTo>
                <a:lnTo>
                  <a:pt x="21529" y="43904"/>
                </a:lnTo>
                <a:lnTo>
                  <a:pt x="21529" y="43799"/>
                </a:lnTo>
                <a:lnTo>
                  <a:pt x="21547" y="43517"/>
                </a:lnTo>
                <a:lnTo>
                  <a:pt x="21618" y="43147"/>
                </a:lnTo>
                <a:lnTo>
                  <a:pt x="21741" y="42706"/>
                </a:lnTo>
                <a:lnTo>
                  <a:pt x="21882" y="42248"/>
                </a:lnTo>
                <a:lnTo>
                  <a:pt x="22040" y="41843"/>
                </a:lnTo>
                <a:lnTo>
                  <a:pt x="22128" y="41667"/>
                </a:lnTo>
                <a:lnTo>
                  <a:pt x="22217" y="41508"/>
                </a:lnTo>
                <a:lnTo>
                  <a:pt x="22305" y="41385"/>
                </a:lnTo>
                <a:lnTo>
                  <a:pt x="22393" y="41279"/>
                </a:lnTo>
                <a:lnTo>
                  <a:pt x="22498" y="41350"/>
                </a:lnTo>
                <a:lnTo>
                  <a:pt x="22569" y="41455"/>
                </a:lnTo>
                <a:lnTo>
                  <a:pt x="22692" y="41667"/>
                </a:lnTo>
                <a:lnTo>
                  <a:pt x="22816" y="41896"/>
                </a:lnTo>
                <a:lnTo>
                  <a:pt x="22886" y="42019"/>
                </a:lnTo>
                <a:lnTo>
                  <a:pt x="23009" y="42125"/>
                </a:lnTo>
                <a:lnTo>
                  <a:pt x="22974" y="42019"/>
                </a:lnTo>
                <a:lnTo>
                  <a:pt x="22957" y="41931"/>
                </a:lnTo>
                <a:lnTo>
                  <a:pt x="22657" y="41156"/>
                </a:lnTo>
                <a:lnTo>
                  <a:pt x="22622" y="41033"/>
                </a:lnTo>
                <a:lnTo>
                  <a:pt x="22604" y="40909"/>
                </a:lnTo>
                <a:lnTo>
                  <a:pt x="22622" y="40786"/>
                </a:lnTo>
                <a:lnTo>
                  <a:pt x="22675" y="40663"/>
                </a:lnTo>
                <a:lnTo>
                  <a:pt x="23115" y="39764"/>
                </a:lnTo>
                <a:lnTo>
                  <a:pt x="23203" y="39834"/>
                </a:lnTo>
                <a:lnTo>
                  <a:pt x="23256" y="39887"/>
                </a:lnTo>
                <a:lnTo>
                  <a:pt x="23767" y="40645"/>
                </a:lnTo>
                <a:lnTo>
                  <a:pt x="23908" y="40839"/>
                </a:lnTo>
                <a:lnTo>
                  <a:pt x="23926" y="40768"/>
                </a:lnTo>
                <a:lnTo>
                  <a:pt x="23908" y="40715"/>
                </a:lnTo>
                <a:lnTo>
                  <a:pt x="23855" y="40610"/>
                </a:lnTo>
                <a:lnTo>
                  <a:pt x="23379" y="39641"/>
                </a:lnTo>
                <a:lnTo>
                  <a:pt x="23327" y="39517"/>
                </a:lnTo>
                <a:lnTo>
                  <a:pt x="23309" y="39394"/>
                </a:lnTo>
                <a:lnTo>
                  <a:pt x="23291" y="39288"/>
                </a:lnTo>
                <a:lnTo>
                  <a:pt x="23327" y="39147"/>
                </a:lnTo>
                <a:lnTo>
                  <a:pt x="23362" y="39059"/>
                </a:lnTo>
                <a:lnTo>
                  <a:pt x="23379" y="38936"/>
                </a:lnTo>
                <a:lnTo>
                  <a:pt x="23432" y="38725"/>
                </a:lnTo>
                <a:lnTo>
                  <a:pt x="23450" y="38619"/>
                </a:lnTo>
                <a:lnTo>
                  <a:pt x="23485" y="38496"/>
                </a:lnTo>
                <a:lnTo>
                  <a:pt x="23538" y="38390"/>
                </a:lnTo>
                <a:lnTo>
                  <a:pt x="23626" y="38284"/>
                </a:lnTo>
                <a:lnTo>
                  <a:pt x="23732" y="38390"/>
                </a:lnTo>
                <a:lnTo>
                  <a:pt x="23820" y="38478"/>
                </a:lnTo>
                <a:lnTo>
                  <a:pt x="23996" y="38689"/>
                </a:lnTo>
                <a:lnTo>
                  <a:pt x="24296" y="39130"/>
                </a:lnTo>
                <a:lnTo>
                  <a:pt x="24577" y="39588"/>
                </a:lnTo>
                <a:lnTo>
                  <a:pt x="24736" y="39799"/>
                </a:lnTo>
                <a:lnTo>
                  <a:pt x="24824" y="39905"/>
                </a:lnTo>
                <a:lnTo>
                  <a:pt x="24912" y="39993"/>
                </a:lnTo>
                <a:lnTo>
                  <a:pt x="24912" y="39993"/>
                </a:lnTo>
                <a:lnTo>
                  <a:pt x="24806" y="39764"/>
                </a:lnTo>
                <a:lnTo>
                  <a:pt x="23890" y="38108"/>
                </a:lnTo>
                <a:lnTo>
                  <a:pt x="23785" y="37914"/>
                </a:lnTo>
                <a:lnTo>
                  <a:pt x="23749" y="37826"/>
                </a:lnTo>
                <a:lnTo>
                  <a:pt x="23732" y="37756"/>
                </a:lnTo>
                <a:lnTo>
                  <a:pt x="23749" y="37685"/>
                </a:lnTo>
                <a:lnTo>
                  <a:pt x="23767" y="37597"/>
                </a:lnTo>
                <a:lnTo>
                  <a:pt x="23837" y="37386"/>
                </a:lnTo>
                <a:lnTo>
                  <a:pt x="23908" y="37245"/>
                </a:lnTo>
                <a:lnTo>
                  <a:pt x="23996" y="37157"/>
                </a:lnTo>
                <a:lnTo>
                  <a:pt x="24084" y="37192"/>
                </a:lnTo>
                <a:lnTo>
                  <a:pt x="24155" y="37245"/>
                </a:lnTo>
                <a:lnTo>
                  <a:pt x="24666" y="37756"/>
                </a:lnTo>
                <a:lnTo>
                  <a:pt x="24718" y="37808"/>
                </a:lnTo>
                <a:lnTo>
                  <a:pt x="24754" y="37808"/>
                </a:lnTo>
                <a:lnTo>
                  <a:pt x="24783" y="37799"/>
                </a:lnTo>
                <a:lnTo>
                  <a:pt x="24102" y="36751"/>
                </a:lnTo>
                <a:lnTo>
                  <a:pt x="24313" y="36328"/>
                </a:lnTo>
                <a:lnTo>
                  <a:pt x="24384" y="36328"/>
                </a:lnTo>
                <a:lnTo>
                  <a:pt x="24454" y="36311"/>
                </a:lnTo>
                <a:close/>
                <a:moveTo>
                  <a:pt x="24436" y="43728"/>
                </a:moveTo>
                <a:lnTo>
                  <a:pt x="24577" y="43763"/>
                </a:lnTo>
                <a:lnTo>
                  <a:pt x="24771" y="43799"/>
                </a:lnTo>
                <a:lnTo>
                  <a:pt x="24718" y="43869"/>
                </a:lnTo>
                <a:lnTo>
                  <a:pt x="24630" y="43922"/>
                </a:lnTo>
                <a:lnTo>
                  <a:pt x="24454" y="44028"/>
                </a:lnTo>
                <a:lnTo>
                  <a:pt x="24296" y="43904"/>
                </a:lnTo>
                <a:lnTo>
                  <a:pt x="24225" y="43851"/>
                </a:lnTo>
                <a:lnTo>
                  <a:pt x="24172" y="43763"/>
                </a:lnTo>
                <a:lnTo>
                  <a:pt x="24313" y="43746"/>
                </a:lnTo>
                <a:lnTo>
                  <a:pt x="24436" y="43728"/>
                </a:lnTo>
                <a:close/>
                <a:moveTo>
                  <a:pt x="23978" y="36540"/>
                </a:moveTo>
                <a:lnTo>
                  <a:pt x="23926" y="36646"/>
                </a:lnTo>
                <a:lnTo>
                  <a:pt x="23890" y="36716"/>
                </a:lnTo>
                <a:lnTo>
                  <a:pt x="23679" y="36910"/>
                </a:lnTo>
                <a:lnTo>
                  <a:pt x="23467" y="37104"/>
                </a:lnTo>
                <a:lnTo>
                  <a:pt x="22481" y="37932"/>
                </a:lnTo>
                <a:lnTo>
                  <a:pt x="22322" y="38073"/>
                </a:lnTo>
                <a:lnTo>
                  <a:pt x="22269" y="38161"/>
                </a:lnTo>
                <a:lnTo>
                  <a:pt x="22217" y="38266"/>
                </a:lnTo>
                <a:lnTo>
                  <a:pt x="22217" y="38266"/>
                </a:lnTo>
                <a:lnTo>
                  <a:pt x="22516" y="38037"/>
                </a:lnTo>
                <a:lnTo>
                  <a:pt x="22868" y="37773"/>
                </a:lnTo>
                <a:lnTo>
                  <a:pt x="23203" y="37544"/>
                </a:lnTo>
                <a:lnTo>
                  <a:pt x="23591" y="37333"/>
                </a:lnTo>
                <a:lnTo>
                  <a:pt x="23608" y="37438"/>
                </a:lnTo>
                <a:lnTo>
                  <a:pt x="23608" y="37527"/>
                </a:lnTo>
                <a:lnTo>
                  <a:pt x="23538" y="37720"/>
                </a:lnTo>
                <a:lnTo>
                  <a:pt x="23450" y="37896"/>
                </a:lnTo>
                <a:lnTo>
                  <a:pt x="23344" y="38055"/>
                </a:lnTo>
                <a:lnTo>
                  <a:pt x="23203" y="38214"/>
                </a:lnTo>
                <a:lnTo>
                  <a:pt x="22164" y="39183"/>
                </a:lnTo>
                <a:lnTo>
                  <a:pt x="22058" y="39253"/>
                </a:lnTo>
                <a:lnTo>
                  <a:pt x="22023" y="39306"/>
                </a:lnTo>
                <a:lnTo>
                  <a:pt x="22006" y="39372"/>
                </a:lnTo>
                <a:lnTo>
                  <a:pt x="22006" y="39372"/>
                </a:lnTo>
                <a:lnTo>
                  <a:pt x="22058" y="39359"/>
                </a:lnTo>
                <a:lnTo>
                  <a:pt x="22128" y="39341"/>
                </a:lnTo>
                <a:lnTo>
                  <a:pt x="22217" y="39253"/>
                </a:lnTo>
                <a:lnTo>
                  <a:pt x="22921" y="38707"/>
                </a:lnTo>
                <a:lnTo>
                  <a:pt x="23080" y="38619"/>
                </a:lnTo>
                <a:lnTo>
                  <a:pt x="23274" y="38513"/>
                </a:lnTo>
                <a:lnTo>
                  <a:pt x="23238" y="38760"/>
                </a:lnTo>
                <a:lnTo>
                  <a:pt x="23186" y="39006"/>
                </a:lnTo>
                <a:lnTo>
                  <a:pt x="23150" y="39112"/>
                </a:lnTo>
                <a:lnTo>
                  <a:pt x="23097" y="39200"/>
                </a:lnTo>
                <a:lnTo>
                  <a:pt x="23027" y="39306"/>
                </a:lnTo>
                <a:lnTo>
                  <a:pt x="22939" y="39376"/>
                </a:lnTo>
                <a:lnTo>
                  <a:pt x="22639" y="39605"/>
                </a:lnTo>
                <a:lnTo>
                  <a:pt x="21952" y="40152"/>
                </a:lnTo>
                <a:lnTo>
                  <a:pt x="21899" y="40204"/>
                </a:lnTo>
                <a:lnTo>
                  <a:pt x="21882" y="40257"/>
                </a:lnTo>
                <a:lnTo>
                  <a:pt x="21882" y="40310"/>
                </a:lnTo>
                <a:lnTo>
                  <a:pt x="22005" y="40240"/>
                </a:lnTo>
                <a:lnTo>
                  <a:pt x="22111" y="40187"/>
                </a:lnTo>
                <a:lnTo>
                  <a:pt x="22322" y="40046"/>
                </a:lnTo>
                <a:lnTo>
                  <a:pt x="22534" y="39923"/>
                </a:lnTo>
                <a:lnTo>
                  <a:pt x="22639" y="39870"/>
                </a:lnTo>
                <a:lnTo>
                  <a:pt x="22763" y="39834"/>
                </a:lnTo>
                <a:lnTo>
                  <a:pt x="22798" y="39870"/>
                </a:lnTo>
                <a:lnTo>
                  <a:pt x="22798" y="39905"/>
                </a:lnTo>
                <a:lnTo>
                  <a:pt x="22780" y="39993"/>
                </a:lnTo>
                <a:lnTo>
                  <a:pt x="22675" y="40257"/>
                </a:lnTo>
                <a:lnTo>
                  <a:pt x="22551" y="40504"/>
                </a:lnTo>
                <a:lnTo>
                  <a:pt x="22393" y="40715"/>
                </a:lnTo>
                <a:lnTo>
                  <a:pt x="22199" y="40927"/>
                </a:lnTo>
                <a:lnTo>
                  <a:pt x="21917" y="41209"/>
                </a:lnTo>
                <a:lnTo>
                  <a:pt x="21618" y="41473"/>
                </a:lnTo>
                <a:lnTo>
                  <a:pt x="21582" y="41526"/>
                </a:lnTo>
                <a:lnTo>
                  <a:pt x="21547" y="41561"/>
                </a:lnTo>
                <a:lnTo>
                  <a:pt x="21547" y="41596"/>
                </a:lnTo>
                <a:lnTo>
                  <a:pt x="21561" y="41639"/>
                </a:lnTo>
                <a:lnTo>
                  <a:pt x="21618" y="41596"/>
                </a:lnTo>
                <a:lnTo>
                  <a:pt x="21688" y="41543"/>
                </a:lnTo>
                <a:lnTo>
                  <a:pt x="21776" y="41526"/>
                </a:lnTo>
                <a:lnTo>
                  <a:pt x="21864" y="41508"/>
                </a:lnTo>
                <a:lnTo>
                  <a:pt x="21864" y="41596"/>
                </a:lnTo>
                <a:lnTo>
                  <a:pt x="21847" y="41684"/>
                </a:lnTo>
                <a:lnTo>
                  <a:pt x="21195" y="44010"/>
                </a:lnTo>
                <a:lnTo>
                  <a:pt x="21177" y="44028"/>
                </a:lnTo>
                <a:lnTo>
                  <a:pt x="21142" y="44045"/>
                </a:lnTo>
                <a:lnTo>
                  <a:pt x="21089" y="43957"/>
                </a:lnTo>
                <a:lnTo>
                  <a:pt x="21036" y="43869"/>
                </a:lnTo>
                <a:lnTo>
                  <a:pt x="21001" y="43675"/>
                </a:lnTo>
                <a:lnTo>
                  <a:pt x="20790" y="42583"/>
                </a:lnTo>
                <a:lnTo>
                  <a:pt x="20684" y="42037"/>
                </a:lnTo>
                <a:lnTo>
                  <a:pt x="20613" y="41491"/>
                </a:lnTo>
                <a:lnTo>
                  <a:pt x="20596" y="41173"/>
                </a:lnTo>
                <a:lnTo>
                  <a:pt x="20578" y="40856"/>
                </a:lnTo>
                <a:lnTo>
                  <a:pt x="20596" y="40539"/>
                </a:lnTo>
                <a:lnTo>
                  <a:pt x="20631" y="40240"/>
                </a:lnTo>
                <a:lnTo>
                  <a:pt x="20666" y="39923"/>
                </a:lnTo>
                <a:lnTo>
                  <a:pt x="20737" y="39623"/>
                </a:lnTo>
                <a:lnTo>
                  <a:pt x="20807" y="39324"/>
                </a:lnTo>
                <a:lnTo>
                  <a:pt x="20895" y="39024"/>
                </a:lnTo>
                <a:lnTo>
                  <a:pt x="20966" y="38865"/>
                </a:lnTo>
                <a:lnTo>
                  <a:pt x="21019" y="38725"/>
                </a:lnTo>
                <a:lnTo>
                  <a:pt x="21177" y="38443"/>
                </a:lnTo>
                <a:lnTo>
                  <a:pt x="21371" y="38178"/>
                </a:lnTo>
                <a:lnTo>
                  <a:pt x="21582" y="37949"/>
                </a:lnTo>
                <a:lnTo>
                  <a:pt x="21847" y="37685"/>
                </a:lnTo>
                <a:lnTo>
                  <a:pt x="22128" y="37456"/>
                </a:lnTo>
                <a:lnTo>
                  <a:pt x="22446" y="37227"/>
                </a:lnTo>
                <a:lnTo>
                  <a:pt x="22745" y="37033"/>
                </a:lnTo>
                <a:lnTo>
                  <a:pt x="22992" y="36892"/>
                </a:lnTo>
                <a:lnTo>
                  <a:pt x="23238" y="36769"/>
                </a:lnTo>
                <a:lnTo>
                  <a:pt x="23485" y="36646"/>
                </a:lnTo>
                <a:lnTo>
                  <a:pt x="23749" y="36558"/>
                </a:lnTo>
                <a:lnTo>
                  <a:pt x="23855" y="36540"/>
                </a:lnTo>
                <a:close/>
                <a:moveTo>
                  <a:pt x="27185" y="43570"/>
                </a:moveTo>
                <a:lnTo>
                  <a:pt x="27132" y="43658"/>
                </a:lnTo>
                <a:lnTo>
                  <a:pt x="27097" y="43710"/>
                </a:lnTo>
                <a:lnTo>
                  <a:pt x="26515" y="44274"/>
                </a:lnTo>
                <a:lnTo>
                  <a:pt x="26374" y="44398"/>
                </a:lnTo>
                <a:lnTo>
                  <a:pt x="26198" y="44468"/>
                </a:lnTo>
                <a:lnTo>
                  <a:pt x="26022" y="44521"/>
                </a:lnTo>
                <a:lnTo>
                  <a:pt x="25811" y="44521"/>
                </a:lnTo>
                <a:lnTo>
                  <a:pt x="25511" y="44486"/>
                </a:lnTo>
                <a:lnTo>
                  <a:pt x="25370" y="44450"/>
                </a:lnTo>
                <a:lnTo>
                  <a:pt x="25229" y="44415"/>
                </a:lnTo>
                <a:lnTo>
                  <a:pt x="25088" y="44362"/>
                </a:lnTo>
                <a:lnTo>
                  <a:pt x="24947" y="44292"/>
                </a:lnTo>
                <a:lnTo>
                  <a:pt x="24806" y="44204"/>
                </a:lnTo>
                <a:lnTo>
                  <a:pt x="24683" y="44116"/>
                </a:lnTo>
                <a:lnTo>
                  <a:pt x="24806" y="43992"/>
                </a:lnTo>
                <a:lnTo>
                  <a:pt x="24930" y="43904"/>
                </a:lnTo>
                <a:lnTo>
                  <a:pt x="25053" y="43816"/>
                </a:lnTo>
                <a:lnTo>
                  <a:pt x="25194" y="43746"/>
                </a:lnTo>
                <a:lnTo>
                  <a:pt x="25265" y="43728"/>
                </a:lnTo>
                <a:lnTo>
                  <a:pt x="25335" y="43710"/>
                </a:lnTo>
                <a:lnTo>
                  <a:pt x="25405" y="43710"/>
                </a:lnTo>
                <a:lnTo>
                  <a:pt x="25494" y="43728"/>
                </a:lnTo>
                <a:lnTo>
                  <a:pt x="25494" y="43763"/>
                </a:lnTo>
                <a:lnTo>
                  <a:pt x="25494" y="43816"/>
                </a:lnTo>
                <a:lnTo>
                  <a:pt x="25458" y="43869"/>
                </a:lnTo>
                <a:lnTo>
                  <a:pt x="25423" y="43939"/>
                </a:lnTo>
                <a:lnTo>
                  <a:pt x="25405" y="43975"/>
                </a:lnTo>
                <a:lnTo>
                  <a:pt x="25405" y="44028"/>
                </a:lnTo>
                <a:lnTo>
                  <a:pt x="25811" y="43763"/>
                </a:lnTo>
                <a:lnTo>
                  <a:pt x="25881" y="43710"/>
                </a:lnTo>
                <a:lnTo>
                  <a:pt x="25969" y="43675"/>
                </a:lnTo>
                <a:lnTo>
                  <a:pt x="26128" y="43622"/>
                </a:lnTo>
                <a:lnTo>
                  <a:pt x="26304" y="43605"/>
                </a:lnTo>
                <a:lnTo>
                  <a:pt x="26498" y="43622"/>
                </a:lnTo>
                <a:lnTo>
                  <a:pt x="26463" y="43675"/>
                </a:lnTo>
                <a:lnTo>
                  <a:pt x="26427" y="43728"/>
                </a:lnTo>
                <a:lnTo>
                  <a:pt x="26339" y="43799"/>
                </a:lnTo>
                <a:lnTo>
                  <a:pt x="26251" y="43869"/>
                </a:lnTo>
                <a:lnTo>
                  <a:pt x="26216" y="43904"/>
                </a:lnTo>
                <a:lnTo>
                  <a:pt x="26181" y="43939"/>
                </a:lnTo>
                <a:lnTo>
                  <a:pt x="26322" y="43939"/>
                </a:lnTo>
                <a:lnTo>
                  <a:pt x="26445" y="43887"/>
                </a:lnTo>
                <a:lnTo>
                  <a:pt x="26551" y="43834"/>
                </a:lnTo>
                <a:lnTo>
                  <a:pt x="26674" y="43781"/>
                </a:lnTo>
                <a:lnTo>
                  <a:pt x="26921" y="43640"/>
                </a:lnTo>
                <a:lnTo>
                  <a:pt x="27044" y="43605"/>
                </a:lnTo>
                <a:lnTo>
                  <a:pt x="27185" y="43570"/>
                </a:lnTo>
                <a:close/>
                <a:moveTo>
                  <a:pt x="24718" y="35201"/>
                </a:moveTo>
                <a:lnTo>
                  <a:pt x="24771" y="35219"/>
                </a:lnTo>
                <a:lnTo>
                  <a:pt x="24754" y="35271"/>
                </a:lnTo>
                <a:lnTo>
                  <a:pt x="24736" y="35324"/>
                </a:lnTo>
                <a:lnTo>
                  <a:pt x="24525" y="35589"/>
                </a:lnTo>
                <a:lnTo>
                  <a:pt x="24419" y="35729"/>
                </a:lnTo>
                <a:lnTo>
                  <a:pt x="24313" y="35853"/>
                </a:lnTo>
                <a:lnTo>
                  <a:pt x="24190" y="35959"/>
                </a:lnTo>
                <a:lnTo>
                  <a:pt x="24066" y="36064"/>
                </a:lnTo>
                <a:lnTo>
                  <a:pt x="23926" y="36152"/>
                </a:lnTo>
                <a:lnTo>
                  <a:pt x="23785" y="36240"/>
                </a:lnTo>
                <a:lnTo>
                  <a:pt x="23644" y="36311"/>
                </a:lnTo>
                <a:lnTo>
                  <a:pt x="23485" y="36364"/>
                </a:lnTo>
                <a:lnTo>
                  <a:pt x="23274" y="36452"/>
                </a:lnTo>
                <a:lnTo>
                  <a:pt x="23062" y="36558"/>
                </a:lnTo>
                <a:lnTo>
                  <a:pt x="22639" y="36804"/>
                </a:lnTo>
                <a:lnTo>
                  <a:pt x="22181" y="37121"/>
                </a:lnTo>
                <a:lnTo>
                  <a:pt x="21741" y="37456"/>
                </a:lnTo>
                <a:lnTo>
                  <a:pt x="21494" y="37685"/>
                </a:lnTo>
                <a:lnTo>
                  <a:pt x="21248" y="37932"/>
                </a:lnTo>
                <a:lnTo>
                  <a:pt x="21054" y="38196"/>
                </a:lnTo>
                <a:lnTo>
                  <a:pt x="20878" y="38478"/>
                </a:lnTo>
                <a:lnTo>
                  <a:pt x="20719" y="38777"/>
                </a:lnTo>
                <a:lnTo>
                  <a:pt x="20596" y="39077"/>
                </a:lnTo>
                <a:lnTo>
                  <a:pt x="20508" y="39412"/>
                </a:lnTo>
                <a:lnTo>
                  <a:pt x="20437" y="39746"/>
                </a:lnTo>
                <a:lnTo>
                  <a:pt x="20367" y="40328"/>
                </a:lnTo>
                <a:lnTo>
                  <a:pt x="20349" y="40627"/>
                </a:lnTo>
                <a:lnTo>
                  <a:pt x="20349" y="40909"/>
                </a:lnTo>
                <a:lnTo>
                  <a:pt x="20349" y="41209"/>
                </a:lnTo>
                <a:lnTo>
                  <a:pt x="20367" y="41491"/>
                </a:lnTo>
                <a:lnTo>
                  <a:pt x="20402" y="41772"/>
                </a:lnTo>
                <a:lnTo>
                  <a:pt x="20437" y="42072"/>
                </a:lnTo>
                <a:lnTo>
                  <a:pt x="20472" y="42231"/>
                </a:lnTo>
                <a:lnTo>
                  <a:pt x="20578" y="42741"/>
                </a:lnTo>
                <a:lnTo>
                  <a:pt x="20684" y="43252"/>
                </a:lnTo>
                <a:lnTo>
                  <a:pt x="20772" y="43728"/>
                </a:lnTo>
                <a:lnTo>
                  <a:pt x="20842" y="44010"/>
                </a:lnTo>
                <a:lnTo>
                  <a:pt x="20948" y="44239"/>
                </a:lnTo>
                <a:lnTo>
                  <a:pt x="21107" y="44556"/>
                </a:lnTo>
                <a:lnTo>
                  <a:pt x="20983" y="44609"/>
                </a:lnTo>
                <a:lnTo>
                  <a:pt x="20878" y="44644"/>
                </a:lnTo>
                <a:lnTo>
                  <a:pt x="20666" y="44662"/>
                </a:lnTo>
                <a:lnTo>
                  <a:pt x="20367" y="44662"/>
                </a:lnTo>
                <a:lnTo>
                  <a:pt x="20067" y="44644"/>
                </a:lnTo>
                <a:lnTo>
                  <a:pt x="19486" y="44556"/>
                </a:lnTo>
                <a:lnTo>
                  <a:pt x="19045" y="44521"/>
                </a:lnTo>
                <a:lnTo>
                  <a:pt x="18816" y="44521"/>
                </a:lnTo>
                <a:lnTo>
                  <a:pt x="18605" y="44556"/>
                </a:lnTo>
                <a:lnTo>
                  <a:pt x="18393" y="44627"/>
                </a:lnTo>
                <a:lnTo>
                  <a:pt x="18182" y="44732"/>
                </a:lnTo>
                <a:lnTo>
                  <a:pt x="17953" y="44856"/>
                </a:lnTo>
                <a:lnTo>
                  <a:pt x="17971" y="44715"/>
                </a:lnTo>
                <a:lnTo>
                  <a:pt x="17988" y="44591"/>
                </a:lnTo>
                <a:lnTo>
                  <a:pt x="18076" y="44380"/>
                </a:lnTo>
                <a:lnTo>
                  <a:pt x="18129" y="44151"/>
                </a:lnTo>
                <a:lnTo>
                  <a:pt x="18200" y="43675"/>
                </a:lnTo>
                <a:lnTo>
                  <a:pt x="18341" y="42442"/>
                </a:lnTo>
                <a:lnTo>
                  <a:pt x="18376" y="42195"/>
                </a:lnTo>
                <a:lnTo>
                  <a:pt x="18429" y="41966"/>
                </a:lnTo>
                <a:lnTo>
                  <a:pt x="18517" y="41737"/>
                </a:lnTo>
                <a:lnTo>
                  <a:pt x="18640" y="41508"/>
                </a:lnTo>
                <a:lnTo>
                  <a:pt x="19274" y="40522"/>
                </a:lnTo>
                <a:lnTo>
                  <a:pt x="19433" y="40293"/>
                </a:lnTo>
                <a:lnTo>
                  <a:pt x="19574" y="40046"/>
                </a:lnTo>
                <a:lnTo>
                  <a:pt x="19697" y="39799"/>
                </a:lnTo>
                <a:lnTo>
                  <a:pt x="19803" y="39535"/>
                </a:lnTo>
                <a:lnTo>
                  <a:pt x="19891" y="39359"/>
                </a:lnTo>
                <a:lnTo>
                  <a:pt x="19979" y="39183"/>
                </a:lnTo>
                <a:lnTo>
                  <a:pt x="20067" y="39024"/>
                </a:lnTo>
                <a:lnTo>
                  <a:pt x="20173" y="38865"/>
                </a:lnTo>
                <a:lnTo>
                  <a:pt x="20420" y="38548"/>
                </a:lnTo>
                <a:lnTo>
                  <a:pt x="20684" y="38266"/>
                </a:lnTo>
                <a:lnTo>
                  <a:pt x="22269" y="36716"/>
                </a:lnTo>
                <a:lnTo>
                  <a:pt x="22534" y="36452"/>
                </a:lnTo>
                <a:lnTo>
                  <a:pt x="22816" y="36205"/>
                </a:lnTo>
                <a:lnTo>
                  <a:pt x="23062" y="36011"/>
                </a:lnTo>
                <a:lnTo>
                  <a:pt x="23186" y="35923"/>
                </a:lnTo>
                <a:lnTo>
                  <a:pt x="23309" y="35853"/>
                </a:lnTo>
                <a:lnTo>
                  <a:pt x="23996" y="35518"/>
                </a:lnTo>
                <a:lnTo>
                  <a:pt x="24683" y="35201"/>
                </a:lnTo>
                <a:close/>
                <a:moveTo>
                  <a:pt x="19081" y="44785"/>
                </a:moveTo>
                <a:lnTo>
                  <a:pt x="19239" y="44820"/>
                </a:lnTo>
                <a:lnTo>
                  <a:pt x="19398" y="44873"/>
                </a:lnTo>
                <a:lnTo>
                  <a:pt x="19310" y="44961"/>
                </a:lnTo>
                <a:lnTo>
                  <a:pt x="19221" y="45049"/>
                </a:lnTo>
                <a:lnTo>
                  <a:pt x="19010" y="45190"/>
                </a:lnTo>
                <a:lnTo>
                  <a:pt x="18640" y="45472"/>
                </a:lnTo>
                <a:lnTo>
                  <a:pt x="18217" y="45754"/>
                </a:lnTo>
                <a:lnTo>
                  <a:pt x="18041" y="45895"/>
                </a:lnTo>
                <a:lnTo>
                  <a:pt x="17935" y="45966"/>
                </a:lnTo>
                <a:lnTo>
                  <a:pt x="17830" y="46018"/>
                </a:lnTo>
                <a:lnTo>
                  <a:pt x="17794" y="45895"/>
                </a:lnTo>
                <a:lnTo>
                  <a:pt x="17794" y="45789"/>
                </a:lnTo>
                <a:lnTo>
                  <a:pt x="17830" y="45684"/>
                </a:lnTo>
                <a:lnTo>
                  <a:pt x="17865" y="45578"/>
                </a:lnTo>
                <a:lnTo>
                  <a:pt x="17935" y="45419"/>
                </a:lnTo>
                <a:lnTo>
                  <a:pt x="18006" y="45278"/>
                </a:lnTo>
                <a:lnTo>
                  <a:pt x="18112" y="45155"/>
                </a:lnTo>
                <a:lnTo>
                  <a:pt x="18235" y="45032"/>
                </a:lnTo>
                <a:lnTo>
                  <a:pt x="18358" y="44944"/>
                </a:lnTo>
                <a:lnTo>
                  <a:pt x="18499" y="44873"/>
                </a:lnTo>
                <a:lnTo>
                  <a:pt x="18640" y="44820"/>
                </a:lnTo>
                <a:lnTo>
                  <a:pt x="18781" y="44785"/>
                </a:lnTo>
                <a:close/>
                <a:moveTo>
                  <a:pt x="16138" y="41966"/>
                </a:moveTo>
                <a:lnTo>
                  <a:pt x="16174" y="42072"/>
                </a:lnTo>
                <a:lnTo>
                  <a:pt x="16191" y="42195"/>
                </a:lnTo>
                <a:lnTo>
                  <a:pt x="16191" y="42407"/>
                </a:lnTo>
                <a:lnTo>
                  <a:pt x="16209" y="42812"/>
                </a:lnTo>
                <a:lnTo>
                  <a:pt x="16226" y="43252"/>
                </a:lnTo>
                <a:lnTo>
                  <a:pt x="16244" y="43446"/>
                </a:lnTo>
                <a:lnTo>
                  <a:pt x="16279" y="43552"/>
                </a:lnTo>
                <a:lnTo>
                  <a:pt x="16297" y="43658"/>
                </a:lnTo>
                <a:lnTo>
                  <a:pt x="16350" y="43023"/>
                </a:lnTo>
                <a:lnTo>
                  <a:pt x="16367" y="42706"/>
                </a:lnTo>
                <a:lnTo>
                  <a:pt x="16385" y="42389"/>
                </a:lnTo>
                <a:lnTo>
                  <a:pt x="16438" y="42389"/>
                </a:lnTo>
                <a:lnTo>
                  <a:pt x="16491" y="42407"/>
                </a:lnTo>
                <a:lnTo>
                  <a:pt x="16508" y="42424"/>
                </a:lnTo>
                <a:lnTo>
                  <a:pt x="16544" y="42460"/>
                </a:lnTo>
                <a:lnTo>
                  <a:pt x="16667" y="42689"/>
                </a:lnTo>
                <a:lnTo>
                  <a:pt x="16790" y="42918"/>
                </a:lnTo>
                <a:lnTo>
                  <a:pt x="16861" y="43164"/>
                </a:lnTo>
                <a:lnTo>
                  <a:pt x="16931" y="43429"/>
                </a:lnTo>
                <a:lnTo>
                  <a:pt x="16966" y="43746"/>
                </a:lnTo>
                <a:lnTo>
                  <a:pt x="17002" y="44063"/>
                </a:lnTo>
                <a:lnTo>
                  <a:pt x="17090" y="44926"/>
                </a:lnTo>
                <a:lnTo>
                  <a:pt x="17143" y="44820"/>
                </a:lnTo>
                <a:lnTo>
                  <a:pt x="17178" y="44768"/>
                </a:lnTo>
                <a:lnTo>
                  <a:pt x="17160" y="44450"/>
                </a:lnTo>
                <a:lnTo>
                  <a:pt x="17160" y="44116"/>
                </a:lnTo>
                <a:lnTo>
                  <a:pt x="17090" y="43305"/>
                </a:lnTo>
                <a:lnTo>
                  <a:pt x="17160" y="43323"/>
                </a:lnTo>
                <a:lnTo>
                  <a:pt x="17195" y="43340"/>
                </a:lnTo>
                <a:lnTo>
                  <a:pt x="17336" y="43605"/>
                </a:lnTo>
                <a:lnTo>
                  <a:pt x="17477" y="43869"/>
                </a:lnTo>
                <a:lnTo>
                  <a:pt x="17565" y="44151"/>
                </a:lnTo>
                <a:lnTo>
                  <a:pt x="17636" y="44433"/>
                </a:lnTo>
                <a:lnTo>
                  <a:pt x="17671" y="44715"/>
                </a:lnTo>
                <a:lnTo>
                  <a:pt x="17689" y="45014"/>
                </a:lnTo>
                <a:lnTo>
                  <a:pt x="17653" y="45314"/>
                </a:lnTo>
                <a:lnTo>
                  <a:pt x="17601" y="45631"/>
                </a:lnTo>
                <a:lnTo>
                  <a:pt x="17530" y="45860"/>
                </a:lnTo>
                <a:lnTo>
                  <a:pt x="17424" y="46071"/>
                </a:lnTo>
                <a:lnTo>
                  <a:pt x="17301" y="46283"/>
                </a:lnTo>
                <a:lnTo>
                  <a:pt x="17143" y="46477"/>
                </a:lnTo>
                <a:lnTo>
                  <a:pt x="17019" y="46582"/>
                </a:lnTo>
                <a:lnTo>
                  <a:pt x="16984" y="46547"/>
                </a:lnTo>
                <a:lnTo>
                  <a:pt x="16966" y="46494"/>
                </a:lnTo>
                <a:lnTo>
                  <a:pt x="16949" y="46388"/>
                </a:lnTo>
                <a:lnTo>
                  <a:pt x="16949" y="46283"/>
                </a:lnTo>
                <a:lnTo>
                  <a:pt x="16931" y="46247"/>
                </a:lnTo>
                <a:lnTo>
                  <a:pt x="16896" y="46195"/>
                </a:lnTo>
                <a:lnTo>
                  <a:pt x="16861" y="46283"/>
                </a:lnTo>
                <a:lnTo>
                  <a:pt x="16825" y="46388"/>
                </a:lnTo>
                <a:lnTo>
                  <a:pt x="16790" y="46565"/>
                </a:lnTo>
                <a:lnTo>
                  <a:pt x="16737" y="46758"/>
                </a:lnTo>
                <a:lnTo>
                  <a:pt x="16684" y="46935"/>
                </a:lnTo>
                <a:lnTo>
                  <a:pt x="16632" y="46952"/>
                </a:lnTo>
                <a:lnTo>
                  <a:pt x="16596" y="46952"/>
                </a:lnTo>
                <a:lnTo>
                  <a:pt x="16561" y="46917"/>
                </a:lnTo>
                <a:lnTo>
                  <a:pt x="16526" y="46899"/>
                </a:lnTo>
                <a:lnTo>
                  <a:pt x="16455" y="46794"/>
                </a:lnTo>
                <a:lnTo>
                  <a:pt x="16403" y="46688"/>
                </a:lnTo>
                <a:lnTo>
                  <a:pt x="16350" y="46477"/>
                </a:lnTo>
                <a:lnTo>
                  <a:pt x="16314" y="46300"/>
                </a:lnTo>
                <a:lnTo>
                  <a:pt x="16279" y="46230"/>
                </a:lnTo>
                <a:lnTo>
                  <a:pt x="16226" y="46142"/>
                </a:lnTo>
                <a:lnTo>
                  <a:pt x="16209" y="46212"/>
                </a:lnTo>
                <a:lnTo>
                  <a:pt x="16191" y="46300"/>
                </a:lnTo>
                <a:lnTo>
                  <a:pt x="16191" y="46441"/>
                </a:lnTo>
                <a:lnTo>
                  <a:pt x="16191" y="46529"/>
                </a:lnTo>
                <a:lnTo>
                  <a:pt x="16174" y="46600"/>
                </a:lnTo>
                <a:lnTo>
                  <a:pt x="16138" y="46670"/>
                </a:lnTo>
                <a:lnTo>
                  <a:pt x="16085" y="46741"/>
                </a:lnTo>
                <a:lnTo>
                  <a:pt x="15980" y="46406"/>
                </a:lnTo>
                <a:lnTo>
                  <a:pt x="15874" y="46071"/>
                </a:lnTo>
                <a:lnTo>
                  <a:pt x="15786" y="45737"/>
                </a:lnTo>
                <a:lnTo>
                  <a:pt x="15698" y="45419"/>
                </a:lnTo>
                <a:lnTo>
                  <a:pt x="15645" y="45437"/>
                </a:lnTo>
                <a:lnTo>
                  <a:pt x="15627" y="45472"/>
                </a:lnTo>
                <a:lnTo>
                  <a:pt x="15627" y="45543"/>
                </a:lnTo>
                <a:lnTo>
                  <a:pt x="15680" y="45948"/>
                </a:lnTo>
                <a:lnTo>
                  <a:pt x="15698" y="46247"/>
                </a:lnTo>
                <a:lnTo>
                  <a:pt x="15627" y="46212"/>
                </a:lnTo>
                <a:lnTo>
                  <a:pt x="15575" y="46195"/>
                </a:lnTo>
                <a:lnTo>
                  <a:pt x="15451" y="45983"/>
                </a:lnTo>
                <a:lnTo>
                  <a:pt x="15328" y="45789"/>
                </a:lnTo>
                <a:lnTo>
                  <a:pt x="15222" y="45578"/>
                </a:lnTo>
                <a:lnTo>
                  <a:pt x="15134" y="45367"/>
                </a:lnTo>
                <a:lnTo>
                  <a:pt x="15064" y="45155"/>
                </a:lnTo>
                <a:lnTo>
                  <a:pt x="14993" y="44926"/>
                </a:lnTo>
                <a:lnTo>
                  <a:pt x="14940" y="44697"/>
                </a:lnTo>
                <a:lnTo>
                  <a:pt x="14923" y="44468"/>
                </a:lnTo>
                <a:lnTo>
                  <a:pt x="14905" y="44380"/>
                </a:lnTo>
                <a:lnTo>
                  <a:pt x="14923" y="44292"/>
                </a:lnTo>
                <a:lnTo>
                  <a:pt x="14940" y="44221"/>
                </a:lnTo>
                <a:lnTo>
                  <a:pt x="14993" y="44116"/>
                </a:lnTo>
                <a:lnTo>
                  <a:pt x="15046" y="44292"/>
                </a:lnTo>
                <a:lnTo>
                  <a:pt x="15081" y="44450"/>
                </a:lnTo>
                <a:lnTo>
                  <a:pt x="15099" y="44627"/>
                </a:lnTo>
                <a:lnTo>
                  <a:pt x="15134" y="44715"/>
                </a:lnTo>
                <a:lnTo>
                  <a:pt x="15152" y="44785"/>
                </a:lnTo>
                <a:lnTo>
                  <a:pt x="15205" y="44785"/>
                </a:lnTo>
                <a:lnTo>
                  <a:pt x="15187" y="44486"/>
                </a:lnTo>
                <a:lnTo>
                  <a:pt x="15169" y="43587"/>
                </a:lnTo>
                <a:lnTo>
                  <a:pt x="15187" y="43446"/>
                </a:lnTo>
                <a:lnTo>
                  <a:pt x="15205" y="43323"/>
                </a:lnTo>
                <a:lnTo>
                  <a:pt x="15257" y="43200"/>
                </a:lnTo>
                <a:lnTo>
                  <a:pt x="15328" y="43076"/>
                </a:lnTo>
                <a:lnTo>
                  <a:pt x="15381" y="43094"/>
                </a:lnTo>
                <a:lnTo>
                  <a:pt x="15398" y="43129"/>
                </a:lnTo>
                <a:lnTo>
                  <a:pt x="15416" y="43164"/>
                </a:lnTo>
                <a:lnTo>
                  <a:pt x="15416" y="43200"/>
                </a:lnTo>
                <a:lnTo>
                  <a:pt x="15434" y="43464"/>
                </a:lnTo>
                <a:lnTo>
                  <a:pt x="15451" y="43605"/>
                </a:lnTo>
                <a:lnTo>
                  <a:pt x="15469" y="43746"/>
                </a:lnTo>
                <a:lnTo>
                  <a:pt x="15504" y="43693"/>
                </a:lnTo>
                <a:lnTo>
                  <a:pt x="15522" y="43622"/>
                </a:lnTo>
                <a:lnTo>
                  <a:pt x="15627" y="42882"/>
                </a:lnTo>
                <a:lnTo>
                  <a:pt x="15645" y="42777"/>
                </a:lnTo>
                <a:lnTo>
                  <a:pt x="15680" y="42671"/>
                </a:lnTo>
                <a:lnTo>
                  <a:pt x="15751" y="42477"/>
                </a:lnTo>
                <a:lnTo>
                  <a:pt x="15962" y="42090"/>
                </a:lnTo>
                <a:lnTo>
                  <a:pt x="15997" y="42054"/>
                </a:lnTo>
                <a:lnTo>
                  <a:pt x="16033" y="42019"/>
                </a:lnTo>
                <a:lnTo>
                  <a:pt x="16138" y="41966"/>
                </a:lnTo>
                <a:close/>
                <a:moveTo>
                  <a:pt x="28947" y="46864"/>
                </a:moveTo>
                <a:lnTo>
                  <a:pt x="28982" y="46882"/>
                </a:lnTo>
                <a:lnTo>
                  <a:pt x="29017" y="46899"/>
                </a:lnTo>
                <a:lnTo>
                  <a:pt x="29158" y="46987"/>
                </a:lnTo>
                <a:lnTo>
                  <a:pt x="29193" y="47040"/>
                </a:lnTo>
                <a:lnTo>
                  <a:pt x="29246" y="47093"/>
                </a:lnTo>
                <a:lnTo>
                  <a:pt x="29317" y="47234"/>
                </a:lnTo>
                <a:lnTo>
                  <a:pt x="29370" y="47445"/>
                </a:lnTo>
                <a:lnTo>
                  <a:pt x="29193" y="47322"/>
                </a:lnTo>
                <a:lnTo>
                  <a:pt x="29070" y="47181"/>
                </a:lnTo>
                <a:lnTo>
                  <a:pt x="28947" y="47058"/>
                </a:lnTo>
                <a:lnTo>
                  <a:pt x="28859" y="46899"/>
                </a:lnTo>
                <a:lnTo>
                  <a:pt x="28894" y="46864"/>
                </a:lnTo>
                <a:close/>
                <a:moveTo>
                  <a:pt x="20155" y="44891"/>
                </a:moveTo>
                <a:lnTo>
                  <a:pt x="20314" y="44908"/>
                </a:lnTo>
                <a:lnTo>
                  <a:pt x="20631" y="44961"/>
                </a:lnTo>
                <a:lnTo>
                  <a:pt x="20666" y="44979"/>
                </a:lnTo>
                <a:lnTo>
                  <a:pt x="20701" y="45014"/>
                </a:lnTo>
                <a:lnTo>
                  <a:pt x="20437" y="45208"/>
                </a:lnTo>
                <a:lnTo>
                  <a:pt x="20138" y="45367"/>
                </a:lnTo>
                <a:lnTo>
                  <a:pt x="19838" y="45543"/>
                </a:lnTo>
                <a:lnTo>
                  <a:pt x="19539" y="45754"/>
                </a:lnTo>
                <a:lnTo>
                  <a:pt x="19539" y="45754"/>
                </a:lnTo>
                <a:lnTo>
                  <a:pt x="19697" y="45719"/>
                </a:lnTo>
                <a:lnTo>
                  <a:pt x="19838" y="45666"/>
                </a:lnTo>
                <a:lnTo>
                  <a:pt x="20067" y="45560"/>
                </a:lnTo>
                <a:lnTo>
                  <a:pt x="20490" y="45349"/>
                </a:lnTo>
                <a:lnTo>
                  <a:pt x="20930" y="45155"/>
                </a:lnTo>
                <a:lnTo>
                  <a:pt x="20983" y="45190"/>
                </a:lnTo>
                <a:lnTo>
                  <a:pt x="21001" y="45243"/>
                </a:lnTo>
                <a:lnTo>
                  <a:pt x="21001" y="45278"/>
                </a:lnTo>
                <a:lnTo>
                  <a:pt x="20966" y="45314"/>
                </a:lnTo>
                <a:lnTo>
                  <a:pt x="20825" y="45490"/>
                </a:lnTo>
                <a:lnTo>
                  <a:pt x="20684" y="45648"/>
                </a:lnTo>
                <a:lnTo>
                  <a:pt x="20508" y="45789"/>
                </a:lnTo>
                <a:lnTo>
                  <a:pt x="20349" y="45930"/>
                </a:lnTo>
                <a:lnTo>
                  <a:pt x="19997" y="46159"/>
                </a:lnTo>
                <a:lnTo>
                  <a:pt x="19644" y="46388"/>
                </a:lnTo>
                <a:lnTo>
                  <a:pt x="19433" y="46547"/>
                </a:lnTo>
                <a:lnTo>
                  <a:pt x="19468" y="46600"/>
                </a:lnTo>
                <a:lnTo>
                  <a:pt x="19768" y="46459"/>
                </a:lnTo>
                <a:lnTo>
                  <a:pt x="20067" y="46283"/>
                </a:lnTo>
                <a:lnTo>
                  <a:pt x="20367" y="46107"/>
                </a:lnTo>
                <a:lnTo>
                  <a:pt x="20666" y="45948"/>
                </a:lnTo>
                <a:lnTo>
                  <a:pt x="20596" y="46124"/>
                </a:lnTo>
                <a:lnTo>
                  <a:pt x="20490" y="46300"/>
                </a:lnTo>
                <a:lnTo>
                  <a:pt x="20349" y="46512"/>
                </a:lnTo>
                <a:lnTo>
                  <a:pt x="20173" y="46723"/>
                </a:lnTo>
                <a:lnTo>
                  <a:pt x="19961" y="46935"/>
                </a:lnTo>
                <a:lnTo>
                  <a:pt x="19732" y="47146"/>
                </a:lnTo>
                <a:lnTo>
                  <a:pt x="19486" y="47357"/>
                </a:lnTo>
                <a:lnTo>
                  <a:pt x="19204" y="47569"/>
                </a:lnTo>
                <a:lnTo>
                  <a:pt x="18904" y="47481"/>
                </a:lnTo>
                <a:lnTo>
                  <a:pt x="18763" y="47428"/>
                </a:lnTo>
                <a:lnTo>
                  <a:pt x="18622" y="47357"/>
                </a:lnTo>
                <a:lnTo>
                  <a:pt x="18622" y="47322"/>
                </a:lnTo>
                <a:lnTo>
                  <a:pt x="18640" y="47305"/>
                </a:lnTo>
                <a:lnTo>
                  <a:pt x="18693" y="47269"/>
                </a:lnTo>
                <a:lnTo>
                  <a:pt x="18746" y="47234"/>
                </a:lnTo>
                <a:lnTo>
                  <a:pt x="18781" y="47199"/>
                </a:lnTo>
                <a:lnTo>
                  <a:pt x="18763" y="47181"/>
                </a:lnTo>
                <a:lnTo>
                  <a:pt x="18746" y="47164"/>
                </a:lnTo>
                <a:lnTo>
                  <a:pt x="17865" y="47234"/>
                </a:lnTo>
                <a:lnTo>
                  <a:pt x="17706" y="47234"/>
                </a:lnTo>
                <a:lnTo>
                  <a:pt x="17565" y="47216"/>
                </a:lnTo>
                <a:lnTo>
                  <a:pt x="17495" y="47216"/>
                </a:lnTo>
                <a:lnTo>
                  <a:pt x="17424" y="47181"/>
                </a:lnTo>
                <a:lnTo>
                  <a:pt x="17372" y="47128"/>
                </a:lnTo>
                <a:lnTo>
                  <a:pt x="17336" y="47058"/>
                </a:lnTo>
                <a:lnTo>
                  <a:pt x="17442" y="46952"/>
                </a:lnTo>
                <a:lnTo>
                  <a:pt x="17565" y="46864"/>
                </a:lnTo>
                <a:lnTo>
                  <a:pt x="17830" y="46688"/>
                </a:lnTo>
                <a:lnTo>
                  <a:pt x="18094" y="46512"/>
                </a:lnTo>
                <a:lnTo>
                  <a:pt x="18235" y="46406"/>
                </a:lnTo>
                <a:lnTo>
                  <a:pt x="18358" y="46300"/>
                </a:lnTo>
                <a:lnTo>
                  <a:pt x="18217" y="46336"/>
                </a:lnTo>
                <a:lnTo>
                  <a:pt x="17706" y="46582"/>
                </a:lnTo>
                <a:lnTo>
                  <a:pt x="17618" y="46600"/>
                </a:lnTo>
                <a:lnTo>
                  <a:pt x="17513" y="46617"/>
                </a:lnTo>
                <a:lnTo>
                  <a:pt x="17565" y="46512"/>
                </a:lnTo>
                <a:lnTo>
                  <a:pt x="17618" y="46441"/>
                </a:lnTo>
                <a:lnTo>
                  <a:pt x="17847" y="46212"/>
                </a:lnTo>
                <a:lnTo>
                  <a:pt x="17971" y="46107"/>
                </a:lnTo>
                <a:lnTo>
                  <a:pt x="18094" y="46001"/>
                </a:lnTo>
                <a:lnTo>
                  <a:pt x="18728" y="45560"/>
                </a:lnTo>
                <a:lnTo>
                  <a:pt x="19380" y="45120"/>
                </a:lnTo>
                <a:lnTo>
                  <a:pt x="19521" y="45032"/>
                </a:lnTo>
                <a:lnTo>
                  <a:pt x="19680" y="44961"/>
                </a:lnTo>
                <a:lnTo>
                  <a:pt x="19838" y="44926"/>
                </a:lnTo>
                <a:lnTo>
                  <a:pt x="19997" y="44908"/>
                </a:lnTo>
                <a:lnTo>
                  <a:pt x="20155" y="44891"/>
                </a:lnTo>
                <a:close/>
                <a:moveTo>
                  <a:pt x="13443" y="45243"/>
                </a:moveTo>
                <a:lnTo>
                  <a:pt x="13619" y="45261"/>
                </a:lnTo>
                <a:lnTo>
                  <a:pt x="13901" y="45331"/>
                </a:lnTo>
                <a:lnTo>
                  <a:pt x="14165" y="45419"/>
                </a:lnTo>
                <a:lnTo>
                  <a:pt x="14429" y="45543"/>
                </a:lnTo>
                <a:lnTo>
                  <a:pt x="14694" y="45666"/>
                </a:lnTo>
                <a:lnTo>
                  <a:pt x="14835" y="45754"/>
                </a:lnTo>
                <a:lnTo>
                  <a:pt x="14975" y="45860"/>
                </a:lnTo>
                <a:lnTo>
                  <a:pt x="15081" y="45983"/>
                </a:lnTo>
                <a:lnTo>
                  <a:pt x="15169" y="46124"/>
                </a:lnTo>
                <a:lnTo>
                  <a:pt x="15416" y="46582"/>
                </a:lnTo>
                <a:lnTo>
                  <a:pt x="15557" y="46794"/>
                </a:lnTo>
                <a:lnTo>
                  <a:pt x="15715" y="46987"/>
                </a:lnTo>
                <a:lnTo>
                  <a:pt x="15680" y="47040"/>
                </a:lnTo>
                <a:lnTo>
                  <a:pt x="15663" y="47058"/>
                </a:lnTo>
                <a:lnTo>
                  <a:pt x="15592" y="47058"/>
                </a:lnTo>
                <a:lnTo>
                  <a:pt x="15099" y="46917"/>
                </a:lnTo>
                <a:lnTo>
                  <a:pt x="14905" y="46864"/>
                </a:lnTo>
                <a:lnTo>
                  <a:pt x="14817" y="46829"/>
                </a:lnTo>
                <a:lnTo>
                  <a:pt x="14711" y="46829"/>
                </a:lnTo>
                <a:lnTo>
                  <a:pt x="14764" y="46899"/>
                </a:lnTo>
                <a:lnTo>
                  <a:pt x="14835" y="46952"/>
                </a:lnTo>
                <a:lnTo>
                  <a:pt x="14993" y="47005"/>
                </a:lnTo>
                <a:lnTo>
                  <a:pt x="15205" y="47093"/>
                </a:lnTo>
                <a:lnTo>
                  <a:pt x="15416" y="47199"/>
                </a:lnTo>
                <a:lnTo>
                  <a:pt x="15486" y="47234"/>
                </a:lnTo>
                <a:lnTo>
                  <a:pt x="15557" y="47287"/>
                </a:lnTo>
                <a:lnTo>
                  <a:pt x="15610" y="47340"/>
                </a:lnTo>
                <a:lnTo>
                  <a:pt x="15645" y="47428"/>
                </a:lnTo>
                <a:lnTo>
                  <a:pt x="15575" y="47498"/>
                </a:lnTo>
                <a:lnTo>
                  <a:pt x="15504" y="47551"/>
                </a:lnTo>
                <a:lnTo>
                  <a:pt x="15416" y="47569"/>
                </a:lnTo>
                <a:lnTo>
                  <a:pt x="15310" y="47569"/>
                </a:lnTo>
                <a:lnTo>
                  <a:pt x="15099" y="47551"/>
                </a:lnTo>
                <a:lnTo>
                  <a:pt x="14887" y="47534"/>
                </a:lnTo>
                <a:lnTo>
                  <a:pt x="14799" y="47516"/>
                </a:lnTo>
                <a:lnTo>
                  <a:pt x="14729" y="47516"/>
                </a:lnTo>
                <a:lnTo>
                  <a:pt x="14658" y="47534"/>
                </a:lnTo>
                <a:lnTo>
                  <a:pt x="14570" y="47586"/>
                </a:lnTo>
                <a:lnTo>
                  <a:pt x="14676" y="47639"/>
                </a:lnTo>
                <a:lnTo>
                  <a:pt x="14782" y="47675"/>
                </a:lnTo>
                <a:lnTo>
                  <a:pt x="14993" y="47710"/>
                </a:lnTo>
                <a:lnTo>
                  <a:pt x="15363" y="47780"/>
                </a:lnTo>
                <a:lnTo>
                  <a:pt x="15363" y="47833"/>
                </a:lnTo>
                <a:lnTo>
                  <a:pt x="15345" y="47868"/>
                </a:lnTo>
                <a:lnTo>
                  <a:pt x="15328" y="47868"/>
                </a:lnTo>
                <a:lnTo>
                  <a:pt x="15293" y="47886"/>
                </a:lnTo>
                <a:lnTo>
                  <a:pt x="14412" y="47904"/>
                </a:lnTo>
                <a:lnTo>
                  <a:pt x="14341" y="47904"/>
                </a:lnTo>
                <a:lnTo>
                  <a:pt x="14253" y="47921"/>
                </a:lnTo>
                <a:lnTo>
                  <a:pt x="14429" y="47956"/>
                </a:lnTo>
                <a:lnTo>
                  <a:pt x="14623" y="47992"/>
                </a:lnTo>
                <a:lnTo>
                  <a:pt x="14799" y="48045"/>
                </a:lnTo>
                <a:lnTo>
                  <a:pt x="14905" y="48080"/>
                </a:lnTo>
                <a:lnTo>
                  <a:pt x="14993" y="48115"/>
                </a:lnTo>
                <a:lnTo>
                  <a:pt x="14835" y="48221"/>
                </a:lnTo>
                <a:lnTo>
                  <a:pt x="14658" y="48291"/>
                </a:lnTo>
                <a:lnTo>
                  <a:pt x="14465" y="48344"/>
                </a:lnTo>
                <a:lnTo>
                  <a:pt x="14253" y="48362"/>
                </a:lnTo>
                <a:lnTo>
                  <a:pt x="14042" y="48379"/>
                </a:lnTo>
                <a:lnTo>
                  <a:pt x="13813" y="48362"/>
                </a:lnTo>
                <a:lnTo>
                  <a:pt x="13584" y="48309"/>
                </a:lnTo>
                <a:lnTo>
                  <a:pt x="13355" y="48256"/>
                </a:lnTo>
                <a:lnTo>
                  <a:pt x="13143" y="48185"/>
                </a:lnTo>
                <a:lnTo>
                  <a:pt x="12932" y="48097"/>
                </a:lnTo>
                <a:lnTo>
                  <a:pt x="12738" y="48009"/>
                </a:lnTo>
                <a:lnTo>
                  <a:pt x="12544" y="47904"/>
                </a:lnTo>
                <a:lnTo>
                  <a:pt x="12386" y="47780"/>
                </a:lnTo>
                <a:lnTo>
                  <a:pt x="12262" y="47657"/>
                </a:lnTo>
                <a:lnTo>
                  <a:pt x="12157" y="47516"/>
                </a:lnTo>
                <a:lnTo>
                  <a:pt x="12086" y="47375"/>
                </a:lnTo>
                <a:lnTo>
                  <a:pt x="12298" y="47428"/>
                </a:lnTo>
                <a:lnTo>
                  <a:pt x="12509" y="47498"/>
                </a:lnTo>
                <a:lnTo>
                  <a:pt x="12720" y="47569"/>
                </a:lnTo>
                <a:lnTo>
                  <a:pt x="12967" y="47622"/>
                </a:lnTo>
                <a:lnTo>
                  <a:pt x="12967" y="47622"/>
                </a:lnTo>
                <a:lnTo>
                  <a:pt x="12861" y="47534"/>
                </a:lnTo>
                <a:lnTo>
                  <a:pt x="12808" y="47498"/>
                </a:lnTo>
                <a:lnTo>
                  <a:pt x="12315" y="47269"/>
                </a:lnTo>
                <a:lnTo>
                  <a:pt x="12157" y="47181"/>
                </a:lnTo>
                <a:lnTo>
                  <a:pt x="11998" y="47093"/>
                </a:lnTo>
                <a:lnTo>
                  <a:pt x="11857" y="46987"/>
                </a:lnTo>
                <a:lnTo>
                  <a:pt x="11734" y="46864"/>
                </a:lnTo>
                <a:lnTo>
                  <a:pt x="11628" y="46723"/>
                </a:lnTo>
                <a:lnTo>
                  <a:pt x="11716" y="46741"/>
                </a:lnTo>
                <a:lnTo>
                  <a:pt x="11839" y="46758"/>
                </a:lnTo>
                <a:lnTo>
                  <a:pt x="12157" y="46846"/>
                </a:lnTo>
                <a:lnTo>
                  <a:pt x="12509" y="46970"/>
                </a:lnTo>
                <a:lnTo>
                  <a:pt x="12826" y="47128"/>
                </a:lnTo>
                <a:lnTo>
                  <a:pt x="12826" y="47111"/>
                </a:lnTo>
                <a:lnTo>
                  <a:pt x="12808" y="47040"/>
                </a:lnTo>
                <a:lnTo>
                  <a:pt x="12773" y="47005"/>
                </a:lnTo>
                <a:lnTo>
                  <a:pt x="12685" y="46952"/>
                </a:lnTo>
                <a:lnTo>
                  <a:pt x="11716" y="46388"/>
                </a:lnTo>
                <a:lnTo>
                  <a:pt x="11575" y="46318"/>
                </a:lnTo>
                <a:lnTo>
                  <a:pt x="11469" y="46230"/>
                </a:lnTo>
                <a:lnTo>
                  <a:pt x="11417" y="46159"/>
                </a:lnTo>
                <a:lnTo>
                  <a:pt x="11399" y="46071"/>
                </a:lnTo>
                <a:lnTo>
                  <a:pt x="11417" y="46036"/>
                </a:lnTo>
                <a:lnTo>
                  <a:pt x="11452" y="46001"/>
                </a:lnTo>
                <a:lnTo>
                  <a:pt x="11522" y="46001"/>
                </a:lnTo>
                <a:lnTo>
                  <a:pt x="11610" y="46018"/>
                </a:lnTo>
                <a:lnTo>
                  <a:pt x="12491" y="46283"/>
                </a:lnTo>
                <a:lnTo>
                  <a:pt x="12615" y="46318"/>
                </a:lnTo>
                <a:lnTo>
                  <a:pt x="12632" y="46265"/>
                </a:lnTo>
                <a:lnTo>
                  <a:pt x="12615" y="46247"/>
                </a:lnTo>
                <a:lnTo>
                  <a:pt x="12562" y="46212"/>
                </a:lnTo>
                <a:lnTo>
                  <a:pt x="11945" y="45930"/>
                </a:lnTo>
                <a:lnTo>
                  <a:pt x="11857" y="45877"/>
                </a:lnTo>
                <a:lnTo>
                  <a:pt x="11769" y="45825"/>
                </a:lnTo>
                <a:lnTo>
                  <a:pt x="11839" y="45772"/>
                </a:lnTo>
                <a:lnTo>
                  <a:pt x="11892" y="45737"/>
                </a:lnTo>
                <a:lnTo>
                  <a:pt x="12068" y="45701"/>
                </a:lnTo>
                <a:lnTo>
                  <a:pt x="12245" y="45701"/>
                </a:lnTo>
                <a:lnTo>
                  <a:pt x="12421" y="45719"/>
                </a:lnTo>
                <a:lnTo>
                  <a:pt x="12597" y="45772"/>
                </a:lnTo>
                <a:lnTo>
                  <a:pt x="13161" y="45948"/>
                </a:lnTo>
                <a:lnTo>
                  <a:pt x="13337" y="46001"/>
                </a:lnTo>
                <a:lnTo>
                  <a:pt x="13337" y="46001"/>
                </a:lnTo>
                <a:lnTo>
                  <a:pt x="13302" y="45930"/>
                </a:lnTo>
                <a:lnTo>
                  <a:pt x="13231" y="45877"/>
                </a:lnTo>
                <a:lnTo>
                  <a:pt x="13108" y="45825"/>
                </a:lnTo>
                <a:lnTo>
                  <a:pt x="12967" y="45754"/>
                </a:lnTo>
                <a:lnTo>
                  <a:pt x="12808" y="45684"/>
                </a:lnTo>
                <a:lnTo>
                  <a:pt x="12544" y="45560"/>
                </a:lnTo>
                <a:lnTo>
                  <a:pt x="12544" y="45490"/>
                </a:lnTo>
                <a:lnTo>
                  <a:pt x="12579" y="45455"/>
                </a:lnTo>
                <a:lnTo>
                  <a:pt x="12615" y="45419"/>
                </a:lnTo>
                <a:lnTo>
                  <a:pt x="12650" y="45402"/>
                </a:lnTo>
                <a:lnTo>
                  <a:pt x="12756" y="45367"/>
                </a:lnTo>
                <a:lnTo>
                  <a:pt x="12861" y="45367"/>
                </a:lnTo>
                <a:lnTo>
                  <a:pt x="12949" y="45384"/>
                </a:lnTo>
                <a:lnTo>
                  <a:pt x="13055" y="45419"/>
                </a:lnTo>
                <a:lnTo>
                  <a:pt x="13249" y="45490"/>
                </a:lnTo>
                <a:lnTo>
                  <a:pt x="13355" y="45525"/>
                </a:lnTo>
                <a:lnTo>
                  <a:pt x="13478" y="45525"/>
                </a:lnTo>
                <a:lnTo>
                  <a:pt x="13231" y="45261"/>
                </a:lnTo>
                <a:lnTo>
                  <a:pt x="13337" y="45243"/>
                </a:lnTo>
                <a:close/>
                <a:moveTo>
                  <a:pt x="28823" y="47252"/>
                </a:moveTo>
                <a:lnTo>
                  <a:pt x="29158" y="47463"/>
                </a:lnTo>
                <a:lnTo>
                  <a:pt x="29299" y="47569"/>
                </a:lnTo>
                <a:lnTo>
                  <a:pt x="29422" y="47692"/>
                </a:lnTo>
                <a:lnTo>
                  <a:pt x="29493" y="47780"/>
                </a:lnTo>
                <a:lnTo>
                  <a:pt x="29546" y="47886"/>
                </a:lnTo>
                <a:lnTo>
                  <a:pt x="29563" y="47992"/>
                </a:lnTo>
                <a:lnTo>
                  <a:pt x="29563" y="48115"/>
                </a:lnTo>
                <a:lnTo>
                  <a:pt x="29563" y="48256"/>
                </a:lnTo>
                <a:lnTo>
                  <a:pt x="29528" y="48414"/>
                </a:lnTo>
                <a:lnTo>
                  <a:pt x="29475" y="48414"/>
                </a:lnTo>
                <a:lnTo>
                  <a:pt x="29440" y="48397"/>
                </a:lnTo>
                <a:lnTo>
                  <a:pt x="29035" y="47939"/>
                </a:lnTo>
                <a:lnTo>
                  <a:pt x="28947" y="47815"/>
                </a:lnTo>
                <a:lnTo>
                  <a:pt x="28859" y="47692"/>
                </a:lnTo>
                <a:lnTo>
                  <a:pt x="28823" y="47551"/>
                </a:lnTo>
                <a:lnTo>
                  <a:pt x="28788" y="47393"/>
                </a:lnTo>
                <a:lnTo>
                  <a:pt x="28806" y="47340"/>
                </a:lnTo>
                <a:lnTo>
                  <a:pt x="28823" y="47252"/>
                </a:lnTo>
                <a:close/>
                <a:moveTo>
                  <a:pt x="7523" y="47287"/>
                </a:moveTo>
                <a:lnTo>
                  <a:pt x="7734" y="47357"/>
                </a:lnTo>
                <a:lnTo>
                  <a:pt x="8087" y="47463"/>
                </a:lnTo>
                <a:lnTo>
                  <a:pt x="8439" y="47551"/>
                </a:lnTo>
                <a:lnTo>
                  <a:pt x="8809" y="47586"/>
                </a:lnTo>
                <a:lnTo>
                  <a:pt x="9161" y="47604"/>
                </a:lnTo>
                <a:lnTo>
                  <a:pt x="9778" y="47622"/>
                </a:lnTo>
                <a:lnTo>
                  <a:pt x="10078" y="47657"/>
                </a:lnTo>
                <a:lnTo>
                  <a:pt x="10412" y="47710"/>
                </a:lnTo>
                <a:lnTo>
                  <a:pt x="11311" y="49066"/>
                </a:lnTo>
                <a:lnTo>
                  <a:pt x="11329" y="49102"/>
                </a:lnTo>
                <a:lnTo>
                  <a:pt x="11346" y="49154"/>
                </a:lnTo>
                <a:lnTo>
                  <a:pt x="11346" y="49154"/>
                </a:lnTo>
                <a:lnTo>
                  <a:pt x="11152" y="49119"/>
                </a:lnTo>
                <a:lnTo>
                  <a:pt x="10941" y="49031"/>
                </a:lnTo>
                <a:lnTo>
                  <a:pt x="10729" y="48890"/>
                </a:lnTo>
                <a:lnTo>
                  <a:pt x="10465" y="48679"/>
                </a:lnTo>
                <a:lnTo>
                  <a:pt x="10095" y="48344"/>
                </a:lnTo>
                <a:lnTo>
                  <a:pt x="9725" y="47974"/>
                </a:lnTo>
                <a:lnTo>
                  <a:pt x="9725" y="47974"/>
                </a:lnTo>
                <a:lnTo>
                  <a:pt x="9743" y="48062"/>
                </a:lnTo>
                <a:lnTo>
                  <a:pt x="9778" y="48115"/>
                </a:lnTo>
                <a:lnTo>
                  <a:pt x="9849" y="48221"/>
                </a:lnTo>
                <a:lnTo>
                  <a:pt x="10042" y="48450"/>
                </a:lnTo>
                <a:lnTo>
                  <a:pt x="10219" y="48661"/>
                </a:lnTo>
                <a:lnTo>
                  <a:pt x="10377" y="48890"/>
                </a:lnTo>
                <a:lnTo>
                  <a:pt x="10307" y="48908"/>
                </a:lnTo>
                <a:lnTo>
                  <a:pt x="10148" y="48908"/>
                </a:lnTo>
                <a:lnTo>
                  <a:pt x="10060" y="48855"/>
                </a:lnTo>
                <a:lnTo>
                  <a:pt x="9972" y="48802"/>
                </a:lnTo>
                <a:lnTo>
                  <a:pt x="9849" y="48696"/>
                </a:lnTo>
                <a:lnTo>
                  <a:pt x="9725" y="48591"/>
                </a:lnTo>
                <a:lnTo>
                  <a:pt x="9602" y="48467"/>
                </a:lnTo>
                <a:lnTo>
                  <a:pt x="9479" y="48379"/>
                </a:lnTo>
                <a:lnTo>
                  <a:pt x="9355" y="48291"/>
                </a:lnTo>
                <a:lnTo>
                  <a:pt x="9214" y="48203"/>
                </a:lnTo>
                <a:lnTo>
                  <a:pt x="9073" y="48203"/>
                </a:lnTo>
                <a:lnTo>
                  <a:pt x="9426" y="48591"/>
                </a:lnTo>
                <a:lnTo>
                  <a:pt x="9302" y="48608"/>
                </a:lnTo>
                <a:lnTo>
                  <a:pt x="9144" y="48573"/>
                </a:lnTo>
                <a:lnTo>
                  <a:pt x="8968" y="48520"/>
                </a:lnTo>
                <a:lnTo>
                  <a:pt x="8739" y="48432"/>
                </a:lnTo>
                <a:lnTo>
                  <a:pt x="8545" y="48326"/>
                </a:lnTo>
                <a:lnTo>
                  <a:pt x="8351" y="48221"/>
                </a:lnTo>
                <a:lnTo>
                  <a:pt x="8175" y="48097"/>
                </a:lnTo>
                <a:lnTo>
                  <a:pt x="8016" y="47974"/>
                </a:lnTo>
                <a:lnTo>
                  <a:pt x="7858" y="47833"/>
                </a:lnTo>
                <a:lnTo>
                  <a:pt x="7699" y="47675"/>
                </a:lnTo>
                <a:lnTo>
                  <a:pt x="7558" y="47516"/>
                </a:lnTo>
                <a:lnTo>
                  <a:pt x="7417" y="47322"/>
                </a:lnTo>
                <a:lnTo>
                  <a:pt x="7470" y="47305"/>
                </a:lnTo>
                <a:lnTo>
                  <a:pt x="7523" y="47287"/>
                </a:lnTo>
                <a:close/>
                <a:moveTo>
                  <a:pt x="29000" y="48291"/>
                </a:moveTo>
                <a:lnTo>
                  <a:pt x="29158" y="48362"/>
                </a:lnTo>
                <a:lnTo>
                  <a:pt x="29299" y="48467"/>
                </a:lnTo>
                <a:lnTo>
                  <a:pt x="29422" y="48573"/>
                </a:lnTo>
                <a:lnTo>
                  <a:pt x="29563" y="48661"/>
                </a:lnTo>
                <a:lnTo>
                  <a:pt x="29599" y="48943"/>
                </a:lnTo>
                <a:lnTo>
                  <a:pt x="29599" y="49066"/>
                </a:lnTo>
                <a:lnTo>
                  <a:pt x="29581" y="49207"/>
                </a:lnTo>
                <a:lnTo>
                  <a:pt x="29422" y="49119"/>
                </a:lnTo>
                <a:lnTo>
                  <a:pt x="29264" y="48996"/>
                </a:lnTo>
                <a:lnTo>
                  <a:pt x="29123" y="48873"/>
                </a:lnTo>
                <a:lnTo>
                  <a:pt x="29035" y="48732"/>
                </a:lnTo>
                <a:lnTo>
                  <a:pt x="28982" y="48626"/>
                </a:lnTo>
                <a:lnTo>
                  <a:pt x="28964" y="48520"/>
                </a:lnTo>
                <a:lnTo>
                  <a:pt x="28964" y="48414"/>
                </a:lnTo>
                <a:lnTo>
                  <a:pt x="29000" y="48291"/>
                </a:lnTo>
                <a:close/>
                <a:moveTo>
                  <a:pt x="10853" y="47886"/>
                </a:moveTo>
                <a:lnTo>
                  <a:pt x="10976" y="47921"/>
                </a:lnTo>
                <a:lnTo>
                  <a:pt x="11099" y="47992"/>
                </a:lnTo>
                <a:lnTo>
                  <a:pt x="11223" y="48045"/>
                </a:lnTo>
                <a:lnTo>
                  <a:pt x="11434" y="48203"/>
                </a:lnTo>
                <a:lnTo>
                  <a:pt x="11610" y="48379"/>
                </a:lnTo>
                <a:lnTo>
                  <a:pt x="11769" y="48591"/>
                </a:lnTo>
                <a:lnTo>
                  <a:pt x="11910" y="48820"/>
                </a:lnTo>
                <a:lnTo>
                  <a:pt x="11963" y="48961"/>
                </a:lnTo>
                <a:lnTo>
                  <a:pt x="12016" y="49102"/>
                </a:lnTo>
                <a:lnTo>
                  <a:pt x="12033" y="49243"/>
                </a:lnTo>
                <a:lnTo>
                  <a:pt x="12016" y="49419"/>
                </a:lnTo>
                <a:lnTo>
                  <a:pt x="11892" y="49366"/>
                </a:lnTo>
                <a:lnTo>
                  <a:pt x="11787" y="49295"/>
                </a:lnTo>
                <a:lnTo>
                  <a:pt x="11593" y="49119"/>
                </a:lnTo>
                <a:lnTo>
                  <a:pt x="11469" y="48996"/>
                </a:lnTo>
                <a:lnTo>
                  <a:pt x="11346" y="48855"/>
                </a:lnTo>
                <a:lnTo>
                  <a:pt x="11099" y="48538"/>
                </a:lnTo>
                <a:lnTo>
                  <a:pt x="10870" y="48185"/>
                </a:lnTo>
                <a:lnTo>
                  <a:pt x="10782" y="48027"/>
                </a:lnTo>
                <a:lnTo>
                  <a:pt x="10712" y="47886"/>
                </a:lnTo>
                <a:close/>
                <a:moveTo>
                  <a:pt x="28471" y="46706"/>
                </a:moveTo>
                <a:lnTo>
                  <a:pt x="28506" y="46776"/>
                </a:lnTo>
                <a:lnTo>
                  <a:pt x="28524" y="46846"/>
                </a:lnTo>
                <a:lnTo>
                  <a:pt x="28524" y="47005"/>
                </a:lnTo>
                <a:lnTo>
                  <a:pt x="28506" y="47146"/>
                </a:lnTo>
                <a:lnTo>
                  <a:pt x="28489" y="47305"/>
                </a:lnTo>
                <a:lnTo>
                  <a:pt x="28401" y="47569"/>
                </a:lnTo>
                <a:lnTo>
                  <a:pt x="28330" y="47851"/>
                </a:lnTo>
                <a:lnTo>
                  <a:pt x="28383" y="47851"/>
                </a:lnTo>
                <a:lnTo>
                  <a:pt x="28418" y="47833"/>
                </a:lnTo>
                <a:lnTo>
                  <a:pt x="28489" y="47745"/>
                </a:lnTo>
                <a:lnTo>
                  <a:pt x="28577" y="47657"/>
                </a:lnTo>
                <a:lnTo>
                  <a:pt x="28612" y="47833"/>
                </a:lnTo>
                <a:lnTo>
                  <a:pt x="28630" y="48027"/>
                </a:lnTo>
                <a:lnTo>
                  <a:pt x="28630" y="48256"/>
                </a:lnTo>
                <a:lnTo>
                  <a:pt x="28594" y="48503"/>
                </a:lnTo>
                <a:lnTo>
                  <a:pt x="28559" y="48767"/>
                </a:lnTo>
                <a:lnTo>
                  <a:pt x="28489" y="49014"/>
                </a:lnTo>
                <a:lnTo>
                  <a:pt x="28401" y="49260"/>
                </a:lnTo>
                <a:lnTo>
                  <a:pt x="28312" y="49489"/>
                </a:lnTo>
                <a:lnTo>
                  <a:pt x="28277" y="49454"/>
                </a:lnTo>
                <a:lnTo>
                  <a:pt x="28242" y="49419"/>
                </a:lnTo>
                <a:lnTo>
                  <a:pt x="28083" y="49014"/>
                </a:lnTo>
                <a:lnTo>
                  <a:pt x="28013" y="48802"/>
                </a:lnTo>
                <a:lnTo>
                  <a:pt x="27960" y="48591"/>
                </a:lnTo>
                <a:lnTo>
                  <a:pt x="27907" y="48379"/>
                </a:lnTo>
                <a:lnTo>
                  <a:pt x="27890" y="48168"/>
                </a:lnTo>
                <a:lnTo>
                  <a:pt x="27872" y="47956"/>
                </a:lnTo>
                <a:lnTo>
                  <a:pt x="27872" y="47727"/>
                </a:lnTo>
                <a:lnTo>
                  <a:pt x="27890" y="47586"/>
                </a:lnTo>
                <a:lnTo>
                  <a:pt x="27907" y="47445"/>
                </a:lnTo>
                <a:lnTo>
                  <a:pt x="27943" y="47322"/>
                </a:lnTo>
                <a:lnTo>
                  <a:pt x="27995" y="47199"/>
                </a:lnTo>
                <a:lnTo>
                  <a:pt x="28066" y="47093"/>
                </a:lnTo>
                <a:lnTo>
                  <a:pt x="28136" y="46970"/>
                </a:lnTo>
                <a:lnTo>
                  <a:pt x="28224" y="46864"/>
                </a:lnTo>
                <a:lnTo>
                  <a:pt x="28312" y="46776"/>
                </a:lnTo>
                <a:lnTo>
                  <a:pt x="28401" y="46723"/>
                </a:lnTo>
                <a:lnTo>
                  <a:pt x="28471" y="46706"/>
                </a:lnTo>
                <a:close/>
                <a:moveTo>
                  <a:pt x="7453" y="47833"/>
                </a:moveTo>
                <a:lnTo>
                  <a:pt x="7752" y="48009"/>
                </a:lnTo>
                <a:lnTo>
                  <a:pt x="8192" y="48291"/>
                </a:lnTo>
                <a:lnTo>
                  <a:pt x="8615" y="48591"/>
                </a:lnTo>
                <a:lnTo>
                  <a:pt x="8915" y="48820"/>
                </a:lnTo>
                <a:lnTo>
                  <a:pt x="8862" y="48855"/>
                </a:lnTo>
                <a:lnTo>
                  <a:pt x="8809" y="48890"/>
                </a:lnTo>
                <a:lnTo>
                  <a:pt x="8668" y="48925"/>
                </a:lnTo>
                <a:lnTo>
                  <a:pt x="8545" y="48943"/>
                </a:lnTo>
                <a:lnTo>
                  <a:pt x="8474" y="48978"/>
                </a:lnTo>
                <a:lnTo>
                  <a:pt x="8422" y="49014"/>
                </a:lnTo>
                <a:lnTo>
                  <a:pt x="8457" y="49049"/>
                </a:lnTo>
                <a:lnTo>
                  <a:pt x="8721" y="49049"/>
                </a:lnTo>
                <a:lnTo>
                  <a:pt x="8827" y="49031"/>
                </a:lnTo>
                <a:lnTo>
                  <a:pt x="9038" y="48996"/>
                </a:lnTo>
                <a:lnTo>
                  <a:pt x="9285" y="48961"/>
                </a:lnTo>
                <a:lnTo>
                  <a:pt x="9514" y="48961"/>
                </a:lnTo>
                <a:lnTo>
                  <a:pt x="9760" y="48996"/>
                </a:lnTo>
                <a:lnTo>
                  <a:pt x="10007" y="49049"/>
                </a:lnTo>
                <a:lnTo>
                  <a:pt x="10078" y="49084"/>
                </a:lnTo>
                <a:lnTo>
                  <a:pt x="10166" y="49137"/>
                </a:lnTo>
                <a:lnTo>
                  <a:pt x="10095" y="49172"/>
                </a:lnTo>
                <a:lnTo>
                  <a:pt x="10025" y="49207"/>
                </a:lnTo>
                <a:lnTo>
                  <a:pt x="9866" y="49260"/>
                </a:lnTo>
                <a:lnTo>
                  <a:pt x="9725" y="49295"/>
                </a:lnTo>
                <a:lnTo>
                  <a:pt x="9637" y="49331"/>
                </a:lnTo>
                <a:lnTo>
                  <a:pt x="9567" y="49366"/>
                </a:lnTo>
                <a:lnTo>
                  <a:pt x="9725" y="49383"/>
                </a:lnTo>
                <a:lnTo>
                  <a:pt x="10025" y="49383"/>
                </a:lnTo>
                <a:lnTo>
                  <a:pt x="10183" y="49348"/>
                </a:lnTo>
                <a:lnTo>
                  <a:pt x="10324" y="49295"/>
                </a:lnTo>
                <a:lnTo>
                  <a:pt x="10465" y="49260"/>
                </a:lnTo>
                <a:lnTo>
                  <a:pt x="10641" y="49243"/>
                </a:lnTo>
                <a:lnTo>
                  <a:pt x="10729" y="49243"/>
                </a:lnTo>
                <a:lnTo>
                  <a:pt x="10818" y="49260"/>
                </a:lnTo>
                <a:lnTo>
                  <a:pt x="10906" y="49295"/>
                </a:lnTo>
                <a:lnTo>
                  <a:pt x="10976" y="49331"/>
                </a:lnTo>
                <a:lnTo>
                  <a:pt x="11064" y="49383"/>
                </a:lnTo>
                <a:lnTo>
                  <a:pt x="11135" y="49454"/>
                </a:lnTo>
                <a:lnTo>
                  <a:pt x="10800" y="49683"/>
                </a:lnTo>
                <a:lnTo>
                  <a:pt x="11011" y="49683"/>
                </a:lnTo>
                <a:lnTo>
                  <a:pt x="11223" y="49630"/>
                </a:lnTo>
                <a:lnTo>
                  <a:pt x="11329" y="49613"/>
                </a:lnTo>
                <a:lnTo>
                  <a:pt x="11434" y="49595"/>
                </a:lnTo>
                <a:lnTo>
                  <a:pt x="11522" y="49595"/>
                </a:lnTo>
                <a:lnTo>
                  <a:pt x="11646" y="49613"/>
                </a:lnTo>
                <a:lnTo>
                  <a:pt x="11593" y="49665"/>
                </a:lnTo>
                <a:lnTo>
                  <a:pt x="11558" y="49701"/>
                </a:lnTo>
                <a:lnTo>
                  <a:pt x="11540" y="49701"/>
                </a:lnTo>
                <a:lnTo>
                  <a:pt x="11293" y="49753"/>
                </a:lnTo>
                <a:lnTo>
                  <a:pt x="11047" y="49789"/>
                </a:lnTo>
                <a:lnTo>
                  <a:pt x="10395" y="49789"/>
                </a:lnTo>
                <a:lnTo>
                  <a:pt x="9725" y="49806"/>
                </a:lnTo>
                <a:lnTo>
                  <a:pt x="9461" y="49806"/>
                </a:lnTo>
                <a:lnTo>
                  <a:pt x="9197" y="49771"/>
                </a:lnTo>
                <a:lnTo>
                  <a:pt x="8950" y="49701"/>
                </a:lnTo>
                <a:lnTo>
                  <a:pt x="8721" y="49595"/>
                </a:lnTo>
                <a:lnTo>
                  <a:pt x="8510" y="49454"/>
                </a:lnTo>
                <a:lnTo>
                  <a:pt x="8298" y="49313"/>
                </a:lnTo>
                <a:lnTo>
                  <a:pt x="8104" y="49119"/>
                </a:lnTo>
                <a:lnTo>
                  <a:pt x="7928" y="48925"/>
                </a:lnTo>
                <a:lnTo>
                  <a:pt x="7770" y="48696"/>
                </a:lnTo>
                <a:lnTo>
                  <a:pt x="7646" y="48467"/>
                </a:lnTo>
                <a:lnTo>
                  <a:pt x="7541" y="48221"/>
                </a:lnTo>
                <a:lnTo>
                  <a:pt x="7453" y="47956"/>
                </a:lnTo>
                <a:lnTo>
                  <a:pt x="7453" y="47904"/>
                </a:lnTo>
                <a:lnTo>
                  <a:pt x="7453" y="47833"/>
                </a:lnTo>
                <a:close/>
                <a:moveTo>
                  <a:pt x="25282" y="47622"/>
                </a:moveTo>
                <a:lnTo>
                  <a:pt x="25229" y="47692"/>
                </a:lnTo>
                <a:lnTo>
                  <a:pt x="25176" y="47745"/>
                </a:lnTo>
                <a:lnTo>
                  <a:pt x="25053" y="47833"/>
                </a:lnTo>
                <a:lnTo>
                  <a:pt x="24930" y="47904"/>
                </a:lnTo>
                <a:lnTo>
                  <a:pt x="24877" y="47956"/>
                </a:lnTo>
                <a:lnTo>
                  <a:pt x="24824" y="48027"/>
                </a:lnTo>
                <a:lnTo>
                  <a:pt x="25176" y="47992"/>
                </a:lnTo>
                <a:lnTo>
                  <a:pt x="25176" y="47992"/>
                </a:lnTo>
                <a:lnTo>
                  <a:pt x="25159" y="48203"/>
                </a:lnTo>
                <a:lnTo>
                  <a:pt x="25124" y="48274"/>
                </a:lnTo>
                <a:lnTo>
                  <a:pt x="25088" y="48362"/>
                </a:lnTo>
                <a:lnTo>
                  <a:pt x="25035" y="48414"/>
                </a:lnTo>
                <a:lnTo>
                  <a:pt x="24965" y="48485"/>
                </a:lnTo>
                <a:lnTo>
                  <a:pt x="24895" y="48538"/>
                </a:lnTo>
                <a:lnTo>
                  <a:pt x="24806" y="48591"/>
                </a:lnTo>
                <a:lnTo>
                  <a:pt x="24296" y="48837"/>
                </a:lnTo>
                <a:lnTo>
                  <a:pt x="24066" y="48978"/>
                </a:lnTo>
                <a:lnTo>
                  <a:pt x="24401" y="48978"/>
                </a:lnTo>
                <a:lnTo>
                  <a:pt x="24419" y="49031"/>
                </a:lnTo>
                <a:lnTo>
                  <a:pt x="24419" y="49066"/>
                </a:lnTo>
                <a:lnTo>
                  <a:pt x="24401" y="49102"/>
                </a:lnTo>
                <a:lnTo>
                  <a:pt x="24366" y="49137"/>
                </a:lnTo>
                <a:lnTo>
                  <a:pt x="24207" y="49295"/>
                </a:lnTo>
                <a:lnTo>
                  <a:pt x="24049" y="49419"/>
                </a:lnTo>
                <a:lnTo>
                  <a:pt x="23855" y="49542"/>
                </a:lnTo>
                <a:lnTo>
                  <a:pt x="23661" y="49665"/>
                </a:lnTo>
                <a:lnTo>
                  <a:pt x="23221" y="49877"/>
                </a:lnTo>
                <a:lnTo>
                  <a:pt x="23221" y="49736"/>
                </a:lnTo>
                <a:lnTo>
                  <a:pt x="23256" y="49648"/>
                </a:lnTo>
                <a:lnTo>
                  <a:pt x="23379" y="49366"/>
                </a:lnTo>
                <a:lnTo>
                  <a:pt x="23520" y="49102"/>
                </a:lnTo>
                <a:lnTo>
                  <a:pt x="23714" y="48820"/>
                </a:lnTo>
                <a:lnTo>
                  <a:pt x="23926" y="48538"/>
                </a:lnTo>
                <a:lnTo>
                  <a:pt x="24155" y="48291"/>
                </a:lnTo>
                <a:lnTo>
                  <a:pt x="24384" y="48027"/>
                </a:lnTo>
                <a:lnTo>
                  <a:pt x="24472" y="47939"/>
                </a:lnTo>
                <a:lnTo>
                  <a:pt x="24577" y="47868"/>
                </a:lnTo>
                <a:lnTo>
                  <a:pt x="24666" y="47798"/>
                </a:lnTo>
                <a:lnTo>
                  <a:pt x="24789" y="47745"/>
                </a:lnTo>
                <a:lnTo>
                  <a:pt x="24895" y="47710"/>
                </a:lnTo>
                <a:lnTo>
                  <a:pt x="25018" y="47675"/>
                </a:lnTo>
                <a:lnTo>
                  <a:pt x="25282" y="47622"/>
                </a:lnTo>
                <a:close/>
                <a:moveTo>
                  <a:pt x="29370" y="49401"/>
                </a:moveTo>
                <a:lnTo>
                  <a:pt x="29422" y="49419"/>
                </a:lnTo>
                <a:lnTo>
                  <a:pt x="29546" y="49489"/>
                </a:lnTo>
                <a:lnTo>
                  <a:pt x="29669" y="49577"/>
                </a:lnTo>
                <a:lnTo>
                  <a:pt x="29757" y="49683"/>
                </a:lnTo>
                <a:lnTo>
                  <a:pt x="29828" y="49789"/>
                </a:lnTo>
                <a:lnTo>
                  <a:pt x="29951" y="50018"/>
                </a:lnTo>
                <a:lnTo>
                  <a:pt x="30074" y="50300"/>
                </a:lnTo>
                <a:lnTo>
                  <a:pt x="29933" y="50247"/>
                </a:lnTo>
                <a:lnTo>
                  <a:pt x="29810" y="50176"/>
                </a:lnTo>
                <a:lnTo>
                  <a:pt x="29687" y="50088"/>
                </a:lnTo>
                <a:lnTo>
                  <a:pt x="29599" y="49983"/>
                </a:lnTo>
                <a:lnTo>
                  <a:pt x="29511" y="49877"/>
                </a:lnTo>
                <a:lnTo>
                  <a:pt x="29422" y="49736"/>
                </a:lnTo>
                <a:lnTo>
                  <a:pt x="29370" y="49595"/>
                </a:lnTo>
                <a:lnTo>
                  <a:pt x="29299" y="49436"/>
                </a:lnTo>
                <a:lnTo>
                  <a:pt x="29334" y="49401"/>
                </a:lnTo>
                <a:close/>
                <a:moveTo>
                  <a:pt x="28735" y="48749"/>
                </a:moveTo>
                <a:lnTo>
                  <a:pt x="28806" y="48873"/>
                </a:lnTo>
                <a:lnTo>
                  <a:pt x="28841" y="48996"/>
                </a:lnTo>
                <a:lnTo>
                  <a:pt x="28859" y="49119"/>
                </a:lnTo>
                <a:lnTo>
                  <a:pt x="28876" y="49243"/>
                </a:lnTo>
                <a:lnTo>
                  <a:pt x="28912" y="49489"/>
                </a:lnTo>
                <a:lnTo>
                  <a:pt x="28929" y="49613"/>
                </a:lnTo>
                <a:lnTo>
                  <a:pt x="28964" y="49718"/>
                </a:lnTo>
                <a:lnTo>
                  <a:pt x="29123" y="49718"/>
                </a:lnTo>
                <a:lnTo>
                  <a:pt x="29158" y="49736"/>
                </a:lnTo>
                <a:lnTo>
                  <a:pt x="29370" y="50000"/>
                </a:lnTo>
                <a:lnTo>
                  <a:pt x="29563" y="50282"/>
                </a:lnTo>
                <a:lnTo>
                  <a:pt x="29651" y="50423"/>
                </a:lnTo>
                <a:lnTo>
                  <a:pt x="29493" y="50458"/>
                </a:lnTo>
                <a:lnTo>
                  <a:pt x="29370" y="50493"/>
                </a:lnTo>
                <a:lnTo>
                  <a:pt x="29264" y="50476"/>
                </a:lnTo>
                <a:lnTo>
                  <a:pt x="29176" y="50458"/>
                </a:lnTo>
                <a:lnTo>
                  <a:pt x="29105" y="50388"/>
                </a:lnTo>
                <a:lnTo>
                  <a:pt x="29035" y="50282"/>
                </a:lnTo>
                <a:lnTo>
                  <a:pt x="28982" y="50159"/>
                </a:lnTo>
                <a:lnTo>
                  <a:pt x="28929" y="49983"/>
                </a:lnTo>
                <a:lnTo>
                  <a:pt x="28753" y="50159"/>
                </a:lnTo>
                <a:lnTo>
                  <a:pt x="28665" y="50123"/>
                </a:lnTo>
                <a:lnTo>
                  <a:pt x="28594" y="50053"/>
                </a:lnTo>
                <a:lnTo>
                  <a:pt x="28524" y="49983"/>
                </a:lnTo>
                <a:lnTo>
                  <a:pt x="28471" y="49894"/>
                </a:lnTo>
                <a:lnTo>
                  <a:pt x="28453" y="49824"/>
                </a:lnTo>
                <a:lnTo>
                  <a:pt x="28436" y="49753"/>
                </a:lnTo>
                <a:lnTo>
                  <a:pt x="28453" y="49683"/>
                </a:lnTo>
                <a:lnTo>
                  <a:pt x="28471" y="49595"/>
                </a:lnTo>
                <a:lnTo>
                  <a:pt x="28647" y="48890"/>
                </a:lnTo>
                <a:lnTo>
                  <a:pt x="28682" y="48820"/>
                </a:lnTo>
                <a:lnTo>
                  <a:pt x="28735" y="48749"/>
                </a:lnTo>
                <a:close/>
                <a:moveTo>
                  <a:pt x="18305" y="47639"/>
                </a:moveTo>
                <a:lnTo>
                  <a:pt x="18534" y="47657"/>
                </a:lnTo>
                <a:lnTo>
                  <a:pt x="18834" y="47727"/>
                </a:lnTo>
                <a:lnTo>
                  <a:pt x="19221" y="47833"/>
                </a:lnTo>
                <a:lnTo>
                  <a:pt x="19556" y="47974"/>
                </a:lnTo>
                <a:lnTo>
                  <a:pt x="19715" y="48062"/>
                </a:lnTo>
                <a:lnTo>
                  <a:pt x="19873" y="48150"/>
                </a:lnTo>
                <a:lnTo>
                  <a:pt x="19997" y="48238"/>
                </a:lnTo>
                <a:lnTo>
                  <a:pt x="20138" y="48344"/>
                </a:lnTo>
                <a:lnTo>
                  <a:pt x="20032" y="48485"/>
                </a:lnTo>
                <a:lnTo>
                  <a:pt x="20296" y="48626"/>
                </a:lnTo>
                <a:lnTo>
                  <a:pt x="20437" y="48714"/>
                </a:lnTo>
                <a:lnTo>
                  <a:pt x="20543" y="48802"/>
                </a:lnTo>
                <a:lnTo>
                  <a:pt x="20666" y="48908"/>
                </a:lnTo>
                <a:lnTo>
                  <a:pt x="20772" y="49014"/>
                </a:lnTo>
                <a:lnTo>
                  <a:pt x="20860" y="49137"/>
                </a:lnTo>
                <a:lnTo>
                  <a:pt x="20948" y="49260"/>
                </a:lnTo>
                <a:lnTo>
                  <a:pt x="21036" y="49436"/>
                </a:lnTo>
                <a:lnTo>
                  <a:pt x="21107" y="49577"/>
                </a:lnTo>
                <a:lnTo>
                  <a:pt x="21142" y="49736"/>
                </a:lnTo>
                <a:lnTo>
                  <a:pt x="21159" y="49912"/>
                </a:lnTo>
                <a:lnTo>
                  <a:pt x="20966" y="49753"/>
                </a:lnTo>
                <a:lnTo>
                  <a:pt x="20772" y="49595"/>
                </a:lnTo>
                <a:lnTo>
                  <a:pt x="20578" y="49454"/>
                </a:lnTo>
                <a:lnTo>
                  <a:pt x="20367" y="49313"/>
                </a:lnTo>
                <a:lnTo>
                  <a:pt x="20314" y="49366"/>
                </a:lnTo>
                <a:lnTo>
                  <a:pt x="20842" y="49947"/>
                </a:lnTo>
                <a:lnTo>
                  <a:pt x="21001" y="50106"/>
                </a:lnTo>
                <a:lnTo>
                  <a:pt x="21124" y="50282"/>
                </a:lnTo>
                <a:lnTo>
                  <a:pt x="21195" y="50370"/>
                </a:lnTo>
                <a:lnTo>
                  <a:pt x="21248" y="50476"/>
                </a:lnTo>
                <a:lnTo>
                  <a:pt x="21265" y="50564"/>
                </a:lnTo>
                <a:lnTo>
                  <a:pt x="21265" y="50652"/>
                </a:lnTo>
                <a:lnTo>
                  <a:pt x="21230" y="50740"/>
                </a:lnTo>
                <a:lnTo>
                  <a:pt x="21195" y="50828"/>
                </a:lnTo>
                <a:lnTo>
                  <a:pt x="21124" y="50916"/>
                </a:lnTo>
                <a:lnTo>
                  <a:pt x="21036" y="51022"/>
                </a:lnTo>
                <a:lnTo>
                  <a:pt x="20913" y="50916"/>
                </a:lnTo>
                <a:lnTo>
                  <a:pt x="20790" y="50811"/>
                </a:lnTo>
                <a:lnTo>
                  <a:pt x="20578" y="50564"/>
                </a:lnTo>
                <a:lnTo>
                  <a:pt x="20349" y="50335"/>
                </a:lnTo>
                <a:lnTo>
                  <a:pt x="20226" y="50229"/>
                </a:lnTo>
                <a:lnTo>
                  <a:pt x="20085" y="50141"/>
                </a:lnTo>
                <a:lnTo>
                  <a:pt x="20085" y="50194"/>
                </a:lnTo>
                <a:lnTo>
                  <a:pt x="20102" y="50247"/>
                </a:lnTo>
                <a:lnTo>
                  <a:pt x="20155" y="50317"/>
                </a:lnTo>
                <a:lnTo>
                  <a:pt x="20296" y="50458"/>
                </a:lnTo>
                <a:lnTo>
                  <a:pt x="20437" y="50652"/>
                </a:lnTo>
                <a:lnTo>
                  <a:pt x="20560" y="50811"/>
                </a:lnTo>
                <a:lnTo>
                  <a:pt x="20613" y="50899"/>
                </a:lnTo>
                <a:lnTo>
                  <a:pt x="20666" y="50987"/>
                </a:lnTo>
                <a:lnTo>
                  <a:pt x="20701" y="51075"/>
                </a:lnTo>
                <a:lnTo>
                  <a:pt x="20719" y="51181"/>
                </a:lnTo>
                <a:lnTo>
                  <a:pt x="20649" y="51198"/>
                </a:lnTo>
                <a:lnTo>
                  <a:pt x="20560" y="51216"/>
                </a:lnTo>
                <a:lnTo>
                  <a:pt x="20420" y="51216"/>
                </a:lnTo>
                <a:lnTo>
                  <a:pt x="20261" y="51181"/>
                </a:lnTo>
                <a:lnTo>
                  <a:pt x="20120" y="51128"/>
                </a:lnTo>
                <a:lnTo>
                  <a:pt x="19856" y="50969"/>
                </a:lnTo>
                <a:lnTo>
                  <a:pt x="19591" y="50793"/>
                </a:lnTo>
                <a:lnTo>
                  <a:pt x="19327" y="50617"/>
                </a:lnTo>
                <a:lnTo>
                  <a:pt x="19081" y="50441"/>
                </a:lnTo>
                <a:lnTo>
                  <a:pt x="18587" y="50035"/>
                </a:lnTo>
                <a:lnTo>
                  <a:pt x="18570" y="50071"/>
                </a:lnTo>
                <a:lnTo>
                  <a:pt x="18570" y="50106"/>
                </a:lnTo>
                <a:lnTo>
                  <a:pt x="18640" y="50159"/>
                </a:lnTo>
                <a:lnTo>
                  <a:pt x="19274" y="50758"/>
                </a:lnTo>
                <a:lnTo>
                  <a:pt x="19433" y="50916"/>
                </a:lnTo>
                <a:lnTo>
                  <a:pt x="19591" y="51057"/>
                </a:lnTo>
                <a:lnTo>
                  <a:pt x="19556" y="51110"/>
                </a:lnTo>
                <a:lnTo>
                  <a:pt x="19503" y="51110"/>
                </a:lnTo>
                <a:lnTo>
                  <a:pt x="19433" y="51092"/>
                </a:lnTo>
                <a:lnTo>
                  <a:pt x="18517" y="50775"/>
                </a:lnTo>
                <a:lnTo>
                  <a:pt x="18305" y="50722"/>
                </a:lnTo>
                <a:lnTo>
                  <a:pt x="18305" y="50722"/>
                </a:lnTo>
                <a:lnTo>
                  <a:pt x="18358" y="50793"/>
                </a:lnTo>
                <a:lnTo>
                  <a:pt x="18411" y="50846"/>
                </a:lnTo>
                <a:lnTo>
                  <a:pt x="18552" y="50916"/>
                </a:lnTo>
                <a:lnTo>
                  <a:pt x="18658" y="51004"/>
                </a:lnTo>
                <a:lnTo>
                  <a:pt x="18711" y="51040"/>
                </a:lnTo>
                <a:lnTo>
                  <a:pt x="18763" y="51092"/>
                </a:lnTo>
                <a:lnTo>
                  <a:pt x="18728" y="51128"/>
                </a:lnTo>
                <a:lnTo>
                  <a:pt x="18693" y="51145"/>
                </a:lnTo>
                <a:lnTo>
                  <a:pt x="18622" y="51145"/>
                </a:lnTo>
                <a:lnTo>
                  <a:pt x="18393" y="51057"/>
                </a:lnTo>
                <a:lnTo>
                  <a:pt x="18182" y="50969"/>
                </a:lnTo>
                <a:lnTo>
                  <a:pt x="17988" y="50863"/>
                </a:lnTo>
                <a:lnTo>
                  <a:pt x="17812" y="50722"/>
                </a:lnTo>
                <a:lnTo>
                  <a:pt x="17653" y="50582"/>
                </a:lnTo>
                <a:lnTo>
                  <a:pt x="17495" y="50405"/>
                </a:lnTo>
                <a:lnTo>
                  <a:pt x="17372" y="50212"/>
                </a:lnTo>
                <a:lnTo>
                  <a:pt x="17248" y="50018"/>
                </a:lnTo>
                <a:lnTo>
                  <a:pt x="17213" y="49930"/>
                </a:lnTo>
                <a:lnTo>
                  <a:pt x="17195" y="49824"/>
                </a:lnTo>
                <a:lnTo>
                  <a:pt x="17072" y="48890"/>
                </a:lnTo>
                <a:lnTo>
                  <a:pt x="17072" y="48837"/>
                </a:lnTo>
                <a:lnTo>
                  <a:pt x="17090" y="48802"/>
                </a:lnTo>
                <a:lnTo>
                  <a:pt x="17125" y="48696"/>
                </a:lnTo>
                <a:lnTo>
                  <a:pt x="17248" y="48802"/>
                </a:lnTo>
                <a:lnTo>
                  <a:pt x="17354" y="48925"/>
                </a:lnTo>
                <a:lnTo>
                  <a:pt x="17460" y="49049"/>
                </a:lnTo>
                <a:lnTo>
                  <a:pt x="17583" y="49172"/>
                </a:lnTo>
                <a:lnTo>
                  <a:pt x="17565" y="49084"/>
                </a:lnTo>
                <a:lnTo>
                  <a:pt x="17548" y="49014"/>
                </a:lnTo>
                <a:lnTo>
                  <a:pt x="17231" y="48414"/>
                </a:lnTo>
                <a:lnTo>
                  <a:pt x="17178" y="48291"/>
                </a:lnTo>
                <a:lnTo>
                  <a:pt x="17125" y="48168"/>
                </a:lnTo>
                <a:lnTo>
                  <a:pt x="17125" y="48133"/>
                </a:lnTo>
                <a:lnTo>
                  <a:pt x="17125" y="48080"/>
                </a:lnTo>
                <a:lnTo>
                  <a:pt x="17266" y="48097"/>
                </a:lnTo>
                <a:lnTo>
                  <a:pt x="17389" y="48133"/>
                </a:lnTo>
                <a:lnTo>
                  <a:pt x="17513" y="48185"/>
                </a:lnTo>
                <a:lnTo>
                  <a:pt x="17671" y="48291"/>
                </a:lnTo>
                <a:lnTo>
                  <a:pt x="17918" y="48467"/>
                </a:lnTo>
                <a:lnTo>
                  <a:pt x="18041" y="48555"/>
                </a:lnTo>
                <a:lnTo>
                  <a:pt x="18182" y="48644"/>
                </a:lnTo>
                <a:lnTo>
                  <a:pt x="18129" y="48538"/>
                </a:lnTo>
                <a:lnTo>
                  <a:pt x="18094" y="48467"/>
                </a:lnTo>
                <a:lnTo>
                  <a:pt x="18023" y="48397"/>
                </a:lnTo>
                <a:lnTo>
                  <a:pt x="17918" y="48309"/>
                </a:lnTo>
                <a:lnTo>
                  <a:pt x="17548" y="48009"/>
                </a:lnTo>
                <a:lnTo>
                  <a:pt x="17372" y="47886"/>
                </a:lnTo>
                <a:lnTo>
                  <a:pt x="17283" y="47798"/>
                </a:lnTo>
                <a:lnTo>
                  <a:pt x="17231" y="47692"/>
                </a:lnTo>
                <a:lnTo>
                  <a:pt x="17354" y="47710"/>
                </a:lnTo>
                <a:lnTo>
                  <a:pt x="17495" y="47727"/>
                </a:lnTo>
                <a:lnTo>
                  <a:pt x="17618" y="47780"/>
                </a:lnTo>
                <a:lnTo>
                  <a:pt x="17742" y="47833"/>
                </a:lnTo>
                <a:lnTo>
                  <a:pt x="17988" y="47939"/>
                </a:lnTo>
                <a:lnTo>
                  <a:pt x="18252" y="48045"/>
                </a:lnTo>
                <a:lnTo>
                  <a:pt x="18217" y="47956"/>
                </a:lnTo>
                <a:lnTo>
                  <a:pt x="18164" y="47904"/>
                </a:lnTo>
                <a:lnTo>
                  <a:pt x="18076" y="47833"/>
                </a:lnTo>
                <a:lnTo>
                  <a:pt x="17900" y="47675"/>
                </a:lnTo>
                <a:lnTo>
                  <a:pt x="18094" y="47639"/>
                </a:lnTo>
                <a:close/>
                <a:moveTo>
                  <a:pt x="9141" y="51473"/>
                </a:moveTo>
                <a:lnTo>
                  <a:pt x="9144" y="51480"/>
                </a:lnTo>
                <a:lnTo>
                  <a:pt x="9161" y="51480"/>
                </a:lnTo>
                <a:lnTo>
                  <a:pt x="9141" y="51473"/>
                </a:lnTo>
                <a:close/>
                <a:moveTo>
                  <a:pt x="25723" y="47763"/>
                </a:moveTo>
                <a:lnTo>
                  <a:pt x="25793" y="47815"/>
                </a:lnTo>
                <a:lnTo>
                  <a:pt x="25828" y="47868"/>
                </a:lnTo>
                <a:lnTo>
                  <a:pt x="25881" y="48027"/>
                </a:lnTo>
                <a:lnTo>
                  <a:pt x="25934" y="48185"/>
                </a:lnTo>
                <a:lnTo>
                  <a:pt x="25969" y="48362"/>
                </a:lnTo>
                <a:lnTo>
                  <a:pt x="25987" y="48520"/>
                </a:lnTo>
                <a:lnTo>
                  <a:pt x="26005" y="48661"/>
                </a:lnTo>
                <a:lnTo>
                  <a:pt x="26005" y="48820"/>
                </a:lnTo>
                <a:lnTo>
                  <a:pt x="25987" y="48978"/>
                </a:lnTo>
                <a:lnTo>
                  <a:pt x="25969" y="49119"/>
                </a:lnTo>
                <a:lnTo>
                  <a:pt x="25934" y="49278"/>
                </a:lnTo>
                <a:lnTo>
                  <a:pt x="25881" y="49419"/>
                </a:lnTo>
                <a:lnTo>
                  <a:pt x="25775" y="49718"/>
                </a:lnTo>
                <a:lnTo>
                  <a:pt x="25617" y="50000"/>
                </a:lnTo>
                <a:lnTo>
                  <a:pt x="25423" y="50264"/>
                </a:lnTo>
                <a:lnTo>
                  <a:pt x="25388" y="50300"/>
                </a:lnTo>
                <a:lnTo>
                  <a:pt x="25300" y="50335"/>
                </a:lnTo>
                <a:lnTo>
                  <a:pt x="25212" y="50388"/>
                </a:lnTo>
                <a:lnTo>
                  <a:pt x="25053" y="50529"/>
                </a:lnTo>
                <a:lnTo>
                  <a:pt x="24912" y="50670"/>
                </a:lnTo>
                <a:lnTo>
                  <a:pt x="24842" y="50740"/>
                </a:lnTo>
                <a:lnTo>
                  <a:pt x="24754" y="50793"/>
                </a:lnTo>
                <a:lnTo>
                  <a:pt x="24507" y="50934"/>
                </a:lnTo>
                <a:lnTo>
                  <a:pt x="24278" y="51075"/>
                </a:lnTo>
                <a:lnTo>
                  <a:pt x="23802" y="51392"/>
                </a:lnTo>
                <a:lnTo>
                  <a:pt x="23644" y="51480"/>
                </a:lnTo>
                <a:lnTo>
                  <a:pt x="23573" y="51515"/>
                </a:lnTo>
                <a:lnTo>
                  <a:pt x="23467" y="51533"/>
                </a:lnTo>
                <a:lnTo>
                  <a:pt x="23503" y="51286"/>
                </a:lnTo>
                <a:lnTo>
                  <a:pt x="23556" y="51040"/>
                </a:lnTo>
                <a:lnTo>
                  <a:pt x="23644" y="50775"/>
                </a:lnTo>
                <a:lnTo>
                  <a:pt x="23749" y="50511"/>
                </a:lnTo>
                <a:lnTo>
                  <a:pt x="23873" y="50264"/>
                </a:lnTo>
                <a:lnTo>
                  <a:pt x="23996" y="50035"/>
                </a:lnTo>
                <a:lnTo>
                  <a:pt x="24119" y="49859"/>
                </a:lnTo>
                <a:lnTo>
                  <a:pt x="24260" y="49736"/>
                </a:lnTo>
                <a:lnTo>
                  <a:pt x="24278" y="49806"/>
                </a:lnTo>
                <a:lnTo>
                  <a:pt x="24296" y="49877"/>
                </a:lnTo>
                <a:lnTo>
                  <a:pt x="24313" y="50018"/>
                </a:lnTo>
                <a:lnTo>
                  <a:pt x="24348" y="50141"/>
                </a:lnTo>
                <a:lnTo>
                  <a:pt x="24366" y="50212"/>
                </a:lnTo>
                <a:lnTo>
                  <a:pt x="24419" y="50264"/>
                </a:lnTo>
                <a:lnTo>
                  <a:pt x="24436" y="49947"/>
                </a:lnTo>
                <a:lnTo>
                  <a:pt x="24454" y="49701"/>
                </a:lnTo>
                <a:lnTo>
                  <a:pt x="24507" y="49472"/>
                </a:lnTo>
                <a:lnTo>
                  <a:pt x="24560" y="49313"/>
                </a:lnTo>
                <a:lnTo>
                  <a:pt x="24630" y="49154"/>
                </a:lnTo>
                <a:lnTo>
                  <a:pt x="24736" y="49031"/>
                </a:lnTo>
                <a:lnTo>
                  <a:pt x="24877" y="48925"/>
                </a:lnTo>
                <a:lnTo>
                  <a:pt x="24930" y="48943"/>
                </a:lnTo>
                <a:lnTo>
                  <a:pt x="24965" y="48978"/>
                </a:lnTo>
                <a:lnTo>
                  <a:pt x="24983" y="49066"/>
                </a:lnTo>
                <a:lnTo>
                  <a:pt x="25106" y="49930"/>
                </a:lnTo>
                <a:lnTo>
                  <a:pt x="25176" y="50088"/>
                </a:lnTo>
                <a:lnTo>
                  <a:pt x="25176" y="49243"/>
                </a:lnTo>
                <a:lnTo>
                  <a:pt x="25159" y="48767"/>
                </a:lnTo>
                <a:lnTo>
                  <a:pt x="25159" y="48679"/>
                </a:lnTo>
                <a:lnTo>
                  <a:pt x="25176" y="48591"/>
                </a:lnTo>
                <a:lnTo>
                  <a:pt x="25212" y="48520"/>
                </a:lnTo>
                <a:lnTo>
                  <a:pt x="25247" y="48432"/>
                </a:lnTo>
                <a:lnTo>
                  <a:pt x="25335" y="48291"/>
                </a:lnTo>
                <a:lnTo>
                  <a:pt x="25476" y="48150"/>
                </a:lnTo>
                <a:lnTo>
                  <a:pt x="25511" y="48238"/>
                </a:lnTo>
                <a:lnTo>
                  <a:pt x="25546" y="48344"/>
                </a:lnTo>
                <a:lnTo>
                  <a:pt x="25582" y="48555"/>
                </a:lnTo>
                <a:lnTo>
                  <a:pt x="25599" y="48767"/>
                </a:lnTo>
                <a:lnTo>
                  <a:pt x="25635" y="48961"/>
                </a:lnTo>
                <a:lnTo>
                  <a:pt x="25687" y="48908"/>
                </a:lnTo>
                <a:lnTo>
                  <a:pt x="25705" y="48855"/>
                </a:lnTo>
                <a:lnTo>
                  <a:pt x="25705" y="48767"/>
                </a:lnTo>
                <a:lnTo>
                  <a:pt x="25705" y="48573"/>
                </a:lnTo>
                <a:lnTo>
                  <a:pt x="25705" y="48362"/>
                </a:lnTo>
                <a:lnTo>
                  <a:pt x="25705" y="48203"/>
                </a:lnTo>
                <a:lnTo>
                  <a:pt x="25705" y="47992"/>
                </a:lnTo>
                <a:lnTo>
                  <a:pt x="25723" y="47763"/>
                </a:lnTo>
                <a:close/>
                <a:moveTo>
                  <a:pt x="23714" y="49789"/>
                </a:moveTo>
                <a:lnTo>
                  <a:pt x="23732" y="49842"/>
                </a:lnTo>
                <a:lnTo>
                  <a:pt x="23732" y="49894"/>
                </a:lnTo>
                <a:lnTo>
                  <a:pt x="23133" y="51656"/>
                </a:lnTo>
                <a:lnTo>
                  <a:pt x="23115" y="51674"/>
                </a:lnTo>
                <a:lnTo>
                  <a:pt x="23062" y="51744"/>
                </a:lnTo>
                <a:lnTo>
                  <a:pt x="23009" y="51603"/>
                </a:lnTo>
                <a:lnTo>
                  <a:pt x="22974" y="51480"/>
                </a:lnTo>
                <a:lnTo>
                  <a:pt x="22957" y="51357"/>
                </a:lnTo>
                <a:lnTo>
                  <a:pt x="22957" y="51233"/>
                </a:lnTo>
                <a:lnTo>
                  <a:pt x="22957" y="50969"/>
                </a:lnTo>
                <a:lnTo>
                  <a:pt x="22992" y="50705"/>
                </a:lnTo>
                <a:lnTo>
                  <a:pt x="23097" y="50194"/>
                </a:lnTo>
                <a:lnTo>
                  <a:pt x="23133" y="50106"/>
                </a:lnTo>
                <a:lnTo>
                  <a:pt x="23168" y="50035"/>
                </a:lnTo>
                <a:lnTo>
                  <a:pt x="23238" y="49965"/>
                </a:lnTo>
                <a:lnTo>
                  <a:pt x="23327" y="49930"/>
                </a:lnTo>
                <a:lnTo>
                  <a:pt x="23520" y="49859"/>
                </a:lnTo>
                <a:lnTo>
                  <a:pt x="23714" y="49789"/>
                </a:lnTo>
                <a:close/>
                <a:moveTo>
                  <a:pt x="15909" y="48115"/>
                </a:moveTo>
                <a:lnTo>
                  <a:pt x="15909" y="48203"/>
                </a:lnTo>
                <a:lnTo>
                  <a:pt x="15892" y="48309"/>
                </a:lnTo>
                <a:lnTo>
                  <a:pt x="15839" y="48485"/>
                </a:lnTo>
                <a:lnTo>
                  <a:pt x="15786" y="48661"/>
                </a:lnTo>
                <a:lnTo>
                  <a:pt x="15733" y="48873"/>
                </a:lnTo>
                <a:lnTo>
                  <a:pt x="15927" y="48626"/>
                </a:lnTo>
                <a:lnTo>
                  <a:pt x="15997" y="48503"/>
                </a:lnTo>
                <a:lnTo>
                  <a:pt x="16085" y="48397"/>
                </a:lnTo>
                <a:lnTo>
                  <a:pt x="16138" y="48344"/>
                </a:lnTo>
                <a:lnTo>
                  <a:pt x="16209" y="48309"/>
                </a:lnTo>
                <a:lnTo>
                  <a:pt x="16279" y="48309"/>
                </a:lnTo>
                <a:lnTo>
                  <a:pt x="16367" y="48326"/>
                </a:lnTo>
                <a:lnTo>
                  <a:pt x="16385" y="48432"/>
                </a:lnTo>
                <a:lnTo>
                  <a:pt x="16385" y="48520"/>
                </a:lnTo>
                <a:lnTo>
                  <a:pt x="16367" y="48714"/>
                </a:lnTo>
                <a:lnTo>
                  <a:pt x="16350" y="48908"/>
                </a:lnTo>
                <a:lnTo>
                  <a:pt x="16332" y="49014"/>
                </a:lnTo>
                <a:lnTo>
                  <a:pt x="16350" y="49119"/>
                </a:lnTo>
                <a:lnTo>
                  <a:pt x="16403" y="49031"/>
                </a:lnTo>
                <a:lnTo>
                  <a:pt x="16455" y="48925"/>
                </a:lnTo>
                <a:lnTo>
                  <a:pt x="16508" y="48714"/>
                </a:lnTo>
                <a:lnTo>
                  <a:pt x="16544" y="48608"/>
                </a:lnTo>
                <a:lnTo>
                  <a:pt x="16596" y="48503"/>
                </a:lnTo>
                <a:lnTo>
                  <a:pt x="16649" y="48414"/>
                </a:lnTo>
                <a:lnTo>
                  <a:pt x="16755" y="48344"/>
                </a:lnTo>
                <a:lnTo>
                  <a:pt x="16773" y="48485"/>
                </a:lnTo>
                <a:lnTo>
                  <a:pt x="16825" y="49859"/>
                </a:lnTo>
                <a:lnTo>
                  <a:pt x="16808" y="50106"/>
                </a:lnTo>
                <a:lnTo>
                  <a:pt x="16790" y="50335"/>
                </a:lnTo>
                <a:lnTo>
                  <a:pt x="16737" y="50546"/>
                </a:lnTo>
                <a:lnTo>
                  <a:pt x="16684" y="50758"/>
                </a:lnTo>
                <a:lnTo>
                  <a:pt x="16596" y="50969"/>
                </a:lnTo>
                <a:lnTo>
                  <a:pt x="16508" y="51181"/>
                </a:lnTo>
                <a:lnTo>
                  <a:pt x="16385" y="51374"/>
                </a:lnTo>
                <a:lnTo>
                  <a:pt x="16262" y="51568"/>
                </a:lnTo>
                <a:lnTo>
                  <a:pt x="16191" y="51639"/>
                </a:lnTo>
                <a:lnTo>
                  <a:pt x="16121" y="51639"/>
                </a:lnTo>
                <a:lnTo>
                  <a:pt x="16121" y="51603"/>
                </a:lnTo>
                <a:lnTo>
                  <a:pt x="16121" y="51533"/>
                </a:lnTo>
                <a:lnTo>
                  <a:pt x="16156" y="51233"/>
                </a:lnTo>
                <a:lnTo>
                  <a:pt x="16191" y="50916"/>
                </a:lnTo>
                <a:lnTo>
                  <a:pt x="16068" y="51233"/>
                </a:lnTo>
                <a:lnTo>
                  <a:pt x="15962" y="51551"/>
                </a:lnTo>
                <a:lnTo>
                  <a:pt x="15892" y="51691"/>
                </a:lnTo>
                <a:lnTo>
                  <a:pt x="15821" y="51850"/>
                </a:lnTo>
                <a:lnTo>
                  <a:pt x="15733" y="51991"/>
                </a:lnTo>
                <a:lnTo>
                  <a:pt x="15645" y="52132"/>
                </a:lnTo>
                <a:lnTo>
                  <a:pt x="15592" y="52097"/>
                </a:lnTo>
                <a:lnTo>
                  <a:pt x="15575" y="52061"/>
                </a:lnTo>
                <a:lnTo>
                  <a:pt x="15557" y="52026"/>
                </a:lnTo>
                <a:lnTo>
                  <a:pt x="15575" y="51991"/>
                </a:lnTo>
                <a:lnTo>
                  <a:pt x="15663" y="50987"/>
                </a:lnTo>
                <a:lnTo>
                  <a:pt x="15680" y="50775"/>
                </a:lnTo>
                <a:lnTo>
                  <a:pt x="15680" y="50670"/>
                </a:lnTo>
                <a:lnTo>
                  <a:pt x="15663" y="50564"/>
                </a:lnTo>
                <a:lnTo>
                  <a:pt x="15627" y="50634"/>
                </a:lnTo>
                <a:lnTo>
                  <a:pt x="15592" y="50687"/>
                </a:lnTo>
                <a:lnTo>
                  <a:pt x="15469" y="51533"/>
                </a:lnTo>
                <a:lnTo>
                  <a:pt x="15434" y="51621"/>
                </a:lnTo>
                <a:lnTo>
                  <a:pt x="15398" y="51744"/>
                </a:lnTo>
                <a:lnTo>
                  <a:pt x="15328" y="51691"/>
                </a:lnTo>
                <a:lnTo>
                  <a:pt x="15293" y="51639"/>
                </a:lnTo>
                <a:lnTo>
                  <a:pt x="15257" y="51445"/>
                </a:lnTo>
                <a:lnTo>
                  <a:pt x="15240" y="51251"/>
                </a:lnTo>
                <a:lnTo>
                  <a:pt x="15240" y="50899"/>
                </a:lnTo>
                <a:lnTo>
                  <a:pt x="15240" y="50564"/>
                </a:lnTo>
                <a:lnTo>
                  <a:pt x="15240" y="50247"/>
                </a:lnTo>
                <a:lnTo>
                  <a:pt x="15187" y="50352"/>
                </a:lnTo>
                <a:lnTo>
                  <a:pt x="15152" y="50441"/>
                </a:lnTo>
                <a:lnTo>
                  <a:pt x="15116" y="50617"/>
                </a:lnTo>
                <a:lnTo>
                  <a:pt x="15081" y="50775"/>
                </a:lnTo>
                <a:lnTo>
                  <a:pt x="15046" y="50863"/>
                </a:lnTo>
                <a:lnTo>
                  <a:pt x="15011" y="50934"/>
                </a:lnTo>
                <a:lnTo>
                  <a:pt x="14958" y="50881"/>
                </a:lnTo>
                <a:lnTo>
                  <a:pt x="14923" y="50828"/>
                </a:lnTo>
                <a:lnTo>
                  <a:pt x="14870" y="50705"/>
                </a:lnTo>
                <a:lnTo>
                  <a:pt x="14870" y="50582"/>
                </a:lnTo>
                <a:lnTo>
                  <a:pt x="14852" y="50458"/>
                </a:lnTo>
                <a:lnTo>
                  <a:pt x="14887" y="50229"/>
                </a:lnTo>
                <a:lnTo>
                  <a:pt x="14887" y="50088"/>
                </a:lnTo>
                <a:lnTo>
                  <a:pt x="14887" y="49947"/>
                </a:lnTo>
                <a:lnTo>
                  <a:pt x="14694" y="50159"/>
                </a:lnTo>
                <a:lnTo>
                  <a:pt x="14641" y="50106"/>
                </a:lnTo>
                <a:lnTo>
                  <a:pt x="14623" y="50071"/>
                </a:lnTo>
                <a:lnTo>
                  <a:pt x="14535" y="49842"/>
                </a:lnTo>
                <a:lnTo>
                  <a:pt x="14517" y="49613"/>
                </a:lnTo>
                <a:lnTo>
                  <a:pt x="14517" y="49401"/>
                </a:lnTo>
                <a:lnTo>
                  <a:pt x="14570" y="49172"/>
                </a:lnTo>
                <a:lnTo>
                  <a:pt x="14641" y="48978"/>
                </a:lnTo>
                <a:lnTo>
                  <a:pt x="14694" y="48890"/>
                </a:lnTo>
                <a:lnTo>
                  <a:pt x="14764" y="48802"/>
                </a:lnTo>
                <a:lnTo>
                  <a:pt x="14817" y="48732"/>
                </a:lnTo>
                <a:lnTo>
                  <a:pt x="14905" y="48661"/>
                </a:lnTo>
                <a:lnTo>
                  <a:pt x="14993" y="48608"/>
                </a:lnTo>
                <a:lnTo>
                  <a:pt x="15099" y="48555"/>
                </a:lnTo>
                <a:lnTo>
                  <a:pt x="15134" y="48573"/>
                </a:lnTo>
                <a:lnTo>
                  <a:pt x="15169" y="48608"/>
                </a:lnTo>
                <a:lnTo>
                  <a:pt x="15134" y="48661"/>
                </a:lnTo>
                <a:lnTo>
                  <a:pt x="15205" y="48644"/>
                </a:lnTo>
                <a:lnTo>
                  <a:pt x="15222" y="48626"/>
                </a:lnTo>
                <a:lnTo>
                  <a:pt x="15257" y="48626"/>
                </a:lnTo>
                <a:lnTo>
                  <a:pt x="15486" y="48291"/>
                </a:lnTo>
                <a:lnTo>
                  <a:pt x="15557" y="48203"/>
                </a:lnTo>
                <a:lnTo>
                  <a:pt x="15663" y="48150"/>
                </a:lnTo>
                <a:lnTo>
                  <a:pt x="15768" y="48115"/>
                </a:lnTo>
                <a:close/>
                <a:moveTo>
                  <a:pt x="9267" y="50511"/>
                </a:moveTo>
                <a:lnTo>
                  <a:pt x="9373" y="50546"/>
                </a:lnTo>
                <a:lnTo>
                  <a:pt x="9479" y="50599"/>
                </a:lnTo>
                <a:lnTo>
                  <a:pt x="9567" y="50687"/>
                </a:lnTo>
                <a:lnTo>
                  <a:pt x="9725" y="50846"/>
                </a:lnTo>
                <a:lnTo>
                  <a:pt x="9831" y="50934"/>
                </a:lnTo>
                <a:lnTo>
                  <a:pt x="9919" y="51004"/>
                </a:lnTo>
                <a:lnTo>
                  <a:pt x="9849" y="50811"/>
                </a:lnTo>
                <a:lnTo>
                  <a:pt x="9813" y="50652"/>
                </a:lnTo>
                <a:lnTo>
                  <a:pt x="9813" y="50652"/>
                </a:lnTo>
                <a:lnTo>
                  <a:pt x="9884" y="50670"/>
                </a:lnTo>
                <a:lnTo>
                  <a:pt x="9954" y="50687"/>
                </a:lnTo>
                <a:lnTo>
                  <a:pt x="10078" y="50775"/>
                </a:lnTo>
                <a:lnTo>
                  <a:pt x="10183" y="50881"/>
                </a:lnTo>
                <a:lnTo>
                  <a:pt x="10254" y="51004"/>
                </a:lnTo>
                <a:lnTo>
                  <a:pt x="10289" y="51163"/>
                </a:lnTo>
                <a:lnTo>
                  <a:pt x="10307" y="51339"/>
                </a:lnTo>
                <a:lnTo>
                  <a:pt x="10307" y="51410"/>
                </a:lnTo>
                <a:lnTo>
                  <a:pt x="10271" y="51462"/>
                </a:lnTo>
                <a:lnTo>
                  <a:pt x="10236" y="51533"/>
                </a:lnTo>
                <a:lnTo>
                  <a:pt x="10183" y="51586"/>
                </a:lnTo>
                <a:lnTo>
                  <a:pt x="10042" y="51691"/>
                </a:lnTo>
                <a:lnTo>
                  <a:pt x="9919" y="51744"/>
                </a:lnTo>
                <a:lnTo>
                  <a:pt x="9813" y="51815"/>
                </a:lnTo>
                <a:lnTo>
                  <a:pt x="9831" y="52273"/>
                </a:lnTo>
                <a:lnTo>
                  <a:pt x="9672" y="52185"/>
                </a:lnTo>
                <a:lnTo>
                  <a:pt x="9514" y="52097"/>
                </a:lnTo>
                <a:lnTo>
                  <a:pt x="9373" y="51991"/>
                </a:lnTo>
                <a:lnTo>
                  <a:pt x="9232" y="51903"/>
                </a:lnTo>
                <a:lnTo>
                  <a:pt x="9214" y="51956"/>
                </a:lnTo>
                <a:lnTo>
                  <a:pt x="9232" y="51991"/>
                </a:lnTo>
                <a:lnTo>
                  <a:pt x="9285" y="52044"/>
                </a:lnTo>
                <a:lnTo>
                  <a:pt x="9655" y="52396"/>
                </a:lnTo>
                <a:lnTo>
                  <a:pt x="9708" y="52484"/>
                </a:lnTo>
                <a:lnTo>
                  <a:pt x="9778" y="52608"/>
                </a:lnTo>
                <a:lnTo>
                  <a:pt x="9637" y="52537"/>
                </a:lnTo>
                <a:lnTo>
                  <a:pt x="9514" y="52431"/>
                </a:lnTo>
                <a:lnTo>
                  <a:pt x="9408" y="52361"/>
                </a:lnTo>
                <a:lnTo>
                  <a:pt x="9285" y="52290"/>
                </a:lnTo>
                <a:lnTo>
                  <a:pt x="9267" y="52290"/>
                </a:lnTo>
                <a:lnTo>
                  <a:pt x="9214" y="52414"/>
                </a:lnTo>
                <a:lnTo>
                  <a:pt x="9161" y="52379"/>
                </a:lnTo>
                <a:lnTo>
                  <a:pt x="9109" y="52343"/>
                </a:lnTo>
                <a:lnTo>
                  <a:pt x="9003" y="52150"/>
                </a:lnTo>
                <a:lnTo>
                  <a:pt x="8862" y="51973"/>
                </a:lnTo>
                <a:lnTo>
                  <a:pt x="8721" y="51815"/>
                </a:lnTo>
                <a:lnTo>
                  <a:pt x="8562" y="51656"/>
                </a:lnTo>
                <a:lnTo>
                  <a:pt x="8492" y="51568"/>
                </a:lnTo>
                <a:lnTo>
                  <a:pt x="8404" y="51445"/>
                </a:lnTo>
                <a:lnTo>
                  <a:pt x="8615" y="51427"/>
                </a:lnTo>
                <a:lnTo>
                  <a:pt x="8175" y="50634"/>
                </a:lnTo>
                <a:lnTo>
                  <a:pt x="8175" y="50634"/>
                </a:lnTo>
                <a:lnTo>
                  <a:pt x="8298" y="50687"/>
                </a:lnTo>
                <a:lnTo>
                  <a:pt x="8351" y="50722"/>
                </a:lnTo>
                <a:lnTo>
                  <a:pt x="8985" y="51374"/>
                </a:lnTo>
                <a:lnTo>
                  <a:pt x="9056" y="51445"/>
                </a:lnTo>
                <a:lnTo>
                  <a:pt x="9109" y="51462"/>
                </a:lnTo>
                <a:lnTo>
                  <a:pt x="9141" y="51473"/>
                </a:lnTo>
                <a:lnTo>
                  <a:pt x="9141" y="51473"/>
                </a:lnTo>
                <a:lnTo>
                  <a:pt x="9109" y="51392"/>
                </a:lnTo>
                <a:lnTo>
                  <a:pt x="9056" y="51304"/>
                </a:lnTo>
                <a:lnTo>
                  <a:pt x="8633" y="50740"/>
                </a:lnTo>
                <a:lnTo>
                  <a:pt x="8492" y="50546"/>
                </a:lnTo>
                <a:lnTo>
                  <a:pt x="8598" y="50546"/>
                </a:lnTo>
                <a:lnTo>
                  <a:pt x="8651" y="50564"/>
                </a:lnTo>
                <a:lnTo>
                  <a:pt x="8791" y="50634"/>
                </a:lnTo>
                <a:lnTo>
                  <a:pt x="8932" y="50705"/>
                </a:lnTo>
                <a:lnTo>
                  <a:pt x="9161" y="50899"/>
                </a:lnTo>
                <a:lnTo>
                  <a:pt x="9355" y="51092"/>
                </a:lnTo>
                <a:lnTo>
                  <a:pt x="9461" y="51163"/>
                </a:lnTo>
                <a:lnTo>
                  <a:pt x="9584" y="51251"/>
                </a:lnTo>
                <a:lnTo>
                  <a:pt x="9584" y="51251"/>
                </a:lnTo>
                <a:lnTo>
                  <a:pt x="9549" y="51145"/>
                </a:lnTo>
                <a:lnTo>
                  <a:pt x="9514" y="51075"/>
                </a:lnTo>
                <a:lnTo>
                  <a:pt x="9461" y="51004"/>
                </a:lnTo>
                <a:lnTo>
                  <a:pt x="9355" y="50881"/>
                </a:lnTo>
                <a:lnTo>
                  <a:pt x="9285" y="50811"/>
                </a:lnTo>
                <a:lnTo>
                  <a:pt x="9214" y="50722"/>
                </a:lnTo>
                <a:lnTo>
                  <a:pt x="9161" y="50634"/>
                </a:lnTo>
                <a:lnTo>
                  <a:pt x="9144" y="50582"/>
                </a:lnTo>
                <a:lnTo>
                  <a:pt x="9144" y="50511"/>
                </a:lnTo>
                <a:close/>
                <a:moveTo>
                  <a:pt x="12368" y="50352"/>
                </a:moveTo>
                <a:lnTo>
                  <a:pt x="12474" y="50405"/>
                </a:lnTo>
                <a:lnTo>
                  <a:pt x="12579" y="50493"/>
                </a:lnTo>
                <a:lnTo>
                  <a:pt x="12456" y="50599"/>
                </a:lnTo>
                <a:lnTo>
                  <a:pt x="12333" y="50687"/>
                </a:lnTo>
                <a:lnTo>
                  <a:pt x="12068" y="50863"/>
                </a:lnTo>
                <a:lnTo>
                  <a:pt x="11945" y="50969"/>
                </a:lnTo>
                <a:lnTo>
                  <a:pt x="11822" y="51075"/>
                </a:lnTo>
                <a:lnTo>
                  <a:pt x="11716" y="51181"/>
                </a:lnTo>
                <a:lnTo>
                  <a:pt x="11610" y="51321"/>
                </a:lnTo>
                <a:lnTo>
                  <a:pt x="11610" y="51339"/>
                </a:lnTo>
                <a:lnTo>
                  <a:pt x="11610" y="51392"/>
                </a:lnTo>
                <a:lnTo>
                  <a:pt x="11699" y="51357"/>
                </a:lnTo>
                <a:lnTo>
                  <a:pt x="11769" y="51304"/>
                </a:lnTo>
                <a:lnTo>
                  <a:pt x="11910" y="51198"/>
                </a:lnTo>
                <a:lnTo>
                  <a:pt x="12033" y="51092"/>
                </a:lnTo>
                <a:lnTo>
                  <a:pt x="12174" y="51004"/>
                </a:lnTo>
                <a:lnTo>
                  <a:pt x="12315" y="50934"/>
                </a:lnTo>
                <a:lnTo>
                  <a:pt x="12474" y="50881"/>
                </a:lnTo>
                <a:lnTo>
                  <a:pt x="12562" y="50881"/>
                </a:lnTo>
                <a:lnTo>
                  <a:pt x="12579" y="50934"/>
                </a:lnTo>
                <a:lnTo>
                  <a:pt x="12579" y="50969"/>
                </a:lnTo>
                <a:lnTo>
                  <a:pt x="12544" y="51040"/>
                </a:lnTo>
                <a:lnTo>
                  <a:pt x="12033" y="51674"/>
                </a:lnTo>
                <a:lnTo>
                  <a:pt x="11980" y="51744"/>
                </a:lnTo>
                <a:lnTo>
                  <a:pt x="11945" y="51832"/>
                </a:lnTo>
                <a:lnTo>
                  <a:pt x="12298" y="51621"/>
                </a:lnTo>
                <a:lnTo>
                  <a:pt x="12315" y="51832"/>
                </a:lnTo>
                <a:lnTo>
                  <a:pt x="12298" y="52026"/>
                </a:lnTo>
                <a:lnTo>
                  <a:pt x="12245" y="52220"/>
                </a:lnTo>
                <a:lnTo>
                  <a:pt x="12174" y="52414"/>
                </a:lnTo>
                <a:lnTo>
                  <a:pt x="12086" y="52572"/>
                </a:lnTo>
                <a:lnTo>
                  <a:pt x="11963" y="52713"/>
                </a:lnTo>
                <a:lnTo>
                  <a:pt x="11822" y="52837"/>
                </a:lnTo>
                <a:lnTo>
                  <a:pt x="11663" y="52942"/>
                </a:lnTo>
                <a:lnTo>
                  <a:pt x="11610" y="52837"/>
                </a:lnTo>
                <a:lnTo>
                  <a:pt x="11469" y="52907"/>
                </a:lnTo>
                <a:lnTo>
                  <a:pt x="11329" y="52995"/>
                </a:lnTo>
                <a:lnTo>
                  <a:pt x="11170" y="53066"/>
                </a:lnTo>
                <a:lnTo>
                  <a:pt x="11082" y="53083"/>
                </a:lnTo>
                <a:lnTo>
                  <a:pt x="10994" y="53101"/>
                </a:lnTo>
                <a:lnTo>
                  <a:pt x="11011" y="52995"/>
                </a:lnTo>
                <a:lnTo>
                  <a:pt x="11064" y="52925"/>
                </a:lnTo>
                <a:lnTo>
                  <a:pt x="11170" y="52784"/>
                </a:lnTo>
                <a:lnTo>
                  <a:pt x="11399" y="52414"/>
                </a:lnTo>
                <a:lnTo>
                  <a:pt x="11276" y="52484"/>
                </a:lnTo>
                <a:lnTo>
                  <a:pt x="11188" y="52555"/>
                </a:lnTo>
                <a:lnTo>
                  <a:pt x="11029" y="52678"/>
                </a:lnTo>
                <a:lnTo>
                  <a:pt x="10888" y="52801"/>
                </a:lnTo>
                <a:lnTo>
                  <a:pt x="10818" y="52854"/>
                </a:lnTo>
                <a:lnTo>
                  <a:pt x="10729" y="52889"/>
                </a:lnTo>
                <a:lnTo>
                  <a:pt x="10694" y="52819"/>
                </a:lnTo>
                <a:lnTo>
                  <a:pt x="10659" y="52731"/>
                </a:lnTo>
                <a:lnTo>
                  <a:pt x="10659" y="52660"/>
                </a:lnTo>
                <a:lnTo>
                  <a:pt x="10659" y="52590"/>
                </a:lnTo>
                <a:lnTo>
                  <a:pt x="10677" y="52431"/>
                </a:lnTo>
                <a:lnTo>
                  <a:pt x="10694" y="52273"/>
                </a:lnTo>
                <a:lnTo>
                  <a:pt x="10659" y="52273"/>
                </a:lnTo>
                <a:lnTo>
                  <a:pt x="10624" y="52290"/>
                </a:lnTo>
                <a:lnTo>
                  <a:pt x="10571" y="52343"/>
                </a:lnTo>
                <a:lnTo>
                  <a:pt x="10518" y="52396"/>
                </a:lnTo>
                <a:lnTo>
                  <a:pt x="10500" y="52431"/>
                </a:lnTo>
                <a:lnTo>
                  <a:pt x="10465" y="52431"/>
                </a:lnTo>
                <a:lnTo>
                  <a:pt x="10412" y="52238"/>
                </a:lnTo>
                <a:lnTo>
                  <a:pt x="10412" y="52044"/>
                </a:lnTo>
                <a:lnTo>
                  <a:pt x="10430" y="51850"/>
                </a:lnTo>
                <a:lnTo>
                  <a:pt x="10483" y="51691"/>
                </a:lnTo>
                <a:lnTo>
                  <a:pt x="10518" y="51639"/>
                </a:lnTo>
                <a:lnTo>
                  <a:pt x="10553" y="51621"/>
                </a:lnTo>
                <a:lnTo>
                  <a:pt x="10641" y="51586"/>
                </a:lnTo>
                <a:lnTo>
                  <a:pt x="10694" y="51568"/>
                </a:lnTo>
                <a:lnTo>
                  <a:pt x="10712" y="51533"/>
                </a:lnTo>
                <a:lnTo>
                  <a:pt x="10712" y="51462"/>
                </a:lnTo>
                <a:lnTo>
                  <a:pt x="10694" y="51392"/>
                </a:lnTo>
                <a:lnTo>
                  <a:pt x="10659" y="51339"/>
                </a:lnTo>
                <a:lnTo>
                  <a:pt x="10659" y="51286"/>
                </a:lnTo>
                <a:lnTo>
                  <a:pt x="10694" y="51163"/>
                </a:lnTo>
                <a:lnTo>
                  <a:pt x="10729" y="51057"/>
                </a:lnTo>
                <a:lnTo>
                  <a:pt x="10782" y="50951"/>
                </a:lnTo>
                <a:lnTo>
                  <a:pt x="10853" y="50863"/>
                </a:lnTo>
                <a:lnTo>
                  <a:pt x="10923" y="50775"/>
                </a:lnTo>
                <a:lnTo>
                  <a:pt x="11011" y="50705"/>
                </a:lnTo>
                <a:lnTo>
                  <a:pt x="11117" y="50652"/>
                </a:lnTo>
                <a:lnTo>
                  <a:pt x="11240" y="50617"/>
                </a:lnTo>
                <a:lnTo>
                  <a:pt x="11276" y="50634"/>
                </a:lnTo>
                <a:lnTo>
                  <a:pt x="10994" y="50987"/>
                </a:lnTo>
                <a:lnTo>
                  <a:pt x="11029" y="51022"/>
                </a:lnTo>
                <a:lnTo>
                  <a:pt x="11064" y="51022"/>
                </a:lnTo>
                <a:lnTo>
                  <a:pt x="11117" y="50969"/>
                </a:lnTo>
                <a:lnTo>
                  <a:pt x="11188" y="50899"/>
                </a:lnTo>
                <a:lnTo>
                  <a:pt x="11399" y="50722"/>
                </a:lnTo>
                <a:lnTo>
                  <a:pt x="11610" y="50582"/>
                </a:lnTo>
                <a:lnTo>
                  <a:pt x="11857" y="50458"/>
                </a:lnTo>
                <a:lnTo>
                  <a:pt x="12104" y="50370"/>
                </a:lnTo>
                <a:lnTo>
                  <a:pt x="12245" y="50352"/>
                </a:lnTo>
                <a:close/>
                <a:moveTo>
                  <a:pt x="8774" y="52520"/>
                </a:moveTo>
                <a:lnTo>
                  <a:pt x="8932" y="52572"/>
                </a:lnTo>
                <a:lnTo>
                  <a:pt x="9073" y="52660"/>
                </a:lnTo>
                <a:lnTo>
                  <a:pt x="9250" y="52784"/>
                </a:lnTo>
                <a:lnTo>
                  <a:pt x="9320" y="52837"/>
                </a:lnTo>
                <a:lnTo>
                  <a:pt x="9391" y="52925"/>
                </a:lnTo>
                <a:lnTo>
                  <a:pt x="9338" y="52960"/>
                </a:lnTo>
                <a:lnTo>
                  <a:pt x="9285" y="52978"/>
                </a:lnTo>
                <a:lnTo>
                  <a:pt x="9161" y="52995"/>
                </a:lnTo>
                <a:lnTo>
                  <a:pt x="9038" y="53013"/>
                </a:lnTo>
                <a:lnTo>
                  <a:pt x="8932" y="53066"/>
                </a:lnTo>
                <a:lnTo>
                  <a:pt x="9021" y="53101"/>
                </a:lnTo>
                <a:lnTo>
                  <a:pt x="9126" y="53136"/>
                </a:lnTo>
                <a:lnTo>
                  <a:pt x="9338" y="53154"/>
                </a:lnTo>
                <a:lnTo>
                  <a:pt x="9637" y="53189"/>
                </a:lnTo>
                <a:lnTo>
                  <a:pt x="9672" y="53207"/>
                </a:lnTo>
                <a:lnTo>
                  <a:pt x="9690" y="53259"/>
                </a:lnTo>
                <a:lnTo>
                  <a:pt x="9690" y="53312"/>
                </a:lnTo>
                <a:lnTo>
                  <a:pt x="9672" y="53348"/>
                </a:lnTo>
                <a:lnTo>
                  <a:pt x="9584" y="53400"/>
                </a:lnTo>
                <a:lnTo>
                  <a:pt x="9496" y="53436"/>
                </a:lnTo>
                <a:lnTo>
                  <a:pt x="8809" y="53577"/>
                </a:lnTo>
                <a:lnTo>
                  <a:pt x="8668" y="53612"/>
                </a:lnTo>
                <a:lnTo>
                  <a:pt x="8510" y="53665"/>
                </a:lnTo>
                <a:lnTo>
                  <a:pt x="8615" y="53718"/>
                </a:lnTo>
                <a:lnTo>
                  <a:pt x="8880" y="53718"/>
                </a:lnTo>
                <a:lnTo>
                  <a:pt x="9214" y="53700"/>
                </a:lnTo>
                <a:lnTo>
                  <a:pt x="9461" y="53700"/>
                </a:lnTo>
                <a:lnTo>
                  <a:pt x="9531" y="53718"/>
                </a:lnTo>
                <a:lnTo>
                  <a:pt x="9443" y="53841"/>
                </a:lnTo>
                <a:lnTo>
                  <a:pt x="9320" y="53947"/>
                </a:lnTo>
                <a:lnTo>
                  <a:pt x="9179" y="54035"/>
                </a:lnTo>
                <a:lnTo>
                  <a:pt x="9003" y="54123"/>
                </a:lnTo>
                <a:lnTo>
                  <a:pt x="8844" y="54176"/>
                </a:lnTo>
                <a:lnTo>
                  <a:pt x="8686" y="54211"/>
                </a:lnTo>
                <a:lnTo>
                  <a:pt x="8527" y="54228"/>
                </a:lnTo>
                <a:lnTo>
                  <a:pt x="8351" y="54228"/>
                </a:lnTo>
                <a:lnTo>
                  <a:pt x="8386" y="54334"/>
                </a:lnTo>
                <a:lnTo>
                  <a:pt x="8439" y="54405"/>
                </a:lnTo>
                <a:lnTo>
                  <a:pt x="8527" y="54440"/>
                </a:lnTo>
                <a:lnTo>
                  <a:pt x="8668" y="54475"/>
                </a:lnTo>
                <a:lnTo>
                  <a:pt x="8633" y="54581"/>
                </a:lnTo>
                <a:lnTo>
                  <a:pt x="8598" y="54669"/>
                </a:lnTo>
                <a:lnTo>
                  <a:pt x="8527" y="54704"/>
                </a:lnTo>
                <a:lnTo>
                  <a:pt x="8439" y="54739"/>
                </a:lnTo>
                <a:lnTo>
                  <a:pt x="8263" y="54739"/>
                </a:lnTo>
                <a:lnTo>
                  <a:pt x="8104" y="54722"/>
                </a:lnTo>
                <a:lnTo>
                  <a:pt x="7840" y="54687"/>
                </a:lnTo>
                <a:lnTo>
                  <a:pt x="7593" y="54598"/>
                </a:lnTo>
                <a:lnTo>
                  <a:pt x="7347" y="54493"/>
                </a:lnTo>
                <a:lnTo>
                  <a:pt x="7118" y="54334"/>
                </a:lnTo>
                <a:lnTo>
                  <a:pt x="7188" y="54281"/>
                </a:lnTo>
                <a:lnTo>
                  <a:pt x="7259" y="54264"/>
                </a:lnTo>
                <a:lnTo>
                  <a:pt x="7752" y="54264"/>
                </a:lnTo>
                <a:lnTo>
                  <a:pt x="7999" y="54246"/>
                </a:lnTo>
                <a:lnTo>
                  <a:pt x="7946" y="54193"/>
                </a:lnTo>
                <a:lnTo>
                  <a:pt x="7875" y="54158"/>
                </a:lnTo>
                <a:lnTo>
                  <a:pt x="7752" y="54140"/>
                </a:lnTo>
                <a:lnTo>
                  <a:pt x="7047" y="54035"/>
                </a:lnTo>
                <a:lnTo>
                  <a:pt x="6906" y="54017"/>
                </a:lnTo>
                <a:lnTo>
                  <a:pt x="6748" y="53982"/>
                </a:lnTo>
                <a:lnTo>
                  <a:pt x="6660" y="53929"/>
                </a:lnTo>
                <a:lnTo>
                  <a:pt x="6572" y="53876"/>
                </a:lnTo>
                <a:lnTo>
                  <a:pt x="6501" y="53788"/>
                </a:lnTo>
                <a:lnTo>
                  <a:pt x="6448" y="53665"/>
                </a:lnTo>
                <a:lnTo>
                  <a:pt x="6554" y="53647"/>
                </a:lnTo>
                <a:lnTo>
                  <a:pt x="6660" y="53629"/>
                </a:lnTo>
                <a:lnTo>
                  <a:pt x="6853" y="53629"/>
                </a:lnTo>
                <a:lnTo>
                  <a:pt x="7241" y="53647"/>
                </a:lnTo>
                <a:lnTo>
                  <a:pt x="7435" y="53629"/>
                </a:lnTo>
                <a:lnTo>
                  <a:pt x="7646" y="53612"/>
                </a:lnTo>
                <a:lnTo>
                  <a:pt x="7593" y="53577"/>
                </a:lnTo>
                <a:lnTo>
                  <a:pt x="7523" y="53559"/>
                </a:lnTo>
                <a:lnTo>
                  <a:pt x="6765" y="53436"/>
                </a:lnTo>
                <a:lnTo>
                  <a:pt x="6607" y="53418"/>
                </a:lnTo>
                <a:lnTo>
                  <a:pt x="6607" y="53348"/>
                </a:lnTo>
                <a:lnTo>
                  <a:pt x="6624" y="53295"/>
                </a:lnTo>
                <a:lnTo>
                  <a:pt x="6660" y="53259"/>
                </a:lnTo>
                <a:lnTo>
                  <a:pt x="6713" y="53242"/>
                </a:lnTo>
                <a:lnTo>
                  <a:pt x="6906" y="53207"/>
                </a:lnTo>
                <a:lnTo>
                  <a:pt x="7100" y="53171"/>
                </a:lnTo>
                <a:lnTo>
                  <a:pt x="7206" y="53154"/>
                </a:lnTo>
                <a:lnTo>
                  <a:pt x="7276" y="53119"/>
                </a:lnTo>
                <a:lnTo>
                  <a:pt x="7347" y="53066"/>
                </a:lnTo>
                <a:lnTo>
                  <a:pt x="7417" y="52995"/>
                </a:lnTo>
                <a:lnTo>
                  <a:pt x="7523" y="52889"/>
                </a:lnTo>
                <a:lnTo>
                  <a:pt x="7629" y="52784"/>
                </a:lnTo>
                <a:lnTo>
                  <a:pt x="7770" y="52731"/>
                </a:lnTo>
                <a:lnTo>
                  <a:pt x="7911" y="52678"/>
                </a:lnTo>
                <a:lnTo>
                  <a:pt x="8439" y="52537"/>
                </a:lnTo>
                <a:lnTo>
                  <a:pt x="8615" y="52520"/>
                </a:lnTo>
                <a:close/>
                <a:moveTo>
                  <a:pt x="12227" y="53101"/>
                </a:moveTo>
                <a:lnTo>
                  <a:pt x="12280" y="53136"/>
                </a:lnTo>
                <a:lnTo>
                  <a:pt x="12333" y="53189"/>
                </a:lnTo>
                <a:lnTo>
                  <a:pt x="12421" y="53259"/>
                </a:lnTo>
                <a:lnTo>
                  <a:pt x="12509" y="53312"/>
                </a:lnTo>
                <a:lnTo>
                  <a:pt x="12720" y="53365"/>
                </a:lnTo>
                <a:lnTo>
                  <a:pt x="12844" y="53418"/>
                </a:lnTo>
                <a:lnTo>
                  <a:pt x="12949" y="53471"/>
                </a:lnTo>
                <a:lnTo>
                  <a:pt x="13055" y="53524"/>
                </a:lnTo>
                <a:lnTo>
                  <a:pt x="13126" y="53594"/>
                </a:lnTo>
                <a:lnTo>
                  <a:pt x="13214" y="53682"/>
                </a:lnTo>
                <a:lnTo>
                  <a:pt x="13284" y="53770"/>
                </a:lnTo>
                <a:lnTo>
                  <a:pt x="13337" y="53876"/>
                </a:lnTo>
                <a:lnTo>
                  <a:pt x="13390" y="53999"/>
                </a:lnTo>
                <a:lnTo>
                  <a:pt x="13231" y="53999"/>
                </a:lnTo>
                <a:lnTo>
                  <a:pt x="13073" y="53964"/>
                </a:lnTo>
                <a:lnTo>
                  <a:pt x="12914" y="53929"/>
                </a:lnTo>
                <a:lnTo>
                  <a:pt x="12826" y="53911"/>
                </a:lnTo>
                <a:lnTo>
                  <a:pt x="12738" y="53929"/>
                </a:lnTo>
                <a:lnTo>
                  <a:pt x="12914" y="54017"/>
                </a:lnTo>
                <a:lnTo>
                  <a:pt x="13337" y="54211"/>
                </a:lnTo>
                <a:lnTo>
                  <a:pt x="13460" y="54299"/>
                </a:lnTo>
                <a:lnTo>
                  <a:pt x="13566" y="54387"/>
                </a:lnTo>
                <a:lnTo>
                  <a:pt x="13654" y="54457"/>
                </a:lnTo>
                <a:lnTo>
                  <a:pt x="13707" y="54563"/>
                </a:lnTo>
                <a:lnTo>
                  <a:pt x="13742" y="54651"/>
                </a:lnTo>
                <a:lnTo>
                  <a:pt x="13760" y="54775"/>
                </a:lnTo>
                <a:lnTo>
                  <a:pt x="13742" y="54933"/>
                </a:lnTo>
                <a:lnTo>
                  <a:pt x="13725" y="55092"/>
                </a:lnTo>
                <a:lnTo>
                  <a:pt x="13654" y="55074"/>
                </a:lnTo>
                <a:lnTo>
                  <a:pt x="13584" y="55039"/>
                </a:lnTo>
                <a:lnTo>
                  <a:pt x="13443" y="54933"/>
                </a:lnTo>
                <a:lnTo>
                  <a:pt x="13284" y="54810"/>
                </a:lnTo>
                <a:lnTo>
                  <a:pt x="12650" y="54405"/>
                </a:lnTo>
                <a:lnTo>
                  <a:pt x="12632" y="54493"/>
                </a:lnTo>
                <a:lnTo>
                  <a:pt x="12826" y="54634"/>
                </a:lnTo>
                <a:lnTo>
                  <a:pt x="13020" y="54792"/>
                </a:lnTo>
                <a:lnTo>
                  <a:pt x="13108" y="54863"/>
                </a:lnTo>
                <a:lnTo>
                  <a:pt x="13196" y="54951"/>
                </a:lnTo>
                <a:lnTo>
                  <a:pt x="13284" y="55057"/>
                </a:lnTo>
                <a:lnTo>
                  <a:pt x="13355" y="55162"/>
                </a:lnTo>
                <a:lnTo>
                  <a:pt x="13249" y="55180"/>
                </a:lnTo>
                <a:lnTo>
                  <a:pt x="13178" y="55180"/>
                </a:lnTo>
                <a:lnTo>
                  <a:pt x="13055" y="55162"/>
                </a:lnTo>
                <a:lnTo>
                  <a:pt x="12932" y="55109"/>
                </a:lnTo>
                <a:lnTo>
                  <a:pt x="12826" y="55057"/>
                </a:lnTo>
                <a:lnTo>
                  <a:pt x="12703" y="55004"/>
                </a:lnTo>
                <a:lnTo>
                  <a:pt x="12051" y="54581"/>
                </a:lnTo>
                <a:lnTo>
                  <a:pt x="11980" y="54563"/>
                </a:lnTo>
                <a:lnTo>
                  <a:pt x="11892" y="54546"/>
                </a:lnTo>
                <a:lnTo>
                  <a:pt x="11892" y="54546"/>
                </a:lnTo>
                <a:lnTo>
                  <a:pt x="11980" y="54651"/>
                </a:lnTo>
                <a:lnTo>
                  <a:pt x="12068" y="54739"/>
                </a:lnTo>
                <a:lnTo>
                  <a:pt x="12280" y="54898"/>
                </a:lnTo>
                <a:lnTo>
                  <a:pt x="12491" y="55057"/>
                </a:lnTo>
                <a:lnTo>
                  <a:pt x="12703" y="55215"/>
                </a:lnTo>
                <a:lnTo>
                  <a:pt x="12685" y="55250"/>
                </a:lnTo>
                <a:lnTo>
                  <a:pt x="12668" y="55268"/>
                </a:lnTo>
                <a:lnTo>
                  <a:pt x="12509" y="55286"/>
                </a:lnTo>
                <a:lnTo>
                  <a:pt x="12368" y="55286"/>
                </a:lnTo>
                <a:lnTo>
                  <a:pt x="12227" y="55268"/>
                </a:lnTo>
                <a:lnTo>
                  <a:pt x="12086" y="55250"/>
                </a:lnTo>
                <a:lnTo>
                  <a:pt x="11963" y="55215"/>
                </a:lnTo>
                <a:lnTo>
                  <a:pt x="11822" y="55162"/>
                </a:lnTo>
                <a:lnTo>
                  <a:pt x="11699" y="55092"/>
                </a:lnTo>
                <a:lnTo>
                  <a:pt x="11575" y="55021"/>
                </a:lnTo>
                <a:lnTo>
                  <a:pt x="11434" y="54916"/>
                </a:lnTo>
                <a:lnTo>
                  <a:pt x="11311" y="54775"/>
                </a:lnTo>
                <a:lnTo>
                  <a:pt x="11240" y="54634"/>
                </a:lnTo>
                <a:lnTo>
                  <a:pt x="11188" y="54457"/>
                </a:lnTo>
                <a:lnTo>
                  <a:pt x="11170" y="54369"/>
                </a:lnTo>
                <a:lnTo>
                  <a:pt x="11188" y="54246"/>
                </a:lnTo>
                <a:lnTo>
                  <a:pt x="11293" y="54317"/>
                </a:lnTo>
                <a:lnTo>
                  <a:pt x="11381" y="54387"/>
                </a:lnTo>
                <a:lnTo>
                  <a:pt x="11452" y="54475"/>
                </a:lnTo>
                <a:lnTo>
                  <a:pt x="11522" y="54546"/>
                </a:lnTo>
                <a:lnTo>
                  <a:pt x="11681" y="54687"/>
                </a:lnTo>
                <a:lnTo>
                  <a:pt x="11787" y="54739"/>
                </a:lnTo>
                <a:lnTo>
                  <a:pt x="11910" y="54792"/>
                </a:lnTo>
                <a:lnTo>
                  <a:pt x="11822" y="54651"/>
                </a:lnTo>
                <a:lnTo>
                  <a:pt x="11734" y="54546"/>
                </a:lnTo>
                <a:lnTo>
                  <a:pt x="11540" y="54317"/>
                </a:lnTo>
                <a:lnTo>
                  <a:pt x="11452" y="54211"/>
                </a:lnTo>
                <a:lnTo>
                  <a:pt x="11381" y="54088"/>
                </a:lnTo>
                <a:lnTo>
                  <a:pt x="11311" y="53964"/>
                </a:lnTo>
                <a:lnTo>
                  <a:pt x="11276" y="53841"/>
                </a:lnTo>
                <a:lnTo>
                  <a:pt x="11329" y="53806"/>
                </a:lnTo>
                <a:lnTo>
                  <a:pt x="11364" y="53788"/>
                </a:lnTo>
                <a:lnTo>
                  <a:pt x="11434" y="53823"/>
                </a:lnTo>
                <a:lnTo>
                  <a:pt x="11575" y="53858"/>
                </a:lnTo>
                <a:lnTo>
                  <a:pt x="11734" y="53911"/>
                </a:lnTo>
                <a:lnTo>
                  <a:pt x="11892" y="53964"/>
                </a:lnTo>
                <a:lnTo>
                  <a:pt x="12068" y="53999"/>
                </a:lnTo>
                <a:lnTo>
                  <a:pt x="12068" y="53999"/>
                </a:lnTo>
                <a:lnTo>
                  <a:pt x="11963" y="53911"/>
                </a:lnTo>
                <a:lnTo>
                  <a:pt x="11839" y="53841"/>
                </a:lnTo>
                <a:lnTo>
                  <a:pt x="11646" y="53735"/>
                </a:lnTo>
                <a:lnTo>
                  <a:pt x="11434" y="53629"/>
                </a:lnTo>
                <a:lnTo>
                  <a:pt x="11329" y="53559"/>
                </a:lnTo>
                <a:lnTo>
                  <a:pt x="11223" y="53488"/>
                </a:lnTo>
                <a:lnTo>
                  <a:pt x="11293" y="53453"/>
                </a:lnTo>
                <a:lnTo>
                  <a:pt x="11329" y="53436"/>
                </a:lnTo>
                <a:lnTo>
                  <a:pt x="11734" y="53453"/>
                </a:lnTo>
                <a:lnTo>
                  <a:pt x="12051" y="53506"/>
                </a:lnTo>
                <a:lnTo>
                  <a:pt x="12033" y="53471"/>
                </a:lnTo>
                <a:lnTo>
                  <a:pt x="12016" y="53436"/>
                </a:lnTo>
                <a:lnTo>
                  <a:pt x="11945" y="53383"/>
                </a:lnTo>
                <a:lnTo>
                  <a:pt x="11875" y="53330"/>
                </a:lnTo>
                <a:lnTo>
                  <a:pt x="11857" y="53295"/>
                </a:lnTo>
                <a:lnTo>
                  <a:pt x="11839" y="53259"/>
                </a:lnTo>
                <a:lnTo>
                  <a:pt x="11875" y="53189"/>
                </a:lnTo>
                <a:lnTo>
                  <a:pt x="11945" y="53136"/>
                </a:lnTo>
                <a:lnTo>
                  <a:pt x="12016" y="53119"/>
                </a:lnTo>
                <a:lnTo>
                  <a:pt x="12086" y="53101"/>
                </a:lnTo>
                <a:close/>
                <a:moveTo>
                  <a:pt x="14200" y="49190"/>
                </a:moveTo>
                <a:lnTo>
                  <a:pt x="14271" y="49207"/>
                </a:lnTo>
                <a:lnTo>
                  <a:pt x="14271" y="49295"/>
                </a:lnTo>
                <a:lnTo>
                  <a:pt x="14271" y="49383"/>
                </a:lnTo>
                <a:lnTo>
                  <a:pt x="14253" y="49507"/>
                </a:lnTo>
                <a:lnTo>
                  <a:pt x="14253" y="49630"/>
                </a:lnTo>
                <a:lnTo>
                  <a:pt x="14253" y="49736"/>
                </a:lnTo>
                <a:lnTo>
                  <a:pt x="14271" y="49859"/>
                </a:lnTo>
                <a:lnTo>
                  <a:pt x="14324" y="50088"/>
                </a:lnTo>
                <a:lnTo>
                  <a:pt x="14412" y="50300"/>
                </a:lnTo>
                <a:lnTo>
                  <a:pt x="14993" y="51603"/>
                </a:lnTo>
                <a:lnTo>
                  <a:pt x="15081" y="51832"/>
                </a:lnTo>
                <a:lnTo>
                  <a:pt x="15134" y="52026"/>
                </a:lnTo>
                <a:lnTo>
                  <a:pt x="15134" y="52238"/>
                </a:lnTo>
                <a:lnTo>
                  <a:pt x="15116" y="52484"/>
                </a:lnTo>
                <a:lnTo>
                  <a:pt x="15205" y="52643"/>
                </a:lnTo>
                <a:lnTo>
                  <a:pt x="15257" y="52749"/>
                </a:lnTo>
                <a:lnTo>
                  <a:pt x="15257" y="52872"/>
                </a:lnTo>
                <a:lnTo>
                  <a:pt x="15240" y="53048"/>
                </a:lnTo>
                <a:lnTo>
                  <a:pt x="15046" y="54863"/>
                </a:lnTo>
                <a:lnTo>
                  <a:pt x="15011" y="55057"/>
                </a:lnTo>
                <a:lnTo>
                  <a:pt x="14958" y="55268"/>
                </a:lnTo>
                <a:lnTo>
                  <a:pt x="14923" y="55338"/>
                </a:lnTo>
                <a:lnTo>
                  <a:pt x="14887" y="55391"/>
                </a:lnTo>
                <a:lnTo>
                  <a:pt x="14835" y="55444"/>
                </a:lnTo>
                <a:lnTo>
                  <a:pt x="14764" y="55479"/>
                </a:lnTo>
                <a:lnTo>
                  <a:pt x="14553" y="55550"/>
                </a:lnTo>
                <a:lnTo>
                  <a:pt x="14341" y="55603"/>
                </a:lnTo>
                <a:lnTo>
                  <a:pt x="14130" y="55656"/>
                </a:lnTo>
                <a:lnTo>
                  <a:pt x="13883" y="55691"/>
                </a:lnTo>
                <a:lnTo>
                  <a:pt x="13883" y="55691"/>
                </a:lnTo>
                <a:lnTo>
                  <a:pt x="13936" y="55462"/>
                </a:lnTo>
                <a:lnTo>
                  <a:pt x="13989" y="55233"/>
                </a:lnTo>
                <a:lnTo>
                  <a:pt x="14006" y="55004"/>
                </a:lnTo>
                <a:lnTo>
                  <a:pt x="14006" y="54898"/>
                </a:lnTo>
                <a:lnTo>
                  <a:pt x="13989" y="54775"/>
                </a:lnTo>
                <a:lnTo>
                  <a:pt x="13936" y="54563"/>
                </a:lnTo>
                <a:lnTo>
                  <a:pt x="13866" y="54334"/>
                </a:lnTo>
                <a:lnTo>
                  <a:pt x="13777" y="54140"/>
                </a:lnTo>
                <a:lnTo>
                  <a:pt x="13654" y="53929"/>
                </a:lnTo>
                <a:lnTo>
                  <a:pt x="13548" y="53753"/>
                </a:lnTo>
                <a:lnTo>
                  <a:pt x="13407" y="53577"/>
                </a:lnTo>
                <a:lnTo>
                  <a:pt x="13267" y="53418"/>
                </a:lnTo>
                <a:lnTo>
                  <a:pt x="13108" y="53259"/>
                </a:lnTo>
                <a:lnTo>
                  <a:pt x="13002" y="53189"/>
                </a:lnTo>
                <a:lnTo>
                  <a:pt x="12914" y="53136"/>
                </a:lnTo>
                <a:lnTo>
                  <a:pt x="12703" y="53048"/>
                </a:lnTo>
                <a:lnTo>
                  <a:pt x="12491" y="52978"/>
                </a:lnTo>
                <a:lnTo>
                  <a:pt x="12280" y="52907"/>
                </a:lnTo>
                <a:lnTo>
                  <a:pt x="12280" y="52784"/>
                </a:lnTo>
                <a:lnTo>
                  <a:pt x="12650" y="51462"/>
                </a:lnTo>
                <a:lnTo>
                  <a:pt x="12685" y="51357"/>
                </a:lnTo>
                <a:lnTo>
                  <a:pt x="12720" y="51269"/>
                </a:lnTo>
                <a:lnTo>
                  <a:pt x="12773" y="51181"/>
                </a:lnTo>
                <a:lnTo>
                  <a:pt x="12844" y="51110"/>
                </a:lnTo>
                <a:lnTo>
                  <a:pt x="12985" y="50951"/>
                </a:lnTo>
                <a:lnTo>
                  <a:pt x="13126" y="50811"/>
                </a:lnTo>
                <a:lnTo>
                  <a:pt x="13372" y="50476"/>
                </a:lnTo>
                <a:lnTo>
                  <a:pt x="13601" y="50123"/>
                </a:lnTo>
                <a:lnTo>
                  <a:pt x="13813" y="49771"/>
                </a:lnTo>
                <a:lnTo>
                  <a:pt x="13954" y="49542"/>
                </a:lnTo>
                <a:lnTo>
                  <a:pt x="14095" y="49313"/>
                </a:lnTo>
                <a:lnTo>
                  <a:pt x="14147" y="49243"/>
                </a:lnTo>
                <a:lnTo>
                  <a:pt x="14200" y="49190"/>
                </a:lnTo>
                <a:close/>
                <a:moveTo>
                  <a:pt x="14870" y="56255"/>
                </a:moveTo>
                <a:lnTo>
                  <a:pt x="14887" y="56307"/>
                </a:lnTo>
                <a:lnTo>
                  <a:pt x="14852" y="56360"/>
                </a:lnTo>
                <a:lnTo>
                  <a:pt x="14852" y="56325"/>
                </a:lnTo>
                <a:lnTo>
                  <a:pt x="14835" y="56307"/>
                </a:lnTo>
                <a:lnTo>
                  <a:pt x="14852" y="56272"/>
                </a:lnTo>
                <a:lnTo>
                  <a:pt x="14870" y="56255"/>
                </a:lnTo>
                <a:close/>
                <a:moveTo>
                  <a:pt x="9796" y="53964"/>
                </a:moveTo>
                <a:lnTo>
                  <a:pt x="9813" y="54088"/>
                </a:lnTo>
                <a:lnTo>
                  <a:pt x="9831" y="54193"/>
                </a:lnTo>
                <a:lnTo>
                  <a:pt x="9831" y="54281"/>
                </a:lnTo>
                <a:lnTo>
                  <a:pt x="9796" y="54387"/>
                </a:lnTo>
                <a:lnTo>
                  <a:pt x="9690" y="54563"/>
                </a:lnTo>
                <a:lnTo>
                  <a:pt x="9584" y="54757"/>
                </a:lnTo>
                <a:lnTo>
                  <a:pt x="9637" y="54792"/>
                </a:lnTo>
                <a:lnTo>
                  <a:pt x="9672" y="54792"/>
                </a:lnTo>
                <a:lnTo>
                  <a:pt x="9725" y="54775"/>
                </a:lnTo>
                <a:lnTo>
                  <a:pt x="9760" y="54739"/>
                </a:lnTo>
                <a:lnTo>
                  <a:pt x="9831" y="54598"/>
                </a:lnTo>
                <a:lnTo>
                  <a:pt x="9901" y="54440"/>
                </a:lnTo>
                <a:lnTo>
                  <a:pt x="10007" y="54193"/>
                </a:lnTo>
                <a:lnTo>
                  <a:pt x="10078" y="54088"/>
                </a:lnTo>
                <a:lnTo>
                  <a:pt x="10166" y="53982"/>
                </a:lnTo>
                <a:lnTo>
                  <a:pt x="10201" y="53999"/>
                </a:lnTo>
                <a:lnTo>
                  <a:pt x="10236" y="54017"/>
                </a:lnTo>
                <a:lnTo>
                  <a:pt x="10236" y="54088"/>
                </a:lnTo>
                <a:lnTo>
                  <a:pt x="10219" y="54422"/>
                </a:lnTo>
                <a:lnTo>
                  <a:pt x="10219" y="54863"/>
                </a:lnTo>
                <a:lnTo>
                  <a:pt x="10289" y="54775"/>
                </a:lnTo>
                <a:lnTo>
                  <a:pt x="10324" y="54704"/>
                </a:lnTo>
                <a:lnTo>
                  <a:pt x="10342" y="54563"/>
                </a:lnTo>
                <a:lnTo>
                  <a:pt x="10395" y="54264"/>
                </a:lnTo>
                <a:lnTo>
                  <a:pt x="10430" y="54193"/>
                </a:lnTo>
                <a:lnTo>
                  <a:pt x="10448" y="54123"/>
                </a:lnTo>
                <a:lnTo>
                  <a:pt x="10500" y="54052"/>
                </a:lnTo>
                <a:lnTo>
                  <a:pt x="10571" y="53999"/>
                </a:lnTo>
                <a:lnTo>
                  <a:pt x="10606" y="54070"/>
                </a:lnTo>
                <a:lnTo>
                  <a:pt x="10624" y="54140"/>
                </a:lnTo>
                <a:lnTo>
                  <a:pt x="10712" y="54581"/>
                </a:lnTo>
                <a:lnTo>
                  <a:pt x="10729" y="54669"/>
                </a:lnTo>
                <a:lnTo>
                  <a:pt x="10765" y="54757"/>
                </a:lnTo>
                <a:lnTo>
                  <a:pt x="10800" y="54827"/>
                </a:lnTo>
                <a:lnTo>
                  <a:pt x="10870" y="54898"/>
                </a:lnTo>
                <a:lnTo>
                  <a:pt x="10923" y="54968"/>
                </a:lnTo>
                <a:lnTo>
                  <a:pt x="10941" y="55057"/>
                </a:lnTo>
                <a:lnTo>
                  <a:pt x="10959" y="55286"/>
                </a:lnTo>
                <a:lnTo>
                  <a:pt x="10976" y="55532"/>
                </a:lnTo>
                <a:lnTo>
                  <a:pt x="10976" y="55656"/>
                </a:lnTo>
                <a:lnTo>
                  <a:pt x="10959" y="55779"/>
                </a:lnTo>
                <a:lnTo>
                  <a:pt x="10923" y="55902"/>
                </a:lnTo>
                <a:lnTo>
                  <a:pt x="10870" y="56008"/>
                </a:lnTo>
                <a:lnTo>
                  <a:pt x="10853" y="56061"/>
                </a:lnTo>
                <a:lnTo>
                  <a:pt x="10765" y="56149"/>
                </a:lnTo>
                <a:lnTo>
                  <a:pt x="10747" y="55691"/>
                </a:lnTo>
                <a:lnTo>
                  <a:pt x="10677" y="55814"/>
                </a:lnTo>
                <a:lnTo>
                  <a:pt x="10659" y="55885"/>
                </a:lnTo>
                <a:lnTo>
                  <a:pt x="10518" y="56713"/>
                </a:lnTo>
                <a:lnTo>
                  <a:pt x="10500" y="56801"/>
                </a:lnTo>
                <a:lnTo>
                  <a:pt x="10465" y="56871"/>
                </a:lnTo>
                <a:lnTo>
                  <a:pt x="10395" y="56924"/>
                </a:lnTo>
                <a:lnTo>
                  <a:pt x="10307" y="56942"/>
                </a:lnTo>
                <a:lnTo>
                  <a:pt x="10289" y="56871"/>
                </a:lnTo>
                <a:lnTo>
                  <a:pt x="10289" y="56801"/>
                </a:lnTo>
                <a:lnTo>
                  <a:pt x="10307" y="56660"/>
                </a:lnTo>
                <a:lnTo>
                  <a:pt x="10342" y="56519"/>
                </a:lnTo>
                <a:lnTo>
                  <a:pt x="10377" y="56395"/>
                </a:lnTo>
                <a:lnTo>
                  <a:pt x="10412" y="56114"/>
                </a:lnTo>
                <a:lnTo>
                  <a:pt x="10430" y="55973"/>
                </a:lnTo>
                <a:lnTo>
                  <a:pt x="10430" y="55814"/>
                </a:lnTo>
                <a:lnTo>
                  <a:pt x="10377" y="55849"/>
                </a:lnTo>
                <a:lnTo>
                  <a:pt x="10342" y="55885"/>
                </a:lnTo>
                <a:lnTo>
                  <a:pt x="10307" y="55973"/>
                </a:lnTo>
                <a:lnTo>
                  <a:pt x="10219" y="56360"/>
                </a:lnTo>
                <a:lnTo>
                  <a:pt x="10113" y="56730"/>
                </a:lnTo>
                <a:lnTo>
                  <a:pt x="10078" y="56818"/>
                </a:lnTo>
                <a:lnTo>
                  <a:pt x="10042" y="56889"/>
                </a:lnTo>
                <a:lnTo>
                  <a:pt x="9990" y="56977"/>
                </a:lnTo>
                <a:lnTo>
                  <a:pt x="9901" y="57047"/>
                </a:lnTo>
                <a:lnTo>
                  <a:pt x="9849" y="56871"/>
                </a:lnTo>
                <a:lnTo>
                  <a:pt x="9813" y="56713"/>
                </a:lnTo>
                <a:lnTo>
                  <a:pt x="9831" y="56536"/>
                </a:lnTo>
                <a:lnTo>
                  <a:pt x="9849" y="56378"/>
                </a:lnTo>
                <a:lnTo>
                  <a:pt x="9901" y="56043"/>
                </a:lnTo>
                <a:lnTo>
                  <a:pt x="9919" y="55885"/>
                </a:lnTo>
                <a:lnTo>
                  <a:pt x="9937" y="55726"/>
                </a:lnTo>
                <a:lnTo>
                  <a:pt x="9937" y="55726"/>
                </a:lnTo>
                <a:lnTo>
                  <a:pt x="9884" y="55832"/>
                </a:lnTo>
                <a:lnTo>
                  <a:pt x="9831" y="55937"/>
                </a:lnTo>
                <a:lnTo>
                  <a:pt x="9760" y="56166"/>
                </a:lnTo>
                <a:lnTo>
                  <a:pt x="9690" y="56395"/>
                </a:lnTo>
                <a:lnTo>
                  <a:pt x="9602" y="56625"/>
                </a:lnTo>
                <a:lnTo>
                  <a:pt x="9531" y="56572"/>
                </a:lnTo>
                <a:lnTo>
                  <a:pt x="9479" y="56501"/>
                </a:lnTo>
                <a:lnTo>
                  <a:pt x="9426" y="56360"/>
                </a:lnTo>
                <a:lnTo>
                  <a:pt x="9391" y="56219"/>
                </a:lnTo>
                <a:lnTo>
                  <a:pt x="9373" y="56078"/>
                </a:lnTo>
                <a:lnTo>
                  <a:pt x="9373" y="55920"/>
                </a:lnTo>
                <a:lnTo>
                  <a:pt x="9426" y="55321"/>
                </a:lnTo>
                <a:lnTo>
                  <a:pt x="9338" y="55409"/>
                </a:lnTo>
                <a:lnTo>
                  <a:pt x="9302" y="55462"/>
                </a:lnTo>
                <a:lnTo>
                  <a:pt x="9197" y="55955"/>
                </a:lnTo>
                <a:lnTo>
                  <a:pt x="9109" y="55920"/>
                </a:lnTo>
                <a:lnTo>
                  <a:pt x="9056" y="55885"/>
                </a:lnTo>
                <a:lnTo>
                  <a:pt x="9003" y="55814"/>
                </a:lnTo>
                <a:lnTo>
                  <a:pt x="8968" y="55761"/>
                </a:lnTo>
                <a:lnTo>
                  <a:pt x="8968" y="55691"/>
                </a:lnTo>
                <a:lnTo>
                  <a:pt x="8968" y="55603"/>
                </a:lnTo>
                <a:lnTo>
                  <a:pt x="9038" y="55374"/>
                </a:lnTo>
                <a:lnTo>
                  <a:pt x="9091" y="55127"/>
                </a:lnTo>
                <a:lnTo>
                  <a:pt x="8827" y="55338"/>
                </a:lnTo>
                <a:lnTo>
                  <a:pt x="8756" y="55250"/>
                </a:lnTo>
                <a:lnTo>
                  <a:pt x="8739" y="55162"/>
                </a:lnTo>
                <a:lnTo>
                  <a:pt x="8739" y="55074"/>
                </a:lnTo>
                <a:lnTo>
                  <a:pt x="8774" y="55004"/>
                </a:lnTo>
                <a:lnTo>
                  <a:pt x="8827" y="54916"/>
                </a:lnTo>
                <a:lnTo>
                  <a:pt x="8897" y="54845"/>
                </a:lnTo>
                <a:lnTo>
                  <a:pt x="9708" y="54017"/>
                </a:lnTo>
                <a:lnTo>
                  <a:pt x="9796" y="53964"/>
                </a:lnTo>
                <a:close/>
                <a:moveTo>
                  <a:pt x="17125" y="56325"/>
                </a:moveTo>
                <a:lnTo>
                  <a:pt x="17248" y="56343"/>
                </a:lnTo>
                <a:lnTo>
                  <a:pt x="17372" y="56343"/>
                </a:lnTo>
                <a:lnTo>
                  <a:pt x="17495" y="56378"/>
                </a:lnTo>
                <a:lnTo>
                  <a:pt x="17618" y="56413"/>
                </a:lnTo>
                <a:lnTo>
                  <a:pt x="17742" y="56466"/>
                </a:lnTo>
                <a:lnTo>
                  <a:pt x="17847" y="56519"/>
                </a:lnTo>
                <a:lnTo>
                  <a:pt x="17953" y="56589"/>
                </a:lnTo>
                <a:lnTo>
                  <a:pt x="18059" y="56677"/>
                </a:lnTo>
                <a:lnTo>
                  <a:pt x="18147" y="56765"/>
                </a:lnTo>
                <a:lnTo>
                  <a:pt x="18235" y="56854"/>
                </a:lnTo>
                <a:lnTo>
                  <a:pt x="18305" y="56959"/>
                </a:lnTo>
                <a:lnTo>
                  <a:pt x="18376" y="57083"/>
                </a:lnTo>
                <a:lnTo>
                  <a:pt x="18429" y="57206"/>
                </a:lnTo>
                <a:lnTo>
                  <a:pt x="18041" y="57206"/>
                </a:lnTo>
                <a:lnTo>
                  <a:pt x="17918" y="57188"/>
                </a:lnTo>
                <a:lnTo>
                  <a:pt x="17794" y="57153"/>
                </a:lnTo>
                <a:lnTo>
                  <a:pt x="17671" y="57100"/>
                </a:lnTo>
                <a:lnTo>
                  <a:pt x="17548" y="57047"/>
                </a:lnTo>
                <a:lnTo>
                  <a:pt x="17424" y="56977"/>
                </a:lnTo>
                <a:lnTo>
                  <a:pt x="17548" y="56783"/>
                </a:lnTo>
                <a:lnTo>
                  <a:pt x="17442" y="56748"/>
                </a:lnTo>
                <a:lnTo>
                  <a:pt x="17336" y="56713"/>
                </a:lnTo>
                <a:lnTo>
                  <a:pt x="17107" y="56677"/>
                </a:lnTo>
                <a:lnTo>
                  <a:pt x="17002" y="56642"/>
                </a:lnTo>
                <a:lnTo>
                  <a:pt x="16913" y="56589"/>
                </a:lnTo>
                <a:lnTo>
                  <a:pt x="16825" y="56501"/>
                </a:lnTo>
                <a:lnTo>
                  <a:pt x="16755" y="56395"/>
                </a:lnTo>
                <a:lnTo>
                  <a:pt x="16878" y="56360"/>
                </a:lnTo>
                <a:lnTo>
                  <a:pt x="17002" y="56343"/>
                </a:lnTo>
                <a:lnTo>
                  <a:pt x="17125" y="56325"/>
                </a:lnTo>
                <a:close/>
                <a:moveTo>
                  <a:pt x="14711" y="55761"/>
                </a:moveTo>
                <a:lnTo>
                  <a:pt x="14746" y="55796"/>
                </a:lnTo>
                <a:lnTo>
                  <a:pt x="14764" y="55832"/>
                </a:lnTo>
                <a:lnTo>
                  <a:pt x="14764" y="55867"/>
                </a:lnTo>
                <a:lnTo>
                  <a:pt x="14746" y="55902"/>
                </a:lnTo>
                <a:lnTo>
                  <a:pt x="14694" y="55990"/>
                </a:lnTo>
                <a:lnTo>
                  <a:pt x="14623" y="56061"/>
                </a:lnTo>
                <a:lnTo>
                  <a:pt x="14535" y="56114"/>
                </a:lnTo>
                <a:lnTo>
                  <a:pt x="14447" y="56149"/>
                </a:lnTo>
                <a:lnTo>
                  <a:pt x="13883" y="56290"/>
                </a:lnTo>
                <a:lnTo>
                  <a:pt x="13725" y="56325"/>
                </a:lnTo>
                <a:lnTo>
                  <a:pt x="13654" y="56360"/>
                </a:lnTo>
                <a:lnTo>
                  <a:pt x="13584" y="56413"/>
                </a:lnTo>
                <a:lnTo>
                  <a:pt x="14236" y="56413"/>
                </a:lnTo>
                <a:lnTo>
                  <a:pt x="14218" y="56484"/>
                </a:lnTo>
                <a:lnTo>
                  <a:pt x="14183" y="56554"/>
                </a:lnTo>
                <a:lnTo>
                  <a:pt x="14147" y="56625"/>
                </a:lnTo>
                <a:lnTo>
                  <a:pt x="14112" y="56677"/>
                </a:lnTo>
                <a:lnTo>
                  <a:pt x="14006" y="56765"/>
                </a:lnTo>
                <a:lnTo>
                  <a:pt x="13866" y="56818"/>
                </a:lnTo>
                <a:lnTo>
                  <a:pt x="13725" y="56854"/>
                </a:lnTo>
                <a:lnTo>
                  <a:pt x="13584" y="56871"/>
                </a:lnTo>
                <a:lnTo>
                  <a:pt x="13214" y="56889"/>
                </a:lnTo>
                <a:lnTo>
                  <a:pt x="13126" y="56889"/>
                </a:lnTo>
                <a:lnTo>
                  <a:pt x="13037" y="56924"/>
                </a:lnTo>
                <a:lnTo>
                  <a:pt x="12967" y="56959"/>
                </a:lnTo>
                <a:lnTo>
                  <a:pt x="12879" y="57012"/>
                </a:lnTo>
                <a:lnTo>
                  <a:pt x="12949" y="57030"/>
                </a:lnTo>
                <a:lnTo>
                  <a:pt x="13020" y="57065"/>
                </a:lnTo>
                <a:lnTo>
                  <a:pt x="13161" y="57065"/>
                </a:lnTo>
                <a:lnTo>
                  <a:pt x="13302" y="57083"/>
                </a:lnTo>
                <a:lnTo>
                  <a:pt x="13425" y="57100"/>
                </a:lnTo>
                <a:lnTo>
                  <a:pt x="13443" y="57135"/>
                </a:lnTo>
                <a:lnTo>
                  <a:pt x="13425" y="57188"/>
                </a:lnTo>
                <a:lnTo>
                  <a:pt x="13372" y="57224"/>
                </a:lnTo>
                <a:lnTo>
                  <a:pt x="13267" y="57294"/>
                </a:lnTo>
                <a:lnTo>
                  <a:pt x="13161" y="57347"/>
                </a:lnTo>
                <a:lnTo>
                  <a:pt x="13055" y="57400"/>
                </a:lnTo>
                <a:lnTo>
                  <a:pt x="12932" y="57417"/>
                </a:lnTo>
                <a:lnTo>
                  <a:pt x="12826" y="57453"/>
                </a:lnTo>
                <a:lnTo>
                  <a:pt x="12474" y="57453"/>
                </a:lnTo>
                <a:lnTo>
                  <a:pt x="12438" y="57400"/>
                </a:lnTo>
                <a:lnTo>
                  <a:pt x="12474" y="57329"/>
                </a:lnTo>
                <a:lnTo>
                  <a:pt x="12527" y="57276"/>
                </a:lnTo>
                <a:lnTo>
                  <a:pt x="12650" y="57171"/>
                </a:lnTo>
                <a:lnTo>
                  <a:pt x="12720" y="57065"/>
                </a:lnTo>
                <a:lnTo>
                  <a:pt x="12756" y="57012"/>
                </a:lnTo>
                <a:lnTo>
                  <a:pt x="12773" y="56942"/>
                </a:lnTo>
                <a:lnTo>
                  <a:pt x="12808" y="56801"/>
                </a:lnTo>
                <a:lnTo>
                  <a:pt x="12897" y="56677"/>
                </a:lnTo>
                <a:lnTo>
                  <a:pt x="12985" y="56572"/>
                </a:lnTo>
                <a:lnTo>
                  <a:pt x="13108" y="56501"/>
                </a:lnTo>
                <a:lnTo>
                  <a:pt x="13161" y="56466"/>
                </a:lnTo>
                <a:lnTo>
                  <a:pt x="13214" y="56431"/>
                </a:lnTo>
                <a:lnTo>
                  <a:pt x="13249" y="56378"/>
                </a:lnTo>
                <a:lnTo>
                  <a:pt x="13267" y="56307"/>
                </a:lnTo>
                <a:lnTo>
                  <a:pt x="13284" y="56237"/>
                </a:lnTo>
                <a:lnTo>
                  <a:pt x="13319" y="56184"/>
                </a:lnTo>
                <a:lnTo>
                  <a:pt x="13460" y="56131"/>
                </a:lnTo>
                <a:lnTo>
                  <a:pt x="13725" y="56008"/>
                </a:lnTo>
                <a:lnTo>
                  <a:pt x="14024" y="55920"/>
                </a:lnTo>
                <a:lnTo>
                  <a:pt x="14359" y="55832"/>
                </a:lnTo>
                <a:lnTo>
                  <a:pt x="14711" y="55761"/>
                </a:lnTo>
                <a:close/>
                <a:moveTo>
                  <a:pt x="14694" y="56959"/>
                </a:moveTo>
                <a:lnTo>
                  <a:pt x="14746" y="56977"/>
                </a:lnTo>
                <a:lnTo>
                  <a:pt x="14782" y="56994"/>
                </a:lnTo>
                <a:lnTo>
                  <a:pt x="14782" y="57030"/>
                </a:lnTo>
                <a:lnTo>
                  <a:pt x="14782" y="57065"/>
                </a:lnTo>
                <a:lnTo>
                  <a:pt x="14746" y="57224"/>
                </a:lnTo>
                <a:lnTo>
                  <a:pt x="14729" y="57294"/>
                </a:lnTo>
                <a:lnTo>
                  <a:pt x="14694" y="57364"/>
                </a:lnTo>
                <a:lnTo>
                  <a:pt x="14658" y="57417"/>
                </a:lnTo>
                <a:lnTo>
                  <a:pt x="14588" y="57470"/>
                </a:lnTo>
                <a:lnTo>
                  <a:pt x="14429" y="57594"/>
                </a:lnTo>
                <a:lnTo>
                  <a:pt x="14429" y="57594"/>
                </a:lnTo>
                <a:lnTo>
                  <a:pt x="14694" y="56959"/>
                </a:lnTo>
                <a:close/>
                <a:moveTo>
                  <a:pt x="18517" y="57382"/>
                </a:moveTo>
                <a:lnTo>
                  <a:pt x="18587" y="57435"/>
                </a:lnTo>
                <a:lnTo>
                  <a:pt x="18622" y="57488"/>
                </a:lnTo>
                <a:lnTo>
                  <a:pt x="18658" y="57576"/>
                </a:lnTo>
                <a:lnTo>
                  <a:pt x="18675" y="57682"/>
                </a:lnTo>
                <a:lnTo>
                  <a:pt x="18464" y="57717"/>
                </a:lnTo>
                <a:lnTo>
                  <a:pt x="18393" y="57717"/>
                </a:lnTo>
                <a:lnTo>
                  <a:pt x="18323" y="57699"/>
                </a:lnTo>
                <a:lnTo>
                  <a:pt x="18270" y="57664"/>
                </a:lnTo>
                <a:lnTo>
                  <a:pt x="18217" y="57611"/>
                </a:lnTo>
                <a:lnTo>
                  <a:pt x="18112" y="57453"/>
                </a:lnTo>
                <a:lnTo>
                  <a:pt x="18252" y="57417"/>
                </a:lnTo>
                <a:lnTo>
                  <a:pt x="18358" y="57382"/>
                </a:lnTo>
                <a:close/>
                <a:moveTo>
                  <a:pt x="18816" y="57963"/>
                </a:moveTo>
                <a:lnTo>
                  <a:pt x="18852" y="57981"/>
                </a:lnTo>
                <a:lnTo>
                  <a:pt x="18869" y="57999"/>
                </a:lnTo>
                <a:lnTo>
                  <a:pt x="18869" y="58034"/>
                </a:lnTo>
                <a:lnTo>
                  <a:pt x="18869" y="58140"/>
                </a:lnTo>
                <a:lnTo>
                  <a:pt x="18799" y="58140"/>
                </a:lnTo>
                <a:lnTo>
                  <a:pt x="18746" y="58104"/>
                </a:lnTo>
                <a:lnTo>
                  <a:pt x="18711" y="58052"/>
                </a:lnTo>
                <a:lnTo>
                  <a:pt x="18675" y="57981"/>
                </a:lnTo>
                <a:lnTo>
                  <a:pt x="18781" y="57963"/>
                </a:lnTo>
                <a:close/>
                <a:moveTo>
                  <a:pt x="12544" y="57629"/>
                </a:moveTo>
                <a:lnTo>
                  <a:pt x="12685" y="57646"/>
                </a:lnTo>
                <a:lnTo>
                  <a:pt x="12844" y="57682"/>
                </a:lnTo>
                <a:lnTo>
                  <a:pt x="12720" y="57787"/>
                </a:lnTo>
                <a:lnTo>
                  <a:pt x="12562" y="57911"/>
                </a:lnTo>
                <a:lnTo>
                  <a:pt x="12333" y="58034"/>
                </a:lnTo>
                <a:lnTo>
                  <a:pt x="12033" y="58157"/>
                </a:lnTo>
                <a:lnTo>
                  <a:pt x="12104" y="57981"/>
                </a:lnTo>
                <a:lnTo>
                  <a:pt x="12174" y="57858"/>
                </a:lnTo>
                <a:lnTo>
                  <a:pt x="12262" y="57752"/>
                </a:lnTo>
                <a:lnTo>
                  <a:pt x="12333" y="57682"/>
                </a:lnTo>
                <a:lnTo>
                  <a:pt x="12438" y="57646"/>
                </a:lnTo>
                <a:lnTo>
                  <a:pt x="12544" y="57629"/>
                </a:lnTo>
                <a:close/>
                <a:moveTo>
                  <a:pt x="14429" y="56642"/>
                </a:moveTo>
                <a:lnTo>
                  <a:pt x="14500" y="56660"/>
                </a:lnTo>
                <a:lnTo>
                  <a:pt x="14535" y="56695"/>
                </a:lnTo>
                <a:lnTo>
                  <a:pt x="14535" y="56748"/>
                </a:lnTo>
                <a:lnTo>
                  <a:pt x="14535" y="56783"/>
                </a:lnTo>
                <a:lnTo>
                  <a:pt x="14341" y="57400"/>
                </a:lnTo>
                <a:lnTo>
                  <a:pt x="14147" y="58016"/>
                </a:lnTo>
                <a:lnTo>
                  <a:pt x="14095" y="58122"/>
                </a:lnTo>
                <a:lnTo>
                  <a:pt x="14006" y="58210"/>
                </a:lnTo>
                <a:lnTo>
                  <a:pt x="13954" y="58245"/>
                </a:lnTo>
                <a:lnTo>
                  <a:pt x="13901" y="58263"/>
                </a:lnTo>
                <a:lnTo>
                  <a:pt x="13848" y="58281"/>
                </a:lnTo>
                <a:lnTo>
                  <a:pt x="13777" y="58281"/>
                </a:lnTo>
                <a:lnTo>
                  <a:pt x="13689" y="58298"/>
                </a:lnTo>
                <a:lnTo>
                  <a:pt x="13654" y="58316"/>
                </a:lnTo>
                <a:lnTo>
                  <a:pt x="13619" y="58333"/>
                </a:lnTo>
                <a:lnTo>
                  <a:pt x="13548" y="58404"/>
                </a:lnTo>
                <a:lnTo>
                  <a:pt x="13460" y="58457"/>
                </a:lnTo>
                <a:lnTo>
                  <a:pt x="13390" y="58510"/>
                </a:lnTo>
                <a:lnTo>
                  <a:pt x="13302" y="58545"/>
                </a:lnTo>
                <a:lnTo>
                  <a:pt x="13108" y="58580"/>
                </a:lnTo>
                <a:lnTo>
                  <a:pt x="12914" y="58633"/>
                </a:lnTo>
                <a:lnTo>
                  <a:pt x="12703" y="58651"/>
                </a:lnTo>
                <a:lnTo>
                  <a:pt x="12474" y="58651"/>
                </a:lnTo>
                <a:lnTo>
                  <a:pt x="12245" y="58615"/>
                </a:lnTo>
                <a:lnTo>
                  <a:pt x="12033" y="58563"/>
                </a:lnTo>
                <a:lnTo>
                  <a:pt x="11980" y="58527"/>
                </a:lnTo>
                <a:lnTo>
                  <a:pt x="11945" y="58492"/>
                </a:lnTo>
                <a:lnTo>
                  <a:pt x="12174" y="58351"/>
                </a:lnTo>
                <a:lnTo>
                  <a:pt x="12474" y="58157"/>
                </a:lnTo>
                <a:lnTo>
                  <a:pt x="12808" y="57981"/>
                </a:lnTo>
                <a:lnTo>
                  <a:pt x="13073" y="57875"/>
                </a:lnTo>
                <a:lnTo>
                  <a:pt x="13108" y="58245"/>
                </a:lnTo>
                <a:lnTo>
                  <a:pt x="13161" y="58175"/>
                </a:lnTo>
                <a:lnTo>
                  <a:pt x="13214" y="58122"/>
                </a:lnTo>
                <a:lnTo>
                  <a:pt x="13548" y="57505"/>
                </a:lnTo>
                <a:lnTo>
                  <a:pt x="13637" y="57364"/>
                </a:lnTo>
                <a:lnTo>
                  <a:pt x="13689" y="57312"/>
                </a:lnTo>
                <a:lnTo>
                  <a:pt x="13760" y="57276"/>
                </a:lnTo>
                <a:lnTo>
                  <a:pt x="13813" y="57312"/>
                </a:lnTo>
                <a:lnTo>
                  <a:pt x="13830" y="57347"/>
                </a:lnTo>
                <a:lnTo>
                  <a:pt x="13830" y="57382"/>
                </a:lnTo>
                <a:lnTo>
                  <a:pt x="13830" y="57417"/>
                </a:lnTo>
                <a:lnTo>
                  <a:pt x="13689" y="58140"/>
                </a:lnTo>
                <a:lnTo>
                  <a:pt x="13689" y="58140"/>
                </a:lnTo>
                <a:lnTo>
                  <a:pt x="13777" y="58052"/>
                </a:lnTo>
                <a:lnTo>
                  <a:pt x="13830" y="57999"/>
                </a:lnTo>
                <a:lnTo>
                  <a:pt x="13954" y="57646"/>
                </a:lnTo>
                <a:lnTo>
                  <a:pt x="14077" y="57276"/>
                </a:lnTo>
                <a:lnTo>
                  <a:pt x="14147" y="57100"/>
                </a:lnTo>
                <a:lnTo>
                  <a:pt x="14218" y="56924"/>
                </a:lnTo>
                <a:lnTo>
                  <a:pt x="14306" y="56783"/>
                </a:lnTo>
                <a:lnTo>
                  <a:pt x="14429" y="56642"/>
                </a:lnTo>
                <a:close/>
                <a:moveTo>
                  <a:pt x="16702" y="56854"/>
                </a:moveTo>
                <a:lnTo>
                  <a:pt x="17283" y="57823"/>
                </a:lnTo>
                <a:lnTo>
                  <a:pt x="17283" y="57717"/>
                </a:lnTo>
                <a:lnTo>
                  <a:pt x="17283" y="57646"/>
                </a:lnTo>
                <a:lnTo>
                  <a:pt x="17231" y="57505"/>
                </a:lnTo>
                <a:lnTo>
                  <a:pt x="17195" y="57364"/>
                </a:lnTo>
                <a:lnTo>
                  <a:pt x="17195" y="57294"/>
                </a:lnTo>
                <a:lnTo>
                  <a:pt x="17213" y="57206"/>
                </a:lnTo>
                <a:lnTo>
                  <a:pt x="17301" y="57294"/>
                </a:lnTo>
                <a:lnTo>
                  <a:pt x="17372" y="57382"/>
                </a:lnTo>
                <a:lnTo>
                  <a:pt x="17477" y="57576"/>
                </a:lnTo>
                <a:lnTo>
                  <a:pt x="17724" y="57981"/>
                </a:lnTo>
                <a:lnTo>
                  <a:pt x="17830" y="58175"/>
                </a:lnTo>
                <a:lnTo>
                  <a:pt x="17900" y="58263"/>
                </a:lnTo>
                <a:lnTo>
                  <a:pt x="18006" y="58369"/>
                </a:lnTo>
                <a:lnTo>
                  <a:pt x="17830" y="57752"/>
                </a:lnTo>
                <a:lnTo>
                  <a:pt x="17865" y="57734"/>
                </a:lnTo>
                <a:lnTo>
                  <a:pt x="17900" y="57734"/>
                </a:lnTo>
                <a:lnTo>
                  <a:pt x="18041" y="57946"/>
                </a:lnTo>
                <a:lnTo>
                  <a:pt x="18182" y="58175"/>
                </a:lnTo>
                <a:lnTo>
                  <a:pt x="18446" y="58651"/>
                </a:lnTo>
                <a:lnTo>
                  <a:pt x="18358" y="58668"/>
                </a:lnTo>
                <a:lnTo>
                  <a:pt x="18288" y="58668"/>
                </a:lnTo>
                <a:lnTo>
                  <a:pt x="18076" y="58580"/>
                </a:lnTo>
                <a:lnTo>
                  <a:pt x="17971" y="58527"/>
                </a:lnTo>
                <a:lnTo>
                  <a:pt x="17865" y="58474"/>
                </a:lnTo>
                <a:lnTo>
                  <a:pt x="17671" y="58333"/>
                </a:lnTo>
                <a:lnTo>
                  <a:pt x="17477" y="58193"/>
                </a:lnTo>
                <a:lnTo>
                  <a:pt x="17319" y="58016"/>
                </a:lnTo>
                <a:lnTo>
                  <a:pt x="17160" y="57840"/>
                </a:lnTo>
                <a:lnTo>
                  <a:pt x="17019" y="57664"/>
                </a:lnTo>
                <a:lnTo>
                  <a:pt x="16896" y="57453"/>
                </a:lnTo>
                <a:lnTo>
                  <a:pt x="16790" y="57241"/>
                </a:lnTo>
                <a:lnTo>
                  <a:pt x="16684" y="57030"/>
                </a:lnTo>
                <a:lnTo>
                  <a:pt x="16667" y="56959"/>
                </a:lnTo>
                <a:lnTo>
                  <a:pt x="16667" y="56871"/>
                </a:lnTo>
                <a:lnTo>
                  <a:pt x="16702" y="56854"/>
                </a:lnTo>
                <a:close/>
                <a:moveTo>
                  <a:pt x="18499" y="58316"/>
                </a:moveTo>
                <a:lnTo>
                  <a:pt x="18658" y="58422"/>
                </a:lnTo>
                <a:lnTo>
                  <a:pt x="18799" y="58527"/>
                </a:lnTo>
                <a:lnTo>
                  <a:pt x="18957" y="58651"/>
                </a:lnTo>
                <a:lnTo>
                  <a:pt x="19098" y="58809"/>
                </a:lnTo>
                <a:lnTo>
                  <a:pt x="18816" y="58809"/>
                </a:lnTo>
                <a:lnTo>
                  <a:pt x="18728" y="58792"/>
                </a:lnTo>
                <a:lnTo>
                  <a:pt x="18640" y="58739"/>
                </a:lnTo>
                <a:lnTo>
                  <a:pt x="18587" y="58668"/>
                </a:lnTo>
                <a:lnTo>
                  <a:pt x="18552" y="58580"/>
                </a:lnTo>
                <a:lnTo>
                  <a:pt x="18517" y="58474"/>
                </a:lnTo>
                <a:lnTo>
                  <a:pt x="18499" y="58316"/>
                </a:lnTo>
                <a:close/>
                <a:moveTo>
                  <a:pt x="22128" y="58175"/>
                </a:moveTo>
                <a:lnTo>
                  <a:pt x="22252" y="58210"/>
                </a:lnTo>
                <a:lnTo>
                  <a:pt x="22358" y="58263"/>
                </a:lnTo>
                <a:lnTo>
                  <a:pt x="22428" y="58333"/>
                </a:lnTo>
                <a:lnTo>
                  <a:pt x="22498" y="58404"/>
                </a:lnTo>
                <a:lnTo>
                  <a:pt x="22569" y="58510"/>
                </a:lnTo>
                <a:lnTo>
                  <a:pt x="22587" y="58563"/>
                </a:lnTo>
                <a:lnTo>
                  <a:pt x="22587" y="58615"/>
                </a:lnTo>
                <a:lnTo>
                  <a:pt x="22569" y="58739"/>
                </a:lnTo>
                <a:lnTo>
                  <a:pt x="22534" y="58844"/>
                </a:lnTo>
                <a:lnTo>
                  <a:pt x="22481" y="58950"/>
                </a:lnTo>
                <a:lnTo>
                  <a:pt x="22410" y="59038"/>
                </a:lnTo>
                <a:lnTo>
                  <a:pt x="22358" y="59073"/>
                </a:lnTo>
                <a:lnTo>
                  <a:pt x="22287" y="59109"/>
                </a:lnTo>
                <a:lnTo>
                  <a:pt x="22199" y="58651"/>
                </a:lnTo>
                <a:lnTo>
                  <a:pt x="22164" y="58422"/>
                </a:lnTo>
                <a:lnTo>
                  <a:pt x="22128" y="58175"/>
                </a:lnTo>
                <a:close/>
                <a:moveTo>
                  <a:pt x="27678" y="59514"/>
                </a:moveTo>
                <a:lnTo>
                  <a:pt x="27960" y="59637"/>
                </a:lnTo>
                <a:lnTo>
                  <a:pt x="28242" y="59761"/>
                </a:lnTo>
                <a:lnTo>
                  <a:pt x="28242" y="59813"/>
                </a:lnTo>
                <a:lnTo>
                  <a:pt x="28224" y="59831"/>
                </a:lnTo>
                <a:lnTo>
                  <a:pt x="28189" y="59849"/>
                </a:lnTo>
                <a:lnTo>
                  <a:pt x="28154" y="59866"/>
                </a:lnTo>
                <a:lnTo>
                  <a:pt x="27502" y="59990"/>
                </a:lnTo>
                <a:lnTo>
                  <a:pt x="27414" y="59990"/>
                </a:lnTo>
                <a:lnTo>
                  <a:pt x="27291" y="59972"/>
                </a:lnTo>
                <a:lnTo>
                  <a:pt x="27361" y="59831"/>
                </a:lnTo>
                <a:lnTo>
                  <a:pt x="27467" y="59725"/>
                </a:lnTo>
                <a:lnTo>
                  <a:pt x="27678" y="59514"/>
                </a:lnTo>
                <a:close/>
                <a:moveTo>
                  <a:pt x="11822" y="59461"/>
                </a:moveTo>
                <a:lnTo>
                  <a:pt x="12016" y="59479"/>
                </a:lnTo>
                <a:lnTo>
                  <a:pt x="12209" y="59514"/>
                </a:lnTo>
                <a:lnTo>
                  <a:pt x="12403" y="59549"/>
                </a:lnTo>
                <a:lnTo>
                  <a:pt x="12597" y="59602"/>
                </a:lnTo>
                <a:lnTo>
                  <a:pt x="12685" y="59655"/>
                </a:lnTo>
                <a:lnTo>
                  <a:pt x="12738" y="59725"/>
                </a:lnTo>
                <a:lnTo>
                  <a:pt x="12756" y="59813"/>
                </a:lnTo>
                <a:lnTo>
                  <a:pt x="12738" y="59919"/>
                </a:lnTo>
                <a:lnTo>
                  <a:pt x="12703" y="60007"/>
                </a:lnTo>
                <a:lnTo>
                  <a:pt x="12562" y="60254"/>
                </a:lnTo>
                <a:lnTo>
                  <a:pt x="12368" y="60166"/>
                </a:lnTo>
                <a:lnTo>
                  <a:pt x="12192" y="60060"/>
                </a:lnTo>
                <a:lnTo>
                  <a:pt x="12033" y="59937"/>
                </a:lnTo>
                <a:lnTo>
                  <a:pt x="11892" y="59813"/>
                </a:lnTo>
                <a:lnTo>
                  <a:pt x="11822" y="59743"/>
                </a:lnTo>
                <a:lnTo>
                  <a:pt x="11804" y="59690"/>
                </a:lnTo>
                <a:lnTo>
                  <a:pt x="11804" y="59584"/>
                </a:lnTo>
                <a:lnTo>
                  <a:pt x="11822" y="59461"/>
                </a:lnTo>
                <a:close/>
                <a:moveTo>
                  <a:pt x="28330" y="60113"/>
                </a:moveTo>
                <a:lnTo>
                  <a:pt x="28348" y="60131"/>
                </a:lnTo>
                <a:lnTo>
                  <a:pt x="28365" y="60166"/>
                </a:lnTo>
                <a:lnTo>
                  <a:pt x="28207" y="60271"/>
                </a:lnTo>
                <a:lnTo>
                  <a:pt x="28048" y="60360"/>
                </a:lnTo>
                <a:lnTo>
                  <a:pt x="27890" y="60430"/>
                </a:lnTo>
                <a:lnTo>
                  <a:pt x="27802" y="60448"/>
                </a:lnTo>
                <a:lnTo>
                  <a:pt x="27590" y="60448"/>
                </a:lnTo>
                <a:lnTo>
                  <a:pt x="27484" y="60430"/>
                </a:lnTo>
                <a:lnTo>
                  <a:pt x="27396" y="60377"/>
                </a:lnTo>
                <a:lnTo>
                  <a:pt x="27308" y="60289"/>
                </a:lnTo>
                <a:lnTo>
                  <a:pt x="27432" y="60236"/>
                </a:lnTo>
                <a:lnTo>
                  <a:pt x="27555" y="60183"/>
                </a:lnTo>
                <a:lnTo>
                  <a:pt x="27819" y="60131"/>
                </a:lnTo>
                <a:lnTo>
                  <a:pt x="28066" y="60113"/>
                </a:lnTo>
                <a:close/>
                <a:moveTo>
                  <a:pt x="13513" y="59655"/>
                </a:moveTo>
                <a:lnTo>
                  <a:pt x="13654" y="59690"/>
                </a:lnTo>
                <a:lnTo>
                  <a:pt x="13672" y="59831"/>
                </a:lnTo>
                <a:lnTo>
                  <a:pt x="13689" y="59990"/>
                </a:lnTo>
                <a:lnTo>
                  <a:pt x="13672" y="60307"/>
                </a:lnTo>
                <a:lnTo>
                  <a:pt x="13672" y="60377"/>
                </a:lnTo>
                <a:lnTo>
                  <a:pt x="13637" y="60448"/>
                </a:lnTo>
                <a:lnTo>
                  <a:pt x="13601" y="60500"/>
                </a:lnTo>
                <a:lnTo>
                  <a:pt x="13548" y="60536"/>
                </a:lnTo>
                <a:lnTo>
                  <a:pt x="13478" y="60553"/>
                </a:lnTo>
                <a:lnTo>
                  <a:pt x="13425" y="60553"/>
                </a:lnTo>
                <a:lnTo>
                  <a:pt x="13355" y="60536"/>
                </a:lnTo>
                <a:lnTo>
                  <a:pt x="13284" y="60500"/>
                </a:lnTo>
                <a:lnTo>
                  <a:pt x="13090" y="60360"/>
                </a:lnTo>
                <a:lnTo>
                  <a:pt x="13002" y="60271"/>
                </a:lnTo>
                <a:lnTo>
                  <a:pt x="12914" y="60166"/>
                </a:lnTo>
                <a:lnTo>
                  <a:pt x="12985" y="60025"/>
                </a:lnTo>
                <a:lnTo>
                  <a:pt x="13073" y="59901"/>
                </a:lnTo>
                <a:lnTo>
                  <a:pt x="13161" y="59796"/>
                </a:lnTo>
                <a:lnTo>
                  <a:pt x="13302" y="59708"/>
                </a:lnTo>
                <a:lnTo>
                  <a:pt x="13372" y="59672"/>
                </a:lnTo>
                <a:lnTo>
                  <a:pt x="13425" y="59655"/>
                </a:lnTo>
                <a:close/>
                <a:moveTo>
                  <a:pt x="26921" y="59443"/>
                </a:moveTo>
                <a:lnTo>
                  <a:pt x="27044" y="59461"/>
                </a:lnTo>
                <a:lnTo>
                  <a:pt x="27167" y="59479"/>
                </a:lnTo>
                <a:lnTo>
                  <a:pt x="27308" y="59514"/>
                </a:lnTo>
                <a:lnTo>
                  <a:pt x="27432" y="59567"/>
                </a:lnTo>
                <a:lnTo>
                  <a:pt x="27255" y="59761"/>
                </a:lnTo>
                <a:lnTo>
                  <a:pt x="27062" y="59954"/>
                </a:lnTo>
                <a:lnTo>
                  <a:pt x="26885" y="60131"/>
                </a:lnTo>
                <a:lnTo>
                  <a:pt x="26780" y="60201"/>
                </a:lnTo>
                <a:lnTo>
                  <a:pt x="26674" y="60271"/>
                </a:lnTo>
                <a:lnTo>
                  <a:pt x="26604" y="60307"/>
                </a:lnTo>
                <a:lnTo>
                  <a:pt x="26533" y="60342"/>
                </a:lnTo>
                <a:lnTo>
                  <a:pt x="26463" y="60360"/>
                </a:lnTo>
                <a:lnTo>
                  <a:pt x="26357" y="60342"/>
                </a:lnTo>
                <a:lnTo>
                  <a:pt x="26586" y="60007"/>
                </a:lnTo>
                <a:lnTo>
                  <a:pt x="26551" y="59990"/>
                </a:lnTo>
                <a:lnTo>
                  <a:pt x="26515" y="59990"/>
                </a:lnTo>
                <a:lnTo>
                  <a:pt x="26463" y="60025"/>
                </a:lnTo>
                <a:lnTo>
                  <a:pt x="26128" y="60289"/>
                </a:lnTo>
                <a:lnTo>
                  <a:pt x="25969" y="60412"/>
                </a:lnTo>
                <a:lnTo>
                  <a:pt x="25811" y="60571"/>
                </a:lnTo>
                <a:lnTo>
                  <a:pt x="25740" y="60624"/>
                </a:lnTo>
                <a:lnTo>
                  <a:pt x="25687" y="60659"/>
                </a:lnTo>
                <a:lnTo>
                  <a:pt x="25599" y="60694"/>
                </a:lnTo>
                <a:lnTo>
                  <a:pt x="25476" y="60712"/>
                </a:lnTo>
                <a:lnTo>
                  <a:pt x="25511" y="60606"/>
                </a:lnTo>
                <a:lnTo>
                  <a:pt x="25564" y="60518"/>
                </a:lnTo>
                <a:lnTo>
                  <a:pt x="25687" y="60360"/>
                </a:lnTo>
                <a:lnTo>
                  <a:pt x="25828" y="60219"/>
                </a:lnTo>
                <a:lnTo>
                  <a:pt x="25934" y="60060"/>
                </a:lnTo>
                <a:lnTo>
                  <a:pt x="25899" y="60025"/>
                </a:lnTo>
                <a:lnTo>
                  <a:pt x="25864" y="60025"/>
                </a:lnTo>
                <a:lnTo>
                  <a:pt x="25828" y="60060"/>
                </a:lnTo>
                <a:lnTo>
                  <a:pt x="25141" y="60712"/>
                </a:lnTo>
                <a:lnTo>
                  <a:pt x="24947" y="60870"/>
                </a:lnTo>
                <a:lnTo>
                  <a:pt x="25000" y="60659"/>
                </a:lnTo>
                <a:lnTo>
                  <a:pt x="25053" y="60500"/>
                </a:lnTo>
                <a:lnTo>
                  <a:pt x="25159" y="60342"/>
                </a:lnTo>
                <a:lnTo>
                  <a:pt x="25282" y="60166"/>
                </a:lnTo>
                <a:lnTo>
                  <a:pt x="25405" y="60042"/>
                </a:lnTo>
                <a:lnTo>
                  <a:pt x="25546" y="59937"/>
                </a:lnTo>
                <a:lnTo>
                  <a:pt x="25670" y="59849"/>
                </a:lnTo>
                <a:lnTo>
                  <a:pt x="25811" y="59761"/>
                </a:lnTo>
                <a:lnTo>
                  <a:pt x="25969" y="59672"/>
                </a:lnTo>
                <a:lnTo>
                  <a:pt x="26128" y="59620"/>
                </a:lnTo>
                <a:lnTo>
                  <a:pt x="26286" y="59567"/>
                </a:lnTo>
                <a:lnTo>
                  <a:pt x="26445" y="59514"/>
                </a:lnTo>
                <a:lnTo>
                  <a:pt x="26674" y="59461"/>
                </a:lnTo>
                <a:lnTo>
                  <a:pt x="26921" y="59443"/>
                </a:lnTo>
                <a:close/>
                <a:moveTo>
                  <a:pt x="26850" y="60465"/>
                </a:moveTo>
                <a:lnTo>
                  <a:pt x="27009" y="60483"/>
                </a:lnTo>
                <a:lnTo>
                  <a:pt x="27326" y="60553"/>
                </a:lnTo>
                <a:lnTo>
                  <a:pt x="27678" y="60624"/>
                </a:lnTo>
                <a:lnTo>
                  <a:pt x="27590" y="60747"/>
                </a:lnTo>
                <a:lnTo>
                  <a:pt x="27502" y="60835"/>
                </a:lnTo>
                <a:lnTo>
                  <a:pt x="27414" y="60906"/>
                </a:lnTo>
                <a:lnTo>
                  <a:pt x="27291" y="60941"/>
                </a:lnTo>
                <a:lnTo>
                  <a:pt x="27286" y="60946"/>
                </a:lnTo>
                <a:lnTo>
                  <a:pt x="27286" y="60946"/>
                </a:lnTo>
                <a:lnTo>
                  <a:pt x="27150" y="60870"/>
                </a:lnTo>
                <a:lnTo>
                  <a:pt x="26974" y="60835"/>
                </a:lnTo>
                <a:lnTo>
                  <a:pt x="26797" y="60800"/>
                </a:lnTo>
                <a:lnTo>
                  <a:pt x="26639" y="60747"/>
                </a:lnTo>
                <a:lnTo>
                  <a:pt x="26533" y="60730"/>
                </a:lnTo>
                <a:lnTo>
                  <a:pt x="26498" y="60694"/>
                </a:lnTo>
                <a:lnTo>
                  <a:pt x="26463" y="60624"/>
                </a:lnTo>
                <a:lnTo>
                  <a:pt x="26586" y="60553"/>
                </a:lnTo>
                <a:lnTo>
                  <a:pt x="26709" y="60483"/>
                </a:lnTo>
                <a:lnTo>
                  <a:pt x="26850" y="60465"/>
                </a:lnTo>
                <a:close/>
                <a:moveTo>
                  <a:pt x="15768" y="59690"/>
                </a:moveTo>
                <a:lnTo>
                  <a:pt x="15927" y="59743"/>
                </a:lnTo>
                <a:lnTo>
                  <a:pt x="16068" y="59831"/>
                </a:lnTo>
                <a:lnTo>
                  <a:pt x="16191" y="59919"/>
                </a:lnTo>
                <a:lnTo>
                  <a:pt x="16314" y="60025"/>
                </a:lnTo>
                <a:lnTo>
                  <a:pt x="16438" y="60166"/>
                </a:lnTo>
                <a:lnTo>
                  <a:pt x="16561" y="60307"/>
                </a:lnTo>
                <a:lnTo>
                  <a:pt x="16649" y="60465"/>
                </a:lnTo>
                <a:lnTo>
                  <a:pt x="16720" y="60641"/>
                </a:lnTo>
                <a:lnTo>
                  <a:pt x="16737" y="60730"/>
                </a:lnTo>
                <a:lnTo>
                  <a:pt x="16755" y="60818"/>
                </a:lnTo>
                <a:lnTo>
                  <a:pt x="16755" y="60906"/>
                </a:lnTo>
                <a:lnTo>
                  <a:pt x="16720" y="60994"/>
                </a:lnTo>
                <a:lnTo>
                  <a:pt x="16579" y="60941"/>
                </a:lnTo>
                <a:lnTo>
                  <a:pt x="16455" y="60870"/>
                </a:lnTo>
                <a:lnTo>
                  <a:pt x="16332" y="60782"/>
                </a:lnTo>
                <a:lnTo>
                  <a:pt x="16226" y="60712"/>
                </a:lnTo>
                <a:lnTo>
                  <a:pt x="16121" y="60624"/>
                </a:lnTo>
                <a:lnTo>
                  <a:pt x="16033" y="60518"/>
                </a:lnTo>
                <a:lnTo>
                  <a:pt x="15944" y="60430"/>
                </a:lnTo>
                <a:lnTo>
                  <a:pt x="15892" y="60324"/>
                </a:lnTo>
                <a:lnTo>
                  <a:pt x="15821" y="60183"/>
                </a:lnTo>
                <a:lnTo>
                  <a:pt x="15768" y="60025"/>
                </a:lnTo>
                <a:lnTo>
                  <a:pt x="15751" y="59866"/>
                </a:lnTo>
                <a:lnTo>
                  <a:pt x="15768" y="59690"/>
                </a:lnTo>
                <a:close/>
                <a:moveTo>
                  <a:pt x="25969" y="60853"/>
                </a:moveTo>
                <a:lnTo>
                  <a:pt x="26128" y="60870"/>
                </a:lnTo>
                <a:lnTo>
                  <a:pt x="26410" y="60906"/>
                </a:lnTo>
                <a:lnTo>
                  <a:pt x="26692" y="60923"/>
                </a:lnTo>
                <a:lnTo>
                  <a:pt x="26991" y="60941"/>
                </a:lnTo>
                <a:lnTo>
                  <a:pt x="27275" y="60957"/>
                </a:lnTo>
                <a:lnTo>
                  <a:pt x="27203" y="61029"/>
                </a:lnTo>
                <a:lnTo>
                  <a:pt x="27097" y="61082"/>
                </a:lnTo>
                <a:lnTo>
                  <a:pt x="26903" y="61188"/>
                </a:lnTo>
                <a:lnTo>
                  <a:pt x="26692" y="61276"/>
                </a:lnTo>
                <a:lnTo>
                  <a:pt x="26480" y="61346"/>
                </a:lnTo>
                <a:lnTo>
                  <a:pt x="26269" y="61399"/>
                </a:lnTo>
                <a:lnTo>
                  <a:pt x="26057" y="61452"/>
                </a:lnTo>
                <a:lnTo>
                  <a:pt x="25846" y="61469"/>
                </a:lnTo>
                <a:lnTo>
                  <a:pt x="25617" y="61487"/>
                </a:lnTo>
                <a:lnTo>
                  <a:pt x="25388" y="61487"/>
                </a:lnTo>
                <a:lnTo>
                  <a:pt x="25282" y="61469"/>
                </a:lnTo>
                <a:lnTo>
                  <a:pt x="25159" y="61452"/>
                </a:lnTo>
                <a:lnTo>
                  <a:pt x="25053" y="61417"/>
                </a:lnTo>
                <a:lnTo>
                  <a:pt x="24965" y="61364"/>
                </a:lnTo>
                <a:lnTo>
                  <a:pt x="24983" y="61311"/>
                </a:lnTo>
                <a:lnTo>
                  <a:pt x="25018" y="61276"/>
                </a:lnTo>
                <a:lnTo>
                  <a:pt x="25106" y="61276"/>
                </a:lnTo>
                <a:lnTo>
                  <a:pt x="25916" y="61293"/>
                </a:lnTo>
                <a:lnTo>
                  <a:pt x="26005" y="61311"/>
                </a:lnTo>
                <a:lnTo>
                  <a:pt x="26110" y="61311"/>
                </a:lnTo>
                <a:lnTo>
                  <a:pt x="26216" y="61276"/>
                </a:lnTo>
                <a:lnTo>
                  <a:pt x="26339" y="61240"/>
                </a:lnTo>
                <a:lnTo>
                  <a:pt x="25511" y="61117"/>
                </a:lnTo>
                <a:lnTo>
                  <a:pt x="25494" y="61064"/>
                </a:lnTo>
                <a:lnTo>
                  <a:pt x="25511" y="61029"/>
                </a:lnTo>
                <a:lnTo>
                  <a:pt x="25529" y="61011"/>
                </a:lnTo>
                <a:lnTo>
                  <a:pt x="25546" y="60994"/>
                </a:lnTo>
                <a:lnTo>
                  <a:pt x="25687" y="60923"/>
                </a:lnTo>
                <a:lnTo>
                  <a:pt x="25828" y="60870"/>
                </a:lnTo>
                <a:lnTo>
                  <a:pt x="25969" y="60853"/>
                </a:lnTo>
                <a:close/>
                <a:moveTo>
                  <a:pt x="22763" y="58862"/>
                </a:moveTo>
                <a:lnTo>
                  <a:pt x="22816" y="58915"/>
                </a:lnTo>
                <a:lnTo>
                  <a:pt x="22868" y="58968"/>
                </a:lnTo>
                <a:lnTo>
                  <a:pt x="22886" y="59021"/>
                </a:lnTo>
                <a:lnTo>
                  <a:pt x="22904" y="59091"/>
                </a:lnTo>
                <a:lnTo>
                  <a:pt x="22886" y="59162"/>
                </a:lnTo>
                <a:lnTo>
                  <a:pt x="22886" y="59232"/>
                </a:lnTo>
                <a:lnTo>
                  <a:pt x="22816" y="59373"/>
                </a:lnTo>
                <a:lnTo>
                  <a:pt x="22939" y="59391"/>
                </a:lnTo>
                <a:lnTo>
                  <a:pt x="22974" y="59391"/>
                </a:lnTo>
                <a:lnTo>
                  <a:pt x="23027" y="59408"/>
                </a:lnTo>
                <a:lnTo>
                  <a:pt x="23045" y="59443"/>
                </a:lnTo>
                <a:lnTo>
                  <a:pt x="23062" y="59479"/>
                </a:lnTo>
                <a:lnTo>
                  <a:pt x="23097" y="59549"/>
                </a:lnTo>
                <a:lnTo>
                  <a:pt x="23168" y="59743"/>
                </a:lnTo>
                <a:lnTo>
                  <a:pt x="23221" y="59937"/>
                </a:lnTo>
                <a:lnTo>
                  <a:pt x="23238" y="60113"/>
                </a:lnTo>
                <a:lnTo>
                  <a:pt x="23238" y="60307"/>
                </a:lnTo>
                <a:lnTo>
                  <a:pt x="23203" y="60483"/>
                </a:lnTo>
                <a:lnTo>
                  <a:pt x="23168" y="60659"/>
                </a:lnTo>
                <a:lnTo>
                  <a:pt x="23097" y="60835"/>
                </a:lnTo>
                <a:lnTo>
                  <a:pt x="22992" y="61011"/>
                </a:lnTo>
                <a:lnTo>
                  <a:pt x="22886" y="61188"/>
                </a:lnTo>
                <a:lnTo>
                  <a:pt x="22745" y="61346"/>
                </a:lnTo>
                <a:lnTo>
                  <a:pt x="22587" y="61487"/>
                </a:lnTo>
                <a:lnTo>
                  <a:pt x="22393" y="61628"/>
                </a:lnTo>
                <a:lnTo>
                  <a:pt x="22393" y="61628"/>
                </a:lnTo>
                <a:lnTo>
                  <a:pt x="22428" y="61487"/>
                </a:lnTo>
                <a:lnTo>
                  <a:pt x="22463" y="61381"/>
                </a:lnTo>
                <a:lnTo>
                  <a:pt x="22569" y="61152"/>
                </a:lnTo>
                <a:lnTo>
                  <a:pt x="22675" y="60941"/>
                </a:lnTo>
                <a:lnTo>
                  <a:pt x="22710" y="60818"/>
                </a:lnTo>
                <a:lnTo>
                  <a:pt x="22728" y="60694"/>
                </a:lnTo>
                <a:lnTo>
                  <a:pt x="22675" y="60730"/>
                </a:lnTo>
                <a:lnTo>
                  <a:pt x="22639" y="60765"/>
                </a:lnTo>
                <a:lnTo>
                  <a:pt x="22569" y="60870"/>
                </a:lnTo>
                <a:lnTo>
                  <a:pt x="22498" y="60959"/>
                </a:lnTo>
                <a:lnTo>
                  <a:pt x="22463" y="60976"/>
                </a:lnTo>
                <a:lnTo>
                  <a:pt x="22410" y="61011"/>
                </a:lnTo>
                <a:lnTo>
                  <a:pt x="22375" y="60976"/>
                </a:lnTo>
                <a:lnTo>
                  <a:pt x="22340" y="60941"/>
                </a:lnTo>
                <a:lnTo>
                  <a:pt x="22340" y="60888"/>
                </a:lnTo>
                <a:lnTo>
                  <a:pt x="22358" y="60712"/>
                </a:lnTo>
                <a:lnTo>
                  <a:pt x="22393" y="60536"/>
                </a:lnTo>
                <a:lnTo>
                  <a:pt x="22446" y="60377"/>
                </a:lnTo>
                <a:lnTo>
                  <a:pt x="22534" y="60201"/>
                </a:lnTo>
                <a:lnTo>
                  <a:pt x="22710" y="59849"/>
                </a:lnTo>
                <a:lnTo>
                  <a:pt x="22728" y="59743"/>
                </a:lnTo>
                <a:lnTo>
                  <a:pt x="22763" y="59620"/>
                </a:lnTo>
                <a:lnTo>
                  <a:pt x="22763" y="59620"/>
                </a:lnTo>
                <a:lnTo>
                  <a:pt x="22692" y="59655"/>
                </a:lnTo>
                <a:lnTo>
                  <a:pt x="22639" y="59690"/>
                </a:lnTo>
                <a:lnTo>
                  <a:pt x="22551" y="59778"/>
                </a:lnTo>
                <a:lnTo>
                  <a:pt x="22481" y="59866"/>
                </a:lnTo>
                <a:lnTo>
                  <a:pt x="22446" y="59901"/>
                </a:lnTo>
                <a:lnTo>
                  <a:pt x="22393" y="59937"/>
                </a:lnTo>
                <a:lnTo>
                  <a:pt x="22358" y="59919"/>
                </a:lnTo>
                <a:lnTo>
                  <a:pt x="22340" y="59901"/>
                </a:lnTo>
                <a:lnTo>
                  <a:pt x="22340" y="59831"/>
                </a:lnTo>
                <a:lnTo>
                  <a:pt x="22375" y="59567"/>
                </a:lnTo>
                <a:lnTo>
                  <a:pt x="22463" y="59320"/>
                </a:lnTo>
                <a:lnTo>
                  <a:pt x="22569" y="59091"/>
                </a:lnTo>
                <a:lnTo>
                  <a:pt x="22710" y="58880"/>
                </a:lnTo>
                <a:lnTo>
                  <a:pt x="22763" y="58862"/>
                </a:lnTo>
                <a:close/>
                <a:moveTo>
                  <a:pt x="21811" y="58281"/>
                </a:moveTo>
                <a:lnTo>
                  <a:pt x="21882" y="58422"/>
                </a:lnTo>
                <a:lnTo>
                  <a:pt x="21935" y="58545"/>
                </a:lnTo>
                <a:lnTo>
                  <a:pt x="21988" y="58686"/>
                </a:lnTo>
                <a:lnTo>
                  <a:pt x="22023" y="58827"/>
                </a:lnTo>
                <a:lnTo>
                  <a:pt x="22040" y="58968"/>
                </a:lnTo>
                <a:lnTo>
                  <a:pt x="22040" y="59126"/>
                </a:lnTo>
                <a:lnTo>
                  <a:pt x="22040" y="59267"/>
                </a:lnTo>
                <a:lnTo>
                  <a:pt x="22040" y="59426"/>
                </a:lnTo>
                <a:lnTo>
                  <a:pt x="21811" y="59338"/>
                </a:lnTo>
                <a:lnTo>
                  <a:pt x="21794" y="59443"/>
                </a:lnTo>
                <a:lnTo>
                  <a:pt x="21811" y="59532"/>
                </a:lnTo>
                <a:lnTo>
                  <a:pt x="21829" y="59620"/>
                </a:lnTo>
                <a:lnTo>
                  <a:pt x="21847" y="59708"/>
                </a:lnTo>
                <a:lnTo>
                  <a:pt x="21935" y="59884"/>
                </a:lnTo>
                <a:lnTo>
                  <a:pt x="21988" y="60060"/>
                </a:lnTo>
                <a:lnTo>
                  <a:pt x="21935" y="60042"/>
                </a:lnTo>
                <a:lnTo>
                  <a:pt x="21899" y="60025"/>
                </a:lnTo>
                <a:lnTo>
                  <a:pt x="21847" y="59972"/>
                </a:lnTo>
                <a:lnTo>
                  <a:pt x="21776" y="59831"/>
                </a:lnTo>
                <a:lnTo>
                  <a:pt x="21688" y="59708"/>
                </a:lnTo>
                <a:lnTo>
                  <a:pt x="21635" y="59637"/>
                </a:lnTo>
                <a:lnTo>
                  <a:pt x="21547" y="59602"/>
                </a:lnTo>
                <a:lnTo>
                  <a:pt x="21670" y="59919"/>
                </a:lnTo>
                <a:lnTo>
                  <a:pt x="21811" y="60236"/>
                </a:lnTo>
                <a:lnTo>
                  <a:pt x="21864" y="60395"/>
                </a:lnTo>
                <a:lnTo>
                  <a:pt x="21899" y="60553"/>
                </a:lnTo>
                <a:lnTo>
                  <a:pt x="21935" y="60730"/>
                </a:lnTo>
                <a:lnTo>
                  <a:pt x="21935" y="60906"/>
                </a:lnTo>
                <a:lnTo>
                  <a:pt x="21882" y="60870"/>
                </a:lnTo>
                <a:lnTo>
                  <a:pt x="21811" y="60818"/>
                </a:lnTo>
                <a:lnTo>
                  <a:pt x="21741" y="60694"/>
                </a:lnTo>
                <a:lnTo>
                  <a:pt x="21653" y="60571"/>
                </a:lnTo>
                <a:lnTo>
                  <a:pt x="21600" y="60518"/>
                </a:lnTo>
                <a:lnTo>
                  <a:pt x="21547" y="60465"/>
                </a:lnTo>
                <a:lnTo>
                  <a:pt x="21600" y="60641"/>
                </a:lnTo>
                <a:lnTo>
                  <a:pt x="21670" y="60800"/>
                </a:lnTo>
                <a:lnTo>
                  <a:pt x="21811" y="61117"/>
                </a:lnTo>
                <a:lnTo>
                  <a:pt x="21882" y="61276"/>
                </a:lnTo>
                <a:lnTo>
                  <a:pt x="21935" y="61434"/>
                </a:lnTo>
                <a:lnTo>
                  <a:pt x="21988" y="61593"/>
                </a:lnTo>
                <a:lnTo>
                  <a:pt x="22005" y="61787"/>
                </a:lnTo>
                <a:lnTo>
                  <a:pt x="21917" y="61769"/>
                </a:lnTo>
                <a:lnTo>
                  <a:pt x="21864" y="61734"/>
                </a:lnTo>
                <a:lnTo>
                  <a:pt x="21670" y="61593"/>
                </a:lnTo>
                <a:lnTo>
                  <a:pt x="21512" y="61417"/>
                </a:lnTo>
                <a:lnTo>
                  <a:pt x="21371" y="61205"/>
                </a:lnTo>
                <a:lnTo>
                  <a:pt x="21265" y="60994"/>
                </a:lnTo>
                <a:lnTo>
                  <a:pt x="21195" y="60765"/>
                </a:lnTo>
                <a:lnTo>
                  <a:pt x="21159" y="60518"/>
                </a:lnTo>
                <a:lnTo>
                  <a:pt x="21159" y="60289"/>
                </a:lnTo>
                <a:lnTo>
                  <a:pt x="21195" y="60042"/>
                </a:lnTo>
                <a:lnTo>
                  <a:pt x="21230" y="59937"/>
                </a:lnTo>
                <a:lnTo>
                  <a:pt x="21265" y="59831"/>
                </a:lnTo>
                <a:lnTo>
                  <a:pt x="21389" y="59620"/>
                </a:lnTo>
                <a:lnTo>
                  <a:pt x="21477" y="59443"/>
                </a:lnTo>
                <a:lnTo>
                  <a:pt x="21529" y="59250"/>
                </a:lnTo>
                <a:lnTo>
                  <a:pt x="21723" y="58510"/>
                </a:lnTo>
                <a:lnTo>
                  <a:pt x="21776" y="58404"/>
                </a:lnTo>
                <a:lnTo>
                  <a:pt x="21811" y="58281"/>
                </a:lnTo>
                <a:close/>
                <a:moveTo>
                  <a:pt x="11910" y="60342"/>
                </a:moveTo>
                <a:lnTo>
                  <a:pt x="12033" y="60360"/>
                </a:lnTo>
                <a:lnTo>
                  <a:pt x="12227" y="60377"/>
                </a:lnTo>
                <a:lnTo>
                  <a:pt x="12403" y="60412"/>
                </a:lnTo>
                <a:lnTo>
                  <a:pt x="12456" y="60624"/>
                </a:lnTo>
                <a:lnTo>
                  <a:pt x="12491" y="60730"/>
                </a:lnTo>
                <a:lnTo>
                  <a:pt x="12544" y="60818"/>
                </a:lnTo>
                <a:lnTo>
                  <a:pt x="12632" y="60888"/>
                </a:lnTo>
                <a:lnTo>
                  <a:pt x="12720" y="60959"/>
                </a:lnTo>
                <a:lnTo>
                  <a:pt x="12808" y="61011"/>
                </a:lnTo>
                <a:lnTo>
                  <a:pt x="12914" y="61047"/>
                </a:lnTo>
                <a:lnTo>
                  <a:pt x="13020" y="61029"/>
                </a:lnTo>
                <a:lnTo>
                  <a:pt x="13126" y="60994"/>
                </a:lnTo>
                <a:lnTo>
                  <a:pt x="13249" y="60923"/>
                </a:lnTo>
                <a:lnTo>
                  <a:pt x="13390" y="60870"/>
                </a:lnTo>
                <a:lnTo>
                  <a:pt x="13513" y="60853"/>
                </a:lnTo>
                <a:lnTo>
                  <a:pt x="13584" y="60870"/>
                </a:lnTo>
                <a:lnTo>
                  <a:pt x="13672" y="60888"/>
                </a:lnTo>
                <a:lnTo>
                  <a:pt x="13830" y="60959"/>
                </a:lnTo>
                <a:lnTo>
                  <a:pt x="13989" y="61047"/>
                </a:lnTo>
                <a:lnTo>
                  <a:pt x="14077" y="61100"/>
                </a:lnTo>
                <a:lnTo>
                  <a:pt x="14130" y="61170"/>
                </a:lnTo>
                <a:lnTo>
                  <a:pt x="14200" y="61240"/>
                </a:lnTo>
                <a:lnTo>
                  <a:pt x="14236" y="61329"/>
                </a:lnTo>
                <a:lnTo>
                  <a:pt x="14271" y="61399"/>
                </a:lnTo>
                <a:lnTo>
                  <a:pt x="14200" y="61452"/>
                </a:lnTo>
                <a:lnTo>
                  <a:pt x="14112" y="61487"/>
                </a:lnTo>
                <a:lnTo>
                  <a:pt x="13883" y="61575"/>
                </a:lnTo>
                <a:lnTo>
                  <a:pt x="13637" y="61646"/>
                </a:lnTo>
                <a:lnTo>
                  <a:pt x="13548" y="61646"/>
                </a:lnTo>
                <a:lnTo>
                  <a:pt x="13460" y="61628"/>
                </a:lnTo>
                <a:lnTo>
                  <a:pt x="13390" y="61575"/>
                </a:lnTo>
                <a:lnTo>
                  <a:pt x="13319" y="61487"/>
                </a:lnTo>
                <a:lnTo>
                  <a:pt x="13231" y="61346"/>
                </a:lnTo>
                <a:lnTo>
                  <a:pt x="13196" y="61329"/>
                </a:lnTo>
                <a:lnTo>
                  <a:pt x="13161" y="61329"/>
                </a:lnTo>
                <a:lnTo>
                  <a:pt x="13126" y="61346"/>
                </a:lnTo>
                <a:lnTo>
                  <a:pt x="13108" y="61364"/>
                </a:lnTo>
                <a:lnTo>
                  <a:pt x="13002" y="61804"/>
                </a:lnTo>
                <a:lnTo>
                  <a:pt x="12967" y="61892"/>
                </a:lnTo>
                <a:lnTo>
                  <a:pt x="12932" y="61998"/>
                </a:lnTo>
                <a:lnTo>
                  <a:pt x="12879" y="62069"/>
                </a:lnTo>
                <a:lnTo>
                  <a:pt x="12808" y="62157"/>
                </a:lnTo>
                <a:lnTo>
                  <a:pt x="12738" y="62209"/>
                </a:lnTo>
                <a:lnTo>
                  <a:pt x="12668" y="62262"/>
                </a:lnTo>
                <a:lnTo>
                  <a:pt x="12579" y="62315"/>
                </a:lnTo>
                <a:lnTo>
                  <a:pt x="12474" y="62350"/>
                </a:lnTo>
                <a:lnTo>
                  <a:pt x="12403" y="62368"/>
                </a:lnTo>
                <a:lnTo>
                  <a:pt x="12298" y="62368"/>
                </a:lnTo>
                <a:lnTo>
                  <a:pt x="12280" y="62086"/>
                </a:lnTo>
                <a:lnTo>
                  <a:pt x="12262" y="61822"/>
                </a:lnTo>
                <a:lnTo>
                  <a:pt x="12280" y="61663"/>
                </a:lnTo>
                <a:lnTo>
                  <a:pt x="12333" y="61505"/>
                </a:lnTo>
                <a:lnTo>
                  <a:pt x="12368" y="61434"/>
                </a:lnTo>
                <a:lnTo>
                  <a:pt x="12403" y="61364"/>
                </a:lnTo>
                <a:lnTo>
                  <a:pt x="12474" y="61293"/>
                </a:lnTo>
                <a:lnTo>
                  <a:pt x="12544" y="61240"/>
                </a:lnTo>
                <a:lnTo>
                  <a:pt x="12579" y="61205"/>
                </a:lnTo>
                <a:lnTo>
                  <a:pt x="12632" y="61170"/>
                </a:lnTo>
                <a:lnTo>
                  <a:pt x="12650" y="61117"/>
                </a:lnTo>
                <a:lnTo>
                  <a:pt x="12650" y="61047"/>
                </a:lnTo>
                <a:lnTo>
                  <a:pt x="12562" y="61011"/>
                </a:lnTo>
                <a:lnTo>
                  <a:pt x="12474" y="61011"/>
                </a:lnTo>
                <a:lnTo>
                  <a:pt x="12386" y="61029"/>
                </a:lnTo>
                <a:lnTo>
                  <a:pt x="12315" y="61064"/>
                </a:lnTo>
                <a:lnTo>
                  <a:pt x="12139" y="61152"/>
                </a:lnTo>
                <a:lnTo>
                  <a:pt x="11980" y="61240"/>
                </a:lnTo>
                <a:lnTo>
                  <a:pt x="11769" y="61293"/>
                </a:lnTo>
                <a:lnTo>
                  <a:pt x="11663" y="61329"/>
                </a:lnTo>
                <a:lnTo>
                  <a:pt x="11452" y="61329"/>
                </a:lnTo>
                <a:lnTo>
                  <a:pt x="11346" y="61311"/>
                </a:lnTo>
                <a:lnTo>
                  <a:pt x="11223" y="61276"/>
                </a:lnTo>
                <a:lnTo>
                  <a:pt x="11117" y="61223"/>
                </a:lnTo>
                <a:lnTo>
                  <a:pt x="11205" y="61011"/>
                </a:lnTo>
                <a:lnTo>
                  <a:pt x="11311" y="60818"/>
                </a:lnTo>
                <a:lnTo>
                  <a:pt x="11434" y="60641"/>
                </a:lnTo>
                <a:lnTo>
                  <a:pt x="11593" y="60465"/>
                </a:lnTo>
                <a:lnTo>
                  <a:pt x="11699" y="60412"/>
                </a:lnTo>
                <a:lnTo>
                  <a:pt x="11804" y="60360"/>
                </a:lnTo>
                <a:lnTo>
                  <a:pt x="11910" y="60342"/>
                </a:lnTo>
                <a:close/>
                <a:moveTo>
                  <a:pt x="24331" y="62245"/>
                </a:moveTo>
                <a:lnTo>
                  <a:pt x="24613" y="62280"/>
                </a:lnTo>
                <a:lnTo>
                  <a:pt x="24806" y="62333"/>
                </a:lnTo>
                <a:lnTo>
                  <a:pt x="25000" y="62403"/>
                </a:lnTo>
                <a:lnTo>
                  <a:pt x="25071" y="62456"/>
                </a:lnTo>
                <a:lnTo>
                  <a:pt x="25159" y="62509"/>
                </a:lnTo>
                <a:lnTo>
                  <a:pt x="25229" y="62579"/>
                </a:lnTo>
                <a:lnTo>
                  <a:pt x="25300" y="62650"/>
                </a:lnTo>
                <a:lnTo>
                  <a:pt x="24560" y="63073"/>
                </a:lnTo>
                <a:lnTo>
                  <a:pt x="24489" y="63108"/>
                </a:lnTo>
                <a:lnTo>
                  <a:pt x="24419" y="63090"/>
                </a:lnTo>
                <a:lnTo>
                  <a:pt x="24348" y="63073"/>
                </a:lnTo>
                <a:lnTo>
                  <a:pt x="24278" y="63020"/>
                </a:lnTo>
                <a:lnTo>
                  <a:pt x="24313" y="62967"/>
                </a:lnTo>
                <a:lnTo>
                  <a:pt x="24348" y="62932"/>
                </a:lnTo>
                <a:lnTo>
                  <a:pt x="24436" y="62879"/>
                </a:lnTo>
                <a:lnTo>
                  <a:pt x="24525" y="62808"/>
                </a:lnTo>
                <a:lnTo>
                  <a:pt x="24560" y="62773"/>
                </a:lnTo>
                <a:lnTo>
                  <a:pt x="24595" y="62720"/>
                </a:lnTo>
                <a:lnTo>
                  <a:pt x="24436" y="62756"/>
                </a:lnTo>
                <a:lnTo>
                  <a:pt x="24296" y="62808"/>
                </a:lnTo>
                <a:lnTo>
                  <a:pt x="24155" y="62861"/>
                </a:lnTo>
                <a:lnTo>
                  <a:pt x="23996" y="62914"/>
                </a:lnTo>
                <a:lnTo>
                  <a:pt x="23855" y="62949"/>
                </a:lnTo>
                <a:lnTo>
                  <a:pt x="23697" y="62985"/>
                </a:lnTo>
                <a:lnTo>
                  <a:pt x="23520" y="63002"/>
                </a:lnTo>
                <a:lnTo>
                  <a:pt x="23327" y="62985"/>
                </a:lnTo>
                <a:lnTo>
                  <a:pt x="23626" y="62738"/>
                </a:lnTo>
                <a:lnTo>
                  <a:pt x="23520" y="62738"/>
                </a:lnTo>
                <a:lnTo>
                  <a:pt x="23450" y="62756"/>
                </a:lnTo>
                <a:lnTo>
                  <a:pt x="23291" y="62808"/>
                </a:lnTo>
                <a:lnTo>
                  <a:pt x="23080" y="62897"/>
                </a:lnTo>
                <a:lnTo>
                  <a:pt x="22851" y="62967"/>
                </a:lnTo>
                <a:lnTo>
                  <a:pt x="22639" y="63037"/>
                </a:lnTo>
                <a:lnTo>
                  <a:pt x="22393" y="63073"/>
                </a:lnTo>
                <a:lnTo>
                  <a:pt x="22340" y="63073"/>
                </a:lnTo>
                <a:lnTo>
                  <a:pt x="22234" y="63037"/>
                </a:lnTo>
                <a:lnTo>
                  <a:pt x="22516" y="62773"/>
                </a:lnTo>
                <a:lnTo>
                  <a:pt x="22657" y="62650"/>
                </a:lnTo>
                <a:lnTo>
                  <a:pt x="22798" y="62544"/>
                </a:lnTo>
                <a:lnTo>
                  <a:pt x="22939" y="62438"/>
                </a:lnTo>
                <a:lnTo>
                  <a:pt x="23097" y="62368"/>
                </a:lnTo>
                <a:lnTo>
                  <a:pt x="23274" y="62315"/>
                </a:lnTo>
                <a:lnTo>
                  <a:pt x="23467" y="62280"/>
                </a:lnTo>
                <a:lnTo>
                  <a:pt x="23749" y="62262"/>
                </a:lnTo>
                <a:lnTo>
                  <a:pt x="24049" y="62245"/>
                </a:lnTo>
                <a:close/>
                <a:moveTo>
                  <a:pt x="25494" y="62808"/>
                </a:moveTo>
                <a:lnTo>
                  <a:pt x="25635" y="62949"/>
                </a:lnTo>
                <a:lnTo>
                  <a:pt x="25740" y="63108"/>
                </a:lnTo>
                <a:lnTo>
                  <a:pt x="25828" y="63284"/>
                </a:lnTo>
                <a:lnTo>
                  <a:pt x="25846" y="63372"/>
                </a:lnTo>
                <a:lnTo>
                  <a:pt x="25864" y="63460"/>
                </a:lnTo>
                <a:lnTo>
                  <a:pt x="25828" y="63496"/>
                </a:lnTo>
                <a:lnTo>
                  <a:pt x="25793" y="63496"/>
                </a:lnTo>
                <a:lnTo>
                  <a:pt x="24965" y="63161"/>
                </a:lnTo>
                <a:lnTo>
                  <a:pt x="25018" y="63090"/>
                </a:lnTo>
                <a:lnTo>
                  <a:pt x="25088" y="63037"/>
                </a:lnTo>
                <a:lnTo>
                  <a:pt x="25229" y="62967"/>
                </a:lnTo>
                <a:lnTo>
                  <a:pt x="25370" y="62897"/>
                </a:lnTo>
                <a:lnTo>
                  <a:pt x="25441" y="62861"/>
                </a:lnTo>
                <a:lnTo>
                  <a:pt x="25494" y="62808"/>
                </a:lnTo>
                <a:close/>
                <a:moveTo>
                  <a:pt x="24190" y="63337"/>
                </a:moveTo>
                <a:lnTo>
                  <a:pt x="24296" y="63372"/>
                </a:lnTo>
                <a:lnTo>
                  <a:pt x="24401" y="63407"/>
                </a:lnTo>
                <a:lnTo>
                  <a:pt x="24630" y="63513"/>
                </a:lnTo>
                <a:lnTo>
                  <a:pt x="24525" y="63566"/>
                </a:lnTo>
                <a:lnTo>
                  <a:pt x="24436" y="63601"/>
                </a:lnTo>
                <a:lnTo>
                  <a:pt x="24366" y="63619"/>
                </a:lnTo>
                <a:lnTo>
                  <a:pt x="24313" y="63619"/>
                </a:lnTo>
                <a:lnTo>
                  <a:pt x="24278" y="63584"/>
                </a:lnTo>
                <a:lnTo>
                  <a:pt x="24243" y="63531"/>
                </a:lnTo>
                <a:lnTo>
                  <a:pt x="24207" y="63443"/>
                </a:lnTo>
                <a:lnTo>
                  <a:pt x="24190" y="63337"/>
                </a:lnTo>
                <a:close/>
                <a:moveTo>
                  <a:pt x="22428" y="63319"/>
                </a:moveTo>
                <a:lnTo>
                  <a:pt x="22569" y="63337"/>
                </a:lnTo>
                <a:lnTo>
                  <a:pt x="22692" y="63407"/>
                </a:lnTo>
                <a:lnTo>
                  <a:pt x="22816" y="63496"/>
                </a:lnTo>
                <a:lnTo>
                  <a:pt x="22939" y="63601"/>
                </a:lnTo>
                <a:lnTo>
                  <a:pt x="23027" y="63725"/>
                </a:lnTo>
                <a:lnTo>
                  <a:pt x="23080" y="63866"/>
                </a:lnTo>
                <a:lnTo>
                  <a:pt x="23080" y="63866"/>
                </a:lnTo>
                <a:lnTo>
                  <a:pt x="22921" y="63848"/>
                </a:lnTo>
                <a:lnTo>
                  <a:pt x="22763" y="63830"/>
                </a:lnTo>
                <a:lnTo>
                  <a:pt x="22622" y="63777"/>
                </a:lnTo>
                <a:lnTo>
                  <a:pt x="22498" y="63725"/>
                </a:lnTo>
                <a:lnTo>
                  <a:pt x="22393" y="63672"/>
                </a:lnTo>
                <a:lnTo>
                  <a:pt x="22287" y="63584"/>
                </a:lnTo>
                <a:lnTo>
                  <a:pt x="22217" y="63496"/>
                </a:lnTo>
                <a:lnTo>
                  <a:pt x="22146" y="63372"/>
                </a:lnTo>
                <a:lnTo>
                  <a:pt x="22217" y="63355"/>
                </a:lnTo>
                <a:lnTo>
                  <a:pt x="22287" y="63337"/>
                </a:lnTo>
                <a:lnTo>
                  <a:pt x="22428" y="63319"/>
                </a:lnTo>
                <a:close/>
                <a:moveTo>
                  <a:pt x="17971" y="62985"/>
                </a:moveTo>
                <a:lnTo>
                  <a:pt x="18059" y="63143"/>
                </a:lnTo>
                <a:lnTo>
                  <a:pt x="18112" y="63302"/>
                </a:lnTo>
                <a:lnTo>
                  <a:pt x="18164" y="63478"/>
                </a:lnTo>
                <a:lnTo>
                  <a:pt x="18200" y="63672"/>
                </a:lnTo>
                <a:lnTo>
                  <a:pt x="18200" y="63707"/>
                </a:lnTo>
                <a:lnTo>
                  <a:pt x="18182" y="63760"/>
                </a:lnTo>
                <a:lnTo>
                  <a:pt x="18129" y="63918"/>
                </a:lnTo>
                <a:lnTo>
                  <a:pt x="17935" y="63672"/>
                </a:lnTo>
                <a:lnTo>
                  <a:pt x="17794" y="63460"/>
                </a:lnTo>
                <a:lnTo>
                  <a:pt x="17742" y="63390"/>
                </a:lnTo>
                <a:lnTo>
                  <a:pt x="17724" y="63319"/>
                </a:lnTo>
                <a:lnTo>
                  <a:pt x="17724" y="63249"/>
                </a:lnTo>
                <a:lnTo>
                  <a:pt x="17724" y="63196"/>
                </a:lnTo>
                <a:lnTo>
                  <a:pt x="17759" y="63143"/>
                </a:lnTo>
                <a:lnTo>
                  <a:pt x="17812" y="63090"/>
                </a:lnTo>
                <a:lnTo>
                  <a:pt x="17971" y="62985"/>
                </a:lnTo>
                <a:close/>
                <a:moveTo>
                  <a:pt x="19063" y="63531"/>
                </a:moveTo>
                <a:lnTo>
                  <a:pt x="19098" y="63654"/>
                </a:lnTo>
                <a:lnTo>
                  <a:pt x="19081" y="63742"/>
                </a:lnTo>
                <a:lnTo>
                  <a:pt x="19045" y="63830"/>
                </a:lnTo>
                <a:lnTo>
                  <a:pt x="18940" y="63918"/>
                </a:lnTo>
                <a:lnTo>
                  <a:pt x="18957" y="63795"/>
                </a:lnTo>
                <a:lnTo>
                  <a:pt x="18975" y="63707"/>
                </a:lnTo>
                <a:lnTo>
                  <a:pt x="19010" y="63619"/>
                </a:lnTo>
                <a:lnTo>
                  <a:pt x="19063" y="63531"/>
                </a:lnTo>
                <a:close/>
                <a:moveTo>
                  <a:pt x="23344" y="63319"/>
                </a:moveTo>
                <a:lnTo>
                  <a:pt x="23503" y="63337"/>
                </a:lnTo>
                <a:lnTo>
                  <a:pt x="23644" y="63372"/>
                </a:lnTo>
                <a:lnTo>
                  <a:pt x="23785" y="63443"/>
                </a:lnTo>
                <a:lnTo>
                  <a:pt x="23908" y="63531"/>
                </a:lnTo>
                <a:lnTo>
                  <a:pt x="24014" y="63637"/>
                </a:lnTo>
                <a:lnTo>
                  <a:pt x="24102" y="63760"/>
                </a:lnTo>
                <a:lnTo>
                  <a:pt x="24014" y="63848"/>
                </a:lnTo>
                <a:lnTo>
                  <a:pt x="23908" y="63901"/>
                </a:lnTo>
                <a:lnTo>
                  <a:pt x="23802" y="63936"/>
                </a:lnTo>
                <a:lnTo>
                  <a:pt x="23679" y="63954"/>
                </a:lnTo>
                <a:lnTo>
                  <a:pt x="23591" y="63954"/>
                </a:lnTo>
                <a:lnTo>
                  <a:pt x="23503" y="63936"/>
                </a:lnTo>
                <a:lnTo>
                  <a:pt x="23415" y="63901"/>
                </a:lnTo>
                <a:lnTo>
                  <a:pt x="23344" y="63848"/>
                </a:lnTo>
                <a:lnTo>
                  <a:pt x="23238" y="63742"/>
                </a:lnTo>
                <a:lnTo>
                  <a:pt x="23150" y="63637"/>
                </a:lnTo>
                <a:lnTo>
                  <a:pt x="23062" y="63513"/>
                </a:lnTo>
                <a:lnTo>
                  <a:pt x="22992" y="63372"/>
                </a:lnTo>
                <a:lnTo>
                  <a:pt x="23186" y="63337"/>
                </a:lnTo>
                <a:lnTo>
                  <a:pt x="23344" y="63319"/>
                </a:lnTo>
                <a:close/>
                <a:moveTo>
                  <a:pt x="18658" y="63161"/>
                </a:moveTo>
                <a:lnTo>
                  <a:pt x="18728" y="63196"/>
                </a:lnTo>
                <a:lnTo>
                  <a:pt x="18763" y="63249"/>
                </a:lnTo>
                <a:lnTo>
                  <a:pt x="18799" y="63302"/>
                </a:lnTo>
                <a:lnTo>
                  <a:pt x="18834" y="63425"/>
                </a:lnTo>
                <a:lnTo>
                  <a:pt x="18834" y="63548"/>
                </a:lnTo>
                <a:lnTo>
                  <a:pt x="18816" y="63654"/>
                </a:lnTo>
                <a:lnTo>
                  <a:pt x="18781" y="63760"/>
                </a:lnTo>
                <a:lnTo>
                  <a:pt x="18711" y="63848"/>
                </a:lnTo>
                <a:lnTo>
                  <a:pt x="18640" y="63936"/>
                </a:lnTo>
                <a:lnTo>
                  <a:pt x="18605" y="63954"/>
                </a:lnTo>
                <a:lnTo>
                  <a:pt x="18570" y="63971"/>
                </a:lnTo>
                <a:lnTo>
                  <a:pt x="18534" y="63971"/>
                </a:lnTo>
                <a:lnTo>
                  <a:pt x="18499" y="63954"/>
                </a:lnTo>
                <a:lnTo>
                  <a:pt x="18464" y="63883"/>
                </a:lnTo>
                <a:lnTo>
                  <a:pt x="18482" y="63830"/>
                </a:lnTo>
                <a:lnTo>
                  <a:pt x="18534" y="63725"/>
                </a:lnTo>
                <a:lnTo>
                  <a:pt x="18570" y="63619"/>
                </a:lnTo>
                <a:lnTo>
                  <a:pt x="18570" y="63496"/>
                </a:lnTo>
                <a:lnTo>
                  <a:pt x="18570" y="63390"/>
                </a:lnTo>
                <a:lnTo>
                  <a:pt x="18570" y="63161"/>
                </a:lnTo>
                <a:close/>
                <a:moveTo>
                  <a:pt x="15715" y="65892"/>
                </a:moveTo>
                <a:lnTo>
                  <a:pt x="15751" y="65944"/>
                </a:lnTo>
                <a:lnTo>
                  <a:pt x="15768" y="65962"/>
                </a:lnTo>
                <a:lnTo>
                  <a:pt x="15751" y="65997"/>
                </a:lnTo>
                <a:lnTo>
                  <a:pt x="15733" y="66015"/>
                </a:lnTo>
                <a:lnTo>
                  <a:pt x="15698" y="66015"/>
                </a:lnTo>
                <a:lnTo>
                  <a:pt x="15486" y="65997"/>
                </a:lnTo>
                <a:lnTo>
                  <a:pt x="15592" y="65927"/>
                </a:lnTo>
                <a:lnTo>
                  <a:pt x="15645" y="65892"/>
                </a:lnTo>
                <a:close/>
                <a:moveTo>
                  <a:pt x="19116" y="65539"/>
                </a:moveTo>
                <a:lnTo>
                  <a:pt x="19204" y="65557"/>
                </a:lnTo>
                <a:lnTo>
                  <a:pt x="19239" y="65575"/>
                </a:lnTo>
                <a:lnTo>
                  <a:pt x="19274" y="65610"/>
                </a:lnTo>
                <a:lnTo>
                  <a:pt x="19327" y="65698"/>
                </a:lnTo>
                <a:lnTo>
                  <a:pt x="19186" y="65892"/>
                </a:lnTo>
                <a:lnTo>
                  <a:pt x="18975" y="66138"/>
                </a:lnTo>
                <a:lnTo>
                  <a:pt x="18746" y="66385"/>
                </a:lnTo>
                <a:lnTo>
                  <a:pt x="18499" y="66614"/>
                </a:lnTo>
                <a:lnTo>
                  <a:pt x="18358" y="66455"/>
                </a:lnTo>
                <a:lnTo>
                  <a:pt x="18235" y="66297"/>
                </a:lnTo>
                <a:lnTo>
                  <a:pt x="18200" y="66209"/>
                </a:lnTo>
                <a:lnTo>
                  <a:pt x="18164" y="66103"/>
                </a:lnTo>
                <a:lnTo>
                  <a:pt x="18147" y="65997"/>
                </a:lnTo>
                <a:lnTo>
                  <a:pt x="18147" y="65892"/>
                </a:lnTo>
                <a:lnTo>
                  <a:pt x="18217" y="65839"/>
                </a:lnTo>
                <a:lnTo>
                  <a:pt x="18305" y="65804"/>
                </a:lnTo>
                <a:lnTo>
                  <a:pt x="19010" y="65557"/>
                </a:lnTo>
                <a:lnTo>
                  <a:pt x="19116" y="65539"/>
                </a:lnTo>
                <a:close/>
                <a:moveTo>
                  <a:pt x="19451" y="66297"/>
                </a:moveTo>
                <a:lnTo>
                  <a:pt x="19503" y="66350"/>
                </a:lnTo>
                <a:lnTo>
                  <a:pt x="19503" y="66420"/>
                </a:lnTo>
                <a:lnTo>
                  <a:pt x="19486" y="66473"/>
                </a:lnTo>
                <a:lnTo>
                  <a:pt x="19468" y="66543"/>
                </a:lnTo>
                <a:lnTo>
                  <a:pt x="19415" y="66632"/>
                </a:lnTo>
                <a:lnTo>
                  <a:pt x="19345" y="66720"/>
                </a:lnTo>
                <a:lnTo>
                  <a:pt x="19310" y="66737"/>
                </a:lnTo>
                <a:lnTo>
                  <a:pt x="19257" y="66737"/>
                </a:lnTo>
                <a:lnTo>
                  <a:pt x="19221" y="66720"/>
                </a:lnTo>
                <a:lnTo>
                  <a:pt x="19186" y="66684"/>
                </a:lnTo>
                <a:lnTo>
                  <a:pt x="19151" y="66614"/>
                </a:lnTo>
                <a:lnTo>
                  <a:pt x="19151" y="66561"/>
                </a:lnTo>
                <a:lnTo>
                  <a:pt x="19169" y="66491"/>
                </a:lnTo>
                <a:lnTo>
                  <a:pt x="19204" y="66438"/>
                </a:lnTo>
                <a:lnTo>
                  <a:pt x="19310" y="66350"/>
                </a:lnTo>
                <a:lnTo>
                  <a:pt x="19380" y="66314"/>
                </a:lnTo>
                <a:lnTo>
                  <a:pt x="19451" y="66297"/>
                </a:lnTo>
                <a:close/>
                <a:moveTo>
                  <a:pt x="15557" y="66755"/>
                </a:moveTo>
                <a:lnTo>
                  <a:pt x="15575" y="66773"/>
                </a:lnTo>
                <a:lnTo>
                  <a:pt x="15610" y="66808"/>
                </a:lnTo>
                <a:lnTo>
                  <a:pt x="15486" y="66843"/>
                </a:lnTo>
                <a:lnTo>
                  <a:pt x="15469" y="66790"/>
                </a:lnTo>
                <a:lnTo>
                  <a:pt x="15557" y="66755"/>
                </a:lnTo>
                <a:close/>
                <a:moveTo>
                  <a:pt x="19873" y="65944"/>
                </a:moveTo>
                <a:lnTo>
                  <a:pt x="19961" y="65962"/>
                </a:lnTo>
                <a:lnTo>
                  <a:pt x="20014" y="65997"/>
                </a:lnTo>
                <a:lnTo>
                  <a:pt x="20067" y="66050"/>
                </a:lnTo>
                <a:lnTo>
                  <a:pt x="20085" y="66121"/>
                </a:lnTo>
                <a:lnTo>
                  <a:pt x="20102" y="66174"/>
                </a:lnTo>
                <a:lnTo>
                  <a:pt x="20155" y="66332"/>
                </a:lnTo>
                <a:lnTo>
                  <a:pt x="20173" y="66491"/>
                </a:lnTo>
                <a:lnTo>
                  <a:pt x="20173" y="66649"/>
                </a:lnTo>
                <a:lnTo>
                  <a:pt x="20173" y="66808"/>
                </a:lnTo>
                <a:lnTo>
                  <a:pt x="20155" y="66913"/>
                </a:lnTo>
                <a:lnTo>
                  <a:pt x="20120" y="67002"/>
                </a:lnTo>
                <a:lnTo>
                  <a:pt x="20050" y="67072"/>
                </a:lnTo>
                <a:lnTo>
                  <a:pt x="19979" y="67143"/>
                </a:lnTo>
                <a:lnTo>
                  <a:pt x="19909" y="67160"/>
                </a:lnTo>
                <a:lnTo>
                  <a:pt x="19838" y="67178"/>
                </a:lnTo>
                <a:lnTo>
                  <a:pt x="19838" y="67090"/>
                </a:lnTo>
                <a:lnTo>
                  <a:pt x="19838" y="67037"/>
                </a:lnTo>
                <a:lnTo>
                  <a:pt x="19909" y="66773"/>
                </a:lnTo>
                <a:lnTo>
                  <a:pt x="19944" y="66684"/>
                </a:lnTo>
                <a:lnTo>
                  <a:pt x="19961" y="66579"/>
                </a:lnTo>
                <a:lnTo>
                  <a:pt x="19961" y="66491"/>
                </a:lnTo>
                <a:lnTo>
                  <a:pt x="19944" y="66420"/>
                </a:lnTo>
                <a:lnTo>
                  <a:pt x="19926" y="66332"/>
                </a:lnTo>
                <a:lnTo>
                  <a:pt x="19873" y="66262"/>
                </a:lnTo>
                <a:lnTo>
                  <a:pt x="19803" y="66191"/>
                </a:lnTo>
                <a:lnTo>
                  <a:pt x="19715" y="66138"/>
                </a:lnTo>
                <a:lnTo>
                  <a:pt x="19591" y="66015"/>
                </a:lnTo>
                <a:lnTo>
                  <a:pt x="19697" y="65962"/>
                </a:lnTo>
                <a:lnTo>
                  <a:pt x="19785" y="65944"/>
                </a:lnTo>
                <a:close/>
                <a:moveTo>
                  <a:pt x="19732" y="66808"/>
                </a:moveTo>
                <a:lnTo>
                  <a:pt x="19644" y="67037"/>
                </a:lnTo>
                <a:lnTo>
                  <a:pt x="19591" y="67125"/>
                </a:lnTo>
                <a:lnTo>
                  <a:pt x="19521" y="67213"/>
                </a:lnTo>
                <a:lnTo>
                  <a:pt x="19345" y="67160"/>
                </a:lnTo>
                <a:lnTo>
                  <a:pt x="19221" y="67125"/>
                </a:lnTo>
                <a:lnTo>
                  <a:pt x="19133" y="67054"/>
                </a:lnTo>
                <a:lnTo>
                  <a:pt x="19010" y="66913"/>
                </a:lnTo>
                <a:lnTo>
                  <a:pt x="19063" y="66878"/>
                </a:lnTo>
                <a:lnTo>
                  <a:pt x="19116" y="66878"/>
                </a:lnTo>
                <a:lnTo>
                  <a:pt x="19169" y="66896"/>
                </a:lnTo>
                <a:lnTo>
                  <a:pt x="19221" y="66896"/>
                </a:lnTo>
                <a:lnTo>
                  <a:pt x="19451" y="66878"/>
                </a:lnTo>
                <a:lnTo>
                  <a:pt x="19732" y="66808"/>
                </a:lnTo>
                <a:close/>
                <a:moveTo>
                  <a:pt x="25159" y="65434"/>
                </a:moveTo>
                <a:lnTo>
                  <a:pt x="25265" y="65451"/>
                </a:lnTo>
                <a:lnTo>
                  <a:pt x="25388" y="65469"/>
                </a:lnTo>
                <a:lnTo>
                  <a:pt x="25617" y="65522"/>
                </a:lnTo>
                <a:lnTo>
                  <a:pt x="25864" y="65627"/>
                </a:lnTo>
                <a:lnTo>
                  <a:pt x="26093" y="65768"/>
                </a:lnTo>
                <a:lnTo>
                  <a:pt x="26322" y="65944"/>
                </a:lnTo>
                <a:lnTo>
                  <a:pt x="26515" y="66138"/>
                </a:lnTo>
                <a:lnTo>
                  <a:pt x="26692" y="66350"/>
                </a:lnTo>
                <a:lnTo>
                  <a:pt x="26780" y="66491"/>
                </a:lnTo>
                <a:lnTo>
                  <a:pt x="26868" y="66632"/>
                </a:lnTo>
                <a:lnTo>
                  <a:pt x="26938" y="66773"/>
                </a:lnTo>
                <a:lnTo>
                  <a:pt x="26991" y="66931"/>
                </a:lnTo>
                <a:lnTo>
                  <a:pt x="27044" y="67072"/>
                </a:lnTo>
                <a:lnTo>
                  <a:pt x="27079" y="67231"/>
                </a:lnTo>
                <a:lnTo>
                  <a:pt x="27097" y="67389"/>
                </a:lnTo>
                <a:lnTo>
                  <a:pt x="27114" y="67565"/>
                </a:lnTo>
                <a:lnTo>
                  <a:pt x="27114" y="67724"/>
                </a:lnTo>
                <a:lnTo>
                  <a:pt x="27114" y="67882"/>
                </a:lnTo>
                <a:lnTo>
                  <a:pt x="27097" y="68041"/>
                </a:lnTo>
                <a:lnTo>
                  <a:pt x="27044" y="68200"/>
                </a:lnTo>
                <a:lnTo>
                  <a:pt x="27009" y="68376"/>
                </a:lnTo>
                <a:lnTo>
                  <a:pt x="26938" y="68534"/>
                </a:lnTo>
                <a:lnTo>
                  <a:pt x="26850" y="68693"/>
                </a:lnTo>
                <a:lnTo>
                  <a:pt x="26762" y="68834"/>
                </a:lnTo>
                <a:lnTo>
                  <a:pt x="26621" y="68640"/>
                </a:lnTo>
                <a:lnTo>
                  <a:pt x="26480" y="68358"/>
                </a:lnTo>
                <a:lnTo>
                  <a:pt x="26322" y="68041"/>
                </a:lnTo>
                <a:lnTo>
                  <a:pt x="26216" y="67742"/>
                </a:lnTo>
                <a:lnTo>
                  <a:pt x="26269" y="67724"/>
                </a:lnTo>
                <a:lnTo>
                  <a:pt x="26304" y="67742"/>
                </a:lnTo>
                <a:lnTo>
                  <a:pt x="26374" y="67794"/>
                </a:lnTo>
                <a:lnTo>
                  <a:pt x="26551" y="67918"/>
                </a:lnTo>
                <a:lnTo>
                  <a:pt x="26533" y="67830"/>
                </a:lnTo>
                <a:lnTo>
                  <a:pt x="26498" y="67724"/>
                </a:lnTo>
                <a:lnTo>
                  <a:pt x="26463" y="67636"/>
                </a:lnTo>
                <a:lnTo>
                  <a:pt x="26392" y="67565"/>
                </a:lnTo>
                <a:lnTo>
                  <a:pt x="26286" y="67477"/>
                </a:lnTo>
                <a:lnTo>
                  <a:pt x="26181" y="67424"/>
                </a:lnTo>
                <a:lnTo>
                  <a:pt x="26040" y="67372"/>
                </a:lnTo>
                <a:lnTo>
                  <a:pt x="25881" y="67319"/>
                </a:lnTo>
                <a:lnTo>
                  <a:pt x="25775" y="67107"/>
                </a:lnTo>
                <a:lnTo>
                  <a:pt x="25723" y="66861"/>
                </a:lnTo>
                <a:lnTo>
                  <a:pt x="25758" y="66825"/>
                </a:lnTo>
                <a:lnTo>
                  <a:pt x="25811" y="66825"/>
                </a:lnTo>
                <a:lnTo>
                  <a:pt x="25846" y="66843"/>
                </a:lnTo>
                <a:lnTo>
                  <a:pt x="25881" y="66861"/>
                </a:lnTo>
                <a:lnTo>
                  <a:pt x="26374" y="67195"/>
                </a:lnTo>
                <a:lnTo>
                  <a:pt x="26639" y="67389"/>
                </a:lnTo>
                <a:lnTo>
                  <a:pt x="26674" y="67354"/>
                </a:lnTo>
                <a:lnTo>
                  <a:pt x="26656" y="67319"/>
                </a:lnTo>
                <a:lnTo>
                  <a:pt x="26621" y="67266"/>
                </a:lnTo>
                <a:lnTo>
                  <a:pt x="26392" y="66984"/>
                </a:lnTo>
                <a:lnTo>
                  <a:pt x="26251" y="66843"/>
                </a:lnTo>
                <a:lnTo>
                  <a:pt x="26110" y="66737"/>
                </a:lnTo>
                <a:lnTo>
                  <a:pt x="25934" y="66632"/>
                </a:lnTo>
                <a:lnTo>
                  <a:pt x="25758" y="66561"/>
                </a:lnTo>
                <a:lnTo>
                  <a:pt x="25652" y="66526"/>
                </a:lnTo>
                <a:lnTo>
                  <a:pt x="25564" y="66491"/>
                </a:lnTo>
                <a:lnTo>
                  <a:pt x="25476" y="66420"/>
                </a:lnTo>
                <a:lnTo>
                  <a:pt x="25423" y="66350"/>
                </a:lnTo>
                <a:lnTo>
                  <a:pt x="25370" y="66279"/>
                </a:lnTo>
                <a:lnTo>
                  <a:pt x="25335" y="66174"/>
                </a:lnTo>
                <a:lnTo>
                  <a:pt x="25300" y="66068"/>
                </a:lnTo>
                <a:lnTo>
                  <a:pt x="25282" y="65944"/>
                </a:lnTo>
                <a:lnTo>
                  <a:pt x="25388" y="65980"/>
                </a:lnTo>
                <a:lnTo>
                  <a:pt x="25458" y="66033"/>
                </a:lnTo>
                <a:lnTo>
                  <a:pt x="25617" y="66121"/>
                </a:lnTo>
                <a:lnTo>
                  <a:pt x="25758" y="66226"/>
                </a:lnTo>
                <a:lnTo>
                  <a:pt x="25916" y="66314"/>
                </a:lnTo>
                <a:lnTo>
                  <a:pt x="25934" y="66279"/>
                </a:lnTo>
                <a:lnTo>
                  <a:pt x="25916" y="66244"/>
                </a:lnTo>
                <a:lnTo>
                  <a:pt x="25864" y="66191"/>
                </a:lnTo>
                <a:lnTo>
                  <a:pt x="25687" y="66033"/>
                </a:lnTo>
                <a:lnTo>
                  <a:pt x="25511" y="65874"/>
                </a:lnTo>
                <a:lnTo>
                  <a:pt x="25335" y="65733"/>
                </a:lnTo>
                <a:lnTo>
                  <a:pt x="25141" y="65592"/>
                </a:lnTo>
                <a:lnTo>
                  <a:pt x="24965" y="65469"/>
                </a:lnTo>
                <a:lnTo>
                  <a:pt x="25053" y="65451"/>
                </a:lnTo>
                <a:lnTo>
                  <a:pt x="25159" y="65434"/>
                </a:lnTo>
                <a:close/>
                <a:moveTo>
                  <a:pt x="24525" y="65627"/>
                </a:moveTo>
                <a:lnTo>
                  <a:pt x="24595" y="65663"/>
                </a:lnTo>
                <a:lnTo>
                  <a:pt x="24666" y="65715"/>
                </a:lnTo>
                <a:lnTo>
                  <a:pt x="24718" y="65768"/>
                </a:lnTo>
                <a:lnTo>
                  <a:pt x="24754" y="65821"/>
                </a:lnTo>
                <a:lnTo>
                  <a:pt x="24824" y="65962"/>
                </a:lnTo>
                <a:lnTo>
                  <a:pt x="24842" y="66103"/>
                </a:lnTo>
                <a:lnTo>
                  <a:pt x="24842" y="66314"/>
                </a:lnTo>
                <a:lnTo>
                  <a:pt x="24842" y="66508"/>
                </a:lnTo>
                <a:lnTo>
                  <a:pt x="24842" y="66966"/>
                </a:lnTo>
                <a:lnTo>
                  <a:pt x="24895" y="66896"/>
                </a:lnTo>
                <a:lnTo>
                  <a:pt x="24930" y="66825"/>
                </a:lnTo>
                <a:lnTo>
                  <a:pt x="24983" y="66684"/>
                </a:lnTo>
                <a:lnTo>
                  <a:pt x="25035" y="66543"/>
                </a:lnTo>
                <a:lnTo>
                  <a:pt x="25053" y="66473"/>
                </a:lnTo>
                <a:lnTo>
                  <a:pt x="25106" y="66420"/>
                </a:lnTo>
                <a:lnTo>
                  <a:pt x="25212" y="66473"/>
                </a:lnTo>
                <a:lnTo>
                  <a:pt x="25282" y="66543"/>
                </a:lnTo>
                <a:lnTo>
                  <a:pt x="25317" y="66649"/>
                </a:lnTo>
                <a:lnTo>
                  <a:pt x="25335" y="66773"/>
                </a:lnTo>
                <a:lnTo>
                  <a:pt x="25335" y="67054"/>
                </a:lnTo>
                <a:lnTo>
                  <a:pt x="25335" y="67336"/>
                </a:lnTo>
                <a:lnTo>
                  <a:pt x="25335" y="67460"/>
                </a:lnTo>
                <a:lnTo>
                  <a:pt x="25353" y="67512"/>
                </a:lnTo>
                <a:lnTo>
                  <a:pt x="25388" y="67565"/>
                </a:lnTo>
                <a:lnTo>
                  <a:pt x="25546" y="67336"/>
                </a:lnTo>
                <a:lnTo>
                  <a:pt x="25599" y="67354"/>
                </a:lnTo>
                <a:lnTo>
                  <a:pt x="25617" y="67389"/>
                </a:lnTo>
                <a:lnTo>
                  <a:pt x="25969" y="67900"/>
                </a:lnTo>
                <a:lnTo>
                  <a:pt x="26304" y="68429"/>
                </a:lnTo>
                <a:lnTo>
                  <a:pt x="26392" y="68570"/>
                </a:lnTo>
                <a:lnTo>
                  <a:pt x="26445" y="68728"/>
                </a:lnTo>
                <a:lnTo>
                  <a:pt x="26463" y="68816"/>
                </a:lnTo>
                <a:lnTo>
                  <a:pt x="26463" y="68904"/>
                </a:lnTo>
                <a:lnTo>
                  <a:pt x="26463" y="68992"/>
                </a:lnTo>
                <a:lnTo>
                  <a:pt x="26445" y="69081"/>
                </a:lnTo>
                <a:lnTo>
                  <a:pt x="26392" y="69098"/>
                </a:lnTo>
                <a:lnTo>
                  <a:pt x="26339" y="69098"/>
                </a:lnTo>
                <a:lnTo>
                  <a:pt x="26304" y="69063"/>
                </a:lnTo>
                <a:lnTo>
                  <a:pt x="26286" y="69045"/>
                </a:lnTo>
                <a:lnTo>
                  <a:pt x="26093" y="68816"/>
                </a:lnTo>
                <a:lnTo>
                  <a:pt x="25106" y="67653"/>
                </a:lnTo>
                <a:lnTo>
                  <a:pt x="24983" y="67495"/>
                </a:lnTo>
                <a:lnTo>
                  <a:pt x="24877" y="67336"/>
                </a:lnTo>
                <a:lnTo>
                  <a:pt x="24771" y="67178"/>
                </a:lnTo>
                <a:lnTo>
                  <a:pt x="24683" y="67002"/>
                </a:lnTo>
                <a:lnTo>
                  <a:pt x="24525" y="66649"/>
                </a:lnTo>
                <a:lnTo>
                  <a:pt x="24401" y="66279"/>
                </a:lnTo>
                <a:lnTo>
                  <a:pt x="24384" y="66138"/>
                </a:lnTo>
                <a:lnTo>
                  <a:pt x="24366" y="65997"/>
                </a:lnTo>
                <a:lnTo>
                  <a:pt x="24401" y="65856"/>
                </a:lnTo>
                <a:lnTo>
                  <a:pt x="24454" y="65733"/>
                </a:lnTo>
                <a:lnTo>
                  <a:pt x="24489" y="65680"/>
                </a:lnTo>
                <a:lnTo>
                  <a:pt x="24525" y="65627"/>
                </a:lnTo>
                <a:close/>
                <a:moveTo>
                  <a:pt x="29123" y="0"/>
                </a:moveTo>
                <a:lnTo>
                  <a:pt x="29052" y="18"/>
                </a:lnTo>
                <a:lnTo>
                  <a:pt x="29000" y="53"/>
                </a:lnTo>
                <a:lnTo>
                  <a:pt x="28929" y="123"/>
                </a:lnTo>
                <a:lnTo>
                  <a:pt x="28771" y="317"/>
                </a:lnTo>
                <a:lnTo>
                  <a:pt x="28630" y="529"/>
                </a:lnTo>
                <a:lnTo>
                  <a:pt x="28524" y="758"/>
                </a:lnTo>
                <a:lnTo>
                  <a:pt x="28436" y="1004"/>
                </a:lnTo>
                <a:lnTo>
                  <a:pt x="28365" y="1180"/>
                </a:lnTo>
                <a:lnTo>
                  <a:pt x="28330" y="1374"/>
                </a:lnTo>
                <a:lnTo>
                  <a:pt x="28295" y="1550"/>
                </a:lnTo>
                <a:lnTo>
                  <a:pt x="28277" y="1744"/>
                </a:lnTo>
                <a:lnTo>
                  <a:pt x="28260" y="2114"/>
                </a:lnTo>
                <a:lnTo>
                  <a:pt x="28295" y="2502"/>
                </a:lnTo>
                <a:lnTo>
                  <a:pt x="28312" y="2713"/>
                </a:lnTo>
                <a:lnTo>
                  <a:pt x="28365" y="2925"/>
                </a:lnTo>
                <a:lnTo>
                  <a:pt x="28453" y="3136"/>
                </a:lnTo>
                <a:lnTo>
                  <a:pt x="28559" y="3330"/>
                </a:lnTo>
                <a:lnTo>
                  <a:pt x="28700" y="3559"/>
                </a:lnTo>
                <a:lnTo>
                  <a:pt x="28859" y="3788"/>
                </a:lnTo>
                <a:lnTo>
                  <a:pt x="29035" y="4017"/>
                </a:lnTo>
                <a:lnTo>
                  <a:pt x="29211" y="4228"/>
                </a:lnTo>
                <a:lnTo>
                  <a:pt x="29299" y="4299"/>
                </a:lnTo>
                <a:lnTo>
                  <a:pt x="29334" y="4352"/>
                </a:lnTo>
                <a:lnTo>
                  <a:pt x="29334" y="4422"/>
                </a:lnTo>
                <a:lnTo>
                  <a:pt x="29264" y="4440"/>
                </a:lnTo>
                <a:lnTo>
                  <a:pt x="29193" y="4440"/>
                </a:lnTo>
                <a:lnTo>
                  <a:pt x="28753" y="4369"/>
                </a:lnTo>
                <a:lnTo>
                  <a:pt x="28224" y="4264"/>
                </a:lnTo>
                <a:lnTo>
                  <a:pt x="27696" y="4158"/>
                </a:lnTo>
                <a:lnTo>
                  <a:pt x="27537" y="4105"/>
                </a:lnTo>
                <a:lnTo>
                  <a:pt x="27396" y="4052"/>
                </a:lnTo>
                <a:lnTo>
                  <a:pt x="27255" y="3982"/>
                </a:lnTo>
                <a:lnTo>
                  <a:pt x="27114" y="3894"/>
                </a:lnTo>
                <a:lnTo>
                  <a:pt x="27009" y="3806"/>
                </a:lnTo>
                <a:lnTo>
                  <a:pt x="26903" y="3682"/>
                </a:lnTo>
                <a:lnTo>
                  <a:pt x="26797" y="3541"/>
                </a:lnTo>
                <a:lnTo>
                  <a:pt x="26727" y="3400"/>
                </a:lnTo>
                <a:lnTo>
                  <a:pt x="26639" y="3242"/>
                </a:lnTo>
                <a:lnTo>
                  <a:pt x="26551" y="3083"/>
                </a:lnTo>
                <a:lnTo>
                  <a:pt x="26445" y="2942"/>
                </a:lnTo>
                <a:lnTo>
                  <a:pt x="26322" y="2819"/>
                </a:lnTo>
                <a:lnTo>
                  <a:pt x="26181" y="2696"/>
                </a:lnTo>
                <a:lnTo>
                  <a:pt x="26040" y="2607"/>
                </a:lnTo>
                <a:lnTo>
                  <a:pt x="25899" y="2502"/>
                </a:lnTo>
                <a:lnTo>
                  <a:pt x="25740" y="2431"/>
                </a:lnTo>
                <a:lnTo>
                  <a:pt x="25388" y="2273"/>
                </a:lnTo>
                <a:lnTo>
                  <a:pt x="25035" y="2167"/>
                </a:lnTo>
                <a:lnTo>
                  <a:pt x="24296" y="1920"/>
                </a:lnTo>
                <a:lnTo>
                  <a:pt x="23556" y="1638"/>
                </a:lnTo>
                <a:lnTo>
                  <a:pt x="22833" y="1339"/>
                </a:lnTo>
                <a:lnTo>
                  <a:pt x="22111" y="1022"/>
                </a:lnTo>
                <a:lnTo>
                  <a:pt x="21864" y="916"/>
                </a:lnTo>
                <a:lnTo>
                  <a:pt x="21688" y="863"/>
                </a:lnTo>
                <a:lnTo>
                  <a:pt x="21635" y="1004"/>
                </a:lnTo>
                <a:lnTo>
                  <a:pt x="21600" y="1128"/>
                </a:lnTo>
                <a:lnTo>
                  <a:pt x="21600" y="1251"/>
                </a:lnTo>
                <a:lnTo>
                  <a:pt x="21600" y="1374"/>
                </a:lnTo>
                <a:lnTo>
                  <a:pt x="21670" y="1779"/>
                </a:lnTo>
                <a:lnTo>
                  <a:pt x="21759" y="2167"/>
                </a:lnTo>
                <a:lnTo>
                  <a:pt x="21864" y="2572"/>
                </a:lnTo>
                <a:lnTo>
                  <a:pt x="22005" y="2942"/>
                </a:lnTo>
                <a:lnTo>
                  <a:pt x="22111" y="3171"/>
                </a:lnTo>
                <a:lnTo>
                  <a:pt x="22217" y="3365"/>
                </a:lnTo>
                <a:lnTo>
                  <a:pt x="22340" y="3576"/>
                </a:lnTo>
                <a:lnTo>
                  <a:pt x="22481" y="3753"/>
                </a:lnTo>
                <a:lnTo>
                  <a:pt x="22639" y="3946"/>
                </a:lnTo>
                <a:lnTo>
                  <a:pt x="22798" y="4105"/>
                </a:lnTo>
                <a:lnTo>
                  <a:pt x="22974" y="4264"/>
                </a:lnTo>
                <a:lnTo>
                  <a:pt x="23168" y="4405"/>
                </a:lnTo>
                <a:lnTo>
                  <a:pt x="23362" y="4545"/>
                </a:lnTo>
                <a:lnTo>
                  <a:pt x="23556" y="4651"/>
                </a:lnTo>
                <a:lnTo>
                  <a:pt x="23749" y="4739"/>
                </a:lnTo>
                <a:lnTo>
                  <a:pt x="23961" y="4827"/>
                </a:lnTo>
                <a:lnTo>
                  <a:pt x="24172" y="4898"/>
                </a:lnTo>
                <a:lnTo>
                  <a:pt x="24384" y="4933"/>
                </a:lnTo>
                <a:lnTo>
                  <a:pt x="24595" y="4968"/>
                </a:lnTo>
                <a:lnTo>
                  <a:pt x="24806" y="4986"/>
                </a:lnTo>
                <a:lnTo>
                  <a:pt x="25018" y="4968"/>
                </a:lnTo>
                <a:lnTo>
                  <a:pt x="25229" y="4951"/>
                </a:lnTo>
                <a:lnTo>
                  <a:pt x="25441" y="4915"/>
                </a:lnTo>
                <a:lnTo>
                  <a:pt x="25652" y="4863"/>
                </a:lnTo>
                <a:lnTo>
                  <a:pt x="25864" y="4792"/>
                </a:lnTo>
                <a:lnTo>
                  <a:pt x="26057" y="4704"/>
                </a:lnTo>
                <a:lnTo>
                  <a:pt x="26269" y="4598"/>
                </a:lnTo>
                <a:lnTo>
                  <a:pt x="26463" y="4475"/>
                </a:lnTo>
                <a:lnTo>
                  <a:pt x="26621" y="4369"/>
                </a:lnTo>
                <a:lnTo>
                  <a:pt x="26744" y="4299"/>
                </a:lnTo>
                <a:lnTo>
                  <a:pt x="26850" y="4246"/>
                </a:lnTo>
                <a:lnTo>
                  <a:pt x="26938" y="4228"/>
                </a:lnTo>
                <a:lnTo>
                  <a:pt x="27026" y="4228"/>
                </a:lnTo>
                <a:lnTo>
                  <a:pt x="27114" y="4246"/>
                </a:lnTo>
                <a:lnTo>
                  <a:pt x="27361" y="4299"/>
                </a:lnTo>
                <a:lnTo>
                  <a:pt x="28348" y="4475"/>
                </a:lnTo>
                <a:lnTo>
                  <a:pt x="28453" y="4493"/>
                </a:lnTo>
                <a:lnTo>
                  <a:pt x="28542" y="4510"/>
                </a:lnTo>
                <a:lnTo>
                  <a:pt x="28612" y="4545"/>
                </a:lnTo>
                <a:lnTo>
                  <a:pt x="28682" y="4634"/>
                </a:lnTo>
                <a:lnTo>
                  <a:pt x="28647" y="4686"/>
                </a:lnTo>
                <a:lnTo>
                  <a:pt x="28577" y="4757"/>
                </a:lnTo>
                <a:lnTo>
                  <a:pt x="27696" y="5479"/>
                </a:lnTo>
                <a:lnTo>
                  <a:pt x="27608" y="5550"/>
                </a:lnTo>
                <a:lnTo>
                  <a:pt x="27502" y="5585"/>
                </a:lnTo>
                <a:lnTo>
                  <a:pt x="27379" y="5620"/>
                </a:lnTo>
                <a:lnTo>
                  <a:pt x="27255" y="5620"/>
                </a:lnTo>
                <a:lnTo>
                  <a:pt x="26885" y="5585"/>
                </a:lnTo>
                <a:lnTo>
                  <a:pt x="26515" y="5585"/>
                </a:lnTo>
                <a:lnTo>
                  <a:pt x="26286" y="5620"/>
                </a:lnTo>
                <a:lnTo>
                  <a:pt x="26040" y="5655"/>
                </a:lnTo>
                <a:lnTo>
                  <a:pt x="25811" y="5708"/>
                </a:lnTo>
                <a:lnTo>
                  <a:pt x="25599" y="5779"/>
                </a:lnTo>
                <a:lnTo>
                  <a:pt x="25388" y="5867"/>
                </a:lnTo>
                <a:lnTo>
                  <a:pt x="25176" y="5990"/>
                </a:lnTo>
                <a:lnTo>
                  <a:pt x="24983" y="6113"/>
                </a:lnTo>
                <a:lnTo>
                  <a:pt x="24789" y="6272"/>
                </a:lnTo>
                <a:lnTo>
                  <a:pt x="24419" y="6624"/>
                </a:lnTo>
                <a:lnTo>
                  <a:pt x="24066" y="6994"/>
                </a:lnTo>
                <a:lnTo>
                  <a:pt x="23943" y="7118"/>
                </a:lnTo>
                <a:lnTo>
                  <a:pt x="23802" y="7241"/>
                </a:lnTo>
                <a:lnTo>
                  <a:pt x="23661" y="7347"/>
                </a:lnTo>
                <a:lnTo>
                  <a:pt x="23503" y="7452"/>
                </a:lnTo>
                <a:lnTo>
                  <a:pt x="22992" y="7752"/>
                </a:lnTo>
                <a:lnTo>
                  <a:pt x="23080" y="7840"/>
                </a:lnTo>
                <a:lnTo>
                  <a:pt x="23168" y="7893"/>
                </a:lnTo>
                <a:lnTo>
                  <a:pt x="23309" y="7963"/>
                </a:lnTo>
                <a:lnTo>
                  <a:pt x="23467" y="8016"/>
                </a:lnTo>
                <a:lnTo>
                  <a:pt x="23785" y="8087"/>
                </a:lnTo>
                <a:lnTo>
                  <a:pt x="24172" y="8122"/>
                </a:lnTo>
                <a:lnTo>
                  <a:pt x="24560" y="8157"/>
                </a:lnTo>
                <a:lnTo>
                  <a:pt x="24947" y="8157"/>
                </a:lnTo>
                <a:lnTo>
                  <a:pt x="25335" y="8140"/>
                </a:lnTo>
                <a:lnTo>
                  <a:pt x="25494" y="8122"/>
                </a:lnTo>
                <a:lnTo>
                  <a:pt x="25652" y="8104"/>
                </a:lnTo>
                <a:lnTo>
                  <a:pt x="25811" y="8051"/>
                </a:lnTo>
                <a:lnTo>
                  <a:pt x="25969" y="7999"/>
                </a:lnTo>
                <a:lnTo>
                  <a:pt x="26110" y="7928"/>
                </a:lnTo>
                <a:lnTo>
                  <a:pt x="26251" y="7858"/>
                </a:lnTo>
                <a:lnTo>
                  <a:pt x="26392" y="7752"/>
                </a:lnTo>
                <a:lnTo>
                  <a:pt x="26515" y="7646"/>
                </a:lnTo>
                <a:lnTo>
                  <a:pt x="26656" y="7523"/>
                </a:lnTo>
                <a:lnTo>
                  <a:pt x="26797" y="7382"/>
                </a:lnTo>
                <a:lnTo>
                  <a:pt x="26903" y="7223"/>
                </a:lnTo>
                <a:lnTo>
                  <a:pt x="27026" y="7082"/>
                </a:lnTo>
                <a:lnTo>
                  <a:pt x="27114" y="6924"/>
                </a:lnTo>
                <a:lnTo>
                  <a:pt x="27203" y="6748"/>
                </a:lnTo>
                <a:lnTo>
                  <a:pt x="27273" y="6572"/>
                </a:lnTo>
                <a:lnTo>
                  <a:pt x="27326" y="6378"/>
                </a:lnTo>
                <a:lnTo>
                  <a:pt x="27396" y="6096"/>
                </a:lnTo>
                <a:lnTo>
                  <a:pt x="27432" y="5990"/>
                </a:lnTo>
                <a:lnTo>
                  <a:pt x="27484" y="5902"/>
                </a:lnTo>
                <a:lnTo>
                  <a:pt x="27555" y="5832"/>
                </a:lnTo>
                <a:lnTo>
                  <a:pt x="27625" y="5761"/>
                </a:lnTo>
                <a:lnTo>
                  <a:pt x="27854" y="5603"/>
                </a:lnTo>
                <a:lnTo>
                  <a:pt x="28083" y="5426"/>
                </a:lnTo>
                <a:lnTo>
                  <a:pt x="28524" y="5039"/>
                </a:lnTo>
                <a:lnTo>
                  <a:pt x="28612" y="4968"/>
                </a:lnTo>
                <a:lnTo>
                  <a:pt x="28700" y="4898"/>
                </a:lnTo>
                <a:lnTo>
                  <a:pt x="28788" y="4863"/>
                </a:lnTo>
                <a:lnTo>
                  <a:pt x="28894" y="4810"/>
                </a:lnTo>
                <a:lnTo>
                  <a:pt x="29000" y="4792"/>
                </a:lnTo>
                <a:lnTo>
                  <a:pt x="29105" y="4775"/>
                </a:lnTo>
                <a:lnTo>
                  <a:pt x="29317" y="4757"/>
                </a:lnTo>
                <a:lnTo>
                  <a:pt x="29493" y="4775"/>
                </a:lnTo>
                <a:lnTo>
                  <a:pt x="29651" y="4810"/>
                </a:lnTo>
                <a:lnTo>
                  <a:pt x="29828" y="4863"/>
                </a:lnTo>
                <a:lnTo>
                  <a:pt x="29969" y="4915"/>
                </a:lnTo>
                <a:lnTo>
                  <a:pt x="30462" y="5127"/>
                </a:lnTo>
                <a:lnTo>
                  <a:pt x="30938" y="5356"/>
                </a:lnTo>
                <a:lnTo>
                  <a:pt x="31413" y="5620"/>
                </a:lnTo>
                <a:lnTo>
                  <a:pt x="31871" y="5884"/>
                </a:lnTo>
                <a:lnTo>
                  <a:pt x="32788" y="6395"/>
                </a:lnTo>
                <a:lnTo>
                  <a:pt x="33686" y="6924"/>
                </a:lnTo>
                <a:lnTo>
                  <a:pt x="34620" y="7417"/>
                </a:lnTo>
                <a:lnTo>
                  <a:pt x="35078" y="7646"/>
                </a:lnTo>
                <a:lnTo>
                  <a:pt x="35554" y="7858"/>
                </a:lnTo>
                <a:lnTo>
                  <a:pt x="35765" y="7963"/>
                </a:lnTo>
                <a:lnTo>
                  <a:pt x="35976" y="8069"/>
                </a:lnTo>
                <a:lnTo>
                  <a:pt x="36188" y="8192"/>
                </a:lnTo>
                <a:lnTo>
                  <a:pt x="36382" y="8333"/>
                </a:lnTo>
                <a:lnTo>
                  <a:pt x="36752" y="8615"/>
                </a:lnTo>
                <a:lnTo>
                  <a:pt x="37122" y="8932"/>
                </a:lnTo>
                <a:lnTo>
                  <a:pt x="37174" y="9003"/>
                </a:lnTo>
                <a:lnTo>
                  <a:pt x="37245" y="9091"/>
                </a:lnTo>
                <a:lnTo>
                  <a:pt x="37139" y="9144"/>
                </a:lnTo>
                <a:lnTo>
                  <a:pt x="37069" y="9161"/>
                </a:lnTo>
                <a:lnTo>
                  <a:pt x="36963" y="9179"/>
                </a:lnTo>
                <a:lnTo>
                  <a:pt x="36875" y="9161"/>
                </a:lnTo>
                <a:lnTo>
                  <a:pt x="36769" y="9109"/>
                </a:lnTo>
                <a:lnTo>
                  <a:pt x="36681" y="9056"/>
                </a:lnTo>
                <a:lnTo>
                  <a:pt x="36452" y="8915"/>
                </a:lnTo>
                <a:lnTo>
                  <a:pt x="36223" y="8791"/>
                </a:lnTo>
                <a:lnTo>
                  <a:pt x="35976" y="8686"/>
                </a:lnTo>
                <a:lnTo>
                  <a:pt x="35712" y="8598"/>
                </a:lnTo>
                <a:lnTo>
                  <a:pt x="35483" y="8545"/>
                </a:lnTo>
                <a:lnTo>
                  <a:pt x="35272" y="8527"/>
                </a:lnTo>
                <a:lnTo>
                  <a:pt x="35043" y="8527"/>
                </a:lnTo>
                <a:lnTo>
                  <a:pt x="34814" y="8545"/>
                </a:lnTo>
                <a:lnTo>
                  <a:pt x="34655" y="8598"/>
                </a:lnTo>
                <a:lnTo>
                  <a:pt x="34514" y="8650"/>
                </a:lnTo>
                <a:lnTo>
                  <a:pt x="34356" y="8721"/>
                </a:lnTo>
                <a:lnTo>
                  <a:pt x="34232" y="8791"/>
                </a:lnTo>
                <a:lnTo>
                  <a:pt x="33862" y="9020"/>
                </a:lnTo>
                <a:lnTo>
                  <a:pt x="33475" y="9232"/>
                </a:lnTo>
                <a:lnTo>
                  <a:pt x="33087" y="9426"/>
                </a:lnTo>
                <a:lnTo>
                  <a:pt x="32699" y="9602"/>
                </a:lnTo>
                <a:lnTo>
                  <a:pt x="32453" y="9708"/>
                </a:lnTo>
                <a:lnTo>
                  <a:pt x="32206" y="9778"/>
                </a:lnTo>
                <a:lnTo>
                  <a:pt x="31959" y="9831"/>
                </a:lnTo>
                <a:lnTo>
                  <a:pt x="31589" y="9831"/>
                </a:lnTo>
                <a:lnTo>
                  <a:pt x="31484" y="9866"/>
                </a:lnTo>
                <a:lnTo>
                  <a:pt x="31484" y="9972"/>
                </a:lnTo>
                <a:lnTo>
                  <a:pt x="31484" y="10025"/>
                </a:lnTo>
                <a:lnTo>
                  <a:pt x="31501" y="10060"/>
                </a:lnTo>
                <a:lnTo>
                  <a:pt x="31625" y="10359"/>
                </a:lnTo>
                <a:lnTo>
                  <a:pt x="31695" y="10500"/>
                </a:lnTo>
                <a:lnTo>
                  <a:pt x="31783" y="10641"/>
                </a:lnTo>
                <a:lnTo>
                  <a:pt x="31977" y="10888"/>
                </a:lnTo>
                <a:lnTo>
                  <a:pt x="32206" y="11117"/>
                </a:lnTo>
                <a:lnTo>
                  <a:pt x="32453" y="11328"/>
                </a:lnTo>
                <a:lnTo>
                  <a:pt x="32717" y="11505"/>
                </a:lnTo>
                <a:lnTo>
                  <a:pt x="32928" y="11628"/>
                </a:lnTo>
                <a:lnTo>
                  <a:pt x="33140" y="11716"/>
                </a:lnTo>
                <a:lnTo>
                  <a:pt x="33351" y="11804"/>
                </a:lnTo>
                <a:lnTo>
                  <a:pt x="33563" y="11875"/>
                </a:lnTo>
                <a:lnTo>
                  <a:pt x="33792" y="11910"/>
                </a:lnTo>
                <a:lnTo>
                  <a:pt x="34021" y="11945"/>
                </a:lnTo>
                <a:lnTo>
                  <a:pt x="34496" y="11945"/>
                </a:lnTo>
                <a:lnTo>
                  <a:pt x="34831" y="11892"/>
                </a:lnTo>
                <a:lnTo>
                  <a:pt x="35166" y="11839"/>
                </a:lnTo>
                <a:lnTo>
                  <a:pt x="35818" y="11663"/>
                </a:lnTo>
                <a:lnTo>
                  <a:pt x="35941" y="11610"/>
                </a:lnTo>
                <a:lnTo>
                  <a:pt x="36082" y="11557"/>
                </a:lnTo>
                <a:lnTo>
                  <a:pt x="36223" y="11487"/>
                </a:lnTo>
                <a:lnTo>
                  <a:pt x="36346" y="11417"/>
                </a:lnTo>
                <a:lnTo>
                  <a:pt x="36470" y="11328"/>
                </a:lnTo>
                <a:lnTo>
                  <a:pt x="36575" y="11223"/>
                </a:lnTo>
                <a:lnTo>
                  <a:pt x="36681" y="11135"/>
                </a:lnTo>
                <a:lnTo>
                  <a:pt x="36787" y="11011"/>
                </a:lnTo>
                <a:lnTo>
                  <a:pt x="36875" y="10888"/>
                </a:lnTo>
                <a:lnTo>
                  <a:pt x="36963" y="10765"/>
                </a:lnTo>
                <a:lnTo>
                  <a:pt x="37034" y="10641"/>
                </a:lnTo>
                <a:lnTo>
                  <a:pt x="37104" y="10500"/>
                </a:lnTo>
                <a:lnTo>
                  <a:pt x="37157" y="10359"/>
                </a:lnTo>
                <a:lnTo>
                  <a:pt x="37192" y="10218"/>
                </a:lnTo>
                <a:lnTo>
                  <a:pt x="37227" y="10060"/>
                </a:lnTo>
                <a:lnTo>
                  <a:pt x="37245" y="9919"/>
                </a:lnTo>
                <a:lnTo>
                  <a:pt x="37263" y="9708"/>
                </a:lnTo>
                <a:lnTo>
                  <a:pt x="37245" y="9514"/>
                </a:lnTo>
                <a:lnTo>
                  <a:pt x="37315" y="9426"/>
                </a:lnTo>
                <a:lnTo>
                  <a:pt x="37368" y="9373"/>
                </a:lnTo>
                <a:lnTo>
                  <a:pt x="37439" y="9320"/>
                </a:lnTo>
                <a:lnTo>
                  <a:pt x="37492" y="9285"/>
                </a:lnTo>
                <a:lnTo>
                  <a:pt x="37544" y="9285"/>
                </a:lnTo>
                <a:lnTo>
                  <a:pt x="37597" y="9302"/>
                </a:lnTo>
                <a:lnTo>
                  <a:pt x="37668" y="9338"/>
                </a:lnTo>
                <a:lnTo>
                  <a:pt x="37721" y="9390"/>
                </a:lnTo>
                <a:lnTo>
                  <a:pt x="37773" y="9461"/>
                </a:lnTo>
                <a:lnTo>
                  <a:pt x="38320" y="10342"/>
                </a:lnTo>
                <a:lnTo>
                  <a:pt x="38443" y="10571"/>
                </a:lnTo>
                <a:lnTo>
                  <a:pt x="38549" y="10818"/>
                </a:lnTo>
                <a:lnTo>
                  <a:pt x="38654" y="11047"/>
                </a:lnTo>
                <a:lnTo>
                  <a:pt x="38742" y="11293"/>
                </a:lnTo>
                <a:lnTo>
                  <a:pt x="38813" y="11522"/>
                </a:lnTo>
                <a:lnTo>
                  <a:pt x="38848" y="11751"/>
                </a:lnTo>
                <a:lnTo>
                  <a:pt x="38866" y="11980"/>
                </a:lnTo>
                <a:lnTo>
                  <a:pt x="38866" y="12192"/>
                </a:lnTo>
                <a:lnTo>
                  <a:pt x="38831" y="12421"/>
                </a:lnTo>
                <a:lnTo>
                  <a:pt x="38778" y="12632"/>
                </a:lnTo>
                <a:lnTo>
                  <a:pt x="38707" y="12844"/>
                </a:lnTo>
                <a:lnTo>
                  <a:pt x="38619" y="13073"/>
                </a:lnTo>
                <a:lnTo>
                  <a:pt x="38461" y="13372"/>
                </a:lnTo>
                <a:lnTo>
                  <a:pt x="38337" y="13672"/>
                </a:lnTo>
                <a:lnTo>
                  <a:pt x="38073" y="14271"/>
                </a:lnTo>
                <a:lnTo>
                  <a:pt x="37844" y="14852"/>
                </a:lnTo>
                <a:lnTo>
                  <a:pt x="37633" y="15433"/>
                </a:lnTo>
                <a:lnTo>
                  <a:pt x="37544" y="15627"/>
                </a:lnTo>
                <a:lnTo>
                  <a:pt x="37456" y="15803"/>
                </a:lnTo>
                <a:lnTo>
                  <a:pt x="37386" y="15803"/>
                </a:lnTo>
                <a:lnTo>
                  <a:pt x="37351" y="15786"/>
                </a:lnTo>
                <a:lnTo>
                  <a:pt x="36505" y="15557"/>
                </a:lnTo>
                <a:lnTo>
                  <a:pt x="36329" y="15486"/>
                </a:lnTo>
                <a:lnTo>
                  <a:pt x="36153" y="15416"/>
                </a:lnTo>
                <a:lnTo>
                  <a:pt x="35994" y="15328"/>
                </a:lnTo>
                <a:lnTo>
                  <a:pt x="35835" y="15222"/>
                </a:lnTo>
                <a:lnTo>
                  <a:pt x="35730" y="15134"/>
                </a:lnTo>
                <a:lnTo>
                  <a:pt x="35606" y="15063"/>
                </a:lnTo>
                <a:lnTo>
                  <a:pt x="35465" y="15011"/>
                </a:lnTo>
                <a:lnTo>
                  <a:pt x="35325" y="14975"/>
                </a:lnTo>
                <a:lnTo>
                  <a:pt x="34831" y="14887"/>
                </a:lnTo>
                <a:lnTo>
                  <a:pt x="34338" y="14799"/>
                </a:lnTo>
                <a:lnTo>
                  <a:pt x="34074" y="14782"/>
                </a:lnTo>
                <a:lnTo>
                  <a:pt x="33827" y="14782"/>
                </a:lnTo>
                <a:lnTo>
                  <a:pt x="33580" y="14817"/>
                </a:lnTo>
                <a:lnTo>
                  <a:pt x="33316" y="14870"/>
                </a:lnTo>
                <a:lnTo>
                  <a:pt x="33175" y="14905"/>
                </a:lnTo>
                <a:lnTo>
                  <a:pt x="33017" y="14958"/>
                </a:lnTo>
                <a:lnTo>
                  <a:pt x="32876" y="15028"/>
                </a:lnTo>
                <a:lnTo>
                  <a:pt x="32752" y="15116"/>
                </a:lnTo>
                <a:lnTo>
                  <a:pt x="32629" y="15204"/>
                </a:lnTo>
                <a:lnTo>
                  <a:pt x="32523" y="15310"/>
                </a:lnTo>
                <a:lnTo>
                  <a:pt x="32418" y="15433"/>
                </a:lnTo>
                <a:lnTo>
                  <a:pt x="32312" y="15557"/>
                </a:lnTo>
                <a:lnTo>
                  <a:pt x="32171" y="15751"/>
                </a:lnTo>
                <a:lnTo>
                  <a:pt x="31730" y="15416"/>
                </a:lnTo>
                <a:lnTo>
                  <a:pt x="31625" y="15328"/>
                </a:lnTo>
                <a:lnTo>
                  <a:pt x="31519" y="15257"/>
                </a:lnTo>
                <a:lnTo>
                  <a:pt x="31396" y="15204"/>
                </a:lnTo>
                <a:lnTo>
                  <a:pt x="31272" y="15152"/>
                </a:lnTo>
                <a:lnTo>
                  <a:pt x="31149" y="15116"/>
                </a:lnTo>
                <a:lnTo>
                  <a:pt x="31026" y="15081"/>
                </a:lnTo>
                <a:lnTo>
                  <a:pt x="30761" y="15046"/>
                </a:lnTo>
                <a:lnTo>
                  <a:pt x="30497" y="15063"/>
                </a:lnTo>
                <a:lnTo>
                  <a:pt x="30250" y="15081"/>
                </a:lnTo>
                <a:lnTo>
                  <a:pt x="29986" y="15152"/>
                </a:lnTo>
                <a:lnTo>
                  <a:pt x="29740" y="15222"/>
                </a:lnTo>
                <a:lnTo>
                  <a:pt x="28383" y="15751"/>
                </a:lnTo>
                <a:lnTo>
                  <a:pt x="28242" y="15803"/>
                </a:lnTo>
                <a:lnTo>
                  <a:pt x="28119" y="15892"/>
                </a:lnTo>
                <a:lnTo>
                  <a:pt x="28031" y="15944"/>
                </a:lnTo>
                <a:lnTo>
                  <a:pt x="27960" y="16015"/>
                </a:lnTo>
                <a:lnTo>
                  <a:pt x="27907" y="16085"/>
                </a:lnTo>
                <a:lnTo>
                  <a:pt x="27872" y="16156"/>
                </a:lnTo>
                <a:lnTo>
                  <a:pt x="27854" y="16244"/>
                </a:lnTo>
                <a:lnTo>
                  <a:pt x="27837" y="16332"/>
                </a:lnTo>
                <a:lnTo>
                  <a:pt x="27854" y="16420"/>
                </a:lnTo>
                <a:lnTo>
                  <a:pt x="27872" y="16526"/>
                </a:lnTo>
                <a:lnTo>
                  <a:pt x="27960" y="16720"/>
                </a:lnTo>
                <a:lnTo>
                  <a:pt x="28048" y="16931"/>
                </a:lnTo>
                <a:lnTo>
                  <a:pt x="28066" y="17001"/>
                </a:lnTo>
                <a:lnTo>
                  <a:pt x="28066" y="17037"/>
                </a:lnTo>
                <a:lnTo>
                  <a:pt x="28013" y="17072"/>
                </a:lnTo>
                <a:lnTo>
                  <a:pt x="27696" y="16790"/>
                </a:lnTo>
                <a:lnTo>
                  <a:pt x="27590" y="16702"/>
                </a:lnTo>
                <a:lnTo>
                  <a:pt x="27467" y="16614"/>
                </a:lnTo>
                <a:lnTo>
                  <a:pt x="27343" y="16561"/>
                </a:lnTo>
                <a:lnTo>
                  <a:pt x="27220" y="16508"/>
                </a:lnTo>
                <a:lnTo>
                  <a:pt x="27097" y="16473"/>
                </a:lnTo>
                <a:lnTo>
                  <a:pt x="26956" y="16455"/>
                </a:lnTo>
                <a:lnTo>
                  <a:pt x="26674" y="16455"/>
                </a:lnTo>
                <a:lnTo>
                  <a:pt x="26568" y="16473"/>
                </a:lnTo>
                <a:lnTo>
                  <a:pt x="26463" y="16508"/>
                </a:lnTo>
                <a:lnTo>
                  <a:pt x="26374" y="16579"/>
                </a:lnTo>
                <a:lnTo>
                  <a:pt x="26286" y="16649"/>
                </a:lnTo>
                <a:lnTo>
                  <a:pt x="26110" y="16878"/>
                </a:lnTo>
                <a:lnTo>
                  <a:pt x="26040" y="17001"/>
                </a:lnTo>
                <a:lnTo>
                  <a:pt x="25969" y="17125"/>
                </a:lnTo>
                <a:lnTo>
                  <a:pt x="25864" y="17283"/>
                </a:lnTo>
                <a:lnTo>
                  <a:pt x="25758" y="17442"/>
                </a:lnTo>
                <a:lnTo>
                  <a:pt x="25652" y="17583"/>
                </a:lnTo>
                <a:lnTo>
                  <a:pt x="25529" y="17724"/>
                </a:lnTo>
                <a:lnTo>
                  <a:pt x="25388" y="17847"/>
                </a:lnTo>
                <a:lnTo>
                  <a:pt x="25247" y="17953"/>
                </a:lnTo>
                <a:lnTo>
                  <a:pt x="24947" y="18182"/>
                </a:lnTo>
                <a:lnTo>
                  <a:pt x="24859" y="18235"/>
                </a:lnTo>
                <a:lnTo>
                  <a:pt x="24771" y="18270"/>
                </a:lnTo>
                <a:lnTo>
                  <a:pt x="24666" y="18288"/>
                </a:lnTo>
                <a:lnTo>
                  <a:pt x="24560" y="18288"/>
                </a:lnTo>
                <a:lnTo>
                  <a:pt x="24331" y="18006"/>
                </a:lnTo>
                <a:lnTo>
                  <a:pt x="24243" y="17847"/>
                </a:lnTo>
                <a:lnTo>
                  <a:pt x="24155" y="17671"/>
                </a:lnTo>
                <a:lnTo>
                  <a:pt x="24102" y="17548"/>
                </a:lnTo>
                <a:lnTo>
                  <a:pt x="24084" y="17495"/>
                </a:lnTo>
                <a:lnTo>
                  <a:pt x="24102" y="17442"/>
                </a:lnTo>
                <a:lnTo>
                  <a:pt x="24119" y="17389"/>
                </a:lnTo>
                <a:lnTo>
                  <a:pt x="24137" y="17336"/>
                </a:lnTo>
                <a:lnTo>
                  <a:pt x="24260" y="17248"/>
                </a:lnTo>
                <a:lnTo>
                  <a:pt x="24577" y="17037"/>
                </a:lnTo>
                <a:lnTo>
                  <a:pt x="24912" y="16843"/>
                </a:lnTo>
                <a:lnTo>
                  <a:pt x="25159" y="16702"/>
                </a:lnTo>
                <a:lnTo>
                  <a:pt x="25405" y="16543"/>
                </a:lnTo>
                <a:lnTo>
                  <a:pt x="25635" y="16367"/>
                </a:lnTo>
                <a:lnTo>
                  <a:pt x="25846" y="16173"/>
                </a:lnTo>
                <a:lnTo>
                  <a:pt x="26075" y="15944"/>
                </a:lnTo>
                <a:lnTo>
                  <a:pt x="26269" y="15715"/>
                </a:lnTo>
                <a:lnTo>
                  <a:pt x="26463" y="15469"/>
                </a:lnTo>
                <a:lnTo>
                  <a:pt x="26639" y="15222"/>
                </a:lnTo>
                <a:lnTo>
                  <a:pt x="26815" y="14958"/>
                </a:lnTo>
                <a:lnTo>
                  <a:pt x="26974" y="14693"/>
                </a:lnTo>
                <a:lnTo>
                  <a:pt x="27132" y="14412"/>
                </a:lnTo>
                <a:lnTo>
                  <a:pt x="27255" y="14130"/>
                </a:lnTo>
                <a:lnTo>
                  <a:pt x="27432" y="13724"/>
                </a:lnTo>
                <a:lnTo>
                  <a:pt x="27590" y="13319"/>
                </a:lnTo>
                <a:lnTo>
                  <a:pt x="27731" y="12914"/>
                </a:lnTo>
                <a:lnTo>
                  <a:pt x="27872" y="12491"/>
                </a:lnTo>
                <a:lnTo>
                  <a:pt x="27978" y="12156"/>
                </a:lnTo>
                <a:lnTo>
                  <a:pt x="28101" y="11822"/>
                </a:lnTo>
                <a:lnTo>
                  <a:pt x="28242" y="11487"/>
                </a:lnTo>
                <a:lnTo>
                  <a:pt x="28418" y="11187"/>
                </a:lnTo>
                <a:lnTo>
                  <a:pt x="28489" y="11029"/>
                </a:lnTo>
                <a:lnTo>
                  <a:pt x="28489" y="10976"/>
                </a:lnTo>
                <a:lnTo>
                  <a:pt x="28489" y="10923"/>
                </a:lnTo>
                <a:lnTo>
                  <a:pt x="28471" y="10870"/>
                </a:lnTo>
                <a:lnTo>
                  <a:pt x="28418" y="10818"/>
                </a:lnTo>
                <a:lnTo>
                  <a:pt x="28295" y="10712"/>
                </a:lnTo>
                <a:lnTo>
                  <a:pt x="27590" y="10236"/>
                </a:lnTo>
                <a:lnTo>
                  <a:pt x="27291" y="10078"/>
                </a:lnTo>
                <a:lnTo>
                  <a:pt x="26991" y="9919"/>
                </a:lnTo>
                <a:lnTo>
                  <a:pt x="26674" y="9813"/>
                </a:lnTo>
                <a:lnTo>
                  <a:pt x="26357" y="9708"/>
                </a:lnTo>
                <a:lnTo>
                  <a:pt x="26093" y="9655"/>
                </a:lnTo>
                <a:lnTo>
                  <a:pt x="25952" y="9637"/>
                </a:lnTo>
                <a:lnTo>
                  <a:pt x="25687" y="9637"/>
                </a:lnTo>
                <a:lnTo>
                  <a:pt x="25564" y="9655"/>
                </a:lnTo>
                <a:lnTo>
                  <a:pt x="25423" y="9690"/>
                </a:lnTo>
                <a:lnTo>
                  <a:pt x="25300" y="9743"/>
                </a:lnTo>
                <a:lnTo>
                  <a:pt x="24718" y="9937"/>
                </a:lnTo>
                <a:lnTo>
                  <a:pt x="24542" y="10007"/>
                </a:lnTo>
                <a:lnTo>
                  <a:pt x="24366" y="10095"/>
                </a:lnTo>
                <a:lnTo>
                  <a:pt x="24190" y="10183"/>
                </a:lnTo>
                <a:lnTo>
                  <a:pt x="24014" y="10271"/>
                </a:lnTo>
                <a:lnTo>
                  <a:pt x="23697" y="10500"/>
                </a:lnTo>
                <a:lnTo>
                  <a:pt x="23415" y="10747"/>
                </a:lnTo>
                <a:lnTo>
                  <a:pt x="23115" y="11047"/>
                </a:lnTo>
                <a:lnTo>
                  <a:pt x="22851" y="11328"/>
                </a:lnTo>
                <a:lnTo>
                  <a:pt x="22498" y="11716"/>
                </a:lnTo>
                <a:lnTo>
                  <a:pt x="22446" y="11751"/>
                </a:lnTo>
                <a:lnTo>
                  <a:pt x="22358" y="11804"/>
                </a:lnTo>
                <a:lnTo>
                  <a:pt x="22269" y="11522"/>
                </a:lnTo>
                <a:lnTo>
                  <a:pt x="21600" y="9038"/>
                </a:lnTo>
                <a:lnTo>
                  <a:pt x="21494" y="8703"/>
                </a:lnTo>
                <a:lnTo>
                  <a:pt x="21336" y="8386"/>
                </a:lnTo>
                <a:lnTo>
                  <a:pt x="21001" y="7734"/>
                </a:lnTo>
                <a:lnTo>
                  <a:pt x="20631" y="7082"/>
                </a:lnTo>
                <a:lnTo>
                  <a:pt x="20243" y="6448"/>
                </a:lnTo>
                <a:lnTo>
                  <a:pt x="19838" y="5832"/>
                </a:lnTo>
                <a:lnTo>
                  <a:pt x="19415" y="5215"/>
                </a:lnTo>
                <a:lnTo>
                  <a:pt x="18975" y="4616"/>
                </a:lnTo>
                <a:lnTo>
                  <a:pt x="18517" y="4035"/>
                </a:lnTo>
                <a:lnTo>
                  <a:pt x="18023" y="3471"/>
                </a:lnTo>
                <a:lnTo>
                  <a:pt x="17953" y="3383"/>
                </a:lnTo>
                <a:lnTo>
                  <a:pt x="17865" y="3295"/>
                </a:lnTo>
                <a:lnTo>
                  <a:pt x="17812" y="3259"/>
                </a:lnTo>
                <a:lnTo>
                  <a:pt x="17759" y="3242"/>
                </a:lnTo>
                <a:lnTo>
                  <a:pt x="17706" y="3224"/>
                </a:lnTo>
                <a:lnTo>
                  <a:pt x="17653" y="3224"/>
                </a:lnTo>
                <a:lnTo>
                  <a:pt x="17618" y="3242"/>
                </a:lnTo>
                <a:lnTo>
                  <a:pt x="17565" y="3277"/>
                </a:lnTo>
                <a:lnTo>
                  <a:pt x="17530" y="3312"/>
                </a:lnTo>
                <a:lnTo>
                  <a:pt x="17495" y="3365"/>
                </a:lnTo>
                <a:lnTo>
                  <a:pt x="17442" y="3488"/>
                </a:lnTo>
                <a:lnTo>
                  <a:pt x="17407" y="3629"/>
                </a:lnTo>
                <a:lnTo>
                  <a:pt x="17372" y="3911"/>
                </a:lnTo>
                <a:lnTo>
                  <a:pt x="17354" y="4193"/>
                </a:lnTo>
                <a:lnTo>
                  <a:pt x="17301" y="4827"/>
                </a:lnTo>
                <a:lnTo>
                  <a:pt x="17231" y="6219"/>
                </a:lnTo>
                <a:lnTo>
                  <a:pt x="17213" y="6906"/>
                </a:lnTo>
                <a:lnTo>
                  <a:pt x="17195" y="7593"/>
                </a:lnTo>
                <a:lnTo>
                  <a:pt x="17213" y="7946"/>
                </a:lnTo>
                <a:lnTo>
                  <a:pt x="17248" y="8298"/>
                </a:lnTo>
                <a:lnTo>
                  <a:pt x="17301" y="8633"/>
                </a:lnTo>
                <a:lnTo>
                  <a:pt x="17372" y="8968"/>
                </a:lnTo>
                <a:lnTo>
                  <a:pt x="17513" y="9461"/>
                </a:lnTo>
                <a:lnTo>
                  <a:pt x="17653" y="9954"/>
                </a:lnTo>
                <a:lnTo>
                  <a:pt x="17830" y="10430"/>
                </a:lnTo>
                <a:lnTo>
                  <a:pt x="18023" y="10888"/>
                </a:lnTo>
                <a:lnTo>
                  <a:pt x="18235" y="11346"/>
                </a:lnTo>
                <a:lnTo>
                  <a:pt x="18464" y="11804"/>
                </a:lnTo>
                <a:lnTo>
                  <a:pt x="18711" y="12245"/>
                </a:lnTo>
                <a:lnTo>
                  <a:pt x="18975" y="12667"/>
                </a:lnTo>
                <a:lnTo>
                  <a:pt x="19169" y="12967"/>
                </a:lnTo>
                <a:lnTo>
                  <a:pt x="19186" y="13037"/>
                </a:lnTo>
                <a:lnTo>
                  <a:pt x="19204" y="13108"/>
                </a:lnTo>
                <a:lnTo>
                  <a:pt x="19098" y="13143"/>
                </a:lnTo>
                <a:lnTo>
                  <a:pt x="18992" y="13161"/>
                </a:lnTo>
                <a:lnTo>
                  <a:pt x="18781" y="13161"/>
                </a:lnTo>
                <a:lnTo>
                  <a:pt x="18358" y="13178"/>
                </a:lnTo>
                <a:lnTo>
                  <a:pt x="17953" y="13231"/>
                </a:lnTo>
                <a:lnTo>
                  <a:pt x="17548" y="13319"/>
                </a:lnTo>
                <a:lnTo>
                  <a:pt x="17143" y="13460"/>
                </a:lnTo>
                <a:lnTo>
                  <a:pt x="16825" y="13584"/>
                </a:lnTo>
                <a:lnTo>
                  <a:pt x="16526" y="13724"/>
                </a:lnTo>
                <a:lnTo>
                  <a:pt x="16226" y="13883"/>
                </a:lnTo>
                <a:lnTo>
                  <a:pt x="15927" y="14059"/>
                </a:lnTo>
                <a:lnTo>
                  <a:pt x="14077" y="15152"/>
                </a:lnTo>
                <a:lnTo>
                  <a:pt x="13337" y="15574"/>
                </a:lnTo>
                <a:lnTo>
                  <a:pt x="13267" y="15627"/>
                </a:lnTo>
                <a:lnTo>
                  <a:pt x="13231" y="15662"/>
                </a:lnTo>
                <a:lnTo>
                  <a:pt x="13196" y="15715"/>
                </a:lnTo>
                <a:lnTo>
                  <a:pt x="13178" y="15768"/>
                </a:lnTo>
                <a:lnTo>
                  <a:pt x="13196" y="15821"/>
                </a:lnTo>
                <a:lnTo>
                  <a:pt x="13214" y="15874"/>
                </a:lnTo>
                <a:lnTo>
                  <a:pt x="13267" y="15927"/>
                </a:lnTo>
                <a:lnTo>
                  <a:pt x="13319" y="15962"/>
                </a:lnTo>
                <a:lnTo>
                  <a:pt x="13443" y="16050"/>
                </a:lnTo>
                <a:lnTo>
                  <a:pt x="13584" y="16103"/>
                </a:lnTo>
                <a:lnTo>
                  <a:pt x="15962" y="17160"/>
                </a:lnTo>
                <a:lnTo>
                  <a:pt x="17019" y="17600"/>
                </a:lnTo>
                <a:lnTo>
                  <a:pt x="17548" y="17794"/>
                </a:lnTo>
                <a:lnTo>
                  <a:pt x="18076" y="17970"/>
                </a:lnTo>
                <a:lnTo>
                  <a:pt x="18446" y="18094"/>
                </a:lnTo>
                <a:lnTo>
                  <a:pt x="18816" y="18182"/>
                </a:lnTo>
                <a:lnTo>
                  <a:pt x="19186" y="18270"/>
                </a:lnTo>
                <a:lnTo>
                  <a:pt x="19556" y="18323"/>
                </a:lnTo>
                <a:lnTo>
                  <a:pt x="19926" y="18376"/>
                </a:lnTo>
                <a:lnTo>
                  <a:pt x="20314" y="18411"/>
                </a:lnTo>
                <a:lnTo>
                  <a:pt x="20684" y="18429"/>
                </a:lnTo>
                <a:lnTo>
                  <a:pt x="21071" y="18411"/>
                </a:lnTo>
                <a:lnTo>
                  <a:pt x="21353" y="18393"/>
                </a:lnTo>
                <a:lnTo>
                  <a:pt x="21618" y="18358"/>
                </a:lnTo>
                <a:lnTo>
                  <a:pt x="21882" y="18288"/>
                </a:lnTo>
                <a:lnTo>
                  <a:pt x="22128" y="18199"/>
                </a:lnTo>
                <a:lnTo>
                  <a:pt x="22375" y="18076"/>
                </a:lnTo>
                <a:lnTo>
                  <a:pt x="22587" y="17918"/>
                </a:lnTo>
                <a:lnTo>
                  <a:pt x="22798" y="17741"/>
                </a:lnTo>
                <a:lnTo>
                  <a:pt x="22992" y="17530"/>
                </a:lnTo>
                <a:lnTo>
                  <a:pt x="23115" y="17389"/>
                </a:lnTo>
                <a:lnTo>
                  <a:pt x="23168" y="17319"/>
                </a:lnTo>
                <a:lnTo>
                  <a:pt x="23256" y="17283"/>
                </a:lnTo>
                <a:lnTo>
                  <a:pt x="23379" y="17371"/>
                </a:lnTo>
                <a:lnTo>
                  <a:pt x="23503" y="17495"/>
                </a:lnTo>
                <a:lnTo>
                  <a:pt x="23608" y="17636"/>
                </a:lnTo>
                <a:lnTo>
                  <a:pt x="23732" y="17794"/>
                </a:lnTo>
                <a:lnTo>
                  <a:pt x="23837" y="17953"/>
                </a:lnTo>
                <a:lnTo>
                  <a:pt x="23943" y="18129"/>
                </a:lnTo>
                <a:lnTo>
                  <a:pt x="24049" y="18323"/>
                </a:lnTo>
                <a:lnTo>
                  <a:pt x="24137" y="18499"/>
                </a:lnTo>
                <a:lnTo>
                  <a:pt x="24084" y="18587"/>
                </a:lnTo>
                <a:lnTo>
                  <a:pt x="23926" y="18798"/>
                </a:lnTo>
                <a:lnTo>
                  <a:pt x="23820" y="19028"/>
                </a:lnTo>
                <a:lnTo>
                  <a:pt x="23732" y="19257"/>
                </a:lnTo>
                <a:lnTo>
                  <a:pt x="23679" y="19503"/>
                </a:lnTo>
                <a:lnTo>
                  <a:pt x="23626" y="19803"/>
                </a:lnTo>
                <a:lnTo>
                  <a:pt x="23591" y="20102"/>
                </a:lnTo>
                <a:lnTo>
                  <a:pt x="23556" y="20419"/>
                </a:lnTo>
                <a:lnTo>
                  <a:pt x="23556" y="20525"/>
                </a:lnTo>
                <a:lnTo>
                  <a:pt x="23573" y="20613"/>
                </a:lnTo>
                <a:lnTo>
                  <a:pt x="23626" y="20701"/>
                </a:lnTo>
                <a:lnTo>
                  <a:pt x="23697" y="20789"/>
                </a:lnTo>
                <a:lnTo>
                  <a:pt x="23837" y="20895"/>
                </a:lnTo>
                <a:lnTo>
                  <a:pt x="24014" y="21018"/>
                </a:lnTo>
                <a:lnTo>
                  <a:pt x="24736" y="21459"/>
                </a:lnTo>
                <a:lnTo>
                  <a:pt x="24895" y="21565"/>
                </a:lnTo>
                <a:lnTo>
                  <a:pt x="24965" y="21653"/>
                </a:lnTo>
                <a:lnTo>
                  <a:pt x="25053" y="21741"/>
                </a:lnTo>
                <a:lnTo>
                  <a:pt x="25053" y="21741"/>
                </a:lnTo>
                <a:lnTo>
                  <a:pt x="24824" y="21705"/>
                </a:lnTo>
                <a:lnTo>
                  <a:pt x="24419" y="21635"/>
                </a:lnTo>
                <a:lnTo>
                  <a:pt x="24031" y="21565"/>
                </a:lnTo>
                <a:lnTo>
                  <a:pt x="23820" y="21547"/>
                </a:lnTo>
                <a:lnTo>
                  <a:pt x="23608" y="21529"/>
                </a:lnTo>
                <a:lnTo>
                  <a:pt x="23397" y="21565"/>
                </a:lnTo>
                <a:lnTo>
                  <a:pt x="23186" y="21617"/>
                </a:lnTo>
                <a:lnTo>
                  <a:pt x="23062" y="21653"/>
                </a:lnTo>
                <a:lnTo>
                  <a:pt x="22957" y="21723"/>
                </a:lnTo>
                <a:lnTo>
                  <a:pt x="22868" y="21794"/>
                </a:lnTo>
                <a:lnTo>
                  <a:pt x="22780" y="21882"/>
                </a:lnTo>
                <a:lnTo>
                  <a:pt x="22710" y="21970"/>
                </a:lnTo>
                <a:lnTo>
                  <a:pt x="22657" y="22075"/>
                </a:lnTo>
                <a:lnTo>
                  <a:pt x="22622" y="22199"/>
                </a:lnTo>
                <a:lnTo>
                  <a:pt x="22604" y="22322"/>
                </a:lnTo>
                <a:lnTo>
                  <a:pt x="22587" y="22481"/>
                </a:lnTo>
                <a:lnTo>
                  <a:pt x="22587" y="22622"/>
                </a:lnTo>
                <a:lnTo>
                  <a:pt x="22780" y="23855"/>
                </a:lnTo>
                <a:lnTo>
                  <a:pt x="22816" y="24084"/>
                </a:lnTo>
                <a:lnTo>
                  <a:pt x="22816" y="24313"/>
                </a:lnTo>
                <a:lnTo>
                  <a:pt x="22816" y="24542"/>
                </a:lnTo>
                <a:lnTo>
                  <a:pt x="22763" y="24771"/>
                </a:lnTo>
                <a:lnTo>
                  <a:pt x="22745" y="24930"/>
                </a:lnTo>
                <a:lnTo>
                  <a:pt x="22745" y="25088"/>
                </a:lnTo>
                <a:lnTo>
                  <a:pt x="22763" y="25229"/>
                </a:lnTo>
                <a:lnTo>
                  <a:pt x="22833" y="25388"/>
                </a:lnTo>
                <a:lnTo>
                  <a:pt x="22992" y="25722"/>
                </a:lnTo>
                <a:lnTo>
                  <a:pt x="23133" y="25934"/>
                </a:lnTo>
                <a:lnTo>
                  <a:pt x="23221" y="26022"/>
                </a:lnTo>
                <a:lnTo>
                  <a:pt x="23309" y="26092"/>
                </a:lnTo>
                <a:lnTo>
                  <a:pt x="23397" y="26180"/>
                </a:lnTo>
                <a:lnTo>
                  <a:pt x="23503" y="26233"/>
                </a:lnTo>
                <a:lnTo>
                  <a:pt x="23608" y="26304"/>
                </a:lnTo>
                <a:lnTo>
                  <a:pt x="23732" y="26339"/>
                </a:lnTo>
                <a:lnTo>
                  <a:pt x="23802" y="26374"/>
                </a:lnTo>
                <a:lnTo>
                  <a:pt x="23873" y="26410"/>
                </a:lnTo>
                <a:lnTo>
                  <a:pt x="23926" y="26462"/>
                </a:lnTo>
                <a:lnTo>
                  <a:pt x="23961" y="26533"/>
                </a:lnTo>
                <a:lnTo>
                  <a:pt x="23820" y="26550"/>
                </a:lnTo>
                <a:lnTo>
                  <a:pt x="23749" y="26550"/>
                </a:lnTo>
                <a:lnTo>
                  <a:pt x="23697" y="26533"/>
                </a:lnTo>
                <a:lnTo>
                  <a:pt x="23291" y="26410"/>
                </a:lnTo>
                <a:lnTo>
                  <a:pt x="23097" y="26339"/>
                </a:lnTo>
                <a:lnTo>
                  <a:pt x="22904" y="26251"/>
                </a:lnTo>
                <a:lnTo>
                  <a:pt x="22798" y="26198"/>
                </a:lnTo>
                <a:lnTo>
                  <a:pt x="22692" y="26128"/>
                </a:lnTo>
                <a:lnTo>
                  <a:pt x="22587" y="26040"/>
                </a:lnTo>
                <a:lnTo>
                  <a:pt x="22498" y="25951"/>
                </a:lnTo>
                <a:lnTo>
                  <a:pt x="22428" y="25863"/>
                </a:lnTo>
                <a:lnTo>
                  <a:pt x="22358" y="25758"/>
                </a:lnTo>
                <a:lnTo>
                  <a:pt x="22305" y="25634"/>
                </a:lnTo>
                <a:lnTo>
                  <a:pt x="22252" y="25511"/>
                </a:lnTo>
                <a:lnTo>
                  <a:pt x="22199" y="25317"/>
                </a:lnTo>
                <a:lnTo>
                  <a:pt x="21970" y="24630"/>
                </a:lnTo>
                <a:lnTo>
                  <a:pt x="21723" y="23943"/>
                </a:lnTo>
                <a:lnTo>
                  <a:pt x="21582" y="23591"/>
                </a:lnTo>
                <a:lnTo>
                  <a:pt x="21406" y="23238"/>
                </a:lnTo>
                <a:lnTo>
                  <a:pt x="21212" y="22921"/>
                </a:lnTo>
                <a:lnTo>
                  <a:pt x="20983" y="22622"/>
                </a:lnTo>
                <a:lnTo>
                  <a:pt x="20737" y="22340"/>
                </a:lnTo>
                <a:lnTo>
                  <a:pt x="20472" y="22075"/>
                </a:lnTo>
                <a:lnTo>
                  <a:pt x="20173" y="21846"/>
                </a:lnTo>
                <a:lnTo>
                  <a:pt x="19856" y="21617"/>
                </a:lnTo>
                <a:lnTo>
                  <a:pt x="19468" y="21388"/>
                </a:lnTo>
                <a:lnTo>
                  <a:pt x="19063" y="21195"/>
                </a:lnTo>
                <a:lnTo>
                  <a:pt x="18658" y="21018"/>
                </a:lnTo>
                <a:lnTo>
                  <a:pt x="18235" y="20860"/>
                </a:lnTo>
                <a:lnTo>
                  <a:pt x="17794" y="20736"/>
                </a:lnTo>
                <a:lnTo>
                  <a:pt x="17354" y="20631"/>
                </a:lnTo>
                <a:lnTo>
                  <a:pt x="16913" y="20543"/>
                </a:lnTo>
                <a:lnTo>
                  <a:pt x="16455" y="20472"/>
                </a:lnTo>
                <a:lnTo>
                  <a:pt x="16103" y="20402"/>
                </a:lnTo>
                <a:lnTo>
                  <a:pt x="15751" y="20331"/>
                </a:lnTo>
                <a:lnTo>
                  <a:pt x="15645" y="20314"/>
                </a:lnTo>
                <a:lnTo>
                  <a:pt x="15539" y="20296"/>
                </a:lnTo>
                <a:lnTo>
                  <a:pt x="15434" y="20314"/>
                </a:lnTo>
                <a:lnTo>
                  <a:pt x="15381" y="20331"/>
                </a:lnTo>
                <a:lnTo>
                  <a:pt x="15310" y="20367"/>
                </a:lnTo>
                <a:lnTo>
                  <a:pt x="15328" y="20472"/>
                </a:lnTo>
                <a:lnTo>
                  <a:pt x="15345" y="20596"/>
                </a:lnTo>
                <a:lnTo>
                  <a:pt x="15522" y="21212"/>
                </a:lnTo>
                <a:lnTo>
                  <a:pt x="15821" y="22216"/>
                </a:lnTo>
                <a:lnTo>
                  <a:pt x="15997" y="22710"/>
                </a:lnTo>
                <a:lnTo>
                  <a:pt x="16174" y="23203"/>
                </a:lnTo>
                <a:lnTo>
                  <a:pt x="16279" y="23467"/>
                </a:lnTo>
                <a:lnTo>
                  <a:pt x="16420" y="23714"/>
                </a:lnTo>
                <a:lnTo>
                  <a:pt x="16561" y="23961"/>
                </a:lnTo>
                <a:lnTo>
                  <a:pt x="16720" y="24207"/>
                </a:lnTo>
                <a:lnTo>
                  <a:pt x="16896" y="24436"/>
                </a:lnTo>
                <a:lnTo>
                  <a:pt x="17090" y="24648"/>
                </a:lnTo>
                <a:lnTo>
                  <a:pt x="17283" y="24841"/>
                </a:lnTo>
                <a:lnTo>
                  <a:pt x="17513" y="25035"/>
                </a:lnTo>
                <a:lnTo>
                  <a:pt x="17724" y="25194"/>
                </a:lnTo>
                <a:lnTo>
                  <a:pt x="17953" y="25352"/>
                </a:lnTo>
                <a:lnTo>
                  <a:pt x="18182" y="25511"/>
                </a:lnTo>
                <a:lnTo>
                  <a:pt x="18429" y="25634"/>
                </a:lnTo>
                <a:lnTo>
                  <a:pt x="18904" y="25899"/>
                </a:lnTo>
                <a:lnTo>
                  <a:pt x="19415" y="26110"/>
                </a:lnTo>
                <a:lnTo>
                  <a:pt x="19662" y="26180"/>
                </a:lnTo>
                <a:lnTo>
                  <a:pt x="19891" y="26251"/>
                </a:lnTo>
                <a:lnTo>
                  <a:pt x="20155" y="26304"/>
                </a:lnTo>
                <a:lnTo>
                  <a:pt x="20402" y="26339"/>
                </a:lnTo>
                <a:lnTo>
                  <a:pt x="20825" y="26374"/>
                </a:lnTo>
                <a:lnTo>
                  <a:pt x="21248" y="26445"/>
                </a:lnTo>
                <a:lnTo>
                  <a:pt x="21459" y="26498"/>
                </a:lnTo>
                <a:lnTo>
                  <a:pt x="21670" y="26550"/>
                </a:lnTo>
                <a:lnTo>
                  <a:pt x="21864" y="26639"/>
                </a:lnTo>
                <a:lnTo>
                  <a:pt x="22076" y="26709"/>
                </a:lnTo>
                <a:lnTo>
                  <a:pt x="22340" y="26815"/>
                </a:lnTo>
                <a:lnTo>
                  <a:pt x="22622" y="26903"/>
                </a:lnTo>
                <a:lnTo>
                  <a:pt x="22921" y="26938"/>
                </a:lnTo>
                <a:lnTo>
                  <a:pt x="23309" y="26938"/>
                </a:lnTo>
                <a:lnTo>
                  <a:pt x="23362" y="26956"/>
                </a:lnTo>
                <a:lnTo>
                  <a:pt x="23415" y="27009"/>
                </a:lnTo>
                <a:lnTo>
                  <a:pt x="23291" y="27519"/>
                </a:lnTo>
                <a:lnTo>
                  <a:pt x="23203" y="28030"/>
                </a:lnTo>
                <a:lnTo>
                  <a:pt x="23186" y="28277"/>
                </a:lnTo>
                <a:lnTo>
                  <a:pt x="23168" y="28541"/>
                </a:lnTo>
                <a:lnTo>
                  <a:pt x="23168" y="28806"/>
                </a:lnTo>
                <a:lnTo>
                  <a:pt x="23168" y="29070"/>
                </a:lnTo>
                <a:lnTo>
                  <a:pt x="23186" y="29316"/>
                </a:lnTo>
                <a:lnTo>
                  <a:pt x="23221" y="29581"/>
                </a:lnTo>
                <a:lnTo>
                  <a:pt x="23327" y="30092"/>
                </a:lnTo>
                <a:lnTo>
                  <a:pt x="23450" y="30603"/>
                </a:lnTo>
                <a:lnTo>
                  <a:pt x="23626" y="31096"/>
                </a:lnTo>
                <a:lnTo>
                  <a:pt x="23485" y="31219"/>
                </a:lnTo>
                <a:lnTo>
                  <a:pt x="23362" y="31307"/>
                </a:lnTo>
                <a:lnTo>
                  <a:pt x="23238" y="31395"/>
                </a:lnTo>
                <a:lnTo>
                  <a:pt x="23097" y="31466"/>
                </a:lnTo>
                <a:lnTo>
                  <a:pt x="22798" y="31272"/>
                </a:lnTo>
                <a:lnTo>
                  <a:pt x="22481" y="31078"/>
                </a:lnTo>
                <a:lnTo>
                  <a:pt x="22164" y="30920"/>
                </a:lnTo>
                <a:lnTo>
                  <a:pt x="21829" y="30779"/>
                </a:lnTo>
                <a:lnTo>
                  <a:pt x="21477" y="30673"/>
                </a:lnTo>
                <a:lnTo>
                  <a:pt x="21283" y="30620"/>
                </a:lnTo>
                <a:lnTo>
                  <a:pt x="21071" y="30585"/>
                </a:lnTo>
                <a:lnTo>
                  <a:pt x="20666" y="30532"/>
                </a:lnTo>
                <a:lnTo>
                  <a:pt x="20261" y="30532"/>
                </a:lnTo>
                <a:lnTo>
                  <a:pt x="19838" y="30550"/>
                </a:lnTo>
                <a:lnTo>
                  <a:pt x="19732" y="30532"/>
                </a:lnTo>
                <a:lnTo>
                  <a:pt x="19609" y="30532"/>
                </a:lnTo>
                <a:lnTo>
                  <a:pt x="19609" y="30444"/>
                </a:lnTo>
                <a:lnTo>
                  <a:pt x="19627" y="30374"/>
                </a:lnTo>
                <a:lnTo>
                  <a:pt x="19697" y="30145"/>
                </a:lnTo>
                <a:lnTo>
                  <a:pt x="19750" y="29916"/>
                </a:lnTo>
                <a:lnTo>
                  <a:pt x="19768" y="29669"/>
                </a:lnTo>
                <a:lnTo>
                  <a:pt x="19750" y="29440"/>
                </a:lnTo>
                <a:lnTo>
                  <a:pt x="19732" y="29211"/>
                </a:lnTo>
                <a:lnTo>
                  <a:pt x="19680" y="28982"/>
                </a:lnTo>
                <a:lnTo>
                  <a:pt x="19627" y="28753"/>
                </a:lnTo>
                <a:lnTo>
                  <a:pt x="19539" y="28524"/>
                </a:lnTo>
                <a:lnTo>
                  <a:pt x="19433" y="28259"/>
                </a:lnTo>
                <a:lnTo>
                  <a:pt x="19310" y="27995"/>
                </a:lnTo>
                <a:lnTo>
                  <a:pt x="19169" y="27731"/>
                </a:lnTo>
                <a:lnTo>
                  <a:pt x="19010" y="27467"/>
                </a:lnTo>
                <a:lnTo>
                  <a:pt x="18288" y="26339"/>
                </a:lnTo>
                <a:lnTo>
                  <a:pt x="18217" y="26251"/>
                </a:lnTo>
                <a:lnTo>
                  <a:pt x="18164" y="26180"/>
                </a:lnTo>
                <a:lnTo>
                  <a:pt x="18094" y="26128"/>
                </a:lnTo>
                <a:lnTo>
                  <a:pt x="18041" y="26092"/>
                </a:lnTo>
                <a:lnTo>
                  <a:pt x="17971" y="26092"/>
                </a:lnTo>
                <a:lnTo>
                  <a:pt x="17882" y="26110"/>
                </a:lnTo>
                <a:lnTo>
                  <a:pt x="17689" y="26180"/>
                </a:lnTo>
                <a:lnTo>
                  <a:pt x="17460" y="26304"/>
                </a:lnTo>
                <a:lnTo>
                  <a:pt x="17231" y="26445"/>
                </a:lnTo>
                <a:lnTo>
                  <a:pt x="17019" y="26603"/>
                </a:lnTo>
                <a:lnTo>
                  <a:pt x="16825" y="26762"/>
                </a:lnTo>
                <a:lnTo>
                  <a:pt x="16649" y="26956"/>
                </a:lnTo>
                <a:lnTo>
                  <a:pt x="16473" y="27167"/>
                </a:lnTo>
                <a:lnTo>
                  <a:pt x="16314" y="27379"/>
                </a:lnTo>
                <a:lnTo>
                  <a:pt x="16174" y="27608"/>
                </a:lnTo>
                <a:lnTo>
                  <a:pt x="16033" y="27837"/>
                </a:lnTo>
                <a:lnTo>
                  <a:pt x="15927" y="28083"/>
                </a:lnTo>
                <a:lnTo>
                  <a:pt x="15839" y="28330"/>
                </a:lnTo>
                <a:lnTo>
                  <a:pt x="15751" y="28577"/>
                </a:lnTo>
                <a:lnTo>
                  <a:pt x="15698" y="28841"/>
                </a:lnTo>
                <a:lnTo>
                  <a:pt x="15663" y="29087"/>
                </a:lnTo>
                <a:lnTo>
                  <a:pt x="15663" y="29352"/>
                </a:lnTo>
                <a:lnTo>
                  <a:pt x="15663" y="29616"/>
                </a:lnTo>
                <a:lnTo>
                  <a:pt x="15698" y="29916"/>
                </a:lnTo>
                <a:lnTo>
                  <a:pt x="15751" y="30215"/>
                </a:lnTo>
                <a:lnTo>
                  <a:pt x="15751" y="30303"/>
                </a:lnTo>
                <a:lnTo>
                  <a:pt x="15751" y="30391"/>
                </a:lnTo>
                <a:lnTo>
                  <a:pt x="15398" y="30285"/>
                </a:lnTo>
                <a:lnTo>
                  <a:pt x="15222" y="30233"/>
                </a:lnTo>
                <a:lnTo>
                  <a:pt x="15028" y="30197"/>
                </a:lnTo>
                <a:lnTo>
                  <a:pt x="14658" y="30145"/>
                </a:lnTo>
                <a:lnTo>
                  <a:pt x="14288" y="30127"/>
                </a:lnTo>
                <a:lnTo>
                  <a:pt x="13901" y="30162"/>
                </a:lnTo>
                <a:lnTo>
                  <a:pt x="13231" y="30250"/>
                </a:lnTo>
                <a:lnTo>
                  <a:pt x="13073" y="30250"/>
                </a:lnTo>
                <a:lnTo>
                  <a:pt x="12914" y="30233"/>
                </a:lnTo>
                <a:lnTo>
                  <a:pt x="12773" y="30197"/>
                </a:lnTo>
                <a:lnTo>
                  <a:pt x="12632" y="30109"/>
                </a:lnTo>
                <a:lnTo>
                  <a:pt x="10430" y="28577"/>
                </a:lnTo>
                <a:lnTo>
                  <a:pt x="10307" y="28488"/>
                </a:lnTo>
                <a:lnTo>
                  <a:pt x="10201" y="28383"/>
                </a:lnTo>
                <a:lnTo>
                  <a:pt x="10130" y="28295"/>
                </a:lnTo>
                <a:lnTo>
                  <a:pt x="10078" y="28207"/>
                </a:lnTo>
                <a:lnTo>
                  <a:pt x="10042" y="28101"/>
                </a:lnTo>
                <a:lnTo>
                  <a:pt x="10025" y="27978"/>
                </a:lnTo>
                <a:lnTo>
                  <a:pt x="10307" y="27801"/>
                </a:lnTo>
                <a:lnTo>
                  <a:pt x="10518" y="27643"/>
                </a:lnTo>
                <a:lnTo>
                  <a:pt x="10747" y="27484"/>
                </a:lnTo>
                <a:lnTo>
                  <a:pt x="10888" y="27361"/>
                </a:lnTo>
                <a:lnTo>
                  <a:pt x="11011" y="27238"/>
                </a:lnTo>
                <a:lnTo>
                  <a:pt x="11117" y="27097"/>
                </a:lnTo>
                <a:lnTo>
                  <a:pt x="11205" y="26956"/>
                </a:lnTo>
                <a:lnTo>
                  <a:pt x="11276" y="26797"/>
                </a:lnTo>
                <a:lnTo>
                  <a:pt x="11329" y="26621"/>
                </a:lnTo>
                <a:lnTo>
                  <a:pt x="11364" y="26462"/>
                </a:lnTo>
                <a:lnTo>
                  <a:pt x="11381" y="26269"/>
                </a:lnTo>
                <a:lnTo>
                  <a:pt x="11399" y="26040"/>
                </a:lnTo>
                <a:lnTo>
                  <a:pt x="11399" y="25793"/>
                </a:lnTo>
                <a:lnTo>
                  <a:pt x="11364" y="25564"/>
                </a:lnTo>
                <a:lnTo>
                  <a:pt x="11311" y="25335"/>
                </a:lnTo>
                <a:lnTo>
                  <a:pt x="11170" y="24824"/>
                </a:lnTo>
                <a:lnTo>
                  <a:pt x="11011" y="24331"/>
                </a:lnTo>
                <a:lnTo>
                  <a:pt x="10906" y="24066"/>
                </a:lnTo>
                <a:lnTo>
                  <a:pt x="10818" y="23784"/>
                </a:lnTo>
                <a:lnTo>
                  <a:pt x="10747" y="23520"/>
                </a:lnTo>
                <a:lnTo>
                  <a:pt x="10694" y="23238"/>
                </a:lnTo>
                <a:lnTo>
                  <a:pt x="10659" y="23062"/>
                </a:lnTo>
                <a:lnTo>
                  <a:pt x="10641" y="22956"/>
                </a:lnTo>
                <a:lnTo>
                  <a:pt x="10589" y="22868"/>
                </a:lnTo>
                <a:lnTo>
                  <a:pt x="10395" y="22939"/>
                </a:lnTo>
                <a:lnTo>
                  <a:pt x="10219" y="23009"/>
                </a:lnTo>
                <a:lnTo>
                  <a:pt x="10042" y="23097"/>
                </a:lnTo>
                <a:lnTo>
                  <a:pt x="9884" y="23203"/>
                </a:lnTo>
                <a:lnTo>
                  <a:pt x="9620" y="23379"/>
                </a:lnTo>
                <a:lnTo>
                  <a:pt x="9408" y="23591"/>
                </a:lnTo>
                <a:lnTo>
                  <a:pt x="9302" y="23696"/>
                </a:lnTo>
                <a:lnTo>
                  <a:pt x="9214" y="23820"/>
                </a:lnTo>
                <a:lnTo>
                  <a:pt x="9126" y="23943"/>
                </a:lnTo>
                <a:lnTo>
                  <a:pt x="9056" y="24084"/>
                </a:lnTo>
                <a:lnTo>
                  <a:pt x="8932" y="24348"/>
                </a:lnTo>
                <a:lnTo>
                  <a:pt x="8827" y="24630"/>
                </a:lnTo>
                <a:lnTo>
                  <a:pt x="8739" y="24912"/>
                </a:lnTo>
                <a:lnTo>
                  <a:pt x="8668" y="25194"/>
                </a:lnTo>
                <a:lnTo>
                  <a:pt x="8615" y="25476"/>
                </a:lnTo>
                <a:lnTo>
                  <a:pt x="8598" y="25775"/>
                </a:lnTo>
                <a:lnTo>
                  <a:pt x="8580" y="26075"/>
                </a:lnTo>
                <a:lnTo>
                  <a:pt x="8615" y="26374"/>
                </a:lnTo>
                <a:lnTo>
                  <a:pt x="8633" y="26568"/>
                </a:lnTo>
                <a:lnTo>
                  <a:pt x="8668" y="26744"/>
                </a:lnTo>
                <a:lnTo>
                  <a:pt x="8739" y="26920"/>
                </a:lnTo>
                <a:lnTo>
                  <a:pt x="8809" y="27079"/>
                </a:lnTo>
                <a:lnTo>
                  <a:pt x="8897" y="27238"/>
                </a:lnTo>
                <a:lnTo>
                  <a:pt x="8985" y="27396"/>
                </a:lnTo>
                <a:lnTo>
                  <a:pt x="9109" y="27537"/>
                </a:lnTo>
                <a:lnTo>
                  <a:pt x="9250" y="27678"/>
                </a:lnTo>
                <a:lnTo>
                  <a:pt x="9408" y="27801"/>
                </a:lnTo>
                <a:lnTo>
                  <a:pt x="9443" y="27854"/>
                </a:lnTo>
                <a:lnTo>
                  <a:pt x="9443" y="27889"/>
                </a:lnTo>
                <a:lnTo>
                  <a:pt x="9426" y="27925"/>
                </a:lnTo>
                <a:lnTo>
                  <a:pt x="9355" y="27907"/>
                </a:lnTo>
                <a:lnTo>
                  <a:pt x="9285" y="27872"/>
                </a:lnTo>
                <a:lnTo>
                  <a:pt x="9179" y="27766"/>
                </a:lnTo>
                <a:lnTo>
                  <a:pt x="7840" y="26586"/>
                </a:lnTo>
                <a:lnTo>
                  <a:pt x="7752" y="26480"/>
                </a:lnTo>
                <a:lnTo>
                  <a:pt x="7682" y="26392"/>
                </a:lnTo>
                <a:lnTo>
                  <a:pt x="7611" y="26269"/>
                </a:lnTo>
                <a:lnTo>
                  <a:pt x="7558" y="26163"/>
                </a:lnTo>
                <a:lnTo>
                  <a:pt x="7047" y="24806"/>
                </a:lnTo>
                <a:lnTo>
                  <a:pt x="6977" y="24648"/>
                </a:lnTo>
                <a:lnTo>
                  <a:pt x="6889" y="24489"/>
                </a:lnTo>
                <a:lnTo>
                  <a:pt x="6801" y="24348"/>
                </a:lnTo>
                <a:lnTo>
                  <a:pt x="6677" y="24207"/>
                </a:lnTo>
                <a:lnTo>
                  <a:pt x="6572" y="24102"/>
                </a:lnTo>
                <a:lnTo>
                  <a:pt x="6431" y="23978"/>
                </a:lnTo>
                <a:lnTo>
                  <a:pt x="6290" y="23890"/>
                </a:lnTo>
                <a:lnTo>
                  <a:pt x="6149" y="23784"/>
                </a:lnTo>
                <a:lnTo>
                  <a:pt x="6078" y="23767"/>
                </a:lnTo>
                <a:lnTo>
                  <a:pt x="5990" y="23732"/>
                </a:lnTo>
                <a:lnTo>
                  <a:pt x="5955" y="23837"/>
                </a:lnTo>
                <a:lnTo>
                  <a:pt x="5937" y="23925"/>
                </a:lnTo>
                <a:lnTo>
                  <a:pt x="5955" y="24031"/>
                </a:lnTo>
                <a:lnTo>
                  <a:pt x="5955" y="24119"/>
                </a:lnTo>
                <a:lnTo>
                  <a:pt x="6025" y="24577"/>
                </a:lnTo>
                <a:lnTo>
                  <a:pt x="6043" y="24665"/>
                </a:lnTo>
                <a:lnTo>
                  <a:pt x="6025" y="24701"/>
                </a:lnTo>
                <a:lnTo>
                  <a:pt x="5973" y="24718"/>
                </a:lnTo>
                <a:lnTo>
                  <a:pt x="5937" y="24701"/>
                </a:lnTo>
                <a:lnTo>
                  <a:pt x="5902" y="24665"/>
                </a:lnTo>
                <a:lnTo>
                  <a:pt x="5673" y="24419"/>
                </a:lnTo>
                <a:lnTo>
                  <a:pt x="5462" y="24154"/>
                </a:lnTo>
                <a:lnTo>
                  <a:pt x="4405" y="22745"/>
                </a:lnTo>
                <a:lnTo>
                  <a:pt x="4334" y="22657"/>
                </a:lnTo>
                <a:lnTo>
                  <a:pt x="4299" y="22569"/>
                </a:lnTo>
                <a:lnTo>
                  <a:pt x="4264" y="22481"/>
                </a:lnTo>
                <a:lnTo>
                  <a:pt x="4264" y="22393"/>
                </a:lnTo>
                <a:lnTo>
                  <a:pt x="4281" y="22304"/>
                </a:lnTo>
                <a:lnTo>
                  <a:pt x="4299" y="22216"/>
                </a:lnTo>
                <a:lnTo>
                  <a:pt x="4352" y="22128"/>
                </a:lnTo>
                <a:lnTo>
                  <a:pt x="4405" y="22040"/>
                </a:lnTo>
                <a:lnTo>
                  <a:pt x="5109" y="21177"/>
                </a:lnTo>
                <a:lnTo>
                  <a:pt x="5162" y="21124"/>
                </a:lnTo>
                <a:lnTo>
                  <a:pt x="5233" y="21071"/>
                </a:lnTo>
                <a:lnTo>
                  <a:pt x="5321" y="21054"/>
                </a:lnTo>
                <a:lnTo>
                  <a:pt x="5391" y="21036"/>
                </a:lnTo>
                <a:lnTo>
                  <a:pt x="5620" y="21018"/>
                </a:lnTo>
                <a:lnTo>
                  <a:pt x="5832" y="20983"/>
                </a:lnTo>
                <a:lnTo>
                  <a:pt x="5973" y="20948"/>
                </a:lnTo>
                <a:lnTo>
                  <a:pt x="6114" y="20895"/>
                </a:lnTo>
                <a:lnTo>
                  <a:pt x="6237" y="20842"/>
                </a:lnTo>
                <a:lnTo>
                  <a:pt x="6360" y="20754"/>
                </a:lnTo>
                <a:lnTo>
                  <a:pt x="6466" y="20666"/>
                </a:lnTo>
                <a:lnTo>
                  <a:pt x="6572" y="20578"/>
                </a:lnTo>
                <a:lnTo>
                  <a:pt x="6660" y="20455"/>
                </a:lnTo>
                <a:lnTo>
                  <a:pt x="6730" y="20331"/>
                </a:lnTo>
                <a:lnTo>
                  <a:pt x="6783" y="20208"/>
                </a:lnTo>
                <a:lnTo>
                  <a:pt x="6818" y="20085"/>
                </a:lnTo>
                <a:lnTo>
                  <a:pt x="6836" y="19961"/>
                </a:lnTo>
                <a:lnTo>
                  <a:pt x="6836" y="19838"/>
                </a:lnTo>
                <a:lnTo>
                  <a:pt x="6783" y="19609"/>
                </a:lnTo>
                <a:lnTo>
                  <a:pt x="6695" y="19380"/>
                </a:lnTo>
                <a:lnTo>
                  <a:pt x="6572" y="19168"/>
                </a:lnTo>
                <a:lnTo>
                  <a:pt x="6413" y="18975"/>
                </a:lnTo>
                <a:lnTo>
                  <a:pt x="6307" y="18887"/>
                </a:lnTo>
                <a:lnTo>
                  <a:pt x="6202" y="18851"/>
                </a:lnTo>
                <a:lnTo>
                  <a:pt x="6078" y="18834"/>
                </a:lnTo>
                <a:lnTo>
                  <a:pt x="5955" y="18851"/>
                </a:lnTo>
                <a:lnTo>
                  <a:pt x="5761" y="18922"/>
                </a:lnTo>
                <a:lnTo>
                  <a:pt x="5585" y="19010"/>
                </a:lnTo>
                <a:lnTo>
                  <a:pt x="5426" y="19116"/>
                </a:lnTo>
                <a:lnTo>
                  <a:pt x="5285" y="19239"/>
                </a:lnTo>
                <a:lnTo>
                  <a:pt x="5162" y="19380"/>
                </a:lnTo>
                <a:lnTo>
                  <a:pt x="5056" y="19538"/>
                </a:lnTo>
                <a:lnTo>
                  <a:pt x="4968" y="19732"/>
                </a:lnTo>
                <a:lnTo>
                  <a:pt x="4915" y="19926"/>
                </a:lnTo>
                <a:lnTo>
                  <a:pt x="4951" y="19997"/>
                </a:lnTo>
                <a:lnTo>
                  <a:pt x="4986" y="20085"/>
                </a:lnTo>
                <a:lnTo>
                  <a:pt x="5021" y="20243"/>
                </a:lnTo>
                <a:lnTo>
                  <a:pt x="5021" y="20402"/>
                </a:lnTo>
                <a:lnTo>
                  <a:pt x="5021" y="20560"/>
                </a:lnTo>
                <a:lnTo>
                  <a:pt x="5004" y="20684"/>
                </a:lnTo>
                <a:lnTo>
                  <a:pt x="5004" y="20772"/>
                </a:lnTo>
                <a:lnTo>
                  <a:pt x="4968" y="20877"/>
                </a:lnTo>
                <a:lnTo>
                  <a:pt x="4933" y="20966"/>
                </a:lnTo>
                <a:lnTo>
                  <a:pt x="4845" y="21124"/>
                </a:lnTo>
                <a:lnTo>
                  <a:pt x="4722" y="21300"/>
                </a:lnTo>
                <a:lnTo>
                  <a:pt x="4422" y="21653"/>
                </a:lnTo>
                <a:lnTo>
                  <a:pt x="4123" y="22023"/>
                </a:lnTo>
                <a:lnTo>
                  <a:pt x="4052" y="22093"/>
                </a:lnTo>
                <a:lnTo>
                  <a:pt x="3964" y="22181"/>
                </a:lnTo>
                <a:lnTo>
                  <a:pt x="3594" y="21741"/>
                </a:lnTo>
                <a:lnTo>
                  <a:pt x="3242" y="21300"/>
                </a:lnTo>
                <a:lnTo>
                  <a:pt x="3171" y="21195"/>
                </a:lnTo>
                <a:lnTo>
                  <a:pt x="3101" y="21071"/>
                </a:lnTo>
                <a:lnTo>
                  <a:pt x="3048" y="20966"/>
                </a:lnTo>
                <a:lnTo>
                  <a:pt x="3013" y="20842"/>
                </a:lnTo>
                <a:lnTo>
                  <a:pt x="2995" y="20719"/>
                </a:lnTo>
                <a:lnTo>
                  <a:pt x="2995" y="20596"/>
                </a:lnTo>
                <a:lnTo>
                  <a:pt x="3013" y="20455"/>
                </a:lnTo>
                <a:lnTo>
                  <a:pt x="3030" y="20314"/>
                </a:lnTo>
                <a:lnTo>
                  <a:pt x="3101" y="20049"/>
                </a:lnTo>
                <a:lnTo>
                  <a:pt x="3189" y="19785"/>
                </a:lnTo>
                <a:lnTo>
                  <a:pt x="3295" y="19538"/>
                </a:lnTo>
                <a:lnTo>
                  <a:pt x="3418" y="19274"/>
                </a:lnTo>
                <a:lnTo>
                  <a:pt x="3541" y="19045"/>
                </a:lnTo>
                <a:lnTo>
                  <a:pt x="3700" y="18851"/>
                </a:lnTo>
                <a:lnTo>
                  <a:pt x="3894" y="18658"/>
                </a:lnTo>
                <a:lnTo>
                  <a:pt x="4105" y="18517"/>
                </a:lnTo>
                <a:lnTo>
                  <a:pt x="4246" y="18429"/>
                </a:lnTo>
                <a:lnTo>
                  <a:pt x="4369" y="18323"/>
                </a:lnTo>
                <a:lnTo>
                  <a:pt x="4475" y="18217"/>
                </a:lnTo>
                <a:lnTo>
                  <a:pt x="4581" y="18111"/>
                </a:lnTo>
                <a:lnTo>
                  <a:pt x="4775" y="17865"/>
                </a:lnTo>
                <a:lnTo>
                  <a:pt x="4933" y="17600"/>
                </a:lnTo>
                <a:lnTo>
                  <a:pt x="4986" y="17477"/>
                </a:lnTo>
                <a:lnTo>
                  <a:pt x="5021" y="17354"/>
                </a:lnTo>
                <a:lnTo>
                  <a:pt x="5056" y="17230"/>
                </a:lnTo>
                <a:lnTo>
                  <a:pt x="5056" y="17107"/>
                </a:lnTo>
                <a:lnTo>
                  <a:pt x="5039" y="16984"/>
                </a:lnTo>
                <a:lnTo>
                  <a:pt x="5004" y="16861"/>
                </a:lnTo>
                <a:lnTo>
                  <a:pt x="4951" y="16755"/>
                </a:lnTo>
                <a:lnTo>
                  <a:pt x="4880" y="16631"/>
                </a:lnTo>
                <a:lnTo>
                  <a:pt x="4634" y="16279"/>
                </a:lnTo>
                <a:lnTo>
                  <a:pt x="4352" y="15944"/>
                </a:lnTo>
                <a:lnTo>
                  <a:pt x="4228" y="15839"/>
                </a:lnTo>
                <a:lnTo>
                  <a:pt x="4105" y="15751"/>
                </a:lnTo>
                <a:lnTo>
                  <a:pt x="3964" y="15698"/>
                </a:lnTo>
                <a:lnTo>
                  <a:pt x="3823" y="15662"/>
                </a:lnTo>
                <a:lnTo>
                  <a:pt x="3682" y="15662"/>
                </a:lnTo>
                <a:lnTo>
                  <a:pt x="3524" y="15680"/>
                </a:lnTo>
                <a:lnTo>
                  <a:pt x="3383" y="15715"/>
                </a:lnTo>
                <a:lnTo>
                  <a:pt x="3242" y="15786"/>
                </a:lnTo>
                <a:lnTo>
                  <a:pt x="3066" y="15892"/>
                </a:lnTo>
                <a:lnTo>
                  <a:pt x="2907" y="16015"/>
                </a:lnTo>
                <a:lnTo>
                  <a:pt x="2766" y="16156"/>
                </a:lnTo>
                <a:lnTo>
                  <a:pt x="2643" y="16314"/>
                </a:lnTo>
                <a:lnTo>
                  <a:pt x="2555" y="16473"/>
                </a:lnTo>
                <a:lnTo>
                  <a:pt x="2484" y="16667"/>
                </a:lnTo>
                <a:lnTo>
                  <a:pt x="2431" y="16843"/>
                </a:lnTo>
                <a:lnTo>
                  <a:pt x="2396" y="17054"/>
                </a:lnTo>
                <a:lnTo>
                  <a:pt x="2378" y="17213"/>
                </a:lnTo>
                <a:lnTo>
                  <a:pt x="2378" y="17354"/>
                </a:lnTo>
                <a:lnTo>
                  <a:pt x="2414" y="17512"/>
                </a:lnTo>
                <a:lnTo>
                  <a:pt x="2467" y="17653"/>
                </a:lnTo>
                <a:lnTo>
                  <a:pt x="2713" y="18288"/>
                </a:lnTo>
                <a:lnTo>
                  <a:pt x="2784" y="18446"/>
                </a:lnTo>
                <a:lnTo>
                  <a:pt x="2872" y="18605"/>
                </a:lnTo>
                <a:lnTo>
                  <a:pt x="2977" y="18746"/>
                </a:lnTo>
                <a:lnTo>
                  <a:pt x="3101" y="18869"/>
                </a:lnTo>
                <a:lnTo>
                  <a:pt x="3154" y="18922"/>
                </a:lnTo>
                <a:lnTo>
                  <a:pt x="3189" y="18975"/>
                </a:lnTo>
                <a:lnTo>
                  <a:pt x="3224" y="19028"/>
                </a:lnTo>
                <a:lnTo>
                  <a:pt x="3224" y="19080"/>
                </a:lnTo>
                <a:lnTo>
                  <a:pt x="3224" y="19133"/>
                </a:lnTo>
                <a:lnTo>
                  <a:pt x="3224" y="19204"/>
                </a:lnTo>
                <a:lnTo>
                  <a:pt x="3171" y="19309"/>
                </a:lnTo>
                <a:lnTo>
                  <a:pt x="3083" y="19503"/>
                </a:lnTo>
                <a:lnTo>
                  <a:pt x="2977" y="19732"/>
                </a:lnTo>
                <a:lnTo>
                  <a:pt x="2889" y="19979"/>
                </a:lnTo>
                <a:lnTo>
                  <a:pt x="2837" y="20243"/>
                </a:lnTo>
                <a:lnTo>
                  <a:pt x="2801" y="20507"/>
                </a:lnTo>
                <a:lnTo>
                  <a:pt x="2784" y="20807"/>
                </a:lnTo>
                <a:lnTo>
                  <a:pt x="2748" y="20895"/>
                </a:lnTo>
                <a:lnTo>
                  <a:pt x="2713" y="21001"/>
                </a:lnTo>
                <a:lnTo>
                  <a:pt x="2555" y="20966"/>
                </a:lnTo>
                <a:lnTo>
                  <a:pt x="2414" y="20913"/>
                </a:lnTo>
                <a:lnTo>
                  <a:pt x="2273" y="20842"/>
                </a:lnTo>
                <a:lnTo>
                  <a:pt x="2149" y="20754"/>
                </a:lnTo>
                <a:lnTo>
                  <a:pt x="2044" y="20666"/>
                </a:lnTo>
                <a:lnTo>
                  <a:pt x="1956" y="20560"/>
                </a:lnTo>
                <a:lnTo>
                  <a:pt x="1868" y="20437"/>
                </a:lnTo>
                <a:lnTo>
                  <a:pt x="1815" y="20296"/>
                </a:lnTo>
                <a:lnTo>
                  <a:pt x="1744" y="20137"/>
                </a:lnTo>
                <a:lnTo>
                  <a:pt x="1656" y="19997"/>
                </a:lnTo>
                <a:lnTo>
                  <a:pt x="1550" y="19873"/>
                </a:lnTo>
                <a:lnTo>
                  <a:pt x="1462" y="19732"/>
                </a:lnTo>
                <a:lnTo>
                  <a:pt x="1022" y="19257"/>
                </a:lnTo>
                <a:lnTo>
                  <a:pt x="951" y="19186"/>
                </a:lnTo>
                <a:lnTo>
                  <a:pt x="863" y="19151"/>
                </a:lnTo>
                <a:lnTo>
                  <a:pt x="793" y="19116"/>
                </a:lnTo>
                <a:lnTo>
                  <a:pt x="705" y="19098"/>
                </a:lnTo>
                <a:lnTo>
                  <a:pt x="617" y="19116"/>
                </a:lnTo>
                <a:lnTo>
                  <a:pt x="546" y="19133"/>
                </a:lnTo>
                <a:lnTo>
                  <a:pt x="458" y="19186"/>
                </a:lnTo>
                <a:lnTo>
                  <a:pt x="370" y="19239"/>
                </a:lnTo>
                <a:lnTo>
                  <a:pt x="282" y="19327"/>
                </a:lnTo>
                <a:lnTo>
                  <a:pt x="194" y="19415"/>
                </a:lnTo>
                <a:lnTo>
                  <a:pt x="141" y="19521"/>
                </a:lnTo>
                <a:lnTo>
                  <a:pt x="88" y="19609"/>
                </a:lnTo>
                <a:lnTo>
                  <a:pt x="35" y="19732"/>
                </a:lnTo>
                <a:lnTo>
                  <a:pt x="18" y="19838"/>
                </a:lnTo>
                <a:lnTo>
                  <a:pt x="0" y="19944"/>
                </a:lnTo>
                <a:lnTo>
                  <a:pt x="0" y="20049"/>
                </a:lnTo>
                <a:lnTo>
                  <a:pt x="18" y="20155"/>
                </a:lnTo>
                <a:lnTo>
                  <a:pt x="53" y="20278"/>
                </a:lnTo>
                <a:lnTo>
                  <a:pt x="88" y="20367"/>
                </a:lnTo>
                <a:lnTo>
                  <a:pt x="141" y="20472"/>
                </a:lnTo>
                <a:lnTo>
                  <a:pt x="211" y="20560"/>
                </a:lnTo>
                <a:lnTo>
                  <a:pt x="300" y="20648"/>
                </a:lnTo>
                <a:lnTo>
                  <a:pt x="388" y="20736"/>
                </a:lnTo>
                <a:lnTo>
                  <a:pt x="493" y="20807"/>
                </a:lnTo>
                <a:lnTo>
                  <a:pt x="599" y="20860"/>
                </a:lnTo>
                <a:lnTo>
                  <a:pt x="705" y="20895"/>
                </a:lnTo>
                <a:lnTo>
                  <a:pt x="828" y="20913"/>
                </a:lnTo>
                <a:lnTo>
                  <a:pt x="934" y="20913"/>
                </a:lnTo>
                <a:lnTo>
                  <a:pt x="1180" y="20895"/>
                </a:lnTo>
                <a:lnTo>
                  <a:pt x="1286" y="20877"/>
                </a:lnTo>
                <a:lnTo>
                  <a:pt x="1409" y="20842"/>
                </a:lnTo>
                <a:lnTo>
                  <a:pt x="1568" y="20807"/>
                </a:lnTo>
                <a:lnTo>
                  <a:pt x="1744" y="20825"/>
                </a:lnTo>
                <a:lnTo>
                  <a:pt x="1885" y="20860"/>
                </a:lnTo>
                <a:lnTo>
                  <a:pt x="2044" y="20948"/>
                </a:lnTo>
                <a:lnTo>
                  <a:pt x="3136" y="21600"/>
                </a:lnTo>
                <a:lnTo>
                  <a:pt x="3277" y="21688"/>
                </a:lnTo>
                <a:lnTo>
                  <a:pt x="3400" y="21794"/>
                </a:lnTo>
                <a:lnTo>
                  <a:pt x="3506" y="21917"/>
                </a:lnTo>
                <a:lnTo>
                  <a:pt x="3577" y="22058"/>
                </a:lnTo>
                <a:lnTo>
                  <a:pt x="3700" y="22269"/>
                </a:lnTo>
                <a:lnTo>
                  <a:pt x="3823" y="22463"/>
                </a:lnTo>
                <a:lnTo>
                  <a:pt x="4123" y="22833"/>
                </a:lnTo>
                <a:lnTo>
                  <a:pt x="4898" y="23767"/>
                </a:lnTo>
                <a:lnTo>
                  <a:pt x="6519" y="25722"/>
                </a:lnTo>
                <a:lnTo>
                  <a:pt x="6730" y="25969"/>
                </a:lnTo>
                <a:lnTo>
                  <a:pt x="6959" y="26216"/>
                </a:lnTo>
                <a:lnTo>
                  <a:pt x="7206" y="26427"/>
                </a:lnTo>
                <a:lnTo>
                  <a:pt x="7470" y="26639"/>
                </a:lnTo>
                <a:lnTo>
                  <a:pt x="7787" y="26868"/>
                </a:lnTo>
                <a:lnTo>
                  <a:pt x="8104" y="27132"/>
                </a:lnTo>
                <a:lnTo>
                  <a:pt x="8703" y="27678"/>
                </a:lnTo>
                <a:lnTo>
                  <a:pt x="8739" y="27731"/>
                </a:lnTo>
                <a:lnTo>
                  <a:pt x="8756" y="27766"/>
                </a:lnTo>
                <a:lnTo>
                  <a:pt x="8739" y="27801"/>
                </a:lnTo>
                <a:lnTo>
                  <a:pt x="8615" y="27819"/>
                </a:lnTo>
                <a:lnTo>
                  <a:pt x="6924" y="27766"/>
                </a:lnTo>
                <a:lnTo>
                  <a:pt x="6836" y="27766"/>
                </a:lnTo>
                <a:lnTo>
                  <a:pt x="6765" y="27748"/>
                </a:lnTo>
                <a:lnTo>
                  <a:pt x="6677" y="27713"/>
                </a:lnTo>
                <a:lnTo>
                  <a:pt x="6607" y="27678"/>
                </a:lnTo>
                <a:lnTo>
                  <a:pt x="6554" y="27625"/>
                </a:lnTo>
                <a:lnTo>
                  <a:pt x="6501" y="27555"/>
                </a:lnTo>
                <a:lnTo>
                  <a:pt x="6466" y="27484"/>
                </a:lnTo>
                <a:lnTo>
                  <a:pt x="6431" y="27396"/>
                </a:lnTo>
                <a:lnTo>
                  <a:pt x="6360" y="27255"/>
                </a:lnTo>
                <a:lnTo>
                  <a:pt x="6307" y="27185"/>
                </a:lnTo>
                <a:lnTo>
                  <a:pt x="6254" y="27114"/>
                </a:lnTo>
                <a:lnTo>
                  <a:pt x="5744" y="26691"/>
                </a:lnTo>
                <a:lnTo>
                  <a:pt x="5497" y="26480"/>
                </a:lnTo>
                <a:lnTo>
                  <a:pt x="5233" y="26286"/>
                </a:lnTo>
                <a:lnTo>
                  <a:pt x="5092" y="26180"/>
                </a:lnTo>
                <a:lnTo>
                  <a:pt x="4951" y="26110"/>
                </a:lnTo>
                <a:lnTo>
                  <a:pt x="4792" y="26040"/>
                </a:lnTo>
                <a:lnTo>
                  <a:pt x="4634" y="25987"/>
                </a:lnTo>
                <a:lnTo>
                  <a:pt x="4475" y="25934"/>
                </a:lnTo>
                <a:lnTo>
                  <a:pt x="4316" y="25899"/>
                </a:lnTo>
                <a:lnTo>
                  <a:pt x="3964" y="25863"/>
                </a:lnTo>
                <a:lnTo>
                  <a:pt x="3665" y="25846"/>
                </a:lnTo>
                <a:lnTo>
                  <a:pt x="3365" y="25863"/>
                </a:lnTo>
                <a:lnTo>
                  <a:pt x="3066" y="25899"/>
                </a:lnTo>
                <a:lnTo>
                  <a:pt x="2766" y="25934"/>
                </a:lnTo>
                <a:lnTo>
                  <a:pt x="2502" y="26004"/>
                </a:lnTo>
                <a:lnTo>
                  <a:pt x="2273" y="26075"/>
                </a:lnTo>
                <a:lnTo>
                  <a:pt x="2026" y="26145"/>
                </a:lnTo>
                <a:lnTo>
                  <a:pt x="1797" y="26251"/>
                </a:lnTo>
                <a:lnTo>
                  <a:pt x="1568" y="26357"/>
                </a:lnTo>
                <a:lnTo>
                  <a:pt x="1357" y="26498"/>
                </a:lnTo>
                <a:lnTo>
                  <a:pt x="1145" y="26639"/>
                </a:lnTo>
                <a:lnTo>
                  <a:pt x="951" y="26797"/>
                </a:lnTo>
                <a:lnTo>
                  <a:pt x="828" y="26920"/>
                </a:lnTo>
                <a:lnTo>
                  <a:pt x="722" y="27044"/>
                </a:lnTo>
                <a:lnTo>
                  <a:pt x="669" y="27114"/>
                </a:lnTo>
                <a:lnTo>
                  <a:pt x="634" y="27185"/>
                </a:lnTo>
                <a:lnTo>
                  <a:pt x="634" y="27238"/>
                </a:lnTo>
                <a:lnTo>
                  <a:pt x="634" y="27290"/>
                </a:lnTo>
                <a:lnTo>
                  <a:pt x="652" y="27343"/>
                </a:lnTo>
                <a:lnTo>
                  <a:pt x="687" y="27396"/>
                </a:lnTo>
                <a:lnTo>
                  <a:pt x="740" y="27431"/>
                </a:lnTo>
                <a:lnTo>
                  <a:pt x="810" y="27484"/>
                </a:lnTo>
                <a:lnTo>
                  <a:pt x="881" y="27519"/>
                </a:lnTo>
                <a:lnTo>
                  <a:pt x="969" y="27537"/>
                </a:lnTo>
                <a:lnTo>
                  <a:pt x="1163" y="27572"/>
                </a:lnTo>
                <a:lnTo>
                  <a:pt x="1339" y="27625"/>
                </a:lnTo>
                <a:lnTo>
                  <a:pt x="1709" y="27766"/>
                </a:lnTo>
                <a:lnTo>
                  <a:pt x="2061" y="27942"/>
                </a:lnTo>
                <a:lnTo>
                  <a:pt x="2396" y="28118"/>
                </a:lnTo>
                <a:lnTo>
                  <a:pt x="2748" y="28295"/>
                </a:lnTo>
                <a:lnTo>
                  <a:pt x="3101" y="28471"/>
                </a:lnTo>
                <a:lnTo>
                  <a:pt x="3400" y="28577"/>
                </a:lnTo>
                <a:lnTo>
                  <a:pt x="3700" y="28665"/>
                </a:lnTo>
                <a:lnTo>
                  <a:pt x="4017" y="28735"/>
                </a:lnTo>
                <a:lnTo>
                  <a:pt x="4334" y="28753"/>
                </a:lnTo>
                <a:lnTo>
                  <a:pt x="4616" y="28753"/>
                </a:lnTo>
                <a:lnTo>
                  <a:pt x="4898" y="28735"/>
                </a:lnTo>
                <a:lnTo>
                  <a:pt x="5180" y="28682"/>
                </a:lnTo>
                <a:lnTo>
                  <a:pt x="5444" y="28612"/>
                </a:lnTo>
                <a:lnTo>
                  <a:pt x="5708" y="28524"/>
                </a:lnTo>
                <a:lnTo>
                  <a:pt x="5955" y="28418"/>
                </a:lnTo>
                <a:lnTo>
                  <a:pt x="6202" y="28277"/>
                </a:lnTo>
                <a:lnTo>
                  <a:pt x="6448" y="28136"/>
                </a:lnTo>
                <a:lnTo>
                  <a:pt x="6607" y="28048"/>
                </a:lnTo>
                <a:lnTo>
                  <a:pt x="6783" y="27978"/>
                </a:lnTo>
                <a:lnTo>
                  <a:pt x="6959" y="27960"/>
                </a:lnTo>
                <a:lnTo>
                  <a:pt x="7135" y="27960"/>
                </a:lnTo>
                <a:lnTo>
                  <a:pt x="7629" y="28013"/>
                </a:lnTo>
                <a:lnTo>
                  <a:pt x="8122" y="28048"/>
                </a:lnTo>
                <a:lnTo>
                  <a:pt x="8422" y="28066"/>
                </a:lnTo>
                <a:lnTo>
                  <a:pt x="8703" y="28118"/>
                </a:lnTo>
                <a:lnTo>
                  <a:pt x="9003" y="28171"/>
                </a:lnTo>
                <a:lnTo>
                  <a:pt x="9267" y="28242"/>
                </a:lnTo>
                <a:lnTo>
                  <a:pt x="9549" y="28347"/>
                </a:lnTo>
                <a:lnTo>
                  <a:pt x="9813" y="28471"/>
                </a:lnTo>
                <a:lnTo>
                  <a:pt x="10078" y="28612"/>
                </a:lnTo>
                <a:lnTo>
                  <a:pt x="10324" y="28788"/>
                </a:lnTo>
                <a:lnTo>
                  <a:pt x="10677" y="29035"/>
                </a:lnTo>
                <a:lnTo>
                  <a:pt x="12333" y="30162"/>
                </a:lnTo>
                <a:lnTo>
                  <a:pt x="12421" y="30233"/>
                </a:lnTo>
                <a:lnTo>
                  <a:pt x="12456" y="30285"/>
                </a:lnTo>
                <a:lnTo>
                  <a:pt x="12456" y="30356"/>
                </a:lnTo>
                <a:lnTo>
                  <a:pt x="12139" y="30462"/>
                </a:lnTo>
                <a:lnTo>
                  <a:pt x="11857" y="30532"/>
                </a:lnTo>
                <a:lnTo>
                  <a:pt x="11699" y="30603"/>
                </a:lnTo>
                <a:lnTo>
                  <a:pt x="11646" y="30638"/>
                </a:lnTo>
                <a:lnTo>
                  <a:pt x="11610" y="30673"/>
                </a:lnTo>
                <a:lnTo>
                  <a:pt x="11593" y="30726"/>
                </a:lnTo>
                <a:lnTo>
                  <a:pt x="11593" y="30796"/>
                </a:lnTo>
                <a:lnTo>
                  <a:pt x="11610" y="30955"/>
                </a:lnTo>
                <a:lnTo>
                  <a:pt x="11663" y="31219"/>
                </a:lnTo>
                <a:lnTo>
                  <a:pt x="11769" y="31572"/>
                </a:lnTo>
                <a:lnTo>
                  <a:pt x="11910" y="31889"/>
                </a:lnTo>
                <a:lnTo>
                  <a:pt x="12068" y="32188"/>
                </a:lnTo>
                <a:lnTo>
                  <a:pt x="12262" y="32470"/>
                </a:lnTo>
                <a:lnTo>
                  <a:pt x="12491" y="32717"/>
                </a:lnTo>
                <a:lnTo>
                  <a:pt x="12738" y="32946"/>
                </a:lnTo>
                <a:lnTo>
                  <a:pt x="13020" y="33157"/>
                </a:lnTo>
                <a:lnTo>
                  <a:pt x="13337" y="33333"/>
                </a:lnTo>
                <a:lnTo>
                  <a:pt x="13637" y="33457"/>
                </a:lnTo>
                <a:lnTo>
                  <a:pt x="13936" y="33562"/>
                </a:lnTo>
                <a:lnTo>
                  <a:pt x="14165" y="33633"/>
                </a:lnTo>
                <a:lnTo>
                  <a:pt x="14376" y="33703"/>
                </a:lnTo>
                <a:lnTo>
                  <a:pt x="14465" y="33739"/>
                </a:lnTo>
                <a:lnTo>
                  <a:pt x="14553" y="33809"/>
                </a:lnTo>
                <a:lnTo>
                  <a:pt x="14341" y="34091"/>
                </a:lnTo>
                <a:lnTo>
                  <a:pt x="14200" y="34302"/>
                </a:lnTo>
                <a:lnTo>
                  <a:pt x="14077" y="34549"/>
                </a:lnTo>
                <a:lnTo>
                  <a:pt x="14006" y="34796"/>
                </a:lnTo>
                <a:lnTo>
                  <a:pt x="13954" y="35042"/>
                </a:lnTo>
                <a:lnTo>
                  <a:pt x="13936" y="35324"/>
                </a:lnTo>
                <a:lnTo>
                  <a:pt x="13936" y="35589"/>
                </a:lnTo>
                <a:lnTo>
                  <a:pt x="13954" y="35694"/>
                </a:lnTo>
                <a:lnTo>
                  <a:pt x="13936" y="35800"/>
                </a:lnTo>
                <a:lnTo>
                  <a:pt x="13918" y="35906"/>
                </a:lnTo>
                <a:lnTo>
                  <a:pt x="13883" y="36011"/>
                </a:lnTo>
                <a:lnTo>
                  <a:pt x="13848" y="36099"/>
                </a:lnTo>
                <a:lnTo>
                  <a:pt x="13795" y="36188"/>
                </a:lnTo>
                <a:lnTo>
                  <a:pt x="13672" y="36346"/>
                </a:lnTo>
                <a:lnTo>
                  <a:pt x="13496" y="36505"/>
                </a:lnTo>
                <a:lnTo>
                  <a:pt x="13425" y="36558"/>
                </a:lnTo>
                <a:lnTo>
                  <a:pt x="13319" y="36610"/>
                </a:lnTo>
                <a:lnTo>
                  <a:pt x="13231" y="36646"/>
                </a:lnTo>
                <a:lnTo>
                  <a:pt x="13126" y="36681"/>
                </a:lnTo>
                <a:lnTo>
                  <a:pt x="12897" y="36681"/>
                </a:lnTo>
                <a:lnTo>
                  <a:pt x="12720" y="36663"/>
                </a:lnTo>
                <a:lnTo>
                  <a:pt x="12527" y="36681"/>
                </a:lnTo>
                <a:lnTo>
                  <a:pt x="12368" y="36734"/>
                </a:lnTo>
                <a:lnTo>
                  <a:pt x="12209" y="36787"/>
                </a:lnTo>
                <a:lnTo>
                  <a:pt x="12051" y="36857"/>
                </a:lnTo>
                <a:lnTo>
                  <a:pt x="11910" y="36963"/>
                </a:lnTo>
                <a:lnTo>
                  <a:pt x="11769" y="37068"/>
                </a:lnTo>
                <a:lnTo>
                  <a:pt x="11628" y="37209"/>
                </a:lnTo>
                <a:lnTo>
                  <a:pt x="11452" y="37403"/>
                </a:lnTo>
                <a:lnTo>
                  <a:pt x="11293" y="37632"/>
                </a:lnTo>
                <a:lnTo>
                  <a:pt x="11170" y="37861"/>
                </a:lnTo>
                <a:lnTo>
                  <a:pt x="11047" y="38108"/>
                </a:lnTo>
                <a:lnTo>
                  <a:pt x="10870" y="38601"/>
                </a:lnTo>
                <a:lnTo>
                  <a:pt x="10712" y="39095"/>
                </a:lnTo>
                <a:lnTo>
                  <a:pt x="10465" y="40028"/>
                </a:lnTo>
                <a:lnTo>
                  <a:pt x="10324" y="40486"/>
                </a:lnTo>
                <a:lnTo>
                  <a:pt x="10183" y="40944"/>
                </a:lnTo>
                <a:lnTo>
                  <a:pt x="10130" y="41085"/>
                </a:lnTo>
                <a:lnTo>
                  <a:pt x="10095" y="41226"/>
                </a:lnTo>
                <a:lnTo>
                  <a:pt x="10219" y="41279"/>
                </a:lnTo>
                <a:lnTo>
                  <a:pt x="10289" y="41314"/>
                </a:lnTo>
                <a:lnTo>
                  <a:pt x="10360" y="41332"/>
                </a:lnTo>
                <a:lnTo>
                  <a:pt x="10465" y="41350"/>
                </a:lnTo>
                <a:lnTo>
                  <a:pt x="10782" y="41350"/>
                </a:lnTo>
                <a:lnTo>
                  <a:pt x="11082" y="41332"/>
                </a:lnTo>
                <a:lnTo>
                  <a:pt x="11381" y="41279"/>
                </a:lnTo>
                <a:lnTo>
                  <a:pt x="11663" y="41191"/>
                </a:lnTo>
                <a:lnTo>
                  <a:pt x="11945" y="41103"/>
                </a:lnTo>
                <a:lnTo>
                  <a:pt x="12209" y="40962"/>
                </a:lnTo>
                <a:lnTo>
                  <a:pt x="12474" y="40821"/>
                </a:lnTo>
                <a:lnTo>
                  <a:pt x="12738" y="40627"/>
                </a:lnTo>
                <a:lnTo>
                  <a:pt x="12897" y="40504"/>
                </a:lnTo>
                <a:lnTo>
                  <a:pt x="13037" y="40363"/>
                </a:lnTo>
                <a:lnTo>
                  <a:pt x="13178" y="40222"/>
                </a:lnTo>
                <a:lnTo>
                  <a:pt x="13302" y="40046"/>
                </a:lnTo>
                <a:lnTo>
                  <a:pt x="13390" y="39887"/>
                </a:lnTo>
                <a:lnTo>
                  <a:pt x="13478" y="39711"/>
                </a:lnTo>
                <a:lnTo>
                  <a:pt x="13566" y="39517"/>
                </a:lnTo>
                <a:lnTo>
                  <a:pt x="13619" y="39306"/>
                </a:lnTo>
                <a:lnTo>
                  <a:pt x="13654" y="39095"/>
                </a:lnTo>
                <a:lnTo>
                  <a:pt x="13707" y="38865"/>
                </a:lnTo>
                <a:lnTo>
                  <a:pt x="13742" y="38425"/>
                </a:lnTo>
                <a:lnTo>
                  <a:pt x="13742" y="37985"/>
                </a:lnTo>
                <a:lnTo>
                  <a:pt x="13707" y="37544"/>
                </a:lnTo>
                <a:lnTo>
                  <a:pt x="13672" y="37297"/>
                </a:lnTo>
                <a:lnTo>
                  <a:pt x="13637" y="37068"/>
                </a:lnTo>
                <a:lnTo>
                  <a:pt x="13619" y="36963"/>
                </a:lnTo>
                <a:lnTo>
                  <a:pt x="13637" y="36875"/>
                </a:lnTo>
                <a:lnTo>
                  <a:pt x="13654" y="36769"/>
                </a:lnTo>
                <a:lnTo>
                  <a:pt x="13707" y="36681"/>
                </a:lnTo>
                <a:lnTo>
                  <a:pt x="13742" y="36610"/>
                </a:lnTo>
                <a:lnTo>
                  <a:pt x="13795" y="36540"/>
                </a:lnTo>
                <a:lnTo>
                  <a:pt x="13866" y="36487"/>
                </a:lnTo>
                <a:lnTo>
                  <a:pt x="13954" y="36469"/>
                </a:lnTo>
                <a:lnTo>
                  <a:pt x="13989" y="36522"/>
                </a:lnTo>
                <a:lnTo>
                  <a:pt x="14006" y="36593"/>
                </a:lnTo>
                <a:lnTo>
                  <a:pt x="14095" y="36875"/>
                </a:lnTo>
                <a:lnTo>
                  <a:pt x="14165" y="37174"/>
                </a:lnTo>
                <a:lnTo>
                  <a:pt x="14218" y="37509"/>
                </a:lnTo>
                <a:lnTo>
                  <a:pt x="14253" y="37844"/>
                </a:lnTo>
                <a:lnTo>
                  <a:pt x="14288" y="37949"/>
                </a:lnTo>
                <a:lnTo>
                  <a:pt x="14341" y="38037"/>
                </a:lnTo>
                <a:lnTo>
                  <a:pt x="14412" y="38073"/>
                </a:lnTo>
                <a:lnTo>
                  <a:pt x="14517" y="38090"/>
                </a:lnTo>
                <a:lnTo>
                  <a:pt x="14852" y="38108"/>
                </a:lnTo>
                <a:lnTo>
                  <a:pt x="15169" y="38126"/>
                </a:lnTo>
                <a:lnTo>
                  <a:pt x="15310" y="38143"/>
                </a:lnTo>
                <a:lnTo>
                  <a:pt x="15451" y="38126"/>
                </a:lnTo>
                <a:lnTo>
                  <a:pt x="15592" y="38108"/>
                </a:lnTo>
                <a:lnTo>
                  <a:pt x="15715" y="38073"/>
                </a:lnTo>
                <a:lnTo>
                  <a:pt x="15839" y="38020"/>
                </a:lnTo>
                <a:lnTo>
                  <a:pt x="15944" y="37949"/>
                </a:lnTo>
                <a:lnTo>
                  <a:pt x="16068" y="37861"/>
                </a:lnTo>
                <a:lnTo>
                  <a:pt x="16174" y="37756"/>
                </a:lnTo>
                <a:lnTo>
                  <a:pt x="16314" y="37597"/>
                </a:lnTo>
                <a:lnTo>
                  <a:pt x="16455" y="37438"/>
                </a:lnTo>
                <a:lnTo>
                  <a:pt x="16579" y="37280"/>
                </a:lnTo>
                <a:lnTo>
                  <a:pt x="16684" y="37104"/>
                </a:lnTo>
                <a:lnTo>
                  <a:pt x="16790" y="36910"/>
                </a:lnTo>
                <a:lnTo>
                  <a:pt x="16896" y="36734"/>
                </a:lnTo>
                <a:lnTo>
                  <a:pt x="16984" y="36540"/>
                </a:lnTo>
                <a:lnTo>
                  <a:pt x="17054" y="36328"/>
                </a:lnTo>
                <a:lnTo>
                  <a:pt x="17160" y="35941"/>
                </a:lnTo>
                <a:lnTo>
                  <a:pt x="17266" y="35553"/>
                </a:lnTo>
                <a:lnTo>
                  <a:pt x="17336" y="35395"/>
                </a:lnTo>
                <a:lnTo>
                  <a:pt x="17424" y="35483"/>
                </a:lnTo>
                <a:lnTo>
                  <a:pt x="17477" y="35589"/>
                </a:lnTo>
                <a:lnTo>
                  <a:pt x="17583" y="35800"/>
                </a:lnTo>
                <a:lnTo>
                  <a:pt x="17671" y="35923"/>
                </a:lnTo>
                <a:lnTo>
                  <a:pt x="17742" y="36047"/>
                </a:lnTo>
                <a:lnTo>
                  <a:pt x="17847" y="36135"/>
                </a:lnTo>
                <a:lnTo>
                  <a:pt x="17935" y="36223"/>
                </a:lnTo>
                <a:lnTo>
                  <a:pt x="18059" y="36311"/>
                </a:lnTo>
                <a:lnTo>
                  <a:pt x="18182" y="36364"/>
                </a:lnTo>
                <a:lnTo>
                  <a:pt x="18305" y="36417"/>
                </a:lnTo>
                <a:lnTo>
                  <a:pt x="18446" y="36469"/>
                </a:lnTo>
                <a:lnTo>
                  <a:pt x="19451" y="36698"/>
                </a:lnTo>
                <a:lnTo>
                  <a:pt x="20455" y="36945"/>
                </a:lnTo>
                <a:lnTo>
                  <a:pt x="20772" y="37051"/>
                </a:lnTo>
                <a:lnTo>
                  <a:pt x="21089" y="37157"/>
                </a:lnTo>
                <a:lnTo>
                  <a:pt x="21124" y="37192"/>
                </a:lnTo>
                <a:lnTo>
                  <a:pt x="21177" y="37227"/>
                </a:lnTo>
                <a:lnTo>
                  <a:pt x="21283" y="37315"/>
                </a:lnTo>
                <a:lnTo>
                  <a:pt x="21124" y="37491"/>
                </a:lnTo>
                <a:lnTo>
                  <a:pt x="20966" y="37685"/>
                </a:lnTo>
                <a:lnTo>
                  <a:pt x="20631" y="38002"/>
                </a:lnTo>
                <a:lnTo>
                  <a:pt x="20314" y="38319"/>
                </a:lnTo>
                <a:lnTo>
                  <a:pt x="20050" y="38672"/>
                </a:lnTo>
                <a:lnTo>
                  <a:pt x="19803" y="39042"/>
                </a:lnTo>
                <a:lnTo>
                  <a:pt x="19609" y="39429"/>
                </a:lnTo>
                <a:lnTo>
                  <a:pt x="19433" y="39746"/>
                </a:lnTo>
                <a:lnTo>
                  <a:pt x="19257" y="40064"/>
                </a:lnTo>
                <a:lnTo>
                  <a:pt x="19081" y="40381"/>
                </a:lnTo>
                <a:lnTo>
                  <a:pt x="18887" y="40680"/>
                </a:lnTo>
                <a:lnTo>
                  <a:pt x="18675" y="40980"/>
                </a:lnTo>
                <a:lnTo>
                  <a:pt x="18499" y="41279"/>
                </a:lnTo>
                <a:lnTo>
                  <a:pt x="18411" y="41438"/>
                </a:lnTo>
                <a:lnTo>
                  <a:pt x="18323" y="41614"/>
                </a:lnTo>
                <a:lnTo>
                  <a:pt x="18252" y="41772"/>
                </a:lnTo>
                <a:lnTo>
                  <a:pt x="18200" y="41949"/>
                </a:lnTo>
                <a:lnTo>
                  <a:pt x="18164" y="42125"/>
                </a:lnTo>
                <a:lnTo>
                  <a:pt x="18129" y="42301"/>
                </a:lnTo>
                <a:lnTo>
                  <a:pt x="18094" y="42477"/>
                </a:lnTo>
                <a:lnTo>
                  <a:pt x="18094" y="42653"/>
                </a:lnTo>
                <a:lnTo>
                  <a:pt x="18059" y="42953"/>
                </a:lnTo>
                <a:lnTo>
                  <a:pt x="18023" y="43252"/>
                </a:lnTo>
                <a:lnTo>
                  <a:pt x="17918" y="43834"/>
                </a:lnTo>
                <a:lnTo>
                  <a:pt x="17882" y="43904"/>
                </a:lnTo>
                <a:lnTo>
                  <a:pt x="17847" y="43992"/>
                </a:lnTo>
                <a:lnTo>
                  <a:pt x="17601" y="43552"/>
                </a:lnTo>
                <a:lnTo>
                  <a:pt x="17354" y="43147"/>
                </a:lnTo>
                <a:lnTo>
                  <a:pt x="17090" y="42741"/>
                </a:lnTo>
                <a:lnTo>
                  <a:pt x="16808" y="42336"/>
                </a:lnTo>
                <a:lnTo>
                  <a:pt x="16314" y="41543"/>
                </a:lnTo>
                <a:lnTo>
                  <a:pt x="16156" y="41596"/>
                </a:lnTo>
                <a:lnTo>
                  <a:pt x="16033" y="41667"/>
                </a:lnTo>
                <a:lnTo>
                  <a:pt x="15927" y="41772"/>
                </a:lnTo>
                <a:lnTo>
                  <a:pt x="15821" y="41861"/>
                </a:lnTo>
                <a:lnTo>
                  <a:pt x="15557" y="42195"/>
                </a:lnTo>
                <a:lnTo>
                  <a:pt x="15293" y="42530"/>
                </a:lnTo>
                <a:lnTo>
                  <a:pt x="15081" y="42882"/>
                </a:lnTo>
                <a:lnTo>
                  <a:pt x="14975" y="43076"/>
                </a:lnTo>
                <a:lnTo>
                  <a:pt x="14887" y="43252"/>
                </a:lnTo>
                <a:lnTo>
                  <a:pt x="14799" y="43464"/>
                </a:lnTo>
                <a:lnTo>
                  <a:pt x="14729" y="43675"/>
                </a:lnTo>
                <a:lnTo>
                  <a:pt x="14676" y="43887"/>
                </a:lnTo>
                <a:lnTo>
                  <a:pt x="14658" y="44098"/>
                </a:lnTo>
                <a:lnTo>
                  <a:pt x="14641" y="44327"/>
                </a:lnTo>
                <a:lnTo>
                  <a:pt x="14658" y="44539"/>
                </a:lnTo>
                <a:lnTo>
                  <a:pt x="14694" y="44750"/>
                </a:lnTo>
                <a:lnTo>
                  <a:pt x="14746" y="44979"/>
                </a:lnTo>
                <a:lnTo>
                  <a:pt x="14817" y="45226"/>
                </a:lnTo>
                <a:lnTo>
                  <a:pt x="14835" y="45314"/>
                </a:lnTo>
                <a:lnTo>
                  <a:pt x="14817" y="45419"/>
                </a:lnTo>
                <a:lnTo>
                  <a:pt x="13901" y="45085"/>
                </a:lnTo>
                <a:lnTo>
                  <a:pt x="13777" y="45032"/>
                </a:lnTo>
                <a:lnTo>
                  <a:pt x="13654" y="45014"/>
                </a:lnTo>
                <a:lnTo>
                  <a:pt x="13531" y="44979"/>
                </a:lnTo>
                <a:lnTo>
                  <a:pt x="13284" y="44979"/>
                </a:lnTo>
                <a:lnTo>
                  <a:pt x="13161" y="44997"/>
                </a:lnTo>
                <a:lnTo>
                  <a:pt x="13037" y="45014"/>
                </a:lnTo>
                <a:lnTo>
                  <a:pt x="12914" y="45049"/>
                </a:lnTo>
                <a:lnTo>
                  <a:pt x="12474" y="45226"/>
                </a:lnTo>
                <a:lnTo>
                  <a:pt x="12174" y="45349"/>
                </a:lnTo>
                <a:lnTo>
                  <a:pt x="11875" y="45455"/>
                </a:lnTo>
                <a:lnTo>
                  <a:pt x="11575" y="45560"/>
                </a:lnTo>
                <a:lnTo>
                  <a:pt x="11258" y="45631"/>
                </a:lnTo>
                <a:lnTo>
                  <a:pt x="11188" y="45666"/>
                </a:lnTo>
                <a:lnTo>
                  <a:pt x="11117" y="45701"/>
                </a:lnTo>
                <a:lnTo>
                  <a:pt x="11117" y="45825"/>
                </a:lnTo>
                <a:lnTo>
                  <a:pt x="11117" y="45948"/>
                </a:lnTo>
                <a:lnTo>
                  <a:pt x="11152" y="46124"/>
                </a:lnTo>
                <a:lnTo>
                  <a:pt x="11188" y="46318"/>
                </a:lnTo>
                <a:lnTo>
                  <a:pt x="11311" y="46688"/>
                </a:lnTo>
                <a:lnTo>
                  <a:pt x="11399" y="46864"/>
                </a:lnTo>
                <a:lnTo>
                  <a:pt x="11487" y="47040"/>
                </a:lnTo>
                <a:lnTo>
                  <a:pt x="11575" y="47199"/>
                </a:lnTo>
                <a:lnTo>
                  <a:pt x="11681" y="47357"/>
                </a:lnTo>
                <a:lnTo>
                  <a:pt x="11787" y="47516"/>
                </a:lnTo>
                <a:lnTo>
                  <a:pt x="11910" y="47657"/>
                </a:lnTo>
                <a:lnTo>
                  <a:pt x="12033" y="47780"/>
                </a:lnTo>
                <a:lnTo>
                  <a:pt x="12174" y="47904"/>
                </a:lnTo>
                <a:lnTo>
                  <a:pt x="12315" y="48027"/>
                </a:lnTo>
                <a:lnTo>
                  <a:pt x="12474" y="48133"/>
                </a:lnTo>
                <a:lnTo>
                  <a:pt x="12632" y="48221"/>
                </a:lnTo>
                <a:lnTo>
                  <a:pt x="12808" y="48309"/>
                </a:lnTo>
                <a:lnTo>
                  <a:pt x="13002" y="48397"/>
                </a:lnTo>
                <a:lnTo>
                  <a:pt x="13196" y="48467"/>
                </a:lnTo>
                <a:lnTo>
                  <a:pt x="13390" y="48520"/>
                </a:lnTo>
                <a:lnTo>
                  <a:pt x="13584" y="48555"/>
                </a:lnTo>
                <a:lnTo>
                  <a:pt x="13989" y="48608"/>
                </a:lnTo>
                <a:lnTo>
                  <a:pt x="14218" y="48644"/>
                </a:lnTo>
                <a:lnTo>
                  <a:pt x="14165" y="48767"/>
                </a:lnTo>
                <a:lnTo>
                  <a:pt x="14095" y="48890"/>
                </a:lnTo>
                <a:lnTo>
                  <a:pt x="13918" y="49172"/>
                </a:lnTo>
                <a:lnTo>
                  <a:pt x="13742" y="49436"/>
                </a:lnTo>
                <a:lnTo>
                  <a:pt x="13654" y="49524"/>
                </a:lnTo>
                <a:lnTo>
                  <a:pt x="13566" y="49595"/>
                </a:lnTo>
                <a:lnTo>
                  <a:pt x="13496" y="49648"/>
                </a:lnTo>
                <a:lnTo>
                  <a:pt x="13407" y="49683"/>
                </a:lnTo>
                <a:lnTo>
                  <a:pt x="13319" y="49683"/>
                </a:lnTo>
                <a:lnTo>
                  <a:pt x="13231" y="49665"/>
                </a:lnTo>
                <a:lnTo>
                  <a:pt x="13020" y="49595"/>
                </a:lnTo>
                <a:lnTo>
                  <a:pt x="12808" y="49542"/>
                </a:lnTo>
                <a:lnTo>
                  <a:pt x="12703" y="49507"/>
                </a:lnTo>
                <a:lnTo>
                  <a:pt x="12597" y="49472"/>
                </a:lnTo>
                <a:lnTo>
                  <a:pt x="12509" y="49419"/>
                </a:lnTo>
                <a:lnTo>
                  <a:pt x="12438" y="49348"/>
                </a:lnTo>
                <a:lnTo>
                  <a:pt x="12368" y="49278"/>
                </a:lnTo>
                <a:lnTo>
                  <a:pt x="12333" y="49190"/>
                </a:lnTo>
                <a:lnTo>
                  <a:pt x="12280" y="49084"/>
                </a:lnTo>
                <a:lnTo>
                  <a:pt x="12262" y="48978"/>
                </a:lnTo>
                <a:lnTo>
                  <a:pt x="12209" y="48802"/>
                </a:lnTo>
                <a:lnTo>
                  <a:pt x="12139" y="48644"/>
                </a:lnTo>
                <a:lnTo>
                  <a:pt x="12051" y="48485"/>
                </a:lnTo>
                <a:lnTo>
                  <a:pt x="11928" y="48344"/>
                </a:lnTo>
                <a:lnTo>
                  <a:pt x="11787" y="48203"/>
                </a:lnTo>
                <a:lnTo>
                  <a:pt x="11628" y="48062"/>
                </a:lnTo>
                <a:lnTo>
                  <a:pt x="11452" y="47939"/>
                </a:lnTo>
                <a:lnTo>
                  <a:pt x="11276" y="47815"/>
                </a:lnTo>
                <a:lnTo>
                  <a:pt x="11099" y="47710"/>
                </a:lnTo>
                <a:lnTo>
                  <a:pt x="10906" y="47622"/>
                </a:lnTo>
                <a:lnTo>
                  <a:pt x="10712" y="47551"/>
                </a:lnTo>
                <a:lnTo>
                  <a:pt x="10500" y="47481"/>
                </a:lnTo>
                <a:lnTo>
                  <a:pt x="10254" y="47445"/>
                </a:lnTo>
                <a:lnTo>
                  <a:pt x="10007" y="47410"/>
                </a:lnTo>
                <a:lnTo>
                  <a:pt x="9760" y="47393"/>
                </a:lnTo>
                <a:lnTo>
                  <a:pt x="9496" y="47375"/>
                </a:lnTo>
                <a:lnTo>
                  <a:pt x="9126" y="47375"/>
                </a:lnTo>
                <a:lnTo>
                  <a:pt x="8756" y="47357"/>
                </a:lnTo>
                <a:lnTo>
                  <a:pt x="8386" y="47305"/>
                </a:lnTo>
                <a:lnTo>
                  <a:pt x="8210" y="47269"/>
                </a:lnTo>
                <a:lnTo>
                  <a:pt x="8034" y="47234"/>
                </a:lnTo>
                <a:lnTo>
                  <a:pt x="7682" y="47111"/>
                </a:lnTo>
                <a:lnTo>
                  <a:pt x="7329" y="46970"/>
                </a:lnTo>
                <a:lnTo>
                  <a:pt x="7241" y="46952"/>
                </a:lnTo>
                <a:lnTo>
                  <a:pt x="7188" y="46970"/>
                </a:lnTo>
                <a:lnTo>
                  <a:pt x="7153" y="46970"/>
                </a:lnTo>
                <a:lnTo>
                  <a:pt x="7118" y="47005"/>
                </a:lnTo>
                <a:lnTo>
                  <a:pt x="7100" y="47040"/>
                </a:lnTo>
                <a:lnTo>
                  <a:pt x="7065" y="47128"/>
                </a:lnTo>
                <a:lnTo>
                  <a:pt x="7065" y="47234"/>
                </a:lnTo>
                <a:lnTo>
                  <a:pt x="7065" y="47322"/>
                </a:lnTo>
                <a:lnTo>
                  <a:pt x="7100" y="47569"/>
                </a:lnTo>
                <a:lnTo>
                  <a:pt x="7135" y="47798"/>
                </a:lnTo>
                <a:lnTo>
                  <a:pt x="7223" y="48115"/>
                </a:lnTo>
                <a:lnTo>
                  <a:pt x="7329" y="48414"/>
                </a:lnTo>
                <a:lnTo>
                  <a:pt x="7470" y="48696"/>
                </a:lnTo>
                <a:lnTo>
                  <a:pt x="7629" y="48961"/>
                </a:lnTo>
                <a:lnTo>
                  <a:pt x="7822" y="49190"/>
                </a:lnTo>
                <a:lnTo>
                  <a:pt x="8052" y="49401"/>
                </a:lnTo>
                <a:lnTo>
                  <a:pt x="8298" y="49595"/>
                </a:lnTo>
                <a:lnTo>
                  <a:pt x="8580" y="49771"/>
                </a:lnTo>
                <a:lnTo>
                  <a:pt x="8844" y="49894"/>
                </a:lnTo>
                <a:lnTo>
                  <a:pt x="8985" y="49947"/>
                </a:lnTo>
                <a:lnTo>
                  <a:pt x="9109" y="49965"/>
                </a:lnTo>
                <a:lnTo>
                  <a:pt x="9655" y="50053"/>
                </a:lnTo>
                <a:lnTo>
                  <a:pt x="9937" y="50071"/>
                </a:lnTo>
                <a:lnTo>
                  <a:pt x="10483" y="50071"/>
                </a:lnTo>
                <a:lnTo>
                  <a:pt x="10747" y="50053"/>
                </a:lnTo>
                <a:lnTo>
                  <a:pt x="11029" y="50018"/>
                </a:lnTo>
                <a:lnTo>
                  <a:pt x="11293" y="49983"/>
                </a:lnTo>
                <a:lnTo>
                  <a:pt x="11628" y="49912"/>
                </a:lnTo>
                <a:lnTo>
                  <a:pt x="11963" y="49824"/>
                </a:lnTo>
                <a:lnTo>
                  <a:pt x="12139" y="49771"/>
                </a:lnTo>
                <a:lnTo>
                  <a:pt x="12315" y="49736"/>
                </a:lnTo>
                <a:lnTo>
                  <a:pt x="12597" y="49736"/>
                </a:lnTo>
                <a:lnTo>
                  <a:pt x="12685" y="49771"/>
                </a:lnTo>
                <a:lnTo>
                  <a:pt x="13037" y="49877"/>
                </a:lnTo>
                <a:lnTo>
                  <a:pt x="13214" y="49912"/>
                </a:lnTo>
                <a:lnTo>
                  <a:pt x="13407" y="49947"/>
                </a:lnTo>
                <a:lnTo>
                  <a:pt x="13284" y="50194"/>
                </a:lnTo>
                <a:lnTo>
                  <a:pt x="13214" y="50300"/>
                </a:lnTo>
                <a:lnTo>
                  <a:pt x="13126" y="50405"/>
                </a:lnTo>
                <a:lnTo>
                  <a:pt x="12879" y="50300"/>
                </a:lnTo>
                <a:lnTo>
                  <a:pt x="12333" y="50053"/>
                </a:lnTo>
                <a:lnTo>
                  <a:pt x="12192" y="50018"/>
                </a:lnTo>
                <a:lnTo>
                  <a:pt x="12139" y="50000"/>
                </a:lnTo>
                <a:lnTo>
                  <a:pt x="12068" y="50018"/>
                </a:lnTo>
                <a:lnTo>
                  <a:pt x="11857" y="50053"/>
                </a:lnTo>
                <a:lnTo>
                  <a:pt x="11663" y="50106"/>
                </a:lnTo>
                <a:lnTo>
                  <a:pt x="11487" y="50176"/>
                </a:lnTo>
                <a:lnTo>
                  <a:pt x="11293" y="50247"/>
                </a:lnTo>
                <a:lnTo>
                  <a:pt x="11117" y="50352"/>
                </a:lnTo>
                <a:lnTo>
                  <a:pt x="10941" y="50458"/>
                </a:lnTo>
                <a:lnTo>
                  <a:pt x="10782" y="50582"/>
                </a:lnTo>
                <a:lnTo>
                  <a:pt x="10641" y="50722"/>
                </a:lnTo>
                <a:lnTo>
                  <a:pt x="10483" y="50846"/>
                </a:lnTo>
                <a:lnTo>
                  <a:pt x="10448" y="50828"/>
                </a:lnTo>
                <a:lnTo>
                  <a:pt x="10412" y="50811"/>
                </a:lnTo>
                <a:lnTo>
                  <a:pt x="10236" y="50617"/>
                </a:lnTo>
                <a:lnTo>
                  <a:pt x="10130" y="50493"/>
                </a:lnTo>
                <a:lnTo>
                  <a:pt x="10007" y="50423"/>
                </a:lnTo>
                <a:lnTo>
                  <a:pt x="9866" y="50352"/>
                </a:lnTo>
                <a:lnTo>
                  <a:pt x="9708" y="50317"/>
                </a:lnTo>
                <a:lnTo>
                  <a:pt x="9531" y="50300"/>
                </a:lnTo>
                <a:lnTo>
                  <a:pt x="9355" y="50282"/>
                </a:lnTo>
                <a:lnTo>
                  <a:pt x="9038" y="50282"/>
                </a:lnTo>
                <a:lnTo>
                  <a:pt x="8739" y="50264"/>
                </a:lnTo>
                <a:lnTo>
                  <a:pt x="8439" y="50229"/>
                </a:lnTo>
                <a:lnTo>
                  <a:pt x="8140" y="50159"/>
                </a:lnTo>
                <a:lnTo>
                  <a:pt x="8052" y="50123"/>
                </a:lnTo>
                <a:lnTo>
                  <a:pt x="7840" y="50123"/>
                </a:lnTo>
                <a:lnTo>
                  <a:pt x="7734" y="50159"/>
                </a:lnTo>
                <a:lnTo>
                  <a:pt x="8122" y="51321"/>
                </a:lnTo>
                <a:lnTo>
                  <a:pt x="8192" y="51533"/>
                </a:lnTo>
                <a:lnTo>
                  <a:pt x="8281" y="51709"/>
                </a:lnTo>
                <a:lnTo>
                  <a:pt x="8404" y="51885"/>
                </a:lnTo>
                <a:lnTo>
                  <a:pt x="8545" y="52044"/>
                </a:lnTo>
                <a:lnTo>
                  <a:pt x="8580" y="52114"/>
                </a:lnTo>
                <a:lnTo>
                  <a:pt x="8633" y="52202"/>
                </a:lnTo>
                <a:lnTo>
                  <a:pt x="8245" y="52361"/>
                </a:lnTo>
                <a:lnTo>
                  <a:pt x="6131" y="53242"/>
                </a:lnTo>
                <a:lnTo>
                  <a:pt x="6025" y="53295"/>
                </a:lnTo>
                <a:lnTo>
                  <a:pt x="5920" y="53365"/>
                </a:lnTo>
                <a:lnTo>
                  <a:pt x="5973" y="53488"/>
                </a:lnTo>
                <a:lnTo>
                  <a:pt x="6043" y="53612"/>
                </a:lnTo>
                <a:lnTo>
                  <a:pt x="6131" y="53700"/>
                </a:lnTo>
                <a:lnTo>
                  <a:pt x="6202" y="53806"/>
                </a:lnTo>
                <a:lnTo>
                  <a:pt x="6572" y="54158"/>
                </a:lnTo>
                <a:lnTo>
                  <a:pt x="6730" y="54317"/>
                </a:lnTo>
                <a:lnTo>
                  <a:pt x="6906" y="54457"/>
                </a:lnTo>
                <a:lnTo>
                  <a:pt x="7083" y="54598"/>
                </a:lnTo>
                <a:lnTo>
                  <a:pt x="7276" y="54704"/>
                </a:lnTo>
                <a:lnTo>
                  <a:pt x="7470" y="54810"/>
                </a:lnTo>
                <a:lnTo>
                  <a:pt x="7664" y="54880"/>
                </a:lnTo>
                <a:lnTo>
                  <a:pt x="7893" y="54933"/>
                </a:lnTo>
                <a:lnTo>
                  <a:pt x="8122" y="54986"/>
                </a:lnTo>
                <a:lnTo>
                  <a:pt x="8298" y="55021"/>
                </a:lnTo>
                <a:lnTo>
                  <a:pt x="8369" y="55039"/>
                </a:lnTo>
                <a:lnTo>
                  <a:pt x="8439" y="55074"/>
                </a:lnTo>
                <a:lnTo>
                  <a:pt x="8598" y="55479"/>
                </a:lnTo>
                <a:lnTo>
                  <a:pt x="8668" y="55673"/>
                </a:lnTo>
                <a:lnTo>
                  <a:pt x="8756" y="55849"/>
                </a:lnTo>
                <a:lnTo>
                  <a:pt x="9161" y="56554"/>
                </a:lnTo>
                <a:lnTo>
                  <a:pt x="9584" y="57241"/>
                </a:lnTo>
                <a:lnTo>
                  <a:pt x="9620" y="57259"/>
                </a:lnTo>
                <a:lnTo>
                  <a:pt x="9655" y="57276"/>
                </a:lnTo>
                <a:lnTo>
                  <a:pt x="9813" y="57312"/>
                </a:lnTo>
                <a:lnTo>
                  <a:pt x="9972" y="57312"/>
                </a:lnTo>
                <a:lnTo>
                  <a:pt x="10130" y="57294"/>
                </a:lnTo>
                <a:lnTo>
                  <a:pt x="10271" y="57259"/>
                </a:lnTo>
                <a:lnTo>
                  <a:pt x="10395" y="57206"/>
                </a:lnTo>
                <a:lnTo>
                  <a:pt x="10518" y="57135"/>
                </a:lnTo>
                <a:lnTo>
                  <a:pt x="10641" y="57030"/>
                </a:lnTo>
                <a:lnTo>
                  <a:pt x="10729" y="56924"/>
                </a:lnTo>
                <a:lnTo>
                  <a:pt x="10818" y="56783"/>
                </a:lnTo>
                <a:lnTo>
                  <a:pt x="10888" y="56642"/>
                </a:lnTo>
                <a:lnTo>
                  <a:pt x="10959" y="56519"/>
                </a:lnTo>
                <a:lnTo>
                  <a:pt x="11047" y="56237"/>
                </a:lnTo>
                <a:lnTo>
                  <a:pt x="11117" y="55937"/>
                </a:lnTo>
                <a:lnTo>
                  <a:pt x="11170" y="55656"/>
                </a:lnTo>
                <a:lnTo>
                  <a:pt x="11170" y="55497"/>
                </a:lnTo>
                <a:lnTo>
                  <a:pt x="11170" y="55356"/>
                </a:lnTo>
                <a:lnTo>
                  <a:pt x="11170" y="55215"/>
                </a:lnTo>
                <a:lnTo>
                  <a:pt x="11188" y="55145"/>
                </a:lnTo>
                <a:lnTo>
                  <a:pt x="11223" y="55074"/>
                </a:lnTo>
                <a:lnTo>
                  <a:pt x="11364" y="55180"/>
                </a:lnTo>
                <a:lnTo>
                  <a:pt x="11558" y="55338"/>
                </a:lnTo>
                <a:lnTo>
                  <a:pt x="11751" y="55444"/>
                </a:lnTo>
                <a:lnTo>
                  <a:pt x="11980" y="55515"/>
                </a:lnTo>
                <a:lnTo>
                  <a:pt x="12209" y="55550"/>
                </a:lnTo>
                <a:lnTo>
                  <a:pt x="12544" y="55550"/>
                </a:lnTo>
                <a:lnTo>
                  <a:pt x="12879" y="55567"/>
                </a:lnTo>
                <a:lnTo>
                  <a:pt x="13108" y="55567"/>
                </a:lnTo>
                <a:lnTo>
                  <a:pt x="13319" y="55603"/>
                </a:lnTo>
                <a:lnTo>
                  <a:pt x="13390" y="55620"/>
                </a:lnTo>
                <a:lnTo>
                  <a:pt x="13460" y="55656"/>
                </a:lnTo>
                <a:lnTo>
                  <a:pt x="13513" y="55708"/>
                </a:lnTo>
                <a:lnTo>
                  <a:pt x="13566" y="55779"/>
                </a:lnTo>
                <a:lnTo>
                  <a:pt x="13513" y="55832"/>
                </a:lnTo>
                <a:lnTo>
                  <a:pt x="13460" y="55867"/>
                </a:lnTo>
                <a:lnTo>
                  <a:pt x="13337" y="55902"/>
                </a:lnTo>
                <a:lnTo>
                  <a:pt x="13214" y="55973"/>
                </a:lnTo>
                <a:lnTo>
                  <a:pt x="13108" y="56043"/>
                </a:lnTo>
                <a:lnTo>
                  <a:pt x="13020" y="56131"/>
                </a:lnTo>
                <a:lnTo>
                  <a:pt x="12844" y="56325"/>
                </a:lnTo>
                <a:lnTo>
                  <a:pt x="12685" y="56536"/>
                </a:lnTo>
                <a:lnTo>
                  <a:pt x="12209" y="57312"/>
                </a:lnTo>
                <a:lnTo>
                  <a:pt x="12051" y="57594"/>
                </a:lnTo>
                <a:lnTo>
                  <a:pt x="11857" y="57858"/>
                </a:lnTo>
                <a:lnTo>
                  <a:pt x="11663" y="58104"/>
                </a:lnTo>
                <a:lnTo>
                  <a:pt x="11452" y="58333"/>
                </a:lnTo>
                <a:lnTo>
                  <a:pt x="11381" y="58422"/>
                </a:lnTo>
                <a:lnTo>
                  <a:pt x="11364" y="58457"/>
                </a:lnTo>
                <a:lnTo>
                  <a:pt x="11364" y="58527"/>
                </a:lnTo>
                <a:lnTo>
                  <a:pt x="11434" y="58580"/>
                </a:lnTo>
                <a:lnTo>
                  <a:pt x="11522" y="58615"/>
                </a:lnTo>
                <a:lnTo>
                  <a:pt x="11857" y="58739"/>
                </a:lnTo>
                <a:lnTo>
                  <a:pt x="12033" y="58774"/>
                </a:lnTo>
                <a:lnTo>
                  <a:pt x="12209" y="58827"/>
                </a:lnTo>
                <a:lnTo>
                  <a:pt x="12509" y="58862"/>
                </a:lnTo>
                <a:lnTo>
                  <a:pt x="12808" y="58862"/>
                </a:lnTo>
                <a:lnTo>
                  <a:pt x="13090" y="58844"/>
                </a:lnTo>
                <a:lnTo>
                  <a:pt x="13372" y="58774"/>
                </a:lnTo>
                <a:lnTo>
                  <a:pt x="13637" y="58686"/>
                </a:lnTo>
                <a:lnTo>
                  <a:pt x="13901" y="58563"/>
                </a:lnTo>
                <a:lnTo>
                  <a:pt x="14147" y="58386"/>
                </a:lnTo>
                <a:lnTo>
                  <a:pt x="14394" y="58193"/>
                </a:lnTo>
                <a:lnTo>
                  <a:pt x="14729" y="57858"/>
                </a:lnTo>
                <a:lnTo>
                  <a:pt x="14870" y="57752"/>
                </a:lnTo>
                <a:lnTo>
                  <a:pt x="14940" y="57946"/>
                </a:lnTo>
                <a:lnTo>
                  <a:pt x="14975" y="58140"/>
                </a:lnTo>
                <a:lnTo>
                  <a:pt x="15011" y="58527"/>
                </a:lnTo>
                <a:lnTo>
                  <a:pt x="14993" y="58598"/>
                </a:lnTo>
                <a:lnTo>
                  <a:pt x="14975" y="58668"/>
                </a:lnTo>
                <a:lnTo>
                  <a:pt x="14887" y="58792"/>
                </a:lnTo>
                <a:lnTo>
                  <a:pt x="14711" y="59038"/>
                </a:lnTo>
                <a:lnTo>
                  <a:pt x="14517" y="59267"/>
                </a:lnTo>
                <a:lnTo>
                  <a:pt x="14376" y="59443"/>
                </a:lnTo>
                <a:lnTo>
                  <a:pt x="14288" y="59532"/>
                </a:lnTo>
                <a:lnTo>
                  <a:pt x="14200" y="59602"/>
                </a:lnTo>
                <a:lnTo>
                  <a:pt x="14059" y="59496"/>
                </a:lnTo>
                <a:lnTo>
                  <a:pt x="13901" y="59426"/>
                </a:lnTo>
                <a:lnTo>
                  <a:pt x="13760" y="59408"/>
                </a:lnTo>
                <a:lnTo>
                  <a:pt x="13601" y="59408"/>
                </a:lnTo>
                <a:lnTo>
                  <a:pt x="13460" y="59443"/>
                </a:lnTo>
                <a:lnTo>
                  <a:pt x="13319" y="59479"/>
                </a:lnTo>
                <a:lnTo>
                  <a:pt x="13037" y="59584"/>
                </a:lnTo>
                <a:lnTo>
                  <a:pt x="12756" y="59461"/>
                </a:lnTo>
                <a:lnTo>
                  <a:pt x="12632" y="59408"/>
                </a:lnTo>
                <a:lnTo>
                  <a:pt x="12509" y="59391"/>
                </a:lnTo>
                <a:lnTo>
                  <a:pt x="12280" y="59338"/>
                </a:lnTo>
                <a:lnTo>
                  <a:pt x="12068" y="59285"/>
                </a:lnTo>
                <a:lnTo>
                  <a:pt x="11875" y="59214"/>
                </a:lnTo>
                <a:lnTo>
                  <a:pt x="11681" y="59109"/>
                </a:lnTo>
                <a:lnTo>
                  <a:pt x="11646" y="59109"/>
                </a:lnTo>
                <a:lnTo>
                  <a:pt x="11593" y="59126"/>
                </a:lnTo>
                <a:lnTo>
                  <a:pt x="11540" y="59250"/>
                </a:lnTo>
                <a:lnTo>
                  <a:pt x="11522" y="59391"/>
                </a:lnTo>
                <a:lnTo>
                  <a:pt x="11540" y="59514"/>
                </a:lnTo>
                <a:lnTo>
                  <a:pt x="11575" y="59620"/>
                </a:lnTo>
                <a:lnTo>
                  <a:pt x="11628" y="59743"/>
                </a:lnTo>
                <a:lnTo>
                  <a:pt x="11699" y="59849"/>
                </a:lnTo>
                <a:lnTo>
                  <a:pt x="11804" y="60078"/>
                </a:lnTo>
                <a:lnTo>
                  <a:pt x="11558" y="60183"/>
                </a:lnTo>
                <a:lnTo>
                  <a:pt x="11469" y="60236"/>
                </a:lnTo>
                <a:lnTo>
                  <a:pt x="11399" y="60289"/>
                </a:lnTo>
                <a:lnTo>
                  <a:pt x="11329" y="60360"/>
                </a:lnTo>
                <a:lnTo>
                  <a:pt x="11276" y="60430"/>
                </a:lnTo>
                <a:lnTo>
                  <a:pt x="11117" y="60659"/>
                </a:lnTo>
                <a:lnTo>
                  <a:pt x="10747" y="61223"/>
                </a:lnTo>
                <a:lnTo>
                  <a:pt x="10659" y="61399"/>
                </a:lnTo>
                <a:lnTo>
                  <a:pt x="10782" y="61452"/>
                </a:lnTo>
                <a:lnTo>
                  <a:pt x="10888" y="61487"/>
                </a:lnTo>
                <a:lnTo>
                  <a:pt x="11135" y="61505"/>
                </a:lnTo>
                <a:lnTo>
                  <a:pt x="11346" y="61540"/>
                </a:lnTo>
                <a:lnTo>
                  <a:pt x="11910" y="61540"/>
                </a:lnTo>
                <a:lnTo>
                  <a:pt x="12033" y="61575"/>
                </a:lnTo>
                <a:lnTo>
                  <a:pt x="12033" y="62121"/>
                </a:lnTo>
                <a:lnTo>
                  <a:pt x="12016" y="62368"/>
                </a:lnTo>
                <a:lnTo>
                  <a:pt x="12016" y="62632"/>
                </a:lnTo>
                <a:lnTo>
                  <a:pt x="12033" y="62703"/>
                </a:lnTo>
                <a:lnTo>
                  <a:pt x="12068" y="62756"/>
                </a:lnTo>
                <a:lnTo>
                  <a:pt x="12139" y="62773"/>
                </a:lnTo>
                <a:lnTo>
                  <a:pt x="12227" y="62756"/>
                </a:lnTo>
                <a:lnTo>
                  <a:pt x="12421" y="62668"/>
                </a:lnTo>
                <a:lnTo>
                  <a:pt x="12615" y="62562"/>
                </a:lnTo>
                <a:lnTo>
                  <a:pt x="12844" y="62421"/>
                </a:lnTo>
                <a:lnTo>
                  <a:pt x="12932" y="62350"/>
                </a:lnTo>
                <a:lnTo>
                  <a:pt x="13002" y="62298"/>
                </a:lnTo>
                <a:lnTo>
                  <a:pt x="13073" y="62209"/>
                </a:lnTo>
                <a:lnTo>
                  <a:pt x="13143" y="62121"/>
                </a:lnTo>
                <a:lnTo>
                  <a:pt x="13284" y="61892"/>
                </a:lnTo>
                <a:lnTo>
                  <a:pt x="13566" y="61839"/>
                </a:lnTo>
                <a:lnTo>
                  <a:pt x="13866" y="61787"/>
                </a:lnTo>
                <a:lnTo>
                  <a:pt x="14165" y="61769"/>
                </a:lnTo>
                <a:lnTo>
                  <a:pt x="14500" y="61751"/>
                </a:lnTo>
                <a:lnTo>
                  <a:pt x="14553" y="61628"/>
                </a:lnTo>
                <a:lnTo>
                  <a:pt x="14570" y="61522"/>
                </a:lnTo>
                <a:lnTo>
                  <a:pt x="14535" y="61399"/>
                </a:lnTo>
                <a:lnTo>
                  <a:pt x="14482" y="61276"/>
                </a:lnTo>
                <a:lnTo>
                  <a:pt x="14341" y="61117"/>
                </a:lnTo>
                <a:lnTo>
                  <a:pt x="14183" y="60959"/>
                </a:lnTo>
                <a:lnTo>
                  <a:pt x="14042" y="60835"/>
                </a:lnTo>
                <a:lnTo>
                  <a:pt x="13901" y="60730"/>
                </a:lnTo>
                <a:lnTo>
                  <a:pt x="13901" y="60500"/>
                </a:lnTo>
                <a:lnTo>
                  <a:pt x="13918" y="60395"/>
                </a:lnTo>
                <a:lnTo>
                  <a:pt x="13936" y="60289"/>
                </a:lnTo>
                <a:lnTo>
                  <a:pt x="13989" y="60201"/>
                </a:lnTo>
                <a:lnTo>
                  <a:pt x="14042" y="60113"/>
                </a:lnTo>
                <a:lnTo>
                  <a:pt x="14095" y="60025"/>
                </a:lnTo>
                <a:lnTo>
                  <a:pt x="14183" y="59937"/>
                </a:lnTo>
                <a:lnTo>
                  <a:pt x="14376" y="59761"/>
                </a:lnTo>
                <a:lnTo>
                  <a:pt x="14553" y="59584"/>
                </a:lnTo>
                <a:lnTo>
                  <a:pt x="14905" y="59232"/>
                </a:lnTo>
                <a:lnTo>
                  <a:pt x="14975" y="59179"/>
                </a:lnTo>
                <a:lnTo>
                  <a:pt x="15011" y="59162"/>
                </a:lnTo>
                <a:lnTo>
                  <a:pt x="15064" y="59179"/>
                </a:lnTo>
                <a:lnTo>
                  <a:pt x="15081" y="59214"/>
                </a:lnTo>
                <a:lnTo>
                  <a:pt x="15099" y="59267"/>
                </a:lnTo>
                <a:lnTo>
                  <a:pt x="15116" y="59391"/>
                </a:lnTo>
                <a:lnTo>
                  <a:pt x="15116" y="59532"/>
                </a:lnTo>
                <a:lnTo>
                  <a:pt x="15099" y="59831"/>
                </a:lnTo>
                <a:lnTo>
                  <a:pt x="15099" y="60131"/>
                </a:lnTo>
                <a:lnTo>
                  <a:pt x="15099" y="60430"/>
                </a:lnTo>
                <a:lnTo>
                  <a:pt x="15116" y="60730"/>
                </a:lnTo>
                <a:lnTo>
                  <a:pt x="15152" y="61029"/>
                </a:lnTo>
                <a:lnTo>
                  <a:pt x="15187" y="61329"/>
                </a:lnTo>
                <a:lnTo>
                  <a:pt x="15293" y="61910"/>
                </a:lnTo>
                <a:lnTo>
                  <a:pt x="15381" y="62280"/>
                </a:lnTo>
                <a:lnTo>
                  <a:pt x="15451" y="62438"/>
                </a:lnTo>
                <a:lnTo>
                  <a:pt x="15539" y="62615"/>
                </a:lnTo>
                <a:lnTo>
                  <a:pt x="15627" y="62826"/>
                </a:lnTo>
                <a:lnTo>
                  <a:pt x="15715" y="63055"/>
                </a:lnTo>
                <a:lnTo>
                  <a:pt x="15751" y="63284"/>
                </a:lnTo>
                <a:lnTo>
                  <a:pt x="15786" y="63513"/>
                </a:lnTo>
                <a:lnTo>
                  <a:pt x="15804" y="64006"/>
                </a:lnTo>
                <a:lnTo>
                  <a:pt x="15821" y="64500"/>
                </a:lnTo>
                <a:lnTo>
                  <a:pt x="15821" y="64729"/>
                </a:lnTo>
                <a:lnTo>
                  <a:pt x="15804" y="64975"/>
                </a:lnTo>
                <a:lnTo>
                  <a:pt x="15751" y="65205"/>
                </a:lnTo>
                <a:lnTo>
                  <a:pt x="15733" y="65328"/>
                </a:lnTo>
                <a:lnTo>
                  <a:pt x="15680" y="65434"/>
                </a:lnTo>
                <a:lnTo>
                  <a:pt x="15627" y="65539"/>
                </a:lnTo>
                <a:lnTo>
                  <a:pt x="15557" y="65627"/>
                </a:lnTo>
                <a:lnTo>
                  <a:pt x="15451" y="65715"/>
                </a:lnTo>
                <a:lnTo>
                  <a:pt x="15345" y="65804"/>
                </a:lnTo>
                <a:lnTo>
                  <a:pt x="15240" y="65892"/>
                </a:lnTo>
                <a:lnTo>
                  <a:pt x="15152" y="66015"/>
                </a:lnTo>
                <a:lnTo>
                  <a:pt x="15099" y="66156"/>
                </a:lnTo>
                <a:lnTo>
                  <a:pt x="15064" y="66314"/>
                </a:lnTo>
                <a:lnTo>
                  <a:pt x="15046" y="66455"/>
                </a:lnTo>
                <a:lnTo>
                  <a:pt x="14993" y="66596"/>
                </a:lnTo>
                <a:lnTo>
                  <a:pt x="14975" y="66702"/>
                </a:lnTo>
                <a:lnTo>
                  <a:pt x="14975" y="66773"/>
                </a:lnTo>
                <a:lnTo>
                  <a:pt x="15011" y="66825"/>
                </a:lnTo>
                <a:lnTo>
                  <a:pt x="15081" y="66896"/>
                </a:lnTo>
                <a:lnTo>
                  <a:pt x="15328" y="67054"/>
                </a:lnTo>
                <a:lnTo>
                  <a:pt x="15575" y="67195"/>
                </a:lnTo>
                <a:lnTo>
                  <a:pt x="15663" y="67231"/>
                </a:lnTo>
                <a:lnTo>
                  <a:pt x="15768" y="67248"/>
                </a:lnTo>
                <a:lnTo>
                  <a:pt x="15856" y="67248"/>
                </a:lnTo>
                <a:lnTo>
                  <a:pt x="15944" y="67213"/>
                </a:lnTo>
                <a:lnTo>
                  <a:pt x="16015" y="67178"/>
                </a:lnTo>
                <a:lnTo>
                  <a:pt x="16068" y="67107"/>
                </a:lnTo>
                <a:lnTo>
                  <a:pt x="16121" y="67037"/>
                </a:lnTo>
                <a:lnTo>
                  <a:pt x="16156" y="66931"/>
                </a:lnTo>
                <a:lnTo>
                  <a:pt x="16226" y="66614"/>
                </a:lnTo>
                <a:lnTo>
                  <a:pt x="16244" y="66455"/>
                </a:lnTo>
                <a:lnTo>
                  <a:pt x="16244" y="66279"/>
                </a:lnTo>
                <a:lnTo>
                  <a:pt x="16244" y="66121"/>
                </a:lnTo>
                <a:lnTo>
                  <a:pt x="16209" y="65980"/>
                </a:lnTo>
                <a:lnTo>
                  <a:pt x="16138" y="65821"/>
                </a:lnTo>
                <a:lnTo>
                  <a:pt x="16050" y="65663"/>
                </a:lnTo>
                <a:lnTo>
                  <a:pt x="15997" y="65592"/>
                </a:lnTo>
                <a:lnTo>
                  <a:pt x="15980" y="65522"/>
                </a:lnTo>
                <a:lnTo>
                  <a:pt x="15962" y="65451"/>
                </a:lnTo>
                <a:lnTo>
                  <a:pt x="15962" y="65381"/>
                </a:lnTo>
                <a:lnTo>
                  <a:pt x="16103" y="64641"/>
                </a:lnTo>
                <a:lnTo>
                  <a:pt x="16121" y="64623"/>
                </a:lnTo>
                <a:lnTo>
                  <a:pt x="16174" y="64606"/>
                </a:lnTo>
                <a:lnTo>
                  <a:pt x="16262" y="64746"/>
                </a:lnTo>
                <a:lnTo>
                  <a:pt x="16367" y="64852"/>
                </a:lnTo>
                <a:lnTo>
                  <a:pt x="16491" y="64958"/>
                </a:lnTo>
                <a:lnTo>
                  <a:pt x="16614" y="65064"/>
                </a:lnTo>
                <a:lnTo>
                  <a:pt x="16878" y="65222"/>
                </a:lnTo>
                <a:lnTo>
                  <a:pt x="17160" y="65381"/>
                </a:lnTo>
                <a:lnTo>
                  <a:pt x="17389" y="65504"/>
                </a:lnTo>
                <a:lnTo>
                  <a:pt x="17601" y="65627"/>
                </a:lnTo>
                <a:lnTo>
                  <a:pt x="17724" y="65715"/>
                </a:lnTo>
                <a:lnTo>
                  <a:pt x="17812" y="65821"/>
                </a:lnTo>
                <a:lnTo>
                  <a:pt x="17882" y="65944"/>
                </a:lnTo>
                <a:lnTo>
                  <a:pt x="17935" y="66085"/>
                </a:lnTo>
                <a:lnTo>
                  <a:pt x="17988" y="66226"/>
                </a:lnTo>
                <a:lnTo>
                  <a:pt x="18041" y="66367"/>
                </a:lnTo>
                <a:lnTo>
                  <a:pt x="18129" y="66508"/>
                </a:lnTo>
                <a:lnTo>
                  <a:pt x="18235" y="66632"/>
                </a:lnTo>
                <a:lnTo>
                  <a:pt x="18429" y="66861"/>
                </a:lnTo>
                <a:lnTo>
                  <a:pt x="18622" y="67107"/>
                </a:lnTo>
                <a:lnTo>
                  <a:pt x="18763" y="67283"/>
                </a:lnTo>
                <a:lnTo>
                  <a:pt x="18922" y="67460"/>
                </a:lnTo>
                <a:lnTo>
                  <a:pt x="19028" y="67530"/>
                </a:lnTo>
                <a:lnTo>
                  <a:pt x="19133" y="67583"/>
                </a:lnTo>
                <a:lnTo>
                  <a:pt x="19239" y="67601"/>
                </a:lnTo>
                <a:lnTo>
                  <a:pt x="19362" y="67583"/>
                </a:lnTo>
                <a:lnTo>
                  <a:pt x="19539" y="67548"/>
                </a:lnTo>
                <a:lnTo>
                  <a:pt x="19715" y="67477"/>
                </a:lnTo>
                <a:lnTo>
                  <a:pt x="19891" y="67407"/>
                </a:lnTo>
                <a:lnTo>
                  <a:pt x="20050" y="67301"/>
                </a:lnTo>
                <a:lnTo>
                  <a:pt x="20120" y="67231"/>
                </a:lnTo>
                <a:lnTo>
                  <a:pt x="20190" y="67160"/>
                </a:lnTo>
                <a:lnTo>
                  <a:pt x="20261" y="67072"/>
                </a:lnTo>
                <a:lnTo>
                  <a:pt x="20314" y="67002"/>
                </a:lnTo>
                <a:lnTo>
                  <a:pt x="20349" y="66896"/>
                </a:lnTo>
                <a:lnTo>
                  <a:pt x="20367" y="66808"/>
                </a:lnTo>
                <a:lnTo>
                  <a:pt x="20384" y="66702"/>
                </a:lnTo>
                <a:lnTo>
                  <a:pt x="20367" y="66596"/>
                </a:lnTo>
                <a:lnTo>
                  <a:pt x="20314" y="66297"/>
                </a:lnTo>
                <a:lnTo>
                  <a:pt x="20261" y="65997"/>
                </a:lnTo>
                <a:lnTo>
                  <a:pt x="20226" y="65927"/>
                </a:lnTo>
                <a:lnTo>
                  <a:pt x="20173" y="65874"/>
                </a:lnTo>
                <a:lnTo>
                  <a:pt x="20120" y="65839"/>
                </a:lnTo>
                <a:lnTo>
                  <a:pt x="20050" y="65804"/>
                </a:lnTo>
                <a:lnTo>
                  <a:pt x="19961" y="65786"/>
                </a:lnTo>
                <a:lnTo>
                  <a:pt x="19873" y="65768"/>
                </a:lnTo>
                <a:lnTo>
                  <a:pt x="19768" y="65751"/>
                </a:lnTo>
                <a:lnTo>
                  <a:pt x="19662" y="65698"/>
                </a:lnTo>
                <a:lnTo>
                  <a:pt x="19556" y="65627"/>
                </a:lnTo>
                <a:lnTo>
                  <a:pt x="19486" y="65539"/>
                </a:lnTo>
                <a:lnTo>
                  <a:pt x="19380" y="65434"/>
                </a:lnTo>
                <a:lnTo>
                  <a:pt x="19310" y="65363"/>
                </a:lnTo>
                <a:lnTo>
                  <a:pt x="19221" y="65328"/>
                </a:lnTo>
                <a:lnTo>
                  <a:pt x="19116" y="65328"/>
                </a:lnTo>
                <a:lnTo>
                  <a:pt x="19010" y="65345"/>
                </a:lnTo>
                <a:lnTo>
                  <a:pt x="18834" y="65416"/>
                </a:lnTo>
                <a:lnTo>
                  <a:pt x="18675" y="65486"/>
                </a:lnTo>
                <a:lnTo>
                  <a:pt x="18552" y="65557"/>
                </a:lnTo>
                <a:lnTo>
                  <a:pt x="18446" y="65592"/>
                </a:lnTo>
                <a:lnTo>
                  <a:pt x="18341" y="65610"/>
                </a:lnTo>
                <a:lnTo>
                  <a:pt x="18217" y="65610"/>
                </a:lnTo>
                <a:lnTo>
                  <a:pt x="18112" y="65592"/>
                </a:lnTo>
                <a:lnTo>
                  <a:pt x="18006" y="65575"/>
                </a:lnTo>
                <a:lnTo>
                  <a:pt x="17882" y="65522"/>
                </a:lnTo>
                <a:lnTo>
                  <a:pt x="17777" y="65469"/>
                </a:lnTo>
                <a:lnTo>
                  <a:pt x="17283" y="65169"/>
                </a:lnTo>
                <a:lnTo>
                  <a:pt x="16808" y="64870"/>
                </a:lnTo>
                <a:lnTo>
                  <a:pt x="16667" y="64782"/>
                </a:lnTo>
                <a:lnTo>
                  <a:pt x="16544" y="64676"/>
                </a:lnTo>
                <a:lnTo>
                  <a:pt x="16438" y="64553"/>
                </a:lnTo>
                <a:lnTo>
                  <a:pt x="16350" y="64429"/>
                </a:lnTo>
                <a:lnTo>
                  <a:pt x="16262" y="64288"/>
                </a:lnTo>
                <a:lnTo>
                  <a:pt x="16174" y="64147"/>
                </a:lnTo>
                <a:lnTo>
                  <a:pt x="16050" y="63848"/>
                </a:lnTo>
                <a:lnTo>
                  <a:pt x="16015" y="63672"/>
                </a:lnTo>
                <a:lnTo>
                  <a:pt x="15997" y="63496"/>
                </a:lnTo>
                <a:lnTo>
                  <a:pt x="15997" y="63390"/>
                </a:lnTo>
                <a:lnTo>
                  <a:pt x="16033" y="63302"/>
                </a:lnTo>
                <a:lnTo>
                  <a:pt x="16579" y="63302"/>
                </a:lnTo>
                <a:lnTo>
                  <a:pt x="16825" y="63355"/>
                </a:lnTo>
                <a:lnTo>
                  <a:pt x="17090" y="63407"/>
                </a:lnTo>
                <a:lnTo>
                  <a:pt x="17283" y="63460"/>
                </a:lnTo>
                <a:lnTo>
                  <a:pt x="17460" y="63548"/>
                </a:lnTo>
                <a:lnTo>
                  <a:pt x="17618" y="63672"/>
                </a:lnTo>
                <a:lnTo>
                  <a:pt x="17777" y="63813"/>
                </a:lnTo>
                <a:lnTo>
                  <a:pt x="17882" y="63936"/>
                </a:lnTo>
                <a:lnTo>
                  <a:pt x="18112" y="64165"/>
                </a:lnTo>
                <a:lnTo>
                  <a:pt x="18252" y="64271"/>
                </a:lnTo>
                <a:lnTo>
                  <a:pt x="18323" y="64288"/>
                </a:lnTo>
                <a:lnTo>
                  <a:pt x="18393" y="64324"/>
                </a:lnTo>
                <a:lnTo>
                  <a:pt x="18482" y="64324"/>
                </a:lnTo>
                <a:lnTo>
                  <a:pt x="18570" y="64306"/>
                </a:lnTo>
                <a:lnTo>
                  <a:pt x="18728" y="64271"/>
                </a:lnTo>
                <a:lnTo>
                  <a:pt x="18904" y="64200"/>
                </a:lnTo>
                <a:lnTo>
                  <a:pt x="19063" y="64112"/>
                </a:lnTo>
                <a:lnTo>
                  <a:pt x="19169" y="64059"/>
                </a:lnTo>
                <a:lnTo>
                  <a:pt x="19257" y="63971"/>
                </a:lnTo>
                <a:lnTo>
                  <a:pt x="19310" y="63866"/>
                </a:lnTo>
                <a:lnTo>
                  <a:pt x="19327" y="63760"/>
                </a:lnTo>
                <a:lnTo>
                  <a:pt x="19345" y="63566"/>
                </a:lnTo>
                <a:lnTo>
                  <a:pt x="19362" y="63390"/>
                </a:lnTo>
                <a:lnTo>
                  <a:pt x="19327" y="63196"/>
                </a:lnTo>
                <a:lnTo>
                  <a:pt x="19292" y="63020"/>
                </a:lnTo>
                <a:lnTo>
                  <a:pt x="19221" y="62879"/>
                </a:lnTo>
                <a:lnTo>
                  <a:pt x="19186" y="62826"/>
                </a:lnTo>
                <a:lnTo>
                  <a:pt x="19133" y="62773"/>
                </a:lnTo>
                <a:lnTo>
                  <a:pt x="18992" y="62685"/>
                </a:lnTo>
                <a:lnTo>
                  <a:pt x="18852" y="62615"/>
                </a:lnTo>
                <a:lnTo>
                  <a:pt x="18711" y="62579"/>
                </a:lnTo>
                <a:lnTo>
                  <a:pt x="18570" y="62562"/>
                </a:lnTo>
                <a:lnTo>
                  <a:pt x="18288" y="62597"/>
                </a:lnTo>
                <a:lnTo>
                  <a:pt x="18147" y="62632"/>
                </a:lnTo>
                <a:lnTo>
                  <a:pt x="18023" y="62668"/>
                </a:lnTo>
                <a:lnTo>
                  <a:pt x="17900" y="62720"/>
                </a:lnTo>
                <a:lnTo>
                  <a:pt x="17777" y="62791"/>
                </a:lnTo>
                <a:lnTo>
                  <a:pt x="17689" y="62879"/>
                </a:lnTo>
                <a:lnTo>
                  <a:pt x="17583" y="63002"/>
                </a:lnTo>
                <a:lnTo>
                  <a:pt x="17513" y="63090"/>
                </a:lnTo>
                <a:lnTo>
                  <a:pt x="17407" y="63161"/>
                </a:lnTo>
                <a:lnTo>
                  <a:pt x="17301" y="63178"/>
                </a:lnTo>
                <a:lnTo>
                  <a:pt x="17178" y="63178"/>
                </a:lnTo>
                <a:lnTo>
                  <a:pt x="16385" y="63073"/>
                </a:lnTo>
                <a:lnTo>
                  <a:pt x="16279" y="63055"/>
                </a:lnTo>
                <a:lnTo>
                  <a:pt x="16191" y="63020"/>
                </a:lnTo>
                <a:lnTo>
                  <a:pt x="16103" y="62985"/>
                </a:lnTo>
                <a:lnTo>
                  <a:pt x="16015" y="62932"/>
                </a:lnTo>
                <a:lnTo>
                  <a:pt x="15944" y="62861"/>
                </a:lnTo>
                <a:lnTo>
                  <a:pt x="15892" y="62791"/>
                </a:lnTo>
                <a:lnTo>
                  <a:pt x="15839" y="62703"/>
                </a:lnTo>
                <a:lnTo>
                  <a:pt x="15786" y="62615"/>
                </a:lnTo>
                <a:lnTo>
                  <a:pt x="15663" y="62315"/>
                </a:lnTo>
                <a:lnTo>
                  <a:pt x="15610" y="62174"/>
                </a:lnTo>
                <a:lnTo>
                  <a:pt x="15557" y="62016"/>
                </a:lnTo>
                <a:lnTo>
                  <a:pt x="15451" y="61452"/>
                </a:lnTo>
                <a:lnTo>
                  <a:pt x="15345" y="60888"/>
                </a:lnTo>
                <a:lnTo>
                  <a:pt x="15310" y="60571"/>
                </a:lnTo>
                <a:lnTo>
                  <a:pt x="15293" y="60236"/>
                </a:lnTo>
                <a:lnTo>
                  <a:pt x="15310" y="59901"/>
                </a:lnTo>
                <a:lnTo>
                  <a:pt x="15345" y="59584"/>
                </a:lnTo>
                <a:lnTo>
                  <a:pt x="15363" y="59496"/>
                </a:lnTo>
                <a:lnTo>
                  <a:pt x="15398" y="59408"/>
                </a:lnTo>
                <a:lnTo>
                  <a:pt x="15469" y="59479"/>
                </a:lnTo>
                <a:lnTo>
                  <a:pt x="15504" y="59532"/>
                </a:lnTo>
                <a:lnTo>
                  <a:pt x="15504" y="59655"/>
                </a:lnTo>
                <a:lnTo>
                  <a:pt x="15522" y="59796"/>
                </a:lnTo>
                <a:lnTo>
                  <a:pt x="15522" y="59972"/>
                </a:lnTo>
                <a:lnTo>
                  <a:pt x="15557" y="60148"/>
                </a:lnTo>
                <a:lnTo>
                  <a:pt x="15610" y="60289"/>
                </a:lnTo>
                <a:lnTo>
                  <a:pt x="15680" y="60448"/>
                </a:lnTo>
                <a:lnTo>
                  <a:pt x="15768" y="60571"/>
                </a:lnTo>
                <a:lnTo>
                  <a:pt x="15874" y="60694"/>
                </a:lnTo>
                <a:lnTo>
                  <a:pt x="16015" y="60818"/>
                </a:lnTo>
                <a:lnTo>
                  <a:pt x="16156" y="60923"/>
                </a:lnTo>
                <a:lnTo>
                  <a:pt x="16350" y="61064"/>
                </a:lnTo>
                <a:lnTo>
                  <a:pt x="16526" y="61205"/>
                </a:lnTo>
                <a:lnTo>
                  <a:pt x="16737" y="61346"/>
                </a:lnTo>
                <a:lnTo>
                  <a:pt x="16843" y="61399"/>
                </a:lnTo>
                <a:lnTo>
                  <a:pt x="16966" y="61434"/>
                </a:lnTo>
                <a:lnTo>
                  <a:pt x="17002" y="61381"/>
                </a:lnTo>
                <a:lnTo>
                  <a:pt x="17019" y="61346"/>
                </a:lnTo>
                <a:lnTo>
                  <a:pt x="17019" y="61082"/>
                </a:lnTo>
                <a:lnTo>
                  <a:pt x="17002" y="60835"/>
                </a:lnTo>
                <a:lnTo>
                  <a:pt x="16966" y="60712"/>
                </a:lnTo>
                <a:lnTo>
                  <a:pt x="16931" y="60606"/>
                </a:lnTo>
                <a:lnTo>
                  <a:pt x="16878" y="60483"/>
                </a:lnTo>
                <a:lnTo>
                  <a:pt x="16808" y="60377"/>
                </a:lnTo>
                <a:lnTo>
                  <a:pt x="16491" y="59937"/>
                </a:lnTo>
                <a:lnTo>
                  <a:pt x="16367" y="59778"/>
                </a:lnTo>
                <a:lnTo>
                  <a:pt x="16244" y="59655"/>
                </a:lnTo>
                <a:lnTo>
                  <a:pt x="16085" y="59549"/>
                </a:lnTo>
                <a:lnTo>
                  <a:pt x="15927" y="59461"/>
                </a:lnTo>
                <a:lnTo>
                  <a:pt x="15768" y="59373"/>
                </a:lnTo>
                <a:lnTo>
                  <a:pt x="15627" y="59250"/>
                </a:lnTo>
                <a:lnTo>
                  <a:pt x="15522" y="59109"/>
                </a:lnTo>
                <a:lnTo>
                  <a:pt x="15434" y="58932"/>
                </a:lnTo>
                <a:lnTo>
                  <a:pt x="15345" y="58668"/>
                </a:lnTo>
                <a:lnTo>
                  <a:pt x="15257" y="58404"/>
                </a:lnTo>
                <a:lnTo>
                  <a:pt x="15187" y="58140"/>
                </a:lnTo>
                <a:lnTo>
                  <a:pt x="15134" y="57875"/>
                </a:lnTo>
                <a:lnTo>
                  <a:pt x="15099" y="57611"/>
                </a:lnTo>
                <a:lnTo>
                  <a:pt x="15081" y="57329"/>
                </a:lnTo>
                <a:lnTo>
                  <a:pt x="15081" y="57065"/>
                </a:lnTo>
                <a:lnTo>
                  <a:pt x="15099" y="56783"/>
                </a:lnTo>
                <a:lnTo>
                  <a:pt x="15187" y="56184"/>
                </a:lnTo>
                <a:lnTo>
                  <a:pt x="15205" y="56149"/>
                </a:lnTo>
                <a:lnTo>
                  <a:pt x="15240" y="56114"/>
                </a:lnTo>
                <a:lnTo>
                  <a:pt x="15293" y="56166"/>
                </a:lnTo>
                <a:lnTo>
                  <a:pt x="15328" y="56202"/>
                </a:lnTo>
                <a:lnTo>
                  <a:pt x="15486" y="56448"/>
                </a:lnTo>
                <a:lnTo>
                  <a:pt x="15627" y="56695"/>
                </a:lnTo>
                <a:lnTo>
                  <a:pt x="15874" y="57206"/>
                </a:lnTo>
                <a:lnTo>
                  <a:pt x="16103" y="57734"/>
                </a:lnTo>
                <a:lnTo>
                  <a:pt x="16244" y="58016"/>
                </a:lnTo>
                <a:lnTo>
                  <a:pt x="16385" y="58281"/>
                </a:lnTo>
                <a:lnTo>
                  <a:pt x="16561" y="58527"/>
                </a:lnTo>
                <a:lnTo>
                  <a:pt x="16737" y="58774"/>
                </a:lnTo>
                <a:lnTo>
                  <a:pt x="17601" y="59813"/>
                </a:lnTo>
                <a:lnTo>
                  <a:pt x="17865" y="60131"/>
                </a:lnTo>
                <a:lnTo>
                  <a:pt x="18112" y="60465"/>
                </a:lnTo>
                <a:lnTo>
                  <a:pt x="18358" y="60800"/>
                </a:lnTo>
                <a:lnTo>
                  <a:pt x="18570" y="61152"/>
                </a:lnTo>
                <a:lnTo>
                  <a:pt x="18711" y="61399"/>
                </a:lnTo>
                <a:lnTo>
                  <a:pt x="18852" y="61610"/>
                </a:lnTo>
                <a:lnTo>
                  <a:pt x="19169" y="62051"/>
                </a:lnTo>
                <a:lnTo>
                  <a:pt x="19521" y="62474"/>
                </a:lnTo>
                <a:lnTo>
                  <a:pt x="19873" y="62861"/>
                </a:lnTo>
                <a:lnTo>
                  <a:pt x="20102" y="63073"/>
                </a:lnTo>
                <a:lnTo>
                  <a:pt x="20331" y="63284"/>
                </a:lnTo>
                <a:lnTo>
                  <a:pt x="20560" y="63460"/>
                </a:lnTo>
                <a:lnTo>
                  <a:pt x="20825" y="63637"/>
                </a:lnTo>
                <a:lnTo>
                  <a:pt x="21512" y="64059"/>
                </a:lnTo>
                <a:lnTo>
                  <a:pt x="21847" y="64288"/>
                </a:lnTo>
                <a:lnTo>
                  <a:pt x="22164" y="64535"/>
                </a:lnTo>
                <a:lnTo>
                  <a:pt x="22252" y="64606"/>
                </a:lnTo>
                <a:lnTo>
                  <a:pt x="22358" y="64658"/>
                </a:lnTo>
                <a:lnTo>
                  <a:pt x="22446" y="64694"/>
                </a:lnTo>
                <a:lnTo>
                  <a:pt x="22569" y="64729"/>
                </a:lnTo>
                <a:lnTo>
                  <a:pt x="22921" y="64764"/>
                </a:lnTo>
                <a:lnTo>
                  <a:pt x="23432" y="64764"/>
                </a:lnTo>
                <a:lnTo>
                  <a:pt x="23608" y="64782"/>
                </a:lnTo>
                <a:lnTo>
                  <a:pt x="23767" y="64835"/>
                </a:lnTo>
                <a:lnTo>
                  <a:pt x="23908" y="64887"/>
                </a:lnTo>
                <a:lnTo>
                  <a:pt x="24049" y="64958"/>
                </a:lnTo>
                <a:lnTo>
                  <a:pt x="24207" y="65046"/>
                </a:lnTo>
                <a:lnTo>
                  <a:pt x="24489" y="65222"/>
                </a:lnTo>
                <a:lnTo>
                  <a:pt x="24331" y="65469"/>
                </a:lnTo>
                <a:lnTo>
                  <a:pt x="24243" y="65645"/>
                </a:lnTo>
                <a:lnTo>
                  <a:pt x="24190" y="65821"/>
                </a:lnTo>
                <a:lnTo>
                  <a:pt x="24155" y="66015"/>
                </a:lnTo>
                <a:lnTo>
                  <a:pt x="24155" y="66209"/>
                </a:lnTo>
                <a:lnTo>
                  <a:pt x="24172" y="66332"/>
                </a:lnTo>
                <a:lnTo>
                  <a:pt x="24190" y="66473"/>
                </a:lnTo>
                <a:lnTo>
                  <a:pt x="24278" y="66720"/>
                </a:lnTo>
                <a:lnTo>
                  <a:pt x="24401" y="66984"/>
                </a:lnTo>
                <a:lnTo>
                  <a:pt x="24542" y="67231"/>
                </a:lnTo>
                <a:lnTo>
                  <a:pt x="24718" y="67477"/>
                </a:lnTo>
                <a:lnTo>
                  <a:pt x="24895" y="67689"/>
                </a:lnTo>
                <a:lnTo>
                  <a:pt x="26322" y="69450"/>
                </a:lnTo>
                <a:lnTo>
                  <a:pt x="26498" y="69609"/>
                </a:lnTo>
                <a:lnTo>
                  <a:pt x="26568" y="69574"/>
                </a:lnTo>
                <a:lnTo>
                  <a:pt x="26621" y="69521"/>
                </a:lnTo>
                <a:lnTo>
                  <a:pt x="26674" y="69450"/>
                </a:lnTo>
                <a:lnTo>
                  <a:pt x="26744" y="69362"/>
                </a:lnTo>
                <a:lnTo>
                  <a:pt x="26868" y="69169"/>
                </a:lnTo>
                <a:lnTo>
                  <a:pt x="26974" y="68975"/>
                </a:lnTo>
                <a:lnTo>
                  <a:pt x="27062" y="68781"/>
                </a:lnTo>
                <a:lnTo>
                  <a:pt x="27132" y="68570"/>
                </a:lnTo>
                <a:lnTo>
                  <a:pt x="27203" y="68358"/>
                </a:lnTo>
                <a:lnTo>
                  <a:pt x="27255" y="68147"/>
                </a:lnTo>
                <a:lnTo>
                  <a:pt x="27308" y="67918"/>
                </a:lnTo>
                <a:lnTo>
                  <a:pt x="27326" y="67706"/>
                </a:lnTo>
                <a:lnTo>
                  <a:pt x="27343" y="67530"/>
                </a:lnTo>
                <a:lnTo>
                  <a:pt x="27326" y="67372"/>
                </a:lnTo>
                <a:lnTo>
                  <a:pt x="27326" y="67213"/>
                </a:lnTo>
                <a:lnTo>
                  <a:pt x="27291" y="67054"/>
                </a:lnTo>
                <a:lnTo>
                  <a:pt x="27255" y="66913"/>
                </a:lnTo>
                <a:lnTo>
                  <a:pt x="27203" y="66755"/>
                </a:lnTo>
                <a:lnTo>
                  <a:pt x="27132" y="66614"/>
                </a:lnTo>
                <a:lnTo>
                  <a:pt x="27062" y="66473"/>
                </a:lnTo>
                <a:lnTo>
                  <a:pt x="26921" y="66191"/>
                </a:lnTo>
                <a:lnTo>
                  <a:pt x="26833" y="66050"/>
                </a:lnTo>
                <a:lnTo>
                  <a:pt x="26727" y="65909"/>
                </a:lnTo>
                <a:lnTo>
                  <a:pt x="26604" y="65786"/>
                </a:lnTo>
                <a:lnTo>
                  <a:pt x="26480" y="65680"/>
                </a:lnTo>
                <a:lnTo>
                  <a:pt x="26339" y="65575"/>
                </a:lnTo>
                <a:lnTo>
                  <a:pt x="26181" y="65504"/>
                </a:lnTo>
                <a:lnTo>
                  <a:pt x="26022" y="65434"/>
                </a:lnTo>
                <a:lnTo>
                  <a:pt x="25846" y="65398"/>
                </a:lnTo>
                <a:lnTo>
                  <a:pt x="24859" y="65152"/>
                </a:lnTo>
                <a:lnTo>
                  <a:pt x="24736" y="65116"/>
                </a:lnTo>
                <a:lnTo>
                  <a:pt x="24613" y="65064"/>
                </a:lnTo>
                <a:lnTo>
                  <a:pt x="24489" y="65011"/>
                </a:lnTo>
                <a:lnTo>
                  <a:pt x="24384" y="64923"/>
                </a:lnTo>
                <a:lnTo>
                  <a:pt x="24243" y="64817"/>
                </a:lnTo>
                <a:lnTo>
                  <a:pt x="24102" y="64729"/>
                </a:lnTo>
                <a:lnTo>
                  <a:pt x="23943" y="64658"/>
                </a:lnTo>
                <a:lnTo>
                  <a:pt x="23802" y="64606"/>
                </a:lnTo>
                <a:lnTo>
                  <a:pt x="23644" y="64553"/>
                </a:lnTo>
                <a:lnTo>
                  <a:pt x="23467" y="64535"/>
                </a:lnTo>
                <a:lnTo>
                  <a:pt x="23133" y="64535"/>
                </a:lnTo>
                <a:lnTo>
                  <a:pt x="23009" y="64553"/>
                </a:lnTo>
                <a:lnTo>
                  <a:pt x="22904" y="64553"/>
                </a:lnTo>
                <a:lnTo>
                  <a:pt x="22798" y="64535"/>
                </a:lnTo>
                <a:lnTo>
                  <a:pt x="22692" y="64500"/>
                </a:lnTo>
                <a:lnTo>
                  <a:pt x="22498" y="64429"/>
                </a:lnTo>
                <a:lnTo>
                  <a:pt x="22305" y="64306"/>
                </a:lnTo>
                <a:lnTo>
                  <a:pt x="21054" y="63443"/>
                </a:lnTo>
                <a:lnTo>
                  <a:pt x="21001" y="63390"/>
                </a:lnTo>
                <a:lnTo>
                  <a:pt x="20930" y="63319"/>
                </a:lnTo>
                <a:lnTo>
                  <a:pt x="21353" y="63249"/>
                </a:lnTo>
                <a:lnTo>
                  <a:pt x="21565" y="63231"/>
                </a:lnTo>
                <a:lnTo>
                  <a:pt x="21653" y="63249"/>
                </a:lnTo>
                <a:lnTo>
                  <a:pt x="21759" y="63249"/>
                </a:lnTo>
                <a:lnTo>
                  <a:pt x="21864" y="63478"/>
                </a:lnTo>
                <a:lnTo>
                  <a:pt x="21917" y="63566"/>
                </a:lnTo>
                <a:lnTo>
                  <a:pt x="21988" y="63672"/>
                </a:lnTo>
                <a:lnTo>
                  <a:pt x="22058" y="63742"/>
                </a:lnTo>
                <a:lnTo>
                  <a:pt x="22146" y="63813"/>
                </a:lnTo>
                <a:lnTo>
                  <a:pt x="22217" y="63883"/>
                </a:lnTo>
                <a:lnTo>
                  <a:pt x="22322" y="63936"/>
                </a:lnTo>
                <a:lnTo>
                  <a:pt x="22428" y="63971"/>
                </a:lnTo>
                <a:lnTo>
                  <a:pt x="22534" y="64006"/>
                </a:lnTo>
                <a:lnTo>
                  <a:pt x="23080" y="64147"/>
                </a:lnTo>
                <a:lnTo>
                  <a:pt x="23327" y="64183"/>
                </a:lnTo>
                <a:lnTo>
                  <a:pt x="23573" y="64183"/>
                </a:lnTo>
                <a:lnTo>
                  <a:pt x="23820" y="64130"/>
                </a:lnTo>
                <a:lnTo>
                  <a:pt x="23926" y="64095"/>
                </a:lnTo>
                <a:lnTo>
                  <a:pt x="24049" y="64059"/>
                </a:lnTo>
                <a:lnTo>
                  <a:pt x="24278" y="63954"/>
                </a:lnTo>
                <a:lnTo>
                  <a:pt x="24507" y="63866"/>
                </a:lnTo>
                <a:lnTo>
                  <a:pt x="24701" y="63813"/>
                </a:lnTo>
                <a:lnTo>
                  <a:pt x="24895" y="63777"/>
                </a:lnTo>
                <a:lnTo>
                  <a:pt x="25088" y="63760"/>
                </a:lnTo>
                <a:lnTo>
                  <a:pt x="25282" y="63760"/>
                </a:lnTo>
                <a:lnTo>
                  <a:pt x="25458" y="63777"/>
                </a:lnTo>
                <a:lnTo>
                  <a:pt x="25652" y="63830"/>
                </a:lnTo>
                <a:lnTo>
                  <a:pt x="25828" y="63918"/>
                </a:lnTo>
                <a:lnTo>
                  <a:pt x="26005" y="64024"/>
                </a:lnTo>
                <a:lnTo>
                  <a:pt x="26093" y="64059"/>
                </a:lnTo>
                <a:lnTo>
                  <a:pt x="26216" y="64112"/>
                </a:lnTo>
                <a:lnTo>
                  <a:pt x="26251" y="63971"/>
                </a:lnTo>
                <a:lnTo>
                  <a:pt x="26269" y="63901"/>
                </a:lnTo>
                <a:lnTo>
                  <a:pt x="26269" y="63830"/>
                </a:lnTo>
                <a:lnTo>
                  <a:pt x="26251" y="63742"/>
                </a:lnTo>
                <a:lnTo>
                  <a:pt x="26128" y="63390"/>
                </a:lnTo>
                <a:lnTo>
                  <a:pt x="26057" y="63214"/>
                </a:lnTo>
                <a:lnTo>
                  <a:pt x="25969" y="63055"/>
                </a:lnTo>
                <a:lnTo>
                  <a:pt x="25828" y="62808"/>
                </a:lnTo>
                <a:lnTo>
                  <a:pt x="25652" y="62615"/>
                </a:lnTo>
                <a:lnTo>
                  <a:pt x="25458" y="62438"/>
                </a:lnTo>
                <a:lnTo>
                  <a:pt x="25247" y="62280"/>
                </a:lnTo>
                <a:lnTo>
                  <a:pt x="25018" y="62174"/>
                </a:lnTo>
                <a:lnTo>
                  <a:pt x="24771" y="62086"/>
                </a:lnTo>
                <a:lnTo>
                  <a:pt x="24507" y="62051"/>
                </a:lnTo>
                <a:lnTo>
                  <a:pt x="24225" y="62033"/>
                </a:lnTo>
                <a:lnTo>
                  <a:pt x="23626" y="62051"/>
                </a:lnTo>
                <a:lnTo>
                  <a:pt x="23520" y="62051"/>
                </a:lnTo>
                <a:lnTo>
                  <a:pt x="23467" y="62033"/>
                </a:lnTo>
                <a:lnTo>
                  <a:pt x="23415" y="61998"/>
                </a:lnTo>
                <a:lnTo>
                  <a:pt x="23485" y="61928"/>
                </a:lnTo>
                <a:lnTo>
                  <a:pt x="23538" y="61857"/>
                </a:lnTo>
                <a:lnTo>
                  <a:pt x="23714" y="61734"/>
                </a:lnTo>
                <a:lnTo>
                  <a:pt x="23908" y="61646"/>
                </a:lnTo>
                <a:lnTo>
                  <a:pt x="24102" y="61575"/>
                </a:lnTo>
                <a:lnTo>
                  <a:pt x="24296" y="61505"/>
                </a:lnTo>
                <a:lnTo>
                  <a:pt x="24384" y="61487"/>
                </a:lnTo>
                <a:lnTo>
                  <a:pt x="24472" y="61487"/>
                </a:lnTo>
                <a:lnTo>
                  <a:pt x="24542" y="61505"/>
                </a:lnTo>
                <a:lnTo>
                  <a:pt x="24613" y="61540"/>
                </a:lnTo>
                <a:lnTo>
                  <a:pt x="24701" y="61593"/>
                </a:lnTo>
                <a:lnTo>
                  <a:pt x="24806" y="61646"/>
                </a:lnTo>
                <a:lnTo>
                  <a:pt x="25000" y="61699"/>
                </a:lnTo>
                <a:lnTo>
                  <a:pt x="25194" y="61716"/>
                </a:lnTo>
                <a:lnTo>
                  <a:pt x="25405" y="61716"/>
                </a:lnTo>
                <a:lnTo>
                  <a:pt x="25864" y="61681"/>
                </a:lnTo>
                <a:lnTo>
                  <a:pt x="26163" y="61628"/>
                </a:lnTo>
                <a:lnTo>
                  <a:pt x="26445" y="61575"/>
                </a:lnTo>
                <a:lnTo>
                  <a:pt x="26709" y="61487"/>
                </a:lnTo>
                <a:lnTo>
                  <a:pt x="26974" y="61381"/>
                </a:lnTo>
                <a:lnTo>
                  <a:pt x="27238" y="61276"/>
                </a:lnTo>
                <a:lnTo>
                  <a:pt x="27467" y="61117"/>
                </a:lnTo>
                <a:lnTo>
                  <a:pt x="27713" y="60959"/>
                </a:lnTo>
                <a:lnTo>
                  <a:pt x="27925" y="60765"/>
                </a:lnTo>
                <a:lnTo>
                  <a:pt x="28242" y="60500"/>
                </a:lnTo>
                <a:lnTo>
                  <a:pt x="28383" y="60395"/>
                </a:lnTo>
                <a:lnTo>
                  <a:pt x="28542" y="60307"/>
                </a:lnTo>
                <a:lnTo>
                  <a:pt x="28700" y="60254"/>
                </a:lnTo>
                <a:lnTo>
                  <a:pt x="28894" y="60254"/>
                </a:lnTo>
                <a:lnTo>
                  <a:pt x="28982" y="60236"/>
                </a:lnTo>
                <a:lnTo>
                  <a:pt x="29035" y="60219"/>
                </a:lnTo>
                <a:lnTo>
                  <a:pt x="29070" y="60166"/>
                </a:lnTo>
                <a:lnTo>
                  <a:pt x="29070" y="60131"/>
                </a:lnTo>
                <a:lnTo>
                  <a:pt x="29052" y="60078"/>
                </a:lnTo>
                <a:lnTo>
                  <a:pt x="28964" y="59954"/>
                </a:lnTo>
                <a:lnTo>
                  <a:pt x="28859" y="59849"/>
                </a:lnTo>
                <a:lnTo>
                  <a:pt x="28700" y="59725"/>
                </a:lnTo>
                <a:lnTo>
                  <a:pt x="28542" y="59620"/>
                </a:lnTo>
                <a:lnTo>
                  <a:pt x="28365" y="59514"/>
                </a:lnTo>
                <a:lnTo>
                  <a:pt x="28172" y="59426"/>
                </a:lnTo>
                <a:lnTo>
                  <a:pt x="27995" y="59355"/>
                </a:lnTo>
                <a:lnTo>
                  <a:pt x="27784" y="59285"/>
                </a:lnTo>
                <a:lnTo>
                  <a:pt x="27590" y="59232"/>
                </a:lnTo>
                <a:lnTo>
                  <a:pt x="27379" y="59197"/>
                </a:lnTo>
                <a:lnTo>
                  <a:pt x="27150" y="59179"/>
                </a:lnTo>
                <a:lnTo>
                  <a:pt x="26938" y="59179"/>
                </a:lnTo>
                <a:lnTo>
                  <a:pt x="26709" y="59197"/>
                </a:lnTo>
                <a:lnTo>
                  <a:pt x="26480" y="59232"/>
                </a:lnTo>
                <a:lnTo>
                  <a:pt x="26269" y="59285"/>
                </a:lnTo>
                <a:lnTo>
                  <a:pt x="26040" y="59373"/>
                </a:lnTo>
                <a:lnTo>
                  <a:pt x="25811" y="59479"/>
                </a:lnTo>
                <a:lnTo>
                  <a:pt x="25599" y="59620"/>
                </a:lnTo>
                <a:lnTo>
                  <a:pt x="25423" y="59725"/>
                </a:lnTo>
                <a:lnTo>
                  <a:pt x="25265" y="59849"/>
                </a:lnTo>
                <a:lnTo>
                  <a:pt x="25124" y="59990"/>
                </a:lnTo>
                <a:lnTo>
                  <a:pt x="25000" y="60148"/>
                </a:lnTo>
                <a:lnTo>
                  <a:pt x="24895" y="60307"/>
                </a:lnTo>
                <a:lnTo>
                  <a:pt x="24789" y="60465"/>
                </a:lnTo>
                <a:lnTo>
                  <a:pt x="24701" y="60641"/>
                </a:lnTo>
                <a:lnTo>
                  <a:pt x="24630" y="60835"/>
                </a:lnTo>
                <a:lnTo>
                  <a:pt x="24542" y="61135"/>
                </a:lnTo>
                <a:lnTo>
                  <a:pt x="23837" y="61452"/>
                </a:lnTo>
                <a:lnTo>
                  <a:pt x="23573" y="61575"/>
                </a:lnTo>
                <a:lnTo>
                  <a:pt x="23327" y="61734"/>
                </a:lnTo>
                <a:lnTo>
                  <a:pt x="23097" y="61892"/>
                </a:lnTo>
                <a:lnTo>
                  <a:pt x="22886" y="62104"/>
                </a:lnTo>
                <a:lnTo>
                  <a:pt x="22710" y="62280"/>
                </a:lnTo>
                <a:lnTo>
                  <a:pt x="22516" y="62438"/>
                </a:lnTo>
                <a:lnTo>
                  <a:pt x="22446" y="62474"/>
                </a:lnTo>
                <a:lnTo>
                  <a:pt x="22358" y="62491"/>
                </a:lnTo>
                <a:lnTo>
                  <a:pt x="22322" y="62403"/>
                </a:lnTo>
                <a:lnTo>
                  <a:pt x="22322" y="62298"/>
                </a:lnTo>
                <a:lnTo>
                  <a:pt x="22340" y="62209"/>
                </a:lnTo>
                <a:lnTo>
                  <a:pt x="22375" y="62139"/>
                </a:lnTo>
                <a:lnTo>
                  <a:pt x="22463" y="62033"/>
                </a:lnTo>
                <a:lnTo>
                  <a:pt x="22551" y="61928"/>
                </a:lnTo>
                <a:lnTo>
                  <a:pt x="22816" y="61628"/>
                </a:lnTo>
                <a:lnTo>
                  <a:pt x="23062" y="61346"/>
                </a:lnTo>
                <a:lnTo>
                  <a:pt x="23186" y="61170"/>
                </a:lnTo>
                <a:lnTo>
                  <a:pt x="23274" y="60994"/>
                </a:lnTo>
                <a:lnTo>
                  <a:pt x="23362" y="60818"/>
                </a:lnTo>
                <a:lnTo>
                  <a:pt x="23415" y="60641"/>
                </a:lnTo>
                <a:lnTo>
                  <a:pt x="23450" y="60448"/>
                </a:lnTo>
                <a:lnTo>
                  <a:pt x="23467" y="60254"/>
                </a:lnTo>
                <a:lnTo>
                  <a:pt x="23467" y="60060"/>
                </a:lnTo>
                <a:lnTo>
                  <a:pt x="23432" y="59849"/>
                </a:lnTo>
                <a:lnTo>
                  <a:pt x="23379" y="59620"/>
                </a:lnTo>
                <a:lnTo>
                  <a:pt x="23309" y="59408"/>
                </a:lnTo>
                <a:lnTo>
                  <a:pt x="23238" y="59197"/>
                </a:lnTo>
                <a:lnTo>
                  <a:pt x="23133" y="58985"/>
                </a:lnTo>
                <a:lnTo>
                  <a:pt x="23027" y="58792"/>
                </a:lnTo>
                <a:lnTo>
                  <a:pt x="22904" y="58598"/>
                </a:lnTo>
                <a:lnTo>
                  <a:pt x="22763" y="58422"/>
                </a:lnTo>
                <a:lnTo>
                  <a:pt x="22622" y="58245"/>
                </a:lnTo>
                <a:lnTo>
                  <a:pt x="22463" y="58087"/>
                </a:lnTo>
                <a:lnTo>
                  <a:pt x="22305" y="57928"/>
                </a:lnTo>
                <a:lnTo>
                  <a:pt x="22128" y="57787"/>
                </a:lnTo>
                <a:lnTo>
                  <a:pt x="21952" y="57664"/>
                </a:lnTo>
                <a:lnTo>
                  <a:pt x="21882" y="57629"/>
                </a:lnTo>
                <a:lnTo>
                  <a:pt x="21794" y="57576"/>
                </a:lnTo>
                <a:lnTo>
                  <a:pt x="21706" y="57576"/>
                </a:lnTo>
                <a:lnTo>
                  <a:pt x="21600" y="57594"/>
                </a:lnTo>
                <a:lnTo>
                  <a:pt x="21565" y="57823"/>
                </a:lnTo>
                <a:lnTo>
                  <a:pt x="21547" y="58052"/>
                </a:lnTo>
                <a:lnTo>
                  <a:pt x="21529" y="58263"/>
                </a:lnTo>
                <a:lnTo>
                  <a:pt x="21512" y="58457"/>
                </a:lnTo>
                <a:lnTo>
                  <a:pt x="21459" y="58668"/>
                </a:lnTo>
                <a:lnTo>
                  <a:pt x="21424" y="58862"/>
                </a:lnTo>
                <a:lnTo>
                  <a:pt x="21353" y="59056"/>
                </a:lnTo>
                <a:lnTo>
                  <a:pt x="21283" y="59250"/>
                </a:lnTo>
                <a:lnTo>
                  <a:pt x="21195" y="59443"/>
                </a:lnTo>
                <a:lnTo>
                  <a:pt x="21107" y="59620"/>
                </a:lnTo>
                <a:lnTo>
                  <a:pt x="21036" y="59761"/>
                </a:lnTo>
                <a:lnTo>
                  <a:pt x="20983" y="59901"/>
                </a:lnTo>
                <a:lnTo>
                  <a:pt x="20930" y="60060"/>
                </a:lnTo>
                <a:lnTo>
                  <a:pt x="20913" y="60201"/>
                </a:lnTo>
                <a:lnTo>
                  <a:pt x="20895" y="60360"/>
                </a:lnTo>
                <a:lnTo>
                  <a:pt x="20895" y="60518"/>
                </a:lnTo>
                <a:lnTo>
                  <a:pt x="20895" y="60677"/>
                </a:lnTo>
                <a:lnTo>
                  <a:pt x="20930" y="60835"/>
                </a:lnTo>
                <a:lnTo>
                  <a:pt x="20966" y="60994"/>
                </a:lnTo>
                <a:lnTo>
                  <a:pt x="21019" y="61152"/>
                </a:lnTo>
                <a:lnTo>
                  <a:pt x="21089" y="61293"/>
                </a:lnTo>
                <a:lnTo>
                  <a:pt x="21177" y="61452"/>
                </a:lnTo>
                <a:lnTo>
                  <a:pt x="21265" y="61593"/>
                </a:lnTo>
                <a:lnTo>
                  <a:pt x="21389" y="61716"/>
                </a:lnTo>
                <a:lnTo>
                  <a:pt x="21512" y="61857"/>
                </a:lnTo>
                <a:lnTo>
                  <a:pt x="21670" y="61980"/>
                </a:lnTo>
                <a:lnTo>
                  <a:pt x="21847" y="62121"/>
                </a:lnTo>
                <a:lnTo>
                  <a:pt x="21935" y="62209"/>
                </a:lnTo>
                <a:lnTo>
                  <a:pt x="21988" y="62315"/>
                </a:lnTo>
                <a:lnTo>
                  <a:pt x="22005" y="62421"/>
                </a:lnTo>
                <a:lnTo>
                  <a:pt x="22005" y="62562"/>
                </a:lnTo>
                <a:lnTo>
                  <a:pt x="21970" y="62685"/>
                </a:lnTo>
                <a:lnTo>
                  <a:pt x="21917" y="62791"/>
                </a:lnTo>
                <a:lnTo>
                  <a:pt x="21829" y="62897"/>
                </a:lnTo>
                <a:lnTo>
                  <a:pt x="21706" y="62967"/>
                </a:lnTo>
                <a:lnTo>
                  <a:pt x="21547" y="63002"/>
                </a:lnTo>
                <a:lnTo>
                  <a:pt x="21389" y="63037"/>
                </a:lnTo>
                <a:lnTo>
                  <a:pt x="21195" y="63055"/>
                </a:lnTo>
                <a:lnTo>
                  <a:pt x="20842" y="63055"/>
                </a:lnTo>
                <a:lnTo>
                  <a:pt x="20701" y="63037"/>
                </a:lnTo>
                <a:lnTo>
                  <a:pt x="20543" y="63002"/>
                </a:lnTo>
                <a:lnTo>
                  <a:pt x="20402" y="62949"/>
                </a:lnTo>
                <a:lnTo>
                  <a:pt x="20261" y="62879"/>
                </a:lnTo>
                <a:lnTo>
                  <a:pt x="20138" y="62791"/>
                </a:lnTo>
                <a:lnTo>
                  <a:pt x="20014" y="62703"/>
                </a:lnTo>
                <a:lnTo>
                  <a:pt x="19909" y="62579"/>
                </a:lnTo>
                <a:lnTo>
                  <a:pt x="19732" y="62386"/>
                </a:lnTo>
                <a:lnTo>
                  <a:pt x="19574" y="62157"/>
                </a:lnTo>
                <a:lnTo>
                  <a:pt x="18112" y="60131"/>
                </a:lnTo>
                <a:lnTo>
                  <a:pt x="17759" y="59637"/>
                </a:lnTo>
                <a:lnTo>
                  <a:pt x="17565" y="59391"/>
                </a:lnTo>
                <a:lnTo>
                  <a:pt x="17372" y="59162"/>
                </a:lnTo>
                <a:lnTo>
                  <a:pt x="17125" y="58880"/>
                </a:lnTo>
                <a:lnTo>
                  <a:pt x="16896" y="58580"/>
                </a:lnTo>
                <a:lnTo>
                  <a:pt x="16702" y="58281"/>
                </a:lnTo>
                <a:lnTo>
                  <a:pt x="16508" y="57963"/>
                </a:lnTo>
                <a:lnTo>
                  <a:pt x="16332" y="57629"/>
                </a:lnTo>
                <a:lnTo>
                  <a:pt x="16156" y="57294"/>
                </a:lnTo>
                <a:lnTo>
                  <a:pt x="16015" y="56959"/>
                </a:lnTo>
                <a:lnTo>
                  <a:pt x="15874" y="56607"/>
                </a:lnTo>
                <a:lnTo>
                  <a:pt x="15856" y="56519"/>
                </a:lnTo>
                <a:lnTo>
                  <a:pt x="15839" y="56431"/>
                </a:lnTo>
                <a:lnTo>
                  <a:pt x="15927" y="56395"/>
                </a:lnTo>
                <a:lnTo>
                  <a:pt x="15997" y="56378"/>
                </a:lnTo>
                <a:lnTo>
                  <a:pt x="16068" y="56395"/>
                </a:lnTo>
                <a:lnTo>
                  <a:pt x="16138" y="56431"/>
                </a:lnTo>
                <a:lnTo>
                  <a:pt x="16174" y="56466"/>
                </a:lnTo>
                <a:lnTo>
                  <a:pt x="16209" y="56519"/>
                </a:lnTo>
                <a:lnTo>
                  <a:pt x="16262" y="56625"/>
                </a:lnTo>
                <a:lnTo>
                  <a:pt x="16279" y="56713"/>
                </a:lnTo>
                <a:lnTo>
                  <a:pt x="16314" y="56818"/>
                </a:lnTo>
                <a:lnTo>
                  <a:pt x="16420" y="57153"/>
                </a:lnTo>
                <a:lnTo>
                  <a:pt x="16561" y="57453"/>
                </a:lnTo>
                <a:lnTo>
                  <a:pt x="16720" y="57734"/>
                </a:lnTo>
                <a:lnTo>
                  <a:pt x="16913" y="57999"/>
                </a:lnTo>
                <a:lnTo>
                  <a:pt x="17143" y="58245"/>
                </a:lnTo>
                <a:lnTo>
                  <a:pt x="17389" y="58457"/>
                </a:lnTo>
                <a:lnTo>
                  <a:pt x="17653" y="58651"/>
                </a:lnTo>
                <a:lnTo>
                  <a:pt x="17953" y="58827"/>
                </a:lnTo>
                <a:lnTo>
                  <a:pt x="18112" y="58915"/>
                </a:lnTo>
                <a:lnTo>
                  <a:pt x="18288" y="58968"/>
                </a:lnTo>
                <a:lnTo>
                  <a:pt x="18464" y="59021"/>
                </a:lnTo>
                <a:lnTo>
                  <a:pt x="18640" y="59056"/>
                </a:lnTo>
                <a:lnTo>
                  <a:pt x="18816" y="59073"/>
                </a:lnTo>
                <a:lnTo>
                  <a:pt x="19169" y="59073"/>
                </a:lnTo>
                <a:lnTo>
                  <a:pt x="19362" y="59038"/>
                </a:lnTo>
                <a:lnTo>
                  <a:pt x="19468" y="59003"/>
                </a:lnTo>
                <a:lnTo>
                  <a:pt x="19503" y="58985"/>
                </a:lnTo>
                <a:lnTo>
                  <a:pt x="19539" y="58950"/>
                </a:lnTo>
                <a:lnTo>
                  <a:pt x="19556" y="58915"/>
                </a:lnTo>
                <a:lnTo>
                  <a:pt x="19556" y="58862"/>
                </a:lnTo>
                <a:lnTo>
                  <a:pt x="19539" y="58756"/>
                </a:lnTo>
                <a:lnTo>
                  <a:pt x="19486" y="58668"/>
                </a:lnTo>
                <a:lnTo>
                  <a:pt x="19169" y="57999"/>
                </a:lnTo>
                <a:lnTo>
                  <a:pt x="18852" y="57329"/>
                </a:lnTo>
                <a:lnTo>
                  <a:pt x="18711" y="57065"/>
                </a:lnTo>
                <a:lnTo>
                  <a:pt x="18534" y="56801"/>
                </a:lnTo>
                <a:lnTo>
                  <a:pt x="18393" y="56642"/>
                </a:lnTo>
                <a:lnTo>
                  <a:pt x="18252" y="56484"/>
                </a:lnTo>
                <a:lnTo>
                  <a:pt x="18076" y="56360"/>
                </a:lnTo>
                <a:lnTo>
                  <a:pt x="17900" y="56255"/>
                </a:lnTo>
                <a:lnTo>
                  <a:pt x="17724" y="56184"/>
                </a:lnTo>
                <a:lnTo>
                  <a:pt x="17513" y="56131"/>
                </a:lnTo>
                <a:lnTo>
                  <a:pt x="17301" y="56096"/>
                </a:lnTo>
                <a:lnTo>
                  <a:pt x="17090" y="56078"/>
                </a:lnTo>
                <a:lnTo>
                  <a:pt x="16808" y="56096"/>
                </a:lnTo>
                <a:lnTo>
                  <a:pt x="16508" y="56131"/>
                </a:lnTo>
                <a:lnTo>
                  <a:pt x="16367" y="56149"/>
                </a:lnTo>
                <a:lnTo>
                  <a:pt x="16244" y="56149"/>
                </a:lnTo>
                <a:lnTo>
                  <a:pt x="16103" y="56131"/>
                </a:lnTo>
                <a:lnTo>
                  <a:pt x="15980" y="56114"/>
                </a:lnTo>
                <a:lnTo>
                  <a:pt x="15856" y="56061"/>
                </a:lnTo>
                <a:lnTo>
                  <a:pt x="15733" y="56008"/>
                </a:lnTo>
                <a:lnTo>
                  <a:pt x="15627" y="55937"/>
                </a:lnTo>
                <a:lnTo>
                  <a:pt x="15504" y="55849"/>
                </a:lnTo>
                <a:lnTo>
                  <a:pt x="15381" y="55726"/>
                </a:lnTo>
                <a:lnTo>
                  <a:pt x="15328" y="55656"/>
                </a:lnTo>
                <a:lnTo>
                  <a:pt x="15293" y="55567"/>
                </a:lnTo>
                <a:lnTo>
                  <a:pt x="15275" y="55497"/>
                </a:lnTo>
                <a:lnTo>
                  <a:pt x="15257" y="55409"/>
                </a:lnTo>
                <a:lnTo>
                  <a:pt x="15257" y="55233"/>
                </a:lnTo>
                <a:lnTo>
                  <a:pt x="15504" y="52872"/>
                </a:lnTo>
                <a:lnTo>
                  <a:pt x="15539" y="52731"/>
                </a:lnTo>
                <a:lnTo>
                  <a:pt x="15592" y="52590"/>
                </a:lnTo>
                <a:lnTo>
                  <a:pt x="15680" y="52467"/>
                </a:lnTo>
                <a:lnTo>
                  <a:pt x="15786" y="52361"/>
                </a:lnTo>
                <a:lnTo>
                  <a:pt x="15962" y="52220"/>
                </a:lnTo>
                <a:lnTo>
                  <a:pt x="16121" y="52079"/>
                </a:lnTo>
                <a:lnTo>
                  <a:pt x="16262" y="51920"/>
                </a:lnTo>
                <a:lnTo>
                  <a:pt x="16385" y="51744"/>
                </a:lnTo>
                <a:lnTo>
                  <a:pt x="16508" y="51568"/>
                </a:lnTo>
                <a:lnTo>
                  <a:pt x="16632" y="51392"/>
                </a:lnTo>
                <a:lnTo>
                  <a:pt x="16737" y="51198"/>
                </a:lnTo>
                <a:lnTo>
                  <a:pt x="16825" y="51004"/>
                </a:lnTo>
                <a:lnTo>
                  <a:pt x="17002" y="50564"/>
                </a:lnTo>
                <a:lnTo>
                  <a:pt x="17037" y="50476"/>
                </a:lnTo>
                <a:lnTo>
                  <a:pt x="17107" y="50370"/>
                </a:lnTo>
                <a:lnTo>
                  <a:pt x="17354" y="50634"/>
                </a:lnTo>
                <a:lnTo>
                  <a:pt x="17513" y="50775"/>
                </a:lnTo>
                <a:lnTo>
                  <a:pt x="17671" y="50916"/>
                </a:lnTo>
                <a:lnTo>
                  <a:pt x="17847" y="51040"/>
                </a:lnTo>
                <a:lnTo>
                  <a:pt x="18023" y="51145"/>
                </a:lnTo>
                <a:lnTo>
                  <a:pt x="18200" y="51233"/>
                </a:lnTo>
                <a:lnTo>
                  <a:pt x="18393" y="51321"/>
                </a:lnTo>
                <a:lnTo>
                  <a:pt x="18605" y="51374"/>
                </a:lnTo>
                <a:lnTo>
                  <a:pt x="18816" y="51392"/>
                </a:lnTo>
                <a:lnTo>
                  <a:pt x="20508" y="51533"/>
                </a:lnTo>
                <a:lnTo>
                  <a:pt x="20842" y="51551"/>
                </a:lnTo>
                <a:lnTo>
                  <a:pt x="21019" y="51533"/>
                </a:lnTo>
                <a:lnTo>
                  <a:pt x="21089" y="51533"/>
                </a:lnTo>
                <a:lnTo>
                  <a:pt x="21142" y="51498"/>
                </a:lnTo>
                <a:lnTo>
                  <a:pt x="21177" y="51462"/>
                </a:lnTo>
                <a:lnTo>
                  <a:pt x="21230" y="51410"/>
                </a:lnTo>
                <a:lnTo>
                  <a:pt x="21300" y="51251"/>
                </a:lnTo>
                <a:lnTo>
                  <a:pt x="21406" y="50987"/>
                </a:lnTo>
                <a:lnTo>
                  <a:pt x="21477" y="50705"/>
                </a:lnTo>
                <a:lnTo>
                  <a:pt x="21529" y="50458"/>
                </a:lnTo>
                <a:lnTo>
                  <a:pt x="21529" y="50212"/>
                </a:lnTo>
                <a:lnTo>
                  <a:pt x="21529" y="50088"/>
                </a:lnTo>
                <a:lnTo>
                  <a:pt x="21494" y="49965"/>
                </a:lnTo>
                <a:lnTo>
                  <a:pt x="21459" y="49842"/>
                </a:lnTo>
                <a:lnTo>
                  <a:pt x="21406" y="49718"/>
                </a:lnTo>
                <a:lnTo>
                  <a:pt x="21230" y="49313"/>
                </a:lnTo>
                <a:lnTo>
                  <a:pt x="21036" y="48925"/>
                </a:lnTo>
                <a:lnTo>
                  <a:pt x="20895" y="48714"/>
                </a:lnTo>
                <a:lnTo>
                  <a:pt x="20754" y="48520"/>
                </a:lnTo>
                <a:lnTo>
                  <a:pt x="20578" y="48362"/>
                </a:lnTo>
                <a:lnTo>
                  <a:pt x="20384" y="48203"/>
                </a:lnTo>
                <a:lnTo>
                  <a:pt x="19697" y="47745"/>
                </a:lnTo>
                <a:lnTo>
                  <a:pt x="19609" y="47675"/>
                </a:lnTo>
                <a:lnTo>
                  <a:pt x="19662" y="47569"/>
                </a:lnTo>
                <a:lnTo>
                  <a:pt x="19732" y="47481"/>
                </a:lnTo>
                <a:lnTo>
                  <a:pt x="19891" y="47340"/>
                </a:lnTo>
                <a:lnTo>
                  <a:pt x="20120" y="47111"/>
                </a:lnTo>
                <a:lnTo>
                  <a:pt x="20349" y="46899"/>
                </a:lnTo>
                <a:lnTo>
                  <a:pt x="20543" y="46653"/>
                </a:lnTo>
                <a:lnTo>
                  <a:pt x="20737" y="46406"/>
                </a:lnTo>
                <a:lnTo>
                  <a:pt x="20930" y="46071"/>
                </a:lnTo>
                <a:lnTo>
                  <a:pt x="21089" y="45737"/>
                </a:lnTo>
                <a:lnTo>
                  <a:pt x="21159" y="45560"/>
                </a:lnTo>
                <a:lnTo>
                  <a:pt x="21230" y="45384"/>
                </a:lnTo>
                <a:lnTo>
                  <a:pt x="21265" y="45190"/>
                </a:lnTo>
                <a:lnTo>
                  <a:pt x="21318" y="45014"/>
                </a:lnTo>
                <a:lnTo>
                  <a:pt x="21353" y="44838"/>
                </a:lnTo>
                <a:lnTo>
                  <a:pt x="21406" y="44679"/>
                </a:lnTo>
                <a:lnTo>
                  <a:pt x="21494" y="44521"/>
                </a:lnTo>
                <a:lnTo>
                  <a:pt x="21618" y="44380"/>
                </a:lnTo>
                <a:lnTo>
                  <a:pt x="22410" y="43552"/>
                </a:lnTo>
                <a:lnTo>
                  <a:pt x="22921" y="43059"/>
                </a:lnTo>
                <a:lnTo>
                  <a:pt x="23450" y="42583"/>
                </a:lnTo>
                <a:lnTo>
                  <a:pt x="23996" y="42142"/>
                </a:lnTo>
                <a:lnTo>
                  <a:pt x="24577" y="41720"/>
                </a:lnTo>
                <a:lnTo>
                  <a:pt x="24895" y="41491"/>
                </a:lnTo>
                <a:lnTo>
                  <a:pt x="25212" y="41226"/>
                </a:lnTo>
                <a:lnTo>
                  <a:pt x="25405" y="41068"/>
                </a:lnTo>
                <a:lnTo>
                  <a:pt x="25582" y="40892"/>
                </a:lnTo>
                <a:lnTo>
                  <a:pt x="25758" y="40698"/>
                </a:lnTo>
                <a:lnTo>
                  <a:pt x="25916" y="40504"/>
                </a:lnTo>
                <a:lnTo>
                  <a:pt x="26075" y="40257"/>
                </a:lnTo>
                <a:lnTo>
                  <a:pt x="26198" y="39993"/>
                </a:lnTo>
                <a:lnTo>
                  <a:pt x="26304" y="39729"/>
                </a:lnTo>
                <a:lnTo>
                  <a:pt x="26357" y="39447"/>
                </a:lnTo>
                <a:lnTo>
                  <a:pt x="26392" y="39112"/>
                </a:lnTo>
                <a:lnTo>
                  <a:pt x="26392" y="38777"/>
                </a:lnTo>
                <a:lnTo>
                  <a:pt x="26374" y="38531"/>
                </a:lnTo>
                <a:lnTo>
                  <a:pt x="26339" y="38302"/>
                </a:lnTo>
                <a:lnTo>
                  <a:pt x="26286" y="38073"/>
                </a:lnTo>
                <a:lnTo>
                  <a:pt x="26216" y="37861"/>
                </a:lnTo>
                <a:lnTo>
                  <a:pt x="26128" y="37650"/>
                </a:lnTo>
                <a:lnTo>
                  <a:pt x="26005" y="37438"/>
                </a:lnTo>
                <a:lnTo>
                  <a:pt x="25864" y="37245"/>
                </a:lnTo>
                <a:lnTo>
                  <a:pt x="25705" y="37068"/>
                </a:lnTo>
                <a:lnTo>
                  <a:pt x="25423" y="36787"/>
                </a:lnTo>
                <a:lnTo>
                  <a:pt x="25141" y="36522"/>
                </a:lnTo>
                <a:lnTo>
                  <a:pt x="24701" y="36099"/>
                </a:lnTo>
                <a:lnTo>
                  <a:pt x="24754" y="35959"/>
                </a:lnTo>
                <a:lnTo>
                  <a:pt x="24824" y="35853"/>
                </a:lnTo>
                <a:lnTo>
                  <a:pt x="25106" y="35500"/>
                </a:lnTo>
                <a:lnTo>
                  <a:pt x="25265" y="35324"/>
                </a:lnTo>
                <a:lnTo>
                  <a:pt x="25423" y="35148"/>
                </a:lnTo>
                <a:lnTo>
                  <a:pt x="25564" y="35025"/>
                </a:lnTo>
                <a:lnTo>
                  <a:pt x="25705" y="34901"/>
                </a:lnTo>
                <a:lnTo>
                  <a:pt x="26022" y="34672"/>
                </a:lnTo>
                <a:lnTo>
                  <a:pt x="26463" y="34390"/>
                </a:lnTo>
                <a:lnTo>
                  <a:pt x="26903" y="34109"/>
                </a:lnTo>
                <a:lnTo>
                  <a:pt x="27044" y="34056"/>
                </a:lnTo>
                <a:lnTo>
                  <a:pt x="27062" y="34126"/>
                </a:lnTo>
                <a:lnTo>
                  <a:pt x="27044" y="34197"/>
                </a:lnTo>
                <a:lnTo>
                  <a:pt x="26991" y="34320"/>
                </a:lnTo>
                <a:lnTo>
                  <a:pt x="26885" y="34620"/>
                </a:lnTo>
                <a:lnTo>
                  <a:pt x="26797" y="34937"/>
                </a:lnTo>
                <a:lnTo>
                  <a:pt x="26762" y="35254"/>
                </a:lnTo>
                <a:lnTo>
                  <a:pt x="26744" y="35571"/>
                </a:lnTo>
                <a:lnTo>
                  <a:pt x="26744" y="35906"/>
                </a:lnTo>
                <a:lnTo>
                  <a:pt x="26744" y="36240"/>
                </a:lnTo>
                <a:lnTo>
                  <a:pt x="26780" y="36681"/>
                </a:lnTo>
                <a:lnTo>
                  <a:pt x="26850" y="37104"/>
                </a:lnTo>
                <a:lnTo>
                  <a:pt x="26938" y="37527"/>
                </a:lnTo>
                <a:lnTo>
                  <a:pt x="27009" y="37720"/>
                </a:lnTo>
                <a:lnTo>
                  <a:pt x="27079" y="37932"/>
                </a:lnTo>
                <a:lnTo>
                  <a:pt x="27273" y="38372"/>
                </a:lnTo>
                <a:lnTo>
                  <a:pt x="27484" y="38830"/>
                </a:lnTo>
                <a:lnTo>
                  <a:pt x="27696" y="39253"/>
                </a:lnTo>
                <a:lnTo>
                  <a:pt x="27943" y="39676"/>
                </a:lnTo>
                <a:lnTo>
                  <a:pt x="28189" y="40046"/>
                </a:lnTo>
                <a:lnTo>
                  <a:pt x="28436" y="40416"/>
                </a:lnTo>
                <a:lnTo>
                  <a:pt x="28524" y="40522"/>
                </a:lnTo>
                <a:lnTo>
                  <a:pt x="28612" y="40610"/>
                </a:lnTo>
                <a:lnTo>
                  <a:pt x="28735" y="40680"/>
                </a:lnTo>
                <a:lnTo>
                  <a:pt x="28841" y="40733"/>
                </a:lnTo>
                <a:lnTo>
                  <a:pt x="28876" y="40698"/>
                </a:lnTo>
                <a:lnTo>
                  <a:pt x="29141" y="40099"/>
                </a:lnTo>
                <a:lnTo>
                  <a:pt x="29281" y="39817"/>
                </a:lnTo>
                <a:lnTo>
                  <a:pt x="29422" y="39517"/>
                </a:lnTo>
                <a:lnTo>
                  <a:pt x="30127" y="38249"/>
                </a:lnTo>
                <a:lnTo>
                  <a:pt x="30850" y="36998"/>
                </a:lnTo>
                <a:lnTo>
                  <a:pt x="30990" y="36769"/>
                </a:lnTo>
                <a:lnTo>
                  <a:pt x="31026" y="36751"/>
                </a:lnTo>
                <a:lnTo>
                  <a:pt x="31061" y="36769"/>
                </a:lnTo>
                <a:lnTo>
                  <a:pt x="31043" y="37068"/>
                </a:lnTo>
                <a:lnTo>
                  <a:pt x="31008" y="37315"/>
                </a:lnTo>
                <a:lnTo>
                  <a:pt x="30955" y="37544"/>
                </a:lnTo>
                <a:lnTo>
                  <a:pt x="30885" y="37773"/>
                </a:lnTo>
                <a:lnTo>
                  <a:pt x="30797" y="38002"/>
                </a:lnTo>
                <a:lnTo>
                  <a:pt x="30709" y="38214"/>
                </a:lnTo>
                <a:lnTo>
                  <a:pt x="30603" y="38443"/>
                </a:lnTo>
                <a:lnTo>
                  <a:pt x="30497" y="38654"/>
                </a:lnTo>
                <a:lnTo>
                  <a:pt x="30374" y="38848"/>
                </a:lnTo>
                <a:lnTo>
                  <a:pt x="30004" y="39447"/>
                </a:lnTo>
                <a:lnTo>
                  <a:pt x="29845" y="39746"/>
                </a:lnTo>
                <a:lnTo>
                  <a:pt x="29687" y="40064"/>
                </a:lnTo>
                <a:lnTo>
                  <a:pt x="29229" y="41033"/>
                </a:lnTo>
                <a:lnTo>
                  <a:pt x="28806" y="42037"/>
                </a:lnTo>
                <a:lnTo>
                  <a:pt x="28718" y="42231"/>
                </a:lnTo>
                <a:lnTo>
                  <a:pt x="28682" y="42336"/>
                </a:lnTo>
                <a:lnTo>
                  <a:pt x="28647" y="42442"/>
                </a:lnTo>
                <a:lnTo>
                  <a:pt x="28630" y="42601"/>
                </a:lnTo>
                <a:lnTo>
                  <a:pt x="28577" y="42724"/>
                </a:lnTo>
                <a:lnTo>
                  <a:pt x="28524" y="42847"/>
                </a:lnTo>
                <a:lnTo>
                  <a:pt x="28436" y="42935"/>
                </a:lnTo>
                <a:lnTo>
                  <a:pt x="28330" y="43023"/>
                </a:lnTo>
                <a:lnTo>
                  <a:pt x="28224" y="43076"/>
                </a:lnTo>
                <a:lnTo>
                  <a:pt x="28083" y="43129"/>
                </a:lnTo>
                <a:lnTo>
                  <a:pt x="27943" y="43182"/>
                </a:lnTo>
                <a:lnTo>
                  <a:pt x="27802" y="43200"/>
                </a:lnTo>
                <a:lnTo>
                  <a:pt x="27661" y="43200"/>
                </a:lnTo>
                <a:lnTo>
                  <a:pt x="27537" y="43164"/>
                </a:lnTo>
                <a:lnTo>
                  <a:pt x="27414" y="43076"/>
                </a:lnTo>
                <a:lnTo>
                  <a:pt x="27291" y="42971"/>
                </a:lnTo>
                <a:lnTo>
                  <a:pt x="27150" y="42900"/>
                </a:lnTo>
                <a:lnTo>
                  <a:pt x="27009" y="42830"/>
                </a:lnTo>
                <a:lnTo>
                  <a:pt x="26868" y="42777"/>
                </a:lnTo>
                <a:lnTo>
                  <a:pt x="26727" y="42759"/>
                </a:lnTo>
                <a:lnTo>
                  <a:pt x="26568" y="42741"/>
                </a:lnTo>
                <a:lnTo>
                  <a:pt x="26410" y="42724"/>
                </a:lnTo>
                <a:lnTo>
                  <a:pt x="26251" y="42741"/>
                </a:lnTo>
                <a:lnTo>
                  <a:pt x="26005" y="42777"/>
                </a:lnTo>
                <a:lnTo>
                  <a:pt x="25758" y="42830"/>
                </a:lnTo>
                <a:lnTo>
                  <a:pt x="25282" y="42988"/>
                </a:lnTo>
                <a:lnTo>
                  <a:pt x="24683" y="43182"/>
                </a:lnTo>
                <a:lnTo>
                  <a:pt x="24384" y="43270"/>
                </a:lnTo>
                <a:lnTo>
                  <a:pt x="24066" y="43340"/>
                </a:lnTo>
                <a:lnTo>
                  <a:pt x="23573" y="43393"/>
                </a:lnTo>
                <a:lnTo>
                  <a:pt x="23626" y="43552"/>
                </a:lnTo>
                <a:lnTo>
                  <a:pt x="23661" y="43640"/>
                </a:lnTo>
                <a:lnTo>
                  <a:pt x="23714" y="43728"/>
                </a:lnTo>
                <a:lnTo>
                  <a:pt x="23802" y="43816"/>
                </a:lnTo>
                <a:lnTo>
                  <a:pt x="24137" y="44080"/>
                </a:lnTo>
                <a:lnTo>
                  <a:pt x="24313" y="44221"/>
                </a:lnTo>
                <a:lnTo>
                  <a:pt x="24507" y="44345"/>
                </a:lnTo>
                <a:lnTo>
                  <a:pt x="24771" y="44503"/>
                </a:lnTo>
                <a:lnTo>
                  <a:pt x="25053" y="44609"/>
                </a:lnTo>
                <a:lnTo>
                  <a:pt x="25353" y="44697"/>
                </a:lnTo>
                <a:lnTo>
                  <a:pt x="25670" y="44750"/>
                </a:lnTo>
                <a:lnTo>
                  <a:pt x="25934" y="44750"/>
                </a:lnTo>
                <a:lnTo>
                  <a:pt x="26057" y="44732"/>
                </a:lnTo>
                <a:lnTo>
                  <a:pt x="26198" y="44697"/>
                </a:lnTo>
                <a:lnTo>
                  <a:pt x="26304" y="44662"/>
                </a:lnTo>
                <a:lnTo>
                  <a:pt x="26427" y="44609"/>
                </a:lnTo>
                <a:lnTo>
                  <a:pt x="26533" y="44539"/>
                </a:lnTo>
                <a:lnTo>
                  <a:pt x="26639" y="44450"/>
                </a:lnTo>
                <a:lnTo>
                  <a:pt x="26974" y="44133"/>
                </a:lnTo>
                <a:lnTo>
                  <a:pt x="27291" y="43799"/>
                </a:lnTo>
                <a:lnTo>
                  <a:pt x="27396" y="43693"/>
                </a:lnTo>
                <a:lnTo>
                  <a:pt x="27520" y="43605"/>
                </a:lnTo>
                <a:lnTo>
                  <a:pt x="27643" y="43517"/>
                </a:lnTo>
                <a:lnTo>
                  <a:pt x="27766" y="43446"/>
                </a:lnTo>
                <a:lnTo>
                  <a:pt x="27907" y="43393"/>
                </a:lnTo>
                <a:lnTo>
                  <a:pt x="28066" y="43358"/>
                </a:lnTo>
                <a:lnTo>
                  <a:pt x="28207" y="43340"/>
                </a:lnTo>
                <a:lnTo>
                  <a:pt x="28383" y="43323"/>
                </a:lnTo>
                <a:lnTo>
                  <a:pt x="28348" y="43446"/>
                </a:lnTo>
                <a:lnTo>
                  <a:pt x="28330" y="43552"/>
                </a:lnTo>
                <a:lnTo>
                  <a:pt x="28242" y="43746"/>
                </a:lnTo>
                <a:lnTo>
                  <a:pt x="28154" y="43922"/>
                </a:lnTo>
                <a:lnTo>
                  <a:pt x="28048" y="44098"/>
                </a:lnTo>
                <a:lnTo>
                  <a:pt x="27925" y="44257"/>
                </a:lnTo>
                <a:lnTo>
                  <a:pt x="27590" y="44662"/>
                </a:lnTo>
                <a:lnTo>
                  <a:pt x="27255" y="45049"/>
                </a:lnTo>
                <a:lnTo>
                  <a:pt x="27009" y="45349"/>
                </a:lnTo>
                <a:lnTo>
                  <a:pt x="26762" y="45666"/>
                </a:lnTo>
                <a:lnTo>
                  <a:pt x="26551" y="45983"/>
                </a:lnTo>
                <a:lnTo>
                  <a:pt x="26374" y="46336"/>
                </a:lnTo>
                <a:lnTo>
                  <a:pt x="26234" y="46600"/>
                </a:lnTo>
                <a:lnTo>
                  <a:pt x="26075" y="46864"/>
                </a:lnTo>
                <a:lnTo>
                  <a:pt x="25969" y="46987"/>
                </a:lnTo>
                <a:lnTo>
                  <a:pt x="25846" y="47093"/>
                </a:lnTo>
                <a:lnTo>
                  <a:pt x="25687" y="47181"/>
                </a:lnTo>
                <a:lnTo>
                  <a:pt x="25529" y="47216"/>
                </a:lnTo>
                <a:lnTo>
                  <a:pt x="25282" y="47269"/>
                </a:lnTo>
                <a:lnTo>
                  <a:pt x="25053" y="47340"/>
                </a:lnTo>
                <a:lnTo>
                  <a:pt x="24842" y="47445"/>
                </a:lnTo>
                <a:lnTo>
                  <a:pt x="24648" y="47551"/>
                </a:lnTo>
                <a:lnTo>
                  <a:pt x="24454" y="47675"/>
                </a:lnTo>
                <a:lnTo>
                  <a:pt x="24278" y="47833"/>
                </a:lnTo>
                <a:lnTo>
                  <a:pt x="24102" y="47992"/>
                </a:lnTo>
                <a:lnTo>
                  <a:pt x="23943" y="48168"/>
                </a:lnTo>
                <a:lnTo>
                  <a:pt x="23679" y="48503"/>
                </a:lnTo>
                <a:lnTo>
                  <a:pt x="23467" y="48837"/>
                </a:lnTo>
                <a:lnTo>
                  <a:pt x="23274" y="49172"/>
                </a:lnTo>
                <a:lnTo>
                  <a:pt x="23097" y="49542"/>
                </a:lnTo>
                <a:lnTo>
                  <a:pt x="22974" y="49912"/>
                </a:lnTo>
                <a:lnTo>
                  <a:pt x="22868" y="50300"/>
                </a:lnTo>
                <a:lnTo>
                  <a:pt x="22798" y="50687"/>
                </a:lnTo>
                <a:lnTo>
                  <a:pt x="22763" y="51092"/>
                </a:lnTo>
                <a:lnTo>
                  <a:pt x="22763" y="51269"/>
                </a:lnTo>
                <a:lnTo>
                  <a:pt x="22763" y="51445"/>
                </a:lnTo>
                <a:lnTo>
                  <a:pt x="22780" y="51621"/>
                </a:lnTo>
                <a:lnTo>
                  <a:pt x="22816" y="51797"/>
                </a:lnTo>
                <a:lnTo>
                  <a:pt x="22868" y="51938"/>
                </a:lnTo>
                <a:lnTo>
                  <a:pt x="22939" y="52079"/>
                </a:lnTo>
                <a:lnTo>
                  <a:pt x="22974" y="52114"/>
                </a:lnTo>
                <a:lnTo>
                  <a:pt x="23009" y="52132"/>
                </a:lnTo>
                <a:lnTo>
                  <a:pt x="23062" y="52150"/>
                </a:lnTo>
                <a:lnTo>
                  <a:pt x="23115" y="52114"/>
                </a:lnTo>
                <a:lnTo>
                  <a:pt x="23309" y="51973"/>
                </a:lnTo>
                <a:lnTo>
                  <a:pt x="23714" y="51691"/>
                </a:lnTo>
                <a:lnTo>
                  <a:pt x="24137" y="51410"/>
                </a:lnTo>
                <a:lnTo>
                  <a:pt x="24507" y="51198"/>
                </a:lnTo>
                <a:lnTo>
                  <a:pt x="24877" y="50987"/>
                </a:lnTo>
                <a:lnTo>
                  <a:pt x="25071" y="50881"/>
                </a:lnTo>
                <a:lnTo>
                  <a:pt x="25247" y="50758"/>
                </a:lnTo>
                <a:lnTo>
                  <a:pt x="25405" y="50617"/>
                </a:lnTo>
                <a:lnTo>
                  <a:pt x="25546" y="50458"/>
                </a:lnTo>
                <a:lnTo>
                  <a:pt x="25687" y="50300"/>
                </a:lnTo>
                <a:lnTo>
                  <a:pt x="25811" y="50123"/>
                </a:lnTo>
                <a:lnTo>
                  <a:pt x="25916" y="49930"/>
                </a:lnTo>
                <a:lnTo>
                  <a:pt x="26005" y="49736"/>
                </a:lnTo>
                <a:lnTo>
                  <a:pt x="26110" y="49401"/>
                </a:lnTo>
                <a:lnTo>
                  <a:pt x="26198" y="49066"/>
                </a:lnTo>
                <a:lnTo>
                  <a:pt x="26251" y="48855"/>
                </a:lnTo>
                <a:lnTo>
                  <a:pt x="26251" y="48661"/>
                </a:lnTo>
                <a:lnTo>
                  <a:pt x="26251" y="48450"/>
                </a:lnTo>
                <a:lnTo>
                  <a:pt x="26198" y="48256"/>
                </a:lnTo>
                <a:lnTo>
                  <a:pt x="26110" y="47956"/>
                </a:lnTo>
                <a:lnTo>
                  <a:pt x="26022" y="47639"/>
                </a:lnTo>
                <a:lnTo>
                  <a:pt x="25987" y="47498"/>
                </a:lnTo>
                <a:lnTo>
                  <a:pt x="25987" y="47357"/>
                </a:lnTo>
                <a:lnTo>
                  <a:pt x="26005" y="47305"/>
                </a:lnTo>
                <a:lnTo>
                  <a:pt x="26022" y="47234"/>
                </a:lnTo>
                <a:lnTo>
                  <a:pt x="26057" y="47164"/>
                </a:lnTo>
                <a:lnTo>
                  <a:pt x="26110" y="47111"/>
                </a:lnTo>
                <a:lnTo>
                  <a:pt x="26269" y="46899"/>
                </a:lnTo>
                <a:lnTo>
                  <a:pt x="26427" y="46688"/>
                </a:lnTo>
                <a:lnTo>
                  <a:pt x="26692" y="46230"/>
                </a:lnTo>
                <a:lnTo>
                  <a:pt x="26885" y="45913"/>
                </a:lnTo>
                <a:lnTo>
                  <a:pt x="27114" y="45596"/>
                </a:lnTo>
                <a:lnTo>
                  <a:pt x="27361" y="45296"/>
                </a:lnTo>
                <a:lnTo>
                  <a:pt x="27643" y="45014"/>
                </a:lnTo>
                <a:lnTo>
                  <a:pt x="27678" y="44979"/>
                </a:lnTo>
                <a:lnTo>
                  <a:pt x="27731" y="44944"/>
                </a:lnTo>
                <a:lnTo>
                  <a:pt x="27784" y="44926"/>
                </a:lnTo>
                <a:lnTo>
                  <a:pt x="27872" y="44926"/>
                </a:lnTo>
                <a:lnTo>
                  <a:pt x="28066" y="45508"/>
                </a:lnTo>
                <a:lnTo>
                  <a:pt x="28277" y="46089"/>
                </a:lnTo>
                <a:lnTo>
                  <a:pt x="28312" y="46212"/>
                </a:lnTo>
                <a:lnTo>
                  <a:pt x="28295" y="46336"/>
                </a:lnTo>
                <a:lnTo>
                  <a:pt x="28260" y="46459"/>
                </a:lnTo>
                <a:lnTo>
                  <a:pt x="28172" y="46565"/>
                </a:lnTo>
                <a:lnTo>
                  <a:pt x="27960" y="46811"/>
                </a:lnTo>
                <a:lnTo>
                  <a:pt x="27854" y="46970"/>
                </a:lnTo>
                <a:lnTo>
                  <a:pt x="27784" y="47111"/>
                </a:lnTo>
                <a:lnTo>
                  <a:pt x="27713" y="47269"/>
                </a:lnTo>
                <a:lnTo>
                  <a:pt x="27661" y="47428"/>
                </a:lnTo>
                <a:lnTo>
                  <a:pt x="27625" y="47586"/>
                </a:lnTo>
                <a:lnTo>
                  <a:pt x="27608" y="47745"/>
                </a:lnTo>
                <a:lnTo>
                  <a:pt x="27625" y="47921"/>
                </a:lnTo>
                <a:lnTo>
                  <a:pt x="27643" y="48097"/>
                </a:lnTo>
                <a:lnTo>
                  <a:pt x="27713" y="48450"/>
                </a:lnTo>
                <a:lnTo>
                  <a:pt x="27802" y="48802"/>
                </a:lnTo>
                <a:lnTo>
                  <a:pt x="27995" y="49489"/>
                </a:lnTo>
                <a:lnTo>
                  <a:pt x="28083" y="49718"/>
                </a:lnTo>
                <a:lnTo>
                  <a:pt x="28189" y="49930"/>
                </a:lnTo>
                <a:lnTo>
                  <a:pt x="28330" y="50106"/>
                </a:lnTo>
                <a:lnTo>
                  <a:pt x="28506" y="50282"/>
                </a:lnTo>
                <a:lnTo>
                  <a:pt x="28700" y="50458"/>
                </a:lnTo>
                <a:lnTo>
                  <a:pt x="28929" y="50599"/>
                </a:lnTo>
                <a:lnTo>
                  <a:pt x="29158" y="50687"/>
                </a:lnTo>
                <a:lnTo>
                  <a:pt x="29281" y="50722"/>
                </a:lnTo>
                <a:lnTo>
                  <a:pt x="29405" y="50740"/>
                </a:lnTo>
                <a:lnTo>
                  <a:pt x="29651" y="50758"/>
                </a:lnTo>
                <a:lnTo>
                  <a:pt x="29898" y="50722"/>
                </a:lnTo>
                <a:lnTo>
                  <a:pt x="30162" y="50652"/>
                </a:lnTo>
                <a:lnTo>
                  <a:pt x="30409" y="50546"/>
                </a:lnTo>
                <a:lnTo>
                  <a:pt x="30374" y="50405"/>
                </a:lnTo>
                <a:lnTo>
                  <a:pt x="30321" y="50282"/>
                </a:lnTo>
                <a:lnTo>
                  <a:pt x="30268" y="50159"/>
                </a:lnTo>
                <a:lnTo>
                  <a:pt x="30198" y="50053"/>
                </a:lnTo>
                <a:lnTo>
                  <a:pt x="30074" y="49859"/>
                </a:lnTo>
                <a:lnTo>
                  <a:pt x="29986" y="49648"/>
                </a:lnTo>
                <a:lnTo>
                  <a:pt x="29916" y="49436"/>
                </a:lnTo>
                <a:lnTo>
                  <a:pt x="29863" y="49207"/>
                </a:lnTo>
                <a:lnTo>
                  <a:pt x="29810" y="48820"/>
                </a:lnTo>
                <a:lnTo>
                  <a:pt x="29792" y="48432"/>
                </a:lnTo>
                <a:lnTo>
                  <a:pt x="29775" y="48133"/>
                </a:lnTo>
                <a:lnTo>
                  <a:pt x="29757" y="47833"/>
                </a:lnTo>
                <a:lnTo>
                  <a:pt x="29722" y="47586"/>
                </a:lnTo>
                <a:lnTo>
                  <a:pt x="29669" y="47357"/>
                </a:lnTo>
                <a:lnTo>
                  <a:pt x="29581" y="47164"/>
                </a:lnTo>
                <a:lnTo>
                  <a:pt x="29458" y="46970"/>
                </a:lnTo>
                <a:lnTo>
                  <a:pt x="29334" y="46811"/>
                </a:lnTo>
                <a:lnTo>
                  <a:pt x="29158" y="46670"/>
                </a:lnTo>
                <a:lnTo>
                  <a:pt x="28964" y="46547"/>
                </a:lnTo>
                <a:lnTo>
                  <a:pt x="28735" y="46459"/>
                </a:lnTo>
                <a:lnTo>
                  <a:pt x="28524" y="46353"/>
                </a:lnTo>
                <a:lnTo>
                  <a:pt x="28453" y="46018"/>
                </a:lnTo>
                <a:lnTo>
                  <a:pt x="28401" y="45701"/>
                </a:lnTo>
                <a:lnTo>
                  <a:pt x="28330" y="45490"/>
                </a:lnTo>
                <a:lnTo>
                  <a:pt x="28242" y="45296"/>
                </a:lnTo>
                <a:lnTo>
                  <a:pt x="28189" y="45155"/>
                </a:lnTo>
                <a:lnTo>
                  <a:pt x="28154" y="45032"/>
                </a:lnTo>
                <a:lnTo>
                  <a:pt x="28136" y="44908"/>
                </a:lnTo>
                <a:lnTo>
                  <a:pt x="28136" y="44785"/>
                </a:lnTo>
                <a:lnTo>
                  <a:pt x="28154" y="44662"/>
                </a:lnTo>
                <a:lnTo>
                  <a:pt x="28189" y="44539"/>
                </a:lnTo>
                <a:lnTo>
                  <a:pt x="28242" y="44415"/>
                </a:lnTo>
                <a:lnTo>
                  <a:pt x="28330" y="44292"/>
                </a:lnTo>
                <a:lnTo>
                  <a:pt x="28471" y="44063"/>
                </a:lnTo>
                <a:lnTo>
                  <a:pt x="28594" y="43799"/>
                </a:lnTo>
                <a:lnTo>
                  <a:pt x="28682" y="43517"/>
                </a:lnTo>
                <a:lnTo>
                  <a:pt x="28735" y="43235"/>
                </a:lnTo>
                <a:lnTo>
                  <a:pt x="28788" y="42935"/>
                </a:lnTo>
                <a:lnTo>
                  <a:pt x="28859" y="42653"/>
                </a:lnTo>
                <a:lnTo>
                  <a:pt x="28947" y="42371"/>
                </a:lnTo>
                <a:lnTo>
                  <a:pt x="29035" y="42090"/>
                </a:lnTo>
                <a:lnTo>
                  <a:pt x="29158" y="41825"/>
                </a:lnTo>
                <a:lnTo>
                  <a:pt x="29281" y="41561"/>
                </a:lnTo>
                <a:lnTo>
                  <a:pt x="29422" y="41297"/>
                </a:lnTo>
                <a:lnTo>
                  <a:pt x="29581" y="41050"/>
                </a:lnTo>
                <a:lnTo>
                  <a:pt x="29863" y="40592"/>
                </a:lnTo>
                <a:lnTo>
                  <a:pt x="29986" y="40345"/>
                </a:lnTo>
                <a:lnTo>
                  <a:pt x="30092" y="40099"/>
                </a:lnTo>
                <a:lnTo>
                  <a:pt x="30409" y="39429"/>
                </a:lnTo>
                <a:lnTo>
                  <a:pt x="30585" y="39095"/>
                </a:lnTo>
                <a:lnTo>
                  <a:pt x="30761" y="38777"/>
                </a:lnTo>
                <a:lnTo>
                  <a:pt x="30955" y="38372"/>
                </a:lnTo>
                <a:lnTo>
                  <a:pt x="31131" y="37967"/>
                </a:lnTo>
                <a:lnTo>
                  <a:pt x="31184" y="37773"/>
                </a:lnTo>
                <a:lnTo>
                  <a:pt x="31255" y="37562"/>
                </a:lnTo>
                <a:lnTo>
                  <a:pt x="31290" y="37333"/>
                </a:lnTo>
                <a:lnTo>
                  <a:pt x="31325" y="37121"/>
                </a:lnTo>
                <a:lnTo>
                  <a:pt x="31396" y="36540"/>
                </a:lnTo>
                <a:lnTo>
                  <a:pt x="31449" y="35941"/>
                </a:lnTo>
                <a:lnTo>
                  <a:pt x="31449" y="35853"/>
                </a:lnTo>
                <a:lnTo>
                  <a:pt x="31466" y="35800"/>
                </a:lnTo>
                <a:lnTo>
                  <a:pt x="31519" y="35765"/>
                </a:lnTo>
                <a:lnTo>
                  <a:pt x="31589" y="35906"/>
                </a:lnTo>
                <a:lnTo>
                  <a:pt x="31748" y="36240"/>
                </a:lnTo>
                <a:lnTo>
                  <a:pt x="31924" y="36558"/>
                </a:lnTo>
                <a:lnTo>
                  <a:pt x="32100" y="36875"/>
                </a:lnTo>
                <a:lnTo>
                  <a:pt x="32294" y="37174"/>
                </a:lnTo>
                <a:lnTo>
                  <a:pt x="32506" y="37474"/>
                </a:lnTo>
                <a:lnTo>
                  <a:pt x="32735" y="37773"/>
                </a:lnTo>
                <a:lnTo>
                  <a:pt x="32981" y="38055"/>
                </a:lnTo>
                <a:lnTo>
                  <a:pt x="33228" y="38319"/>
                </a:lnTo>
                <a:lnTo>
                  <a:pt x="33475" y="38584"/>
                </a:lnTo>
                <a:lnTo>
                  <a:pt x="33739" y="38830"/>
                </a:lnTo>
                <a:lnTo>
                  <a:pt x="34303" y="39306"/>
                </a:lnTo>
                <a:lnTo>
                  <a:pt x="34585" y="39535"/>
                </a:lnTo>
                <a:lnTo>
                  <a:pt x="34884" y="39729"/>
                </a:lnTo>
                <a:lnTo>
                  <a:pt x="35201" y="39905"/>
                </a:lnTo>
                <a:lnTo>
                  <a:pt x="35536" y="40064"/>
                </a:lnTo>
                <a:lnTo>
                  <a:pt x="35712" y="40134"/>
                </a:lnTo>
                <a:lnTo>
                  <a:pt x="35888" y="40187"/>
                </a:lnTo>
                <a:lnTo>
                  <a:pt x="36065" y="40222"/>
                </a:lnTo>
                <a:lnTo>
                  <a:pt x="36258" y="40240"/>
                </a:lnTo>
                <a:lnTo>
                  <a:pt x="36611" y="40240"/>
                </a:lnTo>
                <a:lnTo>
                  <a:pt x="36963" y="40222"/>
                </a:lnTo>
                <a:lnTo>
                  <a:pt x="37122" y="40204"/>
                </a:lnTo>
                <a:lnTo>
                  <a:pt x="37263" y="40187"/>
                </a:lnTo>
                <a:lnTo>
                  <a:pt x="37351" y="40134"/>
                </a:lnTo>
                <a:lnTo>
                  <a:pt x="37403" y="40081"/>
                </a:lnTo>
                <a:lnTo>
                  <a:pt x="37439" y="40011"/>
                </a:lnTo>
                <a:lnTo>
                  <a:pt x="37421" y="39923"/>
                </a:lnTo>
                <a:lnTo>
                  <a:pt x="37403" y="39817"/>
                </a:lnTo>
                <a:lnTo>
                  <a:pt x="37351" y="39694"/>
                </a:lnTo>
                <a:lnTo>
                  <a:pt x="37157" y="39288"/>
                </a:lnTo>
                <a:lnTo>
                  <a:pt x="36998" y="38883"/>
                </a:lnTo>
                <a:lnTo>
                  <a:pt x="36875" y="38443"/>
                </a:lnTo>
                <a:lnTo>
                  <a:pt x="36787" y="38002"/>
                </a:lnTo>
                <a:lnTo>
                  <a:pt x="36575" y="36857"/>
                </a:lnTo>
                <a:lnTo>
                  <a:pt x="36346" y="35729"/>
                </a:lnTo>
                <a:lnTo>
                  <a:pt x="36294" y="35500"/>
                </a:lnTo>
                <a:lnTo>
                  <a:pt x="36223" y="35289"/>
                </a:lnTo>
                <a:lnTo>
                  <a:pt x="36135" y="35078"/>
                </a:lnTo>
                <a:lnTo>
                  <a:pt x="36029" y="34884"/>
                </a:lnTo>
                <a:lnTo>
                  <a:pt x="35906" y="34708"/>
                </a:lnTo>
                <a:lnTo>
                  <a:pt x="35783" y="34531"/>
                </a:lnTo>
                <a:lnTo>
                  <a:pt x="35624" y="34355"/>
                </a:lnTo>
                <a:lnTo>
                  <a:pt x="35465" y="34197"/>
                </a:lnTo>
                <a:lnTo>
                  <a:pt x="35148" y="33950"/>
                </a:lnTo>
                <a:lnTo>
                  <a:pt x="34831" y="33703"/>
                </a:lnTo>
                <a:lnTo>
                  <a:pt x="34761" y="33633"/>
                </a:lnTo>
                <a:lnTo>
                  <a:pt x="34690" y="33562"/>
                </a:lnTo>
                <a:lnTo>
                  <a:pt x="34761" y="33492"/>
                </a:lnTo>
                <a:lnTo>
                  <a:pt x="34849" y="33422"/>
                </a:lnTo>
                <a:lnTo>
                  <a:pt x="35007" y="33333"/>
                </a:lnTo>
                <a:lnTo>
                  <a:pt x="36875" y="32171"/>
                </a:lnTo>
                <a:lnTo>
                  <a:pt x="37492" y="31765"/>
                </a:lnTo>
                <a:lnTo>
                  <a:pt x="38126" y="31360"/>
                </a:lnTo>
                <a:lnTo>
                  <a:pt x="38725" y="30937"/>
                </a:lnTo>
                <a:lnTo>
                  <a:pt x="39324" y="30479"/>
                </a:lnTo>
                <a:lnTo>
                  <a:pt x="39482" y="30391"/>
                </a:lnTo>
                <a:lnTo>
                  <a:pt x="39571" y="30567"/>
                </a:lnTo>
                <a:lnTo>
                  <a:pt x="39923" y="31360"/>
                </a:lnTo>
                <a:lnTo>
                  <a:pt x="40258" y="32153"/>
                </a:lnTo>
                <a:lnTo>
                  <a:pt x="40628" y="32963"/>
                </a:lnTo>
                <a:lnTo>
                  <a:pt x="41015" y="33774"/>
                </a:lnTo>
                <a:lnTo>
                  <a:pt x="41174" y="34056"/>
                </a:lnTo>
                <a:lnTo>
                  <a:pt x="41332" y="34320"/>
                </a:lnTo>
                <a:lnTo>
                  <a:pt x="41509" y="34567"/>
                </a:lnTo>
                <a:lnTo>
                  <a:pt x="41702" y="34813"/>
                </a:lnTo>
                <a:lnTo>
                  <a:pt x="41896" y="35007"/>
                </a:lnTo>
                <a:lnTo>
                  <a:pt x="42108" y="35201"/>
                </a:lnTo>
                <a:lnTo>
                  <a:pt x="42319" y="35359"/>
                </a:lnTo>
                <a:lnTo>
                  <a:pt x="42548" y="35500"/>
                </a:lnTo>
                <a:lnTo>
                  <a:pt x="42777" y="35624"/>
                </a:lnTo>
                <a:lnTo>
                  <a:pt x="43024" y="35712"/>
                </a:lnTo>
                <a:lnTo>
                  <a:pt x="43288" y="35800"/>
                </a:lnTo>
                <a:lnTo>
                  <a:pt x="43552" y="35870"/>
                </a:lnTo>
                <a:lnTo>
                  <a:pt x="43957" y="35941"/>
                </a:lnTo>
                <a:lnTo>
                  <a:pt x="44380" y="35976"/>
                </a:lnTo>
                <a:lnTo>
                  <a:pt x="44786" y="35994"/>
                </a:lnTo>
                <a:lnTo>
                  <a:pt x="45332" y="35994"/>
                </a:lnTo>
                <a:lnTo>
                  <a:pt x="45437" y="35959"/>
                </a:lnTo>
                <a:lnTo>
                  <a:pt x="45508" y="35906"/>
                </a:lnTo>
                <a:lnTo>
                  <a:pt x="45561" y="35818"/>
                </a:lnTo>
                <a:lnTo>
                  <a:pt x="45578" y="35712"/>
                </a:lnTo>
                <a:lnTo>
                  <a:pt x="45561" y="35624"/>
                </a:lnTo>
                <a:lnTo>
                  <a:pt x="45543" y="35553"/>
                </a:lnTo>
                <a:lnTo>
                  <a:pt x="45490" y="35377"/>
                </a:lnTo>
                <a:lnTo>
                  <a:pt x="45455" y="35183"/>
                </a:lnTo>
                <a:lnTo>
                  <a:pt x="45420" y="34831"/>
                </a:lnTo>
                <a:lnTo>
                  <a:pt x="45402" y="34479"/>
                </a:lnTo>
                <a:lnTo>
                  <a:pt x="45420" y="34109"/>
                </a:lnTo>
                <a:lnTo>
                  <a:pt x="45490" y="32752"/>
                </a:lnTo>
                <a:lnTo>
                  <a:pt x="45490" y="32488"/>
                </a:lnTo>
                <a:lnTo>
                  <a:pt x="45473" y="32223"/>
                </a:lnTo>
                <a:lnTo>
                  <a:pt x="45420" y="31977"/>
                </a:lnTo>
                <a:lnTo>
                  <a:pt x="45349" y="31730"/>
                </a:lnTo>
                <a:lnTo>
                  <a:pt x="45244" y="31501"/>
                </a:lnTo>
                <a:lnTo>
                  <a:pt x="45120" y="31272"/>
                </a:lnTo>
                <a:lnTo>
                  <a:pt x="44962" y="31061"/>
                </a:lnTo>
                <a:lnTo>
                  <a:pt x="44786" y="30849"/>
                </a:lnTo>
                <a:lnTo>
                  <a:pt x="44715" y="30761"/>
                </a:lnTo>
                <a:lnTo>
                  <a:pt x="44609" y="30638"/>
                </a:lnTo>
                <a:lnTo>
                  <a:pt x="44768" y="30550"/>
                </a:lnTo>
                <a:lnTo>
                  <a:pt x="44398" y="30250"/>
                </a:lnTo>
                <a:lnTo>
                  <a:pt x="44010" y="29916"/>
                </a:lnTo>
                <a:lnTo>
                  <a:pt x="43834" y="29775"/>
                </a:lnTo>
                <a:lnTo>
                  <a:pt x="43746" y="29686"/>
                </a:lnTo>
                <a:lnTo>
                  <a:pt x="43658" y="29581"/>
                </a:lnTo>
                <a:lnTo>
                  <a:pt x="43746" y="29563"/>
                </a:lnTo>
                <a:lnTo>
                  <a:pt x="43940" y="29563"/>
                </a:lnTo>
                <a:lnTo>
                  <a:pt x="44046" y="29581"/>
                </a:lnTo>
                <a:lnTo>
                  <a:pt x="44275" y="29651"/>
                </a:lnTo>
                <a:lnTo>
                  <a:pt x="44486" y="29757"/>
                </a:lnTo>
                <a:lnTo>
                  <a:pt x="44680" y="29898"/>
                </a:lnTo>
                <a:lnTo>
                  <a:pt x="46160" y="30973"/>
                </a:lnTo>
                <a:lnTo>
                  <a:pt x="46213" y="31008"/>
                </a:lnTo>
                <a:lnTo>
                  <a:pt x="46248" y="31008"/>
                </a:lnTo>
                <a:lnTo>
                  <a:pt x="46301" y="30973"/>
                </a:lnTo>
                <a:lnTo>
                  <a:pt x="45984" y="30726"/>
                </a:lnTo>
                <a:lnTo>
                  <a:pt x="45666" y="30462"/>
                </a:lnTo>
                <a:lnTo>
                  <a:pt x="45332" y="30180"/>
                </a:lnTo>
                <a:lnTo>
                  <a:pt x="45173" y="30074"/>
                </a:lnTo>
                <a:lnTo>
                  <a:pt x="45103" y="29986"/>
                </a:lnTo>
                <a:lnTo>
                  <a:pt x="45050" y="29880"/>
                </a:lnTo>
                <a:lnTo>
                  <a:pt x="45261" y="29933"/>
                </a:lnTo>
                <a:lnTo>
                  <a:pt x="45790" y="30092"/>
                </a:lnTo>
                <a:lnTo>
                  <a:pt x="45878" y="30127"/>
                </a:lnTo>
                <a:lnTo>
                  <a:pt x="45948" y="30162"/>
                </a:lnTo>
                <a:lnTo>
                  <a:pt x="46019" y="30215"/>
                </a:lnTo>
                <a:lnTo>
                  <a:pt x="46089" y="30285"/>
                </a:lnTo>
                <a:lnTo>
                  <a:pt x="46125" y="30321"/>
                </a:lnTo>
                <a:lnTo>
                  <a:pt x="46160" y="30356"/>
                </a:lnTo>
                <a:lnTo>
                  <a:pt x="46265" y="30426"/>
                </a:lnTo>
                <a:lnTo>
                  <a:pt x="46671" y="30620"/>
                </a:lnTo>
                <a:lnTo>
                  <a:pt x="46847" y="30691"/>
                </a:lnTo>
                <a:lnTo>
                  <a:pt x="46900" y="30620"/>
                </a:lnTo>
                <a:lnTo>
                  <a:pt x="46917" y="30603"/>
                </a:lnTo>
                <a:lnTo>
                  <a:pt x="46953" y="30585"/>
                </a:lnTo>
                <a:lnTo>
                  <a:pt x="47041" y="30585"/>
                </a:lnTo>
                <a:lnTo>
                  <a:pt x="47146" y="30603"/>
                </a:lnTo>
                <a:lnTo>
                  <a:pt x="48573" y="30867"/>
                </a:lnTo>
                <a:lnTo>
                  <a:pt x="48626" y="30885"/>
                </a:lnTo>
                <a:lnTo>
                  <a:pt x="48732" y="30937"/>
                </a:lnTo>
                <a:lnTo>
                  <a:pt x="48573" y="31008"/>
                </a:lnTo>
                <a:lnTo>
                  <a:pt x="48450" y="31061"/>
                </a:lnTo>
                <a:lnTo>
                  <a:pt x="48045" y="31184"/>
                </a:lnTo>
                <a:lnTo>
                  <a:pt x="47622" y="31254"/>
                </a:lnTo>
                <a:lnTo>
                  <a:pt x="47199" y="31325"/>
                </a:lnTo>
                <a:lnTo>
                  <a:pt x="46759" y="31343"/>
                </a:lnTo>
                <a:lnTo>
                  <a:pt x="45473" y="31343"/>
                </a:lnTo>
                <a:lnTo>
                  <a:pt x="45420" y="31360"/>
                </a:lnTo>
                <a:lnTo>
                  <a:pt x="45349" y="31413"/>
                </a:lnTo>
                <a:lnTo>
                  <a:pt x="45367" y="31466"/>
                </a:lnTo>
                <a:lnTo>
                  <a:pt x="45402" y="31501"/>
                </a:lnTo>
                <a:lnTo>
                  <a:pt x="45525" y="31554"/>
                </a:lnTo>
                <a:lnTo>
                  <a:pt x="45631" y="31572"/>
                </a:lnTo>
                <a:lnTo>
                  <a:pt x="46442" y="31607"/>
                </a:lnTo>
                <a:lnTo>
                  <a:pt x="46847" y="31589"/>
                </a:lnTo>
                <a:lnTo>
                  <a:pt x="47252" y="31572"/>
                </a:lnTo>
                <a:lnTo>
                  <a:pt x="47693" y="31501"/>
                </a:lnTo>
                <a:lnTo>
                  <a:pt x="48115" y="31395"/>
                </a:lnTo>
                <a:lnTo>
                  <a:pt x="48538" y="31272"/>
                </a:lnTo>
                <a:lnTo>
                  <a:pt x="48961" y="31149"/>
                </a:lnTo>
                <a:lnTo>
                  <a:pt x="49137" y="31078"/>
                </a:lnTo>
                <a:lnTo>
                  <a:pt x="49313" y="30990"/>
                </a:lnTo>
                <a:lnTo>
                  <a:pt x="49472" y="30885"/>
                </a:lnTo>
                <a:lnTo>
                  <a:pt x="49631" y="30779"/>
                </a:lnTo>
                <a:lnTo>
                  <a:pt x="49701" y="30726"/>
                </a:lnTo>
                <a:lnTo>
                  <a:pt x="49754" y="30655"/>
                </a:lnTo>
                <a:lnTo>
                  <a:pt x="49789" y="30585"/>
                </a:lnTo>
                <a:lnTo>
                  <a:pt x="49789" y="30515"/>
                </a:lnTo>
                <a:lnTo>
                  <a:pt x="49771" y="30444"/>
                </a:lnTo>
                <a:lnTo>
                  <a:pt x="49701" y="30409"/>
                </a:lnTo>
                <a:lnTo>
                  <a:pt x="49490" y="30338"/>
                </a:lnTo>
                <a:lnTo>
                  <a:pt x="49278" y="30285"/>
                </a:lnTo>
                <a:lnTo>
                  <a:pt x="48873" y="30197"/>
                </a:lnTo>
                <a:lnTo>
                  <a:pt x="48485" y="30074"/>
                </a:lnTo>
                <a:lnTo>
                  <a:pt x="48098" y="29933"/>
                </a:lnTo>
                <a:lnTo>
                  <a:pt x="47728" y="29757"/>
                </a:lnTo>
                <a:lnTo>
                  <a:pt x="46089" y="28947"/>
                </a:lnTo>
                <a:lnTo>
                  <a:pt x="45332" y="28577"/>
                </a:lnTo>
                <a:lnTo>
                  <a:pt x="45244" y="28524"/>
                </a:lnTo>
                <a:lnTo>
                  <a:pt x="45208" y="28506"/>
                </a:lnTo>
                <a:lnTo>
                  <a:pt x="45208" y="28471"/>
                </a:lnTo>
                <a:lnTo>
                  <a:pt x="45878" y="27273"/>
                </a:lnTo>
                <a:lnTo>
                  <a:pt x="45931" y="27167"/>
                </a:lnTo>
                <a:lnTo>
                  <a:pt x="45966" y="27061"/>
                </a:lnTo>
                <a:lnTo>
                  <a:pt x="46001" y="26956"/>
                </a:lnTo>
                <a:lnTo>
                  <a:pt x="46001" y="26868"/>
                </a:lnTo>
                <a:lnTo>
                  <a:pt x="46001" y="26779"/>
                </a:lnTo>
                <a:lnTo>
                  <a:pt x="45984" y="26744"/>
                </a:lnTo>
                <a:lnTo>
                  <a:pt x="45948" y="26691"/>
                </a:lnTo>
                <a:lnTo>
                  <a:pt x="45913" y="26674"/>
                </a:lnTo>
                <a:lnTo>
                  <a:pt x="45860" y="26656"/>
                </a:lnTo>
                <a:lnTo>
                  <a:pt x="45772" y="26639"/>
                </a:lnTo>
                <a:lnTo>
                  <a:pt x="45684" y="26674"/>
                </a:lnTo>
                <a:lnTo>
                  <a:pt x="45596" y="26709"/>
                </a:lnTo>
                <a:lnTo>
                  <a:pt x="45543" y="26744"/>
                </a:lnTo>
                <a:lnTo>
                  <a:pt x="45367" y="26815"/>
                </a:lnTo>
                <a:lnTo>
                  <a:pt x="45173" y="26885"/>
                </a:lnTo>
                <a:lnTo>
                  <a:pt x="44997" y="26938"/>
                </a:lnTo>
                <a:lnTo>
                  <a:pt x="44803" y="26956"/>
                </a:lnTo>
                <a:lnTo>
                  <a:pt x="44257" y="27026"/>
                </a:lnTo>
                <a:lnTo>
                  <a:pt x="43975" y="27044"/>
                </a:lnTo>
                <a:lnTo>
                  <a:pt x="43693" y="27061"/>
                </a:lnTo>
                <a:lnTo>
                  <a:pt x="43182" y="27061"/>
                </a:lnTo>
                <a:lnTo>
                  <a:pt x="42936" y="27097"/>
                </a:lnTo>
                <a:lnTo>
                  <a:pt x="42689" y="27114"/>
                </a:lnTo>
                <a:lnTo>
                  <a:pt x="42442" y="27167"/>
                </a:lnTo>
                <a:lnTo>
                  <a:pt x="42196" y="27220"/>
                </a:lnTo>
                <a:lnTo>
                  <a:pt x="41949" y="27308"/>
                </a:lnTo>
                <a:lnTo>
                  <a:pt x="41702" y="27379"/>
                </a:lnTo>
                <a:lnTo>
                  <a:pt x="41632" y="27396"/>
                </a:lnTo>
                <a:lnTo>
                  <a:pt x="41491" y="27414"/>
                </a:lnTo>
                <a:lnTo>
                  <a:pt x="41808" y="27149"/>
                </a:lnTo>
                <a:lnTo>
                  <a:pt x="43781" y="25670"/>
                </a:lnTo>
                <a:lnTo>
                  <a:pt x="43940" y="25546"/>
                </a:lnTo>
                <a:lnTo>
                  <a:pt x="44081" y="25405"/>
                </a:lnTo>
                <a:lnTo>
                  <a:pt x="44204" y="25229"/>
                </a:lnTo>
                <a:lnTo>
                  <a:pt x="44292" y="25053"/>
                </a:lnTo>
                <a:lnTo>
                  <a:pt x="44345" y="24877"/>
                </a:lnTo>
                <a:lnTo>
                  <a:pt x="44398" y="24701"/>
                </a:lnTo>
                <a:lnTo>
                  <a:pt x="44433" y="24542"/>
                </a:lnTo>
                <a:lnTo>
                  <a:pt x="44451" y="24366"/>
                </a:lnTo>
                <a:lnTo>
                  <a:pt x="44451" y="24190"/>
                </a:lnTo>
                <a:lnTo>
                  <a:pt x="44451" y="24013"/>
                </a:lnTo>
                <a:lnTo>
                  <a:pt x="44433" y="23837"/>
                </a:lnTo>
                <a:lnTo>
                  <a:pt x="44398" y="23661"/>
                </a:lnTo>
                <a:lnTo>
                  <a:pt x="44363" y="23467"/>
                </a:lnTo>
                <a:lnTo>
                  <a:pt x="44292" y="23291"/>
                </a:lnTo>
                <a:lnTo>
                  <a:pt x="44222" y="23133"/>
                </a:lnTo>
                <a:lnTo>
                  <a:pt x="44134" y="22956"/>
                </a:lnTo>
                <a:lnTo>
                  <a:pt x="44046" y="22798"/>
                </a:lnTo>
                <a:lnTo>
                  <a:pt x="43940" y="22657"/>
                </a:lnTo>
                <a:lnTo>
                  <a:pt x="43834" y="22498"/>
                </a:lnTo>
                <a:lnTo>
                  <a:pt x="43711" y="22357"/>
                </a:lnTo>
                <a:lnTo>
                  <a:pt x="43411" y="22040"/>
                </a:lnTo>
                <a:lnTo>
                  <a:pt x="43358" y="21970"/>
                </a:lnTo>
                <a:lnTo>
                  <a:pt x="43323" y="21899"/>
                </a:lnTo>
                <a:lnTo>
                  <a:pt x="43464" y="21846"/>
                </a:lnTo>
                <a:lnTo>
                  <a:pt x="43587" y="21829"/>
                </a:lnTo>
                <a:lnTo>
                  <a:pt x="43711" y="21811"/>
                </a:lnTo>
                <a:lnTo>
                  <a:pt x="43834" y="21811"/>
                </a:lnTo>
                <a:lnTo>
                  <a:pt x="43940" y="21829"/>
                </a:lnTo>
                <a:lnTo>
                  <a:pt x="44063" y="21864"/>
                </a:lnTo>
                <a:lnTo>
                  <a:pt x="44187" y="21899"/>
                </a:lnTo>
                <a:lnTo>
                  <a:pt x="44292" y="21970"/>
                </a:lnTo>
                <a:lnTo>
                  <a:pt x="44380" y="22287"/>
                </a:lnTo>
                <a:lnTo>
                  <a:pt x="44468" y="22622"/>
                </a:lnTo>
                <a:lnTo>
                  <a:pt x="44521" y="22798"/>
                </a:lnTo>
                <a:lnTo>
                  <a:pt x="44592" y="22974"/>
                </a:lnTo>
                <a:lnTo>
                  <a:pt x="44733" y="23291"/>
                </a:lnTo>
                <a:lnTo>
                  <a:pt x="44821" y="23450"/>
                </a:lnTo>
                <a:lnTo>
                  <a:pt x="44909" y="23591"/>
                </a:lnTo>
                <a:lnTo>
                  <a:pt x="45015" y="23732"/>
                </a:lnTo>
                <a:lnTo>
                  <a:pt x="45120" y="23855"/>
                </a:lnTo>
                <a:lnTo>
                  <a:pt x="45226" y="23961"/>
                </a:lnTo>
                <a:lnTo>
                  <a:pt x="45349" y="24066"/>
                </a:lnTo>
                <a:lnTo>
                  <a:pt x="45490" y="24172"/>
                </a:lnTo>
                <a:lnTo>
                  <a:pt x="45614" y="24260"/>
                </a:lnTo>
                <a:lnTo>
                  <a:pt x="45772" y="24331"/>
                </a:lnTo>
                <a:lnTo>
                  <a:pt x="45913" y="24401"/>
                </a:lnTo>
                <a:lnTo>
                  <a:pt x="46072" y="24454"/>
                </a:lnTo>
                <a:lnTo>
                  <a:pt x="46248" y="24507"/>
                </a:lnTo>
                <a:lnTo>
                  <a:pt x="46424" y="24542"/>
                </a:lnTo>
                <a:lnTo>
                  <a:pt x="46618" y="24577"/>
                </a:lnTo>
                <a:lnTo>
                  <a:pt x="47005" y="24612"/>
                </a:lnTo>
                <a:lnTo>
                  <a:pt x="47375" y="24630"/>
                </a:lnTo>
                <a:lnTo>
                  <a:pt x="47763" y="24612"/>
                </a:lnTo>
                <a:lnTo>
                  <a:pt x="48151" y="24577"/>
                </a:lnTo>
                <a:lnTo>
                  <a:pt x="48750" y="24507"/>
                </a:lnTo>
                <a:lnTo>
                  <a:pt x="49331" y="24401"/>
                </a:lnTo>
                <a:lnTo>
                  <a:pt x="49912" y="24295"/>
                </a:lnTo>
                <a:lnTo>
                  <a:pt x="50476" y="24137"/>
                </a:lnTo>
                <a:lnTo>
                  <a:pt x="50811" y="24049"/>
                </a:lnTo>
                <a:lnTo>
                  <a:pt x="51163" y="23961"/>
                </a:lnTo>
                <a:lnTo>
                  <a:pt x="51498" y="23890"/>
                </a:lnTo>
                <a:lnTo>
                  <a:pt x="51850" y="23837"/>
                </a:lnTo>
                <a:lnTo>
                  <a:pt x="52185" y="23784"/>
                </a:lnTo>
                <a:lnTo>
                  <a:pt x="52538" y="23767"/>
                </a:lnTo>
                <a:lnTo>
                  <a:pt x="52890" y="23749"/>
                </a:lnTo>
                <a:lnTo>
                  <a:pt x="53242" y="23767"/>
                </a:lnTo>
                <a:lnTo>
                  <a:pt x="53348" y="23749"/>
                </a:lnTo>
                <a:lnTo>
                  <a:pt x="53454" y="23749"/>
                </a:lnTo>
                <a:lnTo>
                  <a:pt x="53507" y="23626"/>
                </a:lnTo>
                <a:lnTo>
                  <a:pt x="53524" y="23520"/>
                </a:lnTo>
                <a:lnTo>
                  <a:pt x="53524" y="23414"/>
                </a:lnTo>
                <a:lnTo>
                  <a:pt x="53489" y="23309"/>
                </a:lnTo>
                <a:lnTo>
                  <a:pt x="53454" y="23203"/>
                </a:lnTo>
                <a:lnTo>
                  <a:pt x="53401" y="23080"/>
                </a:lnTo>
                <a:lnTo>
                  <a:pt x="53172" y="22674"/>
                </a:lnTo>
                <a:lnTo>
                  <a:pt x="53048" y="22463"/>
                </a:lnTo>
                <a:lnTo>
                  <a:pt x="52908" y="22269"/>
                </a:lnTo>
                <a:lnTo>
                  <a:pt x="52767" y="22093"/>
                </a:lnTo>
                <a:lnTo>
                  <a:pt x="52626" y="21899"/>
                </a:lnTo>
                <a:lnTo>
                  <a:pt x="52467" y="21741"/>
                </a:lnTo>
                <a:lnTo>
                  <a:pt x="52291" y="21565"/>
                </a:lnTo>
                <a:lnTo>
                  <a:pt x="51657" y="21001"/>
                </a:lnTo>
                <a:lnTo>
                  <a:pt x="51022" y="20455"/>
                </a:lnTo>
                <a:lnTo>
                  <a:pt x="50864" y="20331"/>
                </a:lnTo>
                <a:lnTo>
                  <a:pt x="50723" y="20226"/>
                </a:lnTo>
                <a:lnTo>
                  <a:pt x="50406" y="20049"/>
                </a:lnTo>
                <a:lnTo>
                  <a:pt x="50071" y="19891"/>
                </a:lnTo>
                <a:lnTo>
                  <a:pt x="49719" y="19767"/>
                </a:lnTo>
                <a:lnTo>
                  <a:pt x="49402" y="19679"/>
                </a:lnTo>
                <a:lnTo>
                  <a:pt x="49084" y="19609"/>
                </a:lnTo>
                <a:lnTo>
                  <a:pt x="48450" y="19503"/>
                </a:lnTo>
                <a:lnTo>
                  <a:pt x="47287" y="19362"/>
                </a:lnTo>
                <a:lnTo>
                  <a:pt x="47146" y="19327"/>
                </a:lnTo>
                <a:lnTo>
                  <a:pt x="47058" y="19309"/>
                </a:lnTo>
                <a:lnTo>
                  <a:pt x="46988" y="19257"/>
                </a:lnTo>
                <a:lnTo>
                  <a:pt x="47252" y="19151"/>
                </a:lnTo>
                <a:lnTo>
                  <a:pt x="47516" y="19080"/>
                </a:lnTo>
                <a:lnTo>
                  <a:pt x="47781" y="19010"/>
                </a:lnTo>
                <a:lnTo>
                  <a:pt x="48045" y="18957"/>
                </a:lnTo>
                <a:lnTo>
                  <a:pt x="48327" y="18922"/>
                </a:lnTo>
                <a:lnTo>
                  <a:pt x="48609" y="18922"/>
                </a:lnTo>
                <a:lnTo>
                  <a:pt x="48908" y="18939"/>
                </a:lnTo>
                <a:lnTo>
                  <a:pt x="49190" y="18992"/>
                </a:lnTo>
                <a:lnTo>
                  <a:pt x="49472" y="19063"/>
                </a:lnTo>
                <a:lnTo>
                  <a:pt x="49736" y="19151"/>
                </a:lnTo>
                <a:lnTo>
                  <a:pt x="50001" y="19257"/>
                </a:lnTo>
                <a:lnTo>
                  <a:pt x="50247" y="19398"/>
                </a:lnTo>
                <a:lnTo>
                  <a:pt x="50494" y="19556"/>
                </a:lnTo>
                <a:lnTo>
                  <a:pt x="50723" y="19732"/>
                </a:lnTo>
                <a:lnTo>
                  <a:pt x="51005" y="19961"/>
                </a:lnTo>
                <a:lnTo>
                  <a:pt x="51269" y="20226"/>
                </a:lnTo>
                <a:lnTo>
                  <a:pt x="52590" y="21582"/>
                </a:lnTo>
                <a:lnTo>
                  <a:pt x="52819" y="21811"/>
                </a:lnTo>
                <a:lnTo>
                  <a:pt x="53048" y="22005"/>
                </a:lnTo>
                <a:lnTo>
                  <a:pt x="53313" y="22181"/>
                </a:lnTo>
                <a:lnTo>
                  <a:pt x="53577" y="22357"/>
                </a:lnTo>
                <a:lnTo>
                  <a:pt x="54211" y="22674"/>
                </a:lnTo>
                <a:lnTo>
                  <a:pt x="54846" y="23044"/>
                </a:lnTo>
                <a:lnTo>
                  <a:pt x="54969" y="23133"/>
                </a:lnTo>
                <a:lnTo>
                  <a:pt x="55075" y="23256"/>
                </a:lnTo>
                <a:lnTo>
                  <a:pt x="55145" y="23379"/>
                </a:lnTo>
                <a:lnTo>
                  <a:pt x="55180" y="23538"/>
                </a:lnTo>
                <a:lnTo>
                  <a:pt x="55339" y="24331"/>
                </a:lnTo>
                <a:lnTo>
                  <a:pt x="55339" y="24436"/>
                </a:lnTo>
                <a:lnTo>
                  <a:pt x="55339" y="24542"/>
                </a:lnTo>
                <a:lnTo>
                  <a:pt x="55304" y="24648"/>
                </a:lnTo>
                <a:lnTo>
                  <a:pt x="55251" y="24753"/>
                </a:lnTo>
                <a:lnTo>
                  <a:pt x="55216" y="24824"/>
                </a:lnTo>
                <a:lnTo>
                  <a:pt x="55180" y="24894"/>
                </a:lnTo>
                <a:lnTo>
                  <a:pt x="55163" y="24982"/>
                </a:lnTo>
                <a:lnTo>
                  <a:pt x="55163" y="25071"/>
                </a:lnTo>
                <a:lnTo>
                  <a:pt x="55216" y="25335"/>
                </a:lnTo>
                <a:lnTo>
                  <a:pt x="55286" y="25581"/>
                </a:lnTo>
                <a:lnTo>
                  <a:pt x="55374" y="25828"/>
                </a:lnTo>
                <a:lnTo>
                  <a:pt x="55497" y="26057"/>
                </a:lnTo>
                <a:lnTo>
                  <a:pt x="55656" y="26251"/>
                </a:lnTo>
                <a:lnTo>
                  <a:pt x="55815" y="26445"/>
                </a:lnTo>
                <a:lnTo>
                  <a:pt x="56026" y="26621"/>
                </a:lnTo>
                <a:lnTo>
                  <a:pt x="56237" y="26779"/>
                </a:lnTo>
                <a:lnTo>
                  <a:pt x="56343" y="26832"/>
                </a:lnTo>
                <a:lnTo>
                  <a:pt x="56449" y="26885"/>
                </a:lnTo>
                <a:lnTo>
                  <a:pt x="56555" y="26920"/>
                </a:lnTo>
                <a:lnTo>
                  <a:pt x="56678" y="26938"/>
                </a:lnTo>
                <a:lnTo>
                  <a:pt x="56907" y="26938"/>
                </a:lnTo>
                <a:lnTo>
                  <a:pt x="57030" y="26920"/>
                </a:lnTo>
                <a:lnTo>
                  <a:pt x="57154" y="26903"/>
                </a:lnTo>
                <a:lnTo>
                  <a:pt x="57154" y="26815"/>
                </a:lnTo>
                <a:lnTo>
                  <a:pt x="57136" y="26744"/>
                </a:lnTo>
                <a:lnTo>
                  <a:pt x="57048" y="26533"/>
                </a:lnTo>
                <a:lnTo>
                  <a:pt x="56960" y="26304"/>
                </a:lnTo>
                <a:lnTo>
                  <a:pt x="56836" y="25846"/>
                </a:lnTo>
                <a:lnTo>
                  <a:pt x="56784" y="25652"/>
                </a:lnTo>
                <a:lnTo>
                  <a:pt x="56713" y="25458"/>
                </a:lnTo>
                <a:lnTo>
                  <a:pt x="56660" y="25335"/>
                </a:lnTo>
                <a:lnTo>
                  <a:pt x="56590" y="25194"/>
                </a:lnTo>
                <a:lnTo>
                  <a:pt x="56519" y="25088"/>
                </a:lnTo>
                <a:lnTo>
                  <a:pt x="56431" y="24982"/>
                </a:lnTo>
                <a:lnTo>
                  <a:pt x="56325" y="24894"/>
                </a:lnTo>
                <a:lnTo>
                  <a:pt x="56202" y="24824"/>
                </a:lnTo>
                <a:lnTo>
                  <a:pt x="56079" y="24753"/>
                </a:lnTo>
                <a:lnTo>
                  <a:pt x="55920" y="24718"/>
                </a:lnTo>
                <a:lnTo>
                  <a:pt x="55850" y="24701"/>
                </a:lnTo>
                <a:lnTo>
                  <a:pt x="55762" y="24648"/>
                </a:lnTo>
                <a:lnTo>
                  <a:pt x="55691" y="24595"/>
                </a:lnTo>
                <a:lnTo>
                  <a:pt x="55638" y="24507"/>
                </a:lnTo>
                <a:lnTo>
                  <a:pt x="55603" y="24419"/>
                </a:lnTo>
                <a:lnTo>
                  <a:pt x="55480" y="23503"/>
                </a:lnTo>
                <a:lnTo>
                  <a:pt x="55480" y="23485"/>
                </a:lnTo>
                <a:lnTo>
                  <a:pt x="55515" y="23432"/>
                </a:lnTo>
                <a:lnTo>
                  <a:pt x="55779" y="23555"/>
                </a:lnTo>
                <a:lnTo>
                  <a:pt x="56061" y="23696"/>
                </a:lnTo>
                <a:lnTo>
                  <a:pt x="56325" y="23820"/>
                </a:lnTo>
                <a:lnTo>
                  <a:pt x="56590" y="23961"/>
                </a:lnTo>
                <a:lnTo>
                  <a:pt x="56643" y="24013"/>
                </a:lnTo>
                <a:lnTo>
                  <a:pt x="56907" y="24225"/>
                </a:lnTo>
                <a:lnTo>
                  <a:pt x="57206" y="24419"/>
                </a:lnTo>
                <a:lnTo>
                  <a:pt x="57488" y="24595"/>
                </a:lnTo>
                <a:lnTo>
                  <a:pt x="57805" y="24771"/>
                </a:lnTo>
                <a:lnTo>
                  <a:pt x="58034" y="24912"/>
                </a:lnTo>
                <a:lnTo>
                  <a:pt x="58263" y="25088"/>
                </a:lnTo>
                <a:lnTo>
                  <a:pt x="58457" y="25264"/>
                </a:lnTo>
                <a:lnTo>
                  <a:pt x="58651" y="25476"/>
                </a:lnTo>
                <a:lnTo>
                  <a:pt x="58986" y="25899"/>
                </a:lnTo>
                <a:lnTo>
                  <a:pt x="59215" y="26163"/>
                </a:lnTo>
                <a:lnTo>
                  <a:pt x="59444" y="26410"/>
                </a:lnTo>
                <a:lnTo>
                  <a:pt x="59673" y="26639"/>
                </a:lnTo>
                <a:lnTo>
                  <a:pt x="59937" y="26868"/>
                </a:lnTo>
                <a:lnTo>
                  <a:pt x="60113" y="27009"/>
                </a:lnTo>
                <a:lnTo>
                  <a:pt x="60307" y="27132"/>
                </a:lnTo>
                <a:lnTo>
                  <a:pt x="60501" y="27255"/>
                </a:lnTo>
                <a:lnTo>
                  <a:pt x="60695" y="27361"/>
                </a:lnTo>
                <a:lnTo>
                  <a:pt x="60889" y="27467"/>
                </a:lnTo>
                <a:lnTo>
                  <a:pt x="61100" y="27555"/>
                </a:lnTo>
                <a:lnTo>
                  <a:pt x="61294" y="27625"/>
                </a:lnTo>
                <a:lnTo>
                  <a:pt x="61505" y="27696"/>
                </a:lnTo>
                <a:lnTo>
                  <a:pt x="61717" y="27748"/>
                </a:lnTo>
                <a:lnTo>
                  <a:pt x="61928" y="27801"/>
                </a:lnTo>
                <a:lnTo>
                  <a:pt x="62369" y="27854"/>
                </a:lnTo>
                <a:lnTo>
                  <a:pt x="62827" y="27889"/>
                </a:lnTo>
                <a:lnTo>
                  <a:pt x="63285" y="27872"/>
                </a:lnTo>
                <a:lnTo>
                  <a:pt x="63584" y="27837"/>
                </a:lnTo>
                <a:lnTo>
                  <a:pt x="63884" y="27748"/>
                </a:lnTo>
                <a:lnTo>
                  <a:pt x="64183" y="27625"/>
                </a:lnTo>
                <a:lnTo>
                  <a:pt x="64465" y="27484"/>
                </a:lnTo>
                <a:lnTo>
                  <a:pt x="64553" y="27414"/>
                </a:lnTo>
                <a:lnTo>
                  <a:pt x="64659" y="27326"/>
                </a:lnTo>
                <a:lnTo>
                  <a:pt x="64747" y="27238"/>
                </a:lnTo>
                <a:lnTo>
                  <a:pt x="64817" y="27132"/>
                </a:lnTo>
                <a:lnTo>
                  <a:pt x="64765" y="27079"/>
                </a:lnTo>
                <a:lnTo>
                  <a:pt x="64712" y="27026"/>
                </a:lnTo>
                <a:lnTo>
                  <a:pt x="64571" y="26956"/>
                </a:lnTo>
                <a:lnTo>
                  <a:pt x="64377" y="26832"/>
                </a:lnTo>
                <a:lnTo>
                  <a:pt x="64183" y="26709"/>
                </a:lnTo>
                <a:lnTo>
                  <a:pt x="64025" y="26550"/>
                </a:lnTo>
                <a:lnTo>
                  <a:pt x="63884" y="26374"/>
                </a:lnTo>
                <a:lnTo>
                  <a:pt x="63725" y="26180"/>
                </a:lnTo>
                <a:lnTo>
                  <a:pt x="63549" y="26022"/>
                </a:lnTo>
                <a:lnTo>
                  <a:pt x="63373" y="25881"/>
                </a:lnTo>
                <a:lnTo>
                  <a:pt x="63179" y="25740"/>
                </a:lnTo>
                <a:lnTo>
                  <a:pt x="62844" y="25546"/>
                </a:lnTo>
                <a:lnTo>
                  <a:pt x="62492" y="25370"/>
                </a:lnTo>
                <a:lnTo>
                  <a:pt x="62139" y="25211"/>
                </a:lnTo>
                <a:lnTo>
                  <a:pt x="61770" y="25071"/>
                </a:lnTo>
                <a:lnTo>
                  <a:pt x="61470" y="24982"/>
                </a:lnTo>
                <a:lnTo>
                  <a:pt x="61153" y="24912"/>
                </a:lnTo>
                <a:lnTo>
                  <a:pt x="60836" y="24877"/>
                </a:lnTo>
                <a:lnTo>
                  <a:pt x="60519" y="24877"/>
                </a:lnTo>
                <a:lnTo>
                  <a:pt x="59990" y="24930"/>
                </a:lnTo>
                <a:lnTo>
                  <a:pt x="59726" y="24965"/>
                </a:lnTo>
                <a:lnTo>
                  <a:pt x="59479" y="25000"/>
                </a:lnTo>
                <a:lnTo>
                  <a:pt x="59250" y="25035"/>
                </a:lnTo>
                <a:lnTo>
                  <a:pt x="59039" y="25018"/>
                </a:lnTo>
                <a:lnTo>
                  <a:pt x="58827" y="24965"/>
                </a:lnTo>
                <a:lnTo>
                  <a:pt x="58633" y="24877"/>
                </a:lnTo>
                <a:lnTo>
                  <a:pt x="57118" y="24049"/>
                </a:lnTo>
                <a:lnTo>
                  <a:pt x="56854" y="23873"/>
                </a:lnTo>
                <a:lnTo>
                  <a:pt x="56590" y="23696"/>
                </a:lnTo>
                <a:lnTo>
                  <a:pt x="56537" y="23643"/>
                </a:lnTo>
                <a:lnTo>
                  <a:pt x="56484" y="23573"/>
                </a:lnTo>
                <a:lnTo>
                  <a:pt x="56695" y="23520"/>
                </a:lnTo>
                <a:lnTo>
                  <a:pt x="56995" y="23467"/>
                </a:lnTo>
                <a:lnTo>
                  <a:pt x="57312" y="23450"/>
                </a:lnTo>
                <a:lnTo>
                  <a:pt x="57612" y="23432"/>
                </a:lnTo>
                <a:lnTo>
                  <a:pt x="57700" y="23520"/>
                </a:lnTo>
                <a:lnTo>
                  <a:pt x="57964" y="23767"/>
                </a:lnTo>
                <a:lnTo>
                  <a:pt x="58228" y="23961"/>
                </a:lnTo>
                <a:lnTo>
                  <a:pt x="58510" y="24137"/>
                </a:lnTo>
                <a:lnTo>
                  <a:pt x="58810" y="24260"/>
                </a:lnTo>
                <a:lnTo>
                  <a:pt x="59127" y="24348"/>
                </a:lnTo>
                <a:lnTo>
                  <a:pt x="59444" y="24401"/>
                </a:lnTo>
                <a:lnTo>
                  <a:pt x="59779" y="24419"/>
                </a:lnTo>
                <a:lnTo>
                  <a:pt x="60131" y="24401"/>
                </a:lnTo>
                <a:lnTo>
                  <a:pt x="60501" y="24383"/>
                </a:lnTo>
                <a:lnTo>
                  <a:pt x="60730" y="24348"/>
                </a:lnTo>
                <a:lnTo>
                  <a:pt x="60959" y="24295"/>
                </a:lnTo>
                <a:lnTo>
                  <a:pt x="61170" y="24207"/>
                </a:lnTo>
                <a:lnTo>
                  <a:pt x="61382" y="24102"/>
                </a:lnTo>
                <a:lnTo>
                  <a:pt x="61540" y="23996"/>
                </a:lnTo>
                <a:lnTo>
                  <a:pt x="61681" y="23890"/>
                </a:lnTo>
                <a:lnTo>
                  <a:pt x="61875" y="23767"/>
                </a:lnTo>
                <a:lnTo>
                  <a:pt x="62069" y="23661"/>
                </a:lnTo>
                <a:lnTo>
                  <a:pt x="62175" y="23643"/>
                </a:lnTo>
                <a:lnTo>
                  <a:pt x="62280" y="23626"/>
                </a:lnTo>
                <a:lnTo>
                  <a:pt x="62386" y="23608"/>
                </a:lnTo>
                <a:lnTo>
                  <a:pt x="62509" y="23626"/>
                </a:lnTo>
                <a:lnTo>
                  <a:pt x="62562" y="23626"/>
                </a:lnTo>
                <a:lnTo>
                  <a:pt x="62650" y="23591"/>
                </a:lnTo>
                <a:lnTo>
                  <a:pt x="62686" y="23573"/>
                </a:lnTo>
                <a:lnTo>
                  <a:pt x="62703" y="23538"/>
                </a:lnTo>
                <a:lnTo>
                  <a:pt x="62703" y="23503"/>
                </a:lnTo>
                <a:lnTo>
                  <a:pt x="62703" y="23467"/>
                </a:lnTo>
                <a:lnTo>
                  <a:pt x="62686" y="23414"/>
                </a:lnTo>
                <a:lnTo>
                  <a:pt x="62650" y="23397"/>
                </a:lnTo>
                <a:lnTo>
                  <a:pt x="62509" y="23256"/>
                </a:lnTo>
                <a:lnTo>
                  <a:pt x="62351" y="23133"/>
                </a:lnTo>
                <a:lnTo>
                  <a:pt x="62175" y="23027"/>
                </a:lnTo>
                <a:lnTo>
                  <a:pt x="61999" y="22921"/>
                </a:lnTo>
                <a:lnTo>
                  <a:pt x="61699" y="22798"/>
                </a:lnTo>
                <a:lnTo>
                  <a:pt x="61400" y="22692"/>
                </a:lnTo>
                <a:lnTo>
                  <a:pt x="61100" y="22586"/>
                </a:lnTo>
                <a:lnTo>
                  <a:pt x="60783" y="22498"/>
                </a:lnTo>
                <a:lnTo>
                  <a:pt x="60413" y="22428"/>
                </a:lnTo>
                <a:lnTo>
                  <a:pt x="60043" y="22375"/>
                </a:lnTo>
                <a:lnTo>
                  <a:pt x="59849" y="22357"/>
                </a:lnTo>
                <a:lnTo>
                  <a:pt x="59655" y="22357"/>
                </a:lnTo>
                <a:lnTo>
                  <a:pt x="59479" y="22375"/>
                </a:lnTo>
                <a:lnTo>
                  <a:pt x="59285" y="22410"/>
                </a:lnTo>
                <a:lnTo>
                  <a:pt x="59074" y="22445"/>
                </a:lnTo>
                <a:lnTo>
                  <a:pt x="58880" y="22498"/>
                </a:lnTo>
                <a:lnTo>
                  <a:pt x="58510" y="22657"/>
                </a:lnTo>
                <a:lnTo>
                  <a:pt x="57929" y="22921"/>
                </a:lnTo>
                <a:lnTo>
                  <a:pt x="57629" y="23044"/>
                </a:lnTo>
                <a:lnTo>
                  <a:pt x="57330" y="23168"/>
                </a:lnTo>
                <a:lnTo>
                  <a:pt x="57101" y="23238"/>
                </a:lnTo>
                <a:lnTo>
                  <a:pt x="56872" y="23291"/>
                </a:lnTo>
                <a:lnTo>
                  <a:pt x="56643" y="23309"/>
                </a:lnTo>
                <a:lnTo>
                  <a:pt x="56414" y="23309"/>
                </a:lnTo>
                <a:lnTo>
                  <a:pt x="56185" y="23273"/>
                </a:lnTo>
                <a:lnTo>
                  <a:pt x="55955" y="23238"/>
                </a:lnTo>
                <a:lnTo>
                  <a:pt x="55726" y="23150"/>
                </a:lnTo>
                <a:lnTo>
                  <a:pt x="55497" y="23044"/>
                </a:lnTo>
                <a:lnTo>
                  <a:pt x="54881" y="22745"/>
                </a:lnTo>
                <a:lnTo>
                  <a:pt x="54247" y="22481"/>
                </a:lnTo>
                <a:lnTo>
                  <a:pt x="53965" y="22340"/>
                </a:lnTo>
                <a:lnTo>
                  <a:pt x="53683" y="22181"/>
                </a:lnTo>
                <a:lnTo>
                  <a:pt x="53436" y="22005"/>
                </a:lnTo>
                <a:lnTo>
                  <a:pt x="53189" y="21811"/>
                </a:lnTo>
                <a:lnTo>
                  <a:pt x="52855" y="21494"/>
                </a:lnTo>
                <a:lnTo>
                  <a:pt x="52520" y="21142"/>
                </a:lnTo>
                <a:lnTo>
                  <a:pt x="52027" y="20631"/>
                </a:lnTo>
                <a:lnTo>
                  <a:pt x="51551" y="20120"/>
                </a:lnTo>
                <a:lnTo>
                  <a:pt x="51269" y="19856"/>
                </a:lnTo>
                <a:lnTo>
                  <a:pt x="50987" y="19609"/>
                </a:lnTo>
                <a:lnTo>
                  <a:pt x="50688" y="19380"/>
                </a:lnTo>
                <a:lnTo>
                  <a:pt x="50371" y="19168"/>
                </a:lnTo>
                <a:lnTo>
                  <a:pt x="50089" y="19010"/>
                </a:lnTo>
                <a:lnTo>
                  <a:pt x="49807" y="18887"/>
                </a:lnTo>
                <a:lnTo>
                  <a:pt x="49507" y="18798"/>
                </a:lnTo>
                <a:lnTo>
                  <a:pt x="49208" y="18746"/>
                </a:lnTo>
                <a:lnTo>
                  <a:pt x="48873" y="18693"/>
                </a:lnTo>
                <a:lnTo>
                  <a:pt x="48891" y="18622"/>
                </a:lnTo>
                <a:lnTo>
                  <a:pt x="48926" y="18569"/>
                </a:lnTo>
                <a:lnTo>
                  <a:pt x="49014" y="18499"/>
                </a:lnTo>
                <a:lnTo>
                  <a:pt x="49366" y="18270"/>
                </a:lnTo>
                <a:lnTo>
                  <a:pt x="49736" y="18059"/>
                </a:lnTo>
                <a:lnTo>
                  <a:pt x="50124" y="17882"/>
                </a:lnTo>
                <a:lnTo>
                  <a:pt x="50511" y="17741"/>
                </a:lnTo>
                <a:lnTo>
                  <a:pt x="50934" y="17618"/>
                </a:lnTo>
                <a:lnTo>
                  <a:pt x="51357" y="17548"/>
                </a:lnTo>
                <a:lnTo>
                  <a:pt x="51780" y="17495"/>
                </a:lnTo>
                <a:lnTo>
                  <a:pt x="52203" y="17477"/>
                </a:lnTo>
                <a:lnTo>
                  <a:pt x="52608" y="17460"/>
                </a:lnTo>
                <a:lnTo>
                  <a:pt x="52978" y="17424"/>
                </a:lnTo>
                <a:lnTo>
                  <a:pt x="53366" y="17371"/>
                </a:lnTo>
                <a:lnTo>
                  <a:pt x="53753" y="17283"/>
                </a:lnTo>
                <a:lnTo>
                  <a:pt x="53965" y="17230"/>
                </a:lnTo>
                <a:lnTo>
                  <a:pt x="54176" y="17195"/>
                </a:lnTo>
                <a:lnTo>
                  <a:pt x="54352" y="17178"/>
                </a:lnTo>
                <a:lnTo>
                  <a:pt x="54335" y="17319"/>
                </a:lnTo>
                <a:lnTo>
                  <a:pt x="54282" y="17460"/>
                </a:lnTo>
                <a:lnTo>
                  <a:pt x="54194" y="17706"/>
                </a:lnTo>
                <a:lnTo>
                  <a:pt x="54088" y="17970"/>
                </a:lnTo>
                <a:lnTo>
                  <a:pt x="54035" y="18217"/>
                </a:lnTo>
                <a:lnTo>
                  <a:pt x="54000" y="18481"/>
                </a:lnTo>
                <a:lnTo>
                  <a:pt x="53982" y="18728"/>
                </a:lnTo>
                <a:lnTo>
                  <a:pt x="53982" y="18992"/>
                </a:lnTo>
                <a:lnTo>
                  <a:pt x="54017" y="19239"/>
                </a:lnTo>
                <a:lnTo>
                  <a:pt x="54070" y="19503"/>
                </a:lnTo>
                <a:lnTo>
                  <a:pt x="54158" y="19750"/>
                </a:lnTo>
                <a:lnTo>
                  <a:pt x="54299" y="20137"/>
                </a:lnTo>
                <a:lnTo>
                  <a:pt x="54476" y="20507"/>
                </a:lnTo>
                <a:lnTo>
                  <a:pt x="54634" y="20825"/>
                </a:lnTo>
                <a:lnTo>
                  <a:pt x="54775" y="21159"/>
                </a:lnTo>
                <a:lnTo>
                  <a:pt x="54898" y="21494"/>
                </a:lnTo>
                <a:lnTo>
                  <a:pt x="55004" y="21846"/>
                </a:lnTo>
                <a:lnTo>
                  <a:pt x="55075" y="22075"/>
                </a:lnTo>
                <a:lnTo>
                  <a:pt x="55127" y="22146"/>
                </a:lnTo>
                <a:lnTo>
                  <a:pt x="55180" y="22181"/>
                </a:lnTo>
                <a:lnTo>
                  <a:pt x="55251" y="22199"/>
                </a:lnTo>
                <a:lnTo>
                  <a:pt x="55321" y="22181"/>
                </a:lnTo>
                <a:lnTo>
                  <a:pt x="55445" y="22128"/>
                </a:lnTo>
                <a:lnTo>
                  <a:pt x="55709" y="21970"/>
                </a:lnTo>
                <a:lnTo>
                  <a:pt x="55991" y="21829"/>
                </a:lnTo>
                <a:lnTo>
                  <a:pt x="56537" y="21582"/>
                </a:lnTo>
                <a:lnTo>
                  <a:pt x="56766" y="21459"/>
                </a:lnTo>
                <a:lnTo>
                  <a:pt x="56977" y="21318"/>
                </a:lnTo>
                <a:lnTo>
                  <a:pt x="57154" y="21142"/>
                </a:lnTo>
                <a:lnTo>
                  <a:pt x="57312" y="20948"/>
                </a:lnTo>
                <a:lnTo>
                  <a:pt x="57559" y="20560"/>
                </a:lnTo>
                <a:lnTo>
                  <a:pt x="57682" y="20349"/>
                </a:lnTo>
                <a:lnTo>
                  <a:pt x="57788" y="20155"/>
                </a:lnTo>
                <a:lnTo>
                  <a:pt x="57893" y="19944"/>
                </a:lnTo>
                <a:lnTo>
                  <a:pt x="57982" y="19732"/>
                </a:lnTo>
                <a:lnTo>
                  <a:pt x="58034" y="19503"/>
                </a:lnTo>
                <a:lnTo>
                  <a:pt x="58087" y="19274"/>
                </a:lnTo>
                <a:lnTo>
                  <a:pt x="58140" y="19168"/>
                </a:lnTo>
                <a:lnTo>
                  <a:pt x="58211" y="19221"/>
                </a:lnTo>
                <a:lnTo>
                  <a:pt x="58281" y="19274"/>
                </a:lnTo>
                <a:lnTo>
                  <a:pt x="58651" y="19697"/>
                </a:lnTo>
                <a:lnTo>
                  <a:pt x="58845" y="19908"/>
                </a:lnTo>
                <a:lnTo>
                  <a:pt x="59056" y="20085"/>
                </a:lnTo>
                <a:lnTo>
                  <a:pt x="59285" y="20243"/>
                </a:lnTo>
                <a:lnTo>
                  <a:pt x="59532" y="20384"/>
                </a:lnTo>
                <a:lnTo>
                  <a:pt x="59796" y="20507"/>
                </a:lnTo>
                <a:lnTo>
                  <a:pt x="60078" y="20596"/>
                </a:lnTo>
                <a:lnTo>
                  <a:pt x="60360" y="20666"/>
                </a:lnTo>
                <a:lnTo>
                  <a:pt x="60660" y="20719"/>
                </a:lnTo>
                <a:lnTo>
                  <a:pt x="61135" y="20789"/>
                </a:lnTo>
                <a:lnTo>
                  <a:pt x="61382" y="20842"/>
                </a:lnTo>
                <a:lnTo>
                  <a:pt x="61611" y="20913"/>
                </a:lnTo>
                <a:lnTo>
                  <a:pt x="61840" y="20983"/>
                </a:lnTo>
                <a:lnTo>
                  <a:pt x="62069" y="21071"/>
                </a:lnTo>
                <a:lnTo>
                  <a:pt x="62298" y="21159"/>
                </a:lnTo>
                <a:lnTo>
                  <a:pt x="62509" y="21283"/>
                </a:lnTo>
                <a:lnTo>
                  <a:pt x="62703" y="21353"/>
                </a:lnTo>
                <a:lnTo>
                  <a:pt x="62756" y="21353"/>
                </a:lnTo>
                <a:lnTo>
                  <a:pt x="62791" y="21336"/>
                </a:lnTo>
                <a:lnTo>
                  <a:pt x="62827" y="21300"/>
                </a:lnTo>
                <a:lnTo>
                  <a:pt x="62844" y="21247"/>
                </a:lnTo>
                <a:lnTo>
                  <a:pt x="62844" y="21089"/>
                </a:lnTo>
                <a:lnTo>
                  <a:pt x="62844" y="20877"/>
                </a:lnTo>
                <a:lnTo>
                  <a:pt x="62862" y="20684"/>
                </a:lnTo>
                <a:lnTo>
                  <a:pt x="62897" y="20472"/>
                </a:lnTo>
                <a:lnTo>
                  <a:pt x="62950" y="20278"/>
                </a:lnTo>
                <a:lnTo>
                  <a:pt x="63126" y="19627"/>
                </a:lnTo>
                <a:lnTo>
                  <a:pt x="63179" y="19433"/>
                </a:lnTo>
                <a:lnTo>
                  <a:pt x="63197" y="19239"/>
                </a:lnTo>
                <a:lnTo>
                  <a:pt x="63179" y="19028"/>
                </a:lnTo>
                <a:lnTo>
                  <a:pt x="63126" y="18834"/>
                </a:lnTo>
                <a:lnTo>
                  <a:pt x="63073" y="18640"/>
                </a:lnTo>
                <a:lnTo>
                  <a:pt x="63003" y="18446"/>
                </a:lnTo>
                <a:lnTo>
                  <a:pt x="62844" y="18111"/>
                </a:lnTo>
                <a:lnTo>
                  <a:pt x="62650" y="17777"/>
                </a:lnTo>
                <a:lnTo>
                  <a:pt x="62439" y="17477"/>
                </a:lnTo>
                <a:lnTo>
                  <a:pt x="62228" y="17195"/>
                </a:lnTo>
                <a:lnTo>
                  <a:pt x="61963" y="16931"/>
                </a:lnTo>
                <a:lnTo>
                  <a:pt x="61699" y="16667"/>
                </a:lnTo>
                <a:lnTo>
                  <a:pt x="61400" y="16438"/>
                </a:lnTo>
                <a:lnTo>
                  <a:pt x="61082" y="16226"/>
                </a:lnTo>
                <a:lnTo>
                  <a:pt x="60395" y="15803"/>
                </a:lnTo>
                <a:lnTo>
                  <a:pt x="60342" y="15751"/>
                </a:lnTo>
                <a:lnTo>
                  <a:pt x="60307" y="15680"/>
                </a:lnTo>
                <a:lnTo>
                  <a:pt x="61681" y="15169"/>
                </a:lnTo>
                <a:lnTo>
                  <a:pt x="61858" y="15099"/>
                </a:lnTo>
                <a:lnTo>
                  <a:pt x="62016" y="15011"/>
                </a:lnTo>
                <a:lnTo>
                  <a:pt x="62175" y="14923"/>
                </a:lnTo>
                <a:lnTo>
                  <a:pt x="62316" y="14817"/>
                </a:lnTo>
                <a:lnTo>
                  <a:pt x="62439" y="14693"/>
                </a:lnTo>
                <a:lnTo>
                  <a:pt x="62562" y="14553"/>
                </a:lnTo>
                <a:lnTo>
                  <a:pt x="62668" y="14412"/>
                </a:lnTo>
                <a:lnTo>
                  <a:pt x="62774" y="14253"/>
                </a:lnTo>
                <a:lnTo>
                  <a:pt x="62879" y="14077"/>
                </a:lnTo>
                <a:lnTo>
                  <a:pt x="63020" y="13954"/>
                </a:lnTo>
                <a:lnTo>
                  <a:pt x="63179" y="13848"/>
                </a:lnTo>
                <a:lnTo>
                  <a:pt x="63355" y="13777"/>
                </a:lnTo>
                <a:lnTo>
                  <a:pt x="66297" y="12808"/>
                </a:lnTo>
                <a:lnTo>
                  <a:pt x="66509" y="12738"/>
                </a:lnTo>
                <a:lnTo>
                  <a:pt x="66738" y="12703"/>
                </a:lnTo>
                <a:lnTo>
                  <a:pt x="66949" y="12667"/>
                </a:lnTo>
                <a:lnTo>
                  <a:pt x="67161" y="12650"/>
                </a:lnTo>
                <a:lnTo>
                  <a:pt x="67249" y="12650"/>
                </a:lnTo>
                <a:lnTo>
                  <a:pt x="67319" y="12667"/>
                </a:lnTo>
                <a:lnTo>
                  <a:pt x="67319" y="12720"/>
                </a:lnTo>
                <a:lnTo>
                  <a:pt x="67319" y="12755"/>
                </a:lnTo>
                <a:lnTo>
                  <a:pt x="67284" y="12861"/>
                </a:lnTo>
                <a:lnTo>
                  <a:pt x="67249" y="12949"/>
                </a:lnTo>
                <a:lnTo>
                  <a:pt x="67178" y="13143"/>
                </a:lnTo>
                <a:lnTo>
                  <a:pt x="67108" y="13337"/>
                </a:lnTo>
                <a:lnTo>
                  <a:pt x="67090" y="13531"/>
                </a:lnTo>
                <a:lnTo>
                  <a:pt x="67073" y="13724"/>
                </a:lnTo>
                <a:lnTo>
                  <a:pt x="67090" y="13901"/>
                </a:lnTo>
                <a:lnTo>
                  <a:pt x="67125" y="14094"/>
                </a:lnTo>
                <a:lnTo>
                  <a:pt x="67178" y="14288"/>
                </a:lnTo>
                <a:lnTo>
                  <a:pt x="67266" y="14482"/>
                </a:lnTo>
                <a:lnTo>
                  <a:pt x="67372" y="14693"/>
                </a:lnTo>
                <a:lnTo>
                  <a:pt x="67478" y="14887"/>
                </a:lnTo>
                <a:lnTo>
                  <a:pt x="67601" y="15081"/>
                </a:lnTo>
                <a:lnTo>
                  <a:pt x="67742" y="15275"/>
                </a:lnTo>
                <a:lnTo>
                  <a:pt x="67901" y="15433"/>
                </a:lnTo>
                <a:lnTo>
                  <a:pt x="68077" y="15592"/>
                </a:lnTo>
                <a:lnTo>
                  <a:pt x="68253" y="15751"/>
                </a:lnTo>
                <a:lnTo>
                  <a:pt x="68447" y="15892"/>
                </a:lnTo>
                <a:lnTo>
                  <a:pt x="69381" y="16508"/>
                </a:lnTo>
                <a:lnTo>
                  <a:pt x="70314" y="17142"/>
                </a:lnTo>
                <a:lnTo>
                  <a:pt x="70526" y="17301"/>
                </a:lnTo>
                <a:lnTo>
                  <a:pt x="70702" y="17477"/>
                </a:lnTo>
                <a:lnTo>
                  <a:pt x="70878" y="17653"/>
                </a:lnTo>
                <a:lnTo>
                  <a:pt x="71019" y="17882"/>
                </a:lnTo>
                <a:lnTo>
                  <a:pt x="71054" y="17953"/>
                </a:lnTo>
                <a:lnTo>
                  <a:pt x="71107" y="18006"/>
                </a:lnTo>
                <a:lnTo>
                  <a:pt x="71160" y="18041"/>
                </a:lnTo>
                <a:lnTo>
                  <a:pt x="71195" y="18059"/>
                </a:lnTo>
                <a:lnTo>
                  <a:pt x="71248" y="18041"/>
                </a:lnTo>
                <a:lnTo>
                  <a:pt x="71301" y="18023"/>
                </a:lnTo>
                <a:lnTo>
                  <a:pt x="71354" y="17970"/>
                </a:lnTo>
                <a:lnTo>
                  <a:pt x="71424" y="17918"/>
                </a:lnTo>
                <a:lnTo>
                  <a:pt x="71548" y="17759"/>
                </a:lnTo>
                <a:lnTo>
                  <a:pt x="71671" y="17530"/>
                </a:lnTo>
                <a:lnTo>
                  <a:pt x="71759" y="17319"/>
                </a:lnTo>
                <a:lnTo>
                  <a:pt x="71830" y="17090"/>
                </a:lnTo>
                <a:lnTo>
                  <a:pt x="71865" y="16843"/>
                </a:lnTo>
                <a:lnTo>
                  <a:pt x="71900" y="16314"/>
                </a:lnTo>
                <a:lnTo>
                  <a:pt x="71900" y="15786"/>
                </a:lnTo>
                <a:lnTo>
                  <a:pt x="71882" y="15539"/>
                </a:lnTo>
                <a:lnTo>
                  <a:pt x="71847" y="15275"/>
                </a:lnTo>
                <a:lnTo>
                  <a:pt x="71812" y="15011"/>
                </a:lnTo>
                <a:lnTo>
                  <a:pt x="71741" y="14746"/>
                </a:lnTo>
                <a:lnTo>
                  <a:pt x="71653" y="14412"/>
                </a:lnTo>
                <a:lnTo>
                  <a:pt x="71512" y="14077"/>
                </a:lnTo>
                <a:lnTo>
                  <a:pt x="71354" y="13777"/>
                </a:lnTo>
                <a:lnTo>
                  <a:pt x="71142" y="13495"/>
                </a:lnTo>
                <a:lnTo>
                  <a:pt x="70913" y="13249"/>
                </a:lnTo>
                <a:lnTo>
                  <a:pt x="70667" y="13020"/>
                </a:lnTo>
                <a:lnTo>
                  <a:pt x="70367" y="12826"/>
                </a:lnTo>
                <a:lnTo>
                  <a:pt x="70032" y="12667"/>
                </a:lnTo>
                <a:lnTo>
                  <a:pt x="69680" y="12491"/>
                </a:lnTo>
                <a:lnTo>
                  <a:pt x="69610" y="12438"/>
                </a:lnTo>
                <a:lnTo>
                  <a:pt x="69557" y="12368"/>
                </a:lnTo>
                <a:lnTo>
                  <a:pt x="69733" y="12280"/>
                </a:lnTo>
                <a:lnTo>
                  <a:pt x="69927" y="12192"/>
                </a:lnTo>
                <a:lnTo>
                  <a:pt x="70103" y="12121"/>
                </a:lnTo>
                <a:lnTo>
                  <a:pt x="70297" y="12086"/>
                </a:lnTo>
                <a:lnTo>
                  <a:pt x="70561" y="12051"/>
                </a:lnTo>
                <a:lnTo>
                  <a:pt x="70808" y="12051"/>
                </a:lnTo>
                <a:lnTo>
                  <a:pt x="70931" y="12086"/>
                </a:lnTo>
                <a:lnTo>
                  <a:pt x="71054" y="12121"/>
                </a:lnTo>
                <a:lnTo>
                  <a:pt x="71178" y="12174"/>
                </a:lnTo>
                <a:lnTo>
                  <a:pt x="71301" y="12245"/>
                </a:lnTo>
                <a:lnTo>
                  <a:pt x="71495" y="12350"/>
                </a:lnTo>
                <a:lnTo>
                  <a:pt x="71689" y="12456"/>
                </a:lnTo>
                <a:lnTo>
                  <a:pt x="72076" y="12650"/>
                </a:lnTo>
                <a:lnTo>
                  <a:pt x="72252" y="12720"/>
                </a:lnTo>
                <a:lnTo>
                  <a:pt x="72446" y="12773"/>
                </a:lnTo>
                <a:lnTo>
                  <a:pt x="72640" y="12808"/>
                </a:lnTo>
                <a:lnTo>
                  <a:pt x="72834" y="12808"/>
                </a:lnTo>
                <a:lnTo>
                  <a:pt x="73979" y="12738"/>
                </a:lnTo>
                <a:lnTo>
                  <a:pt x="74085" y="12703"/>
                </a:lnTo>
                <a:lnTo>
                  <a:pt x="74102" y="12632"/>
                </a:lnTo>
                <a:lnTo>
                  <a:pt x="74102" y="12544"/>
                </a:lnTo>
                <a:lnTo>
                  <a:pt x="74085" y="12456"/>
                </a:lnTo>
                <a:lnTo>
                  <a:pt x="74032" y="12368"/>
                </a:lnTo>
                <a:lnTo>
                  <a:pt x="73979" y="12297"/>
                </a:lnTo>
                <a:lnTo>
                  <a:pt x="73926" y="12227"/>
                </a:lnTo>
                <a:lnTo>
                  <a:pt x="73627" y="11945"/>
                </a:lnTo>
                <a:lnTo>
                  <a:pt x="73591" y="11927"/>
                </a:lnTo>
                <a:lnTo>
                  <a:pt x="73574" y="11892"/>
                </a:lnTo>
                <a:lnTo>
                  <a:pt x="73574" y="11857"/>
                </a:lnTo>
                <a:lnTo>
                  <a:pt x="73591" y="11804"/>
                </a:lnTo>
                <a:lnTo>
                  <a:pt x="73856" y="11804"/>
                </a:lnTo>
                <a:lnTo>
                  <a:pt x="74120" y="11822"/>
                </a:lnTo>
                <a:lnTo>
                  <a:pt x="75494" y="12016"/>
                </a:lnTo>
                <a:lnTo>
                  <a:pt x="76393" y="12174"/>
                </a:lnTo>
                <a:lnTo>
                  <a:pt x="76516" y="12209"/>
                </a:lnTo>
                <a:lnTo>
                  <a:pt x="76622" y="12262"/>
                </a:lnTo>
                <a:lnTo>
                  <a:pt x="76710" y="12333"/>
                </a:lnTo>
                <a:lnTo>
                  <a:pt x="76780" y="12421"/>
                </a:lnTo>
                <a:lnTo>
                  <a:pt x="76868" y="12562"/>
                </a:lnTo>
                <a:lnTo>
                  <a:pt x="76939" y="12720"/>
                </a:lnTo>
                <a:lnTo>
                  <a:pt x="76974" y="12879"/>
                </a:lnTo>
                <a:lnTo>
                  <a:pt x="77009" y="13055"/>
                </a:lnTo>
                <a:lnTo>
                  <a:pt x="77045" y="13284"/>
                </a:lnTo>
                <a:lnTo>
                  <a:pt x="77080" y="13513"/>
                </a:lnTo>
                <a:lnTo>
                  <a:pt x="77080" y="13742"/>
                </a:lnTo>
                <a:lnTo>
                  <a:pt x="77062" y="13971"/>
                </a:lnTo>
                <a:lnTo>
                  <a:pt x="77045" y="14200"/>
                </a:lnTo>
                <a:lnTo>
                  <a:pt x="76992" y="14412"/>
                </a:lnTo>
                <a:lnTo>
                  <a:pt x="76921" y="14641"/>
                </a:lnTo>
                <a:lnTo>
                  <a:pt x="76815" y="14852"/>
                </a:lnTo>
                <a:lnTo>
                  <a:pt x="76780" y="14958"/>
                </a:lnTo>
                <a:lnTo>
                  <a:pt x="76745" y="15046"/>
                </a:lnTo>
                <a:lnTo>
                  <a:pt x="76710" y="15187"/>
                </a:lnTo>
                <a:lnTo>
                  <a:pt x="76692" y="15345"/>
                </a:lnTo>
                <a:lnTo>
                  <a:pt x="76675" y="15486"/>
                </a:lnTo>
                <a:lnTo>
                  <a:pt x="76692" y="15627"/>
                </a:lnTo>
                <a:lnTo>
                  <a:pt x="76710" y="15768"/>
                </a:lnTo>
                <a:lnTo>
                  <a:pt x="76763" y="15909"/>
                </a:lnTo>
                <a:lnTo>
                  <a:pt x="76833" y="16032"/>
                </a:lnTo>
                <a:lnTo>
                  <a:pt x="76921" y="16173"/>
                </a:lnTo>
                <a:lnTo>
                  <a:pt x="77027" y="16279"/>
                </a:lnTo>
                <a:lnTo>
                  <a:pt x="77133" y="16367"/>
                </a:lnTo>
                <a:lnTo>
                  <a:pt x="77238" y="16455"/>
                </a:lnTo>
                <a:lnTo>
                  <a:pt x="77362" y="16543"/>
                </a:lnTo>
                <a:lnTo>
                  <a:pt x="77485" y="16596"/>
                </a:lnTo>
                <a:lnTo>
                  <a:pt x="77608" y="16649"/>
                </a:lnTo>
                <a:lnTo>
                  <a:pt x="77749" y="16684"/>
                </a:lnTo>
                <a:lnTo>
                  <a:pt x="77890" y="16720"/>
                </a:lnTo>
                <a:lnTo>
                  <a:pt x="77996" y="16737"/>
                </a:lnTo>
                <a:lnTo>
                  <a:pt x="78102" y="16737"/>
                </a:lnTo>
                <a:lnTo>
                  <a:pt x="78190" y="16720"/>
                </a:lnTo>
                <a:lnTo>
                  <a:pt x="78278" y="16702"/>
                </a:lnTo>
                <a:lnTo>
                  <a:pt x="78348" y="16667"/>
                </a:lnTo>
                <a:lnTo>
                  <a:pt x="78419" y="16614"/>
                </a:lnTo>
                <a:lnTo>
                  <a:pt x="78542" y="16508"/>
                </a:lnTo>
                <a:lnTo>
                  <a:pt x="78630" y="16385"/>
                </a:lnTo>
                <a:lnTo>
                  <a:pt x="78683" y="16244"/>
                </a:lnTo>
                <a:lnTo>
                  <a:pt x="78701" y="16085"/>
                </a:lnTo>
                <a:lnTo>
                  <a:pt x="78701" y="15944"/>
                </a:lnTo>
                <a:lnTo>
                  <a:pt x="78665" y="15715"/>
                </a:lnTo>
                <a:lnTo>
                  <a:pt x="78613" y="15486"/>
                </a:lnTo>
                <a:lnTo>
                  <a:pt x="78542" y="15275"/>
                </a:lnTo>
                <a:lnTo>
                  <a:pt x="78436" y="15081"/>
                </a:lnTo>
                <a:lnTo>
                  <a:pt x="78331" y="14887"/>
                </a:lnTo>
                <a:lnTo>
                  <a:pt x="78190" y="14711"/>
                </a:lnTo>
                <a:lnTo>
                  <a:pt x="78031" y="14553"/>
                </a:lnTo>
                <a:lnTo>
                  <a:pt x="77837" y="14394"/>
                </a:lnTo>
                <a:lnTo>
                  <a:pt x="77749" y="14341"/>
                </a:lnTo>
                <a:lnTo>
                  <a:pt x="77679" y="14253"/>
                </a:lnTo>
                <a:lnTo>
                  <a:pt x="77608" y="14183"/>
                </a:lnTo>
                <a:lnTo>
                  <a:pt x="77555" y="14094"/>
                </a:lnTo>
                <a:lnTo>
                  <a:pt x="77520" y="14006"/>
                </a:lnTo>
                <a:lnTo>
                  <a:pt x="77485" y="13901"/>
                </a:lnTo>
                <a:lnTo>
                  <a:pt x="77432" y="13689"/>
                </a:lnTo>
                <a:lnTo>
                  <a:pt x="77379" y="13178"/>
                </a:lnTo>
                <a:lnTo>
                  <a:pt x="77344" y="12967"/>
                </a:lnTo>
                <a:lnTo>
                  <a:pt x="77291" y="12755"/>
                </a:lnTo>
                <a:lnTo>
                  <a:pt x="77256" y="12667"/>
                </a:lnTo>
                <a:lnTo>
                  <a:pt x="77203" y="12562"/>
                </a:lnTo>
                <a:lnTo>
                  <a:pt x="77133" y="12474"/>
                </a:lnTo>
                <a:lnTo>
                  <a:pt x="77045" y="12386"/>
                </a:lnTo>
                <a:lnTo>
                  <a:pt x="77009" y="12350"/>
                </a:lnTo>
                <a:lnTo>
                  <a:pt x="76992" y="12297"/>
                </a:lnTo>
                <a:lnTo>
                  <a:pt x="76974" y="12245"/>
                </a:lnTo>
                <a:lnTo>
                  <a:pt x="76992" y="12174"/>
                </a:lnTo>
                <a:lnTo>
                  <a:pt x="77150" y="12156"/>
                </a:lnTo>
                <a:lnTo>
                  <a:pt x="77309" y="12174"/>
                </a:lnTo>
                <a:lnTo>
                  <a:pt x="77626" y="12192"/>
                </a:lnTo>
                <a:lnTo>
                  <a:pt x="77855" y="12227"/>
                </a:lnTo>
                <a:lnTo>
                  <a:pt x="78084" y="12297"/>
                </a:lnTo>
                <a:lnTo>
                  <a:pt x="78295" y="12386"/>
                </a:lnTo>
                <a:lnTo>
                  <a:pt x="78507" y="12509"/>
                </a:lnTo>
                <a:lnTo>
                  <a:pt x="78701" y="12667"/>
                </a:lnTo>
                <a:lnTo>
                  <a:pt x="78894" y="12826"/>
                </a:lnTo>
                <a:lnTo>
                  <a:pt x="79088" y="13002"/>
                </a:lnTo>
                <a:lnTo>
                  <a:pt x="79247" y="13196"/>
                </a:lnTo>
                <a:lnTo>
                  <a:pt x="79529" y="13531"/>
                </a:lnTo>
                <a:lnTo>
                  <a:pt x="79793" y="13883"/>
                </a:lnTo>
                <a:lnTo>
                  <a:pt x="80040" y="14253"/>
                </a:lnTo>
                <a:lnTo>
                  <a:pt x="80269" y="14623"/>
                </a:lnTo>
                <a:lnTo>
                  <a:pt x="80321" y="14711"/>
                </a:lnTo>
                <a:lnTo>
                  <a:pt x="80357" y="14799"/>
                </a:lnTo>
                <a:lnTo>
                  <a:pt x="80374" y="14887"/>
                </a:lnTo>
                <a:lnTo>
                  <a:pt x="80374" y="14975"/>
                </a:lnTo>
                <a:lnTo>
                  <a:pt x="80392" y="15821"/>
                </a:lnTo>
                <a:lnTo>
                  <a:pt x="80392" y="16085"/>
                </a:lnTo>
                <a:lnTo>
                  <a:pt x="80427" y="16332"/>
                </a:lnTo>
                <a:lnTo>
                  <a:pt x="80498" y="16596"/>
                </a:lnTo>
                <a:lnTo>
                  <a:pt x="80586" y="16843"/>
                </a:lnTo>
                <a:lnTo>
                  <a:pt x="80691" y="17019"/>
                </a:lnTo>
                <a:lnTo>
                  <a:pt x="80832" y="17178"/>
                </a:lnTo>
                <a:lnTo>
                  <a:pt x="80973" y="17319"/>
                </a:lnTo>
                <a:lnTo>
                  <a:pt x="81061" y="17371"/>
                </a:lnTo>
                <a:lnTo>
                  <a:pt x="81167" y="17424"/>
                </a:lnTo>
                <a:lnTo>
                  <a:pt x="81379" y="17512"/>
                </a:lnTo>
                <a:lnTo>
                  <a:pt x="81572" y="17583"/>
                </a:lnTo>
                <a:lnTo>
                  <a:pt x="81801" y="17636"/>
                </a:lnTo>
                <a:lnTo>
                  <a:pt x="82013" y="17653"/>
                </a:lnTo>
                <a:lnTo>
                  <a:pt x="82207" y="17671"/>
                </a:lnTo>
                <a:lnTo>
                  <a:pt x="82400" y="17653"/>
                </a:lnTo>
                <a:lnTo>
                  <a:pt x="82577" y="17618"/>
                </a:lnTo>
                <a:lnTo>
                  <a:pt x="82735" y="17548"/>
                </a:lnTo>
                <a:lnTo>
                  <a:pt x="82894" y="17460"/>
                </a:lnTo>
                <a:lnTo>
                  <a:pt x="83052" y="17354"/>
                </a:lnTo>
                <a:lnTo>
                  <a:pt x="83176" y="17230"/>
                </a:lnTo>
                <a:lnTo>
                  <a:pt x="83317" y="17090"/>
                </a:lnTo>
                <a:lnTo>
                  <a:pt x="83387" y="16984"/>
                </a:lnTo>
                <a:lnTo>
                  <a:pt x="83440" y="16861"/>
                </a:lnTo>
                <a:lnTo>
                  <a:pt x="83493" y="16755"/>
                </a:lnTo>
                <a:lnTo>
                  <a:pt x="83510" y="16631"/>
                </a:lnTo>
                <a:lnTo>
                  <a:pt x="83528" y="16508"/>
                </a:lnTo>
                <a:lnTo>
                  <a:pt x="83510" y="16385"/>
                </a:lnTo>
                <a:lnTo>
                  <a:pt x="83493" y="16261"/>
                </a:lnTo>
                <a:lnTo>
                  <a:pt x="83458" y="16121"/>
                </a:lnTo>
                <a:lnTo>
                  <a:pt x="83387" y="15962"/>
                </a:lnTo>
                <a:lnTo>
                  <a:pt x="83281" y="15803"/>
                </a:lnTo>
                <a:lnTo>
                  <a:pt x="83176" y="15645"/>
                </a:lnTo>
                <a:lnTo>
                  <a:pt x="83052" y="15504"/>
                </a:lnTo>
                <a:lnTo>
                  <a:pt x="82982" y="15416"/>
                </a:lnTo>
                <a:lnTo>
                  <a:pt x="82911" y="15328"/>
                </a:lnTo>
                <a:lnTo>
                  <a:pt x="82841" y="15204"/>
                </a:lnTo>
                <a:lnTo>
                  <a:pt x="82753" y="15116"/>
                </a:lnTo>
                <a:lnTo>
                  <a:pt x="82665" y="15063"/>
                </a:lnTo>
                <a:lnTo>
                  <a:pt x="82541" y="15011"/>
                </a:lnTo>
                <a:lnTo>
                  <a:pt x="81907" y="14782"/>
                </a:lnTo>
                <a:lnTo>
                  <a:pt x="81731" y="14729"/>
                </a:lnTo>
                <a:lnTo>
                  <a:pt x="81555" y="14693"/>
                </a:lnTo>
                <a:lnTo>
                  <a:pt x="81379" y="14676"/>
                </a:lnTo>
                <a:lnTo>
                  <a:pt x="81202" y="14693"/>
                </a:lnTo>
                <a:lnTo>
                  <a:pt x="81114" y="14693"/>
                </a:lnTo>
                <a:lnTo>
                  <a:pt x="81044" y="14676"/>
                </a:lnTo>
                <a:lnTo>
                  <a:pt x="80973" y="14658"/>
                </a:lnTo>
                <a:lnTo>
                  <a:pt x="80903" y="14623"/>
                </a:lnTo>
                <a:lnTo>
                  <a:pt x="80850" y="14588"/>
                </a:lnTo>
                <a:lnTo>
                  <a:pt x="80797" y="14535"/>
                </a:lnTo>
                <a:lnTo>
                  <a:pt x="80691" y="14412"/>
                </a:lnTo>
                <a:lnTo>
                  <a:pt x="80551" y="14200"/>
                </a:lnTo>
                <a:lnTo>
                  <a:pt x="80410" y="13989"/>
                </a:lnTo>
                <a:lnTo>
                  <a:pt x="80251" y="13795"/>
                </a:lnTo>
                <a:lnTo>
                  <a:pt x="80075" y="13601"/>
                </a:lnTo>
                <a:lnTo>
                  <a:pt x="79899" y="13407"/>
                </a:lnTo>
                <a:lnTo>
                  <a:pt x="79722" y="13231"/>
                </a:lnTo>
                <a:lnTo>
                  <a:pt x="79335" y="12896"/>
                </a:lnTo>
                <a:lnTo>
                  <a:pt x="79176" y="12755"/>
                </a:lnTo>
                <a:lnTo>
                  <a:pt x="79053" y="12597"/>
                </a:lnTo>
                <a:lnTo>
                  <a:pt x="78930" y="12438"/>
                </a:lnTo>
                <a:lnTo>
                  <a:pt x="78824" y="12245"/>
                </a:lnTo>
                <a:lnTo>
                  <a:pt x="79000" y="12139"/>
                </a:lnTo>
                <a:lnTo>
                  <a:pt x="79176" y="12051"/>
                </a:lnTo>
                <a:lnTo>
                  <a:pt x="79370" y="11980"/>
                </a:lnTo>
                <a:lnTo>
                  <a:pt x="79564" y="11927"/>
                </a:lnTo>
                <a:lnTo>
                  <a:pt x="79758" y="11892"/>
                </a:lnTo>
                <a:lnTo>
                  <a:pt x="79952" y="11875"/>
                </a:lnTo>
                <a:lnTo>
                  <a:pt x="80128" y="11892"/>
                </a:lnTo>
                <a:lnTo>
                  <a:pt x="80321" y="11945"/>
                </a:lnTo>
                <a:lnTo>
                  <a:pt x="80498" y="11998"/>
                </a:lnTo>
                <a:lnTo>
                  <a:pt x="80656" y="12033"/>
                </a:lnTo>
                <a:lnTo>
                  <a:pt x="80832" y="12051"/>
                </a:lnTo>
                <a:lnTo>
                  <a:pt x="81009" y="12068"/>
                </a:lnTo>
                <a:lnTo>
                  <a:pt x="81343" y="12051"/>
                </a:lnTo>
                <a:lnTo>
                  <a:pt x="81696" y="12033"/>
                </a:lnTo>
                <a:lnTo>
                  <a:pt x="81819" y="12016"/>
                </a:lnTo>
                <a:lnTo>
                  <a:pt x="81872" y="11980"/>
                </a:lnTo>
                <a:lnTo>
                  <a:pt x="81925" y="11945"/>
                </a:lnTo>
                <a:lnTo>
                  <a:pt x="81995" y="11857"/>
                </a:lnTo>
                <a:lnTo>
                  <a:pt x="82048" y="11734"/>
                </a:lnTo>
                <a:lnTo>
                  <a:pt x="82083" y="11522"/>
                </a:lnTo>
                <a:lnTo>
                  <a:pt x="82101" y="11293"/>
                </a:lnTo>
                <a:lnTo>
                  <a:pt x="82083" y="11082"/>
                </a:lnTo>
                <a:lnTo>
                  <a:pt x="82030" y="10870"/>
                </a:lnTo>
                <a:lnTo>
                  <a:pt x="81960" y="10712"/>
                </a:lnTo>
                <a:lnTo>
                  <a:pt x="81872" y="10571"/>
                </a:lnTo>
                <a:lnTo>
                  <a:pt x="81766" y="10483"/>
                </a:lnTo>
                <a:lnTo>
                  <a:pt x="81625" y="10412"/>
                </a:lnTo>
                <a:lnTo>
                  <a:pt x="81484" y="10395"/>
                </a:lnTo>
                <a:lnTo>
                  <a:pt x="81343" y="10395"/>
                </a:lnTo>
                <a:lnTo>
                  <a:pt x="81185" y="10448"/>
                </a:lnTo>
                <a:lnTo>
                  <a:pt x="81044" y="10536"/>
                </a:lnTo>
                <a:lnTo>
                  <a:pt x="80885" y="10677"/>
                </a:lnTo>
                <a:lnTo>
                  <a:pt x="80762" y="10818"/>
                </a:lnTo>
                <a:lnTo>
                  <a:pt x="80639" y="10976"/>
                </a:lnTo>
                <a:lnTo>
                  <a:pt x="80498" y="11117"/>
                </a:lnTo>
                <a:lnTo>
                  <a:pt x="80339" y="11240"/>
                </a:lnTo>
                <a:lnTo>
                  <a:pt x="80181" y="11346"/>
                </a:lnTo>
                <a:lnTo>
                  <a:pt x="80022" y="11434"/>
                </a:lnTo>
                <a:lnTo>
                  <a:pt x="79846" y="11505"/>
                </a:lnTo>
                <a:lnTo>
                  <a:pt x="79652" y="11575"/>
                </a:lnTo>
                <a:lnTo>
                  <a:pt x="79458" y="11610"/>
                </a:lnTo>
                <a:lnTo>
                  <a:pt x="78771" y="11734"/>
                </a:lnTo>
                <a:lnTo>
                  <a:pt x="78066" y="11857"/>
                </a:lnTo>
                <a:lnTo>
                  <a:pt x="77749" y="11892"/>
                </a:lnTo>
                <a:lnTo>
                  <a:pt x="77450" y="11910"/>
                </a:lnTo>
                <a:lnTo>
                  <a:pt x="77133" y="11927"/>
                </a:lnTo>
                <a:lnTo>
                  <a:pt x="76815" y="11892"/>
                </a:lnTo>
                <a:lnTo>
                  <a:pt x="76375" y="11839"/>
                </a:lnTo>
                <a:lnTo>
                  <a:pt x="75952" y="11804"/>
                </a:lnTo>
                <a:lnTo>
                  <a:pt x="74067" y="11628"/>
                </a:lnTo>
                <a:lnTo>
                  <a:pt x="73398" y="11575"/>
                </a:lnTo>
                <a:lnTo>
                  <a:pt x="72746" y="11540"/>
                </a:lnTo>
                <a:lnTo>
                  <a:pt x="71865" y="11540"/>
                </a:lnTo>
                <a:lnTo>
                  <a:pt x="71424" y="11593"/>
                </a:lnTo>
                <a:lnTo>
                  <a:pt x="71001" y="11663"/>
                </a:lnTo>
                <a:lnTo>
                  <a:pt x="70896" y="11681"/>
                </a:lnTo>
                <a:lnTo>
                  <a:pt x="70843" y="11681"/>
                </a:lnTo>
                <a:lnTo>
                  <a:pt x="70790" y="11646"/>
                </a:lnTo>
                <a:lnTo>
                  <a:pt x="70790" y="11593"/>
                </a:lnTo>
                <a:lnTo>
                  <a:pt x="70808" y="11575"/>
                </a:lnTo>
                <a:lnTo>
                  <a:pt x="71689" y="10729"/>
                </a:lnTo>
                <a:lnTo>
                  <a:pt x="71777" y="10677"/>
                </a:lnTo>
                <a:lnTo>
                  <a:pt x="71865" y="10641"/>
                </a:lnTo>
                <a:lnTo>
                  <a:pt x="72006" y="10606"/>
                </a:lnTo>
                <a:lnTo>
                  <a:pt x="72111" y="10536"/>
                </a:lnTo>
                <a:lnTo>
                  <a:pt x="72199" y="10430"/>
                </a:lnTo>
                <a:lnTo>
                  <a:pt x="72288" y="10324"/>
                </a:lnTo>
                <a:lnTo>
                  <a:pt x="72358" y="10201"/>
                </a:lnTo>
                <a:lnTo>
                  <a:pt x="72411" y="10148"/>
                </a:lnTo>
                <a:lnTo>
                  <a:pt x="72464" y="10130"/>
                </a:lnTo>
                <a:lnTo>
                  <a:pt x="72499" y="10113"/>
                </a:lnTo>
                <a:lnTo>
                  <a:pt x="72534" y="10218"/>
                </a:lnTo>
                <a:lnTo>
                  <a:pt x="72552" y="10254"/>
                </a:lnTo>
                <a:lnTo>
                  <a:pt x="72534" y="10307"/>
                </a:lnTo>
                <a:lnTo>
                  <a:pt x="72499" y="10430"/>
                </a:lnTo>
                <a:lnTo>
                  <a:pt x="72446" y="10553"/>
                </a:lnTo>
                <a:lnTo>
                  <a:pt x="72429" y="10641"/>
                </a:lnTo>
                <a:lnTo>
                  <a:pt x="72429" y="10747"/>
                </a:lnTo>
                <a:lnTo>
                  <a:pt x="72922" y="10835"/>
                </a:lnTo>
                <a:lnTo>
                  <a:pt x="72975" y="10818"/>
                </a:lnTo>
                <a:lnTo>
                  <a:pt x="73045" y="10800"/>
                </a:lnTo>
                <a:lnTo>
                  <a:pt x="73292" y="10659"/>
                </a:lnTo>
                <a:lnTo>
                  <a:pt x="73398" y="10571"/>
                </a:lnTo>
                <a:lnTo>
                  <a:pt x="73503" y="10483"/>
                </a:lnTo>
                <a:lnTo>
                  <a:pt x="73574" y="10377"/>
                </a:lnTo>
                <a:lnTo>
                  <a:pt x="73662" y="10271"/>
                </a:lnTo>
                <a:lnTo>
                  <a:pt x="73697" y="10130"/>
                </a:lnTo>
                <a:lnTo>
                  <a:pt x="73732" y="9989"/>
                </a:lnTo>
                <a:lnTo>
                  <a:pt x="73750" y="9972"/>
                </a:lnTo>
                <a:lnTo>
                  <a:pt x="73785" y="9937"/>
                </a:lnTo>
                <a:lnTo>
                  <a:pt x="74032" y="10095"/>
                </a:lnTo>
                <a:lnTo>
                  <a:pt x="74173" y="10166"/>
                </a:lnTo>
                <a:lnTo>
                  <a:pt x="74314" y="10218"/>
                </a:lnTo>
                <a:lnTo>
                  <a:pt x="74455" y="10236"/>
                </a:lnTo>
                <a:lnTo>
                  <a:pt x="74613" y="10201"/>
                </a:lnTo>
                <a:lnTo>
                  <a:pt x="75529" y="9972"/>
                </a:lnTo>
                <a:lnTo>
                  <a:pt x="75600" y="9937"/>
                </a:lnTo>
                <a:lnTo>
                  <a:pt x="75670" y="9884"/>
                </a:lnTo>
                <a:lnTo>
                  <a:pt x="74737" y="8862"/>
                </a:lnTo>
                <a:lnTo>
                  <a:pt x="75142" y="8492"/>
                </a:lnTo>
                <a:lnTo>
                  <a:pt x="75529" y="8140"/>
                </a:lnTo>
                <a:lnTo>
                  <a:pt x="75688" y="7946"/>
                </a:lnTo>
                <a:lnTo>
                  <a:pt x="75864" y="7717"/>
                </a:lnTo>
                <a:lnTo>
                  <a:pt x="76023" y="7470"/>
                </a:lnTo>
                <a:lnTo>
                  <a:pt x="76146" y="7259"/>
                </a:lnTo>
                <a:lnTo>
                  <a:pt x="76040" y="7153"/>
                </a:lnTo>
                <a:lnTo>
                  <a:pt x="75935" y="7082"/>
                </a:lnTo>
                <a:lnTo>
                  <a:pt x="75811" y="7030"/>
                </a:lnTo>
                <a:lnTo>
                  <a:pt x="75688" y="6994"/>
                </a:lnTo>
                <a:lnTo>
                  <a:pt x="75406" y="6959"/>
                </a:lnTo>
                <a:lnTo>
                  <a:pt x="75142" y="6942"/>
                </a:lnTo>
                <a:lnTo>
                  <a:pt x="74860" y="6959"/>
                </a:lnTo>
                <a:lnTo>
                  <a:pt x="74578" y="6994"/>
                </a:lnTo>
                <a:lnTo>
                  <a:pt x="74455" y="7047"/>
                </a:lnTo>
                <a:lnTo>
                  <a:pt x="74331" y="7082"/>
                </a:lnTo>
                <a:lnTo>
                  <a:pt x="74067" y="7188"/>
                </a:lnTo>
                <a:lnTo>
                  <a:pt x="73574" y="6589"/>
                </a:lnTo>
                <a:lnTo>
                  <a:pt x="73503" y="6501"/>
                </a:lnTo>
                <a:lnTo>
                  <a:pt x="73468" y="6395"/>
                </a:lnTo>
                <a:lnTo>
                  <a:pt x="73433" y="6272"/>
                </a:lnTo>
                <a:lnTo>
                  <a:pt x="73450" y="6149"/>
                </a:lnTo>
                <a:lnTo>
                  <a:pt x="73450" y="6043"/>
                </a:lnTo>
                <a:lnTo>
                  <a:pt x="73433" y="5902"/>
                </a:lnTo>
                <a:lnTo>
                  <a:pt x="73345" y="5955"/>
                </a:lnTo>
                <a:lnTo>
                  <a:pt x="73257" y="5990"/>
                </a:lnTo>
                <a:lnTo>
                  <a:pt x="73133" y="6078"/>
                </a:lnTo>
                <a:lnTo>
                  <a:pt x="73028" y="6184"/>
                </a:lnTo>
                <a:lnTo>
                  <a:pt x="72816" y="6431"/>
                </a:lnTo>
                <a:lnTo>
                  <a:pt x="72693" y="6607"/>
                </a:lnTo>
                <a:lnTo>
                  <a:pt x="72658" y="6695"/>
                </a:lnTo>
                <a:lnTo>
                  <a:pt x="72622" y="6783"/>
                </a:lnTo>
                <a:lnTo>
                  <a:pt x="72587" y="6977"/>
                </a:lnTo>
                <a:lnTo>
                  <a:pt x="72587" y="7188"/>
                </a:lnTo>
                <a:lnTo>
                  <a:pt x="72605" y="7382"/>
                </a:lnTo>
                <a:lnTo>
                  <a:pt x="72605" y="7488"/>
                </a:lnTo>
                <a:lnTo>
                  <a:pt x="72605" y="7593"/>
                </a:lnTo>
                <a:lnTo>
                  <a:pt x="72429" y="7629"/>
                </a:lnTo>
                <a:lnTo>
                  <a:pt x="72217" y="7681"/>
                </a:lnTo>
                <a:lnTo>
                  <a:pt x="72006" y="7734"/>
                </a:lnTo>
                <a:lnTo>
                  <a:pt x="71794" y="7822"/>
                </a:lnTo>
                <a:lnTo>
                  <a:pt x="71600" y="7928"/>
                </a:lnTo>
                <a:lnTo>
                  <a:pt x="71371" y="8104"/>
                </a:lnTo>
                <a:lnTo>
                  <a:pt x="71248" y="8175"/>
                </a:lnTo>
                <a:lnTo>
                  <a:pt x="71125" y="8228"/>
                </a:lnTo>
                <a:lnTo>
                  <a:pt x="71072" y="8245"/>
                </a:lnTo>
                <a:lnTo>
                  <a:pt x="71037" y="8298"/>
                </a:lnTo>
                <a:lnTo>
                  <a:pt x="71037" y="8351"/>
                </a:lnTo>
                <a:lnTo>
                  <a:pt x="71054" y="8421"/>
                </a:lnTo>
                <a:lnTo>
                  <a:pt x="71107" y="8510"/>
                </a:lnTo>
                <a:lnTo>
                  <a:pt x="71178" y="8580"/>
                </a:lnTo>
                <a:lnTo>
                  <a:pt x="71266" y="8633"/>
                </a:lnTo>
                <a:lnTo>
                  <a:pt x="71371" y="8668"/>
                </a:lnTo>
                <a:lnTo>
                  <a:pt x="71530" y="8721"/>
                </a:lnTo>
                <a:lnTo>
                  <a:pt x="71689" y="8791"/>
                </a:lnTo>
                <a:lnTo>
                  <a:pt x="71830" y="8880"/>
                </a:lnTo>
                <a:lnTo>
                  <a:pt x="71953" y="8968"/>
                </a:lnTo>
                <a:lnTo>
                  <a:pt x="72217" y="9179"/>
                </a:lnTo>
                <a:lnTo>
                  <a:pt x="72481" y="9390"/>
                </a:lnTo>
                <a:lnTo>
                  <a:pt x="72358" y="9672"/>
                </a:lnTo>
                <a:lnTo>
                  <a:pt x="72288" y="9813"/>
                </a:lnTo>
                <a:lnTo>
                  <a:pt x="72199" y="9937"/>
                </a:lnTo>
                <a:lnTo>
                  <a:pt x="72111" y="10060"/>
                </a:lnTo>
                <a:lnTo>
                  <a:pt x="72006" y="10166"/>
                </a:lnTo>
                <a:lnTo>
                  <a:pt x="71900" y="10271"/>
                </a:lnTo>
                <a:lnTo>
                  <a:pt x="71777" y="10359"/>
                </a:lnTo>
                <a:lnTo>
                  <a:pt x="71530" y="10536"/>
                </a:lnTo>
                <a:lnTo>
                  <a:pt x="71301" y="10729"/>
                </a:lnTo>
                <a:lnTo>
                  <a:pt x="71072" y="10941"/>
                </a:lnTo>
                <a:lnTo>
                  <a:pt x="70861" y="11170"/>
                </a:lnTo>
                <a:lnTo>
                  <a:pt x="70755" y="11293"/>
                </a:lnTo>
                <a:lnTo>
                  <a:pt x="70631" y="11417"/>
                </a:lnTo>
                <a:lnTo>
                  <a:pt x="70367" y="11628"/>
                </a:lnTo>
                <a:lnTo>
                  <a:pt x="70085" y="11804"/>
                </a:lnTo>
                <a:lnTo>
                  <a:pt x="69768" y="11945"/>
                </a:lnTo>
                <a:lnTo>
                  <a:pt x="69522" y="12033"/>
                </a:lnTo>
                <a:lnTo>
                  <a:pt x="69275" y="12121"/>
                </a:lnTo>
                <a:lnTo>
                  <a:pt x="69011" y="12192"/>
                </a:lnTo>
                <a:lnTo>
                  <a:pt x="68746" y="12245"/>
                </a:lnTo>
                <a:lnTo>
                  <a:pt x="68500" y="12297"/>
                </a:lnTo>
                <a:lnTo>
                  <a:pt x="68235" y="12315"/>
                </a:lnTo>
                <a:lnTo>
                  <a:pt x="67971" y="12350"/>
                </a:lnTo>
                <a:lnTo>
                  <a:pt x="67689" y="12350"/>
                </a:lnTo>
                <a:lnTo>
                  <a:pt x="67566" y="12333"/>
                </a:lnTo>
                <a:lnTo>
                  <a:pt x="67566" y="12262"/>
                </a:lnTo>
                <a:lnTo>
                  <a:pt x="67566" y="12192"/>
                </a:lnTo>
                <a:lnTo>
                  <a:pt x="67601" y="12121"/>
                </a:lnTo>
                <a:lnTo>
                  <a:pt x="67636" y="12086"/>
                </a:lnTo>
                <a:lnTo>
                  <a:pt x="67689" y="12051"/>
                </a:lnTo>
                <a:lnTo>
                  <a:pt x="67742" y="12033"/>
                </a:lnTo>
                <a:lnTo>
                  <a:pt x="67848" y="11998"/>
                </a:lnTo>
                <a:lnTo>
                  <a:pt x="67936" y="11980"/>
                </a:lnTo>
                <a:lnTo>
                  <a:pt x="68024" y="11980"/>
                </a:lnTo>
                <a:lnTo>
                  <a:pt x="68323" y="11945"/>
                </a:lnTo>
                <a:lnTo>
                  <a:pt x="68482" y="11892"/>
                </a:lnTo>
                <a:lnTo>
                  <a:pt x="68623" y="11857"/>
                </a:lnTo>
                <a:lnTo>
                  <a:pt x="68746" y="11787"/>
                </a:lnTo>
                <a:lnTo>
                  <a:pt x="68887" y="11716"/>
                </a:lnTo>
                <a:lnTo>
                  <a:pt x="69011" y="11646"/>
                </a:lnTo>
                <a:lnTo>
                  <a:pt x="69134" y="11540"/>
                </a:lnTo>
                <a:lnTo>
                  <a:pt x="69275" y="11399"/>
                </a:lnTo>
                <a:lnTo>
                  <a:pt x="69416" y="11258"/>
                </a:lnTo>
                <a:lnTo>
                  <a:pt x="69539" y="11117"/>
                </a:lnTo>
                <a:lnTo>
                  <a:pt x="69645" y="10958"/>
                </a:lnTo>
                <a:lnTo>
                  <a:pt x="69733" y="10782"/>
                </a:lnTo>
                <a:lnTo>
                  <a:pt x="69821" y="10624"/>
                </a:lnTo>
                <a:lnTo>
                  <a:pt x="69892" y="10430"/>
                </a:lnTo>
                <a:lnTo>
                  <a:pt x="69944" y="10236"/>
                </a:lnTo>
                <a:lnTo>
                  <a:pt x="69997" y="9884"/>
                </a:lnTo>
                <a:lnTo>
                  <a:pt x="70050" y="9549"/>
                </a:lnTo>
                <a:lnTo>
                  <a:pt x="70085" y="9197"/>
                </a:lnTo>
                <a:lnTo>
                  <a:pt x="70085" y="8827"/>
                </a:lnTo>
                <a:lnTo>
                  <a:pt x="70085" y="8369"/>
                </a:lnTo>
                <a:lnTo>
                  <a:pt x="70103" y="8140"/>
                </a:lnTo>
                <a:lnTo>
                  <a:pt x="70138" y="7911"/>
                </a:lnTo>
                <a:lnTo>
                  <a:pt x="70173" y="7681"/>
                </a:lnTo>
                <a:lnTo>
                  <a:pt x="70226" y="7452"/>
                </a:lnTo>
                <a:lnTo>
                  <a:pt x="70297" y="7241"/>
                </a:lnTo>
                <a:lnTo>
                  <a:pt x="70385" y="7012"/>
                </a:lnTo>
                <a:lnTo>
                  <a:pt x="70402" y="6977"/>
                </a:lnTo>
                <a:lnTo>
                  <a:pt x="70402" y="6924"/>
                </a:lnTo>
                <a:lnTo>
                  <a:pt x="70402" y="6871"/>
                </a:lnTo>
                <a:lnTo>
                  <a:pt x="70367" y="6818"/>
                </a:lnTo>
                <a:lnTo>
                  <a:pt x="70209" y="6818"/>
                </a:lnTo>
                <a:lnTo>
                  <a:pt x="69786" y="7012"/>
                </a:lnTo>
                <a:lnTo>
                  <a:pt x="69363" y="7206"/>
                </a:lnTo>
                <a:lnTo>
                  <a:pt x="68958" y="7435"/>
                </a:lnTo>
                <a:lnTo>
                  <a:pt x="68764" y="7558"/>
                </a:lnTo>
                <a:lnTo>
                  <a:pt x="68570" y="7681"/>
                </a:lnTo>
                <a:lnTo>
                  <a:pt x="68394" y="7840"/>
                </a:lnTo>
                <a:lnTo>
                  <a:pt x="68218" y="7981"/>
                </a:lnTo>
                <a:lnTo>
                  <a:pt x="68042" y="8157"/>
                </a:lnTo>
                <a:lnTo>
                  <a:pt x="67901" y="8316"/>
                </a:lnTo>
                <a:lnTo>
                  <a:pt x="67760" y="8510"/>
                </a:lnTo>
                <a:lnTo>
                  <a:pt x="67619" y="8686"/>
                </a:lnTo>
                <a:lnTo>
                  <a:pt x="67513" y="8897"/>
                </a:lnTo>
                <a:lnTo>
                  <a:pt x="67407" y="9109"/>
                </a:lnTo>
                <a:lnTo>
                  <a:pt x="67319" y="9320"/>
                </a:lnTo>
                <a:lnTo>
                  <a:pt x="67249" y="9549"/>
                </a:lnTo>
                <a:lnTo>
                  <a:pt x="67196" y="9778"/>
                </a:lnTo>
                <a:lnTo>
                  <a:pt x="67178" y="10007"/>
                </a:lnTo>
                <a:lnTo>
                  <a:pt x="67161" y="10236"/>
                </a:lnTo>
                <a:lnTo>
                  <a:pt x="67161" y="10465"/>
                </a:lnTo>
                <a:lnTo>
                  <a:pt x="67178" y="10694"/>
                </a:lnTo>
                <a:lnTo>
                  <a:pt x="67196" y="10923"/>
                </a:lnTo>
                <a:lnTo>
                  <a:pt x="67231" y="11135"/>
                </a:lnTo>
                <a:lnTo>
                  <a:pt x="67249" y="11328"/>
                </a:lnTo>
                <a:lnTo>
                  <a:pt x="67231" y="11522"/>
                </a:lnTo>
                <a:lnTo>
                  <a:pt x="67196" y="11716"/>
                </a:lnTo>
                <a:lnTo>
                  <a:pt x="67125" y="11875"/>
                </a:lnTo>
                <a:lnTo>
                  <a:pt x="67037" y="12033"/>
                </a:lnTo>
                <a:lnTo>
                  <a:pt x="66914" y="12156"/>
                </a:lnTo>
                <a:lnTo>
                  <a:pt x="66773" y="12262"/>
                </a:lnTo>
                <a:lnTo>
                  <a:pt x="66615" y="12350"/>
                </a:lnTo>
                <a:lnTo>
                  <a:pt x="66421" y="12421"/>
                </a:lnTo>
                <a:lnTo>
                  <a:pt x="66139" y="12491"/>
                </a:lnTo>
                <a:lnTo>
                  <a:pt x="65875" y="12579"/>
                </a:lnTo>
                <a:lnTo>
                  <a:pt x="65610" y="12685"/>
                </a:lnTo>
                <a:lnTo>
                  <a:pt x="65346" y="12791"/>
                </a:lnTo>
                <a:lnTo>
                  <a:pt x="64888" y="12985"/>
                </a:lnTo>
                <a:lnTo>
                  <a:pt x="64430" y="13143"/>
                </a:lnTo>
                <a:lnTo>
                  <a:pt x="63954" y="13284"/>
                </a:lnTo>
                <a:lnTo>
                  <a:pt x="63478" y="13425"/>
                </a:lnTo>
                <a:lnTo>
                  <a:pt x="63373" y="13443"/>
                </a:lnTo>
                <a:lnTo>
                  <a:pt x="63320" y="13443"/>
                </a:lnTo>
                <a:lnTo>
                  <a:pt x="63249" y="13425"/>
                </a:lnTo>
                <a:lnTo>
                  <a:pt x="63249" y="13372"/>
                </a:lnTo>
                <a:lnTo>
                  <a:pt x="63249" y="13302"/>
                </a:lnTo>
                <a:lnTo>
                  <a:pt x="63514" y="12227"/>
                </a:lnTo>
                <a:lnTo>
                  <a:pt x="63619" y="11910"/>
                </a:lnTo>
                <a:lnTo>
                  <a:pt x="63725" y="11593"/>
                </a:lnTo>
                <a:lnTo>
                  <a:pt x="63848" y="11293"/>
                </a:lnTo>
                <a:lnTo>
                  <a:pt x="64025" y="11011"/>
                </a:lnTo>
                <a:lnTo>
                  <a:pt x="64025" y="10958"/>
                </a:lnTo>
                <a:lnTo>
                  <a:pt x="64042" y="10906"/>
                </a:lnTo>
                <a:lnTo>
                  <a:pt x="63919" y="10835"/>
                </a:lnTo>
                <a:lnTo>
                  <a:pt x="63778" y="10782"/>
                </a:lnTo>
                <a:lnTo>
                  <a:pt x="63637" y="10747"/>
                </a:lnTo>
                <a:lnTo>
                  <a:pt x="63496" y="10729"/>
                </a:lnTo>
                <a:lnTo>
                  <a:pt x="63091" y="10677"/>
                </a:lnTo>
                <a:lnTo>
                  <a:pt x="62703" y="10624"/>
                </a:lnTo>
                <a:lnTo>
                  <a:pt x="62421" y="10606"/>
                </a:lnTo>
                <a:lnTo>
                  <a:pt x="61875" y="10606"/>
                </a:lnTo>
                <a:lnTo>
                  <a:pt x="61611" y="10624"/>
                </a:lnTo>
                <a:lnTo>
                  <a:pt x="61347" y="10659"/>
                </a:lnTo>
                <a:lnTo>
                  <a:pt x="61082" y="10694"/>
                </a:lnTo>
                <a:lnTo>
                  <a:pt x="60818" y="10765"/>
                </a:lnTo>
                <a:lnTo>
                  <a:pt x="60554" y="10835"/>
                </a:lnTo>
                <a:lnTo>
                  <a:pt x="59832" y="11047"/>
                </a:lnTo>
                <a:lnTo>
                  <a:pt x="59109" y="11293"/>
                </a:lnTo>
                <a:lnTo>
                  <a:pt x="59039" y="11311"/>
                </a:lnTo>
                <a:lnTo>
                  <a:pt x="58986" y="11311"/>
                </a:lnTo>
                <a:lnTo>
                  <a:pt x="58951" y="11258"/>
                </a:lnTo>
                <a:lnTo>
                  <a:pt x="59021" y="10818"/>
                </a:lnTo>
                <a:lnTo>
                  <a:pt x="59109" y="10289"/>
                </a:lnTo>
                <a:lnTo>
                  <a:pt x="59144" y="10025"/>
                </a:lnTo>
                <a:lnTo>
                  <a:pt x="59180" y="9743"/>
                </a:lnTo>
                <a:lnTo>
                  <a:pt x="59180" y="9567"/>
                </a:lnTo>
                <a:lnTo>
                  <a:pt x="59180" y="9373"/>
                </a:lnTo>
                <a:lnTo>
                  <a:pt x="59144" y="9003"/>
                </a:lnTo>
                <a:lnTo>
                  <a:pt x="59127" y="8897"/>
                </a:lnTo>
                <a:lnTo>
                  <a:pt x="59144" y="8791"/>
                </a:lnTo>
                <a:lnTo>
                  <a:pt x="59162" y="8686"/>
                </a:lnTo>
                <a:lnTo>
                  <a:pt x="59215" y="8580"/>
                </a:lnTo>
                <a:lnTo>
                  <a:pt x="59268" y="8510"/>
                </a:lnTo>
                <a:lnTo>
                  <a:pt x="59321" y="8439"/>
                </a:lnTo>
                <a:lnTo>
                  <a:pt x="59409" y="8386"/>
                </a:lnTo>
                <a:lnTo>
                  <a:pt x="59514" y="8351"/>
                </a:lnTo>
                <a:lnTo>
                  <a:pt x="59514" y="8457"/>
                </a:lnTo>
                <a:lnTo>
                  <a:pt x="59497" y="8545"/>
                </a:lnTo>
                <a:lnTo>
                  <a:pt x="59444" y="8721"/>
                </a:lnTo>
                <a:lnTo>
                  <a:pt x="59391" y="8897"/>
                </a:lnTo>
                <a:lnTo>
                  <a:pt x="59373" y="9091"/>
                </a:lnTo>
                <a:lnTo>
                  <a:pt x="59373" y="9267"/>
                </a:lnTo>
                <a:lnTo>
                  <a:pt x="59391" y="9461"/>
                </a:lnTo>
                <a:lnTo>
                  <a:pt x="59444" y="9760"/>
                </a:lnTo>
                <a:lnTo>
                  <a:pt x="59514" y="10042"/>
                </a:lnTo>
                <a:lnTo>
                  <a:pt x="59620" y="10342"/>
                </a:lnTo>
                <a:lnTo>
                  <a:pt x="59726" y="10624"/>
                </a:lnTo>
                <a:lnTo>
                  <a:pt x="59814" y="10782"/>
                </a:lnTo>
                <a:lnTo>
                  <a:pt x="59884" y="10853"/>
                </a:lnTo>
                <a:lnTo>
                  <a:pt x="59955" y="10923"/>
                </a:lnTo>
                <a:lnTo>
                  <a:pt x="60237" y="10641"/>
                </a:lnTo>
                <a:lnTo>
                  <a:pt x="60378" y="10518"/>
                </a:lnTo>
                <a:lnTo>
                  <a:pt x="60501" y="10395"/>
                </a:lnTo>
                <a:lnTo>
                  <a:pt x="60660" y="10307"/>
                </a:lnTo>
                <a:lnTo>
                  <a:pt x="60818" y="10218"/>
                </a:lnTo>
                <a:lnTo>
                  <a:pt x="61047" y="10130"/>
                </a:lnTo>
                <a:lnTo>
                  <a:pt x="61294" y="10042"/>
                </a:lnTo>
                <a:lnTo>
                  <a:pt x="61629" y="9919"/>
                </a:lnTo>
                <a:lnTo>
                  <a:pt x="61963" y="9831"/>
                </a:lnTo>
                <a:lnTo>
                  <a:pt x="62069" y="9796"/>
                </a:lnTo>
                <a:lnTo>
                  <a:pt x="62175" y="9743"/>
                </a:lnTo>
                <a:lnTo>
                  <a:pt x="62263" y="9690"/>
                </a:lnTo>
                <a:lnTo>
                  <a:pt x="62351" y="9619"/>
                </a:lnTo>
                <a:lnTo>
                  <a:pt x="62421" y="9549"/>
                </a:lnTo>
                <a:lnTo>
                  <a:pt x="62492" y="9461"/>
                </a:lnTo>
                <a:lnTo>
                  <a:pt x="62545" y="9373"/>
                </a:lnTo>
                <a:lnTo>
                  <a:pt x="62598" y="9267"/>
                </a:lnTo>
                <a:lnTo>
                  <a:pt x="62703" y="9056"/>
                </a:lnTo>
                <a:lnTo>
                  <a:pt x="62756" y="8985"/>
                </a:lnTo>
                <a:lnTo>
                  <a:pt x="62809" y="8897"/>
                </a:lnTo>
                <a:lnTo>
                  <a:pt x="62985" y="9267"/>
                </a:lnTo>
                <a:lnTo>
                  <a:pt x="63126" y="9567"/>
                </a:lnTo>
                <a:lnTo>
                  <a:pt x="63285" y="9831"/>
                </a:lnTo>
                <a:lnTo>
                  <a:pt x="63478" y="10095"/>
                </a:lnTo>
                <a:lnTo>
                  <a:pt x="63690" y="10342"/>
                </a:lnTo>
                <a:lnTo>
                  <a:pt x="63901" y="10553"/>
                </a:lnTo>
                <a:lnTo>
                  <a:pt x="64148" y="10765"/>
                </a:lnTo>
                <a:lnTo>
                  <a:pt x="64412" y="10958"/>
                </a:lnTo>
                <a:lnTo>
                  <a:pt x="64694" y="11117"/>
                </a:lnTo>
                <a:lnTo>
                  <a:pt x="64888" y="11223"/>
                </a:lnTo>
                <a:lnTo>
                  <a:pt x="65099" y="11311"/>
                </a:lnTo>
                <a:lnTo>
                  <a:pt x="65311" y="11381"/>
                </a:lnTo>
                <a:lnTo>
                  <a:pt x="65522" y="11417"/>
                </a:lnTo>
                <a:lnTo>
                  <a:pt x="65734" y="11434"/>
                </a:lnTo>
                <a:lnTo>
                  <a:pt x="65945" y="11434"/>
                </a:lnTo>
                <a:lnTo>
                  <a:pt x="66174" y="11417"/>
                </a:lnTo>
                <a:lnTo>
                  <a:pt x="66385" y="11381"/>
                </a:lnTo>
                <a:lnTo>
                  <a:pt x="66509" y="11346"/>
                </a:lnTo>
                <a:lnTo>
                  <a:pt x="66632" y="11293"/>
                </a:lnTo>
                <a:lnTo>
                  <a:pt x="66615" y="11099"/>
                </a:lnTo>
                <a:lnTo>
                  <a:pt x="66562" y="10765"/>
                </a:lnTo>
                <a:lnTo>
                  <a:pt x="66509" y="10430"/>
                </a:lnTo>
                <a:lnTo>
                  <a:pt x="66491" y="10095"/>
                </a:lnTo>
                <a:lnTo>
                  <a:pt x="66509" y="9760"/>
                </a:lnTo>
                <a:lnTo>
                  <a:pt x="66509" y="9514"/>
                </a:lnTo>
                <a:lnTo>
                  <a:pt x="66491" y="9285"/>
                </a:lnTo>
                <a:lnTo>
                  <a:pt x="66438" y="9056"/>
                </a:lnTo>
                <a:lnTo>
                  <a:pt x="66385" y="8827"/>
                </a:lnTo>
                <a:lnTo>
                  <a:pt x="66297" y="8615"/>
                </a:lnTo>
                <a:lnTo>
                  <a:pt x="66192" y="8404"/>
                </a:lnTo>
                <a:lnTo>
                  <a:pt x="66051" y="8210"/>
                </a:lnTo>
                <a:lnTo>
                  <a:pt x="65910" y="8016"/>
                </a:lnTo>
                <a:lnTo>
                  <a:pt x="65716" y="7770"/>
                </a:lnTo>
                <a:lnTo>
                  <a:pt x="65681" y="7699"/>
                </a:lnTo>
                <a:lnTo>
                  <a:pt x="65663" y="7593"/>
                </a:lnTo>
                <a:lnTo>
                  <a:pt x="66174" y="7593"/>
                </a:lnTo>
                <a:lnTo>
                  <a:pt x="66421" y="7558"/>
                </a:lnTo>
                <a:lnTo>
                  <a:pt x="66667" y="7523"/>
                </a:lnTo>
                <a:lnTo>
                  <a:pt x="66914" y="7488"/>
                </a:lnTo>
                <a:lnTo>
                  <a:pt x="67161" y="7417"/>
                </a:lnTo>
                <a:lnTo>
                  <a:pt x="67390" y="7347"/>
                </a:lnTo>
                <a:lnTo>
                  <a:pt x="67636" y="7241"/>
                </a:lnTo>
                <a:lnTo>
                  <a:pt x="67848" y="7135"/>
                </a:lnTo>
                <a:lnTo>
                  <a:pt x="68077" y="7012"/>
                </a:lnTo>
                <a:lnTo>
                  <a:pt x="68271" y="6871"/>
                </a:lnTo>
                <a:lnTo>
                  <a:pt x="68464" y="6712"/>
                </a:lnTo>
                <a:lnTo>
                  <a:pt x="68658" y="6554"/>
                </a:lnTo>
                <a:lnTo>
                  <a:pt x="68817" y="6360"/>
                </a:lnTo>
                <a:lnTo>
                  <a:pt x="68975" y="6166"/>
                </a:lnTo>
                <a:lnTo>
                  <a:pt x="69134" y="5973"/>
                </a:lnTo>
                <a:lnTo>
                  <a:pt x="69046" y="5884"/>
                </a:lnTo>
                <a:lnTo>
                  <a:pt x="68958" y="5832"/>
                </a:lnTo>
                <a:lnTo>
                  <a:pt x="68799" y="5761"/>
                </a:lnTo>
                <a:lnTo>
                  <a:pt x="68641" y="5673"/>
                </a:lnTo>
                <a:lnTo>
                  <a:pt x="68341" y="5479"/>
                </a:lnTo>
                <a:lnTo>
                  <a:pt x="68042" y="5250"/>
                </a:lnTo>
                <a:lnTo>
                  <a:pt x="67777" y="5021"/>
                </a:lnTo>
                <a:lnTo>
                  <a:pt x="67354" y="4634"/>
                </a:lnTo>
                <a:lnTo>
                  <a:pt x="67196" y="4510"/>
                </a:lnTo>
                <a:lnTo>
                  <a:pt x="67037" y="4405"/>
                </a:lnTo>
                <a:lnTo>
                  <a:pt x="66879" y="4316"/>
                </a:lnTo>
                <a:lnTo>
                  <a:pt x="66703" y="4264"/>
                </a:lnTo>
                <a:lnTo>
                  <a:pt x="66526" y="4228"/>
                </a:lnTo>
                <a:lnTo>
                  <a:pt x="66174" y="4228"/>
                </a:lnTo>
                <a:lnTo>
                  <a:pt x="65980" y="4281"/>
                </a:lnTo>
                <a:lnTo>
                  <a:pt x="65223" y="4475"/>
                </a:lnTo>
                <a:lnTo>
                  <a:pt x="65135" y="4493"/>
                </a:lnTo>
                <a:lnTo>
                  <a:pt x="65029" y="4493"/>
                </a:lnTo>
                <a:lnTo>
                  <a:pt x="65011" y="4422"/>
                </a:lnTo>
                <a:lnTo>
                  <a:pt x="64994" y="4352"/>
                </a:lnTo>
                <a:lnTo>
                  <a:pt x="64994" y="4123"/>
                </a:lnTo>
                <a:lnTo>
                  <a:pt x="64976" y="3911"/>
                </a:lnTo>
                <a:lnTo>
                  <a:pt x="64941" y="3682"/>
                </a:lnTo>
                <a:lnTo>
                  <a:pt x="64906" y="3453"/>
                </a:lnTo>
                <a:lnTo>
                  <a:pt x="64853" y="3242"/>
                </a:lnTo>
                <a:lnTo>
                  <a:pt x="64800" y="3030"/>
                </a:lnTo>
                <a:lnTo>
                  <a:pt x="64641" y="2607"/>
                </a:lnTo>
                <a:lnTo>
                  <a:pt x="64254" y="1674"/>
                </a:lnTo>
                <a:lnTo>
                  <a:pt x="63848" y="758"/>
                </a:lnTo>
                <a:lnTo>
                  <a:pt x="63796" y="705"/>
                </a:lnTo>
                <a:lnTo>
                  <a:pt x="63672" y="722"/>
                </a:lnTo>
                <a:lnTo>
                  <a:pt x="63549" y="740"/>
                </a:lnTo>
                <a:lnTo>
                  <a:pt x="63426" y="775"/>
                </a:lnTo>
                <a:lnTo>
                  <a:pt x="63302" y="828"/>
                </a:lnTo>
                <a:lnTo>
                  <a:pt x="63056" y="951"/>
                </a:lnTo>
                <a:lnTo>
                  <a:pt x="62844" y="1110"/>
                </a:lnTo>
                <a:lnTo>
                  <a:pt x="62650" y="1304"/>
                </a:lnTo>
                <a:lnTo>
                  <a:pt x="62492" y="1515"/>
                </a:lnTo>
                <a:lnTo>
                  <a:pt x="62421" y="1638"/>
                </a:lnTo>
                <a:lnTo>
                  <a:pt x="62369" y="1744"/>
                </a:lnTo>
                <a:lnTo>
                  <a:pt x="62316" y="1868"/>
                </a:lnTo>
                <a:lnTo>
                  <a:pt x="62280" y="1991"/>
                </a:lnTo>
                <a:lnTo>
                  <a:pt x="62192" y="2467"/>
                </a:lnTo>
                <a:lnTo>
                  <a:pt x="62104" y="2925"/>
                </a:lnTo>
                <a:lnTo>
                  <a:pt x="62051" y="3400"/>
                </a:lnTo>
                <a:lnTo>
                  <a:pt x="62034" y="3629"/>
                </a:lnTo>
                <a:lnTo>
                  <a:pt x="62034" y="3876"/>
                </a:lnTo>
                <a:lnTo>
                  <a:pt x="62034" y="3946"/>
                </a:lnTo>
                <a:lnTo>
                  <a:pt x="62016" y="3982"/>
                </a:lnTo>
                <a:lnTo>
                  <a:pt x="61963" y="4017"/>
                </a:lnTo>
                <a:lnTo>
                  <a:pt x="61734" y="3894"/>
                </a:lnTo>
                <a:lnTo>
                  <a:pt x="61540" y="3788"/>
                </a:lnTo>
                <a:lnTo>
                  <a:pt x="61347" y="3717"/>
                </a:lnTo>
                <a:lnTo>
                  <a:pt x="61118" y="3682"/>
                </a:lnTo>
                <a:lnTo>
                  <a:pt x="60712" y="3682"/>
                </a:lnTo>
                <a:lnTo>
                  <a:pt x="60519" y="3717"/>
                </a:lnTo>
                <a:lnTo>
                  <a:pt x="60325" y="3753"/>
                </a:lnTo>
                <a:lnTo>
                  <a:pt x="60149" y="3823"/>
                </a:lnTo>
                <a:lnTo>
                  <a:pt x="59550" y="4052"/>
                </a:lnTo>
                <a:lnTo>
                  <a:pt x="59444" y="4070"/>
                </a:lnTo>
                <a:lnTo>
                  <a:pt x="59356" y="4070"/>
                </a:lnTo>
                <a:lnTo>
                  <a:pt x="59285" y="4035"/>
                </a:lnTo>
                <a:lnTo>
                  <a:pt x="59232" y="3946"/>
                </a:lnTo>
                <a:lnTo>
                  <a:pt x="59039" y="3559"/>
                </a:lnTo>
                <a:lnTo>
                  <a:pt x="58951" y="3347"/>
                </a:lnTo>
                <a:lnTo>
                  <a:pt x="58862" y="3154"/>
                </a:lnTo>
                <a:lnTo>
                  <a:pt x="58810" y="2942"/>
                </a:lnTo>
                <a:lnTo>
                  <a:pt x="58757" y="2731"/>
                </a:lnTo>
                <a:lnTo>
                  <a:pt x="58722" y="2519"/>
                </a:lnTo>
                <a:lnTo>
                  <a:pt x="58722" y="2290"/>
                </a:lnTo>
                <a:lnTo>
                  <a:pt x="58686" y="2008"/>
                </a:lnTo>
                <a:lnTo>
                  <a:pt x="58563" y="2026"/>
                </a:lnTo>
                <a:lnTo>
                  <a:pt x="58475" y="2044"/>
                </a:lnTo>
                <a:lnTo>
                  <a:pt x="58387" y="2079"/>
                </a:lnTo>
                <a:lnTo>
                  <a:pt x="58299" y="2149"/>
                </a:lnTo>
                <a:lnTo>
                  <a:pt x="58158" y="2290"/>
                </a:lnTo>
                <a:lnTo>
                  <a:pt x="57277" y="3365"/>
                </a:lnTo>
                <a:lnTo>
                  <a:pt x="57136" y="3541"/>
                </a:lnTo>
                <a:lnTo>
                  <a:pt x="57030" y="3753"/>
                </a:lnTo>
                <a:lnTo>
                  <a:pt x="56924" y="3946"/>
                </a:lnTo>
                <a:lnTo>
                  <a:pt x="56854" y="4158"/>
                </a:lnTo>
                <a:lnTo>
                  <a:pt x="56713" y="4634"/>
                </a:lnTo>
                <a:lnTo>
                  <a:pt x="56590" y="5109"/>
                </a:lnTo>
                <a:lnTo>
                  <a:pt x="56537" y="5391"/>
                </a:lnTo>
                <a:lnTo>
                  <a:pt x="56537" y="5532"/>
                </a:lnTo>
                <a:lnTo>
                  <a:pt x="56537" y="5673"/>
                </a:lnTo>
                <a:lnTo>
                  <a:pt x="56555" y="5814"/>
                </a:lnTo>
                <a:lnTo>
                  <a:pt x="56572" y="5955"/>
                </a:lnTo>
                <a:lnTo>
                  <a:pt x="56607" y="6096"/>
                </a:lnTo>
                <a:lnTo>
                  <a:pt x="56660" y="6237"/>
                </a:lnTo>
                <a:lnTo>
                  <a:pt x="56872" y="6801"/>
                </a:lnTo>
                <a:lnTo>
                  <a:pt x="56977" y="7030"/>
                </a:lnTo>
                <a:lnTo>
                  <a:pt x="57118" y="7223"/>
                </a:lnTo>
                <a:lnTo>
                  <a:pt x="57277" y="7400"/>
                </a:lnTo>
                <a:lnTo>
                  <a:pt x="57471" y="7576"/>
                </a:lnTo>
                <a:lnTo>
                  <a:pt x="57911" y="7911"/>
                </a:lnTo>
                <a:lnTo>
                  <a:pt x="58352" y="8263"/>
                </a:lnTo>
                <a:lnTo>
                  <a:pt x="58528" y="8421"/>
                </a:lnTo>
                <a:lnTo>
                  <a:pt x="58686" y="8615"/>
                </a:lnTo>
                <a:lnTo>
                  <a:pt x="58810" y="8809"/>
                </a:lnTo>
                <a:lnTo>
                  <a:pt x="58915" y="9020"/>
                </a:lnTo>
                <a:lnTo>
                  <a:pt x="58968" y="9249"/>
                </a:lnTo>
                <a:lnTo>
                  <a:pt x="59003" y="9479"/>
                </a:lnTo>
                <a:lnTo>
                  <a:pt x="59003" y="9725"/>
                </a:lnTo>
                <a:lnTo>
                  <a:pt x="58968" y="9972"/>
                </a:lnTo>
                <a:lnTo>
                  <a:pt x="58880" y="10359"/>
                </a:lnTo>
                <a:lnTo>
                  <a:pt x="58810" y="10729"/>
                </a:lnTo>
                <a:lnTo>
                  <a:pt x="58739" y="10958"/>
                </a:lnTo>
                <a:lnTo>
                  <a:pt x="58722" y="10976"/>
                </a:lnTo>
                <a:lnTo>
                  <a:pt x="58704" y="11011"/>
                </a:lnTo>
                <a:lnTo>
                  <a:pt x="58616" y="11011"/>
                </a:lnTo>
                <a:lnTo>
                  <a:pt x="58528" y="10712"/>
                </a:lnTo>
                <a:lnTo>
                  <a:pt x="58422" y="10359"/>
                </a:lnTo>
                <a:lnTo>
                  <a:pt x="58299" y="10025"/>
                </a:lnTo>
                <a:lnTo>
                  <a:pt x="58158" y="9690"/>
                </a:lnTo>
                <a:lnTo>
                  <a:pt x="57982" y="9390"/>
                </a:lnTo>
                <a:lnTo>
                  <a:pt x="57788" y="9091"/>
                </a:lnTo>
                <a:lnTo>
                  <a:pt x="57559" y="8827"/>
                </a:lnTo>
                <a:lnTo>
                  <a:pt x="57312" y="8562"/>
                </a:lnTo>
                <a:lnTo>
                  <a:pt x="57030" y="8316"/>
                </a:lnTo>
                <a:lnTo>
                  <a:pt x="55903" y="7417"/>
                </a:lnTo>
                <a:lnTo>
                  <a:pt x="55286" y="6924"/>
                </a:lnTo>
                <a:lnTo>
                  <a:pt x="55180" y="6871"/>
                </a:lnTo>
                <a:lnTo>
                  <a:pt x="55110" y="6853"/>
                </a:lnTo>
                <a:lnTo>
                  <a:pt x="55057" y="6853"/>
                </a:lnTo>
                <a:lnTo>
                  <a:pt x="55022" y="6871"/>
                </a:lnTo>
                <a:lnTo>
                  <a:pt x="54934" y="6959"/>
                </a:lnTo>
                <a:lnTo>
                  <a:pt x="54775" y="7118"/>
                </a:lnTo>
                <a:lnTo>
                  <a:pt x="54617" y="7294"/>
                </a:lnTo>
                <a:lnTo>
                  <a:pt x="54476" y="7470"/>
                </a:lnTo>
                <a:lnTo>
                  <a:pt x="54335" y="7664"/>
                </a:lnTo>
                <a:lnTo>
                  <a:pt x="54229" y="7858"/>
                </a:lnTo>
                <a:lnTo>
                  <a:pt x="54123" y="8069"/>
                </a:lnTo>
                <a:lnTo>
                  <a:pt x="54035" y="8281"/>
                </a:lnTo>
                <a:lnTo>
                  <a:pt x="53965" y="8510"/>
                </a:lnTo>
                <a:lnTo>
                  <a:pt x="53877" y="8897"/>
                </a:lnTo>
                <a:lnTo>
                  <a:pt x="53824" y="9267"/>
                </a:lnTo>
                <a:lnTo>
                  <a:pt x="53771" y="9655"/>
                </a:lnTo>
                <a:lnTo>
                  <a:pt x="53771" y="10042"/>
                </a:lnTo>
                <a:lnTo>
                  <a:pt x="53771" y="10307"/>
                </a:lnTo>
                <a:lnTo>
                  <a:pt x="53788" y="10553"/>
                </a:lnTo>
                <a:lnTo>
                  <a:pt x="53824" y="10800"/>
                </a:lnTo>
                <a:lnTo>
                  <a:pt x="53859" y="11029"/>
                </a:lnTo>
                <a:lnTo>
                  <a:pt x="53929" y="11276"/>
                </a:lnTo>
                <a:lnTo>
                  <a:pt x="54000" y="11522"/>
                </a:lnTo>
                <a:lnTo>
                  <a:pt x="54088" y="11751"/>
                </a:lnTo>
                <a:lnTo>
                  <a:pt x="54194" y="11980"/>
                </a:lnTo>
                <a:lnTo>
                  <a:pt x="54493" y="12615"/>
                </a:lnTo>
                <a:lnTo>
                  <a:pt x="54581" y="12826"/>
                </a:lnTo>
                <a:lnTo>
                  <a:pt x="54458" y="12826"/>
                </a:lnTo>
                <a:lnTo>
                  <a:pt x="54352" y="12808"/>
                </a:lnTo>
                <a:lnTo>
                  <a:pt x="53806" y="12650"/>
                </a:lnTo>
                <a:lnTo>
                  <a:pt x="53524" y="12579"/>
                </a:lnTo>
                <a:lnTo>
                  <a:pt x="53260" y="12544"/>
                </a:lnTo>
                <a:lnTo>
                  <a:pt x="52978" y="12526"/>
                </a:lnTo>
                <a:lnTo>
                  <a:pt x="52714" y="12544"/>
                </a:lnTo>
                <a:lnTo>
                  <a:pt x="52449" y="12579"/>
                </a:lnTo>
                <a:lnTo>
                  <a:pt x="52185" y="12667"/>
                </a:lnTo>
                <a:lnTo>
                  <a:pt x="51939" y="12755"/>
                </a:lnTo>
                <a:lnTo>
                  <a:pt x="51692" y="12896"/>
                </a:lnTo>
                <a:lnTo>
                  <a:pt x="51340" y="13108"/>
                </a:lnTo>
                <a:lnTo>
                  <a:pt x="50987" y="13355"/>
                </a:lnTo>
                <a:lnTo>
                  <a:pt x="50670" y="13601"/>
                </a:lnTo>
                <a:lnTo>
                  <a:pt x="50371" y="13883"/>
                </a:lnTo>
                <a:lnTo>
                  <a:pt x="50089" y="14147"/>
                </a:lnTo>
                <a:lnTo>
                  <a:pt x="49807" y="14412"/>
                </a:lnTo>
                <a:lnTo>
                  <a:pt x="49525" y="14658"/>
                </a:lnTo>
                <a:lnTo>
                  <a:pt x="49225" y="14887"/>
                </a:lnTo>
                <a:lnTo>
                  <a:pt x="49102" y="14993"/>
                </a:lnTo>
                <a:lnTo>
                  <a:pt x="49067" y="15046"/>
                </a:lnTo>
                <a:lnTo>
                  <a:pt x="49049" y="15099"/>
                </a:lnTo>
                <a:lnTo>
                  <a:pt x="49049" y="15152"/>
                </a:lnTo>
                <a:lnTo>
                  <a:pt x="49067" y="15204"/>
                </a:lnTo>
                <a:lnTo>
                  <a:pt x="49137" y="15363"/>
                </a:lnTo>
                <a:lnTo>
                  <a:pt x="49208" y="15451"/>
                </a:lnTo>
                <a:lnTo>
                  <a:pt x="49366" y="15662"/>
                </a:lnTo>
                <a:lnTo>
                  <a:pt x="49525" y="15856"/>
                </a:lnTo>
                <a:lnTo>
                  <a:pt x="49701" y="16050"/>
                </a:lnTo>
                <a:lnTo>
                  <a:pt x="49895" y="16226"/>
                </a:lnTo>
                <a:lnTo>
                  <a:pt x="50106" y="16385"/>
                </a:lnTo>
                <a:lnTo>
                  <a:pt x="50318" y="16543"/>
                </a:lnTo>
                <a:lnTo>
                  <a:pt x="50529" y="16684"/>
                </a:lnTo>
                <a:lnTo>
                  <a:pt x="50776" y="16808"/>
                </a:lnTo>
                <a:lnTo>
                  <a:pt x="51163" y="16966"/>
                </a:lnTo>
                <a:lnTo>
                  <a:pt x="51586" y="17125"/>
                </a:lnTo>
                <a:lnTo>
                  <a:pt x="51674" y="17160"/>
                </a:lnTo>
                <a:lnTo>
                  <a:pt x="51710" y="17195"/>
                </a:lnTo>
                <a:lnTo>
                  <a:pt x="51727" y="17248"/>
                </a:lnTo>
                <a:lnTo>
                  <a:pt x="51586" y="17283"/>
                </a:lnTo>
                <a:lnTo>
                  <a:pt x="51181" y="17354"/>
                </a:lnTo>
                <a:lnTo>
                  <a:pt x="50793" y="17442"/>
                </a:lnTo>
                <a:lnTo>
                  <a:pt x="50406" y="17565"/>
                </a:lnTo>
                <a:lnTo>
                  <a:pt x="50018" y="17706"/>
                </a:lnTo>
                <a:lnTo>
                  <a:pt x="49701" y="17865"/>
                </a:lnTo>
                <a:lnTo>
                  <a:pt x="49402" y="18041"/>
                </a:lnTo>
                <a:lnTo>
                  <a:pt x="49067" y="18270"/>
                </a:lnTo>
                <a:lnTo>
                  <a:pt x="48714" y="18446"/>
                </a:lnTo>
                <a:lnTo>
                  <a:pt x="48344" y="18605"/>
                </a:lnTo>
                <a:lnTo>
                  <a:pt x="47974" y="18728"/>
                </a:lnTo>
                <a:lnTo>
                  <a:pt x="46406" y="19151"/>
                </a:lnTo>
                <a:lnTo>
                  <a:pt x="46318" y="19151"/>
                </a:lnTo>
                <a:lnTo>
                  <a:pt x="46230" y="19168"/>
                </a:lnTo>
                <a:lnTo>
                  <a:pt x="46442" y="18693"/>
                </a:lnTo>
                <a:lnTo>
                  <a:pt x="46653" y="18217"/>
                </a:lnTo>
                <a:lnTo>
                  <a:pt x="46812" y="17741"/>
                </a:lnTo>
                <a:lnTo>
                  <a:pt x="46970" y="17266"/>
                </a:lnTo>
                <a:lnTo>
                  <a:pt x="47094" y="16772"/>
                </a:lnTo>
                <a:lnTo>
                  <a:pt x="47199" y="16279"/>
                </a:lnTo>
                <a:lnTo>
                  <a:pt x="47305" y="15786"/>
                </a:lnTo>
                <a:lnTo>
                  <a:pt x="47340" y="15522"/>
                </a:lnTo>
                <a:lnTo>
                  <a:pt x="47340" y="15398"/>
                </a:lnTo>
                <a:lnTo>
                  <a:pt x="47340" y="15257"/>
                </a:lnTo>
                <a:lnTo>
                  <a:pt x="47234" y="15292"/>
                </a:lnTo>
                <a:lnTo>
                  <a:pt x="47146" y="15310"/>
                </a:lnTo>
                <a:lnTo>
                  <a:pt x="46864" y="15416"/>
                </a:lnTo>
                <a:lnTo>
                  <a:pt x="46565" y="15504"/>
                </a:lnTo>
                <a:lnTo>
                  <a:pt x="46265" y="15557"/>
                </a:lnTo>
                <a:lnTo>
                  <a:pt x="45966" y="15610"/>
                </a:lnTo>
                <a:lnTo>
                  <a:pt x="45349" y="15680"/>
                </a:lnTo>
                <a:lnTo>
                  <a:pt x="44733" y="15803"/>
                </a:lnTo>
                <a:lnTo>
                  <a:pt x="44327" y="15892"/>
                </a:lnTo>
                <a:lnTo>
                  <a:pt x="43922" y="16032"/>
                </a:lnTo>
                <a:lnTo>
                  <a:pt x="43535" y="16191"/>
                </a:lnTo>
                <a:lnTo>
                  <a:pt x="43165" y="16402"/>
                </a:lnTo>
                <a:lnTo>
                  <a:pt x="42936" y="16561"/>
                </a:lnTo>
                <a:lnTo>
                  <a:pt x="42707" y="16737"/>
                </a:lnTo>
                <a:lnTo>
                  <a:pt x="42513" y="16913"/>
                </a:lnTo>
                <a:lnTo>
                  <a:pt x="42319" y="17125"/>
                </a:lnTo>
                <a:lnTo>
                  <a:pt x="42160" y="17336"/>
                </a:lnTo>
                <a:lnTo>
                  <a:pt x="42019" y="17583"/>
                </a:lnTo>
                <a:lnTo>
                  <a:pt x="41879" y="17830"/>
                </a:lnTo>
                <a:lnTo>
                  <a:pt x="41773" y="18094"/>
                </a:lnTo>
                <a:lnTo>
                  <a:pt x="41702" y="18323"/>
                </a:lnTo>
                <a:lnTo>
                  <a:pt x="41649" y="18569"/>
                </a:lnTo>
                <a:lnTo>
                  <a:pt x="41632" y="18798"/>
                </a:lnTo>
                <a:lnTo>
                  <a:pt x="41632" y="19045"/>
                </a:lnTo>
                <a:lnTo>
                  <a:pt x="41632" y="19274"/>
                </a:lnTo>
                <a:lnTo>
                  <a:pt x="41685" y="19503"/>
                </a:lnTo>
                <a:lnTo>
                  <a:pt x="41738" y="19732"/>
                </a:lnTo>
                <a:lnTo>
                  <a:pt x="41826" y="19979"/>
                </a:lnTo>
                <a:lnTo>
                  <a:pt x="41949" y="20261"/>
                </a:lnTo>
                <a:lnTo>
                  <a:pt x="42090" y="20560"/>
                </a:lnTo>
                <a:lnTo>
                  <a:pt x="42160" y="20701"/>
                </a:lnTo>
                <a:lnTo>
                  <a:pt x="42213" y="20860"/>
                </a:lnTo>
                <a:lnTo>
                  <a:pt x="42231" y="21001"/>
                </a:lnTo>
                <a:lnTo>
                  <a:pt x="42231" y="21159"/>
                </a:lnTo>
                <a:lnTo>
                  <a:pt x="42213" y="21318"/>
                </a:lnTo>
                <a:lnTo>
                  <a:pt x="42196" y="21459"/>
                </a:lnTo>
                <a:lnTo>
                  <a:pt x="42108" y="21776"/>
                </a:lnTo>
                <a:lnTo>
                  <a:pt x="41879" y="21600"/>
                </a:lnTo>
                <a:lnTo>
                  <a:pt x="41350" y="21124"/>
                </a:lnTo>
                <a:lnTo>
                  <a:pt x="40821" y="20648"/>
                </a:lnTo>
                <a:lnTo>
                  <a:pt x="40663" y="20472"/>
                </a:lnTo>
                <a:lnTo>
                  <a:pt x="40504" y="20314"/>
                </a:lnTo>
                <a:lnTo>
                  <a:pt x="40363" y="20120"/>
                </a:lnTo>
                <a:lnTo>
                  <a:pt x="40258" y="19908"/>
                </a:lnTo>
                <a:lnTo>
                  <a:pt x="40117" y="19662"/>
                </a:lnTo>
                <a:lnTo>
                  <a:pt x="40011" y="19398"/>
                </a:lnTo>
                <a:lnTo>
                  <a:pt x="39905" y="19133"/>
                </a:lnTo>
                <a:lnTo>
                  <a:pt x="39835" y="18851"/>
                </a:lnTo>
                <a:lnTo>
                  <a:pt x="39817" y="18710"/>
                </a:lnTo>
                <a:lnTo>
                  <a:pt x="39764" y="18605"/>
                </a:lnTo>
                <a:lnTo>
                  <a:pt x="39694" y="18499"/>
                </a:lnTo>
                <a:lnTo>
                  <a:pt x="39623" y="18393"/>
                </a:lnTo>
                <a:lnTo>
                  <a:pt x="39535" y="18323"/>
                </a:lnTo>
                <a:lnTo>
                  <a:pt x="39430" y="18252"/>
                </a:lnTo>
                <a:lnTo>
                  <a:pt x="39324" y="18199"/>
                </a:lnTo>
                <a:lnTo>
                  <a:pt x="39183" y="18147"/>
                </a:lnTo>
                <a:lnTo>
                  <a:pt x="38989" y="18094"/>
                </a:lnTo>
                <a:lnTo>
                  <a:pt x="38901" y="18076"/>
                </a:lnTo>
                <a:lnTo>
                  <a:pt x="38813" y="18059"/>
                </a:lnTo>
                <a:lnTo>
                  <a:pt x="38742" y="18006"/>
                </a:lnTo>
                <a:lnTo>
                  <a:pt x="38672" y="17953"/>
                </a:lnTo>
                <a:lnTo>
                  <a:pt x="38619" y="17900"/>
                </a:lnTo>
                <a:lnTo>
                  <a:pt x="38566" y="17830"/>
                </a:lnTo>
                <a:lnTo>
                  <a:pt x="38478" y="17671"/>
                </a:lnTo>
                <a:lnTo>
                  <a:pt x="38337" y="17336"/>
                </a:lnTo>
                <a:lnTo>
                  <a:pt x="38179" y="17019"/>
                </a:lnTo>
                <a:lnTo>
                  <a:pt x="37826" y="16332"/>
                </a:lnTo>
                <a:lnTo>
                  <a:pt x="38161" y="15469"/>
                </a:lnTo>
                <a:lnTo>
                  <a:pt x="38320" y="15063"/>
                </a:lnTo>
                <a:lnTo>
                  <a:pt x="38478" y="14658"/>
                </a:lnTo>
                <a:lnTo>
                  <a:pt x="38848" y="13848"/>
                </a:lnTo>
                <a:lnTo>
                  <a:pt x="39218" y="13055"/>
                </a:lnTo>
                <a:lnTo>
                  <a:pt x="39606" y="12280"/>
                </a:lnTo>
                <a:lnTo>
                  <a:pt x="39835" y="11857"/>
                </a:lnTo>
                <a:lnTo>
                  <a:pt x="40081" y="11452"/>
                </a:lnTo>
                <a:lnTo>
                  <a:pt x="40152" y="11364"/>
                </a:lnTo>
                <a:lnTo>
                  <a:pt x="40240" y="11258"/>
                </a:lnTo>
                <a:lnTo>
                  <a:pt x="40293" y="11328"/>
                </a:lnTo>
                <a:lnTo>
                  <a:pt x="40346" y="11399"/>
                </a:lnTo>
                <a:lnTo>
                  <a:pt x="40575" y="11857"/>
                </a:lnTo>
                <a:lnTo>
                  <a:pt x="40645" y="11945"/>
                </a:lnTo>
                <a:lnTo>
                  <a:pt x="40698" y="12033"/>
                </a:lnTo>
                <a:lnTo>
                  <a:pt x="40769" y="12104"/>
                </a:lnTo>
                <a:lnTo>
                  <a:pt x="40857" y="12174"/>
                </a:lnTo>
                <a:lnTo>
                  <a:pt x="40927" y="12227"/>
                </a:lnTo>
                <a:lnTo>
                  <a:pt x="41033" y="12245"/>
                </a:lnTo>
                <a:lnTo>
                  <a:pt x="41139" y="12262"/>
                </a:lnTo>
                <a:lnTo>
                  <a:pt x="41244" y="12262"/>
                </a:lnTo>
                <a:lnTo>
                  <a:pt x="41456" y="12280"/>
                </a:lnTo>
                <a:lnTo>
                  <a:pt x="41526" y="12826"/>
                </a:lnTo>
                <a:lnTo>
                  <a:pt x="41561" y="12985"/>
                </a:lnTo>
                <a:lnTo>
                  <a:pt x="41597" y="13125"/>
                </a:lnTo>
                <a:lnTo>
                  <a:pt x="41702" y="13407"/>
                </a:lnTo>
                <a:lnTo>
                  <a:pt x="41755" y="13478"/>
                </a:lnTo>
                <a:lnTo>
                  <a:pt x="41808" y="13548"/>
                </a:lnTo>
                <a:lnTo>
                  <a:pt x="41879" y="13601"/>
                </a:lnTo>
                <a:lnTo>
                  <a:pt x="41949" y="13619"/>
                </a:lnTo>
                <a:lnTo>
                  <a:pt x="42213" y="13654"/>
                </a:lnTo>
                <a:lnTo>
                  <a:pt x="42495" y="13689"/>
                </a:lnTo>
                <a:lnTo>
                  <a:pt x="43024" y="13689"/>
                </a:lnTo>
                <a:lnTo>
                  <a:pt x="43094" y="13672"/>
                </a:lnTo>
                <a:lnTo>
                  <a:pt x="43165" y="13636"/>
                </a:lnTo>
                <a:lnTo>
                  <a:pt x="43341" y="13584"/>
                </a:lnTo>
                <a:lnTo>
                  <a:pt x="43517" y="13830"/>
                </a:lnTo>
                <a:lnTo>
                  <a:pt x="43676" y="14077"/>
                </a:lnTo>
                <a:lnTo>
                  <a:pt x="43817" y="14218"/>
                </a:lnTo>
                <a:lnTo>
                  <a:pt x="43957" y="14341"/>
                </a:lnTo>
                <a:lnTo>
                  <a:pt x="44134" y="14447"/>
                </a:lnTo>
                <a:lnTo>
                  <a:pt x="44292" y="14517"/>
                </a:lnTo>
                <a:lnTo>
                  <a:pt x="44486" y="14553"/>
                </a:lnTo>
                <a:lnTo>
                  <a:pt x="44662" y="14570"/>
                </a:lnTo>
                <a:lnTo>
                  <a:pt x="44856" y="14570"/>
                </a:lnTo>
                <a:lnTo>
                  <a:pt x="45032" y="14517"/>
                </a:lnTo>
                <a:lnTo>
                  <a:pt x="45138" y="14482"/>
                </a:lnTo>
                <a:lnTo>
                  <a:pt x="45226" y="14447"/>
                </a:lnTo>
                <a:lnTo>
                  <a:pt x="45296" y="14394"/>
                </a:lnTo>
                <a:lnTo>
                  <a:pt x="45349" y="14324"/>
                </a:lnTo>
                <a:lnTo>
                  <a:pt x="45402" y="14253"/>
                </a:lnTo>
                <a:lnTo>
                  <a:pt x="45437" y="14165"/>
                </a:lnTo>
                <a:lnTo>
                  <a:pt x="45455" y="14077"/>
                </a:lnTo>
                <a:lnTo>
                  <a:pt x="45455" y="13971"/>
                </a:lnTo>
                <a:lnTo>
                  <a:pt x="45455" y="13619"/>
                </a:lnTo>
                <a:lnTo>
                  <a:pt x="45596" y="13601"/>
                </a:lnTo>
                <a:lnTo>
                  <a:pt x="45719" y="13548"/>
                </a:lnTo>
                <a:lnTo>
                  <a:pt x="45825" y="13495"/>
                </a:lnTo>
                <a:lnTo>
                  <a:pt x="45931" y="13425"/>
                </a:lnTo>
                <a:lnTo>
                  <a:pt x="46107" y="13249"/>
                </a:lnTo>
                <a:lnTo>
                  <a:pt x="46283" y="13073"/>
                </a:lnTo>
                <a:lnTo>
                  <a:pt x="47041" y="12262"/>
                </a:lnTo>
                <a:lnTo>
                  <a:pt x="47164" y="12139"/>
                </a:lnTo>
                <a:lnTo>
                  <a:pt x="47287" y="12051"/>
                </a:lnTo>
                <a:lnTo>
                  <a:pt x="47428" y="11980"/>
                </a:lnTo>
                <a:lnTo>
                  <a:pt x="47516" y="11963"/>
                </a:lnTo>
                <a:lnTo>
                  <a:pt x="47587" y="11945"/>
                </a:lnTo>
                <a:lnTo>
                  <a:pt x="47745" y="11927"/>
                </a:lnTo>
                <a:lnTo>
                  <a:pt x="47869" y="11892"/>
                </a:lnTo>
                <a:lnTo>
                  <a:pt x="47992" y="11839"/>
                </a:lnTo>
                <a:lnTo>
                  <a:pt x="48098" y="11787"/>
                </a:lnTo>
                <a:lnTo>
                  <a:pt x="48203" y="11698"/>
                </a:lnTo>
                <a:lnTo>
                  <a:pt x="48292" y="11593"/>
                </a:lnTo>
                <a:lnTo>
                  <a:pt x="48380" y="11487"/>
                </a:lnTo>
                <a:lnTo>
                  <a:pt x="48450" y="11381"/>
                </a:lnTo>
                <a:lnTo>
                  <a:pt x="48609" y="11082"/>
                </a:lnTo>
                <a:lnTo>
                  <a:pt x="48732" y="10765"/>
                </a:lnTo>
                <a:lnTo>
                  <a:pt x="48820" y="10571"/>
                </a:lnTo>
                <a:lnTo>
                  <a:pt x="48926" y="10377"/>
                </a:lnTo>
                <a:lnTo>
                  <a:pt x="49049" y="10201"/>
                </a:lnTo>
                <a:lnTo>
                  <a:pt x="49208" y="10042"/>
                </a:lnTo>
                <a:lnTo>
                  <a:pt x="49296" y="9937"/>
                </a:lnTo>
                <a:lnTo>
                  <a:pt x="49384" y="9831"/>
                </a:lnTo>
                <a:lnTo>
                  <a:pt x="49472" y="9743"/>
                </a:lnTo>
                <a:lnTo>
                  <a:pt x="49542" y="9637"/>
                </a:lnTo>
                <a:lnTo>
                  <a:pt x="49595" y="9549"/>
                </a:lnTo>
                <a:lnTo>
                  <a:pt x="49631" y="9443"/>
                </a:lnTo>
                <a:lnTo>
                  <a:pt x="49666" y="9320"/>
                </a:lnTo>
                <a:lnTo>
                  <a:pt x="49666" y="9214"/>
                </a:lnTo>
                <a:lnTo>
                  <a:pt x="49683" y="9091"/>
                </a:lnTo>
                <a:lnTo>
                  <a:pt x="49666" y="8968"/>
                </a:lnTo>
                <a:lnTo>
                  <a:pt x="49648" y="8703"/>
                </a:lnTo>
                <a:lnTo>
                  <a:pt x="49648" y="8421"/>
                </a:lnTo>
                <a:lnTo>
                  <a:pt x="49666" y="8157"/>
                </a:lnTo>
                <a:lnTo>
                  <a:pt x="49701" y="7893"/>
                </a:lnTo>
                <a:lnTo>
                  <a:pt x="49736" y="7646"/>
                </a:lnTo>
                <a:lnTo>
                  <a:pt x="49736" y="7470"/>
                </a:lnTo>
                <a:lnTo>
                  <a:pt x="49701" y="7312"/>
                </a:lnTo>
                <a:lnTo>
                  <a:pt x="49648" y="7135"/>
                </a:lnTo>
                <a:lnTo>
                  <a:pt x="49542" y="6994"/>
                </a:lnTo>
                <a:lnTo>
                  <a:pt x="49402" y="6801"/>
                </a:lnTo>
                <a:lnTo>
                  <a:pt x="49225" y="6642"/>
                </a:lnTo>
                <a:lnTo>
                  <a:pt x="49120" y="6589"/>
                </a:lnTo>
                <a:lnTo>
                  <a:pt x="49032" y="6536"/>
                </a:lnTo>
                <a:lnTo>
                  <a:pt x="48926" y="6483"/>
                </a:lnTo>
                <a:lnTo>
                  <a:pt x="48802" y="6448"/>
                </a:lnTo>
                <a:lnTo>
                  <a:pt x="48556" y="6360"/>
                </a:lnTo>
                <a:lnTo>
                  <a:pt x="48433" y="6307"/>
                </a:lnTo>
                <a:lnTo>
                  <a:pt x="48327" y="6237"/>
                </a:lnTo>
                <a:lnTo>
                  <a:pt x="48221" y="5832"/>
                </a:lnTo>
                <a:lnTo>
                  <a:pt x="48080" y="5444"/>
                </a:lnTo>
                <a:lnTo>
                  <a:pt x="47904" y="5056"/>
                </a:lnTo>
                <a:lnTo>
                  <a:pt x="47675" y="4616"/>
                </a:lnTo>
                <a:lnTo>
                  <a:pt x="47499" y="4528"/>
                </a:lnTo>
                <a:lnTo>
                  <a:pt x="47340" y="4422"/>
                </a:lnTo>
                <a:lnTo>
                  <a:pt x="47094" y="4246"/>
                </a:lnTo>
                <a:lnTo>
                  <a:pt x="46847" y="4052"/>
                </a:lnTo>
                <a:lnTo>
                  <a:pt x="46671" y="3911"/>
                </a:lnTo>
                <a:lnTo>
                  <a:pt x="46477" y="3806"/>
                </a:lnTo>
                <a:lnTo>
                  <a:pt x="46265" y="3717"/>
                </a:lnTo>
                <a:lnTo>
                  <a:pt x="46160" y="3700"/>
                </a:lnTo>
                <a:lnTo>
                  <a:pt x="46036" y="3682"/>
                </a:lnTo>
                <a:lnTo>
                  <a:pt x="45984" y="3665"/>
                </a:lnTo>
                <a:lnTo>
                  <a:pt x="45931" y="3647"/>
                </a:lnTo>
                <a:lnTo>
                  <a:pt x="45895" y="3576"/>
                </a:lnTo>
                <a:lnTo>
                  <a:pt x="45860" y="3506"/>
                </a:lnTo>
                <a:lnTo>
                  <a:pt x="45790" y="3171"/>
                </a:lnTo>
                <a:lnTo>
                  <a:pt x="45755" y="3083"/>
                </a:lnTo>
                <a:lnTo>
                  <a:pt x="45719" y="3013"/>
                </a:lnTo>
                <a:lnTo>
                  <a:pt x="45684" y="2960"/>
                </a:lnTo>
                <a:lnTo>
                  <a:pt x="45631" y="2889"/>
                </a:lnTo>
                <a:lnTo>
                  <a:pt x="45508" y="2801"/>
                </a:lnTo>
                <a:lnTo>
                  <a:pt x="45349" y="2731"/>
                </a:lnTo>
                <a:lnTo>
                  <a:pt x="45208" y="2731"/>
                </a:lnTo>
                <a:lnTo>
                  <a:pt x="45138" y="2748"/>
                </a:lnTo>
                <a:lnTo>
                  <a:pt x="45085" y="2766"/>
                </a:lnTo>
                <a:lnTo>
                  <a:pt x="44962" y="2854"/>
                </a:lnTo>
                <a:lnTo>
                  <a:pt x="44874" y="2960"/>
                </a:lnTo>
                <a:lnTo>
                  <a:pt x="44768" y="3101"/>
                </a:lnTo>
                <a:lnTo>
                  <a:pt x="44715" y="3171"/>
                </a:lnTo>
                <a:lnTo>
                  <a:pt x="44697" y="3189"/>
                </a:lnTo>
                <a:lnTo>
                  <a:pt x="44662" y="3189"/>
                </a:lnTo>
                <a:lnTo>
                  <a:pt x="44451" y="3013"/>
                </a:lnTo>
                <a:lnTo>
                  <a:pt x="44345" y="2925"/>
                </a:lnTo>
                <a:lnTo>
                  <a:pt x="44222" y="2872"/>
                </a:lnTo>
                <a:lnTo>
                  <a:pt x="44081" y="2801"/>
                </a:lnTo>
                <a:lnTo>
                  <a:pt x="43922" y="2766"/>
                </a:lnTo>
                <a:lnTo>
                  <a:pt x="43781" y="2731"/>
                </a:lnTo>
                <a:lnTo>
                  <a:pt x="43623" y="2713"/>
                </a:lnTo>
                <a:lnTo>
                  <a:pt x="43464" y="2696"/>
                </a:lnTo>
                <a:lnTo>
                  <a:pt x="43165" y="2696"/>
                </a:lnTo>
                <a:lnTo>
                  <a:pt x="43006" y="2731"/>
                </a:lnTo>
                <a:lnTo>
                  <a:pt x="42883" y="2766"/>
                </a:lnTo>
                <a:lnTo>
                  <a:pt x="42742" y="2819"/>
                </a:lnTo>
                <a:lnTo>
                  <a:pt x="42583" y="2889"/>
                </a:lnTo>
                <a:lnTo>
                  <a:pt x="42460" y="2555"/>
                </a:lnTo>
                <a:lnTo>
                  <a:pt x="42389" y="2449"/>
                </a:lnTo>
                <a:lnTo>
                  <a:pt x="42301" y="2361"/>
                </a:lnTo>
                <a:lnTo>
                  <a:pt x="42196" y="2308"/>
                </a:lnTo>
                <a:lnTo>
                  <a:pt x="42072" y="2290"/>
                </a:lnTo>
                <a:lnTo>
                  <a:pt x="41826" y="2273"/>
                </a:lnTo>
                <a:lnTo>
                  <a:pt x="41597" y="2290"/>
                </a:lnTo>
                <a:lnTo>
                  <a:pt x="41491" y="2308"/>
                </a:lnTo>
                <a:lnTo>
                  <a:pt x="41385" y="2326"/>
                </a:lnTo>
                <a:lnTo>
                  <a:pt x="41297" y="2361"/>
                </a:lnTo>
                <a:lnTo>
                  <a:pt x="41209" y="2414"/>
                </a:lnTo>
                <a:lnTo>
                  <a:pt x="41121" y="2484"/>
                </a:lnTo>
                <a:lnTo>
                  <a:pt x="41050" y="2555"/>
                </a:lnTo>
                <a:lnTo>
                  <a:pt x="40998" y="2660"/>
                </a:lnTo>
                <a:lnTo>
                  <a:pt x="40945" y="2748"/>
                </a:lnTo>
                <a:lnTo>
                  <a:pt x="40874" y="2942"/>
                </a:lnTo>
                <a:lnTo>
                  <a:pt x="40751" y="3136"/>
                </a:lnTo>
                <a:lnTo>
                  <a:pt x="40645" y="3295"/>
                </a:lnTo>
                <a:lnTo>
                  <a:pt x="40504" y="3471"/>
                </a:lnTo>
                <a:lnTo>
                  <a:pt x="40258" y="3788"/>
                </a:lnTo>
                <a:lnTo>
                  <a:pt x="40117" y="3999"/>
                </a:lnTo>
                <a:lnTo>
                  <a:pt x="39993" y="4228"/>
                </a:lnTo>
                <a:lnTo>
                  <a:pt x="39888" y="4475"/>
                </a:lnTo>
                <a:lnTo>
                  <a:pt x="39817" y="4722"/>
                </a:lnTo>
                <a:lnTo>
                  <a:pt x="39782" y="4933"/>
                </a:lnTo>
                <a:lnTo>
                  <a:pt x="39764" y="5144"/>
                </a:lnTo>
                <a:lnTo>
                  <a:pt x="39782" y="5356"/>
                </a:lnTo>
                <a:lnTo>
                  <a:pt x="39782" y="5567"/>
                </a:lnTo>
                <a:lnTo>
                  <a:pt x="39800" y="5920"/>
                </a:lnTo>
                <a:lnTo>
                  <a:pt x="39782" y="6254"/>
                </a:lnTo>
                <a:lnTo>
                  <a:pt x="39747" y="6589"/>
                </a:lnTo>
                <a:lnTo>
                  <a:pt x="39694" y="6924"/>
                </a:lnTo>
                <a:lnTo>
                  <a:pt x="39623" y="6977"/>
                </a:lnTo>
                <a:lnTo>
                  <a:pt x="39482" y="7082"/>
                </a:lnTo>
                <a:lnTo>
                  <a:pt x="39430" y="7118"/>
                </a:lnTo>
                <a:lnTo>
                  <a:pt x="39412" y="7171"/>
                </a:lnTo>
                <a:lnTo>
                  <a:pt x="39394" y="7206"/>
                </a:lnTo>
                <a:lnTo>
                  <a:pt x="39394" y="7276"/>
                </a:lnTo>
                <a:lnTo>
                  <a:pt x="39412" y="7435"/>
                </a:lnTo>
                <a:lnTo>
                  <a:pt x="39447" y="7629"/>
                </a:lnTo>
                <a:lnTo>
                  <a:pt x="39465" y="7805"/>
                </a:lnTo>
                <a:lnTo>
                  <a:pt x="39465" y="7999"/>
                </a:lnTo>
                <a:lnTo>
                  <a:pt x="39465" y="8175"/>
                </a:lnTo>
                <a:lnTo>
                  <a:pt x="39412" y="8580"/>
                </a:lnTo>
                <a:lnTo>
                  <a:pt x="39341" y="8985"/>
                </a:lnTo>
                <a:lnTo>
                  <a:pt x="39289" y="9355"/>
                </a:lnTo>
                <a:lnTo>
                  <a:pt x="39271" y="9531"/>
                </a:lnTo>
                <a:lnTo>
                  <a:pt x="39289" y="9725"/>
                </a:lnTo>
                <a:lnTo>
                  <a:pt x="39306" y="9849"/>
                </a:lnTo>
                <a:lnTo>
                  <a:pt x="39341" y="9954"/>
                </a:lnTo>
                <a:lnTo>
                  <a:pt x="39394" y="10042"/>
                </a:lnTo>
                <a:lnTo>
                  <a:pt x="39447" y="10113"/>
                </a:lnTo>
                <a:lnTo>
                  <a:pt x="39518" y="10183"/>
                </a:lnTo>
                <a:lnTo>
                  <a:pt x="39606" y="10236"/>
                </a:lnTo>
                <a:lnTo>
                  <a:pt x="39711" y="10289"/>
                </a:lnTo>
                <a:lnTo>
                  <a:pt x="39835" y="10324"/>
                </a:lnTo>
                <a:lnTo>
                  <a:pt x="40117" y="10377"/>
                </a:lnTo>
                <a:lnTo>
                  <a:pt x="39993" y="10624"/>
                </a:lnTo>
                <a:lnTo>
                  <a:pt x="39764" y="10976"/>
                </a:lnTo>
                <a:lnTo>
                  <a:pt x="39482" y="11364"/>
                </a:lnTo>
                <a:lnTo>
                  <a:pt x="39236" y="11698"/>
                </a:lnTo>
                <a:lnTo>
                  <a:pt x="39183" y="11734"/>
                </a:lnTo>
                <a:lnTo>
                  <a:pt x="39130" y="11751"/>
                </a:lnTo>
                <a:lnTo>
                  <a:pt x="39042" y="11522"/>
                </a:lnTo>
                <a:lnTo>
                  <a:pt x="38919" y="11152"/>
                </a:lnTo>
                <a:lnTo>
                  <a:pt x="38778" y="10800"/>
                </a:lnTo>
                <a:lnTo>
                  <a:pt x="38619" y="10448"/>
                </a:lnTo>
                <a:lnTo>
                  <a:pt x="38443" y="10095"/>
                </a:lnTo>
                <a:lnTo>
                  <a:pt x="38249" y="9760"/>
                </a:lnTo>
                <a:lnTo>
                  <a:pt x="38038" y="9443"/>
                </a:lnTo>
                <a:lnTo>
                  <a:pt x="37826" y="9126"/>
                </a:lnTo>
                <a:lnTo>
                  <a:pt x="37580" y="8809"/>
                </a:lnTo>
                <a:lnTo>
                  <a:pt x="37509" y="8703"/>
                </a:lnTo>
                <a:lnTo>
                  <a:pt x="37456" y="8615"/>
                </a:lnTo>
                <a:lnTo>
                  <a:pt x="37403" y="8510"/>
                </a:lnTo>
                <a:lnTo>
                  <a:pt x="37386" y="8386"/>
                </a:lnTo>
                <a:lnTo>
                  <a:pt x="37386" y="8281"/>
                </a:lnTo>
                <a:lnTo>
                  <a:pt x="37403" y="8175"/>
                </a:lnTo>
                <a:lnTo>
                  <a:pt x="37421" y="8051"/>
                </a:lnTo>
                <a:lnTo>
                  <a:pt x="37474" y="7946"/>
                </a:lnTo>
                <a:lnTo>
                  <a:pt x="37544" y="7787"/>
                </a:lnTo>
                <a:lnTo>
                  <a:pt x="37597" y="7646"/>
                </a:lnTo>
                <a:lnTo>
                  <a:pt x="37650" y="7488"/>
                </a:lnTo>
                <a:lnTo>
                  <a:pt x="37685" y="7329"/>
                </a:lnTo>
                <a:lnTo>
                  <a:pt x="37721" y="7118"/>
                </a:lnTo>
                <a:lnTo>
                  <a:pt x="37756" y="6889"/>
                </a:lnTo>
                <a:lnTo>
                  <a:pt x="37756" y="6677"/>
                </a:lnTo>
                <a:lnTo>
                  <a:pt x="37756" y="6448"/>
                </a:lnTo>
                <a:lnTo>
                  <a:pt x="37738" y="6219"/>
                </a:lnTo>
                <a:lnTo>
                  <a:pt x="37703" y="6008"/>
                </a:lnTo>
                <a:lnTo>
                  <a:pt x="37650" y="5796"/>
                </a:lnTo>
                <a:lnTo>
                  <a:pt x="37580" y="5567"/>
                </a:lnTo>
                <a:lnTo>
                  <a:pt x="37439" y="5233"/>
                </a:lnTo>
                <a:lnTo>
                  <a:pt x="36769" y="3541"/>
                </a:lnTo>
                <a:lnTo>
                  <a:pt x="36699" y="3347"/>
                </a:lnTo>
                <a:lnTo>
                  <a:pt x="36628" y="3171"/>
                </a:lnTo>
                <a:lnTo>
                  <a:pt x="36593" y="2977"/>
                </a:lnTo>
                <a:lnTo>
                  <a:pt x="36558" y="2784"/>
                </a:lnTo>
                <a:lnTo>
                  <a:pt x="36523" y="2555"/>
                </a:lnTo>
                <a:lnTo>
                  <a:pt x="36505" y="2449"/>
                </a:lnTo>
                <a:lnTo>
                  <a:pt x="36470" y="2414"/>
                </a:lnTo>
                <a:lnTo>
                  <a:pt x="36434" y="2378"/>
                </a:lnTo>
                <a:lnTo>
                  <a:pt x="36346" y="2378"/>
                </a:lnTo>
                <a:lnTo>
                  <a:pt x="36241" y="2414"/>
                </a:lnTo>
                <a:lnTo>
                  <a:pt x="36135" y="2467"/>
                </a:lnTo>
                <a:lnTo>
                  <a:pt x="36047" y="2537"/>
                </a:lnTo>
                <a:lnTo>
                  <a:pt x="35835" y="2713"/>
                </a:lnTo>
                <a:lnTo>
                  <a:pt x="35642" y="2907"/>
                </a:lnTo>
                <a:lnTo>
                  <a:pt x="35448" y="3118"/>
                </a:lnTo>
                <a:lnTo>
                  <a:pt x="35272" y="3330"/>
                </a:lnTo>
                <a:lnTo>
                  <a:pt x="35113" y="3576"/>
                </a:lnTo>
                <a:lnTo>
                  <a:pt x="34972" y="3806"/>
                </a:lnTo>
                <a:lnTo>
                  <a:pt x="34849" y="4070"/>
                </a:lnTo>
                <a:lnTo>
                  <a:pt x="34761" y="4316"/>
                </a:lnTo>
                <a:lnTo>
                  <a:pt x="34690" y="4581"/>
                </a:lnTo>
                <a:lnTo>
                  <a:pt x="34637" y="4845"/>
                </a:lnTo>
                <a:lnTo>
                  <a:pt x="34602" y="5127"/>
                </a:lnTo>
                <a:lnTo>
                  <a:pt x="34602" y="5391"/>
                </a:lnTo>
                <a:lnTo>
                  <a:pt x="34620" y="5638"/>
                </a:lnTo>
                <a:lnTo>
                  <a:pt x="34637" y="5902"/>
                </a:lnTo>
                <a:lnTo>
                  <a:pt x="34690" y="6149"/>
                </a:lnTo>
                <a:lnTo>
                  <a:pt x="34761" y="6378"/>
                </a:lnTo>
                <a:lnTo>
                  <a:pt x="34831" y="6607"/>
                </a:lnTo>
                <a:lnTo>
                  <a:pt x="34937" y="6818"/>
                </a:lnTo>
                <a:lnTo>
                  <a:pt x="35043" y="7012"/>
                </a:lnTo>
                <a:lnTo>
                  <a:pt x="35166" y="7188"/>
                </a:lnTo>
                <a:lnTo>
                  <a:pt x="35219" y="7276"/>
                </a:lnTo>
                <a:lnTo>
                  <a:pt x="35272" y="7400"/>
                </a:lnTo>
                <a:lnTo>
                  <a:pt x="35166" y="7382"/>
                </a:lnTo>
                <a:lnTo>
                  <a:pt x="35113" y="7364"/>
                </a:lnTo>
                <a:lnTo>
                  <a:pt x="34814" y="7241"/>
                </a:lnTo>
                <a:lnTo>
                  <a:pt x="34532" y="7100"/>
                </a:lnTo>
                <a:lnTo>
                  <a:pt x="33774" y="6730"/>
                </a:lnTo>
                <a:lnTo>
                  <a:pt x="33034" y="6325"/>
                </a:lnTo>
                <a:lnTo>
                  <a:pt x="32294" y="5902"/>
                </a:lnTo>
                <a:lnTo>
                  <a:pt x="31572" y="5444"/>
                </a:lnTo>
                <a:lnTo>
                  <a:pt x="31167" y="5162"/>
                </a:lnTo>
                <a:lnTo>
                  <a:pt x="31061" y="5092"/>
                </a:lnTo>
                <a:lnTo>
                  <a:pt x="30955" y="4986"/>
                </a:lnTo>
                <a:lnTo>
                  <a:pt x="31096" y="4228"/>
                </a:lnTo>
                <a:lnTo>
                  <a:pt x="31131" y="3999"/>
                </a:lnTo>
                <a:lnTo>
                  <a:pt x="31149" y="3770"/>
                </a:lnTo>
                <a:lnTo>
                  <a:pt x="31149" y="3541"/>
                </a:lnTo>
                <a:lnTo>
                  <a:pt x="31131" y="3330"/>
                </a:lnTo>
                <a:lnTo>
                  <a:pt x="31079" y="3118"/>
                </a:lnTo>
                <a:lnTo>
                  <a:pt x="31026" y="2907"/>
                </a:lnTo>
                <a:lnTo>
                  <a:pt x="30938" y="2696"/>
                </a:lnTo>
                <a:lnTo>
                  <a:pt x="30850" y="2484"/>
                </a:lnTo>
                <a:lnTo>
                  <a:pt x="30620" y="2114"/>
                </a:lnTo>
                <a:lnTo>
                  <a:pt x="30374" y="1744"/>
                </a:lnTo>
                <a:lnTo>
                  <a:pt x="29704" y="846"/>
                </a:lnTo>
                <a:lnTo>
                  <a:pt x="29581" y="652"/>
                </a:lnTo>
                <a:lnTo>
                  <a:pt x="29458" y="458"/>
                </a:lnTo>
                <a:lnTo>
                  <a:pt x="29352" y="264"/>
                </a:lnTo>
                <a:lnTo>
                  <a:pt x="29281" y="53"/>
                </a:lnTo>
                <a:lnTo>
                  <a:pt x="29264" y="18"/>
                </a:lnTo>
                <a:lnTo>
                  <a:pt x="29246" y="0"/>
                </a:lnTo>
                <a:close/>
              </a:path>
            </a:pathLst>
          </a:custGeom>
          <a:solidFill>
            <a:srgbClr val="F3DBC3">
              <a:alpha val="6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4"/>
          <p:cNvSpPr txBox="1">
            <a:spLocks noGrp="1"/>
          </p:cNvSpPr>
          <p:nvPr>
            <p:ph type="ctrTitle"/>
          </p:nvPr>
        </p:nvSpPr>
        <p:spPr>
          <a:xfrm>
            <a:off x="720000" y="682000"/>
            <a:ext cx="3748800" cy="10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7" name="Google Shape;1687;p34"/>
          <p:cNvSpPr txBox="1">
            <a:spLocks noGrp="1"/>
          </p:cNvSpPr>
          <p:nvPr>
            <p:ph type="subTitle" idx="1"/>
          </p:nvPr>
        </p:nvSpPr>
        <p:spPr>
          <a:xfrm>
            <a:off x="720000" y="1445275"/>
            <a:ext cx="3748800" cy="15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88" name="Google Shape;1688;p34"/>
          <p:cNvSpPr txBox="1"/>
          <p:nvPr/>
        </p:nvSpPr>
        <p:spPr>
          <a:xfrm>
            <a:off x="720000" y="3572175"/>
            <a:ext cx="401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b="1"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/>
              </a:rPr>
              <a:t>Slidesgo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b="1"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/>
              </a:rPr>
              <a:t>Flaticon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b="1"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Freepik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5"/>
          <p:cNvSpPr/>
          <p:nvPr/>
        </p:nvSpPr>
        <p:spPr>
          <a:xfrm rot="489135" flipH="1">
            <a:off x="1194781" y="-284383"/>
            <a:ext cx="1945274" cy="1725267"/>
          </a:xfrm>
          <a:custGeom>
            <a:avLst/>
            <a:gdLst/>
            <a:ahLst/>
            <a:cxnLst/>
            <a:rect l="l" t="t" r="r" b="b"/>
            <a:pathLst>
              <a:path w="236272" h="209550" extrusionOk="0">
                <a:moveTo>
                  <a:pt x="28977" y="8907"/>
                </a:moveTo>
                <a:lnTo>
                  <a:pt x="30894" y="10993"/>
                </a:lnTo>
                <a:lnTo>
                  <a:pt x="32585" y="13248"/>
                </a:lnTo>
                <a:lnTo>
                  <a:pt x="34277" y="15503"/>
                </a:lnTo>
                <a:lnTo>
                  <a:pt x="35855" y="17871"/>
                </a:lnTo>
                <a:lnTo>
                  <a:pt x="37208" y="20239"/>
                </a:lnTo>
                <a:lnTo>
                  <a:pt x="38618" y="22663"/>
                </a:lnTo>
                <a:lnTo>
                  <a:pt x="39914" y="25087"/>
                </a:lnTo>
                <a:lnTo>
                  <a:pt x="41211" y="27512"/>
                </a:lnTo>
                <a:lnTo>
                  <a:pt x="43691" y="32304"/>
                </a:lnTo>
                <a:lnTo>
                  <a:pt x="46172" y="37265"/>
                </a:lnTo>
                <a:lnTo>
                  <a:pt x="47412" y="39689"/>
                </a:lnTo>
                <a:lnTo>
                  <a:pt x="48765" y="42057"/>
                </a:lnTo>
                <a:lnTo>
                  <a:pt x="50231" y="44424"/>
                </a:lnTo>
                <a:lnTo>
                  <a:pt x="51640" y="46736"/>
                </a:lnTo>
                <a:lnTo>
                  <a:pt x="50175" y="46736"/>
                </a:lnTo>
                <a:lnTo>
                  <a:pt x="48765" y="46679"/>
                </a:lnTo>
                <a:lnTo>
                  <a:pt x="46003" y="46454"/>
                </a:lnTo>
                <a:lnTo>
                  <a:pt x="43240" y="46059"/>
                </a:lnTo>
                <a:lnTo>
                  <a:pt x="40591" y="45665"/>
                </a:lnTo>
                <a:lnTo>
                  <a:pt x="37941" y="45383"/>
                </a:lnTo>
                <a:lnTo>
                  <a:pt x="36701" y="45270"/>
                </a:lnTo>
                <a:lnTo>
                  <a:pt x="35348" y="45270"/>
                </a:lnTo>
                <a:lnTo>
                  <a:pt x="34051" y="45214"/>
                </a:lnTo>
                <a:lnTo>
                  <a:pt x="32698" y="45326"/>
                </a:lnTo>
                <a:lnTo>
                  <a:pt x="31401" y="45496"/>
                </a:lnTo>
                <a:lnTo>
                  <a:pt x="30161" y="45721"/>
                </a:lnTo>
                <a:lnTo>
                  <a:pt x="31514" y="46285"/>
                </a:lnTo>
                <a:lnTo>
                  <a:pt x="32867" y="46736"/>
                </a:lnTo>
                <a:lnTo>
                  <a:pt x="35630" y="47469"/>
                </a:lnTo>
                <a:lnTo>
                  <a:pt x="38392" y="48089"/>
                </a:lnTo>
                <a:lnTo>
                  <a:pt x="41211" y="48653"/>
                </a:lnTo>
                <a:lnTo>
                  <a:pt x="43353" y="49216"/>
                </a:lnTo>
                <a:lnTo>
                  <a:pt x="45383" y="49724"/>
                </a:lnTo>
                <a:lnTo>
                  <a:pt x="47356" y="50457"/>
                </a:lnTo>
                <a:lnTo>
                  <a:pt x="49160" y="51190"/>
                </a:lnTo>
                <a:lnTo>
                  <a:pt x="51020" y="52035"/>
                </a:lnTo>
                <a:lnTo>
                  <a:pt x="52768" y="53106"/>
                </a:lnTo>
                <a:lnTo>
                  <a:pt x="54403" y="54177"/>
                </a:lnTo>
                <a:lnTo>
                  <a:pt x="55925" y="55361"/>
                </a:lnTo>
                <a:lnTo>
                  <a:pt x="57391" y="56714"/>
                </a:lnTo>
                <a:lnTo>
                  <a:pt x="58744" y="58180"/>
                </a:lnTo>
                <a:lnTo>
                  <a:pt x="60040" y="59815"/>
                </a:lnTo>
                <a:lnTo>
                  <a:pt x="61168" y="61506"/>
                </a:lnTo>
                <a:lnTo>
                  <a:pt x="62296" y="63423"/>
                </a:lnTo>
                <a:lnTo>
                  <a:pt x="63254" y="65396"/>
                </a:lnTo>
                <a:lnTo>
                  <a:pt x="64100" y="67595"/>
                </a:lnTo>
                <a:lnTo>
                  <a:pt x="64832" y="69850"/>
                </a:lnTo>
                <a:lnTo>
                  <a:pt x="61675" y="68892"/>
                </a:lnTo>
                <a:lnTo>
                  <a:pt x="58575" y="67933"/>
                </a:lnTo>
                <a:lnTo>
                  <a:pt x="55643" y="67031"/>
                </a:lnTo>
                <a:lnTo>
                  <a:pt x="54177" y="66693"/>
                </a:lnTo>
                <a:lnTo>
                  <a:pt x="52712" y="66355"/>
                </a:lnTo>
                <a:lnTo>
                  <a:pt x="51697" y="66129"/>
                </a:lnTo>
                <a:lnTo>
                  <a:pt x="50626" y="65847"/>
                </a:lnTo>
                <a:lnTo>
                  <a:pt x="48540" y="65227"/>
                </a:lnTo>
                <a:lnTo>
                  <a:pt x="46510" y="64607"/>
                </a:lnTo>
                <a:lnTo>
                  <a:pt x="44424" y="63987"/>
                </a:lnTo>
                <a:lnTo>
                  <a:pt x="43353" y="63705"/>
                </a:lnTo>
                <a:lnTo>
                  <a:pt x="42282" y="63536"/>
                </a:lnTo>
                <a:lnTo>
                  <a:pt x="41211" y="63367"/>
                </a:lnTo>
                <a:lnTo>
                  <a:pt x="40140" y="63310"/>
                </a:lnTo>
                <a:lnTo>
                  <a:pt x="39069" y="63367"/>
                </a:lnTo>
                <a:lnTo>
                  <a:pt x="37941" y="63592"/>
                </a:lnTo>
                <a:lnTo>
                  <a:pt x="36814" y="63818"/>
                </a:lnTo>
                <a:lnTo>
                  <a:pt x="35855" y="64212"/>
                </a:lnTo>
                <a:lnTo>
                  <a:pt x="35912" y="64325"/>
                </a:lnTo>
                <a:lnTo>
                  <a:pt x="35912" y="64325"/>
                </a:lnTo>
                <a:lnTo>
                  <a:pt x="35686" y="64269"/>
                </a:lnTo>
                <a:lnTo>
                  <a:pt x="35855" y="64212"/>
                </a:lnTo>
                <a:lnTo>
                  <a:pt x="35348" y="63931"/>
                </a:lnTo>
                <a:lnTo>
                  <a:pt x="34728" y="63761"/>
                </a:lnTo>
                <a:lnTo>
                  <a:pt x="34220" y="63480"/>
                </a:lnTo>
                <a:lnTo>
                  <a:pt x="34051" y="63310"/>
                </a:lnTo>
                <a:lnTo>
                  <a:pt x="33826" y="63085"/>
                </a:lnTo>
                <a:lnTo>
                  <a:pt x="31909" y="59928"/>
                </a:lnTo>
                <a:lnTo>
                  <a:pt x="30274" y="56714"/>
                </a:lnTo>
                <a:lnTo>
                  <a:pt x="29485" y="55136"/>
                </a:lnTo>
                <a:lnTo>
                  <a:pt x="28752" y="53501"/>
                </a:lnTo>
                <a:lnTo>
                  <a:pt x="28075" y="51922"/>
                </a:lnTo>
                <a:lnTo>
                  <a:pt x="27512" y="50287"/>
                </a:lnTo>
                <a:lnTo>
                  <a:pt x="26948" y="48653"/>
                </a:lnTo>
                <a:lnTo>
                  <a:pt x="26440" y="47018"/>
                </a:lnTo>
                <a:lnTo>
                  <a:pt x="25989" y="45439"/>
                </a:lnTo>
                <a:lnTo>
                  <a:pt x="25538" y="43748"/>
                </a:lnTo>
                <a:lnTo>
                  <a:pt x="25200" y="42057"/>
                </a:lnTo>
                <a:lnTo>
                  <a:pt x="24918" y="40422"/>
                </a:lnTo>
                <a:lnTo>
                  <a:pt x="24693" y="38730"/>
                </a:lnTo>
                <a:lnTo>
                  <a:pt x="24467" y="37039"/>
                </a:lnTo>
                <a:lnTo>
                  <a:pt x="24354" y="35348"/>
                </a:lnTo>
                <a:lnTo>
                  <a:pt x="24242" y="33657"/>
                </a:lnTo>
                <a:lnTo>
                  <a:pt x="24185" y="31909"/>
                </a:lnTo>
                <a:lnTo>
                  <a:pt x="24185" y="30218"/>
                </a:lnTo>
                <a:lnTo>
                  <a:pt x="24298" y="28583"/>
                </a:lnTo>
                <a:lnTo>
                  <a:pt x="24467" y="26835"/>
                </a:lnTo>
                <a:lnTo>
                  <a:pt x="24636" y="25087"/>
                </a:lnTo>
                <a:lnTo>
                  <a:pt x="24862" y="23283"/>
                </a:lnTo>
                <a:lnTo>
                  <a:pt x="25200" y="21479"/>
                </a:lnTo>
                <a:lnTo>
                  <a:pt x="25595" y="19732"/>
                </a:lnTo>
                <a:lnTo>
                  <a:pt x="25989" y="17984"/>
                </a:lnTo>
                <a:lnTo>
                  <a:pt x="26497" y="16124"/>
                </a:lnTo>
                <a:lnTo>
                  <a:pt x="27061" y="14320"/>
                </a:lnTo>
                <a:lnTo>
                  <a:pt x="27568" y="12515"/>
                </a:lnTo>
                <a:lnTo>
                  <a:pt x="28301" y="10655"/>
                </a:lnTo>
                <a:lnTo>
                  <a:pt x="28977" y="8907"/>
                </a:lnTo>
                <a:close/>
                <a:moveTo>
                  <a:pt x="35912" y="64325"/>
                </a:moveTo>
                <a:lnTo>
                  <a:pt x="61788" y="73007"/>
                </a:lnTo>
                <a:lnTo>
                  <a:pt x="63254" y="73571"/>
                </a:lnTo>
                <a:lnTo>
                  <a:pt x="64663" y="74191"/>
                </a:lnTo>
                <a:lnTo>
                  <a:pt x="66073" y="74924"/>
                </a:lnTo>
                <a:lnTo>
                  <a:pt x="67257" y="75713"/>
                </a:lnTo>
                <a:lnTo>
                  <a:pt x="68384" y="76615"/>
                </a:lnTo>
                <a:lnTo>
                  <a:pt x="69512" y="77517"/>
                </a:lnTo>
                <a:lnTo>
                  <a:pt x="70526" y="78532"/>
                </a:lnTo>
                <a:lnTo>
                  <a:pt x="71428" y="79659"/>
                </a:lnTo>
                <a:lnTo>
                  <a:pt x="72330" y="80787"/>
                </a:lnTo>
                <a:lnTo>
                  <a:pt x="73176" y="82084"/>
                </a:lnTo>
                <a:lnTo>
                  <a:pt x="73909" y="83380"/>
                </a:lnTo>
                <a:lnTo>
                  <a:pt x="74586" y="84846"/>
                </a:lnTo>
                <a:lnTo>
                  <a:pt x="75262" y="86312"/>
                </a:lnTo>
                <a:lnTo>
                  <a:pt x="75826" y="87890"/>
                </a:lnTo>
                <a:lnTo>
                  <a:pt x="76390" y="89525"/>
                </a:lnTo>
                <a:lnTo>
                  <a:pt x="76841" y="91217"/>
                </a:lnTo>
                <a:lnTo>
                  <a:pt x="52261" y="86368"/>
                </a:lnTo>
                <a:lnTo>
                  <a:pt x="51697" y="86255"/>
                </a:lnTo>
                <a:lnTo>
                  <a:pt x="51133" y="86030"/>
                </a:lnTo>
                <a:lnTo>
                  <a:pt x="50626" y="85748"/>
                </a:lnTo>
                <a:lnTo>
                  <a:pt x="50231" y="85353"/>
                </a:lnTo>
                <a:lnTo>
                  <a:pt x="48202" y="82873"/>
                </a:lnTo>
                <a:lnTo>
                  <a:pt x="46172" y="80449"/>
                </a:lnTo>
                <a:lnTo>
                  <a:pt x="44030" y="77968"/>
                </a:lnTo>
                <a:lnTo>
                  <a:pt x="42000" y="75488"/>
                </a:lnTo>
                <a:lnTo>
                  <a:pt x="40985" y="74247"/>
                </a:lnTo>
                <a:lnTo>
                  <a:pt x="40083" y="72894"/>
                </a:lnTo>
                <a:lnTo>
                  <a:pt x="39181" y="71541"/>
                </a:lnTo>
                <a:lnTo>
                  <a:pt x="38279" y="70188"/>
                </a:lnTo>
                <a:lnTo>
                  <a:pt x="37546" y="68835"/>
                </a:lnTo>
                <a:lnTo>
                  <a:pt x="36926" y="67313"/>
                </a:lnTo>
                <a:lnTo>
                  <a:pt x="36306" y="65791"/>
                </a:lnTo>
                <a:lnTo>
                  <a:pt x="35912" y="64325"/>
                </a:lnTo>
                <a:close/>
                <a:moveTo>
                  <a:pt x="36814" y="10373"/>
                </a:moveTo>
                <a:lnTo>
                  <a:pt x="40422" y="12064"/>
                </a:lnTo>
                <a:lnTo>
                  <a:pt x="43973" y="13812"/>
                </a:lnTo>
                <a:lnTo>
                  <a:pt x="47300" y="15673"/>
                </a:lnTo>
                <a:lnTo>
                  <a:pt x="50457" y="17646"/>
                </a:lnTo>
                <a:lnTo>
                  <a:pt x="55981" y="21254"/>
                </a:lnTo>
                <a:lnTo>
                  <a:pt x="61450" y="24805"/>
                </a:lnTo>
                <a:lnTo>
                  <a:pt x="64156" y="26610"/>
                </a:lnTo>
                <a:lnTo>
                  <a:pt x="66862" y="28414"/>
                </a:lnTo>
                <a:lnTo>
                  <a:pt x="69455" y="30330"/>
                </a:lnTo>
                <a:lnTo>
                  <a:pt x="71992" y="32304"/>
                </a:lnTo>
                <a:lnTo>
                  <a:pt x="74022" y="33995"/>
                </a:lnTo>
                <a:lnTo>
                  <a:pt x="75882" y="35742"/>
                </a:lnTo>
                <a:lnTo>
                  <a:pt x="77630" y="37603"/>
                </a:lnTo>
                <a:lnTo>
                  <a:pt x="79321" y="39520"/>
                </a:lnTo>
                <a:lnTo>
                  <a:pt x="80956" y="41493"/>
                </a:lnTo>
                <a:lnTo>
                  <a:pt x="82422" y="43522"/>
                </a:lnTo>
                <a:lnTo>
                  <a:pt x="83944" y="45608"/>
                </a:lnTo>
                <a:lnTo>
                  <a:pt x="85297" y="47751"/>
                </a:lnTo>
                <a:lnTo>
                  <a:pt x="86537" y="49836"/>
                </a:lnTo>
                <a:lnTo>
                  <a:pt x="87721" y="52092"/>
                </a:lnTo>
                <a:lnTo>
                  <a:pt x="88849" y="54347"/>
                </a:lnTo>
                <a:lnTo>
                  <a:pt x="90033" y="56658"/>
                </a:lnTo>
                <a:lnTo>
                  <a:pt x="91104" y="58969"/>
                </a:lnTo>
                <a:lnTo>
                  <a:pt x="92062" y="61281"/>
                </a:lnTo>
                <a:lnTo>
                  <a:pt x="93979" y="66016"/>
                </a:lnTo>
                <a:lnTo>
                  <a:pt x="95163" y="69117"/>
                </a:lnTo>
                <a:lnTo>
                  <a:pt x="95614" y="70639"/>
                </a:lnTo>
                <a:lnTo>
                  <a:pt x="96121" y="72274"/>
                </a:lnTo>
                <a:lnTo>
                  <a:pt x="96516" y="73909"/>
                </a:lnTo>
                <a:lnTo>
                  <a:pt x="96910" y="75544"/>
                </a:lnTo>
                <a:lnTo>
                  <a:pt x="97192" y="77179"/>
                </a:lnTo>
                <a:lnTo>
                  <a:pt x="97474" y="78814"/>
                </a:lnTo>
                <a:lnTo>
                  <a:pt x="97700" y="80505"/>
                </a:lnTo>
                <a:lnTo>
                  <a:pt x="97869" y="82253"/>
                </a:lnTo>
                <a:lnTo>
                  <a:pt x="97982" y="83944"/>
                </a:lnTo>
                <a:lnTo>
                  <a:pt x="98094" y="85635"/>
                </a:lnTo>
                <a:lnTo>
                  <a:pt x="98038" y="87383"/>
                </a:lnTo>
                <a:lnTo>
                  <a:pt x="98038" y="89074"/>
                </a:lnTo>
                <a:lnTo>
                  <a:pt x="97982" y="90766"/>
                </a:lnTo>
                <a:lnTo>
                  <a:pt x="97812" y="92513"/>
                </a:lnTo>
                <a:lnTo>
                  <a:pt x="87947" y="98207"/>
                </a:lnTo>
                <a:lnTo>
                  <a:pt x="87496" y="95727"/>
                </a:lnTo>
                <a:lnTo>
                  <a:pt x="87101" y="93302"/>
                </a:lnTo>
                <a:lnTo>
                  <a:pt x="86875" y="90878"/>
                </a:lnTo>
                <a:lnTo>
                  <a:pt x="86706" y="88510"/>
                </a:lnTo>
                <a:lnTo>
                  <a:pt x="86650" y="86086"/>
                </a:lnTo>
                <a:lnTo>
                  <a:pt x="86650" y="83719"/>
                </a:lnTo>
                <a:lnTo>
                  <a:pt x="86706" y="81407"/>
                </a:lnTo>
                <a:lnTo>
                  <a:pt x="86763" y="79096"/>
                </a:lnTo>
                <a:lnTo>
                  <a:pt x="87045" y="74473"/>
                </a:lnTo>
                <a:lnTo>
                  <a:pt x="87383" y="69850"/>
                </a:lnTo>
                <a:lnTo>
                  <a:pt x="87608" y="65396"/>
                </a:lnTo>
                <a:lnTo>
                  <a:pt x="87721" y="63141"/>
                </a:lnTo>
                <a:lnTo>
                  <a:pt x="87721" y="60886"/>
                </a:lnTo>
                <a:lnTo>
                  <a:pt x="85861" y="60773"/>
                </a:lnTo>
                <a:lnTo>
                  <a:pt x="82422" y="90145"/>
                </a:lnTo>
                <a:lnTo>
                  <a:pt x="81463" y="88792"/>
                </a:lnTo>
                <a:lnTo>
                  <a:pt x="80618" y="87496"/>
                </a:lnTo>
                <a:lnTo>
                  <a:pt x="79828" y="86143"/>
                </a:lnTo>
                <a:lnTo>
                  <a:pt x="79096" y="84733"/>
                </a:lnTo>
                <a:lnTo>
                  <a:pt x="78419" y="83380"/>
                </a:lnTo>
                <a:lnTo>
                  <a:pt x="77855" y="82027"/>
                </a:lnTo>
                <a:lnTo>
                  <a:pt x="77292" y="80674"/>
                </a:lnTo>
                <a:lnTo>
                  <a:pt x="76784" y="79265"/>
                </a:lnTo>
                <a:lnTo>
                  <a:pt x="75939" y="76502"/>
                </a:lnTo>
                <a:lnTo>
                  <a:pt x="75206" y="73740"/>
                </a:lnTo>
                <a:lnTo>
                  <a:pt x="74698" y="70978"/>
                </a:lnTo>
                <a:lnTo>
                  <a:pt x="74247" y="68215"/>
                </a:lnTo>
                <a:lnTo>
                  <a:pt x="73909" y="65509"/>
                </a:lnTo>
                <a:lnTo>
                  <a:pt x="73627" y="62747"/>
                </a:lnTo>
                <a:lnTo>
                  <a:pt x="73120" y="57165"/>
                </a:lnTo>
                <a:lnTo>
                  <a:pt x="72894" y="54459"/>
                </a:lnTo>
                <a:lnTo>
                  <a:pt x="72556" y="51753"/>
                </a:lnTo>
                <a:lnTo>
                  <a:pt x="72161" y="49047"/>
                </a:lnTo>
                <a:lnTo>
                  <a:pt x="71654" y="46398"/>
                </a:lnTo>
                <a:lnTo>
                  <a:pt x="69794" y="68948"/>
                </a:lnTo>
                <a:lnTo>
                  <a:pt x="69004" y="67708"/>
                </a:lnTo>
                <a:lnTo>
                  <a:pt x="68215" y="66467"/>
                </a:lnTo>
                <a:lnTo>
                  <a:pt x="66862" y="63931"/>
                </a:lnTo>
                <a:lnTo>
                  <a:pt x="65622" y="61337"/>
                </a:lnTo>
                <a:lnTo>
                  <a:pt x="64663" y="58800"/>
                </a:lnTo>
                <a:lnTo>
                  <a:pt x="63761" y="56207"/>
                </a:lnTo>
                <a:lnTo>
                  <a:pt x="63085" y="53614"/>
                </a:lnTo>
                <a:lnTo>
                  <a:pt x="62408" y="51020"/>
                </a:lnTo>
                <a:lnTo>
                  <a:pt x="61957" y="48483"/>
                </a:lnTo>
                <a:lnTo>
                  <a:pt x="61506" y="45890"/>
                </a:lnTo>
                <a:lnTo>
                  <a:pt x="61112" y="43240"/>
                </a:lnTo>
                <a:lnTo>
                  <a:pt x="60435" y="38054"/>
                </a:lnTo>
                <a:lnTo>
                  <a:pt x="59815" y="32924"/>
                </a:lnTo>
                <a:lnTo>
                  <a:pt x="59477" y="30330"/>
                </a:lnTo>
                <a:lnTo>
                  <a:pt x="59082" y="27850"/>
                </a:lnTo>
                <a:lnTo>
                  <a:pt x="58575" y="28921"/>
                </a:lnTo>
                <a:lnTo>
                  <a:pt x="58180" y="30048"/>
                </a:lnTo>
                <a:lnTo>
                  <a:pt x="57898" y="31232"/>
                </a:lnTo>
                <a:lnTo>
                  <a:pt x="57673" y="32360"/>
                </a:lnTo>
                <a:lnTo>
                  <a:pt x="57560" y="33600"/>
                </a:lnTo>
                <a:lnTo>
                  <a:pt x="57447" y="34728"/>
                </a:lnTo>
                <a:lnTo>
                  <a:pt x="57447" y="37208"/>
                </a:lnTo>
                <a:lnTo>
                  <a:pt x="57560" y="42395"/>
                </a:lnTo>
                <a:lnTo>
                  <a:pt x="57616" y="45157"/>
                </a:lnTo>
                <a:lnTo>
                  <a:pt x="57560" y="46567"/>
                </a:lnTo>
                <a:lnTo>
                  <a:pt x="57504" y="47976"/>
                </a:lnTo>
                <a:lnTo>
                  <a:pt x="54347" y="43240"/>
                </a:lnTo>
                <a:lnTo>
                  <a:pt x="51471" y="38449"/>
                </a:lnTo>
                <a:lnTo>
                  <a:pt x="48765" y="33713"/>
                </a:lnTo>
                <a:lnTo>
                  <a:pt x="46285" y="29090"/>
                </a:lnTo>
                <a:lnTo>
                  <a:pt x="43861" y="24411"/>
                </a:lnTo>
                <a:lnTo>
                  <a:pt x="41436" y="19732"/>
                </a:lnTo>
                <a:lnTo>
                  <a:pt x="36814" y="10373"/>
                </a:lnTo>
                <a:close/>
                <a:moveTo>
                  <a:pt x="56263" y="89976"/>
                </a:moveTo>
                <a:lnTo>
                  <a:pt x="60210" y="90540"/>
                </a:lnTo>
                <a:lnTo>
                  <a:pt x="64100" y="91160"/>
                </a:lnTo>
                <a:lnTo>
                  <a:pt x="65960" y="91555"/>
                </a:lnTo>
                <a:lnTo>
                  <a:pt x="67764" y="91949"/>
                </a:lnTo>
                <a:lnTo>
                  <a:pt x="69681" y="92400"/>
                </a:lnTo>
                <a:lnTo>
                  <a:pt x="71541" y="93021"/>
                </a:lnTo>
                <a:lnTo>
                  <a:pt x="73402" y="93641"/>
                </a:lnTo>
                <a:lnTo>
                  <a:pt x="75149" y="94374"/>
                </a:lnTo>
                <a:lnTo>
                  <a:pt x="76897" y="95219"/>
                </a:lnTo>
                <a:lnTo>
                  <a:pt x="78645" y="96178"/>
                </a:lnTo>
                <a:lnTo>
                  <a:pt x="80279" y="97249"/>
                </a:lnTo>
                <a:lnTo>
                  <a:pt x="81914" y="98545"/>
                </a:lnTo>
                <a:lnTo>
                  <a:pt x="83493" y="99898"/>
                </a:lnTo>
                <a:lnTo>
                  <a:pt x="85015" y="101421"/>
                </a:lnTo>
                <a:lnTo>
                  <a:pt x="77855" y="108242"/>
                </a:lnTo>
                <a:lnTo>
                  <a:pt x="74867" y="106269"/>
                </a:lnTo>
                <a:lnTo>
                  <a:pt x="71879" y="104296"/>
                </a:lnTo>
                <a:lnTo>
                  <a:pt x="68892" y="102323"/>
                </a:lnTo>
                <a:lnTo>
                  <a:pt x="66073" y="100349"/>
                </a:lnTo>
                <a:lnTo>
                  <a:pt x="64720" y="99222"/>
                </a:lnTo>
                <a:lnTo>
                  <a:pt x="63310" y="98151"/>
                </a:lnTo>
                <a:lnTo>
                  <a:pt x="62014" y="96967"/>
                </a:lnTo>
                <a:lnTo>
                  <a:pt x="60717" y="95670"/>
                </a:lnTo>
                <a:lnTo>
                  <a:pt x="59533" y="94374"/>
                </a:lnTo>
                <a:lnTo>
                  <a:pt x="58406" y="93021"/>
                </a:lnTo>
                <a:lnTo>
                  <a:pt x="57278" y="91555"/>
                </a:lnTo>
                <a:lnTo>
                  <a:pt x="56263" y="89976"/>
                </a:lnTo>
                <a:close/>
                <a:moveTo>
                  <a:pt x="136656" y="35573"/>
                </a:moveTo>
                <a:lnTo>
                  <a:pt x="137727" y="36306"/>
                </a:lnTo>
                <a:lnTo>
                  <a:pt x="138685" y="37039"/>
                </a:lnTo>
                <a:lnTo>
                  <a:pt x="139587" y="37828"/>
                </a:lnTo>
                <a:lnTo>
                  <a:pt x="140489" y="38618"/>
                </a:lnTo>
                <a:lnTo>
                  <a:pt x="141278" y="39520"/>
                </a:lnTo>
                <a:lnTo>
                  <a:pt x="142011" y="40365"/>
                </a:lnTo>
                <a:lnTo>
                  <a:pt x="142688" y="41267"/>
                </a:lnTo>
                <a:lnTo>
                  <a:pt x="143308" y="42113"/>
                </a:lnTo>
                <a:lnTo>
                  <a:pt x="144435" y="43917"/>
                </a:lnTo>
                <a:lnTo>
                  <a:pt x="145394" y="45890"/>
                </a:lnTo>
                <a:lnTo>
                  <a:pt x="146296" y="47807"/>
                </a:lnTo>
                <a:lnTo>
                  <a:pt x="146972" y="49724"/>
                </a:lnTo>
                <a:lnTo>
                  <a:pt x="147649" y="51753"/>
                </a:lnTo>
                <a:lnTo>
                  <a:pt x="148325" y="53783"/>
                </a:lnTo>
                <a:lnTo>
                  <a:pt x="149622" y="57898"/>
                </a:lnTo>
                <a:lnTo>
                  <a:pt x="150355" y="59984"/>
                </a:lnTo>
                <a:lnTo>
                  <a:pt x="151144" y="62014"/>
                </a:lnTo>
                <a:lnTo>
                  <a:pt x="152046" y="63931"/>
                </a:lnTo>
                <a:lnTo>
                  <a:pt x="153117" y="65904"/>
                </a:lnTo>
                <a:lnTo>
                  <a:pt x="149848" y="47018"/>
                </a:lnTo>
                <a:lnTo>
                  <a:pt x="150919" y="47525"/>
                </a:lnTo>
                <a:lnTo>
                  <a:pt x="151877" y="48032"/>
                </a:lnTo>
                <a:lnTo>
                  <a:pt x="152779" y="48596"/>
                </a:lnTo>
                <a:lnTo>
                  <a:pt x="153625" y="49216"/>
                </a:lnTo>
                <a:lnTo>
                  <a:pt x="154414" y="49724"/>
                </a:lnTo>
                <a:lnTo>
                  <a:pt x="155147" y="50457"/>
                </a:lnTo>
                <a:lnTo>
                  <a:pt x="155823" y="51133"/>
                </a:lnTo>
                <a:lnTo>
                  <a:pt x="156444" y="51753"/>
                </a:lnTo>
                <a:lnTo>
                  <a:pt x="157007" y="52543"/>
                </a:lnTo>
                <a:lnTo>
                  <a:pt x="157515" y="53275"/>
                </a:lnTo>
                <a:lnTo>
                  <a:pt x="158473" y="54798"/>
                </a:lnTo>
                <a:lnTo>
                  <a:pt x="159262" y="56376"/>
                </a:lnTo>
                <a:lnTo>
                  <a:pt x="159939" y="58067"/>
                </a:lnTo>
                <a:lnTo>
                  <a:pt x="160503" y="59759"/>
                </a:lnTo>
                <a:lnTo>
                  <a:pt x="161010" y="61506"/>
                </a:lnTo>
                <a:lnTo>
                  <a:pt x="161968" y="65058"/>
                </a:lnTo>
                <a:lnTo>
                  <a:pt x="162927" y="68497"/>
                </a:lnTo>
                <a:lnTo>
                  <a:pt x="163434" y="70188"/>
                </a:lnTo>
                <a:lnTo>
                  <a:pt x="164111" y="71880"/>
                </a:lnTo>
                <a:lnTo>
                  <a:pt x="164505" y="61281"/>
                </a:lnTo>
                <a:lnTo>
                  <a:pt x="165125" y="62465"/>
                </a:lnTo>
                <a:lnTo>
                  <a:pt x="165689" y="63818"/>
                </a:lnTo>
                <a:lnTo>
                  <a:pt x="166309" y="65114"/>
                </a:lnTo>
                <a:lnTo>
                  <a:pt x="166760" y="66524"/>
                </a:lnTo>
                <a:lnTo>
                  <a:pt x="167268" y="67933"/>
                </a:lnTo>
                <a:lnTo>
                  <a:pt x="167719" y="69399"/>
                </a:lnTo>
                <a:lnTo>
                  <a:pt x="168452" y="72331"/>
                </a:lnTo>
                <a:lnTo>
                  <a:pt x="169015" y="75488"/>
                </a:lnTo>
                <a:lnTo>
                  <a:pt x="169466" y="78645"/>
                </a:lnTo>
                <a:lnTo>
                  <a:pt x="169692" y="81802"/>
                </a:lnTo>
                <a:lnTo>
                  <a:pt x="169805" y="85072"/>
                </a:lnTo>
                <a:lnTo>
                  <a:pt x="169692" y="88341"/>
                </a:lnTo>
                <a:lnTo>
                  <a:pt x="169466" y="91442"/>
                </a:lnTo>
                <a:lnTo>
                  <a:pt x="169128" y="94599"/>
                </a:lnTo>
                <a:lnTo>
                  <a:pt x="168564" y="97643"/>
                </a:lnTo>
                <a:lnTo>
                  <a:pt x="167831" y="100519"/>
                </a:lnTo>
                <a:lnTo>
                  <a:pt x="167437" y="101928"/>
                </a:lnTo>
                <a:lnTo>
                  <a:pt x="166986" y="103281"/>
                </a:lnTo>
                <a:lnTo>
                  <a:pt x="166478" y="104578"/>
                </a:lnTo>
                <a:lnTo>
                  <a:pt x="166084" y="105818"/>
                </a:lnTo>
                <a:lnTo>
                  <a:pt x="165464" y="107002"/>
                </a:lnTo>
                <a:lnTo>
                  <a:pt x="164844" y="108186"/>
                </a:lnTo>
                <a:lnTo>
                  <a:pt x="162025" y="99391"/>
                </a:lnTo>
                <a:lnTo>
                  <a:pt x="161743" y="103281"/>
                </a:lnTo>
                <a:lnTo>
                  <a:pt x="161461" y="105367"/>
                </a:lnTo>
                <a:lnTo>
                  <a:pt x="161179" y="107453"/>
                </a:lnTo>
                <a:lnTo>
                  <a:pt x="160672" y="109933"/>
                </a:lnTo>
                <a:lnTo>
                  <a:pt x="160052" y="112470"/>
                </a:lnTo>
                <a:lnTo>
                  <a:pt x="158811" y="117431"/>
                </a:lnTo>
                <a:lnTo>
                  <a:pt x="157064" y="117488"/>
                </a:lnTo>
                <a:lnTo>
                  <a:pt x="153399" y="103281"/>
                </a:lnTo>
                <a:lnTo>
                  <a:pt x="152215" y="103450"/>
                </a:lnTo>
                <a:lnTo>
                  <a:pt x="153174" y="119686"/>
                </a:lnTo>
                <a:lnTo>
                  <a:pt x="151990" y="118503"/>
                </a:lnTo>
                <a:lnTo>
                  <a:pt x="150862" y="117150"/>
                </a:lnTo>
                <a:lnTo>
                  <a:pt x="149848" y="115797"/>
                </a:lnTo>
                <a:lnTo>
                  <a:pt x="148946" y="114444"/>
                </a:lnTo>
                <a:lnTo>
                  <a:pt x="148100" y="112921"/>
                </a:lnTo>
                <a:lnTo>
                  <a:pt x="147311" y="111456"/>
                </a:lnTo>
                <a:lnTo>
                  <a:pt x="145901" y="108580"/>
                </a:lnTo>
                <a:lnTo>
                  <a:pt x="144379" y="105592"/>
                </a:lnTo>
                <a:lnTo>
                  <a:pt x="143646" y="104070"/>
                </a:lnTo>
                <a:lnTo>
                  <a:pt x="142801" y="102661"/>
                </a:lnTo>
                <a:lnTo>
                  <a:pt x="141955" y="101251"/>
                </a:lnTo>
                <a:lnTo>
                  <a:pt x="141053" y="99898"/>
                </a:lnTo>
                <a:lnTo>
                  <a:pt x="140038" y="98545"/>
                </a:lnTo>
                <a:lnTo>
                  <a:pt x="138967" y="97249"/>
                </a:lnTo>
                <a:lnTo>
                  <a:pt x="142068" y="111568"/>
                </a:lnTo>
                <a:lnTo>
                  <a:pt x="140827" y="110328"/>
                </a:lnTo>
                <a:lnTo>
                  <a:pt x="139587" y="109031"/>
                </a:lnTo>
                <a:lnTo>
                  <a:pt x="138347" y="107678"/>
                </a:lnTo>
                <a:lnTo>
                  <a:pt x="137163" y="106269"/>
                </a:lnTo>
                <a:lnTo>
                  <a:pt x="134852" y="103394"/>
                </a:lnTo>
                <a:lnTo>
                  <a:pt x="132709" y="100462"/>
                </a:lnTo>
                <a:lnTo>
                  <a:pt x="130736" y="97362"/>
                </a:lnTo>
                <a:lnTo>
                  <a:pt x="128988" y="94261"/>
                </a:lnTo>
                <a:lnTo>
                  <a:pt x="127353" y="91160"/>
                </a:lnTo>
                <a:lnTo>
                  <a:pt x="126000" y="88116"/>
                </a:lnTo>
                <a:lnTo>
                  <a:pt x="124760" y="85072"/>
                </a:lnTo>
                <a:lnTo>
                  <a:pt x="123745" y="82027"/>
                </a:lnTo>
                <a:lnTo>
                  <a:pt x="123351" y="80505"/>
                </a:lnTo>
                <a:lnTo>
                  <a:pt x="123013" y="79039"/>
                </a:lnTo>
                <a:lnTo>
                  <a:pt x="122674" y="77574"/>
                </a:lnTo>
                <a:lnTo>
                  <a:pt x="122392" y="76164"/>
                </a:lnTo>
                <a:lnTo>
                  <a:pt x="122223" y="74867"/>
                </a:lnTo>
                <a:lnTo>
                  <a:pt x="122111" y="73514"/>
                </a:lnTo>
                <a:lnTo>
                  <a:pt x="122054" y="72218"/>
                </a:lnTo>
                <a:lnTo>
                  <a:pt x="122054" y="70978"/>
                </a:lnTo>
                <a:lnTo>
                  <a:pt x="122167" y="69737"/>
                </a:lnTo>
                <a:lnTo>
                  <a:pt x="122280" y="68666"/>
                </a:lnTo>
                <a:lnTo>
                  <a:pt x="122505" y="67539"/>
                </a:lnTo>
                <a:lnTo>
                  <a:pt x="122731" y="66524"/>
                </a:lnTo>
                <a:lnTo>
                  <a:pt x="125775" y="72443"/>
                </a:lnTo>
                <a:lnTo>
                  <a:pt x="126000" y="70978"/>
                </a:lnTo>
                <a:lnTo>
                  <a:pt x="126057" y="69568"/>
                </a:lnTo>
                <a:lnTo>
                  <a:pt x="126113" y="68215"/>
                </a:lnTo>
                <a:lnTo>
                  <a:pt x="126057" y="66918"/>
                </a:lnTo>
                <a:lnTo>
                  <a:pt x="125831" y="64212"/>
                </a:lnTo>
                <a:lnTo>
                  <a:pt x="125549" y="61563"/>
                </a:lnTo>
                <a:lnTo>
                  <a:pt x="125324" y="60435"/>
                </a:lnTo>
                <a:lnTo>
                  <a:pt x="125042" y="59251"/>
                </a:lnTo>
                <a:lnTo>
                  <a:pt x="124704" y="58011"/>
                </a:lnTo>
                <a:lnTo>
                  <a:pt x="124478" y="56771"/>
                </a:lnTo>
                <a:lnTo>
                  <a:pt x="124478" y="56094"/>
                </a:lnTo>
                <a:lnTo>
                  <a:pt x="124422" y="55474"/>
                </a:lnTo>
                <a:lnTo>
                  <a:pt x="124591" y="54854"/>
                </a:lnTo>
                <a:lnTo>
                  <a:pt x="124760" y="54234"/>
                </a:lnTo>
                <a:lnTo>
                  <a:pt x="125042" y="53614"/>
                </a:lnTo>
                <a:lnTo>
                  <a:pt x="125380" y="53050"/>
                </a:lnTo>
                <a:lnTo>
                  <a:pt x="125944" y="52486"/>
                </a:lnTo>
                <a:lnTo>
                  <a:pt x="126621" y="51922"/>
                </a:lnTo>
                <a:lnTo>
                  <a:pt x="130172" y="70245"/>
                </a:lnTo>
                <a:lnTo>
                  <a:pt x="130398" y="68271"/>
                </a:lnTo>
                <a:lnTo>
                  <a:pt x="130567" y="66298"/>
                </a:lnTo>
                <a:lnTo>
                  <a:pt x="130680" y="64269"/>
                </a:lnTo>
                <a:lnTo>
                  <a:pt x="130680" y="62239"/>
                </a:lnTo>
                <a:lnTo>
                  <a:pt x="130567" y="58293"/>
                </a:lnTo>
                <a:lnTo>
                  <a:pt x="130398" y="54290"/>
                </a:lnTo>
                <a:lnTo>
                  <a:pt x="130285" y="51471"/>
                </a:lnTo>
                <a:lnTo>
                  <a:pt x="130229" y="49216"/>
                </a:lnTo>
                <a:lnTo>
                  <a:pt x="130285" y="47356"/>
                </a:lnTo>
                <a:lnTo>
                  <a:pt x="130511" y="45777"/>
                </a:lnTo>
                <a:lnTo>
                  <a:pt x="130792" y="44255"/>
                </a:lnTo>
                <a:lnTo>
                  <a:pt x="131356" y="42677"/>
                </a:lnTo>
                <a:lnTo>
                  <a:pt x="132145" y="40873"/>
                </a:lnTo>
                <a:lnTo>
                  <a:pt x="133160" y="38730"/>
                </a:lnTo>
                <a:lnTo>
                  <a:pt x="135021" y="45439"/>
                </a:lnTo>
                <a:lnTo>
                  <a:pt x="136768" y="51641"/>
                </a:lnTo>
                <a:lnTo>
                  <a:pt x="144266" y="77066"/>
                </a:lnTo>
                <a:lnTo>
                  <a:pt x="142801" y="67595"/>
                </a:lnTo>
                <a:lnTo>
                  <a:pt x="141955" y="62239"/>
                </a:lnTo>
                <a:lnTo>
                  <a:pt x="141053" y="57053"/>
                </a:lnTo>
                <a:lnTo>
                  <a:pt x="140094" y="52035"/>
                </a:lnTo>
                <a:lnTo>
                  <a:pt x="139023" y="46961"/>
                </a:lnTo>
                <a:lnTo>
                  <a:pt x="136656" y="35573"/>
                </a:lnTo>
                <a:close/>
                <a:moveTo>
                  <a:pt x="213496" y="79039"/>
                </a:moveTo>
                <a:lnTo>
                  <a:pt x="214567" y="79096"/>
                </a:lnTo>
                <a:lnTo>
                  <a:pt x="215695" y="79096"/>
                </a:lnTo>
                <a:lnTo>
                  <a:pt x="216822" y="79208"/>
                </a:lnTo>
                <a:lnTo>
                  <a:pt x="217893" y="79378"/>
                </a:lnTo>
                <a:lnTo>
                  <a:pt x="219077" y="79659"/>
                </a:lnTo>
                <a:lnTo>
                  <a:pt x="220318" y="79885"/>
                </a:lnTo>
                <a:lnTo>
                  <a:pt x="217837" y="82027"/>
                </a:lnTo>
                <a:lnTo>
                  <a:pt x="215413" y="84000"/>
                </a:lnTo>
                <a:lnTo>
                  <a:pt x="212989" y="85974"/>
                </a:lnTo>
                <a:lnTo>
                  <a:pt x="210621" y="87890"/>
                </a:lnTo>
                <a:lnTo>
                  <a:pt x="208366" y="89864"/>
                </a:lnTo>
                <a:lnTo>
                  <a:pt x="207295" y="90822"/>
                </a:lnTo>
                <a:lnTo>
                  <a:pt x="206280" y="91949"/>
                </a:lnTo>
                <a:lnTo>
                  <a:pt x="205322" y="93077"/>
                </a:lnTo>
                <a:lnTo>
                  <a:pt x="204420" y="94204"/>
                </a:lnTo>
                <a:lnTo>
                  <a:pt x="203461" y="95388"/>
                </a:lnTo>
                <a:lnTo>
                  <a:pt x="202672" y="96629"/>
                </a:lnTo>
                <a:lnTo>
                  <a:pt x="204250" y="95839"/>
                </a:lnTo>
                <a:lnTo>
                  <a:pt x="205773" y="94881"/>
                </a:lnTo>
                <a:lnTo>
                  <a:pt x="208704" y="92908"/>
                </a:lnTo>
                <a:lnTo>
                  <a:pt x="214624" y="88962"/>
                </a:lnTo>
                <a:lnTo>
                  <a:pt x="217612" y="86988"/>
                </a:lnTo>
                <a:lnTo>
                  <a:pt x="219190" y="85974"/>
                </a:lnTo>
                <a:lnTo>
                  <a:pt x="220769" y="85072"/>
                </a:lnTo>
                <a:lnTo>
                  <a:pt x="222404" y="84226"/>
                </a:lnTo>
                <a:lnTo>
                  <a:pt x="224038" y="83493"/>
                </a:lnTo>
                <a:lnTo>
                  <a:pt x="225786" y="82817"/>
                </a:lnTo>
                <a:lnTo>
                  <a:pt x="227534" y="82196"/>
                </a:lnTo>
                <a:lnTo>
                  <a:pt x="227534" y="82196"/>
                </a:lnTo>
                <a:lnTo>
                  <a:pt x="227308" y="83662"/>
                </a:lnTo>
                <a:lnTo>
                  <a:pt x="226914" y="85072"/>
                </a:lnTo>
                <a:lnTo>
                  <a:pt x="226519" y="86481"/>
                </a:lnTo>
                <a:lnTo>
                  <a:pt x="226068" y="87834"/>
                </a:lnTo>
                <a:lnTo>
                  <a:pt x="225673" y="89187"/>
                </a:lnTo>
                <a:lnTo>
                  <a:pt x="225110" y="90371"/>
                </a:lnTo>
                <a:lnTo>
                  <a:pt x="224546" y="91611"/>
                </a:lnTo>
                <a:lnTo>
                  <a:pt x="223982" y="92851"/>
                </a:lnTo>
                <a:lnTo>
                  <a:pt x="222685" y="95163"/>
                </a:lnTo>
                <a:lnTo>
                  <a:pt x="221220" y="97418"/>
                </a:lnTo>
                <a:lnTo>
                  <a:pt x="219697" y="99504"/>
                </a:lnTo>
                <a:lnTo>
                  <a:pt x="218006" y="101533"/>
                </a:lnTo>
                <a:lnTo>
                  <a:pt x="216259" y="103507"/>
                </a:lnTo>
                <a:lnTo>
                  <a:pt x="214511" y="105367"/>
                </a:lnTo>
                <a:lnTo>
                  <a:pt x="212650" y="107227"/>
                </a:lnTo>
                <a:lnTo>
                  <a:pt x="210734" y="109031"/>
                </a:lnTo>
                <a:lnTo>
                  <a:pt x="206844" y="112527"/>
                </a:lnTo>
                <a:lnTo>
                  <a:pt x="203067" y="116022"/>
                </a:lnTo>
                <a:lnTo>
                  <a:pt x="204758" y="115458"/>
                </a:lnTo>
                <a:lnTo>
                  <a:pt x="206336" y="114838"/>
                </a:lnTo>
                <a:lnTo>
                  <a:pt x="207915" y="114049"/>
                </a:lnTo>
                <a:lnTo>
                  <a:pt x="209381" y="113147"/>
                </a:lnTo>
                <a:lnTo>
                  <a:pt x="210846" y="112245"/>
                </a:lnTo>
                <a:lnTo>
                  <a:pt x="212256" y="111286"/>
                </a:lnTo>
                <a:lnTo>
                  <a:pt x="213609" y="110272"/>
                </a:lnTo>
                <a:lnTo>
                  <a:pt x="214962" y="109144"/>
                </a:lnTo>
                <a:lnTo>
                  <a:pt x="217555" y="106945"/>
                </a:lnTo>
                <a:lnTo>
                  <a:pt x="220092" y="104634"/>
                </a:lnTo>
                <a:lnTo>
                  <a:pt x="222742" y="102323"/>
                </a:lnTo>
                <a:lnTo>
                  <a:pt x="225335" y="100068"/>
                </a:lnTo>
                <a:lnTo>
                  <a:pt x="225786" y="101082"/>
                </a:lnTo>
                <a:lnTo>
                  <a:pt x="226012" y="102041"/>
                </a:lnTo>
                <a:lnTo>
                  <a:pt x="226237" y="102943"/>
                </a:lnTo>
                <a:lnTo>
                  <a:pt x="226350" y="103845"/>
                </a:lnTo>
                <a:lnTo>
                  <a:pt x="226350" y="104747"/>
                </a:lnTo>
                <a:lnTo>
                  <a:pt x="226237" y="105536"/>
                </a:lnTo>
                <a:lnTo>
                  <a:pt x="226068" y="106382"/>
                </a:lnTo>
                <a:lnTo>
                  <a:pt x="225842" y="107171"/>
                </a:lnTo>
                <a:lnTo>
                  <a:pt x="225617" y="107904"/>
                </a:lnTo>
                <a:lnTo>
                  <a:pt x="225222" y="108637"/>
                </a:lnTo>
                <a:lnTo>
                  <a:pt x="224433" y="110046"/>
                </a:lnTo>
                <a:lnTo>
                  <a:pt x="222798" y="112809"/>
                </a:lnTo>
                <a:lnTo>
                  <a:pt x="222065" y="114105"/>
                </a:lnTo>
                <a:lnTo>
                  <a:pt x="221220" y="115402"/>
                </a:lnTo>
                <a:lnTo>
                  <a:pt x="219416" y="117995"/>
                </a:lnTo>
                <a:lnTo>
                  <a:pt x="217668" y="120532"/>
                </a:lnTo>
                <a:lnTo>
                  <a:pt x="215808" y="123069"/>
                </a:lnTo>
                <a:lnTo>
                  <a:pt x="216879" y="124027"/>
                </a:lnTo>
                <a:lnTo>
                  <a:pt x="225786" y="116473"/>
                </a:lnTo>
                <a:lnTo>
                  <a:pt x="225786" y="116473"/>
                </a:lnTo>
                <a:lnTo>
                  <a:pt x="225730" y="117770"/>
                </a:lnTo>
                <a:lnTo>
                  <a:pt x="225617" y="119010"/>
                </a:lnTo>
                <a:lnTo>
                  <a:pt x="225391" y="120137"/>
                </a:lnTo>
                <a:lnTo>
                  <a:pt x="225053" y="121152"/>
                </a:lnTo>
                <a:lnTo>
                  <a:pt x="224602" y="122167"/>
                </a:lnTo>
                <a:lnTo>
                  <a:pt x="224151" y="123069"/>
                </a:lnTo>
                <a:lnTo>
                  <a:pt x="223587" y="123971"/>
                </a:lnTo>
                <a:lnTo>
                  <a:pt x="223024" y="124760"/>
                </a:lnTo>
                <a:lnTo>
                  <a:pt x="222347" y="125550"/>
                </a:lnTo>
                <a:lnTo>
                  <a:pt x="221558" y="126226"/>
                </a:lnTo>
                <a:lnTo>
                  <a:pt x="220769" y="126903"/>
                </a:lnTo>
                <a:lnTo>
                  <a:pt x="219923" y="127523"/>
                </a:lnTo>
                <a:lnTo>
                  <a:pt x="219077" y="128030"/>
                </a:lnTo>
                <a:lnTo>
                  <a:pt x="218119" y="128538"/>
                </a:lnTo>
                <a:lnTo>
                  <a:pt x="217104" y="128932"/>
                </a:lnTo>
                <a:lnTo>
                  <a:pt x="216146" y="129327"/>
                </a:lnTo>
                <a:lnTo>
                  <a:pt x="213609" y="130285"/>
                </a:lnTo>
                <a:lnTo>
                  <a:pt x="211072" y="131131"/>
                </a:lnTo>
                <a:lnTo>
                  <a:pt x="208535" y="131976"/>
                </a:lnTo>
                <a:lnTo>
                  <a:pt x="205998" y="132709"/>
                </a:lnTo>
                <a:lnTo>
                  <a:pt x="200811" y="134119"/>
                </a:lnTo>
                <a:lnTo>
                  <a:pt x="195625" y="135359"/>
                </a:lnTo>
                <a:lnTo>
                  <a:pt x="194272" y="135697"/>
                </a:lnTo>
                <a:lnTo>
                  <a:pt x="192862" y="135866"/>
                </a:lnTo>
                <a:lnTo>
                  <a:pt x="191509" y="135979"/>
                </a:lnTo>
                <a:lnTo>
                  <a:pt x="190100" y="135923"/>
                </a:lnTo>
                <a:lnTo>
                  <a:pt x="188634" y="135697"/>
                </a:lnTo>
                <a:lnTo>
                  <a:pt x="187901" y="135528"/>
                </a:lnTo>
                <a:lnTo>
                  <a:pt x="187168" y="135246"/>
                </a:lnTo>
                <a:lnTo>
                  <a:pt x="186436" y="134964"/>
                </a:lnTo>
                <a:lnTo>
                  <a:pt x="185815" y="134626"/>
                </a:lnTo>
                <a:lnTo>
                  <a:pt x="185026" y="134175"/>
                </a:lnTo>
                <a:lnTo>
                  <a:pt x="184293" y="133668"/>
                </a:lnTo>
                <a:lnTo>
                  <a:pt x="200530" y="125437"/>
                </a:lnTo>
                <a:lnTo>
                  <a:pt x="199177" y="125211"/>
                </a:lnTo>
                <a:lnTo>
                  <a:pt x="197824" y="125099"/>
                </a:lnTo>
                <a:lnTo>
                  <a:pt x="196640" y="125155"/>
                </a:lnTo>
                <a:lnTo>
                  <a:pt x="195343" y="125324"/>
                </a:lnTo>
                <a:lnTo>
                  <a:pt x="194159" y="125606"/>
                </a:lnTo>
                <a:lnTo>
                  <a:pt x="192919" y="125944"/>
                </a:lnTo>
                <a:lnTo>
                  <a:pt x="191679" y="126395"/>
                </a:lnTo>
                <a:lnTo>
                  <a:pt x="190438" y="126846"/>
                </a:lnTo>
                <a:lnTo>
                  <a:pt x="188014" y="127805"/>
                </a:lnTo>
                <a:lnTo>
                  <a:pt x="185534" y="128763"/>
                </a:lnTo>
                <a:lnTo>
                  <a:pt x="184237" y="129214"/>
                </a:lnTo>
                <a:lnTo>
                  <a:pt x="182884" y="129552"/>
                </a:lnTo>
                <a:lnTo>
                  <a:pt x="181474" y="129834"/>
                </a:lnTo>
                <a:lnTo>
                  <a:pt x="180009" y="130060"/>
                </a:lnTo>
                <a:lnTo>
                  <a:pt x="189367" y="118897"/>
                </a:lnTo>
                <a:lnTo>
                  <a:pt x="188127" y="119348"/>
                </a:lnTo>
                <a:lnTo>
                  <a:pt x="186943" y="119743"/>
                </a:lnTo>
                <a:lnTo>
                  <a:pt x="185872" y="120307"/>
                </a:lnTo>
                <a:lnTo>
                  <a:pt x="184801" y="120927"/>
                </a:lnTo>
                <a:lnTo>
                  <a:pt x="183786" y="121603"/>
                </a:lnTo>
                <a:lnTo>
                  <a:pt x="182828" y="122336"/>
                </a:lnTo>
                <a:lnTo>
                  <a:pt x="180967" y="123971"/>
                </a:lnTo>
                <a:lnTo>
                  <a:pt x="179219" y="125606"/>
                </a:lnTo>
                <a:lnTo>
                  <a:pt x="177472" y="127354"/>
                </a:lnTo>
                <a:lnTo>
                  <a:pt x="175668" y="128876"/>
                </a:lnTo>
                <a:lnTo>
                  <a:pt x="174766" y="129665"/>
                </a:lnTo>
                <a:lnTo>
                  <a:pt x="173751" y="130342"/>
                </a:lnTo>
                <a:lnTo>
                  <a:pt x="173356" y="127185"/>
                </a:lnTo>
                <a:lnTo>
                  <a:pt x="173300" y="126113"/>
                </a:lnTo>
                <a:lnTo>
                  <a:pt x="173356" y="125268"/>
                </a:lnTo>
                <a:lnTo>
                  <a:pt x="173582" y="124478"/>
                </a:lnTo>
                <a:lnTo>
                  <a:pt x="173976" y="123746"/>
                </a:lnTo>
                <a:lnTo>
                  <a:pt x="174484" y="122900"/>
                </a:lnTo>
                <a:lnTo>
                  <a:pt x="175217" y="121942"/>
                </a:lnTo>
                <a:lnTo>
                  <a:pt x="180460" y="115346"/>
                </a:lnTo>
                <a:lnTo>
                  <a:pt x="185759" y="108862"/>
                </a:lnTo>
                <a:lnTo>
                  <a:pt x="185252" y="108129"/>
                </a:lnTo>
                <a:lnTo>
                  <a:pt x="181869" y="109877"/>
                </a:lnTo>
                <a:lnTo>
                  <a:pt x="178487" y="111681"/>
                </a:lnTo>
                <a:lnTo>
                  <a:pt x="179896" y="108411"/>
                </a:lnTo>
                <a:lnTo>
                  <a:pt x="181418" y="105198"/>
                </a:lnTo>
                <a:lnTo>
                  <a:pt x="182940" y="102097"/>
                </a:lnTo>
                <a:lnTo>
                  <a:pt x="184575" y="99109"/>
                </a:lnTo>
                <a:lnTo>
                  <a:pt x="185421" y="97700"/>
                </a:lnTo>
                <a:lnTo>
                  <a:pt x="186323" y="96290"/>
                </a:lnTo>
                <a:lnTo>
                  <a:pt x="187281" y="94881"/>
                </a:lnTo>
                <a:lnTo>
                  <a:pt x="188296" y="93528"/>
                </a:lnTo>
                <a:lnTo>
                  <a:pt x="189424" y="92175"/>
                </a:lnTo>
                <a:lnTo>
                  <a:pt x="190607" y="90878"/>
                </a:lnTo>
                <a:lnTo>
                  <a:pt x="191791" y="89582"/>
                </a:lnTo>
                <a:lnTo>
                  <a:pt x="193144" y="88398"/>
                </a:lnTo>
                <a:lnTo>
                  <a:pt x="191115" y="96009"/>
                </a:lnTo>
                <a:lnTo>
                  <a:pt x="198105" y="89074"/>
                </a:lnTo>
                <a:lnTo>
                  <a:pt x="201262" y="86030"/>
                </a:lnTo>
                <a:lnTo>
                  <a:pt x="204307" y="83098"/>
                </a:lnTo>
                <a:lnTo>
                  <a:pt x="205096" y="82309"/>
                </a:lnTo>
                <a:lnTo>
                  <a:pt x="205942" y="81633"/>
                </a:lnTo>
                <a:lnTo>
                  <a:pt x="206787" y="81125"/>
                </a:lnTo>
                <a:lnTo>
                  <a:pt x="207689" y="80561"/>
                </a:lnTo>
                <a:lnTo>
                  <a:pt x="208591" y="80110"/>
                </a:lnTo>
                <a:lnTo>
                  <a:pt x="209493" y="79772"/>
                </a:lnTo>
                <a:lnTo>
                  <a:pt x="210452" y="79490"/>
                </a:lnTo>
                <a:lnTo>
                  <a:pt x="211467" y="79265"/>
                </a:lnTo>
                <a:lnTo>
                  <a:pt x="212481" y="79152"/>
                </a:lnTo>
                <a:lnTo>
                  <a:pt x="213496" y="79039"/>
                </a:lnTo>
                <a:close/>
                <a:moveTo>
                  <a:pt x="110553" y="95388"/>
                </a:moveTo>
                <a:lnTo>
                  <a:pt x="111625" y="95445"/>
                </a:lnTo>
                <a:lnTo>
                  <a:pt x="112808" y="95501"/>
                </a:lnTo>
                <a:lnTo>
                  <a:pt x="113936" y="95614"/>
                </a:lnTo>
                <a:lnTo>
                  <a:pt x="115064" y="95839"/>
                </a:lnTo>
                <a:lnTo>
                  <a:pt x="116191" y="96065"/>
                </a:lnTo>
                <a:lnTo>
                  <a:pt x="117262" y="96347"/>
                </a:lnTo>
                <a:lnTo>
                  <a:pt x="118333" y="96741"/>
                </a:lnTo>
                <a:lnTo>
                  <a:pt x="119404" y="97136"/>
                </a:lnTo>
                <a:lnTo>
                  <a:pt x="120476" y="97531"/>
                </a:lnTo>
                <a:lnTo>
                  <a:pt x="121490" y="98094"/>
                </a:lnTo>
                <a:lnTo>
                  <a:pt x="122562" y="98602"/>
                </a:lnTo>
                <a:lnTo>
                  <a:pt x="123520" y="99222"/>
                </a:lnTo>
                <a:lnTo>
                  <a:pt x="124535" y="99898"/>
                </a:lnTo>
                <a:lnTo>
                  <a:pt x="125437" y="100575"/>
                </a:lnTo>
                <a:lnTo>
                  <a:pt x="126339" y="101364"/>
                </a:lnTo>
                <a:lnTo>
                  <a:pt x="127184" y="102154"/>
                </a:lnTo>
                <a:lnTo>
                  <a:pt x="128030" y="102999"/>
                </a:lnTo>
                <a:lnTo>
                  <a:pt x="128819" y="103788"/>
                </a:lnTo>
                <a:lnTo>
                  <a:pt x="129552" y="104747"/>
                </a:lnTo>
                <a:lnTo>
                  <a:pt x="130285" y="105705"/>
                </a:lnTo>
                <a:lnTo>
                  <a:pt x="130962" y="106720"/>
                </a:lnTo>
                <a:lnTo>
                  <a:pt x="131582" y="107791"/>
                </a:lnTo>
                <a:lnTo>
                  <a:pt x="132145" y="108806"/>
                </a:lnTo>
                <a:lnTo>
                  <a:pt x="132709" y="109877"/>
                </a:lnTo>
                <a:lnTo>
                  <a:pt x="133160" y="111005"/>
                </a:lnTo>
                <a:lnTo>
                  <a:pt x="127861" y="112583"/>
                </a:lnTo>
                <a:lnTo>
                  <a:pt x="128763" y="113147"/>
                </a:lnTo>
                <a:lnTo>
                  <a:pt x="129778" y="113711"/>
                </a:lnTo>
                <a:lnTo>
                  <a:pt x="131751" y="114669"/>
                </a:lnTo>
                <a:lnTo>
                  <a:pt x="133780" y="115571"/>
                </a:lnTo>
                <a:lnTo>
                  <a:pt x="135697" y="116473"/>
                </a:lnTo>
                <a:lnTo>
                  <a:pt x="136656" y="116980"/>
                </a:lnTo>
                <a:lnTo>
                  <a:pt x="137558" y="117544"/>
                </a:lnTo>
                <a:lnTo>
                  <a:pt x="138403" y="118164"/>
                </a:lnTo>
                <a:lnTo>
                  <a:pt x="139192" y="118841"/>
                </a:lnTo>
                <a:lnTo>
                  <a:pt x="139925" y="119686"/>
                </a:lnTo>
                <a:lnTo>
                  <a:pt x="140658" y="120645"/>
                </a:lnTo>
                <a:lnTo>
                  <a:pt x="141222" y="121660"/>
                </a:lnTo>
                <a:lnTo>
                  <a:pt x="141786" y="122900"/>
                </a:lnTo>
                <a:lnTo>
                  <a:pt x="128199" y="120250"/>
                </a:lnTo>
                <a:lnTo>
                  <a:pt x="127748" y="121716"/>
                </a:lnTo>
                <a:lnTo>
                  <a:pt x="142068" y="127128"/>
                </a:lnTo>
                <a:lnTo>
                  <a:pt x="141899" y="128425"/>
                </a:lnTo>
                <a:lnTo>
                  <a:pt x="125493" y="129496"/>
                </a:lnTo>
                <a:lnTo>
                  <a:pt x="125493" y="131074"/>
                </a:lnTo>
                <a:lnTo>
                  <a:pt x="137107" y="133386"/>
                </a:lnTo>
                <a:lnTo>
                  <a:pt x="134231" y="134908"/>
                </a:lnTo>
                <a:lnTo>
                  <a:pt x="131300" y="136261"/>
                </a:lnTo>
                <a:lnTo>
                  <a:pt x="128425" y="137445"/>
                </a:lnTo>
                <a:lnTo>
                  <a:pt x="125606" y="138403"/>
                </a:lnTo>
                <a:lnTo>
                  <a:pt x="122731" y="139249"/>
                </a:lnTo>
                <a:lnTo>
                  <a:pt x="119855" y="139982"/>
                </a:lnTo>
                <a:lnTo>
                  <a:pt x="116980" y="140489"/>
                </a:lnTo>
                <a:lnTo>
                  <a:pt x="114105" y="140771"/>
                </a:lnTo>
                <a:lnTo>
                  <a:pt x="111230" y="140940"/>
                </a:lnTo>
                <a:lnTo>
                  <a:pt x="108298" y="140940"/>
                </a:lnTo>
                <a:lnTo>
                  <a:pt x="105480" y="140771"/>
                </a:lnTo>
                <a:lnTo>
                  <a:pt x="102548" y="140433"/>
                </a:lnTo>
                <a:lnTo>
                  <a:pt x="99560" y="139926"/>
                </a:lnTo>
                <a:lnTo>
                  <a:pt x="96572" y="139193"/>
                </a:lnTo>
                <a:lnTo>
                  <a:pt x="93528" y="138403"/>
                </a:lnTo>
                <a:lnTo>
                  <a:pt x="90484" y="137389"/>
                </a:lnTo>
                <a:lnTo>
                  <a:pt x="91329" y="136994"/>
                </a:lnTo>
                <a:lnTo>
                  <a:pt x="92175" y="136712"/>
                </a:lnTo>
                <a:lnTo>
                  <a:pt x="93020" y="136543"/>
                </a:lnTo>
                <a:lnTo>
                  <a:pt x="93866" y="136374"/>
                </a:lnTo>
                <a:lnTo>
                  <a:pt x="95557" y="136261"/>
                </a:lnTo>
                <a:lnTo>
                  <a:pt x="97192" y="136205"/>
                </a:lnTo>
                <a:lnTo>
                  <a:pt x="98884" y="136092"/>
                </a:lnTo>
                <a:lnTo>
                  <a:pt x="99729" y="136036"/>
                </a:lnTo>
                <a:lnTo>
                  <a:pt x="100462" y="135866"/>
                </a:lnTo>
                <a:lnTo>
                  <a:pt x="101251" y="135641"/>
                </a:lnTo>
                <a:lnTo>
                  <a:pt x="102041" y="135303"/>
                </a:lnTo>
                <a:lnTo>
                  <a:pt x="102830" y="134852"/>
                </a:lnTo>
                <a:lnTo>
                  <a:pt x="103506" y="134288"/>
                </a:lnTo>
                <a:lnTo>
                  <a:pt x="81125" y="131920"/>
                </a:lnTo>
                <a:lnTo>
                  <a:pt x="82309" y="131525"/>
                </a:lnTo>
                <a:lnTo>
                  <a:pt x="83549" y="131300"/>
                </a:lnTo>
                <a:lnTo>
                  <a:pt x="84790" y="131074"/>
                </a:lnTo>
                <a:lnTo>
                  <a:pt x="85973" y="130905"/>
                </a:lnTo>
                <a:lnTo>
                  <a:pt x="88398" y="130793"/>
                </a:lnTo>
                <a:lnTo>
                  <a:pt x="90822" y="130849"/>
                </a:lnTo>
                <a:lnTo>
                  <a:pt x="93246" y="130793"/>
                </a:lnTo>
                <a:lnTo>
                  <a:pt x="94486" y="130680"/>
                </a:lnTo>
                <a:lnTo>
                  <a:pt x="95670" y="130623"/>
                </a:lnTo>
                <a:lnTo>
                  <a:pt x="96910" y="130398"/>
                </a:lnTo>
                <a:lnTo>
                  <a:pt x="98094" y="130116"/>
                </a:lnTo>
                <a:lnTo>
                  <a:pt x="99222" y="129778"/>
                </a:lnTo>
                <a:lnTo>
                  <a:pt x="100406" y="129270"/>
                </a:lnTo>
                <a:lnTo>
                  <a:pt x="98714" y="128932"/>
                </a:lnTo>
                <a:lnTo>
                  <a:pt x="96967" y="128594"/>
                </a:lnTo>
                <a:lnTo>
                  <a:pt x="95276" y="128368"/>
                </a:lnTo>
                <a:lnTo>
                  <a:pt x="93471" y="128143"/>
                </a:lnTo>
                <a:lnTo>
                  <a:pt x="89976" y="127805"/>
                </a:lnTo>
                <a:lnTo>
                  <a:pt x="86368" y="127410"/>
                </a:lnTo>
                <a:lnTo>
                  <a:pt x="84620" y="127128"/>
                </a:lnTo>
                <a:lnTo>
                  <a:pt x="82760" y="126846"/>
                </a:lnTo>
                <a:lnTo>
                  <a:pt x="81012" y="126452"/>
                </a:lnTo>
                <a:lnTo>
                  <a:pt x="79208" y="125888"/>
                </a:lnTo>
                <a:lnTo>
                  <a:pt x="77348" y="125268"/>
                </a:lnTo>
                <a:lnTo>
                  <a:pt x="75600" y="124422"/>
                </a:lnTo>
                <a:lnTo>
                  <a:pt x="73796" y="123520"/>
                </a:lnTo>
                <a:lnTo>
                  <a:pt x="72049" y="122336"/>
                </a:lnTo>
                <a:lnTo>
                  <a:pt x="73909" y="121716"/>
                </a:lnTo>
                <a:lnTo>
                  <a:pt x="75713" y="121265"/>
                </a:lnTo>
                <a:lnTo>
                  <a:pt x="77517" y="120927"/>
                </a:lnTo>
                <a:lnTo>
                  <a:pt x="79265" y="120758"/>
                </a:lnTo>
                <a:lnTo>
                  <a:pt x="81069" y="120645"/>
                </a:lnTo>
                <a:lnTo>
                  <a:pt x="82816" y="120589"/>
                </a:lnTo>
                <a:lnTo>
                  <a:pt x="86255" y="120645"/>
                </a:lnTo>
                <a:lnTo>
                  <a:pt x="89638" y="120814"/>
                </a:lnTo>
                <a:lnTo>
                  <a:pt x="93020" y="120814"/>
                </a:lnTo>
                <a:lnTo>
                  <a:pt x="94655" y="120758"/>
                </a:lnTo>
                <a:lnTo>
                  <a:pt x="96347" y="120645"/>
                </a:lnTo>
                <a:lnTo>
                  <a:pt x="97982" y="120363"/>
                </a:lnTo>
                <a:lnTo>
                  <a:pt x="99673" y="120025"/>
                </a:lnTo>
                <a:lnTo>
                  <a:pt x="98320" y="119348"/>
                </a:lnTo>
                <a:lnTo>
                  <a:pt x="96967" y="118897"/>
                </a:lnTo>
                <a:lnTo>
                  <a:pt x="95670" y="118503"/>
                </a:lnTo>
                <a:lnTo>
                  <a:pt x="94261" y="118221"/>
                </a:lnTo>
                <a:lnTo>
                  <a:pt x="92851" y="118052"/>
                </a:lnTo>
                <a:lnTo>
                  <a:pt x="91442" y="117882"/>
                </a:lnTo>
                <a:lnTo>
                  <a:pt x="88623" y="117657"/>
                </a:lnTo>
                <a:lnTo>
                  <a:pt x="85748" y="117431"/>
                </a:lnTo>
                <a:lnTo>
                  <a:pt x="84339" y="117262"/>
                </a:lnTo>
                <a:lnTo>
                  <a:pt x="82873" y="117037"/>
                </a:lnTo>
                <a:lnTo>
                  <a:pt x="81463" y="116755"/>
                </a:lnTo>
                <a:lnTo>
                  <a:pt x="79998" y="116304"/>
                </a:lnTo>
                <a:lnTo>
                  <a:pt x="78532" y="115853"/>
                </a:lnTo>
                <a:lnTo>
                  <a:pt x="77122" y="115120"/>
                </a:lnTo>
                <a:lnTo>
                  <a:pt x="78306" y="114500"/>
                </a:lnTo>
                <a:lnTo>
                  <a:pt x="79490" y="113992"/>
                </a:lnTo>
                <a:lnTo>
                  <a:pt x="80730" y="113541"/>
                </a:lnTo>
                <a:lnTo>
                  <a:pt x="81914" y="113034"/>
                </a:lnTo>
                <a:lnTo>
                  <a:pt x="84339" y="112301"/>
                </a:lnTo>
                <a:lnTo>
                  <a:pt x="86763" y="111794"/>
                </a:lnTo>
                <a:lnTo>
                  <a:pt x="89074" y="111343"/>
                </a:lnTo>
                <a:lnTo>
                  <a:pt x="91498" y="111061"/>
                </a:lnTo>
                <a:lnTo>
                  <a:pt x="93922" y="110892"/>
                </a:lnTo>
                <a:lnTo>
                  <a:pt x="96347" y="110835"/>
                </a:lnTo>
                <a:lnTo>
                  <a:pt x="98714" y="110835"/>
                </a:lnTo>
                <a:lnTo>
                  <a:pt x="101082" y="110948"/>
                </a:lnTo>
                <a:lnTo>
                  <a:pt x="105874" y="111117"/>
                </a:lnTo>
                <a:lnTo>
                  <a:pt x="110497" y="111286"/>
                </a:lnTo>
                <a:lnTo>
                  <a:pt x="112865" y="111286"/>
                </a:lnTo>
                <a:lnTo>
                  <a:pt x="115120" y="111174"/>
                </a:lnTo>
                <a:lnTo>
                  <a:pt x="115176" y="109313"/>
                </a:lnTo>
                <a:lnTo>
                  <a:pt x="87383" y="106889"/>
                </a:lnTo>
                <a:lnTo>
                  <a:pt x="88905" y="104916"/>
                </a:lnTo>
                <a:lnTo>
                  <a:pt x="90202" y="103281"/>
                </a:lnTo>
                <a:lnTo>
                  <a:pt x="90765" y="102717"/>
                </a:lnTo>
                <a:lnTo>
                  <a:pt x="91386" y="102210"/>
                </a:lnTo>
                <a:lnTo>
                  <a:pt x="91949" y="101759"/>
                </a:lnTo>
                <a:lnTo>
                  <a:pt x="92513" y="101421"/>
                </a:lnTo>
                <a:lnTo>
                  <a:pt x="93133" y="101139"/>
                </a:lnTo>
                <a:lnTo>
                  <a:pt x="93697" y="100913"/>
                </a:lnTo>
                <a:lnTo>
                  <a:pt x="94374" y="100800"/>
                </a:lnTo>
                <a:lnTo>
                  <a:pt x="95106" y="100631"/>
                </a:lnTo>
                <a:lnTo>
                  <a:pt x="96798" y="100631"/>
                </a:lnTo>
                <a:lnTo>
                  <a:pt x="98884" y="100688"/>
                </a:lnTo>
                <a:lnTo>
                  <a:pt x="102717" y="100913"/>
                </a:lnTo>
                <a:lnTo>
                  <a:pt x="106720" y="101195"/>
                </a:lnTo>
                <a:lnTo>
                  <a:pt x="114443" y="101759"/>
                </a:lnTo>
                <a:lnTo>
                  <a:pt x="114613" y="100800"/>
                </a:lnTo>
                <a:lnTo>
                  <a:pt x="102943" y="97080"/>
                </a:lnTo>
                <a:lnTo>
                  <a:pt x="104014" y="96685"/>
                </a:lnTo>
                <a:lnTo>
                  <a:pt x="105085" y="96290"/>
                </a:lnTo>
                <a:lnTo>
                  <a:pt x="106156" y="96009"/>
                </a:lnTo>
                <a:lnTo>
                  <a:pt x="107227" y="95783"/>
                </a:lnTo>
                <a:lnTo>
                  <a:pt x="108298" y="95614"/>
                </a:lnTo>
                <a:lnTo>
                  <a:pt x="109426" y="95501"/>
                </a:lnTo>
                <a:lnTo>
                  <a:pt x="110553" y="95388"/>
                </a:lnTo>
                <a:close/>
                <a:moveTo>
                  <a:pt x="64494" y="129552"/>
                </a:moveTo>
                <a:lnTo>
                  <a:pt x="66411" y="129665"/>
                </a:lnTo>
                <a:lnTo>
                  <a:pt x="68215" y="129947"/>
                </a:lnTo>
                <a:lnTo>
                  <a:pt x="70132" y="130172"/>
                </a:lnTo>
                <a:lnTo>
                  <a:pt x="70526" y="130342"/>
                </a:lnTo>
                <a:lnTo>
                  <a:pt x="70921" y="130511"/>
                </a:lnTo>
                <a:lnTo>
                  <a:pt x="71259" y="130849"/>
                </a:lnTo>
                <a:lnTo>
                  <a:pt x="71654" y="131244"/>
                </a:lnTo>
                <a:lnTo>
                  <a:pt x="72443" y="132033"/>
                </a:lnTo>
                <a:lnTo>
                  <a:pt x="73232" y="132935"/>
                </a:lnTo>
                <a:lnTo>
                  <a:pt x="71598" y="133555"/>
                </a:lnTo>
                <a:lnTo>
                  <a:pt x="69906" y="134119"/>
                </a:lnTo>
                <a:lnTo>
                  <a:pt x="68102" y="134683"/>
                </a:lnTo>
                <a:lnTo>
                  <a:pt x="66411" y="135190"/>
                </a:lnTo>
                <a:lnTo>
                  <a:pt x="64494" y="135641"/>
                </a:lnTo>
                <a:lnTo>
                  <a:pt x="62690" y="136092"/>
                </a:lnTo>
                <a:lnTo>
                  <a:pt x="60773" y="136430"/>
                </a:lnTo>
                <a:lnTo>
                  <a:pt x="58857" y="136768"/>
                </a:lnTo>
                <a:lnTo>
                  <a:pt x="56883" y="137050"/>
                </a:lnTo>
                <a:lnTo>
                  <a:pt x="54854" y="137276"/>
                </a:lnTo>
                <a:lnTo>
                  <a:pt x="52881" y="137445"/>
                </a:lnTo>
                <a:lnTo>
                  <a:pt x="50908" y="137614"/>
                </a:lnTo>
                <a:lnTo>
                  <a:pt x="46905" y="137727"/>
                </a:lnTo>
                <a:lnTo>
                  <a:pt x="43071" y="137727"/>
                </a:lnTo>
                <a:lnTo>
                  <a:pt x="42959" y="137840"/>
                </a:lnTo>
                <a:lnTo>
                  <a:pt x="42902" y="137896"/>
                </a:lnTo>
                <a:lnTo>
                  <a:pt x="43184" y="138403"/>
                </a:lnTo>
                <a:lnTo>
                  <a:pt x="43579" y="138911"/>
                </a:lnTo>
                <a:lnTo>
                  <a:pt x="43917" y="139362"/>
                </a:lnTo>
                <a:lnTo>
                  <a:pt x="44424" y="139756"/>
                </a:lnTo>
                <a:lnTo>
                  <a:pt x="44819" y="140038"/>
                </a:lnTo>
                <a:lnTo>
                  <a:pt x="45270" y="140264"/>
                </a:lnTo>
                <a:lnTo>
                  <a:pt x="45834" y="140377"/>
                </a:lnTo>
                <a:lnTo>
                  <a:pt x="46397" y="140489"/>
                </a:lnTo>
                <a:lnTo>
                  <a:pt x="47412" y="140546"/>
                </a:lnTo>
                <a:lnTo>
                  <a:pt x="48483" y="140489"/>
                </a:lnTo>
                <a:lnTo>
                  <a:pt x="49611" y="140377"/>
                </a:lnTo>
                <a:lnTo>
                  <a:pt x="50738" y="140264"/>
                </a:lnTo>
                <a:lnTo>
                  <a:pt x="54685" y="140038"/>
                </a:lnTo>
                <a:lnTo>
                  <a:pt x="58744" y="139813"/>
                </a:lnTo>
                <a:lnTo>
                  <a:pt x="67877" y="139193"/>
                </a:lnTo>
                <a:lnTo>
                  <a:pt x="66918" y="140320"/>
                </a:lnTo>
                <a:lnTo>
                  <a:pt x="65960" y="141391"/>
                </a:lnTo>
                <a:lnTo>
                  <a:pt x="64945" y="142406"/>
                </a:lnTo>
                <a:lnTo>
                  <a:pt x="63930" y="143308"/>
                </a:lnTo>
                <a:lnTo>
                  <a:pt x="62859" y="144154"/>
                </a:lnTo>
                <a:lnTo>
                  <a:pt x="61845" y="144943"/>
                </a:lnTo>
                <a:lnTo>
                  <a:pt x="60773" y="145676"/>
                </a:lnTo>
                <a:lnTo>
                  <a:pt x="59646" y="146352"/>
                </a:lnTo>
                <a:lnTo>
                  <a:pt x="58575" y="146973"/>
                </a:lnTo>
                <a:lnTo>
                  <a:pt x="57447" y="147536"/>
                </a:lnTo>
                <a:lnTo>
                  <a:pt x="55249" y="148607"/>
                </a:lnTo>
                <a:lnTo>
                  <a:pt x="52937" y="149397"/>
                </a:lnTo>
                <a:lnTo>
                  <a:pt x="50626" y="150130"/>
                </a:lnTo>
                <a:lnTo>
                  <a:pt x="48258" y="150806"/>
                </a:lnTo>
                <a:lnTo>
                  <a:pt x="45890" y="151313"/>
                </a:lnTo>
                <a:lnTo>
                  <a:pt x="41098" y="152385"/>
                </a:lnTo>
                <a:lnTo>
                  <a:pt x="36250" y="153399"/>
                </a:lnTo>
                <a:lnTo>
                  <a:pt x="33769" y="153963"/>
                </a:lnTo>
                <a:lnTo>
                  <a:pt x="31401" y="154640"/>
                </a:lnTo>
                <a:lnTo>
                  <a:pt x="31796" y="153118"/>
                </a:lnTo>
                <a:lnTo>
                  <a:pt x="32191" y="151708"/>
                </a:lnTo>
                <a:lnTo>
                  <a:pt x="32698" y="150411"/>
                </a:lnTo>
                <a:lnTo>
                  <a:pt x="33205" y="149115"/>
                </a:lnTo>
                <a:lnTo>
                  <a:pt x="33769" y="147931"/>
                </a:lnTo>
                <a:lnTo>
                  <a:pt x="34277" y="146747"/>
                </a:lnTo>
                <a:lnTo>
                  <a:pt x="34953" y="145619"/>
                </a:lnTo>
                <a:lnTo>
                  <a:pt x="35686" y="144548"/>
                </a:lnTo>
                <a:lnTo>
                  <a:pt x="36363" y="143534"/>
                </a:lnTo>
                <a:lnTo>
                  <a:pt x="37152" y="142632"/>
                </a:lnTo>
                <a:lnTo>
                  <a:pt x="37997" y="141673"/>
                </a:lnTo>
                <a:lnTo>
                  <a:pt x="38843" y="140828"/>
                </a:lnTo>
                <a:lnTo>
                  <a:pt x="39801" y="139982"/>
                </a:lnTo>
                <a:lnTo>
                  <a:pt x="40760" y="139249"/>
                </a:lnTo>
                <a:lnTo>
                  <a:pt x="41831" y="138516"/>
                </a:lnTo>
                <a:lnTo>
                  <a:pt x="42902" y="137896"/>
                </a:lnTo>
                <a:lnTo>
                  <a:pt x="42846" y="137727"/>
                </a:lnTo>
                <a:lnTo>
                  <a:pt x="43071" y="137727"/>
                </a:lnTo>
                <a:lnTo>
                  <a:pt x="44424" y="136487"/>
                </a:lnTo>
                <a:lnTo>
                  <a:pt x="45890" y="135246"/>
                </a:lnTo>
                <a:lnTo>
                  <a:pt x="47412" y="134062"/>
                </a:lnTo>
                <a:lnTo>
                  <a:pt x="48934" y="133048"/>
                </a:lnTo>
                <a:lnTo>
                  <a:pt x="50513" y="132258"/>
                </a:lnTo>
                <a:lnTo>
                  <a:pt x="52148" y="131525"/>
                </a:lnTo>
                <a:lnTo>
                  <a:pt x="53896" y="130905"/>
                </a:lnTo>
                <a:lnTo>
                  <a:pt x="55530" y="130398"/>
                </a:lnTo>
                <a:lnTo>
                  <a:pt x="57278" y="130003"/>
                </a:lnTo>
                <a:lnTo>
                  <a:pt x="59082" y="129778"/>
                </a:lnTo>
                <a:lnTo>
                  <a:pt x="60830" y="129609"/>
                </a:lnTo>
                <a:lnTo>
                  <a:pt x="62690" y="129552"/>
                </a:lnTo>
                <a:close/>
                <a:moveTo>
                  <a:pt x="50400" y="154752"/>
                </a:moveTo>
                <a:lnTo>
                  <a:pt x="48822" y="156444"/>
                </a:lnTo>
                <a:lnTo>
                  <a:pt x="47356" y="157966"/>
                </a:lnTo>
                <a:lnTo>
                  <a:pt x="45890" y="159319"/>
                </a:lnTo>
                <a:lnTo>
                  <a:pt x="44537" y="160446"/>
                </a:lnTo>
                <a:lnTo>
                  <a:pt x="43184" y="161461"/>
                </a:lnTo>
                <a:lnTo>
                  <a:pt x="41887" y="162307"/>
                </a:lnTo>
                <a:lnTo>
                  <a:pt x="40534" y="163096"/>
                </a:lnTo>
                <a:lnTo>
                  <a:pt x="39181" y="163660"/>
                </a:lnTo>
                <a:lnTo>
                  <a:pt x="37772" y="164167"/>
                </a:lnTo>
                <a:lnTo>
                  <a:pt x="36250" y="164562"/>
                </a:lnTo>
                <a:lnTo>
                  <a:pt x="34615" y="164844"/>
                </a:lnTo>
                <a:lnTo>
                  <a:pt x="32867" y="165013"/>
                </a:lnTo>
                <a:lnTo>
                  <a:pt x="31007" y="165182"/>
                </a:lnTo>
                <a:lnTo>
                  <a:pt x="28977" y="165182"/>
                </a:lnTo>
                <a:lnTo>
                  <a:pt x="26722" y="165126"/>
                </a:lnTo>
                <a:lnTo>
                  <a:pt x="24298" y="165069"/>
                </a:lnTo>
                <a:lnTo>
                  <a:pt x="25087" y="163829"/>
                </a:lnTo>
                <a:lnTo>
                  <a:pt x="25820" y="162645"/>
                </a:lnTo>
                <a:lnTo>
                  <a:pt x="27173" y="160390"/>
                </a:lnTo>
                <a:lnTo>
                  <a:pt x="27737" y="159432"/>
                </a:lnTo>
                <a:lnTo>
                  <a:pt x="28414" y="158642"/>
                </a:lnTo>
                <a:lnTo>
                  <a:pt x="28695" y="158361"/>
                </a:lnTo>
                <a:lnTo>
                  <a:pt x="29034" y="158022"/>
                </a:lnTo>
                <a:lnTo>
                  <a:pt x="29428" y="157853"/>
                </a:lnTo>
                <a:lnTo>
                  <a:pt x="29767" y="157740"/>
                </a:lnTo>
                <a:lnTo>
                  <a:pt x="32191" y="157120"/>
                </a:lnTo>
                <a:lnTo>
                  <a:pt x="34615" y="156613"/>
                </a:lnTo>
                <a:lnTo>
                  <a:pt x="37039" y="156105"/>
                </a:lnTo>
                <a:lnTo>
                  <a:pt x="39576" y="155711"/>
                </a:lnTo>
                <a:lnTo>
                  <a:pt x="42226" y="155429"/>
                </a:lnTo>
                <a:lnTo>
                  <a:pt x="44875" y="155147"/>
                </a:lnTo>
                <a:lnTo>
                  <a:pt x="47581" y="154978"/>
                </a:lnTo>
                <a:lnTo>
                  <a:pt x="50400" y="154752"/>
                </a:lnTo>
                <a:close/>
                <a:moveTo>
                  <a:pt x="27624" y="168339"/>
                </a:moveTo>
                <a:lnTo>
                  <a:pt x="29259" y="168395"/>
                </a:lnTo>
                <a:lnTo>
                  <a:pt x="30894" y="168621"/>
                </a:lnTo>
                <a:lnTo>
                  <a:pt x="32754" y="169128"/>
                </a:lnTo>
                <a:lnTo>
                  <a:pt x="30330" y="170763"/>
                </a:lnTo>
                <a:lnTo>
                  <a:pt x="27963" y="172342"/>
                </a:lnTo>
                <a:lnTo>
                  <a:pt x="25595" y="173751"/>
                </a:lnTo>
                <a:lnTo>
                  <a:pt x="23114" y="174991"/>
                </a:lnTo>
                <a:lnTo>
                  <a:pt x="21874" y="175555"/>
                </a:lnTo>
                <a:lnTo>
                  <a:pt x="20634" y="176006"/>
                </a:lnTo>
                <a:lnTo>
                  <a:pt x="19281" y="176457"/>
                </a:lnTo>
                <a:lnTo>
                  <a:pt x="17984" y="176852"/>
                </a:lnTo>
                <a:lnTo>
                  <a:pt x="16687" y="177134"/>
                </a:lnTo>
                <a:lnTo>
                  <a:pt x="15334" y="177472"/>
                </a:lnTo>
                <a:lnTo>
                  <a:pt x="13925" y="177641"/>
                </a:lnTo>
                <a:lnTo>
                  <a:pt x="12572" y="177754"/>
                </a:lnTo>
                <a:lnTo>
                  <a:pt x="14601" y="175724"/>
                </a:lnTo>
                <a:lnTo>
                  <a:pt x="16575" y="173751"/>
                </a:lnTo>
                <a:lnTo>
                  <a:pt x="17646" y="172793"/>
                </a:lnTo>
                <a:lnTo>
                  <a:pt x="18717" y="171834"/>
                </a:lnTo>
                <a:lnTo>
                  <a:pt x="19844" y="171045"/>
                </a:lnTo>
                <a:lnTo>
                  <a:pt x="20972" y="170256"/>
                </a:lnTo>
                <a:lnTo>
                  <a:pt x="22156" y="169636"/>
                </a:lnTo>
                <a:lnTo>
                  <a:pt x="23452" y="169128"/>
                </a:lnTo>
                <a:lnTo>
                  <a:pt x="24805" y="168677"/>
                </a:lnTo>
                <a:lnTo>
                  <a:pt x="26215" y="168452"/>
                </a:lnTo>
                <a:lnTo>
                  <a:pt x="27624" y="168339"/>
                </a:lnTo>
                <a:close/>
                <a:moveTo>
                  <a:pt x="79434" y="137670"/>
                </a:moveTo>
                <a:lnTo>
                  <a:pt x="88172" y="141504"/>
                </a:lnTo>
                <a:lnTo>
                  <a:pt x="88116" y="144605"/>
                </a:lnTo>
                <a:lnTo>
                  <a:pt x="87947" y="147705"/>
                </a:lnTo>
                <a:lnTo>
                  <a:pt x="87665" y="150750"/>
                </a:lnTo>
                <a:lnTo>
                  <a:pt x="87439" y="152328"/>
                </a:lnTo>
                <a:lnTo>
                  <a:pt x="87214" y="153794"/>
                </a:lnTo>
                <a:lnTo>
                  <a:pt x="86932" y="155260"/>
                </a:lnTo>
                <a:lnTo>
                  <a:pt x="86537" y="156782"/>
                </a:lnTo>
                <a:lnTo>
                  <a:pt x="86143" y="158191"/>
                </a:lnTo>
                <a:lnTo>
                  <a:pt x="85579" y="159657"/>
                </a:lnTo>
                <a:lnTo>
                  <a:pt x="84959" y="161067"/>
                </a:lnTo>
                <a:lnTo>
                  <a:pt x="84282" y="162420"/>
                </a:lnTo>
                <a:lnTo>
                  <a:pt x="83493" y="163773"/>
                </a:lnTo>
                <a:lnTo>
                  <a:pt x="82704" y="165126"/>
                </a:lnTo>
                <a:lnTo>
                  <a:pt x="80674" y="167944"/>
                </a:lnTo>
                <a:lnTo>
                  <a:pt x="78532" y="170594"/>
                </a:lnTo>
                <a:lnTo>
                  <a:pt x="76277" y="173075"/>
                </a:lnTo>
                <a:lnTo>
                  <a:pt x="73965" y="175499"/>
                </a:lnTo>
                <a:lnTo>
                  <a:pt x="71541" y="177698"/>
                </a:lnTo>
                <a:lnTo>
                  <a:pt x="69004" y="179783"/>
                </a:lnTo>
                <a:lnTo>
                  <a:pt x="66467" y="181700"/>
                </a:lnTo>
                <a:lnTo>
                  <a:pt x="63818" y="183448"/>
                </a:lnTo>
                <a:lnTo>
                  <a:pt x="60999" y="185139"/>
                </a:lnTo>
                <a:lnTo>
                  <a:pt x="58124" y="186549"/>
                </a:lnTo>
                <a:lnTo>
                  <a:pt x="55192" y="187902"/>
                </a:lnTo>
                <a:lnTo>
                  <a:pt x="52091" y="189029"/>
                </a:lnTo>
                <a:lnTo>
                  <a:pt x="48934" y="190044"/>
                </a:lnTo>
                <a:lnTo>
                  <a:pt x="45777" y="190890"/>
                </a:lnTo>
                <a:lnTo>
                  <a:pt x="42395" y="191566"/>
                </a:lnTo>
                <a:lnTo>
                  <a:pt x="38956" y="192073"/>
                </a:lnTo>
                <a:lnTo>
                  <a:pt x="37152" y="192299"/>
                </a:lnTo>
                <a:lnTo>
                  <a:pt x="35291" y="192355"/>
                </a:lnTo>
                <a:lnTo>
                  <a:pt x="33431" y="192299"/>
                </a:lnTo>
                <a:lnTo>
                  <a:pt x="31571" y="192243"/>
                </a:lnTo>
                <a:lnTo>
                  <a:pt x="29823" y="192073"/>
                </a:lnTo>
                <a:lnTo>
                  <a:pt x="28019" y="191735"/>
                </a:lnTo>
                <a:lnTo>
                  <a:pt x="26271" y="191397"/>
                </a:lnTo>
                <a:lnTo>
                  <a:pt x="24524" y="190890"/>
                </a:lnTo>
                <a:lnTo>
                  <a:pt x="22720" y="190326"/>
                </a:lnTo>
                <a:lnTo>
                  <a:pt x="20916" y="189762"/>
                </a:lnTo>
                <a:lnTo>
                  <a:pt x="19168" y="189029"/>
                </a:lnTo>
                <a:lnTo>
                  <a:pt x="17420" y="188353"/>
                </a:lnTo>
                <a:lnTo>
                  <a:pt x="15673" y="187507"/>
                </a:lnTo>
                <a:lnTo>
                  <a:pt x="13981" y="186605"/>
                </a:lnTo>
                <a:lnTo>
                  <a:pt x="12234" y="185647"/>
                </a:lnTo>
                <a:lnTo>
                  <a:pt x="10430" y="184632"/>
                </a:lnTo>
                <a:lnTo>
                  <a:pt x="35461" y="172736"/>
                </a:lnTo>
                <a:lnTo>
                  <a:pt x="35122" y="186041"/>
                </a:lnTo>
                <a:lnTo>
                  <a:pt x="36926" y="186492"/>
                </a:lnTo>
                <a:lnTo>
                  <a:pt x="37208" y="184294"/>
                </a:lnTo>
                <a:lnTo>
                  <a:pt x="37490" y="182095"/>
                </a:lnTo>
                <a:lnTo>
                  <a:pt x="37885" y="180009"/>
                </a:lnTo>
                <a:lnTo>
                  <a:pt x="38448" y="177979"/>
                </a:lnTo>
                <a:lnTo>
                  <a:pt x="39012" y="175950"/>
                </a:lnTo>
                <a:lnTo>
                  <a:pt x="39689" y="174033"/>
                </a:lnTo>
                <a:lnTo>
                  <a:pt x="40478" y="172116"/>
                </a:lnTo>
                <a:lnTo>
                  <a:pt x="41380" y="170312"/>
                </a:lnTo>
                <a:lnTo>
                  <a:pt x="42451" y="168565"/>
                </a:lnTo>
                <a:lnTo>
                  <a:pt x="43635" y="166986"/>
                </a:lnTo>
                <a:lnTo>
                  <a:pt x="44932" y="165464"/>
                </a:lnTo>
                <a:lnTo>
                  <a:pt x="46397" y="163885"/>
                </a:lnTo>
                <a:lnTo>
                  <a:pt x="47976" y="162476"/>
                </a:lnTo>
                <a:lnTo>
                  <a:pt x="49780" y="161236"/>
                </a:lnTo>
                <a:lnTo>
                  <a:pt x="51753" y="160052"/>
                </a:lnTo>
                <a:lnTo>
                  <a:pt x="53896" y="158924"/>
                </a:lnTo>
                <a:lnTo>
                  <a:pt x="53275" y="179445"/>
                </a:lnTo>
                <a:lnTo>
                  <a:pt x="55136" y="179614"/>
                </a:lnTo>
                <a:lnTo>
                  <a:pt x="55587" y="176006"/>
                </a:lnTo>
                <a:lnTo>
                  <a:pt x="55812" y="174202"/>
                </a:lnTo>
                <a:lnTo>
                  <a:pt x="56151" y="172398"/>
                </a:lnTo>
                <a:lnTo>
                  <a:pt x="57222" y="167437"/>
                </a:lnTo>
                <a:lnTo>
                  <a:pt x="58406" y="162420"/>
                </a:lnTo>
                <a:lnTo>
                  <a:pt x="59589" y="157402"/>
                </a:lnTo>
                <a:lnTo>
                  <a:pt x="60322" y="154978"/>
                </a:lnTo>
                <a:lnTo>
                  <a:pt x="61055" y="152554"/>
                </a:lnTo>
                <a:lnTo>
                  <a:pt x="61394" y="151539"/>
                </a:lnTo>
                <a:lnTo>
                  <a:pt x="61845" y="150637"/>
                </a:lnTo>
                <a:lnTo>
                  <a:pt x="62296" y="149735"/>
                </a:lnTo>
                <a:lnTo>
                  <a:pt x="62803" y="148889"/>
                </a:lnTo>
                <a:lnTo>
                  <a:pt x="63423" y="148213"/>
                </a:lnTo>
                <a:lnTo>
                  <a:pt x="64043" y="147480"/>
                </a:lnTo>
                <a:lnTo>
                  <a:pt x="64776" y="146747"/>
                </a:lnTo>
                <a:lnTo>
                  <a:pt x="65509" y="146127"/>
                </a:lnTo>
                <a:lnTo>
                  <a:pt x="66242" y="145507"/>
                </a:lnTo>
                <a:lnTo>
                  <a:pt x="67087" y="144887"/>
                </a:lnTo>
                <a:lnTo>
                  <a:pt x="68779" y="143815"/>
                </a:lnTo>
                <a:lnTo>
                  <a:pt x="70639" y="142857"/>
                </a:lnTo>
                <a:lnTo>
                  <a:pt x="72556" y="141955"/>
                </a:lnTo>
                <a:lnTo>
                  <a:pt x="72725" y="143590"/>
                </a:lnTo>
                <a:lnTo>
                  <a:pt x="72781" y="145112"/>
                </a:lnTo>
                <a:lnTo>
                  <a:pt x="72781" y="146578"/>
                </a:lnTo>
                <a:lnTo>
                  <a:pt x="72669" y="148156"/>
                </a:lnTo>
                <a:lnTo>
                  <a:pt x="72330" y="151144"/>
                </a:lnTo>
                <a:lnTo>
                  <a:pt x="71992" y="154189"/>
                </a:lnTo>
                <a:lnTo>
                  <a:pt x="71710" y="157177"/>
                </a:lnTo>
                <a:lnTo>
                  <a:pt x="71654" y="158586"/>
                </a:lnTo>
                <a:lnTo>
                  <a:pt x="71598" y="160108"/>
                </a:lnTo>
                <a:lnTo>
                  <a:pt x="71710" y="161574"/>
                </a:lnTo>
                <a:lnTo>
                  <a:pt x="71992" y="163096"/>
                </a:lnTo>
                <a:lnTo>
                  <a:pt x="72330" y="164562"/>
                </a:lnTo>
                <a:lnTo>
                  <a:pt x="72838" y="165971"/>
                </a:lnTo>
                <a:lnTo>
                  <a:pt x="73458" y="162420"/>
                </a:lnTo>
                <a:lnTo>
                  <a:pt x="73965" y="158755"/>
                </a:lnTo>
                <a:lnTo>
                  <a:pt x="74473" y="155203"/>
                </a:lnTo>
                <a:lnTo>
                  <a:pt x="75037" y="151595"/>
                </a:lnTo>
                <a:lnTo>
                  <a:pt x="75375" y="149791"/>
                </a:lnTo>
                <a:lnTo>
                  <a:pt x="75713" y="148044"/>
                </a:lnTo>
                <a:lnTo>
                  <a:pt x="76164" y="146240"/>
                </a:lnTo>
                <a:lnTo>
                  <a:pt x="76671" y="144492"/>
                </a:lnTo>
                <a:lnTo>
                  <a:pt x="77235" y="142801"/>
                </a:lnTo>
                <a:lnTo>
                  <a:pt x="77855" y="141053"/>
                </a:lnTo>
                <a:lnTo>
                  <a:pt x="78645" y="139362"/>
                </a:lnTo>
                <a:lnTo>
                  <a:pt x="79434" y="137670"/>
                </a:lnTo>
                <a:close/>
                <a:moveTo>
                  <a:pt x="192186" y="143083"/>
                </a:moveTo>
                <a:lnTo>
                  <a:pt x="194441" y="143534"/>
                </a:lnTo>
                <a:lnTo>
                  <a:pt x="196471" y="144097"/>
                </a:lnTo>
                <a:lnTo>
                  <a:pt x="198387" y="144887"/>
                </a:lnTo>
                <a:lnTo>
                  <a:pt x="200248" y="145732"/>
                </a:lnTo>
                <a:lnTo>
                  <a:pt x="201883" y="146691"/>
                </a:lnTo>
                <a:lnTo>
                  <a:pt x="203461" y="147818"/>
                </a:lnTo>
                <a:lnTo>
                  <a:pt x="204983" y="148946"/>
                </a:lnTo>
                <a:lnTo>
                  <a:pt x="206280" y="150299"/>
                </a:lnTo>
                <a:lnTo>
                  <a:pt x="208479" y="152610"/>
                </a:lnTo>
                <a:lnTo>
                  <a:pt x="210677" y="155034"/>
                </a:lnTo>
                <a:lnTo>
                  <a:pt x="215018" y="159939"/>
                </a:lnTo>
                <a:lnTo>
                  <a:pt x="219246" y="164957"/>
                </a:lnTo>
                <a:lnTo>
                  <a:pt x="223475" y="169805"/>
                </a:lnTo>
                <a:lnTo>
                  <a:pt x="224208" y="170650"/>
                </a:lnTo>
                <a:lnTo>
                  <a:pt x="224828" y="171496"/>
                </a:lnTo>
                <a:lnTo>
                  <a:pt x="225279" y="172398"/>
                </a:lnTo>
                <a:lnTo>
                  <a:pt x="225673" y="173357"/>
                </a:lnTo>
                <a:lnTo>
                  <a:pt x="225786" y="173864"/>
                </a:lnTo>
                <a:lnTo>
                  <a:pt x="225842" y="174371"/>
                </a:lnTo>
                <a:lnTo>
                  <a:pt x="225899" y="174879"/>
                </a:lnTo>
                <a:lnTo>
                  <a:pt x="225842" y="175499"/>
                </a:lnTo>
                <a:lnTo>
                  <a:pt x="225786" y="176119"/>
                </a:lnTo>
                <a:lnTo>
                  <a:pt x="225730" y="176683"/>
                </a:lnTo>
                <a:lnTo>
                  <a:pt x="225504" y="177359"/>
                </a:lnTo>
                <a:lnTo>
                  <a:pt x="225279" y="178036"/>
                </a:lnTo>
                <a:lnTo>
                  <a:pt x="222967" y="175612"/>
                </a:lnTo>
                <a:lnTo>
                  <a:pt x="220825" y="173131"/>
                </a:lnTo>
                <a:lnTo>
                  <a:pt x="216653" y="168226"/>
                </a:lnTo>
                <a:lnTo>
                  <a:pt x="214511" y="165746"/>
                </a:lnTo>
                <a:lnTo>
                  <a:pt x="212256" y="163491"/>
                </a:lnTo>
                <a:lnTo>
                  <a:pt x="211128" y="162363"/>
                </a:lnTo>
                <a:lnTo>
                  <a:pt x="209888" y="161348"/>
                </a:lnTo>
                <a:lnTo>
                  <a:pt x="208648" y="160334"/>
                </a:lnTo>
                <a:lnTo>
                  <a:pt x="207351" y="159375"/>
                </a:lnTo>
                <a:lnTo>
                  <a:pt x="208535" y="161236"/>
                </a:lnTo>
                <a:lnTo>
                  <a:pt x="209775" y="163152"/>
                </a:lnTo>
                <a:lnTo>
                  <a:pt x="212369" y="166761"/>
                </a:lnTo>
                <a:lnTo>
                  <a:pt x="214962" y="170312"/>
                </a:lnTo>
                <a:lnTo>
                  <a:pt x="217442" y="174033"/>
                </a:lnTo>
                <a:lnTo>
                  <a:pt x="218626" y="175893"/>
                </a:lnTo>
                <a:lnTo>
                  <a:pt x="219754" y="177810"/>
                </a:lnTo>
                <a:lnTo>
                  <a:pt x="220769" y="179727"/>
                </a:lnTo>
                <a:lnTo>
                  <a:pt x="221783" y="181757"/>
                </a:lnTo>
                <a:lnTo>
                  <a:pt x="222629" y="183843"/>
                </a:lnTo>
                <a:lnTo>
                  <a:pt x="223418" y="185985"/>
                </a:lnTo>
                <a:lnTo>
                  <a:pt x="223982" y="188240"/>
                </a:lnTo>
                <a:lnTo>
                  <a:pt x="224489" y="190495"/>
                </a:lnTo>
                <a:lnTo>
                  <a:pt x="208817" y="177698"/>
                </a:lnTo>
                <a:lnTo>
                  <a:pt x="207858" y="178881"/>
                </a:lnTo>
                <a:lnTo>
                  <a:pt x="220825" y="193032"/>
                </a:lnTo>
                <a:lnTo>
                  <a:pt x="218739" y="192750"/>
                </a:lnTo>
                <a:lnTo>
                  <a:pt x="216766" y="192355"/>
                </a:lnTo>
                <a:lnTo>
                  <a:pt x="215018" y="191848"/>
                </a:lnTo>
                <a:lnTo>
                  <a:pt x="213383" y="191228"/>
                </a:lnTo>
                <a:lnTo>
                  <a:pt x="211918" y="190439"/>
                </a:lnTo>
                <a:lnTo>
                  <a:pt x="210452" y="189536"/>
                </a:lnTo>
                <a:lnTo>
                  <a:pt x="209212" y="188522"/>
                </a:lnTo>
                <a:lnTo>
                  <a:pt x="207915" y="187507"/>
                </a:lnTo>
                <a:lnTo>
                  <a:pt x="201883" y="181757"/>
                </a:lnTo>
                <a:lnTo>
                  <a:pt x="195794" y="175893"/>
                </a:lnTo>
                <a:lnTo>
                  <a:pt x="194948" y="176514"/>
                </a:lnTo>
                <a:lnTo>
                  <a:pt x="204871" y="190100"/>
                </a:lnTo>
                <a:lnTo>
                  <a:pt x="203687" y="190269"/>
                </a:lnTo>
                <a:lnTo>
                  <a:pt x="202559" y="190382"/>
                </a:lnTo>
                <a:lnTo>
                  <a:pt x="201488" y="190213"/>
                </a:lnTo>
                <a:lnTo>
                  <a:pt x="200530" y="189931"/>
                </a:lnTo>
                <a:lnTo>
                  <a:pt x="199684" y="189536"/>
                </a:lnTo>
                <a:lnTo>
                  <a:pt x="198782" y="188973"/>
                </a:lnTo>
                <a:lnTo>
                  <a:pt x="198049" y="188296"/>
                </a:lnTo>
                <a:lnTo>
                  <a:pt x="197260" y="187394"/>
                </a:lnTo>
                <a:lnTo>
                  <a:pt x="196583" y="186605"/>
                </a:lnTo>
                <a:lnTo>
                  <a:pt x="195907" y="185816"/>
                </a:lnTo>
                <a:lnTo>
                  <a:pt x="194441" y="184350"/>
                </a:lnTo>
                <a:lnTo>
                  <a:pt x="191453" y="181362"/>
                </a:lnTo>
                <a:lnTo>
                  <a:pt x="190664" y="181926"/>
                </a:lnTo>
                <a:lnTo>
                  <a:pt x="193652" y="189367"/>
                </a:lnTo>
                <a:lnTo>
                  <a:pt x="192299" y="189029"/>
                </a:lnTo>
                <a:lnTo>
                  <a:pt x="191058" y="188691"/>
                </a:lnTo>
                <a:lnTo>
                  <a:pt x="189875" y="188353"/>
                </a:lnTo>
                <a:lnTo>
                  <a:pt x="188691" y="187845"/>
                </a:lnTo>
                <a:lnTo>
                  <a:pt x="187619" y="187338"/>
                </a:lnTo>
                <a:lnTo>
                  <a:pt x="186605" y="186774"/>
                </a:lnTo>
                <a:lnTo>
                  <a:pt x="185703" y="186154"/>
                </a:lnTo>
                <a:lnTo>
                  <a:pt x="184801" y="185477"/>
                </a:lnTo>
                <a:lnTo>
                  <a:pt x="183955" y="184745"/>
                </a:lnTo>
                <a:lnTo>
                  <a:pt x="183166" y="183955"/>
                </a:lnTo>
                <a:lnTo>
                  <a:pt x="182433" y="183222"/>
                </a:lnTo>
                <a:lnTo>
                  <a:pt x="181756" y="182320"/>
                </a:lnTo>
                <a:lnTo>
                  <a:pt x="181136" y="181475"/>
                </a:lnTo>
                <a:lnTo>
                  <a:pt x="180629" y="180516"/>
                </a:lnTo>
                <a:lnTo>
                  <a:pt x="180121" y="179558"/>
                </a:lnTo>
                <a:lnTo>
                  <a:pt x="179670" y="178543"/>
                </a:lnTo>
                <a:lnTo>
                  <a:pt x="178599" y="175781"/>
                </a:lnTo>
                <a:lnTo>
                  <a:pt x="177585" y="172962"/>
                </a:lnTo>
                <a:lnTo>
                  <a:pt x="177134" y="171496"/>
                </a:lnTo>
                <a:lnTo>
                  <a:pt x="176795" y="170030"/>
                </a:lnTo>
                <a:lnTo>
                  <a:pt x="176513" y="168621"/>
                </a:lnTo>
                <a:lnTo>
                  <a:pt x="176232" y="167268"/>
                </a:lnTo>
                <a:lnTo>
                  <a:pt x="176062" y="165746"/>
                </a:lnTo>
                <a:lnTo>
                  <a:pt x="176006" y="164224"/>
                </a:lnTo>
                <a:lnTo>
                  <a:pt x="176006" y="162758"/>
                </a:lnTo>
                <a:lnTo>
                  <a:pt x="176119" y="161292"/>
                </a:lnTo>
                <a:lnTo>
                  <a:pt x="176401" y="159770"/>
                </a:lnTo>
                <a:lnTo>
                  <a:pt x="176683" y="158248"/>
                </a:lnTo>
                <a:lnTo>
                  <a:pt x="177190" y="156726"/>
                </a:lnTo>
                <a:lnTo>
                  <a:pt x="177810" y="155203"/>
                </a:lnTo>
                <a:lnTo>
                  <a:pt x="172793" y="148213"/>
                </a:lnTo>
                <a:lnTo>
                  <a:pt x="173751" y="147254"/>
                </a:lnTo>
                <a:lnTo>
                  <a:pt x="185646" y="155598"/>
                </a:lnTo>
                <a:lnTo>
                  <a:pt x="186266" y="154809"/>
                </a:lnTo>
                <a:lnTo>
                  <a:pt x="177923" y="144661"/>
                </a:lnTo>
                <a:lnTo>
                  <a:pt x="178881" y="143364"/>
                </a:lnTo>
                <a:lnTo>
                  <a:pt x="193539" y="149791"/>
                </a:lnTo>
                <a:lnTo>
                  <a:pt x="192186" y="143083"/>
                </a:lnTo>
                <a:close/>
                <a:moveTo>
                  <a:pt x="143590" y="138178"/>
                </a:moveTo>
                <a:lnTo>
                  <a:pt x="143533" y="139475"/>
                </a:lnTo>
                <a:lnTo>
                  <a:pt x="143308" y="140715"/>
                </a:lnTo>
                <a:lnTo>
                  <a:pt x="143082" y="141842"/>
                </a:lnTo>
                <a:lnTo>
                  <a:pt x="142801" y="143026"/>
                </a:lnTo>
                <a:lnTo>
                  <a:pt x="142462" y="144154"/>
                </a:lnTo>
                <a:lnTo>
                  <a:pt x="142068" y="145225"/>
                </a:lnTo>
                <a:lnTo>
                  <a:pt x="141222" y="147311"/>
                </a:lnTo>
                <a:lnTo>
                  <a:pt x="140207" y="149284"/>
                </a:lnTo>
                <a:lnTo>
                  <a:pt x="139136" y="151257"/>
                </a:lnTo>
                <a:lnTo>
                  <a:pt x="138009" y="153174"/>
                </a:lnTo>
                <a:lnTo>
                  <a:pt x="136825" y="155034"/>
                </a:lnTo>
                <a:lnTo>
                  <a:pt x="137614" y="155034"/>
                </a:lnTo>
                <a:lnTo>
                  <a:pt x="138347" y="154978"/>
                </a:lnTo>
                <a:lnTo>
                  <a:pt x="138967" y="154809"/>
                </a:lnTo>
                <a:lnTo>
                  <a:pt x="139474" y="154527"/>
                </a:lnTo>
                <a:lnTo>
                  <a:pt x="139982" y="154245"/>
                </a:lnTo>
                <a:lnTo>
                  <a:pt x="140433" y="153794"/>
                </a:lnTo>
                <a:lnTo>
                  <a:pt x="140771" y="153343"/>
                </a:lnTo>
                <a:lnTo>
                  <a:pt x="141109" y="152892"/>
                </a:lnTo>
                <a:lnTo>
                  <a:pt x="141729" y="151821"/>
                </a:lnTo>
                <a:lnTo>
                  <a:pt x="142237" y="150750"/>
                </a:lnTo>
                <a:lnTo>
                  <a:pt x="142801" y="149622"/>
                </a:lnTo>
                <a:lnTo>
                  <a:pt x="143139" y="149171"/>
                </a:lnTo>
                <a:lnTo>
                  <a:pt x="143477" y="148720"/>
                </a:lnTo>
                <a:lnTo>
                  <a:pt x="144717" y="147311"/>
                </a:lnTo>
                <a:lnTo>
                  <a:pt x="146070" y="145958"/>
                </a:lnTo>
                <a:lnTo>
                  <a:pt x="146690" y="145394"/>
                </a:lnTo>
                <a:lnTo>
                  <a:pt x="147423" y="144887"/>
                </a:lnTo>
                <a:lnTo>
                  <a:pt x="148156" y="144492"/>
                </a:lnTo>
                <a:lnTo>
                  <a:pt x="148889" y="144210"/>
                </a:lnTo>
                <a:lnTo>
                  <a:pt x="150073" y="144041"/>
                </a:lnTo>
                <a:lnTo>
                  <a:pt x="151201" y="144041"/>
                </a:lnTo>
                <a:lnTo>
                  <a:pt x="152497" y="144097"/>
                </a:lnTo>
                <a:lnTo>
                  <a:pt x="153737" y="144210"/>
                </a:lnTo>
                <a:lnTo>
                  <a:pt x="156444" y="144548"/>
                </a:lnTo>
                <a:lnTo>
                  <a:pt x="159431" y="144943"/>
                </a:lnTo>
                <a:lnTo>
                  <a:pt x="153456" y="156613"/>
                </a:lnTo>
                <a:lnTo>
                  <a:pt x="154583" y="157289"/>
                </a:lnTo>
                <a:lnTo>
                  <a:pt x="165915" y="144774"/>
                </a:lnTo>
                <a:lnTo>
                  <a:pt x="165971" y="146409"/>
                </a:lnTo>
                <a:lnTo>
                  <a:pt x="165858" y="147987"/>
                </a:lnTo>
                <a:lnTo>
                  <a:pt x="165689" y="149453"/>
                </a:lnTo>
                <a:lnTo>
                  <a:pt x="165407" y="150975"/>
                </a:lnTo>
                <a:lnTo>
                  <a:pt x="165069" y="152441"/>
                </a:lnTo>
                <a:lnTo>
                  <a:pt x="164787" y="153850"/>
                </a:lnTo>
                <a:lnTo>
                  <a:pt x="163942" y="156613"/>
                </a:lnTo>
                <a:lnTo>
                  <a:pt x="163209" y="159263"/>
                </a:lnTo>
                <a:lnTo>
                  <a:pt x="162870" y="160616"/>
                </a:lnTo>
                <a:lnTo>
                  <a:pt x="162532" y="161969"/>
                </a:lnTo>
                <a:lnTo>
                  <a:pt x="162307" y="163322"/>
                </a:lnTo>
                <a:lnTo>
                  <a:pt x="162194" y="164675"/>
                </a:lnTo>
                <a:lnTo>
                  <a:pt x="162081" y="166028"/>
                </a:lnTo>
                <a:lnTo>
                  <a:pt x="162138" y="167437"/>
                </a:lnTo>
                <a:lnTo>
                  <a:pt x="168959" y="153118"/>
                </a:lnTo>
                <a:lnTo>
                  <a:pt x="169297" y="154583"/>
                </a:lnTo>
                <a:lnTo>
                  <a:pt x="169523" y="156049"/>
                </a:lnTo>
                <a:lnTo>
                  <a:pt x="169692" y="157571"/>
                </a:lnTo>
                <a:lnTo>
                  <a:pt x="169748" y="159093"/>
                </a:lnTo>
                <a:lnTo>
                  <a:pt x="169748" y="160672"/>
                </a:lnTo>
                <a:lnTo>
                  <a:pt x="169579" y="162194"/>
                </a:lnTo>
                <a:lnTo>
                  <a:pt x="169410" y="163716"/>
                </a:lnTo>
                <a:lnTo>
                  <a:pt x="169241" y="165238"/>
                </a:lnTo>
                <a:lnTo>
                  <a:pt x="168846" y="166761"/>
                </a:lnTo>
                <a:lnTo>
                  <a:pt x="168508" y="168226"/>
                </a:lnTo>
                <a:lnTo>
                  <a:pt x="168001" y="169692"/>
                </a:lnTo>
                <a:lnTo>
                  <a:pt x="167550" y="171158"/>
                </a:lnTo>
                <a:lnTo>
                  <a:pt x="166986" y="172624"/>
                </a:lnTo>
                <a:lnTo>
                  <a:pt x="166366" y="174033"/>
                </a:lnTo>
                <a:lnTo>
                  <a:pt x="165746" y="175386"/>
                </a:lnTo>
                <a:lnTo>
                  <a:pt x="164956" y="176739"/>
                </a:lnTo>
                <a:lnTo>
                  <a:pt x="164167" y="178092"/>
                </a:lnTo>
                <a:lnTo>
                  <a:pt x="163321" y="179276"/>
                </a:lnTo>
                <a:lnTo>
                  <a:pt x="162419" y="180516"/>
                </a:lnTo>
                <a:lnTo>
                  <a:pt x="161461" y="181700"/>
                </a:lnTo>
                <a:lnTo>
                  <a:pt x="160503" y="182771"/>
                </a:lnTo>
                <a:lnTo>
                  <a:pt x="159488" y="183899"/>
                </a:lnTo>
                <a:lnTo>
                  <a:pt x="158417" y="184857"/>
                </a:lnTo>
                <a:lnTo>
                  <a:pt x="157346" y="185816"/>
                </a:lnTo>
                <a:lnTo>
                  <a:pt x="156218" y="186605"/>
                </a:lnTo>
                <a:lnTo>
                  <a:pt x="155034" y="187451"/>
                </a:lnTo>
                <a:lnTo>
                  <a:pt x="153850" y="188183"/>
                </a:lnTo>
                <a:lnTo>
                  <a:pt x="152666" y="188747"/>
                </a:lnTo>
                <a:lnTo>
                  <a:pt x="151426" y="189311"/>
                </a:lnTo>
                <a:lnTo>
                  <a:pt x="150129" y="189706"/>
                </a:lnTo>
                <a:lnTo>
                  <a:pt x="148833" y="190100"/>
                </a:lnTo>
                <a:lnTo>
                  <a:pt x="147536" y="190382"/>
                </a:lnTo>
                <a:lnTo>
                  <a:pt x="147536" y="190382"/>
                </a:lnTo>
                <a:lnTo>
                  <a:pt x="148043" y="189424"/>
                </a:lnTo>
                <a:lnTo>
                  <a:pt x="148607" y="188522"/>
                </a:lnTo>
                <a:lnTo>
                  <a:pt x="149171" y="187676"/>
                </a:lnTo>
                <a:lnTo>
                  <a:pt x="149904" y="186830"/>
                </a:lnTo>
                <a:lnTo>
                  <a:pt x="151257" y="185252"/>
                </a:lnTo>
                <a:lnTo>
                  <a:pt x="152779" y="183730"/>
                </a:lnTo>
                <a:lnTo>
                  <a:pt x="153512" y="182884"/>
                </a:lnTo>
                <a:lnTo>
                  <a:pt x="154188" y="182095"/>
                </a:lnTo>
                <a:lnTo>
                  <a:pt x="154809" y="181249"/>
                </a:lnTo>
                <a:lnTo>
                  <a:pt x="155372" y="180347"/>
                </a:lnTo>
                <a:lnTo>
                  <a:pt x="155823" y="179445"/>
                </a:lnTo>
                <a:lnTo>
                  <a:pt x="156162" y="178430"/>
                </a:lnTo>
                <a:lnTo>
                  <a:pt x="156444" y="177359"/>
                </a:lnTo>
                <a:lnTo>
                  <a:pt x="156613" y="176175"/>
                </a:lnTo>
                <a:lnTo>
                  <a:pt x="152384" y="179840"/>
                </a:lnTo>
                <a:lnTo>
                  <a:pt x="150411" y="181700"/>
                </a:lnTo>
                <a:lnTo>
                  <a:pt x="148382" y="183617"/>
                </a:lnTo>
                <a:lnTo>
                  <a:pt x="146465" y="185534"/>
                </a:lnTo>
                <a:lnTo>
                  <a:pt x="144605" y="187563"/>
                </a:lnTo>
                <a:lnTo>
                  <a:pt x="142801" y="189536"/>
                </a:lnTo>
                <a:lnTo>
                  <a:pt x="140996" y="191566"/>
                </a:lnTo>
                <a:lnTo>
                  <a:pt x="140151" y="192524"/>
                </a:lnTo>
                <a:lnTo>
                  <a:pt x="139362" y="193314"/>
                </a:lnTo>
                <a:lnTo>
                  <a:pt x="138403" y="193934"/>
                </a:lnTo>
                <a:lnTo>
                  <a:pt x="137501" y="194385"/>
                </a:lnTo>
                <a:lnTo>
                  <a:pt x="136543" y="194667"/>
                </a:lnTo>
                <a:lnTo>
                  <a:pt x="135472" y="194836"/>
                </a:lnTo>
                <a:lnTo>
                  <a:pt x="134175" y="194779"/>
                </a:lnTo>
                <a:lnTo>
                  <a:pt x="132878" y="194610"/>
                </a:lnTo>
                <a:lnTo>
                  <a:pt x="144830" y="179445"/>
                </a:lnTo>
                <a:lnTo>
                  <a:pt x="143026" y="180347"/>
                </a:lnTo>
                <a:lnTo>
                  <a:pt x="141335" y="181362"/>
                </a:lnTo>
                <a:lnTo>
                  <a:pt x="139813" y="182546"/>
                </a:lnTo>
                <a:lnTo>
                  <a:pt x="138290" y="183730"/>
                </a:lnTo>
                <a:lnTo>
                  <a:pt x="136825" y="185083"/>
                </a:lnTo>
                <a:lnTo>
                  <a:pt x="135359" y="186436"/>
                </a:lnTo>
                <a:lnTo>
                  <a:pt x="132484" y="189142"/>
                </a:lnTo>
                <a:lnTo>
                  <a:pt x="131018" y="190495"/>
                </a:lnTo>
                <a:lnTo>
                  <a:pt x="129496" y="191904"/>
                </a:lnTo>
                <a:lnTo>
                  <a:pt x="127974" y="193201"/>
                </a:lnTo>
                <a:lnTo>
                  <a:pt x="126339" y="194441"/>
                </a:lnTo>
                <a:lnTo>
                  <a:pt x="124591" y="195512"/>
                </a:lnTo>
                <a:lnTo>
                  <a:pt x="122731" y="196584"/>
                </a:lnTo>
                <a:lnTo>
                  <a:pt x="121716" y="197035"/>
                </a:lnTo>
                <a:lnTo>
                  <a:pt x="120701" y="197486"/>
                </a:lnTo>
                <a:lnTo>
                  <a:pt x="119686" y="197824"/>
                </a:lnTo>
                <a:lnTo>
                  <a:pt x="118559" y="198162"/>
                </a:lnTo>
                <a:lnTo>
                  <a:pt x="118559" y="198162"/>
                </a:lnTo>
                <a:lnTo>
                  <a:pt x="119292" y="195625"/>
                </a:lnTo>
                <a:lnTo>
                  <a:pt x="120137" y="193201"/>
                </a:lnTo>
                <a:lnTo>
                  <a:pt x="121039" y="190833"/>
                </a:lnTo>
                <a:lnTo>
                  <a:pt x="122054" y="188578"/>
                </a:lnTo>
                <a:lnTo>
                  <a:pt x="123069" y="186379"/>
                </a:lnTo>
                <a:lnTo>
                  <a:pt x="124253" y="184181"/>
                </a:lnTo>
                <a:lnTo>
                  <a:pt x="125437" y="182095"/>
                </a:lnTo>
                <a:lnTo>
                  <a:pt x="126677" y="180065"/>
                </a:lnTo>
                <a:lnTo>
                  <a:pt x="129158" y="176063"/>
                </a:lnTo>
                <a:lnTo>
                  <a:pt x="131864" y="172116"/>
                </a:lnTo>
                <a:lnTo>
                  <a:pt x="134400" y="168283"/>
                </a:lnTo>
                <a:lnTo>
                  <a:pt x="136937" y="164393"/>
                </a:lnTo>
                <a:lnTo>
                  <a:pt x="133893" y="167324"/>
                </a:lnTo>
                <a:lnTo>
                  <a:pt x="130962" y="170312"/>
                </a:lnTo>
                <a:lnTo>
                  <a:pt x="128143" y="173469"/>
                </a:lnTo>
                <a:lnTo>
                  <a:pt x="126733" y="175104"/>
                </a:lnTo>
                <a:lnTo>
                  <a:pt x="125493" y="176739"/>
                </a:lnTo>
                <a:lnTo>
                  <a:pt x="122956" y="180178"/>
                </a:lnTo>
                <a:lnTo>
                  <a:pt x="120419" y="183730"/>
                </a:lnTo>
                <a:lnTo>
                  <a:pt x="114951" y="191735"/>
                </a:lnTo>
                <a:lnTo>
                  <a:pt x="114838" y="190720"/>
                </a:lnTo>
                <a:lnTo>
                  <a:pt x="114782" y="189762"/>
                </a:lnTo>
                <a:lnTo>
                  <a:pt x="114725" y="188916"/>
                </a:lnTo>
                <a:lnTo>
                  <a:pt x="114725" y="188071"/>
                </a:lnTo>
                <a:lnTo>
                  <a:pt x="114838" y="187281"/>
                </a:lnTo>
                <a:lnTo>
                  <a:pt x="114951" y="186492"/>
                </a:lnTo>
                <a:lnTo>
                  <a:pt x="115289" y="185026"/>
                </a:lnTo>
                <a:lnTo>
                  <a:pt x="115796" y="183730"/>
                </a:lnTo>
                <a:lnTo>
                  <a:pt x="116360" y="182489"/>
                </a:lnTo>
                <a:lnTo>
                  <a:pt x="116980" y="181306"/>
                </a:lnTo>
                <a:lnTo>
                  <a:pt x="117657" y="180178"/>
                </a:lnTo>
                <a:lnTo>
                  <a:pt x="122731" y="172060"/>
                </a:lnTo>
                <a:lnTo>
                  <a:pt x="127804" y="164054"/>
                </a:lnTo>
                <a:lnTo>
                  <a:pt x="128256" y="162363"/>
                </a:lnTo>
                <a:lnTo>
                  <a:pt x="128819" y="160559"/>
                </a:lnTo>
                <a:lnTo>
                  <a:pt x="129496" y="158642"/>
                </a:lnTo>
                <a:lnTo>
                  <a:pt x="130341" y="156782"/>
                </a:lnTo>
                <a:lnTo>
                  <a:pt x="131131" y="154865"/>
                </a:lnTo>
                <a:lnTo>
                  <a:pt x="132145" y="152948"/>
                </a:lnTo>
                <a:lnTo>
                  <a:pt x="133104" y="151088"/>
                </a:lnTo>
                <a:lnTo>
                  <a:pt x="134175" y="149228"/>
                </a:lnTo>
                <a:lnTo>
                  <a:pt x="135303" y="147480"/>
                </a:lnTo>
                <a:lnTo>
                  <a:pt x="136486" y="145845"/>
                </a:lnTo>
                <a:lnTo>
                  <a:pt x="137670" y="144210"/>
                </a:lnTo>
                <a:lnTo>
                  <a:pt x="138854" y="142688"/>
                </a:lnTo>
                <a:lnTo>
                  <a:pt x="140094" y="141335"/>
                </a:lnTo>
                <a:lnTo>
                  <a:pt x="141278" y="140151"/>
                </a:lnTo>
                <a:lnTo>
                  <a:pt x="142462" y="139080"/>
                </a:lnTo>
                <a:lnTo>
                  <a:pt x="143590" y="138178"/>
                </a:lnTo>
                <a:close/>
                <a:moveTo>
                  <a:pt x="28526" y="0"/>
                </a:moveTo>
                <a:lnTo>
                  <a:pt x="28019" y="56"/>
                </a:lnTo>
                <a:lnTo>
                  <a:pt x="27624" y="226"/>
                </a:lnTo>
                <a:lnTo>
                  <a:pt x="27286" y="507"/>
                </a:lnTo>
                <a:lnTo>
                  <a:pt x="26891" y="902"/>
                </a:lnTo>
                <a:lnTo>
                  <a:pt x="26440" y="1353"/>
                </a:lnTo>
                <a:lnTo>
                  <a:pt x="26102" y="1917"/>
                </a:lnTo>
                <a:lnTo>
                  <a:pt x="25764" y="2593"/>
                </a:lnTo>
                <a:lnTo>
                  <a:pt x="24918" y="4228"/>
                </a:lnTo>
                <a:lnTo>
                  <a:pt x="24073" y="6201"/>
                </a:lnTo>
                <a:lnTo>
                  <a:pt x="23283" y="8118"/>
                </a:lnTo>
                <a:lnTo>
                  <a:pt x="22550" y="9922"/>
                </a:lnTo>
                <a:lnTo>
                  <a:pt x="21874" y="11839"/>
                </a:lnTo>
                <a:lnTo>
                  <a:pt x="21310" y="13756"/>
                </a:lnTo>
                <a:lnTo>
                  <a:pt x="20746" y="15673"/>
                </a:lnTo>
                <a:lnTo>
                  <a:pt x="20239" y="17533"/>
                </a:lnTo>
                <a:lnTo>
                  <a:pt x="19844" y="19393"/>
                </a:lnTo>
                <a:lnTo>
                  <a:pt x="19506" y="21310"/>
                </a:lnTo>
                <a:lnTo>
                  <a:pt x="19168" y="23227"/>
                </a:lnTo>
                <a:lnTo>
                  <a:pt x="18886" y="25087"/>
                </a:lnTo>
                <a:lnTo>
                  <a:pt x="18717" y="26948"/>
                </a:lnTo>
                <a:lnTo>
                  <a:pt x="18604" y="28865"/>
                </a:lnTo>
                <a:lnTo>
                  <a:pt x="18548" y="30669"/>
                </a:lnTo>
                <a:lnTo>
                  <a:pt x="18491" y="32529"/>
                </a:lnTo>
                <a:lnTo>
                  <a:pt x="18548" y="34389"/>
                </a:lnTo>
                <a:lnTo>
                  <a:pt x="18717" y="36250"/>
                </a:lnTo>
                <a:lnTo>
                  <a:pt x="18886" y="38110"/>
                </a:lnTo>
                <a:lnTo>
                  <a:pt x="19111" y="40027"/>
                </a:lnTo>
                <a:lnTo>
                  <a:pt x="19393" y="41887"/>
                </a:lnTo>
                <a:lnTo>
                  <a:pt x="19732" y="43691"/>
                </a:lnTo>
                <a:lnTo>
                  <a:pt x="20239" y="45552"/>
                </a:lnTo>
                <a:lnTo>
                  <a:pt x="20690" y="47356"/>
                </a:lnTo>
                <a:lnTo>
                  <a:pt x="21254" y="49273"/>
                </a:lnTo>
                <a:lnTo>
                  <a:pt x="21818" y="51020"/>
                </a:lnTo>
                <a:lnTo>
                  <a:pt x="22550" y="52881"/>
                </a:lnTo>
                <a:lnTo>
                  <a:pt x="23283" y="54628"/>
                </a:lnTo>
                <a:lnTo>
                  <a:pt x="24129" y="56489"/>
                </a:lnTo>
                <a:lnTo>
                  <a:pt x="24975" y="58349"/>
                </a:lnTo>
                <a:lnTo>
                  <a:pt x="25877" y="60153"/>
                </a:lnTo>
                <a:lnTo>
                  <a:pt x="26891" y="61957"/>
                </a:lnTo>
                <a:lnTo>
                  <a:pt x="27963" y="63761"/>
                </a:lnTo>
                <a:lnTo>
                  <a:pt x="29879" y="66806"/>
                </a:lnTo>
                <a:lnTo>
                  <a:pt x="31796" y="69794"/>
                </a:lnTo>
                <a:lnTo>
                  <a:pt x="33882" y="72782"/>
                </a:lnTo>
                <a:lnTo>
                  <a:pt x="35912" y="75713"/>
                </a:lnTo>
                <a:lnTo>
                  <a:pt x="38054" y="78645"/>
                </a:lnTo>
                <a:lnTo>
                  <a:pt x="40252" y="81520"/>
                </a:lnTo>
                <a:lnTo>
                  <a:pt x="42564" y="84282"/>
                </a:lnTo>
                <a:lnTo>
                  <a:pt x="44819" y="86988"/>
                </a:lnTo>
                <a:lnTo>
                  <a:pt x="47243" y="89582"/>
                </a:lnTo>
                <a:lnTo>
                  <a:pt x="49611" y="92231"/>
                </a:lnTo>
                <a:lnTo>
                  <a:pt x="52204" y="94712"/>
                </a:lnTo>
                <a:lnTo>
                  <a:pt x="54798" y="97192"/>
                </a:lnTo>
                <a:lnTo>
                  <a:pt x="57560" y="99617"/>
                </a:lnTo>
                <a:lnTo>
                  <a:pt x="60322" y="101928"/>
                </a:lnTo>
                <a:lnTo>
                  <a:pt x="63198" y="104127"/>
                </a:lnTo>
                <a:lnTo>
                  <a:pt x="66185" y="106325"/>
                </a:lnTo>
                <a:lnTo>
                  <a:pt x="67369" y="107227"/>
                </a:lnTo>
                <a:lnTo>
                  <a:pt x="68553" y="108186"/>
                </a:lnTo>
                <a:lnTo>
                  <a:pt x="70921" y="110046"/>
                </a:lnTo>
                <a:lnTo>
                  <a:pt x="71316" y="110441"/>
                </a:lnTo>
                <a:lnTo>
                  <a:pt x="71767" y="110892"/>
                </a:lnTo>
                <a:lnTo>
                  <a:pt x="72838" y="112076"/>
                </a:lnTo>
                <a:lnTo>
                  <a:pt x="64776" y="115571"/>
                </a:lnTo>
                <a:lnTo>
                  <a:pt x="66693" y="123464"/>
                </a:lnTo>
                <a:lnTo>
                  <a:pt x="65002" y="123915"/>
                </a:lnTo>
                <a:lnTo>
                  <a:pt x="64156" y="124197"/>
                </a:lnTo>
                <a:lnTo>
                  <a:pt x="63254" y="124309"/>
                </a:lnTo>
                <a:lnTo>
                  <a:pt x="60604" y="124591"/>
                </a:lnTo>
                <a:lnTo>
                  <a:pt x="58011" y="125042"/>
                </a:lnTo>
                <a:lnTo>
                  <a:pt x="55474" y="125550"/>
                </a:lnTo>
                <a:lnTo>
                  <a:pt x="52993" y="126226"/>
                </a:lnTo>
                <a:lnTo>
                  <a:pt x="50626" y="127015"/>
                </a:lnTo>
                <a:lnTo>
                  <a:pt x="48314" y="127974"/>
                </a:lnTo>
                <a:lnTo>
                  <a:pt x="46228" y="128932"/>
                </a:lnTo>
                <a:lnTo>
                  <a:pt x="44086" y="130172"/>
                </a:lnTo>
                <a:lnTo>
                  <a:pt x="42000" y="131469"/>
                </a:lnTo>
                <a:lnTo>
                  <a:pt x="40083" y="132935"/>
                </a:lnTo>
                <a:lnTo>
                  <a:pt x="38223" y="134570"/>
                </a:lnTo>
                <a:lnTo>
                  <a:pt x="36475" y="136317"/>
                </a:lnTo>
                <a:lnTo>
                  <a:pt x="34784" y="138234"/>
                </a:lnTo>
                <a:lnTo>
                  <a:pt x="33205" y="140264"/>
                </a:lnTo>
                <a:lnTo>
                  <a:pt x="31683" y="142462"/>
                </a:lnTo>
                <a:lnTo>
                  <a:pt x="30274" y="144774"/>
                </a:lnTo>
                <a:lnTo>
                  <a:pt x="27399" y="150130"/>
                </a:lnTo>
                <a:lnTo>
                  <a:pt x="25933" y="152836"/>
                </a:lnTo>
                <a:lnTo>
                  <a:pt x="24524" y="155598"/>
                </a:lnTo>
                <a:lnTo>
                  <a:pt x="23678" y="157233"/>
                </a:lnTo>
                <a:lnTo>
                  <a:pt x="22776" y="158812"/>
                </a:lnTo>
                <a:lnTo>
                  <a:pt x="21818" y="160334"/>
                </a:lnTo>
                <a:lnTo>
                  <a:pt x="20916" y="161799"/>
                </a:lnTo>
                <a:lnTo>
                  <a:pt x="19844" y="163209"/>
                </a:lnTo>
                <a:lnTo>
                  <a:pt x="18773" y="164618"/>
                </a:lnTo>
                <a:lnTo>
                  <a:pt x="17589" y="165915"/>
                </a:lnTo>
                <a:lnTo>
                  <a:pt x="16405" y="167212"/>
                </a:lnTo>
                <a:lnTo>
                  <a:pt x="15222" y="168508"/>
                </a:lnTo>
                <a:lnTo>
                  <a:pt x="13925" y="169636"/>
                </a:lnTo>
                <a:lnTo>
                  <a:pt x="12628" y="170820"/>
                </a:lnTo>
                <a:lnTo>
                  <a:pt x="11219" y="171891"/>
                </a:lnTo>
                <a:lnTo>
                  <a:pt x="9809" y="173075"/>
                </a:lnTo>
                <a:lnTo>
                  <a:pt x="8344" y="174089"/>
                </a:lnTo>
                <a:lnTo>
                  <a:pt x="6934" y="175104"/>
                </a:lnTo>
                <a:lnTo>
                  <a:pt x="5412" y="176063"/>
                </a:lnTo>
                <a:lnTo>
                  <a:pt x="0" y="179332"/>
                </a:lnTo>
                <a:lnTo>
                  <a:pt x="282" y="180404"/>
                </a:lnTo>
                <a:lnTo>
                  <a:pt x="620" y="181418"/>
                </a:lnTo>
                <a:lnTo>
                  <a:pt x="1015" y="182377"/>
                </a:lnTo>
                <a:lnTo>
                  <a:pt x="1466" y="183166"/>
                </a:lnTo>
                <a:lnTo>
                  <a:pt x="1973" y="184012"/>
                </a:lnTo>
                <a:lnTo>
                  <a:pt x="2537" y="184801"/>
                </a:lnTo>
                <a:lnTo>
                  <a:pt x="3101" y="185477"/>
                </a:lnTo>
                <a:lnTo>
                  <a:pt x="3777" y="186154"/>
                </a:lnTo>
                <a:lnTo>
                  <a:pt x="4454" y="186830"/>
                </a:lnTo>
                <a:lnTo>
                  <a:pt x="5130" y="187394"/>
                </a:lnTo>
                <a:lnTo>
                  <a:pt x="6709" y="188465"/>
                </a:lnTo>
                <a:lnTo>
                  <a:pt x="8287" y="189424"/>
                </a:lnTo>
                <a:lnTo>
                  <a:pt x="9922" y="190382"/>
                </a:lnTo>
                <a:lnTo>
                  <a:pt x="11839" y="191284"/>
                </a:lnTo>
                <a:lnTo>
                  <a:pt x="13756" y="192186"/>
                </a:lnTo>
                <a:lnTo>
                  <a:pt x="15616" y="193032"/>
                </a:lnTo>
                <a:lnTo>
                  <a:pt x="17477" y="193765"/>
                </a:lnTo>
                <a:lnTo>
                  <a:pt x="19337" y="194385"/>
                </a:lnTo>
                <a:lnTo>
                  <a:pt x="21197" y="195005"/>
                </a:lnTo>
                <a:lnTo>
                  <a:pt x="23058" y="195512"/>
                </a:lnTo>
                <a:lnTo>
                  <a:pt x="24975" y="195963"/>
                </a:lnTo>
                <a:lnTo>
                  <a:pt x="26779" y="196302"/>
                </a:lnTo>
                <a:lnTo>
                  <a:pt x="28583" y="196584"/>
                </a:lnTo>
                <a:lnTo>
                  <a:pt x="30443" y="196865"/>
                </a:lnTo>
                <a:lnTo>
                  <a:pt x="32247" y="196978"/>
                </a:lnTo>
                <a:lnTo>
                  <a:pt x="34051" y="197091"/>
                </a:lnTo>
                <a:lnTo>
                  <a:pt x="35912" y="197147"/>
                </a:lnTo>
                <a:lnTo>
                  <a:pt x="37716" y="197035"/>
                </a:lnTo>
                <a:lnTo>
                  <a:pt x="39520" y="196922"/>
                </a:lnTo>
                <a:lnTo>
                  <a:pt x="41380" y="196753"/>
                </a:lnTo>
                <a:lnTo>
                  <a:pt x="43128" y="196471"/>
                </a:lnTo>
                <a:lnTo>
                  <a:pt x="44932" y="196132"/>
                </a:lnTo>
                <a:lnTo>
                  <a:pt x="46792" y="195738"/>
                </a:lnTo>
                <a:lnTo>
                  <a:pt x="48483" y="195230"/>
                </a:lnTo>
                <a:lnTo>
                  <a:pt x="50231" y="194723"/>
                </a:lnTo>
                <a:lnTo>
                  <a:pt x="52035" y="194159"/>
                </a:lnTo>
                <a:lnTo>
                  <a:pt x="53839" y="193483"/>
                </a:lnTo>
                <a:lnTo>
                  <a:pt x="55587" y="192750"/>
                </a:lnTo>
                <a:lnTo>
                  <a:pt x="57334" y="191904"/>
                </a:lnTo>
                <a:lnTo>
                  <a:pt x="59082" y="191059"/>
                </a:lnTo>
                <a:lnTo>
                  <a:pt x="60830" y="190100"/>
                </a:lnTo>
                <a:lnTo>
                  <a:pt x="62577" y="189142"/>
                </a:lnTo>
                <a:lnTo>
                  <a:pt x="64325" y="188127"/>
                </a:lnTo>
                <a:lnTo>
                  <a:pt x="66073" y="187056"/>
                </a:lnTo>
                <a:lnTo>
                  <a:pt x="67708" y="185816"/>
                </a:lnTo>
                <a:lnTo>
                  <a:pt x="70526" y="183899"/>
                </a:lnTo>
                <a:lnTo>
                  <a:pt x="73232" y="181869"/>
                </a:lnTo>
                <a:lnTo>
                  <a:pt x="75882" y="179671"/>
                </a:lnTo>
                <a:lnTo>
                  <a:pt x="77122" y="178543"/>
                </a:lnTo>
                <a:lnTo>
                  <a:pt x="78363" y="177416"/>
                </a:lnTo>
                <a:lnTo>
                  <a:pt x="79490" y="176288"/>
                </a:lnTo>
                <a:lnTo>
                  <a:pt x="80674" y="175104"/>
                </a:lnTo>
                <a:lnTo>
                  <a:pt x="81745" y="173808"/>
                </a:lnTo>
                <a:lnTo>
                  <a:pt x="82816" y="172511"/>
                </a:lnTo>
                <a:lnTo>
                  <a:pt x="83831" y="171158"/>
                </a:lnTo>
                <a:lnTo>
                  <a:pt x="84677" y="169748"/>
                </a:lnTo>
                <a:lnTo>
                  <a:pt x="85579" y="168339"/>
                </a:lnTo>
                <a:lnTo>
                  <a:pt x="86312" y="166817"/>
                </a:lnTo>
                <a:lnTo>
                  <a:pt x="87496" y="164111"/>
                </a:lnTo>
                <a:lnTo>
                  <a:pt x="88623" y="161405"/>
                </a:lnTo>
                <a:lnTo>
                  <a:pt x="89694" y="158642"/>
                </a:lnTo>
                <a:lnTo>
                  <a:pt x="90765" y="155767"/>
                </a:lnTo>
                <a:lnTo>
                  <a:pt x="92851" y="149960"/>
                </a:lnTo>
                <a:lnTo>
                  <a:pt x="95106" y="143815"/>
                </a:lnTo>
                <a:lnTo>
                  <a:pt x="99335" y="144436"/>
                </a:lnTo>
                <a:lnTo>
                  <a:pt x="103732" y="144887"/>
                </a:lnTo>
                <a:lnTo>
                  <a:pt x="105931" y="145056"/>
                </a:lnTo>
                <a:lnTo>
                  <a:pt x="108073" y="145225"/>
                </a:lnTo>
                <a:lnTo>
                  <a:pt x="110384" y="145281"/>
                </a:lnTo>
                <a:lnTo>
                  <a:pt x="112639" y="145281"/>
                </a:lnTo>
                <a:lnTo>
                  <a:pt x="114894" y="145168"/>
                </a:lnTo>
                <a:lnTo>
                  <a:pt x="117206" y="144999"/>
                </a:lnTo>
                <a:lnTo>
                  <a:pt x="119461" y="144774"/>
                </a:lnTo>
                <a:lnTo>
                  <a:pt x="121772" y="144379"/>
                </a:lnTo>
                <a:lnTo>
                  <a:pt x="124084" y="143872"/>
                </a:lnTo>
                <a:lnTo>
                  <a:pt x="126395" y="143252"/>
                </a:lnTo>
                <a:lnTo>
                  <a:pt x="128707" y="142462"/>
                </a:lnTo>
                <a:lnTo>
                  <a:pt x="130962" y="141560"/>
                </a:lnTo>
                <a:lnTo>
                  <a:pt x="130962" y="141560"/>
                </a:lnTo>
                <a:lnTo>
                  <a:pt x="130003" y="144323"/>
                </a:lnTo>
                <a:lnTo>
                  <a:pt x="128988" y="147029"/>
                </a:lnTo>
                <a:lnTo>
                  <a:pt x="127917" y="149622"/>
                </a:lnTo>
                <a:lnTo>
                  <a:pt x="126790" y="152103"/>
                </a:lnTo>
                <a:lnTo>
                  <a:pt x="125662" y="154640"/>
                </a:lnTo>
                <a:lnTo>
                  <a:pt x="124366" y="157064"/>
                </a:lnTo>
                <a:lnTo>
                  <a:pt x="123069" y="159488"/>
                </a:lnTo>
                <a:lnTo>
                  <a:pt x="121660" y="161912"/>
                </a:lnTo>
                <a:lnTo>
                  <a:pt x="118897" y="166704"/>
                </a:lnTo>
                <a:lnTo>
                  <a:pt x="116135" y="171553"/>
                </a:lnTo>
                <a:lnTo>
                  <a:pt x="113429" y="176401"/>
                </a:lnTo>
                <a:lnTo>
                  <a:pt x="110892" y="181306"/>
                </a:lnTo>
                <a:lnTo>
                  <a:pt x="110159" y="182715"/>
                </a:lnTo>
                <a:lnTo>
                  <a:pt x="109708" y="184181"/>
                </a:lnTo>
                <a:lnTo>
                  <a:pt x="109370" y="185647"/>
                </a:lnTo>
                <a:lnTo>
                  <a:pt x="109257" y="187112"/>
                </a:lnTo>
                <a:lnTo>
                  <a:pt x="109313" y="188578"/>
                </a:lnTo>
                <a:lnTo>
                  <a:pt x="109482" y="190100"/>
                </a:lnTo>
                <a:lnTo>
                  <a:pt x="109821" y="191566"/>
                </a:lnTo>
                <a:lnTo>
                  <a:pt x="110272" y="193145"/>
                </a:lnTo>
                <a:lnTo>
                  <a:pt x="110948" y="195061"/>
                </a:lnTo>
                <a:lnTo>
                  <a:pt x="111568" y="196922"/>
                </a:lnTo>
                <a:lnTo>
                  <a:pt x="112639" y="200924"/>
                </a:lnTo>
                <a:lnTo>
                  <a:pt x="113767" y="205096"/>
                </a:lnTo>
                <a:lnTo>
                  <a:pt x="115007" y="209550"/>
                </a:lnTo>
                <a:lnTo>
                  <a:pt x="116586" y="208535"/>
                </a:lnTo>
                <a:lnTo>
                  <a:pt x="118108" y="207746"/>
                </a:lnTo>
                <a:lnTo>
                  <a:pt x="118728" y="207351"/>
                </a:lnTo>
                <a:lnTo>
                  <a:pt x="119292" y="206900"/>
                </a:lnTo>
                <a:lnTo>
                  <a:pt x="119743" y="206449"/>
                </a:lnTo>
                <a:lnTo>
                  <a:pt x="120137" y="205942"/>
                </a:lnTo>
                <a:lnTo>
                  <a:pt x="120757" y="205096"/>
                </a:lnTo>
                <a:lnTo>
                  <a:pt x="121321" y="204307"/>
                </a:lnTo>
                <a:lnTo>
                  <a:pt x="121941" y="203687"/>
                </a:lnTo>
                <a:lnTo>
                  <a:pt x="122562" y="203067"/>
                </a:lnTo>
                <a:lnTo>
                  <a:pt x="123238" y="202503"/>
                </a:lnTo>
                <a:lnTo>
                  <a:pt x="123971" y="201996"/>
                </a:lnTo>
                <a:lnTo>
                  <a:pt x="124704" y="201601"/>
                </a:lnTo>
                <a:lnTo>
                  <a:pt x="125437" y="201206"/>
                </a:lnTo>
                <a:lnTo>
                  <a:pt x="126226" y="200868"/>
                </a:lnTo>
                <a:lnTo>
                  <a:pt x="127015" y="200586"/>
                </a:lnTo>
                <a:lnTo>
                  <a:pt x="128707" y="200135"/>
                </a:lnTo>
                <a:lnTo>
                  <a:pt x="130511" y="199797"/>
                </a:lnTo>
                <a:lnTo>
                  <a:pt x="132427" y="199571"/>
                </a:lnTo>
                <a:lnTo>
                  <a:pt x="135077" y="199290"/>
                </a:lnTo>
                <a:lnTo>
                  <a:pt x="137614" y="198895"/>
                </a:lnTo>
                <a:lnTo>
                  <a:pt x="140151" y="198500"/>
                </a:lnTo>
                <a:lnTo>
                  <a:pt x="142631" y="197937"/>
                </a:lnTo>
                <a:lnTo>
                  <a:pt x="145056" y="197316"/>
                </a:lnTo>
                <a:lnTo>
                  <a:pt x="147367" y="196527"/>
                </a:lnTo>
                <a:lnTo>
                  <a:pt x="149678" y="195681"/>
                </a:lnTo>
                <a:lnTo>
                  <a:pt x="151990" y="194723"/>
                </a:lnTo>
                <a:lnTo>
                  <a:pt x="154188" y="193539"/>
                </a:lnTo>
                <a:lnTo>
                  <a:pt x="156331" y="192299"/>
                </a:lnTo>
                <a:lnTo>
                  <a:pt x="158304" y="190890"/>
                </a:lnTo>
                <a:lnTo>
                  <a:pt x="160333" y="189311"/>
                </a:lnTo>
                <a:lnTo>
                  <a:pt x="162138" y="187676"/>
                </a:lnTo>
                <a:lnTo>
                  <a:pt x="163942" y="185759"/>
                </a:lnTo>
                <a:lnTo>
                  <a:pt x="165689" y="183673"/>
                </a:lnTo>
                <a:lnTo>
                  <a:pt x="166366" y="182602"/>
                </a:lnTo>
                <a:lnTo>
                  <a:pt x="167211" y="181418"/>
                </a:lnTo>
                <a:lnTo>
                  <a:pt x="168395" y="179558"/>
                </a:lnTo>
                <a:lnTo>
                  <a:pt x="169523" y="177528"/>
                </a:lnTo>
                <a:lnTo>
                  <a:pt x="171947" y="173075"/>
                </a:lnTo>
                <a:lnTo>
                  <a:pt x="173018" y="175837"/>
                </a:lnTo>
                <a:lnTo>
                  <a:pt x="173976" y="178261"/>
                </a:lnTo>
                <a:lnTo>
                  <a:pt x="174822" y="180122"/>
                </a:lnTo>
                <a:lnTo>
                  <a:pt x="175724" y="181813"/>
                </a:lnTo>
                <a:lnTo>
                  <a:pt x="176739" y="183504"/>
                </a:lnTo>
                <a:lnTo>
                  <a:pt x="177810" y="185026"/>
                </a:lnTo>
                <a:lnTo>
                  <a:pt x="178938" y="186492"/>
                </a:lnTo>
                <a:lnTo>
                  <a:pt x="180178" y="187845"/>
                </a:lnTo>
                <a:lnTo>
                  <a:pt x="181474" y="188973"/>
                </a:lnTo>
                <a:lnTo>
                  <a:pt x="182828" y="190100"/>
                </a:lnTo>
                <a:lnTo>
                  <a:pt x="184293" y="191115"/>
                </a:lnTo>
                <a:lnTo>
                  <a:pt x="185872" y="192017"/>
                </a:lnTo>
                <a:lnTo>
                  <a:pt x="187394" y="192806"/>
                </a:lnTo>
                <a:lnTo>
                  <a:pt x="189142" y="193539"/>
                </a:lnTo>
                <a:lnTo>
                  <a:pt x="190889" y="194047"/>
                </a:lnTo>
                <a:lnTo>
                  <a:pt x="192806" y="194498"/>
                </a:lnTo>
                <a:lnTo>
                  <a:pt x="194723" y="194836"/>
                </a:lnTo>
                <a:lnTo>
                  <a:pt x="196809" y="195005"/>
                </a:lnTo>
                <a:lnTo>
                  <a:pt x="200360" y="195174"/>
                </a:lnTo>
                <a:lnTo>
                  <a:pt x="203856" y="195287"/>
                </a:lnTo>
                <a:lnTo>
                  <a:pt x="207295" y="195512"/>
                </a:lnTo>
                <a:lnTo>
                  <a:pt x="210846" y="195794"/>
                </a:lnTo>
                <a:lnTo>
                  <a:pt x="212650" y="196020"/>
                </a:lnTo>
                <a:lnTo>
                  <a:pt x="214342" y="196245"/>
                </a:lnTo>
                <a:lnTo>
                  <a:pt x="216089" y="196640"/>
                </a:lnTo>
                <a:lnTo>
                  <a:pt x="217781" y="196978"/>
                </a:lnTo>
                <a:lnTo>
                  <a:pt x="219528" y="197486"/>
                </a:lnTo>
                <a:lnTo>
                  <a:pt x="221220" y="198049"/>
                </a:lnTo>
                <a:lnTo>
                  <a:pt x="222911" y="198726"/>
                </a:lnTo>
                <a:lnTo>
                  <a:pt x="224602" y="199402"/>
                </a:lnTo>
                <a:lnTo>
                  <a:pt x="225222" y="199684"/>
                </a:lnTo>
                <a:lnTo>
                  <a:pt x="225786" y="199910"/>
                </a:lnTo>
                <a:lnTo>
                  <a:pt x="226293" y="199910"/>
                </a:lnTo>
                <a:lnTo>
                  <a:pt x="226801" y="199966"/>
                </a:lnTo>
                <a:lnTo>
                  <a:pt x="227365" y="199853"/>
                </a:lnTo>
                <a:lnTo>
                  <a:pt x="227872" y="199797"/>
                </a:lnTo>
                <a:lnTo>
                  <a:pt x="228323" y="199571"/>
                </a:lnTo>
                <a:lnTo>
                  <a:pt x="228774" y="199233"/>
                </a:lnTo>
                <a:lnTo>
                  <a:pt x="229169" y="198951"/>
                </a:lnTo>
                <a:lnTo>
                  <a:pt x="229507" y="198500"/>
                </a:lnTo>
                <a:lnTo>
                  <a:pt x="229845" y="198049"/>
                </a:lnTo>
                <a:lnTo>
                  <a:pt x="230127" y="197542"/>
                </a:lnTo>
                <a:lnTo>
                  <a:pt x="230353" y="196978"/>
                </a:lnTo>
                <a:lnTo>
                  <a:pt x="230465" y="196302"/>
                </a:lnTo>
                <a:lnTo>
                  <a:pt x="230634" y="195569"/>
                </a:lnTo>
                <a:lnTo>
                  <a:pt x="230691" y="194836"/>
                </a:lnTo>
                <a:lnTo>
                  <a:pt x="230804" y="190890"/>
                </a:lnTo>
                <a:lnTo>
                  <a:pt x="230973" y="187056"/>
                </a:lnTo>
                <a:lnTo>
                  <a:pt x="231029" y="183053"/>
                </a:lnTo>
                <a:lnTo>
                  <a:pt x="231085" y="181080"/>
                </a:lnTo>
                <a:lnTo>
                  <a:pt x="231029" y="179107"/>
                </a:lnTo>
                <a:lnTo>
                  <a:pt x="230916" y="177190"/>
                </a:lnTo>
                <a:lnTo>
                  <a:pt x="230747" y="175217"/>
                </a:lnTo>
                <a:lnTo>
                  <a:pt x="230465" y="173244"/>
                </a:lnTo>
                <a:lnTo>
                  <a:pt x="230127" y="171327"/>
                </a:lnTo>
                <a:lnTo>
                  <a:pt x="229676" y="169410"/>
                </a:lnTo>
                <a:lnTo>
                  <a:pt x="229112" y="167550"/>
                </a:lnTo>
                <a:lnTo>
                  <a:pt x="228436" y="165746"/>
                </a:lnTo>
                <a:lnTo>
                  <a:pt x="227590" y="163885"/>
                </a:lnTo>
                <a:lnTo>
                  <a:pt x="226801" y="162420"/>
                </a:lnTo>
                <a:lnTo>
                  <a:pt x="225899" y="160954"/>
                </a:lnTo>
                <a:lnTo>
                  <a:pt x="224997" y="159544"/>
                </a:lnTo>
                <a:lnTo>
                  <a:pt x="223982" y="158191"/>
                </a:lnTo>
                <a:lnTo>
                  <a:pt x="222911" y="157007"/>
                </a:lnTo>
                <a:lnTo>
                  <a:pt x="221783" y="155767"/>
                </a:lnTo>
                <a:lnTo>
                  <a:pt x="220599" y="154583"/>
                </a:lnTo>
                <a:lnTo>
                  <a:pt x="219359" y="153456"/>
                </a:lnTo>
                <a:lnTo>
                  <a:pt x="218063" y="152385"/>
                </a:lnTo>
                <a:lnTo>
                  <a:pt x="216766" y="151313"/>
                </a:lnTo>
                <a:lnTo>
                  <a:pt x="214003" y="149340"/>
                </a:lnTo>
                <a:lnTo>
                  <a:pt x="211241" y="147424"/>
                </a:lnTo>
                <a:lnTo>
                  <a:pt x="208366" y="145563"/>
                </a:lnTo>
                <a:lnTo>
                  <a:pt x="199684" y="139869"/>
                </a:lnTo>
                <a:lnTo>
                  <a:pt x="207802" y="137107"/>
                </a:lnTo>
                <a:lnTo>
                  <a:pt x="211354" y="135810"/>
                </a:lnTo>
                <a:lnTo>
                  <a:pt x="214793" y="134513"/>
                </a:lnTo>
                <a:lnTo>
                  <a:pt x="217161" y="133499"/>
                </a:lnTo>
                <a:lnTo>
                  <a:pt x="219359" y="132427"/>
                </a:lnTo>
                <a:lnTo>
                  <a:pt x="221389" y="131300"/>
                </a:lnTo>
                <a:lnTo>
                  <a:pt x="223136" y="130116"/>
                </a:lnTo>
                <a:lnTo>
                  <a:pt x="224771" y="128876"/>
                </a:lnTo>
                <a:lnTo>
                  <a:pt x="226124" y="127466"/>
                </a:lnTo>
                <a:lnTo>
                  <a:pt x="226801" y="126790"/>
                </a:lnTo>
                <a:lnTo>
                  <a:pt x="227421" y="126057"/>
                </a:lnTo>
                <a:lnTo>
                  <a:pt x="227985" y="125268"/>
                </a:lnTo>
                <a:lnTo>
                  <a:pt x="228492" y="124535"/>
                </a:lnTo>
                <a:lnTo>
                  <a:pt x="229000" y="123689"/>
                </a:lnTo>
                <a:lnTo>
                  <a:pt x="229394" y="122844"/>
                </a:lnTo>
                <a:lnTo>
                  <a:pt x="229789" y="121998"/>
                </a:lnTo>
                <a:lnTo>
                  <a:pt x="230127" y="121096"/>
                </a:lnTo>
                <a:lnTo>
                  <a:pt x="230691" y="119179"/>
                </a:lnTo>
                <a:lnTo>
                  <a:pt x="231142" y="117150"/>
                </a:lnTo>
                <a:lnTo>
                  <a:pt x="231480" y="115007"/>
                </a:lnTo>
                <a:lnTo>
                  <a:pt x="231593" y="112752"/>
                </a:lnTo>
                <a:lnTo>
                  <a:pt x="231593" y="110272"/>
                </a:lnTo>
                <a:lnTo>
                  <a:pt x="231480" y="107735"/>
                </a:lnTo>
                <a:lnTo>
                  <a:pt x="231480" y="106945"/>
                </a:lnTo>
                <a:lnTo>
                  <a:pt x="231424" y="106213"/>
                </a:lnTo>
                <a:lnTo>
                  <a:pt x="231029" y="104352"/>
                </a:lnTo>
                <a:lnTo>
                  <a:pt x="230691" y="102435"/>
                </a:lnTo>
                <a:lnTo>
                  <a:pt x="230522" y="100575"/>
                </a:lnTo>
                <a:lnTo>
                  <a:pt x="230353" y="98715"/>
                </a:lnTo>
                <a:lnTo>
                  <a:pt x="230296" y="96854"/>
                </a:lnTo>
                <a:lnTo>
                  <a:pt x="230240" y="94994"/>
                </a:lnTo>
                <a:lnTo>
                  <a:pt x="230353" y="93190"/>
                </a:lnTo>
                <a:lnTo>
                  <a:pt x="230578" y="91386"/>
                </a:lnTo>
                <a:lnTo>
                  <a:pt x="230860" y="89525"/>
                </a:lnTo>
                <a:lnTo>
                  <a:pt x="231255" y="87834"/>
                </a:lnTo>
                <a:lnTo>
                  <a:pt x="231762" y="85974"/>
                </a:lnTo>
                <a:lnTo>
                  <a:pt x="232382" y="84226"/>
                </a:lnTo>
                <a:lnTo>
                  <a:pt x="233115" y="82478"/>
                </a:lnTo>
                <a:lnTo>
                  <a:pt x="234073" y="80731"/>
                </a:lnTo>
                <a:lnTo>
                  <a:pt x="235088" y="79039"/>
                </a:lnTo>
                <a:lnTo>
                  <a:pt x="236272" y="77292"/>
                </a:lnTo>
                <a:lnTo>
                  <a:pt x="234975" y="76672"/>
                </a:lnTo>
                <a:lnTo>
                  <a:pt x="233961" y="76108"/>
                </a:lnTo>
                <a:lnTo>
                  <a:pt x="233059" y="75657"/>
                </a:lnTo>
                <a:lnTo>
                  <a:pt x="232664" y="75488"/>
                </a:lnTo>
                <a:lnTo>
                  <a:pt x="232213" y="75375"/>
                </a:lnTo>
                <a:lnTo>
                  <a:pt x="222855" y="73853"/>
                </a:lnTo>
                <a:lnTo>
                  <a:pt x="213440" y="72443"/>
                </a:lnTo>
                <a:lnTo>
                  <a:pt x="212707" y="72387"/>
                </a:lnTo>
                <a:lnTo>
                  <a:pt x="211918" y="72387"/>
                </a:lnTo>
                <a:lnTo>
                  <a:pt x="211128" y="72500"/>
                </a:lnTo>
                <a:lnTo>
                  <a:pt x="210452" y="72725"/>
                </a:lnTo>
                <a:lnTo>
                  <a:pt x="202728" y="76784"/>
                </a:lnTo>
                <a:lnTo>
                  <a:pt x="194892" y="80900"/>
                </a:lnTo>
                <a:lnTo>
                  <a:pt x="193257" y="81858"/>
                </a:lnTo>
                <a:lnTo>
                  <a:pt x="191735" y="82817"/>
                </a:lnTo>
                <a:lnTo>
                  <a:pt x="190269" y="83831"/>
                </a:lnTo>
                <a:lnTo>
                  <a:pt x="188916" y="84959"/>
                </a:lnTo>
                <a:lnTo>
                  <a:pt x="187563" y="86086"/>
                </a:lnTo>
                <a:lnTo>
                  <a:pt x="186323" y="87327"/>
                </a:lnTo>
                <a:lnTo>
                  <a:pt x="185139" y="88567"/>
                </a:lnTo>
                <a:lnTo>
                  <a:pt x="184011" y="89864"/>
                </a:lnTo>
                <a:lnTo>
                  <a:pt x="182940" y="91273"/>
                </a:lnTo>
                <a:lnTo>
                  <a:pt x="181869" y="92682"/>
                </a:lnTo>
                <a:lnTo>
                  <a:pt x="180911" y="94092"/>
                </a:lnTo>
                <a:lnTo>
                  <a:pt x="179952" y="95614"/>
                </a:lnTo>
                <a:lnTo>
                  <a:pt x="179107" y="97136"/>
                </a:lnTo>
                <a:lnTo>
                  <a:pt x="178261" y="98771"/>
                </a:lnTo>
                <a:lnTo>
                  <a:pt x="176683" y="102041"/>
                </a:lnTo>
                <a:lnTo>
                  <a:pt x="175555" y="104296"/>
                </a:lnTo>
                <a:lnTo>
                  <a:pt x="174315" y="106551"/>
                </a:lnTo>
                <a:lnTo>
                  <a:pt x="173638" y="107678"/>
                </a:lnTo>
                <a:lnTo>
                  <a:pt x="172905" y="108750"/>
                </a:lnTo>
                <a:lnTo>
                  <a:pt x="172116" y="109708"/>
                </a:lnTo>
                <a:lnTo>
                  <a:pt x="171214" y="110723"/>
                </a:lnTo>
                <a:lnTo>
                  <a:pt x="174653" y="85974"/>
                </a:lnTo>
                <a:lnTo>
                  <a:pt x="174878" y="83831"/>
                </a:lnTo>
                <a:lnTo>
                  <a:pt x="175048" y="81745"/>
                </a:lnTo>
                <a:lnTo>
                  <a:pt x="175104" y="79772"/>
                </a:lnTo>
                <a:lnTo>
                  <a:pt x="174991" y="77743"/>
                </a:lnTo>
                <a:lnTo>
                  <a:pt x="174878" y="75713"/>
                </a:lnTo>
                <a:lnTo>
                  <a:pt x="174653" y="73796"/>
                </a:lnTo>
                <a:lnTo>
                  <a:pt x="174315" y="71880"/>
                </a:lnTo>
                <a:lnTo>
                  <a:pt x="173864" y="69963"/>
                </a:lnTo>
                <a:lnTo>
                  <a:pt x="173244" y="68159"/>
                </a:lnTo>
                <a:lnTo>
                  <a:pt x="172623" y="66298"/>
                </a:lnTo>
                <a:lnTo>
                  <a:pt x="171834" y="64494"/>
                </a:lnTo>
                <a:lnTo>
                  <a:pt x="170932" y="62803"/>
                </a:lnTo>
                <a:lnTo>
                  <a:pt x="169917" y="60999"/>
                </a:lnTo>
                <a:lnTo>
                  <a:pt x="168790" y="59308"/>
                </a:lnTo>
                <a:lnTo>
                  <a:pt x="167550" y="57616"/>
                </a:lnTo>
                <a:lnTo>
                  <a:pt x="166253" y="55925"/>
                </a:lnTo>
                <a:lnTo>
                  <a:pt x="164393" y="53839"/>
                </a:lnTo>
                <a:lnTo>
                  <a:pt x="162476" y="51810"/>
                </a:lnTo>
                <a:lnTo>
                  <a:pt x="160503" y="49836"/>
                </a:lnTo>
                <a:lnTo>
                  <a:pt x="158529" y="47920"/>
                </a:lnTo>
                <a:lnTo>
                  <a:pt x="156500" y="46003"/>
                </a:lnTo>
                <a:lnTo>
                  <a:pt x="154414" y="44142"/>
                </a:lnTo>
                <a:lnTo>
                  <a:pt x="152272" y="42338"/>
                </a:lnTo>
                <a:lnTo>
                  <a:pt x="150186" y="40591"/>
                </a:lnTo>
                <a:lnTo>
                  <a:pt x="145901" y="37152"/>
                </a:lnTo>
                <a:lnTo>
                  <a:pt x="141391" y="33882"/>
                </a:lnTo>
                <a:lnTo>
                  <a:pt x="136825" y="30669"/>
                </a:lnTo>
                <a:lnTo>
                  <a:pt x="132202" y="27681"/>
                </a:lnTo>
                <a:lnTo>
                  <a:pt x="131525" y="28132"/>
                </a:lnTo>
                <a:lnTo>
                  <a:pt x="130905" y="28414"/>
                </a:lnTo>
                <a:lnTo>
                  <a:pt x="130398" y="28808"/>
                </a:lnTo>
                <a:lnTo>
                  <a:pt x="130229" y="28977"/>
                </a:lnTo>
                <a:lnTo>
                  <a:pt x="130116" y="29203"/>
                </a:lnTo>
                <a:lnTo>
                  <a:pt x="124027" y="43635"/>
                </a:lnTo>
                <a:lnTo>
                  <a:pt x="121039" y="50851"/>
                </a:lnTo>
                <a:lnTo>
                  <a:pt x="119630" y="54516"/>
                </a:lnTo>
                <a:lnTo>
                  <a:pt x="118221" y="58180"/>
                </a:lnTo>
                <a:lnTo>
                  <a:pt x="117713" y="59815"/>
                </a:lnTo>
                <a:lnTo>
                  <a:pt x="117262" y="61394"/>
                </a:lnTo>
                <a:lnTo>
                  <a:pt x="116980" y="63028"/>
                </a:lnTo>
                <a:lnTo>
                  <a:pt x="116698" y="64663"/>
                </a:lnTo>
                <a:lnTo>
                  <a:pt x="116586" y="66242"/>
                </a:lnTo>
                <a:lnTo>
                  <a:pt x="116473" y="67820"/>
                </a:lnTo>
                <a:lnTo>
                  <a:pt x="116529" y="69399"/>
                </a:lnTo>
                <a:lnTo>
                  <a:pt x="116586" y="71034"/>
                </a:lnTo>
                <a:lnTo>
                  <a:pt x="116698" y="72612"/>
                </a:lnTo>
                <a:lnTo>
                  <a:pt x="116980" y="74247"/>
                </a:lnTo>
                <a:lnTo>
                  <a:pt x="117206" y="75826"/>
                </a:lnTo>
                <a:lnTo>
                  <a:pt x="117657" y="77404"/>
                </a:lnTo>
                <a:lnTo>
                  <a:pt x="118051" y="79039"/>
                </a:lnTo>
                <a:lnTo>
                  <a:pt x="118502" y="80618"/>
                </a:lnTo>
                <a:lnTo>
                  <a:pt x="119066" y="82196"/>
                </a:lnTo>
                <a:lnTo>
                  <a:pt x="119630" y="83775"/>
                </a:lnTo>
                <a:lnTo>
                  <a:pt x="121096" y="87721"/>
                </a:lnTo>
                <a:lnTo>
                  <a:pt x="122618" y="92119"/>
                </a:lnTo>
                <a:lnTo>
                  <a:pt x="103732" y="90766"/>
                </a:lnTo>
                <a:lnTo>
                  <a:pt x="103281" y="86988"/>
                </a:lnTo>
                <a:lnTo>
                  <a:pt x="102717" y="83268"/>
                </a:lnTo>
                <a:lnTo>
                  <a:pt x="102379" y="80674"/>
                </a:lnTo>
                <a:lnTo>
                  <a:pt x="102041" y="78081"/>
                </a:lnTo>
                <a:lnTo>
                  <a:pt x="101590" y="75600"/>
                </a:lnTo>
                <a:lnTo>
                  <a:pt x="101082" y="73176"/>
                </a:lnTo>
                <a:lnTo>
                  <a:pt x="100518" y="70696"/>
                </a:lnTo>
                <a:lnTo>
                  <a:pt x="99842" y="68384"/>
                </a:lnTo>
                <a:lnTo>
                  <a:pt x="99165" y="66016"/>
                </a:lnTo>
                <a:lnTo>
                  <a:pt x="98433" y="63705"/>
                </a:lnTo>
                <a:lnTo>
                  <a:pt x="97587" y="61394"/>
                </a:lnTo>
                <a:lnTo>
                  <a:pt x="96685" y="59139"/>
                </a:lnTo>
                <a:lnTo>
                  <a:pt x="95783" y="56996"/>
                </a:lnTo>
                <a:lnTo>
                  <a:pt x="94712" y="54798"/>
                </a:lnTo>
                <a:lnTo>
                  <a:pt x="93641" y="52712"/>
                </a:lnTo>
                <a:lnTo>
                  <a:pt x="92569" y="50626"/>
                </a:lnTo>
                <a:lnTo>
                  <a:pt x="91386" y="48596"/>
                </a:lnTo>
                <a:lnTo>
                  <a:pt x="90089" y="46623"/>
                </a:lnTo>
                <a:lnTo>
                  <a:pt x="88792" y="44650"/>
                </a:lnTo>
                <a:lnTo>
                  <a:pt x="87439" y="42733"/>
                </a:lnTo>
                <a:lnTo>
                  <a:pt x="86086" y="40873"/>
                </a:lnTo>
                <a:lnTo>
                  <a:pt x="84620" y="38956"/>
                </a:lnTo>
                <a:lnTo>
                  <a:pt x="83042" y="37152"/>
                </a:lnTo>
                <a:lnTo>
                  <a:pt x="81463" y="35348"/>
                </a:lnTo>
                <a:lnTo>
                  <a:pt x="79828" y="33600"/>
                </a:lnTo>
                <a:lnTo>
                  <a:pt x="78137" y="31909"/>
                </a:lnTo>
                <a:lnTo>
                  <a:pt x="76333" y="30218"/>
                </a:lnTo>
                <a:lnTo>
                  <a:pt x="74473" y="28639"/>
                </a:lnTo>
                <a:lnTo>
                  <a:pt x="72556" y="27061"/>
                </a:lnTo>
                <a:lnTo>
                  <a:pt x="70639" y="25482"/>
                </a:lnTo>
                <a:lnTo>
                  <a:pt x="68610" y="24016"/>
                </a:lnTo>
                <a:lnTo>
                  <a:pt x="66636" y="22550"/>
                </a:lnTo>
                <a:lnTo>
                  <a:pt x="64494" y="21085"/>
                </a:lnTo>
                <a:lnTo>
                  <a:pt x="62352" y="19619"/>
                </a:lnTo>
                <a:lnTo>
                  <a:pt x="55023" y="15109"/>
                </a:lnTo>
                <a:lnTo>
                  <a:pt x="47581" y="10599"/>
                </a:lnTo>
                <a:lnTo>
                  <a:pt x="40252" y="6201"/>
                </a:lnTo>
                <a:lnTo>
                  <a:pt x="32924" y="1691"/>
                </a:lnTo>
                <a:lnTo>
                  <a:pt x="31401" y="846"/>
                </a:lnTo>
                <a:lnTo>
                  <a:pt x="30725" y="507"/>
                </a:lnTo>
                <a:lnTo>
                  <a:pt x="30105" y="226"/>
                </a:lnTo>
                <a:lnTo>
                  <a:pt x="29485" y="56"/>
                </a:lnTo>
                <a:lnTo>
                  <a:pt x="2897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1691" name="Google Shape;1691;p35"/>
          <p:cNvGrpSpPr/>
          <p:nvPr/>
        </p:nvGrpSpPr>
        <p:grpSpPr>
          <a:xfrm>
            <a:off x="7828000" y="3970077"/>
            <a:ext cx="2072473" cy="2038398"/>
            <a:chOff x="7828000" y="3970077"/>
            <a:chExt cx="2072473" cy="2038398"/>
          </a:xfrm>
        </p:grpSpPr>
        <p:sp>
          <p:nvSpPr>
            <p:cNvPr id="1692" name="Google Shape;1692;p35"/>
            <p:cNvSpPr/>
            <p:nvPr/>
          </p:nvSpPr>
          <p:spPr>
            <a:xfrm>
              <a:off x="7828000" y="3970077"/>
              <a:ext cx="2072473" cy="2038398"/>
            </a:xfrm>
            <a:custGeom>
              <a:avLst/>
              <a:gdLst/>
              <a:ahLst/>
              <a:cxnLst/>
              <a:rect l="l" t="t" r="r" b="b"/>
              <a:pathLst>
                <a:path w="213053" h="209550" extrusionOk="0">
                  <a:moveTo>
                    <a:pt x="116565" y="2503"/>
                  </a:moveTo>
                  <a:lnTo>
                    <a:pt x="116120" y="4115"/>
                  </a:lnTo>
                  <a:lnTo>
                    <a:pt x="115619" y="5673"/>
                  </a:lnTo>
                  <a:lnTo>
                    <a:pt x="115119" y="7230"/>
                  </a:lnTo>
                  <a:lnTo>
                    <a:pt x="114563" y="8787"/>
                  </a:lnTo>
                  <a:lnTo>
                    <a:pt x="113450" y="11790"/>
                  </a:lnTo>
                  <a:lnTo>
                    <a:pt x="112338" y="14793"/>
                  </a:lnTo>
                  <a:lnTo>
                    <a:pt x="111838" y="16295"/>
                  </a:lnTo>
                  <a:lnTo>
                    <a:pt x="111337" y="17796"/>
                  </a:lnTo>
                  <a:lnTo>
                    <a:pt x="110948" y="19298"/>
                  </a:lnTo>
                  <a:lnTo>
                    <a:pt x="110614" y="20799"/>
                  </a:lnTo>
                  <a:lnTo>
                    <a:pt x="110392" y="22356"/>
                  </a:lnTo>
                  <a:lnTo>
                    <a:pt x="110225" y="23914"/>
                  </a:lnTo>
                  <a:lnTo>
                    <a:pt x="110169" y="25471"/>
                  </a:lnTo>
                  <a:lnTo>
                    <a:pt x="110225" y="27084"/>
                  </a:lnTo>
                  <a:lnTo>
                    <a:pt x="119123" y="3337"/>
                  </a:lnTo>
                  <a:lnTo>
                    <a:pt x="120291" y="3170"/>
                  </a:lnTo>
                  <a:lnTo>
                    <a:pt x="121459" y="3114"/>
                  </a:lnTo>
                  <a:lnTo>
                    <a:pt x="122515" y="3170"/>
                  </a:lnTo>
                  <a:lnTo>
                    <a:pt x="123572" y="3392"/>
                  </a:lnTo>
                  <a:lnTo>
                    <a:pt x="124573" y="3726"/>
                  </a:lnTo>
                  <a:lnTo>
                    <a:pt x="125574" y="4115"/>
                  </a:lnTo>
                  <a:lnTo>
                    <a:pt x="126464" y="4727"/>
                  </a:lnTo>
                  <a:lnTo>
                    <a:pt x="127354" y="5394"/>
                  </a:lnTo>
                  <a:lnTo>
                    <a:pt x="128132" y="6173"/>
                  </a:lnTo>
                  <a:lnTo>
                    <a:pt x="128911" y="7118"/>
                  </a:lnTo>
                  <a:lnTo>
                    <a:pt x="129689" y="8175"/>
                  </a:lnTo>
                  <a:lnTo>
                    <a:pt x="130357" y="9399"/>
                  </a:lnTo>
                  <a:lnTo>
                    <a:pt x="131024" y="10678"/>
                  </a:lnTo>
                  <a:lnTo>
                    <a:pt x="131636" y="12124"/>
                  </a:lnTo>
                  <a:lnTo>
                    <a:pt x="132192" y="13681"/>
                  </a:lnTo>
                  <a:lnTo>
                    <a:pt x="132748" y="15405"/>
                  </a:lnTo>
                  <a:lnTo>
                    <a:pt x="136752" y="15794"/>
                  </a:lnTo>
                  <a:lnTo>
                    <a:pt x="136808" y="16517"/>
                  </a:lnTo>
                  <a:lnTo>
                    <a:pt x="136808" y="16795"/>
                  </a:lnTo>
                  <a:lnTo>
                    <a:pt x="136752" y="17018"/>
                  </a:lnTo>
                  <a:lnTo>
                    <a:pt x="133527" y="24025"/>
                  </a:lnTo>
                  <a:lnTo>
                    <a:pt x="130245" y="31032"/>
                  </a:lnTo>
                  <a:lnTo>
                    <a:pt x="130023" y="31477"/>
                  </a:lnTo>
                  <a:lnTo>
                    <a:pt x="129856" y="31866"/>
                  </a:lnTo>
                  <a:lnTo>
                    <a:pt x="129801" y="32256"/>
                  </a:lnTo>
                  <a:lnTo>
                    <a:pt x="129801" y="32645"/>
                  </a:lnTo>
                  <a:lnTo>
                    <a:pt x="129856" y="32812"/>
                  </a:lnTo>
                  <a:lnTo>
                    <a:pt x="129912" y="32979"/>
                  </a:lnTo>
                  <a:lnTo>
                    <a:pt x="130023" y="33090"/>
                  </a:lnTo>
                  <a:lnTo>
                    <a:pt x="130190" y="33257"/>
                  </a:lnTo>
                  <a:lnTo>
                    <a:pt x="130635" y="33535"/>
                  </a:lnTo>
                  <a:lnTo>
                    <a:pt x="131246" y="33702"/>
                  </a:lnTo>
                  <a:lnTo>
                    <a:pt x="134250" y="27528"/>
                  </a:lnTo>
                  <a:lnTo>
                    <a:pt x="135751" y="24414"/>
                  </a:lnTo>
                  <a:lnTo>
                    <a:pt x="137308" y="21355"/>
                  </a:lnTo>
                  <a:lnTo>
                    <a:pt x="138254" y="19687"/>
                  </a:lnTo>
                  <a:lnTo>
                    <a:pt x="139199" y="18185"/>
                  </a:lnTo>
                  <a:lnTo>
                    <a:pt x="140089" y="16851"/>
                  </a:lnTo>
                  <a:lnTo>
                    <a:pt x="140979" y="15738"/>
                  </a:lnTo>
                  <a:lnTo>
                    <a:pt x="141869" y="14737"/>
                  </a:lnTo>
                  <a:lnTo>
                    <a:pt x="142313" y="14348"/>
                  </a:lnTo>
                  <a:lnTo>
                    <a:pt x="142758" y="13959"/>
                  </a:lnTo>
                  <a:lnTo>
                    <a:pt x="143259" y="13625"/>
                  </a:lnTo>
                  <a:lnTo>
                    <a:pt x="143759" y="13292"/>
                  </a:lnTo>
                  <a:lnTo>
                    <a:pt x="144260" y="13013"/>
                  </a:lnTo>
                  <a:lnTo>
                    <a:pt x="144760" y="12791"/>
                  </a:lnTo>
                  <a:lnTo>
                    <a:pt x="145261" y="12624"/>
                  </a:lnTo>
                  <a:lnTo>
                    <a:pt x="145817" y="12457"/>
                  </a:lnTo>
                  <a:lnTo>
                    <a:pt x="146373" y="12346"/>
                  </a:lnTo>
                  <a:lnTo>
                    <a:pt x="146929" y="12235"/>
                  </a:lnTo>
                  <a:lnTo>
                    <a:pt x="147541" y="12235"/>
                  </a:lnTo>
                  <a:lnTo>
                    <a:pt x="148153" y="12179"/>
                  </a:lnTo>
                  <a:lnTo>
                    <a:pt x="149487" y="12290"/>
                  </a:lnTo>
                  <a:lnTo>
                    <a:pt x="150878" y="12513"/>
                  </a:lnTo>
                  <a:lnTo>
                    <a:pt x="152435" y="12847"/>
                  </a:lnTo>
                  <a:lnTo>
                    <a:pt x="154103" y="13292"/>
                  </a:lnTo>
                  <a:lnTo>
                    <a:pt x="155883" y="13848"/>
                  </a:lnTo>
                  <a:lnTo>
                    <a:pt x="157329" y="14348"/>
                  </a:lnTo>
                  <a:lnTo>
                    <a:pt x="158664" y="14960"/>
                  </a:lnTo>
                  <a:lnTo>
                    <a:pt x="159998" y="15627"/>
                  </a:lnTo>
                  <a:lnTo>
                    <a:pt x="161222" y="16406"/>
                  </a:lnTo>
                  <a:lnTo>
                    <a:pt x="162445" y="17240"/>
                  </a:lnTo>
                  <a:lnTo>
                    <a:pt x="163001" y="17741"/>
                  </a:lnTo>
                  <a:lnTo>
                    <a:pt x="163558" y="18241"/>
                  </a:lnTo>
                  <a:lnTo>
                    <a:pt x="164058" y="18742"/>
                  </a:lnTo>
                  <a:lnTo>
                    <a:pt x="164559" y="19353"/>
                  </a:lnTo>
                  <a:lnTo>
                    <a:pt x="165003" y="19909"/>
                  </a:lnTo>
                  <a:lnTo>
                    <a:pt x="165448" y="20521"/>
                  </a:lnTo>
                  <a:lnTo>
                    <a:pt x="165059" y="22134"/>
                  </a:lnTo>
                  <a:lnTo>
                    <a:pt x="164559" y="23691"/>
                  </a:lnTo>
                  <a:lnTo>
                    <a:pt x="164002" y="25248"/>
                  </a:lnTo>
                  <a:lnTo>
                    <a:pt x="163391" y="26694"/>
                  </a:lnTo>
                  <a:lnTo>
                    <a:pt x="162668" y="28140"/>
                  </a:lnTo>
                  <a:lnTo>
                    <a:pt x="161945" y="29586"/>
                  </a:lnTo>
                  <a:lnTo>
                    <a:pt x="161166" y="30976"/>
                  </a:lnTo>
                  <a:lnTo>
                    <a:pt x="160388" y="32367"/>
                  </a:lnTo>
                  <a:lnTo>
                    <a:pt x="158719" y="35147"/>
                  </a:lnTo>
                  <a:lnTo>
                    <a:pt x="157106" y="37872"/>
                  </a:lnTo>
                  <a:lnTo>
                    <a:pt x="156328" y="39263"/>
                  </a:lnTo>
                  <a:lnTo>
                    <a:pt x="155549" y="40709"/>
                  </a:lnTo>
                  <a:lnTo>
                    <a:pt x="154826" y="42155"/>
                  </a:lnTo>
                  <a:lnTo>
                    <a:pt x="154215" y="43601"/>
                  </a:lnTo>
                  <a:lnTo>
                    <a:pt x="154826" y="43100"/>
                  </a:lnTo>
                  <a:lnTo>
                    <a:pt x="155382" y="42600"/>
                  </a:lnTo>
                  <a:lnTo>
                    <a:pt x="155883" y="42043"/>
                  </a:lnTo>
                  <a:lnTo>
                    <a:pt x="156383" y="41487"/>
                  </a:lnTo>
                  <a:lnTo>
                    <a:pt x="157329" y="40264"/>
                  </a:lnTo>
                  <a:lnTo>
                    <a:pt x="158107" y="39040"/>
                  </a:lnTo>
                  <a:lnTo>
                    <a:pt x="158886" y="37761"/>
                  </a:lnTo>
                  <a:lnTo>
                    <a:pt x="159665" y="36482"/>
                  </a:lnTo>
                  <a:lnTo>
                    <a:pt x="160388" y="35203"/>
                  </a:lnTo>
                  <a:lnTo>
                    <a:pt x="161166" y="33924"/>
                  </a:lnTo>
                  <a:lnTo>
                    <a:pt x="162779" y="31477"/>
                  </a:lnTo>
                  <a:lnTo>
                    <a:pt x="164336" y="28919"/>
                  </a:lnTo>
                  <a:lnTo>
                    <a:pt x="167395" y="23858"/>
                  </a:lnTo>
                  <a:lnTo>
                    <a:pt x="168007" y="24748"/>
                  </a:lnTo>
                  <a:lnTo>
                    <a:pt x="168507" y="25693"/>
                  </a:lnTo>
                  <a:lnTo>
                    <a:pt x="168952" y="26583"/>
                  </a:lnTo>
                  <a:lnTo>
                    <a:pt x="169286" y="27584"/>
                  </a:lnTo>
                  <a:lnTo>
                    <a:pt x="169564" y="28530"/>
                  </a:lnTo>
                  <a:lnTo>
                    <a:pt x="169731" y="29531"/>
                  </a:lnTo>
                  <a:lnTo>
                    <a:pt x="169842" y="30476"/>
                  </a:lnTo>
                  <a:lnTo>
                    <a:pt x="169897" y="31477"/>
                  </a:lnTo>
                  <a:lnTo>
                    <a:pt x="169842" y="32478"/>
                  </a:lnTo>
                  <a:lnTo>
                    <a:pt x="169731" y="33479"/>
                  </a:lnTo>
                  <a:lnTo>
                    <a:pt x="169508" y="34424"/>
                  </a:lnTo>
                  <a:lnTo>
                    <a:pt x="169174" y="35370"/>
                  </a:lnTo>
                  <a:lnTo>
                    <a:pt x="168841" y="36315"/>
                  </a:lnTo>
                  <a:lnTo>
                    <a:pt x="168340" y="37261"/>
                  </a:lnTo>
                  <a:lnTo>
                    <a:pt x="167784" y="38151"/>
                  </a:lnTo>
                  <a:lnTo>
                    <a:pt x="167117" y="39040"/>
                  </a:lnTo>
                  <a:lnTo>
                    <a:pt x="165782" y="40653"/>
                  </a:lnTo>
                  <a:lnTo>
                    <a:pt x="164392" y="42266"/>
                  </a:lnTo>
                  <a:lnTo>
                    <a:pt x="162946" y="43823"/>
                  </a:lnTo>
                  <a:lnTo>
                    <a:pt x="161500" y="45436"/>
                  </a:lnTo>
                  <a:lnTo>
                    <a:pt x="160054" y="46937"/>
                  </a:lnTo>
                  <a:lnTo>
                    <a:pt x="158497" y="48439"/>
                  </a:lnTo>
                  <a:lnTo>
                    <a:pt x="156940" y="49885"/>
                  </a:lnTo>
                  <a:lnTo>
                    <a:pt x="155382" y="51275"/>
                  </a:lnTo>
                  <a:lnTo>
                    <a:pt x="152324" y="53889"/>
                  </a:lnTo>
                  <a:lnTo>
                    <a:pt x="149265" y="56447"/>
                  </a:lnTo>
                  <a:lnTo>
                    <a:pt x="143036" y="61564"/>
                  </a:lnTo>
                  <a:lnTo>
                    <a:pt x="130523" y="71574"/>
                  </a:lnTo>
                  <a:lnTo>
                    <a:pt x="129745" y="72186"/>
                  </a:lnTo>
                  <a:lnTo>
                    <a:pt x="129300" y="72464"/>
                  </a:lnTo>
                  <a:lnTo>
                    <a:pt x="128855" y="72686"/>
                  </a:lnTo>
                  <a:lnTo>
                    <a:pt x="128355" y="72909"/>
                  </a:lnTo>
                  <a:lnTo>
                    <a:pt x="127854" y="73076"/>
                  </a:lnTo>
                  <a:lnTo>
                    <a:pt x="127242" y="73242"/>
                  </a:lnTo>
                  <a:lnTo>
                    <a:pt x="126631" y="73354"/>
                  </a:lnTo>
                  <a:lnTo>
                    <a:pt x="129967" y="68070"/>
                  </a:lnTo>
                  <a:lnTo>
                    <a:pt x="133249" y="62732"/>
                  </a:lnTo>
                  <a:lnTo>
                    <a:pt x="138087" y="54834"/>
                  </a:lnTo>
                  <a:lnTo>
                    <a:pt x="142925" y="46937"/>
                  </a:lnTo>
                  <a:lnTo>
                    <a:pt x="143148" y="46493"/>
                  </a:lnTo>
                  <a:lnTo>
                    <a:pt x="143259" y="46048"/>
                  </a:lnTo>
                  <a:lnTo>
                    <a:pt x="143259" y="45658"/>
                  </a:lnTo>
                  <a:lnTo>
                    <a:pt x="143148" y="45325"/>
                  </a:lnTo>
                  <a:lnTo>
                    <a:pt x="142925" y="44991"/>
                  </a:lnTo>
                  <a:lnTo>
                    <a:pt x="142536" y="44713"/>
                  </a:lnTo>
                  <a:lnTo>
                    <a:pt x="142035" y="44435"/>
                  </a:lnTo>
                  <a:lnTo>
                    <a:pt x="141424" y="44212"/>
                  </a:lnTo>
                  <a:lnTo>
                    <a:pt x="137753" y="50775"/>
                  </a:lnTo>
                  <a:lnTo>
                    <a:pt x="134083" y="57393"/>
                  </a:lnTo>
                  <a:lnTo>
                    <a:pt x="132192" y="60618"/>
                  </a:lnTo>
                  <a:lnTo>
                    <a:pt x="130301" y="63899"/>
                  </a:lnTo>
                  <a:lnTo>
                    <a:pt x="128299" y="67069"/>
                  </a:lnTo>
                  <a:lnTo>
                    <a:pt x="126186" y="70239"/>
                  </a:lnTo>
                  <a:lnTo>
                    <a:pt x="124017" y="73354"/>
                  </a:lnTo>
                  <a:lnTo>
                    <a:pt x="122905" y="74855"/>
                  </a:lnTo>
                  <a:lnTo>
                    <a:pt x="121737" y="76357"/>
                  </a:lnTo>
                  <a:lnTo>
                    <a:pt x="120569" y="77858"/>
                  </a:lnTo>
                  <a:lnTo>
                    <a:pt x="119345" y="79304"/>
                  </a:lnTo>
                  <a:lnTo>
                    <a:pt x="118066" y="80750"/>
                  </a:lnTo>
                  <a:lnTo>
                    <a:pt x="116787" y="82196"/>
                  </a:lnTo>
                  <a:lnTo>
                    <a:pt x="115452" y="83586"/>
                  </a:lnTo>
                  <a:lnTo>
                    <a:pt x="114062" y="84921"/>
                  </a:lnTo>
                  <a:lnTo>
                    <a:pt x="112616" y="86256"/>
                  </a:lnTo>
                  <a:lnTo>
                    <a:pt x="111170" y="87591"/>
                  </a:lnTo>
                  <a:lnTo>
                    <a:pt x="109669" y="88870"/>
                  </a:lnTo>
                  <a:lnTo>
                    <a:pt x="108056" y="90149"/>
                  </a:lnTo>
                  <a:lnTo>
                    <a:pt x="106443" y="91372"/>
                  </a:lnTo>
                  <a:lnTo>
                    <a:pt x="104775" y="92540"/>
                  </a:lnTo>
                  <a:lnTo>
                    <a:pt x="104775" y="92540"/>
                  </a:lnTo>
                  <a:lnTo>
                    <a:pt x="105275" y="91261"/>
                  </a:lnTo>
                  <a:lnTo>
                    <a:pt x="105776" y="90038"/>
                  </a:lnTo>
                  <a:lnTo>
                    <a:pt x="106332" y="88870"/>
                  </a:lnTo>
                  <a:lnTo>
                    <a:pt x="106888" y="87757"/>
                  </a:lnTo>
                  <a:lnTo>
                    <a:pt x="108111" y="85533"/>
                  </a:lnTo>
                  <a:lnTo>
                    <a:pt x="109335" y="83364"/>
                  </a:lnTo>
                  <a:lnTo>
                    <a:pt x="110614" y="81306"/>
                  </a:lnTo>
                  <a:lnTo>
                    <a:pt x="111838" y="79249"/>
                  </a:lnTo>
                  <a:lnTo>
                    <a:pt x="113005" y="77191"/>
                  </a:lnTo>
                  <a:lnTo>
                    <a:pt x="113506" y="76134"/>
                  </a:lnTo>
                  <a:lnTo>
                    <a:pt x="114006" y="75078"/>
                  </a:lnTo>
                  <a:lnTo>
                    <a:pt x="114507" y="74021"/>
                  </a:lnTo>
                  <a:lnTo>
                    <a:pt x="115007" y="72964"/>
                  </a:lnTo>
                  <a:lnTo>
                    <a:pt x="116120" y="70907"/>
                  </a:lnTo>
                  <a:lnTo>
                    <a:pt x="118455" y="66903"/>
                  </a:lnTo>
                  <a:lnTo>
                    <a:pt x="119623" y="64845"/>
                  </a:lnTo>
                  <a:lnTo>
                    <a:pt x="120680" y="62787"/>
                  </a:lnTo>
                  <a:lnTo>
                    <a:pt x="121181" y="61730"/>
                  </a:lnTo>
                  <a:lnTo>
                    <a:pt x="121625" y="60674"/>
                  </a:lnTo>
                  <a:lnTo>
                    <a:pt x="122070" y="59562"/>
                  </a:lnTo>
                  <a:lnTo>
                    <a:pt x="122404" y="58449"/>
                  </a:lnTo>
                  <a:lnTo>
                    <a:pt x="121292" y="57838"/>
                  </a:lnTo>
                  <a:lnTo>
                    <a:pt x="116620" y="65790"/>
                  </a:lnTo>
                  <a:lnTo>
                    <a:pt x="114285" y="69794"/>
                  </a:lnTo>
                  <a:lnTo>
                    <a:pt x="112004" y="73799"/>
                  </a:lnTo>
                  <a:lnTo>
                    <a:pt x="109724" y="77803"/>
                  </a:lnTo>
                  <a:lnTo>
                    <a:pt x="107500" y="81918"/>
                  </a:lnTo>
                  <a:lnTo>
                    <a:pt x="102828" y="90482"/>
                  </a:lnTo>
                  <a:lnTo>
                    <a:pt x="102439" y="89871"/>
                  </a:lnTo>
                  <a:lnTo>
                    <a:pt x="102050" y="89259"/>
                  </a:lnTo>
                  <a:lnTo>
                    <a:pt x="101772" y="88592"/>
                  </a:lnTo>
                  <a:lnTo>
                    <a:pt x="101494" y="87980"/>
                  </a:lnTo>
                  <a:lnTo>
                    <a:pt x="101271" y="87368"/>
                  </a:lnTo>
                  <a:lnTo>
                    <a:pt x="101104" y="86812"/>
                  </a:lnTo>
                  <a:lnTo>
                    <a:pt x="100882" y="85588"/>
                  </a:lnTo>
                  <a:lnTo>
                    <a:pt x="100659" y="84421"/>
                  </a:lnTo>
                  <a:lnTo>
                    <a:pt x="100548" y="83253"/>
                  </a:lnTo>
                  <a:lnTo>
                    <a:pt x="100493" y="82140"/>
                  </a:lnTo>
                  <a:lnTo>
                    <a:pt x="100326" y="81028"/>
                  </a:lnTo>
                  <a:lnTo>
                    <a:pt x="99047" y="71630"/>
                  </a:lnTo>
                  <a:lnTo>
                    <a:pt x="97823" y="62231"/>
                  </a:lnTo>
                  <a:lnTo>
                    <a:pt x="96655" y="52777"/>
                  </a:lnTo>
                  <a:lnTo>
                    <a:pt x="95599" y="43378"/>
                  </a:lnTo>
                  <a:lnTo>
                    <a:pt x="95209" y="39430"/>
                  </a:lnTo>
                  <a:lnTo>
                    <a:pt x="95098" y="37483"/>
                  </a:lnTo>
                  <a:lnTo>
                    <a:pt x="94987" y="35537"/>
                  </a:lnTo>
                  <a:lnTo>
                    <a:pt x="94987" y="33535"/>
                  </a:lnTo>
                  <a:lnTo>
                    <a:pt x="94987" y="31644"/>
                  </a:lnTo>
                  <a:lnTo>
                    <a:pt x="95098" y="29697"/>
                  </a:lnTo>
                  <a:lnTo>
                    <a:pt x="95265" y="27751"/>
                  </a:lnTo>
                  <a:lnTo>
                    <a:pt x="95487" y="25860"/>
                  </a:lnTo>
                  <a:lnTo>
                    <a:pt x="95821" y="23969"/>
                  </a:lnTo>
                  <a:lnTo>
                    <a:pt x="96266" y="22078"/>
                  </a:lnTo>
                  <a:lnTo>
                    <a:pt x="96878" y="20188"/>
                  </a:lnTo>
                  <a:lnTo>
                    <a:pt x="97545" y="18352"/>
                  </a:lnTo>
                  <a:lnTo>
                    <a:pt x="98379" y="16517"/>
                  </a:lnTo>
                  <a:lnTo>
                    <a:pt x="98824" y="15627"/>
                  </a:lnTo>
                  <a:lnTo>
                    <a:pt x="99325" y="14737"/>
                  </a:lnTo>
                  <a:lnTo>
                    <a:pt x="99825" y="13848"/>
                  </a:lnTo>
                  <a:lnTo>
                    <a:pt x="100381" y="12958"/>
                  </a:lnTo>
                  <a:lnTo>
                    <a:pt x="101438" y="11456"/>
                  </a:lnTo>
                  <a:lnTo>
                    <a:pt x="102606" y="10010"/>
                  </a:lnTo>
                  <a:lnTo>
                    <a:pt x="103774" y="8676"/>
                  </a:lnTo>
                  <a:lnTo>
                    <a:pt x="104441" y="8064"/>
                  </a:lnTo>
                  <a:lnTo>
                    <a:pt x="105053" y="7452"/>
                  </a:lnTo>
                  <a:lnTo>
                    <a:pt x="105776" y="6840"/>
                  </a:lnTo>
                  <a:lnTo>
                    <a:pt x="106443" y="6284"/>
                  </a:lnTo>
                  <a:lnTo>
                    <a:pt x="107166" y="5784"/>
                  </a:lnTo>
                  <a:lnTo>
                    <a:pt x="107889" y="5283"/>
                  </a:lnTo>
                  <a:lnTo>
                    <a:pt x="108668" y="4838"/>
                  </a:lnTo>
                  <a:lnTo>
                    <a:pt x="109502" y="4393"/>
                  </a:lnTo>
                  <a:lnTo>
                    <a:pt x="110336" y="4004"/>
                  </a:lnTo>
                  <a:lnTo>
                    <a:pt x="111170" y="3615"/>
                  </a:lnTo>
                  <a:lnTo>
                    <a:pt x="111782" y="3392"/>
                  </a:lnTo>
                  <a:lnTo>
                    <a:pt x="112394" y="3226"/>
                  </a:lnTo>
                  <a:lnTo>
                    <a:pt x="113673" y="2947"/>
                  </a:lnTo>
                  <a:lnTo>
                    <a:pt x="115063" y="2781"/>
                  </a:lnTo>
                  <a:lnTo>
                    <a:pt x="116565" y="2503"/>
                  </a:lnTo>
                  <a:close/>
                  <a:moveTo>
                    <a:pt x="67069" y="19631"/>
                  </a:moveTo>
                  <a:lnTo>
                    <a:pt x="67737" y="19687"/>
                  </a:lnTo>
                  <a:lnTo>
                    <a:pt x="68348" y="19798"/>
                  </a:lnTo>
                  <a:lnTo>
                    <a:pt x="69016" y="19909"/>
                  </a:lnTo>
                  <a:lnTo>
                    <a:pt x="69627" y="20132"/>
                  </a:lnTo>
                  <a:lnTo>
                    <a:pt x="70239" y="20354"/>
                  </a:lnTo>
                  <a:lnTo>
                    <a:pt x="70851" y="20632"/>
                  </a:lnTo>
                  <a:lnTo>
                    <a:pt x="71463" y="20966"/>
                  </a:lnTo>
                  <a:lnTo>
                    <a:pt x="72074" y="21355"/>
                  </a:lnTo>
                  <a:lnTo>
                    <a:pt x="72630" y="21800"/>
                  </a:lnTo>
                  <a:lnTo>
                    <a:pt x="73798" y="22690"/>
                  </a:lnTo>
                  <a:lnTo>
                    <a:pt x="74911" y="23691"/>
                  </a:lnTo>
                  <a:lnTo>
                    <a:pt x="75967" y="24637"/>
                  </a:lnTo>
                  <a:lnTo>
                    <a:pt x="76968" y="25693"/>
                  </a:lnTo>
                  <a:lnTo>
                    <a:pt x="77969" y="26694"/>
                  </a:lnTo>
                  <a:lnTo>
                    <a:pt x="78915" y="27807"/>
                  </a:lnTo>
                  <a:lnTo>
                    <a:pt x="79805" y="28919"/>
                  </a:lnTo>
                  <a:lnTo>
                    <a:pt x="80639" y="30031"/>
                  </a:lnTo>
                  <a:lnTo>
                    <a:pt x="81473" y="31199"/>
                  </a:lnTo>
                  <a:lnTo>
                    <a:pt x="82251" y="32367"/>
                  </a:lnTo>
                  <a:lnTo>
                    <a:pt x="83030" y="33590"/>
                  </a:lnTo>
                  <a:lnTo>
                    <a:pt x="83753" y="34814"/>
                  </a:lnTo>
                  <a:lnTo>
                    <a:pt x="84476" y="36093"/>
                  </a:lnTo>
                  <a:lnTo>
                    <a:pt x="85088" y="37372"/>
                  </a:lnTo>
                  <a:lnTo>
                    <a:pt x="85755" y="38651"/>
                  </a:lnTo>
                  <a:lnTo>
                    <a:pt x="86367" y="39986"/>
                  </a:lnTo>
                  <a:lnTo>
                    <a:pt x="87090" y="41765"/>
                  </a:lnTo>
                  <a:lnTo>
                    <a:pt x="87813" y="43545"/>
                  </a:lnTo>
                  <a:lnTo>
                    <a:pt x="89147" y="47104"/>
                  </a:lnTo>
                  <a:lnTo>
                    <a:pt x="90371" y="50719"/>
                  </a:lnTo>
                  <a:lnTo>
                    <a:pt x="91483" y="54334"/>
                  </a:lnTo>
                  <a:lnTo>
                    <a:pt x="92484" y="58004"/>
                  </a:lnTo>
                  <a:lnTo>
                    <a:pt x="93430" y="61675"/>
                  </a:lnTo>
                  <a:lnTo>
                    <a:pt x="94319" y="65401"/>
                  </a:lnTo>
                  <a:lnTo>
                    <a:pt x="95209" y="69127"/>
                  </a:lnTo>
                  <a:lnTo>
                    <a:pt x="95432" y="70184"/>
                  </a:lnTo>
                  <a:lnTo>
                    <a:pt x="95599" y="71296"/>
                  </a:lnTo>
                  <a:lnTo>
                    <a:pt x="95710" y="72464"/>
                  </a:lnTo>
                  <a:lnTo>
                    <a:pt x="95765" y="73632"/>
                  </a:lnTo>
                  <a:lnTo>
                    <a:pt x="94764" y="72186"/>
                  </a:lnTo>
                  <a:lnTo>
                    <a:pt x="93819" y="70740"/>
                  </a:lnTo>
                  <a:lnTo>
                    <a:pt x="91928" y="67737"/>
                  </a:lnTo>
                  <a:lnTo>
                    <a:pt x="88258" y="61730"/>
                  </a:lnTo>
                  <a:lnTo>
                    <a:pt x="86422" y="58727"/>
                  </a:lnTo>
                  <a:lnTo>
                    <a:pt x="84476" y="55780"/>
                  </a:lnTo>
                  <a:lnTo>
                    <a:pt x="83475" y="54334"/>
                  </a:lnTo>
                  <a:lnTo>
                    <a:pt x="82474" y="52944"/>
                  </a:lnTo>
                  <a:lnTo>
                    <a:pt x="81362" y="51553"/>
                  </a:lnTo>
                  <a:lnTo>
                    <a:pt x="80249" y="50219"/>
                  </a:lnTo>
                  <a:lnTo>
                    <a:pt x="79193" y="50663"/>
                  </a:lnTo>
                  <a:lnTo>
                    <a:pt x="79471" y="51553"/>
                  </a:lnTo>
                  <a:lnTo>
                    <a:pt x="79749" y="52499"/>
                  </a:lnTo>
                  <a:lnTo>
                    <a:pt x="80027" y="53389"/>
                  </a:lnTo>
                  <a:lnTo>
                    <a:pt x="80249" y="53833"/>
                  </a:lnTo>
                  <a:lnTo>
                    <a:pt x="80472" y="54223"/>
                  </a:lnTo>
                  <a:lnTo>
                    <a:pt x="81973" y="56447"/>
                  </a:lnTo>
                  <a:lnTo>
                    <a:pt x="83531" y="58616"/>
                  </a:lnTo>
                  <a:lnTo>
                    <a:pt x="86701" y="63010"/>
                  </a:lnTo>
                  <a:lnTo>
                    <a:pt x="88202" y="65234"/>
                  </a:lnTo>
                  <a:lnTo>
                    <a:pt x="89648" y="67459"/>
                  </a:lnTo>
                  <a:lnTo>
                    <a:pt x="90315" y="68627"/>
                  </a:lnTo>
                  <a:lnTo>
                    <a:pt x="90983" y="69794"/>
                  </a:lnTo>
                  <a:lnTo>
                    <a:pt x="91594" y="70962"/>
                  </a:lnTo>
                  <a:lnTo>
                    <a:pt x="92206" y="72130"/>
                  </a:lnTo>
                  <a:lnTo>
                    <a:pt x="93430" y="74633"/>
                  </a:lnTo>
                  <a:lnTo>
                    <a:pt x="94653" y="77135"/>
                  </a:lnTo>
                  <a:lnTo>
                    <a:pt x="95821" y="79694"/>
                  </a:lnTo>
                  <a:lnTo>
                    <a:pt x="96377" y="80973"/>
                  </a:lnTo>
                  <a:lnTo>
                    <a:pt x="96878" y="82252"/>
                  </a:lnTo>
                  <a:lnTo>
                    <a:pt x="97323" y="83586"/>
                  </a:lnTo>
                  <a:lnTo>
                    <a:pt x="97712" y="84921"/>
                  </a:lnTo>
                  <a:lnTo>
                    <a:pt x="98046" y="86311"/>
                  </a:lnTo>
                  <a:lnTo>
                    <a:pt x="98324" y="87702"/>
                  </a:lnTo>
                  <a:lnTo>
                    <a:pt x="98490" y="89148"/>
                  </a:lnTo>
                  <a:lnTo>
                    <a:pt x="98546" y="90649"/>
                  </a:lnTo>
                  <a:lnTo>
                    <a:pt x="98546" y="92151"/>
                  </a:lnTo>
                  <a:lnTo>
                    <a:pt x="98379" y="93652"/>
                  </a:lnTo>
                  <a:lnTo>
                    <a:pt x="95265" y="89426"/>
                  </a:lnTo>
                  <a:lnTo>
                    <a:pt x="92151" y="85088"/>
                  </a:lnTo>
                  <a:lnTo>
                    <a:pt x="90871" y="83253"/>
                  </a:lnTo>
                  <a:lnTo>
                    <a:pt x="89648" y="81362"/>
                  </a:lnTo>
                  <a:lnTo>
                    <a:pt x="88369" y="79527"/>
                  </a:lnTo>
                  <a:lnTo>
                    <a:pt x="87034" y="77691"/>
                  </a:lnTo>
                  <a:lnTo>
                    <a:pt x="86311" y="76746"/>
                  </a:lnTo>
                  <a:lnTo>
                    <a:pt x="85922" y="76357"/>
                  </a:lnTo>
                  <a:lnTo>
                    <a:pt x="85477" y="75912"/>
                  </a:lnTo>
                  <a:lnTo>
                    <a:pt x="84977" y="75523"/>
                  </a:lnTo>
                  <a:lnTo>
                    <a:pt x="84476" y="75189"/>
                  </a:lnTo>
                  <a:lnTo>
                    <a:pt x="83975" y="74800"/>
                  </a:lnTo>
                  <a:lnTo>
                    <a:pt x="83419" y="74466"/>
                  </a:lnTo>
                  <a:lnTo>
                    <a:pt x="83642" y="75356"/>
                  </a:lnTo>
                  <a:lnTo>
                    <a:pt x="83864" y="76190"/>
                  </a:lnTo>
                  <a:lnTo>
                    <a:pt x="84198" y="76968"/>
                  </a:lnTo>
                  <a:lnTo>
                    <a:pt x="84587" y="77747"/>
                  </a:lnTo>
                  <a:lnTo>
                    <a:pt x="84977" y="78470"/>
                  </a:lnTo>
                  <a:lnTo>
                    <a:pt x="85421" y="79193"/>
                  </a:lnTo>
                  <a:lnTo>
                    <a:pt x="86367" y="80583"/>
                  </a:lnTo>
                  <a:lnTo>
                    <a:pt x="87423" y="81974"/>
                  </a:lnTo>
                  <a:lnTo>
                    <a:pt x="88480" y="83308"/>
                  </a:lnTo>
                  <a:lnTo>
                    <a:pt x="89481" y="84643"/>
                  </a:lnTo>
                  <a:lnTo>
                    <a:pt x="90427" y="86033"/>
                  </a:lnTo>
                  <a:lnTo>
                    <a:pt x="93986" y="91762"/>
                  </a:lnTo>
                  <a:lnTo>
                    <a:pt x="97712" y="97601"/>
                  </a:lnTo>
                  <a:lnTo>
                    <a:pt x="96600" y="97935"/>
                  </a:lnTo>
                  <a:lnTo>
                    <a:pt x="95599" y="98157"/>
                  </a:lnTo>
                  <a:lnTo>
                    <a:pt x="95154" y="98213"/>
                  </a:lnTo>
                  <a:lnTo>
                    <a:pt x="94709" y="98213"/>
                  </a:lnTo>
                  <a:lnTo>
                    <a:pt x="93819" y="98101"/>
                  </a:lnTo>
                  <a:lnTo>
                    <a:pt x="92985" y="97935"/>
                  </a:lnTo>
                  <a:lnTo>
                    <a:pt x="92206" y="97601"/>
                  </a:lnTo>
                  <a:lnTo>
                    <a:pt x="91428" y="97156"/>
                  </a:lnTo>
                  <a:lnTo>
                    <a:pt x="90705" y="96655"/>
                  </a:lnTo>
                  <a:lnTo>
                    <a:pt x="79193" y="87869"/>
                  </a:lnTo>
                  <a:lnTo>
                    <a:pt x="73465" y="83420"/>
                  </a:lnTo>
                  <a:lnTo>
                    <a:pt x="67792" y="78915"/>
                  </a:lnTo>
                  <a:lnTo>
                    <a:pt x="64233" y="76023"/>
                  </a:lnTo>
                  <a:lnTo>
                    <a:pt x="60729" y="73020"/>
                  </a:lnTo>
                  <a:lnTo>
                    <a:pt x="53778" y="66903"/>
                  </a:lnTo>
                  <a:lnTo>
                    <a:pt x="53500" y="67236"/>
                  </a:lnTo>
                  <a:lnTo>
                    <a:pt x="53333" y="67570"/>
                  </a:lnTo>
                  <a:lnTo>
                    <a:pt x="53166" y="67848"/>
                  </a:lnTo>
                  <a:lnTo>
                    <a:pt x="53055" y="68126"/>
                  </a:lnTo>
                  <a:lnTo>
                    <a:pt x="53055" y="68404"/>
                  </a:lnTo>
                  <a:lnTo>
                    <a:pt x="53055" y="68627"/>
                  </a:lnTo>
                  <a:lnTo>
                    <a:pt x="53110" y="68849"/>
                  </a:lnTo>
                  <a:lnTo>
                    <a:pt x="53166" y="69071"/>
                  </a:lnTo>
                  <a:lnTo>
                    <a:pt x="53388" y="69461"/>
                  </a:lnTo>
                  <a:lnTo>
                    <a:pt x="53722" y="69794"/>
                  </a:lnTo>
                  <a:lnTo>
                    <a:pt x="54445" y="70462"/>
                  </a:lnTo>
                  <a:lnTo>
                    <a:pt x="86033" y="96600"/>
                  </a:lnTo>
                  <a:lnTo>
                    <a:pt x="86200" y="96767"/>
                  </a:lnTo>
                  <a:lnTo>
                    <a:pt x="86311" y="97045"/>
                  </a:lnTo>
                  <a:lnTo>
                    <a:pt x="86701" y="98046"/>
                  </a:lnTo>
                  <a:lnTo>
                    <a:pt x="80194" y="96655"/>
                  </a:lnTo>
                  <a:lnTo>
                    <a:pt x="77079" y="95933"/>
                  </a:lnTo>
                  <a:lnTo>
                    <a:pt x="74021" y="95154"/>
                  </a:lnTo>
                  <a:lnTo>
                    <a:pt x="69961" y="93986"/>
                  </a:lnTo>
                  <a:lnTo>
                    <a:pt x="68015" y="93374"/>
                  </a:lnTo>
                  <a:lnTo>
                    <a:pt x="66013" y="92707"/>
                  </a:lnTo>
                  <a:lnTo>
                    <a:pt x="64066" y="92040"/>
                  </a:lnTo>
                  <a:lnTo>
                    <a:pt x="62120" y="91317"/>
                  </a:lnTo>
                  <a:lnTo>
                    <a:pt x="60173" y="90538"/>
                  </a:lnTo>
                  <a:lnTo>
                    <a:pt x="58227" y="89759"/>
                  </a:lnTo>
                  <a:lnTo>
                    <a:pt x="56336" y="88925"/>
                  </a:lnTo>
                  <a:lnTo>
                    <a:pt x="54445" y="88035"/>
                  </a:lnTo>
                  <a:lnTo>
                    <a:pt x="52554" y="87146"/>
                  </a:lnTo>
                  <a:lnTo>
                    <a:pt x="50719" y="86200"/>
                  </a:lnTo>
                  <a:lnTo>
                    <a:pt x="48884" y="85199"/>
                  </a:lnTo>
                  <a:lnTo>
                    <a:pt x="47049" y="84198"/>
                  </a:lnTo>
                  <a:lnTo>
                    <a:pt x="45213" y="83086"/>
                  </a:lnTo>
                  <a:lnTo>
                    <a:pt x="43434" y="81974"/>
                  </a:lnTo>
                  <a:lnTo>
                    <a:pt x="42766" y="81529"/>
                  </a:lnTo>
                  <a:lnTo>
                    <a:pt x="42099" y="81028"/>
                  </a:lnTo>
                  <a:lnTo>
                    <a:pt x="41487" y="80528"/>
                  </a:lnTo>
                  <a:lnTo>
                    <a:pt x="40875" y="79972"/>
                  </a:lnTo>
                  <a:lnTo>
                    <a:pt x="39708" y="78859"/>
                  </a:lnTo>
                  <a:lnTo>
                    <a:pt x="38651" y="77636"/>
                  </a:lnTo>
                  <a:lnTo>
                    <a:pt x="37650" y="76357"/>
                  </a:lnTo>
                  <a:lnTo>
                    <a:pt x="36705" y="75022"/>
                  </a:lnTo>
                  <a:lnTo>
                    <a:pt x="35815" y="73632"/>
                  </a:lnTo>
                  <a:lnTo>
                    <a:pt x="34981" y="72241"/>
                  </a:lnTo>
                  <a:lnTo>
                    <a:pt x="34702" y="71741"/>
                  </a:lnTo>
                  <a:lnTo>
                    <a:pt x="34480" y="71185"/>
                  </a:lnTo>
                  <a:lnTo>
                    <a:pt x="34313" y="70573"/>
                  </a:lnTo>
                  <a:lnTo>
                    <a:pt x="34146" y="69961"/>
                  </a:lnTo>
                  <a:lnTo>
                    <a:pt x="33813" y="68515"/>
                  </a:lnTo>
                  <a:lnTo>
                    <a:pt x="33368" y="66791"/>
                  </a:lnTo>
                  <a:lnTo>
                    <a:pt x="52888" y="80194"/>
                  </a:lnTo>
                  <a:lnTo>
                    <a:pt x="53611" y="79249"/>
                  </a:lnTo>
                  <a:lnTo>
                    <a:pt x="52332" y="78081"/>
                  </a:lnTo>
                  <a:lnTo>
                    <a:pt x="50997" y="76968"/>
                  </a:lnTo>
                  <a:lnTo>
                    <a:pt x="49607" y="75856"/>
                  </a:lnTo>
                  <a:lnTo>
                    <a:pt x="48161" y="74855"/>
                  </a:lnTo>
                  <a:lnTo>
                    <a:pt x="45213" y="72797"/>
                  </a:lnTo>
                  <a:lnTo>
                    <a:pt x="43767" y="71796"/>
                  </a:lnTo>
                  <a:lnTo>
                    <a:pt x="42321" y="70795"/>
                  </a:lnTo>
                  <a:lnTo>
                    <a:pt x="40875" y="69683"/>
                  </a:lnTo>
                  <a:lnTo>
                    <a:pt x="39541" y="68571"/>
                  </a:lnTo>
                  <a:lnTo>
                    <a:pt x="38206" y="67403"/>
                  </a:lnTo>
                  <a:lnTo>
                    <a:pt x="36983" y="66124"/>
                  </a:lnTo>
                  <a:lnTo>
                    <a:pt x="36371" y="65457"/>
                  </a:lnTo>
                  <a:lnTo>
                    <a:pt x="35815" y="64734"/>
                  </a:lnTo>
                  <a:lnTo>
                    <a:pt x="35259" y="64011"/>
                  </a:lnTo>
                  <a:lnTo>
                    <a:pt x="34758" y="63288"/>
                  </a:lnTo>
                  <a:lnTo>
                    <a:pt x="34313" y="62509"/>
                  </a:lnTo>
                  <a:lnTo>
                    <a:pt x="33813" y="61675"/>
                  </a:lnTo>
                  <a:lnTo>
                    <a:pt x="33423" y="60841"/>
                  </a:lnTo>
                  <a:lnTo>
                    <a:pt x="33034" y="59951"/>
                  </a:lnTo>
                  <a:lnTo>
                    <a:pt x="34981" y="55057"/>
                  </a:lnTo>
                  <a:lnTo>
                    <a:pt x="42599" y="60062"/>
                  </a:lnTo>
                  <a:lnTo>
                    <a:pt x="42544" y="59284"/>
                  </a:lnTo>
                  <a:lnTo>
                    <a:pt x="42377" y="58616"/>
                  </a:lnTo>
                  <a:lnTo>
                    <a:pt x="42155" y="58060"/>
                  </a:lnTo>
                  <a:lnTo>
                    <a:pt x="41821" y="57504"/>
                  </a:lnTo>
                  <a:lnTo>
                    <a:pt x="41432" y="57059"/>
                  </a:lnTo>
                  <a:lnTo>
                    <a:pt x="41042" y="56614"/>
                  </a:lnTo>
                  <a:lnTo>
                    <a:pt x="40597" y="56225"/>
                  </a:lnTo>
                  <a:lnTo>
                    <a:pt x="40097" y="55836"/>
                  </a:lnTo>
                  <a:lnTo>
                    <a:pt x="39151" y="55113"/>
                  </a:lnTo>
                  <a:lnTo>
                    <a:pt x="38707" y="54723"/>
                  </a:lnTo>
                  <a:lnTo>
                    <a:pt x="38262" y="54334"/>
                  </a:lnTo>
                  <a:lnTo>
                    <a:pt x="37928" y="53889"/>
                  </a:lnTo>
                  <a:lnTo>
                    <a:pt x="37594" y="53444"/>
                  </a:lnTo>
                  <a:lnTo>
                    <a:pt x="37316" y="52944"/>
                  </a:lnTo>
                  <a:lnTo>
                    <a:pt x="37149" y="52332"/>
                  </a:lnTo>
                  <a:lnTo>
                    <a:pt x="37650" y="51887"/>
                  </a:lnTo>
                  <a:lnTo>
                    <a:pt x="38150" y="51498"/>
                  </a:lnTo>
                  <a:lnTo>
                    <a:pt x="38707" y="51108"/>
                  </a:lnTo>
                  <a:lnTo>
                    <a:pt x="39263" y="50830"/>
                  </a:lnTo>
                  <a:lnTo>
                    <a:pt x="39819" y="50552"/>
                  </a:lnTo>
                  <a:lnTo>
                    <a:pt x="40375" y="50274"/>
                  </a:lnTo>
                  <a:lnTo>
                    <a:pt x="40987" y="50052"/>
                  </a:lnTo>
                  <a:lnTo>
                    <a:pt x="41598" y="49885"/>
                  </a:lnTo>
                  <a:lnTo>
                    <a:pt x="42822" y="49607"/>
                  </a:lnTo>
                  <a:lnTo>
                    <a:pt x="44101" y="49440"/>
                  </a:lnTo>
                  <a:lnTo>
                    <a:pt x="45380" y="49329"/>
                  </a:lnTo>
                  <a:lnTo>
                    <a:pt x="47049" y="49329"/>
                  </a:lnTo>
                  <a:lnTo>
                    <a:pt x="47438" y="49440"/>
                  </a:lnTo>
                  <a:lnTo>
                    <a:pt x="47771" y="49662"/>
                  </a:lnTo>
                  <a:lnTo>
                    <a:pt x="48161" y="49885"/>
                  </a:lnTo>
                  <a:lnTo>
                    <a:pt x="48884" y="50385"/>
                  </a:lnTo>
                  <a:lnTo>
                    <a:pt x="49551" y="50942"/>
                  </a:lnTo>
                  <a:lnTo>
                    <a:pt x="51942" y="52944"/>
                  </a:lnTo>
                  <a:lnTo>
                    <a:pt x="54334" y="55001"/>
                  </a:lnTo>
                  <a:lnTo>
                    <a:pt x="59061" y="59005"/>
                  </a:lnTo>
                  <a:lnTo>
                    <a:pt x="59617" y="59395"/>
                  </a:lnTo>
                  <a:lnTo>
                    <a:pt x="60229" y="59673"/>
                  </a:lnTo>
                  <a:lnTo>
                    <a:pt x="61452" y="60285"/>
                  </a:lnTo>
                  <a:lnTo>
                    <a:pt x="62120" y="59450"/>
                  </a:lnTo>
                  <a:lnTo>
                    <a:pt x="58338" y="55947"/>
                  </a:lnTo>
                  <a:lnTo>
                    <a:pt x="55224" y="53055"/>
                  </a:lnTo>
                  <a:lnTo>
                    <a:pt x="53666" y="51609"/>
                  </a:lnTo>
                  <a:lnTo>
                    <a:pt x="52165" y="50107"/>
                  </a:lnTo>
                  <a:lnTo>
                    <a:pt x="51331" y="49162"/>
                  </a:lnTo>
                  <a:lnTo>
                    <a:pt x="50608" y="48217"/>
                  </a:lnTo>
                  <a:lnTo>
                    <a:pt x="49940" y="47215"/>
                  </a:lnTo>
                  <a:lnTo>
                    <a:pt x="49440" y="46103"/>
                  </a:lnTo>
                  <a:lnTo>
                    <a:pt x="48995" y="45047"/>
                  </a:lnTo>
                  <a:lnTo>
                    <a:pt x="48606" y="43879"/>
                  </a:lnTo>
                  <a:lnTo>
                    <a:pt x="48383" y="42711"/>
                  </a:lnTo>
                  <a:lnTo>
                    <a:pt x="48216" y="41543"/>
                  </a:lnTo>
                  <a:lnTo>
                    <a:pt x="48161" y="40319"/>
                  </a:lnTo>
                  <a:lnTo>
                    <a:pt x="48161" y="39040"/>
                  </a:lnTo>
                  <a:lnTo>
                    <a:pt x="48328" y="37817"/>
                  </a:lnTo>
                  <a:lnTo>
                    <a:pt x="48550" y="36538"/>
                  </a:lnTo>
                  <a:lnTo>
                    <a:pt x="48884" y="35259"/>
                  </a:lnTo>
                  <a:lnTo>
                    <a:pt x="49329" y="33924"/>
                  </a:lnTo>
                  <a:lnTo>
                    <a:pt x="49885" y="32645"/>
                  </a:lnTo>
                  <a:lnTo>
                    <a:pt x="50497" y="31366"/>
                  </a:lnTo>
                  <a:lnTo>
                    <a:pt x="53555" y="34703"/>
                  </a:lnTo>
                  <a:lnTo>
                    <a:pt x="55112" y="36315"/>
                  </a:lnTo>
                  <a:lnTo>
                    <a:pt x="56614" y="37872"/>
                  </a:lnTo>
                  <a:lnTo>
                    <a:pt x="57281" y="38651"/>
                  </a:lnTo>
                  <a:lnTo>
                    <a:pt x="57893" y="39430"/>
                  </a:lnTo>
                  <a:lnTo>
                    <a:pt x="58449" y="40264"/>
                  </a:lnTo>
                  <a:lnTo>
                    <a:pt x="59005" y="41098"/>
                  </a:lnTo>
                  <a:lnTo>
                    <a:pt x="59617" y="41877"/>
                  </a:lnTo>
                  <a:lnTo>
                    <a:pt x="60006" y="42210"/>
                  </a:lnTo>
                  <a:lnTo>
                    <a:pt x="60340" y="42544"/>
                  </a:lnTo>
                  <a:lnTo>
                    <a:pt x="60785" y="42822"/>
                  </a:lnTo>
                  <a:lnTo>
                    <a:pt x="61230" y="43100"/>
                  </a:lnTo>
                  <a:lnTo>
                    <a:pt x="61730" y="43323"/>
                  </a:lnTo>
                  <a:lnTo>
                    <a:pt x="62231" y="43434"/>
                  </a:lnTo>
                  <a:lnTo>
                    <a:pt x="61842" y="42377"/>
                  </a:lnTo>
                  <a:lnTo>
                    <a:pt x="61341" y="41321"/>
                  </a:lnTo>
                  <a:lnTo>
                    <a:pt x="60785" y="40319"/>
                  </a:lnTo>
                  <a:lnTo>
                    <a:pt x="60173" y="39374"/>
                  </a:lnTo>
                  <a:lnTo>
                    <a:pt x="59561" y="38429"/>
                  </a:lnTo>
                  <a:lnTo>
                    <a:pt x="58894" y="37483"/>
                  </a:lnTo>
                  <a:lnTo>
                    <a:pt x="57448" y="35759"/>
                  </a:lnTo>
                  <a:lnTo>
                    <a:pt x="54501" y="32256"/>
                  </a:lnTo>
                  <a:lnTo>
                    <a:pt x="52999" y="30476"/>
                  </a:lnTo>
                  <a:lnTo>
                    <a:pt x="52332" y="29586"/>
                  </a:lnTo>
                  <a:lnTo>
                    <a:pt x="51664" y="28641"/>
                  </a:lnTo>
                  <a:lnTo>
                    <a:pt x="51942" y="27973"/>
                  </a:lnTo>
                  <a:lnTo>
                    <a:pt x="52221" y="27306"/>
                  </a:lnTo>
                  <a:lnTo>
                    <a:pt x="52554" y="26694"/>
                  </a:lnTo>
                  <a:lnTo>
                    <a:pt x="52943" y="26138"/>
                  </a:lnTo>
                  <a:lnTo>
                    <a:pt x="53333" y="25582"/>
                  </a:lnTo>
                  <a:lnTo>
                    <a:pt x="53778" y="25081"/>
                  </a:lnTo>
                  <a:lnTo>
                    <a:pt x="54223" y="24581"/>
                  </a:lnTo>
                  <a:lnTo>
                    <a:pt x="54723" y="24136"/>
                  </a:lnTo>
                  <a:lnTo>
                    <a:pt x="55279" y="23691"/>
                  </a:lnTo>
                  <a:lnTo>
                    <a:pt x="55835" y="23302"/>
                  </a:lnTo>
                  <a:lnTo>
                    <a:pt x="56391" y="22913"/>
                  </a:lnTo>
                  <a:lnTo>
                    <a:pt x="57003" y="22579"/>
                  </a:lnTo>
                  <a:lnTo>
                    <a:pt x="57671" y="22245"/>
                  </a:lnTo>
                  <a:lnTo>
                    <a:pt x="58338" y="21912"/>
                  </a:lnTo>
                  <a:lnTo>
                    <a:pt x="59839" y="21411"/>
                  </a:lnTo>
                  <a:lnTo>
                    <a:pt x="73020" y="39819"/>
                  </a:lnTo>
                  <a:lnTo>
                    <a:pt x="73910" y="39207"/>
                  </a:lnTo>
                  <a:lnTo>
                    <a:pt x="73409" y="37928"/>
                  </a:lnTo>
                  <a:lnTo>
                    <a:pt x="72853" y="36705"/>
                  </a:lnTo>
                  <a:lnTo>
                    <a:pt x="72241" y="35481"/>
                  </a:lnTo>
                  <a:lnTo>
                    <a:pt x="71518" y="34313"/>
                  </a:lnTo>
                  <a:lnTo>
                    <a:pt x="70795" y="33201"/>
                  </a:lnTo>
                  <a:lnTo>
                    <a:pt x="70017" y="32033"/>
                  </a:lnTo>
                  <a:lnTo>
                    <a:pt x="68404" y="29809"/>
                  </a:lnTo>
                  <a:lnTo>
                    <a:pt x="66735" y="27584"/>
                  </a:lnTo>
                  <a:lnTo>
                    <a:pt x="65123" y="25304"/>
                  </a:lnTo>
                  <a:lnTo>
                    <a:pt x="64344" y="24136"/>
                  </a:lnTo>
                  <a:lnTo>
                    <a:pt x="63566" y="22913"/>
                  </a:lnTo>
                  <a:lnTo>
                    <a:pt x="62898" y="21689"/>
                  </a:lnTo>
                  <a:lnTo>
                    <a:pt x="62231" y="20410"/>
                  </a:lnTo>
                  <a:lnTo>
                    <a:pt x="63677" y="20021"/>
                  </a:lnTo>
                  <a:lnTo>
                    <a:pt x="64400" y="19854"/>
                  </a:lnTo>
                  <a:lnTo>
                    <a:pt x="65067" y="19743"/>
                  </a:lnTo>
                  <a:lnTo>
                    <a:pt x="65734" y="19687"/>
                  </a:lnTo>
                  <a:lnTo>
                    <a:pt x="66402" y="19631"/>
                  </a:lnTo>
                  <a:close/>
                  <a:moveTo>
                    <a:pt x="182299" y="52499"/>
                  </a:moveTo>
                  <a:lnTo>
                    <a:pt x="184079" y="52610"/>
                  </a:lnTo>
                  <a:lnTo>
                    <a:pt x="185858" y="52777"/>
                  </a:lnTo>
                  <a:lnTo>
                    <a:pt x="187026" y="52999"/>
                  </a:lnTo>
                  <a:lnTo>
                    <a:pt x="188194" y="53277"/>
                  </a:lnTo>
                  <a:lnTo>
                    <a:pt x="189362" y="53667"/>
                  </a:lnTo>
                  <a:lnTo>
                    <a:pt x="190530" y="54112"/>
                  </a:lnTo>
                  <a:lnTo>
                    <a:pt x="191698" y="54612"/>
                  </a:lnTo>
                  <a:lnTo>
                    <a:pt x="192810" y="55113"/>
                  </a:lnTo>
                  <a:lnTo>
                    <a:pt x="195090" y="56169"/>
                  </a:lnTo>
                  <a:lnTo>
                    <a:pt x="195424" y="56336"/>
                  </a:lnTo>
                  <a:lnTo>
                    <a:pt x="195757" y="56670"/>
                  </a:lnTo>
                  <a:lnTo>
                    <a:pt x="196091" y="57003"/>
                  </a:lnTo>
                  <a:lnTo>
                    <a:pt x="196369" y="57448"/>
                  </a:lnTo>
                  <a:lnTo>
                    <a:pt x="197036" y="58394"/>
                  </a:lnTo>
                  <a:lnTo>
                    <a:pt x="197815" y="59506"/>
                  </a:lnTo>
                  <a:lnTo>
                    <a:pt x="193922" y="59840"/>
                  </a:lnTo>
                  <a:lnTo>
                    <a:pt x="190140" y="60285"/>
                  </a:lnTo>
                  <a:lnTo>
                    <a:pt x="186414" y="60729"/>
                  </a:lnTo>
                  <a:lnTo>
                    <a:pt x="182744" y="61230"/>
                  </a:lnTo>
                  <a:lnTo>
                    <a:pt x="179129" y="61842"/>
                  </a:lnTo>
                  <a:lnTo>
                    <a:pt x="177294" y="62231"/>
                  </a:lnTo>
                  <a:lnTo>
                    <a:pt x="175514" y="62620"/>
                  </a:lnTo>
                  <a:lnTo>
                    <a:pt x="173735" y="63065"/>
                  </a:lnTo>
                  <a:lnTo>
                    <a:pt x="171955" y="63566"/>
                  </a:lnTo>
                  <a:lnTo>
                    <a:pt x="170175" y="64066"/>
                  </a:lnTo>
                  <a:lnTo>
                    <a:pt x="168451" y="64622"/>
                  </a:lnTo>
                  <a:lnTo>
                    <a:pt x="168618" y="65012"/>
                  </a:lnTo>
                  <a:lnTo>
                    <a:pt x="168841" y="65345"/>
                  </a:lnTo>
                  <a:lnTo>
                    <a:pt x="169063" y="65623"/>
                  </a:lnTo>
                  <a:lnTo>
                    <a:pt x="169286" y="65846"/>
                  </a:lnTo>
                  <a:lnTo>
                    <a:pt x="169508" y="65957"/>
                  </a:lnTo>
                  <a:lnTo>
                    <a:pt x="169731" y="66068"/>
                  </a:lnTo>
                  <a:lnTo>
                    <a:pt x="169953" y="66124"/>
                  </a:lnTo>
                  <a:lnTo>
                    <a:pt x="170676" y="66124"/>
                  </a:lnTo>
                  <a:lnTo>
                    <a:pt x="171121" y="65957"/>
                  </a:lnTo>
                  <a:lnTo>
                    <a:pt x="172011" y="65623"/>
                  </a:lnTo>
                  <a:lnTo>
                    <a:pt x="173568" y="65179"/>
                  </a:lnTo>
                  <a:lnTo>
                    <a:pt x="175181" y="64734"/>
                  </a:lnTo>
                  <a:lnTo>
                    <a:pt x="176738" y="64344"/>
                  </a:lnTo>
                  <a:lnTo>
                    <a:pt x="178351" y="64011"/>
                  </a:lnTo>
                  <a:lnTo>
                    <a:pt x="179908" y="63733"/>
                  </a:lnTo>
                  <a:lnTo>
                    <a:pt x="181520" y="63510"/>
                  </a:lnTo>
                  <a:lnTo>
                    <a:pt x="184746" y="63065"/>
                  </a:lnTo>
                  <a:lnTo>
                    <a:pt x="187972" y="62787"/>
                  </a:lnTo>
                  <a:lnTo>
                    <a:pt x="191197" y="62509"/>
                  </a:lnTo>
                  <a:lnTo>
                    <a:pt x="197704" y="62064"/>
                  </a:lnTo>
                  <a:lnTo>
                    <a:pt x="198149" y="62064"/>
                  </a:lnTo>
                  <a:lnTo>
                    <a:pt x="198649" y="62120"/>
                  </a:lnTo>
                  <a:lnTo>
                    <a:pt x="199539" y="62231"/>
                  </a:lnTo>
                  <a:lnTo>
                    <a:pt x="199817" y="63010"/>
                  </a:lnTo>
                  <a:lnTo>
                    <a:pt x="200095" y="63788"/>
                  </a:lnTo>
                  <a:lnTo>
                    <a:pt x="200373" y="64511"/>
                  </a:lnTo>
                  <a:lnTo>
                    <a:pt x="200540" y="65290"/>
                  </a:lnTo>
                  <a:lnTo>
                    <a:pt x="200707" y="66013"/>
                  </a:lnTo>
                  <a:lnTo>
                    <a:pt x="200818" y="66680"/>
                  </a:lnTo>
                  <a:lnTo>
                    <a:pt x="200929" y="67403"/>
                  </a:lnTo>
                  <a:lnTo>
                    <a:pt x="200929" y="68070"/>
                  </a:lnTo>
                  <a:lnTo>
                    <a:pt x="200929" y="68738"/>
                  </a:lnTo>
                  <a:lnTo>
                    <a:pt x="200929" y="69405"/>
                  </a:lnTo>
                  <a:lnTo>
                    <a:pt x="200818" y="70072"/>
                  </a:lnTo>
                  <a:lnTo>
                    <a:pt x="200707" y="70684"/>
                  </a:lnTo>
                  <a:lnTo>
                    <a:pt x="200596" y="71296"/>
                  </a:lnTo>
                  <a:lnTo>
                    <a:pt x="200429" y="71908"/>
                  </a:lnTo>
                  <a:lnTo>
                    <a:pt x="200206" y="72464"/>
                  </a:lnTo>
                  <a:lnTo>
                    <a:pt x="199928" y="73020"/>
                  </a:lnTo>
                  <a:lnTo>
                    <a:pt x="199650" y="73576"/>
                  </a:lnTo>
                  <a:lnTo>
                    <a:pt x="199317" y="74077"/>
                  </a:lnTo>
                  <a:lnTo>
                    <a:pt x="198983" y="74577"/>
                  </a:lnTo>
                  <a:lnTo>
                    <a:pt x="198594" y="75022"/>
                  </a:lnTo>
                  <a:lnTo>
                    <a:pt x="198149" y="75467"/>
                  </a:lnTo>
                  <a:lnTo>
                    <a:pt x="197704" y="75912"/>
                  </a:lnTo>
                  <a:lnTo>
                    <a:pt x="197203" y="76357"/>
                  </a:lnTo>
                  <a:lnTo>
                    <a:pt x="196703" y="76746"/>
                  </a:lnTo>
                  <a:lnTo>
                    <a:pt x="196147" y="77080"/>
                  </a:lnTo>
                  <a:lnTo>
                    <a:pt x="195535" y="77413"/>
                  </a:lnTo>
                  <a:lnTo>
                    <a:pt x="194923" y="77747"/>
                  </a:lnTo>
                  <a:lnTo>
                    <a:pt x="194256" y="78025"/>
                  </a:lnTo>
                  <a:lnTo>
                    <a:pt x="193588" y="78303"/>
                  </a:lnTo>
                  <a:lnTo>
                    <a:pt x="192866" y="78526"/>
                  </a:lnTo>
                  <a:lnTo>
                    <a:pt x="192143" y="78748"/>
                  </a:lnTo>
                  <a:lnTo>
                    <a:pt x="191364" y="78915"/>
                  </a:lnTo>
                  <a:lnTo>
                    <a:pt x="188695" y="79527"/>
                  </a:lnTo>
                  <a:lnTo>
                    <a:pt x="186081" y="80138"/>
                  </a:lnTo>
                  <a:lnTo>
                    <a:pt x="180686" y="81418"/>
                  </a:lnTo>
                  <a:lnTo>
                    <a:pt x="180686" y="81807"/>
                  </a:lnTo>
                  <a:lnTo>
                    <a:pt x="180742" y="82140"/>
                  </a:lnTo>
                  <a:lnTo>
                    <a:pt x="180798" y="82363"/>
                  </a:lnTo>
                  <a:lnTo>
                    <a:pt x="180909" y="82585"/>
                  </a:lnTo>
                  <a:lnTo>
                    <a:pt x="181076" y="82697"/>
                  </a:lnTo>
                  <a:lnTo>
                    <a:pt x="181242" y="82808"/>
                  </a:lnTo>
                  <a:lnTo>
                    <a:pt x="181409" y="82919"/>
                  </a:lnTo>
                  <a:lnTo>
                    <a:pt x="182021" y="82919"/>
                  </a:lnTo>
                  <a:lnTo>
                    <a:pt x="182522" y="82863"/>
                  </a:lnTo>
                  <a:lnTo>
                    <a:pt x="183467" y="82641"/>
                  </a:lnTo>
                  <a:lnTo>
                    <a:pt x="189974" y="81306"/>
                  </a:lnTo>
                  <a:lnTo>
                    <a:pt x="196035" y="80027"/>
                  </a:lnTo>
                  <a:lnTo>
                    <a:pt x="197259" y="80639"/>
                  </a:lnTo>
                  <a:lnTo>
                    <a:pt x="198427" y="81306"/>
                  </a:lnTo>
                  <a:lnTo>
                    <a:pt x="199539" y="81974"/>
                  </a:lnTo>
                  <a:lnTo>
                    <a:pt x="200596" y="82641"/>
                  </a:lnTo>
                  <a:lnTo>
                    <a:pt x="201597" y="83364"/>
                  </a:lnTo>
                  <a:lnTo>
                    <a:pt x="202598" y="84087"/>
                  </a:lnTo>
                  <a:lnTo>
                    <a:pt x="203488" y="84921"/>
                  </a:lnTo>
                  <a:lnTo>
                    <a:pt x="204377" y="85755"/>
                  </a:lnTo>
                  <a:lnTo>
                    <a:pt x="205156" y="86645"/>
                  </a:lnTo>
                  <a:lnTo>
                    <a:pt x="205935" y="87591"/>
                  </a:lnTo>
                  <a:lnTo>
                    <a:pt x="206602" y="88647"/>
                  </a:lnTo>
                  <a:lnTo>
                    <a:pt x="207214" y="89704"/>
                  </a:lnTo>
                  <a:lnTo>
                    <a:pt x="207770" y="90872"/>
                  </a:lnTo>
                  <a:lnTo>
                    <a:pt x="208215" y="92151"/>
                  </a:lnTo>
                  <a:lnTo>
                    <a:pt x="208604" y="93430"/>
                  </a:lnTo>
                  <a:lnTo>
                    <a:pt x="208882" y="94876"/>
                  </a:lnTo>
                  <a:lnTo>
                    <a:pt x="173568" y="100660"/>
                  </a:lnTo>
                  <a:lnTo>
                    <a:pt x="173679" y="101105"/>
                  </a:lnTo>
                  <a:lnTo>
                    <a:pt x="173846" y="101494"/>
                  </a:lnTo>
                  <a:lnTo>
                    <a:pt x="174013" y="101828"/>
                  </a:lnTo>
                  <a:lnTo>
                    <a:pt x="174180" y="102106"/>
                  </a:lnTo>
                  <a:lnTo>
                    <a:pt x="174346" y="102328"/>
                  </a:lnTo>
                  <a:lnTo>
                    <a:pt x="174569" y="102495"/>
                  </a:lnTo>
                  <a:lnTo>
                    <a:pt x="174791" y="102606"/>
                  </a:lnTo>
                  <a:lnTo>
                    <a:pt x="175014" y="102717"/>
                  </a:lnTo>
                  <a:lnTo>
                    <a:pt x="175514" y="102773"/>
                  </a:lnTo>
                  <a:lnTo>
                    <a:pt x="176070" y="102773"/>
                  </a:lnTo>
                  <a:lnTo>
                    <a:pt x="176571" y="102717"/>
                  </a:lnTo>
                  <a:lnTo>
                    <a:pt x="177127" y="102606"/>
                  </a:lnTo>
                  <a:lnTo>
                    <a:pt x="184913" y="100993"/>
                  </a:lnTo>
                  <a:lnTo>
                    <a:pt x="188806" y="100215"/>
                  </a:lnTo>
                  <a:lnTo>
                    <a:pt x="192754" y="99492"/>
                  </a:lnTo>
                  <a:lnTo>
                    <a:pt x="196870" y="98769"/>
                  </a:lnTo>
                  <a:lnTo>
                    <a:pt x="198983" y="98435"/>
                  </a:lnTo>
                  <a:lnTo>
                    <a:pt x="201096" y="98157"/>
                  </a:lnTo>
                  <a:lnTo>
                    <a:pt x="203265" y="97935"/>
                  </a:lnTo>
                  <a:lnTo>
                    <a:pt x="204322" y="97879"/>
                  </a:lnTo>
                  <a:lnTo>
                    <a:pt x="205378" y="97879"/>
                  </a:lnTo>
                  <a:lnTo>
                    <a:pt x="206491" y="97935"/>
                  </a:lnTo>
                  <a:lnTo>
                    <a:pt x="207603" y="97990"/>
                  </a:lnTo>
                  <a:lnTo>
                    <a:pt x="208715" y="98101"/>
                  </a:lnTo>
                  <a:lnTo>
                    <a:pt x="209827" y="98324"/>
                  </a:lnTo>
                  <a:lnTo>
                    <a:pt x="210050" y="99547"/>
                  </a:lnTo>
                  <a:lnTo>
                    <a:pt x="210328" y="100771"/>
                  </a:lnTo>
                  <a:lnTo>
                    <a:pt x="210550" y="101994"/>
                  </a:lnTo>
                  <a:lnTo>
                    <a:pt x="210606" y="102606"/>
                  </a:lnTo>
                  <a:lnTo>
                    <a:pt x="210606" y="103218"/>
                  </a:lnTo>
                  <a:lnTo>
                    <a:pt x="210606" y="103885"/>
                  </a:lnTo>
                  <a:lnTo>
                    <a:pt x="210550" y="104497"/>
                  </a:lnTo>
                  <a:lnTo>
                    <a:pt x="210495" y="105109"/>
                  </a:lnTo>
                  <a:lnTo>
                    <a:pt x="210384" y="105665"/>
                  </a:lnTo>
                  <a:lnTo>
                    <a:pt x="210217" y="106165"/>
                  </a:lnTo>
                  <a:lnTo>
                    <a:pt x="209994" y="106610"/>
                  </a:lnTo>
                  <a:lnTo>
                    <a:pt x="209772" y="107055"/>
                  </a:lnTo>
                  <a:lnTo>
                    <a:pt x="209494" y="107444"/>
                  </a:lnTo>
                  <a:lnTo>
                    <a:pt x="209160" y="107834"/>
                  </a:lnTo>
                  <a:lnTo>
                    <a:pt x="208826" y="108167"/>
                  </a:lnTo>
                  <a:lnTo>
                    <a:pt x="208382" y="108445"/>
                  </a:lnTo>
                  <a:lnTo>
                    <a:pt x="207937" y="108668"/>
                  </a:lnTo>
                  <a:lnTo>
                    <a:pt x="207380" y="108890"/>
                  </a:lnTo>
                  <a:lnTo>
                    <a:pt x="206824" y="109057"/>
                  </a:lnTo>
                  <a:lnTo>
                    <a:pt x="206213" y="109224"/>
                  </a:lnTo>
                  <a:lnTo>
                    <a:pt x="205545" y="109335"/>
                  </a:lnTo>
                  <a:lnTo>
                    <a:pt x="203766" y="109558"/>
                  </a:lnTo>
                  <a:lnTo>
                    <a:pt x="201986" y="109725"/>
                  </a:lnTo>
                  <a:lnTo>
                    <a:pt x="198371" y="109947"/>
                  </a:lnTo>
                  <a:lnTo>
                    <a:pt x="194756" y="110114"/>
                  </a:lnTo>
                  <a:lnTo>
                    <a:pt x="191142" y="110281"/>
                  </a:lnTo>
                  <a:lnTo>
                    <a:pt x="190363" y="110392"/>
                  </a:lnTo>
                  <a:lnTo>
                    <a:pt x="189584" y="110503"/>
                  </a:lnTo>
                  <a:lnTo>
                    <a:pt x="188806" y="110670"/>
                  </a:lnTo>
                  <a:lnTo>
                    <a:pt x="187972" y="111004"/>
                  </a:lnTo>
                  <a:lnTo>
                    <a:pt x="188528" y="111337"/>
                  </a:lnTo>
                  <a:lnTo>
                    <a:pt x="189084" y="111615"/>
                  </a:lnTo>
                  <a:lnTo>
                    <a:pt x="189584" y="111782"/>
                  </a:lnTo>
                  <a:lnTo>
                    <a:pt x="190140" y="111949"/>
                  </a:lnTo>
                  <a:lnTo>
                    <a:pt x="190697" y="112060"/>
                  </a:lnTo>
                  <a:lnTo>
                    <a:pt x="191253" y="112116"/>
                  </a:lnTo>
                  <a:lnTo>
                    <a:pt x="192365" y="112172"/>
                  </a:lnTo>
                  <a:lnTo>
                    <a:pt x="193477" y="112116"/>
                  </a:lnTo>
                  <a:lnTo>
                    <a:pt x="194645" y="112060"/>
                  </a:lnTo>
                  <a:lnTo>
                    <a:pt x="195757" y="112005"/>
                  </a:lnTo>
                  <a:lnTo>
                    <a:pt x="196870" y="112005"/>
                  </a:lnTo>
                  <a:lnTo>
                    <a:pt x="199205" y="112060"/>
                  </a:lnTo>
                  <a:lnTo>
                    <a:pt x="206880" y="112060"/>
                  </a:lnTo>
                  <a:lnTo>
                    <a:pt x="206379" y="113117"/>
                  </a:lnTo>
                  <a:lnTo>
                    <a:pt x="205768" y="114007"/>
                  </a:lnTo>
                  <a:lnTo>
                    <a:pt x="205156" y="114785"/>
                  </a:lnTo>
                  <a:lnTo>
                    <a:pt x="204489" y="115453"/>
                  </a:lnTo>
                  <a:lnTo>
                    <a:pt x="203766" y="115953"/>
                  </a:lnTo>
                  <a:lnTo>
                    <a:pt x="202987" y="116454"/>
                  </a:lnTo>
                  <a:lnTo>
                    <a:pt x="202153" y="116787"/>
                  </a:lnTo>
                  <a:lnTo>
                    <a:pt x="201263" y="117121"/>
                  </a:lnTo>
                  <a:lnTo>
                    <a:pt x="200095" y="117455"/>
                  </a:lnTo>
                  <a:lnTo>
                    <a:pt x="198927" y="117788"/>
                  </a:lnTo>
                  <a:lnTo>
                    <a:pt x="197759" y="118067"/>
                  </a:lnTo>
                  <a:lnTo>
                    <a:pt x="196592" y="118289"/>
                  </a:lnTo>
                  <a:lnTo>
                    <a:pt x="195424" y="118456"/>
                  </a:lnTo>
                  <a:lnTo>
                    <a:pt x="194200" y="118567"/>
                  </a:lnTo>
                  <a:lnTo>
                    <a:pt x="193032" y="118678"/>
                  </a:lnTo>
                  <a:lnTo>
                    <a:pt x="191864" y="118734"/>
                  </a:lnTo>
                  <a:lnTo>
                    <a:pt x="189529" y="118734"/>
                  </a:lnTo>
                  <a:lnTo>
                    <a:pt x="188305" y="118623"/>
                  </a:lnTo>
                  <a:lnTo>
                    <a:pt x="187137" y="118511"/>
                  </a:lnTo>
                  <a:lnTo>
                    <a:pt x="185970" y="118345"/>
                  </a:lnTo>
                  <a:lnTo>
                    <a:pt x="184802" y="118178"/>
                  </a:lnTo>
                  <a:lnTo>
                    <a:pt x="183634" y="117955"/>
                  </a:lnTo>
                  <a:lnTo>
                    <a:pt x="182466" y="117677"/>
                  </a:lnTo>
                  <a:lnTo>
                    <a:pt x="178517" y="116621"/>
                  </a:lnTo>
                  <a:lnTo>
                    <a:pt x="174513" y="115508"/>
                  </a:lnTo>
                  <a:lnTo>
                    <a:pt x="166616" y="113228"/>
                  </a:lnTo>
                  <a:lnTo>
                    <a:pt x="150822" y="108501"/>
                  </a:lnTo>
                  <a:lnTo>
                    <a:pt x="142425" y="105998"/>
                  </a:lnTo>
                  <a:lnTo>
                    <a:pt x="133415" y="103273"/>
                  </a:lnTo>
                  <a:lnTo>
                    <a:pt x="142258" y="102662"/>
                  </a:lnTo>
                  <a:lnTo>
                    <a:pt x="146429" y="102384"/>
                  </a:lnTo>
                  <a:lnTo>
                    <a:pt x="150489" y="102050"/>
                  </a:lnTo>
                  <a:lnTo>
                    <a:pt x="152101" y="101883"/>
                  </a:lnTo>
                  <a:lnTo>
                    <a:pt x="153714" y="101605"/>
                  </a:lnTo>
                  <a:lnTo>
                    <a:pt x="155327" y="101327"/>
                  </a:lnTo>
                  <a:lnTo>
                    <a:pt x="156884" y="100938"/>
                  </a:lnTo>
                  <a:lnTo>
                    <a:pt x="157218" y="100826"/>
                  </a:lnTo>
                  <a:lnTo>
                    <a:pt x="157551" y="100660"/>
                  </a:lnTo>
                  <a:lnTo>
                    <a:pt x="157829" y="100437"/>
                  </a:lnTo>
                  <a:lnTo>
                    <a:pt x="158107" y="100159"/>
                  </a:lnTo>
                  <a:lnTo>
                    <a:pt x="158608" y="99547"/>
                  </a:lnTo>
                  <a:lnTo>
                    <a:pt x="159053" y="98824"/>
                  </a:lnTo>
                  <a:lnTo>
                    <a:pt x="152935" y="99547"/>
                  </a:lnTo>
                  <a:lnTo>
                    <a:pt x="149877" y="99881"/>
                  </a:lnTo>
                  <a:lnTo>
                    <a:pt x="146818" y="100159"/>
                  </a:lnTo>
                  <a:lnTo>
                    <a:pt x="143759" y="100437"/>
                  </a:lnTo>
                  <a:lnTo>
                    <a:pt x="140701" y="100604"/>
                  </a:lnTo>
                  <a:lnTo>
                    <a:pt x="137642" y="100771"/>
                  </a:lnTo>
                  <a:lnTo>
                    <a:pt x="134583" y="100882"/>
                  </a:lnTo>
                  <a:lnTo>
                    <a:pt x="128466" y="100882"/>
                  </a:lnTo>
                  <a:lnTo>
                    <a:pt x="125407" y="100771"/>
                  </a:lnTo>
                  <a:lnTo>
                    <a:pt x="122348" y="100604"/>
                  </a:lnTo>
                  <a:lnTo>
                    <a:pt x="119345" y="100326"/>
                  </a:lnTo>
                  <a:lnTo>
                    <a:pt x="116287" y="99937"/>
                  </a:lnTo>
                  <a:lnTo>
                    <a:pt x="113228" y="99492"/>
                  </a:lnTo>
                  <a:lnTo>
                    <a:pt x="110169" y="98936"/>
                  </a:lnTo>
                  <a:lnTo>
                    <a:pt x="112060" y="98213"/>
                  </a:lnTo>
                  <a:lnTo>
                    <a:pt x="113951" y="97490"/>
                  </a:lnTo>
                  <a:lnTo>
                    <a:pt x="115897" y="96878"/>
                  </a:lnTo>
                  <a:lnTo>
                    <a:pt x="117844" y="96266"/>
                  </a:lnTo>
                  <a:lnTo>
                    <a:pt x="119790" y="95710"/>
                  </a:lnTo>
                  <a:lnTo>
                    <a:pt x="121737" y="95210"/>
                  </a:lnTo>
                  <a:lnTo>
                    <a:pt x="125685" y="94209"/>
                  </a:lnTo>
                  <a:lnTo>
                    <a:pt x="129634" y="93263"/>
                  </a:lnTo>
                  <a:lnTo>
                    <a:pt x="133582" y="92262"/>
                  </a:lnTo>
                  <a:lnTo>
                    <a:pt x="135529" y="91706"/>
                  </a:lnTo>
                  <a:lnTo>
                    <a:pt x="137475" y="91094"/>
                  </a:lnTo>
                  <a:lnTo>
                    <a:pt x="139422" y="90482"/>
                  </a:lnTo>
                  <a:lnTo>
                    <a:pt x="141368" y="89759"/>
                  </a:lnTo>
                  <a:lnTo>
                    <a:pt x="141034" y="89370"/>
                  </a:lnTo>
                  <a:lnTo>
                    <a:pt x="140756" y="89037"/>
                  </a:lnTo>
                  <a:lnTo>
                    <a:pt x="140423" y="88814"/>
                  </a:lnTo>
                  <a:lnTo>
                    <a:pt x="140145" y="88592"/>
                  </a:lnTo>
                  <a:lnTo>
                    <a:pt x="139866" y="88480"/>
                  </a:lnTo>
                  <a:lnTo>
                    <a:pt x="139533" y="88369"/>
                  </a:lnTo>
                  <a:lnTo>
                    <a:pt x="139255" y="88314"/>
                  </a:lnTo>
                  <a:lnTo>
                    <a:pt x="138977" y="88314"/>
                  </a:lnTo>
                  <a:lnTo>
                    <a:pt x="138421" y="88369"/>
                  </a:lnTo>
                  <a:lnTo>
                    <a:pt x="137809" y="88536"/>
                  </a:lnTo>
                  <a:lnTo>
                    <a:pt x="136641" y="88870"/>
                  </a:lnTo>
                  <a:lnTo>
                    <a:pt x="129522" y="90761"/>
                  </a:lnTo>
                  <a:lnTo>
                    <a:pt x="122404" y="92540"/>
                  </a:lnTo>
                  <a:lnTo>
                    <a:pt x="115230" y="94209"/>
                  </a:lnTo>
                  <a:lnTo>
                    <a:pt x="111615" y="94987"/>
                  </a:lnTo>
                  <a:lnTo>
                    <a:pt x="108000" y="95766"/>
                  </a:lnTo>
                  <a:lnTo>
                    <a:pt x="109057" y="94431"/>
                  </a:lnTo>
                  <a:lnTo>
                    <a:pt x="110225" y="93152"/>
                  </a:lnTo>
                  <a:lnTo>
                    <a:pt x="111448" y="91984"/>
                  </a:lnTo>
                  <a:lnTo>
                    <a:pt x="112727" y="90872"/>
                  </a:lnTo>
                  <a:lnTo>
                    <a:pt x="114006" y="89815"/>
                  </a:lnTo>
                  <a:lnTo>
                    <a:pt x="115397" y="88814"/>
                  </a:lnTo>
                  <a:lnTo>
                    <a:pt x="116843" y="87924"/>
                  </a:lnTo>
                  <a:lnTo>
                    <a:pt x="118344" y="87090"/>
                  </a:lnTo>
                  <a:lnTo>
                    <a:pt x="120346" y="86089"/>
                  </a:lnTo>
                  <a:lnTo>
                    <a:pt x="122348" y="85199"/>
                  </a:lnTo>
                  <a:lnTo>
                    <a:pt x="125073" y="84031"/>
                  </a:lnTo>
                  <a:lnTo>
                    <a:pt x="127798" y="82808"/>
                  </a:lnTo>
                  <a:lnTo>
                    <a:pt x="129189" y="82252"/>
                  </a:lnTo>
                  <a:lnTo>
                    <a:pt x="130579" y="81696"/>
                  </a:lnTo>
                  <a:lnTo>
                    <a:pt x="131969" y="81251"/>
                  </a:lnTo>
                  <a:lnTo>
                    <a:pt x="133360" y="80861"/>
                  </a:lnTo>
                  <a:lnTo>
                    <a:pt x="135918" y="80194"/>
                  </a:lnTo>
                  <a:lnTo>
                    <a:pt x="138476" y="79582"/>
                  </a:lnTo>
                  <a:lnTo>
                    <a:pt x="143593" y="78526"/>
                  </a:lnTo>
                  <a:lnTo>
                    <a:pt x="148709" y="77469"/>
                  </a:lnTo>
                  <a:lnTo>
                    <a:pt x="153825" y="76357"/>
                  </a:lnTo>
                  <a:lnTo>
                    <a:pt x="154215" y="76246"/>
                  </a:lnTo>
                  <a:lnTo>
                    <a:pt x="154604" y="76023"/>
                  </a:lnTo>
                  <a:lnTo>
                    <a:pt x="155382" y="75467"/>
                  </a:lnTo>
                  <a:lnTo>
                    <a:pt x="155271" y="75133"/>
                  </a:lnTo>
                  <a:lnTo>
                    <a:pt x="155104" y="74800"/>
                  </a:lnTo>
                  <a:lnTo>
                    <a:pt x="154938" y="74577"/>
                  </a:lnTo>
                  <a:lnTo>
                    <a:pt x="154771" y="74355"/>
                  </a:lnTo>
                  <a:lnTo>
                    <a:pt x="154604" y="74188"/>
                  </a:lnTo>
                  <a:lnTo>
                    <a:pt x="154381" y="74077"/>
                  </a:lnTo>
                  <a:lnTo>
                    <a:pt x="154159" y="73965"/>
                  </a:lnTo>
                  <a:lnTo>
                    <a:pt x="153992" y="73910"/>
                  </a:lnTo>
                  <a:lnTo>
                    <a:pt x="153492" y="73910"/>
                  </a:lnTo>
                  <a:lnTo>
                    <a:pt x="153047" y="73965"/>
                  </a:lnTo>
                  <a:lnTo>
                    <a:pt x="152101" y="74132"/>
                  </a:lnTo>
                  <a:lnTo>
                    <a:pt x="136474" y="77413"/>
                  </a:lnTo>
                  <a:lnTo>
                    <a:pt x="131747" y="78414"/>
                  </a:lnTo>
                  <a:lnTo>
                    <a:pt x="131302" y="77413"/>
                  </a:lnTo>
                  <a:lnTo>
                    <a:pt x="135195" y="74522"/>
                  </a:lnTo>
                  <a:lnTo>
                    <a:pt x="137141" y="73076"/>
                  </a:lnTo>
                  <a:lnTo>
                    <a:pt x="139143" y="71741"/>
                  </a:lnTo>
                  <a:lnTo>
                    <a:pt x="144204" y="68460"/>
                  </a:lnTo>
                  <a:lnTo>
                    <a:pt x="149265" y="65234"/>
                  </a:lnTo>
                  <a:lnTo>
                    <a:pt x="151823" y="63621"/>
                  </a:lnTo>
                  <a:lnTo>
                    <a:pt x="154381" y="62064"/>
                  </a:lnTo>
                  <a:lnTo>
                    <a:pt x="156940" y="60563"/>
                  </a:lnTo>
                  <a:lnTo>
                    <a:pt x="159553" y="59117"/>
                  </a:lnTo>
                  <a:lnTo>
                    <a:pt x="161055" y="58282"/>
                  </a:lnTo>
                  <a:lnTo>
                    <a:pt x="162612" y="57504"/>
                  </a:lnTo>
                  <a:lnTo>
                    <a:pt x="164169" y="56781"/>
                  </a:lnTo>
                  <a:lnTo>
                    <a:pt x="165726" y="56114"/>
                  </a:lnTo>
                  <a:lnTo>
                    <a:pt x="167339" y="55446"/>
                  </a:lnTo>
                  <a:lnTo>
                    <a:pt x="168952" y="54834"/>
                  </a:lnTo>
                  <a:lnTo>
                    <a:pt x="170565" y="54334"/>
                  </a:lnTo>
                  <a:lnTo>
                    <a:pt x="172178" y="53833"/>
                  </a:lnTo>
                  <a:lnTo>
                    <a:pt x="173846" y="53444"/>
                  </a:lnTo>
                  <a:lnTo>
                    <a:pt x="175514" y="53055"/>
                  </a:lnTo>
                  <a:lnTo>
                    <a:pt x="177183" y="52832"/>
                  </a:lnTo>
                  <a:lnTo>
                    <a:pt x="178851" y="52610"/>
                  </a:lnTo>
                  <a:lnTo>
                    <a:pt x="180575" y="52554"/>
                  </a:lnTo>
                  <a:lnTo>
                    <a:pt x="182299" y="52499"/>
                  </a:lnTo>
                  <a:close/>
                  <a:moveTo>
                    <a:pt x="20243" y="87535"/>
                  </a:moveTo>
                  <a:lnTo>
                    <a:pt x="21856" y="87591"/>
                  </a:lnTo>
                  <a:lnTo>
                    <a:pt x="23469" y="87646"/>
                  </a:lnTo>
                  <a:lnTo>
                    <a:pt x="25026" y="87813"/>
                  </a:lnTo>
                  <a:lnTo>
                    <a:pt x="28196" y="88147"/>
                  </a:lnTo>
                  <a:lnTo>
                    <a:pt x="31310" y="88592"/>
                  </a:lnTo>
                  <a:lnTo>
                    <a:pt x="34424" y="89203"/>
                  </a:lnTo>
                  <a:lnTo>
                    <a:pt x="37539" y="89871"/>
                  </a:lnTo>
                  <a:lnTo>
                    <a:pt x="40653" y="90594"/>
                  </a:lnTo>
                  <a:lnTo>
                    <a:pt x="43767" y="91428"/>
                  </a:lnTo>
                  <a:lnTo>
                    <a:pt x="47716" y="92485"/>
                  </a:lnTo>
                  <a:lnTo>
                    <a:pt x="51720" y="93486"/>
                  </a:lnTo>
                  <a:lnTo>
                    <a:pt x="55724" y="94431"/>
                  </a:lnTo>
                  <a:lnTo>
                    <a:pt x="59784" y="95376"/>
                  </a:lnTo>
                  <a:lnTo>
                    <a:pt x="67792" y="97156"/>
                  </a:lnTo>
                  <a:lnTo>
                    <a:pt x="75856" y="98991"/>
                  </a:lnTo>
                  <a:lnTo>
                    <a:pt x="76690" y="99214"/>
                  </a:lnTo>
                  <a:lnTo>
                    <a:pt x="77079" y="99381"/>
                  </a:lnTo>
                  <a:lnTo>
                    <a:pt x="77469" y="99603"/>
                  </a:lnTo>
                  <a:lnTo>
                    <a:pt x="77858" y="99825"/>
                  </a:lnTo>
                  <a:lnTo>
                    <a:pt x="78247" y="100159"/>
                  </a:lnTo>
                  <a:lnTo>
                    <a:pt x="78637" y="100493"/>
                  </a:lnTo>
                  <a:lnTo>
                    <a:pt x="79082" y="100938"/>
                  </a:lnTo>
                  <a:lnTo>
                    <a:pt x="36260" y="104163"/>
                  </a:lnTo>
                  <a:lnTo>
                    <a:pt x="36148" y="104942"/>
                  </a:lnTo>
                  <a:lnTo>
                    <a:pt x="36148" y="105276"/>
                  </a:lnTo>
                  <a:lnTo>
                    <a:pt x="36148" y="105609"/>
                  </a:lnTo>
                  <a:lnTo>
                    <a:pt x="36260" y="105832"/>
                  </a:lnTo>
                  <a:lnTo>
                    <a:pt x="36315" y="106054"/>
                  </a:lnTo>
                  <a:lnTo>
                    <a:pt x="36482" y="106221"/>
                  </a:lnTo>
                  <a:lnTo>
                    <a:pt x="36593" y="106388"/>
                  </a:lnTo>
                  <a:lnTo>
                    <a:pt x="36760" y="106499"/>
                  </a:lnTo>
                  <a:lnTo>
                    <a:pt x="36983" y="106610"/>
                  </a:lnTo>
                  <a:lnTo>
                    <a:pt x="37427" y="106721"/>
                  </a:lnTo>
                  <a:lnTo>
                    <a:pt x="37928" y="106721"/>
                  </a:lnTo>
                  <a:lnTo>
                    <a:pt x="38484" y="106666"/>
                  </a:lnTo>
                  <a:lnTo>
                    <a:pt x="44157" y="106110"/>
                  </a:lnTo>
                  <a:lnTo>
                    <a:pt x="49885" y="105609"/>
                  </a:lnTo>
                  <a:lnTo>
                    <a:pt x="65345" y="104219"/>
                  </a:lnTo>
                  <a:lnTo>
                    <a:pt x="73075" y="103552"/>
                  </a:lnTo>
                  <a:lnTo>
                    <a:pt x="80750" y="102884"/>
                  </a:lnTo>
                  <a:lnTo>
                    <a:pt x="81751" y="102829"/>
                  </a:lnTo>
                  <a:lnTo>
                    <a:pt x="82752" y="102829"/>
                  </a:lnTo>
                  <a:lnTo>
                    <a:pt x="84754" y="102884"/>
                  </a:lnTo>
                  <a:lnTo>
                    <a:pt x="86756" y="102995"/>
                  </a:lnTo>
                  <a:lnTo>
                    <a:pt x="88758" y="103273"/>
                  </a:lnTo>
                  <a:lnTo>
                    <a:pt x="87757" y="103830"/>
                  </a:lnTo>
                  <a:lnTo>
                    <a:pt x="86701" y="104386"/>
                  </a:lnTo>
                  <a:lnTo>
                    <a:pt x="85644" y="104886"/>
                  </a:lnTo>
                  <a:lnTo>
                    <a:pt x="84532" y="105331"/>
                  </a:lnTo>
                  <a:lnTo>
                    <a:pt x="83475" y="105720"/>
                  </a:lnTo>
                  <a:lnTo>
                    <a:pt x="82363" y="106054"/>
                  </a:lnTo>
                  <a:lnTo>
                    <a:pt x="80138" y="106721"/>
                  </a:lnTo>
                  <a:lnTo>
                    <a:pt x="75634" y="107889"/>
                  </a:lnTo>
                  <a:lnTo>
                    <a:pt x="73465" y="108501"/>
                  </a:lnTo>
                  <a:lnTo>
                    <a:pt x="72352" y="108890"/>
                  </a:lnTo>
                  <a:lnTo>
                    <a:pt x="71296" y="109335"/>
                  </a:lnTo>
                  <a:lnTo>
                    <a:pt x="70239" y="109725"/>
                  </a:lnTo>
                  <a:lnTo>
                    <a:pt x="69238" y="110058"/>
                  </a:lnTo>
                  <a:lnTo>
                    <a:pt x="67125" y="110726"/>
                  </a:lnTo>
                  <a:lnTo>
                    <a:pt x="62843" y="112005"/>
                  </a:lnTo>
                  <a:lnTo>
                    <a:pt x="60729" y="112616"/>
                  </a:lnTo>
                  <a:lnTo>
                    <a:pt x="59728" y="113006"/>
                  </a:lnTo>
                  <a:lnTo>
                    <a:pt x="58672" y="113395"/>
                  </a:lnTo>
                  <a:lnTo>
                    <a:pt x="57671" y="113840"/>
                  </a:lnTo>
                  <a:lnTo>
                    <a:pt x="56670" y="114285"/>
                  </a:lnTo>
                  <a:lnTo>
                    <a:pt x="55724" y="114841"/>
                  </a:lnTo>
                  <a:lnTo>
                    <a:pt x="54779" y="115397"/>
                  </a:lnTo>
                  <a:lnTo>
                    <a:pt x="55390" y="117065"/>
                  </a:lnTo>
                  <a:lnTo>
                    <a:pt x="91984" y="105609"/>
                  </a:lnTo>
                  <a:lnTo>
                    <a:pt x="92373" y="106332"/>
                  </a:lnTo>
                  <a:lnTo>
                    <a:pt x="89426" y="108390"/>
                  </a:lnTo>
                  <a:lnTo>
                    <a:pt x="86534" y="110448"/>
                  </a:lnTo>
                  <a:lnTo>
                    <a:pt x="85032" y="111504"/>
                  </a:lnTo>
                  <a:lnTo>
                    <a:pt x="83586" y="112505"/>
                  </a:lnTo>
                  <a:lnTo>
                    <a:pt x="82085" y="113451"/>
                  </a:lnTo>
                  <a:lnTo>
                    <a:pt x="80527" y="114340"/>
                  </a:lnTo>
                  <a:lnTo>
                    <a:pt x="72352" y="118901"/>
                  </a:lnTo>
                  <a:lnTo>
                    <a:pt x="64177" y="123405"/>
                  </a:lnTo>
                  <a:lnTo>
                    <a:pt x="55947" y="127910"/>
                  </a:lnTo>
                  <a:lnTo>
                    <a:pt x="47716" y="132303"/>
                  </a:lnTo>
                  <a:lnTo>
                    <a:pt x="46270" y="133082"/>
                  </a:lnTo>
                  <a:lnTo>
                    <a:pt x="45658" y="133471"/>
                  </a:lnTo>
                  <a:lnTo>
                    <a:pt x="45046" y="133916"/>
                  </a:lnTo>
                  <a:lnTo>
                    <a:pt x="44824" y="134194"/>
                  </a:lnTo>
                  <a:lnTo>
                    <a:pt x="44546" y="134472"/>
                  </a:lnTo>
                  <a:lnTo>
                    <a:pt x="44379" y="134750"/>
                  </a:lnTo>
                  <a:lnTo>
                    <a:pt x="44212" y="135140"/>
                  </a:lnTo>
                  <a:lnTo>
                    <a:pt x="44045" y="135529"/>
                  </a:lnTo>
                  <a:lnTo>
                    <a:pt x="43990" y="135918"/>
                  </a:lnTo>
                  <a:lnTo>
                    <a:pt x="43934" y="136419"/>
                  </a:lnTo>
                  <a:lnTo>
                    <a:pt x="43934" y="136919"/>
                  </a:lnTo>
                  <a:lnTo>
                    <a:pt x="47049" y="135640"/>
                  </a:lnTo>
                  <a:lnTo>
                    <a:pt x="50107" y="134250"/>
                  </a:lnTo>
                  <a:lnTo>
                    <a:pt x="53166" y="132860"/>
                  </a:lnTo>
                  <a:lnTo>
                    <a:pt x="56169" y="131414"/>
                  </a:lnTo>
                  <a:lnTo>
                    <a:pt x="59117" y="129912"/>
                  </a:lnTo>
                  <a:lnTo>
                    <a:pt x="62064" y="128355"/>
                  </a:lnTo>
                  <a:lnTo>
                    <a:pt x="65011" y="126798"/>
                  </a:lnTo>
                  <a:lnTo>
                    <a:pt x="67903" y="125185"/>
                  </a:lnTo>
                  <a:lnTo>
                    <a:pt x="70740" y="123517"/>
                  </a:lnTo>
                  <a:lnTo>
                    <a:pt x="73576" y="121848"/>
                  </a:lnTo>
                  <a:lnTo>
                    <a:pt x="76412" y="120124"/>
                  </a:lnTo>
                  <a:lnTo>
                    <a:pt x="79193" y="118345"/>
                  </a:lnTo>
                  <a:lnTo>
                    <a:pt x="81973" y="116565"/>
                  </a:lnTo>
                  <a:lnTo>
                    <a:pt x="84754" y="114730"/>
                  </a:lnTo>
                  <a:lnTo>
                    <a:pt x="90204" y="111004"/>
                  </a:lnTo>
                  <a:lnTo>
                    <a:pt x="90816" y="111782"/>
                  </a:lnTo>
                  <a:lnTo>
                    <a:pt x="89926" y="112839"/>
                  </a:lnTo>
                  <a:lnTo>
                    <a:pt x="89537" y="113339"/>
                  </a:lnTo>
                  <a:lnTo>
                    <a:pt x="89036" y="113840"/>
                  </a:lnTo>
                  <a:lnTo>
                    <a:pt x="83753" y="119123"/>
                  </a:lnTo>
                  <a:lnTo>
                    <a:pt x="78414" y="124406"/>
                  </a:lnTo>
                  <a:lnTo>
                    <a:pt x="73131" y="129745"/>
                  </a:lnTo>
                  <a:lnTo>
                    <a:pt x="70517" y="132415"/>
                  </a:lnTo>
                  <a:lnTo>
                    <a:pt x="67959" y="135195"/>
                  </a:lnTo>
                  <a:lnTo>
                    <a:pt x="65734" y="137475"/>
                  </a:lnTo>
                  <a:lnTo>
                    <a:pt x="63454" y="139700"/>
                  </a:lnTo>
                  <a:lnTo>
                    <a:pt x="61063" y="141869"/>
                  </a:lnTo>
                  <a:lnTo>
                    <a:pt x="58672" y="143927"/>
                  </a:lnTo>
                  <a:lnTo>
                    <a:pt x="56225" y="145929"/>
                  </a:lnTo>
                  <a:lnTo>
                    <a:pt x="53722" y="147931"/>
                  </a:lnTo>
                  <a:lnTo>
                    <a:pt x="48717" y="151879"/>
                  </a:lnTo>
                  <a:lnTo>
                    <a:pt x="47271" y="152936"/>
                  </a:lnTo>
                  <a:lnTo>
                    <a:pt x="45769" y="153993"/>
                  </a:lnTo>
                  <a:lnTo>
                    <a:pt x="44323" y="154938"/>
                  </a:lnTo>
                  <a:lnTo>
                    <a:pt x="42766" y="155828"/>
                  </a:lnTo>
                  <a:lnTo>
                    <a:pt x="41265" y="156606"/>
                  </a:lnTo>
                  <a:lnTo>
                    <a:pt x="39652" y="157274"/>
                  </a:lnTo>
                  <a:lnTo>
                    <a:pt x="38095" y="157885"/>
                  </a:lnTo>
                  <a:lnTo>
                    <a:pt x="36482" y="158386"/>
                  </a:lnTo>
                  <a:lnTo>
                    <a:pt x="34869" y="158775"/>
                  </a:lnTo>
                  <a:lnTo>
                    <a:pt x="33201" y="159109"/>
                  </a:lnTo>
                  <a:lnTo>
                    <a:pt x="31533" y="159276"/>
                  </a:lnTo>
                  <a:lnTo>
                    <a:pt x="29809" y="159387"/>
                  </a:lnTo>
                  <a:lnTo>
                    <a:pt x="28029" y="159331"/>
                  </a:lnTo>
                  <a:lnTo>
                    <a:pt x="26305" y="159165"/>
                  </a:lnTo>
                  <a:lnTo>
                    <a:pt x="24470" y="158887"/>
                  </a:lnTo>
                  <a:lnTo>
                    <a:pt x="22634" y="158497"/>
                  </a:lnTo>
                  <a:lnTo>
                    <a:pt x="22023" y="158330"/>
                  </a:lnTo>
                  <a:lnTo>
                    <a:pt x="21411" y="158108"/>
                  </a:lnTo>
                  <a:lnTo>
                    <a:pt x="20132" y="157496"/>
                  </a:lnTo>
                  <a:lnTo>
                    <a:pt x="18630" y="156718"/>
                  </a:lnTo>
                  <a:lnTo>
                    <a:pt x="16851" y="155828"/>
                  </a:lnTo>
                  <a:lnTo>
                    <a:pt x="19743" y="155105"/>
                  </a:lnTo>
                  <a:lnTo>
                    <a:pt x="22523" y="154382"/>
                  </a:lnTo>
                  <a:lnTo>
                    <a:pt x="25137" y="153603"/>
                  </a:lnTo>
                  <a:lnTo>
                    <a:pt x="27695" y="152769"/>
                  </a:lnTo>
                  <a:lnTo>
                    <a:pt x="28919" y="152324"/>
                  </a:lnTo>
                  <a:lnTo>
                    <a:pt x="30142" y="151824"/>
                  </a:lnTo>
                  <a:lnTo>
                    <a:pt x="31310" y="151323"/>
                  </a:lnTo>
                  <a:lnTo>
                    <a:pt x="32478" y="150767"/>
                  </a:lnTo>
                  <a:lnTo>
                    <a:pt x="33590" y="150155"/>
                  </a:lnTo>
                  <a:lnTo>
                    <a:pt x="34702" y="149544"/>
                  </a:lnTo>
                  <a:lnTo>
                    <a:pt x="35815" y="148876"/>
                  </a:lnTo>
                  <a:lnTo>
                    <a:pt x="36871" y="148153"/>
                  </a:lnTo>
                  <a:lnTo>
                    <a:pt x="34258" y="148987"/>
                  </a:lnTo>
                  <a:lnTo>
                    <a:pt x="31699" y="149766"/>
                  </a:lnTo>
                  <a:lnTo>
                    <a:pt x="29086" y="150545"/>
                  </a:lnTo>
                  <a:lnTo>
                    <a:pt x="26472" y="151212"/>
                  </a:lnTo>
                  <a:lnTo>
                    <a:pt x="23802" y="151824"/>
                  </a:lnTo>
                  <a:lnTo>
                    <a:pt x="22468" y="152046"/>
                  </a:lnTo>
                  <a:lnTo>
                    <a:pt x="21133" y="152269"/>
                  </a:lnTo>
                  <a:lnTo>
                    <a:pt x="19743" y="152435"/>
                  </a:lnTo>
                  <a:lnTo>
                    <a:pt x="18352" y="152602"/>
                  </a:lnTo>
                  <a:lnTo>
                    <a:pt x="16962" y="152658"/>
                  </a:lnTo>
                  <a:lnTo>
                    <a:pt x="15572" y="152769"/>
                  </a:lnTo>
                  <a:lnTo>
                    <a:pt x="15071" y="151768"/>
                  </a:lnTo>
                  <a:lnTo>
                    <a:pt x="14682" y="150767"/>
                  </a:lnTo>
                  <a:lnTo>
                    <a:pt x="14293" y="149766"/>
                  </a:lnTo>
                  <a:lnTo>
                    <a:pt x="14014" y="148821"/>
                  </a:lnTo>
                  <a:lnTo>
                    <a:pt x="13792" y="147820"/>
                  </a:lnTo>
                  <a:lnTo>
                    <a:pt x="13625" y="146818"/>
                  </a:lnTo>
                  <a:lnTo>
                    <a:pt x="13514" y="145817"/>
                  </a:lnTo>
                  <a:lnTo>
                    <a:pt x="13458" y="144816"/>
                  </a:lnTo>
                  <a:lnTo>
                    <a:pt x="13403" y="143815"/>
                  </a:lnTo>
                  <a:lnTo>
                    <a:pt x="13458" y="142814"/>
                  </a:lnTo>
                  <a:lnTo>
                    <a:pt x="13514" y="141813"/>
                  </a:lnTo>
                  <a:lnTo>
                    <a:pt x="13681" y="140757"/>
                  </a:lnTo>
                  <a:lnTo>
                    <a:pt x="13848" y="139756"/>
                  </a:lnTo>
                  <a:lnTo>
                    <a:pt x="14014" y="138755"/>
                  </a:lnTo>
                  <a:lnTo>
                    <a:pt x="14237" y="137754"/>
                  </a:lnTo>
                  <a:lnTo>
                    <a:pt x="14515" y="136753"/>
                  </a:lnTo>
                  <a:lnTo>
                    <a:pt x="14737" y="136030"/>
                  </a:lnTo>
                  <a:lnTo>
                    <a:pt x="15015" y="135362"/>
                  </a:lnTo>
                  <a:lnTo>
                    <a:pt x="15238" y="134750"/>
                  </a:lnTo>
                  <a:lnTo>
                    <a:pt x="15572" y="134083"/>
                  </a:lnTo>
                  <a:lnTo>
                    <a:pt x="15905" y="133527"/>
                  </a:lnTo>
                  <a:lnTo>
                    <a:pt x="16239" y="132971"/>
                  </a:lnTo>
                  <a:lnTo>
                    <a:pt x="16628" y="132470"/>
                  </a:lnTo>
                  <a:lnTo>
                    <a:pt x="17073" y="131970"/>
                  </a:lnTo>
                  <a:lnTo>
                    <a:pt x="17574" y="131525"/>
                  </a:lnTo>
                  <a:lnTo>
                    <a:pt x="18074" y="131136"/>
                  </a:lnTo>
                  <a:lnTo>
                    <a:pt x="18630" y="130802"/>
                  </a:lnTo>
                  <a:lnTo>
                    <a:pt x="19186" y="130468"/>
                  </a:lnTo>
                  <a:lnTo>
                    <a:pt x="19854" y="130246"/>
                  </a:lnTo>
                  <a:lnTo>
                    <a:pt x="20521" y="130023"/>
                  </a:lnTo>
                  <a:lnTo>
                    <a:pt x="21300" y="129856"/>
                  </a:lnTo>
                  <a:lnTo>
                    <a:pt x="22078" y="129745"/>
                  </a:lnTo>
                  <a:lnTo>
                    <a:pt x="22468" y="129690"/>
                  </a:lnTo>
                  <a:lnTo>
                    <a:pt x="22913" y="129578"/>
                  </a:lnTo>
                  <a:lnTo>
                    <a:pt x="23747" y="129300"/>
                  </a:lnTo>
                  <a:lnTo>
                    <a:pt x="24525" y="128967"/>
                  </a:lnTo>
                  <a:lnTo>
                    <a:pt x="25359" y="128633"/>
                  </a:lnTo>
                  <a:lnTo>
                    <a:pt x="25471" y="128077"/>
                  </a:lnTo>
                  <a:lnTo>
                    <a:pt x="25471" y="127632"/>
                  </a:lnTo>
                  <a:lnTo>
                    <a:pt x="25359" y="127243"/>
                  </a:lnTo>
                  <a:lnTo>
                    <a:pt x="25193" y="126909"/>
                  </a:lnTo>
                  <a:lnTo>
                    <a:pt x="24915" y="126742"/>
                  </a:lnTo>
                  <a:lnTo>
                    <a:pt x="24581" y="126575"/>
                  </a:lnTo>
                  <a:lnTo>
                    <a:pt x="24136" y="126575"/>
                  </a:lnTo>
                  <a:lnTo>
                    <a:pt x="23580" y="126631"/>
                  </a:lnTo>
                  <a:lnTo>
                    <a:pt x="23357" y="126687"/>
                  </a:lnTo>
                  <a:lnTo>
                    <a:pt x="23135" y="126853"/>
                  </a:lnTo>
                  <a:lnTo>
                    <a:pt x="22245" y="127354"/>
                  </a:lnTo>
                  <a:lnTo>
                    <a:pt x="21411" y="127688"/>
                  </a:lnTo>
                  <a:lnTo>
                    <a:pt x="20577" y="127966"/>
                  </a:lnTo>
                  <a:lnTo>
                    <a:pt x="19743" y="128132"/>
                  </a:lnTo>
                  <a:lnTo>
                    <a:pt x="18964" y="128244"/>
                  </a:lnTo>
                  <a:lnTo>
                    <a:pt x="18185" y="128244"/>
                  </a:lnTo>
                  <a:lnTo>
                    <a:pt x="17462" y="128132"/>
                  </a:lnTo>
                  <a:lnTo>
                    <a:pt x="16739" y="127966"/>
                  </a:lnTo>
                  <a:lnTo>
                    <a:pt x="16017" y="127688"/>
                  </a:lnTo>
                  <a:lnTo>
                    <a:pt x="15294" y="127410"/>
                  </a:lnTo>
                  <a:lnTo>
                    <a:pt x="14626" y="127020"/>
                  </a:lnTo>
                  <a:lnTo>
                    <a:pt x="13903" y="126575"/>
                  </a:lnTo>
                  <a:lnTo>
                    <a:pt x="13236" y="126075"/>
                  </a:lnTo>
                  <a:lnTo>
                    <a:pt x="12569" y="125519"/>
                  </a:lnTo>
                  <a:lnTo>
                    <a:pt x="11957" y="124963"/>
                  </a:lnTo>
                  <a:lnTo>
                    <a:pt x="11289" y="124295"/>
                  </a:lnTo>
                  <a:lnTo>
                    <a:pt x="10622" y="123572"/>
                  </a:lnTo>
                  <a:lnTo>
                    <a:pt x="9955" y="122849"/>
                  </a:lnTo>
                  <a:lnTo>
                    <a:pt x="8731" y="121348"/>
                  </a:lnTo>
                  <a:lnTo>
                    <a:pt x="7619" y="119791"/>
                  </a:lnTo>
                  <a:lnTo>
                    <a:pt x="6618" y="118122"/>
                  </a:lnTo>
                  <a:lnTo>
                    <a:pt x="5728" y="116398"/>
                  </a:lnTo>
                  <a:lnTo>
                    <a:pt x="4894" y="114563"/>
                  </a:lnTo>
                  <a:lnTo>
                    <a:pt x="4171" y="112616"/>
                  </a:lnTo>
                  <a:lnTo>
                    <a:pt x="3504" y="110559"/>
                  </a:lnTo>
                  <a:lnTo>
                    <a:pt x="11734" y="109224"/>
                  </a:lnTo>
                  <a:lnTo>
                    <a:pt x="19409" y="107945"/>
                  </a:lnTo>
                  <a:lnTo>
                    <a:pt x="19465" y="107889"/>
                  </a:lnTo>
                  <a:lnTo>
                    <a:pt x="19520" y="107834"/>
                  </a:lnTo>
                  <a:lnTo>
                    <a:pt x="19631" y="107556"/>
                  </a:lnTo>
                  <a:lnTo>
                    <a:pt x="19909" y="106610"/>
                  </a:lnTo>
                  <a:lnTo>
                    <a:pt x="18908" y="106332"/>
                  </a:lnTo>
                  <a:lnTo>
                    <a:pt x="17852" y="106221"/>
                  </a:lnTo>
                  <a:lnTo>
                    <a:pt x="16795" y="106110"/>
                  </a:lnTo>
                  <a:lnTo>
                    <a:pt x="15794" y="106165"/>
                  </a:lnTo>
                  <a:lnTo>
                    <a:pt x="14737" y="106221"/>
                  </a:lnTo>
                  <a:lnTo>
                    <a:pt x="13681" y="106332"/>
                  </a:lnTo>
                  <a:lnTo>
                    <a:pt x="11623" y="106666"/>
                  </a:lnTo>
                  <a:lnTo>
                    <a:pt x="9565" y="107000"/>
                  </a:lnTo>
                  <a:lnTo>
                    <a:pt x="8509" y="107111"/>
                  </a:lnTo>
                  <a:lnTo>
                    <a:pt x="7452" y="107222"/>
                  </a:lnTo>
                  <a:lnTo>
                    <a:pt x="6451" y="107278"/>
                  </a:lnTo>
                  <a:lnTo>
                    <a:pt x="5394" y="107278"/>
                  </a:lnTo>
                  <a:lnTo>
                    <a:pt x="4338" y="107166"/>
                  </a:lnTo>
                  <a:lnTo>
                    <a:pt x="3281" y="107000"/>
                  </a:lnTo>
                  <a:lnTo>
                    <a:pt x="2892" y="105554"/>
                  </a:lnTo>
                  <a:lnTo>
                    <a:pt x="2558" y="104108"/>
                  </a:lnTo>
                  <a:lnTo>
                    <a:pt x="2280" y="102662"/>
                  </a:lnTo>
                  <a:lnTo>
                    <a:pt x="2113" y="101271"/>
                  </a:lnTo>
                  <a:lnTo>
                    <a:pt x="2113" y="100548"/>
                  </a:lnTo>
                  <a:lnTo>
                    <a:pt x="2113" y="99825"/>
                  </a:lnTo>
                  <a:lnTo>
                    <a:pt x="2169" y="99047"/>
                  </a:lnTo>
                  <a:lnTo>
                    <a:pt x="2280" y="98324"/>
                  </a:lnTo>
                  <a:lnTo>
                    <a:pt x="2447" y="97601"/>
                  </a:lnTo>
                  <a:lnTo>
                    <a:pt x="2669" y="96878"/>
                  </a:lnTo>
                  <a:lnTo>
                    <a:pt x="2947" y="96155"/>
                  </a:lnTo>
                  <a:lnTo>
                    <a:pt x="3281" y="95376"/>
                  </a:lnTo>
                  <a:lnTo>
                    <a:pt x="5116" y="95154"/>
                  </a:lnTo>
                  <a:lnTo>
                    <a:pt x="6952" y="94987"/>
                  </a:lnTo>
                  <a:lnTo>
                    <a:pt x="8787" y="94931"/>
                  </a:lnTo>
                  <a:lnTo>
                    <a:pt x="10566" y="94876"/>
                  </a:lnTo>
                  <a:lnTo>
                    <a:pt x="12402" y="94876"/>
                  </a:lnTo>
                  <a:lnTo>
                    <a:pt x="14237" y="94931"/>
                  </a:lnTo>
                  <a:lnTo>
                    <a:pt x="17852" y="95154"/>
                  </a:lnTo>
                  <a:lnTo>
                    <a:pt x="21467" y="95432"/>
                  </a:lnTo>
                  <a:lnTo>
                    <a:pt x="25137" y="95766"/>
                  </a:lnTo>
                  <a:lnTo>
                    <a:pt x="28752" y="96044"/>
                  </a:lnTo>
                  <a:lnTo>
                    <a:pt x="30587" y="96155"/>
                  </a:lnTo>
                  <a:lnTo>
                    <a:pt x="32367" y="96211"/>
                  </a:lnTo>
                  <a:lnTo>
                    <a:pt x="30754" y="95599"/>
                  </a:lnTo>
                  <a:lnTo>
                    <a:pt x="29141" y="95043"/>
                  </a:lnTo>
                  <a:lnTo>
                    <a:pt x="27528" y="94598"/>
                  </a:lnTo>
                  <a:lnTo>
                    <a:pt x="25916" y="94264"/>
                  </a:lnTo>
                  <a:lnTo>
                    <a:pt x="24247" y="93930"/>
                  </a:lnTo>
                  <a:lnTo>
                    <a:pt x="22579" y="93708"/>
                  </a:lnTo>
                  <a:lnTo>
                    <a:pt x="20910" y="93486"/>
                  </a:lnTo>
                  <a:lnTo>
                    <a:pt x="19242" y="93319"/>
                  </a:lnTo>
                  <a:lnTo>
                    <a:pt x="15905" y="93041"/>
                  </a:lnTo>
                  <a:lnTo>
                    <a:pt x="12569" y="92818"/>
                  </a:lnTo>
                  <a:lnTo>
                    <a:pt x="9176" y="92540"/>
                  </a:lnTo>
                  <a:lnTo>
                    <a:pt x="7508" y="92373"/>
                  </a:lnTo>
                  <a:lnTo>
                    <a:pt x="5839" y="92151"/>
                  </a:lnTo>
                  <a:lnTo>
                    <a:pt x="7285" y="91094"/>
                  </a:lnTo>
                  <a:lnTo>
                    <a:pt x="8787" y="90149"/>
                  </a:lnTo>
                  <a:lnTo>
                    <a:pt x="9565" y="89759"/>
                  </a:lnTo>
                  <a:lnTo>
                    <a:pt x="10344" y="89370"/>
                  </a:lnTo>
                  <a:lnTo>
                    <a:pt x="11123" y="89037"/>
                  </a:lnTo>
                  <a:lnTo>
                    <a:pt x="11901" y="88703"/>
                  </a:lnTo>
                  <a:lnTo>
                    <a:pt x="12735" y="88425"/>
                  </a:lnTo>
                  <a:lnTo>
                    <a:pt x="13514" y="88202"/>
                  </a:lnTo>
                  <a:lnTo>
                    <a:pt x="14348" y="87980"/>
                  </a:lnTo>
                  <a:lnTo>
                    <a:pt x="15182" y="87813"/>
                  </a:lnTo>
                  <a:lnTo>
                    <a:pt x="16017" y="87702"/>
                  </a:lnTo>
                  <a:lnTo>
                    <a:pt x="16906" y="87591"/>
                  </a:lnTo>
                  <a:lnTo>
                    <a:pt x="17796" y="87535"/>
                  </a:lnTo>
                  <a:close/>
                  <a:moveTo>
                    <a:pt x="109502" y="103107"/>
                  </a:moveTo>
                  <a:lnTo>
                    <a:pt x="111448" y="103385"/>
                  </a:lnTo>
                  <a:lnTo>
                    <a:pt x="113395" y="103718"/>
                  </a:lnTo>
                  <a:lnTo>
                    <a:pt x="115230" y="104108"/>
                  </a:lnTo>
                  <a:lnTo>
                    <a:pt x="117010" y="104553"/>
                  </a:lnTo>
                  <a:lnTo>
                    <a:pt x="117844" y="104831"/>
                  </a:lnTo>
                  <a:lnTo>
                    <a:pt x="118734" y="105164"/>
                  </a:lnTo>
                  <a:lnTo>
                    <a:pt x="119568" y="105498"/>
                  </a:lnTo>
                  <a:lnTo>
                    <a:pt x="120402" y="105832"/>
                  </a:lnTo>
                  <a:lnTo>
                    <a:pt x="121181" y="106277"/>
                  </a:lnTo>
                  <a:lnTo>
                    <a:pt x="121959" y="106721"/>
                  </a:lnTo>
                  <a:lnTo>
                    <a:pt x="122738" y="107222"/>
                  </a:lnTo>
                  <a:lnTo>
                    <a:pt x="123461" y="107778"/>
                  </a:lnTo>
                  <a:lnTo>
                    <a:pt x="134083" y="116064"/>
                  </a:lnTo>
                  <a:lnTo>
                    <a:pt x="144649" y="124406"/>
                  </a:lnTo>
                  <a:lnTo>
                    <a:pt x="145428" y="125074"/>
                  </a:lnTo>
                  <a:lnTo>
                    <a:pt x="146206" y="125797"/>
                  </a:lnTo>
                  <a:lnTo>
                    <a:pt x="147041" y="126464"/>
                  </a:lnTo>
                  <a:lnTo>
                    <a:pt x="147875" y="127187"/>
                  </a:lnTo>
                  <a:lnTo>
                    <a:pt x="148820" y="127854"/>
                  </a:lnTo>
                  <a:lnTo>
                    <a:pt x="149821" y="128411"/>
                  </a:lnTo>
                  <a:lnTo>
                    <a:pt x="150377" y="128689"/>
                  </a:lnTo>
                  <a:lnTo>
                    <a:pt x="150933" y="128967"/>
                  </a:lnTo>
                  <a:lnTo>
                    <a:pt x="151545" y="129189"/>
                  </a:lnTo>
                  <a:lnTo>
                    <a:pt x="152213" y="129356"/>
                  </a:lnTo>
                  <a:lnTo>
                    <a:pt x="150878" y="127632"/>
                  </a:lnTo>
                  <a:lnTo>
                    <a:pt x="149487" y="125964"/>
                  </a:lnTo>
                  <a:lnTo>
                    <a:pt x="148042" y="124406"/>
                  </a:lnTo>
                  <a:lnTo>
                    <a:pt x="146540" y="122905"/>
                  </a:lnTo>
                  <a:lnTo>
                    <a:pt x="144983" y="121459"/>
                  </a:lnTo>
                  <a:lnTo>
                    <a:pt x="143426" y="120013"/>
                  </a:lnTo>
                  <a:lnTo>
                    <a:pt x="141813" y="118678"/>
                  </a:lnTo>
                  <a:lnTo>
                    <a:pt x="140200" y="117344"/>
                  </a:lnTo>
                  <a:lnTo>
                    <a:pt x="136863" y="114674"/>
                  </a:lnTo>
                  <a:lnTo>
                    <a:pt x="133471" y="112060"/>
                  </a:lnTo>
                  <a:lnTo>
                    <a:pt x="130079" y="109335"/>
                  </a:lnTo>
                  <a:lnTo>
                    <a:pt x="128410" y="107889"/>
                  </a:lnTo>
                  <a:lnTo>
                    <a:pt x="126742" y="106443"/>
                  </a:lnTo>
                  <a:lnTo>
                    <a:pt x="128966" y="106833"/>
                  </a:lnTo>
                  <a:lnTo>
                    <a:pt x="130968" y="107166"/>
                  </a:lnTo>
                  <a:lnTo>
                    <a:pt x="132748" y="107500"/>
                  </a:lnTo>
                  <a:lnTo>
                    <a:pt x="133582" y="107722"/>
                  </a:lnTo>
                  <a:lnTo>
                    <a:pt x="134361" y="108001"/>
                  </a:lnTo>
                  <a:lnTo>
                    <a:pt x="141034" y="110392"/>
                  </a:lnTo>
                  <a:lnTo>
                    <a:pt x="147708" y="112839"/>
                  </a:lnTo>
                  <a:lnTo>
                    <a:pt x="154326" y="115341"/>
                  </a:lnTo>
                  <a:lnTo>
                    <a:pt x="160944" y="117900"/>
                  </a:lnTo>
                  <a:lnTo>
                    <a:pt x="162167" y="118400"/>
                  </a:lnTo>
                  <a:lnTo>
                    <a:pt x="163391" y="118956"/>
                  </a:lnTo>
                  <a:lnTo>
                    <a:pt x="164559" y="119512"/>
                  </a:lnTo>
                  <a:lnTo>
                    <a:pt x="165726" y="120124"/>
                  </a:lnTo>
                  <a:lnTo>
                    <a:pt x="166839" y="120792"/>
                  </a:lnTo>
                  <a:lnTo>
                    <a:pt x="168007" y="121459"/>
                  </a:lnTo>
                  <a:lnTo>
                    <a:pt x="170175" y="122905"/>
                  </a:lnTo>
                  <a:lnTo>
                    <a:pt x="172289" y="124406"/>
                  </a:lnTo>
                  <a:lnTo>
                    <a:pt x="174402" y="126019"/>
                  </a:lnTo>
                  <a:lnTo>
                    <a:pt x="176404" y="127743"/>
                  </a:lnTo>
                  <a:lnTo>
                    <a:pt x="178351" y="129467"/>
                  </a:lnTo>
                  <a:lnTo>
                    <a:pt x="179240" y="130357"/>
                  </a:lnTo>
                  <a:lnTo>
                    <a:pt x="180019" y="131302"/>
                  </a:lnTo>
                  <a:lnTo>
                    <a:pt x="180853" y="132359"/>
                  </a:lnTo>
                  <a:lnTo>
                    <a:pt x="181632" y="133527"/>
                  </a:lnTo>
                  <a:lnTo>
                    <a:pt x="182355" y="134750"/>
                  </a:lnTo>
                  <a:lnTo>
                    <a:pt x="183022" y="136085"/>
                  </a:lnTo>
                  <a:lnTo>
                    <a:pt x="183689" y="137420"/>
                  </a:lnTo>
                  <a:lnTo>
                    <a:pt x="184246" y="138810"/>
                  </a:lnTo>
                  <a:lnTo>
                    <a:pt x="184746" y="140201"/>
                  </a:lnTo>
                  <a:lnTo>
                    <a:pt x="185191" y="141646"/>
                  </a:lnTo>
                  <a:lnTo>
                    <a:pt x="185580" y="143037"/>
                  </a:lnTo>
                  <a:lnTo>
                    <a:pt x="185858" y="144427"/>
                  </a:lnTo>
                  <a:lnTo>
                    <a:pt x="186081" y="145817"/>
                  </a:lnTo>
                  <a:lnTo>
                    <a:pt x="186192" y="147097"/>
                  </a:lnTo>
                  <a:lnTo>
                    <a:pt x="186248" y="148376"/>
                  </a:lnTo>
                  <a:lnTo>
                    <a:pt x="186136" y="149544"/>
                  </a:lnTo>
                  <a:lnTo>
                    <a:pt x="168563" y="133249"/>
                  </a:lnTo>
                  <a:lnTo>
                    <a:pt x="167728" y="133805"/>
                  </a:lnTo>
                  <a:lnTo>
                    <a:pt x="167951" y="134361"/>
                  </a:lnTo>
                  <a:lnTo>
                    <a:pt x="168118" y="134917"/>
                  </a:lnTo>
                  <a:lnTo>
                    <a:pt x="168340" y="135473"/>
                  </a:lnTo>
                  <a:lnTo>
                    <a:pt x="168507" y="135751"/>
                  </a:lnTo>
                  <a:lnTo>
                    <a:pt x="168674" y="135918"/>
                  </a:lnTo>
                  <a:lnTo>
                    <a:pt x="172122" y="139366"/>
                  </a:lnTo>
                  <a:lnTo>
                    <a:pt x="175570" y="142814"/>
                  </a:lnTo>
                  <a:lnTo>
                    <a:pt x="179018" y="146262"/>
                  </a:lnTo>
                  <a:lnTo>
                    <a:pt x="182410" y="149710"/>
                  </a:lnTo>
                  <a:lnTo>
                    <a:pt x="182855" y="150155"/>
                  </a:lnTo>
                  <a:lnTo>
                    <a:pt x="183189" y="150656"/>
                  </a:lnTo>
                  <a:lnTo>
                    <a:pt x="183912" y="151712"/>
                  </a:lnTo>
                  <a:lnTo>
                    <a:pt x="184579" y="152769"/>
                  </a:lnTo>
                  <a:lnTo>
                    <a:pt x="185302" y="153881"/>
                  </a:lnTo>
                  <a:lnTo>
                    <a:pt x="183856" y="156328"/>
                  </a:lnTo>
                  <a:lnTo>
                    <a:pt x="183133" y="157552"/>
                  </a:lnTo>
                  <a:lnTo>
                    <a:pt x="182410" y="158720"/>
                  </a:lnTo>
                  <a:lnTo>
                    <a:pt x="181520" y="159832"/>
                  </a:lnTo>
                  <a:lnTo>
                    <a:pt x="181076" y="160332"/>
                  </a:lnTo>
                  <a:lnTo>
                    <a:pt x="180575" y="160889"/>
                  </a:lnTo>
                  <a:lnTo>
                    <a:pt x="180019" y="161333"/>
                  </a:lnTo>
                  <a:lnTo>
                    <a:pt x="179407" y="161834"/>
                  </a:lnTo>
                  <a:lnTo>
                    <a:pt x="178740" y="162279"/>
                  </a:lnTo>
                  <a:lnTo>
                    <a:pt x="178072" y="162668"/>
                  </a:lnTo>
                  <a:lnTo>
                    <a:pt x="166727" y="153436"/>
                  </a:lnTo>
                  <a:lnTo>
                    <a:pt x="166950" y="154215"/>
                  </a:lnTo>
                  <a:lnTo>
                    <a:pt x="167228" y="154938"/>
                  </a:lnTo>
                  <a:lnTo>
                    <a:pt x="167562" y="155605"/>
                  </a:lnTo>
                  <a:lnTo>
                    <a:pt x="168007" y="156217"/>
                  </a:lnTo>
                  <a:lnTo>
                    <a:pt x="168451" y="156773"/>
                  </a:lnTo>
                  <a:lnTo>
                    <a:pt x="168952" y="157329"/>
                  </a:lnTo>
                  <a:lnTo>
                    <a:pt x="170009" y="158330"/>
                  </a:lnTo>
                  <a:lnTo>
                    <a:pt x="171176" y="159276"/>
                  </a:lnTo>
                  <a:lnTo>
                    <a:pt x="171733" y="159776"/>
                  </a:lnTo>
                  <a:lnTo>
                    <a:pt x="172233" y="160332"/>
                  </a:lnTo>
                  <a:lnTo>
                    <a:pt x="172734" y="160889"/>
                  </a:lnTo>
                  <a:lnTo>
                    <a:pt x="173234" y="161500"/>
                  </a:lnTo>
                  <a:lnTo>
                    <a:pt x="173623" y="162112"/>
                  </a:lnTo>
                  <a:lnTo>
                    <a:pt x="174013" y="162835"/>
                  </a:lnTo>
                  <a:lnTo>
                    <a:pt x="173735" y="163002"/>
                  </a:lnTo>
                  <a:lnTo>
                    <a:pt x="173457" y="163169"/>
                  </a:lnTo>
                  <a:lnTo>
                    <a:pt x="172956" y="163391"/>
                  </a:lnTo>
                  <a:lnTo>
                    <a:pt x="172400" y="163447"/>
                  </a:lnTo>
                  <a:lnTo>
                    <a:pt x="171788" y="163447"/>
                  </a:lnTo>
                  <a:lnTo>
                    <a:pt x="171232" y="163391"/>
                  </a:lnTo>
                  <a:lnTo>
                    <a:pt x="170676" y="163336"/>
                  </a:lnTo>
                  <a:lnTo>
                    <a:pt x="170064" y="163280"/>
                  </a:lnTo>
                  <a:lnTo>
                    <a:pt x="169508" y="163224"/>
                  </a:lnTo>
                  <a:lnTo>
                    <a:pt x="168118" y="163113"/>
                  </a:lnTo>
                  <a:lnTo>
                    <a:pt x="166894" y="162891"/>
                  </a:lnTo>
                  <a:lnTo>
                    <a:pt x="165671" y="162501"/>
                  </a:lnTo>
                  <a:lnTo>
                    <a:pt x="164559" y="162056"/>
                  </a:lnTo>
                  <a:lnTo>
                    <a:pt x="163502" y="161556"/>
                  </a:lnTo>
                  <a:lnTo>
                    <a:pt x="162501" y="160944"/>
                  </a:lnTo>
                  <a:lnTo>
                    <a:pt x="161555" y="160277"/>
                  </a:lnTo>
                  <a:lnTo>
                    <a:pt x="160610" y="159498"/>
                  </a:lnTo>
                  <a:lnTo>
                    <a:pt x="159720" y="158720"/>
                  </a:lnTo>
                  <a:lnTo>
                    <a:pt x="158886" y="157885"/>
                  </a:lnTo>
                  <a:lnTo>
                    <a:pt x="157218" y="156161"/>
                  </a:lnTo>
                  <a:lnTo>
                    <a:pt x="155605" y="154382"/>
                  </a:lnTo>
                  <a:lnTo>
                    <a:pt x="153992" y="152602"/>
                  </a:lnTo>
                  <a:lnTo>
                    <a:pt x="151490" y="149988"/>
                  </a:lnTo>
                  <a:lnTo>
                    <a:pt x="149043" y="147319"/>
                  </a:lnTo>
                  <a:lnTo>
                    <a:pt x="148653" y="147597"/>
                  </a:lnTo>
                  <a:lnTo>
                    <a:pt x="148320" y="147875"/>
                  </a:lnTo>
                  <a:lnTo>
                    <a:pt x="148097" y="148153"/>
                  </a:lnTo>
                  <a:lnTo>
                    <a:pt x="147930" y="148431"/>
                  </a:lnTo>
                  <a:lnTo>
                    <a:pt x="147819" y="148654"/>
                  </a:lnTo>
                  <a:lnTo>
                    <a:pt x="147763" y="148876"/>
                  </a:lnTo>
                  <a:lnTo>
                    <a:pt x="147763" y="149099"/>
                  </a:lnTo>
                  <a:lnTo>
                    <a:pt x="147763" y="149321"/>
                  </a:lnTo>
                  <a:lnTo>
                    <a:pt x="147875" y="149488"/>
                  </a:lnTo>
                  <a:lnTo>
                    <a:pt x="147930" y="149710"/>
                  </a:lnTo>
                  <a:lnTo>
                    <a:pt x="148208" y="150100"/>
                  </a:lnTo>
                  <a:lnTo>
                    <a:pt x="148931" y="150767"/>
                  </a:lnTo>
                  <a:lnTo>
                    <a:pt x="154715" y="156662"/>
                  </a:lnTo>
                  <a:lnTo>
                    <a:pt x="160499" y="162501"/>
                  </a:lnTo>
                  <a:lnTo>
                    <a:pt x="160999" y="163002"/>
                  </a:lnTo>
                  <a:lnTo>
                    <a:pt x="161389" y="163558"/>
                  </a:lnTo>
                  <a:lnTo>
                    <a:pt x="161722" y="164114"/>
                  </a:lnTo>
                  <a:lnTo>
                    <a:pt x="162000" y="164670"/>
                  </a:lnTo>
                  <a:lnTo>
                    <a:pt x="162223" y="165282"/>
                  </a:lnTo>
                  <a:lnTo>
                    <a:pt x="162390" y="165949"/>
                  </a:lnTo>
                  <a:lnTo>
                    <a:pt x="162501" y="166617"/>
                  </a:lnTo>
                  <a:lnTo>
                    <a:pt x="162501" y="167340"/>
                  </a:lnTo>
                  <a:lnTo>
                    <a:pt x="162556" y="168452"/>
                  </a:lnTo>
                  <a:lnTo>
                    <a:pt x="162723" y="169564"/>
                  </a:lnTo>
                  <a:lnTo>
                    <a:pt x="163001" y="171789"/>
                  </a:lnTo>
                  <a:lnTo>
                    <a:pt x="163335" y="174013"/>
                  </a:lnTo>
                  <a:lnTo>
                    <a:pt x="163446" y="175126"/>
                  </a:lnTo>
                  <a:lnTo>
                    <a:pt x="163502" y="176293"/>
                  </a:lnTo>
                  <a:lnTo>
                    <a:pt x="163502" y="177128"/>
                  </a:lnTo>
                  <a:lnTo>
                    <a:pt x="163446" y="177962"/>
                  </a:lnTo>
                  <a:lnTo>
                    <a:pt x="163224" y="179630"/>
                  </a:lnTo>
                  <a:lnTo>
                    <a:pt x="162890" y="181299"/>
                  </a:lnTo>
                  <a:lnTo>
                    <a:pt x="162612" y="183023"/>
                  </a:lnTo>
                  <a:lnTo>
                    <a:pt x="161611" y="183301"/>
                  </a:lnTo>
                  <a:lnTo>
                    <a:pt x="158664" y="179352"/>
                  </a:lnTo>
                  <a:lnTo>
                    <a:pt x="157162" y="177406"/>
                  </a:lnTo>
                  <a:lnTo>
                    <a:pt x="155605" y="175515"/>
                  </a:lnTo>
                  <a:lnTo>
                    <a:pt x="154215" y="173680"/>
                  </a:lnTo>
                  <a:lnTo>
                    <a:pt x="152769" y="171844"/>
                  </a:lnTo>
                  <a:lnTo>
                    <a:pt x="152046" y="170955"/>
                  </a:lnTo>
                  <a:lnTo>
                    <a:pt x="151267" y="170120"/>
                  </a:lnTo>
                  <a:lnTo>
                    <a:pt x="150433" y="169342"/>
                  </a:lnTo>
                  <a:lnTo>
                    <a:pt x="149543" y="168619"/>
                  </a:lnTo>
                  <a:lnTo>
                    <a:pt x="148876" y="169397"/>
                  </a:lnTo>
                  <a:lnTo>
                    <a:pt x="154103" y="176738"/>
                  </a:lnTo>
                  <a:lnTo>
                    <a:pt x="156773" y="180409"/>
                  </a:lnTo>
                  <a:lnTo>
                    <a:pt x="159553" y="184024"/>
                  </a:lnTo>
                  <a:lnTo>
                    <a:pt x="160165" y="184913"/>
                  </a:lnTo>
                  <a:lnTo>
                    <a:pt x="160388" y="185358"/>
                  </a:lnTo>
                  <a:lnTo>
                    <a:pt x="160610" y="185748"/>
                  </a:lnTo>
                  <a:lnTo>
                    <a:pt x="160777" y="186193"/>
                  </a:lnTo>
                  <a:lnTo>
                    <a:pt x="160888" y="186582"/>
                  </a:lnTo>
                  <a:lnTo>
                    <a:pt x="160944" y="186971"/>
                  </a:lnTo>
                  <a:lnTo>
                    <a:pt x="160999" y="187416"/>
                  </a:lnTo>
                  <a:lnTo>
                    <a:pt x="160999" y="187805"/>
                  </a:lnTo>
                  <a:lnTo>
                    <a:pt x="160944" y="188195"/>
                  </a:lnTo>
                  <a:lnTo>
                    <a:pt x="160832" y="188639"/>
                  </a:lnTo>
                  <a:lnTo>
                    <a:pt x="160721" y="189029"/>
                  </a:lnTo>
                  <a:lnTo>
                    <a:pt x="160388" y="189919"/>
                  </a:lnTo>
                  <a:lnTo>
                    <a:pt x="159831" y="190808"/>
                  </a:lnTo>
                  <a:lnTo>
                    <a:pt x="159108" y="191976"/>
                  </a:lnTo>
                  <a:lnTo>
                    <a:pt x="158441" y="193144"/>
                  </a:lnTo>
                  <a:lnTo>
                    <a:pt x="157718" y="194368"/>
                  </a:lnTo>
                  <a:lnTo>
                    <a:pt x="156995" y="195536"/>
                  </a:lnTo>
                  <a:lnTo>
                    <a:pt x="156550" y="196092"/>
                  </a:lnTo>
                  <a:lnTo>
                    <a:pt x="156105" y="196592"/>
                  </a:lnTo>
                  <a:lnTo>
                    <a:pt x="155661" y="197148"/>
                  </a:lnTo>
                  <a:lnTo>
                    <a:pt x="155104" y="197649"/>
                  </a:lnTo>
                  <a:lnTo>
                    <a:pt x="154548" y="198094"/>
                  </a:lnTo>
                  <a:lnTo>
                    <a:pt x="153937" y="198539"/>
                  </a:lnTo>
                  <a:lnTo>
                    <a:pt x="153269" y="198984"/>
                  </a:lnTo>
                  <a:lnTo>
                    <a:pt x="152546" y="199373"/>
                  </a:lnTo>
                  <a:lnTo>
                    <a:pt x="151656" y="198594"/>
                  </a:lnTo>
                  <a:lnTo>
                    <a:pt x="150822" y="197816"/>
                  </a:lnTo>
                  <a:lnTo>
                    <a:pt x="149988" y="197037"/>
                  </a:lnTo>
                  <a:lnTo>
                    <a:pt x="149209" y="196203"/>
                  </a:lnTo>
                  <a:lnTo>
                    <a:pt x="147708" y="194534"/>
                  </a:lnTo>
                  <a:lnTo>
                    <a:pt x="146262" y="192755"/>
                  </a:lnTo>
                  <a:lnTo>
                    <a:pt x="144872" y="190920"/>
                  </a:lnTo>
                  <a:lnTo>
                    <a:pt x="143593" y="189029"/>
                  </a:lnTo>
                  <a:lnTo>
                    <a:pt x="142313" y="187138"/>
                  </a:lnTo>
                  <a:lnTo>
                    <a:pt x="141034" y="185191"/>
                  </a:lnTo>
                  <a:lnTo>
                    <a:pt x="138587" y="181299"/>
                  </a:lnTo>
                  <a:lnTo>
                    <a:pt x="137364" y="179297"/>
                  </a:lnTo>
                  <a:lnTo>
                    <a:pt x="136085" y="177350"/>
                  </a:lnTo>
                  <a:lnTo>
                    <a:pt x="134750" y="175459"/>
                  </a:lnTo>
                  <a:lnTo>
                    <a:pt x="133360" y="173568"/>
                  </a:lnTo>
                  <a:lnTo>
                    <a:pt x="131914" y="171678"/>
                  </a:lnTo>
                  <a:lnTo>
                    <a:pt x="130357" y="169898"/>
                  </a:lnTo>
                  <a:lnTo>
                    <a:pt x="130412" y="170788"/>
                  </a:lnTo>
                  <a:lnTo>
                    <a:pt x="130523" y="171566"/>
                  </a:lnTo>
                  <a:lnTo>
                    <a:pt x="130690" y="172345"/>
                  </a:lnTo>
                  <a:lnTo>
                    <a:pt x="130968" y="173068"/>
                  </a:lnTo>
                  <a:lnTo>
                    <a:pt x="131246" y="173791"/>
                  </a:lnTo>
                  <a:lnTo>
                    <a:pt x="131580" y="174458"/>
                  </a:lnTo>
                  <a:lnTo>
                    <a:pt x="131969" y="175126"/>
                  </a:lnTo>
                  <a:lnTo>
                    <a:pt x="132359" y="175737"/>
                  </a:lnTo>
                  <a:lnTo>
                    <a:pt x="133249" y="176961"/>
                  </a:lnTo>
                  <a:lnTo>
                    <a:pt x="134138" y="178129"/>
                  </a:lnTo>
                  <a:lnTo>
                    <a:pt x="135028" y="179297"/>
                  </a:lnTo>
                  <a:lnTo>
                    <a:pt x="135417" y="179908"/>
                  </a:lnTo>
                  <a:lnTo>
                    <a:pt x="135751" y="180520"/>
                  </a:lnTo>
                  <a:lnTo>
                    <a:pt x="137253" y="183245"/>
                  </a:lnTo>
                  <a:lnTo>
                    <a:pt x="138865" y="185914"/>
                  </a:lnTo>
                  <a:lnTo>
                    <a:pt x="140589" y="188584"/>
                  </a:lnTo>
                  <a:lnTo>
                    <a:pt x="142313" y="191142"/>
                  </a:lnTo>
                  <a:lnTo>
                    <a:pt x="143203" y="192366"/>
                  </a:lnTo>
                  <a:lnTo>
                    <a:pt x="144093" y="193533"/>
                  </a:lnTo>
                  <a:lnTo>
                    <a:pt x="145928" y="195925"/>
                  </a:lnTo>
                  <a:lnTo>
                    <a:pt x="149932" y="200930"/>
                  </a:lnTo>
                  <a:lnTo>
                    <a:pt x="149098" y="201208"/>
                  </a:lnTo>
                  <a:lnTo>
                    <a:pt x="148264" y="201431"/>
                  </a:lnTo>
                  <a:lnTo>
                    <a:pt x="147485" y="201597"/>
                  </a:lnTo>
                  <a:lnTo>
                    <a:pt x="146707" y="201653"/>
                  </a:lnTo>
                  <a:lnTo>
                    <a:pt x="145928" y="201709"/>
                  </a:lnTo>
                  <a:lnTo>
                    <a:pt x="145205" y="201709"/>
                  </a:lnTo>
                  <a:lnTo>
                    <a:pt x="144482" y="201597"/>
                  </a:lnTo>
                  <a:lnTo>
                    <a:pt x="143815" y="201486"/>
                  </a:lnTo>
                  <a:lnTo>
                    <a:pt x="143148" y="201319"/>
                  </a:lnTo>
                  <a:lnTo>
                    <a:pt x="142480" y="201097"/>
                  </a:lnTo>
                  <a:lnTo>
                    <a:pt x="141869" y="200874"/>
                  </a:lnTo>
                  <a:lnTo>
                    <a:pt x="141201" y="200541"/>
                  </a:lnTo>
                  <a:lnTo>
                    <a:pt x="140645" y="200207"/>
                  </a:lnTo>
                  <a:lnTo>
                    <a:pt x="140033" y="199762"/>
                  </a:lnTo>
                  <a:lnTo>
                    <a:pt x="139422" y="199373"/>
                  </a:lnTo>
                  <a:lnTo>
                    <a:pt x="138865" y="198872"/>
                  </a:lnTo>
                  <a:lnTo>
                    <a:pt x="138031" y="198094"/>
                  </a:lnTo>
                  <a:lnTo>
                    <a:pt x="137197" y="197315"/>
                  </a:lnTo>
                  <a:lnTo>
                    <a:pt x="136418" y="196481"/>
                  </a:lnTo>
                  <a:lnTo>
                    <a:pt x="135695" y="195647"/>
                  </a:lnTo>
                  <a:lnTo>
                    <a:pt x="134973" y="194813"/>
                  </a:lnTo>
                  <a:lnTo>
                    <a:pt x="134250" y="193923"/>
                  </a:lnTo>
                  <a:lnTo>
                    <a:pt x="133582" y="193033"/>
                  </a:lnTo>
                  <a:lnTo>
                    <a:pt x="132970" y="192088"/>
                  </a:lnTo>
                  <a:lnTo>
                    <a:pt x="131747" y="190197"/>
                  </a:lnTo>
                  <a:lnTo>
                    <a:pt x="130690" y="188250"/>
                  </a:lnTo>
                  <a:lnTo>
                    <a:pt x="129634" y="186248"/>
                  </a:lnTo>
                  <a:lnTo>
                    <a:pt x="128688" y="184135"/>
                  </a:lnTo>
                  <a:lnTo>
                    <a:pt x="127798" y="181966"/>
                  </a:lnTo>
                  <a:lnTo>
                    <a:pt x="126909" y="179797"/>
                  </a:lnTo>
                  <a:lnTo>
                    <a:pt x="126130" y="177628"/>
                  </a:lnTo>
                  <a:lnTo>
                    <a:pt x="125351" y="175404"/>
                  </a:lnTo>
                  <a:lnTo>
                    <a:pt x="124573" y="173179"/>
                  </a:lnTo>
                  <a:lnTo>
                    <a:pt x="123906" y="170955"/>
                  </a:lnTo>
                  <a:lnTo>
                    <a:pt x="122571" y="166450"/>
                  </a:lnTo>
                  <a:lnTo>
                    <a:pt x="121347" y="161945"/>
                  </a:lnTo>
                  <a:lnTo>
                    <a:pt x="120235" y="157385"/>
                  </a:lnTo>
                  <a:lnTo>
                    <a:pt x="119234" y="152825"/>
                  </a:lnTo>
                  <a:lnTo>
                    <a:pt x="118233" y="148209"/>
                  </a:lnTo>
                  <a:lnTo>
                    <a:pt x="116342" y="139811"/>
                  </a:lnTo>
                  <a:lnTo>
                    <a:pt x="114229" y="130524"/>
                  </a:lnTo>
                  <a:lnTo>
                    <a:pt x="114229" y="130524"/>
                  </a:lnTo>
                  <a:lnTo>
                    <a:pt x="116453" y="133026"/>
                  </a:lnTo>
                  <a:lnTo>
                    <a:pt x="118511" y="135529"/>
                  </a:lnTo>
                  <a:lnTo>
                    <a:pt x="120458" y="138032"/>
                  </a:lnTo>
                  <a:lnTo>
                    <a:pt x="122293" y="140534"/>
                  </a:lnTo>
                  <a:lnTo>
                    <a:pt x="124017" y="143092"/>
                  </a:lnTo>
                  <a:lnTo>
                    <a:pt x="125574" y="145651"/>
                  </a:lnTo>
                  <a:lnTo>
                    <a:pt x="127075" y="148209"/>
                  </a:lnTo>
                  <a:lnTo>
                    <a:pt x="128521" y="150878"/>
                  </a:lnTo>
                  <a:lnTo>
                    <a:pt x="129467" y="150433"/>
                  </a:lnTo>
                  <a:lnTo>
                    <a:pt x="129467" y="149933"/>
                  </a:lnTo>
                  <a:lnTo>
                    <a:pt x="129522" y="149432"/>
                  </a:lnTo>
                  <a:lnTo>
                    <a:pt x="129467" y="148932"/>
                  </a:lnTo>
                  <a:lnTo>
                    <a:pt x="129411" y="148765"/>
                  </a:lnTo>
                  <a:lnTo>
                    <a:pt x="129300" y="148542"/>
                  </a:lnTo>
                  <a:lnTo>
                    <a:pt x="126241" y="143871"/>
                  </a:lnTo>
                  <a:lnTo>
                    <a:pt x="123127" y="139199"/>
                  </a:lnTo>
                  <a:lnTo>
                    <a:pt x="120013" y="134528"/>
                  </a:lnTo>
                  <a:lnTo>
                    <a:pt x="116954" y="129801"/>
                  </a:lnTo>
                  <a:lnTo>
                    <a:pt x="115786" y="128021"/>
                  </a:lnTo>
                  <a:lnTo>
                    <a:pt x="114729" y="126186"/>
                  </a:lnTo>
                  <a:lnTo>
                    <a:pt x="114229" y="125241"/>
                  </a:lnTo>
                  <a:lnTo>
                    <a:pt x="113728" y="124295"/>
                  </a:lnTo>
                  <a:lnTo>
                    <a:pt x="113283" y="123294"/>
                  </a:lnTo>
                  <a:lnTo>
                    <a:pt x="112894" y="122349"/>
                  </a:lnTo>
                  <a:lnTo>
                    <a:pt x="112171" y="120347"/>
                  </a:lnTo>
                  <a:lnTo>
                    <a:pt x="111448" y="118345"/>
                  </a:lnTo>
                  <a:lnTo>
                    <a:pt x="110781" y="116343"/>
                  </a:lnTo>
                  <a:lnTo>
                    <a:pt x="110169" y="114285"/>
                  </a:lnTo>
                  <a:lnTo>
                    <a:pt x="109557" y="112227"/>
                  </a:lnTo>
                  <a:lnTo>
                    <a:pt x="109001" y="110114"/>
                  </a:lnTo>
                  <a:lnTo>
                    <a:pt x="108445" y="107945"/>
                  </a:lnTo>
                  <a:lnTo>
                    <a:pt x="108000" y="105776"/>
                  </a:lnTo>
                  <a:lnTo>
                    <a:pt x="130023" y="124073"/>
                  </a:lnTo>
                  <a:lnTo>
                    <a:pt x="130857" y="123127"/>
                  </a:lnTo>
                  <a:lnTo>
                    <a:pt x="129801" y="121681"/>
                  </a:lnTo>
                  <a:lnTo>
                    <a:pt x="128633" y="120291"/>
                  </a:lnTo>
                  <a:lnTo>
                    <a:pt x="127409" y="118956"/>
                  </a:lnTo>
                  <a:lnTo>
                    <a:pt x="126130" y="117677"/>
                  </a:lnTo>
                  <a:lnTo>
                    <a:pt x="124795" y="116454"/>
                  </a:lnTo>
                  <a:lnTo>
                    <a:pt x="123405" y="115286"/>
                  </a:lnTo>
                  <a:lnTo>
                    <a:pt x="120569" y="113006"/>
                  </a:lnTo>
                  <a:lnTo>
                    <a:pt x="117677" y="110726"/>
                  </a:lnTo>
                  <a:lnTo>
                    <a:pt x="116231" y="109613"/>
                  </a:lnTo>
                  <a:lnTo>
                    <a:pt x="114841" y="108390"/>
                  </a:lnTo>
                  <a:lnTo>
                    <a:pt x="113395" y="107166"/>
                  </a:lnTo>
                  <a:lnTo>
                    <a:pt x="112060" y="105887"/>
                  </a:lnTo>
                  <a:lnTo>
                    <a:pt x="110725" y="104497"/>
                  </a:lnTo>
                  <a:lnTo>
                    <a:pt x="109502" y="103107"/>
                  </a:lnTo>
                  <a:close/>
                  <a:moveTo>
                    <a:pt x="100048" y="108001"/>
                  </a:moveTo>
                  <a:lnTo>
                    <a:pt x="99825" y="110336"/>
                  </a:lnTo>
                  <a:lnTo>
                    <a:pt x="99547" y="112672"/>
                  </a:lnTo>
                  <a:lnTo>
                    <a:pt x="98991" y="117288"/>
                  </a:lnTo>
                  <a:lnTo>
                    <a:pt x="98324" y="121904"/>
                  </a:lnTo>
                  <a:lnTo>
                    <a:pt x="97656" y="126520"/>
                  </a:lnTo>
                  <a:lnTo>
                    <a:pt x="96210" y="135751"/>
                  </a:lnTo>
                  <a:lnTo>
                    <a:pt x="95543" y="140367"/>
                  </a:lnTo>
                  <a:lnTo>
                    <a:pt x="94987" y="144983"/>
                  </a:lnTo>
                  <a:lnTo>
                    <a:pt x="95543" y="144038"/>
                  </a:lnTo>
                  <a:lnTo>
                    <a:pt x="95988" y="143148"/>
                  </a:lnTo>
                  <a:lnTo>
                    <a:pt x="96433" y="142203"/>
                  </a:lnTo>
                  <a:lnTo>
                    <a:pt x="96822" y="141257"/>
                  </a:lnTo>
                  <a:lnTo>
                    <a:pt x="97100" y="140256"/>
                  </a:lnTo>
                  <a:lnTo>
                    <a:pt x="97378" y="139311"/>
                  </a:lnTo>
                  <a:lnTo>
                    <a:pt x="97879" y="137309"/>
                  </a:lnTo>
                  <a:lnTo>
                    <a:pt x="98212" y="135307"/>
                  </a:lnTo>
                  <a:lnTo>
                    <a:pt x="98546" y="133305"/>
                  </a:lnTo>
                  <a:lnTo>
                    <a:pt x="98880" y="131302"/>
                  </a:lnTo>
                  <a:lnTo>
                    <a:pt x="99213" y="129300"/>
                  </a:lnTo>
                  <a:lnTo>
                    <a:pt x="99992" y="125129"/>
                  </a:lnTo>
                  <a:lnTo>
                    <a:pt x="100715" y="120847"/>
                  </a:lnTo>
                  <a:lnTo>
                    <a:pt x="102272" y="111727"/>
                  </a:lnTo>
                  <a:lnTo>
                    <a:pt x="102828" y="112950"/>
                  </a:lnTo>
                  <a:lnTo>
                    <a:pt x="103273" y="114118"/>
                  </a:lnTo>
                  <a:lnTo>
                    <a:pt x="103607" y="115341"/>
                  </a:lnTo>
                  <a:lnTo>
                    <a:pt x="103829" y="116509"/>
                  </a:lnTo>
                  <a:lnTo>
                    <a:pt x="103996" y="117733"/>
                  </a:lnTo>
                  <a:lnTo>
                    <a:pt x="104107" y="118901"/>
                  </a:lnTo>
                  <a:lnTo>
                    <a:pt x="104163" y="121292"/>
                  </a:lnTo>
                  <a:lnTo>
                    <a:pt x="104163" y="123628"/>
                  </a:lnTo>
                  <a:lnTo>
                    <a:pt x="104219" y="124740"/>
                  </a:lnTo>
                  <a:lnTo>
                    <a:pt x="104274" y="125908"/>
                  </a:lnTo>
                  <a:lnTo>
                    <a:pt x="104441" y="127020"/>
                  </a:lnTo>
                  <a:lnTo>
                    <a:pt x="104663" y="128132"/>
                  </a:lnTo>
                  <a:lnTo>
                    <a:pt x="104942" y="129189"/>
                  </a:lnTo>
                  <a:lnTo>
                    <a:pt x="105386" y="130246"/>
                  </a:lnTo>
                  <a:lnTo>
                    <a:pt x="105498" y="130301"/>
                  </a:lnTo>
                  <a:lnTo>
                    <a:pt x="105720" y="130246"/>
                  </a:lnTo>
                  <a:lnTo>
                    <a:pt x="106499" y="130079"/>
                  </a:lnTo>
                  <a:lnTo>
                    <a:pt x="106499" y="114897"/>
                  </a:lnTo>
                  <a:lnTo>
                    <a:pt x="107166" y="116120"/>
                  </a:lnTo>
                  <a:lnTo>
                    <a:pt x="107722" y="117344"/>
                  </a:lnTo>
                  <a:lnTo>
                    <a:pt x="108278" y="118567"/>
                  </a:lnTo>
                  <a:lnTo>
                    <a:pt x="108723" y="119791"/>
                  </a:lnTo>
                  <a:lnTo>
                    <a:pt x="109168" y="121014"/>
                  </a:lnTo>
                  <a:lnTo>
                    <a:pt x="109557" y="122293"/>
                  </a:lnTo>
                  <a:lnTo>
                    <a:pt x="110280" y="124740"/>
                  </a:lnTo>
                  <a:lnTo>
                    <a:pt x="110892" y="127187"/>
                  </a:lnTo>
                  <a:lnTo>
                    <a:pt x="111393" y="129634"/>
                  </a:lnTo>
                  <a:lnTo>
                    <a:pt x="112394" y="134528"/>
                  </a:lnTo>
                  <a:lnTo>
                    <a:pt x="113117" y="137976"/>
                  </a:lnTo>
                  <a:lnTo>
                    <a:pt x="113728" y="141480"/>
                  </a:lnTo>
                  <a:lnTo>
                    <a:pt x="114896" y="148542"/>
                  </a:lnTo>
                  <a:lnTo>
                    <a:pt x="116009" y="155550"/>
                  </a:lnTo>
                  <a:lnTo>
                    <a:pt x="116620" y="159053"/>
                  </a:lnTo>
                  <a:lnTo>
                    <a:pt x="117288" y="162557"/>
                  </a:lnTo>
                  <a:lnTo>
                    <a:pt x="117621" y="164503"/>
                  </a:lnTo>
                  <a:lnTo>
                    <a:pt x="117955" y="166450"/>
                  </a:lnTo>
                  <a:lnTo>
                    <a:pt x="118177" y="168341"/>
                  </a:lnTo>
                  <a:lnTo>
                    <a:pt x="118400" y="170287"/>
                  </a:lnTo>
                  <a:lnTo>
                    <a:pt x="118511" y="172234"/>
                  </a:lnTo>
                  <a:lnTo>
                    <a:pt x="118622" y="174180"/>
                  </a:lnTo>
                  <a:lnTo>
                    <a:pt x="118622" y="176071"/>
                  </a:lnTo>
                  <a:lnTo>
                    <a:pt x="118622" y="178017"/>
                  </a:lnTo>
                  <a:lnTo>
                    <a:pt x="118511" y="179908"/>
                  </a:lnTo>
                  <a:lnTo>
                    <a:pt x="118344" y="181855"/>
                  </a:lnTo>
                  <a:lnTo>
                    <a:pt x="118177" y="183746"/>
                  </a:lnTo>
                  <a:lnTo>
                    <a:pt x="117899" y="185636"/>
                  </a:lnTo>
                  <a:lnTo>
                    <a:pt x="117566" y="187583"/>
                  </a:lnTo>
                  <a:lnTo>
                    <a:pt x="117176" y="189474"/>
                  </a:lnTo>
                  <a:lnTo>
                    <a:pt x="116731" y="191365"/>
                  </a:lnTo>
                  <a:lnTo>
                    <a:pt x="116231" y="193255"/>
                  </a:lnTo>
                  <a:lnTo>
                    <a:pt x="115730" y="194813"/>
                  </a:lnTo>
                  <a:lnTo>
                    <a:pt x="115119" y="196314"/>
                  </a:lnTo>
                  <a:lnTo>
                    <a:pt x="114729" y="197093"/>
                  </a:lnTo>
                  <a:lnTo>
                    <a:pt x="114340" y="197816"/>
                  </a:lnTo>
                  <a:lnTo>
                    <a:pt x="113895" y="198539"/>
                  </a:lnTo>
                  <a:lnTo>
                    <a:pt x="113450" y="199206"/>
                  </a:lnTo>
                  <a:lnTo>
                    <a:pt x="112950" y="199929"/>
                  </a:lnTo>
                  <a:lnTo>
                    <a:pt x="112449" y="200541"/>
                  </a:lnTo>
                  <a:lnTo>
                    <a:pt x="111893" y="201208"/>
                  </a:lnTo>
                  <a:lnTo>
                    <a:pt x="111337" y="201820"/>
                  </a:lnTo>
                  <a:lnTo>
                    <a:pt x="110781" y="202376"/>
                  </a:lnTo>
                  <a:lnTo>
                    <a:pt x="110114" y="202932"/>
                  </a:lnTo>
                  <a:lnTo>
                    <a:pt x="109502" y="203488"/>
                  </a:lnTo>
                  <a:lnTo>
                    <a:pt x="108834" y="203989"/>
                  </a:lnTo>
                  <a:lnTo>
                    <a:pt x="108111" y="204434"/>
                  </a:lnTo>
                  <a:lnTo>
                    <a:pt x="107389" y="204879"/>
                  </a:lnTo>
                  <a:lnTo>
                    <a:pt x="106610" y="205268"/>
                  </a:lnTo>
                  <a:lnTo>
                    <a:pt x="105831" y="205657"/>
                  </a:lnTo>
                  <a:lnTo>
                    <a:pt x="105053" y="205935"/>
                  </a:lnTo>
                  <a:lnTo>
                    <a:pt x="104219" y="206269"/>
                  </a:lnTo>
                  <a:lnTo>
                    <a:pt x="103384" y="206491"/>
                  </a:lnTo>
                  <a:lnTo>
                    <a:pt x="102495" y="206714"/>
                  </a:lnTo>
                  <a:lnTo>
                    <a:pt x="101605" y="206881"/>
                  </a:lnTo>
                  <a:lnTo>
                    <a:pt x="100715" y="206992"/>
                  </a:lnTo>
                  <a:lnTo>
                    <a:pt x="99770" y="207047"/>
                  </a:lnTo>
                  <a:lnTo>
                    <a:pt x="97823" y="207047"/>
                  </a:lnTo>
                  <a:lnTo>
                    <a:pt x="96822" y="206992"/>
                  </a:lnTo>
                  <a:lnTo>
                    <a:pt x="95765" y="206825"/>
                  </a:lnTo>
                  <a:lnTo>
                    <a:pt x="94764" y="206658"/>
                  </a:lnTo>
                  <a:lnTo>
                    <a:pt x="93930" y="206491"/>
                  </a:lnTo>
                  <a:lnTo>
                    <a:pt x="93207" y="206269"/>
                  </a:lnTo>
                  <a:lnTo>
                    <a:pt x="92429" y="205991"/>
                  </a:lnTo>
                  <a:lnTo>
                    <a:pt x="91706" y="205713"/>
                  </a:lnTo>
                  <a:lnTo>
                    <a:pt x="91038" y="205435"/>
                  </a:lnTo>
                  <a:lnTo>
                    <a:pt x="90371" y="205045"/>
                  </a:lnTo>
                  <a:lnTo>
                    <a:pt x="89704" y="204656"/>
                  </a:lnTo>
                  <a:lnTo>
                    <a:pt x="89092" y="204211"/>
                  </a:lnTo>
                  <a:lnTo>
                    <a:pt x="88480" y="203766"/>
                  </a:lnTo>
                  <a:lnTo>
                    <a:pt x="87868" y="203266"/>
                  </a:lnTo>
                  <a:lnTo>
                    <a:pt x="87312" y="202710"/>
                  </a:lnTo>
                  <a:lnTo>
                    <a:pt x="86812" y="202153"/>
                  </a:lnTo>
                  <a:lnTo>
                    <a:pt x="86311" y="201542"/>
                  </a:lnTo>
                  <a:lnTo>
                    <a:pt x="85866" y="200930"/>
                  </a:lnTo>
                  <a:lnTo>
                    <a:pt x="85421" y="200207"/>
                  </a:lnTo>
                  <a:lnTo>
                    <a:pt x="84977" y="199484"/>
                  </a:lnTo>
                  <a:lnTo>
                    <a:pt x="84532" y="198650"/>
                  </a:lnTo>
                  <a:lnTo>
                    <a:pt x="84198" y="197816"/>
                  </a:lnTo>
                  <a:lnTo>
                    <a:pt x="83920" y="196926"/>
                  </a:lnTo>
                  <a:lnTo>
                    <a:pt x="83753" y="196092"/>
                  </a:lnTo>
                  <a:lnTo>
                    <a:pt x="83697" y="195202"/>
                  </a:lnTo>
                  <a:lnTo>
                    <a:pt x="83697" y="194256"/>
                  </a:lnTo>
                  <a:lnTo>
                    <a:pt x="83809" y="193367"/>
                  </a:lnTo>
                  <a:lnTo>
                    <a:pt x="84087" y="192366"/>
                  </a:lnTo>
                  <a:lnTo>
                    <a:pt x="84865" y="189641"/>
                  </a:lnTo>
                  <a:lnTo>
                    <a:pt x="85533" y="186860"/>
                  </a:lnTo>
                  <a:lnTo>
                    <a:pt x="86867" y="181299"/>
                  </a:lnTo>
                  <a:lnTo>
                    <a:pt x="86422" y="180909"/>
                  </a:lnTo>
                  <a:lnTo>
                    <a:pt x="86033" y="180631"/>
                  </a:lnTo>
                  <a:lnTo>
                    <a:pt x="85699" y="180464"/>
                  </a:lnTo>
                  <a:lnTo>
                    <a:pt x="85143" y="180464"/>
                  </a:lnTo>
                  <a:lnTo>
                    <a:pt x="85032" y="180576"/>
                  </a:lnTo>
                  <a:lnTo>
                    <a:pt x="84698" y="180798"/>
                  </a:lnTo>
                  <a:lnTo>
                    <a:pt x="84476" y="181187"/>
                  </a:lnTo>
                  <a:lnTo>
                    <a:pt x="84254" y="181688"/>
                  </a:lnTo>
                  <a:lnTo>
                    <a:pt x="83920" y="182745"/>
                  </a:lnTo>
                  <a:lnTo>
                    <a:pt x="83642" y="183857"/>
                  </a:lnTo>
                  <a:lnTo>
                    <a:pt x="83419" y="184969"/>
                  </a:lnTo>
                  <a:lnTo>
                    <a:pt x="83308" y="186081"/>
                  </a:lnTo>
                  <a:lnTo>
                    <a:pt x="83197" y="187305"/>
                  </a:lnTo>
                  <a:lnTo>
                    <a:pt x="83030" y="188528"/>
                  </a:lnTo>
                  <a:lnTo>
                    <a:pt x="82808" y="189641"/>
                  </a:lnTo>
                  <a:lnTo>
                    <a:pt x="82530" y="190753"/>
                  </a:lnTo>
                  <a:lnTo>
                    <a:pt x="82140" y="191809"/>
                  </a:lnTo>
                  <a:lnTo>
                    <a:pt x="81695" y="192810"/>
                  </a:lnTo>
                  <a:lnTo>
                    <a:pt x="81195" y="193756"/>
                  </a:lnTo>
                  <a:lnTo>
                    <a:pt x="80639" y="194646"/>
                  </a:lnTo>
                  <a:lnTo>
                    <a:pt x="80027" y="195480"/>
                  </a:lnTo>
                  <a:lnTo>
                    <a:pt x="79304" y="196314"/>
                  </a:lnTo>
                  <a:lnTo>
                    <a:pt x="78525" y="197037"/>
                  </a:lnTo>
                  <a:lnTo>
                    <a:pt x="77636" y="197760"/>
                  </a:lnTo>
                  <a:lnTo>
                    <a:pt x="76690" y="198427"/>
                  </a:lnTo>
                  <a:lnTo>
                    <a:pt x="75689" y="199039"/>
                  </a:lnTo>
                  <a:lnTo>
                    <a:pt x="74577" y="199595"/>
                  </a:lnTo>
                  <a:lnTo>
                    <a:pt x="73409" y="200096"/>
                  </a:lnTo>
                  <a:lnTo>
                    <a:pt x="71129" y="200986"/>
                  </a:lnTo>
                  <a:lnTo>
                    <a:pt x="69961" y="201319"/>
                  </a:lnTo>
                  <a:lnTo>
                    <a:pt x="68849" y="201653"/>
                  </a:lnTo>
                  <a:lnTo>
                    <a:pt x="67737" y="201987"/>
                  </a:lnTo>
                  <a:lnTo>
                    <a:pt x="66569" y="202209"/>
                  </a:lnTo>
                  <a:lnTo>
                    <a:pt x="65456" y="202432"/>
                  </a:lnTo>
                  <a:lnTo>
                    <a:pt x="64289" y="202598"/>
                  </a:lnTo>
                  <a:lnTo>
                    <a:pt x="63121" y="202710"/>
                  </a:lnTo>
                  <a:lnTo>
                    <a:pt x="60841" y="202710"/>
                  </a:lnTo>
                  <a:lnTo>
                    <a:pt x="59673" y="202654"/>
                  </a:lnTo>
                  <a:lnTo>
                    <a:pt x="58505" y="202487"/>
                  </a:lnTo>
                  <a:lnTo>
                    <a:pt x="57337" y="202265"/>
                  </a:lnTo>
                  <a:lnTo>
                    <a:pt x="56169" y="201987"/>
                  </a:lnTo>
                  <a:lnTo>
                    <a:pt x="54946" y="201597"/>
                  </a:lnTo>
                  <a:lnTo>
                    <a:pt x="53778" y="201152"/>
                  </a:lnTo>
                  <a:lnTo>
                    <a:pt x="52721" y="200652"/>
                  </a:lnTo>
                  <a:lnTo>
                    <a:pt x="51664" y="200096"/>
                  </a:lnTo>
                  <a:lnTo>
                    <a:pt x="50775" y="199484"/>
                  </a:lnTo>
                  <a:lnTo>
                    <a:pt x="49885" y="198817"/>
                  </a:lnTo>
                  <a:lnTo>
                    <a:pt x="49106" y="198038"/>
                  </a:lnTo>
                  <a:lnTo>
                    <a:pt x="48383" y="197260"/>
                  </a:lnTo>
                  <a:lnTo>
                    <a:pt x="47716" y="196425"/>
                  </a:lnTo>
                  <a:lnTo>
                    <a:pt x="47160" y="195536"/>
                  </a:lnTo>
                  <a:lnTo>
                    <a:pt x="46659" y="194590"/>
                  </a:lnTo>
                  <a:lnTo>
                    <a:pt x="46159" y="193589"/>
                  </a:lnTo>
                  <a:lnTo>
                    <a:pt x="45769" y="192588"/>
                  </a:lnTo>
                  <a:lnTo>
                    <a:pt x="45436" y="191531"/>
                  </a:lnTo>
                  <a:lnTo>
                    <a:pt x="45158" y="190419"/>
                  </a:lnTo>
                  <a:lnTo>
                    <a:pt x="44935" y="189251"/>
                  </a:lnTo>
                  <a:lnTo>
                    <a:pt x="44713" y="188083"/>
                  </a:lnTo>
                  <a:lnTo>
                    <a:pt x="44546" y="186359"/>
                  </a:lnTo>
                  <a:lnTo>
                    <a:pt x="44490" y="184691"/>
                  </a:lnTo>
                  <a:lnTo>
                    <a:pt x="44546" y="183023"/>
                  </a:lnTo>
                  <a:lnTo>
                    <a:pt x="44713" y="181410"/>
                  </a:lnTo>
                  <a:lnTo>
                    <a:pt x="44991" y="179797"/>
                  </a:lnTo>
                  <a:lnTo>
                    <a:pt x="45325" y="178240"/>
                  </a:lnTo>
                  <a:lnTo>
                    <a:pt x="45769" y="176683"/>
                  </a:lnTo>
                  <a:lnTo>
                    <a:pt x="46270" y="175181"/>
                  </a:lnTo>
                  <a:lnTo>
                    <a:pt x="46826" y="173680"/>
                  </a:lnTo>
                  <a:lnTo>
                    <a:pt x="47493" y="172178"/>
                  </a:lnTo>
                  <a:lnTo>
                    <a:pt x="48161" y="170732"/>
                  </a:lnTo>
                  <a:lnTo>
                    <a:pt x="48884" y="169286"/>
                  </a:lnTo>
                  <a:lnTo>
                    <a:pt x="49662" y="167840"/>
                  </a:lnTo>
                  <a:lnTo>
                    <a:pt x="50497" y="166450"/>
                  </a:lnTo>
                  <a:lnTo>
                    <a:pt x="52221" y="163725"/>
                  </a:lnTo>
                  <a:lnTo>
                    <a:pt x="55390" y="158831"/>
                  </a:lnTo>
                  <a:lnTo>
                    <a:pt x="58672" y="153993"/>
                  </a:lnTo>
                  <a:lnTo>
                    <a:pt x="62008" y="149265"/>
                  </a:lnTo>
                  <a:lnTo>
                    <a:pt x="63732" y="146930"/>
                  </a:lnTo>
                  <a:lnTo>
                    <a:pt x="65456" y="144594"/>
                  </a:lnTo>
                  <a:lnTo>
                    <a:pt x="67236" y="142314"/>
                  </a:lnTo>
                  <a:lnTo>
                    <a:pt x="69071" y="140034"/>
                  </a:lnTo>
                  <a:lnTo>
                    <a:pt x="70906" y="137754"/>
                  </a:lnTo>
                  <a:lnTo>
                    <a:pt x="72797" y="135529"/>
                  </a:lnTo>
                  <a:lnTo>
                    <a:pt x="74688" y="133360"/>
                  </a:lnTo>
                  <a:lnTo>
                    <a:pt x="76690" y="131191"/>
                  </a:lnTo>
                  <a:lnTo>
                    <a:pt x="78692" y="129078"/>
                  </a:lnTo>
                  <a:lnTo>
                    <a:pt x="80694" y="126965"/>
                  </a:lnTo>
                  <a:lnTo>
                    <a:pt x="82363" y="125296"/>
                  </a:lnTo>
                  <a:lnTo>
                    <a:pt x="84031" y="123628"/>
                  </a:lnTo>
                  <a:lnTo>
                    <a:pt x="84921" y="122794"/>
                  </a:lnTo>
                  <a:lnTo>
                    <a:pt x="85811" y="121959"/>
                  </a:lnTo>
                  <a:lnTo>
                    <a:pt x="86812" y="121181"/>
                  </a:lnTo>
                  <a:lnTo>
                    <a:pt x="87813" y="120458"/>
                  </a:lnTo>
                  <a:lnTo>
                    <a:pt x="87813" y="120458"/>
                  </a:lnTo>
                  <a:lnTo>
                    <a:pt x="84977" y="127465"/>
                  </a:lnTo>
                  <a:lnTo>
                    <a:pt x="82085" y="134472"/>
                  </a:lnTo>
                  <a:lnTo>
                    <a:pt x="81195" y="136419"/>
                  </a:lnTo>
                  <a:lnTo>
                    <a:pt x="80361" y="138365"/>
                  </a:lnTo>
                  <a:lnTo>
                    <a:pt x="78581" y="142203"/>
                  </a:lnTo>
                  <a:lnTo>
                    <a:pt x="78359" y="142703"/>
                  </a:lnTo>
                  <a:lnTo>
                    <a:pt x="78192" y="143148"/>
                  </a:lnTo>
                  <a:lnTo>
                    <a:pt x="78192" y="143482"/>
                  </a:lnTo>
                  <a:lnTo>
                    <a:pt x="78247" y="143815"/>
                  </a:lnTo>
                  <a:lnTo>
                    <a:pt x="78359" y="144149"/>
                  </a:lnTo>
                  <a:lnTo>
                    <a:pt x="78637" y="144538"/>
                  </a:lnTo>
                  <a:lnTo>
                    <a:pt x="79638" y="145651"/>
                  </a:lnTo>
                  <a:lnTo>
                    <a:pt x="86422" y="130468"/>
                  </a:lnTo>
                  <a:lnTo>
                    <a:pt x="89926" y="122905"/>
                  </a:lnTo>
                  <a:lnTo>
                    <a:pt x="91650" y="119123"/>
                  </a:lnTo>
                  <a:lnTo>
                    <a:pt x="93485" y="115397"/>
                  </a:lnTo>
                  <a:lnTo>
                    <a:pt x="94041" y="114340"/>
                  </a:lnTo>
                  <a:lnTo>
                    <a:pt x="94709" y="113339"/>
                  </a:lnTo>
                  <a:lnTo>
                    <a:pt x="95487" y="112394"/>
                  </a:lnTo>
                  <a:lnTo>
                    <a:pt x="96322" y="111504"/>
                  </a:lnTo>
                  <a:lnTo>
                    <a:pt x="97211" y="110614"/>
                  </a:lnTo>
                  <a:lnTo>
                    <a:pt x="98157" y="109725"/>
                  </a:lnTo>
                  <a:lnTo>
                    <a:pt x="100048" y="108001"/>
                  </a:lnTo>
                  <a:close/>
                  <a:moveTo>
                    <a:pt x="117121" y="0"/>
                  </a:moveTo>
                  <a:lnTo>
                    <a:pt x="115730" y="111"/>
                  </a:lnTo>
                  <a:lnTo>
                    <a:pt x="114285" y="278"/>
                  </a:lnTo>
                  <a:lnTo>
                    <a:pt x="112894" y="612"/>
                  </a:lnTo>
                  <a:lnTo>
                    <a:pt x="111893" y="834"/>
                  </a:lnTo>
                  <a:lnTo>
                    <a:pt x="111003" y="1168"/>
                  </a:lnTo>
                  <a:lnTo>
                    <a:pt x="110058" y="1446"/>
                  </a:lnTo>
                  <a:lnTo>
                    <a:pt x="109224" y="1835"/>
                  </a:lnTo>
                  <a:lnTo>
                    <a:pt x="108334" y="2169"/>
                  </a:lnTo>
                  <a:lnTo>
                    <a:pt x="107555" y="2614"/>
                  </a:lnTo>
                  <a:lnTo>
                    <a:pt x="106721" y="3003"/>
                  </a:lnTo>
                  <a:lnTo>
                    <a:pt x="105998" y="3504"/>
                  </a:lnTo>
                  <a:lnTo>
                    <a:pt x="105220" y="3949"/>
                  </a:lnTo>
                  <a:lnTo>
                    <a:pt x="104497" y="4449"/>
                  </a:lnTo>
                  <a:lnTo>
                    <a:pt x="103829" y="5005"/>
                  </a:lnTo>
                  <a:lnTo>
                    <a:pt x="103162" y="5506"/>
                  </a:lnTo>
                  <a:lnTo>
                    <a:pt x="101883" y="6674"/>
                  </a:lnTo>
                  <a:lnTo>
                    <a:pt x="100715" y="7953"/>
                  </a:lnTo>
                  <a:lnTo>
                    <a:pt x="99658" y="9287"/>
                  </a:lnTo>
                  <a:lnTo>
                    <a:pt x="98657" y="10678"/>
                  </a:lnTo>
                  <a:lnTo>
                    <a:pt x="97767" y="12124"/>
                  </a:lnTo>
                  <a:lnTo>
                    <a:pt x="96933" y="13681"/>
                  </a:lnTo>
                  <a:lnTo>
                    <a:pt x="96210" y="15238"/>
                  </a:lnTo>
                  <a:lnTo>
                    <a:pt x="95487" y="16906"/>
                  </a:lnTo>
                  <a:lnTo>
                    <a:pt x="94876" y="18575"/>
                  </a:lnTo>
                  <a:lnTo>
                    <a:pt x="94319" y="20299"/>
                  </a:lnTo>
                  <a:lnTo>
                    <a:pt x="93875" y="21912"/>
                  </a:lnTo>
                  <a:lnTo>
                    <a:pt x="93541" y="23524"/>
                  </a:lnTo>
                  <a:lnTo>
                    <a:pt x="93263" y="25193"/>
                  </a:lnTo>
                  <a:lnTo>
                    <a:pt x="93096" y="26805"/>
                  </a:lnTo>
                  <a:lnTo>
                    <a:pt x="92929" y="28474"/>
                  </a:lnTo>
                  <a:lnTo>
                    <a:pt x="92874" y="30087"/>
                  </a:lnTo>
                  <a:lnTo>
                    <a:pt x="92874" y="31755"/>
                  </a:lnTo>
                  <a:lnTo>
                    <a:pt x="92874" y="33423"/>
                  </a:lnTo>
                  <a:lnTo>
                    <a:pt x="92929" y="35092"/>
                  </a:lnTo>
                  <a:lnTo>
                    <a:pt x="93040" y="36705"/>
                  </a:lnTo>
                  <a:lnTo>
                    <a:pt x="93318" y="40041"/>
                  </a:lnTo>
                  <a:lnTo>
                    <a:pt x="93930" y="46659"/>
                  </a:lnTo>
                  <a:lnTo>
                    <a:pt x="94208" y="49273"/>
                  </a:lnTo>
                  <a:lnTo>
                    <a:pt x="94542" y="51887"/>
                  </a:lnTo>
                  <a:lnTo>
                    <a:pt x="95321" y="57059"/>
                  </a:lnTo>
                  <a:lnTo>
                    <a:pt x="94375" y="57226"/>
                  </a:lnTo>
                  <a:lnTo>
                    <a:pt x="93875" y="55446"/>
                  </a:lnTo>
                  <a:lnTo>
                    <a:pt x="93040" y="52221"/>
                  </a:lnTo>
                  <a:lnTo>
                    <a:pt x="92151" y="49051"/>
                  </a:lnTo>
                  <a:lnTo>
                    <a:pt x="91150" y="45881"/>
                  </a:lnTo>
                  <a:lnTo>
                    <a:pt x="90037" y="42766"/>
                  </a:lnTo>
                  <a:lnTo>
                    <a:pt x="89426" y="41209"/>
                  </a:lnTo>
                  <a:lnTo>
                    <a:pt x="88814" y="39708"/>
                  </a:lnTo>
                  <a:lnTo>
                    <a:pt x="88146" y="38206"/>
                  </a:lnTo>
                  <a:lnTo>
                    <a:pt x="87423" y="36705"/>
                  </a:lnTo>
                  <a:lnTo>
                    <a:pt x="86645" y="35203"/>
                  </a:lnTo>
                  <a:lnTo>
                    <a:pt x="85866" y="33757"/>
                  </a:lnTo>
                  <a:lnTo>
                    <a:pt x="84977" y="32367"/>
                  </a:lnTo>
                  <a:lnTo>
                    <a:pt x="84087" y="30976"/>
                  </a:lnTo>
                  <a:lnTo>
                    <a:pt x="82974" y="29419"/>
                  </a:lnTo>
                  <a:lnTo>
                    <a:pt x="81807" y="27862"/>
                  </a:lnTo>
                  <a:lnTo>
                    <a:pt x="80583" y="26416"/>
                  </a:lnTo>
                  <a:lnTo>
                    <a:pt x="79248" y="24970"/>
                  </a:lnTo>
                  <a:lnTo>
                    <a:pt x="77914" y="23580"/>
                  </a:lnTo>
                  <a:lnTo>
                    <a:pt x="76579" y="22190"/>
                  </a:lnTo>
                  <a:lnTo>
                    <a:pt x="73798" y="19520"/>
                  </a:lnTo>
                  <a:lnTo>
                    <a:pt x="73353" y="19075"/>
                  </a:lnTo>
                  <a:lnTo>
                    <a:pt x="72853" y="18742"/>
                  </a:lnTo>
                  <a:lnTo>
                    <a:pt x="72408" y="18408"/>
                  </a:lnTo>
                  <a:lnTo>
                    <a:pt x="71852" y="18074"/>
                  </a:lnTo>
                  <a:lnTo>
                    <a:pt x="71351" y="17796"/>
                  </a:lnTo>
                  <a:lnTo>
                    <a:pt x="70795" y="17574"/>
                  </a:lnTo>
                  <a:lnTo>
                    <a:pt x="70295" y="17351"/>
                  </a:lnTo>
                  <a:lnTo>
                    <a:pt x="69683" y="17184"/>
                  </a:lnTo>
                  <a:lnTo>
                    <a:pt x="69127" y="17018"/>
                  </a:lnTo>
                  <a:lnTo>
                    <a:pt x="68571" y="16906"/>
                  </a:lnTo>
                  <a:lnTo>
                    <a:pt x="67959" y="16851"/>
                  </a:lnTo>
                  <a:lnTo>
                    <a:pt x="67347" y="16795"/>
                  </a:lnTo>
                  <a:lnTo>
                    <a:pt x="66124" y="16795"/>
                  </a:lnTo>
                  <a:lnTo>
                    <a:pt x="65512" y="16851"/>
                  </a:lnTo>
                  <a:lnTo>
                    <a:pt x="64900" y="16962"/>
                  </a:lnTo>
                  <a:lnTo>
                    <a:pt x="63510" y="17240"/>
                  </a:lnTo>
                  <a:lnTo>
                    <a:pt x="62120" y="17574"/>
                  </a:lnTo>
                  <a:lnTo>
                    <a:pt x="60785" y="17963"/>
                  </a:lnTo>
                  <a:lnTo>
                    <a:pt x="59506" y="18464"/>
                  </a:lnTo>
                  <a:lnTo>
                    <a:pt x="58282" y="18964"/>
                  </a:lnTo>
                  <a:lnTo>
                    <a:pt x="57059" y="19576"/>
                  </a:lnTo>
                  <a:lnTo>
                    <a:pt x="55947" y="20243"/>
                  </a:lnTo>
                  <a:lnTo>
                    <a:pt x="54834" y="20966"/>
                  </a:lnTo>
                  <a:lnTo>
                    <a:pt x="53778" y="21745"/>
                  </a:lnTo>
                  <a:lnTo>
                    <a:pt x="52832" y="22635"/>
                  </a:lnTo>
                  <a:lnTo>
                    <a:pt x="51887" y="23580"/>
                  </a:lnTo>
                  <a:lnTo>
                    <a:pt x="50997" y="24581"/>
                  </a:lnTo>
                  <a:lnTo>
                    <a:pt x="50163" y="25638"/>
                  </a:lnTo>
                  <a:lnTo>
                    <a:pt x="49384" y="26861"/>
                  </a:lnTo>
                  <a:lnTo>
                    <a:pt x="48661" y="28085"/>
                  </a:lnTo>
                  <a:lnTo>
                    <a:pt x="47994" y="29419"/>
                  </a:lnTo>
                  <a:lnTo>
                    <a:pt x="47549" y="30420"/>
                  </a:lnTo>
                  <a:lnTo>
                    <a:pt x="47160" y="31421"/>
                  </a:lnTo>
                  <a:lnTo>
                    <a:pt x="46826" y="32422"/>
                  </a:lnTo>
                  <a:lnTo>
                    <a:pt x="46548" y="33479"/>
                  </a:lnTo>
                  <a:lnTo>
                    <a:pt x="46326" y="34480"/>
                  </a:lnTo>
                  <a:lnTo>
                    <a:pt x="46103" y="35481"/>
                  </a:lnTo>
                  <a:lnTo>
                    <a:pt x="45936" y="36538"/>
                  </a:lnTo>
                  <a:lnTo>
                    <a:pt x="45769" y="37594"/>
                  </a:lnTo>
                  <a:lnTo>
                    <a:pt x="45603" y="39652"/>
                  </a:lnTo>
                  <a:lnTo>
                    <a:pt x="45547" y="41765"/>
                  </a:lnTo>
                  <a:lnTo>
                    <a:pt x="45491" y="43879"/>
                  </a:lnTo>
                  <a:lnTo>
                    <a:pt x="45547" y="45992"/>
                  </a:lnTo>
                  <a:lnTo>
                    <a:pt x="42766" y="47049"/>
                  </a:lnTo>
                  <a:lnTo>
                    <a:pt x="41487" y="47494"/>
                  </a:lnTo>
                  <a:lnTo>
                    <a:pt x="40153" y="47883"/>
                  </a:lnTo>
                  <a:lnTo>
                    <a:pt x="39263" y="48161"/>
                  </a:lnTo>
                  <a:lnTo>
                    <a:pt x="38429" y="48495"/>
                  </a:lnTo>
                  <a:lnTo>
                    <a:pt x="37594" y="48884"/>
                  </a:lnTo>
                  <a:lnTo>
                    <a:pt x="36871" y="49273"/>
                  </a:lnTo>
                  <a:lnTo>
                    <a:pt x="36204" y="49774"/>
                  </a:lnTo>
                  <a:lnTo>
                    <a:pt x="35537" y="50274"/>
                  </a:lnTo>
                  <a:lnTo>
                    <a:pt x="34925" y="50830"/>
                  </a:lnTo>
                  <a:lnTo>
                    <a:pt x="34369" y="51442"/>
                  </a:lnTo>
                  <a:lnTo>
                    <a:pt x="33868" y="52109"/>
                  </a:lnTo>
                  <a:lnTo>
                    <a:pt x="33423" y="52777"/>
                  </a:lnTo>
                  <a:lnTo>
                    <a:pt x="32978" y="53444"/>
                  </a:lnTo>
                  <a:lnTo>
                    <a:pt x="32589" y="54167"/>
                  </a:lnTo>
                  <a:lnTo>
                    <a:pt x="32255" y="54946"/>
                  </a:lnTo>
                  <a:lnTo>
                    <a:pt x="31922" y="55724"/>
                  </a:lnTo>
                  <a:lnTo>
                    <a:pt x="31310" y="57337"/>
                  </a:lnTo>
                  <a:lnTo>
                    <a:pt x="31088" y="58227"/>
                  </a:lnTo>
                  <a:lnTo>
                    <a:pt x="30865" y="59117"/>
                  </a:lnTo>
                  <a:lnTo>
                    <a:pt x="30643" y="60006"/>
                  </a:lnTo>
                  <a:lnTo>
                    <a:pt x="30531" y="60896"/>
                  </a:lnTo>
                  <a:lnTo>
                    <a:pt x="30420" y="61786"/>
                  </a:lnTo>
                  <a:lnTo>
                    <a:pt x="30365" y="62676"/>
                  </a:lnTo>
                  <a:lnTo>
                    <a:pt x="30309" y="63566"/>
                  </a:lnTo>
                  <a:lnTo>
                    <a:pt x="30365" y="64456"/>
                  </a:lnTo>
                  <a:lnTo>
                    <a:pt x="30365" y="65345"/>
                  </a:lnTo>
                  <a:lnTo>
                    <a:pt x="30476" y="66235"/>
                  </a:lnTo>
                  <a:lnTo>
                    <a:pt x="30587" y="67125"/>
                  </a:lnTo>
                  <a:lnTo>
                    <a:pt x="30754" y="68015"/>
                  </a:lnTo>
                  <a:lnTo>
                    <a:pt x="30976" y="68905"/>
                  </a:lnTo>
                  <a:lnTo>
                    <a:pt x="31199" y="69794"/>
                  </a:lnTo>
                  <a:lnTo>
                    <a:pt x="31477" y="70684"/>
                  </a:lnTo>
                  <a:lnTo>
                    <a:pt x="31811" y="71574"/>
                  </a:lnTo>
                  <a:lnTo>
                    <a:pt x="32255" y="72686"/>
                  </a:lnTo>
                  <a:lnTo>
                    <a:pt x="32756" y="73743"/>
                  </a:lnTo>
                  <a:lnTo>
                    <a:pt x="33312" y="74800"/>
                  </a:lnTo>
                  <a:lnTo>
                    <a:pt x="33868" y="75801"/>
                  </a:lnTo>
                  <a:lnTo>
                    <a:pt x="34480" y="76746"/>
                  </a:lnTo>
                  <a:lnTo>
                    <a:pt x="35147" y="77691"/>
                  </a:lnTo>
                  <a:lnTo>
                    <a:pt x="35815" y="78637"/>
                  </a:lnTo>
                  <a:lnTo>
                    <a:pt x="36538" y="79471"/>
                  </a:lnTo>
                  <a:lnTo>
                    <a:pt x="37316" y="80305"/>
                  </a:lnTo>
                  <a:lnTo>
                    <a:pt x="38095" y="81139"/>
                  </a:lnTo>
                  <a:lnTo>
                    <a:pt x="38929" y="81918"/>
                  </a:lnTo>
                  <a:lnTo>
                    <a:pt x="39819" y="82641"/>
                  </a:lnTo>
                  <a:lnTo>
                    <a:pt x="40709" y="83364"/>
                  </a:lnTo>
                  <a:lnTo>
                    <a:pt x="41654" y="84087"/>
                  </a:lnTo>
                  <a:lnTo>
                    <a:pt x="42599" y="84699"/>
                  </a:lnTo>
                  <a:lnTo>
                    <a:pt x="43601" y="85366"/>
                  </a:lnTo>
                  <a:lnTo>
                    <a:pt x="46270" y="86868"/>
                  </a:lnTo>
                  <a:lnTo>
                    <a:pt x="48995" y="88369"/>
                  </a:lnTo>
                  <a:lnTo>
                    <a:pt x="54445" y="91205"/>
                  </a:lnTo>
                  <a:lnTo>
                    <a:pt x="53945" y="91317"/>
                  </a:lnTo>
                  <a:lnTo>
                    <a:pt x="52943" y="91317"/>
                  </a:lnTo>
                  <a:lnTo>
                    <a:pt x="52499" y="91261"/>
                  </a:lnTo>
                  <a:lnTo>
                    <a:pt x="51553" y="91094"/>
                  </a:lnTo>
                  <a:lnTo>
                    <a:pt x="50608" y="90872"/>
                  </a:lnTo>
                  <a:lnTo>
                    <a:pt x="45269" y="89537"/>
                  </a:lnTo>
                  <a:lnTo>
                    <a:pt x="39930" y="88202"/>
                  </a:lnTo>
                  <a:lnTo>
                    <a:pt x="37261" y="87535"/>
                  </a:lnTo>
                  <a:lnTo>
                    <a:pt x="34591" y="86923"/>
                  </a:lnTo>
                  <a:lnTo>
                    <a:pt x="31922" y="86367"/>
                  </a:lnTo>
                  <a:lnTo>
                    <a:pt x="29252" y="85811"/>
                  </a:lnTo>
                  <a:lnTo>
                    <a:pt x="27806" y="85588"/>
                  </a:lnTo>
                  <a:lnTo>
                    <a:pt x="26361" y="85366"/>
                  </a:lnTo>
                  <a:lnTo>
                    <a:pt x="24970" y="85199"/>
                  </a:lnTo>
                  <a:lnTo>
                    <a:pt x="23524" y="85088"/>
                  </a:lnTo>
                  <a:lnTo>
                    <a:pt x="22134" y="84977"/>
                  </a:lnTo>
                  <a:lnTo>
                    <a:pt x="20688" y="84921"/>
                  </a:lnTo>
                  <a:lnTo>
                    <a:pt x="19298" y="84977"/>
                  </a:lnTo>
                  <a:lnTo>
                    <a:pt x="17852" y="85032"/>
                  </a:lnTo>
                  <a:lnTo>
                    <a:pt x="16461" y="85199"/>
                  </a:lnTo>
                  <a:lnTo>
                    <a:pt x="15071" y="85366"/>
                  </a:lnTo>
                  <a:lnTo>
                    <a:pt x="13681" y="85644"/>
                  </a:lnTo>
                  <a:lnTo>
                    <a:pt x="12290" y="86033"/>
                  </a:lnTo>
                  <a:lnTo>
                    <a:pt x="10900" y="86423"/>
                  </a:lnTo>
                  <a:lnTo>
                    <a:pt x="9510" y="86923"/>
                  </a:lnTo>
                  <a:lnTo>
                    <a:pt x="8175" y="87535"/>
                  </a:lnTo>
                  <a:lnTo>
                    <a:pt x="6840" y="88202"/>
                  </a:lnTo>
                  <a:lnTo>
                    <a:pt x="5951" y="88647"/>
                  </a:lnTo>
                  <a:lnTo>
                    <a:pt x="5172" y="89148"/>
                  </a:lnTo>
                  <a:lnTo>
                    <a:pt x="4449" y="89704"/>
                  </a:lnTo>
                  <a:lnTo>
                    <a:pt x="3782" y="90204"/>
                  </a:lnTo>
                  <a:lnTo>
                    <a:pt x="3114" y="90816"/>
                  </a:lnTo>
                  <a:lnTo>
                    <a:pt x="2558" y="91428"/>
                  </a:lnTo>
                  <a:lnTo>
                    <a:pt x="2002" y="92040"/>
                  </a:lnTo>
                  <a:lnTo>
                    <a:pt x="1557" y="92707"/>
                  </a:lnTo>
                  <a:lnTo>
                    <a:pt x="1168" y="93430"/>
                  </a:lnTo>
                  <a:lnTo>
                    <a:pt x="779" y="94153"/>
                  </a:lnTo>
                  <a:lnTo>
                    <a:pt x="501" y="94931"/>
                  </a:lnTo>
                  <a:lnTo>
                    <a:pt x="278" y="95766"/>
                  </a:lnTo>
                  <a:lnTo>
                    <a:pt x="111" y="96600"/>
                  </a:lnTo>
                  <a:lnTo>
                    <a:pt x="0" y="97490"/>
                  </a:lnTo>
                  <a:lnTo>
                    <a:pt x="0" y="98435"/>
                  </a:lnTo>
                  <a:lnTo>
                    <a:pt x="0" y="99381"/>
                  </a:lnTo>
                  <a:lnTo>
                    <a:pt x="167" y="101772"/>
                  </a:lnTo>
                  <a:lnTo>
                    <a:pt x="334" y="104108"/>
                  </a:lnTo>
                  <a:lnTo>
                    <a:pt x="612" y="106499"/>
                  </a:lnTo>
                  <a:lnTo>
                    <a:pt x="834" y="107667"/>
                  </a:lnTo>
                  <a:lnTo>
                    <a:pt x="1057" y="108835"/>
                  </a:lnTo>
                  <a:lnTo>
                    <a:pt x="1335" y="110114"/>
                  </a:lnTo>
                  <a:lnTo>
                    <a:pt x="1613" y="111393"/>
                  </a:lnTo>
                  <a:lnTo>
                    <a:pt x="2002" y="112672"/>
                  </a:lnTo>
                  <a:lnTo>
                    <a:pt x="2391" y="113896"/>
                  </a:lnTo>
                  <a:lnTo>
                    <a:pt x="2781" y="115175"/>
                  </a:lnTo>
                  <a:lnTo>
                    <a:pt x="3281" y="116343"/>
                  </a:lnTo>
                  <a:lnTo>
                    <a:pt x="3782" y="117566"/>
                  </a:lnTo>
                  <a:lnTo>
                    <a:pt x="4338" y="118678"/>
                  </a:lnTo>
                  <a:lnTo>
                    <a:pt x="5005" y="119846"/>
                  </a:lnTo>
                  <a:lnTo>
                    <a:pt x="5673" y="120958"/>
                  </a:lnTo>
                  <a:lnTo>
                    <a:pt x="6395" y="122015"/>
                  </a:lnTo>
                  <a:lnTo>
                    <a:pt x="7174" y="123072"/>
                  </a:lnTo>
                  <a:lnTo>
                    <a:pt x="8008" y="124073"/>
                  </a:lnTo>
                  <a:lnTo>
                    <a:pt x="8898" y="125018"/>
                  </a:lnTo>
                  <a:lnTo>
                    <a:pt x="9899" y="125964"/>
                  </a:lnTo>
                  <a:lnTo>
                    <a:pt x="10900" y="126853"/>
                  </a:lnTo>
                  <a:lnTo>
                    <a:pt x="12179" y="127966"/>
                  </a:lnTo>
                  <a:lnTo>
                    <a:pt x="13125" y="128800"/>
                  </a:lnTo>
                  <a:lnTo>
                    <a:pt x="13458" y="129189"/>
                  </a:lnTo>
                  <a:lnTo>
                    <a:pt x="13736" y="129578"/>
                  </a:lnTo>
                  <a:lnTo>
                    <a:pt x="13959" y="129912"/>
                  </a:lnTo>
                  <a:lnTo>
                    <a:pt x="14070" y="130301"/>
                  </a:lnTo>
                  <a:lnTo>
                    <a:pt x="14126" y="130691"/>
                  </a:lnTo>
                  <a:lnTo>
                    <a:pt x="14126" y="131080"/>
                  </a:lnTo>
                  <a:lnTo>
                    <a:pt x="14070" y="131525"/>
                  </a:lnTo>
                  <a:lnTo>
                    <a:pt x="13903" y="132025"/>
                  </a:lnTo>
                  <a:lnTo>
                    <a:pt x="13458" y="133249"/>
                  </a:lnTo>
                  <a:lnTo>
                    <a:pt x="12847" y="134806"/>
                  </a:lnTo>
                  <a:lnTo>
                    <a:pt x="12290" y="136196"/>
                  </a:lnTo>
                  <a:lnTo>
                    <a:pt x="11846" y="137531"/>
                  </a:lnTo>
                  <a:lnTo>
                    <a:pt x="11512" y="138921"/>
                  </a:lnTo>
                  <a:lnTo>
                    <a:pt x="11234" y="140256"/>
                  </a:lnTo>
                  <a:lnTo>
                    <a:pt x="11067" y="141591"/>
                  </a:lnTo>
                  <a:lnTo>
                    <a:pt x="10956" y="142926"/>
                  </a:lnTo>
                  <a:lnTo>
                    <a:pt x="10956" y="144260"/>
                  </a:lnTo>
                  <a:lnTo>
                    <a:pt x="11011" y="145539"/>
                  </a:lnTo>
                  <a:lnTo>
                    <a:pt x="11178" y="146874"/>
                  </a:lnTo>
                  <a:lnTo>
                    <a:pt x="11401" y="148153"/>
                  </a:lnTo>
                  <a:lnTo>
                    <a:pt x="11734" y="149488"/>
                  </a:lnTo>
                  <a:lnTo>
                    <a:pt x="12179" y="150767"/>
                  </a:lnTo>
                  <a:lnTo>
                    <a:pt x="12624" y="152046"/>
                  </a:lnTo>
                  <a:lnTo>
                    <a:pt x="13236" y="153270"/>
                  </a:lnTo>
                  <a:lnTo>
                    <a:pt x="13848" y="154549"/>
                  </a:lnTo>
                  <a:lnTo>
                    <a:pt x="14571" y="155828"/>
                  </a:lnTo>
                  <a:lnTo>
                    <a:pt x="14960" y="156384"/>
                  </a:lnTo>
                  <a:lnTo>
                    <a:pt x="15460" y="156996"/>
                  </a:lnTo>
                  <a:lnTo>
                    <a:pt x="15905" y="157607"/>
                  </a:lnTo>
                  <a:lnTo>
                    <a:pt x="16461" y="158108"/>
                  </a:lnTo>
                  <a:lnTo>
                    <a:pt x="17018" y="158608"/>
                  </a:lnTo>
                  <a:lnTo>
                    <a:pt x="17629" y="159109"/>
                  </a:lnTo>
                  <a:lnTo>
                    <a:pt x="18241" y="159498"/>
                  </a:lnTo>
                  <a:lnTo>
                    <a:pt x="18853" y="159776"/>
                  </a:lnTo>
                  <a:lnTo>
                    <a:pt x="20466" y="160388"/>
                  </a:lnTo>
                  <a:lnTo>
                    <a:pt x="22078" y="160944"/>
                  </a:lnTo>
                  <a:lnTo>
                    <a:pt x="23635" y="161333"/>
                  </a:lnTo>
                  <a:lnTo>
                    <a:pt x="25248" y="161667"/>
                  </a:lnTo>
                  <a:lnTo>
                    <a:pt x="26805" y="161890"/>
                  </a:lnTo>
                  <a:lnTo>
                    <a:pt x="28418" y="162001"/>
                  </a:lnTo>
                  <a:lnTo>
                    <a:pt x="29975" y="162001"/>
                  </a:lnTo>
                  <a:lnTo>
                    <a:pt x="31533" y="161945"/>
                  </a:lnTo>
                  <a:lnTo>
                    <a:pt x="33090" y="161778"/>
                  </a:lnTo>
                  <a:lnTo>
                    <a:pt x="34647" y="161500"/>
                  </a:lnTo>
                  <a:lnTo>
                    <a:pt x="36204" y="161167"/>
                  </a:lnTo>
                  <a:lnTo>
                    <a:pt x="37706" y="160722"/>
                  </a:lnTo>
                  <a:lnTo>
                    <a:pt x="39263" y="160166"/>
                  </a:lnTo>
                  <a:lnTo>
                    <a:pt x="40764" y="159554"/>
                  </a:lnTo>
                  <a:lnTo>
                    <a:pt x="42266" y="158831"/>
                  </a:lnTo>
                  <a:lnTo>
                    <a:pt x="43767" y="158052"/>
                  </a:lnTo>
                  <a:lnTo>
                    <a:pt x="45380" y="157107"/>
                  </a:lnTo>
                  <a:lnTo>
                    <a:pt x="46937" y="156050"/>
                  </a:lnTo>
                  <a:lnTo>
                    <a:pt x="48439" y="154994"/>
                  </a:lnTo>
                  <a:lnTo>
                    <a:pt x="49996" y="153881"/>
                  </a:lnTo>
                  <a:lnTo>
                    <a:pt x="52999" y="151657"/>
                  </a:lnTo>
                  <a:lnTo>
                    <a:pt x="54501" y="150545"/>
                  </a:lnTo>
                  <a:lnTo>
                    <a:pt x="56058" y="149488"/>
                  </a:lnTo>
                  <a:lnTo>
                    <a:pt x="56670" y="149099"/>
                  </a:lnTo>
                  <a:lnTo>
                    <a:pt x="57448" y="148765"/>
                  </a:lnTo>
                  <a:lnTo>
                    <a:pt x="58449" y="148431"/>
                  </a:lnTo>
                  <a:lnTo>
                    <a:pt x="59728" y="147931"/>
                  </a:lnTo>
                  <a:lnTo>
                    <a:pt x="59728" y="147931"/>
                  </a:lnTo>
                  <a:lnTo>
                    <a:pt x="55669" y="153826"/>
                  </a:lnTo>
                  <a:lnTo>
                    <a:pt x="54111" y="156106"/>
                  </a:lnTo>
                  <a:lnTo>
                    <a:pt x="52610" y="158386"/>
                  </a:lnTo>
                  <a:lnTo>
                    <a:pt x="51108" y="160722"/>
                  </a:lnTo>
                  <a:lnTo>
                    <a:pt x="49662" y="163057"/>
                  </a:lnTo>
                  <a:lnTo>
                    <a:pt x="48328" y="165449"/>
                  </a:lnTo>
                  <a:lnTo>
                    <a:pt x="46993" y="167840"/>
                  </a:lnTo>
                  <a:lnTo>
                    <a:pt x="45769" y="170343"/>
                  </a:lnTo>
                  <a:lnTo>
                    <a:pt x="44602" y="172845"/>
                  </a:lnTo>
                  <a:lnTo>
                    <a:pt x="43823" y="174736"/>
                  </a:lnTo>
                  <a:lnTo>
                    <a:pt x="43211" y="176683"/>
                  </a:lnTo>
                  <a:lnTo>
                    <a:pt x="42933" y="177628"/>
                  </a:lnTo>
                  <a:lnTo>
                    <a:pt x="42711" y="178574"/>
                  </a:lnTo>
                  <a:lnTo>
                    <a:pt x="42544" y="179575"/>
                  </a:lnTo>
                  <a:lnTo>
                    <a:pt x="42377" y="180520"/>
                  </a:lnTo>
                  <a:lnTo>
                    <a:pt x="42155" y="182466"/>
                  </a:lnTo>
                  <a:lnTo>
                    <a:pt x="42043" y="184469"/>
                  </a:lnTo>
                  <a:lnTo>
                    <a:pt x="42099" y="186415"/>
                  </a:lnTo>
                  <a:lnTo>
                    <a:pt x="42266" y="188417"/>
                  </a:lnTo>
                  <a:lnTo>
                    <a:pt x="42488" y="189807"/>
                  </a:lnTo>
                  <a:lnTo>
                    <a:pt x="42766" y="191198"/>
                  </a:lnTo>
                  <a:lnTo>
                    <a:pt x="43211" y="192532"/>
                  </a:lnTo>
                  <a:lnTo>
                    <a:pt x="43767" y="193812"/>
                  </a:lnTo>
                  <a:lnTo>
                    <a:pt x="44379" y="195091"/>
                  </a:lnTo>
                  <a:lnTo>
                    <a:pt x="45102" y="196258"/>
                  </a:lnTo>
                  <a:lnTo>
                    <a:pt x="45881" y="197426"/>
                  </a:lnTo>
                  <a:lnTo>
                    <a:pt x="46770" y="198483"/>
                  </a:lnTo>
                  <a:lnTo>
                    <a:pt x="47716" y="199540"/>
                  </a:lnTo>
                  <a:lnTo>
                    <a:pt x="48773" y="200485"/>
                  </a:lnTo>
                  <a:lnTo>
                    <a:pt x="49885" y="201375"/>
                  </a:lnTo>
                  <a:lnTo>
                    <a:pt x="50997" y="202153"/>
                  </a:lnTo>
                  <a:lnTo>
                    <a:pt x="52221" y="202876"/>
                  </a:lnTo>
                  <a:lnTo>
                    <a:pt x="53444" y="203544"/>
                  </a:lnTo>
                  <a:lnTo>
                    <a:pt x="54779" y="204044"/>
                  </a:lnTo>
                  <a:lnTo>
                    <a:pt x="56113" y="204489"/>
                  </a:lnTo>
                  <a:lnTo>
                    <a:pt x="57393" y="204823"/>
                  </a:lnTo>
                  <a:lnTo>
                    <a:pt x="58727" y="205045"/>
                  </a:lnTo>
                  <a:lnTo>
                    <a:pt x="60006" y="205212"/>
                  </a:lnTo>
                  <a:lnTo>
                    <a:pt x="61285" y="205323"/>
                  </a:lnTo>
                  <a:lnTo>
                    <a:pt x="62509" y="205323"/>
                  </a:lnTo>
                  <a:lnTo>
                    <a:pt x="63788" y="205268"/>
                  </a:lnTo>
                  <a:lnTo>
                    <a:pt x="65011" y="205157"/>
                  </a:lnTo>
                  <a:lnTo>
                    <a:pt x="66235" y="204990"/>
                  </a:lnTo>
                  <a:lnTo>
                    <a:pt x="67514" y="204767"/>
                  </a:lnTo>
                  <a:lnTo>
                    <a:pt x="68738" y="204489"/>
                  </a:lnTo>
                  <a:lnTo>
                    <a:pt x="69905" y="204156"/>
                  </a:lnTo>
                  <a:lnTo>
                    <a:pt x="71129" y="203766"/>
                  </a:lnTo>
                  <a:lnTo>
                    <a:pt x="72352" y="203321"/>
                  </a:lnTo>
                  <a:lnTo>
                    <a:pt x="73520" y="202876"/>
                  </a:lnTo>
                  <a:lnTo>
                    <a:pt x="75912" y="201820"/>
                  </a:lnTo>
                  <a:lnTo>
                    <a:pt x="77191" y="201208"/>
                  </a:lnTo>
                  <a:lnTo>
                    <a:pt x="78470" y="200429"/>
                  </a:lnTo>
                  <a:lnTo>
                    <a:pt x="80806" y="198984"/>
                  </a:lnTo>
                  <a:lnTo>
                    <a:pt x="81751" y="199985"/>
                  </a:lnTo>
                  <a:lnTo>
                    <a:pt x="82585" y="200986"/>
                  </a:lnTo>
                  <a:lnTo>
                    <a:pt x="84254" y="202932"/>
                  </a:lnTo>
                  <a:lnTo>
                    <a:pt x="85088" y="203822"/>
                  </a:lnTo>
                  <a:lnTo>
                    <a:pt x="85922" y="204656"/>
                  </a:lnTo>
                  <a:lnTo>
                    <a:pt x="86756" y="205435"/>
                  </a:lnTo>
                  <a:lnTo>
                    <a:pt x="87702" y="206158"/>
                  </a:lnTo>
                  <a:lnTo>
                    <a:pt x="88647" y="206769"/>
                  </a:lnTo>
                  <a:lnTo>
                    <a:pt x="89648" y="207381"/>
                  </a:lnTo>
                  <a:lnTo>
                    <a:pt x="90705" y="207882"/>
                  </a:lnTo>
                  <a:lnTo>
                    <a:pt x="91761" y="208327"/>
                  </a:lnTo>
                  <a:lnTo>
                    <a:pt x="92874" y="208660"/>
                  </a:lnTo>
                  <a:lnTo>
                    <a:pt x="93986" y="208994"/>
                  </a:lnTo>
                  <a:lnTo>
                    <a:pt x="95098" y="209216"/>
                  </a:lnTo>
                  <a:lnTo>
                    <a:pt x="96266" y="209439"/>
                  </a:lnTo>
                  <a:lnTo>
                    <a:pt x="97434" y="209550"/>
                  </a:lnTo>
                  <a:lnTo>
                    <a:pt x="99825" y="209550"/>
                  </a:lnTo>
                  <a:lnTo>
                    <a:pt x="100993" y="209439"/>
                  </a:lnTo>
                  <a:lnTo>
                    <a:pt x="102161" y="209272"/>
                  </a:lnTo>
                  <a:lnTo>
                    <a:pt x="103329" y="209049"/>
                  </a:lnTo>
                  <a:lnTo>
                    <a:pt x="104497" y="208771"/>
                  </a:lnTo>
                  <a:lnTo>
                    <a:pt x="105665" y="208438"/>
                  </a:lnTo>
                  <a:lnTo>
                    <a:pt x="106777" y="207993"/>
                  </a:lnTo>
                  <a:lnTo>
                    <a:pt x="107889" y="207492"/>
                  </a:lnTo>
                  <a:lnTo>
                    <a:pt x="108946" y="206881"/>
                  </a:lnTo>
                  <a:lnTo>
                    <a:pt x="110002" y="206269"/>
                  </a:lnTo>
                  <a:lnTo>
                    <a:pt x="111059" y="205546"/>
                  </a:lnTo>
                  <a:lnTo>
                    <a:pt x="112004" y="204767"/>
                  </a:lnTo>
                  <a:lnTo>
                    <a:pt x="112950" y="203933"/>
                  </a:lnTo>
                  <a:lnTo>
                    <a:pt x="113895" y="202988"/>
                  </a:lnTo>
                  <a:lnTo>
                    <a:pt x="114729" y="201987"/>
                  </a:lnTo>
                  <a:lnTo>
                    <a:pt x="115508" y="200930"/>
                  </a:lnTo>
                  <a:lnTo>
                    <a:pt x="116287" y="199818"/>
                  </a:lnTo>
                  <a:lnTo>
                    <a:pt x="116954" y="198594"/>
                  </a:lnTo>
                  <a:lnTo>
                    <a:pt x="117566" y="197315"/>
                  </a:lnTo>
                  <a:lnTo>
                    <a:pt x="118122" y="195980"/>
                  </a:lnTo>
                  <a:lnTo>
                    <a:pt x="118622" y="194534"/>
                  </a:lnTo>
                  <a:lnTo>
                    <a:pt x="119067" y="193033"/>
                  </a:lnTo>
                  <a:lnTo>
                    <a:pt x="119735" y="190085"/>
                  </a:lnTo>
                  <a:lnTo>
                    <a:pt x="120291" y="187082"/>
                  </a:lnTo>
                  <a:lnTo>
                    <a:pt x="120736" y="184079"/>
                  </a:lnTo>
                  <a:lnTo>
                    <a:pt x="120902" y="182578"/>
                  </a:lnTo>
                  <a:lnTo>
                    <a:pt x="121014" y="181076"/>
                  </a:lnTo>
                  <a:lnTo>
                    <a:pt x="121125" y="179519"/>
                  </a:lnTo>
                  <a:lnTo>
                    <a:pt x="121181" y="178017"/>
                  </a:lnTo>
                  <a:lnTo>
                    <a:pt x="121236" y="176460"/>
                  </a:lnTo>
                  <a:lnTo>
                    <a:pt x="121236" y="174959"/>
                  </a:lnTo>
                  <a:lnTo>
                    <a:pt x="121181" y="173402"/>
                  </a:lnTo>
                  <a:lnTo>
                    <a:pt x="121069" y="171900"/>
                  </a:lnTo>
                  <a:lnTo>
                    <a:pt x="120958" y="170343"/>
                  </a:lnTo>
                  <a:lnTo>
                    <a:pt x="120736" y="168786"/>
                  </a:lnTo>
                  <a:lnTo>
                    <a:pt x="121236" y="169509"/>
                  </a:lnTo>
                  <a:lnTo>
                    <a:pt x="121681" y="170287"/>
                  </a:lnTo>
                  <a:lnTo>
                    <a:pt x="122015" y="171010"/>
                  </a:lnTo>
                  <a:lnTo>
                    <a:pt x="122293" y="171789"/>
                  </a:lnTo>
                  <a:lnTo>
                    <a:pt x="123183" y="175126"/>
                  </a:lnTo>
                  <a:lnTo>
                    <a:pt x="123739" y="176794"/>
                  </a:lnTo>
                  <a:lnTo>
                    <a:pt x="124239" y="178407"/>
                  </a:lnTo>
                  <a:lnTo>
                    <a:pt x="124851" y="180019"/>
                  </a:lnTo>
                  <a:lnTo>
                    <a:pt x="125463" y="181632"/>
                  </a:lnTo>
                  <a:lnTo>
                    <a:pt x="126130" y="183189"/>
                  </a:lnTo>
                  <a:lnTo>
                    <a:pt x="126797" y="184747"/>
                  </a:lnTo>
                  <a:lnTo>
                    <a:pt x="127520" y="186304"/>
                  </a:lnTo>
                  <a:lnTo>
                    <a:pt x="128299" y="187805"/>
                  </a:lnTo>
                  <a:lnTo>
                    <a:pt x="129133" y="189307"/>
                  </a:lnTo>
                  <a:lnTo>
                    <a:pt x="130023" y="190808"/>
                  </a:lnTo>
                  <a:lnTo>
                    <a:pt x="130913" y="192254"/>
                  </a:lnTo>
                  <a:lnTo>
                    <a:pt x="131914" y="193645"/>
                  </a:lnTo>
                  <a:lnTo>
                    <a:pt x="132915" y="195091"/>
                  </a:lnTo>
                  <a:lnTo>
                    <a:pt x="134027" y="196425"/>
                  </a:lnTo>
                  <a:lnTo>
                    <a:pt x="135362" y="198038"/>
                  </a:lnTo>
                  <a:lnTo>
                    <a:pt x="136085" y="198817"/>
                  </a:lnTo>
                  <a:lnTo>
                    <a:pt x="136808" y="199540"/>
                  </a:lnTo>
                  <a:lnTo>
                    <a:pt x="137531" y="200207"/>
                  </a:lnTo>
                  <a:lnTo>
                    <a:pt x="138309" y="200874"/>
                  </a:lnTo>
                  <a:lnTo>
                    <a:pt x="139088" y="201486"/>
                  </a:lnTo>
                  <a:lnTo>
                    <a:pt x="139922" y="202042"/>
                  </a:lnTo>
                  <a:lnTo>
                    <a:pt x="140756" y="202543"/>
                  </a:lnTo>
                  <a:lnTo>
                    <a:pt x="141646" y="202988"/>
                  </a:lnTo>
                  <a:lnTo>
                    <a:pt x="142591" y="203377"/>
                  </a:lnTo>
                  <a:lnTo>
                    <a:pt x="143537" y="203655"/>
                  </a:lnTo>
                  <a:lnTo>
                    <a:pt x="144538" y="203933"/>
                  </a:lnTo>
                  <a:lnTo>
                    <a:pt x="145595" y="204044"/>
                  </a:lnTo>
                  <a:lnTo>
                    <a:pt x="146651" y="204156"/>
                  </a:lnTo>
                  <a:lnTo>
                    <a:pt x="147819" y="204156"/>
                  </a:lnTo>
                  <a:lnTo>
                    <a:pt x="148820" y="204044"/>
                  </a:lnTo>
                  <a:lnTo>
                    <a:pt x="149821" y="203877"/>
                  </a:lnTo>
                  <a:lnTo>
                    <a:pt x="150711" y="203599"/>
                  </a:lnTo>
                  <a:lnTo>
                    <a:pt x="151601" y="203321"/>
                  </a:lnTo>
                  <a:lnTo>
                    <a:pt x="152491" y="202932"/>
                  </a:lnTo>
                  <a:lnTo>
                    <a:pt x="153269" y="202487"/>
                  </a:lnTo>
                  <a:lnTo>
                    <a:pt x="154048" y="202042"/>
                  </a:lnTo>
                  <a:lnTo>
                    <a:pt x="154771" y="201486"/>
                  </a:lnTo>
                  <a:lnTo>
                    <a:pt x="155494" y="200930"/>
                  </a:lnTo>
                  <a:lnTo>
                    <a:pt x="156161" y="200263"/>
                  </a:lnTo>
                  <a:lnTo>
                    <a:pt x="156828" y="199651"/>
                  </a:lnTo>
                  <a:lnTo>
                    <a:pt x="157440" y="198928"/>
                  </a:lnTo>
                  <a:lnTo>
                    <a:pt x="158664" y="197538"/>
                  </a:lnTo>
                  <a:lnTo>
                    <a:pt x="159776" y="196036"/>
                  </a:lnTo>
                  <a:lnTo>
                    <a:pt x="160832" y="194534"/>
                  </a:lnTo>
                  <a:lnTo>
                    <a:pt x="161722" y="193033"/>
                  </a:lnTo>
                  <a:lnTo>
                    <a:pt x="162556" y="191531"/>
                  </a:lnTo>
                  <a:lnTo>
                    <a:pt x="163335" y="189974"/>
                  </a:lnTo>
                  <a:lnTo>
                    <a:pt x="163947" y="188417"/>
                  </a:lnTo>
                  <a:lnTo>
                    <a:pt x="164559" y="186804"/>
                  </a:lnTo>
                  <a:lnTo>
                    <a:pt x="165003" y="185191"/>
                  </a:lnTo>
                  <a:lnTo>
                    <a:pt x="165393" y="183579"/>
                  </a:lnTo>
                  <a:lnTo>
                    <a:pt x="165726" y="181910"/>
                  </a:lnTo>
                  <a:lnTo>
                    <a:pt x="165949" y="180242"/>
                  </a:lnTo>
                  <a:lnTo>
                    <a:pt x="166116" y="178574"/>
                  </a:lnTo>
                  <a:lnTo>
                    <a:pt x="166227" y="176850"/>
                  </a:lnTo>
                  <a:lnTo>
                    <a:pt x="166227" y="175126"/>
                  </a:lnTo>
                  <a:lnTo>
                    <a:pt x="166171" y="173402"/>
                  </a:lnTo>
                  <a:lnTo>
                    <a:pt x="166004" y="171622"/>
                  </a:lnTo>
                  <a:lnTo>
                    <a:pt x="165838" y="169898"/>
                  </a:lnTo>
                  <a:lnTo>
                    <a:pt x="165782" y="168841"/>
                  </a:lnTo>
                  <a:lnTo>
                    <a:pt x="165782" y="167840"/>
                  </a:lnTo>
                  <a:lnTo>
                    <a:pt x="165838" y="166061"/>
                  </a:lnTo>
                  <a:lnTo>
                    <a:pt x="170787" y="166116"/>
                  </a:lnTo>
                  <a:lnTo>
                    <a:pt x="173067" y="166116"/>
                  </a:lnTo>
                  <a:lnTo>
                    <a:pt x="175292" y="166061"/>
                  </a:lnTo>
                  <a:lnTo>
                    <a:pt x="176348" y="166005"/>
                  </a:lnTo>
                  <a:lnTo>
                    <a:pt x="177350" y="165838"/>
                  </a:lnTo>
                  <a:lnTo>
                    <a:pt x="178351" y="165616"/>
                  </a:lnTo>
                  <a:lnTo>
                    <a:pt x="179296" y="165282"/>
                  </a:lnTo>
                  <a:lnTo>
                    <a:pt x="180186" y="164893"/>
                  </a:lnTo>
                  <a:lnTo>
                    <a:pt x="180631" y="164615"/>
                  </a:lnTo>
                  <a:lnTo>
                    <a:pt x="181020" y="164337"/>
                  </a:lnTo>
                  <a:lnTo>
                    <a:pt x="181409" y="164003"/>
                  </a:lnTo>
                  <a:lnTo>
                    <a:pt x="181743" y="163669"/>
                  </a:lnTo>
                  <a:lnTo>
                    <a:pt x="182132" y="163336"/>
                  </a:lnTo>
                  <a:lnTo>
                    <a:pt x="182410" y="162891"/>
                  </a:lnTo>
                  <a:lnTo>
                    <a:pt x="183244" y="161723"/>
                  </a:lnTo>
                  <a:lnTo>
                    <a:pt x="184023" y="160555"/>
                  </a:lnTo>
                  <a:lnTo>
                    <a:pt x="185525" y="158108"/>
                  </a:lnTo>
                  <a:lnTo>
                    <a:pt x="186971" y="155605"/>
                  </a:lnTo>
                  <a:lnTo>
                    <a:pt x="188250" y="153047"/>
                  </a:lnTo>
                  <a:lnTo>
                    <a:pt x="188528" y="152435"/>
                  </a:lnTo>
                  <a:lnTo>
                    <a:pt x="188806" y="151824"/>
                  </a:lnTo>
                  <a:lnTo>
                    <a:pt x="188973" y="151212"/>
                  </a:lnTo>
                  <a:lnTo>
                    <a:pt x="189139" y="150545"/>
                  </a:lnTo>
                  <a:lnTo>
                    <a:pt x="189251" y="149933"/>
                  </a:lnTo>
                  <a:lnTo>
                    <a:pt x="189306" y="149321"/>
                  </a:lnTo>
                  <a:lnTo>
                    <a:pt x="189362" y="148042"/>
                  </a:lnTo>
                  <a:lnTo>
                    <a:pt x="189306" y="146763"/>
                  </a:lnTo>
                  <a:lnTo>
                    <a:pt x="189139" y="145428"/>
                  </a:lnTo>
                  <a:lnTo>
                    <a:pt x="188861" y="144149"/>
                  </a:lnTo>
                  <a:lnTo>
                    <a:pt x="188528" y="142814"/>
                  </a:lnTo>
                  <a:lnTo>
                    <a:pt x="187916" y="140868"/>
                  </a:lnTo>
                  <a:lnTo>
                    <a:pt x="187249" y="138977"/>
                  </a:lnTo>
                  <a:lnTo>
                    <a:pt x="186470" y="137142"/>
                  </a:lnTo>
                  <a:lnTo>
                    <a:pt x="185636" y="135418"/>
                  </a:lnTo>
                  <a:lnTo>
                    <a:pt x="184690" y="133749"/>
                  </a:lnTo>
                  <a:lnTo>
                    <a:pt x="183689" y="132137"/>
                  </a:lnTo>
                  <a:lnTo>
                    <a:pt x="182577" y="130635"/>
                  </a:lnTo>
                  <a:lnTo>
                    <a:pt x="181409" y="129134"/>
                  </a:lnTo>
                  <a:lnTo>
                    <a:pt x="180186" y="127743"/>
                  </a:lnTo>
                  <a:lnTo>
                    <a:pt x="178851" y="126408"/>
                  </a:lnTo>
                  <a:lnTo>
                    <a:pt x="177461" y="125129"/>
                  </a:lnTo>
                  <a:lnTo>
                    <a:pt x="175959" y="123906"/>
                  </a:lnTo>
                  <a:lnTo>
                    <a:pt x="174402" y="122738"/>
                  </a:lnTo>
                  <a:lnTo>
                    <a:pt x="172789" y="121681"/>
                  </a:lnTo>
                  <a:lnTo>
                    <a:pt x="171065" y="120625"/>
                  </a:lnTo>
                  <a:lnTo>
                    <a:pt x="169286" y="119679"/>
                  </a:lnTo>
                  <a:lnTo>
                    <a:pt x="168507" y="119234"/>
                  </a:lnTo>
                  <a:lnTo>
                    <a:pt x="167728" y="118789"/>
                  </a:lnTo>
                  <a:lnTo>
                    <a:pt x="166227" y="117788"/>
                  </a:lnTo>
                  <a:lnTo>
                    <a:pt x="164725" y="116787"/>
                  </a:lnTo>
                  <a:lnTo>
                    <a:pt x="163224" y="115731"/>
                  </a:lnTo>
                  <a:lnTo>
                    <a:pt x="165003" y="116009"/>
                  </a:lnTo>
                  <a:lnTo>
                    <a:pt x="166839" y="116343"/>
                  </a:lnTo>
                  <a:lnTo>
                    <a:pt x="170398" y="117065"/>
                  </a:lnTo>
                  <a:lnTo>
                    <a:pt x="173902" y="117900"/>
                  </a:lnTo>
                  <a:lnTo>
                    <a:pt x="177405" y="118678"/>
                  </a:lnTo>
                  <a:lnTo>
                    <a:pt x="181409" y="119624"/>
                  </a:lnTo>
                  <a:lnTo>
                    <a:pt x="183411" y="120069"/>
                  </a:lnTo>
                  <a:lnTo>
                    <a:pt x="185413" y="120458"/>
                  </a:lnTo>
                  <a:lnTo>
                    <a:pt x="187471" y="120736"/>
                  </a:lnTo>
                  <a:lnTo>
                    <a:pt x="189529" y="120958"/>
                  </a:lnTo>
                  <a:lnTo>
                    <a:pt x="190530" y="121014"/>
                  </a:lnTo>
                  <a:lnTo>
                    <a:pt x="192643" y="121014"/>
                  </a:lnTo>
                  <a:lnTo>
                    <a:pt x="193644" y="120903"/>
                  </a:lnTo>
                  <a:lnTo>
                    <a:pt x="196202" y="120680"/>
                  </a:lnTo>
                  <a:lnTo>
                    <a:pt x="197426" y="120513"/>
                  </a:lnTo>
                  <a:lnTo>
                    <a:pt x="198649" y="120291"/>
                  </a:lnTo>
                  <a:lnTo>
                    <a:pt x="199873" y="120013"/>
                  </a:lnTo>
                  <a:lnTo>
                    <a:pt x="201041" y="119679"/>
                  </a:lnTo>
                  <a:lnTo>
                    <a:pt x="202153" y="119346"/>
                  </a:lnTo>
                  <a:lnTo>
                    <a:pt x="203265" y="118901"/>
                  </a:lnTo>
                  <a:lnTo>
                    <a:pt x="204322" y="118400"/>
                  </a:lnTo>
                  <a:lnTo>
                    <a:pt x="205323" y="117788"/>
                  </a:lnTo>
                  <a:lnTo>
                    <a:pt x="206324" y="117121"/>
                  </a:lnTo>
                  <a:lnTo>
                    <a:pt x="207269" y="116343"/>
                  </a:lnTo>
                  <a:lnTo>
                    <a:pt x="208159" y="115453"/>
                  </a:lnTo>
                  <a:lnTo>
                    <a:pt x="208993" y="114507"/>
                  </a:lnTo>
                  <a:lnTo>
                    <a:pt x="209772" y="113395"/>
                  </a:lnTo>
                  <a:lnTo>
                    <a:pt x="210495" y="112172"/>
                  </a:lnTo>
                  <a:lnTo>
                    <a:pt x="210995" y="111282"/>
                  </a:lnTo>
                  <a:lnTo>
                    <a:pt x="211385" y="110392"/>
                  </a:lnTo>
                  <a:lnTo>
                    <a:pt x="211774" y="109502"/>
                  </a:lnTo>
                  <a:lnTo>
                    <a:pt x="212052" y="108612"/>
                  </a:lnTo>
                  <a:lnTo>
                    <a:pt x="212330" y="107778"/>
                  </a:lnTo>
                  <a:lnTo>
                    <a:pt x="212552" y="106888"/>
                  </a:lnTo>
                  <a:lnTo>
                    <a:pt x="212775" y="105998"/>
                  </a:lnTo>
                  <a:lnTo>
                    <a:pt x="212886" y="105109"/>
                  </a:lnTo>
                  <a:lnTo>
                    <a:pt x="212997" y="104163"/>
                  </a:lnTo>
                  <a:lnTo>
                    <a:pt x="213053" y="103273"/>
                  </a:lnTo>
                  <a:lnTo>
                    <a:pt x="213053" y="102384"/>
                  </a:lnTo>
                  <a:lnTo>
                    <a:pt x="213053" y="101438"/>
                  </a:lnTo>
                  <a:lnTo>
                    <a:pt x="212942" y="100548"/>
                  </a:lnTo>
                  <a:lnTo>
                    <a:pt x="212831" y="99603"/>
                  </a:lnTo>
                  <a:lnTo>
                    <a:pt x="212664" y="98658"/>
                  </a:lnTo>
                  <a:lnTo>
                    <a:pt x="212441" y="97712"/>
                  </a:lnTo>
                  <a:lnTo>
                    <a:pt x="211830" y="95265"/>
                  </a:lnTo>
                  <a:lnTo>
                    <a:pt x="211162" y="92874"/>
                  </a:lnTo>
                  <a:lnTo>
                    <a:pt x="210773" y="91706"/>
                  </a:lnTo>
                  <a:lnTo>
                    <a:pt x="210328" y="90538"/>
                  </a:lnTo>
                  <a:lnTo>
                    <a:pt x="209883" y="89370"/>
                  </a:lnTo>
                  <a:lnTo>
                    <a:pt x="209383" y="88258"/>
                  </a:lnTo>
                  <a:lnTo>
                    <a:pt x="208826" y="87201"/>
                  </a:lnTo>
                  <a:lnTo>
                    <a:pt x="208215" y="86145"/>
                  </a:lnTo>
                  <a:lnTo>
                    <a:pt x="207492" y="85144"/>
                  </a:lnTo>
                  <a:lnTo>
                    <a:pt x="206713" y="84198"/>
                  </a:lnTo>
                  <a:lnTo>
                    <a:pt x="205879" y="83253"/>
                  </a:lnTo>
                  <a:lnTo>
                    <a:pt x="204989" y="82419"/>
                  </a:lnTo>
                  <a:lnTo>
                    <a:pt x="203988" y="81584"/>
                  </a:lnTo>
                  <a:lnTo>
                    <a:pt x="202876" y="80806"/>
                  </a:lnTo>
                  <a:lnTo>
                    <a:pt x="202042" y="80305"/>
                  </a:lnTo>
                  <a:lnTo>
                    <a:pt x="201207" y="79860"/>
                  </a:lnTo>
                  <a:lnTo>
                    <a:pt x="199317" y="78804"/>
                  </a:lnTo>
                  <a:lnTo>
                    <a:pt x="200763" y="76468"/>
                  </a:lnTo>
                  <a:lnTo>
                    <a:pt x="201430" y="75411"/>
                  </a:lnTo>
                  <a:lnTo>
                    <a:pt x="201986" y="74299"/>
                  </a:lnTo>
                  <a:lnTo>
                    <a:pt x="202598" y="73020"/>
                  </a:lnTo>
                  <a:lnTo>
                    <a:pt x="203154" y="71741"/>
                  </a:lnTo>
                  <a:lnTo>
                    <a:pt x="203376" y="71129"/>
                  </a:lnTo>
                  <a:lnTo>
                    <a:pt x="203599" y="70462"/>
                  </a:lnTo>
                  <a:lnTo>
                    <a:pt x="203710" y="69794"/>
                  </a:lnTo>
                  <a:lnTo>
                    <a:pt x="203710" y="69183"/>
                  </a:lnTo>
                  <a:lnTo>
                    <a:pt x="203654" y="68015"/>
                  </a:lnTo>
                  <a:lnTo>
                    <a:pt x="203543" y="66903"/>
                  </a:lnTo>
                  <a:lnTo>
                    <a:pt x="203376" y="65790"/>
                  </a:lnTo>
                  <a:lnTo>
                    <a:pt x="203154" y="64678"/>
                  </a:lnTo>
                  <a:lnTo>
                    <a:pt x="202931" y="63621"/>
                  </a:lnTo>
                  <a:lnTo>
                    <a:pt x="202598" y="62620"/>
                  </a:lnTo>
                  <a:lnTo>
                    <a:pt x="202208" y="61564"/>
                  </a:lnTo>
                  <a:lnTo>
                    <a:pt x="201764" y="60618"/>
                  </a:lnTo>
                  <a:lnTo>
                    <a:pt x="201319" y="59673"/>
                  </a:lnTo>
                  <a:lnTo>
                    <a:pt x="200707" y="58727"/>
                  </a:lnTo>
                  <a:lnTo>
                    <a:pt x="200095" y="57838"/>
                  </a:lnTo>
                  <a:lnTo>
                    <a:pt x="199428" y="56948"/>
                  </a:lnTo>
                  <a:lnTo>
                    <a:pt x="198649" y="56114"/>
                  </a:lnTo>
                  <a:lnTo>
                    <a:pt x="197815" y="55279"/>
                  </a:lnTo>
                  <a:lnTo>
                    <a:pt x="196925" y="54501"/>
                  </a:lnTo>
                  <a:lnTo>
                    <a:pt x="195924" y="53778"/>
                  </a:lnTo>
                  <a:lnTo>
                    <a:pt x="194701" y="52944"/>
                  </a:lnTo>
                  <a:lnTo>
                    <a:pt x="193477" y="52221"/>
                  </a:lnTo>
                  <a:lnTo>
                    <a:pt x="192254" y="51553"/>
                  </a:lnTo>
                  <a:lnTo>
                    <a:pt x="190975" y="51053"/>
                  </a:lnTo>
                  <a:lnTo>
                    <a:pt x="189696" y="50608"/>
                  </a:lnTo>
                  <a:lnTo>
                    <a:pt x="188416" y="50274"/>
                  </a:lnTo>
                  <a:lnTo>
                    <a:pt x="187137" y="49996"/>
                  </a:lnTo>
                  <a:lnTo>
                    <a:pt x="185858" y="49774"/>
                  </a:lnTo>
                  <a:lnTo>
                    <a:pt x="184524" y="49662"/>
                  </a:lnTo>
                  <a:lnTo>
                    <a:pt x="181910" y="49662"/>
                  </a:lnTo>
                  <a:lnTo>
                    <a:pt x="180631" y="49774"/>
                  </a:lnTo>
                  <a:lnTo>
                    <a:pt x="179296" y="49941"/>
                  </a:lnTo>
                  <a:lnTo>
                    <a:pt x="178017" y="50107"/>
                  </a:lnTo>
                  <a:lnTo>
                    <a:pt x="176682" y="50385"/>
                  </a:lnTo>
                  <a:lnTo>
                    <a:pt x="175403" y="50719"/>
                  </a:lnTo>
                  <a:lnTo>
                    <a:pt x="173345" y="51220"/>
                  </a:lnTo>
                  <a:lnTo>
                    <a:pt x="171343" y="51831"/>
                  </a:lnTo>
                  <a:lnTo>
                    <a:pt x="169341" y="52443"/>
                  </a:lnTo>
                  <a:lnTo>
                    <a:pt x="167339" y="53110"/>
                  </a:lnTo>
                  <a:lnTo>
                    <a:pt x="165393" y="53833"/>
                  </a:lnTo>
                  <a:lnTo>
                    <a:pt x="163446" y="54556"/>
                  </a:lnTo>
                  <a:lnTo>
                    <a:pt x="161555" y="55391"/>
                  </a:lnTo>
                  <a:lnTo>
                    <a:pt x="159609" y="56280"/>
                  </a:lnTo>
                  <a:lnTo>
                    <a:pt x="157774" y="57170"/>
                  </a:lnTo>
                  <a:lnTo>
                    <a:pt x="155883" y="58116"/>
                  </a:lnTo>
                  <a:lnTo>
                    <a:pt x="154048" y="59117"/>
                  </a:lnTo>
                  <a:lnTo>
                    <a:pt x="152268" y="60229"/>
                  </a:lnTo>
                  <a:lnTo>
                    <a:pt x="150489" y="61341"/>
                  </a:lnTo>
                  <a:lnTo>
                    <a:pt x="148765" y="62509"/>
                  </a:lnTo>
                  <a:lnTo>
                    <a:pt x="147041" y="63733"/>
                  </a:lnTo>
                  <a:lnTo>
                    <a:pt x="145317" y="65067"/>
                  </a:lnTo>
                  <a:lnTo>
                    <a:pt x="144594" y="65568"/>
                  </a:lnTo>
                  <a:lnTo>
                    <a:pt x="143759" y="66068"/>
                  </a:lnTo>
                  <a:lnTo>
                    <a:pt x="142147" y="67014"/>
                  </a:lnTo>
                  <a:lnTo>
                    <a:pt x="141479" y="66068"/>
                  </a:lnTo>
                  <a:lnTo>
                    <a:pt x="147485" y="61230"/>
                  </a:lnTo>
                  <a:lnTo>
                    <a:pt x="150489" y="58727"/>
                  </a:lnTo>
                  <a:lnTo>
                    <a:pt x="153436" y="56280"/>
                  </a:lnTo>
                  <a:lnTo>
                    <a:pt x="158274" y="52109"/>
                  </a:lnTo>
                  <a:lnTo>
                    <a:pt x="160666" y="49996"/>
                  </a:lnTo>
                  <a:lnTo>
                    <a:pt x="161834" y="48884"/>
                  </a:lnTo>
                  <a:lnTo>
                    <a:pt x="162946" y="47772"/>
                  </a:lnTo>
                  <a:lnTo>
                    <a:pt x="164058" y="46659"/>
                  </a:lnTo>
                  <a:lnTo>
                    <a:pt x="165115" y="45491"/>
                  </a:lnTo>
                  <a:lnTo>
                    <a:pt x="166171" y="44268"/>
                  </a:lnTo>
                  <a:lnTo>
                    <a:pt x="167172" y="43045"/>
                  </a:lnTo>
                  <a:lnTo>
                    <a:pt x="168118" y="41765"/>
                  </a:lnTo>
                  <a:lnTo>
                    <a:pt x="169008" y="40431"/>
                  </a:lnTo>
                  <a:lnTo>
                    <a:pt x="169842" y="39040"/>
                  </a:lnTo>
                  <a:lnTo>
                    <a:pt x="170676" y="37650"/>
                  </a:lnTo>
                  <a:lnTo>
                    <a:pt x="171121" y="36649"/>
                  </a:lnTo>
                  <a:lnTo>
                    <a:pt x="171566" y="35704"/>
                  </a:lnTo>
                  <a:lnTo>
                    <a:pt x="171899" y="34703"/>
                  </a:lnTo>
                  <a:lnTo>
                    <a:pt x="172178" y="33757"/>
                  </a:lnTo>
                  <a:lnTo>
                    <a:pt x="172344" y="32812"/>
                  </a:lnTo>
                  <a:lnTo>
                    <a:pt x="172511" y="31811"/>
                  </a:lnTo>
                  <a:lnTo>
                    <a:pt x="172567" y="30865"/>
                  </a:lnTo>
                  <a:lnTo>
                    <a:pt x="172622" y="29920"/>
                  </a:lnTo>
                  <a:lnTo>
                    <a:pt x="172567" y="28974"/>
                  </a:lnTo>
                  <a:lnTo>
                    <a:pt x="172456" y="28029"/>
                  </a:lnTo>
                  <a:lnTo>
                    <a:pt x="172233" y="27084"/>
                  </a:lnTo>
                  <a:lnTo>
                    <a:pt x="172011" y="26138"/>
                  </a:lnTo>
                  <a:lnTo>
                    <a:pt x="171733" y="25193"/>
                  </a:lnTo>
                  <a:lnTo>
                    <a:pt x="171343" y="24247"/>
                  </a:lnTo>
                  <a:lnTo>
                    <a:pt x="170898" y="23357"/>
                  </a:lnTo>
                  <a:lnTo>
                    <a:pt x="170454" y="22412"/>
                  </a:lnTo>
                  <a:lnTo>
                    <a:pt x="169842" y="21411"/>
                  </a:lnTo>
                  <a:lnTo>
                    <a:pt x="169174" y="20466"/>
                  </a:lnTo>
                  <a:lnTo>
                    <a:pt x="168507" y="19520"/>
                  </a:lnTo>
                  <a:lnTo>
                    <a:pt x="167728" y="18630"/>
                  </a:lnTo>
                  <a:lnTo>
                    <a:pt x="166950" y="17796"/>
                  </a:lnTo>
                  <a:lnTo>
                    <a:pt x="166116" y="17018"/>
                  </a:lnTo>
                  <a:lnTo>
                    <a:pt x="165226" y="16239"/>
                  </a:lnTo>
                  <a:lnTo>
                    <a:pt x="164336" y="15516"/>
                  </a:lnTo>
                  <a:lnTo>
                    <a:pt x="163391" y="14793"/>
                  </a:lnTo>
                  <a:lnTo>
                    <a:pt x="162390" y="14181"/>
                  </a:lnTo>
                  <a:lnTo>
                    <a:pt x="161389" y="13570"/>
                  </a:lnTo>
                  <a:lnTo>
                    <a:pt x="160332" y="13013"/>
                  </a:lnTo>
                  <a:lnTo>
                    <a:pt x="159275" y="12513"/>
                  </a:lnTo>
                  <a:lnTo>
                    <a:pt x="158219" y="12012"/>
                  </a:lnTo>
                  <a:lnTo>
                    <a:pt x="157106" y="11623"/>
                  </a:lnTo>
                  <a:lnTo>
                    <a:pt x="155994" y="11234"/>
                  </a:lnTo>
                  <a:lnTo>
                    <a:pt x="154826" y="10900"/>
                  </a:lnTo>
                  <a:lnTo>
                    <a:pt x="153714" y="10622"/>
                  </a:lnTo>
                  <a:lnTo>
                    <a:pt x="152546" y="10400"/>
                  </a:lnTo>
                  <a:lnTo>
                    <a:pt x="151378" y="10177"/>
                  </a:lnTo>
                  <a:lnTo>
                    <a:pt x="150210" y="10066"/>
                  </a:lnTo>
                  <a:lnTo>
                    <a:pt x="149043" y="10010"/>
                  </a:lnTo>
                  <a:lnTo>
                    <a:pt x="147875" y="9955"/>
                  </a:lnTo>
                  <a:lnTo>
                    <a:pt x="146707" y="9955"/>
                  </a:lnTo>
                  <a:lnTo>
                    <a:pt x="145539" y="10066"/>
                  </a:lnTo>
                  <a:lnTo>
                    <a:pt x="144371" y="10177"/>
                  </a:lnTo>
                  <a:lnTo>
                    <a:pt x="143203" y="10344"/>
                  </a:lnTo>
                  <a:lnTo>
                    <a:pt x="142091" y="10622"/>
                  </a:lnTo>
                  <a:lnTo>
                    <a:pt x="140979" y="10900"/>
                  </a:lnTo>
                  <a:lnTo>
                    <a:pt x="139866" y="11234"/>
                  </a:lnTo>
                  <a:lnTo>
                    <a:pt x="138810" y="11623"/>
                  </a:lnTo>
                  <a:lnTo>
                    <a:pt x="137698" y="12124"/>
                  </a:lnTo>
                  <a:lnTo>
                    <a:pt x="136975" y="12457"/>
                  </a:lnTo>
                  <a:lnTo>
                    <a:pt x="136196" y="12735"/>
                  </a:lnTo>
                  <a:lnTo>
                    <a:pt x="134528" y="13292"/>
                  </a:lnTo>
                  <a:lnTo>
                    <a:pt x="133137" y="10622"/>
                  </a:lnTo>
                  <a:lnTo>
                    <a:pt x="131803" y="8231"/>
                  </a:lnTo>
                  <a:lnTo>
                    <a:pt x="131024" y="7007"/>
                  </a:lnTo>
                  <a:lnTo>
                    <a:pt x="130134" y="5895"/>
                  </a:lnTo>
                  <a:lnTo>
                    <a:pt x="129244" y="4838"/>
                  </a:lnTo>
                  <a:lnTo>
                    <a:pt x="128243" y="3949"/>
                  </a:lnTo>
                  <a:lnTo>
                    <a:pt x="127187" y="3114"/>
                  </a:lnTo>
                  <a:lnTo>
                    <a:pt x="126074" y="2336"/>
                  </a:lnTo>
                  <a:lnTo>
                    <a:pt x="124907" y="1724"/>
                  </a:lnTo>
                  <a:lnTo>
                    <a:pt x="123683" y="1168"/>
                  </a:lnTo>
                  <a:lnTo>
                    <a:pt x="122460" y="723"/>
                  </a:lnTo>
                  <a:lnTo>
                    <a:pt x="121125" y="389"/>
                  </a:lnTo>
                  <a:lnTo>
                    <a:pt x="119846" y="167"/>
                  </a:lnTo>
                  <a:lnTo>
                    <a:pt x="1184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8853636" y="5302426"/>
              <a:ext cx="22723" cy="298634"/>
            </a:xfrm>
            <a:custGeom>
              <a:avLst/>
              <a:gdLst/>
              <a:ahLst/>
              <a:cxnLst/>
              <a:rect l="l" t="t" r="r" b="b"/>
              <a:pathLst>
                <a:path w="2336" h="30700" extrusionOk="0">
                  <a:moveTo>
                    <a:pt x="612" y="1"/>
                  </a:moveTo>
                  <a:lnTo>
                    <a:pt x="223" y="335"/>
                  </a:lnTo>
                  <a:lnTo>
                    <a:pt x="56" y="557"/>
                  </a:lnTo>
                  <a:lnTo>
                    <a:pt x="0" y="724"/>
                  </a:lnTo>
                  <a:lnTo>
                    <a:pt x="0" y="14905"/>
                  </a:lnTo>
                  <a:lnTo>
                    <a:pt x="0" y="22024"/>
                  </a:lnTo>
                  <a:lnTo>
                    <a:pt x="56" y="29142"/>
                  </a:lnTo>
                  <a:lnTo>
                    <a:pt x="111" y="29309"/>
                  </a:lnTo>
                  <a:lnTo>
                    <a:pt x="223" y="29476"/>
                  </a:lnTo>
                  <a:lnTo>
                    <a:pt x="612" y="29865"/>
                  </a:lnTo>
                  <a:lnTo>
                    <a:pt x="1168" y="30254"/>
                  </a:lnTo>
                  <a:lnTo>
                    <a:pt x="1724" y="30699"/>
                  </a:lnTo>
                  <a:lnTo>
                    <a:pt x="1947" y="29142"/>
                  </a:lnTo>
                  <a:lnTo>
                    <a:pt x="2113" y="27307"/>
                  </a:lnTo>
                  <a:lnTo>
                    <a:pt x="2225" y="25249"/>
                  </a:lnTo>
                  <a:lnTo>
                    <a:pt x="2336" y="23080"/>
                  </a:lnTo>
                  <a:lnTo>
                    <a:pt x="2336" y="20745"/>
                  </a:lnTo>
                  <a:lnTo>
                    <a:pt x="2336" y="18353"/>
                  </a:lnTo>
                  <a:lnTo>
                    <a:pt x="2336" y="15962"/>
                  </a:lnTo>
                  <a:lnTo>
                    <a:pt x="2225" y="13571"/>
                  </a:lnTo>
                  <a:lnTo>
                    <a:pt x="2113" y="11179"/>
                  </a:lnTo>
                  <a:lnTo>
                    <a:pt x="2002" y="8955"/>
                  </a:lnTo>
                  <a:lnTo>
                    <a:pt x="1835" y="6841"/>
                  </a:lnTo>
                  <a:lnTo>
                    <a:pt x="1668" y="4951"/>
                  </a:lnTo>
                  <a:lnTo>
                    <a:pt x="1446" y="3227"/>
                  </a:lnTo>
                  <a:lnTo>
                    <a:pt x="1168" y="1836"/>
                  </a:lnTo>
                  <a:lnTo>
                    <a:pt x="890" y="724"/>
                  </a:lnTo>
                  <a:lnTo>
                    <a:pt x="779" y="3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8469020" y="5566418"/>
              <a:ext cx="99006" cy="163383"/>
            </a:xfrm>
            <a:custGeom>
              <a:avLst/>
              <a:gdLst/>
              <a:ahLst/>
              <a:cxnLst/>
              <a:rect l="l" t="t" r="r" b="b"/>
              <a:pathLst>
                <a:path w="10178" h="16796" extrusionOk="0">
                  <a:moveTo>
                    <a:pt x="9121" y="0"/>
                  </a:moveTo>
                  <a:lnTo>
                    <a:pt x="8287" y="834"/>
                  </a:lnTo>
                  <a:lnTo>
                    <a:pt x="7508" y="1724"/>
                  </a:lnTo>
                  <a:lnTo>
                    <a:pt x="6841" y="2670"/>
                  </a:lnTo>
                  <a:lnTo>
                    <a:pt x="6229" y="3671"/>
                  </a:lnTo>
                  <a:lnTo>
                    <a:pt x="5673" y="4672"/>
                  </a:lnTo>
                  <a:lnTo>
                    <a:pt x="5228" y="5728"/>
                  </a:lnTo>
                  <a:lnTo>
                    <a:pt x="4282" y="7897"/>
                  </a:lnTo>
                  <a:lnTo>
                    <a:pt x="3448" y="10122"/>
                  </a:lnTo>
                  <a:lnTo>
                    <a:pt x="2948" y="11178"/>
                  </a:lnTo>
                  <a:lnTo>
                    <a:pt x="2503" y="12291"/>
                  </a:lnTo>
                  <a:lnTo>
                    <a:pt x="1947" y="13347"/>
                  </a:lnTo>
                  <a:lnTo>
                    <a:pt x="1391" y="14348"/>
                  </a:lnTo>
                  <a:lnTo>
                    <a:pt x="723" y="15349"/>
                  </a:lnTo>
                  <a:lnTo>
                    <a:pt x="0" y="16295"/>
                  </a:lnTo>
                  <a:lnTo>
                    <a:pt x="1669" y="16684"/>
                  </a:lnTo>
                  <a:lnTo>
                    <a:pt x="2225" y="16795"/>
                  </a:lnTo>
                  <a:lnTo>
                    <a:pt x="2892" y="16795"/>
                  </a:lnTo>
                  <a:lnTo>
                    <a:pt x="3059" y="16684"/>
                  </a:lnTo>
                  <a:lnTo>
                    <a:pt x="3226" y="16462"/>
                  </a:lnTo>
                  <a:lnTo>
                    <a:pt x="3337" y="16184"/>
                  </a:lnTo>
                  <a:lnTo>
                    <a:pt x="3949" y="14849"/>
                  </a:lnTo>
                  <a:lnTo>
                    <a:pt x="4449" y="13458"/>
                  </a:lnTo>
                  <a:lnTo>
                    <a:pt x="5005" y="12068"/>
                  </a:lnTo>
                  <a:lnTo>
                    <a:pt x="5617" y="10678"/>
                  </a:lnTo>
                  <a:lnTo>
                    <a:pt x="7897" y="5561"/>
                  </a:lnTo>
                  <a:lnTo>
                    <a:pt x="10177" y="501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8814144" y="5775218"/>
              <a:ext cx="31381" cy="122810"/>
            </a:xfrm>
            <a:custGeom>
              <a:avLst/>
              <a:gdLst/>
              <a:ahLst/>
              <a:cxnLst/>
              <a:rect l="l" t="t" r="r" b="b"/>
              <a:pathLst>
                <a:path w="3226" h="12625" extrusionOk="0">
                  <a:moveTo>
                    <a:pt x="3226" y="1"/>
                  </a:moveTo>
                  <a:lnTo>
                    <a:pt x="2614" y="501"/>
                  </a:lnTo>
                  <a:lnTo>
                    <a:pt x="2058" y="1113"/>
                  </a:lnTo>
                  <a:lnTo>
                    <a:pt x="1557" y="1725"/>
                  </a:lnTo>
                  <a:lnTo>
                    <a:pt x="1113" y="2337"/>
                  </a:lnTo>
                  <a:lnTo>
                    <a:pt x="723" y="3059"/>
                  </a:lnTo>
                  <a:lnTo>
                    <a:pt x="445" y="3782"/>
                  </a:lnTo>
                  <a:lnTo>
                    <a:pt x="223" y="4505"/>
                  </a:lnTo>
                  <a:lnTo>
                    <a:pt x="112" y="5284"/>
                  </a:lnTo>
                  <a:lnTo>
                    <a:pt x="0" y="6118"/>
                  </a:lnTo>
                  <a:lnTo>
                    <a:pt x="0" y="6952"/>
                  </a:lnTo>
                  <a:lnTo>
                    <a:pt x="56" y="7842"/>
                  </a:lnTo>
                  <a:lnTo>
                    <a:pt x="223" y="8732"/>
                  </a:lnTo>
                  <a:lnTo>
                    <a:pt x="445" y="9677"/>
                  </a:lnTo>
                  <a:lnTo>
                    <a:pt x="779" y="10623"/>
                  </a:lnTo>
                  <a:lnTo>
                    <a:pt x="1168" y="11624"/>
                  </a:lnTo>
                  <a:lnTo>
                    <a:pt x="1613" y="12625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8716232" y="5449567"/>
              <a:ext cx="15700" cy="57353"/>
            </a:xfrm>
            <a:custGeom>
              <a:avLst/>
              <a:gdLst/>
              <a:ahLst/>
              <a:cxnLst/>
              <a:rect l="l" t="t" r="r" b="b"/>
              <a:pathLst>
                <a:path w="1614" h="5896" extrusionOk="0">
                  <a:moveTo>
                    <a:pt x="1613" y="1"/>
                  </a:moveTo>
                  <a:lnTo>
                    <a:pt x="890" y="1169"/>
                  </a:lnTo>
                  <a:lnTo>
                    <a:pt x="390" y="2003"/>
                  </a:lnTo>
                  <a:lnTo>
                    <a:pt x="112" y="2726"/>
                  </a:lnTo>
                  <a:lnTo>
                    <a:pt x="56" y="3004"/>
                  </a:lnTo>
                  <a:lnTo>
                    <a:pt x="0" y="3282"/>
                  </a:lnTo>
                  <a:lnTo>
                    <a:pt x="56" y="3560"/>
                  </a:lnTo>
                  <a:lnTo>
                    <a:pt x="112" y="3838"/>
                  </a:lnTo>
                  <a:lnTo>
                    <a:pt x="223" y="4116"/>
                  </a:lnTo>
                  <a:lnTo>
                    <a:pt x="390" y="4394"/>
                  </a:lnTo>
                  <a:lnTo>
                    <a:pt x="890" y="5062"/>
                  </a:lnTo>
                  <a:lnTo>
                    <a:pt x="1613" y="5896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9119232" y="5477698"/>
              <a:ext cx="56818" cy="75748"/>
            </a:xfrm>
            <a:custGeom>
              <a:avLst/>
              <a:gdLst/>
              <a:ahLst/>
              <a:cxnLst/>
              <a:rect l="l" t="t" r="r" b="b"/>
              <a:pathLst>
                <a:path w="5841" h="7787" extrusionOk="0">
                  <a:moveTo>
                    <a:pt x="335" y="1"/>
                  </a:moveTo>
                  <a:lnTo>
                    <a:pt x="168" y="557"/>
                  </a:lnTo>
                  <a:lnTo>
                    <a:pt x="57" y="1113"/>
                  </a:lnTo>
                  <a:lnTo>
                    <a:pt x="1" y="1558"/>
                  </a:lnTo>
                  <a:lnTo>
                    <a:pt x="1" y="1947"/>
                  </a:lnTo>
                  <a:lnTo>
                    <a:pt x="1" y="2336"/>
                  </a:lnTo>
                  <a:lnTo>
                    <a:pt x="112" y="2726"/>
                  </a:lnTo>
                  <a:lnTo>
                    <a:pt x="223" y="3059"/>
                  </a:lnTo>
                  <a:lnTo>
                    <a:pt x="390" y="3337"/>
                  </a:lnTo>
                  <a:lnTo>
                    <a:pt x="724" y="3894"/>
                  </a:lnTo>
                  <a:lnTo>
                    <a:pt x="1113" y="4338"/>
                  </a:lnTo>
                  <a:lnTo>
                    <a:pt x="1558" y="4783"/>
                  </a:lnTo>
                  <a:lnTo>
                    <a:pt x="1947" y="5228"/>
                  </a:lnTo>
                  <a:lnTo>
                    <a:pt x="2170" y="5673"/>
                  </a:lnTo>
                  <a:lnTo>
                    <a:pt x="2448" y="6174"/>
                  </a:lnTo>
                  <a:lnTo>
                    <a:pt x="2670" y="6730"/>
                  </a:lnTo>
                  <a:lnTo>
                    <a:pt x="3004" y="7230"/>
                  </a:lnTo>
                  <a:lnTo>
                    <a:pt x="3227" y="7397"/>
                  </a:lnTo>
                  <a:lnTo>
                    <a:pt x="3449" y="7564"/>
                  </a:lnTo>
                  <a:lnTo>
                    <a:pt x="3727" y="7731"/>
                  </a:lnTo>
                  <a:lnTo>
                    <a:pt x="4005" y="7786"/>
                  </a:lnTo>
                  <a:lnTo>
                    <a:pt x="4394" y="7786"/>
                  </a:lnTo>
                  <a:lnTo>
                    <a:pt x="4784" y="7731"/>
                  </a:lnTo>
                  <a:lnTo>
                    <a:pt x="5284" y="7620"/>
                  </a:lnTo>
                  <a:lnTo>
                    <a:pt x="5840" y="739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9142499" y="5223453"/>
              <a:ext cx="45992" cy="43832"/>
            </a:xfrm>
            <a:custGeom>
              <a:avLst/>
              <a:gdLst/>
              <a:ahLst/>
              <a:cxnLst/>
              <a:rect l="l" t="t" r="r" b="b"/>
              <a:pathLst>
                <a:path w="4728" h="4506" extrusionOk="0">
                  <a:moveTo>
                    <a:pt x="0" y="0"/>
                  </a:moveTo>
                  <a:lnTo>
                    <a:pt x="56" y="557"/>
                  </a:lnTo>
                  <a:lnTo>
                    <a:pt x="223" y="1113"/>
                  </a:lnTo>
                  <a:lnTo>
                    <a:pt x="334" y="1558"/>
                  </a:lnTo>
                  <a:lnTo>
                    <a:pt x="556" y="2003"/>
                  </a:lnTo>
                  <a:lnTo>
                    <a:pt x="779" y="2392"/>
                  </a:lnTo>
                  <a:lnTo>
                    <a:pt x="1057" y="2726"/>
                  </a:lnTo>
                  <a:lnTo>
                    <a:pt x="1335" y="3004"/>
                  </a:lnTo>
                  <a:lnTo>
                    <a:pt x="1613" y="3282"/>
                  </a:lnTo>
                  <a:lnTo>
                    <a:pt x="1947" y="3504"/>
                  </a:lnTo>
                  <a:lnTo>
                    <a:pt x="2336" y="3671"/>
                  </a:lnTo>
                  <a:lnTo>
                    <a:pt x="3059" y="4005"/>
                  </a:lnTo>
                  <a:lnTo>
                    <a:pt x="3893" y="4283"/>
                  </a:lnTo>
                  <a:lnTo>
                    <a:pt x="4727" y="4505"/>
                  </a:lnTo>
                  <a:lnTo>
                    <a:pt x="4394" y="3782"/>
                  </a:lnTo>
                  <a:lnTo>
                    <a:pt x="4004" y="3059"/>
                  </a:lnTo>
                  <a:lnTo>
                    <a:pt x="3504" y="2392"/>
                  </a:lnTo>
                  <a:lnTo>
                    <a:pt x="3003" y="1836"/>
                  </a:lnTo>
                  <a:lnTo>
                    <a:pt x="2392" y="1280"/>
                  </a:lnTo>
                  <a:lnTo>
                    <a:pt x="1724" y="779"/>
                  </a:lnTo>
                  <a:lnTo>
                    <a:pt x="89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9364285" y="5270512"/>
              <a:ext cx="49776" cy="41128"/>
            </a:xfrm>
            <a:custGeom>
              <a:avLst/>
              <a:gdLst/>
              <a:ahLst/>
              <a:cxnLst/>
              <a:rect l="l" t="t" r="r" b="b"/>
              <a:pathLst>
                <a:path w="5117" h="4228" extrusionOk="0">
                  <a:moveTo>
                    <a:pt x="1" y="1"/>
                  </a:moveTo>
                  <a:lnTo>
                    <a:pt x="4005" y="4227"/>
                  </a:lnTo>
                  <a:lnTo>
                    <a:pt x="5117" y="3004"/>
                  </a:lnTo>
                  <a:lnTo>
                    <a:pt x="4839" y="2781"/>
                  </a:lnTo>
                  <a:lnTo>
                    <a:pt x="4616" y="2615"/>
                  </a:lnTo>
                  <a:lnTo>
                    <a:pt x="4172" y="2114"/>
                  </a:lnTo>
                  <a:lnTo>
                    <a:pt x="3782" y="1614"/>
                  </a:lnTo>
                  <a:lnTo>
                    <a:pt x="3337" y="1113"/>
                  </a:lnTo>
                  <a:lnTo>
                    <a:pt x="3059" y="835"/>
                  </a:lnTo>
                  <a:lnTo>
                    <a:pt x="2781" y="613"/>
                  </a:lnTo>
                  <a:lnTo>
                    <a:pt x="2448" y="446"/>
                  </a:lnTo>
                  <a:lnTo>
                    <a:pt x="2058" y="279"/>
                  </a:lnTo>
                  <a:lnTo>
                    <a:pt x="1613" y="11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8876893" y="4336299"/>
              <a:ext cx="69250" cy="203956"/>
            </a:xfrm>
            <a:custGeom>
              <a:avLst/>
              <a:gdLst/>
              <a:ahLst/>
              <a:cxnLst/>
              <a:rect l="l" t="t" r="r" b="b"/>
              <a:pathLst>
                <a:path w="7119" h="20967" extrusionOk="0">
                  <a:moveTo>
                    <a:pt x="5951" y="0"/>
                  </a:moveTo>
                  <a:lnTo>
                    <a:pt x="4839" y="2669"/>
                  </a:lnTo>
                  <a:lnTo>
                    <a:pt x="3838" y="5283"/>
                  </a:lnTo>
                  <a:lnTo>
                    <a:pt x="2948" y="7841"/>
                  </a:lnTo>
                  <a:lnTo>
                    <a:pt x="2169" y="10344"/>
                  </a:lnTo>
                  <a:lnTo>
                    <a:pt x="1446" y="12902"/>
                  </a:lnTo>
                  <a:lnTo>
                    <a:pt x="835" y="15405"/>
                  </a:lnTo>
                  <a:lnTo>
                    <a:pt x="390" y="17963"/>
                  </a:lnTo>
                  <a:lnTo>
                    <a:pt x="0" y="20521"/>
                  </a:lnTo>
                  <a:lnTo>
                    <a:pt x="946" y="20966"/>
                  </a:lnTo>
                  <a:lnTo>
                    <a:pt x="1558" y="20021"/>
                  </a:lnTo>
                  <a:lnTo>
                    <a:pt x="1836" y="19576"/>
                  </a:lnTo>
                  <a:lnTo>
                    <a:pt x="2058" y="19075"/>
                  </a:lnTo>
                  <a:lnTo>
                    <a:pt x="4616" y="10845"/>
                  </a:lnTo>
                  <a:lnTo>
                    <a:pt x="5895" y="6729"/>
                  </a:lnTo>
                  <a:lnTo>
                    <a:pt x="7119" y="2614"/>
                  </a:lnTo>
                  <a:lnTo>
                    <a:pt x="7119" y="2391"/>
                  </a:lnTo>
                  <a:lnTo>
                    <a:pt x="7119" y="2169"/>
                  </a:lnTo>
                  <a:lnTo>
                    <a:pt x="6841" y="1613"/>
                  </a:lnTo>
                  <a:lnTo>
                    <a:pt x="6452" y="945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9053779" y="4403377"/>
              <a:ext cx="41673" cy="68170"/>
            </a:xfrm>
            <a:custGeom>
              <a:avLst/>
              <a:gdLst/>
              <a:ahLst/>
              <a:cxnLst/>
              <a:rect l="l" t="t" r="r" b="b"/>
              <a:pathLst>
                <a:path w="4284" h="7008" extrusionOk="0">
                  <a:moveTo>
                    <a:pt x="4283" y="0"/>
                  </a:moveTo>
                  <a:lnTo>
                    <a:pt x="3616" y="278"/>
                  </a:lnTo>
                  <a:lnTo>
                    <a:pt x="2948" y="556"/>
                  </a:lnTo>
                  <a:lnTo>
                    <a:pt x="2392" y="890"/>
                  </a:lnTo>
                  <a:lnTo>
                    <a:pt x="1892" y="1279"/>
                  </a:lnTo>
                  <a:lnTo>
                    <a:pt x="1447" y="1613"/>
                  </a:lnTo>
                  <a:lnTo>
                    <a:pt x="1057" y="2002"/>
                  </a:lnTo>
                  <a:lnTo>
                    <a:pt x="779" y="2447"/>
                  </a:lnTo>
                  <a:lnTo>
                    <a:pt x="501" y="2836"/>
                  </a:lnTo>
                  <a:lnTo>
                    <a:pt x="279" y="3281"/>
                  </a:lnTo>
                  <a:lnTo>
                    <a:pt x="168" y="3782"/>
                  </a:lnTo>
                  <a:lnTo>
                    <a:pt x="56" y="4227"/>
                  </a:lnTo>
                  <a:lnTo>
                    <a:pt x="1" y="4783"/>
                  </a:lnTo>
                  <a:lnTo>
                    <a:pt x="1" y="5283"/>
                  </a:lnTo>
                  <a:lnTo>
                    <a:pt x="112" y="5839"/>
                  </a:lnTo>
                  <a:lnTo>
                    <a:pt x="223" y="6396"/>
                  </a:lnTo>
                  <a:lnTo>
                    <a:pt x="390" y="7007"/>
                  </a:lnTo>
                  <a:lnTo>
                    <a:pt x="835" y="6840"/>
                  </a:lnTo>
                  <a:lnTo>
                    <a:pt x="1057" y="6785"/>
                  </a:lnTo>
                  <a:lnTo>
                    <a:pt x="1169" y="6618"/>
                  </a:lnTo>
                  <a:lnTo>
                    <a:pt x="2781" y="3337"/>
                  </a:lnTo>
                  <a:lnTo>
                    <a:pt x="4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9300991" y="4263804"/>
              <a:ext cx="31391" cy="50865"/>
            </a:xfrm>
            <a:custGeom>
              <a:avLst/>
              <a:gdLst/>
              <a:ahLst/>
              <a:cxnLst/>
              <a:rect l="l" t="t" r="r" b="b"/>
              <a:pathLst>
                <a:path w="3227" h="5229" extrusionOk="0">
                  <a:moveTo>
                    <a:pt x="3226" y="1"/>
                  </a:moveTo>
                  <a:lnTo>
                    <a:pt x="2114" y="446"/>
                  </a:lnTo>
                  <a:lnTo>
                    <a:pt x="1280" y="835"/>
                  </a:lnTo>
                  <a:lnTo>
                    <a:pt x="946" y="1002"/>
                  </a:lnTo>
                  <a:lnTo>
                    <a:pt x="668" y="1224"/>
                  </a:lnTo>
                  <a:lnTo>
                    <a:pt x="446" y="1391"/>
                  </a:lnTo>
                  <a:lnTo>
                    <a:pt x="279" y="1669"/>
                  </a:lnTo>
                  <a:lnTo>
                    <a:pt x="168" y="1892"/>
                  </a:lnTo>
                  <a:lnTo>
                    <a:pt x="57" y="2225"/>
                  </a:lnTo>
                  <a:lnTo>
                    <a:pt x="1" y="2559"/>
                  </a:lnTo>
                  <a:lnTo>
                    <a:pt x="1" y="2948"/>
                  </a:lnTo>
                  <a:lnTo>
                    <a:pt x="57" y="3949"/>
                  </a:lnTo>
                  <a:lnTo>
                    <a:pt x="168" y="5229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9274485" y="4790697"/>
              <a:ext cx="91438" cy="33550"/>
            </a:xfrm>
            <a:custGeom>
              <a:avLst/>
              <a:gdLst/>
              <a:ahLst/>
              <a:cxnLst/>
              <a:rect l="l" t="t" r="r" b="b"/>
              <a:pathLst>
                <a:path w="9400" h="3449" extrusionOk="0">
                  <a:moveTo>
                    <a:pt x="9399" y="0"/>
                  </a:moveTo>
                  <a:lnTo>
                    <a:pt x="1" y="2948"/>
                  </a:lnTo>
                  <a:lnTo>
                    <a:pt x="2281" y="3281"/>
                  </a:lnTo>
                  <a:lnTo>
                    <a:pt x="3226" y="3337"/>
                  </a:lnTo>
                  <a:lnTo>
                    <a:pt x="4116" y="3448"/>
                  </a:lnTo>
                  <a:lnTo>
                    <a:pt x="4895" y="3448"/>
                  </a:lnTo>
                  <a:lnTo>
                    <a:pt x="5562" y="3392"/>
                  </a:lnTo>
                  <a:lnTo>
                    <a:pt x="6230" y="3337"/>
                  </a:lnTo>
                  <a:lnTo>
                    <a:pt x="6730" y="3170"/>
                  </a:lnTo>
                  <a:lnTo>
                    <a:pt x="7231" y="3003"/>
                  </a:lnTo>
                  <a:lnTo>
                    <a:pt x="7675" y="2781"/>
                  </a:lnTo>
                  <a:lnTo>
                    <a:pt x="8065" y="2447"/>
                  </a:lnTo>
                  <a:lnTo>
                    <a:pt x="8398" y="2113"/>
                  </a:lnTo>
                  <a:lnTo>
                    <a:pt x="8677" y="1668"/>
                  </a:lnTo>
                  <a:lnTo>
                    <a:pt x="8955" y="1168"/>
                  </a:lnTo>
                  <a:lnTo>
                    <a:pt x="9177" y="612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9387007" y="4670063"/>
              <a:ext cx="41118" cy="24893"/>
            </a:xfrm>
            <a:custGeom>
              <a:avLst/>
              <a:gdLst/>
              <a:ahLst/>
              <a:cxnLst/>
              <a:rect l="l" t="t" r="r" b="b"/>
              <a:pathLst>
                <a:path w="4227" h="2559" extrusionOk="0">
                  <a:moveTo>
                    <a:pt x="4227" y="0"/>
                  </a:moveTo>
                  <a:lnTo>
                    <a:pt x="0" y="946"/>
                  </a:lnTo>
                  <a:lnTo>
                    <a:pt x="445" y="2336"/>
                  </a:lnTo>
                  <a:lnTo>
                    <a:pt x="1001" y="2392"/>
                  </a:lnTo>
                  <a:lnTo>
                    <a:pt x="1558" y="2503"/>
                  </a:lnTo>
                  <a:lnTo>
                    <a:pt x="2114" y="2559"/>
                  </a:lnTo>
                  <a:lnTo>
                    <a:pt x="2392" y="2559"/>
                  </a:lnTo>
                  <a:lnTo>
                    <a:pt x="2670" y="2503"/>
                  </a:lnTo>
                  <a:lnTo>
                    <a:pt x="2892" y="2392"/>
                  </a:lnTo>
                  <a:lnTo>
                    <a:pt x="3170" y="2280"/>
                  </a:lnTo>
                  <a:lnTo>
                    <a:pt x="3393" y="2114"/>
                  </a:lnTo>
                  <a:lnTo>
                    <a:pt x="3615" y="1836"/>
                  </a:lnTo>
                  <a:lnTo>
                    <a:pt x="3782" y="1502"/>
                  </a:lnTo>
                  <a:lnTo>
                    <a:pt x="3949" y="1113"/>
                  </a:lnTo>
                  <a:lnTo>
                    <a:pt x="4116" y="61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9478966" y="4793936"/>
              <a:ext cx="54104" cy="21109"/>
            </a:xfrm>
            <a:custGeom>
              <a:avLst/>
              <a:gdLst/>
              <a:ahLst/>
              <a:cxnLst/>
              <a:rect l="l" t="t" r="r" b="b"/>
              <a:pathLst>
                <a:path w="5562" h="2170" extrusionOk="0">
                  <a:moveTo>
                    <a:pt x="2225" y="1"/>
                  </a:moveTo>
                  <a:lnTo>
                    <a:pt x="2003" y="56"/>
                  </a:lnTo>
                  <a:lnTo>
                    <a:pt x="1725" y="223"/>
                  </a:lnTo>
                  <a:lnTo>
                    <a:pt x="1502" y="390"/>
                  </a:lnTo>
                  <a:lnTo>
                    <a:pt x="1280" y="612"/>
                  </a:lnTo>
                  <a:lnTo>
                    <a:pt x="724" y="1280"/>
                  </a:lnTo>
                  <a:lnTo>
                    <a:pt x="1" y="2170"/>
                  </a:lnTo>
                  <a:lnTo>
                    <a:pt x="1" y="2170"/>
                  </a:lnTo>
                  <a:lnTo>
                    <a:pt x="5562" y="1447"/>
                  </a:lnTo>
                  <a:lnTo>
                    <a:pt x="4394" y="779"/>
                  </a:lnTo>
                  <a:lnTo>
                    <a:pt x="3504" y="334"/>
                  </a:lnTo>
                  <a:lnTo>
                    <a:pt x="3115" y="168"/>
                  </a:lnTo>
                  <a:lnTo>
                    <a:pt x="2781" y="56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8087653" y="5327853"/>
              <a:ext cx="75203" cy="41663"/>
            </a:xfrm>
            <a:custGeom>
              <a:avLst/>
              <a:gdLst/>
              <a:ahLst/>
              <a:cxnLst/>
              <a:rect l="l" t="t" r="r" b="b"/>
              <a:pathLst>
                <a:path w="7731" h="4283" extrusionOk="0">
                  <a:moveTo>
                    <a:pt x="7730" y="1"/>
                  </a:moveTo>
                  <a:lnTo>
                    <a:pt x="7230" y="168"/>
                  </a:lnTo>
                  <a:lnTo>
                    <a:pt x="6729" y="334"/>
                  </a:lnTo>
                  <a:lnTo>
                    <a:pt x="5728" y="557"/>
                  </a:lnTo>
                  <a:lnTo>
                    <a:pt x="4616" y="724"/>
                  </a:lnTo>
                  <a:lnTo>
                    <a:pt x="3559" y="946"/>
                  </a:lnTo>
                  <a:lnTo>
                    <a:pt x="3059" y="1113"/>
                  </a:lnTo>
                  <a:lnTo>
                    <a:pt x="2503" y="1280"/>
                  </a:lnTo>
                  <a:lnTo>
                    <a:pt x="2002" y="1558"/>
                  </a:lnTo>
                  <a:lnTo>
                    <a:pt x="1557" y="1892"/>
                  </a:lnTo>
                  <a:lnTo>
                    <a:pt x="1112" y="2337"/>
                  </a:lnTo>
                  <a:lnTo>
                    <a:pt x="668" y="2893"/>
                  </a:lnTo>
                  <a:lnTo>
                    <a:pt x="334" y="3504"/>
                  </a:lnTo>
                  <a:lnTo>
                    <a:pt x="0" y="4283"/>
                  </a:lnTo>
                  <a:lnTo>
                    <a:pt x="2058" y="3838"/>
                  </a:lnTo>
                  <a:lnTo>
                    <a:pt x="3615" y="3393"/>
                  </a:lnTo>
                  <a:lnTo>
                    <a:pt x="4839" y="3004"/>
                  </a:lnTo>
                  <a:lnTo>
                    <a:pt x="5283" y="2837"/>
                  </a:lnTo>
                  <a:lnTo>
                    <a:pt x="5728" y="2615"/>
                  </a:lnTo>
                  <a:lnTo>
                    <a:pt x="6062" y="2392"/>
                  </a:lnTo>
                  <a:lnTo>
                    <a:pt x="6340" y="2170"/>
                  </a:lnTo>
                  <a:lnTo>
                    <a:pt x="6618" y="1892"/>
                  </a:lnTo>
                  <a:lnTo>
                    <a:pt x="6841" y="1614"/>
                  </a:lnTo>
                  <a:lnTo>
                    <a:pt x="7285" y="89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8199630" y="5121757"/>
              <a:ext cx="88725" cy="38959"/>
            </a:xfrm>
            <a:custGeom>
              <a:avLst/>
              <a:gdLst/>
              <a:ahLst/>
              <a:cxnLst/>
              <a:rect l="l" t="t" r="r" b="b"/>
              <a:pathLst>
                <a:path w="9121" h="4005" extrusionOk="0">
                  <a:moveTo>
                    <a:pt x="5339" y="0"/>
                  </a:moveTo>
                  <a:lnTo>
                    <a:pt x="4672" y="56"/>
                  </a:lnTo>
                  <a:lnTo>
                    <a:pt x="4004" y="167"/>
                  </a:lnTo>
                  <a:lnTo>
                    <a:pt x="3392" y="334"/>
                  </a:lnTo>
                  <a:lnTo>
                    <a:pt x="2781" y="612"/>
                  </a:lnTo>
                  <a:lnTo>
                    <a:pt x="2225" y="890"/>
                  </a:lnTo>
                  <a:lnTo>
                    <a:pt x="1724" y="1279"/>
                  </a:lnTo>
                  <a:lnTo>
                    <a:pt x="1279" y="1724"/>
                  </a:lnTo>
                  <a:lnTo>
                    <a:pt x="890" y="2169"/>
                  </a:lnTo>
                  <a:lnTo>
                    <a:pt x="501" y="2725"/>
                  </a:lnTo>
                  <a:lnTo>
                    <a:pt x="223" y="3337"/>
                  </a:lnTo>
                  <a:lnTo>
                    <a:pt x="0" y="4004"/>
                  </a:lnTo>
                  <a:lnTo>
                    <a:pt x="9121" y="723"/>
                  </a:lnTo>
                  <a:lnTo>
                    <a:pt x="8342" y="445"/>
                  </a:lnTo>
                  <a:lnTo>
                    <a:pt x="7563" y="223"/>
                  </a:lnTo>
                  <a:lnTo>
                    <a:pt x="6785" y="56"/>
                  </a:lnTo>
                  <a:lnTo>
                    <a:pt x="6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8512830" y="4546179"/>
              <a:ext cx="80077" cy="88190"/>
            </a:xfrm>
            <a:custGeom>
              <a:avLst/>
              <a:gdLst/>
              <a:ahLst/>
              <a:cxnLst/>
              <a:rect l="l" t="t" r="r" b="b"/>
              <a:pathLst>
                <a:path w="8232" h="9066" extrusionOk="0">
                  <a:moveTo>
                    <a:pt x="891" y="1"/>
                  </a:moveTo>
                  <a:lnTo>
                    <a:pt x="1" y="835"/>
                  </a:lnTo>
                  <a:lnTo>
                    <a:pt x="946" y="2615"/>
                  </a:lnTo>
                  <a:lnTo>
                    <a:pt x="1836" y="4172"/>
                  </a:lnTo>
                  <a:lnTo>
                    <a:pt x="2281" y="4839"/>
                  </a:lnTo>
                  <a:lnTo>
                    <a:pt x="2670" y="5395"/>
                  </a:lnTo>
                  <a:lnTo>
                    <a:pt x="3115" y="5952"/>
                  </a:lnTo>
                  <a:lnTo>
                    <a:pt x="3616" y="6452"/>
                  </a:lnTo>
                  <a:lnTo>
                    <a:pt x="4061" y="6897"/>
                  </a:lnTo>
                  <a:lnTo>
                    <a:pt x="4561" y="7342"/>
                  </a:lnTo>
                  <a:lnTo>
                    <a:pt x="5062" y="7676"/>
                  </a:lnTo>
                  <a:lnTo>
                    <a:pt x="5618" y="8009"/>
                  </a:lnTo>
                  <a:lnTo>
                    <a:pt x="6230" y="8343"/>
                  </a:lnTo>
                  <a:lnTo>
                    <a:pt x="6841" y="8565"/>
                  </a:lnTo>
                  <a:lnTo>
                    <a:pt x="7509" y="8843"/>
                  </a:lnTo>
                  <a:lnTo>
                    <a:pt x="8232" y="9066"/>
                  </a:lnTo>
                  <a:lnTo>
                    <a:pt x="8232" y="906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35"/>
          <p:cNvGrpSpPr/>
          <p:nvPr/>
        </p:nvGrpSpPr>
        <p:grpSpPr>
          <a:xfrm>
            <a:off x="3848814" y="285845"/>
            <a:ext cx="4342686" cy="4410005"/>
            <a:chOff x="3848814" y="285845"/>
            <a:chExt cx="4342686" cy="4410005"/>
          </a:xfrm>
        </p:grpSpPr>
        <p:sp>
          <p:nvSpPr>
            <p:cNvPr id="1710" name="Google Shape;1710;p35"/>
            <p:cNvSpPr/>
            <p:nvPr/>
          </p:nvSpPr>
          <p:spPr>
            <a:xfrm rot="10800000" flipH="1">
              <a:off x="4217636" y="285845"/>
              <a:ext cx="3973864" cy="4208937"/>
            </a:xfrm>
            <a:custGeom>
              <a:avLst/>
              <a:gdLst/>
              <a:ahLst/>
              <a:cxnLst/>
              <a:rect l="l" t="t" r="r" b="b"/>
              <a:pathLst>
                <a:path w="188827" h="199997" extrusionOk="0">
                  <a:moveTo>
                    <a:pt x="28523" y="2067"/>
                  </a:moveTo>
                  <a:lnTo>
                    <a:pt x="28687" y="2075"/>
                  </a:lnTo>
                  <a:lnTo>
                    <a:pt x="28851" y="2083"/>
                  </a:lnTo>
                  <a:lnTo>
                    <a:pt x="29015" y="2106"/>
                  </a:lnTo>
                  <a:lnTo>
                    <a:pt x="29171" y="2130"/>
                  </a:lnTo>
                  <a:lnTo>
                    <a:pt x="29327" y="2161"/>
                  </a:lnTo>
                  <a:lnTo>
                    <a:pt x="29483" y="2208"/>
                  </a:lnTo>
                  <a:lnTo>
                    <a:pt x="29639" y="2254"/>
                  </a:lnTo>
                  <a:lnTo>
                    <a:pt x="29787" y="2309"/>
                  </a:lnTo>
                  <a:lnTo>
                    <a:pt x="29935" y="2371"/>
                  </a:lnTo>
                  <a:lnTo>
                    <a:pt x="30083" y="2442"/>
                  </a:lnTo>
                  <a:lnTo>
                    <a:pt x="30224" y="2520"/>
                  </a:lnTo>
                  <a:lnTo>
                    <a:pt x="30372" y="2605"/>
                  </a:lnTo>
                  <a:lnTo>
                    <a:pt x="30512" y="2691"/>
                  </a:lnTo>
                  <a:lnTo>
                    <a:pt x="30653" y="2793"/>
                  </a:lnTo>
                  <a:lnTo>
                    <a:pt x="31183" y="3183"/>
                  </a:lnTo>
                  <a:lnTo>
                    <a:pt x="31729" y="3565"/>
                  </a:lnTo>
                  <a:lnTo>
                    <a:pt x="32267" y="3947"/>
                  </a:lnTo>
                  <a:lnTo>
                    <a:pt x="32805" y="4329"/>
                  </a:lnTo>
                  <a:lnTo>
                    <a:pt x="32899" y="4415"/>
                  </a:lnTo>
                  <a:lnTo>
                    <a:pt x="32993" y="4509"/>
                  </a:lnTo>
                  <a:lnTo>
                    <a:pt x="33094" y="4626"/>
                  </a:lnTo>
                  <a:lnTo>
                    <a:pt x="33211" y="4750"/>
                  </a:lnTo>
                  <a:lnTo>
                    <a:pt x="30980" y="4633"/>
                  </a:lnTo>
                  <a:lnTo>
                    <a:pt x="29896" y="4571"/>
                  </a:lnTo>
                  <a:lnTo>
                    <a:pt x="28820" y="4509"/>
                  </a:lnTo>
                  <a:lnTo>
                    <a:pt x="28609" y="4485"/>
                  </a:lnTo>
                  <a:lnTo>
                    <a:pt x="28508" y="4470"/>
                  </a:lnTo>
                  <a:lnTo>
                    <a:pt x="28406" y="4446"/>
                  </a:lnTo>
                  <a:lnTo>
                    <a:pt x="28305" y="4423"/>
                  </a:lnTo>
                  <a:lnTo>
                    <a:pt x="28204" y="4384"/>
                  </a:lnTo>
                  <a:lnTo>
                    <a:pt x="28110" y="4345"/>
                  </a:lnTo>
                  <a:lnTo>
                    <a:pt x="28024" y="4298"/>
                  </a:lnTo>
                  <a:lnTo>
                    <a:pt x="27751" y="4142"/>
                  </a:lnTo>
                  <a:lnTo>
                    <a:pt x="27478" y="3994"/>
                  </a:lnTo>
                  <a:lnTo>
                    <a:pt x="27197" y="3861"/>
                  </a:lnTo>
                  <a:lnTo>
                    <a:pt x="26917" y="3736"/>
                  </a:lnTo>
                  <a:lnTo>
                    <a:pt x="26636" y="3627"/>
                  </a:lnTo>
                  <a:lnTo>
                    <a:pt x="26347" y="3518"/>
                  </a:lnTo>
                  <a:lnTo>
                    <a:pt x="26059" y="3424"/>
                  </a:lnTo>
                  <a:lnTo>
                    <a:pt x="25762" y="3339"/>
                  </a:lnTo>
                  <a:lnTo>
                    <a:pt x="25466" y="3253"/>
                  </a:lnTo>
                  <a:lnTo>
                    <a:pt x="25170" y="3183"/>
                  </a:lnTo>
                  <a:lnTo>
                    <a:pt x="24873" y="3112"/>
                  </a:lnTo>
                  <a:lnTo>
                    <a:pt x="24577" y="3050"/>
                  </a:lnTo>
                  <a:lnTo>
                    <a:pt x="23968" y="2933"/>
                  </a:lnTo>
                  <a:lnTo>
                    <a:pt x="23368" y="2824"/>
                  </a:lnTo>
                  <a:lnTo>
                    <a:pt x="22900" y="2754"/>
                  </a:lnTo>
                  <a:lnTo>
                    <a:pt x="22299" y="2668"/>
                  </a:lnTo>
                  <a:lnTo>
                    <a:pt x="22494" y="2613"/>
                  </a:lnTo>
                  <a:lnTo>
                    <a:pt x="22674" y="2559"/>
                  </a:lnTo>
                  <a:lnTo>
                    <a:pt x="22861" y="2520"/>
                  </a:lnTo>
                  <a:lnTo>
                    <a:pt x="23040" y="2481"/>
                  </a:lnTo>
                  <a:lnTo>
                    <a:pt x="23212" y="2449"/>
                  </a:lnTo>
                  <a:lnTo>
                    <a:pt x="23391" y="2426"/>
                  </a:lnTo>
                  <a:lnTo>
                    <a:pt x="23563" y="2410"/>
                  </a:lnTo>
                  <a:lnTo>
                    <a:pt x="23734" y="2403"/>
                  </a:lnTo>
                  <a:lnTo>
                    <a:pt x="23898" y="2395"/>
                  </a:lnTo>
                  <a:lnTo>
                    <a:pt x="24070" y="2395"/>
                  </a:lnTo>
                  <a:lnTo>
                    <a:pt x="24397" y="2403"/>
                  </a:lnTo>
                  <a:lnTo>
                    <a:pt x="24725" y="2434"/>
                  </a:lnTo>
                  <a:lnTo>
                    <a:pt x="25045" y="2473"/>
                  </a:lnTo>
                  <a:lnTo>
                    <a:pt x="25396" y="2520"/>
                  </a:lnTo>
                  <a:lnTo>
                    <a:pt x="25739" y="2582"/>
                  </a:lnTo>
                  <a:lnTo>
                    <a:pt x="26082" y="2644"/>
                  </a:lnTo>
                  <a:lnTo>
                    <a:pt x="26425" y="2722"/>
                  </a:lnTo>
                  <a:lnTo>
                    <a:pt x="26768" y="2800"/>
                  </a:lnTo>
                  <a:lnTo>
                    <a:pt x="27104" y="2886"/>
                  </a:lnTo>
                  <a:lnTo>
                    <a:pt x="27439" y="2980"/>
                  </a:lnTo>
                  <a:lnTo>
                    <a:pt x="27775" y="3081"/>
                  </a:lnTo>
                  <a:lnTo>
                    <a:pt x="28110" y="3183"/>
                  </a:lnTo>
                  <a:lnTo>
                    <a:pt x="28445" y="3292"/>
                  </a:lnTo>
                  <a:lnTo>
                    <a:pt x="29108" y="3518"/>
                  </a:lnTo>
                  <a:lnTo>
                    <a:pt x="29764" y="3752"/>
                  </a:lnTo>
                  <a:lnTo>
                    <a:pt x="30419" y="4002"/>
                  </a:lnTo>
                  <a:lnTo>
                    <a:pt x="31253" y="4314"/>
                  </a:lnTo>
                  <a:lnTo>
                    <a:pt x="31323" y="4181"/>
                  </a:lnTo>
                  <a:lnTo>
                    <a:pt x="31160" y="4080"/>
                  </a:lnTo>
                  <a:lnTo>
                    <a:pt x="30996" y="3986"/>
                  </a:lnTo>
                  <a:lnTo>
                    <a:pt x="30832" y="3900"/>
                  </a:lnTo>
                  <a:lnTo>
                    <a:pt x="30660" y="3814"/>
                  </a:lnTo>
                  <a:lnTo>
                    <a:pt x="30317" y="3666"/>
                  </a:lnTo>
                  <a:lnTo>
                    <a:pt x="29974" y="3526"/>
                  </a:lnTo>
                  <a:lnTo>
                    <a:pt x="29623" y="3393"/>
                  </a:lnTo>
                  <a:lnTo>
                    <a:pt x="29264" y="3268"/>
                  </a:lnTo>
                  <a:lnTo>
                    <a:pt x="28555" y="3034"/>
                  </a:lnTo>
                  <a:lnTo>
                    <a:pt x="28204" y="2917"/>
                  </a:lnTo>
                  <a:lnTo>
                    <a:pt x="27853" y="2816"/>
                  </a:lnTo>
                  <a:lnTo>
                    <a:pt x="27151" y="2598"/>
                  </a:lnTo>
                  <a:lnTo>
                    <a:pt x="26800" y="2481"/>
                  </a:lnTo>
                  <a:lnTo>
                    <a:pt x="26449" y="2364"/>
                  </a:lnTo>
                  <a:lnTo>
                    <a:pt x="26098" y="2239"/>
                  </a:lnTo>
                  <a:lnTo>
                    <a:pt x="25747" y="2099"/>
                  </a:lnTo>
                  <a:lnTo>
                    <a:pt x="26355" y="2106"/>
                  </a:lnTo>
                  <a:lnTo>
                    <a:pt x="26963" y="2114"/>
                  </a:lnTo>
                  <a:lnTo>
                    <a:pt x="27572" y="2114"/>
                  </a:lnTo>
                  <a:lnTo>
                    <a:pt x="27876" y="2106"/>
                  </a:lnTo>
                  <a:lnTo>
                    <a:pt x="28180" y="2083"/>
                  </a:lnTo>
                  <a:lnTo>
                    <a:pt x="28352" y="2075"/>
                  </a:lnTo>
                  <a:lnTo>
                    <a:pt x="28523" y="2067"/>
                  </a:lnTo>
                  <a:close/>
                  <a:moveTo>
                    <a:pt x="20856" y="3034"/>
                  </a:moveTo>
                  <a:lnTo>
                    <a:pt x="21527" y="3066"/>
                  </a:lnTo>
                  <a:lnTo>
                    <a:pt x="22198" y="3097"/>
                  </a:lnTo>
                  <a:lnTo>
                    <a:pt x="22869" y="3128"/>
                  </a:lnTo>
                  <a:lnTo>
                    <a:pt x="23204" y="3144"/>
                  </a:lnTo>
                  <a:lnTo>
                    <a:pt x="23539" y="3175"/>
                  </a:lnTo>
                  <a:lnTo>
                    <a:pt x="23875" y="3206"/>
                  </a:lnTo>
                  <a:lnTo>
                    <a:pt x="24210" y="3245"/>
                  </a:lnTo>
                  <a:lnTo>
                    <a:pt x="24538" y="3292"/>
                  </a:lnTo>
                  <a:lnTo>
                    <a:pt x="24873" y="3346"/>
                  </a:lnTo>
                  <a:lnTo>
                    <a:pt x="25201" y="3409"/>
                  </a:lnTo>
                  <a:lnTo>
                    <a:pt x="25536" y="3487"/>
                  </a:lnTo>
                  <a:lnTo>
                    <a:pt x="25864" y="3573"/>
                  </a:lnTo>
                  <a:lnTo>
                    <a:pt x="26184" y="3682"/>
                  </a:lnTo>
                  <a:lnTo>
                    <a:pt x="26363" y="3744"/>
                  </a:lnTo>
                  <a:lnTo>
                    <a:pt x="26527" y="3822"/>
                  </a:lnTo>
                  <a:lnTo>
                    <a:pt x="26683" y="3916"/>
                  </a:lnTo>
                  <a:lnTo>
                    <a:pt x="26831" y="4017"/>
                  </a:lnTo>
                  <a:lnTo>
                    <a:pt x="26979" y="4126"/>
                  </a:lnTo>
                  <a:lnTo>
                    <a:pt x="27119" y="4243"/>
                  </a:lnTo>
                  <a:lnTo>
                    <a:pt x="27400" y="4493"/>
                  </a:lnTo>
                  <a:lnTo>
                    <a:pt x="25552" y="4727"/>
                  </a:lnTo>
                  <a:lnTo>
                    <a:pt x="24647" y="4836"/>
                  </a:lnTo>
                  <a:lnTo>
                    <a:pt x="23742" y="4938"/>
                  </a:lnTo>
                  <a:lnTo>
                    <a:pt x="23641" y="4945"/>
                  </a:lnTo>
                  <a:lnTo>
                    <a:pt x="23430" y="4945"/>
                  </a:lnTo>
                  <a:lnTo>
                    <a:pt x="23329" y="4938"/>
                  </a:lnTo>
                  <a:lnTo>
                    <a:pt x="23118" y="4906"/>
                  </a:lnTo>
                  <a:lnTo>
                    <a:pt x="22916" y="4875"/>
                  </a:lnTo>
                  <a:lnTo>
                    <a:pt x="22635" y="4821"/>
                  </a:lnTo>
                  <a:lnTo>
                    <a:pt x="22362" y="4766"/>
                  </a:lnTo>
                  <a:lnTo>
                    <a:pt x="21808" y="4688"/>
                  </a:lnTo>
                  <a:lnTo>
                    <a:pt x="21254" y="4618"/>
                  </a:lnTo>
                  <a:lnTo>
                    <a:pt x="20693" y="4563"/>
                  </a:lnTo>
                  <a:lnTo>
                    <a:pt x="20139" y="4532"/>
                  </a:lnTo>
                  <a:lnTo>
                    <a:pt x="19577" y="4509"/>
                  </a:lnTo>
                  <a:lnTo>
                    <a:pt x="19016" y="4501"/>
                  </a:lnTo>
                  <a:lnTo>
                    <a:pt x="18259" y="4501"/>
                  </a:lnTo>
                  <a:lnTo>
                    <a:pt x="18158" y="4485"/>
                  </a:lnTo>
                  <a:lnTo>
                    <a:pt x="18049" y="4470"/>
                  </a:lnTo>
                  <a:lnTo>
                    <a:pt x="17947" y="4446"/>
                  </a:lnTo>
                  <a:lnTo>
                    <a:pt x="17846" y="4423"/>
                  </a:lnTo>
                  <a:lnTo>
                    <a:pt x="17737" y="4384"/>
                  </a:lnTo>
                  <a:lnTo>
                    <a:pt x="17627" y="4329"/>
                  </a:lnTo>
                  <a:lnTo>
                    <a:pt x="17822" y="4197"/>
                  </a:lnTo>
                  <a:lnTo>
                    <a:pt x="17916" y="4134"/>
                  </a:lnTo>
                  <a:lnTo>
                    <a:pt x="18017" y="4080"/>
                  </a:lnTo>
                  <a:lnTo>
                    <a:pt x="19180" y="3612"/>
                  </a:lnTo>
                  <a:lnTo>
                    <a:pt x="20349" y="3151"/>
                  </a:lnTo>
                  <a:lnTo>
                    <a:pt x="20474" y="3105"/>
                  </a:lnTo>
                  <a:lnTo>
                    <a:pt x="20599" y="3066"/>
                  </a:lnTo>
                  <a:lnTo>
                    <a:pt x="20732" y="3042"/>
                  </a:lnTo>
                  <a:lnTo>
                    <a:pt x="20794" y="3034"/>
                  </a:lnTo>
                  <a:close/>
                  <a:moveTo>
                    <a:pt x="31729" y="2956"/>
                  </a:moveTo>
                  <a:lnTo>
                    <a:pt x="31862" y="2972"/>
                  </a:lnTo>
                  <a:lnTo>
                    <a:pt x="32010" y="2988"/>
                  </a:lnTo>
                  <a:lnTo>
                    <a:pt x="32166" y="3019"/>
                  </a:lnTo>
                  <a:lnTo>
                    <a:pt x="32330" y="3058"/>
                  </a:lnTo>
                  <a:lnTo>
                    <a:pt x="32493" y="3105"/>
                  </a:lnTo>
                  <a:lnTo>
                    <a:pt x="32665" y="3151"/>
                  </a:lnTo>
                  <a:lnTo>
                    <a:pt x="33024" y="3276"/>
                  </a:lnTo>
                  <a:lnTo>
                    <a:pt x="33398" y="3417"/>
                  </a:lnTo>
                  <a:lnTo>
                    <a:pt x="33780" y="3580"/>
                  </a:lnTo>
                  <a:lnTo>
                    <a:pt x="34162" y="3760"/>
                  </a:lnTo>
                  <a:lnTo>
                    <a:pt x="34552" y="3955"/>
                  </a:lnTo>
                  <a:lnTo>
                    <a:pt x="34935" y="4165"/>
                  </a:lnTo>
                  <a:lnTo>
                    <a:pt x="35301" y="4384"/>
                  </a:lnTo>
                  <a:lnTo>
                    <a:pt x="35660" y="4610"/>
                  </a:lnTo>
                  <a:lnTo>
                    <a:pt x="36003" y="4836"/>
                  </a:lnTo>
                  <a:lnTo>
                    <a:pt x="36315" y="5062"/>
                  </a:lnTo>
                  <a:lnTo>
                    <a:pt x="36604" y="5296"/>
                  </a:lnTo>
                  <a:lnTo>
                    <a:pt x="36736" y="5413"/>
                  </a:lnTo>
                  <a:lnTo>
                    <a:pt x="36853" y="5522"/>
                  </a:lnTo>
                  <a:lnTo>
                    <a:pt x="36970" y="5632"/>
                  </a:lnTo>
                  <a:lnTo>
                    <a:pt x="37072" y="5741"/>
                  </a:lnTo>
                  <a:lnTo>
                    <a:pt x="37072" y="5741"/>
                  </a:lnTo>
                  <a:lnTo>
                    <a:pt x="36838" y="5663"/>
                  </a:lnTo>
                  <a:lnTo>
                    <a:pt x="36596" y="5593"/>
                  </a:lnTo>
                  <a:lnTo>
                    <a:pt x="36354" y="5522"/>
                  </a:lnTo>
                  <a:lnTo>
                    <a:pt x="36112" y="5460"/>
                  </a:lnTo>
                  <a:lnTo>
                    <a:pt x="35629" y="5343"/>
                  </a:lnTo>
                  <a:lnTo>
                    <a:pt x="35387" y="5281"/>
                  </a:lnTo>
                  <a:lnTo>
                    <a:pt x="35145" y="5211"/>
                  </a:lnTo>
                  <a:lnTo>
                    <a:pt x="34903" y="5140"/>
                  </a:lnTo>
                  <a:lnTo>
                    <a:pt x="34669" y="5055"/>
                  </a:lnTo>
                  <a:lnTo>
                    <a:pt x="34435" y="4969"/>
                  </a:lnTo>
                  <a:lnTo>
                    <a:pt x="34209" y="4860"/>
                  </a:lnTo>
                  <a:lnTo>
                    <a:pt x="33983" y="4743"/>
                  </a:lnTo>
                  <a:lnTo>
                    <a:pt x="33874" y="4672"/>
                  </a:lnTo>
                  <a:lnTo>
                    <a:pt x="33772" y="4602"/>
                  </a:lnTo>
                  <a:lnTo>
                    <a:pt x="33663" y="4532"/>
                  </a:lnTo>
                  <a:lnTo>
                    <a:pt x="33562" y="4454"/>
                  </a:lnTo>
                  <a:lnTo>
                    <a:pt x="33460" y="4368"/>
                  </a:lnTo>
                  <a:lnTo>
                    <a:pt x="33359" y="4275"/>
                  </a:lnTo>
                  <a:lnTo>
                    <a:pt x="33164" y="4095"/>
                  </a:lnTo>
                  <a:lnTo>
                    <a:pt x="32969" y="3924"/>
                  </a:lnTo>
                  <a:lnTo>
                    <a:pt x="32766" y="3760"/>
                  </a:lnTo>
                  <a:lnTo>
                    <a:pt x="32556" y="3596"/>
                  </a:lnTo>
                  <a:lnTo>
                    <a:pt x="32142" y="3276"/>
                  </a:lnTo>
                  <a:lnTo>
                    <a:pt x="31729" y="2956"/>
                  </a:lnTo>
                  <a:close/>
                  <a:moveTo>
                    <a:pt x="138146" y="5398"/>
                  </a:moveTo>
                  <a:lnTo>
                    <a:pt x="138029" y="5577"/>
                  </a:lnTo>
                  <a:lnTo>
                    <a:pt x="137935" y="5710"/>
                  </a:lnTo>
                  <a:lnTo>
                    <a:pt x="137896" y="5756"/>
                  </a:lnTo>
                  <a:lnTo>
                    <a:pt x="137849" y="5795"/>
                  </a:lnTo>
                  <a:lnTo>
                    <a:pt x="137810" y="5827"/>
                  </a:lnTo>
                  <a:lnTo>
                    <a:pt x="137771" y="5842"/>
                  </a:lnTo>
                  <a:lnTo>
                    <a:pt x="137725" y="5850"/>
                  </a:lnTo>
                  <a:lnTo>
                    <a:pt x="137670" y="5842"/>
                  </a:lnTo>
                  <a:lnTo>
                    <a:pt x="137615" y="5827"/>
                  </a:lnTo>
                  <a:lnTo>
                    <a:pt x="137553" y="5811"/>
                  </a:lnTo>
                  <a:lnTo>
                    <a:pt x="137397" y="5741"/>
                  </a:lnTo>
                  <a:lnTo>
                    <a:pt x="137194" y="5632"/>
                  </a:lnTo>
                  <a:lnTo>
                    <a:pt x="138146" y="5398"/>
                  </a:lnTo>
                  <a:close/>
                  <a:moveTo>
                    <a:pt x="18665" y="4774"/>
                  </a:moveTo>
                  <a:lnTo>
                    <a:pt x="19008" y="4782"/>
                  </a:lnTo>
                  <a:lnTo>
                    <a:pt x="19351" y="4789"/>
                  </a:lnTo>
                  <a:lnTo>
                    <a:pt x="19702" y="4805"/>
                  </a:lnTo>
                  <a:lnTo>
                    <a:pt x="20045" y="4828"/>
                  </a:lnTo>
                  <a:lnTo>
                    <a:pt x="20396" y="4852"/>
                  </a:lnTo>
                  <a:lnTo>
                    <a:pt x="20747" y="4891"/>
                  </a:lnTo>
                  <a:lnTo>
                    <a:pt x="21098" y="4938"/>
                  </a:lnTo>
                  <a:lnTo>
                    <a:pt x="21449" y="4984"/>
                  </a:lnTo>
                  <a:lnTo>
                    <a:pt x="21808" y="5039"/>
                  </a:lnTo>
                  <a:lnTo>
                    <a:pt x="22167" y="5109"/>
                  </a:lnTo>
                  <a:lnTo>
                    <a:pt x="22533" y="5179"/>
                  </a:lnTo>
                  <a:lnTo>
                    <a:pt x="22385" y="5257"/>
                  </a:lnTo>
                  <a:lnTo>
                    <a:pt x="22229" y="5328"/>
                  </a:lnTo>
                  <a:lnTo>
                    <a:pt x="22081" y="5382"/>
                  </a:lnTo>
                  <a:lnTo>
                    <a:pt x="21941" y="5437"/>
                  </a:lnTo>
                  <a:lnTo>
                    <a:pt x="21792" y="5483"/>
                  </a:lnTo>
                  <a:lnTo>
                    <a:pt x="21652" y="5530"/>
                  </a:lnTo>
                  <a:lnTo>
                    <a:pt x="21504" y="5561"/>
                  </a:lnTo>
                  <a:lnTo>
                    <a:pt x="21363" y="5593"/>
                  </a:lnTo>
                  <a:lnTo>
                    <a:pt x="21090" y="5639"/>
                  </a:lnTo>
                  <a:lnTo>
                    <a:pt x="20810" y="5671"/>
                  </a:lnTo>
                  <a:lnTo>
                    <a:pt x="20537" y="5694"/>
                  </a:lnTo>
                  <a:lnTo>
                    <a:pt x="20264" y="5710"/>
                  </a:lnTo>
                  <a:lnTo>
                    <a:pt x="20014" y="5717"/>
                  </a:lnTo>
                  <a:lnTo>
                    <a:pt x="19757" y="5717"/>
                  </a:lnTo>
                  <a:lnTo>
                    <a:pt x="19242" y="5725"/>
                  </a:lnTo>
                  <a:lnTo>
                    <a:pt x="18478" y="5725"/>
                  </a:lnTo>
                  <a:lnTo>
                    <a:pt x="18220" y="5741"/>
                  </a:lnTo>
                  <a:lnTo>
                    <a:pt x="17284" y="5788"/>
                  </a:lnTo>
                  <a:lnTo>
                    <a:pt x="16348" y="5842"/>
                  </a:lnTo>
                  <a:lnTo>
                    <a:pt x="14492" y="5959"/>
                  </a:lnTo>
                  <a:lnTo>
                    <a:pt x="14757" y="5756"/>
                  </a:lnTo>
                  <a:lnTo>
                    <a:pt x="15038" y="5569"/>
                  </a:lnTo>
                  <a:lnTo>
                    <a:pt x="15186" y="5483"/>
                  </a:lnTo>
                  <a:lnTo>
                    <a:pt x="15334" y="5398"/>
                  </a:lnTo>
                  <a:lnTo>
                    <a:pt x="15483" y="5320"/>
                  </a:lnTo>
                  <a:lnTo>
                    <a:pt x="15631" y="5242"/>
                  </a:lnTo>
                  <a:lnTo>
                    <a:pt x="15787" y="5172"/>
                  </a:lnTo>
                  <a:lnTo>
                    <a:pt x="15951" y="5109"/>
                  </a:lnTo>
                  <a:lnTo>
                    <a:pt x="16107" y="5047"/>
                  </a:lnTo>
                  <a:lnTo>
                    <a:pt x="16278" y="5000"/>
                  </a:lnTo>
                  <a:lnTo>
                    <a:pt x="16442" y="4953"/>
                  </a:lnTo>
                  <a:lnTo>
                    <a:pt x="16614" y="4914"/>
                  </a:lnTo>
                  <a:lnTo>
                    <a:pt x="16785" y="4883"/>
                  </a:lnTo>
                  <a:lnTo>
                    <a:pt x="16964" y="4867"/>
                  </a:lnTo>
                  <a:lnTo>
                    <a:pt x="17308" y="4836"/>
                  </a:lnTo>
                  <a:lnTo>
                    <a:pt x="17643" y="4805"/>
                  </a:lnTo>
                  <a:lnTo>
                    <a:pt x="17986" y="4789"/>
                  </a:lnTo>
                  <a:lnTo>
                    <a:pt x="18329" y="4782"/>
                  </a:lnTo>
                  <a:lnTo>
                    <a:pt x="18665" y="4774"/>
                  </a:lnTo>
                  <a:close/>
                  <a:moveTo>
                    <a:pt x="136227" y="5608"/>
                  </a:moveTo>
                  <a:lnTo>
                    <a:pt x="136289" y="5616"/>
                  </a:lnTo>
                  <a:lnTo>
                    <a:pt x="136360" y="5632"/>
                  </a:lnTo>
                  <a:lnTo>
                    <a:pt x="136492" y="5671"/>
                  </a:lnTo>
                  <a:lnTo>
                    <a:pt x="136469" y="5780"/>
                  </a:lnTo>
                  <a:lnTo>
                    <a:pt x="136461" y="5819"/>
                  </a:lnTo>
                  <a:lnTo>
                    <a:pt x="136445" y="5842"/>
                  </a:lnTo>
                  <a:lnTo>
                    <a:pt x="136375" y="5897"/>
                  </a:lnTo>
                  <a:lnTo>
                    <a:pt x="136313" y="5944"/>
                  </a:lnTo>
                  <a:lnTo>
                    <a:pt x="136243" y="5983"/>
                  </a:lnTo>
                  <a:lnTo>
                    <a:pt x="136204" y="5990"/>
                  </a:lnTo>
                  <a:lnTo>
                    <a:pt x="136172" y="5998"/>
                  </a:lnTo>
                  <a:lnTo>
                    <a:pt x="136133" y="5998"/>
                  </a:lnTo>
                  <a:lnTo>
                    <a:pt x="136102" y="5983"/>
                  </a:lnTo>
                  <a:lnTo>
                    <a:pt x="136063" y="5967"/>
                  </a:lnTo>
                  <a:lnTo>
                    <a:pt x="136024" y="5944"/>
                  </a:lnTo>
                  <a:lnTo>
                    <a:pt x="135993" y="5905"/>
                  </a:lnTo>
                  <a:lnTo>
                    <a:pt x="135954" y="5858"/>
                  </a:lnTo>
                  <a:lnTo>
                    <a:pt x="135923" y="5803"/>
                  </a:lnTo>
                  <a:lnTo>
                    <a:pt x="135884" y="5733"/>
                  </a:lnTo>
                  <a:lnTo>
                    <a:pt x="136079" y="5647"/>
                  </a:lnTo>
                  <a:lnTo>
                    <a:pt x="136157" y="5624"/>
                  </a:lnTo>
                  <a:lnTo>
                    <a:pt x="136227" y="5608"/>
                  </a:lnTo>
                  <a:close/>
                  <a:moveTo>
                    <a:pt x="139745" y="5608"/>
                  </a:moveTo>
                  <a:lnTo>
                    <a:pt x="139612" y="6005"/>
                  </a:lnTo>
                  <a:lnTo>
                    <a:pt x="139612" y="6005"/>
                  </a:lnTo>
                  <a:lnTo>
                    <a:pt x="139487" y="5998"/>
                  </a:lnTo>
                  <a:lnTo>
                    <a:pt x="139370" y="5990"/>
                  </a:lnTo>
                  <a:lnTo>
                    <a:pt x="139284" y="5975"/>
                  </a:lnTo>
                  <a:lnTo>
                    <a:pt x="139214" y="5944"/>
                  </a:lnTo>
                  <a:lnTo>
                    <a:pt x="139144" y="5897"/>
                  </a:lnTo>
                  <a:lnTo>
                    <a:pt x="139066" y="5827"/>
                  </a:lnTo>
                  <a:lnTo>
                    <a:pt x="138988" y="5733"/>
                  </a:lnTo>
                  <a:lnTo>
                    <a:pt x="138879" y="5608"/>
                  </a:lnTo>
                  <a:close/>
                  <a:moveTo>
                    <a:pt x="134090" y="5741"/>
                  </a:moveTo>
                  <a:lnTo>
                    <a:pt x="134184" y="5756"/>
                  </a:lnTo>
                  <a:lnTo>
                    <a:pt x="134285" y="5788"/>
                  </a:lnTo>
                  <a:lnTo>
                    <a:pt x="134269" y="5842"/>
                  </a:lnTo>
                  <a:lnTo>
                    <a:pt x="134246" y="5881"/>
                  </a:lnTo>
                  <a:lnTo>
                    <a:pt x="134223" y="5920"/>
                  </a:lnTo>
                  <a:lnTo>
                    <a:pt x="134199" y="5951"/>
                  </a:lnTo>
                  <a:lnTo>
                    <a:pt x="134168" y="5975"/>
                  </a:lnTo>
                  <a:lnTo>
                    <a:pt x="134137" y="5998"/>
                  </a:lnTo>
                  <a:lnTo>
                    <a:pt x="134074" y="6022"/>
                  </a:lnTo>
                  <a:lnTo>
                    <a:pt x="134004" y="6029"/>
                  </a:lnTo>
                  <a:lnTo>
                    <a:pt x="133926" y="6029"/>
                  </a:lnTo>
                  <a:lnTo>
                    <a:pt x="133797" y="6023"/>
                  </a:lnTo>
                  <a:lnTo>
                    <a:pt x="133797" y="6023"/>
                  </a:lnTo>
                  <a:lnTo>
                    <a:pt x="133817" y="5944"/>
                  </a:lnTo>
                  <a:lnTo>
                    <a:pt x="133848" y="5866"/>
                  </a:lnTo>
                  <a:lnTo>
                    <a:pt x="133872" y="5834"/>
                  </a:lnTo>
                  <a:lnTo>
                    <a:pt x="133895" y="5811"/>
                  </a:lnTo>
                  <a:lnTo>
                    <a:pt x="133918" y="5788"/>
                  </a:lnTo>
                  <a:lnTo>
                    <a:pt x="133950" y="5764"/>
                  </a:lnTo>
                  <a:lnTo>
                    <a:pt x="133981" y="5756"/>
                  </a:lnTo>
                  <a:lnTo>
                    <a:pt x="134012" y="5749"/>
                  </a:lnTo>
                  <a:lnTo>
                    <a:pt x="134051" y="5741"/>
                  </a:lnTo>
                  <a:close/>
                  <a:moveTo>
                    <a:pt x="135252" y="5538"/>
                  </a:moveTo>
                  <a:lnTo>
                    <a:pt x="135182" y="5756"/>
                  </a:lnTo>
                  <a:lnTo>
                    <a:pt x="135119" y="5920"/>
                  </a:lnTo>
                  <a:lnTo>
                    <a:pt x="135088" y="5983"/>
                  </a:lnTo>
                  <a:lnTo>
                    <a:pt x="135065" y="6045"/>
                  </a:lnTo>
                  <a:lnTo>
                    <a:pt x="135026" y="6092"/>
                  </a:lnTo>
                  <a:lnTo>
                    <a:pt x="134995" y="6131"/>
                  </a:lnTo>
                  <a:lnTo>
                    <a:pt x="134948" y="6162"/>
                  </a:lnTo>
                  <a:lnTo>
                    <a:pt x="134909" y="6185"/>
                  </a:lnTo>
                  <a:lnTo>
                    <a:pt x="134854" y="6209"/>
                  </a:lnTo>
                  <a:lnTo>
                    <a:pt x="134792" y="6224"/>
                  </a:lnTo>
                  <a:lnTo>
                    <a:pt x="134644" y="6256"/>
                  </a:lnTo>
                  <a:lnTo>
                    <a:pt x="134449" y="6279"/>
                  </a:lnTo>
                  <a:lnTo>
                    <a:pt x="134363" y="6139"/>
                  </a:lnTo>
                  <a:lnTo>
                    <a:pt x="135252" y="5538"/>
                  </a:lnTo>
                  <a:close/>
                  <a:moveTo>
                    <a:pt x="30590" y="2052"/>
                  </a:moveTo>
                  <a:lnTo>
                    <a:pt x="33718" y="2387"/>
                  </a:lnTo>
                  <a:lnTo>
                    <a:pt x="33780" y="2395"/>
                  </a:lnTo>
                  <a:lnTo>
                    <a:pt x="33843" y="2403"/>
                  </a:lnTo>
                  <a:lnTo>
                    <a:pt x="33897" y="2426"/>
                  </a:lnTo>
                  <a:lnTo>
                    <a:pt x="33921" y="2434"/>
                  </a:lnTo>
                  <a:lnTo>
                    <a:pt x="33928" y="2449"/>
                  </a:lnTo>
                  <a:lnTo>
                    <a:pt x="33983" y="2551"/>
                  </a:lnTo>
                  <a:lnTo>
                    <a:pt x="34038" y="2644"/>
                  </a:lnTo>
                  <a:lnTo>
                    <a:pt x="34100" y="2730"/>
                  </a:lnTo>
                  <a:lnTo>
                    <a:pt x="34178" y="2808"/>
                  </a:lnTo>
                  <a:lnTo>
                    <a:pt x="34256" y="2871"/>
                  </a:lnTo>
                  <a:lnTo>
                    <a:pt x="34334" y="2933"/>
                  </a:lnTo>
                  <a:lnTo>
                    <a:pt x="34420" y="2988"/>
                  </a:lnTo>
                  <a:lnTo>
                    <a:pt x="34513" y="3034"/>
                  </a:lnTo>
                  <a:lnTo>
                    <a:pt x="34693" y="3120"/>
                  </a:lnTo>
                  <a:lnTo>
                    <a:pt x="34888" y="3206"/>
                  </a:lnTo>
                  <a:lnTo>
                    <a:pt x="35067" y="3300"/>
                  </a:lnTo>
                  <a:lnTo>
                    <a:pt x="35161" y="3346"/>
                  </a:lnTo>
                  <a:lnTo>
                    <a:pt x="35247" y="3401"/>
                  </a:lnTo>
                  <a:lnTo>
                    <a:pt x="35707" y="3713"/>
                  </a:lnTo>
                  <a:lnTo>
                    <a:pt x="36159" y="4041"/>
                  </a:lnTo>
                  <a:lnTo>
                    <a:pt x="36611" y="4368"/>
                  </a:lnTo>
                  <a:lnTo>
                    <a:pt x="37056" y="4719"/>
                  </a:lnTo>
                  <a:lnTo>
                    <a:pt x="37274" y="4899"/>
                  </a:lnTo>
                  <a:lnTo>
                    <a:pt x="37493" y="5086"/>
                  </a:lnTo>
                  <a:lnTo>
                    <a:pt x="37711" y="5273"/>
                  </a:lnTo>
                  <a:lnTo>
                    <a:pt x="37922" y="5476"/>
                  </a:lnTo>
                  <a:lnTo>
                    <a:pt x="38132" y="5671"/>
                  </a:lnTo>
                  <a:lnTo>
                    <a:pt x="38343" y="5881"/>
                  </a:lnTo>
                  <a:lnTo>
                    <a:pt x="38546" y="6100"/>
                  </a:lnTo>
                  <a:lnTo>
                    <a:pt x="38756" y="6318"/>
                  </a:lnTo>
                  <a:lnTo>
                    <a:pt x="38756" y="6318"/>
                  </a:lnTo>
                  <a:lnTo>
                    <a:pt x="38577" y="6295"/>
                  </a:lnTo>
                  <a:lnTo>
                    <a:pt x="38413" y="6263"/>
                  </a:lnTo>
                  <a:lnTo>
                    <a:pt x="38265" y="6217"/>
                  </a:lnTo>
                  <a:lnTo>
                    <a:pt x="38132" y="6162"/>
                  </a:lnTo>
                  <a:lnTo>
                    <a:pt x="38008" y="6100"/>
                  </a:lnTo>
                  <a:lnTo>
                    <a:pt x="37891" y="6029"/>
                  </a:lnTo>
                  <a:lnTo>
                    <a:pt x="37774" y="5944"/>
                  </a:lnTo>
                  <a:lnTo>
                    <a:pt x="37672" y="5850"/>
                  </a:lnTo>
                  <a:lnTo>
                    <a:pt x="37352" y="5577"/>
                  </a:lnTo>
                  <a:lnTo>
                    <a:pt x="37025" y="5304"/>
                  </a:lnTo>
                  <a:lnTo>
                    <a:pt x="36697" y="5047"/>
                  </a:lnTo>
                  <a:lnTo>
                    <a:pt x="36362" y="4805"/>
                  </a:lnTo>
                  <a:lnTo>
                    <a:pt x="36027" y="4563"/>
                  </a:lnTo>
                  <a:lnTo>
                    <a:pt x="35676" y="4337"/>
                  </a:lnTo>
                  <a:lnTo>
                    <a:pt x="35325" y="4126"/>
                  </a:lnTo>
                  <a:lnTo>
                    <a:pt x="34966" y="3916"/>
                  </a:lnTo>
                  <a:lnTo>
                    <a:pt x="34607" y="3721"/>
                  </a:lnTo>
                  <a:lnTo>
                    <a:pt x="34233" y="3534"/>
                  </a:lnTo>
                  <a:lnTo>
                    <a:pt x="33858" y="3362"/>
                  </a:lnTo>
                  <a:lnTo>
                    <a:pt x="33484" y="3190"/>
                  </a:lnTo>
                  <a:lnTo>
                    <a:pt x="33094" y="3034"/>
                  </a:lnTo>
                  <a:lnTo>
                    <a:pt x="32704" y="2886"/>
                  </a:lnTo>
                  <a:lnTo>
                    <a:pt x="32306" y="2746"/>
                  </a:lnTo>
                  <a:lnTo>
                    <a:pt x="31908" y="2613"/>
                  </a:lnTo>
                  <a:lnTo>
                    <a:pt x="31823" y="2598"/>
                  </a:lnTo>
                  <a:lnTo>
                    <a:pt x="31737" y="2574"/>
                  </a:lnTo>
                  <a:lnTo>
                    <a:pt x="31565" y="2559"/>
                  </a:lnTo>
                  <a:lnTo>
                    <a:pt x="31386" y="2535"/>
                  </a:lnTo>
                  <a:lnTo>
                    <a:pt x="31214" y="2512"/>
                  </a:lnTo>
                  <a:lnTo>
                    <a:pt x="31128" y="2488"/>
                  </a:lnTo>
                  <a:lnTo>
                    <a:pt x="31043" y="2465"/>
                  </a:lnTo>
                  <a:lnTo>
                    <a:pt x="30957" y="2426"/>
                  </a:lnTo>
                  <a:lnTo>
                    <a:pt x="30879" y="2379"/>
                  </a:lnTo>
                  <a:lnTo>
                    <a:pt x="30801" y="2317"/>
                  </a:lnTo>
                  <a:lnTo>
                    <a:pt x="30723" y="2247"/>
                  </a:lnTo>
                  <a:lnTo>
                    <a:pt x="30653" y="2161"/>
                  </a:lnTo>
                  <a:lnTo>
                    <a:pt x="30590" y="2052"/>
                  </a:lnTo>
                  <a:close/>
                  <a:moveTo>
                    <a:pt x="140049" y="6029"/>
                  </a:moveTo>
                  <a:lnTo>
                    <a:pt x="140041" y="6115"/>
                  </a:lnTo>
                  <a:lnTo>
                    <a:pt x="140025" y="6185"/>
                  </a:lnTo>
                  <a:lnTo>
                    <a:pt x="140010" y="6248"/>
                  </a:lnTo>
                  <a:lnTo>
                    <a:pt x="139986" y="6302"/>
                  </a:lnTo>
                  <a:lnTo>
                    <a:pt x="139955" y="6349"/>
                  </a:lnTo>
                  <a:lnTo>
                    <a:pt x="139924" y="6388"/>
                  </a:lnTo>
                  <a:lnTo>
                    <a:pt x="139885" y="6419"/>
                  </a:lnTo>
                  <a:lnTo>
                    <a:pt x="139846" y="6443"/>
                  </a:lnTo>
                  <a:lnTo>
                    <a:pt x="139807" y="6458"/>
                  </a:lnTo>
                  <a:lnTo>
                    <a:pt x="139760" y="6474"/>
                  </a:lnTo>
                  <a:lnTo>
                    <a:pt x="139706" y="6482"/>
                  </a:lnTo>
                  <a:lnTo>
                    <a:pt x="139651" y="6482"/>
                  </a:lnTo>
                  <a:lnTo>
                    <a:pt x="139526" y="6466"/>
                  </a:lnTo>
                  <a:lnTo>
                    <a:pt x="139386" y="6443"/>
                  </a:lnTo>
                  <a:lnTo>
                    <a:pt x="139615" y="6029"/>
                  </a:lnTo>
                  <a:close/>
                  <a:moveTo>
                    <a:pt x="136906" y="5944"/>
                  </a:moveTo>
                  <a:lnTo>
                    <a:pt x="136952" y="5959"/>
                  </a:lnTo>
                  <a:lnTo>
                    <a:pt x="136999" y="5975"/>
                  </a:lnTo>
                  <a:lnTo>
                    <a:pt x="137046" y="6006"/>
                  </a:lnTo>
                  <a:lnTo>
                    <a:pt x="137093" y="6037"/>
                  </a:lnTo>
                  <a:lnTo>
                    <a:pt x="137140" y="6084"/>
                  </a:lnTo>
                  <a:lnTo>
                    <a:pt x="137194" y="6139"/>
                  </a:lnTo>
                  <a:lnTo>
                    <a:pt x="137241" y="6201"/>
                  </a:lnTo>
                  <a:lnTo>
                    <a:pt x="136672" y="6692"/>
                  </a:lnTo>
                  <a:lnTo>
                    <a:pt x="136562" y="6622"/>
                  </a:lnTo>
                  <a:lnTo>
                    <a:pt x="136484" y="6552"/>
                  </a:lnTo>
                  <a:lnTo>
                    <a:pt x="136422" y="6490"/>
                  </a:lnTo>
                  <a:lnTo>
                    <a:pt x="136399" y="6451"/>
                  </a:lnTo>
                  <a:lnTo>
                    <a:pt x="136383" y="6419"/>
                  </a:lnTo>
                  <a:lnTo>
                    <a:pt x="136375" y="6380"/>
                  </a:lnTo>
                  <a:lnTo>
                    <a:pt x="136375" y="6349"/>
                  </a:lnTo>
                  <a:lnTo>
                    <a:pt x="136383" y="6310"/>
                  </a:lnTo>
                  <a:lnTo>
                    <a:pt x="136391" y="6271"/>
                  </a:lnTo>
                  <a:lnTo>
                    <a:pt x="136406" y="6232"/>
                  </a:lnTo>
                  <a:lnTo>
                    <a:pt x="136438" y="6201"/>
                  </a:lnTo>
                  <a:lnTo>
                    <a:pt x="136469" y="6162"/>
                  </a:lnTo>
                  <a:lnTo>
                    <a:pt x="136508" y="6123"/>
                  </a:lnTo>
                  <a:lnTo>
                    <a:pt x="136594" y="6045"/>
                  </a:lnTo>
                  <a:lnTo>
                    <a:pt x="136679" y="5990"/>
                  </a:lnTo>
                  <a:lnTo>
                    <a:pt x="136726" y="5975"/>
                  </a:lnTo>
                  <a:lnTo>
                    <a:pt x="136773" y="5959"/>
                  </a:lnTo>
                  <a:lnTo>
                    <a:pt x="136812" y="5944"/>
                  </a:lnTo>
                  <a:close/>
                  <a:moveTo>
                    <a:pt x="138395" y="5912"/>
                  </a:moveTo>
                  <a:lnTo>
                    <a:pt x="138434" y="5928"/>
                  </a:lnTo>
                  <a:lnTo>
                    <a:pt x="138481" y="5951"/>
                  </a:lnTo>
                  <a:lnTo>
                    <a:pt x="138520" y="5983"/>
                  </a:lnTo>
                  <a:lnTo>
                    <a:pt x="138559" y="6022"/>
                  </a:lnTo>
                  <a:lnTo>
                    <a:pt x="138645" y="6107"/>
                  </a:lnTo>
                  <a:lnTo>
                    <a:pt x="138731" y="6224"/>
                  </a:lnTo>
                  <a:lnTo>
                    <a:pt x="138816" y="6349"/>
                  </a:lnTo>
                  <a:lnTo>
                    <a:pt x="138395" y="6747"/>
                  </a:lnTo>
                  <a:lnTo>
                    <a:pt x="138294" y="6669"/>
                  </a:lnTo>
                  <a:lnTo>
                    <a:pt x="138200" y="6591"/>
                  </a:lnTo>
                  <a:lnTo>
                    <a:pt x="138115" y="6513"/>
                  </a:lnTo>
                  <a:lnTo>
                    <a:pt x="138083" y="6474"/>
                  </a:lnTo>
                  <a:lnTo>
                    <a:pt x="138052" y="6435"/>
                  </a:lnTo>
                  <a:lnTo>
                    <a:pt x="138029" y="6388"/>
                  </a:lnTo>
                  <a:lnTo>
                    <a:pt x="138013" y="6349"/>
                  </a:lnTo>
                  <a:lnTo>
                    <a:pt x="138005" y="6302"/>
                  </a:lnTo>
                  <a:lnTo>
                    <a:pt x="138005" y="6256"/>
                  </a:lnTo>
                  <a:lnTo>
                    <a:pt x="138013" y="6209"/>
                  </a:lnTo>
                  <a:lnTo>
                    <a:pt x="138037" y="6162"/>
                  </a:lnTo>
                  <a:lnTo>
                    <a:pt x="138068" y="6107"/>
                  </a:lnTo>
                  <a:lnTo>
                    <a:pt x="138107" y="6061"/>
                  </a:lnTo>
                  <a:lnTo>
                    <a:pt x="138161" y="6006"/>
                  </a:lnTo>
                  <a:lnTo>
                    <a:pt x="138208" y="5967"/>
                  </a:lnTo>
                  <a:lnTo>
                    <a:pt x="138255" y="5936"/>
                  </a:lnTo>
                  <a:lnTo>
                    <a:pt x="138302" y="5920"/>
                  </a:lnTo>
                  <a:lnTo>
                    <a:pt x="138348" y="5912"/>
                  </a:lnTo>
                  <a:close/>
                  <a:moveTo>
                    <a:pt x="135548" y="6139"/>
                  </a:moveTo>
                  <a:lnTo>
                    <a:pt x="135619" y="6146"/>
                  </a:lnTo>
                  <a:lnTo>
                    <a:pt x="135689" y="6170"/>
                  </a:lnTo>
                  <a:lnTo>
                    <a:pt x="135860" y="6224"/>
                  </a:lnTo>
                  <a:lnTo>
                    <a:pt x="135782" y="6341"/>
                  </a:lnTo>
                  <a:lnTo>
                    <a:pt x="135704" y="6451"/>
                  </a:lnTo>
                  <a:lnTo>
                    <a:pt x="135619" y="6552"/>
                  </a:lnTo>
                  <a:lnTo>
                    <a:pt x="135572" y="6599"/>
                  </a:lnTo>
                  <a:lnTo>
                    <a:pt x="135517" y="6638"/>
                  </a:lnTo>
                  <a:lnTo>
                    <a:pt x="135463" y="6677"/>
                  </a:lnTo>
                  <a:lnTo>
                    <a:pt x="135400" y="6708"/>
                  </a:lnTo>
                  <a:lnTo>
                    <a:pt x="135338" y="6739"/>
                  </a:lnTo>
                  <a:lnTo>
                    <a:pt x="135275" y="6763"/>
                  </a:lnTo>
                  <a:lnTo>
                    <a:pt x="135197" y="6786"/>
                  </a:lnTo>
                  <a:lnTo>
                    <a:pt x="135119" y="6802"/>
                  </a:lnTo>
                  <a:lnTo>
                    <a:pt x="135034" y="6809"/>
                  </a:lnTo>
                  <a:lnTo>
                    <a:pt x="134940" y="6817"/>
                  </a:lnTo>
                  <a:lnTo>
                    <a:pt x="135049" y="6575"/>
                  </a:lnTo>
                  <a:lnTo>
                    <a:pt x="135143" y="6396"/>
                  </a:lnTo>
                  <a:lnTo>
                    <a:pt x="135190" y="6326"/>
                  </a:lnTo>
                  <a:lnTo>
                    <a:pt x="135236" y="6263"/>
                  </a:lnTo>
                  <a:lnTo>
                    <a:pt x="135283" y="6217"/>
                  </a:lnTo>
                  <a:lnTo>
                    <a:pt x="135330" y="6185"/>
                  </a:lnTo>
                  <a:lnTo>
                    <a:pt x="135377" y="6154"/>
                  </a:lnTo>
                  <a:lnTo>
                    <a:pt x="135431" y="6139"/>
                  </a:lnTo>
                  <a:close/>
                  <a:moveTo>
                    <a:pt x="132709" y="6107"/>
                  </a:moveTo>
                  <a:lnTo>
                    <a:pt x="132569" y="6365"/>
                  </a:lnTo>
                  <a:lnTo>
                    <a:pt x="132460" y="6560"/>
                  </a:lnTo>
                  <a:lnTo>
                    <a:pt x="132405" y="6638"/>
                  </a:lnTo>
                  <a:lnTo>
                    <a:pt x="132351" y="6700"/>
                  </a:lnTo>
                  <a:lnTo>
                    <a:pt x="132304" y="6755"/>
                  </a:lnTo>
                  <a:lnTo>
                    <a:pt x="132257" y="6802"/>
                  </a:lnTo>
                  <a:lnTo>
                    <a:pt x="132202" y="6833"/>
                  </a:lnTo>
                  <a:lnTo>
                    <a:pt x="132156" y="6864"/>
                  </a:lnTo>
                  <a:lnTo>
                    <a:pt x="132101" y="6880"/>
                  </a:lnTo>
                  <a:lnTo>
                    <a:pt x="132046" y="6887"/>
                  </a:lnTo>
                  <a:lnTo>
                    <a:pt x="131914" y="6887"/>
                  </a:lnTo>
                  <a:lnTo>
                    <a:pt x="131769" y="6857"/>
                  </a:lnTo>
                  <a:lnTo>
                    <a:pt x="132709" y="6107"/>
                  </a:lnTo>
                  <a:close/>
                  <a:moveTo>
                    <a:pt x="133764" y="6042"/>
                  </a:moveTo>
                  <a:lnTo>
                    <a:pt x="133723" y="6170"/>
                  </a:lnTo>
                  <a:lnTo>
                    <a:pt x="133677" y="6318"/>
                  </a:lnTo>
                  <a:lnTo>
                    <a:pt x="133645" y="6396"/>
                  </a:lnTo>
                  <a:lnTo>
                    <a:pt x="133622" y="6466"/>
                  </a:lnTo>
                  <a:lnTo>
                    <a:pt x="133583" y="6536"/>
                  </a:lnTo>
                  <a:lnTo>
                    <a:pt x="133544" y="6599"/>
                  </a:lnTo>
                  <a:lnTo>
                    <a:pt x="133466" y="6692"/>
                  </a:lnTo>
                  <a:lnTo>
                    <a:pt x="133388" y="6778"/>
                  </a:lnTo>
                  <a:lnTo>
                    <a:pt x="133216" y="6958"/>
                  </a:lnTo>
                  <a:lnTo>
                    <a:pt x="132865" y="7293"/>
                  </a:lnTo>
                  <a:lnTo>
                    <a:pt x="132803" y="7348"/>
                  </a:lnTo>
                  <a:lnTo>
                    <a:pt x="132741" y="7387"/>
                  </a:lnTo>
                  <a:lnTo>
                    <a:pt x="132670" y="7410"/>
                  </a:lnTo>
                  <a:lnTo>
                    <a:pt x="132639" y="7418"/>
                  </a:lnTo>
                  <a:lnTo>
                    <a:pt x="132608" y="7418"/>
                  </a:lnTo>
                  <a:lnTo>
                    <a:pt x="132569" y="7410"/>
                  </a:lnTo>
                  <a:lnTo>
                    <a:pt x="132538" y="7402"/>
                  </a:lnTo>
                  <a:lnTo>
                    <a:pt x="132499" y="7387"/>
                  </a:lnTo>
                  <a:lnTo>
                    <a:pt x="132460" y="7363"/>
                  </a:lnTo>
                  <a:lnTo>
                    <a:pt x="132390" y="7301"/>
                  </a:lnTo>
                  <a:lnTo>
                    <a:pt x="132312" y="7215"/>
                  </a:lnTo>
                  <a:lnTo>
                    <a:pt x="132592" y="6817"/>
                  </a:lnTo>
                  <a:lnTo>
                    <a:pt x="132748" y="6630"/>
                  </a:lnTo>
                  <a:lnTo>
                    <a:pt x="132826" y="6544"/>
                  </a:lnTo>
                  <a:lnTo>
                    <a:pt x="132904" y="6458"/>
                  </a:lnTo>
                  <a:lnTo>
                    <a:pt x="132998" y="6380"/>
                  </a:lnTo>
                  <a:lnTo>
                    <a:pt x="133084" y="6302"/>
                  </a:lnTo>
                  <a:lnTo>
                    <a:pt x="133185" y="6240"/>
                  </a:lnTo>
                  <a:lnTo>
                    <a:pt x="133287" y="6178"/>
                  </a:lnTo>
                  <a:lnTo>
                    <a:pt x="133404" y="6131"/>
                  </a:lnTo>
                  <a:lnTo>
                    <a:pt x="133521" y="6092"/>
                  </a:lnTo>
                  <a:lnTo>
                    <a:pt x="133653" y="6061"/>
                  </a:lnTo>
                  <a:lnTo>
                    <a:pt x="133764" y="6042"/>
                  </a:lnTo>
                  <a:close/>
                  <a:moveTo>
                    <a:pt x="135923" y="6669"/>
                  </a:moveTo>
                  <a:lnTo>
                    <a:pt x="135977" y="6677"/>
                  </a:lnTo>
                  <a:lnTo>
                    <a:pt x="136032" y="6692"/>
                  </a:lnTo>
                  <a:lnTo>
                    <a:pt x="136102" y="6724"/>
                  </a:lnTo>
                  <a:lnTo>
                    <a:pt x="136172" y="6763"/>
                  </a:lnTo>
                  <a:lnTo>
                    <a:pt x="136336" y="6864"/>
                  </a:lnTo>
                  <a:lnTo>
                    <a:pt x="136188" y="7090"/>
                  </a:lnTo>
                  <a:lnTo>
                    <a:pt x="136071" y="7254"/>
                  </a:lnTo>
                  <a:lnTo>
                    <a:pt x="136016" y="7316"/>
                  </a:lnTo>
                  <a:lnTo>
                    <a:pt x="135970" y="7363"/>
                  </a:lnTo>
                  <a:lnTo>
                    <a:pt x="135923" y="7402"/>
                  </a:lnTo>
                  <a:lnTo>
                    <a:pt x="135884" y="7418"/>
                  </a:lnTo>
                  <a:lnTo>
                    <a:pt x="135837" y="7426"/>
                  </a:lnTo>
                  <a:lnTo>
                    <a:pt x="135790" y="7426"/>
                  </a:lnTo>
                  <a:lnTo>
                    <a:pt x="135743" y="7410"/>
                  </a:lnTo>
                  <a:lnTo>
                    <a:pt x="135689" y="7387"/>
                  </a:lnTo>
                  <a:lnTo>
                    <a:pt x="135634" y="7355"/>
                  </a:lnTo>
                  <a:lnTo>
                    <a:pt x="135564" y="7309"/>
                  </a:lnTo>
                  <a:lnTo>
                    <a:pt x="135408" y="7192"/>
                  </a:lnTo>
                  <a:lnTo>
                    <a:pt x="135533" y="6989"/>
                  </a:lnTo>
                  <a:lnTo>
                    <a:pt x="135642" y="6833"/>
                  </a:lnTo>
                  <a:lnTo>
                    <a:pt x="135689" y="6778"/>
                  </a:lnTo>
                  <a:lnTo>
                    <a:pt x="135736" y="6731"/>
                  </a:lnTo>
                  <a:lnTo>
                    <a:pt x="135782" y="6700"/>
                  </a:lnTo>
                  <a:lnTo>
                    <a:pt x="135821" y="6677"/>
                  </a:lnTo>
                  <a:lnTo>
                    <a:pt x="135876" y="6669"/>
                  </a:lnTo>
                  <a:close/>
                  <a:moveTo>
                    <a:pt x="138879" y="6731"/>
                  </a:moveTo>
                  <a:lnTo>
                    <a:pt x="138941" y="6739"/>
                  </a:lnTo>
                  <a:lnTo>
                    <a:pt x="139004" y="6747"/>
                  </a:lnTo>
                  <a:lnTo>
                    <a:pt x="139066" y="6763"/>
                  </a:lnTo>
                  <a:lnTo>
                    <a:pt x="139128" y="6778"/>
                  </a:lnTo>
                  <a:lnTo>
                    <a:pt x="139199" y="6809"/>
                  </a:lnTo>
                  <a:lnTo>
                    <a:pt x="138813" y="7551"/>
                  </a:lnTo>
                  <a:lnTo>
                    <a:pt x="138813" y="7551"/>
                  </a:lnTo>
                  <a:lnTo>
                    <a:pt x="138746" y="7433"/>
                  </a:lnTo>
                  <a:lnTo>
                    <a:pt x="138668" y="7309"/>
                  </a:lnTo>
                  <a:lnTo>
                    <a:pt x="138629" y="7246"/>
                  </a:lnTo>
                  <a:lnTo>
                    <a:pt x="138598" y="7184"/>
                  </a:lnTo>
                  <a:lnTo>
                    <a:pt x="138582" y="7114"/>
                  </a:lnTo>
                  <a:lnTo>
                    <a:pt x="138567" y="7051"/>
                  </a:lnTo>
                  <a:lnTo>
                    <a:pt x="138567" y="6997"/>
                  </a:lnTo>
                  <a:lnTo>
                    <a:pt x="138575" y="6950"/>
                  </a:lnTo>
                  <a:lnTo>
                    <a:pt x="138590" y="6903"/>
                  </a:lnTo>
                  <a:lnTo>
                    <a:pt x="138606" y="6864"/>
                  </a:lnTo>
                  <a:lnTo>
                    <a:pt x="138629" y="6825"/>
                  </a:lnTo>
                  <a:lnTo>
                    <a:pt x="138660" y="6802"/>
                  </a:lnTo>
                  <a:lnTo>
                    <a:pt x="138692" y="6778"/>
                  </a:lnTo>
                  <a:lnTo>
                    <a:pt x="138731" y="6755"/>
                  </a:lnTo>
                  <a:lnTo>
                    <a:pt x="138777" y="6739"/>
                  </a:lnTo>
                  <a:lnTo>
                    <a:pt x="138832" y="6731"/>
                  </a:lnTo>
                  <a:close/>
                  <a:moveTo>
                    <a:pt x="134160" y="6513"/>
                  </a:moveTo>
                  <a:lnTo>
                    <a:pt x="134145" y="6614"/>
                  </a:lnTo>
                  <a:lnTo>
                    <a:pt x="134121" y="6716"/>
                  </a:lnTo>
                  <a:lnTo>
                    <a:pt x="134090" y="6817"/>
                  </a:lnTo>
                  <a:lnTo>
                    <a:pt x="134051" y="6919"/>
                  </a:lnTo>
                  <a:lnTo>
                    <a:pt x="134004" y="7012"/>
                  </a:lnTo>
                  <a:lnTo>
                    <a:pt x="133950" y="7106"/>
                  </a:lnTo>
                  <a:lnTo>
                    <a:pt x="133887" y="7192"/>
                  </a:lnTo>
                  <a:lnTo>
                    <a:pt x="133825" y="7277"/>
                  </a:lnTo>
                  <a:lnTo>
                    <a:pt x="133747" y="7363"/>
                  </a:lnTo>
                  <a:lnTo>
                    <a:pt x="133669" y="7441"/>
                  </a:lnTo>
                  <a:lnTo>
                    <a:pt x="133583" y="7511"/>
                  </a:lnTo>
                  <a:lnTo>
                    <a:pt x="133497" y="7574"/>
                  </a:lnTo>
                  <a:lnTo>
                    <a:pt x="133404" y="7636"/>
                  </a:lnTo>
                  <a:lnTo>
                    <a:pt x="133302" y="7691"/>
                  </a:lnTo>
                  <a:lnTo>
                    <a:pt x="133201" y="7738"/>
                  </a:lnTo>
                  <a:lnTo>
                    <a:pt x="133092" y="7777"/>
                  </a:lnTo>
                  <a:lnTo>
                    <a:pt x="133099" y="7683"/>
                  </a:lnTo>
                  <a:lnTo>
                    <a:pt x="133115" y="7597"/>
                  </a:lnTo>
                  <a:lnTo>
                    <a:pt x="133138" y="7511"/>
                  </a:lnTo>
                  <a:lnTo>
                    <a:pt x="133162" y="7433"/>
                  </a:lnTo>
                  <a:lnTo>
                    <a:pt x="133193" y="7355"/>
                  </a:lnTo>
                  <a:lnTo>
                    <a:pt x="133240" y="7277"/>
                  </a:lnTo>
                  <a:lnTo>
                    <a:pt x="133287" y="7207"/>
                  </a:lnTo>
                  <a:lnTo>
                    <a:pt x="133341" y="7129"/>
                  </a:lnTo>
                  <a:lnTo>
                    <a:pt x="133411" y="7059"/>
                  </a:lnTo>
                  <a:lnTo>
                    <a:pt x="133482" y="6989"/>
                  </a:lnTo>
                  <a:lnTo>
                    <a:pt x="133567" y="6911"/>
                  </a:lnTo>
                  <a:lnTo>
                    <a:pt x="133669" y="6841"/>
                  </a:lnTo>
                  <a:lnTo>
                    <a:pt x="133887" y="6685"/>
                  </a:lnTo>
                  <a:lnTo>
                    <a:pt x="134160" y="6513"/>
                  </a:lnTo>
                  <a:close/>
                  <a:moveTo>
                    <a:pt x="34888" y="2598"/>
                  </a:moveTo>
                  <a:lnTo>
                    <a:pt x="35028" y="2605"/>
                  </a:lnTo>
                  <a:lnTo>
                    <a:pt x="35161" y="2613"/>
                  </a:lnTo>
                  <a:lnTo>
                    <a:pt x="35293" y="2629"/>
                  </a:lnTo>
                  <a:lnTo>
                    <a:pt x="35426" y="2644"/>
                  </a:lnTo>
                  <a:lnTo>
                    <a:pt x="35559" y="2676"/>
                  </a:lnTo>
                  <a:lnTo>
                    <a:pt x="35683" y="2699"/>
                  </a:lnTo>
                  <a:lnTo>
                    <a:pt x="35941" y="2777"/>
                  </a:lnTo>
                  <a:lnTo>
                    <a:pt x="36190" y="2863"/>
                  </a:lnTo>
                  <a:lnTo>
                    <a:pt x="36432" y="2964"/>
                  </a:lnTo>
                  <a:lnTo>
                    <a:pt x="36674" y="3073"/>
                  </a:lnTo>
                  <a:lnTo>
                    <a:pt x="36955" y="3214"/>
                  </a:lnTo>
                  <a:lnTo>
                    <a:pt x="37228" y="3362"/>
                  </a:lnTo>
                  <a:lnTo>
                    <a:pt x="37493" y="3518"/>
                  </a:lnTo>
                  <a:lnTo>
                    <a:pt x="37758" y="3682"/>
                  </a:lnTo>
                  <a:lnTo>
                    <a:pt x="38015" y="3853"/>
                  </a:lnTo>
                  <a:lnTo>
                    <a:pt x="38265" y="4025"/>
                  </a:lnTo>
                  <a:lnTo>
                    <a:pt x="38515" y="4204"/>
                  </a:lnTo>
                  <a:lnTo>
                    <a:pt x="38756" y="4392"/>
                  </a:lnTo>
                  <a:lnTo>
                    <a:pt x="38998" y="4587"/>
                  </a:lnTo>
                  <a:lnTo>
                    <a:pt x="39232" y="4789"/>
                  </a:lnTo>
                  <a:lnTo>
                    <a:pt x="39458" y="4992"/>
                  </a:lnTo>
                  <a:lnTo>
                    <a:pt x="39685" y="5203"/>
                  </a:lnTo>
                  <a:lnTo>
                    <a:pt x="39903" y="5413"/>
                  </a:lnTo>
                  <a:lnTo>
                    <a:pt x="40121" y="5632"/>
                  </a:lnTo>
                  <a:lnTo>
                    <a:pt x="40340" y="5858"/>
                  </a:lnTo>
                  <a:lnTo>
                    <a:pt x="40550" y="6084"/>
                  </a:lnTo>
                  <a:lnTo>
                    <a:pt x="40730" y="6287"/>
                  </a:lnTo>
                  <a:lnTo>
                    <a:pt x="40909" y="6490"/>
                  </a:lnTo>
                  <a:lnTo>
                    <a:pt x="41088" y="6708"/>
                  </a:lnTo>
                  <a:lnTo>
                    <a:pt x="41260" y="6919"/>
                  </a:lnTo>
                  <a:lnTo>
                    <a:pt x="41432" y="7145"/>
                  </a:lnTo>
                  <a:lnTo>
                    <a:pt x="41595" y="7371"/>
                  </a:lnTo>
                  <a:lnTo>
                    <a:pt x="41751" y="7605"/>
                  </a:lnTo>
                  <a:lnTo>
                    <a:pt x="41907" y="7847"/>
                  </a:lnTo>
                  <a:lnTo>
                    <a:pt x="41790" y="7816"/>
                  </a:lnTo>
                  <a:lnTo>
                    <a:pt x="41673" y="7792"/>
                  </a:lnTo>
                  <a:lnTo>
                    <a:pt x="41556" y="7753"/>
                  </a:lnTo>
                  <a:lnTo>
                    <a:pt x="41502" y="7730"/>
                  </a:lnTo>
                  <a:lnTo>
                    <a:pt x="41455" y="7706"/>
                  </a:lnTo>
                  <a:lnTo>
                    <a:pt x="40971" y="7402"/>
                  </a:lnTo>
                  <a:lnTo>
                    <a:pt x="40488" y="7098"/>
                  </a:lnTo>
                  <a:lnTo>
                    <a:pt x="40254" y="6942"/>
                  </a:lnTo>
                  <a:lnTo>
                    <a:pt x="40020" y="6778"/>
                  </a:lnTo>
                  <a:lnTo>
                    <a:pt x="39794" y="6614"/>
                  </a:lnTo>
                  <a:lnTo>
                    <a:pt x="39575" y="6435"/>
                  </a:lnTo>
                  <a:lnTo>
                    <a:pt x="38983" y="5912"/>
                  </a:lnTo>
                  <a:lnTo>
                    <a:pt x="38398" y="5390"/>
                  </a:lnTo>
                  <a:lnTo>
                    <a:pt x="37813" y="4867"/>
                  </a:lnTo>
                  <a:lnTo>
                    <a:pt x="37516" y="4610"/>
                  </a:lnTo>
                  <a:lnTo>
                    <a:pt x="37220" y="4360"/>
                  </a:lnTo>
                  <a:lnTo>
                    <a:pt x="36916" y="4111"/>
                  </a:lnTo>
                  <a:lnTo>
                    <a:pt x="36604" y="3869"/>
                  </a:lnTo>
                  <a:lnTo>
                    <a:pt x="36292" y="3635"/>
                  </a:lnTo>
                  <a:lnTo>
                    <a:pt x="35972" y="3409"/>
                  </a:lnTo>
                  <a:lnTo>
                    <a:pt x="35644" y="3190"/>
                  </a:lnTo>
                  <a:lnTo>
                    <a:pt x="35309" y="2988"/>
                  </a:lnTo>
                  <a:lnTo>
                    <a:pt x="34966" y="2793"/>
                  </a:lnTo>
                  <a:lnTo>
                    <a:pt x="34607" y="2605"/>
                  </a:lnTo>
                  <a:lnTo>
                    <a:pt x="34747" y="2598"/>
                  </a:lnTo>
                  <a:close/>
                  <a:moveTo>
                    <a:pt x="17113" y="7558"/>
                  </a:moveTo>
                  <a:lnTo>
                    <a:pt x="17058" y="7597"/>
                  </a:lnTo>
                  <a:lnTo>
                    <a:pt x="16996" y="7636"/>
                  </a:lnTo>
                  <a:lnTo>
                    <a:pt x="16824" y="7714"/>
                  </a:lnTo>
                  <a:lnTo>
                    <a:pt x="16606" y="7800"/>
                  </a:lnTo>
                  <a:lnTo>
                    <a:pt x="16341" y="7886"/>
                  </a:lnTo>
                  <a:lnTo>
                    <a:pt x="16044" y="7972"/>
                  </a:lnTo>
                  <a:lnTo>
                    <a:pt x="15717" y="8057"/>
                  </a:lnTo>
                  <a:lnTo>
                    <a:pt x="15373" y="8143"/>
                  </a:lnTo>
                  <a:lnTo>
                    <a:pt x="15007" y="8221"/>
                  </a:lnTo>
                  <a:lnTo>
                    <a:pt x="14632" y="8299"/>
                  </a:lnTo>
                  <a:lnTo>
                    <a:pt x="14258" y="8369"/>
                  </a:lnTo>
                  <a:lnTo>
                    <a:pt x="13891" y="8432"/>
                  </a:lnTo>
                  <a:lnTo>
                    <a:pt x="13525" y="8486"/>
                  </a:lnTo>
                  <a:lnTo>
                    <a:pt x="13182" y="8525"/>
                  </a:lnTo>
                  <a:lnTo>
                    <a:pt x="12862" y="8557"/>
                  </a:lnTo>
                  <a:lnTo>
                    <a:pt x="12573" y="8580"/>
                  </a:lnTo>
                  <a:lnTo>
                    <a:pt x="12316" y="8588"/>
                  </a:lnTo>
                  <a:lnTo>
                    <a:pt x="12620" y="8440"/>
                  </a:lnTo>
                  <a:lnTo>
                    <a:pt x="12924" y="8307"/>
                  </a:lnTo>
                  <a:lnTo>
                    <a:pt x="13221" y="8190"/>
                  </a:lnTo>
                  <a:lnTo>
                    <a:pt x="13517" y="8081"/>
                  </a:lnTo>
                  <a:lnTo>
                    <a:pt x="13813" y="7987"/>
                  </a:lnTo>
                  <a:lnTo>
                    <a:pt x="14118" y="7909"/>
                  </a:lnTo>
                  <a:lnTo>
                    <a:pt x="14414" y="7831"/>
                  </a:lnTo>
                  <a:lnTo>
                    <a:pt x="14710" y="7769"/>
                  </a:lnTo>
                  <a:lnTo>
                    <a:pt x="15007" y="7722"/>
                  </a:lnTo>
                  <a:lnTo>
                    <a:pt x="15311" y="7675"/>
                  </a:lnTo>
                  <a:lnTo>
                    <a:pt x="15607" y="7636"/>
                  </a:lnTo>
                  <a:lnTo>
                    <a:pt x="15904" y="7613"/>
                  </a:lnTo>
                  <a:lnTo>
                    <a:pt x="16208" y="7589"/>
                  </a:lnTo>
                  <a:lnTo>
                    <a:pt x="16512" y="7574"/>
                  </a:lnTo>
                  <a:lnTo>
                    <a:pt x="16809" y="7566"/>
                  </a:lnTo>
                  <a:lnTo>
                    <a:pt x="17113" y="7558"/>
                  </a:lnTo>
                  <a:close/>
                  <a:moveTo>
                    <a:pt x="136500" y="7106"/>
                  </a:moveTo>
                  <a:lnTo>
                    <a:pt x="137358" y="8518"/>
                  </a:lnTo>
                  <a:lnTo>
                    <a:pt x="137288" y="8557"/>
                  </a:lnTo>
                  <a:lnTo>
                    <a:pt x="137218" y="8596"/>
                  </a:lnTo>
                  <a:lnTo>
                    <a:pt x="137147" y="8619"/>
                  </a:lnTo>
                  <a:lnTo>
                    <a:pt x="137085" y="8635"/>
                  </a:lnTo>
                  <a:lnTo>
                    <a:pt x="137030" y="8642"/>
                  </a:lnTo>
                  <a:lnTo>
                    <a:pt x="136976" y="8650"/>
                  </a:lnTo>
                  <a:lnTo>
                    <a:pt x="136921" y="8650"/>
                  </a:lnTo>
                  <a:lnTo>
                    <a:pt x="136867" y="8635"/>
                  </a:lnTo>
                  <a:lnTo>
                    <a:pt x="136820" y="8627"/>
                  </a:lnTo>
                  <a:lnTo>
                    <a:pt x="136773" y="8603"/>
                  </a:lnTo>
                  <a:lnTo>
                    <a:pt x="136687" y="8557"/>
                  </a:lnTo>
                  <a:lnTo>
                    <a:pt x="136609" y="8486"/>
                  </a:lnTo>
                  <a:lnTo>
                    <a:pt x="136531" y="8416"/>
                  </a:lnTo>
                  <a:lnTo>
                    <a:pt x="136399" y="8260"/>
                  </a:lnTo>
                  <a:lnTo>
                    <a:pt x="136336" y="8174"/>
                  </a:lnTo>
                  <a:lnTo>
                    <a:pt x="136274" y="8089"/>
                  </a:lnTo>
                  <a:lnTo>
                    <a:pt x="136219" y="8003"/>
                  </a:lnTo>
                  <a:lnTo>
                    <a:pt x="136172" y="7917"/>
                  </a:lnTo>
                  <a:lnTo>
                    <a:pt x="136133" y="7831"/>
                  </a:lnTo>
                  <a:lnTo>
                    <a:pt x="136110" y="7738"/>
                  </a:lnTo>
                  <a:lnTo>
                    <a:pt x="136102" y="7706"/>
                  </a:lnTo>
                  <a:lnTo>
                    <a:pt x="136110" y="7683"/>
                  </a:lnTo>
                  <a:lnTo>
                    <a:pt x="136126" y="7621"/>
                  </a:lnTo>
                  <a:lnTo>
                    <a:pt x="136165" y="7550"/>
                  </a:lnTo>
                  <a:lnTo>
                    <a:pt x="136219" y="7480"/>
                  </a:lnTo>
                  <a:lnTo>
                    <a:pt x="136352" y="7309"/>
                  </a:lnTo>
                  <a:lnTo>
                    <a:pt x="136430" y="7207"/>
                  </a:lnTo>
                  <a:lnTo>
                    <a:pt x="136500" y="7106"/>
                  </a:lnTo>
                  <a:close/>
                  <a:moveTo>
                    <a:pt x="137491" y="6404"/>
                  </a:moveTo>
                  <a:lnTo>
                    <a:pt x="137615" y="6505"/>
                  </a:lnTo>
                  <a:lnTo>
                    <a:pt x="137678" y="6560"/>
                  </a:lnTo>
                  <a:lnTo>
                    <a:pt x="137725" y="6607"/>
                  </a:lnTo>
                  <a:lnTo>
                    <a:pt x="137764" y="6661"/>
                  </a:lnTo>
                  <a:lnTo>
                    <a:pt x="137803" y="6716"/>
                  </a:lnTo>
                  <a:lnTo>
                    <a:pt x="137834" y="6770"/>
                  </a:lnTo>
                  <a:lnTo>
                    <a:pt x="137849" y="6833"/>
                  </a:lnTo>
                  <a:lnTo>
                    <a:pt x="137865" y="6895"/>
                  </a:lnTo>
                  <a:lnTo>
                    <a:pt x="137873" y="6958"/>
                  </a:lnTo>
                  <a:lnTo>
                    <a:pt x="137873" y="7028"/>
                  </a:lnTo>
                  <a:lnTo>
                    <a:pt x="137865" y="7098"/>
                  </a:lnTo>
                  <a:lnTo>
                    <a:pt x="137842" y="7168"/>
                  </a:lnTo>
                  <a:lnTo>
                    <a:pt x="137810" y="7246"/>
                  </a:lnTo>
                  <a:lnTo>
                    <a:pt x="137779" y="7324"/>
                  </a:lnTo>
                  <a:lnTo>
                    <a:pt x="137732" y="7410"/>
                  </a:lnTo>
                  <a:lnTo>
                    <a:pt x="137732" y="7410"/>
                  </a:lnTo>
                  <a:lnTo>
                    <a:pt x="138177" y="7301"/>
                  </a:lnTo>
                  <a:lnTo>
                    <a:pt x="138325" y="7543"/>
                  </a:lnTo>
                  <a:lnTo>
                    <a:pt x="138395" y="7675"/>
                  </a:lnTo>
                  <a:lnTo>
                    <a:pt x="138458" y="7808"/>
                  </a:lnTo>
                  <a:lnTo>
                    <a:pt x="138543" y="7995"/>
                  </a:lnTo>
                  <a:lnTo>
                    <a:pt x="138614" y="8190"/>
                  </a:lnTo>
                  <a:lnTo>
                    <a:pt x="138777" y="8596"/>
                  </a:lnTo>
                  <a:lnTo>
                    <a:pt x="138653" y="8619"/>
                  </a:lnTo>
                  <a:lnTo>
                    <a:pt x="138543" y="8642"/>
                  </a:lnTo>
                  <a:lnTo>
                    <a:pt x="138434" y="8650"/>
                  </a:lnTo>
                  <a:lnTo>
                    <a:pt x="138325" y="8658"/>
                  </a:lnTo>
                  <a:lnTo>
                    <a:pt x="138231" y="8650"/>
                  </a:lnTo>
                  <a:lnTo>
                    <a:pt x="138130" y="8642"/>
                  </a:lnTo>
                  <a:lnTo>
                    <a:pt x="138037" y="8619"/>
                  </a:lnTo>
                  <a:lnTo>
                    <a:pt x="137951" y="8596"/>
                  </a:lnTo>
                  <a:lnTo>
                    <a:pt x="137865" y="8557"/>
                  </a:lnTo>
                  <a:lnTo>
                    <a:pt x="137787" y="8518"/>
                  </a:lnTo>
                  <a:lnTo>
                    <a:pt x="137709" y="8463"/>
                  </a:lnTo>
                  <a:lnTo>
                    <a:pt x="137639" y="8401"/>
                  </a:lnTo>
                  <a:lnTo>
                    <a:pt x="137569" y="8330"/>
                  </a:lnTo>
                  <a:lnTo>
                    <a:pt x="137506" y="8252"/>
                  </a:lnTo>
                  <a:lnTo>
                    <a:pt x="137444" y="8159"/>
                  </a:lnTo>
                  <a:lnTo>
                    <a:pt x="137381" y="8057"/>
                  </a:lnTo>
                  <a:lnTo>
                    <a:pt x="137249" y="7808"/>
                  </a:lnTo>
                  <a:lnTo>
                    <a:pt x="137101" y="7558"/>
                  </a:lnTo>
                  <a:lnTo>
                    <a:pt x="136765" y="7004"/>
                  </a:lnTo>
                  <a:lnTo>
                    <a:pt x="137491" y="6404"/>
                  </a:lnTo>
                  <a:close/>
                  <a:moveTo>
                    <a:pt x="134854" y="6848"/>
                  </a:moveTo>
                  <a:lnTo>
                    <a:pt x="134839" y="6958"/>
                  </a:lnTo>
                  <a:lnTo>
                    <a:pt x="134823" y="7059"/>
                  </a:lnTo>
                  <a:lnTo>
                    <a:pt x="134792" y="7153"/>
                  </a:lnTo>
                  <a:lnTo>
                    <a:pt x="134761" y="7238"/>
                  </a:lnTo>
                  <a:lnTo>
                    <a:pt x="134714" y="7316"/>
                  </a:lnTo>
                  <a:lnTo>
                    <a:pt x="134675" y="7394"/>
                  </a:lnTo>
                  <a:lnTo>
                    <a:pt x="134574" y="7527"/>
                  </a:lnTo>
                  <a:lnTo>
                    <a:pt x="134472" y="7660"/>
                  </a:lnTo>
                  <a:lnTo>
                    <a:pt x="134371" y="7784"/>
                  </a:lnTo>
                  <a:lnTo>
                    <a:pt x="134332" y="7855"/>
                  </a:lnTo>
                  <a:lnTo>
                    <a:pt x="134293" y="7925"/>
                  </a:lnTo>
                  <a:lnTo>
                    <a:pt x="134262" y="8003"/>
                  </a:lnTo>
                  <a:lnTo>
                    <a:pt x="134238" y="8081"/>
                  </a:lnTo>
                  <a:lnTo>
                    <a:pt x="134519" y="7847"/>
                  </a:lnTo>
                  <a:lnTo>
                    <a:pt x="134659" y="7730"/>
                  </a:lnTo>
                  <a:lnTo>
                    <a:pt x="134815" y="7628"/>
                  </a:lnTo>
                  <a:lnTo>
                    <a:pt x="134932" y="7558"/>
                  </a:lnTo>
                  <a:lnTo>
                    <a:pt x="135065" y="7496"/>
                  </a:lnTo>
                  <a:lnTo>
                    <a:pt x="135127" y="7472"/>
                  </a:lnTo>
                  <a:lnTo>
                    <a:pt x="135190" y="7465"/>
                  </a:lnTo>
                  <a:lnTo>
                    <a:pt x="135229" y="7457"/>
                  </a:lnTo>
                  <a:lnTo>
                    <a:pt x="135244" y="7465"/>
                  </a:lnTo>
                  <a:lnTo>
                    <a:pt x="135252" y="7472"/>
                  </a:lnTo>
                  <a:lnTo>
                    <a:pt x="135299" y="7527"/>
                  </a:lnTo>
                  <a:lnTo>
                    <a:pt x="135330" y="7589"/>
                  </a:lnTo>
                  <a:lnTo>
                    <a:pt x="135369" y="7652"/>
                  </a:lnTo>
                  <a:lnTo>
                    <a:pt x="135392" y="7722"/>
                  </a:lnTo>
                  <a:lnTo>
                    <a:pt x="135455" y="7878"/>
                  </a:lnTo>
                  <a:lnTo>
                    <a:pt x="135517" y="8050"/>
                  </a:lnTo>
                  <a:lnTo>
                    <a:pt x="135595" y="8057"/>
                  </a:lnTo>
                  <a:lnTo>
                    <a:pt x="135712" y="8065"/>
                  </a:lnTo>
                  <a:lnTo>
                    <a:pt x="135775" y="8073"/>
                  </a:lnTo>
                  <a:lnTo>
                    <a:pt x="135837" y="8081"/>
                  </a:lnTo>
                  <a:lnTo>
                    <a:pt x="135892" y="8104"/>
                  </a:lnTo>
                  <a:lnTo>
                    <a:pt x="135954" y="8128"/>
                  </a:lnTo>
                  <a:lnTo>
                    <a:pt x="136001" y="8159"/>
                  </a:lnTo>
                  <a:lnTo>
                    <a:pt x="136048" y="8198"/>
                  </a:lnTo>
                  <a:lnTo>
                    <a:pt x="136087" y="8245"/>
                  </a:lnTo>
                  <a:lnTo>
                    <a:pt x="136126" y="8299"/>
                  </a:lnTo>
                  <a:lnTo>
                    <a:pt x="136204" y="8416"/>
                  </a:lnTo>
                  <a:lnTo>
                    <a:pt x="136282" y="8525"/>
                  </a:lnTo>
                  <a:lnTo>
                    <a:pt x="135985" y="8603"/>
                  </a:lnTo>
                  <a:lnTo>
                    <a:pt x="135720" y="8666"/>
                  </a:lnTo>
                  <a:lnTo>
                    <a:pt x="135470" y="8720"/>
                  </a:lnTo>
                  <a:lnTo>
                    <a:pt x="135244" y="8752"/>
                  </a:lnTo>
                  <a:lnTo>
                    <a:pt x="135041" y="8775"/>
                  </a:lnTo>
                  <a:lnTo>
                    <a:pt x="134854" y="8783"/>
                  </a:lnTo>
                  <a:lnTo>
                    <a:pt x="134683" y="8767"/>
                  </a:lnTo>
                  <a:lnTo>
                    <a:pt x="134527" y="8744"/>
                  </a:lnTo>
                  <a:lnTo>
                    <a:pt x="134379" y="8705"/>
                  </a:lnTo>
                  <a:lnTo>
                    <a:pt x="134246" y="8650"/>
                  </a:lnTo>
                  <a:lnTo>
                    <a:pt x="134113" y="8572"/>
                  </a:lnTo>
                  <a:lnTo>
                    <a:pt x="133996" y="8486"/>
                  </a:lnTo>
                  <a:lnTo>
                    <a:pt x="133879" y="8377"/>
                  </a:lnTo>
                  <a:lnTo>
                    <a:pt x="133762" y="8252"/>
                  </a:lnTo>
                  <a:lnTo>
                    <a:pt x="133645" y="8112"/>
                  </a:lnTo>
                  <a:lnTo>
                    <a:pt x="133528" y="7948"/>
                  </a:lnTo>
                  <a:lnTo>
                    <a:pt x="133669" y="7808"/>
                  </a:lnTo>
                  <a:lnTo>
                    <a:pt x="133809" y="7660"/>
                  </a:lnTo>
                  <a:lnTo>
                    <a:pt x="133950" y="7511"/>
                  </a:lnTo>
                  <a:lnTo>
                    <a:pt x="134098" y="7363"/>
                  </a:lnTo>
                  <a:lnTo>
                    <a:pt x="134254" y="7223"/>
                  </a:lnTo>
                  <a:lnTo>
                    <a:pt x="134340" y="7153"/>
                  </a:lnTo>
                  <a:lnTo>
                    <a:pt x="134433" y="7082"/>
                  </a:lnTo>
                  <a:lnTo>
                    <a:pt x="134527" y="7020"/>
                  </a:lnTo>
                  <a:lnTo>
                    <a:pt x="134628" y="6958"/>
                  </a:lnTo>
                  <a:lnTo>
                    <a:pt x="134737" y="6903"/>
                  </a:lnTo>
                  <a:lnTo>
                    <a:pt x="134854" y="6848"/>
                  </a:lnTo>
                  <a:close/>
                  <a:moveTo>
                    <a:pt x="139370" y="7418"/>
                  </a:moveTo>
                  <a:lnTo>
                    <a:pt x="139433" y="7426"/>
                  </a:lnTo>
                  <a:lnTo>
                    <a:pt x="139487" y="7441"/>
                  </a:lnTo>
                  <a:lnTo>
                    <a:pt x="139542" y="7472"/>
                  </a:lnTo>
                  <a:lnTo>
                    <a:pt x="139589" y="7504"/>
                  </a:lnTo>
                  <a:lnTo>
                    <a:pt x="139635" y="7558"/>
                  </a:lnTo>
                  <a:lnTo>
                    <a:pt x="139682" y="7621"/>
                  </a:lnTo>
                  <a:lnTo>
                    <a:pt x="139729" y="7691"/>
                  </a:lnTo>
                  <a:lnTo>
                    <a:pt x="139776" y="7784"/>
                  </a:lnTo>
                  <a:lnTo>
                    <a:pt x="139885" y="8003"/>
                  </a:lnTo>
                  <a:lnTo>
                    <a:pt x="139963" y="8174"/>
                  </a:lnTo>
                  <a:lnTo>
                    <a:pt x="140033" y="8346"/>
                  </a:lnTo>
                  <a:lnTo>
                    <a:pt x="140166" y="8697"/>
                  </a:lnTo>
                  <a:lnTo>
                    <a:pt x="139916" y="8752"/>
                  </a:lnTo>
                  <a:lnTo>
                    <a:pt x="139721" y="8775"/>
                  </a:lnTo>
                  <a:lnTo>
                    <a:pt x="139643" y="8783"/>
                  </a:lnTo>
                  <a:lnTo>
                    <a:pt x="139573" y="8783"/>
                  </a:lnTo>
                  <a:lnTo>
                    <a:pt x="139503" y="8775"/>
                  </a:lnTo>
                  <a:lnTo>
                    <a:pt x="139448" y="8759"/>
                  </a:lnTo>
                  <a:lnTo>
                    <a:pt x="139401" y="8736"/>
                  </a:lnTo>
                  <a:lnTo>
                    <a:pt x="139355" y="8713"/>
                  </a:lnTo>
                  <a:lnTo>
                    <a:pt x="139308" y="8674"/>
                  </a:lnTo>
                  <a:lnTo>
                    <a:pt x="139261" y="8619"/>
                  </a:lnTo>
                  <a:lnTo>
                    <a:pt x="139222" y="8564"/>
                  </a:lnTo>
                  <a:lnTo>
                    <a:pt x="139175" y="8494"/>
                  </a:lnTo>
                  <a:lnTo>
                    <a:pt x="139082" y="8323"/>
                  </a:lnTo>
                  <a:lnTo>
                    <a:pt x="139043" y="8237"/>
                  </a:lnTo>
                  <a:lnTo>
                    <a:pt x="139004" y="8143"/>
                  </a:lnTo>
                  <a:lnTo>
                    <a:pt x="138933" y="7948"/>
                  </a:lnTo>
                  <a:lnTo>
                    <a:pt x="138879" y="7753"/>
                  </a:lnTo>
                  <a:lnTo>
                    <a:pt x="138819" y="7567"/>
                  </a:lnTo>
                  <a:lnTo>
                    <a:pt x="139035" y="7488"/>
                  </a:lnTo>
                  <a:lnTo>
                    <a:pt x="139136" y="7457"/>
                  </a:lnTo>
                  <a:lnTo>
                    <a:pt x="139222" y="7441"/>
                  </a:lnTo>
                  <a:lnTo>
                    <a:pt x="139300" y="7426"/>
                  </a:lnTo>
                  <a:lnTo>
                    <a:pt x="139370" y="7418"/>
                  </a:lnTo>
                  <a:close/>
                  <a:moveTo>
                    <a:pt x="140462" y="6599"/>
                  </a:moveTo>
                  <a:lnTo>
                    <a:pt x="141289" y="8845"/>
                  </a:lnTo>
                  <a:lnTo>
                    <a:pt x="141219" y="8876"/>
                  </a:lnTo>
                  <a:lnTo>
                    <a:pt x="141149" y="8892"/>
                  </a:lnTo>
                  <a:lnTo>
                    <a:pt x="141094" y="8907"/>
                  </a:lnTo>
                  <a:lnTo>
                    <a:pt x="140985" y="8907"/>
                  </a:lnTo>
                  <a:lnTo>
                    <a:pt x="140930" y="8900"/>
                  </a:lnTo>
                  <a:lnTo>
                    <a:pt x="140891" y="8884"/>
                  </a:lnTo>
                  <a:lnTo>
                    <a:pt x="140844" y="8868"/>
                  </a:lnTo>
                  <a:lnTo>
                    <a:pt x="140813" y="8845"/>
                  </a:lnTo>
                  <a:lnTo>
                    <a:pt x="140774" y="8814"/>
                  </a:lnTo>
                  <a:lnTo>
                    <a:pt x="140712" y="8752"/>
                  </a:lnTo>
                  <a:lnTo>
                    <a:pt x="140665" y="8674"/>
                  </a:lnTo>
                  <a:lnTo>
                    <a:pt x="140618" y="8596"/>
                  </a:lnTo>
                  <a:lnTo>
                    <a:pt x="140454" y="8260"/>
                  </a:lnTo>
                  <a:lnTo>
                    <a:pt x="140291" y="7917"/>
                  </a:lnTo>
                  <a:lnTo>
                    <a:pt x="139979" y="7238"/>
                  </a:lnTo>
                  <a:lnTo>
                    <a:pt x="139955" y="7184"/>
                  </a:lnTo>
                  <a:lnTo>
                    <a:pt x="139932" y="7121"/>
                  </a:lnTo>
                  <a:lnTo>
                    <a:pt x="139924" y="7067"/>
                  </a:lnTo>
                  <a:lnTo>
                    <a:pt x="139924" y="7020"/>
                  </a:lnTo>
                  <a:lnTo>
                    <a:pt x="139924" y="6973"/>
                  </a:lnTo>
                  <a:lnTo>
                    <a:pt x="139932" y="6926"/>
                  </a:lnTo>
                  <a:lnTo>
                    <a:pt x="139955" y="6880"/>
                  </a:lnTo>
                  <a:lnTo>
                    <a:pt x="139979" y="6841"/>
                  </a:lnTo>
                  <a:lnTo>
                    <a:pt x="140010" y="6809"/>
                  </a:lnTo>
                  <a:lnTo>
                    <a:pt x="140049" y="6770"/>
                  </a:lnTo>
                  <a:lnTo>
                    <a:pt x="140103" y="6739"/>
                  </a:lnTo>
                  <a:lnTo>
                    <a:pt x="140158" y="6708"/>
                  </a:lnTo>
                  <a:lnTo>
                    <a:pt x="140291" y="6653"/>
                  </a:lnTo>
                  <a:lnTo>
                    <a:pt x="140462" y="6599"/>
                  </a:lnTo>
                  <a:close/>
                  <a:moveTo>
                    <a:pt x="141390" y="6084"/>
                  </a:moveTo>
                  <a:lnTo>
                    <a:pt x="142459" y="9056"/>
                  </a:lnTo>
                  <a:lnTo>
                    <a:pt x="142279" y="9087"/>
                  </a:lnTo>
                  <a:lnTo>
                    <a:pt x="142201" y="9095"/>
                  </a:lnTo>
                  <a:lnTo>
                    <a:pt x="142045" y="9095"/>
                  </a:lnTo>
                  <a:lnTo>
                    <a:pt x="141983" y="9087"/>
                  </a:lnTo>
                  <a:lnTo>
                    <a:pt x="141913" y="9071"/>
                  </a:lnTo>
                  <a:lnTo>
                    <a:pt x="141858" y="9048"/>
                  </a:lnTo>
                  <a:lnTo>
                    <a:pt x="141796" y="9024"/>
                  </a:lnTo>
                  <a:lnTo>
                    <a:pt x="141749" y="8985"/>
                  </a:lnTo>
                  <a:lnTo>
                    <a:pt x="141702" y="8954"/>
                  </a:lnTo>
                  <a:lnTo>
                    <a:pt x="141655" y="8907"/>
                  </a:lnTo>
                  <a:lnTo>
                    <a:pt x="141616" y="8853"/>
                  </a:lnTo>
                  <a:lnTo>
                    <a:pt x="141577" y="8798"/>
                  </a:lnTo>
                  <a:lnTo>
                    <a:pt x="141546" y="8736"/>
                  </a:lnTo>
                  <a:lnTo>
                    <a:pt x="141515" y="8666"/>
                  </a:lnTo>
                  <a:lnTo>
                    <a:pt x="140618" y="6380"/>
                  </a:lnTo>
                  <a:lnTo>
                    <a:pt x="141390" y="6084"/>
                  </a:lnTo>
                  <a:close/>
                  <a:moveTo>
                    <a:pt x="19382" y="6279"/>
                  </a:moveTo>
                  <a:lnTo>
                    <a:pt x="19328" y="6341"/>
                  </a:lnTo>
                  <a:lnTo>
                    <a:pt x="19265" y="6404"/>
                  </a:lnTo>
                  <a:lnTo>
                    <a:pt x="19203" y="6458"/>
                  </a:lnTo>
                  <a:lnTo>
                    <a:pt x="19141" y="6513"/>
                  </a:lnTo>
                  <a:lnTo>
                    <a:pt x="19070" y="6560"/>
                  </a:lnTo>
                  <a:lnTo>
                    <a:pt x="19008" y="6599"/>
                  </a:lnTo>
                  <a:lnTo>
                    <a:pt x="18868" y="6669"/>
                  </a:lnTo>
                  <a:lnTo>
                    <a:pt x="18719" y="6724"/>
                  </a:lnTo>
                  <a:lnTo>
                    <a:pt x="18571" y="6763"/>
                  </a:lnTo>
                  <a:lnTo>
                    <a:pt x="18415" y="6794"/>
                  </a:lnTo>
                  <a:lnTo>
                    <a:pt x="18259" y="6817"/>
                  </a:lnTo>
                  <a:lnTo>
                    <a:pt x="17581" y="6887"/>
                  </a:lnTo>
                  <a:lnTo>
                    <a:pt x="16902" y="6958"/>
                  </a:lnTo>
                  <a:lnTo>
                    <a:pt x="16224" y="7020"/>
                  </a:lnTo>
                  <a:lnTo>
                    <a:pt x="15553" y="7098"/>
                  </a:lnTo>
                  <a:lnTo>
                    <a:pt x="15155" y="7153"/>
                  </a:lnTo>
                  <a:lnTo>
                    <a:pt x="14765" y="7215"/>
                  </a:lnTo>
                  <a:lnTo>
                    <a:pt x="14375" y="7293"/>
                  </a:lnTo>
                  <a:lnTo>
                    <a:pt x="13993" y="7394"/>
                  </a:lnTo>
                  <a:lnTo>
                    <a:pt x="13611" y="7504"/>
                  </a:lnTo>
                  <a:lnTo>
                    <a:pt x="13236" y="7628"/>
                  </a:lnTo>
                  <a:lnTo>
                    <a:pt x="13049" y="7699"/>
                  </a:lnTo>
                  <a:lnTo>
                    <a:pt x="12862" y="7777"/>
                  </a:lnTo>
                  <a:lnTo>
                    <a:pt x="12683" y="7855"/>
                  </a:lnTo>
                  <a:lnTo>
                    <a:pt x="12503" y="7940"/>
                  </a:lnTo>
                  <a:lnTo>
                    <a:pt x="12176" y="8089"/>
                  </a:lnTo>
                  <a:lnTo>
                    <a:pt x="12020" y="8174"/>
                  </a:lnTo>
                  <a:lnTo>
                    <a:pt x="11871" y="8276"/>
                  </a:lnTo>
                  <a:lnTo>
                    <a:pt x="11801" y="8323"/>
                  </a:lnTo>
                  <a:lnTo>
                    <a:pt x="11731" y="8385"/>
                  </a:lnTo>
                  <a:lnTo>
                    <a:pt x="11669" y="8447"/>
                  </a:lnTo>
                  <a:lnTo>
                    <a:pt x="11606" y="8518"/>
                  </a:lnTo>
                  <a:lnTo>
                    <a:pt x="11552" y="8596"/>
                  </a:lnTo>
                  <a:lnTo>
                    <a:pt x="11505" y="8681"/>
                  </a:lnTo>
                  <a:lnTo>
                    <a:pt x="11458" y="8775"/>
                  </a:lnTo>
                  <a:lnTo>
                    <a:pt x="11411" y="8884"/>
                  </a:lnTo>
                  <a:lnTo>
                    <a:pt x="11388" y="8931"/>
                  </a:lnTo>
                  <a:lnTo>
                    <a:pt x="11357" y="8978"/>
                  </a:lnTo>
                  <a:lnTo>
                    <a:pt x="11318" y="9017"/>
                  </a:lnTo>
                  <a:lnTo>
                    <a:pt x="11263" y="9056"/>
                  </a:lnTo>
                  <a:lnTo>
                    <a:pt x="11208" y="9095"/>
                  </a:lnTo>
                  <a:lnTo>
                    <a:pt x="11146" y="9126"/>
                  </a:lnTo>
                  <a:lnTo>
                    <a:pt x="11006" y="9180"/>
                  </a:lnTo>
                  <a:lnTo>
                    <a:pt x="10850" y="9235"/>
                  </a:lnTo>
                  <a:lnTo>
                    <a:pt x="10694" y="9274"/>
                  </a:lnTo>
                  <a:lnTo>
                    <a:pt x="10382" y="9352"/>
                  </a:lnTo>
                  <a:lnTo>
                    <a:pt x="10772" y="8970"/>
                  </a:lnTo>
                  <a:lnTo>
                    <a:pt x="11169" y="8588"/>
                  </a:lnTo>
                  <a:lnTo>
                    <a:pt x="11567" y="8213"/>
                  </a:lnTo>
                  <a:lnTo>
                    <a:pt x="11770" y="8034"/>
                  </a:lnTo>
                  <a:lnTo>
                    <a:pt x="11973" y="7855"/>
                  </a:lnTo>
                  <a:lnTo>
                    <a:pt x="12183" y="7683"/>
                  </a:lnTo>
                  <a:lnTo>
                    <a:pt x="12402" y="7527"/>
                  </a:lnTo>
                  <a:lnTo>
                    <a:pt x="12628" y="7371"/>
                  </a:lnTo>
                  <a:lnTo>
                    <a:pt x="12862" y="7231"/>
                  </a:lnTo>
                  <a:lnTo>
                    <a:pt x="13104" y="7098"/>
                  </a:lnTo>
                  <a:lnTo>
                    <a:pt x="13361" y="6981"/>
                  </a:lnTo>
                  <a:lnTo>
                    <a:pt x="13626" y="6880"/>
                  </a:lnTo>
                  <a:lnTo>
                    <a:pt x="13759" y="6833"/>
                  </a:lnTo>
                  <a:lnTo>
                    <a:pt x="13899" y="6786"/>
                  </a:lnTo>
                  <a:lnTo>
                    <a:pt x="14235" y="6692"/>
                  </a:lnTo>
                  <a:lnTo>
                    <a:pt x="14578" y="6614"/>
                  </a:lnTo>
                  <a:lnTo>
                    <a:pt x="14921" y="6552"/>
                  </a:lnTo>
                  <a:lnTo>
                    <a:pt x="15256" y="6497"/>
                  </a:lnTo>
                  <a:lnTo>
                    <a:pt x="15600" y="6451"/>
                  </a:lnTo>
                  <a:lnTo>
                    <a:pt x="15943" y="6412"/>
                  </a:lnTo>
                  <a:lnTo>
                    <a:pt x="16286" y="6380"/>
                  </a:lnTo>
                  <a:lnTo>
                    <a:pt x="16629" y="6357"/>
                  </a:lnTo>
                  <a:lnTo>
                    <a:pt x="16972" y="6334"/>
                  </a:lnTo>
                  <a:lnTo>
                    <a:pt x="17315" y="6326"/>
                  </a:lnTo>
                  <a:lnTo>
                    <a:pt x="18002" y="6302"/>
                  </a:lnTo>
                  <a:lnTo>
                    <a:pt x="18688" y="6295"/>
                  </a:lnTo>
                  <a:lnTo>
                    <a:pt x="19382" y="6279"/>
                  </a:lnTo>
                  <a:close/>
                  <a:moveTo>
                    <a:pt x="141889" y="5881"/>
                  </a:moveTo>
                  <a:lnTo>
                    <a:pt x="141991" y="5897"/>
                  </a:lnTo>
                  <a:lnTo>
                    <a:pt x="142084" y="5920"/>
                  </a:lnTo>
                  <a:lnTo>
                    <a:pt x="142170" y="5944"/>
                  </a:lnTo>
                  <a:lnTo>
                    <a:pt x="142248" y="5975"/>
                  </a:lnTo>
                  <a:lnTo>
                    <a:pt x="142318" y="6006"/>
                  </a:lnTo>
                  <a:lnTo>
                    <a:pt x="142381" y="6053"/>
                  </a:lnTo>
                  <a:lnTo>
                    <a:pt x="142443" y="6100"/>
                  </a:lnTo>
                  <a:lnTo>
                    <a:pt x="142498" y="6146"/>
                  </a:lnTo>
                  <a:lnTo>
                    <a:pt x="142545" y="6201"/>
                  </a:lnTo>
                  <a:lnTo>
                    <a:pt x="142591" y="6256"/>
                  </a:lnTo>
                  <a:lnTo>
                    <a:pt x="142630" y="6318"/>
                  </a:lnTo>
                  <a:lnTo>
                    <a:pt x="142701" y="6451"/>
                  </a:lnTo>
                  <a:lnTo>
                    <a:pt x="142755" y="6591"/>
                  </a:lnTo>
                  <a:lnTo>
                    <a:pt x="142989" y="7270"/>
                  </a:lnTo>
                  <a:lnTo>
                    <a:pt x="143215" y="7948"/>
                  </a:lnTo>
                  <a:lnTo>
                    <a:pt x="143652" y="9305"/>
                  </a:lnTo>
                  <a:lnTo>
                    <a:pt x="143481" y="9469"/>
                  </a:lnTo>
                  <a:lnTo>
                    <a:pt x="143403" y="9430"/>
                  </a:lnTo>
                  <a:lnTo>
                    <a:pt x="143317" y="9391"/>
                  </a:lnTo>
                  <a:lnTo>
                    <a:pt x="143137" y="9321"/>
                  </a:lnTo>
                  <a:lnTo>
                    <a:pt x="143059" y="9282"/>
                  </a:lnTo>
                  <a:lnTo>
                    <a:pt x="142989" y="9243"/>
                  </a:lnTo>
                  <a:lnTo>
                    <a:pt x="142935" y="9196"/>
                  </a:lnTo>
                  <a:lnTo>
                    <a:pt x="142919" y="9165"/>
                  </a:lnTo>
                  <a:lnTo>
                    <a:pt x="142903" y="9134"/>
                  </a:lnTo>
                  <a:lnTo>
                    <a:pt x="142755" y="8744"/>
                  </a:lnTo>
                  <a:lnTo>
                    <a:pt x="142615" y="8346"/>
                  </a:lnTo>
                  <a:lnTo>
                    <a:pt x="142334" y="7543"/>
                  </a:lnTo>
                  <a:lnTo>
                    <a:pt x="141780" y="5881"/>
                  </a:lnTo>
                  <a:close/>
                  <a:moveTo>
                    <a:pt x="143247" y="6029"/>
                  </a:moveTo>
                  <a:lnTo>
                    <a:pt x="143356" y="6139"/>
                  </a:lnTo>
                  <a:lnTo>
                    <a:pt x="143465" y="6256"/>
                  </a:lnTo>
                  <a:lnTo>
                    <a:pt x="143574" y="6373"/>
                  </a:lnTo>
                  <a:lnTo>
                    <a:pt x="143621" y="6427"/>
                  </a:lnTo>
                  <a:lnTo>
                    <a:pt x="143660" y="6497"/>
                  </a:lnTo>
                  <a:lnTo>
                    <a:pt x="143730" y="6630"/>
                  </a:lnTo>
                  <a:lnTo>
                    <a:pt x="143800" y="6794"/>
                  </a:lnTo>
                  <a:lnTo>
                    <a:pt x="143871" y="6981"/>
                  </a:lnTo>
                  <a:lnTo>
                    <a:pt x="143949" y="7192"/>
                  </a:lnTo>
                  <a:lnTo>
                    <a:pt x="144019" y="7410"/>
                  </a:lnTo>
                  <a:lnTo>
                    <a:pt x="144097" y="7644"/>
                  </a:lnTo>
                  <a:lnTo>
                    <a:pt x="144229" y="8135"/>
                  </a:lnTo>
                  <a:lnTo>
                    <a:pt x="144346" y="8611"/>
                  </a:lnTo>
                  <a:lnTo>
                    <a:pt x="144393" y="8837"/>
                  </a:lnTo>
                  <a:lnTo>
                    <a:pt x="144440" y="9048"/>
                  </a:lnTo>
                  <a:lnTo>
                    <a:pt x="144471" y="9235"/>
                  </a:lnTo>
                  <a:lnTo>
                    <a:pt x="144487" y="9407"/>
                  </a:lnTo>
                  <a:lnTo>
                    <a:pt x="144502" y="9547"/>
                  </a:lnTo>
                  <a:lnTo>
                    <a:pt x="144495" y="9656"/>
                  </a:lnTo>
                  <a:lnTo>
                    <a:pt x="144432" y="9664"/>
                  </a:lnTo>
                  <a:lnTo>
                    <a:pt x="144370" y="9664"/>
                  </a:lnTo>
                  <a:lnTo>
                    <a:pt x="144315" y="9656"/>
                  </a:lnTo>
                  <a:lnTo>
                    <a:pt x="144261" y="9648"/>
                  </a:lnTo>
                  <a:lnTo>
                    <a:pt x="144214" y="9625"/>
                  </a:lnTo>
                  <a:lnTo>
                    <a:pt x="144175" y="9602"/>
                  </a:lnTo>
                  <a:lnTo>
                    <a:pt x="144136" y="9578"/>
                  </a:lnTo>
                  <a:lnTo>
                    <a:pt x="144105" y="9539"/>
                  </a:lnTo>
                  <a:lnTo>
                    <a:pt x="144050" y="9469"/>
                  </a:lnTo>
                  <a:lnTo>
                    <a:pt x="144003" y="9375"/>
                  </a:lnTo>
                  <a:lnTo>
                    <a:pt x="143964" y="9282"/>
                  </a:lnTo>
                  <a:lnTo>
                    <a:pt x="143925" y="9180"/>
                  </a:lnTo>
                  <a:lnTo>
                    <a:pt x="143785" y="8736"/>
                  </a:lnTo>
                  <a:lnTo>
                    <a:pt x="143652" y="8284"/>
                  </a:lnTo>
                  <a:lnTo>
                    <a:pt x="143520" y="7823"/>
                  </a:lnTo>
                  <a:lnTo>
                    <a:pt x="143395" y="7371"/>
                  </a:lnTo>
                  <a:lnTo>
                    <a:pt x="143325" y="7067"/>
                  </a:lnTo>
                  <a:lnTo>
                    <a:pt x="143262" y="6763"/>
                  </a:lnTo>
                  <a:lnTo>
                    <a:pt x="143153" y="6154"/>
                  </a:lnTo>
                  <a:lnTo>
                    <a:pt x="143247" y="6029"/>
                  </a:lnTo>
                  <a:close/>
                  <a:moveTo>
                    <a:pt x="36307" y="7909"/>
                  </a:moveTo>
                  <a:lnTo>
                    <a:pt x="36573" y="8003"/>
                  </a:lnTo>
                  <a:lnTo>
                    <a:pt x="36838" y="8104"/>
                  </a:lnTo>
                  <a:lnTo>
                    <a:pt x="37095" y="8213"/>
                  </a:lnTo>
                  <a:lnTo>
                    <a:pt x="37345" y="8330"/>
                  </a:lnTo>
                  <a:lnTo>
                    <a:pt x="37594" y="8440"/>
                  </a:lnTo>
                  <a:lnTo>
                    <a:pt x="37836" y="8564"/>
                  </a:lnTo>
                  <a:lnTo>
                    <a:pt x="38320" y="8806"/>
                  </a:lnTo>
                  <a:lnTo>
                    <a:pt x="38788" y="9071"/>
                  </a:lnTo>
                  <a:lnTo>
                    <a:pt x="39248" y="9336"/>
                  </a:lnTo>
                  <a:lnTo>
                    <a:pt x="39708" y="9617"/>
                  </a:lnTo>
                  <a:lnTo>
                    <a:pt x="40168" y="9898"/>
                  </a:lnTo>
                  <a:lnTo>
                    <a:pt x="39879" y="9898"/>
                  </a:lnTo>
                  <a:lnTo>
                    <a:pt x="35769" y="9765"/>
                  </a:lnTo>
                  <a:lnTo>
                    <a:pt x="36307" y="7909"/>
                  </a:lnTo>
                  <a:close/>
                  <a:moveTo>
                    <a:pt x="144315" y="6458"/>
                  </a:moveTo>
                  <a:lnTo>
                    <a:pt x="144526" y="6466"/>
                  </a:lnTo>
                  <a:lnTo>
                    <a:pt x="144604" y="6474"/>
                  </a:lnTo>
                  <a:lnTo>
                    <a:pt x="144674" y="6482"/>
                  </a:lnTo>
                  <a:lnTo>
                    <a:pt x="144736" y="6505"/>
                  </a:lnTo>
                  <a:lnTo>
                    <a:pt x="144783" y="6529"/>
                  </a:lnTo>
                  <a:lnTo>
                    <a:pt x="144822" y="6568"/>
                  </a:lnTo>
                  <a:lnTo>
                    <a:pt x="144845" y="6614"/>
                  </a:lnTo>
                  <a:lnTo>
                    <a:pt x="144869" y="6669"/>
                  </a:lnTo>
                  <a:lnTo>
                    <a:pt x="144884" y="6731"/>
                  </a:lnTo>
                  <a:lnTo>
                    <a:pt x="144900" y="6809"/>
                  </a:lnTo>
                  <a:lnTo>
                    <a:pt x="144908" y="6895"/>
                  </a:lnTo>
                  <a:lnTo>
                    <a:pt x="144923" y="7121"/>
                  </a:lnTo>
                  <a:lnTo>
                    <a:pt x="144931" y="7168"/>
                  </a:lnTo>
                  <a:lnTo>
                    <a:pt x="144947" y="7223"/>
                  </a:lnTo>
                  <a:lnTo>
                    <a:pt x="144986" y="7324"/>
                  </a:lnTo>
                  <a:lnTo>
                    <a:pt x="145087" y="7519"/>
                  </a:lnTo>
                  <a:lnTo>
                    <a:pt x="145157" y="7660"/>
                  </a:lnTo>
                  <a:lnTo>
                    <a:pt x="145212" y="7808"/>
                  </a:lnTo>
                  <a:lnTo>
                    <a:pt x="145267" y="7948"/>
                  </a:lnTo>
                  <a:lnTo>
                    <a:pt x="145321" y="8096"/>
                  </a:lnTo>
                  <a:lnTo>
                    <a:pt x="145407" y="8393"/>
                  </a:lnTo>
                  <a:lnTo>
                    <a:pt x="145485" y="8697"/>
                  </a:lnTo>
                  <a:lnTo>
                    <a:pt x="145547" y="9001"/>
                  </a:lnTo>
                  <a:lnTo>
                    <a:pt x="145610" y="9313"/>
                  </a:lnTo>
                  <a:lnTo>
                    <a:pt x="145703" y="9953"/>
                  </a:lnTo>
                  <a:lnTo>
                    <a:pt x="145586" y="9976"/>
                  </a:lnTo>
                  <a:lnTo>
                    <a:pt x="145462" y="9992"/>
                  </a:lnTo>
                  <a:lnTo>
                    <a:pt x="145251" y="9992"/>
                  </a:lnTo>
                  <a:lnTo>
                    <a:pt x="145204" y="9976"/>
                  </a:lnTo>
                  <a:lnTo>
                    <a:pt x="145165" y="9960"/>
                  </a:lnTo>
                  <a:lnTo>
                    <a:pt x="145118" y="9937"/>
                  </a:lnTo>
                  <a:lnTo>
                    <a:pt x="145079" y="9914"/>
                  </a:lnTo>
                  <a:lnTo>
                    <a:pt x="145048" y="9875"/>
                  </a:lnTo>
                  <a:lnTo>
                    <a:pt x="145017" y="9828"/>
                  </a:lnTo>
                  <a:lnTo>
                    <a:pt x="144994" y="9781"/>
                  </a:lnTo>
                  <a:lnTo>
                    <a:pt x="144970" y="9719"/>
                  </a:lnTo>
                  <a:lnTo>
                    <a:pt x="144736" y="8923"/>
                  </a:lnTo>
                  <a:lnTo>
                    <a:pt x="144502" y="8120"/>
                  </a:lnTo>
                  <a:lnTo>
                    <a:pt x="144034" y="6474"/>
                  </a:lnTo>
                  <a:lnTo>
                    <a:pt x="144315" y="6458"/>
                  </a:lnTo>
                  <a:close/>
                  <a:moveTo>
                    <a:pt x="145423" y="6825"/>
                  </a:moveTo>
                  <a:lnTo>
                    <a:pt x="145516" y="6919"/>
                  </a:lnTo>
                  <a:lnTo>
                    <a:pt x="145602" y="7012"/>
                  </a:lnTo>
                  <a:lnTo>
                    <a:pt x="145680" y="7114"/>
                  </a:lnTo>
                  <a:lnTo>
                    <a:pt x="145750" y="7207"/>
                  </a:lnTo>
                  <a:lnTo>
                    <a:pt x="145820" y="7309"/>
                  </a:lnTo>
                  <a:lnTo>
                    <a:pt x="145891" y="7410"/>
                  </a:lnTo>
                  <a:lnTo>
                    <a:pt x="146008" y="7621"/>
                  </a:lnTo>
                  <a:lnTo>
                    <a:pt x="146109" y="7839"/>
                  </a:lnTo>
                  <a:lnTo>
                    <a:pt x="146195" y="8057"/>
                  </a:lnTo>
                  <a:lnTo>
                    <a:pt x="146273" y="8284"/>
                  </a:lnTo>
                  <a:lnTo>
                    <a:pt x="146343" y="8518"/>
                  </a:lnTo>
                  <a:lnTo>
                    <a:pt x="146405" y="8752"/>
                  </a:lnTo>
                  <a:lnTo>
                    <a:pt x="146460" y="8985"/>
                  </a:lnTo>
                  <a:lnTo>
                    <a:pt x="146554" y="9461"/>
                  </a:lnTo>
                  <a:lnTo>
                    <a:pt x="146655" y="9945"/>
                  </a:lnTo>
                  <a:lnTo>
                    <a:pt x="146710" y="10187"/>
                  </a:lnTo>
                  <a:lnTo>
                    <a:pt x="146764" y="10421"/>
                  </a:lnTo>
                  <a:lnTo>
                    <a:pt x="146678" y="10428"/>
                  </a:lnTo>
                  <a:lnTo>
                    <a:pt x="146600" y="10428"/>
                  </a:lnTo>
                  <a:lnTo>
                    <a:pt x="146530" y="10421"/>
                  </a:lnTo>
                  <a:lnTo>
                    <a:pt x="146460" y="10413"/>
                  </a:lnTo>
                  <a:lnTo>
                    <a:pt x="146398" y="10397"/>
                  </a:lnTo>
                  <a:lnTo>
                    <a:pt x="146343" y="10374"/>
                  </a:lnTo>
                  <a:lnTo>
                    <a:pt x="146296" y="10343"/>
                  </a:lnTo>
                  <a:lnTo>
                    <a:pt x="146249" y="10311"/>
                  </a:lnTo>
                  <a:lnTo>
                    <a:pt x="146203" y="10280"/>
                  </a:lnTo>
                  <a:lnTo>
                    <a:pt x="146171" y="10241"/>
                  </a:lnTo>
                  <a:lnTo>
                    <a:pt x="146132" y="10194"/>
                  </a:lnTo>
                  <a:lnTo>
                    <a:pt x="146109" y="10148"/>
                  </a:lnTo>
                  <a:lnTo>
                    <a:pt x="146054" y="10046"/>
                  </a:lnTo>
                  <a:lnTo>
                    <a:pt x="146023" y="9937"/>
                  </a:lnTo>
                  <a:lnTo>
                    <a:pt x="145828" y="9173"/>
                  </a:lnTo>
                  <a:lnTo>
                    <a:pt x="145641" y="8408"/>
                  </a:lnTo>
                  <a:lnTo>
                    <a:pt x="145267" y="6872"/>
                  </a:lnTo>
                  <a:lnTo>
                    <a:pt x="145423" y="6825"/>
                  </a:lnTo>
                  <a:close/>
                  <a:moveTo>
                    <a:pt x="146296" y="7082"/>
                  </a:moveTo>
                  <a:lnTo>
                    <a:pt x="146421" y="7184"/>
                  </a:lnTo>
                  <a:lnTo>
                    <a:pt x="146546" y="7309"/>
                  </a:lnTo>
                  <a:lnTo>
                    <a:pt x="146663" y="7449"/>
                  </a:lnTo>
                  <a:lnTo>
                    <a:pt x="146772" y="7613"/>
                  </a:lnTo>
                  <a:lnTo>
                    <a:pt x="146881" y="7792"/>
                  </a:lnTo>
                  <a:lnTo>
                    <a:pt x="146983" y="7987"/>
                  </a:lnTo>
                  <a:lnTo>
                    <a:pt x="147084" y="8198"/>
                  </a:lnTo>
                  <a:lnTo>
                    <a:pt x="147178" y="8432"/>
                  </a:lnTo>
                  <a:lnTo>
                    <a:pt x="147263" y="8681"/>
                  </a:lnTo>
                  <a:lnTo>
                    <a:pt x="147349" y="8946"/>
                  </a:lnTo>
                  <a:lnTo>
                    <a:pt x="147427" y="9227"/>
                  </a:lnTo>
                  <a:lnTo>
                    <a:pt x="147497" y="9524"/>
                  </a:lnTo>
                  <a:lnTo>
                    <a:pt x="147560" y="9843"/>
                  </a:lnTo>
                  <a:lnTo>
                    <a:pt x="147622" y="10171"/>
                  </a:lnTo>
                  <a:lnTo>
                    <a:pt x="147677" y="10514"/>
                  </a:lnTo>
                  <a:lnTo>
                    <a:pt x="147731" y="10873"/>
                  </a:lnTo>
                  <a:lnTo>
                    <a:pt x="147591" y="10873"/>
                  </a:lnTo>
                  <a:lnTo>
                    <a:pt x="147529" y="10865"/>
                  </a:lnTo>
                  <a:lnTo>
                    <a:pt x="147466" y="10850"/>
                  </a:lnTo>
                  <a:lnTo>
                    <a:pt x="147412" y="10834"/>
                  </a:lnTo>
                  <a:lnTo>
                    <a:pt x="147365" y="10818"/>
                  </a:lnTo>
                  <a:lnTo>
                    <a:pt x="147310" y="10795"/>
                  </a:lnTo>
                  <a:lnTo>
                    <a:pt x="147271" y="10764"/>
                  </a:lnTo>
                  <a:lnTo>
                    <a:pt x="147224" y="10733"/>
                  </a:lnTo>
                  <a:lnTo>
                    <a:pt x="147193" y="10694"/>
                  </a:lnTo>
                  <a:lnTo>
                    <a:pt x="147154" y="10655"/>
                  </a:lnTo>
                  <a:lnTo>
                    <a:pt x="147123" y="10608"/>
                  </a:lnTo>
                  <a:lnTo>
                    <a:pt x="147100" y="10553"/>
                  </a:lnTo>
                  <a:lnTo>
                    <a:pt x="147076" y="10499"/>
                  </a:lnTo>
                  <a:lnTo>
                    <a:pt x="147061" y="10436"/>
                  </a:lnTo>
                  <a:lnTo>
                    <a:pt x="147045" y="10366"/>
                  </a:lnTo>
                  <a:lnTo>
                    <a:pt x="146819" y="9173"/>
                  </a:lnTo>
                  <a:lnTo>
                    <a:pt x="146710" y="8580"/>
                  </a:lnTo>
                  <a:lnTo>
                    <a:pt x="146593" y="7987"/>
                  </a:lnTo>
                  <a:lnTo>
                    <a:pt x="146569" y="7886"/>
                  </a:lnTo>
                  <a:lnTo>
                    <a:pt x="146546" y="7792"/>
                  </a:lnTo>
                  <a:lnTo>
                    <a:pt x="146476" y="7582"/>
                  </a:lnTo>
                  <a:lnTo>
                    <a:pt x="146390" y="7355"/>
                  </a:lnTo>
                  <a:lnTo>
                    <a:pt x="146296" y="7082"/>
                  </a:lnTo>
                  <a:close/>
                  <a:moveTo>
                    <a:pt x="147451" y="7574"/>
                  </a:moveTo>
                  <a:lnTo>
                    <a:pt x="147521" y="7644"/>
                  </a:lnTo>
                  <a:lnTo>
                    <a:pt x="147591" y="7714"/>
                  </a:lnTo>
                  <a:lnTo>
                    <a:pt x="147739" y="7855"/>
                  </a:lnTo>
                  <a:lnTo>
                    <a:pt x="147809" y="7925"/>
                  </a:lnTo>
                  <a:lnTo>
                    <a:pt x="147880" y="8003"/>
                  </a:lnTo>
                  <a:lnTo>
                    <a:pt x="147934" y="8081"/>
                  </a:lnTo>
                  <a:lnTo>
                    <a:pt x="147973" y="8159"/>
                  </a:lnTo>
                  <a:lnTo>
                    <a:pt x="148129" y="8557"/>
                  </a:lnTo>
                  <a:lnTo>
                    <a:pt x="148269" y="8954"/>
                  </a:lnTo>
                  <a:lnTo>
                    <a:pt x="148402" y="9352"/>
                  </a:lnTo>
                  <a:lnTo>
                    <a:pt x="148511" y="9765"/>
                  </a:lnTo>
                  <a:lnTo>
                    <a:pt x="148620" y="10179"/>
                  </a:lnTo>
                  <a:lnTo>
                    <a:pt x="148714" y="10592"/>
                  </a:lnTo>
                  <a:lnTo>
                    <a:pt x="148808" y="11021"/>
                  </a:lnTo>
                  <a:lnTo>
                    <a:pt x="148886" y="11450"/>
                  </a:lnTo>
                  <a:lnTo>
                    <a:pt x="148784" y="11435"/>
                  </a:lnTo>
                  <a:lnTo>
                    <a:pt x="148691" y="11411"/>
                  </a:lnTo>
                  <a:lnTo>
                    <a:pt x="148605" y="11380"/>
                  </a:lnTo>
                  <a:lnTo>
                    <a:pt x="148519" y="11349"/>
                  </a:lnTo>
                  <a:lnTo>
                    <a:pt x="148449" y="11310"/>
                  </a:lnTo>
                  <a:lnTo>
                    <a:pt x="148379" y="11271"/>
                  </a:lnTo>
                  <a:lnTo>
                    <a:pt x="148316" y="11216"/>
                  </a:lnTo>
                  <a:lnTo>
                    <a:pt x="148262" y="11169"/>
                  </a:lnTo>
                  <a:lnTo>
                    <a:pt x="148207" y="11107"/>
                  </a:lnTo>
                  <a:lnTo>
                    <a:pt x="148160" y="11052"/>
                  </a:lnTo>
                  <a:lnTo>
                    <a:pt x="148121" y="10982"/>
                  </a:lnTo>
                  <a:lnTo>
                    <a:pt x="148090" y="10920"/>
                  </a:lnTo>
                  <a:lnTo>
                    <a:pt x="148059" y="10850"/>
                  </a:lnTo>
                  <a:lnTo>
                    <a:pt x="148028" y="10772"/>
                  </a:lnTo>
                  <a:lnTo>
                    <a:pt x="147989" y="10623"/>
                  </a:lnTo>
                  <a:lnTo>
                    <a:pt x="147919" y="10358"/>
                  </a:lnTo>
                  <a:lnTo>
                    <a:pt x="147841" y="10101"/>
                  </a:lnTo>
                  <a:lnTo>
                    <a:pt x="147763" y="9843"/>
                  </a:lnTo>
                  <a:lnTo>
                    <a:pt x="147692" y="9586"/>
                  </a:lnTo>
                  <a:lnTo>
                    <a:pt x="147638" y="9329"/>
                  </a:lnTo>
                  <a:lnTo>
                    <a:pt x="147614" y="9196"/>
                  </a:lnTo>
                  <a:lnTo>
                    <a:pt x="147599" y="9056"/>
                  </a:lnTo>
                  <a:lnTo>
                    <a:pt x="147583" y="8923"/>
                  </a:lnTo>
                  <a:lnTo>
                    <a:pt x="147583" y="8790"/>
                  </a:lnTo>
                  <a:lnTo>
                    <a:pt x="147591" y="8650"/>
                  </a:lnTo>
                  <a:lnTo>
                    <a:pt x="147599" y="8510"/>
                  </a:lnTo>
                  <a:lnTo>
                    <a:pt x="147607" y="8455"/>
                  </a:lnTo>
                  <a:lnTo>
                    <a:pt x="147607" y="8408"/>
                  </a:lnTo>
                  <a:lnTo>
                    <a:pt x="147583" y="8307"/>
                  </a:lnTo>
                  <a:lnTo>
                    <a:pt x="147552" y="8206"/>
                  </a:lnTo>
                  <a:lnTo>
                    <a:pt x="147505" y="8104"/>
                  </a:lnTo>
                  <a:lnTo>
                    <a:pt x="147404" y="7894"/>
                  </a:lnTo>
                  <a:lnTo>
                    <a:pt x="147357" y="7792"/>
                  </a:lnTo>
                  <a:lnTo>
                    <a:pt x="147310" y="7683"/>
                  </a:lnTo>
                  <a:lnTo>
                    <a:pt x="147451" y="7574"/>
                  </a:lnTo>
                  <a:close/>
                  <a:moveTo>
                    <a:pt x="15701" y="8775"/>
                  </a:moveTo>
                  <a:lnTo>
                    <a:pt x="15561" y="8837"/>
                  </a:lnTo>
                  <a:lnTo>
                    <a:pt x="15412" y="8907"/>
                  </a:lnTo>
                  <a:lnTo>
                    <a:pt x="15272" y="8978"/>
                  </a:lnTo>
                  <a:lnTo>
                    <a:pt x="15194" y="9001"/>
                  </a:lnTo>
                  <a:lnTo>
                    <a:pt x="15124" y="9017"/>
                  </a:lnTo>
                  <a:lnTo>
                    <a:pt x="14710" y="9095"/>
                  </a:lnTo>
                  <a:lnTo>
                    <a:pt x="14297" y="9188"/>
                  </a:lnTo>
                  <a:lnTo>
                    <a:pt x="13899" y="9282"/>
                  </a:lnTo>
                  <a:lnTo>
                    <a:pt x="13494" y="9391"/>
                  </a:lnTo>
                  <a:lnTo>
                    <a:pt x="13096" y="9508"/>
                  </a:lnTo>
                  <a:lnTo>
                    <a:pt x="12698" y="9625"/>
                  </a:lnTo>
                  <a:lnTo>
                    <a:pt x="12308" y="9758"/>
                  </a:lnTo>
                  <a:lnTo>
                    <a:pt x="11918" y="9898"/>
                  </a:lnTo>
                  <a:lnTo>
                    <a:pt x="11536" y="10054"/>
                  </a:lnTo>
                  <a:lnTo>
                    <a:pt x="11154" y="10210"/>
                  </a:lnTo>
                  <a:lnTo>
                    <a:pt x="10779" y="10382"/>
                  </a:lnTo>
                  <a:lnTo>
                    <a:pt x="10405" y="10561"/>
                  </a:lnTo>
                  <a:lnTo>
                    <a:pt x="10031" y="10748"/>
                  </a:lnTo>
                  <a:lnTo>
                    <a:pt x="9672" y="10951"/>
                  </a:lnTo>
                  <a:lnTo>
                    <a:pt x="9305" y="11169"/>
                  </a:lnTo>
                  <a:lnTo>
                    <a:pt x="8954" y="11388"/>
                  </a:lnTo>
                  <a:lnTo>
                    <a:pt x="8908" y="11411"/>
                  </a:lnTo>
                  <a:lnTo>
                    <a:pt x="8845" y="11435"/>
                  </a:lnTo>
                  <a:lnTo>
                    <a:pt x="8674" y="11497"/>
                  </a:lnTo>
                  <a:lnTo>
                    <a:pt x="8674" y="11497"/>
                  </a:lnTo>
                  <a:lnTo>
                    <a:pt x="8752" y="11318"/>
                  </a:lnTo>
                  <a:lnTo>
                    <a:pt x="8845" y="11154"/>
                  </a:lnTo>
                  <a:lnTo>
                    <a:pt x="8947" y="10998"/>
                  </a:lnTo>
                  <a:lnTo>
                    <a:pt x="9056" y="10865"/>
                  </a:lnTo>
                  <a:lnTo>
                    <a:pt x="9173" y="10740"/>
                  </a:lnTo>
                  <a:lnTo>
                    <a:pt x="9298" y="10631"/>
                  </a:lnTo>
                  <a:lnTo>
                    <a:pt x="9430" y="10530"/>
                  </a:lnTo>
                  <a:lnTo>
                    <a:pt x="9571" y="10452"/>
                  </a:lnTo>
                  <a:lnTo>
                    <a:pt x="10070" y="10187"/>
                  </a:lnTo>
                  <a:lnTo>
                    <a:pt x="10577" y="9937"/>
                  </a:lnTo>
                  <a:lnTo>
                    <a:pt x="10834" y="9820"/>
                  </a:lnTo>
                  <a:lnTo>
                    <a:pt x="11091" y="9703"/>
                  </a:lnTo>
                  <a:lnTo>
                    <a:pt x="11357" y="9602"/>
                  </a:lnTo>
                  <a:lnTo>
                    <a:pt x="11622" y="9500"/>
                  </a:lnTo>
                  <a:lnTo>
                    <a:pt x="11864" y="9414"/>
                  </a:lnTo>
                  <a:lnTo>
                    <a:pt x="12113" y="9336"/>
                  </a:lnTo>
                  <a:lnTo>
                    <a:pt x="12355" y="9258"/>
                  </a:lnTo>
                  <a:lnTo>
                    <a:pt x="12605" y="9196"/>
                  </a:lnTo>
                  <a:lnTo>
                    <a:pt x="12862" y="9126"/>
                  </a:lnTo>
                  <a:lnTo>
                    <a:pt x="13112" y="9071"/>
                  </a:lnTo>
                  <a:lnTo>
                    <a:pt x="13361" y="9017"/>
                  </a:lnTo>
                  <a:lnTo>
                    <a:pt x="13619" y="8970"/>
                  </a:lnTo>
                  <a:lnTo>
                    <a:pt x="13876" y="8931"/>
                  </a:lnTo>
                  <a:lnTo>
                    <a:pt x="14133" y="8892"/>
                  </a:lnTo>
                  <a:lnTo>
                    <a:pt x="14391" y="8861"/>
                  </a:lnTo>
                  <a:lnTo>
                    <a:pt x="14648" y="8829"/>
                  </a:lnTo>
                  <a:lnTo>
                    <a:pt x="14913" y="8806"/>
                  </a:lnTo>
                  <a:lnTo>
                    <a:pt x="15171" y="8790"/>
                  </a:lnTo>
                  <a:lnTo>
                    <a:pt x="15436" y="8775"/>
                  </a:lnTo>
                  <a:close/>
                  <a:moveTo>
                    <a:pt x="36908" y="9999"/>
                  </a:moveTo>
                  <a:lnTo>
                    <a:pt x="37501" y="10015"/>
                  </a:lnTo>
                  <a:lnTo>
                    <a:pt x="38093" y="10046"/>
                  </a:lnTo>
                  <a:lnTo>
                    <a:pt x="39287" y="10109"/>
                  </a:lnTo>
                  <a:lnTo>
                    <a:pt x="39887" y="10140"/>
                  </a:lnTo>
                  <a:lnTo>
                    <a:pt x="40496" y="10155"/>
                  </a:lnTo>
                  <a:lnTo>
                    <a:pt x="40472" y="10288"/>
                  </a:lnTo>
                  <a:lnTo>
                    <a:pt x="40441" y="10421"/>
                  </a:lnTo>
                  <a:lnTo>
                    <a:pt x="40402" y="10545"/>
                  </a:lnTo>
                  <a:lnTo>
                    <a:pt x="40363" y="10662"/>
                  </a:lnTo>
                  <a:lnTo>
                    <a:pt x="40316" y="10787"/>
                  </a:lnTo>
                  <a:lnTo>
                    <a:pt x="40262" y="10904"/>
                  </a:lnTo>
                  <a:lnTo>
                    <a:pt x="40152" y="11130"/>
                  </a:lnTo>
                  <a:lnTo>
                    <a:pt x="40035" y="11349"/>
                  </a:lnTo>
                  <a:lnTo>
                    <a:pt x="39911" y="11567"/>
                  </a:lnTo>
                  <a:lnTo>
                    <a:pt x="39778" y="11793"/>
                  </a:lnTo>
                  <a:lnTo>
                    <a:pt x="39653" y="12020"/>
                  </a:lnTo>
                  <a:lnTo>
                    <a:pt x="35215" y="11817"/>
                  </a:lnTo>
                  <a:lnTo>
                    <a:pt x="35715" y="10023"/>
                  </a:lnTo>
                  <a:lnTo>
                    <a:pt x="36019" y="10007"/>
                  </a:lnTo>
                  <a:lnTo>
                    <a:pt x="36315" y="9999"/>
                  </a:lnTo>
                  <a:close/>
                  <a:moveTo>
                    <a:pt x="148519" y="8221"/>
                  </a:moveTo>
                  <a:lnTo>
                    <a:pt x="148597" y="8299"/>
                  </a:lnTo>
                  <a:lnTo>
                    <a:pt x="148683" y="8377"/>
                  </a:lnTo>
                  <a:lnTo>
                    <a:pt x="148847" y="8525"/>
                  </a:lnTo>
                  <a:lnTo>
                    <a:pt x="148925" y="8603"/>
                  </a:lnTo>
                  <a:lnTo>
                    <a:pt x="149003" y="8689"/>
                  </a:lnTo>
                  <a:lnTo>
                    <a:pt x="149065" y="8775"/>
                  </a:lnTo>
                  <a:lnTo>
                    <a:pt x="149112" y="8861"/>
                  </a:lnTo>
                  <a:lnTo>
                    <a:pt x="149190" y="9056"/>
                  </a:lnTo>
                  <a:lnTo>
                    <a:pt x="149268" y="9251"/>
                  </a:lnTo>
                  <a:lnTo>
                    <a:pt x="149338" y="9446"/>
                  </a:lnTo>
                  <a:lnTo>
                    <a:pt x="149408" y="9641"/>
                  </a:lnTo>
                  <a:lnTo>
                    <a:pt x="149533" y="10038"/>
                  </a:lnTo>
                  <a:lnTo>
                    <a:pt x="149642" y="10436"/>
                  </a:lnTo>
                  <a:lnTo>
                    <a:pt x="149744" y="10850"/>
                  </a:lnTo>
                  <a:lnTo>
                    <a:pt x="149837" y="11263"/>
                  </a:lnTo>
                  <a:lnTo>
                    <a:pt x="150024" y="12121"/>
                  </a:lnTo>
                  <a:lnTo>
                    <a:pt x="149939" y="12090"/>
                  </a:lnTo>
                  <a:lnTo>
                    <a:pt x="149868" y="12059"/>
                  </a:lnTo>
                  <a:lnTo>
                    <a:pt x="149798" y="12027"/>
                  </a:lnTo>
                  <a:lnTo>
                    <a:pt x="149736" y="11988"/>
                  </a:lnTo>
                  <a:lnTo>
                    <a:pt x="149673" y="11942"/>
                  </a:lnTo>
                  <a:lnTo>
                    <a:pt x="149627" y="11903"/>
                  </a:lnTo>
                  <a:lnTo>
                    <a:pt x="149572" y="11856"/>
                  </a:lnTo>
                  <a:lnTo>
                    <a:pt x="149533" y="11809"/>
                  </a:lnTo>
                  <a:lnTo>
                    <a:pt x="149455" y="11708"/>
                  </a:lnTo>
                  <a:lnTo>
                    <a:pt x="149400" y="11598"/>
                  </a:lnTo>
                  <a:lnTo>
                    <a:pt x="149346" y="11489"/>
                  </a:lnTo>
                  <a:lnTo>
                    <a:pt x="149307" y="11380"/>
                  </a:lnTo>
                  <a:lnTo>
                    <a:pt x="149065" y="10623"/>
                  </a:lnTo>
                  <a:lnTo>
                    <a:pt x="148831" y="9867"/>
                  </a:lnTo>
                  <a:lnTo>
                    <a:pt x="148371" y="8354"/>
                  </a:lnTo>
                  <a:lnTo>
                    <a:pt x="148519" y="8221"/>
                  </a:lnTo>
                  <a:close/>
                  <a:moveTo>
                    <a:pt x="149790" y="9258"/>
                  </a:moveTo>
                  <a:lnTo>
                    <a:pt x="149884" y="9305"/>
                  </a:lnTo>
                  <a:lnTo>
                    <a:pt x="149931" y="9329"/>
                  </a:lnTo>
                  <a:lnTo>
                    <a:pt x="149962" y="9368"/>
                  </a:lnTo>
                  <a:lnTo>
                    <a:pt x="150017" y="9438"/>
                  </a:lnTo>
                  <a:lnTo>
                    <a:pt x="150071" y="9524"/>
                  </a:lnTo>
                  <a:lnTo>
                    <a:pt x="150110" y="9602"/>
                  </a:lnTo>
                  <a:lnTo>
                    <a:pt x="150149" y="9687"/>
                  </a:lnTo>
                  <a:lnTo>
                    <a:pt x="150703" y="11349"/>
                  </a:lnTo>
                  <a:lnTo>
                    <a:pt x="151257" y="13057"/>
                  </a:lnTo>
                  <a:lnTo>
                    <a:pt x="151116" y="12994"/>
                  </a:lnTo>
                  <a:lnTo>
                    <a:pt x="150976" y="12924"/>
                  </a:lnTo>
                  <a:lnTo>
                    <a:pt x="150851" y="12846"/>
                  </a:lnTo>
                  <a:lnTo>
                    <a:pt x="150734" y="12760"/>
                  </a:lnTo>
                  <a:lnTo>
                    <a:pt x="150641" y="12667"/>
                  </a:lnTo>
                  <a:lnTo>
                    <a:pt x="150594" y="12620"/>
                  </a:lnTo>
                  <a:lnTo>
                    <a:pt x="150555" y="12565"/>
                  </a:lnTo>
                  <a:lnTo>
                    <a:pt x="150516" y="12503"/>
                  </a:lnTo>
                  <a:lnTo>
                    <a:pt x="150485" y="12441"/>
                  </a:lnTo>
                  <a:lnTo>
                    <a:pt x="150461" y="12378"/>
                  </a:lnTo>
                  <a:lnTo>
                    <a:pt x="150438" y="12308"/>
                  </a:lnTo>
                  <a:lnTo>
                    <a:pt x="150243" y="11583"/>
                  </a:lnTo>
                  <a:lnTo>
                    <a:pt x="150063" y="10850"/>
                  </a:lnTo>
                  <a:lnTo>
                    <a:pt x="149712" y="9391"/>
                  </a:lnTo>
                  <a:lnTo>
                    <a:pt x="149712" y="9375"/>
                  </a:lnTo>
                  <a:lnTo>
                    <a:pt x="149712" y="9368"/>
                  </a:lnTo>
                  <a:lnTo>
                    <a:pt x="149736" y="9336"/>
                  </a:lnTo>
                  <a:lnTo>
                    <a:pt x="149790" y="9258"/>
                  </a:lnTo>
                  <a:close/>
                  <a:moveTo>
                    <a:pt x="37891" y="3159"/>
                  </a:moveTo>
                  <a:lnTo>
                    <a:pt x="38148" y="3198"/>
                  </a:lnTo>
                  <a:lnTo>
                    <a:pt x="38273" y="3222"/>
                  </a:lnTo>
                  <a:lnTo>
                    <a:pt x="38390" y="3253"/>
                  </a:lnTo>
                  <a:lnTo>
                    <a:pt x="40191" y="3838"/>
                  </a:lnTo>
                  <a:lnTo>
                    <a:pt x="41096" y="4134"/>
                  </a:lnTo>
                  <a:lnTo>
                    <a:pt x="41993" y="4423"/>
                  </a:lnTo>
                  <a:lnTo>
                    <a:pt x="42126" y="4470"/>
                  </a:lnTo>
                  <a:lnTo>
                    <a:pt x="42243" y="4524"/>
                  </a:lnTo>
                  <a:lnTo>
                    <a:pt x="42352" y="4594"/>
                  </a:lnTo>
                  <a:lnTo>
                    <a:pt x="42453" y="4672"/>
                  </a:lnTo>
                  <a:lnTo>
                    <a:pt x="42547" y="4758"/>
                  </a:lnTo>
                  <a:lnTo>
                    <a:pt x="42633" y="4852"/>
                  </a:lnTo>
                  <a:lnTo>
                    <a:pt x="42711" y="4961"/>
                  </a:lnTo>
                  <a:lnTo>
                    <a:pt x="42781" y="5078"/>
                  </a:lnTo>
                  <a:lnTo>
                    <a:pt x="44130" y="7363"/>
                  </a:lnTo>
                  <a:lnTo>
                    <a:pt x="45487" y="9648"/>
                  </a:lnTo>
                  <a:lnTo>
                    <a:pt x="45823" y="10202"/>
                  </a:lnTo>
                  <a:lnTo>
                    <a:pt x="46205" y="10818"/>
                  </a:lnTo>
                  <a:lnTo>
                    <a:pt x="46228" y="10740"/>
                  </a:lnTo>
                  <a:lnTo>
                    <a:pt x="46252" y="10670"/>
                  </a:lnTo>
                  <a:lnTo>
                    <a:pt x="46260" y="10600"/>
                  </a:lnTo>
                  <a:lnTo>
                    <a:pt x="46267" y="10538"/>
                  </a:lnTo>
                  <a:lnTo>
                    <a:pt x="46267" y="10475"/>
                  </a:lnTo>
                  <a:lnTo>
                    <a:pt x="46260" y="10421"/>
                  </a:lnTo>
                  <a:lnTo>
                    <a:pt x="46252" y="10366"/>
                  </a:lnTo>
                  <a:lnTo>
                    <a:pt x="46236" y="10311"/>
                  </a:lnTo>
                  <a:lnTo>
                    <a:pt x="46197" y="10218"/>
                  </a:lnTo>
                  <a:lnTo>
                    <a:pt x="46150" y="10124"/>
                  </a:lnTo>
                  <a:lnTo>
                    <a:pt x="46057" y="9960"/>
                  </a:lnTo>
                  <a:lnTo>
                    <a:pt x="45495" y="8985"/>
                  </a:lnTo>
                  <a:lnTo>
                    <a:pt x="44934" y="8018"/>
                  </a:lnTo>
                  <a:lnTo>
                    <a:pt x="43803" y="6084"/>
                  </a:lnTo>
                  <a:lnTo>
                    <a:pt x="43522" y="5616"/>
                  </a:lnTo>
                  <a:lnTo>
                    <a:pt x="43163" y="5039"/>
                  </a:lnTo>
                  <a:lnTo>
                    <a:pt x="43389" y="5125"/>
                  </a:lnTo>
                  <a:lnTo>
                    <a:pt x="43576" y="5195"/>
                  </a:lnTo>
                  <a:lnTo>
                    <a:pt x="43725" y="5250"/>
                  </a:lnTo>
                  <a:lnTo>
                    <a:pt x="43787" y="5281"/>
                  </a:lnTo>
                  <a:lnTo>
                    <a:pt x="43849" y="5320"/>
                  </a:lnTo>
                  <a:lnTo>
                    <a:pt x="45230" y="6185"/>
                  </a:lnTo>
                  <a:lnTo>
                    <a:pt x="46610" y="7051"/>
                  </a:lnTo>
                  <a:lnTo>
                    <a:pt x="46743" y="7129"/>
                  </a:lnTo>
                  <a:lnTo>
                    <a:pt x="46868" y="7192"/>
                  </a:lnTo>
                  <a:lnTo>
                    <a:pt x="47141" y="7324"/>
                  </a:lnTo>
                  <a:lnTo>
                    <a:pt x="47143" y="7328"/>
                  </a:lnTo>
                  <a:lnTo>
                    <a:pt x="47086" y="7363"/>
                  </a:lnTo>
                  <a:lnTo>
                    <a:pt x="47039" y="7402"/>
                  </a:lnTo>
                  <a:lnTo>
                    <a:pt x="47000" y="7449"/>
                  </a:lnTo>
                  <a:lnTo>
                    <a:pt x="46969" y="7488"/>
                  </a:lnTo>
                  <a:lnTo>
                    <a:pt x="46946" y="7535"/>
                  </a:lnTo>
                  <a:lnTo>
                    <a:pt x="46930" y="7582"/>
                  </a:lnTo>
                  <a:lnTo>
                    <a:pt x="46915" y="7628"/>
                  </a:lnTo>
                  <a:lnTo>
                    <a:pt x="46915" y="7675"/>
                  </a:lnTo>
                  <a:lnTo>
                    <a:pt x="46915" y="7777"/>
                  </a:lnTo>
                  <a:lnTo>
                    <a:pt x="46930" y="7886"/>
                  </a:lnTo>
                  <a:lnTo>
                    <a:pt x="46961" y="7995"/>
                  </a:lnTo>
                  <a:lnTo>
                    <a:pt x="46993" y="8112"/>
                  </a:lnTo>
                  <a:lnTo>
                    <a:pt x="47297" y="9095"/>
                  </a:lnTo>
                  <a:lnTo>
                    <a:pt x="47593" y="10070"/>
                  </a:lnTo>
                  <a:lnTo>
                    <a:pt x="48178" y="12035"/>
                  </a:lnTo>
                  <a:lnTo>
                    <a:pt x="48241" y="12269"/>
                  </a:lnTo>
                  <a:lnTo>
                    <a:pt x="48295" y="12519"/>
                  </a:lnTo>
                  <a:lnTo>
                    <a:pt x="48412" y="13104"/>
                  </a:lnTo>
                  <a:lnTo>
                    <a:pt x="48202" y="12955"/>
                  </a:lnTo>
                  <a:lnTo>
                    <a:pt x="48108" y="12877"/>
                  </a:lnTo>
                  <a:lnTo>
                    <a:pt x="48022" y="12799"/>
                  </a:lnTo>
                  <a:lnTo>
                    <a:pt x="47936" y="12721"/>
                  </a:lnTo>
                  <a:lnTo>
                    <a:pt x="47858" y="12643"/>
                  </a:lnTo>
                  <a:lnTo>
                    <a:pt x="47788" y="12565"/>
                  </a:lnTo>
                  <a:lnTo>
                    <a:pt x="47718" y="12480"/>
                  </a:lnTo>
                  <a:lnTo>
                    <a:pt x="47663" y="12394"/>
                  </a:lnTo>
                  <a:lnTo>
                    <a:pt x="47609" y="12300"/>
                  </a:lnTo>
                  <a:lnTo>
                    <a:pt x="47554" y="12214"/>
                  </a:lnTo>
                  <a:lnTo>
                    <a:pt x="47507" y="12113"/>
                  </a:lnTo>
                  <a:lnTo>
                    <a:pt x="47468" y="12020"/>
                  </a:lnTo>
                  <a:lnTo>
                    <a:pt x="47437" y="11918"/>
                  </a:lnTo>
                  <a:lnTo>
                    <a:pt x="47406" y="11809"/>
                  </a:lnTo>
                  <a:lnTo>
                    <a:pt x="47383" y="11700"/>
                  </a:lnTo>
                  <a:lnTo>
                    <a:pt x="47312" y="11388"/>
                  </a:lnTo>
                  <a:lnTo>
                    <a:pt x="47242" y="11084"/>
                  </a:lnTo>
                  <a:lnTo>
                    <a:pt x="47164" y="10779"/>
                  </a:lnTo>
                  <a:lnTo>
                    <a:pt x="47078" y="10483"/>
                  </a:lnTo>
                  <a:lnTo>
                    <a:pt x="46985" y="10179"/>
                  </a:lnTo>
                  <a:lnTo>
                    <a:pt x="46891" y="9882"/>
                  </a:lnTo>
                  <a:lnTo>
                    <a:pt x="46782" y="9594"/>
                  </a:lnTo>
                  <a:lnTo>
                    <a:pt x="46673" y="9305"/>
                  </a:lnTo>
                  <a:lnTo>
                    <a:pt x="46548" y="9017"/>
                  </a:lnTo>
                  <a:lnTo>
                    <a:pt x="46423" y="8736"/>
                  </a:lnTo>
                  <a:lnTo>
                    <a:pt x="46283" y="8455"/>
                  </a:lnTo>
                  <a:lnTo>
                    <a:pt x="46143" y="8174"/>
                  </a:lnTo>
                  <a:lnTo>
                    <a:pt x="45994" y="7901"/>
                  </a:lnTo>
                  <a:lnTo>
                    <a:pt x="45831" y="7628"/>
                  </a:lnTo>
                  <a:lnTo>
                    <a:pt x="45667" y="7363"/>
                  </a:lnTo>
                  <a:lnTo>
                    <a:pt x="45495" y="7098"/>
                  </a:lnTo>
                  <a:lnTo>
                    <a:pt x="45378" y="6942"/>
                  </a:lnTo>
                  <a:lnTo>
                    <a:pt x="45253" y="6786"/>
                  </a:lnTo>
                  <a:lnTo>
                    <a:pt x="44996" y="6482"/>
                  </a:lnTo>
                  <a:lnTo>
                    <a:pt x="44871" y="6568"/>
                  </a:lnTo>
                  <a:lnTo>
                    <a:pt x="45214" y="7192"/>
                  </a:lnTo>
                  <a:lnTo>
                    <a:pt x="45550" y="7808"/>
                  </a:lnTo>
                  <a:lnTo>
                    <a:pt x="45721" y="8120"/>
                  </a:lnTo>
                  <a:lnTo>
                    <a:pt x="45877" y="8432"/>
                  </a:lnTo>
                  <a:lnTo>
                    <a:pt x="46033" y="8752"/>
                  </a:lnTo>
                  <a:lnTo>
                    <a:pt x="46182" y="9071"/>
                  </a:lnTo>
                  <a:lnTo>
                    <a:pt x="46314" y="9391"/>
                  </a:lnTo>
                  <a:lnTo>
                    <a:pt x="46439" y="9719"/>
                  </a:lnTo>
                  <a:lnTo>
                    <a:pt x="46548" y="10046"/>
                  </a:lnTo>
                  <a:lnTo>
                    <a:pt x="46657" y="10374"/>
                  </a:lnTo>
                  <a:lnTo>
                    <a:pt x="46759" y="10717"/>
                  </a:lnTo>
                  <a:lnTo>
                    <a:pt x="46852" y="11052"/>
                  </a:lnTo>
                  <a:lnTo>
                    <a:pt x="47024" y="11739"/>
                  </a:lnTo>
                  <a:lnTo>
                    <a:pt x="46688" y="11466"/>
                  </a:lnTo>
                  <a:lnTo>
                    <a:pt x="46345" y="11193"/>
                  </a:lnTo>
                  <a:lnTo>
                    <a:pt x="46010" y="10920"/>
                  </a:lnTo>
                  <a:lnTo>
                    <a:pt x="45690" y="10647"/>
                  </a:lnTo>
                  <a:lnTo>
                    <a:pt x="45534" y="10499"/>
                  </a:lnTo>
                  <a:lnTo>
                    <a:pt x="45378" y="10350"/>
                  </a:lnTo>
                  <a:lnTo>
                    <a:pt x="45230" y="10194"/>
                  </a:lnTo>
                  <a:lnTo>
                    <a:pt x="45090" y="10031"/>
                  </a:lnTo>
                  <a:lnTo>
                    <a:pt x="44949" y="9867"/>
                  </a:lnTo>
                  <a:lnTo>
                    <a:pt x="44824" y="9687"/>
                  </a:lnTo>
                  <a:lnTo>
                    <a:pt x="44700" y="9500"/>
                  </a:lnTo>
                  <a:lnTo>
                    <a:pt x="44590" y="9305"/>
                  </a:lnTo>
                  <a:lnTo>
                    <a:pt x="44427" y="9009"/>
                  </a:lnTo>
                  <a:lnTo>
                    <a:pt x="44263" y="8720"/>
                  </a:lnTo>
                  <a:lnTo>
                    <a:pt x="44099" y="8440"/>
                  </a:lnTo>
                  <a:lnTo>
                    <a:pt x="43920" y="8151"/>
                  </a:lnTo>
                  <a:lnTo>
                    <a:pt x="43748" y="7878"/>
                  </a:lnTo>
                  <a:lnTo>
                    <a:pt x="43561" y="7597"/>
                  </a:lnTo>
                  <a:lnTo>
                    <a:pt x="43374" y="7332"/>
                  </a:lnTo>
                  <a:lnTo>
                    <a:pt x="43179" y="7059"/>
                  </a:lnTo>
                  <a:lnTo>
                    <a:pt x="42976" y="6802"/>
                  </a:lnTo>
                  <a:lnTo>
                    <a:pt x="42765" y="6544"/>
                  </a:lnTo>
                  <a:lnTo>
                    <a:pt x="42547" y="6287"/>
                  </a:lnTo>
                  <a:lnTo>
                    <a:pt x="42329" y="6045"/>
                  </a:lnTo>
                  <a:lnTo>
                    <a:pt x="42095" y="5803"/>
                  </a:lnTo>
                  <a:lnTo>
                    <a:pt x="41853" y="5569"/>
                  </a:lnTo>
                  <a:lnTo>
                    <a:pt x="41603" y="5343"/>
                  </a:lnTo>
                  <a:lnTo>
                    <a:pt x="41354" y="5125"/>
                  </a:lnTo>
                  <a:lnTo>
                    <a:pt x="41127" y="4953"/>
                  </a:lnTo>
                  <a:lnTo>
                    <a:pt x="40901" y="4782"/>
                  </a:lnTo>
                  <a:lnTo>
                    <a:pt x="40667" y="4618"/>
                  </a:lnTo>
                  <a:lnTo>
                    <a:pt x="40425" y="4470"/>
                  </a:lnTo>
                  <a:lnTo>
                    <a:pt x="40363" y="4431"/>
                  </a:lnTo>
                  <a:lnTo>
                    <a:pt x="40293" y="4407"/>
                  </a:lnTo>
                  <a:lnTo>
                    <a:pt x="40215" y="4384"/>
                  </a:lnTo>
                  <a:lnTo>
                    <a:pt x="40137" y="4368"/>
                  </a:lnTo>
                  <a:lnTo>
                    <a:pt x="40059" y="4360"/>
                  </a:lnTo>
                  <a:lnTo>
                    <a:pt x="39973" y="4360"/>
                  </a:lnTo>
                  <a:lnTo>
                    <a:pt x="39802" y="4368"/>
                  </a:lnTo>
                  <a:lnTo>
                    <a:pt x="40129" y="4602"/>
                  </a:lnTo>
                  <a:lnTo>
                    <a:pt x="40441" y="4852"/>
                  </a:lnTo>
                  <a:lnTo>
                    <a:pt x="40737" y="5109"/>
                  </a:lnTo>
                  <a:lnTo>
                    <a:pt x="41034" y="5374"/>
                  </a:lnTo>
                  <a:lnTo>
                    <a:pt x="41307" y="5647"/>
                  </a:lnTo>
                  <a:lnTo>
                    <a:pt x="41580" y="5936"/>
                  </a:lnTo>
                  <a:lnTo>
                    <a:pt x="41837" y="6224"/>
                  </a:lnTo>
                  <a:lnTo>
                    <a:pt x="42087" y="6521"/>
                  </a:lnTo>
                  <a:lnTo>
                    <a:pt x="42329" y="6825"/>
                  </a:lnTo>
                  <a:lnTo>
                    <a:pt x="42563" y="7137"/>
                  </a:lnTo>
                  <a:lnTo>
                    <a:pt x="42789" y="7457"/>
                  </a:lnTo>
                  <a:lnTo>
                    <a:pt x="43015" y="7777"/>
                  </a:lnTo>
                  <a:lnTo>
                    <a:pt x="43233" y="8104"/>
                  </a:lnTo>
                  <a:lnTo>
                    <a:pt x="43444" y="8432"/>
                  </a:lnTo>
                  <a:lnTo>
                    <a:pt x="43865" y="9102"/>
                  </a:lnTo>
                  <a:lnTo>
                    <a:pt x="43561" y="8985"/>
                  </a:lnTo>
                  <a:lnTo>
                    <a:pt x="43413" y="8923"/>
                  </a:lnTo>
                  <a:lnTo>
                    <a:pt x="43280" y="8845"/>
                  </a:lnTo>
                  <a:lnTo>
                    <a:pt x="43147" y="8759"/>
                  </a:lnTo>
                  <a:lnTo>
                    <a:pt x="43085" y="8713"/>
                  </a:lnTo>
                  <a:lnTo>
                    <a:pt x="43023" y="8666"/>
                  </a:lnTo>
                  <a:lnTo>
                    <a:pt x="42968" y="8603"/>
                  </a:lnTo>
                  <a:lnTo>
                    <a:pt x="42914" y="8549"/>
                  </a:lnTo>
                  <a:lnTo>
                    <a:pt x="42867" y="8479"/>
                  </a:lnTo>
                  <a:lnTo>
                    <a:pt x="42820" y="8408"/>
                  </a:lnTo>
                  <a:lnTo>
                    <a:pt x="42594" y="8042"/>
                  </a:lnTo>
                  <a:lnTo>
                    <a:pt x="42360" y="7683"/>
                  </a:lnTo>
                  <a:lnTo>
                    <a:pt x="42118" y="7340"/>
                  </a:lnTo>
                  <a:lnTo>
                    <a:pt x="41868" y="6997"/>
                  </a:lnTo>
                  <a:lnTo>
                    <a:pt x="41603" y="6669"/>
                  </a:lnTo>
                  <a:lnTo>
                    <a:pt x="41338" y="6349"/>
                  </a:lnTo>
                  <a:lnTo>
                    <a:pt x="41057" y="6037"/>
                  </a:lnTo>
                  <a:lnTo>
                    <a:pt x="40776" y="5725"/>
                  </a:lnTo>
                  <a:lnTo>
                    <a:pt x="40480" y="5429"/>
                  </a:lnTo>
                  <a:lnTo>
                    <a:pt x="40176" y="5133"/>
                  </a:lnTo>
                  <a:lnTo>
                    <a:pt x="39872" y="4852"/>
                  </a:lnTo>
                  <a:lnTo>
                    <a:pt x="39552" y="4571"/>
                  </a:lnTo>
                  <a:lnTo>
                    <a:pt x="39232" y="4298"/>
                  </a:lnTo>
                  <a:lnTo>
                    <a:pt x="38905" y="4033"/>
                  </a:lnTo>
                  <a:lnTo>
                    <a:pt x="38569" y="3768"/>
                  </a:lnTo>
                  <a:lnTo>
                    <a:pt x="38234" y="3510"/>
                  </a:lnTo>
                  <a:lnTo>
                    <a:pt x="38078" y="3401"/>
                  </a:lnTo>
                  <a:lnTo>
                    <a:pt x="37930" y="3292"/>
                  </a:lnTo>
                  <a:lnTo>
                    <a:pt x="37914" y="3276"/>
                  </a:lnTo>
                  <a:lnTo>
                    <a:pt x="37914" y="3253"/>
                  </a:lnTo>
                  <a:lnTo>
                    <a:pt x="37891" y="3159"/>
                  </a:lnTo>
                  <a:close/>
                  <a:moveTo>
                    <a:pt x="30177" y="6669"/>
                  </a:moveTo>
                  <a:lnTo>
                    <a:pt x="30434" y="6677"/>
                  </a:lnTo>
                  <a:lnTo>
                    <a:pt x="30699" y="6692"/>
                  </a:lnTo>
                  <a:lnTo>
                    <a:pt x="30957" y="6708"/>
                  </a:lnTo>
                  <a:lnTo>
                    <a:pt x="31214" y="6731"/>
                  </a:lnTo>
                  <a:lnTo>
                    <a:pt x="31729" y="6786"/>
                  </a:lnTo>
                  <a:lnTo>
                    <a:pt x="32252" y="6864"/>
                  </a:lnTo>
                  <a:lnTo>
                    <a:pt x="32759" y="6950"/>
                  </a:lnTo>
                  <a:lnTo>
                    <a:pt x="33273" y="7059"/>
                  </a:lnTo>
                  <a:lnTo>
                    <a:pt x="33788" y="7176"/>
                  </a:lnTo>
                  <a:lnTo>
                    <a:pt x="34303" y="7309"/>
                  </a:lnTo>
                  <a:lnTo>
                    <a:pt x="34818" y="7457"/>
                  </a:lnTo>
                  <a:lnTo>
                    <a:pt x="35332" y="7605"/>
                  </a:lnTo>
                  <a:lnTo>
                    <a:pt x="35847" y="7769"/>
                  </a:lnTo>
                  <a:lnTo>
                    <a:pt x="35746" y="8213"/>
                  </a:lnTo>
                  <a:lnTo>
                    <a:pt x="35652" y="8650"/>
                  </a:lnTo>
                  <a:lnTo>
                    <a:pt x="35605" y="8861"/>
                  </a:lnTo>
                  <a:lnTo>
                    <a:pt x="35551" y="9071"/>
                  </a:lnTo>
                  <a:lnTo>
                    <a:pt x="35488" y="9274"/>
                  </a:lnTo>
                  <a:lnTo>
                    <a:pt x="35418" y="9477"/>
                  </a:lnTo>
                  <a:lnTo>
                    <a:pt x="35403" y="9508"/>
                  </a:lnTo>
                  <a:lnTo>
                    <a:pt x="35379" y="9547"/>
                  </a:lnTo>
                  <a:lnTo>
                    <a:pt x="35317" y="9609"/>
                  </a:lnTo>
                  <a:lnTo>
                    <a:pt x="35247" y="9664"/>
                  </a:lnTo>
                  <a:lnTo>
                    <a:pt x="35153" y="9719"/>
                  </a:lnTo>
                  <a:lnTo>
                    <a:pt x="34966" y="9820"/>
                  </a:lnTo>
                  <a:lnTo>
                    <a:pt x="34872" y="9867"/>
                  </a:lnTo>
                  <a:lnTo>
                    <a:pt x="34786" y="9921"/>
                  </a:lnTo>
                  <a:lnTo>
                    <a:pt x="35192" y="10031"/>
                  </a:lnTo>
                  <a:lnTo>
                    <a:pt x="35184" y="10148"/>
                  </a:lnTo>
                  <a:lnTo>
                    <a:pt x="35176" y="10257"/>
                  </a:lnTo>
                  <a:lnTo>
                    <a:pt x="35161" y="10374"/>
                  </a:lnTo>
                  <a:lnTo>
                    <a:pt x="35137" y="10491"/>
                  </a:lnTo>
                  <a:lnTo>
                    <a:pt x="35083" y="10709"/>
                  </a:lnTo>
                  <a:lnTo>
                    <a:pt x="35013" y="10928"/>
                  </a:lnTo>
                  <a:lnTo>
                    <a:pt x="34935" y="11146"/>
                  </a:lnTo>
                  <a:lnTo>
                    <a:pt x="34857" y="11357"/>
                  </a:lnTo>
                  <a:lnTo>
                    <a:pt x="34693" y="11778"/>
                  </a:lnTo>
                  <a:lnTo>
                    <a:pt x="31667" y="11778"/>
                  </a:lnTo>
                  <a:lnTo>
                    <a:pt x="31651" y="11942"/>
                  </a:lnTo>
                  <a:lnTo>
                    <a:pt x="31823" y="11965"/>
                  </a:lnTo>
                  <a:lnTo>
                    <a:pt x="31986" y="11981"/>
                  </a:lnTo>
                  <a:lnTo>
                    <a:pt x="32158" y="11996"/>
                  </a:lnTo>
                  <a:lnTo>
                    <a:pt x="32837" y="11996"/>
                  </a:lnTo>
                  <a:lnTo>
                    <a:pt x="33008" y="12004"/>
                  </a:lnTo>
                  <a:lnTo>
                    <a:pt x="33367" y="12027"/>
                  </a:lnTo>
                  <a:lnTo>
                    <a:pt x="33733" y="12051"/>
                  </a:lnTo>
                  <a:lnTo>
                    <a:pt x="34537" y="12121"/>
                  </a:lnTo>
                  <a:lnTo>
                    <a:pt x="34194" y="13525"/>
                  </a:lnTo>
                  <a:lnTo>
                    <a:pt x="28757" y="13322"/>
                  </a:lnTo>
                  <a:lnTo>
                    <a:pt x="27517" y="6911"/>
                  </a:lnTo>
                  <a:lnTo>
                    <a:pt x="27790" y="6864"/>
                  </a:lnTo>
                  <a:lnTo>
                    <a:pt x="28055" y="6817"/>
                  </a:lnTo>
                  <a:lnTo>
                    <a:pt x="28321" y="6778"/>
                  </a:lnTo>
                  <a:lnTo>
                    <a:pt x="28594" y="6747"/>
                  </a:lnTo>
                  <a:lnTo>
                    <a:pt x="28859" y="6716"/>
                  </a:lnTo>
                  <a:lnTo>
                    <a:pt x="29124" y="6700"/>
                  </a:lnTo>
                  <a:lnTo>
                    <a:pt x="29389" y="6685"/>
                  </a:lnTo>
                  <a:lnTo>
                    <a:pt x="29654" y="6669"/>
                  </a:lnTo>
                  <a:close/>
                  <a:moveTo>
                    <a:pt x="35067" y="12097"/>
                  </a:moveTo>
                  <a:lnTo>
                    <a:pt x="39318" y="12285"/>
                  </a:lnTo>
                  <a:lnTo>
                    <a:pt x="39310" y="12386"/>
                  </a:lnTo>
                  <a:lnTo>
                    <a:pt x="39302" y="12480"/>
                  </a:lnTo>
                  <a:lnTo>
                    <a:pt x="39295" y="12565"/>
                  </a:lnTo>
                  <a:lnTo>
                    <a:pt x="39271" y="12643"/>
                  </a:lnTo>
                  <a:lnTo>
                    <a:pt x="39248" y="12721"/>
                  </a:lnTo>
                  <a:lnTo>
                    <a:pt x="39224" y="12799"/>
                  </a:lnTo>
                  <a:lnTo>
                    <a:pt x="39154" y="12940"/>
                  </a:lnTo>
                  <a:lnTo>
                    <a:pt x="39076" y="13072"/>
                  </a:lnTo>
                  <a:lnTo>
                    <a:pt x="38990" y="13197"/>
                  </a:lnTo>
                  <a:lnTo>
                    <a:pt x="38827" y="13447"/>
                  </a:lnTo>
                  <a:lnTo>
                    <a:pt x="38803" y="13478"/>
                  </a:lnTo>
                  <a:lnTo>
                    <a:pt x="38772" y="13509"/>
                  </a:lnTo>
                  <a:lnTo>
                    <a:pt x="38733" y="13533"/>
                  </a:lnTo>
                  <a:lnTo>
                    <a:pt x="38686" y="13556"/>
                  </a:lnTo>
                  <a:lnTo>
                    <a:pt x="38593" y="13579"/>
                  </a:lnTo>
                  <a:lnTo>
                    <a:pt x="38546" y="13587"/>
                  </a:lnTo>
                  <a:lnTo>
                    <a:pt x="38507" y="13595"/>
                  </a:lnTo>
                  <a:lnTo>
                    <a:pt x="36643" y="13533"/>
                  </a:lnTo>
                  <a:lnTo>
                    <a:pt x="34716" y="13462"/>
                  </a:lnTo>
                  <a:lnTo>
                    <a:pt x="35067" y="12097"/>
                  </a:lnTo>
                  <a:close/>
                  <a:moveTo>
                    <a:pt x="41127" y="10218"/>
                  </a:moveTo>
                  <a:lnTo>
                    <a:pt x="41377" y="10366"/>
                  </a:lnTo>
                  <a:lnTo>
                    <a:pt x="41627" y="10514"/>
                  </a:lnTo>
                  <a:lnTo>
                    <a:pt x="41868" y="10670"/>
                  </a:lnTo>
                  <a:lnTo>
                    <a:pt x="42102" y="10834"/>
                  </a:lnTo>
                  <a:lnTo>
                    <a:pt x="42329" y="10998"/>
                  </a:lnTo>
                  <a:lnTo>
                    <a:pt x="42547" y="11169"/>
                  </a:lnTo>
                  <a:lnTo>
                    <a:pt x="42984" y="11520"/>
                  </a:lnTo>
                  <a:lnTo>
                    <a:pt x="43405" y="11879"/>
                  </a:lnTo>
                  <a:lnTo>
                    <a:pt x="43826" y="12246"/>
                  </a:lnTo>
                  <a:lnTo>
                    <a:pt x="44239" y="12604"/>
                  </a:lnTo>
                  <a:lnTo>
                    <a:pt x="44661" y="12963"/>
                  </a:lnTo>
                  <a:lnTo>
                    <a:pt x="44559" y="13119"/>
                  </a:lnTo>
                  <a:lnTo>
                    <a:pt x="44450" y="13260"/>
                  </a:lnTo>
                  <a:lnTo>
                    <a:pt x="44333" y="13369"/>
                  </a:lnTo>
                  <a:lnTo>
                    <a:pt x="44278" y="13423"/>
                  </a:lnTo>
                  <a:lnTo>
                    <a:pt x="44216" y="13462"/>
                  </a:lnTo>
                  <a:lnTo>
                    <a:pt x="44154" y="13501"/>
                  </a:lnTo>
                  <a:lnTo>
                    <a:pt x="44091" y="13533"/>
                  </a:lnTo>
                  <a:lnTo>
                    <a:pt x="44029" y="13564"/>
                  </a:lnTo>
                  <a:lnTo>
                    <a:pt x="43959" y="13587"/>
                  </a:lnTo>
                  <a:lnTo>
                    <a:pt x="43888" y="13603"/>
                  </a:lnTo>
                  <a:lnTo>
                    <a:pt x="43818" y="13618"/>
                  </a:lnTo>
                  <a:lnTo>
                    <a:pt x="43748" y="13626"/>
                  </a:lnTo>
                  <a:lnTo>
                    <a:pt x="39365" y="13626"/>
                  </a:lnTo>
                  <a:lnTo>
                    <a:pt x="39513" y="13322"/>
                  </a:lnTo>
                  <a:lnTo>
                    <a:pt x="39646" y="13033"/>
                  </a:lnTo>
                  <a:lnTo>
                    <a:pt x="39778" y="12760"/>
                  </a:lnTo>
                  <a:lnTo>
                    <a:pt x="39848" y="12636"/>
                  </a:lnTo>
                  <a:lnTo>
                    <a:pt x="39926" y="12511"/>
                  </a:lnTo>
                  <a:lnTo>
                    <a:pt x="39965" y="12464"/>
                  </a:lnTo>
                  <a:lnTo>
                    <a:pt x="40020" y="12425"/>
                  </a:lnTo>
                  <a:lnTo>
                    <a:pt x="40082" y="12386"/>
                  </a:lnTo>
                  <a:lnTo>
                    <a:pt x="40145" y="12363"/>
                  </a:lnTo>
                  <a:lnTo>
                    <a:pt x="40223" y="12331"/>
                  </a:lnTo>
                  <a:lnTo>
                    <a:pt x="40293" y="12316"/>
                  </a:lnTo>
                  <a:lnTo>
                    <a:pt x="40371" y="12308"/>
                  </a:lnTo>
                  <a:lnTo>
                    <a:pt x="40433" y="12300"/>
                  </a:lnTo>
                  <a:lnTo>
                    <a:pt x="40909" y="12285"/>
                  </a:lnTo>
                  <a:lnTo>
                    <a:pt x="41377" y="12277"/>
                  </a:lnTo>
                  <a:lnTo>
                    <a:pt x="41853" y="12253"/>
                  </a:lnTo>
                  <a:lnTo>
                    <a:pt x="42087" y="12238"/>
                  </a:lnTo>
                  <a:lnTo>
                    <a:pt x="42321" y="12214"/>
                  </a:lnTo>
                  <a:lnTo>
                    <a:pt x="42212" y="12144"/>
                  </a:lnTo>
                  <a:lnTo>
                    <a:pt x="42095" y="12097"/>
                  </a:lnTo>
                  <a:lnTo>
                    <a:pt x="41978" y="12059"/>
                  </a:lnTo>
                  <a:lnTo>
                    <a:pt x="41861" y="12027"/>
                  </a:lnTo>
                  <a:lnTo>
                    <a:pt x="41736" y="12004"/>
                  </a:lnTo>
                  <a:lnTo>
                    <a:pt x="41619" y="11996"/>
                  </a:lnTo>
                  <a:lnTo>
                    <a:pt x="41361" y="11988"/>
                  </a:lnTo>
                  <a:lnTo>
                    <a:pt x="41104" y="11981"/>
                  </a:lnTo>
                  <a:lnTo>
                    <a:pt x="40839" y="11973"/>
                  </a:lnTo>
                  <a:lnTo>
                    <a:pt x="40706" y="11957"/>
                  </a:lnTo>
                  <a:lnTo>
                    <a:pt x="40574" y="11942"/>
                  </a:lnTo>
                  <a:lnTo>
                    <a:pt x="40441" y="11910"/>
                  </a:lnTo>
                  <a:lnTo>
                    <a:pt x="40301" y="11871"/>
                  </a:lnTo>
                  <a:lnTo>
                    <a:pt x="41127" y="10218"/>
                  </a:lnTo>
                  <a:close/>
                  <a:moveTo>
                    <a:pt x="45043" y="13447"/>
                  </a:moveTo>
                  <a:lnTo>
                    <a:pt x="45074" y="13455"/>
                  </a:lnTo>
                  <a:lnTo>
                    <a:pt x="45105" y="13462"/>
                  </a:lnTo>
                  <a:lnTo>
                    <a:pt x="45144" y="13486"/>
                  </a:lnTo>
                  <a:lnTo>
                    <a:pt x="45183" y="13517"/>
                  </a:lnTo>
                  <a:lnTo>
                    <a:pt x="45285" y="13603"/>
                  </a:lnTo>
                  <a:lnTo>
                    <a:pt x="45409" y="13728"/>
                  </a:lnTo>
                  <a:lnTo>
                    <a:pt x="44770" y="13728"/>
                  </a:lnTo>
                  <a:lnTo>
                    <a:pt x="44856" y="13603"/>
                  </a:lnTo>
                  <a:lnTo>
                    <a:pt x="44926" y="13517"/>
                  </a:lnTo>
                  <a:lnTo>
                    <a:pt x="44949" y="13486"/>
                  </a:lnTo>
                  <a:lnTo>
                    <a:pt x="44980" y="13462"/>
                  </a:lnTo>
                  <a:lnTo>
                    <a:pt x="45012" y="13455"/>
                  </a:lnTo>
                  <a:lnTo>
                    <a:pt x="45043" y="13447"/>
                  </a:lnTo>
                  <a:close/>
                  <a:moveTo>
                    <a:pt x="14484" y="9672"/>
                  </a:moveTo>
                  <a:lnTo>
                    <a:pt x="14391" y="9797"/>
                  </a:lnTo>
                  <a:lnTo>
                    <a:pt x="14297" y="9914"/>
                  </a:lnTo>
                  <a:lnTo>
                    <a:pt x="14196" y="10015"/>
                  </a:lnTo>
                  <a:lnTo>
                    <a:pt x="14102" y="10101"/>
                  </a:lnTo>
                  <a:lnTo>
                    <a:pt x="14001" y="10171"/>
                  </a:lnTo>
                  <a:lnTo>
                    <a:pt x="13891" y="10226"/>
                  </a:lnTo>
                  <a:lnTo>
                    <a:pt x="13767" y="10272"/>
                  </a:lnTo>
                  <a:lnTo>
                    <a:pt x="13634" y="10311"/>
                  </a:lnTo>
                  <a:lnTo>
                    <a:pt x="13307" y="10382"/>
                  </a:lnTo>
                  <a:lnTo>
                    <a:pt x="12979" y="10467"/>
                  </a:lnTo>
                  <a:lnTo>
                    <a:pt x="12815" y="10514"/>
                  </a:lnTo>
                  <a:lnTo>
                    <a:pt x="12659" y="10569"/>
                  </a:lnTo>
                  <a:lnTo>
                    <a:pt x="12495" y="10631"/>
                  </a:lnTo>
                  <a:lnTo>
                    <a:pt x="12339" y="10694"/>
                  </a:lnTo>
                  <a:lnTo>
                    <a:pt x="12012" y="10834"/>
                  </a:lnTo>
                  <a:lnTo>
                    <a:pt x="11692" y="10982"/>
                  </a:lnTo>
                  <a:lnTo>
                    <a:pt x="11364" y="11138"/>
                  </a:lnTo>
                  <a:lnTo>
                    <a:pt x="11052" y="11302"/>
                  </a:lnTo>
                  <a:lnTo>
                    <a:pt x="10740" y="11466"/>
                  </a:lnTo>
                  <a:lnTo>
                    <a:pt x="10428" y="11645"/>
                  </a:lnTo>
                  <a:lnTo>
                    <a:pt x="10124" y="11825"/>
                  </a:lnTo>
                  <a:lnTo>
                    <a:pt x="9828" y="12012"/>
                  </a:lnTo>
                  <a:lnTo>
                    <a:pt x="9532" y="12207"/>
                  </a:lnTo>
                  <a:lnTo>
                    <a:pt x="9235" y="12402"/>
                  </a:lnTo>
                  <a:lnTo>
                    <a:pt x="8947" y="12612"/>
                  </a:lnTo>
                  <a:lnTo>
                    <a:pt x="8666" y="12823"/>
                  </a:lnTo>
                  <a:lnTo>
                    <a:pt x="8385" y="13041"/>
                  </a:lnTo>
                  <a:lnTo>
                    <a:pt x="8104" y="13267"/>
                  </a:lnTo>
                  <a:lnTo>
                    <a:pt x="7831" y="13501"/>
                  </a:lnTo>
                  <a:lnTo>
                    <a:pt x="7566" y="13735"/>
                  </a:lnTo>
                  <a:lnTo>
                    <a:pt x="7426" y="13860"/>
                  </a:lnTo>
                  <a:lnTo>
                    <a:pt x="7277" y="13977"/>
                  </a:lnTo>
                  <a:lnTo>
                    <a:pt x="6981" y="14211"/>
                  </a:lnTo>
                  <a:lnTo>
                    <a:pt x="6942" y="14211"/>
                  </a:lnTo>
                  <a:lnTo>
                    <a:pt x="6849" y="14196"/>
                  </a:lnTo>
                  <a:lnTo>
                    <a:pt x="7051" y="13876"/>
                  </a:lnTo>
                  <a:lnTo>
                    <a:pt x="7254" y="13572"/>
                  </a:lnTo>
                  <a:lnTo>
                    <a:pt x="7457" y="13267"/>
                  </a:lnTo>
                  <a:lnTo>
                    <a:pt x="7566" y="13127"/>
                  </a:lnTo>
                  <a:lnTo>
                    <a:pt x="7683" y="12987"/>
                  </a:lnTo>
                  <a:lnTo>
                    <a:pt x="7800" y="12846"/>
                  </a:lnTo>
                  <a:lnTo>
                    <a:pt x="7917" y="12714"/>
                  </a:lnTo>
                  <a:lnTo>
                    <a:pt x="8050" y="12581"/>
                  </a:lnTo>
                  <a:lnTo>
                    <a:pt x="8182" y="12456"/>
                  </a:lnTo>
                  <a:lnTo>
                    <a:pt x="8330" y="12339"/>
                  </a:lnTo>
                  <a:lnTo>
                    <a:pt x="8479" y="12222"/>
                  </a:lnTo>
                  <a:lnTo>
                    <a:pt x="8642" y="12113"/>
                  </a:lnTo>
                  <a:lnTo>
                    <a:pt x="8814" y="12004"/>
                  </a:lnTo>
                  <a:lnTo>
                    <a:pt x="9126" y="11825"/>
                  </a:lnTo>
                  <a:lnTo>
                    <a:pt x="9438" y="11645"/>
                  </a:lnTo>
                  <a:lnTo>
                    <a:pt x="9758" y="11474"/>
                  </a:lnTo>
                  <a:lnTo>
                    <a:pt x="10078" y="11310"/>
                  </a:lnTo>
                  <a:lnTo>
                    <a:pt x="10405" y="11154"/>
                  </a:lnTo>
                  <a:lnTo>
                    <a:pt x="10725" y="10998"/>
                  </a:lnTo>
                  <a:lnTo>
                    <a:pt x="11052" y="10850"/>
                  </a:lnTo>
                  <a:lnTo>
                    <a:pt x="11380" y="10709"/>
                  </a:lnTo>
                  <a:lnTo>
                    <a:pt x="11715" y="10569"/>
                  </a:lnTo>
                  <a:lnTo>
                    <a:pt x="12043" y="10436"/>
                  </a:lnTo>
                  <a:lnTo>
                    <a:pt x="12378" y="10304"/>
                  </a:lnTo>
                  <a:lnTo>
                    <a:pt x="12714" y="10179"/>
                  </a:lnTo>
                  <a:lnTo>
                    <a:pt x="13392" y="9945"/>
                  </a:lnTo>
                  <a:lnTo>
                    <a:pt x="14079" y="9719"/>
                  </a:lnTo>
                  <a:lnTo>
                    <a:pt x="14157" y="9703"/>
                  </a:lnTo>
                  <a:lnTo>
                    <a:pt x="14235" y="9695"/>
                  </a:lnTo>
                  <a:lnTo>
                    <a:pt x="14484" y="9672"/>
                  </a:lnTo>
                  <a:close/>
                  <a:moveTo>
                    <a:pt x="150617" y="9750"/>
                  </a:moveTo>
                  <a:lnTo>
                    <a:pt x="151070" y="10717"/>
                  </a:lnTo>
                  <a:lnTo>
                    <a:pt x="151226" y="10335"/>
                  </a:lnTo>
                  <a:lnTo>
                    <a:pt x="151303" y="10413"/>
                  </a:lnTo>
                  <a:lnTo>
                    <a:pt x="151374" y="10483"/>
                  </a:lnTo>
                  <a:lnTo>
                    <a:pt x="151444" y="10561"/>
                  </a:lnTo>
                  <a:lnTo>
                    <a:pt x="151498" y="10639"/>
                  </a:lnTo>
                  <a:lnTo>
                    <a:pt x="151615" y="10803"/>
                  </a:lnTo>
                  <a:lnTo>
                    <a:pt x="151709" y="10974"/>
                  </a:lnTo>
                  <a:lnTo>
                    <a:pt x="151787" y="11146"/>
                  </a:lnTo>
                  <a:lnTo>
                    <a:pt x="151865" y="11318"/>
                  </a:lnTo>
                  <a:lnTo>
                    <a:pt x="151927" y="11497"/>
                  </a:lnTo>
                  <a:lnTo>
                    <a:pt x="151982" y="11684"/>
                  </a:lnTo>
                  <a:lnTo>
                    <a:pt x="152083" y="12051"/>
                  </a:lnTo>
                  <a:lnTo>
                    <a:pt x="152193" y="12417"/>
                  </a:lnTo>
                  <a:lnTo>
                    <a:pt x="152255" y="12597"/>
                  </a:lnTo>
                  <a:lnTo>
                    <a:pt x="152325" y="12768"/>
                  </a:lnTo>
                  <a:lnTo>
                    <a:pt x="152403" y="12940"/>
                  </a:lnTo>
                  <a:lnTo>
                    <a:pt x="152497" y="13104"/>
                  </a:lnTo>
                  <a:lnTo>
                    <a:pt x="152044" y="11068"/>
                  </a:lnTo>
                  <a:lnTo>
                    <a:pt x="152177" y="11130"/>
                  </a:lnTo>
                  <a:lnTo>
                    <a:pt x="152294" y="11201"/>
                  </a:lnTo>
                  <a:lnTo>
                    <a:pt x="152395" y="11271"/>
                  </a:lnTo>
                  <a:lnTo>
                    <a:pt x="152489" y="11349"/>
                  </a:lnTo>
                  <a:lnTo>
                    <a:pt x="152575" y="11427"/>
                  </a:lnTo>
                  <a:lnTo>
                    <a:pt x="152653" y="11520"/>
                  </a:lnTo>
                  <a:lnTo>
                    <a:pt x="152723" y="11606"/>
                  </a:lnTo>
                  <a:lnTo>
                    <a:pt x="152785" y="11700"/>
                  </a:lnTo>
                  <a:lnTo>
                    <a:pt x="152832" y="11801"/>
                  </a:lnTo>
                  <a:lnTo>
                    <a:pt x="152879" y="11903"/>
                  </a:lnTo>
                  <a:lnTo>
                    <a:pt x="152918" y="12012"/>
                  </a:lnTo>
                  <a:lnTo>
                    <a:pt x="152949" y="12121"/>
                  </a:lnTo>
                  <a:lnTo>
                    <a:pt x="152973" y="12230"/>
                  </a:lnTo>
                  <a:lnTo>
                    <a:pt x="152988" y="12347"/>
                  </a:lnTo>
                  <a:lnTo>
                    <a:pt x="153004" y="12464"/>
                  </a:lnTo>
                  <a:lnTo>
                    <a:pt x="153012" y="12589"/>
                  </a:lnTo>
                  <a:lnTo>
                    <a:pt x="152590" y="11957"/>
                  </a:lnTo>
                  <a:lnTo>
                    <a:pt x="152466" y="12004"/>
                  </a:lnTo>
                  <a:lnTo>
                    <a:pt x="153597" y="15100"/>
                  </a:lnTo>
                  <a:lnTo>
                    <a:pt x="153448" y="15178"/>
                  </a:lnTo>
                  <a:lnTo>
                    <a:pt x="153214" y="14952"/>
                  </a:lnTo>
                  <a:lnTo>
                    <a:pt x="152980" y="14734"/>
                  </a:lnTo>
                  <a:lnTo>
                    <a:pt x="152754" y="14500"/>
                  </a:lnTo>
                  <a:lnTo>
                    <a:pt x="152544" y="14258"/>
                  </a:lnTo>
                  <a:lnTo>
                    <a:pt x="152442" y="14125"/>
                  </a:lnTo>
                  <a:lnTo>
                    <a:pt x="152349" y="14001"/>
                  </a:lnTo>
                  <a:lnTo>
                    <a:pt x="152255" y="13868"/>
                  </a:lnTo>
                  <a:lnTo>
                    <a:pt x="152169" y="13728"/>
                  </a:lnTo>
                  <a:lnTo>
                    <a:pt x="152091" y="13587"/>
                  </a:lnTo>
                  <a:lnTo>
                    <a:pt x="152013" y="13439"/>
                  </a:lnTo>
                  <a:lnTo>
                    <a:pt x="151943" y="13291"/>
                  </a:lnTo>
                  <a:lnTo>
                    <a:pt x="151881" y="13135"/>
                  </a:lnTo>
                  <a:lnTo>
                    <a:pt x="151779" y="12862"/>
                  </a:lnTo>
                  <a:lnTo>
                    <a:pt x="151670" y="12589"/>
                  </a:lnTo>
                  <a:lnTo>
                    <a:pt x="151561" y="12316"/>
                  </a:lnTo>
                  <a:lnTo>
                    <a:pt x="151436" y="12059"/>
                  </a:lnTo>
                  <a:lnTo>
                    <a:pt x="151303" y="11793"/>
                  </a:lnTo>
                  <a:lnTo>
                    <a:pt x="151155" y="11544"/>
                  </a:lnTo>
                  <a:lnTo>
                    <a:pt x="151077" y="11419"/>
                  </a:lnTo>
                  <a:lnTo>
                    <a:pt x="150992" y="11302"/>
                  </a:lnTo>
                  <a:lnTo>
                    <a:pt x="150906" y="11177"/>
                  </a:lnTo>
                  <a:lnTo>
                    <a:pt x="150812" y="11060"/>
                  </a:lnTo>
                  <a:lnTo>
                    <a:pt x="150726" y="10935"/>
                  </a:lnTo>
                  <a:lnTo>
                    <a:pt x="150687" y="10881"/>
                  </a:lnTo>
                  <a:lnTo>
                    <a:pt x="150656" y="10818"/>
                  </a:lnTo>
                  <a:lnTo>
                    <a:pt x="150625" y="10748"/>
                  </a:lnTo>
                  <a:lnTo>
                    <a:pt x="150609" y="10686"/>
                  </a:lnTo>
                  <a:lnTo>
                    <a:pt x="150594" y="10616"/>
                  </a:lnTo>
                  <a:lnTo>
                    <a:pt x="150578" y="10545"/>
                  </a:lnTo>
                  <a:lnTo>
                    <a:pt x="150570" y="10389"/>
                  </a:lnTo>
                  <a:lnTo>
                    <a:pt x="150570" y="10210"/>
                  </a:lnTo>
                  <a:lnTo>
                    <a:pt x="150586" y="9999"/>
                  </a:lnTo>
                  <a:lnTo>
                    <a:pt x="150617" y="9750"/>
                  </a:lnTo>
                  <a:close/>
                  <a:moveTo>
                    <a:pt x="153277" y="12246"/>
                  </a:moveTo>
                  <a:lnTo>
                    <a:pt x="153456" y="12331"/>
                  </a:lnTo>
                  <a:lnTo>
                    <a:pt x="153612" y="12417"/>
                  </a:lnTo>
                  <a:lnTo>
                    <a:pt x="153682" y="12464"/>
                  </a:lnTo>
                  <a:lnTo>
                    <a:pt x="153745" y="12503"/>
                  </a:lnTo>
                  <a:lnTo>
                    <a:pt x="153799" y="12550"/>
                  </a:lnTo>
                  <a:lnTo>
                    <a:pt x="153854" y="12604"/>
                  </a:lnTo>
                  <a:lnTo>
                    <a:pt x="153901" y="12659"/>
                  </a:lnTo>
                  <a:lnTo>
                    <a:pt x="153948" y="12721"/>
                  </a:lnTo>
                  <a:lnTo>
                    <a:pt x="153994" y="12784"/>
                  </a:lnTo>
                  <a:lnTo>
                    <a:pt x="154033" y="12862"/>
                  </a:lnTo>
                  <a:lnTo>
                    <a:pt x="154111" y="13026"/>
                  </a:lnTo>
                  <a:lnTo>
                    <a:pt x="154189" y="13228"/>
                  </a:lnTo>
                  <a:lnTo>
                    <a:pt x="154267" y="13470"/>
                  </a:lnTo>
                  <a:lnTo>
                    <a:pt x="154345" y="13712"/>
                  </a:lnTo>
                  <a:lnTo>
                    <a:pt x="154486" y="14203"/>
                  </a:lnTo>
                  <a:lnTo>
                    <a:pt x="154751" y="15186"/>
                  </a:lnTo>
                  <a:lnTo>
                    <a:pt x="154790" y="15327"/>
                  </a:lnTo>
                  <a:lnTo>
                    <a:pt x="154837" y="15467"/>
                  </a:lnTo>
                  <a:lnTo>
                    <a:pt x="154891" y="15592"/>
                  </a:lnTo>
                  <a:lnTo>
                    <a:pt x="154946" y="15724"/>
                  </a:lnTo>
                  <a:lnTo>
                    <a:pt x="155008" y="15849"/>
                  </a:lnTo>
                  <a:lnTo>
                    <a:pt x="155071" y="15982"/>
                  </a:lnTo>
                  <a:lnTo>
                    <a:pt x="155227" y="16231"/>
                  </a:lnTo>
                  <a:lnTo>
                    <a:pt x="155281" y="16333"/>
                  </a:lnTo>
                  <a:lnTo>
                    <a:pt x="155336" y="16434"/>
                  </a:lnTo>
                  <a:lnTo>
                    <a:pt x="155383" y="16535"/>
                  </a:lnTo>
                  <a:lnTo>
                    <a:pt x="155429" y="16645"/>
                  </a:lnTo>
                  <a:lnTo>
                    <a:pt x="155515" y="16863"/>
                  </a:lnTo>
                  <a:lnTo>
                    <a:pt x="155585" y="17105"/>
                  </a:lnTo>
                  <a:lnTo>
                    <a:pt x="155734" y="17604"/>
                  </a:lnTo>
                  <a:lnTo>
                    <a:pt x="155812" y="17869"/>
                  </a:lnTo>
                  <a:lnTo>
                    <a:pt x="155890" y="18142"/>
                  </a:lnTo>
                  <a:lnTo>
                    <a:pt x="155718" y="17986"/>
                  </a:lnTo>
                  <a:lnTo>
                    <a:pt x="155554" y="17830"/>
                  </a:lnTo>
                  <a:lnTo>
                    <a:pt x="155398" y="17674"/>
                  </a:lnTo>
                  <a:lnTo>
                    <a:pt x="155258" y="17510"/>
                  </a:lnTo>
                  <a:lnTo>
                    <a:pt x="155117" y="17339"/>
                  </a:lnTo>
                  <a:lnTo>
                    <a:pt x="154985" y="17175"/>
                  </a:lnTo>
                  <a:lnTo>
                    <a:pt x="154860" y="17003"/>
                  </a:lnTo>
                  <a:lnTo>
                    <a:pt x="154751" y="16832"/>
                  </a:lnTo>
                  <a:lnTo>
                    <a:pt x="154642" y="16652"/>
                  </a:lnTo>
                  <a:lnTo>
                    <a:pt x="154540" y="16481"/>
                  </a:lnTo>
                  <a:lnTo>
                    <a:pt x="154439" y="16301"/>
                  </a:lnTo>
                  <a:lnTo>
                    <a:pt x="154353" y="16114"/>
                  </a:lnTo>
                  <a:lnTo>
                    <a:pt x="154267" y="15935"/>
                  </a:lnTo>
                  <a:lnTo>
                    <a:pt x="154189" y="15748"/>
                  </a:lnTo>
                  <a:lnTo>
                    <a:pt x="154111" y="15560"/>
                  </a:lnTo>
                  <a:lnTo>
                    <a:pt x="154041" y="15373"/>
                  </a:lnTo>
                  <a:lnTo>
                    <a:pt x="153916" y="14991"/>
                  </a:lnTo>
                  <a:lnTo>
                    <a:pt x="153799" y="14609"/>
                  </a:lnTo>
                  <a:lnTo>
                    <a:pt x="153698" y="14219"/>
                  </a:lnTo>
                  <a:lnTo>
                    <a:pt x="153612" y="13829"/>
                  </a:lnTo>
                  <a:lnTo>
                    <a:pt x="153526" y="13431"/>
                  </a:lnTo>
                  <a:lnTo>
                    <a:pt x="153441" y="13041"/>
                  </a:lnTo>
                  <a:lnTo>
                    <a:pt x="153277" y="12246"/>
                  </a:lnTo>
                  <a:close/>
                  <a:moveTo>
                    <a:pt x="47149" y="7339"/>
                  </a:moveTo>
                  <a:lnTo>
                    <a:pt x="47195" y="7426"/>
                  </a:lnTo>
                  <a:lnTo>
                    <a:pt x="47227" y="7472"/>
                  </a:lnTo>
                  <a:lnTo>
                    <a:pt x="47242" y="7488"/>
                  </a:lnTo>
                  <a:lnTo>
                    <a:pt x="47258" y="7504"/>
                  </a:lnTo>
                  <a:lnTo>
                    <a:pt x="47398" y="7582"/>
                  </a:lnTo>
                  <a:lnTo>
                    <a:pt x="47523" y="7667"/>
                  </a:lnTo>
                  <a:lnTo>
                    <a:pt x="47640" y="7761"/>
                  </a:lnTo>
                  <a:lnTo>
                    <a:pt x="47749" y="7862"/>
                  </a:lnTo>
                  <a:lnTo>
                    <a:pt x="47851" y="7972"/>
                  </a:lnTo>
                  <a:lnTo>
                    <a:pt x="47944" y="8081"/>
                  </a:lnTo>
                  <a:lnTo>
                    <a:pt x="48030" y="8198"/>
                  </a:lnTo>
                  <a:lnTo>
                    <a:pt x="48116" y="8315"/>
                  </a:lnTo>
                  <a:lnTo>
                    <a:pt x="48186" y="8440"/>
                  </a:lnTo>
                  <a:lnTo>
                    <a:pt x="48256" y="8572"/>
                  </a:lnTo>
                  <a:lnTo>
                    <a:pt x="48319" y="8697"/>
                  </a:lnTo>
                  <a:lnTo>
                    <a:pt x="48381" y="8829"/>
                  </a:lnTo>
                  <a:lnTo>
                    <a:pt x="48490" y="9102"/>
                  </a:lnTo>
                  <a:lnTo>
                    <a:pt x="48592" y="9375"/>
                  </a:lnTo>
                  <a:lnTo>
                    <a:pt x="48716" y="9773"/>
                  </a:lnTo>
                  <a:lnTo>
                    <a:pt x="48841" y="10187"/>
                  </a:lnTo>
                  <a:lnTo>
                    <a:pt x="48950" y="10592"/>
                  </a:lnTo>
                  <a:lnTo>
                    <a:pt x="49060" y="11006"/>
                  </a:lnTo>
                  <a:lnTo>
                    <a:pt x="49262" y="11832"/>
                  </a:lnTo>
                  <a:lnTo>
                    <a:pt x="49465" y="12659"/>
                  </a:lnTo>
                  <a:lnTo>
                    <a:pt x="49567" y="13049"/>
                  </a:lnTo>
                  <a:lnTo>
                    <a:pt x="49621" y="13244"/>
                  </a:lnTo>
                  <a:lnTo>
                    <a:pt x="49660" y="13345"/>
                  </a:lnTo>
                  <a:lnTo>
                    <a:pt x="49707" y="13439"/>
                  </a:lnTo>
                  <a:lnTo>
                    <a:pt x="49684" y="13143"/>
                  </a:lnTo>
                  <a:lnTo>
                    <a:pt x="49660" y="12854"/>
                  </a:lnTo>
                  <a:lnTo>
                    <a:pt x="49621" y="12565"/>
                  </a:lnTo>
                  <a:lnTo>
                    <a:pt x="49574" y="12277"/>
                  </a:lnTo>
                  <a:lnTo>
                    <a:pt x="49528" y="11988"/>
                  </a:lnTo>
                  <a:lnTo>
                    <a:pt x="49465" y="11700"/>
                  </a:lnTo>
                  <a:lnTo>
                    <a:pt x="49340" y="11130"/>
                  </a:lnTo>
                  <a:lnTo>
                    <a:pt x="49200" y="10561"/>
                  </a:lnTo>
                  <a:lnTo>
                    <a:pt x="49052" y="9992"/>
                  </a:lnTo>
                  <a:lnTo>
                    <a:pt x="48911" y="9422"/>
                  </a:lnTo>
                  <a:lnTo>
                    <a:pt x="48771" y="8853"/>
                  </a:lnTo>
                  <a:lnTo>
                    <a:pt x="49075" y="9126"/>
                  </a:lnTo>
                  <a:lnTo>
                    <a:pt x="49372" y="9407"/>
                  </a:lnTo>
                  <a:lnTo>
                    <a:pt x="49652" y="9687"/>
                  </a:lnTo>
                  <a:lnTo>
                    <a:pt x="49933" y="9976"/>
                  </a:lnTo>
                  <a:lnTo>
                    <a:pt x="50206" y="10272"/>
                  </a:lnTo>
                  <a:lnTo>
                    <a:pt x="50463" y="10577"/>
                  </a:lnTo>
                  <a:lnTo>
                    <a:pt x="50721" y="10881"/>
                  </a:lnTo>
                  <a:lnTo>
                    <a:pt x="50970" y="11193"/>
                  </a:lnTo>
                  <a:lnTo>
                    <a:pt x="51212" y="11513"/>
                  </a:lnTo>
                  <a:lnTo>
                    <a:pt x="51446" y="11840"/>
                  </a:lnTo>
                  <a:lnTo>
                    <a:pt x="51672" y="12168"/>
                  </a:lnTo>
                  <a:lnTo>
                    <a:pt x="51891" y="12503"/>
                  </a:lnTo>
                  <a:lnTo>
                    <a:pt x="52109" y="12838"/>
                  </a:lnTo>
                  <a:lnTo>
                    <a:pt x="52312" y="13182"/>
                  </a:lnTo>
                  <a:lnTo>
                    <a:pt x="52515" y="13533"/>
                  </a:lnTo>
                  <a:lnTo>
                    <a:pt x="52706" y="13877"/>
                  </a:lnTo>
                  <a:lnTo>
                    <a:pt x="52655" y="13899"/>
                  </a:lnTo>
                  <a:lnTo>
                    <a:pt x="52601" y="13930"/>
                  </a:lnTo>
                  <a:lnTo>
                    <a:pt x="52554" y="13962"/>
                  </a:lnTo>
                  <a:lnTo>
                    <a:pt x="52515" y="14001"/>
                  </a:lnTo>
                  <a:lnTo>
                    <a:pt x="52484" y="14040"/>
                  </a:lnTo>
                  <a:lnTo>
                    <a:pt x="52460" y="14086"/>
                  </a:lnTo>
                  <a:lnTo>
                    <a:pt x="52437" y="14133"/>
                  </a:lnTo>
                  <a:lnTo>
                    <a:pt x="52421" y="14180"/>
                  </a:lnTo>
                  <a:lnTo>
                    <a:pt x="52406" y="14289"/>
                  </a:lnTo>
                  <a:lnTo>
                    <a:pt x="52398" y="14398"/>
                  </a:lnTo>
                  <a:lnTo>
                    <a:pt x="52390" y="14625"/>
                  </a:lnTo>
                  <a:lnTo>
                    <a:pt x="52250" y="16520"/>
                  </a:lnTo>
                  <a:lnTo>
                    <a:pt x="52101" y="18501"/>
                  </a:lnTo>
                  <a:lnTo>
                    <a:pt x="52000" y="18423"/>
                  </a:lnTo>
                  <a:lnTo>
                    <a:pt x="51914" y="18353"/>
                  </a:lnTo>
                  <a:lnTo>
                    <a:pt x="51836" y="18275"/>
                  </a:lnTo>
                  <a:lnTo>
                    <a:pt x="51766" y="18189"/>
                  </a:lnTo>
                  <a:lnTo>
                    <a:pt x="51704" y="18111"/>
                  </a:lnTo>
                  <a:lnTo>
                    <a:pt x="51657" y="18033"/>
                  </a:lnTo>
                  <a:lnTo>
                    <a:pt x="51610" y="17947"/>
                  </a:lnTo>
                  <a:lnTo>
                    <a:pt x="51571" y="17861"/>
                  </a:lnTo>
                  <a:lnTo>
                    <a:pt x="51548" y="17776"/>
                  </a:lnTo>
                  <a:lnTo>
                    <a:pt x="51524" y="17690"/>
                  </a:lnTo>
                  <a:lnTo>
                    <a:pt x="51501" y="17604"/>
                  </a:lnTo>
                  <a:lnTo>
                    <a:pt x="51493" y="17518"/>
                  </a:lnTo>
                  <a:lnTo>
                    <a:pt x="51477" y="17347"/>
                  </a:lnTo>
                  <a:lnTo>
                    <a:pt x="51485" y="17167"/>
                  </a:lnTo>
                  <a:lnTo>
                    <a:pt x="51501" y="16847"/>
                  </a:lnTo>
                  <a:lnTo>
                    <a:pt x="51524" y="16528"/>
                  </a:lnTo>
                  <a:lnTo>
                    <a:pt x="51579" y="15888"/>
                  </a:lnTo>
                  <a:lnTo>
                    <a:pt x="51633" y="15249"/>
                  </a:lnTo>
                  <a:lnTo>
                    <a:pt x="51672" y="14601"/>
                  </a:lnTo>
                  <a:lnTo>
                    <a:pt x="51680" y="14422"/>
                  </a:lnTo>
                  <a:lnTo>
                    <a:pt x="51688" y="14242"/>
                  </a:lnTo>
                  <a:lnTo>
                    <a:pt x="51688" y="14063"/>
                  </a:lnTo>
                  <a:lnTo>
                    <a:pt x="51680" y="13884"/>
                  </a:lnTo>
                  <a:lnTo>
                    <a:pt x="51657" y="13517"/>
                  </a:lnTo>
                  <a:lnTo>
                    <a:pt x="51610" y="13143"/>
                  </a:lnTo>
                  <a:lnTo>
                    <a:pt x="51571" y="13252"/>
                  </a:lnTo>
                  <a:lnTo>
                    <a:pt x="51524" y="13353"/>
                  </a:lnTo>
                  <a:lnTo>
                    <a:pt x="51493" y="13462"/>
                  </a:lnTo>
                  <a:lnTo>
                    <a:pt x="51477" y="13517"/>
                  </a:lnTo>
                  <a:lnTo>
                    <a:pt x="51470" y="13572"/>
                  </a:lnTo>
                  <a:lnTo>
                    <a:pt x="51423" y="14157"/>
                  </a:lnTo>
                  <a:lnTo>
                    <a:pt x="51376" y="14742"/>
                  </a:lnTo>
                  <a:lnTo>
                    <a:pt x="51329" y="15327"/>
                  </a:lnTo>
                  <a:lnTo>
                    <a:pt x="51282" y="15911"/>
                  </a:lnTo>
                  <a:lnTo>
                    <a:pt x="51259" y="16122"/>
                  </a:lnTo>
                  <a:lnTo>
                    <a:pt x="51220" y="16348"/>
                  </a:lnTo>
                  <a:lnTo>
                    <a:pt x="51119" y="16918"/>
                  </a:lnTo>
                  <a:lnTo>
                    <a:pt x="51017" y="16754"/>
                  </a:lnTo>
                  <a:lnTo>
                    <a:pt x="50931" y="16598"/>
                  </a:lnTo>
                  <a:lnTo>
                    <a:pt x="50861" y="16434"/>
                  </a:lnTo>
                  <a:lnTo>
                    <a:pt x="50799" y="16278"/>
                  </a:lnTo>
                  <a:lnTo>
                    <a:pt x="50744" y="16122"/>
                  </a:lnTo>
                  <a:lnTo>
                    <a:pt x="50697" y="15966"/>
                  </a:lnTo>
                  <a:lnTo>
                    <a:pt x="50658" y="15810"/>
                  </a:lnTo>
                  <a:lnTo>
                    <a:pt x="50627" y="15654"/>
                  </a:lnTo>
                  <a:lnTo>
                    <a:pt x="50573" y="15350"/>
                  </a:lnTo>
                  <a:lnTo>
                    <a:pt x="50526" y="15046"/>
                  </a:lnTo>
                  <a:lnTo>
                    <a:pt x="50479" y="14742"/>
                  </a:lnTo>
                  <a:lnTo>
                    <a:pt x="50432" y="14453"/>
                  </a:lnTo>
                  <a:lnTo>
                    <a:pt x="50378" y="14157"/>
                  </a:lnTo>
                  <a:lnTo>
                    <a:pt x="50323" y="13860"/>
                  </a:lnTo>
                  <a:lnTo>
                    <a:pt x="50214" y="13267"/>
                  </a:lnTo>
                  <a:lnTo>
                    <a:pt x="50151" y="12971"/>
                  </a:lnTo>
                  <a:lnTo>
                    <a:pt x="50089" y="12675"/>
                  </a:lnTo>
                  <a:lnTo>
                    <a:pt x="50011" y="12378"/>
                  </a:lnTo>
                  <a:lnTo>
                    <a:pt x="49917" y="12082"/>
                  </a:lnTo>
                  <a:lnTo>
                    <a:pt x="50346" y="15412"/>
                  </a:lnTo>
                  <a:lnTo>
                    <a:pt x="50058" y="15139"/>
                  </a:lnTo>
                  <a:lnTo>
                    <a:pt x="49917" y="14999"/>
                  </a:lnTo>
                  <a:lnTo>
                    <a:pt x="49785" y="14851"/>
                  </a:lnTo>
                  <a:lnTo>
                    <a:pt x="49660" y="14710"/>
                  </a:lnTo>
                  <a:lnTo>
                    <a:pt x="49535" y="14562"/>
                  </a:lnTo>
                  <a:lnTo>
                    <a:pt x="49426" y="14406"/>
                  </a:lnTo>
                  <a:lnTo>
                    <a:pt x="49317" y="14258"/>
                  </a:lnTo>
                  <a:lnTo>
                    <a:pt x="49208" y="14094"/>
                  </a:lnTo>
                  <a:lnTo>
                    <a:pt x="49114" y="13930"/>
                  </a:lnTo>
                  <a:lnTo>
                    <a:pt x="49028" y="13767"/>
                  </a:lnTo>
                  <a:lnTo>
                    <a:pt x="48950" y="13595"/>
                  </a:lnTo>
                  <a:lnTo>
                    <a:pt x="48880" y="13416"/>
                  </a:lnTo>
                  <a:lnTo>
                    <a:pt x="48810" y="13236"/>
                  </a:lnTo>
                  <a:lnTo>
                    <a:pt x="48755" y="13049"/>
                  </a:lnTo>
                  <a:lnTo>
                    <a:pt x="48716" y="12854"/>
                  </a:lnTo>
                  <a:lnTo>
                    <a:pt x="48553" y="12113"/>
                  </a:lnTo>
                  <a:lnTo>
                    <a:pt x="48381" y="11380"/>
                  </a:lnTo>
                  <a:lnTo>
                    <a:pt x="48194" y="10647"/>
                  </a:lnTo>
                  <a:lnTo>
                    <a:pt x="48092" y="10280"/>
                  </a:lnTo>
                  <a:lnTo>
                    <a:pt x="47991" y="9914"/>
                  </a:lnTo>
                  <a:lnTo>
                    <a:pt x="47905" y="9648"/>
                  </a:lnTo>
                  <a:lnTo>
                    <a:pt x="47812" y="9375"/>
                  </a:lnTo>
                  <a:lnTo>
                    <a:pt x="47710" y="9118"/>
                  </a:lnTo>
                  <a:lnTo>
                    <a:pt x="47609" y="8853"/>
                  </a:lnTo>
                  <a:lnTo>
                    <a:pt x="47398" y="8323"/>
                  </a:lnTo>
                  <a:lnTo>
                    <a:pt x="47289" y="8057"/>
                  </a:lnTo>
                  <a:lnTo>
                    <a:pt x="47188" y="7792"/>
                  </a:lnTo>
                  <a:lnTo>
                    <a:pt x="47172" y="7738"/>
                  </a:lnTo>
                  <a:lnTo>
                    <a:pt x="47164" y="7683"/>
                  </a:lnTo>
                  <a:lnTo>
                    <a:pt x="47149" y="7566"/>
                  </a:lnTo>
                  <a:lnTo>
                    <a:pt x="47149" y="7441"/>
                  </a:lnTo>
                  <a:lnTo>
                    <a:pt x="47149" y="7339"/>
                  </a:lnTo>
                  <a:close/>
                  <a:moveTo>
                    <a:pt x="121798" y="15420"/>
                  </a:moveTo>
                  <a:lnTo>
                    <a:pt x="120090" y="19819"/>
                  </a:lnTo>
                  <a:lnTo>
                    <a:pt x="119981" y="19811"/>
                  </a:lnTo>
                  <a:lnTo>
                    <a:pt x="119973" y="19655"/>
                  </a:lnTo>
                  <a:lnTo>
                    <a:pt x="119957" y="19499"/>
                  </a:lnTo>
                  <a:lnTo>
                    <a:pt x="119957" y="19421"/>
                  </a:lnTo>
                  <a:lnTo>
                    <a:pt x="119957" y="19351"/>
                  </a:lnTo>
                  <a:lnTo>
                    <a:pt x="119973" y="19281"/>
                  </a:lnTo>
                  <a:lnTo>
                    <a:pt x="119996" y="19218"/>
                  </a:lnTo>
                  <a:lnTo>
                    <a:pt x="120105" y="18977"/>
                  </a:lnTo>
                  <a:lnTo>
                    <a:pt x="120207" y="18735"/>
                  </a:lnTo>
                  <a:lnTo>
                    <a:pt x="120402" y="18251"/>
                  </a:lnTo>
                  <a:lnTo>
                    <a:pt x="120589" y="17760"/>
                  </a:lnTo>
                  <a:lnTo>
                    <a:pt x="120776" y="17269"/>
                  </a:lnTo>
                  <a:lnTo>
                    <a:pt x="120878" y="17027"/>
                  </a:lnTo>
                  <a:lnTo>
                    <a:pt x="120987" y="16785"/>
                  </a:lnTo>
                  <a:lnTo>
                    <a:pt x="121096" y="16543"/>
                  </a:lnTo>
                  <a:lnTo>
                    <a:pt x="121221" y="16309"/>
                  </a:lnTo>
                  <a:lnTo>
                    <a:pt x="121346" y="16083"/>
                  </a:lnTo>
                  <a:lnTo>
                    <a:pt x="121486" y="15857"/>
                  </a:lnTo>
                  <a:lnTo>
                    <a:pt x="121634" y="15631"/>
                  </a:lnTo>
                  <a:lnTo>
                    <a:pt x="121798" y="15420"/>
                  </a:lnTo>
                  <a:close/>
                  <a:moveTo>
                    <a:pt x="52723" y="13902"/>
                  </a:moveTo>
                  <a:lnTo>
                    <a:pt x="52819" y="14040"/>
                  </a:lnTo>
                  <a:lnTo>
                    <a:pt x="52905" y="14188"/>
                  </a:lnTo>
                  <a:lnTo>
                    <a:pt x="52990" y="14344"/>
                  </a:lnTo>
                  <a:lnTo>
                    <a:pt x="53068" y="14500"/>
                  </a:lnTo>
                  <a:lnTo>
                    <a:pt x="53131" y="14664"/>
                  </a:lnTo>
                  <a:lnTo>
                    <a:pt x="53185" y="14820"/>
                  </a:lnTo>
                  <a:lnTo>
                    <a:pt x="53240" y="14983"/>
                  </a:lnTo>
                  <a:lnTo>
                    <a:pt x="53279" y="15147"/>
                  </a:lnTo>
                  <a:lnTo>
                    <a:pt x="53302" y="15319"/>
                  </a:lnTo>
                  <a:lnTo>
                    <a:pt x="53326" y="15490"/>
                  </a:lnTo>
                  <a:lnTo>
                    <a:pt x="53341" y="15654"/>
                  </a:lnTo>
                  <a:lnTo>
                    <a:pt x="53341" y="15833"/>
                  </a:lnTo>
                  <a:lnTo>
                    <a:pt x="53341" y="16005"/>
                  </a:lnTo>
                  <a:lnTo>
                    <a:pt x="53334" y="16184"/>
                  </a:lnTo>
                  <a:lnTo>
                    <a:pt x="53310" y="16364"/>
                  </a:lnTo>
                  <a:lnTo>
                    <a:pt x="53279" y="16543"/>
                  </a:lnTo>
                  <a:lnTo>
                    <a:pt x="53217" y="16964"/>
                  </a:lnTo>
                  <a:lnTo>
                    <a:pt x="53146" y="17386"/>
                  </a:lnTo>
                  <a:lnTo>
                    <a:pt x="53029" y="18236"/>
                  </a:lnTo>
                  <a:lnTo>
                    <a:pt x="52920" y="19101"/>
                  </a:lnTo>
                  <a:lnTo>
                    <a:pt x="52803" y="19983"/>
                  </a:lnTo>
                  <a:lnTo>
                    <a:pt x="52725" y="19928"/>
                  </a:lnTo>
                  <a:lnTo>
                    <a:pt x="52655" y="19866"/>
                  </a:lnTo>
                  <a:lnTo>
                    <a:pt x="52593" y="19811"/>
                  </a:lnTo>
                  <a:lnTo>
                    <a:pt x="52546" y="19749"/>
                  </a:lnTo>
                  <a:lnTo>
                    <a:pt x="52499" y="19686"/>
                  </a:lnTo>
                  <a:lnTo>
                    <a:pt x="52460" y="19624"/>
                  </a:lnTo>
                  <a:lnTo>
                    <a:pt x="52429" y="19554"/>
                  </a:lnTo>
                  <a:lnTo>
                    <a:pt x="52398" y="19491"/>
                  </a:lnTo>
                  <a:lnTo>
                    <a:pt x="52382" y="19421"/>
                  </a:lnTo>
                  <a:lnTo>
                    <a:pt x="52367" y="19359"/>
                  </a:lnTo>
                  <a:lnTo>
                    <a:pt x="52343" y="19218"/>
                  </a:lnTo>
                  <a:lnTo>
                    <a:pt x="52335" y="19078"/>
                  </a:lnTo>
                  <a:lnTo>
                    <a:pt x="52343" y="18938"/>
                  </a:lnTo>
                  <a:lnTo>
                    <a:pt x="52382" y="18407"/>
                  </a:lnTo>
                  <a:lnTo>
                    <a:pt x="52429" y="17877"/>
                  </a:lnTo>
                  <a:lnTo>
                    <a:pt x="52476" y="17347"/>
                  </a:lnTo>
                  <a:lnTo>
                    <a:pt x="52515" y="16816"/>
                  </a:lnTo>
                  <a:lnTo>
                    <a:pt x="52624" y="15342"/>
                  </a:lnTo>
                  <a:lnTo>
                    <a:pt x="52723" y="13902"/>
                  </a:lnTo>
                  <a:close/>
                  <a:moveTo>
                    <a:pt x="108227" y="17557"/>
                  </a:moveTo>
                  <a:lnTo>
                    <a:pt x="108336" y="17565"/>
                  </a:lnTo>
                  <a:lnTo>
                    <a:pt x="108570" y="17573"/>
                  </a:lnTo>
                  <a:lnTo>
                    <a:pt x="108476" y="17893"/>
                  </a:lnTo>
                  <a:lnTo>
                    <a:pt x="108430" y="18033"/>
                  </a:lnTo>
                  <a:lnTo>
                    <a:pt x="108383" y="18158"/>
                  </a:lnTo>
                  <a:lnTo>
                    <a:pt x="107798" y="19382"/>
                  </a:lnTo>
                  <a:lnTo>
                    <a:pt x="107205" y="20599"/>
                  </a:lnTo>
                  <a:lnTo>
                    <a:pt x="107143" y="20724"/>
                  </a:lnTo>
                  <a:lnTo>
                    <a:pt x="107065" y="20833"/>
                  </a:lnTo>
                  <a:lnTo>
                    <a:pt x="107026" y="20888"/>
                  </a:lnTo>
                  <a:lnTo>
                    <a:pt x="106987" y="20927"/>
                  </a:lnTo>
                  <a:lnTo>
                    <a:pt x="106940" y="20966"/>
                  </a:lnTo>
                  <a:lnTo>
                    <a:pt x="106885" y="21005"/>
                  </a:lnTo>
                  <a:lnTo>
                    <a:pt x="106838" y="21028"/>
                  </a:lnTo>
                  <a:lnTo>
                    <a:pt x="106776" y="21051"/>
                  </a:lnTo>
                  <a:lnTo>
                    <a:pt x="106714" y="21067"/>
                  </a:lnTo>
                  <a:lnTo>
                    <a:pt x="106651" y="21075"/>
                  </a:lnTo>
                  <a:lnTo>
                    <a:pt x="106573" y="21075"/>
                  </a:lnTo>
                  <a:lnTo>
                    <a:pt x="106495" y="21059"/>
                  </a:lnTo>
                  <a:lnTo>
                    <a:pt x="106417" y="21036"/>
                  </a:lnTo>
                  <a:lnTo>
                    <a:pt x="106324" y="21012"/>
                  </a:lnTo>
                  <a:lnTo>
                    <a:pt x="107080" y="19406"/>
                  </a:lnTo>
                  <a:lnTo>
                    <a:pt x="107455" y="18618"/>
                  </a:lnTo>
                  <a:lnTo>
                    <a:pt x="107813" y="17830"/>
                  </a:lnTo>
                  <a:lnTo>
                    <a:pt x="107845" y="17768"/>
                  </a:lnTo>
                  <a:lnTo>
                    <a:pt x="107884" y="17721"/>
                  </a:lnTo>
                  <a:lnTo>
                    <a:pt x="107915" y="17674"/>
                  </a:lnTo>
                  <a:lnTo>
                    <a:pt x="107954" y="17643"/>
                  </a:lnTo>
                  <a:lnTo>
                    <a:pt x="107993" y="17612"/>
                  </a:lnTo>
                  <a:lnTo>
                    <a:pt x="108040" y="17588"/>
                  </a:lnTo>
                  <a:lnTo>
                    <a:pt x="108079" y="17581"/>
                  </a:lnTo>
                  <a:lnTo>
                    <a:pt x="108125" y="17565"/>
                  </a:lnTo>
                  <a:lnTo>
                    <a:pt x="108227" y="17557"/>
                  </a:lnTo>
                  <a:close/>
                  <a:moveTo>
                    <a:pt x="109280" y="17557"/>
                  </a:moveTo>
                  <a:lnTo>
                    <a:pt x="109358" y="17565"/>
                  </a:lnTo>
                  <a:lnTo>
                    <a:pt x="109436" y="17581"/>
                  </a:lnTo>
                  <a:lnTo>
                    <a:pt x="109514" y="17604"/>
                  </a:lnTo>
                  <a:lnTo>
                    <a:pt x="109599" y="17643"/>
                  </a:lnTo>
                  <a:lnTo>
                    <a:pt x="109631" y="17737"/>
                  </a:lnTo>
                  <a:lnTo>
                    <a:pt x="109646" y="17791"/>
                  </a:lnTo>
                  <a:lnTo>
                    <a:pt x="109638" y="17815"/>
                  </a:lnTo>
                  <a:lnTo>
                    <a:pt x="109638" y="17830"/>
                  </a:lnTo>
                  <a:lnTo>
                    <a:pt x="108936" y="19289"/>
                  </a:lnTo>
                  <a:lnTo>
                    <a:pt x="108578" y="20014"/>
                  </a:lnTo>
                  <a:lnTo>
                    <a:pt x="108219" y="20732"/>
                  </a:lnTo>
                  <a:lnTo>
                    <a:pt x="108188" y="20794"/>
                  </a:lnTo>
                  <a:lnTo>
                    <a:pt x="108149" y="20849"/>
                  </a:lnTo>
                  <a:lnTo>
                    <a:pt x="108110" y="20895"/>
                  </a:lnTo>
                  <a:lnTo>
                    <a:pt x="108071" y="20942"/>
                  </a:lnTo>
                  <a:lnTo>
                    <a:pt x="108024" y="20981"/>
                  </a:lnTo>
                  <a:lnTo>
                    <a:pt x="107977" y="21012"/>
                  </a:lnTo>
                  <a:lnTo>
                    <a:pt x="107923" y="21036"/>
                  </a:lnTo>
                  <a:lnTo>
                    <a:pt x="107868" y="21059"/>
                  </a:lnTo>
                  <a:lnTo>
                    <a:pt x="107813" y="21067"/>
                  </a:lnTo>
                  <a:lnTo>
                    <a:pt x="107751" y="21075"/>
                  </a:lnTo>
                  <a:lnTo>
                    <a:pt x="107689" y="21075"/>
                  </a:lnTo>
                  <a:lnTo>
                    <a:pt x="107626" y="21067"/>
                  </a:lnTo>
                  <a:lnTo>
                    <a:pt x="107556" y="21051"/>
                  </a:lnTo>
                  <a:lnTo>
                    <a:pt x="107478" y="21036"/>
                  </a:lnTo>
                  <a:lnTo>
                    <a:pt x="107400" y="21005"/>
                  </a:lnTo>
                  <a:lnTo>
                    <a:pt x="107322" y="20966"/>
                  </a:lnTo>
                  <a:lnTo>
                    <a:pt x="108016" y="19484"/>
                  </a:lnTo>
                  <a:lnTo>
                    <a:pt x="108687" y="18049"/>
                  </a:lnTo>
                  <a:lnTo>
                    <a:pt x="108765" y="17908"/>
                  </a:lnTo>
                  <a:lnTo>
                    <a:pt x="108796" y="17854"/>
                  </a:lnTo>
                  <a:lnTo>
                    <a:pt x="108843" y="17791"/>
                  </a:lnTo>
                  <a:lnTo>
                    <a:pt x="108882" y="17744"/>
                  </a:lnTo>
                  <a:lnTo>
                    <a:pt x="108929" y="17698"/>
                  </a:lnTo>
                  <a:lnTo>
                    <a:pt x="108983" y="17659"/>
                  </a:lnTo>
                  <a:lnTo>
                    <a:pt x="109038" y="17620"/>
                  </a:lnTo>
                  <a:lnTo>
                    <a:pt x="109092" y="17596"/>
                  </a:lnTo>
                  <a:lnTo>
                    <a:pt x="109147" y="17573"/>
                  </a:lnTo>
                  <a:lnTo>
                    <a:pt x="109217" y="17565"/>
                  </a:lnTo>
                  <a:lnTo>
                    <a:pt x="109280" y="17557"/>
                  </a:lnTo>
                  <a:close/>
                  <a:moveTo>
                    <a:pt x="13291" y="10865"/>
                  </a:moveTo>
                  <a:lnTo>
                    <a:pt x="12511" y="11754"/>
                  </a:lnTo>
                  <a:lnTo>
                    <a:pt x="12410" y="11544"/>
                  </a:lnTo>
                  <a:lnTo>
                    <a:pt x="12269" y="11294"/>
                  </a:lnTo>
                  <a:lnTo>
                    <a:pt x="12113" y="11505"/>
                  </a:lnTo>
                  <a:lnTo>
                    <a:pt x="11957" y="11715"/>
                  </a:lnTo>
                  <a:lnTo>
                    <a:pt x="11809" y="11934"/>
                  </a:lnTo>
                  <a:lnTo>
                    <a:pt x="11661" y="12152"/>
                  </a:lnTo>
                  <a:lnTo>
                    <a:pt x="11380" y="12589"/>
                  </a:lnTo>
                  <a:lnTo>
                    <a:pt x="11115" y="13026"/>
                  </a:lnTo>
                  <a:lnTo>
                    <a:pt x="10850" y="13462"/>
                  </a:lnTo>
                  <a:lnTo>
                    <a:pt x="10584" y="13899"/>
                  </a:lnTo>
                  <a:lnTo>
                    <a:pt x="10312" y="14328"/>
                  </a:lnTo>
                  <a:lnTo>
                    <a:pt x="10171" y="14539"/>
                  </a:lnTo>
                  <a:lnTo>
                    <a:pt x="10023" y="14749"/>
                  </a:lnTo>
                  <a:lnTo>
                    <a:pt x="10062" y="14562"/>
                  </a:lnTo>
                  <a:lnTo>
                    <a:pt x="10109" y="14383"/>
                  </a:lnTo>
                  <a:lnTo>
                    <a:pt x="10171" y="14211"/>
                  </a:lnTo>
                  <a:lnTo>
                    <a:pt x="10234" y="14040"/>
                  </a:lnTo>
                  <a:lnTo>
                    <a:pt x="10304" y="13868"/>
                  </a:lnTo>
                  <a:lnTo>
                    <a:pt x="10382" y="13704"/>
                  </a:lnTo>
                  <a:lnTo>
                    <a:pt x="10467" y="13540"/>
                  </a:lnTo>
                  <a:lnTo>
                    <a:pt x="10561" y="13377"/>
                  </a:lnTo>
                  <a:lnTo>
                    <a:pt x="10662" y="13213"/>
                  </a:lnTo>
                  <a:lnTo>
                    <a:pt x="10764" y="13049"/>
                  </a:lnTo>
                  <a:lnTo>
                    <a:pt x="10982" y="12729"/>
                  </a:lnTo>
                  <a:lnTo>
                    <a:pt x="11216" y="12409"/>
                  </a:lnTo>
                  <a:lnTo>
                    <a:pt x="11466" y="12074"/>
                  </a:lnTo>
                  <a:lnTo>
                    <a:pt x="11286" y="12097"/>
                  </a:lnTo>
                  <a:lnTo>
                    <a:pt x="11146" y="12113"/>
                  </a:lnTo>
                  <a:lnTo>
                    <a:pt x="11037" y="12129"/>
                  </a:lnTo>
                  <a:lnTo>
                    <a:pt x="10990" y="12144"/>
                  </a:lnTo>
                  <a:lnTo>
                    <a:pt x="10951" y="12160"/>
                  </a:lnTo>
                  <a:lnTo>
                    <a:pt x="10850" y="12222"/>
                  </a:lnTo>
                  <a:lnTo>
                    <a:pt x="10756" y="12285"/>
                  </a:lnTo>
                  <a:lnTo>
                    <a:pt x="10670" y="12347"/>
                  </a:lnTo>
                  <a:lnTo>
                    <a:pt x="10584" y="12425"/>
                  </a:lnTo>
                  <a:lnTo>
                    <a:pt x="10506" y="12495"/>
                  </a:lnTo>
                  <a:lnTo>
                    <a:pt x="10428" y="12573"/>
                  </a:lnTo>
                  <a:lnTo>
                    <a:pt x="10358" y="12651"/>
                  </a:lnTo>
                  <a:lnTo>
                    <a:pt x="10288" y="12737"/>
                  </a:lnTo>
                  <a:lnTo>
                    <a:pt x="10163" y="12916"/>
                  </a:lnTo>
                  <a:lnTo>
                    <a:pt x="10054" y="13104"/>
                  </a:lnTo>
                  <a:lnTo>
                    <a:pt x="9961" y="13299"/>
                  </a:lnTo>
                  <a:lnTo>
                    <a:pt x="9875" y="13501"/>
                  </a:lnTo>
                  <a:lnTo>
                    <a:pt x="9555" y="14375"/>
                  </a:lnTo>
                  <a:lnTo>
                    <a:pt x="9243" y="15249"/>
                  </a:lnTo>
                  <a:lnTo>
                    <a:pt x="8627" y="16996"/>
                  </a:lnTo>
                  <a:lnTo>
                    <a:pt x="8572" y="17175"/>
                  </a:lnTo>
                  <a:lnTo>
                    <a:pt x="8502" y="17339"/>
                  </a:lnTo>
                  <a:lnTo>
                    <a:pt x="8424" y="17510"/>
                  </a:lnTo>
                  <a:lnTo>
                    <a:pt x="8385" y="17588"/>
                  </a:lnTo>
                  <a:lnTo>
                    <a:pt x="8330" y="17674"/>
                  </a:lnTo>
                  <a:lnTo>
                    <a:pt x="8346" y="17386"/>
                  </a:lnTo>
                  <a:lnTo>
                    <a:pt x="8369" y="17105"/>
                  </a:lnTo>
                  <a:lnTo>
                    <a:pt x="8401" y="16824"/>
                  </a:lnTo>
                  <a:lnTo>
                    <a:pt x="8432" y="16543"/>
                  </a:lnTo>
                  <a:lnTo>
                    <a:pt x="8479" y="16262"/>
                  </a:lnTo>
                  <a:lnTo>
                    <a:pt x="8525" y="15982"/>
                  </a:lnTo>
                  <a:lnTo>
                    <a:pt x="8580" y="15709"/>
                  </a:lnTo>
                  <a:lnTo>
                    <a:pt x="8642" y="15436"/>
                  </a:lnTo>
                  <a:lnTo>
                    <a:pt x="8713" y="15155"/>
                  </a:lnTo>
                  <a:lnTo>
                    <a:pt x="8783" y="14882"/>
                  </a:lnTo>
                  <a:lnTo>
                    <a:pt x="8869" y="14617"/>
                  </a:lnTo>
                  <a:lnTo>
                    <a:pt x="8954" y="14344"/>
                  </a:lnTo>
                  <a:lnTo>
                    <a:pt x="9056" y="14071"/>
                  </a:lnTo>
                  <a:lnTo>
                    <a:pt x="9157" y="13806"/>
                  </a:lnTo>
                  <a:lnTo>
                    <a:pt x="9274" y="13533"/>
                  </a:lnTo>
                  <a:lnTo>
                    <a:pt x="9391" y="13267"/>
                  </a:lnTo>
                  <a:lnTo>
                    <a:pt x="9110" y="13408"/>
                  </a:lnTo>
                  <a:lnTo>
                    <a:pt x="9009" y="13462"/>
                  </a:lnTo>
                  <a:lnTo>
                    <a:pt x="8931" y="13525"/>
                  </a:lnTo>
                  <a:lnTo>
                    <a:pt x="8900" y="13556"/>
                  </a:lnTo>
                  <a:lnTo>
                    <a:pt x="8869" y="13595"/>
                  </a:lnTo>
                  <a:lnTo>
                    <a:pt x="8822" y="13689"/>
                  </a:lnTo>
                  <a:lnTo>
                    <a:pt x="8767" y="13821"/>
                  </a:lnTo>
                  <a:lnTo>
                    <a:pt x="8720" y="13985"/>
                  </a:lnTo>
                  <a:lnTo>
                    <a:pt x="8479" y="14820"/>
                  </a:lnTo>
                  <a:lnTo>
                    <a:pt x="8252" y="15662"/>
                  </a:lnTo>
                  <a:lnTo>
                    <a:pt x="8143" y="16083"/>
                  </a:lnTo>
                  <a:lnTo>
                    <a:pt x="8042" y="16504"/>
                  </a:lnTo>
                  <a:lnTo>
                    <a:pt x="7948" y="16925"/>
                  </a:lnTo>
                  <a:lnTo>
                    <a:pt x="7855" y="17354"/>
                  </a:lnTo>
                  <a:lnTo>
                    <a:pt x="7784" y="17737"/>
                  </a:lnTo>
                  <a:lnTo>
                    <a:pt x="7722" y="18119"/>
                  </a:lnTo>
                  <a:lnTo>
                    <a:pt x="7667" y="18501"/>
                  </a:lnTo>
                  <a:lnTo>
                    <a:pt x="7621" y="18891"/>
                  </a:lnTo>
                  <a:lnTo>
                    <a:pt x="7527" y="19655"/>
                  </a:lnTo>
                  <a:lnTo>
                    <a:pt x="7472" y="20045"/>
                  </a:lnTo>
                  <a:lnTo>
                    <a:pt x="7418" y="20427"/>
                  </a:lnTo>
                  <a:lnTo>
                    <a:pt x="7402" y="20521"/>
                  </a:lnTo>
                  <a:lnTo>
                    <a:pt x="7387" y="20607"/>
                  </a:lnTo>
                  <a:lnTo>
                    <a:pt x="7332" y="20778"/>
                  </a:lnTo>
                  <a:lnTo>
                    <a:pt x="7277" y="20950"/>
                  </a:lnTo>
                  <a:lnTo>
                    <a:pt x="7223" y="21122"/>
                  </a:lnTo>
                  <a:lnTo>
                    <a:pt x="7044" y="21090"/>
                  </a:lnTo>
                  <a:lnTo>
                    <a:pt x="7090" y="20381"/>
                  </a:lnTo>
                  <a:lnTo>
                    <a:pt x="7129" y="19671"/>
                  </a:lnTo>
                  <a:lnTo>
                    <a:pt x="7153" y="19312"/>
                  </a:lnTo>
                  <a:lnTo>
                    <a:pt x="7184" y="18961"/>
                  </a:lnTo>
                  <a:lnTo>
                    <a:pt x="7223" y="18610"/>
                  </a:lnTo>
                  <a:lnTo>
                    <a:pt x="7262" y="18251"/>
                  </a:lnTo>
                  <a:lnTo>
                    <a:pt x="7324" y="17822"/>
                  </a:lnTo>
                  <a:lnTo>
                    <a:pt x="7387" y="17393"/>
                  </a:lnTo>
                  <a:lnTo>
                    <a:pt x="7535" y="16535"/>
                  </a:lnTo>
                  <a:lnTo>
                    <a:pt x="7699" y="15677"/>
                  </a:lnTo>
                  <a:lnTo>
                    <a:pt x="7847" y="14820"/>
                  </a:lnTo>
                  <a:lnTo>
                    <a:pt x="7878" y="14695"/>
                  </a:lnTo>
                  <a:lnTo>
                    <a:pt x="7909" y="14570"/>
                  </a:lnTo>
                  <a:lnTo>
                    <a:pt x="7940" y="14453"/>
                  </a:lnTo>
                  <a:lnTo>
                    <a:pt x="7979" y="14336"/>
                  </a:lnTo>
                  <a:lnTo>
                    <a:pt x="8026" y="14219"/>
                  </a:lnTo>
                  <a:lnTo>
                    <a:pt x="8081" y="14110"/>
                  </a:lnTo>
                  <a:lnTo>
                    <a:pt x="8135" y="14008"/>
                  </a:lnTo>
                  <a:lnTo>
                    <a:pt x="8190" y="13899"/>
                  </a:lnTo>
                  <a:lnTo>
                    <a:pt x="8260" y="13798"/>
                  </a:lnTo>
                  <a:lnTo>
                    <a:pt x="8330" y="13704"/>
                  </a:lnTo>
                  <a:lnTo>
                    <a:pt x="8401" y="13603"/>
                  </a:lnTo>
                  <a:lnTo>
                    <a:pt x="8479" y="13509"/>
                  </a:lnTo>
                  <a:lnTo>
                    <a:pt x="8564" y="13423"/>
                  </a:lnTo>
                  <a:lnTo>
                    <a:pt x="8658" y="13338"/>
                  </a:lnTo>
                  <a:lnTo>
                    <a:pt x="8744" y="13252"/>
                  </a:lnTo>
                  <a:lnTo>
                    <a:pt x="8845" y="13166"/>
                  </a:lnTo>
                  <a:lnTo>
                    <a:pt x="9095" y="12971"/>
                  </a:lnTo>
                  <a:lnTo>
                    <a:pt x="9344" y="12784"/>
                  </a:lnTo>
                  <a:lnTo>
                    <a:pt x="9602" y="12604"/>
                  </a:lnTo>
                  <a:lnTo>
                    <a:pt x="9859" y="12433"/>
                  </a:lnTo>
                  <a:lnTo>
                    <a:pt x="10124" y="12269"/>
                  </a:lnTo>
                  <a:lnTo>
                    <a:pt x="10397" y="12105"/>
                  </a:lnTo>
                  <a:lnTo>
                    <a:pt x="10670" y="11957"/>
                  </a:lnTo>
                  <a:lnTo>
                    <a:pt x="10943" y="11817"/>
                  </a:lnTo>
                  <a:lnTo>
                    <a:pt x="11224" y="11676"/>
                  </a:lnTo>
                  <a:lnTo>
                    <a:pt x="11513" y="11552"/>
                  </a:lnTo>
                  <a:lnTo>
                    <a:pt x="11801" y="11419"/>
                  </a:lnTo>
                  <a:lnTo>
                    <a:pt x="12090" y="11302"/>
                  </a:lnTo>
                  <a:lnTo>
                    <a:pt x="12386" y="11185"/>
                  </a:lnTo>
                  <a:lnTo>
                    <a:pt x="12683" y="11076"/>
                  </a:lnTo>
                  <a:lnTo>
                    <a:pt x="13291" y="10865"/>
                  </a:lnTo>
                  <a:close/>
                  <a:moveTo>
                    <a:pt x="110169" y="17705"/>
                  </a:moveTo>
                  <a:lnTo>
                    <a:pt x="111120" y="17783"/>
                  </a:lnTo>
                  <a:lnTo>
                    <a:pt x="111128" y="17908"/>
                  </a:lnTo>
                  <a:lnTo>
                    <a:pt x="111136" y="18010"/>
                  </a:lnTo>
                  <a:lnTo>
                    <a:pt x="111136" y="18103"/>
                  </a:lnTo>
                  <a:lnTo>
                    <a:pt x="111128" y="18150"/>
                  </a:lnTo>
                  <a:lnTo>
                    <a:pt x="111120" y="18189"/>
                  </a:lnTo>
                  <a:lnTo>
                    <a:pt x="110551" y="19546"/>
                  </a:lnTo>
                  <a:lnTo>
                    <a:pt x="109966" y="20903"/>
                  </a:lnTo>
                  <a:lnTo>
                    <a:pt x="109919" y="20997"/>
                  </a:lnTo>
                  <a:lnTo>
                    <a:pt x="109872" y="21090"/>
                  </a:lnTo>
                  <a:lnTo>
                    <a:pt x="109818" y="21168"/>
                  </a:lnTo>
                  <a:lnTo>
                    <a:pt x="109779" y="21207"/>
                  </a:lnTo>
                  <a:lnTo>
                    <a:pt x="109740" y="21239"/>
                  </a:lnTo>
                  <a:lnTo>
                    <a:pt x="109701" y="21262"/>
                  </a:lnTo>
                  <a:lnTo>
                    <a:pt x="109654" y="21293"/>
                  </a:lnTo>
                  <a:lnTo>
                    <a:pt x="109599" y="21309"/>
                  </a:lnTo>
                  <a:lnTo>
                    <a:pt x="109545" y="21324"/>
                  </a:lnTo>
                  <a:lnTo>
                    <a:pt x="109482" y="21332"/>
                  </a:lnTo>
                  <a:lnTo>
                    <a:pt x="109334" y="21332"/>
                  </a:lnTo>
                  <a:lnTo>
                    <a:pt x="109248" y="21317"/>
                  </a:lnTo>
                  <a:lnTo>
                    <a:pt x="109779" y="20053"/>
                  </a:lnTo>
                  <a:lnTo>
                    <a:pt x="110262" y="18899"/>
                  </a:lnTo>
                  <a:lnTo>
                    <a:pt x="110184" y="18875"/>
                  </a:lnTo>
                  <a:lnTo>
                    <a:pt x="109490" y="20022"/>
                  </a:lnTo>
                  <a:lnTo>
                    <a:pt x="108788" y="21176"/>
                  </a:lnTo>
                  <a:lnTo>
                    <a:pt x="108773" y="21184"/>
                  </a:lnTo>
                  <a:lnTo>
                    <a:pt x="108757" y="21192"/>
                  </a:lnTo>
                  <a:lnTo>
                    <a:pt x="108703" y="21200"/>
                  </a:lnTo>
                  <a:lnTo>
                    <a:pt x="108640" y="21207"/>
                  </a:lnTo>
                  <a:lnTo>
                    <a:pt x="108578" y="21207"/>
                  </a:lnTo>
                  <a:lnTo>
                    <a:pt x="108593" y="21098"/>
                  </a:lnTo>
                  <a:lnTo>
                    <a:pt x="108625" y="20958"/>
                  </a:lnTo>
                  <a:lnTo>
                    <a:pt x="108679" y="20794"/>
                  </a:lnTo>
                  <a:lnTo>
                    <a:pt x="108741" y="20615"/>
                  </a:lnTo>
                  <a:lnTo>
                    <a:pt x="108819" y="20412"/>
                  </a:lnTo>
                  <a:lnTo>
                    <a:pt x="108905" y="20186"/>
                  </a:lnTo>
                  <a:lnTo>
                    <a:pt x="109116" y="19710"/>
                  </a:lnTo>
                  <a:lnTo>
                    <a:pt x="109350" y="19203"/>
                  </a:lnTo>
                  <a:lnTo>
                    <a:pt x="109615" y="18688"/>
                  </a:lnTo>
                  <a:lnTo>
                    <a:pt x="109888" y="18181"/>
                  </a:lnTo>
                  <a:lnTo>
                    <a:pt x="110028" y="17939"/>
                  </a:lnTo>
                  <a:lnTo>
                    <a:pt x="110169" y="17705"/>
                  </a:lnTo>
                  <a:close/>
                  <a:moveTo>
                    <a:pt x="98711" y="19796"/>
                  </a:moveTo>
                  <a:lnTo>
                    <a:pt x="98657" y="20014"/>
                  </a:lnTo>
                  <a:lnTo>
                    <a:pt x="98587" y="20232"/>
                  </a:lnTo>
                  <a:lnTo>
                    <a:pt x="98501" y="20443"/>
                  </a:lnTo>
                  <a:lnTo>
                    <a:pt x="98399" y="20646"/>
                  </a:lnTo>
                  <a:lnTo>
                    <a:pt x="98282" y="20841"/>
                  </a:lnTo>
                  <a:lnTo>
                    <a:pt x="98158" y="21028"/>
                  </a:lnTo>
                  <a:lnTo>
                    <a:pt x="98009" y="21200"/>
                  </a:lnTo>
                  <a:lnTo>
                    <a:pt x="97853" y="21371"/>
                  </a:lnTo>
                  <a:lnTo>
                    <a:pt x="97908" y="21153"/>
                  </a:lnTo>
                  <a:lnTo>
                    <a:pt x="97978" y="20934"/>
                  </a:lnTo>
                  <a:lnTo>
                    <a:pt x="98064" y="20724"/>
                  </a:lnTo>
                  <a:lnTo>
                    <a:pt x="98165" y="20521"/>
                  </a:lnTo>
                  <a:lnTo>
                    <a:pt x="98275" y="20326"/>
                  </a:lnTo>
                  <a:lnTo>
                    <a:pt x="98407" y="20139"/>
                  </a:lnTo>
                  <a:lnTo>
                    <a:pt x="98477" y="20053"/>
                  </a:lnTo>
                  <a:lnTo>
                    <a:pt x="98548" y="19967"/>
                  </a:lnTo>
                  <a:lnTo>
                    <a:pt x="98633" y="19881"/>
                  </a:lnTo>
                  <a:lnTo>
                    <a:pt x="98711" y="19796"/>
                  </a:lnTo>
                  <a:close/>
                  <a:moveTo>
                    <a:pt x="99327" y="19421"/>
                  </a:moveTo>
                  <a:lnTo>
                    <a:pt x="99468" y="19484"/>
                  </a:lnTo>
                  <a:lnTo>
                    <a:pt x="98563" y="21410"/>
                  </a:lnTo>
                  <a:lnTo>
                    <a:pt x="98423" y="21348"/>
                  </a:lnTo>
                  <a:lnTo>
                    <a:pt x="98462" y="21215"/>
                  </a:lnTo>
                  <a:lnTo>
                    <a:pt x="98501" y="21083"/>
                  </a:lnTo>
                  <a:lnTo>
                    <a:pt x="98594" y="20833"/>
                  </a:lnTo>
                  <a:lnTo>
                    <a:pt x="98696" y="20591"/>
                  </a:lnTo>
                  <a:lnTo>
                    <a:pt x="98821" y="20357"/>
                  </a:lnTo>
                  <a:lnTo>
                    <a:pt x="98945" y="20123"/>
                  </a:lnTo>
                  <a:lnTo>
                    <a:pt x="99070" y="19889"/>
                  </a:lnTo>
                  <a:lnTo>
                    <a:pt x="99203" y="19655"/>
                  </a:lnTo>
                  <a:lnTo>
                    <a:pt x="99327" y="19421"/>
                  </a:lnTo>
                  <a:close/>
                  <a:moveTo>
                    <a:pt x="53716" y="16028"/>
                  </a:moveTo>
                  <a:lnTo>
                    <a:pt x="53848" y="16223"/>
                  </a:lnTo>
                  <a:lnTo>
                    <a:pt x="53958" y="16411"/>
                  </a:lnTo>
                  <a:lnTo>
                    <a:pt x="54004" y="16504"/>
                  </a:lnTo>
                  <a:lnTo>
                    <a:pt x="54043" y="16598"/>
                  </a:lnTo>
                  <a:lnTo>
                    <a:pt x="54082" y="16691"/>
                  </a:lnTo>
                  <a:lnTo>
                    <a:pt x="54114" y="16777"/>
                  </a:lnTo>
                  <a:lnTo>
                    <a:pt x="54137" y="16871"/>
                  </a:lnTo>
                  <a:lnTo>
                    <a:pt x="54153" y="16964"/>
                  </a:lnTo>
                  <a:lnTo>
                    <a:pt x="54168" y="17050"/>
                  </a:lnTo>
                  <a:lnTo>
                    <a:pt x="54176" y="17144"/>
                  </a:lnTo>
                  <a:lnTo>
                    <a:pt x="54176" y="17230"/>
                  </a:lnTo>
                  <a:lnTo>
                    <a:pt x="54176" y="17315"/>
                  </a:lnTo>
                  <a:lnTo>
                    <a:pt x="54168" y="17409"/>
                  </a:lnTo>
                  <a:lnTo>
                    <a:pt x="54160" y="17503"/>
                  </a:lnTo>
                  <a:lnTo>
                    <a:pt x="54004" y="18431"/>
                  </a:lnTo>
                  <a:lnTo>
                    <a:pt x="53848" y="19359"/>
                  </a:lnTo>
                  <a:lnTo>
                    <a:pt x="53505" y="21223"/>
                  </a:lnTo>
                  <a:lnTo>
                    <a:pt x="53497" y="21254"/>
                  </a:lnTo>
                  <a:lnTo>
                    <a:pt x="53482" y="21285"/>
                  </a:lnTo>
                  <a:lnTo>
                    <a:pt x="53443" y="21348"/>
                  </a:lnTo>
                  <a:lnTo>
                    <a:pt x="53396" y="21410"/>
                  </a:lnTo>
                  <a:lnTo>
                    <a:pt x="53349" y="21480"/>
                  </a:lnTo>
                  <a:lnTo>
                    <a:pt x="53295" y="21418"/>
                  </a:lnTo>
                  <a:lnTo>
                    <a:pt x="53248" y="21356"/>
                  </a:lnTo>
                  <a:lnTo>
                    <a:pt x="53201" y="21293"/>
                  </a:lnTo>
                  <a:lnTo>
                    <a:pt x="53170" y="21223"/>
                  </a:lnTo>
                  <a:lnTo>
                    <a:pt x="53139" y="21161"/>
                  </a:lnTo>
                  <a:lnTo>
                    <a:pt x="53115" y="21090"/>
                  </a:lnTo>
                  <a:lnTo>
                    <a:pt x="53092" y="21020"/>
                  </a:lnTo>
                  <a:lnTo>
                    <a:pt x="53084" y="20958"/>
                  </a:lnTo>
                  <a:lnTo>
                    <a:pt x="53068" y="20817"/>
                  </a:lnTo>
                  <a:lnTo>
                    <a:pt x="53061" y="20677"/>
                  </a:lnTo>
                  <a:lnTo>
                    <a:pt x="53076" y="20537"/>
                  </a:lnTo>
                  <a:lnTo>
                    <a:pt x="53092" y="20396"/>
                  </a:lnTo>
                  <a:lnTo>
                    <a:pt x="53193" y="19679"/>
                  </a:lnTo>
                  <a:lnTo>
                    <a:pt x="53302" y="18969"/>
                  </a:lnTo>
                  <a:lnTo>
                    <a:pt x="53513" y="17549"/>
                  </a:lnTo>
                  <a:lnTo>
                    <a:pt x="53614" y="16832"/>
                  </a:lnTo>
                  <a:lnTo>
                    <a:pt x="53716" y="16028"/>
                  </a:lnTo>
                  <a:close/>
                  <a:moveTo>
                    <a:pt x="111924" y="17869"/>
                  </a:moveTo>
                  <a:lnTo>
                    <a:pt x="111932" y="17916"/>
                  </a:lnTo>
                  <a:lnTo>
                    <a:pt x="111932" y="17978"/>
                  </a:lnTo>
                  <a:lnTo>
                    <a:pt x="111924" y="18111"/>
                  </a:lnTo>
                  <a:lnTo>
                    <a:pt x="111900" y="18275"/>
                  </a:lnTo>
                  <a:lnTo>
                    <a:pt x="111861" y="18462"/>
                  </a:lnTo>
                  <a:lnTo>
                    <a:pt x="111807" y="18673"/>
                  </a:lnTo>
                  <a:lnTo>
                    <a:pt x="111744" y="18899"/>
                  </a:lnTo>
                  <a:lnTo>
                    <a:pt x="111674" y="19133"/>
                  </a:lnTo>
                  <a:lnTo>
                    <a:pt x="111588" y="19382"/>
                  </a:lnTo>
                  <a:lnTo>
                    <a:pt x="111495" y="19632"/>
                  </a:lnTo>
                  <a:lnTo>
                    <a:pt x="111401" y="19889"/>
                  </a:lnTo>
                  <a:lnTo>
                    <a:pt x="111300" y="20139"/>
                  </a:lnTo>
                  <a:lnTo>
                    <a:pt x="111191" y="20388"/>
                  </a:lnTo>
                  <a:lnTo>
                    <a:pt x="111081" y="20630"/>
                  </a:lnTo>
                  <a:lnTo>
                    <a:pt x="110972" y="20856"/>
                  </a:lnTo>
                  <a:lnTo>
                    <a:pt x="110863" y="21067"/>
                  </a:lnTo>
                  <a:lnTo>
                    <a:pt x="110754" y="21254"/>
                  </a:lnTo>
                  <a:lnTo>
                    <a:pt x="110715" y="21301"/>
                  </a:lnTo>
                  <a:lnTo>
                    <a:pt x="110676" y="21340"/>
                  </a:lnTo>
                  <a:lnTo>
                    <a:pt x="110582" y="21418"/>
                  </a:lnTo>
                  <a:lnTo>
                    <a:pt x="110465" y="21496"/>
                  </a:lnTo>
                  <a:lnTo>
                    <a:pt x="110340" y="21590"/>
                  </a:lnTo>
                  <a:lnTo>
                    <a:pt x="110301" y="21480"/>
                  </a:lnTo>
                  <a:lnTo>
                    <a:pt x="110286" y="21379"/>
                  </a:lnTo>
                  <a:lnTo>
                    <a:pt x="110270" y="21285"/>
                  </a:lnTo>
                  <a:lnTo>
                    <a:pt x="110270" y="21192"/>
                  </a:lnTo>
                  <a:lnTo>
                    <a:pt x="110278" y="21098"/>
                  </a:lnTo>
                  <a:lnTo>
                    <a:pt x="110286" y="21012"/>
                  </a:lnTo>
                  <a:lnTo>
                    <a:pt x="110309" y="20927"/>
                  </a:lnTo>
                  <a:lnTo>
                    <a:pt x="110333" y="20849"/>
                  </a:lnTo>
                  <a:lnTo>
                    <a:pt x="110395" y="20685"/>
                  </a:lnTo>
                  <a:lnTo>
                    <a:pt x="110465" y="20537"/>
                  </a:lnTo>
                  <a:lnTo>
                    <a:pt x="110535" y="20381"/>
                  </a:lnTo>
                  <a:lnTo>
                    <a:pt x="110590" y="20232"/>
                  </a:lnTo>
                  <a:lnTo>
                    <a:pt x="110707" y="19913"/>
                  </a:lnTo>
                  <a:lnTo>
                    <a:pt x="110840" y="19601"/>
                  </a:lnTo>
                  <a:lnTo>
                    <a:pt x="110980" y="19296"/>
                  </a:lnTo>
                  <a:lnTo>
                    <a:pt x="111128" y="18984"/>
                  </a:lnTo>
                  <a:lnTo>
                    <a:pt x="111191" y="18836"/>
                  </a:lnTo>
                  <a:lnTo>
                    <a:pt x="111253" y="18680"/>
                  </a:lnTo>
                  <a:lnTo>
                    <a:pt x="111323" y="18524"/>
                  </a:lnTo>
                  <a:lnTo>
                    <a:pt x="111393" y="18376"/>
                  </a:lnTo>
                  <a:lnTo>
                    <a:pt x="111440" y="18298"/>
                  </a:lnTo>
                  <a:lnTo>
                    <a:pt x="111487" y="18228"/>
                  </a:lnTo>
                  <a:lnTo>
                    <a:pt x="111542" y="18158"/>
                  </a:lnTo>
                  <a:lnTo>
                    <a:pt x="111604" y="18095"/>
                  </a:lnTo>
                  <a:lnTo>
                    <a:pt x="111666" y="18033"/>
                  </a:lnTo>
                  <a:lnTo>
                    <a:pt x="111744" y="17971"/>
                  </a:lnTo>
                  <a:lnTo>
                    <a:pt x="111830" y="17916"/>
                  </a:lnTo>
                  <a:lnTo>
                    <a:pt x="111924" y="17869"/>
                  </a:lnTo>
                  <a:close/>
                  <a:moveTo>
                    <a:pt x="102057" y="20817"/>
                  </a:moveTo>
                  <a:lnTo>
                    <a:pt x="102205" y="20888"/>
                  </a:lnTo>
                  <a:lnTo>
                    <a:pt x="101722" y="21816"/>
                  </a:lnTo>
                  <a:lnTo>
                    <a:pt x="101558" y="21738"/>
                  </a:lnTo>
                  <a:lnTo>
                    <a:pt x="102057" y="20817"/>
                  </a:lnTo>
                  <a:close/>
                  <a:moveTo>
                    <a:pt x="112462" y="18166"/>
                  </a:moveTo>
                  <a:lnTo>
                    <a:pt x="115129" y="18930"/>
                  </a:lnTo>
                  <a:lnTo>
                    <a:pt x="114552" y="20466"/>
                  </a:lnTo>
                  <a:lnTo>
                    <a:pt x="113983" y="21941"/>
                  </a:lnTo>
                  <a:lnTo>
                    <a:pt x="113944" y="22019"/>
                  </a:lnTo>
                  <a:lnTo>
                    <a:pt x="113928" y="22050"/>
                  </a:lnTo>
                  <a:lnTo>
                    <a:pt x="113897" y="22073"/>
                  </a:lnTo>
                  <a:lnTo>
                    <a:pt x="113874" y="22096"/>
                  </a:lnTo>
                  <a:lnTo>
                    <a:pt x="113842" y="22120"/>
                  </a:lnTo>
                  <a:lnTo>
                    <a:pt x="113780" y="22143"/>
                  </a:lnTo>
                  <a:lnTo>
                    <a:pt x="113710" y="22143"/>
                  </a:lnTo>
                  <a:lnTo>
                    <a:pt x="113624" y="22135"/>
                  </a:lnTo>
                  <a:lnTo>
                    <a:pt x="113538" y="22120"/>
                  </a:lnTo>
                  <a:lnTo>
                    <a:pt x="113452" y="22081"/>
                  </a:lnTo>
                  <a:lnTo>
                    <a:pt x="113437" y="21964"/>
                  </a:lnTo>
                  <a:lnTo>
                    <a:pt x="113437" y="21847"/>
                  </a:lnTo>
                  <a:lnTo>
                    <a:pt x="113437" y="21738"/>
                  </a:lnTo>
                  <a:lnTo>
                    <a:pt x="113460" y="21629"/>
                  </a:lnTo>
                  <a:lnTo>
                    <a:pt x="113484" y="21519"/>
                  </a:lnTo>
                  <a:lnTo>
                    <a:pt x="113507" y="21410"/>
                  </a:lnTo>
                  <a:lnTo>
                    <a:pt x="113577" y="21200"/>
                  </a:lnTo>
                  <a:lnTo>
                    <a:pt x="113655" y="20989"/>
                  </a:lnTo>
                  <a:lnTo>
                    <a:pt x="113725" y="20771"/>
                  </a:lnTo>
                  <a:lnTo>
                    <a:pt x="113749" y="20661"/>
                  </a:lnTo>
                  <a:lnTo>
                    <a:pt x="113772" y="20552"/>
                  </a:lnTo>
                  <a:lnTo>
                    <a:pt x="113788" y="20443"/>
                  </a:lnTo>
                  <a:lnTo>
                    <a:pt x="113788" y="20326"/>
                  </a:lnTo>
                  <a:lnTo>
                    <a:pt x="113530" y="20934"/>
                  </a:lnTo>
                  <a:lnTo>
                    <a:pt x="113390" y="21239"/>
                  </a:lnTo>
                  <a:lnTo>
                    <a:pt x="113250" y="21535"/>
                  </a:lnTo>
                  <a:lnTo>
                    <a:pt x="113195" y="21652"/>
                  </a:lnTo>
                  <a:lnTo>
                    <a:pt x="113125" y="21753"/>
                  </a:lnTo>
                  <a:lnTo>
                    <a:pt x="113086" y="21800"/>
                  </a:lnTo>
                  <a:lnTo>
                    <a:pt x="113047" y="21839"/>
                  </a:lnTo>
                  <a:lnTo>
                    <a:pt x="113008" y="21870"/>
                  </a:lnTo>
                  <a:lnTo>
                    <a:pt x="112961" y="21894"/>
                  </a:lnTo>
                  <a:lnTo>
                    <a:pt x="112914" y="21917"/>
                  </a:lnTo>
                  <a:lnTo>
                    <a:pt x="112860" y="21925"/>
                  </a:lnTo>
                  <a:lnTo>
                    <a:pt x="112805" y="21925"/>
                  </a:lnTo>
                  <a:lnTo>
                    <a:pt x="112743" y="21917"/>
                  </a:lnTo>
                  <a:lnTo>
                    <a:pt x="112672" y="21894"/>
                  </a:lnTo>
                  <a:lnTo>
                    <a:pt x="112602" y="21863"/>
                  </a:lnTo>
                  <a:lnTo>
                    <a:pt x="112524" y="21816"/>
                  </a:lnTo>
                  <a:lnTo>
                    <a:pt x="112446" y="21761"/>
                  </a:lnTo>
                  <a:lnTo>
                    <a:pt x="113406" y="19031"/>
                  </a:lnTo>
                  <a:lnTo>
                    <a:pt x="113289" y="19187"/>
                  </a:lnTo>
                  <a:lnTo>
                    <a:pt x="113187" y="19351"/>
                  </a:lnTo>
                  <a:lnTo>
                    <a:pt x="113086" y="19515"/>
                  </a:lnTo>
                  <a:lnTo>
                    <a:pt x="113000" y="19686"/>
                  </a:lnTo>
                  <a:lnTo>
                    <a:pt x="112914" y="19858"/>
                  </a:lnTo>
                  <a:lnTo>
                    <a:pt x="112836" y="20037"/>
                  </a:lnTo>
                  <a:lnTo>
                    <a:pt x="112680" y="20388"/>
                  </a:lnTo>
                  <a:lnTo>
                    <a:pt x="112524" y="20739"/>
                  </a:lnTo>
                  <a:lnTo>
                    <a:pt x="112438" y="20919"/>
                  </a:lnTo>
                  <a:lnTo>
                    <a:pt x="112345" y="21083"/>
                  </a:lnTo>
                  <a:lnTo>
                    <a:pt x="112243" y="21246"/>
                  </a:lnTo>
                  <a:lnTo>
                    <a:pt x="112134" y="21410"/>
                  </a:lnTo>
                  <a:lnTo>
                    <a:pt x="112009" y="21558"/>
                  </a:lnTo>
                  <a:lnTo>
                    <a:pt x="111869" y="21707"/>
                  </a:lnTo>
                  <a:lnTo>
                    <a:pt x="111877" y="21527"/>
                  </a:lnTo>
                  <a:lnTo>
                    <a:pt x="111893" y="21356"/>
                  </a:lnTo>
                  <a:lnTo>
                    <a:pt x="111924" y="21184"/>
                  </a:lnTo>
                  <a:lnTo>
                    <a:pt x="111963" y="21020"/>
                  </a:lnTo>
                  <a:lnTo>
                    <a:pt x="112009" y="20856"/>
                  </a:lnTo>
                  <a:lnTo>
                    <a:pt x="112064" y="20693"/>
                  </a:lnTo>
                  <a:lnTo>
                    <a:pt x="112181" y="20373"/>
                  </a:lnTo>
                  <a:lnTo>
                    <a:pt x="112314" y="20061"/>
                  </a:lnTo>
                  <a:lnTo>
                    <a:pt x="112438" y="19741"/>
                  </a:lnTo>
                  <a:lnTo>
                    <a:pt x="112501" y="19585"/>
                  </a:lnTo>
                  <a:lnTo>
                    <a:pt x="112555" y="19421"/>
                  </a:lnTo>
                  <a:lnTo>
                    <a:pt x="112602" y="19257"/>
                  </a:lnTo>
                  <a:lnTo>
                    <a:pt x="112641" y="19094"/>
                  </a:lnTo>
                  <a:lnTo>
                    <a:pt x="112532" y="19234"/>
                  </a:lnTo>
                  <a:lnTo>
                    <a:pt x="112438" y="19390"/>
                  </a:lnTo>
                  <a:lnTo>
                    <a:pt x="112345" y="19546"/>
                  </a:lnTo>
                  <a:lnTo>
                    <a:pt x="112267" y="19702"/>
                  </a:lnTo>
                  <a:lnTo>
                    <a:pt x="112103" y="20030"/>
                  </a:lnTo>
                  <a:lnTo>
                    <a:pt x="111947" y="20357"/>
                  </a:lnTo>
                  <a:lnTo>
                    <a:pt x="111791" y="20685"/>
                  </a:lnTo>
                  <a:lnTo>
                    <a:pt x="111698" y="20849"/>
                  </a:lnTo>
                  <a:lnTo>
                    <a:pt x="111612" y="21012"/>
                  </a:lnTo>
                  <a:lnTo>
                    <a:pt x="111510" y="21168"/>
                  </a:lnTo>
                  <a:lnTo>
                    <a:pt x="111409" y="21324"/>
                  </a:lnTo>
                  <a:lnTo>
                    <a:pt x="111292" y="21480"/>
                  </a:lnTo>
                  <a:lnTo>
                    <a:pt x="111167" y="21629"/>
                  </a:lnTo>
                  <a:lnTo>
                    <a:pt x="111159" y="21496"/>
                  </a:lnTo>
                  <a:lnTo>
                    <a:pt x="111175" y="21340"/>
                  </a:lnTo>
                  <a:lnTo>
                    <a:pt x="111206" y="21161"/>
                  </a:lnTo>
                  <a:lnTo>
                    <a:pt x="111253" y="20966"/>
                  </a:lnTo>
                  <a:lnTo>
                    <a:pt x="111308" y="20755"/>
                  </a:lnTo>
                  <a:lnTo>
                    <a:pt x="111378" y="20529"/>
                  </a:lnTo>
                  <a:lnTo>
                    <a:pt x="111456" y="20287"/>
                  </a:lnTo>
                  <a:lnTo>
                    <a:pt x="111542" y="20045"/>
                  </a:lnTo>
                  <a:lnTo>
                    <a:pt x="111643" y="19796"/>
                  </a:lnTo>
                  <a:lnTo>
                    <a:pt x="111744" y="19546"/>
                  </a:lnTo>
                  <a:lnTo>
                    <a:pt x="111854" y="19296"/>
                  </a:lnTo>
                  <a:lnTo>
                    <a:pt x="111971" y="19055"/>
                  </a:lnTo>
                  <a:lnTo>
                    <a:pt x="112087" y="18813"/>
                  </a:lnTo>
                  <a:lnTo>
                    <a:pt x="112212" y="18587"/>
                  </a:lnTo>
                  <a:lnTo>
                    <a:pt x="112337" y="18368"/>
                  </a:lnTo>
                  <a:lnTo>
                    <a:pt x="112462" y="18166"/>
                  </a:lnTo>
                  <a:close/>
                  <a:moveTo>
                    <a:pt x="103173" y="20544"/>
                  </a:moveTo>
                  <a:lnTo>
                    <a:pt x="103071" y="20794"/>
                  </a:lnTo>
                  <a:lnTo>
                    <a:pt x="102962" y="21044"/>
                  </a:lnTo>
                  <a:lnTo>
                    <a:pt x="102853" y="21285"/>
                  </a:lnTo>
                  <a:lnTo>
                    <a:pt x="102783" y="21402"/>
                  </a:lnTo>
                  <a:lnTo>
                    <a:pt x="102720" y="21512"/>
                  </a:lnTo>
                  <a:lnTo>
                    <a:pt x="102642" y="21621"/>
                  </a:lnTo>
                  <a:lnTo>
                    <a:pt x="102564" y="21722"/>
                  </a:lnTo>
                  <a:lnTo>
                    <a:pt x="102486" y="21824"/>
                  </a:lnTo>
                  <a:lnTo>
                    <a:pt x="102393" y="21925"/>
                  </a:lnTo>
                  <a:lnTo>
                    <a:pt x="102291" y="22011"/>
                  </a:lnTo>
                  <a:lnTo>
                    <a:pt x="102190" y="22096"/>
                  </a:lnTo>
                  <a:lnTo>
                    <a:pt x="102073" y="22174"/>
                  </a:lnTo>
                  <a:lnTo>
                    <a:pt x="101956" y="22245"/>
                  </a:lnTo>
                  <a:lnTo>
                    <a:pt x="101995" y="22120"/>
                  </a:lnTo>
                  <a:lnTo>
                    <a:pt x="102050" y="21995"/>
                  </a:lnTo>
                  <a:lnTo>
                    <a:pt x="102104" y="21878"/>
                  </a:lnTo>
                  <a:lnTo>
                    <a:pt x="102174" y="21761"/>
                  </a:lnTo>
                  <a:lnTo>
                    <a:pt x="102237" y="21644"/>
                  </a:lnTo>
                  <a:lnTo>
                    <a:pt x="102315" y="21535"/>
                  </a:lnTo>
                  <a:lnTo>
                    <a:pt x="102471" y="21332"/>
                  </a:lnTo>
                  <a:lnTo>
                    <a:pt x="102634" y="21129"/>
                  </a:lnTo>
                  <a:lnTo>
                    <a:pt x="102814" y="20934"/>
                  </a:lnTo>
                  <a:lnTo>
                    <a:pt x="103173" y="20544"/>
                  </a:lnTo>
                  <a:close/>
                  <a:moveTo>
                    <a:pt x="118358" y="21145"/>
                  </a:moveTo>
                  <a:lnTo>
                    <a:pt x="118460" y="21161"/>
                  </a:lnTo>
                  <a:lnTo>
                    <a:pt x="118257" y="22369"/>
                  </a:lnTo>
                  <a:lnTo>
                    <a:pt x="118140" y="22354"/>
                  </a:lnTo>
                  <a:lnTo>
                    <a:pt x="118358" y="21145"/>
                  </a:lnTo>
                  <a:close/>
                  <a:moveTo>
                    <a:pt x="157364" y="16879"/>
                  </a:moveTo>
                  <a:lnTo>
                    <a:pt x="157465" y="16972"/>
                  </a:lnTo>
                  <a:lnTo>
                    <a:pt x="157551" y="17058"/>
                  </a:lnTo>
                  <a:lnTo>
                    <a:pt x="157637" y="17152"/>
                  </a:lnTo>
                  <a:lnTo>
                    <a:pt x="157707" y="17245"/>
                  </a:lnTo>
                  <a:lnTo>
                    <a:pt x="157777" y="17347"/>
                  </a:lnTo>
                  <a:lnTo>
                    <a:pt x="157847" y="17440"/>
                  </a:lnTo>
                  <a:lnTo>
                    <a:pt x="157902" y="17542"/>
                  </a:lnTo>
                  <a:lnTo>
                    <a:pt x="157956" y="17643"/>
                  </a:lnTo>
                  <a:lnTo>
                    <a:pt x="158058" y="17846"/>
                  </a:lnTo>
                  <a:lnTo>
                    <a:pt x="158136" y="18056"/>
                  </a:lnTo>
                  <a:lnTo>
                    <a:pt x="158198" y="18267"/>
                  </a:lnTo>
                  <a:lnTo>
                    <a:pt x="158253" y="18485"/>
                  </a:lnTo>
                  <a:lnTo>
                    <a:pt x="158307" y="18743"/>
                  </a:lnTo>
                  <a:lnTo>
                    <a:pt x="158346" y="19008"/>
                  </a:lnTo>
                  <a:lnTo>
                    <a:pt x="158378" y="19265"/>
                  </a:lnTo>
                  <a:lnTo>
                    <a:pt x="158401" y="19523"/>
                  </a:lnTo>
                  <a:lnTo>
                    <a:pt x="158417" y="19780"/>
                  </a:lnTo>
                  <a:lnTo>
                    <a:pt x="158424" y="20037"/>
                  </a:lnTo>
                  <a:lnTo>
                    <a:pt x="158417" y="20295"/>
                  </a:lnTo>
                  <a:lnTo>
                    <a:pt x="158409" y="20552"/>
                  </a:lnTo>
                  <a:lnTo>
                    <a:pt x="158393" y="20817"/>
                  </a:lnTo>
                  <a:lnTo>
                    <a:pt x="158370" y="21075"/>
                  </a:lnTo>
                  <a:lnTo>
                    <a:pt x="158339" y="21332"/>
                  </a:lnTo>
                  <a:lnTo>
                    <a:pt x="158307" y="21582"/>
                  </a:lnTo>
                  <a:lnTo>
                    <a:pt x="158261" y="21839"/>
                  </a:lnTo>
                  <a:lnTo>
                    <a:pt x="158214" y="22096"/>
                  </a:lnTo>
                  <a:lnTo>
                    <a:pt x="158167" y="22354"/>
                  </a:lnTo>
                  <a:lnTo>
                    <a:pt x="158114" y="22573"/>
                  </a:lnTo>
                  <a:lnTo>
                    <a:pt x="158050" y="22346"/>
                  </a:lnTo>
                  <a:lnTo>
                    <a:pt x="157964" y="22104"/>
                  </a:lnTo>
                  <a:lnTo>
                    <a:pt x="157894" y="21855"/>
                  </a:lnTo>
                  <a:lnTo>
                    <a:pt x="157871" y="21730"/>
                  </a:lnTo>
                  <a:lnTo>
                    <a:pt x="157847" y="21605"/>
                  </a:lnTo>
                  <a:lnTo>
                    <a:pt x="157715" y="20513"/>
                  </a:lnTo>
                  <a:lnTo>
                    <a:pt x="157590" y="19421"/>
                  </a:lnTo>
                  <a:lnTo>
                    <a:pt x="157348" y="17245"/>
                  </a:lnTo>
                  <a:lnTo>
                    <a:pt x="157340" y="17167"/>
                  </a:lnTo>
                  <a:lnTo>
                    <a:pt x="157348" y="17089"/>
                  </a:lnTo>
                  <a:lnTo>
                    <a:pt x="157364" y="16879"/>
                  </a:lnTo>
                  <a:close/>
                  <a:moveTo>
                    <a:pt x="115644" y="19070"/>
                  </a:moveTo>
                  <a:lnTo>
                    <a:pt x="115667" y="19538"/>
                  </a:lnTo>
                  <a:lnTo>
                    <a:pt x="115745" y="19445"/>
                  </a:lnTo>
                  <a:lnTo>
                    <a:pt x="115816" y="19382"/>
                  </a:lnTo>
                  <a:lnTo>
                    <a:pt x="115886" y="19328"/>
                  </a:lnTo>
                  <a:lnTo>
                    <a:pt x="115956" y="19296"/>
                  </a:lnTo>
                  <a:lnTo>
                    <a:pt x="116026" y="19281"/>
                  </a:lnTo>
                  <a:lnTo>
                    <a:pt x="116104" y="19281"/>
                  </a:lnTo>
                  <a:lnTo>
                    <a:pt x="116174" y="19289"/>
                  </a:lnTo>
                  <a:lnTo>
                    <a:pt x="116245" y="19304"/>
                  </a:lnTo>
                  <a:lnTo>
                    <a:pt x="116323" y="19328"/>
                  </a:lnTo>
                  <a:lnTo>
                    <a:pt x="116401" y="19359"/>
                  </a:lnTo>
                  <a:lnTo>
                    <a:pt x="116557" y="19437"/>
                  </a:lnTo>
                  <a:lnTo>
                    <a:pt x="116720" y="19507"/>
                  </a:lnTo>
                  <a:lnTo>
                    <a:pt x="116806" y="19538"/>
                  </a:lnTo>
                  <a:lnTo>
                    <a:pt x="116892" y="19569"/>
                  </a:lnTo>
                  <a:lnTo>
                    <a:pt x="116822" y="19780"/>
                  </a:lnTo>
                  <a:lnTo>
                    <a:pt x="116752" y="19998"/>
                  </a:lnTo>
                  <a:lnTo>
                    <a:pt x="116619" y="20427"/>
                  </a:lnTo>
                  <a:lnTo>
                    <a:pt x="116486" y="20856"/>
                  </a:lnTo>
                  <a:lnTo>
                    <a:pt x="116354" y="21278"/>
                  </a:lnTo>
                  <a:lnTo>
                    <a:pt x="116284" y="21488"/>
                  </a:lnTo>
                  <a:lnTo>
                    <a:pt x="116206" y="21691"/>
                  </a:lnTo>
                  <a:lnTo>
                    <a:pt x="116120" y="21902"/>
                  </a:lnTo>
                  <a:lnTo>
                    <a:pt x="116034" y="22104"/>
                  </a:lnTo>
                  <a:lnTo>
                    <a:pt x="115933" y="22299"/>
                  </a:lnTo>
                  <a:lnTo>
                    <a:pt x="115823" y="22494"/>
                  </a:lnTo>
                  <a:lnTo>
                    <a:pt x="115706" y="22689"/>
                  </a:lnTo>
                  <a:lnTo>
                    <a:pt x="115574" y="22876"/>
                  </a:lnTo>
                  <a:lnTo>
                    <a:pt x="115582" y="22658"/>
                  </a:lnTo>
                  <a:lnTo>
                    <a:pt x="115597" y="22447"/>
                  </a:lnTo>
                  <a:lnTo>
                    <a:pt x="115628" y="22245"/>
                  </a:lnTo>
                  <a:lnTo>
                    <a:pt x="115675" y="22042"/>
                  </a:lnTo>
                  <a:lnTo>
                    <a:pt x="115730" y="21839"/>
                  </a:lnTo>
                  <a:lnTo>
                    <a:pt x="115784" y="21636"/>
                  </a:lnTo>
                  <a:lnTo>
                    <a:pt x="115855" y="21434"/>
                  </a:lnTo>
                  <a:lnTo>
                    <a:pt x="115925" y="21231"/>
                  </a:lnTo>
                  <a:lnTo>
                    <a:pt x="116073" y="20825"/>
                  </a:lnTo>
                  <a:lnTo>
                    <a:pt x="116229" y="20412"/>
                  </a:lnTo>
                  <a:lnTo>
                    <a:pt x="116291" y="20193"/>
                  </a:lnTo>
                  <a:lnTo>
                    <a:pt x="116362" y="19975"/>
                  </a:lnTo>
                  <a:lnTo>
                    <a:pt x="116416" y="19749"/>
                  </a:lnTo>
                  <a:lnTo>
                    <a:pt x="116463" y="19523"/>
                  </a:lnTo>
                  <a:lnTo>
                    <a:pt x="116338" y="19710"/>
                  </a:lnTo>
                  <a:lnTo>
                    <a:pt x="116229" y="19905"/>
                  </a:lnTo>
                  <a:lnTo>
                    <a:pt x="116128" y="20108"/>
                  </a:lnTo>
                  <a:lnTo>
                    <a:pt x="116034" y="20303"/>
                  </a:lnTo>
                  <a:lnTo>
                    <a:pt x="115940" y="20505"/>
                  </a:lnTo>
                  <a:lnTo>
                    <a:pt x="115862" y="20708"/>
                  </a:lnTo>
                  <a:lnTo>
                    <a:pt x="115706" y="21106"/>
                  </a:lnTo>
                  <a:lnTo>
                    <a:pt x="115543" y="21504"/>
                  </a:lnTo>
                  <a:lnTo>
                    <a:pt x="115457" y="21707"/>
                  </a:lnTo>
                  <a:lnTo>
                    <a:pt x="115363" y="21902"/>
                  </a:lnTo>
                  <a:lnTo>
                    <a:pt x="115262" y="22096"/>
                  </a:lnTo>
                  <a:lnTo>
                    <a:pt x="115153" y="22291"/>
                  </a:lnTo>
                  <a:lnTo>
                    <a:pt x="115036" y="22486"/>
                  </a:lnTo>
                  <a:lnTo>
                    <a:pt x="114895" y="22674"/>
                  </a:lnTo>
                  <a:lnTo>
                    <a:pt x="114888" y="22486"/>
                  </a:lnTo>
                  <a:lnTo>
                    <a:pt x="114872" y="22338"/>
                  </a:lnTo>
                  <a:lnTo>
                    <a:pt x="114864" y="22229"/>
                  </a:lnTo>
                  <a:lnTo>
                    <a:pt x="114872" y="22174"/>
                  </a:lnTo>
                  <a:lnTo>
                    <a:pt x="114880" y="22135"/>
                  </a:lnTo>
                  <a:lnTo>
                    <a:pt x="114973" y="21753"/>
                  </a:lnTo>
                  <a:lnTo>
                    <a:pt x="115075" y="21371"/>
                  </a:lnTo>
                  <a:lnTo>
                    <a:pt x="115285" y="20607"/>
                  </a:lnTo>
                  <a:lnTo>
                    <a:pt x="114802" y="21512"/>
                  </a:lnTo>
                  <a:lnTo>
                    <a:pt x="114700" y="21707"/>
                  </a:lnTo>
                  <a:lnTo>
                    <a:pt x="114591" y="21894"/>
                  </a:lnTo>
                  <a:lnTo>
                    <a:pt x="114529" y="21987"/>
                  </a:lnTo>
                  <a:lnTo>
                    <a:pt x="114466" y="22081"/>
                  </a:lnTo>
                  <a:lnTo>
                    <a:pt x="114396" y="22174"/>
                  </a:lnTo>
                  <a:lnTo>
                    <a:pt x="114318" y="22260"/>
                  </a:lnTo>
                  <a:lnTo>
                    <a:pt x="114303" y="22182"/>
                  </a:lnTo>
                  <a:lnTo>
                    <a:pt x="114295" y="22112"/>
                  </a:lnTo>
                  <a:lnTo>
                    <a:pt x="114287" y="22042"/>
                  </a:lnTo>
                  <a:lnTo>
                    <a:pt x="114287" y="21972"/>
                  </a:lnTo>
                  <a:lnTo>
                    <a:pt x="114303" y="21831"/>
                  </a:lnTo>
                  <a:lnTo>
                    <a:pt x="114334" y="21691"/>
                  </a:lnTo>
                  <a:lnTo>
                    <a:pt x="114373" y="21558"/>
                  </a:lnTo>
                  <a:lnTo>
                    <a:pt x="114420" y="21434"/>
                  </a:lnTo>
                  <a:lnTo>
                    <a:pt x="114513" y="21168"/>
                  </a:lnTo>
                  <a:lnTo>
                    <a:pt x="114615" y="20888"/>
                  </a:lnTo>
                  <a:lnTo>
                    <a:pt x="114716" y="20607"/>
                  </a:lnTo>
                  <a:lnTo>
                    <a:pt x="114927" y="20045"/>
                  </a:lnTo>
                  <a:lnTo>
                    <a:pt x="115028" y="19772"/>
                  </a:lnTo>
                  <a:lnTo>
                    <a:pt x="115075" y="19632"/>
                  </a:lnTo>
                  <a:lnTo>
                    <a:pt x="115145" y="19499"/>
                  </a:lnTo>
                  <a:lnTo>
                    <a:pt x="115184" y="19437"/>
                  </a:lnTo>
                  <a:lnTo>
                    <a:pt x="115223" y="19374"/>
                  </a:lnTo>
                  <a:lnTo>
                    <a:pt x="115270" y="19312"/>
                  </a:lnTo>
                  <a:lnTo>
                    <a:pt x="115332" y="19257"/>
                  </a:lnTo>
                  <a:lnTo>
                    <a:pt x="115394" y="19203"/>
                  </a:lnTo>
                  <a:lnTo>
                    <a:pt x="115465" y="19156"/>
                  </a:lnTo>
                  <a:lnTo>
                    <a:pt x="115550" y="19109"/>
                  </a:lnTo>
                  <a:lnTo>
                    <a:pt x="115644" y="19070"/>
                  </a:lnTo>
                  <a:close/>
                  <a:moveTo>
                    <a:pt x="54418" y="18696"/>
                  </a:moveTo>
                  <a:lnTo>
                    <a:pt x="54433" y="18766"/>
                  </a:lnTo>
                  <a:lnTo>
                    <a:pt x="54449" y="18844"/>
                  </a:lnTo>
                  <a:lnTo>
                    <a:pt x="54465" y="19039"/>
                  </a:lnTo>
                  <a:lnTo>
                    <a:pt x="54472" y="19257"/>
                  </a:lnTo>
                  <a:lnTo>
                    <a:pt x="54472" y="19515"/>
                  </a:lnTo>
                  <a:lnTo>
                    <a:pt x="54465" y="19788"/>
                  </a:lnTo>
                  <a:lnTo>
                    <a:pt x="54449" y="20084"/>
                  </a:lnTo>
                  <a:lnTo>
                    <a:pt x="54418" y="20388"/>
                  </a:lnTo>
                  <a:lnTo>
                    <a:pt x="54387" y="20708"/>
                  </a:lnTo>
                  <a:lnTo>
                    <a:pt x="54348" y="21028"/>
                  </a:lnTo>
                  <a:lnTo>
                    <a:pt x="54301" y="21340"/>
                  </a:lnTo>
                  <a:lnTo>
                    <a:pt x="54246" y="21652"/>
                  </a:lnTo>
                  <a:lnTo>
                    <a:pt x="54184" y="21948"/>
                  </a:lnTo>
                  <a:lnTo>
                    <a:pt x="54121" y="22221"/>
                  </a:lnTo>
                  <a:lnTo>
                    <a:pt x="54059" y="22479"/>
                  </a:lnTo>
                  <a:lnTo>
                    <a:pt x="53989" y="22713"/>
                  </a:lnTo>
                  <a:lnTo>
                    <a:pt x="53919" y="22908"/>
                  </a:lnTo>
                  <a:lnTo>
                    <a:pt x="53856" y="22775"/>
                  </a:lnTo>
                  <a:lnTo>
                    <a:pt x="53809" y="22635"/>
                  </a:lnTo>
                  <a:lnTo>
                    <a:pt x="53770" y="22471"/>
                  </a:lnTo>
                  <a:lnTo>
                    <a:pt x="53747" y="22291"/>
                  </a:lnTo>
                  <a:lnTo>
                    <a:pt x="53731" y="22096"/>
                  </a:lnTo>
                  <a:lnTo>
                    <a:pt x="53731" y="21886"/>
                  </a:lnTo>
                  <a:lnTo>
                    <a:pt x="53747" y="21652"/>
                  </a:lnTo>
                  <a:lnTo>
                    <a:pt x="53770" y="21402"/>
                  </a:lnTo>
                  <a:lnTo>
                    <a:pt x="53809" y="21137"/>
                  </a:lnTo>
                  <a:lnTo>
                    <a:pt x="53856" y="20849"/>
                  </a:lnTo>
                  <a:lnTo>
                    <a:pt x="53919" y="20544"/>
                  </a:lnTo>
                  <a:lnTo>
                    <a:pt x="53989" y="20217"/>
                  </a:lnTo>
                  <a:lnTo>
                    <a:pt x="54075" y="19866"/>
                  </a:lnTo>
                  <a:lnTo>
                    <a:pt x="54176" y="19499"/>
                  </a:lnTo>
                  <a:lnTo>
                    <a:pt x="54293" y="19101"/>
                  </a:lnTo>
                  <a:lnTo>
                    <a:pt x="54418" y="18696"/>
                  </a:lnTo>
                  <a:close/>
                  <a:moveTo>
                    <a:pt x="117555" y="20084"/>
                  </a:moveTo>
                  <a:lnTo>
                    <a:pt x="117711" y="20108"/>
                  </a:lnTo>
                  <a:lnTo>
                    <a:pt x="116923" y="23071"/>
                  </a:lnTo>
                  <a:lnTo>
                    <a:pt x="116775" y="23032"/>
                  </a:lnTo>
                  <a:lnTo>
                    <a:pt x="116837" y="22650"/>
                  </a:lnTo>
                  <a:lnTo>
                    <a:pt x="116908" y="22284"/>
                  </a:lnTo>
                  <a:lnTo>
                    <a:pt x="117001" y="21909"/>
                  </a:lnTo>
                  <a:lnTo>
                    <a:pt x="117095" y="21543"/>
                  </a:lnTo>
                  <a:lnTo>
                    <a:pt x="117204" y="21176"/>
                  </a:lnTo>
                  <a:lnTo>
                    <a:pt x="117321" y="20810"/>
                  </a:lnTo>
                  <a:lnTo>
                    <a:pt x="117555" y="20084"/>
                  </a:lnTo>
                  <a:close/>
                  <a:moveTo>
                    <a:pt x="117181" y="20030"/>
                  </a:moveTo>
                  <a:lnTo>
                    <a:pt x="117157" y="20225"/>
                  </a:lnTo>
                  <a:lnTo>
                    <a:pt x="117134" y="20435"/>
                  </a:lnTo>
                  <a:lnTo>
                    <a:pt x="117103" y="20646"/>
                  </a:lnTo>
                  <a:lnTo>
                    <a:pt x="117064" y="20864"/>
                  </a:lnTo>
                  <a:lnTo>
                    <a:pt x="117017" y="21083"/>
                  </a:lnTo>
                  <a:lnTo>
                    <a:pt x="116962" y="21301"/>
                  </a:lnTo>
                  <a:lnTo>
                    <a:pt x="116908" y="21519"/>
                  </a:lnTo>
                  <a:lnTo>
                    <a:pt x="116853" y="21730"/>
                  </a:lnTo>
                  <a:lnTo>
                    <a:pt x="116791" y="21941"/>
                  </a:lnTo>
                  <a:lnTo>
                    <a:pt x="116720" y="22143"/>
                  </a:lnTo>
                  <a:lnTo>
                    <a:pt x="116650" y="22338"/>
                  </a:lnTo>
                  <a:lnTo>
                    <a:pt x="116580" y="22518"/>
                  </a:lnTo>
                  <a:lnTo>
                    <a:pt x="116510" y="22681"/>
                  </a:lnTo>
                  <a:lnTo>
                    <a:pt x="116440" y="22837"/>
                  </a:lnTo>
                  <a:lnTo>
                    <a:pt x="116369" y="22970"/>
                  </a:lnTo>
                  <a:lnTo>
                    <a:pt x="116291" y="23087"/>
                  </a:lnTo>
                  <a:lnTo>
                    <a:pt x="116284" y="22970"/>
                  </a:lnTo>
                  <a:lnTo>
                    <a:pt x="116284" y="22822"/>
                  </a:lnTo>
                  <a:lnTo>
                    <a:pt x="116291" y="22658"/>
                  </a:lnTo>
                  <a:lnTo>
                    <a:pt x="116315" y="22471"/>
                  </a:lnTo>
                  <a:lnTo>
                    <a:pt x="116354" y="22268"/>
                  </a:lnTo>
                  <a:lnTo>
                    <a:pt x="116401" y="22058"/>
                  </a:lnTo>
                  <a:lnTo>
                    <a:pt x="116447" y="21839"/>
                  </a:lnTo>
                  <a:lnTo>
                    <a:pt x="116510" y="21613"/>
                  </a:lnTo>
                  <a:lnTo>
                    <a:pt x="116580" y="21387"/>
                  </a:lnTo>
                  <a:lnTo>
                    <a:pt x="116658" y="21168"/>
                  </a:lnTo>
                  <a:lnTo>
                    <a:pt x="116736" y="20942"/>
                  </a:lnTo>
                  <a:lnTo>
                    <a:pt x="116822" y="20732"/>
                  </a:lnTo>
                  <a:lnTo>
                    <a:pt x="116908" y="20529"/>
                  </a:lnTo>
                  <a:lnTo>
                    <a:pt x="117001" y="20349"/>
                  </a:lnTo>
                  <a:lnTo>
                    <a:pt x="117087" y="20178"/>
                  </a:lnTo>
                  <a:lnTo>
                    <a:pt x="117181" y="20030"/>
                  </a:lnTo>
                  <a:close/>
                  <a:moveTo>
                    <a:pt x="107704" y="17448"/>
                  </a:moveTo>
                  <a:lnTo>
                    <a:pt x="107657" y="17620"/>
                  </a:lnTo>
                  <a:lnTo>
                    <a:pt x="107603" y="17776"/>
                  </a:lnTo>
                  <a:lnTo>
                    <a:pt x="107540" y="17932"/>
                  </a:lnTo>
                  <a:lnTo>
                    <a:pt x="107478" y="18080"/>
                  </a:lnTo>
                  <a:lnTo>
                    <a:pt x="107416" y="18228"/>
                  </a:lnTo>
                  <a:lnTo>
                    <a:pt x="107345" y="18361"/>
                  </a:lnTo>
                  <a:lnTo>
                    <a:pt x="107275" y="18493"/>
                  </a:lnTo>
                  <a:lnTo>
                    <a:pt x="107205" y="18610"/>
                  </a:lnTo>
                  <a:lnTo>
                    <a:pt x="107127" y="18735"/>
                  </a:lnTo>
                  <a:lnTo>
                    <a:pt x="107041" y="18844"/>
                  </a:lnTo>
                  <a:lnTo>
                    <a:pt x="106955" y="18953"/>
                  </a:lnTo>
                  <a:lnTo>
                    <a:pt x="106862" y="19055"/>
                  </a:lnTo>
                  <a:lnTo>
                    <a:pt x="106760" y="19156"/>
                  </a:lnTo>
                  <a:lnTo>
                    <a:pt x="106659" y="19250"/>
                  </a:lnTo>
                  <a:lnTo>
                    <a:pt x="106558" y="19343"/>
                  </a:lnTo>
                  <a:lnTo>
                    <a:pt x="106441" y="19429"/>
                  </a:lnTo>
                  <a:lnTo>
                    <a:pt x="106441" y="19429"/>
                  </a:lnTo>
                  <a:lnTo>
                    <a:pt x="106667" y="19421"/>
                  </a:lnTo>
                  <a:lnTo>
                    <a:pt x="106612" y="19640"/>
                  </a:lnTo>
                  <a:lnTo>
                    <a:pt x="106558" y="19850"/>
                  </a:lnTo>
                  <a:lnTo>
                    <a:pt x="106495" y="20045"/>
                  </a:lnTo>
                  <a:lnTo>
                    <a:pt x="106425" y="20225"/>
                  </a:lnTo>
                  <a:lnTo>
                    <a:pt x="106339" y="20388"/>
                  </a:lnTo>
                  <a:lnTo>
                    <a:pt x="106253" y="20544"/>
                  </a:lnTo>
                  <a:lnTo>
                    <a:pt x="106152" y="20685"/>
                  </a:lnTo>
                  <a:lnTo>
                    <a:pt x="106051" y="20802"/>
                  </a:lnTo>
                  <a:lnTo>
                    <a:pt x="105941" y="20911"/>
                  </a:lnTo>
                  <a:lnTo>
                    <a:pt x="105817" y="21005"/>
                  </a:lnTo>
                  <a:lnTo>
                    <a:pt x="105692" y="21090"/>
                  </a:lnTo>
                  <a:lnTo>
                    <a:pt x="105559" y="21153"/>
                  </a:lnTo>
                  <a:lnTo>
                    <a:pt x="105411" y="21200"/>
                  </a:lnTo>
                  <a:lnTo>
                    <a:pt x="105263" y="21239"/>
                  </a:lnTo>
                  <a:lnTo>
                    <a:pt x="105099" y="21262"/>
                  </a:lnTo>
                  <a:lnTo>
                    <a:pt x="104935" y="21262"/>
                  </a:lnTo>
                  <a:lnTo>
                    <a:pt x="104982" y="21122"/>
                  </a:lnTo>
                  <a:lnTo>
                    <a:pt x="105045" y="20997"/>
                  </a:lnTo>
                  <a:lnTo>
                    <a:pt x="105115" y="20872"/>
                  </a:lnTo>
                  <a:lnTo>
                    <a:pt x="105193" y="20755"/>
                  </a:lnTo>
                  <a:lnTo>
                    <a:pt x="105279" y="20646"/>
                  </a:lnTo>
                  <a:lnTo>
                    <a:pt x="105364" y="20537"/>
                  </a:lnTo>
                  <a:lnTo>
                    <a:pt x="105466" y="20435"/>
                  </a:lnTo>
                  <a:lnTo>
                    <a:pt x="105559" y="20342"/>
                  </a:lnTo>
                  <a:lnTo>
                    <a:pt x="105965" y="19959"/>
                  </a:lnTo>
                  <a:lnTo>
                    <a:pt x="106058" y="19858"/>
                  </a:lnTo>
                  <a:lnTo>
                    <a:pt x="106152" y="19757"/>
                  </a:lnTo>
                  <a:lnTo>
                    <a:pt x="106246" y="19655"/>
                  </a:lnTo>
                  <a:lnTo>
                    <a:pt x="106324" y="19546"/>
                  </a:lnTo>
                  <a:lnTo>
                    <a:pt x="105809" y="19710"/>
                  </a:lnTo>
                  <a:lnTo>
                    <a:pt x="106448" y="18205"/>
                  </a:lnTo>
                  <a:lnTo>
                    <a:pt x="106207" y="18532"/>
                  </a:lnTo>
                  <a:lnTo>
                    <a:pt x="106097" y="18696"/>
                  </a:lnTo>
                  <a:lnTo>
                    <a:pt x="105980" y="18860"/>
                  </a:lnTo>
                  <a:lnTo>
                    <a:pt x="105201" y="20061"/>
                  </a:lnTo>
                  <a:lnTo>
                    <a:pt x="104811" y="20661"/>
                  </a:lnTo>
                  <a:lnTo>
                    <a:pt x="104405" y="21254"/>
                  </a:lnTo>
                  <a:lnTo>
                    <a:pt x="104358" y="21317"/>
                  </a:lnTo>
                  <a:lnTo>
                    <a:pt x="104304" y="21363"/>
                  </a:lnTo>
                  <a:lnTo>
                    <a:pt x="104241" y="21410"/>
                  </a:lnTo>
                  <a:lnTo>
                    <a:pt x="104171" y="21449"/>
                  </a:lnTo>
                  <a:lnTo>
                    <a:pt x="104093" y="21488"/>
                  </a:lnTo>
                  <a:lnTo>
                    <a:pt x="104007" y="21519"/>
                  </a:lnTo>
                  <a:lnTo>
                    <a:pt x="103828" y="21574"/>
                  </a:lnTo>
                  <a:lnTo>
                    <a:pt x="103859" y="21465"/>
                  </a:lnTo>
                  <a:lnTo>
                    <a:pt x="103890" y="21363"/>
                  </a:lnTo>
                  <a:lnTo>
                    <a:pt x="103960" y="21161"/>
                  </a:lnTo>
                  <a:lnTo>
                    <a:pt x="104054" y="20966"/>
                  </a:lnTo>
                  <a:lnTo>
                    <a:pt x="104155" y="20786"/>
                  </a:lnTo>
                  <a:lnTo>
                    <a:pt x="104265" y="20607"/>
                  </a:lnTo>
                  <a:lnTo>
                    <a:pt x="104382" y="20427"/>
                  </a:lnTo>
                  <a:lnTo>
                    <a:pt x="104499" y="20264"/>
                  </a:lnTo>
                  <a:lnTo>
                    <a:pt x="104623" y="20092"/>
                  </a:lnTo>
                  <a:lnTo>
                    <a:pt x="104701" y="19991"/>
                  </a:lnTo>
                  <a:lnTo>
                    <a:pt x="104764" y="19889"/>
                  </a:lnTo>
                  <a:lnTo>
                    <a:pt x="104826" y="19788"/>
                  </a:lnTo>
                  <a:lnTo>
                    <a:pt x="104889" y="19679"/>
                  </a:lnTo>
                  <a:lnTo>
                    <a:pt x="104990" y="19468"/>
                  </a:lnTo>
                  <a:lnTo>
                    <a:pt x="105084" y="19250"/>
                  </a:lnTo>
                  <a:lnTo>
                    <a:pt x="105169" y="19023"/>
                  </a:lnTo>
                  <a:lnTo>
                    <a:pt x="105240" y="18797"/>
                  </a:lnTo>
                  <a:lnTo>
                    <a:pt x="105388" y="18337"/>
                  </a:lnTo>
                  <a:lnTo>
                    <a:pt x="104717" y="19328"/>
                  </a:lnTo>
                  <a:lnTo>
                    <a:pt x="103750" y="20763"/>
                  </a:lnTo>
                  <a:lnTo>
                    <a:pt x="103602" y="20677"/>
                  </a:lnTo>
                  <a:lnTo>
                    <a:pt x="104904" y="17955"/>
                  </a:lnTo>
                  <a:lnTo>
                    <a:pt x="104772" y="17869"/>
                  </a:lnTo>
                  <a:lnTo>
                    <a:pt x="104452" y="18361"/>
                  </a:lnTo>
                  <a:lnTo>
                    <a:pt x="104288" y="18626"/>
                  </a:lnTo>
                  <a:lnTo>
                    <a:pt x="104124" y="18891"/>
                  </a:lnTo>
                  <a:lnTo>
                    <a:pt x="103968" y="19164"/>
                  </a:lnTo>
                  <a:lnTo>
                    <a:pt x="103812" y="19429"/>
                  </a:lnTo>
                  <a:lnTo>
                    <a:pt x="103641" y="19686"/>
                  </a:lnTo>
                  <a:lnTo>
                    <a:pt x="103547" y="19811"/>
                  </a:lnTo>
                  <a:lnTo>
                    <a:pt x="103453" y="19936"/>
                  </a:lnTo>
                  <a:lnTo>
                    <a:pt x="103352" y="20053"/>
                  </a:lnTo>
                  <a:lnTo>
                    <a:pt x="103243" y="20162"/>
                  </a:lnTo>
                  <a:lnTo>
                    <a:pt x="103134" y="20271"/>
                  </a:lnTo>
                  <a:lnTo>
                    <a:pt x="103009" y="20381"/>
                  </a:lnTo>
                  <a:lnTo>
                    <a:pt x="102978" y="20396"/>
                  </a:lnTo>
                  <a:lnTo>
                    <a:pt x="102931" y="20420"/>
                  </a:lnTo>
                  <a:lnTo>
                    <a:pt x="102728" y="20513"/>
                  </a:lnTo>
                  <a:lnTo>
                    <a:pt x="103703" y="18493"/>
                  </a:lnTo>
                  <a:lnTo>
                    <a:pt x="103617" y="18439"/>
                  </a:lnTo>
                  <a:lnTo>
                    <a:pt x="102884" y="19413"/>
                  </a:lnTo>
                  <a:lnTo>
                    <a:pt x="102705" y="19172"/>
                  </a:lnTo>
                  <a:lnTo>
                    <a:pt x="100529" y="22752"/>
                  </a:lnTo>
                  <a:lnTo>
                    <a:pt x="100380" y="22666"/>
                  </a:lnTo>
                  <a:lnTo>
                    <a:pt x="100490" y="22408"/>
                  </a:lnTo>
                  <a:lnTo>
                    <a:pt x="100607" y="22151"/>
                  </a:lnTo>
                  <a:lnTo>
                    <a:pt x="100731" y="21902"/>
                  </a:lnTo>
                  <a:lnTo>
                    <a:pt x="100864" y="21644"/>
                  </a:lnTo>
                  <a:lnTo>
                    <a:pt x="101129" y="21145"/>
                  </a:lnTo>
                  <a:lnTo>
                    <a:pt x="101402" y="20646"/>
                  </a:lnTo>
                  <a:lnTo>
                    <a:pt x="101527" y="20396"/>
                  </a:lnTo>
                  <a:lnTo>
                    <a:pt x="101652" y="20139"/>
                  </a:lnTo>
                  <a:lnTo>
                    <a:pt x="101777" y="19881"/>
                  </a:lnTo>
                  <a:lnTo>
                    <a:pt x="101886" y="19624"/>
                  </a:lnTo>
                  <a:lnTo>
                    <a:pt x="101987" y="19359"/>
                  </a:lnTo>
                  <a:lnTo>
                    <a:pt x="102073" y="19094"/>
                  </a:lnTo>
                  <a:lnTo>
                    <a:pt x="102151" y="18813"/>
                  </a:lnTo>
                  <a:lnTo>
                    <a:pt x="102213" y="18532"/>
                  </a:lnTo>
                  <a:lnTo>
                    <a:pt x="102042" y="18766"/>
                  </a:lnTo>
                  <a:lnTo>
                    <a:pt x="101878" y="19008"/>
                  </a:lnTo>
                  <a:lnTo>
                    <a:pt x="101730" y="19257"/>
                  </a:lnTo>
                  <a:lnTo>
                    <a:pt x="101574" y="19507"/>
                  </a:lnTo>
                  <a:lnTo>
                    <a:pt x="101285" y="20006"/>
                  </a:lnTo>
                  <a:lnTo>
                    <a:pt x="101012" y="20521"/>
                  </a:lnTo>
                  <a:lnTo>
                    <a:pt x="100731" y="21028"/>
                  </a:lnTo>
                  <a:lnTo>
                    <a:pt x="100451" y="21535"/>
                  </a:lnTo>
                  <a:lnTo>
                    <a:pt x="100295" y="21785"/>
                  </a:lnTo>
                  <a:lnTo>
                    <a:pt x="100146" y="22034"/>
                  </a:lnTo>
                  <a:lnTo>
                    <a:pt x="99983" y="22276"/>
                  </a:lnTo>
                  <a:lnTo>
                    <a:pt x="99819" y="22518"/>
                  </a:lnTo>
                  <a:lnTo>
                    <a:pt x="99889" y="22291"/>
                  </a:lnTo>
                  <a:lnTo>
                    <a:pt x="99975" y="22065"/>
                  </a:lnTo>
                  <a:lnTo>
                    <a:pt x="100061" y="21847"/>
                  </a:lnTo>
                  <a:lnTo>
                    <a:pt x="100146" y="21629"/>
                  </a:lnTo>
                  <a:lnTo>
                    <a:pt x="100341" y="21192"/>
                  </a:lnTo>
                  <a:lnTo>
                    <a:pt x="100536" y="20763"/>
                  </a:lnTo>
                  <a:lnTo>
                    <a:pt x="100731" y="20334"/>
                  </a:lnTo>
                  <a:lnTo>
                    <a:pt x="100919" y="19897"/>
                  </a:lnTo>
                  <a:lnTo>
                    <a:pt x="101012" y="19679"/>
                  </a:lnTo>
                  <a:lnTo>
                    <a:pt x="101098" y="19452"/>
                  </a:lnTo>
                  <a:lnTo>
                    <a:pt x="101176" y="19226"/>
                  </a:lnTo>
                  <a:lnTo>
                    <a:pt x="101246" y="19000"/>
                  </a:lnTo>
                  <a:lnTo>
                    <a:pt x="101059" y="19257"/>
                  </a:lnTo>
                  <a:lnTo>
                    <a:pt x="100880" y="19523"/>
                  </a:lnTo>
                  <a:lnTo>
                    <a:pt x="100708" y="19788"/>
                  </a:lnTo>
                  <a:lnTo>
                    <a:pt x="100536" y="20053"/>
                  </a:lnTo>
                  <a:lnTo>
                    <a:pt x="100380" y="20326"/>
                  </a:lnTo>
                  <a:lnTo>
                    <a:pt x="100224" y="20607"/>
                  </a:lnTo>
                  <a:lnTo>
                    <a:pt x="99928" y="21161"/>
                  </a:lnTo>
                  <a:lnTo>
                    <a:pt x="99639" y="21722"/>
                  </a:lnTo>
                  <a:lnTo>
                    <a:pt x="99351" y="22291"/>
                  </a:lnTo>
                  <a:lnTo>
                    <a:pt x="99054" y="22853"/>
                  </a:lnTo>
                  <a:lnTo>
                    <a:pt x="98906" y="23134"/>
                  </a:lnTo>
                  <a:lnTo>
                    <a:pt x="98750" y="23407"/>
                  </a:lnTo>
                  <a:lnTo>
                    <a:pt x="98852" y="23149"/>
                  </a:lnTo>
                  <a:lnTo>
                    <a:pt x="98953" y="22892"/>
                  </a:lnTo>
                  <a:lnTo>
                    <a:pt x="99070" y="22635"/>
                  </a:lnTo>
                  <a:lnTo>
                    <a:pt x="99179" y="22385"/>
                  </a:lnTo>
                  <a:lnTo>
                    <a:pt x="99421" y="21886"/>
                  </a:lnTo>
                  <a:lnTo>
                    <a:pt x="99663" y="21387"/>
                  </a:lnTo>
                  <a:lnTo>
                    <a:pt x="99905" y="20880"/>
                  </a:lnTo>
                  <a:lnTo>
                    <a:pt x="100131" y="20381"/>
                  </a:lnTo>
                  <a:lnTo>
                    <a:pt x="100240" y="20123"/>
                  </a:lnTo>
                  <a:lnTo>
                    <a:pt x="100341" y="19866"/>
                  </a:lnTo>
                  <a:lnTo>
                    <a:pt x="100435" y="19601"/>
                  </a:lnTo>
                  <a:lnTo>
                    <a:pt x="100521" y="19343"/>
                  </a:lnTo>
                  <a:lnTo>
                    <a:pt x="100357" y="19257"/>
                  </a:lnTo>
                  <a:lnTo>
                    <a:pt x="99327" y="20934"/>
                  </a:lnTo>
                  <a:lnTo>
                    <a:pt x="99187" y="20841"/>
                  </a:lnTo>
                  <a:lnTo>
                    <a:pt x="99312" y="20459"/>
                  </a:lnTo>
                  <a:lnTo>
                    <a:pt x="99382" y="20279"/>
                  </a:lnTo>
                  <a:lnTo>
                    <a:pt x="99444" y="20092"/>
                  </a:lnTo>
                  <a:lnTo>
                    <a:pt x="99522" y="19913"/>
                  </a:lnTo>
                  <a:lnTo>
                    <a:pt x="99600" y="19741"/>
                  </a:lnTo>
                  <a:lnTo>
                    <a:pt x="99694" y="19569"/>
                  </a:lnTo>
                  <a:lnTo>
                    <a:pt x="99788" y="19413"/>
                  </a:lnTo>
                  <a:lnTo>
                    <a:pt x="99897" y="19257"/>
                  </a:lnTo>
                  <a:lnTo>
                    <a:pt x="100022" y="19109"/>
                  </a:lnTo>
                  <a:lnTo>
                    <a:pt x="100154" y="18977"/>
                  </a:lnTo>
                  <a:lnTo>
                    <a:pt x="100232" y="18914"/>
                  </a:lnTo>
                  <a:lnTo>
                    <a:pt x="100310" y="18852"/>
                  </a:lnTo>
                  <a:lnTo>
                    <a:pt x="100388" y="18797"/>
                  </a:lnTo>
                  <a:lnTo>
                    <a:pt x="100474" y="18743"/>
                  </a:lnTo>
                  <a:lnTo>
                    <a:pt x="100560" y="18688"/>
                  </a:lnTo>
                  <a:lnTo>
                    <a:pt x="100661" y="18641"/>
                  </a:lnTo>
                  <a:lnTo>
                    <a:pt x="100755" y="18595"/>
                  </a:lnTo>
                  <a:lnTo>
                    <a:pt x="100864" y="18556"/>
                  </a:lnTo>
                  <a:lnTo>
                    <a:pt x="100973" y="18517"/>
                  </a:lnTo>
                  <a:lnTo>
                    <a:pt x="101090" y="18478"/>
                  </a:lnTo>
                  <a:lnTo>
                    <a:pt x="102089" y="18197"/>
                  </a:lnTo>
                  <a:lnTo>
                    <a:pt x="102595" y="18064"/>
                  </a:lnTo>
                  <a:lnTo>
                    <a:pt x="103095" y="17932"/>
                  </a:lnTo>
                  <a:lnTo>
                    <a:pt x="103602" y="17815"/>
                  </a:lnTo>
                  <a:lnTo>
                    <a:pt x="104116" y="17713"/>
                  </a:lnTo>
                  <a:lnTo>
                    <a:pt x="104366" y="17666"/>
                  </a:lnTo>
                  <a:lnTo>
                    <a:pt x="104623" y="17627"/>
                  </a:lnTo>
                  <a:lnTo>
                    <a:pt x="104889" y="17596"/>
                  </a:lnTo>
                  <a:lnTo>
                    <a:pt x="105146" y="17573"/>
                  </a:lnTo>
                  <a:lnTo>
                    <a:pt x="105255" y="17565"/>
                  </a:lnTo>
                  <a:lnTo>
                    <a:pt x="105645" y="17565"/>
                  </a:lnTo>
                  <a:lnTo>
                    <a:pt x="105357" y="18368"/>
                  </a:lnTo>
                  <a:lnTo>
                    <a:pt x="105575" y="18134"/>
                  </a:lnTo>
                  <a:lnTo>
                    <a:pt x="105684" y="18017"/>
                  </a:lnTo>
                  <a:lnTo>
                    <a:pt x="105785" y="17893"/>
                  </a:lnTo>
                  <a:lnTo>
                    <a:pt x="105863" y="17807"/>
                  </a:lnTo>
                  <a:lnTo>
                    <a:pt x="105949" y="17729"/>
                  </a:lnTo>
                  <a:lnTo>
                    <a:pt x="106035" y="17666"/>
                  </a:lnTo>
                  <a:lnTo>
                    <a:pt x="106129" y="17620"/>
                  </a:lnTo>
                  <a:lnTo>
                    <a:pt x="106175" y="17604"/>
                  </a:lnTo>
                  <a:lnTo>
                    <a:pt x="106230" y="17588"/>
                  </a:lnTo>
                  <a:lnTo>
                    <a:pt x="106285" y="17581"/>
                  </a:lnTo>
                  <a:lnTo>
                    <a:pt x="106402" y="17581"/>
                  </a:lnTo>
                  <a:lnTo>
                    <a:pt x="106464" y="17588"/>
                  </a:lnTo>
                  <a:lnTo>
                    <a:pt x="106526" y="17604"/>
                  </a:lnTo>
                  <a:lnTo>
                    <a:pt x="106597" y="17627"/>
                  </a:lnTo>
                  <a:lnTo>
                    <a:pt x="106417" y="18228"/>
                  </a:lnTo>
                  <a:lnTo>
                    <a:pt x="106519" y="18119"/>
                  </a:lnTo>
                  <a:lnTo>
                    <a:pt x="106612" y="18002"/>
                  </a:lnTo>
                  <a:lnTo>
                    <a:pt x="106714" y="17893"/>
                  </a:lnTo>
                  <a:lnTo>
                    <a:pt x="106768" y="17846"/>
                  </a:lnTo>
                  <a:lnTo>
                    <a:pt x="106831" y="17807"/>
                  </a:lnTo>
                  <a:lnTo>
                    <a:pt x="106909" y="17760"/>
                  </a:lnTo>
                  <a:lnTo>
                    <a:pt x="107002" y="17721"/>
                  </a:lnTo>
                  <a:lnTo>
                    <a:pt x="107197" y="17635"/>
                  </a:lnTo>
                  <a:lnTo>
                    <a:pt x="107431" y="17557"/>
                  </a:lnTo>
                  <a:lnTo>
                    <a:pt x="107704" y="17448"/>
                  </a:lnTo>
                  <a:close/>
                  <a:moveTo>
                    <a:pt x="31768" y="13657"/>
                  </a:moveTo>
                  <a:lnTo>
                    <a:pt x="32166" y="13673"/>
                  </a:lnTo>
                  <a:lnTo>
                    <a:pt x="32556" y="13689"/>
                  </a:lnTo>
                  <a:lnTo>
                    <a:pt x="32922" y="13712"/>
                  </a:lnTo>
                  <a:lnTo>
                    <a:pt x="33266" y="13743"/>
                  </a:lnTo>
                  <a:lnTo>
                    <a:pt x="33570" y="13782"/>
                  </a:lnTo>
                  <a:lnTo>
                    <a:pt x="33835" y="13821"/>
                  </a:lnTo>
                  <a:lnTo>
                    <a:pt x="33944" y="13852"/>
                  </a:lnTo>
                  <a:lnTo>
                    <a:pt x="34045" y="13876"/>
                  </a:lnTo>
                  <a:lnTo>
                    <a:pt x="30996" y="23617"/>
                  </a:lnTo>
                  <a:lnTo>
                    <a:pt x="30824" y="23610"/>
                  </a:lnTo>
                  <a:lnTo>
                    <a:pt x="28882" y="13868"/>
                  </a:lnTo>
                  <a:lnTo>
                    <a:pt x="28960" y="13845"/>
                  </a:lnTo>
                  <a:lnTo>
                    <a:pt x="29046" y="13821"/>
                  </a:lnTo>
                  <a:lnTo>
                    <a:pt x="29264" y="13774"/>
                  </a:lnTo>
                  <a:lnTo>
                    <a:pt x="29537" y="13743"/>
                  </a:lnTo>
                  <a:lnTo>
                    <a:pt x="29849" y="13712"/>
                  </a:lnTo>
                  <a:lnTo>
                    <a:pt x="30192" y="13689"/>
                  </a:lnTo>
                  <a:lnTo>
                    <a:pt x="30567" y="13673"/>
                  </a:lnTo>
                  <a:lnTo>
                    <a:pt x="30957" y="13657"/>
                  </a:lnTo>
                  <a:close/>
                  <a:moveTo>
                    <a:pt x="7527" y="14422"/>
                  </a:moveTo>
                  <a:lnTo>
                    <a:pt x="7394" y="15022"/>
                  </a:lnTo>
                  <a:lnTo>
                    <a:pt x="7270" y="15615"/>
                  </a:lnTo>
                  <a:lnTo>
                    <a:pt x="7160" y="16216"/>
                  </a:lnTo>
                  <a:lnTo>
                    <a:pt x="7059" y="16816"/>
                  </a:lnTo>
                  <a:lnTo>
                    <a:pt x="6973" y="17409"/>
                  </a:lnTo>
                  <a:lnTo>
                    <a:pt x="6903" y="18010"/>
                  </a:lnTo>
                  <a:lnTo>
                    <a:pt x="6833" y="18610"/>
                  </a:lnTo>
                  <a:lnTo>
                    <a:pt x="6778" y="19211"/>
                  </a:lnTo>
                  <a:lnTo>
                    <a:pt x="6732" y="19803"/>
                  </a:lnTo>
                  <a:lnTo>
                    <a:pt x="6693" y="20404"/>
                  </a:lnTo>
                  <a:lnTo>
                    <a:pt x="6661" y="21005"/>
                  </a:lnTo>
                  <a:lnTo>
                    <a:pt x="6630" y="21605"/>
                  </a:lnTo>
                  <a:lnTo>
                    <a:pt x="6591" y="22806"/>
                  </a:lnTo>
                  <a:lnTo>
                    <a:pt x="6568" y="24007"/>
                  </a:lnTo>
                  <a:lnTo>
                    <a:pt x="6334" y="24007"/>
                  </a:lnTo>
                  <a:lnTo>
                    <a:pt x="6303" y="23836"/>
                  </a:lnTo>
                  <a:lnTo>
                    <a:pt x="6264" y="23656"/>
                  </a:lnTo>
                  <a:lnTo>
                    <a:pt x="6240" y="23485"/>
                  </a:lnTo>
                  <a:lnTo>
                    <a:pt x="6232" y="23391"/>
                  </a:lnTo>
                  <a:lnTo>
                    <a:pt x="6232" y="23305"/>
                  </a:lnTo>
                  <a:lnTo>
                    <a:pt x="6264" y="19780"/>
                  </a:lnTo>
                  <a:lnTo>
                    <a:pt x="6295" y="18017"/>
                  </a:lnTo>
                  <a:lnTo>
                    <a:pt x="6326" y="16255"/>
                  </a:lnTo>
                  <a:lnTo>
                    <a:pt x="6334" y="16122"/>
                  </a:lnTo>
                  <a:lnTo>
                    <a:pt x="6342" y="15997"/>
                  </a:lnTo>
                  <a:lnTo>
                    <a:pt x="6357" y="15865"/>
                  </a:lnTo>
                  <a:lnTo>
                    <a:pt x="6388" y="15740"/>
                  </a:lnTo>
                  <a:lnTo>
                    <a:pt x="6420" y="15623"/>
                  </a:lnTo>
                  <a:lnTo>
                    <a:pt x="6459" y="15498"/>
                  </a:lnTo>
                  <a:lnTo>
                    <a:pt x="6498" y="15389"/>
                  </a:lnTo>
                  <a:lnTo>
                    <a:pt x="6552" y="15272"/>
                  </a:lnTo>
                  <a:lnTo>
                    <a:pt x="6615" y="15163"/>
                  </a:lnTo>
                  <a:lnTo>
                    <a:pt x="6677" y="15061"/>
                  </a:lnTo>
                  <a:lnTo>
                    <a:pt x="6755" y="14960"/>
                  </a:lnTo>
                  <a:lnTo>
                    <a:pt x="6833" y="14859"/>
                  </a:lnTo>
                  <a:lnTo>
                    <a:pt x="6927" y="14765"/>
                  </a:lnTo>
                  <a:lnTo>
                    <a:pt x="7020" y="14679"/>
                  </a:lnTo>
                  <a:lnTo>
                    <a:pt x="7121" y="14593"/>
                  </a:lnTo>
                  <a:lnTo>
                    <a:pt x="7238" y="14515"/>
                  </a:lnTo>
                  <a:lnTo>
                    <a:pt x="7285" y="14492"/>
                  </a:lnTo>
                  <a:lnTo>
                    <a:pt x="7348" y="14469"/>
                  </a:lnTo>
                  <a:lnTo>
                    <a:pt x="7527" y="14422"/>
                  </a:lnTo>
                  <a:close/>
                  <a:moveTo>
                    <a:pt x="35184" y="13735"/>
                  </a:moveTo>
                  <a:lnTo>
                    <a:pt x="36003" y="13759"/>
                  </a:lnTo>
                  <a:lnTo>
                    <a:pt x="36830" y="13790"/>
                  </a:lnTo>
                  <a:lnTo>
                    <a:pt x="38593" y="13860"/>
                  </a:lnTo>
                  <a:lnTo>
                    <a:pt x="38117" y="14734"/>
                  </a:lnTo>
                  <a:lnTo>
                    <a:pt x="33445" y="23220"/>
                  </a:lnTo>
                  <a:lnTo>
                    <a:pt x="33343" y="23391"/>
                  </a:lnTo>
                  <a:lnTo>
                    <a:pt x="33258" y="23547"/>
                  </a:lnTo>
                  <a:lnTo>
                    <a:pt x="33172" y="23680"/>
                  </a:lnTo>
                  <a:lnTo>
                    <a:pt x="33086" y="23797"/>
                  </a:lnTo>
                  <a:lnTo>
                    <a:pt x="33000" y="23890"/>
                  </a:lnTo>
                  <a:lnTo>
                    <a:pt x="32915" y="23968"/>
                  </a:lnTo>
                  <a:lnTo>
                    <a:pt x="32829" y="24031"/>
                  </a:lnTo>
                  <a:lnTo>
                    <a:pt x="32735" y="24078"/>
                  </a:lnTo>
                  <a:lnTo>
                    <a:pt x="32634" y="24109"/>
                  </a:lnTo>
                  <a:lnTo>
                    <a:pt x="32517" y="24117"/>
                  </a:lnTo>
                  <a:lnTo>
                    <a:pt x="32392" y="24117"/>
                  </a:lnTo>
                  <a:lnTo>
                    <a:pt x="32252" y="24109"/>
                  </a:lnTo>
                  <a:lnTo>
                    <a:pt x="32103" y="24078"/>
                  </a:lnTo>
                  <a:lnTo>
                    <a:pt x="31932" y="24046"/>
                  </a:lnTo>
                  <a:lnTo>
                    <a:pt x="31737" y="23992"/>
                  </a:lnTo>
                  <a:lnTo>
                    <a:pt x="31518" y="23937"/>
                  </a:lnTo>
                  <a:lnTo>
                    <a:pt x="31589" y="23617"/>
                  </a:lnTo>
                  <a:lnTo>
                    <a:pt x="31628" y="23461"/>
                  </a:lnTo>
                  <a:lnTo>
                    <a:pt x="31667" y="23305"/>
                  </a:lnTo>
                  <a:lnTo>
                    <a:pt x="34404" y="14336"/>
                  </a:lnTo>
                  <a:lnTo>
                    <a:pt x="34467" y="14141"/>
                  </a:lnTo>
                  <a:lnTo>
                    <a:pt x="34521" y="13993"/>
                  </a:lnTo>
                  <a:lnTo>
                    <a:pt x="34552" y="13930"/>
                  </a:lnTo>
                  <a:lnTo>
                    <a:pt x="34576" y="13884"/>
                  </a:lnTo>
                  <a:lnTo>
                    <a:pt x="34607" y="13845"/>
                  </a:lnTo>
                  <a:lnTo>
                    <a:pt x="34646" y="13813"/>
                  </a:lnTo>
                  <a:lnTo>
                    <a:pt x="34685" y="13782"/>
                  </a:lnTo>
                  <a:lnTo>
                    <a:pt x="34732" y="13767"/>
                  </a:lnTo>
                  <a:lnTo>
                    <a:pt x="34779" y="13751"/>
                  </a:lnTo>
                  <a:lnTo>
                    <a:pt x="34841" y="13743"/>
                  </a:lnTo>
                  <a:lnTo>
                    <a:pt x="34989" y="13735"/>
                  </a:lnTo>
                  <a:close/>
                  <a:moveTo>
                    <a:pt x="158627" y="21909"/>
                  </a:moveTo>
                  <a:lnTo>
                    <a:pt x="158658" y="22050"/>
                  </a:lnTo>
                  <a:lnTo>
                    <a:pt x="158674" y="22198"/>
                  </a:lnTo>
                  <a:lnTo>
                    <a:pt x="158690" y="22346"/>
                  </a:lnTo>
                  <a:lnTo>
                    <a:pt x="158705" y="22494"/>
                  </a:lnTo>
                  <a:lnTo>
                    <a:pt x="158713" y="22783"/>
                  </a:lnTo>
                  <a:lnTo>
                    <a:pt x="158705" y="23071"/>
                  </a:lnTo>
                  <a:lnTo>
                    <a:pt x="158697" y="23352"/>
                  </a:lnTo>
                  <a:lnTo>
                    <a:pt x="158682" y="23641"/>
                  </a:lnTo>
                  <a:lnTo>
                    <a:pt x="158666" y="23922"/>
                  </a:lnTo>
                  <a:lnTo>
                    <a:pt x="158658" y="24210"/>
                  </a:lnTo>
                  <a:lnTo>
                    <a:pt x="158534" y="24023"/>
                  </a:lnTo>
                  <a:lnTo>
                    <a:pt x="158424" y="23836"/>
                  </a:lnTo>
                  <a:lnTo>
                    <a:pt x="158331" y="23641"/>
                  </a:lnTo>
                  <a:lnTo>
                    <a:pt x="158253" y="23446"/>
                  </a:lnTo>
                  <a:lnTo>
                    <a:pt x="158222" y="23344"/>
                  </a:lnTo>
                  <a:lnTo>
                    <a:pt x="158190" y="23243"/>
                  </a:lnTo>
                  <a:lnTo>
                    <a:pt x="158167" y="23142"/>
                  </a:lnTo>
                  <a:lnTo>
                    <a:pt x="158151" y="23032"/>
                  </a:lnTo>
                  <a:lnTo>
                    <a:pt x="158136" y="22923"/>
                  </a:lnTo>
                  <a:lnTo>
                    <a:pt x="158128" y="22814"/>
                  </a:lnTo>
                  <a:lnTo>
                    <a:pt x="158120" y="22705"/>
                  </a:lnTo>
                  <a:lnTo>
                    <a:pt x="158120" y="22596"/>
                  </a:lnTo>
                  <a:lnTo>
                    <a:pt x="158119" y="22592"/>
                  </a:lnTo>
                  <a:lnTo>
                    <a:pt x="158627" y="21909"/>
                  </a:lnTo>
                  <a:close/>
                  <a:moveTo>
                    <a:pt x="73612" y="23984"/>
                  </a:moveTo>
                  <a:lnTo>
                    <a:pt x="73129" y="24429"/>
                  </a:lnTo>
                  <a:lnTo>
                    <a:pt x="73129" y="24288"/>
                  </a:lnTo>
                  <a:lnTo>
                    <a:pt x="73129" y="24179"/>
                  </a:lnTo>
                  <a:lnTo>
                    <a:pt x="73137" y="24132"/>
                  </a:lnTo>
                  <a:lnTo>
                    <a:pt x="73144" y="24101"/>
                  </a:lnTo>
                  <a:lnTo>
                    <a:pt x="73160" y="24070"/>
                  </a:lnTo>
                  <a:lnTo>
                    <a:pt x="73183" y="24046"/>
                  </a:lnTo>
                  <a:lnTo>
                    <a:pt x="73207" y="24031"/>
                  </a:lnTo>
                  <a:lnTo>
                    <a:pt x="73238" y="24015"/>
                  </a:lnTo>
                  <a:lnTo>
                    <a:pt x="73277" y="24000"/>
                  </a:lnTo>
                  <a:lnTo>
                    <a:pt x="73324" y="23992"/>
                  </a:lnTo>
                  <a:lnTo>
                    <a:pt x="73449" y="23984"/>
                  </a:lnTo>
                  <a:close/>
                  <a:moveTo>
                    <a:pt x="76701" y="23844"/>
                  </a:moveTo>
                  <a:lnTo>
                    <a:pt x="76795" y="23851"/>
                  </a:lnTo>
                  <a:lnTo>
                    <a:pt x="76896" y="23867"/>
                  </a:lnTo>
                  <a:lnTo>
                    <a:pt x="76210" y="24444"/>
                  </a:lnTo>
                  <a:lnTo>
                    <a:pt x="76100" y="24312"/>
                  </a:lnTo>
                  <a:lnTo>
                    <a:pt x="76147" y="24210"/>
                  </a:lnTo>
                  <a:lnTo>
                    <a:pt x="76194" y="24109"/>
                  </a:lnTo>
                  <a:lnTo>
                    <a:pt x="76256" y="24023"/>
                  </a:lnTo>
                  <a:lnTo>
                    <a:pt x="76288" y="23984"/>
                  </a:lnTo>
                  <a:lnTo>
                    <a:pt x="76327" y="23945"/>
                  </a:lnTo>
                  <a:lnTo>
                    <a:pt x="76373" y="23914"/>
                  </a:lnTo>
                  <a:lnTo>
                    <a:pt x="76420" y="23883"/>
                  </a:lnTo>
                  <a:lnTo>
                    <a:pt x="76483" y="23867"/>
                  </a:lnTo>
                  <a:lnTo>
                    <a:pt x="76545" y="23851"/>
                  </a:lnTo>
                  <a:lnTo>
                    <a:pt x="76615" y="23844"/>
                  </a:lnTo>
                  <a:close/>
                  <a:moveTo>
                    <a:pt x="39841" y="13782"/>
                  </a:moveTo>
                  <a:lnTo>
                    <a:pt x="39942" y="13790"/>
                  </a:lnTo>
                  <a:lnTo>
                    <a:pt x="40847" y="13852"/>
                  </a:lnTo>
                  <a:lnTo>
                    <a:pt x="41767" y="13899"/>
                  </a:lnTo>
                  <a:lnTo>
                    <a:pt x="43740" y="14001"/>
                  </a:lnTo>
                  <a:lnTo>
                    <a:pt x="43397" y="14414"/>
                  </a:lnTo>
                  <a:lnTo>
                    <a:pt x="43132" y="14726"/>
                  </a:lnTo>
                  <a:lnTo>
                    <a:pt x="35746" y="23165"/>
                  </a:lnTo>
                  <a:lnTo>
                    <a:pt x="35449" y="23516"/>
                  </a:lnTo>
                  <a:lnTo>
                    <a:pt x="35169" y="23867"/>
                  </a:lnTo>
                  <a:lnTo>
                    <a:pt x="34974" y="24117"/>
                  </a:lnTo>
                  <a:lnTo>
                    <a:pt x="34896" y="24210"/>
                  </a:lnTo>
                  <a:lnTo>
                    <a:pt x="34818" y="24296"/>
                  </a:lnTo>
                  <a:lnTo>
                    <a:pt x="34747" y="24358"/>
                  </a:lnTo>
                  <a:lnTo>
                    <a:pt x="34677" y="24413"/>
                  </a:lnTo>
                  <a:lnTo>
                    <a:pt x="34607" y="24444"/>
                  </a:lnTo>
                  <a:lnTo>
                    <a:pt x="34537" y="24468"/>
                  </a:lnTo>
                  <a:lnTo>
                    <a:pt x="34467" y="24475"/>
                  </a:lnTo>
                  <a:lnTo>
                    <a:pt x="34381" y="24468"/>
                  </a:lnTo>
                  <a:lnTo>
                    <a:pt x="34287" y="24444"/>
                  </a:lnTo>
                  <a:lnTo>
                    <a:pt x="34186" y="24413"/>
                  </a:lnTo>
                  <a:lnTo>
                    <a:pt x="34069" y="24366"/>
                  </a:lnTo>
                  <a:lnTo>
                    <a:pt x="33936" y="24304"/>
                  </a:lnTo>
                  <a:lnTo>
                    <a:pt x="33616" y="24156"/>
                  </a:lnTo>
                  <a:lnTo>
                    <a:pt x="33733" y="23875"/>
                  </a:lnTo>
                  <a:lnTo>
                    <a:pt x="33788" y="23750"/>
                  </a:lnTo>
                  <a:lnTo>
                    <a:pt x="33850" y="23633"/>
                  </a:lnTo>
                  <a:lnTo>
                    <a:pt x="36346" y="19047"/>
                  </a:lnTo>
                  <a:lnTo>
                    <a:pt x="37594" y="16746"/>
                  </a:lnTo>
                  <a:lnTo>
                    <a:pt x="38827" y="14445"/>
                  </a:lnTo>
                  <a:lnTo>
                    <a:pt x="38928" y="14281"/>
                  </a:lnTo>
                  <a:lnTo>
                    <a:pt x="38983" y="14203"/>
                  </a:lnTo>
                  <a:lnTo>
                    <a:pt x="39029" y="14133"/>
                  </a:lnTo>
                  <a:lnTo>
                    <a:pt x="39092" y="14071"/>
                  </a:lnTo>
                  <a:lnTo>
                    <a:pt x="39146" y="14016"/>
                  </a:lnTo>
                  <a:lnTo>
                    <a:pt x="39209" y="13962"/>
                  </a:lnTo>
                  <a:lnTo>
                    <a:pt x="39271" y="13915"/>
                  </a:lnTo>
                  <a:lnTo>
                    <a:pt x="39341" y="13884"/>
                  </a:lnTo>
                  <a:lnTo>
                    <a:pt x="39412" y="13845"/>
                  </a:lnTo>
                  <a:lnTo>
                    <a:pt x="39490" y="13821"/>
                  </a:lnTo>
                  <a:lnTo>
                    <a:pt x="39568" y="13806"/>
                  </a:lnTo>
                  <a:lnTo>
                    <a:pt x="39653" y="13790"/>
                  </a:lnTo>
                  <a:lnTo>
                    <a:pt x="39747" y="13782"/>
                  </a:lnTo>
                  <a:close/>
                  <a:moveTo>
                    <a:pt x="55128" y="19507"/>
                  </a:moveTo>
                  <a:lnTo>
                    <a:pt x="55159" y="19725"/>
                  </a:lnTo>
                  <a:lnTo>
                    <a:pt x="55198" y="19952"/>
                  </a:lnTo>
                  <a:lnTo>
                    <a:pt x="55213" y="20061"/>
                  </a:lnTo>
                  <a:lnTo>
                    <a:pt x="55229" y="20170"/>
                  </a:lnTo>
                  <a:lnTo>
                    <a:pt x="55229" y="20271"/>
                  </a:lnTo>
                  <a:lnTo>
                    <a:pt x="55213" y="20381"/>
                  </a:lnTo>
                  <a:lnTo>
                    <a:pt x="55042" y="21348"/>
                  </a:lnTo>
                  <a:lnTo>
                    <a:pt x="54855" y="22315"/>
                  </a:lnTo>
                  <a:lnTo>
                    <a:pt x="54472" y="24249"/>
                  </a:lnTo>
                  <a:lnTo>
                    <a:pt x="54457" y="24296"/>
                  </a:lnTo>
                  <a:lnTo>
                    <a:pt x="54426" y="24343"/>
                  </a:lnTo>
                  <a:lnTo>
                    <a:pt x="54379" y="24405"/>
                  </a:lnTo>
                  <a:lnTo>
                    <a:pt x="54316" y="24475"/>
                  </a:lnTo>
                  <a:lnTo>
                    <a:pt x="54254" y="24382"/>
                  </a:lnTo>
                  <a:lnTo>
                    <a:pt x="54207" y="24296"/>
                  </a:lnTo>
                  <a:lnTo>
                    <a:pt x="54184" y="24202"/>
                  </a:lnTo>
                  <a:lnTo>
                    <a:pt x="54168" y="24109"/>
                  </a:lnTo>
                  <a:lnTo>
                    <a:pt x="54160" y="24023"/>
                  </a:lnTo>
                  <a:lnTo>
                    <a:pt x="54168" y="23929"/>
                  </a:lnTo>
                  <a:lnTo>
                    <a:pt x="54192" y="23758"/>
                  </a:lnTo>
                  <a:lnTo>
                    <a:pt x="54535" y="21816"/>
                  </a:lnTo>
                  <a:lnTo>
                    <a:pt x="54878" y="19874"/>
                  </a:lnTo>
                  <a:lnTo>
                    <a:pt x="54956" y="19515"/>
                  </a:lnTo>
                  <a:lnTo>
                    <a:pt x="55128" y="19507"/>
                  </a:lnTo>
                  <a:close/>
                  <a:moveTo>
                    <a:pt x="26815" y="7043"/>
                  </a:moveTo>
                  <a:lnTo>
                    <a:pt x="26917" y="7433"/>
                  </a:lnTo>
                  <a:lnTo>
                    <a:pt x="27010" y="7823"/>
                  </a:lnTo>
                  <a:lnTo>
                    <a:pt x="27182" y="8603"/>
                  </a:lnTo>
                  <a:lnTo>
                    <a:pt x="27346" y="9375"/>
                  </a:lnTo>
                  <a:lnTo>
                    <a:pt x="27494" y="10155"/>
                  </a:lnTo>
                  <a:lnTo>
                    <a:pt x="27790" y="11715"/>
                  </a:lnTo>
                  <a:lnTo>
                    <a:pt x="27946" y="12495"/>
                  </a:lnTo>
                  <a:lnTo>
                    <a:pt x="28110" y="13275"/>
                  </a:lnTo>
                  <a:lnTo>
                    <a:pt x="26839" y="13462"/>
                  </a:lnTo>
                  <a:lnTo>
                    <a:pt x="26839" y="13618"/>
                  </a:lnTo>
                  <a:lnTo>
                    <a:pt x="28211" y="13782"/>
                  </a:lnTo>
                  <a:lnTo>
                    <a:pt x="28586" y="15405"/>
                  </a:lnTo>
                  <a:lnTo>
                    <a:pt x="28765" y="16216"/>
                  </a:lnTo>
                  <a:lnTo>
                    <a:pt x="28937" y="17027"/>
                  </a:lnTo>
                  <a:lnTo>
                    <a:pt x="29264" y="18680"/>
                  </a:lnTo>
                  <a:lnTo>
                    <a:pt x="29592" y="20334"/>
                  </a:lnTo>
                  <a:lnTo>
                    <a:pt x="30239" y="23649"/>
                  </a:lnTo>
                  <a:lnTo>
                    <a:pt x="30278" y="23797"/>
                  </a:lnTo>
                  <a:lnTo>
                    <a:pt x="30309" y="23953"/>
                  </a:lnTo>
                  <a:lnTo>
                    <a:pt x="30317" y="24023"/>
                  </a:lnTo>
                  <a:lnTo>
                    <a:pt x="30325" y="24101"/>
                  </a:lnTo>
                  <a:lnTo>
                    <a:pt x="30317" y="24171"/>
                  </a:lnTo>
                  <a:lnTo>
                    <a:pt x="30309" y="24241"/>
                  </a:lnTo>
                  <a:lnTo>
                    <a:pt x="30286" y="24304"/>
                  </a:lnTo>
                  <a:lnTo>
                    <a:pt x="30247" y="24358"/>
                  </a:lnTo>
                  <a:lnTo>
                    <a:pt x="30208" y="24421"/>
                  </a:lnTo>
                  <a:lnTo>
                    <a:pt x="30161" y="24475"/>
                  </a:lnTo>
                  <a:lnTo>
                    <a:pt x="30107" y="24530"/>
                  </a:lnTo>
                  <a:lnTo>
                    <a:pt x="30052" y="24577"/>
                  </a:lnTo>
                  <a:lnTo>
                    <a:pt x="29990" y="24616"/>
                  </a:lnTo>
                  <a:lnTo>
                    <a:pt x="29927" y="24655"/>
                  </a:lnTo>
                  <a:lnTo>
                    <a:pt x="29896" y="24663"/>
                  </a:lnTo>
                  <a:lnTo>
                    <a:pt x="29857" y="24655"/>
                  </a:lnTo>
                  <a:lnTo>
                    <a:pt x="29810" y="24639"/>
                  </a:lnTo>
                  <a:lnTo>
                    <a:pt x="29756" y="24608"/>
                  </a:lnTo>
                  <a:lnTo>
                    <a:pt x="29654" y="24546"/>
                  </a:lnTo>
                  <a:lnTo>
                    <a:pt x="29561" y="24483"/>
                  </a:lnTo>
                  <a:lnTo>
                    <a:pt x="29530" y="24460"/>
                  </a:lnTo>
                  <a:lnTo>
                    <a:pt x="29506" y="24429"/>
                  </a:lnTo>
                  <a:lnTo>
                    <a:pt x="29459" y="24366"/>
                  </a:lnTo>
                  <a:lnTo>
                    <a:pt x="29381" y="24234"/>
                  </a:lnTo>
                  <a:lnTo>
                    <a:pt x="19975" y="9633"/>
                  </a:lnTo>
                  <a:lnTo>
                    <a:pt x="19952" y="9578"/>
                  </a:lnTo>
                  <a:lnTo>
                    <a:pt x="19928" y="9524"/>
                  </a:lnTo>
                  <a:lnTo>
                    <a:pt x="19858" y="9352"/>
                  </a:lnTo>
                  <a:lnTo>
                    <a:pt x="20053" y="9219"/>
                  </a:lnTo>
                  <a:lnTo>
                    <a:pt x="20248" y="9095"/>
                  </a:lnTo>
                  <a:lnTo>
                    <a:pt x="20451" y="8970"/>
                  </a:lnTo>
                  <a:lnTo>
                    <a:pt x="20646" y="8861"/>
                  </a:lnTo>
                  <a:lnTo>
                    <a:pt x="20849" y="8744"/>
                  </a:lnTo>
                  <a:lnTo>
                    <a:pt x="21051" y="8635"/>
                  </a:lnTo>
                  <a:lnTo>
                    <a:pt x="21262" y="8533"/>
                  </a:lnTo>
                  <a:lnTo>
                    <a:pt x="21465" y="8440"/>
                  </a:lnTo>
                  <a:lnTo>
                    <a:pt x="21886" y="8252"/>
                  </a:lnTo>
                  <a:lnTo>
                    <a:pt x="22307" y="8089"/>
                  </a:lnTo>
                  <a:lnTo>
                    <a:pt x="22736" y="7933"/>
                  </a:lnTo>
                  <a:lnTo>
                    <a:pt x="23165" y="7792"/>
                  </a:lnTo>
                  <a:lnTo>
                    <a:pt x="23610" y="7667"/>
                  </a:lnTo>
                  <a:lnTo>
                    <a:pt x="24054" y="7558"/>
                  </a:lnTo>
                  <a:lnTo>
                    <a:pt x="24499" y="7449"/>
                  </a:lnTo>
                  <a:lnTo>
                    <a:pt x="24959" y="7355"/>
                  </a:lnTo>
                  <a:lnTo>
                    <a:pt x="25411" y="7270"/>
                  </a:lnTo>
                  <a:lnTo>
                    <a:pt x="25879" y="7192"/>
                  </a:lnTo>
                  <a:lnTo>
                    <a:pt x="26340" y="7114"/>
                  </a:lnTo>
                  <a:lnTo>
                    <a:pt x="26815" y="7043"/>
                  </a:lnTo>
                  <a:close/>
                  <a:moveTo>
                    <a:pt x="78706" y="24499"/>
                  </a:moveTo>
                  <a:lnTo>
                    <a:pt x="78784" y="24600"/>
                  </a:lnTo>
                  <a:lnTo>
                    <a:pt x="78479" y="24881"/>
                  </a:lnTo>
                  <a:lnTo>
                    <a:pt x="78355" y="24748"/>
                  </a:lnTo>
                  <a:lnTo>
                    <a:pt x="78706" y="24499"/>
                  </a:lnTo>
                  <a:close/>
                  <a:moveTo>
                    <a:pt x="75500" y="24421"/>
                  </a:moveTo>
                  <a:lnTo>
                    <a:pt x="75508" y="24546"/>
                  </a:lnTo>
                  <a:lnTo>
                    <a:pt x="75500" y="24647"/>
                  </a:lnTo>
                  <a:lnTo>
                    <a:pt x="75484" y="24741"/>
                  </a:lnTo>
                  <a:lnTo>
                    <a:pt x="75445" y="24826"/>
                  </a:lnTo>
                  <a:lnTo>
                    <a:pt x="75422" y="24865"/>
                  </a:lnTo>
                  <a:lnTo>
                    <a:pt x="75399" y="24897"/>
                  </a:lnTo>
                  <a:lnTo>
                    <a:pt x="75367" y="24920"/>
                  </a:lnTo>
                  <a:lnTo>
                    <a:pt x="75336" y="24951"/>
                  </a:lnTo>
                  <a:lnTo>
                    <a:pt x="75297" y="24967"/>
                  </a:lnTo>
                  <a:lnTo>
                    <a:pt x="75250" y="24990"/>
                  </a:lnTo>
                  <a:lnTo>
                    <a:pt x="75204" y="24998"/>
                  </a:lnTo>
                  <a:lnTo>
                    <a:pt x="75157" y="25014"/>
                  </a:lnTo>
                  <a:lnTo>
                    <a:pt x="75024" y="24873"/>
                  </a:lnTo>
                  <a:lnTo>
                    <a:pt x="75500" y="24421"/>
                  </a:lnTo>
                  <a:close/>
                  <a:moveTo>
                    <a:pt x="76685" y="24561"/>
                  </a:moveTo>
                  <a:lnTo>
                    <a:pt x="76787" y="24741"/>
                  </a:lnTo>
                  <a:lnTo>
                    <a:pt x="76147" y="25076"/>
                  </a:lnTo>
                  <a:lnTo>
                    <a:pt x="76054" y="24912"/>
                  </a:lnTo>
                  <a:lnTo>
                    <a:pt x="76685" y="24561"/>
                  </a:lnTo>
                  <a:close/>
                  <a:moveTo>
                    <a:pt x="72396" y="24062"/>
                  </a:moveTo>
                  <a:lnTo>
                    <a:pt x="72349" y="24226"/>
                  </a:lnTo>
                  <a:lnTo>
                    <a:pt x="72302" y="24358"/>
                  </a:lnTo>
                  <a:lnTo>
                    <a:pt x="72271" y="24421"/>
                  </a:lnTo>
                  <a:lnTo>
                    <a:pt x="72240" y="24483"/>
                  </a:lnTo>
                  <a:lnTo>
                    <a:pt x="72201" y="24538"/>
                  </a:lnTo>
                  <a:lnTo>
                    <a:pt x="72162" y="24592"/>
                  </a:lnTo>
                  <a:lnTo>
                    <a:pt x="72107" y="24647"/>
                  </a:lnTo>
                  <a:lnTo>
                    <a:pt x="72053" y="24702"/>
                  </a:lnTo>
                  <a:lnTo>
                    <a:pt x="71912" y="24826"/>
                  </a:lnTo>
                  <a:lnTo>
                    <a:pt x="71725" y="24967"/>
                  </a:lnTo>
                  <a:lnTo>
                    <a:pt x="71483" y="25146"/>
                  </a:lnTo>
                  <a:lnTo>
                    <a:pt x="71678" y="24795"/>
                  </a:lnTo>
                  <a:lnTo>
                    <a:pt x="71764" y="24631"/>
                  </a:lnTo>
                  <a:lnTo>
                    <a:pt x="71865" y="24483"/>
                  </a:lnTo>
                  <a:lnTo>
                    <a:pt x="71912" y="24421"/>
                  </a:lnTo>
                  <a:lnTo>
                    <a:pt x="71967" y="24351"/>
                  </a:lnTo>
                  <a:lnTo>
                    <a:pt x="72029" y="24296"/>
                  </a:lnTo>
                  <a:lnTo>
                    <a:pt x="72092" y="24234"/>
                  </a:lnTo>
                  <a:lnTo>
                    <a:pt x="72162" y="24187"/>
                  </a:lnTo>
                  <a:lnTo>
                    <a:pt x="72232" y="24140"/>
                  </a:lnTo>
                  <a:lnTo>
                    <a:pt x="72310" y="24093"/>
                  </a:lnTo>
                  <a:lnTo>
                    <a:pt x="72396" y="24062"/>
                  </a:lnTo>
                  <a:close/>
                  <a:moveTo>
                    <a:pt x="31947" y="24756"/>
                  </a:moveTo>
                  <a:lnTo>
                    <a:pt x="32033" y="24764"/>
                  </a:lnTo>
                  <a:lnTo>
                    <a:pt x="32119" y="24764"/>
                  </a:lnTo>
                  <a:lnTo>
                    <a:pt x="32205" y="24780"/>
                  </a:lnTo>
                  <a:lnTo>
                    <a:pt x="32291" y="24795"/>
                  </a:lnTo>
                  <a:lnTo>
                    <a:pt x="32462" y="24842"/>
                  </a:lnTo>
                  <a:lnTo>
                    <a:pt x="32400" y="24904"/>
                  </a:lnTo>
                  <a:lnTo>
                    <a:pt x="32330" y="24959"/>
                  </a:lnTo>
                  <a:lnTo>
                    <a:pt x="32252" y="25006"/>
                  </a:lnTo>
                  <a:lnTo>
                    <a:pt x="32181" y="25045"/>
                  </a:lnTo>
                  <a:lnTo>
                    <a:pt x="32103" y="25076"/>
                  </a:lnTo>
                  <a:lnTo>
                    <a:pt x="32025" y="25099"/>
                  </a:lnTo>
                  <a:lnTo>
                    <a:pt x="31947" y="25123"/>
                  </a:lnTo>
                  <a:lnTo>
                    <a:pt x="31862" y="25138"/>
                  </a:lnTo>
                  <a:lnTo>
                    <a:pt x="31690" y="25154"/>
                  </a:lnTo>
                  <a:lnTo>
                    <a:pt x="31511" y="25154"/>
                  </a:lnTo>
                  <a:lnTo>
                    <a:pt x="31128" y="25162"/>
                  </a:lnTo>
                  <a:lnTo>
                    <a:pt x="31206" y="25076"/>
                  </a:lnTo>
                  <a:lnTo>
                    <a:pt x="31292" y="25006"/>
                  </a:lnTo>
                  <a:lnTo>
                    <a:pt x="31370" y="24951"/>
                  </a:lnTo>
                  <a:lnTo>
                    <a:pt x="31448" y="24897"/>
                  </a:lnTo>
                  <a:lnTo>
                    <a:pt x="31534" y="24858"/>
                  </a:lnTo>
                  <a:lnTo>
                    <a:pt x="31612" y="24819"/>
                  </a:lnTo>
                  <a:lnTo>
                    <a:pt x="31698" y="24795"/>
                  </a:lnTo>
                  <a:lnTo>
                    <a:pt x="31776" y="24772"/>
                  </a:lnTo>
                  <a:lnTo>
                    <a:pt x="31862" y="24764"/>
                  </a:lnTo>
                  <a:lnTo>
                    <a:pt x="31947" y="24756"/>
                  </a:lnTo>
                  <a:close/>
                  <a:moveTo>
                    <a:pt x="147334" y="13244"/>
                  </a:moveTo>
                  <a:lnTo>
                    <a:pt x="147427" y="13275"/>
                  </a:lnTo>
                  <a:lnTo>
                    <a:pt x="147529" y="13314"/>
                  </a:lnTo>
                  <a:lnTo>
                    <a:pt x="147747" y="13416"/>
                  </a:lnTo>
                  <a:lnTo>
                    <a:pt x="147997" y="13540"/>
                  </a:lnTo>
                  <a:lnTo>
                    <a:pt x="148254" y="13689"/>
                  </a:lnTo>
                  <a:lnTo>
                    <a:pt x="148527" y="13860"/>
                  </a:lnTo>
                  <a:lnTo>
                    <a:pt x="148808" y="14040"/>
                  </a:lnTo>
                  <a:lnTo>
                    <a:pt x="149088" y="14242"/>
                  </a:lnTo>
                  <a:lnTo>
                    <a:pt x="149377" y="14453"/>
                  </a:lnTo>
                  <a:lnTo>
                    <a:pt x="149650" y="14671"/>
                  </a:lnTo>
                  <a:lnTo>
                    <a:pt x="149923" y="14898"/>
                  </a:lnTo>
                  <a:lnTo>
                    <a:pt x="150188" y="15124"/>
                  </a:lnTo>
                  <a:lnTo>
                    <a:pt x="150430" y="15342"/>
                  </a:lnTo>
                  <a:lnTo>
                    <a:pt x="150648" y="15560"/>
                  </a:lnTo>
                  <a:lnTo>
                    <a:pt x="150843" y="15771"/>
                  </a:lnTo>
                  <a:lnTo>
                    <a:pt x="151015" y="15974"/>
                  </a:lnTo>
                  <a:lnTo>
                    <a:pt x="151085" y="16067"/>
                  </a:lnTo>
                  <a:lnTo>
                    <a:pt x="151148" y="16161"/>
                  </a:lnTo>
                  <a:lnTo>
                    <a:pt x="144799" y="25232"/>
                  </a:lnTo>
                  <a:lnTo>
                    <a:pt x="147334" y="13244"/>
                  </a:lnTo>
                  <a:close/>
                  <a:moveTo>
                    <a:pt x="136188" y="10787"/>
                  </a:moveTo>
                  <a:lnTo>
                    <a:pt x="140018" y="25333"/>
                  </a:lnTo>
                  <a:lnTo>
                    <a:pt x="139947" y="25271"/>
                  </a:lnTo>
                  <a:lnTo>
                    <a:pt x="139838" y="25146"/>
                  </a:lnTo>
                  <a:lnTo>
                    <a:pt x="139503" y="24725"/>
                  </a:lnTo>
                  <a:lnTo>
                    <a:pt x="139019" y="24109"/>
                  </a:lnTo>
                  <a:lnTo>
                    <a:pt x="138419" y="23329"/>
                  </a:lnTo>
                  <a:lnTo>
                    <a:pt x="137725" y="22416"/>
                  </a:lnTo>
                  <a:lnTo>
                    <a:pt x="136952" y="21402"/>
                  </a:lnTo>
                  <a:lnTo>
                    <a:pt x="135314" y="19195"/>
                  </a:lnTo>
                  <a:lnTo>
                    <a:pt x="133669" y="16972"/>
                  </a:lnTo>
                  <a:lnTo>
                    <a:pt x="132912" y="15935"/>
                  </a:lnTo>
                  <a:lnTo>
                    <a:pt x="132226" y="14983"/>
                  </a:lnTo>
                  <a:lnTo>
                    <a:pt x="131633" y="14157"/>
                  </a:lnTo>
                  <a:lnTo>
                    <a:pt x="131157" y="13486"/>
                  </a:lnTo>
                  <a:lnTo>
                    <a:pt x="130830" y="13002"/>
                  </a:lnTo>
                  <a:lnTo>
                    <a:pt x="130728" y="12838"/>
                  </a:lnTo>
                  <a:lnTo>
                    <a:pt x="130674" y="12737"/>
                  </a:lnTo>
                  <a:lnTo>
                    <a:pt x="130752" y="12659"/>
                  </a:lnTo>
                  <a:lnTo>
                    <a:pt x="130845" y="12589"/>
                  </a:lnTo>
                  <a:lnTo>
                    <a:pt x="130947" y="12511"/>
                  </a:lnTo>
                  <a:lnTo>
                    <a:pt x="131064" y="12433"/>
                  </a:lnTo>
                  <a:lnTo>
                    <a:pt x="131321" y="12277"/>
                  </a:lnTo>
                  <a:lnTo>
                    <a:pt x="131610" y="12121"/>
                  </a:lnTo>
                  <a:lnTo>
                    <a:pt x="131937" y="11965"/>
                  </a:lnTo>
                  <a:lnTo>
                    <a:pt x="132288" y="11809"/>
                  </a:lnTo>
                  <a:lnTo>
                    <a:pt x="132655" y="11661"/>
                  </a:lnTo>
                  <a:lnTo>
                    <a:pt x="133045" y="11520"/>
                  </a:lnTo>
                  <a:lnTo>
                    <a:pt x="133443" y="11380"/>
                  </a:lnTo>
                  <a:lnTo>
                    <a:pt x="133848" y="11255"/>
                  </a:lnTo>
                  <a:lnTo>
                    <a:pt x="134262" y="11138"/>
                  </a:lnTo>
                  <a:lnTo>
                    <a:pt x="134667" y="11037"/>
                  </a:lnTo>
                  <a:lnTo>
                    <a:pt x="135065" y="10951"/>
                  </a:lnTo>
                  <a:lnTo>
                    <a:pt x="135455" y="10881"/>
                  </a:lnTo>
                  <a:lnTo>
                    <a:pt x="135829" y="10826"/>
                  </a:lnTo>
                  <a:lnTo>
                    <a:pt x="136188" y="10787"/>
                  </a:lnTo>
                  <a:close/>
                  <a:moveTo>
                    <a:pt x="96941" y="23571"/>
                  </a:moveTo>
                  <a:lnTo>
                    <a:pt x="96894" y="23711"/>
                  </a:lnTo>
                  <a:lnTo>
                    <a:pt x="96847" y="23851"/>
                  </a:lnTo>
                  <a:lnTo>
                    <a:pt x="96800" y="23992"/>
                  </a:lnTo>
                  <a:lnTo>
                    <a:pt x="96738" y="24132"/>
                  </a:lnTo>
                  <a:lnTo>
                    <a:pt x="96676" y="24273"/>
                  </a:lnTo>
                  <a:lnTo>
                    <a:pt x="96605" y="24405"/>
                  </a:lnTo>
                  <a:lnTo>
                    <a:pt x="96535" y="24546"/>
                  </a:lnTo>
                  <a:lnTo>
                    <a:pt x="96457" y="24678"/>
                  </a:lnTo>
                  <a:lnTo>
                    <a:pt x="96379" y="24811"/>
                  </a:lnTo>
                  <a:lnTo>
                    <a:pt x="96293" y="24936"/>
                  </a:lnTo>
                  <a:lnTo>
                    <a:pt x="96208" y="25060"/>
                  </a:lnTo>
                  <a:lnTo>
                    <a:pt x="96114" y="25177"/>
                  </a:lnTo>
                  <a:lnTo>
                    <a:pt x="96028" y="25287"/>
                  </a:lnTo>
                  <a:lnTo>
                    <a:pt x="95935" y="25388"/>
                  </a:lnTo>
                  <a:lnTo>
                    <a:pt x="95841" y="25489"/>
                  </a:lnTo>
                  <a:lnTo>
                    <a:pt x="95747" y="25583"/>
                  </a:lnTo>
                  <a:lnTo>
                    <a:pt x="95747" y="25481"/>
                  </a:lnTo>
                  <a:lnTo>
                    <a:pt x="95763" y="25372"/>
                  </a:lnTo>
                  <a:lnTo>
                    <a:pt x="95794" y="25255"/>
                  </a:lnTo>
                  <a:lnTo>
                    <a:pt x="95833" y="25138"/>
                  </a:lnTo>
                  <a:lnTo>
                    <a:pt x="95880" y="25014"/>
                  </a:lnTo>
                  <a:lnTo>
                    <a:pt x="95935" y="24889"/>
                  </a:lnTo>
                  <a:lnTo>
                    <a:pt x="96005" y="24756"/>
                  </a:lnTo>
                  <a:lnTo>
                    <a:pt x="96075" y="24624"/>
                  </a:lnTo>
                  <a:lnTo>
                    <a:pt x="96161" y="24483"/>
                  </a:lnTo>
                  <a:lnTo>
                    <a:pt x="96254" y="24351"/>
                  </a:lnTo>
                  <a:lnTo>
                    <a:pt x="96356" y="24218"/>
                  </a:lnTo>
                  <a:lnTo>
                    <a:pt x="96457" y="24085"/>
                  </a:lnTo>
                  <a:lnTo>
                    <a:pt x="96566" y="23953"/>
                  </a:lnTo>
                  <a:lnTo>
                    <a:pt x="96683" y="23820"/>
                  </a:lnTo>
                  <a:lnTo>
                    <a:pt x="96808" y="23695"/>
                  </a:lnTo>
                  <a:lnTo>
                    <a:pt x="96941" y="23571"/>
                  </a:lnTo>
                  <a:close/>
                  <a:moveTo>
                    <a:pt x="123966" y="25224"/>
                  </a:moveTo>
                  <a:lnTo>
                    <a:pt x="124068" y="25232"/>
                  </a:lnTo>
                  <a:lnTo>
                    <a:pt x="124029" y="25700"/>
                  </a:lnTo>
                  <a:lnTo>
                    <a:pt x="123966" y="25700"/>
                  </a:lnTo>
                  <a:lnTo>
                    <a:pt x="123966" y="25224"/>
                  </a:lnTo>
                  <a:close/>
                  <a:moveTo>
                    <a:pt x="97261" y="24156"/>
                  </a:moveTo>
                  <a:lnTo>
                    <a:pt x="97112" y="24608"/>
                  </a:lnTo>
                  <a:lnTo>
                    <a:pt x="96988" y="24959"/>
                  </a:lnTo>
                  <a:lnTo>
                    <a:pt x="96886" y="25224"/>
                  </a:lnTo>
                  <a:lnTo>
                    <a:pt x="96832" y="25326"/>
                  </a:lnTo>
                  <a:lnTo>
                    <a:pt x="96785" y="25403"/>
                  </a:lnTo>
                  <a:lnTo>
                    <a:pt x="96746" y="25474"/>
                  </a:lnTo>
                  <a:lnTo>
                    <a:pt x="96691" y="25536"/>
                  </a:lnTo>
                  <a:lnTo>
                    <a:pt x="96644" y="25583"/>
                  </a:lnTo>
                  <a:lnTo>
                    <a:pt x="96590" y="25622"/>
                  </a:lnTo>
                  <a:lnTo>
                    <a:pt x="96535" y="25653"/>
                  </a:lnTo>
                  <a:lnTo>
                    <a:pt x="96465" y="25684"/>
                  </a:lnTo>
                  <a:lnTo>
                    <a:pt x="96317" y="25731"/>
                  </a:lnTo>
                  <a:lnTo>
                    <a:pt x="96348" y="25614"/>
                  </a:lnTo>
                  <a:lnTo>
                    <a:pt x="96387" y="25497"/>
                  </a:lnTo>
                  <a:lnTo>
                    <a:pt x="96434" y="25380"/>
                  </a:lnTo>
                  <a:lnTo>
                    <a:pt x="96481" y="25279"/>
                  </a:lnTo>
                  <a:lnTo>
                    <a:pt x="96535" y="25170"/>
                  </a:lnTo>
                  <a:lnTo>
                    <a:pt x="96590" y="25068"/>
                  </a:lnTo>
                  <a:lnTo>
                    <a:pt x="96715" y="24873"/>
                  </a:lnTo>
                  <a:lnTo>
                    <a:pt x="96839" y="24686"/>
                  </a:lnTo>
                  <a:lnTo>
                    <a:pt x="96980" y="24507"/>
                  </a:lnTo>
                  <a:lnTo>
                    <a:pt x="97261" y="24156"/>
                  </a:lnTo>
                  <a:close/>
                  <a:moveTo>
                    <a:pt x="45051" y="13923"/>
                  </a:moveTo>
                  <a:lnTo>
                    <a:pt x="45168" y="13930"/>
                  </a:lnTo>
                  <a:lnTo>
                    <a:pt x="45324" y="13946"/>
                  </a:lnTo>
                  <a:lnTo>
                    <a:pt x="45480" y="13977"/>
                  </a:lnTo>
                  <a:lnTo>
                    <a:pt x="45628" y="14008"/>
                  </a:lnTo>
                  <a:lnTo>
                    <a:pt x="45768" y="14055"/>
                  </a:lnTo>
                  <a:lnTo>
                    <a:pt x="45909" y="14110"/>
                  </a:lnTo>
                  <a:lnTo>
                    <a:pt x="46033" y="14188"/>
                  </a:lnTo>
                  <a:lnTo>
                    <a:pt x="46096" y="14227"/>
                  </a:lnTo>
                  <a:lnTo>
                    <a:pt x="46150" y="14274"/>
                  </a:lnTo>
                  <a:lnTo>
                    <a:pt x="46205" y="14328"/>
                  </a:lnTo>
                  <a:lnTo>
                    <a:pt x="46260" y="14383"/>
                  </a:lnTo>
                  <a:lnTo>
                    <a:pt x="46743" y="14944"/>
                  </a:lnTo>
                  <a:lnTo>
                    <a:pt x="47219" y="15521"/>
                  </a:lnTo>
                  <a:lnTo>
                    <a:pt x="48217" y="16723"/>
                  </a:lnTo>
                  <a:lnTo>
                    <a:pt x="36261" y="26004"/>
                  </a:lnTo>
                  <a:lnTo>
                    <a:pt x="35176" y="24873"/>
                  </a:lnTo>
                  <a:lnTo>
                    <a:pt x="35442" y="24507"/>
                  </a:lnTo>
                  <a:lnTo>
                    <a:pt x="35559" y="24335"/>
                  </a:lnTo>
                  <a:lnTo>
                    <a:pt x="35691" y="24179"/>
                  </a:lnTo>
                  <a:lnTo>
                    <a:pt x="39731" y="19437"/>
                  </a:lnTo>
                  <a:lnTo>
                    <a:pt x="43779" y="14703"/>
                  </a:lnTo>
                  <a:lnTo>
                    <a:pt x="43912" y="14547"/>
                  </a:lnTo>
                  <a:lnTo>
                    <a:pt x="44060" y="14398"/>
                  </a:lnTo>
                  <a:lnTo>
                    <a:pt x="44208" y="14258"/>
                  </a:lnTo>
                  <a:lnTo>
                    <a:pt x="44286" y="14196"/>
                  </a:lnTo>
                  <a:lnTo>
                    <a:pt x="44364" y="14133"/>
                  </a:lnTo>
                  <a:lnTo>
                    <a:pt x="44450" y="14086"/>
                  </a:lnTo>
                  <a:lnTo>
                    <a:pt x="44536" y="14040"/>
                  </a:lnTo>
                  <a:lnTo>
                    <a:pt x="44629" y="14001"/>
                  </a:lnTo>
                  <a:lnTo>
                    <a:pt x="44723" y="13969"/>
                  </a:lnTo>
                  <a:lnTo>
                    <a:pt x="44832" y="13946"/>
                  </a:lnTo>
                  <a:lnTo>
                    <a:pt x="44934" y="13930"/>
                  </a:lnTo>
                  <a:lnTo>
                    <a:pt x="45051" y="13923"/>
                  </a:lnTo>
                  <a:close/>
                  <a:moveTo>
                    <a:pt x="30411" y="25419"/>
                  </a:moveTo>
                  <a:lnTo>
                    <a:pt x="29101" y="26402"/>
                  </a:lnTo>
                  <a:lnTo>
                    <a:pt x="29155" y="26300"/>
                  </a:lnTo>
                  <a:lnTo>
                    <a:pt x="29210" y="26199"/>
                  </a:lnTo>
                  <a:lnTo>
                    <a:pt x="29264" y="26113"/>
                  </a:lnTo>
                  <a:lnTo>
                    <a:pt x="29327" y="26027"/>
                  </a:lnTo>
                  <a:lnTo>
                    <a:pt x="29397" y="25942"/>
                  </a:lnTo>
                  <a:lnTo>
                    <a:pt x="29467" y="25871"/>
                  </a:lnTo>
                  <a:lnTo>
                    <a:pt x="29545" y="25801"/>
                  </a:lnTo>
                  <a:lnTo>
                    <a:pt x="29623" y="25739"/>
                  </a:lnTo>
                  <a:lnTo>
                    <a:pt x="29709" y="25676"/>
                  </a:lnTo>
                  <a:lnTo>
                    <a:pt x="29795" y="25622"/>
                  </a:lnTo>
                  <a:lnTo>
                    <a:pt x="29888" y="25575"/>
                  </a:lnTo>
                  <a:lnTo>
                    <a:pt x="29982" y="25536"/>
                  </a:lnTo>
                  <a:lnTo>
                    <a:pt x="30083" y="25497"/>
                  </a:lnTo>
                  <a:lnTo>
                    <a:pt x="30192" y="25466"/>
                  </a:lnTo>
                  <a:lnTo>
                    <a:pt x="30302" y="25442"/>
                  </a:lnTo>
                  <a:lnTo>
                    <a:pt x="30411" y="25419"/>
                  </a:lnTo>
                  <a:close/>
                  <a:moveTo>
                    <a:pt x="19133" y="9789"/>
                  </a:moveTo>
                  <a:lnTo>
                    <a:pt x="19304" y="10007"/>
                  </a:lnTo>
                  <a:lnTo>
                    <a:pt x="19390" y="10124"/>
                  </a:lnTo>
                  <a:lnTo>
                    <a:pt x="19468" y="10241"/>
                  </a:lnTo>
                  <a:lnTo>
                    <a:pt x="28196" y="23922"/>
                  </a:lnTo>
                  <a:lnTo>
                    <a:pt x="28360" y="24179"/>
                  </a:lnTo>
                  <a:lnTo>
                    <a:pt x="28594" y="24553"/>
                  </a:lnTo>
                  <a:lnTo>
                    <a:pt x="28679" y="24709"/>
                  </a:lnTo>
                  <a:lnTo>
                    <a:pt x="28750" y="24850"/>
                  </a:lnTo>
                  <a:lnTo>
                    <a:pt x="28804" y="24982"/>
                  </a:lnTo>
                  <a:lnTo>
                    <a:pt x="28835" y="25099"/>
                  </a:lnTo>
                  <a:lnTo>
                    <a:pt x="28843" y="25154"/>
                  </a:lnTo>
                  <a:lnTo>
                    <a:pt x="28851" y="25216"/>
                  </a:lnTo>
                  <a:lnTo>
                    <a:pt x="28851" y="25271"/>
                  </a:lnTo>
                  <a:lnTo>
                    <a:pt x="28843" y="25326"/>
                  </a:lnTo>
                  <a:lnTo>
                    <a:pt x="28828" y="25380"/>
                  </a:lnTo>
                  <a:lnTo>
                    <a:pt x="28812" y="25435"/>
                  </a:lnTo>
                  <a:lnTo>
                    <a:pt x="28765" y="25544"/>
                  </a:lnTo>
                  <a:lnTo>
                    <a:pt x="28695" y="25661"/>
                  </a:lnTo>
                  <a:lnTo>
                    <a:pt x="28601" y="25786"/>
                  </a:lnTo>
                  <a:lnTo>
                    <a:pt x="28492" y="25918"/>
                  </a:lnTo>
                  <a:lnTo>
                    <a:pt x="28352" y="26066"/>
                  </a:lnTo>
                  <a:lnTo>
                    <a:pt x="28009" y="26417"/>
                  </a:lnTo>
                  <a:lnTo>
                    <a:pt x="27065" y="25762"/>
                  </a:lnTo>
                  <a:lnTo>
                    <a:pt x="26129" y="25107"/>
                  </a:lnTo>
                  <a:lnTo>
                    <a:pt x="25201" y="24444"/>
                  </a:lnTo>
                  <a:lnTo>
                    <a:pt x="24273" y="23773"/>
                  </a:lnTo>
                  <a:lnTo>
                    <a:pt x="23360" y="23103"/>
                  </a:lnTo>
                  <a:lnTo>
                    <a:pt x="22440" y="22424"/>
                  </a:lnTo>
                  <a:lnTo>
                    <a:pt x="20622" y="21051"/>
                  </a:lnTo>
                  <a:lnTo>
                    <a:pt x="18813" y="19679"/>
                  </a:lnTo>
                  <a:lnTo>
                    <a:pt x="17003" y="18298"/>
                  </a:lnTo>
                  <a:lnTo>
                    <a:pt x="15194" y="16933"/>
                  </a:lnTo>
                  <a:lnTo>
                    <a:pt x="14289" y="16247"/>
                  </a:lnTo>
                  <a:lnTo>
                    <a:pt x="13377" y="15576"/>
                  </a:lnTo>
                  <a:lnTo>
                    <a:pt x="13439" y="15420"/>
                  </a:lnTo>
                  <a:lnTo>
                    <a:pt x="13525" y="15249"/>
                  </a:lnTo>
                  <a:lnTo>
                    <a:pt x="13611" y="15077"/>
                  </a:lnTo>
                  <a:lnTo>
                    <a:pt x="13720" y="14905"/>
                  </a:lnTo>
                  <a:lnTo>
                    <a:pt x="13829" y="14718"/>
                  </a:lnTo>
                  <a:lnTo>
                    <a:pt x="13962" y="14531"/>
                  </a:lnTo>
                  <a:lnTo>
                    <a:pt x="14094" y="14336"/>
                  </a:lnTo>
                  <a:lnTo>
                    <a:pt x="14242" y="14141"/>
                  </a:lnTo>
                  <a:lnTo>
                    <a:pt x="14391" y="13938"/>
                  </a:lnTo>
                  <a:lnTo>
                    <a:pt x="14554" y="13735"/>
                  </a:lnTo>
                  <a:lnTo>
                    <a:pt x="14905" y="13330"/>
                  </a:lnTo>
                  <a:lnTo>
                    <a:pt x="15280" y="12909"/>
                  </a:lnTo>
                  <a:lnTo>
                    <a:pt x="15678" y="12495"/>
                  </a:lnTo>
                  <a:lnTo>
                    <a:pt x="16099" y="12090"/>
                  </a:lnTo>
                  <a:lnTo>
                    <a:pt x="16528" y="11692"/>
                  </a:lnTo>
                  <a:lnTo>
                    <a:pt x="16964" y="11302"/>
                  </a:lnTo>
                  <a:lnTo>
                    <a:pt x="17191" y="11123"/>
                  </a:lnTo>
                  <a:lnTo>
                    <a:pt x="17409" y="10943"/>
                  </a:lnTo>
                  <a:lnTo>
                    <a:pt x="17635" y="10772"/>
                  </a:lnTo>
                  <a:lnTo>
                    <a:pt x="17854" y="10608"/>
                  </a:lnTo>
                  <a:lnTo>
                    <a:pt x="18072" y="10444"/>
                  </a:lnTo>
                  <a:lnTo>
                    <a:pt x="18290" y="10296"/>
                  </a:lnTo>
                  <a:lnTo>
                    <a:pt x="18509" y="10155"/>
                  </a:lnTo>
                  <a:lnTo>
                    <a:pt x="18719" y="10023"/>
                  </a:lnTo>
                  <a:lnTo>
                    <a:pt x="18930" y="9898"/>
                  </a:lnTo>
                  <a:lnTo>
                    <a:pt x="19133" y="9789"/>
                  </a:lnTo>
                  <a:close/>
                  <a:moveTo>
                    <a:pt x="33078" y="25014"/>
                  </a:moveTo>
                  <a:lnTo>
                    <a:pt x="33305" y="25029"/>
                  </a:lnTo>
                  <a:lnTo>
                    <a:pt x="33531" y="25053"/>
                  </a:lnTo>
                  <a:lnTo>
                    <a:pt x="33749" y="25099"/>
                  </a:lnTo>
                  <a:lnTo>
                    <a:pt x="33967" y="25154"/>
                  </a:lnTo>
                  <a:lnTo>
                    <a:pt x="34170" y="25224"/>
                  </a:lnTo>
                  <a:lnTo>
                    <a:pt x="34373" y="25310"/>
                  </a:lnTo>
                  <a:lnTo>
                    <a:pt x="34560" y="25411"/>
                  </a:lnTo>
                  <a:lnTo>
                    <a:pt x="34740" y="25520"/>
                  </a:lnTo>
                  <a:lnTo>
                    <a:pt x="34911" y="25637"/>
                  </a:lnTo>
                  <a:lnTo>
                    <a:pt x="35067" y="25770"/>
                  </a:lnTo>
                  <a:lnTo>
                    <a:pt x="35200" y="25903"/>
                  </a:lnTo>
                  <a:lnTo>
                    <a:pt x="35325" y="26043"/>
                  </a:lnTo>
                  <a:lnTo>
                    <a:pt x="35426" y="26191"/>
                  </a:lnTo>
                  <a:lnTo>
                    <a:pt x="35473" y="26269"/>
                  </a:lnTo>
                  <a:lnTo>
                    <a:pt x="35512" y="26347"/>
                  </a:lnTo>
                  <a:lnTo>
                    <a:pt x="35551" y="26425"/>
                  </a:lnTo>
                  <a:lnTo>
                    <a:pt x="35574" y="26503"/>
                  </a:lnTo>
                  <a:lnTo>
                    <a:pt x="35598" y="26581"/>
                  </a:lnTo>
                  <a:lnTo>
                    <a:pt x="35621" y="26659"/>
                  </a:lnTo>
                  <a:lnTo>
                    <a:pt x="35504" y="26659"/>
                  </a:lnTo>
                  <a:lnTo>
                    <a:pt x="35403" y="26651"/>
                  </a:lnTo>
                  <a:lnTo>
                    <a:pt x="35309" y="26628"/>
                  </a:lnTo>
                  <a:lnTo>
                    <a:pt x="35223" y="26589"/>
                  </a:lnTo>
                  <a:lnTo>
                    <a:pt x="35145" y="26550"/>
                  </a:lnTo>
                  <a:lnTo>
                    <a:pt x="35075" y="26495"/>
                  </a:lnTo>
                  <a:lnTo>
                    <a:pt x="35013" y="26433"/>
                  </a:lnTo>
                  <a:lnTo>
                    <a:pt x="34950" y="26371"/>
                  </a:lnTo>
                  <a:lnTo>
                    <a:pt x="34825" y="26230"/>
                  </a:lnTo>
                  <a:lnTo>
                    <a:pt x="34716" y="26090"/>
                  </a:lnTo>
                  <a:lnTo>
                    <a:pt x="34654" y="26020"/>
                  </a:lnTo>
                  <a:lnTo>
                    <a:pt x="34591" y="25957"/>
                  </a:lnTo>
                  <a:lnTo>
                    <a:pt x="34521" y="25903"/>
                  </a:lnTo>
                  <a:lnTo>
                    <a:pt x="34451" y="25856"/>
                  </a:lnTo>
                  <a:lnTo>
                    <a:pt x="34139" y="25669"/>
                  </a:lnTo>
                  <a:lnTo>
                    <a:pt x="33811" y="25474"/>
                  </a:lnTo>
                  <a:lnTo>
                    <a:pt x="33078" y="25014"/>
                  </a:lnTo>
                  <a:close/>
                  <a:moveTo>
                    <a:pt x="70368" y="25474"/>
                  </a:moveTo>
                  <a:lnTo>
                    <a:pt x="69408" y="26737"/>
                  </a:lnTo>
                  <a:lnTo>
                    <a:pt x="69416" y="26620"/>
                  </a:lnTo>
                  <a:lnTo>
                    <a:pt x="69440" y="26503"/>
                  </a:lnTo>
                  <a:lnTo>
                    <a:pt x="69463" y="26394"/>
                  </a:lnTo>
                  <a:lnTo>
                    <a:pt x="69494" y="26293"/>
                  </a:lnTo>
                  <a:lnTo>
                    <a:pt x="69525" y="26191"/>
                  </a:lnTo>
                  <a:lnTo>
                    <a:pt x="69572" y="26105"/>
                  </a:lnTo>
                  <a:lnTo>
                    <a:pt x="69619" y="26012"/>
                  </a:lnTo>
                  <a:lnTo>
                    <a:pt x="69681" y="25934"/>
                  </a:lnTo>
                  <a:lnTo>
                    <a:pt x="69744" y="25856"/>
                  </a:lnTo>
                  <a:lnTo>
                    <a:pt x="69806" y="25786"/>
                  </a:lnTo>
                  <a:lnTo>
                    <a:pt x="69884" y="25723"/>
                  </a:lnTo>
                  <a:lnTo>
                    <a:pt x="69970" y="25661"/>
                  </a:lnTo>
                  <a:lnTo>
                    <a:pt x="70056" y="25606"/>
                  </a:lnTo>
                  <a:lnTo>
                    <a:pt x="70157" y="25552"/>
                  </a:lnTo>
                  <a:lnTo>
                    <a:pt x="70259" y="25513"/>
                  </a:lnTo>
                  <a:lnTo>
                    <a:pt x="70368" y="25474"/>
                  </a:lnTo>
                  <a:close/>
                  <a:moveTo>
                    <a:pt x="55518" y="24460"/>
                  </a:moveTo>
                  <a:lnTo>
                    <a:pt x="55650" y="24483"/>
                  </a:lnTo>
                  <a:lnTo>
                    <a:pt x="55533" y="25060"/>
                  </a:lnTo>
                  <a:lnTo>
                    <a:pt x="55471" y="25349"/>
                  </a:lnTo>
                  <a:lnTo>
                    <a:pt x="55401" y="25637"/>
                  </a:lnTo>
                  <a:lnTo>
                    <a:pt x="55323" y="25949"/>
                  </a:lnTo>
                  <a:lnTo>
                    <a:pt x="55237" y="26254"/>
                  </a:lnTo>
                  <a:lnTo>
                    <a:pt x="55065" y="26870"/>
                  </a:lnTo>
                  <a:lnTo>
                    <a:pt x="54917" y="26831"/>
                  </a:lnTo>
                  <a:lnTo>
                    <a:pt x="55518" y="24460"/>
                  </a:lnTo>
                  <a:close/>
                  <a:moveTo>
                    <a:pt x="48521" y="17308"/>
                  </a:moveTo>
                  <a:lnTo>
                    <a:pt x="48670" y="17503"/>
                  </a:lnTo>
                  <a:lnTo>
                    <a:pt x="48818" y="17705"/>
                  </a:lnTo>
                  <a:lnTo>
                    <a:pt x="48958" y="17908"/>
                  </a:lnTo>
                  <a:lnTo>
                    <a:pt x="49099" y="18111"/>
                  </a:lnTo>
                  <a:lnTo>
                    <a:pt x="49223" y="18322"/>
                  </a:lnTo>
                  <a:lnTo>
                    <a:pt x="49348" y="18532"/>
                  </a:lnTo>
                  <a:lnTo>
                    <a:pt x="49473" y="18751"/>
                  </a:lnTo>
                  <a:lnTo>
                    <a:pt x="49590" y="18969"/>
                  </a:lnTo>
                  <a:lnTo>
                    <a:pt x="49816" y="19413"/>
                  </a:lnTo>
                  <a:lnTo>
                    <a:pt x="50027" y="19866"/>
                  </a:lnTo>
                  <a:lnTo>
                    <a:pt x="50237" y="20326"/>
                  </a:lnTo>
                  <a:lnTo>
                    <a:pt x="50440" y="20802"/>
                  </a:lnTo>
                  <a:lnTo>
                    <a:pt x="36728" y="27135"/>
                  </a:lnTo>
                  <a:lnTo>
                    <a:pt x="36650" y="27041"/>
                  </a:lnTo>
                  <a:lnTo>
                    <a:pt x="36619" y="26995"/>
                  </a:lnTo>
                  <a:lnTo>
                    <a:pt x="36596" y="26956"/>
                  </a:lnTo>
                  <a:lnTo>
                    <a:pt x="36573" y="26909"/>
                  </a:lnTo>
                  <a:lnTo>
                    <a:pt x="36565" y="26870"/>
                  </a:lnTo>
                  <a:lnTo>
                    <a:pt x="36557" y="26831"/>
                  </a:lnTo>
                  <a:lnTo>
                    <a:pt x="36557" y="26784"/>
                  </a:lnTo>
                  <a:lnTo>
                    <a:pt x="36557" y="26745"/>
                  </a:lnTo>
                  <a:lnTo>
                    <a:pt x="36565" y="26706"/>
                  </a:lnTo>
                  <a:lnTo>
                    <a:pt x="36596" y="26636"/>
                  </a:lnTo>
                  <a:lnTo>
                    <a:pt x="36635" y="26558"/>
                  </a:lnTo>
                  <a:lnTo>
                    <a:pt x="36697" y="26488"/>
                  </a:lnTo>
                  <a:lnTo>
                    <a:pt x="36853" y="26324"/>
                  </a:lnTo>
                  <a:lnTo>
                    <a:pt x="37009" y="26160"/>
                  </a:lnTo>
                  <a:lnTo>
                    <a:pt x="37173" y="26004"/>
                  </a:lnTo>
                  <a:lnTo>
                    <a:pt x="37345" y="25856"/>
                  </a:lnTo>
                  <a:lnTo>
                    <a:pt x="42781" y="21660"/>
                  </a:lnTo>
                  <a:lnTo>
                    <a:pt x="48217" y="17464"/>
                  </a:lnTo>
                  <a:lnTo>
                    <a:pt x="48280" y="17425"/>
                  </a:lnTo>
                  <a:lnTo>
                    <a:pt x="48350" y="17386"/>
                  </a:lnTo>
                  <a:lnTo>
                    <a:pt x="48521" y="17308"/>
                  </a:lnTo>
                  <a:close/>
                  <a:moveTo>
                    <a:pt x="119700" y="26573"/>
                  </a:moveTo>
                  <a:lnTo>
                    <a:pt x="119801" y="26636"/>
                  </a:lnTo>
                  <a:lnTo>
                    <a:pt x="119489" y="27143"/>
                  </a:lnTo>
                  <a:lnTo>
                    <a:pt x="119372" y="27041"/>
                  </a:lnTo>
                  <a:lnTo>
                    <a:pt x="119700" y="26573"/>
                  </a:lnTo>
                  <a:close/>
                  <a:moveTo>
                    <a:pt x="100755" y="24000"/>
                  </a:moveTo>
                  <a:lnTo>
                    <a:pt x="100958" y="24374"/>
                  </a:lnTo>
                  <a:lnTo>
                    <a:pt x="101153" y="24748"/>
                  </a:lnTo>
                  <a:lnTo>
                    <a:pt x="101324" y="25131"/>
                  </a:lnTo>
                  <a:lnTo>
                    <a:pt x="101488" y="25513"/>
                  </a:lnTo>
                  <a:lnTo>
                    <a:pt x="101636" y="25910"/>
                  </a:lnTo>
                  <a:lnTo>
                    <a:pt x="101784" y="26316"/>
                  </a:lnTo>
                  <a:lnTo>
                    <a:pt x="101917" y="26737"/>
                  </a:lnTo>
                  <a:lnTo>
                    <a:pt x="102057" y="27174"/>
                  </a:lnTo>
                  <a:lnTo>
                    <a:pt x="102057" y="27174"/>
                  </a:lnTo>
                  <a:lnTo>
                    <a:pt x="101558" y="27073"/>
                  </a:lnTo>
                  <a:lnTo>
                    <a:pt x="101067" y="26971"/>
                  </a:lnTo>
                  <a:lnTo>
                    <a:pt x="100591" y="26862"/>
                  </a:lnTo>
                  <a:lnTo>
                    <a:pt x="100123" y="26745"/>
                  </a:lnTo>
                  <a:lnTo>
                    <a:pt x="99655" y="26620"/>
                  </a:lnTo>
                  <a:lnTo>
                    <a:pt x="99195" y="26488"/>
                  </a:lnTo>
                  <a:lnTo>
                    <a:pt x="98727" y="26347"/>
                  </a:lnTo>
                  <a:lnTo>
                    <a:pt x="98267" y="26199"/>
                  </a:lnTo>
                  <a:lnTo>
                    <a:pt x="98384" y="26012"/>
                  </a:lnTo>
                  <a:lnTo>
                    <a:pt x="98516" y="25840"/>
                  </a:lnTo>
                  <a:lnTo>
                    <a:pt x="98641" y="25669"/>
                  </a:lnTo>
                  <a:lnTo>
                    <a:pt x="98782" y="25505"/>
                  </a:lnTo>
                  <a:lnTo>
                    <a:pt x="98922" y="25349"/>
                  </a:lnTo>
                  <a:lnTo>
                    <a:pt x="99070" y="25209"/>
                  </a:lnTo>
                  <a:lnTo>
                    <a:pt x="99218" y="25068"/>
                  </a:lnTo>
                  <a:lnTo>
                    <a:pt x="99374" y="24928"/>
                  </a:lnTo>
                  <a:lnTo>
                    <a:pt x="99530" y="24803"/>
                  </a:lnTo>
                  <a:lnTo>
                    <a:pt x="99694" y="24678"/>
                  </a:lnTo>
                  <a:lnTo>
                    <a:pt x="99866" y="24553"/>
                  </a:lnTo>
                  <a:lnTo>
                    <a:pt x="100029" y="24436"/>
                  </a:lnTo>
                  <a:lnTo>
                    <a:pt x="100388" y="24210"/>
                  </a:lnTo>
                  <a:lnTo>
                    <a:pt x="100755" y="24000"/>
                  </a:lnTo>
                  <a:close/>
                  <a:moveTo>
                    <a:pt x="130268" y="12994"/>
                  </a:moveTo>
                  <a:lnTo>
                    <a:pt x="130892" y="13891"/>
                  </a:lnTo>
                  <a:lnTo>
                    <a:pt x="131516" y="14788"/>
                  </a:lnTo>
                  <a:lnTo>
                    <a:pt x="132156" y="15670"/>
                  </a:lnTo>
                  <a:lnTo>
                    <a:pt x="132795" y="16551"/>
                  </a:lnTo>
                  <a:lnTo>
                    <a:pt x="134090" y="18314"/>
                  </a:lnTo>
                  <a:lnTo>
                    <a:pt x="135392" y="20069"/>
                  </a:lnTo>
                  <a:lnTo>
                    <a:pt x="136040" y="20950"/>
                  </a:lnTo>
                  <a:lnTo>
                    <a:pt x="136679" y="21831"/>
                  </a:lnTo>
                  <a:lnTo>
                    <a:pt x="137319" y="22720"/>
                  </a:lnTo>
                  <a:lnTo>
                    <a:pt x="137959" y="23610"/>
                  </a:lnTo>
                  <a:lnTo>
                    <a:pt x="138582" y="24514"/>
                  </a:lnTo>
                  <a:lnTo>
                    <a:pt x="139199" y="25419"/>
                  </a:lnTo>
                  <a:lnTo>
                    <a:pt x="139807" y="26332"/>
                  </a:lnTo>
                  <a:lnTo>
                    <a:pt x="140400" y="27260"/>
                  </a:lnTo>
                  <a:lnTo>
                    <a:pt x="139963" y="27057"/>
                  </a:lnTo>
                  <a:lnTo>
                    <a:pt x="139807" y="26987"/>
                  </a:lnTo>
                  <a:lnTo>
                    <a:pt x="139643" y="26924"/>
                  </a:lnTo>
                  <a:lnTo>
                    <a:pt x="139487" y="26870"/>
                  </a:lnTo>
                  <a:lnTo>
                    <a:pt x="139331" y="26815"/>
                  </a:lnTo>
                  <a:lnTo>
                    <a:pt x="139167" y="26776"/>
                  </a:lnTo>
                  <a:lnTo>
                    <a:pt x="139011" y="26737"/>
                  </a:lnTo>
                  <a:lnTo>
                    <a:pt x="138848" y="26706"/>
                  </a:lnTo>
                  <a:lnTo>
                    <a:pt x="138692" y="26690"/>
                  </a:lnTo>
                  <a:lnTo>
                    <a:pt x="138528" y="26675"/>
                  </a:lnTo>
                  <a:lnTo>
                    <a:pt x="138364" y="26667"/>
                  </a:lnTo>
                  <a:lnTo>
                    <a:pt x="138200" y="26675"/>
                  </a:lnTo>
                  <a:lnTo>
                    <a:pt x="138037" y="26690"/>
                  </a:lnTo>
                  <a:lnTo>
                    <a:pt x="137881" y="26714"/>
                  </a:lnTo>
                  <a:lnTo>
                    <a:pt x="137717" y="26745"/>
                  </a:lnTo>
                  <a:lnTo>
                    <a:pt x="137545" y="26792"/>
                  </a:lnTo>
                  <a:lnTo>
                    <a:pt x="137381" y="26846"/>
                  </a:lnTo>
                  <a:lnTo>
                    <a:pt x="137296" y="26878"/>
                  </a:lnTo>
                  <a:lnTo>
                    <a:pt x="137202" y="26893"/>
                  </a:lnTo>
                  <a:lnTo>
                    <a:pt x="137116" y="26909"/>
                  </a:lnTo>
                  <a:lnTo>
                    <a:pt x="137030" y="26917"/>
                  </a:lnTo>
                  <a:lnTo>
                    <a:pt x="136874" y="26917"/>
                  </a:lnTo>
                  <a:lnTo>
                    <a:pt x="136796" y="26901"/>
                  </a:lnTo>
                  <a:lnTo>
                    <a:pt x="136726" y="26885"/>
                  </a:lnTo>
                  <a:lnTo>
                    <a:pt x="136648" y="26854"/>
                  </a:lnTo>
                  <a:lnTo>
                    <a:pt x="136578" y="26831"/>
                  </a:lnTo>
                  <a:lnTo>
                    <a:pt x="136438" y="26753"/>
                  </a:lnTo>
                  <a:lnTo>
                    <a:pt x="136297" y="26667"/>
                  </a:lnTo>
                  <a:lnTo>
                    <a:pt x="136149" y="26558"/>
                  </a:lnTo>
                  <a:lnTo>
                    <a:pt x="134020" y="24943"/>
                  </a:lnTo>
                  <a:lnTo>
                    <a:pt x="131890" y="23337"/>
                  </a:lnTo>
                  <a:lnTo>
                    <a:pt x="127609" y="20131"/>
                  </a:lnTo>
                  <a:lnTo>
                    <a:pt x="127156" y="19796"/>
                  </a:lnTo>
                  <a:lnTo>
                    <a:pt x="126688" y="19460"/>
                  </a:lnTo>
                  <a:lnTo>
                    <a:pt x="125737" y="18789"/>
                  </a:lnTo>
                  <a:lnTo>
                    <a:pt x="125768" y="18641"/>
                  </a:lnTo>
                  <a:lnTo>
                    <a:pt x="125807" y="18478"/>
                  </a:lnTo>
                  <a:lnTo>
                    <a:pt x="125861" y="18306"/>
                  </a:lnTo>
                  <a:lnTo>
                    <a:pt x="125932" y="18134"/>
                  </a:lnTo>
                  <a:lnTo>
                    <a:pt x="126017" y="17947"/>
                  </a:lnTo>
                  <a:lnTo>
                    <a:pt x="126111" y="17760"/>
                  </a:lnTo>
                  <a:lnTo>
                    <a:pt x="126212" y="17565"/>
                  </a:lnTo>
                  <a:lnTo>
                    <a:pt x="126322" y="17370"/>
                  </a:lnTo>
                  <a:lnTo>
                    <a:pt x="126446" y="17159"/>
                  </a:lnTo>
                  <a:lnTo>
                    <a:pt x="126579" y="16957"/>
                  </a:lnTo>
                  <a:lnTo>
                    <a:pt x="126719" y="16746"/>
                  </a:lnTo>
                  <a:lnTo>
                    <a:pt x="126868" y="16535"/>
                  </a:lnTo>
                  <a:lnTo>
                    <a:pt x="127180" y="16106"/>
                  </a:lnTo>
                  <a:lnTo>
                    <a:pt x="127515" y="15685"/>
                  </a:lnTo>
                  <a:lnTo>
                    <a:pt x="127866" y="15264"/>
                  </a:lnTo>
                  <a:lnTo>
                    <a:pt x="128225" y="14859"/>
                  </a:lnTo>
                  <a:lnTo>
                    <a:pt x="128583" y="14476"/>
                  </a:lnTo>
                  <a:lnTo>
                    <a:pt x="128950" y="14110"/>
                  </a:lnTo>
                  <a:lnTo>
                    <a:pt x="129301" y="13774"/>
                  </a:lnTo>
                  <a:lnTo>
                    <a:pt x="129644" y="13470"/>
                  </a:lnTo>
                  <a:lnTo>
                    <a:pt x="129808" y="13338"/>
                  </a:lnTo>
                  <a:lnTo>
                    <a:pt x="129964" y="13213"/>
                  </a:lnTo>
                  <a:lnTo>
                    <a:pt x="130120" y="13096"/>
                  </a:lnTo>
                  <a:lnTo>
                    <a:pt x="130268" y="12994"/>
                  </a:lnTo>
                  <a:close/>
                  <a:moveTo>
                    <a:pt x="71124" y="26410"/>
                  </a:moveTo>
                  <a:lnTo>
                    <a:pt x="71249" y="26511"/>
                  </a:lnTo>
                  <a:lnTo>
                    <a:pt x="70508" y="27439"/>
                  </a:lnTo>
                  <a:lnTo>
                    <a:pt x="70376" y="27338"/>
                  </a:lnTo>
                  <a:lnTo>
                    <a:pt x="70430" y="27197"/>
                  </a:lnTo>
                  <a:lnTo>
                    <a:pt x="70500" y="27057"/>
                  </a:lnTo>
                  <a:lnTo>
                    <a:pt x="70578" y="26932"/>
                  </a:lnTo>
                  <a:lnTo>
                    <a:pt x="70672" y="26815"/>
                  </a:lnTo>
                  <a:lnTo>
                    <a:pt x="70766" y="26706"/>
                  </a:lnTo>
                  <a:lnTo>
                    <a:pt x="70875" y="26597"/>
                  </a:lnTo>
                  <a:lnTo>
                    <a:pt x="70992" y="26503"/>
                  </a:lnTo>
                  <a:lnTo>
                    <a:pt x="71124" y="26410"/>
                  </a:lnTo>
                  <a:close/>
                  <a:moveTo>
                    <a:pt x="35832" y="27049"/>
                  </a:moveTo>
                  <a:lnTo>
                    <a:pt x="35871" y="27057"/>
                  </a:lnTo>
                  <a:lnTo>
                    <a:pt x="35910" y="27073"/>
                  </a:lnTo>
                  <a:lnTo>
                    <a:pt x="35956" y="27096"/>
                  </a:lnTo>
                  <a:lnTo>
                    <a:pt x="35995" y="27119"/>
                  </a:lnTo>
                  <a:lnTo>
                    <a:pt x="36034" y="27151"/>
                  </a:lnTo>
                  <a:lnTo>
                    <a:pt x="36066" y="27182"/>
                  </a:lnTo>
                  <a:lnTo>
                    <a:pt x="36081" y="27213"/>
                  </a:lnTo>
                  <a:lnTo>
                    <a:pt x="36089" y="27260"/>
                  </a:lnTo>
                  <a:lnTo>
                    <a:pt x="36097" y="27307"/>
                  </a:lnTo>
                  <a:lnTo>
                    <a:pt x="36089" y="27346"/>
                  </a:lnTo>
                  <a:lnTo>
                    <a:pt x="36089" y="27377"/>
                  </a:lnTo>
                  <a:lnTo>
                    <a:pt x="36073" y="27408"/>
                  </a:lnTo>
                  <a:lnTo>
                    <a:pt x="36058" y="27439"/>
                  </a:lnTo>
                  <a:lnTo>
                    <a:pt x="36034" y="27463"/>
                  </a:lnTo>
                  <a:lnTo>
                    <a:pt x="36011" y="27486"/>
                  </a:lnTo>
                  <a:lnTo>
                    <a:pt x="35949" y="27517"/>
                  </a:lnTo>
                  <a:lnTo>
                    <a:pt x="35878" y="27548"/>
                  </a:lnTo>
                  <a:lnTo>
                    <a:pt x="35793" y="27564"/>
                  </a:lnTo>
                  <a:lnTo>
                    <a:pt x="35699" y="27580"/>
                  </a:lnTo>
                  <a:lnTo>
                    <a:pt x="35644" y="27494"/>
                  </a:lnTo>
                  <a:lnTo>
                    <a:pt x="35613" y="27408"/>
                  </a:lnTo>
                  <a:lnTo>
                    <a:pt x="35605" y="27369"/>
                  </a:lnTo>
                  <a:lnTo>
                    <a:pt x="35598" y="27330"/>
                  </a:lnTo>
                  <a:lnTo>
                    <a:pt x="35598" y="27291"/>
                  </a:lnTo>
                  <a:lnTo>
                    <a:pt x="35605" y="27260"/>
                  </a:lnTo>
                  <a:lnTo>
                    <a:pt x="35613" y="27229"/>
                  </a:lnTo>
                  <a:lnTo>
                    <a:pt x="35629" y="27197"/>
                  </a:lnTo>
                  <a:lnTo>
                    <a:pt x="35676" y="27143"/>
                  </a:lnTo>
                  <a:lnTo>
                    <a:pt x="35730" y="27096"/>
                  </a:lnTo>
                  <a:lnTo>
                    <a:pt x="35800" y="27057"/>
                  </a:lnTo>
                  <a:lnTo>
                    <a:pt x="35832" y="27049"/>
                  </a:lnTo>
                  <a:close/>
                  <a:moveTo>
                    <a:pt x="12846" y="16052"/>
                  </a:moveTo>
                  <a:lnTo>
                    <a:pt x="13057" y="16177"/>
                  </a:lnTo>
                  <a:lnTo>
                    <a:pt x="13151" y="16231"/>
                  </a:lnTo>
                  <a:lnTo>
                    <a:pt x="13236" y="16294"/>
                  </a:lnTo>
                  <a:lnTo>
                    <a:pt x="27088" y="26386"/>
                  </a:lnTo>
                  <a:lnTo>
                    <a:pt x="27244" y="26495"/>
                  </a:lnTo>
                  <a:lnTo>
                    <a:pt x="27400" y="26612"/>
                  </a:lnTo>
                  <a:lnTo>
                    <a:pt x="27556" y="26737"/>
                  </a:lnTo>
                  <a:lnTo>
                    <a:pt x="27665" y="26839"/>
                  </a:lnTo>
                  <a:lnTo>
                    <a:pt x="27712" y="26885"/>
                  </a:lnTo>
                  <a:lnTo>
                    <a:pt x="27743" y="26932"/>
                  </a:lnTo>
                  <a:lnTo>
                    <a:pt x="27759" y="26971"/>
                  </a:lnTo>
                  <a:lnTo>
                    <a:pt x="27767" y="27018"/>
                  </a:lnTo>
                  <a:lnTo>
                    <a:pt x="27767" y="27073"/>
                  </a:lnTo>
                  <a:lnTo>
                    <a:pt x="27759" y="27127"/>
                  </a:lnTo>
                  <a:lnTo>
                    <a:pt x="27736" y="27182"/>
                  </a:lnTo>
                  <a:lnTo>
                    <a:pt x="27704" y="27252"/>
                  </a:lnTo>
                  <a:lnTo>
                    <a:pt x="27611" y="27416"/>
                  </a:lnTo>
                  <a:lnTo>
                    <a:pt x="27478" y="27619"/>
                  </a:lnTo>
                  <a:lnTo>
                    <a:pt x="10351" y="20669"/>
                  </a:lnTo>
                  <a:lnTo>
                    <a:pt x="10483" y="20357"/>
                  </a:lnTo>
                  <a:lnTo>
                    <a:pt x="10623" y="20045"/>
                  </a:lnTo>
                  <a:lnTo>
                    <a:pt x="10764" y="19749"/>
                  </a:lnTo>
                  <a:lnTo>
                    <a:pt x="10912" y="19445"/>
                  </a:lnTo>
                  <a:lnTo>
                    <a:pt x="11060" y="19156"/>
                  </a:lnTo>
                  <a:lnTo>
                    <a:pt x="11216" y="18867"/>
                  </a:lnTo>
                  <a:lnTo>
                    <a:pt x="11536" y="18298"/>
                  </a:lnTo>
                  <a:lnTo>
                    <a:pt x="11856" y="17737"/>
                  </a:lnTo>
                  <a:lnTo>
                    <a:pt x="12191" y="17175"/>
                  </a:lnTo>
                  <a:lnTo>
                    <a:pt x="12519" y="16621"/>
                  </a:lnTo>
                  <a:lnTo>
                    <a:pt x="12846" y="16052"/>
                  </a:lnTo>
                  <a:close/>
                  <a:moveTo>
                    <a:pt x="121057" y="26285"/>
                  </a:moveTo>
                  <a:lnTo>
                    <a:pt x="121221" y="26378"/>
                  </a:lnTo>
                  <a:lnTo>
                    <a:pt x="120410" y="27743"/>
                  </a:lnTo>
                  <a:lnTo>
                    <a:pt x="120261" y="27658"/>
                  </a:lnTo>
                  <a:lnTo>
                    <a:pt x="121057" y="26285"/>
                  </a:lnTo>
                  <a:close/>
                  <a:moveTo>
                    <a:pt x="158658" y="18992"/>
                  </a:moveTo>
                  <a:lnTo>
                    <a:pt x="158744" y="19094"/>
                  </a:lnTo>
                  <a:lnTo>
                    <a:pt x="158830" y="19195"/>
                  </a:lnTo>
                  <a:lnTo>
                    <a:pt x="158900" y="19296"/>
                  </a:lnTo>
                  <a:lnTo>
                    <a:pt x="158963" y="19398"/>
                  </a:lnTo>
                  <a:lnTo>
                    <a:pt x="159025" y="19507"/>
                  </a:lnTo>
                  <a:lnTo>
                    <a:pt x="159072" y="19616"/>
                  </a:lnTo>
                  <a:lnTo>
                    <a:pt x="159119" y="19725"/>
                  </a:lnTo>
                  <a:lnTo>
                    <a:pt x="159165" y="19835"/>
                  </a:lnTo>
                  <a:lnTo>
                    <a:pt x="159197" y="19952"/>
                  </a:lnTo>
                  <a:lnTo>
                    <a:pt x="159228" y="20069"/>
                  </a:lnTo>
                  <a:lnTo>
                    <a:pt x="159275" y="20303"/>
                  </a:lnTo>
                  <a:lnTo>
                    <a:pt x="159306" y="20537"/>
                  </a:lnTo>
                  <a:lnTo>
                    <a:pt x="159321" y="20786"/>
                  </a:lnTo>
                  <a:lnTo>
                    <a:pt x="159392" y="22408"/>
                  </a:lnTo>
                  <a:lnTo>
                    <a:pt x="159454" y="24039"/>
                  </a:lnTo>
                  <a:lnTo>
                    <a:pt x="159470" y="24226"/>
                  </a:lnTo>
                  <a:lnTo>
                    <a:pt x="159493" y="24405"/>
                  </a:lnTo>
                  <a:lnTo>
                    <a:pt x="159516" y="24499"/>
                  </a:lnTo>
                  <a:lnTo>
                    <a:pt x="159540" y="24592"/>
                  </a:lnTo>
                  <a:lnTo>
                    <a:pt x="159579" y="24686"/>
                  </a:lnTo>
                  <a:lnTo>
                    <a:pt x="159618" y="24772"/>
                  </a:lnTo>
                  <a:lnTo>
                    <a:pt x="159618" y="21012"/>
                  </a:lnTo>
                  <a:lnTo>
                    <a:pt x="159766" y="20966"/>
                  </a:lnTo>
                  <a:lnTo>
                    <a:pt x="159813" y="21067"/>
                  </a:lnTo>
                  <a:lnTo>
                    <a:pt x="159860" y="21168"/>
                  </a:lnTo>
                  <a:lnTo>
                    <a:pt x="159961" y="21371"/>
                  </a:lnTo>
                  <a:lnTo>
                    <a:pt x="160008" y="21480"/>
                  </a:lnTo>
                  <a:lnTo>
                    <a:pt x="160047" y="21582"/>
                  </a:lnTo>
                  <a:lnTo>
                    <a:pt x="160078" y="21683"/>
                  </a:lnTo>
                  <a:lnTo>
                    <a:pt x="160094" y="21792"/>
                  </a:lnTo>
                  <a:lnTo>
                    <a:pt x="160117" y="22104"/>
                  </a:lnTo>
                  <a:lnTo>
                    <a:pt x="160133" y="22416"/>
                  </a:lnTo>
                  <a:lnTo>
                    <a:pt x="160164" y="23032"/>
                  </a:lnTo>
                  <a:lnTo>
                    <a:pt x="160195" y="24280"/>
                  </a:lnTo>
                  <a:lnTo>
                    <a:pt x="160148" y="24382"/>
                  </a:lnTo>
                  <a:lnTo>
                    <a:pt x="160094" y="24475"/>
                  </a:lnTo>
                  <a:lnTo>
                    <a:pt x="160008" y="24670"/>
                  </a:lnTo>
                  <a:lnTo>
                    <a:pt x="159945" y="24865"/>
                  </a:lnTo>
                  <a:lnTo>
                    <a:pt x="159891" y="25060"/>
                  </a:lnTo>
                  <a:lnTo>
                    <a:pt x="159852" y="25263"/>
                  </a:lnTo>
                  <a:lnTo>
                    <a:pt x="159828" y="25458"/>
                  </a:lnTo>
                  <a:lnTo>
                    <a:pt x="159813" y="25661"/>
                  </a:lnTo>
                  <a:lnTo>
                    <a:pt x="159805" y="25864"/>
                  </a:lnTo>
                  <a:lnTo>
                    <a:pt x="159797" y="26277"/>
                  </a:lnTo>
                  <a:lnTo>
                    <a:pt x="159797" y="26683"/>
                  </a:lnTo>
                  <a:lnTo>
                    <a:pt x="159797" y="26885"/>
                  </a:lnTo>
                  <a:lnTo>
                    <a:pt x="159789" y="27096"/>
                  </a:lnTo>
                  <a:lnTo>
                    <a:pt x="159774" y="27299"/>
                  </a:lnTo>
                  <a:lnTo>
                    <a:pt x="159758" y="27494"/>
                  </a:lnTo>
                  <a:lnTo>
                    <a:pt x="159743" y="27541"/>
                  </a:lnTo>
                  <a:lnTo>
                    <a:pt x="159711" y="27595"/>
                  </a:lnTo>
                  <a:lnTo>
                    <a:pt x="159618" y="27743"/>
                  </a:lnTo>
                  <a:lnTo>
                    <a:pt x="159548" y="27587"/>
                  </a:lnTo>
                  <a:lnTo>
                    <a:pt x="159485" y="27431"/>
                  </a:lnTo>
                  <a:lnTo>
                    <a:pt x="159431" y="27283"/>
                  </a:lnTo>
                  <a:lnTo>
                    <a:pt x="159376" y="27127"/>
                  </a:lnTo>
                  <a:lnTo>
                    <a:pt x="159329" y="26971"/>
                  </a:lnTo>
                  <a:lnTo>
                    <a:pt x="159290" y="26823"/>
                  </a:lnTo>
                  <a:lnTo>
                    <a:pt x="159220" y="26511"/>
                  </a:lnTo>
                  <a:lnTo>
                    <a:pt x="159165" y="26207"/>
                  </a:lnTo>
                  <a:lnTo>
                    <a:pt x="159119" y="25903"/>
                  </a:lnTo>
                  <a:lnTo>
                    <a:pt x="159080" y="25598"/>
                  </a:lnTo>
                  <a:lnTo>
                    <a:pt x="159056" y="25294"/>
                  </a:lnTo>
                  <a:lnTo>
                    <a:pt x="159025" y="24943"/>
                  </a:lnTo>
                  <a:lnTo>
                    <a:pt x="158994" y="24592"/>
                  </a:lnTo>
                  <a:lnTo>
                    <a:pt x="158955" y="23890"/>
                  </a:lnTo>
                  <a:lnTo>
                    <a:pt x="158924" y="23196"/>
                  </a:lnTo>
                  <a:lnTo>
                    <a:pt x="158877" y="22494"/>
                  </a:lnTo>
                  <a:lnTo>
                    <a:pt x="158830" y="22026"/>
                  </a:lnTo>
                  <a:lnTo>
                    <a:pt x="158768" y="21558"/>
                  </a:lnTo>
                  <a:lnTo>
                    <a:pt x="158713" y="21090"/>
                  </a:lnTo>
                  <a:lnTo>
                    <a:pt x="158666" y="20615"/>
                  </a:lnTo>
                  <a:lnTo>
                    <a:pt x="158635" y="20217"/>
                  </a:lnTo>
                  <a:lnTo>
                    <a:pt x="158627" y="19811"/>
                  </a:lnTo>
                  <a:lnTo>
                    <a:pt x="158627" y="19608"/>
                  </a:lnTo>
                  <a:lnTo>
                    <a:pt x="158635" y="19406"/>
                  </a:lnTo>
                  <a:lnTo>
                    <a:pt x="158643" y="19203"/>
                  </a:lnTo>
                  <a:lnTo>
                    <a:pt x="158658" y="18992"/>
                  </a:lnTo>
                  <a:close/>
                  <a:moveTo>
                    <a:pt x="125510" y="19172"/>
                  </a:moveTo>
                  <a:lnTo>
                    <a:pt x="125893" y="19398"/>
                  </a:lnTo>
                  <a:lnTo>
                    <a:pt x="126072" y="19507"/>
                  </a:lnTo>
                  <a:lnTo>
                    <a:pt x="126236" y="19616"/>
                  </a:lnTo>
                  <a:lnTo>
                    <a:pt x="131017" y="23165"/>
                  </a:lnTo>
                  <a:lnTo>
                    <a:pt x="135798" y="26722"/>
                  </a:lnTo>
                  <a:lnTo>
                    <a:pt x="135931" y="26823"/>
                  </a:lnTo>
                  <a:lnTo>
                    <a:pt x="136055" y="26932"/>
                  </a:lnTo>
                  <a:lnTo>
                    <a:pt x="136321" y="27182"/>
                  </a:lnTo>
                  <a:lnTo>
                    <a:pt x="135892" y="27572"/>
                  </a:lnTo>
                  <a:lnTo>
                    <a:pt x="135806" y="27650"/>
                  </a:lnTo>
                  <a:lnTo>
                    <a:pt x="135720" y="27720"/>
                  </a:lnTo>
                  <a:lnTo>
                    <a:pt x="135634" y="27775"/>
                  </a:lnTo>
                  <a:lnTo>
                    <a:pt x="135548" y="27829"/>
                  </a:lnTo>
                  <a:lnTo>
                    <a:pt x="135455" y="27868"/>
                  </a:lnTo>
                  <a:lnTo>
                    <a:pt x="135369" y="27899"/>
                  </a:lnTo>
                  <a:lnTo>
                    <a:pt x="135275" y="27923"/>
                  </a:lnTo>
                  <a:lnTo>
                    <a:pt x="135182" y="27931"/>
                  </a:lnTo>
                  <a:lnTo>
                    <a:pt x="135088" y="27938"/>
                  </a:lnTo>
                  <a:lnTo>
                    <a:pt x="134995" y="27938"/>
                  </a:lnTo>
                  <a:lnTo>
                    <a:pt x="134901" y="27923"/>
                  </a:lnTo>
                  <a:lnTo>
                    <a:pt x="134800" y="27899"/>
                  </a:lnTo>
                  <a:lnTo>
                    <a:pt x="134698" y="27876"/>
                  </a:lnTo>
                  <a:lnTo>
                    <a:pt x="134597" y="27837"/>
                  </a:lnTo>
                  <a:lnTo>
                    <a:pt x="134488" y="27790"/>
                  </a:lnTo>
                  <a:lnTo>
                    <a:pt x="134386" y="27743"/>
                  </a:lnTo>
                  <a:lnTo>
                    <a:pt x="132483" y="26753"/>
                  </a:lnTo>
                  <a:lnTo>
                    <a:pt x="130572" y="25778"/>
                  </a:lnTo>
                  <a:lnTo>
                    <a:pt x="126758" y="23828"/>
                  </a:lnTo>
                  <a:lnTo>
                    <a:pt x="126189" y="23532"/>
                  </a:lnTo>
                  <a:lnTo>
                    <a:pt x="125620" y="23227"/>
                  </a:lnTo>
                  <a:lnTo>
                    <a:pt x="124450" y="22596"/>
                  </a:lnTo>
                  <a:lnTo>
                    <a:pt x="124489" y="22377"/>
                  </a:lnTo>
                  <a:lnTo>
                    <a:pt x="124528" y="22151"/>
                  </a:lnTo>
                  <a:lnTo>
                    <a:pt x="124614" y="21722"/>
                  </a:lnTo>
                  <a:lnTo>
                    <a:pt x="124723" y="21293"/>
                  </a:lnTo>
                  <a:lnTo>
                    <a:pt x="124848" y="20864"/>
                  </a:lnTo>
                  <a:lnTo>
                    <a:pt x="124988" y="20443"/>
                  </a:lnTo>
                  <a:lnTo>
                    <a:pt x="125144" y="20022"/>
                  </a:lnTo>
                  <a:lnTo>
                    <a:pt x="125315" y="19601"/>
                  </a:lnTo>
                  <a:lnTo>
                    <a:pt x="125510" y="19172"/>
                  </a:lnTo>
                  <a:close/>
                  <a:moveTo>
                    <a:pt x="5702" y="16200"/>
                  </a:moveTo>
                  <a:lnTo>
                    <a:pt x="5647" y="16941"/>
                  </a:lnTo>
                  <a:lnTo>
                    <a:pt x="5601" y="17682"/>
                  </a:lnTo>
                  <a:lnTo>
                    <a:pt x="5577" y="18415"/>
                  </a:lnTo>
                  <a:lnTo>
                    <a:pt x="5562" y="19148"/>
                  </a:lnTo>
                  <a:lnTo>
                    <a:pt x="5562" y="19889"/>
                  </a:lnTo>
                  <a:lnTo>
                    <a:pt x="5577" y="20622"/>
                  </a:lnTo>
                  <a:lnTo>
                    <a:pt x="5601" y="21356"/>
                  </a:lnTo>
                  <a:lnTo>
                    <a:pt x="5640" y="22089"/>
                  </a:lnTo>
                  <a:lnTo>
                    <a:pt x="5686" y="22814"/>
                  </a:lnTo>
                  <a:lnTo>
                    <a:pt x="5741" y="23547"/>
                  </a:lnTo>
                  <a:lnTo>
                    <a:pt x="5803" y="24273"/>
                  </a:lnTo>
                  <a:lnTo>
                    <a:pt x="5881" y="25006"/>
                  </a:lnTo>
                  <a:lnTo>
                    <a:pt x="5959" y="25731"/>
                  </a:lnTo>
                  <a:lnTo>
                    <a:pt x="6045" y="26456"/>
                  </a:lnTo>
                  <a:lnTo>
                    <a:pt x="6139" y="27182"/>
                  </a:lnTo>
                  <a:lnTo>
                    <a:pt x="6240" y="27915"/>
                  </a:lnTo>
                  <a:lnTo>
                    <a:pt x="6061" y="27946"/>
                  </a:lnTo>
                  <a:lnTo>
                    <a:pt x="5967" y="27541"/>
                  </a:lnTo>
                  <a:lnTo>
                    <a:pt x="5881" y="27143"/>
                  </a:lnTo>
                  <a:lnTo>
                    <a:pt x="5796" y="26737"/>
                  </a:lnTo>
                  <a:lnTo>
                    <a:pt x="5718" y="26324"/>
                  </a:lnTo>
                  <a:lnTo>
                    <a:pt x="5640" y="25918"/>
                  </a:lnTo>
                  <a:lnTo>
                    <a:pt x="5562" y="25513"/>
                  </a:lnTo>
                  <a:lnTo>
                    <a:pt x="5499" y="25107"/>
                  </a:lnTo>
                  <a:lnTo>
                    <a:pt x="5429" y="24702"/>
                  </a:lnTo>
                  <a:lnTo>
                    <a:pt x="5374" y="24296"/>
                  </a:lnTo>
                  <a:lnTo>
                    <a:pt x="5320" y="23890"/>
                  </a:lnTo>
                  <a:lnTo>
                    <a:pt x="5273" y="23477"/>
                  </a:lnTo>
                  <a:lnTo>
                    <a:pt x="5226" y="23071"/>
                  </a:lnTo>
                  <a:lnTo>
                    <a:pt x="5187" y="22658"/>
                  </a:lnTo>
                  <a:lnTo>
                    <a:pt x="5156" y="22252"/>
                  </a:lnTo>
                  <a:lnTo>
                    <a:pt x="5133" y="21839"/>
                  </a:lnTo>
                  <a:lnTo>
                    <a:pt x="5117" y="21426"/>
                  </a:lnTo>
                  <a:lnTo>
                    <a:pt x="5101" y="21020"/>
                  </a:lnTo>
                  <a:lnTo>
                    <a:pt x="5094" y="20607"/>
                  </a:lnTo>
                  <a:lnTo>
                    <a:pt x="5094" y="20193"/>
                  </a:lnTo>
                  <a:lnTo>
                    <a:pt x="5101" y="19780"/>
                  </a:lnTo>
                  <a:lnTo>
                    <a:pt x="5101" y="19569"/>
                  </a:lnTo>
                  <a:lnTo>
                    <a:pt x="5094" y="19367"/>
                  </a:lnTo>
                  <a:lnTo>
                    <a:pt x="5078" y="19156"/>
                  </a:lnTo>
                  <a:lnTo>
                    <a:pt x="5062" y="18953"/>
                  </a:lnTo>
                  <a:lnTo>
                    <a:pt x="5016" y="18540"/>
                  </a:lnTo>
                  <a:lnTo>
                    <a:pt x="4977" y="18119"/>
                  </a:lnTo>
                  <a:lnTo>
                    <a:pt x="4969" y="18025"/>
                  </a:lnTo>
                  <a:lnTo>
                    <a:pt x="4961" y="17932"/>
                  </a:lnTo>
                  <a:lnTo>
                    <a:pt x="4969" y="17838"/>
                  </a:lnTo>
                  <a:lnTo>
                    <a:pt x="4977" y="17791"/>
                  </a:lnTo>
                  <a:lnTo>
                    <a:pt x="4992" y="17752"/>
                  </a:lnTo>
                  <a:lnTo>
                    <a:pt x="5164" y="17362"/>
                  </a:lnTo>
                  <a:lnTo>
                    <a:pt x="5343" y="16972"/>
                  </a:lnTo>
                  <a:lnTo>
                    <a:pt x="5702" y="16200"/>
                  </a:lnTo>
                  <a:close/>
                  <a:moveTo>
                    <a:pt x="104974" y="22362"/>
                  </a:moveTo>
                  <a:lnTo>
                    <a:pt x="105029" y="22369"/>
                  </a:lnTo>
                  <a:lnTo>
                    <a:pt x="105084" y="22385"/>
                  </a:lnTo>
                  <a:lnTo>
                    <a:pt x="105130" y="22401"/>
                  </a:lnTo>
                  <a:lnTo>
                    <a:pt x="105177" y="22424"/>
                  </a:lnTo>
                  <a:lnTo>
                    <a:pt x="105224" y="22455"/>
                  </a:lnTo>
                  <a:lnTo>
                    <a:pt x="105263" y="22494"/>
                  </a:lnTo>
                  <a:lnTo>
                    <a:pt x="105302" y="22541"/>
                  </a:lnTo>
                  <a:lnTo>
                    <a:pt x="105333" y="22596"/>
                  </a:lnTo>
                  <a:lnTo>
                    <a:pt x="105364" y="22658"/>
                  </a:lnTo>
                  <a:lnTo>
                    <a:pt x="105388" y="22728"/>
                  </a:lnTo>
                  <a:lnTo>
                    <a:pt x="105411" y="22798"/>
                  </a:lnTo>
                  <a:lnTo>
                    <a:pt x="106573" y="28001"/>
                  </a:lnTo>
                  <a:lnTo>
                    <a:pt x="105778" y="27868"/>
                  </a:lnTo>
                  <a:lnTo>
                    <a:pt x="105037" y="27736"/>
                  </a:lnTo>
                  <a:lnTo>
                    <a:pt x="104686" y="27681"/>
                  </a:lnTo>
                  <a:lnTo>
                    <a:pt x="104335" y="27626"/>
                  </a:lnTo>
                  <a:lnTo>
                    <a:pt x="103984" y="27587"/>
                  </a:lnTo>
                  <a:lnTo>
                    <a:pt x="103641" y="27556"/>
                  </a:lnTo>
                  <a:lnTo>
                    <a:pt x="103469" y="27541"/>
                  </a:lnTo>
                  <a:lnTo>
                    <a:pt x="103297" y="27509"/>
                  </a:lnTo>
                  <a:lnTo>
                    <a:pt x="103149" y="27478"/>
                  </a:lnTo>
                  <a:lnTo>
                    <a:pt x="103001" y="27431"/>
                  </a:lnTo>
                  <a:lnTo>
                    <a:pt x="102868" y="27377"/>
                  </a:lnTo>
                  <a:lnTo>
                    <a:pt x="102744" y="27307"/>
                  </a:lnTo>
                  <a:lnTo>
                    <a:pt x="102627" y="27236"/>
                  </a:lnTo>
                  <a:lnTo>
                    <a:pt x="102517" y="27151"/>
                  </a:lnTo>
                  <a:lnTo>
                    <a:pt x="102416" y="27057"/>
                  </a:lnTo>
                  <a:lnTo>
                    <a:pt x="102330" y="26948"/>
                  </a:lnTo>
                  <a:lnTo>
                    <a:pt x="102244" y="26839"/>
                  </a:lnTo>
                  <a:lnTo>
                    <a:pt x="102166" y="26714"/>
                  </a:lnTo>
                  <a:lnTo>
                    <a:pt x="102104" y="26573"/>
                  </a:lnTo>
                  <a:lnTo>
                    <a:pt x="102042" y="26425"/>
                  </a:lnTo>
                  <a:lnTo>
                    <a:pt x="101987" y="26269"/>
                  </a:lnTo>
                  <a:lnTo>
                    <a:pt x="101940" y="26105"/>
                  </a:lnTo>
                  <a:lnTo>
                    <a:pt x="101862" y="25825"/>
                  </a:lnTo>
                  <a:lnTo>
                    <a:pt x="101777" y="25544"/>
                  </a:lnTo>
                  <a:lnTo>
                    <a:pt x="101675" y="25271"/>
                  </a:lnTo>
                  <a:lnTo>
                    <a:pt x="101574" y="24990"/>
                  </a:lnTo>
                  <a:lnTo>
                    <a:pt x="101355" y="24436"/>
                  </a:lnTo>
                  <a:lnTo>
                    <a:pt x="101137" y="23875"/>
                  </a:lnTo>
                  <a:lnTo>
                    <a:pt x="101238" y="23781"/>
                  </a:lnTo>
                  <a:lnTo>
                    <a:pt x="101340" y="23688"/>
                  </a:lnTo>
                  <a:lnTo>
                    <a:pt x="101441" y="23610"/>
                  </a:lnTo>
                  <a:lnTo>
                    <a:pt x="101496" y="23578"/>
                  </a:lnTo>
                  <a:lnTo>
                    <a:pt x="101550" y="23555"/>
                  </a:lnTo>
                  <a:lnTo>
                    <a:pt x="102322" y="23259"/>
                  </a:lnTo>
                  <a:lnTo>
                    <a:pt x="103102" y="22970"/>
                  </a:lnTo>
                  <a:lnTo>
                    <a:pt x="103882" y="22689"/>
                  </a:lnTo>
                  <a:lnTo>
                    <a:pt x="104662" y="22416"/>
                  </a:lnTo>
                  <a:lnTo>
                    <a:pt x="104795" y="22377"/>
                  </a:lnTo>
                  <a:lnTo>
                    <a:pt x="104857" y="22369"/>
                  </a:lnTo>
                  <a:lnTo>
                    <a:pt x="104920" y="22362"/>
                  </a:lnTo>
                  <a:close/>
                  <a:moveTo>
                    <a:pt x="120831" y="25864"/>
                  </a:moveTo>
                  <a:lnTo>
                    <a:pt x="120698" y="26183"/>
                  </a:lnTo>
                  <a:lnTo>
                    <a:pt x="120558" y="26488"/>
                  </a:lnTo>
                  <a:lnTo>
                    <a:pt x="120402" y="26784"/>
                  </a:lnTo>
                  <a:lnTo>
                    <a:pt x="120230" y="27073"/>
                  </a:lnTo>
                  <a:lnTo>
                    <a:pt x="120043" y="27361"/>
                  </a:lnTo>
                  <a:lnTo>
                    <a:pt x="119848" y="27634"/>
                  </a:lnTo>
                  <a:lnTo>
                    <a:pt x="119637" y="27899"/>
                  </a:lnTo>
                  <a:lnTo>
                    <a:pt x="119411" y="28149"/>
                  </a:lnTo>
                  <a:lnTo>
                    <a:pt x="119474" y="27993"/>
                  </a:lnTo>
                  <a:lnTo>
                    <a:pt x="119544" y="27837"/>
                  </a:lnTo>
                  <a:lnTo>
                    <a:pt x="119614" y="27681"/>
                  </a:lnTo>
                  <a:lnTo>
                    <a:pt x="119692" y="27533"/>
                  </a:lnTo>
                  <a:lnTo>
                    <a:pt x="119848" y="27236"/>
                  </a:lnTo>
                  <a:lnTo>
                    <a:pt x="120027" y="26956"/>
                  </a:lnTo>
                  <a:lnTo>
                    <a:pt x="120215" y="26675"/>
                  </a:lnTo>
                  <a:lnTo>
                    <a:pt x="120410" y="26402"/>
                  </a:lnTo>
                  <a:lnTo>
                    <a:pt x="120612" y="26129"/>
                  </a:lnTo>
                  <a:lnTo>
                    <a:pt x="120831" y="25864"/>
                  </a:lnTo>
                  <a:close/>
                  <a:moveTo>
                    <a:pt x="125027" y="25349"/>
                  </a:moveTo>
                  <a:lnTo>
                    <a:pt x="124395" y="28149"/>
                  </a:lnTo>
                  <a:lnTo>
                    <a:pt x="124380" y="28024"/>
                  </a:lnTo>
                  <a:lnTo>
                    <a:pt x="124364" y="27876"/>
                  </a:lnTo>
                  <a:lnTo>
                    <a:pt x="124364" y="27712"/>
                  </a:lnTo>
                  <a:lnTo>
                    <a:pt x="124372" y="27541"/>
                  </a:lnTo>
                  <a:lnTo>
                    <a:pt x="124395" y="27353"/>
                  </a:lnTo>
                  <a:lnTo>
                    <a:pt x="124419" y="27158"/>
                  </a:lnTo>
                  <a:lnTo>
                    <a:pt x="124458" y="26956"/>
                  </a:lnTo>
                  <a:lnTo>
                    <a:pt x="124497" y="26761"/>
                  </a:lnTo>
                  <a:lnTo>
                    <a:pt x="124543" y="26558"/>
                  </a:lnTo>
                  <a:lnTo>
                    <a:pt x="124598" y="26355"/>
                  </a:lnTo>
                  <a:lnTo>
                    <a:pt x="124660" y="26160"/>
                  </a:lnTo>
                  <a:lnTo>
                    <a:pt x="124731" y="25973"/>
                  </a:lnTo>
                  <a:lnTo>
                    <a:pt x="124801" y="25801"/>
                  </a:lnTo>
                  <a:lnTo>
                    <a:pt x="124871" y="25630"/>
                  </a:lnTo>
                  <a:lnTo>
                    <a:pt x="124949" y="25481"/>
                  </a:lnTo>
                  <a:lnTo>
                    <a:pt x="125027" y="25349"/>
                  </a:lnTo>
                  <a:close/>
                  <a:moveTo>
                    <a:pt x="125339" y="25762"/>
                  </a:moveTo>
                  <a:lnTo>
                    <a:pt x="125315" y="26074"/>
                  </a:lnTo>
                  <a:lnTo>
                    <a:pt x="125284" y="26386"/>
                  </a:lnTo>
                  <a:lnTo>
                    <a:pt x="125253" y="26698"/>
                  </a:lnTo>
                  <a:lnTo>
                    <a:pt x="125206" y="27002"/>
                  </a:lnTo>
                  <a:lnTo>
                    <a:pt x="125183" y="27151"/>
                  </a:lnTo>
                  <a:lnTo>
                    <a:pt x="125144" y="27299"/>
                  </a:lnTo>
                  <a:lnTo>
                    <a:pt x="125105" y="27455"/>
                  </a:lnTo>
                  <a:lnTo>
                    <a:pt x="125066" y="27603"/>
                  </a:lnTo>
                  <a:lnTo>
                    <a:pt x="125011" y="27743"/>
                  </a:lnTo>
                  <a:lnTo>
                    <a:pt x="124957" y="27892"/>
                  </a:lnTo>
                  <a:lnTo>
                    <a:pt x="124894" y="28032"/>
                  </a:lnTo>
                  <a:lnTo>
                    <a:pt x="124824" y="28180"/>
                  </a:lnTo>
                  <a:lnTo>
                    <a:pt x="124824" y="28016"/>
                  </a:lnTo>
                  <a:lnTo>
                    <a:pt x="124824" y="27860"/>
                  </a:lnTo>
                  <a:lnTo>
                    <a:pt x="124832" y="27704"/>
                  </a:lnTo>
                  <a:lnTo>
                    <a:pt x="124848" y="27548"/>
                  </a:lnTo>
                  <a:lnTo>
                    <a:pt x="124871" y="27400"/>
                  </a:lnTo>
                  <a:lnTo>
                    <a:pt x="124902" y="27244"/>
                  </a:lnTo>
                  <a:lnTo>
                    <a:pt x="124965" y="26948"/>
                  </a:lnTo>
                  <a:lnTo>
                    <a:pt x="125043" y="26651"/>
                  </a:lnTo>
                  <a:lnTo>
                    <a:pt x="125136" y="26355"/>
                  </a:lnTo>
                  <a:lnTo>
                    <a:pt x="125339" y="25762"/>
                  </a:lnTo>
                  <a:close/>
                  <a:moveTo>
                    <a:pt x="136640" y="10623"/>
                  </a:moveTo>
                  <a:lnTo>
                    <a:pt x="137101" y="10631"/>
                  </a:lnTo>
                  <a:lnTo>
                    <a:pt x="137545" y="10647"/>
                  </a:lnTo>
                  <a:lnTo>
                    <a:pt x="137990" y="10670"/>
                  </a:lnTo>
                  <a:lnTo>
                    <a:pt x="138426" y="10701"/>
                  </a:lnTo>
                  <a:lnTo>
                    <a:pt x="138863" y="10740"/>
                  </a:lnTo>
                  <a:lnTo>
                    <a:pt x="139292" y="10795"/>
                  </a:lnTo>
                  <a:lnTo>
                    <a:pt x="139721" y="10850"/>
                  </a:lnTo>
                  <a:lnTo>
                    <a:pt x="140142" y="10912"/>
                  </a:lnTo>
                  <a:lnTo>
                    <a:pt x="140564" y="10982"/>
                  </a:lnTo>
                  <a:lnTo>
                    <a:pt x="140985" y="11052"/>
                  </a:lnTo>
                  <a:lnTo>
                    <a:pt x="141398" y="11138"/>
                  </a:lnTo>
                  <a:lnTo>
                    <a:pt x="141804" y="11224"/>
                  </a:lnTo>
                  <a:lnTo>
                    <a:pt x="142217" y="11318"/>
                  </a:lnTo>
                  <a:lnTo>
                    <a:pt x="142623" y="11419"/>
                  </a:lnTo>
                  <a:lnTo>
                    <a:pt x="143020" y="11520"/>
                  </a:lnTo>
                  <a:lnTo>
                    <a:pt x="143426" y="11630"/>
                  </a:lnTo>
                  <a:lnTo>
                    <a:pt x="142295" y="28188"/>
                  </a:lnTo>
                  <a:lnTo>
                    <a:pt x="142100" y="28188"/>
                  </a:lnTo>
                  <a:lnTo>
                    <a:pt x="142014" y="28172"/>
                  </a:lnTo>
                  <a:lnTo>
                    <a:pt x="141936" y="28157"/>
                  </a:lnTo>
                  <a:lnTo>
                    <a:pt x="141866" y="28133"/>
                  </a:lnTo>
                  <a:lnTo>
                    <a:pt x="141804" y="28102"/>
                  </a:lnTo>
                  <a:lnTo>
                    <a:pt x="141749" y="28063"/>
                  </a:lnTo>
                  <a:lnTo>
                    <a:pt x="141694" y="28024"/>
                  </a:lnTo>
                  <a:lnTo>
                    <a:pt x="141648" y="27977"/>
                  </a:lnTo>
                  <a:lnTo>
                    <a:pt x="141601" y="27923"/>
                  </a:lnTo>
                  <a:lnTo>
                    <a:pt x="141562" y="27868"/>
                  </a:lnTo>
                  <a:lnTo>
                    <a:pt x="141523" y="27806"/>
                  </a:lnTo>
                  <a:lnTo>
                    <a:pt x="141461" y="27681"/>
                  </a:lnTo>
                  <a:lnTo>
                    <a:pt x="141414" y="27548"/>
                  </a:lnTo>
                  <a:lnTo>
                    <a:pt x="141242" y="27080"/>
                  </a:lnTo>
                  <a:lnTo>
                    <a:pt x="141086" y="26620"/>
                  </a:lnTo>
                  <a:lnTo>
                    <a:pt x="140930" y="26152"/>
                  </a:lnTo>
                  <a:lnTo>
                    <a:pt x="140790" y="25676"/>
                  </a:lnTo>
                  <a:lnTo>
                    <a:pt x="139043" y="19312"/>
                  </a:lnTo>
                  <a:lnTo>
                    <a:pt x="137296" y="12955"/>
                  </a:lnTo>
                  <a:lnTo>
                    <a:pt x="136991" y="11848"/>
                  </a:lnTo>
                  <a:lnTo>
                    <a:pt x="136640" y="10623"/>
                  </a:lnTo>
                  <a:close/>
                  <a:moveTo>
                    <a:pt x="68605" y="26690"/>
                  </a:moveTo>
                  <a:lnTo>
                    <a:pt x="67661" y="28196"/>
                  </a:lnTo>
                  <a:lnTo>
                    <a:pt x="67677" y="28071"/>
                  </a:lnTo>
                  <a:lnTo>
                    <a:pt x="67700" y="27954"/>
                  </a:lnTo>
                  <a:lnTo>
                    <a:pt x="67724" y="27845"/>
                  </a:lnTo>
                  <a:lnTo>
                    <a:pt x="67755" y="27736"/>
                  </a:lnTo>
                  <a:lnTo>
                    <a:pt x="67786" y="27634"/>
                  </a:lnTo>
                  <a:lnTo>
                    <a:pt x="67825" y="27533"/>
                  </a:lnTo>
                  <a:lnTo>
                    <a:pt x="67872" y="27439"/>
                  </a:lnTo>
                  <a:lnTo>
                    <a:pt x="67919" y="27346"/>
                  </a:lnTo>
                  <a:lnTo>
                    <a:pt x="67981" y="27260"/>
                  </a:lnTo>
                  <a:lnTo>
                    <a:pt x="68044" y="27174"/>
                  </a:lnTo>
                  <a:lnTo>
                    <a:pt x="68114" y="27088"/>
                  </a:lnTo>
                  <a:lnTo>
                    <a:pt x="68200" y="27010"/>
                  </a:lnTo>
                  <a:lnTo>
                    <a:pt x="68285" y="26924"/>
                  </a:lnTo>
                  <a:lnTo>
                    <a:pt x="68379" y="26846"/>
                  </a:lnTo>
                  <a:lnTo>
                    <a:pt x="68488" y="26768"/>
                  </a:lnTo>
                  <a:lnTo>
                    <a:pt x="68605" y="26690"/>
                  </a:lnTo>
                  <a:close/>
                  <a:moveTo>
                    <a:pt x="125760" y="25965"/>
                  </a:moveTo>
                  <a:lnTo>
                    <a:pt x="125815" y="26090"/>
                  </a:lnTo>
                  <a:lnTo>
                    <a:pt x="125854" y="26222"/>
                  </a:lnTo>
                  <a:lnTo>
                    <a:pt x="125885" y="26371"/>
                  </a:lnTo>
                  <a:lnTo>
                    <a:pt x="125908" y="26527"/>
                  </a:lnTo>
                  <a:lnTo>
                    <a:pt x="125916" y="26683"/>
                  </a:lnTo>
                  <a:lnTo>
                    <a:pt x="125924" y="26846"/>
                  </a:lnTo>
                  <a:lnTo>
                    <a:pt x="125916" y="27010"/>
                  </a:lnTo>
                  <a:lnTo>
                    <a:pt x="125900" y="27174"/>
                  </a:lnTo>
                  <a:lnTo>
                    <a:pt x="125869" y="27338"/>
                  </a:lnTo>
                  <a:lnTo>
                    <a:pt x="125838" y="27502"/>
                  </a:lnTo>
                  <a:lnTo>
                    <a:pt x="125791" y="27658"/>
                  </a:lnTo>
                  <a:lnTo>
                    <a:pt x="125744" y="27806"/>
                  </a:lnTo>
                  <a:lnTo>
                    <a:pt x="125682" y="27946"/>
                  </a:lnTo>
                  <a:lnTo>
                    <a:pt x="125612" y="28079"/>
                  </a:lnTo>
                  <a:lnTo>
                    <a:pt x="125534" y="28196"/>
                  </a:lnTo>
                  <a:lnTo>
                    <a:pt x="125456" y="28305"/>
                  </a:lnTo>
                  <a:lnTo>
                    <a:pt x="125440" y="28016"/>
                  </a:lnTo>
                  <a:lnTo>
                    <a:pt x="125440" y="27728"/>
                  </a:lnTo>
                  <a:lnTo>
                    <a:pt x="125456" y="27439"/>
                  </a:lnTo>
                  <a:lnTo>
                    <a:pt x="125495" y="27151"/>
                  </a:lnTo>
                  <a:lnTo>
                    <a:pt x="125542" y="26862"/>
                  </a:lnTo>
                  <a:lnTo>
                    <a:pt x="125604" y="26566"/>
                  </a:lnTo>
                  <a:lnTo>
                    <a:pt x="125674" y="26269"/>
                  </a:lnTo>
                  <a:lnTo>
                    <a:pt x="125760" y="25965"/>
                  </a:lnTo>
                  <a:close/>
                  <a:moveTo>
                    <a:pt x="143925" y="11801"/>
                  </a:moveTo>
                  <a:lnTo>
                    <a:pt x="144307" y="11926"/>
                  </a:lnTo>
                  <a:lnTo>
                    <a:pt x="144690" y="12059"/>
                  </a:lnTo>
                  <a:lnTo>
                    <a:pt x="145454" y="12339"/>
                  </a:lnTo>
                  <a:lnTo>
                    <a:pt x="146218" y="12636"/>
                  </a:lnTo>
                  <a:lnTo>
                    <a:pt x="146990" y="12948"/>
                  </a:lnTo>
                  <a:lnTo>
                    <a:pt x="146265" y="16535"/>
                  </a:lnTo>
                  <a:lnTo>
                    <a:pt x="146008" y="17783"/>
                  </a:lnTo>
                  <a:lnTo>
                    <a:pt x="145742" y="19039"/>
                  </a:lnTo>
                  <a:lnTo>
                    <a:pt x="145462" y="20287"/>
                  </a:lnTo>
                  <a:lnTo>
                    <a:pt x="145173" y="21527"/>
                  </a:lnTo>
                  <a:lnTo>
                    <a:pt x="144869" y="22775"/>
                  </a:lnTo>
                  <a:lnTo>
                    <a:pt x="144541" y="24007"/>
                  </a:lnTo>
                  <a:lnTo>
                    <a:pt x="144378" y="24624"/>
                  </a:lnTo>
                  <a:lnTo>
                    <a:pt x="144206" y="25240"/>
                  </a:lnTo>
                  <a:lnTo>
                    <a:pt x="144027" y="25856"/>
                  </a:lnTo>
                  <a:lnTo>
                    <a:pt x="143839" y="26472"/>
                  </a:lnTo>
                  <a:lnTo>
                    <a:pt x="143676" y="27018"/>
                  </a:lnTo>
                  <a:lnTo>
                    <a:pt x="143590" y="27283"/>
                  </a:lnTo>
                  <a:lnTo>
                    <a:pt x="143535" y="27416"/>
                  </a:lnTo>
                  <a:lnTo>
                    <a:pt x="143481" y="27548"/>
                  </a:lnTo>
                  <a:lnTo>
                    <a:pt x="143426" y="27658"/>
                  </a:lnTo>
                  <a:lnTo>
                    <a:pt x="143364" y="27767"/>
                  </a:lnTo>
                  <a:lnTo>
                    <a:pt x="143223" y="27985"/>
                  </a:lnTo>
                  <a:lnTo>
                    <a:pt x="143083" y="28196"/>
                  </a:lnTo>
                  <a:lnTo>
                    <a:pt x="142942" y="28406"/>
                  </a:lnTo>
                  <a:lnTo>
                    <a:pt x="142732" y="28336"/>
                  </a:lnTo>
                  <a:lnTo>
                    <a:pt x="142677" y="28165"/>
                  </a:lnTo>
                  <a:lnTo>
                    <a:pt x="142662" y="28079"/>
                  </a:lnTo>
                  <a:lnTo>
                    <a:pt x="142646" y="27985"/>
                  </a:lnTo>
                  <a:lnTo>
                    <a:pt x="142646" y="27876"/>
                  </a:lnTo>
                  <a:lnTo>
                    <a:pt x="142646" y="27689"/>
                  </a:lnTo>
                  <a:lnTo>
                    <a:pt x="142677" y="27112"/>
                  </a:lnTo>
                  <a:lnTo>
                    <a:pt x="142732" y="26293"/>
                  </a:lnTo>
                  <a:lnTo>
                    <a:pt x="142794" y="25271"/>
                  </a:lnTo>
                  <a:lnTo>
                    <a:pt x="142981" y="22783"/>
                  </a:lnTo>
                  <a:lnTo>
                    <a:pt x="143192" y="19959"/>
                  </a:lnTo>
                  <a:lnTo>
                    <a:pt x="143426" y="17136"/>
                  </a:lnTo>
                  <a:lnTo>
                    <a:pt x="143637" y="14617"/>
                  </a:lnTo>
                  <a:lnTo>
                    <a:pt x="143730" y="13572"/>
                  </a:lnTo>
                  <a:lnTo>
                    <a:pt x="143816" y="12729"/>
                  </a:lnTo>
                  <a:lnTo>
                    <a:pt x="143878" y="12129"/>
                  </a:lnTo>
                  <a:lnTo>
                    <a:pt x="143902" y="11926"/>
                  </a:lnTo>
                  <a:lnTo>
                    <a:pt x="143925" y="11801"/>
                  </a:lnTo>
                  <a:close/>
                  <a:moveTo>
                    <a:pt x="126345" y="26722"/>
                  </a:moveTo>
                  <a:lnTo>
                    <a:pt x="126415" y="26807"/>
                  </a:lnTo>
                  <a:lnTo>
                    <a:pt x="126478" y="26885"/>
                  </a:lnTo>
                  <a:lnTo>
                    <a:pt x="126524" y="26979"/>
                  </a:lnTo>
                  <a:lnTo>
                    <a:pt x="126563" y="27065"/>
                  </a:lnTo>
                  <a:lnTo>
                    <a:pt x="126595" y="27166"/>
                  </a:lnTo>
                  <a:lnTo>
                    <a:pt x="126610" y="27260"/>
                  </a:lnTo>
                  <a:lnTo>
                    <a:pt x="126618" y="27369"/>
                  </a:lnTo>
                  <a:lnTo>
                    <a:pt x="126610" y="27470"/>
                  </a:lnTo>
                  <a:lnTo>
                    <a:pt x="126602" y="27587"/>
                  </a:lnTo>
                  <a:lnTo>
                    <a:pt x="126579" y="27697"/>
                  </a:lnTo>
                  <a:lnTo>
                    <a:pt x="126540" y="27821"/>
                  </a:lnTo>
                  <a:lnTo>
                    <a:pt x="126493" y="27938"/>
                  </a:lnTo>
                  <a:lnTo>
                    <a:pt x="126439" y="28071"/>
                  </a:lnTo>
                  <a:lnTo>
                    <a:pt x="126376" y="28204"/>
                  </a:lnTo>
                  <a:lnTo>
                    <a:pt x="126298" y="28336"/>
                  </a:lnTo>
                  <a:lnTo>
                    <a:pt x="126205" y="28477"/>
                  </a:lnTo>
                  <a:lnTo>
                    <a:pt x="126158" y="28391"/>
                  </a:lnTo>
                  <a:lnTo>
                    <a:pt x="126119" y="28313"/>
                  </a:lnTo>
                  <a:lnTo>
                    <a:pt x="126088" y="28227"/>
                  </a:lnTo>
                  <a:lnTo>
                    <a:pt x="126064" y="28133"/>
                  </a:lnTo>
                  <a:lnTo>
                    <a:pt x="126041" y="28048"/>
                  </a:lnTo>
                  <a:lnTo>
                    <a:pt x="126033" y="27946"/>
                  </a:lnTo>
                  <a:lnTo>
                    <a:pt x="126033" y="27853"/>
                  </a:lnTo>
                  <a:lnTo>
                    <a:pt x="126033" y="27751"/>
                  </a:lnTo>
                  <a:lnTo>
                    <a:pt x="126049" y="27642"/>
                  </a:lnTo>
                  <a:lnTo>
                    <a:pt x="126064" y="27525"/>
                  </a:lnTo>
                  <a:lnTo>
                    <a:pt x="126095" y="27408"/>
                  </a:lnTo>
                  <a:lnTo>
                    <a:pt x="126127" y="27283"/>
                  </a:lnTo>
                  <a:lnTo>
                    <a:pt x="126173" y="27158"/>
                  </a:lnTo>
                  <a:lnTo>
                    <a:pt x="126220" y="27018"/>
                  </a:lnTo>
                  <a:lnTo>
                    <a:pt x="126345" y="26722"/>
                  </a:lnTo>
                  <a:close/>
                  <a:moveTo>
                    <a:pt x="117508" y="24920"/>
                  </a:moveTo>
                  <a:lnTo>
                    <a:pt x="117532" y="24967"/>
                  </a:lnTo>
                  <a:lnTo>
                    <a:pt x="117539" y="25029"/>
                  </a:lnTo>
                  <a:lnTo>
                    <a:pt x="117563" y="25177"/>
                  </a:lnTo>
                  <a:lnTo>
                    <a:pt x="117578" y="25357"/>
                  </a:lnTo>
                  <a:lnTo>
                    <a:pt x="117586" y="25559"/>
                  </a:lnTo>
                  <a:lnTo>
                    <a:pt x="117586" y="25786"/>
                  </a:lnTo>
                  <a:lnTo>
                    <a:pt x="117578" y="26035"/>
                  </a:lnTo>
                  <a:lnTo>
                    <a:pt x="117563" y="26293"/>
                  </a:lnTo>
                  <a:lnTo>
                    <a:pt x="117539" y="26558"/>
                  </a:lnTo>
                  <a:lnTo>
                    <a:pt x="117516" y="26831"/>
                  </a:lnTo>
                  <a:lnTo>
                    <a:pt x="117485" y="27104"/>
                  </a:lnTo>
                  <a:lnTo>
                    <a:pt x="117446" y="27369"/>
                  </a:lnTo>
                  <a:lnTo>
                    <a:pt x="117407" y="27634"/>
                  </a:lnTo>
                  <a:lnTo>
                    <a:pt x="117368" y="27876"/>
                  </a:lnTo>
                  <a:lnTo>
                    <a:pt x="117321" y="28102"/>
                  </a:lnTo>
                  <a:lnTo>
                    <a:pt x="117274" y="28313"/>
                  </a:lnTo>
                  <a:lnTo>
                    <a:pt x="117220" y="28484"/>
                  </a:lnTo>
                  <a:lnTo>
                    <a:pt x="115847" y="28484"/>
                  </a:lnTo>
                  <a:lnTo>
                    <a:pt x="116042" y="28032"/>
                  </a:lnTo>
                  <a:lnTo>
                    <a:pt x="116229" y="27572"/>
                  </a:lnTo>
                  <a:lnTo>
                    <a:pt x="116416" y="27119"/>
                  </a:lnTo>
                  <a:lnTo>
                    <a:pt x="116611" y="26675"/>
                  </a:lnTo>
                  <a:lnTo>
                    <a:pt x="116806" y="26230"/>
                  </a:lnTo>
                  <a:lnTo>
                    <a:pt x="117025" y="25786"/>
                  </a:lnTo>
                  <a:lnTo>
                    <a:pt x="117134" y="25567"/>
                  </a:lnTo>
                  <a:lnTo>
                    <a:pt x="117259" y="25349"/>
                  </a:lnTo>
                  <a:lnTo>
                    <a:pt x="117383" y="25131"/>
                  </a:lnTo>
                  <a:lnTo>
                    <a:pt x="117508" y="24920"/>
                  </a:lnTo>
                  <a:close/>
                  <a:moveTo>
                    <a:pt x="100123" y="27697"/>
                  </a:moveTo>
                  <a:lnTo>
                    <a:pt x="100263" y="27720"/>
                  </a:lnTo>
                  <a:lnTo>
                    <a:pt x="100419" y="27751"/>
                  </a:lnTo>
                  <a:lnTo>
                    <a:pt x="100575" y="27790"/>
                  </a:lnTo>
                  <a:lnTo>
                    <a:pt x="100747" y="27845"/>
                  </a:lnTo>
                  <a:lnTo>
                    <a:pt x="100271" y="28180"/>
                  </a:lnTo>
                  <a:lnTo>
                    <a:pt x="100154" y="28258"/>
                  </a:lnTo>
                  <a:lnTo>
                    <a:pt x="100037" y="28328"/>
                  </a:lnTo>
                  <a:lnTo>
                    <a:pt x="99912" y="28399"/>
                  </a:lnTo>
                  <a:lnTo>
                    <a:pt x="99795" y="28453"/>
                  </a:lnTo>
                  <a:lnTo>
                    <a:pt x="99671" y="28500"/>
                  </a:lnTo>
                  <a:lnTo>
                    <a:pt x="99546" y="28539"/>
                  </a:lnTo>
                  <a:lnTo>
                    <a:pt x="99421" y="28562"/>
                  </a:lnTo>
                  <a:lnTo>
                    <a:pt x="99281" y="28578"/>
                  </a:lnTo>
                  <a:lnTo>
                    <a:pt x="99148" y="28570"/>
                  </a:lnTo>
                  <a:lnTo>
                    <a:pt x="99000" y="28547"/>
                  </a:lnTo>
                  <a:lnTo>
                    <a:pt x="98852" y="28516"/>
                  </a:lnTo>
                  <a:lnTo>
                    <a:pt x="98696" y="28453"/>
                  </a:lnTo>
                  <a:lnTo>
                    <a:pt x="98813" y="28321"/>
                  </a:lnTo>
                  <a:lnTo>
                    <a:pt x="98922" y="28196"/>
                  </a:lnTo>
                  <a:lnTo>
                    <a:pt x="99039" y="28087"/>
                  </a:lnTo>
                  <a:lnTo>
                    <a:pt x="99148" y="27993"/>
                  </a:lnTo>
                  <a:lnTo>
                    <a:pt x="99257" y="27907"/>
                  </a:lnTo>
                  <a:lnTo>
                    <a:pt x="99374" y="27845"/>
                  </a:lnTo>
                  <a:lnTo>
                    <a:pt x="99483" y="27790"/>
                  </a:lnTo>
                  <a:lnTo>
                    <a:pt x="99608" y="27743"/>
                  </a:lnTo>
                  <a:lnTo>
                    <a:pt x="99725" y="27712"/>
                  </a:lnTo>
                  <a:lnTo>
                    <a:pt x="99850" y="27697"/>
                  </a:lnTo>
                  <a:close/>
                  <a:moveTo>
                    <a:pt x="107174" y="22104"/>
                  </a:moveTo>
                  <a:lnTo>
                    <a:pt x="107447" y="22112"/>
                  </a:lnTo>
                  <a:lnTo>
                    <a:pt x="107712" y="22120"/>
                  </a:lnTo>
                  <a:lnTo>
                    <a:pt x="107977" y="22135"/>
                  </a:lnTo>
                  <a:lnTo>
                    <a:pt x="108250" y="22151"/>
                  </a:lnTo>
                  <a:lnTo>
                    <a:pt x="108515" y="22174"/>
                  </a:lnTo>
                  <a:lnTo>
                    <a:pt x="108788" y="22206"/>
                  </a:lnTo>
                  <a:lnTo>
                    <a:pt x="109053" y="22245"/>
                  </a:lnTo>
                  <a:lnTo>
                    <a:pt x="109326" y="22291"/>
                  </a:lnTo>
                  <a:lnTo>
                    <a:pt x="109599" y="22338"/>
                  </a:lnTo>
                  <a:lnTo>
                    <a:pt x="109872" y="22393"/>
                  </a:lnTo>
                  <a:lnTo>
                    <a:pt x="110145" y="22447"/>
                  </a:lnTo>
                  <a:lnTo>
                    <a:pt x="109568" y="28609"/>
                  </a:lnTo>
                  <a:lnTo>
                    <a:pt x="108383" y="28328"/>
                  </a:lnTo>
                  <a:lnTo>
                    <a:pt x="107806" y="28188"/>
                  </a:lnTo>
                  <a:lnTo>
                    <a:pt x="107525" y="28118"/>
                  </a:lnTo>
                  <a:lnTo>
                    <a:pt x="107244" y="28040"/>
                  </a:lnTo>
                  <a:lnTo>
                    <a:pt x="107182" y="28009"/>
                  </a:lnTo>
                  <a:lnTo>
                    <a:pt x="107111" y="27970"/>
                  </a:lnTo>
                  <a:lnTo>
                    <a:pt x="107041" y="27915"/>
                  </a:lnTo>
                  <a:lnTo>
                    <a:pt x="106979" y="27853"/>
                  </a:lnTo>
                  <a:lnTo>
                    <a:pt x="106924" y="27782"/>
                  </a:lnTo>
                  <a:lnTo>
                    <a:pt x="106877" y="27712"/>
                  </a:lnTo>
                  <a:lnTo>
                    <a:pt x="106838" y="27642"/>
                  </a:lnTo>
                  <a:lnTo>
                    <a:pt x="106815" y="27572"/>
                  </a:lnTo>
                  <a:lnTo>
                    <a:pt x="106558" y="26371"/>
                  </a:lnTo>
                  <a:lnTo>
                    <a:pt x="106308" y="25162"/>
                  </a:lnTo>
                  <a:lnTo>
                    <a:pt x="105824" y="22744"/>
                  </a:lnTo>
                  <a:lnTo>
                    <a:pt x="105817" y="22681"/>
                  </a:lnTo>
                  <a:lnTo>
                    <a:pt x="105809" y="22619"/>
                  </a:lnTo>
                  <a:lnTo>
                    <a:pt x="105809" y="22486"/>
                  </a:lnTo>
                  <a:lnTo>
                    <a:pt x="105817" y="22338"/>
                  </a:lnTo>
                  <a:lnTo>
                    <a:pt x="105817" y="22174"/>
                  </a:lnTo>
                  <a:lnTo>
                    <a:pt x="106090" y="22151"/>
                  </a:lnTo>
                  <a:lnTo>
                    <a:pt x="106363" y="22128"/>
                  </a:lnTo>
                  <a:lnTo>
                    <a:pt x="106636" y="22120"/>
                  </a:lnTo>
                  <a:lnTo>
                    <a:pt x="106909" y="22112"/>
                  </a:lnTo>
                  <a:lnTo>
                    <a:pt x="107174" y="22104"/>
                  </a:lnTo>
                  <a:close/>
                  <a:moveTo>
                    <a:pt x="43085" y="10272"/>
                  </a:moveTo>
                  <a:lnTo>
                    <a:pt x="43163" y="10288"/>
                  </a:lnTo>
                  <a:lnTo>
                    <a:pt x="43233" y="10304"/>
                  </a:lnTo>
                  <a:lnTo>
                    <a:pt x="43303" y="10327"/>
                  </a:lnTo>
                  <a:lnTo>
                    <a:pt x="43374" y="10350"/>
                  </a:lnTo>
                  <a:lnTo>
                    <a:pt x="43444" y="10382"/>
                  </a:lnTo>
                  <a:lnTo>
                    <a:pt x="43569" y="10460"/>
                  </a:lnTo>
                  <a:lnTo>
                    <a:pt x="43693" y="10538"/>
                  </a:lnTo>
                  <a:lnTo>
                    <a:pt x="43810" y="10631"/>
                  </a:lnTo>
                  <a:lnTo>
                    <a:pt x="44224" y="10951"/>
                  </a:lnTo>
                  <a:lnTo>
                    <a:pt x="44622" y="11279"/>
                  </a:lnTo>
                  <a:lnTo>
                    <a:pt x="45027" y="11606"/>
                  </a:lnTo>
                  <a:lnTo>
                    <a:pt x="45417" y="11942"/>
                  </a:lnTo>
                  <a:lnTo>
                    <a:pt x="45807" y="12277"/>
                  </a:lnTo>
                  <a:lnTo>
                    <a:pt x="46189" y="12628"/>
                  </a:lnTo>
                  <a:lnTo>
                    <a:pt x="46564" y="12979"/>
                  </a:lnTo>
                  <a:lnTo>
                    <a:pt x="46930" y="13345"/>
                  </a:lnTo>
                  <a:lnTo>
                    <a:pt x="47289" y="13712"/>
                  </a:lnTo>
                  <a:lnTo>
                    <a:pt x="47632" y="14086"/>
                  </a:lnTo>
                  <a:lnTo>
                    <a:pt x="47975" y="14476"/>
                  </a:lnTo>
                  <a:lnTo>
                    <a:pt x="48303" y="14874"/>
                  </a:lnTo>
                  <a:lnTo>
                    <a:pt x="48623" y="15280"/>
                  </a:lnTo>
                  <a:lnTo>
                    <a:pt x="48927" y="15693"/>
                  </a:lnTo>
                  <a:lnTo>
                    <a:pt x="49223" y="16122"/>
                  </a:lnTo>
                  <a:lnTo>
                    <a:pt x="49504" y="16567"/>
                  </a:lnTo>
                  <a:lnTo>
                    <a:pt x="49855" y="17136"/>
                  </a:lnTo>
                  <a:lnTo>
                    <a:pt x="50198" y="17713"/>
                  </a:lnTo>
                  <a:lnTo>
                    <a:pt x="50526" y="18298"/>
                  </a:lnTo>
                  <a:lnTo>
                    <a:pt x="50846" y="18883"/>
                  </a:lnTo>
                  <a:lnTo>
                    <a:pt x="51150" y="19476"/>
                  </a:lnTo>
                  <a:lnTo>
                    <a:pt x="51438" y="20076"/>
                  </a:lnTo>
                  <a:lnTo>
                    <a:pt x="51719" y="20677"/>
                  </a:lnTo>
                  <a:lnTo>
                    <a:pt x="51984" y="21285"/>
                  </a:lnTo>
                  <a:lnTo>
                    <a:pt x="52234" y="21902"/>
                  </a:lnTo>
                  <a:lnTo>
                    <a:pt x="52468" y="22525"/>
                  </a:lnTo>
                  <a:lnTo>
                    <a:pt x="52686" y="23149"/>
                  </a:lnTo>
                  <a:lnTo>
                    <a:pt x="52788" y="23469"/>
                  </a:lnTo>
                  <a:lnTo>
                    <a:pt x="52889" y="23789"/>
                  </a:lnTo>
                  <a:lnTo>
                    <a:pt x="52983" y="24109"/>
                  </a:lnTo>
                  <a:lnTo>
                    <a:pt x="53068" y="24429"/>
                  </a:lnTo>
                  <a:lnTo>
                    <a:pt x="53154" y="24756"/>
                  </a:lnTo>
                  <a:lnTo>
                    <a:pt x="53232" y="25076"/>
                  </a:lnTo>
                  <a:lnTo>
                    <a:pt x="53310" y="25403"/>
                  </a:lnTo>
                  <a:lnTo>
                    <a:pt x="53380" y="25739"/>
                  </a:lnTo>
                  <a:lnTo>
                    <a:pt x="53443" y="26066"/>
                  </a:lnTo>
                  <a:lnTo>
                    <a:pt x="53497" y="26402"/>
                  </a:lnTo>
                  <a:lnTo>
                    <a:pt x="53544" y="26683"/>
                  </a:lnTo>
                  <a:lnTo>
                    <a:pt x="53583" y="26963"/>
                  </a:lnTo>
                  <a:lnTo>
                    <a:pt x="53646" y="27525"/>
                  </a:lnTo>
                  <a:lnTo>
                    <a:pt x="53708" y="28087"/>
                  </a:lnTo>
                  <a:lnTo>
                    <a:pt x="53763" y="28648"/>
                  </a:lnTo>
                  <a:lnTo>
                    <a:pt x="53591" y="28679"/>
                  </a:lnTo>
                  <a:lnTo>
                    <a:pt x="53505" y="28336"/>
                  </a:lnTo>
                  <a:lnTo>
                    <a:pt x="53466" y="28165"/>
                  </a:lnTo>
                  <a:lnTo>
                    <a:pt x="53435" y="27985"/>
                  </a:lnTo>
                  <a:lnTo>
                    <a:pt x="53365" y="27533"/>
                  </a:lnTo>
                  <a:lnTo>
                    <a:pt x="53287" y="27073"/>
                  </a:lnTo>
                  <a:lnTo>
                    <a:pt x="53201" y="26620"/>
                  </a:lnTo>
                  <a:lnTo>
                    <a:pt x="53115" y="26176"/>
                  </a:lnTo>
                  <a:lnTo>
                    <a:pt x="53022" y="25731"/>
                  </a:lnTo>
                  <a:lnTo>
                    <a:pt x="52913" y="25287"/>
                  </a:lnTo>
                  <a:lnTo>
                    <a:pt x="52803" y="24842"/>
                  </a:lnTo>
                  <a:lnTo>
                    <a:pt x="52686" y="24405"/>
                  </a:lnTo>
                  <a:lnTo>
                    <a:pt x="52562" y="23976"/>
                  </a:lnTo>
                  <a:lnTo>
                    <a:pt x="52429" y="23547"/>
                  </a:lnTo>
                  <a:lnTo>
                    <a:pt x="52289" y="23118"/>
                  </a:lnTo>
                  <a:lnTo>
                    <a:pt x="52140" y="22689"/>
                  </a:lnTo>
                  <a:lnTo>
                    <a:pt x="51984" y="22276"/>
                  </a:lnTo>
                  <a:lnTo>
                    <a:pt x="51828" y="21855"/>
                  </a:lnTo>
                  <a:lnTo>
                    <a:pt x="51657" y="21441"/>
                  </a:lnTo>
                  <a:lnTo>
                    <a:pt x="51477" y="21028"/>
                  </a:lnTo>
                  <a:lnTo>
                    <a:pt x="51298" y="20622"/>
                  </a:lnTo>
                  <a:lnTo>
                    <a:pt x="51103" y="20217"/>
                  </a:lnTo>
                  <a:lnTo>
                    <a:pt x="50908" y="19819"/>
                  </a:lnTo>
                  <a:lnTo>
                    <a:pt x="50697" y="19421"/>
                  </a:lnTo>
                  <a:lnTo>
                    <a:pt x="50487" y="19031"/>
                  </a:lnTo>
                  <a:lnTo>
                    <a:pt x="50261" y="18641"/>
                  </a:lnTo>
                  <a:lnTo>
                    <a:pt x="50034" y="18259"/>
                  </a:lnTo>
                  <a:lnTo>
                    <a:pt x="49793" y="17877"/>
                  </a:lnTo>
                  <a:lnTo>
                    <a:pt x="49551" y="17495"/>
                  </a:lnTo>
                  <a:lnTo>
                    <a:pt x="49294" y="17120"/>
                  </a:lnTo>
                  <a:lnTo>
                    <a:pt x="49036" y="16754"/>
                  </a:lnTo>
                  <a:lnTo>
                    <a:pt x="48763" y="16387"/>
                  </a:lnTo>
                  <a:lnTo>
                    <a:pt x="48482" y="16021"/>
                  </a:lnTo>
                  <a:lnTo>
                    <a:pt x="48202" y="15662"/>
                  </a:lnTo>
                  <a:lnTo>
                    <a:pt x="47905" y="15311"/>
                  </a:lnTo>
                  <a:lnTo>
                    <a:pt x="47601" y="14960"/>
                  </a:lnTo>
                  <a:lnTo>
                    <a:pt x="47344" y="14671"/>
                  </a:lnTo>
                  <a:lnTo>
                    <a:pt x="47086" y="14398"/>
                  </a:lnTo>
                  <a:lnTo>
                    <a:pt x="46813" y="14125"/>
                  </a:lnTo>
                  <a:lnTo>
                    <a:pt x="46548" y="13852"/>
                  </a:lnTo>
                  <a:lnTo>
                    <a:pt x="46267" y="13587"/>
                  </a:lnTo>
                  <a:lnTo>
                    <a:pt x="45987" y="13322"/>
                  </a:lnTo>
                  <a:lnTo>
                    <a:pt x="45425" y="12807"/>
                  </a:lnTo>
                  <a:lnTo>
                    <a:pt x="44848" y="12292"/>
                  </a:lnTo>
                  <a:lnTo>
                    <a:pt x="44271" y="11786"/>
                  </a:lnTo>
                  <a:lnTo>
                    <a:pt x="43701" y="11271"/>
                  </a:lnTo>
                  <a:lnTo>
                    <a:pt x="43132" y="10756"/>
                  </a:lnTo>
                  <a:lnTo>
                    <a:pt x="42906" y="10553"/>
                  </a:lnTo>
                  <a:lnTo>
                    <a:pt x="42641" y="10327"/>
                  </a:lnTo>
                  <a:lnTo>
                    <a:pt x="42734" y="10304"/>
                  </a:lnTo>
                  <a:lnTo>
                    <a:pt x="42828" y="10280"/>
                  </a:lnTo>
                  <a:lnTo>
                    <a:pt x="42914" y="10272"/>
                  </a:lnTo>
                  <a:close/>
                  <a:moveTo>
                    <a:pt x="126907" y="27361"/>
                  </a:moveTo>
                  <a:lnTo>
                    <a:pt x="127055" y="27548"/>
                  </a:lnTo>
                  <a:lnTo>
                    <a:pt x="127117" y="27626"/>
                  </a:lnTo>
                  <a:lnTo>
                    <a:pt x="127164" y="27704"/>
                  </a:lnTo>
                  <a:lnTo>
                    <a:pt x="127203" y="27775"/>
                  </a:lnTo>
                  <a:lnTo>
                    <a:pt x="127234" y="27845"/>
                  </a:lnTo>
                  <a:lnTo>
                    <a:pt x="127258" y="27907"/>
                  </a:lnTo>
                  <a:lnTo>
                    <a:pt x="127265" y="27977"/>
                  </a:lnTo>
                  <a:lnTo>
                    <a:pt x="127265" y="28048"/>
                  </a:lnTo>
                  <a:lnTo>
                    <a:pt x="127250" y="28118"/>
                  </a:lnTo>
                  <a:lnTo>
                    <a:pt x="127234" y="28196"/>
                  </a:lnTo>
                  <a:lnTo>
                    <a:pt x="127203" y="28274"/>
                  </a:lnTo>
                  <a:lnTo>
                    <a:pt x="127164" y="28367"/>
                  </a:lnTo>
                  <a:lnTo>
                    <a:pt x="127117" y="28461"/>
                  </a:lnTo>
                  <a:lnTo>
                    <a:pt x="126992" y="28695"/>
                  </a:lnTo>
                  <a:lnTo>
                    <a:pt x="126899" y="28601"/>
                  </a:lnTo>
                  <a:lnTo>
                    <a:pt x="126829" y="28516"/>
                  </a:lnTo>
                  <a:lnTo>
                    <a:pt x="126774" y="28438"/>
                  </a:lnTo>
                  <a:lnTo>
                    <a:pt x="126735" y="28352"/>
                  </a:lnTo>
                  <a:lnTo>
                    <a:pt x="126712" y="28266"/>
                  </a:lnTo>
                  <a:lnTo>
                    <a:pt x="126704" y="28188"/>
                  </a:lnTo>
                  <a:lnTo>
                    <a:pt x="126704" y="28102"/>
                  </a:lnTo>
                  <a:lnTo>
                    <a:pt x="126719" y="28024"/>
                  </a:lnTo>
                  <a:lnTo>
                    <a:pt x="126735" y="27938"/>
                  </a:lnTo>
                  <a:lnTo>
                    <a:pt x="126758" y="27860"/>
                  </a:lnTo>
                  <a:lnTo>
                    <a:pt x="126813" y="27697"/>
                  </a:lnTo>
                  <a:lnTo>
                    <a:pt x="126868" y="27533"/>
                  </a:lnTo>
                  <a:lnTo>
                    <a:pt x="126891" y="27447"/>
                  </a:lnTo>
                  <a:lnTo>
                    <a:pt x="126907" y="27361"/>
                  </a:lnTo>
                  <a:close/>
                  <a:moveTo>
                    <a:pt x="127585" y="28258"/>
                  </a:moveTo>
                  <a:lnTo>
                    <a:pt x="127874" y="28703"/>
                  </a:lnTo>
                  <a:lnTo>
                    <a:pt x="127726" y="28804"/>
                  </a:lnTo>
                  <a:lnTo>
                    <a:pt x="127437" y="28352"/>
                  </a:lnTo>
                  <a:lnTo>
                    <a:pt x="127585" y="28258"/>
                  </a:lnTo>
                  <a:close/>
                  <a:moveTo>
                    <a:pt x="35777" y="28196"/>
                  </a:moveTo>
                  <a:lnTo>
                    <a:pt x="35902" y="28211"/>
                  </a:lnTo>
                  <a:lnTo>
                    <a:pt x="35910" y="28399"/>
                  </a:lnTo>
                  <a:lnTo>
                    <a:pt x="35910" y="28484"/>
                  </a:lnTo>
                  <a:lnTo>
                    <a:pt x="35894" y="28578"/>
                  </a:lnTo>
                  <a:lnTo>
                    <a:pt x="35871" y="28656"/>
                  </a:lnTo>
                  <a:lnTo>
                    <a:pt x="35832" y="28734"/>
                  </a:lnTo>
                  <a:lnTo>
                    <a:pt x="35738" y="28890"/>
                  </a:lnTo>
                  <a:lnTo>
                    <a:pt x="35629" y="28859"/>
                  </a:lnTo>
                  <a:lnTo>
                    <a:pt x="35777" y="28196"/>
                  </a:lnTo>
                  <a:close/>
                  <a:moveTo>
                    <a:pt x="137296" y="27907"/>
                  </a:moveTo>
                  <a:lnTo>
                    <a:pt x="137389" y="27931"/>
                  </a:lnTo>
                  <a:lnTo>
                    <a:pt x="137491" y="27970"/>
                  </a:lnTo>
                  <a:lnTo>
                    <a:pt x="137600" y="28024"/>
                  </a:lnTo>
                  <a:lnTo>
                    <a:pt x="137725" y="28102"/>
                  </a:lnTo>
                  <a:lnTo>
                    <a:pt x="137849" y="28196"/>
                  </a:lnTo>
                  <a:lnTo>
                    <a:pt x="138154" y="28438"/>
                  </a:lnTo>
                  <a:lnTo>
                    <a:pt x="138005" y="28547"/>
                  </a:lnTo>
                  <a:lnTo>
                    <a:pt x="137865" y="28640"/>
                  </a:lnTo>
                  <a:lnTo>
                    <a:pt x="137740" y="28718"/>
                  </a:lnTo>
                  <a:lnTo>
                    <a:pt x="137623" y="28781"/>
                  </a:lnTo>
                  <a:lnTo>
                    <a:pt x="137514" y="28835"/>
                  </a:lnTo>
                  <a:lnTo>
                    <a:pt x="137405" y="28874"/>
                  </a:lnTo>
                  <a:lnTo>
                    <a:pt x="137303" y="28905"/>
                  </a:lnTo>
                  <a:lnTo>
                    <a:pt x="137202" y="28913"/>
                  </a:lnTo>
                  <a:lnTo>
                    <a:pt x="137108" y="28913"/>
                  </a:lnTo>
                  <a:lnTo>
                    <a:pt x="137007" y="28898"/>
                  </a:lnTo>
                  <a:lnTo>
                    <a:pt x="136906" y="28874"/>
                  </a:lnTo>
                  <a:lnTo>
                    <a:pt x="136804" y="28835"/>
                  </a:lnTo>
                  <a:lnTo>
                    <a:pt x="136695" y="28781"/>
                  </a:lnTo>
                  <a:lnTo>
                    <a:pt x="136586" y="28718"/>
                  </a:lnTo>
                  <a:lnTo>
                    <a:pt x="136469" y="28640"/>
                  </a:lnTo>
                  <a:lnTo>
                    <a:pt x="136336" y="28547"/>
                  </a:lnTo>
                  <a:lnTo>
                    <a:pt x="136477" y="28399"/>
                  </a:lnTo>
                  <a:lnTo>
                    <a:pt x="136601" y="28274"/>
                  </a:lnTo>
                  <a:lnTo>
                    <a:pt x="136718" y="28165"/>
                  </a:lnTo>
                  <a:lnTo>
                    <a:pt x="136820" y="28079"/>
                  </a:lnTo>
                  <a:lnTo>
                    <a:pt x="136921" y="28001"/>
                  </a:lnTo>
                  <a:lnTo>
                    <a:pt x="137015" y="27954"/>
                  </a:lnTo>
                  <a:lnTo>
                    <a:pt x="137108" y="27923"/>
                  </a:lnTo>
                  <a:lnTo>
                    <a:pt x="137202" y="27907"/>
                  </a:lnTo>
                  <a:close/>
                  <a:moveTo>
                    <a:pt x="56204" y="28547"/>
                  </a:moveTo>
                  <a:lnTo>
                    <a:pt x="56282" y="28570"/>
                  </a:lnTo>
                  <a:lnTo>
                    <a:pt x="56196" y="29015"/>
                  </a:lnTo>
                  <a:lnTo>
                    <a:pt x="56048" y="28968"/>
                  </a:lnTo>
                  <a:lnTo>
                    <a:pt x="56204" y="28547"/>
                  </a:lnTo>
                  <a:close/>
                  <a:moveTo>
                    <a:pt x="89781" y="27533"/>
                  </a:moveTo>
                  <a:lnTo>
                    <a:pt x="90038" y="27541"/>
                  </a:lnTo>
                  <a:lnTo>
                    <a:pt x="90288" y="27556"/>
                  </a:lnTo>
                  <a:lnTo>
                    <a:pt x="90537" y="27572"/>
                  </a:lnTo>
                  <a:lnTo>
                    <a:pt x="90787" y="27603"/>
                  </a:lnTo>
                  <a:lnTo>
                    <a:pt x="91286" y="27665"/>
                  </a:lnTo>
                  <a:lnTo>
                    <a:pt x="91785" y="27751"/>
                  </a:lnTo>
                  <a:lnTo>
                    <a:pt x="92285" y="27837"/>
                  </a:lnTo>
                  <a:lnTo>
                    <a:pt x="93275" y="28024"/>
                  </a:lnTo>
                  <a:lnTo>
                    <a:pt x="95295" y="28383"/>
                  </a:lnTo>
                  <a:lnTo>
                    <a:pt x="97378" y="28757"/>
                  </a:lnTo>
                  <a:lnTo>
                    <a:pt x="97315" y="28820"/>
                  </a:lnTo>
                  <a:lnTo>
                    <a:pt x="97253" y="28874"/>
                  </a:lnTo>
                  <a:lnTo>
                    <a:pt x="97183" y="28921"/>
                  </a:lnTo>
                  <a:lnTo>
                    <a:pt x="97120" y="28952"/>
                  </a:lnTo>
                  <a:lnTo>
                    <a:pt x="97058" y="28983"/>
                  </a:lnTo>
                  <a:lnTo>
                    <a:pt x="96988" y="28999"/>
                  </a:lnTo>
                  <a:lnTo>
                    <a:pt x="96925" y="29015"/>
                  </a:lnTo>
                  <a:lnTo>
                    <a:pt x="96855" y="29022"/>
                  </a:lnTo>
                  <a:lnTo>
                    <a:pt x="96730" y="29015"/>
                  </a:lnTo>
                  <a:lnTo>
                    <a:pt x="96598" y="28999"/>
                  </a:lnTo>
                  <a:lnTo>
                    <a:pt x="96348" y="28952"/>
                  </a:lnTo>
                  <a:lnTo>
                    <a:pt x="93743" y="28461"/>
                  </a:lnTo>
                  <a:lnTo>
                    <a:pt x="91138" y="27977"/>
                  </a:lnTo>
                  <a:lnTo>
                    <a:pt x="90779" y="27915"/>
                  </a:lnTo>
                  <a:lnTo>
                    <a:pt x="90428" y="27868"/>
                  </a:lnTo>
                  <a:lnTo>
                    <a:pt x="90069" y="27814"/>
                  </a:lnTo>
                  <a:lnTo>
                    <a:pt x="89718" y="27759"/>
                  </a:lnTo>
                  <a:lnTo>
                    <a:pt x="89601" y="27728"/>
                  </a:lnTo>
                  <a:lnTo>
                    <a:pt x="89484" y="27681"/>
                  </a:lnTo>
                  <a:lnTo>
                    <a:pt x="89375" y="27626"/>
                  </a:lnTo>
                  <a:lnTo>
                    <a:pt x="89274" y="27541"/>
                  </a:lnTo>
                  <a:lnTo>
                    <a:pt x="89531" y="27533"/>
                  </a:lnTo>
                  <a:close/>
                  <a:moveTo>
                    <a:pt x="55837" y="26082"/>
                  </a:moveTo>
                  <a:lnTo>
                    <a:pt x="55837" y="26300"/>
                  </a:lnTo>
                  <a:lnTo>
                    <a:pt x="55822" y="26519"/>
                  </a:lnTo>
                  <a:lnTo>
                    <a:pt x="55806" y="26745"/>
                  </a:lnTo>
                  <a:lnTo>
                    <a:pt x="55775" y="26971"/>
                  </a:lnTo>
                  <a:lnTo>
                    <a:pt x="55736" y="27190"/>
                  </a:lnTo>
                  <a:lnTo>
                    <a:pt x="55681" y="27416"/>
                  </a:lnTo>
                  <a:lnTo>
                    <a:pt x="55635" y="27634"/>
                  </a:lnTo>
                  <a:lnTo>
                    <a:pt x="55572" y="27845"/>
                  </a:lnTo>
                  <a:lnTo>
                    <a:pt x="55502" y="28048"/>
                  </a:lnTo>
                  <a:lnTo>
                    <a:pt x="55432" y="28235"/>
                  </a:lnTo>
                  <a:lnTo>
                    <a:pt x="55362" y="28414"/>
                  </a:lnTo>
                  <a:lnTo>
                    <a:pt x="55284" y="28586"/>
                  </a:lnTo>
                  <a:lnTo>
                    <a:pt x="55198" y="28734"/>
                  </a:lnTo>
                  <a:lnTo>
                    <a:pt x="55120" y="28866"/>
                  </a:lnTo>
                  <a:lnTo>
                    <a:pt x="55034" y="28976"/>
                  </a:lnTo>
                  <a:lnTo>
                    <a:pt x="54956" y="29069"/>
                  </a:lnTo>
                  <a:lnTo>
                    <a:pt x="55837" y="26082"/>
                  </a:lnTo>
                  <a:close/>
                  <a:moveTo>
                    <a:pt x="101363" y="27938"/>
                  </a:moveTo>
                  <a:lnTo>
                    <a:pt x="101519" y="27946"/>
                  </a:lnTo>
                  <a:lnTo>
                    <a:pt x="101691" y="27977"/>
                  </a:lnTo>
                  <a:lnTo>
                    <a:pt x="101870" y="28016"/>
                  </a:lnTo>
                  <a:lnTo>
                    <a:pt x="102065" y="28079"/>
                  </a:lnTo>
                  <a:lnTo>
                    <a:pt x="102291" y="28141"/>
                  </a:lnTo>
                  <a:lnTo>
                    <a:pt x="102806" y="28313"/>
                  </a:lnTo>
                  <a:lnTo>
                    <a:pt x="102603" y="28516"/>
                  </a:lnTo>
                  <a:lnTo>
                    <a:pt x="102408" y="28703"/>
                  </a:lnTo>
                  <a:lnTo>
                    <a:pt x="102307" y="28781"/>
                  </a:lnTo>
                  <a:lnTo>
                    <a:pt x="102205" y="28859"/>
                  </a:lnTo>
                  <a:lnTo>
                    <a:pt x="102096" y="28921"/>
                  </a:lnTo>
                  <a:lnTo>
                    <a:pt x="101995" y="28983"/>
                  </a:lnTo>
                  <a:lnTo>
                    <a:pt x="101886" y="29030"/>
                  </a:lnTo>
                  <a:lnTo>
                    <a:pt x="101769" y="29069"/>
                  </a:lnTo>
                  <a:lnTo>
                    <a:pt x="101652" y="29093"/>
                  </a:lnTo>
                  <a:lnTo>
                    <a:pt x="101535" y="29100"/>
                  </a:lnTo>
                  <a:lnTo>
                    <a:pt x="101410" y="29100"/>
                  </a:lnTo>
                  <a:lnTo>
                    <a:pt x="101277" y="29085"/>
                  </a:lnTo>
                  <a:lnTo>
                    <a:pt x="101137" y="29061"/>
                  </a:lnTo>
                  <a:lnTo>
                    <a:pt x="100997" y="29015"/>
                  </a:lnTo>
                  <a:lnTo>
                    <a:pt x="100880" y="28968"/>
                  </a:lnTo>
                  <a:lnTo>
                    <a:pt x="100755" y="28937"/>
                  </a:lnTo>
                  <a:lnTo>
                    <a:pt x="100505" y="28874"/>
                  </a:lnTo>
                  <a:lnTo>
                    <a:pt x="100248" y="28820"/>
                  </a:lnTo>
                  <a:lnTo>
                    <a:pt x="99975" y="28765"/>
                  </a:lnTo>
                  <a:lnTo>
                    <a:pt x="100170" y="28570"/>
                  </a:lnTo>
                  <a:lnTo>
                    <a:pt x="100341" y="28414"/>
                  </a:lnTo>
                  <a:lnTo>
                    <a:pt x="100505" y="28274"/>
                  </a:lnTo>
                  <a:lnTo>
                    <a:pt x="100653" y="28165"/>
                  </a:lnTo>
                  <a:lnTo>
                    <a:pt x="100802" y="28079"/>
                  </a:lnTo>
                  <a:lnTo>
                    <a:pt x="100934" y="28009"/>
                  </a:lnTo>
                  <a:lnTo>
                    <a:pt x="101004" y="27985"/>
                  </a:lnTo>
                  <a:lnTo>
                    <a:pt x="101075" y="27970"/>
                  </a:lnTo>
                  <a:lnTo>
                    <a:pt x="101145" y="27954"/>
                  </a:lnTo>
                  <a:lnTo>
                    <a:pt x="101215" y="27946"/>
                  </a:lnTo>
                  <a:lnTo>
                    <a:pt x="101363" y="27938"/>
                  </a:lnTo>
                  <a:close/>
                  <a:moveTo>
                    <a:pt x="151670" y="16395"/>
                  </a:moveTo>
                  <a:lnTo>
                    <a:pt x="151881" y="16613"/>
                  </a:lnTo>
                  <a:lnTo>
                    <a:pt x="152091" y="16832"/>
                  </a:lnTo>
                  <a:lnTo>
                    <a:pt x="152286" y="17058"/>
                  </a:lnTo>
                  <a:lnTo>
                    <a:pt x="152481" y="17284"/>
                  </a:lnTo>
                  <a:lnTo>
                    <a:pt x="152661" y="17518"/>
                  </a:lnTo>
                  <a:lnTo>
                    <a:pt x="152840" y="17752"/>
                  </a:lnTo>
                  <a:lnTo>
                    <a:pt x="153012" y="17986"/>
                  </a:lnTo>
                  <a:lnTo>
                    <a:pt x="153183" y="18228"/>
                  </a:lnTo>
                  <a:lnTo>
                    <a:pt x="153511" y="18712"/>
                  </a:lnTo>
                  <a:lnTo>
                    <a:pt x="153823" y="19203"/>
                  </a:lnTo>
                  <a:lnTo>
                    <a:pt x="154127" y="19702"/>
                  </a:lnTo>
                  <a:lnTo>
                    <a:pt x="154439" y="20209"/>
                  </a:lnTo>
                  <a:lnTo>
                    <a:pt x="153846" y="20802"/>
                  </a:lnTo>
                  <a:lnTo>
                    <a:pt x="153246" y="21387"/>
                  </a:lnTo>
                  <a:lnTo>
                    <a:pt x="152637" y="21964"/>
                  </a:lnTo>
                  <a:lnTo>
                    <a:pt x="152029" y="22533"/>
                  </a:lnTo>
                  <a:lnTo>
                    <a:pt x="151405" y="23095"/>
                  </a:lnTo>
                  <a:lnTo>
                    <a:pt x="150789" y="23649"/>
                  </a:lnTo>
                  <a:lnTo>
                    <a:pt x="150165" y="24202"/>
                  </a:lnTo>
                  <a:lnTo>
                    <a:pt x="149533" y="24756"/>
                  </a:lnTo>
                  <a:lnTo>
                    <a:pt x="148277" y="25848"/>
                  </a:lnTo>
                  <a:lnTo>
                    <a:pt x="147014" y="26932"/>
                  </a:lnTo>
                  <a:lnTo>
                    <a:pt x="145750" y="28016"/>
                  </a:lnTo>
                  <a:lnTo>
                    <a:pt x="144502" y="29108"/>
                  </a:lnTo>
                  <a:lnTo>
                    <a:pt x="144237" y="29007"/>
                  </a:lnTo>
                  <a:lnTo>
                    <a:pt x="144128" y="28960"/>
                  </a:lnTo>
                  <a:lnTo>
                    <a:pt x="144034" y="28913"/>
                  </a:lnTo>
                  <a:lnTo>
                    <a:pt x="143949" y="28866"/>
                  </a:lnTo>
                  <a:lnTo>
                    <a:pt x="143886" y="28812"/>
                  </a:lnTo>
                  <a:lnTo>
                    <a:pt x="143832" y="28757"/>
                  </a:lnTo>
                  <a:lnTo>
                    <a:pt x="143793" y="28703"/>
                  </a:lnTo>
                  <a:lnTo>
                    <a:pt x="143769" y="28640"/>
                  </a:lnTo>
                  <a:lnTo>
                    <a:pt x="143754" y="28570"/>
                  </a:lnTo>
                  <a:lnTo>
                    <a:pt x="143746" y="28492"/>
                  </a:lnTo>
                  <a:lnTo>
                    <a:pt x="143754" y="28406"/>
                  </a:lnTo>
                  <a:lnTo>
                    <a:pt x="143777" y="28313"/>
                  </a:lnTo>
                  <a:lnTo>
                    <a:pt x="143800" y="28211"/>
                  </a:lnTo>
                  <a:lnTo>
                    <a:pt x="143886" y="27962"/>
                  </a:lnTo>
                  <a:lnTo>
                    <a:pt x="144011" y="27650"/>
                  </a:lnTo>
                  <a:lnTo>
                    <a:pt x="144144" y="27338"/>
                  </a:lnTo>
                  <a:lnTo>
                    <a:pt x="144222" y="27182"/>
                  </a:lnTo>
                  <a:lnTo>
                    <a:pt x="144300" y="27034"/>
                  </a:lnTo>
                  <a:lnTo>
                    <a:pt x="144385" y="26878"/>
                  </a:lnTo>
                  <a:lnTo>
                    <a:pt x="144471" y="26737"/>
                  </a:lnTo>
                  <a:lnTo>
                    <a:pt x="145251" y="25489"/>
                  </a:lnTo>
                  <a:lnTo>
                    <a:pt x="146054" y="24257"/>
                  </a:lnTo>
                  <a:lnTo>
                    <a:pt x="146866" y="23032"/>
                  </a:lnTo>
                  <a:lnTo>
                    <a:pt x="147685" y="21816"/>
                  </a:lnTo>
                  <a:lnTo>
                    <a:pt x="148527" y="20607"/>
                  </a:lnTo>
                  <a:lnTo>
                    <a:pt x="149377" y="19406"/>
                  </a:lnTo>
                  <a:lnTo>
                    <a:pt x="150235" y="18220"/>
                  </a:lnTo>
                  <a:lnTo>
                    <a:pt x="151116" y="17035"/>
                  </a:lnTo>
                  <a:lnTo>
                    <a:pt x="151233" y="16886"/>
                  </a:lnTo>
                  <a:lnTo>
                    <a:pt x="151358" y="16738"/>
                  </a:lnTo>
                  <a:lnTo>
                    <a:pt x="151670" y="16395"/>
                  </a:lnTo>
                  <a:close/>
                  <a:moveTo>
                    <a:pt x="138442" y="27665"/>
                  </a:moveTo>
                  <a:lnTo>
                    <a:pt x="138504" y="27673"/>
                  </a:lnTo>
                  <a:lnTo>
                    <a:pt x="138793" y="27743"/>
                  </a:lnTo>
                  <a:lnTo>
                    <a:pt x="139082" y="27829"/>
                  </a:lnTo>
                  <a:lnTo>
                    <a:pt x="139370" y="27923"/>
                  </a:lnTo>
                  <a:lnTo>
                    <a:pt x="139651" y="28032"/>
                  </a:lnTo>
                  <a:lnTo>
                    <a:pt x="139885" y="28141"/>
                  </a:lnTo>
                  <a:lnTo>
                    <a:pt x="139979" y="28180"/>
                  </a:lnTo>
                  <a:lnTo>
                    <a:pt x="140057" y="28227"/>
                  </a:lnTo>
                  <a:lnTo>
                    <a:pt x="140127" y="28274"/>
                  </a:lnTo>
                  <a:lnTo>
                    <a:pt x="140181" y="28313"/>
                  </a:lnTo>
                  <a:lnTo>
                    <a:pt x="140228" y="28360"/>
                  </a:lnTo>
                  <a:lnTo>
                    <a:pt x="140267" y="28414"/>
                  </a:lnTo>
                  <a:lnTo>
                    <a:pt x="140291" y="28469"/>
                  </a:lnTo>
                  <a:lnTo>
                    <a:pt x="140314" y="28531"/>
                  </a:lnTo>
                  <a:lnTo>
                    <a:pt x="140330" y="28601"/>
                  </a:lnTo>
                  <a:lnTo>
                    <a:pt x="140337" y="28687"/>
                  </a:lnTo>
                  <a:lnTo>
                    <a:pt x="140337" y="28890"/>
                  </a:lnTo>
                  <a:lnTo>
                    <a:pt x="140323" y="29121"/>
                  </a:lnTo>
                  <a:lnTo>
                    <a:pt x="140174" y="29085"/>
                  </a:lnTo>
                  <a:lnTo>
                    <a:pt x="140010" y="29030"/>
                  </a:lnTo>
                  <a:lnTo>
                    <a:pt x="139846" y="28968"/>
                  </a:lnTo>
                  <a:lnTo>
                    <a:pt x="139698" y="28905"/>
                  </a:lnTo>
                  <a:lnTo>
                    <a:pt x="139542" y="28827"/>
                  </a:lnTo>
                  <a:lnTo>
                    <a:pt x="139394" y="28749"/>
                  </a:lnTo>
                  <a:lnTo>
                    <a:pt x="139245" y="28664"/>
                  </a:lnTo>
                  <a:lnTo>
                    <a:pt x="139105" y="28570"/>
                  </a:lnTo>
                  <a:lnTo>
                    <a:pt x="138816" y="28375"/>
                  </a:lnTo>
                  <a:lnTo>
                    <a:pt x="138536" y="28172"/>
                  </a:lnTo>
                  <a:lnTo>
                    <a:pt x="137974" y="27736"/>
                  </a:lnTo>
                  <a:lnTo>
                    <a:pt x="138107" y="27712"/>
                  </a:lnTo>
                  <a:lnTo>
                    <a:pt x="138239" y="27681"/>
                  </a:lnTo>
                  <a:lnTo>
                    <a:pt x="138309" y="27673"/>
                  </a:lnTo>
                  <a:lnTo>
                    <a:pt x="138372" y="27665"/>
                  </a:lnTo>
                  <a:close/>
                  <a:moveTo>
                    <a:pt x="120987" y="27268"/>
                  </a:moveTo>
                  <a:lnTo>
                    <a:pt x="120987" y="27385"/>
                  </a:lnTo>
                  <a:lnTo>
                    <a:pt x="120987" y="27502"/>
                  </a:lnTo>
                  <a:lnTo>
                    <a:pt x="120971" y="27619"/>
                  </a:lnTo>
                  <a:lnTo>
                    <a:pt x="120948" y="27743"/>
                  </a:lnTo>
                  <a:lnTo>
                    <a:pt x="120917" y="27860"/>
                  </a:lnTo>
                  <a:lnTo>
                    <a:pt x="120885" y="27977"/>
                  </a:lnTo>
                  <a:lnTo>
                    <a:pt x="120839" y="28087"/>
                  </a:lnTo>
                  <a:lnTo>
                    <a:pt x="120784" y="28204"/>
                  </a:lnTo>
                  <a:lnTo>
                    <a:pt x="120729" y="28321"/>
                  </a:lnTo>
                  <a:lnTo>
                    <a:pt x="120659" y="28438"/>
                  </a:lnTo>
                  <a:lnTo>
                    <a:pt x="120589" y="28555"/>
                  </a:lnTo>
                  <a:lnTo>
                    <a:pt x="120511" y="28672"/>
                  </a:lnTo>
                  <a:lnTo>
                    <a:pt x="120417" y="28788"/>
                  </a:lnTo>
                  <a:lnTo>
                    <a:pt x="120324" y="28905"/>
                  </a:lnTo>
                  <a:lnTo>
                    <a:pt x="120222" y="29022"/>
                  </a:lnTo>
                  <a:lnTo>
                    <a:pt x="120105" y="29139"/>
                  </a:lnTo>
                  <a:lnTo>
                    <a:pt x="120121" y="28991"/>
                  </a:lnTo>
                  <a:lnTo>
                    <a:pt x="120144" y="28859"/>
                  </a:lnTo>
                  <a:lnTo>
                    <a:pt x="120176" y="28726"/>
                  </a:lnTo>
                  <a:lnTo>
                    <a:pt x="120215" y="28601"/>
                  </a:lnTo>
                  <a:lnTo>
                    <a:pt x="120261" y="28484"/>
                  </a:lnTo>
                  <a:lnTo>
                    <a:pt x="120316" y="28367"/>
                  </a:lnTo>
                  <a:lnTo>
                    <a:pt x="120371" y="28258"/>
                  </a:lnTo>
                  <a:lnTo>
                    <a:pt x="120433" y="28149"/>
                  </a:lnTo>
                  <a:lnTo>
                    <a:pt x="120573" y="27931"/>
                  </a:lnTo>
                  <a:lnTo>
                    <a:pt x="120714" y="27720"/>
                  </a:lnTo>
                  <a:lnTo>
                    <a:pt x="120854" y="27502"/>
                  </a:lnTo>
                  <a:lnTo>
                    <a:pt x="120924" y="27385"/>
                  </a:lnTo>
                  <a:lnTo>
                    <a:pt x="120987" y="27268"/>
                  </a:lnTo>
                  <a:close/>
                  <a:moveTo>
                    <a:pt x="50721" y="21340"/>
                  </a:moveTo>
                  <a:lnTo>
                    <a:pt x="50955" y="21800"/>
                  </a:lnTo>
                  <a:lnTo>
                    <a:pt x="51173" y="22260"/>
                  </a:lnTo>
                  <a:lnTo>
                    <a:pt x="51376" y="22728"/>
                  </a:lnTo>
                  <a:lnTo>
                    <a:pt x="51563" y="23196"/>
                  </a:lnTo>
                  <a:lnTo>
                    <a:pt x="51743" y="23664"/>
                  </a:lnTo>
                  <a:lnTo>
                    <a:pt x="51899" y="24140"/>
                  </a:lnTo>
                  <a:lnTo>
                    <a:pt x="52055" y="24616"/>
                  </a:lnTo>
                  <a:lnTo>
                    <a:pt x="52187" y="25099"/>
                  </a:lnTo>
                  <a:lnTo>
                    <a:pt x="52320" y="25583"/>
                  </a:lnTo>
                  <a:lnTo>
                    <a:pt x="52437" y="26074"/>
                  </a:lnTo>
                  <a:lnTo>
                    <a:pt x="52546" y="26566"/>
                  </a:lnTo>
                  <a:lnTo>
                    <a:pt x="52640" y="27065"/>
                  </a:lnTo>
                  <a:lnTo>
                    <a:pt x="52733" y="27564"/>
                  </a:lnTo>
                  <a:lnTo>
                    <a:pt x="52827" y="28071"/>
                  </a:lnTo>
                  <a:lnTo>
                    <a:pt x="52905" y="28578"/>
                  </a:lnTo>
                  <a:lnTo>
                    <a:pt x="52983" y="29093"/>
                  </a:lnTo>
                  <a:lnTo>
                    <a:pt x="52109" y="29093"/>
                  </a:lnTo>
                  <a:lnTo>
                    <a:pt x="49153" y="29077"/>
                  </a:lnTo>
                  <a:lnTo>
                    <a:pt x="47671" y="29069"/>
                  </a:lnTo>
                  <a:lnTo>
                    <a:pt x="46189" y="29077"/>
                  </a:lnTo>
                  <a:lnTo>
                    <a:pt x="44239" y="29108"/>
                  </a:lnTo>
                  <a:lnTo>
                    <a:pt x="42282" y="29147"/>
                  </a:lnTo>
                  <a:lnTo>
                    <a:pt x="40332" y="29194"/>
                  </a:lnTo>
                  <a:lnTo>
                    <a:pt x="38374" y="29233"/>
                  </a:lnTo>
                  <a:lnTo>
                    <a:pt x="37883" y="29249"/>
                  </a:lnTo>
                  <a:lnTo>
                    <a:pt x="37391" y="29249"/>
                  </a:lnTo>
                  <a:lnTo>
                    <a:pt x="37142" y="29241"/>
                  </a:lnTo>
                  <a:lnTo>
                    <a:pt x="36892" y="29217"/>
                  </a:lnTo>
                  <a:lnTo>
                    <a:pt x="36643" y="29178"/>
                  </a:lnTo>
                  <a:lnTo>
                    <a:pt x="36510" y="29155"/>
                  </a:lnTo>
                  <a:lnTo>
                    <a:pt x="36385" y="29124"/>
                  </a:lnTo>
                  <a:lnTo>
                    <a:pt x="36409" y="28851"/>
                  </a:lnTo>
                  <a:lnTo>
                    <a:pt x="36440" y="28594"/>
                  </a:lnTo>
                  <a:lnTo>
                    <a:pt x="36463" y="28477"/>
                  </a:lnTo>
                  <a:lnTo>
                    <a:pt x="36487" y="28360"/>
                  </a:lnTo>
                  <a:lnTo>
                    <a:pt x="36526" y="28243"/>
                  </a:lnTo>
                  <a:lnTo>
                    <a:pt x="36565" y="28133"/>
                  </a:lnTo>
                  <a:lnTo>
                    <a:pt x="36619" y="28032"/>
                  </a:lnTo>
                  <a:lnTo>
                    <a:pt x="36674" y="27931"/>
                  </a:lnTo>
                  <a:lnTo>
                    <a:pt x="36744" y="27829"/>
                  </a:lnTo>
                  <a:lnTo>
                    <a:pt x="36830" y="27743"/>
                  </a:lnTo>
                  <a:lnTo>
                    <a:pt x="36923" y="27658"/>
                  </a:lnTo>
                  <a:lnTo>
                    <a:pt x="37033" y="27580"/>
                  </a:lnTo>
                  <a:lnTo>
                    <a:pt x="37157" y="27502"/>
                  </a:lnTo>
                  <a:lnTo>
                    <a:pt x="37290" y="27431"/>
                  </a:lnTo>
                  <a:lnTo>
                    <a:pt x="40457" y="26004"/>
                  </a:lnTo>
                  <a:lnTo>
                    <a:pt x="43615" y="24569"/>
                  </a:lnTo>
                  <a:lnTo>
                    <a:pt x="49917" y="21675"/>
                  </a:lnTo>
                  <a:lnTo>
                    <a:pt x="50284" y="21527"/>
                  </a:lnTo>
                  <a:lnTo>
                    <a:pt x="50721" y="21340"/>
                  </a:lnTo>
                  <a:close/>
                  <a:moveTo>
                    <a:pt x="98111" y="28929"/>
                  </a:moveTo>
                  <a:lnTo>
                    <a:pt x="98353" y="28960"/>
                  </a:lnTo>
                  <a:lnTo>
                    <a:pt x="98446" y="28983"/>
                  </a:lnTo>
                  <a:lnTo>
                    <a:pt x="98524" y="29015"/>
                  </a:lnTo>
                  <a:lnTo>
                    <a:pt x="98563" y="29038"/>
                  </a:lnTo>
                  <a:lnTo>
                    <a:pt x="98587" y="29061"/>
                  </a:lnTo>
                  <a:lnTo>
                    <a:pt x="98633" y="29116"/>
                  </a:lnTo>
                  <a:lnTo>
                    <a:pt x="98672" y="29186"/>
                  </a:lnTo>
                  <a:lnTo>
                    <a:pt x="98688" y="29264"/>
                  </a:lnTo>
                  <a:lnTo>
                    <a:pt x="98696" y="29350"/>
                  </a:lnTo>
                  <a:lnTo>
                    <a:pt x="98689" y="29426"/>
                  </a:lnTo>
                  <a:lnTo>
                    <a:pt x="98689" y="29426"/>
                  </a:lnTo>
                  <a:lnTo>
                    <a:pt x="97393" y="29249"/>
                  </a:lnTo>
                  <a:lnTo>
                    <a:pt x="97448" y="29178"/>
                  </a:lnTo>
                  <a:lnTo>
                    <a:pt x="97510" y="29116"/>
                  </a:lnTo>
                  <a:lnTo>
                    <a:pt x="97565" y="29061"/>
                  </a:lnTo>
                  <a:lnTo>
                    <a:pt x="97627" y="29022"/>
                  </a:lnTo>
                  <a:lnTo>
                    <a:pt x="97682" y="28991"/>
                  </a:lnTo>
                  <a:lnTo>
                    <a:pt x="97744" y="28968"/>
                  </a:lnTo>
                  <a:lnTo>
                    <a:pt x="97807" y="28944"/>
                  </a:lnTo>
                  <a:lnTo>
                    <a:pt x="97869" y="28937"/>
                  </a:lnTo>
                  <a:lnTo>
                    <a:pt x="97931" y="28929"/>
                  </a:lnTo>
                  <a:close/>
                  <a:moveTo>
                    <a:pt x="140743" y="29030"/>
                  </a:moveTo>
                  <a:lnTo>
                    <a:pt x="140790" y="29038"/>
                  </a:lnTo>
                  <a:lnTo>
                    <a:pt x="140844" y="29046"/>
                  </a:lnTo>
                  <a:lnTo>
                    <a:pt x="140891" y="29069"/>
                  </a:lnTo>
                  <a:lnTo>
                    <a:pt x="140938" y="29093"/>
                  </a:lnTo>
                  <a:lnTo>
                    <a:pt x="140993" y="29124"/>
                  </a:lnTo>
                  <a:lnTo>
                    <a:pt x="141039" y="29163"/>
                  </a:lnTo>
                  <a:lnTo>
                    <a:pt x="141094" y="29210"/>
                  </a:lnTo>
                  <a:lnTo>
                    <a:pt x="141141" y="29256"/>
                  </a:lnTo>
                  <a:lnTo>
                    <a:pt x="141078" y="29311"/>
                  </a:lnTo>
                  <a:lnTo>
                    <a:pt x="141016" y="29350"/>
                  </a:lnTo>
                  <a:lnTo>
                    <a:pt x="140954" y="29389"/>
                  </a:lnTo>
                  <a:lnTo>
                    <a:pt x="140899" y="29405"/>
                  </a:lnTo>
                  <a:lnTo>
                    <a:pt x="140837" y="29420"/>
                  </a:lnTo>
                  <a:lnTo>
                    <a:pt x="140790" y="29428"/>
                  </a:lnTo>
                  <a:lnTo>
                    <a:pt x="140735" y="29420"/>
                  </a:lnTo>
                  <a:lnTo>
                    <a:pt x="140688" y="29412"/>
                  </a:lnTo>
                  <a:lnTo>
                    <a:pt x="140642" y="29389"/>
                  </a:lnTo>
                  <a:lnTo>
                    <a:pt x="140595" y="29366"/>
                  </a:lnTo>
                  <a:lnTo>
                    <a:pt x="140548" y="29342"/>
                  </a:lnTo>
                  <a:lnTo>
                    <a:pt x="140501" y="29303"/>
                  </a:lnTo>
                  <a:lnTo>
                    <a:pt x="140415" y="29225"/>
                  </a:lnTo>
                  <a:lnTo>
                    <a:pt x="140346" y="29135"/>
                  </a:lnTo>
                  <a:lnTo>
                    <a:pt x="140346" y="29135"/>
                  </a:lnTo>
                  <a:lnTo>
                    <a:pt x="140431" y="29093"/>
                  </a:lnTo>
                  <a:lnTo>
                    <a:pt x="140532" y="29054"/>
                  </a:lnTo>
                  <a:lnTo>
                    <a:pt x="140634" y="29030"/>
                  </a:lnTo>
                  <a:close/>
                  <a:moveTo>
                    <a:pt x="70360" y="26105"/>
                  </a:moveTo>
                  <a:lnTo>
                    <a:pt x="70165" y="26558"/>
                  </a:lnTo>
                  <a:lnTo>
                    <a:pt x="69962" y="27010"/>
                  </a:lnTo>
                  <a:lnTo>
                    <a:pt x="69744" y="27447"/>
                  </a:lnTo>
                  <a:lnTo>
                    <a:pt x="69635" y="27665"/>
                  </a:lnTo>
                  <a:lnTo>
                    <a:pt x="69518" y="27876"/>
                  </a:lnTo>
                  <a:lnTo>
                    <a:pt x="69393" y="28087"/>
                  </a:lnTo>
                  <a:lnTo>
                    <a:pt x="69260" y="28289"/>
                  </a:lnTo>
                  <a:lnTo>
                    <a:pt x="69128" y="28492"/>
                  </a:lnTo>
                  <a:lnTo>
                    <a:pt x="68987" y="28695"/>
                  </a:lnTo>
                  <a:lnTo>
                    <a:pt x="68831" y="28890"/>
                  </a:lnTo>
                  <a:lnTo>
                    <a:pt x="68675" y="29077"/>
                  </a:lnTo>
                  <a:lnTo>
                    <a:pt x="68512" y="29264"/>
                  </a:lnTo>
                  <a:lnTo>
                    <a:pt x="68340" y="29444"/>
                  </a:lnTo>
                  <a:lnTo>
                    <a:pt x="68410" y="29202"/>
                  </a:lnTo>
                  <a:lnTo>
                    <a:pt x="68496" y="28960"/>
                  </a:lnTo>
                  <a:lnTo>
                    <a:pt x="68582" y="28734"/>
                  </a:lnTo>
                  <a:lnTo>
                    <a:pt x="68683" y="28508"/>
                  </a:lnTo>
                  <a:lnTo>
                    <a:pt x="68792" y="28289"/>
                  </a:lnTo>
                  <a:lnTo>
                    <a:pt x="68909" y="28071"/>
                  </a:lnTo>
                  <a:lnTo>
                    <a:pt x="69034" y="27860"/>
                  </a:lnTo>
                  <a:lnTo>
                    <a:pt x="69159" y="27658"/>
                  </a:lnTo>
                  <a:lnTo>
                    <a:pt x="69299" y="27455"/>
                  </a:lnTo>
                  <a:lnTo>
                    <a:pt x="69440" y="27252"/>
                  </a:lnTo>
                  <a:lnTo>
                    <a:pt x="69588" y="27057"/>
                  </a:lnTo>
                  <a:lnTo>
                    <a:pt x="69736" y="26862"/>
                  </a:lnTo>
                  <a:lnTo>
                    <a:pt x="70040" y="26480"/>
                  </a:lnTo>
                  <a:lnTo>
                    <a:pt x="70360" y="26105"/>
                  </a:lnTo>
                  <a:close/>
                  <a:moveTo>
                    <a:pt x="138957" y="29295"/>
                  </a:moveTo>
                  <a:lnTo>
                    <a:pt x="138840" y="29483"/>
                  </a:lnTo>
                  <a:lnTo>
                    <a:pt x="138793" y="29553"/>
                  </a:lnTo>
                  <a:lnTo>
                    <a:pt x="138746" y="29607"/>
                  </a:lnTo>
                  <a:lnTo>
                    <a:pt x="138707" y="29654"/>
                  </a:lnTo>
                  <a:lnTo>
                    <a:pt x="138660" y="29685"/>
                  </a:lnTo>
                  <a:lnTo>
                    <a:pt x="138614" y="29709"/>
                  </a:lnTo>
                  <a:lnTo>
                    <a:pt x="138567" y="29717"/>
                  </a:lnTo>
                  <a:lnTo>
                    <a:pt x="138520" y="29709"/>
                  </a:lnTo>
                  <a:lnTo>
                    <a:pt x="138465" y="29685"/>
                  </a:lnTo>
                  <a:lnTo>
                    <a:pt x="138403" y="29654"/>
                  </a:lnTo>
                  <a:lnTo>
                    <a:pt x="138333" y="29607"/>
                  </a:lnTo>
                  <a:lnTo>
                    <a:pt x="138161" y="29483"/>
                  </a:lnTo>
                  <a:lnTo>
                    <a:pt x="137943" y="29295"/>
                  </a:lnTo>
                  <a:close/>
                  <a:moveTo>
                    <a:pt x="120885" y="28562"/>
                  </a:moveTo>
                  <a:lnTo>
                    <a:pt x="121041" y="28640"/>
                  </a:lnTo>
                  <a:lnTo>
                    <a:pt x="120511" y="29724"/>
                  </a:lnTo>
                  <a:lnTo>
                    <a:pt x="120339" y="29631"/>
                  </a:lnTo>
                  <a:lnTo>
                    <a:pt x="120885" y="28562"/>
                  </a:lnTo>
                  <a:close/>
                  <a:moveTo>
                    <a:pt x="79298" y="28344"/>
                  </a:moveTo>
                  <a:lnTo>
                    <a:pt x="79392" y="28360"/>
                  </a:lnTo>
                  <a:lnTo>
                    <a:pt x="79946" y="28461"/>
                  </a:lnTo>
                  <a:lnTo>
                    <a:pt x="80499" y="28570"/>
                  </a:lnTo>
                  <a:lnTo>
                    <a:pt x="80086" y="29849"/>
                  </a:lnTo>
                  <a:lnTo>
                    <a:pt x="79883" y="29826"/>
                  </a:lnTo>
                  <a:lnTo>
                    <a:pt x="79704" y="29802"/>
                  </a:lnTo>
                  <a:lnTo>
                    <a:pt x="79540" y="29763"/>
                  </a:lnTo>
                  <a:lnTo>
                    <a:pt x="79400" y="29724"/>
                  </a:lnTo>
                  <a:lnTo>
                    <a:pt x="79275" y="29662"/>
                  </a:lnTo>
                  <a:lnTo>
                    <a:pt x="79174" y="29600"/>
                  </a:lnTo>
                  <a:lnTo>
                    <a:pt x="79127" y="29561"/>
                  </a:lnTo>
                  <a:lnTo>
                    <a:pt x="79080" y="29522"/>
                  </a:lnTo>
                  <a:lnTo>
                    <a:pt x="79049" y="29475"/>
                  </a:lnTo>
                  <a:lnTo>
                    <a:pt x="79010" y="29436"/>
                  </a:lnTo>
                  <a:lnTo>
                    <a:pt x="78986" y="29389"/>
                  </a:lnTo>
                  <a:lnTo>
                    <a:pt x="78963" y="29334"/>
                  </a:lnTo>
                  <a:lnTo>
                    <a:pt x="78940" y="29280"/>
                  </a:lnTo>
                  <a:lnTo>
                    <a:pt x="78924" y="29225"/>
                  </a:lnTo>
                  <a:lnTo>
                    <a:pt x="78908" y="29108"/>
                  </a:lnTo>
                  <a:lnTo>
                    <a:pt x="78901" y="28976"/>
                  </a:lnTo>
                  <a:lnTo>
                    <a:pt x="78916" y="28835"/>
                  </a:lnTo>
                  <a:lnTo>
                    <a:pt x="78940" y="28687"/>
                  </a:lnTo>
                  <a:lnTo>
                    <a:pt x="78979" y="28523"/>
                  </a:lnTo>
                  <a:lnTo>
                    <a:pt x="79033" y="28352"/>
                  </a:lnTo>
                  <a:lnTo>
                    <a:pt x="79213" y="28344"/>
                  </a:lnTo>
                  <a:close/>
                  <a:moveTo>
                    <a:pt x="124403" y="23181"/>
                  </a:moveTo>
                  <a:lnTo>
                    <a:pt x="134854" y="28492"/>
                  </a:lnTo>
                  <a:lnTo>
                    <a:pt x="134862" y="28523"/>
                  </a:lnTo>
                  <a:lnTo>
                    <a:pt x="134870" y="28555"/>
                  </a:lnTo>
                  <a:lnTo>
                    <a:pt x="134870" y="28586"/>
                  </a:lnTo>
                  <a:lnTo>
                    <a:pt x="134698" y="29061"/>
                  </a:lnTo>
                  <a:lnTo>
                    <a:pt x="134628" y="29256"/>
                  </a:lnTo>
                  <a:lnTo>
                    <a:pt x="134558" y="29420"/>
                  </a:lnTo>
                  <a:lnTo>
                    <a:pt x="134480" y="29553"/>
                  </a:lnTo>
                  <a:lnTo>
                    <a:pt x="134410" y="29662"/>
                  </a:lnTo>
                  <a:lnTo>
                    <a:pt x="134371" y="29709"/>
                  </a:lnTo>
                  <a:lnTo>
                    <a:pt x="134332" y="29748"/>
                  </a:lnTo>
                  <a:lnTo>
                    <a:pt x="134285" y="29787"/>
                  </a:lnTo>
                  <a:lnTo>
                    <a:pt x="134238" y="29818"/>
                  </a:lnTo>
                  <a:lnTo>
                    <a:pt x="134191" y="29841"/>
                  </a:lnTo>
                  <a:lnTo>
                    <a:pt x="134137" y="29865"/>
                  </a:lnTo>
                  <a:lnTo>
                    <a:pt x="134082" y="29880"/>
                  </a:lnTo>
                  <a:lnTo>
                    <a:pt x="134020" y="29888"/>
                  </a:lnTo>
                  <a:lnTo>
                    <a:pt x="133887" y="29896"/>
                  </a:lnTo>
                  <a:lnTo>
                    <a:pt x="133731" y="29896"/>
                  </a:lnTo>
                  <a:lnTo>
                    <a:pt x="133560" y="29873"/>
                  </a:lnTo>
                  <a:lnTo>
                    <a:pt x="133349" y="29841"/>
                  </a:lnTo>
                  <a:lnTo>
                    <a:pt x="132850" y="29756"/>
                  </a:lnTo>
                  <a:lnTo>
                    <a:pt x="132070" y="29615"/>
                  </a:lnTo>
                  <a:lnTo>
                    <a:pt x="131290" y="29467"/>
                  </a:lnTo>
                  <a:lnTo>
                    <a:pt x="130510" y="29319"/>
                  </a:lnTo>
                  <a:lnTo>
                    <a:pt x="130112" y="29256"/>
                  </a:lnTo>
                  <a:lnTo>
                    <a:pt x="129722" y="29194"/>
                  </a:lnTo>
                  <a:lnTo>
                    <a:pt x="129574" y="29163"/>
                  </a:lnTo>
                  <a:lnTo>
                    <a:pt x="129434" y="29116"/>
                  </a:lnTo>
                  <a:lnTo>
                    <a:pt x="129317" y="29061"/>
                  </a:lnTo>
                  <a:lnTo>
                    <a:pt x="129200" y="28991"/>
                  </a:lnTo>
                  <a:lnTo>
                    <a:pt x="129098" y="28905"/>
                  </a:lnTo>
                  <a:lnTo>
                    <a:pt x="129012" y="28812"/>
                  </a:lnTo>
                  <a:lnTo>
                    <a:pt x="128919" y="28703"/>
                  </a:lnTo>
                  <a:lnTo>
                    <a:pt x="128841" y="28578"/>
                  </a:lnTo>
                  <a:lnTo>
                    <a:pt x="128661" y="28297"/>
                  </a:lnTo>
                  <a:lnTo>
                    <a:pt x="128474" y="28016"/>
                  </a:lnTo>
                  <a:lnTo>
                    <a:pt x="128287" y="27736"/>
                  </a:lnTo>
                  <a:lnTo>
                    <a:pt x="128092" y="27463"/>
                  </a:lnTo>
                  <a:lnTo>
                    <a:pt x="127889" y="27190"/>
                  </a:lnTo>
                  <a:lnTo>
                    <a:pt x="127687" y="26924"/>
                  </a:lnTo>
                  <a:lnTo>
                    <a:pt x="127484" y="26659"/>
                  </a:lnTo>
                  <a:lnTo>
                    <a:pt x="127273" y="26402"/>
                  </a:lnTo>
                  <a:lnTo>
                    <a:pt x="127055" y="26144"/>
                  </a:lnTo>
                  <a:lnTo>
                    <a:pt x="126836" y="25887"/>
                  </a:lnTo>
                  <a:lnTo>
                    <a:pt x="126392" y="25388"/>
                  </a:lnTo>
                  <a:lnTo>
                    <a:pt x="125932" y="24897"/>
                  </a:lnTo>
                  <a:lnTo>
                    <a:pt x="125456" y="24421"/>
                  </a:lnTo>
                  <a:lnTo>
                    <a:pt x="125331" y="24304"/>
                  </a:lnTo>
                  <a:lnTo>
                    <a:pt x="125206" y="24195"/>
                  </a:lnTo>
                  <a:lnTo>
                    <a:pt x="124941" y="23984"/>
                  </a:lnTo>
                  <a:lnTo>
                    <a:pt x="124676" y="23781"/>
                  </a:lnTo>
                  <a:lnTo>
                    <a:pt x="124411" y="23571"/>
                  </a:lnTo>
                  <a:lnTo>
                    <a:pt x="124387" y="23547"/>
                  </a:lnTo>
                  <a:lnTo>
                    <a:pt x="124372" y="23516"/>
                  </a:lnTo>
                  <a:lnTo>
                    <a:pt x="124333" y="23461"/>
                  </a:lnTo>
                  <a:lnTo>
                    <a:pt x="124270" y="23329"/>
                  </a:lnTo>
                  <a:lnTo>
                    <a:pt x="124403" y="23181"/>
                  </a:lnTo>
                  <a:close/>
                  <a:moveTo>
                    <a:pt x="99320" y="29256"/>
                  </a:moveTo>
                  <a:lnTo>
                    <a:pt x="99515" y="29288"/>
                  </a:lnTo>
                  <a:lnTo>
                    <a:pt x="99710" y="29327"/>
                  </a:lnTo>
                  <a:lnTo>
                    <a:pt x="100107" y="29420"/>
                  </a:lnTo>
                  <a:lnTo>
                    <a:pt x="100497" y="29522"/>
                  </a:lnTo>
                  <a:lnTo>
                    <a:pt x="100895" y="29615"/>
                  </a:lnTo>
                  <a:lnTo>
                    <a:pt x="100872" y="29685"/>
                  </a:lnTo>
                  <a:lnTo>
                    <a:pt x="100841" y="29740"/>
                  </a:lnTo>
                  <a:lnTo>
                    <a:pt x="100809" y="29787"/>
                  </a:lnTo>
                  <a:lnTo>
                    <a:pt x="100770" y="29826"/>
                  </a:lnTo>
                  <a:lnTo>
                    <a:pt x="100731" y="29857"/>
                  </a:lnTo>
                  <a:lnTo>
                    <a:pt x="100692" y="29888"/>
                  </a:lnTo>
                  <a:lnTo>
                    <a:pt x="100646" y="29904"/>
                  </a:lnTo>
                  <a:lnTo>
                    <a:pt x="100607" y="29919"/>
                  </a:lnTo>
                  <a:lnTo>
                    <a:pt x="100560" y="29927"/>
                  </a:lnTo>
                  <a:lnTo>
                    <a:pt x="100521" y="29935"/>
                  </a:lnTo>
                  <a:lnTo>
                    <a:pt x="100443" y="29927"/>
                  </a:lnTo>
                  <a:lnTo>
                    <a:pt x="100373" y="29912"/>
                  </a:lnTo>
                  <a:lnTo>
                    <a:pt x="100310" y="29880"/>
                  </a:lnTo>
                  <a:lnTo>
                    <a:pt x="100232" y="29826"/>
                  </a:lnTo>
                  <a:lnTo>
                    <a:pt x="100154" y="29779"/>
                  </a:lnTo>
                  <a:lnTo>
                    <a:pt x="100068" y="29748"/>
                  </a:lnTo>
                  <a:lnTo>
                    <a:pt x="99983" y="29717"/>
                  </a:lnTo>
                  <a:lnTo>
                    <a:pt x="99897" y="29701"/>
                  </a:lnTo>
                  <a:lnTo>
                    <a:pt x="99811" y="29678"/>
                  </a:lnTo>
                  <a:lnTo>
                    <a:pt x="99639" y="29662"/>
                  </a:lnTo>
                  <a:lnTo>
                    <a:pt x="99288" y="29631"/>
                  </a:lnTo>
                  <a:lnTo>
                    <a:pt x="99117" y="29615"/>
                  </a:lnTo>
                  <a:lnTo>
                    <a:pt x="99031" y="29600"/>
                  </a:lnTo>
                  <a:lnTo>
                    <a:pt x="98945" y="29576"/>
                  </a:lnTo>
                  <a:lnTo>
                    <a:pt x="98883" y="29553"/>
                  </a:lnTo>
                  <a:lnTo>
                    <a:pt x="98821" y="29514"/>
                  </a:lnTo>
                  <a:lnTo>
                    <a:pt x="98712" y="29434"/>
                  </a:lnTo>
                  <a:lnTo>
                    <a:pt x="98766" y="29412"/>
                  </a:lnTo>
                  <a:lnTo>
                    <a:pt x="98852" y="29381"/>
                  </a:lnTo>
                  <a:lnTo>
                    <a:pt x="99008" y="29311"/>
                  </a:lnTo>
                  <a:lnTo>
                    <a:pt x="99086" y="29288"/>
                  </a:lnTo>
                  <a:lnTo>
                    <a:pt x="99164" y="29264"/>
                  </a:lnTo>
                  <a:lnTo>
                    <a:pt x="99242" y="29256"/>
                  </a:lnTo>
                  <a:close/>
                  <a:moveTo>
                    <a:pt x="116291" y="29475"/>
                  </a:moveTo>
                  <a:lnTo>
                    <a:pt x="116440" y="29545"/>
                  </a:lnTo>
                  <a:lnTo>
                    <a:pt x="116299" y="29997"/>
                  </a:lnTo>
                  <a:lnTo>
                    <a:pt x="116213" y="29997"/>
                  </a:lnTo>
                  <a:lnTo>
                    <a:pt x="116182" y="29849"/>
                  </a:lnTo>
                  <a:lnTo>
                    <a:pt x="116174" y="29779"/>
                  </a:lnTo>
                  <a:lnTo>
                    <a:pt x="116174" y="29701"/>
                  </a:lnTo>
                  <a:lnTo>
                    <a:pt x="116198" y="29646"/>
                  </a:lnTo>
                  <a:lnTo>
                    <a:pt x="116229" y="29584"/>
                  </a:lnTo>
                  <a:lnTo>
                    <a:pt x="116291" y="29475"/>
                  </a:lnTo>
                  <a:close/>
                  <a:moveTo>
                    <a:pt x="125354" y="28937"/>
                  </a:moveTo>
                  <a:lnTo>
                    <a:pt x="125401" y="29085"/>
                  </a:lnTo>
                  <a:lnTo>
                    <a:pt x="125432" y="29225"/>
                  </a:lnTo>
                  <a:lnTo>
                    <a:pt x="125448" y="29358"/>
                  </a:lnTo>
                  <a:lnTo>
                    <a:pt x="125440" y="29490"/>
                  </a:lnTo>
                  <a:lnTo>
                    <a:pt x="125425" y="29615"/>
                  </a:lnTo>
                  <a:lnTo>
                    <a:pt x="125386" y="29748"/>
                  </a:lnTo>
                  <a:lnTo>
                    <a:pt x="125323" y="29873"/>
                  </a:lnTo>
                  <a:lnTo>
                    <a:pt x="125253" y="30005"/>
                  </a:lnTo>
                  <a:lnTo>
                    <a:pt x="125175" y="29865"/>
                  </a:lnTo>
                  <a:lnTo>
                    <a:pt x="125113" y="29724"/>
                  </a:lnTo>
                  <a:lnTo>
                    <a:pt x="125097" y="29662"/>
                  </a:lnTo>
                  <a:lnTo>
                    <a:pt x="125074" y="29592"/>
                  </a:lnTo>
                  <a:lnTo>
                    <a:pt x="125066" y="29529"/>
                  </a:lnTo>
                  <a:lnTo>
                    <a:pt x="125066" y="29467"/>
                  </a:lnTo>
                  <a:lnTo>
                    <a:pt x="125066" y="29405"/>
                  </a:lnTo>
                  <a:lnTo>
                    <a:pt x="125082" y="29334"/>
                  </a:lnTo>
                  <a:lnTo>
                    <a:pt x="125105" y="29272"/>
                  </a:lnTo>
                  <a:lnTo>
                    <a:pt x="125136" y="29210"/>
                  </a:lnTo>
                  <a:lnTo>
                    <a:pt x="125175" y="29139"/>
                  </a:lnTo>
                  <a:lnTo>
                    <a:pt x="125222" y="29069"/>
                  </a:lnTo>
                  <a:lnTo>
                    <a:pt x="125284" y="29007"/>
                  </a:lnTo>
                  <a:lnTo>
                    <a:pt x="125354" y="28937"/>
                  </a:lnTo>
                  <a:close/>
                  <a:moveTo>
                    <a:pt x="136063" y="28960"/>
                  </a:moveTo>
                  <a:lnTo>
                    <a:pt x="136118" y="28968"/>
                  </a:lnTo>
                  <a:lnTo>
                    <a:pt x="136172" y="28983"/>
                  </a:lnTo>
                  <a:lnTo>
                    <a:pt x="136227" y="29007"/>
                  </a:lnTo>
                  <a:lnTo>
                    <a:pt x="136282" y="29030"/>
                  </a:lnTo>
                  <a:lnTo>
                    <a:pt x="136391" y="29093"/>
                  </a:lnTo>
                  <a:lnTo>
                    <a:pt x="136492" y="29171"/>
                  </a:lnTo>
                  <a:lnTo>
                    <a:pt x="136679" y="29327"/>
                  </a:lnTo>
                  <a:lnTo>
                    <a:pt x="136617" y="29529"/>
                  </a:lnTo>
                  <a:lnTo>
                    <a:pt x="136562" y="29701"/>
                  </a:lnTo>
                  <a:lnTo>
                    <a:pt x="136492" y="29849"/>
                  </a:lnTo>
                  <a:lnTo>
                    <a:pt x="136430" y="29982"/>
                  </a:lnTo>
                  <a:lnTo>
                    <a:pt x="136360" y="30099"/>
                  </a:lnTo>
                  <a:lnTo>
                    <a:pt x="136289" y="30192"/>
                  </a:lnTo>
                  <a:lnTo>
                    <a:pt x="136211" y="30263"/>
                  </a:lnTo>
                  <a:lnTo>
                    <a:pt x="136133" y="30317"/>
                  </a:lnTo>
                  <a:lnTo>
                    <a:pt x="136040" y="30356"/>
                  </a:lnTo>
                  <a:lnTo>
                    <a:pt x="135954" y="30372"/>
                  </a:lnTo>
                  <a:lnTo>
                    <a:pt x="135853" y="30380"/>
                  </a:lnTo>
                  <a:lnTo>
                    <a:pt x="135751" y="30364"/>
                  </a:lnTo>
                  <a:lnTo>
                    <a:pt x="135642" y="30333"/>
                  </a:lnTo>
                  <a:lnTo>
                    <a:pt x="135525" y="30278"/>
                  </a:lnTo>
                  <a:lnTo>
                    <a:pt x="135392" y="30216"/>
                  </a:lnTo>
                  <a:lnTo>
                    <a:pt x="135260" y="30138"/>
                  </a:lnTo>
                  <a:lnTo>
                    <a:pt x="135291" y="29982"/>
                  </a:lnTo>
                  <a:lnTo>
                    <a:pt x="135322" y="29818"/>
                  </a:lnTo>
                  <a:lnTo>
                    <a:pt x="135361" y="29662"/>
                  </a:lnTo>
                  <a:lnTo>
                    <a:pt x="135416" y="29506"/>
                  </a:lnTo>
                  <a:lnTo>
                    <a:pt x="135455" y="29428"/>
                  </a:lnTo>
                  <a:lnTo>
                    <a:pt x="135486" y="29358"/>
                  </a:lnTo>
                  <a:lnTo>
                    <a:pt x="135533" y="29295"/>
                  </a:lnTo>
                  <a:lnTo>
                    <a:pt x="135580" y="29233"/>
                  </a:lnTo>
                  <a:lnTo>
                    <a:pt x="135634" y="29171"/>
                  </a:lnTo>
                  <a:lnTo>
                    <a:pt x="135689" y="29116"/>
                  </a:lnTo>
                  <a:lnTo>
                    <a:pt x="135759" y="29061"/>
                  </a:lnTo>
                  <a:lnTo>
                    <a:pt x="135829" y="29015"/>
                  </a:lnTo>
                  <a:lnTo>
                    <a:pt x="135892" y="28991"/>
                  </a:lnTo>
                  <a:lnTo>
                    <a:pt x="135946" y="28976"/>
                  </a:lnTo>
                  <a:lnTo>
                    <a:pt x="136009" y="28960"/>
                  </a:lnTo>
                  <a:close/>
                  <a:moveTo>
                    <a:pt x="77419" y="29061"/>
                  </a:moveTo>
                  <a:lnTo>
                    <a:pt x="77489" y="29139"/>
                  </a:lnTo>
                  <a:lnTo>
                    <a:pt x="77551" y="29225"/>
                  </a:lnTo>
                  <a:lnTo>
                    <a:pt x="77598" y="29303"/>
                  </a:lnTo>
                  <a:lnTo>
                    <a:pt x="77645" y="29389"/>
                  </a:lnTo>
                  <a:lnTo>
                    <a:pt x="77684" y="29475"/>
                  </a:lnTo>
                  <a:lnTo>
                    <a:pt x="77715" y="29561"/>
                  </a:lnTo>
                  <a:lnTo>
                    <a:pt x="77738" y="29646"/>
                  </a:lnTo>
                  <a:lnTo>
                    <a:pt x="77754" y="29740"/>
                  </a:lnTo>
                  <a:lnTo>
                    <a:pt x="77785" y="29919"/>
                  </a:lnTo>
                  <a:lnTo>
                    <a:pt x="77793" y="30099"/>
                  </a:lnTo>
                  <a:lnTo>
                    <a:pt x="77809" y="30458"/>
                  </a:lnTo>
                  <a:lnTo>
                    <a:pt x="77590" y="30489"/>
                  </a:lnTo>
                  <a:lnTo>
                    <a:pt x="77419" y="29061"/>
                  </a:lnTo>
                  <a:close/>
                  <a:moveTo>
                    <a:pt x="154634" y="20771"/>
                  </a:moveTo>
                  <a:lnTo>
                    <a:pt x="154688" y="20841"/>
                  </a:lnTo>
                  <a:lnTo>
                    <a:pt x="154743" y="20927"/>
                  </a:lnTo>
                  <a:lnTo>
                    <a:pt x="154868" y="21137"/>
                  </a:lnTo>
                  <a:lnTo>
                    <a:pt x="155008" y="21402"/>
                  </a:lnTo>
                  <a:lnTo>
                    <a:pt x="155149" y="21707"/>
                  </a:lnTo>
                  <a:lnTo>
                    <a:pt x="155305" y="22050"/>
                  </a:lnTo>
                  <a:lnTo>
                    <a:pt x="155461" y="22416"/>
                  </a:lnTo>
                  <a:lnTo>
                    <a:pt x="155624" y="22814"/>
                  </a:lnTo>
                  <a:lnTo>
                    <a:pt x="155780" y="23220"/>
                  </a:lnTo>
                  <a:lnTo>
                    <a:pt x="155936" y="23641"/>
                  </a:lnTo>
                  <a:lnTo>
                    <a:pt x="156085" y="24054"/>
                  </a:lnTo>
                  <a:lnTo>
                    <a:pt x="156233" y="24468"/>
                  </a:lnTo>
                  <a:lnTo>
                    <a:pt x="156358" y="24873"/>
                  </a:lnTo>
                  <a:lnTo>
                    <a:pt x="156475" y="25248"/>
                  </a:lnTo>
                  <a:lnTo>
                    <a:pt x="156576" y="25598"/>
                  </a:lnTo>
                  <a:lnTo>
                    <a:pt x="156654" y="25918"/>
                  </a:lnTo>
                  <a:lnTo>
                    <a:pt x="156716" y="26199"/>
                  </a:lnTo>
                  <a:lnTo>
                    <a:pt x="146359" y="29771"/>
                  </a:lnTo>
                  <a:lnTo>
                    <a:pt x="145930" y="29927"/>
                  </a:lnTo>
                  <a:lnTo>
                    <a:pt x="145711" y="29990"/>
                  </a:lnTo>
                  <a:lnTo>
                    <a:pt x="145602" y="30021"/>
                  </a:lnTo>
                  <a:lnTo>
                    <a:pt x="145493" y="30044"/>
                  </a:lnTo>
                  <a:lnTo>
                    <a:pt x="145376" y="30068"/>
                  </a:lnTo>
                  <a:lnTo>
                    <a:pt x="145267" y="30083"/>
                  </a:lnTo>
                  <a:lnTo>
                    <a:pt x="145025" y="30099"/>
                  </a:lnTo>
                  <a:lnTo>
                    <a:pt x="144775" y="30114"/>
                  </a:lnTo>
                  <a:lnTo>
                    <a:pt x="144518" y="30130"/>
                  </a:lnTo>
                  <a:lnTo>
                    <a:pt x="144463" y="30231"/>
                  </a:lnTo>
                  <a:lnTo>
                    <a:pt x="144409" y="30317"/>
                  </a:lnTo>
                  <a:lnTo>
                    <a:pt x="144354" y="30387"/>
                  </a:lnTo>
                  <a:lnTo>
                    <a:pt x="144300" y="30450"/>
                  </a:lnTo>
                  <a:lnTo>
                    <a:pt x="144253" y="30497"/>
                  </a:lnTo>
                  <a:lnTo>
                    <a:pt x="144198" y="30536"/>
                  </a:lnTo>
                  <a:lnTo>
                    <a:pt x="144144" y="30559"/>
                  </a:lnTo>
                  <a:lnTo>
                    <a:pt x="144081" y="30567"/>
                  </a:lnTo>
                  <a:lnTo>
                    <a:pt x="144027" y="30559"/>
                  </a:lnTo>
                  <a:lnTo>
                    <a:pt x="143972" y="30543"/>
                  </a:lnTo>
                  <a:lnTo>
                    <a:pt x="143910" y="30512"/>
                  </a:lnTo>
                  <a:lnTo>
                    <a:pt x="143847" y="30465"/>
                  </a:lnTo>
                  <a:lnTo>
                    <a:pt x="143777" y="30411"/>
                  </a:lnTo>
                  <a:lnTo>
                    <a:pt x="143715" y="30341"/>
                  </a:lnTo>
                  <a:lnTo>
                    <a:pt x="143637" y="30255"/>
                  </a:lnTo>
                  <a:lnTo>
                    <a:pt x="143566" y="30153"/>
                  </a:lnTo>
                  <a:lnTo>
                    <a:pt x="143488" y="30036"/>
                  </a:lnTo>
                  <a:lnTo>
                    <a:pt x="143426" y="29935"/>
                  </a:lnTo>
                  <a:lnTo>
                    <a:pt x="143410" y="29888"/>
                  </a:lnTo>
                  <a:lnTo>
                    <a:pt x="143395" y="29841"/>
                  </a:lnTo>
                  <a:lnTo>
                    <a:pt x="143379" y="29795"/>
                  </a:lnTo>
                  <a:lnTo>
                    <a:pt x="143379" y="29740"/>
                  </a:lnTo>
                  <a:lnTo>
                    <a:pt x="143379" y="29693"/>
                  </a:lnTo>
                  <a:lnTo>
                    <a:pt x="143387" y="29639"/>
                  </a:lnTo>
                  <a:lnTo>
                    <a:pt x="143418" y="29514"/>
                  </a:lnTo>
                  <a:lnTo>
                    <a:pt x="143465" y="29366"/>
                  </a:lnTo>
                  <a:lnTo>
                    <a:pt x="143535" y="29186"/>
                  </a:lnTo>
                  <a:lnTo>
                    <a:pt x="143637" y="29194"/>
                  </a:lnTo>
                  <a:lnTo>
                    <a:pt x="143715" y="29210"/>
                  </a:lnTo>
                  <a:lnTo>
                    <a:pt x="143785" y="29233"/>
                  </a:lnTo>
                  <a:lnTo>
                    <a:pt x="143847" y="29264"/>
                  </a:lnTo>
                  <a:lnTo>
                    <a:pt x="143894" y="29303"/>
                  </a:lnTo>
                  <a:lnTo>
                    <a:pt x="143925" y="29358"/>
                  </a:lnTo>
                  <a:lnTo>
                    <a:pt x="143956" y="29412"/>
                  </a:lnTo>
                  <a:lnTo>
                    <a:pt x="143972" y="29475"/>
                  </a:lnTo>
                  <a:lnTo>
                    <a:pt x="143988" y="29545"/>
                  </a:lnTo>
                  <a:lnTo>
                    <a:pt x="144003" y="29615"/>
                  </a:lnTo>
                  <a:lnTo>
                    <a:pt x="144019" y="29763"/>
                  </a:lnTo>
                  <a:lnTo>
                    <a:pt x="144027" y="29927"/>
                  </a:lnTo>
                  <a:lnTo>
                    <a:pt x="144050" y="30091"/>
                  </a:lnTo>
                  <a:lnTo>
                    <a:pt x="145415" y="28944"/>
                  </a:lnTo>
                  <a:lnTo>
                    <a:pt x="146764" y="27790"/>
                  </a:lnTo>
                  <a:lnTo>
                    <a:pt x="148106" y="26636"/>
                  </a:lnTo>
                  <a:lnTo>
                    <a:pt x="149439" y="25481"/>
                  </a:lnTo>
                  <a:lnTo>
                    <a:pt x="150758" y="24319"/>
                  </a:lnTo>
                  <a:lnTo>
                    <a:pt x="152060" y="23142"/>
                  </a:lnTo>
                  <a:lnTo>
                    <a:pt x="153355" y="21964"/>
                  </a:lnTo>
                  <a:lnTo>
                    <a:pt x="154634" y="20771"/>
                  </a:lnTo>
                  <a:close/>
                  <a:moveTo>
                    <a:pt x="86747" y="30325"/>
                  </a:moveTo>
                  <a:lnTo>
                    <a:pt x="87098" y="30341"/>
                  </a:lnTo>
                  <a:lnTo>
                    <a:pt x="87277" y="30348"/>
                  </a:lnTo>
                  <a:lnTo>
                    <a:pt x="87457" y="30372"/>
                  </a:lnTo>
                  <a:lnTo>
                    <a:pt x="87636" y="30395"/>
                  </a:lnTo>
                  <a:lnTo>
                    <a:pt x="87823" y="30419"/>
                  </a:lnTo>
                  <a:lnTo>
                    <a:pt x="88010" y="30458"/>
                  </a:lnTo>
                  <a:lnTo>
                    <a:pt x="88205" y="30497"/>
                  </a:lnTo>
                  <a:lnTo>
                    <a:pt x="88400" y="30543"/>
                  </a:lnTo>
                  <a:lnTo>
                    <a:pt x="88595" y="30598"/>
                  </a:lnTo>
                  <a:lnTo>
                    <a:pt x="85694" y="30598"/>
                  </a:lnTo>
                  <a:lnTo>
                    <a:pt x="85710" y="30380"/>
                  </a:lnTo>
                  <a:lnTo>
                    <a:pt x="86053" y="30348"/>
                  </a:lnTo>
                  <a:lnTo>
                    <a:pt x="86396" y="30333"/>
                  </a:lnTo>
                  <a:lnTo>
                    <a:pt x="86747" y="30325"/>
                  </a:lnTo>
                  <a:close/>
                  <a:moveTo>
                    <a:pt x="125963" y="29147"/>
                  </a:moveTo>
                  <a:lnTo>
                    <a:pt x="126002" y="29249"/>
                  </a:lnTo>
                  <a:lnTo>
                    <a:pt x="126033" y="29350"/>
                  </a:lnTo>
                  <a:lnTo>
                    <a:pt x="126056" y="29451"/>
                  </a:lnTo>
                  <a:lnTo>
                    <a:pt x="126064" y="29545"/>
                  </a:lnTo>
                  <a:lnTo>
                    <a:pt x="126064" y="29639"/>
                  </a:lnTo>
                  <a:lnTo>
                    <a:pt x="126056" y="29732"/>
                  </a:lnTo>
                  <a:lnTo>
                    <a:pt x="126041" y="29826"/>
                  </a:lnTo>
                  <a:lnTo>
                    <a:pt x="126017" y="29919"/>
                  </a:lnTo>
                  <a:lnTo>
                    <a:pt x="125994" y="30013"/>
                  </a:lnTo>
                  <a:lnTo>
                    <a:pt x="125955" y="30099"/>
                  </a:lnTo>
                  <a:lnTo>
                    <a:pt x="125877" y="30278"/>
                  </a:lnTo>
                  <a:lnTo>
                    <a:pt x="125783" y="30450"/>
                  </a:lnTo>
                  <a:lnTo>
                    <a:pt x="125682" y="30621"/>
                  </a:lnTo>
                  <a:lnTo>
                    <a:pt x="125659" y="30528"/>
                  </a:lnTo>
                  <a:lnTo>
                    <a:pt x="125635" y="30426"/>
                  </a:lnTo>
                  <a:lnTo>
                    <a:pt x="125627" y="30325"/>
                  </a:lnTo>
                  <a:lnTo>
                    <a:pt x="125620" y="30231"/>
                  </a:lnTo>
                  <a:lnTo>
                    <a:pt x="125620" y="30130"/>
                  </a:lnTo>
                  <a:lnTo>
                    <a:pt x="125620" y="30036"/>
                  </a:lnTo>
                  <a:lnTo>
                    <a:pt x="125635" y="29943"/>
                  </a:lnTo>
                  <a:lnTo>
                    <a:pt x="125651" y="29849"/>
                  </a:lnTo>
                  <a:lnTo>
                    <a:pt x="125666" y="29756"/>
                  </a:lnTo>
                  <a:lnTo>
                    <a:pt x="125698" y="29670"/>
                  </a:lnTo>
                  <a:lnTo>
                    <a:pt x="125729" y="29576"/>
                  </a:lnTo>
                  <a:lnTo>
                    <a:pt x="125760" y="29490"/>
                  </a:lnTo>
                  <a:lnTo>
                    <a:pt x="125807" y="29397"/>
                  </a:lnTo>
                  <a:lnTo>
                    <a:pt x="125854" y="29311"/>
                  </a:lnTo>
                  <a:lnTo>
                    <a:pt x="125900" y="29225"/>
                  </a:lnTo>
                  <a:lnTo>
                    <a:pt x="125963" y="29147"/>
                  </a:lnTo>
                  <a:close/>
                  <a:moveTo>
                    <a:pt x="82364" y="28827"/>
                  </a:moveTo>
                  <a:lnTo>
                    <a:pt x="83042" y="28937"/>
                  </a:lnTo>
                  <a:lnTo>
                    <a:pt x="83393" y="28991"/>
                  </a:lnTo>
                  <a:lnTo>
                    <a:pt x="83736" y="29054"/>
                  </a:lnTo>
                  <a:lnTo>
                    <a:pt x="83806" y="29069"/>
                  </a:lnTo>
                  <a:lnTo>
                    <a:pt x="83869" y="29093"/>
                  </a:lnTo>
                  <a:lnTo>
                    <a:pt x="83931" y="29116"/>
                  </a:lnTo>
                  <a:lnTo>
                    <a:pt x="83986" y="29139"/>
                  </a:lnTo>
                  <a:lnTo>
                    <a:pt x="84033" y="29171"/>
                  </a:lnTo>
                  <a:lnTo>
                    <a:pt x="84079" y="29210"/>
                  </a:lnTo>
                  <a:lnTo>
                    <a:pt x="84118" y="29249"/>
                  </a:lnTo>
                  <a:lnTo>
                    <a:pt x="84150" y="29288"/>
                  </a:lnTo>
                  <a:lnTo>
                    <a:pt x="84181" y="29334"/>
                  </a:lnTo>
                  <a:lnTo>
                    <a:pt x="84204" y="29389"/>
                  </a:lnTo>
                  <a:lnTo>
                    <a:pt x="84220" y="29444"/>
                  </a:lnTo>
                  <a:lnTo>
                    <a:pt x="84235" y="29498"/>
                  </a:lnTo>
                  <a:lnTo>
                    <a:pt x="84243" y="29561"/>
                  </a:lnTo>
                  <a:lnTo>
                    <a:pt x="84243" y="29623"/>
                  </a:lnTo>
                  <a:lnTo>
                    <a:pt x="84235" y="29693"/>
                  </a:lnTo>
                  <a:lnTo>
                    <a:pt x="84228" y="29771"/>
                  </a:lnTo>
                  <a:lnTo>
                    <a:pt x="84142" y="30185"/>
                  </a:lnTo>
                  <a:lnTo>
                    <a:pt x="84048" y="30668"/>
                  </a:lnTo>
                  <a:lnTo>
                    <a:pt x="83775" y="30668"/>
                  </a:lnTo>
                  <a:lnTo>
                    <a:pt x="83518" y="30653"/>
                  </a:lnTo>
                  <a:lnTo>
                    <a:pt x="83260" y="30621"/>
                  </a:lnTo>
                  <a:lnTo>
                    <a:pt x="83019" y="30575"/>
                  </a:lnTo>
                  <a:lnTo>
                    <a:pt x="82785" y="30520"/>
                  </a:lnTo>
                  <a:lnTo>
                    <a:pt x="82551" y="30458"/>
                  </a:lnTo>
                  <a:lnTo>
                    <a:pt x="82317" y="30380"/>
                  </a:lnTo>
                  <a:lnTo>
                    <a:pt x="82091" y="30302"/>
                  </a:lnTo>
                  <a:lnTo>
                    <a:pt x="82364" y="28827"/>
                  </a:lnTo>
                  <a:close/>
                  <a:moveTo>
                    <a:pt x="121018" y="29483"/>
                  </a:moveTo>
                  <a:lnTo>
                    <a:pt x="121010" y="29701"/>
                  </a:lnTo>
                  <a:lnTo>
                    <a:pt x="121002" y="29802"/>
                  </a:lnTo>
                  <a:lnTo>
                    <a:pt x="120987" y="29896"/>
                  </a:lnTo>
                  <a:lnTo>
                    <a:pt x="120971" y="29990"/>
                  </a:lnTo>
                  <a:lnTo>
                    <a:pt x="120948" y="30075"/>
                  </a:lnTo>
                  <a:lnTo>
                    <a:pt x="120924" y="30161"/>
                  </a:lnTo>
                  <a:lnTo>
                    <a:pt x="120893" y="30239"/>
                  </a:lnTo>
                  <a:lnTo>
                    <a:pt x="120862" y="30309"/>
                  </a:lnTo>
                  <a:lnTo>
                    <a:pt x="120823" y="30380"/>
                  </a:lnTo>
                  <a:lnTo>
                    <a:pt x="120776" y="30450"/>
                  </a:lnTo>
                  <a:lnTo>
                    <a:pt x="120737" y="30512"/>
                  </a:lnTo>
                  <a:lnTo>
                    <a:pt x="120628" y="30629"/>
                  </a:lnTo>
                  <a:lnTo>
                    <a:pt x="120511" y="30746"/>
                  </a:lnTo>
                  <a:lnTo>
                    <a:pt x="120503" y="30660"/>
                  </a:lnTo>
                  <a:lnTo>
                    <a:pt x="120503" y="30575"/>
                  </a:lnTo>
                  <a:lnTo>
                    <a:pt x="120503" y="30497"/>
                  </a:lnTo>
                  <a:lnTo>
                    <a:pt x="120519" y="30419"/>
                  </a:lnTo>
                  <a:lnTo>
                    <a:pt x="120534" y="30341"/>
                  </a:lnTo>
                  <a:lnTo>
                    <a:pt x="120558" y="30263"/>
                  </a:lnTo>
                  <a:lnTo>
                    <a:pt x="120589" y="30192"/>
                  </a:lnTo>
                  <a:lnTo>
                    <a:pt x="120620" y="30114"/>
                  </a:lnTo>
                  <a:lnTo>
                    <a:pt x="120706" y="29966"/>
                  </a:lnTo>
                  <a:lnTo>
                    <a:pt x="120800" y="29818"/>
                  </a:lnTo>
                  <a:lnTo>
                    <a:pt x="121018" y="29483"/>
                  </a:lnTo>
                  <a:close/>
                  <a:moveTo>
                    <a:pt x="137436" y="29662"/>
                  </a:moveTo>
                  <a:lnTo>
                    <a:pt x="137803" y="29834"/>
                  </a:lnTo>
                  <a:lnTo>
                    <a:pt x="138154" y="30013"/>
                  </a:lnTo>
                  <a:lnTo>
                    <a:pt x="138239" y="30068"/>
                  </a:lnTo>
                  <a:lnTo>
                    <a:pt x="138302" y="30122"/>
                  </a:lnTo>
                  <a:lnTo>
                    <a:pt x="138356" y="30192"/>
                  </a:lnTo>
                  <a:lnTo>
                    <a:pt x="138395" y="30263"/>
                  </a:lnTo>
                  <a:lnTo>
                    <a:pt x="138411" y="30341"/>
                  </a:lnTo>
                  <a:lnTo>
                    <a:pt x="138411" y="30419"/>
                  </a:lnTo>
                  <a:lnTo>
                    <a:pt x="138411" y="30458"/>
                  </a:lnTo>
                  <a:lnTo>
                    <a:pt x="138395" y="30497"/>
                  </a:lnTo>
                  <a:lnTo>
                    <a:pt x="138380" y="30536"/>
                  </a:lnTo>
                  <a:lnTo>
                    <a:pt x="138356" y="30575"/>
                  </a:lnTo>
                  <a:lnTo>
                    <a:pt x="138325" y="30629"/>
                  </a:lnTo>
                  <a:lnTo>
                    <a:pt x="138270" y="30676"/>
                  </a:lnTo>
                  <a:lnTo>
                    <a:pt x="138216" y="30715"/>
                  </a:lnTo>
                  <a:lnTo>
                    <a:pt x="138154" y="30754"/>
                  </a:lnTo>
                  <a:lnTo>
                    <a:pt x="138083" y="30785"/>
                  </a:lnTo>
                  <a:lnTo>
                    <a:pt x="138021" y="30809"/>
                  </a:lnTo>
                  <a:lnTo>
                    <a:pt x="137951" y="30824"/>
                  </a:lnTo>
                  <a:lnTo>
                    <a:pt x="137888" y="30824"/>
                  </a:lnTo>
                  <a:lnTo>
                    <a:pt x="137764" y="30809"/>
                  </a:lnTo>
                  <a:lnTo>
                    <a:pt x="137639" y="30785"/>
                  </a:lnTo>
                  <a:lnTo>
                    <a:pt x="137381" y="30731"/>
                  </a:lnTo>
                  <a:lnTo>
                    <a:pt x="137101" y="30653"/>
                  </a:lnTo>
                  <a:lnTo>
                    <a:pt x="136789" y="30575"/>
                  </a:lnTo>
                  <a:lnTo>
                    <a:pt x="136945" y="30302"/>
                  </a:lnTo>
                  <a:lnTo>
                    <a:pt x="136999" y="30208"/>
                  </a:lnTo>
                  <a:lnTo>
                    <a:pt x="137054" y="30130"/>
                  </a:lnTo>
                  <a:lnTo>
                    <a:pt x="137132" y="30021"/>
                  </a:lnTo>
                  <a:lnTo>
                    <a:pt x="137225" y="29919"/>
                  </a:lnTo>
                  <a:lnTo>
                    <a:pt x="137436" y="29662"/>
                  </a:lnTo>
                  <a:close/>
                  <a:moveTo>
                    <a:pt x="76912" y="29412"/>
                  </a:moveTo>
                  <a:lnTo>
                    <a:pt x="76974" y="29600"/>
                  </a:lnTo>
                  <a:lnTo>
                    <a:pt x="77021" y="29787"/>
                  </a:lnTo>
                  <a:lnTo>
                    <a:pt x="77052" y="29974"/>
                  </a:lnTo>
                  <a:lnTo>
                    <a:pt x="77075" y="30153"/>
                  </a:lnTo>
                  <a:lnTo>
                    <a:pt x="77083" y="30341"/>
                  </a:lnTo>
                  <a:lnTo>
                    <a:pt x="77068" y="30520"/>
                  </a:lnTo>
                  <a:lnTo>
                    <a:pt x="77036" y="30707"/>
                  </a:lnTo>
                  <a:lnTo>
                    <a:pt x="76990" y="30902"/>
                  </a:lnTo>
                  <a:lnTo>
                    <a:pt x="76896" y="30809"/>
                  </a:lnTo>
                  <a:lnTo>
                    <a:pt x="76810" y="30731"/>
                  </a:lnTo>
                  <a:lnTo>
                    <a:pt x="76732" y="30653"/>
                  </a:lnTo>
                  <a:lnTo>
                    <a:pt x="76678" y="30567"/>
                  </a:lnTo>
                  <a:lnTo>
                    <a:pt x="76623" y="30489"/>
                  </a:lnTo>
                  <a:lnTo>
                    <a:pt x="76592" y="30411"/>
                  </a:lnTo>
                  <a:lnTo>
                    <a:pt x="76568" y="30333"/>
                  </a:lnTo>
                  <a:lnTo>
                    <a:pt x="76561" y="30255"/>
                  </a:lnTo>
                  <a:lnTo>
                    <a:pt x="76561" y="30169"/>
                  </a:lnTo>
                  <a:lnTo>
                    <a:pt x="76576" y="30083"/>
                  </a:lnTo>
                  <a:lnTo>
                    <a:pt x="76600" y="29990"/>
                  </a:lnTo>
                  <a:lnTo>
                    <a:pt x="76639" y="29888"/>
                  </a:lnTo>
                  <a:lnTo>
                    <a:pt x="76685" y="29779"/>
                  </a:lnTo>
                  <a:lnTo>
                    <a:pt x="76748" y="29670"/>
                  </a:lnTo>
                  <a:lnTo>
                    <a:pt x="76826" y="29545"/>
                  </a:lnTo>
                  <a:lnTo>
                    <a:pt x="76912" y="29412"/>
                  </a:lnTo>
                  <a:close/>
                  <a:moveTo>
                    <a:pt x="68457" y="27689"/>
                  </a:moveTo>
                  <a:lnTo>
                    <a:pt x="68324" y="28149"/>
                  </a:lnTo>
                  <a:lnTo>
                    <a:pt x="68184" y="28609"/>
                  </a:lnTo>
                  <a:lnTo>
                    <a:pt x="68036" y="29061"/>
                  </a:lnTo>
                  <a:lnTo>
                    <a:pt x="67872" y="29506"/>
                  </a:lnTo>
                  <a:lnTo>
                    <a:pt x="67786" y="29732"/>
                  </a:lnTo>
                  <a:lnTo>
                    <a:pt x="67700" y="29951"/>
                  </a:lnTo>
                  <a:lnTo>
                    <a:pt x="67599" y="30169"/>
                  </a:lnTo>
                  <a:lnTo>
                    <a:pt x="67505" y="30387"/>
                  </a:lnTo>
                  <a:lnTo>
                    <a:pt x="67396" y="30598"/>
                  </a:lnTo>
                  <a:lnTo>
                    <a:pt x="67279" y="30809"/>
                  </a:lnTo>
                  <a:lnTo>
                    <a:pt x="67162" y="31019"/>
                  </a:lnTo>
                  <a:lnTo>
                    <a:pt x="67030" y="31222"/>
                  </a:lnTo>
                  <a:lnTo>
                    <a:pt x="67030" y="31097"/>
                  </a:lnTo>
                  <a:lnTo>
                    <a:pt x="67022" y="30965"/>
                  </a:lnTo>
                  <a:lnTo>
                    <a:pt x="67030" y="30840"/>
                  </a:lnTo>
                  <a:lnTo>
                    <a:pt x="67037" y="30715"/>
                  </a:lnTo>
                  <a:lnTo>
                    <a:pt x="67053" y="30590"/>
                  </a:lnTo>
                  <a:lnTo>
                    <a:pt x="67069" y="30465"/>
                  </a:lnTo>
                  <a:lnTo>
                    <a:pt x="67115" y="30231"/>
                  </a:lnTo>
                  <a:lnTo>
                    <a:pt x="67178" y="29997"/>
                  </a:lnTo>
                  <a:lnTo>
                    <a:pt x="67256" y="29771"/>
                  </a:lnTo>
                  <a:lnTo>
                    <a:pt x="67342" y="29553"/>
                  </a:lnTo>
                  <a:lnTo>
                    <a:pt x="67443" y="29334"/>
                  </a:lnTo>
                  <a:lnTo>
                    <a:pt x="67552" y="29124"/>
                  </a:lnTo>
                  <a:lnTo>
                    <a:pt x="67669" y="28913"/>
                  </a:lnTo>
                  <a:lnTo>
                    <a:pt x="67794" y="28711"/>
                  </a:lnTo>
                  <a:lnTo>
                    <a:pt x="67927" y="28500"/>
                  </a:lnTo>
                  <a:lnTo>
                    <a:pt x="68192" y="28094"/>
                  </a:lnTo>
                  <a:lnTo>
                    <a:pt x="68457" y="27689"/>
                  </a:lnTo>
                  <a:close/>
                  <a:moveTo>
                    <a:pt x="116635" y="29912"/>
                  </a:moveTo>
                  <a:lnTo>
                    <a:pt x="116806" y="29951"/>
                  </a:lnTo>
                  <a:lnTo>
                    <a:pt x="116471" y="31339"/>
                  </a:lnTo>
                  <a:lnTo>
                    <a:pt x="116276" y="31308"/>
                  </a:lnTo>
                  <a:lnTo>
                    <a:pt x="116635" y="29912"/>
                  </a:lnTo>
                  <a:close/>
                  <a:moveTo>
                    <a:pt x="101184" y="29943"/>
                  </a:moveTo>
                  <a:lnTo>
                    <a:pt x="101589" y="29982"/>
                  </a:lnTo>
                  <a:lnTo>
                    <a:pt x="101995" y="30029"/>
                  </a:lnTo>
                  <a:lnTo>
                    <a:pt x="102400" y="30091"/>
                  </a:lnTo>
                  <a:lnTo>
                    <a:pt x="102798" y="30161"/>
                  </a:lnTo>
                  <a:lnTo>
                    <a:pt x="103204" y="30239"/>
                  </a:lnTo>
                  <a:lnTo>
                    <a:pt x="103594" y="30325"/>
                  </a:lnTo>
                  <a:lnTo>
                    <a:pt x="103992" y="30426"/>
                  </a:lnTo>
                  <a:lnTo>
                    <a:pt x="104382" y="30528"/>
                  </a:lnTo>
                  <a:lnTo>
                    <a:pt x="104772" y="30637"/>
                  </a:lnTo>
                  <a:lnTo>
                    <a:pt x="105162" y="30746"/>
                  </a:lnTo>
                  <a:lnTo>
                    <a:pt x="105934" y="30980"/>
                  </a:lnTo>
                  <a:lnTo>
                    <a:pt x="107478" y="31472"/>
                  </a:lnTo>
                  <a:lnTo>
                    <a:pt x="106667" y="31347"/>
                  </a:lnTo>
                  <a:lnTo>
                    <a:pt x="105863" y="31199"/>
                  </a:lnTo>
                  <a:lnTo>
                    <a:pt x="105466" y="31121"/>
                  </a:lnTo>
                  <a:lnTo>
                    <a:pt x="105068" y="31043"/>
                  </a:lnTo>
                  <a:lnTo>
                    <a:pt x="104670" y="30957"/>
                  </a:lnTo>
                  <a:lnTo>
                    <a:pt x="104272" y="30863"/>
                  </a:lnTo>
                  <a:lnTo>
                    <a:pt x="103882" y="30770"/>
                  </a:lnTo>
                  <a:lnTo>
                    <a:pt x="103492" y="30668"/>
                  </a:lnTo>
                  <a:lnTo>
                    <a:pt x="103102" y="30559"/>
                  </a:lnTo>
                  <a:lnTo>
                    <a:pt x="102712" y="30450"/>
                  </a:lnTo>
                  <a:lnTo>
                    <a:pt x="102330" y="30333"/>
                  </a:lnTo>
                  <a:lnTo>
                    <a:pt x="101940" y="30208"/>
                  </a:lnTo>
                  <a:lnTo>
                    <a:pt x="101558" y="30075"/>
                  </a:lnTo>
                  <a:lnTo>
                    <a:pt x="101184" y="29943"/>
                  </a:lnTo>
                  <a:close/>
                  <a:moveTo>
                    <a:pt x="79735" y="30536"/>
                  </a:moveTo>
                  <a:lnTo>
                    <a:pt x="79891" y="30543"/>
                  </a:lnTo>
                  <a:lnTo>
                    <a:pt x="79587" y="30707"/>
                  </a:lnTo>
                  <a:lnTo>
                    <a:pt x="79290" y="30855"/>
                  </a:lnTo>
                  <a:lnTo>
                    <a:pt x="79002" y="30988"/>
                  </a:lnTo>
                  <a:lnTo>
                    <a:pt x="78721" y="31105"/>
                  </a:lnTo>
                  <a:lnTo>
                    <a:pt x="78440" y="31214"/>
                  </a:lnTo>
                  <a:lnTo>
                    <a:pt x="78160" y="31323"/>
                  </a:lnTo>
                  <a:lnTo>
                    <a:pt x="77614" y="31526"/>
                  </a:lnTo>
                  <a:lnTo>
                    <a:pt x="78004" y="31222"/>
                  </a:lnTo>
                  <a:lnTo>
                    <a:pt x="78331" y="30980"/>
                  </a:lnTo>
                  <a:lnTo>
                    <a:pt x="78479" y="30887"/>
                  </a:lnTo>
                  <a:lnTo>
                    <a:pt x="78612" y="30801"/>
                  </a:lnTo>
                  <a:lnTo>
                    <a:pt x="78737" y="30731"/>
                  </a:lnTo>
                  <a:lnTo>
                    <a:pt x="78862" y="30676"/>
                  </a:lnTo>
                  <a:lnTo>
                    <a:pt x="78979" y="30629"/>
                  </a:lnTo>
                  <a:lnTo>
                    <a:pt x="79096" y="30590"/>
                  </a:lnTo>
                  <a:lnTo>
                    <a:pt x="79213" y="30567"/>
                  </a:lnTo>
                  <a:lnTo>
                    <a:pt x="79337" y="30551"/>
                  </a:lnTo>
                  <a:lnTo>
                    <a:pt x="79462" y="30536"/>
                  </a:lnTo>
                  <a:close/>
                  <a:moveTo>
                    <a:pt x="32283" y="26082"/>
                  </a:moveTo>
                  <a:lnTo>
                    <a:pt x="32447" y="26090"/>
                  </a:lnTo>
                  <a:lnTo>
                    <a:pt x="32610" y="26105"/>
                  </a:lnTo>
                  <a:lnTo>
                    <a:pt x="32774" y="26129"/>
                  </a:lnTo>
                  <a:lnTo>
                    <a:pt x="32938" y="26160"/>
                  </a:lnTo>
                  <a:lnTo>
                    <a:pt x="33094" y="26199"/>
                  </a:lnTo>
                  <a:lnTo>
                    <a:pt x="33258" y="26246"/>
                  </a:lnTo>
                  <a:lnTo>
                    <a:pt x="33414" y="26308"/>
                  </a:lnTo>
                  <a:lnTo>
                    <a:pt x="33523" y="26347"/>
                  </a:lnTo>
                  <a:lnTo>
                    <a:pt x="33624" y="26394"/>
                  </a:lnTo>
                  <a:lnTo>
                    <a:pt x="33726" y="26449"/>
                  </a:lnTo>
                  <a:lnTo>
                    <a:pt x="33819" y="26503"/>
                  </a:lnTo>
                  <a:lnTo>
                    <a:pt x="33905" y="26566"/>
                  </a:lnTo>
                  <a:lnTo>
                    <a:pt x="33991" y="26628"/>
                  </a:lnTo>
                  <a:lnTo>
                    <a:pt x="34077" y="26690"/>
                  </a:lnTo>
                  <a:lnTo>
                    <a:pt x="34155" y="26761"/>
                  </a:lnTo>
                  <a:lnTo>
                    <a:pt x="34233" y="26839"/>
                  </a:lnTo>
                  <a:lnTo>
                    <a:pt x="34303" y="26909"/>
                  </a:lnTo>
                  <a:lnTo>
                    <a:pt x="34365" y="26987"/>
                  </a:lnTo>
                  <a:lnTo>
                    <a:pt x="34428" y="27065"/>
                  </a:lnTo>
                  <a:lnTo>
                    <a:pt x="34490" y="27151"/>
                  </a:lnTo>
                  <a:lnTo>
                    <a:pt x="34545" y="27236"/>
                  </a:lnTo>
                  <a:lnTo>
                    <a:pt x="34591" y="27322"/>
                  </a:lnTo>
                  <a:lnTo>
                    <a:pt x="34638" y="27408"/>
                  </a:lnTo>
                  <a:lnTo>
                    <a:pt x="34677" y="27502"/>
                  </a:lnTo>
                  <a:lnTo>
                    <a:pt x="34708" y="27595"/>
                  </a:lnTo>
                  <a:lnTo>
                    <a:pt x="34740" y="27689"/>
                  </a:lnTo>
                  <a:lnTo>
                    <a:pt x="34763" y="27782"/>
                  </a:lnTo>
                  <a:lnTo>
                    <a:pt x="34786" y="27884"/>
                  </a:lnTo>
                  <a:lnTo>
                    <a:pt x="34802" y="27977"/>
                  </a:lnTo>
                  <a:lnTo>
                    <a:pt x="34810" y="28079"/>
                  </a:lnTo>
                  <a:lnTo>
                    <a:pt x="34818" y="28180"/>
                  </a:lnTo>
                  <a:lnTo>
                    <a:pt x="34818" y="28282"/>
                  </a:lnTo>
                  <a:lnTo>
                    <a:pt x="34810" y="28383"/>
                  </a:lnTo>
                  <a:lnTo>
                    <a:pt x="34802" y="28484"/>
                  </a:lnTo>
                  <a:lnTo>
                    <a:pt x="34786" y="28586"/>
                  </a:lnTo>
                  <a:lnTo>
                    <a:pt x="34763" y="28687"/>
                  </a:lnTo>
                  <a:lnTo>
                    <a:pt x="34740" y="28788"/>
                  </a:lnTo>
                  <a:lnTo>
                    <a:pt x="34708" y="28890"/>
                  </a:lnTo>
                  <a:lnTo>
                    <a:pt x="34669" y="28991"/>
                  </a:lnTo>
                  <a:lnTo>
                    <a:pt x="34233" y="28843"/>
                  </a:lnTo>
                  <a:lnTo>
                    <a:pt x="34014" y="28757"/>
                  </a:lnTo>
                  <a:lnTo>
                    <a:pt x="33913" y="28711"/>
                  </a:lnTo>
                  <a:lnTo>
                    <a:pt x="33811" y="28664"/>
                  </a:lnTo>
                  <a:lnTo>
                    <a:pt x="33710" y="28609"/>
                  </a:lnTo>
                  <a:lnTo>
                    <a:pt x="33609" y="28555"/>
                  </a:lnTo>
                  <a:lnTo>
                    <a:pt x="33523" y="28484"/>
                  </a:lnTo>
                  <a:lnTo>
                    <a:pt x="33429" y="28414"/>
                  </a:lnTo>
                  <a:lnTo>
                    <a:pt x="33351" y="28328"/>
                  </a:lnTo>
                  <a:lnTo>
                    <a:pt x="33266" y="28243"/>
                  </a:lnTo>
                  <a:lnTo>
                    <a:pt x="33195" y="28141"/>
                  </a:lnTo>
                  <a:lnTo>
                    <a:pt x="33133" y="28024"/>
                  </a:lnTo>
                  <a:lnTo>
                    <a:pt x="33086" y="27962"/>
                  </a:lnTo>
                  <a:lnTo>
                    <a:pt x="33032" y="27907"/>
                  </a:lnTo>
                  <a:lnTo>
                    <a:pt x="32969" y="27853"/>
                  </a:lnTo>
                  <a:lnTo>
                    <a:pt x="32899" y="27798"/>
                  </a:lnTo>
                  <a:lnTo>
                    <a:pt x="32743" y="27712"/>
                  </a:lnTo>
                  <a:lnTo>
                    <a:pt x="32587" y="27626"/>
                  </a:lnTo>
                  <a:lnTo>
                    <a:pt x="32439" y="27548"/>
                  </a:lnTo>
                  <a:lnTo>
                    <a:pt x="32291" y="27494"/>
                  </a:lnTo>
                  <a:lnTo>
                    <a:pt x="32213" y="27470"/>
                  </a:lnTo>
                  <a:lnTo>
                    <a:pt x="32135" y="27455"/>
                  </a:lnTo>
                  <a:lnTo>
                    <a:pt x="32057" y="27447"/>
                  </a:lnTo>
                  <a:lnTo>
                    <a:pt x="31986" y="27439"/>
                  </a:lnTo>
                  <a:lnTo>
                    <a:pt x="31908" y="27447"/>
                  </a:lnTo>
                  <a:lnTo>
                    <a:pt x="31830" y="27455"/>
                  </a:lnTo>
                  <a:lnTo>
                    <a:pt x="31760" y="27470"/>
                  </a:lnTo>
                  <a:lnTo>
                    <a:pt x="31682" y="27494"/>
                  </a:lnTo>
                  <a:lnTo>
                    <a:pt x="31612" y="27525"/>
                  </a:lnTo>
                  <a:lnTo>
                    <a:pt x="31534" y="27564"/>
                  </a:lnTo>
                  <a:lnTo>
                    <a:pt x="31464" y="27611"/>
                  </a:lnTo>
                  <a:lnTo>
                    <a:pt x="31386" y="27665"/>
                  </a:lnTo>
                  <a:lnTo>
                    <a:pt x="31261" y="27775"/>
                  </a:lnTo>
                  <a:lnTo>
                    <a:pt x="31206" y="27837"/>
                  </a:lnTo>
                  <a:lnTo>
                    <a:pt x="31160" y="27899"/>
                  </a:lnTo>
                  <a:lnTo>
                    <a:pt x="31113" y="27970"/>
                  </a:lnTo>
                  <a:lnTo>
                    <a:pt x="31074" y="28032"/>
                  </a:lnTo>
                  <a:lnTo>
                    <a:pt x="31035" y="28102"/>
                  </a:lnTo>
                  <a:lnTo>
                    <a:pt x="31004" y="28172"/>
                  </a:lnTo>
                  <a:lnTo>
                    <a:pt x="30980" y="28243"/>
                  </a:lnTo>
                  <a:lnTo>
                    <a:pt x="30965" y="28321"/>
                  </a:lnTo>
                  <a:lnTo>
                    <a:pt x="30949" y="28391"/>
                  </a:lnTo>
                  <a:lnTo>
                    <a:pt x="30949" y="28477"/>
                  </a:lnTo>
                  <a:lnTo>
                    <a:pt x="30949" y="28555"/>
                  </a:lnTo>
                  <a:lnTo>
                    <a:pt x="30957" y="28633"/>
                  </a:lnTo>
                  <a:lnTo>
                    <a:pt x="30972" y="28718"/>
                  </a:lnTo>
                  <a:lnTo>
                    <a:pt x="30996" y="28804"/>
                  </a:lnTo>
                  <a:lnTo>
                    <a:pt x="31144" y="29311"/>
                  </a:lnTo>
                  <a:lnTo>
                    <a:pt x="31300" y="29818"/>
                  </a:lnTo>
                  <a:lnTo>
                    <a:pt x="31620" y="30824"/>
                  </a:lnTo>
                  <a:lnTo>
                    <a:pt x="31667" y="30949"/>
                  </a:lnTo>
                  <a:lnTo>
                    <a:pt x="31713" y="31066"/>
                  </a:lnTo>
                  <a:lnTo>
                    <a:pt x="31807" y="31308"/>
                  </a:lnTo>
                  <a:lnTo>
                    <a:pt x="31713" y="31355"/>
                  </a:lnTo>
                  <a:lnTo>
                    <a:pt x="31612" y="31401"/>
                  </a:lnTo>
                  <a:lnTo>
                    <a:pt x="31518" y="31440"/>
                  </a:lnTo>
                  <a:lnTo>
                    <a:pt x="31417" y="31472"/>
                  </a:lnTo>
                  <a:lnTo>
                    <a:pt x="31308" y="31495"/>
                  </a:lnTo>
                  <a:lnTo>
                    <a:pt x="31206" y="31518"/>
                  </a:lnTo>
                  <a:lnTo>
                    <a:pt x="31097" y="31526"/>
                  </a:lnTo>
                  <a:lnTo>
                    <a:pt x="30988" y="31534"/>
                  </a:lnTo>
                  <a:lnTo>
                    <a:pt x="30887" y="31534"/>
                  </a:lnTo>
                  <a:lnTo>
                    <a:pt x="30777" y="31526"/>
                  </a:lnTo>
                  <a:lnTo>
                    <a:pt x="30668" y="31518"/>
                  </a:lnTo>
                  <a:lnTo>
                    <a:pt x="30559" y="31495"/>
                  </a:lnTo>
                  <a:lnTo>
                    <a:pt x="30450" y="31472"/>
                  </a:lnTo>
                  <a:lnTo>
                    <a:pt x="30348" y="31448"/>
                  </a:lnTo>
                  <a:lnTo>
                    <a:pt x="30239" y="31417"/>
                  </a:lnTo>
                  <a:lnTo>
                    <a:pt x="30138" y="31378"/>
                  </a:lnTo>
                  <a:lnTo>
                    <a:pt x="30036" y="31331"/>
                  </a:lnTo>
                  <a:lnTo>
                    <a:pt x="29943" y="31284"/>
                  </a:lnTo>
                  <a:lnTo>
                    <a:pt x="29842" y="31230"/>
                  </a:lnTo>
                  <a:lnTo>
                    <a:pt x="29748" y="31175"/>
                  </a:lnTo>
                  <a:lnTo>
                    <a:pt x="29662" y="31113"/>
                  </a:lnTo>
                  <a:lnTo>
                    <a:pt x="29576" y="31050"/>
                  </a:lnTo>
                  <a:lnTo>
                    <a:pt x="29491" y="30980"/>
                  </a:lnTo>
                  <a:lnTo>
                    <a:pt x="29413" y="30902"/>
                  </a:lnTo>
                  <a:lnTo>
                    <a:pt x="29335" y="30824"/>
                  </a:lnTo>
                  <a:lnTo>
                    <a:pt x="29264" y="30738"/>
                  </a:lnTo>
                  <a:lnTo>
                    <a:pt x="29202" y="30653"/>
                  </a:lnTo>
                  <a:lnTo>
                    <a:pt x="29140" y="30567"/>
                  </a:lnTo>
                  <a:lnTo>
                    <a:pt x="29085" y="30473"/>
                  </a:lnTo>
                  <a:lnTo>
                    <a:pt x="29038" y="30380"/>
                  </a:lnTo>
                  <a:lnTo>
                    <a:pt x="28999" y="30278"/>
                  </a:lnTo>
                  <a:lnTo>
                    <a:pt x="28960" y="30177"/>
                  </a:lnTo>
                  <a:lnTo>
                    <a:pt x="28929" y="30052"/>
                  </a:lnTo>
                  <a:lnTo>
                    <a:pt x="28898" y="29935"/>
                  </a:lnTo>
                  <a:lnTo>
                    <a:pt x="28874" y="29810"/>
                  </a:lnTo>
                  <a:lnTo>
                    <a:pt x="28859" y="29685"/>
                  </a:lnTo>
                  <a:lnTo>
                    <a:pt x="28851" y="29568"/>
                  </a:lnTo>
                  <a:lnTo>
                    <a:pt x="28843" y="29444"/>
                  </a:lnTo>
                  <a:lnTo>
                    <a:pt x="28843" y="29327"/>
                  </a:lnTo>
                  <a:lnTo>
                    <a:pt x="28843" y="29202"/>
                  </a:lnTo>
                  <a:lnTo>
                    <a:pt x="28851" y="29085"/>
                  </a:lnTo>
                  <a:lnTo>
                    <a:pt x="28867" y="28960"/>
                  </a:lnTo>
                  <a:lnTo>
                    <a:pt x="28890" y="28843"/>
                  </a:lnTo>
                  <a:lnTo>
                    <a:pt x="28913" y="28726"/>
                  </a:lnTo>
                  <a:lnTo>
                    <a:pt x="28976" y="28484"/>
                  </a:lnTo>
                  <a:lnTo>
                    <a:pt x="29054" y="28250"/>
                  </a:lnTo>
                  <a:lnTo>
                    <a:pt x="29116" y="28094"/>
                  </a:lnTo>
                  <a:lnTo>
                    <a:pt x="29194" y="27938"/>
                  </a:lnTo>
                  <a:lnTo>
                    <a:pt x="29272" y="27790"/>
                  </a:lnTo>
                  <a:lnTo>
                    <a:pt x="29358" y="27650"/>
                  </a:lnTo>
                  <a:lnTo>
                    <a:pt x="29452" y="27509"/>
                  </a:lnTo>
                  <a:lnTo>
                    <a:pt x="29553" y="27377"/>
                  </a:lnTo>
                  <a:lnTo>
                    <a:pt x="29654" y="27252"/>
                  </a:lnTo>
                  <a:lnTo>
                    <a:pt x="29771" y="27127"/>
                  </a:lnTo>
                  <a:lnTo>
                    <a:pt x="29888" y="27018"/>
                  </a:lnTo>
                  <a:lnTo>
                    <a:pt x="30013" y="26909"/>
                  </a:lnTo>
                  <a:lnTo>
                    <a:pt x="30138" y="26807"/>
                  </a:lnTo>
                  <a:lnTo>
                    <a:pt x="30270" y="26706"/>
                  </a:lnTo>
                  <a:lnTo>
                    <a:pt x="30411" y="26620"/>
                  </a:lnTo>
                  <a:lnTo>
                    <a:pt x="30551" y="26534"/>
                  </a:lnTo>
                  <a:lnTo>
                    <a:pt x="30692" y="26456"/>
                  </a:lnTo>
                  <a:lnTo>
                    <a:pt x="30848" y="26386"/>
                  </a:lnTo>
                  <a:lnTo>
                    <a:pt x="30996" y="26324"/>
                  </a:lnTo>
                  <a:lnTo>
                    <a:pt x="31152" y="26269"/>
                  </a:lnTo>
                  <a:lnTo>
                    <a:pt x="31308" y="26215"/>
                  </a:lnTo>
                  <a:lnTo>
                    <a:pt x="31464" y="26176"/>
                  </a:lnTo>
                  <a:lnTo>
                    <a:pt x="31628" y="26144"/>
                  </a:lnTo>
                  <a:lnTo>
                    <a:pt x="31791" y="26113"/>
                  </a:lnTo>
                  <a:lnTo>
                    <a:pt x="31947" y="26098"/>
                  </a:lnTo>
                  <a:lnTo>
                    <a:pt x="32111" y="26090"/>
                  </a:lnTo>
                  <a:lnTo>
                    <a:pt x="32283" y="26082"/>
                  </a:lnTo>
                  <a:close/>
                  <a:moveTo>
                    <a:pt x="160569" y="23071"/>
                  </a:moveTo>
                  <a:lnTo>
                    <a:pt x="160640" y="23126"/>
                  </a:lnTo>
                  <a:lnTo>
                    <a:pt x="160710" y="23181"/>
                  </a:lnTo>
                  <a:lnTo>
                    <a:pt x="160757" y="23235"/>
                  </a:lnTo>
                  <a:lnTo>
                    <a:pt x="160811" y="23290"/>
                  </a:lnTo>
                  <a:lnTo>
                    <a:pt x="160850" y="23344"/>
                  </a:lnTo>
                  <a:lnTo>
                    <a:pt x="160881" y="23407"/>
                  </a:lnTo>
                  <a:lnTo>
                    <a:pt x="160905" y="23461"/>
                  </a:lnTo>
                  <a:lnTo>
                    <a:pt x="160928" y="23524"/>
                  </a:lnTo>
                  <a:lnTo>
                    <a:pt x="160959" y="23641"/>
                  </a:lnTo>
                  <a:lnTo>
                    <a:pt x="160983" y="23758"/>
                  </a:lnTo>
                  <a:lnTo>
                    <a:pt x="160983" y="23875"/>
                  </a:lnTo>
                  <a:lnTo>
                    <a:pt x="160991" y="24000"/>
                  </a:lnTo>
                  <a:lnTo>
                    <a:pt x="160991" y="24928"/>
                  </a:lnTo>
                  <a:lnTo>
                    <a:pt x="160983" y="25856"/>
                  </a:lnTo>
                  <a:lnTo>
                    <a:pt x="160975" y="26324"/>
                  </a:lnTo>
                  <a:lnTo>
                    <a:pt x="160952" y="26792"/>
                  </a:lnTo>
                  <a:lnTo>
                    <a:pt x="160936" y="27260"/>
                  </a:lnTo>
                  <a:lnTo>
                    <a:pt x="160905" y="27728"/>
                  </a:lnTo>
                  <a:lnTo>
                    <a:pt x="160780" y="27346"/>
                  </a:lnTo>
                  <a:lnTo>
                    <a:pt x="160679" y="27338"/>
                  </a:lnTo>
                  <a:lnTo>
                    <a:pt x="160226" y="31573"/>
                  </a:lnTo>
                  <a:lnTo>
                    <a:pt x="159992" y="31565"/>
                  </a:lnTo>
                  <a:lnTo>
                    <a:pt x="159961" y="31097"/>
                  </a:lnTo>
                  <a:lnTo>
                    <a:pt x="159945" y="30863"/>
                  </a:lnTo>
                  <a:lnTo>
                    <a:pt x="159938" y="30629"/>
                  </a:lnTo>
                  <a:lnTo>
                    <a:pt x="159930" y="29412"/>
                  </a:lnTo>
                  <a:lnTo>
                    <a:pt x="159922" y="28204"/>
                  </a:lnTo>
                  <a:lnTo>
                    <a:pt x="159930" y="28048"/>
                  </a:lnTo>
                  <a:lnTo>
                    <a:pt x="159938" y="27899"/>
                  </a:lnTo>
                  <a:lnTo>
                    <a:pt x="159945" y="27767"/>
                  </a:lnTo>
                  <a:lnTo>
                    <a:pt x="159945" y="27704"/>
                  </a:lnTo>
                  <a:lnTo>
                    <a:pt x="159961" y="27650"/>
                  </a:lnTo>
                  <a:lnTo>
                    <a:pt x="159977" y="27634"/>
                  </a:lnTo>
                  <a:lnTo>
                    <a:pt x="159992" y="27611"/>
                  </a:lnTo>
                  <a:lnTo>
                    <a:pt x="160016" y="27603"/>
                  </a:lnTo>
                  <a:lnTo>
                    <a:pt x="160039" y="27595"/>
                  </a:lnTo>
                  <a:lnTo>
                    <a:pt x="160109" y="27595"/>
                  </a:lnTo>
                  <a:lnTo>
                    <a:pt x="160156" y="27611"/>
                  </a:lnTo>
                  <a:lnTo>
                    <a:pt x="160211" y="27634"/>
                  </a:lnTo>
                  <a:lnTo>
                    <a:pt x="160257" y="27470"/>
                  </a:lnTo>
                  <a:lnTo>
                    <a:pt x="160304" y="27307"/>
                  </a:lnTo>
                  <a:lnTo>
                    <a:pt x="160343" y="27143"/>
                  </a:lnTo>
                  <a:lnTo>
                    <a:pt x="160359" y="27057"/>
                  </a:lnTo>
                  <a:lnTo>
                    <a:pt x="160367" y="26979"/>
                  </a:lnTo>
                  <a:lnTo>
                    <a:pt x="160413" y="26199"/>
                  </a:lnTo>
                  <a:lnTo>
                    <a:pt x="160452" y="25427"/>
                  </a:lnTo>
                  <a:lnTo>
                    <a:pt x="160530" y="23875"/>
                  </a:lnTo>
                  <a:lnTo>
                    <a:pt x="160569" y="23071"/>
                  </a:lnTo>
                  <a:close/>
                  <a:moveTo>
                    <a:pt x="136921" y="31230"/>
                  </a:moveTo>
                  <a:lnTo>
                    <a:pt x="136968" y="31238"/>
                  </a:lnTo>
                  <a:lnTo>
                    <a:pt x="137015" y="31253"/>
                  </a:lnTo>
                  <a:lnTo>
                    <a:pt x="137069" y="31277"/>
                  </a:lnTo>
                  <a:lnTo>
                    <a:pt x="137179" y="31339"/>
                  </a:lnTo>
                  <a:lnTo>
                    <a:pt x="137288" y="31417"/>
                  </a:lnTo>
                  <a:lnTo>
                    <a:pt x="136601" y="31635"/>
                  </a:lnTo>
                  <a:lnTo>
                    <a:pt x="136625" y="31542"/>
                  </a:lnTo>
                  <a:lnTo>
                    <a:pt x="136656" y="31456"/>
                  </a:lnTo>
                  <a:lnTo>
                    <a:pt x="136687" y="31386"/>
                  </a:lnTo>
                  <a:lnTo>
                    <a:pt x="136718" y="31331"/>
                  </a:lnTo>
                  <a:lnTo>
                    <a:pt x="136750" y="31284"/>
                  </a:lnTo>
                  <a:lnTo>
                    <a:pt x="136789" y="31261"/>
                  </a:lnTo>
                  <a:lnTo>
                    <a:pt x="136835" y="31238"/>
                  </a:lnTo>
                  <a:lnTo>
                    <a:pt x="136874" y="31230"/>
                  </a:lnTo>
                  <a:close/>
                  <a:moveTo>
                    <a:pt x="120987" y="30645"/>
                  </a:moveTo>
                  <a:lnTo>
                    <a:pt x="121018" y="30809"/>
                  </a:lnTo>
                  <a:lnTo>
                    <a:pt x="121026" y="30957"/>
                  </a:lnTo>
                  <a:lnTo>
                    <a:pt x="121026" y="31035"/>
                  </a:lnTo>
                  <a:lnTo>
                    <a:pt x="121018" y="31097"/>
                  </a:lnTo>
                  <a:lnTo>
                    <a:pt x="121010" y="31167"/>
                  </a:lnTo>
                  <a:lnTo>
                    <a:pt x="120995" y="31230"/>
                  </a:lnTo>
                  <a:lnTo>
                    <a:pt x="120979" y="31292"/>
                  </a:lnTo>
                  <a:lnTo>
                    <a:pt x="120956" y="31355"/>
                  </a:lnTo>
                  <a:lnTo>
                    <a:pt x="120924" y="31417"/>
                  </a:lnTo>
                  <a:lnTo>
                    <a:pt x="120885" y="31472"/>
                  </a:lnTo>
                  <a:lnTo>
                    <a:pt x="120807" y="31589"/>
                  </a:lnTo>
                  <a:lnTo>
                    <a:pt x="120698" y="31698"/>
                  </a:lnTo>
                  <a:lnTo>
                    <a:pt x="120667" y="31612"/>
                  </a:lnTo>
                  <a:lnTo>
                    <a:pt x="120644" y="31534"/>
                  </a:lnTo>
                  <a:lnTo>
                    <a:pt x="120628" y="31456"/>
                  </a:lnTo>
                  <a:lnTo>
                    <a:pt x="120620" y="31386"/>
                  </a:lnTo>
                  <a:lnTo>
                    <a:pt x="120620" y="31316"/>
                  </a:lnTo>
                  <a:lnTo>
                    <a:pt x="120628" y="31253"/>
                  </a:lnTo>
                  <a:lnTo>
                    <a:pt x="120644" y="31191"/>
                  </a:lnTo>
                  <a:lnTo>
                    <a:pt x="120667" y="31128"/>
                  </a:lnTo>
                  <a:lnTo>
                    <a:pt x="120690" y="31066"/>
                  </a:lnTo>
                  <a:lnTo>
                    <a:pt x="120722" y="31004"/>
                  </a:lnTo>
                  <a:lnTo>
                    <a:pt x="120800" y="30887"/>
                  </a:lnTo>
                  <a:lnTo>
                    <a:pt x="120893" y="30770"/>
                  </a:lnTo>
                  <a:lnTo>
                    <a:pt x="120987" y="30645"/>
                  </a:lnTo>
                  <a:close/>
                  <a:moveTo>
                    <a:pt x="54917" y="31105"/>
                  </a:moveTo>
                  <a:lnTo>
                    <a:pt x="55128" y="31893"/>
                  </a:lnTo>
                  <a:lnTo>
                    <a:pt x="55050" y="31807"/>
                  </a:lnTo>
                  <a:lnTo>
                    <a:pt x="54956" y="31729"/>
                  </a:lnTo>
                  <a:lnTo>
                    <a:pt x="54855" y="31651"/>
                  </a:lnTo>
                  <a:lnTo>
                    <a:pt x="54769" y="31565"/>
                  </a:lnTo>
                  <a:lnTo>
                    <a:pt x="54738" y="31526"/>
                  </a:lnTo>
                  <a:lnTo>
                    <a:pt x="54706" y="31479"/>
                  </a:lnTo>
                  <a:lnTo>
                    <a:pt x="54683" y="31433"/>
                  </a:lnTo>
                  <a:lnTo>
                    <a:pt x="54660" y="31386"/>
                  </a:lnTo>
                  <a:lnTo>
                    <a:pt x="54660" y="31331"/>
                  </a:lnTo>
                  <a:lnTo>
                    <a:pt x="54660" y="31277"/>
                  </a:lnTo>
                  <a:lnTo>
                    <a:pt x="54675" y="31214"/>
                  </a:lnTo>
                  <a:lnTo>
                    <a:pt x="54699" y="31144"/>
                  </a:lnTo>
                  <a:lnTo>
                    <a:pt x="54917" y="31105"/>
                  </a:lnTo>
                  <a:close/>
                  <a:moveTo>
                    <a:pt x="126657" y="29085"/>
                  </a:moveTo>
                  <a:lnTo>
                    <a:pt x="126743" y="29202"/>
                  </a:lnTo>
                  <a:lnTo>
                    <a:pt x="126821" y="29295"/>
                  </a:lnTo>
                  <a:lnTo>
                    <a:pt x="126852" y="29334"/>
                  </a:lnTo>
                  <a:lnTo>
                    <a:pt x="126875" y="29373"/>
                  </a:lnTo>
                  <a:lnTo>
                    <a:pt x="126891" y="29412"/>
                  </a:lnTo>
                  <a:lnTo>
                    <a:pt x="126891" y="29444"/>
                  </a:lnTo>
                  <a:lnTo>
                    <a:pt x="126860" y="29748"/>
                  </a:lnTo>
                  <a:lnTo>
                    <a:pt x="126813" y="30052"/>
                  </a:lnTo>
                  <a:lnTo>
                    <a:pt x="126758" y="30356"/>
                  </a:lnTo>
                  <a:lnTo>
                    <a:pt x="126688" y="30660"/>
                  </a:lnTo>
                  <a:lnTo>
                    <a:pt x="126610" y="30965"/>
                  </a:lnTo>
                  <a:lnTo>
                    <a:pt x="126517" y="31269"/>
                  </a:lnTo>
                  <a:lnTo>
                    <a:pt x="126423" y="31581"/>
                  </a:lnTo>
                  <a:lnTo>
                    <a:pt x="126314" y="31893"/>
                  </a:lnTo>
                  <a:lnTo>
                    <a:pt x="126244" y="31760"/>
                  </a:lnTo>
                  <a:lnTo>
                    <a:pt x="126189" y="31628"/>
                  </a:lnTo>
                  <a:lnTo>
                    <a:pt x="126142" y="31487"/>
                  </a:lnTo>
                  <a:lnTo>
                    <a:pt x="126111" y="31339"/>
                  </a:lnTo>
                  <a:lnTo>
                    <a:pt x="126095" y="31183"/>
                  </a:lnTo>
                  <a:lnTo>
                    <a:pt x="126088" y="31027"/>
                  </a:lnTo>
                  <a:lnTo>
                    <a:pt x="126088" y="30855"/>
                  </a:lnTo>
                  <a:lnTo>
                    <a:pt x="126103" y="30684"/>
                  </a:lnTo>
                  <a:lnTo>
                    <a:pt x="126134" y="30504"/>
                  </a:lnTo>
                  <a:lnTo>
                    <a:pt x="126173" y="30317"/>
                  </a:lnTo>
                  <a:lnTo>
                    <a:pt x="126220" y="30122"/>
                  </a:lnTo>
                  <a:lnTo>
                    <a:pt x="126283" y="29927"/>
                  </a:lnTo>
                  <a:lnTo>
                    <a:pt x="126361" y="29724"/>
                  </a:lnTo>
                  <a:lnTo>
                    <a:pt x="126446" y="29514"/>
                  </a:lnTo>
                  <a:lnTo>
                    <a:pt x="126548" y="29303"/>
                  </a:lnTo>
                  <a:lnTo>
                    <a:pt x="126657" y="29085"/>
                  </a:lnTo>
                  <a:close/>
                  <a:moveTo>
                    <a:pt x="135478" y="30879"/>
                  </a:moveTo>
                  <a:lnTo>
                    <a:pt x="135556" y="30887"/>
                  </a:lnTo>
                  <a:lnTo>
                    <a:pt x="135626" y="30902"/>
                  </a:lnTo>
                  <a:lnTo>
                    <a:pt x="135689" y="30918"/>
                  </a:lnTo>
                  <a:lnTo>
                    <a:pt x="135743" y="30933"/>
                  </a:lnTo>
                  <a:lnTo>
                    <a:pt x="135790" y="30957"/>
                  </a:lnTo>
                  <a:lnTo>
                    <a:pt x="135829" y="30988"/>
                  </a:lnTo>
                  <a:lnTo>
                    <a:pt x="135868" y="31027"/>
                  </a:lnTo>
                  <a:lnTo>
                    <a:pt x="135892" y="31066"/>
                  </a:lnTo>
                  <a:lnTo>
                    <a:pt x="135915" y="31113"/>
                  </a:lnTo>
                  <a:lnTo>
                    <a:pt x="135931" y="31167"/>
                  </a:lnTo>
                  <a:lnTo>
                    <a:pt x="135938" y="31222"/>
                  </a:lnTo>
                  <a:lnTo>
                    <a:pt x="135946" y="31284"/>
                  </a:lnTo>
                  <a:lnTo>
                    <a:pt x="135946" y="31362"/>
                  </a:lnTo>
                  <a:lnTo>
                    <a:pt x="135946" y="31433"/>
                  </a:lnTo>
                  <a:lnTo>
                    <a:pt x="135938" y="31503"/>
                  </a:lnTo>
                  <a:lnTo>
                    <a:pt x="135915" y="31565"/>
                  </a:lnTo>
                  <a:lnTo>
                    <a:pt x="135892" y="31620"/>
                  </a:lnTo>
                  <a:lnTo>
                    <a:pt x="135853" y="31674"/>
                  </a:lnTo>
                  <a:lnTo>
                    <a:pt x="135806" y="31721"/>
                  </a:lnTo>
                  <a:lnTo>
                    <a:pt x="135751" y="31768"/>
                  </a:lnTo>
                  <a:lnTo>
                    <a:pt x="135681" y="31807"/>
                  </a:lnTo>
                  <a:lnTo>
                    <a:pt x="135611" y="31846"/>
                  </a:lnTo>
                  <a:lnTo>
                    <a:pt x="135517" y="31877"/>
                  </a:lnTo>
                  <a:lnTo>
                    <a:pt x="135416" y="31916"/>
                  </a:lnTo>
                  <a:lnTo>
                    <a:pt x="135299" y="31947"/>
                  </a:lnTo>
                  <a:lnTo>
                    <a:pt x="135174" y="31979"/>
                  </a:lnTo>
                  <a:lnTo>
                    <a:pt x="134870" y="32033"/>
                  </a:lnTo>
                  <a:lnTo>
                    <a:pt x="135049" y="30887"/>
                  </a:lnTo>
                  <a:lnTo>
                    <a:pt x="135283" y="30879"/>
                  </a:lnTo>
                  <a:close/>
                  <a:moveTo>
                    <a:pt x="89492" y="31737"/>
                  </a:moveTo>
                  <a:lnTo>
                    <a:pt x="89601" y="32244"/>
                  </a:lnTo>
                  <a:lnTo>
                    <a:pt x="89477" y="32290"/>
                  </a:lnTo>
                  <a:lnTo>
                    <a:pt x="89430" y="32306"/>
                  </a:lnTo>
                  <a:lnTo>
                    <a:pt x="89414" y="32306"/>
                  </a:lnTo>
                  <a:lnTo>
                    <a:pt x="89406" y="32298"/>
                  </a:lnTo>
                  <a:lnTo>
                    <a:pt x="89344" y="32275"/>
                  </a:lnTo>
                  <a:lnTo>
                    <a:pt x="89297" y="32244"/>
                  </a:lnTo>
                  <a:lnTo>
                    <a:pt x="89250" y="32212"/>
                  </a:lnTo>
                  <a:lnTo>
                    <a:pt x="89219" y="32181"/>
                  </a:lnTo>
                  <a:lnTo>
                    <a:pt x="89196" y="32150"/>
                  </a:lnTo>
                  <a:lnTo>
                    <a:pt x="89188" y="32111"/>
                  </a:lnTo>
                  <a:lnTo>
                    <a:pt x="89180" y="32080"/>
                  </a:lnTo>
                  <a:lnTo>
                    <a:pt x="89180" y="32041"/>
                  </a:lnTo>
                  <a:lnTo>
                    <a:pt x="89196" y="32010"/>
                  </a:lnTo>
                  <a:lnTo>
                    <a:pt x="89211" y="31971"/>
                  </a:lnTo>
                  <a:lnTo>
                    <a:pt x="89243" y="31932"/>
                  </a:lnTo>
                  <a:lnTo>
                    <a:pt x="89282" y="31893"/>
                  </a:lnTo>
                  <a:lnTo>
                    <a:pt x="89375" y="31815"/>
                  </a:lnTo>
                  <a:lnTo>
                    <a:pt x="89492" y="31737"/>
                  </a:lnTo>
                  <a:close/>
                  <a:moveTo>
                    <a:pt x="123631" y="29888"/>
                  </a:moveTo>
                  <a:lnTo>
                    <a:pt x="123724" y="29951"/>
                  </a:lnTo>
                  <a:lnTo>
                    <a:pt x="123810" y="30029"/>
                  </a:lnTo>
                  <a:lnTo>
                    <a:pt x="123888" y="30099"/>
                  </a:lnTo>
                  <a:lnTo>
                    <a:pt x="123958" y="30177"/>
                  </a:lnTo>
                  <a:lnTo>
                    <a:pt x="124021" y="30263"/>
                  </a:lnTo>
                  <a:lnTo>
                    <a:pt x="124083" y="30348"/>
                  </a:lnTo>
                  <a:lnTo>
                    <a:pt x="124192" y="30520"/>
                  </a:lnTo>
                  <a:lnTo>
                    <a:pt x="124395" y="30863"/>
                  </a:lnTo>
                  <a:lnTo>
                    <a:pt x="124504" y="31035"/>
                  </a:lnTo>
                  <a:lnTo>
                    <a:pt x="124567" y="31121"/>
                  </a:lnTo>
                  <a:lnTo>
                    <a:pt x="124629" y="31199"/>
                  </a:lnTo>
                  <a:lnTo>
                    <a:pt x="123787" y="32353"/>
                  </a:lnTo>
                  <a:lnTo>
                    <a:pt x="123631" y="32298"/>
                  </a:lnTo>
                  <a:lnTo>
                    <a:pt x="123631" y="29888"/>
                  </a:lnTo>
                  <a:close/>
                  <a:moveTo>
                    <a:pt x="88432" y="31534"/>
                  </a:moveTo>
                  <a:lnTo>
                    <a:pt x="88463" y="31830"/>
                  </a:lnTo>
                  <a:lnTo>
                    <a:pt x="88478" y="31947"/>
                  </a:lnTo>
                  <a:lnTo>
                    <a:pt x="88486" y="32064"/>
                  </a:lnTo>
                  <a:lnTo>
                    <a:pt x="88486" y="32150"/>
                  </a:lnTo>
                  <a:lnTo>
                    <a:pt x="88478" y="32251"/>
                  </a:lnTo>
                  <a:lnTo>
                    <a:pt x="88471" y="32478"/>
                  </a:lnTo>
                  <a:lnTo>
                    <a:pt x="84103" y="32478"/>
                  </a:lnTo>
                  <a:lnTo>
                    <a:pt x="84111" y="32392"/>
                  </a:lnTo>
                  <a:lnTo>
                    <a:pt x="84126" y="32306"/>
                  </a:lnTo>
                  <a:lnTo>
                    <a:pt x="84150" y="32236"/>
                  </a:lnTo>
                  <a:lnTo>
                    <a:pt x="84173" y="32166"/>
                  </a:lnTo>
                  <a:lnTo>
                    <a:pt x="84204" y="32103"/>
                  </a:lnTo>
                  <a:lnTo>
                    <a:pt x="84235" y="32041"/>
                  </a:lnTo>
                  <a:lnTo>
                    <a:pt x="84274" y="31986"/>
                  </a:lnTo>
                  <a:lnTo>
                    <a:pt x="84321" y="31940"/>
                  </a:lnTo>
                  <a:lnTo>
                    <a:pt x="84368" y="31901"/>
                  </a:lnTo>
                  <a:lnTo>
                    <a:pt x="84415" y="31862"/>
                  </a:lnTo>
                  <a:lnTo>
                    <a:pt x="84469" y="31830"/>
                  </a:lnTo>
                  <a:lnTo>
                    <a:pt x="84524" y="31799"/>
                  </a:lnTo>
                  <a:lnTo>
                    <a:pt x="84586" y="31784"/>
                  </a:lnTo>
                  <a:lnTo>
                    <a:pt x="84649" y="31760"/>
                  </a:lnTo>
                  <a:lnTo>
                    <a:pt x="84711" y="31752"/>
                  </a:lnTo>
                  <a:lnTo>
                    <a:pt x="84781" y="31745"/>
                  </a:lnTo>
                  <a:lnTo>
                    <a:pt x="85678" y="31682"/>
                  </a:lnTo>
                  <a:lnTo>
                    <a:pt x="86591" y="31628"/>
                  </a:lnTo>
                  <a:lnTo>
                    <a:pt x="88432" y="31534"/>
                  </a:lnTo>
                  <a:close/>
                  <a:moveTo>
                    <a:pt x="64986" y="30762"/>
                  </a:moveTo>
                  <a:lnTo>
                    <a:pt x="65150" y="30848"/>
                  </a:lnTo>
                  <a:lnTo>
                    <a:pt x="64487" y="32517"/>
                  </a:lnTo>
                  <a:lnTo>
                    <a:pt x="64315" y="32454"/>
                  </a:lnTo>
                  <a:lnTo>
                    <a:pt x="64986" y="30762"/>
                  </a:lnTo>
                  <a:close/>
                  <a:moveTo>
                    <a:pt x="127234" y="29459"/>
                  </a:moveTo>
                  <a:lnTo>
                    <a:pt x="127421" y="29498"/>
                  </a:lnTo>
                  <a:lnTo>
                    <a:pt x="127382" y="29888"/>
                  </a:lnTo>
                  <a:lnTo>
                    <a:pt x="127328" y="30278"/>
                  </a:lnTo>
                  <a:lnTo>
                    <a:pt x="127265" y="30668"/>
                  </a:lnTo>
                  <a:lnTo>
                    <a:pt x="127195" y="31050"/>
                  </a:lnTo>
                  <a:lnTo>
                    <a:pt x="127109" y="31433"/>
                  </a:lnTo>
                  <a:lnTo>
                    <a:pt x="127016" y="31807"/>
                  </a:lnTo>
                  <a:lnTo>
                    <a:pt x="126907" y="32189"/>
                  </a:lnTo>
                  <a:lnTo>
                    <a:pt x="126797" y="32563"/>
                  </a:lnTo>
                  <a:lnTo>
                    <a:pt x="126587" y="32501"/>
                  </a:lnTo>
                  <a:lnTo>
                    <a:pt x="127234" y="29459"/>
                  </a:lnTo>
                  <a:close/>
                  <a:moveTo>
                    <a:pt x="81342" y="30863"/>
                  </a:moveTo>
                  <a:lnTo>
                    <a:pt x="81513" y="30871"/>
                  </a:lnTo>
                  <a:lnTo>
                    <a:pt x="81693" y="30879"/>
                  </a:lnTo>
                  <a:lnTo>
                    <a:pt x="81872" y="30902"/>
                  </a:lnTo>
                  <a:lnTo>
                    <a:pt x="82059" y="30933"/>
                  </a:lnTo>
                  <a:lnTo>
                    <a:pt x="82239" y="30980"/>
                  </a:lnTo>
                  <a:lnTo>
                    <a:pt x="82426" y="31027"/>
                  </a:lnTo>
                  <a:lnTo>
                    <a:pt x="82621" y="31089"/>
                  </a:lnTo>
                  <a:lnTo>
                    <a:pt x="82808" y="31167"/>
                  </a:lnTo>
                  <a:lnTo>
                    <a:pt x="83003" y="31253"/>
                  </a:lnTo>
                  <a:lnTo>
                    <a:pt x="82816" y="31347"/>
                  </a:lnTo>
                  <a:lnTo>
                    <a:pt x="82652" y="31433"/>
                  </a:lnTo>
                  <a:lnTo>
                    <a:pt x="82496" y="31511"/>
                  </a:lnTo>
                  <a:lnTo>
                    <a:pt x="82348" y="31565"/>
                  </a:lnTo>
                  <a:lnTo>
                    <a:pt x="81599" y="31815"/>
                  </a:lnTo>
                  <a:lnTo>
                    <a:pt x="80843" y="32049"/>
                  </a:lnTo>
                  <a:lnTo>
                    <a:pt x="80094" y="32290"/>
                  </a:lnTo>
                  <a:lnTo>
                    <a:pt x="79337" y="32540"/>
                  </a:lnTo>
                  <a:lnTo>
                    <a:pt x="79220" y="32571"/>
                  </a:lnTo>
                  <a:lnTo>
                    <a:pt x="79103" y="32602"/>
                  </a:lnTo>
                  <a:lnTo>
                    <a:pt x="78994" y="32618"/>
                  </a:lnTo>
                  <a:lnTo>
                    <a:pt x="78877" y="32634"/>
                  </a:lnTo>
                  <a:lnTo>
                    <a:pt x="78768" y="32634"/>
                  </a:lnTo>
                  <a:lnTo>
                    <a:pt x="78659" y="32626"/>
                  </a:lnTo>
                  <a:lnTo>
                    <a:pt x="78550" y="32618"/>
                  </a:lnTo>
                  <a:lnTo>
                    <a:pt x="78440" y="32595"/>
                  </a:lnTo>
                  <a:lnTo>
                    <a:pt x="78331" y="32563"/>
                  </a:lnTo>
                  <a:lnTo>
                    <a:pt x="78222" y="32524"/>
                  </a:lnTo>
                  <a:lnTo>
                    <a:pt x="78113" y="32478"/>
                  </a:lnTo>
                  <a:lnTo>
                    <a:pt x="78004" y="32431"/>
                  </a:lnTo>
                  <a:lnTo>
                    <a:pt x="77894" y="32368"/>
                  </a:lnTo>
                  <a:lnTo>
                    <a:pt x="77785" y="32298"/>
                  </a:lnTo>
                  <a:lnTo>
                    <a:pt x="77676" y="32220"/>
                  </a:lnTo>
                  <a:lnTo>
                    <a:pt x="77559" y="32134"/>
                  </a:lnTo>
                  <a:lnTo>
                    <a:pt x="77887" y="31994"/>
                  </a:lnTo>
                  <a:lnTo>
                    <a:pt x="78214" y="31838"/>
                  </a:lnTo>
                  <a:lnTo>
                    <a:pt x="78854" y="31542"/>
                  </a:lnTo>
                  <a:lnTo>
                    <a:pt x="79181" y="31394"/>
                  </a:lnTo>
                  <a:lnTo>
                    <a:pt x="79501" y="31261"/>
                  </a:lnTo>
                  <a:lnTo>
                    <a:pt x="79829" y="31144"/>
                  </a:lnTo>
                  <a:lnTo>
                    <a:pt x="79992" y="31089"/>
                  </a:lnTo>
                  <a:lnTo>
                    <a:pt x="80156" y="31043"/>
                  </a:lnTo>
                  <a:lnTo>
                    <a:pt x="80320" y="30996"/>
                  </a:lnTo>
                  <a:lnTo>
                    <a:pt x="80484" y="30957"/>
                  </a:lnTo>
                  <a:lnTo>
                    <a:pt x="80655" y="30926"/>
                  </a:lnTo>
                  <a:lnTo>
                    <a:pt x="80827" y="30902"/>
                  </a:lnTo>
                  <a:lnTo>
                    <a:pt x="80991" y="30879"/>
                  </a:lnTo>
                  <a:lnTo>
                    <a:pt x="81170" y="30871"/>
                  </a:lnTo>
                  <a:lnTo>
                    <a:pt x="81342" y="30863"/>
                  </a:lnTo>
                  <a:close/>
                  <a:moveTo>
                    <a:pt x="110746" y="22518"/>
                  </a:moveTo>
                  <a:lnTo>
                    <a:pt x="112423" y="22837"/>
                  </a:lnTo>
                  <a:lnTo>
                    <a:pt x="112431" y="22931"/>
                  </a:lnTo>
                  <a:lnTo>
                    <a:pt x="112431" y="23064"/>
                  </a:lnTo>
                  <a:lnTo>
                    <a:pt x="112423" y="23235"/>
                  </a:lnTo>
                  <a:lnTo>
                    <a:pt x="112399" y="23438"/>
                  </a:lnTo>
                  <a:lnTo>
                    <a:pt x="112353" y="23929"/>
                  </a:lnTo>
                  <a:lnTo>
                    <a:pt x="112267" y="24538"/>
                  </a:lnTo>
                  <a:lnTo>
                    <a:pt x="112165" y="25224"/>
                  </a:lnTo>
                  <a:lnTo>
                    <a:pt x="112048" y="25973"/>
                  </a:lnTo>
                  <a:lnTo>
                    <a:pt x="111916" y="26768"/>
                  </a:lnTo>
                  <a:lnTo>
                    <a:pt x="111776" y="27595"/>
                  </a:lnTo>
                  <a:lnTo>
                    <a:pt x="111620" y="28422"/>
                  </a:lnTo>
                  <a:lnTo>
                    <a:pt x="111464" y="29233"/>
                  </a:lnTo>
                  <a:lnTo>
                    <a:pt x="111308" y="30005"/>
                  </a:lnTo>
                  <a:lnTo>
                    <a:pt x="111159" y="30731"/>
                  </a:lnTo>
                  <a:lnTo>
                    <a:pt x="111011" y="31378"/>
                  </a:lnTo>
                  <a:lnTo>
                    <a:pt x="110879" y="31924"/>
                  </a:lnTo>
                  <a:lnTo>
                    <a:pt x="110754" y="32361"/>
                  </a:lnTo>
                  <a:lnTo>
                    <a:pt x="110707" y="32532"/>
                  </a:lnTo>
                  <a:lnTo>
                    <a:pt x="110652" y="32657"/>
                  </a:lnTo>
                  <a:lnTo>
                    <a:pt x="110551" y="32493"/>
                  </a:lnTo>
                  <a:lnTo>
                    <a:pt x="110457" y="32345"/>
                  </a:lnTo>
                  <a:lnTo>
                    <a:pt x="110418" y="32275"/>
                  </a:lnTo>
                  <a:lnTo>
                    <a:pt x="110379" y="32205"/>
                  </a:lnTo>
                  <a:lnTo>
                    <a:pt x="110348" y="32134"/>
                  </a:lnTo>
                  <a:lnTo>
                    <a:pt x="110333" y="32064"/>
                  </a:lnTo>
                  <a:lnTo>
                    <a:pt x="110255" y="31713"/>
                  </a:lnTo>
                  <a:lnTo>
                    <a:pt x="110184" y="31362"/>
                  </a:lnTo>
                  <a:lnTo>
                    <a:pt x="110153" y="31183"/>
                  </a:lnTo>
                  <a:lnTo>
                    <a:pt x="110130" y="31004"/>
                  </a:lnTo>
                  <a:lnTo>
                    <a:pt x="110106" y="30824"/>
                  </a:lnTo>
                  <a:lnTo>
                    <a:pt x="110099" y="30653"/>
                  </a:lnTo>
                  <a:lnTo>
                    <a:pt x="110075" y="30161"/>
                  </a:lnTo>
                  <a:lnTo>
                    <a:pt x="110060" y="29678"/>
                  </a:lnTo>
                  <a:lnTo>
                    <a:pt x="110060" y="29194"/>
                  </a:lnTo>
                  <a:lnTo>
                    <a:pt x="110067" y="28711"/>
                  </a:lnTo>
                  <a:lnTo>
                    <a:pt x="110075" y="28227"/>
                  </a:lnTo>
                  <a:lnTo>
                    <a:pt x="110099" y="27743"/>
                  </a:lnTo>
                  <a:lnTo>
                    <a:pt x="110130" y="27268"/>
                  </a:lnTo>
                  <a:lnTo>
                    <a:pt x="110161" y="26784"/>
                  </a:lnTo>
                  <a:lnTo>
                    <a:pt x="110200" y="26300"/>
                  </a:lnTo>
                  <a:lnTo>
                    <a:pt x="110247" y="25817"/>
                  </a:lnTo>
                  <a:lnTo>
                    <a:pt x="110356" y="24858"/>
                  </a:lnTo>
                  <a:lnTo>
                    <a:pt x="110465" y="23898"/>
                  </a:lnTo>
                  <a:lnTo>
                    <a:pt x="110590" y="22939"/>
                  </a:lnTo>
                  <a:lnTo>
                    <a:pt x="110613" y="22853"/>
                  </a:lnTo>
                  <a:lnTo>
                    <a:pt x="110645" y="22759"/>
                  </a:lnTo>
                  <a:lnTo>
                    <a:pt x="110691" y="22650"/>
                  </a:lnTo>
                  <a:lnTo>
                    <a:pt x="110746" y="22518"/>
                  </a:lnTo>
                  <a:close/>
                  <a:moveTo>
                    <a:pt x="83370" y="31659"/>
                  </a:moveTo>
                  <a:lnTo>
                    <a:pt x="83424" y="31815"/>
                  </a:lnTo>
                  <a:lnTo>
                    <a:pt x="83276" y="31908"/>
                  </a:lnTo>
                  <a:lnTo>
                    <a:pt x="83128" y="32002"/>
                  </a:lnTo>
                  <a:lnTo>
                    <a:pt x="82972" y="32080"/>
                  </a:lnTo>
                  <a:lnTo>
                    <a:pt x="82816" y="32158"/>
                  </a:lnTo>
                  <a:lnTo>
                    <a:pt x="82660" y="32236"/>
                  </a:lnTo>
                  <a:lnTo>
                    <a:pt x="82504" y="32298"/>
                  </a:lnTo>
                  <a:lnTo>
                    <a:pt x="82340" y="32361"/>
                  </a:lnTo>
                  <a:lnTo>
                    <a:pt x="82184" y="32415"/>
                  </a:lnTo>
                  <a:lnTo>
                    <a:pt x="82020" y="32470"/>
                  </a:lnTo>
                  <a:lnTo>
                    <a:pt x="81857" y="32517"/>
                  </a:lnTo>
                  <a:lnTo>
                    <a:pt x="81521" y="32602"/>
                  </a:lnTo>
                  <a:lnTo>
                    <a:pt x="81178" y="32673"/>
                  </a:lnTo>
                  <a:lnTo>
                    <a:pt x="80835" y="32727"/>
                  </a:lnTo>
                  <a:lnTo>
                    <a:pt x="80788" y="32548"/>
                  </a:lnTo>
                  <a:lnTo>
                    <a:pt x="83370" y="31659"/>
                  </a:lnTo>
                  <a:close/>
                  <a:moveTo>
                    <a:pt x="10265" y="21387"/>
                  </a:moveTo>
                  <a:lnTo>
                    <a:pt x="10405" y="21418"/>
                  </a:lnTo>
                  <a:lnTo>
                    <a:pt x="10584" y="21465"/>
                  </a:lnTo>
                  <a:lnTo>
                    <a:pt x="10733" y="21512"/>
                  </a:lnTo>
                  <a:lnTo>
                    <a:pt x="10873" y="21558"/>
                  </a:lnTo>
                  <a:lnTo>
                    <a:pt x="19616" y="25006"/>
                  </a:lnTo>
                  <a:lnTo>
                    <a:pt x="22931" y="26308"/>
                  </a:lnTo>
                  <a:lnTo>
                    <a:pt x="24585" y="26956"/>
                  </a:lnTo>
                  <a:lnTo>
                    <a:pt x="26246" y="27619"/>
                  </a:lnTo>
                  <a:lnTo>
                    <a:pt x="26574" y="27743"/>
                  </a:lnTo>
                  <a:lnTo>
                    <a:pt x="26745" y="27814"/>
                  </a:lnTo>
                  <a:lnTo>
                    <a:pt x="26917" y="27892"/>
                  </a:lnTo>
                  <a:lnTo>
                    <a:pt x="26995" y="27946"/>
                  </a:lnTo>
                  <a:lnTo>
                    <a:pt x="27080" y="28001"/>
                  </a:lnTo>
                  <a:lnTo>
                    <a:pt x="27158" y="28063"/>
                  </a:lnTo>
                  <a:lnTo>
                    <a:pt x="27236" y="28133"/>
                  </a:lnTo>
                  <a:lnTo>
                    <a:pt x="27314" y="28211"/>
                  </a:lnTo>
                  <a:lnTo>
                    <a:pt x="27392" y="28297"/>
                  </a:lnTo>
                  <a:lnTo>
                    <a:pt x="27463" y="28399"/>
                  </a:lnTo>
                  <a:lnTo>
                    <a:pt x="27541" y="28508"/>
                  </a:lnTo>
                  <a:lnTo>
                    <a:pt x="27244" y="28609"/>
                  </a:lnTo>
                  <a:lnTo>
                    <a:pt x="26979" y="28703"/>
                  </a:lnTo>
                  <a:lnTo>
                    <a:pt x="26730" y="28788"/>
                  </a:lnTo>
                  <a:lnTo>
                    <a:pt x="26605" y="28820"/>
                  </a:lnTo>
                  <a:lnTo>
                    <a:pt x="26488" y="28851"/>
                  </a:lnTo>
                  <a:lnTo>
                    <a:pt x="19835" y="30356"/>
                  </a:lnTo>
                  <a:lnTo>
                    <a:pt x="13174" y="31869"/>
                  </a:lnTo>
                  <a:lnTo>
                    <a:pt x="12480" y="32033"/>
                  </a:lnTo>
                  <a:lnTo>
                    <a:pt x="11778" y="32212"/>
                  </a:lnTo>
                  <a:lnTo>
                    <a:pt x="11084" y="32392"/>
                  </a:lnTo>
                  <a:lnTo>
                    <a:pt x="10389" y="32571"/>
                  </a:lnTo>
                  <a:lnTo>
                    <a:pt x="10007" y="32665"/>
                  </a:lnTo>
                  <a:lnTo>
                    <a:pt x="9547" y="32766"/>
                  </a:lnTo>
                  <a:lnTo>
                    <a:pt x="9454" y="32345"/>
                  </a:lnTo>
                  <a:lnTo>
                    <a:pt x="9360" y="31932"/>
                  </a:lnTo>
                  <a:lnTo>
                    <a:pt x="9321" y="31729"/>
                  </a:lnTo>
                  <a:lnTo>
                    <a:pt x="9282" y="31526"/>
                  </a:lnTo>
                  <a:lnTo>
                    <a:pt x="9251" y="31323"/>
                  </a:lnTo>
                  <a:lnTo>
                    <a:pt x="9227" y="31128"/>
                  </a:lnTo>
                  <a:lnTo>
                    <a:pt x="9165" y="30341"/>
                  </a:lnTo>
                  <a:lnTo>
                    <a:pt x="9110" y="29553"/>
                  </a:lnTo>
                  <a:lnTo>
                    <a:pt x="9079" y="28765"/>
                  </a:lnTo>
                  <a:lnTo>
                    <a:pt x="9071" y="28375"/>
                  </a:lnTo>
                  <a:lnTo>
                    <a:pt x="9071" y="27977"/>
                  </a:lnTo>
                  <a:lnTo>
                    <a:pt x="9071" y="27587"/>
                  </a:lnTo>
                  <a:lnTo>
                    <a:pt x="9079" y="27197"/>
                  </a:lnTo>
                  <a:lnTo>
                    <a:pt x="9087" y="26800"/>
                  </a:lnTo>
                  <a:lnTo>
                    <a:pt x="9103" y="26410"/>
                  </a:lnTo>
                  <a:lnTo>
                    <a:pt x="9126" y="26012"/>
                  </a:lnTo>
                  <a:lnTo>
                    <a:pt x="9157" y="25622"/>
                  </a:lnTo>
                  <a:lnTo>
                    <a:pt x="9188" y="25232"/>
                  </a:lnTo>
                  <a:lnTo>
                    <a:pt x="9235" y="24842"/>
                  </a:lnTo>
                  <a:lnTo>
                    <a:pt x="9282" y="24468"/>
                  </a:lnTo>
                  <a:lnTo>
                    <a:pt x="9344" y="24093"/>
                  </a:lnTo>
                  <a:lnTo>
                    <a:pt x="9407" y="23719"/>
                  </a:lnTo>
                  <a:lnTo>
                    <a:pt x="9485" y="23344"/>
                  </a:lnTo>
                  <a:lnTo>
                    <a:pt x="9649" y="22603"/>
                  </a:lnTo>
                  <a:lnTo>
                    <a:pt x="9820" y="21870"/>
                  </a:lnTo>
                  <a:lnTo>
                    <a:pt x="9867" y="21699"/>
                  </a:lnTo>
                  <a:lnTo>
                    <a:pt x="9890" y="21629"/>
                  </a:lnTo>
                  <a:lnTo>
                    <a:pt x="9922" y="21566"/>
                  </a:lnTo>
                  <a:lnTo>
                    <a:pt x="9945" y="21512"/>
                  </a:lnTo>
                  <a:lnTo>
                    <a:pt x="9976" y="21473"/>
                  </a:lnTo>
                  <a:lnTo>
                    <a:pt x="10015" y="21441"/>
                  </a:lnTo>
                  <a:lnTo>
                    <a:pt x="10054" y="21418"/>
                  </a:lnTo>
                  <a:lnTo>
                    <a:pt x="10101" y="21395"/>
                  </a:lnTo>
                  <a:lnTo>
                    <a:pt x="10148" y="21387"/>
                  </a:lnTo>
                  <a:close/>
                  <a:moveTo>
                    <a:pt x="139011" y="32423"/>
                  </a:moveTo>
                  <a:lnTo>
                    <a:pt x="139058" y="32602"/>
                  </a:lnTo>
                  <a:lnTo>
                    <a:pt x="138255" y="32805"/>
                  </a:lnTo>
                  <a:lnTo>
                    <a:pt x="138200" y="32626"/>
                  </a:lnTo>
                  <a:lnTo>
                    <a:pt x="139011" y="32423"/>
                  </a:lnTo>
                  <a:close/>
                  <a:moveTo>
                    <a:pt x="129824" y="29810"/>
                  </a:moveTo>
                  <a:lnTo>
                    <a:pt x="134082" y="30536"/>
                  </a:lnTo>
                  <a:lnTo>
                    <a:pt x="134082" y="32283"/>
                  </a:lnTo>
                  <a:lnTo>
                    <a:pt x="133762" y="32407"/>
                  </a:lnTo>
                  <a:lnTo>
                    <a:pt x="133450" y="32524"/>
                  </a:lnTo>
                  <a:lnTo>
                    <a:pt x="133138" y="32634"/>
                  </a:lnTo>
                  <a:lnTo>
                    <a:pt x="132819" y="32735"/>
                  </a:lnTo>
                  <a:lnTo>
                    <a:pt x="132499" y="32813"/>
                  </a:lnTo>
                  <a:lnTo>
                    <a:pt x="132343" y="32844"/>
                  </a:lnTo>
                  <a:lnTo>
                    <a:pt x="132179" y="32875"/>
                  </a:lnTo>
                  <a:lnTo>
                    <a:pt x="132015" y="32899"/>
                  </a:lnTo>
                  <a:lnTo>
                    <a:pt x="131851" y="32914"/>
                  </a:lnTo>
                  <a:lnTo>
                    <a:pt x="131680" y="32930"/>
                  </a:lnTo>
                  <a:lnTo>
                    <a:pt x="131407" y="32930"/>
                  </a:lnTo>
                  <a:lnTo>
                    <a:pt x="131298" y="32914"/>
                  </a:lnTo>
                  <a:lnTo>
                    <a:pt x="131204" y="32891"/>
                  </a:lnTo>
                  <a:lnTo>
                    <a:pt x="131118" y="32860"/>
                  </a:lnTo>
                  <a:lnTo>
                    <a:pt x="131040" y="32805"/>
                  </a:lnTo>
                  <a:lnTo>
                    <a:pt x="130970" y="32743"/>
                  </a:lnTo>
                  <a:lnTo>
                    <a:pt x="130908" y="32657"/>
                  </a:lnTo>
                  <a:lnTo>
                    <a:pt x="130853" y="32548"/>
                  </a:lnTo>
                  <a:lnTo>
                    <a:pt x="130292" y="31277"/>
                  </a:lnTo>
                  <a:lnTo>
                    <a:pt x="129722" y="30013"/>
                  </a:lnTo>
                  <a:lnTo>
                    <a:pt x="129824" y="29810"/>
                  </a:lnTo>
                  <a:close/>
                  <a:moveTo>
                    <a:pt x="128490" y="29763"/>
                  </a:moveTo>
                  <a:lnTo>
                    <a:pt x="128513" y="29974"/>
                  </a:lnTo>
                  <a:lnTo>
                    <a:pt x="128521" y="30177"/>
                  </a:lnTo>
                  <a:lnTo>
                    <a:pt x="128521" y="30387"/>
                  </a:lnTo>
                  <a:lnTo>
                    <a:pt x="128513" y="30590"/>
                  </a:lnTo>
                  <a:lnTo>
                    <a:pt x="128498" y="30793"/>
                  </a:lnTo>
                  <a:lnTo>
                    <a:pt x="128474" y="30996"/>
                  </a:lnTo>
                  <a:lnTo>
                    <a:pt x="128443" y="31199"/>
                  </a:lnTo>
                  <a:lnTo>
                    <a:pt x="128404" y="31401"/>
                  </a:lnTo>
                  <a:lnTo>
                    <a:pt x="128311" y="31799"/>
                  </a:lnTo>
                  <a:lnTo>
                    <a:pt x="128209" y="32197"/>
                  </a:lnTo>
                  <a:lnTo>
                    <a:pt x="127983" y="33000"/>
                  </a:lnTo>
                  <a:lnTo>
                    <a:pt x="127975" y="32790"/>
                  </a:lnTo>
                  <a:lnTo>
                    <a:pt x="127967" y="32579"/>
                  </a:lnTo>
                  <a:lnTo>
                    <a:pt x="127975" y="32376"/>
                  </a:lnTo>
                  <a:lnTo>
                    <a:pt x="127983" y="32173"/>
                  </a:lnTo>
                  <a:lnTo>
                    <a:pt x="128006" y="31971"/>
                  </a:lnTo>
                  <a:lnTo>
                    <a:pt x="128030" y="31760"/>
                  </a:lnTo>
                  <a:lnTo>
                    <a:pt x="128061" y="31565"/>
                  </a:lnTo>
                  <a:lnTo>
                    <a:pt x="128092" y="31362"/>
                  </a:lnTo>
                  <a:lnTo>
                    <a:pt x="128178" y="30957"/>
                  </a:lnTo>
                  <a:lnTo>
                    <a:pt x="128272" y="30559"/>
                  </a:lnTo>
                  <a:lnTo>
                    <a:pt x="128381" y="30161"/>
                  </a:lnTo>
                  <a:lnTo>
                    <a:pt x="128490" y="29763"/>
                  </a:lnTo>
                  <a:close/>
                  <a:moveTo>
                    <a:pt x="127960" y="29522"/>
                  </a:moveTo>
                  <a:lnTo>
                    <a:pt x="127975" y="29724"/>
                  </a:lnTo>
                  <a:lnTo>
                    <a:pt x="127975" y="29919"/>
                  </a:lnTo>
                  <a:lnTo>
                    <a:pt x="127975" y="30122"/>
                  </a:lnTo>
                  <a:lnTo>
                    <a:pt x="127967" y="30325"/>
                  </a:lnTo>
                  <a:lnTo>
                    <a:pt x="127952" y="30520"/>
                  </a:lnTo>
                  <a:lnTo>
                    <a:pt x="127928" y="30723"/>
                  </a:lnTo>
                  <a:lnTo>
                    <a:pt x="127874" y="31113"/>
                  </a:lnTo>
                  <a:lnTo>
                    <a:pt x="127804" y="31511"/>
                  </a:lnTo>
                  <a:lnTo>
                    <a:pt x="127718" y="31901"/>
                  </a:lnTo>
                  <a:lnTo>
                    <a:pt x="127538" y="32680"/>
                  </a:lnTo>
                  <a:lnTo>
                    <a:pt x="127523" y="32735"/>
                  </a:lnTo>
                  <a:lnTo>
                    <a:pt x="127492" y="32782"/>
                  </a:lnTo>
                  <a:lnTo>
                    <a:pt x="127460" y="32829"/>
                  </a:lnTo>
                  <a:lnTo>
                    <a:pt x="127414" y="32875"/>
                  </a:lnTo>
                  <a:lnTo>
                    <a:pt x="127367" y="32922"/>
                  </a:lnTo>
                  <a:lnTo>
                    <a:pt x="127312" y="32961"/>
                  </a:lnTo>
                  <a:lnTo>
                    <a:pt x="127187" y="33039"/>
                  </a:lnTo>
                  <a:lnTo>
                    <a:pt x="127203" y="32813"/>
                  </a:lnTo>
                  <a:lnTo>
                    <a:pt x="127226" y="32587"/>
                  </a:lnTo>
                  <a:lnTo>
                    <a:pt x="127258" y="32368"/>
                  </a:lnTo>
                  <a:lnTo>
                    <a:pt x="127289" y="32142"/>
                  </a:lnTo>
                  <a:lnTo>
                    <a:pt x="127367" y="31698"/>
                  </a:lnTo>
                  <a:lnTo>
                    <a:pt x="127468" y="31261"/>
                  </a:lnTo>
                  <a:lnTo>
                    <a:pt x="127577" y="30824"/>
                  </a:lnTo>
                  <a:lnTo>
                    <a:pt x="127694" y="30387"/>
                  </a:lnTo>
                  <a:lnTo>
                    <a:pt x="127827" y="29951"/>
                  </a:lnTo>
                  <a:lnTo>
                    <a:pt x="127960" y="29522"/>
                  </a:lnTo>
                  <a:close/>
                  <a:moveTo>
                    <a:pt x="128942" y="30567"/>
                  </a:moveTo>
                  <a:lnTo>
                    <a:pt x="128989" y="30660"/>
                  </a:lnTo>
                  <a:lnTo>
                    <a:pt x="129036" y="30754"/>
                  </a:lnTo>
                  <a:lnTo>
                    <a:pt x="129067" y="30848"/>
                  </a:lnTo>
                  <a:lnTo>
                    <a:pt x="129083" y="30941"/>
                  </a:lnTo>
                  <a:lnTo>
                    <a:pt x="129098" y="31035"/>
                  </a:lnTo>
                  <a:lnTo>
                    <a:pt x="129106" y="31128"/>
                  </a:lnTo>
                  <a:lnTo>
                    <a:pt x="129106" y="31222"/>
                  </a:lnTo>
                  <a:lnTo>
                    <a:pt x="129106" y="31308"/>
                  </a:lnTo>
                  <a:lnTo>
                    <a:pt x="129090" y="31495"/>
                  </a:lnTo>
                  <a:lnTo>
                    <a:pt x="129059" y="31667"/>
                  </a:lnTo>
                  <a:lnTo>
                    <a:pt x="129036" y="31846"/>
                  </a:lnTo>
                  <a:lnTo>
                    <a:pt x="129020" y="32018"/>
                  </a:lnTo>
                  <a:lnTo>
                    <a:pt x="129332" y="31370"/>
                  </a:lnTo>
                  <a:lnTo>
                    <a:pt x="129402" y="31456"/>
                  </a:lnTo>
                  <a:lnTo>
                    <a:pt x="129465" y="31550"/>
                  </a:lnTo>
                  <a:lnTo>
                    <a:pt x="129527" y="31643"/>
                  </a:lnTo>
                  <a:lnTo>
                    <a:pt x="129582" y="31745"/>
                  </a:lnTo>
                  <a:lnTo>
                    <a:pt x="129683" y="31940"/>
                  </a:lnTo>
                  <a:lnTo>
                    <a:pt x="129777" y="32142"/>
                  </a:lnTo>
                  <a:lnTo>
                    <a:pt x="129855" y="32345"/>
                  </a:lnTo>
                  <a:lnTo>
                    <a:pt x="129933" y="32556"/>
                  </a:lnTo>
                  <a:lnTo>
                    <a:pt x="130019" y="32766"/>
                  </a:lnTo>
                  <a:lnTo>
                    <a:pt x="130097" y="32977"/>
                  </a:lnTo>
                  <a:lnTo>
                    <a:pt x="129067" y="33078"/>
                  </a:lnTo>
                  <a:lnTo>
                    <a:pt x="128958" y="32501"/>
                  </a:lnTo>
                  <a:lnTo>
                    <a:pt x="128654" y="33109"/>
                  </a:lnTo>
                  <a:lnTo>
                    <a:pt x="128607" y="33000"/>
                  </a:lnTo>
                  <a:lnTo>
                    <a:pt x="128568" y="32891"/>
                  </a:lnTo>
                  <a:lnTo>
                    <a:pt x="128537" y="32774"/>
                  </a:lnTo>
                  <a:lnTo>
                    <a:pt x="128513" y="32641"/>
                  </a:lnTo>
                  <a:lnTo>
                    <a:pt x="128505" y="32509"/>
                  </a:lnTo>
                  <a:lnTo>
                    <a:pt x="128498" y="32368"/>
                  </a:lnTo>
                  <a:lnTo>
                    <a:pt x="128505" y="32228"/>
                  </a:lnTo>
                  <a:lnTo>
                    <a:pt x="128521" y="32072"/>
                  </a:lnTo>
                  <a:lnTo>
                    <a:pt x="128544" y="31908"/>
                  </a:lnTo>
                  <a:lnTo>
                    <a:pt x="128576" y="31745"/>
                  </a:lnTo>
                  <a:lnTo>
                    <a:pt x="128615" y="31565"/>
                  </a:lnTo>
                  <a:lnTo>
                    <a:pt x="128661" y="31378"/>
                  </a:lnTo>
                  <a:lnTo>
                    <a:pt x="128716" y="31191"/>
                  </a:lnTo>
                  <a:lnTo>
                    <a:pt x="128786" y="30988"/>
                  </a:lnTo>
                  <a:lnTo>
                    <a:pt x="128856" y="30785"/>
                  </a:lnTo>
                  <a:lnTo>
                    <a:pt x="128942" y="30567"/>
                  </a:lnTo>
                  <a:close/>
                  <a:moveTo>
                    <a:pt x="113047" y="23009"/>
                  </a:moveTo>
                  <a:lnTo>
                    <a:pt x="114069" y="23274"/>
                  </a:lnTo>
                  <a:lnTo>
                    <a:pt x="114061" y="23469"/>
                  </a:lnTo>
                  <a:lnTo>
                    <a:pt x="114061" y="23656"/>
                  </a:lnTo>
                  <a:lnTo>
                    <a:pt x="114053" y="23836"/>
                  </a:lnTo>
                  <a:lnTo>
                    <a:pt x="114037" y="23922"/>
                  </a:lnTo>
                  <a:lnTo>
                    <a:pt x="114022" y="24007"/>
                  </a:lnTo>
                  <a:lnTo>
                    <a:pt x="113047" y="28321"/>
                  </a:lnTo>
                  <a:lnTo>
                    <a:pt x="112056" y="32634"/>
                  </a:lnTo>
                  <a:lnTo>
                    <a:pt x="112041" y="32696"/>
                  </a:lnTo>
                  <a:lnTo>
                    <a:pt x="112009" y="32766"/>
                  </a:lnTo>
                  <a:lnTo>
                    <a:pt x="111978" y="32836"/>
                  </a:lnTo>
                  <a:lnTo>
                    <a:pt x="111939" y="32899"/>
                  </a:lnTo>
                  <a:lnTo>
                    <a:pt x="111893" y="32961"/>
                  </a:lnTo>
                  <a:lnTo>
                    <a:pt x="111846" y="33008"/>
                  </a:lnTo>
                  <a:lnTo>
                    <a:pt x="111799" y="33055"/>
                  </a:lnTo>
                  <a:lnTo>
                    <a:pt x="111744" y="33078"/>
                  </a:lnTo>
                  <a:lnTo>
                    <a:pt x="111690" y="33102"/>
                  </a:lnTo>
                  <a:lnTo>
                    <a:pt x="111635" y="33109"/>
                  </a:lnTo>
                  <a:lnTo>
                    <a:pt x="111581" y="33117"/>
                  </a:lnTo>
                  <a:lnTo>
                    <a:pt x="111526" y="33109"/>
                  </a:lnTo>
                  <a:lnTo>
                    <a:pt x="111479" y="33094"/>
                  </a:lnTo>
                  <a:lnTo>
                    <a:pt x="111440" y="33070"/>
                  </a:lnTo>
                  <a:lnTo>
                    <a:pt x="111401" y="33047"/>
                  </a:lnTo>
                  <a:lnTo>
                    <a:pt x="111362" y="33016"/>
                  </a:lnTo>
                  <a:lnTo>
                    <a:pt x="111331" y="32977"/>
                  </a:lnTo>
                  <a:lnTo>
                    <a:pt x="111308" y="32930"/>
                  </a:lnTo>
                  <a:lnTo>
                    <a:pt x="111284" y="32875"/>
                  </a:lnTo>
                  <a:lnTo>
                    <a:pt x="111269" y="32821"/>
                  </a:lnTo>
                  <a:lnTo>
                    <a:pt x="111253" y="32758"/>
                  </a:lnTo>
                  <a:lnTo>
                    <a:pt x="111253" y="32696"/>
                  </a:lnTo>
                  <a:lnTo>
                    <a:pt x="111253" y="32626"/>
                  </a:lnTo>
                  <a:lnTo>
                    <a:pt x="111261" y="32556"/>
                  </a:lnTo>
                  <a:lnTo>
                    <a:pt x="111378" y="31846"/>
                  </a:lnTo>
                  <a:lnTo>
                    <a:pt x="111510" y="31144"/>
                  </a:lnTo>
                  <a:lnTo>
                    <a:pt x="111768" y="29732"/>
                  </a:lnTo>
                  <a:lnTo>
                    <a:pt x="112852" y="23851"/>
                  </a:lnTo>
                  <a:lnTo>
                    <a:pt x="112891" y="23672"/>
                  </a:lnTo>
                  <a:lnTo>
                    <a:pt x="112938" y="23477"/>
                  </a:lnTo>
                  <a:lnTo>
                    <a:pt x="113047" y="23009"/>
                  </a:lnTo>
                  <a:close/>
                  <a:moveTo>
                    <a:pt x="46977" y="31066"/>
                  </a:moveTo>
                  <a:lnTo>
                    <a:pt x="47796" y="31074"/>
                  </a:lnTo>
                  <a:lnTo>
                    <a:pt x="48615" y="31082"/>
                  </a:lnTo>
                  <a:lnTo>
                    <a:pt x="49411" y="31097"/>
                  </a:lnTo>
                  <a:lnTo>
                    <a:pt x="50175" y="31121"/>
                  </a:lnTo>
                  <a:lnTo>
                    <a:pt x="50877" y="31144"/>
                  </a:lnTo>
                  <a:lnTo>
                    <a:pt x="51509" y="31175"/>
                  </a:lnTo>
                  <a:lnTo>
                    <a:pt x="52047" y="31206"/>
                  </a:lnTo>
                  <a:lnTo>
                    <a:pt x="52468" y="31238"/>
                  </a:lnTo>
                  <a:lnTo>
                    <a:pt x="52632" y="31261"/>
                  </a:lnTo>
                  <a:lnTo>
                    <a:pt x="52757" y="31277"/>
                  </a:lnTo>
                  <a:lnTo>
                    <a:pt x="52757" y="33187"/>
                  </a:lnTo>
                  <a:lnTo>
                    <a:pt x="51493" y="32953"/>
                  </a:lnTo>
                  <a:lnTo>
                    <a:pt x="50237" y="32727"/>
                  </a:lnTo>
                  <a:lnTo>
                    <a:pt x="48989" y="32509"/>
                  </a:lnTo>
                  <a:lnTo>
                    <a:pt x="47741" y="32283"/>
                  </a:lnTo>
                  <a:lnTo>
                    <a:pt x="46501" y="32041"/>
                  </a:lnTo>
                  <a:lnTo>
                    <a:pt x="45885" y="31916"/>
                  </a:lnTo>
                  <a:lnTo>
                    <a:pt x="45269" y="31784"/>
                  </a:lnTo>
                  <a:lnTo>
                    <a:pt x="44653" y="31651"/>
                  </a:lnTo>
                  <a:lnTo>
                    <a:pt x="44037" y="31503"/>
                  </a:lnTo>
                  <a:lnTo>
                    <a:pt x="43428" y="31355"/>
                  </a:lnTo>
                  <a:lnTo>
                    <a:pt x="42820" y="31191"/>
                  </a:lnTo>
                  <a:lnTo>
                    <a:pt x="42953" y="31167"/>
                  </a:lnTo>
                  <a:lnTo>
                    <a:pt x="43116" y="31152"/>
                  </a:lnTo>
                  <a:lnTo>
                    <a:pt x="43545" y="31121"/>
                  </a:lnTo>
                  <a:lnTo>
                    <a:pt x="44083" y="31097"/>
                  </a:lnTo>
                  <a:lnTo>
                    <a:pt x="44715" y="31082"/>
                  </a:lnTo>
                  <a:lnTo>
                    <a:pt x="45417" y="31074"/>
                  </a:lnTo>
                  <a:lnTo>
                    <a:pt x="46182" y="31066"/>
                  </a:lnTo>
                  <a:close/>
                  <a:moveTo>
                    <a:pt x="124809" y="31612"/>
                  </a:moveTo>
                  <a:lnTo>
                    <a:pt x="125487" y="33039"/>
                  </a:lnTo>
                  <a:lnTo>
                    <a:pt x="125370" y="33094"/>
                  </a:lnTo>
                  <a:lnTo>
                    <a:pt x="125261" y="33133"/>
                  </a:lnTo>
                  <a:lnTo>
                    <a:pt x="125152" y="33172"/>
                  </a:lnTo>
                  <a:lnTo>
                    <a:pt x="125035" y="33195"/>
                  </a:lnTo>
                  <a:lnTo>
                    <a:pt x="124926" y="33211"/>
                  </a:lnTo>
                  <a:lnTo>
                    <a:pt x="124816" y="33226"/>
                  </a:lnTo>
                  <a:lnTo>
                    <a:pt x="124699" y="33226"/>
                  </a:lnTo>
                  <a:lnTo>
                    <a:pt x="124590" y="33234"/>
                  </a:lnTo>
                  <a:lnTo>
                    <a:pt x="124364" y="33226"/>
                  </a:lnTo>
                  <a:lnTo>
                    <a:pt x="124138" y="33211"/>
                  </a:lnTo>
                  <a:lnTo>
                    <a:pt x="123912" y="33203"/>
                  </a:lnTo>
                  <a:lnTo>
                    <a:pt x="123678" y="33195"/>
                  </a:lnTo>
                  <a:lnTo>
                    <a:pt x="123717" y="33086"/>
                  </a:lnTo>
                  <a:lnTo>
                    <a:pt x="123763" y="32969"/>
                  </a:lnTo>
                  <a:lnTo>
                    <a:pt x="123818" y="32868"/>
                  </a:lnTo>
                  <a:lnTo>
                    <a:pt x="123880" y="32766"/>
                  </a:lnTo>
                  <a:lnTo>
                    <a:pt x="123943" y="32665"/>
                  </a:lnTo>
                  <a:lnTo>
                    <a:pt x="124013" y="32571"/>
                  </a:lnTo>
                  <a:lnTo>
                    <a:pt x="124153" y="32384"/>
                  </a:lnTo>
                  <a:lnTo>
                    <a:pt x="124309" y="32197"/>
                  </a:lnTo>
                  <a:lnTo>
                    <a:pt x="124473" y="32010"/>
                  </a:lnTo>
                  <a:lnTo>
                    <a:pt x="124645" y="31815"/>
                  </a:lnTo>
                  <a:lnTo>
                    <a:pt x="124809" y="31612"/>
                  </a:lnTo>
                  <a:close/>
                  <a:moveTo>
                    <a:pt x="114661" y="23508"/>
                  </a:moveTo>
                  <a:lnTo>
                    <a:pt x="115005" y="23617"/>
                  </a:lnTo>
                  <a:lnTo>
                    <a:pt x="115332" y="23742"/>
                  </a:lnTo>
                  <a:lnTo>
                    <a:pt x="115644" y="23867"/>
                  </a:lnTo>
                  <a:lnTo>
                    <a:pt x="115940" y="24007"/>
                  </a:lnTo>
                  <a:lnTo>
                    <a:pt x="116229" y="24156"/>
                  </a:lnTo>
                  <a:lnTo>
                    <a:pt x="116510" y="24319"/>
                  </a:lnTo>
                  <a:lnTo>
                    <a:pt x="116775" y="24499"/>
                  </a:lnTo>
                  <a:lnTo>
                    <a:pt x="117032" y="24686"/>
                  </a:lnTo>
                  <a:lnTo>
                    <a:pt x="113296" y="33304"/>
                  </a:lnTo>
                  <a:lnTo>
                    <a:pt x="112470" y="33304"/>
                  </a:lnTo>
                  <a:lnTo>
                    <a:pt x="112587" y="32680"/>
                  </a:lnTo>
                  <a:lnTo>
                    <a:pt x="112704" y="32064"/>
                  </a:lnTo>
                  <a:lnTo>
                    <a:pt x="112828" y="31448"/>
                  </a:lnTo>
                  <a:lnTo>
                    <a:pt x="112961" y="30832"/>
                  </a:lnTo>
                  <a:lnTo>
                    <a:pt x="113234" y="29607"/>
                  </a:lnTo>
                  <a:lnTo>
                    <a:pt x="113515" y="28391"/>
                  </a:lnTo>
                  <a:lnTo>
                    <a:pt x="114092" y="25957"/>
                  </a:lnTo>
                  <a:lnTo>
                    <a:pt x="114381" y="24741"/>
                  </a:lnTo>
                  <a:lnTo>
                    <a:pt x="114661" y="23508"/>
                  </a:lnTo>
                  <a:close/>
                  <a:moveTo>
                    <a:pt x="144456" y="30848"/>
                  </a:moveTo>
                  <a:lnTo>
                    <a:pt x="144541" y="30972"/>
                  </a:lnTo>
                  <a:lnTo>
                    <a:pt x="144604" y="31105"/>
                  </a:lnTo>
                  <a:lnTo>
                    <a:pt x="144666" y="31253"/>
                  </a:lnTo>
                  <a:lnTo>
                    <a:pt x="144705" y="31409"/>
                  </a:lnTo>
                  <a:lnTo>
                    <a:pt x="144744" y="31573"/>
                  </a:lnTo>
                  <a:lnTo>
                    <a:pt x="144767" y="31745"/>
                  </a:lnTo>
                  <a:lnTo>
                    <a:pt x="144775" y="31916"/>
                  </a:lnTo>
                  <a:lnTo>
                    <a:pt x="144775" y="32088"/>
                  </a:lnTo>
                  <a:lnTo>
                    <a:pt x="144767" y="32267"/>
                  </a:lnTo>
                  <a:lnTo>
                    <a:pt x="144744" y="32439"/>
                  </a:lnTo>
                  <a:lnTo>
                    <a:pt x="144705" y="32610"/>
                  </a:lnTo>
                  <a:lnTo>
                    <a:pt x="144658" y="32774"/>
                  </a:lnTo>
                  <a:lnTo>
                    <a:pt x="144604" y="32930"/>
                  </a:lnTo>
                  <a:lnTo>
                    <a:pt x="144534" y="33086"/>
                  </a:lnTo>
                  <a:lnTo>
                    <a:pt x="144456" y="33226"/>
                  </a:lnTo>
                  <a:lnTo>
                    <a:pt x="144362" y="33351"/>
                  </a:lnTo>
                  <a:lnTo>
                    <a:pt x="144307" y="33180"/>
                  </a:lnTo>
                  <a:lnTo>
                    <a:pt x="144268" y="33008"/>
                  </a:lnTo>
                  <a:lnTo>
                    <a:pt x="144229" y="32829"/>
                  </a:lnTo>
                  <a:lnTo>
                    <a:pt x="144206" y="32657"/>
                  </a:lnTo>
                  <a:lnTo>
                    <a:pt x="144183" y="32478"/>
                  </a:lnTo>
                  <a:lnTo>
                    <a:pt x="144175" y="32306"/>
                  </a:lnTo>
                  <a:lnTo>
                    <a:pt x="144167" y="32134"/>
                  </a:lnTo>
                  <a:lnTo>
                    <a:pt x="144175" y="31963"/>
                  </a:lnTo>
                  <a:lnTo>
                    <a:pt x="144183" y="31799"/>
                  </a:lnTo>
                  <a:lnTo>
                    <a:pt x="144198" y="31643"/>
                  </a:lnTo>
                  <a:lnTo>
                    <a:pt x="144222" y="31487"/>
                  </a:lnTo>
                  <a:lnTo>
                    <a:pt x="144261" y="31339"/>
                  </a:lnTo>
                  <a:lnTo>
                    <a:pt x="144300" y="31206"/>
                  </a:lnTo>
                  <a:lnTo>
                    <a:pt x="144346" y="31074"/>
                  </a:lnTo>
                  <a:lnTo>
                    <a:pt x="144401" y="30957"/>
                  </a:lnTo>
                  <a:lnTo>
                    <a:pt x="144456" y="30848"/>
                  </a:lnTo>
                  <a:close/>
                  <a:moveTo>
                    <a:pt x="156833" y="26651"/>
                  </a:moveTo>
                  <a:lnTo>
                    <a:pt x="157013" y="27455"/>
                  </a:lnTo>
                  <a:lnTo>
                    <a:pt x="157177" y="28258"/>
                  </a:lnTo>
                  <a:lnTo>
                    <a:pt x="157255" y="28656"/>
                  </a:lnTo>
                  <a:lnTo>
                    <a:pt x="157325" y="29054"/>
                  </a:lnTo>
                  <a:lnTo>
                    <a:pt x="157395" y="29459"/>
                  </a:lnTo>
                  <a:lnTo>
                    <a:pt x="157457" y="29865"/>
                  </a:lnTo>
                  <a:lnTo>
                    <a:pt x="157512" y="30263"/>
                  </a:lnTo>
                  <a:lnTo>
                    <a:pt x="157567" y="30676"/>
                  </a:lnTo>
                  <a:lnTo>
                    <a:pt x="157606" y="31082"/>
                  </a:lnTo>
                  <a:lnTo>
                    <a:pt x="157645" y="31495"/>
                  </a:lnTo>
                  <a:lnTo>
                    <a:pt x="157676" y="31908"/>
                  </a:lnTo>
                  <a:lnTo>
                    <a:pt x="157699" y="32322"/>
                  </a:lnTo>
                  <a:lnTo>
                    <a:pt x="157715" y="32743"/>
                  </a:lnTo>
                  <a:lnTo>
                    <a:pt x="157715" y="33164"/>
                  </a:lnTo>
                  <a:lnTo>
                    <a:pt x="156131" y="33226"/>
                  </a:lnTo>
                  <a:lnTo>
                    <a:pt x="154556" y="33273"/>
                  </a:lnTo>
                  <a:lnTo>
                    <a:pt x="152980" y="33304"/>
                  </a:lnTo>
                  <a:lnTo>
                    <a:pt x="151413" y="33336"/>
                  </a:lnTo>
                  <a:lnTo>
                    <a:pt x="149837" y="33351"/>
                  </a:lnTo>
                  <a:lnTo>
                    <a:pt x="148262" y="33359"/>
                  </a:lnTo>
                  <a:lnTo>
                    <a:pt x="146678" y="33367"/>
                  </a:lnTo>
                  <a:lnTo>
                    <a:pt x="145087" y="33359"/>
                  </a:lnTo>
                  <a:lnTo>
                    <a:pt x="145087" y="30699"/>
                  </a:lnTo>
                  <a:lnTo>
                    <a:pt x="145391" y="30543"/>
                  </a:lnTo>
                  <a:lnTo>
                    <a:pt x="145563" y="30458"/>
                  </a:lnTo>
                  <a:lnTo>
                    <a:pt x="145657" y="30419"/>
                  </a:lnTo>
                  <a:lnTo>
                    <a:pt x="145750" y="30387"/>
                  </a:lnTo>
                  <a:lnTo>
                    <a:pt x="151054" y="28570"/>
                  </a:lnTo>
                  <a:lnTo>
                    <a:pt x="156365" y="26761"/>
                  </a:lnTo>
                  <a:lnTo>
                    <a:pt x="156451" y="26729"/>
                  </a:lnTo>
                  <a:lnTo>
                    <a:pt x="156553" y="26706"/>
                  </a:lnTo>
                  <a:lnTo>
                    <a:pt x="156833" y="26651"/>
                  </a:lnTo>
                  <a:close/>
                  <a:moveTo>
                    <a:pt x="115184" y="30075"/>
                  </a:moveTo>
                  <a:lnTo>
                    <a:pt x="115231" y="30192"/>
                  </a:lnTo>
                  <a:lnTo>
                    <a:pt x="115270" y="30302"/>
                  </a:lnTo>
                  <a:lnTo>
                    <a:pt x="115301" y="30411"/>
                  </a:lnTo>
                  <a:lnTo>
                    <a:pt x="115332" y="30520"/>
                  </a:lnTo>
                  <a:lnTo>
                    <a:pt x="115355" y="30621"/>
                  </a:lnTo>
                  <a:lnTo>
                    <a:pt x="115371" y="30731"/>
                  </a:lnTo>
                  <a:lnTo>
                    <a:pt x="115387" y="30832"/>
                  </a:lnTo>
                  <a:lnTo>
                    <a:pt x="115394" y="30933"/>
                  </a:lnTo>
                  <a:lnTo>
                    <a:pt x="115394" y="31136"/>
                  </a:lnTo>
                  <a:lnTo>
                    <a:pt x="115371" y="31331"/>
                  </a:lnTo>
                  <a:lnTo>
                    <a:pt x="115340" y="31526"/>
                  </a:lnTo>
                  <a:lnTo>
                    <a:pt x="115293" y="31721"/>
                  </a:lnTo>
                  <a:lnTo>
                    <a:pt x="115231" y="31908"/>
                  </a:lnTo>
                  <a:lnTo>
                    <a:pt x="115161" y="32088"/>
                  </a:lnTo>
                  <a:lnTo>
                    <a:pt x="115075" y="32275"/>
                  </a:lnTo>
                  <a:lnTo>
                    <a:pt x="114989" y="32454"/>
                  </a:lnTo>
                  <a:lnTo>
                    <a:pt x="114895" y="32634"/>
                  </a:lnTo>
                  <a:lnTo>
                    <a:pt x="114794" y="32805"/>
                  </a:lnTo>
                  <a:lnTo>
                    <a:pt x="114583" y="33156"/>
                  </a:lnTo>
                  <a:lnTo>
                    <a:pt x="114529" y="33250"/>
                  </a:lnTo>
                  <a:lnTo>
                    <a:pt x="114466" y="33328"/>
                  </a:lnTo>
                  <a:lnTo>
                    <a:pt x="114396" y="33398"/>
                  </a:lnTo>
                  <a:lnTo>
                    <a:pt x="114357" y="33429"/>
                  </a:lnTo>
                  <a:lnTo>
                    <a:pt x="114318" y="33453"/>
                  </a:lnTo>
                  <a:lnTo>
                    <a:pt x="114271" y="33476"/>
                  </a:lnTo>
                  <a:lnTo>
                    <a:pt x="114232" y="33492"/>
                  </a:lnTo>
                  <a:lnTo>
                    <a:pt x="114186" y="33499"/>
                  </a:lnTo>
                  <a:lnTo>
                    <a:pt x="114131" y="33499"/>
                  </a:lnTo>
                  <a:lnTo>
                    <a:pt x="114084" y="33492"/>
                  </a:lnTo>
                  <a:lnTo>
                    <a:pt x="114030" y="33484"/>
                  </a:lnTo>
                  <a:lnTo>
                    <a:pt x="113967" y="33460"/>
                  </a:lnTo>
                  <a:lnTo>
                    <a:pt x="113905" y="33437"/>
                  </a:lnTo>
                  <a:lnTo>
                    <a:pt x="113920" y="33312"/>
                  </a:lnTo>
                  <a:lnTo>
                    <a:pt x="113944" y="33164"/>
                  </a:lnTo>
                  <a:lnTo>
                    <a:pt x="113975" y="32992"/>
                  </a:lnTo>
                  <a:lnTo>
                    <a:pt x="114030" y="32805"/>
                  </a:lnTo>
                  <a:lnTo>
                    <a:pt x="114092" y="32595"/>
                  </a:lnTo>
                  <a:lnTo>
                    <a:pt x="114162" y="32376"/>
                  </a:lnTo>
                  <a:lnTo>
                    <a:pt x="114240" y="32142"/>
                  </a:lnTo>
                  <a:lnTo>
                    <a:pt x="114334" y="31901"/>
                  </a:lnTo>
                  <a:lnTo>
                    <a:pt x="114529" y="31409"/>
                  </a:lnTo>
                  <a:lnTo>
                    <a:pt x="114630" y="31167"/>
                  </a:lnTo>
                  <a:lnTo>
                    <a:pt x="114739" y="30926"/>
                  </a:lnTo>
                  <a:lnTo>
                    <a:pt x="114849" y="30699"/>
                  </a:lnTo>
                  <a:lnTo>
                    <a:pt x="114966" y="30473"/>
                  </a:lnTo>
                  <a:lnTo>
                    <a:pt x="115075" y="30270"/>
                  </a:lnTo>
                  <a:lnTo>
                    <a:pt x="115184" y="30075"/>
                  </a:lnTo>
                  <a:close/>
                  <a:moveTo>
                    <a:pt x="115371" y="32423"/>
                  </a:moveTo>
                  <a:lnTo>
                    <a:pt x="115519" y="32446"/>
                  </a:lnTo>
                  <a:lnTo>
                    <a:pt x="115722" y="33585"/>
                  </a:lnTo>
                  <a:lnTo>
                    <a:pt x="114786" y="33585"/>
                  </a:lnTo>
                  <a:lnTo>
                    <a:pt x="115371" y="32423"/>
                  </a:lnTo>
                  <a:close/>
                  <a:moveTo>
                    <a:pt x="88088" y="25310"/>
                  </a:moveTo>
                  <a:lnTo>
                    <a:pt x="88861" y="25318"/>
                  </a:lnTo>
                  <a:lnTo>
                    <a:pt x="89243" y="25333"/>
                  </a:lnTo>
                  <a:lnTo>
                    <a:pt x="89625" y="25349"/>
                  </a:lnTo>
                  <a:lnTo>
                    <a:pt x="90007" y="25365"/>
                  </a:lnTo>
                  <a:lnTo>
                    <a:pt x="90389" y="25396"/>
                  </a:lnTo>
                  <a:lnTo>
                    <a:pt x="90771" y="25427"/>
                  </a:lnTo>
                  <a:lnTo>
                    <a:pt x="91154" y="25466"/>
                  </a:lnTo>
                  <a:lnTo>
                    <a:pt x="91536" y="25513"/>
                  </a:lnTo>
                  <a:lnTo>
                    <a:pt x="91910" y="25567"/>
                  </a:lnTo>
                  <a:lnTo>
                    <a:pt x="92292" y="25630"/>
                  </a:lnTo>
                  <a:lnTo>
                    <a:pt x="92667" y="25700"/>
                  </a:lnTo>
                  <a:lnTo>
                    <a:pt x="93041" y="25778"/>
                  </a:lnTo>
                  <a:lnTo>
                    <a:pt x="93415" y="25864"/>
                  </a:lnTo>
                  <a:lnTo>
                    <a:pt x="93790" y="25965"/>
                  </a:lnTo>
                  <a:lnTo>
                    <a:pt x="94164" y="26066"/>
                  </a:lnTo>
                  <a:lnTo>
                    <a:pt x="94726" y="26230"/>
                  </a:lnTo>
                  <a:lnTo>
                    <a:pt x="95295" y="26394"/>
                  </a:lnTo>
                  <a:lnTo>
                    <a:pt x="96434" y="26690"/>
                  </a:lnTo>
                  <a:lnTo>
                    <a:pt x="97573" y="26987"/>
                  </a:lnTo>
                  <a:lnTo>
                    <a:pt x="98711" y="27283"/>
                  </a:lnTo>
                  <a:lnTo>
                    <a:pt x="98852" y="27322"/>
                  </a:lnTo>
                  <a:lnTo>
                    <a:pt x="99008" y="27377"/>
                  </a:lnTo>
                  <a:lnTo>
                    <a:pt x="99405" y="27509"/>
                  </a:lnTo>
                  <a:lnTo>
                    <a:pt x="99171" y="27673"/>
                  </a:lnTo>
                  <a:lnTo>
                    <a:pt x="98945" y="27837"/>
                  </a:lnTo>
                  <a:lnTo>
                    <a:pt x="98735" y="27985"/>
                  </a:lnTo>
                  <a:lnTo>
                    <a:pt x="98626" y="28055"/>
                  </a:lnTo>
                  <a:lnTo>
                    <a:pt x="98516" y="28126"/>
                  </a:lnTo>
                  <a:lnTo>
                    <a:pt x="98399" y="28172"/>
                  </a:lnTo>
                  <a:lnTo>
                    <a:pt x="98282" y="28219"/>
                  </a:lnTo>
                  <a:lnTo>
                    <a:pt x="98165" y="28250"/>
                  </a:lnTo>
                  <a:lnTo>
                    <a:pt x="98041" y="28274"/>
                  </a:lnTo>
                  <a:lnTo>
                    <a:pt x="97916" y="28282"/>
                  </a:lnTo>
                  <a:lnTo>
                    <a:pt x="97775" y="28266"/>
                  </a:lnTo>
                  <a:lnTo>
                    <a:pt x="97635" y="28243"/>
                  </a:lnTo>
                  <a:lnTo>
                    <a:pt x="97479" y="28196"/>
                  </a:lnTo>
                  <a:lnTo>
                    <a:pt x="97744" y="27814"/>
                  </a:lnTo>
                  <a:lnTo>
                    <a:pt x="97658" y="27798"/>
                  </a:lnTo>
                  <a:lnTo>
                    <a:pt x="97612" y="27798"/>
                  </a:lnTo>
                  <a:lnTo>
                    <a:pt x="97596" y="27806"/>
                  </a:lnTo>
                  <a:lnTo>
                    <a:pt x="97526" y="27860"/>
                  </a:lnTo>
                  <a:lnTo>
                    <a:pt x="97448" y="27915"/>
                  </a:lnTo>
                  <a:lnTo>
                    <a:pt x="97378" y="27962"/>
                  </a:lnTo>
                  <a:lnTo>
                    <a:pt x="97300" y="27993"/>
                  </a:lnTo>
                  <a:lnTo>
                    <a:pt x="97222" y="28024"/>
                  </a:lnTo>
                  <a:lnTo>
                    <a:pt x="97144" y="28048"/>
                  </a:lnTo>
                  <a:lnTo>
                    <a:pt x="97066" y="28063"/>
                  </a:lnTo>
                  <a:lnTo>
                    <a:pt x="96988" y="28079"/>
                  </a:lnTo>
                  <a:lnTo>
                    <a:pt x="96902" y="28087"/>
                  </a:lnTo>
                  <a:lnTo>
                    <a:pt x="96824" y="28087"/>
                  </a:lnTo>
                  <a:lnTo>
                    <a:pt x="96652" y="28079"/>
                  </a:lnTo>
                  <a:lnTo>
                    <a:pt x="96488" y="28063"/>
                  </a:lnTo>
                  <a:lnTo>
                    <a:pt x="96317" y="28032"/>
                  </a:lnTo>
                  <a:lnTo>
                    <a:pt x="93509" y="27541"/>
                  </a:lnTo>
                  <a:lnTo>
                    <a:pt x="90709" y="27065"/>
                  </a:lnTo>
                  <a:lnTo>
                    <a:pt x="90405" y="27018"/>
                  </a:lnTo>
                  <a:lnTo>
                    <a:pt x="90101" y="26987"/>
                  </a:lnTo>
                  <a:lnTo>
                    <a:pt x="89804" y="26963"/>
                  </a:lnTo>
                  <a:lnTo>
                    <a:pt x="89500" y="26956"/>
                  </a:lnTo>
                  <a:lnTo>
                    <a:pt x="89414" y="26956"/>
                  </a:lnTo>
                  <a:lnTo>
                    <a:pt x="89328" y="26963"/>
                  </a:lnTo>
                  <a:lnTo>
                    <a:pt x="89243" y="26979"/>
                  </a:lnTo>
                  <a:lnTo>
                    <a:pt x="89157" y="26995"/>
                  </a:lnTo>
                  <a:lnTo>
                    <a:pt x="89079" y="27018"/>
                  </a:lnTo>
                  <a:lnTo>
                    <a:pt x="89001" y="27041"/>
                  </a:lnTo>
                  <a:lnTo>
                    <a:pt x="88923" y="27080"/>
                  </a:lnTo>
                  <a:lnTo>
                    <a:pt x="88861" y="27119"/>
                  </a:lnTo>
                  <a:lnTo>
                    <a:pt x="88806" y="27174"/>
                  </a:lnTo>
                  <a:lnTo>
                    <a:pt x="88751" y="27236"/>
                  </a:lnTo>
                  <a:lnTo>
                    <a:pt x="88705" y="27299"/>
                  </a:lnTo>
                  <a:lnTo>
                    <a:pt x="88658" y="27377"/>
                  </a:lnTo>
                  <a:lnTo>
                    <a:pt x="88627" y="27455"/>
                  </a:lnTo>
                  <a:lnTo>
                    <a:pt x="88603" y="27533"/>
                  </a:lnTo>
                  <a:lnTo>
                    <a:pt x="88588" y="27611"/>
                  </a:lnTo>
                  <a:lnTo>
                    <a:pt x="88580" y="27681"/>
                  </a:lnTo>
                  <a:lnTo>
                    <a:pt x="88580" y="27704"/>
                  </a:lnTo>
                  <a:lnTo>
                    <a:pt x="88595" y="27736"/>
                  </a:lnTo>
                  <a:lnTo>
                    <a:pt x="88619" y="27790"/>
                  </a:lnTo>
                  <a:lnTo>
                    <a:pt x="88666" y="27845"/>
                  </a:lnTo>
                  <a:lnTo>
                    <a:pt x="88720" y="27899"/>
                  </a:lnTo>
                  <a:lnTo>
                    <a:pt x="88783" y="27954"/>
                  </a:lnTo>
                  <a:lnTo>
                    <a:pt x="88853" y="27993"/>
                  </a:lnTo>
                  <a:lnTo>
                    <a:pt x="88915" y="28032"/>
                  </a:lnTo>
                  <a:lnTo>
                    <a:pt x="88985" y="28048"/>
                  </a:lnTo>
                  <a:lnTo>
                    <a:pt x="89578" y="28180"/>
                  </a:lnTo>
                  <a:lnTo>
                    <a:pt x="90171" y="28297"/>
                  </a:lnTo>
                  <a:lnTo>
                    <a:pt x="91364" y="28516"/>
                  </a:lnTo>
                  <a:lnTo>
                    <a:pt x="96145" y="29444"/>
                  </a:lnTo>
                  <a:lnTo>
                    <a:pt x="95888" y="29841"/>
                  </a:lnTo>
                  <a:lnTo>
                    <a:pt x="95981" y="29787"/>
                  </a:lnTo>
                  <a:lnTo>
                    <a:pt x="96067" y="29748"/>
                  </a:lnTo>
                  <a:lnTo>
                    <a:pt x="96161" y="29709"/>
                  </a:lnTo>
                  <a:lnTo>
                    <a:pt x="96247" y="29678"/>
                  </a:lnTo>
                  <a:lnTo>
                    <a:pt x="96332" y="29646"/>
                  </a:lnTo>
                  <a:lnTo>
                    <a:pt x="96426" y="29631"/>
                  </a:lnTo>
                  <a:lnTo>
                    <a:pt x="96512" y="29615"/>
                  </a:lnTo>
                  <a:lnTo>
                    <a:pt x="96598" y="29607"/>
                  </a:lnTo>
                  <a:lnTo>
                    <a:pt x="96769" y="29600"/>
                  </a:lnTo>
                  <a:lnTo>
                    <a:pt x="96941" y="29615"/>
                  </a:lnTo>
                  <a:lnTo>
                    <a:pt x="97112" y="29639"/>
                  </a:lnTo>
                  <a:lnTo>
                    <a:pt x="97276" y="29678"/>
                  </a:lnTo>
                  <a:lnTo>
                    <a:pt x="97448" y="29717"/>
                  </a:lnTo>
                  <a:lnTo>
                    <a:pt x="97612" y="29771"/>
                  </a:lnTo>
                  <a:lnTo>
                    <a:pt x="97947" y="29880"/>
                  </a:lnTo>
                  <a:lnTo>
                    <a:pt x="98111" y="29935"/>
                  </a:lnTo>
                  <a:lnTo>
                    <a:pt x="98275" y="29982"/>
                  </a:lnTo>
                  <a:lnTo>
                    <a:pt x="98446" y="30021"/>
                  </a:lnTo>
                  <a:lnTo>
                    <a:pt x="98610" y="30052"/>
                  </a:lnTo>
                  <a:lnTo>
                    <a:pt x="98805" y="30083"/>
                  </a:lnTo>
                  <a:lnTo>
                    <a:pt x="99000" y="30130"/>
                  </a:lnTo>
                  <a:lnTo>
                    <a:pt x="99195" y="30177"/>
                  </a:lnTo>
                  <a:lnTo>
                    <a:pt x="99390" y="30224"/>
                  </a:lnTo>
                  <a:lnTo>
                    <a:pt x="99452" y="30231"/>
                  </a:lnTo>
                  <a:lnTo>
                    <a:pt x="99515" y="30224"/>
                  </a:lnTo>
                  <a:lnTo>
                    <a:pt x="99593" y="30224"/>
                  </a:lnTo>
                  <a:lnTo>
                    <a:pt x="99616" y="30231"/>
                  </a:lnTo>
                  <a:lnTo>
                    <a:pt x="99756" y="30325"/>
                  </a:lnTo>
                  <a:lnTo>
                    <a:pt x="99897" y="30403"/>
                  </a:lnTo>
                  <a:lnTo>
                    <a:pt x="100045" y="30465"/>
                  </a:lnTo>
                  <a:lnTo>
                    <a:pt x="100201" y="30520"/>
                  </a:lnTo>
                  <a:lnTo>
                    <a:pt x="100349" y="30559"/>
                  </a:lnTo>
                  <a:lnTo>
                    <a:pt x="100505" y="30590"/>
                  </a:lnTo>
                  <a:lnTo>
                    <a:pt x="100661" y="30614"/>
                  </a:lnTo>
                  <a:lnTo>
                    <a:pt x="100817" y="30637"/>
                  </a:lnTo>
                  <a:lnTo>
                    <a:pt x="101137" y="30660"/>
                  </a:lnTo>
                  <a:lnTo>
                    <a:pt x="101449" y="30692"/>
                  </a:lnTo>
                  <a:lnTo>
                    <a:pt x="101605" y="30715"/>
                  </a:lnTo>
                  <a:lnTo>
                    <a:pt x="101769" y="30738"/>
                  </a:lnTo>
                  <a:lnTo>
                    <a:pt x="101917" y="30770"/>
                  </a:lnTo>
                  <a:lnTo>
                    <a:pt x="102073" y="30809"/>
                  </a:lnTo>
                  <a:lnTo>
                    <a:pt x="102385" y="30894"/>
                  </a:lnTo>
                  <a:lnTo>
                    <a:pt x="102697" y="30980"/>
                  </a:lnTo>
                  <a:lnTo>
                    <a:pt x="103321" y="31128"/>
                  </a:lnTo>
                  <a:lnTo>
                    <a:pt x="104577" y="31409"/>
                  </a:lnTo>
                  <a:lnTo>
                    <a:pt x="105840" y="31698"/>
                  </a:lnTo>
                  <a:lnTo>
                    <a:pt x="107096" y="31971"/>
                  </a:lnTo>
                  <a:lnTo>
                    <a:pt x="107228" y="31994"/>
                  </a:lnTo>
                  <a:lnTo>
                    <a:pt x="107361" y="32010"/>
                  </a:lnTo>
                  <a:lnTo>
                    <a:pt x="107494" y="32018"/>
                  </a:lnTo>
                  <a:lnTo>
                    <a:pt x="107774" y="32018"/>
                  </a:lnTo>
                  <a:lnTo>
                    <a:pt x="107915" y="31994"/>
                  </a:lnTo>
                  <a:lnTo>
                    <a:pt x="107977" y="31979"/>
                  </a:lnTo>
                  <a:lnTo>
                    <a:pt x="108032" y="31955"/>
                  </a:lnTo>
                  <a:lnTo>
                    <a:pt x="108086" y="31932"/>
                  </a:lnTo>
                  <a:lnTo>
                    <a:pt x="108141" y="31901"/>
                  </a:lnTo>
                  <a:lnTo>
                    <a:pt x="108188" y="31869"/>
                  </a:lnTo>
                  <a:lnTo>
                    <a:pt x="108227" y="31830"/>
                  </a:lnTo>
                  <a:lnTo>
                    <a:pt x="108266" y="31791"/>
                  </a:lnTo>
                  <a:lnTo>
                    <a:pt x="108297" y="31745"/>
                  </a:lnTo>
                  <a:lnTo>
                    <a:pt x="108320" y="31698"/>
                  </a:lnTo>
                  <a:lnTo>
                    <a:pt x="108344" y="31651"/>
                  </a:lnTo>
                  <a:lnTo>
                    <a:pt x="108359" y="31596"/>
                  </a:lnTo>
                  <a:lnTo>
                    <a:pt x="108375" y="31534"/>
                  </a:lnTo>
                  <a:lnTo>
                    <a:pt x="108383" y="31464"/>
                  </a:lnTo>
                  <a:lnTo>
                    <a:pt x="108383" y="31394"/>
                  </a:lnTo>
                  <a:lnTo>
                    <a:pt x="108375" y="31339"/>
                  </a:lnTo>
                  <a:lnTo>
                    <a:pt x="108359" y="31284"/>
                  </a:lnTo>
                  <a:lnTo>
                    <a:pt x="108336" y="31238"/>
                  </a:lnTo>
                  <a:lnTo>
                    <a:pt x="108313" y="31191"/>
                  </a:lnTo>
                  <a:lnTo>
                    <a:pt x="108281" y="31152"/>
                  </a:lnTo>
                  <a:lnTo>
                    <a:pt x="108242" y="31113"/>
                  </a:lnTo>
                  <a:lnTo>
                    <a:pt x="108203" y="31082"/>
                  </a:lnTo>
                  <a:lnTo>
                    <a:pt x="108157" y="31058"/>
                  </a:lnTo>
                  <a:lnTo>
                    <a:pt x="108063" y="31004"/>
                  </a:lnTo>
                  <a:lnTo>
                    <a:pt x="107954" y="30965"/>
                  </a:lnTo>
                  <a:lnTo>
                    <a:pt x="107837" y="30933"/>
                  </a:lnTo>
                  <a:lnTo>
                    <a:pt x="106277" y="30481"/>
                  </a:lnTo>
                  <a:lnTo>
                    <a:pt x="104709" y="30029"/>
                  </a:lnTo>
                  <a:lnTo>
                    <a:pt x="103469" y="29678"/>
                  </a:lnTo>
                  <a:lnTo>
                    <a:pt x="102151" y="29311"/>
                  </a:lnTo>
                  <a:lnTo>
                    <a:pt x="102377" y="29108"/>
                  </a:lnTo>
                  <a:lnTo>
                    <a:pt x="102595" y="28929"/>
                  </a:lnTo>
                  <a:lnTo>
                    <a:pt x="102705" y="28851"/>
                  </a:lnTo>
                  <a:lnTo>
                    <a:pt x="102822" y="28773"/>
                  </a:lnTo>
                  <a:lnTo>
                    <a:pt x="102931" y="28703"/>
                  </a:lnTo>
                  <a:lnTo>
                    <a:pt x="103048" y="28640"/>
                  </a:lnTo>
                  <a:lnTo>
                    <a:pt x="103165" y="28586"/>
                  </a:lnTo>
                  <a:lnTo>
                    <a:pt x="103282" y="28547"/>
                  </a:lnTo>
                  <a:lnTo>
                    <a:pt x="103407" y="28508"/>
                  </a:lnTo>
                  <a:lnTo>
                    <a:pt x="103531" y="28484"/>
                  </a:lnTo>
                  <a:lnTo>
                    <a:pt x="103664" y="28469"/>
                  </a:lnTo>
                  <a:lnTo>
                    <a:pt x="103797" y="28461"/>
                  </a:lnTo>
                  <a:lnTo>
                    <a:pt x="103937" y="28469"/>
                  </a:lnTo>
                  <a:lnTo>
                    <a:pt x="104085" y="28484"/>
                  </a:lnTo>
                  <a:lnTo>
                    <a:pt x="104561" y="28555"/>
                  </a:lnTo>
                  <a:lnTo>
                    <a:pt x="105045" y="28617"/>
                  </a:lnTo>
                  <a:lnTo>
                    <a:pt x="106004" y="28734"/>
                  </a:lnTo>
                  <a:lnTo>
                    <a:pt x="106963" y="28859"/>
                  </a:lnTo>
                  <a:lnTo>
                    <a:pt x="107439" y="28921"/>
                  </a:lnTo>
                  <a:lnTo>
                    <a:pt x="107923" y="28991"/>
                  </a:lnTo>
                  <a:lnTo>
                    <a:pt x="108094" y="29022"/>
                  </a:lnTo>
                  <a:lnTo>
                    <a:pt x="108266" y="29061"/>
                  </a:lnTo>
                  <a:lnTo>
                    <a:pt x="108430" y="29116"/>
                  </a:lnTo>
                  <a:lnTo>
                    <a:pt x="108593" y="29171"/>
                  </a:lnTo>
                  <a:lnTo>
                    <a:pt x="108913" y="29280"/>
                  </a:lnTo>
                  <a:lnTo>
                    <a:pt x="109209" y="29381"/>
                  </a:lnTo>
                  <a:lnTo>
                    <a:pt x="109272" y="29553"/>
                  </a:lnTo>
                  <a:lnTo>
                    <a:pt x="109280" y="29600"/>
                  </a:lnTo>
                  <a:lnTo>
                    <a:pt x="109287" y="29639"/>
                  </a:lnTo>
                  <a:lnTo>
                    <a:pt x="109303" y="29880"/>
                  </a:lnTo>
                  <a:lnTo>
                    <a:pt x="109326" y="30130"/>
                  </a:lnTo>
                  <a:lnTo>
                    <a:pt x="109358" y="30372"/>
                  </a:lnTo>
                  <a:lnTo>
                    <a:pt x="109381" y="30621"/>
                  </a:lnTo>
                  <a:lnTo>
                    <a:pt x="109397" y="30863"/>
                  </a:lnTo>
                  <a:lnTo>
                    <a:pt x="109397" y="30980"/>
                  </a:lnTo>
                  <a:lnTo>
                    <a:pt x="109389" y="31089"/>
                  </a:lnTo>
                  <a:lnTo>
                    <a:pt x="109373" y="31199"/>
                  </a:lnTo>
                  <a:lnTo>
                    <a:pt x="109350" y="31308"/>
                  </a:lnTo>
                  <a:lnTo>
                    <a:pt x="109326" y="31409"/>
                  </a:lnTo>
                  <a:lnTo>
                    <a:pt x="109287" y="31511"/>
                  </a:lnTo>
                  <a:lnTo>
                    <a:pt x="109233" y="31604"/>
                  </a:lnTo>
                  <a:lnTo>
                    <a:pt x="109178" y="31690"/>
                  </a:lnTo>
                  <a:lnTo>
                    <a:pt x="109108" y="31768"/>
                  </a:lnTo>
                  <a:lnTo>
                    <a:pt x="109030" y="31854"/>
                  </a:lnTo>
                  <a:lnTo>
                    <a:pt x="108952" y="31924"/>
                  </a:lnTo>
                  <a:lnTo>
                    <a:pt x="108866" y="32002"/>
                  </a:lnTo>
                  <a:lnTo>
                    <a:pt x="108671" y="32142"/>
                  </a:lnTo>
                  <a:lnTo>
                    <a:pt x="108469" y="32275"/>
                  </a:lnTo>
                  <a:lnTo>
                    <a:pt x="108258" y="32400"/>
                  </a:lnTo>
                  <a:lnTo>
                    <a:pt x="108047" y="32532"/>
                  </a:lnTo>
                  <a:lnTo>
                    <a:pt x="107852" y="32657"/>
                  </a:lnTo>
                  <a:lnTo>
                    <a:pt x="107533" y="32868"/>
                  </a:lnTo>
                  <a:lnTo>
                    <a:pt x="107213" y="33063"/>
                  </a:lnTo>
                  <a:lnTo>
                    <a:pt x="106885" y="33250"/>
                  </a:lnTo>
                  <a:lnTo>
                    <a:pt x="106550" y="33437"/>
                  </a:lnTo>
                  <a:lnTo>
                    <a:pt x="106487" y="33468"/>
                  </a:lnTo>
                  <a:lnTo>
                    <a:pt x="106425" y="33492"/>
                  </a:lnTo>
                  <a:lnTo>
                    <a:pt x="106292" y="33538"/>
                  </a:lnTo>
                  <a:lnTo>
                    <a:pt x="106160" y="33570"/>
                  </a:lnTo>
                  <a:lnTo>
                    <a:pt x="106027" y="33609"/>
                  </a:lnTo>
                  <a:lnTo>
                    <a:pt x="105941" y="33460"/>
                  </a:lnTo>
                  <a:lnTo>
                    <a:pt x="107509" y="32407"/>
                  </a:lnTo>
                  <a:lnTo>
                    <a:pt x="107431" y="32267"/>
                  </a:lnTo>
                  <a:lnTo>
                    <a:pt x="107111" y="32446"/>
                  </a:lnTo>
                  <a:lnTo>
                    <a:pt x="106784" y="32626"/>
                  </a:lnTo>
                  <a:lnTo>
                    <a:pt x="106628" y="32712"/>
                  </a:lnTo>
                  <a:lnTo>
                    <a:pt x="106472" y="32805"/>
                  </a:lnTo>
                  <a:lnTo>
                    <a:pt x="106316" y="32907"/>
                  </a:lnTo>
                  <a:lnTo>
                    <a:pt x="106168" y="33016"/>
                  </a:lnTo>
                  <a:lnTo>
                    <a:pt x="106074" y="33086"/>
                  </a:lnTo>
                  <a:lnTo>
                    <a:pt x="105980" y="33141"/>
                  </a:lnTo>
                  <a:lnTo>
                    <a:pt x="105879" y="33195"/>
                  </a:lnTo>
                  <a:lnTo>
                    <a:pt x="105785" y="33242"/>
                  </a:lnTo>
                  <a:lnTo>
                    <a:pt x="105692" y="33281"/>
                  </a:lnTo>
                  <a:lnTo>
                    <a:pt x="105590" y="33312"/>
                  </a:lnTo>
                  <a:lnTo>
                    <a:pt x="105489" y="33336"/>
                  </a:lnTo>
                  <a:lnTo>
                    <a:pt x="105396" y="33351"/>
                  </a:lnTo>
                  <a:lnTo>
                    <a:pt x="105294" y="33359"/>
                  </a:lnTo>
                  <a:lnTo>
                    <a:pt x="105193" y="33367"/>
                  </a:lnTo>
                  <a:lnTo>
                    <a:pt x="105084" y="33359"/>
                  </a:lnTo>
                  <a:lnTo>
                    <a:pt x="104982" y="33351"/>
                  </a:lnTo>
                  <a:lnTo>
                    <a:pt x="104764" y="33328"/>
                  </a:lnTo>
                  <a:lnTo>
                    <a:pt x="104538" y="33281"/>
                  </a:lnTo>
                  <a:lnTo>
                    <a:pt x="101168" y="32478"/>
                  </a:lnTo>
                  <a:lnTo>
                    <a:pt x="97791" y="31682"/>
                  </a:lnTo>
                  <a:lnTo>
                    <a:pt x="94406" y="30894"/>
                  </a:lnTo>
                  <a:lnTo>
                    <a:pt x="91029" y="30122"/>
                  </a:lnTo>
                  <a:lnTo>
                    <a:pt x="90514" y="30013"/>
                  </a:lnTo>
                  <a:lnTo>
                    <a:pt x="90007" y="29912"/>
                  </a:lnTo>
                  <a:lnTo>
                    <a:pt x="89492" y="29818"/>
                  </a:lnTo>
                  <a:lnTo>
                    <a:pt x="88978" y="29740"/>
                  </a:lnTo>
                  <a:lnTo>
                    <a:pt x="88463" y="29662"/>
                  </a:lnTo>
                  <a:lnTo>
                    <a:pt x="87948" y="29592"/>
                  </a:lnTo>
                  <a:lnTo>
                    <a:pt x="86911" y="29451"/>
                  </a:lnTo>
                  <a:lnTo>
                    <a:pt x="86692" y="29436"/>
                  </a:lnTo>
                  <a:lnTo>
                    <a:pt x="86466" y="29428"/>
                  </a:lnTo>
                  <a:lnTo>
                    <a:pt x="86240" y="29436"/>
                  </a:lnTo>
                  <a:lnTo>
                    <a:pt x="86014" y="29444"/>
                  </a:lnTo>
                  <a:lnTo>
                    <a:pt x="85554" y="29483"/>
                  </a:lnTo>
                  <a:lnTo>
                    <a:pt x="85327" y="29498"/>
                  </a:lnTo>
                  <a:lnTo>
                    <a:pt x="85093" y="29514"/>
                  </a:lnTo>
                  <a:lnTo>
                    <a:pt x="85054" y="29412"/>
                  </a:lnTo>
                  <a:lnTo>
                    <a:pt x="85008" y="29303"/>
                  </a:lnTo>
                  <a:lnTo>
                    <a:pt x="84922" y="29077"/>
                  </a:lnTo>
                  <a:lnTo>
                    <a:pt x="84875" y="28976"/>
                  </a:lnTo>
                  <a:lnTo>
                    <a:pt x="84820" y="28874"/>
                  </a:lnTo>
                  <a:lnTo>
                    <a:pt x="84750" y="28781"/>
                  </a:lnTo>
                  <a:lnTo>
                    <a:pt x="84719" y="28742"/>
                  </a:lnTo>
                  <a:lnTo>
                    <a:pt x="84680" y="28703"/>
                  </a:lnTo>
                  <a:lnTo>
                    <a:pt x="84579" y="28625"/>
                  </a:lnTo>
                  <a:lnTo>
                    <a:pt x="84469" y="28562"/>
                  </a:lnTo>
                  <a:lnTo>
                    <a:pt x="84345" y="28516"/>
                  </a:lnTo>
                  <a:lnTo>
                    <a:pt x="84228" y="28469"/>
                  </a:lnTo>
                  <a:lnTo>
                    <a:pt x="83970" y="28383"/>
                  </a:lnTo>
                  <a:lnTo>
                    <a:pt x="83713" y="28305"/>
                  </a:lnTo>
                  <a:lnTo>
                    <a:pt x="83502" y="28235"/>
                  </a:lnTo>
                  <a:lnTo>
                    <a:pt x="83284" y="28180"/>
                  </a:lnTo>
                  <a:lnTo>
                    <a:pt x="82847" y="28063"/>
                  </a:lnTo>
                  <a:lnTo>
                    <a:pt x="82855" y="27970"/>
                  </a:lnTo>
                  <a:lnTo>
                    <a:pt x="82863" y="27884"/>
                  </a:lnTo>
                  <a:lnTo>
                    <a:pt x="82878" y="27798"/>
                  </a:lnTo>
                  <a:lnTo>
                    <a:pt x="82894" y="27712"/>
                  </a:lnTo>
                  <a:lnTo>
                    <a:pt x="82917" y="27634"/>
                  </a:lnTo>
                  <a:lnTo>
                    <a:pt x="82948" y="27556"/>
                  </a:lnTo>
                  <a:lnTo>
                    <a:pt x="82980" y="27486"/>
                  </a:lnTo>
                  <a:lnTo>
                    <a:pt x="83011" y="27416"/>
                  </a:lnTo>
                  <a:lnTo>
                    <a:pt x="83097" y="27291"/>
                  </a:lnTo>
                  <a:lnTo>
                    <a:pt x="83190" y="27174"/>
                  </a:lnTo>
                  <a:lnTo>
                    <a:pt x="83292" y="27065"/>
                  </a:lnTo>
                  <a:lnTo>
                    <a:pt x="83409" y="26971"/>
                  </a:lnTo>
                  <a:lnTo>
                    <a:pt x="83783" y="26690"/>
                  </a:lnTo>
                  <a:lnTo>
                    <a:pt x="83978" y="26550"/>
                  </a:lnTo>
                  <a:lnTo>
                    <a:pt x="84173" y="26417"/>
                  </a:lnTo>
                  <a:lnTo>
                    <a:pt x="84376" y="26293"/>
                  </a:lnTo>
                  <a:lnTo>
                    <a:pt x="84579" y="26176"/>
                  </a:lnTo>
                  <a:lnTo>
                    <a:pt x="84781" y="26059"/>
                  </a:lnTo>
                  <a:lnTo>
                    <a:pt x="84992" y="25957"/>
                  </a:lnTo>
                  <a:lnTo>
                    <a:pt x="85179" y="25879"/>
                  </a:lnTo>
                  <a:lnTo>
                    <a:pt x="85359" y="25801"/>
                  </a:lnTo>
                  <a:lnTo>
                    <a:pt x="85546" y="25731"/>
                  </a:lnTo>
                  <a:lnTo>
                    <a:pt x="85733" y="25669"/>
                  </a:lnTo>
                  <a:lnTo>
                    <a:pt x="85928" y="25614"/>
                  </a:lnTo>
                  <a:lnTo>
                    <a:pt x="86115" y="25559"/>
                  </a:lnTo>
                  <a:lnTo>
                    <a:pt x="86310" y="25513"/>
                  </a:lnTo>
                  <a:lnTo>
                    <a:pt x="86497" y="25466"/>
                  </a:lnTo>
                  <a:lnTo>
                    <a:pt x="86692" y="25427"/>
                  </a:lnTo>
                  <a:lnTo>
                    <a:pt x="86887" y="25396"/>
                  </a:lnTo>
                  <a:lnTo>
                    <a:pt x="87090" y="25372"/>
                  </a:lnTo>
                  <a:lnTo>
                    <a:pt x="87285" y="25349"/>
                  </a:lnTo>
                  <a:lnTo>
                    <a:pt x="87488" y="25333"/>
                  </a:lnTo>
                  <a:lnTo>
                    <a:pt x="87683" y="25318"/>
                  </a:lnTo>
                  <a:lnTo>
                    <a:pt x="87886" y="25310"/>
                  </a:lnTo>
                  <a:close/>
                  <a:moveTo>
                    <a:pt x="129948" y="33445"/>
                  </a:moveTo>
                  <a:lnTo>
                    <a:pt x="129972" y="33453"/>
                  </a:lnTo>
                  <a:lnTo>
                    <a:pt x="129995" y="33453"/>
                  </a:lnTo>
                  <a:lnTo>
                    <a:pt x="130026" y="33468"/>
                  </a:lnTo>
                  <a:lnTo>
                    <a:pt x="130058" y="33492"/>
                  </a:lnTo>
                  <a:lnTo>
                    <a:pt x="130136" y="33554"/>
                  </a:lnTo>
                  <a:lnTo>
                    <a:pt x="130237" y="33648"/>
                  </a:lnTo>
                  <a:lnTo>
                    <a:pt x="129683" y="33718"/>
                  </a:lnTo>
                  <a:lnTo>
                    <a:pt x="129683" y="33718"/>
                  </a:lnTo>
                  <a:lnTo>
                    <a:pt x="129769" y="33609"/>
                  </a:lnTo>
                  <a:lnTo>
                    <a:pt x="129839" y="33523"/>
                  </a:lnTo>
                  <a:lnTo>
                    <a:pt x="129894" y="33468"/>
                  </a:lnTo>
                  <a:lnTo>
                    <a:pt x="129917" y="33453"/>
                  </a:lnTo>
                  <a:lnTo>
                    <a:pt x="129948" y="33445"/>
                  </a:lnTo>
                  <a:close/>
                  <a:moveTo>
                    <a:pt x="84384" y="33055"/>
                  </a:moveTo>
                  <a:lnTo>
                    <a:pt x="83845" y="33843"/>
                  </a:lnTo>
                  <a:lnTo>
                    <a:pt x="83799" y="33616"/>
                  </a:lnTo>
                  <a:lnTo>
                    <a:pt x="83752" y="33437"/>
                  </a:lnTo>
                  <a:lnTo>
                    <a:pt x="83736" y="33367"/>
                  </a:lnTo>
                  <a:lnTo>
                    <a:pt x="83728" y="33304"/>
                  </a:lnTo>
                  <a:lnTo>
                    <a:pt x="83728" y="33258"/>
                  </a:lnTo>
                  <a:lnTo>
                    <a:pt x="83752" y="33219"/>
                  </a:lnTo>
                  <a:lnTo>
                    <a:pt x="83783" y="33187"/>
                  </a:lnTo>
                  <a:lnTo>
                    <a:pt x="83830" y="33164"/>
                  </a:lnTo>
                  <a:lnTo>
                    <a:pt x="83892" y="33148"/>
                  </a:lnTo>
                  <a:lnTo>
                    <a:pt x="83970" y="33133"/>
                  </a:lnTo>
                  <a:lnTo>
                    <a:pt x="84150" y="33102"/>
                  </a:lnTo>
                  <a:lnTo>
                    <a:pt x="84384" y="33055"/>
                  </a:lnTo>
                  <a:close/>
                  <a:moveTo>
                    <a:pt x="129207" y="33414"/>
                  </a:moveTo>
                  <a:lnTo>
                    <a:pt x="129262" y="33421"/>
                  </a:lnTo>
                  <a:lnTo>
                    <a:pt x="129317" y="33437"/>
                  </a:lnTo>
                  <a:lnTo>
                    <a:pt x="129340" y="33445"/>
                  </a:lnTo>
                  <a:lnTo>
                    <a:pt x="129356" y="33460"/>
                  </a:lnTo>
                  <a:lnTo>
                    <a:pt x="129395" y="33515"/>
                  </a:lnTo>
                  <a:lnTo>
                    <a:pt x="129418" y="33570"/>
                  </a:lnTo>
                  <a:lnTo>
                    <a:pt x="129418" y="33593"/>
                  </a:lnTo>
                  <a:lnTo>
                    <a:pt x="129418" y="33616"/>
                  </a:lnTo>
                  <a:lnTo>
                    <a:pt x="129379" y="33718"/>
                  </a:lnTo>
                  <a:lnTo>
                    <a:pt x="129356" y="33757"/>
                  </a:lnTo>
                  <a:lnTo>
                    <a:pt x="129332" y="33796"/>
                  </a:lnTo>
                  <a:lnTo>
                    <a:pt x="129301" y="33827"/>
                  </a:lnTo>
                  <a:lnTo>
                    <a:pt x="129270" y="33850"/>
                  </a:lnTo>
                  <a:lnTo>
                    <a:pt x="129239" y="33874"/>
                  </a:lnTo>
                  <a:lnTo>
                    <a:pt x="129200" y="33889"/>
                  </a:lnTo>
                  <a:lnTo>
                    <a:pt x="129161" y="33897"/>
                  </a:lnTo>
                  <a:lnTo>
                    <a:pt x="129122" y="33905"/>
                  </a:lnTo>
                  <a:lnTo>
                    <a:pt x="129036" y="33897"/>
                  </a:lnTo>
                  <a:lnTo>
                    <a:pt x="128934" y="33874"/>
                  </a:lnTo>
                  <a:lnTo>
                    <a:pt x="128825" y="33835"/>
                  </a:lnTo>
                  <a:lnTo>
                    <a:pt x="128849" y="33726"/>
                  </a:lnTo>
                  <a:lnTo>
                    <a:pt x="128880" y="33632"/>
                  </a:lnTo>
                  <a:lnTo>
                    <a:pt x="128919" y="33546"/>
                  </a:lnTo>
                  <a:lnTo>
                    <a:pt x="128942" y="33515"/>
                  </a:lnTo>
                  <a:lnTo>
                    <a:pt x="128966" y="33484"/>
                  </a:lnTo>
                  <a:lnTo>
                    <a:pt x="128997" y="33460"/>
                  </a:lnTo>
                  <a:lnTo>
                    <a:pt x="129036" y="33445"/>
                  </a:lnTo>
                  <a:lnTo>
                    <a:pt x="129067" y="33429"/>
                  </a:lnTo>
                  <a:lnTo>
                    <a:pt x="129114" y="33421"/>
                  </a:lnTo>
                  <a:lnTo>
                    <a:pt x="129153" y="33414"/>
                  </a:lnTo>
                  <a:close/>
                  <a:moveTo>
                    <a:pt x="161934" y="28414"/>
                  </a:moveTo>
                  <a:lnTo>
                    <a:pt x="162418" y="28734"/>
                  </a:lnTo>
                  <a:lnTo>
                    <a:pt x="162355" y="29022"/>
                  </a:lnTo>
                  <a:lnTo>
                    <a:pt x="162285" y="29288"/>
                  </a:lnTo>
                  <a:lnTo>
                    <a:pt x="162231" y="29545"/>
                  </a:lnTo>
                  <a:lnTo>
                    <a:pt x="162207" y="29670"/>
                  </a:lnTo>
                  <a:lnTo>
                    <a:pt x="162192" y="29795"/>
                  </a:lnTo>
                  <a:lnTo>
                    <a:pt x="162153" y="30263"/>
                  </a:lnTo>
                  <a:lnTo>
                    <a:pt x="162121" y="30738"/>
                  </a:lnTo>
                  <a:lnTo>
                    <a:pt x="162098" y="31206"/>
                  </a:lnTo>
                  <a:lnTo>
                    <a:pt x="162059" y="31682"/>
                  </a:lnTo>
                  <a:lnTo>
                    <a:pt x="162051" y="31776"/>
                  </a:lnTo>
                  <a:lnTo>
                    <a:pt x="162028" y="31869"/>
                  </a:lnTo>
                  <a:lnTo>
                    <a:pt x="162004" y="31963"/>
                  </a:lnTo>
                  <a:lnTo>
                    <a:pt x="161973" y="32056"/>
                  </a:lnTo>
                  <a:lnTo>
                    <a:pt x="161934" y="32150"/>
                  </a:lnTo>
                  <a:lnTo>
                    <a:pt x="161887" y="32244"/>
                  </a:lnTo>
                  <a:lnTo>
                    <a:pt x="161833" y="32329"/>
                  </a:lnTo>
                  <a:lnTo>
                    <a:pt x="161770" y="32423"/>
                  </a:lnTo>
                  <a:lnTo>
                    <a:pt x="161919" y="31347"/>
                  </a:lnTo>
                  <a:lnTo>
                    <a:pt x="161770" y="31308"/>
                  </a:lnTo>
                  <a:lnTo>
                    <a:pt x="160858" y="34147"/>
                  </a:lnTo>
                  <a:lnTo>
                    <a:pt x="160702" y="34108"/>
                  </a:lnTo>
                  <a:lnTo>
                    <a:pt x="161934" y="28414"/>
                  </a:lnTo>
                  <a:close/>
                  <a:moveTo>
                    <a:pt x="128568" y="33437"/>
                  </a:moveTo>
                  <a:lnTo>
                    <a:pt x="128599" y="33570"/>
                  </a:lnTo>
                  <a:lnTo>
                    <a:pt x="128622" y="33694"/>
                  </a:lnTo>
                  <a:lnTo>
                    <a:pt x="128638" y="33811"/>
                  </a:lnTo>
                  <a:lnTo>
                    <a:pt x="128638" y="33858"/>
                  </a:lnTo>
                  <a:lnTo>
                    <a:pt x="128622" y="33913"/>
                  </a:lnTo>
                  <a:lnTo>
                    <a:pt x="128607" y="33952"/>
                  </a:lnTo>
                  <a:lnTo>
                    <a:pt x="128583" y="33999"/>
                  </a:lnTo>
                  <a:lnTo>
                    <a:pt x="128552" y="34038"/>
                  </a:lnTo>
                  <a:lnTo>
                    <a:pt x="128513" y="34069"/>
                  </a:lnTo>
                  <a:lnTo>
                    <a:pt x="128459" y="34100"/>
                  </a:lnTo>
                  <a:lnTo>
                    <a:pt x="128388" y="34131"/>
                  </a:lnTo>
                  <a:lnTo>
                    <a:pt x="128318" y="34147"/>
                  </a:lnTo>
                  <a:lnTo>
                    <a:pt x="128225" y="34162"/>
                  </a:lnTo>
                  <a:lnTo>
                    <a:pt x="128194" y="34038"/>
                  </a:lnTo>
                  <a:lnTo>
                    <a:pt x="128186" y="33983"/>
                  </a:lnTo>
                  <a:lnTo>
                    <a:pt x="128186" y="33928"/>
                  </a:lnTo>
                  <a:lnTo>
                    <a:pt x="128194" y="33874"/>
                  </a:lnTo>
                  <a:lnTo>
                    <a:pt x="128201" y="33827"/>
                  </a:lnTo>
                  <a:lnTo>
                    <a:pt x="128217" y="33780"/>
                  </a:lnTo>
                  <a:lnTo>
                    <a:pt x="128233" y="33733"/>
                  </a:lnTo>
                  <a:lnTo>
                    <a:pt x="128256" y="33694"/>
                  </a:lnTo>
                  <a:lnTo>
                    <a:pt x="128287" y="33648"/>
                  </a:lnTo>
                  <a:lnTo>
                    <a:pt x="128365" y="33577"/>
                  </a:lnTo>
                  <a:lnTo>
                    <a:pt x="128459" y="33507"/>
                  </a:lnTo>
                  <a:lnTo>
                    <a:pt x="128568" y="33437"/>
                  </a:lnTo>
                  <a:close/>
                  <a:moveTo>
                    <a:pt x="66764" y="28617"/>
                  </a:moveTo>
                  <a:lnTo>
                    <a:pt x="66718" y="28859"/>
                  </a:lnTo>
                  <a:lnTo>
                    <a:pt x="66663" y="29093"/>
                  </a:lnTo>
                  <a:lnTo>
                    <a:pt x="66601" y="29327"/>
                  </a:lnTo>
                  <a:lnTo>
                    <a:pt x="66530" y="29561"/>
                  </a:lnTo>
                  <a:lnTo>
                    <a:pt x="66374" y="30029"/>
                  </a:lnTo>
                  <a:lnTo>
                    <a:pt x="66203" y="30489"/>
                  </a:lnTo>
                  <a:lnTo>
                    <a:pt x="66039" y="30949"/>
                  </a:lnTo>
                  <a:lnTo>
                    <a:pt x="65961" y="31183"/>
                  </a:lnTo>
                  <a:lnTo>
                    <a:pt x="65891" y="31425"/>
                  </a:lnTo>
                  <a:lnTo>
                    <a:pt x="65829" y="31659"/>
                  </a:lnTo>
                  <a:lnTo>
                    <a:pt x="65774" y="31901"/>
                  </a:lnTo>
                  <a:lnTo>
                    <a:pt x="65727" y="32150"/>
                  </a:lnTo>
                  <a:lnTo>
                    <a:pt x="65696" y="32400"/>
                  </a:lnTo>
                  <a:lnTo>
                    <a:pt x="66367" y="31121"/>
                  </a:lnTo>
                  <a:lnTo>
                    <a:pt x="66390" y="31175"/>
                  </a:lnTo>
                  <a:lnTo>
                    <a:pt x="66413" y="31238"/>
                  </a:lnTo>
                  <a:lnTo>
                    <a:pt x="66429" y="31308"/>
                  </a:lnTo>
                  <a:lnTo>
                    <a:pt x="66445" y="31378"/>
                  </a:lnTo>
                  <a:lnTo>
                    <a:pt x="66452" y="31534"/>
                  </a:lnTo>
                  <a:lnTo>
                    <a:pt x="66452" y="31706"/>
                  </a:lnTo>
                  <a:lnTo>
                    <a:pt x="66429" y="31893"/>
                  </a:lnTo>
                  <a:lnTo>
                    <a:pt x="66390" y="32095"/>
                  </a:lnTo>
                  <a:lnTo>
                    <a:pt x="66343" y="32298"/>
                  </a:lnTo>
                  <a:lnTo>
                    <a:pt x="66273" y="32517"/>
                  </a:lnTo>
                  <a:lnTo>
                    <a:pt x="66195" y="32735"/>
                  </a:lnTo>
                  <a:lnTo>
                    <a:pt x="66102" y="32961"/>
                  </a:lnTo>
                  <a:lnTo>
                    <a:pt x="66000" y="33180"/>
                  </a:lnTo>
                  <a:lnTo>
                    <a:pt x="65883" y="33406"/>
                  </a:lnTo>
                  <a:lnTo>
                    <a:pt x="65751" y="33624"/>
                  </a:lnTo>
                  <a:lnTo>
                    <a:pt x="65618" y="33843"/>
                  </a:lnTo>
                  <a:lnTo>
                    <a:pt x="65470" y="34045"/>
                  </a:lnTo>
                  <a:lnTo>
                    <a:pt x="65306" y="34248"/>
                  </a:lnTo>
                  <a:lnTo>
                    <a:pt x="65290" y="33850"/>
                  </a:lnTo>
                  <a:lnTo>
                    <a:pt x="65290" y="33468"/>
                  </a:lnTo>
                  <a:lnTo>
                    <a:pt x="65306" y="33086"/>
                  </a:lnTo>
                  <a:lnTo>
                    <a:pt x="65329" y="32712"/>
                  </a:lnTo>
                  <a:lnTo>
                    <a:pt x="65368" y="32345"/>
                  </a:lnTo>
                  <a:lnTo>
                    <a:pt x="65423" y="31979"/>
                  </a:lnTo>
                  <a:lnTo>
                    <a:pt x="65493" y="31620"/>
                  </a:lnTo>
                  <a:lnTo>
                    <a:pt x="65571" y="31269"/>
                  </a:lnTo>
                  <a:lnTo>
                    <a:pt x="65673" y="30918"/>
                  </a:lnTo>
                  <a:lnTo>
                    <a:pt x="65782" y="30575"/>
                  </a:lnTo>
                  <a:lnTo>
                    <a:pt x="65907" y="30239"/>
                  </a:lnTo>
                  <a:lnTo>
                    <a:pt x="66047" y="29904"/>
                  </a:lnTo>
                  <a:lnTo>
                    <a:pt x="66203" y="29576"/>
                  </a:lnTo>
                  <a:lnTo>
                    <a:pt x="66374" y="29249"/>
                  </a:lnTo>
                  <a:lnTo>
                    <a:pt x="66562" y="28929"/>
                  </a:lnTo>
                  <a:lnTo>
                    <a:pt x="66764" y="28617"/>
                  </a:lnTo>
                  <a:close/>
                  <a:moveTo>
                    <a:pt x="109342" y="31940"/>
                  </a:moveTo>
                  <a:lnTo>
                    <a:pt x="110130" y="33546"/>
                  </a:lnTo>
                  <a:lnTo>
                    <a:pt x="110044" y="33687"/>
                  </a:lnTo>
                  <a:lnTo>
                    <a:pt x="109950" y="33835"/>
                  </a:lnTo>
                  <a:lnTo>
                    <a:pt x="109857" y="33967"/>
                  </a:lnTo>
                  <a:lnTo>
                    <a:pt x="109802" y="34030"/>
                  </a:lnTo>
                  <a:lnTo>
                    <a:pt x="109748" y="34092"/>
                  </a:lnTo>
                  <a:lnTo>
                    <a:pt x="109677" y="34147"/>
                  </a:lnTo>
                  <a:lnTo>
                    <a:pt x="109607" y="34186"/>
                  </a:lnTo>
                  <a:lnTo>
                    <a:pt x="109537" y="34225"/>
                  </a:lnTo>
                  <a:lnTo>
                    <a:pt x="109451" y="34256"/>
                  </a:lnTo>
                  <a:lnTo>
                    <a:pt x="109358" y="34279"/>
                  </a:lnTo>
                  <a:lnTo>
                    <a:pt x="109256" y="34287"/>
                  </a:lnTo>
                  <a:lnTo>
                    <a:pt x="109139" y="34279"/>
                  </a:lnTo>
                  <a:lnTo>
                    <a:pt x="109022" y="34264"/>
                  </a:lnTo>
                  <a:lnTo>
                    <a:pt x="109287" y="33640"/>
                  </a:lnTo>
                  <a:lnTo>
                    <a:pt x="109225" y="33632"/>
                  </a:lnTo>
                  <a:lnTo>
                    <a:pt x="109194" y="33632"/>
                  </a:lnTo>
                  <a:lnTo>
                    <a:pt x="109178" y="33640"/>
                  </a:lnTo>
                  <a:lnTo>
                    <a:pt x="109085" y="33733"/>
                  </a:lnTo>
                  <a:lnTo>
                    <a:pt x="108999" y="33835"/>
                  </a:lnTo>
                  <a:lnTo>
                    <a:pt x="108905" y="33928"/>
                  </a:lnTo>
                  <a:lnTo>
                    <a:pt x="108812" y="34014"/>
                  </a:lnTo>
                  <a:lnTo>
                    <a:pt x="108734" y="34069"/>
                  </a:lnTo>
                  <a:lnTo>
                    <a:pt x="108640" y="34116"/>
                  </a:lnTo>
                  <a:lnTo>
                    <a:pt x="108593" y="34131"/>
                  </a:lnTo>
                  <a:lnTo>
                    <a:pt x="108554" y="34139"/>
                  </a:lnTo>
                  <a:lnTo>
                    <a:pt x="108508" y="34147"/>
                  </a:lnTo>
                  <a:lnTo>
                    <a:pt x="108469" y="34139"/>
                  </a:lnTo>
                  <a:lnTo>
                    <a:pt x="108383" y="34116"/>
                  </a:lnTo>
                  <a:lnTo>
                    <a:pt x="108289" y="34077"/>
                  </a:lnTo>
                  <a:lnTo>
                    <a:pt x="108118" y="34006"/>
                  </a:lnTo>
                  <a:lnTo>
                    <a:pt x="107938" y="33936"/>
                  </a:lnTo>
                  <a:lnTo>
                    <a:pt x="107852" y="33905"/>
                  </a:lnTo>
                  <a:lnTo>
                    <a:pt x="107759" y="33882"/>
                  </a:lnTo>
                  <a:lnTo>
                    <a:pt x="107665" y="33866"/>
                  </a:lnTo>
                  <a:lnTo>
                    <a:pt x="107572" y="33858"/>
                  </a:lnTo>
                  <a:lnTo>
                    <a:pt x="107384" y="33843"/>
                  </a:lnTo>
                  <a:lnTo>
                    <a:pt x="107283" y="33835"/>
                  </a:lnTo>
                  <a:lnTo>
                    <a:pt x="107182" y="33819"/>
                  </a:lnTo>
                  <a:lnTo>
                    <a:pt x="107080" y="33796"/>
                  </a:lnTo>
                  <a:lnTo>
                    <a:pt x="106979" y="33765"/>
                  </a:lnTo>
                  <a:lnTo>
                    <a:pt x="107104" y="33616"/>
                  </a:lnTo>
                  <a:lnTo>
                    <a:pt x="107228" y="33476"/>
                  </a:lnTo>
                  <a:lnTo>
                    <a:pt x="107369" y="33343"/>
                  </a:lnTo>
                  <a:lnTo>
                    <a:pt x="107509" y="33211"/>
                  </a:lnTo>
                  <a:lnTo>
                    <a:pt x="107650" y="33094"/>
                  </a:lnTo>
                  <a:lnTo>
                    <a:pt x="107798" y="32977"/>
                  </a:lnTo>
                  <a:lnTo>
                    <a:pt x="107946" y="32868"/>
                  </a:lnTo>
                  <a:lnTo>
                    <a:pt x="108102" y="32758"/>
                  </a:lnTo>
                  <a:lnTo>
                    <a:pt x="108414" y="32548"/>
                  </a:lnTo>
                  <a:lnTo>
                    <a:pt x="108726" y="32353"/>
                  </a:lnTo>
                  <a:lnTo>
                    <a:pt x="109038" y="32150"/>
                  </a:lnTo>
                  <a:lnTo>
                    <a:pt x="109342" y="31940"/>
                  </a:lnTo>
                  <a:close/>
                  <a:moveTo>
                    <a:pt x="127694" y="33468"/>
                  </a:moveTo>
                  <a:lnTo>
                    <a:pt x="127757" y="33546"/>
                  </a:lnTo>
                  <a:lnTo>
                    <a:pt x="127804" y="33616"/>
                  </a:lnTo>
                  <a:lnTo>
                    <a:pt x="127835" y="33679"/>
                  </a:lnTo>
                  <a:lnTo>
                    <a:pt x="127858" y="33741"/>
                  </a:lnTo>
                  <a:lnTo>
                    <a:pt x="127874" y="33796"/>
                  </a:lnTo>
                  <a:lnTo>
                    <a:pt x="127874" y="33850"/>
                  </a:lnTo>
                  <a:lnTo>
                    <a:pt x="127874" y="33905"/>
                  </a:lnTo>
                  <a:lnTo>
                    <a:pt x="127858" y="33952"/>
                  </a:lnTo>
                  <a:lnTo>
                    <a:pt x="127843" y="33999"/>
                  </a:lnTo>
                  <a:lnTo>
                    <a:pt x="127827" y="34045"/>
                  </a:lnTo>
                  <a:lnTo>
                    <a:pt x="127780" y="34131"/>
                  </a:lnTo>
                  <a:lnTo>
                    <a:pt x="127733" y="34217"/>
                  </a:lnTo>
                  <a:lnTo>
                    <a:pt x="127694" y="34295"/>
                  </a:lnTo>
                  <a:lnTo>
                    <a:pt x="127492" y="34264"/>
                  </a:lnTo>
                  <a:lnTo>
                    <a:pt x="127694" y="33468"/>
                  </a:lnTo>
                  <a:close/>
                  <a:moveTo>
                    <a:pt x="161583" y="26207"/>
                  </a:moveTo>
                  <a:lnTo>
                    <a:pt x="161622" y="26425"/>
                  </a:lnTo>
                  <a:lnTo>
                    <a:pt x="161653" y="26644"/>
                  </a:lnTo>
                  <a:lnTo>
                    <a:pt x="161677" y="26870"/>
                  </a:lnTo>
                  <a:lnTo>
                    <a:pt x="161692" y="27088"/>
                  </a:lnTo>
                  <a:lnTo>
                    <a:pt x="161700" y="27307"/>
                  </a:lnTo>
                  <a:lnTo>
                    <a:pt x="161700" y="27525"/>
                  </a:lnTo>
                  <a:lnTo>
                    <a:pt x="161692" y="27751"/>
                  </a:lnTo>
                  <a:lnTo>
                    <a:pt x="161677" y="27970"/>
                  </a:lnTo>
                  <a:lnTo>
                    <a:pt x="161653" y="28188"/>
                  </a:lnTo>
                  <a:lnTo>
                    <a:pt x="161630" y="28406"/>
                  </a:lnTo>
                  <a:lnTo>
                    <a:pt x="161568" y="28843"/>
                  </a:lnTo>
                  <a:lnTo>
                    <a:pt x="161490" y="29280"/>
                  </a:lnTo>
                  <a:lnTo>
                    <a:pt x="161396" y="29717"/>
                  </a:lnTo>
                  <a:lnTo>
                    <a:pt x="161326" y="29818"/>
                  </a:lnTo>
                  <a:lnTo>
                    <a:pt x="161256" y="29927"/>
                  </a:lnTo>
                  <a:lnTo>
                    <a:pt x="161193" y="30029"/>
                  </a:lnTo>
                  <a:lnTo>
                    <a:pt x="161131" y="30138"/>
                  </a:lnTo>
                  <a:lnTo>
                    <a:pt x="161076" y="30239"/>
                  </a:lnTo>
                  <a:lnTo>
                    <a:pt x="161030" y="30348"/>
                  </a:lnTo>
                  <a:lnTo>
                    <a:pt x="160944" y="30575"/>
                  </a:lnTo>
                  <a:lnTo>
                    <a:pt x="160874" y="30801"/>
                  </a:lnTo>
                  <a:lnTo>
                    <a:pt x="160811" y="31027"/>
                  </a:lnTo>
                  <a:lnTo>
                    <a:pt x="160764" y="31261"/>
                  </a:lnTo>
                  <a:lnTo>
                    <a:pt x="160725" y="31495"/>
                  </a:lnTo>
                  <a:lnTo>
                    <a:pt x="160655" y="31963"/>
                  </a:lnTo>
                  <a:lnTo>
                    <a:pt x="160593" y="32439"/>
                  </a:lnTo>
                  <a:lnTo>
                    <a:pt x="160554" y="32673"/>
                  </a:lnTo>
                  <a:lnTo>
                    <a:pt x="160515" y="32907"/>
                  </a:lnTo>
                  <a:lnTo>
                    <a:pt x="160460" y="33133"/>
                  </a:lnTo>
                  <a:lnTo>
                    <a:pt x="160398" y="33367"/>
                  </a:lnTo>
                  <a:lnTo>
                    <a:pt x="160335" y="33593"/>
                  </a:lnTo>
                  <a:lnTo>
                    <a:pt x="160265" y="33827"/>
                  </a:lnTo>
                  <a:lnTo>
                    <a:pt x="160226" y="33944"/>
                  </a:lnTo>
                  <a:lnTo>
                    <a:pt x="160179" y="34061"/>
                  </a:lnTo>
                  <a:lnTo>
                    <a:pt x="160125" y="34178"/>
                  </a:lnTo>
                  <a:lnTo>
                    <a:pt x="160062" y="34295"/>
                  </a:lnTo>
                  <a:lnTo>
                    <a:pt x="160047" y="34201"/>
                  </a:lnTo>
                  <a:lnTo>
                    <a:pt x="160023" y="34108"/>
                  </a:lnTo>
                  <a:lnTo>
                    <a:pt x="160016" y="34014"/>
                  </a:lnTo>
                  <a:lnTo>
                    <a:pt x="160016" y="33975"/>
                  </a:lnTo>
                  <a:lnTo>
                    <a:pt x="160016" y="33928"/>
                  </a:lnTo>
                  <a:lnTo>
                    <a:pt x="160211" y="32844"/>
                  </a:lnTo>
                  <a:lnTo>
                    <a:pt x="160304" y="32306"/>
                  </a:lnTo>
                  <a:lnTo>
                    <a:pt x="160406" y="31768"/>
                  </a:lnTo>
                  <a:lnTo>
                    <a:pt x="160515" y="31238"/>
                  </a:lnTo>
                  <a:lnTo>
                    <a:pt x="160640" y="30699"/>
                  </a:lnTo>
                  <a:lnTo>
                    <a:pt x="160780" y="30169"/>
                  </a:lnTo>
                  <a:lnTo>
                    <a:pt x="160858" y="29904"/>
                  </a:lnTo>
                  <a:lnTo>
                    <a:pt x="160936" y="29639"/>
                  </a:lnTo>
                  <a:lnTo>
                    <a:pt x="160983" y="29498"/>
                  </a:lnTo>
                  <a:lnTo>
                    <a:pt x="161022" y="29350"/>
                  </a:lnTo>
                  <a:lnTo>
                    <a:pt x="161084" y="29061"/>
                  </a:lnTo>
                  <a:lnTo>
                    <a:pt x="161131" y="28765"/>
                  </a:lnTo>
                  <a:lnTo>
                    <a:pt x="161178" y="28461"/>
                  </a:lnTo>
                  <a:lnTo>
                    <a:pt x="161240" y="27853"/>
                  </a:lnTo>
                  <a:lnTo>
                    <a:pt x="161271" y="27548"/>
                  </a:lnTo>
                  <a:lnTo>
                    <a:pt x="161310" y="27252"/>
                  </a:lnTo>
                  <a:lnTo>
                    <a:pt x="161341" y="26995"/>
                  </a:lnTo>
                  <a:lnTo>
                    <a:pt x="161365" y="26729"/>
                  </a:lnTo>
                  <a:lnTo>
                    <a:pt x="161412" y="26215"/>
                  </a:lnTo>
                  <a:lnTo>
                    <a:pt x="161583" y="26207"/>
                  </a:lnTo>
                  <a:close/>
                  <a:moveTo>
                    <a:pt x="110738" y="33718"/>
                  </a:moveTo>
                  <a:lnTo>
                    <a:pt x="110832" y="33733"/>
                  </a:lnTo>
                  <a:lnTo>
                    <a:pt x="110723" y="33991"/>
                  </a:lnTo>
                  <a:lnTo>
                    <a:pt x="110621" y="34186"/>
                  </a:lnTo>
                  <a:lnTo>
                    <a:pt x="110574" y="34264"/>
                  </a:lnTo>
                  <a:lnTo>
                    <a:pt x="110528" y="34326"/>
                  </a:lnTo>
                  <a:lnTo>
                    <a:pt x="110489" y="34381"/>
                  </a:lnTo>
                  <a:lnTo>
                    <a:pt x="110442" y="34420"/>
                  </a:lnTo>
                  <a:lnTo>
                    <a:pt x="110387" y="34451"/>
                  </a:lnTo>
                  <a:lnTo>
                    <a:pt x="110333" y="34467"/>
                  </a:lnTo>
                  <a:lnTo>
                    <a:pt x="110278" y="34474"/>
                  </a:lnTo>
                  <a:lnTo>
                    <a:pt x="110216" y="34474"/>
                  </a:lnTo>
                  <a:lnTo>
                    <a:pt x="110145" y="34467"/>
                  </a:lnTo>
                  <a:lnTo>
                    <a:pt x="110067" y="34443"/>
                  </a:lnTo>
                  <a:lnTo>
                    <a:pt x="109888" y="34389"/>
                  </a:lnTo>
                  <a:lnTo>
                    <a:pt x="110067" y="34116"/>
                  </a:lnTo>
                  <a:lnTo>
                    <a:pt x="110161" y="33991"/>
                  </a:lnTo>
                  <a:lnTo>
                    <a:pt x="110208" y="33928"/>
                  </a:lnTo>
                  <a:lnTo>
                    <a:pt x="110255" y="33882"/>
                  </a:lnTo>
                  <a:lnTo>
                    <a:pt x="110309" y="33835"/>
                  </a:lnTo>
                  <a:lnTo>
                    <a:pt x="110364" y="33796"/>
                  </a:lnTo>
                  <a:lnTo>
                    <a:pt x="110426" y="33765"/>
                  </a:lnTo>
                  <a:lnTo>
                    <a:pt x="110496" y="33741"/>
                  </a:lnTo>
                  <a:lnTo>
                    <a:pt x="110567" y="33726"/>
                  </a:lnTo>
                  <a:lnTo>
                    <a:pt x="110645" y="33718"/>
                  </a:lnTo>
                  <a:close/>
                  <a:moveTo>
                    <a:pt x="85257" y="33180"/>
                  </a:moveTo>
                  <a:lnTo>
                    <a:pt x="85413" y="33187"/>
                  </a:lnTo>
                  <a:lnTo>
                    <a:pt x="85359" y="33289"/>
                  </a:lnTo>
                  <a:lnTo>
                    <a:pt x="85296" y="33398"/>
                  </a:lnTo>
                  <a:lnTo>
                    <a:pt x="85234" y="33499"/>
                  </a:lnTo>
                  <a:lnTo>
                    <a:pt x="85171" y="33593"/>
                  </a:lnTo>
                  <a:lnTo>
                    <a:pt x="85101" y="33687"/>
                  </a:lnTo>
                  <a:lnTo>
                    <a:pt x="85023" y="33772"/>
                  </a:lnTo>
                  <a:lnTo>
                    <a:pt x="84945" y="33858"/>
                  </a:lnTo>
                  <a:lnTo>
                    <a:pt x="84859" y="33936"/>
                  </a:lnTo>
                  <a:lnTo>
                    <a:pt x="84688" y="34092"/>
                  </a:lnTo>
                  <a:lnTo>
                    <a:pt x="84493" y="34240"/>
                  </a:lnTo>
                  <a:lnTo>
                    <a:pt x="84282" y="34389"/>
                  </a:lnTo>
                  <a:lnTo>
                    <a:pt x="84048" y="34521"/>
                  </a:lnTo>
                  <a:lnTo>
                    <a:pt x="84048" y="34521"/>
                  </a:lnTo>
                  <a:lnTo>
                    <a:pt x="84064" y="34350"/>
                  </a:lnTo>
                  <a:lnTo>
                    <a:pt x="84087" y="34186"/>
                  </a:lnTo>
                  <a:lnTo>
                    <a:pt x="84118" y="34030"/>
                  </a:lnTo>
                  <a:lnTo>
                    <a:pt x="84165" y="33897"/>
                  </a:lnTo>
                  <a:lnTo>
                    <a:pt x="84212" y="33772"/>
                  </a:lnTo>
                  <a:lnTo>
                    <a:pt x="84274" y="33655"/>
                  </a:lnTo>
                  <a:lnTo>
                    <a:pt x="84352" y="33554"/>
                  </a:lnTo>
                  <a:lnTo>
                    <a:pt x="84430" y="33468"/>
                  </a:lnTo>
                  <a:lnTo>
                    <a:pt x="84524" y="33390"/>
                  </a:lnTo>
                  <a:lnTo>
                    <a:pt x="84618" y="33328"/>
                  </a:lnTo>
                  <a:lnTo>
                    <a:pt x="84727" y="33273"/>
                  </a:lnTo>
                  <a:lnTo>
                    <a:pt x="84852" y="33234"/>
                  </a:lnTo>
                  <a:lnTo>
                    <a:pt x="84976" y="33203"/>
                  </a:lnTo>
                  <a:lnTo>
                    <a:pt x="85117" y="33187"/>
                  </a:lnTo>
                  <a:lnTo>
                    <a:pt x="85257" y="33180"/>
                  </a:lnTo>
                  <a:close/>
                  <a:moveTo>
                    <a:pt x="93041" y="31581"/>
                  </a:moveTo>
                  <a:lnTo>
                    <a:pt x="93103" y="31589"/>
                  </a:lnTo>
                  <a:lnTo>
                    <a:pt x="93166" y="31596"/>
                  </a:lnTo>
                  <a:lnTo>
                    <a:pt x="94960" y="32041"/>
                  </a:lnTo>
                  <a:lnTo>
                    <a:pt x="96761" y="32485"/>
                  </a:lnTo>
                  <a:lnTo>
                    <a:pt x="100357" y="33390"/>
                  </a:lnTo>
                  <a:lnTo>
                    <a:pt x="100373" y="33398"/>
                  </a:lnTo>
                  <a:lnTo>
                    <a:pt x="100396" y="33414"/>
                  </a:lnTo>
                  <a:lnTo>
                    <a:pt x="100482" y="33484"/>
                  </a:lnTo>
                  <a:lnTo>
                    <a:pt x="100373" y="33577"/>
                  </a:lnTo>
                  <a:lnTo>
                    <a:pt x="100263" y="33671"/>
                  </a:lnTo>
                  <a:lnTo>
                    <a:pt x="100162" y="33780"/>
                  </a:lnTo>
                  <a:lnTo>
                    <a:pt x="100061" y="33889"/>
                  </a:lnTo>
                  <a:lnTo>
                    <a:pt x="99858" y="34100"/>
                  </a:lnTo>
                  <a:lnTo>
                    <a:pt x="99756" y="34209"/>
                  </a:lnTo>
                  <a:lnTo>
                    <a:pt x="99647" y="34303"/>
                  </a:lnTo>
                  <a:lnTo>
                    <a:pt x="99538" y="34389"/>
                  </a:lnTo>
                  <a:lnTo>
                    <a:pt x="99421" y="34467"/>
                  </a:lnTo>
                  <a:lnTo>
                    <a:pt x="99288" y="34529"/>
                  </a:lnTo>
                  <a:lnTo>
                    <a:pt x="99226" y="34560"/>
                  </a:lnTo>
                  <a:lnTo>
                    <a:pt x="99156" y="34576"/>
                  </a:lnTo>
                  <a:lnTo>
                    <a:pt x="99078" y="34591"/>
                  </a:lnTo>
                  <a:lnTo>
                    <a:pt x="99000" y="34607"/>
                  </a:lnTo>
                  <a:lnTo>
                    <a:pt x="98922" y="34615"/>
                  </a:lnTo>
                  <a:lnTo>
                    <a:pt x="98844" y="34615"/>
                  </a:lnTo>
                  <a:lnTo>
                    <a:pt x="98758" y="34607"/>
                  </a:lnTo>
                  <a:lnTo>
                    <a:pt x="98665" y="34591"/>
                  </a:lnTo>
                  <a:lnTo>
                    <a:pt x="98571" y="34576"/>
                  </a:lnTo>
                  <a:lnTo>
                    <a:pt x="98470" y="34552"/>
                  </a:lnTo>
                  <a:lnTo>
                    <a:pt x="98680" y="34084"/>
                  </a:lnTo>
                  <a:lnTo>
                    <a:pt x="98594" y="34077"/>
                  </a:lnTo>
                  <a:lnTo>
                    <a:pt x="98563" y="34069"/>
                  </a:lnTo>
                  <a:lnTo>
                    <a:pt x="98540" y="34077"/>
                  </a:lnTo>
                  <a:lnTo>
                    <a:pt x="98415" y="34155"/>
                  </a:lnTo>
                  <a:lnTo>
                    <a:pt x="98298" y="34233"/>
                  </a:lnTo>
                  <a:lnTo>
                    <a:pt x="98181" y="34303"/>
                  </a:lnTo>
                  <a:lnTo>
                    <a:pt x="98056" y="34373"/>
                  </a:lnTo>
                  <a:lnTo>
                    <a:pt x="97994" y="34396"/>
                  </a:lnTo>
                  <a:lnTo>
                    <a:pt x="97924" y="34420"/>
                  </a:lnTo>
                  <a:lnTo>
                    <a:pt x="97853" y="34428"/>
                  </a:lnTo>
                  <a:lnTo>
                    <a:pt x="97783" y="34435"/>
                  </a:lnTo>
                  <a:lnTo>
                    <a:pt x="97705" y="34435"/>
                  </a:lnTo>
                  <a:lnTo>
                    <a:pt x="97627" y="34428"/>
                  </a:lnTo>
                  <a:lnTo>
                    <a:pt x="97541" y="34404"/>
                  </a:lnTo>
                  <a:lnTo>
                    <a:pt x="97456" y="34373"/>
                  </a:lnTo>
                  <a:lnTo>
                    <a:pt x="97799" y="33694"/>
                  </a:lnTo>
                  <a:lnTo>
                    <a:pt x="97487" y="33905"/>
                  </a:lnTo>
                  <a:lnTo>
                    <a:pt x="97237" y="34053"/>
                  </a:lnTo>
                  <a:lnTo>
                    <a:pt x="97128" y="34108"/>
                  </a:lnTo>
                  <a:lnTo>
                    <a:pt x="97027" y="34155"/>
                  </a:lnTo>
                  <a:lnTo>
                    <a:pt x="96925" y="34194"/>
                  </a:lnTo>
                  <a:lnTo>
                    <a:pt x="96832" y="34217"/>
                  </a:lnTo>
                  <a:lnTo>
                    <a:pt x="96730" y="34233"/>
                  </a:lnTo>
                  <a:lnTo>
                    <a:pt x="96621" y="34240"/>
                  </a:lnTo>
                  <a:lnTo>
                    <a:pt x="96504" y="34240"/>
                  </a:lnTo>
                  <a:lnTo>
                    <a:pt x="96379" y="34233"/>
                  </a:lnTo>
                  <a:lnTo>
                    <a:pt x="96075" y="34194"/>
                  </a:lnTo>
                  <a:lnTo>
                    <a:pt x="95685" y="34131"/>
                  </a:lnTo>
                  <a:lnTo>
                    <a:pt x="95069" y="34030"/>
                  </a:lnTo>
                  <a:lnTo>
                    <a:pt x="94453" y="33921"/>
                  </a:lnTo>
                  <a:lnTo>
                    <a:pt x="94141" y="33866"/>
                  </a:lnTo>
                  <a:lnTo>
                    <a:pt x="93837" y="33827"/>
                  </a:lnTo>
                  <a:lnTo>
                    <a:pt x="93525" y="33780"/>
                  </a:lnTo>
                  <a:lnTo>
                    <a:pt x="93213" y="33749"/>
                  </a:lnTo>
                  <a:lnTo>
                    <a:pt x="92947" y="33733"/>
                  </a:lnTo>
                  <a:lnTo>
                    <a:pt x="92674" y="33726"/>
                  </a:lnTo>
                  <a:lnTo>
                    <a:pt x="92394" y="33718"/>
                  </a:lnTo>
                  <a:lnTo>
                    <a:pt x="92113" y="33718"/>
                  </a:lnTo>
                  <a:lnTo>
                    <a:pt x="91536" y="33733"/>
                  </a:lnTo>
                  <a:lnTo>
                    <a:pt x="90927" y="33741"/>
                  </a:lnTo>
                  <a:lnTo>
                    <a:pt x="91138" y="33468"/>
                  </a:lnTo>
                  <a:lnTo>
                    <a:pt x="91349" y="33195"/>
                  </a:lnTo>
                  <a:lnTo>
                    <a:pt x="91551" y="32930"/>
                  </a:lnTo>
                  <a:lnTo>
                    <a:pt x="91762" y="32665"/>
                  </a:lnTo>
                  <a:lnTo>
                    <a:pt x="91973" y="32407"/>
                  </a:lnTo>
                  <a:lnTo>
                    <a:pt x="92199" y="32158"/>
                  </a:lnTo>
                  <a:lnTo>
                    <a:pt x="92433" y="31916"/>
                  </a:lnTo>
                  <a:lnTo>
                    <a:pt x="92550" y="31807"/>
                  </a:lnTo>
                  <a:lnTo>
                    <a:pt x="92674" y="31690"/>
                  </a:lnTo>
                  <a:lnTo>
                    <a:pt x="92721" y="31659"/>
                  </a:lnTo>
                  <a:lnTo>
                    <a:pt x="92776" y="31635"/>
                  </a:lnTo>
                  <a:lnTo>
                    <a:pt x="92838" y="31612"/>
                  </a:lnTo>
                  <a:lnTo>
                    <a:pt x="92908" y="31596"/>
                  </a:lnTo>
                  <a:lnTo>
                    <a:pt x="92971" y="31589"/>
                  </a:lnTo>
                  <a:lnTo>
                    <a:pt x="93041" y="31581"/>
                  </a:lnTo>
                  <a:close/>
                  <a:moveTo>
                    <a:pt x="63052" y="33749"/>
                  </a:moveTo>
                  <a:lnTo>
                    <a:pt x="63208" y="33780"/>
                  </a:lnTo>
                  <a:lnTo>
                    <a:pt x="63036" y="34630"/>
                  </a:lnTo>
                  <a:lnTo>
                    <a:pt x="62849" y="34568"/>
                  </a:lnTo>
                  <a:lnTo>
                    <a:pt x="63052" y="33749"/>
                  </a:lnTo>
                  <a:close/>
                  <a:moveTo>
                    <a:pt x="92199" y="34350"/>
                  </a:moveTo>
                  <a:lnTo>
                    <a:pt x="93306" y="34451"/>
                  </a:lnTo>
                  <a:lnTo>
                    <a:pt x="93213" y="34513"/>
                  </a:lnTo>
                  <a:lnTo>
                    <a:pt x="93127" y="34568"/>
                  </a:lnTo>
                  <a:lnTo>
                    <a:pt x="93041" y="34607"/>
                  </a:lnTo>
                  <a:lnTo>
                    <a:pt x="92963" y="34630"/>
                  </a:lnTo>
                  <a:lnTo>
                    <a:pt x="92893" y="34646"/>
                  </a:lnTo>
                  <a:lnTo>
                    <a:pt x="92815" y="34654"/>
                  </a:lnTo>
                  <a:lnTo>
                    <a:pt x="92682" y="34654"/>
                  </a:lnTo>
                  <a:lnTo>
                    <a:pt x="92550" y="34630"/>
                  </a:lnTo>
                  <a:lnTo>
                    <a:pt x="92425" y="34599"/>
                  </a:lnTo>
                  <a:lnTo>
                    <a:pt x="92308" y="34568"/>
                  </a:lnTo>
                  <a:lnTo>
                    <a:pt x="92246" y="34560"/>
                  </a:lnTo>
                  <a:lnTo>
                    <a:pt x="92183" y="34552"/>
                  </a:lnTo>
                  <a:lnTo>
                    <a:pt x="92199" y="34350"/>
                  </a:lnTo>
                  <a:close/>
                  <a:moveTo>
                    <a:pt x="141967" y="30005"/>
                  </a:moveTo>
                  <a:lnTo>
                    <a:pt x="142077" y="30013"/>
                  </a:lnTo>
                  <a:lnTo>
                    <a:pt x="142186" y="30029"/>
                  </a:lnTo>
                  <a:lnTo>
                    <a:pt x="142295" y="30060"/>
                  </a:lnTo>
                  <a:lnTo>
                    <a:pt x="142404" y="30099"/>
                  </a:lnTo>
                  <a:lnTo>
                    <a:pt x="142521" y="30146"/>
                  </a:lnTo>
                  <a:lnTo>
                    <a:pt x="142693" y="30239"/>
                  </a:lnTo>
                  <a:lnTo>
                    <a:pt x="142771" y="30286"/>
                  </a:lnTo>
                  <a:lnTo>
                    <a:pt x="142841" y="30333"/>
                  </a:lnTo>
                  <a:lnTo>
                    <a:pt x="142919" y="30387"/>
                  </a:lnTo>
                  <a:lnTo>
                    <a:pt x="142981" y="30450"/>
                  </a:lnTo>
                  <a:lnTo>
                    <a:pt x="143044" y="30512"/>
                  </a:lnTo>
                  <a:lnTo>
                    <a:pt x="143106" y="30575"/>
                  </a:lnTo>
                  <a:lnTo>
                    <a:pt x="143161" y="30645"/>
                  </a:lnTo>
                  <a:lnTo>
                    <a:pt x="143208" y="30715"/>
                  </a:lnTo>
                  <a:lnTo>
                    <a:pt x="143262" y="30785"/>
                  </a:lnTo>
                  <a:lnTo>
                    <a:pt x="143301" y="30863"/>
                  </a:lnTo>
                  <a:lnTo>
                    <a:pt x="143340" y="30949"/>
                  </a:lnTo>
                  <a:lnTo>
                    <a:pt x="143379" y="31027"/>
                  </a:lnTo>
                  <a:lnTo>
                    <a:pt x="143410" y="31113"/>
                  </a:lnTo>
                  <a:lnTo>
                    <a:pt x="143434" y="31206"/>
                  </a:lnTo>
                  <a:lnTo>
                    <a:pt x="143481" y="31401"/>
                  </a:lnTo>
                  <a:lnTo>
                    <a:pt x="143520" y="31589"/>
                  </a:lnTo>
                  <a:lnTo>
                    <a:pt x="143551" y="31776"/>
                  </a:lnTo>
                  <a:lnTo>
                    <a:pt x="143574" y="31963"/>
                  </a:lnTo>
                  <a:lnTo>
                    <a:pt x="143582" y="32150"/>
                  </a:lnTo>
                  <a:lnTo>
                    <a:pt x="143582" y="32337"/>
                  </a:lnTo>
                  <a:lnTo>
                    <a:pt x="143574" y="32524"/>
                  </a:lnTo>
                  <a:lnTo>
                    <a:pt x="143551" y="32704"/>
                  </a:lnTo>
                  <a:lnTo>
                    <a:pt x="143520" y="32883"/>
                  </a:lnTo>
                  <a:lnTo>
                    <a:pt x="143473" y="33063"/>
                  </a:lnTo>
                  <a:lnTo>
                    <a:pt x="143418" y="33242"/>
                  </a:lnTo>
                  <a:lnTo>
                    <a:pt x="143356" y="33414"/>
                  </a:lnTo>
                  <a:lnTo>
                    <a:pt x="143278" y="33585"/>
                  </a:lnTo>
                  <a:lnTo>
                    <a:pt x="143184" y="33757"/>
                  </a:lnTo>
                  <a:lnTo>
                    <a:pt x="143083" y="33921"/>
                  </a:lnTo>
                  <a:lnTo>
                    <a:pt x="142966" y="34092"/>
                  </a:lnTo>
                  <a:lnTo>
                    <a:pt x="142903" y="34170"/>
                  </a:lnTo>
                  <a:lnTo>
                    <a:pt x="142833" y="34240"/>
                  </a:lnTo>
                  <a:lnTo>
                    <a:pt x="142763" y="34318"/>
                  </a:lnTo>
                  <a:lnTo>
                    <a:pt x="142677" y="34381"/>
                  </a:lnTo>
                  <a:lnTo>
                    <a:pt x="142599" y="34451"/>
                  </a:lnTo>
                  <a:lnTo>
                    <a:pt x="142513" y="34506"/>
                  </a:lnTo>
                  <a:lnTo>
                    <a:pt x="142420" y="34560"/>
                  </a:lnTo>
                  <a:lnTo>
                    <a:pt x="142334" y="34607"/>
                  </a:lnTo>
                  <a:lnTo>
                    <a:pt x="142225" y="34654"/>
                  </a:lnTo>
                  <a:lnTo>
                    <a:pt x="142123" y="34693"/>
                  </a:lnTo>
                  <a:lnTo>
                    <a:pt x="142014" y="34716"/>
                  </a:lnTo>
                  <a:lnTo>
                    <a:pt x="141913" y="34732"/>
                  </a:lnTo>
                  <a:lnTo>
                    <a:pt x="141811" y="34732"/>
                  </a:lnTo>
                  <a:lnTo>
                    <a:pt x="141710" y="34724"/>
                  </a:lnTo>
                  <a:lnTo>
                    <a:pt x="141609" y="34708"/>
                  </a:lnTo>
                  <a:lnTo>
                    <a:pt x="141515" y="34677"/>
                  </a:lnTo>
                  <a:lnTo>
                    <a:pt x="141429" y="34638"/>
                  </a:lnTo>
                  <a:lnTo>
                    <a:pt x="141344" y="34591"/>
                  </a:lnTo>
                  <a:lnTo>
                    <a:pt x="141258" y="34529"/>
                  </a:lnTo>
                  <a:lnTo>
                    <a:pt x="141188" y="34467"/>
                  </a:lnTo>
                  <a:lnTo>
                    <a:pt x="141117" y="34389"/>
                  </a:lnTo>
                  <a:lnTo>
                    <a:pt x="141055" y="34295"/>
                  </a:lnTo>
                  <a:lnTo>
                    <a:pt x="141008" y="34201"/>
                  </a:lnTo>
                  <a:lnTo>
                    <a:pt x="140961" y="34092"/>
                  </a:lnTo>
                  <a:lnTo>
                    <a:pt x="140891" y="33882"/>
                  </a:lnTo>
                  <a:lnTo>
                    <a:pt x="140821" y="33663"/>
                  </a:lnTo>
                  <a:lnTo>
                    <a:pt x="140766" y="33445"/>
                  </a:lnTo>
                  <a:lnTo>
                    <a:pt x="140720" y="33226"/>
                  </a:lnTo>
                  <a:lnTo>
                    <a:pt x="140618" y="32782"/>
                  </a:lnTo>
                  <a:lnTo>
                    <a:pt x="140525" y="32345"/>
                  </a:lnTo>
                  <a:lnTo>
                    <a:pt x="140548" y="32103"/>
                  </a:lnTo>
                  <a:lnTo>
                    <a:pt x="140579" y="31869"/>
                  </a:lnTo>
                  <a:lnTo>
                    <a:pt x="140618" y="31643"/>
                  </a:lnTo>
                  <a:lnTo>
                    <a:pt x="140673" y="31425"/>
                  </a:lnTo>
                  <a:lnTo>
                    <a:pt x="140735" y="31206"/>
                  </a:lnTo>
                  <a:lnTo>
                    <a:pt x="140821" y="30996"/>
                  </a:lnTo>
                  <a:lnTo>
                    <a:pt x="140915" y="30785"/>
                  </a:lnTo>
                  <a:lnTo>
                    <a:pt x="141024" y="30582"/>
                  </a:lnTo>
                  <a:lnTo>
                    <a:pt x="141094" y="30481"/>
                  </a:lnTo>
                  <a:lnTo>
                    <a:pt x="141172" y="30380"/>
                  </a:lnTo>
                  <a:lnTo>
                    <a:pt x="141242" y="30302"/>
                  </a:lnTo>
                  <a:lnTo>
                    <a:pt x="141320" y="30224"/>
                  </a:lnTo>
                  <a:lnTo>
                    <a:pt x="141406" y="30161"/>
                  </a:lnTo>
                  <a:lnTo>
                    <a:pt x="141492" y="30107"/>
                  </a:lnTo>
                  <a:lnTo>
                    <a:pt x="141577" y="30068"/>
                  </a:lnTo>
                  <a:lnTo>
                    <a:pt x="141671" y="30036"/>
                  </a:lnTo>
                  <a:lnTo>
                    <a:pt x="141772" y="30013"/>
                  </a:lnTo>
                  <a:lnTo>
                    <a:pt x="141866" y="30005"/>
                  </a:lnTo>
                  <a:close/>
                  <a:moveTo>
                    <a:pt x="101160" y="33585"/>
                  </a:moveTo>
                  <a:lnTo>
                    <a:pt x="101277" y="33593"/>
                  </a:lnTo>
                  <a:lnTo>
                    <a:pt x="101402" y="33616"/>
                  </a:lnTo>
                  <a:lnTo>
                    <a:pt x="101301" y="33835"/>
                  </a:lnTo>
                  <a:lnTo>
                    <a:pt x="101207" y="34030"/>
                  </a:lnTo>
                  <a:lnTo>
                    <a:pt x="101121" y="34201"/>
                  </a:lnTo>
                  <a:lnTo>
                    <a:pt x="101036" y="34350"/>
                  </a:lnTo>
                  <a:lnTo>
                    <a:pt x="100958" y="34474"/>
                  </a:lnTo>
                  <a:lnTo>
                    <a:pt x="100872" y="34584"/>
                  </a:lnTo>
                  <a:lnTo>
                    <a:pt x="100786" y="34669"/>
                  </a:lnTo>
                  <a:lnTo>
                    <a:pt x="100700" y="34740"/>
                  </a:lnTo>
                  <a:lnTo>
                    <a:pt x="100614" y="34786"/>
                  </a:lnTo>
                  <a:lnTo>
                    <a:pt x="100521" y="34825"/>
                  </a:lnTo>
                  <a:lnTo>
                    <a:pt x="100419" y="34841"/>
                  </a:lnTo>
                  <a:lnTo>
                    <a:pt x="100310" y="34841"/>
                  </a:lnTo>
                  <a:lnTo>
                    <a:pt x="100185" y="34833"/>
                  </a:lnTo>
                  <a:lnTo>
                    <a:pt x="100053" y="34802"/>
                  </a:lnTo>
                  <a:lnTo>
                    <a:pt x="99912" y="34771"/>
                  </a:lnTo>
                  <a:lnTo>
                    <a:pt x="99756" y="34716"/>
                  </a:lnTo>
                  <a:lnTo>
                    <a:pt x="99842" y="34560"/>
                  </a:lnTo>
                  <a:lnTo>
                    <a:pt x="99928" y="34412"/>
                  </a:lnTo>
                  <a:lnTo>
                    <a:pt x="100014" y="34272"/>
                  </a:lnTo>
                  <a:lnTo>
                    <a:pt x="100107" y="34155"/>
                  </a:lnTo>
                  <a:lnTo>
                    <a:pt x="100201" y="34038"/>
                  </a:lnTo>
                  <a:lnTo>
                    <a:pt x="100295" y="33944"/>
                  </a:lnTo>
                  <a:lnTo>
                    <a:pt x="100396" y="33858"/>
                  </a:lnTo>
                  <a:lnTo>
                    <a:pt x="100497" y="33780"/>
                  </a:lnTo>
                  <a:lnTo>
                    <a:pt x="100599" y="33718"/>
                  </a:lnTo>
                  <a:lnTo>
                    <a:pt x="100708" y="33671"/>
                  </a:lnTo>
                  <a:lnTo>
                    <a:pt x="100817" y="33632"/>
                  </a:lnTo>
                  <a:lnTo>
                    <a:pt x="100926" y="33609"/>
                  </a:lnTo>
                  <a:lnTo>
                    <a:pt x="101036" y="33593"/>
                  </a:lnTo>
                  <a:lnTo>
                    <a:pt x="101160" y="33585"/>
                  </a:lnTo>
                  <a:close/>
                  <a:moveTo>
                    <a:pt x="111518" y="33921"/>
                  </a:moveTo>
                  <a:lnTo>
                    <a:pt x="111659" y="33936"/>
                  </a:lnTo>
                  <a:lnTo>
                    <a:pt x="111815" y="33967"/>
                  </a:lnTo>
                  <a:lnTo>
                    <a:pt x="111994" y="34014"/>
                  </a:lnTo>
                  <a:lnTo>
                    <a:pt x="112181" y="34077"/>
                  </a:lnTo>
                  <a:lnTo>
                    <a:pt x="112392" y="34147"/>
                  </a:lnTo>
                  <a:lnTo>
                    <a:pt x="112337" y="34295"/>
                  </a:lnTo>
                  <a:lnTo>
                    <a:pt x="112267" y="34428"/>
                  </a:lnTo>
                  <a:lnTo>
                    <a:pt x="112228" y="34490"/>
                  </a:lnTo>
                  <a:lnTo>
                    <a:pt x="112181" y="34545"/>
                  </a:lnTo>
                  <a:lnTo>
                    <a:pt x="112134" y="34599"/>
                  </a:lnTo>
                  <a:lnTo>
                    <a:pt x="112087" y="34646"/>
                  </a:lnTo>
                  <a:lnTo>
                    <a:pt x="112033" y="34693"/>
                  </a:lnTo>
                  <a:lnTo>
                    <a:pt x="111971" y="34732"/>
                  </a:lnTo>
                  <a:lnTo>
                    <a:pt x="111908" y="34771"/>
                  </a:lnTo>
                  <a:lnTo>
                    <a:pt x="111838" y="34802"/>
                  </a:lnTo>
                  <a:lnTo>
                    <a:pt x="111760" y="34833"/>
                  </a:lnTo>
                  <a:lnTo>
                    <a:pt x="111682" y="34857"/>
                  </a:lnTo>
                  <a:lnTo>
                    <a:pt x="111596" y="34880"/>
                  </a:lnTo>
                  <a:lnTo>
                    <a:pt x="111503" y="34896"/>
                  </a:lnTo>
                  <a:lnTo>
                    <a:pt x="111386" y="34506"/>
                  </a:lnTo>
                  <a:lnTo>
                    <a:pt x="110769" y="34755"/>
                  </a:lnTo>
                  <a:lnTo>
                    <a:pt x="110785" y="34599"/>
                  </a:lnTo>
                  <a:lnTo>
                    <a:pt x="110816" y="34451"/>
                  </a:lnTo>
                  <a:lnTo>
                    <a:pt x="110847" y="34326"/>
                  </a:lnTo>
                  <a:lnTo>
                    <a:pt x="110894" y="34225"/>
                  </a:lnTo>
                  <a:lnTo>
                    <a:pt x="110941" y="34131"/>
                  </a:lnTo>
                  <a:lnTo>
                    <a:pt x="110972" y="34092"/>
                  </a:lnTo>
                  <a:lnTo>
                    <a:pt x="111011" y="34061"/>
                  </a:lnTo>
                  <a:lnTo>
                    <a:pt x="111042" y="34030"/>
                  </a:lnTo>
                  <a:lnTo>
                    <a:pt x="111081" y="33999"/>
                  </a:lnTo>
                  <a:lnTo>
                    <a:pt x="111128" y="33975"/>
                  </a:lnTo>
                  <a:lnTo>
                    <a:pt x="111175" y="33960"/>
                  </a:lnTo>
                  <a:lnTo>
                    <a:pt x="111269" y="33928"/>
                  </a:lnTo>
                  <a:lnTo>
                    <a:pt x="111386" y="33921"/>
                  </a:lnTo>
                  <a:close/>
                  <a:moveTo>
                    <a:pt x="113733" y="34131"/>
                  </a:moveTo>
                  <a:lnTo>
                    <a:pt x="113718" y="34326"/>
                  </a:lnTo>
                  <a:lnTo>
                    <a:pt x="113694" y="34474"/>
                  </a:lnTo>
                  <a:lnTo>
                    <a:pt x="113679" y="34537"/>
                  </a:lnTo>
                  <a:lnTo>
                    <a:pt x="113655" y="34591"/>
                  </a:lnTo>
                  <a:lnTo>
                    <a:pt x="113640" y="34638"/>
                  </a:lnTo>
                  <a:lnTo>
                    <a:pt x="113608" y="34677"/>
                  </a:lnTo>
                  <a:lnTo>
                    <a:pt x="113577" y="34716"/>
                  </a:lnTo>
                  <a:lnTo>
                    <a:pt x="113538" y="34747"/>
                  </a:lnTo>
                  <a:lnTo>
                    <a:pt x="113491" y="34779"/>
                  </a:lnTo>
                  <a:lnTo>
                    <a:pt x="113429" y="34810"/>
                  </a:lnTo>
                  <a:lnTo>
                    <a:pt x="113289" y="34880"/>
                  </a:lnTo>
                  <a:lnTo>
                    <a:pt x="113094" y="34958"/>
                  </a:lnTo>
                  <a:lnTo>
                    <a:pt x="113733" y="34131"/>
                  </a:lnTo>
                  <a:close/>
                  <a:moveTo>
                    <a:pt x="93993" y="34529"/>
                  </a:moveTo>
                  <a:lnTo>
                    <a:pt x="94071" y="34537"/>
                  </a:lnTo>
                  <a:lnTo>
                    <a:pt x="94156" y="34552"/>
                  </a:lnTo>
                  <a:lnTo>
                    <a:pt x="94250" y="34576"/>
                  </a:lnTo>
                  <a:lnTo>
                    <a:pt x="94484" y="34638"/>
                  </a:lnTo>
                  <a:lnTo>
                    <a:pt x="94773" y="34732"/>
                  </a:lnTo>
                  <a:lnTo>
                    <a:pt x="94687" y="34810"/>
                  </a:lnTo>
                  <a:lnTo>
                    <a:pt x="94593" y="34864"/>
                  </a:lnTo>
                  <a:lnTo>
                    <a:pt x="94507" y="34911"/>
                  </a:lnTo>
                  <a:lnTo>
                    <a:pt x="94422" y="34942"/>
                  </a:lnTo>
                  <a:lnTo>
                    <a:pt x="94336" y="34958"/>
                  </a:lnTo>
                  <a:lnTo>
                    <a:pt x="94250" y="34966"/>
                  </a:lnTo>
                  <a:lnTo>
                    <a:pt x="94164" y="34966"/>
                  </a:lnTo>
                  <a:lnTo>
                    <a:pt x="94086" y="34958"/>
                  </a:lnTo>
                  <a:lnTo>
                    <a:pt x="93915" y="34935"/>
                  </a:lnTo>
                  <a:lnTo>
                    <a:pt x="93735" y="34903"/>
                  </a:lnTo>
                  <a:lnTo>
                    <a:pt x="93556" y="34880"/>
                  </a:lnTo>
                  <a:lnTo>
                    <a:pt x="93462" y="34872"/>
                  </a:lnTo>
                  <a:lnTo>
                    <a:pt x="93369" y="34872"/>
                  </a:lnTo>
                  <a:lnTo>
                    <a:pt x="93532" y="34732"/>
                  </a:lnTo>
                  <a:lnTo>
                    <a:pt x="93603" y="34677"/>
                  </a:lnTo>
                  <a:lnTo>
                    <a:pt x="93673" y="34630"/>
                  </a:lnTo>
                  <a:lnTo>
                    <a:pt x="93735" y="34591"/>
                  </a:lnTo>
                  <a:lnTo>
                    <a:pt x="93798" y="34568"/>
                  </a:lnTo>
                  <a:lnTo>
                    <a:pt x="93860" y="34545"/>
                  </a:lnTo>
                  <a:lnTo>
                    <a:pt x="93922" y="34537"/>
                  </a:lnTo>
                  <a:lnTo>
                    <a:pt x="93993" y="34529"/>
                  </a:lnTo>
                  <a:close/>
                  <a:moveTo>
                    <a:pt x="102159" y="33819"/>
                  </a:moveTo>
                  <a:lnTo>
                    <a:pt x="102268" y="33827"/>
                  </a:lnTo>
                  <a:lnTo>
                    <a:pt x="102385" y="33843"/>
                  </a:lnTo>
                  <a:lnTo>
                    <a:pt x="102502" y="33866"/>
                  </a:lnTo>
                  <a:lnTo>
                    <a:pt x="102627" y="33905"/>
                  </a:lnTo>
                  <a:lnTo>
                    <a:pt x="102533" y="34069"/>
                  </a:lnTo>
                  <a:lnTo>
                    <a:pt x="102439" y="34217"/>
                  </a:lnTo>
                  <a:lnTo>
                    <a:pt x="102346" y="34350"/>
                  </a:lnTo>
                  <a:lnTo>
                    <a:pt x="102252" y="34467"/>
                  </a:lnTo>
                  <a:lnTo>
                    <a:pt x="102159" y="34576"/>
                  </a:lnTo>
                  <a:lnTo>
                    <a:pt x="102073" y="34669"/>
                  </a:lnTo>
                  <a:lnTo>
                    <a:pt x="101979" y="34747"/>
                  </a:lnTo>
                  <a:lnTo>
                    <a:pt x="101886" y="34818"/>
                  </a:lnTo>
                  <a:lnTo>
                    <a:pt x="101792" y="34872"/>
                  </a:lnTo>
                  <a:lnTo>
                    <a:pt x="101691" y="34919"/>
                  </a:lnTo>
                  <a:lnTo>
                    <a:pt x="101589" y="34950"/>
                  </a:lnTo>
                  <a:lnTo>
                    <a:pt x="101488" y="34974"/>
                  </a:lnTo>
                  <a:lnTo>
                    <a:pt x="101379" y="34981"/>
                  </a:lnTo>
                  <a:lnTo>
                    <a:pt x="101262" y="34981"/>
                  </a:lnTo>
                  <a:lnTo>
                    <a:pt x="101145" y="34974"/>
                  </a:lnTo>
                  <a:lnTo>
                    <a:pt x="101020" y="34958"/>
                  </a:lnTo>
                  <a:lnTo>
                    <a:pt x="101121" y="34771"/>
                  </a:lnTo>
                  <a:lnTo>
                    <a:pt x="101215" y="34599"/>
                  </a:lnTo>
                  <a:lnTo>
                    <a:pt x="101309" y="34451"/>
                  </a:lnTo>
                  <a:lnTo>
                    <a:pt x="101402" y="34318"/>
                  </a:lnTo>
                  <a:lnTo>
                    <a:pt x="101488" y="34201"/>
                  </a:lnTo>
                  <a:lnTo>
                    <a:pt x="101582" y="34100"/>
                  </a:lnTo>
                  <a:lnTo>
                    <a:pt x="101675" y="34022"/>
                  </a:lnTo>
                  <a:lnTo>
                    <a:pt x="101761" y="33952"/>
                  </a:lnTo>
                  <a:lnTo>
                    <a:pt x="101862" y="33897"/>
                  </a:lnTo>
                  <a:lnTo>
                    <a:pt x="101956" y="33858"/>
                  </a:lnTo>
                  <a:lnTo>
                    <a:pt x="102057" y="33835"/>
                  </a:lnTo>
                  <a:lnTo>
                    <a:pt x="102159" y="33819"/>
                  </a:lnTo>
                  <a:close/>
                  <a:moveTo>
                    <a:pt x="86755" y="33164"/>
                  </a:moveTo>
                  <a:lnTo>
                    <a:pt x="86606" y="33289"/>
                  </a:lnTo>
                  <a:lnTo>
                    <a:pt x="86466" y="33414"/>
                  </a:lnTo>
                  <a:lnTo>
                    <a:pt x="86341" y="33554"/>
                  </a:lnTo>
                  <a:lnTo>
                    <a:pt x="86216" y="33687"/>
                  </a:lnTo>
                  <a:lnTo>
                    <a:pt x="85982" y="33960"/>
                  </a:lnTo>
                  <a:lnTo>
                    <a:pt x="85756" y="34225"/>
                  </a:lnTo>
                  <a:lnTo>
                    <a:pt x="85639" y="34357"/>
                  </a:lnTo>
                  <a:lnTo>
                    <a:pt x="85515" y="34474"/>
                  </a:lnTo>
                  <a:lnTo>
                    <a:pt x="85390" y="34591"/>
                  </a:lnTo>
                  <a:lnTo>
                    <a:pt x="85257" y="34693"/>
                  </a:lnTo>
                  <a:lnTo>
                    <a:pt x="85109" y="34786"/>
                  </a:lnTo>
                  <a:lnTo>
                    <a:pt x="84953" y="34864"/>
                  </a:lnTo>
                  <a:lnTo>
                    <a:pt x="84789" y="34935"/>
                  </a:lnTo>
                  <a:lnTo>
                    <a:pt x="84696" y="34966"/>
                  </a:lnTo>
                  <a:lnTo>
                    <a:pt x="84602" y="34989"/>
                  </a:lnTo>
                  <a:lnTo>
                    <a:pt x="84649" y="34810"/>
                  </a:lnTo>
                  <a:lnTo>
                    <a:pt x="84719" y="34638"/>
                  </a:lnTo>
                  <a:lnTo>
                    <a:pt x="84797" y="34467"/>
                  </a:lnTo>
                  <a:lnTo>
                    <a:pt x="84891" y="34303"/>
                  </a:lnTo>
                  <a:lnTo>
                    <a:pt x="85008" y="34147"/>
                  </a:lnTo>
                  <a:lnTo>
                    <a:pt x="85125" y="33991"/>
                  </a:lnTo>
                  <a:lnTo>
                    <a:pt x="85265" y="33850"/>
                  </a:lnTo>
                  <a:lnTo>
                    <a:pt x="85405" y="33718"/>
                  </a:lnTo>
                  <a:lnTo>
                    <a:pt x="85561" y="33593"/>
                  </a:lnTo>
                  <a:lnTo>
                    <a:pt x="85717" y="33484"/>
                  </a:lnTo>
                  <a:lnTo>
                    <a:pt x="85881" y="33390"/>
                  </a:lnTo>
                  <a:lnTo>
                    <a:pt x="86053" y="33312"/>
                  </a:lnTo>
                  <a:lnTo>
                    <a:pt x="86224" y="33242"/>
                  </a:lnTo>
                  <a:lnTo>
                    <a:pt x="86404" y="33195"/>
                  </a:lnTo>
                  <a:lnTo>
                    <a:pt x="86489" y="33180"/>
                  </a:lnTo>
                  <a:lnTo>
                    <a:pt x="86575" y="33172"/>
                  </a:lnTo>
                  <a:lnTo>
                    <a:pt x="86661" y="33164"/>
                  </a:lnTo>
                  <a:close/>
                  <a:moveTo>
                    <a:pt x="113172" y="34116"/>
                  </a:moveTo>
                  <a:lnTo>
                    <a:pt x="113296" y="34123"/>
                  </a:lnTo>
                  <a:lnTo>
                    <a:pt x="113226" y="34311"/>
                  </a:lnTo>
                  <a:lnTo>
                    <a:pt x="113187" y="34404"/>
                  </a:lnTo>
                  <a:lnTo>
                    <a:pt x="113140" y="34482"/>
                  </a:lnTo>
                  <a:lnTo>
                    <a:pt x="113094" y="34560"/>
                  </a:lnTo>
                  <a:lnTo>
                    <a:pt x="113047" y="34630"/>
                  </a:lnTo>
                  <a:lnTo>
                    <a:pt x="112984" y="34701"/>
                  </a:lnTo>
                  <a:lnTo>
                    <a:pt x="112922" y="34763"/>
                  </a:lnTo>
                  <a:lnTo>
                    <a:pt x="112852" y="34818"/>
                  </a:lnTo>
                  <a:lnTo>
                    <a:pt x="112782" y="34864"/>
                  </a:lnTo>
                  <a:lnTo>
                    <a:pt x="112696" y="34903"/>
                  </a:lnTo>
                  <a:lnTo>
                    <a:pt x="112610" y="34942"/>
                  </a:lnTo>
                  <a:lnTo>
                    <a:pt x="112509" y="34974"/>
                  </a:lnTo>
                  <a:lnTo>
                    <a:pt x="112399" y="35005"/>
                  </a:lnTo>
                  <a:lnTo>
                    <a:pt x="112282" y="35028"/>
                  </a:lnTo>
                  <a:lnTo>
                    <a:pt x="112158" y="35036"/>
                  </a:lnTo>
                  <a:lnTo>
                    <a:pt x="112376" y="34669"/>
                  </a:lnTo>
                  <a:lnTo>
                    <a:pt x="112477" y="34506"/>
                  </a:lnTo>
                  <a:lnTo>
                    <a:pt x="112532" y="34428"/>
                  </a:lnTo>
                  <a:lnTo>
                    <a:pt x="112594" y="34365"/>
                  </a:lnTo>
                  <a:lnTo>
                    <a:pt x="112657" y="34303"/>
                  </a:lnTo>
                  <a:lnTo>
                    <a:pt x="112727" y="34248"/>
                  </a:lnTo>
                  <a:lnTo>
                    <a:pt x="112797" y="34201"/>
                  </a:lnTo>
                  <a:lnTo>
                    <a:pt x="112883" y="34162"/>
                  </a:lnTo>
                  <a:lnTo>
                    <a:pt x="112969" y="34139"/>
                  </a:lnTo>
                  <a:lnTo>
                    <a:pt x="113070" y="34123"/>
                  </a:lnTo>
                  <a:lnTo>
                    <a:pt x="113172" y="34116"/>
                  </a:lnTo>
                  <a:close/>
                  <a:moveTo>
                    <a:pt x="103586" y="33975"/>
                  </a:moveTo>
                  <a:lnTo>
                    <a:pt x="103555" y="34069"/>
                  </a:lnTo>
                  <a:lnTo>
                    <a:pt x="103516" y="34162"/>
                  </a:lnTo>
                  <a:lnTo>
                    <a:pt x="103438" y="34342"/>
                  </a:lnTo>
                  <a:lnTo>
                    <a:pt x="103344" y="34506"/>
                  </a:lnTo>
                  <a:lnTo>
                    <a:pt x="103243" y="34654"/>
                  </a:lnTo>
                  <a:lnTo>
                    <a:pt x="103134" y="34794"/>
                  </a:lnTo>
                  <a:lnTo>
                    <a:pt x="103017" y="34919"/>
                  </a:lnTo>
                  <a:lnTo>
                    <a:pt x="102892" y="35036"/>
                  </a:lnTo>
                  <a:lnTo>
                    <a:pt x="102759" y="35153"/>
                  </a:lnTo>
                  <a:lnTo>
                    <a:pt x="102736" y="35169"/>
                  </a:lnTo>
                  <a:lnTo>
                    <a:pt x="102705" y="35184"/>
                  </a:lnTo>
                  <a:lnTo>
                    <a:pt x="102642" y="35208"/>
                  </a:lnTo>
                  <a:lnTo>
                    <a:pt x="102564" y="35215"/>
                  </a:lnTo>
                  <a:lnTo>
                    <a:pt x="102486" y="35223"/>
                  </a:lnTo>
                  <a:lnTo>
                    <a:pt x="102315" y="35215"/>
                  </a:lnTo>
                  <a:lnTo>
                    <a:pt x="102143" y="35215"/>
                  </a:lnTo>
                  <a:lnTo>
                    <a:pt x="102081" y="35028"/>
                  </a:lnTo>
                  <a:lnTo>
                    <a:pt x="102221" y="34857"/>
                  </a:lnTo>
                  <a:lnTo>
                    <a:pt x="102361" y="34669"/>
                  </a:lnTo>
                  <a:lnTo>
                    <a:pt x="102502" y="34498"/>
                  </a:lnTo>
                  <a:lnTo>
                    <a:pt x="102580" y="34412"/>
                  </a:lnTo>
                  <a:lnTo>
                    <a:pt x="102658" y="34334"/>
                  </a:lnTo>
                  <a:lnTo>
                    <a:pt x="102744" y="34256"/>
                  </a:lnTo>
                  <a:lnTo>
                    <a:pt x="102837" y="34186"/>
                  </a:lnTo>
                  <a:lnTo>
                    <a:pt x="102939" y="34131"/>
                  </a:lnTo>
                  <a:lnTo>
                    <a:pt x="103048" y="34077"/>
                  </a:lnTo>
                  <a:lnTo>
                    <a:pt x="103165" y="34030"/>
                  </a:lnTo>
                  <a:lnTo>
                    <a:pt x="103290" y="33999"/>
                  </a:lnTo>
                  <a:lnTo>
                    <a:pt x="103430" y="33983"/>
                  </a:lnTo>
                  <a:lnTo>
                    <a:pt x="103586" y="33975"/>
                  </a:lnTo>
                  <a:close/>
                  <a:moveTo>
                    <a:pt x="114802" y="34279"/>
                  </a:moveTo>
                  <a:lnTo>
                    <a:pt x="114638" y="34584"/>
                  </a:lnTo>
                  <a:lnTo>
                    <a:pt x="114498" y="34825"/>
                  </a:lnTo>
                  <a:lnTo>
                    <a:pt x="114427" y="34919"/>
                  </a:lnTo>
                  <a:lnTo>
                    <a:pt x="114365" y="34997"/>
                  </a:lnTo>
                  <a:lnTo>
                    <a:pt x="114303" y="35067"/>
                  </a:lnTo>
                  <a:lnTo>
                    <a:pt x="114248" y="35122"/>
                  </a:lnTo>
                  <a:lnTo>
                    <a:pt x="114186" y="35169"/>
                  </a:lnTo>
                  <a:lnTo>
                    <a:pt x="114123" y="35200"/>
                  </a:lnTo>
                  <a:lnTo>
                    <a:pt x="114053" y="35223"/>
                  </a:lnTo>
                  <a:lnTo>
                    <a:pt x="113991" y="35239"/>
                  </a:lnTo>
                  <a:lnTo>
                    <a:pt x="113913" y="35247"/>
                  </a:lnTo>
                  <a:lnTo>
                    <a:pt x="113835" y="35247"/>
                  </a:lnTo>
                  <a:lnTo>
                    <a:pt x="113749" y="35239"/>
                  </a:lnTo>
                  <a:lnTo>
                    <a:pt x="113655" y="35223"/>
                  </a:lnTo>
                  <a:lnTo>
                    <a:pt x="113757" y="34966"/>
                  </a:lnTo>
                  <a:lnTo>
                    <a:pt x="113803" y="34857"/>
                  </a:lnTo>
                  <a:lnTo>
                    <a:pt x="113850" y="34755"/>
                  </a:lnTo>
                  <a:lnTo>
                    <a:pt x="113897" y="34669"/>
                  </a:lnTo>
                  <a:lnTo>
                    <a:pt x="113952" y="34591"/>
                  </a:lnTo>
                  <a:lnTo>
                    <a:pt x="114006" y="34529"/>
                  </a:lnTo>
                  <a:lnTo>
                    <a:pt x="114061" y="34474"/>
                  </a:lnTo>
                  <a:lnTo>
                    <a:pt x="114131" y="34428"/>
                  </a:lnTo>
                  <a:lnTo>
                    <a:pt x="114201" y="34389"/>
                  </a:lnTo>
                  <a:lnTo>
                    <a:pt x="114279" y="34357"/>
                  </a:lnTo>
                  <a:lnTo>
                    <a:pt x="114365" y="34326"/>
                  </a:lnTo>
                  <a:lnTo>
                    <a:pt x="114459" y="34311"/>
                  </a:lnTo>
                  <a:lnTo>
                    <a:pt x="114560" y="34295"/>
                  </a:lnTo>
                  <a:lnTo>
                    <a:pt x="114677" y="34287"/>
                  </a:lnTo>
                  <a:lnTo>
                    <a:pt x="114802" y="34279"/>
                  </a:lnTo>
                  <a:close/>
                  <a:moveTo>
                    <a:pt x="95545" y="34794"/>
                  </a:moveTo>
                  <a:lnTo>
                    <a:pt x="95615" y="34802"/>
                  </a:lnTo>
                  <a:lnTo>
                    <a:pt x="95693" y="34818"/>
                  </a:lnTo>
                  <a:lnTo>
                    <a:pt x="95779" y="34833"/>
                  </a:lnTo>
                  <a:lnTo>
                    <a:pt x="96005" y="34896"/>
                  </a:lnTo>
                  <a:lnTo>
                    <a:pt x="96301" y="34989"/>
                  </a:lnTo>
                  <a:lnTo>
                    <a:pt x="96106" y="35098"/>
                  </a:lnTo>
                  <a:lnTo>
                    <a:pt x="95950" y="35184"/>
                  </a:lnTo>
                  <a:lnTo>
                    <a:pt x="95888" y="35215"/>
                  </a:lnTo>
                  <a:lnTo>
                    <a:pt x="95825" y="35239"/>
                  </a:lnTo>
                  <a:lnTo>
                    <a:pt x="95771" y="35254"/>
                  </a:lnTo>
                  <a:lnTo>
                    <a:pt x="95708" y="35262"/>
                  </a:lnTo>
                  <a:lnTo>
                    <a:pt x="95654" y="35262"/>
                  </a:lnTo>
                  <a:lnTo>
                    <a:pt x="95592" y="35254"/>
                  </a:lnTo>
                  <a:lnTo>
                    <a:pt x="95529" y="35247"/>
                  </a:lnTo>
                  <a:lnTo>
                    <a:pt x="95459" y="35223"/>
                  </a:lnTo>
                  <a:lnTo>
                    <a:pt x="95287" y="35176"/>
                  </a:lnTo>
                  <a:lnTo>
                    <a:pt x="95077" y="35098"/>
                  </a:lnTo>
                  <a:lnTo>
                    <a:pt x="95186" y="34974"/>
                  </a:lnTo>
                  <a:lnTo>
                    <a:pt x="95241" y="34919"/>
                  </a:lnTo>
                  <a:lnTo>
                    <a:pt x="95287" y="34880"/>
                  </a:lnTo>
                  <a:lnTo>
                    <a:pt x="95334" y="34849"/>
                  </a:lnTo>
                  <a:lnTo>
                    <a:pt x="95381" y="34825"/>
                  </a:lnTo>
                  <a:lnTo>
                    <a:pt x="95428" y="34810"/>
                  </a:lnTo>
                  <a:lnTo>
                    <a:pt x="95482" y="34794"/>
                  </a:lnTo>
                  <a:close/>
                  <a:moveTo>
                    <a:pt x="104202" y="34217"/>
                  </a:moveTo>
                  <a:lnTo>
                    <a:pt x="104319" y="34225"/>
                  </a:lnTo>
                  <a:lnTo>
                    <a:pt x="104444" y="34256"/>
                  </a:lnTo>
                  <a:lnTo>
                    <a:pt x="104584" y="34295"/>
                  </a:lnTo>
                  <a:lnTo>
                    <a:pt x="104733" y="34342"/>
                  </a:lnTo>
                  <a:lnTo>
                    <a:pt x="104506" y="34646"/>
                  </a:lnTo>
                  <a:lnTo>
                    <a:pt x="104405" y="34779"/>
                  </a:lnTo>
                  <a:lnTo>
                    <a:pt x="104304" y="34888"/>
                  </a:lnTo>
                  <a:lnTo>
                    <a:pt x="104210" y="34989"/>
                  </a:lnTo>
                  <a:lnTo>
                    <a:pt x="104124" y="35067"/>
                  </a:lnTo>
                  <a:lnTo>
                    <a:pt x="104038" y="35145"/>
                  </a:lnTo>
                  <a:lnTo>
                    <a:pt x="103953" y="35200"/>
                  </a:lnTo>
                  <a:lnTo>
                    <a:pt x="103867" y="35247"/>
                  </a:lnTo>
                  <a:lnTo>
                    <a:pt x="103781" y="35286"/>
                  </a:lnTo>
                  <a:lnTo>
                    <a:pt x="103695" y="35317"/>
                  </a:lnTo>
                  <a:lnTo>
                    <a:pt x="103609" y="35332"/>
                  </a:lnTo>
                  <a:lnTo>
                    <a:pt x="103516" y="35340"/>
                  </a:lnTo>
                  <a:lnTo>
                    <a:pt x="103422" y="35340"/>
                  </a:lnTo>
                  <a:lnTo>
                    <a:pt x="103313" y="35332"/>
                  </a:lnTo>
                  <a:lnTo>
                    <a:pt x="103204" y="35317"/>
                  </a:lnTo>
                  <a:lnTo>
                    <a:pt x="103274" y="35130"/>
                  </a:lnTo>
                  <a:lnTo>
                    <a:pt x="103344" y="34958"/>
                  </a:lnTo>
                  <a:lnTo>
                    <a:pt x="103422" y="34802"/>
                  </a:lnTo>
                  <a:lnTo>
                    <a:pt x="103492" y="34669"/>
                  </a:lnTo>
                  <a:lnTo>
                    <a:pt x="103563" y="34560"/>
                  </a:lnTo>
                  <a:lnTo>
                    <a:pt x="103641" y="34459"/>
                  </a:lnTo>
                  <a:lnTo>
                    <a:pt x="103719" y="34381"/>
                  </a:lnTo>
                  <a:lnTo>
                    <a:pt x="103804" y="34318"/>
                  </a:lnTo>
                  <a:lnTo>
                    <a:pt x="103898" y="34264"/>
                  </a:lnTo>
                  <a:lnTo>
                    <a:pt x="103992" y="34233"/>
                  </a:lnTo>
                  <a:lnTo>
                    <a:pt x="104093" y="34217"/>
                  </a:lnTo>
                  <a:close/>
                  <a:moveTo>
                    <a:pt x="87519" y="33156"/>
                  </a:moveTo>
                  <a:lnTo>
                    <a:pt x="87332" y="33453"/>
                  </a:lnTo>
                  <a:lnTo>
                    <a:pt x="87137" y="33741"/>
                  </a:lnTo>
                  <a:lnTo>
                    <a:pt x="86926" y="34014"/>
                  </a:lnTo>
                  <a:lnTo>
                    <a:pt x="86716" y="34287"/>
                  </a:lnTo>
                  <a:lnTo>
                    <a:pt x="86497" y="34552"/>
                  </a:lnTo>
                  <a:lnTo>
                    <a:pt x="86263" y="34810"/>
                  </a:lnTo>
                  <a:lnTo>
                    <a:pt x="86021" y="35052"/>
                  </a:lnTo>
                  <a:lnTo>
                    <a:pt x="85780" y="35293"/>
                  </a:lnTo>
                  <a:lnTo>
                    <a:pt x="85749" y="35317"/>
                  </a:lnTo>
                  <a:lnTo>
                    <a:pt x="85710" y="35325"/>
                  </a:lnTo>
                  <a:lnTo>
                    <a:pt x="85663" y="35332"/>
                  </a:lnTo>
                  <a:lnTo>
                    <a:pt x="85608" y="35340"/>
                  </a:lnTo>
                  <a:lnTo>
                    <a:pt x="85460" y="35340"/>
                  </a:lnTo>
                  <a:lnTo>
                    <a:pt x="85273" y="35356"/>
                  </a:lnTo>
                  <a:lnTo>
                    <a:pt x="85382" y="35169"/>
                  </a:lnTo>
                  <a:lnTo>
                    <a:pt x="85499" y="34981"/>
                  </a:lnTo>
                  <a:lnTo>
                    <a:pt x="85616" y="34810"/>
                  </a:lnTo>
                  <a:lnTo>
                    <a:pt x="85741" y="34638"/>
                  </a:lnTo>
                  <a:lnTo>
                    <a:pt x="85865" y="34482"/>
                  </a:lnTo>
                  <a:lnTo>
                    <a:pt x="85990" y="34326"/>
                  </a:lnTo>
                  <a:lnTo>
                    <a:pt x="86115" y="34178"/>
                  </a:lnTo>
                  <a:lnTo>
                    <a:pt x="86255" y="34038"/>
                  </a:lnTo>
                  <a:lnTo>
                    <a:pt x="86388" y="33905"/>
                  </a:lnTo>
                  <a:lnTo>
                    <a:pt x="86536" y="33780"/>
                  </a:lnTo>
                  <a:lnTo>
                    <a:pt x="86684" y="33655"/>
                  </a:lnTo>
                  <a:lnTo>
                    <a:pt x="86840" y="33546"/>
                  </a:lnTo>
                  <a:lnTo>
                    <a:pt x="86996" y="33437"/>
                  </a:lnTo>
                  <a:lnTo>
                    <a:pt x="87160" y="33336"/>
                  </a:lnTo>
                  <a:lnTo>
                    <a:pt x="87340" y="33242"/>
                  </a:lnTo>
                  <a:lnTo>
                    <a:pt x="87519" y="33156"/>
                  </a:lnTo>
                  <a:close/>
                  <a:moveTo>
                    <a:pt x="115527" y="34373"/>
                  </a:moveTo>
                  <a:lnTo>
                    <a:pt x="115504" y="34513"/>
                  </a:lnTo>
                  <a:lnTo>
                    <a:pt x="115480" y="34638"/>
                  </a:lnTo>
                  <a:lnTo>
                    <a:pt x="115449" y="34755"/>
                  </a:lnTo>
                  <a:lnTo>
                    <a:pt x="115418" y="34857"/>
                  </a:lnTo>
                  <a:lnTo>
                    <a:pt x="115371" y="34958"/>
                  </a:lnTo>
                  <a:lnTo>
                    <a:pt x="115324" y="35044"/>
                  </a:lnTo>
                  <a:lnTo>
                    <a:pt x="115270" y="35130"/>
                  </a:lnTo>
                  <a:lnTo>
                    <a:pt x="115207" y="35200"/>
                  </a:lnTo>
                  <a:lnTo>
                    <a:pt x="115137" y="35262"/>
                  </a:lnTo>
                  <a:lnTo>
                    <a:pt x="115067" y="35317"/>
                  </a:lnTo>
                  <a:lnTo>
                    <a:pt x="114981" y="35356"/>
                  </a:lnTo>
                  <a:lnTo>
                    <a:pt x="114895" y="35395"/>
                  </a:lnTo>
                  <a:lnTo>
                    <a:pt x="114802" y="35418"/>
                  </a:lnTo>
                  <a:lnTo>
                    <a:pt x="114700" y="35434"/>
                  </a:lnTo>
                  <a:lnTo>
                    <a:pt x="114591" y="35441"/>
                  </a:lnTo>
                  <a:lnTo>
                    <a:pt x="114474" y="35434"/>
                  </a:lnTo>
                  <a:lnTo>
                    <a:pt x="114544" y="35223"/>
                  </a:lnTo>
                  <a:lnTo>
                    <a:pt x="114583" y="35122"/>
                  </a:lnTo>
                  <a:lnTo>
                    <a:pt x="114622" y="35028"/>
                  </a:lnTo>
                  <a:lnTo>
                    <a:pt x="114669" y="34942"/>
                  </a:lnTo>
                  <a:lnTo>
                    <a:pt x="114724" y="34864"/>
                  </a:lnTo>
                  <a:lnTo>
                    <a:pt x="114778" y="34786"/>
                  </a:lnTo>
                  <a:lnTo>
                    <a:pt x="114833" y="34716"/>
                  </a:lnTo>
                  <a:lnTo>
                    <a:pt x="114903" y="34646"/>
                  </a:lnTo>
                  <a:lnTo>
                    <a:pt x="114966" y="34591"/>
                  </a:lnTo>
                  <a:lnTo>
                    <a:pt x="115044" y="34537"/>
                  </a:lnTo>
                  <a:lnTo>
                    <a:pt x="115129" y="34490"/>
                  </a:lnTo>
                  <a:lnTo>
                    <a:pt x="115215" y="34451"/>
                  </a:lnTo>
                  <a:lnTo>
                    <a:pt x="115309" y="34420"/>
                  </a:lnTo>
                  <a:lnTo>
                    <a:pt x="115410" y="34396"/>
                  </a:lnTo>
                  <a:lnTo>
                    <a:pt x="115527" y="34373"/>
                  </a:lnTo>
                  <a:close/>
                  <a:moveTo>
                    <a:pt x="97370" y="35005"/>
                  </a:moveTo>
                  <a:lnTo>
                    <a:pt x="97245" y="35200"/>
                  </a:lnTo>
                  <a:lnTo>
                    <a:pt x="97144" y="35340"/>
                  </a:lnTo>
                  <a:lnTo>
                    <a:pt x="97097" y="35387"/>
                  </a:lnTo>
                  <a:lnTo>
                    <a:pt x="97050" y="35426"/>
                  </a:lnTo>
                  <a:lnTo>
                    <a:pt x="97003" y="35457"/>
                  </a:lnTo>
                  <a:lnTo>
                    <a:pt x="96956" y="35473"/>
                  </a:lnTo>
                  <a:lnTo>
                    <a:pt x="96902" y="35473"/>
                  </a:lnTo>
                  <a:lnTo>
                    <a:pt x="96847" y="35465"/>
                  </a:lnTo>
                  <a:lnTo>
                    <a:pt x="96785" y="35449"/>
                  </a:lnTo>
                  <a:lnTo>
                    <a:pt x="96715" y="35426"/>
                  </a:lnTo>
                  <a:lnTo>
                    <a:pt x="96543" y="35340"/>
                  </a:lnTo>
                  <a:lnTo>
                    <a:pt x="96325" y="35215"/>
                  </a:lnTo>
                  <a:lnTo>
                    <a:pt x="97370" y="35005"/>
                  </a:lnTo>
                  <a:close/>
                  <a:moveTo>
                    <a:pt x="105536" y="34381"/>
                  </a:moveTo>
                  <a:lnTo>
                    <a:pt x="105520" y="34529"/>
                  </a:lnTo>
                  <a:lnTo>
                    <a:pt x="105489" y="34669"/>
                  </a:lnTo>
                  <a:lnTo>
                    <a:pt x="105458" y="34794"/>
                  </a:lnTo>
                  <a:lnTo>
                    <a:pt x="105411" y="34911"/>
                  </a:lnTo>
                  <a:lnTo>
                    <a:pt x="105357" y="35020"/>
                  </a:lnTo>
                  <a:lnTo>
                    <a:pt x="105294" y="35114"/>
                  </a:lnTo>
                  <a:lnTo>
                    <a:pt x="105224" y="35200"/>
                  </a:lnTo>
                  <a:lnTo>
                    <a:pt x="105138" y="35270"/>
                  </a:lnTo>
                  <a:lnTo>
                    <a:pt x="105045" y="35332"/>
                  </a:lnTo>
                  <a:lnTo>
                    <a:pt x="104943" y="35387"/>
                  </a:lnTo>
                  <a:lnTo>
                    <a:pt x="104834" y="35426"/>
                  </a:lnTo>
                  <a:lnTo>
                    <a:pt x="104717" y="35457"/>
                  </a:lnTo>
                  <a:lnTo>
                    <a:pt x="104584" y="35473"/>
                  </a:lnTo>
                  <a:lnTo>
                    <a:pt x="104444" y="35480"/>
                  </a:lnTo>
                  <a:lnTo>
                    <a:pt x="104288" y="35480"/>
                  </a:lnTo>
                  <a:lnTo>
                    <a:pt x="104124" y="35473"/>
                  </a:lnTo>
                  <a:lnTo>
                    <a:pt x="104280" y="35278"/>
                  </a:lnTo>
                  <a:lnTo>
                    <a:pt x="104428" y="35083"/>
                  </a:lnTo>
                  <a:lnTo>
                    <a:pt x="104569" y="34896"/>
                  </a:lnTo>
                  <a:lnTo>
                    <a:pt x="104647" y="34810"/>
                  </a:lnTo>
                  <a:lnTo>
                    <a:pt x="104717" y="34732"/>
                  </a:lnTo>
                  <a:lnTo>
                    <a:pt x="104795" y="34654"/>
                  </a:lnTo>
                  <a:lnTo>
                    <a:pt x="104881" y="34584"/>
                  </a:lnTo>
                  <a:lnTo>
                    <a:pt x="104974" y="34529"/>
                  </a:lnTo>
                  <a:lnTo>
                    <a:pt x="105068" y="34474"/>
                  </a:lnTo>
                  <a:lnTo>
                    <a:pt x="105169" y="34435"/>
                  </a:lnTo>
                  <a:lnTo>
                    <a:pt x="105286" y="34404"/>
                  </a:lnTo>
                  <a:lnTo>
                    <a:pt x="105403" y="34389"/>
                  </a:lnTo>
                  <a:lnTo>
                    <a:pt x="105536" y="34381"/>
                  </a:lnTo>
                  <a:close/>
                  <a:moveTo>
                    <a:pt x="125737" y="33570"/>
                  </a:moveTo>
                  <a:lnTo>
                    <a:pt x="126142" y="34716"/>
                  </a:lnTo>
                  <a:lnTo>
                    <a:pt x="123771" y="35597"/>
                  </a:lnTo>
                  <a:lnTo>
                    <a:pt x="123561" y="33570"/>
                  </a:lnTo>
                  <a:close/>
                  <a:moveTo>
                    <a:pt x="115823" y="34841"/>
                  </a:moveTo>
                  <a:lnTo>
                    <a:pt x="115901" y="35075"/>
                  </a:lnTo>
                  <a:lnTo>
                    <a:pt x="115933" y="35176"/>
                  </a:lnTo>
                  <a:lnTo>
                    <a:pt x="115948" y="35262"/>
                  </a:lnTo>
                  <a:lnTo>
                    <a:pt x="115964" y="35332"/>
                  </a:lnTo>
                  <a:lnTo>
                    <a:pt x="115964" y="35395"/>
                  </a:lnTo>
                  <a:lnTo>
                    <a:pt x="115948" y="35449"/>
                  </a:lnTo>
                  <a:lnTo>
                    <a:pt x="115933" y="35496"/>
                  </a:lnTo>
                  <a:lnTo>
                    <a:pt x="115901" y="35527"/>
                  </a:lnTo>
                  <a:lnTo>
                    <a:pt x="115855" y="35558"/>
                  </a:lnTo>
                  <a:lnTo>
                    <a:pt x="115800" y="35574"/>
                  </a:lnTo>
                  <a:lnTo>
                    <a:pt x="115730" y="35590"/>
                  </a:lnTo>
                  <a:lnTo>
                    <a:pt x="115644" y="35597"/>
                  </a:lnTo>
                  <a:lnTo>
                    <a:pt x="115550" y="35605"/>
                  </a:lnTo>
                  <a:lnTo>
                    <a:pt x="115309" y="35605"/>
                  </a:lnTo>
                  <a:lnTo>
                    <a:pt x="115823" y="34841"/>
                  </a:lnTo>
                  <a:close/>
                  <a:moveTo>
                    <a:pt x="88549" y="33016"/>
                  </a:moveTo>
                  <a:lnTo>
                    <a:pt x="88432" y="33242"/>
                  </a:lnTo>
                  <a:lnTo>
                    <a:pt x="88299" y="33476"/>
                  </a:lnTo>
                  <a:lnTo>
                    <a:pt x="88159" y="33702"/>
                  </a:lnTo>
                  <a:lnTo>
                    <a:pt x="88010" y="33921"/>
                  </a:lnTo>
                  <a:lnTo>
                    <a:pt x="87854" y="34139"/>
                  </a:lnTo>
                  <a:lnTo>
                    <a:pt x="87691" y="34342"/>
                  </a:lnTo>
                  <a:lnTo>
                    <a:pt x="87519" y="34545"/>
                  </a:lnTo>
                  <a:lnTo>
                    <a:pt x="87347" y="34732"/>
                  </a:lnTo>
                  <a:lnTo>
                    <a:pt x="87176" y="34911"/>
                  </a:lnTo>
                  <a:lnTo>
                    <a:pt x="87004" y="35067"/>
                  </a:lnTo>
                  <a:lnTo>
                    <a:pt x="86840" y="35208"/>
                  </a:lnTo>
                  <a:lnTo>
                    <a:pt x="86677" y="35332"/>
                  </a:lnTo>
                  <a:lnTo>
                    <a:pt x="86521" y="35441"/>
                  </a:lnTo>
                  <a:lnTo>
                    <a:pt x="86372" y="35519"/>
                  </a:lnTo>
                  <a:lnTo>
                    <a:pt x="86302" y="35551"/>
                  </a:lnTo>
                  <a:lnTo>
                    <a:pt x="86232" y="35582"/>
                  </a:lnTo>
                  <a:lnTo>
                    <a:pt x="86170" y="35597"/>
                  </a:lnTo>
                  <a:lnTo>
                    <a:pt x="86107" y="35613"/>
                  </a:lnTo>
                  <a:lnTo>
                    <a:pt x="86365" y="35223"/>
                  </a:lnTo>
                  <a:lnTo>
                    <a:pt x="86630" y="34841"/>
                  </a:lnTo>
                  <a:lnTo>
                    <a:pt x="86762" y="34662"/>
                  </a:lnTo>
                  <a:lnTo>
                    <a:pt x="86903" y="34482"/>
                  </a:lnTo>
                  <a:lnTo>
                    <a:pt x="87043" y="34303"/>
                  </a:lnTo>
                  <a:lnTo>
                    <a:pt x="87184" y="34139"/>
                  </a:lnTo>
                  <a:lnTo>
                    <a:pt x="87332" y="33975"/>
                  </a:lnTo>
                  <a:lnTo>
                    <a:pt x="87488" y="33811"/>
                  </a:lnTo>
                  <a:lnTo>
                    <a:pt x="87644" y="33663"/>
                  </a:lnTo>
                  <a:lnTo>
                    <a:pt x="87808" y="33515"/>
                  </a:lnTo>
                  <a:lnTo>
                    <a:pt x="87979" y="33382"/>
                  </a:lnTo>
                  <a:lnTo>
                    <a:pt x="88166" y="33250"/>
                  </a:lnTo>
                  <a:lnTo>
                    <a:pt x="88354" y="33133"/>
                  </a:lnTo>
                  <a:lnTo>
                    <a:pt x="88549" y="33016"/>
                  </a:lnTo>
                  <a:close/>
                  <a:moveTo>
                    <a:pt x="139916" y="32914"/>
                  </a:moveTo>
                  <a:lnTo>
                    <a:pt x="139947" y="33102"/>
                  </a:lnTo>
                  <a:lnTo>
                    <a:pt x="139971" y="33281"/>
                  </a:lnTo>
                  <a:lnTo>
                    <a:pt x="140010" y="33453"/>
                  </a:lnTo>
                  <a:lnTo>
                    <a:pt x="140033" y="33531"/>
                  </a:lnTo>
                  <a:lnTo>
                    <a:pt x="140057" y="33601"/>
                  </a:lnTo>
                  <a:lnTo>
                    <a:pt x="140228" y="33960"/>
                  </a:lnTo>
                  <a:lnTo>
                    <a:pt x="140400" y="34311"/>
                  </a:lnTo>
                  <a:lnTo>
                    <a:pt x="140493" y="34482"/>
                  </a:lnTo>
                  <a:lnTo>
                    <a:pt x="140587" y="34654"/>
                  </a:lnTo>
                  <a:lnTo>
                    <a:pt x="140688" y="34825"/>
                  </a:lnTo>
                  <a:lnTo>
                    <a:pt x="140790" y="34989"/>
                  </a:lnTo>
                  <a:lnTo>
                    <a:pt x="140852" y="35083"/>
                  </a:lnTo>
                  <a:lnTo>
                    <a:pt x="140899" y="35169"/>
                  </a:lnTo>
                  <a:lnTo>
                    <a:pt x="140922" y="35254"/>
                  </a:lnTo>
                  <a:lnTo>
                    <a:pt x="140930" y="35293"/>
                  </a:lnTo>
                  <a:lnTo>
                    <a:pt x="140930" y="35332"/>
                  </a:lnTo>
                  <a:lnTo>
                    <a:pt x="140922" y="35364"/>
                  </a:lnTo>
                  <a:lnTo>
                    <a:pt x="140915" y="35402"/>
                  </a:lnTo>
                  <a:lnTo>
                    <a:pt x="140899" y="35441"/>
                  </a:lnTo>
                  <a:lnTo>
                    <a:pt x="140876" y="35473"/>
                  </a:lnTo>
                  <a:lnTo>
                    <a:pt x="140844" y="35512"/>
                  </a:lnTo>
                  <a:lnTo>
                    <a:pt x="140813" y="35543"/>
                  </a:lnTo>
                  <a:lnTo>
                    <a:pt x="140720" y="35613"/>
                  </a:lnTo>
                  <a:lnTo>
                    <a:pt x="140642" y="35566"/>
                  </a:lnTo>
                  <a:lnTo>
                    <a:pt x="140564" y="35504"/>
                  </a:lnTo>
                  <a:lnTo>
                    <a:pt x="140493" y="35449"/>
                  </a:lnTo>
                  <a:lnTo>
                    <a:pt x="140431" y="35387"/>
                  </a:lnTo>
                  <a:lnTo>
                    <a:pt x="140314" y="35254"/>
                  </a:lnTo>
                  <a:lnTo>
                    <a:pt x="140213" y="35122"/>
                  </a:lnTo>
                  <a:lnTo>
                    <a:pt x="140127" y="34974"/>
                  </a:lnTo>
                  <a:lnTo>
                    <a:pt x="140049" y="34818"/>
                  </a:lnTo>
                  <a:lnTo>
                    <a:pt x="139971" y="34662"/>
                  </a:lnTo>
                  <a:lnTo>
                    <a:pt x="139908" y="34498"/>
                  </a:lnTo>
                  <a:lnTo>
                    <a:pt x="139791" y="34155"/>
                  </a:lnTo>
                  <a:lnTo>
                    <a:pt x="139674" y="33804"/>
                  </a:lnTo>
                  <a:lnTo>
                    <a:pt x="139612" y="33624"/>
                  </a:lnTo>
                  <a:lnTo>
                    <a:pt x="139550" y="33453"/>
                  </a:lnTo>
                  <a:lnTo>
                    <a:pt x="139472" y="33273"/>
                  </a:lnTo>
                  <a:lnTo>
                    <a:pt x="139386" y="33102"/>
                  </a:lnTo>
                  <a:lnTo>
                    <a:pt x="139316" y="33226"/>
                  </a:lnTo>
                  <a:lnTo>
                    <a:pt x="139245" y="33336"/>
                  </a:lnTo>
                  <a:lnTo>
                    <a:pt x="139167" y="33429"/>
                  </a:lnTo>
                  <a:lnTo>
                    <a:pt x="139082" y="33523"/>
                  </a:lnTo>
                  <a:lnTo>
                    <a:pt x="138996" y="33601"/>
                  </a:lnTo>
                  <a:lnTo>
                    <a:pt x="138902" y="33671"/>
                  </a:lnTo>
                  <a:lnTo>
                    <a:pt x="138816" y="33733"/>
                  </a:lnTo>
                  <a:lnTo>
                    <a:pt x="138723" y="33788"/>
                  </a:lnTo>
                  <a:lnTo>
                    <a:pt x="138621" y="33835"/>
                  </a:lnTo>
                  <a:lnTo>
                    <a:pt x="138528" y="33882"/>
                  </a:lnTo>
                  <a:lnTo>
                    <a:pt x="138325" y="33960"/>
                  </a:lnTo>
                  <a:lnTo>
                    <a:pt x="138122" y="34030"/>
                  </a:lnTo>
                  <a:lnTo>
                    <a:pt x="137920" y="34092"/>
                  </a:lnTo>
                  <a:lnTo>
                    <a:pt x="137350" y="34279"/>
                  </a:lnTo>
                  <a:lnTo>
                    <a:pt x="136757" y="34459"/>
                  </a:lnTo>
                  <a:lnTo>
                    <a:pt x="135478" y="34849"/>
                  </a:lnTo>
                  <a:lnTo>
                    <a:pt x="135548" y="34716"/>
                  </a:lnTo>
                  <a:lnTo>
                    <a:pt x="135626" y="34591"/>
                  </a:lnTo>
                  <a:lnTo>
                    <a:pt x="135704" y="34474"/>
                  </a:lnTo>
                  <a:lnTo>
                    <a:pt x="135782" y="34365"/>
                  </a:lnTo>
                  <a:lnTo>
                    <a:pt x="135868" y="34272"/>
                  </a:lnTo>
                  <a:lnTo>
                    <a:pt x="135946" y="34178"/>
                  </a:lnTo>
                  <a:lnTo>
                    <a:pt x="136040" y="34100"/>
                  </a:lnTo>
                  <a:lnTo>
                    <a:pt x="136126" y="34022"/>
                  </a:lnTo>
                  <a:lnTo>
                    <a:pt x="136219" y="33952"/>
                  </a:lnTo>
                  <a:lnTo>
                    <a:pt x="136313" y="33889"/>
                  </a:lnTo>
                  <a:lnTo>
                    <a:pt x="136414" y="33835"/>
                  </a:lnTo>
                  <a:lnTo>
                    <a:pt x="136516" y="33780"/>
                  </a:lnTo>
                  <a:lnTo>
                    <a:pt x="136617" y="33733"/>
                  </a:lnTo>
                  <a:lnTo>
                    <a:pt x="136726" y="33694"/>
                  </a:lnTo>
                  <a:lnTo>
                    <a:pt x="136945" y="33616"/>
                  </a:lnTo>
                  <a:lnTo>
                    <a:pt x="137670" y="33406"/>
                  </a:lnTo>
                  <a:lnTo>
                    <a:pt x="138029" y="33297"/>
                  </a:lnTo>
                  <a:lnTo>
                    <a:pt x="138395" y="33203"/>
                  </a:lnTo>
                  <a:lnTo>
                    <a:pt x="138762" y="33109"/>
                  </a:lnTo>
                  <a:lnTo>
                    <a:pt x="139144" y="33031"/>
                  </a:lnTo>
                  <a:lnTo>
                    <a:pt x="139526" y="32961"/>
                  </a:lnTo>
                  <a:lnTo>
                    <a:pt x="139721" y="32938"/>
                  </a:lnTo>
                  <a:lnTo>
                    <a:pt x="139916" y="32914"/>
                  </a:lnTo>
                  <a:close/>
                  <a:moveTo>
                    <a:pt x="97939" y="35192"/>
                  </a:moveTo>
                  <a:lnTo>
                    <a:pt x="97994" y="35200"/>
                  </a:lnTo>
                  <a:lnTo>
                    <a:pt x="98056" y="35215"/>
                  </a:lnTo>
                  <a:lnTo>
                    <a:pt x="98126" y="35239"/>
                  </a:lnTo>
                  <a:lnTo>
                    <a:pt x="98290" y="35309"/>
                  </a:lnTo>
                  <a:lnTo>
                    <a:pt x="98501" y="35410"/>
                  </a:lnTo>
                  <a:lnTo>
                    <a:pt x="98438" y="35473"/>
                  </a:lnTo>
                  <a:lnTo>
                    <a:pt x="98376" y="35527"/>
                  </a:lnTo>
                  <a:lnTo>
                    <a:pt x="98314" y="35566"/>
                  </a:lnTo>
                  <a:lnTo>
                    <a:pt x="98259" y="35605"/>
                  </a:lnTo>
                  <a:lnTo>
                    <a:pt x="98197" y="35636"/>
                  </a:lnTo>
                  <a:lnTo>
                    <a:pt x="98134" y="35652"/>
                  </a:lnTo>
                  <a:lnTo>
                    <a:pt x="98080" y="35668"/>
                  </a:lnTo>
                  <a:lnTo>
                    <a:pt x="98017" y="35675"/>
                  </a:lnTo>
                  <a:lnTo>
                    <a:pt x="97900" y="35675"/>
                  </a:lnTo>
                  <a:lnTo>
                    <a:pt x="97838" y="35660"/>
                  </a:lnTo>
                  <a:lnTo>
                    <a:pt x="97775" y="35652"/>
                  </a:lnTo>
                  <a:lnTo>
                    <a:pt x="97658" y="35605"/>
                  </a:lnTo>
                  <a:lnTo>
                    <a:pt x="97534" y="35551"/>
                  </a:lnTo>
                  <a:lnTo>
                    <a:pt x="97627" y="35402"/>
                  </a:lnTo>
                  <a:lnTo>
                    <a:pt x="97674" y="35348"/>
                  </a:lnTo>
                  <a:lnTo>
                    <a:pt x="97713" y="35293"/>
                  </a:lnTo>
                  <a:lnTo>
                    <a:pt x="97760" y="35254"/>
                  </a:lnTo>
                  <a:lnTo>
                    <a:pt x="97799" y="35231"/>
                  </a:lnTo>
                  <a:lnTo>
                    <a:pt x="97838" y="35208"/>
                  </a:lnTo>
                  <a:lnTo>
                    <a:pt x="97885" y="35192"/>
                  </a:lnTo>
                  <a:close/>
                  <a:moveTo>
                    <a:pt x="139206" y="34170"/>
                  </a:moveTo>
                  <a:lnTo>
                    <a:pt x="139908" y="35691"/>
                  </a:lnTo>
                  <a:lnTo>
                    <a:pt x="139768" y="35613"/>
                  </a:lnTo>
                  <a:lnTo>
                    <a:pt x="139643" y="35535"/>
                  </a:lnTo>
                  <a:lnTo>
                    <a:pt x="139534" y="35465"/>
                  </a:lnTo>
                  <a:lnTo>
                    <a:pt x="139440" y="35395"/>
                  </a:lnTo>
                  <a:lnTo>
                    <a:pt x="139355" y="35317"/>
                  </a:lnTo>
                  <a:lnTo>
                    <a:pt x="139284" y="35247"/>
                  </a:lnTo>
                  <a:lnTo>
                    <a:pt x="139230" y="35169"/>
                  </a:lnTo>
                  <a:lnTo>
                    <a:pt x="139191" y="35083"/>
                  </a:lnTo>
                  <a:lnTo>
                    <a:pt x="139152" y="34997"/>
                  </a:lnTo>
                  <a:lnTo>
                    <a:pt x="139136" y="34903"/>
                  </a:lnTo>
                  <a:lnTo>
                    <a:pt x="139121" y="34802"/>
                  </a:lnTo>
                  <a:lnTo>
                    <a:pt x="139121" y="34701"/>
                  </a:lnTo>
                  <a:lnTo>
                    <a:pt x="139128" y="34584"/>
                  </a:lnTo>
                  <a:lnTo>
                    <a:pt x="139144" y="34451"/>
                  </a:lnTo>
                  <a:lnTo>
                    <a:pt x="139175" y="34318"/>
                  </a:lnTo>
                  <a:lnTo>
                    <a:pt x="139206" y="34170"/>
                  </a:lnTo>
                  <a:close/>
                  <a:moveTo>
                    <a:pt x="143114" y="34896"/>
                  </a:moveTo>
                  <a:lnTo>
                    <a:pt x="143114" y="35130"/>
                  </a:lnTo>
                  <a:lnTo>
                    <a:pt x="143106" y="35223"/>
                  </a:lnTo>
                  <a:lnTo>
                    <a:pt x="143098" y="35309"/>
                  </a:lnTo>
                  <a:lnTo>
                    <a:pt x="143083" y="35379"/>
                  </a:lnTo>
                  <a:lnTo>
                    <a:pt x="143067" y="35441"/>
                  </a:lnTo>
                  <a:lnTo>
                    <a:pt x="143044" y="35496"/>
                  </a:lnTo>
                  <a:lnTo>
                    <a:pt x="143005" y="35543"/>
                  </a:lnTo>
                  <a:lnTo>
                    <a:pt x="142966" y="35582"/>
                  </a:lnTo>
                  <a:lnTo>
                    <a:pt x="142911" y="35613"/>
                  </a:lnTo>
                  <a:lnTo>
                    <a:pt x="142849" y="35644"/>
                  </a:lnTo>
                  <a:lnTo>
                    <a:pt x="142779" y="35668"/>
                  </a:lnTo>
                  <a:lnTo>
                    <a:pt x="142591" y="35714"/>
                  </a:lnTo>
                  <a:lnTo>
                    <a:pt x="142342" y="35761"/>
                  </a:lnTo>
                  <a:lnTo>
                    <a:pt x="142342" y="35660"/>
                  </a:lnTo>
                  <a:lnTo>
                    <a:pt x="142350" y="35566"/>
                  </a:lnTo>
                  <a:lnTo>
                    <a:pt x="142373" y="35488"/>
                  </a:lnTo>
                  <a:lnTo>
                    <a:pt x="142404" y="35418"/>
                  </a:lnTo>
                  <a:lnTo>
                    <a:pt x="142443" y="35356"/>
                  </a:lnTo>
                  <a:lnTo>
                    <a:pt x="142490" y="35309"/>
                  </a:lnTo>
                  <a:lnTo>
                    <a:pt x="142545" y="35262"/>
                  </a:lnTo>
                  <a:lnTo>
                    <a:pt x="142607" y="35215"/>
                  </a:lnTo>
                  <a:lnTo>
                    <a:pt x="142740" y="35145"/>
                  </a:lnTo>
                  <a:lnTo>
                    <a:pt x="142872" y="35075"/>
                  </a:lnTo>
                  <a:lnTo>
                    <a:pt x="143005" y="34997"/>
                  </a:lnTo>
                  <a:lnTo>
                    <a:pt x="143059" y="34950"/>
                  </a:lnTo>
                  <a:lnTo>
                    <a:pt x="143114" y="34896"/>
                  </a:lnTo>
                  <a:close/>
                  <a:moveTo>
                    <a:pt x="89328" y="33273"/>
                  </a:moveTo>
                  <a:lnTo>
                    <a:pt x="89477" y="33281"/>
                  </a:lnTo>
                  <a:lnTo>
                    <a:pt x="89672" y="33289"/>
                  </a:lnTo>
                  <a:lnTo>
                    <a:pt x="89461" y="33585"/>
                  </a:lnTo>
                  <a:lnTo>
                    <a:pt x="89258" y="33866"/>
                  </a:lnTo>
                  <a:lnTo>
                    <a:pt x="89055" y="34123"/>
                  </a:lnTo>
                  <a:lnTo>
                    <a:pt x="88868" y="34365"/>
                  </a:lnTo>
                  <a:lnTo>
                    <a:pt x="88681" y="34584"/>
                  </a:lnTo>
                  <a:lnTo>
                    <a:pt x="88502" y="34794"/>
                  </a:lnTo>
                  <a:lnTo>
                    <a:pt x="88330" y="34974"/>
                  </a:lnTo>
                  <a:lnTo>
                    <a:pt x="88159" y="35145"/>
                  </a:lnTo>
                  <a:lnTo>
                    <a:pt x="87995" y="35293"/>
                  </a:lnTo>
                  <a:lnTo>
                    <a:pt x="87839" y="35418"/>
                  </a:lnTo>
                  <a:lnTo>
                    <a:pt x="87683" y="35527"/>
                  </a:lnTo>
                  <a:lnTo>
                    <a:pt x="87542" y="35621"/>
                  </a:lnTo>
                  <a:lnTo>
                    <a:pt x="87402" y="35691"/>
                  </a:lnTo>
                  <a:lnTo>
                    <a:pt x="87262" y="35746"/>
                  </a:lnTo>
                  <a:lnTo>
                    <a:pt x="87137" y="35785"/>
                  </a:lnTo>
                  <a:lnTo>
                    <a:pt x="87012" y="35800"/>
                  </a:lnTo>
                  <a:lnTo>
                    <a:pt x="87059" y="35683"/>
                  </a:lnTo>
                  <a:lnTo>
                    <a:pt x="87106" y="35582"/>
                  </a:lnTo>
                  <a:lnTo>
                    <a:pt x="87145" y="35488"/>
                  </a:lnTo>
                  <a:lnTo>
                    <a:pt x="87176" y="35449"/>
                  </a:lnTo>
                  <a:lnTo>
                    <a:pt x="87207" y="35410"/>
                  </a:lnTo>
                  <a:lnTo>
                    <a:pt x="87979" y="34490"/>
                  </a:lnTo>
                  <a:lnTo>
                    <a:pt x="88369" y="34030"/>
                  </a:lnTo>
                  <a:lnTo>
                    <a:pt x="88775" y="33585"/>
                  </a:lnTo>
                  <a:lnTo>
                    <a:pt x="88876" y="33468"/>
                  </a:lnTo>
                  <a:lnTo>
                    <a:pt x="88962" y="33390"/>
                  </a:lnTo>
                  <a:lnTo>
                    <a:pt x="89040" y="33328"/>
                  </a:lnTo>
                  <a:lnTo>
                    <a:pt x="89079" y="33312"/>
                  </a:lnTo>
                  <a:lnTo>
                    <a:pt x="89118" y="33297"/>
                  </a:lnTo>
                  <a:lnTo>
                    <a:pt x="89165" y="33281"/>
                  </a:lnTo>
                  <a:lnTo>
                    <a:pt x="89211" y="33281"/>
                  </a:lnTo>
                  <a:lnTo>
                    <a:pt x="89328" y="33273"/>
                  </a:lnTo>
                  <a:close/>
                  <a:moveTo>
                    <a:pt x="106558" y="34740"/>
                  </a:moveTo>
                  <a:lnTo>
                    <a:pt x="106682" y="34747"/>
                  </a:lnTo>
                  <a:lnTo>
                    <a:pt x="106823" y="34771"/>
                  </a:lnTo>
                  <a:lnTo>
                    <a:pt x="106971" y="34802"/>
                  </a:lnTo>
                  <a:lnTo>
                    <a:pt x="107135" y="34849"/>
                  </a:lnTo>
                  <a:lnTo>
                    <a:pt x="107306" y="34903"/>
                  </a:lnTo>
                  <a:lnTo>
                    <a:pt x="107143" y="35200"/>
                  </a:lnTo>
                  <a:lnTo>
                    <a:pt x="107072" y="35325"/>
                  </a:lnTo>
                  <a:lnTo>
                    <a:pt x="107010" y="35434"/>
                  </a:lnTo>
                  <a:lnTo>
                    <a:pt x="106940" y="35527"/>
                  </a:lnTo>
                  <a:lnTo>
                    <a:pt x="106877" y="35597"/>
                  </a:lnTo>
                  <a:lnTo>
                    <a:pt x="106815" y="35660"/>
                  </a:lnTo>
                  <a:lnTo>
                    <a:pt x="106753" y="35714"/>
                  </a:lnTo>
                  <a:lnTo>
                    <a:pt x="106690" y="35753"/>
                  </a:lnTo>
                  <a:lnTo>
                    <a:pt x="106620" y="35777"/>
                  </a:lnTo>
                  <a:lnTo>
                    <a:pt x="106542" y="35800"/>
                  </a:lnTo>
                  <a:lnTo>
                    <a:pt x="106464" y="35808"/>
                  </a:lnTo>
                  <a:lnTo>
                    <a:pt x="106378" y="35808"/>
                  </a:lnTo>
                  <a:lnTo>
                    <a:pt x="106277" y="35800"/>
                  </a:lnTo>
                  <a:lnTo>
                    <a:pt x="106051" y="35769"/>
                  </a:lnTo>
                  <a:lnTo>
                    <a:pt x="106129" y="35395"/>
                  </a:lnTo>
                  <a:lnTo>
                    <a:pt x="106129" y="35395"/>
                  </a:lnTo>
                  <a:lnTo>
                    <a:pt x="105357" y="35722"/>
                  </a:lnTo>
                  <a:lnTo>
                    <a:pt x="105466" y="35535"/>
                  </a:lnTo>
                  <a:lnTo>
                    <a:pt x="105583" y="35379"/>
                  </a:lnTo>
                  <a:lnTo>
                    <a:pt x="105684" y="35239"/>
                  </a:lnTo>
                  <a:lnTo>
                    <a:pt x="105793" y="35114"/>
                  </a:lnTo>
                  <a:lnTo>
                    <a:pt x="105895" y="35013"/>
                  </a:lnTo>
                  <a:lnTo>
                    <a:pt x="105996" y="34927"/>
                  </a:lnTo>
                  <a:lnTo>
                    <a:pt x="106097" y="34857"/>
                  </a:lnTo>
                  <a:lnTo>
                    <a:pt x="106207" y="34802"/>
                  </a:lnTo>
                  <a:lnTo>
                    <a:pt x="106316" y="34771"/>
                  </a:lnTo>
                  <a:lnTo>
                    <a:pt x="106433" y="34747"/>
                  </a:lnTo>
                  <a:lnTo>
                    <a:pt x="106558" y="34740"/>
                  </a:lnTo>
                  <a:close/>
                  <a:moveTo>
                    <a:pt x="99366" y="35410"/>
                  </a:moveTo>
                  <a:lnTo>
                    <a:pt x="99444" y="35426"/>
                  </a:lnTo>
                  <a:lnTo>
                    <a:pt x="99530" y="35441"/>
                  </a:lnTo>
                  <a:lnTo>
                    <a:pt x="99710" y="35488"/>
                  </a:lnTo>
                  <a:lnTo>
                    <a:pt x="99889" y="35551"/>
                  </a:lnTo>
                  <a:lnTo>
                    <a:pt x="99811" y="35613"/>
                  </a:lnTo>
                  <a:lnTo>
                    <a:pt x="99733" y="35668"/>
                  </a:lnTo>
                  <a:lnTo>
                    <a:pt x="99655" y="35707"/>
                  </a:lnTo>
                  <a:lnTo>
                    <a:pt x="99577" y="35746"/>
                  </a:lnTo>
                  <a:lnTo>
                    <a:pt x="99499" y="35769"/>
                  </a:lnTo>
                  <a:lnTo>
                    <a:pt x="99429" y="35792"/>
                  </a:lnTo>
                  <a:lnTo>
                    <a:pt x="99351" y="35808"/>
                  </a:lnTo>
                  <a:lnTo>
                    <a:pt x="99273" y="35824"/>
                  </a:lnTo>
                  <a:lnTo>
                    <a:pt x="99117" y="35824"/>
                  </a:lnTo>
                  <a:lnTo>
                    <a:pt x="98961" y="35808"/>
                  </a:lnTo>
                  <a:lnTo>
                    <a:pt x="98789" y="35777"/>
                  </a:lnTo>
                  <a:lnTo>
                    <a:pt x="98618" y="35738"/>
                  </a:lnTo>
                  <a:lnTo>
                    <a:pt x="98688" y="35660"/>
                  </a:lnTo>
                  <a:lnTo>
                    <a:pt x="98766" y="35590"/>
                  </a:lnTo>
                  <a:lnTo>
                    <a:pt x="98836" y="35535"/>
                  </a:lnTo>
                  <a:lnTo>
                    <a:pt x="98906" y="35496"/>
                  </a:lnTo>
                  <a:lnTo>
                    <a:pt x="98984" y="35457"/>
                  </a:lnTo>
                  <a:lnTo>
                    <a:pt x="99054" y="35434"/>
                  </a:lnTo>
                  <a:lnTo>
                    <a:pt x="99132" y="35418"/>
                  </a:lnTo>
                  <a:lnTo>
                    <a:pt x="99210" y="35410"/>
                  </a:lnTo>
                  <a:close/>
                  <a:moveTo>
                    <a:pt x="100552" y="35644"/>
                  </a:moveTo>
                  <a:lnTo>
                    <a:pt x="100607" y="35652"/>
                  </a:lnTo>
                  <a:lnTo>
                    <a:pt x="100661" y="35660"/>
                  </a:lnTo>
                  <a:lnTo>
                    <a:pt x="100716" y="35675"/>
                  </a:lnTo>
                  <a:lnTo>
                    <a:pt x="100833" y="35714"/>
                  </a:lnTo>
                  <a:lnTo>
                    <a:pt x="100958" y="35777"/>
                  </a:lnTo>
                  <a:lnTo>
                    <a:pt x="100911" y="35824"/>
                  </a:lnTo>
                  <a:lnTo>
                    <a:pt x="100856" y="35863"/>
                  </a:lnTo>
                  <a:lnTo>
                    <a:pt x="100809" y="35894"/>
                  </a:lnTo>
                  <a:lnTo>
                    <a:pt x="100755" y="35917"/>
                  </a:lnTo>
                  <a:lnTo>
                    <a:pt x="100708" y="35933"/>
                  </a:lnTo>
                  <a:lnTo>
                    <a:pt x="100653" y="35948"/>
                  </a:lnTo>
                  <a:lnTo>
                    <a:pt x="100544" y="35964"/>
                  </a:lnTo>
                  <a:lnTo>
                    <a:pt x="100435" y="35964"/>
                  </a:lnTo>
                  <a:lnTo>
                    <a:pt x="100318" y="35956"/>
                  </a:lnTo>
                  <a:lnTo>
                    <a:pt x="100068" y="35941"/>
                  </a:lnTo>
                  <a:lnTo>
                    <a:pt x="100123" y="35870"/>
                  </a:lnTo>
                  <a:lnTo>
                    <a:pt x="100178" y="35816"/>
                  </a:lnTo>
                  <a:lnTo>
                    <a:pt x="100232" y="35769"/>
                  </a:lnTo>
                  <a:lnTo>
                    <a:pt x="100287" y="35730"/>
                  </a:lnTo>
                  <a:lnTo>
                    <a:pt x="100334" y="35699"/>
                  </a:lnTo>
                  <a:lnTo>
                    <a:pt x="100388" y="35675"/>
                  </a:lnTo>
                  <a:lnTo>
                    <a:pt x="100443" y="35660"/>
                  </a:lnTo>
                  <a:lnTo>
                    <a:pt x="100497" y="35644"/>
                  </a:lnTo>
                  <a:close/>
                  <a:moveTo>
                    <a:pt x="108016" y="34864"/>
                  </a:moveTo>
                  <a:lnTo>
                    <a:pt x="107923" y="35059"/>
                  </a:lnTo>
                  <a:lnTo>
                    <a:pt x="107829" y="35239"/>
                  </a:lnTo>
                  <a:lnTo>
                    <a:pt x="107735" y="35402"/>
                  </a:lnTo>
                  <a:lnTo>
                    <a:pt x="107634" y="35551"/>
                  </a:lnTo>
                  <a:lnTo>
                    <a:pt x="107572" y="35621"/>
                  </a:lnTo>
                  <a:lnTo>
                    <a:pt x="107509" y="35691"/>
                  </a:lnTo>
                  <a:lnTo>
                    <a:pt x="107447" y="35753"/>
                  </a:lnTo>
                  <a:lnTo>
                    <a:pt x="107369" y="35808"/>
                  </a:lnTo>
                  <a:lnTo>
                    <a:pt x="107291" y="35870"/>
                  </a:lnTo>
                  <a:lnTo>
                    <a:pt x="107205" y="35925"/>
                  </a:lnTo>
                  <a:lnTo>
                    <a:pt x="107119" y="35972"/>
                  </a:lnTo>
                  <a:lnTo>
                    <a:pt x="107018" y="36026"/>
                  </a:lnTo>
                  <a:lnTo>
                    <a:pt x="107088" y="35824"/>
                  </a:lnTo>
                  <a:lnTo>
                    <a:pt x="107174" y="35652"/>
                  </a:lnTo>
                  <a:lnTo>
                    <a:pt x="107221" y="35566"/>
                  </a:lnTo>
                  <a:lnTo>
                    <a:pt x="107267" y="35488"/>
                  </a:lnTo>
                  <a:lnTo>
                    <a:pt x="107322" y="35410"/>
                  </a:lnTo>
                  <a:lnTo>
                    <a:pt x="107377" y="35340"/>
                  </a:lnTo>
                  <a:lnTo>
                    <a:pt x="107439" y="35270"/>
                  </a:lnTo>
                  <a:lnTo>
                    <a:pt x="107501" y="35208"/>
                  </a:lnTo>
                  <a:lnTo>
                    <a:pt x="107572" y="35145"/>
                  </a:lnTo>
                  <a:lnTo>
                    <a:pt x="107650" y="35083"/>
                  </a:lnTo>
                  <a:lnTo>
                    <a:pt x="107728" y="35028"/>
                  </a:lnTo>
                  <a:lnTo>
                    <a:pt x="107821" y="34974"/>
                  </a:lnTo>
                  <a:lnTo>
                    <a:pt x="107915" y="34919"/>
                  </a:lnTo>
                  <a:lnTo>
                    <a:pt x="108016" y="34864"/>
                  </a:lnTo>
                  <a:close/>
                  <a:moveTo>
                    <a:pt x="101605" y="35816"/>
                  </a:moveTo>
                  <a:lnTo>
                    <a:pt x="101652" y="35824"/>
                  </a:lnTo>
                  <a:lnTo>
                    <a:pt x="101699" y="35847"/>
                  </a:lnTo>
                  <a:lnTo>
                    <a:pt x="101745" y="35878"/>
                  </a:lnTo>
                  <a:lnTo>
                    <a:pt x="101792" y="35917"/>
                  </a:lnTo>
                  <a:lnTo>
                    <a:pt x="101847" y="35964"/>
                  </a:lnTo>
                  <a:lnTo>
                    <a:pt x="101901" y="36019"/>
                  </a:lnTo>
                  <a:lnTo>
                    <a:pt x="101956" y="36089"/>
                  </a:lnTo>
                  <a:lnTo>
                    <a:pt x="101192" y="36089"/>
                  </a:lnTo>
                  <a:lnTo>
                    <a:pt x="101293" y="35972"/>
                  </a:lnTo>
                  <a:lnTo>
                    <a:pt x="101332" y="35925"/>
                  </a:lnTo>
                  <a:lnTo>
                    <a:pt x="101379" y="35886"/>
                  </a:lnTo>
                  <a:lnTo>
                    <a:pt x="101426" y="35855"/>
                  </a:lnTo>
                  <a:lnTo>
                    <a:pt x="101472" y="35831"/>
                  </a:lnTo>
                  <a:lnTo>
                    <a:pt x="101511" y="35816"/>
                  </a:lnTo>
                  <a:close/>
                  <a:moveTo>
                    <a:pt x="90108" y="30926"/>
                  </a:moveTo>
                  <a:lnTo>
                    <a:pt x="92191" y="31378"/>
                  </a:lnTo>
                  <a:lnTo>
                    <a:pt x="92105" y="31542"/>
                  </a:lnTo>
                  <a:lnTo>
                    <a:pt x="92019" y="31706"/>
                  </a:lnTo>
                  <a:lnTo>
                    <a:pt x="91801" y="32056"/>
                  </a:lnTo>
                  <a:lnTo>
                    <a:pt x="91567" y="32415"/>
                  </a:lnTo>
                  <a:lnTo>
                    <a:pt x="91294" y="32797"/>
                  </a:lnTo>
                  <a:lnTo>
                    <a:pt x="91013" y="33180"/>
                  </a:lnTo>
                  <a:lnTo>
                    <a:pt x="90709" y="33554"/>
                  </a:lnTo>
                  <a:lnTo>
                    <a:pt x="90397" y="33936"/>
                  </a:lnTo>
                  <a:lnTo>
                    <a:pt x="90077" y="34295"/>
                  </a:lnTo>
                  <a:lnTo>
                    <a:pt x="89765" y="34646"/>
                  </a:lnTo>
                  <a:lnTo>
                    <a:pt x="89453" y="34966"/>
                  </a:lnTo>
                  <a:lnTo>
                    <a:pt x="89149" y="35262"/>
                  </a:lnTo>
                  <a:lnTo>
                    <a:pt x="88853" y="35519"/>
                  </a:lnTo>
                  <a:lnTo>
                    <a:pt x="88720" y="35636"/>
                  </a:lnTo>
                  <a:lnTo>
                    <a:pt x="88588" y="35738"/>
                  </a:lnTo>
                  <a:lnTo>
                    <a:pt x="88463" y="35831"/>
                  </a:lnTo>
                  <a:lnTo>
                    <a:pt x="88338" y="35909"/>
                  </a:lnTo>
                  <a:lnTo>
                    <a:pt x="88229" y="35980"/>
                  </a:lnTo>
                  <a:lnTo>
                    <a:pt x="88120" y="36034"/>
                  </a:lnTo>
                  <a:lnTo>
                    <a:pt x="88026" y="36073"/>
                  </a:lnTo>
                  <a:lnTo>
                    <a:pt x="87940" y="36097"/>
                  </a:lnTo>
                  <a:lnTo>
                    <a:pt x="87940" y="36097"/>
                  </a:lnTo>
                  <a:lnTo>
                    <a:pt x="88190" y="35699"/>
                  </a:lnTo>
                  <a:lnTo>
                    <a:pt x="88307" y="35527"/>
                  </a:lnTo>
                  <a:lnTo>
                    <a:pt x="88416" y="35371"/>
                  </a:lnTo>
                  <a:lnTo>
                    <a:pt x="89687" y="33819"/>
                  </a:lnTo>
                  <a:lnTo>
                    <a:pt x="90951" y="32267"/>
                  </a:lnTo>
                  <a:lnTo>
                    <a:pt x="91076" y="32103"/>
                  </a:lnTo>
                  <a:lnTo>
                    <a:pt x="91193" y="31940"/>
                  </a:lnTo>
                  <a:lnTo>
                    <a:pt x="91294" y="31760"/>
                  </a:lnTo>
                  <a:lnTo>
                    <a:pt x="91380" y="31565"/>
                  </a:lnTo>
                  <a:lnTo>
                    <a:pt x="91302" y="31581"/>
                  </a:lnTo>
                  <a:lnTo>
                    <a:pt x="91224" y="31604"/>
                  </a:lnTo>
                  <a:lnTo>
                    <a:pt x="91154" y="31643"/>
                  </a:lnTo>
                  <a:lnTo>
                    <a:pt x="91091" y="31682"/>
                  </a:lnTo>
                  <a:lnTo>
                    <a:pt x="91029" y="31729"/>
                  </a:lnTo>
                  <a:lnTo>
                    <a:pt x="90974" y="31776"/>
                  </a:lnTo>
                  <a:lnTo>
                    <a:pt x="90865" y="31893"/>
                  </a:lnTo>
                  <a:lnTo>
                    <a:pt x="90764" y="32018"/>
                  </a:lnTo>
                  <a:lnTo>
                    <a:pt x="90662" y="32142"/>
                  </a:lnTo>
                  <a:lnTo>
                    <a:pt x="90600" y="32197"/>
                  </a:lnTo>
                  <a:lnTo>
                    <a:pt x="90537" y="32251"/>
                  </a:lnTo>
                  <a:lnTo>
                    <a:pt x="90475" y="32306"/>
                  </a:lnTo>
                  <a:lnTo>
                    <a:pt x="90397" y="32353"/>
                  </a:lnTo>
                  <a:lnTo>
                    <a:pt x="90108" y="30926"/>
                  </a:lnTo>
                  <a:close/>
                  <a:moveTo>
                    <a:pt x="108710" y="35059"/>
                  </a:moveTo>
                  <a:lnTo>
                    <a:pt x="108687" y="35208"/>
                  </a:lnTo>
                  <a:lnTo>
                    <a:pt x="108664" y="35348"/>
                  </a:lnTo>
                  <a:lnTo>
                    <a:pt x="108625" y="35473"/>
                  </a:lnTo>
                  <a:lnTo>
                    <a:pt x="108586" y="35590"/>
                  </a:lnTo>
                  <a:lnTo>
                    <a:pt x="108531" y="35699"/>
                  </a:lnTo>
                  <a:lnTo>
                    <a:pt x="108484" y="35792"/>
                  </a:lnTo>
                  <a:lnTo>
                    <a:pt x="108422" y="35870"/>
                  </a:lnTo>
                  <a:lnTo>
                    <a:pt x="108359" y="35941"/>
                  </a:lnTo>
                  <a:lnTo>
                    <a:pt x="108289" y="36003"/>
                  </a:lnTo>
                  <a:lnTo>
                    <a:pt x="108219" y="36050"/>
                  </a:lnTo>
                  <a:lnTo>
                    <a:pt x="108141" y="36081"/>
                  </a:lnTo>
                  <a:lnTo>
                    <a:pt x="108055" y="36097"/>
                  </a:lnTo>
                  <a:lnTo>
                    <a:pt x="107969" y="36104"/>
                  </a:lnTo>
                  <a:lnTo>
                    <a:pt x="107884" y="36097"/>
                  </a:lnTo>
                  <a:lnTo>
                    <a:pt x="107798" y="36073"/>
                  </a:lnTo>
                  <a:lnTo>
                    <a:pt x="107704" y="36034"/>
                  </a:lnTo>
                  <a:lnTo>
                    <a:pt x="107790" y="35870"/>
                  </a:lnTo>
                  <a:lnTo>
                    <a:pt x="107876" y="35707"/>
                  </a:lnTo>
                  <a:lnTo>
                    <a:pt x="107969" y="35558"/>
                  </a:lnTo>
                  <a:lnTo>
                    <a:pt x="108016" y="35488"/>
                  </a:lnTo>
                  <a:lnTo>
                    <a:pt x="108071" y="35418"/>
                  </a:lnTo>
                  <a:lnTo>
                    <a:pt x="108133" y="35356"/>
                  </a:lnTo>
                  <a:lnTo>
                    <a:pt x="108196" y="35293"/>
                  </a:lnTo>
                  <a:lnTo>
                    <a:pt x="108266" y="35239"/>
                  </a:lnTo>
                  <a:lnTo>
                    <a:pt x="108344" y="35184"/>
                  </a:lnTo>
                  <a:lnTo>
                    <a:pt x="108422" y="35145"/>
                  </a:lnTo>
                  <a:lnTo>
                    <a:pt x="108508" y="35106"/>
                  </a:lnTo>
                  <a:lnTo>
                    <a:pt x="108609" y="35083"/>
                  </a:lnTo>
                  <a:lnTo>
                    <a:pt x="108710" y="35059"/>
                  </a:lnTo>
                  <a:close/>
                  <a:moveTo>
                    <a:pt x="63777" y="34334"/>
                  </a:moveTo>
                  <a:lnTo>
                    <a:pt x="63676" y="36112"/>
                  </a:lnTo>
                  <a:lnTo>
                    <a:pt x="63520" y="36128"/>
                  </a:lnTo>
                  <a:lnTo>
                    <a:pt x="63489" y="35769"/>
                  </a:lnTo>
                  <a:lnTo>
                    <a:pt x="63473" y="35488"/>
                  </a:lnTo>
                  <a:lnTo>
                    <a:pt x="63465" y="35254"/>
                  </a:lnTo>
                  <a:lnTo>
                    <a:pt x="63473" y="35153"/>
                  </a:lnTo>
                  <a:lnTo>
                    <a:pt x="63481" y="35059"/>
                  </a:lnTo>
                  <a:lnTo>
                    <a:pt x="63496" y="34974"/>
                  </a:lnTo>
                  <a:lnTo>
                    <a:pt x="63520" y="34896"/>
                  </a:lnTo>
                  <a:lnTo>
                    <a:pt x="63543" y="34810"/>
                  </a:lnTo>
                  <a:lnTo>
                    <a:pt x="63574" y="34724"/>
                  </a:lnTo>
                  <a:lnTo>
                    <a:pt x="63660" y="34545"/>
                  </a:lnTo>
                  <a:lnTo>
                    <a:pt x="63777" y="34334"/>
                  </a:lnTo>
                  <a:close/>
                  <a:moveTo>
                    <a:pt x="102393" y="36042"/>
                  </a:moveTo>
                  <a:lnTo>
                    <a:pt x="103204" y="36089"/>
                  </a:lnTo>
                  <a:lnTo>
                    <a:pt x="103141" y="36159"/>
                  </a:lnTo>
                  <a:lnTo>
                    <a:pt x="103071" y="36221"/>
                  </a:lnTo>
                  <a:lnTo>
                    <a:pt x="103009" y="36268"/>
                  </a:lnTo>
                  <a:lnTo>
                    <a:pt x="102954" y="36307"/>
                  </a:lnTo>
                  <a:lnTo>
                    <a:pt x="102892" y="36338"/>
                  </a:lnTo>
                  <a:lnTo>
                    <a:pt x="102837" y="36362"/>
                  </a:lnTo>
                  <a:lnTo>
                    <a:pt x="102783" y="36377"/>
                  </a:lnTo>
                  <a:lnTo>
                    <a:pt x="102681" y="36377"/>
                  </a:lnTo>
                  <a:lnTo>
                    <a:pt x="102634" y="36370"/>
                  </a:lnTo>
                  <a:lnTo>
                    <a:pt x="102580" y="36354"/>
                  </a:lnTo>
                  <a:lnTo>
                    <a:pt x="102533" y="36338"/>
                  </a:lnTo>
                  <a:lnTo>
                    <a:pt x="102439" y="36284"/>
                  </a:lnTo>
                  <a:lnTo>
                    <a:pt x="102346" y="36214"/>
                  </a:lnTo>
                  <a:lnTo>
                    <a:pt x="102393" y="36042"/>
                  </a:lnTo>
                  <a:close/>
                  <a:moveTo>
                    <a:pt x="110364" y="35254"/>
                  </a:moveTo>
                  <a:lnTo>
                    <a:pt x="110348" y="35418"/>
                  </a:lnTo>
                  <a:lnTo>
                    <a:pt x="110325" y="35558"/>
                  </a:lnTo>
                  <a:lnTo>
                    <a:pt x="110301" y="35691"/>
                  </a:lnTo>
                  <a:lnTo>
                    <a:pt x="110262" y="35808"/>
                  </a:lnTo>
                  <a:lnTo>
                    <a:pt x="110223" y="35917"/>
                  </a:lnTo>
                  <a:lnTo>
                    <a:pt x="110169" y="36011"/>
                  </a:lnTo>
                  <a:lnTo>
                    <a:pt x="110114" y="36097"/>
                  </a:lnTo>
                  <a:lnTo>
                    <a:pt x="110052" y="36175"/>
                  </a:lnTo>
                  <a:lnTo>
                    <a:pt x="109974" y="36237"/>
                  </a:lnTo>
                  <a:lnTo>
                    <a:pt x="109896" y="36284"/>
                  </a:lnTo>
                  <a:lnTo>
                    <a:pt x="109810" y="36331"/>
                  </a:lnTo>
                  <a:lnTo>
                    <a:pt x="109709" y="36362"/>
                  </a:lnTo>
                  <a:lnTo>
                    <a:pt x="109607" y="36385"/>
                  </a:lnTo>
                  <a:lnTo>
                    <a:pt x="109490" y="36393"/>
                  </a:lnTo>
                  <a:lnTo>
                    <a:pt x="109365" y="36401"/>
                  </a:lnTo>
                  <a:lnTo>
                    <a:pt x="109233" y="36401"/>
                  </a:lnTo>
                  <a:lnTo>
                    <a:pt x="109461" y="35945"/>
                  </a:lnTo>
                  <a:lnTo>
                    <a:pt x="109521" y="35878"/>
                  </a:lnTo>
                  <a:lnTo>
                    <a:pt x="109568" y="35839"/>
                  </a:lnTo>
                  <a:lnTo>
                    <a:pt x="109584" y="35824"/>
                  </a:lnTo>
                  <a:lnTo>
                    <a:pt x="109607" y="35816"/>
                  </a:lnTo>
                  <a:lnTo>
                    <a:pt x="109810" y="35753"/>
                  </a:lnTo>
                  <a:lnTo>
                    <a:pt x="109911" y="35722"/>
                  </a:lnTo>
                  <a:lnTo>
                    <a:pt x="110013" y="35668"/>
                  </a:lnTo>
                  <a:lnTo>
                    <a:pt x="110060" y="35644"/>
                  </a:lnTo>
                  <a:lnTo>
                    <a:pt x="110106" y="35605"/>
                  </a:lnTo>
                  <a:lnTo>
                    <a:pt x="110153" y="35566"/>
                  </a:lnTo>
                  <a:lnTo>
                    <a:pt x="110200" y="35519"/>
                  </a:lnTo>
                  <a:lnTo>
                    <a:pt x="110239" y="35465"/>
                  </a:lnTo>
                  <a:lnTo>
                    <a:pt x="110286" y="35402"/>
                  </a:lnTo>
                  <a:lnTo>
                    <a:pt x="110325" y="35332"/>
                  </a:lnTo>
                  <a:lnTo>
                    <a:pt x="110364" y="35254"/>
                  </a:lnTo>
                  <a:close/>
                  <a:moveTo>
                    <a:pt x="109529" y="35215"/>
                  </a:moveTo>
                  <a:lnTo>
                    <a:pt x="109446" y="35944"/>
                  </a:lnTo>
                  <a:lnTo>
                    <a:pt x="109446" y="35944"/>
                  </a:lnTo>
                  <a:lnTo>
                    <a:pt x="108547" y="36432"/>
                  </a:lnTo>
                  <a:lnTo>
                    <a:pt x="108586" y="36323"/>
                  </a:lnTo>
                  <a:lnTo>
                    <a:pt x="108625" y="36229"/>
                  </a:lnTo>
                  <a:lnTo>
                    <a:pt x="108664" y="36136"/>
                  </a:lnTo>
                  <a:lnTo>
                    <a:pt x="108710" y="36050"/>
                  </a:lnTo>
                  <a:lnTo>
                    <a:pt x="108765" y="35972"/>
                  </a:lnTo>
                  <a:lnTo>
                    <a:pt x="108819" y="35894"/>
                  </a:lnTo>
                  <a:lnTo>
                    <a:pt x="108936" y="35753"/>
                  </a:lnTo>
                  <a:lnTo>
                    <a:pt x="109069" y="35621"/>
                  </a:lnTo>
                  <a:lnTo>
                    <a:pt x="109209" y="35488"/>
                  </a:lnTo>
                  <a:lnTo>
                    <a:pt x="109529" y="35215"/>
                  </a:lnTo>
                  <a:close/>
                  <a:moveTo>
                    <a:pt x="90444" y="34279"/>
                  </a:moveTo>
                  <a:lnTo>
                    <a:pt x="90491" y="34342"/>
                  </a:lnTo>
                  <a:lnTo>
                    <a:pt x="90537" y="34404"/>
                  </a:lnTo>
                  <a:lnTo>
                    <a:pt x="90639" y="34521"/>
                  </a:lnTo>
                  <a:lnTo>
                    <a:pt x="90740" y="34615"/>
                  </a:lnTo>
                  <a:lnTo>
                    <a:pt x="90834" y="34716"/>
                  </a:lnTo>
                  <a:lnTo>
                    <a:pt x="90881" y="34763"/>
                  </a:lnTo>
                  <a:lnTo>
                    <a:pt x="90912" y="34810"/>
                  </a:lnTo>
                  <a:lnTo>
                    <a:pt x="90943" y="34864"/>
                  </a:lnTo>
                  <a:lnTo>
                    <a:pt x="90959" y="34927"/>
                  </a:lnTo>
                  <a:lnTo>
                    <a:pt x="90966" y="34989"/>
                  </a:lnTo>
                  <a:lnTo>
                    <a:pt x="90966" y="35059"/>
                  </a:lnTo>
                  <a:lnTo>
                    <a:pt x="90951" y="35130"/>
                  </a:lnTo>
                  <a:lnTo>
                    <a:pt x="90920" y="35215"/>
                  </a:lnTo>
                  <a:lnTo>
                    <a:pt x="91091" y="35176"/>
                  </a:lnTo>
                  <a:lnTo>
                    <a:pt x="91271" y="35153"/>
                  </a:lnTo>
                  <a:lnTo>
                    <a:pt x="91442" y="35137"/>
                  </a:lnTo>
                  <a:lnTo>
                    <a:pt x="91528" y="35137"/>
                  </a:lnTo>
                  <a:lnTo>
                    <a:pt x="91614" y="35145"/>
                  </a:lnTo>
                  <a:lnTo>
                    <a:pt x="91700" y="35153"/>
                  </a:lnTo>
                  <a:lnTo>
                    <a:pt x="91785" y="35169"/>
                  </a:lnTo>
                  <a:lnTo>
                    <a:pt x="91871" y="35192"/>
                  </a:lnTo>
                  <a:lnTo>
                    <a:pt x="91965" y="35223"/>
                  </a:lnTo>
                  <a:lnTo>
                    <a:pt x="92051" y="35254"/>
                  </a:lnTo>
                  <a:lnTo>
                    <a:pt x="92136" y="35301"/>
                  </a:lnTo>
                  <a:lnTo>
                    <a:pt x="92222" y="35356"/>
                  </a:lnTo>
                  <a:lnTo>
                    <a:pt x="92308" y="35418"/>
                  </a:lnTo>
                  <a:lnTo>
                    <a:pt x="92097" y="35636"/>
                  </a:lnTo>
                  <a:lnTo>
                    <a:pt x="91887" y="35863"/>
                  </a:lnTo>
                  <a:lnTo>
                    <a:pt x="91676" y="36073"/>
                  </a:lnTo>
                  <a:lnTo>
                    <a:pt x="91575" y="36175"/>
                  </a:lnTo>
                  <a:lnTo>
                    <a:pt x="91458" y="36268"/>
                  </a:lnTo>
                  <a:lnTo>
                    <a:pt x="91372" y="36331"/>
                  </a:lnTo>
                  <a:lnTo>
                    <a:pt x="91286" y="36385"/>
                  </a:lnTo>
                  <a:lnTo>
                    <a:pt x="91185" y="36424"/>
                  </a:lnTo>
                  <a:lnTo>
                    <a:pt x="91076" y="36463"/>
                  </a:lnTo>
                  <a:lnTo>
                    <a:pt x="90974" y="36487"/>
                  </a:lnTo>
                  <a:lnTo>
                    <a:pt x="90857" y="36502"/>
                  </a:lnTo>
                  <a:lnTo>
                    <a:pt x="90631" y="36502"/>
                  </a:lnTo>
                  <a:lnTo>
                    <a:pt x="90514" y="36487"/>
                  </a:lnTo>
                  <a:lnTo>
                    <a:pt x="90405" y="36463"/>
                  </a:lnTo>
                  <a:lnTo>
                    <a:pt x="90288" y="36440"/>
                  </a:lnTo>
                  <a:lnTo>
                    <a:pt x="90179" y="36401"/>
                  </a:lnTo>
                  <a:lnTo>
                    <a:pt x="90077" y="36354"/>
                  </a:lnTo>
                  <a:lnTo>
                    <a:pt x="89976" y="36292"/>
                  </a:lnTo>
                  <a:lnTo>
                    <a:pt x="89882" y="36229"/>
                  </a:lnTo>
                  <a:lnTo>
                    <a:pt x="89789" y="36159"/>
                  </a:lnTo>
                  <a:lnTo>
                    <a:pt x="89126" y="36253"/>
                  </a:lnTo>
                  <a:lnTo>
                    <a:pt x="89017" y="36081"/>
                  </a:lnTo>
                  <a:lnTo>
                    <a:pt x="90444" y="34279"/>
                  </a:lnTo>
                  <a:close/>
                  <a:moveTo>
                    <a:pt x="103789" y="36151"/>
                  </a:moveTo>
                  <a:lnTo>
                    <a:pt x="103843" y="36159"/>
                  </a:lnTo>
                  <a:lnTo>
                    <a:pt x="103898" y="36175"/>
                  </a:lnTo>
                  <a:lnTo>
                    <a:pt x="103953" y="36190"/>
                  </a:lnTo>
                  <a:lnTo>
                    <a:pt x="104007" y="36221"/>
                  </a:lnTo>
                  <a:lnTo>
                    <a:pt x="104062" y="36260"/>
                  </a:lnTo>
                  <a:lnTo>
                    <a:pt x="104124" y="36299"/>
                  </a:lnTo>
                  <a:lnTo>
                    <a:pt x="104187" y="36354"/>
                  </a:lnTo>
                  <a:lnTo>
                    <a:pt x="104249" y="36416"/>
                  </a:lnTo>
                  <a:lnTo>
                    <a:pt x="103461" y="36526"/>
                  </a:lnTo>
                  <a:lnTo>
                    <a:pt x="103414" y="36323"/>
                  </a:lnTo>
                  <a:lnTo>
                    <a:pt x="103508" y="36253"/>
                  </a:lnTo>
                  <a:lnTo>
                    <a:pt x="103555" y="36221"/>
                  </a:lnTo>
                  <a:lnTo>
                    <a:pt x="103602" y="36198"/>
                  </a:lnTo>
                  <a:lnTo>
                    <a:pt x="103648" y="36175"/>
                  </a:lnTo>
                  <a:lnTo>
                    <a:pt x="103695" y="36159"/>
                  </a:lnTo>
                  <a:lnTo>
                    <a:pt x="103742" y="36159"/>
                  </a:lnTo>
                  <a:lnTo>
                    <a:pt x="103789" y="36151"/>
                  </a:lnTo>
                  <a:close/>
                  <a:moveTo>
                    <a:pt x="111276" y="35605"/>
                  </a:moveTo>
                  <a:lnTo>
                    <a:pt x="111167" y="35894"/>
                  </a:lnTo>
                  <a:lnTo>
                    <a:pt x="111120" y="36019"/>
                  </a:lnTo>
                  <a:lnTo>
                    <a:pt x="111066" y="36120"/>
                  </a:lnTo>
                  <a:lnTo>
                    <a:pt x="111019" y="36214"/>
                  </a:lnTo>
                  <a:lnTo>
                    <a:pt x="110964" y="36299"/>
                  </a:lnTo>
                  <a:lnTo>
                    <a:pt x="110902" y="36370"/>
                  </a:lnTo>
                  <a:lnTo>
                    <a:pt x="110840" y="36424"/>
                  </a:lnTo>
                  <a:lnTo>
                    <a:pt x="110777" y="36479"/>
                  </a:lnTo>
                  <a:lnTo>
                    <a:pt x="110707" y="36510"/>
                  </a:lnTo>
                  <a:lnTo>
                    <a:pt x="110629" y="36541"/>
                  </a:lnTo>
                  <a:lnTo>
                    <a:pt x="110543" y="36565"/>
                  </a:lnTo>
                  <a:lnTo>
                    <a:pt x="110450" y="36580"/>
                  </a:lnTo>
                  <a:lnTo>
                    <a:pt x="110348" y="36588"/>
                  </a:lnTo>
                  <a:lnTo>
                    <a:pt x="110114" y="36588"/>
                  </a:lnTo>
                  <a:lnTo>
                    <a:pt x="110177" y="36440"/>
                  </a:lnTo>
                  <a:lnTo>
                    <a:pt x="110247" y="36307"/>
                  </a:lnTo>
                  <a:lnTo>
                    <a:pt x="110333" y="36182"/>
                  </a:lnTo>
                  <a:lnTo>
                    <a:pt x="110418" y="36065"/>
                  </a:lnTo>
                  <a:lnTo>
                    <a:pt x="110520" y="35956"/>
                  </a:lnTo>
                  <a:lnTo>
                    <a:pt x="110629" y="35863"/>
                  </a:lnTo>
                  <a:lnTo>
                    <a:pt x="110738" y="35769"/>
                  </a:lnTo>
                  <a:lnTo>
                    <a:pt x="110855" y="35675"/>
                  </a:lnTo>
                  <a:lnTo>
                    <a:pt x="110894" y="35652"/>
                  </a:lnTo>
                  <a:lnTo>
                    <a:pt x="110933" y="35636"/>
                  </a:lnTo>
                  <a:lnTo>
                    <a:pt x="110988" y="35629"/>
                  </a:lnTo>
                  <a:lnTo>
                    <a:pt x="111035" y="35621"/>
                  </a:lnTo>
                  <a:lnTo>
                    <a:pt x="111152" y="35621"/>
                  </a:lnTo>
                  <a:lnTo>
                    <a:pt x="111276" y="35605"/>
                  </a:lnTo>
                  <a:close/>
                  <a:moveTo>
                    <a:pt x="92908" y="35590"/>
                  </a:moveTo>
                  <a:lnTo>
                    <a:pt x="93041" y="35613"/>
                  </a:lnTo>
                  <a:lnTo>
                    <a:pt x="93181" y="35652"/>
                  </a:lnTo>
                  <a:lnTo>
                    <a:pt x="93322" y="35699"/>
                  </a:lnTo>
                  <a:lnTo>
                    <a:pt x="93470" y="35769"/>
                  </a:lnTo>
                  <a:lnTo>
                    <a:pt x="93361" y="35902"/>
                  </a:lnTo>
                  <a:lnTo>
                    <a:pt x="93252" y="36019"/>
                  </a:lnTo>
                  <a:lnTo>
                    <a:pt x="93142" y="36120"/>
                  </a:lnTo>
                  <a:lnTo>
                    <a:pt x="93041" y="36221"/>
                  </a:lnTo>
                  <a:lnTo>
                    <a:pt x="92940" y="36299"/>
                  </a:lnTo>
                  <a:lnTo>
                    <a:pt x="92830" y="36377"/>
                  </a:lnTo>
                  <a:lnTo>
                    <a:pt x="92729" y="36440"/>
                  </a:lnTo>
                  <a:lnTo>
                    <a:pt x="92628" y="36494"/>
                  </a:lnTo>
                  <a:lnTo>
                    <a:pt x="92526" y="36533"/>
                  </a:lnTo>
                  <a:lnTo>
                    <a:pt x="92417" y="36565"/>
                  </a:lnTo>
                  <a:lnTo>
                    <a:pt x="92308" y="36588"/>
                  </a:lnTo>
                  <a:lnTo>
                    <a:pt x="92199" y="36604"/>
                  </a:lnTo>
                  <a:lnTo>
                    <a:pt x="92090" y="36611"/>
                  </a:lnTo>
                  <a:lnTo>
                    <a:pt x="91973" y="36611"/>
                  </a:lnTo>
                  <a:lnTo>
                    <a:pt x="91848" y="36604"/>
                  </a:lnTo>
                  <a:lnTo>
                    <a:pt x="91723" y="36580"/>
                  </a:lnTo>
                  <a:lnTo>
                    <a:pt x="91793" y="36416"/>
                  </a:lnTo>
                  <a:lnTo>
                    <a:pt x="91871" y="36260"/>
                  </a:lnTo>
                  <a:lnTo>
                    <a:pt x="91949" y="36128"/>
                  </a:lnTo>
                  <a:lnTo>
                    <a:pt x="92035" y="36003"/>
                  </a:lnTo>
                  <a:lnTo>
                    <a:pt x="92129" y="35902"/>
                  </a:lnTo>
                  <a:lnTo>
                    <a:pt x="92222" y="35808"/>
                  </a:lnTo>
                  <a:lnTo>
                    <a:pt x="92324" y="35730"/>
                  </a:lnTo>
                  <a:lnTo>
                    <a:pt x="92433" y="35675"/>
                  </a:lnTo>
                  <a:lnTo>
                    <a:pt x="92542" y="35629"/>
                  </a:lnTo>
                  <a:lnTo>
                    <a:pt x="92659" y="35597"/>
                  </a:lnTo>
                  <a:lnTo>
                    <a:pt x="92784" y="35590"/>
                  </a:lnTo>
                  <a:close/>
                  <a:moveTo>
                    <a:pt x="105598" y="36471"/>
                  </a:moveTo>
                  <a:lnTo>
                    <a:pt x="105645" y="36479"/>
                  </a:lnTo>
                  <a:lnTo>
                    <a:pt x="105692" y="36487"/>
                  </a:lnTo>
                  <a:lnTo>
                    <a:pt x="105739" y="36510"/>
                  </a:lnTo>
                  <a:lnTo>
                    <a:pt x="105793" y="36541"/>
                  </a:lnTo>
                  <a:lnTo>
                    <a:pt x="105895" y="36611"/>
                  </a:lnTo>
                  <a:lnTo>
                    <a:pt x="106004" y="36713"/>
                  </a:lnTo>
                  <a:lnTo>
                    <a:pt x="105224" y="36713"/>
                  </a:lnTo>
                  <a:lnTo>
                    <a:pt x="105271" y="36650"/>
                  </a:lnTo>
                  <a:lnTo>
                    <a:pt x="105325" y="36596"/>
                  </a:lnTo>
                  <a:lnTo>
                    <a:pt x="105372" y="36549"/>
                  </a:lnTo>
                  <a:lnTo>
                    <a:pt x="105419" y="36518"/>
                  </a:lnTo>
                  <a:lnTo>
                    <a:pt x="105458" y="36494"/>
                  </a:lnTo>
                  <a:lnTo>
                    <a:pt x="105505" y="36479"/>
                  </a:lnTo>
                  <a:lnTo>
                    <a:pt x="105551" y="36471"/>
                  </a:lnTo>
                  <a:close/>
                  <a:moveTo>
                    <a:pt x="104733" y="36377"/>
                  </a:moveTo>
                  <a:lnTo>
                    <a:pt x="104779" y="36393"/>
                  </a:lnTo>
                  <a:lnTo>
                    <a:pt x="104818" y="36416"/>
                  </a:lnTo>
                  <a:lnTo>
                    <a:pt x="104873" y="36455"/>
                  </a:lnTo>
                  <a:lnTo>
                    <a:pt x="104974" y="36541"/>
                  </a:lnTo>
                  <a:lnTo>
                    <a:pt x="104366" y="36721"/>
                  </a:lnTo>
                  <a:lnTo>
                    <a:pt x="104428" y="36596"/>
                  </a:lnTo>
                  <a:lnTo>
                    <a:pt x="104491" y="36494"/>
                  </a:lnTo>
                  <a:lnTo>
                    <a:pt x="104522" y="36455"/>
                  </a:lnTo>
                  <a:lnTo>
                    <a:pt x="104553" y="36424"/>
                  </a:lnTo>
                  <a:lnTo>
                    <a:pt x="104584" y="36401"/>
                  </a:lnTo>
                  <a:lnTo>
                    <a:pt x="104616" y="36385"/>
                  </a:lnTo>
                  <a:lnTo>
                    <a:pt x="104655" y="36377"/>
                  </a:lnTo>
                  <a:close/>
                  <a:moveTo>
                    <a:pt x="112048" y="35824"/>
                  </a:moveTo>
                  <a:lnTo>
                    <a:pt x="111971" y="35987"/>
                  </a:lnTo>
                  <a:lnTo>
                    <a:pt x="111893" y="36159"/>
                  </a:lnTo>
                  <a:lnTo>
                    <a:pt x="111799" y="36315"/>
                  </a:lnTo>
                  <a:lnTo>
                    <a:pt x="111752" y="36393"/>
                  </a:lnTo>
                  <a:lnTo>
                    <a:pt x="111690" y="36463"/>
                  </a:lnTo>
                  <a:lnTo>
                    <a:pt x="111635" y="36526"/>
                  </a:lnTo>
                  <a:lnTo>
                    <a:pt x="111565" y="36588"/>
                  </a:lnTo>
                  <a:lnTo>
                    <a:pt x="111487" y="36643"/>
                  </a:lnTo>
                  <a:lnTo>
                    <a:pt x="111401" y="36682"/>
                  </a:lnTo>
                  <a:lnTo>
                    <a:pt x="111308" y="36721"/>
                  </a:lnTo>
                  <a:lnTo>
                    <a:pt x="111198" y="36744"/>
                  </a:lnTo>
                  <a:lnTo>
                    <a:pt x="111081" y="36760"/>
                  </a:lnTo>
                  <a:lnTo>
                    <a:pt x="110949" y="36760"/>
                  </a:lnTo>
                  <a:lnTo>
                    <a:pt x="111167" y="36416"/>
                  </a:lnTo>
                  <a:lnTo>
                    <a:pt x="111276" y="36253"/>
                  </a:lnTo>
                  <a:lnTo>
                    <a:pt x="111339" y="36182"/>
                  </a:lnTo>
                  <a:lnTo>
                    <a:pt x="111393" y="36112"/>
                  </a:lnTo>
                  <a:lnTo>
                    <a:pt x="111456" y="36050"/>
                  </a:lnTo>
                  <a:lnTo>
                    <a:pt x="111526" y="35995"/>
                  </a:lnTo>
                  <a:lnTo>
                    <a:pt x="111596" y="35948"/>
                  </a:lnTo>
                  <a:lnTo>
                    <a:pt x="111674" y="35902"/>
                  </a:lnTo>
                  <a:lnTo>
                    <a:pt x="111752" y="35870"/>
                  </a:lnTo>
                  <a:lnTo>
                    <a:pt x="111846" y="35847"/>
                  </a:lnTo>
                  <a:lnTo>
                    <a:pt x="111947" y="35831"/>
                  </a:lnTo>
                  <a:lnTo>
                    <a:pt x="112048" y="35824"/>
                  </a:lnTo>
                  <a:close/>
                  <a:moveTo>
                    <a:pt x="138224" y="34623"/>
                  </a:moveTo>
                  <a:lnTo>
                    <a:pt x="139253" y="36409"/>
                  </a:lnTo>
                  <a:lnTo>
                    <a:pt x="139230" y="36479"/>
                  </a:lnTo>
                  <a:lnTo>
                    <a:pt x="139191" y="36533"/>
                  </a:lnTo>
                  <a:lnTo>
                    <a:pt x="139160" y="36580"/>
                  </a:lnTo>
                  <a:lnTo>
                    <a:pt x="139113" y="36627"/>
                  </a:lnTo>
                  <a:lnTo>
                    <a:pt x="139074" y="36658"/>
                  </a:lnTo>
                  <a:lnTo>
                    <a:pt x="139027" y="36689"/>
                  </a:lnTo>
                  <a:lnTo>
                    <a:pt x="138972" y="36713"/>
                  </a:lnTo>
                  <a:lnTo>
                    <a:pt x="138926" y="36728"/>
                  </a:lnTo>
                  <a:lnTo>
                    <a:pt x="138871" y="36744"/>
                  </a:lnTo>
                  <a:lnTo>
                    <a:pt x="138809" y="36752"/>
                  </a:lnTo>
                  <a:lnTo>
                    <a:pt x="138692" y="36760"/>
                  </a:lnTo>
                  <a:lnTo>
                    <a:pt x="138575" y="36752"/>
                  </a:lnTo>
                  <a:lnTo>
                    <a:pt x="138450" y="36728"/>
                  </a:lnTo>
                  <a:lnTo>
                    <a:pt x="138294" y="36697"/>
                  </a:lnTo>
                  <a:lnTo>
                    <a:pt x="138146" y="36650"/>
                  </a:lnTo>
                  <a:lnTo>
                    <a:pt x="137998" y="36596"/>
                  </a:lnTo>
                  <a:lnTo>
                    <a:pt x="137865" y="36526"/>
                  </a:lnTo>
                  <a:lnTo>
                    <a:pt x="137732" y="36455"/>
                  </a:lnTo>
                  <a:lnTo>
                    <a:pt x="137615" y="36370"/>
                  </a:lnTo>
                  <a:lnTo>
                    <a:pt x="137498" y="36276"/>
                  </a:lnTo>
                  <a:lnTo>
                    <a:pt x="137389" y="36182"/>
                  </a:lnTo>
                  <a:lnTo>
                    <a:pt x="137280" y="36073"/>
                  </a:lnTo>
                  <a:lnTo>
                    <a:pt x="137179" y="35956"/>
                  </a:lnTo>
                  <a:lnTo>
                    <a:pt x="137085" y="35831"/>
                  </a:lnTo>
                  <a:lnTo>
                    <a:pt x="136991" y="35699"/>
                  </a:lnTo>
                  <a:lnTo>
                    <a:pt x="136906" y="35566"/>
                  </a:lnTo>
                  <a:lnTo>
                    <a:pt x="136820" y="35418"/>
                  </a:lnTo>
                  <a:lnTo>
                    <a:pt x="136734" y="35262"/>
                  </a:lnTo>
                  <a:lnTo>
                    <a:pt x="136656" y="35106"/>
                  </a:lnTo>
                  <a:lnTo>
                    <a:pt x="138224" y="34623"/>
                  </a:lnTo>
                  <a:close/>
                  <a:moveTo>
                    <a:pt x="55385" y="31238"/>
                  </a:moveTo>
                  <a:lnTo>
                    <a:pt x="55424" y="31401"/>
                  </a:lnTo>
                  <a:lnTo>
                    <a:pt x="55471" y="31557"/>
                  </a:lnTo>
                  <a:lnTo>
                    <a:pt x="55510" y="31721"/>
                  </a:lnTo>
                  <a:lnTo>
                    <a:pt x="55525" y="31799"/>
                  </a:lnTo>
                  <a:lnTo>
                    <a:pt x="55525" y="31885"/>
                  </a:lnTo>
                  <a:lnTo>
                    <a:pt x="55525" y="33070"/>
                  </a:lnTo>
                  <a:lnTo>
                    <a:pt x="55525" y="34264"/>
                  </a:lnTo>
                  <a:lnTo>
                    <a:pt x="55510" y="36643"/>
                  </a:lnTo>
                  <a:lnTo>
                    <a:pt x="55502" y="36674"/>
                  </a:lnTo>
                  <a:lnTo>
                    <a:pt x="55471" y="36713"/>
                  </a:lnTo>
                  <a:lnTo>
                    <a:pt x="55416" y="36783"/>
                  </a:lnTo>
                  <a:lnTo>
                    <a:pt x="55338" y="36884"/>
                  </a:lnTo>
                  <a:lnTo>
                    <a:pt x="55338" y="31277"/>
                  </a:lnTo>
                  <a:lnTo>
                    <a:pt x="55385" y="31238"/>
                  </a:lnTo>
                  <a:close/>
                  <a:moveTo>
                    <a:pt x="112719" y="35855"/>
                  </a:moveTo>
                  <a:lnTo>
                    <a:pt x="112633" y="36104"/>
                  </a:lnTo>
                  <a:lnTo>
                    <a:pt x="112563" y="36292"/>
                  </a:lnTo>
                  <a:lnTo>
                    <a:pt x="112532" y="36370"/>
                  </a:lnTo>
                  <a:lnTo>
                    <a:pt x="112493" y="36432"/>
                  </a:lnTo>
                  <a:lnTo>
                    <a:pt x="112462" y="36494"/>
                  </a:lnTo>
                  <a:lnTo>
                    <a:pt x="112423" y="36549"/>
                  </a:lnTo>
                  <a:lnTo>
                    <a:pt x="112376" y="36596"/>
                  </a:lnTo>
                  <a:lnTo>
                    <a:pt x="112329" y="36635"/>
                  </a:lnTo>
                  <a:lnTo>
                    <a:pt x="112275" y="36674"/>
                  </a:lnTo>
                  <a:lnTo>
                    <a:pt x="112212" y="36713"/>
                  </a:lnTo>
                  <a:lnTo>
                    <a:pt x="112048" y="36799"/>
                  </a:lnTo>
                  <a:lnTo>
                    <a:pt x="111846" y="36900"/>
                  </a:lnTo>
                  <a:lnTo>
                    <a:pt x="111846" y="36900"/>
                  </a:lnTo>
                  <a:lnTo>
                    <a:pt x="111916" y="36736"/>
                  </a:lnTo>
                  <a:lnTo>
                    <a:pt x="111994" y="36580"/>
                  </a:lnTo>
                  <a:lnTo>
                    <a:pt x="112072" y="36432"/>
                  </a:lnTo>
                  <a:lnTo>
                    <a:pt x="112165" y="36299"/>
                  </a:lnTo>
                  <a:lnTo>
                    <a:pt x="112220" y="36237"/>
                  </a:lnTo>
                  <a:lnTo>
                    <a:pt x="112275" y="36175"/>
                  </a:lnTo>
                  <a:lnTo>
                    <a:pt x="112337" y="36112"/>
                  </a:lnTo>
                  <a:lnTo>
                    <a:pt x="112399" y="36058"/>
                  </a:lnTo>
                  <a:lnTo>
                    <a:pt x="112470" y="36003"/>
                  </a:lnTo>
                  <a:lnTo>
                    <a:pt x="112548" y="35956"/>
                  </a:lnTo>
                  <a:lnTo>
                    <a:pt x="112633" y="35902"/>
                  </a:lnTo>
                  <a:lnTo>
                    <a:pt x="112719" y="35855"/>
                  </a:lnTo>
                  <a:close/>
                  <a:moveTo>
                    <a:pt x="94398" y="35933"/>
                  </a:moveTo>
                  <a:lnTo>
                    <a:pt x="94539" y="35941"/>
                  </a:lnTo>
                  <a:lnTo>
                    <a:pt x="94695" y="35972"/>
                  </a:lnTo>
                  <a:lnTo>
                    <a:pt x="94851" y="36003"/>
                  </a:lnTo>
                  <a:lnTo>
                    <a:pt x="95022" y="36050"/>
                  </a:lnTo>
                  <a:lnTo>
                    <a:pt x="94897" y="36214"/>
                  </a:lnTo>
                  <a:lnTo>
                    <a:pt x="94788" y="36354"/>
                  </a:lnTo>
                  <a:lnTo>
                    <a:pt x="94679" y="36487"/>
                  </a:lnTo>
                  <a:lnTo>
                    <a:pt x="94570" y="36596"/>
                  </a:lnTo>
                  <a:lnTo>
                    <a:pt x="94468" y="36682"/>
                  </a:lnTo>
                  <a:lnTo>
                    <a:pt x="94367" y="36760"/>
                  </a:lnTo>
                  <a:lnTo>
                    <a:pt x="94266" y="36822"/>
                  </a:lnTo>
                  <a:lnTo>
                    <a:pt x="94156" y="36861"/>
                  </a:lnTo>
                  <a:lnTo>
                    <a:pt x="94047" y="36892"/>
                  </a:lnTo>
                  <a:lnTo>
                    <a:pt x="93930" y="36908"/>
                  </a:lnTo>
                  <a:lnTo>
                    <a:pt x="93805" y="36908"/>
                  </a:lnTo>
                  <a:lnTo>
                    <a:pt x="93673" y="36900"/>
                  </a:lnTo>
                  <a:lnTo>
                    <a:pt x="93532" y="36877"/>
                  </a:lnTo>
                  <a:lnTo>
                    <a:pt x="93376" y="36838"/>
                  </a:lnTo>
                  <a:lnTo>
                    <a:pt x="93213" y="36791"/>
                  </a:lnTo>
                  <a:lnTo>
                    <a:pt x="93025" y="36728"/>
                  </a:lnTo>
                  <a:lnTo>
                    <a:pt x="93127" y="36596"/>
                  </a:lnTo>
                  <a:lnTo>
                    <a:pt x="93236" y="36471"/>
                  </a:lnTo>
                  <a:lnTo>
                    <a:pt x="93337" y="36354"/>
                  </a:lnTo>
                  <a:lnTo>
                    <a:pt x="93439" y="36260"/>
                  </a:lnTo>
                  <a:lnTo>
                    <a:pt x="93548" y="36175"/>
                  </a:lnTo>
                  <a:lnTo>
                    <a:pt x="93657" y="36104"/>
                  </a:lnTo>
                  <a:lnTo>
                    <a:pt x="93766" y="36042"/>
                  </a:lnTo>
                  <a:lnTo>
                    <a:pt x="93883" y="35995"/>
                  </a:lnTo>
                  <a:lnTo>
                    <a:pt x="94000" y="35964"/>
                  </a:lnTo>
                  <a:lnTo>
                    <a:pt x="94125" y="35941"/>
                  </a:lnTo>
                  <a:lnTo>
                    <a:pt x="94258" y="35933"/>
                  </a:lnTo>
                  <a:close/>
                  <a:moveTo>
                    <a:pt x="113491" y="35925"/>
                  </a:moveTo>
                  <a:lnTo>
                    <a:pt x="113460" y="36042"/>
                  </a:lnTo>
                  <a:lnTo>
                    <a:pt x="113429" y="36143"/>
                  </a:lnTo>
                  <a:lnTo>
                    <a:pt x="113398" y="36245"/>
                  </a:lnTo>
                  <a:lnTo>
                    <a:pt x="113359" y="36338"/>
                  </a:lnTo>
                  <a:lnTo>
                    <a:pt x="113312" y="36424"/>
                  </a:lnTo>
                  <a:lnTo>
                    <a:pt x="113265" y="36502"/>
                  </a:lnTo>
                  <a:lnTo>
                    <a:pt x="113218" y="36580"/>
                  </a:lnTo>
                  <a:lnTo>
                    <a:pt x="113156" y="36650"/>
                  </a:lnTo>
                  <a:lnTo>
                    <a:pt x="113101" y="36713"/>
                  </a:lnTo>
                  <a:lnTo>
                    <a:pt x="113031" y="36767"/>
                  </a:lnTo>
                  <a:lnTo>
                    <a:pt x="112961" y="36814"/>
                  </a:lnTo>
                  <a:lnTo>
                    <a:pt x="112891" y="36861"/>
                  </a:lnTo>
                  <a:lnTo>
                    <a:pt x="112813" y="36900"/>
                  </a:lnTo>
                  <a:lnTo>
                    <a:pt x="112727" y="36939"/>
                  </a:lnTo>
                  <a:lnTo>
                    <a:pt x="112633" y="36962"/>
                  </a:lnTo>
                  <a:lnTo>
                    <a:pt x="112540" y="36986"/>
                  </a:lnTo>
                  <a:lnTo>
                    <a:pt x="112610" y="36830"/>
                  </a:lnTo>
                  <a:lnTo>
                    <a:pt x="112680" y="36658"/>
                  </a:lnTo>
                  <a:lnTo>
                    <a:pt x="112750" y="36487"/>
                  </a:lnTo>
                  <a:lnTo>
                    <a:pt x="112789" y="36409"/>
                  </a:lnTo>
                  <a:lnTo>
                    <a:pt x="112828" y="36331"/>
                  </a:lnTo>
                  <a:lnTo>
                    <a:pt x="112883" y="36253"/>
                  </a:lnTo>
                  <a:lnTo>
                    <a:pt x="112938" y="36182"/>
                  </a:lnTo>
                  <a:lnTo>
                    <a:pt x="113000" y="36120"/>
                  </a:lnTo>
                  <a:lnTo>
                    <a:pt x="113078" y="36065"/>
                  </a:lnTo>
                  <a:lnTo>
                    <a:pt x="113164" y="36011"/>
                  </a:lnTo>
                  <a:lnTo>
                    <a:pt x="113257" y="35972"/>
                  </a:lnTo>
                  <a:lnTo>
                    <a:pt x="113367" y="35948"/>
                  </a:lnTo>
                  <a:lnTo>
                    <a:pt x="113491" y="35925"/>
                  </a:lnTo>
                  <a:close/>
                  <a:moveTo>
                    <a:pt x="107127" y="36775"/>
                  </a:moveTo>
                  <a:lnTo>
                    <a:pt x="107618" y="36861"/>
                  </a:lnTo>
                  <a:lnTo>
                    <a:pt x="107618" y="36986"/>
                  </a:lnTo>
                  <a:lnTo>
                    <a:pt x="107470" y="37009"/>
                  </a:lnTo>
                  <a:lnTo>
                    <a:pt x="107400" y="37017"/>
                  </a:lnTo>
                  <a:lnTo>
                    <a:pt x="107322" y="37017"/>
                  </a:lnTo>
                  <a:lnTo>
                    <a:pt x="107267" y="36994"/>
                  </a:lnTo>
                  <a:lnTo>
                    <a:pt x="107205" y="36962"/>
                  </a:lnTo>
                  <a:lnTo>
                    <a:pt x="107088" y="36892"/>
                  </a:lnTo>
                  <a:lnTo>
                    <a:pt x="107127" y="36775"/>
                  </a:lnTo>
                  <a:close/>
                  <a:moveTo>
                    <a:pt x="95864" y="36198"/>
                  </a:moveTo>
                  <a:lnTo>
                    <a:pt x="95997" y="36206"/>
                  </a:lnTo>
                  <a:lnTo>
                    <a:pt x="96137" y="36221"/>
                  </a:lnTo>
                  <a:lnTo>
                    <a:pt x="96005" y="36401"/>
                  </a:lnTo>
                  <a:lnTo>
                    <a:pt x="95864" y="36572"/>
                  </a:lnTo>
                  <a:lnTo>
                    <a:pt x="95794" y="36650"/>
                  </a:lnTo>
                  <a:lnTo>
                    <a:pt x="95716" y="36721"/>
                  </a:lnTo>
                  <a:lnTo>
                    <a:pt x="95638" y="36791"/>
                  </a:lnTo>
                  <a:lnTo>
                    <a:pt x="95560" y="36853"/>
                  </a:lnTo>
                  <a:lnTo>
                    <a:pt x="95475" y="36908"/>
                  </a:lnTo>
                  <a:lnTo>
                    <a:pt x="95389" y="36955"/>
                  </a:lnTo>
                  <a:lnTo>
                    <a:pt x="95295" y="36994"/>
                  </a:lnTo>
                  <a:lnTo>
                    <a:pt x="95194" y="37017"/>
                  </a:lnTo>
                  <a:lnTo>
                    <a:pt x="95092" y="37040"/>
                  </a:lnTo>
                  <a:lnTo>
                    <a:pt x="94975" y="37048"/>
                  </a:lnTo>
                  <a:lnTo>
                    <a:pt x="94858" y="37048"/>
                  </a:lnTo>
                  <a:lnTo>
                    <a:pt x="94734" y="37033"/>
                  </a:lnTo>
                  <a:lnTo>
                    <a:pt x="94788" y="36900"/>
                  </a:lnTo>
                  <a:lnTo>
                    <a:pt x="94851" y="36783"/>
                  </a:lnTo>
                  <a:lnTo>
                    <a:pt x="94913" y="36674"/>
                  </a:lnTo>
                  <a:lnTo>
                    <a:pt x="94975" y="36580"/>
                  </a:lnTo>
                  <a:lnTo>
                    <a:pt x="95038" y="36494"/>
                  </a:lnTo>
                  <a:lnTo>
                    <a:pt x="95108" y="36424"/>
                  </a:lnTo>
                  <a:lnTo>
                    <a:pt x="95178" y="36362"/>
                  </a:lnTo>
                  <a:lnTo>
                    <a:pt x="95256" y="36315"/>
                  </a:lnTo>
                  <a:lnTo>
                    <a:pt x="95342" y="36268"/>
                  </a:lnTo>
                  <a:lnTo>
                    <a:pt x="95428" y="36237"/>
                  </a:lnTo>
                  <a:lnTo>
                    <a:pt x="95521" y="36214"/>
                  </a:lnTo>
                  <a:lnTo>
                    <a:pt x="95630" y="36198"/>
                  </a:lnTo>
                  <a:close/>
                  <a:moveTo>
                    <a:pt x="114365" y="36136"/>
                  </a:moveTo>
                  <a:lnTo>
                    <a:pt x="114318" y="36284"/>
                  </a:lnTo>
                  <a:lnTo>
                    <a:pt x="114271" y="36416"/>
                  </a:lnTo>
                  <a:lnTo>
                    <a:pt x="114217" y="36533"/>
                  </a:lnTo>
                  <a:lnTo>
                    <a:pt x="114170" y="36643"/>
                  </a:lnTo>
                  <a:lnTo>
                    <a:pt x="114115" y="36736"/>
                  </a:lnTo>
                  <a:lnTo>
                    <a:pt x="114061" y="36814"/>
                  </a:lnTo>
                  <a:lnTo>
                    <a:pt x="113998" y="36884"/>
                  </a:lnTo>
                  <a:lnTo>
                    <a:pt x="113936" y="36947"/>
                  </a:lnTo>
                  <a:lnTo>
                    <a:pt x="113866" y="37001"/>
                  </a:lnTo>
                  <a:lnTo>
                    <a:pt x="113796" y="37040"/>
                  </a:lnTo>
                  <a:lnTo>
                    <a:pt x="113710" y="37072"/>
                  </a:lnTo>
                  <a:lnTo>
                    <a:pt x="113624" y="37095"/>
                  </a:lnTo>
                  <a:lnTo>
                    <a:pt x="113530" y="37111"/>
                  </a:lnTo>
                  <a:lnTo>
                    <a:pt x="113429" y="37126"/>
                  </a:lnTo>
                  <a:lnTo>
                    <a:pt x="113203" y="37126"/>
                  </a:lnTo>
                  <a:lnTo>
                    <a:pt x="113257" y="37048"/>
                  </a:lnTo>
                  <a:lnTo>
                    <a:pt x="113312" y="36962"/>
                  </a:lnTo>
                  <a:lnTo>
                    <a:pt x="113406" y="36791"/>
                  </a:lnTo>
                  <a:lnTo>
                    <a:pt x="113507" y="36619"/>
                  </a:lnTo>
                  <a:lnTo>
                    <a:pt x="113562" y="36533"/>
                  </a:lnTo>
                  <a:lnTo>
                    <a:pt x="113624" y="36455"/>
                  </a:lnTo>
                  <a:lnTo>
                    <a:pt x="113686" y="36385"/>
                  </a:lnTo>
                  <a:lnTo>
                    <a:pt x="113749" y="36315"/>
                  </a:lnTo>
                  <a:lnTo>
                    <a:pt x="113827" y="36260"/>
                  </a:lnTo>
                  <a:lnTo>
                    <a:pt x="113913" y="36214"/>
                  </a:lnTo>
                  <a:lnTo>
                    <a:pt x="114006" y="36175"/>
                  </a:lnTo>
                  <a:lnTo>
                    <a:pt x="114115" y="36143"/>
                  </a:lnTo>
                  <a:lnTo>
                    <a:pt x="114232" y="36136"/>
                  </a:lnTo>
                  <a:close/>
                  <a:moveTo>
                    <a:pt x="96715" y="36338"/>
                  </a:moveTo>
                  <a:lnTo>
                    <a:pt x="96824" y="36346"/>
                  </a:lnTo>
                  <a:lnTo>
                    <a:pt x="96933" y="36362"/>
                  </a:lnTo>
                  <a:lnTo>
                    <a:pt x="97058" y="36393"/>
                  </a:lnTo>
                  <a:lnTo>
                    <a:pt x="97190" y="36432"/>
                  </a:lnTo>
                  <a:lnTo>
                    <a:pt x="97339" y="36479"/>
                  </a:lnTo>
                  <a:lnTo>
                    <a:pt x="97253" y="36580"/>
                  </a:lnTo>
                  <a:lnTo>
                    <a:pt x="97175" y="36674"/>
                  </a:lnTo>
                  <a:lnTo>
                    <a:pt x="97081" y="36760"/>
                  </a:lnTo>
                  <a:lnTo>
                    <a:pt x="96995" y="36838"/>
                  </a:lnTo>
                  <a:lnTo>
                    <a:pt x="96910" y="36908"/>
                  </a:lnTo>
                  <a:lnTo>
                    <a:pt x="96816" y="36978"/>
                  </a:lnTo>
                  <a:lnTo>
                    <a:pt x="96722" y="37033"/>
                  </a:lnTo>
                  <a:lnTo>
                    <a:pt x="96629" y="37087"/>
                  </a:lnTo>
                  <a:lnTo>
                    <a:pt x="96527" y="37126"/>
                  </a:lnTo>
                  <a:lnTo>
                    <a:pt x="96426" y="37157"/>
                  </a:lnTo>
                  <a:lnTo>
                    <a:pt x="96325" y="37181"/>
                  </a:lnTo>
                  <a:lnTo>
                    <a:pt x="96215" y="37196"/>
                  </a:lnTo>
                  <a:lnTo>
                    <a:pt x="96098" y="37204"/>
                  </a:lnTo>
                  <a:lnTo>
                    <a:pt x="95981" y="37196"/>
                  </a:lnTo>
                  <a:lnTo>
                    <a:pt x="95864" y="37181"/>
                  </a:lnTo>
                  <a:lnTo>
                    <a:pt x="95740" y="37150"/>
                  </a:lnTo>
                  <a:lnTo>
                    <a:pt x="95935" y="36869"/>
                  </a:lnTo>
                  <a:lnTo>
                    <a:pt x="96028" y="36744"/>
                  </a:lnTo>
                  <a:lnTo>
                    <a:pt x="96114" y="36643"/>
                  </a:lnTo>
                  <a:lnTo>
                    <a:pt x="96192" y="36557"/>
                  </a:lnTo>
                  <a:lnTo>
                    <a:pt x="96278" y="36487"/>
                  </a:lnTo>
                  <a:lnTo>
                    <a:pt x="96356" y="36432"/>
                  </a:lnTo>
                  <a:lnTo>
                    <a:pt x="96442" y="36385"/>
                  </a:lnTo>
                  <a:lnTo>
                    <a:pt x="96527" y="36354"/>
                  </a:lnTo>
                  <a:lnTo>
                    <a:pt x="96621" y="36338"/>
                  </a:lnTo>
                  <a:close/>
                  <a:moveTo>
                    <a:pt x="115207" y="36284"/>
                  </a:moveTo>
                  <a:lnTo>
                    <a:pt x="115192" y="36416"/>
                  </a:lnTo>
                  <a:lnTo>
                    <a:pt x="115168" y="36541"/>
                  </a:lnTo>
                  <a:lnTo>
                    <a:pt x="115137" y="36658"/>
                  </a:lnTo>
                  <a:lnTo>
                    <a:pt x="115098" y="36760"/>
                  </a:lnTo>
                  <a:lnTo>
                    <a:pt x="115059" y="36845"/>
                  </a:lnTo>
                  <a:lnTo>
                    <a:pt x="115020" y="36931"/>
                  </a:lnTo>
                  <a:lnTo>
                    <a:pt x="114966" y="37001"/>
                  </a:lnTo>
                  <a:lnTo>
                    <a:pt x="114911" y="37064"/>
                  </a:lnTo>
                  <a:lnTo>
                    <a:pt x="114849" y="37118"/>
                  </a:lnTo>
                  <a:lnTo>
                    <a:pt x="114778" y="37157"/>
                  </a:lnTo>
                  <a:lnTo>
                    <a:pt x="114700" y="37196"/>
                  </a:lnTo>
                  <a:lnTo>
                    <a:pt x="114615" y="37228"/>
                  </a:lnTo>
                  <a:lnTo>
                    <a:pt x="114521" y="37251"/>
                  </a:lnTo>
                  <a:lnTo>
                    <a:pt x="114412" y="37259"/>
                  </a:lnTo>
                  <a:lnTo>
                    <a:pt x="114303" y="37267"/>
                  </a:lnTo>
                  <a:lnTo>
                    <a:pt x="114186" y="37267"/>
                  </a:lnTo>
                  <a:lnTo>
                    <a:pt x="114357" y="36939"/>
                  </a:lnTo>
                  <a:lnTo>
                    <a:pt x="114451" y="36775"/>
                  </a:lnTo>
                  <a:lnTo>
                    <a:pt x="114505" y="36705"/>
                  </a:lnTo>
                  <a:lnTo>
                    <a:pt x="114560" y="36635"/>
                  </a:lnTo>
                  <a:lnTo>
                    <a:pt x="114615" y="36565"/>
                  </a:lnTo>
                  <a:lnTo>
                    <a:pt x="114677" y="36510"/>
                  </a:lnTo>
                  <a:lnTo>
                    <a:pt x="114747" y="36448"/>
                  </a:lnTo>
                  <a:lnTo>
                    <a:pt x="114825" y="36401"/>
                  </a:lnTo>
                  <a:lnTo>
                    <a:pt x="114911" y="36362"/>
                  </a:lnTo>
                  <a:lnTo>
                    <a:pt x="114997" y="36323"/>
                  </a:lnTo>
                  <a:lnTo>
                    <a:pt x="115098" y="36299"/>
                  </a:lnTo>
                  <a:lnTo>
                    <a:pt x="115207" y="36284"/>
                  </a:lnTo>
                  <a:close/>
                  <a:moveTo>
                    <a:pt x="161591" y="37306"/>
                  </a:moveTo>
                  <a:lnTo>
                    <a:pt x="161607" y="37321"/>
                  </a:lnTo>
                  <a:lnTo>
                    <a:pt x="161612" y="37314"/>
                  </a:lnTo>
                  <a:lnTo>
                    <a:pt x="161591" y="37306"/>
                  </a:lnTo>
                  <a:close/>
                  <a:moveTo>
                    <a:pt x="115730" y="36455"/>
                  </a:moveTo>
                  <a:lnTo>
                    <a:pt x="115714" y="36658"/>
                  </a:lnTo>
                  <a:lnTo>
                    <a:pt x="115699" y="36806"/>
                  </a:lnTo>
                  <a:lnTo>
                    <a:pt x="115683" y="36869"/>
                  </a:lnTo>
                  <a:lnTo>
                    <a:pt x="115667" y="36923"/>
                  </a:lnTo>
                  <a:lnTo>
                    <a:pt x="115652" y="36970"/>
                  </a:lnTo>
                  <a:lnTo>
                    <a:pt x="115621" y="37009"/>
                  </a:lnTo>
                  <a:lnTo>
                    <a:pt x="115589" y="37048"/>
                  </a:lnTo>
                  <a:lnTo>
                    <a:pt x="115550" y="37087"/>
                  </a:lnTo>
                  <a:lnTo>
                    <a:pt x="115504" y="37126"/>
                  </a:lnTo>
                  <a:lnTo>
                    <a:pt x="115449" y="37157"/>
                  </a:lnTo>
                  <a:lnTo>
                    <a:pt x="115309" y="37235"/>
                  </a:lnTo>
                  <a:lnTo>
                    <a:pt x="115122" y="37329"/>
                  </a:lnTo>
                  <a:lnTo>
                    <a:pt x="115730" y="36455"/>
                  </a:lnTo>
                  <a:close/>
                  <a:moveTo>
                    <a:pt x="98064" y="36533"/>
                  </a:moveTo>
                  <a:lnTo>
                    <a:pt x="98173" y="36541"/>
                  </a:lnTo>
                  <a:lnTo>
                    <a:pt x="98290" y="36557"/>
                  </a:lnTo>
                  <a:lnTo>
                    <a:pt x="98423" y="36580"/>
                  </a:lnTo>
                  <a:lnTo>
                    <a:pt x="98735" y="36658"/>
                  </a:lnTo>
                  <a:lnTo>
                    <a:pt x="98665" y="36806"/>
                  </a:lnTo>
                  <a:lnTo>
                    <a:pt x="98602" y="36939"/>
                  </a:lnTo>
                  <a:lnTo>
                    <a:pt x="98532" y="37048"/>
                  </a:lnTo>
                  <a:lnTo>
                    <a:pt x="98462" y="37150"/>
                  </a:lnTo>
                  <a:lnTo>
                    <a:pt x="98399" y="37228"/>
                  </a:lnTo>
                  <a:lnTo>
                    <a:pt x="98321" y="37298"/>
                  </a:lnTo>
                  <a:lnTo>
                    <a:pt x="98251" y="37352"/>
                  </a:lnTo>
                  <a:lnTo>
                    <a:pt x="98165" y="37391"/>
                  </a:lnTo>
                  <a:lnTo>
                    <a:pt x="98080" y="37423"/>
                  </a:lnTo>
                  <a:lnTo>
                    <a:pt x="97978" y="37430"/>
                  </a:lnTo>
                  <a:lnTo>
                    <a:pt x="97869" y="37430"/>
                  </a:lnTo>
                  <a:lnTo>
                    <a:pt x="97752" y="37423"/>
                  </a:lnTo>
                  <a:lnTo>
                    <a:pt x="97627" y="37399"/>
                  </a:lnTo>
                  <a:lnTo>
                    <a:pt x="97479" y="37368"/>
                  </a:lnTo>
                  <a:lnTo>
                    <a:pt x="97323" y="37321"/>
                  </a:lnTo>
                  <a:lnTo>
                    <a:pt x="97144" y="37274"/>
                  </a:lnTo>
                  <a:lnTo>
                    <a:pt x="97315" y="37009"/>
                  </a:lnTo>
                  <a:lnTo>
                    <a:pt x="97393" y="36900"/>
                  </a:lnTo>
                  <a:lnTo>
                    <a:pt x="97471" y="36814"/>
                  </a:lnTo>
                  <a:lnTo>
                    <a:pt x="97549" y="36736"/>
                  </a:lnTo>
                  <a:lnTo>
                    <a:pt x="97627" y="36666"/>
                  </a:lnTo>
                  <a:lnTo>
                    <a:pt x="97697" y="36619"/>
                  </a:lnTo>
                  <a:lnTo>
                    <a:pt x="97783" y="36580"/>
                  </a:lnTo>
                  <a:lnTo>
                    <a:pt x="97869" y="36557"/>
                  </a:lnTo>
                  <a:lnTo>
                    <a:pt x="97963" y="36541"/>
                  </a:lnTo>
                  <a:lnTo>
                    <a:pt x="98064" y="36533"/>
                  </a:lnTo>
                  <a:close/>
                  <a:moveTo>
                    <a:pt x="132920" y="36292"/>
                  </a:moveTo>
                  <a:lnTo>
                    <a:pt x="133115" y="36299"/>
                  </a:lnTo>
                  <a:lnTo>
                    <a:pt x="133341" y="36307"/>
                  </a:lnTo>
                  <a:lnTo>
                    <a:pt x="133224" y="36487"/>
                  </a:lnTo>
                  <a:lnTo>
                    <a:pt x="133115" y="36658"/>
                  </a:lnTo>
                  <a:lnTo>
                    <a:pt x="132990" y="36830"/>
                  </a:lnTo>
                  <a:lnTo>
                    <a:pt x="132865" y="36986"/>
                  </a:lnTo>
                  <a:lnTo>
                    <a:pt x="132725" y="37142"/>
                  </a:lnTo>
                  <a:lnTo>
                    <a:pt x="132577" y="37282"/>
                  </a:lnTo>
                  <a:lnTo>
                    <a:pt x="132421" y="37423"/>
                  </a:lnTo>
                  <a:lnTo>
                    <a:pt x="132249" y="37547"/>
                  </a:lnTo>
                  <a:lnTo>
                    <a:pt x="132187" y="37360"/>
                  </a:lnTo>
                  <a:lnTo>
                    <a:pt x="132140" y="37181"/>
                  </a:lnTo>
                  <a:lnTo>
                    <a:pt x="132109" y="37033"/>
                  </a:lnTo>
                  <a:lnTo>
                    <a:pt x="132093" y="36892"/>
                  </a:lnTo>
                  <a:lnTo>
                    <a:pt x="132093" y="36775"/>
                  </a:lnTo>
                  <a:lnTo>
                    <a:pt x="132093" y="36713"/>
                  </a:lnTo>
                  <a:lnTo>
                    <a:pt x="132109" y="36666"/>
                  </a:lnTo>
                  <a:lnTo>
                    <a:pt x="132124" y="36619"/>
                  </a:lnTo>
                  <a:lnTo>
                    <a:pt x="132140" y="36572"/>
                  </a:lnTo>
                  <a:lnTo>
                    <a:pt x="132163" y="36533"/>
                  </a:lnTo>
                  <a:lnTo>
                    <a:pt x="132195" y="36502"/>
                  </a:lnTo>
                  <a:lnTo>
                    <a:pt x="132226" y="36463"/>
                  </a:lnTo>
                  <a:lnTo>
                    <a:pt x="132265" y="36432"/>
                  </a:lnTo>
                  <a:lnTo>
                    <a:pt x="132304" y="36409"/>
                  </a:lnTo>
                  <a:lnTo>
                    <a:pt x="132351" y="36385"/>
                  </a:lnTo>
                  <a:lnTo>
                    <a:pt x="132460" y="36346"/>
                  </a:lnTo>
                  <a:lnTo>
                    <a:pt x="132592" y="36315"/>
                  </a:lnTo>
                  <a:lnTo>
                    <a:pt x="132748" y="36299"/>
                  </a:lnTo>
                  <a:lnTo>
                    <a:pt x="132920" y="36292"/>
                  </a:lnTo>
                  <a:close/>
                  <a:moveTo>
                    <a:pt x="116229" y="36565"/>
                  </a:moveTo>
                  <a:lnTo>
                    <a:pt x="116291" y="36861"/>
                  </a:lnTo>
                  <a:lnTo>
                    <a:pt x="116315" y="36986"/>
                  </a:lnTo>
                  <a:lnTo>
                    <a:pt x="116323" y="37095"/>
                  </a:lnTo>
                  <a:lnTo>
                    <a:pt x="116323" y="37189"/>
                  </a:lnTo>
                  <a:lnTo>
                    <a:pt x="116315" y="37267"/>
                  </a:lnTo>
                  <a:lnTo>
                    <a:pt x="116299" y="37345"/>
                  </a:lnTo>
                  <a:lnTo>
                    <a:pt x="116276" y="37399"/>
                  </a:lnTo>
                  <a:lnTo>
                    <a:pt x="116237" y="37446"/>
                  </a:lnTo>
                  <a:lnTo>
                    <a:pt x="116182" y="37485"/>
                  </a:lnTo>
                  <a:lnTo>
                    <a:pt x="116120" y="37516"/>
                  </a:lnTo>
                  <a:lnTo>
                    <a:pt x="116050" y="37540"/>
                  </a:lnTo>
                  <a:lnTo>
                    <a:pt x="115956" y="37555"/>
                  </a:lnTo>
                  <a:lnTo>
                    <a:pt x="115855" y="37563"/>
                  </a:lnTo>
                  <a:lnTo>
                    <a:pt x="115613" y="37563"/>
                  </a:lnTo>
                  <a:lnTo>
                    <a:pt x="116229" y="36565"/>
                  </a:lnTo>
                  <a:close/>
                  <a:moveTo>
                    <a:pt x="99834" y="36760"/>
                  </a:moveTo>
                  <a:lnTo>
                    <a:pt x="99756" y="36970"/>
                  </a:lnTo>
                  <a:lnTo>
                    <a:pt x="99717" y="37056"/>
                  </a:lnTo>
                  <a:lnTo>
                    <a:pt x="99671" y="37134"/>
                  </a:lnTo>
                  <a:lnTo>
                    <a:pt x="99624" y="37204"/>
                  </a:lnTo>
                  <a:lnTo>
                    <a:pt x="99577" y="37267"/>
                  </a:lnTo>
                  <a:lnTo>
                    <a:pt x="99522" y="37321"/>
                  </a:lnTo>
                  <a:lnTo>
                    <a:pt x="99460" y="37376"/>
                  </a:lnTo>
                  <a:lnTo>
                    <a:pt x="99390" y="37415"/>
                  </a:lnTo>
                  <a:lnTo>
                    <a:pt x="99320" y="37454"/>
                  </a:lnTo>
                  <a:lnTo>
                    <a:pt x="99234" y="37485"/>
                  </a:lnTo>
                  <a:lnTo>
                    <a:pt x="99140" y="37508"/>
                  </a:lnTo>
                  <a:lnTo>
                    <a:pt x="99039" y="37532"/>
                  </a:lnTo>
                  <a:lnTo>
                    <a:pt x="98930" y="37555"/>
                  </a:lnTo>
                  <a:lnTo>
                    <a:pt x="98665" y="37586"/>
                  </a:lnTo>
                  <a:lnTo>
                    <a:pt x="98665" y="37586"/>
                  </a:lnTo>
                  <a:lnTo>
                    <a:pt x="98758" y="37345"/>
                  </a:lnTo>
                  <a:lnTo>
                    <a:pt x="98805" y="37243"/>
                  </a:lnTo>
                  <a:lnTo>
                    <a:pt x="98860" y="37150"/>
                  </a:lnTo>
                  <a:lnTo>
                    <a:pt x="98906" y="37072"/>
                  </a:lnTo>
                  <a:lnTo>
                    <a:pt x="98961" y="37001"/>
                  </a:lnTo>
                  <a:lnTo>
                    <a:pt x="99015" y="36947"/>
                  </a:lnTo>
                  <a:lnTo>
                    <a:pt x="99078" y="36892"/>
                  </a:lnTo>
                  <a:lnTo>
                    <a:pt x="99148" y="36853"/>
                  </a:lnTo>
                  <a:lnTo>
                    <a:pt x="99218" y="36822"/>
                  </a:lnTo>
                  <a:lnTo>
                    <a:pt x="99296" y="36799"/>
                  </a:lnTo>
                  <a:lnTo>
                    <a:pt x="99390" y="36775"/>
                  </a:lnTo>
                  <a:lnTo>
                    <a:pt x="99483" y="36767"/>
                  </a:lnTo>
                  <a:lnTo>
                    <a:pt x="99593" y="36760"/>
                  </a:lnTo>
                  <a:close/>
                  <a:moveTo>
                    <a:pt x="157606" y="33437"/>
                  </a:moveTo>
                  <a:lnTo>
                    <a:pt x="157660" y="33554"/>
                  </a:lnTo>
                  <a:lnTo>
                    <a:pt x="157715" y="33679"/>
                  </a:lnTo>
                  <a:lnTo>
                    <a:pt x="157762" y="33811"/>
                  </a:lnTo>
                  <a:lnTo>
                    <a:pt x="157777" y="33882"/>
                  </a:lnTo>
                  <a:lnTo>
                    <a:pt x="157785" y="33944"/>
                  </a:lnTo>
                  <a:lnTo>
                    <a:pt x="157808" y="34404"/>
                  </a:lnTo>
                  <a:lnTo>
                    <a:pt x="157816" y="34872"/>
                  </a:lnTo>
                  <a:lnTo>
                    <a:pt x="157824" y="35332"/>
                  </a:lnTo>
                  <a:lnTo>
                    <a:pt x="157816" y="35800"/>
                  </a:lnTo>
                  <a:lnTo>
                    <a:pt x="157801" y="36268"/>
                  </a:lnTo>
                  <a:lnTo>
                    <a:pt x="157777" y="36744"/>
                  </a:lnTo>
                  <a:lnTo>
                    <a:pt x="157738" y="37220"/>
                  </a:lnTo>
                  <a:lnTo>
                    <a:pt x="157684" y="37703"/>
                  </a:lnTo>
                  <a:lnTo>
                    <a:pt x="157028" y="37508"/>
                  </a:lnTo>
                  <a:lnTo>
                    <a:pt x="156732" y="37415"/>
                  </a:lnTo>
                  <a:lnTo>
                    <a:pt x="156443" y="37337"/>
                  </a:lnTo>
                  <a:lnTo>
                    <a:pt x="151475" y="36120"/>
                  </a:lnTo>
                  <a:lnTo>
                    <a:pt x="146515" y="34911"/>
                  </a:lnTo>
                  <a:lnTo>
                    <a:pt x="145883" y="34763"/>
                  </a:lnTo>
                  <a:lnTo>
                    <a:pt x="145579" y="34677"/>
                  </a:lnTo>
                  <a:lnTo>
                    <a:pt x="145423" y="34630"/>
                  </a:lnTo>
                  <a:lnTo>
                    <a:pt x="145274" y="34576"/>
                  </a:lnTo>
                  <a:lnTo>
                    <a:pt x="145181" y="34529"/>
                  </a:lnTo>
                  <a:lnTo>
                    <a:pt x="145095" y="34482"/>
                  </a:lnTo>
                  <a:lnTo>
                    <a:pt x="145001" y="34420"/>
                  </a:lnTo>
                  <a:lnTo>
                    <a:pt x="144916" y="34350"/>
                  </a:lnTo>
                  <a:lnTo>
                    <a:pt x="144721" y="34186"/>
                  </a:lnTo>
                  <a:lnTo>
                    <a:pt x="144502" y="34014"/>
                  </a:lnTo>
                  <a:lnTo>
                    <a:pt x="144354" y="34123"/>
                  </a:lnTo>
                  <a:lnTo>
                    <a:pt x="144253" y="34186"/>
                  </a:lnTo>
                  <a:lnTo>
                    <a:pt x="144198" y="34209"/>
                  </a:lnTo>
                  <a:lnTo>
                    <a:pt x="144144" y="34233"/>
                  </a:lnTo>
                  <a:lnTo>
                    <a:pt x="144112" y="34240"/>
                  </a:lnTo>
                  <a:lnTo>
                    <a:pt x="144081" y="34233"/>
                  </a:lnTo>
                  <a:lnTo>
                    <a:pt x="144042" y="34217"/>
                  </a:lnTo>
                  <a:lnTo>
                    <a:pt x="144003" y="34201"/>
                  </a:lnTo>
                  <a:lnTo>
                    <a:pt x="143925" y="34147"/>
                  </a:lnTo>
                  <a:lnTo>
                    <a:pt x="143847" y="34108"/>
                  </a:lnTo>
                  <a:lnTo>
                    <a:pt x="143878" y="34038"/>
                  </a:lnTo>
                  <a:lnTo>
                    <a:pt x="143910" y="33967"/>
                  </a:lnTo>
                  <a:lnTo>
                    <a:pt x="143941" y="33905"/>
                  </a:lnTo>
                  <a:lnTo>
                    <a:pt x="143956" y="33882"/>
                  </a:lnTo>
                  <a:lnTo>
                    <a:pt x="143980" y="33874"/>
                  </a:lnTo>
                  <a:lnTo>
                    <a:pt x="144183" y="33819"/>
                  </a:lnTo>
                  <a:lnTo>
                    <a:pt x="144385" y="33780"/>
                  </a:lnTo>
                  <a:lnTo>
                    <a:pt x="144588" y="33749"/>
                  </a:lnTo>
                  <a:lnTo>
                    <a:pt x="144799" y="33726"/>
                  </a:lnTo>
                  <a:lnTo>
                    <a:pt x="145438" y="33710"/>
                  </a:lnTo>
                  <a:lnTo>
                    <a:pt x="146086" y="33694"/>
                  </a:lnTo>
                  <a:lnTo>
                    <a:pt x="147373" y="33671"/>
                  </a:lnTo>
                  <a:lnTo>
                    <a:pt x="151842" y="33593"/>
                  </a:lnTo>
                  <a:lnTo>
                    <a:pt x="156319" y="33507"/>
                  </a:lnTo>
                  <a:lnTo>
                    <a:pt x="156623" y="33499"/>
                  </a:lnTo>
                  <a:lnTo>
                    <a:pt x="156935" y="33484"/>
                  </a:lnTo>
                  <a:lnTo>
                    <a:pt x="157606" y="33437"/>
                  </a:lnTo>
                  <a:close/>
                  <a:moveTo>
                    <a:pt x="100794" y="36916"/>
                  </a:moveTo>
                  <a:lnTo>
                    <a:pt x="100903" y="36923"/>
                  </a:lnTo>
                  <a:lnTo>
                    <a:pt x="100794" y="37072"/>
                  </a:lnTo>
                  <a:lnTo>
                    <a:pt x="100677" y="37220"/>
                  </a:lnTo>
                  <a:lnTo>
                    <a:pt x="100560" y="37368"/>
                  </a:lnTo>
                  <a:lnTo>
                    <a:pt x="100490" y="37438"/>
                  </a:lnTo>
                  <a:lnTo>
                    <a:pt x="100427" y="37501"/>
                  </a:lnTo>
                  <a:lnTo>
                    <a:pt x="100349" y="37555"/>
                  </a:lnTo>
                  <a:lnTo>
                    <a:pt x="100271" y="37602"/>
                  </a:lnTo>
                  <a:lnTo>
                    <a:pt x="100185" y="37649"/>
                  </a:lnTo>
                  <a:lnTo>
                    <a:pt x="100092" y="37680"/>
                  </a:lnTo>
                  <a:lnTo>
                    <a:pt x="99998" y="37703"/>
                  </a:lnTo>
                  <a:lnTo>
                    <a:pt x="99889" y="37711"/>
                  </a:lnTo>
                  <a:lnTo>
                    <a:pt x="99772" y="37711"/>
                  </a:lnTo>
                  <a:lnTo>
                    <a:pt x="99639" y="37696"/>
                  </a:lnTo>
                  <a:lnTo>
                    <a:pt x="99694" y="37594"/>
                  </a:lnTo>
                  <a:lnTo>
                    <a:pt x="99749" y="37493"/>
                  </a:lnTo>
                  <a:lnTo>
                    <a:pt x="99803" y="37399"/>
                  </a:lnTo>
                  <a:lnTo>
                    <a:pt x="99866" y="37321"/>
                  </a:lnTo>
                  <a:lnTo>
                    <a:pt x="99928" y="37243"/>
                  </a:lnTo>
                  <a:lnTo>
                    <a:pt x="99998" y="37181"/>
                  </a:lnTo>
                  <a:lnTo>
                    <a:pt x="100068" y="37118"/>
                  </a:lnTo>
                  <a:lnTo>
                    <a:pt x="100146" y="37064"/>
                  </a:lnTo>
                  <a:lnTo>
                    <a:pt x="100224" y="37025"/>
                  </a:lnTo>
                  <a:lnTo>
                    <a:pt x="100310" y="36986"/>
                  </a:lnTo>
                  <a:lnTo>
                    <a:pt x="100396" y="36955"/>
                  </a:lnTo>
                  <a:lnTo>
                    <a:pt x="100490" y="36939"/>
                  </a:lnTo>
                  <a:lnTo>
                    <a:pt x="100583" y="36923"/>
                  </a:lnTo>
                  <a:lnTo>
                    <a:pt x="100685" y="36916"/>
                  </a:lnTo>
                  <a:close/>
                  <a:moveTo>
                    <a:pt x="101816" y="37025"/>
                  </a:moveTo>
                  <a:lnTo>
                    <a:pt x="101940" y="37040"/>
                  </a:lnTo>
                  <a:lnTo>
                    <a:pt x="102065" y="37064"/>
                  </a:lnTo>
                  <a:lnTo>
                    <a:pt x="102018" y="37181"/>
                  </a:lnTo>
                  <a:lnTo>
                    <a:pt x="101964" y="37282"/>
                  </a:lnTo>
                  <a:lnTo>
                    <a:pt x="101901" y="37376"/>
                  </a:lnTo>
                  <a:lnTo>
                    <a:pt x="101839" y="37462"/>
                  </a:lnTo>
                  <a:lnTo>
                    <a:pt x="101769" y="37540"/>
                  </a:lnTo>
                  <a:lnTo>
                    <a:pt x="101691" y="37610"/>
                  </a:lnTo>
                  <a:lnTo>
                    <a:pt x="101613" y="37672"/>
                  </a:lnTo>
                  <a:lnTo>
                    <a:pt x="101527" y="37727"/>
                  </a:lnTo>
                  <a:lnTo>
                    <a:pt x="101433" y="37774"/>
                  </a:lnTo>
                  <a:lnTo>
                    <a:pt x="101340" y="37813"/>
                  </a:lnTo>
                  <a:lnTo>
                    <a:pt x="101238" y="37844"/>
                  </a:lnTo>
                  <a:lnTo>
                    <a:pt x="101129" y="37867"/>
                  </a:lnTo>
                  <a:lnTo>
                    <a:pt x="101012" y="37883"/>
                  </a:lnTo>
                  <a:lnTo>
                    <a:pt x="100887" y="37898"/>
                  </a:lnTo>
                  <a:lnTo>
                    <a:pt x="100755" y="37906"/>
                  </a:lnTo>
                  <a:lnTo>
                    <a:pt x="100614" y="37906"/>
                  </a:lnTo>
                  <a:lnTo>
                    <a:pt x="100770" y="37696"/>
                  </a:lnTo>
                  <a:lnTo>
                    <a:pt x="100919" y="37508"/>
                  </a:lnTo>
                  <a:lnTo>
                    <a:pt x="100997" y="37423"/>
                  </a:lnTo>
                  <a:lnTo>
                    <a:pt x="101067" y="37345"/>
                  </a:lnTo>
                  <a:lnTo>
                    <a:pt x="101145" y="37274"/>
                  </a:lnTo>
                  <a:lnTo>
                    <a:pt x="101231" y="37204"/>
                  </a:lnTo>
                  <a:lnTo>
                    <a:pt x="101316" y="37150"/>
                  </a:lnTo>
                  <a:lnTo>
                    <a:pt x="101402" y="37103"/>
                  </a:lnTo>
                  <a:lnTo>
                    <a:pt x="101496" y="37072"/>
                  </a:lnTo>
                  <a:lnTo>
                    <a:pt x="101597" y="37040"/>
                  </a:lnTo>
                  <a:lnTo>
                    <a:pt x="101699" y="37033"/>
                  </a:lnTo>
                  <a:lnTo>
                    <a:pt x="101816" y="37025"/>
                  </a:lnTo>
                  <a:close/>
                  <a:moveTo>
                    <a:pt x="130580" y="34482"/>
                  </a:moveTo>
                  <a:lnTo>
                    <a:pt x="130182" y="34630"/>
                  </a:lnTo>
                  <a:lnTo>
                    <a:pt x="129777" y="34771"/>
                  </a:lnTo>
                  <a:lnTo>
                    <a:pt x="128966" y="35044"/>
                  </a:lnTo>
                  <a:lnTo>
                    <a:pt x="127336" y="35582"/>
                  </a:lnTo>
                  <a:lnTo>
                    <a:pt x="126517" y="35863"/>
                  </a:lnTo>
                  <a:lnTo>
                    <a:pt x="125705" y="36151"/>
                  </a:lnTo>
                  <a:lnTo>
                    <a:pt x="125300" y="36299"/>
                  </a:lnTo>
                  <a:lnTo>
                    <a:pt x="124894" y="36463"/>
                  </a:lnTo>
                  <a:lnTo>
                    <a:pt x="124489" y="36627"/>
                  </a:lnTo>
                  <a:lnTo>
                    <a:pt x="124083" y="36799"/>
                  </a:lnTo>
                  <a:lnTo>
                    <a:pt x="124216" y="36884"/>
                  </a:lnTo>
                  <a:lnTo>
                    <a:pt x="124255" y="36908"/>
                  </a:lnTo>
                  <a:lnTo>
                    <a:pt x="124278" y="36908"/>
                  </a:lnTo>
                  <a:lnTo>
                    <a:pt x="124512" y="36845"/>
                  </a:lnTo>
                  <a:lnTo>
                    <a:pt x="124738" y="36791"/>
                  </a:lnTo>
                  <a:lnTo>
                    <a:pt x="124972" y="36744"/>
                  </a:lnTo>
                  <a:lnTo>
                    <a:pt x="125206" y="36705"/>
                  </a:lnTo>
                  <a:lnTo>
                    <a:pt x="125440" y="36674"/>
                  </a:lnTo>
                  <a:lnTo>
                    <a:pt x="125674" y="36650"/>
                  </a:lnTo>
                  <a:lnTo>
                    <a:pt x="126150" y="36604"/>
                  </a:lnTo>
                  <a:lnTo>
                    <a:pt x="126618" y="36549"/>
                  </a:lnTo>
                  <a:lnTo>
                    <a:pt x="126852" y="36510"/>
                  </a:lnTo>
                  <a:lnTo>
                    <a:pt x="127086" y="36471"/>
                  </a:lnTo>
                  <a:lnTo>
                    <a:pt x="127320" y="36424"/>
                  </a:lnTo>
                  <a:lnTo>
                    <a:pt x="127546" y="36362"/>
                  </a:lnTo>
                  <a:lnTo>
                    <a:pt x="127772" y="36284"/>
                  </a:lnTo>
                  <a:lnTo>
                    <a:pt x="127999" y="36198"/>
                  </a:lnTo>
                  <a:lnTo>
                    <a:pt x="128123" y="36136"/>
                  </a:lnTo>
                  <a:lnTo>
                    <a:pt x="128264" y="36081"/>
                  </a:lnTo>
                  <a:lnTo>
                    <a:pt x="128326" y="36065"/>
                  </a:lnTo>
                  <a:lnTo>
                    <a:pt x="128388" y="36050"/>
                  </a:lnTo>
                  <a:lnTo>
                    <a:pt x="128451" y="36050"/>
                  </a:lnTo>
                  <a:lnTo>
                    <a:pt x="128505" y="36065"/>
                  </a:lnTo>
                  <a:lnTo>
                    <a:pt x="128669" y="36120"/>
                  </a:lnTo>
                  <a:lnTo>
                    <a:pt x="128833" y="36159"/>
                  </a:lnTo>
                  <a:lnTo>
                    <a:pt x="128989" y="36182"/>
                  </a:lnTo>
                  <a:lnTo>
                    <a:pt x="129153" y="36182"/>
                  </a:lnTo>
                  <a:lnTo>
                    <a:pt x="129309" y="36175"/>
                  </a:lnTo>
                  <a:lnTo>
                    <a:pt x="129457" y="36159"/>
                  </a:lnTo>
                  <a:lnTo>
                    <a:pt x="129613" y="36128"/>
                  </a:lnTo>
                  <a:lnTo>
                    <a:pt x="129761" y="36097"/>
                  </a:lnTo>
                  <a:lnTo>
                    <a:pt x="129909" y="36050"/>
                  </a:lnTo>
                  <a:lnTo>
                    <a:pt x="130065" y="36003"/>
                  </a:lnTo>
                  <a:lnTo>
                    <a:pt x="130362" y="35902"/>
                  </a:lnTo>
                  <a:lnTo>
                    <a:pt x="130658" y="35800"/>
                  </a:lnTo>
                  <a:lnTo>
                    <a:pt x="130806" y="35753"/>
                  </a:lnTo>
                  <a:lnTo>
                    <a:pt x="130955" y="35714"/>
                  </a:lnTo>
                  <a:lnTo>
                    <a:pt x="131282" y="35636"/>
                  </a:lnTo>
                  <a:lnTo>
                    <a:pt x="131618" y="35551"/>
                  </a:lnTo>
                  <a:lnTo>
                    <a:pt x="132273" y="35371"/>
                  </a:lnTo>
                  <a:lnTo>
                    <a:pt x="132928" y="35184"/>
                  </a:lnTo>
                  <a:lnTo>
                    <a:pt x="133583" y="34997"/>
                  </a:lnTo>
                  <a:lnTo>
                    <a:pt x="133840" y="34935"/>
                  </a:lnTo>
                  <a:lnTo>
                    <a:pt x="134090" y="34880"/>
                  </a:lnTo>
                  <a:lnTo>
                    <a:pt x="134597" y="34763"/>
                  </a:lnTo>
                  <a:lnTo>
                    <a:pt x="134620" y="34950"/>
                  </a:lnTo>
                  <a:lnTo>
                    <a:pt x="134527" y="35020"/>
                  </a:lnTo>
                  <a:lnTo>
                    <a:pt x="134425" y="35083"/>
                  </a:lnTo>
                  <a:lnTo>
                    <a:pt x="134223" y="35200"/>
                  </a:lnTo>
                  <a:lnTo>
                    <a:pt x="134012" y="35301"/>
                  </a:lnTo>
                  <a:lnTo>
                    <a:pt x="133801" y="35395"/>
                  </a:lnTo>
                  <a:lnTo>
                    <a:pt x="133583" y="35465"/>
                  </a:lnTo>
                  <a:lnTo>
                    <a:pt x="133357" y="35535"/>
                  </a:lnTo>
                  <a:lnTo>
                    <a:pt x="133131" y="35590"/>
                  </a:lnTo>
                  <a:lnTo>
                    <a:pt x="132904" y="35644"/>
                  </a:lnTo>
                  <a:lnTo>
                    <a:pt x="132421" y="35738"/>
                  </a:lnTo>
                  <a:lnTo>
                    <a:pt x="131937" y="35831"/>
                  </a:lnTo>
                  <a:lnTo>
                    <a:pt x="131462" y="35933"/>
                  </a:lnTo>
                  <a:lnTo>
                    <a:pt x="131220" y="35987"/>
                  </a:lnTo>
                  <a:lnTo>
                    <a:pt x="130986" y="36050"/>
                  </a:lnTo>
                  <a:lnTo>
                    <a:pt x="129527" y="36455"/>
                  </a:lnTo>
                  <a:lnTo>
                    <a:pt x="128069" y="36869"/>
                  </a:lnTo>
                  <a:lnTo>
                    <a:pt x="125159" y="37696"/>
                  </a:lnTo>
                  <a:lnTo>
                    <a:pt x="124926" y="37758"/>
                  </a:lnTo>
                  <a:lnTo>
                    <a:pt x="124692" y="37813"/>
                  </a:lnTo>
                  <a:lnTo>
                    <a:pt x="124239" y="37914"/>
                  </a:lnTo>
                  <a:lnTo>
                    <a:pt x="124161" y="37836"/>
                  </a:lnTo>
                  <a:lnTo>
                    <a:pt x="124099" y="37766"/>
                  </a:lnTo>
                  <a:lnTo>
                    <a:pt x="124052" y="37688"/>
                  </a:lnTo>
                  <a:lnTo>
                    <a:pt x="124005" y="37610"/>
                  </a:lnTo>
                  <a:lnTo>
                    <a:pt x="123974" y="37532"/>
                  </a:lnTo>
                  <a:lnTo>
                    <a:pt x="123943" y="37454"/>
                  </a:lnTo>
                  <a:lnTo>
                    <a:pt x="123919" y="37376"/>
                  </a:lnTo>
                  <a:lnTo>
                    <a:pt x="123904" y="37298"/>
                  </a:lnTo>
                  <a:lnTo>
                    <a:pt x="123896" y="37212"/>
                  </a:lnTo>
                  <a:lnTo>
                    <a:pt x="123896" y="37134"/>
                  </a:lnTo>
                  <a:lnTo>
                    <a:pt x="123896" y="36978"/>
                  </a:lnTo>
                  <a:lnTo>
                    <a:pt x="123919" y="36822"/>
                  </a:lnTo>
                  <a:lnTo>
                    <a:pt x="123943" y="36666"/>
                  </a:lnTo>
                  <a:lnTo>
                    <a:pt x="123951" y="36635"/>
                  </a:lnTo>
                  <a:lnTo>
                    <a:pt x="123966" y="36596"/>
                  </a:lnTo>
                  <a:lnTo>
                    <a:pt x="124013" y="36533"/>
                  </a:lnTo>
                  <a:lnTo>
                    <a:pt x="124075" y="36471"/>
                  </a:lnTo>
                  <a:lnTo>
                    <a:pt x="124146" y="36409"/>
                  </a:lnTo>
                  <a:lnTo>
                    <a:pt x="124231" y="36354"/>
                  </a:lnTo>
                  <a:lnTo>
                    <a:pt x="124317" y="36307"/>
                  </a:lnTo>
                  <a:lnTo>
                    <a:pt x="124403" y="36260"/>
                  </a:lnTo>
                  <a:lnTo>
                    <a:pt x="124489" y="36229"/>
                  </a:lnTo>
                  <a:lnTo>
                    <a:pt x="125440" y="35917"/>
                  </a:lnTo>
                  <a:lnTo>
                    <a:pt x="126400" y="35621"/>
                  </a:lnTo>
                  <a:lnTo>
                    <a:pt x="127359" y="35325"/>
                  </a:lnTo>
                  <a:lnTo>
                    <a:pt x="128318" y="35036"/>
                  </a:lnTo>
                  <a:lnTo>
                    <a:pt x="128880" y="34872"/>
                  </a:lnTo>
                  <a:lnTo>
                    <a:pt x="129441" y="34724"/>
                  </a:lnTo>
                  <a:lnTo>
                    <a:pt x="130011" y="34599"/>
                  </a:lnTo>
                  <a:lnTo>
                    <a:pt x="130580" y="34482"/>
                  </a:lnTo>
                  <a:close/>
                  <a:moveTo>
                    <a:pt x="136040" y="35340"/>
                  </a:moveTo>
                  <a:lnTo>
                    <a:pt x="136079" y="35348"/>
                  </a:lnTo>
                  <a:lnTo>
                    <a:pt x="136110" y="35356"/>
                  </a:lnTo>
                  <a:lnTo>
                    <a:pt x="136172" y="35395"/>
                  </a:lnTo>
                  <a:lnTo>
                    <a:pt x="136235" y="35441"/>
                  </a:lnTo>
                  <a:lnTo>
                    <a:pt x="136282" y="35504"/>
                  </a:lnTo>
                  <a:lnTo>
                    <a:pt x="136321" y="35574"/>
                  </a:lnTo>
                  <a:lnTo>
                    <a:pt x="136406" y="35738"/>
                  </a:lnTo>
                  <a:lnTo>
                    <a:pt x="136500" y="35886"/>
                  </a:lnTo>
                  <a:lnTo>
                    <a:pt x="136594" y="36034"/>
                  </a:lnTo>
                  <a:lnTo>
                    <a:pt x="136695" y="36175"/>
                  </a:lnTo>
                  <a:lnTo>
                    <a:pt x="136804" y="36307"/>
                  </a:lnTo>
                  <a:lnTo>
                    <a:pt x="136921" y="36432"/>
                  </a:lnTo>
                  <a:lnTo>
                    <a:pt x="137038" y="36557"/>
                  </a:lnTo>
                  <a:lnTo>
                    <a:pt x="137171" y="36666"/>
                  </a:lnTo>
                  <a:lnTo>
                    <a:pt x="137303" y="36775"/>
                  </a:lnTo>
                  <a:lnTo>
                    <a:pt x="137436" y="36877"/>
                  </a:lnTo>
                  <a:lnTo>
                    <a:pt x="137584" y="36970"/>
                  </a:lnTo>
                  <a:lnTo>
                    <a:pt x="137725" y="37056"/>
                  </a:lnTo>
                  <a:lnTo>
                    <a:pt x="137881" y="37142"/>
                  </a:lnTo>
                  <a:lnTo>
                    <a:pt x="138037" y="37220"/>
                  </a:lnTo>
                  <a:lnTo>
                    <a:pt x="138200" y="37298"/>
                  </a:lnTo>
                  <a:lnTo>
                    <a:pt x="138364" y="37368"/>
                  </a:lnTo>
                  <a:lnTo>
                    <a:pt x="138208" y="37586"/>
                  </a:lnTo>
                  <a:lnTo>
                    <a:pt x="138138" y="37672"/>
                  </a:lnTo>
                  <a:lnTo>
                    <a:pt x="138068" y="37742"/>
                  </a:lnTo>
                  <a:lnTo>
                    <a:pt x="138005" y="37805"/>
                  </a:lnTo>
                  <a:lnTo>
                    <a:pt x="137951" y="37859"/>
                  </a:lnTo>
                  <a:lnTo>
                    <a:pt x="137888" y="37898"/>
                  </a:lnTo>
                  <a:lnTo>
                    <a:pt x="137826" y="37922"/>
                  </a:lnTo>
                  <a:lnTo>
                    <a:pt x="137764" y="37937"/>
                  </a:lnTo>
                  <a:lnTo>
                    <a:pt x="137701" y="37937"/>
                  </a:lnTo>
                  <a:lnTo>
                    <a:pt x="137639" y="37930"/>
                  </a:lnTo>
                  <a:lnTo>
                    <a:pt x="137561" y="37914"/>
                  </a:lnTo>
                  <a:lnTo>
                    <a:pt x="137483" y="37883"/>
                  </a:lnTo>
                  <a:lnTo>
                    <a:pt x="137405" y="37852"/>
                  </a:lnTo>
                  <a:lnTo>
                    <a:pt x="137210" y="37742"/>
                  </a:lnTo>
                  <a:lnTo>
                    <a:pt x="137077" y="37664"/>
                  </a:lnTo>
                  <a:lnTo>
                    <a:pt x="136945" y="37579"/>
                  </a:lnTo>
                  <a:lnTo>
                    <a:pt x="136828" y="37493"/>
                  </a:lnTo>
                  <a:lnTo>
                    <a:pt x="136703" y="37399"/>
                  </a:lnTo>
                  <a:lnTo>
                    <a:pt x="136594" y="37306"/>
                  </a:lnTo>
                  <a:lnTo>
                    <a:pt x="136484" y="37196"/>
                  </a:lnTo>
                  <a:lnTo>
                    <a:pt x="136383" y="37095"/>
                  </a:lnTo>
                  <a:lnTo>
                    <a:pt x="136282" y="36986"/>
                  </a:lnTo>
                  <a:lnTo>
                    <a:pt x="136188" y="36869"/>
                  </a:lnTo>
                  <a:lnTo>
                    <a:pt x="136102" y="36752"/>
                  </a:lnTo>
                  <a:lnTo>
                    <a:pt x="136024" y="36627"/>
                  </a:lnTo>
                  <a:lnTo>
                    <a:pt x="135946" y="36494"/>
                  </a:lnTo>
                  <a:lnTo>
                    <a:pt x="135876" y="36362"/>
                  </a:lnTo>
                  <a:lnTo>
                    <a:pt x="135814" y="36229"/>
                  </a:lnTo>
                  <a:lnTo>
                    <a:pt x="135759" y="36081"/>
                  </a:lnTo>
                  <a:lnTo>
                    <a:pt x="135704" y="35933"/>
                  </a:lnTo>
                  <a:lnTo>
                    <a:pt x="135697" y="35878"/>
                  </a:lnTo>
                  <a:lnTo>
                    <a:pt x="135689" y="35808"/>
                  </a:lnTo>
                  <a:lnTo>
                    <a:pt x="135697" y="35738"/>
                  </a:lnTo>
                  <a:lnTo>
                    <a:pt x="135712" y="35660"/>
                  </a:lnTo>
                  <a:lnTo>
                    <a:pt x="135728" y="35590"/>
                  </a:lnTo>
                  <a:lnTo>
                    <a:pt x="135759" y="35527"/>
                  </a:lnTo>
                  <a:lnTo>
                    <a:pt x="135790" y="35473"/>
                  </a:lnTo>
                  <a:lnTo>
                    <a:pt x="135829" y="35426"/>
                  </a:lnTo>
                  <a:lnTo>
                    <a:pt x="135868" y="35395"/>
                  </a:lnTo>
                  <a:lnTo>
                    <a:pt x="135899" y="35371"/>
                  </a:lnTo>
                  <a:lnTo>
                    <a:pt x="135938" y="35356"/>
                  </a:lnTo>
                  <a:lnTo>
                    <a:pt x="135970" y="35348"/>
                  </a:lnTo>
                  <a:lnTo>
                    <a:pt x="136009" y="35340"/>
                  </a:lnTo>
                  <a:close/>
                  <a:moveTo>
                    <a:pt x="102697" y="37220"/>
                  </a:moveTo>
                  <a:lnTo>
                    <a:pt x="102783" y="37228"/>
                  </a:lnTo>
                  <a:lnTo>
                    <a:pt x="102876" y="37243"/>
                  </a:lnTo>
                  <a:lnTo>
                    <a:pt x="103095" y="37290"/>
                  </a:lnTo>
                  <a:lnTo>
                    <a:pt x="103040" y="37415"/>
                  </a:lnTo>
                  <a:lnTo>
                    <a:pt x="102985" y="37532"/>
                  </a:lnTo>
                  <a:lnTo>
                    <a:pt x="102939" y="37641"/>
                  </a:lnTo>
                  <a:lnTo>
                    <a:pt x="102884" y="37727"/>
                  </a:lnTo>
                  <a:lnTo>
                    <a:pt x="102829" y="37805"/>
                  </a:lnTo>
                  <a:lnTo>
                    <a:pt x="102767" y="37867"/>
                  </a:lnTo>
                  <a:lnTo>
                    <a:pt x="102712" y="37922"/>
                  </a:lnTo>
                  <a:lnTo>
                    <a:pt x="102642" y="37961"/>
                  </a:lnTo>
                  <a:lnTo>
                    <a:pt x="102580" y="37992"/>
                  </a:lnTo>
                  <a:lnTo>
                    <a:pt x="102502" y="38008"/>
                  </a:lnTo>
                  <a:lnTo>
                    <a:pt x="102424" y="38015"/>
                  </a:lnTo>
                  <a:lnTo>
                    <a:pt x="102338" y="38015"/>
                  </a:lnTo>
                  <a:lnTo>
                    <a:pt x="102244" y="38000"/>
                  </a:lnTo>
                  <a:lnTo>
                    <a:pt x="102143" y="37976"/>
                  </a:lnTo>
                  <a:lnTo>
                    <a:pt x="102026" y="37945"/>
                  </a:lnTo>
                  <a:lnTo>
                    <a:pt x="101909" y="37906"/>
                  </a:lnTo>
                  <a:lnTo>
                    <a:pt x="102050" y="37672"/>
                  </a:lnTo>
                  <a:lnTo>
                    <a:pt x="102112" y="37571"/>
                  </a:lnTo>
                  <a:lnTo>
                    <a:pt x="102174" y="37493"/>
                  </a:lnTo>
                  <a:lnTo>
                    <a:pt x="102237" y="37415"/>
                  </a:lnTo>
                  <a:lnTo>
                    <a:pt x="102291" y="37360"/>
                  </a:lnTo>
                  <a:lnTo>
                    <a:pt x="102354" y="37313"/>
                  </a:lnTo>
                  <a:lnTo>
                    <a:pt x="102416" y="37274"/>
                  </a:lnTo>
                  <a:lnTo>
                    <a:pt x="102478" y="37243"/>
                  </a:lnTo>
                  <a:lnTo>
                    <a:pt x="102541" y="37228"/>
                  </a:lnTo>
                  <a:lnTo>
                    <a:pt x="102619" y="37220"/>
                  </a:lnTo>
                  <a:close/>
                  <a:moveTo>
                    <a:pt x="139300" y="37407"/>
                  </a:moveTo>
                  <a:lnTo>
                    <a:pt x="139409" y="37415"/>
                  </a:lnTo>
                  <a:lnTo>
                    <a:pt x="139526" y="37430"/>
                  </a:lnTo>
                  <a:lnTo>
                    <a:pt x="139659" y="37462"/>
                  </a:lnTo>
                  <a:lnTo>
                    <a:pt x="139791" y="37501"/>
                  </a:lnTo>
                  <a:lnTo>
                    <a:pt x="139947" y="37547"/>
                  </a:lnTo>
                  <a:lnTo>
                    <a:pt x="139869" y="37657"/>
                  </a:lnTo>
                  <a:lnTo>
                    <a:pt x="139791" y="37750"/>
                  </a:lnTo>
                  <a:lnTo>
                    <a:pt x="139706" y="37828"/>
                  </a:lnTo>
                  <a:lnTo>
                    <a:pt x="139620" y="37898"/>
                  </a:lnTo>
                  <a:lnTo>
                    <a:pt x="139534" y="37953"/>
                  </a:lnTo>
                  <a:lnTo>
                    <a:pt x="139440" y="38000"/>
                  </a:lnTo>
                  <a:lnTo>
                    <a:pt x="139347" y="38031"/>
                  </a:lnTo>
                  <a:lnTo>
                    <a:pt x="139253" y="38062"/>
                  </a:lnTo>
                  <a:lnTo>
                    <a:pt x="139152" y="38086"/>
                  </a:lnTo>
                  <a:lnTo>
                    <a:pt x="139050" y="38093"/>
                  </a:lnTo>
                  <a:lnTo>
                    <a:pt x="138848" y="38109"/>
                  </a:lnTo>
                  <a:lnTo>
                    <a:pt x="138426" y="38109"/>
                  </a:lnTo>
                  <a:lnTo>
                    <a:pt x="138497" y="37976"/>
                  </a:lnTo>
                  <a:lnTo>
                    <a:pt x="138567" y="37859"/>
                  </a:lnTo>
                  <a:lnTo>
                    <a:pt x="138637" y="37758"/>
                  </a:lnTo>
                  <a:lnTo>
                    <a:pt x="138707" y="37672"/>
                  </a:lnTo>
                  <a:lnTo>
                    <a:pt x="138777" y="37602"/>
                  </a:lnTo>
                  <a:lnTo>
                    <a:pt x="138855" y="37532"/>
                  </a:lnTo>
                  <a:lnTo>
                    <a:pt x="138933" y="37485"/>
                  </a:lnTo>
                  <a:lnTo>
                    <a:pt x="139011" y="37446"/>
                  </a:lnTo>
                  <a:lnTo>
                    <a:pt x="139105" y="37423"/>
                  </a:lnTo>
                  <a:lnTo>
                    <a:pt x="139199" y="37407"/>
                  </a:lnTo>
                  <a:close/>
                  <a:moveTo>
                    <a:pt x="104031" y="37391"/>
                  </a:moveTo>
                  <a:lnTo>
                    <a:pt x="103960" y="37586"/>
                  </a:lnTo>
                  <a:lnTo>
                    <a:pt x="103929" y="37664"/>
                  </a:lnTo>
                  <a:lnTo>
                    <a:pt x="103890" y="37735"/>
                  </a:lnTo>
                  <a:lnTo>
                    <a:pt x="103859" y="37797"/>
                  </a:lnTo>
                  <a:lnTo>
                    <a:pt x="103820" y="37852"/>
                  </a:lnTo>
                  <a:lnTo>
                    <a:pt x="103773" y="37898"/>
                  </a:lnTo>
                  <a:lnTo>
                    <a:pt x="103726" y="37945"/>
                  </a:lnTo>
                  <a:lnTo>
                    <a:pt x="103672" y="37976"/>
                  </a:lnTo>
                  <a:lnTo>
                    <a:pt x="103609" y="38008"/>
                  </a:lnTo>
                  <a:lnTo>
                    <a:pt x="103539" y="38039"/>
                  </a:lnTo>
                  <a:lnTo>
                    <a:pt x="103469" y="38062"/>
                  </a:lnTo>
                  <a:lnTo>
                    <a:pt x="103282" y="38101"/>
                  </a:lnTo>
                  <a:lnTo>
                    <a:pt x="103056" y="38132"/>
                  </a:lnTo>
                  <a:lnTo>
                    <a:pt x="103173" y="37898"/>
                  </a:lnTo>
                  <a:lnTo>
                    <a:pt x="103266" y="37711"/>
                  </a:lnTo>
                  <a:lnTo>
                    <a:pt x="103313" y="37641"/>
                  </a:lnTo>
                  <a:lnTo>
                    <a:pt x="103360" y="37579"/>
                  </a:lnTo>
                  <a:lnTo>
                    <a:pt x="103407" y="37532"/>
                  </a:lnTo>
                  <a:lnTo>
                    <a:pt x="103453" y="37485"/>
                  </a:lnTo>
                  <a:lnTo>
                    <a:pt x="103500" y="37454"/>
                  </a:lnTo>
                  <a:lnTo>
                    <a:pt x="103555" y="37430"/>
                  </a:lnTo>
                  <a:lnTo>
                    <a:pt x="103617" y="37415"/>
                  </a:lnTo>
                  <a:lnTo>
                    <a:pt x="103687" y="37399"/>
                  </a:lnTo>
                  <a:lnTo>
                    <a:pt x="103758" y="37391"/>
                  </a:lnTo>
                  <a:close/>
                  <a:moveTo>
                    <a:pt x="64854" y="32758"/>
                  </a:moveTo>
                  <a:lnTo>
                    <a:pt x="65025" y="32782"/>
                  </a:lnTo>
                  <a:lnTo>
                    <a:pt x="65025" y="33804"/>
                  </a:lnTo>
                  <a:lnTo>
                    <a:pt x="65025" y="34818"/>
                  </a:lnTo>
                  <a:lnTo>
                    <a:pt x="65017" y="34919"/>
                  </a:lnTo>
                  <a:lnTo>
                    <a:pt x="65010" y="35013"/>
                  </a:lnTo>
                  <a:lnTo>
                    <a:pt x="64986" y="35106"/>
                  </a:lnTo>
                  <a:lnTo>
                    <a:pt x="64963" y="35192"/>
                  </a:lnTo>
                  <a:lnTo>
                    <a:pt x="64674" y="35948"/>
                  </a:lnTo>
                  <a:lnTo>
                    <a:pt x="64386" y="36697"/>
                  </a:lnTo>
                  <a:lnTo>
                    <a:pt x="64230" y="37072"/>
                  </a:lnTo>
                  <a:lnTo>
                    <a:pt x="64074" y="37446"/>
                  </a:lnTo>
                  <a:lnTo>
                    <a:pt x="63918" y="37820"/>
                  </a:lnTo>
                  <a:lnTo>
                    <a:pt x="63746" y="38187"/>
                  </a:lnTo>
                  <a:lnTo>
                    <a:pt x="63660" y="37750"/>
                  </a:lnTo>
                  <a:lnTo>
                    <a:pt x="63621" y="37540"/>
                  </a:lnTo>
                  <a:lnTo>
                    <a:pt x="63598" y="37321"/>
                  </a:lnTo>
                  <a:lnTo>
                    <a:pt x="63590" y="37212"/>
                  </a:lnTo>
                  <a:lnTo>
                    <a:pt x="63590" y="37111"/>
                  </a:lnTo>
                  <a:lnTo>
                    <a:pt x="63598" y="37001"/>
                  </a:lnTo>
                  <a:lnTo>
                    <a:pt x="63613" y="36892"/>
                  </a:lnTo>
                  <a:lnTo>
                    <a:pt x="63637" y="36791"/>
                  </a:lnTo>
                  <a:lnTo>
                    <a:pt x="63676" y="36682"/>
                  </a:lnTo>
                  <a:lnTo>
                    <a:pt x="63723" y="36572"/>
                  </a:lnTo>
                  <a:lnTo>
                    <a:pt x="63777" y="36463"/>
                  </a:lnTo>
                  <a:lnTo>
                    <a:pt x="63816" y="36385"/>
                  </a:lnTo>
                  <a:lnTo>
                    <a:pt x="63847" y="36299"/>
                  </a:lnTo>
                  <a:lnTo>
                    <a:pt x="63863" y="36206"/>
                  </a:lnTo>
                  <a:lnTo>
                    <a:pt x="63879" y="36112"/>
                  </a:lnTo>
                  <a:lnTo>
                    <a:pt x="63894" y="35917"/>
                  </a:lnTo>
                  <a:lnTo>
                    <a:pt x="63910" y="35730"/>
                  </a:lnTo>
                  <a:lnTo>
                    <a:pt x="63933" y="35465"/>
                  </a:lnTo>
                  <a:lnTo>
                    <a:pt x="63949" y="35200"/>
                  </a:lnTo>
                  <a:lnTo>
                    <a:pt x="63964" y="34935"/>
                  </a:lnTo>
                  <a:lnTo>
                    <a:pt x="63988" y="34669"/>
                  </a:lnTo>
                  <a:lnTo>
                    <a:pt x="64027" y="34295"/>
                  </a:lnTo>
                  <a:lnTo>
                    <a:pt x="64050" y="34116"/>
                  </a:lnTo>
                  <a:lnTo>
                    <a:pt x="64066" y="34030"/>
                  </a:lnTo>
                  <a:lnTo>
                    <a:pt x="64089" y="33936"/>
                  </a:lnTo>
                  <a:lnTo>
                    <a:pt x="64113" y="33850"/>
                  </a:lnTo>
                  <a:lnTo>
                    <a:pt x="64144" y="33772"/>
                  </a:lnTo>
                  <a:lnTo>
                    <a:pt x="64183" y="33687"/>
                  </a:lnTo>
                  <a:lnTo>
                    <a:pt x="64237" y="33609"/>
                  </a:lnTo>
                  <a:lnTo>
                    <a:pt x="64292" y="33531"/>
                  </a:lnTo>
                  <a:lnTo>
                    <a:pt x="64354" y="33460"/>
                  </a:lnTo>
                  <a:lnTo>
                    <a:pt x="64432" y="33390"/>
                  </a:lnTo>
                  <a:lnTo>
                    <a:pt x="64526" y="33328"/>
                  </a:lnTo>
                  <a:lnTo>
                    <a:pt x="64581" y="33273"/>
                  </a:lnTo>
                  <a:lnTo>
                    <a:pt x="64627" y="33219"/>
                  </a:lnTo>
                  <a:lnTo>
                    <a:pt x="64666" y="33148"/>
                  </a:lnTo>
                  <a:lnTo>
                    <a:pt x="64705" y="33070"/>
                  </a:lnTo>
                  <a:lnTo>
                    <a:pt x="64776" y="32914"/>
                  </a:lnTo>
                  <a:lnTo>
                    <a:pt x="64815" y="32836"/>
                  </a:lnTo>
                  <a:lnTo>
                    <a:pt x="64854" y="32758"/>
                  </a:lnTo>
                  <a:close/>
                  <a:moveTo>
                    <a:pt x="104694" y="37485"/>
                  </a:moveTo>
                  <a:lnTo>
                    <a:pt x="104779" y="37501"/>
                  </a:lnTo>
                  <a:lnTo>
                    <a:pt x="104865" y="37516"/>
                  </a:lnTo>
                  <a:lnTo>
                    <a:pt x="105076" y="37563"/>
                  </a:lnTo>
                  <a:lnTo>
                    <a:pt x="104967" y="37797"/>
                  </a:lnTo>
                  <a:lnTo>
                    <a:pt x="104912" y="37891"/>
                  </a:lnTo>
                  <a:lnTo>
                    <a:pt x="104865" y="37976"/>
                  </a:lnTo>
                  <a:lnTo>
                    <a:pt x="104811" y="38047"/>
                  </a:lnTo>
                  <a:lnTo>
                    <a:pt x="104764" y="38109"/>
                  </a:lnTo>
                  <a:lnTo>
                    <a:pt x="104709" y="38156"/>
                  </a:lnTo>
                  <a:lnTo>
                    <a:pt x="104655" y="38195"/>
                  </a:lnTo>
                  <a:lnTo>
                    <a:pt x="104592" y="38226"/>
                  </a:lnTo>
                  <a:lnTo>
                    <a:pt x="104522" y="38249"/>
                  </a:lnTo>
                  <a:lnTo>
                    <a:pt x="104452" y="38257"/>
                  </a:lnTo>
                  <a:lnTo>
                    <a:pt x="104366" y="38265"/>
                  </a:lnTo>
                  <a:lnTo>
                    <a:pt x="104272" y="38265"/>
                  </a:lnTo>
                  <a:lnTo>
                    <a:pt x="104163" y="38249"/>
                  </a:lnTo>
                  <a:lnTo>
                    <a:pt x="103914" y="38218"/>
                  </a:lnTo>
                  <a:lnTo>
                    <a:pt x="104077" y="37961"/>
                  </a:lnTo>
                  <a:lnTo>
                    <a:pt x="104218" y="37758"/>
                  </a:lnTo>
                  <a:lnTo>
                    <a:pt x="104280" y="37680"/>
                  </a:lnTo>
                  <a:lnTo>
                    <a:pt x="104335" y="37618"/>
                  </a:lnTo>
                  <a:lnTo>
                    <a:pt x="104389" y="37571"/>
                  </a:lnTo>
                  <a:lnTo>
                    <a:pt x="104444" y="37532"/>
                  </a:lnTo>
                  <a:lnTo>
                    <a:pt x="104499" y="37508"/>
                  </a:lnTo>
                  <a:lnTo>
                    <a:pt x="104561" y="37493"/>
                  </a:lnTo>
                  <a:lnTo>
                    <a:pt x="104623" y="37485"/>
                  </a:lnTo>
                  <a:close/>
                  <a:moveTo>
                    <a:pt x="105941" y="37532"/>
                  </a:moveTo>
                  <a:lnTo>
                    <a:pt x="105857" y="38085"/>
                  </a:lnTo>
                  <a:lnTo>
                    <a:pt x="105084" y="38476"/>
                  </a:lnTo>
                  <a:lnTo>
                    <a:pt x="105123" y="38273"/>
                  </a:lnTo>
                  <a:lnTo>
                    <a:pt x="105162" y="38109"/>
                  </a:lnTo>
                  <a:lnTo>
                    <a:pt x="105185" y="38039"/>
                  </a:lnTo>
                  <a:lnTo>
                    <a:pt x="105216" y="37984"/>
                  </a:lnTo>
                  <a:lnTo>
                    <a:pt x="105247" y="37922"/>
                  </a:lnTo>
                  <a:lnTo>
                    <a:pt x="105286" y="37875"/>
                  </a:lnTo>
                  <a:lnTo>
                    <a:pt x="105341" y="37828"/>
                  </a:lnTo>
                  <a:lnTo>
                    <a:pt x="105396" y="37781"/>
                  </a:lnTo>
                  <a:lnTo>
                    <a:pt x="105458" y="37742"/>
                  </a:lnTo>
                  <a:lnTo>
                    <a:pt x="105528" y="37703"/>
                  </a:lnTo>
                  <a:lnTo>
                    <a:pt x="105715" y="37618"/>
                  </a:lnTo>
                  <a:lnTo>
                    <a:pt x="105941" y="37532"/>
                  </a:lnTo>
                  <a:close/>
                  <a:moveTo>
                    <a:pt x="106862" y="37672"/>
                  </a:moveTo>
                  <a:lnTo>
                    <a:pt x="106948" y="37696"/>
                  </a:lnTo>
                  <a:lnTo>
                    <a:pt x="107041" y="37727"/>
                  </a:lnTo>
                  <a:lnTo>
                    <a:pt x="107033" y="37797"/>
                  </a:lnTo>
                  <a:lnTo>
                    <a:pt x="107018" y="37867"/>
                  </a:lnTo>
                  <a:lnTo>
                    <a:pt x="107002" y="37930"/>
                  </a:lnTo>
                  <a:lnTo>
                    <a:pt x="106979" y="37992"/>
                  </a:lnTo>
                  <a:lnTo>
                    <a:pt x="106955" y="38054"/>
                  </a:lnTo>
                  <a:lnTo>
                    <a:pt x="106924" y="38109"/>
                  </a:lnTo>
                  <a:lnTo>
                    <a:pt x="106846" y="38210"/>
                  </a:lnTo>
                  <a:lnTo>
                    <a:pt x="106760" y="38296"/>
                  </a:lnTo>
                  <a:lnTo>
                    <a:pt x="106667" y="38382"/>
                  </a:lnTo>
                  <a:lnTo>
                    <a:pt x="106558" y="38452"/>
                  </a:lnTo>
                  <a:lnTo>
                    <a:pt x="106441" y="38515"/>
                  </a:lnTo>
                  <a:lnTo>
                    <a:pt x="106378" y="38538"/>
                  </a:lnTo>
                  <a:lnTo>
                    <a:pt x="106316" y="38561"/>
                  </a:lnTo>
                  <a:lnTo>
                    <a:pt x="106261" y="38577"/>
                  </a:lnTo>
                  <a:lnTo>
                    <a:pt x="106207" y="38585"/>
                  </a:lnTo>
                  <a:lnTo>
                    <a:pt x="106160" y="38585"/>
                  </a:lnTo>
                  <a:lnTo>
                    <a:pt x="106121" y="38569"/>
                  </a:lnTo>
                  <a:lnTo>
                    <a:pt x="106082" y="38554"/>
                  </a:lnTo>
                  <a:lnTo>
                    <a:pt x="106043" y="38530"/>
                  </a:lnTo>
                  <a:lnTo>
                    <a:pt x="106012" y="38499"/>
                  </a:lnTo>
                  <a:lnTo>
                    <a:pt x="105980" y="38460"/>
                  </a:lnTo>
                  <a:lnTo>
                    <a:pt x="105957" y="38413"/>
                  </a:lnTo>
                  <a:lnTo>
                    <a:pt x="105941" y="38366"/>
                  </a:lnTo>
                  <a:lnTo>
                    <a:pt x="105918" y="38304"/>
                  </a:lnTo>
                  <a:lnTo>
                    <a:pt x="105902" y="38234"/>
                  </a:lnTo>
                  <a:lnTo>
                    <a:pt x="105888" y="38080"/>
                  </a:lnTo>
                  <a:lnTo>
                    <a:pt x="105934" y="38062"/>
                  </a:lnTo>
                  <a:lnTo>
                    <a:pt x="105996" y="38031"/>
                  </a:lnTo>
                  <a:lnTo>
                    <a:pt x="106129" y="37953"/>
                  </a:lnTo>
                  <a:lnTo>
                    <a:pt x="106261" y="37867"/>
                  </a:lnTo>
                  <a:lnTo>
                    <a:pt x="106394" y="37781"/>
                  </a:lnTo>
                  <a:lnTo>
                    <a:pt x="106464" y="37750"/>
                  </a:lnTo>
                  <a:lnTo>
                    <a:pt x="106542" y="37719"/>
                  </a:lnTo>
                  <a:lnTo>
                    <a:pt x="106612" y="37688"/>
                  </a:lnTo>
                  <a:lnTo>
                    <a:pt x="106690" y="37672"/>
                  </a:lnTo>
                  <a:close/>
                  <a:moveTo>
                    <a:pt x="107845" y="37813"/>
                  </a:moveTo>
                  <a:lnTo>
                    <a:pt x="107884" y="37820"/>
                  </a:lnTo>
                  <a:lnTo>
                    <a:pt x="107923" y="37828"/>
                  </a:lnTo>
                  <a:lnTo>
                    <a:pt x="107962" y="37852"/>
                  </a:lnTo>
                  <a:lnTo>
                    <a:pt x="107993" y="37875"/>
                  </a:lnTo>
                  <a:lnTo>
                    <a:pt x="108024" y="37906"/>
                  </a:lnTo>
                  <a:lnTo>
                    <a:pt x="108047" y="37945"/>
                  </a:lnTo>
                  <a:lnTo>
                    <a:pt x="108071" y="37992"/>
                  </a:lnTo>
                  <a:lnTo>
                    <a:pt x="108086" y="38054"/>
                  </a:lnTo>
                  <a:lnTo>
                    <a:pt x="108093" y="38116"/>
                  </a:lnTo>
                  <a:lnTo>
                    <a:pt x="107899" y="38296"/>
                  </a:lnTo>
                  <a:lnTo>
                    <a:pt x="107681" y="38491"/>
                  </a:lnTo>
                  <a:lnTo>
                    <a:pt x="107611" y="38554"/>
                  </a:lnTo>
                  <a:lnTo>
                    <a:pt x="107556" y="38593"/>
                  </a:lnTo>
                  <a:lnTo>
                    <a:pt x="107501" y="38624"/>
                  </a:lnTo>
                  <a:lnTo>
                    <a:pt x="107439" y="38639"/>
                  </a:lnTo>
                  <a:lnTo>
                    <a:pt x="107369" y="38647"/>
                  </a:lnTo>
                  <a:lnTo>
                    <a:pt x="107275" y="38639"/>
                  </a:lnTo>
                  <a:lnTo>
                    <a:pt x="106987" y="38608"/>
                  </a:lnTo>
                  <a:lnTo>
                    <a:pt x="106994" y="38468"/>
                  </a:lnTo>
                  <a:lnTo>
                    <a:pt x="107002" y="38405"/>
                  </a:lnTo>
                  <a:lnTo>
                    <a:pt x="107018" y="38343"/>
                  </a:lnTo>
                  <a:lnTo>
                    <a:pt x="107041" y="38281"/>
                  </a:lnTo>
                  <a:lnTo>
                    <a:pt x="107065" y="38218"/>
                  </a:lnTo>
                  <a:lnTo>
                    <a:pt x="107088" y="38171"/>
                  </a:lnTo>
                  <a:lnTo>
                    <a:pt x="107119" y="38117"/>
                  </a:lnTo>
                  <a:lnTo>
                    <a:pt x="107158" y="38070"/>
                  </a:lnTo>
                  <a:lnTo>
                    <a:pt x="107197" y="38031"/>
                  </a:lnTo>
                  <a:lnTo>
                    <a:pt x="107244" y="37984"/>
                  </a:lnTo>
                  <a:lnTo>
                    <a:pt x="107291" y="37953"/>
                  </a:lnTo>
                  <a:lnTo>
                    <a:pt x="107345" y="37922"/>
                  </a:lnTo>
                  <a:lnTo>
                    <a:pt x="107408" y="37891"/>
                  </a:lnTo>
                  <a:lnTo>
                    <a:pt x="107470" y="37875"/>
                  </a:lnTo>
                  <a:lnTo>
                    <a:pt x="107540" y="37852"/>
                  </a:lnTo>
                  <a:lnTo>
                    <a:pt x="107626" y="37836"/>
                  </a:lnTo>
                  <a:lnTo>
                    <a:pt x="107712" y="37820"/>
                  </a:lnTo>
                  <a:lnTo>
                    <a:pt x="107798" y="37813"/>
                  </a:lnTo>
                  <a:close/>
                  <a:moveTo>
                    <a:pt x="108835" y="37906"/>
                  </a:moveTo>
                  <a:lnTo>
                    <a:pt x="109022" y="37922"/>
                  </a:lnTo>
                  <a:lnTo>
                    <a:pt x="109209" y="37953"/>
                  </a:lnTo>
                  <a:lnTo>
                    <a:pt x="109404" y="37984"/>
                  </a:lnTo>
                  <a:lnTo>
                    <a:pt x="109592" y="38015"/>
                  </a:lnTo>
                  <a:lnTo>
                    <a:pt x="109545" y="38171"/>
                  </a:lnTo>
                  <a:lnTo>
                    <a:pt x="109490" y="38312"/>
                  </a:lnTo>
                  <a:lnTo>
                    <a:pt x="109436" y="38437"/>
                  </a:lnTo>
                  <a:lnTo>
                    <a:pt x="109365" y="38538"/>
                  </a:lnTo>
                  <a:lnTo>
                    <a:pt x="109295" y="38632"/>
                  </a:lnTo>
                  <a:lnTo>
                    <a:pt x="109217" y="38709"/>
                  </a:lnTo>
                  <a:lnTo>
                    <a:pt x="109124" y="38772"/>
                  </a:lnTo>
                  <a:lnTo>
                    <a:pt x="109030" y="38819"/>
                  </a:lnTo>
                  <a:lnTo>
                    <a:pt x="108921" y="38850"/>
                  </a:lnTo>
                  <a:lnTo>
                    <a:pt x="108804" y="38865"/>
                  </a:lnTo>
                  <a:lnTo>
                    <a:pt x="108679" y="38865"/>
                  </a:lnTo>
                  <a:lnTo>
                    <a:pt x="108539" y="38858"/>
                  </a:lnTo>
                  <a:lnTo>
                    <a:pt x="108391" y="38834"/>
                  </a:lnTo>
                  <a:lnTo>
                    <a:pt x="108227" y="38795"/>
                  </a:lnTo>
                  <a:lnTo>
                    <a:pt x="108047" y="38741"/>
                  </a:lnTo>
                  <a:lnTo>
                    <a:pt x="107860" y="38678"/>
                  </a:lnTo>
                  <a:lnTo>
                    <a:pt x="108108" y="38115"/>
                  </a:lnTo>
                  <a:lnTo>
                    <a:pt x="108188" y="38062"/>
                  </a:lnTo>
                  <a:lnTo>
                    <a:pt x="108274" y="38008"/>
                  </a:lnTo>
                  <a:lnTo>
                    <a:pt x="108367" y="37969"/>
                  </a:lnTo>
                  <a:lnTo>
                    <a:pt x="108461" y="37945"/>
                  </a:lnTo>
                  <a:lnTo>
                    <a:pt x="108554" y="37922"/>
                  </a:lnTo>
                  <a:lnTo>
                    <a:pt x="108648" y="37914"/>
                  </a:lnTo>
                  <a:lnTo>
                    <a:pt x="108741" y="37906"/>
                  </a:lnTo>
                  <a:close/>
                  <a:moveTo>
                    <a:pt x="110286" y="38109"/>
                  </a:moveTo>
                  <a:lnTo>
                    <a:pt x="110270" y="38265"/>
                  </a:lnTo>
                  <a:lnTo>
                    <a:pt x="110247" y="38398"/>
                  </a:lnTo>
                  <a:lnTo>
                    <a:pt x="110231" y="38452"/>
                  </a:lnTo>
                  <a:lnTo>
                    <a:pt x="110216" y="38507"/>
                  </a:lnTo>
                  <a:lnTo>
                    <a:pt x="110184" y="38554"/>
                  </a:lnTo>
                  <a:lnTo>
                    <a:pt x="110153" y="38600"/>
                  </a:lnTo>
                  <a:lnTo>
                    <a:pt x="110114" y="38639"/>
                  </a:lnTo>
                  <a:lnTo>
                    <a:pt x="110067" y="38686"/>
                  </a:lnTo>
                  <a:lnTo>
                    <a:pt x="109935" y="38780"/>
                  </a:lnTo>
                  <a:lnTo>
                    <a:pt x="109763" y="38881"/>
                  </a:lnTo>
                  <a:lnTo>
                    <a:pt x="109545" y="39014"/>
                  </a:lnTo>
                  <a:lnTo>
                    <a:pt x="109623" y="38795"/>
                  </a:lnTo>
                  <a:lnTo>
                    <a:pt x="109685" y="38632"/>
                  </a:lnTo>
                  <a:lnTo>
                    <a:pt x="109748" y="38507"/>
                  </a:lnTo>
                  <a:lnTo>
                    <a:pt x="109779" y="38452"/>
                  </a:lnTo>
                  <a:lnTo>
                    <a:pt x="109810" y="38405"/>
                  </a:lnTo>
                  <a:lnTo>
                    <a:pt x="109849" y="38366"/>
                  </a:lnTo>
                  <a:lnTo>
                    <a:pt x="109888" y="38327"/>
                  </a:lnTo>
                  <a:lnTo>
                    <a:pt x="109989" y="38265"/>
                  </a:lnTo>
                  <a:lnTo>
                    <a:pt x="110114" y="38187"/>
                  </a:lnTo>
                  <a:lnTo>
                    <a:pt x="110286" y="38109"/>
                  </a:lnTo>
                  <a:close/>
                  <a:moveTo>
                    <a:pt x="111768" y="38288"/>
                  </a:moveTo>
                  <a:lnTo>
                    <a:pt x="111713" y="38483"/>
                  </a:lnTo>
                  <a:lnTo>
                    <a:pt x="111666" y="38632"/>
                  </a:lnTo>
                  <a:lnTo>
                    <a:pt x="111620" y="38748"/>
                  </a:lnTo>
                  <a:lnTo>
                    <a:pt x="111596" y="38795"/>
                  </a:lnTo>
                  <a:lnTo>
                    <a:pt x="111565" y="38834"/>
                  </a:lnTo>
                  <a:lnTo>
                    <a:pt x="111534" y="38873"/>
                  </a:lnTo>
                  <a:lnTo>
                    <a:pt x="111495" y="38904"/>
                  </a:lnTo>
                  <a:lnTo>
                    <a:pt x="111393" y="38967"/>
                  </a:lnTo>
                  <a:lnTo>
                    <a:pt x="111269" y="39037"/>
                  </a:lnTo>
                  <a:lnTo>
                    <a:pt x="111097" y="39115"/>
                  </a:lnTo>
                  <a:lnTo>
                    <a:pt x="111136" y="38959"/>
                  </a:lnTo>
                  <a:lnTo>
                    <a:pt x="111175" y="38842"/>
                  </a:lnTo>
                  <a:lnTo>
                    <a:pt x="111214" y="38741"/>
                  </a:lnTo>
                  <a:lnTo>
                    <a:pt x="111237" y="38702"/>
                  </a:lnTo>
                  <a:lnTo>
                    <a:pt x="111269" y="38663"/>
                  </a:lnTo>
                  <a:lnTo>
                    <a:pt x="111347" y="38585"/>
                  </a:lnTo>
                  <a:lnTo>
                    <a:pt x="111448" y="38507"/>
                  </a:lnTo>
                  <a:lnTo>
                    <a:pt x="111581" y="38405"/>
                  </a:lnTo>
                  <a:lnTo>
                    <a:pt x="111768" y="38288"/>
                  </a:lnTo>
                  <a:close/>
                  <a:moveTo>
                    <a:pt x="111198" y="38210"/>
                  </a:moveTo>
                  <a:lnTo>
                    <a:pt x="111120" y="38382"/>
                  </a:lnTo>
                  <a:lnTo>
                    <a:pt x="111035" y="38546"/>
                  </a:lnTo>
                  <a:lnTo>
                    <a:pt x="110949" y="38686"/>
                  </a:lnTo>
                  <a:lnTo>
                    <a:pt x="110855" y="38811"/>
                  </a:lnTo>
                  <a:lnTo>
                    <a:pt x="110801" y="38865"/>
                  </a:lnTo>
                  <a:lnTo>
                    <a:pt x="110746" y="38920"/>
                  </a:lnTo>
                  <a:lnTo>
                    <a:pt x="110691" y="38967"/>
                  </a:lnTo>
                  <a:lnTo>
                    <a:pt x="110629" y="39014"/>
                  </a:lnTo>
                  <a:lnTo>
                    <a:pt x="110567" y="39053"/>
                  </a:lnTo>
                  <a:lnTo>
                    <a:pt x="110496" y="39084"/>
                  </a:lnTo>
                  <a:lnTo>
                    <a:pt x="110426" y="39123"/>
                  </a:lnTo>
                  <a:lnTo>
                    <a:pt x="110348" y="39146"/>
                  </a:lnTo>
                  <a:lnTo>
                    <a:pt x="110348" y="38967"/>
                  </a:lnTo>
                  <a:lnTo>
                    <a:pt x="110348" y="38897"/>
                  </a:lnTo>
                  <a:lnTo>
                    <a:pt x="110364" y="38826"/>
                  </a:lnTo>
                  <a:lnTo>
                    <a:pt x="110379" y="38764"/>
                  </a:lnTo>
                  <a:lnTo>
                    <a:pt x="110403" y="38702"/>
                  </a:lnTo>
                  <a:lnTo>
                    <a:pt x="110434" y="38647"/>
                  </a:lnTo>
                  <a:lnTo>
                    <a:pt x="110473" y="38600"/>
                  </a:lnTo>
                  <a:lnTo>
                    <a:pt x="110520" y="38554"/>
                  </a:lnTo>
                  <a:lnTo>
                    <a:pt x="110582" y="38507"/>
                  </a:lnTo>
                  <a:lnTo>
                    <a:pt x="110652" y="38460"/>
                  </a:lnTo>
                  <a:lnTo>
                    <a:pt x="110730" y="38413"/>
                  </a:lnTo>
                  <a:lnTo>
                    <a:pt x="110933" y="38320"/>
                  </a:lnTo>
                  <a:lnTo>
                    <a:pt x="111198" y="38210"/>
                  </a:lnTo>
                  <a:close/>
                  <a:moveTo>
                    <a:pt x="112719" y="38390"/>
                  </a:moveTo>
                  <a:lnTo>
                    <a:pt x="112641" y="38671"/>
                  </a:lnTo>
                  <a:lnTo>
                    <a:pt x="112610" y="38787"/>
                  </a:lnTo>
                  <a:lnTo>
                    <a:pt x="112571" y="38889"/>
                  </a:lnTo>
                  <a:lnTo>
                    <a:pt x="112532" y="38975"/>
                  </a:lnTo>
                  <a:lnTo>
                    <a:pt x="112485" y="39045"/>
                  </a:lnTo>
                  <a:lnTo>
                    <a:pt x="112438" y="39107"/>
                  </a:lnTo>
                  <a:lnTo>
                    <a:pt x="112392" y="39162"/>
                  </a:lnTo>
                  <a:lnTo>
                    <a:pt x="112337" y="39201"/>
                  </a:lnTo>
                  <a:lnTo>
                    <a:pt x="112275" y="39224"/>
                  </a:lnTo>
                  <a:lnTo>
                    <a:pt x="112204" y="39248"/>
                  </a:lnTo>
                  <a:lnTo>
                    <a:pt x="112119" y="39255"/>
                  </a:lnTo>
                  <a:lnTo>
                    <a:pt x="111932" y="39255"/>
                  </a:lnTo>
                  <a:lnTo>
                    <a:pt x="111698" y="39224"/>
                  </a:lnTo>
                  <a:lnTo>
                    <a:pt x="111783" y="39076"/>
                  </a:lnTo>
                  <a:lnTo>
                    <a:pt x="111869" y="38936"/>
                  </a:lnTo>
                  <a:lnTo>
                    <a:pt x="111963" y="38803"/>
                  </a:lnTo>
                  <a:lnTo>
                    <a:pt x="112009" y="38741"/>
                  </a:lnTo>
                  <a:lnTo>
                    <a:pt x="112064" y="38678"/>
                  </a:lnTo>
                  <a:lnTo>
                    <a:pt x="112126" y="38624"/>
                  </a:lnTo>
                  <a:lnTo>
                    <a:pt x="112189" y="38569"/>
                  </a:lnTo>
                  <a:lnTo>
                    <a:pt x="112259" y="38522"/>
                  </a:lnTo>
                  <a:lnTo>
                    <a:pt x="112337" y="38483"/>
                  </a:lnTo>
                  <a:lnTo>
                    <a:pt x="112423" y="38452"/>
                  </a:lnTo>
                  <a:lnTo>
                    <a:pt x="112509" y="38421"/>
                  </a:lnTo>
                  <a:lnTo>
                    <a:pt x="112610" y="38398"/>
                  </a:lnTo>
                  <a:lnTo>
                    <a:pt x="112719" y="38390"/>
                  </a:lnTo>
                  <a:close/>
                  <a:moveTo>
                    <a:pt x="114287" y="38764"/>
                  </a:moveTo>
                  <a:lnTo>
                    <a:pt x="114264" y="38889"/>
                  </a:lnTo>
                  <a:lnTo>
                    <a:pt x="114240" y="38982"/>
                  </a:lnTo>
                  <a:lnTo>
                    <a:pt x="114217" y="39060"/>
                  </a:lnTo>
                  <a:lnTo>
                    <a:pt x="114186" y="39123"/>
                  </a:lnTo>
                  <a:lnTo>
                    <a:pt x="114139" y="39185"/>
                  </a:lnTo>
                  <a:lnTo>
                    <a:pt x="114069" y="39248"/>
                  </a:lnTo>
                  <a:lnTo>
                    <a:pt x="113866" y="39411"/>
                  </a:lnTo>
                  <a:lnTo>
                    <a:pt x="113874" y="39294"/>
                  </a:lnTo>
                  <a:lnTo>
                    <a:pt x="113889" y="39193"/>
                  </a:lnTo>
                  <a:lnTo>
                    <a:pt x="113913" y="39123"/>
                  </a:lnTo>
                  <a:lnTo>
                    <a:pt x="113944" y="39060"/>
                  </a:lnTo>
                  <a:lnTo>
                    <a:pt x="113991" y="38998"/>
                  </a:lnTo>
                  <a:lnTo>
                    <a:pt x="114061" y="38936"/>
                  </a:lnTo>
                  <a:lnTo>
                    <a:pt x="114162" y="38858"/>
                  </a:lnTo>
                  <a:lnTo>
                    <a:pt x="114287" y="38764"/>
                  </a:lnTo>
                  <a:close/>
                  <a:moveTo>
                    <a:pt x="113569" y="38600"/>
                  </a:moveTo>
                  <a:lnTo>
                    <a:pt x="113585" y="38709"/>
                  </a:lnTo>
                  <a:lnTo>
                    <a:pt x="113601" y="38811"/>
                  </a:lnTo>
                  <a:lnTo>
                    <a:pt x="113608" y="38865"/>
                  </a:lnTo>
                  <a:lnTo>
                    <a:pt x="113608" y="38912"/>
                  </a:lnTo>
                  <a:lnTo>
                    <a:pt x="113601" y="38959"/>
                  </a:lnTo>
                  <a:lnTo>
                    <a:pt x="113585" y="38998"/>
                  </a:lnTo>
                  <a:lnTo>
                    <a:pt x="113523" y="39115"/>
                  </a:lnTo>
                  <a:lnTo>
                    <a:pt x="113445" y="39216"/>
                  </a:lnTo>
                  <a:lnTo>
                    <a:pt x="113406" y="39263"/>
                  </a:lnTo>
                  <a:lnTo>
                    <a:pt x="113359" y="39310"/>
                  </a:lnTo>
                  <a:lnTo>
                    <a:pt x="113312" y="39349"/>
                  </a:lnTo>
                  <a:lnTo>
                    <a:pt x="113265" y="39380"/>
                  </a:lnTo>
                  <a:lnTo>
                    <a:pt x="113203" y="39404"/>
                  </a:lnTo>
                  <a:lnTo>
                    <a:pt x="113148" y="39419"/>
                  </a:lnTo>
                  <a:lnTo>
                    <a:pt x="113086" y="39427"/>
                  </a:lnTo>
                  <a:lnTo>
                    <a:pt x="113016" y="39435"/>
                  </a:lnTo>
                  <a:lnTo>
                    <a:pt x="112938" y="39427"/>
                  </a:lnTo>
                  <a:lnTo>
                    <a:pt x="112860" y="39411"/>
                  </a:lnTo>
                  <a:lnTo>
                    <a:pt x="112774" y="39380"/>
                  </a:lnTo>
                  <a:lnTo>
                    <a:pt x="112680" y="39341"/>
                  </a:lnTo>
                  <a:lnTo>
                    <a:pt x="112930" y="38982"/>
                  </a:lnTo>
                  <a:lnTo>
                    <a:pt x="113055" y="38819"/>
                  </a:lnTo>
                  <a:lnTo>
                    <a:pt x="113117" y="38741"/>
                  </a:lnTo>
                  <a:lnTo>
                    <a:pt x="113179" y="38663"/>
                  </a:lnTo>
                  <a:lnTo>
                    <a:pt x="113211" y="38639"/>
                  </a:lnTo>
                  <a:lnTo>
                    <a:pt x="113257" y="38624"/>
                  </a:lnTo>
                  <a:lnTo>
                    <a:pt x="113304" y="38616"/>
                  </a:lnTo>
                  <a:lnTo>
                    <a:pt x="113351" y="38616"/>
                  </a:lnTo>
                  <a:lnTo>
                    <a:pt x="113460" y="38608"/>
                  </a:lnTo>
                  <a:lnTo>
                    <a:pt x="113569" y="38600"/>
                  </a:lnTo>
                  <a:close/>
                  <a:moveTo>
                    <a:pt x="27182" y="29272"/>
                  </a:moveTo>
                  <a:lnTo>
                    <a:pt x="27221" y="29366"/>
                  </a:lnTo>
                  <a:lnTo>
                    <a:pt x="27252" y="29451"/>
                  </a:lnTo>
                  <a:lnTo>
                    <a:pt x="27275" y="29529"/>
                  </a:lnTo>
                  <a:lnTo>
                    <a:pt x="27291" y="29607"/>
                  </a:lnTo>
                  <a:lnTo>
                    <a:pt x="27299" y="29678"/>
                  </a:lnTo>
                  <a:lnTo>
                    <a:pt x="27299" y="29748"/>
                  </a:lnTo>
                  <a:lnTo>
                    <a:pt x="27299" y="29818"/>
                  </a:lnTo>
                  <a:lnTo>
                    <a:pt x="27283" y="29880"/>
                  </a:lnTo>
                  <a:lnTo>
                    <a:pt x="27260" y="29943"/>
                  </a:lnTo>
                  <a:lnTo>
                    <a:pt x="27236" y="29997"/>
                  </a:lnTo>
                  <a:lnTo>
                    <a:pt x="27205" y="30052"/>
                  </a:lnTo>
                  <a:lnTo>
                    <a:pt x="27166" y="30107"/>
                  </a:lnTo>
                  <a:lnTo>
                    <a:pt x="27119" y="30153"/>
                  </a:lnTo>
                  <a:lnTo>
                    <a:pt x="27073" y="30200"/>
                  </a:lnTo>
                  <a:lnTo>
                    <a:pt x="26963" y="30294"/>
                  </a:lnTo>
                  <a:lnTo>
                    <a:pt x="26659" y="30520"/>
                  </a:lnTo>
                  <a:lnTo>
                    <a:pt x="26355" y="30738"/>
                  </a:lnTo>
                  <a:lnTo>
                    <a:pt x="26043" y="30949"/>
                  </a:lnTo>
                  <a:lnTo>
                    <a:pt x="25723" y="31152"/>
                  </a:lnTo>
                  <a:lnTo>
                    <a:pt x="24405" y="31940"/>
                  </a:lnTo>
                  <a:lnTo>
                    <a:pt x="23079" y="32719"/>
                  </a:lnTo>
                  <a:lnTo>
                    <a:pt x="21761" y="33499"/>
                  </a:lnTo>
                  <a:lnTo>
                    <a:pt x="20443" y="34295"/>
                  </a:lnTo>
                  <a:lnTo>
                    <a:pt x="18548" y="35441"/>
                  </a:lnTo>
                  <a:lnTo>
                    <a:pt x="16660" y="36604"/>
                  </a:lnTo>
                  <a:lnTo>
                    <a:pt x="12885" y="38928"/>
                  </a:lnTo>
                  <a:lnTo>
                    <a:pt x="11871" y="39560"/>
                  </a:lnTo>
                  <a:lnTo>
                    <a:pt x="11661" y="39193"/>
                  </a:lnTo>
                  <a:lnTo>
                    <a:pt x="11567" y="39029"/>
                  </a:lnTo>
                  <a:lnTo>
                    <a:pt x="11481" y="38865"/>
                  </a:lnTo>
                  <a:lnTo>
                    <a:pt x="11224" y="38296"/>
                  </a:lnTo>
                  <a:lnTo>
                    <a:pt x="10974" y="37719"/>
                  </a:lnTo>
                  <a:lnTo>
                    <a:pt x="10748" y="37142"/>
                  </a:lnTo>
                  <a:lnTo>
                    <a:pt x="10530" y="36557"/>
                  </a:lnTo>
                  <a:lnTo>
                    <a:pt x="10335" y="35964"/>
                  </a:lnTo>
                  <a:lnTo>
                    <a:pt x="10148" y="35371"/>
                  </a:lnTo>
                  <a:lnTo>
                    <a:pt x="9976" y="34771"/>
                  </a:lnTo>
                  <a:lnTo>
                    <a:pt x="9812" y="34162"/>
                  </a:lnTo>
                  <a:lnTo>
                    <a:pt x="9750" y="33913"/>
                  </a:lnTo>
                  <a:lnTo>
                    <a:pt x="9734" y="33811"/>
                  </a:lnTo>
                  <a:lnTo>
                    <a:pt x="9719" y="33726"/>
                  </a:lnTo>
                  <a:lnTo>
                    <a:pt x="9711" y="33648"/>
                  </a:lnTo>
                  <a:lnTo>
                    <a:pt x="9719" y="33585"/>
                  </a:lnTo>
                  <a:lnTo>
                    <a:pt x="9734" y="33523"/>
                  </a:lnTo>
                  <a:lnTo>
                    <a:pt x="9758" y="33476"/>
                  </a:lnTo>
                  <a:lnTo>
                    <a:pt x="9789" y="33429"/>
                  </a:lnTo>
                  <a:lnTo>
                    <a:pt x="9836" y="33390"/>
                  </a:lnTo>
                  <a:lnTo>
                    <a:pt x="9898" y="33359"/>
                  </a:lnTo>
                  <a:lnTo>
                    <a:pt x="9976" y="33320"/>
                  </a:lnTo>
                  <a:lnTo>
                    <a:pt x="10062" y="33289"/>
                  </a:lnTo>
                  <a:lnTo>
                    <a:pt x="10163" y="33258"/>
                  </a:lnTo>
                  <a:lnTo>
                    <a:pt x="10428" y="33195"/>
                  </a:lnTo>
                  <a:lnTo>
                    <a:pt x="11583" y="32914"/>
                  </a:lnTo>
                  <a:lnTo>
                    <a:pt x="12745" y="32634"/>
                  </a:lnTo>
                  <a:lnTo>
                    <a:pt x="15069" y="32088"/>
                  </a:lnTo>
                  <a:lnTo>
                    <a:pt x="19562" y="31019"/>
                  </a:lnTo>
                  <a:lnTo>
                    <a:pt x="24054" y="29958"/>
                  </a:lnTo>
                  <a:lnTo>
                    <a:pt x="24834" y="29779"/>
                  </a:lnTo>
                  <a:lnTo>
                    <a:pt x="25606" y="29607"/>
                  </a:lnTo>
                  <a:lnTo>
                    <a:pt x="27182" y="29272"/>
                  </a:lnTo>
                  <a:close/>
                  <a:moveTo>
                    <a:pt x="129465" y="37228"/>
                  </a:moveTo>
                  <a:lnTo>
                    <a:pt x="128911" y="39614"/>
                  </a:lnTo>
                  <a:lnTo>
                    <a:pt x="128841" y="39396"/>
                  </a:lnTo>
                  <a:lnTo>
                    <a:pt x="128794" y="39177"/>
                  </a:lnTo>
                  <a:lnTo>
                    <a:pt x="128755" y="38975"/>
                  </a:lnTo>
                  <a:lnTo>
                    <a:pt x="128724" y="38780"/>
                  </a:lnTo>
                  <a:lnTo>
                    <a:pt x="128716" y="38593"/>
                  </a:lnTo>
                  <a:lnTo>
                    <a:pt x="128716" y="38413"/>
                  </a:lnTo>
                  <a:lnTo>
                    <a:pt x="128732" y="38249"/>
                  </a:lnTo>
                  <a:lnTo>
                    <a:pt x="128755" y="38093"/>
                  </a:lnTo>
                  <a:lnTo>
                    <a:pt x="128794" y="37945"/>
                  </a:lnTo>
                  <a:lnTo>
                    <a:pt x="128849" y="37805"/>
                  </a:lnTo>
                  <a:lnTo>
                    <a:pt x="128919" y="37680"/>
                  </a:lnTo>
                  <a:lnTo>
                    <a:pt x="128997" y="37571"/>
                  </a:lnTo>
                  <a:lnTo>
                    <a:pt x="129098" y="37462"/>
                  </a:lnTo>
                  <a:lnTo>
                    <a:pt x="129207" y="37376"/>
                  </a:lnTo>
                  <a:lnTo>
                    <a:pt x="129324" y="37298"/>
                  </a:lnTo>
                  <a:lnTo>
                    <a:pt x="129465" y="37228"/>
                  </a:lnTo>
                  <a:close/>
                  <a:moveTo>
                    <a:pt x="54870" y="32509"/>
                  </a:moveTo>
                  <a:lnTo>
                    <a:pt x="54894" y="32665"/>
                  </a:lnTo>
                  <a:lnTo>
                    <a:pt x="54909" y="32836"/>
                  </a:lnTo>
                  <a:lnTo>
                    <a:pt x="54948" y="33242"/>
                  </a:lnTo>
                  <a:lnTo>
                    <a:pt x="54972" y="33702"/>
                  </a:lnTo>
                  <a:lnTo>
                    <a:pt x="54987" y="34217"/>
                  </a:lnTo>
                  <a:lnTo>
                    <a:pt x="54995" y="34779"/>
                  </a:lnTo>
                  <a:lnTo>
                    <a:pt x="54995" y="35364"/>
                  </a:lnTo>
                  <a:lnTo>
                    <a:pt x="54987" y="35964"/>
                  </a:lnTo>
                  <a:lnTo>
                    <a:pt x="54972" y="36572"/>
                  </a:lnTo>
                  <a:lnTo>
                    <a:pt x="54948" y="37173"/>
                  </a:lnTo>
                  <a:lnTo>
                    <a:pt x="54917" y="37758"/>
                  </a:lnTo>
                  <a:lnTo>
                    <a:pt x="54886" y="38320"/>
                  </a:lnTo>
                  <a:lnTo>
                    <a:pt x="54839" y="38834"/>
                  </a:lnTo>
                  <a:lnTo>
                    <a:pt x="54792" y="39302"/>
                  </a:lnTo>
                  <a:lnTo>
                    <a:pt x="54738" y="39716"/>
                  </a:lnTo>
                  <a:lnTo>
                    <a:pt x="54706" y="39887"/>
                  </a:lnTo>
                  <a:lnTo>
                    <a:pt x="54675" y="40051"/>
                  </a:lnTo>
                  <a:lnTo>
                    <a:pt x="54644" y="40184"/>
                  </a:lnTo>
                  <a:lnTo>
                    <a:pt x="54613" y="40301"/>
                  </a:lnTo>
                  <a:lnTo>
                    <a:pt x="54582" y="39989"/>
                  </a:lnTo>
                  <a:lnTo>
                    <a:pt x="54574" y="39872"/>
                  </a:lnTo>
                  <a:lnTo>
                    <a:pt x="54566" y="39778"/>
                  </a:lnTo>
                  <a:lnTo>
                    <a:pt x="54613" y="37204"/>
                  </a:lnTo>
                  <a:lnTo>
                    <a:pt x="54652" y="34630"/>
                  </a:lnTo>
                  <a:lnTo>
                    <a:pt x="54660" y="34131"/>
                  </a:lnTo>
                  <a:lnTo>
                    <a:pt x="54667" y="33874"/>
                  </a:lnTo>
                  <a:lnTo>
                    <a:pt x="54675" y="33616"/>
                  </a:lnTo>
                  <a:lnTo>
                    <a:pt x="54699" y="33351"/>
                  </a:lnTo>
                  <a:lnTo>
                    <a:pt x="54738" y="33078"/>
                  </a:lnTo>
                  <a:lnTo>
                    <a:pt x="54792" y="32797"/>
                  </a:lnTo>
                  <a:lnTo>
                    <a:pt x="54823" y="32657"/>
                  </a:lnTo>
                  <a:lnTo>
                    <a:pt x="54870" y="32509"/>
                  </a:lnTo>
                  <a:close/>
                  <a:moveTo>
                    <a:pt x="127211" y="37883"/>
                  </a:moveTo>
                  <a:lnTo>
                    <a:pt x="127726" y="39755"/>
                  </a:lnTo>
                  <a:lnTo>
                    <a:pt x="124551" y="40433"/>
                  </a:lnTo>
                  <a:lnTo>
                    <a:pt x="124146" y="38764"/>
                  </a:lnTo>
                  <a:lnTo>
                    <a:pt x="127211" y="37883"/>
                  </a:lnTo>
                  <a:close/>
                  <a:moveTo>
                    <a:pt x="111573" y="39965"/>
                  </a:moveTo>
                  <a:lnTo>
                    <a:pt x="111674" y="39981"/>
                  </a:lnTo>
                  <a:lnTo>
                    <a:pt x="111791" y="40004"/>
                  </a:lnTo>
                  <a:lnTo>
                    <a:pt x="111737" y="40090"/>
                  </a:lnTo>
                  <a:lnTo>
                    <a:pt x="111682" y="40168"/>
                  </a:lnTo>
                  <a:lnTo>
                    <a:pt x="111620" y="40238"/>
                  </a:lnTo>
                  <a:lnTo>
                    <a:pt x="111557" y="40301"/>
                  </a:lnTo>
                  <a:lnTo>
                    <a:pt x="111487" y="40363"/>
                  </a:lnTo>
                  <a:lnTo>
                    <a:pt x="111417" y="40418"/>
                  </a:lnTo>
                  <a:lnTo>
                    <a:pt x="111339" y="40472"/>
                  </a:lnTo>
                  <a:lnTo>
                    <a:pt x="111261" y="40519"/>
                  </a:lnTo>
                  <a:lnTo>
                    <a:pt x="111089" y="40605"/>
                  </a:lnTo>
                  <a:lnTo>
                    <a:pt x="110918" y="40691"/>
                  </a:lnTo>
                  <a:lnTo>
                    <a:pt x="110730" y="40776"/>
                  </a:lnTo>
                  <a:lnTo>
                    <a:pt x="110543" y="40862"/>
                  </a:lnTo>
                  <a:lnTo>
                    <a:pt x="110699" y="40574"/>
                  </a:lnTo>
                  <a:lnTo>
                    <a:pt x="110769" y="40457"/>
                  </a:lnTo>
                  <a:lnTo>
                    <a:pt x="110832" y="40347"/>
                  </a:lnTo>
                  <a:lnTo>
                    <a:pt x="110902" y="40254"/>
                  </a:lnTo>
                  <a:lnTo>
                    <a:pt x="110964" y="40176"/>
                  </a:lnTo>
                  <a:lnTo>
                    <a:pt x="111027" y="40113"/>
                  </a:lnTo>
                  <a:lnTo>
                    <a:pt x="111097" y="40059"/>
                  </a:lnTo>
                  <a:lnTo>
                    <a:pt x="111167" y="40020"/>
                  </a:lnTo>
                  <a:lnTo>
                    <a:pt x="111237" y="39996"/>
                  </a:lnTo>
                  <a:lnTo>
                    <a:pt x="111308" y="39973"/>
                  </a:lnTo>
                  <a:lnTo>
                    <a:pt x="111393" y="39965"/>
                  </a:lnTo>
                  <a:close/>
                  <a:moveTo>
                    <a:pt x="110676" y="39817"/>
                  </a:moveTo>
                  <a:lnTo>
                    <a:pt x="110442" y="40269"/>
                  </a:lnTo>
                  <a:lnTo>
                    <a:pt x="110317" y="40496"/>
                  </a:lnTo>
                  <a:lnTo>
                    <a:pt x="110255" y="40597"/>
                  </a:lnTo>
                  <a:lnTo>
                    <a:pt x="110184" y="40706"/>
                  </a:lnTo>
                  <a:lnTo>
                    <a:pt x="110106" y="40800"/>
                  </a:lnTo>
                  <a:lnTo>
                    <a:pt x="110021" y="40893"/>
                  </a:lnTo>
                  <a:lnTo>
                    <a:pt x="109927" y="40979"/>
                  </a:lnTo>
                  <a:lnTo>
                    <a:pt x="109833" y="41057"/>
                  </a:lnTo>
                  <a:lnTo>
                    <a:pt x="109724" y="41127"/>
                  </a:lnTo>
                  <a:lnTo>
                    <a:pt x="109607" y="41190"/>
                  </a:lnTo>
                  <a:lnTo>
                    <a:pt x="109482" y="41237"/>
                  </a:lnTo>
                  <a:lnTo>
                    <a:pt x="109376" y="41272"/>
                  </a:lnTo>
                  <a:lnTo>
                    <a:pt x="109412" y="41182"/>
                  </a:lnTo>
                  <a:lnTo>
                    <a:pt x="109467" y="41065"/>
                  </a:lnTo>
                  <a:lnTo>
                    <a:pt x="109529" y="40948"/>
                  </a:lnTo>
                  <a:lnTo>
                    <a:pt x="109592" y="40839"/>
                  </a:lnTo>
                  <a:lnTo>
                    <a:pt x="109662" y="40737"/>
                  </a:lnTo>
                  <a:lnTo>
                    <a:pt x="109732" y="40636"/>
                  </a:lnTo>
                  <a:lnTo>
                    <a:pt x="109810" y="40535"/>
                  </a:lnTo>
                  <a:lnTo>
                    <a:pt x="109888" y="40441"/>
                  </a:lnTo>
                  <a:lnTo>
                    <a:pt x="109974" y="40355"/>
                  </a:lnTo>
                  <a:lnTo>
                    <a:pt x="110060" y="40262"/>
                  </a:lnTo>
                  <a:lnTo>
                    <a:pt x="110153" y="40184"/>
                  </a:lnTo>
                  <a:lnTo>
                    <a:pt x="110255" y="40106"/>
                  </a:lnTo>
                  <a:lnTo>
                    <a:pt x="110356" y="40028"/>
                  </a:lnTo>
                  <a:lnTo>
                    <a:pt x="110457" y="39950"/>
                  </a:lnTo>
                  <a:lnTo>
                    <a:pt x="110567" y="39879"/>
                  </a:lnTo>
                  <a:lnTo>
                    <a:pt x="110676" y="39817"/>
                  </a:lnTo>
                  <a:close/>
                  <a:moveTo>
                    <a:pt x="27353" y="5756"/>
                  </a:moveTo>
                  <a:lnTo>
                    <a:pt x="28570" y="5772"/>
                  </a:lnTo>
                  <a:lnTo>
                    <a:pt x="29787" y="5788"/>
                  </a:lnTo>
                  <a:lnTo>
                    <a:pt x="30395" y="5795"/>
                  </a:lnTo>
                  <a:lnTo>
                    <a:pt x="30996" y="5811"/>
                  </a:lnTo>
                  <a:lnTo>
                    <a:pt x="31604" y="5827"/>
                  </a:lnTo>
                  <a:lnTo>
                    <a:pt x="32213" y="5858"/>
                  </a:lnTo>
                  <a:lnTo>
                    <a:pt x="32610" y="5889"/>
                  </a:lnTo>
                  <a:lnTo>
                    <a:pt x="33000" y="5928"/>
                  </a:lnTo>
                  <a:lnTo>
                    <a:pt x="33390" y="5983"/>
                  </a:lnTo>
                  <a:lnTo>
                    <a:pt x="33780" y="6053"/>
                  </a:lnTo>
                  <a:lnTo>
                    <a:pt x="34170" y="6123"/>
                  </a:lnTo>
                  <a:lnTo>
                    <a:pt x="34552" y="6209"/>
                  </a:lnTo>
                  <a:lnTo>
                    <a:pt x="34935" y="6310"/>
                  </a:lnTo>
                  <a:lnTo>
                    <a:pt x="35309" y="6412"/>
                  </a:lnTo>
                  <a:lnTo>
                    <a:pt x="35683" y="6521"/>
                  </a:lnTo>
                  <a:lnTo>
                    <a:pt x="36058" y="6646"/>
                  </a:lnTo>
                  <a:lnTo>
                    <a:pt x="36432" y="6770"/>
                  </a:lnTo>
                  <a:lnTo>
                    <a:pt x="36806" y="6903"/>
                  </a:lnTo>
                  <a:lnTo>
                    <a:pt x="37173" y="7043"/>
                  </a:lnTo>
                  <a:lnTo>
                    <a:pt x="37540" y="7184"/>
                  </a:lnTo>
                  <a:lnTo>
                    <a:pt x="37898" y="7332"/>
                  </a:lnTo>
                  <a:lnTo>
                    <a:pt x="38265" y="7488"/>
                  </a:lnTo>
                  <a:lnTo>
                    <a:pt x="38780" y="7722"/>
                  </a:lnTo>
                  <a:lnTo>
                    <a:pt x="39295" y="7964"/>
                  </a:lnTo>
                  <a:lnTo>
                    <a:pt x="39802" y="8221"/>
                  </a:lnTo>
                  <a:lnTo>
                    <a:pt x="40308" y="8479"/>
                  </a:lnTo>
                  <a:lnTo>
                    <a:pt x="41315" y="9017"/>
                  </a:lnTo>
                  <a:lnTo>
                    <a:pt x="41814" y="9282"/>
                  </a:lnTo>
                  <a:lnTo>
                    <a:pt x="42321" y="9547"/>
                  </a:lnTo>
                  <a:lnTo>
                    <a:pt x="42399" y="9594"/>
                  </a:lnTo>
                  <a:lnTo>
                    <a:pt x="42477" y="9648"/>
                  </a:lnTo>
                  <a:lnTo>
                    <a:pt x="42680" y="9804"/>
                  </a:lnTo>
                  <a:lnTo>
                    <a:pt x="42617" y="9836"/>
                  </a:lnTo>
                  <a:lnTo>
                    <a:pt x="42555" y="9851"/>
                  </a:lnTo>
                  <a:lnTo>
                    <a:pt x="42492" y="9867"/>
                  </a:lnTo>
                  <a:lnTo>
                    <a:pt x="42430" y="9875"/>
                  </a:lnTo>
                  <a:lnTo>
                    <a:pt x="42321" y="9875"/>
                  </a:lnTo>
                  <a:lnTo>
                    <a:pt x="42219" y="9859"/>
                  </a:lnTo>
                  <a:lnTo>
                    <a:pt x="42118" y="9836"/>
                  </a:lnTo>
                  <a:lnTo>
                    <a:pt x="42024" y="9804"/>
                  </a:lnTo>
                  <a:lnTo>
                    <a:pt x="41845" y="9726"/>
                  </a:lnTo>
                  <a:lnTo>
                    <a:pt x="40464" y="9102"/>
                  </a:lnTo>
                  <a:lnTo>
                    <a:pt x="39770" y="8790"/>
                  </a:lnTo>
                  <a:lnTo>
                    <a:pt x="39435" y="8619"/>
                  </a:lnTo>
                  <a:lnTo>
                    <a:pt x="39092" y="8447"/>
                  </a:lnTo>
                  <a:lnTo>
                    <a:pt x="38655" y="8229"/>
                  </a:lnTo>
                  <a:lnTo>
                    <a:pt x="38210" y="8018"/>
                  </a:lnTo>
                  <a:lnTo>
                    <a:pt x="37766" y="7816"/>
                  </a:lnTo>
                  <a:lnTo>
                    <a:pt x="37313" y="7621"/>
                  </a:lnTo>
                  <a:lnTo>
                    <a:pt x="36861" y="7441"/>
                  </a:lnTo>
                  <a:lnTo>
                    <a:pt x="36409" y="7270"/>
                  </a:lnTo>
                  <a:lnTo>
                    <a:pt x="35949" y="7106"/>
                  </a:lnTo>
                  <a:lnTo>
                    <a:pt x="35488" y="6958"/>
                  </a:lnTo>
                  <a:lnTo>
                    <a:pt x="35020" y="6809"/>
                  </a:lnTo>
                  <a:lnTo>
                    <a:pt x="34552" y="6685"/>
                  </a:lnTo>
                  <a:lnTo>
                    <a:pt x="34077" y="6560"/>
                  </a:lnTo>
                  <a:lnTo>
                    <a:pt x="33609" y="6451"/>
                  </a:lnTo>
                  <a:lnTo>
                    <a:pt x="33125" y="6349"/>
                  </a:lnTo>
                  <a:lnTo>
                    <a:pt x="32649" y="6263"/>
                  </a:lnTo>
                  <a:lnTo>
                    <a:pt x="32166" y="6185"/>
                  </a:lnTo>
                  <a:lnTo>
                    <a:pt x="31674" y="6115"/>
                  </a:lnTo>
                  <a:lnTo>
                    <a:pt x="31269" y="6076"/>
                  </a:lnTo>
                  <a:lnTo>
                    <a:pt x="30848" y="6037"/>
                  </a:lnTo>
                  <a:lnTo>
                    <a:pt x="30434" y="6022"/>
                  </a:lnTo>
                  <a:lnTo>
                    <a:pt x="30013" y="6014"/>
                  </a:lnTo>
                  <a:lnTo>
                    <a:pt x="29592" y="6014"/>
                  </a:lnTo>
                  <a:lnTo>
                    <a:pt x="29179" y="6029"/>
                  </a:lnTo>
                  <a:lnTo>
                    <a:pt x="28765" y="6061"/>
                  </a:lnTo>
                  <a:lnTo>
                    <a:pt x="28352" y="6100"/>
                  </a:lnTo>
                  <a:lnTo>
                    <a:pt x="27806" y="6170"/>
                  </a:lnTo>
                  <a:lnTo>
                    <a:pt x="27260" y="6248"/>
                  </a:lnTo>
                  <a:lnTo>
                    <a:pt x="26722" y="6341"/>
                  </a:lnTo>
                  <a:lnTo>
                    <a:pt x="26176" y="6443"/>
                  </a:lnTo>
                  <a:lnTo>
                    <a:pt x="25099" y="6661"/>
                  </a:lnTo>
                  <a:lnTo>
                    <a:pt x="24023" y="6887"/>
                  </a:lnTo>
                  <a:lnTo>
                    <a:pt x="23766" y="6942"/>
                  </a:lnTo>
                  <a:lnTo>
                    <a:pt x="23516" y="6997"/>
                  </a:lnTo>
                  <a:lnTo>
                    <a:pt x="23267" y="7059"/>
                  </a:lnTo>
                  <a:lnTo>
                    <a:pt x="23017" y="7129"/>
                  </a:lnTo>
                  <a:lnTo>
                    <a:pt x="22775" y="7207"/>
                  </a:lnTo>
                  <a:lnTo>
                    <a:pt x="22533" y="7285"/>
                  </a:lnTo>
                  <a:lnTo>
                    <a:pt x="22292" y="7363"/>
                  </a:lnTo>
                  <a:lnTo>
                    <a:pt x="22058" y="7449"/>
                  </a:lnTo>
                  <a:lnTo>
                    <a:pt x="21582" y="7636"/>
                  </a:lnTo>
                  <a:lnTo>
                    <a:pt x="21122" y="7839"/>
                  </a:lnTo>
                  <a:lnTo>
                    <a:pt x="20669" y="8057"/>
                  </a:lnTo>
                  <a:lnTo>
                    <a:pt x="20225" y="8291"/>
                  </a:lnTo>
                  <a:lnTo>
                    <a:pt x="19780" y="8533"/>
                  </a:lnTo>
                  <a:lnTo>
                    <a:pt x="19343" y="8790"/>
                  </a:lnTo>
                  <a:lnTo>
                    <a:pt x="18914" y="9056"/>
                  </a:lnTo>
                  <a:lnTo>
                    <a:pt x="18493" y="9329"/>
                  </a:lnTo>
                  <a:lnTo>
                    <a:pt x="18072" y="9617"/>
                  </a:lnTo>
                  <a:lnTo>
                    <a:pt x="17651" y="9906"/>
                  </a:lnTo>
                  <a:lnTo>
                    <a:pt x="17237" y="10202"/>
                  </a:lnTo>
                  <a:lnTo>
                    <a:pt x="16824" y="10499"/>
                  </a:lnTo>
                  <a:lnTo>
                    <a:pt x="16504" y="10748"/>
                  </a:lnTo>
                  <a:lnTo>
                    <a:pt x="16185" y="10998"/>
                  </a:lnTo>
                  <a:lnTo>
                    <a:pt x="15873" y="11255"/>
                  </a:lnTo>
                  <a:lnTo>
                    <a:pt x="15561" y="11520"/>
                  </a:lnTo>
                  <a:lnTo>
                    <a:pt x="15264" y="11786"/>
                  </a:lnTo>
                  <a:lnTo>
                    <a:pt x="14976" y="12066"/>
                  </a:lnTo>
                  <a:lnTo>
                    <a:pt x="14687" y="12347"/>
                  </a:lnTo>
                  <a:lnTo>
                    <a:pt x="14406" y="12636"/>
                  </a:lnTo>
                  <a:lnTo>
                    <a:pt x="14133" y="12932"/>
                  </a:lnTo>
                  <a:lnTo>
                    <a:pt x="13868" y="13236"/>
                  </a:lnTo>
                  <a:lnTo>
                    <a:pt x="13611" y="13540"/>
                  </a:lnTo>
                  <a:lnTo>
                    <a:pt x="13361" y="13860"/>
                  </a:lnTo>
                  <a:lnTo>
                    <a:pt x="13119" y="14180"/>
                  </a:lnTo>
                  <a:lnTo>
                    <a:pt x="12885" y="14508"/>
                  </a:lnTo>
                  <a:lnTo>
                    <a:pt x="12659" y="14851"/>
                  </a:lnTo>
                  <a:lnTo>
                    <a:pt x="12441" y="15194"/>
                  </a:lnTo>
                  <a:lnTo>
                    <a:pt x="12113" y="15732"/>
                  </a:lnTo>
                  <a:lnTo>
                    <a:pt x="11786" y="16278"/>
                  </a:lnTo>
                  <a:lnTo>
                    <a:pt x="11458" y="16824"/>
                  </a:lnTo>
                  <a:lnTo>
                    <a:pt x="11138" y="17370"/>
                  </a:lnTo>
                  <a:lnTo>
                    <a:pt x="10826" y="17924"/>
                  </a:lnTo>
                  <a:lnTo>
                    <a:pt x="10514" y="18478"/>
                  </a:lnTo>
                  <a:lnTo>
                    <a:pt x="10210" y="19031"/>
                  </a:lnTo>
                  <a:lnTo>
                    <a:pt x="9914" y="19593"/>
                  </a:lnTo>
                  <a:lnTo>
                    <a:pt x="9750" y="19913"/>
                  </a:lnTo>
                  <a:lnTo>
                    <a:pt x="9594" y="20240"/>
                  </a:lnTo>
                  <a:lnTo>
                    <a:pt x="9454" y="20568"/>
                  </a:lnTo>
                  <a:lnTo>
                    <a:pt x="9329" y="20895"/>
                  </a:lnTo>
                  <a:lnTo>
                    <a:pt x="9204" y="21231"/>
                  </a:lnTo>
                  <a:lnTo>
                    <a:pt x="9095" y="21566"/>
                  </a:lnTo>
                  <a:lnTo>
                    <a:pt x="8993" y="21902"/>
                  </a:lnTo>
                  <a:lnTo>
                    <a:pt x="8908" y="22245"/>
                  </a:lnTo>
                  <a:lnTo>
                    <a:pt x="8822" y="22588"/>
                  </a:lnTo>
                  <a:lnTo>
                    <a:pt x="8744" y="22939"/>
                  </a:lnTo>
                  <a:lnTo>
                    <a:pt x="8681" y="23282"/>
                  </a:lnTo>
                  <a:lnTo>
                    <a:pt x="8619" y="23633"/>
                  </a:lnTo>
                  <a:lnTo>
                    <a:pt x="8564" y="23992"/>
                  </a:lnTo>
                  <a:lnTo>
                    <a:pt x="8518" y="24343"/>
                  </a:lnTo>
                  <a:lnTo>
                    <a:pt x="8479" y="24694"/>
                  </a:lnTo>
                  <a:lnTo>
                    <a:pt x="8440" y="25053"/>
                  </a:lnTo>
                  <a:lnTo>
                    <a:pt x="8408" y="25497"/>
                  </a:lnTo>
                  <a:lnTo>
                    <a:pt x="8369" y="25949"/>
                  </a:lnTo>
                  <a:lnTo>
                    <a:pt x="8338" y="26394"/>
                  </a:lnTo>
                  <a:lnTo>
                    <a:pt x="8315" y="26839"/>
                  </a:lnTo>
                  <a:lnTo>
                    <a:pt x="8299" y="27283"/>
                  </a:lnTo>
                  <a:lnTo>
                    <a:pt x="8291" y="27728"/>
                  </a:lnTo>
                  <a:lnTo>
                    <a:pt x="8284" y="28172"/>
                  </a:lnTo>
                  <a:lnTo>
                    <a:pt x="8284" y="28617"/>
                  </a:lnTo>
                  <a:lnTo>
                    <a:pt x="8291" y="29061"/>
                  </a:lnTo>
                  <a:lnTo>
                    <a:pt x="8315" y="29506"/>
                  </a:lnTo>
                  <a:lnTo>
                    <a:pt x="8338" y="29951"/>
                  </a:lnTo>
                  <a:lnTo>
                    <a:pt x="8369" y="30395"/>
                  </a:lnTo>
                  <a:lnTo>
                    <a:pt x="8408" y="30840"/>
                  </a:lnTo>
                  <a:lnTo>
                    <a:pt x="8463" y="31277"/>
                  </a:lnTo>
                  <a:lnTo>
                    <a:pt x="8525" y="31721"/>
                  </a:lnTo>
                  <a:lnTo>
                    <a:pt x="8596" y="32166"/>
                  </a:lnTo>
                  <a:lnTo>
                    <a:pt x="8619" y="32337"/>
                  </a:lnTo>
                  <a:lnTo>
                    <a:pt x="8635" y="32509"/>
                  </a:lnTo>
                  <a:lnTo>
                    <a:pt x="8642" y="32844"/>
                  </a:lnTo>
                  <a:lnTo>
                    <a:pt x="8635" y="32899"/>
                  </a:lnTo>
                  <a:lnTo>
                    <a:pt x="8611" y="32953"/>
                  </a:lnTo>
                  <a:lnTo>
                    <a:pt x="8572" y="33024"/>
                  </a:lnTo>
                  <a:lnTo>
                    <a:pt x="8525" y="33117"/>
                  </a:lnTo>
                  <a:lnTo>
                    <a:pt x="8440" y="33024"/>
                  </a:lnTo>
                  <a:lnTo>
                    <a:pt x="8362" y="32938"/>
                  </a:lnTo>
                  <a:lnTo>
                    <a:pt x="8299" y="32860"/>
                  </a:lnTo>
                  <a:lnTo>
                    <a:pt x="8268" y="32813"/>
                  </a:lnTo>
                  <a:lnTo>
                    <a:pt x="8252" y="32774"/>
                  </a:lnTo>
                  <a:lnTo>
                    <a:pt x="8182" y="32540"/>
                  </a:lnTo>
                  <a:lnTo>
                    <a:pt x="8120" y="32298"/>
                  </a:lnTo>
                  <a:lnTo>
                    <a:pt x="8003" y="31823"/>
                  </a:lnTo>
                  <a:lnTo>
                    <a:pt x="7878" y="31347"/>
                  </a:lnTo>
                  <a:lnTo>
                    <a:pt x="7816" y="31105"/>
                  </a:lnTo>
                  <a:lnTo>
                    <a:pt x="7738" y="30871"/>
                  </a:lnTo>
                  <a:lnTo>
                    <a:pt x="7667" y="30684"/>
                  </a:lnTo>
                  <a:lnTo>
                    <a:pt x="7589" y="30520"/>
                  </a:lnTo>
                  <a:lnTo>
                    <a:pt x="7558" y="30458"/>
                  </a:lnTo>
                  <a:lnTo>
                    <a:pt x="7519" y="30395"/>
                  </a:lnTo>
                  <a:lnTo>
                    <a:pt x="7472" y="30341"/>
                  </a:lnTo>
                  <a:lnTo>
                    <a:pt x="7433" y="30302"/>
                  </a:lnTo>
                  <a:lnTo>
                    <a:pt x="7394" y="30263"/>
                  </a:lnTo>
                  <a:lnTo>
                    <a:pt x="7348" y="30239"/>
                  </a:lnTo>
                  <a:lnTo>
                    <a:pt x="7301" y="30216"/>
                  </a:lnTo>
                  <a:lnTo>
                    <a:pt x="7262" y="30200"/>
                  </a:lnTo>
                  <a:lnTo>
                    <a:pt x="7160" y="30200"/>
                  </a:lnTo>
                  <a:lnTo>
                    <a:pt x="7106" y="30208"/>
                  </a:lnTo>
                  <a:lnTo>
                    <a:pt x="7051" y="30224"/>
                  </a:lnTo>
                  <a:lnTo>
                    <a:pt x="6973" y="30255"/>
                  </a:lnTo>
                  <a:lnTo>
                    <a:pt x="6911" y="30286"/>
                  </a:lnTo>
                  <a:lnTo>
                    <a:pt x="6856" y="30325"/>
                  </a:lnTo>
                  <a:lnTo>
                    <a:pt x="6817" y="30372"/>
                  </a:lnTo>
                  <a:lnTo>
                    <a:pt x="6778" y="30419"/>
                  </a:lnTo>
                  <a:lnTo>
                    <a:pt x="6755" y="30473"/>
                  </a:lnTo>
                  <a:lnTo>
                    <a:pt x="6739" y="30528"/>
                  </a:lnTo>
                  <a:lnTo>
                    <a:pt x="6732" y="30582"/>
                  </a:lnTo>
                  <a:lnTo>
                    <a:pt x="6724" y="30645"/>
                  </a:lnTo>
                  <a:lnTo>
                    <a:pt x="6732" y="30707"/>
                  </a:lnTo>
                  <a:lnTo>
                    <a:pt x="6739" y="30824"/>
                  </a:lnTo>
                  <a:lnTo>
                    <a:pt x="6786" y="31058"/>
                  </a:lnTo>
                  <a:lnTo>
                    <a:pt x="6919" y="31706"/>
                  </a:lnTo>
                  <a:lnTo>
                    <a:pt x="7059" y="32361"/>
                  </a:lnTo>
                  <a:lnTo>
                    <a:pt x="7215" y="33000"/>
                  </a:lnTo>
                  <a:lnTo>
                    <a:pt x="7293" y="33328"/>
                  </a:lnTo>
                  <a:lnTo>
                    <a:pt x="7387" y="33640"/>
                  </a:lnTo>
                  <a:lnTo>
                    <a:pt x="7675" y="34646"/>
                  </a:lnTo>
                  <a:lnTo>
                    <a:pt x="7979" y="35644"/>
                  </a:lnTo>
                  <a:lnTo>
                    <a:pt x="8299" y="36635"/>
                  </a:lnTo>
                  <a:lnTo>
                    <a:pt x="8619" y="37625"/>
                  </a:lnTo>
                  <a:lnTo>
                    <a:pt x="8697" y="37820"/>
                  </a:lnTo>
                  <a:lnTo>
                    <a:pt x="8767" y="37984"/>
                  </a:lnTo>
                  <a:lnTo>
                    <a:pt x="8806" y="38047"/>
                  </a:lnTo>
                  <a:lnTo>
                    <a:pt x="8845" y="38101"/>
                  </a:lnTo>
                  <a:lnTo>
                    <a:pt x="8884" y="38148"/>
                  </a:lnTo>
                  <a:lnTo>
                    <a:pt x="8931" y="38195"/>
                  </a:lnTo>
                  <a:lnTo>
                    <a:pt x="8970" y="38226"/>
                  </a:lnTo>
                  <a:lnTo>
                    <a:pt x="9017" y="38249"/>
                  </a:lnTo>
                  <a:lnTo>
                    <a:pt x="9064" y="38265"/>
                  </a:lnTo>
                  <a:lnTo>
                    <a:pt x="9110" y="38281"/>
                  </a:lnTo>
                  <a:lnTo>
                    <a:pt x="9212" y="38281"/>
                  </a:lnTo>
                  <a:lnTo>
                    <a:pt x="9266" y="38273"/>
                  </a:lnTo>
                  <a:lnTo>
                    <a:pt x="9321" y="38257"/>
                  </a:lnTo>
                  <a:lnTo>
                    <a:pt x="9376" y="38242"/>
                  </a:lnTo>
                  <a:lnTo>
                    <a:pt x="9422" y="38226"/>
                  </a:lnTo>
                  <a:lnTo>
                    <a:pt x="9461" y="38203"/>
                  </a:lnTo>
                  <a:lnTo>
                    <a:pt x="9500" y="38171"/>
                  </a:lnTo>
                  <a:lnTo>
                    <a:pt x="9532" y="38140"/>
                  </a:lnTo>
                  <a:lnTo>
                    <a:pt x="9563" y="38101"/>
                  </a:lnTo>
                  <a:lnTo>
                    <a:pt x="9578" y="38062"/>
                  </a:lnTo>
                  <a:lnTo>
                    <a:pt x="9594" y="38008"/>
                  </a:lnTo>
                  <a:lnTo>
                    <a:pt x="9602" y="37953"/>
                  </a:lnTo>
                  <a:lnTo>
                    <a:pt x="9610" y="37891"/>
                  </a:lnTo>
                  <a:lnTo>
                    <a:pt x="9610" y="37828"/>
                  </a:lnTo>
                  <a:lnTo>
                    <a:pt x="9602" y="37750"/>
                  </a:lnTo>
                  <a:lnTo>
                    <a:pt x="9571" y="37571"/>
                  </a:lnTo>
                  <a:lnTo>
                    <a:pt x="9524" y="37360"/>
                  </a:lnTo>
                  <a:lnTo>
                    <a:pt x="9329" y="36682"/>
                  </a:lnTo>
                  <a:lnTo>
                    <a:pt x="9134" y="36011"/>
                  </a:lnTo>
                  <a:lnTo>
                    <a:pt x="8939" y="35340"/>
                  </a:lnTo>
                  <a:lnTo>
                    <a:pt x="8736" y="34662"/>
                  </a:lnTo>
                  <a:lnTo>
                    <a:pt x="8689" y="34467"/>
                  </a:lnTo>
                  <a:lnTo>
                    <a:pt x="8642" y="34272"/>
                  </a:lnTo>
                  <a:lnTo>
                    <a:pt x="8564" y="33874"/>
                  </a:lnTo>
                  <a:lnTo>
                    <a:pt x="8775" y="33827"/>
                  </a:lnTo>
                  <a:lnTo>
                    <a:pt x="11060" y="40184"/>
                  </a:lnTo>
                  <a:lnTo>
                    <a:pt x="10920" y="40246"/>
                  </a:lnTo>
                  <a:lnTo>
                    <a:pt x="10304" y="39092"/>
                  </a:lnTo>
                  <a:lnTo>
                    <a:pt x="10046" y="38624"/>
                  </a:lnTo>
                  <a:lnTo>
                    <a:pt x="10007" y="38554"/>
                  </a:lnTo>
                  <a:lnTo>
                    <a:pt x="9961" y="38491"/>
                  </a:lnTo>
                  <a:lnTo>
                    <a:pt x="9906" y="38444"/>
                  </a:lnTo>
                  <a:lnTo>
                    <a:pt x="9851" y="38398"/>
                  </a:lnTo>
                  <a:lnTo>
                    <a:pt x="9789" y="38374"/>
                  </a:lnTo>
                  <a:lnTo>
                    <a:pt x="9719" y="38359"/>
                  </a:lnTo>
                  <a:lnTo>
                    <a:pt x="9641" y="38359"/>
                  </a:lnTo>
                  <a:lnTo>
                    <a:pt x="9555" y="38382"/>
                  </a:lnTo>
                  <a:lnTo>
                    <a:pt x="9508" y="38398"/>
                  </a:lnTo>
                  <a:lnTo>
                    <a:pt x="9461" y="38421"/>
                  </a:lnTo>
                  <a:lnTo>
                    <a:pt x="9422" y="38444"/>
                  </a:lnTo>
                  <a:lnTo>
                    <a:pt x="9391" y="38476"/>
                  </a:lnTo>
                  <a:lnTo>
                    <a:pt x="9360" y="38499"/>
                  </a:lnTo>
                  <a:lnTo>
                    <a:pt x="9337" y="38530"/>
                  </a:lnTo>
                  <a:lnTo>
                    <a:pt x="9321" y="38569"/>
                  </a:lnTo>
                  <a:lnTo>
                    <a:pt x="9305" y="38600"/>
                  </a:lnTo>
                  <a:lnTo>
                    <a:pt x="9282" y="38678"/>
                  </a:lnTo>
                  <a:lnTo>
                    <a:pt x="9274" y="38756"/>
                  </a:lnTo>
                  <a:lnTo>
                    <a:pt x="9290" y="38842"/>
                  </a:lnTo>
                  <a:lnTo>
                    <a:pt x="9305" y="38928"/>
                  </a:lnTo>
                  <a:lnTo>
                    <a:pt x="9383" y="39185"/>
                  </a:lnTo>
                  <a:lnTo>
                    <a:pt x="9469" y="39435"/>
                  </a:lnTo>
                  <a:lnTo>
                    <a:pt x="9555" y="39684"/>
                  </a:lnTo>
                  <a:lnTo>
                    <a:pt x="9656" y="39926"/>
                  </a:lnTo>
                  <a:lnTo>
                    <a:pt x="9797" y="40254"/>
                  </a:lnTo>
                  <a:lnTo>
                    <a:pt x="9953" y="40589"/>
                  </a:lnTo>
                  <a:lnTo>
                    <a:pt x="10296" y="41338"/>
                  </a:lnTo>
                  <a:lnTo>
                    <a:pt x="10046" y="41244"/>
                  </a:lnTo>
                  <a:lnTo>
                    <a:pt x="9976" y="41213"/>
                  </a:lnTo>
                  <a:lnTo>
                    <a:pt x="9914" y="41174"/>
                  </a:lnTo>
                  <a:lnTo>
                    <a:pt x="9617" y="40971"/>
                  </a:lnTo>
                  <a:lnTo>
                    <a:pt x="9321" y="40761"/>
                  </a:lnTo>
                  <a:lnTo>
                    <a:pt x="9025" y="40550"/>
                  </a:lnTo>
                  <a:lnTo>
                    <a:pt x="8736" y="40332"/>
                  </a:lnTo>
                  <a:lnTo>
                    <a:pt x="8455" y="40113"/>
                  </a:lnTo>
                  <a:lnTo>
                    <a:pt x="8174" y="39887"/>
                  </a:lnTo>
                  <a:lnTo>
                    <a:pt x="7894" y="39653"/>
                  </a:lnTo>
                  <a:lnTo>
                    <a:pt x="7628" y="39419"/>
                  </a:lnTo>
                  <a:lnTo>
                    <a:pt x="7355" y="39177"/>
                  </a:lnTo>
                  <a:lnTo>
                    <a:pt x="7098" y="38928"/>
                  </a:lnTo>
                  <a:lnTo>
                    <a:pt x="6841" y="38678"/>
                  </a:lnTo>
                  <a:lnTo>
                    <a:pt x="6591" y="38421"/>
                  </a:lnTo>
                  <a:lnTo>
                    <a:pt x="6349" y="38156"/>
                  </a:lnTo>
                  <a:lnTo>
                    <a:pt x="6108" y="37883"/>
                  </a:lnTo>
                  <a:lnTo>
                    <a:pt x="5881" y="37602"/>
                  </a:lnTo>
                  <a:lnTo>
                    <a:pt x="5655" y="37313"/>
                  </a:lnTo>
                  <a:lnTo>
                    <a:pt x="5335" y="36877"/>
                  </a:lnTo>
                  <a:lnTo>
                    <a:pt x="5179" y="36658"/>
                  </a:lnTo>
                  <a:lnTo>
                    <a:pt x="5031" y="36440"/>
                  </a:lnTo>
                  <a:lnTo>
                    <a:pt x="4883" y="36214"/>
                  </a:lnTo>
                  <a:lnTo>
                    <a:pt x="4743" y="35980"/>
                  </a:lnTo>
                  <a:lnTo>
                    <a:pt x="4602" y="35753"/>
                  </a:lnTo>
                  <a:lnTo>
                    <a:pt x="4477" y="35512"/>
                  </a:lnTo>
                  <a:lnTo>
                    <a:pt x="4360" y="35278"/>
                  </a:lnTo>
                  <a:lnTo>
                    <a:pt x="4243" y="35036"/>
                  </a:lnTo>
                  <a:lnTo>
                    <a:pt x="4142" y="34786"/>
                  </a:lnTo>
                  <a:lnTo>
                    <a:pt x="4056" y="34529"/>
                  </a:lnTo>
                  <a:lnTo>
                    <a:pt x="3970" y="34272"/>
                  </a:lnTo>
                  <a:lnTo>
                    <a:pt x="3900" y="34014"/>
                  </a:lnTo>
                  <a:lnTo>
                    <a:pt x="3846" y="33741"/>
                  </a:lnTo>
                  <a:lnTo>
                    <a:pt x="3799" y="33468"/>
                  </a:lnTo>
                  <a:lnTo>
                    <a:pt x="3783" y="33336"/>
                  </a:lnTo>
                  <a:lnTo>
                    <a:pt x="3776" y="33203"/>
                  </a:lnTo>
                  <a:lnTo>
                    <a:pt x="3776" y="33133"/>
                  </a:lnTo>
                  <a:lnTo>
                    <a:pt x="3783" y="33063"/>
                  </a:lnTo>
                  <a:lnTo>
                    <a:pt x="3799" y="32992"/>
                  </a:lnTo>
                  <a:lnTo>
                    <a:pt x="3822" y="32914"/>
                  </a:lnTo>
                  <a:lnTo>
                    <a:pt x="3947" y="33156"/>
                  </a:lnTo>
                  <a:lnTo>
                    <a:pt x="4002" y="33281"/>
                  </a:lnTo>
                  <a:lnTo>
                    <a:pt x="4056" y="33406"/>
                  </a:lnTo>
                  <a:lnTo>
                    <a:pt x="4251" y="33843"/>
                  </a:lnTo>
                  <a:lnTo>
                    <a:pt x="4454" y="34264"/>
                  </a:lnTo>
                  <a:lnTo>
                    <a:pt x="4672" y="34685"/>
                  </a:lnTo>
                  <a:lnTo>
                    <a:pt x="4899" y="35098"/>
                  </a:lnTo>
                  <a:lnTo>
                    <a:pt x="5133" y="35496"/>
                  </a:lnTo>
                  <a:lnTo>
                    <a:pt x="5382" y="35894"/>
                  </a:lnTo>
                  <a:lnTo>
                    <a:pt x="5640" y="36292"/>
                  </a:lnTo>
                  <a:lnTo>
                    <a:pt x="5905" y="36674"/>
                  </a:lnTo>
                  <a:lnTo>
                    <a:pt x="6178" y="37048"/>
                  </a:lnTo>
                  <a:lnTo>
                    <a:pt x="6459" y="37423"/>
                  </a:lnTo>
                  <a:lnTo>
                    <a:pt x="6747" y="37797"/>
                  </a:lnTo>
                  <a:lnTo>
                    <a:pt x="7036" y="38164"/>
                  </a:lnTo>
                  <a:lnTo>
                    <a:pt x="7340" y="38522"/>
                  </a:lnTo>
                  <a:lnTo>
                    <a:pt x="7644" y="38881"/>
                  </a:lnTo>
                  <a:lnTo>
                    <a:pt x="7956" y="39232"/>
                  </a:lnTo>
                  <a:lnTo>
                    <a:pt x="8268" y="39583"/>
                  </a:lnTo>
                  <a:lnTo>
                    <a:pt x="8330" y="39645"/>
                  </a:lnTo>
                  <a:lnTo>
                    <a:pt x="8393" y="39700"/>
                  </a:lnTo>
                  <a:lnTo>
                    <a:pt x="8541" y="39809"/>
                  </a:lnTo>
                  <a:lnTo>
                    <a:pt x="8713" y="39918"/>
                  </a:lnTo>
                  <a:lnTo>
                    <a:pt x="8892" y="40043"/>
                  </a:lnTo>
                  <a:lnTo>
                    <a:pt x="8908" y="39950"/>
                  </a:lnTo>
                  <a:lnTo>
                    <a:pt x="8915" y="39872"/>
                  </a:lnTo>
                  <a:lnTo>
                    <a:pt x="8915" y="39794"/>
                  </a:lnTo>
                  <a:lnTo>
                    <a:pt x="8908" y="39723"/>
                  </a:lnTo>
                  <a:lnTo>
                    <a:pt x="8900" y="39661"/>
                  </a:lnTo>
                  <a:lnTo>
                    <a:pt x="8876" y="39599"/>
                  </a:lnTo>
                  <a:lnTo>
                    <a:pt x="8861" y="39536"/>
                  </a:lnTo>
                  <a:lnTo>
                    <a:pt x="8830" y="39482"/>
                  </a:lnTo>
                  <a:lnTo>
                    <a:pt x="8775" y="39380"/>
                  </a:lnTo>
                  <a:lnTo>
                    <a:pt x="8705" y="39294"/>
                  </a:lnTo>
                  <a:lnTo>
                    <a:pt x="8564" y="39123"/>
                  </a:lnTo>
                  <a:lnTo>
                    <a:pt x="8050" y="38468"/>
                  </a:lnTo>
                  <a:lnTo>
                    <a:pt x="7527" y="37813"/>
                  </a:lnTo>
                  <a:lnTo>
                    <a:pt x="7012" y="37157"/>
                  </a:lnTo>
                  <a:lnTo>
                    <a:pt x="6755" y="36830"/>
                  </a:lnTo>
                  <a:lnTo>
                    <a:pt x="6505" y="36494"/>
                  </a:lnTo>
                  <a:lnTo>
                    <a:pt x="6287" y="36190"/>
                  </a:lnTo>
                  <a:lnTo>
                    <a:pt x="6069" y="35878"/>
                  </a:lnTo>
                  <a:lnTo>
                    <a:pt x="5858" y="35566"/>
                  </a:lnTo>
                  <a:lnTo>
                    <a:pt x="5663" y="35247"/>
                  </a:lnTo>
                  <a:lnTo>
                    <a:pt x="5468" y="34927"/>
                  </a:lnTo>
                  <a:lnTo>
                    <a:pt x="5281" y="34607"/>
                  </a:lnTo>
                  <a:lnTo>
                    <a:pt x="5109" y="34279"/>
                  </a:lnTo>
                  <a:lnTo>
                    <a:pt x="4945" y="33944"/>
                  </a:lnTo>
                  <a:lnTo>
                    <a:pt x="4782" y="33609"/>
                  </a:lnTo>
                  <a:lnTo>
                    <a:pt x="4633" y="33265"/>
                  </a:lnTo>
                  <a:lnTo>
                    <a:pt x="4501" y="32922"/>
                  </a:lnTo>
                  <a:lnTo>
                    <a:pt x="4368" y="32571"/>
                  </a:lnTo>
                  <a:lnTo>
                    <a:pt x="4251" y="32212"/>
                  </a:lnTo>
                  <a:lnTo>
                    <a:pt x="4150" y="31854"/>
                  </a:lnTo>
                  <a:lnTo>
                    <a:pt x="4056" y="31487"/>
                  </a:lnTo>
                  <a:lnTo>
                    <a:pt x="3970" y="31113"/>
                  </a:lnTo>
                  <a:lnTo>
                    <a:pt x="3869" y="30590"/>
                  </a:lnTo>
                  <a:lnTo>
                    <a:pt x="3768" y="30068"/>
                  </a:lnTo>
                  <a:lnTo>
                    <a:pt x="3737" y="29912"/>
                  </a:lnTo>
                  <a:lnTo>
                    <a:pt x="3713" y="29826"/>
                  </a:lnTo>
                  <a:lnTo>
                    <a:pt x="3690" y="29756"/>
                  </a:lnTo>
                  <a:lnTo>
                    <a:pt x="3674" y="29724"/>
                  </a:lnTo>
                  <a:lnTo>
                    <a:pt x="3651" y="29693"/>
                  </a:lnTo>
                  <a:lnTo>
                    <a:pt x="3620" y="29662"/>
                  </a:lnTo>
                  <a:lnTo>
                    <a:pt x="3588" y="29639"/>
                  </a:lnTo>
                  <a:lnTo>
                    <a:pt x="3557" y="29615"/>
                  </a:lnTo>
                  <a:lnTo>
                    <a:pt x="3510" y="29600"/>
                  </a:lnTo>
                  <a:lnTo>
                    <a:pt x="3464" y="29584"/>
                  </a:lnTo>
                  <a:lnTo>
                    <a:pt x="3401" y="29576"/>
                  </a:lnTo>
                  <a:lnTo>
                    <a:pt x="3386" y="29568"/>
                  </a:lnTo>
                  <a:lnTo>
                    <a:pt x="3362" y="29553"/>
                  </a:lnTo>
                  <a:lnTo>
                    <a:pt x="3315" y="29498"/>
                  </a:lnTo>
                  <a:lnTo>
                    <a:pt x="3284" y="29428"/>
                  </a:lnTo>
                  <a:lnTo>
                    <a:pt x="3276" y="29397"/>
                  </a:lnTo>
                  <a:lnTo>
                    <a:pt x="3269" y="29366"/>
                  </a:lnTo>
                  <a:lnTo>
                    <a:pt x="3269" y="28983"/>
                  </a:lnTo>
                  <a:lnTo>
                    <a:pt x="3269" y="28594"/>
                  </a:lnTo>
                  <a:lnTo>
                    <a:pt x="3284" y="28211"/>
                  </a:lnTo>
                  <a:lnTo>
                    <a:pt x="3315" y="27821"/>
                  </a:lnTo>
                  <a:lnTo>
                    <a:pt x="3651" y="28781"/>
                  </a:lnTo>
                  <a:lnTo>
                    <a:pt x="4002" y="29740"/>
                  </a:lnTo>
                  <a:lnTo>
                    <a:pt x="4368" y="30684"/>
                  </a:lnTo>
                  <a:lnTo>
                    <a:pt x="4555" y="31152"/>
                  </a:lnTo>
                  <a:lnTo>
                    <a:pt x="4750" y="31620"/>
                  </a:lnTo>
                  <a:lnTo>
                    <a:pt x="4945" y="32088"/>
                  </a:lnTo>
                  <a:lnTo>
                    <a:pt x="5148" y="32548"/>
                  </a:lnTo>
                  <a:lnTo>
                    <a:pt x="5351" y="33008"/>
                  </a:lnTo>
                  <a:lnTo>
                    <a:pt x="5562" y="33468"/>
                  </a:lnTo>
                  <a:lnTo>
                    <a:pt x="5780" y="33928"/>
                  </a:lnTo>
                  <a:lnTo>
                    <a:pt x="6006" y="34381"/>
                  </a:lnTo>
                  <a:lnTo>
                    <a:pt x="6232" y="34833"/>
                  </a:lnTo>
                  <a:lnTo>
                    <a:pt x="6466" y="35286"/>
                  </a:lnTo>
                  <a:lnTo>
                    <a:pt x="6482" y="35301"/>
                  </a:lnTo>
                  <a:lnTo>
                    <a:pt x="6498" y="35309"/>
                  </a:lnTo>
                  <a:lnTo>
                    <a:pt x="6560" y="35340"/>
                  </a:lnTo>
                  <a:lnTo>
                    <a:pt x="6654" y="35371"/>
                  </a:lnTo>
                  <a:lnTo>
                    <a:pt x="6771" y="35418"/>
                  </a:lnTo>
                  <a:lnTo>
                    <a:pt x="6771" y="35418"/>
                  </a:lnTo>
                  <a:lnTo>
                    <a:pt x="6630" y="35005"/>
                  </a:lnTo>
                  <a:lnTo>
                    <a:pt x="6568" y="34825"/>
                  </a:lnTo>
                  <a:lnTo>
                    <a:pt x="6505" y="34654"/>
                  </a:lnTo>
                  <a:lnTo>
                    <a:pt x="5562" y="32376"/>
                  </a:lnTo>
                  <a:lnTo>
                    <a:pt x="5094" y="31238"/>
                  </a:lnTo>
                  <a:lnTo>
                    <a:pt x="4626" y="30099"/>
                  </a:lnTo>
                  <a:lnTo>
                    <a:pt x="4524" y="29841"/>
                  </a:lnTo>
                  <a:lnTo>
                    <a:pt x="4431" y="29592"/>
                  </a:lnTo>
                  <a:lnTo>
                    <a:pt x="4259" y="29085"/>
                  </a:lnTo>
                  <a:lnTo>
                    <a:pt x="4103" y="28570"/>
                  </a:lnTo>
                  <a:lnTo>
                    <a:pt x="3963" y="28048"/>
                  </a:lnTo>
                  <a:lnTo>
                    <a:pt x="3830" y="27525"/>
                  </a:lnTo>
                  <a:lnTo>
                    <a:pt x="3713" y="26995"/>
                  </a:lnTo>
                  <a:lnTo>
                    <a:pt x="3612" y="26464"/>
                  </a:lnTo>
                  <a:lnTo>
                    <a:pt x="3510" y="25934"/>
                  </a:lnTo>
                  <a:lnTo>
                    <a:pt x="3479" y="25700"/>
                  </a:lnTo>
                  <a:lnTo>
                    <a:pt x="3448" y="25474"/>
                  </a:lnTo>
                  <a:lnTo>
                    <a:pt x="3425" y="25248"/>
                  </a:lnTo>
                  <a:lnTo>
                    <a:pt x="3401" y="25021"/>
                  </a:lnTo>
                  <a:lnTo>
                    <a:pt x="3386" y="24795"/>
                  </a:lnTo>
                  <a:lnTo>
                    <a:pt x="3378" y="24577"/>
                  </a:lnTo>
                  <a:lnTo>
                    <a:pt x="3378" y="24351"/>
                  </a:lnTo>
                  <a:lnTo>
                    <a:pt x="3386" y="24132"/>
                  </a:lnTo>
                  <a:lnTo>
                    <a:pt x="3386" y="23906"/>
                  </a:lnTo>
                  <a:lnTo>
                    <a:pt x="3401" y="23688"/>
                  </a:lnTo>
                  <a:lnTo>
                    <a:pt x="3440" y="23251"/>
                  </a:lnTo>
                  <a:lnTo>
                    <a:pt x="3495" y="22814"/>
                  </a:lnTo>
                  <a:lnTo>
                    <a:pt x="3565" y="22377"/>
                  </a:lnTo>
                  <a:lnTo>
                    <a:pt x="3643" y="21948"/>
                  </a:lnTo>
                  <a:lnTo>
                    <a:pt x="3744" y="21519"/>
                  </a:lnTo>
                  <a:lnTo>
                    <a:pt x="3846" y="21090"/>
                  </a:lnTo>
                  <a:lnTo>
                    <a:pt x="3963" y="20669"/>
                  </a:lnTo>
                  <a:lnTo>
                    <a:pt x="4080" y="20240"/>
                  </a:lnTo>
                  <a:lnTo>
                    <a:pt x="4212" y="19811"/>
                  </a:lnTo>
                  <a:lnTo>
                    <a:pt x="4477" y="18969"/>
                  </a:lnTo>
                  <a:lnTo>
                    <a:pt x="4485" y="18953"/>
                  </a:lnTo>
                  <a:lnTo>
                    <a:pt x="4509" y="18930"/>
                  </a:lnTo>
                  <a:lnTo>
                    <a:pt x="4602" y="18860"/>
                  </a:lnTo>
                  <a:lnTo>
                    <a:pt x="4618" y="19094"/>
                  </a:lnTo>
                  <a:lnTo>
                    <a:pt x="4626" y="19195"/>
                  </a:lnTo>
                  <a:lnTo>
                    <a:pt x="4626" y="19289"/>
                  </a:lnTo>
                  <a:lnTo>
                    <a:pt x="4602" y="19601"/>
                  </a:lnTo>
                  <a:lnTo>
                    <a:pt x="4594" y="19913"/>
                  </a:lnTo>
                  <a:lnTo>
                    <a:pt x="4579" y="20217"/>
                  </a:lnTo>
                  <a:lnTo>
                    <a:pt x="4579" y="20521"/>
                  </a:lnTo>
                  <a:lnTo>
                    <a:pt x="4579" y="21137"/>
                  </a:lnTo>
                  <a:lnTo>
                    <a:pt x="4602" y="21746"/>
                  </a:lnTo>
                  <a:lnTo>
                    <a:pt x="4641" y="22362"/>
                  </a:lnTo>
                  <a:lnTo>
                    <a:pt x="4696" y="22962"/>
                  </a:lnTo>
                  <a:lnTo>
                    <a:pt x="4758" y="23571"/>
                  </a:lnTo>
                  <a:lnTo>
                    <a:pt x="4828" y="24179"/>
                  </a:lnTo>
                  <a:lnTo>
                    <a:pt x="4922" y="24780"/>
                  </a:lnTo>
                  <a:lnTo>
                    <a:pt x="5016" y="25380"/>
                  </a:lnTo>
                  <a:lnTo>
                    <a:pt x="5117" y="25988"/>
                  </a:lnTo>
                  <a:lnTo>
                    <a:pt x="5226" y="26589"/>
                  </a:lnTo>
                  <a:lnTo>
                    <a:pt x="5468" y="27790"/>
                  </a:lnTo>
                  <a:lnTo>
                    <a:pt x="5718" y="28983"/>
                  </a:lnTo>
                  <a:lnTo>
                    <a:pt x="5749" y="29108"/>
                  </a:lnTo>
                  <a:lnTo>
                    <a:pt x="5788" y="29217"/>
                  </a:lnTo>
                  <a:lnTo>
                    <a:pt x="5842" y="29311"/>
                  </a:lnTo>
                  <a:lnTo>
                    <a:pt x="5897" y="29389"/>
                  </a:lnTo>
                  <a:lnTo>
                    <a:pt x="5959" y="29467"/>
                  </a:lnTo>
                  <a:lnTo>
                    <a:pt x="6037" y="29529"/>
                  </a:lnTo>
                  <a:lnTo>
                    <a:pt x="6108" y="29584"/>
                  </a:lnTo>
                  <a:lnTo>
                    <a:pt x="6193" y="29639"/>
                  </a:lnTo>
                  <a:lnTo>
                    <a:pt x="6357" y="29732"/>
                  </a:lnTo>
                  <a:lnTo>
                    <a:pt x="6529" y="29826"/>
                  </a:lnTo>
                  <a:lnTo>
                    <a:pt x="6693" y="29919"/>
                  </a:lnTo>
                  <a:lnTo>
                    <a:pt x="6763" y="29974"/>
                  </a:lnTo>
                  <a:lnTo>
                    <a:pt x="6841" y="30029"/>
                  </a:lnTo>
                  <a:lnTo>
                    <a:pt x="6911" y="30005"/>
                  </a:lnTo>
                  <a:lnTo>
                    <a:pt x="6981" y="29974"/>
                  </a:lnTo>
                  <a:lnTo>
                    <a:pt x="7044" y="29943"/>
                  </a:lnTo>
                  <a:lnTo>
                    <a:pt x="7098" y="29904"/>
                  </a:lnTo>
                  <a:lnTo>
                    <a:pt x="7145" y="29873"/>
                  </a:lnTo>
                  <a:lnTo>
                    <a:pt x="7192" y="29826"/>
                  </a:lnTo>
                  <a:lnTo>
                    <a:pt x="7231" y="29779"/>
                  </a:lnTo>
                  <a:lnTo>
                    <a:pt x="7262" y="29732"/>
                  </a:lnTo>
                  <a:lnTo>
                    <a:pt x="7293" y="29685"/>
                  </a:lnTo>
                  <a:lnTo>
                    <a:pt x="7316" y="29631"/>
                  </a:lnTo>
                  <a:lnTo>
                    <a:pt x="7332" y="29576"/>
                  </a:lnTo>
                  <a:lnTo>
                    <a:pt x="7348" y="29522"/>
                  </a:lnTo>
                  <a:lnTo>
                    <a:pt x="7371" y="29397"/>
                  </a:lnTo>
                  <a:lnTo>
                    <a:pt x="7379" y="29264"/>
                  </a:lnTo>
                  <a:lnTo>
                    <a:pt x="7371" y="28960"/>
                  </a:lnTo>
                  <a:lnTo>
                    <a:pt x="7371" y="28804"/>
                  </a:lnTo>
                  <a:lnTo>
                    <a:pt x="7355" y="28656"/>
                  </a:lnTo>
                  <a:lnTo>
                    <a:pt x="7309" y="28282"/>
                  </a:lnTo>
                  <a:lnTo>
                    <a:pt x="7277" y="27915"/>
                  </a:lnTo>
                  <a:lnTo>
                    <a:pt x="7254" y="27541"/>
                  </a:lnTo>
                  <a:lnTo>
                    <a:pt x="7246" y="27174"/>
                  </a:lnTo>
                  <a:lnTo>
                    <a:pt x="7246" y="26800"/>
                  </a:lnTo>
                  <a:lnTo>
                    <a:pt x="7262" y="26433"/>
                  </a:lnTo>
                  <a:lnTo>
                    <a:pt x="7285" y="26066"/>
                  </a:lnTo>
                  <a:lnTo>
                    <a:pt x="7316" y="25700"/>
                  </a:lnTo>
                  <a:lnTo>
                    <a:pt x="7363" y="25333"/>
                  </a:lnTo>
                  <a:lnTo>
                    <a:pt x="7418" y="24967"/>
                  </a:lnTo>
                  <a:lnTo>
                    <a:pt x="7480" y="24608"/>
                  </a:lnTo>
                  <a:lnTo>
                    <a:pt x="7550" y="24241"/>
                  </a:lnTo>
                  <a:lnTo>
                    <a:pt x="7621" y="23883"/>
                  </a:lnTo>
                  <a:lnTo>
                    <a:pt x="7706" y="23524"/>
                  </a:lnTo>
                  <a:lnTo>
                    <a:pt x="7800" y="23165"/>
                  </a:lnTo>
                  <a:lnTo>
                    <a:pt x="7894" y="22806"/>
                  </a:lnTo>
                  <a:lnTo>
                    <a:pt x="8159" y="21870"/>
                  </a:lnTo>
                  <a:lnTo>
                    <a:pt x="8299" y="21410"/>
                  </a:lnTo>
                  <a:lnTo>
                    <a:pt x="8440" y="20950"/>
                  </a:lnTo>
                  <a:lnTo>
                    <a:pt x="8596" y="20490"/>
                  </a:lnTo>
                  <a:lnTo>
                    <a:pt x="8752" y="20030"/>
                  </a:lnTo>
                  <a:lnTo>
                    <a:pt x="8923" y="19577"/>
                  </a:lnTo>
                  <a:lnTo>
                    <a:pt x="9103" y="19133"/>
                  </a:lnTo>
                  <a:lnTo>
                    <a:pt x="9321" y="18626"/>
                  </a:lnTo>
                  <a:lnTo>
                    <a:pt x="9539" y="18127"/>
                  </a:lnTo>
                  <a:lnTo>
                    <a:pt x="9773" y="17643"/>
                  </a:lnTo>
                  <a:lnTo>
                    <a:pt x="10023" y="17159"/>
                  </a:lnTo>
                  <a:lnTo>
                    <a:pt x="10273" y="16684"/>
                  </a:lnTo>
                  <a:lnTo>
                    <a:pt x="10530" y="16223"/>
                  </a:lnTo>
                  <a:lnTo>
                    <a:pt x="10803" y="15763"/>
                  </a:lnTo>
                  <a:lnTo>
                    <a:pt x="11076" y="15319"/>
                  </a:lnTo>
                  <a:lnTo>
                    <a:pt x="11364" y="14882"/>
                  </a:lnTo>
                  <a:lnTo>
                    <a:pt x="11661" y="14453"/>
                  </a:lnTo>
                  <a:lnTo>
                    <a:pt x="11965" y="14024"/>
                  </a:lnTo>
                  <a:lnTo>
                    <a:pt x="12277" y="13611"/>
                  </a:lnTo>
                  <a:lnTo>
                    <a:pt x="12605" y="13205"/>
                  </a:lnTo>
                  <a:lnTo>
                    <a:pt x="12932" y="12815"/>
                  </a:lnTo>
                  <a:lnTo>
                    <a:pt x="13275" y="12425"/>
                  </a:lnTo>
                  <a:lnTo>
                    <a:pt x="13626" y="12043"/>
                  </a:lnTo>
                  <a:lnTo>
                    <a:pt x="13985" y="11676"/>
                  </a:lnTo>
                  <a:lnTo>
                    <a:pt x="14359" y="11318"/>
                  </a:lnTo>
                  <a:lnTo>
                    <a:pt x="14734" y="10959"/>
                  </a:lnTo>
                  <a:lnTo>
                    <a:pt x="15124" y="10616"/>
                  </a:lnTo>
                  <a:lnTo>
                    <a:pt x="15522" y="10280"/>
                  </a:lnTo>
                  <a:lnTo>
                    <a:pt x="15927" y="9960"/>
                  </a:lnTo>
                  <a:lnTo>
                    <a:pt x="16341" y="9641"/>
                  </a:lnTo>
                  <a:lnTo>
                    <a:pt x="16762" y="9336"/>
                  </a:lnTo>
                  <a:lnTo>
                    <a:pt x="17198" y="9032"/>
                  </a:lnTo>
                  <a:lnTo>
                    <a:pt x="17643" y="8744"/>
                  </a:lnTo>
                  <a:lnTo>
                    <a:pt x="18095" y="8463"/>
                  </a:lnTo>
                  <a:lnTo>
                    <a:pt x="18556" y="8190"/>
                  </a:lnTo>
                  <a:lnTo>
                    <a:pt x="19031" y="7933"/>
                  </a:lnTo>
                  <a:lnTo>
                    <a:pt x="19515" y="7675"/>
                  </a:lnTo>
                  <a:lnTo>
                    <a:pt x="20006" y="7433"/>
                  </a:lnTo>
                  <a:lnTo>
                    <a:pt x="20505" y="7199"/>
                  </a:lnTo>
                  <a:lnTo>
                    <a:pt x="20919" y="7020"/>
                  </a:lnTo>
                  <a:lnTo>
                    <a:pt x="21324" y="6848"/>
                  </a:lnTo>
                  <a:lnTo>
                    <a:pt x="21738" y="6692"/>
                  </a:lnTo>
                  <a:lnTo>
                    <a:pt x="22159" y="6552"/>
                  </a:lnTo>
                  <a:lnTo>
                    <a:pt x="22580" y="6419"/>
                  </a:lnTo>
                  <a:lnTo>
                    <a:pt x="23001" y="6295"/>
                  </a:lnTo>
                  <a:lnTo>
                    <a:pt x="23423" y="6185"/>
                  </a:lnTo>
                  <a:lnTo>
                    <a:pt x="23851" y="6092"/>
                  </a:lnTo>
                  <a:lnTo>
                    <a:pt x="24280" y="6006"/>
                  </a:lnTo>
                  <a:lnTo>
                    <a:pt x="24709" y="5928"/>
                  </a:lnTo>
                  <a:lnTo>
                    <a:pt x="25146" y="5866"/>
                  </a:lnTo>
                  <a:lnTo>
                    <a:pt x="25583" y="5819"/>
                  </a:lnTo>
                  <a:lnTo>
                    <a:pt x="26020" y="5788"/>
                  </a:lnTo>
                  <a:lnTo>
                    <a:pt x="26464" y="5764"/>
                  </a:lnTo>
                  <a:lnTo>
                    <a:pt x="26909" y="5756"/>
                  </a:lnTo>
                  <a:close/>
                  <a:moveTo>
                    <a:pt x="131072" y="36752"/>
                  </a:moveTo>
                  <a:lnTo>
                    <a:pt x="131142" y="36861"/>
                  </a:lnTo>
                  <a:lnTo>
                    <a:pt x="131196" y="36962"/>
                  </a:lnTo>
                  <a:lnTo>
                    <a:pt x="131243" y="37072"/>
                  </a:lnTo>
                  <a:lnTo>
                    <a:pt x="131282" y="37173"/>
                  </a:lnTo>
                  <a:lnTo>
                    <a:pt x="131313" y="37282"/>
                  </a:lnTo>
                  <a:lnTo>
                    <a:pt x="131345" y="37391"/>
                  </a:lnTo>
                  <a:lnTo>
                    <a:pt x="131360" y="37501"/>
                  </a:lnTo>
                  <a:lnTo>
                    <a:pt x="131376" y="37610"/>
                  </a:lnTo>
                  <a:lnTo>
                    <a:pt x="131399" y="37836"/>
                  </a:lnTo>
                  <a:lnTo>
                    <a:pt x="131399" y="38054"/>
                  </a:lnTo>
                  <a:lnTo>
                    <a:pt x="131391" y="38281"/>
                  </a:lnTo>
                  <a:lnTo>
                    <a:pt x="131384" y="38507"/>
                  </a:lnTo>
                  <a:lnTo>
                    <a:pt x="131376" y="38561"/>
                  </a:lnTo>
                  <a:lnTo>
                    <a:pt x="131360" y="38616"/>
                  </a:lnTo>
                  <a:lnTo>
                    <a:pt x="131329" y="38663"/>
                  </a:lnTo>
                  <a:lnTo>
                    <a:pt x="131298" y="38709"/>
                  </a:lnTo>
                  <a:lnTo>
                    <a:pt x="130962" y="39107"/>
                  </a:lnTo>
                  <a:lnTo>
                    <a:pt x="130611" y="39497"/>
                  </a:lnTo>
                  <a:lnTo>
                    <a:pt x="130432" y="39684"/>
                  </a:lnTo>
                  <a:lnTo>
                    <a:pt x="130245" y="39879"/>
                  </a:lnTo>
                  <a:lnTo>
                    <a:pt x="130058" y="40067"/>
                  </a:lnTo>
                  <a:lnTo>
                    <a:pt x="129855" y="40254"/>
                  </a:lnTo>
                  <a:lnTo>
                    <a:pt x="130432" y="37508"/>
                  </a:lnTo>
                  <a:lnTo>
                    <a:pt x="130331" y="37735"/>
                  </a:lnTo>
                  <a:lnTo>
                    <a:pt x="130229" y="37969"/>
                  </a:lnTo>
                  <a:lnTo>
                    <a:pt x="130143" y="38203"/>
                  </a:lnTo>
                  <a:lnTo>
                    <a:pt x="130065" y="38437"/>
                  </a:lnTo>
                  <a:lnTo>
                    <a:pt x="129995" y="38678"/>
                  </a:lnTo>
                  <a:lnTo>
                    <a:pt x="129925" y="38920"/>
                  </a:lnTo>
                  <a:lnTo>
                    <a:pt x="129808" y="39404"/>
                  </a:lnTo>
                  <a:lnTo>
                    <a:pt x="129683" y="39895"/>
                  </a:lnTo>
                  <a:lnTo>
                    <a:pt x="129551" y="40386"/>
                  </a:lnTo>
                  <a:lnTo>
                    <a:pt x="129480" y="40628"/>
                  </a:lnTo>
                  <a:lnTo>
                    <a:pt x="129395" y="40870"/>
                  </a:lnTo>
                  <a:lnTo>
                    <a:pt x="129309" y="41112"/>
                  </a:lnTo>
                  <a:lnTo>
                    <a:pt x="129207" y="41354"/>
                  </a:lnTo>
                  <a:lnTo>
                    <a:pt x="129145" y="41291"/>
                  </a:lnTo>
                  <a:lnTo>
                    <a:pt x="129090" y="41229"/>
                  </a:lnTo>
                  <a:lnTo>
                    <a:pt x="129051" y="41174"/>
                  </a:lnTo>
                  <a:lnTo>
                    <a:pt x="129012" y="41112"/>
                  </a:lnTo>
                  <a:lnTo>
                    <a:pt x="128989" y="41049"/>
                  </a:lnTo>
                  <a:lnTo>
                    <a:pt x="128966" y="40995"/>
                  </a:lnTo>
                  <a:lnTo>
                    <a:pt x="128950" y="40932"/>
                  </a:lnTo>
                  <a:lnTo>
                    <a:pt x="128942" y="40870"/>
                  </a:lnTo>
                  <a:lnTo>
                    <a:pt x="128942" y="40761"/>
                  </a:lnTo>
                  <a:lnTo>
                    <a:pt x="128950" y="40644"/>
                  </a:lnTo>
                  <a:lnTo>
                    <a:pt x="128989" y="40433"/>
                  </a:lnTo>
                  <a:lnTo>
                    <a:pt x="129122" y="39708"/>
                  </a:lnTo>
                  <a:lnTo>
                    <a:pt x="129262" y="38990"/>
                  </a:lnTo>
                  <a:lnTo>
                    <a:pt x="129410" y="38265"/>
                  </a:lnTo>
                  <a:lnTo>
                    <a:pt x="129551" y="37540"/>
                  </a:lnTo>
                  <a:lnTo>
                    <a:pt x="129574" y="37438"/>
                  </a:lnTo>
                  <a:lnTo>
                    <a:pt x="129605" y="37352"/>
                  </a:lnTo>
                  <a:lnTo>
                    <a:pt x="129652" y="37274"/>
                  </a:lnTo>
                  <a:lnTo>
                    <a:pt x="129707" y="37204"/>
                  </a:lnTo>
                  <a:lnTo>
                    <a:pt x="129769" y="37142"/>
                  </a:lnTo>
                  <a:lnTo>
                    <a:pt x="129839" y="37095"/>
                  </a:lnTo>
                  <a:lnTo>
                    <a:pt x="129925" y="37056"/>
                  </a:lnTo>
                  <a:lnTo>
                    <a:pt x="130026" y="37025"/>
                  </a:lnTo>
                  <a:lnTo>
                    <a:pt x="130541" y="36892"/>
                  </a:lnTo>
                  <a:lnTo>
                    <a:pt x="131072" y="36752"/>
                  </a:lnTo>
                  <a:close/>
                  <a:moveTo>
                    <a:pt x="82785" y="33367"/>
                  </a:moveTo>
                  <a:lnTo>
                    <a:pt x="82870" y="33554"/>
                  </a:lnTo>
                  <a:lnTo>
                    <a:pt x="82902" y="33640"/>
                  </a:lnTo>
                  <a:lnTo>
                    <a:pt x="82933" y="33726"/>
                  </a:lnTo>
                  <a:lnTo>
                    <a:pt x="83003" y="33967"/>
                  </a:lnTo>
                  <a:lnTo>
                    <a:pt x="83089" y="34201"/>
                  </a:lnTo>
                  <a:lnTo>
                    <a:pt x="83182" y="34420"/>
                  </a:lnTo>
                  <a:lnTo>
                    <a:pt x="83292" y="34630"/>
                  </a:lnTo>
                  <a:lnTo>
                    <a:pt x="83416" y="34825"/>
                  </a:lnTo>
                  <a:lnTo>
                    <a:pt x="83549" y="35005"/>
                  </a:lnTo>
                  <a:lnTo>
                    <a:pt x="83689" y="35176"/>
                  </a:lnTo>
                  <a:lnTo>
                    <a:pt x="83845" y="35340"/>
                  </a:lnTo>
                  <a:lnTo>
                    <a:pt x="84009" y="35488"/>
                  </a:lnTo>
                  <a:lnTo>
                    <a:pt x="84189" y="35621"/>
                  </a:lnTo>
                  <a:lnTo>
                    <a:pt x="84376" y="35753"/>
                  </a:lnTo>
                  <a:lnTo>
                    <a:pt x="84571" y="35863"/>
                  </a:lnTo>
                  <a:lnTo>
                    <a:pt x="84781" y="35972"/>
                  </a:lnTo>
                  <a:lnTo>
                    <a:pt x="84992" y="36065"/>
                  </a:lnTo>
                  <a:lnTo>
                    <a:pt x="85218" y="36143"/>
                  </a:lnTo>
                  <a:lnTo>
                    <a:pt x="85452" y="36221"/>
                  </a:lnTo>
                  <a:lnTo>
                    <a:pt x="85897" y="36338"/>
                  </a:lnTo>
                  <a:lnTo>
                    <a:pt x="86349" y="36455"/>
                  </a:lnTo>
                  <a:lnTo>
                    <a:pt x="86801" y="36565"/>
                  </a:lnTo>
                  <a:lnTo>
                    <a:pt x="87254" y="36674"/>
                  </a:lnTo>
                  <a:lnTo>
                    <a:pt x="87706" y="36767"/>
                  </a:lnTo>
                  <a:lnTo>
                    <a:pt x="88159" y="36853"/>
                  </a:lnTo>
                  <a:lnTo>
                    <a:pt x="88619" y="36939"/>
                  </a:lnTo>
                  <a:lnTo>
                    <a:pt x="89079" y="37009"/>
                  </a:lnTo>
                  <a:lnTo>
                    <a:pt x="89999" y="37150"/>
                  </a:lnTo>
                  <a:lnTo>
                    <a:pt x="90935" y="37282"/>
                  </a:lnTo>
                  <a:lnTo>
                    <a:pt x="92791" y="37540"/>
                  </a:lnTo>
                  <a:lnTo>
                    <a:pt x="94656" y="37781"/>
                  </a:lnTo>
                  <a:lnTo>
                    <a:pt x="96512" y="38023"/>
                  </a:lnTo>
                  <a:lnTo>
                    <a:pt x="99148" y="38351"/>
                  </a:lnTo>
                  <a:lnTo>
                    <a:pt x="101777" y="38671"/>
                  </a:lnTo>
                  <a:lnTo>
                    <a:pt x="104405" y="38990"/>
                  </a:lnTo>
                  <a:lnTo>
                    <a:pt x="107041" y="39318"/>
                  </a:lnTo>
                  <a:lnTo>
                    <a:pt x="107314" y="39357"/>
                  </a:lnTo>
                  <a:lnTo>
                    <a:pt x="107579" y="39396"/>
                  </a:lnTo>
                  <a:lnTo>
                    <a:pt x="108125" y="39489"/>
                  </a:lnTo>
                  <a:lnTo>
                    <a:pt x="108664" y="39583"/>
                  </a:lnTo>
                  <a:lnTo>
                    <a:pt x="109209" y="39677"/>
                  </a:lnTo>
                  <a:lnTo>
                    <a:pt x="109389" y="39700"/>
                  </a:lnTo>
                  <a:lnTo>
                    <a:pt x="109584" y="39723"/>
                  </a:lnTo>
                  <a:lnTo>
                    <a:pt x="110052" y="39770"/>
                  </a:lnTo>
                  <a:lnTo>
                    <a:pt x="109436" y="40722"/>
                  </a:lnTo>
                  <a:lnTo>
                    <a:pt x="109342" y="40854"/>
                  </a:lnTo>
                  <a:lnTo>
                    <a:pt x="109295" y="40925"/>
                  </a:lnTo>
                  <a:lnTo>
                    <a:pt x="109264" y="40995"/>
                  </a:lnTo>
                  <a:lnTo>
                    <a:pt x="109256" y="41034"/>
                  </a:lnTo>
                  <a:lnTo>
                    <a:pt x="109248" y="41065"/>
                  </a:lnTo>
                  <a:lnTo>
                    <a:pt x="109248" y="41104"/>
                  </a:lnTo>
                  <a:lnTo>
                    <a:pt x="109256" y="41143"/>
                  </a:lnTo>
                  <a:lnTo>
                    <a:pt x="109272" y="41182"/>
                  </a:lnTo>
                  <a:lnTo>
                    <a:pt x="109295" y="41221"/>
                  </a:lnTo>
                  <a:lnTo>
                    <a:pt x="109326" y="41260"/>
                  </a:lnTo>
                  <a:lnTo>
                    <a:pt x="109348" y="41281"/>
                  </a:lnTo>
                  <a:lnTo>
                    <a:pt x="109342" y="41283"/>
                  </a:lnTo>
                  <a:lnTo>
                    <a:pt x="109108" y="41330"/>
                  </a:lnTo>
                  <a:lnTo>
                    <a:pt x="108874" y="41385"/>
                  </a:lnTo>
                  <a:lnTo>
                    <a:pt x="108749" y="41408"/>
                  </a:lnTo>
                  <a:lnTo>
                    <a:pt x="108632" y="41424"/>
                  </a:lnTo>
                  <a:lnTo>
                    <a:pt x="108515" y="41439"/>
                  </a:lnTo>
                  <a:lnTo>
                    <a:pt x="108398" y="41439"/>
                  </a:lnTo>
                  <a:lnTo>
                    <a:pt x="107579" y="41408"/>
                  </a:lnTo>
                  <a:lnTo>
                    <a:pt x="106768" y="41361"/>
                  </a:lnTo>
                  <a:lnTo>
                    <a:pt x="105957" y="41315"/>
                  </a:lnTo>
                  <a:lnTo>
                    <a:pt x="105138" y="41268"/>
                  </a:lnTo>
                  <a:lnTo>
                    <a:pt x="103368" y="41174"/>
                  </a:lnTo>
                  <a:lnTo>
                    <a:pt x="101597" y="41073"/>
                  </a:lnTo>
                  <a:lnTo>
                    <a:pt x="99827" y="40956"/>
                  </a:lnTo>
                  <a:lnTo>
                    <a:pt x="98056" y="40839"/>
                  </a:lnTo>
                  <a:lnTo>
                    <a:pt x="96293" y="40698"/>
                  </a:lnTo>
                  <a:lnTo>
                    <a:pt x="94523" y="40550"/>
                  </a:lnTo>
                  <a:lnTo>
                    <a:pt x="92760" y="40379"/>
                  </a:lnTo>
                  <a:lnTo>
                    <a:pt x="91871" y="40293"/>
                  </a:lnTo>
                  <a:lnTo>
                    <a:pt x="90990" y="40191"/>
                  </a:lnTo>
                  <a:lnTo>
                    <a:pt x="90631" y="40152"/>
                  </a:lnTo>
                  <a:lnTo>
                    <a:pt x="90264" y="40106"/>
                  </a:lnTo>
                  <a:lnTo>
                    <a:pt x="89906" y="40051"/>
                  </a:lnTo>
                  <a:lnTo>
                    <a:pt x="89547" y="39989"/>
                  </a:lnTo>
                  <a:lnTo>
                    <a:pt x="89188" y="39926"/>
                  </a:lnTo>
                  <a:lnTo>
                    <a:pt x="88829" y="39864"/>
                  </a:lnTo>
                  <a:lnTo>
                    <a:pt x="88471" y="39786"/>
                  </a:lnTo>
                  <a:lnTo>
                    <a:pt x="88120" y="39708"/>
                  </a:lnTo>
                  <a:lnTo>
                    <a:pt x="87769" y="39622"/>
                  </a:lnTo>
                  <a:lnTo>
                    <a:pt x="87410" y="39528"/>
                  </a:lnTo>
                  <a:lnTo>
                    <a:pt x="87059" y="39435"/>
                  </a:lnTo>
                  <a:lnTo>
                    <a:pt x="86708" y="39333"/>
                  </a:lnTo>
                  <a:lnTo>
                    <a:pt x="86365" y="39224"/>
                  </a:lnTo>
                  <a:lnTo>
                    <a:pt x="86014" y="39107"/>
                  </a:lnTo>
                  <a:lnTo>
                    <a:pt x="85671" y="38982"/>
                  </a:lnTo>
                  <a:lnTo>
                    <a:pt x="85327" y="38858"/>
                  </a:lnTo>
                  <a:lnTo>
                    <a:pt x="84969" y="38709"/>
                  </a:lnTo>
                  <a:lnTo>
                    <a:pt x="84633" y="38554"/>
                  </a:lnTo>
                  <a:lnTo>
                    <a:pt x="84306" y="38382"/>
                  </a:lnTo>
                  <a:lnTo>
                    <a:pt x="83986" y="38195"/>
                  </a:lnTo>
                  <a:lnTo>
                    <a:pt x="83689" y="38000"/>
                  </a:lnTo>
                  <a:lnTo>
                    <a:pt x="83541" y="37898"/>
                  </a:lnTo>
                  <a:lnTo>
                    <a:pt x="83401" y="37789"/>
                  </a:lnTo>
                  <a:lnTo>
                    <a:pt x="83260" y="37680"/>
                  </a:lnTo>
                  <a:lnTo>
                    <a:pt x="83120" y="37563"/>
                  </a:lnTo>
                  <a:lnTo>
                    <a:pt x="82987" y="37446"/>
                  </a:lnTo>
                  <a:lnTo>
                    <a:pt x="82863" y="37329"/>
                  </a:lnTo>
                  <a:lnTo>
                    <a:pt x="82738" y="37204"/>
                  </a:lnTo>
                  <a:lnTo>
                    <a:pt x="82613" y="37072"/>
                  </a:lnTo>
                  <a:lnTo>
                    <a:pt x="82496" y="36947"/>
                  </a:lnTo>
                  <a:lnTo>
                    <a:pt x="82379" y="36806"/>
                  </a:lnTo>
                  <a:lnTo>
                    <a:pt x="82270" y="36674"/>
                  </a:lnTo>
                  <a:lnTo>
                    <a:pt x="82161" y="36526"/>
                  </a:lnTo>
                  <a:lnTo>
                    <a:pt x="82052" y="36385"/>
                  </a:lnTo>
                  <a:lnTo>
                    <a:pt x="81950" y="36237"/>
                  </a:lnTo>
                  <a:lnTo>
                    <a:pt x="81857" y="36081"/>
                  </a:lnTo>
                  <a:lnTo>
                    <a:pt x="81755" y="35925"/>
                  </a:lnTo>
                  <a:lnTo>
                    <a:pt x="81669" y="35769"/>
                  </a:lnTo>
                  <a:lnTo>
                    <a:pt x="81584" y="35605"/>
                  </a:lnTo>
                  <a:lnTo>
                    <a:pt x="81498" y="35434"/>
                  </a:lnTo>
                  <a:lnTo>
                    <a:pt x="81412" y="35262"/>
                  </a:lnTo>
                  <a:lnTo>
                    <a:pt x="81334" y="35091"/>
                  </a:lnTo>
                  <a:lnTo>
                    <a:pt x="81264" y="34911"/>
                  </a:lnTo>
                  <a:lnTo>
                    <a:pt x="81201" y="34732"/>
                  </a:lnTo>
                  <a:lnTo>
                    <a:pt x="81139" y="34552"/>
                  </a:lnTo>
                  <a:lnTo>
                    <a:pt x="81084" y="34373"/>
                  </a:lnTo>
                  <a:lnTo>
                    <a:pt x="81038" y="34186"/>
                  </a:lnTo>
                  <a:lnTo>
                    <a:pt x="81014" y="34061"/>
                  </a:lnTo>
                  <a:lnTo>
                    <a:pt x="80999" y="33928"/>
                  </a:lnTo>
                  <a:lnTo>
                    <a:pt x="80960" y="33593"/>
                  </a:lnTo>
                  <a:lnTo>
                    <a:pt x="82785" y="33367"/>
                  </a:lnTo>
                  <a:close/>
                  <a:moveTo>
                    <a:pt x="38624" y="31066"/>
                  </a:moveTo>
                  <a:lnTo>
                    <a:pt x="38928" y="31074"/>
                  </a:lnTo>
                  <a:lnTo>
                    <a:pt x="39224" y="31089"/>
                  </a:lnTo>
                  <a:lnTo>
                    <a:pt x="39521" y="31113"/>
                  </a:lnTo>
                  <a:lnTo>
                    <a:pt x="39817" y="31152"/>
                  </a:lnTo>
                  <a:lnTo>
                    <a:pt x="40106" y="31191"/>
                  </a:lnTo>
                  <a:lnTo>
                    <a:pt x="40394" y="31230"/>
                  </a:lnTo>
                  <a:lnTo>
                    <a:pt x="40683" y="31284"/>
                  </a:lnTo>
                  <a:lnTo>
                    <a:pt x="40964" y="31339"/>
                  </a:lnTo>
                  <a:lnTo>
                    <a:pt x="41533" y="31464"/>
                  </a:lnTo>
                  <a:lnTo>
                    <a:pt x="42095" y="31604"/>
                  </a:lnTo>
                  <a:lnTo>
                    <a:pt x="42687" y="31745"/>
                  </a:lnTo>
                  <a:lnTo>
                    <a:pt x="43288" y="31885"/>
                  </a:lnTo>
                  <a:lnTo>
                    <a:pt x="43881" y="32010"/>
                  </a:lnTo>
                  <a:lnTo>
                    <a:pt x="44481" y="32134"/>
                  </a:lnTo>
                  <a:lnTo>
                    <a:pt x="45082" y="32251"/>
                  </a:lnTo>
                  <a:lnTo>
                    <a:pt x="45682" y="32368"/>
                  </a:lnTo>
                  <a:lnTo>
                    <a:pt x="46883" y="32579"/>
                  </a:lnTo>
                  <a:lnTo>
                    <a:pt x="48092" y="32782"/>
                  </a:lnTo>
                  <a:lnTo>
                    <a:pt x="49294" y="32977"/>
                  </a:lnTo>
                  <a:lnTo>
                    <a:pt x="50502" y="33180"/>
                  </a:lnTo>
                  <a:lnTo>
                    <a:pt x="51711" y="33382"/>
                  </a:lnTo>
                  <a:lnTo>
                    <a:pt x="52694" y="33570"/>
                  </a:lnTo>
                  <a:lnTo>
                    <a:pt x="52640" y="34084"/>
                  </a:lnTo>
                  <a:lnTo>
                    <a:pt x="52577" y="34591"/>
                  </a:lnTo>
                  <a:lnTo>
                    <a:pt x="52499" y="35106"/>
                  </a:lnTo>
                  <a:lnTo>
                    <a:pt x="52413" y="35613"/>
                  </a:lnTo>
                  <a:lnTo>
                    <a:pt x="52320" y="36112"/>
                  </a:lnTo>
                  <a:lnTo>
                    <a:pt x="52218" y="36619"/>
                  </a:lnTo>
                  <a:lnTo>
                    <a:pt x="52109" y="37118"/>
                  </a:lnTo>
                  <a:lnTo>
                    <a:pt x="51984" y="37618"/>
                  </a:lnTo>
                  <a:lnTo>
                    <a:pt x="51860" y="38117"/>
                  </a:lnTo>
                  <a:lnTo>
                    <a:pt x="51719" y="38616"/>
                  </a:lnTo>
                  <a:lnTo>
                    <a:pt x="51579" y="39115"/>
                  </a:lnTo>
                  <a:lnTo>
                    <a:pt x="51431" y="39622"/>
                  </a:lnTo>
                  <a:lnTo>
                    <a:pt x="51275" y="40121"/>
                  </a:lnTo>
                  <a:lnTo>
                    <a:pt x="51111" y="40620"/>
                  </a:lnTo>
                  <a:lnTo>
                    <a:pt x="50775" y="41634"/>
                  </a:lnTo>
                  <a:lnTo>
                    <a:pt x="37384" y="31144"/>
                  </a:lnTo>
                  <a:lnTo>
                    <a:pt x="37696" y="31105"/>
                  </a:lnTo>
                  <a:lnTo>
                    <a:pt x="38015" y="31082"/>
                  </a:lnTo>
                  <a:lnTo>
                    <a:pt x="38320" y="31074"/>
                  </a:lnTo>
                  <a:lnTo>
                    <a:pt x="38624" y="31066"/>
                  </a:lnTo>
                  <a:close/>
                  <a:moveTo>
                    <a:pt x="53607" y="39723"/>
                  </a:moveTo>
                  <a:lnTo>
                    <a:pt x="53763" y="39755"/>
                  </a:lnTo>
                  <a:lnTo>
                    <a:pt x="53536" y="41658"/>
                  </a:lnTo>
                  <a:lnTo>
                    <a:pt x="53419" y="41650"/>
                  </a:lnTo>
                  <a:lnTo>
                    <a:pt x="53607" y="39723"/>
                  </a:lnTo>
                  <a:close/>
                  <a:moveTo>
                    <a:pt x="54252" y="39551"/>
                  </a:moveTo>
                  <a:lnTo>
                    <a:pt x="54231" y="39848"/>
                  </a:lnTo>
                  <a:lnTo>
                    <a:pt x="54215" y="40184"/>
                  </a:lnTo>
                  <a:lnTo>
                    <a:pt x="54199" y="40511"/>
                  </a:lnTo>
                  <a:lnTo>
                    <a:pt x="54184" y="40839"/>
                  </a:lnTo>
                  <a:lnTo>
                    <a:pt x="54168" y="41003"/>
                  </a:lnTo>
                  <a:lnTo>
                    <a:pt x="54153" y="41166"/>
                  </a:lnTo>
                  <a:lnTo>
                    <a:pt x="54121" y="41322"/>
                  </a:lnTo>
                  <a:lnTo>
                    <a:pt x="54090" y="41486"/>
                  </a:lnTo>
                  <a:lnTo>
                    <a:pt x="54043" y="41642"/>
                  </a:lnTo>
                  <a:lnTo>
                    <a:pt x="53997" y="41806"/>
                  </a:lnTo>
                  <a:lnTo>
                    <a:pt x="53926" y="41962"/>
                  </a:lnTo>
                  <a:lnTo>
                    <a:pt x="53856" y="42118"/>
                  </a:lnTo>
                  <a:lnTo>
                    <a:pt x="53997" y="40862"/>
                  </a:lnTo>
                  <a:lnTo>
                    <a:pt x="54145" y="39614"/>
                  </a:lnTo>
                  <a:lnTo>
                    <a:pt x="54145" y="39599"/>
                  </a:lnTo>
                  <a:lnTo>
                    <a:pt x="54160" y="39591"/>
                  </a:lnTo>
                  <a:lnTo>
                    <a:pt x="54192" y="39575"/>
                  </a:lnTo>
                  <a:lnTo>
                    <a:pt x="54252" y="39551"/>
                  </a:lnTo>
                  <a:close/>
                  <a:moveTo>
                    <a:pt x="117360" y="41853"/>
                  </a:moveTo>
                  <a:lnTo>
                    <a:pt x="117461" y="41892"/>
                  </a:lnTo>
                  <a:lnTo>
                    <a:pt x="117493" y="41907"/>
                  </a:lnTo>
                  <a:lnTo>
                    <a:pt x="117508" y="41923"/>
                  </a:lnTo>
                  <a:lnTo>
                    <a:pt x="117532" y="42017"/>
                  </a:lnTo>
                  <a:lnTo>
                    <a:pt x="117547" y="42102"/>
                  </a:lnTo>
                  <a:lnTo>
                    <a:pt x="117547" y="42149"/>
                  </a:lnTo>
                  <a:lnTo>
                    <a:pt x="117539" y="42188"/>
                  </a:lnTo>
                  <a:lnTo>
                    <a:pt x="117532" y="42227"/>
                  </a:lnTo>
                  <a:lnTo>
                    <a:pt x="117516" y="42258"/>
                  </a:lnTo>
                  <a:lnTo>
                    <a:pt x="117493" y="42289"/>
                  </a:lnTo>
                  <a:lnTo>
                    <a:pt x="117461" y="42321"/>
                  </a:lnTo>
                  <a:lnTo>
                    <a:pt x="117422" y="42352"/>
                  </a:lnTo>
                  <a:lnTo>
                    <a:pt x="117376" y="42375"/>
                  </a:lnTo>
                  <a:lnTo>
                    <a:pt x="117313" y="42399"/>
                  </a:lnTo>
                  <a:lnTo>
                    <a:pt x="117251" y="42414"/>
                  </a:lnTo>
                  <a:lnTo>
                    <a:pt x="117165" y="42430"/>
                  </a:lnTo>
                  <a:lnTo>
                    <a:pt x="117079" y="42438"/>
                  </a:lnTo>
                  <a:lnTo>
                    <a:pt x="117360" y="41853"/>
                  </a:lnTo>
                  <a:close/>
                  <a:moveTo>
                    <a:pt x="116845" y="41892"/>
                  </a:moveTo>
                  <a:lnTo>
                    <a:pt x="117001" y="41962"/>
                  </a:lnTo>
                  <a:lnTo>
                    <a:pt x="116791" y="42445"/>
                  </a:lnTo>
                  <a:lnTo>
                    <a:pt x="116588" y="42336"/>
                  </a:lnTo>
                  <a:lnTo>
                    <a:pt x="116845" y="41892"/>
                  </a:lnTo>
                  <a:close/>
                  <a:moveTo>
                    <a:pt x="116284" y="41814"/>
                  </a:moveTo>
                  <a:lnTo>
                    <a:pt x="116315" y="41892"/>
                  </a:lnTo>
                  <a:lnTo>
                    <a:pt x="116330" y="41970"/>
                  </a:lnTo>
                  <a:lnTo>
                    <a:pt x="116346" y="42032"/>
                  </a:lnTo>
                  <a:lnTo>
                    <a:pt x="116346" y="42094"/>
                  </a:lnTo>
                  <a:lnTo>
                    <a:pt x="116338" y="42157"/>
                  </a:lnTo>
                  <a:lnTo>
                    <a:pt x="116330" y="42211"/>
                  </a:lnTo>
                  <a:lnTo>
                    <a:pt x="116315" y="42258"/>
                  </a:lnTo>
                  <a:lnTo>
                    <a:pt x="116291" y="42305"/>
                  </a:lnTo>
                  <a:lnTo>
                    <a:pt x="116260" y="42344"/>
                  </a:lnTo>
                  <a:lnTo>
                    <a:pt x="116229" y="42383"/>
                  </a:lnTo>
                  <a:lnTo>
                    <a:pt x="116190" y="42414"/>
                  </a:lnTo>
                  <a:lnTo>
                    <a:pt x="116151" y="42453"/>
                  </a:lnTo>
                  <a:lnTo>
                    <a:pt x="116057" y="42508"/>
                  </a:lnTo>
                  <a:lnTo>
                    <a:pt x="115948" y="42555"/>
                  </a:lnTo>
                  <a:lnTo>
                    <a:pt x="115800" y="42422"/>
                  </a:lnTo>
                  <a:lnTo>
                    <a:pt x="116284" y="41814"/>
                  </a:lnTo>
                  <a:close/>
                  <a:moveTo>
                    <a:pt x="115465" y="42087"/>
                  </a:moveTo>
                  <a:lnTo>
                    <a:pt x="115597" y="42196"/>
                  </a:lnTo>
                  <a:lnTo>
                    <a:pt x="115223" y="42664"/>
                  </a:lnTo>
                  <a:lnTo>
                    <a:pt x="115207" y="42601"/>
                  </a:lnTo>
                  <a:lnTo>
                    <a:pt x="115200" y="42547"/>
                  </a:lnTo>
                  <a:lnTo>
                    <a:pt x="115200" y="42492"/>
                  </a:lnTo>
                  <a:lnTo>
                    <a:pt x="115200" y="42445"/>
                  </a:lnTo>
                  <a:lnTo>
                    <a:pt x="115207" y="42406"/>
                  </a:lnTo>
                  <a:lnTo>
                    <a:pt x="115223" y="42367"/>
                  </a:lnTo>
                  <a:lnTo>
                    <a:pt x="115254" y="42297"/>
                  </a:lnTo>
                  <a:lnTo>
                    <a:pt x="115293" y="42235"/>
                  </a:lnTo>
                  <a:lnTo>
                    <a:pt x="115348" y="42180"/>
                  </a:lnTo>
                  <a:lnTo>
                    <a:pt x="115465" y="42087"/>
                  </a:lnTo>
                  <a:close/>
                  <a:moveTo>
                    <a:pt x="115005" y="42211"/>
                  </a:moveTo>
                  <a:lnTo>
                    <a:pt x="114599" y="42703"/>
                  </a:lnTo>
                  <a:lnTo>
                    <a:pt x="114615" y="42586"/>
                  </a:lnTo>
                  <a:lnTo>
                    <a:pt x="114630" y="42492"/>
                  </a:lnTo>
                  <a:lnTo>
                    <a:pt x="114654" y="42430"/>
                  </a:lnTo>
                  <a:lnTo>
                    <a:pt x="114685" y="42375"/>
                  </a:lnTo>
                  <a:lnTo>
                    <a:pt x="114724" y="42336"/>
                  </a:lnTo>
                  <a:lnTo>
                    <a:pt x="114794" y="42297"/>
                  </a:lnTo>
                  <a:lnTo>
                    <a:pt x="114880" y="42258"/>
                  </a:lnTo>
                  <a:lnTo>
                    <a:pt x="115005" y="42211"/>
                  </a:lnTo>
                  <a:close/>
                  <a:moveTo>
                    <a:pt x="114373" y="42305"/>
                  </a:moveTo>
                  <a:lnTo>
                    <a:pt x="113920" y="42820"/>
                  </a:lnTo>
                  <a:lnTo>
                    <a:pt x="113936" y="42695"/>
                  </a:lnTo>
                  <a:lnTo>
                    <a:pt x="113959" y="42601"/>
                  </a:lnTo>
                  <a:lnTo>
                    <a:pt x="113983" y="42531"/>
                  </a:lnTo>
                  <a:lnTo>
                    <a:pt x="114022" y="42477"/>
                  </a:lnTo>
                  <a:lnTo>
                    <a:pt x="114069" y="42438"/>
                  </a:lnTo>
                  <a:lnTo>
                    <a:pt x="114147" y="42399"/>
                  </a:lnTo>
                  <a:lnTo>
                    <a:pt x="114240" y="42352"/>
                  </a:lnTo>
                  <a:lnTo>
                    <a:pt x="114373" y="42305"/>
                  </a:lnTo>
                  <a:close/>
                  <a:moveTo>
                    <a:pt x="35215" y="32743"/>
                  </a:moveTo>
                  <a:lnTo>
                    <a:pt x="35621" y="33336"/>
                  </a:lnTo>
                  <a:lnTo>
                    <a:pt x="36019" y="33936"/>
                  </a:lnTo>
                  <a:lnTo>
                    <a:pt x="36417" y="34545"/>
                  </a:lnTo>
                  <a:lnTo>
                    <a:pt x="36799" y="35153"/>
                  </a:lnTo>
                  <a:lnTo>
                    <a:pt x="37173" y="35761"/>
                  </a:lnTo>
                  <a:lnTo>
                    <a:pt x="37540" y="36377"/>
                  </a:lnTo>
                  <a:lnTo>
                    <a:pt x="37898" y="36994"/>
                  </a:lnTo>
                  <a:lnTo>
                    <a:pt x="38249" y="37625"/>
                  </a:lnTo>
                  <a:lnTo>
                    <a:pt x="38585" y="38257"/>
                  </a:lnTo>
                  <a:lnTo>
                    <a:pt x="38905" y="38897"/>
                  </a:lnTo>
                  <a:lnTo>
                    <a:pt x="39217" y="39536"/>
                  </a:lnTo>
                  <a:lnTo>
                    <a:pt x="39513" y="40191"/>
                  </a:lnTo>
                  <a:lnTo>
                    <a:pt x="39794" y="40854"/>
                  </a:lnTo>
                  <a:lnTo>
                    <a:pt x="40059" y="41517"/>
                  </a:lnTo>
                  <a:lnTo>
                    <a:pt x="40316" y="42196"/>
                  </a:lnTo>
                  <a:lnTo>
                    <a:pt x="40433" y="42539"/>
                  </a:lnTo>
                  <a:lnTo>
                    <a:pt x="40550" y="42882"/>
                  </a:lnTo>
                  <a:lnTo>
                    <a:pt x="40550" y="42882"/>
                  </a:lnTo>
                  <a:lnTo>
                    <a:pt x="35215" y="32743"/>
                  </a:lnTo>
                  <a:close/>
                  <a:moveTo>
                    <a:pt x="27338" y="30520"/>
                  </a:moveTo>
                  <a:lnTo>
                    <a:pt x="27439" y="30660"/>
                  </a:lnTo>
                  <a:lnTo>
                    <a:pt x="27533" y="30785"/>
                  </a:lnTo>
                  <a:lnTo>
                    <a:pt x="27611" y="30902"/>
                  </a:lnTo>
                  <a:lnTo>
                    <a:pt x="27673" y="31004"/>
                  </a:lnTo>
                  <a:lnTo>
                    <a:pt x="27720" y="31105"/>
                  </a:lnTo>
                  <a:lnTo>
                    <a:pt x="27759" y="31199"/>
                  </a:lnTo>
                  <a:lnTo>
                    <a:pt x="27775" y="31292"/>
                  </a:lnTo>
                  <a:lnTo>
                    <a:pt x="27775" y="31378"/>
                  </a:lnTo>
                  <a:lnTo>
                    <a:pt x="27767" y="31464"/>
                  </a:lnTo>
                  <a:lnTo>
                    <a:pt x="27736" y="31542"/>
                  </a:lnTo>
                  <a:lnTo>
                    <a:pt x="27697" y="31628"/>
                  </a:lnTo>
                  <a:lnTo>
                    <a:pt x="27634" y="31713"/>
                  </a:lnTo>
                  <a:lnTo>
                    <a:pt x="27564" y="31799"/>
                  </a:lnTo>
                  <a:lnTo>
                    <a:pt x="27470" y="31893"/>
                  </a:lnTo>
                  <a:lnTo>
                    <a:pt x="27361" y="31986"/>
                  </a:lnTo>
                  <a:lnTo>
                    <a:pt x="27236" y="32088"/>
                  </a:lnTo>
                  <a:lnTo>
                    <a:pt x="24943" y="33936"/>
                  </a:lnTo>
                  <a:lnTo>
                    <a:pt x="22650" y="35777"/>
                  </a:lnTo>
                  <a:lnTo>
                    <a:pt x="18064" y="39450"/>
                  </a:lnTo>
                  <a:lnTo>
                    <a:pt x="17198" y="40137"/>
                  </a:lnTo>
                  <a:lnTo>
                    <a:pt x="16333" y="40815"/>
                  </a:lnTo>
                  <a:lnTo>
                    <a:pt x="14601" y="42172"/>
                  </a:lnTo>
                  <a:lnTo>
                    <a:pt x="14172" y="42500"/>
                  </a:lnTo>
                  <a:lnTo>
                    <a:pt x="13673" y="42882"/>
                  </a:lnTo>
                  <a:lnTo>
                    <a:pt x="13439" y="42539"/>
                  </a:lnTo>
                  <a:lnTo>
                    <a:pt x="13229" y="42204"/>
                  </a:lnTo>
                  <a:lnTo>
                    <a:pt x="13026" y="41853"/>
                  </a:lnTo>
                  <a:lnTo>
                    <a:pt x="12823" y="41502"/>
                  </a:lnTo>
                  <a:lnTo>
                    <a:pt x="12425" y="40776"/>
                  </a:lnTo>
                  <a:lnTo>
                    <a:pt x="12222" y="40402"/>
                  </a:lnTo>
                  <a:lnTo>
                    <a:pt x="12012" y="40028"/>
                  </a:lnTo>
                  <a:lnTo>
                    <a:pt x="12386" y="39762"/>
                  </a:lnTo>
                  <a:lnTo>
                    <a:pt x="12745" y="39505"/>
                  </a:lnTo>
                  <a:lnTo>
                    <a:pt x="13088" y="39263"/>
                  </a:lnTo>
                  <a:lnTo>
                    <a:pt x="13260" y="39154"/>
                  </a:lnTo>
                  <a:lnTo>
                    <a:pt x="13439" y="39037"/>
                  </a:lnTo>
                  <a:lnTo>
                    <a:pt x="17674" y="36448"/>
                  </a:lnTo>
                  <a:lnTo>
                    <a:pt x="21917" y="33858"/>
                  </a:lnTo>
                  <a:lnTo>
                    <a:pt x="25536" y="31643"/>
                  </a:lnTo>
                  <a:lnTo>
                    <a:pt x="27338" y="30520"/>
                  </a:lnTo>
                  <a:close/>
                  <a:moveTo>
                    <a:pt x="110816" y="42508"/>
                  </a:moveTo>
                  <a:lnTo>
                    <a:pt x="110808" y="42594"/>
                  </a:lnTo>
                  <a:lnTo>
                    <a:pt x="110801" y="42664"/>
                  </a:lnTo>
                  <a:lnTo>
                    <a:pt x="110785" y="42734"/>
                  </a:lnTo>
                  <a:lnTo>
                    <a:pt x="110762" y="42789"/>
                  </a:lnTo>
                  <a:lnTo>
                    <a:pt x="110730" y="42828"/>
                  </a:lnTo>
                  <a:lnTo>
                    <a:pt x="110699" y="42867"/>
                  </a:lnTo>
                  <a:lnTo>
                    <a:pt x="110660" y="42898"/>
                  </a:lnTo>
                  <a:lnTo>
                    <a:pt x="110621" y="42913"/>
                  </a:lnTo>
                  <a:lnTo>
                    <a:pt x="110574" y="42929"/>
                  </a:lnTo>
                  <a:lnTo>
                    <a:pt x="110457" y="42929"/>
                  </a:lnTo>
                  <a:lnTo>
                    <a:pt x="110395" y="42921"/>
                  </a:lnTo>
                  <a:lnTo>
                    <a:pt x="110247" y="42890"/>
                  </a:lnTo>
                  <a:lnTo>
                    <a:pt x="110083" y="42835"/>
                  </a:lnTo>
                  <a:lnTo>
                    <a:pt x="110816" y="42508"/>
                  </a:lnTo>
                  <a:close/>
                  <a:moveTo>
                    <a:pt x="112743" y="42422"/>
                  </a:moveTo>
                  <a:lnTo>
                    <a:pt x="112961" y="42438"/>
                  </a:lnTo>
                  <a:lnTo>
                    <a:pt x="112875" y="42594"/>
                  </a:lnTo>
                  <a:lnTo>
                    <a:pt x="112797" y="42711"/>
                  </a:lnTo>
                  <a:lnTo>
                    <a:pt x="112735" y="42796"/>
                  </a:lnTo>
                  <a:lnTo>
                    <a:pt x="112704" y="42828"/>
                  </a:lnTo>
                  <a:lnTo>
                    <a:pt x="112665" y="42859"/>
                  </a:lnTo>
                  <a:lnTo>
                    <a:pt x="112633" y="42882"/>
                  </a:lnTo>
                  <a:lnTo>
                    <a:pt x="112587" y="42898"/>
                  </a:lnTo>
                  <a:lnTo>
                    <a:pt x="112493" y="42929"/>
                  </a:lnTo>
                  <a:lnTo>
                    <a:pt x="112368" y="42945"/>
                  </a:lnTo>
                  <a:lnTo>
                    <a:pt x="112212" y="42960"/>
                  </a:lnTo>
                  <a:lnTo>
                    <a:pt x="112220" y="42789"/>
                  </a:lnTo>
                  <a:lnTo>
                    <a:pt x="112228" y="42718"/>
                  </a:lnTo>
                  <a:lnTo>
                    <a:pt x="112243" y="42656"/>
                  </a:lnTo>
                  <a:lnTo>
                    <a:pt x="112259" y="42601"/>
                  </a:lnTo>
                  <a:lnTo>
                    <a:pt x="112282" y="42555"/>
                  </a:lnTo>
                  <a:lnTo>
                    <a:pt x="112306" y="42523"/>
                  </a:lnTo>
                  <a:lnTo>
                    <a:pt x="112345" y="42492"/>
                  </a:lnTo>
                  <a:lnTo>
                    <a:pt x="112384" y="42469"/>
                  </a:lnTo>
                  <a:lnTo>
                    <a:pt x="112438" y="42445"/>
                  </a:lnTo>
                  <a:lnTo>
                    <a:pt x="112493" y="42438"/>
                  </a:lnTo>
                  <a:lnTo>
                    <a:pt x="112563" y="42430"/>
                  </a:lnTo>
                  <a:lnTo>
                    <a:pt x="112743" y="42422"/>
                  </a:lnTo>
                  <a:close/>
                  <a:moveTo>
                    <a:pt x="111807" y="42422"/>
                  </a:moveTo>
                  <a:lnTo>
                    <a:pt x="111947" y="42594"/>
                  </a:lnTo>
                  <a:lnTo>
                    <a:pt x="111432" y="43023"/>
                  </a:lnTo>
                  <a:lnTo>
                    <a:pt x="111253" y="42804"/>
                  </a:lnTo>
                  <a:lnTo>
                    <a:pt x="111807" y="42422"/>
                  </a:lnTo>
                  <a:close/>
                  <a:moveTo>
                    <a:pt x="11193" y="40636"/>
                  </a:moveTo>
                  <a:lnTo>
                    <a:pt x="11325" y="40776"/>
                  </a:lnTo>
                  <a:lnTo>
                    <a:pt x="11442" y="40909"/>
                  </a:lnTo>
                  <a:lnTo>
                    <a:pt x="11559" y="41057"/>
                  </a:lnTo>
                  <a:lnTo>
                    <a:pt x="11669" y="41205"/>
                  </a:lnTo>
                  <a:lnTo>
                    <a:pt x="11778" y="41354"/>
                  </a:lnTo>
                  <a:lnTo>
                    <a:pt x="11879" y="41510"/>
                  </a:lnTo>
                  <a:lnTo>
                    <a:pt x="11973" y="41666"/>
                  </a:lnTo>
                  <a:lnTo>
                    <a:pt x="12059" y="41822"/>
                  </a:lnTo>
                  <a:lnTo>
                    <a:pt x="12230" y="42149"/>
                  </a:lnTo>
                  <a:lnTo>
                    <a:pt x="12386" y="42484"/>
                  </a:lnTo>
                  <a:lnTo>
                    <a:pt x="12534" y="42820"/>
                  </a:lnTo>
                  <a:lnTo>
                    <a:pt x="12675" y="43163"/>
                  </a:lnTo>
                  <a:lnTo>
                    <a:pt x="12550" y="43023"/>
                  </a:lnTo>
                  <a:lnTo>
                    <a:pt x="12433" y="42882"/>
                  </a:lnTo>
                  <a:lnTo>
                    <a:pt x="12316" y="42734"/>
                  </a:lnTo>
                  <a:lnTo>
                    <a:pt x="12215" y="42586"/>
                  </a:lnTo>
                  <a:lnTo>
                    <a:pt x="12105" y="42438"/>
                  </a:lnTo>
                  <a:lnTo>
                    <a:pt x="12012" y="42282"/>
                  </a:lnTo>
                  <a:lnTo>
                    <a:pt x="11825" y="41970"/>
                  </a:lnTo>
                  <a:lnTo>
                    <a:pt x="11653" y="41650"/>
                  </a:lnTo>
                  <a:lnTo>
                    <a:pt x="11489" y="41315"/>
                  </a:lnTo>
                  <a:lnTo>
                    <a:pt x="11341" y="40979"/>
                  </a:lnTo>
                  <a:lnTo>
                    <a:pt x="11193" y="40636"/>
                  </a:lnTo>
                  <a:close/>
                  <a:moveTo>
                    <a:pt x="137264" y="9438"/>
                  </a:moveTo>
                  <a:lnTo>
                    <a:pt x="137709" y="9446"/>
                  </a:lnTo>
                  <a:lnTo>
                    <a:pt x="138146" y="9453"/>
                  </a:lnTo>
                  <a:lnTo>
                    <a:pt x="138590" y="9477"/>
                  </a:lnTo>
                  <a:lnTo>
                    <a:pt x="139035" y="9508"/>
                  </a:lnTo>
                  <a:lnTo>
                    <a:pt x="139472" y="9547"/>
                  </a:lnTo>
                  <a:lnTo>
                    <a:pt x="139908" y="9594"/>
                  </a:lnTo>
                  <a:lnTo>
                    <a:pt x="140345" y="9648"/>
                  </a:lnTo>
                  <a:lnTo>
                    <a:pt x="140774" y="9711"/>
                  </a:lnTo>
                  <a:lnTo>
                    <a:pt x="141203" y="9781"/>
                  </a:lnTo>
                  <a:lnTo>
                    <a:pt x="141640" y="9859"/>
                  </a:lnTo>
                  <a:lnTo>
                    <a:pt x="142061" y="9953"/>
                  </a:lnTo>
                  <a:lnTo>
                    <a:pt x="142490" y="10046"/>
                  </a:lnTo>
                  <a:lnTo>
                    <a:pt x="142919" y="10148"/>
                  </a:lnTo>
                  <a:lnTo>
                    <a:pt x="143340" y="10265"/>
                  </a:lnTo>
                  <a:lnTo>
                    <a:pt x="143761" y="10382"/>
                  </a:lnTo>
                  <a:lnTo>
                    <a:pt x="144183" y="10506"/>
                  </a:lnTo>
                  <a:lnTo>
                    <a:pt x="144596" y="10639"/>
                  </a:lnTo>
                  <a:lnTo>
                    <a:pt x="145017" y="10787"/>
                  </a:lnTo>
                  <a:lnTo>
                    <a:pt x="145430" y="10935"/>
                  </a:lnTo>
                  <a:lnTo>
                    <a:pt x="145844" y="11091"/>
                  </a:lnTo>
                  <a:lnTo>
                    <a:pt x="146257" y="11255"/>
                  </a:lnTo>
                  <a:lnTo>
                    <a:pt x="146663" y="11427"/>
                  </a:lnTo>
                  <a:lnTo>
                    <a:pt x="147076" y="11606"/>
                  </a:lnTo>
                  <a:lnTo>
                    <a:pt x="147482" y="11793"/>
                  </a:lnTo>
                  <a:lnTo>
                    <a:pt x="147887" y="11988"/>
                  </a:lnTo>
                  <a:lnTo>
                    <a:pt x="148293" y="12191"/>
                  </a:lnTo>
                  <a:lnTo>
                    <a:pt x="148698" y="12402"/>
                  </a:lnTo>
                  <a:lnTo>
                    <a:pt x="149042" y="12589"/>
                  </a:lnTo>
                  <a:lnTo>
                    <a:pt x="149385" y="12799"/>
                  </a:lnTo>
                  <a:lnTo>
                    <a:pt x="149712" y="13010"/>
                  </a:lnTo>
                  <a:lnTo>
                    <a:pt x="150040" y="13236"/>
                  </a:lnTo>
                  <a:lnTo>
                    <a:pt x="150352" y="13470"/>
                  </a:lnTo>
                  <a:lnTo>
                    <a:pt x="150656" y="13720"/>
                  </a:lnTo>
                  <a:lnTo>
                    <a:pt x="150960" y="13969"/>
                  </a:lnTo>
                  <a:lnTo>
                    <a:pt x="151257" y="14227"/>
                  </a:lnTo>
                  <a:lnTo>
                    <a:pt x="151537" y="14492"/>
                  </a:lnTo>
                  <a:lnTo>
                    <a:pt x="151818" y="14773"/>
                  </a:lnTo>
                  <a:lnTo>
                    <a:pt x="152099" y="15046"/>
                  </a:lnTo>
                  <a:lnTo>
                    <a:pt x="152372" y="15334"/>
                  </a:lnTo>
                  <a:lnTo>
                    <a:pt x="152637" y="15623"/>
                  </a:lnTo>
                  <a:lnTo>
                    <a:pt x="152902" y="15919"/>
                  </a:lnTo>
                  <a:lnTo>
                    <a:pt x="153417" y="16512"/>
                  </a:lnTo>
                  <a:lnTo>
                    <a:pt x="153721" y="16871"/>
                  </a:lnTo>
                  <a:lnTo>
                    <a:pt x="154010" y="17237"/>
                  </a:lnTo>
                  <a:lnTo>
                    <a:pt x="154299" y="17604"/>
                  </a:lnTo>
                  <a:lnTo>
                    <a:pt x="154571" y="17978"/>
                  </a:lnTo>
                  <a:lnTo>
                    <a:pt x="154837" y="18353"/>
                  </a:lnTo>
                  <a:lnTo>
                    <a:pt x="155102" y="18743"/>
                  </a:lnTo>
                  <a:lnTo>
                    <a:pt x="155351" y="19133"/>
                  </a:lnTo>
                  <a:lnTo>
                    <a:pt x="155585" y="19523"/>
                  </a:lnTo>
                  <a:lnTo>
                    <a:pt x="155819" y="19928"/>
                  </a:lnTo>
                  <a:lnTo>
                    <a:pt x="156038" y="20334"/>
                  </a:lnTo>
                  <a:lnTo>
                    <a:pt x="156248" y="20747"/>
                  </a:lnTo>
                  <a:lnTo>
                    <a:pt x="156451" y="21161"/>
                  </a:lnTo>
                  <a:lnTo>
                    <a:pt x="156646" y="21590"/>
                  </a:lnTo>
                  <a:lnTo>
                    <a:pt x="156826" y="22019"/>
                  </a:lnTo>
                  <a:lnTo>
                    <a:pt x="156997" y="22455"/>
                  </a:lnTo>
                  <a:lnTo>
                    <a:pt x="157153" y="22892"/>
                  </a:lnTo>
                  <a:lnTo>
                    <a:pt x="157512" y="23937"/>
                  </a:lnTo>
                  <a:lnTo>
                    <a:pt x="157855" y="24975"/>
                  </a:lnTo>
                  <a:lnTo>
                    <a:pt x="158190" y="26027"/>
                  </a:lnTo>
                  <a:lnTo>
                    <a:pt x="158518" y="27073"/>
                  </a:lnTo>
                  <a:lnTo>
                    <a:pt x="158604" y="27369"/>
                  </a:lnTo>
                  <a:lnTo>
                    <a:pt x="158682" y="27658"/>
                  </a:lnTo>
                  <a:lnTo>
                    <a:pt x="158752" y="27954"/>
                  </a:lnTo>
                  <a:lnTo>
                    <a:pt x="158822" y="28250"/>
                  </a:lnTo>
                  <a:lnTo>
                    <a:pt x="158885" y="28547"/>
                  </a:lnTo>
                  <a:lnTo>
                    <a:pt x="158931" y="28843"/>
                  </a:lnTo>
                  <a:lnTo>
                    <a:pt x="158978" y="29139"/>
                  </a:lnTo>
                  <a:lnTo>
                    <a:pt x="159017" y="29444"/>
                  </a:lnTo>
                  <a:lnTo>
                    <a:pt x="159056" y="29740"/>
                  </a:lnTo>
                  <a:lnTo>
                    <a:pt x="159080" y="30044"/>
                  </a:lnTo>
                  <a:lnTo>
                    <a:pt x="159103" y="30341"/>
                  </a:lnTo>
                  <a:lnTo>
                    <a:pt x="159111" y="30645"/>
                  </a:lnTo>
                  <a:lnTo>
                    <a:pt x="159119" y="30949"/>
                  </a:lnTo>
                  <a:lnTo>
                    <a:pt x="159126" y="31253"/>
                  </a:lnTo>
                  <a:lnTo>
                    <a:pt x="159119" y="31557"/>
                  </a:lnTo>
                  <a:lnTo>
                    <a:pt x="159111" y="31869"/>
                  </a:lnTo>
                  <a:lnTo>
                    <a:pt x="159080" y="32712"/>
                  </a:lnTo>
                  <a:lnTo>
                    <a:pt x="159056" y="33554"/>
                  </a:lnTo>
                  <a:lnTo>
                    <a:pt x="159033" y="34396"/>
                  </a:lnTo>
                  <a:lnTo>
                    <a:pt x="159002" y="35239"/>
                  </a:lnTo>
                  <a:lnTo>
                    <a:pt x="158963" y="36081"/>
                  </a:lnTo>
                  <a:lnTo>
                    <a:pt x="158939" y="36502"/>
                  </a:lnTo>
                  <a:lnTo>
                    <a:pt x="158908" y="36923"/>
                  </a:lnTo>
                  <a:lnTo>
                    <a:pt x="158877" y="37345"/>
                  </a:lnTo>
                  <a:lnTo>
                    <a:pt x="158830" y="37766"/>
                  </a:lnTo>
                  <a:lnTo>
                    <a:pt x="158783" y="38187"/>
                  </a:lnTo>
                  <a:lnTo>
                    <a:pt x="158729" y="38608"/>
                  </a:lnTo>
                  <a:lnTo>
                    <a:pt x="158635" y="39193"/>
                  </a:lnTo>
                  <a:lnTo>
                    <a:pt x="158526" y="39786"/>
                  </a:lnTo>
                  <a:lnTo>
                    <a:pt x="158401" y="40363"/>
                  </a:lnTo>
                  <a:lnTo>
                    <a:pt x="158261" y="40940"/>
                  </a:lnTo>
                  <a:lnTo>
                    <a:pt x="158097" y="41517"/>
                  </a:lnTo>
                  <a:lnTo>
                    <a:pt x="157925" y="42087"/>
                  </a:lnTo>
                  <a:lnTo>
                    <a:pt x="157832" y="42367"/>
                  </a:lnTo>
                  <a:lnTo>
                    <a:pt x="157730" y="42656"/>
                  </a:lnTo>
                  <a:lnTo>
                    <a:pt x="157629" y="42937"/>
                  </a:lnTo>
                  <a:lnTo>
                    <a:pt x="157520" y="43218"/>
                  </a:lnTo>
                  <a:lnTo>
                    <a:pt x="157567" y="42952"/>
                  </a:lnTo>
                  <a:lnTo>
                    <a:pt x="157590" y="42820"/>
                  </a:lnTo>
                  <a:lnTo>
                    <a:pt x="157621" y="42687"/>
                  </a:lnTo>
                  <a:lnTo>
                    <a:pt x="157723" y="42250"/>
                  </a:lnTo>
                  <a:lnTo>
                    <a:pt x="157816" y="41814"/>
                  </a:lnTo>
                  <a:lnTo>
                    <a:pt x="157894" y="41377"/>
                  </a:lnTo>
                  <a:lnTo>
                    <a:pt x="157972" y="40940"/>
                  </a:lnTo>
                  <a:lnTo>
                    <a:pt x="158034" y="40496"/>
                  </a:lnTo>
                  <a:lnTo>
                    <a:pt x="158089" y="40059"/>
                  </a:lnTo>
                  <a:lnTo>
                    <a:pt x="158136" y="39614"/>
                  </a:lnTo>
                  <a:lnTo>
                    <a:pt x="158183" y="39170"/>
                  </a:lnTo>
                  <a:lnTo>
                    <a:pt x="158214" y="38733"/>
                  </a:lnTo>
                  <a:lnTo>
                    <a:pt x="158237" y="38288"/>
                  </a:lnTo>
                  <a:lnTo>
                    <a:pt x="158261" y="37844"/>
                  </a:lnTo>
                  <a:lnTo>
                    <a:pt x="158276" y="37399"/>
                  </a:lnTo>
                  <a:lnTo>
                    <a:pt x="158284" y="36947"/>
                  </a:lnTo>
                  <a:lnTo>
                    <a:pt x="158292" y="36502"/>
                  </a:lnTo>
                  <a:lnTo>
                    <a:pt x="158292" y="35613"/>
                  </a:lnTo>
                  <a:lnTo>
                    <a:pt x="158276" y="34802"/>
                  </a:lnTo>
                  <a:lnTo>
                    <a:pt x="158245" y="33991"/>
                  </a:lnTo>
                  <a:lnTo>
                    <a:pt x="158206" y="33187"/>
                  </a:lnTo>
                  <a:lnTo>
                    <a:pt x="158144" y="32384"/>
                  </a:lnTo>
                  <a:lnTo>
                    <a:pt x="158073" y="31581"/>
                  </a:lnTo>
                  <a:lnTo>
                    <a:pt x="157980" y="30785"/>
                  </a:lnTo>
                  <a:lnTo>
                    <a:pt x="157878" y="29990"/>
                  </a:lnTo>
                  <a:lnTo>
                    <a:pt x="157762" y="29194"/>
                  </a:lnTo>
                  <a:lnTo>
                    <a:pt x="157621" y="28406"/>
                  </a:lnTo>
                  <a:lnTo>
                    <a:pt x="157473" y="27619"/>
                  </a:lnTo>
                  <a:lnTo>
                    <a:pt x="157301" y="26831"/>
                  </a:lnTo>
                  <a:lnTo>
                    <a:pt x="157114" y="26051"/>
                  </a:lnTo>
                  <a:lnTo>
                    <a:pt x="156904" y="25271"/>
                  </a:lnTo>
                  <a:lnTo>
                    <a:pt x="156794" y="24881"/>
                  </a:lnTo>
                  <a:lnTo>
                    <a:pt x="156677" y="24491"/>
                  </a:lnTo>
                  <a:lnTo>
                    <a:pt x="156560" y="24109"/>
                  </a:lnTo>
                  <a:lnTo>
                    <a:pt x="156436" y="23719"/>
                  </a:lnTo>
                  <a:lnTo>
                    <a:pt x="156311" y="23337"/>
                  </a:lnTo>
                  <a:lnTo>
                    <a:pt x="156178" y="22954"/>
                  </a:lnTo>
                  <a:lnTo>
                    <a:pt x="155968" y="22393"/>
                  </a:lnTo>
                  <a:lnTo>
                    <a:pt x="155741" y="21831"/>
                  </a:lnTo>
                  <a:lnTo>
                    <a:pt x="155507" y="21285"/>
                  </a:lnTo>
                  <a:lnTo>
                    <a:pt x="155258" y="20747"/>
                  </a:lnTo>
                  <a:lnTo>
                    <a:pt x="154985" y="20209"/>
                  </a:lnTo>
                  <a:lnTo>
                    <a:pt x="154704" y="19686"/>
                  </a:lnTo>
                  <a:lnTo>
                    <a:pt x="154408" y="19172"/>
                  </a:lnTo>
                  <a:lnTo>
                    <a:pt x="154088" y="18665"/>
                  </a:lnTo>
                  <a:lnTo>
                    <a:pt x="153901" y="18376"/>
                  </a:lnTo>
                  <a:lnTo>
                    <a:pt x="153714" y="18095"/>
                  </a:lnTo>
                  <a:lnTo>
                    <a:pt x="153519" y="17822"/>
                  </a:lnTo>
                  <a:lnTo>
                    <a:pt x="153316" y="17549"/>
                  </a:lnTo>
                  <a:lnTo>
                    <a:pt x="153113" y="17284"/>
                  </a:lnTo>
                  <a:lnTo>
                    <a:pt x="152902" y="17027"/>
                  </a:lnTo>
                  <a:lnTo>
                    <a:pt x="152692" y="16769"/>
                  </a:lnTo>
                  <a:lnTo>
                    <a:pt x="152473" y="16520"/>
                  </a:lnTo>
                  <a:lnTo>
                    <a:pt x="152247" y="16278"/>
                  </a:lnTo>
                  <a:lnTo>
                    <a:pt x="152021" y="16036"/>
                  </a:lnTo>
                  <a:lnTo>
                    <a:pt x="151795" y="15802"/>
                  </a:lnTo>
                  <a:lnTo>
                    <a:pt x="151561" y="15576"/>
                  </a:lnTo>
                  <a:lnTo>
                    <a:pt x="151319" y="15350"/>
                  </a:lnTo>
                  <a:lnTo>
                    <a:pt x="151077" y="15132"/>
                  </a:lnTo>
                  <a:lnTo>
                    <a:pt x="150836" y="14913"/>
                  </a:lnTo>
                  <a:lnTo>
                    <a:pt x="150578" y="14703"/>
                  </a:lnTo>
                  <a:lnTo>
                    <a:pt x="150329" y="14500"/>
                  </a:lnTo>
                  <a:lnTo>
                    <a:pt x="150071" y="14297"/>
                  </a:lnTo>
                  <a:lnTo>
                    <a:pt x="149806" y="14102"/>
                  </a:lnTo>
                  <a:lnTo>
                    <a:pt x="149541" y="13907"/>
                  </a:lnTo>
                  <a:lnTo>
                    <a:pt x="149268" y="13720"/>
                  </a:lnTo>
                  <a:lnTo>
                    <a:pt x="148995" y="13540"/>
                  </a:lnTo>
                  <a:lnTo>
                    <a:pt x="148714" y="13361"/>
                  </a:lnTo>
                  <a:lnTo>
                    <a:pt x="148433" y="13189"/>
                  </a:lnTo>
                  <a:lnTo>
                    <a:pt x="148152" y="13026"/>
                  </a:lnTo>
                  <a:lnTo>
                    <a:pt x="147864" y="12862"/>
                  </a:lnTo>
                  <a:lnTo>
                    <a:pt x="147568" y="12698"/>
                  </a:lnTo>
                  <a:lnTo>
                    <a:pt x="147271" y="12542"/>
                  </a:lnTo>
                  <a:lnTo>
                    <a:pt x="146975" y="12394"/>
                  </a:lnTo>
                  <a:lnTo>
                    <a:pt x="146671" y="12246"/>
                  </a:lnTo>
                  <a:lnTo>
                    <a:pt x="146359" y="12105"/>
                  </a:lnTo>
                  <a:lnTo>
                    <a:pt x="146047" y="11965"/>
                  </a:lnTo>
                  <a:lnTo>
                    <a:pt x="145696" y="11825"/>
                  </a:lnTo>
                  <a:lnTo>
                    <a:pt x="145345" y="11684"/>
                  </a:lnTo>
                  <a:lnTo>
                    <a:pt x="144994" y="11544"/>
                  </a:lnTo>
                  <a:lnTo>
                    <a:pt x="144822" y="11466"/>
                  </a:lnTo>
                  <a:lnTo>
                    <a:pt x="144651" y="11388"/>
                  </a:lnTo>
                  <a:lnTo>
                    <a:pt x="144541" y="11325"/>
                  </a:lnTo>
                  <a:lnTo>
                    <a:pt x="144440" y="11255"/>
                  </a:lnTo>
                  <a:lnTo>
                    <a:pt x="144331" y="11185"/>
                  </a:lnTo>
                  <a:lnTo>
                    <a:pt x="144229" y="11099"/>
                  </a:lnTo>
                  <a:lnTo>
                    <a:pt x="144019" y="10928"/>
                  </a:lnTo>
                  <a:lnTo>
                    <a:pt x="143785" y="10748"/>
                  </a:lnTo>
                  <a:lnTo>
                    <a:pt x="143730" y="10803"/>
                  </a:lnTo>
                  <a:lnTo>
                    <a:pt x="143660" y="10850"/>
                  </a:lnTo>
                  <a:lnTo>
                    <a:pt x="143590" y="10889"/>
                  </a:lnTo>
                  <a:lnTo>
                    <a:pt x="143520" y="10920"/>
                  </a:lnTo>
                  <a:lnTo>
                    <a:pt x="143449" y="10943"/>
                  </a:lnTo>
                  <a:lnTo>
                    <a:pt x="143371" y="10959"/>
                  </a:lnTo>
                  <a:lnTo>
                    <a:pt x="143293" y="10967"/>
                  </a:lnTo>
                  <a:lnTo>
                    <a:pt x="143215" y="10967"/>
                  </a:lnTo>
                  <a:lnTo>
                    <a:pt x="143052" y="10951"/>
                  </a:lnTo>
                  <a:lnTo>
                    <a:pt x="142880" y="10928"/>
                  </a:lnTo>
                  <a:lnTo>
                    <a:pt x="142708" y="10889"/>
                  </a:lnTo>
                  <a:lnTo>
                    <a:pt x="142529" y="10850"/>
                  </a:lnTo>
                  <a:lnTo>
                    <a:pt x="142209" y="10772"/>
                  </a:lnTo>
                  <a:lnTo>
                    <a:pt x="141882" y="10701"/>
                  </a:lnTo>
                  <a:lnTo>
                    <a:pt x="141554" y="10639"/>
                  </a:lnTo>
                  <a:lnTo>
                    <a:pt x="141227" y="10584"/>
                  </a:lnTo>
                  <a:lnTo>
                    <a:pt x="140571" y="10483"/>
                  </a:lnTo>
                  <a:lnTo>
                    <a:pt x="139916" y="10397"/>
                  </a:lnTo>
                  <a:lnTo>
                    <a:pt x="139253" y="10327"/>
                  </a:lnTo>
                  <a:lnTo>
                    <a:pt x="138598" y="10265"/>
                  </a:lnTo>
                  <a:lnTo>
                    <a:pt x="137272" y="10148"/>
                  </a:lnTo>
                  <a:lnTo>
                    <a:pt x="137085" y="10132"/>
                  </a:lnTo>
                  <a:lnTo>
                    <a:pt x="136898" y="10132"/>
                  </a:lnTo>
                  <a:lnTo>
                    <a:pt x="136711" y="10148"/>
                  </a:lnTo>
                  <a:lnTo>
                    <a:pt x="136523" y="10163"/>
                  </a:lnTo>
                  <a:lnTo>
                    <a:pt x="136344" y="10187"/>
                  </a:lnTo>
                  <a:lnTo>
                    <a:pt x="136165" y="10218"/>
                  </a:lnTo>
                  <a:lnTo>
                    <a:pt x="135985" y="10257"/>
                  </a:lnTo>
                  <a:lnTo>
                    <a:pt x="135806" y="10296"/>
                  </a:lnTo>
                  <a:lnTo>
                    <a:pt x="135447" y="10389"/>
                  </a:lnTo>
                  <a:lnTo>
                    <a:pt x="135096" y="10491"/>
                  </a:lnTo>
                  <a:lnTo>
                    <a:pt x="134745" y="10584"/>
                  </a:lnTo>
                  <a:lnTo>
                    <a:pt x="134386" y="10670"/>
                  </a:lnTo>
                  <a:lnTo>
                    <a:pt x="134028" y="10756"/>
                  </a:lnTo>
                  <a:lnTo>
                    <a:pt x="133677" y="10850"/>
                  </a:lnTo>
                  <a:lnTo>
                    <a:pt x="133333" y="10951"/>
                  </a:lnTo>
                  <a:lnTo>
                    <a:pt x="132998" y="11060"/>
                  </a:lnTo>
                  <a:lnTo>
                    <a:pt x="132670" y="11177"/>
                  </a:lnTo>
                  <a:lnTo>
                    <a:pt x="132351" y="11310"/>
                  </a:lnTo>
                  <a:lnTo>
                    <a:pt x="132031" y="11450"/>
                  </a:lnTo>
                  <a:lnTo>
                    <a:pt x="131727" y="11598"/>
                  </a:lnTo>
                  <a:lnTo>
                    <a:pt x="131423" y="11754"/>
                  </a:lnTo>
                  <a:lnTo>
                    <a:pt x="131126" y="11910"/>
                  </a:lnTo>
                  <a:lnTo>
                    <a:pt x="130838" y="12082"/>
                  </a:lnTo>
                  <a:lnTo>
                    <a:pt x="130549" y="12261"/>
                  </a:lnTo>
                  <a:lnTo>
                    <a:pt x="130276" y="12448"/>
                  </a:lnTo>
                  <a:lnTo>
                    <a:pt x="130003" y="12643"/>
                  </a:lnTo>
                  <a:lnTo>
                    <a:pt x="129738" y="12846"/>
                  </a:lnTo>
                  <a:lnTo>
                    <a:pt x="129473" y="13057"/>
                  </a:lnTo>
                  <a:lnTo>
                    <a:pt x="129215" y="13275"/>
                  </a:lnTo>
                  <a:lnTo>
                    <a:pt x="128966" y="13494"/>
                  </a:lnTo>
                  <a:lnTo>
                    <a:pt x="128716" y="13720"/>
                  </a:lnTo>
                  <a:lnTo>
                    <a:pt x="128474" y="13954"/>
                  </a:lnTo>
                  <a:lnTo>
                    <a:pt x="128240" y="14196"/>
                  </a:lnTo>
                  <a:lnTo>
                    <a:pt x="128006" y="14445"/>
                  </a:lnTo>
                  <a:lnTo>
                    <a:pt x="127780" y="14695"/>
                  </a:lnTo>
                  <a:lnTo>
                    <a:pt x="127554" y="14952"/>
                  </a:lnTo>
                  <a:lnTo>
                    <a:pt x="127336" y="15217"/>
                  </a:lnTo>
                  <a:lnTo>
                    <a:pt x="127117" y="15482"/>
                  </a:lnTo>
                  <a:lnTo>
                    <a:pt x="126907" y="15755"/>
                  </a:lnTo>
                  <a:lnTo>
                    <a:pt x="126696" y="16036"/>
                  </a:lnTo>
                  <a:lnTo>
                    <a:pt x="126493" y="16317"/>
                  </a:lnTo>
                  <a:lnTo>
                    <a:pt x="126290" y="16606"/>
                  </a:lnTo>
                  <a:lnTo>
                    <a:pt x="126095" y="16894"/>
                  </a:lnTo>
                  <a:lnTo>
                    <a:pt x="125900" y="17191"/>
                  </a:lnTo>
                  <a:lnTo>
                    <a:pt x="125682" y="17534"/>
                  </a:lnTo>
                  <a:lnTo>
                    <a:pt x="125471" y="17877"/>
                  </a:lnTo>
                  <a:lnTo>
                    <a:pt x="125276" y="18236"/>
                  </a:lnTo>
                  <a:lnTo>
                    <a:pt x="125183" y="18415"/>
                  </a:lnTo>
                  <a:lnTo>
                    <a:pt x="125097" y="18595"/>
                  </a:lnTo>
                  <a:lnTo>
                    <a:pt x="125011" y="18774"/>
                  </a:lnTo>
                  <a:lnTo>
                    <a:pt x="124933" y="18961"/>
                  </a:lnTo>
                  <a:lnTo>
                    <a:pt x="124863" y="19148"/>
                  </a:lnTo>
                  <a:lnTo>
                    <a:pt x="124801" y="19343"/>
                  </a:lnTo>
                  <a:lnTo>
                    <a:pt x="124746" y="19538"/>
                  </a:lnTo>
                  <a:lnTo>
                    <a:pt x="124692" y="19733"/>
                  </a:lnTo>
                  <a:lnTo>
                    <a:pt x="124645" y="19936"/>
                  </a:lnTo>
                  <a:lnTo>
                    <a:pt x="124614" y="20139"/>
                  </a:lnTo>
                  <a:lnTo>
                    <a:pt x="124598" y="20209"/>
                  </a:lnTo>
                  <a:lnTo>
                    <a:pt x="124575" y="20279"/>
                  </a:lnTo>
                  <a:lnTo>
                    <a:pt x="124528" y="20427"/>
                  </a:lnTo>
                  <a:lnTo>
                    <a:pt x="124426" y="20747"/>
                  </a:lnTo>
                  <a:lnTo>
                    <a:pt x="124325" y="21067"/>
                  </a:lnTo>
                  <a:lnTo>
                    <a:pt x="124146" y="21707"/>
                  </a:lnTo>
                  <a:lnTo>
                    <a:pt x="123982" y="22346"/>
                  </a:lnTo>
                  <a:lnTo>
                    <a:pt x="123834" y="22993"/>
                  </a:lnTo>
                  <a:lnTo>
                    <a:pt x="123701" y="23641"/>
                  </a:lnTo>
                  <a:lnTo>
                    <a:pt x="123584" y="24296"/>
                  </a:lnTo>
                  <a:lnTo>
                    <a:pt x="123475" y="24943"/>
                  </a:lnTo>
                  <a:lnTo>
                    <a:pt x="123389" y="25598"/>
                  </a:lnTo>
                  <a:lnTo>
                    <a:pt x="123311" y="26254"/>
                  </a:lnTo>
                  <a:lnTo>
                    <a:pt x="123241" y="26917"/>
                  </a:lnTo>
                  <a:lnTo>
                    <a:pt x="123178" y="27572"/>
                  </a:lnTo>
                  <a:lnTo>
                    <a:pt x="123132" y="28235"/>
                  </a:lnTo>
                  <a:lnTo>
                    <a:pt x="123093" y="28898"/>
                  </a:lnTo>
                  <a:lnTo>
                    <a:pt x="123054" y="29561"/>
                  </a:lnTo>
                  <a:lnTo>
                    <a:pt x="123022" y="30224"/>
                  </a:lnTo>
                  <a:lnTo>
                    <a:pt x="122999" y="30887"/>
                  </a:lnTo>
                  <a:lnTo>
                    <a:pt x="122999" y="31183"/>
                  </a:lnTo>
                  <a:lnTo>
                    <a:pt x="123007" y="31487"/>
                  </a:lnTo>
                  <a:lnTo>
                    <a:pt x="123015" y="31791"/>
                  </a:lnTo>
                  <a:lnTo>
                    <a:pt x="123015" y="32095"/>
                  </a:lnTo>
                  <a:lnTo>
                    <a:pt x="123015" y="32244"/>
                  </a:lnTo>
                  <a:lnTo>
                    <a:pt x="123007" y="32392"/>
                  </a:lnTo>
                  <a:lnTo>
                    <a:pt x="122991" y="32548"/>
                  </a:lnTo>
                  <a:lnTo>
                    <a:pt x="122976" y="32696"/>
                  </a:lnTo>
                  <a:lnTo>
                    <a:pt x="122944" y="32844"/>
                  </a:lnTo>
                  <a:lnTo>
                    <a:pt x="122913" y="32992"/>
                  </a:lnTo>
                  <a:lnTo>
                    <a:pt x="122866" y="33141"/>
                  </a:lnTo>
                  <a:lnTo>
                    <a:pt x="122812" y="33289"/>
                  </a:lnTo>
                  <a:lnTo>
                    <a:pt x="122804" y="33336"/>
                  </a:lnTo>
                  <a:lnTo>
                    <a:pt x="122804" y="33390"/>
                  </a:lnTo>
                  <a:lnTo>
                    <a:pt x="122812" y="33453"/>
                  </a:lnTo>
                  <a:lnTo>
                    <a:pt x="122827" y="33507"/>
                  </a:lnTo>
                  <a:lnTo>
                    <a:pt x="122937" y="33811"/>
                  </a:lnTo>
                  <a:lnTo>
                    <a:pt x="123022" y="34123"/>
                  </a:lnTo>
                  <a:lnTo>
                    <a:pt x="123100" y="34435"/>
                  </a:lnTo>
                  <a:lnTo>
                    <a:pt x="123155" y="34755"/>
                  </a:lnTo>
                  <a:lnTo>
                    <a:pt x="123210" y="35067"/>
                  </a:lnTo>
                  <a:lnTo>
                    <a:pt x="123249" y="35387"/>
                  </a:lnTo>
                  <a:lnTo>
                    <a:pt x="123280" y="35699"/>
                  </a:lnTo>
                  <a:lnTo>
                    <a:pt x="123311" y="36019"/>
                  </a:lnTo>
                  <a:lnTo>
                    <a:pt x="123350" y="36650"/>
                  </a:lnTo>
                  <a:lnTo>
                    <a:pt x="123397" y="37290"/>
                  </a:lnTo>
                  <a:lnTo>
                    <a:pt x="123428" y="37602"/>
                  </a:lnTo>
                  <a:lnTo>
                    <a:pt x="123459" y="37914"/>
                  </a:lnTo>
                  <a:lnTo>
                    <a:pt x="123506" y="38226"/>
                  </a:lnTo>
                  <a:lnTo>
                    <a:pt x="123553" y="38530"/>
                  </a:lnTo>
                  <a:lnTo>
                    <a:pt x="123013" y="38995"/>
                  </a:lnTo>
                  <a:lnTo>
                    <a:pt x="122796" y="38398"/>
                  </a:lnTo>
                  <a:lnTo>
                    <a:pt x="122586" y="37805"/>
                  </a:lnTo>
                  <a:lnTo>
                    <a:pt x="122375" y="37212"/>
                  </a:lnTo>
                  <a:lnTo>
                    <a:pt x="122281" y="36916"/>
                  </a:lnTo>
                  <a:lnTo>
                    <a:pt x="122196" y="36611"/>
                  </a:lnTo>
                  <a:lnTo>
                    <a:pt x="122110" y="36307"/>
                  </a:lnTo>
                  <a:lnTo>
                    <a:pt x="122040" y="36003"/>
                  </a:lnTo>
                  <a:lnTo>
                    <a:pt x="121969" y="35691"/>
                  </a:lnTo>
                  <a:lnTo>
                    <a:pt x="121923" y="35387"/>
                  </a:lnTo>
                  <a:lnTo>
                    <a:pt x="121876" y="35067"/>
                  </a:lnTo>
                  <a:lnTo>
                    <a:pt x="121852" y="34755"/>
                  </a:lnTo>
                  <a:lnTo>
                    <a:pt x="121837" y="34435"/>
                  </a:lnTo>
                  <a:lnTo>
                    <a:pt x="121837" y="34108"/>
                  </a:lnTo>
                  <a:lnTo>
                    <a:pt x="121860" y="33281"/>
                  </a:lnTo>
                  <a:lnTo>
                    <a:pt x="121868" y="32454"/>
                  </a:lnTo>
                  <a:lnTo>
                    <a:pt x="121884" y="30809"/>
                  </a:lnTo>
                  <a:lnTo>
                    <a:pt x="121891" y="29982"/>
                  </a:lnTo>
                  <a:lnTo>
                    <a:pt x="121907" y="29155"/>
                  </a:lnTo>
                  <a:lnTo>
                    <a:pt x="121930" y="28328"/>
                  </a:lnTo>
                  <a:lnTo>
                    <a:pt x="121969" y="27509"/>
                  </a:lnTo>
                  <a:lnTo>
                    <a:pt x="122001" y="26948"/>
                  </a:lnTo>
                  <a:lnTo>
                    <a:pt x="122047" y="26386"/>
                  </a:lnTo>
                  <a:lnTo>
                    <a:pt x="122102" y="25832"/>
                  </a:lnTo>
                  <a:lnTo>
                    <a:pt x="122164" y="25271"/>
                  </a:lnTo>
                  <a:lnTo>
                    <a:pt x="122235" y="24717"/>
                  </a:lnTo>
                  <a:lnTo>
                    <a:pt x="122320" y="24171"/>
                  </a:lnTo>
                  <a:lnTo>
                    <a:pt x="122414" y="23617"/>
                  </a:lnTo>
                  <a:lnTo>
                    <a:pt x="122515" y="23071"/>
                  </a:lnTo>
                  <a:lnTo>
                    <a:pt x="122632" y="22525"/>
                  </a:lnTo>
                  <a:lnTo>
                    <a:pt x="122757" y="21980"/>
                  </a:lnTo>
                  <a:lnTo>
                    <a:pt x="122898" y="21441"/>
                  </a:lnTo>
                  <a:lnTo>
                    <a:pt x="123046" y="20903"/>
                  </a:lnTo>
                  <a:lnTo>
                    <a:pt x="123202" y="20365"/>
                  </a:lnTo>
                  <a:lnTo>
                    <a:pt x="123373" y="19835"/>
                  </a:lnTo>
                  <a:lnTo>
                    <a:pt x="123561" y="19304"/>
                  </a:lnTo>
                  <a:lnTo>
                    <a:pt x="123756" y="18774"/>
                  </a:lnTo>
                  <a:lnTo>
                    <a:pt x="123865" y="18485"/>
                  </a:lnTo>
                  <a:lnTo>
                    <a:pt x="123982" y="18205"/>
                  </a:lnTo>
                  <a:lnTo>
                    <a:pt x="124107" y="17924"/>
                  </a:lnTo>
                  <a:lnTo>
                    <a:pt x="124239" y="17651"/>
                  </a:lnTo>
                  <a:lnTo>
                    <a:pt x="124372" y="17386"/>
                  </a:lnTo>
                  <a:lnTo>
                    <a:pt x="124504" y="17113"/>
                  </a:lnTo>
                  <a:lnTo>
                    <a:pt x="124653" y="16855"/>
                  </a:lnTo>
                  <a:lnTo>
                    <a:pt x="124801" y="16598"/>
                  </a:lnTo>
                  <a:lnTo>
                    <a:pt x="124949" y="16340"/>
                  </a:lnTo>
                  <a:lnTo>
                    <a:pt x="125113" y="16091"/>
                  </a:lnTo>
                  <a:lnTo>
                    <a:pt x="125269" y="15841"/>
                  </a:lnTo>
                  <a:lnTo>
                    <a:pt x="125440" y="15592"/>
                  </a:lnTo>
                  <a:lnTo>
                    <a:pt x="125612" y="15358"/>
                  </a:lnTo>
                  <a:lnTo>
                    <a:pt x="125783" y="15116"/>
                  </a:lnTo>
                  <a:lnTo>
                    <a:pt x="125963" y="14882"/>
                  </a:lnTo>
                  <a:lnTo>
                    <a:pt x="126150" y="14648"/>
                  </a:lnTo>
                  <a:lnTo>
                    <a:pt x="126337" y="14422"/>
                  </a:lnTo>
                  <a:lnTo>
                    <a:pt x="126532" y="14203"/>
                  </a:lnTo>
                  <a:lnTo>
                    <a:pt x="126727" y="13977"/>
                  </a:lnTo>
                  <a:lnTo>
                    <a:pt x="126922" y="13759"/>
                  </a:lnTo>
                  <a:lnTo>
                    <a:pt x="127133" y="13548"/>
                  </a:lnTo>
                  <a:lnTo>
                    <a:pt x="127336" y="13338"/>
                  </a:lnTo>
                  <a:lnTo>
                    <a:pt x="127554" y="13127"/>
                  </a:lnTo>
                  <a:lnTo>
                    <a:pt x="127765" y="12924"/>
                  </a:lnTo>
                  <a:lnTo>
                    <a:pt x="128209" y="12519"/>
                  </a:lnTo>
                  <a:lnTo>
                    <a:pt x="128661" y="12129"/>
                  </a:lnTo>
                  <a:lnTo>
                    <a:pt x="129129" y="11747"/>
                  </a:lnTo>
                  <a:lnTo>
                    <a:pt x="129613" y="11380"/>
                  </a:lnTo>
                  <a:lnTo>
                    <a:pt x="129909" y="11162"/>
                  </a:lnTo>
                  <a:lnTo>
                    <a:pt x="130221" y="10967"/>
                  </a:lnTo>
                  <a:lnTo>
                    <a:pt x="130533" y="10787"/>
                  </a:lnTo>
                  <a:lnTo>
                    <a:pt x="130853" y="10616"/>
                  </a:lnTo>
                  <a:lnTo>
                    <a:pt x="131173" y="10467"/>
                  </a:lnTo>
                  <a:lnTo>
                    <a:pt x="131508" y="10327"/>
                  </a:lnTo>
                  <a:lnTo>
                    <a:pt x="131844" y="10202"/>
                  </a:lnTo>
                  <a:lnTo>
                    <a:pt x="132179" y="10085"/>
                  </a:lnTo>
                  <a:lnTo>
                    <a:pt x="132522" y="9984"/>
                  </a:lnTo>
                  <a:lnTo>
                    <a:pt x="132865" y="9890"/>
                  </a:lnTo>
                  <a:lnTo>
                    <a:pt x="133216" y="9812"/>
                  </a:lnTo>
                  <a:lnTo>
                    <a:pt x="133567" y="9742"/>
                  </a:lnTo>
                  <a:lnTo>
                    <a:pt x="133926" y="9680"/>
                  </a:lnTo>
                  <a:lnTo>
                    <a:pt x="134285" y="9625"/>
                  </a:lnTo>
                  <a:lnTo>
                    <a:pt x="134644" y="9586"/>
                  </a:lnTo>
                  <a:lnTo>
                    <a:pt x="135010" y="9547"/>
                  </a:lnTo>
                  <a:lnTo>
                    <a:pt x="135463" y="9508"/>
                  </a:lnTo>
                  <a:lnTo>
                    <a:pt x="135915" y="9477"/>
                  </a:lnTo>
                  <a:lnTo>
                    <a:pt x="136367" y="9453"/>
                  </a:lnTo>
                  <a:lnTo>
                    <a:pt x="136812" y="9438"/>
                  </a:lnTo>
                  <a:close/>
                  <a:moveTo>
                    <a:pt x="92963" y="41346"/>
                  </a:moveTo>
                  <a:lnTo>
                    <a:pt x="105201" y="42032"/>
                  </a:lnTo>
                  <a:lnTo>
                    <a:pt x="105201" y="42157"/>
                  </a:lnTo>
                  <a:lnTo>
                    <a:pt x="103812" y="42313"/>
                  </a:lnTo>
                  <a:lnTo>
                    <a:pt x="102424" y="42469"/>
                  </a:lnTo>
                  <a:lnTo>
                    <a:pt x="93774" y="43522"/>
                  </a:lnTo>
                  <a:lnTo>
                    <a:pt x="93571" y="43545"/>
                  </a:lnTo>
                  <a:lnTo>
                    <a:pt x="93408" y="43545"/>
                  </a:lnTo>
                  <a:lnTo>
                    <a:pt x="93337" y="43537"/>
                  </a:lnTo>
                  <a:lnTo>
                    <a:pt x="93275" y="43522"/>
                  </a:lnTo>
                  <a:lnTo>
                    <a:pt x="93213" y="43498"/>
                  </a:lnTo>
                  <a:lnTo>
                    <a:pt x="93166" y="43467"/>
                  </a:lnTo>
                  <a:lnTo>
                    <a:pt x="93127" y="43436"/>
                  </a:lnTo>
                  <a:lnTo>
                    <a:pt x="93088" y="43389"/>
                  </a:lnTo>
                  <a:lnTo>
                    <a:pt x="93057" y="43342"/>
                  </a:lnTo>
                  <a:lnTo>
                    <a:pt x="93033" y="43280"/>
                  </a:lnTo>
                  <a:lnTo>
                    <a:pt x="93010" y="43210"/>
                  </a:lnTo>
                  <a:lnTo>
                    <a:pt x="92994" y="43124"/>
                  </a:lnTo>
                  <a:lnTo>
                    <a:pt x="92979" y="43038"/>
                  </a:lnTo>
                  <a:lnTo>
                    <a:pt x="92971" y="42937"/>
                  </a:lnTo>
                  <a:lnTo>
                    <a:pt x="92955" y="42742"/>
                  </a:lnTo>
                  <a:lnTo>
                    <a:pt x="92955" y="42539"/>
                  </a:lnTo>
                  <a:lnTo>
                    <a:pt x="92947" y="42149"/>
                  </a:lnTo>
                  <a:lnTo>
                    <a:pt x="92955" y="41751"/>
                  </a:lnTo>
                  <a:lnTo>
                    <a:pt x="92963" y="41346"/>
                  </a:lnTo>
                  <a:close/>
                  <a:moveTo>
                    <a:pt x="162043" y="32751"/>
                  </a:moveTo>
                  <a:lnTo>
                    <a:pt x="162036" y="32930"/>
                  </a:lnTo>
                  <a:lnTo>
                    <a:pt x="162004" y="33109"/>
                  </a:lnTo>
                  <a:lnTo>
                    <a:pt x="161973" y="33273"/>
                  </a:lnTo>
                  <a:lnTo>
                    <a:pt x="161934" y="33437"/>
                  </a:lnTo>
                  <a:lnTo>
                    <a:pt x="161880" y="33601"/>
                  </a:lnTo>
                  <a:lnTo>
                    <a:pt x="161825" y="33749"/>
                  </a:lnTo>
                  <a:lnTo>
                    <a:pt x="161708" y="34053"/>
                  </a:lnTo>
                  <a:lnTo>
                    <a:pt x="161591" y="34342"/>
                  </a:lnTo>
                  <a:lnTo>
                    <a:pt x="161474" y="34630"/>
                  </a:lnTo>
                  <a:lnTo>
                    <a:pt x="161419" y="34779"/>
                  </a:lnTo>
                  <a:lnTo>
                    <a:pt x="161365" y="34919"/>
                  </a:lnTo>
                  <a:lnTo>
                    <a:pt x="161326" y="35067"/>
                  </a:lnTo>
                  <a:lnTo>
                    <a:pt x="161287" y="35223"/>
                  </a:lnTo>
                  <a:lnTo>
                    <a:pt x="161997" y="34178"/>
                  </a:lnTo>
                  <a:lnTo>
                    <a:pt x="162020" y="34287"/>
                  </a:lnTo>
                  <a:lnTo>
                    <a:pt x="162036" y="34396"/>
                  </a:lnTo>
                  <a:lnTo>
                    <a:pt x="162043" y="34506"/>
                  </a:lnTo>
                  <a:lnTo>
                    <a:pt x="162051" y="34607"/>
                  </a:lnTo>
                  <a:lnTo>
                    <a:pt x="162051" y="34708"/>
                  </a:lnTo>
                  <a:lnTo>
                    <a:pt x="162043" y="34810"/>
                  </a:lnTo>
                  <a:lnTo>
                    <a:pt x="162036" y="34903"/>
                  </a:lnTo>
                  <a:lnTo>
                    <a:pt x="162020" y="34997"/>
                  </a:lnTo>
                  <a:lnTo>
                    <a:pt x="161981" y="35176"/>
                  </a:lnTo>
                  <a:lnTo>
                    <a:pt x="161919" y="35356"/>
                  </a:lnTo>
                  <a:lnTo>
                    <a:pt x="161848" y="35519"/>
                  </a:lnTo>
                  <a:lnTo>
                    <a:pt x="161763" y="35691"/>
                  </a:lnTo>
                  <a:lnTo>
                    <a:pt x="161583" y="36019"/>
                  </a:lnTo>
                  <a:lnTo>
                    <a:pt x="161404" y="36354"/>
                  </a:lnTo>
                  <a:lnTo>
                    <a:pt x="161326" y="36526"/>
                  </a:lnTo>
                  <a:lnTo>
                    <a:pt x="161248" y="36697"/>
                  </a:lnTo>
                  <a:lnTo>
                    <a:pt x="161178" y="36884"/>
                  </a:lnTo>
                  <a:lnTo>
                    <a:pt x="161123" y="37072"/>
                  </a:lnTo>
                  <a:lnTo>
                    <a:pt x="161926" y="36011"/>
                  </a:lnTo>
                  <a:lnTo>
                    <a:pt x="161926" y="36221"/>
                  </a:lnTo>
                  <a:lnTo>
                    <a:pt x="161919" y="36409"/>
                  </a:lnTo>
                  <a:lnTo>
                    <a:pt x="161895" y="36588"/>
                  </a:lnTo>
                  <a:lnTo>
                    <a:pt x="161872" y="36752"/>
                  </a:lnTo>
                  <a:lnTo>
                    <a:pt x="161825" y="36908"/>
                  </a:lnTo>
                  <a:lnTo>
                    <a:pt x="161770" y="37056"/>
                  </a:lnTo>
                  <a:lnTo>
                    <a:pt x="161700" y="37189"/>
                  </a:lnTo>
                  <a:lnTo>
                    <a:pt x="161653" y="37259"/>
                  </a:lnTo>
                  <a:lnTo>
                    <a:pt x="161612" y="37314"/>
                  </a:lnTo>
                  <a:lnTo>
                    <a:pt x="161646" y="37329"/>
                  </a:lnTo>
                  <a:lnTo>
                    <a:pt x="161700" y="37352"/>
                  </a:lnTo>
                  <a:lnTo>
                    <a:pt x="161739" y="37384"/>
                  </a:lnTo>
                  <a:lnTo>
                    <a:pt x="161770" y="37415"/>
                  </a:lnTo>
                  <a:lnTo>
                    <a:pt x="161794" y="37446"/>
                  </a:lnTo>
                  <a:lnTo>
                    <a:pt x="161809" y="37485"/>
                  </a:lnTo>
                  <a:lnTo>
                    <a:pt x="161817" y="37516"/>
                  </a:lnTo>
                  <a:lnTo>
                    <a:pt x="161825" y="37555"/>
                  </a:lnTo>
                  <a:lnTo>
                    <a:pt x="161817" y="37633"/>
                  </a:lnTo>
                  <a:lnTo>
                    <a:pt x="161794" y="37711"/>
                  </a:lnTo>
                  <a:lnTo>
                    <a:pt x="161770" y="37789"/>
                  </a:lnTo>
                  <a:lnTo>
                    <a:pt x="161731" y="37859"/>
                  </a:lnTo>
                  <a:lnTo>
                    <a:pt x="161505" y="38273"/>
                  </a:lnTo>
                  <a:lnTo>
                    <a:pt x="161271" y="38686"/>
                  </a:lnTo>
                  <a:lnTo>
                    <a:pt x="160796" y="39497"/>
                  </a:lnTo>
                  <a:lnTo>
                    <a:pt x="160702" y="39653"/>
                  </a:lnTo>
                  <a:lnTo>
                    <a:pt x="160608" y="39809"/>
                  </a:lnTo>
                  <a:lnTo>
                    <a:pt x="160569" y="39895"/>
                  </a:lnTo>
                  <a:lnTo>
                    <a:pt x="160538" y="39981"/>
                  </a:lnTo>
                  <a:lnTo>
                    <a:pt x="160515" y="40074"/>
                  </a:lnTo>
                  <a:lnTo>
                    <a:pt x="160507" y="40176"/>
                  </a:lnTo>
                  <a:lnTo>
                    <a:pt x="161653" y="38686"/>
                  </a:lnTo>
                  <a:lnTo>
                    <a:pt x="161646" y="38865"/>
                  </a:lnTo>
                  <a:lnTo>
                    <a:pt x="161638" y="39014"/>
                  </a:lnTo>
                  <a:lnTo>
                    <a:pt x="161622" y="39146"/>
                  </a:lnTo>
                  <a:lnTo>
                    <a:pt x="161583" y="39279"/>
                  </a:lnTo>
                  <a:lnTo>
                    <a:pt x="161521" y="39427"/>
                  </a:lnTo>
                  <a:lnTo>
                    <a:pt x="161427" y="39622"/>
                  </a:lnTo>
                  <a:lnTo>
                    <a:pt x="161123" y="40176"/>
                  </a:lnTo>
                  <a:lnTo>
                    <a:pt x="161591" y="40129"/>
                  </a:lnTo>
                  <a:lnTo>
                    <a:pt x="161482" y="40418"/>
                  </a:lnTo>
                  <a:lnTo>
                    <a:pt x="161357" y="40691"/>
                  </a:lnTo>
                  <a:lnTo>
                    <a:pt x="161224" y="40956"/>
                  </a:lnTo>
                  <a:lnTo>
                    <a:pt x="161076" y="41205"/>
                  </a:lnTo>
                  <a:lnTo>
                    <a:pt x="160928" y="41447"/>
                  </a:lnTo>
                  <a:lnTo>
                    <a:pt x="160757" y="41689"/>
                  </a:lnTo>
                  <a:lnTo>
                    <a:pt x="160585" y="41915"/>
                  </a:lnTo>
                  <a:lnTo>
                    <a:pt x="160398" y="42141"/>
                  </a:lnTo>
                  <a:lnTo>
                    <a:pt x="160203" y="42360"/>
                  </a:lnTo>
                  <a:lnTo>
                    <a:pt x="160008" y="42570"/>
                  </a:lnTo>
                  <a:lnTo>
                    <a:pt x="159797" y="42781"/>
                  </a:lnTo>
                  <a:lnTo>
                    <a:pt x="159579" y="42991"/>
                  </a:lnTo>
                  <a:lnTo>
                    <a:pt x="159360" y="43194"/>
                  </a:lnTo>
                  <a:lnTo>
                    <a:pt x="159126" y="43405"/>
                  </a:lnTo>
                  <a:lnTo>
                    <a:pt x="158658" y="43818"/>
                  </a:lnTo>
                  <a:lnTo>
                    <a:pt x="158713" y="43327"/>
                  </a:lnTo>
                  <a:lnTo>
                    <a:pt x="158729" y="43140"/>
                  </a:lnTo>
                  <a:lnTo>
                    <a:pt x="158760" y="42976"/>
                  </a:lnTo>
                  <a:lnTo>
                    <a:pt x="159009" y="41790"/>
                  </a:lnTo>
                  <a:lnTo>
                    <a:pt x="159267" y="40605"/>
                  </a:lnTo>
                  <a:lnTo>
                    <a:pt x="159509" y="39419"/>
                  </a:lnTo>
                  <a:lnTo>
                    <a:pt x="159633" y="38826"/>
                  </a:lnTo>
                  <a:lnTo>
                    <a:pt x="159743" y="38234"/>
                  </a:lnTo>
                  <a:lnTo>
                    <a:pt x="159805" y="37945"/>
                  </a:lnTo>
                  <a:lnTo>
                    <a:pt x="159875" y="37664"/>
                  </a:lnTo>
                  <a:lnTo>
                    <a:pt x="159945" y="37384"/>
                  </a:lnTo>
                  <a:lnTo>
                    <a:pt x="160031" y="37103"/>
                  </a:lnTo>
                  <a:lnTo>
                    <a:pt x="160125" y="36830"/>
                  </a:lnTo>
                  <a:lnTo>
                    <a:pt x="160218" y="36565"/>
                  </a:lnTo>
                  <a:lnTo>
                    <a:pt x="160320" y="36292"/>
                  </a:lnTo>
                  <a:lnTo>
                    <a:pt x="160429" y="36026"/>
                  </a:lnTo>
                  <a:lnTo>
                    <a:pt x="160655" y="35496"/>
                  </a:lnTo>
                  <a:lnTo>
                    <a:pt x="160897" y="34974"/>
                  </a:lnTo>
                  <a:lnTo>
                    <a:pt x="161380" y="33921"/>
                  </a:lnTo>
                  <a:lnTo>
                    <a:pt x="161443" y="33788"/>
                  </a:lnTo>
                  <a:lnTo>
                    <a:pt x="161513" y="33655"/>
                  </a:lnTo>
                  <a:lnTo>
                    <a:pt x="161677" y="33382"/>
                  </a:lnTo>
                  <a:lnTo>
                    <a:pt x="161848" y="33086"/>
                  </a:lnTo>
                  <a:lnTo>
                    <a:pt x="162043" y="32751"/>
                  </a:lnTo>
                  <a:close/>
                  <a:moveTo>
                    <a:pt x="134659" y="35777"/>
                  </a:moveTo>
                  <a:lnTo>
                    <a:pt x="134730" y="36034"/>
                  </a:lnTo>
                  <a:lnTo>
                    <a:pt x="134808" y="36276"/>
                  </a:lnTo>
                  <a:lnTo>
                    <a:pt x="134893" y="36510"/>
                  </a:lnTo>
                  <a:lnTo>
                    <a:pt x="134995" y="36736"/>
                  </a:lnTo>
                  <a:lnTo>
                    <a:pt x="135104" y="36955"/>
                  </a:lnTo>
                  <a:lnTo>
                    <a:pt x="135229" y="37165"/>
                  </a:lnTo>
                  <a:lnTo>
                    <a:pt x="135361" y="37368"/>
                  </a:lnTo>
                  <a:lnTo>
                    <a:pt x="135502" y="37563"/>
                  </a:lnTo>
                  <a:lnTo>
                    <a:pt x="135658" y="37742"/>
                  </a:lnTo>
                  <a:lnTo>
                    <a:pt x="135829" y="37922"/>
                  </a:lnTo>
                  <a:lnTo>
                    <a:pt x="136009" y="38093"/>
                  </a:lnTo>
                  <a:lnTo>
                    <a:pt x="136196" y="38249"/>
                  </a:lnTo>
                  <a:lnTo>
                    <a:pt x="136406" y="38405"/>
                  </a:lnTo>
                  <a:lnTo>
                    <a:pt x="136617" y="38546"/>
                  </a:lnTo>
                  <a:lnTo>
                    <a:pt x="136851" y="38686"/>
                  </a:lnTo>
                  <a:lnTo>
                    <a:pt x="137093" y="38811"/>
                  </a:lnTo>
                  <a:lnTo>
                    <a:pt x="136555" y="39482"/>
                  </a:lnTo>
                  <a:lnTo>
                    <a:pt x="136009" y="40145"/>
                  </a:lnTo>
                  <a:lnTo>
                    <a:pt x="135463" y="40792"/>
                  </a:lnTo>
                  <a:lnTo>
                    <a:pt x="134909" y="41439"/>
                  </a:lnTo>
                  <a:lnTo>
                    <a:pt x="133786" y="42742"/>
                  </a:lnTo>
                  <a:lnTo>
                    <a:pt x="132639" y="44076"/>
                  </a:lnTo>
                  <a:lnTo>
                    <a:pt x="132600" y="43670"/>
                  </a:lnTo>
                  <a:lnTo>
                    <a:pt x="132585" y="43397"/>
                  </a:lnTo>
                  <a:lnTo>
                    <a:pt x="132452" y="41057"/>
                  </a:lnTo>
                  <a:lnTo>
                    <a:pt x="132382" y="39879"/>
                  </a:lnTo>
                  <a:lnTo>
                    <a:pt x="132327" y="38709"/>
                  </a:lnTo>
                  <a:lnTo>
                    <a:pt x="132327" y="38616"/>
                  </a:lnTo>
                  <a:lnTo>
                    <a:pt x="132335" y="38522"/>
                  </a:lnTo>
                  <a:lnTo>
                    <a:pt x="132351" y="38429"/>
                  </a:lnTo>
                  <a:lnTo>
                    <a:pt x="132374" y="38335"/>
                  </a:lnTo>
                  <a:lnTo>
                    <a:pt x="132397" y="38249"/>
                  </a:lnTo>
                  <a:lnTo>
                    <a:pt x="132436" y="38164"/>
                  </a:lnTo>
                  <a:lnTo>
                    <a:pt x="132475" y="38078"/>
                  </a:lnTo>
                  <a:lnTo>
                    <a:pt x="132530" y="38008"/>
                  </a:lnTo>
                  <a:lnTo>
                    <a:pt x="132998" y="37446"/>
                  </a:lnTo>
                  <a:lnTo>
                    <a:pt x="133482" y="36884"/>
                  </a:lnTo>
                  <a:lnTo>
                    <a:pt x="134449" y="35777"/>
                  </a:lnTo>
                  <a:close/>
                  <a:moveTo>
                    <a:pt x="108952" y="43459"/>
                  </a:moveTo>
                  <a:lnTo>
                    <a:pt x="111183" y="43951"/>
                  </a:lnTo>
                  <a:lnTo>
                    <a:pt x="111144" y="44029"/>
                  </a:lnTo>
                  <a:lnTo>
                    <a:pt x="111097" y="44099"/>
                  </a:lnTo>
                  <a:lnTo>
                    <a:pt x="111050" y="44169"/>
                  </a:lnTo>
                  <a:lnTo>
                    <a:pt x="110996" y="44232"/>
                  </a:lnTo>
                  <a:lnTo>
                    <a:pt x="110941" y="44286"/>
                  </a:lnTo>
                  <a:lnTo>
                    <a:pt x="110886" y="44333"/>
                  </a:lnTo>
                  <a:lnTo>
                    <a:pt x="110824" y="44372"/>
                  </a:lnTo>
                  <a:lnTo>
                    <a:pt x="110762" y="44411"/>
                  </a:lnTo>
                  <a:lnTo>
                    <a:pt x="110699" y="44442"/>
                  </a:lnTo>
                  <a:lnTo>
                    <a:pt x="110637" y="44466"/>
                  </a:lnTo>
                  <a:lnTo>
                    <a:pt x="110567" y="44481"/>
                  </a:lnTo>
                  <a:lnTo>
                    <a:pt x="110496" y="44497"/>
                  </a:lnTo>
                  <a:lnTo>
                    <a:pt x="110348" y="44497"/>
                  </a:lnTo>
                  <a:lnTo>
                    <a:pt x="110278" y="44489"/>
                  </a:lnTo>
                  <a:lnTo>
                    <a:pt x="110200" y="44481"/>
                  </a:lnTo>
                  <a:lnTo>
                    <a:pt x="110130" y="44458"/>
                  </a:lnTo>
                  <a:lnTo>
                    <a:pt x="110052" y="44434"/>
                  </a:lnTo>
                  <a:lnTo>
                    <a:pt x="109974" y="44403"/>
                  </a:lnTo>
                  <a:lnTo>
                    <a:pt x="109896" y="44364"/>
                  </a:lnTo>
                  <a:lnTo>
                    <a:pt x="109810" y="44325"/>
                  </a:lnTo>
                  <a:lnTo>
                    <a:pt x="109732" y="44271"/>
                  </a:lnTo>
                  <a:lnTo>
                    <a:pt x="109654" y="44216"/>
                  </a:lnTo>
                  <a:lnTo>
                    <a:pt x="109576" y="44161"/>
                  </a:lnTo>
                  <a:lnTo>
                    <a:pt x="109412" y="44021"/>
                  </a:lnTo>
                  <a:lnTo>
                    <a:pt x="109256" y="43857"/>
                  </a:lnTo>
                  <a:lnTo>
                    <a:pt x="109100" y="43670"/>
                  </a:lnTo>
                  <a:lnTo>
                    <a:pt x="108952" y="43459"/>
                  </a:lnTo>
                  <a:close/>
                  <a:moveTo>
                    <a:pt x="4735" y="36752"/>
                  </a:moveTo>
                  <a:lnTo>
                    <a:pt x="5031" y="37118"/>
                  </a:lnTo>
                  <a:lnTo>
                    <a:pt x="5335" y="37485"/>
                  </a:lnTo>
                  <a:lnTo>
                    <a:pt x="5640" y="37852"/>
                  </a:lnTo>
                  <a:lnTo>
                    <a:pt x="5796" y="38031"/>
                  </a:lnTo>
                  <a:lnTo>
                    <a:pt x="5959" y="38210"/>
                  </a:lnTo>
                  <a:lnTo>
                    <a:pt x="6388" y="38663"/>
                  </a:lnTo>
                  <a:lnTo>
                    <a:pt x="6833" y="39107"/>
                  </a:lnTo>
                  <a:lnTo>
                    <a:pt x="7285" y="39544"/>
                  </a:lnTo>
                  <a:lnTo>
                    <a:pt x="7753" y="39957"/>
                  </a:lnTo>
                  <a:lnTo>
                    <a:pt x="8221" y="40363"/>
                  </a:lnTo>
                  <a:lnTo>
                    <a:pt x="8471" y="40566"/>
                  </a:lnTo>
                  <a:lnTo>
                    <a:pt x="8713" y="40761"/>
                  </a:lnTo>
                  <a:lnTo>
                    <a:pt x="8962" y="40948"/>
                  </a:lnTo>
                  <a:lnTo>
                    <a:pt x="9212" y="41135"/>
                  </a:lnTo>
                  <a:lnTo>
                    <a:pt x="9469" y="41322"/>
                  </a:lnTo>
                  <a:lnTo>
                    <a:pt x="9727" y="41502"/>
                  </a:lnTo>
                  <a:lnTo>
                    <a:pt x="9922" y="41642"/>
                  </a:lnTo>
                  <a:lnTo>
                    <a:pt x="10117" y="41783"/>
                  </a:lnTo>
                  <a:lnTo>
                    <a:pt x="10296" y="41939"/>
                  </a:lnTo>
                  <a:lnTo>
                    <a:pt x="10467" y="42094"/>
                  </a:lnTo>
                  <a:lnTo>
                    <a:pt x="10639" y="42258"/>
                  </a:lnTo>
                  <a:lnTo>
                    <a:pt x="10795" y="42430"/>
                  </a:lnTo>
                  <a:lnTo>
                    <a:pt x="10951" y="42601"/>
                  </a:lnTo>
                  <a:lnTo>
                    <a:pt x="11099" y="42781"/>
                  </a:lnTo>
                  <a:lnTo>
                    <a:pt x="11247" y="42968"/>
                  </a:lnTo>
                  <a:lnTo>
                    <a:pt x="11380" y="43155"/>
                  </a:lnTo>
                  <a:lnTo>
                    <a:pt x="11520" y="43342"/>
                  </a:lnTo>
                  <a:lnTo>
                    <a:pt x="11645" y="43537"/>
                  </a:lnTo>
                  <a:lnTo>
                    <a:pt x="11895" y="43935"/>
                  </a:lnTo>
                  <a:lnTo>
                    <a:pt x="12129" y="44349"/>
                  </a:lnTo>
                  <a:lnTo>
                    <a:pt x="11988" y="44512"/>
                  </a:lnTo>
                  <a:lnTo>
                    <a:pt x="9719" y="43077"/>
                  </a:lnTo>
                  <a:lnTo>
                    <a:pt x="8580" y="42352"/>
                  </a:lnTo>
                  <a:lnTo>
                    <a:pt x="7449" y="41627"/>
                  </a:lnTo>
                  <a:lnTo>
                    <a:pt x="7324" y="41541"/>
                  </a:lnTo>
                  <a:lnTo>
                    <a:pt x="7199" y="41447"/>
                  </a:lnTo>
                  <a:lnTo>
                    <a:pt x="7083" y="41354"/>
                  </a:lnTo>
                  <a:lnTo>
                    <a:pt x="6966" y="41252"/>
                  </a:lnTo>
                  <a:lnTo>
                    <a:pt x="6856" y="41151"/>
                  </a:lnTo>
                  <a:lnTo>
                    <a:pt x="6755" y="41042"/>
                  </a:lnTo>
                  <a:lnTo>
                    <a:pt x="6654" y="40932"/>
                  </a:lnTo>
                  <a:lnTo>
                    <a:pt x="6552" y="40823"/>
                  </a:lnTo>
                  <a:lnTo>
                    <a:pt x="6459" y="40698"/>
                  </a:lnTo>
                  <a:lnTo>
                    <a:pt x="6373" y="40581"/>
                  </a:lnTo>
                  <a:lnTo>
                    <a:pt x="6287" y="40457"/>
                  </a:lnTo>
                  <a:lnTo>
                    <a:pt x="6209" y="40324"/>
                  </a:lnTo>
                  <a:lnTo>
                    <a:pt x="6139" y="40191"/>
                  </a:lnTo>
                  <a:lnTo>
                    <a:pt x="6061" y="40059"/>
                  </a:lnTo>
                  <a:lnTo>
                    <a:pt x="5998" y="39918"/>
                  </a:lnTo>
                  <a:lnTo>
                    <a:pt x="5936" y="39778"/>
                  </a:lnTo>
                  <a:lnTo>
                    <a:pt x="5616" y="39029"/>
                  </a:lnTo>
                  <a:lnTo>
                    <a:pt x="5304" y="38281"/>
                  </a:lnTo>
                  <a:lnTo>
                    <a:pt x="5156" y="37898"/>
                  </a:lnTo>
                  <a:lnTo>
                    <a:pt x="5008" y="37524"/>
                  </a:lnTo>
                  <a:lnTo>
                    <a:pt x="4867" y="37142"/>
                  </a:lnTo>
                  <a:lnTo>
                    <a:pt x="4735" y="36752"/>
                  </a:lnTo>
                  <a:close/>
                  <a:moveTo>
                    <a:pt x="52819" y="42032"/>
                  </a:moveTo>
                  <a:lnTo>
                    <a:pt x="53014" y="42079"/>
                  </a:lnTo>
                  <a:lnTo>
                    <a:pt x="52382" y="44598"/>
                  </a:lnTo>
                  <a:lnTo>
                    <a:pt x="52195" y="44489"/>
                  </a:lnTo>
                  <a:lnTo>
                    <a:pt x="52819" y="42032"/>
                  </a:lnTo>
                  <a:close/>
                  <a:moveTo>
                    <a:pt x="127476" y="40285"/>
                  </a:moveTo>
                  <a:lnTo>
                    <a:pt x="127523" y="40293"/>
                  </a:lnTo>
                  <a:lnTo>
                    <a:pt x="127562" y="40308"/>
                  </a:lnTo>
                  <a:lnTo>
                    <a:pt x="127601" y="40324"/>
                  </a:lnTo>
                  <a:lnTo>
                    <a:pt x="127640" y="40340"/>
                  </a:lnTo>
                  <a:lnTo>
                    <a:pt x="127671" y="40371"/>
                  </a:lnTo>
                  <a:lnTo>
                    <a:pt x="127733" y="40425"/>
                  </a:lnTo>
                  <a:lnTo>
                    <a:pt x="127780" y="40503"/>
                  </a:lnTo>
                  <a:lnTo>
                    <a:pt x="127819" y="40597"/>
                  </a:lnTo>
                  <a:lnTo>
                    <a:pt x="127850" y="40698"/>
                  </a:lnTo>
                  <a:lnTo>
                    <a:pt x="127889" y="40893"/>
                  </a:lnTo>
                  <a:lnTo>
                    <a:pt x="127921" y="41096"/>
                  </a:lnTo>
                  <a:lnTo>
                    <a:pt x="127952" y="41291"/>
                  </a:lnTo>
                  <a:lnTo>
                    <a:pt x="127967" y="41478"/>
                  </a:lnTo>
                  <a:lnTo>
                    <a:pt x="127975" y="41673"/>
                  </a:lnTo>
                  <a:lnTo>
                    <a:pt x="127967" y="41861"/>
                  </a:lnTo>
                  <a:lnTo>
                    <a:pt x="127952" y="42040"/>
                  </a:lnTo>
                  <a:lnTo>
                    <a:pt x="127928" y="42227"/>
                  </a:lnTo>
                  <a:lnTo>
                    <a:pt x="127889" y="42406"/>
                  </a:lnTo>
                  <a:lnTo>
                    <a:pt x="127835" y="42586"/>
                  </a:lnTo>
                  <a:lnTo>
                    <a:pt x="127765" y="42757"/>
                  </a:lnTo>
                  <a:lnTo>
                    <a:pt x="127687" y="42929"/>
                  </a:lnTo>
                  <a:lnTo>
                    <a:pt x="127585" y="43093"/>
                  </a:lnTo>
                  <a:lnTo>
                    <a:pt x="127468" y="43257"/>
                  </a:lnTo>
                  <a:lnTo>
                    <a:pt x="127336" y="43413"/>
                  </a:lnTo>
                  <a:lnTo>
                    <a:pt x="127187" y="43569"/>
                  </a:lnTo>
                  <a:lnTo>
                    <a:pt x="127047" y="43701"/>
                  </a:lnTo>
                  <a:lnTo>
                    <a:pt x="126922" y="43842"/>
                  </a:lnTo>
                  <a:lnTo>
                    <a:pt x="126657" y="44138"/>
                  </a:lnTo>
                  <a:lnTo>
                    <a:pt x="126384" y="44466"/>
                  </a:lnTo>
                  <a:lnTo>
                    <a:pt x="126072" y="44832"/>
                  </a:lnTo>
                  <a:lnTo>
                    <a:pt x="125955" y="44590"/>
                  </a:lnTo>
                  <a:lnTo>
                    <a:pt x="125846" y="44349"/>
                  </a:lnTo>
                  <a:lnTo>
                    <a:pt x="125643" y="43873"/>
                  </a:lnTo>
                  <a:lnTo>
                    <a:pt x="125456" y="43397"/>
                  </a:lnTo>
                  <a:lnTo>
                    <a:pt x="125284" y="42921"/>
                  </a:lnTo>
                  <a:lnTo>
                    <a:pt x="125120" y="42445"/>
                  </a:lnTo>
                  <a:lnTo>
                    <a:pt x="124965" y="41978"/>
                  </a:lnTo>
                  <a:lnTo>
                    <a:pt x="124653" y="41018"/>
                  </a:lnTo>
                  <a:lnTo>
                    <a:pt x="124824" y="40940"/>
                  </a:lnTo>
                  <a:lnTo>
                    <a:pt x="124988" y="40870"/>
                  </a:lnTo>
                  <a:lnTo>
                    <a:pt x="125152" y="40800"/>
                  </a:lnTo>
                  <a:lnTo>
                    <a:pt x="125315" y="40737"/>
                  </a:lnTo>
                  <a:lnTo>
                    <a:pt x="125651" y="40628"/>
                  </a:lnTo>
                  <a:lnTo>
                    <a:pt x="125978" y="40535"/>
                  </a:lnTo>
                  <a:lnTo>
                    <a:pt x="126314" y="40457"/>
                  </a:lnTo>
                  <a:lnTo>
                    <a:pt x="126649" y="40394"/>
                  </a:lnTo>
                  <a:lnTo>
                    <a:pt x="126985" y="40340"/>
                  </a:lnTo>
                  <a:lnTo>
                    <a:pt x="127320" y="40285"/>
                  </a:lnTo>
                  <a:close/>
                  <a:moveTo>
                    <a:pt x="127975" y="43249"/>
                  </a:moveTo>
                  <a:lnTo>
                    <a:pt x="128014" y="43366"/>
                  </a:lnTo>
                  <a:lnTo>
                    <a:pt x="128038" y="43491"/>
                  </a:lnTo>
                  <a:lnTo>
                    <a:pt x="128084" y="43725"/>
                  </a:lnTo>
                  <a:lnTo>
                    <a:pt x="128108" y="43951"/>
                  </a:lnTo>
                  <a:lnTo>
                    <a:pt x="128116" y="44177"/>
                  </a:lnTo>
                  <a:lnTo>
                    <a:pt x="128108" y="44395"/>
                  </a:lnTo>
                  <a:lnTo>
                    <a:pt x="128092" y="44606"/>
                  </a:lnTo>
                  <a:lnTo>
                    <a:pt x="128069" y="44824"/>
                  </a:lnTo>
                  <a:lnTo>
                    <a:pt x="128045" y="45043"/>
                  </a:lnTo>
                  <a:lnTo>
                    <a:pt x="126353" y="45043"/>
                  </a:lnTo>
                  <a:lnTo>
                    <a:pt x="127975" y="43249"/>
                  </a:lnTo>
                  <a:close/>
                  <a:moveTo>
                    <a:pt x="116385" y="43264"/>
                  </a:moveTo>
                  <a:lnTo>
                    <a:pt x="116611" y="43272"/>
                  </a:lnTo>
                  <a:lnTo>
                    <a:pt x="116814" y="43288"/>
                  </a:lnTo>
                  <a:lnTo>
                    <a:pt x="117009" y="43311"/>
                  </a:lnTo>
                  <a:lnTo>
                    <a:pt x="117181" y="43358"/>
                  </a:lnTo>
                  <a:lnTo>
                    <a:pt x="117329" y="43405"/>
                  </a:lnTo>
                  <a:lnTo>
                    <a:pt x="117399" y="43436"/>
                  </a:lnTo>
                  <a:lnTo>
                    <a:pt x="117461" y="43467"/>
                  </a:lnTo>
                  <a:lnTo>
                    <a:pt x="117352" y="43631"/>
                  </a:lnTo>
                  <a:lnTo>
                    <a:pt x="117235" y="43787"/>
                  </a:lnTo>
                  <a:lnTo>
                    <a:pt x="117110" y="43935"/>
                  </a:lnTo>
                  <a:lnTo>
                    <a:pt x="116986" y="44083"/>
                  </a:lnTo>
                  <a:lnTo>
                    <a:pt x="116861" y="44224"/>
                  </a:lnTo>
                  <a:lnTo>
                    <a:pt x="116728" y="44356"/>
                  </a:lnTo>
                  <a:lnTo>
                    <a:pt x="116455" y="44614"/>
                  </a:lnTo>
                  <a:lnTo>
                    <a:pt x="116167" y="44871"/>
                  </a:lnTo>
                  <a:lnTo>
                    <a:pt x="115870" y="45121"/>
                  </a:lnTo>
                  <a:lnTo>
                    <a:pt x="115566" y="45370"/>
                  </a:lnTo>
                  <a:lnTo>
                    <a:pt x="115262" y="45635"/>
                  </a:lnTo>
                  <a:lnTo>
                    <a:pt x="113897" y="43701"/>
                  </a:lnTo>
                  <a:lnTo>
                    <a:pt x="114131" y="43615"/>
                  </a:lnTo>
                  <a:lnTo>
                    <a:pt x="114373" y="43545"/>
                  </a:lnTo>
                  <a:lnTo>
                    <a:pt x="114622" y="43475"/>
                  </a:lnTo>
                  <a:lnTo>
                    <a:pt x="114880" y="43420"/>
                  </a:lnTo>
                  <a:lnTo>
                    <a:pt x="115137" y="43374"/>
                  </a:lnTo>
                  <a:lnTo>
                    <a:pt x="115402" y="43327"/>
                  </a:lnTo>
                  <a:lnTo>
                    <a:pt x="115652" y="43296"/>
                  </a:lnTo>
                  <a:lnTo>
                    <a:pt x="115909" y="43272"/>
                  </a:lnTo>
                  <a:lnTo>
                    <a:pt x="116151" y="43264"/>
                  </a:lnTo>
                  <a:close/>
                  <a:moveTo>
                    <a:pt x="144596" y="34911"/>
                  </a:moveTo>
                  <a:lnTo>
                    <a:pt x="145415" y="35091"/>
                  </a:lnTo>
                  <a:lnTo>
                    <a:pt x="146234" y="35278"/>
                  </a:lnTo>
                  <a:lnTo>
                    <a:pt x="147880" y="35629"/>
                  </a:lnTo>
                  <a:lnTo>
                    <a:pt x="149517" y="35980"/>
                  </a:lnTo>
                  <a:lnTo>
                    <a:pt x="151155" y="36338"/>
                  </a:lnTo>
                  <a:lnTo>
                    <a:pt x="151974" y="36518"/>
                  </a:lnTo>
                  <a:lnTo>
                    <a:pt x="152793" y="36705"/>
                  </a:lnTo>
                  <a:lnTo>
                    <a:pt x="153604" y="36900"/>
                  </a:lnTo>
                  <a:lnTo>
                    <a:pt x="154423" y="37103"/>
                  </a:lnTo>
                  <a:lnTo>
                    <a:pt x="155234" y="37313"/>
                  </a:lnTo>
                  <a:lnTo>
                    <a:pt x="156046" y="37532"/>
                  </a:lnTo>
                  <a:lnTo>
                    <a:pt x="156857" y="37766"/>
                  </a:lnTo>
                  <a:lnTo>
                    <a:pt x="157668" y="38015"/>
                  </a:lnTo>
                  <a:lnTo>
                    <a:pt x="157645" y="38538"/>
                  </a:lnTo>
                  <a:lnTo>
                    <a:pt x="157606" y="39060"/>
                  </a:lnTo>
                  <a:lnTo>
                    <a:pt x="157559" y="39575"/>
                  </a:lnTo>
                  <a:lnTo>
                    <a:pt x="157496" y="40090"/>
                  </a:lnTo>
                  <a:lnTo>
                    <a:pt x="157418" y="40589"/>
                  </a:lnTo>
                  <a:lnTo>
                    <a:pt x="157325" y="41096"/>
                  </a:lnTo>
                  <a:lnTo>
                    <a:pt x="157223" y="41588"/>
                  </a:lnTo>
                  <a:lnTo>
                    <a:pt x="157114" y="42079"/>
                  </a:lnTo>
                  <a:lnTo>
                    <a:pt x="156997" y="42570"/>
                  </a:lnTo>
                  <a:lnTo>
                    <a:pt x="156865" y="43062"/>
                  </a:lnTo>
                  <a:lnTo>
                    <a:pt x="156724" y="43545"/>
                  </a:lnTo>
                  <a:lnTo>
                    <a:pt x="156584" y="44021"/>
                  </a:lnTo>
                  <a:lnTo>
                    <a:pt x="156428" y="44505"/>
                  </a:lnTo>
                  <a:lnTo>
                    <a:pt x="156272" y="44980"/>
                  </a:lnTo>
                  <a:lnTo>
                    <a:pt x="156108" y="45456"/>
                  </a:lnTo>
                  <a:lnTo>
                    <a:pt x="155936" y="45932"/>
                  </a:lnTo>
                  <a:lnTo>
                    <a:pt x="155835" y="45869"/>
                  </a:lnTo>
                  <a:lnTo>
                    <a:pt x="155671" y="45752"/>
                  </a:lnTo>
                  <a:lnTo>
                    <a:pt x="155468" y="45589"/>
                  </a:lnTo>
                  <a:lnTo>
                    <a:pt x="155227" y="45386"/>
                  </a:lnTo>
                  <a:lnTo>
                    <a:pt x="154618" y="44848"/>
                  </a:lnTo>
                  <a:lnTo>
                    <a:pt x="153885" y="44185"/>
                  </a:lnTo>
                  <a:lnTo>
                    <a:pt x="153043" y="43405"/>
                  </a:lnTo>
                  <a:lnTo>
                    <a:pt x="152122" y="42539"/>
                  </a:lnTo>
                  <a:lnTo>
                    <a:pt x="151155" y="41611"/>
                  </a:lnTo>
                  <a:lnTo>
                    <a:pt x="150165" y="40652"/>
                  </a:lnTo>
                  <a:lnTo>
                    <a:pt x="149174" y="39684"/>
                  </a:lnTo>
                  <a:lnTo>
                    <a:pt x="148215" y="38741"/>
                  </a:lnTo>
                  <a:lnTo>
                    <a:pt x="147318" y="37836"/>
                  </a:lnTo>
                  <a:lnTo>
                    <a:pt x="146499" y="37009"/>
                  </a:lnTo>
                  <a:lnTo>
                    <a:pt x="145789" y="36276"/>
                  </a:lnTo>
                  <a:lnTo>
                    <a:pt x="145220" y="35660"/>
                  </a:lnTo>
                  <a:lnTo>
                    <a:pt x="144994" y="35410"/>
                  </a:lnTo>
                  <a:lnTo>
                    <a:pt x="144806" y="35200"/>
                  </a:lnTo>
                  <a:lnTo>
                    <a:pt x="144674" y="35028"/>
                  </a:lnTo>
                  <a:lnTo>
                    <a:pt x="144596" y="34911"/>
                  </a:lnTo>
                  <a:close/>
                  <a:moveTo>
                    <a:pt x="7309" y="42118"/>
                  </a:moveTo>
                  <a:lnTo>
                    <a:pt x="9282" y="43288"/>
                  </a:lnTo>
                  <a:lnTo>
                    <a:pt x="10273" y="43873"/>
                  </a:lnTo>
                  <a:lnTo>
                    <a:pt x="11271" y="44450"/>
                  </a:lnTo>
                  <a:lnTo>
                    <a:pt x="11583" y="44622"/>
                  </a:lnTo>
                  <a:lnTo>
                    <a:pt x="11903" y="44785"/>
                  </a:lnTo>
                  <a:lnTo>
                    <a:pt x="12550" y="45097"/>
                  </a:lnTo>
                  <a:lnTo>
                    <a:pt x="12683" y="45168"/>
                  </a:lnTo>
                  <a:lnTo>
                    <a:pt x="12815" y="45246"/>
                  </a:lnTo>
                  <a:lnTo>
                    <a:pt x="12932" y="45331"/>
                  </a:lnTo>
                  <a:lnTo>
                    <a:pt x="13041" y="45433"/>
                  </a:lnTo>
                  <a:lnTo>
                    <a:pt x="13143" y="45550"/>
                  </a:lnTo>
                  <a:lnTo>
                    <a:pt x="13236" y="45682"/>
                  </a:lnTo>
                  <a:lnTo>
                    <a:pt x="13330" y="45830"/>
                  </a:lnTo>
                  <a:lnTo>
                    <a:pt x="13408" y="45994"/>
                  </a:lnTo>
                  <a:lnTo>
                    <a:pt x="12846" y="45877"/>
                  </a:lnTo>
                  <a:lnTo>
                    <a:pt x="12293" y="45752"/>
                  </a:lnTo>
                  <a:lnTo>
                    <a:pt x="11747" y="45628"/>
                  </a:lnTo>
                  <a:lnTo>
                    <a:pt x="11216" y="45487"/>
                  </a:lnTo>
                  <a:lnTo>
                    <a:pt x="10686" y="45339"/>
                  </a:lnTo>
                  <a:lnTo>
                    <a:pt x="10156" y="45183"/>
                  </a:lnTo>
                  <a:lnTo>
                    <a:pt x="9641" y="45019"/>
                  </a:lnTo>
                  <a:lnTo>
                    <a:pt x="9118" y="44848"/>
                  </a:lnTo>
                  <a:lnTo>
                    <a:pt x="8986" y="44785"/>
                  </a:lnTo>
                  <a:lnTo>
                    <a:pt x="8845" y="44715"/>
                  </a:lnTo>
                  <a:lnTo>
                    <a:pt x="8783" y="44668"/>
                  </a:lnTo>
                  <a:lnTo>
                    <a:pt x="8728" y="44622"/>
                  </a:lnTo>
                  <a:lnTo>
                    <a:pt x="8674" y="44575"/>
                  </a:lnTo>
                  <a:lnTo>
                    <a:pt x="8619" y="44520"/>
                  </a:lnTo>
                  <a:lnTo>
                    <a:pt x="8510" y="44388"/>
                  </a:lnTo>
                  <a:lnTo>
                    <a:pt x="8401" y="44247"/>
                  </a:lnTo>
                  <a:lnTo>
                    <a:pt x="8299" y="44107"/>
                  </a:lnTo>
                  <a:lnTo>
                    <a:pt x="8206" y="43966"/>
                  </a:lnTo>
                  <a:lnTo>
                    <a:pt x="8112" y="43818"/>
                  </a:lnTo>
                  <a:lnTo>
                    <a:pt x="8026" y="43678"/>
                  </a:lnTo>
                  <a:lnTo>
                    <a:pt x="7855" y="43374"/>
                  </a:lnTo>
                  <a:lnTo>
                    <a:pt x="7706" y="43069"/>
                  </a:lnTo>
                  <a:lnTo>
                    <a:pt x="7566" y="42750"/>
                  </a:lnTo>
                  <a:lnTo>
                    <a:pt x="7433" y="42438"/>
                  </a:lnTo>
                  <a:lnTo>
                    <a:pt x="7309" y="42118"/>
                  </a:lnTo>
                  <a:close/>
                  <a:moveTo>
                    <a:pt x="91380" y="44317"/>
                  </a:moveTo>
                  <a:lnTo>
                    <a:pt x="91910" y="45971"/>
                  </a:lnTo>
                  <a:lnTo>
                    <a:pt x="91739" y="46025"/>
                  </a:lnTo>
                  <a:lnTo>
                    <a:pt x="91239" y="44364"/>
                  </a:lnTo>
                  <a:lnTo>
                    <a:pt x="91380" y="44317"/>
                  </a:lnTo>
                  <a:close/>
                  <a:moveTo>
                    <a:pt x="52039" y="45394"/>
                  </a:moveTo>
                  <a:lnTo>
                    <a:pt x="52117" y="45495"/>
                  </a:lnTo>
                  <a:lnTo>
                    <a:pt x="52172" y="45581"/>
                  </a:lnTo>
                  <a:lnTo>
                    <a:pt x="52187" y="45620"/>
                  </a:lnTo>
                  <a:lnTo>
                    <a:pt x="52195" y="45651"/>
                  </a:lnTo>
                  <a:lnTo>
                    <a:pt x="52203" y="45690"/>
                  </a:lnTo>
                  <a:lnTo>
                    <a:pt x="52195" y="45729"/>
                  </a:lnTo>
                  <a:lnTo>
                    <a:pt x="52187" y="45768"/>
                  </a:lnTo>
                  <a:lnTo>
                    <a:pt x="52164" y="45815"/>
                  </a:lnTo>
                  <a:lnTo>
                    <a:pt x="52094" y="45932"/>
                  </a:lnTo>
                  <a:lnTo>
                    <a:pt x="51992" y="46072"/>
                  </a:lnTo>
                  <a:lnTo>
                    <a:pt x="51852" y="46259"/>
                  </a:lnTo>
                  <a:lnTo>
                    <a:pt x="51852" y="46259"/>
                  </a:lnTo>
                  <a:lnTo>
                    <a:pt x="52039" y="45394"/>
                  </a:lnTo>
                  <a:close/>
                  <a:moveTo>
                    <a:pt x="105934" y="42469"/>
                  </a:moveTo>
                  <a:lnTo>
                    <a:pt x="105162" y="42734"/>
                  </a:lnTo>
                  <a:lnTo>
                    <a:pt x="104389" y="42991"/>
                  </a:lnTo>
                  <a:lnTo>
                    <a:pt x="103617" y="43249"/>
                  </a:lnTo>
                  <a:lnTo>
                    <a:pt x="102837" y="43498"/>
                  </a:lnTo>
                  <a:lnTo>
                    <a:pt x="101285" y="43982"/>
                  </a:lnTo>
                  <a:lnTo>
                    <a:pt x="99717" y="44458"/>
                  </a:lnTo>
                  <a:lnTo>
                    <a:pt x="98134" y="44918"/>
                  </a:lnTo>
                  <a:lnTo>
                    <a:pt x="96551" y="45386"/>
                  </a:lnTo>
                  <a:lnTo>
                    <a:pt x="94952" y="45854"/>
                  </a:lnTo>
                  <a:lnTo>
                    <a:pt x="93345" y="46337"/>
                  </a:lnTo>
                  <a:lnTo>
                    <a:pt x="93283" y="46041"/>
                  </a:lnTo>
                  <a:lnTo>
                    <a:pt x="93220" y="45752"/>
                  </a:lnTo>
                  <a:lnTo>
                    <a:pt x="93174" y="45464"/>
                  </a:lnTo>
                  <a:lnTo>
                    <a:pt x="93135" y="45175"/>
                  </a:lnTo>
                  <a:lnTo>
                    <a:pt x="93103" y="44895"/>
                  </a:lnTo>
                  <a:lnTo>
                    <a:pt x="93080" y="44606"/>
                  </a:lnTo>
                  <a:lnTo>
                    <a:pt x="93072" y="44310"/>
                  </a:lnTo>
                  <a:lnTo>
                    <a:pt x="93064" y="44005"/>
                  </a:lnTo>
                  <a:lnTo>
                    <a:pt x="93868" y="43881"/>
                  </a:lnTo>
                  <a:lnTo>
                    <a:pt x="94679" y="43756"/>
                  </a:lnTo>
                  <a:lnTo>
                    <a:pt x="96286" y="43530"/>
                  </a:lnTo>
                  <a:lnTo>
                    <a:pt x="97892" y="43327"/>
                  </a:lnTo>
                  <a:lnTo>
                    <a:pt x="99499" y="43132"/>
                  </a:lnTo>
                  <a:lnTo>
                    <a:pt x="101106" y="42952"/>
                  </a:lnTo>
                  <a:lnTo>
                    <a:pt x="102712" y="42781"/>
                  </a:lnTo>
                  <a:lnTo>
                    <a:pt x="104319" y="42617"/>
                  </a:lnTo>
                  <a:lnTo>
                    <a:pt x="105934" y="42469"/>
                  </a:lnTo>
                  <a:close/>
                  <a:moveTo>
                    <a:pt x="108164" y="43990"/>
                  </a:moveTo>
                  <a:lnTo>
                    <a:pt x="108344" y="44146"/>
                  </a:lnTo>
                  <a:lnTo>
                    <a:pt x="108476" y="44271"/>
                  </a:lnTo>
                  <a:lnTo>
                    <a:pt x="108523" y="44325"/>
                  </a:lnTo>
                  <a:lnTo>
                    <a:pt x="108570" y="44380"/>
                  </a:lnTo>
                  <a:lnTo>
                    <a:pt x="108593" y="44427"/>
                  </a:lnTo>
                  <a:lnTo>
                    <a:pt x="108617" y="44473"/>
                  </a:lnTo>
                  <a:lnTo>
                    <a:pt x="108625" y="44520"/>
                  </a:lnTo>
                  <a:lnTo>
                    <a:pt x="108632" y="44567"/>
                  </a:lnTo>
                  <a:lnTo>
                    <a:pt x="108625" y="44606"/>
                  </a:lnTo>
                  <a:lnTo>
                    <a:pt x="108601" y="44653"/>
                  </a:lnTo>
                  <a:lnTo>
                    <a:pt x="108578" y="44700"/>
                  </a:lnTo>
                  <a:lnTo>
                    <a:pt x="108539" y="44754"/>
                  </a:lnTo>
                  <a:lnTo>
                    <a:pt x="108445" y="44863"/>
                  </a:lnTo>
                  <a:lnTo>
                    <a:pt x="108258" y="45066"/>
                  </a:lnTo>
                  <a:lnTo>
                    <a:pt x="108063" y="45253"/>
                  </a:lnTo>
                  <a:lnTo>
                    <a:pt x="107673" y="45635"/>
                  </a:lnTo>
                  <a:lnTo>
                    <a:pt x="106870" y="46376"/>
                  </a:lnTo>
                  <a:lnTo>
                    <a:pt x="106854" y="46369"/>
                  </a:lnTo>
                  <a:lnTo>
                    <a:pt x="106831" y="46353"/>
                  </a:lnTo>
                  <a:lnTo>
                    <a:pt x="106737" y="46283"/>
                  </a:lnTo>
                  <a:lnTo>
                    <a:pt x="108164" y="43990"/>
                  </a:lnTo>
                  <a:close/>
                  <a:moveTo>
                    <a:pt x="113187" y="43670"/>
                  </a:moveTo>
                  <a:lnTo>
                    <a:pt x="113328" y="43779"/>
                  </a:lnTo>
                  <a:lnTo>
                    <a:pt x="113468" y="43896"/>
                  </a:lnTo>
                  <a:lnTo>
                    <a:pt x="113601" y="44021"/>
                  </a:lnTo>
                  <a:lnTo>
                    <a:pt x="113718" y="44146"/>
                  </a:lnTo>
                  <a:lnTo>
                    <a:pt x="113835" y="44278"/>
                  </a:lnTo>
                  <a:lnTo>
                    <a:pt x="113952" y="44411"/>
                  </a:lnTo>
                  <a:lnTo>
                    <a:pt x="114162" y="44692"/>
                  </a:lnTo>
                  <a:lnTo>
                    <a:pt x="114373" y="44980"/>
                  </a:lnTo>
                  <a:lnTo>
                    <a:pt x="114576" y="45277"/>
                  </a:lnTo>
                  <a:lnTo>
                    <a:pt x="114778" y="45573"/>
                  </a:lnTo>
                  <a:lnTo>
                    <a:pt x="114997" y="45869"/>
                  </a:lnTo>
                  <a:lnTo>
                    <a:pt x="114201" y="46454"/>
                  </a:lnTo>
                  <a:lnTo>
                    <a:pt x="114022" y="46111"/>
                  </a:lnTo>
                  <a:lnTo>
                    <a:pt x="113866" y="45760"/>
                  </a:lnTo>
                  <a:lnTo>
                    <a:pt x="113718" y="45417"/>
                  </a:lnTo>
                  <a:lnTo>
                    <a:pt x="113585" y="45074"/>
                  </a:lnTo>
                  <a:lnTo>
                    <a:pt x="113460" y="44731"/>
                  </a:lnTo>
                  <a:lnTo>
                    <a:pt x="113359" y="44380"/>
                  </a:lnTo>
                  <a:lnTo>
                    <a:pt x="113265" y="44029"/>
                  </a:lnTo>
                  <a:lnTo>
                    <a:pt x="113187" y="43670"/>
                  </a:lnTo>
                  <a:close/>
                  <a:moveTo>
                    <a:pt x="161334" y="41705"/>
                  </a:moveTo>
                  <a:lnTo>
                    <a:pt x="161178" y="42071"/>
                  </a:lnTo>
                  <a:lnTo>
                    <a:pt x="161100" y="42258"/>
                  </a:lnTo>
                  <a:lnTo>
                    <a:pt x="161014" y="42438"/>
                  </a:lnTo>
                  <a:lnTo>
                    <a:pt x="160913" y="42617"/>
                  </a:lnTo>
                  <a:lnTo>
                    <a:pt x="160811" y="42796"/>
                  </a:lnTo>
                  <a:lnTo>
                    <a:pt x="160710" y="42968"/>
                  </a:lnTo>
                  <a:lnTo>
                    <a:pt x="160593" y="43140"/>
                  </a:lnTo>
                  <a:lnTo>
                    <a:pt x="160476" y="43303"/>
                  </a:lnTo>
                  <a:lnTo>
                    <a:pt x="160359" y="43467"/>
                  </a:lnTo>
                  <a:lnTo>
                    <a:pt x="160234" y="43623"/>
                  </a:lnTo>
                  <a:lnTo>
                    <a:pt x="160101" y="43779"/>
                  </a:lnTo>
                  <a:lnTo>
                    <a:pt x="159836" y="44083"/>
                  </a:lnTo>
                  <a:lnTo>
                    <a:pt x="159555" y="44372"/>
                  </a:lnTo>
                  <a:lnTo>
                    <a:pt x="159267" y="44661"/>
                  </a:lnTo>
                  <a:lnTo>
                    <a:pt x="158970" y="44934"/>
                  </a:lnTo>
                  <a:lnTo>
                    <a:pt x="158822" y="45074"/>
                  </a:lnTo>
                  <a:lnTo>
                    <a:pt x="158682" y="45222"/>
                  </a:lnTo>
                  <a:lnTo>
                    <a:pt x="158409" y="45526"/>
                  </a:lnTo>
                  <a:lnTo>
                    <a:pt x="158409" y="45526"/>
                  </a:lnTo>
                  <a:lnTo>
                    <a:pt x="158541" y="45472"/>
                  </a:lnTo>
                  <a:lnTo>
                    <a:pt x="158674" y="45409"/>
                  </a:lnTo>
                  <a:lnTo>
                    <a:pt x="158799" y="45339"/>
                  </a:lnTo>
                  <a:lnTo>
                    <a:pt x="158916" y="45261"/>
                  </a:lnTo>
                  <a:lnTo>
                    <a:pt x="159025" y="45183"/>
                  </a:lnTo>
                  <a:lnTo>
                    <a:pt x="159134" y="45097"/>
                  </a:lnTo>
                  <a:lnTo>
                    <a:pt x="159243" y="45012"/>
                  </a:lnTo>
                  <a:lnTo>
                    <a:pt x="159345" y="44918"/>
                  </a:lnTo>
                  <a:lnTo>
                    <a:pt x="159548" y="44723"/>
                  </a:lnTo>
                  <a:lnTo>
                    <a:pt x="159743" y="44520"/>
                  </a:lnTo>
                  <a:lnTo>
                    <a:pt x="160117" y="44115"/>
                  </a:lnTo>
                  <a:lnTo>
                    <a:pt x="160281" y="43935"/>
                  </a:lnTo>
                  <a:lnTo>
                    <a:pt x="160445" y="43748"/>
                  </a:lnTo>
                  <a:lnTo>
                    <a:pt x="160819" y="43303"/>
                  </a:lnTo>
                  <a:lnTo>
                    <a:pt x="160796" y="43420"/>
                  </a:lnTo>
                  <a:lnTo>
                    <a:pt x="160764" y="43537"/>
                  </a:lnTo>
                  <a:lnTo>
                    <a:pt x="160718" y="43662"/>
                  </a:lnTo>
                  <a:lnTo>
                    <a:pt x="160671" y="43787"/>
                  </a:lnTo>
                  <a:lnTo>
                    <a:pt x="160616" y="43912"/>
                  </a:lnTo>
                  <a:lnTo>
                    <a:pt x="160554" y="44037"/>
                  </a:lnTo>
                  <a:lnTo>
                    <a:pt x="160484" y="44161"/>
                  </a:lnTo>
                  <a:lnTo>
                    <a:pt x="160413" y="44286"/>
                  </a:lnTo>
                  <a:lnTo>
                    <a:pt x="160328" y="44403"/>
                  </a:lnTo>
                  <a:lnTo>
                    <a:pt x="160242" y="44528"/>
                  </a:lnTo>
                  <a:lnTo>
                    <a:pt x="160148" y="44653"/>
                  </a:lnTo>
                  <a:lnTo>
                    <a:pt x="160055" y="44770"/>
                  </a:lnTo>
                  <a:lnTo>
                    <a:pt x="159844" y="45012"/>
                  </a:lnTo>
                  <a:lnTo>
                    <a:pt x="159618" y="45238"/>
                  </a:lnTo>
                  <a:lnTo>
                    <a:pt x="159384" y="45456"/>
                  </a:lnTo>
                  <a:lnTo>
                    <a:pt x="159126" y="45659"/>
                  </a:lnTo>
                  <a:lnTo>
                    <a:pt x="158869" y="45846"/>
                  </a:lnTo>
                  <a:lnTo>
                    <a:pt x="158604" y="46025"/>
                  </a:lnTo>
                  <a:lnTo>
                    <a:pt x="158471" y="46103"/>
                  </a:lnTo>
                  <a:lnTo>
                    <a:pt x="158331" y="46174"/>
                  </a:lnTo>
                  <a:lnTo>
                    <a:pt x="158198" y="46244"/>
                  </a:lnTo>
                  <a:lnTo>
                    <a:pt x="158066" y="46306"/>
                  </a:lnTo>
                  <a:lnTo>
                    <a:pt x="157925" y="46361"/>
                  </a:lnTo>
                  <a:lnTo>
                    <a:pt x="157793" y="46415"/>
                  </a:lnTo>
                  <a:lnTo>
                    <a:pt x="157660" y="46462"/>
                  </a:lnTo>
                  <a:lnTo>
                    <a:pt x="157520" y="46493"/>
                  </a:lnTo>
                  <a:lnTo>
                    <a:pt x="158432" y="45495"/>
                  </a:lnTo>
                  <a:lnTo>
                    <a:pt x="157972" y="45612"/>
                  </a:lnTo>
                  <a:lnTo>
                    <a:pt x="158011" y="45394"/>
                  </a:lnTo>
                  <a:lnTo>
                    <a:pt x="158066" y="45175"/>
                  </a:lnTo>
                  <a:lnTo>
                    <a:pt x="158136" y="44973"/>
                  </a:lnTo>
                  <a:lnTo>
                    <a:pt x="158222" y="44770"/>
                  </a:lnTo>
                  <a:lnTo>
                    <a:pt x="158315" y="44583"/>
                  </a:lnTo>
                  <a:lnTo>
                    <a:pt x="158432" y="44403"/>
                  </a:lnTo>
                  <a:lnTo>
                    <a:pt x="158565" y="44239"/>
                  </a:lnTo>
                  <a:lnTo>
                    <a:pt x="158713" y="44076"/>
                  </a:lnTo>
                  <a:lnTo>
                    <a:pt x="159867" y="42937"/>
                  </a:lnTo>
                  <a:lnTo>
                    <a:pt x="161022" y="41798"/>
                  </a:lnTo>
                  <a:lnTo>
                    <a:pt x="161076" y="41759"/>
                  </a:lnTo>
                  <a:lnTo>
                    <a:pt x="161100" y="41736"/>
                  </a:lnTo>
                  <a:lnTo>
                    <a:pt x="161139" y="41728"/>
                  </a:lnTo>
                  <a:lnTo>
                    <a:pt x="161178" y="41712"/>
                  </a:lnTo>
                  <a:lnTo>
                    <a:pt x="161224" y="41705"/>
                  </a:lnTo>
                  <a:close/>
                  <a:moveTo>
                    <a:pt x="131563" y="43257"/>
                  </a:moveTo>
                  <a:lnTo>
                    <a:pt x="131719" y="43280"/>
                  </a:lnTo>
                  <a:lnTo>
                    <a:pt x="131719" y="43506"/>
                  </a:lnTo>
                  <a:lnTo>
                    <a:pt x="131703" y="43732"/>
                  </a:lnTo>
                  <a:lnTo>
                    <a:pt x="131680" y="43959"/>
                  </a:lnTo>
                  <a:lnTo>
                    <a:pt x="131641" y="44169"/>
                  </a:lnTo>
                  <a:lnTo>
                    <a:pt x="131586" y="44388"/>
                  </a:lnTo>
                  <a:lnTo>
                    <a:pt x="131524" y="44598"/>
                  </a:lnTo>
                  <a:lnTo>
                    <a:pt x="131462" y="44801"/>
                  </a:lnTo>
                  <a:lnTo>
                    <a:pt x="131384" y="45004"/>
                  </a:lnTo>
                  <a:lnTo>
                    <a:pt x="131298" y="45207"/>
                  </a:lnTo>
                  <a:lnTo>
                    <a:pt x="131212" y="45409"/>
                  </a:lnTo>
                  <a:lnTo>
                    <a:pt x="131017" y="45807"/>
                  </a:lnTo>
                  <a:lnTo>
                    <a:pt x="130814" y="46197"/>
                  </a:lnTo>
                  <a:lnTo>
                    <a:pt x="130611" y="46587"/>
                  </a:lnTo>
                  <a:lnTo>
                    <a:pt x="130432" y="46525"/>
                  </a:lnTo>
                  <a:lnTo>
                    <a:pt x="131563" y="43257"/>
                  </a:lnTo>
                  <a:close/>
                  <a:moveTo>
                    <a:pt x="128677" y="46267"/>
                  </a:moveTo>
                  <a:lnTo>
                    <a:pt x="128724" y="46275"/>
                  </a:lnTo>
                  <a:lnTo>
                    <a:pt x="128724" y="47203"/>
                  </a:lnTo>
                  <a:lnTo>
                    <a:pt x="128677" y="47195"/>
                  </a:lnTo>
                  <a:lnTo>
                    <a:pt x="128677" y="46267"/>
                  </a:lnTo>
                  <a:close/>
                  <a:moveTo>
                    <a:pt x="112025" y="43771"/>
                  </a:moveTo>
                  <a:lnTo>
                    <a:pt x="112150" y="43842"/>
                  </a:lnTo>
                  <a:lnTo>
                    <a:pt x="112275" y="43920"/>
                  </a:lnTo>
                  <a:lnTo>
                    <a:pt x="112384" y="44005"/>
                  </a:lnTo>
                  <a:lnTo>
                    <a:pt x="112493" y="44107"/>
                  </a:lnTo>
                  <a:lnTo>
                    <a:pt x="112602" y="44216"/>
                  </a:lnTo>
                  <a:lnTo>
                    <a:pt x="112704" y="44349"/>
                  </a:lnTo>
                  <a:lnTo>
                    <a:pt x="112797" y="44497"/>
                  </a:lnTo>
                  <a:lnTo>
                    <a:pt x="112899" y="44668"/>
                  </a:lnTo>
                  <a:lnTo>
                    <a:pt x="112992" y="44856"/>
                  </a:lnTo>
                  <a:lnTo>
                    <a:pt x="113094" y="45058"/>
                  </a:lnTo>
                  <a:lnTo>
                    <a:pt x="113187" y="45292"/>
                  </a:lnTo>
                  <a:lnTo>
                    <a:pt x="113289" y="45550"/>
                  </a:lnTo>
                  <a:lnTo>
                    <a:pt x="113390" y="45830"/>
                  </a:lnTo>
                  <a:lnTo>
                    <a:pt x="113499" y="46142"/>
                  </a:lnTo>
                  <a:lnTo>
                    <a:pt x="113733" y="46844"/>
                  </a:lnTo>
                  <a:lnTo>
                    <a:pt x="113133" y="47461"/>
                  </a:lnTo>
                  <a:lnTo>
                    <a:pt x="113039" y="47234"/>
                  </a:lnTo>
                  <a:lnTo>
                    <a:pt x="112953" y="47008"/>
                  </a:lnTo>
                  <a:lnTo>
                    <a:pt x="112789" y="46548"/>
                  </a:lnTo>
                  <a:lnTo>
                    <a:pt x="112641" y="46096"/>
                  </a:lnTo>
                  <a:lnTo>
                    <a:pt x="112509" y="45643"/>
                  </a:lnTo>
                  <a:lnTo>
                    <a:pt x="112384" y="45191"/>
                  </a:lnTo>
                  <a:lnTo>
                    <a:pt x="112267" y="44723"/>
                  </a:lnTo>
                  <a:lnTo>
                    <a:pt x="112025" y="43771"/>
                  </a:lnTo>
                  <a:close/>
                  <a:moveTo>
                    <a:pt x="117898" y="45285"/>
                  </a:moveTo>
                  <a:lnTo>
                    <a:pt x="117812" y="45401"/>
                  </a:lnTo>
                  <a:lnTo>
                    <a:pt x="117695" y="45542"/>
                  </a:lnTo>
                  <a:lnTo>
                    <a:pt x="117547" y="45690"/>
                  </a:lnTo>
                  <a:lnTo>
                    <a:pt x="117383" y="45846"/>
                  </a:lnTo>
                  <a:lnTo>
                    <a:pt x="117196" y="46010"/>
                  </a:lnTo>
                  <a:lnTo>
                    <a:pt x="116993" y="46181"/>
                  </a:lnTo>
                  <a:lnTo>
                    <a:pt x="116775" y="46345"/>
                  </a:lnTo>
                  <a:lnTo>
                    <a:pt x="116549" y="46517"/>
                  </a:lnTo>
                  <a:lnTo>
                    <a:pt x="116323" y="46688"/>
                  </a:lnTo>
                  <a:lnTo>
                    <a:pt x="116089" y="46844"/>
                  </a:lnTo>
                  <a:lnTo>
                    <a:pt x="115855" y="47000"/>
                  </a:lnTo>
                  <a:lnTo>
                    <a:pt x="115621" y="47141"/>
                  </a:lnTo>
                  <a:lnTo>
                    <a:pt x="115402" y="47273"/>
                  </a:lnTo>
                  <a:lnTo>
                    <a:pt x="115184" y="47383"/>
                  </a:lnTo>
                  <a:lnTo>
                    <a:pt x="114989" y="47484"/>
                  </a:lnTo>
                  <a:lnTo>
                    <a:pt x="114810" y="47562"/>
                  </a:lnTo>
                  <a:lnTo>
                    <a:pt x="115161" y="47266"/>
                  </a:lnTo>
                  <a:lnTo>
                    <a:pt x="115511" y="46961"/>
                  </a:lnTo>
                  <a:lnTo>
                    <a:pt x="115862" y="46649"/>
                  </a:lnTo>
                  <a:lnTo>
                    <a:pt x="116221" y="46353"/>
                  </a:lnTo>
                  <a:lnTo>
                    <a:pt x="116408" y="46197"/>
                  </a:lnTo>
                  <a:lnTo>
                    <a:pt x="116603" y="46057"/>
                  </a:lnTo>
                  <a:lnTo>
                    <a:pt x="116798" y="45908"/>
                  </a:lnTo>
                  <a:lnTo>
                    <a:pt x="117001" y="45776"/>
                  </a:lnTo>
                  <a:lnTo>
                    <a:pt x="117212" y="45643"/>
                  </a:lnTo>
                  <a:lnTo>
                    <a:pt x="117430" y="45518"/>
                  </a:lnTo>
                  <a:lnTo>
                    <a:pt x="117664" y="45394"/>
                  </a:lnTo>
                  <a:lnTo>
                    <a:pt x="117898" y="45285"/>
                  </a:lnTo>
                  <a:close/>
                  <a:moveTo>
                    <a:pt x="128116" y="45339"/>
                  </a:moveTo>
                  <a:lnTo>
                    <a:pt x="127952" y="47726"/>
                  </a:lnTo>
                  <a:lnTo>
                    <a:pt x="127835" y="47617"/>
                  </a:lnTo>
                  <a:lnTo>
                    <a:pt x="127718" y="47500"/>
                  </a:lnTo>
                  <a:lnTo>
                    <a:pt x="127609" y="47383"/>
                  </a:lnTo>
                  <a:lnTo>
                    <a:pt x="127507" y="47258"/>
                  </a:lnTo>
                  <a:lnTo>
                    <a:pt x="127304" y="47008"/>
                  </a:lnTo>
                  <a:lnTo>
                    <a:pt x="127117" y="46751"/>
                  </a:lnTo>
                  <a:lnTo>
                    <a:pt x="126946" y="46478"/>
                  </a:lnTo>
                  <a:lnTo>
                    <a:pt x="126782" y="46189"/>
                  </a:lnTo>
                  <a:lnTo>
                    <a:pt x="126626" y="45885"/>
                  </a:lnTo>
                  <a:lnTo>
                    <a:pt x="126478" y="45565"/>
                  </a:lnTo>
                  <a:lnTo>
                    <a:pt x="128116" y="45339"/>
                  </a:lnTo>
                  <a:close/>
                  <a:moveTo>
                    <a:pt x="131555" y="39279"/>
                  </a:moveTo>
                  <a:lnTo>
                    <a:pt x="131625" y="39544"/>
                  </a:lnTo>
                  <a:lnTo>
                    <a:pt x="131656" y="39669"/>
                  </a:lnTo>
                  <a:lnTo>
                    <a:pt x="131680" y="39786"/>
                  </a:lnTo>
                  <a:lnTo>
                    <a:pt x="131688" y="39864"/>
                  </a:lnTo>
                  <a:lnTo>
                    <a:pt x="131695" y="39934"/>
                  </a:lnTo>
                  <a:lnTo>
                    <a:pt x="131695" y="40090"/>
                  </a:lnTo>
                  <a:lnTo>
                    <a:pt x="131719" y="40558"/>
                  </a:lnTo>
                  <a:lnTo>
                    <a:pt x="131734" y="41026"/>
                  </a:lnTo>
                  <a:lnTo>
                    <a:pt x="131734" y="41252"/>
                  </a:lnTo>
                  <a:lnTo>
                    <a:pt x="131734" y="41486"/>
                  </a:lnTo>
                  <a:lnTo>
                    <a:pt x="131727" y="41720"/>
                  </a:lnTo>
                  <a:lnTo>
                    <a:pt x="131711" y="41946"/>
                  </a:lnTo>
                  <a:lnTo>
                    <a:pt x="131695" y="42180"/>
                  </a:lnTo>
                  <a:lnTo>
                    <a:pt x="131664" y="42406"/>
                  </a:lnTo>
                  <a:lnTo>
                    <a:pt x="131618" y="42633"/>
                  </a:lnTo>
                  <a:lnTo>
                    <a:pt x="131571" y="42859"/>
                  </a:lnTo>
                  <a:lnTo>
                    <a:pt x="131501" y="43093"/>
                  </a:lnTo>
                  <a:lnTo>
                    <a:pt x="131423" y="43319"/>
                  </a:lnTo>
                  <a:lnTo>
                    <a:pt x="131337" y="43545"/>
                  </a:lnTo>
                  <a:lnTo>
                    <a:pt x="131228" y="43764"/>
                  </a:lnTo>
                  <a:lnTo>
                    <a:pt x="131126" y="43966"/>
                  </a:lnTo>
                  <a:lnTo>
                    <a:pt x="131025" y="44177"/>
                  </a:lnTo>
                  <a:lnTo>
                    <a:pt x="130845" y="44590"/>
                  </a:lnTo>
                  <a:lnTo>
                    <a:pt x="130674" y="45012"/>
                  </a:lnTo>
                  <a:lnTo>
                    <a:pt x="130510" y="45433"/>
                  </a:lnTo>
                  <a:lnTo>
                    <a:pt x="130198" y="46291"/>
                  </a:lnTo>
                  <a:lnTo>
                    <a:pt x="130042" y="46720"/>
                  </a:lnTo>
                  <a:lnTo>
                    <a:pt x="129878" y="47141"/>
                  </a:lnTo>
                  <a:lnTo>
                    <a:pt x="129839" y="47227"/>
                  </a:lnTo>
                  <a:lnTo>
                    <a:pt x="129792" y="47312"/>
                  </a:lnTo>
                  <a:lnTo>
                    <a:pt x="129746" y="47398"/>
                  </a:lnTo>
                  <a:lnTo>
                    <a:pt x="129691" y="47476"/>
                  </a:lnTo>
                  <a:lnTo>
                    <a:pt x="129629" y="47554"/>
                  </a:lnTo>
                  <a:lnTo>
                    <a:pt x="129558" y="47632"/>
                  </a:lnTo>
                  <a:lnTo>
                    <a:pt x="129480" y="47702"/>
                  </a:lnTo>
                  <a:lnTo>
                    <a:pt x="129395" y="47773"/>
                  </a:lnTo>
                  <a:lnTo>
                    <a:pt x="129395" y="47773"/>
                  </a:lnTo>
                  <a:lnTo>
                    <a:pt x="131220" y="42601"/>
                  </a:lnTo>
                  <a:lnTo>
                    <a:pt x="131072" y="42547"/>
                  </a:lnTo>
                  <a:lnTo>
                    <a:pt x="129551" y="46727"/>
                  </a:lnTo>
                  <a:lnTo>
                    <a:pt x="129402" y="46681"/>
                  </a:lnTo>
                  <a:lnTo>
                    <a:pt x="129418" y="46532"/>
                  </a:lnTo>
                  <a:lnTo>
                    <a:pt x="129441" y="46384"/>
                  </a:lnTo>
                  <a:lnTo>
                    <a:pt x="129504" y="46088"/>
                  </a:lnTo>
                  <a:lnTo>
                    <a:pt x="129582" y="45799"/>
                  </a:lnTo>
                  <a:lnTo>
                    <a:pt x="129668" y="45511"/>
                  </a:lnTo>
                  <a:lnTo>
                    <a:pt x="129847" y="44941"/>
                  </a:lnTo>
                  <a:lnTo>
                    <a:pt x="129941" y="44653"/>
                  </a:lnTo>
                  <a:lnTo>
                    <a:pt x="130026" y="44364"/>
                  </a:lnTo>
                  <a:lnTo>
                    <a:pt x="130206" y="43771"/>
                  </a:lnTo>
                  <a:lnTo>
                    <a:pt x="130377" y="43179"/>
                  </a:lnTo>
                  <a:lnTo>
                    <a:pt x="130455" y="42874"/>
                  </a:lnTo>
                  <a:lnTo>
                    <a:pt x="130533" y="42570"/>
                  </a:lnTo>
                  <a:lnTo>
                    <a:pt x="130596" y="42266"/>
                  </a:lnTo>
                  <a:lnTo>
                    <a:pt x="130658" y="41954"/>
                  </a:lnTo>
                  <a:lnTo>
                    <a:pt x="129558" y="44988"/>
                  </a:lnTo>
                  <a:lnTo>
                    <a:pt x="129402" y="44934"/>
                  </a:lnTo>
                  <a:lnTo>
                    <a:pt x="130206" y="41666"/>
                  </a:lnTo>
                  <a:lnTo>
                    <a:pt x="129956" y="42282"/>
                  </a:lnTo>
                  <a:lnTo>
                    <a:pt x="129839" y="42594"/>
                  </a:lnTo>
                  <a:lnTo>
                    <a:pt x="129722" y="42898"/>
                  </a:lnTo>
                  <a:lnTo>
                    <a:pt x="129558" y="43350"/>
                  </a:lnTo>
                  <a:lnTo>
                    <a:pt x="129473" y="43576"/>
                  </a:lnTo>
                  <a:lnTo>
                    <a:pt x="129418" y="43686"/>
                  </a:lnTo>
                  <a:lnTo>
                    <a:pt x="129363" y="43787"/>
                  </a:lnTo>
                  <a:lnTo>
                    <a:pt x="129332" y="43576"/>
                  </a:lnTo>
                  <a:lnTo>
                    <a:pt x="129301" y="43358"/>
                  </a:lnTo>
                  <a:lnTo>
                    <a:pt x="129285" y="43147"/>
                  </a:lnTo>
                  <a:lnTo>
                    <a:pt x="129270" y="42937"/>
                  </a:lnTo>
                  <a:lnTo>
                    <a:pt x="129270" y="42726"/>
                  </a:lnTo>
                  <a:lnTo>
                    <a:pt x="129285" y="42523"/>
                  </a:lnTo>
                  <a:lnTo>
                    <a:pt x="129309" y="42321"/>
                  </a:lnTo>
                  <a:lnTo>
                    <a:pt x="129348" y="42126"/>
                  </a:lnTo>
                  <a:lnTo>
                    <a:pt x="129402" y="41931"/>
                  </a:lnTo>
                  <a:lnTo>
                    <a:pt x="129473" y="41736"/>
                  </a:lnTo>
                  <a:lnTo>
                    <a:pt x="129566" y="41549"/>
                  </a:lnTo>
                  <a:lnTo>
                    <a:pt x="129668" y="41369"/>
                  </a:lnTo>
                  <a:lnTo>
                    <a:pt x="129730" y="41276"/>
                  </a:lnTo>
                  <a:lnTo>
                    <a:pt x="129792" y="41190"/>
                  </a:lnTo>
                  <a:lnTo>
                    <a:pt x="129863" y="41104"/>
                  </a:lnTo>
                  <a:lnTo>
                    <a:pt x="129941" y="41010"/>
                  </a:lnTo>
                  <a:lnTo>
                    <a:pt x="130019" y="40925"/>
                  </a:lnTo>
                  <a:lnTo>
                    <a:pt x="130104" y="40847"/>
                  </a:lnTo>
                  <a:lnTo>
                    <a:pt x="130198" y="40761"/>
                  </a:lnTo>
                  <a:lnTo>
                    <a:pt x="130292" y="40675"/>
                  </a:lnTo>
                  <a:lnTo>
                    <a:pt x="130182" y="41689"/>
                  </a:lnTo>
                  <a:lnTo>
                    <a:pt x="130471" y="40956"/>
                  </a:lnTo>
                  <a:lnTo>
                    <a:pt x="130619" y="40589"/>
                  </a:lnTo>
                  <a:lnTo>
                    <a:pt x="130767" y="40223"/>
                  </a:lnTo>
                  <a:lnTo>
                    <a:pt x="130830" y="40090"/>
                  </a:lnTo>
                  <a:lnTo>
                    <a:pt x="130892" y="39950"/>
                  </a:lnTo>
                  <a:lnTo>
                    <a:pt x="130962" y="39817"/>
                  </a:lnTo>
                  <a:lnTo>
                    <a:pt x="131040" y="39692"/>
                  </a:lnTo>
                  <a:lnTo>
                    <a:pt x="131087" y="39630"/>
                  </a:lnTo>
                  <a:lnTo>
                    <a:pt x="131134" y="39567"/>
                  </a:lnTo>
                  <a:lnTo>
                    <a:pt x="131189" y="39513"/>
                  </a:lnTo>
                  <a:lnTo>
                    <a:pt x="131251" y="39458"/>
                  </a:lnTo>
                  <a:lnTo>
                    <a:pt x="131313" y="39411"/>
                  </a:lnTo>
                  <a:lnTo>
                    <a:pt x="131384" y="39365"/>
                  </a:lnTo>
                  <a:lnTo>
                    <a:pt x="131469" y="39318"/>
                  </a:lnTo>
                  <a:lnTo>
                    <a:pt x="131555" y="39279"/>
                  </a:lnTo>
                  <a:close/>
                  <a:moveTo>
                    <a:pt x="9165" y="45518"/>
                  </a:moveTo>
                  <a:lnTo>
                    <a:pt x="9539" y="45573"/>
                  </a:lnTo>
                  <a:lnTo>
                    <a:pt x="9688" y="45596"/>
                  </a:lnTo>
                  <a:lnTo>
                    <a:pt x="9828" y="45628"/>
                  </a:lnTo>
                  <a:lnTo>
                    <a:pt x="11442" y="46025"/>
                  </a:lnTo>
                  <a:lnTo>
                    <a:pt x="12246" y="46228"/>
                  </a:lnTo>
                  <a:lnTo>
                    <a:pt x="13057" y="46423"/>
                  </a:lnTo>
                  <a:lnTo>
                    <a:pt x="13478" y="46525"/>
                  </a:lnTo>
                  <a:lnTo>
                    <a:pt x="13689" y="46587"/>
                  </a:lnTo>
                  <a:lnTo>
                    <a:pt x="13891" y="46649"/>
                  </a:lnTo>
                  <a:lnTo>
                    <a:pt x="14094" y="46735"/>
                  </a:lnTo>
                  <a:lnTo>
                    <a:pt x="14188" y="46782"/>
                  </a:lnTo>
                  <a:lnTo>
                    <a:pt x="14281" y="46829"/>
                  </a:lnTo>
                  <a:lnTo>
                    <a:pt x="14375" y="46883"/>
                  </a:lnTo>
                  <a:lnTo>
                    <a:pt x="14469" y="46946"/>
                  </a:lnTo>
                  <a:lnTo>
                    <a:pt x="14554" y="47016"/>
                  </a:lnTo>
                  <a:lnTo>
                    <a:pt x="14640" y="47086"/>
                  </a:lnTo>
                  <a:lnTo>
                    <a:pt x="14710" y="47149"/>
                  </a:lnTo>
                  <a:lnTo>
                    <a:pt x="14788" y="47195"/>
                  </a:lnTo>
                  <a:lnTo>
                    <a:pt x="14859" y="47234"/>
                  </a:lnTo>
                  <a:lnTo>
                    <a:pt x="14937" y="47258"/>
                  </a:lnTo>
                  <a:lnTo>
                    <a:pt x="15007" y="47273"/>
                  </a:lnTo>
                  <a:lnTo>
                    <a:pt x="15155" y="47273"/>
                  </a:lnTo>
                  <a:lnTo>
                    <a:pt x="15225" y="47258"/>
                  </a:lnTo>
                  <a:lnTo>
                    <a:pt x="15373" y="47227"/>
                  </a:lnTo>
                  <a:lnTo>
                    <a:pt x="15522" y="47180"/>
                  </a:lnTo>
                  <a:lnTo>
                    <a:pt x="15678" y="47133"/>
                  </a:lnTo>
                  <a:lnTo>
                    <a:pt x="15834" y="47094"/>
                  </a:lnTo>
                  <a:lnTo>
                    <a:pt x="15295" y="48038"/>
                  </a:lnTo>
                  <a:lnTo>
                    <a:pt x="12074" y="47601"/>
                  </a:lnTo>
                  <a:lnTo>
                    <a:pt x="12020" y="47585"/>
                  </a:lnTo>
                  <a:lnTo>
                    <a:pt x="11965" y="47570"/>
                  </a:lnTo>
                  <a:lnTo>
                    <a:pt x="11910" y="47554"/>
                  </a:lnTo>
                  <a:lnTo>
                    <a:pt x="11598" y="47554"/>
                  </a:lnTo>
                  <a:lnTo>
                    <a:pt x="11481" y="47546"/>
                  </a:lnTo>
                  <a:lnTo>
                    <a:pt x="11364" y="47531"/>
                  </a:lnTo>
                  <a:lnTo>
                    <a:pt x="11247" y="47507"/>
                  </a:lnTo>
                  <a:lnTo>
                    <a:pt x="11146" y="47484"/>
                  </a:lnTo>
                  <a:lnTo>
                    <a:pt x="11037" y="47453"/>
                  </a:lnTo>
                  <a:lnTo>
                    <a:pt x="10935" y="47422"/>
                  </a:lnTo>
                  <a:lnTo>
                    <a:pt x="10842" y="47375"/>
                  </a:lnTo>
                  <a:lnTo>
                    <a:pt x="10748" y="47336"/>
                  </a:lnTo>
                  <a:lnTo>
                    <a:pt x="10655" y="47281"/>
                  </a:lnTo>
                  <a:lnTo>
                    <a:pt x="10569" y="47227"/>
                  </a:lnTo>
                  <a:lnTo>
                    <a:pt x="10483" y="47172"/>
                  </a:lnTo>
                  <a:lnTo>
                    <a:pt x="10397" y="47110"/>
                  </a:lnTo>
                  <a:lnTo>
                    <a:pt x="10241" y="46977"/>
                  </a:lnTo>
                  <a:lnTo>
                    <a:pt x="10093" y="46829"/>
                  </a:lnTo>
                  <a:lnTo>
                    <a:pt x="9953" y="46665"/>
                  </a:lnTo>
                  <a:lnTo>
                    <a:pt x="9812" y="46493"/>
                  </a:lnTo>
                  <a:lnTo>
                    <a:pt x="9680" y="46306"/>
                  </a:lnTo>
                  <a:lnTo>
                    <a:pt x="9547" y="46119"/>
                  </a:lnTo>
                  <a:lnTo>
                    <a:pt x="9422" y="45924"/>
                  </a:lnTo>
                  <a:lnTo>
                    <a:pt x="9165" y="45518"/>
                  </a:lnTo>
                  <a:close/>
                  <a:moveTo>
                    <a:pt x="159984" y="45394"/>
                  </a:moveTo>
                  <a:lnTo>
                    <a:pt x="159969" y="45487"/>
                  </a:lnTo>
                  <a:lnTo>
                    <a:pt x="159953" y="45573"/>
                  </a:lnTo>
                  <a:lnTo>
                    <a:pt x="159930" y="45651"/>
                  </a:lnTo>
                  <a:lnTo>
                    <a:pt x="159899" y="45721"/>
                  </a:lnTo>
                  <a:lnTo>
                    <a:pt x="159875" y="45791"/>
                  </a:lnTo>
                  <a:lnTo>
                    <a:pt x="159836" y="45862"/>
                  </a:lnTo>
                  <a:lnTo>
                    <a:pt x="159797" y="45924"/>
                  </a:lnTo>
                  <a:lnTo>
                    <a:pt x="159758" y="45979"/>
                  </a:lnTo>
                  <a:lnTo>
                    <a:pt x="159672" y="46088"/>
                  </a:lnTo>
                  <a:lnTo>
                    <a:pt x="159571" y="46181"/>
                  </a:lnTo>
                  <a:lnTo>
                    <a:pt x="159470" y="46267"/>
                  </a:lnTo>
                  <a:lnTo>
                    <a:pt x="159353" y="46345"/>
                  </a:lnTo>
                  <a:lnTo>
                    <a:pt x="158744" y="46766"/>
                  </a:lnTo>
                  <a:lnTo>
                    <a:pt x="158128" y="47180"/>
                  </a:lnTo>
                  <a:lnTo>
                    <a:pt x="159345" y="46759"/>
                  </a:lnTo>
                  <a:lnTo>
                    <a:pt x="159212" y="46930"/>
                  </a:lnTo>
                  <a:lnTo>
                    <a:pt x="159080" y="47086"/>
                  </a:lnTo>
                  <a:lnTo>
                    <a:pt x="158939" y="47219"/>
                  </a:lnTo>
                  <a:lnTo>
                    <a:pt x="158791" y="47344"/>
                  </a:lnTo>
                  <a:lnTo>
                    <a:pt x="158635" y="47461"/>
                  </a:lnTo>
                  <a:lnTo>
                    <a:pt x="158471" y="47562"/>
                  </a:lnTo>
                  <a:lnTo>
                    <a:pt x="158307" y="47648"/>
                  </a:lnTo>
                  <a:lnTo>
                    <a:pt x="158136" y="47734"/>
                  </a:lnTo>
                  <a:lnTo>
                    <a:pt x="157956" y="47804"/>
                  </a:lnTo>
                  <a:lnTo>
                    <a:pt x="157777" y="47874"/>
                  </a:lnTo>
                  <a:lnTo>
                    <a:pt x="157598" y="47936"/>
                  </a:lnTo>
                  <a:lnTo>
                    <a:pt x="157411" y="47991"/>
                  </a:lnTo>
                  <a:lnTo>
                    <a:pt x="157036" y="48100"/>
                  </a:lnTo>
                  <a:lnTo>
                    <a:pt x="156662" y="48202"/>
                  </a:lnTo>
                  <a:lnTo>
                    <a:pt x="158151" y="47156"/>
                  </a:lnTo>
                  <a:lnTo>
                    <a:pt x="157099" y="47570"/>
                  </a:lnTo>
                  <a:lnTo>
                    <a:pt x="157099" y="47570"/>
                  </a:lnTo>
                  <a:lnTo>
                    <a:pt x="157145" y="47437"/>
                  </a:lnTo>
                  <a:lnTo>
                    <a:pt x="157192" y="47328"/>
                  </a:lnTo>
                  <a:lnTo>
                    <a:pt x="157223" y="47281"/>
                  </a:lnTo>
                  <a:lnTo>
                    <a:pt x="157262" y="47234"/>
                  </a:lnTo>
                  <a:lnTo>
                    <a:pt x="157309" y="47180"/>
                  </a:lnTo>
                  <a:lnTo>
                    <a:pt x="157364" y="47133"/>
                  </a:lnTo>
                  <a:lnTo>
                    <a:pt x="157512" y="47016"/>
                  </a:lnTo>
                  <a:lnTo>
                    <a:pt x="157723" y="46876"/>
                  </a:lnTo>
                  <a:lnTo>
                    <a:pt x="158393" y="46454"/>
                  </a:lnTo>
                  <a:lnTo>
                    <a:pt x="158775" y="46205"/>
                  </a:lnTo>
                  <a:lnTo>
                    <a:pt x="159158" y="45955"/>
                  </a:lnTo>
                  <a:lnTo>
                    <a:pt x="159984" y="45394"/>
                  </a:lnTo>
                  <a:close/>
                  <a:moveTo>
                    <a:pt x="117914" y="46103"/>
                  </a:moveTo>
                  <a:lnTo>
                    <a:pt x="117875" y="46174"/>
                  </a:lnTo>
                  <a:lnTo>
                    <a:pt x="117820" y="46252"/>
                  </a:lnTo>
                  <a:lnTo>
                    <a:pt x="117703" y="46415"/>
                  </a:lnTo>
                  <a:lnTo>
                    <a:pt x="117563" y="46587"/>
                  </a:lnTo>
                  <a:lnTo>
                    <a:pt x="117399" y="46759"/>
                  </a:lnTo>
                  <a:lnTo>
                    <a:pt x="117212" y="46938"/>
                  </a:lnTo>
                  <a:lnTo>
                    <a:pt x="117017" y="47117"/>
                  </a:lnTo>
                  <a:lnTo>
                    <a:pt x="116806" y="47297"/>
                  </a:lnTo>
                  <a:lnTo>
                    <a:pt x="116588" y="47468"/>
                  </a:lnTo>
                  <a:lnTo>
                    <a:pt x="116369" y="47632"/>
                  </a:lnTo>
                  <a:lnTo>
                    <a:pt x="116143" y="47788"/>
                  </a:lnTo>
                  <a:lnTo>
                    <a:pt x="115925" y="47936"/>
                  </a:lnTo>
                  <a:lnTo>
                    <a:pt x="115706" y="48069"/>
                  </a:lnTo>
                  <a:lnTo>
                    <a:pt x="115504" y="48178"/>
                  </a:lnTo>
                  <a:lnTo>
                    <a:pt x="115309" y="48272"/>
                  </a:lnTo>
                  <a:lnTo>
                    <a:pt x="115129" y="48350"/>
                  </a:lnTo>
                  <a:lnTo>
                    <a:pt x="114973" y="48404"/>
                  </a:lnTo>
                  <a:lnTo>
                    <a:pt x="114973" y="48404"/>
                  </a:lnTo>
                  <a:lnTo>
                    <a:pt x="114997" y="48280"/>
                  </a:lnTo>
                  <a:lnTo>
                    <a:pt x="115012" y="48163"/>
                  </a:lnTo>
                  <a:lnTo>
                    <a:pt x="115020" y="48116"/>
                  </a:lnTo>
                  <a:lnTo>
                    <a:pt x="115036" y="48069"/>
                  </a:lnTo>
                  <a:lnTo>
                    <a:pt x="115059" y="48030"/>
                  </a:lnTo>
                  <a:lnTo>
                    <a:pt x="115083" y="47999"/>
                  </a:lnTo>
                  <a:lnTo>
                    <a:pt x="115402" y="47710"/>
                  </a:lnTo>
                  <a:lnTo>
                    <a:pt x="115730" y="47437"/>
                  </a:lnTo>
                  <a:lnTo>
                    <a:pt x="116065" y="47172"/>
                  </a:lnTo>
                  <a:lnTo>
                    <a:pt x="116416" y="46930"/>
                  </a:lnTo>
                  <a:lnTo>
                    <a:pt x="116588" y="46805"/>
                  </a:lnTo>
                  <a:lnTo>
                    <a:pt x="116767" y="46696"/>
                  </a:lnTo>
                  <a:lnTo>
                    <a:pt x="116954" y="46587"/>
                  </a:lnTo>
                  <a:lnTo>
                    <a:pt x="117142" y="46478"/>
                  </a:lnTo>
                  <a:lnTo>
                    <a:pt x="117329" y="46376"/>
                  </a:lnTo>
                  <a:lnTo>
                    <a:pt x="117516" y="46283"/>
                  </a:lnTo>
                  <a:lnTo>
                    <a:pt x="117711" y="46189"/>
                  </a:lnTo>
                  <a:lnTo>
                    <a:pt x="117914" y="46103"/>
                  </a:lnTo>
                  <a:close/>
                  <a:moveTo>
                    <a:pt x="50799" y="46259"/>
                  </a:moveTo>
                  <a:lnTo>
                    <a:pt x="50799" y="46415"/>
                  </a:lnTo>
                  <a:lnTo>
                    <a:pt x="50799" y="46564"/>
                  </a:lnTo>
                  <a:lnTo>
                    <a:pt x="50783" y="46720"/>
                  </a:lnTo>
                  <a:lnTo>
                    <a:pt x="50760" y="46868"/>
                  </a:lnTo>
                  <a:lnTo>
                    <a:pt x="50736" y="47016"/>
                  </a:lnTo>
                  <a:lnTo>
                    <a:pt x="50705" y="47156"/>
                  </a:lnTo>
                  <a:lnTo>
                    <a:pt x="50627" y="47445"/>
                  </a:lnTo>
                  <a:lnTo>
                    <a:pt x="50534" y="47726"/>
                  </a:lnTo>
                  <a:lnTo>
                    <a:pt x="50440" y="48007"/>
                  </a:lnTo>
                  <a:lnTo>
                    <a:pt x="50339" y="48287"/>
                  </a:lnTo>
                  <a:lnTo>
                    <a:pt x="50245" y="48568"/>
                  </a:lnTo>
                  <a:lnTo>
                    <a:pt x="50097" y="48537"/>
                  </a:lnTo>
                  <a:lnTo>
                    <a:pt x="50799" y="46259"/>
                  </a:lnTo>
                  <a:close/>
                  <a:moveTo>
                    <a:pt x="107080" y="42781"/>
                  </a:moveTo>
                  <a:lnTo>
                    <a:pt x="107119" y="42906"/>
                  </a:lnTo>
                  <a:lnTo>
                    <a:pt x="106698" y="43132"/>
                  </a:lnTo>
                  <a:lnTo>
                    <a:pt x="106480" y="43249"/>
                  </a:lnTo>
                  <a:lnTo>
                    <a:pt x="106269" y="43350"/>
                  </a:lnTo>
                  <a:lnTo>
                    <a:pt x="100841" y="45799"/>
                  </a:lnTo>
                  <a:lnTo>
                    <a:pt x="95412" y="48241"/>
                  </a:lnTo>
                  <a:lnTo>
                    <a:pt x="94897" y="48475"/>
                  </a:lnTo>
                  <a:lnTo>
                    <a:pt x="94632" y="48592"/>
                  </a:lnTo>
                  <a:lnTo>
                    <a:pt x="94375" y="48709"/>
                  </a:lnTo>
                  <a:lnTo>
                    <a:pt x="94273" y="48740"/>
                  </a:lnTo>
                  <a:lnTo>
                    <a:pt x="94172" y="48755"/>
                  </a:lnTo>
                  <a:lnTo>
                    <a:pt x="94133" y="48755"/>
                  </a:lnTo>
                  <a:lnTo>
                    <a:pt x="94086" y="48747"/>
                  </a:lnTo>
                  <a:lnTo>
                    <a:pt x="94047" y="48740"/>
                  </a:lnTo>
                  <a:lnTo>
                    <a:pt x="94008" y="48724"/>
                  </a:lnTo>
                  <a:lnTo>
                    <a:pt x="93969" y="48709"/>
                  </a:lnTo>
                  <a:lnTo>
                    <a:pt x="93938" y="48685"/>
                  </a:lnTo>
                  <a:lnTo>
                    <a:pt x="93907" y="48654"/>
                  </a:lnTo>
                  <a:lnTo>
                    <a:pt x="93876" y="48623"/>
                  </a:lnTo>
                  <a:lnTo>
                    <a:pt x="93821" y="48537"/>
                  </a:lnTo>
                  <a:lnTo>
                    <a:pt x="93774" y="48436"/>
                  </a:lnTo>
                  <a:lnTo>
                    <a:pt x="93704" y="48217"/>
                  </a:lnTo>
                  <a:lnTo>
                    <a:pt x="93595" y="47835"/>
                  </a:lnTo>
                  <a:lnTo>
                    <a:pt x="93556" y="47671"/>
                  </a:lnTo>
                  <a:lnTo>
                    <a:pt x="93532" y="47531"/>
                  </a:lnTo>
                  <a:lnTo>
                    <a:pt x="93525" y="47406"/>
                  </a:lnTo>
                  <a:lnTo>
                    <a:pt x="93525" y="47297"/>
                  </a:lnTo>
                  <a:lnTo>
                    <a:pt x="93540" y="47203"/>
                  </a:lnTo>
                  <a:lnTo>
                    <a:pt x="93556" y="47156"/>
                  </a:lnTo>
                  <a:lnTo>
                    <a:pt x="93579" y="47117"/>
                  </a:lnTo>
                  <a:lnTo>
                    <a:pt x="93603" y="47078"/>
                  </a:lnTo>
                  <a:lnTo>
                    <a:pt x="93634" y="47039"/>
                  </a:lnTo>
                  <a:lnTo>
                    <a:pt x="93704" y="46969"/>
                  </a:lnTo>
                  <a:lnTo>
                    <a:pt x="93790" y="46907"/>
                  </a:lnTo>
                  <a:lnTo>
                    <a:pt x="93899" y="46852"/>
                  </a:lnTo>
                  <a:lnTo>
                    <a:pt x="94032" y="46790"/>
                  </a:lnTo>
                  <a:lnTo>
                    <a:pt x="94180" y="46735"/>
                  </a:lnTo>
                  <a:lnTo>
                    <a:pt x="94562" y="46618"/>
                  </a:lnTo>
                  <a:lnTo>
                    <a:pt x="100396" y="44824"/>
                  </a:lnTo>
                  <a:lnTo>
                    <a:pt x="106230" y="43030"/>
                  </a:lnTo>
                  <a:lnTo>
                    <a:pt x="107080" y="42781"/>
                  </a:lnTo>
                  <a:close/>
                  <a:moveTo>
                    <a:pt x="53622" y="31425"/>
                  </a:moveTo>
                  <a:lnTo>
                    <a:pt x="53661" y="31651"/>
                  </a:lnTo>
                  <a:lnTo>
                    <a:pt x="53692" y="31885"/>
                  </a:lnTo>
                  <a:lnTo>
                    <a:pt x="53724" y="32127"/>
                  </a:lnTo>
                  <a:lnTo>
                    <a:pt x="53739" y="32368"/>
                  </a:lnTo>
                  <a:lnTo>
                    <a:pt x="53755" y="32618"/>
                  </a:lnTo>
                  <a:lnTo>
                    <a:pt x="53763" y="32875"/>
                  </a:lnTo>
                  <a:lnTo>
                    <a:pt x="53763" y="33141"/>
                  </a:lnTo>
                  <a:lnTo>
                    <a:pt x="53763" y="33406"/>
                  </a:lnTo>
                  <a:lnTo>
                    <a:pt x="53755" y="33679"/>
                  </a:lnTo>
                  <a:lnTo>
                    <a:pt x="53739" y="33960"/>
                  </a:lnTo>
                  <a:lnTo>
                    <a:pt x="53716" y="34240"/>
                  </a:lnTo>
                  <a:lnTo>
                    <a:pt x="53692" y="34529"/>
                  </a:lnTo>
                  <a:lnTo>
                    <a:pt x="53661" y="34818"/>
                  </a:lnTo>
                  <a:lnTo>
                    <a:pt x="53630" y="35114"/>
                  </a:lnTo>
                  <a:lnTo>
                    <a:pt x="53536" y="35707"/>
                  </a:lnTo>
                  <a:lnTo>
                    <a:pt x="53435" y="36315"/>
                  </a:lnTo>
                  <a:lnTo>
                    <a:pt x="53310" y="36931"/>
                  </a:lnTo>
                  <a:lnTo>
                    <a:pt x="53170" y="37563"/>
                  </a:lnTo>
                  <a:lnTo>
                    <a:pt x="53014" y="38195"/>
                  </a:lnTo>
                  <a:lnTo>
                    <a:pt x="52835" y="38826"/>
                  </a:lnTo>
                  <a:lnTo>
                    <a:pt x="52647" y="39458"/>
                  </a:lnTo>
                  <a:lnTo>
                    <a:pt x="52437" y="40098"/>
                  </a:lnTo>
                  <a:lnTo>
                    <a:pt x="52218" y="40730"/>
                  </a:lnTo>
                  <a:lnTo>
                    <a:pt x="51984" y="41354"/>
                  </a:lnTo>
                  <a:lnTo>
                    <a:pt x="51743" y="41978"/>
                  </a:lnTo>
                  <a:lnTo>
                    <a:pt x="51485" y="42586"/>
                  </a:lnTo>
                  <a:lnTo>
                    <a:pt x="51212" y="43186"/>
                  </a:lnTo>
                  <a:lnTo>
                    <a:pt x="50931" y="43779"/>
                  </a:lnTo>
                  <a:lnTo>
                    <a:pt x="50643" y="44349"/>
                  </a:lnTo>
                  <a:lnTo>
                    <a:pt x="50346" y="44902"/>
                  </a:lnTo>
                  <a:lnTo>
                    <a:pt x="50042" y="45440"/>
                  </a:lnTo>
                  <a:lnTo>
                    <a:pt x="49730" y="45955"/>
                  </a:lnTo>
                  <a:lnTo>
                    <a:pt x="49403" y="46447"/>
                  </a:lnTo>
                  <a:lnTo>
                    <a:pt x="49247" y="46688"/>
                  </a:lnTo>
                  <a:lnTo>
                    <a:pt x="49083" y="46915"/>
                  </a:lnTo>
                  <a:lnTo>
                    <a:pt x="48911" y="47141"/>
                  </a:lnTo>
                  <a:lnTo>
                    <a:pt x="48748" y="47359"/>
                  </a:lnTo>
                  <a:lnTo>
                    <a:pt x="48576" y="47562"/>
                  </a:lnTo>
                  <a:lnTo>
                    <a:pt x="48412" y="47765"/>
                  </a:lnTo>
                  <a:lnTo>
                    <a:pt x="48241" y="47960"/>
                  </a:lnTo>
                  <a:lnTo>
                    <a:pt x="48069" y="48147"/>
                  </a:lnTo>
                  <a:lnTo>
                    <a:pt x="47897" y="48326"/>
                  </a:lnTo>
                  <a:lnTo>
                    <a:pt x="47726" y="48490"/>
                  </a:lnTo>
                  <a:lnTo>
                    <a:pt x="47554" y="48654"/>
                  </a:lnTo>
                  <a:lnTo>
                    <a:pt x="47383" y="48802"/>
                  </a:lnTo>
                  <a:lnTo>
                    <a:pt x="47741" y="48334"/>
                  </a:lnTo>
                  <a:lnTo>
                    <a:pt x="48092" y="47858"/>
                  </a:lnTo>
                  <a:lnTo>
                    <a:pt x="48436" y="47375"/>
                  </a:lnTo>
                  <a:lnTo>
                    <a:pt x="48771" y="46891"/>
                  </a:lnTo>
                  <a:lnTo>
                    <a:pt x="49091" y="46400"/>
                  </a:lnTo>
                  <a:lnTo>
                    <a:pt x="49411" y="45908"/>
                  </a:lnTo>
                  <a:lnTo>
                    <a:pt x="49715" y="45401"/>
                  </a:lnTo>
                  <a:lnTo>
                    <a:pt x="50003" y="44895"/>
                  </a:lnTo>
                  <a:lnTo>
                    <a:pt x="50284" y="44388"/>
                  </a:lnTo>
                  <a:lnTo>
                    <a:pt x="50557" y="43865"/>
                  </a:lnTo>
                  <a:lnTo>
                    <a:pt x="50814" y="43342"/>
                  </a:lnTo>
                  <a:lnTo>
                    <a:pt x="51064" y="42812"/>
                  </a:lnTo>
                  <a:lnTo>
                    <a:pt x="51298" y="42274"/>
                  </a:lnTo>
                  <a:lnTo>
                    <a:pt x="51524" y="41728"/>
                  </a:lnTo>
                  <a:lnTo>
                    <a:pt x="51735" y="41174"/>
                  </a:lnTo>
                  <a:lnTo>
                    <a:pt x="51930" y="40613"/>
                  </a:lnTo>
                  <a:lnTo>
                    <a:pt x="52117" y="40051"/>
                  </a:lnTo>
                  <a:lnTo>
                    <a:pt x="52289" y="39489"/>
                  </a:lnTo>
                  <a:lnTo>
                    <a:pt x="52452" y="38928"/>
                  </a:lnTo>
                  <a:lnTo>
                    <a:pt x="52616" y="38366"/>
                  </a:lnTo>
                  <a:lnTo>
                    <a:pt x="52757" y="37797"/>
                  </a:lnTo>
                  <a:lnTo>
                    <a:pt x="52897" y="37228"/>
                  </a:lnTo>
                  <a:lnTo>
                    <a:pt x="53022" y="36658"/>
                  </a:lnTo>
                  <a:lnTo>
                    <a:pt x="53139" y="36089"/>
                  </a:lnTo>
                  <a:lnTo>
                    <a:pt x="53240" y="35512"/>
                  </a:lnTo>
                  <a:lnTo>
                    <a:pt x="53334" y="34935"/>
                  </a:lnTo>
                  <a:lnTo>
                    <a:pt x="53412" y="34357"/>
                  </a:lnTo>
                  <a:lnTo>
                    <a:pt x="53482" y="33772"/>
                  </a:lnTo>
                  <a:lnTo>
                    <a:pt x="53536" y="33187"/>
                  </a:lnTo>
                  <a:lnTo>
                    <a:pt x="53575" y="32602"/>
                  </a:lnTo>
                  <a:lnTo>
                    <a:pt x="53607" y="32018"/>
                  </a:lnTo>
                  <a:lnTo>
                    <a:pt x="53622" y="31425"/>
                  </a:lnTo>
                  <a:close/>
                  <a:moveTo>
                    <a:pt x="10904" y="47780"/>
                  </a:moveTo>
                  <a:lnTo>
                    <a:pt x="11388" y="47804"/>
                  </a:lnTo>
                  <a:lnTo>
                    <a:pt x="11598" y="47812"/>
                  </a:lnTo>
                  <a:lnTo>
                    <a:pt x="11786" y="47835"/>
                  </a:lnTo>
                  <a:lnTo>
                    <a:pt x="13400" y="48053"/>
                  </a:lnTo>
                  <a:lnTo>
                    <a:pt x="15007" y="48287"/>
                  </a:lnTo>
                  <a:lnTo>
                    <a:pt x="15280" y="48326"/>
                  </a:lnTo>
                  <a:lnTo>
                    <a:pt x="15506" y="48373"/>
                  </a:lnTo>
                  <a:lnTo>
                    <a:pt x="15607" y="48404"/>
                  </a:lnTo>
                  <a:lnTo>
                    <a:pt x="15709" y="48436"/>
                  </a:lnTo>
                  <a:lnTo>
                    <a:pt x="15795" y="48467"/>
                  </a:lnTo>
                  <a:lnTo>
                    <a:pt x="15880" y="48506"/>
                  </a:lnTo>
                  <a:lnTo>
                    <a:pt x="15958" y="48553"/>
                  </a:lnTo>
                  <a:lnTo>
                    <a:pt x="16044" y="48599"/>
                  </a:lnTo>
                  <a:lnTo>
                    <a:pt x="16122" y="48654"/>
                  </a:lnTo>
                  <a:lnTo>
                    <a:pt x="16200" y="48716"/>
                  </a:lnTo>
                  <a:lnTo>
                    <a:pt x="16372" y="48864"/>
                  </a:lnTo>
                  <a:lnTo>
                    <a:pt x="16559" y="49044"/>
                  </a:lnTo>
                  <a:lnTo>
                    <a:pt x="15553" y="49052"/>
                  </a:lnTo>
                  <a:lnTo>
                    <a:pt x="14640" y="49044"/>
                  </a:lnTo>
                  <a:lnTo>
                    <a:pt x="14219" y="49028"/>
                  </a:lnTo>
                  <a:lnTo>
                    <a:pt x="13806" y="49013"/>
                  </a:lnTo>
                  <a:lnTo>
                    <a:pt x="13595" y="49005"/>
                  </a:lnTo>
                  <a:lnTo>
                    <a:pt x="13385" y="48997"/>
                  </a:lnTo>
                  <a:lnTo>
                    <a:pt x="13182" y="49005"/>
                  </a:lnTo>
                  <a:lnTo>
                    <a:pt x="12971" y="49020"/>
                  </a:lnTo>
                  <a:lnTo>
                    <a:pt x="12800" y="49028"/>
                  </a:lnTo>
                  <a:lnTo>
                    <a:pt x="12636" y="49020"/>
                  </a:lnTo>
                  <a:lnTo>
                    <a:pt x="12480" y="49005"/>
                  </a:lnTo>
                  <a:lnTo>
                    <a:pt x="12332" y="48974"/>
                  </a:lnTo>
                  <a:lnTo>
                    <a:pt x="12191" y="48927"/>
                  </a:lnTo>
                  <a:lnTo>
                    <a:pt x="12059" y="48872"/>
                  </a:lnTo>
                  <a:lnTo>
                    <a:pt x="11926" y="48810"/>
                  </a:lnTo>
                  <a:lnTo>
                    <a:pt x="11801" y="48732"/>
                  </a:lnTo>
                  <a:lnTo>
                    <a:pt x="11684" y="48646"/>
                  </a:lnTo>
                  <a:lnTo>
                    <a:pt x="11567" y="48553"/>
                  </a:lnTo>
                  <a:lnTo>
                    <a:pt x="11450" y="48443"/>
                  </a:lnTo>
                  <a:lnTo>
                    <a:pt x="11341" y="48326"/>
                  </a:lnTo>
                  <a:lnTo>
                    <a:pt x="11232" y="48202"/>
                  </a:lnTo>
                  <a:lnTo>
                    <a:pt x="11123" y="48069"/>
                  </a:lnTo>
                  <a:lnTo>
                    <a:pt x="11013" y="47929"/>
                  </a:lnTo>
                  <a:lnTo>
                    <a:pt x="10904" y="47780"/>
                  </a:lnTo>
                  <a:close/>
                  <a:moveTo>
                    <a:pt x="158814" y="47897"/>
                  </a:moveTo>
                  <a:lnTo>
                    <a:pt x="158666" y="48007"/>
                  </a:lnTo>
                  <a:lnTo>
                    <a:pt x="158518" y="48116"/>
                  </a:lnTo>
                  <a:lnTo>
                    <a:pt x="158370" y="48217"/>
                  </a:lnTo>
                  <a:lnTo>
                    <a:pt x="158214" y="48319"/>
                  </a:lnTo>
                  <a:lnTo>
                    <a:pt x="158058" y="48404"/>
                  </a:lnTo>
                  <a:lnTo>
                    <a:pt x="157894" y="48498"/>
                  </a:lnTo>
                  <a:lnTo>
                    <a:pt x="157567" y="48662"/>
                  </a:lnTo>
                  <a:lnTo>
                    <a:pt x="157216" y="48810"/>
                  </a:lnTo>
                  <a:lnTo>
                    <a:pt x="156865" y="48950"/>
                  </a:lnTo>
                  <a:lnTo>
                    <a:pt x="156490" y="49091"/>
                  </a:lnTo>
                  <a:lnTo>
                    <a:pt x="156108" y="49223"/>
                  </a:lnTo>
                  <a:lnTo>
                    <a:pt x="156202" y="49114"/>
                  </a:lnTo>
                  <a:lnTo>
                    <a:pt x="156303" y="48997"/>
                  </a:lnTo>
                  <a:lnTo>
                    <a:pt x="156428" y="48888"/>
                  </a:lnTo>
                  <a:lnTo>
                    <a:pt x="156568" y="48779"/>
                  </a:lnTo>
                  <a:lnTo>
                    <a:pt x="156716" y="48670"/>
                  </a:lnTo>
                  <a:lnTo>
                    <a:pt x="156880" y="48568"/>
                  </a:lnTo>
                  <a:lnTo>
                    <a:pt x="157052" y="48475"/>
                  </a:lnTo>
                  <a:lnTo>
                    <a:pt x="157231" y="48381"/>
                  </a:lnTo>
                  <a:lnTo>
                    <a:pt x="157418" y="48287"/>
                  </a:lnTo>
                  <a:lnTo>
                    <a:pt x="157613" y="48209"/>
                  </a:lnTo>
                  <a:lnTo>
                    <a:pt x="157808" y="48139"/>
                  </a:lnTo>
                  <a:lnTo>
                    <a:pt x="158011" y="48069"/>
                  </a:lnTo>
                  <a:lnTo>
                    <a:pt x="158214" y="48014"/>
                  </a:lnTo>
                  <a:lnTo>
                    <a:pt x="158417" y="47960"/>
                  </a:lnTo>
                  <a:lnTo>
                    <a:pt x="158612" y="47921"/>
                  </a:lnTo>
                  <a:lnTo>
                    <a:pt x="158814" y="47897"/>
                  </a:lnTo>
                  <a:close/>
                  <a:moveTo>
                    <a:pt x="111721" y="44606"/>
                  </a:moveTo>
                  <a:lnTo>
                    <a:pt x="111885" y="44973"/>
                  </a:lnTo>
                  <a:lnTo>
                    <a:pt x="112033" y="45339"/>
                  </a:lnTo>
                  <a:lnTo>
                    <a:pt x="112181" y="45706"/>
                  </a:lnTo>
                  <a:lnTo>
                    <a:pt x="112314" y="46080"/>
                  </a:lnTo>
                  <a:lnTo>
                    <a:pt x="112438" y="46454"/>
                  </a:lnTo>
                  <a:lnTo>
                    <a:pt x="112571" y="46837"/>
                  </a:lnTo>
                  <a:lnTo>
                    <a:pt x="112821" y="47601"/>
                  </a:lnTo>
                  <a:lnTo>
                    <a:pt x="110840" y="49231"/>
                  </a:lnTo>
                  <a:lnTo>
                    <a:pt x="110793" y="48685"/>
                  </a:lnTo>
                  <a:lnTo>
                    <a:pt x="110754" y="48155"/>
                  </a:lnTo>
                  <a:lnTo>
                    <a:pt x="110738" y="47632"/>
                  </a:lnTo>
                  <a:lnTo>
                    <a:pt x="110723" y="47125"/>
                  </a:lnTo>
                  <a:lnTo>
                    <a:pt x="110715" y="46103"/>
                  </a:lnTo>
                  <a:lnTo>
                    <a:pt x="110715" y="45604"/>
                  </a:lnTo>
                  <a:lnTo>
                    <a:pt x="110707" y="45090"/>
                  </a:lnTo>
                  <a:lnTo>
                    <a:pt x="111721" y="44606"/>
                  </a:lnTo>
                  <a:close/>
                  <a:moveTo>
                    <a:pt x="130143" y="47936"/>
                  </a:moveTo>
                  <a:lnTo>
                    <a:pt x="129465" y="49364"/>
                  </a:lnTo>
                  <a:lnTo>
                    <a:pt x="129317" y="49301"/>
                  </a:lnTo>
                  <a:lnTo>
                    <a:pt x="129363" y="49106"/>
                  </a:lnTo>
                  <a:lnTo>
                    <a:pt x="129426" y="48919"/>
                  </a:lnTo>
                  <a:lnTo>
                    <a:pt x="129496" y="48732"/>
                  </a:lnTo>
                  <a:lnTo>
                    <a:pt x="129590" y="48560"/>
                  </a:lnTo>
                  <a:lnTo>
                    <a:pt x="129636" y="48475"/>
                  </a:lnTo>
                  <a:lnTo>
                    <a:pt x="129699" y="48389"/>
                  </a:lnTo>
                  <a:lnTo>
                    <a:pt x="129753" y="48311"/>
                  </a:lnTo>
                  <a:lnTo>
                    <a:pt x="129824" y="48233"/>
                  </a:lnTo>
                  <a:lnTo>
                    <a:pt x="129894" y="48155"/>
                  </a:lnTo>
                  <a:lnTo>
                    <a:pt x="129972" y="48077"/>
                  </a:lnTo>
                  <a:lnTo>
                    <a:pt x="130058" y="48007"/>
                  </a:lnTo>
                  <a:lnTo>
                    <a:pt x="130143" y="47936"/>
                  </a:lnTo>
                  <a:close/>
                  <a:moveTo>
                    <a:pt x="49777" y="47773"/>
                  </a:moveTo>
                  <a:lnTo>
                    <a:pt x="49777" y="47890"/>
                  </a:lnTo>
                  <a:lnTo>
                    <a:pt x="49769" y="48007"/>
                  </a:lnTo>
                  <a:lnTo>
                    <a:pt x="49761" y="48116"/>
                  </a:lnTo>
                  <a:lnTo>
                    <a:pt x="49746" y="48225"/>
                  </a:lnTo>
                  <a:lnTo>
                    <a:pt x="49722" y="48342"/>
                  </a:lnTo>
                  <a:lnTo>
                    <a:pt x="49691" y="48443"/>
                  </a:lnTo>
                  <a:lnTo>
                    <a:pt x="49652" y="48553"/>
                  </a:lnTo>
                  <a:lnTo>
                    <a:pt x="49613" y="48654"/>
                  </a:lnTo>
                  <a:lnTo>
                    <a:pt x="49574" y="48763"/>
                  </a:lnTo>
                  <a:lnTo>
                    <a:pt x="49528" y="48864"/>
                  </a:lnTo>
                  <a:lnTo>
                    <a:pt x="49418" y="49059"/>
                  </a:lnTo>
                  <a:lnTo>
                    <a:pt x="49294" y="49254"/>
                  </a:lnTo>
                  <a:lnTo>
                    <a:pt x="49153" y="49442"/>
                  </a:lnTo>
                  <a:lnTo>
                    <a:pt x="49777" y="47773"/>
                  </a:lnTo>
                  <a:close/>
                  <a:moveTo>
                    <a:pt x="130916" y="49161"/>
                  </a:moveTo>
                  <a:lnTo>
                    <a:pt x="131072" y="49215"/>
                  </a:lnTo>
                  <a:lnTo>
                    <a:pt x="130791" y="49727"/>
                  </a:lnTo>
                  <a:lnTo>
                    <a:pt x="130916" y="49161"/>
                  </a:lnTo>
                  <a:close/>
                  <a:moveTo>
                    <a:pt x="158183" y="48724"/>
                  </a:moveTo>
                  <a:lnTo>
                    <a:pt x="158066" y="48841"/>
                  </a:lnTo>
                  <a:lnTo>
                    <a:pt x="157941" y="48958"/>
                  </a:lnTo>
                  <a:lnTo>
                    <a:pt x="157816" y="49059"/>
                  </a:lnTo>
                  <a:lnTo>
                    <a:pt x="157691" y="49145"/>
                  </a:lnTo>
                  <a:lnTo>
                    <a:pt x="157559" y="49231"/>
                  </a:lnTo>
                  <a:lnTo>
                    <a:pt x="157418" y="49301"/>
                  </a:lnTo>
                  <a:lnTo>
                    <a:pt x="157278" y="49371"/>
                  </a:lnTo>
                  <a:lnTo>
                    <a:pt x="157138" y="49426"/>
                  </a:lnTo>
                  <a:lnTo>
                    <a:pt x="156997" y="49488"/>
                  </a:lnTo>
                  <a:lnTo>
                    <a:pt x="156849" y="49535"/>
                  </a:lnTo>
                  <a:lnTo>
                    <a:pt x="156553" y="49629"/>
                  </a:lnTo>
                  <a:lnTo>
                    <a:pt x="156256" y="49715"/>
                  </a:lnTo>
                  <a:lnTo>
                    <a:pt x="155960" y="49800"/>
                  </a:lnTo>
                  <a:lnTo>
                    <a:pt x="155921" y="49637"/>
                  </a:lnTo>
                  <a:lnTo>
                    <a:pt x="158183" y="48724"/>
                  </a:lnTo>
                  <a:close/>
                  <a:moveTo>
                    <a:pt x="131048" y="46634"/>
                  </a:moveTo>
                  <a:lnTo>
                    <a:pt x="131228" y="46712"/>
                  </a:lnTo>
                  <a:lnTo>
                    <a:pt x="131048" y="47117"/>
                  </a:lnTo>
                  <a:lnTo>
                    <a:pt x="130869" y="47531"/>
                  </a:lnTo>
                  <a:lnTo>
                    <a:pt x="130697" y="47936"/>
                  </a:lnTo>
                  <a:lnTo>
                    <a:pt x="130518" y="48342"/>
                  </a:lnTo>
                  <a:lnTo>
                    <a:pt x="130331" y="48747"/>
                  </a:lnTo>
                  <a:lnTo>
                    <a:pt x="130136" y="49145"/>
                  </a:lnTo>
                  <a:lnTo>
                    <a:pt x="129925" y="49543"/>
                  </a:lnTo>
                  <a:lnTo>
                    <a:pt x="129816" y="49730"/>
                  </a:lnTo>
                  <a:lnTo>
                    <a:pt x="129699" y="49925"/>
                  </a:lnTo>
                  <a:lnTo>
                    <a:pt x="129504" y="49816"/>
                  </a:lnTo>
                  <a:lnTo>
                    <a:pt x="131048" y="46634"/>
                  </a:lnTo>
                  <a:close/>
                  <a:moveTo>
                    <a:pt x="130955" y="47913"/>
                  </a:moveTo>
                  <a:lnTo>
                    <a:pt x="130939" y="48069"/>
                  </a:lnTo>
                  <a:lnTo>
                    <a:pt x="130916" y="48225"/>
                  </a:lnTo>
                  <a:lnTo>
                    <a:pt x="130884" y="48373"/>
                  </a:lnTo>
                  <a:lnTo>
                    <a:pt x="130853" y="48521"/>
                  </a:lnTo>
                  <a:lnTo>
                    <a:pt x="130814" y="48670"/>
                  </a:lnTo>
                  <a:lnTo>
                    <a:pt x="130767" y="48818"/>
                  </a:lnTo>
                  <a:lnTo>
                    <a:pt x="130721" y="48958"/>
                  </a:lnTo>
                  <a:lnTo>
                    <a:pt x="130666" y="49106"/>
                  </a:lnTo>
                  <a:lnTo>
                    <a:pt x="130549" y="49379"/>
                  </a:lnTo>
                  <a:lnTo>
                    <a:pt x="130416" y="49652"/>
                  </a:lnTo>
                  <a:lnTo>
                    <a:pt x="130276" y="49917"/>
                  </a:lnTo>
                  <a:lnTo>
                    <a:pt x="130120" y="50183"/>
                  </a:lnTo>
                  <a:lnTo>
                    <a:pt x="129964" y="50058"/>
                  </a:lnTo>
                  <a:lnTo>
                    <a:pt x="130955" y="47913"/>
                  </a:lnTo>
                  <a:close/>
                  <a:moveTo>
                    <a:pt x="109865" y="45105"/>
                  </a:moveTo>
                  <a:lnTo>
                    <a:pt x="109958" y="45113"/>
                  </a:lnTo>
                  <a:lnTo>
                    <a:pt x="110192" y="45144"/>
                  </a:lnTo>
                  <a:lnTo>
                    <a:pt x="110239" y="45378"/>
                  </a:lnTo>
                  <a:lnTo>
                    <a:pt x="110262" y="45503"/>
                  </a:lnTo>
                  <a:lnTo>
                    <a:pt x="110278" y="45628"/>
                  </a:lnTo>
                  <a:lnTo>
                    <a:pt x="110301" y="46408"/>
                  </a:lnTo>
                  <a:lnTo>
                    <a:pt x="110317" y="47180"/>
                  </a:lnTo>
                  <a:lnTo>
                    <a:pt x="110348" y="47960"/>
                  </a:lnTo>
                  <a:lnTo>
                    <a:pt x="110364" y="48342"/>
                  </a:lnTo>
                  <a:lnTo>
                    <a:pt x="110387" y="48732"/>
                  </a:lnTo>
                  <a:lnTo>
                    <a:pt x="110395" y="48935"/>
                  </a:lnTo>
                  <a:lnTo>
                    <a:pt x="110395" y="49028"/>
                  </a:lnTo>
                  <a:lnTo>
                    <a:pt x="110387" y="49122"/>
                  </a:lnTo>
                  <a:lnTo>
                    <a:pt x="110372" y="49215"/>
                  </a:lnTo>
                  <a:lnTo>
                    <a:pt x="110356" y="49301"/>
                  </a:lnTo>
                  <a:lnTo>
                    <a:pt x="110333" y="49387"/>
                  </a:lnTo>
                  <a:lnTo>
                    <a:pt x="110301" y="49465"/>
                  </a:lnTo>
                  <a:lnTo>
                    <a:pt x="110262" y="49543"/>
                  </a:lnTo>
                  <a:lnTo>
                    <a:pt x="110223" y="49621"/>
                  </a:lnTo>
                  <a:lnTo>
                    <a:pt x="110169" y="49691"/>
                  </a:lnTo>
                  <a:lnTo>
                    <a:pt x="110114" y="49761"/>
                  </a:lnTo>
                  <a:lnTo>
                    <a:pt x="110052" y="49824"/>
                  </a:lnTo>
                  <a:lnTo>
                    <a:pt x="109974" y="49886"/>
                  </a:lnTo>
                  <a:lnTo>
                    <a:pt x="109896" y="49949"/>
                  </a:lnTo>
                  <a:lnTo>
                    <a:pt x="109810" y="50003"/>
                  </a:lnTo>
                  <a:lnTo>
                    <a:pt x="109716" y="50066"/>
                  </a:lnTo>
                  <a:lnTo>
                    <a:pt x="109615" y="50144"/>
                  </a:lnTo>
                  <a:lnTo>
                    <a:pt x="109342" y="50354"/>
                  </a:lnTo>
                  <a:lnTo>
                    <a:pt x="109342" y="49161"/>
                  </a:lnTo>
                  <a:lnTo>
                    <a:pt x="109334" y="48007"/>
                  </a:lnTo>
                  <a:lnTo>
                    <a:pt x="109334" y="46883"/>
                  </a:lnTo>
                  <a:lnTo>
                    <a:pt x="109342" y="46322"/>
                  </a:lnTo>
                  <a:lnTo>
                    <a:pt x="109358" y="45768"/>
                  </a:lnTo>
                  <a:lnTo>
                    <a:pt x="109373" y="45542"/>
                  </a:lnTo>
                  <a:lnTo>
                    <a:pt x="109381" y="45456"/>
                  </a:lnTo>
                  <a:lnTo>
                    <a:pt x="109404" y="45370"/>
                  </a:lnTo>
                  <a:lnTo>
                    <a:pt x="109428" y="45308"/>
                  </a:lnTo>
                  <a:lnTo>
                    <a:pt x="109451" y="45253"/>
                  </a:lnTo>
                  <a:lnTo>
                    <a:pt x="109490" y="45207"/>
                  </a:lnTo>
                  <a:lnTo>
                    <a:pt x="109529" y="45168"/>
                  </a:lnTo>
                  <a:lnTo>
                    <a:pt x="109576" y="45144"/>
                  </a:lnTo>
                  <a:lnTo>
                    <a:pt x="109638" y="45121"/>
                  </a:lnTo>
                  <a:lnTo>
                    <a:pt x="109701" y="45113"/>
                  </a:lnTo>
                  <a:lnTo>
                    <a:pt x="109779" y="45105"/>
                  </a:lnTo>
                  <a:close/>
                  <a:moveTo>
                    <a:pt x="35621" y="31050"/>
                  </a:moveTo>
                  <a:lnTo>
                    <a:pt x="35800" y="31144"/>
                  </a:lnTo>
                  <a:lnTo>
                    <a:pt x="35972" y="31230"/>
                  </a:lnTo>
                  <a:lnTo>
                    <a:pt x="36144" y="31323"/>
                  </a:lnTo>
                  <a:lnTo>
                    <a:pt x="36222" y="31378"/>
                  </a:lnTo>
                  <a:lnTo>
                    <a:pt x="36300" y="31433"/>
                  </a:lnTo>
                  <a:lnTo>
                    <a:pt x="37930" y="32610"/>
                  </a:lnTo>
                  <a:lnTo>
                    <a:pt x="38741" y="33203"/>
                  </a:lnTo>
                  <a:lnTo>
                    <a:pt x="39544" y="33811"/>
                  </a:lnTo>
                  <a:lnTo>
                    <a:pt x="41892" y="35613"/>
                  </a:lnTo>
                  <a:lnTo>
                    <a:pt x="44239" y="37415"/>
                  </a:lnTo>
                  <a:lnTo>
                    <a:pt x="48919" y="41034"/>
                  </a:lnTo>
                  <a:lnTo>
                    <a:pt x="49301" y="41346"/>
                  </a:lnTo>
                  <a:lnTo>
                    <a:pt x="49684" y="41666"/>
                  </a:lnTo>
                  <a:lnTo>
                    <a:pt x="50456" y="42328"/>
                  </a:lnTo>
                  <a:lnTo>
                    <a:pt x="50175" y="42906"/>
                  </a:lnTo>
                  <a:lnTo>
                    <a:pt x="49894" y="43475"/>
                  </a:lnTo>
                  <a:lnTo>
                    <a:pt x="49598" y="44037"/>
                  </a:lnTo>
                  <a:lnTo>
                    <a:pt x="49294" y="44583"/>
                  </a:lnTo>
                  <a:lnTo>
                    <a:pt x="48974" y="45121"/>
                  </a:lnTo>
                  <a:lnTo>
                    <a:pt x="48646" y="45659"/>
                  </a:lnTo>
                  <a:lnTo>
                    <a:pt x="48311" y="46174"/>
                  </a:lnTo>
                  <a:lnTo>
                    <a:pt x="47960" y="46688"/>
                  </a:lnTo>
                  <a:lnTo>
                    <a:pt x="47593" y="47188"/>
                  </a:lnTo>
                  <a:lnTo>
                    <a:pt x="47219" y="47679"/>
                  </a:lnTo>
                  <a:lnTo>
                    <a:pt x="46829" y="48163"/>
                  </a:lnTo>
                  <a:lnTo>
                    <a:pt x="46415" y="48638"/>
                  </a:lnTo>
                  <a:lnTo>
                    <a:pt x="45994" y="49098"/>
                  </a:lnTo>
                  <a:lnTo>
                    <a:pt x="45784" y="49325"/>
                  </a:lnTo>
                  <a:lnTo>
                    <a:pt x="45558" y="49551"/>
                  </a:lnTo>
                  <a:lnTo>
                    <a:pt x="45331" y="49777"/>
                  </a:lnTo>
                  <a:lnTo>
                    <a:pt x="45105" y="49995"/>
                  </a:lnTo>
                  <a:lnTo>
                    <a:pt x="44871" y="50214"/>
                  </a:lnTo>
                  <a:lnTo>
                    <a:pt x="44629" y="50424"/>
                  </a:lnTo>
                  <a:lnTo>
                    <a:pt x="44341" y="49598"/>
                  </a:lnTo>
                  <a:lnTo>
                    <a:pt x="44044" y="48771"/>
                  </a:lnTo>
                  <a:lnTo>
                    <a:pt x="43748" y="47952"/>
                  </a:lnTo>
                  <a:lnTo>
                    <a:pt x="43444" y="47133"/>
                  </a:lnTo>
                  <a:lnTo>
                    <a:pt x="43140" y="46314"/>
                  </a:lnTo>
                  <a:lnTo>
                    <a:pt x="42828" y="45503"/>
                  </a:lnTo>
                  <a:lnTo>
                    <a:pt x="42188" y="43888"/>
                  </a:lnTo>
                  <a:lnTo>
                    <a:pt x="41541" y="42274"/>
                  </a:lnTo>
                  <a:lnTo>
                    <a:pt x="40878" y="40675"/>
                  </a:lnTo>
                  <a:lnTo>
                    <a:pt x="40207" y="39076"/>
                  </a:lnTo>
                  <a:lnTo>
                    <a:pt x="39521" y="37477"/>
                  </a:lnTo>
                  <a:lnTo>
                    <a:pt x="39708" y="37633"/>
                  </a:lnTo>
                  <a:lnTo>
                    <a:pt x="39802" y="37711"/>
                  </a:lnTo>
                  <a:lnTo>
                    <a:pt x="39879" y="37789"/>
                  </a:lnTo>
                  <a:lnTo>
                    <a:pt x="40808" y="38803"/>
                  </a:lnTo>
                  <a:lnTo>
                    <a:pt x="41720" y="39809"/>
                  </a:lnTo>
                  <a:lnTo>
                    <a:pt x="42633" y="40831"/>
                  </a:lnTo>
                  <a:lnTo>
                    <a:pt x="43537" y="41853"/>
                  </a:lnTo>
                  <a:lnTo>
                    <a:pt x="43982" y="42375"/>
                  </a:lnTo>
                  <a:lnTo>
                    <a:pt x="44427" y="42890"/>
                  </a:lnTo>
                  <a:lnTo>
                    <a:pt x="44863" y="43413"/>
                  </a:lnTo>
                  <a:lnTo>
                    <a:pt x="45300" y="43943"/>
                  </a:lnTo>
                  <a:lnTo>
                    <a:pt x="45729" y="44473"/>
                  </a:lnTo>
                  <a:lnTo>
                    <a:pt x="46150" y="45004"/>
                  </a:lnTo>
                  <a:lnTo>
                    <a:pt x="46571" y="45542"/>
                  </a:lnTo>
                  <a:lnTo>
                    <a:pt x="46985" y="46088"/>
                  </a:lnTo>
                  <a:lnTo>
                    <a:pt x="47125" y="46259"/>
                  </a:lnTo>
                  <a:lnTo>
                    <a:pt x="47273" y="46423"/>
                  </a:lnTo>
                  <a:lnTo>
                    <a:pt x="47617" y="46782"/>
                  </a:lnTo>
                  <a:lnTo>
                    <a:pt x="47640" y="46696"/>
                  </a:lnTo>
                  <a:lnTo>
                    <a:pt x="47663" y="46618"/>
                  </a:lnTo>
                  <a:lnTo>
                    <a:pt x="47671" y="46540"/>
                  </a:lnTo>
                  <a:lnTo>
                    <a:pt x="47671" y="46470"/>
                  </a:lnTo>
                  <a:lnTo>
                    <a:pt x="47671" y="46408"/>
                  </a:lnTo>
                  <a:lnTo>
                    <a:pt x="47656" y="46345"/>
                  </a:lnTo>
                  <a:lnTo>
                    <a:pt x="47648" y="46283"/>
                  </a:lnTo>
                  <a:lnTo>
                    <a:pt x="47624" y="46228"/>
                  </a:lnTo>
                  <a:lnTo>
                    <a:pt x="47570" y="46127"/>
                  </a:lnTo>
                  <a:lnTo>
                    <a:pt x="47507" y="46033"/>
                  </a:lnTo>
                  <a:lnTo>
                    <a:pt x="47375" y="45862"/>
                  </a:lnTo>
                  <a:lnTo>
                    <a:pt x="46657" y="44926"/>
                  </a:lnTo>
                  <a:lnTo>
                    <a:pt x="45940" y="43998"/>
                  </a:lnTo>
                  <a:lnTo>
                    <a:pt x="45207" y="43077"/>
                  </a:lnTo>
                  <a:lnTo>
                    <a:pt x="44840" y="42617"/>
                  </a:lnTo>
                  <a:lnTo>
                    <a:pt x="44466" y="42165"/>
                  </a:lnTo>
                  <a:lnTo>
                    <a:pt x="43803" y="41377"/>
                  </a:lnTo>
                  <a:lnTo>
                    <a:pt x="43132" y="40581"/>
                  </a:lnTo>
                  <a:lnTo>
                    <a:pt x="41790" y="39014"/>
                  </a:lnTo>
                  <a:lnTo>
                    <a:pt x="40449" y="37438"/>
                  </a:lnTo>
                  <a:lnTo>
                    <a:pt x="39778" y="36650"/>
                  </a:lnTo>
                  <a:lnTo>
                    <a:pt x="39115" y="35855"/>
                  </a:lnTo>
                  <a:lnTo>
                    <a:pt x="38678" y="35309"/>
                  </a:lnTo>
                  <a:lnTo>
                    <a:pt x="38242" y="34763"/>
                  </a:lnTo>
                  <a:lnTo>
                    <a:pt x="37813" y="34209"/>
                  </a:lnTo>
                  <a:lnTo>
                    <a:pt x="37384" y="33648"/>
                  </a:lnTo>
                  <a:lnTo>
                    <a:pt x="36534" y="32532"/>
                  </a:lnTo>
                  <a:lnTo>
                    <a:pt x="35683" y="31417"/>
                  </a:lnTo>
                  <a:lnTo>
                    <a:pt x="35644" y="31355"/>
                  </a:lnTo>
                  <a:lnTo>
                    <a:pt x="35629" y="31323"/>
                  </a:lnTo>
                  <a:lnTo>
                    <a:pt x="35621" y="31284"/>
                  </a:lnTo>
                  <a:lnTo>
                    <a:pt x="35613" y="31238"/>
                  </a:lnTo>
                  <a:lnTo>
                    <a:pt x="35613" y="31183"/>
                  </a:lnTo>
                  <a:lnTo>
                    <a:pt x="35613" y="31121"/>
                  </a:lnTo>
                  <a:lnTo>
                    <a:pt x="35621" y="31050"/>
                  </a:lnTo>
                  <a:close/>
                  <a:moveTo>
                    <a:pt x="12878" y="49301"/>
                  </a:moveTo>
                  <a:lnTo>
                    <a:pt x="14695" y="49395"/>
                  </a:lnTo>
                  <a:lnTo>
                    <a:pt x="16504" y="49496"/>
                  </a:lnTo>
                  <a:lnTo>
                    <a:pt x="16723" y="49512"/>
                  </a:lnTo>
                  <a:lnTo>
                    <a:pt x="16941" y="49543"/>
                  </a:lnTo>
                  <a:lnTo>
                    <a:pt x="17042" y="49566"/>
                  </a:lnTo>
                  <a:lnTo>
                    <a:pt x="17144" y="49598"/>
                  </a:lnTo>
                  <a:lnTo>
                    <a:pt x="17253" y="49629"/>
                  </a:lnTo>
                  <a:lnTo>
                    <a:pt x="17347" y="49668"/>
                  </a:lnTo>
                  <a:lnTo>
                    <a:pt x="17448" y="49715"/>
                  </a:lnTo>
                  <a:lnTo>
                    <a:pt x="17542" y="49769"/>
                  </a:lnTo>
                  <a:lnTo>
                    <a:pt x="17635" y="49824"/>
                  </a:lnTo>
                  <a:lnTo>
                    <a:pt x="17729" y="49894"/>
                  </a:lnTo>
                  <a:lnTo>
                    <a:pt x="17822" y="49980"/>
                  </a:lnTo>
                  <a:lnTo>
                    <a:pt x="17908" y="50066"/>
                  </a:lnTo>
                  <a:lnTo>
                    <a:pt x="17986" y="50167"/>
                  </a:lnTo>
                  <a:lnTo>
                    <a:pt x="18072" y="50284"/>
                  </a:lnTo>
                  <a:lnTo>
                    <a:pt x="17518" y="50354"/>
                  </a:lnTo>
                  <a:lnTo>
                    <a:pt x="16972" y="50424"/>
                  </a:lnTo>
                  <a:lnTo>
                    <a:pt x="16426" y="50479"/>
                  </a:lnTo>
                  <a:lnTo>
                    <a:pt x="15888" y="50518"/>
                  </a:lnTo>
                  <a:lnTo>
                    <a:pt x="15350" y="50541"/>
                  </a:lnTo>
                  <a:lnTo>
                    <a:pt x="14820" y="50557"/>
                  </a:lnTo>
                  <a:lnTo>
                    <a:pt x="14554" y="50549"/>
                  </a:lnTo>
                  <a:lnTo>
                    <a:pt x="14281" y="50549"/>
                  </a:lnTo>
                  <a:lnTo>
                    <a:pt x="14016" y="50534"/>
                  </a:lnTo>
                  <a:lnTo>
                    <a:pt x="13751" y="50518"/>
                  </a:lnTo>
                  <a:lnTo>
                    <a:pt x="12464" y="49496"/>
                  </a:lnTo>
                  <a:lnTo>
                    <a:pt x="12527" y="49317"/>
                  </a:lnTo>
                  <a:lnTo>
                    <a:pt x="12706" y="49309"/>
                  </a:lnTo>
                  <a:lnTo>
                    <a:pt x="12792" y="49301"/>
                  </a:lnTo>
                  <a:close/>
                  <a:moveTo>
                    <a:pt x="157606" y="49644"/>
                  </a:moveTo>
                  <a:lnTo>
                    <a:pt x="157489" y="49746"/>
                  </a:lnTo>
                  <a:lnTo>
                    <a:pt x="157364" y="49839"/>
                  </a:lnTo>
                  <a:lnTo>
                    <a:pt x="157239" y="49925"/>
                  </a:lnTo>
                  <a:lnTo>
                    <a:pt x="157114" y="50003"/>
                  </a:lnTo>
                  <a:lnTo>
                    <a:pt x="156982" y="50081"/>
                  </a:lnTo>
                  <a:lnTo>
                    <a:pt x="156849" y="50151"/>
                  </a:lnTo>
                  <a:lnTo>
                    <a:pt x="156716" y="50214"/>
                  </a:lnTo>
                  <a:lnTo>
                    <a:pt x="156576" y="50268"/>
                  </a:lnTo>
                  <a:lnTo>
                    <a:pt x="156443" y="50323"/>
                  </a:lnTo>
                  <a:lnTo>
                    <a:pt x="156295" y="50370"/>
                  </a:lnTo>
                  <a:lnTo>
                    <a:pt x="156155" y="50417"/>
                  </a:lnTo>
                  <a:lnTo>
                    <a:pt x="156007" y="50456"/>
                  </a:lnTo>
                  <a:lnTo>
                    <a:pt x="155710" y="50518"/>
                  </a:lnTo>
                  <a:lnTo>
                    <a:pt x="155406" y="50565"/>
                  </a:lnTo>
                  <a:lnTo>
                    <a:pt x="155515" y="50456"/>
                  </a:lnTo>
                  <a:lnTo>
                    <a:pt x="155632" y="50354"/>
                  </a:lnTo>
                  <a:lnTo>
                    <a:pt x="155757" y="50261"/>
                  </a:lnTo>
                  <a:lnTo>
                    <a:pt x="155882" y="50175"/>
                  </a:lnTo>
                  <a:lnTo>
                    <a:pt x="156014" y="50105"/>
                  </a:lnTo>
                  <a:lnTo>
                    <a:pt x="156147" y="50034"/>
                  </a:lnTo>
                  <a:lnTo>
                    <a:pt x="156287" y="49980"/>
                  </a:lnTo>
                  <a:lnTo>
                    <a:pt x="156428" y="49925"/>
                  </a:lnTo>
                  <a:lnTo>
                    <a:pt x="156568" y="49878"/>
                  </a:lnTo>
                  <a:lnTo>
                    <a:pt x="156709" y="49832"/>
                  </a:lnTo>
                  <a:lnTo>
                    <a:pt x="157005" y="49761"/>
                  </a:lnTo>
                  <a:lnTo>
                    <a:pt x="157301" y="49699"/>
                  </a:lnTo>
                  <a:lnTo>
                    <a:pt x="157606" y="49644"/>
                  </a:lnTo>
                  <a:close/>
                  <a:moveTo>
                    <a:pt x="130763" y="49809"/>
                  </a:moveTo>
                  <a:lnTo>
                    <a:pt x="130767" y="49847"/>
                  </a:lnTo>
                  <a:lnTo>
                    <a:pt x="130767" y="49910"/>
                  </a:lnTo>
                  <a:lnTo>
                    <a:pt x="130767" y="49972"/>
                  </a:lnTo>
                  <a:lnTo>
                    <a:pt x="130760" y="50027"/>
                  </a:lnTo>
                  <a:lnTo>
                    <a:pt x="130721" y="50136"/>
                  </a:lnTo>
                  <a:lnTo>
                    <a:pt x="130682" y="50237"/>
                  </a:lnTo>
                  <a:lnTo>
                    <a:pt x="130619" y="50331"/>
                  </a:lnTo>
                  <a:lnTo>
                    <a:pt x="130557" y="50424"/>
                  </a:lnTo>
                  <a:lnTo>
                    <a:pt x="130409" y="50596"/>
                  </a:lnTo>
                  <a:lnTo>
                    <a:pt x="130416" y="50479"/>
                  </a:lnTo>
                  <a:lnTo>
                    <a:pt x="130432" y="50370"/>
                  </a:lnTo>
                  <a:lnTo>
                    <a:pt x="130455" y="50261"/>
                  </a:lnTo>
                  <a:lnTo>
                    <a:pt x="130494" y="50151"/>
                  </a:lnTo>
                  <a:lnTo>
                    <a:pt x="130541" y="50050"/>
                  </a:lnTo>
                  <a:lnTo>
                    <a:pt x="130604" y="49956"/>
                  </a:lnTo>
                  <a:lnTo>
                    <a:pt x="130643" y="49917"/>
                  </a:lnTo>
                  <a:lnTo>
                    <a:pt x="130682" y="49871"/>
                  </a:lnTo>
                  <a:lnTo>
                    <a:pt x="130728" y="49832"/>
                  </a:lnTo>
                  <a:lnTo>
                    <a:pt x="130763" y="49809"/>
                  </a:lnTo>
                  <a:close/>
                  <a:moveTo>
                    <a:pt x="28321" y="32025"/>
                  </a:moveTo>
                  <a:lnTo>
                    <a:pt x="29140" y="32634"/>
                  </a:lnTo>
                  <a:lnTo>
                    <a:pt x="28781" y="33679"/>
                  </a:lnTo>
                  <a:lnTo>
                    <a:pt x="28594" y="34194"/>
                  </a:lnTo>
                  <a:lnTo>
                    <a:pt x="28406" y="34701"/>
                  </a:lnTo>
                  <a:lnTo>
                    <a:pt x="27502" y="37095"/>
                  </a:lnTo>
                  <a:lnTo>
                    <a:pt x="26597" y="39489"/>
                  </a:lnTo>
                  <a:lnTo>
                    <a:pt x="25692" y="41876"/>
                  </a:lnTo>
                  <a:lnTo>
                    <a:pt x="24795" y="44278"/>
                  </a:lnTo>
                  <a:lnTo>
                    <a:pt x="24546" y="44957"/>
                  </a:lnTo>
                  <a:lnTo>
                    <a:pt x="24304" y="45651"/>
                  </a:lnTo>
                  <a:lnTo>
                    <a:pt x="23828" y="47024"/>
                  </a:lnTo>
                  <a:lnTo>
                    <a:pt x="23352" y="48404"/>
                  </a:lnTo>
                  <a:lnTo>
                    <a:pt x="22877" y="49785"/>
                  </a:lnTo>
                  <a:lnTo>
                    <a:pt x="22783" y="50027"/>
                  </a:lnTo>
                  <a:lnTo>
                    <a:pt x="22674" y="50276"/>
                  </a:lnTo>
                  <a:lnTo>
                    <a:pt x="22549" y="50541"/>
                  </a:lnTo>
                  <a:lnTo>
                    <a:pt x="22409" y="50830"/>
                  </a:lnTo>
                  <a:lnTo>
                    <a:pt x="21800" y="50471"/>
                  </a:lnTo>
                  <a:lnTo>
                    <a:pt x="21200" y="50112"/>
                  </a:lnTo>
                  <a:lnTo>
                    <a:pt x="20607" y="49738"/>
                  </a:lnTo>
                  <a:lnTo>
                    <a:pt x="20022" y="49348"/>
                  </a:lnTo>
                  <a:lnTo>
                    <a:pt x="19453" y="48958"/>
                  </a:lnTo>
                  <a:lnTo>
                    <a:pt x="18899" y="48545"/>
                  </a:lnTo>
                  <a:lnTo>
                    <a:pt x="18626" y="48342"/>
                  </a:lnTo>
                  <a:lnTo>
                    <a:pt x="18353" y="48124"/>
                  </a:lnTo>
                  <a:lnTo>
                    <a:pt x="18080" y="47913"/>
                  </a:lnTo>
                  <a:lnTo>
                    <a:pt x="17815" y="47687"/>
                  </a:lnTo>
                  <a:lnTo>
                    <a:pt x="17557" y="47468"/>
                  </a:lnTo>
                  <a:lnTo>
                    <a:pt x="17300" y="47234"/>
                  </a:lnTo>
                  <a:lnTo>
                    <a:pt x="17042" y="47008"/>
                  </a:lnTo>
                  <a:lnTo>
                    <a:pt x="16793" y="46766"/>
                  </a:lnTo>
                  <a:lnTo>
                    <a:pt x="16543" y="46532"/>
                  </a:lnTo>
                  <a:lnTo>
                    <a:pt x="16302" y="46283"/>
                  </a:lnTo>
                  <a:lnTo>
                    <a:pt x="16060" y="46033"/>
                  </a:lnTo>
                  <a:lnTo>
                    <a:pt x="15826" y="45784"/>
                  </a:lnTo>
                  <a:lnTo>
                    <a:pt x="15592" y="45518"/>
                  </a:lnTo>
                  <a:lnTo>
                    <a:pt x="15366" y="45253"/>
                  </a:lnTo>
                  <a:lnTo>
                    <a:pt x="15139" y="44988"/>
                  </a:lnTo>
                  <a:lnTo>
                    <a:pt x="14921" y="44715"/>
                  </a:lnTo>
                  <a:lnTo>
                    <a:pt x="14703" y="44434"/>
                  </a:lnTo>
                  <a:lnTo>
                    <a:pt x="14492" y="44146"/>
                  </a:lnTo>
                  <a:lnTo>
                    <a:pt x="14289" y="43857"/>
                  </a:lnTo>
                  <a:lnTo>
                    <a:pt x="14086" y="43561"/>
                  </a:lnTo>
                  <a:lnTo>
                    <a:pt x="28321" y="32025"/>
                  </a:lnTo>
                  <a:close/>
                  <a:moveTo>
                    <a:pt x="163159" y="46922"/>
                  </a:moveTo>
                  <a:lnTo>
                    <a:pt x="163323" y="46985"/>
                  </a:lnTo>
                  <a:lnTo>
                    <a:pt x="163471" y="47047"/>
                  </a:lnTo>
                  <a:lnTo>
                    <a:pt x="163611" y="47117"/>
                  </a:lnTo>
                  <a:lnTo>
                    <a:pt x="163728" y="47195"/>
                  </a:lnTo>
                  <a:lnTo>
                    <a:pt x="163837" y="47266"/>
                  </a:lnTo>
                  <a:lnTo>
                    <a:pt x="163923" y="47351"/>
                  </a:lnTo>
                  <a:lnTo>
                    <a:pt x="164001" y="47437"/>
                  </a:lnTo>
                  <a:lnTo>
                    <a:pt x="164064" y="47523"/>
                  </a:lnTo>
                  <a:lnTo>
                    <a:pt x="164110" y="47617"/>
                  </a:lnTo>
                  <a:lnTo>
                    <a:pt x="164149" y="47718"/>
                  </a:lnTo>
                  <a:lnTo>
                    <a:pt x="164165" y="47827"/>
                  </a:lnTo>
                  <a:lnTo>
                    <a:pt x="164173" y="47944"/>
                  </a:lnTo>
                  <a:lnTo>
                    <a:pt x="164165" y="48061"/>
                  </a:lnTo>
                  <a:lnTo>
                    <a:pt x="164149" y="48194"/>
                  </a:lnTo>
                  <a:lnTo>
                    <a:pt x="164118" y="48326"/>
                  </a:lnTo>
                  <a:lnTo>
                    <a:pt x="164071" y="48475"/>
                  </a:lnTo>
                  <a:lnTo>
                    <a:pt x="163978" y="48724"/>
                  </a:lnTo>
                  <a:lnTo>
                    <a:pt x="163884" y="48966"/>
                  </a:lnTo>
                  <a:lnTo>
                    <a:pt x="163783" y="49215"/>
                  </a:lnTo>
                  <a:lnTo>
                    <a:pt x="163681" y="49457"/>
                  </a:lnTo>
                  <a:lnTo>
                    <a:pt x="163564" y="49691"/>
                  </a:lnTo>
                  <a:lnTo>
                    <a:pt x="163440" y="49925"/>
                  </a:lnTo>
                  <a:lnTo>
                    <a:pt x="163315" y="50159"/>
                  </a:lnTo>
                  <a:lnTo>
                    <a:pt x="163182" y="50378"/>
                  </a:lnTo>
                  <a:lnTo>
                    <a:pt x="163089" y="50510"/>
                  </a:lnTo>
                  <a:lnTo>
                    <a:pt x="162995" y="50619"/>
                  </a:lnTo>
                  <a:lnTo>
                    <a:pt x="162901" y="50713"/>
                  </a:lnTo>
                  <a:lnTo>
                    <a:pt x="162808" y="50791"/>
                  </a:lnTo>
                  <a:lnTo>
                    <a:pt x="162706" y="50853"/>
                  </a:lnTo>
                  <a:lnTo>
                    <a:pt x="162597" y="50900"/>
                  </a:lnTo>
                  <a:lnTo>
                    <a:pt x="162488" y="50931"/>
                  </a:lnTo>
                  <a:lnTo>
                    <a:pt x="162379" y="50947"/>
                  </a:lnTo>
                  <a:lnTo>
                    <a:pt x="162262" y="50947"/>
                  </a:lnTo>
                  <a:lnTo>
                    <a:pt x="162137" y="50924"/>
                  </a:lnTo>
                  <a:lnTo>
                    <a:pt x="162012" y="50892"/>
                  </a:lnTo>
                  <a:lnTo>
                    <a:pt x="161880" y="50838"/>
                  </a:lnTo>
                  <a:lnTo>
                    <a:pt x="161747" y="50775"/>
                  </a:lnTo>
                  <a:lnTo>
                    <a:pt x="161607" y="50690"/>
                  </a:lnTo>
                  <a:lnTo>
                    <a:pt x="161458" y="50596"/>
                  </a:lnTo>
                  <a:lnTo>
                    <a:pt x="161310" y="50479"/>
                  </a:lnTo>
                  <a:lnTo>
                    <a:pt x="163159" y="46922"/>
                  </a:lnTo>
                  <a:close/>
                  <a:moveTo>
                    <a:pt x="118163" y="47219"/>
                  </a:moveTo>
                  <a:lnTo>
                    <a:pt x="118312" y="47718"/>
                  </a:lnTo>
                  <a:lnTo>
                    <a:pt x="118452" y="48209"/>
                  </a:lnTo>
                  <a:lnTo>
                    <a:pt x="118584" y="48685"/>
                  </a:lnTo>
                  <a:lnTo>
                    <a:pt x="118701" y="49169"/>
                  </a:lnTo>
                  <a:lnTo>
                    <a:pt x="118811" y="49644"/>
                  </a:lnTo>
                  <a:lnTo>
                    <a:pt x="118912" y="50112"/>
                  </a:lnTo>
                  <a:lnTo>
                    <a:pt x="119013" y="50588"/>
                  </a:lnTo>
                  <a:lnTo>
                    <a:pt x="119099" y="51056"/>
                  </a:lnTo>
                  <a:lnTo>
                    <a:pt x="118928" y="51142"/>
                  </a:lnTo>
                  <a:lnTo>
                    <a:pt x="116947" y="48186"/>
                  </a:lnTo>
                  <a:lnTo>
                    <a:pt x="118163" y="47219"/>
                  </a:lnTo>
                  <a:close/>
                  <a:moveTo>
                    <a:pt x="156989" y="50565"/>
                  </a:moveTo>
                  <a:lnTo>
                    <a:pt x="156888" y="50674"/>
                  </a:lnTo>
                  <a:lnTo>
                    <a:pt x="156779" y="50768"/>
                  </a:lnTo>
                  <a:lnTo>
                    <a:pt x="156662" y="50846"/>
                  </a:lnTo>
                  <a:lnTo>
                    <a:pt x="156545" y="50916"/>
                  </a:lnTo>
                  <a:lnTo>
                    <a:pt x="156428" y="50986"/>
                  </a:lnTo>
                  <a:lnTo>
                    <a:pt x="156303" y="51041"/>
                  </a:lnTo>
                  <a:lnTo>
                    <a:pt x="156178" y="51087"/>
                  </a:lnTo>
                  <a:lnTo>
                    <a:pt x="156046" y="51126"/>
                  </a:lnTo>
                  <a:lnTo>
                    <a:pt x="155913" y="51158"/>
                  </a:lnTo>
                  <a:lnTo>
                    <a:pt x="155780" y="51189"/>
                  </a:lnTo>
                  <a:lnTo>
                    <a:pt x="155507" y="51236"/>
                  </a:lnTo>
                  <a:lnTo>
                    <a:pt x="155227" y="51275"/>
                  </a:lnTo>
                  <a:lnTo>
                    <a:pt x="154946" y="51306"/>
                  </a:lnTo>
                  <a:lnTo>
                    <a:pt x="154946" y="51306"/>
                  </a:lnTo>
                  <a:lnTo>
                    <a:pt x="155063" y="51220"/>
                  </a:lnTo>
                  <a:lnTo>
                    <a:pt x="155180" y="51142"/>
                  </a:lnTo>
                  <a:lnTo>
                    <a:pt x="155297" y="51072"/>
                  </a:lnTo>
                  <a:lnTo>
                    <a:pt x="155414" y="51009"/>
                  </a:lnTo>
                  <a:lnTo>
                    <a:pt x="155539" y="50947"/>
                  </a:lnTo>
                  <a:lnTo>
                    <a:pt x="155663" y="50892"/>
                  </a:lnTo>
                  <a:lnTo>
                    <a:pt x="155788" y="50838"/>
                  </a:lnTo>
                  <a:lnTo>
                    <a:pt x="155913" y="50791"/>
                  </a:lnTo>
                  <a:lnTo>
                    <a:pt x="156178" y="50713"/>
                  </a:lnTo>
                  <a:lnTo>
                    <a:pt x="156443" y="50651"/>
                  </a:lnTo>
                  <a:lnTo>
                    <a:pt x="156716" y="50604"/>
                  </a:lnTo>
                  <a:lnTo>
                    <a:pt x="156989" y="50565"/>
                  </a:lnTo>
                  <a:close/>
                  <a:moveTo>
                    <a:pt x="108617" y="48825"/>
                  </a:moveTo>
                  <a:lnTo>
                    <a:pt x="108687" y="49083"/>
                  </a:lnTo>
                  <a:lnTo>
                    <a:pt x="108734" y="49325"/>
                  </a:lnTo>
                  <a:lnTo>
                    <a:pt x="108773" y="49551"/>
                  </a:lnTo>
                  <a:lnTo>
                    <a:pt x="108796" y="49761"/>
                  </a:lnTo>
                  <a:lnTo>
                    <a:pt x="108812" y="49956"/>
                  </a:lnTo>
                  <a:lnTo>
                    <a:pt x="108804" y="50136"/>
                  </a:lnTo>
                  <a:lnTo>
                    <a:pt x="108788" y="50300"/>
                  </a:lnTo>
                  <a:lnTo>
                    <a:pt x="108757" y="50463"/>
                  </a:lnTo>
                  <a:lnTo>
                    <a:pt x="108710" y="50604"/>
                  </a:lnTo>
                  <a:lnTo>
                    <a:pt x="108648" y="50744"/>
                  </a:lnTo>
                  <a:lnTo>
                    <a:pt x="108570" y="50877"/>
                  </a:lnTo>
                  <a:lnTo>
                    <a:pt x="108476" y="51002"/>
                  </a:lnTo>
                  <a:lnTo>
                    <a:pt x="108359" y="51119"/>
                  </a:lnTo>
                  <a:lnTo>
                    <a:pt x="108235" y="51236"/>
                  </a:lnTo>
                  <a:lnTo>
                    <a:pt x="108094" y="51345"/>
                  </a:lnTo>
                  <a:lnTo>
                    <a:pt x="107930" y="51446"/>
                  </a:lnTo>
                  <a:lnTo>
                    <a:pt x="107977" y="51111"/>
                  </a:lnTo>
                  <a:lnTo>
                    <a:pt x="108032" y="50775"/>
                  </a:lnTo>
                  <a:lnTo>
                    <a:pt x="108102" y="50448"/>
                  </a:lnTo>
                  <a:lnTo>
                    <a:pt x="108180" y="50128"/>
                  </a:lnTo>
                  <a:lnTo>
                    <a:pt x="108274" y="49808"/>
                  </a:lnTo>
                  <a:lnTo>
                    <a:pt x="108375" y="49488"/>
                  </a:lnTo>
                  <a:lnTo>
                    <a:pt x="108492" y="49161"/>
                  </a:lnTo>
                  <a:lnTo>
                    <a:pt x="108617" y="48825"/>
                  </a:lnTo>
                  <a:close/>
                  <a:moveTo>
                    <a:pt x="18407" y="50713"/>
                  </a:moveTo>
                  <a:lnTo>
                    <a:pt x="18509" y="50721"/>
                  </a:lnTo>
                  <a:lnTo>
                    <a:pt x="18610" y="50736"/>
                  </a:lnTo>
                  <a:lnTo>
                    <a:pt x="18719" y="50760"/>
                  </a:lnTo>
                  <a:lnTo>
                    <a:pt x="18922" y="50807"/>
                  </a:lnTo>
                  <a:lnTo>
                    <a:pt x="19125" y="50853"/>
                  </a:lnTo>
                  <a:lnTo>
                    <a:pt x="19125" y="51056"/>
                  </a:lnTo>
                  <a:lnTo>
                    <a:pt x="18782" y="51119"/>
                  </a:lnTo>
                  <a:lnTo>
                    <a:pt x="18602" y="51150"/>
                  </a:lnTo>
                  <a:lnTo>
                    <a:pt x="18431" y="51173"/>
                  </a:lnTo>
                  <a:lnTo>
                    <a:pt x="16816" y="51329"/>
                  </a:lnTo>
                  <a:lnTo>
                    <a:pt x="16013" y="51407"/>
                  </a:lnTo>
                  <a:lnTo>
                    <a:pt x="15202" y="51485"/>
                  </a:lnTo>
                  <a:lnTo>
                    <a:pt x="15124" y="51493"/>
                  </a:lnTo>
                  <a:lnTo>
                    <a:pt x="15054" y="51493"/>
                  </a:lnTo>
                  <a:lnTo>
                    <a:pt x="14976" y="51485"/>
                  </a:lnTo>
                  <a:lnTo>
                    <a:pt x="14913" y="51477"/>
                  </a:lnTo>
                  <a:lnTo>
                    <a:pt x="14843" y="51462"/>
                  </a:lnTo>
                  <a:lnTo>
                    <a:pt x="14781" y="51446"/>
                  </a:lnTo>
                  <a:lnTo>
                    <a:pt x="14718" y="51423"/>
                  </a:lnTo>
                  <a:lnTo>
                    <a:pt x="14656" y="51392"/>
                  </a:lnTo>
                  <a:lnTo>
                    <a:pt x="14593" y="51353"/>
                  </a:lnTo>
                  <a:lnTo>
                    <a:pt x="14539" y="51314"/>
                  </a:lnTo>
                  <a:lnTo>
                    <a:pt x="14484" y="51267"/>
                  </a:lnTo>
                  <a:lnTo>
                    <a:pt x="14430" y="51212"/>
                  </a:lnTo>
                  <a:lnTo>
                    <a:pt x="14320" y="51087"/>
                  </a:lnTo>
                  <a:lnTo>
                    <a:pt x="14219" y="50947"/>
                  </a:lnTo>
                  <a:lnTo>
                    <a:pt x="16302" y="50814"/>
                  </a:lnTo>
                  <a:lnTo>
                    <a:pt x="17308" y="50760"/>
                  </a:lnTo>
                  <a:lnTo>
                    <a:pt x="18306" y="50713"/>
                  </a:lnTo>
                  <a:close/>
                  <a:moveTo>
                    <a:pt x="32977" y="33031"/>
                  </a:moveTo>
                  <a:lnTo>
                    <a:pt x="33305" y="33577"/>
                  </a:lnTo>
                  <a:lnTo>
                    <a:pt x="33632" y="34131"/>
                  </a:lnTo>
                  <a:lnTo>
                    <a:pt x="33952" y="34685"/>
                  </a:lnTo>
                  <a:lnTo>
                    <a:pt x="34272" y="35239"/>
                  </a:lnTo>
                  <a:lnTo>
                    <a:pt x="34896" y="36354"/>
                  </a:lnTo>
                  <a:lnTo>
                    <a:pt x="35496" y="37469"/>
                  </a:lnTo>
                  <a:lnTo>
                    <a:pt x="36081" y="38600"/>
                  </a:lnTo>
                  <a:lnTo>
                    <a:pt x="36650" y="39731"/>
                  </a:lnTo>
                  <a:lnTo>
                    <a:pt x="37212" y="40870"/>
                  </a:lnTo>
                  <a:lnTo>
                    <a:pt x="37750" y="42009"/>
                  </a:lnTo>
                  <a:lnTo>
                    <a:pt x="38281" y="43163"/>
                  </a:lnTo>
                  <a:lnTo>
                    <a:pt x="38795" y="44317"/>
                  </a:lnTo>
                  <a:lnTo>
                    <a:pt x="39295" y="45472"/>
                  </a:lnTo>
                  <a:lnTo>
                    <a:pt x="39786" y="46642"/>
                  </a:lnTo>
                  <a:lnTo>
                    <a:pt x="40262" y="47812"/>
                  </a:lnTo>
                  <a:lnTo>
                    <a:pt x="40730" y="48989"/>
                  </a:lnTo>
                  <a:lnTo>
                    <a:pt x="41190" y="50167"/>
                  </a:lnTo>
                  <a:lnTo>
                    <a:pt x="41634" y="51353"/>
                  </a:lnTo>
                  <a:lnTo>
                    <a:pt x="41447" y="51462"/>
                  </a:lnTo>
                  <a:lnTo>
                    <a:pt x="41260" y="51548"/>
                  </a:lnTo>
                  <a:lnTo>
                    <a:pt x="41166" y="51587"/>
                  </a:lnTo>
                  <a:lnTo>
                    <a:pt x="41073" y="51618"/>
                  </a:lnTo>
                  <a:lnTo>
                    <a:pt x="40987" y="51641"/>
                  </a:lnTo>
                  <a:lnTo>
                    <a:pt x="40901" y="51657"/>
                  </a:lnTo>
                  <a:lnTo>
                    <a:pt x="40808" y="51672"/>
                  </a:lnTo>
                  <a:lnTo>
                    <a:pt x="40722" y="51680"/>
                  </a:lnTo>
                  <a:lnTo>
                    <a:pt x="40558" y="51680"/>
                  </a:lnTo>
                  <a:lnTo>
                    <a:pt x="40480" y="51672"/>
                  </a:lnTo>
                  <a:lnTo>
                    <a:pt x="40402" y="51665"/>
                  </a:lnTo>
                  <a:lnTo>
                    <a:pt x="40324" y="51641"/>
                  </a:lnTo>
                  <a:lnTo>
                    <a:pt x="40254" y="51618"/>
                  </a:lnTo>
                  <a:lnTo>
                    <a:pt x="40176" y="51594"/>
                  </a:lnTo>
                  <a:lnTo>
                    <a:pt x="40106" y="51563"/>
                  </a:lnTo>
                  <a:lnTo>
                    <a:pt x="40035" y="51524"/>
                  </a:lnTo>
                  <a:lnTo>
                    <a:pt x="39973" y="51485"/>
                  </a:lnTo>
                  <a:lnTo>
                    <a:pt x="39911" y="51438"/>
                  </a:lnTo>
                  <a:lnTo>
                    <a:pt x="39848" y="51384"/>
                  </a:lnTo>
                  <a:lnTo>
                    <a:pt x="39786" y="51329"/>
                  </a:lnTo>
                  <a:lnTo>
                    <a:pt x="39731" y="51267"/>
                  </a:lnTo>
                  <a:lnTo>
                    <a:pt x="39677" y="51204"/>
                  </a:lnTo>
                  <a:lnTo>
                    <a:pt x="39630" y="51134"/>
                  </a:lnTo>
                  <a:lnTo>
                    <a:pt x="39575" y="51056"/>
                  </a:lnTo>
                  <a:lnTo>
                    <a:pt x="39536" y="50978"/>
                  </a:lnTo>
                  <a:lnTo>
                    <a:pt x="39451" y="50807"/>
                  </a:lnTo>
                  <a:lnTo>
                    <a:pt x="39380" y="50619"/>
                  </a:lnTo>
                  <a:lnTo>
                    <a:pt x="39037" y="49551"/>
                  </a:lnTo>
                  <a:lnTo>
                    <a:pt x="38694" y="48490"/>
                  </a:lnTo>
                  <a:lnTo>
                    <a:pt x="38015" y="46353"/>
                  </a:lnTo>
                  <a:lnTo>
                    <a:pt x="37672" y="45292"/>
                  </a:lnTo>
                  <a:lnTo>
                    <a:pt x="37321" y="44232"/>
                  </a:lnTo>
                  <a:lnTo>
                    <a:pt x="36955" y="43171"/>
                  </a:lnTo>
                  <a:lnTo>
                    <a:pt x="36580" y="42126"/>
                  </a:lnTo>
                  <a:lnTo>
                    <a:pt x="36198" y="41112"/>
                  </a:lnTo>
                  <a:lnTo>
                    <a:pt x="35800" y="40106"/>
                  </a:lnTo>
                  <a:lnTo>
                    <a:pt x="35387" y="39107"/>
                  </a:lnTo>
                  <a:lnTo>
                    <a:pt x="34974" y="38117"/>
                  </a:lnTo>
                  <a:lnTo>
                    <a:pt x="34131" y="36128"/>
                  </a:lnTo>
                  <a:lnTo>
                    <a:pt x="33710" y="35130"/>
                  </a:lnTo>
                  <a:lnTo>
                    <a:pt x="33289" y="34131"/>
                  </a:lnTo>
                  <a:lnTo>
                    <a:pt x="33110" y="33718"/>
                  </a:lnTo>
                  <a:lnTo>
                    <a:pt x="32930" y="33297"/>
                  </a:lnTo>
                  <a:lnTo>
                    <a:pt x="32930" y="33265"/>
                  </a:lnTo>
                  <a:lnTo>
                    <a:pt x="32938" y="33219"/>
                  </a:lnTo>
                  <a:lnTo>
                    <a:pt x="32977" y="33031"/>
                  </a:lnTo>
                  <a:close/>
                  <a:moveTo>
                    <a:pt x="156248" y="51376"/>
                  </a:moveTo>
                  <a:lnTo>
                    <a:pt x="156186" y="51454"/>
                  </a:lnTo>
                  <a:lnTo>
                    <a:pt x="156124" y="51516"/>
                  </a:lnTo>
                  <a:lnTo>
                    <a:pt x="156061" y="51579"/>
                  </a:lnTo>
                  <a:lnTo>
                    <a:pt x="155999" y="51618"/>
                  </a:lnTo>
                  <a:lnTo>
                    <a:pt x="155929" y="51657"/>
                  </a:lnTo>
                  <a:lnTo>
                    <a:pt x="155858" y="51688"/>
                  </a:lnTo>
                  <a:lnTo>
                    <a:pt x="155788" y="51711"/>
                  </a:lnTo>
                  <a:lnTo>
                    <a:pt x="155718" y="51719"/>
                  </a:lnTo>
                  <a:lnTo>
                    <a:pt x="155640" y="51727"/>
                  </a:lnTo>
                  <a:lnTo>
                    <a:pt x="155492" y="51727"/>
                  </a:lnTo>
                  <a:lnTo>
                    <a:pt x="155414" y="51711"/>
                  </a:lnTo>
                  <a:lnTo>
                    <a:pt x="155258" y="51680"/>
                  </a:lnTo>
                  <a:lnTo>
                    <a:pt x="155094" y="51641"/>
                  </a:lnTo>
                  <a:lnTo>
                    <a:pt x="156248" y="51376"/>
                  </a:lnTo>
                  <a:close/>
                  <a:moveTo>
                    <a:pt x="137826" y="38990"/>
                  </a:moveTo>
                  <a:lnTo>
                    <a:pt x="137959" y="38998"/>
                  </a:lnTo>
                  <a:lnTo>
                    <a:pt x="138239" y="39021"/>
                  </a:lnTo>
                  <a:lnTo>
                    <a:pt x="138536" y="39045"/>
                  </a:lnTo>
                  <a:lnTo>
                    <a:pt x="139206" y="39076"/>
                  </a:lnTo>
                  <a:lnTo>
                    <a:pt x="138980" y="39622"/>
                  </a:lnTo>
                  <a:lnTo>
                    <a:pt x="138879" y="39864"/>
                  </a:lnTo>
                  <a:lnTo>
                    <a:pt x="138770" y="40098"/>
                  </a:lnTo>
                  <a:lnTo>
                    <a:pt x="136469" y="44661"/>
                  </a:lnTo>
                  <a:lnTo>
                    <a:pt x="134176" y="49223"/>
                  </a:lnTo>
                  <a:lnTo>
                    <a:pt x="133528" y="50518"/>
                  </a:lnTo>
                  <a:lnTo>
                    <a:pt x="133209" y="51158"/>
                  </a:lnTo>
                  <a:lnTo>
                    <a:pt x="132881" y="51797"/>
                  </a:lnTo>
                  <a:lnTo>
                    <a:pt x="132748" y="52031"/>
                  </a:lnTo>
                  <a:lnTo>
                    <a:pt x="132694" y="52125"/>
                  </a:lnTo>
                  <a:lnTo>
                    <a:pt x="132631" y="52210"/>
                  </a:lnTo>
                  <a:lnTo>
                    <a:pt x="132577" y="52273"/>
                  </a:lnTo>
                  <a:lnTo>
                    <a:pt x="132530" y="52320"/>
                  </a:lnTo>
                  <a:lnTo>
                    <a:pt x="132475" y="52351"/>
                  </a:lnTo>
                  <a:lnTo>
                    <a:pt x="132413" y="52366"/>
                  </a:lnTo>
                  <a:lnTo>
                    <a:pt x="132358" y="52366"/>
                  </a:lnTo>
                  <a:lnTo>
                    <a:pt x="132296" y="52359"/>
                  </a:lnTo>
                  <a:lnTo>
                    <a:pt x="132226" y="52335"/>
                  </a:lnTo>
                  <a:lnTo>
                    <a:pt x="132148" y="52296"/>
                  </a:lnTo>
                  <a:lnTo>
                    <a:pt x="132070" y="52242"/>
                  </a:lnTo>
                  <a:lnTo>
                    <a:pt x="131976" y="52171"/>
                  </a:lnTo>
                  <a:lnTo>
                    <a:pt x="131766" y="52000"/>
                  </a:lnTo>
                  <a:lnTo>
                    <a:pt x="131602" y="51860"/>
                  </a:lnTo>
                  <a:lnTo>
                    <a:pt x="131469" y="51727"/>
                  </a:lnTo>
                  <a:lnTo>
                    <a:pt x="131953" y="48412"/>
                  </a:lnTo>
                  <a:lnTo>
                    <a:pt x="132187" y="46790"/>
                  </a:lnTo>
                  <a:lnTo>
                    <a:pt x="132429" y="45183"/>
                  </a:lnTo>
                  <a:lnTo>
                    <a:pt x="132452" y="45105"/>
                  </a:lnTo>
                  <a:lnTo>
                    <a:pt x="132475" y="45027"/>
                  </a:lnTo>
                  <a:lnTo>
                    <a:pt x="132499" y="44949"/>
                  </a:lnTo>
                  <a:lnTo>
                    <a:pt x="132538" y="44871"/>
                  </a:lnTo>
                  <a:lnTo>
                    <a:pt x="132577" y="44793"/>
                  </a:lnTo>
                  <a:lnTo>
                    <a:pt x="132624" y="44723"/>
                  </a:lnTo>
                  <a:lnTo>
                    <a:pt x="132725" y="44590"/>
                  </a:lnTo>
                  <a:lnTo>
                    <a:pt x="133825" y="43288"/>
                  </a:lnTo>
                  <a:lnTo>
                    <a:pt x="134924" y="41985"/>
                  </a:lnTo>
                  <a:lnTo>
                    <a:pt x="136024" y="40683"/>
                  </a:lnTo>
                  <a:lnTo>
                    <a:pt x="137124" y="39380"/>
                  </a:lnTo>
                  <a:lnTo>
                    <a:pt x="137210" y="39279"/>
                  </a:lnTo>
                  <a:lnTo>
                    <a:pt x="137303" y="39201"/>
                  </a:lnTo>
                  <a:lnTo>
                    <a:pt x="137389" y="39123"/>
                  </a:lnTo>
                  <a:lnTo>
                    <a:pt x="137491" y="39068"/>
                  </a:lnTo>
                  <a:lnTo>
                    <a:pt x="137592" y="39021"/>
                  </a:lnTo>
                  <a:lnTo>
                    <a:pt x="137709" y="38998"/>
                  </a:lnTo>
                  <a:lnTo>
                    <a:pt x="137826" y="38990"/>
                  </a:lnTo>
                  <a:close/>
                  <a:moveTo>
                    <a:pt x="155624" y="52016"/>
                  </a:moveTo>
                  <a:lnTo>
                    <a:pt x="155648" y="52187"/>
                  </a:lnTo>
                  <a:lnTo>
                    <a:pt x="154322" y="52382"/>
                  </a:lnTo>
                  <a:lnTo>
                    <a:pt x="154283" y="52171"/>
                  </a:lnTo>
                  <a:lnTo>
                    <a:pt x="155624" y="52016"/>
                  </a:lnTo>
                  <a:close/>
                  <a:moveTo>
                    <a:pt x="106612" y="43576"/>
                  </a:moveTo>
                  <a:lnTo>
                    <a:pt x="106675" y="43662"/>
                  </a:lnTo>
                  <a:lnTo>
                    <a:pt x="95646" y="52452"/>
                  </a:lnTo>
                  <a:lnTo>
                    <a:pt x="94055" y="49371"/>
                  </a:lnTo>
                  <a:lnTo>
                    <a:pt x="106612" y="43576"/>
                  </a:lnTo>
                  <a:close/>
                  <a:moveTo>
                    <a:pt x="19616" y="51384"/>
                  </a:moveTo>
                  <a:lnTo>
                    <a:pt x="19733" y="51392"/>
                  </a:lnTo>
                  <a:lnTo>
                    <a:pt x="19850" y="51407"/>
                  </a:lnTo>
                  <a:lnTo>
                    <a:pt x="19960" y="51431"/>
                  </a:lnTo>
                  <a:lnTo>
                    <a:pt x="20077" y="51454"/>
                  </a:lnTo>
                  <a:lnTo>
                    <a:pt x="20186" y="51493"/>
                  </a:lnTo>
                  <a:lnTo>
                    <a:pt x="20295" y="51532"/>
                  </a:lnTo>
                  <a:lnTo>
                    <a:pt x="20412" y="51579"/>
                  </a:lnTo>
                  <a:lnTo>
                    <a:pt x="20521" y="51633"/>
                  </a:lnTo>
                  <a:lnTo>
                    <a:pt x="20630" y="51696"/>
                  </a:lnTo>
                  <a:lnTo>
                    <a:pt x="20739" y="51766"/>
                  </a:lnTo>
                  <a:lnTo>
                    <a:pt x="20856" y="51836"/>
                  </a:lnTo>
                  <a:lnTo>
                    <a:pt x="21083" y="52000"/>
                  </a:lnTo>
                  <a:lnTo>
                    <a:pt x="20763" y="52078"/>
                  </a:lnTo>
                  <a:lnTo>
                    <a:pt x="20630" y="52109"/>
                  </a:lnTo>
                  <a:lnTo>
                    <a:pt x="20513" y="52125"/>
                  </a:lnTo>
                  <a:lnTo>
                    <a:pt x="18790" y="52312"/>
                  </a:lnTo>
                  <a:lnTo>
                    <a:pt x="17058" y="52483"/>
                  </a:lnTo>
                  <a:lnTo>
                    <a:pt x="16840" y="52499"/>
                  </a:lnTo>
                  <a:lnTo>
                    <a:pt x="16621" y="52507"/>
                  </a:lnTo>
                  <a:lnTo>
                    <a:pt x="16512" y="52499"/>
                  </a:lnTo>
                  <a:lnTo>
                    <a:pt x="16403" y="52491"/>
                  </a:lnTo>
                  <a:lnTo>
                    <a:pt x="16302" y="52468"/>
                  </a:lnTo>
                  <a:lnTo>
                    <a:pt x="16200" y="52444"/>
                  </a:lnTo>
                  <a:lnTo>
                    <a:pt x="16091" y="52413"/>
                  </a:lnTo>
                  <a:lnTo>
                    <a:pt x="15990" y="52374"/>
                  </a:lnTo>
                  <a:lnTo>
                    <a:pt x="15888" y="52320"/>
                  </a:lnTo>
                  <a:lnTo>
                    <a:pt x="15795" y="52257"/>
                  </a:lnTo>
                  <a:lnTo>
                    <a:pt x="15693" y="52187"/>
                  </a:lnTo>
                  <a:lnTo>
                    <a:pt x="15600" y="52101"/>
                  </a:lnTo>
                  <a:lnTo>
                    <a:pt x="15506" y="52000"/>
                  </a:lnTo>
                  <a:lnTo>
                    <a:pt x="15412" y="51891"/>
                  </a:lnTo>
                  <a:lnTo>
                    <a:pt x="15756" y="51805"/>
                  </a:lnTo>
                  <a:lnTo>
                    <a:pt x="15888" y="51774"/>
                  </a:lnTo>
                  <a:lnTo>
                    <a:pt x="16013" y="51758"/>
                  </a:lnTo>
                  <a:lnTo>
                    <a:pt x="16824" y="51672"/>
                  </a:lnTo>
                  <a:lnTo>
                    <a:pt x="17635" y="51594"/>
                  </a:lnTo>
                  <a:lnTo>
                    <a:pt x="18439" y="51509"/>
                  </a:lnTo>
                  <a:lnTo>
                    <a:pt x="18844" y="51462"/>
                  </a:lnTo>
                  <a:lnTo>
                    <a:pt x="19242" y="51407"/>
                  </a:lnTo>
                  <a:lnTo>
                    <a:pt x="19375" y="51392"/>
                  </a:lnTo>
                  <a:lnTo>
                    <a:pt x="19492" y="51384"/>
                  </a:lnTo>
                  <a:close/>
                  <a:moveTo>
                    <a:pt x="143972" y="35636"/>
                  </a:moveTo>
                  <a:lnTo>
                    <a:pt x="144050" y="35652"/>
                  </a:lnTo>
                  <a:lnTo>
                    <a:pt x="144112" y="35668"/>
                  </a:lnTo>
                  <a:lnTo>
                    <a:pt x="144237" y="35707"/>
                  </a:lnTo>
                  <a:lnTo>
                    <a:pt x="144346" y="35761"/>
                  </a:lnTo>
                  <a:lnTo>
                    <a:pt x="144432" y="35824"/>
                  </a:lnTo>
                  <a:lnTo>
                    <a:pt x="144518" y="35886"/>
                  </a:lnTo>
                  <a:lnTo>
                    <a:pt x="144588" y="35956"/>
                  </a:lnTo>
                  <a:lnTo>
                    <a:pt x="144729" y="36089"/>
                  </a:lnTo>
                  <a:lnTo>
                    <a:pt x="147716" y="38904"/>
                  </a:lnTo>
                  <a:lnTo>
                    <a:pt x="150687" y="41720"/>
                  </a:lnTo>
                  <a:lnTo>
                    <a:pt x="151810" y="42796"/>
                  </a:lnTo>
                  <a:lnTo>
                    <a:pt x="152934" y="43873"/>
                  </a:lnTo>
                  <a:lnTo>
                    <a:pt x="155180" y="46033"/>
                  </a:lnTo>
                  <a:lnTo>
                    <a:pt x="155305" y="46166"/>
                  </a:lnTo>
                  <a:lnTo>
                    <a:pt x="155437" y="46298"/>
                  </a:lnTo>
                  <a:lnTo>
                    <a:pt x="155679" y="46564"/>
                  </a:lnTo>
                  <a:lnTo>
                    <a:pt x="155507" y="46985"/>
                  </a:lnTo>
                  <a:lnTo>
                    <a:pt x="155320" y="47406"/>
                  </a:lnTo>
                  <a:lnTo>
                    <a:pt x="155110" y="47835"/>
                  </a:lnTo>
                  <a:lnTo>
                    <a:pt x="154891" y="48264"/>
                  </a:lnTo>
                  <a:lnTo>
                    <a:pt x="154649" y="48693"/>
                  </a:lnTo>
                  <a:lnTo>
                    <a:pt x="154392" y="49122"/>
                  </a:lnTo>
                  <a:lnTo>
                    <a:pt x="154127" y="49535"/>
                  </a:lnTo>
                  <a:lnTo>
                    <a:pt x="153854" y="49941"/>
                  </a:lnTo>
                  <a:lnTo>
                    <a:pt x="153573" y="50339"/>
                  </a:lnTo>
                  <a:lnTo>
                    <a:pt x="153277" y="50721"/>
                  </a:lnTo>
                  <a:lnTo>
                    <a:pt x="152980" y="51080"/>
                  </a:lnTo>
                  <a:lnTo>
                    <a:pt x="152684" y="51423"/>
                  </a:lnTo>
                  <a:lnTo>
                    <a:pt x="152380" y="51750"/>
                  </a:lnTo>
                  <a:lnTo>
                    <a:pt x="152076" y="52047"/>
                  </a:lnTo>
                  <a:lnTo>
                    <a:pt x="151927" y="52187"/>
                  </a:lnTo>
                  <a:lnTo>
                    <a:pt x="151771" y="52320"/>
                  </a:lnTo>
                  <a:lnTo>
                    <a:pt x="151623" y="52437"/>
                  </a:lnTo>
                  <a:lnTo>
                    <a:pt x="151475" y="52554"/>
                  </a:lnTo>
                  <a:lnTo>
                    <a:pt x="151288" y="52008"/>
                  </a:lnTo>
                  <a:lnTo>
                    <a:pt x="151093" y="51470"/>
                  </a:lnTo>
                  <a:lnTo>
                    <a:pt x="150898" y="50924"/>
                  </a:lnTo>
                  <a:lnTo>
                    <a:pt x="150695" y="50385"/>
                  </a:lnTo>
                  <a:lnTo>
                    <a:pt x="150485" y="49847"/>
                  </a:lnTo>
                  <a:lnTo>
                    <a:pt x="150274" y="49309"/>
                  </a:lnTo>
                  <a:lnTo>
                    <a:pt x="149837" y="48241"/>
                  </a:lnTo>
                  <a:lnTo>
                    <a:pt x="149385" y="47188"/>
                  </a:lnTo>
                  <a:lnTo>
                    <a:pt x="148925" y="46127"/>
                  </a:lnTo>
                  <a:lnTo>
                    <a:pt x="148449" y="45082"/>
                  </a:lnTo>
                  <a:lnTo>
                    <a:pt x="147958" y="44029"/>
                  </a:lnTo>
                  <a:lnTo>
                    <a:pt x="147466" y="42984"/>
                  </a:lnTo>
                  <a:lnTo>
                    <a:pt x="146967" y="41946"/>
                  </a:lnTo>
                  <a:lnTo>
                    <a:pt x="145961" y="39856"/>
                  </a:lnTo>
                  <a:lnTo>
                    <a:pt x="144962" y="37758"/>
                  </a:lnTo>
                  <a:lnTo>
                    <a:pt x="144463" y="36697"/>
                  </a:lnTo>
                  <a:lnTo>
                    <a:pt x="143972" y="35636"/>
                  </a:lnTo>
                  <a:close/>
                  <a:moveTo>
                    <a:pt x="114622" y="48521"/>
                  </a:moveTo>
                  <a:lnTo>
                    <a:pt x="114529" y="48716"/>
                  </a:lnTo>
                  <a:lnTo>
                    <a:pt x="114459" y="48872"/>
                  </a:lnTo>
                  <a:lnTo>
                    <a:pt x="114435" y="48942"/>
                  </a:lnTo>
                  <a:lnTo>
                    <a:pt x="114396" y="48997"/>
                  </a:lnTo>
                  <a:lnTo>
                    <a:pt x="114365" y="49036"/>
                  </a:lnTo>
                  <a:lnTo>
                    <a:pt x="114326" y="49075"/>
                  </a:lnTo>
                  <a:lnTo>
                    <a:pt x="113156" y="49941"/>
                  </a:lnTo>
                  <a:lnTo>
                    <a:pt x="111986" y="50807"/>
                  </a:lnTo>
                  <a:lnTo>
                    <a:pt x="109638" y="52530"/>
                  </a:lnTo>
                  <a:lnTo>
                    <a:pt x="109592" y="52554"/>
                  </a:lnTo>
                  <a:lnTo>
                    <a:pt x="109529" y="52561"/>
                  </a:lnTo>
                  <a:lnTo>
                    <a:pt x="109467" y="52577"/>
                  </a:lnTo>
                  <a:lnTo>
                    <a:pt x="109389" y="52585"/>
                  </a:lnTo>
                  <a:lnTo>
                    <a:pt x="109365" y="52522"/>
                  </a:lnTo>
                  <a:lnTo>
                    <a:pt x="109350" y="52468"/>
                  </a:lnTo>
                  <a:lnTo>
                    <a:pt x="109334" y="52413"/>
                  </a:lnTo>
                  <a:lnTo>
                    <a:pt x="109334" y="52359"/>
                  </a:lnTo>
                  <a:lnTo>
                    <a:pt x="109334" y="52312"/>
                  </a:lnTo>
                  <a:lnTo>
                    <a:pt x="109342" y="52273"/>
                  </a:lnTo>
                  <a:lnTo>
                    <a:pt x="109358" y="52226"/>
                  </a:lnTo>
                  <a:lnTo>
                    <a:pt x="109373" y="52187"/>
                  </a:lnTo>
                  <a:lnTo>
                    <a:pt x="109420" y="52117"/>
                  </a:lnTo>
                  <a:lnTo>
                    <a:pt x="109475" y="52054"/>
                  </a:lnTo>
                  <a:lnTo>
                    <a:pt x="109537" y="52000"/>
                  </a:lnTo>
                  <a:lnTo>
                    <a:pt x="109599" y="51953"/>
                  </a:lnTo>
                  <a:lnTo>
                    <a:pt x="111799" y="50339"/>
                  </a:lnTo>
                  <a:lnTo>
                    <a:pt x="113998" y="48732"/>
                  </a:lnTo>
                  <a:lnTo>
                    <a:pt x="114045" y="48701"/>
                  </a:lnTo>
                  <a:lnTo>
                    <a:pt x="114108" y="48677"/>
                  </a:lnTo>
                  <a:lnTo>
                    <a:pt x="114240" y="48638"/>
                  </a:lnTo>
                  <a:lnTo>
                    <a:pt x="114412" y="48592"/>
                  </a:lnTo>
                  <a:lnTo>
                    <a:pt x="114622" y="48521"/>
                  </a:lnTo>
                  <a:close/>
                  <a:moveTo>
                    <a:pt x="34857" y="39731"/>
                  </a:moveTo>
                  <a:lnTo>
                    <a:pt x="34942" y="39895"/>
                  </a:lnTo>
                  <a:lnTo>
                    <a:pt x="34981" y="39973"/>
                  </a:lnTo>
                  <a:lnTo>
                    <a:pt x="35020" y="40059"/>
                  </a:lnTo>
                  <a:lnTo>
                    <a:pt x="35551" y="41416"/>
                  </a:lnTo>
                  <a:lnTo>
                    <a:pt x="36058" y="42781"/>
                  </a:lnTo>
                  <a:lnTo>
                    <a:pt x="36557" y="44146"/>
                  </a:lnTo>
                  <a:lnTo>
                    <a:pt x="36799" y="44832"/>
                  </a:lnTo>
                  <a:lnTo>
                    <a:pt x="37040" y="45526"/>
                  </a:lnTo>
                  <a:lnTo>
                    <a:pt x="37274" y="46213"/>
                  </a:lnTo>
                  <a:lnTo>
                    <a:pt x="37501" y="46907"/>
                  </a:lnTo>
                  <a:lnTo>
                    <a:pt x="37719" y="47601"/>
                  </a:lnTo>
                  <a:lnTo>
                    <a:pt x="37937" y="48295"/>
                  </a:lnTo>
                  <a:lnTo>
                    <a:pt x="38148" y="48989"/>
                  </a:lnTo>
                  <a:lnTo>
                    <a:pt x="38351" y="49691"/>
                  </a:lnTo>
                  <a:lnTo>
                    <a:pt x="38546" y="50393"/>
                  </a:lnTo>
                  <a:lnTo>
                    <a:pt x="38733" y="51103"/>
                  </a:lnTo>
                  <a:lnTo>
                    <a:pt x="38780" y="51243"/>
                  </a:lnTo>
                  <a:lnTo>
                    <a:pt x="38819" y="51392"/>
                  </a:lnTo>
                  <a:lnTo>
                    <a:pt x="38850" y="51563"/>
                  </a:lnTo>
                  <a:lnTo>
                    <a:pt x="38873" y="51727"/>
                  </a:lnTo>
                  <a:lnTo>
                    <a:pt x="38873" y="51883"/>
                  </a:lnTo>
                  <a:lnTo>
                    <a:pt x="38866" y="52023"/>
                  </a:lnTo>
                  <a:lnTo>
                    <a:pt x="38842" y="52148"/>
                  </a:lnTo>
                  <a:lnTo>
                    <a:pt x="38803" y="52265"/>
                  </a:lnTo>
                  <a:lnTo>
                    <a:pt x="38756" y="52374"/>
                  </a:lnTo>
                  <a:lnTo>
                    <a:pt x="38686" y="52460"/>
                  </a:lnTo>
                  <a:lnTo>
                    <a:pt x="38608" y="52546"/>
                  </a:lnTo>
                  <a:lnTo>
                    <a:pt x="38515" y="52616"/>
                  </a:lnTo>
                  <a:lnTo>
                    <a:pt x="38405" y="52671"/>
                  </a:lnTo>
                  <a:lnTo>
                    <a:pt x="38281" y="52717"/>
                  </a:lnTo>
                  <a:lnTo>
                    <a:pt x="38148" y="52749"/>
                  </a:lnTo>
                  <a:lnTo>
                    <a:pt x="37992" y="52764"/>
                  </a:lnTo>
                  <a:lnTo>
                    <a:pt x="37828" y="52772"/>
                  </a:lnTo>
                  <a:lnTo>
                    <a:pt x="37649" y="52772"/>
                  </a:lnTo>
                  <a:lnTo>
                    <a:pt x="37540" y="52756"/>
                  </a:lnTo>
                  <a:lnTo>
                    <a:pt x="37477" y="52741"/>
                  </a:lnTo>
                  <a:lnTo>
                    <a:pt x="37423" y="52725"/>
                  </a:lnTo>
                  <a:lnTo>
                    <a:pt x="37368" y="52702"/>
                  </a:lnTo>
                  <a:lnTo>
                    <a:pt x="37321" y="52671"/>
                  </a:lnTo>
                  <a:lnTo>
                    <a:pt x="37282" y="52639"/>
                  </a:lnTo>
                  <a:lnTo>
                    <a:pt x="37251" y="52600"/>
                  </a:lnTo>
                  <a:lnTo>
                    <a:pt x="37056" y="52281"/>
                  </a:lnTo>
                  <a:lnTo>
                    <a:pt x="36955" y="52117"/>
                  </a:lnTo>
                  <a:lnTo>
                    <a:pt x="36853" y="51953"/>
                  </a:lnTo>
                  <a:lnTo>
                    <a:pt x="36767" y="51789"/>
                  </a:lnTo>
                  <a:lnTo>
                    <a:pt x="36689" y="51618"/>
                  </a:lnTo>
                  <a:lnTo>
                    <a:pt x="36627" y="51446"/>
                  </a:lnTo>
                  <a:lnTo>
                    <a:pt x="36604" y="51360"/>
                  </a:lnTo>
                  <a:lnTo>
                    <a:pt x="36588" y="51275"/>
                  </a:lnTo>
                  <a:lnTo>
                    <a:pt x="36424" y="50315"/>
                  </a:lnTo>
                  <a:lnTo>
                    <a:pt x="36268" y="49348"/>
                  </a:lnTo>
                  <a:lnTo>
                    <a:pt x="35972" y="47429"/>
                  </a:lnTo>
                  <a:lnTo>
                    <a:pt x="35683" y="45495"/>
                  </a:lnTo>
                  <a:lnTo>
                    <a:pt x="35387" y="43569"/>
                  </a:lnTo>
                  <a:lnTo>
                    <a:pt x="35231" y="42625"/>
                  </a:lnTo>
                  <a:lnTo>
                    <a:pt x="35067" y="41673"/>
                  </a:lnTo>
                  <a:lnTo>
                    <a:pt x="34732" y="39778"/>
                  </a:lnTo>
                  <a:lnTo>
                    <a:pt x="34857" y="39731"/>
                  </a:lnTo>
                  <a:close/>
                  <a:moveTo>
                    <a:pt x="155047" y="52530"/>
                  </a:moveTo>
                  <a:lnTo>
                    <a:pt x="155071" y="52702"/>
                  </a:lnTo>
                  <a:lnTo>
                    <a:pt x="154267" y="52811"/>
                  </a:lnTo>
                  <a:lnTo>
                    <a:pt x="154275" y="52639"/>
                  </a:lnTo>
                  <a:lnTo>
                    <a:pt x="155047" y="52530"/>
                  </a:lnTo>
                  <a:close/>
                  <a:moveTo>
                    <a:pt x="45448" y="52031"/>
                  </a:moveTo>
                  <a:lnTo>
                    <a:pt x="45363" y="52842"/>
                  </a:lnTo>
                  <a:lnTo>
                    <a:pt x="45277" y="52717"/>
                  </a:lnTo>
                  <a:lnTo>
                    <a:pt x="45214" y="52616"/>
                  </a:lnTo>
                  <a:lnTo>
                    <a:pt x="45199" y="52577"/>
                  </a:lnTo>
                  <a:lnTo>
                    <a:pt x="45183" y="52538"/>
                  </a:lnTo>
                  <a:lnTo>
                    <a:pt x="45175" y="52499"/>
                  </a:lnTo>
                  <a:lnTo>
                    <a:pt x="45175" y="52460"/>
                  </a:lnTo>
                  <a:lnTo>
                    <a:pt x="45183" y="52421"/>
                  </a:lnTo>
                  <a:lnTo>
                    <a:pt x="45199" y="52382"/>
                  </a:lnTo>
                  <a:lnTo>
                    <a:pt x="45253" y="52288"/>
                  </a:lnTo>
                  <a:lnTo>
                    <a:pt x="45331" y="52179"/>
                  </a:lnTo>
                  <a:lnTo>
                    <a:pt x="45448" y="52031"/>
                  </a:lnTo>
                  <a:close/>
                  <a:moveTo>
                    <a:pt x="30231" y="32821"/>
                  </a:moveTo>
                  <a:lnTo>
                    <a:pt x="30395" y="32836"/>
                  </a:lnTo>
                  <a:lnTo>
                    <a:pt x="30543" y="32860"/>
                  </a:lnTo>
                  <a:lnTo>
                    <a:pt x="30660" y="32891"/>
                  </a:lnTo>
                  <a:lnTo>
                    <a:pt x="30707" y="32914"/>
                  </a:lnTo>
                  <a:lnTo>
                    <a:pt x="30754" y="32938"/>
                  </a:lnTo>
                  <a:lnTo>
                    <a:pt x="30793" y="32969"/>
                  </a:lnTo>
                  <a:lnTo>
                    <a:pt x="30824" y="33000"/>
                  </a:lnTo>
                  <a:lnTo>
                    <a:pt x="30848" y="33039"/>
                  </a:lnTo>
                  <a:lnTo>
                    <a:pt x="30871" y="33086"/>
                  </a:lnTo>
                  <a:lnTo>
                    <a:pt x="30894" y="33133"/>
                  </a:lnTo>
                  <a:lnTo>
                    <a:pt x="30902" y="33187"/>
                  </a:lnTo>
                  <a:lnTo>
                    <a:pt x="30926" y="33320"/>
                  </a:lnTo>
                  <a:lnTo>
                    <a:pt x="30933" y="33492"/>
                  </a:lnTo>
                  <a:lnTo>
                    <a:pt x="30933" y="33944"/>
                  </a:lnTo>
                  <a:lnTo>
                    <a:pt x="30933" y="34490"/>
                  </a:lnTo>
                  <a:lnTo>
                    <a:pt x="31027" y="34396"/>
                  </a:lnTo>
                  <a:lnTo>
                    <a:pt x="31105" y="34303"/>
                  </a:lnTo>
                  <a:lnTo>
                    <a:pt x="31160" y="34209"/>
                  </a:lnTo>
                  <a:lnTo>
                    <a:pt x="31214" y="34108"/>
                  </a:lnTo>
                  <a:lnTo>
                    <a:pt x="31245" y="34006"/>
                  </a:lnTo>
                  <a:lnTo>
                    <a:pt x="31277" y="33905"/>
                  </a:lnTo>
                  <a:lnTo>
                    <a:pt x="31300" y="33796"/>
                  </a:lnTo>
                  <a:lnTo>
                    <a:pt x="31316" y="33694"/>
                  </a:lnTo>
                  <a:lnTo>
                    <a:pt x="31347" y="33492"/>
                  </a:lnTo>
                  <a:lnTo>
                    <a:pt x="31362" y="33390"/>
                  </a:lnTo>
                  <a:lnTo>
                    <a:pt x="31378" y="33297"/>
                  </a:lnTo>
                  <a:lnTo>
                    <a:pt x="31409" y="33203"/>
                  </a:lnTo>
                  <a:lnTo>
                    <a:pt x="31440" y="33109"/>
                  </a:lnTo>
                  <a:lnTo>
                    <a:pt x="31479" y="33024"/>
                  </a:lnTo>
                  <a:lnTo>
                    <a:pt x="31542" y="32938"/>
                  </a:lnTo>
                  <a:lnTo>
                    <a:pt x="31612" y="32946"/>
                  </a:lnTo>
                  <a:lnTo>
                    <a:pt x="31674" y="32961"/>
                  </a:lnTo>
                  <a:lnTo>
                    <a:pt x="31729" y="32985"/>
                  </a:lnTo>
                  <a:lnTo>
                    <a:pt x="31784" y="33008"/>
                  </a:lnTo>
                  <a:lnTo>
                    <a:pt x="31830" y="33039"/>
                  </a:lnTo>
                  <a:lnTo>
                    <a:pt x="31869" y="33078"/>
                  </a:lnTo>
                  <a:lnTo>
                    <a:pt x="31908" y="33117"/>
                  </a:lnTo>
                  <a:lnTo>
                    <a:pt x="31940" y="33156"/>
                  </a:lnTo>
                  <a:lnTo>
                    <a:pt x="32002" y="33250"/>
                  </a:lnTo>
                  <a:lnTo>
                    <a:pt x="32049" y="33343"/>
                  </a:lnTo>
                  <a:lnTo>
                    <a:pt x="32150" y="33538"/>
                  </a:lnTo>
                  <a:lnTo>
                    <a:pt x="32306" y="33835"/>
                  </a:lnTo>
                  <a:lnTo>
                    <a:pt x="32454" y="34131"/>
                  </a:lnTo>
                  <a:lnTo>
                    <a:pt x="32603" y="34428"/>
                  </a:lnTo>
                  <a:lnTo>
                    <a:pt x="32743" y="34732"/>
                  </a:lnTo>
                  <a:lnTo>
                    <a:pt x="32883" y="35028"/>
                  </a:lnTo>
                  <a:lnTo>
                    <a:pt x="33016" y="35332"/>
                  </a:lnTo>
                  <a:lnTo>
                    <a:pt x="33141" y="35644"/>
                  </a:lnTo>
                  <a:lnTo>
                    <a:pt x="33258" y="35948"/>
                  </a:lnTo>
                  <a:lnTo>
                    <a:pt x="33375" y="36260"/>
                  </a:lnTo>
                  <a:lnTo>
                    <a:pt x="33476" y="36572"/>
                  </a:lnTo>
                  <a:lnTo>
                    <a:pt x="33577" y="36884"/>
                  </a:lnTo>
                  <a:lnTo>
                    <a:pt x="33671" y="37204"/>
                  </a:lnTo>
                  <a:lnTo>
                    <a:pt x="33757" y="37524"/>
                  </a:lnTo>
                  <a:lnTo>
                    <a:pt x="33835" y="37852"/>
                  </a:lnTo>
                  <a:lnTo>
                    <a:pt x="33897" y="38171"/>
                  </a:lnTo>
                  <a:lnTo>
                    <a:pt x="33960" y="38507"/>
                  </a:lnTo>
                  <a:lnTo>
                    <a:pt x="34490" y="41588"/>
                  </a:lnTo>
                  <a:lnTo>
                    <a:pt x="35013" y="44668"/>
                  </a:lnTo>
                  <a:lnTo>
                    <a:pt x="35527" y="47757"/>
                  </a:lnTo>
                  <a:lnTo>
                    <a:pt x="36027" y="50838"/>
                  </a:lnTo>
                  <a:lnTo>
                    <a:pt x="36042" y="50947"/>
                  </a:lnTo>
                  <a:lnTo>
                    <a:pt x="36050" y="51048"/>
                  </a:lnTo>
                  <a:lnTo>
                    <a:pt x="36058" y="51158"/>
                  </a:lnTo>
                  <a:lnTo>
                    <a:pt x="36050" y="51259"/>
                  </a:lnTo>
                  <a:lnTo>
                    <a:pt x="36034" y="51477"/>
                  </a:lnTo>
                  <a:lnTo>
                    <a:pt x="36011" y="51688"/>
                  </a:lnTo>
                  <a:lnTo>
                    <a:pt x="35972" y="51906"/>
                  </a:lnTo>
                  <a:lnTo>
                    <a:pt x="35933" y="52125"/>
                  </a:lnTo>
                  <a:lnTo>
                    <a:pt x="35902" y="52343"/>
                  </a:lnTo>
                  <a:lnTo>
                    <a:pt x="35863" y="52561"/>
                  </a:lnTo>
                  <a:lnTo>
                    <a:pt x="35847" y="52655"/>
                  </a:lnTo>
                  <a:lnTo>
                    <a:pt x="35808" y="52741"/>
                  </a:lnTo>
                  <a:lnTo>
                    <a:pt x="35761" y="52819"/>
                  </a:lnTo>
                  <a:lnTo>
                    <a:pt x="35699" y="52881"/>
                  </a:lnTo>
                  <a:lnTo>
                    <a:pt x="35629" y="52928"/>
                  </a:lnTo>
                  <a:lnTo>
                    <a:pt x="35543" y="52959"/>
                  </a:lnTo>
                  <a:lnTo>
                    <a:pt x="35442" y="52990"/>
                  </a:lnTo>
                  <a:lnTo>
                    <a:pt x="35340" y="52998"/>
                  </a:lnTo>
                  <a:lnTo>
                    <a:pt x="34740" y="53037"/>
                  </a:lnTo>
                  <a:lnTo>
                    <a:pt x="34147" y="53061"/>
                  </a:lnTo>
                  <a:lnTo>
                    <a:pt x="33554" y="53076"/>
                  </a:lnTo>
                  <a:lnTo>
                    <a:pt x="32961" y="53076"/>
                  </a:lnTo>
                  <a:lnTo>
                    <a:pt x="32369" y="53061"/>
                  </a:lnTo>
                  <a:lnTo>
                    <a:pt x="31776" y="53045"/>
                  </a:lnTo>
                  <a:lnTo>
                    <a:pt x="31183" y="53014"/>
                  </a:lnTo>
                  <a:lnTo>
                    <a:pt x="30598" y="52975"/>
                  </a:lnTo>
                  <a:lnTo>
                    <a:pt x="30668" y="51860"/>
                  </a:lnTo>
                  <a:lnTo>
                    <a:pt x="30731" y="50744"/>
                  </a:lnTo>
                  <a:lnTo>
                    <a:pt x="30785" y="49629"/>
                  </a:lnTo>
                  <a:lnTo>
                    <a:pt x="30832" y="48521"/>
                  </a:lnTo>
                  <a:lnTo>
                    <a:pt x="30871" y="47406"/>
                  </a:lnTo>
                  <a:lnTo>
                    <a:pt x="30910" y="46298"/>
                  </a:lnTo>
                  <a:lnTo>
                    <a:pt x="30972" y="44076"/>
                  </a:lnTo>
                  <a:lnTo>
                    <a:pt x="31019" y="41861"/>
                  </a:lnTo>
                  <a:lnTo>
                    <a:pt x="31066" y="39638"/>
                  </a:lnTo>
                  <a:lnTo>
                    <a:pt x="31113" y="37423"/>
                  </a:lnTo>
                  <a:lnTo>
                    <a:pt x="31167" y="35208"/>
                  </a:lnTo>
                  <a:lnTo>
                    <a:pt x="31167" y="35192"/>
                  </a:lnTo>
                  <a:lnTo>
                    <a:pt x="31152" y="35176"/>
                  </a:lnTo>
                  <a:lnTo>
                    <a:pt x="31097" y="35137"/>
                  </a:lnTo>
                  <a:lnTo>
                    <a:pt x="31019" y="35075"/>
                  </a:lnTo>
                  <a:lnTo>
                    <a:pt x="30910" y="34989"/>
                  </a:lnTo>
                  <a:lnTo>
                    <a:pt x="30855" y="35200"/>
                  </a:lnTo>
                  <a:lnTo>
                    <a:pt x="30801" y="35395"/>
                  </a:lnTo>
                  <a:lnTo>
                    <a:pt x="30762" y="35566"/>
                  </a:lnTo>
                  <a:lnTo>
                    <a:pt x="30746" y="35652"/>
                  </a:lnTo>
                  <a:lnTo>
                    <a:pt x="30738" y="35738"/>
                  </a:lnTo>
                  <a:lnTo>
                    <a:pt x="30629" y="37672"/>
                  </a:lnTo>
                  <a:lnTo>
                    <a:pt x="30575" y="38639"/>
                  </a:lnTo>
                  <a:lnTo>
                    <a:pt x="30536" y="39599"/>
                  </a:lnTo>
                  <a:lnTo>
                    <a:pt x="30286" y="45706"/>
                  </a:lnTo>
                  <a:lnTo>
                    <a:pt x="30044" y="51805"/>
                  </a:lnTo>
                  <a:lnTo>
                    <a:pt x="30044" y="52070"/>
                  </a:lnTo>
                  <a:lnTo>
                    <a:pt x="30044" y="52335"/>
                  </a:lnTo>
                  <a:lnTo>
                    <a:pt x="30044" y="52873"/>
                  </a:lnTo>
                  <a:lnTo>
                    <a:pt x="29912" y="52897"/>
                  </a:lnTo>
                  <a:lnTo>
                    <a:pt x="29764" y="52912"/>
                  </a:lnTo>
                  <a:lnTo>
                    <a:pt x="29600" y="52920"/>
                  </a:lnTo>
                  <a:lnTo>
                    <a:pt x="29420" y="52920"/>
                  </a:lnTo>
                  <a:lnTo>
                    <a:pt x="29218" y="52912"/>
                  </a:lnTo>
                  <a:lnTo>
                    <a:pt x="29015" y="52897"/>
                  </a:lnTo>
                  <a:lnTo>
                    <a:pt x="28789" y="52881"/>
                  </a:lnTo>
                  <a:lnTo>
                    <a:pt x="28562" y="52850"/>
                  </a:lnTo>
                  <a:lnTo>
                    <a:pt x="28321" y="52819"/>
                  </a:lnTo>
                  <a:lnTo>
                    <a:pt x="28071" y="52772"/>
                  </a:lnTo>
                  <a:lnTo>
                    <a:pt x="27556" y="52678"/>
                  </a:lnTo>
                  <a:lnTo>
                    <a:pt x="27026" y="52561"/>
                  </a:lnTo>
                  <a:lnTo>
                    <a:pt x="26488" y="52429"/>
                  </a:lnTo>
                  <a:lnTo>
                    <a:pt x="25950" y="52273"/>
                  </a:lnTo>
                  <a:lnTo>
                    <a:pt x="25435" y="52117"/>
                  </a:lnTo>
                  <a:lnTo>
                    <a:pt x="24936" y="51945"/>
                  </a:lnTo>
                  <a:lnTo>
                    <a:pt x="24694" y="51860"/>
                  </a:lnTo>
                  <a:lnTo>
                    <a:pt x="24468" y="51766"/>
                  </a:lnTo>
                  <a:lnTo>
                    <a:pt x="24257" y="51680"/>
                  </a:lnTo>
                  <a:lnTo>
                    <a:pt x="24054" y="51587"/>
                  </a:lnTo>
                  <a:lnTo>
                    <a:pt x="23859" y="51493"/>
                  </a:lnTo>
                  <a:lnTo>
                    <a:pt x="23688" y="51407"/>
                  </a:lnTo>
                  <a:lnTo>
                    <a:pt x="23524" y="51314"/>
                  </a:lnTo>
                  <a:lnTo>
                    <a:pt x="23384" y="51220"/>
                  </a:lnTo>
                  <a:lnTo>
                    <a:pt x="23259" y="51134"/>
                  </a:lnTo>
                  <a:lnTo>
                    <a:pt x="23157" y="51041"/>
                  </a:lnTo>
                  <a:lnTo>
                    <a:pt x="23165" y="50939"/>
                  </a:lnTo>
                  <a:lnTo>
                    <a:pt x="23173" y="50885"/>
                  </a:lnTo>
                  <a:lnTo>
                    <a:pt x="23189" y="50830"/>
                  </a:lnTo>
                  <a:lnTo>
                    <a:pt x="24366" y="47468"/>
                  </a:lnTo>
                  <a:lnTo>
                    <a:pt x="24959" y="45791"/>
                  </a:lnTo>
                  <a:lnTo>
                    <a:pt x="25567" y="44115"/>
                  </a:lnTo>
                  <a:lnTo>
                    <a:pt x="26379" y="41946"/>
                  </a:lnTo>
                  <a:lnTo>
                    <a:pt x="27190" y="39786"/>
                  </a:lnTo>
                  <a:lnTo>
                    <a:pt x="28009" y="37625"/>
                  </a:lnTo>
                  <a:lnTo>
                    <a:pt x="28828" y="35457"/>
                  </a:lnTo>
                  <a:lnTo>
                    <a:pt x="29023" y="34927"/>
                  </a:lnTo>
                  <a:lnTo>
                    <a:pt x="29218" y="34389"/>
                  </a:lnTo>
                  <a:lnTo>
                    <a:pt x="29600" y="33320"/>
                  </a:lnTo>
                  <a:lnTo>
                    <a:pt x="29662" y="33172"/>
                  </a:lnTo>
                  <a:lnTo>
                    <a:pt x="29693" y="33109"/>
                  </a:lnTo>
                  <a:lnTo>
                    <a:pt x="29725" y="33055"/>
                  </a:lnTo>
                  <a:lnTo>
                    <a:pt x="29756" y="33000"/>
                  </a:lnTo>
                  <a:lnTo>
                    <a:pt x="29795" y="32961"/>
                  </a:lnTo>
                  <a:lnTo>
                    <a:pt x="29834" y="32922"/>
                  </a:lnTo>
                  <a:lnTo>
                    <a:pt x="29881" y="32891"/>
                  </a:lnTo>
                  <a:lnTo>
                    <a:pt x="29927" y="32868"/>
                  </a:lnTo>
                  <a:lnTo>
                    <a:pt x="29974" y="32852"/>
                  </a:lnTo>
                  <a:lnTo>
                    <a:pt x="30029" y="32836"/>
                  </a:lnTo>
                  <a:lnTo>
                    <a:pt x="30091" y="32829"/>
                  </a:lnTo>
                  <a:lnTo>
                    <a:pt x="30161" y="32821"/>
                  </a:lnTo>
                  <a:close/>
                  <a:moveTo>
                    <a:pt x="21855" y="52382"/>
                  </a:moveTo>
                  <a:lnTo>
                    <a:pt x="21816" y="52476"/>
                  </a:lnTo>
                  <a:lnTo>
                    <a:pt x="21792" y="52538"/>
                  </a:lnTo>
                  <a:lnTo>
                    <a:pt x="21769" y="52585"/>
                  </a:lnTo>
                  <a:lnTo>
                    <a:pt x="21761" y="52593"/>
                  </a:lnTo>
                  <a:lnTo>
                    <a:pt x="21753" y="52600"/>
                  </a:lnTo>
                  <a:lnTo>
                    <a:pt x="19952" y="53053"/>
                  </a:lnTo>
                  <a:lnTo>
                    <a:pt x="19055" y="53279"/>
                  </a:lnTo>
                  <a:lnTo>
                    <a:pt x="18150" y="53490"/>
                  </a:lnTo>
                  <a:lnTo>
                    <a:pt x="18064" y="53505"/>
                  </a:lnTo>
                  <a:lnTo>
                    <a:pt x="17986" y="53513"/>
                  </a:lnTo>
                  <a:lnTo>
                    <a:pt x="17908" y="53513"/>
                  </a:lnTo>
                  <a:lnTo>
                    <a:pt x="17830" y="53505"/>
                  </a:lnTo>
                  <a:lnTo>
                    <a:pt x="17752" y="53490"/>
                  </a:lnTo>
                  <a:lnTo>
                    <a:pt x="17674" y="53466"/>
                  </a:lnTo>
                  <a:lnTo>
                    <a:pt x="17604" y="53443"/>
                  </a:lnTo>
                  <a:lnTo>
                    <a:pt x="17534" y="53412"/>
                  </a:lnTo>
                  <a:lnTo>
                    <a:pt x="17393" y="53341"/>
                  </a:lnTo>
                  <a:lnTo>
                    <a:pt x="17253" y="53263"/>
                  </a:lnTo>
                  <a:lnTo>
                    <a:pt x="16988" y="53092"/>
                  </a:lnTo>
                  <a:lnTo>
                    <a:pt x="17019" y="52881"/>
                  </a:lnTo>
                  <a:lnTo>
                    <a:pt x="21855" y="52382"/>
                  </a:lnTo>
                  <a:close/>
                  <a:moveTo>
                    <a:pt x="22736" y="52764"/>
                  </a:moveTo>
                  <a:lnTo>
                    <a:pt x="22869" y="52772"/>
                  </a:lnTo>
                  <a:lnTo>
                    <a:pt x="23009" y="52788"/>
                  </a:lnTo>
                  <a:lnTo>
                    <a:pt x="23142" y="52819"/>
                  </a:lnTo>
                  <a:lnTo>
                    <a:pt x="23267" y="52850"/>
                  </a:lnTo>
                  <a:lnTo>
                    <a:pt x="23399" y="52897"/>
                  </a:lnTo>
                  <a:lnTo>
                    <a:pt x="23532" y="52951"/>
                  </a:lnTo>
                  <a:lnTo>
                    <a:pt x="23656" y="53014"/>
                  </a:lnTo>
                  <a:lnTo>
                    <a:pt x="23781" y="53084"/>
                  </a:lnTo>
                  <a:lnTo>
                    <a:pt x="23906" y="53162"/>
                  </a:lnTo>
                  <a:lnTo>
                    <a:pt x="24031" y="53248"/>
                  </a:lnTo>
                  <a:lnTo>
                    <a:pt x="23929" y="53310"/>
                  </a:lnTo>
                  <a:lnTo>
                    <a:pt x="23805" y="53373"/>
                  </a:lnTo>
                  <a:lnTo>
                    <a:pt x="23672" y="53435"/>
                  </a:lnTo>
                  <a:lnTo>
                    <a:pt x="23524" y="53490"/>
                  </a:lnTo>
                  <a:lnTo>
                    <a:pt x="23368" y="53544"/>
                  </a:lnTo>
                  <a:lnTo>
                    <a:pt x="23204" y="53599"/>
                  </a:lnTo>
                  <a:lnTo>
                    <a:pt x="22838" y="53700"/>
                  </a:lnTo>
                  <a:lnTo>
                    <a:pt x="22448" y="53786"/>
                  </a:lnTo>
                  <a:lnTo>
                    <a:pt x="22034" y="53864"/>
                  </a:lnTo>
                  <a:lnTo>
                    <a:pt x="21605" y="53934"/>
                  </a:lnTo>
                  <a:lnTo>
                    <a:pt x="21168" y="53989"/>
                  </a:lnTo>
                  <a:lnTo>
                    <a:pt x="20732" y="54036"/>
                  </a:lnTo>
                  <a:lnTo>
                    <a:pt x="20310" y="54059"/>
                  </a:lnTo>
                  <a:lnTo>
                    <a:pt x="19905" y="54067"/>
                  </a:lnTo>
                  <a:lnTo>
                    <a:pt x="19523" y="54067"/>
                  </a:lnTo>
                  <a:lnTo>
                    <a:pt x="19343" y="54059"/>
                  </a:lnTo>
                  <a:lnTo>
                    <a:pt x="19172" y="54043"/>
                  </a:lnTo>
                  <a:lnTo>
                    <a:pt x="19016" y="54028"/>
                  </a:lnTo>
                  <a:lnTo>
                    <a:pt x="18868" y="54004"/>
                  </a:lnTo>
                  <a:lnTo>
                    <a:pt x="18735" y="53973"/>
                  </a:lnTo>
                  <a:lnTo>
                    <a:pt x="18610" y="53942"/>
                  </a:lnTo>
                  <a:lnTo>
                    <a:pt x="18501" y="53903"/>
                  </a:lnTo>
                  <a:lnTo>
                    <a:pt x="18407" y="53856"/>
                  </a:lnTo>
                  <a:lnTo>
                    <a:pt x="18688" y="53763"/>
                  </a:lnTo>
                  <a:lnTo>
                    <a:pt x="18930" y="53692"/>
                  </a:lnTo>
                  <a:lnTo>
                    <a:pt x="19297" y="53607"/>
                  </a:lnTo>
                  <a:lnTo>
                    <a:pt x="19663" y="53513"/>
                  </a:lnTo>
                  <a:lnTo>
                    <a:pt x="20404" y="53341"/>
                  </a:lnTo>
                  <a:lnTo>
                    <a:pt x="20771" y="53248"/>
                  </a:lnTo>
                  <a:lnTo>
                    <a:pt x="21137" y="53154"/>
                  </a:lnTo>
                  <a:lnTo>
                    <a:pt x="21496" y="53045"/>
                  </a:lnTo>
                  <a:lnTo>
                    <a:pt x="21855" y="52920"/>
                  </a:lnTo>
                  <a:lnTo>
                    <a:pt x="22011" y="52873"/>
                  </a:lnTo>
                  <a:lnTo>
                    <a:pt x="22159" y="52834"/>
                  </a:lnTo>
                  <a:lnTo>
                    <a:pt x="22307" y="52803"/>
                  </a:lnTo>
                  <a:lnTo>
                    <a:pt x="22455" y="52780"/>
                  </a:lnTo>
                  <a:lnTo>
                    <a:pt x="22596" y="52764"/>
                  </a:lnTo>
                  <a:close/>
                  <a:moveTo>
                    <a:pt x="107673" y="43670"/>
                  </a:moveTo>
                  <a:lnTo>
                    <a:pt x="107587" y="43896"/>
                  </a:lnTo>
                  <a:lnTo>
                    <a:pt x="107540" y="44005"/>
                  </a:lnTo>
                  <a:lnTo>
                    <a:pt x="107486" y="44115"/>
                  </a:lnTo>
                  <a:lnTo>
                    <a:pt x="106308" y="45924"/>
                  </a:lnTo>
                  <a:lnTo>
                    <a:pt x="105715" y="46821"/>
                  </a:lnTo>
                  <a:lnTo>
                    <a:pt x="105115" y="47726"/>
                  </a:lnTo>
                  <a:lnTo>
                    <a:pt x="105060" y="47796"/>
                  </a:lnTo>
                  <a:lnTo>
                    <a:pt x="105006" y="47874"/>
                  </a:lnTo>
                  <a:lnTo>
                    <a:pt x="104881" y="48014"/>
                  </a:lnTo>
                  <a:lnTo>
                    <a:pt x="104740" y="48147"/>
                  </a:lnTo>
                  <a:lnTo>
                    <a:pt x="104600" y="48272"/>
                  </a:lnTo>
                  <a:lnTo>
                    <a:pt x="101098" y="51165"/>
                  </a:lnTo>
                  <a:lnTo>
                    <a:pt x="97588" y="54059"/>
                  </a:lnTo>
                  <a:lnTo>
                    <a:pt x="97401" y="54207"/>
                  </a:lnTo>
                  <a:lnTo>
                    <a:pt x="97323" y="54262"/>
                  </a:lnTo>
                  <a:lnTo>
                    <a:pt x="97253" y="54309"/>
                  </a:lnTo>
                  <a:lnTo>
                    <a:pt x="97183" y="54340"/>
                  </a:lnTo>
                  <a:lnTo>
                    <a:pt x="97120" y="54363"/>
                  </a:lnTo>
                  <a:lnTo>
                    <a:pt x="97058" y="54371"/>
                  </a:lnTo>
                  <a:lnTo>
                    <a:pt x="97003" y="54371"/>
                  </a:lnTo>
                  <a:lnTo>
                    <a:pt x="96949" y="54355"/>
                  </a:lnTo>
                  <a:lnTo>
                    <a:pt x="96902" y="54332"/>
                  </a:lnTo>
                  <a:lnTo>
                    <a:pt x="96847" y="54293"/>
                  </a:lnTo>
                  <a:lnTo>
                    <a:pt x="96793" y="54238"/>
                  </a:lnTo>
                  <a:lnTo>
                    <a:pt x="96738" y="54176"/>
                  </a:lnTo>
                  <a:lnTo>
                    <a:pt x="96676" y="54090"/>
                  </a:lnTo>
                  <a:lnTo>
                    <a:pt x="96543" y="53895"/>
                  </a:lnTo>
                  <a:lnTo>
                    <a:pt x="96403" y="53669"/>
                  </a:lnTo>
                  <a:lnTo>
                    <a:pt x="96262" y="53435"/>
                  </a:lnTo>
                  <a:lnTo>
                    <a:pt x="95966" y="52928"/>
                  </a:lnTo>
                  <a:lnTo>
                    <a:pt x="96683" y="52320"/>
                  </a:lnTo>
                  <a:lnTo>
                    <a:pt x="97393" y="51711"/>
                  </a:lnTo>
                  <a:lnTo>
                    <a:pt x="98111" y="51111"/>
                  </a:lnTo>
                  <a:lnTo>
                    <a:pt x="98828" y="50510"/>
                  </a:lnTo>
                  <a:lnTo>
                    <a:pt x="99554" y="49917"/>
                  </a:lnTo>
                  <a:lnTo>
                    <a:pt x="100279" y="49332"/>
                  </a:lnTo>
                  <a:lnTo>
                    <a:pt x="101004" y="48747"/>
                  </a:lnTo>
                  <a:lnTo>
                    <a:pt x="101730" y="48170"/>
                  </a:lnTo>
                  <a:lnTo>
                    <a:pt x="102463" y="47593"/>
                  </a:lnTo>
                  <a:lnTo>
                    <a:pt x="103204" y="47024"/>
                  </a:lnTo>
                  <a:lnTo>
                    <a:pt x="104678" y="45893"/>
                  </a:lnTo>
                  <a:lnTo>
                    <a:pt x="106175" y="44778"/>
                  </a:lnTo>
                  <a:lnTo>
                    <a:pt x="107673" y="43670"/>
                  </a:lnTo>
                  <a:close/>
                  <a:moveTo>
                    <a:pt x="55876" y="53490"/>
                  </a:moveTo>
                  <a:lnTo>
                    <a:pt x="56040" y="53544"/>
                  </a:lnTo>
                  <a:lnTo>
                    <a:pt x="55814" y="54394"/>
                  </a:lnTo>
                  <a:lnTo>
                    <a:pt x="55580" y="54324"/>
                  </a:lnTo>
                  <a:lnTo>
                    <a:pt x="55876" y="53490"/>
                  </a:lnTo>
                  <a:close/>
                  <a:moveTo>
                    <a:pt x="124200" y="53926"/>
                  </a:moveTo>
                  <a:lnTo>
                    <a:pt x="124606" y="54543"/>
                  </a:lnTo>
                  <a:lnTo>
                    <a:pt x="124528" y="54519"/>
                  </a:lnTo>
                  <a:lnTo>
                    <a:pt x="124458" y="54496"/>
                  </a:lnTo>
                  <a:lnTo>
                    <a:pt x="124395" y="54465"/>
                  </a:lnTo>
                  <a:lnTo>
                    <a:pt x="124341" y="54433"/>
                  </a:lnTo>
                  <a:lnTo>
                    <a:pt x="124294" y="54402"/>
                  </a:lnTo>
                  <a:lnTo>
                    <a:pt x="124263" y="54371"/>
                  </a:lnTo>
                  <a:lnTo>
                    <a:pt x="124231" y="54332"/>
                  </a:lnTo>
                  <a:lnTo>
                    <a:pt x="124208" y="54293"/>
                  </a:lnTo>
                  <a:lnTo>
                    <a:pt x="124185" y="54254"/>
                  </a:lnTo>
                  <a:lnTo>
                    <a:pt x="124177" y="54215"/>
                  </a:lnTo>
                  <a:lnTo>
                    <a:pt x="124169" y="54168"/>
                  </a:lnTo>
                  <a:lnTo>
                    <a:pt x="124169" y="54121"/>
                  </a:lnTo>
                  <a:lnTo>
                    <a:pt x="124177" y="54028"/>
                  </a:lnTo>
                  <a:lnTo>
                    <a:pt x="124200" y="53926"/>
                  </a:lnTo>
                  <a:close/>
                  <a:moveTo>
                    <a:pt x="140493" y="38702"/>
                  </a:moveTo>
                  <a:lnTo>
                    <a:pt x="140127" y="40745"/>
                  </a:lnTo>
                  <a:lnTo>
                    <a:pt x="139752" y="42781"/>
                  </a:lnTo>
                  <a:lnTo>
                    <a:pt x="139355" y="44809"/>
                  </a:lnTo>
                  <a:lnTo>
                    <a:pt x="138957" y="46837"/>
                  </a:lnTo>
                  <a:lnTo>
                    <a:pt x="138536" y="48872"/>
                  </a:lnTo>
                  <a:lnTo>
                    <a:pt x="138107" y="50900"/>
                  </a:lnTo>
                  <a:lnTo>
                    <a:pt x="137670" y="52936"/>
                  </a:lnTo>
                  <a:lnTo>
                    <a:pt x="137218" y="54979"/>
                  </a:lnTo>
                  <a:lnTo>
                    <a:pt x="136952" y="54886"/>
                  </a:lnTo>
                  <a:lnTo>
                    <a:pt x="136695" y="54784"/>
                  </a:lnTo>
                  <a:lnTo>
                    <a:pt x="136188" y="54582"/>
                  </a:lnTo>
                  <a:lnTo>
                    <a:pt x="135704" y="54363"/>
                  </a:lnTo>
                  <a:lnTo>
                    <a:pt x="135229" y="54145"/>
                  </a:lnTo>
                  <a:lnTo>
                    <a:pt x="134761" y="53911"/>
                  </a:lnTo>
                  <a:lnTo>
                    <a:pt x="134308" y="53669"/>
                  </a:lnTo>
                  <a:lnTo>
                    <a:pt x="133864" y="53419"/>
                  </a:lnTo>
                  <a:lnTo>
                    <a:pt x="133419" y="53162"/>
                  </a:lnTo>
                  <a:lnTo>
                    <a:pt x="133263" y="53068"/>
                  </a:lnTo>
                  <a:lnTo>
                    <a:pt x="133201" y="53022"/>
                  </a:lnTo>
                  <a:lnTo>
                    <a:pt x="133146" y="52975"/>
                  </a:lnTo>
                  <a:lnTo>
                    <a:pt x="133107" y="52928"/>
                  </a:lnTo>
                  <a:lnTo>
                    <a:pt x="133068" y="52881"/>
                  </a:lnTo>
                  <a:lnTo>
                    <a:pt x="133045" y="52834"/>
                  </a:lnTo>
                  <a:lnTo>
                    <a:pt x="133029" y="52788"/>
                  </a:lnTo>
                  <a:lnTo>
                    <a:pt x="133021" y="52733"/>
                  </a:lnTo>
                  <a:lnTo>
                    <a:pt x="133021" y="52678"/>
                  </a:lnTo>
                  <a:lnTo>
                    <a:pt x="133029" y="52616"/>
                  </a:lnTo>
                  <a:lnTo>
                    <a:pt x="133045" y="52554"/>
                  </a:lnTo>
                  <a:lnTo>
                    <a:pt x="133068" y="52483"/>
                  </a:lnTo>
                  <a:lnTo>
                    <a:pt x="133099" y="52405"/>
                  </a:lnTo>
                  <a:lnTo>
                    <a:pt x="133185" y="52226"/>
                  </a:lnTo>
                  <a:lnTo>
                    <a:pt x="133630" y="51345"/>
                  </a:lnTo>
                  <a:lnTo>
                    <a:pt x="134074" y="50463"/>
                  </a:lnTo>
                  <a:lnTo>
                    <a:pt x="134979" y="48709"/>
                  </a:lnTo>
                  <a:lnTo>
                    <a:pt x="139394" y="40067"/>
                  </a:lnTo>
                  <a:lnTo>
                    <a:pt x="139635" y="39591"/>
                  </a:lnTo>
                  <a:lnTo>
                    <a:pt x="139768" y="39365"/>
                  </a:lnTo>
                  <a:lnTo>
                    <a:pt x="139908" y="39138"/>
                  </a:lnTo>
                  <a:lnTo>
                    <a:pt x="139963" y="39068"/>
                  </a:lnTo>
                  <a:lnTo>
                    <a:pt x="140018" y="39006"/>
                  </a:lnTo>
                  <a:lnTo>
                    <a:pt x="140080" y="38951"/>
                  </a:lnTo>
                  <a:lnTo>
                    <a:pt x="140150" y="38889"/>
                  </a:lnTo>
                  <a:lnTo>
                    <a:pt x="140228" y="38842"/>
                  </a:lnTo>
                  <a:lnTo>
                    <a:pt x="140314" y="38795"/>
                  </a:lnTo>
                  <a:lnTo>
                    <a:pt x="140400" y="38748"/>
                  </a:lnTo>
                  <a:lnTo>
                    <a:pt x="140493" y="38702"/>
                  </a:lnTo>
                  <a:close/>
                  <a:moveTo>
                    <a:pt x="143520" y="35909"/>
                  </a:moveTo>
                  <a:lnTo>
                    <a:pt x="144034" y="36947"/>
                  </a:lnTo>
                  <a:lnTo>
                    <a:pt x="144541" y="37984"/>
                  </a:lnTo>
                  <a:lnTo>
                    <a:pt x="145571" y="40059"/>
                  </a:lnTo>
                  <a:lnTo>
                    <a:pt x="146600" y="42133"/>
                  </a:lnTo>
                  <a:lnTo>
                    <a:pt x="147107" y="43171"/>
                  </a:lnTo>
                  <a:lnTo>
                    <a:pt x="147614" y="44216"/>
                  </a:lnTo>
                  <a:lnTo>
                    <a:pt x="148106" y="45261"/>
                  </a:lnTo>
                  <a:lnTo>
                    <a:pt x="148589" y="46314"/>
                  </a:lnTo>
                  <a:lnTo>
                    <a:pt x="149057" y="47375"/>
                  </a:lnTo>
                  <a:lnTo>
                    <a:pt x="149517" y="48436"/>
                  </a:lnTo>
                  <a:lnTo>
                    <a:pt x="149736" y="48974"/>
                  </a:lnTo>
                  <a:lnTo>
                    <a:pt x="149954" y="49512"/>
                  </a:lnTo>
                  <a:lnTo>
                    <a:pt x="150173" y="50050"/>
                  </a:lnTo>
                  <a:lnTo>
                    <a:pt x="150383" y="50596"/>
                  </a:lnTo>
                  <a:lnTo>
                    <a:pt x="150586" y="51142"/>
                  </a:lnTo>
                  <a:lnTo>
                    <a:pt x="150789" y="51688"/>
                  </a:lnTo>
                  <a:lnTo>
                    <a:pt x="150984" y="52234"/>
                  </a:lnTo>
                  <a:lnTo>
                    <a:pt x="151171" y="52788"/>
                  </a:lnTo>
                  <a:lnTo>
                    <a:pt x="151054" y="52897"/>
                  </a:lnTo>
                  <a:lnTo>
                    <a:pt x="150937" y="53006"/>
                  </a:lnTo>
                  <a:lnTo>
                    <a:pt x="150672" y="53224"/>
                  </a:lnTo>
                  <a:lnTo>
                    <a:pt x="150391" y="53435"/>
                  </a:lnTo>
                  <a:lnTo>
                    <a:pt x="150087" y="53638"/>
                  </a:lnTo>
                  <a:lnTo>
                    <a:pt x="149767" y="53841"/>
                  </a:lnTo>
                  <a:lnTo>
                    <a:pt x="149432" y="54028"/>
                  </a:lnTo>
                  <a:lnTo>
                    <a:pt x="149096" y="54207"/>
                  </a:lnTo>
                  <a:lnTo>
                    <a:pt x="148753" y="54371"/>
                  </a:lnTo>
                  <a:lnTo>
                    <a:pt x="148410" y="54519"/>
                  </a:lnTo>
                  <a:lnTo>
                    <a:pt x="148074" y="54660"/>
                  </a:lnTo>
                  <a:lnTo>
                    <a:pt x="147739" y="54777"/>
                  </a:lnTo>
                  <a:lnTo>
                    <a:pt x="147419" y="54878"/>
                  </a:lnTo>
                  <a:lnTo>
                    <a:pt x="147115" y="54956"/>
                  </a:lnTo>
                  <a:lnTo>
                    <a:pt x="146967" y="54979"/>
                  </a:lnTo>
                  <a:lnTo>
                    <a:pt x="146827" y="55003"/>
                  </a:lnTo>
                  <a:lnTo>
                    <a:pt x="146694" y="55026"/>
                  </a:lnTo>
                  <a:lnTo>
                    <a:pt x="146561" y="55034"/>
                  </a:lnTo>
                  <a:lnTo>
                    <a:pt x="146437" y="55042"/>
                  </a:lnTo>
                  <a:lnTo>
                    <a:pt x="146320" y="55042"/>
                  </a:lnTo>
                  <a:lnTo>
                    <a:pt x="146179" y="54402"/>
                  </a:lnTo>
                  <a:lnTo>
                    <a:pt x="146039" y="53747"/>
                  </a:lnTo>
                  <a:lnTo>
                    <a:pt x="144674" y="47149"/>
                  </a:lnTo>
                  <a:lnTo>
                    <a:pt x="143309" y="40542"/>
                  </a:lnTo>
                  <a:lnTo>
                    <a:pt x="143137" y="39708"/>
                  </a:lnTo>
                  <a:lnTo>
                    <a:pt x="142974" y="38865"/>
                  </a:lnTo>
                  <a:lnTo>
                    <a:pt x="142818" y="38031"/>
                  </a:lnTo>
                  <a:lnTo>
                    <a:pt x="142669" y="37189"/>
                  </a:lnTo>
                  <a:lnTo>
                    <a:pt x="142654" y="37056"/>
                  </a:lnTo>
                  <a:lnTo>
                    <a:pt x="142638" y="36939"/>
                  </a:lnTo>
                  <a:lnTo>
                    <a:pt x="142638" y="36822"/>
                  </a:lnTo>
                  <a:lnTo>
                    <a:pt x="142638" y="36721"/>
                  </a:lnTo>
                  <a:lnTo>
                    <a:pt x="142654" y="36619"/>
                  </a:lnTo>
                  <a:lnTo>
                    <a:pt x="142677" y="36533"/>
                  </a:lnTo>
                  <a:lnTo>
                    <a:pt x="142716" y="36455"/>
                  </a:lnTo>
                  <a:lnTo>
                    <a:pt x="142755" y="36377"/>
                  </a:lnTo>
                  <a:lnTo>
                    <a:pt x="142810" y="36307"/>
                  </a:lnTo>
                  <a:lnTo>
                    <a:pt x="142872" y="36245"/>
                  </a:lnTo>
                  <a:lnTo>
                    <a:pt x="142950" y="36182"/>
                  </a:lnTo>
                  <a:lnTo>
                    <a:pt x="143044" y="36120"/>
                  </a:lnTo>
                  <a:lnTo>
                    <a:pt x="143145" y="36065"/>
                  </a:lnTo>
                  <a:lnTo>
                    <a:pt x="143254" y="36011"/>
                  </a:lnTo>
                  <a:lnTo>
                    <a:pt x="143379" y="35964"/>
                  </a:lnTo>
                  <a:lnTo>
                    <a:pt x="143520" y="35909"/>
                  </a:lnTo>
                  <a:close/>
                  <a:moveTo>
                    <a:pt x="24904" y="53638"/>
                  </a:moveTo>
                  <a:lnTo>
                    <a:pt x="25037" y="53646"/>
                  </a:lnTo>
                  <a:lnTo>
                    <a:pt x="25170" y="53669"/>
                  </a:lnTo>
                  <a:lnTo>
                    <a:pt x="25310" y="53700"/>
                  </a:lnTo>
                  <a:lnTo>
                    <a:pt x="25443" y="53739"/>
                  </a:lnTo>
                  <a:lnTo>
                    <a:pt x="25583" y="53786"/>
                  </a:lnTo>
                  <a:lnTo>
                    <a:pt x="25723" y="53841"/>
                  </a:lnTo>
                  <a:lnTo>
                    <a:pt x="25521" y="53942"/>
                  </a:lnTo>
                  <a:lnTo>
                    <a:pt x="25419" y="53989"/>
                  </a:lnTo>
                  <a:lnTo>
                    <a:pt x="25318" y="54020"/>
                  </a:lnTo>
                  <a:lnTo>
                    <a:pt x="23391" y="54543"/>
                  </a:lnTo>
                  <a:lnTo>
                    <a:pt x="22424" y="54800"/>
                  </a:lnTo>
                  <a:lnTo>
                    <a:pt x="21457" y="55050"/>
                  </a:lnTo>
                  <a:lnTo>
                    <a:pt x="21340" y="55081"/>
                  </a:lnTo>
                  <a:lnTo>
                    <a:pt x="21231" y="55096"/>
                  </a:lnTo>
                  <a:lnTo>
                    <a:pt x="21122" y="55112"/>
                  </a:lnTo>
                  <a:lnTo>
                    <a:pt x="21005" y="55120"/>
                  </a:lnTo>
                  <a:lnTo>
                    <a:pt x="20895" y="55120"/>
                  </a:lnTo>
                  <a:lnTo>
                    <a:pt x="20786" y="55112"/>
                  </a:lnTo>
                  <a:lnTo>
                    <a:pt x="20669" y="55096"/>
                  </a:lnTo>
                  <a:lnTo>
                    <a:pt x="20560" y="55065"/>
                  </a:lnTo>
                  <a:lnTo>
                    <a:pt x="20451" y="55034"/>
                  </a:lnTo>
                  <a:lnTo>
                    <a:pt x="20342" y="54995"/>
                  </a:lnTo>
                  <a:lnTo>
                    <a:pt x="20225" y="54940"/>
                  </a:lnTo>
                  <a:lnTo>
                    <a:pt x="20116" y="54878"/>
                  </a:lnTo>
                  <a:lnTo>
                    <a:pt x="19999" y="54808"/>
                  </a:lnTo>
                  <a:lnTo>
                    <a:pt x="19889" y="54730"/>
                  </a:lnTo>
                  <a:lnTo>
                    <a:pt x="19772" y="54636"/>
                  </a:lnTo>
                  <a:lnTo>
                    <a:pt x="19655" y="54527"/>
                  </a:lnTo>
                  <a:lnTo>
                    <a:pt x="19991" y="54504"/>
                  </a:lnTo>
                  <a:lnTo>
                    <a:pt x="20326" y="54480"/>
                  </a:lnTo>
                  <a:lnTo>
                    <a:pt x="20654" y="54441"/>
                  </a:lnTo>
                  <a:lnTo>
                    <a:pt x="20981" y="54402"/>
                  </a:lnTo>
                  <a:lnTo>
                    <a:pt x="21293" y="54363"/>
                  </a:lnTo>
                  <a:lnTo>
                    <a:pt x="21613" y="54309"/>
                  </a:lnTo>
                  <a:lnTo>
                    <a:pt x="22237" y="54207"/>
                  </a:lnTo>
                  <a:lnTo>
                    <a:pt x="22845" y="54082"/>
                  </a:lnTo>
                  <a:lnTo>
                    <a:pt x="23454" y="53950"/>
                  </a:lnTo>
                  <a:lnTo>
                    <a:pt x="24046" y="53809"/>
                  </a:lnTo>
                  <a:lnTo>
                    <a:pt x="24647" y="53669"/>
                  </a:lnTo>
                  <a:lnTo>
                    <a:pt x="24772" y="53646"/>
                  </a:lnTo>
                  <a:lnTo>
                    <a:pt x="24904" y="53638"/>
                  </a:lnTo>
                  <a:close/>
                  <a:moveTo>
                    <a:pt x="123018" y="39015"/>
                  </a:moveTo>
                  <a:lnTo>
                    <a:pt x="123202" y="39021"/>
                  </a:lnTo>
                  <a:lnTo>
                    <a:pt x="123366" y="39029"/>
                  </a:lnTo>
                  <a:lnTo>
                    <a:pt x="123428" y="39045"/>
                  </a:lnTo>
                  <a:lnTo>
                    <a:pt x="123483" y="39053"/>
                  </a:lnTo>
                  <a:lnTo>
                    <a:pt x="123529" y="39076"/>
                  </a:lnTo>
                  <a:lnTo>
                    <a:pt x="123568" y="39099"/>
                  </a:lnTo>
                  <a:lnTo>
                    <a:pt x="123607" y="39131"/>
                  </a:lnTo>
                  <a:lnTo>
                    <a:pt x="123639" y="39177"/>
                  </a:lnTo>
                  <a:lnTo>
                    <a:pt x="123662" y="39224"/>
                  </a:lnTo>
                  <a:lnTo>
                    <a:pt x="123685" y="39287"/>
                  </a:lnTo>
                  <a:lnTo>
                    <a:pt x="123732" y="39443"/>
                  </a:lnTo>
                  <a:lnTo>
                    <a:pt x="123779" y="39645"/>
                  </a:lnTo>
                  <a:lnTo>
                    <a:pt x="123943" y="40363"/>
                  </a:lnTo>
                  <a:lnTo>
                    <a:pt x="124122" y="41065"/>
                  </a:lnTo>
                  <a:lnTo>
                    <a:pt x="124224" y="41416"/>
                  </a:lnTo>
                  <a:lnTo>
                    <a:pt x="124325" y="41767"/>
                  </a:lnTo>
                  <a:lnTo>
                    <a:pt x="124434" y="42118"/>
                  </a:lnTo>
                  <a:lnTo>
                    <a:pt x="124543" y="42461"/>
                  </a:lnTo>
                  <a:lnTo>
                    <a:pt x="124660" y="42812"/>
                  </a:lnTo>
                  <a:lnTo>
                    <a:pt x="124777" y="43155"/>
                  </a:lnTo>
                  <a:lnTo>
                    <a:pt x="124910" y="43491"/>
                  </a:lnTo>
                  <a:lnTo>
                    <a:pt x="125043" y="43834"/>
                  </a:lnTo>
                  <a:lnTo>
                    <a:pt x="125183" y="44169"/>
                  </a:lnTo>
                  <a:lnTo>
                    <a:pt x="125331" y="44505"/>
                  </a:lnTo>
                  <a:lnTo>
                    <a:pt x="125479" y="44832"/>
                  </a:lnTo>
                  <a:lnTo>
                    <a:pt x="125643" y="45160"/>
                  </a:lnTo>
                  <a:lnTo>
                    <a:pt x="125846" y="45557"/>
                  </a:lnTo>
                  <a:lnTo>
                    <a:pt x="126056" y="45947"/>
                  </a:lnTo>
                  <a:lnTo>
                    <a:pt x="126275" y="46337"/>
                  </a:lnTo>
                  <a:lnTo>
                    <a:pt x="126501" y="46720"/>
                  </a:lnTo>
                  <a:lnTo>
                    <a:pt x="126953" y="47484"/>
                  </a:lnTo>
                  <a:lnTo>
                    <a:pt x="127414" y="48248"/>
                  </a:lnTo>
                  <a:lnTo>
                    <a:pt x="127757" y="48833"/>
                  </a:lnTo>
                  <a:lnTo>
                    <a:pt x="128108" y="49418"/>
                  </a:lnTo>
                  <a:lnTo>
                    <a:pt x="128186" y="49543"/>
                  </a:lnTo>
                  <a:lnTo>
                    <a:pt x="128225" y="49605"/>
                  </a:lnTo>
                  <a:lnTo>
                    <a:pt x="128272" y="49660"/>
                  </a:lnTo>
                  <a:lnTo>
                    <a:pt x="129582" y="50861"/>
                  </a:lnTo>
                  <a:lnTo>
                    <a:pt x="130245" y="51462"/>
                  </a:lnTo>
                  <a:lnTo>
                    <a:pt x="130916" y="52047"/>
                  </a:lnTo>
                  <a:lnTo>
                    <a:pt x="131196" y="52281"/>
                  </a:lnTo>
                  <a:lnTo>
                    <a:pt x="131477" y="52507"/>
                  </a:lnTo>
                  <a:lnTo>
                    <a:pt x="131758" y="52733"/>
                  </a:lnTo>
                  <a:lnTo>
                    <a:pt x="132046" y="52944"/>
                  </a:lnTo>
                  <a:lnTo>
                    <a:pt x="132343" y="53154"/>
                  </a:lnTo>
                  <a:lnTo>
                    <a:pt x="132639" y="53357"/>
                  </a:lnTo>
                  <a:lnTo>
                    <a:pt x="132943" y="53552"/>
                  </a:lnTo>
                  <a:lnTo>
                    <a:pt x="133248" y="53739"/>
                  </a:lnTo>
                  <a:lnTo>
                    <a:pt x="133552" y="53926"/>
                  </a:lnTo>
                  <a:lnTo>
                    <a:pt x="133864" y="54106"/>
                  </a:lnTo>
                  <a:lnTo>
                    <a:pt x="134184" y="54277"/>
                  </a:lnTo>
                  <a:lnTo>
                    <a:pt x="134496" y="54449"/>
                  </a:lnTo>
                  <a:lnTo>
                    <a:pt x="134815" y="54613"/>
                  </a:lnTo>
                  <a:lnTo>
                    <a:pt x="135143" y="54769"/>
                  </a:lnTo>
                  <a:lnTo>
                    <a:pt x="135470" y="54925"/>
                  </a:lnTo>
                  <a:lnTo>
                    <a:pt x="135798" y="55073"/>
                  </a:lnTo>
                  <a:lnTo>
                    <a:pt x="136063" y="55198"/>
                  </a:lnTo>
                  <a:lnTo>
                    <a:pt x="136321" y="55330"/>
                  </a:lnTo>
                  <a:lnTo>
                    <a:pt x="136570" y="55478"/>
                  </a:lnTo>
                  <a:lnTo>
                    <a:pt x="136695" y="55564"/>
                  </a:lnTo>
                  <a:lnTo>
                    <a:pt x="136812" y="55642"/>
                  </a:lnTo>
                  <a:lnTo>
                    <a:pt x="136414" y="55556"/>
                  </a:lnTo>
                  <a:lnTo>
                    <a:pt x="136016" y="55455"/>
                  </a:lnTo>
                  <a:lnTo>
                    <a:pt x="135626" y="55354"/>
                  </a:lnTo>
                  <a:lnTo>
                    <a:pt x="135236" y="55245"/>
                  </a:lnTo>
                  <a:lnTo>
                    <a:pt x="134847" y="55128"/>
                  </a:lnTo>
                  <a:lnTo>
                    <a:pt x="134464" y="55003"/>
                  </a:lnTo>
                  <a:lnTo>
                    <a:pt x="134090" y="54862"/>
                  </a:lnTo>
                  <a:lnTo>
                    <a:pt x="133716" y="54714"/>
                  </a:lnTo>
                  <a:lnTo>
                    <a:pt x="133349" y="54550"/>
                  </a:lnTo>
                  <a:lnTo>
                    <a:pt x="132982" y="54379"/>
                  </a:lnTo>
                  <a:lnTo>
                    <a:pt x="132631" y="54192"/>
                  </a:lnTo>
                  <a:lnTo>
                    <a:pt x="132280" y="53989"/>
                  </a:lnTo>
                  <a:lnTo>
                    <a:pt x="131945" y="53770"/>
                  </a:lnTo>
                  <a:lnTo>
                    <a:pt x="131773" y="53653"/>
                  </a:lnTo>
                  <a:lnTo>
                    <a:pt x="131610" y="53529"/>
                  </a:lnTo>
                  <a:lnTo>
                    <a:pt x="131446" y="53404"/>
                  </a:lnTo>
                  <a:lnTo>
                    <a:pt x="131282" y="53271"/>
                  </a:lnTo>
                  <a:lnTo>
                    <a:pt x="131126" y="53139"/>
                  </a:lnTo>
                  <a:lnTo>
                    <a:pt x="130970" y="52998"/>
                  </a:lnTo>
                  <a:lnTo>
                    <a:pt x="130643" y="52694"/>
                  </a:lnTo>
                  <a:lnTo>
                    <a:pt x="130323" y="52374"/>
                  </a:lnTo>
                  <a:lnTo>
                    <a:pt x="130011" y="52054"/>
                  </a:lnTo>
                  <a:lnTo>
                    <a:pt x="129707" y="51735"/>
                  </a:lnTo>
                  <a:lnTo>
                    <a:pt x="129410" y="51399"/>
                  </a:lnTo>
                  <a:lnTo>
                    <a:pt x="129114" y="51064"/>
                  </a:lnTo>
                  <a:lnTo>
                    <a:pt x="128833" y="50721"/>
                  </a:lnTo>
                  <a:lnTo>
                    <a:pt x="128560" y="50370"/>
                  </a:lnTo>
                  <a:lnTo>
                    <a:pt x="128295" y="50019"/>
                  </a:lnTo>
                  <a:lnTo>
                    <a:pt x="128030" y="49660"/>
                  </a:lnTo>
                  <a:lnTo>
                    <a:pt x="127772" y="49293"/>
                  </a:lnTo>
                  <a:lnTo>
                    <a:pt x="127531" y="48927"/>
                  </a:lnTo>
                  <a:lnTo>
                    <a:pt x="127281" y="48553"/>
                  </a:lnTo>
                  <a:lnTo>
                    <a:pt x="127047" y="48178"/>
                  </a:lnTo>
                  <a:lnTo>
                    <a:pt x="126813" y="47796"/>
                  </a:lnTo>
                  <a:lnTo>
                    <a:pt x="126587" y="47406"/>
                  </a:lnTo>
                  <a:lnTo>
                    <a:pt x="126322" y="46930"/>
                  </a:lnTo>
                  <a:lnTo>
                    <a:pt x="126056" y="46454"/>
                  </a:lnTo>
                  <a:lnTo>
                    <a:pt x="125807" y="45971"/>
                  </a:lnTo>
                  <a:lnTo>
                    <a:pt x="125557" y="45487"/>
                  </a:lnTo>
                  <a:lnTo>
                    <a:pt x="125323" y="44996"/>
                  </a:lnTo>
                  <a:lnTo>
                    <a:pt x="125089" y="44505"/>
                  </a:lnTo>
                  <a:lnTo>
                    <a:pt x="124863" y="44005"/>
                  </a:lnTo>
                  <a:lnTo>
                    <a:pt x="124645" y="43514"/>
                  </a:lnTo>
                  <a:lnTo>
                    <a:pt x="124434" y="43007"/>
                  </a:lnTo>
                  <a:lnTo>
                    <a:pt x="124224" y="42508"/>
                  </a:lnTo>
                  <a:lnTo>
                    <a:pt x="124021" y="42001"/>
                  </a:lnTo>
                  <a:lnTo>
                    <a:pt x="123826" y="41494"/>
                  </a:lnTo>
                  <a:lnTo>
                    <a:pt x="123639" y="40979"/>
                  </a:lnTo>
                  <a:lnTo>
                    <a:pt x="123451" y="40472"/>
                  </a:lnTo>
                  <a:lnTo>
                    <a:pt x="123272" y="39950"/>
                  </a:lnTo>
                  <a:lnTo>
                    <a:pt x="123100" y="39435"/>
                  </a:lnTo>
                  <a:lnTo>
                    <a:pt x="123069" y="39326"/>
                  </a:lnTo>
                  <a:lnTo>
                    <a:pt x="123054" y="39216"/>
                  </a:lnTo>
                  <a:lnTo>
                    <a:pt x="123018" y="39015"/>
                  </a:lnTo>
                  <a:close/>
                  <a:moveTo>
                    <a:pt x="57249" y="23493"/>
                  </a:moveTo>
                  <a:lnTo>
                    <a:pt x="57389" y="23500"/>
                  </a:lnTo>
                  <a:lnTo>
                    <a:pt x="57514" y="23516"/>
                  </a:lnTo>
                  <a:lnTo>
                    <a:pt x="57623" y="23547"/>
                  </a:lnTo>
                  <a:lnTo>
                    <a:pt x="57733" y="23594"/>
                  </a:lnTo>
                  <a:lnTo>
                    <a:pt x="57834" y="23649"/>
                  </a:lnTo>
                  <a:lnTo>
                    <a:pt x="57920" y="23719"/>
                  </a:lnTo>
                  <a:lnTo>
                    <a:pt x="58006" y="23805"/>
                  </a:lnTo>
                  <a:lnTo>
                    <a:pt x="58084" y="23898"/>
                  </a:lnTo>
                  <a:lnTo>
                    <a:pt x="58154" y="24015"/>
                  </a:lnTo>
                  <a:lnTo>
                    <a:pt x="58216" y="24140"/>
                  </a:lnTo>
                  <a:lnTo>
                    <a:pt x="58271" y="24288"/>
                  </a:lnTo>
                  <a:lnTo>
                    <a:pt x="58318" y="24444"/>
                  </a:lnTo>
                  <a:lnTo>
                    <a:pt x="58396" y="24709"/>
                  </a:lnTo>
                  <a:lnTo>
                    <a:pt x="58458" y="24975"/>
                  </a:lnTo>
                  <a:lnTo>
                    <a:pt x="58520" y="25240"/>
                  </a:lnTo>
                  <a:lnTo>
                    <a:pt x="58575" y="25513"/>
                  </a:lnTo>
                  <a:lnTo>
                    <a:pt x="58622" y="25786"/>
                  </a:lnTo>
                  <a:lnTo>
                    <a:pt x="58661" y="26059"/>
                  </a:lnTo>
                  <a:lnTo>
                    <a:pt x="58692" y="26332"/>
                  </a:lnTo>
                  <a:lnTo>
                    <a:pt x="58715" y="26605"/>
                  </a:lnTo>
                  <a:lnTo>
                    <a:pt x="58754" y="27314"/>
                  </a:lnTo>
                  <a:lnTo>
                    <a:pt x="58786" y="28024"/>
                  </a:lnTo>
                  <a:lnTo>
                    <a:pt x="58809" y="28726"/>
                  </a:lnTo>
                  <a:lnTo>
                    <a:pt x="58817" y="29436"/>
                  </a:lnTo>
                  <a:lnTo>
                    <a:pt x="58809" y="30130"/>
                  </a:lnTo>
                  <a:lnTo>
                    <a:pt x="58793" y="30832"/>
                  </a:lnTo>
                  <a:lnTo>
                    <a:pt x="58762" y="31526"/>
                  </a:lnTo>
                  <a:lnTo>
                    <a:pt x="58715" y="32220"/>
                  </a:lnTo>
                  <a:lnTo>
                    <a:pt x="58653" y="32907"/>
                  </a:lnTo>
                  <a:lnTo>
                    <a:pt x="58583" y="33593"/>
                  </a:lnTo>
                  <a:lnTo>
                    <a:pt x="58505" y="34272"/>
                  </a:lnTo>
                  <a:lnTo>
                    <a:pt x="58403" y="34950"/>
                  </a:lnTo>
                  <a:lnTo>
                    <a:pt x="58294" y="35629"/>
                  </a:lnTo>
                  <a:lnTo>
                    <a:pt x="58169" y="36299"/>
                  </a:lnTo>
                  <a:lnTo>
                    <a:pt x="58037" y="36970"/>
                  </a:lnTo>
                  <a:lnTo>
                    <a:pt x="57881" y="37641"/>
                  </a:lnTo>
                  <a:lnTo>
                    <a:pt x="57717" y="38304"/>
                  </a:lnTo>
                  <a:lnTo>
                    <a:pt x="57545" y="38959"/>
                  </a:lnTo>
                  <a:lnTo>
                    <a:pt x="57350" y="39614"/>
                  </a:lnTo>
                  <a:lnTo>
                    <a:pt x="57148" y="40269"/>
                  </a:lnTo>
                  <a:lnTo>
                    <a:pt x="56929" y="40925"/>
                  </a:lnTo>
                  <a:lnTo>
                    <a:pt x="56703" y="41572"/>
                  </a:lnTo>
                  <a:lnTo>
                    <a:pt x="56453" y="42211"/>
                  </a:lnTo>
                  <a:lnTo>
                    <a:pt x="56196" y="42851"/>
                  </a:lnTo>
                  <a:lnTo>
                    <a:pt x="55923" y="43491"/>
                  </a:lnTo>
                  <a:lnTo>
                    <a:pt x="55642" y="44122"/>
                  </a:lnTo>
                  <a:lnTo>
                    <a:pt x="55338" y="44754"/>
                  </a:lnTo>
                  <a:lnTo>
                    <a:pt x="55026" y="45378"/>
                  </a:lnTo>
                  <a:lnTo>
                    <a:pt x="54699" y="46002"/>
                  </a:lnTo>
                  <a:lnTo>
                    <a:pt x="54363" y="46618"/>
                  </a:lnTo>
                  <a:lnTo>
                    <a:pt x="54004" y="47234"/>
                  </a:lnTo>
                  <a:lnTo>
                    <a:pt x="53638" y="47851"/>
                  </a:lnTo>
                  <a:lnTo>
                    <a:pt x="53295" y="48389"/>
                  </a:lnTo>
                  <a:lnTo>
                    <a:pt x="52944" y="48919"/>
                  </a:lnTo>
                  <a:lnTo>
                    <a:pt x="52577" y="49442"/>
                  </a:lnTo>
                  <a:lnTo>
                    <a:pt x="52195" y="49956"/>
                  </a:lnTo>
                  <a:lnTo>
                    <a:pt x="51805" y="50456"/>
                  </a:lnTo>
                  <a:lnTo>
                    <a:pt x="51407" y="50947"/>
                  </a:lnTo>
                  <a:lnTo>
                    <a:pt x="50994" y="51423"/>
                  </a:lnTo>
                  <a:lnTo>
                    <a:pt x="50573" y="51891"/>
                  </a:lnTo>
                  <a:lnTo>
                    <a:pt x="50136" y="52343"/>
                  </a:lnTo>
                  <a:lnTo>
                    <a:pt x="49684" y="52788"/>
                  </a:lnTo>
                  <a:lnTo>
                    <a:pt x="49223" y="53224"/>
                  </a:lnTo>
                  <a:lnTo>
                    <a:pt x="48748" y="53646"/>
                  </a:lnTo>
                  <a:lnTo>
                    <a:pt x="48256" y="54059"/>
                  </a:lnTo>
                  <a:lnTo>
                    <a:pt x="47757" y="54457"/>
                  </a:lnTo>
                  <a:lnTo>
                    <a:pt x="47242" y="54839"/>
                  </a:lnTo>
                  <a:lnTo>
                    <a:pt x="46720" y="55213"/>
                  </a:lnTo>
                  <a:lnTo>
                    <a:pt x="46501" y="55354"/>
                  </a:lnTo>
                  <a:lnTo>
                    <a:pt x="46283" y="55486"/>
                  </a:lnTo>
                  <a:lnTo>
                    <a:pt x="45807" y="55751"/>
                  </a:lnTo>
                  <a:lnTo>
                    <a:pt x="45760" y="55634"/>
                  </a:lnTo>
                  <a:lnTo>
                    <a:pt x="45729" y="55525"/>
                  </a:lnTo>
                  <a:lnTo>
                    <a:pt x="45706" y="55416"/>
                  </a:lnTo>
                  <a:lnTo>
                    <a:pt x="45690" y="55315"/>
                  </a:lnTo>
                  <a:lnTo>
                    <a:pt x="45690" y="55221"/>
                  </a:lnTo>
                  <a:lnTo>
                    <a:pt x="45690" y="55128"/>
                  </a:lnTo>
                  <a:lnTo>
                    <a:pt x="45706" y="55034"/>
                  </a:lnTo>
                  <a:lnTo>
                    <a:pt x="45737" y="54956"/>
                  </a:lnTo>
                  <a:lnTo>
                    <a:pt x="45768" y="54870"/>
                  </a:lnTo>
                  <a:lnTo>
                    <a:pt x="45807" y="54792"/>
                  </a:lnTo>
                  <a:lnTo>
                    <a:pt x="45854" y="54714"/>
                  </a:lnTo>
                  <a:lnTo>
                    <a:pt x="45909" y="54644"/>
                  </a:lnTo>
                  <a:lnTo>
                    <a:pt x="45971" y="54574"/>
                  </a:lnTo>
                  <a:lnTo>
                    <a:pt x="46041" y="54504"/>
                  </a:lnTo>
                  <a:lnTo>
                    <a:pt x="46189" y="54363"/>
                  </a:lnTo>
                  <a:lnTo>
                    <a:pt x="46852" y="53802"/>
                  </a:lnTo>
                  <a:lnTo>
                    <a:pt x="47507" y="53224"/>
                  </a:lnTo>
                  <a:lnTo>
                    <a:pt x="47835" y="52936"/>
                  </a:lnTo>
                  <a:lnTo>
                    <a:pt x="48163" y="52647"/>
                  </a:lnTo>
                  <a:lnTo>
                    <a:pt x="48475" y="52351"/>
                  </a:lnTo>
                  <a:lnTo>
                    <a:pt x="48787" y="52047"/>
                  </a:lnTo>
                  <a:lnTo>
                    <a:pt x="49153" y="51665"/>
                  </a:lnTo>
                  <a:lnTo>
                    <a:pt x="49512" y="51282"/>
                  </a:lnTo>
                  <a:lnTo>
                    <a:pt x="49855" y="50892"/>
                  </a:lnTo>
                  <a:lnTo>
                    <a:pt x="50190" y="50487"/>
                  </a:lnTo>
                  <a:lnTo>
                    <a:pt x="50510" y="50081"/>
                  </a:lnTo>
                  <a:lnTo>
                    <a:pt x="50830" y="49668"/>
                  </a:lnTo>
                  <a:lnTo>
                    <a:pt x="51134" y="49247"/>
                  </a:lnTo>
                  <a:lnTo>
                    <a:pt x="51431" y="48818"/>
                  </a:lnTo>
                  <a:lnTo>
                    <a:pt x="51711" y="48381"/>
                  </a:lnTo>
                  <a:lnTo>
                    <a:pt x="51992" y="47944"/>
                  </a:lnTo>
                  <a:lnTo>
                    <a:pt x="52265" y="47500"/>
                  </a:lnTo>
                  <a:lnTo>
                    <a:pt x="52538" y="47055"/>
                  </a:lnTo>
                  <a:lnTo>
                    <a:pt x="52796" y="46603"/>
                  </a:lnTo>
                  <a:lnTo>
                    <a:pt x="53053" y="46142"/>
                  </a:lnTo>
                  <a:lnTo>
                    <a:pt x="53302" y="45682"/>
                  </a:lnTo>
                  <a:lnTo>
                    <a:pt x="53544" y="45222"/>
                  </a:lnTo>
                  <a:lnTo>
                    <a:pt x="53848" y="44637"/>
                  </a:lnTo>
                  <a:lnTo>
                    <a:pt x="54137" y="44044"/>
                  </a:lnTo>
                  <a:lnTo>
                    <a:pt x="54410" y="43452"/>
                  </a:lnTo>
                  <a:lnTo>
                    <a:pt x="54675" y="42859"/>
                  </a:lnTo>
                  <a:lnTo>
                    <a:pt x="54933" y="42250"/>
                  </a:lnTo>
                  <a:lnTo>
                    <a:pt x="55167" y="41650"/>
                  </a:lnTo>
                  <a:lnTo>
                    <a:pt x="55401" y="41034"/>
                  </a:lnTo>
                  <a:lnTo>
                    <a:pt x="55611" y="40425"/>
                  </a:lnTo>
                  <a:lnTo>
                    <a:pt x="55814" y="39801"/>
                  </a:lnTo>
                  <a:lnTo>
                    <a:pt x="56001" y="39177"/>
                  </a:lnTo>
                  <a:lnTo>
                    <a:pt x="56173" y="38554"/>
                  </a:lnTo>
                  <a:lnTo>
                    <a:pt x="56336" y="37922"/>
                  </a:lnTo>
                  <a:lnTo>
                    <a:pt x="56485" y="37282"/>
                  </a:lnTo>
                  <a:lnTo>
                    <a:pt x="56617" y="36643"/>
                  </a:lnTo>
                  <a:lnTo>
                    <a:pt x="56734" y="35995"/>
                  </a:lnTo>
                  <a:lnTo>
                    <a:pt x="56836" y="35340"/>
                  </a:lnTo>
                  <a:lnTo>
                    <a:pt x="56898" y="34864"/>
                  </a:lnTo>
                  <a:lnTo>
                    <a:pt x="56960" y="34381"/>
                  </a:lnTo>
                  <a:lnTo>
                    <a:pt x="57007" y="33905"/>
                  </a:lnTo>
                  <a:lnTo>
                    <a:pt x="57054" y="33421"/>
                  </a:lnTo>
                  <a:lnTo>
                    <a:pt x="57140" y="32454"/>
                  </a:lnTo>
                  <a:lnTo>
                    <a:pt x="57226" y="31495"/>
                  </a:lnTo>
                  <a:lnTo>
                    <a:pt x="57241" y="31347"/>
                  </a:lnTo>
                  <a:lnTo>
                    <a:pt x="57265" y="31206"/>
                  </a:lnTo>
                  <a:lnTo>
                    <a:pt x="57304" y="31074"/>
                  </a:lnTo>
                  <a:lnTo>
                    <a:pt x="57327" y="31019"/>
                  </a:lnTo>
                  <a:lnTo>
                    <a:pt x="57358" y="30957"/>
                  </a:lnTo>
                  <a:lnTo>
                    <a:pt x="57389" y="30902"/>
                  </a:lnTo>
                  <a:lnTo>
                    <a:pt x="57428" y="30855"/>
                  </a:lnTo>
                  <a:lnTo>
                    <a:pt x="57475" y="30809"/>
                  </a:lnTo>
                  <a:lnTo>
                    <a:pt x="57522" y="30762"/>
                  </a:lnTo>
                  <a:lnTo>
                    <a:pt x="57584" y="30723"/>
                  </a:lnTo>
                  <a:lnTo>
                    <a:pt x="57647" y="30692"/>
                  </a:lnTo>
                  <a:lnTo>
                    <a:pt x="57725" y="30660"/>
                  </a:lnTo>
                  <a:lnTo>
                    <a:pt x="57803" y="30637"/>
                  </a:lnTo>
                  <a:lnTo>
                    <a:pt x="57873" y="30614"/>
                  </a:lnTo>
                  <a:lnTo>
                    <a:pt x="57928" y="30590"/>
                  </a:lnTo>
                  <a:lnTo>
                    <a:pt x="57990" y="30567"/>
                  </a:lnTo>
                  <a:lnTo>
                    <a:pt x="58037" y="30536"/>
                  </a:lnTo>
                  <a:lnTo>
                    <a:pt x="58084" y="30504"/>
                  </a:lnTo>
                  <a:lnTo>
                    <a:pt x="58123" y="30465"/>
                  </a:lnTo>
                  <a:lnTo>
                    <a:pt x="58201" y="30387"/>
                  </a:lnTo>
                  <a:lnTo>
                    <a:pt x="58255" y="30309"/>
                  </a:lnTo>
                  <a:lnTo>
                    <a:pt x="58286" y="30224"/>
                  </a:lnTo>
                  <a:lnTo>
                    <a:pt x="58310" y="30130"/>
                  </a:lnTo>
                  <a:lnTo>
                    <a:pt x="58318" y="30036"/>
                  </a:lnTo>
                  <a:lnTo>
                    <a:pt x="58310" y="29943"/>
                  </a:lnTo>
                  <a:lnTo>
                    <a:pt x="58294" y="29849"/>
                  </a:lnTo>
                  <a:lnTo>
                    <a:pt x="58263" y="29763"/>
                  </a:lnTo>
                  <a:lnTo>
                    <a:pt x="58216" y="29685"/>
                  </a:lnTo>
                  <a:lnTo>
                    <a:pt x="58154" y="29607"/>
                  </a:lnTo>
                  <a:lnTo>
                    <a:pt x="58091" y="29545"/>
                  </a:lnTo>
                  <a:lnTo>
                    <a:pt x="58013" y="29483"/>
                  </a:lnTo>
                  <a:lnTo>
                    <a:pt x="57920" y="29444"/>
                  </a:lnTo>
                  <a:lnTo>
                    <a:pt x="57803" y="29389"/>
                  </a:lnTo>
                  <a:lnTo>
                    <a:pt x="57694" y="29327"/>
                  </a:lnTo>
                  <a:lnTo>
                    <a:pt x="57600" y="29264"/>
                  </a:lnTo>
                  <a:lnTo>
                    <a:pt x="57530" y="29194"/>
                  </a:lnTo>
                  <a:lnTo>
                    <a:pt x="57460" y="29116"/>
                  </a:lnTo>
                  <a:lnTo>
                    <a:pt x="57413" y="29038"/>
                  </a:lnTo>
                  <a:lnTo>
                    <a:pt x="57366" y="28960"/>
                  </a:lnTo>
                  <a:lnTo>
                    <a:pt x="57335" y="28874"/>
                  </a:lnTo>
                  <a:lnTo>
                    <a:pt x="57304" y="28781"/>
                  </a:lnTo>
                  <a:lnTo>
                    <a:pt x="57288" y="28687"/>
                  </a:lnTo>
                  <a:lnTo>
                    <a:pt x="57257" y="28500"/>
                  </a:lnTo>
                  <a:lnTo>
                    <a:pt x="57218" y="28094"/>
                  </a:lnTo>
                  <a:lnTo>
                    <a:pt x="57093" y="27080"/>
                  </a:lnTo>
                  <a:lnTo>
                    <a:pt x="56960" y="26066"/>
                  </a:lnTo>
                  <a:lnTo>
                    <a:pt x="56687" y="24039"/>
                  </a:lnTo>
                  <a:lnTo>
                    <a:pt x="56656" y="23820"/>
                  </a:lnTo>
                  <a:lnTo>
                    <a:pt x="56617" y="23594"/>
                  </a:lnTo>
                  <a:lnTo>
                    <a:pt x="56797" y="23555"/>
                  </a:lnTo>
                  <a:lnTo>
                    <a:pt x="56953" y="23524"/>
                  </a:lnTo>
                  <a:lnTo>
                    <a:pt x="57109" y="23500"/>
                  </a:lnTo>
                  <a:lnTo>
                    <a:pt x="57249" y="23493"/>
                  </a:lnTo>
                  <a:close/>
                  <a:moveTo>
                    <a:pt x="142225" y="37438"/>
                  </a:moveTo>
                  <a:lnTo>
                    <a:pt x="142802" y="40433"/>
                  </a:lnTo>
                  <a:lnTo>
                    <a:pt x="143091" y="41915"/>
                  </a:lnTo>
                  <a:lnTo>
                    <a:pt x="143387" y="43389"/>
                  </a:lnTo>
                  <a:lnTo>
                    <a:pt x="143691" y="44879"/>
                  </a:lnTo>
                  <a:lnTo>
                    <a:pt x="144003" y="46361"/>
                  </a:lnTo>
                  <a:lnTo>
                    <a:pt x="144635" y="49325"/>
                  </a:lnTo>
                  <a:lnTo>
                    <a:pt x="144791" y="50066"/>
                  </a:lnTo>
                  <a:lnTo>
                    <a:pt x="144955" y="50799"/>
                  </a:lnTo>
                  <a:lnTo>
                    <a:pt x="145118" y="51540"/>
                  </a:lnTo>
                  <a:lnTo>
                    <a:pt x="145274" y="52273"/>
                  </a:lnTo>
                  <a:lnTo>
                    <a:pt x="145415" y="53014"/>
                  </a:lnTo>
                  <a:lnTo>
                    <a:pt x="145555" y="53763"/>
                  </a:lnTo>
                  <a:lnTo>
                    <a:pt x="145610" y="54137"/>
                  </a:lnTo>
                  <a:lnTo>
                    <a:pt x="145664" y="54511"/>
                  </a:lnTo>
                  <a:lnTo>
                    <a:pt x="145719" y="54886"/>
                  </a:lnTo>
                  <a:lnTo>
                    <a:pt x="145758" y="55268"/>
                  </a:lnTo>
                  <a:lnTo>
                    <a:pt x="145508" y="55338"/>
                  </a:lnTo>
                  <a:lnTo>
                    <a:pt x="145259" y="55400"/>
                  </a:lnTo>
                  <a:lnTo>
                    <a:pt x="145009" y="55463"/>
                  </a:lnTo>
                  <a:lnTo>
                    <a:pt x="144760" y="55517"/>
                  </a:lnTo>
                  <a:lnTo>
                    <a:pt x="144510" y="55564"/>
                  </a:lnTo>
                  <a:lnTo>
                    <a:pt x="144268" y="55611"/>
                  </a:lnTo>
                  <a:lnTo>
                    <a:pt x="144019" y="55650"/>
                  </a:lnTo>
                  <a:lnTo>
                    <a:pt x="143769" y="55681"/>
                  </a:lnTo>
                  <a:lnTo>
                    <a:pt x="143520" y="55712"/>
                  </a:lnTo>
                  <a:lnTo>
                    <a:pt x="143278" y="55736"/>
                  </a:lnTo>
                  <a:lnTo>
                    <a:pt x="143028" y="55751"/>
                  </a:lnTo>
                  <a:lnTo>
                    <a:pt x="142786" y="55767"/>
                  </a:lnTo>
                  <a:lnTo>
                    <a:pt x="142295" y="55783"/>
                  </a:lnTo>
                  <a:lnTo>
                    <a:pt x="141804" y="55775"/>
                  </a:lnTo>
                  <a:lnTo>
                    <a:pt x="141312" y="55759"/>
                  </a:lnTo>
                  <a:lnTo>
                    <a:pt x="140813" y="55720"/>
                  </a:lnTo>
                  <a:lnTo>
                    <a:pt x="140322" y="55666"/>
                  </a:lnTo>
                  <a:lnTo>
                    <a:pt x="139830" y="55595"/>
                  </a:lnTo>
                  <a:lnTo>
                    <a:pt x="139331" y="55517"/>
                  </a:lnTo>
                  <a:lnTo>
                    <a:pt x="138832" y="55416"/>
                  </a:lnTo>
                  <a:lnTo>
                    <a:pt x="138333" y="55307"/>
                  </a:lnTo>
                  <a:lnTo>
                    <a:pt x="137826" y="55190"/>
                  </a:lnTo>
                  <a:lnTo>
                    <a:pt x="137951" y="54332"/>
                  </a:lnTo>
                  <a:lnTo>
                    <a:pt x="138013" y="53934"/>
                  </a:lnTo>
                  <a:lnTo>
                    <a:pt x="138083" y="53552"/>
                  </a:lnTo>
                  <a:lnTo>
                    <a:pt x="139518" y="46610"/>
                  </a:lnTo>
                  <a:lnTo>
                    <a:pt x="140954" y="39669"/>
                  </a:lnTo>
                  <a:lnTo>
                    <a:pt x="141024" y="39349"/>
                  </a:lnTo>
                  <a:lnTo>
                    <a:pt x="141094" y="39037"/>
                  </a:lnTo>
                  <a:lnTo>
                    <a:pt x="141180" y="38725"/>
                  </a:lnTo>
                  <a:lnTo>
                    <a:pt x="141266" y="38421"/>
                  </a:lnTo>
                  <a:lnTo>
                    <a:pt x="141289" y="38335"/>
                  </a:lnTo>
                  <a:lnTo>
                    <a:pt x="141320" y="38249"/>
                  </a:lnTo>
                  <a:lnTo>
                    <a:pt x="141359" y="38171"/>
                  </a:lnTo>
                  <a:lnTo>
                    <a:pt x="141398" y="38101"/>
                  </a:lnTo>
                  <a:lnTo>
                    <a:pt x="141445" y="38031"/>
                  </a:lnTo>
                  <a:lnTo>
                    <a:pt x="141492" y="37961"/>
                  </a:lnTo>
                  <a:lnTo>
                    <a:pt x="141546" y="37898"/>
                  </a:lnTo>
                  <a:lnTo>
                    <a:pt x="141601" y="37836"/>
                  </a:lnTo>
                  <a:lnTo>
                    <a:pt x="141663" y="37774"/>
                  </a:lnTo>
                  <a:lnTo>
                    <a:pt x="141733" y="37719"/>
                  </a:lnTo>
                  <a:lnTo>
                    <a:pt x="141882" y="37618"/>
                  </a:lnTo>
                  <a:lnTo>
                    <a:pt x="142045" y="37524"/>
                  </a:lnTo>
                  <a:lnTo>
                    <a:pt x="142225" y="37438"/>
                  </a:lnTo>
                  <a:close/>
                  <a:moveTo>
                    <a:pt x="26753" y="54098"/>
                  </a:moveTo>
                  <a:lnTo>
                    <a:pt x="26870" y="54106"/>
                  </a:lnTo>
                  <a:lnTo>
                    <a:pt x="26987" y="54114"/>
                  </a:lnTo>
                  <a:lnTo>
                    <a:pt x="27104" y="54129"/>
                  </a:lnTo>
                  <a:lnTo>
                    <a:pt x="27229" y="54153"/>
                  </a:lnTo>
                  <a:lnTo>
                    <a:pt x="27346" y="54176"/>
                  </a:lnTo>
                  <a:lnTo>
                    <a:pt x="27478" y="54207"/>
                  </a:lnTo>
                  <a:lnTo>
                    <a:pt x="27603" y="54246"/>
                  </a:lnTo>
                  <a:lnTo>
                    <a:pt x="27736" y="54293"/>
                  </a:lnTo>
                  <a:lnTo>
                    <a:pt x="27595" y="54371"/>
                  </a:lnTo>
                  <a:lnTo>
                    <a:pt x="27486" y="54433"/>
                  </a:lnTo>
                  <a:lnTo>
                    <a:pt x="27400" y="54488"/>
                  </a:lnTo>
                  <a:lnTo>
                    <a:pt x="27322" y="54511"/>
                  </a:lnTo>
                  <a:lnTo>
                    <a:pt x="24912" y="55151"/>
                  </a:lnTo>
                  <a:lnTo>
                    <a:pt x="22502" y="55783"/>
                  </a:lnTo>
                  <a:lnTo>
                    <a:pt x="22424" y="55798"/>
                  </a:lnTo>
                  <a:lnTo>
                    <a:pt x="22354" y="55806"/>
                  </a:lnTo>
                  <a:lnTo>
                    <a:pt x="22284" y="55814"/>
                  </a:lnTo>
                  <a:lnTo>
                    <a:pt x="22214" y="55814"/>
                  </a:lnTo>
                  <a:lnTo>
                    <a:pt x="22073" y="55806"/>
                  </a:lnTo>
                  <a:lnTo>
                    <a:pt x="21941" y="55775"/>
                  </a:lnTo>
                  <a:lnTo>
                    <a:pt x="21800" y="55728"/>
                  </a:lnTo>
                  <a:lnTo>
                    <a:pt x="21668" y="55673"/>
                  </a:lnTo>
                  <a:lnTo>
                    <a:pt x="21527" y="55595"/>
                  </a:lnTo>
                  <a:lnTo>
                    <a:pt x="21387" y="55510"/>
                  </a:lnTo>
                  <a:lnTo>
                    <a:pt x="21496" y="55432"/>
                  </a:lnTo>
                  <a:lnTo>
                    <a:pt x="21535" y="55408"/>
                  </a:lnTo>
                  <a:lnTo>
                    <a:pt x="21574" y="55393"/>
                  </a:lnTo>
                  <a:lnTo>
                    <a:pt x="23727" y="54792"/>
                  </a:lnTo>
                  <a:lnTo>
                    <a:pt x="24803" y="54504"/>
                  </a:lnTo>
                  <a:lnTo>
                    <a:pt x="25879" y="54207"/>
                  </a:lnTo>
                  <a:lnTo>
                    <a:pt x="26090" y="54160"/>
                  </a:lnTo>
                  <a:lnTo>
                    <a:pt x="26308" y="54121"/>
                  </a:lnTo>
                  <a:lnTo>
                    <a:pt x="26527" y="54106"/>
                  </a:lnTo>
                  <a:lnTo>
                    <a:pt x="26753" y="54098"/>
                  </a:lnTo>
                  <a:close/>
                  <a:moveTo>
                    <a:pt x="95638" y="54114"/>
                  </a:moveTo>
                  <a:lnTo>
                    <a:pt x="95833" y="54433"/>
                  </a:lnTo>
                  <a:lnTo>
                    <a:pt x="95997" y="54706"/>
                  </a:lnTo>
                  <a:lnTo>
                    <a:pt x="96153" y="54948"/>
                  </a:lnTo>
                  <a:lnTo>
                    <a:pt x="96231" y="55057"/>
                  </a:lnTo>
                  <a:lnTo>
                    <a:pt x="96317" y="55167"/>
                  </a:lnTo>
                  <a:lnTo>
                    <a:pt x="96403" y="55268"/>
                  </a:lnTo>
                  <a:lnTo>
                    <a:pt x="96488" y="55362"/>
                  </a:lnTo>
                  <a:lnTo>
                    <a:pt x="96683" y="55556"/>
                  </a:lnTo>
                  <a:lnTo>
                    <a:pt x="96878" y="55744"/>
                  </a:lnTo>
                  <a:lnTo>
                    <a:pt x="97073" y="55931"/>
                  </a:lnTo>
                  <a:lnTo>
                    <a:pt x="96941" y="56149"/>
                  </a:lnTo>
                  <a:lnTo>
                    <a:pt x="96106" y="55985"/>
                  </a:lnTo>
                  <a:lnTo>
                    <a:pt x="96301" y="55603"/>
                  </a:lnTo>
                  <a:lnTo>
                    <a:pt x="96208" y="55549"/>
                  </a:lnTo>
                  <a:lnTo>
                    <a:pt x="96130" y="55486"/>
                  </a:lnTo>
                  <a:lnTo>
                    <a:pt x="96059" y="55424"/>
                  </a:lnTo>
                  <a:lnTo>
                    <a:pt x="95997" y="55354"/>
                  </a:lnTo>
                  <a:lnTo>
                    <a:pt x="95942" y="55284"/>
                  </a:lnTo>
                  <a:lnTo>
                    <a:pt x="95888" y="55198"/>
                  </a:lnTo>
                  <a:lnTo>
                    <a:pt x="95849" y="55112"/>
                  </a:lnTo>
                  <a:lnTo>
                    <a:pt x="95810" y="55026"/>
                  </a:lnTo>
                  <a:lnTo>
                    <a:pt x="95779" y="54925"/>
                  </a:lnTo>
                  <a:lnTo>
                    <a:pt x="95747" y="54823"/>
                  </a:lnTo>
                  <a:lnTo>
                    <a:pt x="95708" y="54613"/>
                  </a:lnTo>
                  <a:lnTo>
                    <a:pt x="95669" y="54371"/>
                  </a:lnTo>
                  <a:lnTo>
                    <a:pt x="95638" y="54114"/>
                  </a:lnTo>
                  <a:close/>
                  <a:moveTo>
                    <a:pt x="39965" y="55245"/>
                  </a:moveTo>
                  <a:lnTo>
                    <a:pt x="40176" y="56126"/>
                  </a:lnTo>
                  <a:lnTo>
                    <a:pt x="39240" y="56188"/>
                  </a:lnTo>
                  <a:lnTo>
                    <a:pt x="39965" y="55245"/>
                  </a:lnTo>
                  <a:close/>
                  <a:moveTo>
                    <a:pt x="28945" y="54449"/>
                  </a:moveTo>
                  <a:lnTo>
                    <a:pt x="28828" y="54543"/>
                  </a:lnTo>
                  <a:lnTo>
                    <a:pt x="28695" y="54636"/>
                  </a:lnTo>
                  <a:lnTo>
                    <a:pt x="28555" y="54730"/>
                  </a:lnTo>
                  <a:lnTo>
                    <a:pt x="28399" y="54823"/>
                  </a:lnTo>
                  <a:lnTo>
                    <a:pt x="28227" y="54917"/>
                  </a:lnTo>
                  <a:lnTo>
                    <a:pt x="28048" y="55003"/>
                  </a:lnTo>
                  <a:lnTo>
                    <a:pt x="27860" y="55096"/>
                  </a:lnTo>
                  <a:lnTo>
                    <a:pt x="27665" y="55182"/>
                  </a:lnTo>
                  <a:lnTo>
                    <a:pt x="27252" y="55354"/>
                  </a:lnTo>
                  <a:lnTo>
                    <a:pt x="26815" y="55517"/>
                  </a:lnTo>
                  <a:lnTo>
                    <a:pt x="26371" y="55666"/>
                  </a:lnTo>
                  <a:lnTo>
                    <a:pt x="25911" y="55798"/>
                  </a:lnTo>
                  <a:lnTo>
                    <a:pt x="25458" y="55923"/>
                  </a:lnTo>
                  <a:lnTo>
                    <a:pt x="25014" y="56024"/>
                  </a:lnTo>
                  <a:lnTo>
                    <a:pt x="24585" y="56102"/>
                  </a:lnTo>
                  <a:lnTo>
                    <a:pt x="24382" y="56134"/>
                  </a:lnTo>
                  <a:lnTo>
                    <a:pt x="24179" y="56157"/>
                  </a:lnTo>
                  <a:lnTo>
                    <a:pt x="23992" y="56180"/>
                  </a:lnTo>
                  <a:lnTo>
                    <a:pt x="23812" y="56196"/>
                  </a:lnTo>
                  <a:lnTo>
                    <a:pt x="23477" y="56196"/>
                  </a:lnTo>
                  <a:lnTo>
                    <a:pt x="23329" y="56188"/>
                  </a:lnTo>
                  <a:lnTo>
                    <a:pt x="23196" y="56180"/>
                  </a:lnTo>
                  <a:lnTo>
                    <a:pt x="23079" y="56157"/>
                  </a:lnTo>
                  <a:lnTo>
                    <a:pt x="22970" y="56126"/>
                  </a:lnTo>
                  <a:lnTo>
                    <a:pt x="28945" y="54449"/>
                  </a:lnTo>
                  <a:close/>
                  <a:moveTo>
                    <a:pt x="138582" y="56024"/>
                  </a:moveTo>
                  <a:lnTo>
                    <a:pt x="139767" y="56245"/>
                  </a:lnTo>
                  <a:lnTo>
                    <a:pt x="139767" y="56245"/>
                  </a:lnTo>
                  <a:lnTo>
                    <a:pt x="138567" y="56204"/>
                  </a:lnTo>
                  <a:lnTo>
                    <a:pt x="138582" y="56024"/>
                  </a:lnTo>
                  <a:close/>
                  <a:moveTo>
                    <a:pt x="119279" y="46977"/>
                  </a:moveTo>
                  <a:lnTo>
                    <a:pt x="124153" y="54808"/>
                  </a:lnTo>
                  <a:lnTo>
                    <a:pt x="122352" y="56266"/>
                  </a:lnTo>
                  <a:lnTo>
                    <a:pt x="121767" y="55502"/>
                  </a:lnTo>
                  <a:lnTo>
                    <a:pt x="121486" y="55120"/>
                  </a:lnTo>
                  <a:lnTo>
                    <a:pt x="121353" y="54933"/>
                  </a:lnTo>
                  <a:lnTo>
                    <a:pt x="121221" y="54738"/>
                  </a:lnTo>
                  <a:lnTo>
                    <a:pt x="121096" y="54535"/>
                  </a:lnTo>
                  <a:lnTo>
                    <a:pt x="120987" y="54340"/>
                  </a:lnTo>
                  <a:lnTo>
                    <a:pt x="120878" y="54137"/>
                  </a:lnTo>
                  <a:lnTo>
                    <a:pt x="120776" y="53926"/>
                  </a:lnTo>
                  <a:lnTo>
                    <a:pt x="120683" y="53716"/>
                  </a:lnTo>
                  <a:lnTo>
                    <a:pt x="120605" y="53505"/>
                  </a:lnTo>
                  <a:lnTo>
                    <a:pt x="120534" y="53279"/>
                  </a:lnTo>
                  <a:lnTo>
                    <a:pt x="120472" y="53053"/>
                  </a:lnTo>
                  <a:lnTo>
                    <a:pt x="120152" y="51610"/>
                  </a:lnTo>
                  <a:lnTo>
                    <a:pt x="119848" y="50167"/>
                  </a:lnTo>
                  <a:lnTo>
                    <a:pt x="119240" y="47281"/>
                  </a:lnTo>
                  <a:lnTo>
                    <a:pt x="119240" y="47234"/>
                  </a:lnTo>
                  <a:lnTo>
                    <a:pt x="119247" y="47172"/>
                  </a:lnTo>
                  <a:lnTo>
                    <a:pt x="119279" y="46977"/>
                  </a:lnTo>
                  <a:close/>
                  <a:moveTo>
                    <a:pt x="39638" y="55003"/>
                  </a:moveTo>
                  <a:lnTo>
                    <a:pt x="39731" y="55128"/>
                  </a:lnTo>
                  <a:lnTo>
                    <a:pt x="39396" y="55510"/>
                  </a:lnTo>
                  <a:lnTo>
                    <a:pt x="39224" y="55697"/>
                  </a:lnTo>
                  <a:lnTo>
                    <a:pt x="39037" y="55868"/>
                  </a:lnTo>
                  <a:lnTo>
                    <a:pt x="38944" y="55954"/>
                  </a:lnTo>
                  <a:lnTo>
                    <a:pt x="38850" y="56032"/>
                  </a:lnTo>
                  <a:lnTo>
                    <a:pt x="38741" y="56102"/>
                  </a:lnTo>
                  <a:lnTo>
                    <a:pt x="38639" y="56173"/>
                  </a:lnTo>
                  <a:lnTo>
                    <a:pt x="38522" y="56227"/>
                  </a:lnTo>
                  <a:lnTo>
                    <a:pt x="38405" y="56282"/>
                  </a:lnTo>
                  <a:lnTo>
                    <a:pt x="38281" y="56329"/>
                  </a:lnTo>
                  <a:lnTo>
                    <a:pt x="38148" y="56360"/>
                  </a:lnTo>
                  <a:lnTo>
                    <a:pt x="38070" y="56212"/>
                  </a:lnTo>
                  <a:lnTo>
                    <a:pt x="39638" y="55003"/>
                  </a:lnTo>
                  <a:close/>
                  <a:moveTo>
                    <a:pt x="39154" y="54644"/>
                  </a:moveTo>
                  <a:lnTo>
                    <a:pt x="39271" y="54777"/>
                  </a:lnTo>
                  <a:lnTo>
                    <a:pt x="38944" y="55050"/>
                  </a:lnTo>
                  <a:lnTo>
                    <a:pt x="38608" y="55315"/>
                  </a:lnTo>
                  <a:lnTo>
                    <a:pt x="38273" y="55564"/>
                  </a:lnTo>
                  <a:lnTo>
                    <a:pt x="37922" y="55806"/>
                  </a:lnTo>
                  <a:lnTo>
                    <a:pt x="37750" y="55923"/>
                  </a:lnTo>
                  <a:lnTo>
                    <a:pt x="37571" y="56040"/>
                  </a:lnTo>
                  <a:lnTo>
                    <a:pt x="37384" y="56149"/>
                  </a:lnTo>
                  <a:lnTo>
                    <a:pt x="37204" y="56251"/>
                  </a:lnTo>
                  <a:lnTo>
                    <a:pt x="37009" y="56352"/>
                  </a:lnTo>
                  <a:lnTo>
                    <a:pt x="36822" y="56446"/>
                  </a:lnTo>
                  <a:lnTo>
                    <a:pt x="36627" y="56531"/>
                  </a:lnTo>
                  <a:lnTo>
                    <a:pt x="36432" y="56617"/>
                  </a:lnTo>
                  <a:lnTo>
                    <a:pt x="36339" y="56477"/>
                  </a:lnTo>
                  <a:lnTo>
                    <a:pt x="39154" y="54644"/>
                  </a:lnTo>
                  <a:close/>
                  <a:moveTo>
                    <a:pt x="96793" y="56321"/>
                  </a:moveTo>
                  <a:lnTo>
                    <a:pt x="96847" y="56329"/>
                  </a:lnTo>
                  <a:lnTo>
                    <a:pt x="96902" y="56344"/>
                  </a:lnTo>
                  <a:lnTo>
                    <a:pt x="96956" y="56368"/>
                  </a:lnTo>
                  <a:lnTo>
                    <a:pt x="97019" y="56407"/>
                  </a:lnTo>
                  <a:lnTo>
                    <a:pt x="97151" y="56500"/>
                  </a:lnTo>
                  <a:lnTo>
                    <a:pt x="97315" y="56633"/>
                  </a:lnTo>
                  <a:lnTo>
                    <a:pt x="97315" y="56633"/>
                  </a:lnTo>
                  <a:lnTo>
                    <a:pt x="96169" y="56586"/>
                  </a:lnTo>
                  <a:lnTo>
                    <a:pt x="96379" y="56469"/>
                  </a:lnTo>
                  <a:lnTo>
                    <a:pt x="96543" y="56383"/>
                  </a:lnTo>
                  <a:lnTo>
                    <a:pt x="96613" y="56352"/>
                  </a:lnTo>
                  <a:lnTo>
                    <a:pt x="96676" y="56336"/>
                  </a:lnTo>
                  <a:lnTo>
                    <a:pt x="96738" y="56329"/>
                  </a:lnTo>
                  <a:lnTo>
                    <a:pt x="96793" y="56321"/>
                  </a:lnTo>
                  <a:close/>
                  <a:moveTo>
                    <a:pt x="38398" y="54535"/>
                  </a:moveTo>
                  <a:lnTo>
                    <a:pt x="38234" y="54683"/>
                  </a:lnTo>
                  <a:lnTo>
                    <a:pt x="38031" y="54847"/>
                  </a:lnTo>
                  <a:lnTo>
                    <a:pt x="37813" y="55018"/>
                  </a:lnTo>
                  <a:lnTo>
                    <a:pt x="37563" y="55198"/>
                  </a:lnTo>
                  <a:lnTo>
                    <a:pt x="37298" y="55377"/>
                  </a:lnTo>
                  <a:lnTo>
                    <a:pt x="37017" y="55549"/>
                  </a:lnTo>
                  <a:lnTo>
                    <a:pt x="36736" y="55728"/>
                  </a:lnTo>
                  <a:lnTo>
                    <a:pt x="36440" y="55892"/>
                  </a:lnTo>
                  <a:lnTo>
                    <a:pt x="36151" y="56056"/>
                  </a:lnTo>
                  <a:lnTo>
                    <a:pt x="35871" y="56204"/>
                  </a:lnTo>
                  <a:lnTo>
                    <a:pt x="35598" y="56336"/>
                  </a:lnTo>
                  <a:lnTo>
                    <a:pt x="35340" y="56453"/>
                  </a:lnTo>
                  <a:lnTo>
                    <a:pt x="35106" y="56547"/>
                  </a:lnTo>
                  <a:lnTo>
                    <a:pt x="34896" y="56625"/>
                  </a:lnTo>
                  <a:lnTo>
                    <a:pt x="34708" y="56680"/>
                  </a:lnTo>
                  <a:lnTo>
                    <a:pt x="34630" y="56695"/>
                  </a:lnTo>
                  <a:lnTo>
                    <a:pt x="34560" y="56703"/>
                  </a:lnTo>
                  <a:lnTo>
                    <a:pt x="34560" y="56703"/>
                  </a:lnTo>
                  <a:lnTo>
                    <a:pt x="34740" y="56555"/>
                  </a:lnTo>
                  <a:lnTo>
                    <a:pt x="34950" y="56391"/>
                  </a:lnTo>
                  <a:lnTo>
                    <a:pt x="35176" y="56227"/>
                  </a:lnTo>
                  <a:lnTo>
                    <a:pt x="35434" y="56056"/>
                  </a:lnTo>
                  <a:lnTo>
                    <a:pt x="35699" y="55884"/>
                  </a:lnTo>
                  <a:lnTo>
                    <a:pt x="35972" y="55712"/>
                  </a:lnTo>
                  <a:lnTo>
                    <a:pt x="36253" y="55549"/>
                  </a:lnTo>
                  <a:lnTo>
                    <a:pt x="36541" y="55377"/>
                  </a:lnTo>
                  <a:lnTo>
                    <a:pt x="36822" y="55221"/>
                  </a:lnTo>
                  <a:lnTo>
                    <a:pt x="37103" y="55073"/>
                  </a:lnTo>
                  <a:lnTo>
                    <a:pt x="37368" y="54940"/>
                  </a:lnTo>
                  <a:lnTo>
                    <a:pt x="37618" y="54816"/>
                  </a:lnTo>
                  <a:lnTo>
                    <a:pt x="37852" y="54714"/>
                  </a:lnTo>
                  <a:lnTo>
                    <a:pt x="38062" y="54628"/>
                  </a:lnTo>
                  <a:lnTo>
                    <a:pt x="38242" y="54566"/>
                  </a:lnTo>
                  <a:lnTo>
                    <a:pt x="38398" y="54535"/>
                  </a:lnTo>
                  <a:close/>
                  <a:moveTo>
                    <a:pt x="43101" y="55588"/>
                  </a:moveTo>
                  <a:lnTo>
                    <a:pt x="43155" y="55822"/>
                  </a:lnTo>
                  <a:lnTo>
                    <a:pt x="43218" y="56032"/>
                  </a:lnTo>
                  <a:lnTo>
                    <a:pt x="43241" y="56134"/>
                  </a:lnTo>
                  <a:lnTo>
                    <a:pt x="43257" y="56235"/>
                  </a:lnTo>
                  <a:lnTo>
                    <a:pt x="43272" y="56329"/>
                  </a:lnTo>
                  <a:lnTo>
                    <a:pt x="43272" y="56430"/>
                  </a:lnTo>
                  <a:lnTo>
                    <a:pt x="43264" y="56469"/>
                  </a:lnTo>
                  <a:lnTo>
                    <a:pt x="43241" y="56516"/>
                  </a:lnTo>
                  <a:lnTo>
                    <a:pt x="43202" y="56563"/>
                  </a:lnTo>
                  <a:lnTo>
                    <a:pt x="43155" y="56602"/>
                  </a:lnTo>
                  <a:lnTo>
                    <a:pt x="43109" y="56648"/>
                  </a:lnTo>
                  <a:lnTo>
                    <a:pt x="43054" y="56687"/>
                  </a:lnTo>
                  <a:lnTo>
                    <a:pt x="42937" y="56742"/>
                  </a:lnTo>
                  <a:lnTo>
                    <a:pt x="42914" y="56742"/>
                  </a:lnTo>
                  <a:lnTo>
                    <a:pt x="42882" y="56726"/>
                  </a:lnTo>
                  <a:lnTo>
                    <a:pt x="42836" y="56695"/>
                  </a:lnTo>
                  <a:lnTo>
                    <a:pt x="42797" y="56656"/>
                  </a:lnTo>
                  <a:lnTo>
                    <a:pt x="42750" y="56617"/>
                  </a:lnTo>
                  <a:lnTo>
                    <a:pt x="42711" y="56570"/>
                  </a:lnTo>
                  <a:lnTo>
                    <a:pt x="42687" y="56524"/>
                  </a:lnTo>
                  <a:lnTo>
                    <a:pt x="42672" y="56477"/>
                  </a:lnTo>
                  <a:lnTo>
                    <a:pt x="42656" y="56360"/>
                  </a:lnTo>
                  <a:lnTo>
                    <a:pt x="42641" y="56243"/>
                  </a:lnTo>
                  <a:lnTo>
                    <a:pt x="42641" y="56118"/>
                  </a:lnTo>
                  <a:lnTo>
                    <a:pt x="42648" y="56063"/>
                  </a:lnTo>
                  <a:lnTo>
                    <a:pt x="42664" y="56001"/>
                  </a:lnTo>
                  <a:lnTo>
                    <a:pt x="42680" y="55946"/>
                  </a:lnTo>
                  <a:lnTo>
                    <a:pt x="42711" y="55892"/>
                  </a:lnTo>
                  <a:lnTo>
                    <a:pt x="42750" y="55829"/>
                  </a:lnTo>
                  <a:lnTo>
                    <a:pt x="42797" y="55783"/>
                  </a:lnTo>
                  <a:lnTo>
                    <a:pt x="42851" y="55728"/>
                  </a:lnTo>
                  <a:lnTo>
                    <a:pt x="42921" y="55681"/>
                  </a:lnTo>
                  <a:lnTo>
                    <a:pt x="42999" y="55634"/>
                  </a:lnTo>
                  <a:lnTo>
                    <a:pt x="43101" y="55588"/>
                  </a:lnTo>
                  <a:close/>
                  <a:moveTo>
                    <a:pt x="150461" y="54277"/>
                  </a:moveTo>
                  <a:lnTo>
                    <a:pt x="150383" y="54355"/>
                  </a:lnTo>
                  <a:lnTo>
                    <a:pt x="150297" y="54433"/>
                  </a:lnTo>
                  <a:lnTo>
                    <a:pt x="150204" y="54496"/>
                  </a:lnTo>
                  <a:lnTo>
                    <a:pt x="150110" y="54558"/>
                  </a:lnTo>
                  <a:lnTo>
                    <a:pt x="149822" y="54753"/>
                  </a:lnTo>
                  <a:lnTo>
                    <a:pt x="149533" y="54940"/>
                  </a:lnTo>
                  <a:lnTo>
                    <a:pt x="149244" y="55112"/>
                  </a:lnTo>
                  <a:lnTo>
                    <a:pt x="148956" y="55284"/>
                  </a:lnTo>
                  <a:lnTo>
                    <a:pt x="148659" y="55439"/>
                  </a:lnTo>
                  <a:lnTo>
                    <a:pt x="148363" y="55588"/>
                  </a:lnTo>
                  <a:lnTo>
                    <a:pt x="148067" y="55728"/>
                  </a:lnTo>
                  <a:lnTo>
                    <a:pt x="147770" y="55853"/>
                  </a:lnTo>
                  <a:lnTo>
                    <a:pt x="147466" y="55978"/>
                  </a:lnTo>
                  <a:lnTo>
                    <a:pt x="147170" y="56087"/>
                  </a:lnTo>
                  <a:lnTo>
                    <a:pt x="146866" y="56188"/>
                  </a:lnTo>
                  <a:lnTo>
                    <a:pt x="146561" y="56290"/>
                  </a:lnTo>
                  <a:lnTo>
                    <a:pt x="146249" y="56375"/>
                  </a:lnTo>
                  <a:lnTo>
                    <a:pt x="145945" y="56453"/>
                  </a:lnTo>
                  <a:lnTo>
                    <a:pt x="145633" y="56524"/>
                  </a:lnTo>
                  <a:lnTo>
                    <a:pt x="145321" y="56578"/>
                  </a:lnTo>
                  <a:lnTo>
                    <a:pt x="145009" y="56633"/>
                  </a:lnTo>
                  <a:lnTo>
                    <a:pt x="144697" y="56680"/>
                  </a:lnTo>
                  <a:lnTo>
                    <a:pt x="144378" y="56711"/>
                  </a:lnTo>
                  <a:lnTo>
                    <a:pt x="144058" y="56742"/>
                  </a:lnTo>
                  <a:lnTo>
                    <a:pt x="143738" y="56758"/>
                  </a:lnTo>
                  <a:lnTo>
                    <a:pt x="143418" y="56773"/>
                  </a:lnTo>
                  <a:lnTo>
                    <a:pt x="143098" y="56773"/>
                  </a:lnTo>
                  <a:lnTo>
                    <a:pt x="142771" y="56765"/>
                  </a:lnTo>
                  <a:lnTo>
                    <a:pt x="142451" y="56758"/>
                  </a:lnTo>
                  <a:lnTo>
                    <a:pt x="142123" y="56734"/>
                  </a:lnTo>
                  <a:lnTo>
                    <a:pt x="141788" y="56703"/>
                  </a:lnTo>
                  <a:lnTo>
                    <a:pt x="141461" y="56664"/>
                  </a:lnTo>
                  <a:lnTo>
                    <a:pt x="141133" y="56625"/>
                  </a:lnTo>
                  <a:lnTo>
                    <a:pt x="140798" y="56570"/>
                  </a:lnTo>
                  <a:lnTo>
                    <a:pt x="140462" y="56508"/>
                  </a:lnTo>
                  <a:lnTo>
                    <a:pt x="140127" y="56438"/>
                  </a:lnTo>
                  <a:lnTo>
                    <a:pt x="140103" y="56430"/>
                  </a:lnTo>
                  <a:lnTo>
                    <a:pt x="140080" y="56414"/>
                  </a:lnTo>
                  <a:lnTo>
                    <a:pt x="140033" y="56368"/>
                  </a:lnTo>
                  <a:lnTo>
                    <a:pt x="139986" y="56305"/>
                  </a:lnTo>
                  <a:lnTo>
                    <a:pt x="139963" y="56278"/>
                  </a:lnTo>
                  <a:lnTo>
                    <a:pt x="139963" y="56278"/>
                  </a:lnTo>
                  <a:lnTo>
                    <a:pt x="140267" y="56305"/>
                  </a:lnTo>
                  <a:lnTo>
                    <a:pt x="140618" y="56329"/>
                  </a:lnTo>
                  <a:lnTo>
                    <a:pt x="140961" y="56344"/>
                  </a:lnTo>
                  <a:lnTo>
                    <a:pt x="141305" y="56360"/>
                  </a:lnTo>
                  <a:lnTo>
                    <a:pt x="141640" y="56368"/>
                  </a:lnTo>
                  <a:lnTo>
                    <a:pt x="141983" y="56368"/>
                  </a:lnTo>
                  <a:lnTo>
                    <a:pt x="142318" y="56360"/>
                  </a:lnTo>
                  <a:lnTo>
                    <a:pt x="142662" y="56344"/>
                  </a:lnTo>
                  <a:lnTo>
                    <a:pt x="142997" y="56329"/>
                  </a:lnTo>
                  <a:lnTo>
                    <a:pt x="143332" y="56305"/>
                  </a:lnTo>
                  <a:lnTo>
                    <a:pt x="143668" y="56282"/>
                  </a:lnTo>
                  <a:lnTo>
                    <a:pt x="144003" y="56243"/>
                  </a:lnTo>
                  <a:lnTo>
                    <a:pt x="144331" y="56204"/>
                  </a:lnTo>
                  <a:lnTo>
                    <a:pt x="144666" y="56157"/>
                  </a:lnTo>
                  <a:lnTo>
                    <a:pt x="144994" y="56102"/>
                  </a:lnTo>
                  <a:lnTo>
                    <a:pt x="145321" y="56040"/>
                  </a:lnTo>
                  <a:lnTo>
                    <a:pt x="145657" y="55978"/>
                  </a:lnTo>
                  <a:lnTo>
                    <a:pt x="145976" y="55907"/>
                  </a:lnTo>
                  <a:lnTo>
                    <a:pt x="146304" y="55829"/>
                  </a:lnTo>
                  <a:lnTo>
                    <a:pt x="146632" y="55744"/>
                  </a:lnTo>
                  <a:lnTo>
                    <a:pt x="146959" y="55658"/>
                  </a:lnTo>
                  <a:lnTo>
                    <a:pt x="147279" y="55564"/>
                  </a:lnTo>
                  <a:lnTo>
                    <a:pt x="147599" y="55463"/>
                  </a:lnTo>
                  <a:lnTo>
                    <a:pt x="147926" y="55354"/>
                  </a:lnTo>
                  <a:lnTo>
                    <a:pt x="148246" y="55237"/>
                  </a:lnTo>
                  <a:lnTo>
                    <a:pt x="148566" y="55120"/>
                  </a:lnTo>
                  <a:lnTo>
                    <a:pt x="148878" y="54995"/>
                  </a:lnTo>
                  <a:lnTo>
                    <a:pt x="149198" y="54862"/>
                  </a:lnTo>
                  <a:lnTo>
                    <a:pt x="149517" y="54730"/>
                  </a:lnTo>
                  <a:lnTo>
                    <a:pt x="149829" y="54582"/>
                  </a:lnTo>
                  <a:lnTo>
                    <a:pt x="150149" y="54433"/>
                  </a:lnTo>
                  <a:lnTo>
                    <a:pt x="150461" y="54277"/>
                  </a:lnTo>
                  <a:close/>
                  <a:moveTo>
                    <a:pt x="30793" y="54800"/>
                  </a:moveTo>
                  <a:lnTo>
                    <a:pt x="30863" y="54808"/>
                  </a:lnTo>
                  <a:lnTo>
                    <a:pt x="30629" y="54925"/>
                  </a:lnTo>
                  <a:lnTo>
                    <a:pt x="30403" y="55050"/>
                  </a:lnTo>
                  <a:lnTo>
                    <a:pt x="30169" y="55167"/>
                  </a:lnTo>
                  <a:lnTo>
                    <a:pt x="30052" y="55213"/>
                  </a:lnTo>
                  <a:lnTo>
                    <a:pt x="29935" y="55268"/>
                  </a:lnTo>
                  <a:lnTo>
                    <a:pt x="28960" y="55627"/>
                  </a:lnTo>
                  <a:lnTo>
                    <a:pt x="27993" y="55993"/>
                  </a:lnTo>
                  <a:lnTo>
                    <a:pt x="27018" y="56352"/>
                  </a:lnTo>
                  <a:lnTo>
                    <a:pt x="26043" y="56695"/>
                  </a:lnTo>
                  <a:lnTo>
                    <a:pt x="25887" y="56750"/>
                  </a:lnTo>
                  <a:lnTo>
                    <a:pt x="25723" y="56797"/>
                  </a:lnTo>
                  <a:lnTo>
                    <a:pt x="25560" y="56828"/>
                  </a:lnTo>
                  <a:lnTo>
                    <a:pt x="25388" y="56851"/>
                  </a:lnTo>
                  <a:lnTo>
                    <a:pt x="25224" y="56851"/>
                  </a:lnTo>
                  <a:lnTo>
                    <a:pt x="25138" y="56843"/>
                  </a:lnTo>
                  <a:lnTo>
                    <a:pt x="25053" y="56836"/>
                  </a:lnTo>
                  <a:lnTo>
                    <a:pt x="24967" y="56820"/>
                  </a:lnTo>
                  <a:lnTo>
                    <a:pt x="24889" y="56797"/>
                  </a:lnTo>
                  <a:lnTo>
                    <a:pt x="24803" y="56765"/>
                  </a:lnTo>
                  <a:lnTo>
                    <a:pt x="24717" y="56734"/>
                  </a:lnTo>
                  <a:lnTo>
                    <a:pt x="24780" y="56695"/>
                  </a:lnTo>
                  <a:lnTo>
                    <a:pt x="24865" y="56641"/>
                  </a:lnTo>
                  <a:lnTo>
                    <a:pt x="25115" y="56531"/>
                  </a:lnTo>
                  <a:lnTo>
                    <a:pt x="25435" y="56391"/>
                  </a:lnTo>
                  <a:lnTo>
                    <a:pt x="25825" y="56235"/>
                  </a:lnTo>
                  <a:lnTo>
                    <a:pt x="26262" y="56071"/>
                  </a:lnTo>
                  <a:lnTo>
                    <a:pt x="26745" y="55900"/>
                  </a:lnTo>
                  <a:lnTo>
                    <a:pt x="27252" y="55728"/>
                  </a:lnTo>
                  <a:lnTo>
                    <a:pt x="27767" y="55556"/>
                  </a:lnTo>
                  <a:lnTo>
                    <a:pt x="28289" y="55393"/>
                  </a:lnTo>
                  <a:lnTo>
                    <a:pt x="28796" y="55237"/>
                  </a:lnTo>
                  <a:lnTo>
                    <a:pt x="29280" y="55104"/>
                  </a:lnTo>
                  <a:lnTo>
                    <a:pt x="29725" y="54987"/>
                  </a:lnTo>
                  <a:lnTo>
                    <a:pt x="30114" y="54894"/>
                  </a:lnTo>
                  <a:lnTo>
                    <a:pt x="30450" y="54831"/>
                  </a:lnTo>
                  <a:lnTo>
                    <a:pt x="30582" y="54808"/>
                  </a:lnTo>
                  <a:lnTo>
                    <a:pt x="30699" y="54800"/>
                  </a:lnTo>
                  <a:close/>
                  <a:moveTo>
                    <a:pt x="36362" y="53997"/>
                  </a:moveTo>
                  <a:lnTo>
                    <a:pt x="36370" y="54067"/>
                  </a:lnTo>
                  <a:lnTo>
                    <a:pt x="36370" y="54145"/>
                  </a:lnTo>
                  <a:lnTo>
                    <a:pt x="36362" y="54215"/>
                  </a:lnTo>
                  <a:lnTo>
                    <a:pt x="36354" y="54277"/>
                  </a:lnTo>
                  <a:lnTo>
                    <a:pt x="36331" y="54340"/>
                  </a:lnTo>
                  <a:lnTo>
                    <a:pt x="36307" y="54402"/>
                  </a:lnTo>
                  <a:lnTo>
                    <a:pt x="36284" y="54465"/>
                  </a:lnTo>
                  <a:lnTo>
                    <a:pt x="36253" y="54519"/>
                  </a:lnTo>
                  <a:lnTo>
                    <a:pt x="36214" y="54574"/>
                  </a:lnTo>
                  <a:lnTo>
                    <a:pt x="36175" y="54621"/>
                  </a:lnTo>
                  <a:lnTo>
                    <a:pt x="36073" y="54714"/>
                  </a:lnTo>
                  <a:lnTo>
                    <a:pt x="35972" y="54808"/>
                  </a:lnTo>
                  <a:lnTo>
                    <a:pt x="35847" y="54894"/>
                  </a:lnTo>
                  <a:lnTo>
                    <a:pt x="35683" y="55011"/>
                  </a:lnTo>
                  <a:lnTo>
                    <a:pt x="35520" y="55135"/>
                  </a:lnTo>
                  <a:lnTo>
                    <a:pt x="35200" y="55385"/>
                  </a:lnTo>
                  <a:lnTo>
                    <a:pt x="35535" y="55245"/>
                  </a:lnTo>
                  <a:lnTo>
                    <a:pt x="35707" y="55174"/>
                  </a:lnTo>
                  <a:lnTo>
                    <a:pt x="35871" y="55104"/>
                  </a:lnTo>
                  <a:lnTo>
                    <a:pt x="36003" y="55034"/>
                  </a:lnTo>
                  <a:lnTo>
                    <a:pt x="36136" y="54964"/>
                  </a:lnTo>
                  <a:lnTo>
                    <a:pt x="36268" y="54886"/>
                  </a:lnTo>
                  <a:lnTo>
                    <a:pt x="36401" y="54816"/>
                  </a:lnTo>
                  <a:lnTo>
                    <a:pt x="36417" y="54808"/>
                  </a:lnTo>
                  <a:lnTo>
                    <a:pt x="36432" y="54816"/>
                  </a:lnTo>
                  <a:lnTo>
                    <a:pt x="36471" y="54823"/>
                  </a:lnTo>
                  <a:lnTo>
                    <a:pt x="36534" y="54847"/>
                  </a:lnTo>
                  <a:lnTo>
                    <a:pt x="36619" y="54878"/>
                  </a:lnTo>
                  <a:lnTo>
                    <a:pt x="35660" y="55525"/>
                  </a:lnTo>
                  <a:lnTo>
                    <a:pt x="35184" y="55837"/>
                  </a:lnTo>
                  <a:lnTo>
                    <a:pt x="34942" y="55985"/>
                  </a:lnTo>
                  <a:lnTo>
                    <a:pt x="34708" y="56134"/>
                  </a:lnTo>
                  <a:lnTo>
                    <a:pt x="34459" y="56274"/>
                  </a:lnTo>
                  <a:lnTo>
                    <a:pt x="34217" y="56414"/>
                  </a:lnTo>
                  <a:lnTo>
                    <a:pt x="33967" y="56547"/>
                  </a:lnTo>
                  <a:lnTo>
                    <a:pt x="33718" y="56664"/>
                  </a:lnTo>
                  <a:lnTo>
                    <a:pt x="33460" y="56781"/>
                  </a:lnTo>
                  <a:lnTo>
                    <a:pt x="33203" y="56882"/>
                  </a:lnTo>
                  <a:lnTo>
                    <a:pt x="32938" y="56984"/>
                  </a:lnTo>
                  <a:lnTo>
                    <a:pt x="32665" y="57070"/>
                  </a:lnTo>
                  <a:lnTo>
                    <a:pt x="32579" y="56921"/>
                  </a:lnTo>
                  <a:lnTo>
                    <a:pt x="33156" y="56617"/>
                  </a:lnTo>
                  <a:lnTo>
                    <a:pt x="33437" y="56461"/>
                  </a:lnTo>
                  <a:lnTo>
                    <a:pt x="33726" y="56297"/>
                  </a:lnTo>
                  <a:lnTo>
                    <a:pt x="34100" y="56071"/>
                  </a:lnTo>
                  <a:lnTo>
                    <a:pt x="34474" y="55837"/>
                  </a:lnTo>
                  <a:lnTo>
                    <a:pt x="35223" y="55362"/>
                  </a:lnTo>
                  <a:lnTo>
                    <a:pt x="35223" y="55362"/>
                  </a:lnTo>
                  <a:lnTo>
                    <a:pt x="34170" y="55861"/>
                  </a:lnTo>
                  <a:lnTo>
                    <a:pt x="33640" y="56110"/>
                  </a:lnTo>
                  <a:lnTo>
                    <a:pt x="33110" y="56360"/>
                  </a:lnTo>
                  <a:lnTo>
                    <a:pt x="32766" y="56508"/>
                  </a:lnTo>
                  <a:lnTo>
                    <a:pt x="32595" y="56578"/>
                  </a:lnTo>
                  <a:lnTo>
                    <a:pt x="32415" y="56648"/>
                  </a:lnTo>
                  <a:lnTo>
                    <a:pt x="32236" y="56703"/>
                  </a:lnTo>
                  <a:lnTo>
                    <a:pt x="32057" y="56758"/>
                  </a:lnTo>
                  <a:lnTo>
                    <a:pt x="31869" y="56804"/>
                  </a:lnTo>
                  <a:lnTo>
                    <a:pt x="31682" y="56843"/>
                  </a:lnTo>
                  <a:lnTo>
                    <a:pt x="36362" y="53997"/>
                  </a:lnTo>
                  <a:close/>
                  <a:moveTo>
                    <a:pt x="32400" y="54800"/>
                  </a:moveTo>
                  <a:lnTo>
                    <a:pt x="32291" y="54878"/>
                  </a:lnTo>
                  <a:lnTo>
                    <a:pt x="32166" y="54964"/>
                  </a:lnTo>
                  <a:lnTo>
                    <a:pt x="31877" y="55128"/>
                  </a:lnTo>
                  <a:lnTo>
                    <a:pt x="31542" y="55315"/>
                  </a:lnTo>
                  <a:lnTo>
                    <a:pt x="31160" y="55502"/>
                  </a:lnTo>
                  <a:lnTo>
                    <a:pt x="30754" y="55697"/>
                  </a:lnTo>
                  <a:lnTo>
                    <a:pt x="30325" y="55892"/>
                  </a:lnTo>
                  <a:lnTo>
                    <a:pt x="29881" y="56087"/>
                  </a:lnTo>
                  <a:lnTo>
                    <a:pt x="29428" y="56274"/>
                  </a:lnTo>
                  <a:lnTo>
                    <a:pt x="28984" y="56446"/>
                  </a:lnTo>
                  <a:lnTo>
                    <a:pt x="28547" y="56609"/>
                  </a:lnTo>
                  <a:lnTo>
                    <a:pt x="28126" y="56758"/>
                  </a:lnTo>
                  <a:lnTo>
                    <a:pt x="27736" y="56890"/>
                  </a:lnTo>
                  <a:lnTo>
                    <a:pt x="27377" y="56999"/>
                  </a:lnTo>
                  <a:lnTo>
                    <a:pt x="27065" y="57077"/>
                  </a:lnTo>
                  <a:lnTo>
                    <a:pt x="26932" y="57109"/>
                  </a:lnTo>
                  <a:lnTo>
                    <a:pt x="26807" y="57132"/>
                  </a:lnTo>
                  <a:lnTo>
                    <a:pt x="26698" y="57140"/>
                  </a:lnTo>
                  <a:lnTo>
                    <a:pt x="26613" y="57148"/>
                  </a:lnTo>
                  <a:lnTo>
                    <a:pt x="29264" y="56009"/>
                  </a:lnTo>
                  <a:lnTo>
                    <a:pt x="31901" y="54878"/>
                  </a:lnTo>
                  <a:lnTo>
                    <a:pt x="31947" y="54862"/>
                  </a:lnTo>
                  <a:lnTo>
                    <a:pt x="32002" y="54847"/>
                  </a:lnTo>
                  <a:lnTo>
                    <a:pt x="32111" y="54831"/>
                  </a:lnTo>
                  <a:lnTo>
                    <a:pt x="32244" y="54823"/>
                  </a:lnTo>
                  <a:lnTo>
                    <a:pt x="32400" y="54800"/>
                  </a:lnTo>
                  <a:close/>
                  <a:moveTo>
                    <a:pt x="97385" y="56890"/>
                  </a:moveTo>
                  <a:lnTo>
                    <a:pt x="97541" y="56898"/>
                  </a:lnTo>
                  <a:lnTo>
                    <a:pt x="97713" y="56914"/>
                  </a:lnTo>
                  <a:lnTo>
                    <a:pt x="97892" y="56929"/>
                  </a:lnTo>
                  <a:lnTo>
                    <a:pt x="97814" y="57007"/>
                  </a:lnTo>
                  <a:lnTo>
                    <a:pt x="97736" y="57062"/>
                  </a:lnTo>
                  <a:lnTo>
                    <a:pt x="97658" y="57109"/>
                  </a:lnTo>
                  <a:lnTo>
                    <a:pt x="97580" y="57148"/>
                  </a:lnTo>
                  <a:lnTo>
                    <a:pt x="97502" y="57179"/>
                  </a:lnTo>
                  <a:lnTo>
                    <a:pt x="97424" y="57194"/>
                  </a:lnTo>
                  <a:lnTo>
                    <a:pt x="97354" y="57202"/>
                  </a:lnTo>
                  <a:lnTo>
                    <a:pt x="97276" y="57210"/>
                  </a:lnTo>
                  <a:lnTo>
                    <a:pt x="97198" y="57210"/>
                  </a:lnTo>
                  <a:lnTo>
                    <a:pt x="97128" y="57202"/>
                  </a:lnTo>
                  <a:lnTo>
                    <a:pt x="96980" y="57187"/>
                  </a:lnTo>
                  <a:lnTo>
                    <a:pt x="96683" y="57132"/>
                  </a:lnTo>
                  <a:lnTo>
                    <a:pt x="96746" y="57077"/>
                  </a:lnTo>
                  <a:lnTo>
                    <a:pt x="96816" y="57038"/>
                  </a:lnTo>
                  <a:lnTo>
                    <a:pt x="96878" y="56999"/>
                  </a:lnTo>
                  <a:lnTo>
                    <a:pt x="96949" y="56968"/>
                  </a:lnTo>
                  <a:lnTo>
                    <a:pt x="97019" y="56945"/>
                  </a:lnTo>
                  <a:lnTo>
                    <a:pt x="97089" y="56921"/>
                  </a:lnTo>
                  <a:lnTo>
                    <a:pt x="97159" y="56914"/>
                  </a:lnTo>
                  <a:lnTo>
                    <a:pt x="97229" y="56898"/>
                  </a:lnTo>
                  <a:lnTo>
                    <a:pt x="97385" y="56890"/>
                  </a:lnTo>
                  <a:close/>
                  <a:moveTo>
                    <a:pt x="92308" y="47429"/>
                  </a:moveTo>
                  <a:lnTo>
                    <a:pt x="92542" y="48030"/>
                  </a:lnTo>
                  <a:lnTo>
                    <a:pt x="92760" y="48631"/>
                  </a:lnTo>
                  <a:lnTo>
                    <a:pt x="92979" y="49239"/>
                  </a:lnTo>
                  <a:lnTo>
                    <a:pt x="93197" y="49847"/>
                  </a:lnTo>
                  <a:lnTo>
                    <a:pt x="93408" y="50448"/>
                  </a:lnTo>
                  <a:lnTo>
                    <a:pt x="93610" y="51064"/>
                  </a:lnTo>
                  <a:lnTo>
                    <a:pt x="93805" y="51672"/>
                  </a:lnTo>
                  <a:lnTo>
                    <a:pt x="94000" y="52281"/>
                  </a:lnTo>
                  <a:lnTo>
                    <a:pt x="94375" y="53513"/>
                  </a:lnTo>
                  <a:lnTo>
                    <a:pt x="94734" y="54745"/>
                  </a:lnTo>
                  <a:lnTo>
                    <a:pt x="95077" y="55985"/>
                  </a:lnTo>
                  <a:lnTo>
                    <a:pt x="95404" y="57233"/>
                  </a:lnTo>
                  <a:lnTo>
                    <a:pt x="92129" y="47492"/>
                  </a:lnTo>
                  <a:lnTo>
                    <a:pt x="92308" y="47429"/>
                  </a:lnTo>
                  <a:close/>
                  <a:moveTo>
                    <a:pt x="120917" y="55315"/>
                  </a:moveTo>
                  <a:lnTo>
                    <a:pt x="121868" y="56703"/>
                  </a:lnTo>
                  <a:lnTo>
                    <a:pt x="121135" y="57257"/>
                  </a:lnTo>
                  <a:lnTo>
                    <a:pt x="121041" y="57046"/>
                  </a:lnTo>
                  <a:lnTo>
                    <a:pt x="120971" y="56843"/>
                  </a:lnTo>
                  <a:lnTo>
                    <a:pt x="120940" y="56742"/>
                  </a:lnTo>
                  <a:lnTo>
                    <a:pt x="120917" y="56641"/>
                  </a:lnTo>
                  <a:lnTo>
                    <a:pt x="120901" y="56539"/>
                  </a:lnTo>
                  <a:lnTo>
                    <a:pt x="120885" y="56438"/>
                  </a:lnTo>
                  <a:lnTo>
                    <a:pt x="120870" y="56212"/>
                  </a:lnTo>
                  <a:lnTo>
                    <a:pt x="120870" y="55954"/>
                  </a:lnTo>
                  <a:lnTo>
                    <a:pt x="120885" y="55658"/>
                  </a:lnTo>
                  <a:lnTo>
                    <a:pt x="120917" y="55315"/>
                  </a:lnTo>
                  <a:close/>
                  <a:moveTo>
                    <a:pt x="126813" y="56492"/>
                  </a:moveTo>
                  <a:lnTo>
                    <a:pt x="126922" y="56578"/>
                  </a:lnTo>
                  <a:lnTo>
                    <a:pt x="127024" y="56664"/>
                  </a:lnTo>
                  <a:lnTo>
                    <a:pt x="127109" y="56750"/>
                  </a:lnTo>
                  <a:lnTo>
                    <a:pt x="127187" y="56836"/>
                  </a:lnTo>
                  <a:lnTo>
                    <a:pt x="127219" y="56882"/>
                  </a:lnTo>
                  <a:lnTo>
                    <a:pt x="127242" y="56937"/>
                  </a:lnTo>
                  <a:lnTo>
                    <a:pt x="127258" y="56984"/>
                  </a:lnTo>
                  <a:lnTo>
                    <a:pt x="127273" y="57038"/>
                  </a:lnTo>
                  <a:lnTo>
                    <a:pt x="127281" y="57101"/>
                  </a:lnTo>
                  <a:lnTo>
                    <a:pt x="127281" y="57163"/>
                  </a:lnTo>
                  <a:lnTo>
                    <a:pt x="127281" y="57233"/>
                  </a:lnTo>
                  <a:lnTo>
                    <a:pt x="127265" y="57311"/>
                  </a:lnTo>
                  <a:lnTo>
                    <a:pt x="127203" y="57272"/>
                  </a:lnTo>
                  <a:lnTo>
                    <a:pt x="127148" y="57241"/>
                  </a:lnTo>
                  <a:lnTo>
                    <a:pt x="127094" y="57202"/>
                  </a:lnTo>
                  <a:lnTo>
                    <a:pt x="127047" y="57163"/>
                  </a:lnTo>
                  <a:lnTo>
                    <a:pt x="127008" y="57124"/>
                  </a:lnTo>
                  <a:lnTo>
                    <a:pt x="126977" y="57077"/>
                  </a:lnTo>
                  <a:lnTo>
                    <a:pt x="126946" y="57031"/>
                  </a:lnTo>
                  <a:lnTo>
                    <a:pt x="126922" y="56976"/>
                  </a:lnTo>
                  <a:lnTo>
                    <a:pt x="126883" y="56875"/>
                  </a:lnTo>
                  <a:lnTo>
                    <a:pt x="126852" y="56758"/>
                  </a:lnTo>
                  <a:lnTo>
                    <a:pt x="126829" y="56633"/>
                  </a:lnTo>
                  <a:lnTo>
                    <a:pt x="126813" y="56492"/>
                  </a:lnTo>
                  <a:close/>
                  <a:moveTo>
                    <a:pt x="33952" y="54761"/>
                  </a:moveTo>
                  <a:lnTo>
                    <a:pt x="33850" y="54870"/>
                  </a:lnTo>
                  <a:lnTo>
                    <a:pt x="33741" y="54979"/>
                  </a:lnTo>
                  <a:lnTo>
                    <a:pt x="33609" y="55096"/>
                  </a:lnTo>
                  <a:lnTo>
                    <a:pt x="33468" y="55213"/>
                  </a:lnTo>
                  <a:lnTo>
                    <a:pt x="33320" y="55330"/>
                  </a:lnTo>
                  <a:lnTo>
                    <a:pt x="33156" y="55447"/>
                  </a:lnTo>
                  <a:lnTo>
                    <a:pt x="32977" y="55564"/>
                  </a:lnTo>
                  <a:lnTo>
                    <a:pt x="32798" y="55681"/>
                  </a:lnTo>
                  <a:lnTo>
                    <a:pt x="32603" y="55790"/>
                  </a:lnTo>
                  <a:lnTo>
                    <a:pt x="32400" y="55907"/>
                  </a:lnTo>
                  <a:lnTo>
                    <a:pt x="31986" y="56134"/>
                  </a:lnTo>
                  <a:lnTo>
                    <a:pt x="31550" y="56344"/>
                  </a:lnTo>
                  <a:lnTo>
                    <a:pt x="31097" y="56547"/>
                  </a:lnTo>
                  <a:lnTo>
                    <a:pt x="30653" y="56734"/>
                  </a:lnTo>
                  <a:lnTo>
                    <a:pt x="30200" y="56898"/>
                  </a:lnTo>
                  <a:lnTo>
                    <a:pt x="29771" y="57046"/>
                  </a:lnTo>
                  <a:lnTo>
                    <a:pt x="29561" y="57109"/>
                  </a:lnTo>
                  <a:lnTo>
                    <a:pt x="29358" y="57163"/>
                  </a:lnTo>
                  <a:lnTo>
                    <a:pt x="29163" y="57210"/>
                  </a:lnTo>
                  <a:lnTo>
                    <a:pt x="28976" y="57249"/>
                  </a:lnTo>
                  <a:lnTo>
                    <a:pt x="28796" y="57280"/>
                  </a:lnTo>
                  <a:lnTo>
                    <a:pt x="28625" y="57304"/>
                  </a:lnTo>
                  <a:lnTo>
                    <a:pt x="28469" y="57319"/>
                  </a:lnTo>
                  <a:lnTo>
                    <a:pt x="28188" y="57319"/>
                  </a:lnTo>
                  <a:lnTo>
                    <a:pt x="28071" y="57304"/>
                  </a:lnTo>
                  <a:lnTo>
                    <a:pt x="28804" y="56992"/>
                  </a:lnTo>
                  <a:lnTo>
                    <a:pt x="29537" y="56664"/>
                  </a:lnTo>
                  <a:lnTo>
                    <a:pt x="31004" y="56009"/>
                  </a:lnTo>
                  <a:lnTo>
                    <a:pt x="31729" y="55681"/>
                  </a:lnTo>
                  <a:lnTo>
                    <a:pt x="32470" y="55362"/>
                  </a:lnTo>
                  <a:lnTo>
                    <a:pt x="33203" y="55057"/>
                  </a:lnTo>
                  <a:lnTo>
                    <a:pt x="33577" y="54901"/>
                  </a:lnTo>
                  <a:lnTo>
                    <a:pt x="33952" y="54761"/>
                  </a:lnTo>
                  <a:close/>
                  <a:moveTo>
                    <a:pt x="103914" y="49637"/>
                  </a:moveTo>
                  <a:lnTo>
                    <a:pt x="104046" y="49730"/>
                  </a:lnTo>
                  <a:lnTo>
                    <a:pt x="99390" y="57389"/>
                  </a:lnTo>
                  <a:lnTo>
                    <a:pt x="97331" y="55143"/>
                  </a:lnTo>
                  <a:lnTo>
                    <a:pt x="97495" y="54964"/>
                  </a:lnTo>
                  <a:lnTo>
                    <a:pt x="97635" y="54792"/>
                  </a:lnTo>
                  <a:lnTo>
                    <a:pt x="97775" y="54636"/>
                  </a:lnTo>
                  <a:lnTo>
                    <a:pt x="97846" y="54566"/>
                  </a:lnTo>
                  <a:lnTo>
                    <a:pt x="97924" y="54496"/>
                  </a:lnTo>
                  <a:lnTo>
                    <a:pt x="100841" y="52093"/>
                  </a:lnTo>
                  <a:lnTo>
                    <a:pt x="103773" y="49691"/>
                  </a:lnTo>
                  <a:lnTo>
                    <a:pt x="103804" y="49676"/>
                  </a:lnTo>
                  <a:lnTo>
                    <a:pt x="103836" y="49660"/>
                  </a:lnTo>
                  <a:lnTo>
                    <a:pt x="103914" y="49637"/>
                  </a:lnTo>
                  <a:close/>
                  <a:moveTo>
                    <a:pt x="55128" y="55354"/>
                  </a:moveTo>
                  <a:lnTo>
                    <a:pt x="55143" y="55502"/>
                  </a:lnTo>
                  <a:lnTo>
                    <a:pt x="55159" y="55650"/>
                  </a:lnTo>
                  <a:lnTo>
                    <a:pt x="55159" y="55790"/>
                  </a:lnTo>
                  <a:lnTo>
                    <a:pt x="55159" y="55931"/>
                  </a:lnTo>
                  <a:lnTo>
                    <a:pt x="55143" y="56071"/>
                  </a:lnTo>
                  <a:lnTo>
                    <a:pt x="55120" y="56212"/>
                  </a:lnTo>
                  <a:lnTo>
                    <a:pt x="55096" y="56344"/>
                  </a:lnTo>
                  <a:lnTo>
                    <a:pt x="55065" y="56485"/>
                  </a:lnTo>
                  <a:lnTo>
                    <a:pt x="55026" y="56617"/>
                  </a:lnTo>
                  <a:lnTo>
                    <a:pt x="54979" y="56758"/>
                  </a:lnTo>
                  <a:lnTo>
                    <a:pt x="54886" y="57023"/>
                  </a:lnTo>
                  <a:lnTo>
                    <a:pt x="54777" y="57288"/>
                  </a:lnTo>
                  <a:lnTo>
                    <a:pt x="54667" y="57553"/>
                  </a:lnTo>
                  <a:lnTo>
                    <a:pt x="55128" y="55354"/>
                  </a:lnTo>
                  <a:close/>
                  <a:moveTo>
                    <a:pt x="108484" y="45674"/>
                  </a:moveTo>
                  <a:lnTo>
                    <a:pt x="108656" y="45745"/>
                  </a:lnTo>
                  <a:lnTo>
                    <a:pt x="108632" y="46041"/>
                  </a:lnTo>
                  <a:lnTo>
                    <a:pt x="108617" y="46330"/>
                  </a:lnTo>
                  <a:lnTo>
                    <a:pt x="108593" y="46618"/>
                  </a:lnTo>
                  <a:lnTo>
                    <a:pt x="108570" y="46766"/>
                  </a:lnTo>
                  <a:lnTo>
                    <a:pt x="108547" y="46907"/>
                  </a:lnTo>
                  <a:lnTo>
                    <a:pt x="108289" y="48014"/>
                  </a:lnTo>
                  <a:lnTo>
                    <a:pt x="108024" y="49122"/>
                  </a:lnTo>
                  <a:lnTo>
                    <a:pt x="107494" y="51329"/>
                  </a:lnTo>
                  <a:lnTo>
                    <a:pt x="107439" y="51524"/>
                  </a:lnTo>
                  <a:lnTo>
                    <a:pt x="107377" y="51696"/>
                  </a:lnTo>
                  <a:lnTo>
                    <a:pt x="107299" y="51867"/>
                  </a:lnTo>
                  <a:lnTo>
                    <a:pt x="107205" y="52031"/>
                  </a:lnTo>
                  <a:lnTo>
                    <a:pt x="107096" y="52179"/>
                  </a:lnTo>
                  <a:lnTo>
                    <a:pt x="106979" y="52320"/>
                  </a:lnTo>
                  <a:lnTo>
                    <a:pt x="106838" y="52460"/>
                  </a:lnTo>
                  <a:lnTo>
                    <a:pt x="106698" y="52585"/>
                  </a:lnTo>
                  <a:lnTo>
                    <a:pt x="106004" y="53146"/>
                  </a:lnTo>
                  <a:lnTo>
                    <a:pt x="105310" y="53708"/>
                  </a:lnTo>
                  <a:lnTo>
                    <a:pt x="104616" y="54270"/>
                  </a:lnTo>
                  <a:lnTo>
                    <a:pt x="103914" y="54816"/>
                  </a:lnTo>
                  <a:lnTo>
                    <a:pt x="102962" y="55533"/>
                  </a:lnTo>
                  <a:lnTo>
                    <a:pt x="102478" y="55892"/>
                  </a:lnTo>
                  <a:lnTo>
                    <a:pt x="101995" y="56243"/>
                  </a:lnTo>
                  <a:lnTo>
                    <a:pt x="101504" y="56586"/>
                  </a:lnTo>
                  <a:lnTo>
                    <a:pt x="101012" y="56937"/>
                  </a:lnTo>
                  <a:lnTo>
                    <a:pt x="100513" y="57280"/>
                  </a:lnTo>
                  <a:lnTo>
                    <a:pt x="100006" y="57616"/>
                  </a:lnTo>
                  <a:lnTo>
                    <a:pt x="100100" y="57405"/>
                  </a:lnTo>
                  <a:lnTo>
                    <a:pt x="100146" y="57304"/>
                  </a:lnTo>
                  <a:lnTo>
                    <a:pt x="100201" y="57202"/>
                  </a:lnTo>
                  <a:lnTo>
                    <a:pt x="102564" y="53310"/>
                  </a:lnTo>
                  <a:lnTo>
                    <a:pt x="103750" y="51368"/>
                  </a:lnTo>
                  <a:lnTo>
                    <a:pt x="104920" y="49418"/>
                  </a:lnTo>
                  <a:lnTo>
                    <a:pt x="105115" y="49106"/>
                  </a:lnTo>
                  <a:lnTo>
                    <a:pt x="105318" y="48810"/>
                  </a:lnTo>
                  <a:lnTo>
                    <a:pt x="105528" y="48521"/>
                  </a:lnTo>
                  <a:lnTo>
                    <a:pt x="105746" y="48233"/>
                  </a:lnTo>
                  <a:lnTo>
                    <a:pt x="105980" y="47968"/>
                  </a:lnTo>
                  <a:lnTo>
                    <a:pt x="106222" y="47702"/>
                  </a:lnTo>
                  <a:lnTo>
                    <a:pt x="106480" y="47445"/>
                  </a:lnTo>
                  <a:lnTo>
                    <a:pt x="106745" y="47203"/>
                  </a:lnTo>
                  <a:lnTo>
                    <a:pt x="107618" y="46439"/>
                  </a:lnTo>
                  <a:lnTo>
                    <a:pt x="108484" y="45674"/>
                  </a:lnTo>
                  <a:close/>
                  <a:moveTo>
                    <a:pt x="32509" y="30013"/>
                  </a:moveTo>
                  <a:lnTo>
                    <a:pt x="32665" y="30216"/>
                  </a:lnTo>
                  <a:lnTo>
                    <a:pt x="32829" y="30419"/>
                  </a:lnTo>
                  <a:lnTo>
                    <a:pt x="32977" y="30629"/>
                  </a:lnTo>
                  <a:lnTo>
                    <a:pt x="33055" y="30731"/>
                  </a:lnTo>
                  <a:lnTo>
                    <a:pt x="33117" y="30840"/>
                  </a:lnTo>
                  <a:lnTo>
                    <a:pt x="33882" y="32088"/>
                  </a:lnTo>
                  <a:lnTo>
                    <a:pt x="34638" y="33336"/>
                  </a:lnTo>
                  <a:lnTo>
                    <a:pt x="35020" y="33960"/>
                  </a:lnTo>
                  <a:lnTo>
                    <a:pt x="35387" y="34591"/>
                  </a:lnTo>
                  <a:lnTo>
                    <a:pt x="35754" y="35223"/>
                  </a:lnTo>
                  <a:lnTo>
                    <a:pt x="36105" y="35863"/>
                  </a:lnTo>
                  <a:lnTo>
                    <a:pt x="36611" y="36806"/>
                  </a:lnTo>
                  <a:lnTo>
                    <a:pt x="37118" y="37750"/>
                  </a:lnTo>
                  <a:lnTo>
                    <a:pt x="37618" y="38694"/>
                  </a:lnTo>
                  <a:lnTo>
                    <a:pt x="38117" y="39645"/>
                  </a:lnTo>
                  <a:lnTo>
                    <a:pt x="38608" y="40597"/>
                  </a:lnTo>
                  <a:lnTo>
                    <a:pt x="39092" y="41556"/>
                  </a:lnTo>
                  <a:lnTo>
                    <a:pt x="39575" y="42508"/>
                  </a:lnTo>
                  <a:lnTo>
                    <a:pt x="40051" y="43467"/>
                  </a:lnTo>
                  <a:lnTo>
                    <a:pt x="40425" y="44239"/>
                  </a:lnTo>
                  <a:lnTo>
                    <a:pt x="40784" y="45019"/>
                  </a:lnTo>
                  <a:lnTo>
                    <a:pt x="41127" y="45799"/>
                  </a:lnTo>
                  <a:lnTo>
                    <a:pt x="41455" y="46587"/>
                  </a:lnTo>
                  <a:lnTo>
                    <a:pt x="41767" y="47375"/>
                  </a:lnTo>
                  <a:lnTo>
                    <a:pt x="42071" y="48170"/>
                  </a:lnTo>
                  <a:lnTo>
                    <a:pt x="42360" y="48974"/>
                  </a:lnTo>
                  <a:lnTo>
                    <a:pt x="42641" y="49777"/>
                  </a:lnTo>
                  <a:lnTo>
                    <a:pt x="42914" y="50588"/>
                  </a:lnTo>
                  <a:lnTo>
                    <a:pt x="43171" y="51399"/>
                  </a:lnTo>
                  <a:lnTo>
                    <a:pt x="43413" y="52210"/>
                  </a:lnTo>
                  <a:lnTo>
                    <a:pt x="43654" y="53029"/>
                  </a:lnTo>
                  <a:lnTo>
                    <a:pt x="43881" y="53856"/>
                  </a:lnTo>
                  <a:lnTo>
                    <a:pt x="44099" y="54683"/>
                  </a:lnTo>
                  <a:lnTo>
                    <a:pt x="44317" y="55510"/>
                  </a:lnTo>
                  <a:lnTo>
                    <a:pt x="44520" y="56336"/>
                  </a:lnTo>
                  <a:lnTo>
                    <a:pt x="44559" y="56516"/>
                  </a:lnTo>
                  <a:lnTo>
                    <a:pt x="44583" y="56703"/>
                  </a:lnTo>
                  <a:lnTo>
                    <a:pt x="44606" y="56882"/>
                  </a:lnTo>
                  <a:lnTo>
                    <a:pt x="44614" y="57070"/>
                  </a:lnTo>
                  <a:lnTo>
                    <a:pt x="44606" y="57249"/>
                  </a:lnTo>
                  <a:lnTo>
                    <a:pt x="44590" y="57436"/>
                  </a:lnTo>
                  <a:lnTo>
                    <a:pt x="44559" y="57623"/>
                  </a:lnTo>
                  <a:lnTo>
                    <a:pt x="44520" y="57811"/>
                  </a:lnTo>
                  <a:lnTo>
                    <a:pt x="44278" y="56882"/>
                  </a:lnTo>
                  <a:lnTo>
                    <a:pt x="44021" y="55970"/>
                  </a:lnTo>
                  <a:lnTo>
                    <a:pt x="43748" y="55057"/>
                  </a:lnTo>
                  <a:lnTo>
                    <a:pt x="43467" y="54145"/>
                  </a:lnTo>
                  <a:lnTo>
                    <a:pt x="43179" y="53240"/>
                  </a:lnTo>
                  <a:lnTo>
                    <a:pt x="42875" y="52343"/>
                  </a:lnTo>
                  <a:lnTo>
                    <a:pt x="42563" y="51446"/>
                  </a:lnTo>
                  <a:lnTo>
                    <a:pt x="42243" y="50549"/>
                  </a:lnTo>
                  <a:lnTo>
                    <a:pt x="41915" y="49660"/>
                  </a:lnTo>
                  <a:lnTo>
                    <a:pt x="41572" y="48771"/>
                  </a:lnTo>
                  <a:lnTo>
                    <a:pt x="41229" y="47890"/>
                  </a:lnTo>
                  <a:lnTo>
                    <a:pt x="40878" y="47008"/>
                  </a:lnTo>
                  <a:lnTo>
                    <a:pt x="40519" y="46127"/>
                  </a:lnTo>
                  <a:lnTo>
                    <a:pt x="40160" y="45246"/>
                  </a:lnTo>
                  <a:lnTo>
                    <a:pt x="39419" y="43498"/>
                  </a:lnTo>
                  <a:lnTo>
                    <a:pt x="39045" y="42625"/>
                  </a:lnTo>
                  <a:lnTo>
                    <a:pt x="38655" y="41767"/>
                  </a:lnTo>
                  <a:lnTo>
                    <a:pt x="38257" y="40909"/>
                  </a:lnTo>
                  <a:lnTo>
                    <a:pt x="37844" y="40059"/>
                  </a:lnTo>
                  <a:lnTo>
                    <a:pt x="37430" y="39209"/>
                  </a:lnTo>
                  <a:lnTo>
                    <a:pt x="37001" y="38366"/>
                  </a:lnTo>
                  <a:lnTo>
                    <a:pt x="36557" y="37532"/>
                  </a:lnTo>
                  <a:lnTo>
                    <a:pt x="36112" y="36697"/>
                  </a:lnTo>
                  <a:lnTo>
                    <a:pt x="35660" y="35863"/>
                  </a:lnTo>
                  <a:lnTo>
                    <a:pt x="35192" y="35044"/>
                  </a:lnTo>
                  <a:lnTo>
                    <a:pt x="34724" y="34217"/>
                  </a:lnTo>
                  <a:lnTo>
                    <a:pt x="34248" y="33398"/>
                  </a:lnTo>
                  <a:lnTo>
                    <a:pt x="33765" y="32587"/>
                  </a:lnTo>
                  <a:lnTo>
                    <a:pt x="33273" y="31776"/>
                  </a:lnTo>
                  <a:lnTo>
                    <a:pt x="32782" y="30965"/>
                  </a:lnTo>
                  <a:lnTo>
                    <a:pt x="32283" y="30161"/>
                  </a:lnTo>
                  <a:lnTo>
                    <a:pt x="32509" y="30013"/>
                  </a:lnTo>
                  <a:close/>
                  <a:moveTo>
                    <a:pt x="97690" y="57428"/>
                  </a:moveTo>
                  <a:lnTo>
                    <a:pt x="97799" y="57436"/>
                  </a:lnTo>
                  <a:lnTo>
                    <a:pt x="97908" y="57444"/>
                  </a:lnTo>
                  <a:lnTo>
                    <a:pt x="98025" y="57475"/>
                  </a:lnTo>
                  <a:lnTo>
                    <a:pt x="98142" y="57506"/>
                  </a:lnTo>
                  <a:lnTo>
                    <a:pt x="98267" y="57545"/>
                  </a:lnTo>
                  <a:lnTo>
                    <a:pt x="98392" y="57592"/>
                  </a:lnTo>
                  <a:lnTo>
                    <a:pt x="98392" y="57764"/>
                  </a:lnTo>
                  <a:lnTo>
                    <a:pt x="96691" y="57889"/>
                  </a:lnTo>
                  <a:lnTo>
                    <a:pt x="96793" y="57795"/>
                  </a:lnTo>
                  <a:lnTo>
                    <a:pt x="96886" y="57709"/>
                  </a:lnTo>
                  <a:lnTo>
                    <a:pt x="96988" y="57639"/>
                  </a:lnTo>
                  <a:lnTo>
                    <a:pt x="97081" y="57584"/>
                  </a:lnTo>
                  <a:lnTo>
                    <a:pt x="97183" y="57530"/>
                  </a:lnTo>
                  <a:lnTo>
                    <a:pt x="97284" y="57491"/>
                  </a:lnTo>
                  <a:lnTo>
                    <a:pt x="97378" y="57460"/>
                  </a:lnTo>
                  <a:lnTo>
                    <a:pt x="97479" y="57436"/>
                  </a:lnTo>
                  <a:lnTo>
                    <a:pt x="97588" y="57428"/>
                  </a:lnTo>
                  <a:close/>
                  <a:moveTo>
                    <a:pt x="40285" y="53061"/>
                  </a:moveTo>
                  <a:lnTo>
                    <a:pt x="40386" y="53139"/>
                  </a:lnTo>
                  <a:lnTo>
                    <a:pt x="40480" y="53217"/>
                  </a:lnTo>
                  <a:lnTo>
                    <a:pt x="40574" y="53310"/>
                  </a:lnTo>
                  <a:lnTo>
                    <a:pt x="40659" y="53412"/>
                  </a:lnTo>
                  <a:lnTo>
                    <a:pt x="40745" y="53521"/>
                  </a:lnTo>
                  <a:lnTo>
                    <a:pt x="40831" y="53638"/>
                  </a:lnTo>
                  <a:lnTo>
                    <a:pt x="40909" y="53763"/>
                  </a:lnTo>
                  <a:lnTo>
                    <a:pt x="40987" y="53887"/>
                  </a:lnTo>
                  <a:lnTo>
                    <a:pt x="41065" y="54028"/>
                  </a:lnTo>
                  <a:lnTo>
                    <a:pt x="41135" y="54176"/>
                  </a:lnTo>
                  <a:lnTo>
                    <a:pt x="41205" y="54324"/>
                  </a:lnTo>
                  <a:lnTo>
                    <a:pt x="41268" y="54488"/>
                  </a:lnTo>
                  <a:lnTo>
                    <a:pt x="41330" y="54644"/>
                  </a:lnTo>
                  <a:lnTo>
                    <a:pt x="41385" y="54816"/>
                  </a:lnTo>
                  <a:lnTo>
                    <a:pt x="41439" y="54987"/>
                  </a:lnTo>
                  <a:lnTo>
                    <a:pt x="41486" y="55159"/>
                  </a:lnTo>
                  <a:lnTo>
                    <a:pt x="41533" y="55338"/>
                  </a:lnTo>
                  <a:lnTo>
                    <a:pt x="41572" y="55525"/>
                  </a:lnTo>
                  <a:lnTo>
                    <a:pt x="41603" y="55705"/>
                  </a:lnTo>
                  <a:lnTo>
                    <a:pt x="41634" y="55892"/>
                  </a:lnTo>
                  <a:lnTo>
                    <a:pt x="41658" y="56087"/>
                  </a:lnTo>
                  <a:lnTo>
                    <a:pt x="41681" y="56274"/>
                  </a:lnTo>
                  <a:lnTo>
                    <a:pt x="41697" y="56469"/>
                  </a:lnTo>
                  <a:lnTo>
                    <a:pt x="41705" y="56656"/>
                  </a:lnTo>
                  <a:lnTo>
                    <a:pt x="41712" y="56851"/>
                  </a:lnTo>
                  <a:lnTo>
                    <a:pt x="41705" y="57046"/>
                  </a:lnTo>
                  <a:lnTo>
                    <a:pt x="41705" y="57233"/>
                  </a:lnTo>
                  <a:lnTo>
                    <a:pt x="41689" y="57428"/>
                  </a:lnTo>
                  <a:lnTo>
                    <a:pt x="41666" y="57616"/>
                  </a:lnTo>
                  <a:lnTo>
                    <a:pt x="41642" y="57803"/>
                  </a:lnTo>
                  <a:lnTo>
                    <a:pt x="41611" y="57982"/>
                  </a:lnTo>
                  <a:lnTo>
                    <a:pt x="41572" y="58169"/>
                  </a:lnTo>
                  <a:lnTo>
                    <a:pt x="40285" y="53061"/>
                  </a:lnTo>
                  <a:close/>
                  <a:moveTo>
                    <a:pt x="116525" y="48560"/>
                  </a:moveTo>
                  <a:lnTo>
                    <a:pt x="116736" y="48833"/>
                  </a:lnTo>
                  <a:lnTo>
                    <a:pt x="116845" y="48958"/>
                  </a:lnTo>
                  <a:lnTo>
                    <a:pt x="116939" y="49091"/>
                  </a:lnTo>
                  <a:lnTo>
                    <a:pt x="118124" y="50947"/>
                  </a:lnTo>
                  <a:lnTo>
                    <a:pt x="118709" y="51867"/>
                  </a:lnTo>
                  <a:lnTo>
                    <a:pt x="119294" y="52803"/>
                  </a:lnTo>
                  <a:lnTo>
                    <a:pt x="119349" y="52897"/>
                  </a:lnTo>
                  <a:lnTo>
                    <a:pt x="119396" y="52998"/>
                  </a:lnTo>
                  <a:lnTo>
                    <a:pt x="119442" y="53100"/>
                  </a:lnTo>
                  <a:lnTo>
                    <a:pt x="119481" y="53209"/>
                  </a:lnTo>
                  <a:lnTo>
                    <a:pt x="119513" y="53318"/>
                  </a:lnTo>
                  <a:lnTo>
                    <a:pt x="119544" y="53427"/>
                  </a:lnTo>
                  <a:lnTo>
                    <a:pt x="119567" y="53536"/>
                  </a:lnTo>
                  <a:lnTo>
                    <a:pt x="119583" y="53646"/>
                  </a:lnTo>
                  <a:lnTo>
                    <a:pt x="119692" y="54550"/>
                  </a:lnTo>
                  <a:lnTo>
                    <a:pt x="119793" y="55455"/>
                  </a:lnTo>
                  <a:lnTo>
                    <a:pt x="119887" y="56360"/>
                  </a:lnTo>
                  <a:lnTo>
                    <a:pt x="119981" y="57265"/>
                  </a:lnTo>
                  <a:lnTo>
                    <a:pt x="119996" y="57506"/>
                  </a:lnTo>
                  <a:lnTo>
                    <a:pt x="120004" y="57600"/>
                  </a:lnTo>
                  <a:lnTo>
                    <a:pt x="120004" y="57694"/>
                  </a:lnTo>
                  <a:lnTo>
                    <a:pt x="119996" y="57764"/>
                  </a:lnTo>
                  <a:lnTo>
                    <a:pt x="119981" y="57834"/>
                  </a:lnTo>
                  <a:lnTo>
                    <a:pt x="119957" y="57896"/>
                  </a:lnTo>
                  <a:lnTo>
                    <a:pt x="119926" y="57951"/>
                  </a:lnTo>
                  <a:lnTo>
                    <a:pt x="119879" y="57998"/>
                  </a:lnTo>
                  <a:lnTo>
                    <a:pt x="119825" y="58045"/>
                  </a:lnTo>
                  <a:lnTo>
                    <a:pt x="119762" y="58091"/>
                  </a:lnTo>
                  <a:lnTo>
                    <a:pt x="119676" y="58138"/>
                  </a:lnTo>
                  <a:lnTo>
                    <a:pt x="119474" y="58240"/>
                  </a:lnTo>
                  <a:lnTo>
                    <a:pt x="119201" y="58364"/>
                  </a:lnTo>
                  <a:lnTo>
                    <a:pt x="119068" y="58060"/>
                  </a:lnTo>
                  <a:lnTo>
                    <a:pt x="118935" y="57756"/>
                  </a:lnTo>
                  <a:lnTo>
                    <a:pt x="117337" y="53911"/>
                  </a:lnTo>
                  <a:lnTo>
                    <a:pt x="115730" y="50066"/>
                  </a:lnTo>
                  <a:lnTo>
                    <a:pt x="115636" y="49832"/>
                  </a:lnTo>
                  <a:lnTo>
                    <a:pt x="115605" y="49730"/>
                  </a:lnTo>
                  <a:lnTo>
                    <a:pt x="115574" y="49637"/>
                  </a:lnTo>
                  <a:lnTo>
                    <a:pt x="115558" y="49551"/>
                  </a:lnTo>
                  <a:lnTo>
                    <a:pt x="115550" y="49481"/>
                  </a:lnTo>
                  <a:lnTo>
                    <a:pt x="115550" y="49410"/>
                  </a:lnTo>
                  <a:lnTo>
                    <a:pt x="115566" y="49340"/>
                  </a:lnTo>
                  <a:lnTo>
                    <a:pt x="115589" y="49278"/>
                  </a:lnTo>
                  <a:lnTo>
                    <a:pt x="115621" y="49215"/>
                  </a:lnTo>
                  <a:lnTo>
                    <a:pt x="115667" y="49161"/>
                  </a:lnTo>
                  <a:lnTo>
                    <a:pt x="115722" y="49098"/>
                  </a:lnTo>
                  <a:lnTo>
                    <a:pt x="115800" y="49036"/>
                  </a:lnTo>
                  <a:lnTo>
                    <a:pt x="115878" y="48974"/>
                  </a:lnTo>
                  <a:lnTo>
                    <a:pt x="116089" y="48825"/>
                  </a:lnTo>
                  <a:lnTo>
                    <a:pt x="116284" y="48701"/>
                  </a:lnTo>
                  <a:lnTo>
                    <a:pt x="116525" y="48560"/>
                  </a:lnTo>
                  <a:close/>
                  <a:moveTo>
                    <a:pt x="98353" y="58052"/>
                  </a:moveTo>
                  <a:lnTo>
                    <a:pt x="98571" y="58068"/>
                  </a:lnTo>
                  <a:lnTo>
                    <a:pt x="98797" y="58099"/>
                  </a:lnTo>
                  <a:lnTo>
                    <a:pt x="98587" y="58193"/>
                  </a:lnTo>
                  <a:lnTo>
                    <a:pt x="98384" y="58271"/>
                  </a:lnTo>
                  <a:lnTo>
                    <a:pt x="98173" y="58333"/>
                  </a:lnTo>
                  <a:lnTo>
                    <a:pt x="98064" y="58364"/>
                  </a:lnTo>
                  <a:lnTo>
                    <a:pt x="97963" y="58388"/>
                  </a:lnTo>
                  <a:lnTo>
                    <a:pt x="97853" y="58403"/>
                  </a:lnTo>
                  <a:lnTo>
                    <a:pt x="97744" y="58411"/>
                  </a:lnTo>
                  <a:lnTo>
                    <a:pt x="97526" y="58411"/>
                  </a:lnTo>
                  <a:lnTo>
                    <a:pt x="97417" y="58396"/>
                  </a:lnTo>
                  <a:lnTo>
                    <a:pt x="97300" y="58380"/>
                  </a:lnTo>
                  <a:lnTo>
                    <a:pt x="97183" y="58349"/>
                  </a:lnTo>
                  <a:lnTo>
                    <a:pt x="97073" y="58310"/>
                  </a:lnTo>
                  <a:lnTo>
                    <a:pt x="97175" y="58263"/>
                  </a:lnTo>
                  <a:lnTo>
                    <a:pt x="97276" y="58216"/>
                  </a:lnTo>
                  <a:lnTo>
                    <a:pt x="97385" y="58177"/>
                  </a:lnTo>
                  <a:lnTo>
                    <a:pt x="97487" y="58146"/>
                  </a:lnTo>
                  <a:lnTo>
                    <a:pt x="97596" y="58115"/>
                  </a:lnTo>
                  <a:lnTo>
                    <a:pt x="97697" y="58099"/>
                  </a:lnTo>
                  <a:lnTo>
                    <a:pt x="97916" y="58060"/>
                  </a:lnTo>
                  <a:lnTo>
                    <a:pt x="98134" y="58052"/>
                  </a:lnTo>
                  <a:close/>
                  <a:moveTo>
                    <a:pt x="108843" y="52569"/>
                  </a:moveTo>
                  <a:lnTo>
                    <a:pt x="108796" y="52756"/>
                  </a:lnTo>
                  <a:lnTo>
                    <a:pt x="108765" y="52905"/>
                  </a:lnTo>
                  <a:lnTo>
                    <a:pt x="108734" y="53014"/>
                  </a:lnTo>
                  <a:lnTo>
                    <a:pt x="108718" y="53061"/>
                  </a:lnTo>
                  <a:lnTo>
                    <a:pt x="108695" y="53092"/>
                  </a:lnTo>
                  <a:lnTo>
                    <a:pt x="108554" y="53248"/>
                  </a:lnTo>
                  <a:lnTo>
                    <a:pt x="108398" y="53388"/>
                  </a:lnTo>
                  <a:lnTo>
                    <a:pt x="108250" y="53529"/>
                  </a:lnTo>
                  <a:lnTo>
                    <a:pt x="108086" y="53661"/>
                  </a:lnTo>
                  <a:lnTo>
                    <a:pt x="105357" y="55767"/>
                  </a:lnTo>
                  <a:lnTo>
                    <a:pt x="102627" y="57873"/>
                  </a:lnTo>
                  <a:lnTo>
                    <a:pt x="102564" y="57912"/>
                  </a:lnTo>
                  <a:lnTo>
                    <a:pt x="102502" y="57943"/>
                  </a:lnTo>
                  <a:lnTo>
                    <a:pt x="102361" y="57998"/>
                  </a:lnTo>
                  <a:lnTo>
                    <a:pt x="101886" y="58458"/>
                  </a:lnTo>
                  <a:lnTo>
                    <a:pt x="101777" y="58325"/>
                  </a:lnTo>
                  <a:lnTo>
                    <a:pt x="102322" y="57951"/>
                  </a:lnTo>
                  <a:lnTo>
                    <a:pt x="102471" y="57779"/>
                  </a:lnTo>
                  <a:lnTo>
                    <a:pt x="102549" y="57701"/>
                  </a:lnTo>
                  <a:lnTo>
                    <a:pt x="102627" y="57623"/>
                  </a:lnTo>
                  <a:lnTo>
                    <a:pt x="105427" y="55307"/>
                  </a:lnTo>
                  <a:lnTo>
                    <a:pt x="108227" y="52990"/>
                  </a:lnTo>
                  <a:lnTo>
                    <a:pt x="108344" y="52897"/>
                  </a:lnTo>
                  <a:lnTo>
                    <a:pt x="108476" y="52811"/>
                  </a:lnTo>
                  <a:lnTo>
                    <a:pt x="108843" y="52569"/>
                  </a:lnTo>
                  <a:close/>
                  <a:moveTo>
                    <a:pt x="128014" y="57374"/>
                  </a:moveTo>
                  <a:lnTo>
                    <a:pt x="128108" y="57491"/>
                  </a:lnTo>
                  <a:lnTo>
                    <a:pt x="128201" y="57592"/>
                  </a:lnTo>
                  <a:lnTo>
                    <a:pt x="128240" y="57639"/>
                  </a:lnTo>
                  <a:lnTo>
                    <a:pt x="128272" y="57686"/>
                  </a:lnTo>
                  <a:lnTo>
                    <a:pt x="128287" y="57725"/>
                  </a:lnTo>
                  <a:lnTo>
                    <a:pt x="128287" y="57764"/>
                  </a:lnTo>
                  <a:lnTo>
                    <a:pt x="128248" y="57896"/>
                  </a:lnTo>
                  <a:lnTo>
                    <a:pt x="128194" y="58029"/>
                  </a:lnTo>
                  <a:lnTo>
                    <a:pt x="128123" y="58146"/>
                  </a:lnTo>
                  <a:lnTo>
                    <a:pt x="128045" y="58255"/>
                  </a:lnTo>
                  <a:lnTo>
                    <a:pt x="127960" y="58364"/>
                  </a:lnTo>
                  <a:lnTo>
                    <a:pt x="127858" y="58458"/>
                  </a:lnTo>
                  <a:lnTo>
                    <a:pt x="127749" y="58552"/>
                  </a:lnTo>
                  <a:lnTo>
                    <a:pt x="127624" y="58630"/>
                  </a:lnTo>
                  <a:lnTo>
                    <a:pt x="127507" y="58442"/>
                  </a:lnTo>
                  <a:lnTo>
                    <a:pt x="127460" y="58357"/>
                  </a:lnTo>
                  <a:lnTo>
                    <a:pt x="127429" y="58286"/>
                  </a:lnTo>
                  <a:lnTo>
                    <a:pt x="127406" y="58208"/>
                  </a:lnTo>
                  <a:lnTo>
                    <a:pt x="127398" y="58146"/>
                  </a:lnTo>
                  <a:lnTo>
                    <a:pt x="127398" y="58084"/>
                  </a:lnTo>
                  <a:lnTo>
                    <a:pt x="127406" y="58021"/>
                  </a:lnTo>
                  <a:lnTo>
                    <a:pt x="127437" y="57951"/>
                  </a:lnTo>
                  <a:lnTo>
                    <a:pt x="127476" y="57889"/>
                  </a:lnTo>
                  <a:lnTo>
                    <a:pt x="127531" y="57818"/>
                  </a:lnTo>
                  <a:lnTo>
                    <a:pt x="127593" y="57748"/>
                  </a:lnTo>
                  <a:lnTo>
                    <a:pt x="127679" y="57662"/>
                  </a:lnTo>
                  <a:lnTo>
                    <a:pt x="127772" y="57577"/>
                  </a:lnTo>
                  <a:lnTo>
                    <a:pt x="128014" y="57374"/>
                  </a:lnTo>
                  <a:close/>
                  <a:moveTo>
                    <a:pt x="98735" y="58481"/>
                  </a:moveTo>
                  <a:lnTo>
                    <a:pt x="98766" y="58645"/>
                  </a:lnTo>
                  <a:lnTo>
                    <a:pt x="98587" y="58739"/>
                  </a:lnTo>
                  <a:lnTo>
                    <a:pt x="98407" y="58817"/>
                  </a:lnTo>
                  <a:lnTo>
                    <a:pt x="98220" y="58879"/>
                  </a:lnTo>
                  <a:lnTo>
                    <a:pt x="98033" y="58918"/>
                  </a:lnTo>
                  <a:lnTo>
                    <a:pt x="97846" y="58941"/>
                  </a:lnTo>
                  <a:lnTo>
                    <a:pt x="97651" y="58949"/>
                  </a:lnTo>
                  <a:lnTo>
                    <a:pt x="97456" y="58934"/>
                  </a:lnTo>
                  <a:lnTo>
                    <a:pt x="97253" y="58902"/>
                  </a:lnTo>
                  <a:lnTo>
                    <a:pt x="97229" y="58731"/>
                  </a:lnTo>
                  <a:lnTo>
                    <a:pt x="98735" y="58481"/>
                  </a:lnTo>
                  <a:close/>
                  <a:moveTo>
                    <a:pt x="101480" y="58606"/>
                  </a:moveTo>
                  <a:lnTo>
                    <a:pt x="101543" y="58692"/>
                  </a:lnTo>
                  <a:lnTo>
                    <a:pt x="101145" y="59027"/>
                  </a:lnTo>
                  <a:lnTo>
                    <a:pt x="101043" y="58934"/>
                  </a:lnTo>
                  <a:lnTo>
                    <a:pt x="101480" y="58606"/>
                  </a:lnTo>
                  <a:close/>
                  <a:moveTo>
                    <a:pt x="40207" y="56828"/>
                  </a:moveTo>
                  <a:lnTo>
                    <a:pt x="40293" y="57070"/>
                  </a:lnTo>
                  <a:lnTo>
                    <a:pt x="40363" y="57280"/>
                  </a:lnTo>
                  <a:lnTo>
                    <a:pt x="40410" y="57467"/>
                  </a:lnTo>
                  <a:lnTo>
                    <a:pt x="40449" y="57639"/>
                  </a:lnTo>
                  <a:lnTo>
                    <a:pt x="40472" y="57787"/>
                  </a:lnTo>
                  <a:lnTo>
                    <a:pt x="40472" y="57920"/>
                  </a:lnTo>
                  <a:lnTo>
                    <a:pt x="40472" y="57974"/>
                  </a:lnTo>
                  <a:lnTo>
                    <a:pt x="40457" y="58029"/>
                  </a:lnTo>
                  <a:lnTo>
                    <a:pt x="40449" y="58084"/>
                  </a:lnTo>
                  <a:lnTo>
                    <a:pt x="40425" y="58130"/>
                  </a:lnTo>
                  <a:lnTo>
                    <a:pt x="40402" y="58177"/>
                  </a:lnTo>
                  <a:lnTo>
                    <a:pt x="40371" y="58216"/>
                  </a:lnTo>
                  <a:lnTo>
                    <a:pt x="40340" y="58255"/>
                  </a:lnTo>
                  <a:lnTo>
                    <a:pt x="40293" y="58286"/>
                  </a:lnTo>
                  <a:lnTo>
                    <a:pt x="40254" y="58325"/>
                  </a:lnTo>
                  <a:lnTo>
                    <a:pt x="40199" y="58349"/>
                  </a:lnTo>
                  <a:lnTo>
                    <a:pt x="40082" y="58403"/>
                  </a:lnTo>
                  <a:lnTo>
                    <a:pt x="39942" y="58450"/>
                  </a:lnTo>
                  <a:lnTo>
                    <a:pt x="39770" y="58489"/>
                  </a:lnTo>
                  <a:lnTo>
                    <a:pt x="39583" y="58520"/>
                  </a:lnTo>
                  <a:lnTo>
                    <a:pt x="39365" y="58552"/>
                  </a:lnTo>
                  <a:lnTo>
                    <a:pt x="38203" y="58692"/>
                  </a:lnTo>
                  <a:lnTo>
                    <a:pt x="37033" y="58824"/>
                  </a:lnTo>
                  <a:lnTo>
                    <a:pt x="35863" y="58934"/>
                  </a:lnTo>
                  <a:lnTo>
                    <a:pt x="34693" y="59035"/>
                  </a:lnTo>
                  <a:lnTo>
                    <a:pt x="33523" y="59121"/>
                  </a:lnTo>
                  <a:lnTo>
                    <a:pt x="32353" y="59183"/>
                  </a:lnTo>
                  <a:lnTo>
                    <a:pt x="31183" y="59230"/>
                  </a:lnTo>
                  <a:lnTo>
                    <a:pt x="30590" y="59246"/>
                  </a:lnTo>
                  <a:lnTo>
                    <a:pt x="30005" y="59261"/>
                  </a:lnTo>
                  <a:lnTo>
                    <a:pt x="29803" y="59253"/>
                  </a:lnTo>
                  <a:lnTo>
                    <a:pt x="29600" y="59246"/>
                  </a:lnTo>
                  <a:lnTo>
                    <a:pt x="29194" y="59214"/>
                  </a:lnTo>
                  <a:lnTo>
                    <a:pt x="29179" y="59019"/>
                  </a:lnTo>
                  <a:lnTo>
                    <a:pt x="29179" y="58863"/>
                  </a:lnTo>
                  <a:lnTo>
                    <a:pt x="29186" y="58731"/>
                  </a:lnTo>
                  <a:lnTo>
                    <a:pt x="29210" y="58614"/>
                  </a:lnTo>
                  <a:lnTo>
                    <a:pt x="29249" y="58497"/>
                  </a:lnTo>
                  <a:lnTo>
                    <a:pt x="29311" y="58357"/>
                  </a:lnTo>
                  <a:lnTo>
                    <a:pt x="29397" y="58185"/>
                  </a:lnTo>
                  <a:lnTo>
                    <a:pt x="29514" y="57967"/>
                  </a:lnTo>
                  <a:lnTo>
                    <a:pt x="30185" y="57935"/>
                  </a:lnTo>
                  <a:lnTo>
                    <a:pt x="30855" y="57896"/>
                  </a:lnTo>
                  <a:lnTo>
                    <a:pt x="31518" y="57857"/>
                  </a:lnTo>
                  <a:lnTo>
                    <a:pt x="32189" y="57811"/>
                  </a:lnTo>
                  <a:lnTo>
                    <a:pt x="32852" y="57756"/>
                  </a:lnTo>
                  <a:lnTo>
                    <a:pt x="33523" y="57694"/>
                  </a:lnTo>
                  <a:lnTo>
                    <a:pt x="34186" y="57623"/>
                  </a:lnTo>
                  <a:lnTo>
                    <a:pt x="34857" y="57553"/>
                  </a:lnTo>
                  <a:lnTo>
                    <a:pt x="36190" y="57397"/>
                  </a:lnTo>
                  <a:lnTo>
                    <a:pt x="37524" y="57218"/>
                  </a:lnTo>
                  <a:lnTo>
                    <a:pt x="38866" y="57031"/>
                  </a:lnTo>
                  <a:lnTo>
                    <a:pt x="40207" y="56828"/>
                  </a:lnTo>
                  <a:close/>
                  <a:moveTo>
                    <a:pt x="98041" y="59191"/>
                  </a:moveTo>
                  <a:lnTo>
                    <a:pt x="97877" y="59378"/>
                  </a:lnTo>
                  <a:lnTo>
                    <a:pt x="97814" y="59441"/>
                  </a:lnTo>
                  <a:lnTo>
                    <a:pt x="97752" y="59487"/>
                  </a:lnTo>
                  <a:lnTo>
                    <a:pt x="97682" y="59534"/>
                  </a:lnTo>
                  <a:lnTo>
                    <a:pt x="97588" y="59565"/>
                  </a:lnTo>
                  <a:lnTo>
                    <a:pt x="97323" y="59667"/>
                  </a:lnTo>
                  <a:lnTo>
                    <a:pt x="97339" y="59573"/>
                  </a:lnTo>
                  <a:lnTo>
                    <a:pt x="97362" y="59495"/>
                  </a:lnTo>
                  <a:lnTo>
                    <a:pt x="97393" y="59433"/>
                  </a:lnTo>
                  <a:lnTo>
                    <a:pt x="97424" y="59378"/>
                  </a:lnTo>
                  <a:lnTo>
                    <a:pt x="97456" y="59331"/>
                  </a:lnTo>
                  <a:lnTo>
                    <a:pt x="97495" y="59292"/>
                  </a:lnTo>
                  <a:lnTo>
                    <a:pt x="97534" y="59261"/>
                  </a:lnTo>
                  <a:lnTo>
                    <a:pt x="97580" y="59238"/>
                  </a:lnTo>
                  <a:lnTo>
                    <a:pt x="97627" y="59222"/>
                  </a:lnTo>
                  <a:lnTo>
                    <a:pt x="97674" y="59207"/>
                  </a:lnTo>
                  <a:lnTo>
                    <a:pt x="97783" y="59199"/>
                  </a:lnTo>
                  <a:lnTo>
                    <a:pt x="98041" y="59191"/>
                  </a:lnTo>
                  <a:close/>
                  <a:moveTo>
                    <a:pt x="44536" y="58380"/>
                  </a:moveTo>
                  <a:lnTo>
                    <a:pt x="44645" y="58544"/>
                  </a:lnTo>
                  <a:lnTo>
                    <a:pt x="44739" y="58715"/>
                  </a:lnTo>
                  <a:lnTo>
                    <a:pt x="44817" y="58895"/>
                  </a:lnTo>
                  <a:lnTo>
                    <a:pt x="44887" y="59074"/>
                  </a:lnTo>
                  <a:lnTo>
                    <a:pt x="44941" y="59253"/>
                  </a:lnTo>
                  <a:lnTo>
                    <a:pt x="44988" y="59441"/>
                  </a:lnTo>
                  <a:lnTo>
                    <a:pt x="45027" y="59636"/>
                  </a:lnTo>
                  <a:lnTo>
                    <a:pt x="45050" y="59780"/>
                  </a:lnTo>
                  <a:lnTo>
                    <a:pt x="45012" y="59737"/>
                  </a:lnTo>
                  <a:lnTo>
                    <a:pt x="44949" y="59659"/>
                  </a:lnTo>
                  <a:lnTo>
                    <a:pt x="44895" y="59573"/>
                  </a:lnTo>
                  <a:lnTo>
                    <a:pt x="44848" y="59495"/>
                  </a:lnTo>
                  <a:lnTo>
                    <a:pt x="44801" y="59409"/>
                  </a:lnTo>
                  <a:lnTo>
                    <a:pt x="44762" y="59324"/>
                  </a:lnTo>
                  <a:lnTo>
                    <a:pt x="44692" y="59144"/>
                  </a:lnTo>
                  <a:lnTo>
                    <a:pt x="44637" y="58957"/>
                  </a:lnTo>
                  <a:lnTo>
                    <a:pt x="44598" y="58770"/>
                  </a:lnTo>
                  <a:lnTo>
                    <a:pt x="44559" y="58575"/>
                  </a:lnTo>
                  <a:lnTo>
                    <a:pt x="44536" y="58380"/>
                  </a:lnTo>
                  <a:close/>
                  <a:moveTo>
                    <a:pt x="115036" y="49590"/>
                  </a:moveTo>
                  <a:lnTo>
                    <a:pt x="115558" y="50705"/>
                  </a:lnTo>
                  <a:lnTo>
                    <a:pt x="116065" y="51813"/>
                  </a:lnTo>
                  <a:lnTo>
                    <a:pt x="116549" y="52912"/>
                  </a:lnTo>
                  <a:lnTo>
                    <a:pt x="117017" y="54012"/>
                  </a:lnTo>
                  <a:lnTo>
                    <a:pt x="117469" y="55112"/>
                  </a:lnTo>
                  <a:lnTo>
                    <a:pt x="117906" y="56212"/>
                  </a:lnTo>
                  <a:lnTo>
                    <a:pt x="118327" y="57311"/>
                  </a:lnTo>
                  <a:lnTo>
                    <a:pt x="118733" y="58419"/>
                  </a:lnTo>
                  <a:lnTo>
                    <a:pt x="118623" y="58513"/>
                  </a:lnTo>
                  <a:lnTo>
                    <a:pt x="118499" y="58614"/>
                  </a:lnTo>
                  <a:lnTo>
                    <a:pt x="118358" y="58707"/>
                  </a:lnTo>
                  <a:lnTo>
                    <a:pt x="118210" y="58809"/>
                  </a:lnTo>
                  <a:lnTo>
                    <a:pt x="118054" y="58910"/>
                  </a:lnTo>
                  <a:lnTo>
                    <a:pt x="117883" y="59012"/>
                  </a:lnTo>
                  <a:lnTo>
                    <a:pt x="117711" y="59105"/>
                  </a:lnTo>
                  <a:lnTo>
                    <a:pt x="117532" y="59199"/>
                  </a:lnTo>
                  <a:lnTo>
                    <a:pt x="117344" y="59292"/>
                  </a:lnTo>
                  <a:lnTo>
                    <a:pt x="117157" y="59386"/>
                  </a:lnTo>
                  <a:lnTo>
                    <a:pt x="116962" y="59464"/>
                  </a:lnTo>
                  <a:lnTo>
                    <a:pt x="116775" y="59550"/>
                  </a:lnTo>
                  <a:lnTo>
                    <a:pt x="116580" y="59620"/>
                  </a:lnTo>
                  <a:lnTo>
                    <a:pt x="116393" y="59682"/>
                  </a:lnTo>
                  <a:lnTo>
                    <a:pt x="116206" y="59745"/>
                  </a:lnTo>
                  <a:lnTo>
                    <a:pt x="116026" y="59799"/>
                  </a:lnTo>
                  <a:lnTo>
                    <a:pt x="115886" y="59378"/>
                  </a:lnTo>
                  <a:lnTo>
                    <a:pt x="115823" y="59175"/>
                  </a:lnTo>
                  <a:lnTo>
                    <a:pt x="115761" y="58957"/>
                  </a:lnTo>
                  <a:lnTo>
                    <a:pt x="114856" y="54972"/>
                  </a:lnTo>
                  <a:lnTo>
                    <a:pt x="113944" y="50986"/>
                  </a:lnTo>
                  <a:lnTo>
                    <a:pt x="113920" y="50877"/>
                  </a:lnTo>
                  <a:lnTo>
                    <a:pt x="113913" y="50768"/>
                  </a:lnTo>
                  <a:lnTo>
                    <a:pt x="113913" y="50674"/>
                  </a:lnTo>
                  <a:lnTo>
                    <a:pt x="113928" y="50580"/>
                  </a:lnTo>
                  <a:lnTo>
                    <a:pt x="113959" y="50487"/>
                  </a:lnTo>
                  <a:lnTo>
                    <a:pt x="114006" y="50401"/>
                  </a:lnTo>
                  <a:lnTo>
                    <a:pt x="114076" y="50323"/>
                  </a:lnTo>
                  <a:lnTo>
                    <a:pt x="114162" y="50253"/>
                  </a:lnTo>
                  <a:lnTo>
                    <a:pt x="115036" y="49590"/>
                  </a:lnTo>
                  <a:close/>
                  <a:moveTo>
                    <a:pt x="125378" y="55323"/>
                  </a:moveTo>
                  <a:lnTo>
                    <a:pt x="125409" y="55463"/>
                  </a:lnTo>
                  <a:lnTo>
                    <a:pt x="125440" y="55603"/>
                  </a:lnTo>
                  <a:lnTo>
                    <a:pt x="125456" y="55728"/>
                  </a:lnTo>
                  <a:lnTo>
                    <a:pt x="125456" y="55861"/>
                  </a:lnTo>
                  <a:lnTo>
                    <a:pt x="125440" y="55978"/>
                  </a:lnTo>
                  <a:lnTo>
                    <a:pt x="125425" y="56032"/>
                  </a:lnTo>
                  <a:lnTo>
                    <a:pt x="125401" y="56095"/>
                  </a:lnTo>
                  <a:lnTo>
                    <a:pt x="125378" y="56149"/>
                  </a:lnTo>
                  <a:lnTo>
                    <a:pt x="125347" y="56196"/>
                  </a:lnTo>
                  <a:lnTo>
                    <a:pt x="125315" y="56251"/>
                  </a:lnTo>
                  <a:lnTo>
                    <a:pt x="125276" y="56297"/>
                  </a:lnTo>
                  <a:lnTo>
                    <a:pt x="124840" y="56789"/>
                  </a:lnTo>
                  <a:lnTo>
                    <a:pt x="124387" y="57265"/>
                  </a:lnTo>
                  <a:lnTo>
                    <a:pt x="124161" y="57499"/>
                  </a:lnTo>
                  <a:lnTo>
                    <a:pt x="123919" y="57725"/>
                  </a:lnTo>
                  <a:lnTo>
                    <a:pt x="123685" y="57951"/>
                  </a:lnTo>
                  <a:lnTo>
                    <a:pt x="123436" y="58177"/>
                  </a:lnTo>
                  <a:lnTo>
                    <a:pt x="123186" y="58403"/>
                  </a:lnTo>
                  <a:lnTo>
                    <a:pt x="122929" y="58622"/>
                  </a:lnTo>
                  <a:lnTo>
                    <a:pt x="122671" y="58840"/>
                  </a:lnTo>
                  <a:lnTo>
                    <a:pt x="122398" y="59051"/>
                  </a:lnTo>
                  <a:lnTo>
                    <a:pt x="122118" y="59261"/>
                  </a:lnTo>
                  <a:lnTo>
                    <a:pt x="121837" y="59472"/>
                  </a:lnTo>
                  <a:lnTo>
                    <a:pt x="121541" y="59675"/>
                  </a:lnTo>
                  <a:lnTo>
                    <a:pt x="121244" y="59877"/>
                  </a:lnTo>
                  <a:lnTo>
                    <a:pt x="121244" y="59651"/>
                  </a:lnTo>
                  <a:lnTo>
                    <a:pt x="121244" y="59464"/>
                  </a:lnTo>
                  <a:lnTo>
                    <a:pt x="121252" y="59386"/>
                  </a:lnTo>
                  <a:lnTo>
                    <a:pt x="121252" y="59316"/>
                  </a:lnTo>
                  <a:lnTo>
                    <a:pt x="121268" y="59253"/>
                  </a:lnTo>
                  <a:lnTo>
                    <a:pt x="121291" y="59199"/>
                  </a:lnTo>
                  <a:lnTo>
                    <a:pt x="121346" y="59121"/>
                  </a:lnTo>
                  <a:lnTo>
                    <a:pt x="121392" y="59043"/>
                  </a:lnTo>
                  <a:lnTo>
                    <a:pt x="121517" y="58902"/>
                  </a:lnTo>
                  <a:lnTo>
                    <a:pt x="121650" y="58762"/>
                  </a:lnTo>
                  <a:lnTo>
                    <a:pt x="121790" y="58630"/>
                  </a:lnTo>
                  <a:lnTo>
                    <a:pt x="123412" y="57093"/>
                  </a:lnTo>
                  <a:lnTo>
                    <a:pt x="125050" y="55556"/>
                  </a:lnTo>
                  <a:lnTo>
                    <a:pt x="125113" y="55502"/>
                  </a:lnTo>
                  <a:lnTo>
                    <a:pt x="125191" y="55447"/>
                  </a:lnTo>
                  <a:lnTo>
                    <a:pt x="125378" y="55323"/>
                  </a:lnTo>
                  <a:close/>
                  <a:moveTo>
                    <a:pt x="118039" y="29545"/>
                  </a:moveTo>
                  <a:lnTo>
                    <a:pt x="118187" y="29592"/>
                  </a:lnTo>
                  <a:lnTo>
                    <a:pt x="118023" y="30208"/>
                  </a:lnTo>
                  <a:lnTo>
                    <a:pt x="117859" y="30754"/>
                  </a:lnTo>
                  <a:lnTo>
                    <a:pt x="117695" y="31300"/>
                  </a:lnTo>
                  <a:lnTo>
                    <a:pt x="117547" y="31846"/>
                  </a:lnTo>
                  <a:lnTo>
                    <a:pt x="117477" y="32127"/>
                  </a:lnTo>
                  <a:lnTo>
                    <a:pt x="117415" y="32400"/>
                  </a:lnTo>
                  <a:lnTo>
                    <a:pt x="117376" y="32540"/>
                  </a:lnTo>
                  <a:lnTo>
                    <a:pt x="117329" y="32688"/>
                  </a:lnTo>
                  <a:lnTo>
                    <a:pt x="117282" y="32836"/>
                  </a:lnTo>
                  <a:lnTo>
                    <a:pt x="117259" y="32914"/>
                  </a:lnTo>
                  <a:lnTo>
                    <a:pt x="117243" y="32985"/>
                  </a:lnTo>
                  <a:lnTo>
                    <a:pt x="117235" y="33063"/>
                  </a:lnTo>
                  <a:lnTo>
                    <a:pt x="117235" y="33133"/>
                  </a:lnTo>
                  <a:lnTo>
                    <a:pt x="117243" y="33211"/>
                  </a:lnTo>
                  <a:lnTo>
                    <a:pt x="117259" y="33289"/>
                  </a:lnTo>
                  <a:lnTo>
                    <a:pt x="117290" y="33367"/>
                  </a:lnTo>
                  <a:lnTo>
                    <a:pt x="117337" y="33437"/>
                  </a:lnTo>
                  <a:lnTo>
                    <a:pt x="117399" y="33515"/>
                  </a:lnTo>
                  <a:lnTo>
                    <a:pt x="117469" y="33585"/>
                  </a:lnTo>
                  <a:lnTo>
                    <a:pt x="117485" y="33609"/>
                  </a:lnTo>
                  <a:lnTo>
                    <a:pt x="117493" y="33632"/>
                  </a:lnTo>
                  <a:lnTo>
                    <a:pt x="117500" y="33694"/>
                  </a:lnTo>
                  <a:lnTo>
                    <a:pt x="117500" y="33765"/>
                  </a:lnTo>
                  <a:lnTo>
                    <a:pt x="117493" y="33858"/>
                  </a:lnTo>
                  <a:lnTo>
                    <a:pt x="117469" y="34045"/>
                  </a:lnTo>
                  <a:lnTo>
                    <a:pt x="117461" y="34147"/>
                  </a:lnTo>
                  <a:lnTo>
                    <a:pt x="117469" y="34240"/>
                  </a:lnTo>
                  <a:lnTo>
                    <a:pt x="117602" y="33999"/>
                  </a:lnTo>
                  <a:lnTo>
                    <a:pt x="117727" y="33757"/>
                  </a:lnTo>
                  <a:lnTo>
                    <a:pt x="117836" y="33507"/>
                  </a:lnTo>
                  <a:lnTo>
                    <a:pt x="117945" y="33258"/>
                  </a:lnTo>
                  <a:lnTo>
                    <a:pt x="118046" y="33008"/>
                  </a:lnTo>
                  <a:lnTo>
                    <a:pt x="118140" y="32758"/>
                  </a:lnTo>
                  <a:lnTo>
                    <a:pt x="118319" y="32251"/>
                  </a:lnTo>
                  <a:lnTo>
                    <a:pt x="118662" y="31230"/>
                  </a:lnTo>
                  <a:lnTo>
                    <a:pt x="118850" y="30723"/>
                  </a:lnTo>
                  <a:lnTo>
                    <a:pt x="118951" y="30465"/>
                  </a:lnTo>
                  <a:lnTo>
                    <a:pt x="119052" y="30216"/>
                  </a:lnTo>
                  <a:lnTo>
                    <a:pt x="117937" y="35106"/>
                  </a:lnTo>
                  <a:lnTo>
                    <a:pt x="118132" y="35153"/>
                  </a:lnTo>
                  <a:lnTo>
                    <a:pt x="118218" y="34880"/>
                  </a:lnTo>
                  <a:lnTo>
                    <a:pt x="118296" y="34615"/>
                  </a:lnTo>
                  <a:lnTo>
                    <a:pt x="118366" y="34342"/>
                  </a:lnTo>
                  <a:lnTo>
                    <a:pt x="118436" y="34069"/>
                  </a:lnTo>
                  <a:lnTo>
                    <a:pt x="118561" y="33507"/>
                  </a:lnTo>
                  <a:lnTo>
                    <a:pt x="118678" y="32946"/>
                  </a:lnTo>
                  <a:lnTo>
                    <a:pt x="118811" y="32384"/>
                  </a:lnTo>
                  <a:lnTo>
                    <a:pt x="118951" y="31807"/>
                  </a:lnTo>
                  <a:lnTo>
                    <a:pt x="119029" y="31518"/>
                  </a:lnTo>
                  <a:lnTo>
                    <a:pt x="119115" y="31230"/>
                  </a:lnTo>
                  <a:lnTo>
                    <a:pt x="119208" y="30941"/>
                  </a:lnTo>
                  <a:lnTo>
                    <a:pt x="119310" y="30645"/>
                  </a:lnTo>
                  <a:lnTo>
                    <a:pt x="119435" y="31035"/>
                  </a:lnTo>
                  <a:lnTo>
                    <a:pt x="119489" y="31191"/>
                  </a:lnTo>
                  <a:lnTo>
                    <a:pt x="119528" y="31331"/>
                  </a:lnTo>
                  <a:lnTo>
                    <a:pt x="120012" y="33538"/>
                  </a:lnTo>
                  <a:lnTo>
                    <a:pt x="120495" y="35738"/>
                  </a:lnTo>
                  <a:lnTo>
                    <a:pt x="120737" y="36845"/>
                  </a:lnTo>
                  <a:lnTo>
                    <a:pt x="120987" y="37945"/>
                  </a:lnTo>
                  <a:lnTo>
                    <a:pt x="121244" y="39045"/>
                  </a:lnTo>
                  <a:lnTo>
                    <a:pt x="121502" y="40137"/>
                  </a:lnTo>
                  <a:lnTo>
                    <a:pt x="121634" y="40620"/>
                  </a:lnTo>
                  <a:lnTo>
                    <a:pt x="121775" y="41104"/>
                  </a:lnTo>
                  <a:lnTo>
                    <a:pt x="121930" y="41580"/>
                  </a:lnTo>
                  <a:lnTo>
                    <a:pt x="122094" y="42055"/>
                  </a:lnTo>
                  <a:lnTo>
                    <a:pt x="122437" y="42999"/>
                  </a:lnTo>
                  <a:lnTo>
                    <a:pt x="122609" y="43475"/>
                  </a:lnTo>
                  <a:lnTo>
                    <a:pt x="122773" y="43951"/>
                  </a:lnTo>
                  <a:lnTo>
                    <a:pt x="123030" y="44661"/>
                  </a:lnTo>
                  <a:lnTo>
                    <a:pt x="123155" y="45019"/>
                  </a:lnTo>
                  <a:lnTo>
                    <a:pt x="123272" y="45378"/>
                  </a:lnTo>
                  <a:lnTo>
                    <a:pt x="123327" y="45503"/>
                  </a:lnTo>
                  <a:lnTo>
                    <a:pt x="123389" y="45620"/>
                  </a:lnTo>
                  <a:lnTo>
                    <a:pt x="123459" y="45721"/>
                  </a:lnTo>
                  <a:lnTo>
                    <a:pt x="123553" y="45830"/>
                  </a:lnTo>
                  <a:lnTo>
                    <a:pt x="123584" y="45869"/>
                  </a:lnTo>
                  <a:lnTo>
                    <a:pt x="123615" y="45916"/>
                  </a:lnTo>
                  <a:lnTo>
                    <a:pt x="123662" y="46018"/>
                  </a:lnTo>
                  <a:lnTo>
                    <a:pt x="123693" y="46127"/>
                  </a:lnTo>
                  <a:lnTo>
                    <a:pt x="123717" y="46244"/>
                  </a:lnTo>
                  <a:lnTo>
                    <a:pt x="123732" y="46369"/>
                  </a:lnTo>
                  <a:lnTo>
                    <a:pt x="123740" y="46493"/>
                  </a:lnTo>
                  <a:lnTo>
                    <a:pt x="123748" y="46743"/>
                  </a:lnTo>
                  <a:lnTo>
                    <a:pt x="123748" y="46852"/>
                  </a:lnTo>
                  <a:lnTo>
                    <a:pt x="123740" y="46961"/>
                  </a:lnTo>
                  <a:lnTo>
                    <a:pt x="123709" y="47172"/>
                  </a:lnTo>
                  <a:lnTo>
                    <a:pt x="123662" y="47390"/>
                  </a:lnTo>
                  <a:lnTo>
                    <a:pt x="123623" y="47609"/>
                  </a:lnTo>
                  <a:lnTo>
                    <a:pt x="123787" y="47663"/>
                  </a:lnTo>
                  <a:lnTo>
                    <a:pt x="124177" y="46782"/>
                  </a:lnTo>
                  <a:lnTo>
                    <a:pt x="124216" y="46868"/>
                  </a:lnTo>
                  <a:lnTo>
                    <a:pt x="124247" y="46954"/>
                  </a:lnTo>
                  <a:lnTo>
                    <a:pt x="124294" y="47133"/>
                  </a:lnTo>
                  <a:lnTo>
                    <a:pt x="124317" y="47297"/>
                  </a:lnTo>
                  <a:lnTo>
                    <a:pt x="124333" y="47468"/>
                  </a:lnTo>
                  <a:lnTo>
                    <a:pt x="124333" y="47640"/>
                  </a:lnTo>
                  <a:lnTo>
                    <a:pt x="124325" y="47804"/>
                  </a:lnTo>
                  <a:lnTo>
                    <a:pt x="124309" y="47968"/>
                  </a:lnTo>
                  <a:lnTo>
                    <a:pt x="124294" y="48131"/>
                  </a:lnTo>
                  <a:lnTo>
                    <a:pt x="124255" y="48459"/>
                  </a:lnTo>
                  <a:lnTo>
                    <a:pt x="124231" y="48623"/>
                  </a:lnTo>
                  <a:lnTo>
                    <a:pt x="124224" y="48786"/>
                  </a:lnTo>
                  <a:lnTo>
                    <a:pt x="124216" y="48950"/>
                  </a:lnTo>
                  <a:lnTo>
                    <a:pt x="124224" y="49114"/>
                  </a:lnTo>
                  <a:lnTo>
                    <a:pt x="124247" y="49278"/>
                  </a:lnTo>
                  <a:lnTo>
                    <a:pt x="124278" y="49442"/>
                  </a:lnTo>
                  <a:lnTo>
                    <a:pt x="124356" y="49364"/>
                  </a:lnTo>
                  <a:lnTo>
                    <a:pt x="124411" y="49278"/>
                  </a:lnTo>
                  <a:lnTo>
                    <a:pt x="124458" y="49200"/>
                  </a:lnTo>
                  <a:lnTo>
                    <a:pt x="124497" y="49106"/>
                  </a:lnTo>
                  <a:lnTo>
                    <a:pt x="124520" y="49020"/>
                  </a:lnTo>
                  <a:lnTo>
                    <a:pt x="124543" y="48927"/>
                  </a:lnTo>
                  <a:lnTo>
                    <a:pt x="124575" y="48747"/>
                  </a:lnTo>
                  <a:lnTo>
                    <a:pt x="124606" y="48560"/>
                  </a:lnTo>
                  <a:lnTo>
                    <a:pt x="124621" y="48475"/>
                  </a:lnTo>
                  <a:lnTo>
                    <a:pt x="124637" y="48381"/>
                  </a:lnTo>
                  <a:lnTo>
                    <a:pt x="124668" y="48295"/>
                  </a:lnTo>
                  <a:lnTo>
                    <a:pt x="124699" y="48209"/>
                  </a:lnTo>
                  <a:lnTo>
                    <a:pt x="124746" y="48124"/>
                  </a:lnTo>
                  <a:lnTo>
                    <a:pt x="124801" y="48046"/>
                  </a:lnTo>
                  <a:lnTo>
                    <a:pt x="124871" y="48202"/>
                  </a:lnTo>
                  <a:lnTo>
                    <a:pt x="124926" y="48358"/>
                  </a:lnTo>
                  <a:lnTo>
                    <a:pt x="124965" y="48514"/>
                  </a:lnTo>
                  <a:lnTo>
                    <a:pt x="124996" y="48677"/>
                  </a:lnTo>
                  <a:lnTo>
                    <a:pt x="125019" y="48833"/>
                  </a:lnTo>
                  <a:lnTo>
                    <a:pt x="125043" y="48997"/>
                  </a:lnTo>
                  <a:lnTo>
                    <a:pt x="125066" y="49317"/>
                  </a:lnTo>
                  <a:lnTo>
                    <a:pt x="125089" y="49644"/>
                  </a:lnTo>
                  <a:lnTo>
                    <a:pt x="125105" y="49800"/>
                  </a:lnTo>
                  <a:lnTo>
                    <a:pt x="125120" y="49964"/>
                  </a:lnTo>
                  <a:lnTo>
                    <a:pt x="125152" y="50120"/>
                  </a:lnTo>
                  <a:lnTo>
                    <a:pt x="125183" y="50276"/>
                  </a:lnTo>
                  <a:lnTo>
                    <a:pt x="125230" y="50432"/>
                  </a:lnTo>
                  <a:lnTo>
                    <a:pt x="125292" y="50588"/>
                  </a:lnTo>
                  <a:lnTo>
                    <a:pt x="125440" y="49215"/>
                  </a:lnTo>
                  <a:lnTo>
                    <a:pt x="125510" y="49293"/>
                  </a:lnTo>
                  <a:lnTo>
                    <a:pt x="125565" y="49371"/>
                  </a:lnTo>
                  <a:lnTo>
                    <a:pt x="125612" y="49449"/>
                  </a:lnTo>
                  <a:lnTo>
                    <a:pt x="125651" y="49527"/>
                  </a:lnTo>
                  <a:lnTo>
                    <a:pt x="125682" y="49605"/>
                  </a:lnTo>
                  <a:lnTo>
                    <a:pt x="125705" y="49683"/>
                  </a:lnTo>
                  <a:lnTo>
                    <a:pt x="125721" y="49761"/>
                  </a:lnTo>
                  <a:lnTo>
                    <a:pt x="125737" y="49839"/>
                  </a:lnTo>
                  <a:lnTo>
                    <a:pt x="125744" y="49988"/>
                  </a:lnTo>
                  <a:lnTo>
                    <a:pt x="125752" y="50136"/>
                  </a:lnTo>
                  <a:lnTo>
                    <a:pt x="125744" y="50276"/>
                  </a:lnTo>
                  <a:lnTo>
                    <a:pt x="125744" y="50417"/>
                  </a:lnTo>
                  <a:lnTo>
                    <a:pt x="125752" y="50713"/>
                  </a:lnTo>
                  <a:lnTo>
                    <a:pt x="125752" y="51025"/>
                  </a:lnTo>
                  <a:lnTo>
                    <a:pt x="125752" y="51735"/>
                  </a:lnTo>
                  <a:lnTo>
                    <a:pt x="125830" y="51641"/>
                  </a:lnTo>
                  <a:lnTo>
                    <a:pt x="125893" y="51548"/>
                  </a:lnTo>
                  <a:lnTo>
                    <a:pt x="125939" y="51446"/>
                  </a:lnTo>
                  <a:lnTo>
                    <a:pt x="125978" y="51353"/>
                  </a:lnTo>
                  <a:lnTo>
                    <a:pt x="126010" y="51259"/>
                  </a:lnTo>
                  <a:lnTo>
                    <a:pt x="126025" y="51165"/>
                  </a:lnTo>
                  <a:lnTo>
                    <a:pt x="126041" y="51072"/>
                  </a:lnTo>
                  <a:lnTo>
                    <a:pt x="126049" y="50970"/>
                  </a:lnTo>
                  <a:lnTo>
                    <a:pt x="126056" y="50783"/>
                  </a:lnTo>
                  <a:lnTo>
                    <a:pt x="126064" y="50596"/>
                  </a:lnTo>
                  <a:lnTo>
                    <a:pt x="126080" y="50510"/>
                  </a:lnTo>
                  <a:lnTo>
                    <a:pt x="126103" y="50417"/>
                  </a:lnTo>
                  <a:lnTo>
                    <a:pt x="126127" y="50331"/>
                  </a:lnTo>
                  <a:lnTo>
                    <a:pt x="126166" y="50245"/>
                  </a:lnTo>
                  <a:lnTo>
                    <a:pt x="126244" y="50307"/>
                  </a:lnTo>
                  <a:lnTo>
                    <a:pt x="126314" y="50378"/>
                  </a:lnTo>
                  <a:lnTo>
                    <a:pt x="126368" y="50456"/>
                  </a:lnTo>
                  <a:lnTo>
                    <a:pt x="126415" y="50526"/>
                  </a:lnTo>
                  <a:lnTo>
                    <a:pt x="126454" y="50604"/>
                  </a:lnTo>
                  <a:lnTo>
                    <a:pt x="126485" y="50690"/>
                  </a:lnTo>
                  <a:lnTo>
                    <a:pt x="126509" y="50768"/>
                  </a:lnTo>
                  <a:lnTo>
                    <a:pt x="126524" y="50853"/>
                  </a:lnTo>
                  <a:lnTo>
                    <a:pt x="126548" y="51025"/>
                  </a:lnTo>
                  <a:lnTo>
                    <a:pt x="126556" y="51197"/>
                  </a:lnTo>
                  <a:lnTo>
                    <a:pt x="126563" y="51376"/>
                  </a:lnTo>
                  <a:lnTo>
                    <a:pt x="126579" y="51540"/>
                  </a:lnTo>
                  <a:lnTo>
                    <a:pt x="126602" y="51891"/>
                  </a:lnTo>
                  <a:lnTo>
                    <a:pt x="126626" y="52242"/>
                  </a:lnTo>
                  <a:lnTo>
                    <a:pt x="126657" y="52936"/>
                  </a:lnTo>
                  <a:lnTo>
                    <a:pt x="126805" y="52944"/>
                  </a:lnTo>
                  <a:lnTo>
                    <a:pt x="127055" y="51423"/>
                  </a:lnTo>
                  <a:lnTo>
                    <a:pt x="127125" y="51477"/>
                  </a:lnTo>
                  <a:lnTo>
                    <a:pt x="127187" y="51540"/>
                  </a:lnTo>
                  <a:lnTo>
                    <a:pt x="127242" y="51602"/>
                  </a:lnTo>
                  <a:lnTo>
                    <a:pt x="127289" y="51665"/>
                  </a:lnTo>
                  <a:lnTo>
                    <a:pt x="127336" y="51727"/>
                  </a:lnTo>
                  <a:lnTo>
                    <a:pt x="127367" y="51797"/>
                  </a:lnTo>
                  <a:lnTo>
                    <a:pt x="127398" y="51860"/>
                  </a:lnTo>
                  <a:lnTo>
                    <a:pt x="127429" y="51922"/>
                  </a:lnTo>
                  <a:lnTo>
                    <a:pt x="127460" y="52054"/>
                  </a:lnTo>
                  <a:lnTo>
                    <a:pt x="127484" y="52195"/>
                  </a:lnTo>
                  <a:lnTo>
                    <a:pt x="127492" y="52327"/>
                  </a:lnTo>
                  <a:lnTo>
                    <a:pt x="127492" y="52468"/>
                  </a:lnTo>
                  <a:lnTo>
                    <a:pt x="127468" y="52741"/>
                  </a:lnTo>
                  <a:lnTo>
                    <a:pt x="127445" y="53014"/>
                  </a:lnTo>
                  <a:lnTo>
                    <a:pt x="127437" y="53146"/>
                  </a:lnTo>
                  <a:lnTo>
                    <a:pt x="127445" y="53287"/>
                  </a:lnTo>
                  <a:lnTo>
                    <a:pt x="127460" y="53419"/>
                  </a:lnTo>
                  <a:lnTo>
                    <a:pt x="127499" y="53544"/>
                  </a:lnTo>
                  <a:lnTo>
                    <a:pt x="127562" y="53482"/>
                  </a:lnTo>
                  <a:lnTo>
                    <a:pt x="127616" y="53419"/>
                  </a:lnTo>
                  <a:lnTo>
                    <a:pt x="127648" y="53349"/>
                  </a:lnTo>
                  <a:lnTo>
                    <a:pt x="127679" y="53279"/>
                  </a:lnTo>
                  <a:lnTo>
                    <a:pt x="127694" y="53201"/>
                  </a:lnTo>
                  <a:lnTo>
                    <a:pt x="127710" y="53131"/>
                  </a:lnTo>
                  <a:lnTo>
                    <a:pt x="127718" y="52975"/>
                  </a:lnTo>
                  <a:lnTo>
                    <a:pt x="127726" y="52811"/>
                  </a:lnTo>
                  <a:lnTo>
                    <a:pt x="127726" y="52733"/>
                  </a:lnTo>
                  <a:lnTo>
                    <a:pt x="127733" y="52655"/>
                  </a:lnTo>
                  <a:lnTo>
                    <a:pt x="127749" y="52577"/>
                  </a:lnTo>
                  <a:lnTo>
                    <a:pt x="127772" y="52499"/>
                  </a:lnTo>
                  <a:lnTo>
                    <a:pt x="127804" y="52421"/>
                  </a:lnTo>
                  <a:lnTo>
                    <a:pt x="127850" y="52351"/>
                  </a:lnTo>
                  <a:lnTo>
                    <a:pt x="127905" y="52390"/>
                  </a:lnTo>
                  <a:lnTo>
                    <a:pt x="127952" y="52421"/>
                  </a:lnTo>
                  <a:lnTo>
                    <a:pt x="128030" y="52507"/>
                  </a:lnTo>
                  <a:lnTo>
                    <a:pt x="128092" y="52593"/>
                  </a:lnTo>
                  <a:lnTo>
                    <a:pt x="128131" y="52686"/>
                  </a:lnTo>
                  <a:lnTo>
                    <a:pt x="128170" y="52788"/>
                  </a:lnTo>
                  <a:lnTo>
                    <a:pt x="128194" y="52889"/>
                  </a:lnTo>
                  <a:lnTo>
                    <a:pt x="128209" y="52990"/>
                  </a:lnTo>
                  <a:lnTo>
                    <a:pt x="128217" y="53100"/>
                  </a:lnTo>
                  <a:lnTo>
                    <a:pt x="128233" y="53318"/>
                  </a:lnTo>
                  <a:lnTo>
                    <a:pt x="128248" y="53427"/>
                  </a:lnTo>
                  <a:lnTo>
                    <a:pt x="128264" y="53536"/>
                  </a:lnTo>
                  <a:lnTo>
                    <a:pt x="128287" y="53646"/>
                  </a:lnTo>
                  <a:lnTo>
                    <a:pt x="128318" y="53747"/>
                  </a:lnTo>
                  <a:lnTo>
                    <a:pt x="128365" y="53848"/>
                  </a:lnTo>
                  <a:lnTo>
                    <a:pt x="128427" y="53942"/>
                  </a:lnTo>
                  <a:lnTo>
                    <a:pt x="128615" y="53201"/>
                  </a:lnTo>
                  <a:lnTo>
                    <a:pt x="128981" y="53513"/>
                  </a:lnTo>
                  <a:lnTo>
                    <a:pt x="129153" y="53661"/>
                  </a:lnTo>
                  <a:lnTo>
                    <a:pt x="129317" y="53809"/>
                  </a:lnTo>
                  <a:lnTo>
                    <a:pt x="129668" y="54129"/>
                  </a:lnTo>
                  <a:lnTo>
                    <a:pt x="130019" y="54433"/>
                  </a:lnTo>
                  <a:lnTo>
                    <a:pt x="130385" y="54730"/>
                  </a:lnTo>
                  <a:lnTo>
                    <a:pt x="130752" y="55011"/>
                  </a:lnTo>
                  <a:lnTo>
                    <a:pt x="131126" y="55284"/>
                  </a:lnTo>
                  <a:lnTo>
                    <a:pt x="131516" y="55541"/>
                  </a:lnTo>
                  <a:lnTo>
                    <a:pt x="131906" y="55790"/>
                  </a:lnTo>
                  <a:lnTo>
                    <a:pt x="132304" y="56032"/>
                  </a:lnTo>
                  <a:lnTo>
                    <a:pt x="132702" y="56258"/>
                  </a:lnTo>
                  <a:lnTo>
                    <a:pt x="133107" y="56477"/>
                  </a:lnTo>
                  <a:lnTo>
                    <a:pt x="133521" y="56687"/>
                  </a:lnTo>
                  <a:lnTo>
                    <a:pt x="133942" y="56890"/>
                  </a:lnTo>
                  <a:lnTo>
                    <a:pt x="134363" y="57085"/>
                  </a:lnTo>
                  <a:lnTo>
                    <a:pt x="134784" y="57272"/>
                  </a:lnTo>
                  <a:lnTo>
                    <a:pt x="135213" y="57460"/>
                  </a:lnTo>
                  <a:lnTo>
                    <a:pt x="135650" y="57631"/>
                  </a:lnTo>
                  <a:lnTo>
                    <a:pt x="135954" y="57748"/>
                  </a:lnTo>
                  <a:lnTo>
                    <a:pt x="136266" y="57842"/>
                  </a:lnTo>
                  <a:lnTo>
                    <a:pt x="136578" y="57928"/>
                  </a:lnTo>
                  <a:lnTo>
                    <a:pt x="136898" y="57998"/>
                  </a:lnTo>
                  <a:lnTo>
                    <a:pt x="137225" y="58060"/>
                  </a:lnTo>
                  <a:lnTo>
                    <a:pt x="137553" y="58115"/>
                  </a:lnTo>
                  <a:lnTo>
                    <a:pt x="137888" y="58162"/>
                  </a:lnTo>
                  <a:lnTo>
                    <a:pt x="138216" y="58201"/>
                  </a:lnTo>
                  <a:lnTo>
                    <a:pt x="138996" y="58271"/>
                  </a:lnTo>
                  <a:lnTo>
                    <a:pt x="139768" y="58333"/>
                  </a:lnTo>
                  <a:lnTo>
                    <a:pt x="140548" y="58380"/>
                  </a:lnTo>
                  <a:lnTo>
                    <a:pt x="141328" y="58411"/>
                  </a:lnTo>
                  <a:lnTo>
                    <a:pt x="142100" y="58435"/>
                  </a:lnTo>
                  <a:lnTo>
                    <a:pt x="142880" y="58450"/>
                  </a:lnTo>
                  <a:lnTo>
                    <a:pt x="144432" y="58466"/>
                  </a:lnTo>
                  <a:lnTo>
                    <a:pt x="145048" y="58466"/>
                  </a:lnTo>
                  <a:lnTo>
                    <a:pt x="145352" y="58450"/>
                  </a:lnTo>
                  <a:lnTo>
                    <a:pt x="145657" y="58435"/>
                  </a:lnTo>
                  <a:lnTo>
                    <a:pt x="145961" y="58411"/>
                  </a:lnTo>
                  <a:lnTo>
                    <a:pt x="146265" y="58380"/>
                  </a:lnTo>
                  <a:lnTo>
                    <a:pt x="146561" y="58341"/>
                  </a:lnTo>
                  <a:lnTo>
                    <a:pt x="146858" y="58302"/>
                  </a:lnTo>
                  <a:lnTo>
                    <a:pt x="147154" y="58247"/>
                  </a:lnTo>
                  <a:lnTo>
                    <a:pt x="147451" y="58193"/>
                  </a:lnTo>
                  <a:lnTo>
                    <a:pt x="147747" y="58123"/>
                  </a:lnTo>
                  <a:lnTo>
                    <a:pt x="148043" y="58052"/>
                  </a:lnTo>
                  <a:lnTo>
                    <a:pt x="148332" y="57974"/>
                  </a:lnTo>
                  <a:lnTo>
                    <a:pt x="148628" y="57881"/>
                  </a:lnTo>
                  <a:lnTo>
                    <a:pt x="148917" y="57787"/>
                  </a:lnTo>
                  <a:lnTo>
                    <a:pt x="149198" y="57686"/>
                  </a:lnTo>
                  <a:lnTo>
                    <a:pt x="150243" y="57280"/>
                  </a:lnTo>
                  <a:lnTo>
                    <a:pt x="150765" y="57077"/>
                  </a:lnTo>
                  <a:lnTo>
                    <a:pt x="151280" y="56867"/>
                  </a:lnTo>
                  <a:lnTo>
                    <a:pt x="151803" y="56648"/>
                  </a:lnTo>
                  <a:lnTo>
                    <a:pt x="152310" y="56430"/>
                  </a:lnTo>
                  <a:lnTo>
                    <a:pt x="152824" y="56204"/>
                  </a:lnTo>
                  <a:lnTo>
                    <a:pt x="153331" y="55970"/>
                  </a:lnTo>
                  <a:lnTo>
                    <a:pt x="153729" y="55775"/>
                  </a:lnTo>
                  <a:lnTo>
                    <a:pt x="154127" y="55556"/>
                  </a:lnTo>
                  <a:lnTo>
                    <a:pt x="154509" y="55338"/>
                  </a:lnTo>
                  <a:lnTo>
                    <a:pt x="154876" y="55096"/>
                  </a:lnTo>
                  <a:lnTo>
                    <a:pt x="155242" y="54847"/>
                  </a:lnTo>
                  <a:lnTo>
                    <a:pt x="155593" y="54589"/>
                  </a:lnTo>
                  <a:lnTo>
                    <a:pt x="155936" y="54316"/>
                  </a:lnTo>
                  <a:lnTo>
                    <a:pt x="156272" y="54036"/>
                  </a:lnTo>
                  <a:lnTo>
                    <a:pt x="156592" y="53739"/>
                  </a:lnTo>
                  <a:lnTo>
                    <a:pt x="156911" y="53435"/>
                  </a:lnTo>
                  <a:lnTo>
                    <a:pt x="157223" y="53123"/>
                  </a:lnTo>
                  <a:lnTo>
                    <a:pt x="157520" y="52803"/>
                  </a:lnTo>
                  <a:lnTo>
                    <a:pt x="157816" y="52476"/>
                  </a:lnTo>
                  <a:lnTo>
                    <a:pt x="158105" y="52140"/>
                  </a:lnTo>
                  <a:lnTo>
                    <a:pt x="158385" y="51789"/>
                  </a:lnTo>
                  <a:lnTo>
                    <a:pt x="158658" y="51438"/>
                  </a:lnTo>
                  <a:lnTo>
                    <a:pt x="158846" y="51189"/>
                  </a:lnTo>
                  <a:lnTo>
                    <a:pt x="158931" y="51056"/>
                  </a:lnTo>
                  <a:lnTo>
                    <a:pt x="159009" y="50916"/>
                  </a:lnTo>
                  <a:lnTo>
                    <a:pt x="159041" y="50846"/>
                  </a:lnTo>
                  <a:lnTo>
                    <a:pt x="159064" y="50768"/>
                  </a:lnTo>
                  <a:lnTo>
                    <a:pt x="159087" y="50697"/>
                  </a:lnTo>
                  <a:lnTo>
                    <a:pt x="159111" y="50612"/>
                  </a:lnTo>
                  <a:lnTo>
                    <a:pt x="159119" y="50534"/>
                  </a:lnTo>
                  <a:lnTo>
                    <a:pt x="159126" y="50448"/>
                  </a:lnTo>
                  <a:lnTo>
                    <a:pt x="159126" y="50362"/>
                  </a:lnTo>
                  <a:lnTo>
                    <a:pt x="159119" y="50268"/>
                  </a:lnTo>
                  <a:lnTo>
                    <a:pt x="159025" y="50253"/>
                  </a:lnTo>
                  <a:lnTo>
                    <a:pt x="158947" y="50237"/>
                  </a:lnTo>
                  <a:lnTo>
                    <a:pt x="158877" y="50245"/>
                  </a:lnTo>
                  <a:lnTo>
                    <a:pt x="158807" y="50253"/>
                  </a:lnTo>
                  <a:lnTo>
                    <a:pt x="158744" y="50268"/>
                  </a:lnTo>
                  <a:lnTo>
                    <a:pt x="158690" y="50300"/>
                  </a:lnTo>
                  <a:lnTo>
                    <a:pt x="158635" y="50331"/>
                  </a:lnTo>
                  <a:lnTo>
                    <a:pt x="158588" y="50370"/>
                  </a:lnTo>
                  <a:lnTo>
                    <a:pt x="158541" y="50409"/>
                  </a:lnTo>
                  <a:lnTo>
                    <a:pt x="158502" y="50456"/>
                  </a:lnTo>
                  <a:lnTo>
                    <a:pt x="158424" y="50557"/>
                  </a:lnTo>
                  <a:lnTo>
                    <a:pt x="158346" y="50658"/>
                  </a:lnTo>
                  <a:lnTo>
                    <a:pt x="158268" y="50760"/>
                  </a:lnTo>
                  <a:lnTo>
                    <a:pt x="157200" y="51992"/>
                  </a:lnTo>
                  <a:lnTo>
                    <a:pt x="156662" y="52600"/>
                  </a:lnTo>
                  <a:lnTo>
                    <a:pt x="156389" y="52897"/>
                  </a:lnTo>
                  <a:lnTo>
                    <a:pt x="156108" y="53193"/>
                  </a:lnTo>
                  <a:lnTo>
                    <a:pt x="155952" y="53341"/>
                  </a:lnTo>
                  <a:lnTo>
                    <a:pt x="155788" y="53482"/>
                  </a:lnTo>
                  <a:lnTo>
                    <a:pt x="155617" y="53614"/>
                  </a:lnTo>
                  <a:lnTo>
                    <a:pt x="155437" y="53739"/>
                  </a:lnTo>
                  <a:lnTo>
                    <a:pt x="155250" y="53864"/>
                  </a:lnTo>
                  <a:lnTo>
                    <a:pt x="155055" y="53973"/>
                  </a:lnTo>
                  <a:lnTo>
                    <a:pt x="154860" y="54082"/>
                  </a:lnTo>
                  <a:lnTo>
                    <a:pt x="154657" y="54192"/>
                  </a:lnTo>
                  <a:lnTo>
                    <a:pt x="154798" y="54028"/>
                  </a:lnTo>
                  <a:lnTo>
                    <a:pt x="154876" y="53942"/>
                  </a:lnTo>
                  <a:lnTo>
                    <a:pt x="154954" y="53864"/>
                  </a:lnTo>
                  <a:lnTo>
                    <a:pt x="155211" y="53622"/>
                  </a:lnTo>
                  <a:lnTo>
                    <a:pt x="155461" y="53373"/>
                  </a:lnTo>
                  <a:lnTo>
                    <a:pt x="155702" y="53123"/>
                  </a:lnTo>
                  <a:lnTo>
                    <a:pt x="155944" y="52858"/>
                  </a:lnTo>
                  <a:lnTo>
                    <a:pt x="156170" y="52600"/>
                  </a:lnTo>
                  <a:lnTo>
                    <a:pt x="156404" y="52335"/>
                  </a:lnTo>
                  <a:lnTo>
                    <a:pt x="156623" y="52062"/>
                  </a:lnTo>
                  <a:lnTo>
                    <a:pt x="156841" y="51789"/>
                  </a:lnTo>
                  <a:lnTo>
                    <a:pt x="157052" y="51509"/>
                  </a:lnTo>
                  <a:lnTo>
                    <a:pt x="157262" y="51228"/>
                  </a:lnTo>
                  <a:lnTo>
                    <a:pt x="157668" y="50658"/>
                  </a:lnTo>
                  <a:lnTo>
                    <a:pt x="158066" y="50073"/>
                  </a:lnTo>
                  <a:lnTo>
                    <a:pt x="158448" y="49488"/>
                  </a:lnTo>
                  <a:lnTo>
                    <a:pt x="158783" y="48981"/>
                  </a:lnTo>
                  <a:lnTo>
                    <a:pt x="158955" y="48724"/>
                  </a:lnTo>
                  <a:lnTo>
                    <a:pt x="159126" y="48482"/>
                  </a:lnTo>
                  <a:lnTo>
                    <a:pt x="159204" y="48389"/>
                  </a:lnTo>
                  <a:lnTo>
                    <a:pt x="159290" y="48303"/>
                  </a:lnTo>
                  <a:lnTo>
                    <a:pt x="159337" y="48264"/>
                  </a:lnTo>
                  <a:lnTo>
                    <a:pt x="159384" y="48233"/>
                  </a:lnTo>
                  <a:lnTo>
                    <a:pt x="159423" y="48217"/>
                  </a:lnTo>
                  <a:lnTo>
                    <a:pt x="159462" y="48217"/>
                  </a:lnTo>
                  <a:lnTo>
                    <a:pt x="159555" y="48241"/>
                  </a:lnTo>
                  <a:lnTo>
                    <a:pt x="159641" y="48241"/>
                  </a:lnTo>
                  <a:lnTo>
                    <a:pt x="159719" y="48233"/>
                  </a:lnTo>
                  <a:lnTo>
                    <a:pt x="159789" y="48217"/>
                  </a:lnTo>
                  <a:lnTo>
                    <a:pt x="159852" y="48194"/>
                  </a:lnTo>
                  <a:lnTo>
                    <a:pt x="159906" y="48163"/>
                  </a:lnTo>
                  <a:lnTo>
                    <a:pt x="159961" y="48124"/>
                  </a:lnTo>
                  <a:lnTo>
                    <a:pt x="160008" y="48077"/>
                  </a:lnTo>
                  <a:lnTo>
                    <a:pt x="160047" y="48022"/>
                  </a:lnTo>
                  <a:lnTo>
                    <a:pt x="160086" y="47968"/>
                  </a:lnTo>
                  <a:lnTo>
                    <a:pt x="160148" y="47851"/>
                  </a:lnTo>
                  <a:lnTo>
                    <a:pt x="160273" y="47601"/>
                  </a:lnTo>
                  <a:lnTo>
                    <a:pt x="160406" y="47344"/>
                  </a:lnTo>
                  <a:lnTo>
                    <a:pt x="160530" y="47078"/>
                  </a:lnTo>
                  <a:lnTo>
                    <a:pt x="160647" y="46813"/>
                  </a:lnTo>
                  <a:lnTo>
                    <a:pt x="160757" y="46548"/>
                  </a:lnTo>
                  <a:lnTo>
                    <a:pt x="160858" y="46283"/>
                  </a:lnTo>
                  <a:lnTo>
                    <a:pt x="160959" y="46010"/>
                  </a:lnTo>
                  <a:lnTo>
                    <a:pt x="161053" y="45737"/>
                  </a:lnTo>
                  <a:lnTo>
                    <a:pt x="161146" y="45464"/>
                  </a:lnTo>
                  <a:lnTo>
                    <a:pt x="161310" y="44910"/>
                  </a:lnTo>
                  <a:lnTo>
                    <a:pt x="161466" y="44349"/>
                  </a:lnTo>
                  <a:lnTo>
                    <a:pt x="161607" y="43787"/>
                  </a:lnTo>
                  <a:lnTo>
                    <a:pt x="161739" y="43225"/>
                  </a:lnTo>
                  <a:lnTo>
                    <a:pt x="161848" y="42742"/>
                  </a:lnTo>
                  <a:lnTo>
                    <a:pt x="161950" y="42250"/>
                  </a:lnTo>
                  <a:lnTo>
                    <a:pt x="162051" y="41767"/>
                  </a:lnTo>
                  <a:lnTo>
                    <a:pt x="162145" y="41276"/>
                  </a:lnTo>
                  <a:lnTo>
                    <a:pt x="162231" y="40784"/>
                  </a:lnTo>
                  <a:lnTo>
                    <a:pt x="162316" y="40293"/>
                  </a:lnTo>
                  <a:lnTo>
                    <a:pt x="162387" y="39801"/>
                  </a:lnTo>
                  <a:lnTo>
                    <a:pt x="162465" y="39310"/>
                  </a:lnTo>
                  <a:lnTo>
                    <a:pt x="162527" y="38819"/>
                  </a:lnTo>
                  <a:lnTo>
                    <a:pt x="162589" y="38327"/>
                  </a:lnTo>
                  <a:lnTo>
                    <a:pt x="162644" y="37828"/>
                  </a:lnTo>
                  <a:lnTo>
                    <a:pt x="162691" y="37337"/>
                  </a:lnTo>
                  <a:lnTo>
                    <a:pt x="162738" y="36838"/>
                  </a:lnTo>
                  <a:lnTo>
                    <a:pt x="162777" y="36338"/>
                  </a:lnTo>
                  <a:lnTo>
                    <a:pt x="162808" y="35847"/>
                  </a:lnTo>
                  <a:lnTo>
                    <a:pt x="162839" y="35348"/>
                  </a:lnTo>
                  <a:lnTo>
                    <a:pt x="162855" y="35122"/>
                  </a:lnTo>
                  <a:lnTo>
                    <a:pt x="162886" y="34896"/>
                  </a:lnTo>
                  <a:lnTo>
                    <a:pt x="162925" y="34669"/>
                  </a:lnTo>
                  <a:lnTo>
                    <a:pt x="162972" y="34451"/>
                  </a:lnTo>
                  <a:lnTo>
                    <a:pt x="162979" y="34420"/>
                  </a:lnTo>
                  <a:lnTo>
                    <a:pt x="163003" y="34396"/>
                  </a:lnTo>
                  <a:lnTo>
                    <a:pt x="163026" y="34373"/>
                  </a:lnTo>
                  <a:lnTo>
                    <a:pt x="163057" y="34350"/>
                  </a:lnTo>
                  <a:lnTo>
                    <a:pt x="163128" y="34311"/>
                  </a:lnTo>
                  <a:lnTo>
                    <a:pt x="163159" y="34303"/>
                  </a:lnTo>
                  <a:lnTo>
                    <a:pt x="163213" y="34303"/>
                  </a:lnTo>
                  <a:lnTo>
                    <a:pt x="163252" y="34318"/>
                  </a:lnTo>
                  <a:lnTo>
                    <a:pt x="163315" y="34357"/>
                  </a:lnTo>
                  <a:lnTo>
                    <a:pt x="163346" y="34381"/>
                  </a:lnTo>
                  <a:lnTo>
                    <a:pt x="163369" y="34404"/>
                  </a:lnTo>
                  <a:lnTo>
                    <a:pt x="163393" y="34435"/>
                  </a:lnTo>
                  <a:lnTo>
                    <a:pt x="163401" y="34459"/>
                  </a:lnTo>
                  <a:lnTo>
                    <a:pt x="163424" y="34607"/>
                  </a:lnTo>
                  <a:lnTo>
                    <a:pt x="163432" y="34755"/>
                  </a:lnTo>
                  <a:lnTo>
                    <a:pt x="163432" y="34911"/>
                  </a:lnTo>
                  <a:lnTo>
                    <a:pt x="163432" y="35059"/>
                  </a:lnTo>
                  <a:lnTo>
                    <a:pt x="163330" y="36424"/>
                  </a:lnTo>
                  <a:lnTo>
                    <a:pt x="163284" y="37103"/>
                  </a:lnTo>
                  <a:lnTo>
                    <a:pt x="163221" y="37789"/>
                  </a:lnTo>
                  <a:lnTo>
                    <a:pt x="163159" y="38468"/>
                  </a:lnTo>
                  <a:lnTo>
                    <a:pt x="163081" y="39138"/>
                  </a:lnTo>
                  <a:lnTo>
                    <a:pt x="162995" y="39817"/>
                  </a:lnTo>
                  <a:lnTo>
                    <a:pt x="162894" y="40488"/>
                  </a:lnTo>
                  <a:lnTo>
                    <a:pt x="162784" y="41159"/>
                  </a:lnTo>
                  <a:lnTo>
                    <a:pt x="162652" y="41829"/>
                  </a:lnTo>
                  <a:lnTo>
                    <a:pt x="162582" y="42157"/>
                  </a:lnTo>
                  <a:lnTo>
                    <a:pt x="162504" y="42492"/>
                  </a:lnTo>
                  <a:lnTo>
                    <a:pt x="162426" y="42820"/>
                  </a:lnTo>
                  <a:lnTo>
                    <a:pt x="162340" y="43147"/>
                  </a:lnTo>
                  <a:lnTo>
                    <a:pt x="162246" y="43475"/>
                  </a:lnTo>
                  <a:lnTo>
                    <a:pt x="162153" y="43803"/>
                  </a:lnTo>
                  <a:lnTo>
                    <a:pt x="162051" y="44130"/>
                  </a:lnTo>
                  <a:lnTo>
                    <a:pt x="161942" y="44458"/>
                  </a:lnTo>
                  <a:lnTo>
                    <a:pt x="161825" y="44785"/>
                  </a:lnTo>
                  <a:lnTo>
                    <a:pt x="161700" y="45105"/>
                  </a:lnTo>
                  <a:lnTo>
                    <a:pt x="161575" y="45425"/>
                  </a:lnTo>
                  <a:lnTo>
                    <a:pt x="161443" y="45745"/>
                  </a:lnTo>
                  <a:lnTo>
                    <a:pt x="161412" y="45830"/>
                  </a:lnTo>
                  <a:lnTo>
                    <a:pt x="161396" y="45877"/>
                  </a:lnTo>
                  <a:lnTo>
                    <a:pt x="161396" y="45924"/>
                  </a:lnTo>
                  <a:lnTo>
                    <a:pt x="161396" y="45971"/>
                  </a:lnTo>
                  <a:lnTo>
                    <a:pt x="161404" y="46025"/>
                  </a:lnTo>
                  <a:lnTo>
                    <a:pt x="161412" y="46080"/>
                  </a:lnTo>
                  <a:lnTo>
                    <a:pt x="161435" y="46142"/>
                  </a:lnTo>
                  <a:lnTo>
                    <a:pt x="161607" y="45815"/>
                  </a:lnTo>
                  <a:lnTo>
                    <a:pt x="161685" y="45643"/>
                  </a:lnTo>
                  <a:lnTo>
                    <a:pt x="161763" y="45479"/>
                  </a:lnTo>
                  <a:lnTo>
                    <a:pt x="161950" y="45027"/>
                  </a:lnTo>
                  <a:lnTo>
                    <a:pt x="162121" y="44575"/>
                  </a:lnTo>
                  <a:lnTo>
                    <a:pt x="162285" y="44115"/>
                  </a:lnTo>
                  <a:lnTo>
                    <a:pt x="162433" y="43654"/>
                  </a:lnTo>
                  <a:lnTo>
                    <a:pt x="162582" y="43194"/>
                  </a:lnTo>
                  <a:lnTo>
                    <a:pt x="162714" y="42734"/>
                  </a:lnTo>
                  <a:lnTo>
                    <a:pt x="162839" y="42266"/>
                  </a:lnTo>
                  <a:lnTo>
                    <a:pt x="162956" y="41798"/>
                  </a:lnTo>
                  <a:lnTo>
                    <a:pt x="163065" y="41330"/>
                  </a:lnTo>
                  <a:lnTo>
                    <a:pt x="163167" y="40862"/>
                  </a:lnTo>
                  <a:lnTo>
                    <a:pt x="163252" y="40386"/>
                  </a:lnTo>
                  <a:lnTo>
                    <a:pt x="163338" y="39911"/>
                  </a:lnTo>
                  <a:lnTo>
                    <a:pt x="163408" y="39435"/>
                  </a:lnTo>
                  <a:lnTo>
                    <a:pt x="163479" y="38951"/>
                  </a:lnTo>
                  <a:lnTo>
                    <a:pt x="163533" y="38468"/>
                  </a:lnTo>
                  <a:lnTo>
                    <a:pt x="163580" y="37984"/>
                  </a:lnTo>
                  <a:lnTo>
                    <a:pt x="163736" y="36440"/>
                  </a:lnTo>
                  <a:lnTo>
                    <a:pt x="163915" y="34896"/>
                  </a:lnTo>
                  <a:lnTo>
                    <a:pt x="163931" y="34693"/>
                  </a:lnTo>
                  <a:lnTo>
                    <a:pt x="163947" y="34591"/>
                  </a:lnTo>
                  <a:lnTo>
                    <a:pt x="163970" y="34498"/>
                  </a:lnTo>
                  <a:lnTo>
                    <a:pt x="163993" y="34451"/>
                  </a:lnTo>
                  <a:lnTo>
                    <a:pt x="164017" y="34412"/>
                  </a:lnTo>
                  <a:lnTo>
                    <a:pt x="164040" y="34373"/>
                  </a:lnTo>
                  <a:lnTo>
                    <a:pt x="164079" y="34334"/>
                  </a:lnTo>
                  <a:lnTo>
                    <a:pt x="164126" y="34303"/>
                  </a:lnTo>
                  <a:lnTo>
                    <a:pt x="164173" y="34279"/>
                  </a:lnTo>
                  <a:lnTo>
                    <a:pt x="164235" y="34256"/>
                  </a:lnTo>
                  <a:lnTo>
                    <a:pt x="164305" y="34240"/>
                  </a:lnTo>
                  <a:lnTo>
                    <a:pt x="164360" y="34279"/>
                  </a:lnTo>
                  <a:lnTo>
                    <a:pt x="164399" y="34318"/>
                  </a:lnTo>
                  <a:lnTo>
                    <a:pt x="164438" y="34357"/>
                  </a:lnTo>
                  <a:lnTo>
                    <a:pt x="164461" y="34396"/>
                  </a:lnTo>
                  <a:lnTo>
                    <a:pt x="164485" y="34443"/>
                  </a:lnTo>
                  <a:lnTo>
                    <a:pt x="164500" y="34490"/>
                  </a:lnTo>
                  <a:lnTo>
                    <a:pt x="164508" y="34537"/>
                  </a:lnTo>
                  <a:lnTo>
                    <a:pt x="164516" y="34584"/>
                  </a:lnTo>
                  <a:lnTo>
                    <a:pt x="164516" y="34685"/>
                  </a:lnTo>
                  <a:lnTo>
                    <a:pt x="164508" y="34786"/>
                  </a:lnTo>
                  <a:lnTo>
                    <a:pt x="164500" y="34888"/>
                  </a:lnTo>
                  <a:lnTo>
                    <a:pt x="164492" y="34989"/>
                  </a:lnTo>
                  <a:lnTo>
                    <a:pt x="164485" y="35387"/>
                  </a:lnTo>
                  <a:lnTo>
                    <a:pt x="164461" y="35785"/>
                  </a:lnTo>
                  <a:lnTo>
                    <a:pt x="164438" y="36182"/>
                  </a:lnTo>
                  <a:lnTo>
                    <a:pt x="164414" y="36580"/>
                  </a:lnTo>
                  <a:lnTo>
                    <a:pt x="164376" y="36978"/>
                  </a:lnTo>
                  <a:lnTo>
                    <a:pt x="164337" y="37376"/>
                  </a:lnTo>
                  <a:lnTo>
                    <a:pt x="164298" y="37766"/>
                  </a:lnTo>
                  <a:lnTo>
                    <a:pt x="164243" y="38164"/>
                  </a:lnTo>
                  <a:lnTo>
                    <a:pt x="164188" y="38554"/>
                  </a:lnTo>
                  <a:lnTo>
                    <a:pt x="164126" y="38951"/>
                  </a:lnTo>
                  <a:lnTo>
                    <a:pt x="164064" y="39341"/>
                  </a:lnTo>
                  <a:lnTo>
                    <a:pt x="163993" y="39731"/>
                  </a:lnTo>
                  <a:lnTo>
                    <a:pt x="163915" y="40129"/>
                  </a:lnTo>
                  <a:lnTo>
                    <a:pt x="163837" y="40519"/>
                  </a:lnTo>
                  <a:lnTo>
                    <a:pt x="163666" y="41299"/>
                  </a:lnTo>
                  <a:lnTo>
                    <a:pt x="163549" y="41783"/>
                  </a:lnTo>
                  <a:lnTo>
                    <a:pt x="163424" y="42266"/>
                  </a:lnTo>
                  <a:lnTo>
                    <a:pt x="163291" y="42742"/>
                  </a:lnTo>
                  <a:lnTo>
                    <a:pt x="163151" y="43225"/>
                  </a:lnTo>
                  <a:lnTo>
                    <a:pt x="163003" y="43701"/>
                  </a:lnTo>
                  <a:lnTo>
                    <a:pt x="162855" y="44169"/>
                  </a:lnTo>
                  <a:lnTo>
                    <a:pt x="162691" y="44645"/>
                  </a:lnTo>
                  <a:lnTo>
                    <a:pt x="162527" y="45113"/>
                  </a:lnTo>
                  <a:lnTo>
                    <a:pt x="162355" y="45573"/>
                  </a:lnTo>
                  <a:lnTo>
                    <a:pt x="162176" y="46041"/>
                  </a:lnTo>
                  <a:lnTo>
                    <a:pt x="161989" y="46501"/>
                  </a:lnTo>
                  <a:lnTo>
                    <a:pt x="161802" y="46961"/>
                  </a:lnTo>
                  <a:lnTo>
                    <a:pt x="161599" y="47414"/>
                  </a:lnTo>
                  <a:lnTo>
                    <a:pt x="161396" y="47874"/>
                  </a:lnTo>
                  <a:lnTo>
                    <a:pt x="161185" y="48326"/>
                  </a:lnTo>
                  <a:lnTo>
                    <a:pt x="160967" y="48771"/>
                  </a:lnTo>
                  <a:lnTo>
                    <a:pt x="160819" y="49098"/>
                  </a:lnTo>
                  <a:lnTo>
                    <a:pt x="160671" y="49426"/>
                  </a:lnTo>
                  <a:lnTo>
                    <a:pt x="160382" y="50089"/>
                  </a:lnTo>
                  <a:lnTo>
                    <a:pt x="160109" y="50752"/>
                  </a:lnTo>
                  <a:lnTo>
                    <a:pt x="159961" y="51087"/>
                  </a:lnTo>
                  <a:lnTo>
                    <a:pt x="159821" y="51415"/>
                  </a:lnTo>
                  <a:lnTo>
                    <a:pt x="159704" y="51649"/>
                  </a:lnTo>
                  <a:lnTo>
                    <a:pt x="159579" y="51883"/>
                  </a:lnTo>
                  <a:lnTo>
                    <a:pt x="159438" y="52109"/>
                  </a:lnTo>
                  <a:lnTo>
                    <a:pt x="159368" y="52218"/>
                  </a:lnTo>
                  <a:lnTo>
                    <a:pt x="159290" y="52327"/>
                  </a:lnTo>
                  <a:lnTo>
                    <a:pt x="158963" y="52741"/>
                  </a:lnTo>
                  <a:lnTo>
                    <a:pt x="158627" y="53154"/>
                  </a:lnTo>
                  <a:lnTo>
                    <a:pt x="158284" y="53552"/>
                  </a:lnTo>
                  <a:lnTo>
                    <a:pt x="157933" y="53950"/>
                  </a:lnTo>
                  <a:lnTo>
                    <a:pt x="157574" y="54332"/>
                  </a:lnTo>
                  <a:lnTo>
                    <a:pt x="157216" y="54699"/>
                  </a:lnTo>
                  <a:lnTo>
                    <a:pt x="156841" y="55065"/>
                  </a:lnTo>
                  <a:lnTo>
                    <a:pt x="156451" y="55416"/>
                  </a:lnTo>
                  <a:lnTo>
                    <a:pt x="156061" y="55759"/>
                  </a:lnTo>
                  <a:lnTo>
                    <a:pt x="155656" y="56087"/>
                  </a:lnTo>
                  <a:lnTo>
                    <a:pt x="155242" y="56407"/>
                  </a:lnTo>
                  <a:lnTo>
                    <a:pt x="154813" y="56719"/>
                  </a:lnTo>
                  <a:lnTo>
                    <a:pt x="154377" y="57015"/>
                  </a:lnTo>
                  <a:lnTo>
                    <a:pt x="153932" y="57296"/>
                  </a:lnTo>
                  <a:lnTo>
                    <a:pt x="153472" y="57561"/>
                  </a:lnTo>
                  <a:lnTo>
                    <a:pt x="152996" y="57818"/>
                  </a:lnTo>
                  <a:lnTo>
                    <a:pt x="152466" y="58091"/>
                  </a:lnTo>
                  <a:lnTo>
                    <a:pt x="151935" y="58341"/>
                  </a:lnTo>
                  <a:lnTo>
                    <a:pt x="151405" y="58583"/>
                  </a:lnTo>
                  <a:lnTo>
                    <a:pt x="150867" y="58817"/>
                  </a:lnTo>
                  <a:lnTo>
                    <a:pt x="150329" y="59035"/>
                  </a:lnTo>
                  <a:lnTo>
                    <a:pt x="149783" y="59238"/>
                  </a:lnTo>
                  <a:lnTo>
                    <a:pt x="149229" y="59425"/>
                  </a:lnTo>
                  <a:lnTo>
                    <a:pt x="148683" y="59604"/>
                  </a:lnTo>
                  <a:lnTo>
                    <a:pt x="148121" y="59768"/>
                  </a:lnTo>
                  <a:lnTo>
                    <a:pt x="147568" y="59916"/>
                  </a:lnTo>
                  <a:lnTo>
                    <a:pt x="146998" y="60049"/>
                  </a:lnTo>
                  <a:lnTo>
                    <a:pt x="146429" y="60174"/>
                  </a:lnTo>
                  <a:lnTo>
                    <a:pt x="145859" y="60275"/>
                  </a:lnTo>
                  <a:lnTo>
                    <a:pt x="145282" y="60369"/>
                  </a:lnTo>
                  <a:lnTo>
                    <a:pt x="144705" y="60439"/>
                  </a:lnTo>
                  <a:lnTo>
                    <a:pt x="144120" y="60501"/>
                  </a:lnTo>
                  <a:lnTo>
                    <a:pt x="143785" y="60525"/>
                  </a:lnTo>
                  <a:lnTo>
                    <a:pt x="143442" y="60548"/>
                  </a:lnTo>
                  <a:lnTo>
                    <a:pt x="143098" y="60556"/>
                  </a:lnTo>
                  <a:lnTo>
                    <a:pt x="142763" y="60572"/>
                  </a:lnTo>
                  <a:lnTo>
                    <a:pt x="142077" y="60572"/>
                  </a:lnTo>
                  <a:lnTo>
                    <a:pt x="141398" y="60564"/>
                  </a:lnTo>
                  <a:lnTo>
                    <a:pt x="140712" y="60540"/>
                  </a:lnTo>
                  <a:lnTo>
                    <a:pt x="140025" y="60517"/>
                  </a:lnTo>
                  <a:lnTo>
                    <a:pt x="138660" y="60439"/>
                  </a:lnTo>
                  <a:lnTo>
                    <a:pt x="138364" y="60423"/>
                  </a:lnTo>
                  <a:lnTo>
                    <a:pt x="138068" y="60400"/>
                  </a:lnTo>
                  <a:lnTo>
                    <a:pt x="137771" y="60377"/>
                  </a:lnTo>
                  <a:lnTo>
                    <a:pt x="137475" y="60338"/>
                  </a:lnTo>
                  <a:lnTo>
                    <a:pt x="137179" y="60299"/>
                  </a:lnTo>
                  <a:lnTo>
                    <a:pt x="136890" y="60260"/>
                  </a:lnTo>
                  <a:lnTo>
                    <a:pt x="136601" y="60213"/>
                  </a:lnTo>
                  <a:lnTo>
                    <a:pt x="136313" y="60158"/>
                  </a:lnTo>
                  <a:lnTo>
                    <a:pt x="136024" y="60104"/>
                  </a:lnTo>
                  <a:lnTo>
                    <a:pt x="135736" y="60041"/>
                  </a:lnTo>
                  <a:lnTo>
                    <a:pt x="135166" y="59909"/>
                  </a:lnTo>
                  <a:lnTo>
                    <a:pt x="134605" y="59753"/>
                  </a:lnTo>
                  <a:lnTo>
                    <a:pt x="134043" y="59589"/>
                  </a:lnTo>
                  <a:lnTo>
                    <a:pt x="133489" y="59402"/>
                  </a:lnTo>
                  <a:lnTo>
                    <a:pt x="132943" y="59199"/>
                  </a:lnTo>
                  <a:lnTo>
                    <a:pt x="132397" y="58980"/>
                  </a:lnTo>
                  <a:lnTo>
                    <a:pt x="131859" y="58746"/>
                  </a:lnTo>
                  <a:lnTo>
                    <a:pt x="131329" y="58497"/>
                  </a:lnTo>
                  <a:lnTo>
                    <a:pt x="130799" y="58240"/>
                  </a:lnTo>
                  <a:lnTo>
                    <a:pt x="130276" y="57959"/>
                  </a:lnTo>
                  <a:lnTo>
                    <a:pt x="129761" y="57670"/>
                  </a:lnTo>
                  <a:lnTo>
                    <a:pt x="129387" y="57444"/>
                  </a:lnTo>
                  <a:lnTo>
                    <a:pt x="129028" y="57210"/>
                  </a:lnTo>
                  <a:lnTo>
                    <a:pt x="128669" y="56960"/>
                  </a:lnTo>
                  <a:lnTo>
                    <a:pt x="128326" y="56703"/>
                  </a:lnTo>
                  <a:lnTo>
                    <a:pt x="127983" y="56430"/>
                  </a:lnTo>
                  <a:lnTo>
                    <a:pt x="127640" y="56157"/>
                  </a:lnTo>
                  <a:lnTo>
                    <a:pt x="126969" y="55603"/>
                  </a:lnTo>
                  <a:lnTo>
                    <a:pt x="126704" y="55377"/>
                  </a:lnTo>
                  <a:lnTo>
                    <a:pt x="126446" y="55135"/>
                  </a:lnTo>
                  <a:lnTo>
                    <a:pt x="126189" y="54894"/>
                  </a:lnTo>
                  <a:lnTo>
                    <a:pt x="125939" y="54644"/>
                  </a:lnTo>
                  <a:lnTo>
                    <a:pt x="125448" y="54145"/>
                  </a:lnTo>
                  <a:lnTo>
                    <a:pt x="124957" y="53638"/>
                  </a:lnTo>
                  <a:lnTo>
                    <a:pt x="124629" y="53302"/>
                  </a:lnTo>
                  <a:lnTo>
                    <a:pt x="124309" y="52951"/>
                  </a:lnTo>
                  <a:lnTo>
                    <a:pt x="123997" y="52600"/>
                  </a:lnTo>
                  <a:lnTo>
                    <a:pt x="123693" y="52249"/>
                  </a:lnTo>
                  <a:lnTo>
                    <a:pt x="123389" y="51891"/>
                  </a:lnTo>
                  <a:lnTo>
                    <a:pt x="123100" y="51524"/>
                  </a:lnTo>
                  <a:lnTo>
                    <a:pt x="122820" y="51158"/>
                  </a:lnTo>
                  <a:lnTo>
                    <a:pt x="122547" y="50783"/>
                  </a:lnTo>
                  <a:lnTo>
                    <a:pt x="122281" y="50409"/>
                  </a:lnTo>
                  <a:lnTo>
                    <a:pt x="122024" y="50027"/>
                  </a:lnTo>
                  <a:lnTo>
                    <a:pt x="121775" y="49644"/>
                  </a:lnTo>
                  <a:lnTo>
                    <a:pt x="121533" y="49254"/>
                  </a:lnTo>
                  <a:lnTo>
                    <a:pt x="121299" y="48864"/>
                  </a:lnTo>
                  <a:lnTo>
                    <a:pt x="121065" y="48467"/>
                  </a:lnTo>
                  <a:lnTo>
                    <a:pt x="120846" y="48069"/>
                  </a:lnTo>
                  <a:lnTo>
                    <a:pt x="120628" y="47663"/>
                  </a:lnTo>
                  <a:lnTo>
                    <a:pt x="120425" y="47258"/>
                  </a:lnTo>
                  <a:lnTo>
                    <a:pt x="120222" y="46844"/>
                  </a:lnTo>
                  <a:lnTo>
                    <a:pt x="120027" y="46431"/>
                  </a:lnTo>
                  <a:lnTo>
                    <a:pt x="119840" y="46010"/>
                  </a:lnTo>
                  <a:lnTo>
                    <a:pt x="119653" y="45589"/>
                  </a:lnTo>
                  <a:lnTo>
                    <a:pt x="119481" y="45168"/>
                  </a:lnTo>
                  <a:lnTo>
                    <a:pt x="119310" y="44739"/>
                  </a:lnTo>
                  <a:lnTo>
                    <a:pt x="119146" y="44310"/>
                  </a:lnTo>
                  <a:lnTo>
                    <a:pt x="118990" y="43873"/>
                  </a:lnTo>
                  <a:lnTo>
                    <a:pt x="118834" y="43436"/>
                  </a:lnTo>
                  <a:lnTo>
                    <a:pt x="118694" y="42999"/>
                  </a:lnTo>
                  <a:lnTo>
                    <a:pt x="118553" y="42555"/>
                  </a:lnTo>
                  <a:lnTo>
                    <a:pt x="118413" y="42110"/>
                  </a:lnTo>
                  <a:lnTo>
                    <a:pt x="118288" y="41666"/>
                  </a:lnTo>
                  <a:lnTo>
                    <a:pt x="118163" y="41213"/>
                  </a:lnTo>
                  <a:lnTo>
                    <a:pt x="118046" y="40761"/>
                  </a:lnTo>
                  <a:lnTo>
                    <a:pt x="117828" y="39864"/>
                  </a:lnTo>
                  <a:lnTo>
                    <a:pt x="117617" y="38975"/>
                  </a:lnTo>
                  <a:lnTo>
                    <a:pt x="117422" y="38070"/>
                  </a:lnTo>
                  <a:lnTo>
                    <a:pt x="117243" y="37173"/>
                  </a:lnTo>
                  <a:lnTo>
                    <a:pt x="116884" y="35364"/>
                  </a:lnTo>
                  <a:lnTo>
                    <a:pt x="116705" y="34467"/>
                  </a:lnTo>
                  <a:lnTo>
                    <a:pt x="116525" y="33562"/>
                  </a:lnTo>
                  <a:lnTo>
                    <a:pt x="116486" y="33351"/>
                  </a:lnTo>
                  <a:lnTo>
                    <a:pt x="116463" y="33133"/>
                  </a:lnTo>
                  <a:lnTo>
                    <a:pt x="116447" y="32922"/>
                  </a:lnTo>
                  <a:lnTo>
                    <a:pt x="116447" y="32712"/>
                  </a:lnTo>
                  <a:lnTo>
                    <a:pt x="116455" y="32610"/>
                  </a:lnTo>
                  <a:lnTo>
                    <a:pt x="116471" y="32501"/>
                  </a:lnTo>
                  <a:lnTo>
                    <a:pt x="116486" y="32400"/>
                  </a:lnTo>
                  <a:lnTo>
                    <a:pt x="116510" y="32290"/>
                  </a:lnTo>
                  <a:lnTo>
                    <a:pt x="116533" y="32181"/>
                  </a:lnTo>
                  <a:lnTo>
                    <a:pt x="116572" y="32080"/>
                  </a:lnTo>
                  <a:lnTo>
                    <a:pt x="116611" y="31971"/>
                  </a:lnTo>
                  <a:lnTo>
                    <a:pt x="116658" y="31862"/>
                  </a:lnTo>
                  <a:lnTo>
                    <a:pt x="116744" y="31659"/>
                  </a:lnTo>
                  <a:lnTo>
                    <a:pt x="116822" y="31440"/>
                  </a:lnTo>
                  <a:lnTo>
                    <a:pt x="116884" y="31230"/>
                  </a:lnTo>
                  <a:lnTo>
                    <a:pt x="116947" y="31011"/>
                  </a:lnTo>
                  <a:lnTo>
                    <a:pt x="117056" y="30567"/>
                  </a:lnTo>
                  <a:lnTo>
                    <a:pt x="117118" y="30341"/>
                  </a:lnTo>
                  <a:lnTo>
                    <a:pt x="117181" y="30122"/>
                  </a:lnTo>
                  <a:lnTo>
                    <a:pt x="117235" y="29990"/>
                  </a:lnTo>
                  <a:lnTo>
                    <a:pt x="117305" y="29857"/>
                  </a:lnTo>
                  <a:lnTo>
                    <a:pt x="117391" y="29732"/>
                  </a:lnTo>
                  <a:lnTo>
                    <a:pt x="117493" y="29607"/>
                  </a:lnTo>
                  <a:lnTo>
                    <a:pt x="117500" y="29709"/>
                  </a:lnTo>
                  <a:lnTo>
                    <a:pt x="117500" y="29810"/>
                  </a:lnTo>
                  <a:lnTo>
                    <a:pt x="117500" y="29912"/>
                  </a:lnTo>
                  <a:lnTo>
                    <a:pt x="117493" y="30005"/>
                  </a:lnTo>
                  <a:lnTo>
                    <a:pt x="117454" y="30200"/>
                  </a:lnTo>
                  <a:lnTo>
                    <a:pt x="117407" y="30395"/>
                  </a:lnTo>
                  <a:lnTo>
                    <a:pt x="117352" y="30582"/>
                  </a:lnTo>
                  <a:lnTo>
                    <a:pt x="117290" y="30770"/>
                  </a:lnTo>
                  <a:lnTo>
                    <a:pt x="117227" y="30957"/>
                  </a:lnTo>
                  <a:lnTo>
                    <a:pt x="117173" y="31144"/>
                  </a:lnTo>
                  <a:lnTo>
                    <a:pt x="116970" y="31901"/>
                  </a:lnTo>
                  <a:lnTo>
                    <a:pt x="116752" y="32657"/>
                  </a:lnTo>
                  <a:lnTo>
                    <a:pt x="117009" y="32727"/>
                  </a:lnTo>
                  <a:lnTo>
                    <a:pt x="118039" y="29545"/>
                  </a:lnTo>
                  <a:close/>
                  <a:moveTo>
                    <a:pt x="106643" y="56048"/>
                  </a:moveTo>
                  <a:lnTo>
                    <a:pt x="106589" y="56352"/>
                  </a:lnTo>
                  <a:lnTo>
                    <a:pt x="106542" y="56648"/>
                  </a:lnTo>
                  <a:lnTo>
                    <a:pt x="106425" y="57249"/>
                  </a:lnTo>
                  <a:lnTo>
                    <a:pt x="106292" y="57834"/>
                  </a:lnTo>
                  <a:lnTo>
                    <a:pt x="106152" y="58427"/>
                  </a:lnTo>
                  <a:lnTo>
                    <a:pt x="105856" y="59604"/>
                  </a:lnTo>
                  <a:lnTo>
                    <a:pt x="105707" y="60213"/>
                  </a:lnTo>
                  <a:lnTo>
                    <a:pt x="105559" y="60821"/>
                  </a:lnTo>
                  <a:lnTo>
                    <a:pt x="102073" y="59675"/>
                  </a:lnTo>
                  <a:lnTo>
                    <a:pt x="102120" y="59620"/>
                  </a:lnTo>
                  <a:lnTo>
                    <a:pt x="102174" y="59550"/>
                  </a:lnTo>
                  <a:lnTo>
                    <a:pt x="102330" y="59378"/>
                  </a:lnTo>
                  <a:lnTo>
                    <a:pt x="102533" y="59183"/>
                  </a:lnTo>
                  <a:lnTo>
                    <a:pt x="102783" y="58957"/>
                  </a:lnTo>
                  <a:lnTo>
                    <a:pt x="103056" y="58715"/>
                  </a:lnTo>
                  <a:lnTo>
                    <a:pt x="103360" y="58458"/>
                  </a:lnTo>
                  <a:lnTo>
                    <a:pt x="103695" y="58185"/>
                  </a:lnTo>
                  <a:lnTo>
                    <a:pt x="104038" y="57912"/>
                  </a:lnTo>
                  <a:lnTo>
                    <a:pt x="104389" y="57631"/>
                  </a:lnTo>
                  <a:lnTo>
                    <a:pt x="104748" y="57358"/>
                  </a:lnTo>
                  <a:lnTo>
                    <a:pt x="105107" y="57085"/>
                  </a:lnTo>
                  <a:lnTo>
                    <a:pt x="105458" y="56836"/>
                  </a:lnTo>
                  <a:lnTo>
                    <a:pt x="105785" y="56602"/>
                  </a:lnTo>
                  <a:lnTo>
                    <a:pt x="106105" y="56383"/>
                  </a:lnTo>
                  <a:lnTo>
                    <a:pt x="106386" y="56204"/>
                  </a:lnTo>
                  <a:lnTo>
                    <a:pt x="106643" y="56048"/>
                  </a:lnTo>
                  <a:close/>
                  <a:moveTo>
                    <a:pt x="113452" y="50814"/>
                  </a:moveTo>
                  <a:lnTo>
                    <a:pt x="113632" y="51719"/>
                  </a:lnTo>
                  <a:lnTo>
                    <a:pt x="113718" y="52132"/>
                  </a:lnTo>
                  <a:lnTo>
                    <a:pt x="113803" y="52538"/>
                  </a:lnTo>
                  <a:lnTo>
                    <a:pt x="114583" y="55892"/>
                  </a:lnTo>
                  <a:lnTo>
                    <a:pt x="115363" y="59246"/>
                  </a:lnTo>
                  <a:lnTo>
                    <a:pt x="115418" y="59519"/>
                  </a:lnTo>
                  <a:lnTo>
                    <a:pt x="115441" y="59636"/>
                  </a:lnTo>
                  <a:lnTo>
                    <a:pt x="115449" y="59737"/>
                  </a:lnTo>
                  <a:lnTo>
                    <a:pt x="115457" y="59823"/>
                  </a:lnTo>
                  <a:lnTo>
                    <a:pt x="115449" y="59901"/>
                  </a:lnTo>
                  <a:lnTo>
                    <a:pt x="115433" y="59971"/>
                  </a:lnTo>
                  <a:lnTo>
                    <a:pt x="115410" y="60033"/>
                  </a:lnTo>
                  <a:lnTo>
                    <a:pt x="115371" y="60096"/>
                  </a:lnTo>
                  <a:lnTo>
                    <a:pt x="115324" y="60143"/>
                  </a:lnTo>
                  <a:lnTo>
                    <a:pt x="115262" y="60189"/>
                  </a:lnTo>
                  <a:lnTo>
                    <a:pt x="115184" y="60236"/>
                  </a:lnTo>
                  <a:lnTo>
                    <a:pt x="115098" y="60275"/>
                  </a:lnTo>
                  <a:lnTo>
                    <a:pt x="114989" y="60314"/>
                  </a:lnTo>
                  <a:lnTo>
                    <a:pt x="114732" y="60400"/>
                  </a:lnTo>
                  <a:lnTo>
                    <a:pt x="114459" y="60478"/>
                  </a:lnTo>
                  <a:lnTo>
                    <a:pt x="114186" y="60548"/>
                  </a:lnTo>
                  <a:lnTo>
                    <a:pt x="113632" y="60681"/>
                  </a:lnTo>
                  <a:lnTo>
                    <a:pt x="113055" y="60813"/>
                  </a:lnTo>
                  <a:lnTo>
                    <a:pt x="112454" y="60954"/>
                  </a:lnTo>
                  <a:lnTo>
                    <a:pt x="112337" y="60416"/>
                  </a:lnTo>
                  <a:lnTo>
                    <a:pt x="112290" y="60174"/>
                  </a:lnTo>
                  <a:lnTo>
                    <a:pt x="112251" y="59932"/>
                  </a:lnTo>
                  <a:lnTo>
                    <a:pt x="112064" y="58279"/>
                  </a:lnTo>
                  <a:lnTo>
                    <a:pt x="111885" y="56625"/>
                  </a:lnTo>
                  <a:lnTo>
                    <a:pt x="111698" y="54964"/>
                  </a:lnTo>
                  <a:lnTo>
                    <a:pt x="111596" y="54137"/>
                  </a:lnTo>
                  <a:lnTo>
                    <a:pt x="111495" y="53310"/>
                  </a:lnTo>
                  <a:lnTo>
                    <a:pt x="111479" y="53193"/>
                  </a:lnTo>
                  <a:lnTo>
                    <a:pt x="111479" y="53076"/>
                  </a:lnTo>
                  <a:lnTo>
                    <a:pt x="111471" y="52959"/>
                  </a:lnTo>
                  <a:lnTo>
                    <a:pt x="111479" y="52850"/>
                  </a:lnTo>
                  <a:lnTo>
                    <a:pt x="111487" y="52749"/>
                  </a:lnTo>
                  <a:lnTo>
                    <a:pt x="111503" y="52647"/>
                  </a:lnTo>
                  <a:lnTo>
                    <a:pt x="111526" y="52554"/>
                  </a:lnTo>
                  <a:lnTo>
                    <a:pt x="111557" y="52460"/>
                  </a:lnTo>
                  <a:lnTo>
                    <a:pt x="111596" y="52366"/>
                  </a:lnTo>
                  <a:lnTo>
                    <a:pt x="111643" y="52281"/>
                  </a:lnTo>
                  <a:lnTo>
                    <a:pt x="111698" y="52195"/>
                  </a:lnTo>
                  <a:lnTo>
                    <a:pt x="111760" y="52109"/>
                  </a:lnTo>
                  <a:lnTo>
                    <a:pt x="111830" y="52031"/>
                  </a:lnTo>
                  <a:lnTo>
                    <a:pt x="111908" y="51961"/>
                  </a:lnTo>
                  <a:lnTo>
                    <a:pt x="111994" y="51883"/>
                  </a:lnTo>
                  <a:lnTo>
                    <a:pt x="112095" y="51813"/>
                  </a:lnTo>
                  <a:lnTo>
                    <a:pt x="112415" y="51587"/>
                  </a:lnTo>
                  <a:lnTo>
                    <a:pt x="112743" y="51345"/>
                  </a:lnTo>
                  <a:lnTo>
                    <a:pt x="113452" y="50814"/>
                  </a:lnTo>
                  <a:close/>
                  <a:moveTo>
                    <a:pt x="98844" y="60759"/>
                  </a:moveTo>
                  <a:lnTo>
                    <a:pt x="98906" y="60852"/>
                  </a:lnTo>
                  <a:lnTo>
                    <a:pt x="98485" y="61157"/>
                  </a:lnTo>
                  <a:lnTo>
                    <a:pt x="98423" y="61071"/>
                  </a:lnTo>
                  <a:lnTo>
                    <a:pt x="98844" y="60759"/>
                  </a:lnTo>
                  <a:close/>
                  <a:moveTo>
                    <a:pt x="108835" y="54231"/>
                  </a:moveTo>
                  <a:lnTo>
                    <a:pt x="108874" y="54675"/>
                  </a:lnTo>
                  <a:lnTo>
                    <a:pt x="108913" y="55081"/>
                  </a:lnTo>
                  <a:lnTo>
                    <a:pt x="108936" y="55463"/>
                  </a:lnTo>
                  <a:lnTo>
                    <a:pt x="108944" y="55650"/>
                  </a:lnTo>
                  <a:lnTo>
                    <a:pt x="108952" y="55829"/>
                  </a:lnTo>
                  <a:lnTo>
                    <a:pt x="108952" y="57007"/>
                  </a:lnTo>
                  <a:lnTo>
                    <a:pt x="108952" y="58177"/>
                  </a:lnTo>
                  <a:lnTo>
                    <a:pt x="108936" y="59355"/>
                  </a:lnTo>
                  <a:lnTo>
                    <a:pt x="108913" y="60525"/>
                  </a:lnTo>
                  <a:lnTo>
                    <a:pt x="108913" y="60665"/>
                  </a:lnTo>
                  <a:lnTo>
                    <a:pt x="108897" y="60790"/>
                  </a:lnTo>
                  <a:lnTo>
                    <a:pt x="108882" y="60907"/>
                  </a:lnTo>
                  <a:lnTo>
                    <a:pt x="108866" y="61001"/>
                  </a:lnTo>
                  <a:lnTo>
                    <a:pt x="108835" y="61086"/>
                  </a:lnTo>
                  <a:lnTo>
                    <a:pt x="108796" y="61157"/>
                  </a:lnTo>
                  <a:lnTo>
                    <a:pt x="108757" y="61211"/>
                  </a:lnTo>
                  <a:lnTo>
                    <a:pt x="108703" y="61258"/>
                  </a:lnTo>
                  <a:lnTo>
                    <a:pt x="108648" y="61289"/>
                  </a:lnTo>
                  <a:lnTo>
                    <a:pt x="108578" y="61320"/>
                  </a:lnTo>
                  <a:lnTo>
                    <a:pt x="108492" y="61328"/>
                  </a:lnTo>
                  <a:lnTo>
                    <a:pt x="108398" y="61336"/>
                  </a:lnTo>
                  <a:lnTo>
                    <a:pt x="108297" y="61336"/>
                  </a:lnTo>
                  <a:lnTo>
                    <a:pt x="108180" y="61320"/>
                  </a:lnTo>
                  <a:lnTo>
                    <a:pt x="108055" y="61305"/>
                  </a:lnTo>
                  <a:lnTo>
                    <a:pt x="107915" y="61274"/>
                  </a:lnTo>
                  <a:lnTo>
                    <a:pt x="107470" y="61188"/>
                  </a:lnTo>
                  <a:lnTo>
                    <a:pt x="107018" y="61086"/>
                  </a:lnTo>
                  <a:lnTo>
                    <a:pt x="106051" y="60876"/>
                  </a:lnTo>
                  <a:lnTo>
                    <a:pt x="106300" y="59721"/>
                  </a:lnTo>
                  <a:lnTo>
                    <a:pt x="106417" y="59191"/>
                  </a:lnTo>
                  <a:lnTo>
                    <a:pt x="106534" y="58676"/>
                  </a:lnTo>
                  <a:lnTo>
                    <a:pt x="106698" y="57998"/>
                  </a:lnTo>
                  <a:lnTo>
                    <a:pt x="106870" y="57319"/>
                  </a:lnTo>
                  <a:lnTo>
                    <a:pt x="107041" y="56641"/>
                  </a:lnTo>
                  <a:lnTo>
                    <a:pt x="107119" y="56297"/>
                  </a:lnTo>
                  <a:lnTo>
                    <a:pt x="107189" y="55954"/>
                  </a:lnTo>
                  <a:lnTo>
                    <a:pt x="107228" y="55798"/>
                  </a:lnTo>
                  <a:lnTo>
                    <a:pt x="107283" y="55658"/>
                  </a:lnTo>
                  <a:lnTo>
                    <a:pt x="107338" y="55525"/>
                  </a:lnTo>
                  <a:lnTo>
                    <a:pt x="107416" y="55400"/>
                  </a:lnTo>
                  <a:lnTo>
                    <a:pt x="107501" y="55284"/>
                  </a:lnTo>
                  <a:lnTo>
                    <a:pt x="107595" y="55174"/>
                  </a:lnTo>
                  <a:lnTo>
                    <a:pt x="107712" y="55081"/>
                  </a:lnTo>
                  <a:lnTo>
                    <a:pt x="107837" y="54987"/>
                  </a:lnTo>
                  <a:lnTo>
                    <a:pt x="108063" y="54823"/>
                  </a:lnTo>
                  <a:lnTo>
                    <a:pt x="108297" y="54644"/>
                  </a:lnTo>
                  <a:lnTo>
                    <a:pt x="108835" y="54231"/>
                  </a:lnTo>
                  <a:close/>
                  <a:moveTo>
                    <a:pt x="110933" y="52702"/>
                  </a:moveTo>
                  <a:lnTo>
                    <a:pt x="111869" y="61086"/>
                  </a:lnTo>
                  <a:lnTo>
                    <a:pt x="111713" y="61141"/>
                  </a:lnTo>
                  <a:lnTo>
                    <a:pt x="111557" y="61188"/>
                  </a:lnTo>
                  <a:lnTo>
                    <a:pt x="111409" y="61227"/>
                  </a:lnTo>
                  <a:lnTo>
                    <a:pt x="111253" y="61258"/>
                  </a:lnTo>
                  <a:lnTo>
                    <a:pt x="111105" y="61281"/>
                  </a:lnTo>
                  <a:lnTo>
                    <a:pt x="110957" y="61297"/>
                  </a:lnTo>
                  <a:lnTo>
                    <a:pt x="110660" y="61313"/>
                  </a:lnTo>
                  <a:lnTo>
                    <a:pt x="110364" y="61320"/>
                  </a:lnTo>
                  <a:lnTo>
                    <a:pt x="109787" y="61320"/>
                  </a:lnTo>
                  <a:lnTo>
                    <a:pt x="109498" y="61336"/>
                  </a:lnTo>
                  <a:lnTo>
                    <a:pt x="109482" y="61266"/>
                  </a:lnTo>
                  <a:lnTo>
                    <a:pt x="109475" y="61172"/>
                  </a:lnTo>
                  <a:lnTo>
                    <a:pt x="109443" y="60899"/>
                  </a:lnTo>
                  <a:lnTo>
                    <a:pt x="109420" y="60540"/>
                  </a:lnTo>
                  <a:lnTo>
                    <a:pt x="109397" y="60096"/>
                  </a:lnTo>
                  <a:lnTo>
                    <a:pt x="109381" y="59589"/>
                  </a:lnTo>
                  <a:lnTo>
                    <a:pt x="109365" y="59035"/>
                  </a:lnTo>
                  <a:lnTo>
                    <a:pt x="109350" y="57834"/>
                  </a:lnTo>
                  <a:lnTo>
                    <a:pt x="109342" y="56594"/>
                  </a:lnTo>
                  <a:lnTo>
                    <a:pt x="109350" y="55432"/>
                  </a:lnTo>
                  <a:lnTo>
                    <a:pt x="109365" y="54909"/>
                  </a:lnTo>
                  <a:lnTo>
                    <a:pt x="109381" y="54457"/>
                  </a:lnTo>
                  <a:lnTo>
                    <a:pt x="109397" y="54075"/>
                  </a:lnTo>
                  <a:lnTo>
                    <a:pt x="109420" y="53778"/>
                  </a:lnTo>
                  <a:lnTo>
                    <a:pt x="110933" y="52702"/>
                  </a:lnTo>
                  <a:close/>
                  <a:moveTo>
                    <a:pt x="100583" y="61016"/>
                  </a:moveTo>
                  <a:lnTo>
                    <a:pt x="100630" y="61196"/>
                  </a:lnTo>
                  <a:lnTo>
                    <a:pt x="100045" y="61359"/>
                  </a:lnTo>
                  <a:lnTo>
                    <a:pt x="99975" y="61164"/>
                  </a:lnTo>
                  <a:lnTo>
                    <a:pt x="100583" y="61016"/>
                  </a:lnTo>
                  <a:close/>
                  <a:moveTo>
                    <a:pt x="135213" y="60673"/>
                  </a:moveTo>
                  <a:lnTo>
                    <a:pt x="135229" y="60759"/>
                  </a:lnTo>
                  <a:lnTo>
                    <a:pt x="135229" y="60829"/>
                  </a:lnTo>
                  <a:lnTo>
                    <a:pt x="135221" y="60899"/>
                  </a:lnTo>
                  <a:lnTo>
                    <a:pt x="135205" y="60962"/>
                  </a:lnTo>
                  <a:lnTo>
                    <a:pt x="135182" y="61016"/>
                  </a:lnTo>
                  <a:lnTo>
                    <a:pt x="135158" y="61071"/>
                  </a:lnTo>
                  <a:lnTo>
                    <a:pt x="135127" y="61118"/>
                  </a:lnTo>
                  <a:lnTo>
                    <a:pt x="135096" y="61157"/>
                  </a:lnTo>
                  <a:lnTo>
                    <a:pt x="135010" y="61242"/>
                  </a:lnTo>
                  <a:lnTo>
                    <a:pt x="134932" y="61313"/>
                  </a:lnTo>
                  <a:lnTo>
                    <a:pt x="134847" y="61391"/>
                  </a:lnTo>
                  <a:lnTo>
                    <a:pt x="134769" y="61476"/>
                  </a:lnTo>
                  <a:lnTo>
                    <a:pt x="134605" y="61336"/>
                  </a:lnTo>
                  <a:lnTo>
                    <a:pt x="135213" y="60673"/>
                  </a:lnTo>
                  <a:close/>
                  <a:moveTo>
                    <a:pt x="45105" y="59882"/>
                  </a:moveTo>
                  <a:lnTo>
                    <a:pt x="45136" y="59916"/>
                  </a:lnTo>
                  <a:lnTo>
                    <a:pt x="45214" y="60010"/>
                  </a:lnTo>
                  <a:lnTo>
                    <a:pt x="45277" y="60104"/>
                  </a:lnTo>
                  <a:lnTo>
                    <a:pt x="45339" y="60205"/>
                  </a:lnTo>
                  <a:lnTo>
                    <a:pt x="45394" y="60299"/>
                  </a:lnTo>
                  <a:lnTo>
                    <a:pt x="45448" y="60400"/>
                  </a:lnTo>
                  <a:lnTo>
                    <a:pt x="45542" y="60611"/>
                  </a:lnTo>
                  <a:lnTo>
                    <a:pt x="45620" y="60821"/>
                  </a:lnTo>
                  <a:lnTo>
                    <a:pt x="45690" y="61032"/>
                  </a:lnTo>
                  <a:lnTo>
                    <a:pt x="45823" y="61469"/>
                  </a:lnTo>
                  <a:lnTo>
                    <a:pt x="45675" y="61523"/>
                  </a:lnTo>
                  <a:lnTo>
                    <a:pt x="45105" y="59882"/>
                  </a:lnTo>
                  <a:close/>
                  <a:moveTo>
                    <a:pt x="120129" y="58591"/>
                  </a:moveTo>
                  <a:lnTo>
                    <a:pt x="120012" y="58754"/>
                  </a:lnTo>
                  <a:lnTo>
                    <a:pt x="119918" y="58887"/>
                  </a:lnTo>
                  <a:lnTo>
                    <a:pt x="119832" y="58988"/>
                  </a:lnTo>
                  <a:lnTo>
                    <a:pt x="119793" y="59027"/>
                  </a:lnTo>
                  <a:lnTo>
                    <a:pt x="119754" y="59058"/>
                  </a:lnTo>
                  <a:lnTo>
                    <a:pt x="119364" y="59292"/>
                  </a:lnTo>
                  <a:lnTo>
                    <a:pt x="118974" y="59519"/>
                  </a:lnTo>
                  <a:lnTo>
                    <a:pt x="118577" y="59745"/>
                  </a:lnTo>
                  <a:lnTo>
                    <a:pt x="118374" y="59846"/>
                  </a:lnTo>
                  <a:lnTo>
                    <a:pt x="118171" y="59948"/>
                  </a:lnTo>
                  <a:lnTo>
                    <a:pt x="117617" y="60197"/>
                  </a:lnTo>
                  <a:lnTo>
                    <a:pt x="117064" y="60431"/>
                  </a:lnTo>
                  <a:lnTo>
                    <a:pt x="116502" y="60657"/>
                  </a:lnTo>
                  <a:lnTo>
                    <a:pt x="115933" y="60868"/>
                  </a:lnTo>
                  <a:lnTo>
                    <a:pt x="115355" y="61063"/>
                  </a:lnTo>
                  <a:lnTo>
                    <a:pt x="114778" y="61242"/>
                  </a:lnTo>
                  <a:lnTo>
                    <a:pt x="114201" y="61406"/>
                  </a:lnTo>
                  <a:lnTo>
                    <a:pt x="113608" y="61554"/>
                  </a:lnTo>
                  <a:lnTo>
                    <a:pt x="113468" y="61578"/>
                  </a:lnTo>
                  <a:lnTo>
                    <a:pt x="113320" y="61593"/>
                  </a:lnTo>
                  <a:lnTo>
                    <a:pt x="113008" y="61632"/>
                  </a:lnTo>
                  <a:lnTo>
                    <a:pt x="120129" y="58591"/>
                  </a:lnTo>
                  <a:close/>
                  <a:moveTo>
                    <a:pt x="135509" y="61149"/>
                  </a:moveTo>
                  <a:lnTo>
                    <a:pt x="135611" y="61258"/>
                  </a:lnTo>
                  <a:lnTo>
                    <a:pt x="135112" y="61710"/>
                  </a:lnTo>
                  <a:lnTo>
                    <a:pt x="135026" y="61617"/>
                  </a:lnTo>
                  <a:lnTo>
                    <a:pt x="135509" y="61149"/>
                  </a:lnTo>
                  <a:close/>
                  <a:moveTo>
                    <a:pt x="100903" y="61461"/>
                  </a:moveTo>
                  <a:lnTo>
                    <a:pt x="101137" y="61469"/>
                  </a:lnTo>
                  <a:lnTo>
                    <a:pt x="101379" y="61484"/>
                  </a:lnTo>
                  <a:lnTo>
                    <a:pt x="101636" y="61508"/>
                  </a:lnTo>
                  <a:lnTo>
                    <a:pt x="101394" y="61601"/>
                  </a:lnTo>
                  <a:lnTo>
                    <a:pt x="101168" y="61687"/>
                  </a:lnTo>
                  <a:lnTo>
                    <a:pt x="100942" y="61757"/>
                  </a:lnTo>
                  <a:lnTo>
                    <a:pt x="100833" y="61788"/>
                  </a:lnTo>
                  <a:lnTo>
                    <a:pt x="100724" y="61812"/>
                  </a:lnTo>
                  <a:lnTo>
                    <a:pt x="100614" y="61827"/>
                  </a:lnTo>
                  <a:lnTo>
                    <a:pt x="100505" y="61835"/>
                  </a:lnTo>
                  <a:lnTo>
                    <a:pt x="100396" y="61835"/>
                  </a:lnTo>
                  <a:lnTo>
                    <a:pt x="100287" y="61827"/>
                  </a:lnTo>
                  <a:lnTo>
                    <a:pt x="100170" y="61820"/>
                  </a:lnTo>
                  <a:lnTo>
                    <a:pt x="100053" y="61796"/>
                  </a:lnTo>
                  <a:lnTo>
                    <a:pt x="99928" y="61757"/>
                  </a:lnTo>
                  <a:lnTo>
                    <a:pt x="99811" y="61710"/>
                  </a:lnTo>
                  <a:lnTo>
                    <a:pt x="99920" y="61664"/>
                  </a:lnTo>
                  <a:lnTo>
                    <a:pt x="100029" y="61617"/>
                  </a:lnTo>
                  <a:lnTo>
                    <a:pt x="100139" y="61578"/>
                  </a:lnTo>
                  <a:lnTo>
                    <a:pt x="100248" y="61547"/>
                  </a:lnTo>
                  <a:lnTo>
                    <a:pt x="100357" y="61515"/>
                  </a:lnTo>
                  <a:lnTo>
                    <a:pt x="100466" y="61500"/>
                  </a:lnTo>
                  <a:lnTo>
                    <a:pt x="100575" y="61484"/>
                  </a:lnTo>
                  <a:lnTo>
                    <a:pt x="100685" y="61469"/>
                  </a:lnTo>
                  <a:lnTo>
                    <a:pt x="100903" y="61461"/>
                  </a:lnTo>
                  <a:close/>
                  <a:moveTo>
                    <a:pt x="125737" y="56422"/>
                  </a:moveTo>
                  <a:lnTo>
                    <a:pt x="126002" y="56968"/>
                  </a:lnTo>
                  <a:lnTo>
                    <a:pt x="126111" y="57187"/>
                  </a:lnTo>
                  <a:lnTo>
                    <a:pt x="126197" y="57389"/>
                  </a:lnTo>
                  <a:lnTo>
                    <a:pt x="126259" y="57561"/>
                  </a:lnTo>
                  <a:lnTo>
                    <a:pt x="126298" y="57717"/>
                  </a:lnTo>
                  <a:lnTo>
                    <a:pt x="126306" y="57795"/>
                  </a:lnTo>
                  <a:lnTo>
                    <a:pt x="126314" y="57857"/>
                  </a:lnTo>
                  <a:lnTo>
                    <a:pt x="126314" y="57928"/>
                  </a:lnTo>
                  <a:lnTo>
                    <a:pt x="126306" y="57990"/>
                  </a:lnTo>
                  <a:lnTo>
                    <a:pt x="126290" y="58052"/>
                  </a:lnTo>
                  <a:lnTo>
                    <a:pt x="126275" y="58115"/>
                  </a:lnTo>
                  <a:lnTo>
                    <a:pt x="126251" y="58177"/>
                  </a:lnTo>
                  <a:lnTo>
                    <a:pt x="126220" y="58240"/>
                  </a:lnTo>
                  <a:lnTo>
                    <a:pt x="126181" y="58302"/>
                  </a:lnTo>
                  <a:lnTo>
                    <a:pt x="126134" y="58357"/>
                  </a:lnTo>
                  <a:lnTo>
                    <a:pt x="126025" y="58489"/>
                  </a:lnTo>
                  <a:lnTo>
                    <a:pt x="125885" y="58622"/>
                  </a:lnTo>
                  <a:lnTo>
                    <a:pt x="125721" y="58770"/>
                  </a:lnTo>
                  <a:lnTo>
                    <a:pt x="125300" y="59113"/>
                  </a:lnTo>
                  <a:lnTo>
                    <a:pt x="124926" y="59417"/>
                  </a:lnTo>
                  <a:lnTo>
                    <a:pt x="124543" y="59714"/>
                  </a:lnTo>
                  <a:lnTo>
                    <a:pt x="123771" y="60299"/>
                  </a:lnTo>
                  <a:lnTo>
                    <a:pt x="122219" y="61453"/>
                  </a:lnTo>
                  <a:lnTo>
                    <a:pt x="122141" y="61508"/>
                  </a:lnTo>
                  <a:lnTo>
                    <a:pt x="122055" y="61562"/>
                  </a:lnTo>
                  <a:lnTo>
                    <a:pt x="121868" y="61671"/>
                  </a:lnTo>
                  <a:lnTo>
                    <a:pt x="121665" y="61781"/>
                  </a:lnTo>
                  <a:lnTo>
                    <a:pt x="121439" y="61913"/>
                  </a:lnTo>
                  <a:lnTo>
                    <a:pt x="121197" y="60330"/>
                  </a:lnTo>
                  <a:lnTo>
                    <a:pt x="121517" y="60135"/>
                  </a:lnTo>
                  <a:lnTo>
                    <a:pt x="121821" y="59932"/>
                  </a:lnTo>
                  <a:lnTo>
                    <a:pt x="122125" y="59721"/>
                  </a:lnTo>
                  <a:lnTo>
                    <a:pt x="122422" y="59503"/>
                  </a:lnTo>
                  <a:lnTo>
                    <a:pt x="122710" y="59269"/>
                  </a:lnTo>
                  <a:lnTo>
                    <a:pt x="122999" y="59035"/>
                  </a:lnTo>
                  <a:lnTo>
                    <a:pt x="123280" y="58793"/>
                  </a:lnTo>
                  <a:lnTo>
                    <a:pt x="123561" y="58544"/>
                  </a:lnTo>
                  <a:lnTo>
                    <a:pt x="123834" y="58294"/>
                  </a:lnTo>
                  <a:lnTo>
                    <a:pt x="124107" y="58037"/>
                  </a:lnTo>
                  <a:lnTo>
                    <a:pt x="124653" y="57506"/>
                  </a:lnTo>
                  <a:lnTo>
                    <a:pt x="125737" y="56422"/>
                  </a:lnTo>
                  <a:close/>
                  <a:moveTo>
                    <a:pt x="120183" y="59799"/>
                  </a:moveTo>
                  <a:lnTo>
                    <a:pt x="120207" y="59877"/>
                  </a:lnTo>
                  <a:lnTo>
                    <a:pt x="120222" y="59955"/>
                  </a:lnTo>
                  <a:lnTo>
                    <a:pt x="120230" y="60026"/>
                  </a:lnTo>
                  <a:lnTo>
                    <a:pt x="120230" y="60096"/>
                  </a:lnTo>
                  <a:lnTo>
                    <a:pt x="120222" y="60158"/>
                  </a:lnTo>
                  <a:lnTo>
                    <a:pt x="120215" y="60213"/>
                  </a:lnTo>
                  <a:lnTo>
                    <a:pt x="120199" y="60267"/>
                  </a:lnTo>
                  <a:lnTo>
                    <a:pt x="120176" y="60314"/>
                  </a:lnTo>
                  <a:lnTo>
                    <a:pt x="120144" y="60361"/>
                  </a:lnTo>
                  <a:lnTo>
                    <a:pt x="120113" y="60408"/>
                  </a:lnTo>
                  <a:lnTo>
                    <a:pt x="120082" y="60447"/>
                  </a:lnTo>
                  <a:lnTo>
                    <a:pt x="120043" y="60486"/>
                  </a:lnTo>
                  <a:lnTo>
                    <a:pt x="119949" y="60556"/>
                  </a:lnTo>
                  <a:lnTo>
                    <a:pt x="119848" y="60611"/>
                  </a:lnTo>
                  <a:lnTo>
                    <a:pt x="119419" y="60845"/>
                  </a:lnTo>
                  <a:lnTo>
                    <a:pt x="118990" y="61063"/>
                  </a:lnTo>
                  <a:lnTo>
                    <a:pt x="118545" y="61281"/>
                  </a:lnTo>
                  <a:lnTo>
                    <a:pt x="118109" y="61476"/>
                  </a:lnTo>
                  <a:lnTo>
                    <a:pt x="117656" y="61664"/>
                  </a:lnTo>
                  <a:lnTo>
                    <a:pt x="117196" y="61843"/>
                  </a:lnTo>
                  <a:lnTo>
                    <a:pt x="116736" y="61999"/>
                  </a:lnTo>
                  <a:lnTo>
                    <a:pt x="116268" y="62139"/>
                  </a:lnTo>
                  <a:lnTo>
                    <a:pt x="116268" y="62139"/>
                  </a:lnTo>
                  <a:lnTo>
                    <a:pt x="120183" y="59799"/>
                  </a:lnTo>
                  <a:close/>
                  <a:moveTo>
                    <a:pt x="101823" y="61882"/>
                  </a:moveTo>
                  <a:lnTo>
                    <a:pt x="101933" y="61890"/>
                  </a:lnTo>
                  <a:lnTo>
                    <a:pt x="102042" y="61905"/>
                  </a:lnTo>
                  <a:lnTo>
                    <a:pt x="102143" y="61929"/>
                  </a:lnTo>
                  <a:lnTo>
                    <a:pt x="102244" y="61968"/>
                  </a:lnTo>
                  <a:lnTo>
                    <a:pt x="102338" y="62007"/>
                  </a:lnTo>
                  <a:lnTo>
                    <a:pt x="102424" y="62061"/>
                  </a:lnTo>
                  <a:lnTo>
                    <a:pt x="100692" y="62295"/>
                  </a:lnTo>
                  <a:lnTo>
                    <a:pt x="100692" y="62295"/>
                  </a:lnTo>
                  <a:lnTo>
                    <a:pt x="100794" y="62217"/>
                  </a:lnTo>
                  <a:lnTo>
                    <a:pt x="100903" y="62147"/>
                  </a:lnTo>
                  <a:lnTo>
                    <a:pt x="101012" y="62085"/>
                  </a:lnTo>
                  <a:lnTo>
                    <a:pt x="101121" y="62030"/>
                  </a:lnTo>
                  <a:lnTo>
                    <a:pt x="101238" y="61983"/>
                  </a:lnTo>
                  <a:lnTo>
                    <a:pt x="101355" y="61944"/>
                  </a:lnTo>
                  <a:lnTo>
                    <a:pt x="101472" y="61913"/>
                  </a:lnTo>
                  <a:lnTo>
                    <a:pt x="101589" y="61898"/>
                  </a:lnTo>
                  <a:lnTo>
                    <a:pt x="101706" y="61882"/>
                  </a:lnTo>
                  <a:close/>
                  <a:moveTo>
                    <a:pt x="137327" y="61102"/>
                  </a:moveTo>
                  <a:lnTo>
                    <a:pt x="137280" y="61219"/>
                  </a:lnTo>
                  <a:lnTo>
                    <a:pt x="137225" y="61328"/>
                  </a:lnTo>
                  <a:lnTo>
                    <a:pt x="137171" y="61430"/>
                  </a:lnTo>
                  <a:lnTo>
                    <a:pt x="137108" y="61531"/>
                  </a:lnTo>
                  <a:lnTo>
                    <a:pt x="137046" y="61632"/>
                  </a:lnTo>
                  <a:lnTo>
                    <a:pt x="136976" y="61726"/>
                  </a:lnTo>
                  <a:lnTo>
                    <a:pt x="136898" y="61820"/>
                  </a:lnTo>
                  <a:lnTo>
                    <a:pt x="136812" y="61913"/>
                  </a:lnTo>
                  <a:lnTo>
                    <a:pt x="136726" y="62007"/>
                  </a:lnTo>
                  <a:lnTo>
                    <a:pt x="136625" y="62100"/>
                  </a:lnTo>
                  <a:lnTo>
                    <a:pt x="136516" y="62194"/>
                  </a:lnTo>
                  <a:lnTo>
                    <a:pt x="136391" y="62287"/>
                  </a:lnTo>
                  <a:lnTo>
                    <a:pt x="136266" y="62381"/>
                  </a:lnTo>
                  <a:lnTo>
                    <a:pt x="136126" y="62475"/>
                  </a:lnTo>
                  <a:lnTo>
                    <a:pt x="135806" y="62670"/>
                  </a:lnTo>
                  <a:lnTo>
                    <a:pt x="136040" y="62397"/>
                  </a:lnTo>
                  <a:lnTo>
                    <a:pt x="136157" y="62256"/>
                  </a:lnTo>
                  <a:lnTo>
                    <a:pt x="136282" y="62124"/>
                  </a:lnTo>
                  <a:lnTo>
                    <a:pt x="136516" y="61882"/>
                  </a:lnTo>
                  <a:lnTo>
                    <a:pt x="136765" y="61640"/>
                  </a:lnTo>
                  <a:lnTo>
                    <a:pt x="137327" y="61102"/>
                  </a:lnTo>
                  <a:close/>
                  <a:moveTo>
                    <a:pt x="115964" y="61742"/>
                  </a:moveTo>
                  <a:lnTo>
                    <a:pt x="116034" y="61898"/>
                  </a:lnTo>
                  <a:lnTo>
                    <a:pt x="115644" y="62100"/>
                  </a:lnTo>
                  <a:lnTo>
                    <a:pt x="115254" y="62295"/>
                  </a:lnTo>
                  <a:lnTo>
                    <a:pt x="114864" y="62475"/>
                  </a:lnTo>
                  <a:lnTo>
                    <a:pt x="114466" y="62638"/>
                  </a:lnTo>
                  <a:lnTo>
                    <a:pt x="114061" y="62794"/>
                  </a:lnTo>
                  <a:lnTo>
                    <a:pt x="113647" y="62927"/>
                  </a:lnTo>
                  <a:lnTo>
                    <a:pt x="113226" y="63044"/>
                  </a:lnTo>
                  <a:lnTo>
                    <a:pt x="112805" y="63145"/>
                  </a:lnTo>
                  <a:lnTo>
                    <a:pt x="112735" y="62966"/>
                  </a:lnTo>
                  <a:lnTo>
                    <a:pt x="115964" y="61742"/>
                  </a:lnTo>
                  <a:close/>
                  <a:moveTo>
                    <a:pt x="126610" y="58871"/>
                  </a:moveTo>
                  <a:lnTo>
                    <a:pt x="126665" y="58934"/>
                  </a:lnTo>
                  <a:lnTo>
                    <a:pt x="126704" y="58988"/>
                  </a:lnTo>
                  <a:lnTo>
                    <a:pt x="126735" y="59051"/>
                  </a:lnTo>
                  <a:lnTo>
                    <a:pt x="126758" y="59113"/>
                  </a:lnTo>
                  <a:lnTo>
                    <a:pt x="126782" y="59168"/>
                  </a:lnTo>
                  <a:lnTo>
                    <a:pt x="126790" y="59230"/>
                  </a:lnTo>
                  <a:lnTo>
                    <a:pt x="126790" y="59285"/>
                  </a:lnTo>
                  <a:lnTo>
                    <a:pt x="126790" y="59347"/>
                  </a:lnTo>
                  <a:lnTo>
                    <a:pt x="126774" y="59402"/>
                  </a:lnTo>
                  <a:lnTo>
                    <a:pt x="126758" y="59456"/>
                  </a:lnTo>
                  <a:lnTo>
                    <a:pt x="126735" y="59519"/>
                  </a:lnTo>
                  <a:lnTo>
                    <a:pt x="126704" y="59573"/>
                  </a:lnTo>
                  <a:lnTo>
                    <a:pt x="126673" y="59628"/>
                  </a:lnTo>
                  <a:lnTo>
                    <a:pt x="126626" y="59682"/>
                  </a:lnTo>
                  <a:lnTo>
                    <a:pt x="126524" y="59784"/>
                  </a:lnTo>
                  <a:lnTo>
                    <a:pt x="126322" y="59979"/>
                  </a:lnTo>
                  <a:lnTo>
                    <a:pt x="126111" y="60174"/>
                  </a:lnTo>
                  <a:lnTo>
                    <a:pt x="125900" y="60361"/>
                  </a:lnTo>
                  <a:lnTo>
                    <a:pt x="125791" y="60447"/>
                  </a:lnTo>
                  <a:lnTo>
                    <a:pt x="125674" y="60533"/>
                  </a:lnTo>
                  <a:lnTo>
                    <a:pt x="124809" y="61141"/>
                  </a:lnTo>
                  <a:lnTo>
                    <a:pt x="123943" y="61749"/>
                  </a:lnTo>
                  <a:lnTo>
                    <a:pt x="123069" y="62342"/>
                  </a:lnTo>
                  <a:lnTo>
                    <a:pt x="122196" y="62943"/>
                  </a:lnTo>
                  <a:lnTo>
                    <a:pt x="122024" y="63060"/>
                  </a:lnTo>
                  <a:lnTo>
                    <a:pt x="121923" y="63114"/>
                  </a:lnTo>
                  <a:lnTo>
                    <a:pt x="121876" y="63130"/>
                  </a:lnTo>
                  <a:lnTo>
                    <a:pt x="121829" y="63153"/>
                  </a:lnTo>
                  <a:lnTo>
                    <a:pt x="121775" y="63161"/>
                  </a:lnTo>
                  <a:lnTo>
                    <a:pt x="121720" y="63161"/>
                  </a:lnTo>
                  <a:lnTo>
                    <a:pt x="121665" y="63153"/>
                  </a:lnTo>
                  <a:lnTo>
                    <a:pt x="121603" y="63145"/>
                  </a:lnTo>
                  <a:lnTo>
                    <a:pt x="121541" y="63114"/>
                  </a:lnTo>
                  <a:lnTo>
                    <a:pt x="121486" y="63083"/>
                  </a:lnTo>
                  <a:lnTo>
                    <a:pt x="121416" y="63036"/>
                  </a:lnTo>
                  <a:lnTo>
                    <a:pt x="121353" y="62974"/>
                  </a:lnTo>
                  <a:lnTo>
                    <a:pt x="126610" y="58871"/>
                  </a:lnTo>
                  <a:close/>
                  <a:moveTo>
                    <a:pt x="138044" y="61320"/>
                  </a:moveTo>
                  <a:lnTo>
                    <a:pt x="138154" y="61430"/>
                  </a:lnTo>
                  <a:lnTo>
                    <a:pt x="136453" y="63169"/>
                  </a:lnTo>
                  <a:lnTo>
                    <a:pt x="136305" y="63036"/>
                  </a:lnTo>
                  <a:lnTo>
                    <a:pt x="138044" y="61320"/>
                  </a:lnTo>
                  <a:close/>
                  <a:moveTo>
                    <a:pt x="48280" y="55276"/>
                  </a:moveTo>
                  <a:lnTo>
                    <a:pt x="48381" y="55853"/>
                  </a:lnTo>
                  <a:lnTo>
                    <a:pt x="48475" y="56414"/>
                  </a:lnTo>
                  <a:lnTo>
                    <a:pt x="48553" y="56984"/>
                  </a:lnTo>
                  <a:lnTo>
                    <a:pt x="48615" y="57538"/>
                  </a:lnTo>
                  <a:lnTo>
                    <a:pt x="48670" y="58099"/>
                  </a:lnTo>
                  <a:lnTo>
                    <a:pt x="48709" y="58653"/>
                  </a:lnTo>
                  <a:lnTo>
                    <a:pt x="48732" y="59207"/>
                  </a:lnTo>
                  <a:lnTo>
                    <a:pt x="48740" y="59753"/>
                  </a:lnTo>
                  <a:lnTo>
                    <a:pt x="48740" y="60299"/>
                  </a:lnTo>
                  <a:lnTo>
                    <a:pt x="48716" y="60845"/>
                  </a:lnTo>
                  <a:lnTo>
                    <a:pt x="48685" y="61391"/>
                  </a:lnTo>
                  <a:lnTo>
                    <a:pt x="48646" y="61937"/>
                  </a:lnTo>
                  <a:lnTo>
                    <a:pt x="48584" y="62475"/>
                  </a:lnTo>
                  <a:lnTo>
                    <a:pt x="48514" y="63021"/>
                  </a:lnTo>
                  <a:lnTo>
                    <a:pt x="48420" y="63559"/>
                  </a:lnTo>
                  <a:lnTo>
                    <a:pt x="48319" y="64105"/>
                  </a:lnTo>
                  <a:lnTo>
                    <a:pt x="48163" y="64120"/>
                  </a:lnTo>
                  <a:lnTo>
                    <a:pt x="48038" y="63785"/>
                  </a:lnTo>
                  <a:lnTo>
                    <a:pt x="47921" y="63442"/>
                  </a:lnTo>
                  <a:lnTo>
                    <a:pt x="47008" y="60556"/>
                  </a:lnTo>
                  <a:lnTo>
                    <a:pt x="46556" y="59105"/>
                  </a:lnTo>
                  <a:lnTo>
                    <a:pt x="46104" y="57662"/>
                  </a:lnTo>
                  <a:lnTo>
                    <a:pt x="46033" y="57405"/>
                  </a:lnTo>
                  <a:lnTo>
                    <a:pt x="46002" y="57304"/>
                  </a:lnTo>
                  <a:lnTo>
                    <a:pt x="45987" y="57210"/>
                  </a:lnTo>
                  <a:lnTo>
                    <a:pt x="45979" y="57124"/>
                  </a:lnTo>
                  <a:lnTo>
                    <a:pt x="45971" y="57046"/>
                  </a:lnTo>
                  <a:lnTo>
                    <a:pt x="45979" y="56976"/>
                  </a:lnTo>
                  <a:lnTo>
                    <a:pt x="45994" y="56914"/>
                  </a:lnTo>
                  <a:lnTo>
                    <a:pt x="46026" y="56851"/>
                  </a:lnTo>
                  <a:lnTo>
                    <a:pt x="46065" y="56797"/>
                  </a:lnTo>
                  <a:lnTo>
                    <a:pt x="46111" y="56734"/>
                  </a:lnTo>
                  <a:lnTo>
                    <a:pt x="46166" y="56672"/>
                  </a:lnTo>
                  <a:lnTo>
                    <a:pt x="46244" y="56617"/>
                  </a:lnTo>
                  <a:lnTo>
                    <a:pt x="46330" y="56547"/>
                  </a:lnTo>
                  <a:lnTo>
                    <a:pt x="46532" y="56399"/>
                  </a:lnTo>
                  <a:lnTo>
                    <a:pt x="46930" y="56134"/>
                  </a:lnTo>
                  <a:lnTo>
                    <a:pt x="47344" y="55868"/>
                  </a:lnTo>
                  <a:lnTo>
                    <a:pt x="48280" y="55276"/>
                  </a:lnTo>
                  <a:close/>
                  <a:moveTo>
                    <a:pt x="138645" y="61718"/>
                  </a:moveTo>
                  <a:lnTo>
                    <a:pt x="138785" y="61851"/>
                  </a:lnTo>
                  <a:lnTo>
                    <a:pt x="136469" y="64354"/>
                  </a:lnTo>
                  <a:lnTo>
                    <a:pt x="136266" y="64152"/>
                  </a:lnTo>
                  <a:lnTo>
                    <a:pt x="138645" y="61718"/>
                  </a:lnTo>
                  <a:close/>
                  <a:moveTo>
                    <a:pt x="53037" y="63684"/>
                  </a:moveTo>
                  <a:lnTo>
                    <a:pt x="53131" y="63691"/>
                  </a:lnTo>
                  <a:lnTo>
                    <a:pt x="53084" y="64386"/>
                  </a:lnTo>
                  <a:lnTo>
                    <a:pt x="53037" y="64386"/>
                  </a:lnTo>
                  <a:lnTo>
                    <a:pt x="53037" y="63684"/>
                  </a:lnTo>
                  <a:close/>
                  <a:moveTo>
                    <a:pt x="54270" y="60049"/>
                  </a:moveTo>
                  <a:lnTo>
                    <a:pt x="54270" y="62865"/>
                  </a:lnTo>
                  <a:lnTo>
                    <a:pt x="54535" y="62826"/>
                  </a:lnTo>
                  <a:lnTo>
                    <a:pt x="53981" y="64620"/>
                  </a:lnTo>
                  <a:lnTo>
                    <a:pt x="53942" y="64362"/>
                  </a:lnTo>
                  <a:lnTo>
                    <a:pt x="53911" y="64089"/>
                  </a:lnTo>
                  <a:lnTo>
                    <a:pt x="53880" y="63785"/>
                  </a:lnTo>
                  <a:lnTo>
                    <a:pt x="53864" y="63473"/>
                  </a:lnTo>
                  <a:lnTo>
                    <a:pt x="53864" y="63153"/>
                  </a:lnTo>
                  <a:lnTo>
                    <a:pt x="53864" y="62818"/>
                  </a:lnTo>
                  <a:lnTo>
                    <a:pt x="53872" y="62482"/>
                  </a:lnTo>
                  <a:lnTo>
                    <a:pt x="53887" y="62147"/>
                  </a:lnTo>
                  <a:lnTo>
                    <a:pt x="53911" y="61820"/>
                  </a:lnTo>
                  <a:lnTo>
                    <a:pt x="53942" y="61500"/>
                  </a:lnTo>
                  <a:lnTo>
                    <a:pt x="53981" y="61203"/>
                  </a:lnTo>
                  <a:lnTo>
                    <a:pt x="54028" y="60915"/>
                  </a:lnTo>
                  <a:lnTo>
                    <a:pt x="54075" y="60650"/>
                  </a:lnTo>
                  <a:lnTo>
                    <a:pt x="54137" y="60416"/>
                  </a:lnTo>
                  <a:lnTo>
                    <a:pt x="54199" y="60213"/>
                  </a:lnTo>
                  <a:lnTo>
                    <a:pt x="54231" y="60127"/>
                  </a:lnTo>
                  <a:lnTo>
                    <a:pt x="54270" y="60049"/>
                  </a:lnTo>
                  <a:close/>
                  <a:moveTo>
                    <a:pt x="120113" y="60923"/>
                  </a:moveTo>
                  <a:lnTo>
                    <a:pt x="120199" y="61118"/>
                  </a:lnTo>
                  <a:lnTo>
                    <a:pt x="120269" y="61297"/>
                  </a:lnTo>
                  <a:lnTo>
                    <a:pt x="120332" y="61469"/>
                  </a:lnTo>
                  <a:lnTo>
                    <a:pt x="120371" y="61617"/>
                  </a:lnTo>
                  <a:lnTo>
                    <a:pt x="120394" y="61765"/>
                  </a:lnTo>
                  <a:lnTo>
                    <a:pt x="120410" y="61898"/>
                  </a:lnTo>
                  <a:lnTo>
                    <a:pt x="120402" y="62022"/>
                  </a:lnTo>
                  <a:lnTo>
                    <a:pt x="120378" y="62139"/>
                  </a:lnTo>
                  <a:lnTo>
                    <a:pt x="120339" y="62248"/>
                  </a:lnTo>
                  <a:lnTo>
                    <a:pt x="120277" y="62350"/>
                  </a:lnTo>
                  <a:lnTo>
                    <a:pt x="120207" y="62443"/>
                  </a:lnTo>
                  <a:lnTo>
                    <a:pt x="120113" y="62537"/>
                  </a:lnTo>
                  <a:lnTo>
                    <a:pt x="120004" y="62615"/>
                  </a:lnTo>
                  <a:lnTo>
                    <a:pt x="119879" y="62693"/>
                  </a:lnTo>
                  <a:lnTo>
                    <a:pt x="119739" y="62771"/>
                  </a:lnTo>
                  <a:lnTo>
                    <a:pt x="119575" y="62841"/>
                  </a:lnTo>
                  <a:lnTo>
                    <a:pt x="119052" y="63052"/>
                  </a:lnTo>
                  <a:lnTo>
                    <a:pt x="118530" y="63247"/>
                  </a:lnTo>
                  <a:lnTo>
                    <a:pt x="118007" y="63442"/>
                  </a:lnTo>
                  <a:lnTo>
                    <a:pt x="117477" y="63621"/>
                  </a:lnTo>
                  <a:lnTo>
                    <a:pt x="116947" y="63785"/>
                  </a:lnTo>
                  <a:lnTo>
                    <a:pt x="116408" y="63949"/>
                  </a:lnTo>
                  <a:lnTo>
                    <a:pt x="115878" y="64089"/>
                  </a:lnTo>
                  <a:lnTo>
                    <a:pt x="115340" y="64222"/>
                  </a:lnTo>
                  <a:lnTo>
                    <a:pt x="114794" y="64347"/>
                  </a:lnTo>
                  <a:lnTo>
                    <a:pt x="114248" y="64448"/>
                  </a:lnTo>
                  <a:lnTo>
                    <a:pt x="113702" y="64542"/>
                  </a:lnTo>
                  <a:lnTo>
                    <a:pt x="113148" y="64620"/>
                  </a:lnTo>
                  <a:lnTo>
                    <a:pt x="112594" y="64682"/>
                  </a:lnTo>
                  <a:lnTo>
                    <a:pt x="112033" y="64721"/>
                  </a:lnTo>
                  <a:lnTo>
                    <a:pt x="111471" y="64752"/>
                  </a:lnTo>
                  <a:lnTo>
                    <a:pt x="110910" y="64760"/>
                  </a:lnTo>
                  <a:lnTo>
                    <a:pt x="109389" y="64768"/>
                  </a:lnTo>
                  <a:lnTo>
                    <a:pt x="107876" y="64760"/>
                  </a:lnTo>
                  <a:lnTo>
                    <a:pt x="107712" y="64752"/>
                  </a:lnTo>
                  <a:lnTo>
                    <a:pt x="107540" y="64729"/>
                  </a:lnTo>
                  <a:lnTo>
                    <a:pt x="107143" y="64674"/>
                  </a:lnTo>
                  <a:lnTo>
                    <a:pt x="107891" y="64113"/>
                  </a:lnTo>
                  <a:lnTo>
                    <a:pt x="107634" y="64175"/>
                  </a:lnTo>
                  <a:lnTo>
                    <a:pt x="107384" y="64253"/>
                  </a:lnTo>
                  <a:lnTo>
                    <a:pt x="107127" y="64331"/>
                  </a:lnTo>
                  <a:lnTo>
                    <a:pt x="106870" y="64401"/>
                  </a:lnTo>
                  <a:lnTo>
                    <a:pt x="106737" y="64432"/>
                  </a:lnTo>
                  <a:lnTo>
                    <a:pt x="106597" y="64464"/>
                  </a:lnTo>
                  <a:lnTo>
                    <a:pt x="106456" y="64487"/>
                  </a:lnTo>
                  <a:lnTo>
                    <a:pt x="106308" y="64503"/>
                  </a:lnTo>
                  <a:lnTo>
                    <a:pt x="106160" y="64518"/>
                  </a:lnTo>
                  <a:lnTo>
                    <a:pt x="106004" y="64518"/>
                  </a:lnTo>
                  <a:lnTo>
                    <a:pt x="105840" y="64510"/>
                  </a:lnTo>
                  <a:lnTo>
                    <a:pt x="105676" y="64495"/>
                  </a:lnTo>
                  <a:lnTo>
                    <a:pt x="106051" y="64323"/>
                  </a:lnTo>
                  <a:lnTo>
                    <a:pt x="106191" y="64269"/>
                  </a:lnTo>
                  <a:lnTo>
                    <a:pt x="106324" y="64222"/>
                  </a:lnTo>
                  <a:lnTo>
                    <a:pt x="106901" y="64058"/>
                  </a:lnTo>
                  <a:lnTo>
                    <a:pt x="107478" y="63894"/>
                  </a:lnTo>
                  <a:lnTo>
                    <a:pt x="108055" y="63738"/>
                  </a:lnTo>
                  <a:lnTo>
                    <a:pt x="108632" y="63567"/>
                  </a:lnTo>
                  <a:lnTo>
                    <a:pt x="108718" y="63535"/>
                  </a:lnTo>
                  <a:lnTo>
                    <a:pt x="108796" y="63504"/>
                  </a:lnTo>
                  <a:lnTo>
                    <a:pt x="108952" y="63418"/>
                  </a:lnTo>
                  <a:lnTo>
                    <a:pt x="109108" y="63325"/>
                  </a:lnTo>
                  <a:lnTo>
                    <a:pt x="109264" y="63231"/>
                  </a:lnTo>
                  <a:lnTo>
                    <a:pt x="109264" y="63231"/>
                  </a:lnTo>
                  <a:lnTo>
                    <a:pt x="107673" y="63684"/>
                  </a:lnTo>
                  <a:lnTo>
                    <a:pt x="106877" y="63902"/>
                  </a:lnTo>
                  <a:lnTo>
                    <a:pt x="106082" y="64128"/>
                  </a:lnTo>
                  <a:lnTo>
                    <a:pt x="105824" y="64191"/>
                  </a:lnTo>
                  <a:lnTo>
                    <a:pt x="105567" y="64245"/>
                  </a:lnTo>
                  <a:lnTo>
                    <a:pt x="105310" y="64292"/>
                  </a:lnTo>
                  <a:lnTo>
                    <a:pt x="105052" y="64323"/>
                  </a:lnTo>
                  <a:lnTo>
                    <a:pt x="105006" y="64323"/>
                  </a:lnTo>
                  <a:lnTo>
                    <a:pt x="104959" y="64315"/>
                  </a:lnTo>
                  <a:lnTo>
                    <a:pt x="104920" y="64308"/>
                  </a:lnTo>
                  <a:lnTo>
                    <a:pt x="104889" y="64300"/>
                  </a:lnTo>
                  <a:lnTo>
                    <a:pt x="104857" y="64284"/>
                  </a:lnTo>
                  <a:lnTo>
                    <a:pt x="104834" y="64261"/>
                  </a:lnTo>
                  <a:lnTo>
                    <a:pt x="104811" y="64245"/>
                  </a:lnTo>
                  <a:lnTo>
                    <a:pt x="104795" y="64214"/>
                  </a:lnTo>
                  <a:lnTo>
                    <a:pt x="104764" y="64152"/>
                  </a:lnTo>
                  <a:lnTo>
                    <a:pt x="104756" y="64081"/>
                  </a:lnTo>
                  <a:lnTo>
                    <a:pt x="104764" y="64003"/>
                  </a:lnTo>
                  <a:lnTo>
                    <a:pt x="104779" y="63918"/>
                  </a:lnTo>
                  <a:lnTo>
                    <a:pt x="104709" y="63902"/>
                  </a:lnTo>
                  <a:lnTo>
                    <a:pt x="104475" y="63902"/>
                  </a:lnTo>
                  <a:lnTo>
                    <a:pt x="104311" y="63918"/>
                  </a:lnTo>
                  <a:lnTo>
                    <a:pt x="104155" y="63925"/>
                  </a:lnTo>
                  <a:lnTo>
                    <a:pt x="104070" y="63918"/>
                  </a:lnTo>
                  <a:lnTo>
                    <a:pt x="103992" y="63910"/>
                  </a:lnTo>
                  <a:lnTo>
                    <a:pt x="103906" y="63902"/>
                  </a:lnTo>
                  <a:lnTo>
                    <a:pt x="103828" y="63879"/>
                  </a:lnTo>
                  <a:lnTo>
                    <a:pt x="103742" y="63847"/>
                  </a:lnTo>
                  <a:lnTo>
                    <a:pt x="103664" y="63801"/>
                  </a:lnTo>
                  <a:lnTo>
                    <a:pt x="103578" y="63746"/>
                  </a:lnTo>
                  <a:lnTo>
                    <a:pt x="103500" y="63676"/>
                  </a:lnTo>
                  <a:lnTo>
                    <a:pt x="105037" y="63177"/>
                  </a:lnTo>
                  <a:lnTo>
                    <a:pt x="103719" y="63372"/>
                  </a:lnTo>
                  <a:lnTo>
                    <a:pt x="102861" y="63512"/>
                  </a:lnTo>
                  <a:lnTo>
                    <a:pt x="102806" y="63348"/>
                  </a:lnTo>
                  <a:lnTo>
                    <a:pt x="103633" y="62911"/>
                  </a:lnTo>
                  <a:lnTo>
                    <a:pt x="103633" y="62911"/>
                  </a:lnTo>
                  <a:lnTo>
                    <a:pt x="103180" y="63013"/>
                  </a:lnTo>
                  <a:lnTo>
                    <a:pt x="102946" y="63052"/>
                  </a:lnTo>
                  <a:lnTo>
                    <a:pt x="102720" y="63075"/>
                  </a:lnTo>
                  <a:lnTo>
                    <a:pt x="102603" y="63083"/>
                  </a:lnTo>
                  <a:lnTo>
                    <a:pt x="102486" y="63083"/>
                  </a:lnTo>
                  <a:lnTo>
                    <a:pt x="102377" y="63075"/>
                  </a:lnTo>
                  <a:lnTo>
                    <a:pt x="102260" y="63067"/>
                  </a:lnTo>
                  <a:lnTo>
                    <a:pt x="102143" y="63044"/>
                  </a:lnTo>
                  <a:lnTo>
                    <a:pt x="102026" y="63013"/>
                  </a:lnTo>
                  <a:lnTo>
                    <a:pt x="101901" y="62974"/>
                  </a:lnTo>
                  <a:lnTo>
                    <a:pt x="101784" y="62927"/>
                  </a:lnTo>
                  <a:lnTo>
                    <a:pt x="101901" y="62849"/>
                  </a:lnTo>
                  <a:lnTo>
                    <a:pt x="102034" y="62779"/>
                  </a:lnTo>
                  <a:lnTo>
                    <a:pt x="102190" y="62709"/>
                  </a:lnTo>
                  <a:lnTo>
                    <a:pt x="102361" y="62654"/>
                  </a:lnTo>
                  <a:lnTo>
                    <a:pt x="102541" y="62599"/>
                  </a:lnTo>
                  <a:lnTo>
                    <a:pt x="102736" y="62553"/>
                  </a:lnTo>
                  <a:lnTo>
                    <a:pt x="102931" y="62514"/>
                  </a:lnTo>
                  <a:lnTo>
                    <a:pt x="103141" y="62482"/>
                  </a:lnTo>
                  <a:lnTo>
                    <a:pt x="103344" y="62459"/>
                  </a:lnTo>
                  <a:lnTo>
                    <a:pt x="103555" y="62443"/>
                  </a:lnTo>
                  <a:lnTo>
                    <a:pt x="103960" y="62443"/>
                  </a:lnTo>
                  <a:lnTo>
                    <a:pt x="104148" y="62459"/>
                  </a:lnTo>
                  <a:lnTo>
                    <a:pt x="104335" y="62482"/>
                  </a:lnTo>
                  <a:lnTo>
                    <a:pt x="104506" y="62514"/>
                  </a:lnTo>
                  <a:lnTo>
                    <a:pt x="104655" y="62560"/>
                  </a:lnTo>
                  <a:lnTo>
                    <a:pt x="104163" y="62849"/>
                  </a:lnTo>
                  <a:lnTo>
                    <a:pt x="105715" y="62709"/>
                  </a:lnTo>
                  <a:lnTo>
                    <a:pt x="105746" y="62794"/>
                  </a:lnTo>
                  <a:lnTo>
                    <a:pt x="105021" y="63192"/>
                  </a:lnTo>
                  <a:lnTo>
                    <a:pt x="105302" y="63138"/>
                  </a:lnTo>
                  <a:lnTo>
                    <a:pt x="105583" y="63091"/>
                  </a:lnTo>
                  <a:lnTo>
                    <a:pt x="105863" y="63052"/>
                  </a:lnTo>
                  <a:lnTo>
                    <a:pt x="106152" y="63013"/>
                  </a:lnTo>
                  <a:lnTo>
                    <a:pt x="106433" y="62982"/>
                  </a:lnTo>
                  <a:lnTo>
                    <a:pt x="106721" y="62950"/>
                  </a:lnTo>
                  <a:lnTo>
                    <a:pt x="107010" y="62935"/>
                  </a:lnTo>
                  <a:lnTo>
                    <a:pt x="107299" y="62919"/>
                  </a:lnTo>
                  <a:lnTo>
                    <a:pt x="107876" y="62896"/>
                  </a:lnTo>
                  <a:lnTo>
                    <a:pt x="108469" y="62888"/>
                  </a:lnTo>
                  <a:lnTo>
                    <a:pt x="109069" y="62904"/>
                  </a:lnTo>
                  <a:lnTo>
                    <a:pt x="109677" y="62919"/>
                  </a:lnTo>
                  <a:lnTo>
                    <a:pt x="109256" y="63239"/>
                  </a:lnTo>
                  <a:lnTo>
                    <a:pt x="109537" y="63223"/>
                  </a:lnTo>
                  <a:lnTo>
                    <a:pt x="109677" y="63216"/>
                  </a:lnTo>
                  <a:lnTo>
                    <a:pt x="109810" y="63192"/>
                  </a:lnTo>
                  <a:lnTo>
                    <a:pt x="110645" y="63028"/>
                  </a:lnTo>
                  <a:lnTo>
                    <a:pt x="111471" y="62857"/>
                  </a:lnTo>
                  <a:lnTo>
                    <a:pt x="111526" y="62794"/>
                  </a:lnTo>
                  <a:lnTo>
                    <a:pt x="111549" y="62771"/>
                  </a:lnTo>
                  <a:lnTo>
                    <a:pt x="111581" y="62755"/>
                  </a:lnTo>
                  <a:lnTo>
                    <a:pt x="111947" y="62701"/>
                  </a:lnTo>
                  <a:lnTo>
                    <a:pt x="112142" y="62685"/>
                  </a:lnTo>
                  <a:lnTo>
                    <a:pt x="112329" y="62662"/>
                  </a:lnTo>
                  <a:lnTo>
                    <a:pt x="112516" y="62654"/>
                  </a:lnTo>
                  <a:lnTo>
                    <a:pt x="112711" y="62646"/>
                  </a:lnTo>
                  <a:lnTo>
                    <a:pt x="112906" y="62646"/>
                  </a:lnTo>
                  <a:lnTo>
                    <a:pt x="113109" y="62662"/>
                  </a:lnTo>
                  <a:lnTo>
                    <a:pt x="110988" y="63559"/>
                  </a:lnTo>
                  <a:lnTo>
                    <a:pt x="111705" y="63645"/>
                  </a:lnTo>
                  <a:lnTo>
                    <a:pt x="111542" y="64097"/>
                  </a:lnTo>
                  <a:lnTo>
                    <a:pt x="112087" y="63902"/>
                  </a:lnTo>
                  <a:lnTo>
                    <a:pt x="112633" y="63723"/>
                  </a:lnTo>
                  <a:lnTo>
                    <a:pt x="113179" y="63543"/>
                  </a:lnTo>
                  <a:lnTo>
                    <a:pt x="113733" y="63372"/>
                  </a:lnTo>
                  <a:lnTo>
                    <a:pt x="114833" y="63044"/>
                  </a:lnTo>
                  <a:lnTo>
                    <a:pt x="115379" y="62880"/>
                  </a:lnTo>
                  <a:lnTo>
                    <a:pt x="115925" y="62709"/>
                  </a:lnTo>
                  <a:lnTo>
                    <a:pt x="116471" y="62537"/>
                  </a:lnTo>
                  <a:lnTo>
                    <a:pt x="117009" y="62350"/>
                  </a:lnTo>
                  <a:lnTo>
                    <a:pt x="117539" y="62155"/>
                  </a:lnTo>
                  <a:lnTo>
                    <a:pt x="118070" y="61952"/>
                  </a:lnTo>
                  <a:lnTo>
                    <a:pt x="118335" y="61843"/>
                  </a:lnTo>
                  <a:lnTo>
                    <a:pt x="118592" y="61726"/>
                  </a:lnTo>
                  <a:lnTo>
                    <a:pt x="118850" y="61609"/>
                  </a:lnTo>
                  <a:lnTo>
                    <a:pt x="119107" y="61484"/>
                  </a:lnTo>
                  <a:lnTo>
                    <a:pt x="119364" y="61352"/>
                  </a:lnTo>
                  <a:lnTo>
                    <a:pt x="119614" y="61219"/>
                  </a:lnTo>
                  <a:lnTo>
                    <a:pt x="119864" y="61071"/>
                  </a:lnTo>
                  <a:lnTo>
                    <a:pt x="120113" y="60923"/>
                  </a:lnTo>
                  <a:close/>
                  <a:moveTo>
                    <a:pt x="139706" y="61718"/>
                  </a:moveTo>
                  <a:lnTo>
                    <a:pt x="139752" y="61726"/>
                  </a:lnTo>
                  <a:lnTo>
                    <a:pt x="139807" y="61742"/>
                  </a:lnTo>
                  <a:lnTo>
                    <a:pt x="139862" y="61765"/>
                  </a:lnTo>
                  <a:lnTo>
                    <a:pt x="139916" y="61804"/>
                  </a:lnTo>
                  <a:lnTo>
                    <a:pt x="139979" y="61859"/>
                  </a:lnTo>
                  <a:lnTo>
                    <a:pt x="140041" y="61921"/>
                  </a:lnTo>
                  <a:lnTo>
                    <a:pt x="139674" y="62350"/>
                  </a:lnTo>
                  <a:lnTo>
                    <a:pt x="139316" y="62771"/>
                  </a:lnTo>
                  <a:lnTo>
                    <a:pt x="138941" y="63184"/>
                  </a:lnTo>
                  <a:lnTo>
                    <a:pt x="138559" y="63590"/>
                  </a:lnTo>
                  <a:lnTo>
                    <a:pt x="138364" y="63793"/>
                  </a:lnTo>
                  <a:lnTo>
                    <a:pt x="138169" y="63980"/>
                  </a:lnTo>
                  <a:lnTo>
                    <a:pt x="137966" y="64175"/>
                  </a:lnTo>
                  <a:lnTo>
                    <a:pt x="137764" y="64362"/>
                  </a:lnTo>
                  <a:lnTo>
                    <a:pt x="137553" y="64542"/>
                  </a:lnTo>
                  <a:lnTo>
                    <a:pt x="137335" y="64713"/>
                  </a:lnTo>
                  <a:lnTo>
                    <a:pt x="137116" y="64885"/>
                  </a:lnTo>
                  <a:lnTo>
                    <a:pt x="136882" y="65049"/>
                  </a:lnTo>
                  <a:lnTo>
                    <a:pt x="136734" y="64916"/>
                  </a:lnTo>
                  <a:lnTo>
                    <a:pt x="136820" y="64752"/>
                  </a:lnTo>
                  <a:lnTo>
                    <a:pt x="136859" y="64674"/>
                  </a:lnTo>
                  <a:lnTo>
                    <a:pt x="136913" y="64604"/>
                  </a:lnTo>
                  <a:lnTo>
                    <a:pt x="138107" y="63286"/>
                  </a:lnTo>
                  <a:lnTo>
                    <a:pt x="139308" y="61976"/>
                  </a:lnTo>
                  <a:lnTo>
                    <a:pt x="139378" y="61905"/>
                  </a:lnTo>
                  <a:lnTo>
                    <a:pt x="139448" y="61835"/>
                  </a:lnTo>
                  <a:lnTo>
                    <a:pt x="139526" y="61773"/>
                  </a:lnTo>
                  <a:lnTo>
                    <a:pt x="139573" y="61749"/>
                  </a:lnTo>
                  <a:lnTo>
                    <a:pt x="139612" y="61734"/>
                  </a:lnTo>
                  <a:lnTo>
                    <a:pt x="139659" y="61718"/>
                  </a:lnTo>
                  <a:close/>
                  <a:moveTo>
                    <a:pt x="140166" y="62521"/>
                  </a:moveTo>
                  <a:lnTo>
                    <a:pt x="140018" y="62755"/>
                  </a:lnTo>
                  <a:lnTo>
                    <a:pt x="139854" y="62997"/>
                  </a:lnTo>
                  <a:lnTo>
                    <a:pt x="139674" y="63247"/>
                  </a:lnTo>
                  <a:lnTo>
                    <a:pt x="139479" y="63496"/>
                  </a:lnTo>
                  <a:lnTo>
                    <a:pt x="139277" y="63746"/>
                  </a:lnTo>
                  <a:lnTo>
                    <a:pt x="139058" y="63988"/>
                  </a:lnTo>
                  <a:lnTo>
                    <a:pt x="138840" y="64230"/>
                  </a:lnTo>
                  <a:lnTo>
                    <a:pt x="138614" y="64464"/>
                  </a:lnTo>
                  <a:lnTo>
                    <a:pt x="138395" y="64690"/>
                  </a:lnTo>
                  <a:lnTo>
                    <a:pt x="138177" y="64900"/>
                  </a:lnTo>
                  <a:lnTo>
                    <a:pt x="137959" y="65088"/>
                  </a:lnTo>
                  <a:lnTo>
                    <a:pt x="137756" y="65259"/>
                  </a:lnTo>
                  <a:lnTo>
                    <a:pt x="137561" y="65415"/>
                  </a:lnTo>
                  <a:lnTo>
                    <a:pt x="137374" y="65540"/>
                  </a:lnTo>
                  <a:lnTo>
                    <a:pt x="137210" y="65633"/>
                  </a:lnTo>
                  <a:lnTo>
                    <a:pt x="137140" y="65672"/>
                  </a:lnTo>
                  <a:lnTo>
                    <a:pt x="137069" y="65704"/>
                  </a:lnTo>
                  <a:lnTo>
                    <a:pt x="137069" y="65704"/>
                  </a:lnTo>
                  <a:lnTo>
                    <a:pt x="140166" y="62521"/>
                  </a:lnTo>
                  <a:close/>
                  <a:moveTo>
                    <a:pt x="95350" y="57982"/>
                  </a:moveTo>
                  <a:lnTo>
                    <a:pt x="98025" y="66008"/>
                  </a:lnTo>
                  <a:lnTo>
                    <a:pt x="97963" y="65922"/>
                  </a:lnTo>
                  <a:lnTo>
                    <a:pt x="97892" y="65805"/>
                  </a:lnTo>
                  <a:lnTo>
                    <a:pt x="97814" y="65665"/>
                  </a:lnTo>
                  <a:lnTo>
                    <a:pt x="97729" y="65493"/>
                  </a:lnTo>
                  <a:lnTo>
                    <a:pt x="97549" y="65095"/>
                  </a:lnTo>
                  <a:lnTo>
                    <a:pt x="97354" y="64620"/>
                  </a:lnTo>
                  <a:lnTo>
                    <a:pt x="97144" y="64081"/>
                  </a:lnTo>
                  <a:lnTo>
                    <a:pt x="96925" y="63496"/>
                  </a:lnTo>
                  <a:lnTo>
                    <a:pt x="96699" y="62872"/>
                  </a:lnTo>
                  <a:lnTo>
                    <a:pt x="96481" y="62225"/>
                  </a:lnTo>
                  <a:lnTo>
                    <a:pt x="96270" y="61578"/>
                  </a:lnTo>
                  <a:lnTo>
                    <a:pt x="96067" y="60930"/>
                  </a:lnTo>
                  <a:lnTo>
                    <a:pt x="95880" y="60306"/>
                  </a:lnTo>
                  <a:lnTo>
                    <a:pt x="95708" y="59721"/>
                  </a:lnTo>
                  <a:lnTo>
                    <a:pt x="95568" y="59175"/>
                  </a:lnTo>
                  <a:lnTo>
                    <a:pt x="95459" y="58700"/>
                  </a:lnTo>
                  <a:lnTo>
                    <a:pt x="95420" y="58489"/>
                  </a:lnTo>
                  <a:lnTo>
                    <a:pt x="95389" y="58294"/>
                  </a:lnTo>
                  <a:lnTo>
                    <a:pt x="95365" y="58130"/>
                  </a:lnTo>
                  <a:lnTo>
                    <a:pt x="95350" y="57982"/>
                  </a:lnTo>
                  <a:close/>
                  <a:moveTo>
                    <a:pt x="42563" y="61281"/>
                  </a:moveTo>
                  <a:lnTo>
                    <a:pt x="42648" y="61414"/>
                  </a:lnTo>
                  <a:lnTo>
                    <a:pt x="42726" y="61562"/>
                  </a:lnTo>
                  <a:lnTo>
                    <a:pt x="42890" y="61866"/>
                  </a:lnTo>
                  <a:lnTo>
                    <a:pt x="43046" y="62186"/>
                  </a:lnTo>
                  <a:lnTo>
                    <a:pt x="43194" y="62529"/>
                  </a:lnTo>
                  <a:lnTo>
                    <a:pt x="43335" y="62888"/>
                  </a:lnTo>
                  <a:lnTo>
                    <a:pt x="43467" y="63247"/>
                  </a:lnTo>
                  <a:lnTo>
                    <a:pt x="43584" y="63621"/>
                  </a:lnTo>
                  <a:lnTo>
                    <a:pt x="43693" y="63980"/>
                  </a:lnTo>
                  <a:lnTo>
                    <a:pt x="43779" y="64347"/>
                  </a:lnTo>
                  <a:lnTo>
                    <a:pt x="43857" y="64690"/>
                  </a:lnTo>
                  <a:lnTo>
                    <a:pt x="43920" y="65025"/>
                  </a:lnTo>
                  <a:lnTo>
                    <a:pt x="43966" y="65337"/>
                  </a:lnTo>
                  <a:lnTo>
                    <a:pt x="43990" y="65626"/>
                  </a:lnTo>
                  <a:lnTo>
                    <a:pt x="43998" y="65758"/>
                  </a:lnTo>
                  <a:lnTo>
                    <a:pt x="43998" y="65883"/>
                  </a:lnTo>
                  <a:lnTo>
                    <a:pt x="43990" y="66000"/>
                  </a:lnTo>
                  <a:lnTo>
                    <a:pt x="43982" y="66109"/>
                  </a:lnTo>
                  <a:lnTo>
                    <a:pt x="43959" y="66211"/>
                  </a:lnTo>
                  <a:lnTo>
                    <a:pt x="43943" y="66296"/>
                  </a:lnTo>
                  <a:lnTo>
                    <a:pt x="43857" y="66250"/>
                  </a:lnTo>
                  <a:lnTo>
                    <a:pt x="43779" y="66187"/>
                  </a:lnTo>
                  <a:lnTo>
                    <a:pt x="43701" y="66109"/>
                  </a:lnTo>
                  <a:lnTo>
                    <a:pt x="43623" y="66023"/>
                  </a:lnTo>
                  <a:lnTo>
                    <a:pt x="43545" y="65930"/>
                  </a:lnTo>
                  <a:lnTo>
                    <a:pt x="43467" y="65821"/>
                  </a:lnTo>
                  <a:lnTo>
                    <a:pt x="43397" y="65704"/>
                  </a:lnTo>
                  <a:lnTo>
                    <a:pt x="43319" y="65587"/>
                  </a:lnTo>
                  <a:lnTo>
                    <a:pt x="43249" y="65454"/>
                  </a:lnTo>
                  <a:lnTo>
                    <a:pt x="43186" y="65314"/>
                  </a:lnTo>
                  <a:lnTo>
                    <a:pt x="43116" y="65166"/>
                  </a:lnTo>
                  <a:lnTo>
                    <a:pt x="43054" y="65010"/>
                  </a:lnTo>
                  <a:lnTo>
                    <a:pt x="42937" y="64682"/>
                  </a:lnTo>
                  <a:lnTo>
                    <a:pt x="42836" y="64331"/>
                  </a:lnTo>
                  <a:lnTo>
                    <a:pt x="42742" y="63972"/>
                  </a:lnTo>
                  <a:lnTo>
                    <a:pt x="42664" y="63590"/>
                  </a:lnTo>
                  <a:lnTo>
                    <a:pt x="42602" y="63208"/>
                  </a:lnTo>
                  <a:lnTo>
                    <a:pt x="42555" y="62810"/>
                  </a:lnTo>
                  <a:lnTo>
                    <a:pt x="42524" y="62420"/>
                  </a:lnTo>
                  <a:lnTo>
                    <a:pt x="42516" y="62225"/>
                  </a:lnTo>
                  <a:lnTo>
                    <a:pt x="42516" y="62030"/>
                  </a:lnTo>
                  <a:lnTo>
                    <a:pt x="42516" y="61843"/>
                  </a:lnTo>
                  <a:lnTo>
                    <a:pt x="42524" y="61656"/>
                  </a:lnTo>
                  <a:lnTo>
                    <a:pt x="42539" y="61469"/>
                  </a:lnTo>
                  <a:lnTo>
                    <a:pt x="42563" y="61281"/>
                  </a:lnTo>
                  <a:close/>
                  <a:moveTo>
                    <a:pt x="52250" y="64510"/>
                  </a:moveTo>
                  <a:lnTo>
                    <a:pt x="52265" y="64643"/>
                  </a:lnTo>
                  <a:lnTo>
                    <a:pt x="52281" y="64776"/>
                  </a:lnTo>
                  <a:lnTo>
                    <a:pt x="52289" y="64900"/>
                  </a:lnTo>
                  <a:lnTo>
                    <a:pt x="52289" y="65025"/>
                  </a:lnTo>
                  <a:lnTo>
                    <a:pt x="52281" y="65158"/>
                  </a:lnTo>
                  <a:lnTo>
                    <a:pt x="52273" y="65283"/>
                  </a:lnTo>
                  <a:lnTo>
                    <a:pt x="52250" y="65407"/>
                  </a:lnTo>
                  <a:lnTo>
                    <a:pt x="52234" y="65524"/>
                  </a:lnTo>
                  <a:lnTo>
                    <a:pt x="52203" y="65649"/>
                  </a:lnTo>
                  <a:lnTo>
                    <a:pt x="52172" y="65766"/>
                  </a:lnTo>
                  <a:lnTo>
                    <a:pt x="52094" y="66008"/>
                  </a:lnTo>
                  <a:lnTo>
                    <a:pt x="52008" y="66242"/>
                  </a:lnTo>
                  <a:lnTo>
                    <a:pt x="51899" y="66468"/>
                  </a:lnTo>
                  <a:lnTo>
                    <a:pt x="51743" y="66429"/>
                  </a:lnTo>
                  <a:lnTo>
                    <a:pt x="52250" y="64510"/>
                  </a:lnTo>
                  <a:close/>
                  <a:moveTo>
                    <a:pt x="53310" y="65446"/>
                  </a:moveTo>
                  <a:lnTo>
                    <a:pt x="53474" y="65485"/>
                  </a:lnTo>
                  <a:lnTo>
                    <a:pt x="53270" y="66622"/>
                  </a:lnTo>
                  <a:lnTo>
                    <a:pt x="53270" y="66622"/>
                  </a:lnTo>
                  <a:lnTo>
                    <a:pt x="53193" y="66577"/>
                  </a:lnTo>
                  <a:lnTo>
                    <a:pt x="53100" y="66515"/>
                  </a:lnTo>
                  <a:lnTo>
                    <a:pt x="53022" y="66452"/>
                  </a:lnTo>
                  <a:lnTo>
                    <a:pt x="53006" y="66429"/>
                  </a:lnTo>
                  <a:lnTo>
                    <a:pt x="52998" y="66406"/>
                  </a:lnTo>
                  <a:lnTo>
                    <a:pt x="53061" y="66164"/>
                  </a:lnTo>
                  <a:lnTo>
                    <a:pt x="53139" y="65922"/>
                  </a:lnTo>
                  <a:lnTo>
                    <a:pt x="53310" y="65446"/>
                  </a:lnTo>
                  <a:close/>
                  <a:moveTo>
                    <a:pt x="98540" y="64846"/>
                  </a:moveTo>
                  <a:lnTo>
                    <a:pt x="99273" y="66640"/>
                  </a:lnTo>
                  <a:lnTo>
                    <a:pt x="99086" y="66710"/>
                  </a:lnTo>
                  <a:lnTo>
                    <a:pt x="98399" y="64900"/>
                  </a:lnTo>
                  <a:lnTo>
                    <a:pt x="98540" y="64846"/>
                  </a:lnTo>
                  <a:close/>
                  <a:moveTo>
                    <a:pt x="99101" y="62389"/>
                  </a:moveTo>
                  <a:lnTo>
                    <a:pt x="99148" y="62397"/>
                  </a:lnTo>
                  <a:lnTo>
                    <a:pt x="99195" y="62404"/>
                  </a:lnTo>
                  <a:lnTo>
                    <a:pt x="99281" y="62436"/>
                  </a:lnTo>
                  <a:lnTo>
                    <a:pt x="99359" y="62482"/>
                  </a:lnTo>
                  <a:lnTo>
                    <a:pt x="99429" y="62537"/>
                  </a:lnTo>
                  <a:lnTo>
                    <a:pt x="99499" y="62592"/>
                  </a:lnTo>
                  <a:lnTo>
                    <a:pt x="99569" y="62654"/>
                  </a:lnTo>
                  <a:lnTo>
                    <a:pt x="99639" y="62701"/>
                  </a:lnTo>
                  <a:lnTo>
                    <a:pt x="100014" y="62950"/>
                  </a:lnTo>
                  <a:lnTo>
                    <a:pt x="100396" y="63192"/>
                  </a:lnTo>
                  <a:lnTo>
                    <a:pt x="100770" y="63426"/>
                  </a:lnTo>
                  <a:lnTo>
                    <a:pt x="101160" y="63645"/>
                  </a:lnTo>
                  <a:lnTo>
                    <a:pt x="101550" y="63863"/>
                  </a:lnTo>
                  <a:lnTo>
                    <a:pt x="101940" y="64066"/>
                  </a:lnTo>
                  <a:lnTo>
                    <a:pt x="102338" y="64269"/>
                  </a:lnTo>
                  <a:lnTo>
                    <a:pt x="102736" y="64448"/>
                  </a:lnTo>
                  <a:lnTo>
                    <a:pt x="103141" y="64627"/>
                  </a:lnTo>
                  <a:lnTo>
                    <a:pt x="103555" y="64791"/>
                  </a:lnTo>
                  <a:lnTo>
                    <a:pt x="103968" y="64939"/>
                  </a:lnTo>
                  <a:lnTo>
                    <a:pt x="104389" y="65080"/>
                  </a:lnTo>
                  <a:lnTo>
                    <a:pt x="104818" y="65212"/>
                  </a:lnTo>
                  <a:lnTo>
                    <a:pt x="105255" y="65322"/>
                  </a:lnTo>
                  <a:lnTo>
                    <a:pt x="105692" y="65423"/>
                  </a:lnTo>
                  <a:lnTo>
                    <a:pt x="106136" y="65509"/>
                  </a:lnTo>
                  <a:lnTo>
                    <a:pt x="106487" y="65563"/>
                  </a:lnTo>
                  <a:lnTo>
                    <a:pt x="106838" y="65610"/>
                  </a:lnTo>
                  <a:lnTo>
                    <a:pt x="107197" y="65657"/>
                  </a:lnTo>
                  <a:lnTo>
                    <a:pt x="107548" y="65688"/>
                  </a:lnTo>
                  <a:lnTo>
                    <a:pt x="107899" y="65711"/>
                  </a:lnTo>
                  <a:lnTo>
                    <a:pt x="108258" y="65727"/>
                  </a:lnTo>
                  <a:lnTo>
                    <a:pt x="108609" y="65743"/>
                  </a:lnTo>
                  <a:lnTo>
                    <a:pt x="108968" y="65750"/>
                  </a:lnTo>
                  <a:lnTo>
                    <a:pt x="109319" y="65750"/>
                  </a:lnTo>
                  <a:lnTo>
                    <a:pt x="109677" y="65743"/>
                  </a:lnTo>
                  <a:lnTo>
                    <a:pt x="110387" y="65727"/>
                  </a:lnTo>
                  <a:lnTo>
                    <a:pt x="111097" y="65696"/>
                  </a:lnTo>
                  <a:lnTo>
                    <a:pt x="111807" y="65665"/>
                  </a:lnTo>
                  <a:lnTo>
                    <a:pt x="112314" y="65626"/>
                  </a:lnTo>
                  <a:lnTo>
                    <a:pt x="112821" y="65579"/>
                  </a:lnTo>
                  <a:lnTo>
                    <a:pt x="113320" y="65516"/>
                  </a:lnTo>
                  <a:lnTo>
                    <a:pt x="113819" y="65438"/>
                  </a:lnTo>
                  <a:lnTo>
                    <a:pt x="114310" y="65353"/>
                  </a:lnTo>
                  <a:lnTo>
                    <a:pt x="114802" y="65251"/>
                  </a:lnTo>
                  <a:lnTo>
                    <a:pt x="115285" y="65134"/>
                  </a:lnTo>
                  <a:lnTo>
                    <a:pt x="115769" y="65017"/>
                  </a:lnTo>
                  <a:lnTo>
                    <a:pt x="116252" y="64877"/>
                  </a:lnTo>
                  <a:lnTo>
                    <a:pt x="116728" y="64737"/>
                  </a:lnTo>
                  <a:lnTo>
                    <a:pt x="117204" y="64581"/>
                  </a:lnTo>
                  <a:lnTo>
                    <a:pt x="117680" y="64417"/>
                  </a:lnTo>
                  <a:lnTo>
                    <a:pt x="118156" y="64245"/>
                  </a:lnTo>
                  <a:lnTo>
                    <a:pt x="118623" y="64066"/>
                  </a:lnTo>
                  <a:lnTo>
                    <a:pt x="119091" y="63879"/>
                  </a:lnTo>
                  <a:lnTo>
                    <a:pt x="119552" y="63684"/>
                  </a:lnTo>
                  <a:lnTo>
                    <a:pt x="119903" y="63543"/>
                  </a:lnTo>
                  <a:lnTo>
                    <a:pt x="120261" y="63403"/>
                  </a:lnTo>
                  <a:lnTo>
                    <a:pt x="120293" y="63395"/>
                  </a:lnTo>
                  <a:lnTo>
                    <a:pt x="120332" y="63395"/>
                  </a:lnTo>
                  <a:lnTo>
                    <a:pt x="120410" y="63403"/>
                  </a:lnTo>
                  <a:lnTo>
                    <a:pt x="120441" y="63457"/>
                  </a:lnTo>
                  <a:lnTo>
                    <a:pt x="120472" y="63504"/>
                  </a:lnTo>
                  <a:lnTo>
                    <a:pt x="120488" y="63551"/>
                  </a:lnTo>
                  <a:lnTo>
                    <a:pt x="120503" y="63598"/>
                  </a:lnTo>
                  <a:lnTo>
                    <a:pt x="120511" y="63645"/>
                  </a:lnTo>
                  <a:lnTo>
                    <a:pt x="120511" y="63684"/>
                  </a:lnTo>
                  <a:lnTo>
                    <a:pt x="120503" y="63723"/>
                  </a:lnTo>
                  <a:lnTo>
                    <a:pt x="120488" y="63769"/>
                  </a:lnTo>
                  <a:lnTo>
                    <a:pt x="120472" y="63808"/>
                  </a:lnTo>
                  <a:lnTo>
                    <a:pt x="120456" y="63840"/>
                  </a:lnTo>
                  <a:lnTo>
                    <a:pt x="120402" y="63918"/>
                  </a:lnTo>
                  <a:lnTo>
                    <a:pt x="120332" y="63980"/>
                  </a:lnTo>
                  <a:lnTo>
                    <a:pt x="120261" y="64042"/>
                  </a:lnTo>
                  <a:lnTo>
                    <a:pt x="120137" y="64136"/>
                  </a:lnTo>
                  <a:lnTo>
                    <a:pt x="120004" y="64214"/>
                  </a:lnTo>
                  <a:lnTo>
                    <a:pt x="119871" y="64284"/>
                  </a:lnTo>
                  <a:lnTo>
                    <a:pt x="119739" y="64347"/>
                  </a:lnTo>
                  <a:lnTo>
                    <a:pt x="118865" y="64729"/>
                  </a:lnTo>
                  <a:lnTo>
                    <a:pt x="118429" y="64916"/>
                  </a:lnTo>
                  <a:lnTo>
                    <a:pt x="117984" y="65095"/>
                  </a:lnTo>
                  <a:lnTo>
                    <a:pt x="117547" y="65267"/>
                  </a:lnTo>
                  <a:lnTo>
                    <a:pt x="117103" y="65431"/>
                  </a:lnTo>
                  <a:lnTo>
                    <a:pt x="116658" y="65594"/>
                  </a:lnTo>
                  <a:lnTo>
                    <a:pt x="116213" y="65743"/>
                  </a:lnTo>
                  <a:lnTo>
                    <a:pt x="115761" y="65883"/>
                  </a:lnTo>
                  <a:lnTo>
                    <a:pt x="115309" y="66016"/>
                  </a:lnTo>
                  <a:lnTo>
                    <a:pt x="114849" y="66140"/>
                  </a:lnTo>
                  <a:lnTo>
                    <a:pt x="114388" y="66250"/>
                  </a:lnTo>
                  <a:lnTo>
                    <a:pt x="113928" y="66351"/>
                  </a:lnTo>
                  <a:lnTo>
                    <a:pt x="113460" y="66429"/>
                  </a:lnTo>
                  <a:lnTo>
                    <a:pt x="112992" y="66499"/>
                  </a:lnTo>
                  <a:lnTo>
                    <a:pt x="112516" y="66554"/>
                  </a:lnTo>
                  <a:lnTo>
                    <a:pt x="111932" y="66608"/>
                  </a:lnTo>
                  <a:lnTo>
                    <a:pt x="111339" y="66655"/>
                  </a:lnTo>
                  <a:lnTo>
                    <a:pt x="110754" y="66686"/>
                  </a:lnTo>
                  <a:lnTo>
                    <a:pt x="110169" y="66710"/>
                  </a:lnTo>
                  <a:lnTo>
                    <a:pt x="109576" y="66718"/>
                  </a:lnTo>
                  <a:lnTo>
                    <a:pt x="108999" y="66710"/>
                  </a:lnTo>
                  <a:lnTo>
                    <a:pt x="108414" y="66694"/>
                  </a:lnTo>
                  <a:lnTo>
                    <a:pt x="107829" y="66655"/>
                  </a:lnTo>
                  <a:lnTo>
                    <a:pt x="107540" y="66624"/>
                  </a:lnTo>
                  <a:lnTo>
                    <a:pt x="107252" y="66593"/>
                  </a:lnTo>
                  <a:lnTo>
                    <a:pt x="106963" y="66562"/>
                  </a:lnTo>
                  <a:lnTo>
                    <a:pt x="106675" y="66523"/>
                  </a:lnTo>
                  <a:lnTo>
                    <a:pt x="106386" y="66476"/>
                  </a:lnTo>
                  <a:lnTo>
                    <a:pt x="106097" y="66421"/>
                  </a:lnTo>
                  <a:lnTo>
                    <a:pt x="105809" y="66367"/>
                  </a:lnTo>
                  <a:lnTo>
                    <a:pt x="105528" y="66304"/>
                  </a:lnTo>
                  <a:lnTo>
                    <a:pt x="105240" y="66234"/>
                  </a:lnTo>
                  <a:lnTo>
                    <a:pt x="104951" y="66164"/>
                  </a:lnTo>
                  <a:lnTo>
                    <a:pt x="104670" y="66086"/>
                  </a:lnTo>
                  <a:lnTo>
                    <a:pt x="104382" y="66000"/>
                  </a:lnTo>
                  <a:lnTo>
                    <a:pt x="104101" y="65906"/>
                  </a:lnTo>
                  <a:lnTo>
                    <a:pt x="103820" y="65805"/>
                  </a:lnTo>
                  <a:lnTo>
                    <a:pt x="103539" y="65704"/>
                  </a:lnTo>
                  <a:lnTo>
                    <a:pt x="103258" y="65587"/>
                  </a:lnTo>
                  <a:lnTo>
                    <a:pt x="102978" y="65470"/>
                  </a:lnTo>
                  <a:lnTo>
                    <a:pt x="102705" y="65345"/>
                  </a:lnTo>
                  <a:lnTo>
                    <a:pt x="102432" y="65220"/>
                  </a:lnTo>
                  <a:lnTo>
                    <a:pt x="102166" y="65080"/>
                  </a:lnTo>
                  <a:lnTo>
                    <a:pt x="101909" y="64939"/>
                  </a:lnTo>
                  <a:lnTo>
                    <a:pt x="101652" y="64791"/>
                  </a:lnTo>
                  <a:lnTo>
                    <a:pt x="101394" y="64635"/>
                  </a:lnTo>
                  <a:lnTo>
                    <a:pt x="101145" y="64479"/>
                  </a:lnTo>
                  <a:lnTo>
                    <a:pt x="100903" y="64308"/>
                  </a:lnTo>
                  <a:lnTo>
                    <a:pt x="100669" y="64136"/>
                  </a:lnTo>
                  <a:lnTo>
                    <a:pt x="100435" y="63949"/>
                  </a:lnTo>
                  <a:lnTo>
                    <a:pt x="100201" y="63762"/>
                  </a:lnTo>
                  <a:lnTo>
                    <a:pt x="99975" y="63567"/>
                  </a:lnTo>
                  <a:lnTo>
                    <a:pt x="99756" y="63356"/>
                  </a:lnTo>
                  <a:lnTo>
                    <a:pt x="99546" y="63145"/>
                  </a:lnTo>
                  <a:lnTo>
                    <a:pt x="99335" y="62927"/>
                  </a:lnTo>
                  <a:lnTo>
                    <a:pt x="99187" y="62755"/>
                  </a:lnTo>
                  <a:lnTo>
                    <a:pt x="99039" y="62584"/>
                  </a:lnTo>
                  <a:lnTo>
                    <a:pt x="99023" y="62553"/>
                  </a:lnTo>
                  <a:lnTo>
                    <a:pt x="99015" y="62514"/>
                  </a:lnTo>
                  <a:lnTo>
                    <a:pt x="98992" y="62397"/>
                  </a:lnTo>
                  <a:lnTo>
                    <a:pt x="99047" y="62389"/>
                  </a:lnTo>
                  <a:close/>
                  <a:moveTo>
                    <a:pt x="98509" y="66101"/>
                  </a:moveTo>
                  <a:lnTo>
                    <a:pt x="98704" y="66679"/>
                  </a:lnTo>
                  <a:lnTo>
                    <a:pt x="98571" y="66725"/>
                  </a:lnTo>
                  <a:lnTo>
                    <a:pt x="98368" y="66148"/>
                  </a:lnTo>
                  <a:lnTo>
                    <a:pt x="98509" y="66101"/>
                  </a:lnTo>
                  <a:close/>
                  <a:moveTo>
                    <a:pt x="49379" y="66281"/>
                  </a:moveTo>
                  <a:lnTo>
                    <a:pt x="49582" y="66351"/>
                  </a:lnTo>
                  <a:lnTo>
                    <a:pt x="49301" y="67154"/>
                  </a:lnTo>
                  <a:lnTo>
                    <a:pt x="49114" y="67084"/>
                  </a:lnTo>
                  <a:lnTo>
                    <a:pt x="49379" y="66281"/>
                  </a:lnTo>
                  <a:close/>
                  <a:moveTo>
                    <a:pt x="141094" y="62506"/>
                  </a:moveTo>
                  <a:lnTo>
                    <a:pt x="143434" y="63980"/>
                  </a:lnTo>
                  <a:lnTo>
                    <a:pt x="143286" y="64222"/>
                  </a:lnTo>
                  <a:lnTo>
                    <a:pt x="143215" y="64331"/>
                  </a:lnTo>
                  <a:lnTo>
                    <a:pt x="143145" y="64425"/>
                  </a:lnTo>
                  <a:lnTo>
                    <a:pt x="142038" y="65626"/>
                  </a:lnTo>
                  <a:lnTo>
                    <a:pt x="141476" y="66218"/>
                  </a:lnTo>
                  <a:lnTo>
                    <a:pt x="140915" y="66803"/>
                  </a:lnTo>
                  <a:lnTo>
                    <a:pt x="140774" y="66944"/>
                  </a:lnTo>
                  <a:lnTo>
                    <a:pt x="140657" y="67045"/>
                  </a:lnTo>
                  <a:lnTo>
                    <a:pt x="140610" y="67084"/>
                  </a:lnTo>
                  <a:lnTo>
                    <a:pt x="140556" y="67115"/>
                  </a:lnTo>
                  <a:lnTo>
                    <a:pt x="140509" y="67147"/>
                  </a:lnTo>
                  <a:lnTo>
                    <a:pt x="140454" y="67162"/>
                  </a:lnTo>
                  <a:lnTo>
                    <a:pt x="140400" y="67178"/>
                  </a:lnTo>
                  <a:lnTo>
                    <a:pt x="140345" y="67186"/>
                  </a:lnTo>
                  <a:lnTo>
                    <a:pt x="140205" y="67193"/>
                  </a:lnTo>
                  <a:lnTo>
                    <a:pt x="140041" y="67186"/>
                  </a:lnTo>
                  <a:lnTo>
                    <a:pt x="139830" y="67170"/>
                  </a:lnTo>
                  <a:lnTo>
                    <a:pt x="142311" y="64557"/>
                  </a:lnTo>
                  <a:lnTo>
                    <a:pt x="142201" y="64620"/>
                  </a:lnTo>
                  <a:lnTo>
                    <a:pt x="142100" y="64674"/>
                  </a:lnTo>
                  <a:lnTo>
                    <a:pt x="141905" y="64807"/>
                  </a:lnTo>
                  <a:lnTo>
                    <a:pt x="141718" y="64947"/>
                  </a:lnTo>
                  <a:lnTo>
                    <a:pt x="141538" y="65103"/>
                  </a:lnTo>
                  <a:lnTo>
                    <a:pt x="141367" y="65259"/>
                  </a:lnTo>
                  <a:lnTo>
                    <a:pt x="141195" y="65423"/>
                  </a:lnTo>
                  <a:lnTo>
                    <a:pt x="140860" y="65743"/>
                  </a:lnTo>
                  <a:lnTo>
                    <a:pt x="140142" y="66398"/>
                  </a:lnTo>
                  <a:lnTo>
                    <a:pt x="139433" y="67045"/>
                  </a:lnTo>
                  <a:lnTo>
                    <a:pt x="139284" y="66913"/>
                  </a:lnTo>
                  <a:lnTo>
                    <a:pt x="141094" y="64799"/>
                  </a:lnTo>
                  <a:lnTo>
                    <a:pt x="140915" y="64932"/>
                  </a:lnTo>
                  <a:lnTo>
                    <a:pt x="140743" y="65064"/>
                  </a:lnTo>
                  <a:lnTo>
                    <a:pt x="140571" y="65205"/>
                  </a:lnTo>
                  <a:lnTo>
                    <a:pt x="140408" y="65345"/>
                  </a:lnTo>
                  <a:lnTo>
                    <a:pt x="140096" y="65649"/>
                  </a:lnTo>
                  <a:lnTo>
                    <a:pt x="139791" y="65953"/>
                  </a:lnTo>
                  <a:lnTo>
                    <a:pt x="139487" y="66257"/>
                  </a:lnTo>
                  <a:lnTo>
                    <a:pt x="139175" y="66562"/>
                  </a:lnTo>
                  <a:lnTo>
                    <a:pt x="139011" y="66702"/>
                  </a:lnTo>
                  <a:lnTo>
                    <a:pt x="138855" y="66842"/>
                  </a:lnTo>
                  <a:lnTo>
                    <a:pt x="138684" y="66983"/>
                  </a:lnTo>
                  <a:lnTo>
                    <a:pt x="138512" y="67108"/>
                  </a:lnTo>
                  <a:lnTo>
                    <a:pt x="138364" y="66967"/>
                  </a:lnTo>
                  <a:lnTo>
                    <a:pt x="138949" y="66351"/>
                  </a:lnTo>
                  <a:lnTo>
                    <a:pt x="139534" y="65735"/>
                  </a:lnTo>
                  <a:lnTo>
                    <a:pt x="140096" y="65134"/>
                  </a:lnTo>
                  <a:lnTo>
                    <a:pt x="140649" y="64526"/>
                  </a:lnTo>
                  <a:lnTo>
                    <a:pt x="140532" y="64401"/>
                  </a:lnTo>
                  <a:lnTo>
                    <a:pt x="139347" y="65431"/>
                  </a:lnTo>
                  <a:lnTo>
                    <a:pt x="139245" y="65337"/>
                  </a:lnTo>
                  <a:lnTo>
                    <a:pt x="140766" y="63582"/>
                  </a:lnTo>
                  <a:lnTo>
                    <a:pt x="140766" y="63582"/>
                  </a:lnTo>
                  <a:lnTo>
                    <a:pt x="140595" y="63668"/>
                  </a:lnTo>
                  <a:lnTo>
                    <a:pt x="140423" y="63769"/>
                  </a:lnTo>
                  <a:lnTo>
                    <a:pt x="140267" y="63871"/>
                  </a:lnTo>
                  <a:lnTo>
                    <a:pt x="140111" y="63980"/>
                  </a:lnTo>
                  <a:lnTo>
                    <a:pt x="139963" y="64089"/>
                  </a:lnTo>
                  <a:lnTo>
                    <a:pt x="139823" y="64214"/>
                  </a:lnTo>
                  <a:lnTo>
                    <a:pt x="139534" y="64464"/>
                  </a:lnTo>
                  <a:lnTo>
                    <a:pt x="139261" y="64713"/>
                  </a:lnTo>
                  <a:lnTo>
                    <a:pt x="138980" y="64963"/>
                  </a:lnTo>
                  <a:lnTo>
                    <a:pt x="138832" y="65080"/>
                  </a:lnTo>
                  <a:lnTo>
                    <a:pt x="138684" y="65197"/>
                  </a:lnTo>
                  <a:lnTo>
                    <a:pt x="138528" y="65306"/>
                  </a:lnTo>
                  <a:lnTo>
                    <a:pt x="138372" y="65407"/>
                  </a:lnTo>
                  <a:lnTo>
                    <a:pt x="141094" y="62506"/>
                  </a:lnTo>
                  <a:close/>
                  <a:moveTo>
                    <a:pt x="143785" y="64183"/>
                  </a:moveTo>
                  <a:lnTo>
                    <a:pt x="144268" y="64479"/>
                  </a:lnTo>
                  <a:lnTo>
                    <a:pt x="144752" y="64776"/>
                  </a:lnTo>
                  <a:lnTo>
                    <a:pt x="145228" y="65080"/>
                  </a:lnTo>
                  <a:lnTo>
                    <a:pt x="145711" y="65399"/>
                  </a:lnTo>
                  <a:lnTo>
                    <a:pt x="146195" y="65735"/>
                  </a:lnTo>
                  <a:lnTo>
                    <a:pt x="146678" y="66078"/>
                  </a:lnTo>
                  <a:lnTo>
                    <a:pt x="147154" y="66445"/>
                  </a:lnTo>
                  <a:lnTo>
                    <a:pt x="147396" y="66640"/>
                  </a:lnTo>
                  <a:lnTo>
                    <a:pt x="147638" y="66835"/>
                  </a:lnTo>
                  <a:lnTo>
                    <a:pt x="146717" y="67100"/>
                  </a:lnTo>
                  <a:lnTo>
                    <a:pt x="146608" y="66718"/>
                  </a:lnTo>
                  <a:lnTo>
                    <a:pt x="145937" y="67147"/>
                  </a:lnTo>
                  <a:lnTo>
                    <a:pt x="146023" y="66608"/>
                  </a:lnTo>
                  <a:lnTo>
                    <a:pt x="144908" y="67256"/>
                  </a:lnTo>
                  <a:lnTo>
                    <a:pt x="144767" y="67115"/>
                  </a:lnTo>
                  <a:lnTo>
                    <a:pt x="144791" y="67053"/>
                  </a:lnTo>
                  <a:lnTo>
                    <a:pt x="144822" y="66991"/>
                  </a:lnTo>
                  <a:lnTo>
                    <a:pt x="144892" y="66866"/>
                  </a:lnTo>
                  <a:lnTo>
                    <a:pt x="144970" y="66749"/>
                  </a:lnTo>
                  <a:lnTo>
                    <a:pt x="145056" y="66624"/>
                  </a:lnTo>
                  <a:lnTo>
                    <a:pt x="145134" y="66507"/>
                  </a:lnTo>
                  <a:lnTo>
                    <a:pt x="145204" y="66374"/>
                  </a:lnTo>
                  <a:lnTo>
                    <a:pt x="145235" y="66304"/>
                  </a:lnTo>
                  <a:lnTo>
                    <a:pt x="145259" y="66226"/>
                  </a:lnTo>
                  <a:lnTo>
                    <a:pt x="145274" y="66156"/>
                  </a:lnTo>
                  <a:lnTo>
                    <a:pt x="145290" y="66070"/>
                  </a:lnTo>
                  <a:lnTo>
                    <a:pt x="144042" y="67232"/>
                  </a:lnTo>
                  <a:lnTo>
                    <a:pt x="143902" y="67131"/>
                  </a:lnTo>
                  <a:lnTo>
                    <a:pt x="144573" y="66140"/>
                  </a:lnTo>
                  <a:lnTo>
                    <a:pt x="144573" y="66140"/>
                  </a:lnTo>
                  <a:lnTo>
                    <a:pt x="144471" y="66195"/>
                  </a:lnTo>
                  <a:lnTo>
                    <a:pt x="144378" y="66257"/>
                  </a:lnTo>
                  <a:lnTo>
                    <a:pt x="144284" y="66328"/>
                  </a:lnTo>
                  <a:lnTo>
                    <a:pt x="144190" y="66398"/>
                  </a:lnTo>
                  <a:lnTo>
                    <a:pt x="144027" y="66554"/>
                  </a:lnTo>
                  <a:lnTo>
                    <a:pt x="143855" y="66702"/>
                  </a:lnTo>
                  <a:lnTo>
                    <a:pt x="143769" y="66780"/>
                  </a:lnTo>
                  <a:lnTo>
                    <a:pt x="143683" y="66850"/>
                  </a:lnTo>
                  <a:lnTo>
                    <a:pt x="143590" y="66920"/>
                  </a:lnTo>
                  <a:lnTo>
                    <a:pt x="143488" y="66975"/>
                  </a:lnTo>
                  <a:lnTo>
                    <a:pt x="143387" y="67030"/>
                  </a:lnTo>
                  <a:lnTo>
                    <a:pt x="143278" y="67076"/>
                  </a:lnTo>
                  <a:lnTo>
                    <a:pt x="143161" y="67115"/>
                  </a:lnTo>
                  <a:lnTo>
                    <a:pt x="143028" y="67139"/>
                  </a:lnTo>
                  <a:lnTo>
                    <a:pt x="143028" y="67139"/>
                  </a:lnTo>
                  <a:lnTo>
                    <a:pt x="144003" y="65813"/>
                  </a:lnTo>
                  <a:lnTo>
                    <a:pt x="144003" y="65813"/>
                  </a:lnTo>
                  <a:lnTo>
                    <a:pt x="143871" y="65875"/>
                  </a:lnTo>
                  <a:lnTo>
                    <a:pt x="143746" y="65953"/>
                  </a:lnTo>
                  <a:lnTo>
                    <a:pt x="143637" y="66047"/>
                  </a:lnTo>
                  <a:lnTo>
                    <a:pt x="143527" y="66140"/>
                  </a:lnTo>
                  <a:lnTo>
                    <a:pt x="143426" y="66242"/>
                  </a:lnTo>
                  <a:lnTo>
                    <a:pt x="143325" y="66351"/>
                  </a:lnTo>
                  <a:lnTo>
                    <a:pt x="143130" y="66577"/>
                  </a:lnTo>
                  <a:lnTo>
                    <a:pt x="143028" y="66686"/>
                  </a:lnTo>
                  <a:lnTo>
                    <a:pt x="142919" y="66788"/>
                  </a:lnTo>
                  <a:lnTo>
                    <a:pt x="142810" y="66889"/>
                  </a:lnTo>
                  <a:lnTo>
                    <a:pt x="142685" y="66991"/>
                  </a:lnTo>
                  <a:lnTo>
                    <a:pt x="142560" y="67076"/>
                  </a:lnTo>
                  <a:lnTo>
                    <a:pt x="142420" y="67147"/>
                  </a:lnTo>
                  <a:lnTo>
                    <a:pt x="142264" y="67217"/>
                  </a:lnTo>
                  <a:lnTo>
                    <a:pt x="142186" y="67240"/>
                  </a:lnTo>
                  <a:lnTo>
                    <a:pt x="142100" y="67264"/>
                  </a:lnTo>
                  <a:lnTo>
                    <a:pt x="142186" y="67100"/>
                  </a:lnTo>
                  <a:lnTo>
                    <a:pt x="142272" y="66936"/>
                  </a:lnTo>
                  <a:lnTo>
                    <a:pt x="142373" y="66788"/>
                  </a:lnTo>
                  <a:lnTo>
                    <a:pt x="142474" y="66647"/>
                  </a:lnTo>
                  <a:lnTo>
                    <a:pt x="142693" y="66367"/>
                  </a:lnTo>
                  <a:lnTo>
                    <a:pt x="142911" y="66101"/>
                  </a:lnTo>
                  <a:lnTo>
                    <a:pt x="143122" y="65836"/>
                  </a:lnTo>
                  <a:lnTo>
                    <a:pt x="143223" y="65704"/>
                  </a:lnTo>
                  <a:lnTo>
                    <a:pt x="143317" y="65563"/>
                  </a:lnTo>
                  <a:lnTo>
                    <a:pt x="143395" y="65415"/>
                  </a:lnTo>
                  <a:lnTo>
                    <a:pt x="143473" y="65267"/>
                  </a:lnTo>
                  <a:lnTo>
                    <a:pt x="143535" y="65111"/>
                  </a:lnTo>
                  <a:lnTo>
                    <a:pt x="143590" y="64939"/>
                  </a:lnTo>
                  <a:lnTo>
                    <a:pt x="141383" y="67225"/>
                  </a:lnTo>
                  <a:lnTo>
                    <a:pt x="141414" y="67108"/>
                  </a:lnTo>
                  <a:lnTo>
                    <a:pt x="141461" y="66975"/>
                  </a:lnTo>
                  <a:lnTo>
                    <a:pt x="141531" y="66827"/>
                  </a:lnTo>
                  <a:lnTo>
                    <a:pt x="141616" y="66671"/>
                  </a:lnTo>
                  <a:lnTo>
                    <a:pt x="141718" y="66507"/>
                  </a:lnTo>
                  <a:lnTo>
                    <a:pt x="141835" y="66335"/>
                  </a:lnTo>
                  <a:lnTo>
                    <a:pt x="141967" y="66156"/>
                  </a:lnTo>
                  <a:lnTo>
                    <a:pt x="142116" y="65961"/>
                  </a:lnTo>
                  <a:lnTo>
                    <a:pt x="142279" y="65766"/>
                  </a:lnTo>
                  <a:lnTo>
                    <a:pt x="142459" y="65555"/>
                  </a:lnTo>
                  <a:lnTo>
                    <a:pt x="142646" y="65345"/>
                  </a:lnTo>
                  <a:lnTo>
                    <a:pt x="142849" y="65119"/>
                  </a:lnTo>
                  <a:lnTo>
                    <a:pt x="143293" y="64666"/>
                  </a:lnTo>
                  <a:lnTo>
                    <a:pt x="143785" y="64183"/>
                  </a:lnTo>
                  <a:close/>
                  <a:moveTo>
                    <a:pt x="86794" y="40410"/>
                  </a:moveTo>
                  <a:lnTo>
                    <a:pt x="87168" y="40480"/>
                  </a:lnTo>
                  <a:lnTo>
                    <a:pt x="87496" y="40550"/>
                  </a:lnTo>
                  <a:lnTo>
                    <a:pt x="87652" y="40581"/>
                  </a:lnTo>
                  <a:lnTo>
                    <a:pt x="87800" y="40620"/>
                  </a:lnTo>
                  <a:lnTo>
                    <a:pt x="87940" y="40659"/>
                  </a:lnTo>
                  <a:lnTo>
                    <a:pt x="88073" y="40714"/>
                  </a:lnTo>
                  <a:lnTo>
                    <a:pt x="88143" y="40761"/>
                  </a:lnTo>
                  <a:lnTo>
                    <a:pt x="88205" y="40815"/>
                  </a:lnTo>
                  <a:lnTo>
                    <a:pt x="88268" y="40878"/>
                  </a:lnTo>
                  <a:lnTo>
                    <a:pt x="88322" y="40956"/>
                  </a:lnTo>
                  <a:lnTo>
                    <a:pt x="88369" y="41042"/>
                  </a:lnTo>
                  <a:lnTo>
                    <a:pt x="88408" y="41127"/>
                  </a:lnTo>
                  <a:lnTo>
                    <a:pt x="88447" y="41213"/>
                  </a:lnTo>
                  <a:lnTo>
                    <a:pt x="88478" y="41299"/>
                  </a:lnTo>
                  <a:lnTo>
                    <a:pt x="88806" y="42328"/>
                  </a:lnTo>
                  <a:lnTo>
                    <a:pt x="89126" y="43358"/>
                  </a:lnTo>
                  <a:lnTo>
                    <a:pt x="89757" y="45425"/>
                  </a:lnTo>
                  <a:lnTo>
                    <a:pt x="89945" y="45986"/>
                  </a:lnTo>
                  <a:lnTo>
                    <a:pt x="90132" y="46540"/>
                  </a:lnTo>
                  <a:lnTo>
                    <a:pt x="90342" y="46493"/>
                  </a:lnTo>
                  <a:lnTo>
                    <a:pt x="90280" y="46142"/>
                  </a:lnTo>
                  <a:lnTo>
                    <a:pt x="90202" y="45791"/>
                  </a:lnTo>
                  <a:lnTo>
                    <a:pt x="90124" y="45448"/>
                  </a:lnTo>
                  <a:lnTo>
                    <a:pt x="90038" y="45097"/>
                  </a:lnTo>
                  <a:lnTo>
                    <a:pt x="89952" y="44754"/>
                  </a:lnTo>
                  <a:lnTo>
                    <a:pt x="89851" y="44411"/>
                  </a:lnTo>
                  <a:lnTo>
                    <a:pt x="89656" y="43717"/>
                  </a:lnTo>
                  <a:lnTo>
                    <a:pt x="89235" y="42313"/>
                  </a:lnTo>
                  <a:lnTo>
                    <a:pt x="89032" y="41595"/>
                  </a:lnTo>
                  <a:lnTo>
                    <a:pt x="88931" y="41237"/>
                  </a:lnTo>
                  <a:lnTo>
                    <a:pt x="88837" y="40870"/>
                  </a:lnTo>
                  <a:lnTo>
                    <a:pt x="88907" y="40917"/>
                  </a:lnTo>
                  <a:lnTo>
                    <a:pt x="88970" y="40964"/>
                  </a:lnTo>
                  <a:lnTo>
                    <a:pt x="89024" y="41018"/>
                  </a:lnTo>
                  <a:lnTo>
                    <a:pt x="89071" y="41065"/>
                  </a:lnTo>
                  <a:lnTo>
                    <a:pt x="89110" y="41120"/>
                  </a:lnTo>
                  <a:lnTo>
                    <a:pt x="89149" y="41174"/>
                  </a:lnTo>
                  <a:lnTo>
                    <a:pt x="89204" y="41276"/>
                  </a:lnTo>
                  <a:lnTo>
                    <a:pt x="89250" y="41385"/>
                  </a:lnTo>
                  <a:lnTo>
                    <a:pt x="89282" y="41494"/>
                  </a:lnTo>
                  <a:lnTo>
                    <a:pt x="89344" y="41697"/>
                  </a:lnTo>
                  <a:lnTo>
                    <a:pt x="90225" y="44637"/>
                  </a:lnTo>
                  <a:lnTo>
                    <a:pt x="91115" y="47578"/>
                  </a:lnTo>
                  <a:lnTo>
                    <a:pt x="91216" y="47913"/>
                  </a:lnTo>
                  <a:lnTo>
                    <a:pt x="91341" y="48248"/>
                  </a:lnTo>
                  <a:lnTo>
                    <a:pt x="91411" y="48412"/>
                  </a:lnTo>
                  <a:lnTo>
                    <a:pt x="91481" y="48576"/>
                  </a:lnTo>
                  <a:lnTo>
                    <a:pt x="91559" y="48740"/>
                  </a:lnTo>
                  <a:lnTo>
                    <a:pt x="91645" y="48903"/>
                  </a:lnTo>
                  <a:lnTo>
                    <a:pt x="91661" y="48794"/>
                  </a:lnTo>
                  <a:lnTo>
                    <a:pt x="91661" y="48677"/>
                  </a:lnTo>
                  <a:lnTo>
                    <a:pt x="91661" y="48568"/>
                  </a:lnTo>
                  <a:lnTo>
                    <a:pt x="91653" y="48459"/>
                  </a:lnTo>
                  <a:lnTo>
                    <a:pt x="91622" y="48248"/>
                  </a:lnTo>
                  <a:lnTo>
                    <a:pt x="91583" y="48038"/>
                  </a:lnTo>
                  <a:lnTo>
                    <a:pt x="91528" y="47827"/>
                  </a:lnTo>
                  <a:lnTo>
                    <a:pt x="91466" y="47617"/>
                  </a:lnTo>
                  <a:lnTo>
                    <a:pt x="91411" y="47414"/>
                  </a:lnTo>
                  <a:lnTo>
                    <a:pt x="91356" y="47203"/>
                  </a:lnTo>
                  <a:lnTo>
                    <a:pt x="91232" y="46743"/>
                  </a:lnTo>
                  <a:lnTo>
                    <a:pt x="91099" y="46291"/>
                  </a:lnTo>
                  <a:lnTo>
                    <a:pt x="90826" y="45386"/>
                  </a:lnTo>
                  <a:lnTo>
                    <a:pt x="90335" y="43631"/>
                  </a:lnTo>
                  <a:lnTo>
                    <a:pt x="89843" y="41900"/>
                  </a:lnTo>
                  <a:lnTo>
                    <a:pt x="90007" y="41845"/>
                  </a:lnTo>
                  <a:lnTo>
                    <a:pt x="90179" y="42289"/>
                  </a:lnTo>
                  <a:lnTo>
                    <a:pt x="90264" y="42523"/>
                  </a:lnTo>
                  <a:lnTo>
                    <a:pt x="90335" y="42750"/>
                  </a:lnTo>
                  <a:lnTo>
                    <a:pt x="92160" y="48693"/>
                  </a:lnTo>
                  <a:lnTo>
                    <a:pt x="92261" y="48997"/>
                  </a:lnTo>
                  <a:lnTo>
                    <a:pt x="92362" y="49301"/>
                  </a:lnTo>
                  <a:lnTo>
                    <a:pt x="92472" y="49605"/>
                  </a:lnTo>
                  <a:lnTo>
                    <a:pt x="92565" y="49910"/>
                  </a:lnTo>
                  <a:lnTo>
                    <a:pt x="92651" y="50175"/>
                  </a:lnTo>
                  <a:lnTo>
                    <a:pt x="92690" y="50307"/>
                  </a:lnTo>
                  <a:lnTo>
                    <a:pt x="92721" y="50440"/>
                  </a:lnTo>
                  <a:lnTo>
                    <a:pt x="92745" y="50580"/>
                  </a:lnTo>
                  <a:lnTo>
                    <a:pt x="92752" y="50721"/>
                  </a:lnTo>
                  <a:lnTo>
                    <a:pt x="92745" y="50861"/>
                  </a:lnTo>
                  <a:lnTo>
                    <a:pt x="92737" y="50939"/>
                  </a:lnTo>
                  <a:lnTo>
                    <a:pt x="92721" y="51017"/>
                  </a:lnTo>
                  <a:lnTo>
                    <a:pt x="92713" y="51064"/>
                  </a:lnTo>
                  <a:lnTo>
                    <a:pt x="92706" y="51119"/>
                  </a:lnTo>
                  <a:lnTo>
                    <a:pt x="92713" y="51228"/>
                  </a:lnTo>
                  <a:lnTo>
                    <a:pt x="92729" y="51337"/>
                  </a:lnTo>
                  <a:lnTo>
                    <a:pt x="92760" y="51446"/>
                  </a:lnTo>
                  <a:lnTo>
                    <a:pt x="92830" y="51672"/>
                  </a:lnTo>
                  <a:lnTo>
                    <a:pt x="92901" y="51891"/>
                  </a:lnTo>
                  <a:lnTo>
                    <a:pt x="93696" y="54465"/>
                  </a:lnTo>
                  <a:lnTo>
                    <a:pt x="94492" y="57031"/>
                  </a:lnTo>
                  <a:lnTo>
                    <a:pt x="94523" y="57155"/>
                  </a:lnTo>
                  <a:lnTo>
                    <a:pt x="94546" y="57280"/>
                  </a:lnTo>
                  <a:lnTo>
                    <a:pt x="94554" y="57413"/>
                  </a:lnTo>
                  <a:lnTo>
                    <a:pt x="94546" y="57538"/>
                  </a:lnTo>
                  <a:lnTo>
                    <a:pt x="94281" y="56929"/>
                  </a:lnTo>
                  <a:lnTo>
                    <a:pt x="94024" y="56321"/>
                  </a:lnTo>
                  <a:lnTo>
                    <a:pt x="93766" y="55705"/>
                  </a:lnTo>
                  <a:lnTo>
                    <a:pt x="93525" y="55081"/>
                  </a:lnTo>
                  <a:lnTo>
                    <a:pt x="93291" y="54465"/>
                  </a:lnTo>
                  <a:lnTo>
                    <a:pt x="93057" y="53841"/>
                  </a:lnTo>
                  <a:lnTo>
                    <a:pt x="92596" y="52585"/>
                  </a:lnTo>
                  <a:lnTo>
                    <a:pt x="92160" y="51337"/>
                  </a:lnTo>
                  <a:lnTo>
                    <a:pt x="91715" y="50081"/>
                  </a:lnTo>
                  <a:lnTo>
                    <a:pt x="91278" y="48825"/>
                  </a:lnTo>
                  <a:lnTo>
                    <a:pt x="90826" y="47570"/>
                  </a:lnTo>
                  <a:lnTo>
                    <a:pt x="90615" y="47632"/>
                  </a:lnTo>
                  <a:lnTo>
                    <a:pt x="90693" y="48007"/>
                  </a:lnTo>
                  <a:lnTo>
                    <a:pt x="90732" y="48194"/>
                  </a:lnTo>
                  <a:lnTo>
                    <a:pt x="90787" y="48381"/>
                  </a:lnTo>
                  <a:lnTo>
                    <a:pt x="91949" y="51750"/>
                  </a:lnTo>
                  <a:lnTo>
                    <a:pt x="92534" y="53427"/>
                  </a:lnTo>
                  <a:lnTo>
                    <a:pt x="93119" y="55112"/>
                  </a:lnTo>
                  <a:lnTo>
                    <a:pt x="94999" y="60400"/>
                  </a:lnTo>
                  <a:lnTo>
                    <a:pt x="96871" y="65688"/>
                  </a:lnTo>
                  <a:lnTo>
                    <a:pt x="96964" y="65930"/>
                  </a:lnTo>
                  <a:lnTo>
                    <a:pt x="97058" y="66179"/>
                  </a:lnTo>
                  <a:lnTo>
                    <a:pt x="97159" y="66421"/>
                  </a:lnTo>
                  <a:lnTo>
                    <a:pt x="97214" y="66546"/>
                  </a:lnTo>
                  <a:lnTo>
                    <a:pt x="97284" y="66663"/>
                  </a:lnTo>
                  <a:lnTo>
                    <a:pt x="97268" y="66484"/>
                  </a:lnTo>
                  <a:lnTo>
                    <a:pt x="97245" y="66304"/>
                  </a:lnTo>
                  <a:lnTo>
                    <a:pt x="97214" y="66133"/>
                  </a:lnTo>
                  <a:lnTo>
                    <a:pt x="97175" y="65953"/>
                  </a:lnTo>
                  <a:lnTo>
                    <a:pt x="97097" y="65610"/>
                  </a:lnTo>
                  <a:lnTo>
                    <a:pt x="97003" y="65267"/>
                  </a:lnTo>
                  <a:lnTo>
                    <a:pt x="96910" y="64924"/>
                  </a:lnTo>
                  <a:lnTo>
                    <a:pt x="96824" y="64573"/>
                  </a:lnTo>
                  <a:lnTo>
                    <a:pt x="96785" y="64401"/>
                  </a:lnTo>
                  <a:lnTo>
                    <a:pt x="96754" y="64222"/>
                  </a:lnTo>
                  <a:lnTo>
                    <a:pt x="96730" y="64042"/>
                  </a:lnTo>
                  <a:lnTo>
                    <a:pt x="96715" y="63863"/>
                  </a:lnTo>
                  <a:lnTo>
                    <a:pt x="97947" y="67022"/>
                  </a:lnTo>
                  <a:lnTo>
                    <a:pt x="96956" y="67349"/>
                  </a:lnTo>
                  <a:lnTo>
                    <a:pt x="96348" y="65657"/>
                  </a:lnTo>
                  <a:lnTo>
                    <a:pt x="95732" y="63972"/>
                  </a:lnTo>
                  <a:lnTo>
                    <a:pt x="95100" y="62287"/>
                  </a:lnTo>
                  <a:lnTo>
                    <a:pt x="94461" y="60611"/>
                  </a:lnTo>
                  <a:lnTo>
                    <a:pt x="93821" y="58941"/>
                  </a:lnTo>
                  <a:lnTo>
                    <a:pt x="93166" y="57265"/>
                  </a:lnTo>
                  <a:lnTo>
                    <a:pt x="91856" y="53919"/>
                  </a:lnTo>
                  <a:lnTo>
                    <a:pt x="90553" y="50573"/>
                  </a:lnTo>
                  <a:lnTo>
                    <a:pt x="89906" y="48896"/>
                  </a:lnTo>
                  <a:lnTo>
                    <a:pt x="89258" y="47211"/>
                  </a:lnTo>
                  <a:lnTo>
                    <a:pt x="88627" y="45518"/>
                  </a:lnTo>
                  <a:lnTo>
                    <a:pt x="88003" y="43826"/>
                  </a:lnTo>
                  <a:lnTo>
                    <a:pt x="87394" y="42118"/>
                  </a:lnTo>
                  <a:lnTo>
                    <a:pt x="86794" y="40410"/>
                  </a:lnTo>
                  <a:close/>
                  <a:moveTo>
                    <a:pt x="52335" y="66546"/>
                  </a:moveTo>
                  <a:lnTo>
                    <a:pt x="52562" y="66686"/>
                  </a:lnTo>
                  <a:lnTo>
                    <a:pt x="52156" y="67482"/>
                  </a:lnTo>
                  <a:lnTo>
                    <a:pt x="51977" y="67404"/>
                  </a:lnTo>
                  <a:lnTo>
                    <a:pt x="52335" y="66546"/>
                  </a:lnTo>
                  <a:close/>
                  <a:moveTo>
                    <a:pt x="50222" y="66390"/>
                  </a:moveTo>
                  <a:lnTo>
                    <a:pt x="49894" y="67505"/>
                  </a:lnTo>
                  <a:lnTo>
                    <a:pt x="49863" y="67318"/>
                  </a:lnTo>
                  <a:lnTo>
                    <a:pt x="49839" y="67178"/>
                  </a:lnTo>
                  <a:lnTo>
                    <a:pt x="49839" y="67115"/>
                  </a:lnTo>
                  <a:lnTo>
                    <a:pt x="49839" y="67061"/>
                  </a:lnTo>
                  <a:lnTo>
                    <a:pt x="49847" y="67006"/>
                  </a:lnTo>
                  <a:lnTo>
                    <a:pt x="49863" y="66952"/>
                  </a:lnTo>
                  <a:lnTo>
                    <a:pt x="49878" y="66897"/>
                  </a:lnTo>
                  <a:lnTo>
                    <a:pt x="49902" y="66842"/>
                  </a:lnTo>
                  <a:lnTo>
                    <a:pt x="49972" y="66725"/>
                  </a:lnTo>
                  <a:lnTo>
                    <a:pt x="50081" y="66577"/>
                  </a:lnTo>
                  <a:lnTo>
                    <a:pt x="50222" y="66390"/>
                  </a:lnTo>
                  <a:close/>
                  <a:moveTo>
                    <a:pt x="53273" y="66656"/>
                  </a:moveTo>
                  <a:lnTo>
                    <a:pt x="53607" y="66671"/>
                  </a:lnTo>
                  <a:lnTo>
                    <a:pt x="53560" y="66788"/>
                  </a:lnTo>
                  <a:lnTo>
                    <a:pt x="53513" y="66905"/>
                  </a:lnTo>
                  <a:lnTo>
                    <a:pt x="53458" y="67006"/>
                  </a:lnTo>
                  <a:lnTo>
                    <a:pt x="53404" y="67115"/>
                  </a:lnTo>
                  <a:lnTo>
                    <a:pt x="53341" y="67217"/>
                  </a:lnTo>
                  <a:lnTo>
                    <a:pt x="53279" y="67310"/>
                  </a:lnTo>
                  <a:lnTo>
                    <a:pt x="53139" y="67498"/>
                  </a:lnTo>
                  <a:lnTo>
                    <a:pt x="52983" y="67685"/>
                  </a:lnTo>
                  <a:lnTo>
                    <a:pt x="52819" y="67864"/>
                  </a:lnTo>
                  <a:lnTo>
                    <a:pt x="52460" y="68239"/>
                  </a:lnTo>
                  <a:lnTo>
                    <a:pt x="52460" y="68239"/>
                  </a:lnTo>
                  <a:lnTo>
                    <a:pt x="52484" y="68098"/>
                  </a:lnTo>
                  <a:lnTo>
                    <a:pt x="52507" y="67973"/>
                  </a:lnTo>
                  <a:lnTo>
                    <a:pt x="52546" y="67856"/>
                  </a:lnTo>
                  <a:lnTo>
                    <a:pt x="52593" y="67747"/>
                  </a:lnTo>
                  <a:lnTo>
                    <a:pt x="52640" y="67638"/>
                  </a:lnTo>
                  <a:lnTo>
                    <a:pt x="52694" y="67537"/>
                  </a:lnTo>
                  <a:lnTo>
                    <a:pt x="52749" y="67435"/>
                  </a:lnTo>
                  <a:lnTo>
                    <a:pt x="52811" y="67342"/>
                  </a:lnTo>
                  <a:lnTo>
                    <a:pt x="52936" y="67162"/>
                  </a:lnTo>
                  <a:lnTo>
                    <a:pt x="53061" y="66991"/>
                  </a:lnTo>
                  <a:lnTo>
                    <a:pt x="53178" y="66811"/>
                  </a:lnTo>
                  <a:lnTo>
                    <a:pt x="53232" y="66725"/>
                  </a:lnTo>
                  <a:lnTo>
                    <a:pt x="53273" y="66656"/>
                  </a:lnTo>
                  <a:close/>
                  <a:moveTo>
                    <a:pt x="100646" y="67435"/>
                  </a:moveTo>
                  <a:lnTo>
                    <a:pt x="100763" y="67443"/>
                  </a:lnTo>
                  <a:lnTo>
                    <a:pt x="100872" y="67459"/>
                  </a:lnTo>
                  <a:lnTo>
                    <a:pt x="100919" y="67474"/>
                  </a:lnTo>
                  <a:lnTo>
                    <a:pt x="100965" y="67498"/>
                  </a:lnTo>
                  <a:lnTo>
                    <a:pt x="101004" y="67529"/>
                  </a:lnTo>
                  <a:lnTo>
                    <a:pt x="101043" y="67560"/>
                  </a:lnTo>
                  <a:lnTo>
                    <a:pt x="101082" y="67607"/>
                  </a:lnTo>
                  <a:lnTo>
                    <a:pt x="101106" y="67654"/>
                  </a:lnTo>
                  <a:lnTo>
                    <a:pt x="101129" y="67716"/>
                  </a:lnTo>
                  <a:lnTo>
                    <a:pt x="101145" y="67786"/>
                  </a:lnTo>
                  <a:lnTo>
                    <a:pt x="101153" y="67856"/>
                  </a:lnTo>
                  <a:lnTo>
                    <a:pt x="101153" y="67927"/>
                  </a:lnTo>
                  <a:lnTo>
                    <a:pt x="101145" y="67981"/>
                  </a:lnTo>
                  <a:lnTo>
                    <a:pt x="101121" y="68020"/>
                  </a:lnTo>
                  <a:lnTo>
                    <a:pt x="101098" y="68059"/>
                  </a:lnTo>
                  <a:lnTo>
                    <a:pt x="101067" y="68098"/>
                  </a:lnTo>
                  <a:lnTo>
                    <a:pt x="101028" y="68122"/>
                  </a:lnTo>
                  <a:lnTo>
                    <a:pt x="100981" y="68145"/>
                  </a:lnTo>
                  <a:lnTo>
                    <a:pt x="100887" y="68168"/>
                  </a:lnTo>
                  <a:lnTo>
                    <a:pt x="100778" y="68192"/>
                  </a:lnTo>
                  <a:lnTo>
                    <a:pt x="100677" y="68207"/>
                  </a:lnTo>
                  <a:lnTo>
                    <a:pt x="100583" y="68223"/>
                  </a:lnTo>
                  <a:lnTo>
                    <a:pt x="99858" y="68395"/>
                  </a:lnTo>
                  <a:lnTo>
                    <a:pt x="99140" y="68551"/>
                  </a:lnTo>
                  <a:lnTo>
                    <a:pt x="97690" y="68862"/>
                  </a:lnTo>
                  <a:lnTo>
                    <a:pt x="97565" y="68886"/>
                  </a:lnTo>
                  <a:lnTo>
                    <a:pt x="97502" y="68894"/>
                  </a:lnTo>
                  <a:lnTo>
                    <a:pt x="97440" y="68894"/>
                  </a:lnTo>
                  <a:lnTo>
                    <a:pt x="97378" y="68886"/>
                  </a:lnTo>
                  <a:lnTo>
                    <a:pt x="97323" y="68870"/>
                  </a:lnTo>
                  <a:lnTo>
                    <a:pt x="97261" y="68855"/>
                  </a:lnTo>
                  <a:lnTo>
                    <a:pt x="97206" y="68831"/>
                  </a:lnTo>
                  <a:lnTo>
                    <a:pt x="97151" y="68808"/>
                  </a:lnTo>
                  <a:lnTo>
                    <a:pt x="97097" y="68769"/>
                  </a:lnTo>
                  <a:lnTo>
                    <a:pt x="97050" y="68730"/>
                  </a:lnTo>
                  <a:lnTo>
                    <a:pt x="96995" y="68683"/>
                  </a:lnTo>
                  <a:lnTo>
                    <a:pt x="96949" y="68636"/>
                  </a:lnTo>
                  <a:lnTo>
                    <a:pt x="96902" y="68574"/>
                  </a:lnTo>
                  <a:lnTo>
                    <a:pt x="96800" y="68434"/>
                  </a:lnTo>
                  <a:lnTo>
                    <a:pt x="97011" y="68324"/>
                  </a:lnTo>
                  <a:lnTo>
                    <a:pt x="97206" y="68207"/>
                  </a:lnTo>
                  <a:lnTo>
                    <a:pt x="97300" y="68153"/>
                  </a:lnTo>
                  <a:lnTo>
                    <a:pt x="97393" y="68106"/>
                  </a:lnTo>
                  <a:lnTo>
                    <a:pt x="97495" y="68067"/>
                  </a:lnTo>
                  <a:lnTo>
                    <a:pt x="97596" y="68036"/>
                  </a:lnTo>
                  <a:lnTo>
                    <a:pt x="98275" y="67880"/>
                  </a:lnTo>
                  <a:lnTo>
                    <a:pt x="98961" y="67732"/>
                  </a:lnTo>
                  <a:lnTo>
                    <a:pt x="100334" y="67451"/>
                  </a:lnTo>
                  <a:lnTo>
                    <a:pt x="100412" y="67443"/>
                  </a:lnTo>
                  <a:lnTo>
                    <a:pt x="100646" y="67435"/>
                  </a:lnTo>
                  <a:close/>
                  <a:moveTo>
                    <a:pt x="52023" y="68441"/>
                  </a:moveTo>
                  <a:lnTo>
                    <a:pt x="51649" y="69081"/>
                  </a:lnTo>
                  <a:lnTo>
                    <a:pt x="51633" y="69011"/>
                  </a:lnTo>
                  <a:lnTo>
                    <a:pt x="51618" y="68948"/>
                  </a:lnTo>
                  <a:lnTo>
                    <a:pt x="51610" y="68894"/>
                  </a:lnTo>
                  <a:lnTo>
                    <a:pt x="51610" y="68839"/>
                  </a:lnTo>
                  <a:lnTo>
                    <a:pt x="51618" y="68792"/>
                  </a:lnTo>
                  <a:lnTo>
                    <a:pt x="51633" y="68745"/>
                  </a:lnTo>
                  <a:lnTo>
                    <a:pt x="51649" y="68706"/>
                  </a:lnTo>
                  <a:lnTo>
                    <a:pt x="51672" y="68668"/>
                  </a:lnTo>
                  <a:lnTo>
                    <a:pt x="51704" y="68629"/>
                  </a:lnTo>
                  <a:lnTo>
                    <a:pt x="51735" y="68597"/>
                  </a:lnTo>
                  <a:lnTo>
                    <a:pt x="51821" y="68535"/>
                  </a:lnTo>
                  <a:lnTo>
                    <a:pt x="51914" y="68488"/>
                  </a:lnTo>
                  <a:lnTo>
                    <a:pt x="52023" y="68441"/>
                  </a:lnTo>
                  <a:close/>
                  <a:moveTo>
                    <a:pt x="50674" y="68410"/>
                  </a:moveTo>
                  <a:lnTo>
                    <a:pt x="50846" y="68504"/>
                  </a:lnTo>
                  <a:lnTo>
                    <a:pt x="50432" y="69323"/>
                  </a:lnTo>
                  <a:lnTo>
                    <a:pt x="50214" y="69229"/>
                  </a:lnTo>
                  <a:lnTo>
                    <a:pt x="50674" y="68410"/>
                  </a:lnTo>
                  <a:close/>
                  <a:moveTo>
                    <a:pt x="62966" y="35020"/>
                  </a:moveTo>
                  <a:lnTo>
                    <a:pt x="63013" y="35130"/>
                  </a:lnTo>
                  <a:lnTo>
                    <a:pt x="63060" y="35231"/>
                  </a:lnTo>
                  <a:lnTo>
                    <a:pt x="63106" y="35340"/>
                  </a:lnTo>
                  <a:lnTo>
                    <a:pt x="63122" y="35395"/>
                  </a:lnTo>
                  <a:lnTo>
                    <a:pt x="63122" y="35449"/>
                  </a:lnTo>
                  <a:lnTo>
                    <a:pt x="63223" y="37345"/>
                  </a:lnTo>
                  <a:lnTo>
                    <a:pt x="63262" y="38288"/>
                  </a:lnTo>
                  <a:lnTo>
                    <a:pt x="63294" y="39240"/>
                  </a:lnTo>
                  <a:lnTo>
                    <a:pt x="63294" y="39372"/>
                  </a:lnTo>
                  <a:lnTo>
                    <a:pt x="63286" y="39497"/>
                  </a:lnTo>
                  <a:lnTo>
                    <a:pt x="63270" y="39630"/>
                  </a:lnTo>
                  <a:lnTo>
                    <a:pt x="63247" y="39762"/>
                  </a:lnTo>
                  <a:lnTo>
                    <a:pt x="63223" y="39895"/>
                  </a:lnTo>
                  <a:lnTo>
                    <a:pt x="63192" y="40028"/>
                  </a:lnTo>
                  <a:lnTo>
                    <a:pt x="63114" y="40277"/>
                  </a:lnTo>
                  <a:lnTo>
                    <a:pt x="60111" y="50105"/>
                  </a:lnTo>
                  <a:lnTo>
                    <a:pt x="58598" y="55018"/>
                  </a:lnTo>
                  <a:lnTo>
                    <a:pt x="57834" y="57475"/>
                  </a:lnTo>
                  <a:lnTo>
                    <a:pt x="57062" y="59924"/>
                  </a:lnTo>
                  <a:lnTo>
                    <a:pt x="56890" y="60455"/>
                  </a:lnTo>
                  <a:lnTo>
                    <a:pt x="56719" y="60993"/>
                  </a:lnTo>
                  <a:lnTo>
                    <a:pt x="56531" y="61515"/>
                  </a:lnTo>
                  <a:lnTo>
                    <a:pt x="56344" y="62046"/>
                  </a:lnTo>
                  <a:lnTo>
                    <a:pt x="56149" y="62568"/>
                  </a:lnTo>
                  <a:lnTo>
                    <a:pt x="55954" y="63091"/>
                  </a:lnTo>
                  <a:lnTo>
                    <a:pt x="55744" y="63613"/>
                  </a:lnTo>
                  <a:lnTo>
                    <a:pt x="55533" y="64128"/>
                  </a:lnTo>
                  <a:lnTo>
                    <a:pt x="55315" y="64643"/>
                  </a:lnTo>
                  <a:lnTo>
                    <a:pt x="55089" y="65158"/>
                  </a:lnTo>
                  <a:lnTo>
                    <a:pt x="54855" y="65665"/>
                  </a:lnTo>
                  <a:lnTo>
                    <a:pt x="54621" y="66172"/>
                  </a:lnTo>
                  <a:lnTo>
                    <a:pt x="54371" y="66671"/>
                  </a:lnTo>
                  <a:lnTo>
                    <a:pt x="54121" y="67178"/>
                  </a:lnTo>
                  <a:lnTo>
                    <a:pt x="53864" y="67677"/>
                  </a:lnTo>
                  <a:lnTo>
                    <a:pt x="53607" y="68168"/>
                  </a:lnTo>
                  <a:lnTo>
                    <a:pt x="53505" y="68340"/>
                  </a:lnTo>
                  <a:lnTo>
                    <a:pt x="53412" y="68512"/>
                  </a:lnTo>
                  <a:lnTo>
                    <a:pt x="53302" y="68683"/>
                  </a:lnTo>
                  <a:lnTo>
                    <a:pt x="53193" y="68847"/>
                  </a:lnTo>
                  <a:lnTo>
                    <a:pt x="53076" y="69003"/>
                  </a:lnTo>
                  <a:lnTo>
                    <a:pt x="52952" y="69159"/>
                  </a:lnTo>
                  <a:lnTo>
                    <a:pt x="52819" y="69315"/>
                  </a:lnTo>
                  <a:lnTo>
                    <a:pt x="52679" y="69463"/>
                  </a:lnTo>
                  <a:lnTo>
                    <a:pt x="52679" y="69463"/>
                  </a:lnTo>
                  <a:lnTo>
                    <a:pt x="53100" y="68512"/>
                  </a:lnTo>
                  <a:lnTo>
                    <a:pt x="53529" y="67568"/>
                  </a:lnTo>
                  <a:lnTo>
                    <a:pt x="53739" y="67092"/>
                  </a:lnTo>
                  <a:lnTo>
                    <a:pt x="53950" y="66616"/>
                  </a:lnTo>
                  <a:lnTo>
                    <a:pt x="54153" y="66133"/>
                  </a:lnTo>
                  <a:lnTo>
                    <a:pt x="54340" y="65657"/>
                  </a:lnTo>
                  <a:lnTo>
                    <a:pt x="54535" y="65166"/>
                  </a:lnTo>
                  <a:lnTo>
                    <a:pt x="54714" y="64666"/>
                  </a:lnTo>
                  <a:lnTo>
                    <a:pt x="54894" y="64167"/>
                  </a:lnTo>
                  <a:lnTo>
                    <a:pt x="55065" y="63668"/>
                  </a:lnTo>
                  <a:lnTo>
                    <a:pt x="55408" y="62670"/>
                  </a:lnTo>
                  <a:lnTo>
                    <a:pt x="55752" y="61671"/>
                  </a:lnTo>
                  <a:lnTo>
                    <a:pt x="55588" y="61609"/>
                  </a:lnTo>
                  <a:lnTo>
                    <a:pt x="54613" y="64300"/>
                  </a:lnTo>
                  <a:lnTo>
                    <a:pt x="54465" y="64253"/>
                  </a:lnTo>
                  <a:lnTo>
                    <a:pt x="54589" y="63793"/>
                  </a:lnTo>
                  <a:lnTo>
                    <a:pt x="54722" y="63333"/>
                  </a:lnTo>
                  <a:lnTo>
                    <a:pt x="54979" y="62381"/>
                  </a:lnTo>
                  <a:lnTo>
                    <a:pt x="55104" y="61905"/>
                  </a:lnTo>
                  <a:lnTo>
                    <a:pt x="55221" y="61430"/>
                  </a:lnTo>
                  <a:lnTo>
                    <a:pt x="55245" y="61336"/>
                  </a:lnTo>
                  <a:lnTo>
                    <a:pt x="55276" y="61242"/>
                  </a:lnTo>
                  <a:lnTo>
                    <a:pt x="55299" y="61149"/>
                  </a:lnTo>
                  <a:lnTo>
                    <a:pt x="55307" y="61102"/>
                  </a:lnTo>
                  <a:lnTo>
                    <a:pt x="55315" y="61055"/>
                  </a:lnTo>
                  <a:lnTo>
                    <a:pt x="55315" y="61008"/>
                  </a:lnTo>
                  <a:lnTo>
                    <a:pt x="55299" y="60962"/>
                  </a:lnTo>
                  <a:lnTo>
                    <a:pt x="55284" y="60923"/>
                  </a:lnTo>
                  <a:lnTo>
                    <a:pt x="55260" y="60876"/>
                  </a:lnTo>
                  <a:lnTo>
                    <a:pt x="55221" y="60845"/>
                  </a:lnTo>
                  <a:lnTo>
                    <a:pt x="55167" y="60806"/>
                  </a:lnTo>
                  <a:lnTo>
                    <a:pt x="55104" y="60782"/>
                  </a:lnTo>
                  <a:lnTo>
                    <a:pt x="55026" y="60759"/>
                  </a:lnTo>
                  <a:lnTo>
                    <a:pt x="55011" y="60743"/>
                  </a:lnTo>
                  <a:lnTo>
                    <a:pt x="54995" y="60712"/>
                  </a:lnTo>
                  <a:lnTo>
                    <a:pt x="54972" y="60626"/>
                  </a:lnTo>
                  <a:lnTo>
                    <a:pt x="54956" y="60517"/>
                  </a:lnTo>
                  <a:lnTo>
                    <a:pt x="54948" y="60416"/>
                  </a:lnTo>
                  <a:lnTo>
                    <a:pt x="54855" y="59441"/>
                  </a:lnTo>
                  <a:lnTo>
                    <a:pt x="54831" y="59199"/>
                  </a:lnTo>
                  <a:lnTo>
                    <a:pt x="54816" y="58957"/>
                  </a:lnTo>
                  <a:lnTo>
                    <a:pt x="54808" y="58707"/>
                  </a:lnTo>
                  <a:lnTo>
                    <a:pt x="54800" y="58466"/>
                  </a:lnTo>
                  <a:lnTo>
                    <a:pt x="54808" y="58333"/>
                  </a:lnTo>
                  <a:lnTo>
                    <a:pt x="54831" y="58201"/>
                  </a:lnTo>
                  <a:lnTo>
                    <a:pt x="54862" y="58068"/>
                  </a:lnTo>
                  <a:lnTo>
                    <a:pt x="54901" y="57935"/>
                  </a:lnTo>
                  <a:lnTo>
                    <a:pt x="54956" y="57803"/>
                  </a:lnTo>
                  <a:lnTo>
                    <a:pt x="55011" y="57670"/>
                  </a:lnTo>
                  <a:lnTo>
                    <a:pt x="55128" y="57405"/>
                  </a:lnTo>
                  <a:lnTo>
                    <a:pt x="55167" y="57545"/>
                  </a:lnTo>
                  <a:lnTo>
                    <a:pt x="55198" y="57686"/>
                  </a:lnTo>
                  <a:lnTo>
                    <a:pt x="55213" y="57826"/>
                  </a:lnTo>
                  <a:lnTo>
                    <a:pt x="55229" y="57967"/>
                  </a:lnTo>
                  <a:lnTo>
                    <a:pt x="55252" y="58255"/>
                  </a:lnTo>
                  <a:lnTo>
                    <a:pt x="55260" y="58544"/>
                  </a:lnTo>
                  <a:lnTo>
                    <a:pt x="55276" y="58832"/>
                  </a:lnTo>
                  <a:lnTo>
                    <a:pt x="55291" y="58980"/>
                  </a:lnTo>
                  <a:lnTo>
                    <a:pt x="55315" y="59121"/>
                  </a:lnTo>
                  <a:lnTo>
                    <a:pt x="55338" y="59269"/>
                  </a:lnTo>
                  <a:lnTo>
                    <a:pt x="55377" y="59409"/>
                  </a:lnTo>
                  <a:lnTo>
                    <a:pt x="55416" y="59558"/>
                  </a:lnTo>
                  <a:lnTo>
                    <a:pt x="55471" y="59698"/>
                  </a:lnTo>
                  <a:lnTo>
                    <a:pt x="55541" y="59651"/>
                  </a:lnTo>
                  <a:lnTo>
                    <a:pt x="55596" y="59604"/>
                  </a:lnTo>
                  <a:lnTo>
                    <a:pt x="55650" y="59550"/>
                  </a:lnTo>
                  <a:lnTo>
                    <a:pt x="55689" y="59495"/>
                  </a:lnTo>
                  <a:lnTo>
                    <a:pt x="55728" y="59441"/>
                  </a:lnTo>
                  <a:lnTo>
                    <a:pt x="55759" y="59386"/>
                  </a:lnTo>
                  <a:lnTo>
                    <a:pt x="55783" y="59331"/>
                  </a:lnTo>
                  <a:lnTo>
                    <a:pt x="55806" y="59269"/>
                  </a:lnTo>
                  <a:lnTo>
                    <a:pt x="55830" y="59152"/>
                  </a:lnTo>
                  <a:lnTo>
                    <a:pt x="55837" y="59035"/>
                  </a:lnTo>
                  <a:lnTo>
                    <a:pt x="55845" y="58918"/>
                  </a:lnTo>
                  <a:lnTo>
                    <a:pt x="55837" y="58801"/>
                  </a:lnTo>
                  <a:lnTo>
                    <a:pt x="55798" y="58232"/>
                  </a:lnTo>
                  <a:lnTo>
                    <a:pt x="55759" y="57662"/>
                  </a:lnTo>
                  <a:lnTo>
                    <a:pt x="55666" y="56531"/>
                  </a:lnTo>
                  <a:lnTo>
                    <a:pt x="55650" y="56336"/>
                  </a:lnTo>
                  <a:lnTo>
                    <a:pt x="55650" y="56149"/>
                  </a:lnTo>
                  <a:lnTo>
                    <a:pt x="55658" y="55962"/>
                  </a:lnTo>
                  <a:lnTo>
                    <a:pt x="55681" y="55775"/>
                  </a:lnTo>
                  <a:lnTo>
                    <a:pt x="55713" y="55588"/>
                  </a:lnTo>
                  <a:lnTo>
                    <a:pt x="55744" y="55494"/>
                  </a:lnTo>
                  <a:lnTo>
                    <a:pt x="55767" y="55400"/>
                  </a:lnTo>
                  <a:lnTo>
                    <a:pt x="55806" y="55307"/>
                  </a:lnTo>
                  <a:lnTo>
                    <a:pt x="55845" y="55213"/>
                  </a:lnTo>
                  <a:lnTo>
                    <a:pt x="55892" y="55120"/>
                  </a:lnTo>
                  <a:lnTo>
                    <a:pt x="55947" y="55026"/>
                  </a:lnTo>
                  <a:lnTo>
                    <a:pt x="55993" y="55073"/>
                  </a:lnTo>
                  <a:lnTo>
                    <a:pt x="56040" y="55120"/>
                  </a:lnTo>
                  <a:lnTo>
                    <a:pt x="56071" y="55167"/>
                  </a:lnTo>
                  <a:lnTo>
                    <a:pt x="56103" y="55213"/>
                  </a:lnTo>
                  <a:lnTo>
                    <a:pt x="56118" y="55268"/>
                  </a:lnTo>
                  <a:lnTo>
                    <a:pt x="56134" y="55315"/>
                  </a:lnTo>
                  <a:lnTo>
                    <a:pt x="56142" y="55424"/>
                  </a:lnTo>
                  <a:lnTo>
                    <a:pt x="56142" y="55533"/>
                  </a:lnTo>
                  <a:lnTo>
                    <a:pt x="56134" y="55634"/>
                  </a:lnTo>
                  <a:lnTo>
                    <a:pt x="56134" y="55744"/>
                  </a:lnTo>
                  <a:lnTo>
                    <a:pt x="56134" y="55845"/>
                  </a:lnTo>
                  <a:lnTo>
                    <a:pt x="56142" y="56071"/>
                  </a:lnTo>
                  <a:lnTo>
                    <a:pt x="56142" y="56297"/>
                  </a:lnTo>
                  <a:lnTo>
                    <a:pt x="56142" y="56750"/>
                  </a:lnTo>
                  <a:lnTo>
                    <a:pt x="56321" y="56773"/>
                  </a:lnTo>
                  <a:lnTo>
                    <a:pt x="56391" y="56524"/>
                  </a:lnTo>
                  <a:lnTo>
                    <a:pt x="56422" y="56399"/>
                  </a:lnTo>
                  <a:lnTo>
                    <a:pt x="56438" y="56274"/>
                  </a:lnTo>
                  <a:lnTo>
                    <a:pt x="56602" y="53474"/>
                  </a:lnTo>
                  <a:lnTo>
                    <a:pt x="56773" y="50674"/>
                  </a:lnTo>
                  <a:lnTo>
                    <a:pt x="56797" y="50378"/>
                  </a:lnTo>
                  <a:lnTo>
                    <a:pt x="56843" y="50073"/>
                  </a:lnTo>
                  <a:lnTo>
                    <a:pt x="56929" y="49481"/>
                  </a:lnTo>
                  <a:lnTo>
                    <a:pt x="56968" y="49668"/>
                  </a:lnTo>
                  <a:lnTo>
                    <a:pt x="56992" y="49847"/>
                  </a:lnTo>
                  <a:lnTo>
                    <a:pt x="57015" y="50034"/>
                  </a:lnTo>
                  <a:lnTo>
                    <a:pt x="57031" y="50222"/>
                  </a:lnTo>
                  <a:lnTo>
                    <a:pt x="57054" y="50588"/>
                  </a:lnTo>
                  <a:lnTo>
                    <a:pt x="57062" y="50963"/>
                  </a:lnTo>
                  <a:lnTo>
                    <a:pt x="57085" y="51337"/>
                  </a:lnTo>
                  <a:lnTo>
                    <a:pt x="57093" y="51524"/>
                  </a:lnTo>
                  <a:lnTo>
                    <a:pt x="57109" y="51704"/>
                  </a:lnTo>
                  <a:lnTo>
                    <a:pt x="57132" y="51891"/>
                  </a:lnTo>
                  <a:lnTo>
                    <a:pt x="57163" y="52078"/>
                  </a:lnTo>
                  <a:lnTo>
                    <a:pt x="57202" y="52257"/>
                  </a:lnTo>
                  <a:lnTo>
                    <a:pt x="57249" y="52437"/>
                  </a:lnTo>
                  <a:lnTo>
                    <a:pt x="57436" y="52444"/>
                  </a:lnTo>
                  <a:lnTo>
                    <a:pt x="57584" y="51080"/>
                  </a:lnTo>
                  <a:lnTo>
                    <a:pt x="57811" y="51087"/>
                  </a:lnTo>
                  <a:lnTo>
                    <a:pt x="57998" y="51087"/>
                  </a:lnTo>
                  <a:lnTo>
                    <a:pt x="58076" y="51080"/>
                  </a:lnTo>
                  <a:lnTo>
                    <a:pt x="58154" y="51064"/>
                  </a:lnTo>
                  <a:lnTo>
                    <a:pt x="58216" y="51048"/>
                  </a:lnTo>
                  <a:lnTo>
                    <a:pt x="58279" y="51025"/>
                  </a:lnTo>
                  <a:lnTo>
                    <a:pt x="58325" y="51002"/>
                  </a:lnTo>
                  <a:lnTo>
                    <a:pt x="58364" y="50970"/>
                  </a:lnTo>
                  <a:lnTo>
                    <a:pt x="58396" y="50931"/>
                  </a:lnTo>
                  <a:lnTo>
                    <a:pt x="58427" y="50892"/>
                  </a:lnTo>
                  <a:lnTo>
                    <a:pt x="58442" y="50846"/>
                  </a:lnTo>
                  <a:lnTo>
                    <a:pt x="58450" y="50791"/>
                  </a:lnTo>
                  <a:lnTo>
                    <a:pt x="58458" y="50736"/>
                  </a:lnTo>
                  <a:lnTo>
                    <a:pt x="58450" y="50674"/>
                  </a:lnTo>
                  <a:lnTo>
                    <a:pt x="58435" y="50588"/>
                  </a:lnTo>
                  <a:lnTo>
                    <a:pt x="58411" y="50518"/>
                  </a:lnTo>
                  <a:lnTo>
                    <a:pt x="58380" y="50463"/>
                  </a:lnTo>
                  <a:lnTo>
                    <a:pt x="58341" y="50417"/>
                  </a:lnTo>
                  <a:lnTo>
                    <a:pt x="58294" y="50385"/>
                  </a:lnTo>
                  <a:lnTo>
                    <a:pt x="58247" y="50362"/>
                  </a:lnTo>
                  <a:lnTo>
                    <a:pt x="58193" y="50346"/>
                  </a:lnTo>
                  <a:lnTo>
                    <a:pt x="58130" y="50339"/>
                  </a:lnTo>
                  <a:lnTo>
                    <a:pt x="58006" y="50331"/>
                  </a:lnTo>
                  <a:lnTo>
                    <a:pt x="57865" y="50339"/>
                  </a:lnTo>
                  <a:lnTo>
                    <a:pt x="57733" y="50331"/>
                  </a:lnTo>
                  <a:lnTo>
                    <a:pt x="57662" y="50323"/>
                  </a:lnTo>
                  <a:lnTo>
                    <a:pt x="57592" y="50315"/>
                  </a:lnTo>
                  <a:lnTo>
                    <a:pt x="57491" y="49410"/>
                  </a:lnTo>
                  <a:lnTo>
                    <a:pt x="57452" y="48958"/>
                  </a:lnTo>
                  <a:lnTo>
                    <a:pt x="57436" y="48732"/>
                  </a:lnTo>
                  <a:lnTo>
                    <a:pt x="57428" y="48506"/>
                  </a:lnTo>
                  <a:lnTo>
                    <a:pt x="57428" y="48272"/>
                  </a:lnTo>
                  <a:lnTo>
                    <a:pt x="57444" y="48046"/>
                  </a:lnTo>
                  <a:lnTo>
                    <a:pt x="57460" y="47812"/>
                  </a:lnTo>
                  <a:lnTo>
                    <a:pt x="57491" y="47578"/>
                  </a:lnTo>
                  <a:lnTo>
                    <a:pt x="57538" y="47344"/>
                  </a:lnTo>
                  <a:lnTo>
                    <a:pt x="57600" y="47110"/>
                  </a:lnTo>
                  <a:lnTo>
                    <a:pt x="57678" y="46876"/>
                  </a:lnTo>
                  <a:lnTo>
                    <a:pt x="57772" y="46634"/>
                  </a:lnTo>
                  <a:lnTo>
                    <a:pt x="57826" y="46727"/>
                  </a:lnTo>
                  <a:lnTo>
                    <a:pt x="57865" y="46813"/>
                  </a:lnTo>
                  <a:lnTo>
                    <a:pt x="57896" y="46907"/>
                  </a:lnTo>
                  <a:lnTo>
                    <a:pt x="57920" y="47000"/>
                  </a:lnTo>
                  <a:lnTo>
                    <a:pt x="57943" y="47086"/>
                  </a:lnTo>
                  <a:lnTo>
                    <a:pt x="57959" y="47180"/>
                  </a:lnTo>
                  <a:lnTo>
                    <a:pt x="57967" y="47359"/>
                  </a:lnTo>
                  <a:lnTo>
                    <a:pt x="57974" y="47531"/>
                  </a:lnTo>
                  <a:lnTo>
                    <a:pt x="57974" y="47710"/>
                  </a:lnTo>
                  <a:lnTo>
                    <a:pt x="57974" y="47882"/>
                  </a:lnTo>
                  <a:lnTo>
                    <a:pt x="57990" y="48046"/>
                  </a:lnTo>
                  <a:lnTo>
                    <a:pt x="58029" y="48381"/>
                  </a:lnTo>
                  <a:lnTo>
                    <a:pt x="58076" y="48716"/>
                  </a:lnTo>
                  <a:lnTo>
                    <a:pt x="58115" y="48888"/>
                  </a:lnTo>
                  <a:lnTo>
                    <a:pt x="58146" y="49059"/>
                  </a:lnTo>
                  <a:lnTo>
                    <a:pt x="58193" y="49223"/>
                  </a:lnTo>
                  <a:lnTo>
                    <a:pt x="58255" y="49395"/>
                  </a:lnTo>
                  <a:lnTo>
                    <a:pt x="58294" y="49176"/>
                  </a:lnTo>
                  <a:lnTo>
                    <a:pt x="58302" y="49075"/>
                  </a:lnTo>
                  <a:lnTo>
                    <a:pt x="58310" y="48966"/>
                  </a:lnTo>
                  <a:lnTo>
                    <a:pt x="58286" y="47523"/>
                  </a:lnTo>
                  <a:lnTo>
                    <a:pt x="58247" y="46080"/>
                  </a:lnTo>
                  <a:lnTo>
                    <a:pt x="58247" y="45807"/>
                  </a:lnTo>
                  <a:lnTo>
                    <a:pt x="58255" y="45526"/>
                  </a:lnTo>
                  <a:lnTo>
                    <a:pt x="58286" y="45253"/>
                  </a:lnTo>
                  <a:lnTo>
                    <a:pt x="58302" y="45113"/>
                  </a:lnTo>
                  <a:lnTo>
                    <a:pt x="58325" y="44973"/>
                  </a:lnTo>
                  <a:lnTo>
                    <a:pt x="58357" y="44840"/>
                  </a:lnTo>
                  <a:lnTo>
                    <a:pt x="58396" y="44700"/>
                  </a:lnTo>
                  <a:lnTo>
                    <a:pt x="58435" y="44559"/>
                  </a:lnTo>
                  <a:lnTo>
                    <a:pt x="58481" y="44411"/>
                  </a:lnTo>
                  <a:lnTo>
                    <a:pt x="58536" y="44271"/>
                  </a:lnTo>
                  <a:lnTo>
                    <a:pt x="58598" y="44122"/>
                  </a:lnTo>
                  <a:lnTo>
                    <a:pt x="58669" y="43982"/>
                  </a:lnTo>
                  <a:lnTo>
                    <a:pt x="58739" y="43834"/>
                  </a:lnTo>
                  <a:lnTo>
                    <a:pt x="58809" y="44185"/>
                  </a:lnTo>
                  <a:lnTo>
                    <a:pt x="58840" y="44317"/>
                  </a:lnTo>
                  <a:lnTo>
                    <a:pt x="58848" y="44442"/>
                  </a:lnTo>
                  <a:lnTo>
                    <a:pt x="58864" y="44988"/>
                  </a:lnTo>
                  <a:lnTo>
                    <a:pt x="58871" y="45542"/>
                  </a:lnTo>
                  <a:lnTo>
                    <a:pt x="58887" y="46096"/>
                  </a:lnTo>
                  <a:lnTo>
                    <a:pt x="58903" y="46642"/>
                  </a:lnTo>
                  <a:lnTo>
                    <a:pt x="58918" y="46821"/>
                  </a:lnTo>
                  <a:lnTo>
                    <a:pt x="58942" y="46993"/>
                  </a:lnTo>
                  <a:lnTo>
                    <a:pt x="58996" y="47359"/>
                  </a:lnTo>
                  <a:lnTo>
                    <a:pt x="59066" y="47344"/>
                  </a:lnTo>
                  <a:lnTo>
                    <a:pt x="59121" y="47328"/>
                  </a:lnTo>
                  <a:lnTo>
                    <a:pt x="59176" y="47305"/>
                  </a:lnTo>
                  <a:lnTo>
                    <a:pt x="59215" y="47281"/>
                  </a:lnTo>
                  <a:lnTo>
                    <a:pt x="59246" y="47258"/>
                  </a:lnTo>
                  <a:lnTo>
                    <a:pt x="59277" y="47227"/>
                  </a:lnTo>
                  <a:lnTo>
                    <a:pt x="59300" y="47195"/>
                  </a:lnTo>
                  <a:lnTo>
                    <a:pt x="59316" y="47164"/>
                  </a:lnTo>
                  <a:lnTo>
                    <a:pt x="59339" y="47094"/>
                  </a:lnTo>
                  <a:lnTo>
                    <a:pt x="59347" y="47024"/>
                  </a:lnTo>
                  <a:lnTo>
                    <a:pt x="59347" y="46883"/>
                  </a:lnTo>
                  <a:lnTo>
                    <a:pt x="59347" y="46314"/>
                  </a:lnTo>
                  <a:lnTo>
                    <a:pt x="59339" y="45745"/>
                  </a:lnTo>
                  <a:lnTo>
                    <a:pt x="59332" y="45175"/>
                  </a:lnTo>
                  <a:lnTo>
                    <a:pt x="59332" y="44606"/>
                  </a:lnTo>
                  <a:lnTo>
                    <a:pt x="59332" y="44271"/>
                  </a:lnTo>
                  <a:lnTo>
                    <a:pt x="59339" y="44099"/>
                  </a:lnTo>
                  <a:lnTo>
                    <a:pt x="59347" y="43935"/>
                  </a:lnTo>
                  <a:lnTo>
                    <a:pt x="59378" y="43771"/>
                  </a:lnTo>
                  <a:lnTo>
                    <a:pt x="59402" y="43693"/>
                  </a:lnTo>
                  <a:lnTo>
                    <a:pt x="59425" y="43608"/>
                  </a:lnTo>
                  <a:lnTo>
                    <a:pt x="59456" y="43530"/>
                  </a:lnTo>
                  <a:lnTo>
                    <a:pt x="59495" y="43452"/>
                  </a:lnTo>
                  <a:lnTo>
                    <a:pt x="59542" y="43374"/>
                  </a:lnTo>
                  <a:lnTo>
                    <a:pt x="59597" y="43296"/>
                  </a:lnTo>
                  <a:lnTo>
                    <a:pt x="59612" y="43272"/>
                  </a:lnTo>
                  <a:lnTo>
                    <a:pt x="59628" y="43241"/>
                  </a:lnTo>
                  <a:lnTo>
                    <a:pt x="59643" y="43171"/>
                  </a:lnTo>
                  <a:lnTo>
                    <a:pt x="59651" y="43085"/>
                  </a:lnTo>
                  <a:lnTo>
                    <a:pt x="59651" y="42999"/>
                  </a:lnTo>
                  <a:lnTo>
                    <a:pt x="59636" y="42906"/>
                  </a:lnTo>
                  <a:lnTo>
                    <a:pt x="59612" y="42820"/>
                  </a:lnTo>
                  <a:lnTo>
                    <a:pt x="59581" y="42750"/>
                  </a:lnTo>
                  <a:lnTo>
                    <a:pt x="59550" y="42687"/>
                  </a:lnTo>
                  <a:lnTo>
                    <a:pt x="59488" y="42617"/>
                  </a:lnTo>
                  <a:lnTo>
                    <a:pt x="59441" y="42547"/>
                  </a:lnTo>
                  <a:lnTo>
                    <a:pt x="59402" y="42469"/>
                  </a:lnTo>
                  <a:lnTo>
                    <a:pt x="59378" y="42406"/>
                  </a:lnTo>
                  <a:lnTo>
                    <a:pt x="59355" y="42336"/>
                  </a:lnTo>
                  <a:lnTo>
                    <a:pt x="59339" y="42266"/>
                  </a:lnTo>
                  <a:lnTo>
                    <a:pt x="59332" y="42196"/>
                  </a:lnTo>
                  <a:lnTo>
                    <a:pt x="59339" y="42126"/>
                  </a:lnTo>
                  <a:lnTo>
                    <a:pt x="59347" y="42063"/>
                  </a:lnTo>
                  <a:lnTo>
                    <a:pt x="59355" y="41993"/>
                  </a:lnTo>
                  <a:lnTo>
                    <a:pt x="59378" y="41923"/>
                  </a:lnTo>
                  <a:lnTo>
                    <a:pt x="59402" y="41861"/>
                  </a:lnTo>
                  <a:lnTo>
                    <a:pt x="59464" y="41720"/>
                  </a:lnTo>
                  <a:lnTo>
                    <a:pt x="59542" y="41580"/>
                  </a:lnTo>
                  <a:lnTo>
                    <a:pt x="59643" y="41775"/>
                  </a:lnTo>
                  <a:lnTo>
                    <a:pt x="59729" y="41978"/>
                  </a:lnTo>
                  <a:lnTo>
                    <a:pt x="59799" y="42172"/>
                  </a:lnTo>
                  <a:lnTo>
                    <a:pt x="59854" y="42375"/>
                  </a:lnTo>
                  <a:lnTo>
                    <a:pt x="59901" y="42578"/>
                  </a:lnTo>
                  <a:lnTo>
                    <a:pt x="59932" y="42773"/>
                  </a:lnTo>
                  <a:lnTo>
                    <a:pt x="59955" y="42984"/>
                  </a:lnTo>
                  <a:lnTo>
                    <a:pt x="59971" y="43186"/>
                  </a:lnTo>
                  <a:lnTo>
                    <a:pt x="59971" y="43389"/>
                  </a:lnTo>
                  <a:lnTo>
                    <a:pt x="59979" y="43592"/>
                  </a:lnTo>
                  <a:lnTo>
                    <a:pt x="59971" y="44005"/>
                  </a:lnTo>
                  <a:lnTo>
                    <a:pt x="59971" y="44419"/>
                  </a:lnTo>
                  <a:lnTo>
                    <a:pt x="59979" y="44622"/>
                  </a:lnTo>
                  <a:lnTo>
                    <a:pt x="59987" y="44824"/>
                  </a:lnTo>
                  <a:lnTo>
                    <a:pt x="60010" y="45097"/>
                  </a:lnTo>
                  <a:lnTo>
                    <a:pt x="60033" y="45370"/>
                  </a:lnTo>
                  <a:lnTo>
                    <a:pt x="60080" y="45643"/>
                  </a:lnTo>
                  <a:lnTo>
                    <a:pt x="60111" y="45776"/>
                  </a:lnTo>
                  <a:lnTo>
                    <a:pt x="60143" y="45908"/>
                  </a:lnTo>
                  <a:lnTo>
                    <a:pt x="60182" y="45550"/>
                  </a:lnTo>
                  <a:lnTo>
                    <a:pt x="60213" y="45183"/>
                  </a:lnTo>
                  <a:lnTo>
                    <a:pt x="60228" y="44824"/>
                  </a:lnTo>
                  <a:lnTo>
                    <a:pt x="60236" y="44458"/>
                  </a:lnTo>
                  <a:lnTo>
                    <a:pt x="60228" y="44091"/>
                  </a:lnTo>
                  <a:lnTo>
                    <a:pt x="60221" y="43725"/>
                  </a:lnTo>
                  <a:lnTo>
                    <a:pt x="60205" y="42999"/>
                  </a:lnTo>
                  <a:lnTo>
                    <a:pt x="60189" y="42633"/>
                  </a:lnTo>
                  <a:lnTo>
                    <a:pt x="60189" y="42266"/>
                  </a:lnTo>
                  <a:lnTo>
                    <a:pt x="60189" y="41907"/>
                  </a:lnTo>
                  <a:lnTo>
                    <a:pt x="60205" y="41541"/>
                  </a:lnTo>
                  <a:lnTo>
                    <a:pt x="60228" y="41174"/>
                  </a:lnTo>
                  <a:lnTo>
                    <a:pt x="60260" y="40815"/>
                  </a:lnTo>
                  <a:lnTo>
                    <a:pt x="60314" y="40449"/>
                  </a:lnTo>
                  <a:lnTo>
                    <a:pt x="60353" y="40269"/>
                  </a:lnTo>
                  <a:lnTo>
                    <a:pt x="60392" y="40090"/>
                  </a:lnTo>
                  <a:lnTo>
                    <a:pt x="60431" y="40230"/>
                  </a:lnTo>
                  <a:lnTo>
                    <a:pt x="60462" y="40371"/>
                  </a:lnTo>
                  <a:lnTo>
                    <a:pt x="60494" y="40511"/>
                  </a:lnTo>
                  <a:lnTo>
                    <a:pt x="60517" y="40652"/>
                  </a:lnTo>
                  <a:lnTo>
                    <a:pt x="60548" y="40932"/>
                  </a:lnTo>
                  <a:lnTo>
                    <a:pt x="60564" y="41213"/>
                  </a:lnTo>
                  <a:lnTo>
                    <a:pt x="60587" y="41790"/>
                  </a:lnTo>
                  <a:lnTo>
                    <a:pt x="60603" y="42071"/>
                  </a:lnTo>
                  <a:lnTo>
                    <a:pt x="60618" y="42352"/>
                  </a:lnTo>
                  <a:lnTo>
                    <a:pt x="60673" y="42913"/>
                  </a:lnTo>
                  <a:lnTo>
                    <a:pt x="60728" y="43475"/>
                  </a:lnTo>
                  <a:lnTo>
                    <a:pt x="60767" y="43756"/>
                  </a:lnTo>
                  <a:lnTo>
                    <a:pt x="60806" y="44029"/>
                  </a:lnTo>
                  <a:lnTo>
                    <a:pt x="60852" y="44310"/>
                  </a:lnTo>
                  <a:lnTo>
                    <a:pt x="60907" y="44590"/>
                  </a:lnTo>
                  <a:lnTo>
                    <a:pt x="60946" y="44224"/>
                  </a:lnTo>
                  <a:lnTo>
                    <a:pt x="60977" y="43857"/>
                  </a:lnTo>
                  <a:lnTo>
                    <a:pt x="60993" y="43491"/>
                  </a:lnTo>
                  <a:lnTo>
                    <a:pt x="61008" y="43124"/>
                  </a:lnTo>
                  <a:lnTo>
                    <a:pt x="61024" y="42391"/>
                  </a:lnTo>
                  <a:lnTo>
                    <a:pt x="61040" y="41658"/>
                  </a:lnTo>
                  <a:lnTo>
                    <a:pt x="61047" y="40925"/>
                  </a:lnTo>
                  <a:lnTo>
                    <a:pt x="61071" y="40191"/>
                  </a:lnTo>
                  <a:lnTo>
                    <a:pt x="61086" y="39833"/>
                  </a:lnTo>
                  <a:lnTo>
                    <a:pt x="61110" y="39466"/>
                  </a:lnTo>
                  <a:lnTo>
                    <a:pt x="61141" y="39107"/>
                  </a:lnTo>
                  <a:lnTo>
                    <a:pt x="61188" y="38741"/>
                  </a:lnTo>
                  <a:lnTo>
                    <a:pt x="61250" y="38733"/>
                  </a:lnTo>
                  <a:lnTo>
                    <a:pt x="61313" y="38725"/>
                  </a:lnTo>
                  <a:lnTo>
                    <a:pt x="61414" y="38725"/>
                  </a:lnTo>
                  <a:lnTo>
                    <a:pt x="61453" y="38741"/>
                  </a:lnTo>
                  <a:lnTo>
                    <a:pt x="61492" y="38756"/>
                  </a:lnTo>
                  <a:lnTo>
                    <a:pt x="61515" y="38772"/>
                  </a:lnTo>
                  <a:lnTo>
                    <a:pt x="61547" y="38795"/>
                  </a:lnTo>
                  <a:lnTo>
                    <a:pt x="61562" y="38826"/>
                  </a:lnTo>
                  <a:lnTo>
                    <a:pt x="61578" y="38850"/>
                  </a:lnTo>
                  <a:lnTo>
                    <a:pt x="61601" y="38920"/>
                  </a:lnTo>
                  <a:lnTo>
                    <a:pt x="61617" y="38998"/>
                  </a:lnTo>
                  <a:lnTo>
                    <a:pt x="61625" y="39076"/>
                  </a:lnTo>
                  <a:lnTo>
                    <a:pt x="61632" y="39450"/>
                  </a:lnTo>
                  <a:lnTo>
                    <a:pt x="61632" y="39833"/>
                  </a:lnTo>
                  <a:lnTo>
                    <a:pt x="61640" y="40215"/>
                  </a:lnTo>
                  <a:lnTo>
                    <a:pt x="61656" y="40589"/>
                  </a:lnTo>
                  <a:lnTo>
                    <a:pt x="61664" y="40698"/>
                  </a:lnTo>
                  <a:lnTo>
                    <a:pt x="61679" y="40800"/>
                  </a:lnTo>
                  <a:lnTo>
                    <a:pt x="61703" y="40901"/>
                  </a:lnTo>
                  <a:lnTo>
                    <a:pt x="61734" y="41003"/>
                  </a:lnTo>
                  <a:lnTo>
                    <a:pt x="61765" y="41104"/>
                  </a:lnTo>
                  <a:lnTo>
                    <a:pt x="61804" y="41205"/>
                  </a:lnTo>
                  <a:lnTo>
                    <a:pt x="61851" y="41307"/>
                  </a:lnTo>
                  <a:lnTo>
                    <a:pt x="61898" y="41408"/>
                  </a:lnTo>
                  <a:lnTo>
                    <a:pt x="61937" y="41252"/>
                  </a:lnTo>
                  <a:lnTo>
                    <a:pt x="61968" y="41096"/>
                  </a:lnTo>
                  <a:lnTo>
                    <a:pt x="61991" y="40940"/>
                  </a:lnTo>
                  <a:lnTo>
                    <a:pt x="62007" y="40784"/>
                  </a:lnTo>
                  <a:lnTo>
                    <a:pt x="62030" y="40480"/>
                  </a:lnTo>
                  <a:lnTo>
                    <a:pt x="62046" y="40168"/>
                  </a:lnTo>
                  <a:lnTo>
                    <a:pt x="62046" y="39856"/>
                  </a:lnTo>
                  <a:lnTo>
                    <a:pt x="62038" y="39536"/>
                  </a:lnTo>
                  <a:lnTo>
                    <a:pt x="62022" y="38912"/>
                  </a:lnTo>
                  <a:lnTo>
                    <a:pt x="62015" y="38600"/>
                  </a:lnTo>
                  <a:lnTo>
                    <a:pt x="62022" y="38288"/>
                  </a:lnTo>
                  <a:lnTo>
                    <a:pt x="62030" y="37976"/>
                  </a:lnTo>
                  <a:lnTo>
                    <a:pt x="62061" y="37664"/>
                  </a:lnTo>
                  <a:lnTo>
                    <a:pt x="62085" y="37508"/>
                  </a:lnTo>
                  <a:lnTo>
                    <a:pt x="62108" y="37360"/>
                  </a:lnTo>
                  <a:lnTo>
                    <a:pt x="62139" y="37204"/>
                  </a:lnTo>
                  <a:lnTo>
                    <a:pt x="62178" y="37048"/>
                  </a:lnTo>
                  <a:lnTo>
                    <a:pt x="62217" y="36900"/>
                  </a:lnTo>
                  <a:lnTo>
                    <a:pt x="62272" y="36744"/>
                  </a:lnTo>
                  <a:lnTo>
                    <a:pt x="62327" y="36596"/>
                  </a:lnTo>
                  <a:lnTo>
                    <a:pt x="62397" y="36440"/>
                  </a:lnTo>
                  <a:lnTo>
                    <a:pt x="62537" y="40035"/>
                  </a:lnTo>
                  <a:lnTo>
                    <a:pt x="62701" y="40035"/>
                  </a:lnTo>
                  <a:lnTo>
                    <a:pt x="62771" y="38787"/>
                  </a:lnTo>
                  <a:lnTo>
                    <a:pt x="62794" y="38171"/>
                  </a:lnTo>
                  <a:lnTo>
                    <a:pt x="62818" y="37547"/>
                  </a:lnTo>
                  <a:lnTo>
                    <a:pt x="62826" y="36923"/>
                  </a:lnTo>
                  <a:lnTo>
                    <a:pt x="62841" y="36299"/>
                  </a:lnTo>
                  <a:lnTo>
                    <a:pt x="62857" y="35980"/>
                  </a:lnTo>
                  <a:lnTo>
                    <a:pt x="62888" y="35660"/>
                  </a:lnTo>
                  <a:lnTo>
                    <a:pt x="62919" y="35340"/>
                  </a:lnTo>
                  <a:lnTo>
                    <a:pt x="62966" y="35020"/>
                  </a:lnTo>
                  <a:close/>
                  <a:moveTo>
                    <a:pt x="52741" y="68410"/>
                  </a:moveTo>
                  <a:lnTo>
                    <a:pt x="52702" y="68551"/>
                  </a:lnTo>
                  <a:lnTo>
                    <a:pt x="52663" y="68691"/>
                  </a:lnTo>
                  <a:lnTo>
                    <a:pt x="52608" y="68831"/>
                  </a:lnTo>
                  <a:lnTo>
                    <a:pt x="52562" y="68972"/>
                  </a:lnTo>
                  <a:lnTo>
                    <a:pt x="52445" y="69237"/>
                  </a:lnTo>
                  <a:lnTo>
                    <a:pt x="52312" y="69494"/>
                  </a:lnTo>
                  <a:lnTo>
                    <a:pt x="52164" y="69744"/>
                  </a:lnTo>
                  <a:lnTo>
                    <a:pt x="52008" y="69993"/>
                  </a:lnTo>
                  <a:lnTo>
                    <a:pt x="51844" y="70235"/>
                  </a:lnTo>
                  <a:lnTo>
                    <a:pt x="51680" y="70469"/>
                  </a:lnTo>
                  <a:lnTo>
                    <a:pt x="51696" y="70321"/>
                  </a:lnTo>
                  <a:lnTo>
                    <a:pt x="51727" y="70165"/>
                  </a:lnTo>
                  <a:lnTo>
                    <a:pt x="51758" y="70025"/>
                  </a:lnTo>
                  <a:lnTo>
                    <a:pt x="51805" y="69876"/>
                  </a:lnTo>
                  <a:lnTo>
                    <a:pt x="51852" y="69744"/>
                  </a:lnTo>
                  <a:lnTo>
                    <a:pt x="51906" y="69603"/>
                  </a:lnTo>
                  <a:lnTo>
                    <a:pt x="51969" y="69471"/>
                  </a:lnTo>
                  <a:lnTo>
                    <a:pt x="52031" y="69346"/>
                  </a:lnTo>
                  <a:lnTo>
                    <a:pt x="52101" y="69221"/>
                  </a:lnTo>
                  <a:lnTo>
                    <a:pt x="52179" y="69096"/>
                  </a:lnTo>
                  <a:lnTo>
                    <a:pt x="52257" y="68972"/>
                  </a:lnTo>
                  <a:lnTo>
                    <a:pt x="52343" y="68855"/>
                  </a:lnTo>
                  <a:lnTo>
                    <a:pt x="52437" y="68738"/>
                  </a:lnTo>
                  <a:lnTo>
                    <a:pt x="52538" y="68629"/>
                  </a:lnTo>
                  <a:lnTo>
                    <a:pt x="52640" y="68519"/>
                  </a:lnTo>
                  <a:lnTo>
                    <a:pt x="52741" y="68410"/>
                  </a:lnTo>
                  <a:close/>
                  <a:moveTo>
                    <a:pt x="51360" y="69697"/>
                  </a:moveTo>
                  <a:lnTo>
                    <a:pt x="51360" y="69947"/>
                  </a:lnTo>
                  <a:lnTo>
                    <a:pt x="51353" y="70056"/>
                  </a:lnTo>
                  <a:lnTo>
                    <a:pt x="51345" y="70157"/>
                  </a:lnTo>
                  <a:lnTo>
                    <a:pt x="51329" y="70259"/>
                  </a:lnTo>
                  <a:lnTo>
                    <a:pt x="51314" y="70344"/>
                  </a:lnTo>
                  <a:lnTo>
                    <a:pt x="51282" y="70430"/>
                  </a:lnTo>
                  <a:lnTo>
                    <a:pt x="51251" y="70508"/>
                  </a:lnTo>
                  <a:lnTo>
                    <a:pt x="51212" y="70586"/>
                  </a:lnTo>
                  <a:lnTo>
                    <a:pt x="51165" y="70664"/>
                  </a:lnTo>
                  <a:lnTo>
                    <a:pt x="51111" y="70734"/>
                  </a:lnTo>
                  <a:lnTo>
                    <a:pt x="51048" y="70805"/>
                  </a:lnTo>
                  <a:lnTo>
                    <a:pt x="50978" y="70883"/>
                  </a:lnTo>
                  <a:lnTo>
                    <a:pt x="50900" y="70953"/>
                  </a:lnTo>
                  <a:lnTo>
                    <a:pt x="50705" y="71109"/>
                  </a:lnTo>
                  <a:lnTo>
                    <a:pt x="51360" y="69697"/>
                  </a:lnTo>
                  <a:close/>
                  <a:moveTo>
                    <a:pt x="142654" y="73066"/>
                  </a:moveTo>
                  <a:lnTo>
                    <a:pt x="142810" y="73168"/>
                  </a:lnTo>
                  <a:lnTo>
                    <a:pt x="142170" y="74080"/>
                  </a:lnTo>
                  <a:lnTo>
                    <a:pt x="142022" y="73979"/>
                  </a:lnTo>
                  <a:lnTo>
                    <a:pt x="142038" y="73909"/>
                  </a:lnTo>
                  <a:lnTo>
                    <a:pt x="142053" y="73839"/>
                  </a:lnTo>
                  <a:lnTo>
                    <a:pt x="142108" y="73706"/>
                  </a:lnTo>
                  <a:lnTo>
                    <a:pt x="142170" y="73589"/>
                  </a:lnTo>
                  <a:lnTo>
                    <a:pt x="142256" y="73472"/>
                  </a:lnTo>
                  <a:lnTo>
                    <a:pt x="142342" y="73363"/>
                  </a:lnTo>
                  <a:lnTo>
                    <a:pt x="142443" y="73261"/>
                  </a:lnTo>
                  <a:lnTo>
                    <a:pt x="142545" y="73160"/>
                  </a:lnTo>
                  <a:lnTo>
                    <a:pt x="142654" y="73066"/>
                  </a:lnTo>
                  <a:close/>
                  <a:moveTo>
                    <a:pt x="41354" y="63551"/>
                  </a:moveTo>
                  <a:lnTo>
                    <a:pt x="41510" y="63567"/>
                  </a:lnTo>
                  <a:lnTo>
                    <a:pt x="41627" y="64027"/>
                  </a:lnTo>
                  <a:lnTo>
                    <a:pt x="41689" y="64261"/>
                  </a:lnTo>
                  <a:lnTo>
                    <a:pt x="41728" y="64370"/>
                  </a:lnTo>
                  <a:lnTo>
                    <a:pt x="41767" y="64479"/>
                  </a:lnTo>
                  <a:lnTo>
                    <a:pt x="41939" y="64939"/>
                  </a:lnTo>
                  <a:lnTo>
                    <a:pt x="42126" y="65399"/>
                  </a:lnTo>
                  <a:lnTo>
                    <a:pt x="42313" y="65852"/>
                  </a:lnTo>
                  <a:lnTo>
                    <a:pt x="42414" y="66070"/>
                  </a:lnTo>
                  <a:lnTo>
                    <a:pt x="42524" y="66296"/>
                  </a:lnTo>
                  <a:lnTo>
                    <a:pt x="42578" y="66406"/>
                  </a:lnTo>
                  <a:lnTo>
                    <a:pt x="42641" y="66507"/>
                  </a:lnTo>
                  <a:lnTo>
                    <a:pt x="42703" y="66608"/>
                  </a:lnTo>
                  <a:lnTo>
                    <a:pt x="42773" y="66702"/>
                  </a:lnTo>
                  <a:lnTo>
                    <a:pt x="42843" y="66788"/>
                  </a:lnTo>
                  <a:lnTo>
                    <a:pt x="42921" y="66881"/>
                  </a:lnTo>
                  <a:lnTo>
                    <a:pt x="42999" y="66959"/>
                  </a:lnTo>
                  <a:lnTo>
                    <a:pt x="43085" y="67037"/>
                  </a:lnTo>
                  <a:lnTo>
                    <a:pt x="43179" y="67108"/>
                  </a:lnTo>
                  <a:lnTo>
                    <a:pt x="43272" y="67178"/>
                  </a:lnTo>
                  <a:lnTo>
                    <a:pt x="43366" y="67248"/>
                  </a:lnTo>
                  <a:lnTo>
                    <a:pt x="43467" y="67303"/>
                  </a:lnTo>
                  <a:lnTo>
                    <a:pt x="43576" y="67357"/>
                  </a:lnTo>
                  <a:lnTo>
                    <a:pt x="43686" y="67412"/>
                  </a:lnTo>
                  <a:lnTo>
                    <a:pt x="43803" y="67459"/>
                  </a:lnTo>
                  <a:lnTo>
                    <a:pt x="43920" y="67498"/>
                  </a:lnTo>
                  <a:lnTo>
                    <a:pt x="44005" y="67529"/>
                  </a:lnTo>
                  <a:lnTo>
                    <a:pt x="44083" y="67568"/>
                  </a:lnTo>
                  <a:lnTo>
                    <a:pt x="44169" y="67615"/>
                  </a:lnTo>
                  <a:lnTo>
                    <a:pt x="44247" y="67677"/>
                  </a:lnTo>
                  <a:lnTo>
                    <a:pt x="44317" y="67732"/>
                  </a:lnTo>
                  <a:lnTo>
                    <a:pt x="44380" y="67802"/>
                  </a:lnTo>
                  <a:lnTo>
                    <a:pt x="44434" y="67872"/>
                  </a:lnTo>
                  <a:lnTo>
                    <a:pt x="44473" y="67942"/>
                  </a:lnTo>
                  <a:lnTo>
                    <a:pt x="44879" y="68878"/>
                  </a:lnTo>
                  <a:lnTo>
                    <a:pt x="45285" y="69822"/>
                  </a:lnTo>
                  <a:lnTo>
                    <a:pt x="45675" y="70766"/>
                  </a:lnTo>
                  <a:lnTo>
                    <a:pt x="46057" y="71709"/>
                  </a:lnTo>
                  <a:lnTo>
                    <a:pt x="46080" y="71780"/>
                  </a:lnTo>
                  <a:lnTo>
                    <a:pt x="46096" y="71850"/>
                  </a:lnTo>
                  <a:lnTo>
                    <a:pt x="46111" y="71928"/>
                  </a:lnTo>
                  <a:lnTo>
                    <a:pt x="46111" y="72006"/>
                  </a:lnTo>
                  <a:lnTo>
                    <a:pt x="46111" y="72084"/>
                  </a:lnTo>
                  <a:lnTo>
                    <a:pt x="46096" y="72154"/>
                  </a:lnTo>
                  <a:lnTo>
                    <a:pt x="46080" y="72224"/>
                  </a:lnTo>
                  <a:lnTo>
                    <a:pt x="46057" y="72294"/>
                  </a:lnTo>
                  <a:lnTo>
                    <a:pt x="45870" y="72708"/>
                  </a:lnTo>
                  <a:lnTo>
                    <a:pt x="45675" y="73113"/>
                  </a:lnTo>
                  <a:lnTo>
                    <a:pt x="45464" y="73519"/>
                  </a:lnTo>
                  <a:lnTo>
                    <a:pt x="45246" y="73924"/>
                  </a:lnTo>
                  <a:lnTo>
                    <a:pt x="45012" y="74330"/>
                  </a:lnTo>
                  <a:lnTo>
                    <a:pt x="44770" y="74728"/>
                  </a:lnTo>
                  <a:lnTo>
                    <a:pt x="44520" y="75133"/>
                  </a:lnTo>
                  <a:lnTo>
                    <a:pt x="44255" y="75539"/>
                  </a:lnTo>
                  <a:lnTo>
                    <a:pt x="43959" y="75102"/>
                  </a:lnTo>
                  <a:lnTo>
                    <a:pt x="43826" y="74907"/>
                  </a:lnTo>
                  <a:lnTo>
                    <a:pt x="43717" y="74712"/>
                  </a:lnTo>
                  <a:lnTo>
                    <a:pt x="43444" y="74229"/>
                  </a:lnTo>
                  <a:lnTo>
                    <a:pt x="43194" y="73745"/>
                  </a:lnTo>
                  <a:lnTo>
                    <a:pt x="42953" y="73254"/>
                  </a:lnTo>
                  <a:lnTo>
                    <a:pt x="42719" y="72762"/>
                  </a:lnTo>
                  <a:lnTo>
                    <a:pt x="42500" y="72263"/>
                  </a:lnTo>
                  <a:lnTo>
                    <a:pt x="42297" y="71756"/>
                  </a:lnTo>
                  <a:lnTo>
                    <a:pt x="42110" y="71257"/>
                  </a:lnTo>
                  <a:lnTo>
                    <a:pt x="41931" y="70742"/>
                  </a:lnTo>
                  <a:lnTo>
                    <a:pt x="41767" y="70227"/>
                  </a:lnTo>
                  <a:lnTo>
                    <a:pt x="41619" y="69705"/>
                  </a:lnTo>
                  <a:lnTo>
                    <a:pt x="41478" y="69182"/>
                  </a:lnTo>
                  <a:lnTo>
                    <a:pt x="41361" y="68652"/>
                  </a:lnTo>
                  <a:lnTo>
                    <a:pt x="41252" y="68122"/>
                  </a:lnTo>
                  <a:lnTo>
                    <a:pt x="41166" y="67583"/>
                  </a:lnTo>
                  <a:lnTo>
                    <a:pt x="41096" y="67037"/>
                  </a:lnTo>
                  <a:lnTo>
                    <a:pt x="41042" y="66484"/>
                  </a:lnTo>
                  <a:lnTo>
                    <a:pt x="41018" y="66218"/>
                  </a:lnTo>
                  <a:lnTo>
                    <a:pt x="41018" y="65945"/>
                  </a:lnTo>
                  <a:lnTo>
                    <a:pt x="41026" y="65672"/>
                  </a:lnTo>
                  <a:lnTo>
                    <a:pt x="41034" y="65392"/>
                  </a:lnTo>
                  <a:lnTo>
                    <a:pt x="41073" y="64846"/>
                  </a:lnTo>
                  <a:lnTo>
                    <a:pt x="41120" y="64300"/>
                  </a:lnTo>
                  <a:lnTo>
                    <a:pt x="41135" y="64206"/>
                  </a:lnTo>
                  <a:lnTo>
                    <a:pt x="41159" y="64113"/>
                  </a:lnTo>
                  <a:lnTo>
                    <a:pt x="41182" y="64019"/>
                  </a:lnTo>
                  <a:lnTo>
                    <a:pt x="41213" y="63925"/>
                  </a:lnTo>
                  <a:lnTo>
                    <a:pt x="41283" y="63738"/>
                  </a:lnTo>
                  <a:lnTo>
                    <a:pt x="41354" y="63551"/>
                  </a:lnTo>
                  <a:close/>
                  <a:moveTo>
                    <a:pt x="98704" y="69276"/>
                  </a:moveTo>
                  <a:lnTo>
                    <a:pt x="98883" y="69369"/>
                  </a:lnTo>
                  <a:lnTo>
                    <a:pt x="99031" y="69440"/>
                  </a:lnTo>
                  <a:lnTo>
                    <a:pt x="99086" y="69479"/>
                  </a:lnTo>
                  <a:lnTo>
                    <a:pt x="99140" y="69510"/>
                  </a:lnTo>
                  <a:lnTo>
                    <a:pt x="99187" y="69541"/>
                  </a:lnTo>
                  <a:lnTo>
                    <a:pt x="99218" y="69588"/>
                  </a:lnTo>
                  <a:lnTo>
                    <a:pt x="99273" y="69666"/>
                  </a:lnTo>
                  <a:lnTo>
                    <a:pt x="99320" y="69744"/>
                  </a:lnTo>
                  <a:lnTo>
                    <a:pt x="99405" y="69915"/>
                  </a:lnTo>
                  <a:lnTo>
                    <a:pt x="99483" y="70087"/>
                  </a:lnTo>
                  <a:lnTo>
                    <a:pt x="99546" y="70266"/>
                  </a:lnTo>
                  <a:lnTo>
                    <a:pt x="100794" y="73839"/>
                  </a:lnTo>
                  <a:lnTo>
                    <a:pt x="102026" y="77419"/>
                  </a:lnTo>
                  <a:lnTo>
                    <a:pt x="102089" y="77598"/>
                  </a:lnTo>
                  <a:lnTo>
                    <a:pt x="102143" y="77785"/>
                  </a:lnTo>
                  <a:lnTo>
                    <a:pt x="102190" y="77972"/>
                  </a:lnTo>
                  <a:lnTo>
                    <a:pt x="102221" y="78167"/>
                  </a:lnTo>
                  <a:lnTo>
                    <a:pt x="102237" y="78261"/>
                  </a:lnTo>
                  <a:lnTo>
                    <a:pt x="102237" y="78362"/>
                  </a:lnTo>
                  <a:lnTo>
                    <a:pt x="102237" y="78456"/>
                  </a:lnTo>
                  <a:lnTo>
                    <a:pt x="102229" y="78557"/>
                  </a:lnTo>
                  <a:lnTo>
                    <a:pt x="102221" y="78659"/>
                  </a:lnTo>
                  <a:lnTo>
                    <a:pt x="102198" y="78752"/>
                  </a:lnTo>
                  <a:lnTo>
                    <a:pt x="102174" y="78854"/>
                  </a:lnTo>
                  <a:lnTo>
                    <a:pt x="102135" y="78955"/>
                  </a:lnTo>
                  <a:lnTo>
                    <a:pt x="102096" y="78893"/>
                  </a:lnTo>
                  <a:lnTo>
                    <a:pt x="102042" y="78791"/>
                  </a:lnTo>
                  <a:lnTo>
                    <a:pt x="101894" y="78487"/>
                  </a:lnTo>
                  <a:lnTo>
                    <a:pt x="101714" y="78066"/>
                  </a:lnTo>
                  <a:lnTo>
                    <a:pt x="101496" y="77543"/>
                  </a:lnTo>
                  <a:lnTo>
                    <a:pt x="101254" y="76943"/>
                  </a:lnTo>
                  <a:lnTo>
                    <a:pt x="100989" y="76272"/>
                  </a:lnTo>
                  <a:lnTo>
                    <a:pt x="100435" y="74821"/>
                  </a:lnTo>
                  <a:lnTo>
                    <a:pt x="99881" y="73324"/>
                  </a:lnTo>
                  <a:lnTo>
                    <a:pt x="99616" y="72606"/>
                  </a:lnTo>
                  <a:lnTo>
                    <a:pt x="99382" y="71928"/>
                  </a:lnTo>
                  <a:lnTo>
                    <a:pt x="99164" y="71312"/>
                  </a:lnTo>
                  <a:lnTo>
                    <a:pt x="98984" y="70766"/>
                  </a:lnTo>
                  <a:lnTo>
                    <a:pt x="98852" y="70321"/>
                  </a:lnTo>
                  <a:lnTo>
                    <a:pt x="98758" y="69993"/>
                  </a:lnTo>
                  <a:lnTo>
                    <a:pt x="98743" y="69923"/>
                  </a:lnTo>
                  <a:lnTo>
                    <a:pt x="98735" y="69853"/>
                  </a:lnTo>
                  <a:lnTo>
                    <a:pt x="98719" y="69689"/>
                  </a:lnTo>
                  <a:lnTo>
                    <a:pt x="98711" y="69502"/>
                  </a:lnTo>
                  <a:lnTo>
                    <a:pt x="98704" y="69276"/>
                  </a:lnTo>
                  <a:close/>
                  <a:moveTo>
                    <a:pt x="46681" y="73082"/>
                  </a:moveTo>
                  <a:lnTo>
                    <a:pt x="47242" y="74424"/>
                  </a:lnTo>
                  <a:lnTo>
                    <a:pt x="47765" y="75656"/>
                  </a:lnTo>
                  <a:lnTo>
                    <a:pt x="47788" y="75726"/>
                  </a:lnTo>
                  <a:lnTo>
                    <a:pt x="47804" y="75804"/>
                  </a:lnTo>
                  <a:lnTo>
                    <a:pt x="47812" y="75874"/>
                  </a:lnTo>
                  <a:lnTo>
                    <a:pt x="47812" y="75952"/>
                  </a:lnTo>
                  <a:lnTo>
                    <a:pt x="47702" y="77582"/>
                  </a:lnTo>
                  <a:lnTo>
                    <a:pt x="47570" y="79376"/>
                  </a:lnTo>
                  <a:lnTo>
                    <a:pt x="47188" y="79002"/>
                  </a:lnTo>
                  <a:lnTo>
                    <a:pt x="46821" y="78628"/>
                  </a:lnTo>
                  <a:lnTo>
                    <a:pt x="46470" y="78253"/>
                  </a:lnTo>
                  <a:lnTo>
                    <a:pt x="46135" y="77887"/>
                  </a:lnTo>
                  <a:lnTo>
                    <a:pt x="45807" y="77520"/>
                  </a:lnTo>
                  <a:lnTo>
                    <a:pt x="45487" y="77153"/>
                  </a:lnTo>
                  <a:lnTo>
                    <a:pt x="44848" y="76412"/>
                  </a:lnTo>
                  <a:lnTo>
                    <a:pt x="46681" y="73082"/>
                  </a:lnTo>
                  <a:close/>
                  <a:moveTo>
                    <a:pt x="48631" y="78277"/>
                  </a:moveTo>
                  <a:lnTo>
                    <a:pt x="48826" y="78659"/>
                  </a:lnTo>
                  <a:lnTo>
                    <a:pt x="48997" y="79041"/>
                  </a:lnTo>
                  <a:lnTo>
                    <a:pt x="49169" y="79431"/>
                  </a:lnTo>
                  <a:lnTo>
                    <a:pt x="49325" y="79821"/>
                  </a:lnTo>
                  <a:lnTo>
                    <a:pt x="49481" y="80219"/>
                  </a:lnTo>
                  <a:lnTo>
                    <a:pt x="49621" y="80616"/>
                  </a:lnTo>
                  <a:lnTo>
                    <a:pt x="49754" y="81014"/>
                  </a:lnTo>
                  <a:lnTo>
                    <a:pt x="49886" y="81412"/>
                  </a:lnTo>
                  <a:lnTo>
                    <a:pt x="49715" y="81529"/>
                  </a:lnTo>
                  <a:lnTo>
                    <a:pt x="49099" y="80936"/>
                  </a:lnTo>
                  <a:lnTo>
                    <a:pt x="48794" y="80632"/>
                  </a:lnTo>
                  <a:lnTo>
                    <a:pt x="48498" y="80328"/>
                  </a:lnTo>
                  <a:lnTo>
                    <a:pt x="48467" y="80281"/>
                  </a:lnTo>
                  <a:lnTo>
                    <a:pt x="48436" y="80226"/>
                  </a:lnTo>
                  <a:lnTo>
                    <a:pt x="48412" y="80172"/>
                  </a:lnTo>
                  <a:lnTo>
                    <a:pt x="48397" y="80109"/>
                  </a:lnTo>
                  <a:lnTo>
                    <a:pt x="48381" y="80039"/>
                  </a:lnTo>
                  <a:lnTo>
                    <a:pt x="48373" y="79977"/>
                  </a:lnTo>
                  <a:lnTo>
                    <a:pt x="48373" y="79914"/>
                  </a:lnTo>
                  <a:lnTo>
                    <a:pt x="48373" y="79852"/>
                  </a:lnTo>
                  <a:lnTo>
                    <a:pt x="48412" y="79462"/>
                  </a:lnTo>
                  <a:lnTo>
                    <a:pt x="48467" y="79064"/>
                  </a:lnTo>
                  <a:lnTo>
                    <a:pt x="48498" y="78869"/>
                  </a:lnTo>
                  <a:lnTo>
                    <a:pt x="48537" y="78674"/>
                  </a:lnTo>
                  <a:lnTo>
                    <a:pt x="48584" y="78472"/>
                  </a:lnTo>
                  <a:lnTo>
                    <a:pt x="48631" y="78277"/>
                  </a:lnTo>
                  <a:close/>
                  <a:moveTo>
                    <a:pt x="103063" y="81077"/>
                  </a:moveTo>
                  <a:lnTo>
                    <a:pt x="103063" y="81623"/>
                  </a:lnTo>
                  <a:lnTo>
                    <a:pt x="102985" y="81623"/>
                  </a:lnTo>
                  <a:lnTo>
                    <a:pt x="102985" y="81077"/>
                  </a:lnTo>
                  <a:close/>
                  <a:moveTo>
                    <a:pt x="145945" y="72606"/>
                  </a:moveTo>
                  <a:lnTo>
                    <a:pt x="146398" y="72630"/>
                  </a:lnTo>
                  <a:lnTo>
                    <a:pt x="146858" y="72653"/>
                  </a:lnTo>
                  <a:lnTo>
                    <a:pt x="147310" y="72692"/>
                  </a:lnTo>
                  <a:lnTo>
                    <a:pt x="147763" y="72747"/>
                  </a:lnTo>
                  <a:lnTo>
                    <a:pt x="148020" y="72786"/>
                  </a:lnTo>
                  <a:lnTo>
                    <a:pt x="148152" y="72809"/>
                  </a:lnTo>
                  <a:lnTo>
                    <a:pt x="148285" y="72832"/>
                  </a:lnTo>
                  <a:lnTo>
                    <a:pt x="148418" y="72871"/>
                  </a:lnTo>
                  <a:lnTo>
                    <a:pt x="148542" y="72910"/>
                  </a:lnTo>
                  <a:lnTo>
                    <a:pt x="148667" y="72957"/>
                  </a:lnTo>
                  <a:lnTo>
                    <a:pt x="148784" y="73012"/>
                  </a:lnTo>
                  <a:lnTo>
                    <a:pt x="150063" y="73620"/>
                  </a:lnTo>
                  <a:lnTo>
                    <a:pt x="151342" y="74236"/>
                  </a:lnTo>
                  <a:lnTo>
                    <a:pt x="153893" y="75484"/>
                  </a:lnTo>
                  <a:lnTo>
                    <a:pt x="153963" y="75523"/>
                  </a:lnTo>
                  <a:lnTo>
                    <a:pt x="154018" y="75570"/>
                  </a:lnTo>
                  <a:lnTo>
                    <a:pt x="154127" y="75664"/>
                  </a:lnTo>
                  <a:lnTo>
                    <a:pt x="153105" y="76826"/>
                  </a:lnTo>
                  <a:lnTo>
                    <a:pt x="153004" y="76787"/>
                  </a:lnTo>
                  <a:lnTo>
                    <a:pt x="153308" y="75960"/>
                  </a:lnTo>
                  <a:lnTo>
                    <a:pt x="153191" y="76085"/>
                  </a:lnTo>
                  <a:lnTo>
                    <a:pt x="153090" y="76217"/>
                  </a:lnTo>
                  <a:lnTo>
                    <a:pt x="152996" y="76350"/>
                  </a:lnTo>
                  <a:lnTo>
                    <a:pt x="152902" y="76490"/>
                  </a:lnTo>
                  <a:lnTo>
                    <a:pt x="152731" y="76779"/>
                  </a:lnTo>
                  <a:lnTo>
                    <a:pt x="152551" y="77060"/>
                  </a:lnTo>
                  <a:lnTo>
                    <a:pt x="152458" y="77200"/>
                  </a:lnTo>
                  <a:lnTo>
                    <a:pt x="152356" y="77333"/>
                  </a:lnTo>
                  <a:lnTo>
                    <a:pt x="152247" y="77458"/>
                  </a:lnTo>
                  <a:lnTo>
                    <a:pt x="152130" y="77582"/>
                  </a:lnTo>
                  <a:lnTo>
                    <a:pt x="151998" y="77692"/>
                  </a:lnTo>
                  <a:lnTo>
                    <a:pt x="151857" y="77793"/>
                  </a:lnTo>
                  <a:lnTo>
                    <a:pt x="151779" y="77840"/>
                  </a:lnTo>
                  <a:lnTo>
                    <a:pt x="151693" y="77879"/>
                  </a:lnTo>
                  <a:lnTo>
                    <a:pt x="151608" y="77918"/>
                  </a:lnTo>
                  <a:lnTo>
                    <a:pt x="151514" y="77957"/>
                  </a:lnTo>
                  <a:lnTo>
                    <a:pt x="151514" y="77957"/>
                  </a:lnTo>
                  <a:lnTo>
                    <a:pt x="152450" y="75882"/>
                  </a:lnTo>
                  <a:lnTo>
                    <a:pt x="152364" y="75991"/>
                  </a:lnTo>
                  <a:lnTo>
                    <a:pt x="152278" y="76100"/>
                  </a:lnTo>
                  <a:lnTo>
                    <a:pt x="152122" y="76327"/>
                  </a:lnTo>
                  <a:lnTo>
                    <a:pt x="151974" y="76561"/>
                  </a:lnTo>
                  <a:lnTo>
                    <a:pt x="151834" y="76802"/>
                  </a:lnTo>
                  <a:lnTo>
                    <a:pt x="151561" y="77294"/>
                  </a:lnTo>
                  <a:lnTo>
                    <a:pt x="151420" y="77543"/>
                  </a:lnTo>
                  <a:lnTo>
                    <a:pt x="151280" y="77793"/>
                  </a:lnTo>
                  <a:lnTo>
                    <a:pt x="151132" y="78035"/>
                  </a:lnTo>
                  <a:lnTo>
                    <a:pt x="150968" y="78269"/>
                  </a:lnTo>
                  <a:lnTo>
                    <a:pt x="150882" y="78386"/>
                  </a:lnTo>
                  <a:lnTo>
                    <a:pt x="150797" y="78495"/>
                  </a:lnTo>
                  <a:lnTo>
                    <a:pt x="150695" y="78612"/>
                  </a:lnTo>
                  <a:lnTo>
                    <a:pt x="150602" y="78713"/>
                  </a:lnTo>
                  <a:lnTo>
                    <a:pt x="150492" y="78822"/>
                  </a:lnTo>
                  <a:lnTo>
                    <a:pt x="150383" y="78924"/>
                  </a:lnTo>
                  <a:lnTo>
                    <a:pt x="150266" y="79017"/>
                  </a:lnTo>
                  <a:lnTo>
                    <a:pt x="150149" y="79111"/>
                  </a:lnTo>
                  <a:lnTo>
                    <a:pt x="150017" y="79205"/>
                  </a:lnTo>
                  <a:lnTo>
                    <a:pt x="149884" y="79290"/>
                  </a:lnTo>
                  <a:lnTo>
                    <a:pt x="149736" y="79368"/>
                  </a:lnTo>
                  <a:lnTo>
                    <a:pt x="149588" y="79446"/>
                  </a:lnTo>
                  <a:lnTo>
                    <a:pt x="149588" y="79446"/>
                  </a:lnTo>
                  <a:lnTo>
                    <a:pt x="149868" y="78900"/>
                  </a:lnTo>
                  <a:lnTo>
                    <a:pt x="150157" y="78370"/>
                  </a:lnTo>
                  <a:lnTo>
                    <a:pt x="150430" y="77848"/>
                  </a:lnTo>
                  <a:lnTo>
                    <a:pt x="150703" y="77333"/>
                  </a:lnTo>
                  <a:lnTo>
                    <a:pt x="150953" y="76826"/>
                  </a:lnTo>
                  <a:lnTo>
                    <a:pt x="151077" y="76568"/>
                  </a:lnTo>
                  <a:lnTo>
                    <a:pt x="151187" y="76311"/>
                  </a:lnTo>
                  <a:lnTo>
                    <a:pt x="151296" y="76046"/>
                  </a:lnTo>
                  <a:lnTo>
                    <a:pt x="151397" y="75788"/>
                  </a:lnTo>
                  <a:lnTo>
                    <a:pt x="151491" y="75523"/>
                  </a:lnTo>
                  <a:lnTo>
                    <a:pt x="151576" y="75250"/>
                  </a:lnTo>
                  <a:lnTo>
                    <a:pt x="150539" y="77161"/>
                  </a:lnTo>
                  <a:lnTo>
                    <a:pt x="149985" y="78160"/>
                  </a:lnTo>
                  <a:lnTo>
                    <a:pt x="149720" y="78659"/>
                  </a:lnTo>
                  <a:lnTo>
                    <a:pt x="149595" y="78916"/>
                  </a:lnTo>
                  <a:lnTo>
                    <a:pt x="149471" y="79173"/>
                  </a:lnTo>
                  <a:lnTo>
                    <a:pt x="149424" y="79267"/>
                  </a:lnTo>
                  <a:lnTo>
                    <a:pt x="149377" y="79353"/>
                  </a:lnTo>
                  <a:lnTo>
                    <a:pt x="149322" y="79439"/>
                  </a:lnTo>
                  <a:lnTo>
                    <a:pt x="149260" y="79524"/>
                  </a:lnTo>
                  <a:lnTo>
                    <a:pt x="149198" y="79602"/>
                  </a:lnTo>
                  <a:lnTo>
                    <a:pt x="149135" y="79673"/>
                  </a:lnTo>
                  <a:lnTo>
                    <a:pt x="149065" y="79743"/>
                  </a:lnTo>
                  <a:lnTo>
                    <a:pt x="148987" y="79813"/>
                  </a:lnTo>
                  <a:lnTo>
                    <a:pt x="148909" y="79875"/>
                  </a:lnTo>
                  <a:lnTo>
                    <a:pt x="148815" y="79938"/>
                  </a:lnTo>
                  <a:lnTo>
                    <a:pt x="148730" y="79992"/>
                  </a:lnTo>
                  <a:lnTo>
                    <a:pt x="148628" y="80047"/>
                  </a:lnTo>
                  <a:lnTo>
                    <a:pt x="148527" y="80102"/>
                  </a:lnTo>
                  <a:lnTo>
                    <a:pt x="148418" y="80156"/>
                  </a:lnTo>
                  <a:lnTo>
                    <a:pt x="148176" y="80250"/>
                  </a:lnTo>
                  <a:lnTo>
                    <a:pt x="149954" y="76943"/>
                  </a:lnTo>
                  <a:lnTo>
                    <a:pt x="149798" y="76849"/>
                  </a:lnTo>
                  <a:lnTo>
                    <a:pt x="149595" y="77169"/>
                  </a:lnTo>
                  <a:lnTo>
                    <a:pt x="149400" y="77489"/>
                  </a:lnTo>
                  <a:lnTo>
                    <a:pt x="148620" y="78838"/>
                  </a:lnTo>
                  <a:lnTo>
                    <a:pt x="148223" y="79509"/>
                  </a:lnTo>
                  <a:lnTo>
                    <a:pt x="147825" y="80172"/>
                  </a:lnTo>
                  <a:lnTo>
                    <a:pt x="147739" y="80320"/>
                  </a:lnTo>
                  <a:lnTo>
                    <a:pt x="147638" y="80453"/>
                  </a:lnTo>
                  <a:lnTo>
                    <a:pt x="147583" y="80515"/>
                  </a:lnTo>
                  <a:lnTo>
                    <a:pt x="147521" y="80577"/>
                  </a:lnTo>
                  <a:lnTo>
                    <a:pt x="147458" y="80632"/>
                  </a:lnTo>
                  <a:lnTo>
                    <a:pt x="147388" y="80687"/>
                  </a:lnTo>
                  <a:lnTo>
                    <a:pt x="147318" y="80733"/>
                  </a:lnTo>
                  <a:lnTo>
                    <a:pt x="147232" y="80780"/>
                  </a:lnTo>
                  <a:lnTo>
                    <a:pt x="147146" y="80819"/>
                  </a:lnTo>
                  <a:lnTo>
                    <a:pt x="147061" y="80858"/>
                  </a:lnTo>
                  <a:lnTo>
                    <a:pt x="146959" y="80889"/>
                  </a:lnTo>
                  <a:lnTo>
                    <a:pt x="146858" y="80913"/>
                  </a:lnTo>
                  <a:lnTo>
                    <a:pt x="146741" y="80936"/>
                  </a:lnTo>
                  <a:lnTo>
                    <a:pt x="146616" y="80952"/>
                  </a:lnTo>
                  <a:lnTo>
                    <a:pt x="148402" y="77699"/>
                  </a:lnTo>
                  <a:lnTo>
                    <a:pt x="148277" y="77621"/>
                  </a:lnTo>
                  <a:lnTo>
                    <a:pt x="148113" y="77855"/>
                  </a:lnTo>
                  <a:lnTo>
                    <a:pt x="147958" y="78089"/>
                  </a:lnTo>
                  <a:lnTo>
                    <a:pt x="147809" y="78331"/>
                  </a:lnTo>
                  <a:lnTo>
                    <a:pt x="147669" y="78581"/>
                  </a:lnTo>
                  <a:lnTo>
                    <a:pt x="147388" y="79072"/>
                  </a:lnTo>
                  <a:lnTo>
                    <a:pt x="147107" y="79571"/>
                  </a:lnTo>
                  <a:lnTo>
                    <a:pt x="146967" y="79813"/>
                  </a:lnTo>
                  <a:lnTo>
                    <a:pt x="146819" y="80063"/>
                  </a:lnTo>
                  <a:lnTo>
                    <a:pt x="146671" y="80297"/>
                  </a:lnTo>
                  <a:lnTo>
                    <a:pt x="146515" y="80538"/>
                  </a:lnTo>
                  <a:lnTo>
                    <a:pt x="146351" y="80765"/>
                  </a:lnTo>
                  <a:lnTo>
                    <a:pt x="146171" y="80991"/>
                  </a:lnTo>
                  <a:lnTo>
                    <a:pt x="145992" y="81209"/>
                  </a:lnTo>
                  <a:lnTo>
                    <a:pt x="145797" y="81420"/>
                  </a:lnTo>
                  <a:lnTo>
                    <a:pt x="145618" y="81311"/>
                  </a:lnTo>
                  <a:lnTo>
                    <a:pt x="146421" y="79673"/>
                  </a:lnTo>
                  <a:lnTo>
                    <a:pt x="146304" y="79595"/>
                  </a:lnTo>
                  <a:lnTo>
                    <a:pt x="146062" y="79969"/>
                  </a:lnTo>
                  <a:lnTo>
                    <a:pt x="145945" y="80164"/>
                  </a:lnTo>
                  <a:lnTo>
                    <a:pt x="145828" y="80351"/>
                  </a:lnTo>
                  <a:lnTo>
                    <a:pt x="145602" y="80741"/>
                  </a:lnTo>
                  <a:lnTo>
                    <a:pt x="145493" y="80944"/>
                  </a:lnTo>
                  <a:lnTo>
                    <a:pt x="145446" y="81045"/>
                  </a:lnTo>
                  <a:lnTo>
                    <a:pt x="145399" y="81155"/>
                  </a:lnTo>
                  <a:lnTo>
                    <a:pt x="145368" y="81233"/>
                  </a:lnTo>
                  <a:lnTo>
                    <a:pt x="145329" y="81303"/>
                  </a:lnTo>
                  <a:lnTo>
                    <a:pt x="145290" y="81365"/>
                  </a:lnTo>
                  <a:lnTo>
                    <a:pt x="145243" y="81428"/>
                  </a:lnTo>
                  <a:lnTo>
                    <a:pt x="145196" y="81482"/>
                  </a:lnTo>
                  <a:lnTo>
                    <a:pt x="145150" y="81537"/>
                  </a:lnTo>
                  <a:lnTo>
                    <a:pt x="145087" y="81584"/>
                  </a:lnTo>
                  <a:lnTo>
                    <a:pt x="145033" y="81623"/>
                  </a:lnTo>
                  <a:lnTo>
                    <a:pt x="144962" y="81662"/>
                  </a:lnTo>
                  <a:lnTo>
                    <a:pt x="144892" y="81701"/>
                  </a:lnTo>
                  <a:lnTo>
                    <a:pt x="144744" y="81763"/>
                  </a:lnTo>
                  <a:lnTo>
                    <a:pt x="144573" y="81818"/>
                  </a:lnTo>
                  <a:lnTo>
                    <a:pt x="144378" y="81857"/>
                  </a:lnTo>
                  <a:lnTo>
                    <a:pt x="144534" y="81428"/>
                  </a:lnTo>
                  <a:lnTo>
                    <a:pt x="144604" y="81256"/>
                  </a:lnTo>
                  <a:lnTo>
                    <a:pt x="144682" y="81092"/>
                  </a:lnTo>
                  <a:lnTo>
                    <a:pt x="144978" y="80515"/>
                  </a:lnTo>
                  <a:lnTo>
                    <a:pt x="145274" y="79946"/>
                  </a:lnTo>
                  <a:lnTo>
                    <a:pt x="145579" y="79376"/>
                  </a:lnTo>
                  <a:lnTo>
                    <a:pt x="145875" y="78807"/>
                  </a:lnTo>
                  <a:lnTo>
                    <a:pt x="145945" y="78659"/>
                  </a:lnTo>
                  <a:lnTo>
                    <a:pt x="146000" y="78503"/>
                  </a:lnTo>
                  <a:lnTo>
                    <a:pt x="146109" y="78183"/>
                  </a:lnTo>
                  <a:lnTo>
                    <a:pt x="145727" y="78776"/>
                  </a:lnTo>
                  <a:lnTo>
                    <a:pt x="145532" y="79072"/>
                  </a:lnTo>
                  <a:lnTo>
                    <a:pt x="145352" y="79376"/>
                  </a:lnTo>
                  <a:lnTo>
                    <a:pt x="145087" y="79829"/>
                  </a:lnTo>
                  <a:lnTo>
                    <a:pt x="144830" y="80289"/>
                  </a:lnTo>
                  <a:lnTo>
                    <a:pt x="144276" y="81272"/>
                  </a:lnTo>
                  <a:lnTo>
                    <a:pt x="144222" y="81162"/>
                  </a:lnTo>
                  <a:lnTo>
                    <a:pt x="144167" y="81045"/>
                  </a:lnTo>
                  <a:lnTo>
                    <a:pt x="144120" y="80936"/>
                  </a:lnTo>
                  <a:lnTo>
                    <a:pt x="144089" y="80835"/>
                  </a:lnTo>
                  <a:lnTo>
                    <a:pt x="144066" y="80726"/>
                  </a:lnTo>
                  <a:lnTo>
                    <a:pt x="144042" y="80624"/>
                  </a:lnTo>
                  <a:lnTo>
                    <a:pt x="144034" y="80523"/>
                  </a:lnTo>
                  <a:lnTo>
                    <a:pt x="144034" y="80429"/>
                  </a:lnTo>
                  <a:lnTo>
                    <a:pt x="144034" y="80328"/>
                  </a:lnTo>
                  <a:lnTo>
                    <a:pt x="144050" y="80234"/>
                  </a:lnTo>
                  <a:lnTo>
                    <a:pt x="144073" y="80141"/>
                  </a:lnTo>
                  <a:lnTo>
                    <a:pt x="144097" y="80047"/>
                  </a:lnTo>
                  <a:lnTo>
                    <a:pt x="144128" y="79953"/>
                  </a:lnTo>
                  <a:lnTo>
                    <a:pt x="144167" y="79860"/>
                  </a:lnTo>
                  <a:lnTo>
                    <a:pt x="144214" y="79774"/>
                  </a:lnTo>
                  <a:lnTo>
                    <a:pt x="144261" y="79680"/>
                  </a:lnTo>
                  <a:lnTo>
                    <a:pt x="144970" y="78511"/>
                  </a:lnTo>
                  <a:lnTo>
                    <a:pt x="145680" y="77348"/>
                  </a:lnTo>
                  <a:lnTo>
                    <a:pt x="145922" y="76927"/>
                  </a:lnTo>
                  <a:lnTo>
                    <a:pt x="145781" y="76841"/>
                  </a:lnTo>
                  <a:lnTo>
                    <a:pt x="143894" y="79766"/>
                  </a:lnTo>
                  <a:lnTo>
                    <a:pt x="143863" y="79626"/>
                  </a:lnTo>
                  <a:lnTo>
                    <a:pt x="143839" y="79501"/>
                  </a:lnTo>
                  <a:lnTo>
                    <a:pt x="143832" y="79376"/>
                  </a:lnTo>
                  <a:lnTo>
                    <a:pt x="143832" y="79259"/>
                  </a:lnTo>
                  <a:lnTo>
                    <a:pt x="143839" y="79142"/>
                  </a:lnTo>
                  <a:lnTo>
                    <a:pt x="143855" y="79041"/>
                  </a:lnTo>
                  <a:lnTo>
                    <a:pt x="143886" y="78939"/>
                  </a:lnTo>
                  <a:lnTo>
                    <a:pt x="143917" y="78838"/>
                  </a:lnTo>
                  <a:lnTo>
                    <a:pt x="143956" y="78744"/>
                  </a:lnTo>
                  <a:lnTo>
                    <a:pt x="143995" y="78651"/>
                  </a:lnTo>
                  <a:lnTo>
                    <a:pt x="144089" y="78479"/>
                  </a:lnTo>
                  <a:lnTo>
                    <a:pt x="144190" y="78308"/>
                  </a:lnTo>
                  <a:lnTo>
                    <a:pt x="144284" y="78144"/>
                  </a:lnTo>
                  <a:lnTo>
                    <a:pt x="144471" y="77801"/>
                  </a:lnTo>
                  <a:lnTo>
                    <a:pt x="144666" y="77465"/>
                  </a:lnTo>
                  <a:lnTo>
                    <a:pt x="145064" y="76787"/>
                  </a:lnTo>
                  <a:lnTo>
                    <a:pt x="144923" y="76701"/>
                  </a:lnTo>
                  <a:lnTo>
                    <a:pt x="143668" y="78713"/>
                  </a:lnTo>
                  <a:lnTo>
                    <a:pt x="143621" y="78589"/>
                  </a:lnTo>
                  <a:lnTo>
                    <a:pt x="143582" y="78464"/>
                  </a:lnTo>
                  <a:lnTo>
                    <a:pt x="143566" y="78347"/>
                  </a:lnTo>
                  <a:lnTo>
                    <a:pt x="143559" y="78238"/>
                  </a:lnTo>
                  <a:lnTo>
                    <a:pt x="143559" y="78136"/>
                  </a:lnTo>
                  <a:lnTo>
                    <a:pt x="143566" y="78035"/>
                  </a:lnTo>
                  <a:lnTo>
                    <a:pt x="143590" y="77941"/>
                  </a:lnTo>
                  <a:lnTo>
                    <a:pt x="143621" y="77848"/>
                  </a:lnTo>
                  <a:lnTo>
                    <a:pt x="143652" y="77762"/>
                  </a:lnTo>
                  <a:lnTo>
                    <a:pt x="143691" y="77676"/>
                  </a:lnTo>
                  <a:lnTo>
                    <a:pt x="143777" y="77512"/>
                  </a:lnTo>
                  <a:lnTo>
                    <a:pt x="143871" y="77348"/>
                  </a:lnTo>
                  <a:lnTo>
                    <a:pt x="143956" y="77192"/>
                  </a:lnTo>
                  <a:lnTo>
                    <a:pt x="144120" y="76888"/>
                  </a:lnTo>
                  <a:lnTo>
                    <a:pt x="144292" y="76592"/>
                  </a:lnTo>
                  <a:lnTo>
                    <a:pt x="144635" y="75983"/>
                  </a:lnTo>
                  <a:lnTo>
                    <a:pt x="144487" y="75898"/>
                  </a:lnTo>
                  <a:lnTo>
                    <a:pt x="143325" y="77637"/>
                  </a:lnTo>
                  <a:lnTo>
                    <a:pt x="143301" y="77497"/>
                  </a:lnTo>
                  <a:lnTo>
                    <a:pt x="143293" y="77364"/>
                  </a:lnTo>
                  <a:lnTo>
                    <a:pt x="143293" y="77239"/>
                  </a:lnTo>
                  <a:lnTo>
                    <a:pt x="143301" y="77122"/>
                  </a:lnTo>
                  <a:lnTo>
                    <a:pt x="143317" y="77013"/>
                  </a:lnTo>
                  <a:lnTo>
                    <a:pt x="143340" y="76912"/>
                  </a:lnTo>
                  <a:lnTo>
                    <a:pt x="143371" y="76810"/>
                  </a:lnTo>
                  <a:lnTo>
                    <a:pt x="143403" y="76709"/>
                  </a:lnTo>
                  <a:lnTo>
                    <a:pt x="143449" y="76623"/>
                  </a:lnTo>
                  <a:lnTo>
                    <a:pt x="143488" y="76529"/>
                  </a:lnTo>
                  <a:lnTo>
                    <a:pt x="143582" y="76358"/>
                  </a:lnTo>
                  <a:lnTo>
                    <a:pt x="143676" y="76194"/>
                  </a:lnTo>
                  <a:lnTo>
                    <a:pt x="143761" y="76030"/>
                  </a:lnTo>
                  <a:lnTo>
                    <a:pt x="143855" y="75859"/>
                  </a:lnTo>
                  <a:lnTo>
                    <a:pt x="143941" y="75687"/>
                  </a:lnTo>
                  <a:lnTo>
                    <a:pt x="144034" y="75515"/>
                  </a:lnTo>
                  <a:lnTo>
                    <a:pt x="144128" y="75344"/>
                  </a:lnTo>
                  <a:lnTo>
                    <a:pt x="144206" y="75165"/>
                  </a:lnTo>
                  <a:lnTo>
                    <a:pt x="144268" y="74985"/>
                  </a:lnTo>
                  <a:lnTo>
                    <a:pt x="144300" y="74892"/>
                  </a:lnTo>
                  <a:lnTo>
                    <a:pt x="144323" y="74790"/>
                  </a:lnTo>
                  <a:lnTo>
                    <a:pt x="144339" y="74689"/>
                  </a:lnTo>
                  <a:lnTo>
                    <a:pt x="144346" y="74587"/>
                  </a:lnTo>
                  <a:lnTo>
                    <a:pt x="143106" y="76623"/>
                  </a:lnTo>
                  <a:lnTo>
                    <a:pt x="143067" y="76428"/>
                  </a:lnTo>
                  <a:lnTo>
                    <a:pt x="143052" y="76280"/>
                  </a:lnTo>
                  <a:lnTo>
                    <a:pt x="143044" y="76210"/>
                  </a:lnTo>
                  <a:lnTo>
                    <a:pt x="143052" y="76139"/>
                  </a:lnTo>
                  <a:lnTo>
                    <a:pt x="143059" y="76077"/>
                  </a:lnTo>
                  <a:lnTo>
                    <a:pt x="143075" y="76007"/>
                  </a:lnTo>
                  <a:lnTo>
                    <a:pt x="143098" y="75929"/>
                  </a:lnTo>
                  <a:lnTo>
                    <a:pt x="143130" y="75851"/>
                  </a:lnTo>
                  <a:lnTo>
                    <a:pt x="143223" y="75664"/>
                  </a:lnTo>
                  <a:lnTo>
                    <a:pt x="143356" y="75422"/>
                  </a:lnTo>
                  <a:lnTo>
                    <a:pt x="143535" y="75110"/>
                  </a:lnTo>
                  <a:lnTo>
                    <a:pt x="143715" y="74790"/>
                  </a:lnTo>
                  <a:lnTo>
                    <a:pt x="143886" y="74470"/>
                  </a:lnTo>
                  <a:lnTo>
                    <a:pt x="144050" y="74135"/>
                  </a:lnTo>
                  <a:lnTo>
                    <a:pt x="144206" y="73800"/>
                  </a:lnTo>
                  <a:lnTo>
                    <a:pt x="144097" y="73901"/>
                  </a:lnTo>
                  <a:lnTo>
                    <a:pt x="143988" y="74010"/>
                  </a:lnTo>
                  <a:lnTo>
                    <a:pt x="143894" y="74119"/>
                  </a:lnTo>
                  <a:lnTo>
                    <a:pt x="143800" y="74244"/>
                  </a:lnTo>
                  <a:lnTo>
                    <a:pt x="143715" y="74369"/>
                  </a:lnTo>
                  <a:lnTo>
                    <a:pt x="143629" y="74494"/>
                  </a:lnTo>
                  <a:lnTo>
                    <a:pt x="143465" y="74759"/>
                  </a:lnTo>
                  <a:lnTo>
                    <a:pt x="143286" y="75024"/>
                  </a:lnTo>
                  <a:lnTo>
                    <a:pt x="143192" y="75157"/>
                  </a:lnTo>
                  <a:lnTo>
                    <a:pt x="143083" y="75289"/>
                  </a:lnTo>
                  <a:lnTo>
                    <a:pt x="142974" y="75414"/>
                  </a:lnTo>
                  <a:lnTo>
                    <a:pt x="142849" y="75539"/>
                  </a:lnTo>
                  <a:lnTo>
                    <a:pt x="142716" y="75656"/>
                  </a:lnTo>
                  <a:lnTo>
                    <a:pt x="142568" y="75773"/>
                  </a:lnTo>
                  <a:lnTo>
                    <a:pt x="142607" y="75586"/>
                  </a:lnTo>
                  <a:lnTo>
                    <a:pt x="142654" y="75406"/>
                  </a:lnTo>
                  <a:lnTo>
                    <a:pt x="142716" y="75243"/>
                  </a:lnTo>
                  <a:lnTo>
                    <a:pt x="142786" y="75079"/>
                  </a:lnTo>
                  <a:lnTo>
                    <a:pt x="142857" y="74931"/>
                  </a:lnTo>
                  <a:lnTo>
                    <a:pt x="142942" y="74782"/>
                  </a:lnTo>
                  <a:lnTo>
                    <a:pt x="143114" y="74494"/>
                  </a:lnTo>
                  <a:lnTo>
                    <a:pt x="143286" y="74221"/>
                  </a:lnTo>
                  <a:lnTo>
                    <a:pt x="143449" y="73956"/>
                  </a:lnTo>
                  <a:lnTo>
                    <a:pt x="143527" y="73815"/>
                  </a:lnTo>
                  <a:lnTo>
                    <a:pt x="143598" y="73675"/>
                  </a:lnTo>
                  <a:lnTo>
                    <a:pt x="143660" y="73534"/>
                  </a:lnTo>
                  <a:lnTo>
                    <a:pt x="143707" y="73394"/>
                  </a:lnTo>
                  <a:lnTo>
                    <a:pt x="143566" y="73300"/>
                  </a:lnTo>
                  <a:lnTo>
                    <a:pt x="142404" y="74782"/>
                  </a:lnTo>
                  <a:lnTo>
                    <a:pt x="142404" y="74689"/>
                  </a:lnTo>
                  <a:lnTo>
                    <a:pt x="142412" y="74603"/>
                  </a:lnTo>
                  <a:lnTo>
                    <a:pt x="142443" y="74416"/>
                  </a:lnTo>
                  <a:lnTo>
                    <a:pt x="142490" y="74236"/>
                  </a:lnTo>
                  <a:lnTo>
                    <a:pt x="142552" y="74057"/>
                  </a:lnTo>
                  <a:lnTo>
                    <a:pt x="142630" y="73885"/>
                  </a:lnTo>
                  <a:lnTo>
                    <a:pt x="142724" y="73722"/>
                  </a:lnTo>
                  <a:lnTo>
                    <a:pt x="142825" y="73566"/>
                  </a:lnTo>
                  <a:lnTo>
                    <a:pt x="142942" y="73417"/>
                  </a:lnTo>
                  <a:lnTo>
                    <a:pt x="143067" y="73277"/>
                  </a:lnTo>
                  <a:lnTo>
                    <a:pt x="143200" y="73152"/>
                  </a:lnTo>
                  <a:lnTo>
                    <a:pt x="143348" y="73043"/>
                  </a:lnTo>
                  <a:lnTo>
                    <a:pt x="143496" y="72942"/>
                  </a:lnTo>
                  <a:lnTo>
                    <a:pt x="143644" y="72856"/>
                  </a:lnTo>
                  <a:lnTo>
                    <a:pt x="143808" y="72786"/>
                  </a:lnTo>
                  <a:lnTo>
                    <a:pt x="143964" y="72739"/>
                  </a:lnTo>
                  <a:lnTo>
                    <a:pt x="144042" y="72723"/>
                  </a:lnTo>
                  <a:lnTo>
                    <a:pt x="144128" y="72708"/>
                  </a:lnTo>
                  <a:lnTo>
                    <a:pt x="144354" y="72676"/>
                  </a:lnTo>
                  <a:lnTo>
                    <a:pt x="144580" y="72653"/>
                  </a:lnTo>
                  <a:lnTo>
                    <a:pt x="144806" y="72637"/>
                  </a:lnTo>
                  <a:lnTo>
                    <a:pt x="145040" y="72622"/>
                  </a:lnTo>
                  <a:lnTo>
                    <a:pt x="145493" y="72606"/>
                  </a:lnTo>
                  <a:close/>
                  <a:moveTo>
                    <a:pt x="44107" y="59012"/>
                  </a:moveTo>
                  <a:lnTo>
                    <a:pt x="44161" y="59090"/>
                  </a:lnTo>
                  <a:lnTo>
                    <a:pt x="44216" y="59191"/>
                  </a:lnTo>
                  <a:lnTo>
                    <a:pt x="44356" y="59464"/>
                  </a:lnTo>
                  <a:lnTo>
                    <a:pt x="44528" y="59831"/>
                  </a:lnTo>
                  <a:lnTo>
                    <a:pt x="44723" y="60267"/>
                  </a:lnTo>
                  <a:lnTo>
                    <a:pt x="44941" y="60782"/>
                  </a:lnTo>
                  <a:lnTo>
                    <a:pt x="45191" y="61367"/>
                  </a:lnTo>
                  <a:lnTo>
                    <a:pt x="45737" y="62709"/>
                  </a:lnTo>
                  <a:lnTo>
                    <a:pt x="46345" y="64261"/>
                  </a:lnTo>
                  <a:lnTo>
                    <a:pt x="47000" y="65961"/>
                  </a:lnTo>
                  <a:lnTo>
                    <a:pt x="47687" y="67771"/>
                  </a:lnTo>
                  <a:lnTo>
                    <a:pt x="48381" y="69642"/>
                  </a:lnTo>
                  <a:lnTo>
                    <a:pt x="49067" y="71530"/>
                  </a:lnTo>
                  <a:lnTo>
                    <a:pt x="49738" y="73378"/>
                  </a:lnTo>
                  <a:lnTo>
                    <a:pt x="50362" y="75141"/>
                  </a:lnTo>
                  <a:lnTo>
                    <a:pt x="50924" y="76779"/>
                  </a:lnTo>
                  <a:lnTo>
                    <a:pt x="51173" y="77536"/>
                  </a:lnTo>
                  <a:lnTo>
                    <a:pt x="51407" y="78245"/>
                  </a:lnTo>
                  <a:lnTo>
                    <a:pt x="51618" y="78893"/>
                  </a:lnTo>
                  <a:lnTo>
                    <a:pt x="51797" y="79478"/>
                  </a:lnTo>
                  <a:lnTo>
                    <a:pt x="51945" y="80000"/>
                  </a:lnTo>
                  <a:lnTo>
                    <a:pt x="52070" y="80445"/>
                  </a:lnTo>
                  <a:lnTo>
                    <a:pt x="52164" y="80811"/>
                  </a:lnTo>
                  <a:lnTo>
                    <a:pt x="52218" y="81092"/>
                  </a:lnTo>
                  <a:lnTo>
                    <a:pt x="51251" y="78479"/>
                  </a:lnTo>
                  <a:lnTo>
                    <a:pt x="50284" y="75859"/>
                  </a:lnTo>
                  <a:lnTo>
                    <a:pt x="49286" y="73199"/>
                  </a:lnTo>
                  <a:lnTo>
                    <a:pt x="48280" y="70539"/>
                  </a:lnTo>
                  <a:lnTo>
                    <a:pt x="47281" y="67872"/>
                  </a:lnTo>
                  <a:lnTo>
                    <a:pt x="46782" y="66546"/>
                  </a:lnTo>
                  <a:lnTo>
                    <a:pt x="46267" y="65220"/>
                  </a:lnTo>
                  <a:lnTo>
                    <a:pt x="45737" y="63902"/>
                  </a:lnTo>
                  <a:lnTo>
                    <a:pt x="45207" y="62584"/>
                  </a:lnTo>
                  <a:lnTo>
                    <a:pt x="44122" y="59963"/>
                  </a:lnTo>
                  <a:lnTo>
                    <a:pt x="43959" y="60026"/>
                  </a:lnTo>
                  <a:lnTo>
                    <a:pt x="44349" y="61040"/>
                  </a:lnTo>
                  <a:lnTo>
                    <a:pt x="44731" y="62061"/>
                  </a:lnTo>
                  <a:lnTo>
                    <a:pt x="48053" y="70984"/>
                  </a:lnTo>
                  <a:lnTo>
                    <a:pt x="51368" y="79907"/>
                  </a:lnTo>
                  <a:lnTo>
                    <a:pt x="51431" y="80086"/>
                  </a:lnTo>
                  <a:lnTo>
                    <a:pt x="51493" y="80265"/>
                  </a:lnTo>
                  <a:lnTo>
                    <a:pt x="51602" y="80624"/>
                  </a:lnTo>
                  <a:lnTo>
                    <a:pt x="51805" y="81357"/>
                  </a:lnTo>
                  <a:lnTo>
                    <a:pt x="51828" y="81474"/>
                  </a:lnTo>
                  <a:lnTo>
                    <a:pt x="51836" y="81521"/>
                  </a:lnTo>
                  <a:lnTo>
                    <a:pt x="51836" y="81576"/>
                  </a:lnTo>
                  <a:lnTo>
                    <a:pt x="51836" y="81623"/>
                  </a:lnTo>
                  <a:lnTo>
                    <a:pt x="51828" y="81669"/>
                  </a:lnTo>
                  <a:lnTo>
                    <a:pt x="51813" y="81716"/>
                  </a:lnTo>
                  <a:lnTo>
                    <a:pt x="51789" y="81763"/>
                  </a:lnTo>
                  <a:lnTo>
                    <a:pt x="51758" y="81802"/>
                  </a:lnTo>
                  <a:lnTo>
                    <a:pt x="51727" y="81833"/>
                  </a:lnTo>
                  <a:lnTo>
                    <a:pt x="51688" y="81872"/>
                  </a:lnTo>
                  <a:lnTo>
                    <a:pt x="51641" y="81903"/>
                  </a:lnTo>
                  <a:lnTo>
                    <a:pt x="51587" y="81935"/>
                  </a:lnTo>
                  <a:lnTo>
                    <a:pt x="51524" y="81958"/>
                  </a:lnTo>
                  <a:lnTo>
                    <a:pt x="51454" y="81981"/>
                  </a:lnTo>
                  <a:lnTo>
                    <a:pt x="51376" y="82005"/>
                  </a:lnTo>
                  <a:lnTo>
                    <a:pt x="51158" y="81545"/>
                  </a:lnTo>
                  <a:lnTo>
                    <a:pt x="51048" y="81318"/>
                  </a:lnTo>
                  <a:lnTo>
                    <a:pt x="50955" y="81077"/>
                  </a:lnTo>
                  <a:lnTo>
                    <a:pt x="49223" y="76545"/>
                  </a:lnTo>
                  <a:lnTo>
                    <a:pt x="48358" y="74275"/>
                  </a:lnTo>
                  <a:lnTo>
                    <a:pt x="47484" y="72013"/>
                  </a:lnTo>
                  <a:lnTo>
                    <a:pt x="47281" y="71499"/>
                  </a:lnTo>
                  <a:lnTo>
                    <a:pt x="47078" y="70992"/>
                  </a:lnTo>
                  <a:lnTo>
                    <a:pt x="46649" y="69978"/>
                  </a:lnTo>
                  <a:lnTo>
                    <a:pt x="46213" y="68972"/>
                  </a:lnTo>
                  <a:lnTo>
                    <a:pt x="45768" y="67958"/>
                  </a:lnTo>
                  <a:lnTo>
                    <a:pt x="45636" y="67646"/>
                  </a:lnTo>
                  <a:lnTo>
                    <a:pt x="45519" y="67326"/>
                  </a:lnTo>
                  <a:lnTo>
                    <a:pt x="45409" y="67006"/>
                  </a:lnTo>
                  <a:lnTo>
                    <a:pt x="45308" y="66679"/>
                  </a:lnTo>
                  <a:lnTo>
                    <a:pt x="45222" y="66351"/>
                  </a:lnTo>
                  <a:lnTo>
                    <a:pt x="45144" y="66023"/>
                  </a:lnTo>
                  <a:lnTo>
                    <a:pt x="45074" y="65688"/>
                  </a:lnTo>
                  <a:lnTo>
                    <a:pt x="45012" y="65345"/>
                  </a:lnTo>
                  <a:lnTo>
                    <a:pt x="44957" y="64994"/>
                  </a:lnTo>
                  <a:lnTo>
                    <a:pt x="44887" y="64635"/>
                  </a:lnTo>
                  <a:lnTo>
                    <a:pt x="44817" y="64284"/>
                  </a:lnTo>
                  <a:lnTo>
                    <a:pt x="44739" y="63933"/>
                  </a:lnTo>
                  <a:lnTo>
                    <a:pt x="44653" y="63582"/>
                  </a:lnTo>
                  <a:lnTo>
                    <a:pt x="44559" y="63231"/>
                  </a:lnTo>
                  <a:lnTo>
                    <a:pt x="44458" y="62888"/>
                  </a:lnTo>
                  <a:lnTo>
                    <a:pt x="44341" y="62545"/>
                  </a:lnTo>
                  <a:lnTo>
                    <a:pt x="44224" y="62202"/>
                  </a:lnTo>
                  <a:lnTo>
                    <a:pt x="44099" y="61866"/>
                  </a:lnTo>
                  <a:lnTo>
                    <a:pt x="43959" y="61531"/>
                  </a:lnTo>
                  <a:lnTo>
                    <a:pt x="43810" y="61196"/>
                  </a:lnTo>
                  <a:lnTo>
                    <a:pt x="43647" y="60868"/>
                  </a:lnTo>
                  <a:lnTo>
                    <a:pt x="43483" y="60540"/>
                  </a:lnTo>
                  <a:lnTo>
                    <a:pt x="43296" y="60213"/>
                  </a:lnTo>
                  <a:lnTo>
                    <a:pt x="43101" y="59893"/>
                  </a:lnTo>
                  <a:lnTo>
                    <a:pt x="44107" y="59012"/>
                  </a:lnTo>
                  <a:close/>
                  <a:moveTo>
                    <a:pt x="104194" y="83167"/>
                  </a:moveTo>
                  <a:lnTo>
                    <a:pt x="104319" y="83276"/>
                  </a:lnTo>
                  <a:lnTo>
                    <a:pt x="104015" y="83650"/>
                  </a:lnTo>
                  <a:lnTo>
                    <a:pt x="103851" y="83487"/>
                  </a:lnTo>
                  <a:lnTo>
                    <a:pt x="104194" y="83167"/>
                  </a:lnTo>
                  <a:close/>
                  <a:moveTo>
                    <a:pt x="103695" y="83128"/>
                  </a:moveTo>
                  <a:lnTo>
                    <a:pt x="103656" y="83260"/>
                  </a:lnTo>
                  <a:lnTo>
                    <a:pt x="103617" y="83377"/>
                  </a:lnTo>
                  <a:lnTo>
                    <a:pt x="103570" y="83479"/>
                  </a:lnTo>
                  <a:lnTo>
                    <a:pt x="103516" y="83572"/>
                  </a:lnTo>
                  <a:lnTo>
                    <a:pt x="103438" y="83643"/>
                  </a:lnTo>
                  <a:lnTo>
                    <a:pt x="103360" y="83713"/>
                  </a:lnTo>
                  <a:lnTo>
                    <a:pt x="103258" y="83767"/>
                  </a:lnTo>
                  <a:lnTo>
                    <a:pt x="103134" y="83822"/>
                  </a:lnTo>
                  <a:lnTo>
                    <a:pt x="103134" y="83822"/>
                  </a:lnTo>
                  <a:lnTo>
                    <a:pt x="103157" y="83682"/>
                  </a:lnTo>
                  <a:lnTo>
                    <a:pt x="103180" y="83565"/>
                  </a:lnTo>
                  <a:lnTo>
                    <a:pt x="103204" y="83510"/>
                  </a:lnTo>
                  <a:lnTo>
                    <a:pt x="103227" y="83463"/>
                  </a:lnTo>
                  <a:lnTo>
                    <a:pt x="103251" y="83416"/>
                  </a:lnTo>
                  <a:lnTo>
                    <a:pt x="103282" y="83377"/>
                  </a:lnTo>
                  <a:lnTo>
                    <a:pt x="103313" y="83338"/>
                  </a:lnTo>
                  <a:lnTo>
                    <a:pt x="103360" y="83299"/>
                  </a:lnTo>
                  <a:lnTo>
                    <a:pt x="103446" y="83237"/>
                  </a:lnTo>
                  <a:lnTo>
                    <a:pt x="103563" y="83182"/>
                  </a:lnTo>
                  <a:lnTo>
                    <a:pt x="103695" y="83128"/>
                  </a:lnTo>
                  <a:close/>
                  <a:moveTo>
                    <a:pt x="103079" y="83393"/>
                  </a:moveTo>
                  <a:lnTo>
                    <a:pt x="102315" y="84157"/>
                  </a:lnTo>
                  <a:lnTo>
                    <a:pt x="102315" y="84157"/>
                  </a:lnTo>
                  <a:lnTo>
                    <a:pt x="102346" y="83916"/>
                  </a:lnTo>
                  <a:lnTo>
                    <a:pt x="102385" y="83728"/>
                  </a:lnTo>
                  <a:lnTo>
                    <a:pt x="102408" y="83650"/>
                  </a:lnTo>
                  <a:lnTo>
                    <a:pt x="102432" y="83596"/>
                  </a:lnTo>
                  <a:lnTo>
                    <a:pt x="102455" y="83541"/>
                  </a:lnTo>
                  <a:lnTo>
                    <a:pt x="102486" y="83502"/>
                  </a:lnTo>
                  <a:lnTo>
                    <a:pt x="102525" y="83471"/>
                  </a:lnTo>
                  <a:lnTo>
                    <a:pt x="102572" y="83448"/>
                  </a:lnTo>
                  <a:lnTo>
                    <a:pt x="102627" y="83424"/>
                  </a:lnTo>
                  <a:lnTo>
                    <a:pt x="102697" y="83416"/>
                  </a:lnTo>
                  <a:lnTo>
                    <a:pt x="102861" y="83401"/>
                  </a:lnTo>
                  <a:lnTo>
                    <a:pt x="103079" y="83393"/>
                  </a:lnTo>
                  <a:close/>
                  <a:moveTo>
                    <a:pt x="102065" y="83596"/>
                  </a:moveTo>
                  <a:lnTo>
                    <a:pt x="102011" y="83775"/>
                  </a:lnTo>
                  <a:lnTo>
                    <a:pt x="101979" y="83853"/>
                  </a:lnTo>
                  <a:lnTo>
                    <a:pt x="101948" y="83923"/>
                  </a:lnTo>
                  <a:lnTo>
                    <a:pt x="101909" y="83986"/>
                  </a:lnTo>
                  <a:lnTo>
                    <a:pt x="101870" y="84040"/>
                  </a:lnTo>
                  <a:lnTo>
                    <a:pt x="101831" y="84087"/>
                  </a:lnTo>
                  <a:lnTo>
                    <a:pt x="101784" y="84126"/>
                  </a:lnTo>
                  <a:lnTo>
                    <a:pt x="101738" y="84157"/>
                  </a:lnTo>
                  <a:lnTo>
                    <a:pt x="101683" y="84173"/>
                  </a:lnTo>
                  <a:lnTo>
                    <a:pt x="101628" y="84189"/>
                  </a:lnTo>
                  <a:lnTo>
                    <a:pt x="101566" y="84196"/>
                  </a:lnTo>
                  <a:lnTo>
                    <a:pt x="101496" y="84196"/>
                  </a:lnTo>
                  <a:lnTo>
                    <a:pt x="101426" y="84189"/>
                  </a:lnTo>
                  <a:lnTo>
                    <a:pt x="101355" y="84173"/>
                  </a:lnTo>
                  <a:lnTo>
                    <a:pt x="101270" y="84150"/>
                  </a:lnTo>
                  <a:lnTo>
                    <a:pt x="102065" y="83596"/>
                  </a:lnTo>
                  <a:close/>
                  <a:moveTo>
                    <a:pt x="99702" y="84165"/>
                  </a:moveTo>
                  <a:lnTo>
                    <a:pt x="99717" y="84298"/>
                  </a:lnTo>
                  <a:lnTo>
                    <a:pt x="99717" y="84407"/>
                  </a:lnTo>
                  <a:lnTo>
                    <a:pt x="99710" y="84454"/>
                  </a:lnTo>
                  <a:lnTo>
                    <a:pt x="99702" y="84493"/>
                  </a:lnTo>
                  <a:lnTo>
                    <a:pt x="99678" y="84532"/>
                  </a:lnTo>
                  <a:lnTo>
                    <a:pt x="99655" y="84571"/>
                  </a:lnTo>
                  <a:lnTo>
                    <a:pt x="99632" y="84602"/>
                  </a:lnTo>
                  <a:lnTo>
                    <a:pt x="99593" y="84633"/>
                  </a:lnTo>
                  <a:lnTo>
                    <a:pt x="99554" y="84657"/>
                  </a:lnTo>
                  <a:lnTo>
                    <a:pt x="99507" y="84680"/>
                  </a:lnTo>
                  <a:lnTo>
                    <a:pt x="99390" y="84719"/>
                  </a:lnTo>
                  <a:lnTo>
                    <a:pt x="99249" y="84750"/>
                  </a:lnTo>
                  <a:lnTo>
                    <a:pt x="99702" y="84165"/>
                  </a:lnTo>
                  <a:close/>
                  <a:moveTo>
                    <a:pt x="98883" y="84391"/>
                  </a:moveTo>
                  <a:lnTo>
                    <a:pt x="99054" y="84563"/>
                  </a:lnTo>
                  <a:lnTo>
                    <a:pt x="98657" y="84906"/>
                  </a:lnTo>
                  <a:lnTo>
                    <a:pt x="98524" y="84758"/>
                  </a:lnTo>
                  <a:lnTo>
                    <a:pt x="98883" y="84391"/>
                  </a:lnTo>
                  <a:close/>
                  <a:moveTo>
                    <a:pt x="92261" y="86201"/>
                  </a:moveTo>
                  <a:lnTo>
                    <a:pt x="92230" y="86326"/>
                  </a:lnTo>
                  <a:lnTo>
                    <a:pt x="92199" y="86450"/>
                  </a:lnTo>
                  <a:lnTo>
                    <a:pt x="92160" y="86567"/>
                  </a:lnTo>
                  <a:lnTo>
                    <a:pt x="92113" y="86684"/>
                  </a:lnTo>
                  <a:lnTo>
                    <a:pt x="92058" y="86794"/>
                  </a:lnTo>
                  <a:lnTo>
                    <a:pt x="92004" y="86903"/>
                  </a:lnTo>
                  <a:lnTo>
                    <a:pt x="91949" y="87004"/>
                  </a:lnTo>
                  <a:lnTo>
                    <a:pt x="91887" y="87106"/>
                  </a:lnTo>
                  <a:lnTo>
                    <a:pt x="91746" y="87293"/>
                  </a:lnTo>
                  <a:lnTo>
                    <a:pt x="91598" y="87480"/>
                  </a:lnTo>
                  <a:lnTo>
                    <a:pt x="91442" y="87659"/>
                  </a:lnTo>
                  <a:lnTo>
                    <a:pt x="91285" y="87824"/>
                  </a:lnTo>
                  <a:lnTo>
                    <a:pt x="91146" y="87262"/>
                  </a:lnTo>
                  <a:lnTo>
                    <a:pt x="91122" y="87145"/>
                  </a:lnTo>
                  <a:lnTo>
                    <a:pt x="91107" y="87051"/>
                  </a:lnTo>
                  <a:lnTo>
                    <a:pt x="91107" y="86965"/>
                  </a:lnTo>
                  <a:lnTo>
                    <a:pt x="91122" y="86887"/>
                  </a:lnTo>
                  <a:lnTo>
                    <a:pt x="91154" y="86801"/>
                  </a:lnTo>
                  <a:lnTo>
                    <a:pt x="91208" y="86708"/>
                  </a:lnTo>
                  <a:lnTo>
                    <a:pt x="91278" y="86599"/>
                  </a:lnTo>
                  <a:lnTo>
                    <a:pt x="91380" y="86466"/>
                  </a:lnTo>
                  <a:lnTo>
                    <a:pt x="91497" y="86716"/>
                  </a:lnTo>
                  <a:lnTo>
                    <a:pt x="92261" y="86201"/>
                  </a:lnTo>
                  <a:close/>
                  <a:moveTo>
                    <a:pt x="109662" y="83214"/>
                  </a:moveTo>
                  <a:lnTo>
                    <a:pt x="109802" y="83253"/>
                  </a:lnTo>
                  <a:lnTo>
                    <a:pt x="109155" y="85663"/>
                  </a:lnTo>
                  <a:lnTo>
                    <a:pt x="109319" y="85709"/>
                  </a:lnTo>
                  <a:lnTo>
                    <a:pt x="110083" y="83432"/>
                  </a:lnTo>
                  <a:lnTo>
                    <a:pt x="110270" y="83487"/>
                  </a:lnTo>
                  <a:lnTo>
                    <a:pt x="109865" y="85405"/>
                  </a:lnTo>
                  <a:lnTo>
                    <a:pt x="109950" y="85444"/>
                  </a:lnTo>
                  <a:lnTo>
                    <a:pt x="110528" y="83736"/>
                  </a:lnTo>
                  <a:lnTo>
                    <a:pt x="110637" y="83760"/>
                  </a:lnTo>
                  <a:lnTo>
                    <a:pt x="110567" y="84930"/>
                  </a:lnTo>
                  <a:lnTo>
                    <a:pt x="111019" y="83791"/>
                  </a:lnTo>
                  <a:lnTo>
                    <a:pt x="111191" y="84454"/>
                  </a:lnTo>
                  <a:lnTo>
                    <a:pt x="111448" y="84306"/>
                  </a:lnTo>
                  <a:lnTo>
                    <a:pt x="111487" y="84423"/>
                  </a:lnTo>
                  <a:lnTo>
                    <a:pt x="111534" y="84547"/>
                  </a:lnTo>
                  <a:lnTo>
                    <a:pt x="111557" y="84610"/>
                  </a:lnTo>
                  <a:lnTo>
                    <a:pt x="111588" y="84664"/>
                  </a:lnTo>
                  <a:lnTo>
                    <a:pt x="111620" y="84711"/>
                  </a:lnTo>
                  <a:lnTo>
                    <a:pt x="111659" y="84750"/>
                  </a:lnTo>
                  <a:lnTo>
                    <a:pt x="111666" y="84758"/>
                  </a:lnTo>
                  <a:lnTo>
                    <a:pt x="111682" y="84766"/>
                  </a:lnTo>
                  <a:lnTo>
                    <a:pt x="111721" y="84758"/>
                  </a:lnTo>
                  <a:lnTo>
                    <a:pt x="111822" y="84727"/>
                  </a:lnTo>
                  <a:lnTo>
                    <a:pt x="111877" y="84719"/>
                  </a:lnTo>
                  <a:lnTo>
                    <a:pt x="111900" y="84719"/>
                  </a:lnTo>
                  <a:lnTo>
                    <a:pt x="111932" y="84727"/>
                  </a:lnTo>
                  <a:lnTo>
                    <a:pt x="111955" y="84735"/>
                  </a:lnTo>
                  <a:lnTo>
                    <a:pt x="111978" y="84758"/>
                  </a:lnTo>
                  <a:lnTo>
                    <a:pt x="112009" y="84781"/>
                  </a:lnTo>
                  <a:lnTo>
                    <a:pt x="112033" y="84820"/>
                  </a:lnTo>
                  <a:lnTo>
                    <a:pt x="112282" y="85265"/>
                  </a:lnTo>
                  <a:lnTo>
                    <a:pt x="112540" y="85717"/>
                  </a:lnTo>
                  <a:lnTo>
                    <a:pt x="113101" y="86669"/>
                  </a:lnTo>
                  <a:lnTo>
                    <a:pt x="112883" y="86723"/>
                  </a:lnTo>
                  <a:lnTo>
                    <a:pt x="112711" y="86770"/>
                  </a:lnTo>
                  <a:lnTo>
                    <a:pt x="112555" y="86809"/>
                  </a:lnTo>
                  <a:lnTo>
                    <a:pt x="112415" y="86833"/>
                  </a:lnTo>
                  <a:lnTo>
                    <a:pt x="110676" y="86981"/>
                  </a:lnTo>
                  <a:lnTo>
                    <a:pt x="108936" y="87129"/>
                  </a:lnTo>
                  <a:lnTo>
                    <a:pt x="107197" y="87285"/>
                  </a:lnTo>
                  <a:lnTo>
                    <a:pt x="106324" y="87363"/>
                  </a:lnTo>
                  <a:lnTo>
                    <a:pt x="105458" y="87449"/>
                  </a:lnTo>
                  <a:lnTo>
                    <a:pt x="104740" y="87527"/>
                  </a:lnTo>
                  <a:lnTo>
                    <a:pt x="104023" y="87613"/>
                  </a:lnTo>
                  <a:lnTo>
                    <a:pt x="102595" y="87784"/>
                  </a:lnTo>
                  <a:lnTo>
                    <a:pt x="101160" y="87964"/>
                  </a:lnTo>
                  <a:lnTo>
                    <a:pt x="100443" y="88049"/>
                  </a:lnTo>
                  <a:lnTo>
                    <a:pt x="99733" y="88127"/>
                  </a:lnTo>
                  <a:lnTo>
                    <a:pt x="98860" y="88221"/>
                  </a:lnTo>
                  <a:lnTo>
                    <a:pt x="97994" y="88299"/>
                  </a:lnTo>
                  <a:lnTo>
                    <a:pt x="97120" y="88361"/>
                  </a:lnTo>
                  <a:lnTo>
                    <a:pt x="96254" y="88416"/>
                  </a:lnTo>
                  <a:lnTo>
                    <a:pt x="95818" y="88432"/>
                  </a:lnTo>
                  <a:lnTo>
                    <a:pt x="95381" y="88447"/>
                  </a:lnTo>
                  <a:lnTo>
                    <a:pt x="94944" y="88455"/>
                  </a:lnTo>
                  <a:lnTo>
                    <a:pt x="94507" y="88455"/>
                  </a:lnTo>
                  <a:lnTo>
                    <a:pt x="94071" y="88447"/>
                  </a:lnTo>
                  <a:lnTo>
                    <a:pt x="93634" y="88439"/>
                  </a:lnTo>
                  <a:lnTo>
                    <a:pt x="93197" y="88416"/>
                  </a:lnTo>
                  <a:lnTo>
                    <a:pt x="92760" y="88385"/>
                  </a:lnTo>
                  <a:lnTo>
                    <a:pt x="92550" y="88369"/>
                  </a:lnTo>
                  <a:lnTo>
                    <a:pt x="92347" y="88346"/>
                  </a:lnTo>
                  <a:lnTo>
                    <a:pt x="92152" y="88315"/>
                  </a:lnTo>
                  <a:lnTo>
                    <a:pt x="92051" y="88291"/>
                  </a:lnTo>
                  <a:lnTo>
                    <a:pt x="91957" y="88260"/>
                  </a:lnTo>
                  <a:lnTo>
                    <a:pt x="91863" y="88229"/>
                  </a:lnTo>
                  <a:lnTo>
                    <a:pt x="91778" y="88190"/>
                  </a:lnTo>
                  <a:lnTo>
                    <a:pt x="91684" y="88151"/>
                  </a:lnTo>
                  <a:lnTo>
                    <a:pt x="91598" y="88104"/>
                  </a:lnTo>
                  <a:lnTo>
                    <a:pt x="91520" y="88042"/>
                  </a:lnTo>
                  <a:lnTo>
                    <a:pt x="91434" y="87979"/>
                  </a:lnTo>
                  <a:lnTo>
                    <a:pt x="91356" y="87909"/>
                  </a:lnTo>
                  <a:lnTo>
                    <a:pt x="91286" y="87831"/>
                  </a:lnTo>
                  <a:lnTo>
                    <a:pt x="91349" y="87831"/>
                  </a:lnTo>
                  <a:lnTo>
                    <a:pt x="91403" y="87823"/>
                  </a:lnTo>
                  <a:lnTo>
                    <a:pt x="91466" y="87815"/>
                  </a:lnTo>
                  <a:lnTo>
                    <a:pt x="91520" y="87800"/>
                  </a:lnTo>
                  <a:lnTo>
                    <a:pt x="91567" y="87784"/>
                  </a:lnTo>
                  <a:lnTo>
                    <a:pt x="91622" y="87753"/>
                  </a:lnTo>
                  <a:lnTo>
                    <a:pt x="91707" y="87698"/>
                  </a:lnTo>
                  <a:lnTo>
                    <a:pt x="91793" y="87628"/>
                  </a:lnTo>
                  <a:lnTo>
                    <a:pt x="91871" y="87542"/>
                  </a:lnTo>
                  <a:lnTo>
                    <a:pt x="92012" y="87371"/>
                  </a:lnTo>
                  <a:lnTo>
                    <a:pt x="92191" y="87152"/>
                  </a:lnTo>
                  <a:lnTo>
                    <a:pt x="92362" y="86926"/>
                  </a:lnTo>
                  <a:lnTo>
                    <a:pt x="92542" y="86700"/>
                  </a:lnTo>
                  <a:lnTo>
                    <a:pt x="92721" y="86482"/>
                  </a:lnTo>
                  <a:lnTo>
                    <a:pt x="92846" y="86349"/>
                  </a:lnTo>
                  <a:lnTo>
                    <a:pt x="92908" y="86279"/>
                  </a:lnTo>
                  <a:lnTo>
                    <a:pt x="92986" y="86216"/>
                  </a:lnTo>
                  <a:lnTo>
                    <a:pt x="93072" y="86162"/>
                  </a:lnTo>
                  <a:lnTo>
                    <a:pt x="93119" y="86146"/>
                  </a:lnTo>
                  <a:lnTo>
                    <a:pt x="93174" y="86123"/>
                  </a:lnTo>
                  <a:lnTo>
                    <a:pt x="93236" y="86115"/>
                  </a:lnTo>
                  <a:lnTo>
                    <a:pt x="93298" y="86107"/>
                  </a:lnTo>
                  <a:lnTo>
                    <a:pt x="93369" y="86099"/>
                  </a:lnTo>
                  <a:lnTo>
                    <a:pt x="93447" y="86107"/>
                  </a:lnTo>
                  <a:lnTo>
                    <a:pt x="92362" y="87683"/>
                  </a:lnTo>
                  <a:lnTo>
                    <a:pt x="92440" y="87652"/>
                  </a:lnTo>
                  <a:lnTo>
                    <a:pt x="92511" y="87613"/>
                  </a:lnTo>
                  <a:lnTo>
                    <a:pt x="92635" y="87535"/>
                  </a:lnTo>
                  <a:lnTo>
                    <a:pt x="92760" y="87441"/>
                  </a:lnTo>
                  <a:lnTo>
                    <a:pt x="92869" y="87332"/>
                  </a:lnTo>
                  <a:lnTo>
                    <a:pt x="92971" y="87223"/>
                  </a:lnTo>
                  <a:lnTo>
                    <a:pt x="93064" y="87098"/>
                  </a:lnTo>
                  <a:lnTo>
                    <a:pt x="93252" y="86848"/>
                  </a:lnTo>
                  <a:lnTo>
                    <a:pt x="93431" y="86606"/>
                  </a:lnTo>
                  <a:lnTo>
                    <a:pt x="93525" y="86482"/>
                  </a:lnTo>
                  <a:lnTo>
                    <a:pt x="93626" y="86372"/>
                  </a:lnTo>
                  <a:lnTo>
                    <a:pt x="93735" y="86271"/>
                  </a:lnTo>
                  <a:lnTo>
                    <a:pt x="93860" y="86177"/>
                  </a:lnTo>
                  <a:lnTo>
                    <a:pt x="93985" y="86092"/>
                  </a:lnTo>
                  <a:lnTo>
                    <a:pt x="94055" y="86060"/>
                  </a:lnTo>
                  <a:lnTo>
                    <a:pt x="94133" y="86029"/>
                  </a:lnTo>
                  <a:lnTo>
                    <a:pt x="94289" y="86162"/>
                  </a:lnTo>
                  <a:lnTo>
                    <a:pt x="93337" y="87589"/>
                  </a:lnTo>
                  <a:lnTo>
                    <a:pt x="93454" y="87511"/>
                  </a:lnTo>
                  <a:lnTo>
                    <a:pt x="93571" y="87425"/>
                  </a:lnTo>
                  <a:lnTo>
                    <a:pt x="93681" y="87332"/>
                  </a:lnTo>
                  <a:lnTo>
                    <a:pt x="93782" y="87238"/>
                  </a:lnTo>
                  <a:lnTo>
                    <a:pt x="93883" y="87137"/>
                  </a:lnTo>
                  <a:lnTo>
                    <a:pt x="93977" y="87028"/>
                  </a:lnTo>
                  <a:lnTo>
                    <a:pt x="94164" y="86809"/>
                  </a:lnTo>
                  <a:lnTo>
                    <a:pt x="94359" y="86591"/>
                  </a:lnTo>
                  <a:lnTo>
                    <a:pt x="94461" y="86482"/>
                  </a:lnTo>
                  <a:lnTo>
                    <a:pt x="94562" y="86380"/>
                  </a:lnTo>
                  <a:lnTo>
                    <a:pt x="94679" y="86279"/>
                  </a:lnTo>
                  <a:lnTo>
                    <a:pt x="94796" y="86185"/>
                  </a:lnTo>
                  <a:lnTo>
                    <a:pt x="94929" y="86099"/>
                  </a:lnTo>
                  <a:lnTo>
                    <a:pt x="95069" y="86021"/>
                  </a:lnTo>
                  <a:lnTo>
                    <a:pt x="95061" y="86107"/>
                  </a:lnTo>
                  <a:lnTo>
                    <a:pt x="95038" y="86193"/>
                  </a:lnTo>
                  <a:lnTo>
                    <a:pt x="95014" y="86271"/>
                  </a:lnTo>
                  <a:lnTo>
                    <a:pt x="94991" y="86341"/>
                  </a:lnTo>
                  <a:lnTo>
                    <a:pt x="94921" y="86482"/>
                  </a:lnTo>
                  <a:lnTo>
                    <a:pt x="94843" y="86606"/>
                  </a:lnTo>
                  <a:lnTo>
                    <a:pt x="94765" y="86723"/>
                  </a:lnTo>
                  <a:lnTo>
                    <a:pt x="94679" y="86833"/>
                  </a:lnTo>
                  <a:lnTo>
                    <a:pt x="94593" y="86942"/>
                  </a:lnTo>
                  <a:lnTo>
                    <a:pt x="94515" y="87051"/>
                  </a:lnTo>
                  <a:lnTo>
                    <a:pt x="94367" y="87262"/>
                  </a:lnTo>
                  <a:lnTo>
                    <a:pt x="94227" y="87480"/>
                  </a:lnTo>
                  <a:lnTo>
                    <a:pt x="94086" y="87706"/>
                  </a:lnTo>
                  <a:lnTo>
                    <a:pt x="94024" y="87823"/>
                  </a:lnTo>
                  <a:lnTo>
                    <a:pt x="93961" y="87940"/>
                  </a:lnTo>
                  <a:lnTo>
                    <a:pt x="94102" y="87847"/>
                  </a:lnTo>
                  <a:lnTo>
                    <a:pt x="94227" y="87753"/>
                  </a:lnTo>
                  <a:lnTo>
                    <a:pt x="94344" y="87644"/>
                  </a:lnTo>
                  <a:lnTo>
                    <a:pt x="94453" y="87527"/>
                  </a:lnTo>
                  <a:lnTo>
                    <a:pt x="94554" y="87402"/>
                  </a:lnTo>
                  <a:lnTo>
                    <a:pt x="94656" y="87277"/>
                  </a:lnTo>
                  <a:lnTo>
                    <a:pt x="94843" y="87012"/>
                  </a:lnTo>
                  <a:lnTo>
                    <a:pt x="95038" y="86739"/>
                  </a:lnTo>
                  <a:lnTo>
                    <a:pt x="95147" y="86606"/>
                  </a:lnTo>
                  <a:lnTo>
                    <a:pt x="95248" y="86482"/>
                  </a:lnTo>
                  <a:lnTo>
                    <a:pt x="95365" y="86357"/>
                  </a:lnTo>
                  <a:lnTo>
                    <a:pt x="95490" y="86232"/>
                  </a:lnTo>
                  <a:lnTo>
                    <a:pt x="95623" y="86123"/>
                  </a:lnTo>
                  <a:lnTo>
                    <a:pt x="95763" y="86014"/>
                  </a:lnTo>
                  <a:lnTo>
                    <a:pt x="95763" y="86123"/>
                  </a:lnTo>
                  <a:lnTo>
                    <a:pt x="95755" y="86224"/>
                  </a:lnTo>
                  <a:lnTo>
                    <a:pt x="95732" y="86318"/>
                  </a:lnTo>
                  <a:lnTo>
                    <a:pt x="95701" y="86404"/>
                  </a:lnTo>
                  <a:lnTo>
                    <a:pt x="95669" y="86489"/>
                  </a:lnTo>
                  <a:lnTo>
                    <a:pt x="95623" y="86575"/>
                  </a:lnTo>
                  <a:lnTo>
                    <a:pt x="95529" y="86739"/>
                  </a:lnTo>
                  <a:lnTo>
                    <a:pt x="95436" y="86903"/>
                  </a:lnTo>
                  <a:lnTo>
                    <a:pt x="95389" y="86989"/>
                  </a:lnTo>
                  <a:lnTo>
                    <a:pt x="95342" y="87074"/>
                  </a:lnTo>
                  <a:lnTo>
                    <a:pt x="95303" y="87168"/>
                  </a:lnTo>
                  <a:lnTo>
                    <a:pt x="95272" y="87262"/>
                  </a:lnTo>
                  <a:lnTo>
                    <a:pt x="95248" y="87363"/>
                  </a:lnTo>
                  <a:lnTo>
                    <a:pt x="95233" y="87464"/>
                  </a:lnTo>
                  <a:lnTo>
                    <a:pt x="95233" y="87464"/>
                  </a:lnTo>
                  <a:lnTo>
                    <a:pt x="96387" y="85928"/>
                  </a:lnTo>
                  <a:lnTo>
                    <a:pt x="96520" y="86006"/>
                  </a:lnTo>
                  <a:lnTo>
                    <a:pt x="96410" y="86560"/>
                  </a:lnTo>
                  <a:lnTo>
                    <a:pt x="96410" y="86560"/>
                  </a:lnTo>
                  <a:lnTo>
                    <a:pt x="96473" y="86513"/>
                  </a:lnTo>
                  <a:lnTo>
                    <a:pt x="96535" y="86458"/>
                  </a:lnTo>
                  <a:lnTo>
                    <a:pt x="96644" y="86333"/>
                  </a:lnTo>
                  <a:lnTo>
                    <a:pt x="96746" y="86209"/>
                  </a:lnTo>
                  <a:lnTo>
                    <a:pt x="96855" y="86092"/>
                  </a:lnTo>
                  <a:lnTo>
                    <a:pt x="96910" y="86045"/>
                  </a:lnTo>
                  <a:lnTo>
                    <a:pt x="96964" y="85998"/>
                  </a:lnTo>
                  <a:lnTo>
                    <a:pt x="97027" y="85967"/>
                  </a:lnTo>
                  <a:lnTo>
                    <a:pt x="97097" y="85943"/>
                  </a:lnTo>
                  <a:lnTo>
                    <a:pt x="97167" y="85936"/>
                  </a:lnTo>
                  <a:lnTo>
                    <a:pt x="97253" y="85943"/>
                  </a:lnTo>
                  <a:lnTo>
                    <a:pt x="97339" y="85959"/>
                  </a:lnTo>
                  <a:lnTo>
                    <a:pt x="97440" y="85998"/>
                  </a:lnTo>
                  <a:lnTo>
                    <a:pt x="97019" y="86825"/>
                  </a:lnTo>
                  <a:lnTo>
                    <a:pt x="97097" y="86879"/>
                  </a:lnTo>
                  <a:lnTo>
                    <a:pt x="98025" y="85826"/>
                  </a:lnTo>
                  <a:lnTo>
                    <a:pt x="98048" y="85928"/>
                  </a:lnTo>
                  <a:lnTo>
                    <a:pt x="98056" y="86021"/>
                  </a:lnTo>
                  <a:lnTo>
                    <a:pt x="98056" y="86115"/>
                  </a:lnTo>
                  <a:lnTo>
                    <a:pt x="98041" y="86193"/>
                  </a:lnTo>
                  <a:lnTo>
                    <a:pt x="98017" y="86279"/>
                  </a:lnTo>
                  <a:lnTo>
                    <a:pt x="97986" y="86357"/>
                  </a:lnTo>
                  <a:lnTo>
                    <a:pt x="97908" y="86505"/>
                  </a:lnTo>
                  <a:lnTo>
                    <a:pt x="97830" y="86653"/>
                  </a:lnTo>
                  <a:lnTo>
                    <a:pt x="97791" y="86731"/>
                  </a:lnTo>
                  <a:lnTo>
                    <a:pt x="97760" y="86809"/>
                  </a:lnTo>
                  <a:lnTo>
                    <a:pt x="97736" y="86887"/>
                  </a:lnTo>
                  <a:lnTo>
                    <a:pt x="97713" y="86981"/>
                  </a:lnTo>
                  <a:lnTo>
                    <a:pt x="97713" y="87074"/>
                  </a:lnTo>
                  <a:lnTo>
                    <a:pt x="97713" y="87176"/>
                  </a:lnTo>
                  <a:lnTo>
                    <a:pt x="98025" y="86731"/>
                  </a:lnTo>
                  <a:lnTo>
                    <a:pt x="98158" y="86544"/>
                  </a:lnTo>
                  <a:lnTo>
                    <a:pt x="98290" y="86372"/>
                  </a:lnTo>
                  <a:lnTo>
                    <a:pt x="98431" y="86209"/>
                  </a:lnTo>
                  <a:lnTo>
                    <a:pt x="98571" y="86045"/>
                  </a:lnTo>
                  <a:lnTo>
                    <a:pt x="98860" y="85733"/>
                  </a:lnTo>
                  <a:lnTo>
                    <a:pt x="99039" y="85834"/>
                  </a:lnTo>
                  <a:lnTo>
                    <a:pt x="98602" y="86950"/>
                  </a:lnTo>
                  <a:lnTo>
                    <a:pt x="98672" y="86989"/>
                  </a:lnTo>
                  <a:lnTo>
                    <a:pt x="99179" y="86380"/>
                  </a:lnTo>
                  <a:lnTo>
                    <a:pt x="99437" y="86084"/>
                  </a:lnTo>
                  <a:lnTo>
                    <a:pt x="99702" y="85787"/>
                  </a:lnTo>
                  <a:lnTo>
                    <a:pt x="99717" y="85780"/>
                  </a:lnTo>
                  <a:lnTo>
                    <a:pt x="99749" y="85772"/>
                  </a:lnTo>
                  <a:lnTo>
                    <a:pt x="99834" y="85772"/>
                  </a:lnTo>
                  <a:lnTo>
                    <a:pt x="99944" y="85787"/>
                  </a:lnTo>
                  <a:lnTo>
                    <a:pt x="100084" y="85803"/>
                  </a:lnTo>
                  <a:lnTo>
                    <a:pt x="99452" y="87308"/>
                  </a:lnTo>
                  <a:lnTo>
                    <a:pt x="99569" y="87199"/>
                  </a:lnTo>
                  <a:lnTo>
                    <a:pt x="99671" y="87082"/>
                  </a:lnTo>
                  <a:lnTo>
                    <a:pt x="99756" y="86965"/>
                  </a:lnTo>
                  <a:lnTo>
                    <a:pt x="99842" y="86840"/>
                  </a:lnTo>
                  <a:lnTo>
                    <a:pt x="99990" y="86599"/>
                  </a:lnTo>
                  <a:lnTo>
                    <a:pt x="100123" y="86349"/>
                  </a:lnTo>
                  <a:lnTo>
                    <a:pt x="100201" y="86232"/>
                  </a:lnTo>
                  <a:lnTo>
                    <a:pt x="100271" y="86115"/>
                  </a:lnTo>
                  <a:lnTo>
                    <a:pt x="100357" y="86014"/>
                  </a:lnTo>
                  <a:lnTo>
                    <a:pt x="100451" y="85912"/>
                  </a:lnTo>
                  <a:lnTo>
                    <a:pt x="100552" y="85826"/>
                  </a:lnTo>
                  <a:lnTo>
                    <a:pt x="100669" y="85748"/>
                  </a:lnTo>
                  <a:lnTo>
                    <a:pt x="100731" y="85709"/>
                  </a:lnTo>
                  <a:lnTo>
                    <a:pt x="100794" y="85678"/>
                  </a:lnTo>
                  <a:lnTo>
                    <a:pt x="100864" y="85655"/>
                  </a:lnTo>
                  <a:lnTo>
                    <a:pt x="100942" y="85624"/>
                  </a:lnTo>
                  <a:lnTo>
                    <a:pt x="100958" y="85717"/>
                  </a:lnTo>
                  <a:lnTo>
                    <a:pt x="100950" y="85795"/>
                  </a:lnTo>
                  <a:lnTo>
                    <a:pt x="100942" y="85881"/>
                  </a:lnTo>
                  <a:lnTo>
                    <a:pt x="100919" y="85951"/>
                  </a:lnTo>
                  <a:lnTo>
                    <a:pt x="100895" y="86029"/>
                  </a:lnTo>
                  <a:lnTo>
                    <a:pt x="100856" y="86099"/>
                  </a:lnTo>
                  <a:lnTo>
                    <a:pt x="100778" y="86232"/>
                  </a:lnTo>
                  <a:lnTo>
                    <a:pt x="100700" y="86372"/>
                  </a:lnTo>
                  <a:lnTo>
                    <a:pt x="100661" y="86450"/>
                  </a:lnTo>
                  <a:lnTo>
                    <a:pt x="100622" y="86521"/>
                  </a:lnTo>
                  <a:lnTo>
                    <a:pt x="100591" y="86606"/>
                  </a:lnTo>
                  <a:lnTo>
                    <a:pt x="100568" y="86684"/>
                  </a:lnTo>
                  <a:lnTo>
                    <a:pt x="100552" y="86778"/>
                  </a:lnTo>
                  <a:lnTo>
                    <a:pt x="100552" y="86872"/>
                  </a:lnTo>
                  <a:lnTo>
                    <a:pt x="100911" y="86388"/>
                  </a:lnTo>
                  <a:lnTo>
                    <a:pt x="101012" y="86248"/>
                  </a:lnTo>
                  <a:lnTo>
                    <a:pt x="101114" y="86107"/>
                  </a:lnTo>
                  <a:lnTo>
                    <a:pt x="101215" y="85967"/>
                  </a:lnTo>
                  <a:lnTo>
                    <a:pt x="101270" y="85904"/>
                  </a:lnTo>
                  <a:lnTo>
                    <a:pt x="101324" y="85842"/>
                  </a:lnTo>
                  <a:lnTo>
                    <a:pt x="101379" y="85795"/>
                  </a:lnTo>
                  <a:lnTo>
                    <a:pt x="101433" y="85756"/>
                  </a:lnTo>
                  <a:lnTo>
                    <a:pt x="101550" y="85678"/>
                  </a:lnTo>
                  <a:lnTo>
                    <a:pt x="101683" y="85608"/>
                  </a:lnTo>
                  <a:lnTo>
                    <a:pt x="101800" y="85538"/>
                  </a:lnTo>
                  <a:lnTo>
                    <a:pt x="101940" y="85631"/>
                  </a:lnTo>
                  <a:lnTo>
                    <a:pt x="101511" y="86762"/>
                  </a:lnTo>
                  <a:lnTo>
                    <a:pt x="101605" y="86817"/>
                  </a:lnTo>
                  <a:lnTo>
                    <a:pt x="102471" y="85483"/>
                  </a:lnTo>
                  <a:lnTo>
                    <a:pt x="102627" y="85561"/>
                  </a:lnTo>
                  <a:lnTo>
                    <a:pt x="102151" y="86817"/>
                  </a:lnTo>
                  <a:lnTo>
                    <a:pt x="102291" y="86872"/>
                  </a:lnTo>
                  <a:lnTo>
                    <a:pt x="103180" y="85366"/>
                  </a:lnTo>
                  <a:lnTo>
                    <a:pt x="103368" y="85460"/>
                  </a:lnTo>
                  <a:lnTo>
                    <a:pt x="102798" y="86848"/>
                  </a:lnTo>
                  <a:lnTo>
                    <a:pt x="102939" y="86926"/>
                  </a:lnTo>
                  <a:lnTo>
                    <a:pt x="103414" y="86099"/>
                  </a:lnTo>
                  <a:lnTo>
                    <a:pt x="103914" y="85281"/>
                  </a:lnTo>
                  <a:lnTo>
                    <a:pt x="104054" y="85335"/>
                  </a:lnTo>
                  <a:lnTo>
                    <a:pt x="103578" y="86833"/>
                  </a:lnTo>
                  <a:lnTo>
                    <a:pt x="103687" y="86723"/>
                  </a:lnTo>
                  <a:lnTo>
                    <a:pt x="103781" y="86606"/>
                  </a:lnTo>
                  <a:lnTo>
                    <a:pt x="103859" y="86489"/>
                  </a:lnTo>
                  <a:lnTo>
                    <a:pt x="103937" y="86365"/>
                  </a:lnTo>
                  <a:lnTo>
                    <a:pt x="104007" y="86232"/>
                  </a:lnTo>
                  <a:lnTo>
                    <a:pt x="104070" y="86099"/>
                  </a:lnTo>
                  <a:lnTo>
                    <a:pt x="104194" y="85826"/>
                  </a:lnTo>
                  <a:lnTo>
                    <a:pt x="104257" y="85694"/>
                  </a:lnTo>
                  <a:lnTo>
                    <a:pt x="104327" y="85561"/>
                  </a:lnTo>
                  <a:lnTo>
                    <a:pt x="104405" y="85436"/>
                  </a:lnTo>
                  <a:lnTo>
                    <a:pt x="104491" y="85319"/>
                  </a:lnTo>
                  <a:lnTo>
                    <a:pt x="104592" y="85210"/>
                  </a:lnTo>
                  <a:lnTo>
                    <a:pt x="104701" y="85101"/>
                  </a:lnTo>
                  <a:lnTo>
                    <a:pt x="104764" y="85054"/>
                  </a:lnTo>
                  <a:lnTo>
                    <a:pt x="104834" y="85008"/>
                  </a:lnTo>
                  <a:lnTo>
                    <a:pt x="104904" y="84969"/>
                  </a:lnTo>
                  <a:lnTo>
                    <a:pt x="104982" y="84930"/>
                  </a:lnTo>
                  <a:lnTo>
                    <a:pt x="104272" y="86677"/>
                  </a:lnTo>
                  <a:lnTo>
                    <a:pt x="104397" y="86544"/>
                  </a:lnTo>
                  <a:lnTo>
                    <a:pt x="104506" y="86411"/>
                  </a:lnTo>
                  <a:lnTo>
                    <a:pt x="104600" y="86263"/>
                  </a:lnTo>
                  <a:lnTo>
                    <a:pt x="104694" y="86123"/>
                  </a:lnTo>
                  <a:lnTo>
                    <a:pt x="104772" y="85975"/>
                  </a:lnTo>
                  <a:lnTo>
                    <a:pt x="104850" y="85819"/>
                  </a:lnTo>
                  <a:lnTo>
                    <a:pt x="104990" y="85522"/>
                  </a:lnTo>
                  <a:lnTo>
                    <a:pt x="105068" y="85374"/>
                  </a:lnTo>
                  <a:lnTo>
                    <a:pt x="105146" y="85234"/>
                  </a:lnTo>
                  <a:lnTo>
                    <a:pt x="105232" y="85093"/>
                  </a:lnTo>
                  <a:lnTo>
                    <a:pt x="105333" y="84961"/>
                  </a:lnTo>
                  <a:lnTo>
                    <a:pt x="105434" y="84828"/>
                  </a:lnTo>
                  <a:lnTo>
                    <a:pt x="105559" y="84711"/>
                  </a:lnTo>
                  <a:lnTo>
                    <a:pt x="105629" y="84657"/>
                  </a:lnTo>
                  <a:lnTo>
                    <a:pt x="105700" y="84602"/>
                  </a:lnTo>
                  <a:lnTo>
                    <a:pt x="105778" y="84547"/>
                  </a:lnTo>
                  <a:lnTo>
                    <a:pt x="105856" y="84501"/>
                  </a:lnTo>
                  <a:lnTo>
                    <a:pt x="105832" y="84657"/>
                  </a:lnTo>
                  <a:lnTo>
                    <a:pt x="105801" y="84813"/>
                  </a:lnTo>
                  <a:lnTo>
                    <a:pt x="105762" y="84953"/>
                  </a:lnTo>
                  <a:lnTo>
                    <a:pt x="105715" y="85093"/>
                  </a:lnTo>
                  <a:lnTo>
                    <a:pt x="105668" y="85234"/>
                  </a:lnTo>
                  <a:lnTo>
                    <a:pt x="105614" y="85366"/>
                  </a:lnTo>
                  <a:lnTo>
                    <a:pt x="105497" y="85624"/>
                  </a:lnTo>
                  <a:lnTo>
                    <a:pt x="105380" y="85873"/>
                  </a:lnTo>
                  <a:lnTo>
                    <a:pt x="105271" y="86123"/>
                  </a:lnTo>
                  <a:lnTo>
                    <a:pt x="105224" y="86255"/>
                  </a:lnTo>
                  <a:lnTo>
                    <a:pt x="105185" y="86380"/>
                  </a:lnTo>
                  <a:lnTo>
                    <a:pt x="105154" y="86513"/>
                  </a:lnTo>
                  <a:lnTo>
                    <a:pt x="105130" y="86645"/>
                  </a:lnTo>
                  <a:lnTo>
                    <a:pt x="106331" y="84493"/>
                  </a:lnTo>
                  <a:lnTo>
                    <a:pt x="106487" y="84563"/>
                  </a:lnTo>
                  <a:lnTo>
                    <a:pt x="106066" y="85748"/>
                  </a:lnTo>
                  <a:lnTo>
                    <a:pt x="105965" y="86029"/>
                  </a:lnTo>
                  <a:lnTo>
                    <a:pt x="105871" y="86310"/>
                  </a:lnTo>
                  <a:lnTo>
                    <a:pt x="105785" y="86599"/>
                  </a:lnTo>
                  <a:lnTo>
                    <a:pt x="105754" y="86739"/>
                  </a:lnTo>
                  <a:lnTo>
                    <a:pt x="105723" y="86887"/>
                  </a:lnTo>
                  <a:lnTo>
                    <a:pt x="105848" y="86731"/>
                  </a:lnTo>
                  <a:lnTo>
                    <a:pt x="105957" y="86575"/>
                  </a:lnTo>
                  <a:lnTo>
                    <a:pt x="106058" y="86411"/>
                  </a:lnTo>
                  <a:lnTo>
                    <a:pt x="106144" y="86240"/>
                  </a:lnTo>
                  <a:lnTo>
                    <a:pt x="106230" y="86060"/>
                  </a:lnTo>
                  <a:lnTo>
                    <a:pt x="106308" y="85889"/>
                  </a:lnTo>
                  <a:lnTo>
                    <a:pt x="106464" y="85530"/>
                  </a:lnTo>
                  <a:lnTo>
                    <a:pt x="106542" y="85351"/>
                  </a:lnTo>
                  <a:lnTo>
                    <a:pt x="106628" y="85179"/>
                  </a:lnTo>
                  <a:lnTo>
                    <a:pt x="106714" y="85008"/>
                  </a:lnTo>
                  <a:lnTo>
                    <a:pt x="106815" y="84836"/>
                  </a:lnTo>
                  <a:lnTo>
                    <a:pt x="106924" y="84672"/>
                  </a:lnTo>
                  <a:lnTo>
                    <a:pt x="107041" y="84516"/>
                  </a:lnTo>
                  <a:lnTo>
                    <a:pt x="107174" y="84368"/>
                  </a:lnTo>
                  <a:lnTo>
                    <a:pt x="107252" y="84298"/>
                  </a:lnTo>
                  <a:lnTo>
                    <a:pt x="107322" y="84228"/>
                  </a:lnTo>
                  <a:lnTo>
                    <a:pt x="106394" y="86591"/>
                  </a:lnTo>
                  <a:lnTo>
                    <a:pt x="106534" y="86653"/>
                  </a:lnTo>
                  <a:lnTo>
                    <a:pt x="107681" y="84157"/>
                  </a:lnTo>
                  <a:lnTo>
                    <a:pt x="107829" y="84212"/>
                  </a:lnTo>
                  <a:lnTo>
                    <a:pt x="107041" y="86365"/>
                  </a:lnTo>
                  <a:lnTo>
                    <a:pt x="107189" y="86419"/>
                  </a:lnTo>
                  <a:lnTo>
                    <a:pt x="108422" y="83580"/>
                  </a:lnTo>
                  <a:lnTo>
                    <a:pt x="108593" y="83650"/>
                  </a:lnTo>
                  <a:lnTo>
                    <a:pt x="107735" y="86068"/>
                  </a:lnTo>
                  <a:lnTo>
                    <a:pt x="107891" y="86131"/>
                  </a:lnTo>
                  <a:lnTo>
                    <a:pt x="109053" y="83385"/>
                  </a:lnTo>
                  <a:lnTo>
                    <a:pt x="109225" y="83448"/>
                  </a:lnTo>
                  <a:lnTo>
                    <a:pt x="108601" y="85538"/>
                  </a:lnTo>
                  <a:lnTo>
                    <a:pt x="108741" y="85585"/>
                  </a:lnTo>
                  <a:lnTo>
                    <a:pt x="109662" y="83214"/>
                  </a:lnTo>
                  <a:close/>
                  <a:moveTo>
                    <a:pt x="135104" y="89063"/>
                  </a:moveTo>
                  <a:lnTo>
                    <a:pt x="135096" y="89157"/>
                  </a:lnTo>
                  <a:lnTo>
                    <a:pt x="135088" y="89250"/>
                  </a:lnTo>
                  <a:lnTo>
                    <a:pt x="135065" y="89336"/>
                  </a:lnTo>
                  <a:lnTo>
                    <a:pt x="135049" y="89422"/>
                  </a:lnTo>
                  <a:lnTo>
                    <a:pt x="135018" y="89500"/>
                  </a:lnTo>
                  <a:lnTo>
                    <a:pt x="134987" y="89578"/>
                  </a:lnTo>
                  <a:lnTo>
                    <a:pt x="134948" y="89648"/>
                  </a:lnTo>
                  <a:lnTo>
                    <a:pt x="134901" y="89718"/>
                  </a:lnTo>
                  <a:lnTo>
                    <a:pt x="134854" y="89789"/>
                  </a:lnTo>
                  <a:lnTo>
                    <a:pt x="134800" y="89859"/>
                  </a:lnTo>
                  <a:lnTo>
                    <a:pt x="134683" y="89991"/>
                  </a:lnTo>
                  <a:lnTo>
                    <a:pt x="134542" y="90124"/>
                  </a:lnTo>
                  <a:lnTo>
                    <a:pt x="134386" y="90264"/>
                  </a:lnTo>
                  <a:lnTo>
                    <a:pt x="134386" y="90264"/>
                  </a:lnTo>
                  <a:lnTo>
                    <a:pt x="134418" y="90046"/>
                  </a:lnTo>
                  <a:lnTo>
                    <a:pt x="134441" y="89945"/>
                  </a:lnTo>
                  <a:lnTo>
                    <a:pt x="134464" y="89859"/>
                  </a:lnTo>
                  <a:lnTo>
                    <a:pt x="134496" y="89765"/>
                  </a:lnTo>
                  <a:lnTo>
                    <a:pt x="134527" y="89687"/>
                  </a:lnTo>
                  <a:lnTo>
                    <a:pt x="134558" y="89609"/>
                  </a:lnTo>
                  <a:lnTo>
                    <a:pt x="134597" y="89531"/>
                  </a:lnTo>
                  <a:lnTo>
                    <a:pt x="134644" y="89469"/>
                  </a:lnTo>
                  <a:lnTo>
                    <a:pt x="134698" y="89399"/>
                  </a:lnTo>
                  <a:lnTo>
                    <a:pt x="134753" y="89336"/>
                  </a:lnTo>
                  <a:lnTo>
                    <a:pt x="134808" y="89282"/>
                  </a:lnTo>
                  <a:lnTo>
                    <a:pt x="134870" y="89219"/>
                  </a:lnTo>
                  <a:lnTo>
                    <a:pt x="134948" y="89165"/>
                  </a:lnTo>
                  <a:lnTo>
                    <a:pt x="135104" y="89063"/>
                  </a:lnTo>
                  <a:close/>
                  <a:moveTo>
                    <a:pt x="112672" y="87480"/>
                  </a:moveTo>
                  <a:lnTo>
                    <a:pt x="112727" y="87488"/>
                  </a:lnTo>
                  <a:lnTo>
                    <a:pt x="112789" y="87496"/>
                  </a:lnTo>
                  <a:lnTo>
                    <a:pt x="112945" y="87527"/>
                  </a:lnTo>
                  <a:lnTo>
                    <a:pt x="112977" y="87784"/>
                  </a:lnTo>
                  <a:lnTo>
                    <a:pt x="113008" y="88010"/>
                  </a:lnTo>
                  <a:lnTo>
                    <a:pt x="113016" y="88229"/>
                  </a:lnTo>
                  <a:lnTo>
                    <a:pt x="113016" y="88424"/>
                  </a:lnTo>
                  <a:lnTo>
                    <a:pt x="113008" y="88603"/>
                  </a:lnTo>
                  <a:lnTo>
                    <a:pt x="112977" y="88767"/>
                  </a:lnTo>
                  <a:lnTo>
                    <a:pt x="112938" y="88923"/>
                  </a:lnTo>
                  <a:lnTo>
                    <a:pt x="112875" y="89063"/>
                  </a:lnTo>
                  <a:lnTo>
                    <a:pt x="112797" y="89204"/>
                  </a:lnTo>
                  <a:lnTo>
                    <a:pt x="112711" y="89328"/>
                  </a:lnTo>
                  <a:lnTo>
                    <a:pt x="112594" y="89453"/>
                  </a:lnTo>
                  <a:lnTo>
                    <a:pt x="112470" y="89570"/>
                  </a:lnTo>
                  <a:lnTo>
                    <a:pt x="112321" y="89687"/>
                  </a:lnTo>
                  <a:lnTo>
                    <a:pt x="112150" y="89796"/>
                  </a:lnTo>
                  <a:lnTo>
                    <a:pt x="111963" y="89913"/>
                  </a:lnTo>
                  <a:lnTo>
                    <a:pt x="111752" y="90030"/>
                  </a:lnTo>
                  <a:lnTo>
                    <a:pt x="111503" y="90155"/>
                  </a:lnTo>
                  <a:lnTo>
                    <a:pt x="111253" y="90264"/>
                  </a:lnTo>
                  <a:lnTo>
                    <a:pt x="111003" y="90358"/>
                  </a:lnTo>
                  <a:lnTo>
                    <a:pt x="110754" y="90436"/>
                  </a:lnTo>
                  <a:lnTo>
                    <a:pt x="110496" y="90506"/>
                  </a:lnTo>
                  <a:lnTo>
                    <a:pt x="110239" y="90561"/>
                  </a:lnTo>
                  <a:lnTo>
                    <a:pt x="109982" y="90608"/>
                  </a:lnTo>
                  <a:lnTo>
                    <a:pt x="109724" y="90639"/>
                  </a:lnTo>
                  <a:lnTo>
                    <a:pt x="109459" y="90662"/>
                  </a:lnTo>
                  <a:lnTo>
                    <a:pt x="109202" y="90678"/>
                  </a:lnTo>
                  <a:lnTo>
                    <a:pt x="108936" y="90678"/>
                  </a:lnTo>
                  <a:lnTo>
                    <a:pt x="108671" y="90670"/>
                  </a:lnTo>
                  <a:lnTo>
                    <a:pt x="108406" y="90654"/>
                  </a:lnTo>
                  <a:lnTo>
                    <a:pt x="108141" y="90631"/>
                  </a:lnTo>
                  <a:lnTo>
                    <a:pt x="107876" y="90608"/>
                  </a:lnTo>
                  <a:lnTo>
                    <a:pt x="107611" y="90569"/>
                  </a:lnTo>
                  <a:lnTo>
                    <a:pt x="106675" y="90428"/>
                  </a:lnTo>
                  <a:lnTo>
                    <a:pt x="105739" y="90264"/>
                  </a:lnTo>
                  <a:lnTo>
                    <a:pt x="104811" y="90093"/>
                  </a:lnTo>
                  <a:lnTo>
                    <a:pt x="103882" y="89898"/>
                  </a:lnTo>
                  <a:lnTo>
                    <a:pt x="103469" y="89820"/>
                  </a:lnTo>
                  <a:lnTo>
                    <a:pt x="103063" y="89750"/>
                  </a:lnTo>
                  <a:lnTo>
                    <a:pt x="102650" y="89687"/>
                  </a:lnTo>
                  <a:lnTo>
                    <a:pt x="102244" y="89640"/>
                  </a:lnTo>
                  <a:lnTo>
                    <a:pt x="101831" y="89601"/>
                  </a:lnTo>
                  <a:lnTo>
                    <a:pt x="101426" y="89570"/>
                  </a:lnTo>
                  <a:lnTo>
                    <a:pt x="101012" y="89547"/>
                  </a:lnTo>
                  <a:lnTo>
                    <a:pt x="100607" y="89531"/>
                  </a:lnTo>
                  <a:lnTo>
                    <a:pt x="100193" y="89523"/>
                  </a:lnTo>
                  <a:lnTo>
                    <a:pt x="99780" y="89523"/>
                  </a:lnTo>
                  <a:lnTo>
                    <a:pt x="99366" y="89531"/>
                  </a:lnTo>
                  <a:lnTo>
                    <a:pt x="98961" y="89539"/>
                  </a:lnTo>
                  <a:lnTo>
                    <a:pt x="98548" y="89555"/>
                  </a:lnTo>
                  <a:lnTo>
                    <a:pt x="98134" y="89578"/>
                  </a:lnTo>
                  <a:lnTo>
                    <a:pt x="97307" y="89633"/>
                  </a:lnTo>
                  <a:lnTo>
                    <a:pt x="96917" y="89664"/>
                  </a:lnTo>
                  <a:lnTo>
                    <a:pt x="96535" y="89687"/>
                  </a:lnTo>
                  <a:lnTo>
                    <a:pt x="96145" y="89703"/>
                  </a:lnTo>
                  <a:lnTo>
                    <a:pt x="95755" y="89711"/>
                  </a:lnTo>
                  <a:lnTo>
                    <a:pt x="95365" y="89718"/>
                  </a:lnTo>
                  <a:lnTo>
                    <a:pt x="94975" y="89718"/>
                  </a:lnTo>
                  <a:lnTo>
                    <a:pt x="94585" y="89711"/>
                  </a:lnTo>
                  <a:lnTo>
                    <a:pt x="94195" y="89703"/>
                  </a:lnTo>
                  <a:lnTo>
                    <a:pt x="93938" y="89687"/>
                  </a:lnTo>
                  <a:lnTo>
                    <a:pt x="93673" y="89664"/>
                  </a:lnTo>
                  <a:lnTo>
                    <a:pt x="93548" y="89648"/>
                  </a:lnTo>
                  <a:lnTo>
                    <a:pt x="93415" y="89617"/>
                  </a:lnTo>
                  <a:lnTo>
                    <a:pt x="93291" y="89586"/>
                  </a:lnTo>
                  <a:lnTo>
                    <a:pt x="93158" y="89547"/>
                  </a:lnTo>
                  <a:lnTo>
                    <a:pt x="93033" y="89500"/>
                  </a:lnTo>
                  <a:lnTo>
                    <a:pt x="92916" y="89445"/>
                  </a:lnTo>
                  <a:lnTo>
                    <a:pt x="92791" y="89383"/>
                  </a:lnTo>
                  <a:lnTo>
                    <a:pt x="92674" y="89305"/>
                  </a:lnTo>
                  <a:lnTo>
                    <a:pt x="92557" y="89219"/>
                  </a:lnTo>
                  <a:lnTo>
                    <a:pt x="92448" y="89118"/>
                  </a:lnTo>
                  <a:lnTo>
                    <a:pt x="92339" y="89009"/>
                  </a:lnTo>
                  <a:lnTo>
                    <a:pt x="92238" y="88884"/>
                  </a:lnTo>
                  <a:lnTo>
                    <a:pt x="92565" y="88837"/>
                  </a:lnTo>
                  <a:lnTo>
                    <a:pt x="92706" y="88821"/>
                  </a:lnTo>
                  <a:lnTo>
                    <a:pt x="92846" y="88814"/>
                  </a:lnTo>
                  <a:lnTo>
                    <a:pt x="93805" y="88821"/>
                  </a:lnTo>
                  <a:lnTo>
                    <a:pt x="94765" y="88814"/>
                  </a:lnTo>
                  <a:lnTo>
                    <a:pt x="95724" y="88798"/>
                  </a:lnTo>
                  <a:lnTo>
                    <a:pt x="96676" y="88775"/>
                  </a:lnTo>
                  <a:lnTo>
                    <a:pt x="97635" y="88736"/>
                  </a:lnTo>
                  <a:lnTo>
                    <a:pt x="98594" y="88673"/>
                  </a:lnTo>
                  <a:lnTo>
                    <a:pt x="99546" y="88603"/>
                  </a:lnTo>
                  <a:lnTo>
                    <a:pt x="100029" y="88564"/>
                  </a:lnTo>
                  <a:lnTo>
                    <a:pt x="100505" y="88517"/>
                  </a:lnTo>
                  <a:lnTo>
                    <a:pt x="102073" y="88346"/>
                  </a:lnTo>
                  <a:lnTo>
                    <a:pt x="103633" y="88166"/>
                  </a:lnTo>
                  <a:lnTo>
                    <a:pt x="105201" y="87987"/>
                  </a:lnTo>
                  <a:lnTo>
                    <a:pt x="105980" y="87909"/>
                  </a:lnTo>
                  <a:lnTo>
                    <a:pt x="106768" y="87839"/>
                  </a:lnTo>
                  <a:lnTo>
                    <a:pt x="107501" y="87784"/>
                  </a:lnTo>
                  <a:lnTo>
                    <a:pt x="108242" y="87730"/>
                  </a:lnTo>
                  <a:lnTo>
                    <a:pt x="109716" y="87644"/>
                  </a:lnTo>
                  <a:lnTo>
                    <a:pt x="111198" y="87566"/>
                  </a:lnTo>
                  <a:lnTo>
                    <a:pt x="112672" y="87480"/>
                  </a:lnTo>
                  <a:close/>
                  <a:moveTo>
                    <a:pt x="52562" y="82870"/>
                  </a:moveTo>
                  <a:lnTo>
                    <a:pt x="52616" y="82878"/>
                  </a:lnTo>
                  <a:lnTo>
                    <a:pt x="52663" y="82886"/>
                  </a:lnTo>
                  <a:lnTo>
                    <a:pt x="52710" y="82909"/>
                  </a:lnTo>
                  <a:lnTo>
                    <a:pt x="52741" y="82933"/>
                  </a:lnTo>
                  <a:lnTo>
                    <a:pt x="52772" y="82964"/>
                  </a:lnTo>
                  <a:lnTo>
                    <a:pt x="52803" y="82995"/>
                  </a:lnTo>
                  <a:lnTo>
                    <a:pt x="52827" y="83034"/>
                  </a:lnTo>
                  <a:lnTo>
                    <a:pt x="52858" y="83112"/>
                  </a:lnTo>
                  <a:lnTo>
                    <a:pt x="52889" y="83206"/>
                  </a:lnTo>
                  <a:lnTo>
                    <a:pt x="52913" y="83292"/>
                  </a:lnTo>
                  <a:lnTo>
                    <a:pt x="52944" y="83370"/>
                  </a:lnTo>
                  <a:lnTo>
                    <a:pt x="53451" y="84586"/>
                  </a:lnTo>
                  <a:lnTo>
                    <a:pt x="53958" y="85819"/>
                  </a:lnTo>
                  <a:lnTo>
                    <a:pt x="54956" y="88268"/>
                  </a:lnTo>
                  <a:lnTo>
                    <a:pt x="56290" y="91544"/>
                  </a:lnTo>
                  <a:lnTo>
                    <a:pt x="56290" y="91544"/>
                  </a:lnTo>
                  <a:lnTo>
                    <a:pt x="54995" y="91200"/>
                  </a:lnTo>
                  <a:lnTo>
                    <a:pt x="54948" y="91122"/>
                  </a:lnTo>
                  <a:lnTo>
                    <a:pt x="54894" y="91013"/>
                  </a:lnTo>
                  <a:lnTo>
                    <a:pt x="54761" y="90693"/>
                  </a:lnTo>
                  <a:lnTo>
                    <a:pt x="54597" y="90257"/>
                  </a:lnTo>
                  <a:lnTo>
                    <a:pt x="54418" y="89726"/>
                  </a:lnTo>
                  <a:lnTo>
                    <a:pt x="54215" y="89126"/>
                  </a:lnTo>
                  <a:lnTo>
                    <a:pt x="53997" y="88463"/>
                  </a:lnTo>
                  <a:lnTo>
                    <a:pt x="53778" y="87769"/>
                  </a:lnTo>
                  <a:lnTo>
                    <a:pt x="53560" y="87051"/>
                  </a:lnTo>
                  <a:lnTo>
                    <a:pt x="53341" y="86333"/>
                  </a:lnTo>
                  <a:lnTo>
                    <a:pt x="53139" y="85631"/>
                  </a:lnTo>
                  <a:lnTo>
                    <a:pt x="52959" y="84969"/>
                  </a:lnTo>
                  <a:lnTo>
                    <a:pt x="52796" y="84360"/>
                  </a:lnTo>
                  <a:lnTo>
                    <a:pt x="52663" y="83830"/>
                  </a:lnTo>
                  <a:lnTo>
                    <a:pt x="52562" y="83393"/>
                  </a:lnTo>
                  <a:lnTo>
                    <a:pt x="52530" y="83214"/>
                  </a:lnTo>
                  <a:lnTo>
                    <a:pt x="52507" y="83065"/>
                  </a:lnTo>
                  <a:lnTo>
                    <a:pt x="52491" y="82956"/>
                  </a:lnTo>
                  <a:lnTo>
                    <a:pt x="52491" y="82870"/>
                  </a:lnTo>
                  <a:close/>
                  <a:moveTo>
                    <a:pt x="148191" y="90467"/>
                  </a:moveTo>
                  <a:lnTo>
                    <a:pt x="146983" y="92557"/>
                  </a:lnTo>
                  <a:lnTo>
                    <a:pt x="146975" y="92417"/>
                  </a:lnTo>
                  <a:lnTo>
                    <a:pt x="146975" y="92269"/>
                  </a:lnTo>
                  <a:lnTo>
                    <a:pt x="146990" y="92121"/>
                  </a:lnTo>
                  <a:lnTo>
                    <a:pt x="147022" y="91965"/>
                  </a:lnTo>
                  <a:lnTo>
                    <a:pt x="147061" y="91809"/>
                  </a:lnTo>
                  <a:lnTo>
                    <a:pt x="147123" y="91661"/>
                  </a:lnTo>
                  <a:lnTo>
                    <a:pt x="147185" y="91505"/>
                  </a:lnTo>
                  <a:lnTo>
                    <a:pt x="147263" y="91356"/>
                  </a:lnTo>
                  <a:lnTo>
                    <a:pt x="147349" y="91216"/>
                  </a:lnTo>
                  <a:lnTo>
                    <a:pt x="147451" y="91083"/>
                  </a:lnTo>
                  <a:lnTo>
                    <a:pt x="147560" y="90951"/>
                  </a:lnTo>
                  <a:lnTo>
                    <a:pt x="147669" y="90834"/>
                  </a:lnTo>
                  <a:lnTo>
                    <a:pt x="147794" y="90725"/>
                  </a:lnTo>
                  <a:lnTo>
                    <a:pt x="147919" y="90623"/>
                  </a:lnTo>
                  <a:lnTo>
                    <a:pt x="148059" y="90537"/>
                  </a:lnTo>
                  <a:lnTo>
                    <a:pt x="148191" y="90467"/>
                  </a:lnTo>
                  <a:close/>
                  <a:moveTo>
                    <a:pt x="55416" y="92074"/>
                  </a:moveTo>
                  <a:lnTo>
                    <a:pt x="55494" y="92144"/>
                  </a:lnTo>
                  <a:lnTo>
                    <a:pt x="55564" y="92206"/>
                  </a:lnTo>
                  <a:lnTo>
                    <a:pt x="55619" y="92277"/>
                  </a:lnTo>
                  <a:lnTo>
                    <a:pt x="55674" y="92347"/>
                  </a:lnTo>
                  <a:lnTo>
                    <a:pt x="55720" y="92409"/>
                  </a:lnTo>
                  <a:lnTo>
                    <a:pt x="55752" y="92479"/>
                  </a:lnTo>
                  <a:lnTo>
                    <a:pt x="55783" y="92550"/>
                  </a:lnTo>
                  <a:lnTo>
                    <a:pt x="55806" y="92612"/>
                  </a:lnTo>
                  <a:lnTo>
                    <a:pt x="55822" y="92682"/>
                  </a:lnTo>
                  <a:lnTo>
                    <a:pt x="55837" y="92752"/>
                  </a:lnTo>
                  <a:lnTo>
                    <a:pt x="55837" y="92823"/>
                  </a:lnTo>
                  <a:lnTo>
                    <a:pt x="55837" y="92893"/>
                  </a:lnTo>
                  <a:lnTo>
                    <a:pt x="55837" y="92971"/>
                  </a:lnTo>
                  <a:lnTo>
                    <a:pt x="55822" y="93041"/>
                  </a:lnTo>
                  <a:lnTo>
                    <a:pt x="55791" y="93197"/>
                  </a:lnTo>
                  <a:lnTo>
                    <a:pt x="55720" y="93150"/>
                  </a:lnTo>
                  <a:lnTo>
                    <a:pt x="55658" y="93096"/>
                  </a:lnTo>
                  <a:lnTo>
                    <a:pt x="55603" y="93049"/>
                  </a:lnTo>
                  <a:lnTo>
                    <a:pt x="55549" y="92986"/>
                  </a:lnTo>
                  <a:lnTo>
                    <a:pt x="55510" y="92932"/>
                  </a:lnTo>
                  <a:lnTo>
                    <a:pt x="55479" y="92869"/>
                  </a:lnTo>
                  <a:lnTo>
                    <a:pt x="55447" y="92807"/>
                  </a:lnTo>
                  <a:lnTo>
                    <a:pt x="55424" y="92737"/>
                  </a:lnTo>
                  <a:lnTo>
                    <a:pt x="55408" y="92667"/>
                  </a:lnTo>
                  <a:lnTo>
                    <a:pt x="55401" y="92596"/>
                  </a:lnTo>
                  <a:lnTo>
                    <a:pt x="55393" y="92518"/>
                  </a:lnTo>
                  <a:lnTo>
                    <a:pt x="55393" y="92440"/>
                  </a:lnTo>
                  <a:lnTo>
                    <a:pt x="55401" y="92261"/>
                  </a:lnTo>
                  <a:lnTo>
                    <a:pt x="55416" y="92074"/>
                  </a:lnTo>
                  <a:close/>
                  <a:moveTo>
                    <a:pt x="157083" y="92043"/>
                  </a:moveTo>
                  <a:lnTo>
                    <a:pt x="157099" y="92136"/>
                  </a:lnTo>
                  <a:lnTo>
                    <a:pt x="157099" y="92222"/>
                  </a:lnTo>
                  <a:lnTo>
                    <a:pt x="157099" y="92308"/>
                  </a:lnTo>
                  <a:lnTo>
                    <a:pt x="157083" y="92386"/>
                  </a:lnTo>
                  <a:lnTo>
                    <a:pt x="157067" y="92464"/>
                  </a:lnTo>
                  <a:lnTo>
                    <a:pt x="157036" y="92534"/>
                  </a:lnTo>
                  <a:lnTo>
                    <a:pt x="157013" y="92604"/>
                  </a:lnTo>
                  <a:lnTo>
                    <a:pt x="156974" y="92674"/>
                  </a:lnTo>
                  <a:lnTo>
                    <a:pt x="156904" y="92807"/>
                  </a:lnTo>
                  <a:lnTo>
                    <a:pt x="156818" y="92932"/>
                  </a:lnTo>
                  <a:lnTo>
                    <a:pt x="156740" y="93064"/>
                  </a:lnTo>
                  <a:lnTo>
                    <a:pt x="156662" y="93197"/>
                  </a:lnTo>
                  <a:lnTo>
                    <a:pt x="156506" y="93111"/>
                  </a:lnTo>
                  <a:lnTo>
                    <a:pt x="157083" y="92043"/>
                  </a:lnTo>
                  <a:close/>
                  <a:moveTo>
                    <a:pt x="148769" y="90327"/>
                  </a:moveTo>
                  <a:lnTo>
                    <a:pt x="148745" y="90459"/>
                  </a:lnTo>
                  <a:lnTo>
                    <a:pt x="148706" y="90615"/>
                  </a:lnTo>
                  <a:lnTo>
                    <a:pt x="148659" y="90795"/>
                  </a:lnTo>
                  <a:lnTo>
                    <a:pt x="148589" y="90990"/>
                  </a:lnTo>
                  <a:lnTo>
                    <a:pt x="148503" y="91208"/>
                  </a:lnTo>
                  <a:lnTo>
                    <a:pt x="148410" y="91434"/>
                  </a:lnTo>
                  <a:lnTo>
                    <a:pt x="148308" y="91668"/>
                  </a:lnTo>
                  <a:lnTo>
                    <a:pt x="148191" y="91918"/>
                  </a:lnTo>
                  <a:lnTo>
                    <a:pt x="148067" y="92160"/>
                  </a:lnTo>
                  <a:lnTo>
                    <a:pt x="147942" y="92409"/>
                  </a:lnTo>
                  <a:lnTo>
                    <a:pt x="147809" y="92651"/>
                  </a:lnTo>
                  <a:lnTo>
                    <a:pt x="147669" y="92893"/>
                  </a:lnTo>
                  <a:lnTo>
                    <a:pt x="147529" y="93119"/>
                  </a:lnTo>
                  <a:lnTo>
                    <a:pt x="147396" y="93337"/>
                  </a:lnTo>
                  <a:lnTo>
                    <a:pt x="147256" y="93532"/>
                  </a:lnTo>
                  <a:lnTo>
                    <a:pt x="147115" y="93712"/>
                  </a:lnTo>
                  <a:lnTo>
                    <a:pt x="147092" y="93548"/>
                  </a:lnTo>
                  <a:lnTo>
                    <a:pt x="147068" y="93415"/>
                  </a:lnTo>
                  <a:lnTo>
                    <a:pt x="147061" y="93314"/>
                  </a:lnTo>
                  <a:lnTo>
                    <a:pt x="147061" y="93275"/>
                  </a:lnTo>
                  <a:lnTo>
                    <a:pt x="147068" y="93228"/>
                  </a:lnTo>
                  <a:lnTo>
                    <a:pt x="147100" y="93135"/>
                  </a:lnTo>
                  <a:lnTo>
                    <a:pt x="147154" y="93002"/>
                  </a:lnTo>
                  <a:lnTo>
                    <a:pt x="147232" y="92838"/>
                  </a:lnTo>
                  <a:lnTo>
                    <a:pt x="147326" y="92651"/>
                  </a:lnTo>
                  <a:lnTo>
                    <a:pt x="147560" y="92230"/>
                  </a:lnTo>
                  <a:lnTo>
                    <a:pt x="147825" y="91762"/>
                  </a:lnTo>
                  <a:lnTo>
                    <a:pt x="148106" y="91294"/>
                  </a:lnTo>
                  <a:lnTo>
                    <a:pt x="148371" y="90881"/>
                  </a:lnTo>
                  <a:lnTo>
                    <a:pt x="148597" y="90537"/>
                  </a:lnTo>
                  <a:lnTo>
                    <a:pt x="148691" y="90413"/>
                  </a:lnTo>
                  <a:lnTo>
                    <a:pt x="148769" y="90327"/>
                  </a:lnTo>
                  <a:close/>
                  <a:moveTo>
                    <a:pt x="156693" y="91934"/>
                  </a:moveTo>
                  <a:lnTo>
                    <a:pt x="156670" y="92066"/>
                  </a:lnTo>
                  <a:lnTo>
                    <a:pt x="156631" y="92206"/>
                  </a:lnTo>
                  <a:lnTo>
                    <a:pt x="156592" y="92339"/>
                  </a:lnTo>
                  <a:lnTo>
                    <a:pt x="156553" y="92464"/>
                  </a:lnTo>
                  <a:lnTo>
                    <a:pt x="156506" y="92596"/>
                  </a:lnTo>
                  <a:lnTo>
                    <a:pt x="156451" y="92721"/>
                  </a:lnTo>
                  <a:lnTo>
                    <a:pt x="156397" y="92838"/>
                  </a:lnTo>
                  <a:lnTo>
                    <a:pt x="156334" y="92963"/>
                  </a:lnTo>
                  <a:lnTo>
                    <a:pt x="156264" y="93080"/>
                  </a:lnTo>
                  <a:lnTo>
                    <a:pt x="156194" y="93197"/>
                  </a:lnTo>
                  <a:lnTo>
                    <a:pt x="156124" y="93306"/>
                  </a:lnTo>
                  <a:lnTo>
                    <a:pt x="156046" y="93415"/>
                  </a:lnTo>
                  <a:lnTo>
                    <a:pt x="155960" y="93525"/>
                  </a:lnTo>
                  <a:lnTo>
                    <a:pt x="155866" y="93626"/>
                  </a:lnTo>
                  <a:lnTo>
                    <a:pt x="155773" y="93727"/>
                  </a:lnTo>
                  <a:lnTo>
                    <a:pt x="155679" y="93829"/>
                  </a:lnTo>
                  <a:lnTo>
                    <a:pt x="155679" y="93829"/>
                  </a:lnTo>
                  <a:lnTo>
                    <a:pt x="155749" y="93564"/>
                  </a:lnTo>
                  <a:lnTo>
                    <a:pt x="155835" y="93298"/>
                  </a:lnTo>
                  <a:lnTo>
                    <a:pt x="155936" y="93049"/>
                  </a:lnTo>
                  <a:lnTo>
                    <a:pt x="155991" y="92924"/>
                  </a:lnTo>
                  <a:lnTo>
                    <a:pt x="156053" y="92807"/>
                  </a:lnTo>
                  <a:lnTo>
                    <a:pt x="156116" y="92690"/>
                  </a:lnTo>
                  <a:lnTo>
                    <a:pt x="156186" y="92573"/>
                  </a:lnTo>
                  <a:lnTo>
                    <a:pt x="156264" y="92456"/>
                  </a:lnTo>
                  <a:lnTo>
                    <a:pt x="156342" y="92347"/>
                  </a:lnTo>
                  <a:lnTo>
                    <a:pt x="156420" y="92238"/>
                  </a:lnTo>
                  <a:lnTo>
                    <a:pt x="156506" y="92136"/>
                  </a:lnTo>
                  <a:lnTo>
                    <a:pt x="156599" y="92035"/>
                  </a:lnTo>
                  <a:lnTo>
                    <a:pt x="156693" y="91934"/>
                  </a:lnTo>
                  <a:close/>
                  <a:moveTo>
                    <a:pt x="153690" y="91372"/>
                  </a:moveTo>
                  <a:lnTo>
                    <a:pt x="153870" y="91466"/>
                  </a:lnTo>
                  <a:lnTo>
                    <a:pt x="152622" y="94063"/>
                  </a:lnTo>
                  <a:lnTo>
                    <a:pt x="152458" y="93985"/>
                  </a:lnTo>
                  <a:lnTo>
                    <a:pt x="153690" y="91372"/>
                  </a:lnTo>
                  <a:close/>
                  <a:moveTo>
                    <a:pt x="156092" y="91778"/>
                  </a:moveTo>
                  <a:lnTo>
                    <a:pt x="156085" y="91902"/>
                  </a:lnTo>
                  <a:lnTo>
                    <a:pt x="156061" y="92043"/>
                  </a:lnTo>
                  <a:lnTo>
                    <a:pt x="156022" y="92199"/>
                  </a:lnTo>
                  <a:lnTo>
                    <a:pt x="155975" y="92370"/>
                  </a:lnTo>
                  <a:lnTo>
                    <a:pt x="155913" y="92542"/>
                  </a:lnTo>
                  <a:lnTo>
                    <a:pt x="155835" y="92729"/>
                  </a:lnTo>
                  <a:lnTo>
                    <a:pt x="155757" y="92916"/>
                  </a:lnTo>
                  <a:lnTo>
                    <a:pt x="155663" y="93103"/>
                  </a:lnTo>
                  <a:lnTo>
                    <a:pt x="155562" y="93291"/>
                  </a:lnTo>
                  <a:lnTo>
                    <a:pt x="155461" y="93478"/>
                  </a:lnTo>
                  <a:lnTo>
                    <a:pt x="155351" y="93649"/>
                  </a:lnTo>
                  <a:lnTo>
                    <a:pt x="155242" y="93821"/>
                  </a:lnTo>
                  <a:lnTo>
                    <a:pt x="155125" y="93985"/>
                  </a:lnTo>
                  <a:lnTo>
                    <a:pt x="155008" y="94125"/>
                  </a:lnTo>
                  <a:lnTo>
                    <a:pt x="154891" y="94258"/>
                  </a:lnTo>
                  <a:lnTo>
                    <a:pt x="154782" y="94375"/>
                  </a:lnTo>
                  <a:lnTo>
                    <a:pt x="154813" y="94219"/>
                  </a:lnTo>
                  <a:lnTo>
                    <a:pt x="154852" y="94055"/>
                  </a:lnTo>
                  <a:lnTo>
                    <a:pt x="154907" y="93883"/>
                  </a:lnTo>
                  <a:lnTo>
                    <a:pt x="154969" y="93712"/>
                  </a:lnTo>
                  <a:lnTo>
                    <a:pt x="155039" y="93525"/>
                  </a:lnTo>
                  <a:lnTo>
                    <a:pt x="155117" y="93345"/>
                  </a:lnTo>
                  <a:lnTo>
                    <a:pt x="155203" y="93158"/>
                  </a:lnTo>
                  <a:lnTo>
                    <a:pt x="155289" y="92979"/>
                  </a:lnTo>
                  <a:lnTo>
                    <a:pt x="155383" y="92799"/>
                  </a:lnTo>
                  <a:lnTo>
                    <a:pt x="155484" y="92620"/>
                  </a:lnTo>
                  <a:lnTo>
                    <a:pt x="155585" y="92456"/>
                  </a:lnTo>
                  <a:lnTo>
                    <a:pt x="155687" y="92292"/>
                  </a:lnTo>
                  <a:lnTo>
                    <a:pt x="155788" y="92144"/>
                  </a:lnTo>
                  <a:lnTo>
                    <a:pt x="155890" y="92011"/>
                  </a:lnTo>
                  <a:lnTo>
                    <a:pt x="155991" y="91887"/>
                  </a:lnTo>
                  <a:lnTo>
                    <a:pt x="156092" y="91778"/>
                  </a:lnTo>
                  <a:close/>
                  <a:moveTo>
                    <a:pt x="54004" y="94476"/>
                  </a:moveTo>
                  <a:lnTo>
                    <a:pt x="54059" y="94523"/>
                  </a:lnTo>
                  <a:lnTo>
                    <a:pt x="53887" y="94741"/>
                  </a:lnTo>
                  <a:lnTo>
                    <a:pt x="53825" y="94687"/>
                  </a:lnTo>
                  <a:lnTo>
                    <a:pt x="54004" y="94476"/>
                  </a:lnTo>
                  <a:close/>
                  <a:moveTo>
                    <a:pt x="149619" y="90296"/>
                  </a:moveTo>
                  <a:lnTo>
                    <a:pt x="149385" y="90873"/>
                  </a:lnTo>
                  <a:lnTo>
                    <a:pt x="149151" y="91450"/>
                  </a:lnTo>
                  <a:lnTo>
                    <a:pt x="148893" y="92019"/>
                  </a:lnTo>
                  <a:lnTo>
                    <a:pt x="148628" y="92581"/>
                  </a:lnTo>
                  <a:lnTo>
                    <a:pt x="148355" y="93142"/>
                  </a:lnTo>
                  <a:lnTo>
                    <a:pt x="148067" y="93696"/>
                  </a:lnTo>
                  <a:lnTo>
                    <a:pt x="147763" y="94242"/>
                  </a:lnTo>
                  <a:lnTo>
                    <a:pt x="147451" y="94788"/>
                  </a:lnTo>
                  <a:lnTo>
                    <a:pt x="147451" y="94695"/>
                  </a:lnTo>
                  <a:lnTo>
                    <a:pt x="147458" y="94593"/>
                  </a:lnTo>
                  <a:lnTo>
                    <a:pt x="147474" y="94476"/>
                  </a:lnTo>
                  <a:lnTo>
                    <a:pt x="147497" y="94351"/>
                  </a:lnTo>
                  <a:lnTo>
                    <a:pt x="147529" y="94219"/>
                  </a:lnTo>
                  <a:lnTo>
                    <a:pt x="147560" y="94078"/>
                  </a:lnTo>
                  <a:lnTo>
                    <a:pt x="147653" y="93774"/>
                  </a:lnTo>
                  <a:lnTo>
                    <a:pt x="147770" y="93454"/>
                  </a:lnTo>
                  <a:lnTo>
                    <a:pt x="147911" y="93111"/>
                  </a:lnTo>
                  <a:lnTo>
                    <a:pt x="148059" y="92760"/>
                  </a:lnTo>
                  <a:lnTo>
                    <a:pt x="148223" y="92409"/>
                  </a:lnTo>
                  <a:lnTo>
                    <a:pt x="148402" y="92058"/>
                  </a:lnTo>
                  <a:lnTo>
                    <a:pt x="148581" y="91723"/>
                  </a:lnTo>
                  <a:lnTo>
                    <a:pt x="148761" y="91403"/>
                  </a:lnTo>
                  <a:lnTo>
                    <a:pt x="148948" y="91107"/>
                  </a:lnTo>
                  <a:lnTo>
                    <a:pt x="149127" y="90842"/>
                  </a:lnTo>
                  <a:lnTo>
                    <a:pt x="149299" y="90608"/>
                  </a:lnTo>
                  <a:lnTo>
                    <a:pt x="149385" y="90514"/>
                  </a:lnTo>
                  <a:lnTo>
                    <a:pt x="149463" y="90428"/>
                  </a:lnTo>
                  <a:lnTo>
                    <a:pt x="149541" y="90350"/>
                  </a:lnTo>
                  <a:lnTo>
                    <a:pt x="149619" y="90296"/>
                  </a:lnTo>
                  <a:close/>
                  <a:moveTo>
                    <a:pt x="155375" y="91567"/>
                  </a:moveTo>
                  <a:lnTo>
                    <a:pt x="155578" y="91653"/>
                  </a:lnTo>
                  <a:lnTo>
                    <a:pt x="155515" y="91879"/>
                  </a:lnTo>
                  <a:lnTo>
                    <a:pt x="155437" y="92097"/>
                  </a:lnTo>
                  <a:lnTo>
                    <a:pt x="155359" y="92316"/>
                  </a:lnTo>
                  <a:lnTo>
                    <a:pt x="155273" y="92534"/>
                  </a:lnTo>
                  <a:lnTo>
                    <a:pt x="155188" y="92745"/>
                  </a:lnTo>
                  <a:lnTo>
                    <a:pt x="155094" y="92955"/>
                  </a:lnTo>
                  <a:lnTo>
                    <a:pt x="154891" y="93376"/>
                  </a:lnTo>
                  <a:lnTo>
                    <a:pt x="154681" y="93790"/>
                  </a:lnTo>
                  <a:lnTo>
                    <a:pt x="154455" y="94195"/>
                  </a:lnTo>
                  <a:lnTo>
                    <a:pt x="153994" y="95014"/>
                  </a:lnTo>
                  <a:lnTo>
                    <a:pt x="153877" y="94936"/>
                  </a:lnTo>
                  <a:lnTo>
                    <a:pt x="153846" y="94913"/>
                  </a:lnTo>
                  <a:lnTo>
                    <a:pt x="153838" y="94897"/>
                  </a:lnTo>
                  <a:lnTo>
                    <a:pt x="153909" y="94648"/>
                  </a:lnTo>
                  <a:lnTo>
                    <a:pt x="153955" y="94523"/>
                  </a:lnTo>
                  <a:lnTo>
                    <a:pt x="154002" y="94398"/>
                  </a:lnTo>
                  <a:lnTo>
                    <a:pt x="154688" y="92986"/>
                  </a:lnTo>
                  <a:lnTo>
                    <a:pt x="155375" y="91567"/>
                  </a:lnTo>
                  <a:close/>
                  <a:moveTo>
                    <a:pt x="155055" y="91395"/>
                  </a:moveTo>
                  <a:lnTo>
                    <a:pt x="154860" y="91934"/>
                  </a:lnTo>
                  <a:lnTo>
                    <a:pt x="154649" y="92456"/>
                  </a:lnTo>
                  <a:lnTo>
                    <a:pt x="154431" y="92979"/>
                  </a:lnTo>
                  <a:lnTo>
                    <a:pt x="154189" y="93493"/>
                  </a:lnTo>
                  <a:lnTo>
                    <a:pt x="154065" y="93743"/>
                  </a:lnTo>
                  <a:lnTo>
                    <a:pt x="153940" y="93993"/>
                  </a:lnTo>
                  <a:lnTo>
                    <a:pt x="153799" y="94242"/>
                  </a:lnTo>
                  <a:lnTo>
                    <a:pt x="153667" y="94492"/>
                  </a:lnTo>
                  <a:lnTo>
                    <a:pt x="153519" y="94734"/>
                  </a:lnTo>
                  <a:lnTo>
                    <a:pt x="153370" y="94975"/>
                  </a:lnTo>
                  <a:lnTo>
                    <a:pt x="153214" y="95217"/>
                  </a:lnTo>
                  <a:lnTo>
                    <a:pt x="153058" y="95451"/>
                  </a:lnTo>
                  <a:lnTo>
                    <a:pt x="153105" y="95280"/>
                  </a:lnTo>
                  <a:lnTo>
                    <a:pt x="153183" y="95061"/>
                  </a:lnTo>
                  <a:lnTo>
                    <a:pt x="153277" y="94804"/>
                  </a:lnTo>
                  <a:lnTo>
                    <a:pt x="153394" y="94523"/>
                  </a:lnTo>
                  <a:lnTo>
                    <a:pt x="153526" y="94211"/>
                  </a:lnTo>
                  <a:lnTo>
                    <a:pt x="153667" y="93891"/>
                  </a:lnTo>
                  <a:lnTo>
                    <a:pt x="153823" y="93564"/>
                  </a:lnTo>
                  <a:lnTo>
                    <a:pt x="153987" y="93236"/>
                  </a:lnTo>
                  <a:lnTo>
                    <a:pt x="154143" y="92916"/>
                  </a:lnTo>
                  <a:lnTo>
                    <a:pt x="154306" y="92604"/>
                  </a:lnTo>
                  <a:lnTo>
                    <a:pt x="154462" y="92316"/>
                  </a:lnTo>
                  <a:lnTo>
                    <a:pt x="154610" y="92050"/>
                  </a:lnTo>
                  <a:lnTo>
                    <a:pt x="154751" y="91817"/>
                  </a:lnTo>
                  <a:lnTo>
                    <a:pt x="154868" y="91629"/>
                  </a:lnTo>
                  <a:lnTo>
                    <a:pt x="154977" y="91489"/>
                  </a:lnTo>
                  <a:lnTo>
                    <a:pt x="155016" y="91434"/>
                  </a:lnTo>
                  <a:lnTo>
                    <a:pt x="155055" y="91395"/>
                  </a:lnTo>
                  <a:close/>
                  <a:moveTo>
                    <a:pt x="154431" y="91325"/>
                  </a:moveTo>
                  <a:lnTo>
                    <a:pt x="154416" y="91411"/>
                  </a:lnTo>
                  <a:lnTo>
                    <a:pt x="154400" y="91512"/>
                  </a:lnTo>
                  <a:lnTo>
                    <a:pt x="154338" y="91739"/>
                  </a:lnTo>
                  <a:lnTo>
                    <a:pt x="154260" y="92004"/>
                  </a:lnTo>
                  <a:lnTo>
                    <a:pt x="154150" y="92300"/>
                  </a:lnTo>
                  <a:lnTo>
                    <a:pt x="154018" y="92620"/>
                  </a:lnTo>
                  <a:lnTo>
                    <a:pt x="153877" y="92963"/>
                  </a:lnTo>
                  <a:lnTo>
                    <a:pt x="153721" y="93314"/>
                  </a:lnTo>
                  <a:lnTo>
                    <a:pt x="153550" y="93665"/>
                  </a:lnTo>
                  <a:lnTo>
                    <a:pt x="153370" y="94024"/>
                  </a:lnTo>
                  <a:lnTo>
                    <a:pt x="153183" y="94375"/>
                  </a:lnTo>
                  <a:lnTo>
                    <a:pt x="152996" y="94710"/>
                  </a:lnTo>
                  <a:lnTo>
                    <a:pt x="152809" y="95030"/>
                  </a:lnTo>
                  <a:lnTo>
                    <a:pt x="152629" y="95326"/>
                  </a:lnTo>
                  <a:lnTo>
                    <a:pt x="152450" y="95591"/>
                  </a:lnTo>
                  <a:lnTo>
                    <a:pt x="152286" y="95818"/>
                  </a:lnTo>
                  <a:lnTo>
                    <a:pt x="152130" y="96005"/>
                  </a:lnTo>
                  <a:lnTo>
                    <a:pt x="152138" y="95950"/>
                  </a:lnTo>
                  <a:lnTo>
                    <a:pt x="152154" y="95872"/>
                  </a:lnTo>
                  <a:lnTo>
                    <a:pt x="152216" y="95685"/>
                  </a:lnTo>
                  <a:lnTo>
                    <a:pt x="152310" y="95435"/>
                  </a:lnTo>
                  <a:lnTo>
                    <a:pt x="152427" y="95139"/>
                  </a:lnTo>
                  <a:lnTo>
                    <a:pt x="152567" y="94812"/>
                  </a:lnTo>
                  <a:lnTo>
                    <a:pt x="152731" y="94461"/>
                  </a:lnTo>
                  <a:lnTo>
                    <a:pt x="152910" y="94086"/>
                  </a:lnTo>
                  <a:lnTo>
                    <a:pt x="153097" y="93696"/>
                  </a:lnTo>
                  <a:lnTo>
                    <a:pt x="153285" y="93314"/>
                  </a:lnTo>
                  <a:lnTo>
                    <a:pt x="153480" y="92932"/>
                  </a:lnTo>
                  <a:lnTo>
                    <a:pt x="153667" y="92573"/>
                  </a:lnTo>
                  <a:lnTo>
                    <a:pt x="153854" y="92238"/>
                  </a:lnTo>
                  <a:lnTo>
                    <a:pt x="154026" y="91934"/>
                  </a:lnTo>
                  <a:lnTo>
                    <a:pt x="154182" y="91676"/>
                  </a:lnTo>
                  <a:lnTo>
                    <a:pt x="154314" y="91473"/>
                  </a:lnTo>
                  <a:lnTo>
                    <a:pt x="154377" y="91388"/>
                  </a:lnTo>
                  <a:lnTo>
                    <a:pt x="154431" y="91325"/>
                  </a:lnTo>
                  <a:close/>
                  <a:moveTo>
                    <a:pt x="150352" y="90225"/>
                  </a:moveTo>
                  <a:lnTo>
                    <a:pt x="150329" y="90327"/>
                  </a:lnTo>
                  <a:lnTo>
                    <a:pt x="150297" y="90436"/>
                  </a:lnTo>
                  <a:lnTo>
                    <a:pt x="150204" y="90725"/>
                  </a:lnTo>
                  <a:lnTo>
                    <a:pt x="150079" y="91060"/>
                  </a:lnTo>
                  <a:lnTo>
                    <a:pt x="149931" y="91458"/>
                  </a:lnTo>
                  <a:lnTo>
                    <a:pt x="149751" y="91887"/>
                  </a:lnTo>
                  <a:lnTo>
                    <a:pt x="149556" y="92347"/>
                  </a:lnTo>
                  <a:lnTo>
                    <a:pt x="149346" y="92823"/>
                  </a:lnTo>
                  <a:lnTo>
                    <a:pt x="149127" y="93306"/>
                  </a:lnTo>
                  <a:lnTo>
                    <a:pt x="148901" y="93790"/>
                  </a:lnTo>
                  <a:lnTo>
                    <a:pt x="148675" y="94258"/>
                  </a:lnTo>
                  <a:lnTo>
                    <a:pt x="148457" y="94695"/>
                  </a:lnTo>
                  <a:lnTo>
                    <a:pt x="148246" y="95100"/>
                  </a:lnTo>
                  <a:lnTo>
                    <a:pt x="148059" y="95467"/>
                  </a:lnTo>
                  <a:lnTo>
                    <a:pt x="147880" y="95771"/>
                  </a:lnTo>
                  <a:lnTo>
                    <a:pt x="147731" y="96005"/>
                  </a:lnTo>
                  <a:lnTo>
                    <a:pt x="147661" y="96091"/>
                  </a:lnTo>
                  <a:lnTo>
                    <a:pt x="147607" y="96161"/>
                  </a:lnTo>
                  <a:lnTo>
                    <a:pt x="147622" y="95966"/>
                  </a:lnTo>
                  <a:lnTo>
                    <a:pt x="147622" y="95794"/>
                  </a:lnTo>
                  <a:lnTo>
                    <a:pt x="147630" y="95716"/>
                  </a:lnTo>
                  <a:lnTo>
                    <a:pt x="147638" y="95646"/>
                  </a:lnTo>
                  <a:lnTo>
                    <a:pt x="147653" y="95584"/>
                  </a:lnTo>
                  <a:lnTo>
                    <a:pt x="147677" y="95521"/>
                  </a:lnTo>
                  <a:lnTo>
                    <a:pt x="148293" y="94234"/>
                  </a:lnTo>
                  <a:lnTo>
                    <a:pt x="148917" y="92940"/>
                  </a:lnTo>
                  <a:lnTo>
                    <a:pt x="150165" y="90366"/>
                  </a:lnTo>
                  <a:lnTo>
                    <a:pt x="150188" y="90335"/>
                  </a:lnTo>
                  <a:lnTo>
                    <a:pt x="150227" y="90311"/>
                  </a:lnTo>
                  <a:lnTo>
                    <a:pt x="150352" y="90225"/>
                  </a:lnTo>
                  <a:close/>
                  <a:moveTo>
                    <a:pt x="135775" y="89289"/>
                  </a:moveTo>
                  <a:lnTo>
                    <a:pt x="135907" y="89297"/>
                  </a:lnTo>
                  <a:lnTo>
                    <a:pt x="137038" y="89406"/>
                  </a:lnTo>
                  <a:lnTo>
                    <a:pt x="137608" y="89469"/>
                  </a:lnTo>
                  <a:lnTo>
                    <a:pt x="137888" y="89508"/>
                  </a:lnTo>
                  <a:lnTo>
                    <a:pt x="138161" y="89555"/>
                  </a:lnTo>
                  <a:lnTo>
                    <a:pt x="138442" y="89601"/>
                  </a:lnTo>
                  <a:lnTo>
                    <a:pt x="138723" y="89656"/>
                  </a:lnTo>
                  <a:lnTo>
                    <a:pt x="138996" y="89718"/>
                  </a:lnTo>
                  <a:lnTo>
                    <a:pt x="139269" y="89789"/>
                  </a:lnTo>
                  <a:lnTo>
                    <a:pt x="139542" y="89874"/>
                  </a:lnTo>
                  <a:lnTo>
                    <a:pt x="139815" y="89968"/>
                  </a:lnTo>
                  <a:lnTo>
                    <a:pt x="140080" y="90069"/>
                  </a:lnTo>
                  <a:lnTo>
                    <a:pt x="140345" y="90186"/>
                  </a:lnTo>
                  <a:lnTo>
                    <a:pt x="141024" y="90483"/>
                  </a:lnTo>
                  <a:lnTo>
                    <a:pt x="141710" y="90779"/>
                  </a:lnTo>
                  <a:lnTo>
                    <a:pt x="143145" y="91388"/>
                  </a:lnTo>
                  <a:lnTo>
                    <a:pt x="143083" y="91473"/>
                  </a:lnTo>
                  <a:lnTo>
                    <a:pt x="143013" y="91559"/>
                  </a:lnTo>
                  <a:lnTo>
                    <a:pt x="142864" y="91715"/>
                  </a:lnTo>
                  <a:lnTo>
                    <a:pt x="142716" y="91856"/>
                  </a:lnTo>
                  <a:lnTo>
                    <a:pt x="142552" y="91996"/>
                  </a:lnTo>
                  <a:lnTo>
                    <a:pt x="142381" y="92121"/>
                  </a:lnTo>
                  <a:lnTo>
                    <a:pt x="142209" y="92253"/>
                  </a:lnTo>
                  <a:lnTo>
                    <a:pt x="141827" y="92526"/>
                  </a:lnTo>
                  <a:lnTo>
                    <a:pt x="141827" y="92526"/>
                  </a:lnTo>
                  <a:lnTo>
                    <a:pt x="142045" y="91512"/>
                  </a:lnTo>
                  <a:lnTo>
                    <a:pt x="141944" y="91637"/>
                  </a:lnTo>
                  <a:lnTo>
                    <a:pt x="141858" y="91762"/>
                  </a:lnTo>
                  <a:lnTo>
                    <a:pt x="141694" y="92019"/>
                  </a:lnTo>
                  <a:lnTo>
                    <a:pt x="141546" y="92277"/>
                  </a:lnTo>
                  <a:lnTo>
                    <a:pt x="141398" y="92534"/>
                  </a:lnTo>
                  <a:lnTo>
                    <a:pt x="141320" y="92651"/>
                  </a:lnTo>
                  <a:lnTo>
                    <a:pt x="141242" y="92776"/>
                  </a:lnTo>
                  <a:lnTo>
                    <a:pt x="141156" y="92893"/>
                  </a:lnTo>
                  <a:lnTo>
                    <a:pt x="141063" y="93002"/>
                  </a:lnTo>
                  <a:lnTo>
                    <a:pt x="140961" y="93111"/>
                  </a:lnTo>
                  <a:lnTo>
                    <a:pt x="140852" y="93213"/>
                  </a:lnTo>
                  <a:lnTo>
                    <a:pt x="140735" y="93314"/>
                  </a:lnTo>
                  <a:lnTo>
                    <a:pt x="140603" y="93408"/>
                  </a:lnTo>
                  <a:lnTo>
                    <a:pt x="141344" y="91427"/>
                  </a:lnTo>
                  <a:lnTo>
                    <a:pt x="141211" y="91372"/>
                  </a:lnTo>
                  <a:lnTo>
                    <a:pt x="140837" y="92214"/>
                  </a:lnTo>
                  <a:lnTo>
                    <a:pt x="140649" y="92635"/>
                  </a:lnTo>
                  <a:lnTo>
                    <a:pt x="140462" y="93057"/>
                  </a:lnTo>
                  <a:lnTo>
                    <a:pt x="140361" y="93267"/>
                  </a:lnTo>
                  <a:lnTo>
                    <a:pt x="140252" y="93462"/>
                  </a:lnTo>
                  <a:lnTo>
                    <a:pt x="140189" y="93564"/>
                  </a:lnTo>
                  <a:lnTo>
                    <a:pt x="140119" y="93657"/>
                  </a:lnTo>
                  <a:lnTo>
                    <a:pt x="140057" y="93751"/>
                  </a:lnTo>
                  <a:lnTo>
                    <a:pt x="139979" y="93837"/>
                  </a:lnTo>
                  <a:lnTo>
                    <a:pt x="139901" y="93930"/>
                  </a:lnTo>
                  <a:lnTo>
                    <a:pt x="139815" y="94016"/>
                  </a:lnTo>
                  <a:lnTo>
                    <a:pt x="139721" y="94094"/>
                  </a:lnTo>
                  <a:lnTo>
                    <a:pt x="139620" y="94180"/>
                  </a:lnTo>
                  <a:lnTo>
                    <a:pt x="139511" y="94250"/>
                  </a:lnTo>
                  <a:lnTo>
                    <a:pt x="139394" y="94328"/>
                  </a:lnTo>
                  <a:lnTo>
                    <a:pt x="139269" y="94398"/>
                  </a:lnTo>
                  <a:lnTo>
                    <a:pt x="139136" y="94461"/>
                  </a:lnTo>
                  <a:lnTo>
                    <a:pt x="139136" y="94461"/>
                  </a:lnTo>
                  <a:lnTo>
                    <a:pt x="140174" y="92082"/>
                  </a:lnTo>
                  <a:lnTo>
                    <a:pt x="140064" y="92027"/>
                  </a:lnTo>
                  <a:lnTo>
                    <a:pt x="139760" y="92573"/>
                  </a:lnTo>
                  <a:lnTo>
                    <a:pt x="139456" y="93127"/>
                  </a:lnTo>
                  <a:lnTo>
                    <a:pt x="139292" y="93447"/>
                  </a:lnTo>
                  <a:lnTo>
                    <a:pt x="139128" y="93766"/>
                  </a:lnTo>
                  <a:lnTo>
                    <a:pt x="138957" y="94086"/>
                  </a:lnTo>
                  <a:lnTo>
                    <a:pt x="138785" y="94398"/>
                  </a:lnTo>
                  <a:lnTo>
                    <a:pt x="138699" y="94539"/>
                  </a:lnTo>
                  <a:lnTo>
                    <a:pt x="138614" y="94679"/>
                  </a:lnTo>
                  <a:lnTo>
                    <a:pt x="138512" y="94819"/>
                  </a:lnTo>
                  <a:lnTo>
                    <a:pt x="138403" y="94960"/>
                  </a:lnTo>
                  <a:lnTo>
                    <a:pt x="138341" y="95022"/>
                  </a:lnTo>
                  <a:lnTo>
                    <a:pt x="138270" y="95085"/>
                  </a:lnTo>
                  <a:lnTo>
                    <a:pt x="138200" y="95147"/>
                  </a:lnTo>
                  <a:lnTo>
                    <a:pt x="138122" y="95209"/>
                  </a:lnTo>
                  <a:lnTo>
                    <a:pt x="138037" y="95264"/>
                  </a:lnTo>
                  <a:lnTo>
                    <a:pt x="137943" y="95318"/>
                  </a:lnTo>
                  <a:lnTo>
                    <a:pt x="137842" y="95365"/>
                  </a:lnTo>
                  <a:lnTo>
                    <a:pt x="137732" y="95412"/>
                  </a:lnTo>
                  <a:lnTo>
                    <a:pt x="138699" y="93618"/>
                  </a:lnTo>
                  <a:lnTo>
                    <a:pt x="138559" y="93766"/>
                  </a:lnTo>
                  <a:lnTo>
                    <a:pt x="138426" y="93922"/>
                  </a:lnTo>
                  <a:lnTo>
                    <a:pt x="138294" y="94078"/>
                  </a:lnTo>
                  <a:lnTo>
                    <a:pt x="138177" y="94242"/>
                  </a:lnTo>
                  <a:lnTo>
                    <a:pt x="137951" y="94585"/>
                  </a:lnTo>
                  <a:lnTo>
                    <a:pt x="137725" y="94921"/>
                  </a:lnTo>
                  <a:lnTo>
                    <a:pt x="137608" y="95085"/>
                  </a:lnTo>
                  <a:lnTo>
                    <a:pt x="137483" y="95248"/>
                  </a:lnTo>
                  <a:lnTo>
                    <a:pt x="137358" y="95404"/>
                  </a:lnTo>
                  <a:lnTo>
                    <a:pt x="137218" y="95560"/>
                  </a:lnTo>
                  <a:lnTo>
                    <a:pt x="137069" y="95701"/>
                  </a:lnTo>
                  <a:lnTo>
                    <a:pt x="136913" y="95833"/>
                  </a:lnTo>
                  <a:lnTo>
                    <a:pt x="136734" y="95958"/>
                  </a:lnTo>
                  <a:lnTo>
                    <a:pt x="136640" y="96013"/>
                  </a:lnTo>
                  <a:lnTo>
                    <a:pt x="136547" y="96067"/>
                  </a:lnTo>
                  <a:lnTo>
                    <a:pt x="136547" y="96067"/>
                  </a:lnTo>
                  <a:lnTo>
                    <a:pt x="137452" y="94149"/>
                  </a:lnTo>
                  <a:lnTo>
                    <a:pt x="137280" y="94055"/>
                  </a:lnTo>
                  <a:lnTo>
                    <a:pt x="137163" y="94180"/>
                  </a:lnTo>
                  <a:lnTo>
                    <a:pt x="137054" y="94305"/>
                  </a:lnTo>
                  <a:lnTo>
                    <a:pt x="136952" y="94437"/>
                  </a:lnTo>
                  <a:lnTo>
                    <a:pt x="136859" y="94578"/>
                  </a:lnTo>
                  <a:lnTo>
                    <a:pt x="136773" y="94718"/>
                  </a:lnTo>
                  <a:lnTo>
                    <a:pt x="136695" y="94866"/>
                  </a:lnTo>
                  <a:lnTo>
                    <a:pt x="136539" y="95163"/>
                  </a:lnTo>
                  <a:lnTo>
                    <a:pt x="136375" y="95459"/>
                  </a:lnTo>
                  <a:lnTo>
                    <a:pt x="136289" y="95607"/>
                  </a:lnTo>
                  <a:lnTo>
                    <a:pt x="136196" y="95747"/>
                  </a:lnTo>
                  <a:lnTo>
                    <a:pt x="136102" y="95880"/>
                  </a:lnTo>
                  <a:lnTo>
                    <a:pt x="135993" y="96013"/>
                  </a:lnTo>
                  <a:lnTo>
                    <a:pt x="135876" y="96137"/>
                  </a:lnTo>
                  <a:lnTo>
                    <a:pt x="135743" y="96254"/>
                  </a:lnTo>
                  <a:lnTo>
                    <a:pt x="135743" y="96254"/>
                  </a:lnTo>
                  <a:lnTo>
                    <a:pt x="137303" y="92963"/>
                  </a:lnTo>
                  <a:lnTo>
                    <a:pt x="137179" y="92908"/>
                  </a:lnTo>
                  <a:lnTo>
                    <a:pt x="135541" y="96083"/>
                  </a:lnTo>
                  <a:lnTo>
                    <a:pt x="135486" y="95981"/>
                  </a:lnTo>
                  <a:lnTo>
                    <a:pt x="135439" y="95888"/>
                  </a:lnTo>
                  <a:lnTo>
                    <a:pt x="135400" y="95794"/>
                  </a:lnTo>
                  <a:lnTo>
                    <a:pt x="135377" y="95701"/>
                  </a:lnTo>
                  <a:lnTo>
                    <a:pt x="135353" y="95607"/>
                  </a:lnTo>
                  <a:lnTo>
                    <a:pt x="135346" y="95521"/>
                  </a:lnTo>
                  <a:lnTo>
                    <a:pt x="135338" y="95435"/>
                  </a:lnTo>
                  <a:lnTo>
                    <a:pt x="135338" y="95350"/>
                  </a:lnTo>
                  <a:lnTo>
                    <a:pt x="135346" y="95264"/>
                  </a:lnTo>
                  <a:lnTo>
                    <a:pt x="135361" y="95178"/>
                  </a:lnTo>
                  <a:lnTo>
                    <a:pt x="135377" y="95092"/>
                  </a:lnTo>
                  <a:lnTo>
                    <a:pt x="135400" y="95014"/>
                  </a:lnTo>
                  <a:lnTo>
                    <a:pt x="135463" y="94858"/>
                  </a:lnTo>
                  <a:lnTo>
                    <a:pt x="135533" y="94702"/>
                  </a:lnTo>
                  <a:lnTo>
                    <a:pt x="135876" y="94000"/>
                  </a:lnTo>
                  <a:lnTo>
                    <a:pt x="136235" y="93314"/>
                  </a:lnTo>
                  <a:lnTo>
                    <a:pt x="136945" y="91926"/>
                  </a:lnTo>
                  <a:lnTo>
                    <a:pt x="137038" y="91731"/>
                  </a:lnTo>
                  <a:lnTo>
                    <a:pt x="137124" y="91528"/>
                  </a:lnTo>
                  <a:lnTo>
                    <a:pt x="137163" y="91427"/>
                  </a:lnTo>
                  <a:lnTo>
                    <a:pt x="137194" y="91317"/>
                  </a:lnTo>
                  <a:lnTo>
                    <a:pt x="137218" y="91208"/>
                  </a:lnTo>
                  <a:lnTo>
                    <a:pt x="137241" y="91091"/>
                  </a:lnTo>
                  <a:lnTo>
                    <a:pt x="137093" y="91286"/>
                  </a:lnTo>
                  <a:lnTo>
                    <a:pt x="136952" y="91481"/>
                  </a:lnTo>
                  <a:lnTo>
                    <a:pt x="136812" y="91684"/>
                  </a:lnTo>
                  <a:lnTo>
                    <a:pt x="136687" y="91887"/>
                  </a:lnTo>
                  <a:lnTo>
                    <a:pt x="136562" y="92089"/>
                  </a:lnTo>
                  <a:lnTo>
                    <a:pt x="136438" y="92300"/>
                  </a:lnTo>
                  <a:lnTo>
                    <a:pt x="136204" y="92729"/>
                  </a:lnTo>
                  <a:lnTo>
                    <a:pt x="135977" y="93158"/>
                  </a:lnTo>
                  <a:lnTo>
                    <a:pt x="135743" y="93587"/>
                  </a:lnTo>
                  <a:lnTo>
                    <a:pt x="135494" y="94016"/>
                  </a:lnTo>
                  <a:lnTo>
                    <a:pt x="135369" y="94227"/>
                  </a:lnTo>
                  <a:lnTo>
                    <a:pt x="135229" y="94437"/>
                  </a:lnTo>
                  <a:lnTo>
                    <a:pt x="135174" y="94367"/>
                  </a:lnTo>
                  <a:lnTo>
                    <a:pt x="135135" y="94297"/>
                  </a:lnTo>
                  <a:lnTo>
                    <a:pt x="135104" y="94227"/>
                  </a:lnTo>
                  <a:lnTo>
                    <a:pt x="135080" y="94164"/>
                  </a:lnTo>
                  <a:lnTo>
                    <a:pt x="135073" y="94102"/>
                  </a:lnTo>
                  <a:lnTo>
                    <a:pt x="135065" y="94039"/>
                  </a:lnTo>
                  <a:lnTo>
                    <a:pt x="135065" y="93977"/>
                  </a:lnTo>
                  <a:lnTo>
                    <a:pt x="135080" y="93922"/>
                  </a:lnTo>
                  <a:lnTo>
                    <a:pt x="135088" y="93868"/>
                  </a:lnTo>
                  <a:lnTo>
                    <a:pt x="135112" y="93805"/>
                  </a:lnTo>
                  <a:lnTo>
                    <a:pt x="135158" y="93696"/>
                  </a:lnTo>
                  <a:lnTo>
                    <a:pt x="135275" y="93493"/>
                  </a:lnTo>
                  <a:lnTo>
                    <a:pt x="135533" y="93010"/>
                  </a:lnTo>
                  <a:lnTo>
                    <a:pt x="135806" y="92526"/>
                  </a:lnTo>
                  <a:lnTo>
                    <a:pt x="136079" y="92050"/>
                  </a:lnTo>
                  <a:lnTo>
                    <a:pt x="136344" y="91575"/>
                  </a:lnTo>
                  <a:lnTo>
                    <a:pt x="136445" y="91372"/>
                  </a:lnTo>
                  <a:lnTo>
                    <a:pt x="136492" y="91271"/>
                  </a:lnTo>
                  <a:lnTo>
                    <a:pt x="136531" y="91169"/>
                  </a:lnTo>
                  <a:lnTo>
                    <a:pt x="136562" y="91060"/>
                  </a:lnTo>
                  <a:lnTo>
                    <a:pt x="136594" y="90943"/>
                  </a:lnTo>
                  <a:lnTo>
                    <a:pt x="136609" y="90826"/>
                  </a:lnTo>
                  <a:lnTo>
                    <a:pt x="136617" y="90701"/>
                  </a:lnTo>
                  <a:lnTo>
                    <a:pt x="135041" y="93369"/>
                  </a:lnTo>
                  <a:lnTo>
                    <a:pt x="134870" y="93283"/>
                  </a:lnTo>
                  <a:lnTo>
                    <a:pt x="134917" y="93064"/>
                  </a:lnTo>
                  <a:lnTo>
                    <a:pt x="134979" y="92846"/>
                  </a:lnTo>
                  <a:lnTo>
                    <a:pt x="135041" y="92635"/>
                  </a:lnTo>
                  <a:lnTo>
                    <a:pt x="135119" y="92433"/>
                  </a:lnTo>
                  <a:lnTo>
                    <a:pt x="135205" y="92230"/>
                  </a:lnTo>
                  <a:lnTo>
                    <a:pt x="135299" y="92027"/>
                  </a:lnTo>
                  <a:lnTo>
                    <a:pt x="135494" y="91629"/>
                  </a:lnTo>
                  <a:lnTo>
                    <a:pt x="135689" y="91232"/>
                  </a:lnTo>
                  <a:lnTo>
                    <a:pt x="135884" y="90834"/>
                  </a:lnTo>
                  <a:lnTo>
                    <a:pt x="135977" y="90631"/>
                  </a:lnTo>
                  <a:lnTo>
                    <a:pt x="136063" y="90420"/>
                  </a:lnTo>
                  <a:lnTo>
                    <a:pt x="136133" y="90218"/>
                  </a:lnTo>
                  <a:lnTo>
                    <a:pt x="136204" y="89999"/>
                  </a:lnTo>
                  <a:lnTo>
                    <a:pt x="134917" y="92167"/>
                  </a:lnTo>
                  <a:lnTo>
                    <a:pt x="134753" y="92089"/>
                  </a:lnTo>
                  <a:lnTo>
                    <a:pt x="134792" y="91934"/>
                  </a:lnTo>
                  <a:lnTo>
                    <a:pt x="134839" y="91778"/>
                  </a:lnTo>
                  <a:lnTo>
                    <a:pt x="134893" y="91629"/>
                  </a:lnTo>
                  <a:lnTo>
                    <a:pt x="134956" y="91481"/>
                  </a:lnTo>
                  <a:lnTo>
                    <a:pt x="135018" y="91341"/>
                  </a:lnTo>
                  <a:lnTo>
                    <a:pt x="135096" y="91200"/>
                  </a:lnTo>
                  <a:lnTo>
                    <a:pt x="135244" y="90927"/>
                  </a:lnTo>
                  <a:lnTo>
                    <a:pt x="135408" y="90647"/>
                  </a:lnTo>
                  <a:lnTo>
                    <a:pt x="135564" y="90366"/>
                  </a:lnTo>
                  <a:lnTo>
                    <a:pt x="135634" y="90225"/>
                  </a:lnTo>
                  <a:lnTo>
                    <a:pt x="135704" y="90085"/>
                  </a:lnTo>
                  <a:lnTo>
                    <a:pt x="135767" y="89937"/>
                  </a:lnTo>
                  <a:lnTo>
                    <a:pt x="135821" y="89789"/>
                  </a:lnTo>
                  <a:lnTo>
                    <a:pt x="135728" y="89859"/>
                  </a:lnTo>
                  <a:lnTo>
                    <a:pt x="135650" y="89945"/>
                  </a:lnTo>
                  <a:lnTo>
                    <a:pt x="135572" y="90030"/>
                  </a:lnTo>
                  <a:lnTo>
                    <a:pt x="135502" y="90124"/>
                  </a:lnTo>
                  <a:lnTo>
                    <a:pt x="135361" y="90311"/>
                  </a:lnTo>
                  <a:lnTo>
                    <a:pt x="135236" y="90514"/>
                  </a:lnTo>
                  <a:lnTo>
                    <a:pt x="135112" y="90725"/>
                  </a:lnTo>
                  <a:lnTo>
                    <a:pt x="134979" y="90943"/>
                  </a:lnTo>
                  <a:lnTo>
                    <a:pt x="134901" y="91044"/>
                  </a:lnTo>
                  <a:lnTo>
                    <a:pt x="134823" y="91154"/>
                  </a:lnTo>
                  <a:lnTo>
                    <a:pt x="134745" y="91255"/>
                  </a:lnTo>
                  <a:lnTo>
                    <a:pt x="134652" y="91356"/>
                  </a:lnTo>
                  <a:lnTo>
                    <a:pt x="134613" y="91232"/>
                  </a:lnTo>
                  <a:lnTo>
                    <a:pt x="134574" y="91122"/>
                  </a:lnTo>
                  <a:lnTo>
                    <a:pt x="134550" y="91044"/>
                  </a:lnTo>
                  <a:lnTo>
                    <a:pt x="134550" y="91005"/>
                  </a:lnTo>
                  <a:lnTo>
                    <a:pt x="134558" y="90982"/>
                  </a:lnTo>
                  <a:lnTo>
                    <a:pt x="134761" y="90576"/>
                  </a:lnTo>
                  <a:lnTo>
                    <a:pt x="134971" y="90179"/>
                  </a:lnTo>
                  <a:lnTo>
                    <a:pt x="135190" y="89789"/>
                  </a:lnTo>
                  <a:lnTo>
                    <a:pt x="135424" y="89406"/>
                  </a:lnTo>
                  <a:lnTo>
                    <a:pt x="135455" y="89367"/>
                  </a:lnTo>
                  <a:lnTo>
                    <a:pt x="135502" y="89344"/>
                  </a:lnTo>
                  <a:lnTo>
                    <a:pt x="135564" y="89321"/>
                  </a:lnTo>
                  <a:lnTo>
                    <a:pt x="135626" y="89305"/>
                  </a:lnTo>
                  <a:lnTo>
                    <a:pt x="135704" y="89297"/>
                  </a:lnTo>
                  <a:lnTo>
                    <a:pt x="135775" y="89289"/>
                  </a:lnTo>
                  <a:close/>
                  <a:moveTo>
                    <a:pt x="54036" y="93493"/>
                  </a:moveTo>
                  <a:lnTo>
                    <a:pt x="54153" y="93610"/>
                  </a:lnTo>
                  <a:lnTo>
                    <a:pt x="53575" y="94281"/>
                  </a:lnTo>
                  <a:lnTo>
                    <a:pt x="53295" y="94624"/>
                  </a:lnTo>
                  <a:lnTo>
                    <a:pt x="53014" y="94968"/>
                  </a:lnTo>
                  <a:lnTo>
                    <a:pt x="52741" y="95303"/>
                  </a:lnTo>
                  <a:lnTo>
                    <a:pt x="52476" y="95654"/>
                  </a:lnTo>
                  <a:lnTo>
                    <a:pt x="51922" y="96387"/>
                  </a:lnTo>
                  <a:lnTo>
                    <a:pt x="51360" y="96020"/>
                  </a:lnTo>
                  <a:lnTo>
                    <a:pt x="52031" y="95357"/>
                  </a:lnTo>
                  <a:lnTo>
                    <a:pt x="52686" y="94710"/>
                  </a:lnTo>
                  <a:lnTo>
                    <a:pt x="53022" y="94398"/>
                  </a:lnTo>
                  <a:lnTo>
                    <a:pt x="53349" y="94094"/>
                  </a:lnTo>
                  <a:lnTo>
                    <a:pt x="53692" y="93790"/>
                  </a:lnTo>
                  <a:lnTo>
                    <a:pt x="54036" y="93493"/>
                  </a:lnTo>
                  <a:close/>
                  <a:moveTo>
                    <a:pt x="153160" y="91434"/>
                  </a:moveTo>
                  <a:lnTo>
                    <a:pt x="153097" y="91661"/>
                  </a:lnTo>
                  <a:lnTo>
                    <a:pt x="153004" y="91934"/>
                  </a:lnTo>
                  <a:lnTo>
                    <a:pt x="152887" y="92261"/>
                  </a:lnTo>
                  <a:lnTo>
                    <a:pt x="152739" y="92620"/>
                  </a:lnTo>
                  <a:lnTo>
                    <a:pt x="152575" y="93010"/>
                  </a:lnTo>
                  <a:lnTo>
                    <a:pt x="152403" y="93415"/>
                  </a:lnTo>
                  <a:lnTo>
                    <a:pt x="152216" y="93829"/>
                  </a:lnTo>
                  <a:lnTo>
                    <a:pt x="152021" y="94250"/>
                  </a:lnTo>
                  <a:lnTo>
                    <a:pt x="151818" y="94663"/>
                  </a:lnTo>
                  <a:lnTo>
                    <a:pt x="151623" y="95061"/>
                  </a:lnTo>
                  <a:lnTo>
                    <a:pt x="151436" y="95428"/>
                  </a:lnTo>
                  <a:lnTo>
                    <a:pt x="151249" y="95771"/>
                  </a:lnTo>
                  <a:lnTo>
                    <a:pt x="151085" y="96067"/>
                  </a:lnTo>
                  <a:lnTo>
                    <a:pt x="150929" y="96317"/>
                  </a:lnTo>
                  <a:lnTo>
                    <a:pt x="150804" y="96512"/>
                  </a:lnTo>
                  <a:lnTo>
                    <a:pt x="150750" y="96582"/>
                  </a:lnTo>
                  <a:lnTo>
                    <a:pt x="150703" y="96637"/>
                  </a:lnTo>
                  <a:lnTo>
                    <a:pt x="150968" y="95966"/>
                  </a:lnTo>
                  <a:lnTo>
                    <a:pt x="151249" y="95303"/>
                  </a:lnTo>
                  <a:lnTo>
                    <a:pt x="151545" y="94648"/>
                  </a:lnTo>
                  <a:lnTo>
                    <a:pt x="151849" y="93993"/>
                  </a:lnTo>
                  <a:lnTo>
                    <a:pt x="152161" y="93345"/>
                  </a:lnTo>
                  <a:lnTo>
                    <a:pt x="152489" y="92706"/>
                  </a:lnTo>
                  <a:lnTo>
                    <a:pt x="152817" y="92066"/>
                  </a:lnTo>
                  <a:lnTo>
                    <a:pt x="153160" y="91434"/>
                  </a:lnTo>
                  <a:close/>
                  <a:moveTo>
                    <a:pt x="152840" y="90803"/>
                  </a:moveTo>
                  <a:lnTo>
                    <a:pt x="152832" y="90888"/>
                  </a:lnTo>
                  <a:lnTo>
                    <a:pt x="152809" y="90990"/>
                  </a:lnTo>
                  <a:lnTo>
                    <a:pt x="152778" y="91115"/>
                  </a:lnTo>
                  <a:lnTo>
                    <a:pt x="152731" y="91263"/>
                  </a:lnTo>
                  <a:lnTo>
                    <a:pt x="152614" y="91606"/>
                  </a:lnTo>
                  <a:lnTo>
                    <a:pt x="152450" y="92019"/>
                  </a:lnTo>
                  <a:lnTo>
                    <a:pt x="152263" y="92479"/>
                  </a:lnTo>
                  <a:lnTo>
                    <a:pt x="152044" y="92979"/>
                  </a:lnTo>
                  <a:lnTo>
                    <a:pt x="151810" y="93501"/>
                  </a:lnTo>
                  <a:lnTo>
                    <a:pt x="151561" y="94032"/>
                  </a:lnTo>
                  <a:lnTo>
                    <a:pt x="151311" y="94562"/>
                  </a:lnTo>
                  <a:lnTo>
                    <a:pt x="151054" y="95069"/>
                  </a:lnTo>
                  <a:lnTo>
                    <a:pt x="150804" y="95552"/>
                  </a:lnTo>
                  <a:lnTo>
                    <a:pt x="150570" y="95997"/>
                  </a:lnTo>
                  <a:lnTo>
                    <a:pt x="150352" y="96379"/>
                  </a:lnTo>
                  <a:lnTo>
                    <a:pt x="150165" y="96691"/>
                  </a:lnTo>
                  <a:lnTo>
                    <a:pt x="150079" y="96824"/>
                  </a:lnTo>
                  <a:lnTo>
                    <a:pt x="150001" y="96925"/>
                  </a:lnTo>
                  <a:lnTo>
                    <a:pt x="149931" y="97003"/>
                  </a:lnTo>
                  <a:lnTo>
                    <a:pt x="149876" y="97058"/>
                  </a:lnTo>
                  <a:lnTo>
                    <a:pt x="150227" y="96270"/>
                  </a:lnTo>
                  <a:lnTo>
                    <a:pt x="150578" y="95474"/>
                  </a:lnTo>
                  <a:lnTo>
                    <a:pt x="150929" y="94687"/>
                  </a:lnTo>
                  <a:lnTo>
                    <a:pt x="151288" y="93891"/>
                  </a:lnTo>
                  <a:lnTo>
                    <a:pt x="151647" y="93111"/>
                  </a:lnTo>
                  <a:lnTo>
                    <a:pt x="152029" y="92331"/>
                  </a:lnTo>
                  <a:lnTo>
                    <a:pt x="152224" y="91949"/>
                  </a:lnTo>
                  <a:lnTo>
                    <a:pt x="152427" y="91567"/>
                  </a:lnTo>
                  <a:lnTo>
                    <a:pt x="152629" y="91185"/>
                  </a:lnTo>
                  <a:lnTo>
                    <a:pt x="152840" y="90803"/>
                  </a:lnTo>
                  <a:close/>
                  <a:moveTo>
                    <a:pt x="150921" y="90335"/>
                  </a:moveTo>
                  <a:lnTo>
                    <a:pt x="151093" y="90436"/>
                  </a:lnTo>
                  <a:lnTo>
                    <a:pt x="150375" y="92199"/>
                  </a:lnTo>
                  <a:lnTo>
                    <a:pt x="150009" y="93072"/>
                  </a:lnTo>
                  <a:lnTo>
                    <a:pt x="149634" y="93954"/>
                  </a:lnTo>
                  <a:lnTo>
                    <a:pt x="149244" y="94819"/>
                  </a:lnTo>
                  <a:lnTo>
                    <a:pt x="149049" y="95256"/>
                  </a:lnTo>
                  <a:lnTo>
                    <a:pt x="148839" y="95685"/>
                  </a:lnTo>
                  <a:lnTo>
                    <a:pt x="148628" y="96122"/>
                  </a:lnTo>
                  <a:lnTo>
                    <a:pt x="148410" y="96551"/>
                  </a:lnTo>
                  <a:lnTo>
                    <a:pt x="148191" y="96972"/>
                  </a:lnTo>
                  <a:lnTo>
                    <a:pt x="147958" y="97401"/>
                  </a:lnTo>
                  <a:lnTo>
                    <a:pt x="147926" y="97307"/>
                  </a:lnTo>
                  <a:lnTo>
                    <a:pt x="147895" y="97222"/>
                  </a:lnTo>
                  <a:lnTo>
                    <a:pt x="147880" y="97128"/>
                  </a:lnTo>
                  <a:lnTo>
                    <a:pt x="147872" y="97089"/>
                  </a:lnTo>
                  <a:lnTo>
                    <a:pt x="147880" y="97042"/>
                  </a:lnTo>
                  <a:lnTo>
                    <a:pt x="147926" y="96863"/>
                  </a:lnTo>
                  <a:lnTo>
                    <a:pt x="147989" y="96683"/>
                  </a:lnTo>
                  <a:lnTo>
                    <a:pt x="148051" y="96504"/>
                  </a:lnTo>
                  <a:lnTo>
                    <a:pt x="148129" y="96332"/>
                  </a:lnTo>
                  <a:lnTo>
                    <a:pt x="149361" y="93571"/>
                  </a:lnTo>
                  <a:lnTo>
                    <a:pt x="150602" y="90810"/>
                  </a:lnTo>
                  <a:lnTo>
                    <a:pt x="150633" y="90748"/>
                  </a:lnTo>
                  <a:lnTo>
                    <a:pt x="150664" y="90686"/>
                  </a:lnTo>
                  <a:lnTo>
                    <a:pt x="150750" y="90569"/>
                  </a:lnTo>
                  <a:lnTo>
                    <a:pt x="150836" y="90452"/>
                  </a:lnTo>
                  <a:lnTo>
                    <a:pt x="150921" y="90335"/>
                  </a:lnTo>
                  <a:close/>
                  <a:moveTo>
                    <a:pt x="151826" y="90506"/>
                  </a:moveTo>
                  <a:lnTo>
                    <a:pt x="151896" y="90514"/>
                  </a:lnTo>
                  <a:lnTo>
                    <a:pt x="152068" y="90545"/>
                  </a:lnTo>
                  <a:lnTo>
                    <a:pt x="152286" y="90600"/>
                  </a:lnTo>
                  <a:lnTo>
                    <a:pt x="152286" y="90678"/>
                  </a:lnTo>
                  <a:lnTo>
                    <a:pt x="152271" y="90764"/>
                  </a:lnTo>
                  <a:lnTo>
                    <a:pt x="152224" y="90990"/>
                  </a:lnTo>
                  <a:lnTo>
                    <a:pt x="152146" y="91263"/>
                  </a:lnTo>
                  <a:lnTo>
                    <a:pt x="152037" y="91583"/>
                  </a:lnTo>
                  <a:lnTo>
                    <a:pt x="151904" y="91934"/>
                  </a:lnTo>
                  <a:lnTo>
                    <a:pt x="151756" y="92323"/>
                  </a:lnTo>
                  <a:lnTo>
                    <a:pt x="151584" y="92737"/>
                  </a:lnTo>
                  <a:lnTo>
                    <a:pt x="151405" y="93158"/>
                  </a:lnTo>
                  <a:lnTo>
                    <a:pt x="151210" y="93595"/>
                  </a:lnTo>
                  <a:lnTo>
                    <a:pt x="150999" y="94032"/>
                  </a:lnTo>
                  <a:lnTo>
                    <a:pt x="150789" y="94461"/>
                  </a:lnTo>
                  <a:lnTo>
                    <a:pt x="150570" y="94882"/>
                  </a:lnTo>
                  <a:lnTo>
                    <a:pt x="150352" y="95280"/>
                  </a:lnTo>
                  <a:lnTo>
                    <a:pt x="150141" y="95646"/>
                  </a:lnTo>
                  <a:lnTo>
                    <a:pt x="149931" y="95989"/>
                  </a:lnTo>
                  <a:lnTo>
                    <a:pt x="149728" y="96278"/>
                  </a:lnTo>
                  <a:lnTo>
                    <a:pt x="152013" y="90787"/>
                  </a:lnTo>
                  <a:lnTo>
                    <a:pt x="151865" y="90717"/>
                  </a:lnTo>
                  <a:lnTo>
                    <a:pt x="151709" y="91037"/>
                  </a:lnTo>
                  <a:lnTo>
                    <a:pt x="151631" y="91200"/>
                  </a:lnTo>
                  <a:lnTo>
                    <a:pt x="151553" y="91364"/>
                  </a:lnTo>
                  <a:lnTo>
                    <a:pt x="149463" y="96161"/>
                  </a:lnTo>
                  <a:lnTo>
                    <a:pt x="149198" y="96746"/>
                  </a:lnTo>
                  <a:lnTo>
                    <a:pt x="149065" y="97042"/>
                  </a:lnTo>
                  <a:lnTo>
                    <a:pt x="148925" y="97331"/>
                  </a:lnTo>
                  <a:lnTo>
                    <a:pt x="148893" y="97378"/>
                  </a:lnTo>
                  <a:lnTo>
                    <a:pt x="148854" y="97417"/>
                  </a:lnTo>
                  <a:lnTo>
                    <a:pt x="148815" y="97456"/>
                  </a:lnTo>
                  <a:lnTo>
                    <a:pt x="148761" y="97495"/>
                  </a:lnTo>
                  <a:lnTo>
                    <a:pt x="148706" y="97526"/>
                  </a:lnTo>
                  <a:lnTo>
                    <a:pt x="148636" y="97549"/>
                  </a:lnTo>
                  <a:lnTo>
                    <a:pt x="148566" y="97573"/>
                  </a:lnTo>
                  <a:lnTo>
                    <a:pt x="148480" y="97588"/>
                  </a:lnTo>
                  <a:lnTo>
                    <a:pt x="148558" y="97354"/>
                  </a:lnTo>
                  <a:lnTo>
                    <a:pt x="148597" y="97237"/>
                  </a:lnTo>
                  <a:lnTo>
                    <a:pt x="148644" y="97120"/>
                  </a:lnTo>
                  <a:lnTo>
                    <a:pt x="151038" y="91551"/>
                  </a:lnTo>
                  <a:lnTo>
                    <a:pt x="151171" y="91239"/>
                  </a:lnTo>
                  <a:lnTo>
                    <a:pt x="151241" y="91083"/>
                  </a:lnTo>
                  <a:lnTo>
                    <a:pt x="151319" y="90927"/>
                  </a:lnTo>
                  <a:lnTo>
                    <a:pt x="151413" y="90771"/>
                  </a:lnTo>
                  <a:lnTo>
                    <a:pt x="151491" y="90647"/>
                  </a:lnTo>
                  <a:lnTo>
                    <a:pt x="151530" y="90608"/>
                  </a:lnTo>
                  <a:lnTo>
                    <a:pt x="151569" y="90569"/>
                  </a:lnTo>
                  <a:lnTo>
                    <a:pt x="151615" y="90537"/>
                  </a:lnTo>
                  <a:lnTo>
                    <a:pt x="151654" y="90522"/>
                  </a:lnTo>
                  <a:lnTo>
                    <a:pt x="151709" y="90506"/>
                  </a:lnTo>
                  <a:close/>
                  <a:moveTo>
                    <a:pt x="48272" y="81295"/>
                  </a:moveTo>
                  <a:lnTo>
                    <a:pt x="49216" y="82098"/>
                  </a:lnTo>
                  <a:lnTo>
                    <a:pt x="50112" y="82855"/>
                  </a:lnTo>
                  <a:lnTo>
                    <a:pt x="50331" y="83026"/>
                  </a:lnTo>
                  <a:lnTo>
                    <a:pt x="50557" y="83198"/>
                  </a:lnTo>
                  <a:lnTo>
                    <a:pt x="50775" y="83377"/>
                  </a:lnTo>
                  <a:lnTo>
                    <a:pt x="50885" y="83463"/>
                  </a:lnTo>
                  <a:lnTo>
                    <a:pt x="50994" y="83557"/>
                  </a:lnTo>
                  <a:lnTo>
                    <a:pt x="51103" y="83674"/>
                  </a:lnTo>
                  <a:lnTo>
                    <a:pt x="51212" y="83806"/>
                  </a:lnTo>
                  <a:lnTo>
                    <a:pt x="51259" y="83877"/>
                  </a:lnTo>
                  <a:lnTo>
                    <a:pt x="51298" y="83955"/>
                  </a:lnTo>
                  <a:lnTo>
                    <a:pt x="51329" y="84025"/>
                  </a:lnTo>
                  <a:lnTo>
                    <a:pt x="51360" y="84103"/>
                  </a:lnTo>
                  <a:lnTo>
                    <a:pt x="51805" y="85390"/>
                  </a:lnTo>
                  <a:lnTo>
                    <a:pt x="52242" y="86684"/>
                  </a:lnTo>
                  <a:lnTo>
                    <a:pt x="52671" y="87979"/>
                  </a:lnTo>
                  <a:lnTo>
                    <a:pt x="53084" y="89282"/>
                  </a:lnTo>
                  <a:lnTo>
                    <a:pt x="53139" y="89484"/>
                  </a:lnTo>
                  <a:lnTo>
                    <a:pt x="53185" y="89695"/>
                  </a:lnTo>
                  <a:lnTo>
                    <a:pt x="53224" y="89913"/>
                  </a:lnTo>
                  <a:lnTo>
                    <a:pt x="53263" y="90124"/>
                  </a:lnTo>
                  <a:lnTo>
                    <a:pt x="53318" y="90561"/>
                  </a:lnTo>
                  <a:lnTo>
                    <a:pt x="53349" y="90771"/>
                  </a:lnTo>
                  <a:lnTo>
                    <a:pt x="53380" y="90990"/>
                  </a:lnTo>
                  <a:lnTo>
                    <a:pt x="53396" y="91076"/>
                  </a:lnTo>
                  <a:lnTo>
                    <a:pt x="53396" y="91161"/>
                  </a:lnTo>
                  <a:lnTo>
                    <a:pt x="53396" y="91247"/>
                  </a:lnTo>
                  <a:lnTo>
                    <a:pt x="53388" y="91317"/>
                  </a:lnTo>
                  <a:lnTo>
                    <a:pt x="53373" y="91395"/>
                  </a:lnTo>
                  <a:lnTo>
                    <a:pt x="53349" y="91466"/>
                  </a:lnTo>
                  <a:lnTo>
                    <a:pt x="53326" y="91536"/>
                  </a:lnTo>
                  <a:lnTo>
                    <a:pt x="53287" y="91598"/>
                  </a:lnTo>
                  <a:lnTo>
                    <a:pt x="53256" y="91661"/>
                  </a:lnTo>
                  <a:lnTo>
                    <a:pt x="53209" y="91723"/>
                  </a:lnTo>
                  <a:lnTo>
                    <a:pt x="53107" y="91840"/>
                  </a:lnTo>
                  <a:lnTo>
                    <a:pt x="52998" y="91957"/>
                  </a:lnTo>
                  <a:lnTo>
                    <a:pt x="52866" y="92074"/>
                  </a:lnTo>
                  <a:lnTo>
                    <a:pt x="51891" y="92940"/>
                  </a:lnTo>
                  <a:lnTo>
                    <a:pt x="50916" y="93813"/>
                  </a:lnTo>
                  <a:lnTo>
                    <a:pt x="49949" y="94695"/>
                  </a:lnTo>
                  <a:lnTo>
                    <a:pt x="49473" y="95147"/>
                  </a:lnTo>
                  <a:lnTo>
                    <a:pt x="48997" y="95599"/>
                  </a:lnTo>
                  <a:lnTo>
                    <a:pt x="48646" y="95942"/>
                  </a:lnTo>
                  <a:lnTo>
                    <a:pt x="48311" y="96301"/>
                  </a:lnTo>
                  <a:lnTo>
                    <a:pt x="47983" y="96668"/>
                  </a:lnTo>
                  <a:lnTo>
                    <a:pt x="47819" y="96855"/>
                  </a:lnTo>
                  <a:lnTo>
                    <a:pt x="47663" y="97042"/>
                  </a:lnTo>
                  <a:lnTo>
                    <a:pt x="47515" y="97237"/>
                  </a:lnTo>
                  <a:lnTo>
                    <a:pt x="47367" y="97432"/>
                  </a:lnTo>
                  <a:lnTo>
                    <a:pt x="47227" y="97635"/>
                  </a:lnTo>
                  <a:lnTo>
                    <a:pt x="47086" y="97846"/>
                  </a:lnTo>
                  <a:lnTo>
                    <a:pt x="46954" y="98048"/>
                  </a:lnTo>
                  <a:lnTo>
                    <a:pt x="46829" y="98267"/>
                  </a:lnTo>
                  <a:lnTo>
                    <a:pt x="46712" y="98477"/>
                  </a:lnTo>
                  <a:lnTo>
                    <a:pt x="46595" y="98703"/>
                  </a:lnTo>
                  <a:lnTo>
                    <a:pt x="46564" y="98742"/>
                  </a:lnTo>
                  <a:lnTo>
                    <a:pt x="46517" y="98781"/>
                  </a:lnTo>
                  <a:lnTo>
                    <a:pt x="46447" y="98828"/>
                  </a:lnTo>
                  <a:lnTo>
                    <a:pt x="46361" y="98891"/>
                  </a:lnTo>
                  <a:lnTo>
                    <a:pt x="46275" y="98587"/>
                  </a:lnTo>
                  <a:lnTo>
                    <a:pt x="46205" y="98282"/>
                  </a:lnTo>
                  <a:lnTo>
                    <a:pt x="46143" y="97978"/>
                  </a:lnTo>
                  <a:lnTo>
                    <a:pt x="46096" y="97674"/>
                  </a:lnTo>
                  <a:lnTo>
                    <a:pt x="46057" y="97378"/>
                  </a:lnTo>
                  <a:lnTo>
                    <a:pt x="46026" y="97081"/>
                  </a:lnTo>
                  <a:lnTo>
                    <a:pt x="46002" y="96785"/>
                  </a:lnTo>
                  <a:lnTo>
                    <a:pt x="45987" y="96488"/>
                  </a:lnTo>
                  <a:lnTo>
                    <a:pt x="45971" y="96114"/>
                  </a:lnTo>
                  <a:lnTo>
                    <a:pt x="45963" y="95747"/>
                  </a:lnTo>
                  <a:lnTo>
                    <a:pt x="45963" y="95373"/>
                  </a:lnTo>
                  <a:lnTo>
                    <a:pt x="45971" y="95007"/>
                  </a:lnTo>
                  <a:lnTo>
                    <a:pt x="45987" y="94632"/>
                  </a:lnTo>
                  <a:lnTo>
                    <a:pt x="46010" y="94266"/>
                  </a:lnTo>
                  <a:lnTo>
                    <a:pt x="46041" y="93899"/>
                  </a:lnTo>
                  <a:lnTo>
                    <a:pt x="46072" y="93532"/>
                  </a:lnTo>
                  <a:lnTo>
                    <a:pt x="46111" y="93166"/>
                  </a:lnTo>
                  <a:lnTo>
                    <a:pt x="46158" y="92799"/>
                  </a:lnTo>
                  <a:lnTo>
                    <a:pt x="46252" y="92066"/>
                  </a:lnTo>
                  <a:lnTo>
                    <a:pt x="46369" y="91333"/>
                  </a:lnTo>
                  <a:lnTo>
                    <a:pt x="46486" y="90600"/>
                  </a:lnTo>
                  <a:lnTo>
                    <a:pt x="46681" y="89492"/>
                  </a:lnTo>
                  <a:lnTo>
                    <a:pt x="46883" y="88385"/>
                  </a:lnTo>
                  <a:lnTo>
                    <a:pt x="47289" y="86162"/>
                  </a:lnTo>
                  <a:lnTo>
                    <a:pt x="48124" y="81732"/>
                  </a:lnTo>
                  <a:lnTo>
                    <a:pt x="48147" y="81646"/>
                  </a:lnTo>
                  <a:lnTo>
                    <a:pt x="48178" y="81552"/>
                  </a:lnTo>
                  <a:lnTo>
                    <a:pt x="48272" y="81295"/>
                  </a:lnTo>
                  <a:close/>
                  <a:moveTo>
                    <a:pt x="44216" y="77528"/>
                  </a:moveTo>
                  <a:lnTo>
                    <a:pt x="44583" y="77809"/>
                  </a:lnTo>
                  <a:lnTo>
                    <a:pt x="44746" y="77941"/>
                  </a:lnTo>
                  <a:lnTo>
                    <a:pt x="44895" y="78074"/>
                  </a:lnTo>
                  <a:lnTo>
                    <a:pt x="45441" y="78604"/>
                  </a:lnTo>
                  <a:lnTo>
                    <a:pt x="45979" y="79142"/>
                  </a:lnTo>
                  <a:lnTo>
                    <a:pt x="46525" y="79673"/>
                  </a:lnTo>
                  <a:lnTo>
                    <a:pt x="47071" y="80195"/>
                  </a:lnTo>
                  <a:lnTo>
                    <a:pt x="47172" y="80297"/>
                  </a:lnTo>
                  <a:lnTo>
                    <a:pt x="47258" y="80406"/>
                  </a:lnTo>
                  <a:lnTo>
                    <a:pt x="47312" y="80515"/>
                  </a:lnTo>
                  <a:lnTo>
                    <a:pt x="47359" y="80624"/>
                  </a:lnTo>
                  <a:lnTo>
                    <a:pt x="47383" y="80741"/>
                  </a:lnTo>
                  <a:lnTo>
                    <a:pt x="47390" y="80866"/>
                  </a:lnTo>
                  <a:lnTo>
                    <a:pt x="47390" y="80999"/>
                  </a:lnTo>
                  <a:lnTo>
                    <a:pt x="47367" y="81139"/>
                  </a:lnTo>
                  <a:lnTo>
                    <a:pt x="47110" y="82496"/>
                  </a:lnTo>
                  <a:lnTo>
                    <a:pt x="46860" y="83853"/>
                  </a:lnTo>
                  <a:lnTo>
                    <a:pt x="46610" y="85218"/>
                  </a:lnTo>
                  <a:lnTo>
                    <a:pt x="46369" y="86583"/>
                  </a:lnTo>
                  <a:lnTo>
                    <a:pt x="46166" y="87730"/>
                  </a:lnTo>
                  <a:lnTo>
                    <a:pt x="45971" y="88884"/>
                  </a:lnTo>
                  <a:lnTo>
                    <a:pt x="45792" y="90030"/>
                  </a:lnTo>
                  <a:lnTo>
                    <a:pt x="45706" y="90608"/>
                  </a:lnTo>
                  <a:lnTo>
                    <a:pt x="45628" y="91185"/>
                  </a:lnTo>
                  <a:lnTo>
                    <a:pt x="45550" y="91770"/>
                  </a:lnTo>
                  <a:lnTo>
                    <a:pt x="45487" y="92347"/>
                  </a:lnTo>
                  <a:lnTo>
                    <a:pt x="45425" y="92924"/>
                  </a:lnTo>
                  <a:lnTo>
                    <a:pt x="45370" y="93501"/>
                  </a:lnTo>
                  <a:lnTo>
                    <a:pt x="45324" y="94086"/>
                  </a:lnTo>
                  <a:lnTo>
                    <a:pt x="45292" y="94671"/>
                  </a:lnTo>
                  <a:lnTo>
                    <a:pt x="45269" y="95256"/>
                  </a:lnTo>
                  <a:lnTo>
                    <a:pt x="45253" y="95841"/>
                  </a:lnTo>
                  <a:lnTo>
                    <a:pt x="45253" y="96286"/>
                  </a:lnTo>
                  <a:lnTo>
                    <a:pt x="45269" y="96730"/>
                  </a:lnTo>
                  <a:lnTo>
                    <a:pt x="45300" y="97175"/>
                  </a:lnTo>
                  <a:lnTo>
                    <a:pt x="45347" y="97612"/>
                  </a:lnTo>
                  <a:lnTo>
                    <a:pt x="45378" y="97838"/>
                  </a:lnTo>
                  <a:lnTo>
                    <a:pt x="45409" y="98056"/>
                  </a:lnTo>
                  <a:lnTo>
                    <a:pt x="45456" y="98275"/>
                  </a:lnTo>
                  <a:lnTo>
                    <a:pt x="45495" y="98493"/>
                  </a:lnTo>
                  <a:lnTo>
                    <a:pt x="45550" y="98703"/>
                  </a:lnTo>
                  <a:lnTo>
                    <a:pt x="45604" y="98922"/>
                  </a:lnTo>
                  <a:lnTo>
                    <a:pt x="45675" y="99140"/>
                  </a:lnTo>
                  <a:lnTo>
                    <a:pt x="45737" y="99351"/>
                  </a:lnTo>
                  <a:lnTo>
                    <a:pt x="45776" y="99491"/>
                  </a:lnTo>
                  <a:lnTo>
                    <a:pt x="45799" y="99639"/>
                  </a:lnTo>
                  <a:lnTo>
                    <a:pt x="45846" y="99936"/>
                  </a:lnTo>
                  <a:lnTo>
                    <a:pt x="45675" y="100006"/>
                  </a:lnTo>
                  <a:lnTo>
                    <a:pt x="44902" y="99242"/>
                  </a:lnTo>
                  <a:lnTo>
                    <a:pt x="44520" y="98859"/>
                  </a:lnTo>
                  <a:lnTo>
                    <a:pt x="44138" y="98470"/>
                  </a:lnTo>
                  <a:lnTo>
                    <a:pt x="43764" y="98080"/>
                  </a:lnTo>
                  <a:lnTo>
                    <a:pt x="43397" y="97682"/>
                  </a:lnTo>
                  <a:lnTo>
                    <a:pt x="43046" y="97276"/>
                  </a:lnTo>
                  <a:lnTo>
                    <a:pt x="42703" y="96863"/>
                  </a:lnTo>
                  <a:lnTo>
                    <a:pt x="42375" y="96434"/>
                  </a:lnTo>
                  <a:lnTo>
                    <a:pt x="42212" y="96223"/>
                  </a:lnTo>
                  <a:lnTo>
                    <a:pt x="42056" y="95997"/>
                  </a:lnTo>
                  <a:lnTo>
                    <a:pt x="41907" y="95779"/>
                  </a:lnTo>
                  <a:lnTo>
                    <a:pt x="41759" y="95552"/>
                  </a:lnTo>
                  <a:lnTo>
                    <a:pt x="41619" y="95318"/>
                  </a:lnTo>
                  <a:lnTo>
                    <a:pt x="41486" y="95085"/>
                  </a:lnTo>
                  <a:lnTo>
                    <a:pt x="41354" y="94851"/>
                  </a:lnTo>
                  <a:lnTo>
                    <a:pt x="41229" y="94609"/>
                  </a:lnTo>
                  <a:lnTo>
                    <a:pt x="41104" y="94367"/>
                  </a:lnTo>
                  <a:lnTo>
                    <a:pt x="40995" y="94117"/>
                  </a:lnTo>
                  <a:lnTo>
                    <a:pt x="40886" y="93860"/>
                  </a:lnTo>
                  <a:lnTo>
                    <a:pt x="40784" y="93603"/>
                  </a:lnTo>
                  <a:lnTo>
                    <a:pt x="40691" y="93337"/>
                  </a:lnTo>
                  <a:lnTo>
                    <a:pt x="40597" y="93064"/>
                  </a:lnTo>
                  <a:lnTo>
                    <a:pt x="40488" y="92682"/>
                  </a:lnTo>
                  <a:lnTo>
                    <a:pt x="40433" y="92495"/>
                  </a:lnTo>
                  <a:lnTo>
                    <a:pt x="40386" y="92300"/>
                  </a:lnTo>
                  <a:lnTo>
                    <a:pt x="40347" y="92105"/>
                  </a:lnTo>
                  <a:lnTo>
                    <a:pt x="40316" y="91910"/>
                  </a:lnTo>
                  <a:lnTo>
                    <a:pt x="40285" y="91707"/>
                  </a:lnTo>
                  <a:lnTo>
                    <a:pt x="40269" y="91512"/>
                  </a:lnTo>
                  <a:lnTo>
                    <a:pt x="40238" y="90959"/>
                  </a:lnTo>
                  <a:lnTo>
                    <a:pt x="40223" y="90397"/>
                  </a:lnTo>
                  <a:lnTo>
                    <a:pt x="40223" y="89843"/>
                  </a:lnTo>
                  <a:lnTo>
                    <a:pt x="40230" y="89282"/>
                  </a:lnTo>
                  <a:lnTo>
                    <a:pt x="40254" y="88736"/>
                  </a:lnTo>
                  <a:lnTo>
                    <a:pt x="40285" y="88182"/>
                  </a:lnTo>
                  <a:lnTo>
                    <a:pt x="40340" y="87636"/>
                  </a:lnTo>
                  <a:lnTo>
                    <a:pt x="40410" y="87090"/>
                  </a:lnTo>
                  <a:lnTo>
                    <a:pt x="40488" y="86544"/>
                  </a:lnTo>
                  <a:lnTo>
                    <a:pt x="40589" y="85998"/>
                  </a:lnTo>
                  <a:lnTo>
                    <a:pt x="40706" y="85460"/>
                  </a:lnTo>
                  <a:lnTo>
                    <a:pt x="40776" y="85195"/>
                  </a:lnTo>
                  <a:lnTo>
                    <a:pt x="40847" y="84930"/>
                  </a:lnTo>
                  <a:lnTo>
                    <a:pt x="40925" y="84664"/>
                  </a:lnTo>
                  <a:lnTo>
                    <a:pt x="41003" y="84399"/>
                  </a:lnTo>
                  <a:lnTo>
                    <a:pt x="41088" y="84134"/>
                  </a:lnTo>
                  <a:lnTo>
                    <a:pt x="41182" y="83869"/>
                  </a:lnTo>
                  <a:lnTo>
                    <a:pt x="41276" y="83604"/>
                  </a:lnTo>
                  <a:lnTo>
                    <a:pt x="41377" y="83338"/>
                  </a:lnTo>
                  <a:lnTo>
                    <a:pt x="41478" y="83081"/>
                  </a:lnTo>
                  <a:lnTo>
                    <a:pt x="41595" y="82816"/>
                  </a:lnTo>
                  <a:lnTo>
                    <a:pt x="41845" y="82254"/>
                  </a:lnTo>
                  <a:lnTo>
                    <a:pt x="42102" y="81701"/>
                  </a:lnTo>
                  <a:lnTo>
                    <a:pt x="42625" y="80585"/>
                  </a:lnTo>
                  <a:lnTo>
                    <a:pt x="43701" y="78362"/>
                  </a:lnTo>
                  <a:lnTo>
                    <a:pt x="43756" y="78269"/>
                  </a:lnTo>
                  <a:lnTo>
                    <a:pt x="43810" y="78167"/>
                  </a:lnTo>
                  <a:lnTo>
                    <a:pt x="43935" y="77965"/>
                  </a:lnTo>
                  <a:lnTo>
                    <a:pt x="44068" y="77762"/>
                  </a:lnTo>
                  <a:lnTo>
                    <a:pt x="44216" y="77528"/>
                  </a:lnTo>
                  <a:close/>
                  <a:moveTo>
                    <a:pt x="75991" y="99920"/>
                  </a:moveTo>
                  <a:lnTo>
                    <a:pt x="76069" y="99998"/>
                  </a:lnTo>
                  <a:lnTo>
                    <a:pt x="75633" y="100201"/>
                  </a:lnTo>
                  <a:lnTo>
                    <a:pt x="75586" y="100123"/>
                  </a:lnTo>
                  <a:lnTo>
                    <a:pt x="75991" y="99920"/>
                  </a:lnTo>
                  <a:close/>
                  <a:moveTo>
                    <a:pt x="68816" y="99819"/>
                  </a:moveTo>
                  <a:lnTo>
                    <a:pt x="68933" y="99881"/>
                  </a:lnTo>
                  <a:lnTo>
                    <a:pt x="68629" y="100412"/>
                  </a:lnTo>
                  <a:lnTo>
                    <a:pt x="68496" y="100310"/>
                  </a:lnTo>
                  <a:lnTo>
                    <a:pt x="68816" y="99819"/>
                  </a:lnTo>
                  <a:close/>
                  <a:moveTo>
                    <a:pt x="69432" y="99647"/>
                  </a:moveTo>
                  <a:lnTo>
                    <a:pt x="69588" y="99725"/>
                  </a:lnTo>
                  <a:lnTo>
                    <a:pt x="69206" y="100443"/>
                  </a:lnTo>
                  <a:lnTo>
                    <a:pt x="69019" y="100365"/>
                  </a:lnTo>
                  <a:lnTo>
                    <a:pt x="69432" y="99647"/>
                  </a:lnTo>
                  <a:close/>
                  <a:moveTo>
                    <a:pt x="50144" y="99530"/>
                  </a:moveTo>
                  <a:lnTo>
                    <a:pt x="50323" y="99538"/>
                  </a:lnTo>
                  <a:lnTo>
                    <a:pt x="50502" y="99554"/>
                  </a:lnTo>
                  <a:lnTo>
                    <a:pt x="50690" y="99585"/>
                  </a:lnTo>
                  <a:lnTo>
                    <a:pt x="50877" y="99632"/>
                  </a:lnTo>
                  <a:lnTo>
                    <a:pt x="51072" y="99686"/>
                  </a:lnTo>
                  <a:lnTo>
                    <a:pt x="50783" y="99920"/>
                  </a:lnTo>
                  <a:lnTo>
                    <a:pt x="50495" y="100139"/>
                  </a:lnTo>
                  <a:lnTo>
                    <a:pt x="50214" y="100341"/>
                  </a:lnTo>
                  <a:lnTo>
                    <a:pt x="49925" y="100536"/>
                  </a:lnTo>
                  <a:lnTo>
                    <a:pt x="49637" y="100708"/>
                  </a:lnTo>
                  <a:lnTo>
                    <a:pt x="49348" y="100872"/>
                  </a:lnTo>
                  <a:lnTo>
                    <a:pt x="49052" y="101020"/>
                  </a:lnTo>
                  <a:lnTo>
                    <a:pt x="48755" y="101160"/>
                  </a:lnTo>
                  <a:lnTo>
                    <a:pt x="48693" y="101106"/>
                  </a:lnTo>
                  <a:lnTo>
                    <a:pt x="48631" y="101059"/>
                  </a:lnTo>
                  <a:lnTo>
                    <a:pt x="48584" y="101012"/>
                  </a:lnTo>
                  <a:lnTo>
                    <a:pt x="48545" y="100958"/>
                  </a:lnTo>
                  <a:lnTo>
                    <a:pt x="48514" y="100911"/>
                  </a:lnTo>
                  <a:lnTo>
                    <a:pt x="48490" y="100856"/>
                  </a:lnTo>
                  <a:lnTo>
                    <a:pt x="48475" y="100809"/>
                  </a:lnTo>
                  <a:lnTo>
                    <a:pt x="48467" y="100755"/>
                  </a:lnTo>
                  <a:lnTo>
                    <a:pt x="48467" y="100708"/>
                  </a:lnTo>
                  <a:lnTo>
                    <a:pt x="48467" y="100653"/>
                  </a:lnTo>
                  <a:lnTo>
                    <a:pt x="48482" y="100607"/>
                  </a:lnTo>
                  <a:lnTo>
                    <a:pt x="48498" y="100552"/>
                  </a:lnTo>
                  <a:lnTo>
                    <a:pt x="48545" y="100451"/>
                  </a:lnTo>
                  <a:lnTo>
                    <a:pt x="48607" y="100341"/>
                  </a:lnTo>
                  <a:lnTo>
                    <a:pt x="48709" y="100209"/>
                  </a:lnTo>
                  <a:lnTo>
                    <a:pt x="48818" y="100092"/>
                  </a:lnTo>
                  <a:lnTo>
                    <a:pt x="48935" y="99983"/>
                  </a:lnTo>
                  <a:lnTo>
                    <a:pt x="49060" y="99881"/>
                  </a:lnTo>
                  <a:lnTo>
                    <a:pt x="49192" y="99795"/>
                  </a:lnTo>
                  <a:lnTo>
                    <a:pt x="49340" y="99717"/>
                  </a:lnTo>
                  <a:lnTo>
                    <a:pt x="49489" y="99655"/>
                  </a:lnTo>
                  <a:lnTo>
                    <a:pt x="49645" y="99608"/>
                  </a:lnTo>
                  <a:lnTo>
                    <a:pt x="49800" y="99569"/>
                  </a:lnTo>
                  <a:lnTo>
                    <a:pt x="49972" y="99546"/>
                  </a:lnTo>
                  <a:lnTo>
                    <a:pt x="50144" y="99530"/>
                  </a:lnTo>
                  <a:close/>
                  <a:moveTo>
                    <a:pt x="52920" y="101059"/>
                  </a:moveTo>
                  <a:lnTo>
                    <a:pt x="54028" y="102549"/>
                  </a:lnTo>
                  <a:lnTo>
                    <a:pt x="50939" y="102276"/>
                  </a:lnTo>
                  <a:lnTo>
                    <a:pt x="50877" y="102088"/>
                  </a:lnTo>
                  <a:lnTo>
                    <a:pt x="52920" y="101059"/>
                  </a:lnTo>
                  <a:close/>
                  <a:moveTo>
                    <a:pt x="68987" y="102408"/>
                  </a:moveTo>
                  <a:lnTo>
                    <a:pt x="69128" y="102502"/>
                  </a:lnTo>
                  <a:lnTo>
                    <a:pt x="68886" y="102915"/>
                  </a:lnTo>
                  <a:lnTo>
                    <a:pt x="68769" y="102861"/>
                  </a:lnTo>
                  <a:lnTo>
                    <a:pt x="68987" y="102408"/>
                  </a:lnTo>
                  <a:close/>
                  <a:moveTo>
                    <a:pt x="55096" y="85164"/>
                  </a:moveTo>
                  <a:lnTo>
                    <a:pt x="55291" y="85265"/>
                  </a:lnTo>
                  <a:lnTo>
                    <a:pt x="55455" y="85343"/>
                  </a:lnTo>
                  <a:lnTo>
                    <a:pt x="55596" y="85413"/>
                  </a:lnTo>
                  <a:lnTo>
                    <a:pt x="55713" y="85491"/>
                  </a:lnTo>
                  <a:lnTo>
                    <a:pt x="57795" y="87012"/>
                  </a:lnTo>
                  <a:lnTo>
                    <a:pt x="59870" y="88549"/>
                  </a:lnTo>
                  <a:lnTo>
                    <a:pt x="60033" y="88673"/>
                  </a:lnTo>
                  <a:lnTo>
                    <a:pt x="60197" y="88814"/>
                  </a:lnTo>
                  <a:lnTo>
                    <a:pt x="60345" y="88954"/>
                  </a:lnTo>
                  <a:lnTo>
                    <a:pt x="60486" y="89110"/>
                  </a:lnTo>
                  <a:lnTo>
                    <a:pt x="60868" y="89523"/>
                  </a:lnTo>
                  <a:lnTo>
                    <a:pt x="61235" y="89952"/>
                  </a:lnTo>
                  <a:lnTo>
                    <a:pt x="61593" y="90389"/>
                  </a:lnTo>
                  <a:lnTo>
                    <a:pt x="61937" y="90826"/>
                  </a:lnTo>
                  <a:lnTo>
                    <a:pt x="62272" y="91271"/>
                  </a:lnTo>
                  <a:lnTo>
                    <a:pt x="62600" y="91731"/>
                  </a:lnTo>
                  <a:lnTo>
                    <a:pt x="62911" y="92191"/>
                  </a:lnTo>
                  <a:lnTo>
                    <a:pt x="63208" y="92659"/>
                  </a:lnTo>
                  <a:lnTo>
                    <a:pt x="63504" y="93135"/>
                  </a:lnTo>
                  <a:lnTo>
                    <a:pt x="63785" y="93610"/>
                  </a:lnTo>
                  <a:lnTo>
                    <a:pt x="64050" y="94102"/>
                  </a:lnTo>
                  <a:lnTo>
                    <a:pt x="64308" y="94601"/>
                  </a:lnTo>
                  <a:lnTo>
                    <a:pt x="64549" y="95100"/>
                  </a:lnTo>
                  <a:lnTo>
                    <a:pt x="64783" y="95607"/>
                  </a:lnTo>
                  <a:lnTo>
                    <a:pt x="65010" y="96130"/>
                  </a:lnTo>
                  <a:lnTo>
                    <a:pt x="65220" y="96652"/>
                  </a:lnTo>
                  <a:lnTo>
                    <a:pt x="65298" y="96878"/>
                  </a:lnTo>
                  <a:lnTo>
                    <a:pt x="65368" y="97112"/>
                  </a:lnTo>
                  <a:lnTo>
                    <a:pt x="65423" y="97354"/>
                  </a:lnTo>
                  <a:lnTo>
                    <a:pt x="65470" y="97596"/>
                  </a:lnTo>
                  <a:lnTo>
                    <a:pt x="65509" y="97838"/>
                  </a:lnTo>
                  <a:lnTo>
                    <a:pt x="65548" y="98087"/>
                  </a:lnTo>
                  <a:lnTo>
                    <a:pt x="65610" y="98571"/>
                  </a:lnTo>
                  <a:lnTo>
                    <a:pt x="65618" y="98672"/>
                  </a:lnTo>
                  <a:lnTo>
                    <a:pt x="65618" y="98774"/>
                  </a:lnTo>
                  <a:lnTo>
                    <a:pt x="65610" y="98875"/>
                  </a:lnTo>
                  <a:lnTo>
                    <a:pt x="65595" y="98976"/>
                  </a:lnTo>
                  <a:lnTo>
                    <a:pt x="65571" y="99078"/>
                  </a:lnTo>
                  <a:lnTo>
                    <a:pt x="65548" y="99179"/>
                  </a:lnTo>
                  <a:lnTo>
                    <a:pt x="65485" y="99382"/>
                  </a:lnTo>
                  <a:lnTo>
                    <a:pt x="65439" y="99515"/>
                  </a:lnTo>
                  <a:lnTo>
                    <a:pt x="65400" y="99647"/>
                  </a:lnTo>
                  <a:lnTo>
                    <a:pt x="65368" y="99772"/>
                  </a:lnTo>
                  <a:lnTo>
                    <a:pt x="65353" y="99881"/>
                  </a:lnTo>
                  <a:lnTo>
                    <a:pt x="65337" y="99983"/>
                  </a:lnTo>
                  <a:lnTo>
                    <a:pt x="65337" y="100084"/>
                  </a:lnTo>
                  <a:lnTo>
                    <a:pt x="65345" y="100178"/>
                  </a:lnTo>
                  <a:lnTo>
                    <a:pt x="65368" y="100271"/>
                  </a:lnTo>
                  <a:lnTo>
                    <a:pt x="65400" y="100357"/>
                  </a:lnTo>
                  <a:lnTo>
                    <a:pt x="65439" y="100443"/>
                  </a:lnTo>
                  <a:lnTo>
                    <a:pt x="65493" y="100521"/>
                  </a:lnTo>
                  <a:lnTo>
                    <a:pt x="65563" y="100599"/>
                  </a:lnTo>
                  <a:lnTo>
                    <a:pt x="65634" y="100685"/>
                  </a:lnTo>
                  <a:lnTo>
                    <a:pt x="65727" y="100763"/>
                  </a:lnTo>
                  <a:lnTo>
                    <a:pt x="65829" y="100848"/>
                  </a:lnTo>
                  <a:lnTo>
                    <a:pt x="65946" y="100934"/>
                  </a:lnTo>
                  <a:lnTo>
                    <a:pt x="66070" y="101012"/>
                  </a:lnTo>
                  <a:lnTo>
                    <a:pt x="66203" y="101098"/>
                  </a:lnTo>
                  <a:lnTo>
                    <a:pt x="66117" y="101675"/>
                  </a:lnTo>
                  <a:lnTo>
                    <a:pt x="66047" y="102237"/>
                  </a:lnTo>
                  <a:lnTo>
                    <a:pt x="66016" y="102455"/>
                  </a:lnTo>
                  <a:lnTo>
                    <a:pt x="65977" y="102634"/>
                  </a:lnTo>
                  <a:lnTo>
                    <a:pt x="65953" y="102705"/>
                  </a:lnTo>
                  <a:lnTo>
                    <a:pt x="65930" y="102767"/>
                  </a:lnTo>
                  <a:lnTo>
                    <a:pt x="65899" y="102822"/>
                  </a:lnTo>
                  <a:lnTo>
                    <a:pt x="65860" y="102868"/>
                  </a:lnTo>
                  <a:lnTo>
                    <a:pt x="65813" y="102915"/>
                  </a:lnTo>
                  <a:lnTo>
                    <a:pt x="65766" y="102946"/>
                  </a:lnTo>
                  <a:lnTo>
                    <a:pt x="65704" y="102970"/>
                  </a:lnTo>
                  <a:lnTo>
                    <a:pt x="65641" y="102993"/>
                  </a:lnTo>
                  <a:lnTo>
                    <a:pt x="65563" y="103009"/>
                  </a:lnTo>
                  <a:lnTo>
                    <a:pt x="65478" y="103024"/>
                  </a:lnTo>
                  <a:lnTo>
                    <a:pt x="65267" y="103032"/>
                  </a:lnTo>
                  <a:lnTo>
                    <a:pt x="64744" y="103040"/>
                  </a:lnTo>
                  <a:lnTo>
                    <a:pt x="63707" y="103040"/>
                  </a:lnTo>
                  <a:lnTo>
                    <a:pt x="63192" y="103024"/>
                  </a:lnTo>
                  <a:lnTo>
                    <a:pt x="62678" y="102993"/>
                  </a:lnTo>
                  <a:lnTo>
                    <a:pt x="62163" y="102954"/>
                  </a:lnTo>
                  <a:lnTo>
                    <a:pt x="61656" y="102907"/>
                  </a:lnTo>
                  <a:lnTo>
                    <a:pt x="61149" y="102837"/>
                  </a:lnTo>
                  <a:lnTo>
                    <a:pt x="60642" y="102759"/>
                  </a:lnTo>
                  <a:lnTo>
                    <a:pt x="60135" y="102666"/>
                  </a:lnTo>
                  <a:lnTo>
                    <a:pt x="59885" y="102611"/>
                  </a:lnTo>
                  <a:lnTo>
                    <a:pt x="59636" y="102549"/>
                  </a:lnTo>
                  <a:lnTo>
                    <a:pt x="59386" y="102486"/>
                  </a:lnTo>
                  <a:lnTo>
                    <a:pt x="59144" y="102416"/>
                  </a:lnTo>
                  <a:lnTo>
                    <a:pt x="58895" y="102338"/>
                  </a:lnTo>
                  <a:lnTo>
                    <a:pt x="58645" y="102260"/>
                  </a:lnTo>
                  <a:lnTo>
                    <a:pt x="58403" y="102174"/>
                  </a:lnTo>
                  <a:lnTo>
                    <a:pt x="58162" y="102081"/>
                  </a:lnTo>
                  <a:lnTo>
                    <a:pt x="57912" y="101987"/>
                  </a:lnTo>
                  <a:lnTo>
                    <a:pt x="57670" y="101886"/>
                  </a:lnTo>
                  <a:lnTo>
                    <a:pt x="57428" y="101777"/>
                  </a:lnTo>
                  <a:lnTo>
                    <a:pt x="57194" y="101660"/>
                  </a:lnTo>
                  <a:lnTo>
                    <a:pt x="57015" y="101566"/>
                  </a:lnTo>
                  <a:lnTo>
                    <a:pt x="56836" y="101472"/>
                  </a:lnTo>
                  <a:lnTo>
                    <a:pt x="56664" y="101371"/>
                  </a:lnTo>
                  <a:lnTo>
                    <a:pt x="56492" y="101270"/>
                  </a:lnTo>
                  <a:lnTo>
                    <a:pt x="56329" y="101160"/>
                  </a:lnTo>
                  <a:lnTo>
                    <a:pt x="56165" y="101043"/>
                  </a:lnTo>
                  <a:lnTo>
                    <a:pt x="56001" y="100926"/>
                  </a:lnTo>
                  <a:lnTo>
                    <a:pt x="55837" y="100802"/>
                  </a:lnTo>
                  <a:lnTo>
                    <a:pt x="55681" y="100677"/>
                  </a:lnTo>
                  <a:lnTo>
                    <a:pt x="55533" y="100544"/>
                  </a:lnTo>
                  <a:lnTo>
                    <a:pt x="55377" y="100412"/>
                  </a:lnTo>
                  <a:lnTo>
                    <a:pt x="55229" y="100271"/>
                  </a:lnTo>
                  <a:lnTo>
                    <a:pt x="55081" y="100123"/>
                  </a:lnTo>
                  <a:lnTo>
                    <a:pt x="54933" y="99975"/>
                  </a:lnTo>
                  <a:lnTo>
                    <a:pt x="54644" y="99663"/>
                  </a:lnTo>
                  <a:lnTo>
                    <a:pt x="55026" y="99226"/>
                  </a:lnTo>
                  <a:lnTo>
                    <a:pt x="55198" y="99023"/>
                  </a:lnTo>
                  <a:lnTo>
                    <a:pt x="55362" y="98813"/>
                  </a:lnTo>
                  <a:lnTo>
                    <a:pt x="55471" y="98657"/>
                  </a:lnTo>
                  <a:lnTo>
                    <a:pt x="55572" y="98501"/>
                  </a:lnTo>
                  <a:lnTo>
                    <a:pt x="55666" y="98337"/>
                  </a:lnTo>
                  <a:lnTo>
                    <a:pt x="55705" y="98251"/>
                  </a:lnTo>
                  <a:lnTo>
                    <a:pt x="55736" y="98165"/>
                  </a:lnTo>
                  <a:lnTo>
                    <a:pt x="55767" y="98064"/>
                  </a:lnTo>
                  <a:lnTo>
                    <a:pt x="55783" y="97970"/>
                  </a:lnTo>
                  <a:lnTo>
                    <a:pt x="55791" y="97877"/>
                  </a:lnTo>
                  <a:lnTo>
                    <a:pt x="55783" y="97791"/>
                  </a:lnTo>
                  <a:lnTo>
                    <a:pt x="55767" y="97713"/>
                  </a:lnTo>
                  <a:lnTo>
                    <a:pt x="55744" y="97635"/>
                  </a:lnTo>
                  <a:lnTo>
                    <a:pt x="55713" y="97573"/>
                  </a:lnTo>
                  <a:lnTo>
                    <a:pt x="55666" y="97510"/>
                  </a:lnTo>
                  <a:lnTo>
                    <a:pt x="55611" y="97463"/>
                  </a:lnTo>
                  <a:lnTo>
                    <a:pt x="55549" y="97417"/>
                  </a:lnTo>
                  <a:lnTo>
                    <a:pt x="55486" y="97385"/>
                  </a:lnTo>
                  <a:lnTo>
                    <a:pt x="55408" y="97362"/>
                  </a:lnTo>
                  <a:lnTo>
                    <a:pt x="55323" y="97346"/>
                  </a:lnTo>
                  <a:lnTo>
                    <a:pt x="55237" y="97339"/>
                  </a:lnTo>
                  <a:lnTo>
                    <a:pt x="55135" y="97346"/>
                  </a:lnTo>
                  <a:lnTo>
                    <a:pt x="55034" y="97370"/>
                  </a:lnTo>
                  <a:lnTo>
                    <a:pt x="54909" y="97401"/>
                  </a:lnTo>
                  <a:lnTo>
                    <a:pt x="54784" y="97448"/>
                  </a:lnTo>
                  <a:lnTo>
                    <a:pt x="54667" y="97495"/>
                  </a:lnTo>
                  <a:lnTo>
                    <a:pt x="54543" y="97549"/>
                  </a:lnTo>
                  <a:lnTo>
                    <a:pt x="54301" y="97666"/>
                  </a:lnTo>
                  <a:lnTo>
                    <a:pt x="54059" y="97783"/>
                  </a:lnTo>
                  <a:lnTo>
                    <a:pt x="53856" y="97877"/>
                  </a:lnTo>
                  <a:lnTo>
                    <a:pt x="53599" y="98002"/>
                  </a:lnTo>
                  <a:lnTo>
                    <a:pt x="52928" y="97253"/>
                  </a:lnTo>
                  <a:lnTo>
                    <a:pt x="53076" y="97050"/>
                  </a:lnTo>
                  <a:lnTo>
                    <a:pt x="53224" y="96855"/>
                  </a:lnTo>
                  <a:lnTo>
                    <a:pt x="53365" y="96676"/>
                  </a:lnTo>
                  <a:lnTo>
                    <a:pt x="53435" y="96590"/>
                  </a:lnTo>
                  <a:lnTo>
                    <a:pt x="53513" y="96512"/>
                  </a:lnTo>
                  <a:lnTo>
                    <a:pt x="54199" y="95802"/>
                  </a:lnTo>
                  <a:lnTo>
                    <a:pt x="54543" y="95451"/>
                  </a:lnTo>
                  <a:lnTo>
                    <a:pt x="54894" y="95108"/>
                  </a:lnTo>
                  <a:lnTo>
                    <a:pt x="55073" y="94936"/>
                  </a:lnTo>
                  <a:lnTo>
                    <a:pt x="55252" y="94773"/>
                  </a:lnTo>
                  <a:lnTo>
                    <a:pt x="55440" y="94609"/>
                  </a:lnTo>
                  <a:lnTo>
                    <a:pt x="55627" y="94453"/>
                  </a:lnTo>
                  <a:lnTo>
                    <a:pt x="55822" y="94305"/>
                  </a:lnTo>
                  <a:lnTo>
                    <a:pt x="56025" y="94156"/>
                  </a:lnTo>
                  <a:lnTo>
                    <a:pt x="56235" y="94024"/>
                  </a:lnTo>
                  <a:lnTo>
                    <a:pt x="56446" y="93891"/>
                  </a:lnTo>
                  <a:lnTo>
                    <a:pt x="56531" y="93837"/>
                  </a:lnTo>
                  <a:lnTo>
                    <a:pt x="56609" y="93774"/>
                  </a:lnTo>
                  <a:lnTo>
                    <a:pt x="56680" y="93704"/>
                  </a:lnTo>
                  <a:lnTo>
                    <a:pt x="56742" y="93634"/>
                  </a:lnTo>
                  <a:lnTo>
                    <a:pt x="56804" y="93564"/>
                  </a:lnTo>
                  <a:lnTo>
                    <a:pt x="56859" y="93486"/>
                  </a:lnTo>
                  <a:lnTo>
                    <a:pt x="56906" y="93400"/>
                  </a:lnTo>
                  <a:lnTo>
                    <a:pt x="56945" y="93322"/>
                  </a:lnTo>
                  <a:lnTo>
                    <a:pt x="56976" y="93228"/>
                  </a:lnTo>
                  <a:lnTo>
                    <a:pt x="57007" y="93142"/>
                  </a:lnTo>
                  <a:lnTo>
                    <a:pt x="57031" y="93049"/>
                  </a:lnTo>
                  <a:lnTo>
                    <a:pt x="57046" y="92955"/>
                  </a:lnTo>
                  <a:lnTo>
                    <a:pt x="57054" y="92862"/>
                  </a:lnTo>
                  <a:lnTo>
                    <a:pt x="57062" y="92768"/>
                  </a:lnTo>
                  <a:lnTo>
                    <a:pt x="57062" y="92573"/>
                  </a:lnTo>
                  <a:lnTo>
                    <a:pt x="57046" y="92004"/>
                  </a:lnTo>
                  <a:lnTo>
                    <a:pt x="57031" y="91715"/>
                  </a:lnTo>
                  <a:lnTo>
                    <a:pt x="57007" y="91434"/>
                  </a:lnTo>
                  <a:lnTo>
                    <a:pt x="56976" y="91154"/>
                  </a:lnTo>
                  <a:lnTo>
                    <a:pt x="56937" y="90873"/>
                  </a:lnTo>
                  <a:lnTo>
                    <a:pt x="56890" y="90592"/>
                  </a:lnTo>
                  <a:lnTo>
                    <a:pt x="56820" y="90319"/>
                  </a:lnTo>
                  <a:lnTo>
                    <a:pt x="56680" y="89820"/>
                  </a:lnTo>
                  <a:lnTo>
                    <a:pt x="56531" y="89321"/>
                  </a:lnTo>
                  <a:lnTo>
                    <a:pt x="56368" y="88829"/>
                  </a:lnTo>
                  <a:lnTo>
                    <a:pt x="56204" y="88330"/>
                  </a:lnTo>
                  <a:lnTo>
                    <a:pt x="55861" y="87347"/>
                  </a:lnTo>
                  <a:lnTo>
                    <a:pt x="55525" y="86357"/>
                  </a:lnTo>
                  <a:lnTo>
                    <a:pt x="55432" y="86092"/>
                  </a:lnTo>
                  <a:lnTo>
                    <a:pt x="55330" y="85811"/>
                  </a:lnTo>
                  <a:lnTo>
                    <a:pt x="55096" y="85164"/>
                  </a:lnTo>
                  <a:close/>
                  <a:moveTo>
                    <a:pt x="51688" y="103048"/>
                  </a:moveTo>
                  <a:lnTo>
                    <a:pt x="54550" y="103282"/>
                  </a:lnTo>
                  <a:lnTo>
                    <a:pt x="54449" y="103321"/>
                  </a:lnTo>
                  <a:lnTo>
                    <a:pt x="54324" y="103352"/>
                  </a:lnTo>
                  <a:lnTo>
                    <a:pt x="54184" y="103375"/>
                  </a:lnTo>
                  <a:lnTo>
                    <a:pt x="54028" y="103391"/>
                  </a:lnTo>
                  <a:lnTo>
                    <a:pt x="53864" y="103407"/>
                  </a:lnTo>
                  <a:lnTo>
                    <a:pt x="53685" y="103407"/>
                  </a:lnTo>
                  <a:lnTo>
                    <a:pt x="53497" y="103399"/>
                  </a:lnTo>
                  <a:lnTo>
                    <a:pt x="53302" y="103391"/>
                  </a:lnTo>
                  <a:lnTo>
                    <a:pt x="53107" y="103368"/>
                  </a:lnTo>
                  <a:lnTo>
                    <a:pt x="52905" y="103344"/>
                  </a:lnTo>
                  <a:lnTo>
                    <a:pt x="52702" y="103313"/>
                  </a:lnTo>
                  <a:lnTo>
                    <a:pt x="52491" y="103274"/>
                  </a:lnTo>
                  <a:lnTo>
                    <a:pt x="52289" y="103227"/>
                  </a:lnTo>
                  <a:lnTo>
                    <a:pt x="52086" y="103173"/>
                  </a:lnTo>
                  <a:lnTo>
                    <a:pt x="51883" y="103110"/>
                  </a:lnTo>
                  <a:lnTo>
                    <a:pt x="51688" y="103048"/>
                  </a:lnTo>
                  <a:close/>
                  <a:moveTo>
                    <a:pt x="59347" y="103219"/>
                  </a:moveTo>
                  <a:lnTo>
                    <a:pt x="60798" y="103430"/>
                  </a:lnTo>
                  <a:lnTo>
                    <a:pt x="60774" y="103609"/>
                  </a:lnTo>
                  <a:lnTo>
                    <a:pt x="59324" y="103399"/>
                  </a:lnTo>
                  <a:lnTo>
                    <a:pt x="59347" y="103219"/>
                  </a:lnTo>
                  <a:close/>
                  <a:moveTo>
                    <a:pt x="51282" y="103578"/>
                  </a:moveTo>
                  <a:lnTo>
                    <a:pt x="54628" y="103898"/>
                  </a:lnTo>
                  <a:lnTo>
                    <a:pt x="54621" y="104038"/>
                  </a:lnTo>
                  <a:lnTo>
                    <a:pt x="51267" y="103719"/>
                  </a:lnTo>
                  <a:lnTo>
                    <a:pt x="51282" y="103578"/>
                  </a:lnTo>
                  <a:close/>
                  <a:moveTo>
                    <a:pt x="145048" y="101886"/>
                  </a:moveTo>
                  <a:lnTo>
                    <a:pt x="145454" y="101894"/>
                  </a:lnTo>
                  <a:lnTo>
                    <a:pt x="145898" y="101917"/>
                  </a:lnTo>
                  <a:lnTo>
                    <a:pt x="143676" y="104405"/>
                  </a:lnTo>
                  <a:lnTo>
                    <a:pt x="143535" y="104335"/>
                  </a:lnTo>
                  <a:lnTo>
                    <a:pt x="144276" y="101940"/>
                  </a:lnTo>
                  <a:lnTo>
                    <a:pt x="144471" y="101909"/>
                  </a:lnTo>
                  <a:lnTo>
                    <a:pt x="144666" y="101894"/>
                  </a:lnTo>
                  <a:lnTo>
                    <a:pt x="144853" y="101886"/>
                  </a:lnTo>
                  <a:close/>
                  <a:moveTo>
                    <a:pt x="58653" y="104007"/>
                  </a:moveTo>
                  <a:lnTo>
                    <a:pt x="58700" y="104015"/>
                  </a:lnTo>
                  <a:lnTo>
                    <a:pt x="58747" y="104031"/>
                  </a:lnTo>
                  <a:lnTo>
                    <a:pt x="58786" y="104046"/>
                  </a:lnTo>
                  <a:lnTo>
                    <a:pt x="58825" y="104070"/>
                  </a:lnTo>
                  <a:lnTo>
                    <a:pt x="58864" y="104101"/>
                  </a:lnTo>
                  <a:lnTo>
                    <a:pt x="58895" y="104132"/>
                  </a:lnTo>
                  <a:lnTo>
                    <a:pt x="58926" y="104171"/>
                  </a:lnTo>
                  <a:lnTo>
                    <a:pt x="58981" y="104265"/>
                  </a:lnTo>
                  <a:lnTo>
                    <a:pt x="59035" y="104382"/>
                  </a:lnTo>
                  <a:lnTo>
                    <a:pt x="58903" y="104421"/>
                  </a:lnTo>
                  <a:lnTo>
                    <a:pt x="58840" y="104428"/>
                  </a:lnTo>
                  <a:lnTo>
                    <a:pt x="58786" y="104436"/>
                  </a:lnTo>
                  <a:lnTo>
                    <a:pt x="58731" y="104436"/>
                  </a:lnTo>
                  <a:lnTo>
                    <a:pt x="58684" y="104428"/>
                  </a:lnTo>
                  <a:lnTo>
                    <a:pt x="58645" y="104413"/>
                  </a:lnTo>
                  <a:lnTo>
                    <a:pt x="58598" y="104397"/>
                  </a:lnTo>
                  <a:lnTo>
                    <a:pt x="58559" y="104374"/>
                  </a:lnTo>
                  <a:lnTo>
                    <a:pt x="58528" y="104343"/>
                  </a:lnTo>
                  <a:lnTo>
                    <a:pt x="58497" y="104311"/>
                  </a:lnTo>
                  <a:lnTo>
                    <a:pt x="58466" y="104265"/>
                  </a:lnTo>
                  <a:lnTo>
                    <a:pt x="58411" y="104171"/>
                  </a:lnTo>
                  <a:lnTo>
                    <a:pt x="58364" y="104062"/>
                  </a:lnTo>
                  <a:lnTo>
                    <a:pt x="58489" y="104023"/>
                  </a:lnTo>
                  <a:lnTo>
                    <a:pt x="58552" y="104015"/>
                  </a:lnTo>
                  <a:lnTo>
                    <a:pt x="58606" y="104007"/>
                  </a:lnTo>
                  <a:close/>
                  <a:moveTo>
                    <a:pt x="55572" y="104514"/>
                  </a:moveTo>
                  <a:lnTo>
                    <a:pt x="55572" y="104545"/>
                  </a:lnTo>
                  <a:lnTo>
                    <a:pt x="55206" y="104545"/>
                  </a:lnTo>
                  <a:lnTo>
                    <a:pt x="55206" y="104514"/>
                  </a:lnTo>
                  <a:close/>
                  <a:moveTo>
                    <a:pt x="70742" y="104514"/>
                  </a:moveTo>
                  <a:lnTo>
                    <a:pt x="70742" y="104561"/>
                  </a:lnTo>
                  <a:lnTo>
                    <a:pt x="69697" y="104561"/>
                  </a:lnTo>
                  <a:lnTo>
                    <a:pt x="69697" y="104514"/>
                  </a:lnTo>
                  <a:close/>
                  <a:moveTo>
                    <a:pt x="139487" y="101207"/>
                  </a:moveTo>
                  <a:lnTo>
                    <a:pt x="139495" y="101270"/>
                  </a:lnTo>
                  <a:lnTo>
                    <a:pt x="139503" y="101340"/>
                  </a:lnTo>
                  <a:lnTo>
                    <a:pt x="139511" y="101504"/>
                  </a:lnTo>
                  <a:lnTo>
                    <a:pt x="139495" y="101691"/>
                  </a:lnTo>
                  <a:lnTo>
                    <a:pt x="139472" y="101901"/>
                  </a:lnTo>
                  <a:lnTo>
                    <a:pt x="139433" y="102127"/>
                  </a:lnTo>
                  <a:lnTo>
                    <a:pt x="139386" y="102377"/>
                  </a:lnTo>
                  <a:lnTo>
                    <a:pt x="139331" y="102627"/>
                  </a:lnTo>
                  <a:lnTo>
                    <a:pt x="139261" y="102892"/>
                  </a:lnTo>
                  <a:lnTo>
                    <a:pt x="139191" y="103165"/>
                  </a:lnTo>
                  <a:lnTo>
                    <a:pt x="139105" y="103438"/>
                  </a:lnTo>
                  <a:lnTo>
                    <a:pt x="139019" y="103711"/>
                  </a:lnTo>
                  <a:lnTo>
                    <a:pt x="138926" y="103976"/>
                  </a:lnTo>
                  <a:lnTo>
                    <a:pt x="138832" y="104226"/>
                  </a:lnTo>
                  <a:lnTo>
                    <a:pt x="138731" y="104475"/>
                  </a:lnTo>
                  <a:lnTo>
                    <a:pt x="138629" y="104701"/>
                  </a:lnTo>
                  <a:lnTo>
                    <a:pt x="138520" y="104912"/>
                  </a:lnTo>
                  <a:lnTo>
                    <a:pt x="138606" y="104452"/>
                  </a:lnTo>
                  <a:lnTo>
                    <a:pt x="138699" y="103992"/>
                  </a:lnTo>
                  <a:lnTo>
                    <a:pt x="138801" y="103531"/>
                  </a:lnTo>
                  <a:lnTo>
                    <a:pt x="138902" y="103071"/>
                  </a:lnTo>
                  <a:lnTo>
                    <a:pt x="139027" y="102611"/>
                  </a:lnTo>
                  <a:lnTo>
                    <a:pt x="139160" y="102151"/>
                  </a:lnTo>
                  <a:lnTo>
                    <a:pt x="139316" y="101683"/>
                  </a:lnTo>
                  <a:lnTo>
                    <a:pt x="139487" y="101207"/>
                  </a:lnTo>
                  <a:close/>
                  <a:moveTo>
                    <a:pt x="138949" y="101379"/>
                  </a:moveTo>
                  <a:lnTo>
                    <a:pt x="137990" y="104959"/>
                  </a:lnTo>
                  <a:lnTo>
                    <a:pt x="137966" y="104889"/>
                  </a:lnTo>
                  <a:lnTo>
                    <a:pt x="137951" y="104818"/>
                  </a:lnTo>
                  <a:lnTo>
                    <a:pt x="137935" y="104733"/>
                  </a:lnTo>
                  <a:lnTo>
                    <a:pt x="137927" y="104639"/>
                  </a:lnTo>
                  <a:lnTo>
                    <a:pt x="137927" y="104444"/>
                  </a:lnTo>
                  <a:lnTo>
                    <a:pt x="137935" y="104226"/>
                  </a:lnTo>
                  <a:lnTo>
                    <a:pt x="137966" y="103984"/>
                  </a:lnTo>
                  <a:lnTo>
                    <a:pt x="138005" y="103734"/>
                  </a:lnTo>
                  <a:lnTo>
                    <a:pt x="138060" y="103469"/>
                  </a:lnTo>
                  <a:lnTo>
                    <a:pt x="138130" y="103204"/>
                  </a:lnTo>
                  <a:lnTo>
                    <a:pt x="138200" y="102931"/>
                  </a:lnTo>
                  <a:lnTo>
                    <a:pt x="138294" y="102666"/>
                  </a:lnTo>
                  <a:lnTo>
                    <a:pt x="138387" y="102408"/>
                  </a:lnTo>
                  <a:lnTo>
                    <a:pt x="138489" y="102166"/>
                  </a:lnTo>
                  <a:lnTo>
                    <a:pt x="138598" y="101933"/>
                  </a:lnTo>
                  <a:lnTo>
                    <a:pt x="138715" y="101722"/>
                  </a:lnTo>
                  <a:lnTo>
                    <a:pt x="138832" y="101535"/>
                  </a:lnTo>
                  <a:lnTo>
                    <a:pt x="138894" y="101449"/>
                  </a:lnTo>
                  <a:lnTo>
                    <a:pt x="138949" y="101379"/>
                  </a:lnTo>
                  <a:close/>
                  <a:moveTo>
                    <a:pt x="59293" y="104155"/>
                  </a:moveTo>
                  <a:lnTo>
                    <a:pt x="59332" y="104202"/>
                  </a:lnTo>
                  <a:lnTo>
                    <a:pt x="59378" y="104233"/>
                  </a:lnTo>
                  <a:lnTo>
                    <a:pt x="59417" y="104265"/>
                  </a:lnTo>
                  <a:lnTo>
                    <a:pt x="59464" y="104288"/>
                  </a:lnTo>
                  <a:lnTo>
                    <a:pt x="59503" y="104311"/>
                  </a:lnTo>
                  <a:lnTo>
                    <a:pt x="59550" y="104319"/>
                  </a:lnTo>
                  <a:lnTo>
                    <a:pt x="59643" y="104335"/>
                  </a:lnTo>
                  <a:lnTo>
                    <a:pt x="59745" y="104343"/>
                  </a:lnTo>
                  <a:lnTo>
                    <a:pt x="59846" y="104335"/>
                  </a:lnTo>
                  <a:lnTo>
                    <a:pt x="60049" y="104304"/>
                  </a:lnTo>
                  <a:lnTo>
                    <a:pt x="60143" y="104288"/>
                  </a:lnTo>
                  <a:lnTo>
                    <a:pt x="60244" y="104280"/>
                  </a:lnTo>
                  <a:lnTo>
                    <a:pt x="60338" y="104280"/>
                  </a:lnTo>
                  <a:lnTo>
                    <a:pt x="60423" y="104296"/>
                  </a:lnTo>
                  <a:lnTo>
                    <a:pt x="60462" y="104311"/>
                  </a:lnTo>
                  <a:lnTo>
                    <a:pt x="60501" y="104327"/>
                  </a:lnTo>
                  <a:lnTo>
                    <a:pt x="60540" y="104350"/>
                  </a:lnTo>
                  <a:lnTo>
                    <a:pt x="60579" y="104374"/>
                  </a:lnTo>
                  <a:lnTo>
                    <a:pt x="60618" y="104405"/>
                  </a:lnTo>
                  <a:lnTo>
                    <a:pt x="60650" y="104452"/>
                  </a:lnTo>
                  <a:lnTo>
                    <a:pt x="60681" y="104499"/>
                  </a:lnTo>
                  <a:lnTo>
                    <a:pt x="60704" y="104553"/>
                  </a:lnTo>
                  <a:lnTo>
                    <a:pt x="61001" y="104491"/>
                  </a:lnTo>
                  <a:lnTo>
                    <a:pt x="61297" y="104436"/>
                  </a:lnTo>
                  <a:lnTo>
                    <a:pt x="61601" y="104397"/>
                  </a:lnTo>
                  <a:lnTo>
                    <a:pt x="61890" y="104358"/>
                  </a:lnTo>
                  <a:lnTo>
                    <a:pt x="62186" y="104335"/>
                  </a:lnTo>
                  <a:lnTo>
                    <a:pt x="62483" y="104311"/>
                  </a:lnTo>
                  <a:lnTo>
                    <a:pt x="63075" y="104288"/>
                  </a:lnTo>
                  <a:lnTo>
                    <a:pt x="63668" y="104265"/>
                  </a:lnTo>
                  <a:lnTo>
                    <a:pt x="64261" y="104257"/>
                  </a:lnTo>
                  <a:lnTo>
                    <a:pt x="64854" y="104233"/>
                  </a:lnTo>
                  <a:lnTo>
                    <a:pt x="65150" y="104218"/>
                  </a:lnTo>
                  <a:lnTo>
                    <a:pt x="65454" y="104202"/>
                  </a:lnTo>
                  <a:lnTo>
                    <a:pt x="65454" y="105208"/>
                  </a:lnTo>
                  <a:lnTo>
                    <a:pt x="64752" y="105177"/>
                  </a:lnTo>
                  <a:lnTo>
                    <a:pt x="64050" y="105154"/>
                  </a:lnTo>
                  <a:lnTo>
                    <a:pt x="63348" y="105123"/>
                  </a:lnTo>
                  <a:lnTo>
                    <a:pt x="62646" y="105084"/>
                  </a:lnTo>
                  <a:lnTo>
                    <a:pt x="62295" y="105052"/>
                  </a:lnTo>
                  <a:lnTo>
                    <a:pt x="61944" y="105021"/>
                  </a:lnTo>
                  <a:lnTo>
                    <a:pt x="61601" y="104982"/>
                  </a:lnTo>
                  <a:lnTo>
                    <a:pt x="61250" y="104935"/>
                  </a:lnTo>
                  <a:lnTo>
                    <a:pt x="60907" y="104881"/>
                  </a:lnTo>
                  <a:lnTo>
                    <a:pt x="60556" y="104811"/>
                  </a:lnTo>
                  <a:lnTo>
                    <a:pt x="60213" y="104740"/>
                  </a:lnTo>
                  <a:lnTo>
                    <a:pt x="59870" y="104655"/>
                  </a:lnTo>
                  <a:lnTo>
                    <a:pt x="59682" y="104608"/>
                  </a:lnTo>
                  <a:lnTo>
                    <a:pt x="59581" y="104584"/>
                  </a:lnTo>
                  <a:lnTo>
                    <a:pt x="59495" y="104545"/>
                  </a:lnTo>
                  <a:lnTo>
                    <a:pt x="59456" y="104522"/>
                  </a:lnTo>
                  <a:lnTo>
                    <a:pt x="59417" y="104491"/>
                  </a:lnTo>
                  <a:lnTo>
                    <a:pt x="59386" y="104452"/>
                  </a:lnTo>
                  <a:lnTo>
                    <a:pt x="59355" y="104413"/>
                  </a:lnTo>
                  <a:lnTo>
                    <a:pt x="59332" y="104358"/>
                  </a:lnTo>
                  <a:lnTo>
                    <a:pt x="59308" y="104304"/>
                  </a:lnTo>
                  <a:lnTo>
                    <a:pt x="59300" y="104233"/>
                  </a:lnTo>
                  <a:lnTo>
                    <a:pt x="59293" y="104155"/>
                  </a:lnTo>
                  <a:close/>
                  <a:moveTo>
                    <a:pt x="123654" y="99218"/>
                  </a:moveTo>
                  <a:lnTo>
                    <a:pt x="123880" y="99242"/>
                  </a:lnTo>
                  <a:lnTo>
                    <a:pt x="124114" y="99265"/>
                  </a:lnTo>
                  <a:lnTo>
                    <a:pt x="124341" y="99296"/>
                  </a:lnTo>
                  <a:lnTo>
                    <a:pt x="124567" y="99327"/>
                  </a:lnTo>
                  <a:lnTo>
                    <a:pt x="124793" y="99366"/>
                  </a:lnTo>
                  <a:lnTo>
                    <a:pt x="125011" y="99413"/>
                  </a:lnTo>
                  <a:lnTo>
                    <a:pt x="125456" y="99515"/>
                  </a:lnTo>
                  <a:lnTo>
                    <a:pt x="125893" y="99624"/>
                  </a:lnTo>
                  <a:lnTo>
                    <a:pt x="126329" y="99756"/>
                  </a:lnTo>
                  <a:lnTo>
                    <a:pt x="126758" y="99889"/>
                  </a:lnTo>
                  <a:lnTo>
                    <a:pt x="127187" y="100037"/>
                  </a:lnTo>
                  <a:lnTo>
                    <a:pt x="127609" y="100193"/>
                  </a:lnTo>
                  <a:lnTo>
                    <a:pt x="128038" y="100357"/>
                  </a:lnTo>
                  <a:lnTo>
                    <a:pt x="128895" y="100677"/>
                  </a:lnTo>
                  <a:lnTo>
                    <a:pt x="129761" y="101004"/>
                  </a:lnTo>
                  <a:lnTo>
                    <a:pt x="130198" y="101160"/>
                  </a:lnTo>
                  <a:lnTo>
                    <a:pt x="130643" y="101309"/>
                  </a:lnTo>
                  <a:lnTo>
                    <a:pt x="130245" y="101628"/>
                  </a:lnTo>
                  <a:lnTo>
                    <a:pt x="129847" y="101925"/>
                  </a:lnTo>
                  <a:lnTo>
                    <a:pt x="129441" y="102205"/>
                  </a:lnTo>
                  <a:lnTo>
                    <a:pt x="129036" y="102463"/>
                  </a:lnTo>
                  <a:lnTo>
                    <a:pt x="128630" y="102705"/>
                  </a:lnTo>
                  <a:lnTo>
                    <a:pt x="128217" y="102931"/>
                  </a:lnTo>
                  <a:lnTo>
                    <a:pt x="127788" y="103134"/>
                  </a:lnTo>
                  <a:lnTo>
                    <a:pt x="127351" y="103329"/>
                  </a:lnTo>
                  <a:lnTo>
                    <a:pt x="127663" y="102377"/>
                  </a:lnTo>
                  <a:lnTo>
                    <a:pt x="127562" y="102463"/>
                  </a:lnTo>
                  <a:lnTo>
                    <a:pt x="127476" y="102564"/>
                  </a:lnTo>
                  <a:lnTo>
                    <a:pt x="127398" y="102673"/>
                  </a:lnTo>
                  <a:lnTo>
                    <a:pt x="127320" y="102790"/>
                  </a:lnTo>
                  <a:lnTo>
                    <a:pt x="127195" y="103032"/>
                  </a:lnTo>
                  <a:lnTo>
                    <a:pt x="127063" y="103274"/>
                  </a:lnTo>
                  <a:lnTo>
                    <a:pt x="126992" y="103391"/>
                  </a:lnTo>
                  <a:lnTo>
                    <a:pt x="126914" y="103508"/>
                  </a:lnTo>
                  <a:lnTo>
                    <a:pt x="126821" y="103617"/>
                  </a:lnTo>
                  <a:lnTo>
                    <a:pt x="126719" y="103719"/>
                  </a:lnTo>
                  <a:lnTo>
                    <a:pt x="126665" y="103765"/>
                  </a:lnTo>
                  <a:lnTo>
                    <a:pt x="126610" y="103804"/>
                  </a:lnTo>
                  <a:lnTo>
                    <a:pt x="126540" y="103843"/>
                  </a:lnTo>
                  <a:lnTo>
                    <a:pt x="126478" y="103882"/>
                  </a:lnTo>
                  <a:lnTo>
                    <a:pt x="126400" y="103914"/>
                  </a:lnTo>
                  <a:lnTo>
                    <a:pt x="126322" y="103945"/>
                  </a:lnTo>
                  <a:lnTo>
                    <a:pt x="126236" y="103976"/>
                  </a:lnTo>
                  <a:lnTo>
                    <a:pt x="126142" y="103992"/>
                  </a:lnTo>
                  <a:lnTo>
                    <a:pt x="126142" y="103992"/>
                  </a:lnTo>
                  <a:lnTo>
                    <a:pt x="126361" y="103430"/>
                  </a:lnTo>
                  <a:lnTo>
                    <a:pt x="126563" y="102907"/>
                  </a:lnTo>
                  <a:lnTo>
                    <a:pt x="126657" y="102666"/>
                  </a:lnTo>
                  <a:lnTo>
                    <a:pt x="126704" y="102541"/>
                  </a:lnTo>
                  <a:lnTo>
                    <a:pt x="126743" y="102416"/>
                  </a:lnTo>
                  <a:lnTo>
                    <a:pt x="126774" y="102283"/>
                  </a:lnTo>
                  <a:lnTo>
                    <a:pt x="126805" y="102151"/>
                  </a:lnTo>
                  <a:lnTo>
                    <a:pt x="126821" y="102018"/>
                  </a:lnTo>
                  <a:lnTo>
                    <a:pt x="126829" y="101878"/>
                  </a:lnTo>
                  <a:lnTo>
                    <a:pt x="126251" y="103079"/>
                  </a:lnTo>
                  <a:lnTo>
                    <a:pt x="126010" y="103594"/>
                  </a:lnTo>
                  <a:lnTo>
                    <a:pt x="125877" y="103851"/>
                  </a:lnTo>
                  <a:lnTo>
                    <a:pt x="125744" y="104093"/>
                  </a:lnTo>
                  <a:lnTo>
                    <a:pt x="125674" y="104202"/>
                  </a:lnTo>
                  <a:lnTo>
                    <a:pt x="125596" y="104296"/>
                  </a:lnTo>
                  <a:lnTo>
                    <a:pt x="125510" y="104374"/>
                  </a:lnTo>
                  <a:lnTo>
                    <a:pt x="125409" y="104452"/>
                  </a:lnTo>
                  <a:lnTo>
                    <a:pt x="125292" y="104506"/>
                  </a:lnTo>
                  <a:lnTo>
                    <a:pt x="125230" y="104538"/>
                  </a:lnTo>
                  <a:lnTo>
                    <a:pt x="125167" y="104553"/>
                  </a:lnTo>
                  <a:lnTo>
                    <a:pt x="125097" y="104577"/>
                  </a:lnTo>
                  <a:lnTo>
                    <a:pt x="125019" y="104592"/>
                  </a:lnTo>
                  <a:lnTo>
                    <a:pt x="124855" y="104608"/>
                  </a:lnTo>
                  <a:lnTo>
                    <a:pt x="124855" y="104608"/>
                  </a:lnTo>
                  <a:lnTo>
                    <a:pt x="126361" y="100856"/>
                  </a:lnTo>
                  <a:lnTo>
                    <a:pt x="126244" y="100802"/>
                  </a:lnTo>
                  <a:lnTo>
                    <a:pt x="126072" y="101121"/>
                  </a:lnTo>
                  <a:lnTo>
                    <a:pt x="125994" y="101285"/>
                  </a:lnTo>
                  <a:lnTo>
                    <a:pt x="125916" y="101449"/>
                  </a:lnTo>
                  <a:lnTo>
                    <a:pt x="125620" y="102143"/>
                  </a:lnTo>
                  <a:lnTo>
                    <a:pt x="125323" y="102845"/>
                  </a:lnTo>
                  <a:lnTo>
                    <a:pt x="125027" y="103539"/>
                  </a:lnTo>
                  <a:lnTo>
                    <a:pt x="124715" y="104233"/>
                  </a:lnTo>
                  <a:lnTo>
                    <a:pt x="124598" y="104491"/>
                  </a:lnTo>
                  <a:lnTo>
                    <a:pt x="124543" y="104592"/>
                  </a:lnTo>
                  <a:lnTo>
                    <a:pt x="124489" y="104686"/>
                  </a:lnTo>
                  <a:lnTo>
                    <a:pt x="124434" y="104772"/>
                  </a:lnTo>
                  <a:lnTo>
                    <a:pt x="124372" y="104842"/>
                  </a:lnTo>
                  <a:lnTo>
                    <a:pt x="124317" y="104912"/>
                  </a:lnTo>
                  <a:lnTo>
                    <a:pt x="124247" y="104967"/>
                  </a:lnTo>
                  <a:lnTo>
                    <a:pt x="124169" y="105021"/>
                  </a:lnTo>
                  <a:lnTo>
                    <a:pt x="124091" y="105068"/>
                  </a:lnTo>
                  <a:lnTo>
                    <a:pt x="123997" y="105115"/>
                  </a:lnTo>
                  <a:lnTo>
                    <a:pt x="123888" y="105154"/>
                  </a:lnTo>
                  <a:lnTo>
                    <a:pt x="123639" y="105247"/>
                  </a:lnTo>
                  <a:lnTo>
                    <a:pt x="123319" y="105341"/>
                  </a:lnTo>
                  <a:lnTo>
                    <a:pt x="123319" y="105169"/>
                  </a:lnTo>
                  <a:lnTo>
                    <a:pt x="123319" y="104990"/>
                  </a:lnTo>
                  <a:lnTo>
                    <a:pt x="123327" y="104818"/>
                  </a:lnTo>
                  <a:lnTo>
                    <a:pt x="123342" y="104647"/>
                  </a:lnTo>
                  <a:lnTo>
                    <a:pt x="123358" y="104475"/>
                  </a:lnTo>
                  <a:lnTo>
                    <a:pt x="123381" y="104311"/>
                  </a:lnTo>
                  <a:lnTo>
                    <a:pt x="123444" y="103976"/>
                  </a:lnTo>
                  <a:lnTo>
                    <a:pt x="123514" y="103648"/>
                  </a:lnTo>
                  <a:lnTo>
                    <a:pt x="123600" y="103329"/>
                  </a:lnTo>
                  <a:lnTo>
                    <a:pt x="123693" y="103009"/>
                  </a:lnTo>
                  <a:lnTo>
                    <a:pt x="123795" y="102689"/>
                  </a:lnTo>
                  <a:lnTo>
                    <a:pt x="124005" y="102065"/>
                  </a:lnTo>
                  <a:lnTo>
                    <a:pt x="124216" y="101433"/>
                  </a:lnTo>
                  <a:lnTo>
                    <a:pt x="124317" y="101121"/>
                  </a:lnTo>
                  <a:lnTo>
                    <a:pt x="124411" y="100802"/>
                  </a:lnTo>
                  <a:lnTo>
                    <a:pt x="124489" y="100482"/>
                  </a:lnTo>
                  <a:lnTo>
                    <a:pt x="124559" y="100162"/>
                  </a:lnTo>
                  <a:lnTo>
                    <a:pt x="123615" y="102525"/>
                  </a:lnTo>
                  <a:lnTo>
                    <a:pt x="123584" y="102361"/>
                  </a:lnTo>
                  <a:lnTo>
                    <a:pt x="123561" y="102205"/>
                  </a:lnTo>
                  <a:lnTo>
                    <a:pt x="123561" y="102049"/>
                  </a:lnTo>
                  <a:lnTo>
                    <a:pt x="123568" y="101894"/>
                  </a:lnTo>
                  <a:lnTo>
                    <a:pt x="123592" y="101745"/>
                  </a:lnTo>
                  <a:lnTo>
                    <a:pt x="123623" y="101597"/>
                  </a:lnTo>
                  <a:lnTo>
                    <a:pt x="123654" y="101449"/>
                  </a:lnTo>
                  <a:lnTo>
                    <a:pt x="123701" y="101301"/>
                  </a:lnTo>
                  <a:lnTo>
                    <a:pt x="123802" y="101004"/>
                  </a:lnTo>
                  <a:lnTo>
                    <a:pt x="123919" y="100708"/>
                  </a:lnTo>
                  <a:lnTo>
                    <a:pt x="124029" y="100388"/>
                  </a:lnTo>
                  <a:lnTo>
                    <a:pt x="124075" y="100232"/>
                  </a:lnTo>
                  <a:lnTo>
                    <a:pt x="124122" y="100061"/>
                  </a:lnTo>
                  <a:lnTo>
                    <a:pt x="124122" y="100061"/>
                  </a:lnTo>
                  <a:lnTo>
                    <a:pt x="123654" y="100458"/>
                  </a:lnTo>
                  <a:lnTo>
                    <a:pt x="123654" y="99218"/>
                  </a:lnTo>
                  <a:close/>
                  <a:moveTo>
                    <a:pt x="73823" y="105177"/>
                  </a:moveTo>
                  <a:lnTo>
                    <a:pt x="75040" y="105185"/>
                  </a:lnTo>
                  <a:lnTo>
                    <a:pt x="76249" y="105193"/>
                  </a:lnTo>
                  <a:lnTo>
                    <a:pt x="77465" y="105216"/>
                  </a:lnTo>
                  <a:lnTo>
                    <a:pt x="78674" y="105247"/>
                  </a:lnTo>
                  <a:lnTo>
                    <a:pt x="78698" y="105395"/>
                  </a:lnTo>
                  <a:lnTo>
                    <a:pt x="78604" y="105427"/>
                  </a:lnTo>
                  <a:lnTo>
                    <a:pt x="78503" y="105466"/>
                  </a:lnTo>
                  <a:lnTo>
                    <a:pt x="78409" y="105497"/>
                  </a:lnTo>
                  <a:lnTo>
                    <a:pt x="78362" y="105505"/>
                  </a:lnTo>
                  <a:lnTo>
                    <a:pt x="78316" y="105505"/>
                  </a:lnTo>
                  <a:lnTo>
                    <a:pt x="77146" y="105536"/>
                  </a:lnTo>
                  <a:lnTo>
                    <a:pt x="75976" y="105551"/>
                  </a:lnTo>
                  <a:lnTo>
                    <a:pt x="74806" y="105559"/>
                  </a:lnTo>
                  <a:lnTo>
                    <a:pt x="73644" y="105544"/>
                  </a:lnTo>
                  <a:lnTo>
                    <a:pt x="73059" y="105536"/>
                  </a:lnTo>
                  <a:lnTo>
                    <a:pt x="72474" y="105520"/>
                  </a:lnTo>
                  <a:lnTo>
                    <a:pt x="71889" y="105497"/>
                  </a:lnTo>
                  <a:lnTo>
                    <a:pt x="71304" y="105466"/>
                  </a:lnTo>
                  <a:lnTo>
                    <a:pt x="70719" y="105434"/>
                  </a:lnTo>
                  <a:lnTo>
                    <a:pt x="70142" y="105395"/>
                  </a:lnTo>
                  <a:lnTo>
                    <a:pt x="69557" y="105349"/>
                  </a:lnTo>
                  <a:lnTo>
                    <a:pt x="68972" y="105294"/>
                  </a:lnTo>
                  <a:lnTo>
                    <a:pt x="70188" y="105247"/>
                  </a:lnTo>
                  <a:lnTo>
                    <a:pt x="71397" y="105208"/>
                  </a:lnTo>
                  <a:lnTo>
                    <a:pt x="72614" y="105193"/>
                  </a:lnTo>
                  <a:lnTo>
                    <a:pt x="73823" y="105177"/>
                  </a:lnTo>
                  <a:close/>
                  <a:moveTo>
                    <a:pt x="51228" y="104530"/>
                  </a:moveTo>
                  <a:lnTo>
                    <a:pt x="51563" y="104538"/>
                  </a:lnTo>
                  <a:lnTo>
                    <a:pt x="51977" y="104561"/>
                  </a:lnTo>
                  <a:lnTo>
                    <a:pt x="52452" y="104584"/>
                  </a:lnTo>
                  <a:lnTo>
                    <a:pt x="52967" y="104623"/>
                  </a:lnTo>
                  <a:lnTo>
                    <a:pt x="54067" y="104709"/>
                  </a:lnTo>
                  <a:lnTo>
                    <a:pt x="55174" y="104818"/>
                  </a:lnTo>
                  <a:lnTo>
                    <a:pt x="55689" y="104873"/>
                  </a:lnTo>
                  <a:lnTo>
                    <a:pt x="56157" y="104935"/>
                  </a:lnTo>
                  <a:lnTo>
                    <a:pt x="56578" y="104990"/>
                  </a:lnTo>
                  <a:lnTo>
                    <a:pt x="56921" y="105045"/>
                  </a:lnTo>
                  <a:lnTo>
                    <a:pt x="57179" y="105091"/>
                  </a:lnTo>
                  <a:lnTo>
                    <a:pt x="57265" y="105115"/>
                  </a:lnTo>
                  <a:lnTo>
                    <a:pt x="57335" y="105138"/>
                  </a:lnTo>
                  <a:lnTo>
                    <a:pt x="57327" y="105255"/>
                  </a:lnTo>
                  <a:lnTo>
                    <a:pt x="57311" y="105349"/>
                  </a:lnTo>
                  <a:lnTo>
                    <a:pt x="57296" y="105395"/>
                  </a:lnTo>
                  <a:lnTo>
                    <a:pt x="57272" y="105442"/>
                  </a:lnTo>
                  <a:lnTo>
                    <a:pt x="57249" y="105481"/>
                  </a:lnTo>
                  <a:lnTo>
                    <a:pt x="57226" y="105520"/>
                  </a:lnTo>
                  <a:lnTo>
                    <a:pt x="57194" y="105551"/>
                  </a:lnTo>
                  <a:lnTo>
                    <a:pt x="57155" y="105575"/>
                  </a:lnTo>
                  <a:lnTo>
                    <a:pt x="57116" y="105606"/>
                  </a:lnTo>
                  <a:lnTo>
                    <a:pt x="57077" y="105622"/>
                  </a:lnTo>
                  <a:lnTo>
                    <a:pt x="57031" y="105645"/>
                  </a:lnTo>
                  <a:lnTo>
                    <a:pt x="56976" y="105653"/>
                  </a:lnTo>
                  <a:lnTo>
                    <a:pt x="56921" y="105668"/>
                  </a:lnTo>
                  <a:lnTo>
                    <a:pt x="56867" y="105668"/>
                  </a:lnTo>
                  <a:lnTo>
                    <a:pt x="56485" y="105684"/>
                  </a:lnTo>
                  <a:lnTo>
                    <a:pt x="56103" y="105692"/>
                  </a:lnTo>
                  <a:lnTo>
                    <a:pt x="55720" y="105692"/>
                  </a:lnTo>
                  <a:lnTo>
                    <a:pt x="55346" y="105676"/>
                  </a:lnTo>
                  <a:lnTo>
                    <a:pt x="54972" y="105661"/>
                  </a:lnTo>
                  <a:lnTo>
                    <a:pt x="54597" y="105629"/>
                  </a:lnTo>
                  <a:lnTo>
                    <a:pt x="54223" y="105583"/>
                  </a:lnTo>
                  <a:lnTo>
                    <a:pt x="53848" y="105536"/>
                  </a:lnTo>
                  <a:lnTo>
                    <a:pt x="53482" y="105473"/>
                  </a:lnTo>
                  <a:lnTo>
                    <a:pt x="53115" y="105395"/>
                  </a:lnTo>
                  <a:lnTo>
                    <a:pt x="52749" y="105317"/>
                  </a:lnTo>
                  <a:lnTo>
                    <a:pt x="52382" y="105216"/>
                  </a:lnTo>
                  <a:lnTo>
                    <a:pt x="52023" y="105115"/>
                  </a:lnTo>
                  <a:lnTo>
                    <a:pt x="51657" y="104990"/>
                  </a:lnTo>
                  <a:lnTo>
                    <a:pt x="51298" y="104865"/>
                  </a:lnTo>
                  <a:lnTo>
                    <a:pt x="50947" y="104717"/>
                  </a:lnTo>
                  <a:lnTo>
                    <a:pt x="50924" y="104709"/>
                  </a:lnTo>
                  <a:lnTo>
                    <a:pt x="50908" y="104694"/>
                  </a:lnTo>
                  <a:lnTo>
                    <a:pt x="50877" y="104647"/>
                  </a:lnTo>
                  <a:lnTo>
                    <a:pt x="50846" y="104600"/>
                  </a:lnTo>
                  <a:lnTo>
                    <a:pt x="50814" y="104553"/>
                  </a:lnTo>
                  <a:lnTo>
                    <a:pt x="50877" y="104538"/>
                  </a:lnTo>
                  <a:lnTo>
                    <a:pt x="50970" y="104538"/>
                  </a:lnTo>
                  <a:lnTo>
                    <a:pt x="51228" y="104530"/>
                  </a:lnTo>
                  <a:close/>
                  <a:moveTo>
                    <a:pt x="73480" y="105778"/>
                  </a:moveTo>
                  <a:lnTo>
                    <a:pt x="74322" y="105785"/>
                  </a:lnTo>
                  <a:lnTo>
                    <a:pt x="75149" y="105801"/>
                  </a:lnTo>
                  <a:lnTo>
                    <a:pt x="75945" y="105817"/>
                  </a:lnTo>
                  <a:lnTo>
                    <a:pt x="76693" y="105840"/>
                  </a:lnTo>
                  <a:lnTo>
                    <a:pt x="77380" y="105871"/>
                  </a:lnTo>
                  <a:lnTo>
                    <a:pt x="77972" y="105902"/>
                  </a:lnTo>
                  <a:lnTo>
                    <a:pt x="78464" y="105941"/>
                  </a:lnTo>
                  <a:lnTo>
                    <a:pt x="78667" y="105957"/>
                  </a:lnTo>
                  <a:lnTo>
                    <a:pt x="78838" y="105980"/>
                  </a:lnTo>
                  <a:lnTo>
                    <a:pt x="78971" y="106004"/>
                  </a:lnTo>
                  <a:lnTo>
                    <a:pt x="79064" y="106027"/>
                  </a:lnTo>
                  <a:lnTo>
                    <a:pt x="78971" y="106051"/>
                  </a:lnTo>
                  <a:lnTo>
                    <a:pt x="78846" y="106082"/>
                  </a:lnTo>
                  <a:lnTo>
                    <a:pt x="78674" y="106097"/>
                  </a:lnTo>
                  <a:lnTo>
                    <a:pt x="78479" y="106121"/>
                  </a:lnTo>
                  <a:lnTo>
                    <a:pt x="77996" y="106152"/>
                  </a:lnTo>
                  <a:lnTo>
                    <a:pt x="77403" y="106183"/>
                  </a:lnTo>
                  <a:lnTo>
                    <a:pt x="76717" y="106199"/>
                  </a:lnTo>
                  <a:lnTo>
                    <a:pt x="75968" y="106207"/>
                  </a:lnTo>
                  <a:lnTo>
                    <a:pt x="75172" y="106207"/>
                  </a:lnTo>
                  <a:lnTo>
                    <a:pt x="74346" y="106199"/>
                  </a:lnTo>
                  <a:lnTo>
                    <a:pt x="73503" y="106183"/>
                  </a:lnTo>
                  <a:lnTo>
                    <a:pt x="72677" y="106160"/>
                  </a:lnTo>
                  <a:lnTo>
                    <a:pt x="71865" y="106136"/>
                  </a:lnTo>
                  <a:lnTo>
                    <a:pt x="71109" y="106097"/>
                  </a:lnTo>
                  <a:lnTo>
                    <a:pt x="70407" y="106058"/>
                  </a:lnTo>
                  <a:lnTo>
                    <a:pt x="69791" y="106012"/>
                  </a:lnTo>
                  <a:lnTo>
                    <a:pt x="69276" y="105957"/>
                  </a:lnTo>
                  <a:lnTo>
                    <a:pt x="69065" y="105926"/>
                  </a:lnTo>
                  <a:lnTo>
                    <a:pt x="68886" y="105895"/>
                  </a:lnTo>
                  <a:lnTo>
                    <a:pt x="69065" y="105879"/>
                  </a:lnTo>
                  <a:lnTo>
                    <a:pt x="69276" y="105863"/>
                  </a:lnTo>
                  <a:lnTo>
                    <a:pt x="69783" y="105832"/>
                  </a:lnTo>
                  <a:lnTo>
                    <a:pt x="70391" y="105809"/>
                  </a:lnTo>
                  <a:lnTo>
                    <a:pt x="71085" y="105793"/>
                  </a:lnTo>
                  <a:lnTo>
                    <a:pt x="71850" y="105778"/>
                  </a:lnTo>
                  <a:close/>
                  <a:moveTo>
                    <a:pt x="48670" y="105902"/>
                  </a:moveTo>
                  <a:lnTo>
                    <a:pt x="48880" y="105910"/>
                  </a:lnTo>
                  <a:lnTo>
                    <a:pt x="49099" y="105918"/>
                  </a:lnTo>
                  <a:lnTo>
                    <a:pt x="49301" y="105934"/>
                  </a:lnTo>
                  <a:lnTo>
                    <a:pt x="49512" y="105957"/>
                  </a:lnTo>
                  <a:lnTo>
                    <a:pt x="49722" y="105988"/>
                  </a:lnTo>
                  <a:lnTo>
                    <a:pt x="49933" y="106027"/>
                  </a:lnTo>
                  <a:lnTo>
                    <a:pt x="50136" y="106066"/>
                  </a:lnTo>
                  <a:lnTo>
                    <a:pt x="50346" y="106121"/>
                  </a:lnTo>
                  <a:lnTo>
                    <a:pt x="50549" y="106183"/>
                  </a:lnTo>
                  <a:lnTo>
                    <a:pt x="50752" y="106253"/>
                  </a:lnTo>
                  <a:lnTo>
                    <a:pt x="50955" y="106331"/>
                  </a:lnTo>
                  <a:lnTo>
                    <a:pt x="50807" y="106370"/>
                  </a:lnTo>
                  <a:lnTo>
                    <a:pt x="50635" y="106402"/>
                  </a:lnTo>
                  <a:lnTo>
                    <a:pt x="50440" y="106417"/>
                  </a:lnTo>
                  <a:lnTo>
                    <a:pt x="50229" y="106425"/>
                  </a:lnTo>
                  <a:lnTo>
                    <a:pt x="49995" y="106425"/>
                  </a:lnTo>
                  <a:lnTo>
                    <a:pt x="49754" y="106409"/>
                  </a:lnTo>
                  <a:lnTo>
                    <a:pt x="49512" y="106394"/>
                  </a:lnTo>
                  <a:lnTo>
                    <a:pt x="49262" y="106370"/>
                  </a:lnTo>
                  <a:lnTo>
                    <a:pt x="49013" y="106339"/>
                  </a:lnTo>
                  <a:lnTo>
                    <a:pt x="48763" y="106300"/>
                  </a:lnTo>
                  <a:lnTo>
                    <a:pt x="48529" y="106253"/>
                  </a:lnTo>
                  <a:lnTo>
                    <a:pt x="48303" y="106199"/>
                  </a:lnTo>
                  <a:lnTo>
                    <a:pt x="48092" y="106144"/>
                  </a:lnTo>
                  <a:lnTo>
                    <a:pt x="47905" y="106090"/>
                  </a:lnTo>
                  <a:lnTo>
                    <a:pt x="47741" y="106019"/>
                  </a:lnTo>
                  <a:lnTo>
                    <a:pt x="47601" y="105957"/>
                  </a:lnTo>
                  <a:lnTo>
                    <a:pt x="48030" y="105918"/>
                  </a:lnTo>
                  <a:lnTo>
                    <a:pt x="48248" y="105910"/>
                  </a:lnTo>
                  <a:lnTo>
                    <a:pt x="48459" y="105902"/>
                  </a:lnTo>
                  <a:close/>
                  <a:moveTo>
                    <a:pt x="67123" y="103734"/>
                  </a:moveTo>
                  <a:lnTo>
                    <a:pt x="67217" y="103742"/>
                  </a:lnTo>
                  <a:lnTo>
                    <a:pt x="67287" y="103758"/>
                  </a:lnTo>
                  <a:lnTo>
                    <a:pt x="67357" y="103781"/>
                  </a:lnTo>
                  <a:lnTo>
                    <a:pt x="67412" y="103812"/>
                  </a:lnTo>
                  <a:lnTo>
                    <a:pt x="67451" y="103851"/>
                  </a:lnTo>
                  <a:lnTo>
                    <a:pt x="67490" y="103906"/>
                  </a:lnTo>
                  <a:lnTo>
                    <a:pt x="67513" y="103960"/>
                  </a:lnTo>
                  <a:lnTo>
                    <a:pt x="67537" y="104038"/>
                  </a:lnTo>
                  <a:lnTo>
                    <a:pt x="67552" y="104116"/>
                  </a:lnTo>
                  <a:lnTo>
                    <a:pt x="67560" y="104218"/>
                  </a:lnTo>
                  <a:lnTo>
                    <a:pt x="67560" y="104444"/>
                  </a:lnTo>
                  <a:lnTo>
                    <a:pt x="67544" y="104990"/>
                  </a:lnTo>
                  <a:lnTo>
                    <a:pt x="67521" y="105544"/>
                  </a:lnTo>
                  <a:lnTo>
                    <a:pt x="67451" y="106636"/>
                  </a:lnTo>
                  <a:lnTo>
                    <a:pt x="66335" y="107213"/>
                  </a:lnTo>
                  <a:lnTo>
                    <a:pt x="66304" y="107088"/>
                  </a:lnTo>
                  <a:lnTo>
                    <a:pt x="66289" y="106963"/>
                  </a:lnTo>
                  <a:lnTo>
                    <a:pt x="66273" y="106838"/>
                  </a:lnTo>
                  <a:lnTo>
                    <a:pt x="66265" y="106721"/>
                  </a:lnTo>
                  <a:lnTo>
                    <a:pt x="66265" y="106604"/>
                  </a:lnTo>
                  <a:lnTo>
                    <a:pt x="66273" y="106487"/>
                  </a:lnTo>
                  <a:lnTo>
                    <a:pt x="66289" y="106370"/>
                  </a:lnTo>
                  <a:lnTo>
                    <a:pt x="66312" y="106253"/>
                  </a:lnTo>
                  <a:lnTo>
                    <a:pt x="66335" y="106144"/>
                  </a:lnTo>
                  <a:lnTo>
                    <a:pt x="66367" y="106035"/>
                  </a:lnTo>
                  <a:lnTo>
                    <a:pt x="66437" y="105817"/>
                  </a:lnTo>
                  <a:lnTo>
                    <a:pt x="66523" y="105606"/>
                  </a:lnTo>
                  <a:lnTo>
                    <a:pt x="66616" y="105395"/>
                  </a:lnTo>
                  <a:lnTo>
                    <a:pt x="66554" y="105286"/>
                  </a:lnTo>
                  <a:lnTo>
                    <a:pt x="66499" y="105185"/>
                  </a:lnTo>
                  <a:lnTo>
                    <a:pt x="66460" y="105084"/>
                  </a:lnTo>
                  <a:lnTo>
                    <a:pt x="66429" y="104974"/>
                  </a:lnTo>
                  <a:lnTo>
                    <a:pt x="66413" y="104873"/>
                  </a:lnTo>
                  <a:lnTo>
                    <a:pt x="66406" y="104772"/>
                  </a:lnTo>
                  <a:lnTo>
                    <a:pt x="66406" y="104670"/>
                  </a:lnTo>
                  <a:lnTo>
                    <a:pt x="66413" y="104569"/>
                  </a:lnTo>
                  <a:lnTo>
                    <a:pt x="66429" y="104460"/>
                  </a:lnTo>
                  <a:lnTo>
                    <a:pt x="66452" y="104358"/>
                  </a:lnTo>
                  <a:lnTo>
                    <a:pt x="66507" y="104155"/>
                  </a:lnTo>
                  <a:lnTo>
                    <a:pt x="66640" y="103758"/>
                  </a:lnTo>
                  <a:lnTo>
                    <a:pt x="66913" y="103734"/>
                  </a:lnTo>
                  <a:close/>
                  <a:moveTo>
                    <a:pt x="140681" y="101199"/>
                  </a:moveTo>
                  <a:lnTo>
                    <a:pt x="140642" y="101410"/>
                  </a:lnTo>
                  <a:lnTo>
                    <a:pt x="140603" y="101621"/>
                  </a:lnTo>
                  <a:lnTo>
                    <a:pt x="140509" y="102034"/>
                  </a:lnTo>
                  <a:lnTo>
                    <a:pt x="140400" y="102432"/>
                  </a:lnTo>
                  <a:lnTo>
                    <a:pt x="140283" y="102829"/>
                  </a:lnTo>
                  <a:lnTo>
                    <a:pt x="140033" y="103617"/>
                  </a:lnTo>
                  <a:lnTo>
                    <a:pt x="139908" y="104007"/>
                  </a:lnTo>
                  <a:lnTo>
                    <a:pt x="139784" y="104397"/>
                  </a:lnTo>
                  <a:lnTo>
                    <a:pt x="139557" y="105162"/>
                  </a:lnTo>
                  <a:lnTo>
                    <a:pt x="139440" y="105544"/>
                  </a:lnTo>
                  <a:lnTo>
                    <a:pt x="139316" y="105926"/>
                  </a:lnTo>
                  <a:lnTo>
                    <a:pt x="139191" y="106300"/>
                  </a:lnTo>
                  <a:lnTo>
                    <a:pt x="139050" y="106675"/>
                  </a:lnTo>
                  <a:lnTo>
                    <a:pt x="138894" y="107041"/>
                  </a:lnTo>
                  <a:lnTo>
                    <a:pt x="138816" y="107228"/>
                  </a:lnTo>
                  <a:lnTo>
                    <a:pt x="138731" y="107408"/>
                  </a:lnTo>
                  <a:lnTo>
                    <a:pt x="138551" y="107361"/>
                  </a:lnTo>
                  <a:lnTo>
                    <a:pt x="138637" y="106901"/>
                  </a:lnTo>
                  <a:lnTo>
                    <a:pt x="138684" y="106667"/>
                  </a:lnTo>
                  <a:lnTo>
                    <a:pt x="138738" y="106441"/>
                  </a:lnTo>
                  <a:lnTo>
                    <a:pt x="139378" y="104062"/>
                  </a:lnTo>
                  <a:lnTo>
                    <a:pt x="140018" y="101691"/>
                  </a:lnTo>
                  <a:lnTo>
                    <a:pt x="140049" y="101574"/>
                  </a:lnTo>
                  <a:lnTo>
                    <a:pt x="140080" y="101488"/>
                  </a:lnTo>
                  <a:lnTo>
                    <a:pt x="140096" y="101449"/>
                  </a:lnTo>
                  <a:lnTo>
                    <a:pt x="140119" y="101418"/>
                  </a:lnTo>
                  <a:lnTo>
                    <a:pt x="140142" y="101394"/>
                  </a:lnTo>
                  <a:lnTo>
                    <a:pt x="140166" y="101371"/>
                  </a:lnTo>
                  <a:lnTo>
                    <a:pt x="140205" y="101348"/>
                  </a:lnTo>
                  <a:lnTo>
                    <a:pt x="140244" y="101324"/>
                  </a:lnTo>
                  <a:lnTo>
                    <a:pt x="140345" y="101285"/>
                  </a:lnTo>
                  <a:lnTo>
                    <a:pt x="140493" y="101246"/>
                  </a:lnTo>
                  <a:lnTo>
                    <a:pt x="140681" y="101199"/>
                  </a:lnTo>
                  <a:close/>
                  <a:moveTo>
                    <a:pt x="69424" y="106534"/>
                  </a:moveTo>
                  <a:lnTo>
                    <a:pt x="72302" y="106542"/>
                  </a:lnTo>
                  <a:lnTo>
                    <a:pt x="75180" y="106565"/>
                  </a:lnTo>
                  <a:lnTo>
                    <a:pt x="76623" y="106573"/>
                  </a:lnTo>
                  <a:lnTo>
                    <a:pt x="77341" y="106589"/>
                  </a:lnTo>
                  <a:lnTo>
                    <a:pt x="78066" y="106604"/>
                  </a:lnTo>
                  <a:lnTo>
                    <a:pt x="78323" y="106620"/>
                  </a:lnTo>
                  <a:lnTo>
                    <a:pt x="78589" y="106643"/>
                  </a:lnTo>
                  <a:lnTo>
                    <a:pt x="78854" y="106682"/>
                  </a:lnTo>
                  <a:lnTo>
                    <a:pt x="79111" y="106721"/>
                  </a:lnTo>
                  <a:lnTo>
                    <a:pt x="79181" y="106729"/>
                  </a:lnTo>
                  <a:lnTo>
                    <a:pt x="79244" y="106753"/>
                  </a:lnTo>
                  <a:lnTo>
                    <a:pt x="79298" y="106768"/>
                  </a:lnTo>
                  <a:lnTo>
                    <a:pt x="79353" y="106799"/>
                  </a:lnTo>
                  <a:lnTo>
                    <a:pt x="79392" y="106823"/>
                  </a:lnTo>
                  <a:lnTo>
                    <a:pt x="79431" y="106862"/>
                  </a:lnTo>
                  <a:lnTo>
                    <a:pt x="79462" y="106893"/>
                  </a:lnTo>
                  <a:lnTo>
                    <a:pt x="79493" y="106940"/>
                  </a:lnTo>
                  <a:lnTo>
                    <a:pt x="79509" y="106979"/>
                  </a:lnTo>
                  <a:lnTo>
                    <a:pt x="79524" y="107033"/>
                  </a:lnTo>
                  <a:lnTo>
                    <a:pt x="79532" y="107088"/>
                  </a:lnTo>
                  <a:lnTo>
                    <a:pt x="79540" y="107143"/>
                  </a:lnTo>
                  <a:lnTo>
                    <a:pt x="79540" y="107205"/>
                  </a:lnTo>
                  <a:lnTo>
                    <a:pt x="79532" y="107267"/>
                  </a:lnTo>
                  <a:lnTo>
                    <a:pt x="79501" y="107408"/>
                  </a:lnTo>
                  <a:lnTo>
                    <a:pt x="79361" y="107423"/>
                  </a:lnTo>
                  <a:lnTo>
                    <a:pt x="79174" y="107439"/>
                  </a:lnTo>
                  <a:lnTo>
                    <a:pt x="78947" y="107447"/>
                  </a:lnTo>
                  <a:lnTo>
                    <a:pt x="78690" y="107455"/>
                  </a:lnTo>
                  <a:lnTo>
                    <a:pt x="78074" y="107455"/>
                  </a:lnTo>
                  <a:lnTo>
                    <a:pt x="77348" y="107439"/>
                  </a:lnTo>
                  <a:lnTo>
                    <a:pt x="76537" y="107416"/>
                  </a:lnTo>
                  <a:lnTo>
                    <a:pt x="75664" y="107377"/>
                  </a:lnTo>
                  <a:lnTo>
                    <a:pt x="74751" y="107322"/>
                  </a:lnTo>
                  <a:lnTo>
                    <a:pt x="73823" y="107267"/>
                  </a:lnTo>
                  <a:lnTo>
                    <a:pt x="72895" y="107197"/>
                  </a:lnTo>
                  <a:lnTo>
                    <a:pt x="72006" y="107119"/>
                  </a:lnTo>
                  <a:lnTo>
                    <a:pt x="71163" y="107041"/>
                  </a:lnTo>
                  <a:lnTo>
                    <a:pt x="70391" y="106963"/>
                  </a:lnTo>
                  <a:lnTo>
                    <a:pt x="69720" y="106870"/>
                  </a:lnTo>
                  <a:lnTo>
                    <a:pt x="69432" y="106831"/>
                  </a:lnTo>
                  <a:lnTo>
                    <a:pt x="69175" y="106784"/>
                  </a:lnTo>
                  <a:lnTo>
                    <a:pt x="68956" y="106745"/>
                  </a:lnTo>
                  <a:lnTo>
                    <a:pt x="68769" y="106698"/>
                  </a:lnTo>
                  <a:lnTo>
                    <a:pt x="68629" y="106651"/>
                  </a:lnTo>
                  <a:lnTo>
                    <a:pt x="68535" y="106612"/>
                  </a:lnTo>
                  <a:lnTo>
                    <a:pt x="68980" y="106565"/>
                  </a:lnTo>
                  <a:lnTo>
                    <a:pt x="69206" y="106542"/>
                  </a:lnTo>
                  <a:lnTo>
                    <a:pt x="69424" y="106534"/>
                  </a:lnTo>
                  <a:close/>
                  <a:moveTo>
                    <a:pt x="141047" y="101293"/>
                  </a:moveTo>
                  <a:lnTo>
                    <a:pt x="141780" y="101402"/>
                  </a:lnTo>
                  <a:lnTo>
                    <a:pt x="142147" y="101457"/>
                  </a:lnTo>
                  <a:lnTo>
                    <a:pt x="142521" y="101519"/>
                  </a:lnTo>
                  <a:lnTo>
                    <a:pt x="142888" y="101605"/>
                  </a:lnTo>
                  <a:lnTo>
                    <a:pt x="143075" y="101652"/>
                  </a:lnTo>
                  <a:lnTo>
                    <a:pt x="143262" y="101699"/>
                  </a:lnTo>
                  <a:lnTo>
                    <a:pt x="143449" y="101753"/>
                  </a:lnTo>
                  <a:lnTo>
                    <a:pt x="143637" y="101823"/>
                  </a:lnTo>
                  <a:lnTo>
                    <a:pt x="143824" y="101894"/>
                  </a:lnTo>
                  <a:lnTo>
                    <a:pt x="144019" y="101964"/>
                  </a:lnTo>
                  <a:lnTo>
                    <a:pt x="142818" y="105333"/>
                  </a:lnTo>
                  <a:lnTo>
                    <a:pt x="142615" y="105278"/>
                  </a:lnTo>
                  <a:lnTo>
                    <a:pt x="142654" y="105068"/>
                  </a:lnTo>
                  <a:lnTo>
                    <a:pt x="142701" y="104865"/>
                  </a:lnTo>
                  <a:lnTo>
                    <a:pt x="142747" y="104662"/>
                  </a:lnTo>
                  <a:lnTo>
                    <a:pt x="142810" y="104460"/>
                  </a:lnTo>
                  <a:lnTo>
                    <a:pt x="143044" y="103648"/>
                  </a:lnTo>
                  <a:lnTo>
                    <a:pt x="143098" y="103446"/>
                  </a:lnTo>
                  <a:lnTo>
                    <a:pt x="143153" y="103243"/>
                  </a:lnTo>
                  <a:lnTo>
                    <a:pt x="143200" y="103040"/>
                  </a:lnTo>
                  <a:lnTo>
                    <a:pt x="143231" y="102837"/>
                  </a:lnTo>
                  <a:lnTo>
                    <a:pt x="143262" y="102627"/>
                  </a:lnTo>
                  <a:lnTo>
                    <a:pt x="143286" y="102424"/>
                  </a:lnTo>
                  <a:lnTo>
                    <a:pt x="143286" y="102205"/>
                  </a:lnTo>
                  <a:lnTo>
                    <a:pt x="143286" y="101995"/>
                  </a:lnTo>
                  <a:lnTo>
                    <a:pt x="143161" y="102276"/>
                  </a:lnTo>
                  <a:lnTo>
                    <a:pt x="143044" y="102549"/>
                  </a:lnTo>
                  <a:lnTo>
                    <a:pt x="142935" y="102829"/>
                  </a:lnTo>
                  <a:lnTo>
                    <a:pt x="142833" y="103110"/>
                  </a:lnTo>
                  <a:lnTo>
                    <a:pt x="142630" y="103680"/>
                  </a:lnTo>
                  <a:lnTo>
                    <a:pt x="142435" y="104241"/>
                  </a:lnTo>
                  <a:lnTo>
                    <a:pt x="142233" y="104803"/>
                  </a:lnTo>
                  <a:lnTo>
                    <a:pt x="142123" y="105084"/>
                  </a:lnTo>
                  <a:lnTo>
                    <a:pt x="142014" y="105356"/>
                  </a:lnTo>
                  <a:lnTo>
                    <a:pt x="141889" y="105629"/>
                  </a:lnTo>
                  <a:lnTo>
                    <a:pt x="141757" y="105902"/>
                  </a:lnTo>
                  <a:lnTo>
                    <a:pt x="141616" y="106168"/>
                  </a:lnTo>
                  <a:lnTo>
                    <a:pt x="141468" y="106425"/>
                  </a:lnTo>
                  <a:lnTo>
                    <a:pt x="142623" y="101862"/>
                  </a:lnTo>
                  <a:lnTo>
                    <a:pt x="142420" y="101808"/>
                  </a:lnTo>
                  <a:lnTo>
                    <a:pt x="142287" y="102213"/>
                  </a:lnTo>
                  <a:lnTo>
                    <a:pt x="142217" y="102424"/>
                  </a:lnTo>
                  <a:lnTo>
                    <a:pt x="142155" y="102627"/>
                  </a:lnTo>
                  <a:lnTo>
                    <a:pt x="141616" y="104522"/>
                  </a:lnTo>
                  <a:lnTo>
                    <a:pt x="141351" y="105473"/>
                  </a:lnTo>
                  <a:lnTo>
                    <a:pt x="141071" y="106417"/>
                  </a:lnTo>
                  <a:lnTo>
                    <a:pt x="141016" y="106573"/>
                  </a:lnTo>
                  <a:lnTo>
                    <a:pt x="140961" y="106737"/>
                  </a:lnTo>
                  <a:lnTo>
                    <a:pt x="140899" y="106893"/>
                  </a:lnTo>
                  <a:lnTo>
                    <a:pt x="140821" y="107041"/>
                  </a:lnTo>
                  <a:lnTo>
                    <a:pt x="140774" y="107119"/>
                  </a:lnTo>
                  <a:lnTo>
                    <a:pt x="140720" y="107189"/>
                  </a:lnTo>
                  <a:lnTo>
                    <a:pt x="140665" y="107260"/>
                  </a:lnTo>
                  <a:lnTo>
                    <a:pt x="140595" y="107330"/>
                  </a:lnTo>
                  <a:lnTo>
                    <a:pt x="140532" y="107400"/>
                  </a:lnTo>
                  <a:lnTo>
                    <a:pt x="140454" y="107462"/>
                  </a:lnTo>
                  <a:lnTo>
                    <a:pt x="140369" y="107517"/>
                  </a:lnTo>
                  <a:lnTo>
                    <a:pt x="140275" y="107579"/>
                  </a:lnTo>
                  <a:lnTo>
                    <a:pt x="140283" y="107447"/>
                  </a:lnTo>
                  <a:lnTo>
                    <a:pt x="140291" y="107322"/>
                  </a:lnTo>
                  <a:lnTo>
                    <a:pt x="140314" y="107205"/>
                  </a:lnTo>
                  <a:lnTo>
                    <a:pt x="140337" y="107080"/>
                  </a:lnTo>
                  <a:lnTo>
                    <a:pt x="140400" y="106854"/>
                  </a:lnTo>
                  <a:lnTo>
                    <a:pt x="140470" y="106628"/>
                  </a:lnTo>
                  <a:lnTo>
                    <a:pt x="140626" y="106199"/>
                  </a:lnTo>
                  <a:lnTo>
                    <a:pt x="140704" y="105980"/>
                  </a:lnTo>
                  <a:lnTo>
                    <a:pt x="140766" y="105762"/>
                  </a:lnTo>
                  <a:lnTo>
                    <a:pt x="140891" y="105286"/>
                  </a:lnTo>
                  <a:lnTo>
                    <a:pt x="141024" y="104811"/>
                  </a:lnTo>
                  <a:lnTo>
                    <a:pt x="141156" y="104343"/>
                  </a:lnTo>
                  <a:lnTo>
                    <a:pt x="141281" y="103867"/>
                  </a:lnTo>
                  <a:lnTo>
                    <a:pt x="141515" y="102954"/>
                  </a:lnTo>
                  <a:lnTo>
                    <a:pt x="141749" y="102049"/>
                  </a:lnTo>
                  <a:lnTo>
                    <a:pt x="141570" y="101987"/>
                  </a:lnTo>
                  <a:lnTo>
                    <a:pt x="141390" y="102400"/>
                  </a:lnTo>
                  <a:lnTo>
                    <a:pt x="141305" y="102603"/>
                  </a:lnTo>
                  <a:lnTo>
                    <a:pt x="141227" y="102814"/>
                  </a:lnTo>
                  <a:lnTo>
                    <a:pt x="140478" y="105123"/>
                  </a:lnTo>
                  <a:lnTo>
                    <a:pt x="139729" y="107423"/>
                  </a:lnTo>
                  <a:lnTo>
                    <a:pt x="139651" y="107642"/>
                  </a:lnTo>
                  <a:lnTo>
                    <a:pt x="139573" y="107852"/>
                  </a:lnTo>
                  <a:lnTo>
                    <a:pt x="139479" y="108063"/>
                  </a:lnTo>
                  <a:lnTo>
                    <a:pt x="139378" y="108258"/>
                  </a:lnTo>
                  <a:lnTo>
                    <a:pt x="139347" y="108305"/>
                  </a:lnTo>
                  <a:lnTo>
                    <a:pt x="139308" y="108352"/>
                  </a:lnTo>
                  <a:lnTo>
                    <a:pt x="139261" y="108391"/>
                  </a:lnTo>
                  <a:lnTo>
                    <a:pt x="139214" y="108430"/>
                  </a:lnTo>
                  <a:lnTo>
                    <a:pt x="139113" y="108500"/>
                  </a:lnTo>
                  <a:lnTo>
                    <a:pt x="139019" y="108578"/>
                  </a:lnTo>
                  <a:lnTo>
                    <a:pt x="138871" y="108492"/>
                  </a:lnTo>
                  <a:lnTo>
                    <a:pt x="141047" y="101293"/>
                  </a:lnTo>
                  <a:close/>
                  <a:moveTo>
                    <a:pt x="123225" y="110286"/>
                  </a:moveTo>
                  <a:lnTo>
                    <a:pt x="122851" y="111120"/>
                  </a:lnTo>
                  <a:lnTo>
                    <a:pt x="122804" y="110957"/>
                  </a:lnTo>
                  <a:lnTo>
                    <a:pt x="122781" y="110816"/>
                  </a:lnTo>
                  <a:lnTo>
                    <a:pt x="122781" y="110754"/>
                  </a:lnTo>
                  <a:lnTo>
                    <a:pt x="122781" y="110699"/>
                  </a:lnTo>
                  <a:lnTo>
                    <a:pt x="122788" y="110645"/>
                  </a:lnTo>
                  <a:lnTo>
                    <a:pt x="122804" y="110590"/>
                  </a:lnTo>
                  <a:lnTo>
                    <a:pt x="122827" y="110543"/>
                  </a:lnTo>
                  <a:lnTo>
                    <a:pt x="122859" y="110496"/>
                  </a:lnTo>
                  <a:lnTo>
                    <a:pt x="122898" y="110457"/>
                  </a:lnTo>
                  <a:lnTo>
                    <a:pt x="122944" y="110418"/>
                  </a:lnTo>
                  <a:lnTo>
                    <a:pt x="122999" y="110379"/>
                  </a:lnTo>
                  <a:lnTo>
                    <a:pt x="123061" y="110348"/>
                  </a:lnTo>
                  <a:lnTo>
                    <a:pt x="123139" y="110317"/>
                  </a:lnTo>
                  <a:lnTo>
                    <a:pt x="123225" y="110286"/>
                  </a:lnTo>
                  <a:close/>
                  <a:moveTo>
                    <a:pt x="151545" y="104647"/>
                  </a:moveTo>
                  <a:lnTo>
                    <a:pt x="151662" y="104655"/>
                  </a:lnTo>
                  <a:lnTo>
                    <a:pt x="151787" y="104670"/>
                  </a:lnTo>
                  <a:lnTo>
                    <a:pt x="153199" y="104943"/>
                  </a:lnTo>
                  <a:lnTo>
                    <a:pt x="154618" y="105208"/>
                  </a:lnTo>
                  <a:lnTo>
                    <a:pt x="156334" y="105559"/>
                  </a:lnTo>
                  <a:lnTo>
                    <a:pt x="158128" y="105934"/>
                  </a:lnTo>
                  <a:lnTo>
                    <a:pt x="157964" y="106121"/>
                  </a:lnTo>
                  <a:lnTo>
                    <a:pt x="157793" y="106300"/>
                  </a:lnTo>
                  <a:lnTo>
                    <a:pt x="157613" y="106464"/>
                  </a:lnTo>
                  <a:lnTo>
                    <a:pt x="157434" y="106628"/>
                  </a:lnTo>
                  <a:lnTo>
                    <a:pt x="157255" y="106784"/>
                  </a:lnTo>
                  <a:lnTo>
                    <a:pt x="157067" y="106932"/>
                  </a:lnTo>
                  <a:lnTo>
                    <a:pt x="156693" y="107228"/>
                  </a:lnTo>
                  <a:lnTo>
                    <a:pt x="156514" y="106885"/>
                  </a:lnTo>
                  <a:lnTo>
                    <a:pt x="155695" y="108118"/>
                  </a:lnTo>
                  <a:lnTo>
                    <a:pt x="155531" y="108032"/>
                  </a:lnTo>
                  <a:lnTo>
                    <a:pt x="155936" y="106792"/>
                  </a:lnTo>
                  <a:lnTo>
                    <a:pt x="155827" y="106948"/>
                  </a:lnTo>
                  <a:lnTo>
                    <a:pt x="155726" y="107104"/>
                  </a:lnTo>
                  <a:lnTo>
                    <a:pt x="155632" y="107275"/>
                  </a:lnTo>
                  <a:lnTo>
                    <a:pt x="155546" y="107439"/>
                  </a:lnTo>
                  <a:lnTo>
                    <a:pt x="155367" y="107782"/>
                  </a:lnTo>
                  <a:lnTo>
                    <a:pt x="155281" y="107954"/>
                  </a:lnTo>
                  <a:lnTo>
                    <a:pt x="155188" y="108125"/>
                  </a:lnTo>
                  <a:lnTo>
                    <a:pt x="155086" y="108289"/>
                  </a:lnTo>
                  <a:lnTo>
                    <a:pt x="154969" y="108453"/>
                  </a:lnTo>
                  <a:lnTo>
                    <a:pt x="154852" y="108609"/>
                  </a:lnTo>
                  <a:lnTo>
                    <a:pt x="154712" y="108757"/>
                  </a:lnTo>
                  <a:lnTo>
                    <a:pt x="154642" y="108827"/>
                  </a:lnTo>
                  <a:lnTo>
                    <a:pt x="154564" y="108890"/>
                  </a:lnTo>
                  <a:lnTo>
                    <a:pt x="154478" y="108960"/>
                  </a:lnTo>
                  <a:lnTo>
                    <a:pt x="154392" y="109022"/>
                  </a:lnTo>
                  <a:lnTo>
                    <a:pt x="154299" y="109085"/>
                  </a:lnTo>
                  <a:lnTo>
                    <a:pt x="154197" y="109139"/>
                  </a:lnTo>
                  <a:lnTo>
                    <a:pt x="154096" y="109194"/>
                  </a:lnTo>
                  <a:lnTo>
                    <a:pt x="153987" y="109241"/>
                  </a:lnTo>
                  <a:lnTo>
                    <a:pt x="154852" y="107096"/>
                  </a:lnTo>
                  <a:lnTo>
                    <a:pt x="154852" y="107096"/>
                  </a:lnTo>
                  <a:lnTo>
                    <a:pt x="154774" y="107182"/>
                  </a:lnTo>
                  <a:lnTo>
                    <a:pt x="154704" y="107267"/>
                  </a:lnTo>
                  <a:lnTo>
                    <a:pt x="154564" y="107455"/>
                  </a:lnTo>
                  <a:lnTo>
                    <a:pt x="154439" y="107650"/>
                  </a:lnTo>
                  <a:lnTo>
                    <a:pt x="154330" y="107852"/>
                  </a:lnTo>
                  <a:lnTo>
                    <a:pt x="154221" y="108055"/>
                  </a:lnTo>
                  <a:lnTo>
                    <a:pt x="154119" y="108266"/>
                  </a:lnTo>
                  <a:lnTo>
                    <a:pt x="153924" y="108687"/>
                  </a:lnTo>
                  <a:lnTo>
                    <a:pt x="153815" y="108897"/>
                  </a:lnTo>
                  <a:lnTo>
                    <a:pt x="153706" y="109100"/>
                  </a:lnTo>
                  <a:lnTo>
                    <a:pt x="153589" y="109295"/>
                  </a:lnTo>
                  <a:lnTo>
                    <a:pt x="153464" y="109490"/>
                  </a:lnTo>
                  <a:lnTo>
                    <a:pt x="153394" y="109576"/>
                  </a:lnTo>
                  <a:lnTo>
                    <a:pt x="153316" y="109670"/>
                  </a:lnTo>
                  <a:lnTo>
                    <a:pt x="153238" y="109755"/>
                  </a:lnTo>
                  <a:lnTo>
                    <a:pt x="153160" y="109833"/>
                  </a:lnTo>
                  <a:lnTo>
                    <a:pt x="153066" y="109911"/>
                  </a:lnTo>
                  <a:lnTo>
                    <a:pt x="152973" y="109989"/>
                  </a:lnTo>
                  <a:lnTo>
                    <a:pt x="152879" y="110060"/>
                  </a:lnTo>
                  <a:lnTo>
                    <a:pt x="152770" y="110122"/>
                  </a:lnTo>
                  <a:lnTo>
                    <a:pt x="152622" y="110044"/>
                  </a:lnTo>
                  <a:lnTo>
                    <a:pt x="153940" y="107119"/>
                  </a:lnTo>
                  <a:lnTo>
                    <a:pt x="153823" y="107057"/>
                  </a:lnTo>
                  <a:lnTo>
                    <a:pt x="153565" y="107525"/>
                  </a:lnTo>
                  <a:lnTo>
                    <a:pt x="153316" y="107993"/>
                  </a:lnTo>
                  <a:lnTo>
                    <a:pt x="152778" y="109038"/>
                  </a:lnTo>
                  <a:lnTo>
                    <a:pt x="152505" y="109560"/>
                  </a:lnTo>
                  <a:lnTo>
                    <a:pt x="152216" y="110075"/>
                  </a:lnTo>
                  <a:lnTo>
                    <a:pt x="152115" y="110247"/>
                  </a:lnTo>
                  <a:lnTo>
                    <a:pt x="152029" y="110387"/>
                  </a:lnTo>
                  <a:lnTo>
                    <a:pt x="151982" y="110442"/>
                  </a:lnTo>
                  <a:lnTo>
                    <a:pt x="151935" y="110496"/>
                  </a:lnTo>
                  <a:lnTo>
                    <a:pt x="151881" y="110535"/>
                  </a:lnTo>
                  <a:lnTo>
                    <a:pt x="151834" y="110574"/>
                  </a:lnTo>
                  <a:lnTo>
                    <a:pt x="151771" y="110613"/>
                  </a:lnTo>
                  <a:lnTo>
                    <a:pt x="151709" y="110645"/>
                  </a:lnTo>
                  <a:lnTo>
                    <a:pt x="151561" y="110715"/>
                  </a:lnTo>
                  <a:lnTo>
                    <a:pt x="151366" y="110777"/>
                  </a:lnTo>
                  <a:lnTo>
                    <a:pt x="151132" y="110855"/>
                  </a:lnTo>
                  <a:lnTo>
                    <a:pt x="152364" y="108196"/>
                  </a:lnTo>
                  <a:lnTo>
                    <a:pt x="152224" y="108375"/>
                  </a:lnTo>
                  <a:lnTo>
                    <a:pt x="152091" y="108570"/>
                  </a:lnTo>
                  <a:lnTo>
                    <a:pt x="151966" y="108757"/>
                  </a:lnTo>
                  <a:lnTo>
                    <a:pt x="151849" y="108960"/>
                  </a:lnTo>
                  <a:lnTo>
                    <a:pt x="151615" y="109358"/>
                  </a:lnTo>
                  <a:lnTo>
                    <a:pt x="151389" y="109755"/>
                  </a:lnTo>
                  <a:lnTo>
                    <a:pt x="151155" y="110145"/>
                  </a:lnTo>
                  <a:lnTo>
                    <a:pt x="151031" y="110340"/>
                  </a:lnTo>
                  <a:lnTo>
                    <a:pt x="150906" y="110535"/>
                  </a:lnTo>
                  <a:lnTo>
                    <a:pt x="150765" y="110723"/>
                  </a:lnTo>
                  <a:lnTo>
                    <a:pt x="150625" y="110902"/>
                  </a:lnTo>
                  <a:lnTo>
                    <a:pt x="150469" y="111074"/>
                  </a:lnTo>
                  <a:lnTo>
                    <a:pt x="150305" y="111245"/>
                  </a:lnTo>
                  <a:lnTo>
                    <a:pt x="150391" y="110957"/>
                  </a:lnTo>
                  <a:lnTo>
                    <a:pt x="150492" y="110668"/>
                  </a:lnTo>
                  <a:lnTo>
                    <a:pt x="150594" y="110395"/>
                  </a:lnTo>
                  <a:lnTo>
                    <a:pt x="150711" y="110114"/>
                  </a:lnTo>
                  <a:lnTo>
                    <a:pt x="150828" y="109841"/>
                  </a:lnTo>
                  <a:lnTo>
                    <a:pt x="150953" y="109568"/>
                  </a:lnTo>
                  <a:lnTo>
                    <a:pt x="151210" y="109030"/>
                  </a:lnTo>
                  <a:lnTo>
                    <a:pt x="151467" y="108492"/>
                  </a:lnTo>
                  <a:lnTo>
                    <a:pt x="151725" y="107954"/>
                  </a:lnTo>
                  <a:lnTo>
                    <a:pt x="151849" y="107681"/>
                  </a:lnTo>
                  <a:lnTo>
                    <a:pt x="151966" y="107408"/>
                  </a:lnTo>
                  <a:lnTo>
                    <a:pt x="152076" y="107127"/>
                  </a:lnTo>
                  <a:lnTo>
                    <a:pt x="152177" y="106854"/>
                  </a:lnTo>
                  <a:lnTo>
                    <a:pt x="152029" y="106768"/>
                  </a:lnTo>
                  <a:lnTo>
                    <a:pt x="150297" y="110013"/>
                  </a:lnTo>
                  <a:lnTo>
                    <a:pt x="150352" y="109779"/>
                  </a:lnTo>
                  <a:lnTo>
                    <a:pt x="150414" y="109545"/>
                  </a:lnTo>
                  <a:lnTo>
                    <a:pt x="150492" y="109311"/>
                  </a:lnTo>
                  <a:lnTo>
                    <a:pt x="150578" y="109085"/>
                  </a:lnTo>
                  <a:lnTo>
                    <a:pt x="150672" y="108851"/>
                  </a:lnTo>
                  <a:lnTo>
                    <a:pt x="150765" y="108624"/>
                  </a:lnTo>
                  <a:lnTo>
                    <a:pt x="150968" y="108172"/>
                  </a:lnTo>
                  <a:lnTo>
                    <a:pt x="151171" y="107712"/>
                  </a:lnTo>
                  <a:lnTo>
                    <a:pt x="151265" y="107470"/>
                  </a:lnTo>
                  <a:lnTo>
                    <a:pt x="151358" y="107236"/>
                  </a:lnTo>
                  <a:lnTo>
                    <a:pt x="151436" y="106987"/>
                  </a:lnTo>
                  <a:lnTo>
                    <a:pt x="151514" y="106737"/>
                  </a:lnTo>
                  <a:lnTo>
                    <a:pt x="151576" y="106472"/>
                  </a:lnTo>
                  <a:lnTo>
                    <a:pt x="151631" y="106207"/>
                  </a:lnTo>
                  <a:lnTo>
                    <a:pt x="151631" y="106207"/>
                  </a:lnTo>
                  <a:lnTo>
                    <a:pt x="151514" y="106316"/>
                  </a:lnTo>
                  <a:lnTo>
                    <a:pt x="151405" y="106425"/>
                  </a:lnTo>
                  <a:lnTo>
                    <a:pt x="151303" y="106534"/>
                  </a:lnTo>
                  <a:lnTo>
                    <a:pt x="151218" y="106651"/>
                  </a:lnTo>
                  <a:lnTo>
                    <a:pt x="151140" y="106768"/>
                  </a:lnTo>
                  <a:lnTo>
                    <a:pt x="151070" y="106885"/>
                  </a:lnTo>
                  <a:lnTo>
                    <a:pt x="150937" y="107119"/>
                  </a:lnTo>
                  <a:lnTo>
                    <a:pt x="150812" y="107353"/>
                  </a:lnTo>
                  <a:lnTo>
                    <a:pt x="150680" y="107579"/>
                  </a:lnTo>
                  <a:lnTo>
                    <a:pt x="150609" y="107689"/>
                  </a:lnTo>
                  <a:lnTo>
                    <a:pt x="150531" y="107790"/>
                  </a:lnTo>
                  <a:lnTo>
                    <a:pt x="150453" y="107891"/>
                  </a:lnTo>
                  <a:lnTo>
                    <a:pt x="150360" y="107985"/>
                  </a:lnTo>
                  <a:lnTo>
                    <a:pt x="151561" y="105115"/>
                  </a:lnTo>
                  <a:lnTo>
                    <a:pt x="151389" y="105037"/>
                  </a:lnTo>
                  <a:lnTo>
                    <a:pt x="150032" y="107665"/>
                  </a:lnTo>
                  <a:lnTo>
                    <a:pt x="150063" y="107486"/>
                  </a:lnTo>
                  <a:lnTo>
                    <a:pt x="150102" y="107306"/>
                  </a:lnTo>
                  <a:lnTo>
                    <a:pt x="150141" y="107127"/>
                  </a:lnTo>
                  <a:lnTo>
                    <a:pt x="150188" y="106955"/>
                  </a:lnTo>
                  <a:lnTo>
                    <a:pt x="150235" y="106784"/>
                  </a:lnTo>
                  <a:lnTo>
                    <a:pt x="150290" y="106612"/>
                  </a:lnTo>
                  <a:lnTo>
                    <a:pt x="150407" y="106269"/>
                  </a:lnTo>
                  <a:lnTo>
                    <a:pt x="150539" y="105941"/>
                  </a:lnTo>
                  <a:lnTo>
                    <a:pt x="150687" y="105614"/>
                  </a:lnTo>
                  <a:lnTo>
                    <a:pt x="150836" y="105294"/>
                  </a:lnTo>
                  <a:lnTo>
                    <a:pt x="150999" y="104974"/>
                  </a:lnTo>
                  <a:lnTo>
                    <a:pt x="151031" y="104912"/>
                  </a:lnTo>
                  <a:lnTo>
                    <a:pt x="151070" y="104865"/>
                  </a:lnTo>
                  <a:lnTo>
                    <a:pt x="151109" y="104818"/>
                  </a:lnTo>
                  <a:lnTo>
                    <a:pt x="151148" y="104779"/>
                  </a:lnTo>
                  <a:lnTo>
                    <a:pt x="151194" y="104748"/>
                  </a:lnTo>
                  <a:lnTo>
                    <a:pt x="151233" y="104717"/>
                  </a:lnTo>
                  <a:lnTo>
                    <a:pt x="151288" y="104694"/>
                  </a:lnTo>
                  <a:lnTo>
                    <a:pt x="151335" y="104678"/>
                  </a:lnTo>
                  <a:lnTo>
                    <a:pt x="151436" y="104655"/>
                  </a:lnTo>
                  <a:lnTo>
                    <a:pt x="151545" y="104647"/>
                  </a:lnTo>
                  <a:close/>
                  <a:moveTo>
                    <a:pt x="123646" y="110325"/>
                  </a:moveTo>
                  <a:lnTo>
                    <a:pt x="123646" y="110426"/>
                  </a:lnTo>
                  <a:lnTo>
                    <a:pt x="123639" y="110528"/>
                  </a:lnTo>
                  <a:lnTo>
                    <a:pt x="123623" y="110629"/>
                  </a:lnTo>
                  <a:lnTo>
                    <a:pt x="123600" y="110738"/>
                  </a:lnTo>
                  <a:lnTo>
                    <a:pt x="123568" y="110847"/>
                  </a:lnTo>
                  <a:lnTo>
                    <a:pt x="123529" y="110964"/>
                  </a:lnTo>
                  <a:lnTo>
                    <a:pt x="123483" y="111081"/>
                  </a:lnTo>
                  <a:lnTo>
                    <a:pt x="123428" y="111198"/>
                  </a:lnTo>
                  <a:lnTo>
                    <a:pt x="123373" y="111315"/>
                  </a:lnTo>
                  <a:lnTo>
                    <a:pt x="123303" y="111440"/>
                  </a:lnTo>
                  <a:lnTo>
                    <a:pt x="123225" y="111557"/>
                  </a:lnTo>
                  <a:lnTo>
                    <a:pt x="123139" y="111682"/>
                  </a:lnTo>
                  <a:lnTo>
                    <a:pt x="123046" y="111807"/>
                  </a:lnTo>
                  <a:lnTo>
                    <a:pt x="122952" y="111939"/>
                  </a:lnTo>
                  <a:lnTo>
                    <a:pt x="122843" y="112064"/>
                  </a:lnTo>
                  <a:lnTo>
                    <a:pt x="122734" y="112197"/>
                  </a:lnTo>
                  <a:lnTo>
                    <a:pt x="122734" y="112197"/>
                  </a:lnTo>
                  <a:lnTo>
                    <a:pt x="122788" y="111939"/>
                  </a:lnTo>
                  <a:lnTo>
                    <a:pt x="122859" y="111690"/>
                  </a:lnTo>
                  <a:lnTo>
                    <a:pt x="122944" y="111448"/>
                  </a:lnTo>
                  <a:lnTo>
                    <a:pt x="123046" y="111206"/>
                  </a:lnTo>
                  <a:lnTo>
                    <a:pt x="123100" y="111097"/>
                  </a:lnTo>
                  <a:lnTo>
                    <a:pt x="123163" y="110980"/>
                  </a:lnTo>
                  <a:lnTo>
                    <a:pt x="123233" y="110863"/>
                  </a:lnTo>
                  <a:lnTo>
                    <a:pt x="123303" y="110754"/>
                  </a:lnTo>
                  <a:lnTo>
                    <a:pt x="123381" y="110645"/>
                  </a:lnTo>
                  <a:lnTo>
                    <a:pt x="123467" y="110535"/>
                  </a:lnTo>
                  <a:lnTo>
                    <a:pt x="123553" y="110426"/>
                  </a:lnTo>
                  <a:lnTo>
                    <a:pt x="123646" y="110325"/>
                  </a:lnTo>
                  <a:close/>
                  <a:moveTo>
                    <a:pt x="124130" y="110582"/>
                  </a:moveTo>
                  <a:lnTo>
                    <a:pt x="124317" y="110668"/>
                  </a:lnTo>
                  <a:lnTo>
                    <a:pt x="122547" y="114443"/>
                  </a:lnTo>
                  <a:lnTo>
                    <a:pt x="122391" y="114373"/>
                  </a:lnTo>
                  <a:lnTo>
                    <a:pt x="122469" y="114115"/>
                  </a:lnTo>
                  <a:lnTo>
                    <a:pt x="122547" y="113866"/>
                  </a:lnTo>
                  <a:lnTo>
                    <a:pt x="122632" y="113624"/>
                  </a:lnTo>
                  <a:lnTo>
                    <a:pt x="122726" y="113374"/>
                  </a:lnTo>
                  <a:lnTo>
                    <a:pt x="122820" y="113133"/>
                  </a:lnTo>
                  <a:lnTo>
                    <a:pt x="122921" y="112899"/>
                  </a:lnTo>
                  <a:lnTo>
                    <a:pt x="123030" y="112657"/>
                  </a:lnTo>
                  <a:lnTo>
                    <a:pt x="123139" y="112423"/>
                  </a:lnTo>
                  <a:lnTo>
                    <a:pt x="123373" y="111955"/>
                  </a:lnTo>
                  <a:lnTo>
                    <a:pt x="123623" y="111495"/>
                  </a:lnTo>
                  <a:lnTo>
                    <a:pt x="123873" y="111035"/>
                  </a:lnTo>
                  <a:lnTo>
                    <a:pt x="124130" y="110582"/>
                  </a:lnTo>
                  <a:close/>
                  <a:moveTo>
                    <a:pt x="125066" y="110582"/>
                  </a:moveTo>
                  <a:lnTo>
                    <a:pt x="125027" y="110738"/>
                  </a:lnTo>
                  <a:lnTo>
                    <a:pt x="124949" y="110957"/>
                  </a:lnTo>
                  <a:lnTo>
                    <a:pt x="124855" y="111214"/>
                  </a:lnTo>
                  <a:lnTo>
                    <a:pt x="124731" y="111503"/>
                  </a:lnTo>
                  <a:lnTo>
                    <a:pt x="124582" y="111830"/>
                  </a:lnTo>
                  <a:lnTo>
                    <a:pt x="124426" y="112173"/>
                  </a:lnTo>
                  <a:lnTo>
                    <a:pt x="124247" y="112540"/>
                  </a:lnTo>
                  <a:lnTo>
                    <a:pt x="124068" y="112914"/>
                  </a:lnTo>
                  <a:lnTo>
                    <a:pt x="123678" y="113663"/>
                  </a:lnTo>
                  <a:lnTo>
                    <a:pt x="123490" y="114030"/>
                  </a:lnTo>
                  <a:lnTo>
                    <a:pt x="123295" y="114373"/>
                  </a:lnTo>
                  <a:lnTo>
                    <a:pt x="123116" y="114700"/>
                  </a:lnTo>
                  <a:lnTo>
                    <a:pt x="122944" y="114989"/>
                  </a:lnTo>
                  <a:lnTo>
                    <a:pt x="122781" y="115246"/>
                  </a:lnTo>
                  <a:lnTo>
                    <a:pt x="122640" y="115449"/>
                  </a:lnTo>
                  <a:lnTo>
                    <a:pt x="122508" y="115371"/>
                  </a:lnTo>
                  <a:lnTo>
                    <a:pt x="123615" y="113031"/>
                  </a:lnTo>
                  <a:lnTo>
                    <a:pt x="124169" y="111861"/>
                  </a:lnTo>
                  <a:lnTo>
                    <a:pt x="124731" y="110691"/>
                  </a:lnTo>
                  <a:lnTo>
                    <a:pt x="124746" y="110668"/>
                  </a:lnTo>
                  <a:lnTo>
                    <a:pt x="124777" y="110652"/>
                  </a:lnTo>
                  <a:lnTo>
                    <a:pt x="124816" y="110637"/>
                  </a:lnTo>
                  <a:lnTo>
                    <a:pt x="124863" y="110621"/>
                  </a:lnTo>
                  <a:lnTo>
                    <a:pt x="124965" y="110606"/>
                  </a:lnTo>
                  <a:lnTo>
                    <a:pt x="125066" y="110582"/>
                  </a:lnTo>
                  <a:close/>
                  <a:moveTo>
                    <a:pt x="141024" y="114474"/>
                  </a:moveTo>
                  <a:lnTo>
                    <a:pt x="141250" y="114583"/>
                  </a:lnTo>
                  <a:lnTo>
                    <a:pt x="140844" y="115777"/>
                  </a:lnTo>
                  <a:lnTo>
                    <a:pt x="140774" y="115589"/>
                  </a:lnTo>
                  <a:lnTo>
                    <a:pt x="140751" y="115496"/>
                  </a:lnTo>
                  <a:lnTo>
                    <a:pt x="140735" y="115402"/>
                  </a:lnTo>
                  <a:lnTo>
                    <a:pt x="140720" y="115316"/>
                  </a:lnTo>
                  <a:lnTo>
                    <a:pt x="140712" y="115223"/>
                  </a:lnTo>
                  <a:lnTo>
                    <a:pt x="140712" y="115145"/>
                  </a:lnTo>
                  <a:lnTo>
                    <a:pt x="140720" y="115059"/>
                  </a:lnTo>
                  <a:lnTo>
                    <a:pt x="140735" y="114973"/>
                  </a:lnTo>
                  <a:lnTo>
                    <a:pt x="140751" y="114895"/>
                  </a:lnTo>
                  <a:lnTo>
                    <a:pt x="140782" y="114817"/>
                  </a:lnTo>
                  <a:lnTo>
                    <a:pt x="140813" y="114747"/>
                  </a:lnTo>
                  <a:lnTo>
                    <a:pt x="140852" y="114677"/>
                  </a:lnTo>
                  <a:lnTo>
                    <a:pt x="140899" y="114607"/>
                  </a:lnTo>
                  <a:lnTo>
                    <a:pt x="140954" y="114537"/>
                  </a:lnTo>
                  <a:lnTo>
                    <a:pt x="141024" y="114474"/>
                  </a:lnTo>
                  <a:close/>
                  <a:moveTo>
                    <a:pt x="126540" y="110847"/>
                  </a:moveTo>
                  <a:lnTo>
                    <a:pt x="126618" y="110855"/>
                  </a:lnTo>
                  <a:lnTo>
                    <a:pt x="126712" y="110871"/>
                  </a:lnTo>
                  <a:lnTo>
                    <a:pt x="126813" y="110894"/>
                  </a:lnTo>
                  <a:lnTo>
                    <a:pt x="126930" y="110925"/>
                  </a:lnTo>
                  <a:lnTo>
                    <a:pt x="127211" y="111019"/>
                  </a:lnTo>
                  <a:lnTo>
                    <a:pt x="127577" y="111152"/>
                  </a:lnTo>
                  <a:lnTo>
                    <a:pt x="127936" y="111284"/>
                  </a:lnTo>
                  <a:lnTo>
                    <a:pt x="128661" y="111573"/>
                  </a:lnTo>
                  <a:lnTo>
                    <a:pt x="129379" y="111869"/>
                  </a:lnTo>
                  <a:lnTo>
                    <a:pt x="130097" y="112158"/>
                  </a:lnTo>
                  <a:lnTo>
                    <a:pt x="131540" y="112743"/>
                  </a:lnTo>
                  <a:lnTo>
                    <a:pt x="128654" y="114342"/>
                  </a:lnTo>
                  <a:lnTo>
                    <a:pt x="128552" y="114248"/>
                  </a:lnTo>
                  <a:lnTo>
                    <a:pt x="129098" y="112906"/>
                  </a:lnTo>
                  <a:lnTo>
                    <a:pt x="129005" y="113023"/>
                  </a:lnTo>
                  <a:lnTo>
                    <a:pt x="128911" y="113140"/>
                  </a:lnTo>
                  <a:lnTo>
                    <a:pt x="128817" y="113265"/>
                  </a:lnTo>
                  <a:lnTo>
                    <a:pt x="128732" y="113390"/>
                  </a:lnTo>
                  <a:lnTo>
                    <a:pt x="128568" y="113640"/>
                  </a:lnTo>
                  <a:lnTo>
                    <a:pt x="128404" y="113905"/>
                  </a:lnTo>
                  <a:lnTo>
                    <a:pt x="128233" y="114162"/>
                  </a:lnTo>
                  <a:lnTo>
                    <a:pt x="128139" y="114295"/>
                  </a:lnTo>
                  <a:lnTo>
                    <a:pt x="128038" y="114420"/>
                  </a:lnTo>
                  <a:lnTo>
                    <a:pt x="127936" y="114544"/>
                  </a:lnTo>
                  <a:lnTo>
                    <a:pt x="127819" y="114669"/>
                  </a:lnTo>
                  <a:lnTo>
                    <a:pt x="127694" y="114786"/>
                  </a:lnTo>
                  <a:lnTo>
                    <a:pt x="127562" y="114903"/>
                  </a:lnTo>
                  <a:lnTo>
                    <a:pt x="127593" y="114739"/>
                  </a:lnTo>
                  <a:lnTo>
                    <a:pt x="127632" y="114583"/>
                  </a:lnTo>
                  <a:lnTo>
                    <a:pt x="127679" y="114443"/>
                  </a:lnTo>
                  <a:lnTo>
                    <a:pt x="127733" y="114295"/>
                  </a:lnTo>
                  <a:lnTo>
                    <a:pt x="127796" y="114162"/>
                  </a:lnTo>
                  <a:lnTo>
                    <a:pt x="127858" y="114022"/>
                  </a:lnTo>
                  <a:lnTo>
                    <a:pt x="127991" y="113764"/>
                  </a:lnTo>
                  <a:lnTo>
                    <a:pt x="128116" y="113507"/>
                  </a:lnTo>
                  <a:lnTo>
                    <a:pt x="128170" y="113382"/>
                  </a:lnTo>
                  <a:lnTo>
                    <a:pt x="128225" y="113250"/>
                  </a:lnTo>
                  <a:lnTo>
                    <a:pt x="128272" y="113117"/>
                  </a:lnTo>
                  <a:lnTo>
                    <a:pt x="128311" y="112984"/>
                  </a:lnTo>
                  <a:lnTo>
                    <a:pt x="128342" y="112844"/>
                  </a:lnTo>
                  <a:lnTo>
                    <a:pt x="128365" y="112704"/>
                  </a:lnTo>
                  <a:lnTo>
                    <a:pt x="128116" y="113117"/>
                  </a:lnTo>
                  <a:lnTo>
                    <a:pt x="127866" y="113523"/>
                  </a:lnTo>
                  <a:lnTo>
                    <a:pt x="127749" y="113725"/>
                  </a:lnTo>
                  <a:lnTo>
                    <a:pt x="127632" y="113936"/>
                  </a:lnTo>
                  <a:lnTo>
                    <a:pt x="127523" y="114147"/>
                  </a:lnTo>
                  <a:lnTo>
                    <a:pt x="127421" y="114357"/>
                  </a:lnTo>
                  <a:lnTo>
                    <a:pt x="127351" y="114505"/>
                  </a:lnTo>
                  <a:lnTo>
                    <a:pt x="127273" y="114638"/>
                  </a:lnTo>
                  <a:lnTo>
                    <a:pt x="127187" y="114763"/>
                  </a:lnTo>
                  <a:lnTo>
                    <a:pt x="127094" y="114872"/>
                  </a:lnTo>
                  <a:lnTo>
                    <a:pt x="126992" y="114981"/>
                  </a:lnTo>
                  <a:lnTo>
                    <a:pt x="126891" y="115075"/>
                  </a:lnTo>
                  <a:lnTo>
                    <a:pt x="126774" y="115161"/>
                  </a:lnTo>
                  <a:lnTo>
                    <a:pt x="126657" y="115239"/>
                  </a:lnTo>
                  <a:lnTo>
                    <a:pt x="126532" y="115316"/>
                  </a:lnTo>
                  <a:lnTo>
                    <a:pt x="126400" y="115387"/>
                  </a:lnTo>
                  <a:lnTo>
                    <a:pt x="126267" y="115449"/>
                  </a:lnTo>
                  <a:lnTo>
                    <a:pt x="126127" y="115511"/>
                  </a:lnTo>
                  <a:lnTo>
                    <a:pt x="125830" y="115628"/>
                  </a:lnTo>
                  <a:lnTo>
                    <a:pt x="125526" y="115738"/>
                  </a:lnTo>
                  <a:lnTo>
                    <a:pt x="125635" y="115387"/>
                  </a:lnTo>
                  <a:lnTo>
                    <a:pt x="125682" y="115239"/>
                  </a:lnTo>
                  <a:lnTo>
                    <a:pt x="125737" y="115106"/>
                  </a:lnTo>
                  <a:lnTo>
                    <a:pt x="126407" y="113663"/>
                  </a:lnTo>
                  <a:lnTo>
                    <a:pt x="126743" y="112945"/>
                  </a:lnTo>
                  <a:lnTo>
                    <a:pt x="127078" y="112220"/>
                  </a:lnTo>
                  <a:lnTo>
                    <a:pt x="127156" y="112017"/>
                  </a:lnTo>
                  <a:lnTo>
                    <a:pt x="127226" y="111815"/>
                  </a:lnTo>
                  <a:lnTo>
                    <a:pt x="127359" y="111401"/>
                  </a:lnTo>
                  <a:lnTo>
                    <a:pt x="127141" y="111331"/>
                  </a:lnTo>
                  <a:lnTo>
                    <a:pt x="126805" y="112064"/>
                  </a:lnTo>
                  <a:lnTo>
                    <a:pt x="126025" y="113749"/>
                  </a:lnTo>
                  <a:lnTo>
                    <a:pt x="125635" y="114591"/>
                  </a:lnTo>
                  <a:lnTo>
                    <a:pt x="125230" y="115433"/>
                  </a:lnTo>
                  <a:lnTo>
                    <a:pt x="125136" y="115628"/>
                  </a:lnTo>
                  <a:lnTo>
                    <a:pt x="125050" y="115777"/>
                  </a:lnTo>
                  <a:lnTo>
                    <a:pt x="125004" y="115839"/>
                  </a:lnTo>
                  <a:lnTo>
                    <a:pt x="124965" y="115894"/>
                  </a:lnTo>
                  <a:lnTo>
                    <a:pt x="124918" y="115940"/>
                  </a:lnTo>
                  <a:lnTo>
                    <a:pt x="124871" y="115979"/>
                  </a:lnTo>
                  <a:lnTo>
                    <a:pt x="124816" y="116018"/>
                  </a:lnTo>
                  <a:lnTo>
                    <a:pt x="124754" y="116057"/>
                  </a:lnTo>
                  <a:lnTo>
                    <a:pt x="124614" y="116128"/>
                  </a:lnTo>
                  <a:lnTo>
                    <a:pt x="124434" y="116198"/>
                  </a:lnTo>
                  <a:lnTo>
                    <a:pt x="124200" y="116291"/>
                  </a:lnTo>
                  <a:lnTo>
                    <a:pt x="124239" y="116143"/>
                  </a:lnTo>
                  <a:lnTo>
                    <a:pt x="124286" y="116003"/>
                  </a:lnTo>
                  <a:lnTo>
                    <a:pt x="124341" y="115862"/>
                  </a:lnTo>
                  <a:lnTo>
                    <a:pt x="124403" y="115722"/>
                  </a:lnTo>
                  <a:lnTo>
                    <a:pt x="124520" y="115465"/>
                  </a:lnTo>
                  <a:lnTo>
                    <a:pt x="124660" y="115207"/>
                  </a:lnTo>
                  <a:lnTo>
                    <a:pt x="124926" y="114716"/>
                  </a:lnTo>
                  <a:lnTo>
                    <a:pt x="125058" y="114474"/>
                  </a:lnTo>
                  <a:lnTo>
                    <a:pt x="125167" y="114225"/>
                  </a:lnTo>
                  <a:lnTo>
                    <a:pt x="125393" y="113710"/>
                  </a:lnTo>
                  <a:lnTo>
                    <a:pt x="125612" y="113203"/>
                  </a:lnTo>
                  <a:lnTo>
                    <a:pt x="125830" y="112688"/>
                  </a:lnTo>
                  <a:lnTo>
                    <a:pt x="125932" y="112423"/>
                  </a:lnTo>
                  <a:lnTo>
                    <a:pt x="126025" y="112165"/>
                  </a:lnTo>
                  <a:lnTo>
                    <a:pt x="126025" y="112165"/>
                  </a:lnTo>
                  <a:lnTo>
                    <a:pt x="125854" y="112431"/>
                  </a:lnTo>
                  <a:lnTo>
                    <a:pt x="125690" y="112704"/>
                  </a:lnTo>
                  <a:lnTo>
                    <a:pt x="125534" y="112977"/>
                  </a:lnTo>
                  <a:lnTo>
                    <a:pt x="125386" y="113257"/>
                  </a:lnTo>
                  <a:lnTo>
                    <a:pt x="125097" y="113827"/>
                  </a:lnTo>
                  <a:lnTo>
                    <a:pt x="124809" y="114388"/>
                  </a:lnTo>
                  <a:lnTo>
                    <a:pt x="124660" y="114677"/>
                  </a:lnTo>
                  <a:lnTo>
                    <a:pt x="124512" y="114958"/>
                  </a:lnTo>
                  <a:lnTo>
                    <a:pt x="124356" y="115231"/>
                  </a:lnTo>
                  <a:lnTo>
                    <a:pt x="124192" y="115504"/>
                  </a:lnTo>
                  <a:lnTo>
                    <a:pt x="124021" y="115777"/>
                  </a:lnTo>
                  <a:lnTo>
                    <a:pt x="123841" y="116034"/>
                  </a:lnTo>
                  <a:lnTo>
                    <a:pt x="123646" y="116291"/>
                  </a:lnTo>
                  <a:lnTo>
                    <a:pt x="123444" y="116541"/>
                  </a:lnTo>
                  <a:lnTo>
                    <a:pt x="123483" y="116369"/>
                  </a:lnTo>
                  <a:lnTo>
                    <a:pt x="123506" y="116284"/>
                  </a:lnTo>
                  <a:lnTo>
                    <a:pt x="123537" y="116206"/>
                  </a:lnTo>
                  <a:lnTo>
                    <a:pt x="124707" y="113866"/>
                  </a:lnTo>
                  <a:lnTo>
                    <a:pt x="125300" y="112704"/>
                  </a:lnTo>
                  <a:lnTo>
                    <a:pt x="125900" y="111542"/>
                  </a:lnTo>
                  <a:lnTo>
                    <a:pt x="126041" y="111284"/>
                  </a:lnTo>
                  <a:lnTo>
                    <a:pt x="126103" y="111175"/>
                  </a:lnTo>
                  <a:lnTo>
                    <a:pt x="126166" y="111089"/>
                  </a:lnTo>
                  <a:lnTo>
                    <a:pt x="126220" y="111011"/>
                  </a:lnTo>
                  <a:lnTo>
                    <a:pt x="126275" y="110957"/>
                  </a:lnTo>
                  <a:lnTo>
                    <a:pt x="126337" y="110910"/>
                  </a:lnTo>
                  <a:lnTo>
                    <a:pt x="126400" y="110879"/>
                  </a:lnTo>
                  <a:lnTo>
                    <a:pt x="126462" y="110855"/>
                  </a:lnTo>
                  <a:lnTo>
                    <a:pt x="126540" y="110847"/>
                  </a:lnTo>
                  <a:close/>
                  <a:moveTo>
                    <a:pt x="125713" y="110910"/>
                  </a:moveTo>
                  <a:lnTo>
                    <a:pt x="125698" y="110996"/>
                  </a:lnTo>
                  <a:lnTo>
                    <a:pt x="125666" y="111105"/>
                  </a:lnTo>
                  <a:lnTo>
                    <a:pt x="125635" y="111230"/>
                  </a:lnTo>
                  <a:lnTo>
                    <a:pt x="125581" y="111370"/>
                  </a:lnTo>
                  <a:lnTo>
                    <a:pt x="125456" y="111705"/>
                  </a:lnTo>
                  <a:lnTo>
                    <a:pt x="125292" y="112095"/>
                  </a:lnTo>
                  <a:lnTo>
                    <a:pt x="125097" y="112532"/>
                  </a:lnTo>
                  <a:lnTo>
                    <a:pt x="124879" y="113000"/>
                  </a:lnTo>
                  <a:lnTo>
                    <a:pt x="124645" y="113484"/>
                  </a:lnTo>
                  <a:lnTo>
                    <a:pt x="124395" y="113983"/>
                  </a:lnTo>
                  <a:lnTo>
                    <a:pt x="124146" y="114482"/>
                  </a:lnTo>
                  <a:lnTo>
                    <a:pt x="123888" y="114966"/>
                  </a:lnTo>
                  <a:lnTo>
                    <a:pt x="123639" y="115426"/>
                  </a:lnTo>
                  <a:lnTo>
                    <a:pt x="123397" y="115855"/>
                  </a:lnTo>
                  <a:lnTo>
                    <a:pt x="123171" y="116237"/>
                  </a:lnTo>
                  <a:lnTo>
                    <a:pt x="122968" y="116557"/>
                  </a:lnTo>
                  <a:lnTo>
                    <a:pt x="122788" y="116814"/>
                  </a:lnTo>
                  <a:lnTo>
                    <a:pt x="122710" y="116915"/>
                  </a:lnTo>
                  <a:lnTo>
                    <a:pt x="122640" y="116993"/>
                  </a:lnTo>
                  <a:lnTo>
                    <a:pt x="122640" y="116993"/>
                  </a:lnTo>
                  <a:lnTo>
                    <a:pt x="122656" y="116915"/>
                  </a:lnTo>
                  <a:lnTo>
                    <a:pt x="122671" y="116814"/>
                  </a:lnTo>
                  <a:lnTo>
                    <a:pt x="122710" y="116697"/>
                  </a:lnTo>
                  <a:lnTo>
                    <a:pt x="122757" y="116557"/>
                  </a:lnTo>
                  <a:lnTo>
                    <a:pt x="122882" y="116221"/>
                  </a:lnTo>
                  <a:lnTo>
                    <a:pt x="123046" y="115831"/>
                  </a:lnTo>
                  <a:lnTo>
                    <a:pt x="123241" y="115394"/>
                  </a:lnTo>
                  <a:lnTo>
                    <a:pt x="123459" y="114919"/>
                  </a:lnTo>
                  <a:lnTo>
                    <a:pt x="123701" y="114427"/>
                  </a:lnTo>
                  <a:lnTo>
                    <a:pt x="123951" y="113913"/>
                  </a:lnTo>
                  <a:lnTo>
                    <a:pt x="124208" y="113406"/>
                  </a:lnTo>
                  <a:lnTo>
                    <a:pt x="124473" y="112914"/>
                  </a:lnTo>
                  <a:lnTo>
                    <a:pt x="124723" y="112446"/>
                  </a:lnTo>
                  <a:lnTo>
                    <a:pt x="124972" y="112017"/>
                  </a:lnTo>
                  <a:lnTo>
                    <a:pt x="125198" y="111635"/>
                  </a:lnTo>
                  <a:lnTo>
                    <a:pt x="125401" y="111315"/>
                  </a:lnTo>
                  <a:lnTo>
                    <a:pt x="125495" y="111183"/>
                  </a:lnTo>
                  <a:lnTo>
                    <a:pt x="125573" y="111066"/>
                  </a:lnTo>
                  <a:lnTo>
                    <a:pt x="125651" y="110980"/>
                  </a:lnTo>
                  <a:lnTo>
                    <a:pt x="125713" y="110910"/>
                  </a:lnTo>
                  <a:close/>
                  <a:moveTo>
                    <a:pt x="142100" y="114505"/>
                  </a:moveTo>
                  <a:lnTo>
                    <a:pt x="142116" y="114622"/>
                  </a:lnTo>
                  <a:lnTo>
                    <a:pt x="142116" y="114771"/>
                  </a:lnTo>
                  <a:lnTo>
                    <a:pt x="142108" y="114942"/>
                  </a:lnTo>
                  <a:lnTo>
                    <a:pt x="142084" y="115129"/>
                  </a:lnTo>
                  <a:lnTo>
                    <a:pt x="142053" y="115332"/>
                  </a:lnTo>
                  <a:lnTo>
                    <a:pt x="142014" y="115543"/>
                  </a:lnTo>
                  <a:lnTo>
                    <a:pt x="141960" y="115769"/>
                  </a:lnTo>
                  <a:lnTo>
                    <a:pt x="141905" y="116003"/>
                  </a:lnTo>
                  <a:lnTo>
                    <a:pt x="141843" y="116237"/>
                  </a:lnTo>
                  <a:lnTo>
                    <a:pt x="141765" y="116471"/>
                  </a:lnTo>
                  <a:lnTo>
                    <a:pt x="141694" y="116697"/>
                  </a:lnTo>
                  <a:lnTo>
                    <a:pt x="141609" y="116915"/>
                  </a:lnTo>
                  <a:lnTo>
                    <a:pt x="141523" y="117126"/>
                  </a:lnTo>
                  <a:lnTo>
                    <a:pt x="141437" y="117329"/>
                  </a:lnTo>
                  <a:lnTo>
                    <a:pt x="141351" y="117508"/>
                  </a:lnTo>
                  <a:lnTo>
                    <a:pt x="141258" y="117664"/>
                  </a:lnTo>
                  <a:lnTo>
                    <a:pt x="141351" y="117259"/>
                  </a:lnTo>
                  <a:lnTo>
                    <a:pt x="141437" y="116861"/>
                  </a:lnTo>
                  <a:lnTo>
                    <a:pt x="141531" y="116455"/>
                  </a:lnTo>
                  <a:lnTo>
                    <a:pt x="141624" y="116057"/>
                  </a:lnTo>
                  <a:lnTo>
                    <a:pt x="141718" y="115667"/>
                  </a:lnTo>
                  <a:lnTo>
                    <a:pt x="141827" y="115278"/>
                  </a:lnTo>
                  <a:lnTo>
                    <a:pt x="141952" y="114888"/>
                  </a:lnTo>
                  <a:lnTo>
                    <a:pt x="142022" y="114700"/>
                  </a:lnTo>
                  <a:lnTo>
                    <a:pt x="142100" y="114505"/>
                  </a:lnTo>
                  <a:close/>
                  <a:moveTo>
                    <a:pt x="145586" y="114950"/>
                  </a:moveTo>
                  <a:lnTo>
                    <a:pt x="145711" y="114958"/>
                  </a:lnTo>
                  <a:lnTo>
                    <a:pt x="145836" y="114966"/>
                  </a:lnTo>
                  <a:lnTo>
                    <a:pt x="145961" y="114981"/>
                  </a:lnTo>
                  <a:lnTo>
                    <a:pt x="146210" y="115020"/>
                  </a:lnTo>
                  <a:lnTo>
                    <a:pt x="146710" y="115122"/>
                  </a:lnTo>
                  <a:lnTo>
                    <a:pt x="146967" y="115168"/>
                  </a:lnTo>
                  <a:lnTo>
                    <a:pt x="147100" y="115184"/>
                  </a:lnTo>
                  <a:lnTo>
                    <a:pt x="147232" y="115200"/>
                  </a:lnTo>
                  <a:lnTo>
                    <a:pt x="145352" y="117017"/>
                  </a:lnTo>
                  <a:lnTo>
                    <a:pt x="145352" y="117017"/>
                  </a:lnTo>
                  <a:lnTo>
                    <a:pt x="145664" y="115683"/>
                  </a:lnTo>
                  <a:lnTo>
                    <a:pt x="145586" y="115745"/>
                  </a:lnTo>
                  <a:lnTo>
                    <a:pt x="145516" y="115808"/>
                  </a:lnTo>
                  <a:lnTo>
                    <a:pt x="145454" y="115878"/>
                  </a:lnTo>
                  <a:lnTo>
                    <a:pt x="145399" y="115940"/>
                  </a:lnTo>
                  <a:lnTo>
                    <a:pt x="145345" y="116011"/>
                  </a:lnTo>
                  <a:lnTo>
                    <a:pt x="145306" y="116081"/>
                  </a:lnTo>
                  <a:lnTo>
                    <a:pt x="145235" y="116221"/>
                  </a:lnTo>
                  <a:lnTo>
                    <a:pt x="145181" y="116362"/>
                  </a:lnTo>
                  <a:lnTo>
                    <a:pt x="145134" y="116502"/>
                  </a:lnTo>
                  <a:lnTo>
                    <a:pt x="145095" y="116635"/>
                  </a:lnTo>
                  <a:lnTo>
                    <a:pt x="145040" y="116767"/>
                  </a:lnTo>
                  <a:lnTo>
                    <a:pt x="144814" y="117313"/>
                  </a:lnTo>
                  <a:lnTo>
                    <a:pt x="144604" y="117867"/>
                  </a:lnTo>
                  <a:lnTo>
                    <a:pt x="144440" y="117812"/>
                  </a:lnTo>
                  <a:lnTo>
                    <a:pt x="145196" y="114989"/>
                  </a:lnTo>
                  <a:lnTo>
                    <a:pt x="145329" y="114973"/>
                  </a:lnTo>
                  <a:lnTo>
                    <a:pt x="145462" y="114958"/>
                  </a:lnTo>
                  <a:lnTo>
                    <a:pt x="145586" y="114950"/>
                  </a:lnTo>
                  <a:close/>
                  <a:moveTo>
                    <a:pt x="144534" y="114622"/>
                  </a:moveTo>
                  <a:lnTo>
                    <a:pt x="144651" y="114732"/>
                  </a:lnTo>
                  <a:lnTo>
                    <a:pt x="144752" y="114825"/>
                  </a:lnTo>
                  <a:lnTo>
                    <a:pt x="144814" y="114888"/>
                  </a:lnTo>
                  <a:lnTo>
                    <a:pt x="144838" y="114919"/>
                  </a:lnTo>
                  <a:lnTo>
                    <a:pt x="144838" y="114942"/>
                  </a:lnTo>
                  <a:lnTo>
                    <a:pt x="144752" y="115418"/>
                  </a:lnTo>
                  <a:lnTo>
                    <a:pt x="144658" y="115886"/>
                  </a:lnTo>
                  <a:lnTo>
                    <a:pt x="144549" y="116354"/>
                  </a:lnTo>
                  <a:lnTo>
                    <a:pt x="144432" y="116822"/>
                  </a:lnTo>
                  <a:lnTo>
                    <a:pt x="144370" y="117048"/>
                  </a:lnTo>
                  <a:lnTo>
                    <a:pt x="144300" y="117282"/>
                  </a:lnTo>
                  <a:lnTo>
                    <a:pt x="144222" y="117508"/>
                  </a:lnTo>
                  <a:lnTo>
                    <a:pt x="144144" y="117734"/>
                  </a:lnTo>
                  <a:lnTo>
                    <a:pt x="144058" y="117961"/>
                  </a:lnTo>
                  <a:lnTo>
                    <a:pt x="143964" y="118179"/>
                  </a:lnTo>
                  <a:lnTo>
                    <a:pt x="143863" y="118397"/>
                  </a:lnTo>
                  <a:lnTo>
                    <a:pt x="143754" y="118616"/>
                  </a:lnTo>
                  <a:lnTo>
                    <a:pt x="143676" y="118748"/>
                  </a:lnTo>
                  <a:lnTo>
                    <a:pt x="143637" y="118811"/>
                  </a:lnTo>
                  <a:lnTo>
                    <a:pt x="143590" y="118865"/>
                  </a:lnTo>
                  <a:lnTo>
                    <a:pt x="143535" y="118920"/>
                  </a:lnTo>
                  <a:lnTo>
                    <a:pt x="143473" y="118974"/>
                  </a:lnTo>
                  <a:lnTo>
                    <a:pt x="143403" y="119013"/>
                  </a:lnTo>
                  <a:lnTo>
                    <a:pt x="143325" y="119052"/>
                  </a:lnTo>
                  <a:lnTo>
                    <a:pt x="143379" y="118772"/>
                  </a:lnTo>
                  <a:lnTo>
                    <a:pt x="143434" y="118491"/>
                  </a:lnTo>
                  <a:lnTo>
                    <a:pt x="143496" y="118210"/>
                  </a:lnTo>
                  <a:lnTo>
                    <a:pt x="143566" y="117937"/>
                  </a:lnTo>
                  <a:lnTo>
                    <a:pt x="143715" y="117391"/>
                  </a:lnTo>
                  <a:lnTo>
                    <a:pt x="143878" y="116845"/>
                  </a:lnTo>
                  <a:lnTo>
                    <a:pt x="144214" y="115753"/>
                  </a:lnTo>
                  <a:lnTo>
                    <a:pt x="144378" y="115192"/>
                  </a:lnTo>
                  <a:lnTo>
                    <a:pt x="144534" y="114622"/>
                  </a:lnTo>
                  <a:close/>
                  <a:moveTo>
                    <a:pt x="142989" y="114591"/>
                  </a:moveTo>
                  <a:lnTo>
                    <a:pt x="143091" y="114599"/>
                  </a:lnTo>
                  <a:lnTo>
                    <a:pt x="143215" y="114615"/>
                  </a:lnTo>
                  <a:lnTo>
                    <a:pt x="143348" y="114630"/>
                  </a:lnTo>
                  <a:lnTo>
                    <a:pt x="143683" y="114693"/>
                  </a:lnTo>
                  <a:lnTo>
                    <a:pt x="142069" y="119606"/>
                  </a:lnTo>
                  <a:lnTo>
                    <a:pt x="142240" y="119669"/>
                  </a:lnTo>
                  <a:lnTo>
                    <a:pt x="142373" y="119380"/>
                  </a:lnTo>
                  <a:lnTo>
                    <a:pt x="142498" y="119084"/>
                  </a:lnTo>
                  <a:lnTo>
                    <a:pt x="142615" y="118787"/>
                  </a:lnTo>
                  <a:lnTo>
                    <a:pt x="142732" y="118491"/>
                  </a:lnTo>
                  <a:lnTo>
                    <a:pt x="142942" y="117890"/>
                  </a:lnTo>
                  <a:lnTo>
                    <a:pt x="143137" y="117282"/>
                  </a:lnTo>
                  <a:lnTo>
                    <a:pt x="143340" y="116681"/>
                  </a:lnTo>
                  <a:lnTo>
                    <a:pt x="143551" y="116073"/>
                  </a:lnTo>
                  <a:lnTo>
                    <a:pt x="143660" y="115777"/>
                  </a:lnTo>
                  <a:lnTo>
                    <a:pt x="143777" y="115480"/>
                  </a:lnTo>
                  <a:lnTo>
                    <a:pt x="143902" y="115192"/>
                  </a:lnTo>
                  <a:lnTo>
                    <a:pt x="144034" y="114895"/>
                  </a:lnTo>
                  <a:lnTo>
                    <a:pt x="144175" y="114942"/>
                  </a:lnTo>
                  <a:lnTo>
                    <a:pt x="144097" y="115293"/>
                  </a:lnTo>
                  <a:lnTo>
                    <a:pt x="144050" y="115472"/>
                  </a:lnTo>
                  <a:lnTo>
                    <a:pt x="144003" y="115644"/>
                  </a:lnTo>
                  <a:lnTo>
                    <a:pt x="143434" y="117368"/>
                  </a:lnTo>
                  <a:lnTo>
                    <a:pt x="142864" y="119099"/>
                  </a:lnTo>
                  <a:lnTo>
                    <a:pt x="142825" y="119193"/>
                  </a:lnTo>
                  <a:lnTo>
                    <a:pt x="142786" y="119286"/>
                  </a:lnTo>
                  <a:lnTo>
                    <a:pt x="142740" y="119380"/>
                  </a:lnTo>
                  <a:lnTo>
                    <a:pt x="142685" y="119466"/>
                  </a:lnTo>
                  <a:lnTo>
                    <a:pt x="142630" y="119544"/>
                  </a:lnTo>
                  <a:lnTo>
                    <a:pt x="142568" y="119622"/>
                  </a:lnTo>
                  <a:lnTo>
                    <a:pt x="142506" y="119700"/>
                  </a:lnTo>
                  <a:lnTo>
                    <a:pt x="142435" y="119770"/>
                  </a:lnTo>
                  <a:lnTo>
                    <a:pt x="142287" y="119903"/>
                  </a:lnTo>
                  <a:lnTo>
                    <a:pt x="142116" y="120027"/>
                  </a:lnTo>
                  <a:lnTo>
                    <a:pt x="141928" y="120152"/>
                  </a:lnTo>
                  <a:lnTo>
                    <a:pt x="141733" y="120269"/>
                  </a:lnTo>
                  <a:lnTo>
                    <a:pt x="141804" y="119934"/>
                  </a:lnTo>
                  <a:lnTo>
                    <a:pt x="141882" y="119606"/>
                  </a:lnTo>
                  <a:lnTo>
                    <a:pt x="141967" y="119271"/>
                  </a:lnTo>
                  <a:lnTo>
                    <a:pt x="142061" y="118943"/>
                  </a:lnTo>
                  <a:lnTo>
                    <a:pt x="142256" y="118304"/>
                  </a:lnTo>
                  <a:lnTo>
                    <a:pt x="142451" y="117664"/>
                  </a:lnTo>
                  <a:lnTo>
                    <a:pt x="142646" y="117025"/>
                  </a:lnTo>
                  <a:lnTo>
                    <a:pt x="142825" y="116393"/>
                  </a:lnTo>
                  <a:lnTo>
                    <a:pt x="142911" y="116073"/>
                  </a:lnTo>
                  <a:lnTo>
                    <a:pt x="142981" y="115753"/>
                  </a:lnTo>
                  <a:lnTo>
                    <a:pt x="143052" y="115426"/>
                  </a:lnTo>
                  <a:lnTo>
                    <a:pt x="143114" y="115106"/>
                  </a:lnTo>
                  <a:lnTo>
                    <a:pt x="142919" y="115051"/>
                  </a:lnTo>
                  <a:lnTo>
                    <a:pt x="141414" y="119840"/>
                  </a:lnTo>
                  <a:lnTo>
                    <a:pt x="141234" y="119793"/>
                  </a:lnTo>
                  <a:lnTo>
                    <a:pt x="141344" y="119208"/>
                  </a:lnTo>
                  <a:lnTo>
                    <a:pt x="141406" y="118920"/>
                  </a:lnTo>
                  <a:lnTo>
                    <a:pt x="141484" y="118639"/>
                  </a:lnTo>
                  <a:lnTo>
                    <a:pt x="141710" y="117812"/>
                  </a:lnTo>
                  <a:lnTo>
                    <a:pt x="141944" y="116993"/>
                  </a:lnTo>
                  <a:lnTo>
                    <a:pt x="142412" y="115355"/>
                  </a:lnTo>
                  <a:lnTo>
                    <a:pt x="142498" y="115075"/>
                  </a:lnTo>
                  <a:lnTo>
                    <a:pt x="142529" y="114966"/>
                  </a:lnTo>
                  <a:lnTo>
                    <a:pt x="142568" y="114872"/>
                  </a:lnTo>
                  <a:lnTo>
                    <a:pt x="142607" y="114794"/>
                  </a:lnTo>
                  <a:lnTo>
                    <a:pt x="142654" y="114724"/>
                  </a:lnTo>
                  <a:lnTo>
                    <a:pt x="142701" y="114677"/>
                  </a:lnTo>
                  <a:lnTo>
                    <a:pt x="142755" y="114638"/>
                  </a:lnTo>
                  <a:lnTo>
                    <a:pt x="142825" y="114615"/>
                  </a:lnTo>
                  <a:lnTo>
                    <a:pt x="142896" y="114599"/>
                  </a:lnTo>
                  <a:lnTo>
                    <a:pt x="142989" y="114591"/>
                  </a:lnTo>
                  <a:close/>
                  <a:moveTo>
                    <a:pt x="152364" y="119645"/>
                  </a:moveTo>
                  <a:lnTo>
                    <a:pt x="152442" y="119661"/>
                  </a:lnTo>
                  <a:lnTo>
                    <a:pt x="152528" y="119676"/>
                  </a:lnTo>
                  <a:lnTo>
                    <a:pt x="152614" y="119692"/>
                  </a:lnTo>
                  <a:lnTo>
                    <a:pt x="152606" y="119778"/>
                  </a:lnTo>
                  <a:lnTo>
                    <a:pt x="152590" y="119856"/>
                  </a:lnTo>
                  <a:lnTo>
                    <a:pt x="152575" y="119926"/>
                  </a:lnTo>
                  <a:lnTo>
                    <a:pt x="152544" y="119981"/>
                  </a:lnTo>
                  <a:lnTo>
                    <a:pt x="152512" y="120035"/>
                  </a:lnTo>
                  <a:lnTo>
                    <a:pt x="152473" y="120082"/>
                  </a:lnTo>
                  <a:lnTo>
                    <a:pt x="152434" y="120121"/>
                  </a:lnTo>
                  <a:lnTo>
                    <a:pt x="152395" y="120152"/>
                  </a:lnTo>
                  <a:lnTo>
                    <a:pt x="152349" y="120183"/>
                  </a:lnTo>
                  <a:lnTo>
                    <a:pt x="152302" y="120207"/>
                  </a:lnTo>
                  <a:lnTo>
                    <a:pt x="152193" y="120246"/>
                  </a:lnTo>
                  <a:lnTo>
                    <a:pt x="152091" y="120277"/>
                  </a:lnTo>
                  <a:lnTo>
                    <a:pt x="151982" y="120308"/>
                  </a:lnTo>
                  <a:lnTo>
                    <a:pt x="150703" y="120636"/>
                  </a:lnTo>
                  <a:lnTo>
                    <a:pt x="149424" y="120963"/>
                  </a:lnTo>
                  <a:lnTo>
                    <a:pt x="148550" y="121197"/>
                  </a:lnTo>
                  <a:lnTo>
                    <a:pt x="147677" y="121431"/>
                  </a:lnTo>
                  <a:lnTo>
                    <a:pt x="147568" y="121463"/>
                  </a:lnTo>
                  <a:lnTo>
                    <a:pt x="147451" y="121494"/>
                  </a:lnTo>
                  <a:lnTo>
                    <a:pt x="147341" y="121509"/>
                  </a:lnTo>
                  <a:lnTo>
                    <a:pt x="147287" y="121509"/>
                  </a:lnTo>
                  <a:lnTo>
                    <a:pt x="147232" y="121502"/>
                  </a:lnTo>
                  <a:lnTo>
                    <a:pt x="147115" y="121470"/>
                  </a:lnTo>
                  <a:lnTo>
                    <a:pt x="147053" y="121447"/>
                  </a:lnTo>
                  <a:lnTo>
                    <a:pt x="146990" y="121416"/>
                  </a:lnTo>
                  <a:lnTo>
                    <a:pt x="146936" y="121385"/>
                  </a:lnTo>
                  <a:lnTo>
                    <a:pt x="146889" y="121346"/>
                  </a:lnTo>
                  <a:lnTo>
                    <a:pt x="146850" y="121307"/>
                  </a:lnTo>
                  <a:lnTo>
                    <a:pt x="146827" y="121268"/>
                  </a:lnTo>
                  <a:lnTo>
                    <a:pt x="146819" y="121221"/>
                  </a:lnTo>
                  <a:lnTo>
                    <a:pt x="146827" y="121166"/>
                  </a:lnTo>
                  <a:lnTo>
                    <a:pt x="146842" y="121112"/>
                  </a:lnTo>
                  <a:lnTo>
                    <a:pt x="146873" y="121049"/>
                  </a:lnTo>
                  <a:lnTo>
                    <a:pt x="146905" y="120987"/>
                  </a:lnTo>
                  <a:lnTo>
                    <a:pt x="146944" y="120932"/>
                  </a:lnTo>
                  <a:lnTo>
                    <a:pt x="146990" y="120893"/>
                  </a:lnTo>
                  <a:lnTo>
                    <a:pt x="147037" y="120862"/>
                  </a:lnTo>
                  <a:lnTo>
                    <a:pt x="147334" y="120698"/>
                  </a:lnTo>
                  <a:lnTo>
                    <a:pt x="147490" y="120620"/>
                  </a:lnTo>
                  <a:lnTo>
                    <a:pt x="147646" y="120550"/>
                  </a:lnTo>
                  <a:lnTo>
                    <a:pt x="147802" y="120480"/>
                  </a:lnTo>
                  <a:lnTo>
                    <a:pt x="147958" y="120417"/>
                  </a:lnTo>
                  <a:lnTo>
                    <a:pt x="148113" y="120371"/>
                  </a:lnTo>
                  <a:lnTo>
                    <a:pt x="148277" y="120332"/>
                  </a:lnTo>
                  <a:lnTo>
                    <a:pt x="148776" y="120238"/>
                  </a:lnTo>
                  <a:lnTo>
                    <a:pt x="149276" y="120144"/>
                  </a:lnTo>
                  <a:lnTo>
                    <a:pt x="150282" y="119973"/>
                  </a:lnTo>
                  <a:lnTo>
                    <a:pt x="152294" y="119645"/>
                  </a:lnTo>
                  <a:close/>
                  <a:moveTo>
                    <a:pt x="120651" y="123116"/>
                  </a:moveTo>
                  <a:lnTo>
                    <a:pt x="120667" y="123264"/>
                  </a:lnTo>
                  <a:lnTo>
                    <a:pt x="118717" y="123615"/>
                  </a:lnTo>
                  <a:lnTo>
                    <a:pt x="118694" y="123459"/>
                  </a:lnTo>
                  <a:lnTo>
                    <a:pt x="118803" y="123405"/>
                  </a:lnTo>
                  <a:lnTo>
                    <a:pt x="118920" y="123350"/>
                  </a:lnTo>
                  <a:lnTo>
                    <a:pt x="119037" y="123311"/>
                  </a:lnTo>
                  <a:lnTo>
                    <a:pt x="119162" y="123272"/>
                  </a:lnTo>
                  <a:lnTo>
                    <a:pt x="119279" y="123241"/>
                  </a:lnTo>
                  <a:lnTo>
                    <a:pt x="119403" y="123210"/>
                  </a:lnTo>
                  <a:lnTo>
                    <a:pt x="119645" y="123171"/>
                  </a:lnTo>
                  <a:lnTo>
                    <a:pt x="119895" y="123147"/>
                  </a:lnTo>
                  <a:lnTo>
                    <a:pt x="120144" y="123132"/>
                  </a:lnTo>
                  <a:lnTo>
                    <a:pt x="120651" y="123116"/>
                  </a:lnTo>
                  <a:close/>
                  <a:moveTo>
                    <a:pt x="151693" y="123709"/>
                  </a:moveTo>
                  <a:lnTo>
                    <a:pt x="151662" y="123841"/>
                  </a:lnTo>
                  <a:lnTo>
                    <a:pt x="151623" y="123982"/>
                  </a:lnTo>
                  <a:lnTo>
                    <a:pt x="151576" y="124114"/>
                  </a:lnTo>
                  <a:lnTo>
                    <a:pt x="151522" y="124239"/>
                  </a:lnTo>
                  <a:lnTo>
                    <a:pt x="151467" y="124372"/>
                  </a:lnTo>
                  <a:lnTo>
                    <a:pt x="151413" y="124489"/>
                  </a:lnTo>
                  <a:lnTo>
                    <a:pt x="151350" y="124614"/>
                  </a:lnTo>
                  <a:lnTo>
                    <a:pt x="151280" y="124723"/>
                  </a:lnTo>
                  <a:lnTo>
                    <a:pt x="151202" y="124840"/>
                  </a:lnTo>
                  <a:lnTo>
                    <a:pt x="151124" y="124949"/>
                  </a:lnTo>
                  <a:lnTo>
                    <a:pt x="151038" y="125050"/>
                  </a:lnTo>
                  <a:lnTo>
                    <a:pt x="150945" y="125152"/>
                  </a:lnTo>
                  <a:lnTo>
                    <a:pt x="150851" y="125245"/>
                  </a:lnTo>
                  <a:lnTo>
                    <a:pt x="150750" y="125339"/>
                  </a:lnTo>
                  <a:lnTo>
                    <a:pt x="150633" y="125432"/>
                  </a:lnTo>
                  <a:lnTo>
                    <a:pt x="150524" y="125518"/>
                  </a:lnTo>
                  <a:lnTo>
                    <a:pt x="150524" y="125518"/>
                  </a:lnTo>
                  <a:lnTo>
                    <a:pt x="150570" y="125386"/>
                  </a:lnTo>
                  <a:lnTo>
                    <a:pt x="150617" y="125261"/>
                  </a:lnTo>
                  <a:lnTo>
                    <a:pt x="150680" y="125136"/>
                  </a:lnTo>
                  <a:lnTo>
                    <a:pt x="150742" y="125011"/>
                  </a:lnTo>
                  <a:lnTo>
                    <a:pt x="150875" y="124777"/>
                  </a:lnTo>
                  <a:lnTo>
                    <a:pt x="151023" y="124551"/>
                  </a:lnTo>
                  <a:lnTo>
                    <a:pt x="151179" y="124333"/>
                  </a:lnTo>
                  <a:lnTo>
                    <a:pt x="151342" y="124114"/>
                  </a:lnTo>
                  <a:lnTo>
                    <a:pt x="151514" y="123912"/>
                  </a:lnTo>
                  <a:lnTo>
                    <a:pt x="151693" y="123709"/>
                  </a:lnTo>
                  <a:close/>
                  <a:moveTo>
                    <a:pt x="152388" y="121322"/>
                  </a:moveTo>
                  <a:lnTo>
                    <a:pt x="152255" y="121634"/>
                  </a:lnTo>
                  <a:lnTo>
                    <a:pt x="152115" y="121938"/>
                  </a:lnTo>
                  <a:lnTo>
                    <a:pt x="151974" y="122235"/>
                  </a:lnTo>
                  <a:lnTo>
                    <a:pt x="151818" y="122515"/>
                  </a:lnTo>
                  <a:lnTo>
                    <a:pt x="151662" y="122796"/>
                  </a:lnTo>
                  <a:lnTo>
                    <a:pt x="151498" y="123069"/>
                  </a:lnTo>
                  <a:lnTo>
                    <a:pt x="151335" y="123334"/>
                  </a:lnTo>
                  <a:lnTo>
                    <a:pt x="151163" y="123592"/>
                  </a:lnTo>
                  <a:lnTo>
                    <a:pt x="150992" y="123849"/>
                  </a:lnTo>
                  <a:lnTo>
                    <a:pt x="150812" y="124091"/>
                  </a:lnTo>
                  <a:lnTo>
                    <a:pt x="150453" y="124582"/>
                  </a:lnTo>
                  <a:lnTo>
                    <a:pt x="150079" y="125058"/>
                  </a:lnTo>
                  <a:lnTo>
                    <a:pt x="149705" y="125526"/>
                  </a:lnTo>
                  <a:lnTo>
                    <a:pt x="149705" y="125440"/>
                  </a:lnTo>
                  <a:lnTo>
                    <a:pt x="149712" y="125354"/>
                  </a:lnTo>
                  <a:lnTo>
                    <a:pt x="149728" y="125277"/>
                  </a:lnTo>
                  <a:lnTo>
                    <a:pt x="149751" y="125199"/>
                  </a:lnTo>
                  <a:lnTo>
                    <a:pt x="149783" y="125121"/>
                  </a:lnTo>
                  <a:lnTo>
                    <a:pt x="149814" y="125050"/>
                  </a:lnTo>
                  <a:lnTo>
                    <a:pt x="149892" y="124910"/>
                  </a:lnTo>
                  <a:lnTo>
                    <a:pt x="149985" y="124777"/>
                  </a:lnTo>
                  <a:lnTo>
                    <a:pt x="150079" y="124653"/>
                  </a:lnTo>
                  <a:lnTo>
                    <a:pt x="150165" y="124520"/>
                  </a:lnTo>
                  <a:lnTo>
                    <a:pt x="150251" y="124387"/>
                  </a:lnTo>
                  <a:lnTo>
                    <a:pt x="150336" y="124239"/>
                  </a:lnTo>
                  <a:lnTo>
                    <a:pt x="150422" y="124091"/>
                  </a:lnTo>
                  <a:lnTo>
                    <a:pt x="150609" y="123802"/>
                  </a:lnTo>
                  <a:lnTo>
                    <a:pt x="150797" y="123522"/>
                  </a:lnTo>
                  <a:lnTo>
                    <a:pt x="150976" y="123233"/>
                  </a:lnTo>
                  <a:lnTo>
                    <a:pt x="151311" y="122664"/>
                  </a:lnTo>
                  <a:lnTo>
                    <a:pt x="151647" y="122086"/>
                  </a:lnTo>
                  <a:lnTo>
                    <a:pt x="151506" y="122001"/>
                  </a:lnTo>
                  <a:lnTo>
                    <a:pt x="149354" y="124965"/>
                  </a:lnTo>
                  <a:lnTo>
                    <a:pt x="149190" y="124855"/>
                  </a:lnTo>
                  <a:lnTo>
                    <a:pt x="149244" y="124715"/>
                  </a:lnTo>
                  <a:lnTo>
                    <a:pt x="149307" y="124582"/>
                  </a:lnTo>
                  <a:lnTo>
                    <a:pt x="149377" y="124450"/>
                  </a:lnTo>
                  <a:lnTo>
                    <a:pt x="149455" y="124325"/>
                  </a:lnTo>
                  <a:lnTo>
                    <a:pt x="149619" y="124068"/>
                  </a:lnTo>
                  <a:lnTo>
                    <a:pt x="149790" y="123826"/>
                  </a:lnTo>
                  <a:lnTo>
                    <a:pt x="149954" y="123568"/>
                  </a:lnTo>
                  <a:lnTo>
                    <a:pt x="150032" y="123444"/>
                  </a:lnTo>
                  <a:lnTo>
                    <a:pt x="150102" y="123311"/>
                  </a:lnTo>
                  <a:lnTo>
                    <a:pt x="150165" y="123171"/>
                  </a:lnTo>
                  <a:lnTo>
                    <a:pt x="150219" y="123030"/>
                  </a:lnTo>
                  <a:lnTo>
                    <a:pt x="150266" y="122882"/>
                  </a:lnTo>
                  <a:lnTo>
                    <a:pt x="150297" y="122726"/>
                  </a:lnTo>
                  <a:lnTo>
                    <a:pt x="149135" y="124099"/>
                  </a:lnTo>
                  <a:lnTo>
                    <a:pt x="149057" y="124044"/>
                  </a:lnTo>
                  <a:lnTo>
                    <a:pt x="149447" y="123311"/>
                  </a:lnTo>
                  <a:lnTo>
                    <a:pt x="149354" y="123241"/>
                  </a:lnTo>
                  <a:lnTo>
                    <a:pt x="148675" y="124036"/>
                  </a:lnTo>
                  <a:lnTo>
                    <a:pt x="148605" y="123997"/>
                  </a:lnTo>
                  <a:lnTo>
                    <a:pt x="148558" y="123958"/>
                  </a:lnTo>
                  <a:lnTo>
                    <a:pt x="148519" y="123927"/>
                  </a:lnTo>
                  <a:lnTo>
                    <a:pt x="148496" y="123888"/>
                  </a:lnTo>
                  <a:lnTo>
                    <a:pt x="148480" y="123849"/>
                  </a:lnTo>
                  <a:lnTo>
                    <a:pt x="148472" y="123810"/>
                  </a:lnTo>
                  <a:lnTo>
                    <a:pt x="148472" y="123771"/>
                  </a:lnTo>
                  <a:lnTo>
                    <a:pt x="148488" y="123732"/>
                  </a:lnTo>
                  <a:lnTo>
                    <a:pt x="148511" y="123654"/>
                  </a:lnTo>
                  <a:lnTo>
                    <a:pt x="148542" y="123576"/>
                  </a:lnTo>
                  <a:lnTo>
                    <a:pt x="148574" y="123498"/>
                  </a:lnTo>
                  <a:lnTo>
                    <a:pt x="148574" y="123459"/>
                  </a:lnTo>
                  <a:lnTo>
                    <a:pt x="148574" y="123420"/>
                  </a:lnTo>
                  <a:lnTo>
                    <a:pt x="148472" y="123428"/>
                  </a:lnTo>
                  <a:lnTo>
                    <a:pt x="148371" y="123428"/>
                  </a:lnTo>
                  <a:lnTo>
                    <a:pt x="148285" y="123412"/>
                  </a:lnTo>
                  <a:lnTo>
                    <a:pt x="148215" y="123389"/>
                  </a:lnTo>
                  <a:lnTo>
                    <a:pt x="148145" y="123350"/>
                  </a:lnTo>
                  <a:lnTo>
                    <a:pt x="148082" y="123303"/>
                  </a:lnTo>
                  <a:lnTo>
                    <a:pt x="148028" y="123249"/>
                  </a:lnTo>
                  <a:lnTo>
                    <a:pt x="147973" y="123186"/>
                  </a:lnTo>
                  <a:lnTo>
                    <a:pt x="147926" y="123116"/>
                  </a:lnTo>
                  <a:lnTo>
                    <a:pt x="147880" y="123046"/>
                  </a:lnTo>
                  <a:lnTo>
                    <a:pt x="147786" y="122890"/>
                  </a:lnTo>
                  <a:lnTo>
                    <a:pt x="147685" y="122718"/>
                  </a:lnTo>
                  <a:lnTo>
                    <a:pt x="147622" y="122640"/>
                  </a:lnTo>
                  <a:lnTo>
                    <a:pt x="147560" y="122554"/>
                  </a:lnTo>
                  <a:lnTo>
                    <a:pt x="152388" y="121322"/>
                  </a:lnTo>
                  <a:close/>
                  <a:moveTo>
                    <a:pt x="123210" y="123974"/>
                  </a:moveTo>
                  <a:lnTo>
                    <a:pt x="123116" y="124216"/>
                  </a:lnTo>
                  <a:lnTo>
                    <a:pt x="123022" y="124450"/>
                  </a:lnTo>
                  <a:lnTo>
                    <a:pt x="122921" y="124676"/>
                  </a:lnTo>
                  <a:lnTo>
                    <a:pt x="122812" y="124902"/>
                  </a:lnTo>
                  <a:lnTo>
                    <a:pt x="122703" y="125113"/>
                  </a:lnTo>
                  <a:lnTo>
                    <a:pt x="122593" y="125323"/>
                  </a:lnTo>
                  <a:lnTo>
                    <a:pt x="122476" y="125534"/>
                  </a:lnTo>
                  <a:lnTo>
                    <a:pt x="122359" y="125729"/>
                  </a:lnTo>
                  <a:lnTo>
                    <a:pt x="122110" y="126119"/>
                  </a:lnTo>
                  <a:lnTo>
                    <a:pt x="121852" y="126501"/>
                  </a:lnTo>
                  <a:lnTo>
                    <a:pt x="121587" y="126868"/>
                  </a:lnTo>
                  <a:lnTo>
                    <a:pt x="121322" y="127226"/>
                  </a:lnTo>
                  <a:lnTo>
                    <a:pt x="121143" y="127125"/>
                  </a:lnTo>
                  <a:lnTo>
                    <a:pt x="122687" y="124645"/>
                  </a:lnTo>
                  <a:lnTo>
                    <a:pt x="122515" y="124528"/>
                  </a:lnTo>
                  <a:lnTo>
                    <a:pt x="122118" y="125097"/>
                  </a:lnTo>
                  <a:lnTo>
                    <a:pt x="121720" y="125666"/>
                  </a:lnTo>
                  <a:lnTo>
                    <a:pt x="121509" y="125955"/>
                  </a:lnTo>
                  <a:lnTo>
                    <a:pt x="121291" y="126236"/>
                  </a:lnTo>
                  <a:lnTo>
                    <a:pt x="121065" y="126509"/>
                  </a:lnTo>
                  <a:lnTo>
                    <a:pt x="120940" y="126649"/>
                  </a:lnTo>
                  <a:lnTo>
                    <a:pt x="120823" y="126782"/>
                  </a:lnTo>
                  <a:lnTo>
                    <a:pt x="120854" y="126618"/>
                  </a:lnTo>
                  <a:lnTo>
                    <a:pt x="120901" y="126462"/>
                  </a:lnTo>
                  <a:lnTo>
                    <a:pt x="120956" y="126314"/>
                  </a:lnTo>
                  <a:lnTo>
                    <a:pt x="121026" y="126166"/>
                  </a:lnTo>
                  <a:lnTo>
                    <a:pt x="121096" y="126017"/>
                  </a:lnTo>
                  <a:lnTo>
                    <a:pt x="121174" y="125877"/>
                  </a:lnTo>
                  <a:lnTo>
                    <a:pt x="121346" y="125604"/>
                  </a:lnTo>
                  <a:lnTo>
                    <a:pt x="121509" y="125323"/>
                  </a:lnTo>
                  <a:lnTo>
                    <a:pt x="121587" y="125183"/>
                  </a:lnTo>
                  <a:lnTo>
                    <a:pt x="121658" y="125035"/>
                  </a:lnTo>
                  <a:lnTo>
                    <a:pt x="121720" y="124887"/>
                  </a:lnTo>
                  <a:lnTo>
                    <a:pt x="121775" y="124731"/>
                  </a:lnTo>
                  <a:lnTo>
                    <a:pt x="121813" y="124575"/>
                  </a:lnTo>
                  <a:lnTo>
                    <a:pt x="121845" y="124403"/>
                  </a:lnTo>
                  <a:lnTo>
                    <a:pt x="121845" y="124403"/>
                  </a:lnTo>
                  <a:lnTo>
                    <a:pt x="120542" y="126197"/>
                  </a:lnTo>
                  <a:lnTo>
                    <a:pt x="120410" y="126103"/>
                  </a:lnTo>
                  <a:lnTo>
                    <a:pt x="121127" y="125043"/>
                  </a:lnTo>
                  <a:lnTo>
                    <a:pt x="121034" y="124965"/>
                  </a:lnTo>
                  <a:lnTo>
                    <a:pt x="120004" y="126064"/>
                  </a:lnTo>
                  <a:lnTo>
                    <a:pt x="119871" y="125986"/>
                  </a:lnTo>
                  <a:lnTo>
                    <a:pt x="120066" y="125448"/>
                  </a:lnTo>
                  <a:lnTo>
                    <a:pt x="119528" y="125604"/>
                  </a:lnTo>
                  <a:lnTo>
                    <a:pt x="118904" y="124692"/>
                  </a:lnTo>
                  <a:lnTo>
                    <a:pt x="123210" y="123974"/>
                  </a:lnTo>
                  <a:close/>
                  <a:moveTo>
                    <a:pt x="128833" y="58013"/>
                  </a:moveTo>
                  <a:lnTo>
                    <a:pt x="129558" y="58364"/>
                  </a:lnTo>
                  <a:lnTo>
                    <a:pt x="130276" y="58707"/>
                  </a:lnTo>
                  <a:lnTo>
                    <a:pt x="130978" y="59058"/>
                  </a:lnTo>
                  <a:lnTo>
                    <a:pt x="131321" y="59238"/>
                  </a:lnTo>
                  <a:lnTo>
                    <a:pt x="131664" y="59425"/>
                  </a:lnTo>
                  <a:lnTo>
                    <a:pt x="131805" y="59511"/>
                  </a:lnTo>
                  <a:lnTo>
                    <a:pt x="131945" y="59604"/>
                  </a:lnTo>
                  <a:lnTo>
                    <a:pt x="132078" y="59714"/>
                  </a:lnTo>
                  <a:lnTo>
                    <a:pt x="132202" y="59823"/>
                  </a:lnTo>
                  <a:lnTo>
                    <a:pt x="132327" y="59948"/>
                  </a:lnTo>
                  <a:lnTo>
                    <a:pt x="132444" y="60072"/>
                  </a:lnTo>
                  <a:lnTo>
                    <a:pt x="132553" y="60197"/>
                  </a:lnTo>
                  <a:lnTo>
                    <a:pt x="132663" y="60330"/>
                  </a:lnTo>
                  <a:lnTo>
                    <a:pt x="132842" y="60564"/>
                  </a:lnTo>
                  <a:lnTo>
                    <a:pt x="133014" y="60806"/>
                  </a:lnTo>
                  <a:lnTo>
                    <a:pt x="133341" y="61289"/>
                  </a:lnTo>
                  <a:lnTo>
                    <a:pt x="133669" y="61781"/>
                  </a:lnTo>
                  <a:lnTo>
                    <a:pt x="133981" y="62280"/>
                  </a:lnTo>
                  <a:lnTo>
                    <a:pt x="136087" y="65665"/>
                  </a:lnTo>
                  <a:lnTo>
                    <a:pt x="137132" y="67357"/>
                  </a:lnTo>
                  <a:lnTo>
                    <a:pt x="138169" y="69057"/>
                  </a:lnTo>
                  <a:lnTo>
                    <a:pt x="138590" y="69767"/>
                  </a:lnTo>
                  <a:lnTo>
                    <a:pt x="138996" y="70485"/>
                  </a:lnTo>
                  <a:lnTo>
                    <a:pt x="139394" y="71202"/>
                  </a:lnTo>
                  <a:lnTo>
                    <a:pt x="139776" y="71928"/>
                  </a:lnTo>
                  <a:lnTo>
                    <a:pt x="140142" y="72653"/>
                  </a:lnTo>
                  <a:lnTo>
                    <a:pt x="140493" y="73394"/>
                  </a:lnTo>
                  <a:lnTo>
                    <a:pt x="140829" y="74135"/>
                  </a:lnTo>
                  <a:lnTo>
                    <a:pt x="141156" y="74884"/>
                  </a:lnTo>
                  <a:lnTo>
                    <a:pt x="141461" y="75640"/>
                  </a:lnTo>
                  <a:lnTo>
                    <a:pt x="141749" y="76405"/>
                  </a:lnTo>
                  <a:lnTo>
                    <a:pt x="142022" y="77169"/>
                  </a:lnTo>
                  <a:lnTo>
                    <a:pt x="142155" y="77559"/>
                  </a:lnTo>
                  <a:lnTo>
                    <a:pt x="142279" y="77949"/>
                  </a:lnTo>
                  <a:lnTo>
                    <a:pt x="142404" y="78339"/>
                  </a:lnTo>
                  <a:lnTo>
                    <a:pt x="142521" y="78737"/>
                  </a:lnTo>
                  <a:lnTo>
                    <a:pt x="142630" y="79134"/>
                  </a:lnTo>
                  <a:lnTo>
                    <a:pt x="142740" y="79524"/>
                  </a:lnTo>
                  <a:lnTo>
                    <a:pt x="142841" y="79930"/>
                  </a:lnTo>
                  <a:lnTo>
                    <a:pt x="142942" y="80328"/>
                  </a:lnTo>
                  <a:lnTo>
                    <a:pt x="143036" y="80733"/>
                  </a:lnTo>
                  <a:lnTo>
                    <a:pt x="143130" y="81139"/>
                  </a:lnTo>
                  <a:lnTo>
                    <a:pt x="143309" y="81989"/>
                  </a:lnTo>
                  <a:lnTo>
                    <a:pt x="143504" y="82839"/>
                  </a:lnTo>
                  <a:lnTo>
                    <a:pt x="143894" y="84540"/>
                  </a:lnTo>
                  <a:lnTo>
                    <a:pt x="144300" y="86240"/>
                  </a:lnTo>
                  <a:lnTo>
                    <a:pt x="144705" y="87932"/>
                  </a:lnTo>
                  <a:lnTo>
                    <a:pt x="145532" y="91325"/>
                  </a:lnTo>
                  <a:lnTo>
                    <a:pt x="145930" y="93025"/>
                  </a:lnTo>
                  <a:lnTo>
                    <a:pt x="146320" y="94726"/>
                  </a:lnTo>
                  <a:lnTo>
                    <a:pt x="146624" y="96106"/>
                  </a:lnTo>
                  <a:lnTo>
                    <a:pt x="146928" y="97502"/>
                  </a:lnTo>
                  <a:lnTo>
                    <a:pt x="147217" y="98891"/>
                  </a:lnTo>
                  <a:lnTo>
                    <a:pt x="147505" y="100287"/>
                  </a:lnTo>
                  <a:lnTo>
                    <a:pt x="147786" y="101683"/>
                  </a:lnTo>
                  <a:lnTo>
                    <a:pt x="148059" y="103071"/>
                  </a:lnTo>
                  <a:lnTo>
                    <a:pt x="148324" y="104475"/>
                  </a:lnTo>
                  <a:lnTo>
                    <a:pt x="148581" y="105871"/>
                  </a:lnTo>
                  <a:lnTo>
                    <a:pt x="148706" y="106581"/>
                  </a:lnTo>
                  <a:lnTo>
                    <a:pt x="148808" y="107291"/>
                  </a:lnTo>
                  <a:lnTo>
                    <a:pt x="148901" y="108008"/>
                  </a:lnTo>
                  <a:lnTo>
                    <a:pt x="148987" y="108718"/>
                  </a:lnTo>
                  <a:lnTo>
                    <a:pt x="149057" y="109436"/>
                  </a:lnTo>
                  <a:lnTo>
                    <a:pt x="149127" y="110161"/>
                  </a:lnTo>
                  <a:lnTo>
                    <a:pt x="149268" y="111596"/>
                  </a:lnTo>
                  <a:lnTo>
                    <a:pt x="149424" y="113195"/>
                  </a:lnTo>
                  <a:lnTo>
                    <a:pt x="149556" y="114810"/>
                  </a:lnTo>
                  <a:lnTo>
                    <a:pt x="149822" y="118023"/>
                  </a:lnTo>
                  <a:lnTo>
                    <a:pt x="149829" y="118163"/>
                  </a:lnTo>
                  <a:lnTo>
                    <a:pt x="149829" y="118319"/>
                  </a:lnTo>
                  <a:lnTo>
                    <a:pt x="149822" y="118655"/>
                  </a:lnTo>
                  <a:lnTo>
                    <a:pt x="149377" y="118748"/>
                  </a:lnTo>
                  <a:lnTo>
                    <a:pt x="148940" y="118834"/>
                  </a:lnTo>
                  <a:lnTo>
                    <a:pt x="148511" y="118928"/>
                  </a:lnTo>
                  <a:lnTo>
                    <a:pt x="148301" y="118982"/>
                  </a:lnTo>
                  <a:lnTo>
                    <a:pt x="148098" y="119045"/>
                  </a:lnTo>
                  <a:lnTo>
                    <a:pt x="147646" y="119185"/>
                  </a:lnTo>
                  <a:lnTo>
                    <a:pt x="147419" y="119255"/>
                  </a:lnTo>
                  <a:lnTo>
                    <a:pt x="147193" y="119341"/>
                  </a:lnTo>
                  <a:lnTo>
                    <a:pt x="146975" y="119427"/>
                  </a:lnTo>
                  <a:lnTo>
                    <a:pt x="146756" y="119513"/>
                  </a:lnTo>
                  <a:lnTo>
                    <a:pt x="146546" y="119614"/>
                  </a:lnTo>
                  <a:lnTo>
                    <a:pt x="146335" y="119723"/>
                  </a:lnTo>
                  <a:lnTo>
                    <a:pt x="146164" y="119825"/>
                  </a:lnTo>
                  <a:lnTo>
                    <a:pt x="146008" y="119934"/>
                  </a:lnTo>
                  <a:lnTo>
                    <a:pt x="145867" y="120043"/>
                  </a:lnTo>
                  <a:lnTo>
                    <a:pt x="145750" y="120160"/>
                  </a:lnTo>
                  <a:lnTo>
                    <a:pt x="145649" y="120277"/>
                  </a:lnTo>
                  <a:lnTo>
                    <a:pt x="145563" y="120402"/>
                  </a:lnTo>
                  <a:lnTo>
                    <a:pt x="145493" y="120534"/>
                  </a:lnTo>
                  <a:lnTo>
                    <a:pt x="145446" y="120667"/>
                  </a:lnTo>
                  <a:lnTo>
                    <a:pt x="145415" y="120807"/>
                  </a:lnTo>
                  <a:lnTo>
                    <a:pt x="145399" y="120956"/>
                  </a:lnTo>
                  <a:lnTo>
                    <a:pt x="145399" y="121104"/>
                  </a:lnTo>
                  <a:lnTo>
                    <a:pt x="145423" y="121260"/>
                  </a:lnTo>
                  <a:lnTo>
                    <a:pt x="145462" y="121424"/>
                  </a:lnTo>
                  <a:lnTo>
                    <a:pt x="145516" y="121587"/>
                  </a:lnTo>
                  <a:lnTo>
                    <a:pt x="145586" y="121767"/>
                  </a:lnTo>
                  <a:lnTo>
                    <a:pt x="145680" y="121946"/>
                  </a:lnTo>
                  <a:lnTo>
                    <a:pt x="145859" y="122274"/>
                  </a:lnTo>
                  <a:lnTo>
                    <a:pt x="146054" y="122601"/>
                  </a:lnTo>
                  <a:lnTo>
                    <a:pt x="146249" y="122929"/>
                  </a:lnTo>
                  <a:lnTo>
                    <a:pt x="146452" y="123249"/>
                  </a:lnTo>
                  <a:lnTo>
                    <a:pt x="147271" y="124528"/>
                  </a:lnTo>
                  <a:lnTo>
                    <a:pt x="147536" y="124941"/>
                  </a:lnTo>
                  <a:lnTo>
                    <a:pt x="147809" y="125362"/>
                  </a:lnTo>
                  <a:lnTo>
                    <a:pt x="148394" y="126251"/>
                  </a:lnTo>
                  <a:lnTo>
                    <a:pt x="146788" y="126953"/>
                  </a:lnTo>
                  <a:lnTo>
                    <a:pt x="146008" y="127304"/>
                  </a:lnTo>
                  <a:lnTo>
                    <a:pt x="145235" y="127655"/>
                  </a:lnTo>
                  <a:lnTo>
                    <a:pt x="144487" y="128014"/>
                  </a:lnTo>
                  <a:lnTo>
                    <a:pt x="143730" y="128389"/>
                  </a:lnTo>
                  <a:lnTo>
                    <a:pt x="142178" y="129168"/>
                  </a:lnTo>
                  <a:lnTo>
                    <a:pt x="142131" y="129012"/>
                  </a:lnTo>
                  <a:lnTo>
                    <a:pt x="142084" y="128864"/>
                  </a:lnTo>
                  <a:lnTo>
                    <a:pt x="142045" y="128724"/>
                  </a:lnTo>
                  <a:lnTo>
                    <a:pt x="142030" y="128654"/>
                  </a:lnTo>
                  <a:lnTo>
                    <a:pt x="142022" y="128584"/>
                  </a:lnTo>
                  <a:lnTo>
                    <a:pt x="141897" y="126961"/>
                  </a:lnTo>
                  <a:lnTo>
                    <a:pt x="141780" y="125331"/>
                  </a:lnTo>
                  <a:lnTo>
                    <a:pt x="141655" y="123701"/>
                  </a:lnTo>
                  <a:lnTo>
                    <a:pt x="141523" y="122079"/>
                  </a:lnTo>
                  <a:lnTo>
                    <a:pt x="141515" y="121977"/>
                  </a:lnTo>
                  <a:lnTo>
                    <a:pt x="141515" y="121884"/>
                  </a:lnTo>
                  <a:lnTo>
                    <a:pt x="141523" y="121790"/>
                  </a:lnTo>
                  <a:lnTo>
                    <a:pt x="141531" y="121704"/>
                  </a:lnTo>
                  <a:lnTo>
                    <a:pt x="141546" y="121619"/>
                  </a:lnTo>
                  <a:lnTo>
                    <a:pt x="141562" y="121533"/>
                  </a:lnTo>
                  <a:lnTo>
                    <a:pt x="141585" y="121455"/>
                  </a:lnTo>
                  <a:lnTo>
                    <a:pt x="141616" y="121377"/>
                  </a:lnTo>
                  <a:lnTo>
                    <a:pt x="141655" y="121299"/>
                  </a:lnTo>
                  <a:lnTo>
                    <a:pt x="141694" y="121229"/>
                  </a:lnTo>
                  <a:lnTo>
                    <a:pt x="141741" y="121158"/>
                  </a:lnTo>
                  <a:lnTo>
                    <a:pt x="141796" y="121088"/>
                  </a:lnTo>
                  <a:lnTo>
                    <a:pt x="141850" y="121018"/>
                  </a:lnTo>
                  <a:lnTo>
                    <a:pt x="141913" y="120956"/>
                  </a:lnTo>
                  <a:lnTo>
                    <a:pt x="142053" y="120823"/>
                  </a:lnTo>
                  <a:lnTo>
                    <a:pt x="142701" y="120293"/>
                  </a:lnTo>
                  <a:lnTo>
                    <a:pt x="143340" y="119762"/>
                  </a:lnTo>
                  <a:lnTo>
                    <a:pt x="143980" y="119224"/>
                  </a:lnTo>
                  <a:lnTo>
                    <a:pt x="144604" y="118670"/>
                  </a:lnTo>
                  <a:lnTo>
                    <a:pt x="144908" y="118397"/>
                  </a:lnTo>
                  <a:lnTo>
                    <a:pt x="145204" y="118117"/>
                  </a:lnTo>
                  <a:lnTo>
                    <a:pt x="145797" y="117555"/>
                  </a:lnTo>
                  <a:lnTo>
                    <a:pt x="146967" y="116416"/>
                  </a:lnTo>
                  <a:lnTo>
                    <a:pt x="147139" y="116245"/>
                  </a:lnTo>
                  <a:lnTo>
                    <a:pt x="147310" y="116057"/>
                  </a:lnTo>
                  <a:lnTo>
                    <a:pt x="147474" y="115878"/>
                  </a:lnTo>
                  <a:lnTo>
                    <a:pt x="147630" y="115683"/>
                  </a:lnTo>
                  <a:lnTo>
                    <a:pt x="147716" y="115574"/>
                  </a:lnTo>
                  <a:lnTo>
                    <a:pt x="147794" y="115472"/>
                  </a:lnTo>
                  <a:lnTo>
                    <a:pt x="147856" y="115379"/>
                  </a:lnTo>
                  <a:lnTo>
                    <a:pt x="147903" y="115293"/>
                  </a:lnTo>
                  <a:lnTo>
                    <a:pt x="147934" y="115215"/>
                  </a:lnTo>
                  <a:lnTo>
                    <a:pt x="147958" y="115137"/>
                  </a:lnTo>
                  <a:lnTo>
                    <a:pt x="147958" y="115075"/>
                  </a:lnTo>
                  <a:lnTo>
                    <a:pt x="147950" y="115012"/>
                  </a:lnTo>
                  <a:lnTo>
                    <a:pt x="147926" y="114958"/>
                  </a:lnTo>
                  <a:lnTo>
                    <a:pt x="147887" y="114903"/>
                  </a:lnTo>
                  <a:lnTo>
                    <a:pt x="147833" y="114856"/>
                  </a:lnTo>
                  <a:lnTo>
                    <a:pt x="147763" y="114810"/>
                  </a:lnTo>
                  <a:lnTo>
                    <a:pt x="147677" y="114771"/>
                  </a:lnTo>
                  <a:lnTo>
                    <a:pt x="147575" y="114732"/>
                  </a:lnTo>
                  <a:lnTo>
                    <a:pt x="147458" y="114693"/>
                  </a:lnTo>
                  <a:lnTo>
                    <a:pt x="147326" y="114661"/>
                  </a:lnTo>
                  <a:lnTo>
                    <a:pt x="146772" y="114521"/>
                  </a:lnTo>
                  <a:lnTo>
                    <a:pt x="146210" y="114396"/>
                  </a:lnTo>
                  <a:lnTo>
                    <a:pt x="145937" y="114334"/>
                  </a:lnTo>
                  <a:lnTo>
                    <a:pt x="145657" y="114279"/>
                  </a:lnTo>
                  <a:lnTo>
                    <a:pt x="145376" y="114232"/>
                  </a:lnTo>
                  <a:lnTo>
                    <a:pt x="145095" y="114193"/>
                  </a:lnTo>
                  <a:lnTo>
                    <a:pt x="144674" y="114139"/>
                  </a:lnTo>
                  <a:lnTo>
                    <a:pt x="144245" y="114092"/>
                  </a:lnTo>
                  <a:lnTo>
                    <a:pt x="143403" y="114014"/>
                  </a:lnTo>
                  <a:lnTo>
                    <a:pt x="141702" y="113866"/>
                  </a:lnTo>
                  <a:lnTo>
                    <a:pt x="141383" y="113842"/>
                  </a:lnTo>
                  <a:lnTo>
                    <a:pt x="141055" y="113819"/>
                  </a:lnTo>
                  <a:lnTo>
                    <a:pt x="140392" y="113780"/>
                  </a:lnTo>
                  <a:lnTo>
                    <a:pt x="140283" y="113429"/>
                  </a:lnTo>
                  <a:lnTo>
                    <a:pt x="140181" y="113109"/>
                  </a:lnTo>
                  <a:lnTo>
                    <a:pt x="139979" y="112337"/>
                  </a:lnTo>
                  <a:lnTo>
                    <a:pt x="139776" y="111565"/>
                  </a:lnTo>
                  <a:lnTo>
                    <a:pt x="139565" y="110801"/>
                  </a:lnTo>
                  <a:lnTo>
                    <a:pt x="139456" y="110411"/>
                  </a:lnTo>
                  <a:lnTo>
                    <a:pt x="139347" y="110036"/>
                  </a:lnTo>
                  <a:lnTo>
                    <a:pt x="139308" y="109880"/>
                  </a:lnTo>
                  <a:lnTo>
                    <a:pt x="139292" y="109802"/>
                  </a:lnTo>
                  <a:lnTo>
                    <a:pt x="139284" y="109740"/>
                  </a:lnTo>
                  <a:lnTo>
                    <a:pt x="139284" y="109670"/>
                  </a:lnTo>
                  <a:lnTo>
                    <a:pt x="139292" y="109607"/>
                  </a:lnTo>
                  <a:lnTo>
                    <a:pt x="139300" y="109553"/>
                  </a:lnTo>
                  <a:lnTo>
                    <a:pt x="139316" y="109490"/>
                  </a:lnTo>
                  <a:lnTo>
                    <a:pt x="139339" y="109436"/>
                  </a:lnTo>
                  <a:lnTo>
                    <a:pt x="139362" y="109381"/>
                  </a:lnTo>
                  <a:lnTo>
                    <a:pt x="139401" y="109326"/>
                  </a:lnTo>
                  <a:lnTo>
                    <a:pt x="139440" y="109280"/>
                  </a:lnTo>
                  <a:lnTo>
                    <a:pt x="139487" y="109225"/>
                  </a:lnTo>
                  <a:lnTo>
                    <a:pt x="139534" y="109178"/>
                  </a:lnTo>
                  <a:lnTo>
                    <a:pt x="139659" y="109077"/>
                  </a:lnTo>
                  <a:lnTo>
                    <a:pt x="139994" y="108819"/>
                  </a:lnTo>
                  <a:lnTo>
                    <a:pt x="140330" y="108554"/>
                  </a:lnTo>
                  <a:lnTo>
                    <a:pt x="140657" y="108289"/>
                  </a:lnTo>
                  <a:lnTo>
                    <a:pt x="140977" y="108016"/>
                  </a:lnTo>
                  <a:lnTo>
                    <a:pt x="141297" y="107743"/>
                  </a:lnTo>
                  <a:lnTo>
                    <a:pt x="141616" y="107462"/>
                  </a:lnTo>
                  <a:lnTo>
                    <a:pt x="141928" y="107182"/>
                  </a:lnTo>
                  <a:lnTo>
                    <a:pt x="142240" y="106901"/>
                  </a:lnTo>
                  <a:lnTo>
                    <a:pt x="142849" y="106316"/>
                  </a:lnTo>
                  <a:lnTo>
                    <a:pt x="143449" y="105723"/>
                  </a:lnTo>
                  <a:lnTo>
                    <a:pt x="144042" y="105115"/>
                  </a:lnTo>
                  <a:lnTo>
                    <a:pt x="144619" y="104499"/>
                  </a:lnTo>
                  <a:lnTo>
                    <a:pt x="144947" y="104155"/>
                  </a:lnTo>
                  <a:lnTo>
                    <a:pt x="145259" y="103797"/>
                  </a:lnTo>
                  <a:lnTo>
                    <a:pt x="145875" y="103079"/>
                  </a:lnTo>
                  <a:lnTo>
                    <a:pt x="146031" y="102884"/>
                  </a:lnTo>
                  <a:lnTo>
                    <a:pt x="146187" y="102689"/>
                  </a:lnTo>
                  <a:lnTo>
                    <a:pt x="146327" y="102494"/>
                  </a:lnTo>
                  <a:lnTo>
                    <a:pt x="146468" y="102283"/>
                  </a:lnTo>
                  <a:lnTo>
                    <a:pt x="146546" y="102159"/>
                  </a:lnTo>
                  <a:lnTo>
                    <a:pt x="146608" y="102034"/>
                  </a:lnTo>
                  <a:lnTo>
                    <a:pt x="146655" y="101925"/>
                  </a:lnTo>
                  <a:lnTo>
                    <a:pt x="146694" y="101823"/>
                  </a:lnTo>
                  <a:lnTo>
                    <a:pt x="146717" y="101738"/>
                  </a:lnTo>
                  <a:lnTo>
                    <a:pt x="146725" y="101652"/>
                  </a:lnTo>
                  <a:lnTo>
                    <a:pt x="146717" y="101574"/>
                  </a:lnTo>
                  <a:lnTo>
                    <a:pt x="146694" y="101511"/>
                  </a:lnTo>
                  <a:lnTo>
                    <a:pt x="146655" y="101449"/>
                  </a:lnTo>
                  <a:lnTo>
                    <a:pt x="146600" y="101394"/>
                  </a:lnTo>
                  <a:lnTo>
                    <a:pt x="146538" y="101348"/>
                  </a:lnTo>
                  <a:lnTo>
                    <a:pt x="146452" y="101309"/>
                  </a:lnTo>
                  <a:lnTo>
                    <a:pt x="146351" y="101270"/>
                  </a:lnTo>
                  <a:lnTo>
                    <a:pt x="146234" y="101238"/>
                  </a:lnTo>
                  <a:lnTo>
                    <a:pt x="146109" y="101215"/>
                  </a:lnTo>
                  <a:lnTo>
                    <a:pt x="145961" y="101192"/>
                  </a:lnTo>
                  <a:lnTo>
                    <a:pt x="144736" y="101028"/>
                  </a:lnTo>
                  <a:lnTo>
                    <a:pt x="143512" y="100864"/>
                  </a:lnTo>
                  <a:lnTo>
                    <a:pt x="142903" y="100786"/>
                  </a:lnTo>
                  <a:lnTo>
                    <a:pt x="142295" y="100716"/>
                  </a:lnTo>
                  <a:lnTo>
                    <a:pt x="141679" y="100653"/>
                  </a:lnTo>
                  <a:lnTo>
                    <a:pt x="141063" y="100607"/>
                  </a:lnTo>
                  <a:lnTo>
                    <a:pt x="140579" y="100575"/>
                  </a:lnTo>
                  <a:lnTo>
                    <a:pt x="140088" y="100560"/>
                  </a:lnTo>
                  <a:lnTo>
                    <a:pt x="139596" y="100560"/>
                  </a:lnTo>
                  <a:lnTo>
                    <a:pt x="139097" y="100568"/>
                  </a:lnTo>
                  <a:lnTo>
                    <a:pt x="138115" y="100591"/>
                  </a:lnTo>
                  <a:lnTo>
                    <a:pt x="137132" y="100622"/>
                  </a:lnTo>
                  <a:lnTo>
                    <a:pt x="136952" y="100630"/>
                  </a:lnTo>
                  <a:lnTo>
                    <a:pt x="136812" y="100630"/>
                  </a:lnTo>
                  <a:lnTo>
                    <a:pt x="136750" y="100622"/>
                  </a:lnTo>
                  <a:lnTo>
                    <a:pt x="136703" y="100614"/>
                  </a:lnTo>
                  <a:lnTo>
                    <a:pt x="136656" y="100599"/>
                  </a:lnTo>
                  <a:lnTo>
                    <a:pt x="136609" y="100583"/>
                  </a:lnTo>
                  <a:lnTo>
                    <a:pt x="136570" y="100552"/>
                  </a:lnTo>
                  <a:lnTo>
                    <a:pt x="136539" y="100521"/>
                  </a:lnTo>
                  <a:lnTo>
                    <a:pt x="136508" y="100482"/>
                  </a:lnTo>
                  <a:lnTo>
                    <a:pt x="136477" y="100427"/>
                  </a:lnTo>
                  <a:lnTo>
                    <a:pt x="136453" y="100373"/>
                  </a:lnTo>
                  <a:lnTo>
                    <a:pt x="136422" y="100302"/>
                  </a:lnTo>
                  <a:lnTo>
                    <a:pt x="136367" y="100131"/>
                  </a:lnTo>
                  <a:lnTo>
                    <a:pt x="136297" y="99842"/>
                  </a:lnTo>
                  <a:lnTo>
                    <a:pt x="136219" y="99561"/>
                  </a:lnTo>
                  <a:lnTo>
                    <a:pt x="136087" y="98992"/>
                  </a:lnTo>
                  <a:lnTo>
                    <a:pt x="135946" y="98415"/>
                  </a:lnTo>
                  <a:lnTo>
                    <a:pt x="135806" y="97846"/>
                  </a:lnTo>
                  <a:lnTo>
                    <a:pt x="135790" y="97760"/>
                  </a:lnTo>
                  <a:lnTo>
                    <a:pt x="135782" y="97690"/>
                  </a:lnTo>
                  <a:lnTo>
                    <a:pt x="135782" y="97619"/>
                  </a:lnTo>
                  <a:lnTo>
                    <a:pt x="135790" y="97549"/>
                  </a:lnTo>
                  <a:lnTo>
                    <a:pt x="135806" y="97495"/>
                  </a:lnTo>
                  <a:lnTo>
                    <a:pt x="135829" y="97432"/>
                  </a:lnTo>
                  <a:lnTo>
                    <a:pt x="135853" y="97385"/>
                  </a:lnTo>
                  <a:lnTo>
                    <a:pt x="135892" y="97339"/>
                  </a:lnTo>
                  <a:lnTo>
                    <a:pt x="135931" y="97292"/>
                  </a:lnTo>
                  <a:lnTo>
                    <a:pt x="135977" y="97253"/>
                  </a:lnTo>
                  <a:lnTo>
                    <a:pt x="136071" y="97175"/>
                  </a:lnTo>
                  <a:lnTo>
                    <a:pt x="136188" y="97105"/>
                  </a:lnTo>
                  <a:lnTo>
                    <a:pt x="136305" y="97034"/>
                  </a:lnTo>
                  <a:lnTo>
                    <a:pt x="136734" y="96793"/>
                  </a:lnTo>
                  <a:lnTo>
                    <a:pt x="137163" y="96543"/>
                  </a:lnTo>
                  <a:lnTo>
                    <a:pt x="137584" y="96286"/>
                  </a:lnTo>
                  <a:lnTo>
                    <a:pt x="137998" y="96020"/>
                  </a:lnTo>
                  <a:lnTo>
                    <a:pt x="138411" y="95755"/>
                  </a:lnTo>
                  <a:lnTo>
                    <a:pt x="138824" y="95482"/>
                  </a:lnTo>
                  <a:lnTo>
                    <a:pt x="139230" y="95202"/>
                  </a:lnTo>
                  <a:lnTo>
                    <a:pt x="139635" y="94921"/>
                  </a:lnTo>
                  <a:lnTo>
                    <a:pt x="140439" y="94351"/>
                  </a:lnTo>
                  <a:lnTo>
                    <a:pt x="141234" y="93766"/>
                  </a:lnTo>
                  <a:lnTo>
                    <a:pt x="142022" y="93174"/>
                  </a:lnTo>
                  <a:lnTo>
                    <a:pt x="142810" y="92573"/>
                  </a:lnTo>
                  <a:lnTo>
                    <a:pt x="143052" y="92394"/>
                  </a:lnTo>
                  <a:lnTo>
                    <a:pt x="143293" y="92199"/>
                  </a:lnTo>
                  <a:lnTo>
                    <a:pt x="143520" y="92004"/>
                  </a:lnTo>
                  <a:lnTo>
                    <a:pt x="143746" y="91801"/>
                  </a:lnTo>
                  <a:lnTo>
                    <a:pt x="143847" y="91692"/>
                  </a:lnTo>
                  <a:lnTo>
                    <a:pt x="143878" y="91645"/>
                  </a:lnTo>
                  <a:lnTo>
                    <a:pt x="143910" y="91590"/>
                  </a:lnTo>
                  <a:lnTo>
                    <a:pt x="143941" y="91544"/>
                  </a:lnTo>
                  <a:lnTo>
                    <a:pt x="143956" y="91497"/>
                  </a:lnTo>
                  <a:lnTo>
                    <a:pt x="143964" y="91450"/>
                  </a:lnTo>
                  <a:lnTo>
                    <a:pt x="143964" y="91403"/>
                  </a:lnTo>
                  <a:lnTo>
                    <a:pt x="143956" y="91364"/>
                  </a:lnTo>
                  <a:lnTo>
                    <a:pt x="143949" y="91317"/>
                  </a:lnTo>
                  <a:lnTo>
                    <a:pt x="143925" y="91271"/>
                  </a:lnTo>
                  <a:lnTo>
                    <a:pt x="143902" y="91232"/>
                  </a:lnTo>
                  <a:lnTo>
                    <a:pt x="143863" y="91185"/>
                  </a:lnTo>
                  <a:lnTo>
                    <a:pt x="143824" y="91138"/>
                  </a:lnTo>
                  <a:lnTo>
                    <a:pt x="143715" y="91044"/>
                  </a:lnTo>
                  <a:lnTo>
                    <a:pt x="143559" y="90935"/>
                  </a:lnTo>
                  <a:lnTo>
                    <a:pt x="143395" y="90842"/>
                  </a:lnTo>
                  <a:lnTo>
                    <a:pt x="143231" y="90756"/>
                  </a:lnTo>
                  <a:lnTo>
                    <a:pt x="143059" y="90670"/>
                  </a:lnTo>
                  <a:lnTo>
                    <a:pt x="141671" y="90069"/>
                  </a:lnTo>
                  <a:lnTo>
                    <a:pt x="140275" y="89469"/>
                  </a:lnTo>
                  <a:lnTo>
                    <a:pt x="140080" y="89391"/>
                  </a:lnTo>
                  <a:lnTo>
                    <a:pt x="139877" y="89321"/>
                  </a:lnTo>
                  <a:lnTo>
                    <a:pt x="139682" y="89250"/>
                  </a:lnTo>
                  <a:lnTo>
                    <a:pt x="139479" y="89196"/>
                  </a:lnTo>
                  <a:lnTo>
                    <a:pt x="139277" y="89141"/>
                  </a:lnTo>
                  <a:lnTo>
                    <a:pt x="139074" y="89094"/>
                  </a:lnTo>
                  <a:lnTo>
                    <a:pt x="138871" y="89055"/>
                  </a:lnTo>
                  <a:lnTo>
                    <a:pt x="138668" y="89016"/>
                  </a:lnTo>
                  <a:lnTo>
                    <a:pt x="138255" y="88954"/>
                  </a:lnTo>
                  <a:lnTo>
                    <a:pt x="137842" y="88907"/>
                  </a:lnTo>
                  <a:lnTo>
                    <a:pt x="137428" y="88860"/>
                  </a:lnTo>
                  <a:lnTo>
                    <a:pt x="137015" y="88821"/>
                  </a:lnTo>
                  <a:lnTo>
                    <a:pt x="136484" y="88775"/>
                  </a:lnTo>
                  <a:lnTo>
                    <a:pt x="135954" y="88728"/>
                  </a:lnTo>
                  <a:lnTo>
                    <a:pt x="135424" y="88689"/>
                  </a:lnTo>
                  <a:lnTo>
                    <a:pt x="134893" y="88634"/>
                  </a:lnTo>
                  <a:lnTo>
                    <a:pt x="134659" y="88603"/>
                  </a:lnTo>
                  <a:lnTo>
                    <a:pt x="134480" y="88572"/>
                  </a:lnTo>
                  <a:lnTo>
                    <a:pt x="134410" y="88549"/>
                  </a:lnTo>
                  <a:lnTo>
                    <a:pt x="134347" y="88525"/>
                  </a:lnTo>
                  <a:lnTo>
                    <a:pt x="134293" y="88494"/>
                  </a:lnTo>
                  <a:lnTo>
                    <a:pt x="134246" y="88455"/>
                  </a:lnTo>
                  <a:lnTo>
                    <a:pt x="134207" y="88408"/>
                  </a:lnTo>
                  <a:lnTo>
                    <a:pt x="134176" y="88361"/>
                  </a:lnTo>
                  <a:lnTo>
                    <a:pt x="134152" y="88299"/>
                  </a:lnTo>
                  <a:lnTo>
                    <a:pt x="134129" y="88221"/>
                  </a:lnTo>
                  <a:lnTo>
                    <a:pt x="134113" y="88143"/>
                  </a:lnTo>
                  <a:lnTo>
                    <a:pt x="134090" y="88042"/>
                  </a:lnTo>
                  <a:lnTo>
                    <a:pt x="134059" y="87808"/>
                  </a:lnTo>
                  <a:lnTo>
                    <a:pt x="133879" y="86287"/>
                  </a:lnTo>
                  <a:lnTo>
                    <a:pt x="133700" y="84758"/>
                  </a:lnTo>
                  <a:lnTo>
                    <a:pt x="133341" y="81708"/>
                  </a:lnTo>
                  <a:lnTo>
                    <a:pt x="133146" y="80047"/>
                  </a:lnTo>
                  <a:lnTo>
                    <a:pt x="132943" y="78394"/>
                  </a:lnTo>
                  <a:lnTo>
                    <a:pt x="132834" y="77567"/>
                  </a:lnTo>
                  <a:lnTo>
                    <a:pt x="132717" y="76740"/>
                  </a:lnTo>
                  <a:lnTo>
                    <a:pt x="132600" y="75913"/>
                  </a:lnTo>
                  <a:lnTo>
                    <a:pt x="132468" y="75094"/>
                  </a:lnTo>
                  <a:lnTo>
                    <a:pt x="132319" y="74268"/>
                  </a:lnTo>
                  <a:lnTo>
                    <a:pt x="132163" y="73456"/>
                  </a:lnTo>
                  <a:lnTo>
                    <a:pt x="132000" y="72637"/>
                  </a:lnTo>
                  <a:lnTo>
                    <a:pt x="131812" y="71826"/>
                  </a:lnTo>
                  <a:lnTo>
                    <a:pt x="131610" y="71015"/>
                  </a:lnTo>
                  <a:lnTo>
                    <a:pt x="131501" y="70610"/>
                  </a:lnTo>
                  <a:lnTo>
                    <a:pt x="131391" y="70212"/>
                  </a:lnTo>
                  <a:lnTo>
                    <a:pt x="131274" y="69806"/>
                  </a:lnTo>
                  <a:lnTo>
                    <a:pt x="131150" y="69408"/>
                  </a:lnTo>
                  <a:lnTo>
                    <a:pt x="131017" y="69011"/>
                  </a:lnTo>
                  <a:lnTo>
                    <a:pt x="130884" y="68613"/>
                  </a:lnTo>
                  <a:lnTo>
                    <a:pt x="130206" y="66616"/>
                  </a:lnTo>
                  <a:lnTo>
                    <a:pt x="129519" y="64627"/>
                  </a:lnTo>
                  <a:lnTo>
                    <a:pt x="129176" y="63637"/>
                  </a:lnTo>
                  <a:lnTo>
                    <a:pt x="128817" y="62638"/>
                  </a:lnTo>
                  <a:lnTo>
                    <a:pt x="128459" y="61656"/>
                  </a:lnTo>
                  <a:lnTo>
                    <a:pt x="128092" y="60665"/>
                  </a:lnTo>
                  <a:lnTo>
                    <a:pt x="128038" y="60501"/>
                  </a:lnTo>
                  <a:lnTo>
                    <a:pt x="127983" y="60345"/>
                  </a:lnTo>
                  <a:lnTo>
                    <a:pt x="127944" y="60189"/>
                  </a:lnTo>
                  <a:lnTo>
                    <a:pt x="127905" y="60033"/>
                  </a:lnTo>
                  <a:lnTo>
                    <a:pt x="127882" y="59885"/>
                  </a:lnTo>
                  <a:lnTo>
                    <a:pt x="127874" y="59745"/>
                  </a:lnTo>
                  <a:lnTo>
                    <a:pt x="127874" y="59604"/>
                  </a:lnTo>
                  <a:lnTo>
                    <a:pt x="127882" y="59464"/>
                  </a:lnTo>
                  <a:lnTo>
                    <a:pt x="127905" y="59331"/>
                  </a:lnTo>
                  <a:lnTo>
                    <a:pt x="127944" y="59199"/>
                  </a:lnTo>
                  <a:lnTo>
                    <a:pt x="127991" y="59074"/>
                  </a:lnTo>
                  <a:lnTo>
                    <a:pt x="128053" y="58941"/>
                  </a:lnTo>
                  <a:lnTo>
                    <a:pt x="128139" y="58817"/>
                  </a:lnTo>
                  <a:lnTo>
                    <a:pt x="128233" y="58692"/>
                  </a:lnTo>
                  <a:lnTo>
                    <a:pt x="128342" y="58575"/>
                  </a:lnTo>
                  <a:lnTo>
                    <a:pt x="128466" y="58450"/>
                  </a:lnTo>
                  <a:lnTo>
                    <a:pt x="128560" y="58357"/>
                  </a:lnTo>
                  <a:lnTo>
                    <a:pt x="128646" y="58255"/>
                  </a:lnTo>
                  <a:lnTo>
                    <a:pt x="128833" y="58013"/>
                  </a:lnTo>
                  <a:close/>
                  <a:moveTo>
                    <a:pt x="127078" y="60392"/>
                  </a:moveTo>
                  <a:lnTo>
                    <a:pt x="127289" y="61055"/>
                  </a:lnTo>
                  <a:lnTo>
                    <a:pt x="127390" y="61391"/>
                  </a:lnTo>
                  <a:lnTo>
                    <a:pt x="127507" y="61726"/>
                  </a:lnTo>
                  <a:lnTo>
                    <a:pt x="128201" y="63715"/>
                  </a:lnTo>
                  <a:lnTo>
                    <a:pt x="128903" y="65696"/>
                  </a:lnTo>
                  <a:lnTo>
                    <a:pt x="129597" y="67685"/>
                  </a:lnTo>
                  <a:lnTo>
                    <a:pt x="129941" y="68675"/>
                  </a:lnTo>
                  <a:lnTo>
                    <a:pt x="130276" y="69674"/>
                  </a:lnTo>
                  <a:lnTo>
                    <a:pt x="130440" y="70173"/>
                  </a:lnTo>
                  <a:lnTo>
                    <a:pt x="130588" y="70672"/>
                  </a:lnTo>
                  <a:lnTo>
                    <a:pt x="130728" y="71171"/>
                  </a:lnTo>
                  <a:lnTo>
                    <a:pt x="130869" y="71678"/>
                  </a:lnTo>
                  <a:lnTo>
                    <a:pt x="130994" y="72185"/>
                  </a:lnTo>
                  <a:lnTo>
                    <a:pt x="131111" y="72692"/>
                  </a:lnTo>
                  <a:lnTo>
                    <a:pt x="131228" y="73199"/>
                  </a:lnTo>
                  <a:lnTo>
                    <a:pt x="131329" y="73706"/>
                  </a:lnTo>
                  <a:lnTo>
                    <a:pt x="131430" y="74221"/>
                  </a:lnTo>
                  <a:lnTo>
                    <a:pt x="131524" y="74736"/>
                  </a:lnTo>
                  <a:lnTo>
                    <a:pt x="131610" y="75250"/>
                  </a:lnTo>
                  <a:lnTo>
                    <a:pt x="131695" y="75765"/>
                  </a:lnTo>
                  <a:lnTo>
                    <a:pt x="131844" y="76795"/>
                  </a:lnTo>
                  <a:lnTo>
                    <a:pt x="131984" y="77832"/>
                  </a:lnTo>
                  <a:lnTo>
                    <a:pt x="132405" y="81178"/>
                  </a:lnTo>
                  <a:lnTo>
                    <a:pt x="132819" y="84532"/>
                  </a:lnTo>
                  <a:lnTo>
                    <a:pt x="133029" y="86201"/>
                  </a:lnTo>
                  <a:lnTo>
                    <a:pt x="133240" y="87878"/>
                  </a:lnTo>
                  <a:lnTo>
                    <a:pt x="133466" y="89555"/>
                  </a:lnTo>
                  <a:lnTo>
                    <a:pt x="133700" y="91224"/>
                  </a:lnTo>
                  <a:lnTo>
                    <a:pt x="133848" y="92245"/>
                  </a:lnTo>
                  <a:lnTo>
                    <a:pt x="134012" y="93259"/>
                  </a:lnTo>
                  <a:lnTo>
                    <a:pt x="134191" y="94273"/>
                  </a:lnTo>
                  <a:lnTo>
                    <a:pt x="134379" y="95280"/>
                  </a:lnTo>
                  <a:lnTo>
                    <a:pt x="134589" y="96293"/>
                  </a:lnTo>
                  <a:lnTo>
                    <a:pt x="134800" y="97292"/>
                  </a:lnTo>
                  <a:lnTo>
                    <a:pt x="135026" y="98298"/>
                  </a:lnTo>
                  <a:lnTo>
                    <a:pt x="135268" y="99296"/>
                  </a:lnTo>
                  <a:lnTo>
                    <a:pt x="135517" y="100295"/>
                  </a:lnTo>
                  <a:lnTo>
                    <a:pt x="135775" y="101285"/>
                  </a:lnTo>
                  <a:lnTo>
                    <a:pt x="136040" y="102283"/>
                  </a:lnTo>
                  <a:lnTo>
                    <a:pt x="136321" y="103274"/>
                  </a:lnTo>
                  <a:lnTo>
                    <a:pt x="136609" y="104257"/>
                  </a:lnTo>
                  <a:lnTo>
                    <a:pt x="136898" y="105247"/>
                  </a:lnTo>
                  <a:lnTo>
                    <a:pt x="137202" y="106230"/>
                  </a:lnTo>
                  <a:lnTo>
                    <a:pt x="137514" y="107213"/>
                  </a:lnTo>
                  <a:lnTo>
                    <a:pt x="138138" y="109124"/>
                  </a:lnTo>
                  <a:lnTo>
                    <a:pt x="138442" y="110083"/>
                  </a:lnTo>
                  <a:lnTo>
                    <a:pt x="138731" y="111042"/>
                  </a:lnTo>
                  <a:lnTo>
                    <a:pt x="138871" y="111526"/>
                  </a:lnTo>
                  <a:lnTo>
                    <a:pt x="139004" y="112009"/>
                  </a:lnTo>
                  <a:lnTo>
                    <a:pt x="139128" y="112493"/>
                  </a:lnTo>
                  <a:lnTo>
                    <a:pt x="139245" y="112984"/>
                  </a:lnTo>
                  <a:lnTo>
                    <a:pt x="139355" y="113468"/>
                  </a:lnTo>
                  <a:lnTo>
                    <a:pt x="139456" y="113967"/>
                  </a:lnTo>
                  <a:lnTo>
                    <a:pt x="139550" y="114459"/>
                  </a:lnTo>
                  <a:lnTo>
                    <a:pt x="139628" y="114958"/>
                  </a:lnTo>
                  <a:lnTo>
                    <a:pt x="139893" y="116814"/>
                  </a:lnTo>
                  <a:lnTo>
                    <a:pt x="140150" y="118670"/>
                  </a:lnTo>
                  <a:lnTo>
                    <a:pt x="140275" y="119606"/>
                  </a:lnTo>
                  <a:lnTo>
                    <a:pt x="140392" y="120534"/>
                  </a:lnTo>
                  <a:lnTo>
                    <a:pt x="140501" y="121470"/>
                  </a:lnTo>
                  <a:lnTo>
                    <a:pt x="140610" y="122398"/>
                  </a:lnTo>
                  <a:lnTo>
                    <a:pt x="140688" y="123241"/>
                  </a:lnTo>
                  <a:lnTo>
                    <a:pt x="140766" y="124083"/>
                  </a:lnTo>
                  <a:lnTo>
                    <a:pt x="140837" y="124926"/>
                  </a:lnTo>
                  <a:lnTo>
                    <a:pt x="140891" y="125760"/>
                  </a:lnTo>
                  <a:lnTo>
                    <a:pt x="141008" y="127453"/>
                  </a:lnTo>
                  <a:lnTo>
                    <a:pt x="141125" y="129137"/>
                  </a:lnTo>
                  <a:lnTo>
                    <a:pt x="141141" y="129278"/>
                  </a:lnTo>
                  <a:lnTo>
                    <a:pt x="141141" y="129418"/>
                  </a:lnTo>
                  <a:lnTo>
                    <a:pt x="141141" y="129558"/>
                  </a:lnTo>
                  <a:lnTo>
                    <a:pt x="141133" y="129629"/>
                  </a:lnTo>
                  <a:lnTo>
                    <a:pt x="141117" y="129699"/>
                  </a:lnTo>
                  <a:lnTo>
                    <a:pt x="141102" y="129761"/>
                  </a:lnTo>
                  <a:lnTo>
                    <a:pt x="141078" y="129824"/>
                  </a:lnTo>
                  <a:lnTo>
                    <a:pt x="141047" y="129878"/>
                  </a:lnTo>
                  <a:lnTo>
                    <a:pt x="141016" y="129941"/>
                  </a:lnTo>
                  <a:lnTo>
                    <a:pt x="140969" y="129987"/>
                  </a:lnTo>
                  <a:lnTo>
                    <a:pt x="140915" y="130042"/>
                  </a:lnTo>
                  <a:lnTo>
                    <a:pt x="140844" y="130081"/>
                  </a:lnTo>
                  <a:lnTo>
                    <a:pt x="140774" y="130128"/>
                  </a:lnTo>
                  <a:lnTo>
                    <a:pt x="140712" y="130151"/>
                  </a:lnTo>
                  <a:lnTo>
                    <a:pt x="140649" y="130167"/>
                  </a:lnTo>
                  <a:lnTo>
                    <a:pt x="140579" y="130175"/>
                  </a:lnTo>
                  <a:lnTo>
                    <a:pt x="140509" y="130182"/>
                  </a:lnTo>
                  <a:lnTo>
                    <a:pt x="140369" y="130190"/>
                  </a:lnTo>
                  <a:lnTo>
                    <a:pt x="140197" y="130190"/>
                  </a:lnTo>
                  <a:lnTo>
                    <a:pt x="140174" y="130182"/>
                  </a:lnTo>
                  <a:lnTo>
                    <a:pt x="140119" y="130159"/>
                  </a:lnTo>
                  <a:lnTo>
                    <a:pt x="140018" y="130097"/>
                  </a:lnTo>
                  <a:lnTo>
                    <a:pt x="139651" y="129894"/>
                  </a:lnTo>
                  <a:lnTo>
                    <a:pt x="139284" y="129699"/>
                  </a:lnTo>
                  <a:lnTo>
                    <a:pt x="138910" y="129527"/>
                  </a:lnTo>
                  <a:lnTo>
                    <a:pt x="138528" y="129363"/>
                  </a:lnTo>
                  <a:lnTo>
                    <a:pt x="138146" y="129223"/>
                  </a:lnTo>
                  <a:lnTo>
                    <a:pt x="137756" y="129083"/>
                  </a:lnTo>
                  <a:lnTo>
                    <a:pt x="137366" y="128958"/>
                  </a:lnTo>
                  <a:lnTo>
                    <a:pt x="136976" y="128849"/>
                  </a:lnTo>
                  <a:lnTo>
                    <a:pt x="136578" y="128739"/>
                  </a:lnTo>
                  <a:lnTo>
                    <a:pt x="136180" y="128646"/>
                  </a:lnTo>
                  <a:lnTo>
                    <a:pt x="135782" y="128552"/>
                  </a:lnTo>
                  <a:lnTo>
                    <a:pt x="135377" y="128467"/>
                  </a:lnTo>
                  <a:lnTo>
                    <a:pt x="134566" y="128303"/>
                  </a:lnTo>
                  <a:lnTo>
                    <a:pt x="133755" y="128147"/>
                  </a:lnTo>
                  <a:lnTo>
                    <a:pt x="133177" y="128045"/>
                  </a:lnTo>
                  <a:lnTo>
                    <a:pt x="132592" y="127952"/>
                  </a:lnTo>
                  <a:lnTo>
                    <a:pt x="132007" y="127866"/>
                  </a:lnTo>
                  <a:lnTo>
                    <a:pt x="131423" y="127796"/>
                  </a:lnTo>
                  <a:lnTo>
                    <a:pt x="130838" y="127726"/>
                  </a:lnTo>
                  <a:lnTo>
                    <a:pt x="130253" y="127679"/>
                  </a:lnTo>
                  <a:lnTo>
                    <a:pt x="129668" y="127632"/>
                  </a:lnTo>
                  <a:lnTo>
                    <a:pt x="129083" y="127593"/>
                  </a:lnTo>
                  <a:lnTo>
                    <a:pt x="128498" y="127562"/>
                  </a:lnTo>
                  <a:lnTo>
                    <a:pt x="127913" y="127546"/>
                  </a:lnTo>
                  <a:lnTo>
                    <a:pt x="127320" y="127531"/>
                  </a:lnTo>
                  <a:lnTo>
                    <a:pt x="126735" y="127523"/>
                  </a:lnTo>
                  <a:lnTo>
                    <a:pt x="125557" y="127523"/>
                  </a:lnTo>
                  <a:lnTo>
                    <a:pt x="124972" y="127531"/>
                  </a:lnTo>
                  <a:lnTo>
                    <a:pt x="124380" y="127546"/>
                  </a:lnTo>
                  <a:lnTo>
                    <a:pt x="124099" y="127554"/>
                  </a:lnTo>
                  <a:lnTo>
                    <a:pt x="123810" y="127554"/>
                  </a:lnTo>
                  <a:lnTo>
                    <a:pt x="123178" y="127546"/>
                  </a:lnTo>
                  <a:lnTo>
                    <a:pt x="123600" y="126150"/>
                  </a:lnTo>
                  <a:lnTo>
                    <a:pt x="123997" y="124801"/>
                  </a:lnTo>
                  <a:lnTo>
                    <a:pt x="124122" y="124364"/>
                  </a:lnTo>
                  <a:lnTo>
                    <a:pt x="124247" y="123927"/>
                  </a:lnTo>
                  <a:lnTo>
                    <a:pt x="124364" y="123483"/>
                  </a:lnTo>
                  <a:lnTo>
                    <a:pt x="124465" y="123038"/>
                  </a:lnTo>
                  <a:lnTo>
                    <a:pt x="124497" y="122905"/>
                  </a:lnTo>
                  <a:lnTo>
                    <a:pt x="124512" y="122773"/>
                  </a:lnTo>
                  <a:lnTo>
                    <a:pt x="124512" y="122656"/>
                  </a:lnTo>
                  <a:lnTo>
                    <a:pt x="124512" y="122547"/>
                  </a:lnTo>
                  <a:lnTo>
                    <a:pt x="124497" y="122445"/>
                  </a:lnTo>
                  <a:lnTo>
                    <a:pt x="124473" y="122352"/>
                  </a:lnTo>
                  <a:lnTo>
                    <a:pt x="124434" y="122266"/>
                  </a:lnTo>
                  <a:lnTo>
                    <a:pt x="124387" y="122196"/>
                  </a:lnTo>
                  <a:lnTo>
                    <a:pt x="124325" y="122125"/>
                  </a:lnTo>
                  <a:lnTo>
                    <a:pt x="124263" y="122071"/>
                  </a:lnTo>
                  <a:lnTo>
                    <a:pt x="124177" y="122024"/>
                  </a:lnTo>
                  <a:lnTo>
                    <a:pt x="124083" y="121977"/>
                  </a:lnTo>
                  <a:lnTo>
                    <a:pt x="123982" y="121946"/>
                  </a:lnTo>
                  <a:lnTo>
                    <a:pt x="123865" y="121915"/>
                  </a:lnTo>
                  <a:lnTo>
                    <a:pt x="123740" y="121899"/>
                  </a:lnTo>
                  <a:lnTo>
                    <a:pt x="123600" y="121884"/>
                  </a:lnTo>
                  <a:lnTo>
                    <a:pt x="123381" y="121876"/>
                  </a:lnTo>
                  <a:lnTo>
                    <a:pt x="123163" y="121868"/>
                  </a:lnTo>
                  <a:lnTo>
                    <a:pt x="122718" y="121868"/>
                  </a:lnTo>
                  <a:lnTo>
                    <a:pt x="122250" y="121876"/>
                  </a:lnTo>
                  <a:lnTo>
                    <a:pt x="121751" y="121884"/>
                  </a:lnTo>
                  <a:lnTo>
                    <a:pt x="122047" y="118070"/>
                  </a:lnTo>
                  <a:lnTo>
                    <a:pt x="122843" y="117711"/>
                  </a:lnTo>
                  <a:lnTo>
                    <a:pt x="123607" y="117368"/>
                  </a:lnTo>
                  <a:lnTo>
                    <a:pt x="124645" y="116915"/>
                  </a:lnTo>
                  <a:lnTo>
                    <a:pt x="125690" y="116447"/>
                  </a:lnTo>
                  <a:lnTo>
                    <a:pt x="126719" y="115979"/>
                  </a:lnTo>
                  <a:lnTo>
                    <a:pt x="127749" y="115496"/>
                  </a:lnTo>
                  <a:lnTo>
                    <a:pt x="128778" y="114997"/>
                  </a:lnTo>
                  <a:lnTo>
                    <a:pt x="129285" y="114739"/>
                  </a:lnTo>
                  <a:lnTo>
                    <a:pt x="129792" y="114482"/>
                  </a:lnTo>
                  <a:lnTo>
                    <a:pt x="130299" y="114225"/>
                  </a:lnTo>
                  <a:lnTo>
                    <a:pt x="130799" y="113952"/>
                  </a:lnTo>
                  <a:lnTo>
                    <a:pt x="131298" y="113686"/>
                  </a:lnTo>
                  <a:lnTo>
                    <a:pt x="131797" y="113406"/>
                  </a:lnTo>
                  <a:lnTo>
                    <a:pt x="132015" y="113281"/>
                  </a:lnTo>
                  <a:lnTo>
                    <a:pt x="132179" y="113179"/>
                  </a:lnTo>
                  <a:lnTo>
                    <a:pt x="132312" y="113094"/>
                  </a:lnTo>
                  <a:lnTo>
                    <a:pt x="132413" y="113008"/>
                  </a:lnTo>
                  <a:lnTo>
                    <a:pt x="132499" y="112922"/>
                  </a:lnTo>
                  <a:lnTo>
                    <a:pt x="132585" y="112821"/>
                  </a:lnTo>
                  <a:lnTo>
                    <a:pt x="132678" y="112688"/>
                  </a:lnTo>
                  <a:lnTo>
                    <a:pt x="132787" y="112524"/>
                  </a:lnTo>
                  <a:lnTo>
                    <a:pt x="132647" y="112438"/>
                  </a:lnTo>
                  <a:lnTo>
                    <a:pt x="132507" y="112353"/>
                  </a:lnTo>
                  <a:lnTo>
                    <a:pt x="132366" y="112282"/>
                  </a:lnTo>
                  <a:lnTo>
                    <a:pt x="132226" y="112220"/>
                  </a:lnTo>
                  <a:lnTo>
                    <a:pt x="132078" y="112158"/>
                  </a:lnTo>
                  <a:lnTo>
                    <a:pt x="131922" y="112103"/>
                  </a:lnTo>
                  <a:lnTo>
                    <a:pt x="131625" y="112009"/>
                  </a:lnTo>
                  <a:lnTo>
                    <a:pt x="131321" y="111916"/>
                  </a:lnTo>
                  <a:lnTo>
                    <a:pt x="131017" y="111815"/>
                  </a:lnTo>
                  <a:lnTo>
                    <a:pt x="130721" y="111713"/>
                  </a:lnTo>
                  <a:lnTo>
                    <a:pt x="130572" y="111651"/>
                  </a:lnTo>
                  <a:lnTo>
                    <a:pt x="130424" y="111588"/>
                  </a:lnTo>
                  <a:lnTo>
                    <a:pt x="129839" y="111315"/>
                  </a:lnTo>
                  <a:lnTo>
                    <a:pt x="129543" y="111191"/>
                  </a:lnTo>
                  <a:lnTo>
                    <a:pt x="129246" y="111066"/>
                  </a:lnTo>
                  <a:lnTo>
                    <a:pt x="128950" y="110941"/>
                  </a:lnTo>
                  <a:lnTo>
                    <a:pt x="128646" y="110824"/>
                  </a:lnTo>
                  <a:lnTo>
                    <a:pt x="128342" y="110723"/>
                  </a:lnTo>
                  <a:lnTo>
                    <a:pt x="128038" y="110621"/>
                  </a:lnTo>
                  <a:lnTo>
                    <a:pt x="127733" y="110535"/>
                  </a:lnTo>
                  <a:lnTo>
                    <a:pt x="127421" y="110457"/>
                  </a:lnTo>
                  <a:lnTo>
                    <a:pt x="127109" y="110387"/>
                  </a:lnTo>
                  <a:lnTo>
                    <a:pt x="126790" y="110317"/>
                  </a:lnTo>
                  <a:lnTo>
                    <a:pt x="126158" y="110200"/>
                  </a:lnTo>
                  <a:lnTo>
                    <a:pt x="125518" y="110091"/>
                  </a:lnTo>
                  <a:lnTo>
                    <a:pt x="124887" y="109989"/>
                  </a:lnTo>
                  <a:lnTo>
                    <a:pt x="124247" y="109896"/>
                  </a:lnTo>
                  <a:lnTo>
                    <a:pt x="122929" y="109716"/>
                  </a:lnTo>
                  <a:lnTo>
                    <a:pt x="122921" y="109436"/>
                  </a:lnTo>
                  <a:lnTo>
                    <a:pt x="122921" y="109303"/>
                  </a:lnTo>
                  <a:lnTo>
                    <a:pt x="122929" y="109178"/>
                  </a:lnTo>
                  <a:lnTo>
                    <a:pt x="122991" y="108632"/>
                  </a:lnTo>
                  <a:lnTo>
                    <a:pt x="123061" y="108086"/>
                  </a:lnTo>
                  <a:lnTo>
                    <a:pt x="123093" y="107813"/>
                  </a:lnTo>
                  <a:lnTo>
                    <a:pt x="123116" y="107540"/>
                  </a:lnTo>
                  <a:lnTo>
                    <a:pt x="123139" y="107267"/>
                  </a:lnTo>
                  <a:lnTo>
                    <a:pt x="123147" y="106994"/>
                  </a:lnTo>
                  <a:lnTo>
                    <a:pt x="123147" y="106893"/>
                  </a:lnTo>
                  <a:lnTo>
                    <a:pt x="123163" y="106799"/>
                  </a:lnTo>
                  <a:lnTo>
                    <a:pt x="123178" y="106714"/>
                  </a:lnTo>
                  <a:lnTo>
                    <a:pt x="123194" y="106628"/>
                  </a:lnTo>
                  <a:lnTo>
                    <a:pt x="123217" y="106558"/>
                  </a:lnTo>
                  <a:lnTo>
                    <a:pt x="123249" y="106480"/>
                  </a:lnTo>
                  <a:lnTo>
                    <a:pt x="123288" y="106417"/>
                  </a:lnTo>
                  <a:lnTo>
                    <a:pt x="123327" y="106355"/>
                  </a:lnTo>
                  <a:lnTo>
                    <a:pt x="123381" y="106300"/>
                  </a:lnTo>
                  <a:lnTo>
                    <a:pt x="123428" y="106246"/>
                  </a:lnTo>
                  <a:lnTo>
                    <a:pt x="123490" y="106199"/>
                  </a:lnTo>
                  <a:lnTo>
                    <a:pt x="123553" y="106152"/>
                  </a:lnTo>
                  <a:lnTo>
                    <a:pt x="123623" y="106113"/>
                  </a:lnTo>
                  <a:lnTo>
                    <a:pt x="123701" y="106066"/>
                  </a:lnTo>
                  <a:lnTo>
                    <a:pt x="123865" y="105996"/>
                  </a:lnTo>
                  <a:lnTo>
                    <a:pt x="124099" y="105902"/>
                  </a:lnTo>
                  <a:lnTo>
                    <a:pt x="124325" y="105809"/>
                  </a:lnTo>
                  <a:lnTo>
                    <a:pt x="124777" y="105606"/>
                  </a:lnTo>
                  <a:lnTo>
                    <a:pt x="125222" y="105403"/>
                  </a:lnTo>
                  <a:lnTo>
                    <a:pt x="125674" y="105201"/>
                  </a:lnTo>
                  <a:lnTo>
                    <a:pt x="126041" y="105037"/>
                  </a:lnTo>
                  <a:lnTo>
                    <a:pt x="126400" y="104873"/>
                  </a:lnTo>
                  <a:lnTo>
                    <a:pt x="126758" y="104701"/>
                  </a:lnTo>
                  <a:lnTo>
                    <a:pt x="127117" y="104514"/>
                  </a:lnTo>
                  <a:lnTo>
                    <a:pt x="127468" y="104335"/>
                  </a:lnTo>
                  <a:lnTo>
                    <a:pt x="127819" y="104140"/>
                  </a:lnTo>
                  <a:lnTo>
                    <a:pt x="128162" y="103945"/>
                  </a:lnTo>
                  <a:lnTo>
                    <a:pt x="128505" y="103742"/>
                  </a:lnTo>
                  <a:lnTo>
                    <a:pt x="128849" y="103539"/>
                  </a:lnTo>
                  <a:lnTo>
                    <a:pt x="129184" y="103329"/>
                  </a:lnTo>
                  <a:lnTo>
                    <a:pt x="129519" y="103118"/>
                  </a:lnTo>
                  <a:lnTo>
                    <a:pt x="129855" y="102900"/>
                  </a:lnTo>
                  <a:lnTo>
                    <a:pt x="130510" y="102447"/>
                  </a:lnTo>
                  <a:lnTo>
                    <a:pt x="131165" y="101987"/>
                  </a:lnTo>
                  <a:lnTo>
                    <a:pt x="131321" y="101870"/>
                  </a:lnTo>
                  <a:lnTo>
                    <a:pt x="131454" y="101761"/>
                  </a:lnTo>
                  <a:lnTo>
                    <a:pt x="131571" y="101660"/>
                  </a:lnTo>
                  <a:lnTo>
                    <a:pt x="131656" y="101566"/>
                  </a:lnTo>
                  <a:lnTo>
                    <a:pt x="131727" y="101472"/>
                  </a:lnTo>
                  <a:lnTo>
                    <a:pt x="131781" y="101387"/>
                  </a:lnTo>
                  <a:lnTo>
                    <a:pt x="131789" y="101348"/>
                  </a:lnTo>
                  <a:lnTo>
                    <a:pt x="131805" y="101309"/>
                  </a:lnTo>
                  <a:lnTo>
                    <a:pt x="131805" y="101270"/>
                  </a:lnTo>
                  <a:lnTo>
                    <a:pt x="131805" y="101231"/>
                  </a:lnTo>
                  <a:lnTo>
                    <a:pt x="131797" y="101192"/>
                  </a:lnTo>
                  <a:lnTo>
                    <a:pt x="131789" y="101160"/>
                  </a:lnTo>
                  <a:lnTo>
                    <a:pt x="131766" y="101121"/>
                  </a:lnTo>
                  <a:lnTo>
                    <a:pt x="131742" y="101082"/>
                  </a:lnTo>
                  <a:lnTo>
                    <a:pt x="131680" y="101012"/>
                  </a:lnTo>
                  <a:lnTo>
                    <a:pt x="131586" y="100942"/>
                  </a:lnTo>
                  <a:lnTo>
                    <a:pt x="131477" y="100872"/>
                  </a:lnTo>
                  <a:lnTo>
                    <a:pt x="131345" y="100802"/>
                  </a:lnTo>
                  <a:lnTo>
                    <a:pt x="131181" y="100724"/>
                  </a:lnTo>
                  <a:lnTo>
                    <a:pt x="131001" y="100646"/>
                  </a:lnTo>
                  <a:lnTo>
                    <a:pt x="129964" y="100224"/>
                  </a:lnTo>
                  <a:lnTo>
                    <a:pt x="128927" y="99811"/>
                  </a:lnTo>
                  <a:lnTo>
                    <a:pt x="128404" y="99616"/>
                  </a:lnTo>
                  <a:lnTo>
                    <a:pt x="127882" y="99421"/>
                  </a:lnTo>
                  <a:lnTo>
                    <a:pt x="127351" y="99234"/>
                  </a:lnTo>
                  <a:lnTo>
                    <a:pt x="126821" y="99062"/>
                  </a:lnTo>
                  <a:lnTo>
                    <a:pt x="126439" y="98953"/>
                  </a:lnTo>
                  <a:lnTo>
                    <a:pt x="126056" y="98859"/>
                  </a:lnTo>
                  <a:lnTo>
                    <a:pt x="125666" y="98774"/>
                  </a:lnTo>
                  <a:lnTo>
                    <a:pt x="125269" y="98696"/>
                  </a:lnTo>
                  <a:lnTo>
                    <a:pt x="124465" y="98555"/>
                  </a:lnTo>
                  <a:lnTo>
                    <a:pt x="124052" y="98477"/>
                  </a:lnTo>
                  <a:lnTo>
                    <a:pt x="123631" y="98399"/>
                  </a:lnTo>
                  <a:lnTo>
                    <a:pt x="123600" y="98220"/>
                  </a:lnTo>
                  <a:lnTo>
                    <a:pt x="123584" y="98087"/>
                  </a:lnTo>
                  <a:lnTo>
                    <a:pt x="123584" y="97947"/>
                  </a:lnTo>
                  <a:lnTo>
                    <a:pt x="123584" y="97097"/>
                  </a:lnTo>
                  <a:lnTo>
                    <a:pt x="123576" y="96239"/>
                  </a:lnTo>
                  <a:lnTo>
                    <a:pt x="123553" y="95396"/>
                  </a:lnTo>
                  <a:lnTo>
                    <a:pt x="123514" y="94546"/>
                  </a:lnTo>
                  <a:lnTo>
                    <a:pt x="123467" y="93696"/>
                  </a:lnTo>
                  <a:lnTo>
                    <a:pt x="123405" y="92854"/>
                  </a:lnTo>
                  <a:lnTo>
                    <a:pt x="123334" y="92011"/>
                  </a:lnTo>
                  <a:lnTo>
                    <a:pt x="123249" y="91169"/>
                  </a:lnTo>
                  <a:lnTo>
                    <a:pt x="123147" y="90327"/>
                  </a:lnTo>
                  <a:lnTo>
                    <a:pt x="123046" y="89484"/>
                  </a:lnTo>
                  <a:lnTo>
                    <a:pt x="122929" y="88642"/>
                  </a:lnTo>
                  <a:lnTo>
                    <a:pt x="122796" y="87808"/>
                  </a:lnTo>
                  <a:lnTo>
                    <a:pt x="122664" y="86965"/>
                  </a:lnTo>
                  <a:lnTo>
                    <a:pt x="122515" y="86131"/>
                  </a:lnTo>
                  <a:lnTo>
                    <a:pt x="122367" y="85296"/>
                  </a:lnTo>
                  <a:lnTo>
                    <a:pt x="122203" y="84462"/>
                  </a:lnTo>
                  <a:lnTo>
                    <a:pt x="122125" y="84033"/>
                  </a:lnTo>
                  <a:lnTo>
                    <a:pt x="122047" y="83604"/>
                  </a:lnTo>
                  <a:lnTo>
                    <a:pt x="121985" y="83182"/>
                  </a:lnTo>
                  <a:lnTo>
                    <a:pt x="121923" y="82753"/>
                  </a:lnTo>
                  <a:lnTo>
                    <a:pt x="121868" y="82324"/>
                  </a:lnTo>
                  <a:lnTo>
                    <a:pt x="121821" y="81896"/>
                  </a:lnTo>
                  <a:lnTo>
                    <a:pt x="121782" y="81467"/>
                  </a:lnTo>
                  <a:lnTo>
                    <a:pt x="121743" y="81038"/>
                  </a:lnTo>
                  <a:lnTo>
                    <a:pt x="121712" y="80609"/>
                  </a:lnTo>
                  <a:lnTo>
                    <a:pt x="121689" y="80180"/>
                  </a:lnTo>
                  <a:lnTo>
                    <a:pt x="121673" y="79751"/>
                  </a:lnTo>
                  <a:lnTo>
                    <a:pt x="121658" y="79314"/>
                  </a:lnTo>
                  <a:lnTo>
                    <a:pt x="121642" y="78456"/>
                  </a:lnTo>
                  <a:lnTo>
                    <a:pt x="121634" y="77590"/>
                  </a:lnTo>
                  <a:lnTo>
                    <a:pt x="121658" y="74970"/>
                  </a:lnTo>
                  <a:lnTo>
                    <a:pt x="121665" y="72349"/>
                  </a:lnTo>
                  <a:lnTo>
                    <a:pt x="121665" y="69736"/>
                  </a:lnTo>
                  <a:lnTo>
                    <a:pt x="121665" y="67115"/>
                  </a:lnTo>
                  <a:lnTo>
                    <a:pt x="121665" y="66772"/>
                  </a:lnTo>
                  <a:lnTo>
                    <a:pt x="121658" y="66429"/>
                  </a:lnTo>
                  <a:lnTo>
                    <a:pt x="121626" y="65750"/>
                  </a:lnTo>
                  <a:lnTo>
                    <a:pt x="121587" y="65064"/>
                  </a:lnTo>
                  <a:lnTo>
                    <a:pt x="121556" y="64378"/>
                  </a:lnTo>
                  <a:lnTo>
                    <a:pt x="127078" y="60392"/>
                  </a:lnTo>
                  <a:close/>
                  <a:moveTo>
                    <a:pt x="141281" y="137935"/>
                  </a:moveTo>
                  <a:lnTo>
                    <a:pt x="141429" y="137990"/>
                  </a:lnTo>
                  <a:lnTo>
                    <a:pt x="141445" y="138263"/>
                  </a:lnTo>
                  <a:lnTo>
                    <a:pt x="141468" y="138544"/>
                  </a:lnTo>
                  <a:lnTo>
                    <a:pt x="141492" y="138816"/>
                  </a:lnTo>
                  <a:lnTo>
                    <a:pt x="141492" y="138949"/>
                  </a:lnTo>
                  <a:lnTo>
                    <a:pt x="141492" y="139082"/>
                  </a:lnTo>
                  <a:lnTo>
                    <a:pt x="141476" y="139222"/>
                  </a:lnTo>
                  <a:lnTo>
                    <a:pt x="141453" y="139355"/>
                  </a:lnTo>
                  <a:lnTo>
                    <a:pt x="141422" y="139479"/>
                  </a:lnTo>
                  <a:lnTo>
                    <a:pt x="141375" y="139612"/>
                  </a:lnTo>
                  <a:lnTo>
                    <a:pt x="141320" y="139737"/>
                  </a:lnTo>
                  <a:lnTo>
                    <a:pt x="141242" y="139862"/>
                  </a:lnTo>
                  <a:lnTo>
                    <a:pt x="141149" y="139986"/>
                  </a:lnTo>
                  <a:lnTo>
                    <a:pt x="141032" y="140111"/>
                  </a:lnTo>
                  <a:lnTo>
                    <a:pt x="140907" y="140228"/>
                  </a:lnTo>
                  <a:lnTo>
                    <a:pt x="140790" y="140353"/>
                  </a:lnTo>
                  <a:lnTo>
                    <a:pt x="140681" y="140486"/>
                  </a:lnTo>
                  <a:lnTo>
                    <a:pt x="140634" y="140548"/>
                  </a:lnTo>
                  <a:lnTo>
                    <a:pt x="140587" y="140618"/>
                  </a:lnTo>
                  <a:lnTo>
                    <a:pt x="140478" y="140798"/>
                  </a:lnTo>
                  <a:lnTo>
                    <a:pt x="140361" y="140954"/>
                  </a:lnTo>
                  <a:lnTo>
                    <a:pt x="140298" y="141032"/>
                  </a:lnTo>
                  <a:lnTo>
                    <a:pt x="140236" y="141094"/>
                  </a:lnTo>
                  <a:lnTo>
                    <a:pt x="140166" y="141156"/>
                  </a:lnTo>
                  <a:lnTo>
                    <a:pt x="140103" y="141211"/>
                  </a:lnTo>
                  <a:lnTo>
                    <a:pt x="140033" y="141266"/>
                  </a:lnTo>
                  <a:lnTo>
                    <a:pt x="139963" y="141312"/>
                  </a:lnTo>
                  <a:lnTo>
                    <a:pt x="139815" y="141390"/>
                  </a:lnTo>
                  <a:lnTo>
                    <a:pt x="139659" y="141461"/>
                  </a:lnTo>
                  <a:lnTo>
                    <a:pt x="139495" y="141507"/>
                  </a:lnTo>
                  <a:lnTo>
                    <a:pt x="139331" y="141546"/>
                  </a:lnTo>
                  <a:lnTo>
                    <a:pt x="139152" y="141570"/>
                  </a:lnTo>
                  <a:lnTo>
                    <a:pt x="138972" y="141578"/>
                  </a:lnTo>
                  <a:lnTo>
                    <a:pt x="138785" y="141578"/>
                  </a:lnTo>
                  <a:lnTo>
                    <a:pt x="138590" y="141562"/>
                  </a:lnTo>
                  <a:lnTo>
                    <a:pt x="138387" y="141539"/>
                  </a:lnTo>
                  <a:lnTo>
                    <a:pt x="138185" y="141507"/>
                  </a:lnTo>
                  <a:lnTo>
                    <a:pt x="137966" y="141461"/>
                  </a:lnTo>
                  <a:lnTo>
                    <a:pt x="141281" y="137935"/>
                  </a:lnTo>
                  <a:close/>
                  <a:moveTo>
                    <a:pt x="141273" y="140501"/>
                  </a:moveTo>
                  <a:lnTo>
                    <a:pt x="141406" y="140540"/>
                  </a:lnTo>
                  <a:lnTo>
                    <a:pt x="141406" y="141663"/>
                  </a:lnTo>
                  <a:lnTo>
                    <a:pt x="140330" y="141663"/>
                  </a:lnTo>
                  <a:lnTo>
                    <a:pt x="141273" y="140501"/>
                  </a:lnTo>
                  <a:close/>
                  <a:moveTo>
                    <a:pt x="141156" y="131508"/>
                  </a:moveTo>
                  <a:lnTo>
                    <a:pt x="141203" y="131680"/>
                  </a:lnTo>
                  <a:lnTo>
                    <a:pt x="141242" y="131852"/>
                  </a:lnTo>
                  <a:lnTo>
                    <a:pt x="141273" y="132023"/>
                  </a:lnTo>
                  <a:lnTo>
                    <a:pt x="141297" y="132195"/>
                  </a:lnTo>
                  <a:lnTo>
                    <a:pt x="141320" y="132374"/>
                  </a:lnTo>
                  <a:lnTo>
                    <a:pt x="141336" y="132546"/>
                  </a:lnTo>
                  <a:lnTo>
                    <a:pt x="141344" y="132717"/>
                  </a:lnTo>
                  <a:lnTo>
                    <a:pt x="141351" y="132889"/>
                  </a:lnTo>
                  <a:lnTo>
                    <a:pt x="141344" y="133232"/>
                  </a:lnTo>
                  <a:lnTo>
                    <a:pt x="141328" y="133575"/>
                  </a:lnTo>
                  <a:lnTo>
                    <a:pt x="141297" y="133918"/>
                  </a:lnTo>
                  <a:lnTo>
                    <a:pt x="141250" y="134262"/>
                  </a:lnTo>
                  <a:lnTo>
                    <a:pt x="141242" y="134301"/>
                  </a:lnTo>
                  <a:lnTo>
                    <a:pt x="141234" y="134332"/>
                  </a:lnTo>
                  <a:lnTo>
                    <a:pt x="141195" y="134394"/>
                  </a:lnTo>
                  <a:lnTo>
                    <a:pt x="141141" y="134457"/>
                  </a:lnTo>
                  <a:lnTo>
                    <a:pt x="141094" y="134503"/>
                  </a:lnTo>
                  <a:lnTo>
                    <a:pt x="138793" y="136820"/>
                  </a:lnTo>
                  <a:lnTo>
                    <a:pt x="136500" y="139136"/>
                  </a:lnTo>
                  <a:lnTo>
                    <a:pt x="135252" y="140376"/>
                  </a:lnTo>
                  <a:lnTo>
                    <a:pt x="133918" y="141702"/>
                  </a:lnTo>
                  <a:lnTo>
                    <a:pt x="133918" y="141702"/>
                  </a:lnTo>
                  <a:lnTo>
                    <a:pt x="133926" y="141515"/>
                  </a:lnTo>
                  <a:lnTo>
                    <a:pt x="133950" y="141351"/>
                  </a:lnTo>
                  <a:lnTo>
                    <a:pt x="133989" y="141203"/>
                  </a:lnTo>
                  <a:lnTo>
                    <a:pt x="134043" y="141071"/>
                  </a:lnTo>
                  <a:lnTo>
                    <a:pt x="134106" y="140954"/>
                  </a:lnTo>
                  <a:lnTo>
                    <a:pt x="134184" y="140837"/>
                  </a:lnTo>
                  <a:lnTo>
                    <a:pt x="134269" y="140735"/>
                  </a:lnTo>
                  <a:lnTo>
                    <a:pt x="134363" y="140626"/>
                  </a:lnTo>
                  <a:lnTo>
                    <a:pt x="135681" y="139269"/>
                  </a:lnTo>
                  <a:lnTo>
                    <a:pt x="136999" y="137904"/>
                  </a:lnTo>
                  <a:lnTo>
                    <a:pt x="139628" y="135166"/>
                  </a:lnTo>
                  <a:lnTo>
                    <a:pt x="139698" y="135088"/>
                  </a:lnTo>
                  <a:lnTo>
                    <a:pt x="139768" y="135003"/>
                  </a:lnTo>
                  <a:lnTo>
                    <a:pt x="139830" y="134917"/>
                  </a:lnTo>
                  <a:lnTo>
                    <a:pt x="139893" y="134831"/>
                  </a:lnTo>
                  <a:lnTo>
                    <a:pt x="139947" y="134737"/>
                  </a:lnTo>
                  <a:lnTo>
                    <a:pt x="140002" y="134636"/>
                  </a:lnTo>
                  <a:lnTo>
                    <a:pt x="140049" y="134535"/>
                  </a:lnTo>
                  <a:lnTo>
                    <a:pt x="140088" y="134425"/>
                  </a:lnTo>
                  <a:lnTo>
                    <a:pt x="139955" y="134519"/>
                  </a:lnTo>
                  <a:lnTo>
                    <a:pt x="139830" y="134613"/>
                  </a:lnTo>
                  <a:lnTo>
                    <a:pt x="139573" y="134808"/>
                  </a:lnTo>
                  <a:lnTo>
                    <a:pt x="139339" y="135010"/>
                  </a:lnTo>
                  <a:lnTo>
                    <a:pt x="139105" y="135221"/>
                  </a:lnTo>
                  <a:lnTo>
                    <a:pt x="138879" y="135447"/>
                  </a:lnTo>
                  <a:lnTo>
                    <a:pt x="138660" y="135673"/>
                  </a:lnTo>
                  <a:lnTo>
                    <a:pt x="138224" y="136126"/>
                  </a:lnTo>
                  <a:lnTo>
                    <a:pt x="137787" y="136570"/>
                  </a:lnTo>
                  <a:lnTo>
                    <a:pt x="137350" y="137023"/>
                  </a:lnTo>
                  <a:lnTo>
                    <a:pt x="136484" y="137927"/>
                  </a:lnTo>
                  <a:lnTo>
                    <a:pt x="134714" y="139791"/>
                  </a:lnTo>
                  <a:lnTo>
                    <a:pt x="134769" y="139589"/>
                  </a:lnTo>
                  <a:lnTo>
                    <a:pt x="134839" y="139394"/>
                  </a:lnTo>
                  <a:lnTo>
                    <a:pt x="134909" y="139199"/>
                  </a:lnTo>
                  <a:lnTo>
                    <a:pt x="134987" y="139004"/>
                  </a:lnTo>
                  <a:lnTo>
                    <a:pt x="135065" y="138824"/>
                  </a:lnTo>
                  <a:lnTo>
                    <a:pt x="135151" y="138637"/>
                  </a:lnTo>
                  <a:lnTo>
                    <a:pt x="135252" y="138458"/>
                  </a:lnTo>
                  <a:lnTo>
                    <a:pt x="135346" y="138286"/>
                  </a:lnTo>
                  <a:lnTo>
                    <a:pt x="135455" y="138115"/>
                  </a:lnTo>
                  <a:lnTo>
                    <a:pt x="135564" y="137951"/>
                  </a:lnTo>
                  <a:lnTo>
                    <a:pt x="135681" y="137787"/>
                  </a:lnTo>
                  <a:lnTo>
                    <a:pt x="135806" y="137623"/>
                  </a:lnTo>
                  <a:lnTo>
                    <a:pt x="135938" y="137467"/>
                  </a:lnTo>
                  <a:lnTo>
                    <a:pt x="136071" y="137319"/>
                  </a:lnTo>
                  <a:lnTo>
                    <a:pt x="136219" y="137171"/>
                  </a:lnTo>
                  <a:lnTo>
                    <a:pt x="136367" y="137023"/>
                  </a:lnTo>
                  <a:lnTo>
                    <a:pt x="137935" y="135541"/>
                  </a:lnTo>
                  <a:lnTo>
                    <a:pt x="139495" y="134043"/>
                  </a:lnTo>
                  <a:lnTo>
                    <a:pt x="139635" y="133903"/>
                  </a:lnTo>
                  <a:lnTo>
                    <a:pt x="139768" y="133762"/>
                  </a:lnTo>
                  <a:lnTo>
                    <a:pt x="140033" y="133466"/>
                  </a:lnTo>
                  <a:lnTo>
                    <a:pt x="139924" y="133365"/>
                  </a:lnTo>
                  <a:lnTo>
                    <a:pt x="136672" y="136383"/>
                  </a:lnTo>
                  <a:lnTo>
                    <a:pt x="136718" y="136266"/>
                  </a:lnTo>
                  <a:lnTo>
                    <a:pt x="136773" y="136141"/>
                  </a:lnTo>
                  <a:lnTo>
                    <a:pt x="136843" y="136009"/>
                  </a:lnTo>
                  <a:lnTo>
                    <a:pt x="136921" y="135860"/>
                  </a:lnTo>
                  <a:lnTo>
                    <a:pt x="137015" y="135712"/>
                  </a:lnTo>
                  <a:lnTo>
                    <a:pt x="137124" y="135548"/>
                  </a:lnTo>
                  <a:lnTo>
                    <a:pt x="137366" y="135205"/>
                  </a:lnTo>
                  <a:lnTo>
                    <a:pt x="137639" y="134847"/>
                  </a:lnTo>
                  <a:lnTo>
                    <a:pt x="137943" y="134472"/>
                  </a:lnTo>
                  <a:lnTo>
                    <a:pt x="138270" y="134090"/>
                  </a:lnTo>
                  <a:lnTo>
                    <a:pt x="138614" y="133708"/>
                  </a:lnTo>
                  <a:lnTo>
                    <a:pt x="138965" y="133333"/>
                  </a:lnTo>
                  <a:lnTo>
                    <a:pt x="139323" y="132975"/>
                  </a:lnTo>
                  <a:lnTo>
                    <a:pt x="139674" y="132639"/>
                  </a:lnTo>
                  <a:lnTo>
                    <a:pt x="140018" y="132327"/>
                  </a:lnTo>
                  <a:lnTo>
                    <a:pt x="140345" y="132054"/>
                  </a:lnTo>
                  <a:lnTo>
                    <a:pt x="140493" y="131930"/>
                  </a:lnTo>
                  <a:lnTo>
                    <a:pt x="140642" y="131820"/>
                  </a:lnTo>
                  <a:lnTo>
                    <a:pt x="140790" y="131719"/>
                  </a:lnTo>
                  <a:lnTo>
                    <a:pt x="140922" y="131633"/>
                  </a:lnTo>
                  <a:lnTo>
                    <a:pt x="141047" y="131563"/>
                  </a:lnTo>
                  <a:lnTo>
                    <a:pt x="141156" y="131508"/>
                  </a:lnTo>
                  <a:close/>
                  <a:moveTo>
                    <a:pt x="141289" y="134870"/>
                  </a:moveTo>
                  <a:lnTo>
                    <a:pt x="141461" y="135042"/>
                  </a:lnTo>
                  <a:lnTo>
                    <a:pt x="141336" y="135221"/>
                  </a:lnTo>
                  <a:lnTo>
                    <a:pt x="141211" y="135400"/>
                  </a:lnTo>
                  <a:lnTo>
                    <a:pt x="141078" y="135572"/>
                  </a:lnTo>
                  <a:lnTo>
                    <a:pt x="141008" y="135658"/>
                  </a:lnTo>
                  <a:lnTo>
                    <a:pt x="140938" y="135736"/>
                  </a:lnTo>
                  <a:lnTo>
                    <a:pt x="140213" y="136508"/>
                  </a:lnTo>
                  <a:lnTo>
                    <a:pt x="139487" y="137280"/>
                  </a:lnTo>
                  <a:lnTo>
                    <a:pt x="138037" y="138824"/>
                  </a:lnTo>
                  <a:lnTo>
                    <a:pt x="135985" y="141008"/>
                  </a:lnTo>
                  <a:lnTo>
                    <a:pt x="133942" y="143192"/>
                  </a:lnTo>
                  <a:lnTo>
                    <a:pt x="133817" y="143340"/>
                  </a:lnTo>
                  <a:lnTo>
                    <a:pt x="133692" y="143496"/>
                  </a:lnTo>
                  <a:lnTo>
                    <a:pt x="133404" y="143878"/>
                  </a:lnTo>
                  <a:lnTo>
                    <a:pt x="133372" y="143785"/>
                  </a:lnTo>
                  <a:lnTo>
                    <a:pt x="133357" y="143707"/>
                  </a:lnTo>
                  <a:lnTo>
                    <a:pt x="133341" y="143629"/>
                  </a:lnTo>
                  <a:lnTo>
                    <a:pt x="133333" y="143559"/>
                  </a:lnTo>
                  <a:lnTo>
                    <a:pt x="133341" y="143488"/>
                  </a:lnTo>
                  <a:lnTo>
                    <a:pt x="133341" y="143426"/>
                  </a:lnTo>
                  <a:lnTo>
                    <a:pt x="133357" y="143371"/>
                  </a:lnTo>
                  <a:lnTo>
                    <a:pt x="133372" y="143317"/>
                  </a:lnTo>
                  <a:lnTo>
                    <a:pt x="133411" y="143223"/>
                  </a:lnTo>
                  <a:lnTo>
                    <a:pt x="133466" y="143137"/>
                  </a:lnTo>
                  <a:lnTo>
                    <a:pt x="133521" y="143052"/>
                  </a:lnTo>
                  <a:lnTo>
                    <a:pt x="133583" y="142981"/>
                  </a:lnTo>
                  <a:lnTo>
                    <a:pt x="133840" y="142677"/>
                  </a:lnTo>
                  <a:lnTo>
                    <a:pt x="134098" y="142373"/>
                  </a:lnTo>
                  <a:lnTo>
                    <a:pt x="134363" y="142077"/>
                  </a:lnTo>
                  <a:lnTo>
                    <a:pt x="134636" y="141788"/>
                  </a:lnTo>
                  <a:lnTo>
                    <a:pt x="137670" y="138606"/>
                  </a:lnTo>
                  <a:lnTo>
                    <a:pt x="140704" y="135431"/>
                  </a:lnTo>
                  <a:lnTo>
                    <a:pt x="140852" y="135283"/>
                  </a:lnTo>
                  <a:lnTo>
                    <a:pt x="140993" y="135151"/>
                  </a:lnTo>
                  <a:lnTo>
                    <a:pt x="141289" y="134870"/>
                  </a:lnTo>
                  <a:close/>
                  <a:moveTo>
                    <a:pt x="140392" y="142997"/>
                  </a:moveTo>
                  <a:lnTo>
                    <a:pt x="140969" y="143005"/>
                  </a:lnTo>
                  <a:lnTo>
                    <a:pt x="141554" y="143020"/>
                  </a:lnTo>
                  <a:lnTo>
                    <a:pt x="142139" y="143044"/>
                  </a:lnTo>
                  <a:lnTo>
                    <a:pt x="142724" y="143075"/>
                  </a:lnTo>
                  <a:lnTo>
                    <a:pt x="143325" y="143122"/>
                  </a:lnTo>
                  <a:lnTo>
                    <a:pt x="143925" y="143176"/>
                  </a:lnTo>
                  <a:lnTo>
                    <a:pt x="143886" y="143278"/>
                  </a:lnTo>
                  <a:lnTo>
                    <a:pt x="143847" y="143371"/>
                  </a:lnTo>
                  <a:lnTo>
                    <a:pt x="143800" y="143449"/>
                  </a:lnTo>
                  <a:lnTo>
                    <a:pt x="143746" y="143512"/>
                  </a:lnTo>
                  <a:lnTo>
                    <a:pt x="143691" y="143574"/>
                  </a:lnTo>
                  <a:lnTo>
                    <a:pt x="143637" y="143621"/>
                  </a:lnTo>
                  <a:lnTo>
                    <a:pt x="143574" y="143660"/>
                  </a:lnTo>
                  <a:lnTo>
                    <a:pt x="143512" y="143691"/>
                  </a:lnTo>
                  <a:lnTo>
                    <a:pt x="143449" y="143722"/>
                  </a:lnTo>
                  <a:lnTo>
                    <a:pt x="143379" y="143738"/>
                  </a:lnTo>
                  <a:lnTo>
                    <a:pt x="143247" y="143769"/>
                  </a:lnTo>
                  <a:lnTo>
                    <a:pt x="143106" y="143785"/>
                  </a:lnTo>
                  <a:lnTo>
                    <a:pt x="142966" y="143793"/>
                  </a:lnTo>
                  <a:lnTo>
                    <a:pt x="142209" y="143824"/>
                  </a:lnTo>
                  <a:lnTo>
                    <a:pt x="141453" y="143847"/>
                  </a:lnTo>
                  <a:lnTo>
                    <a:pt x="139940" y="143894"/>
                  </a:lnTo>
                  <a:lnTo>
                    <a:pt x="139674" y="143902"/>
                  </a:lnTo>
                  <a:lnTo>
                    <a:pt x="139409" y="143902"/>
                  </a:lnTo>
                  <a:lnTo>
                    <a:pt x="138887" y="143894"/>
                  </a:lnTo>
                  <a:lnTo>
                    <a:pt x="138785" y="143676"/>
                  </a:lnTo>
                  <a:lnTo>
                    <a:pt x="138754" y="143574"/>
                  </a:lnTo>
                  <a:lnTo>
                    <a:pt x="138731" y="143488"/>
                  </a:lnTo>
                  <a:lnTo>
                    <a:pt x="138715" y="143410"/>
                  </a:lnTo>
                  <a:lnTo>
                    <a:pt x="138707" y="143340"/>
                  </a:lnTo>
                  <a:lnTo>
                    <a:pt x="138707" y="143278"/>
                  </a:lnTo>
                  <a:lnTo>
                    <a:pt x="138723" y="143231"/>
                  </a:lnTo>
                  <a:lnTo>
                    <a:pt x="138746" y="143184"/>
                  </a:lnTo>
                  <a:lnTo>
                    <a:pt x="138785" y="143145"/>
                  </a:lnTo>
                  <a:lnTo>
                    <a:pt x="138832" y="143106"/>
                  </a:lnTo>
                  <a:lnTo>
                    <a:pt x="138887" y="143083"/>
                  </a:lnTo>
                  <a:lnTo>
                    <a:pt x="138957" y="143059"/>
                  </a:lnTo>
                  <a:lnTo>
                    <a:pt x="139043" y="143044"/>
                  </a:lnTo>
                  <a:lnTo>
                    <a:pt x="139136" y="143036"/>
                  </a:lnTo>
                  <a:lnTo>
                    <a:pt x="139238" y="143028"/>
                  </a:lnTo>
                  <a:lnTo>
                    <a:pt x="139815" y="143005"/>
                  </a:lnTo>
                  <a:lnTo>
                    <a:pt x="140392" y="142997"/>
                  </a:lnTo>
                  <a:close/>
                  <a:moveTo>
                    <a:pt x="139214" y="145033"/>
                  </a:moveTo>
                  <a:lnTo>
                    <a:pt x="139339" y="145087"/>
                  </a:lnTo>
                  <a:lnTo>
                    <a:pt x="139222" y="145446"/>
                  </a:lnTo>
                  <a:lnTo>
                    <a:pt x="139043" y="145368"/>
                  </a:lnTo>
                  <a:lnTo>
                    <a:pt x="139214" y="145033"/>
                  </a:lnTo>
                  <a:close/>
                  <a:moveTo>
                    <a:pt x="131914" y="145134"/>
                  </a:moveTo>
                  <a:lnTo>
                    <a:pt x="131914" y="145485"/>
                  </a:lnTo>
                  <a:lnTo>
                    <a:pt x="131883" y="145485"/>
                  </a:lnTo>
                  <a:lnTo>
                    <a:pt x="131883" y="145158"/>
                  </a:lnTo>
                  <a:lnTo>
                    <a:pt x="131914" y="145134"/>
                  </a:lnTo>
                  <a:close/>
                  <a:moveTo>
                    <a:pt x="141219" y="136024"/>
                  </a:moveTo>
                  <a:lnTo>
                    <a:pt x="141414" y="136133"/>
                  </a:lnTo>
                  <a:lnTo>
                    <a:pt x="141437" y="136227"/>
                  </a:lnTo>
                  <a:lnTo>
                    <a:pt x="141453" y="136313"/>
                  </a:lnTo>
                  <a:lnTo>
                    <a:pt x="141468" y="136406"/>
                  </a:lnTo>
                  <a:lnTo>
                    <a:pt x="141476" y="136492"/>
                  </a:lnTo>
                  <a:lnTo>
                    <a:pt x="141476" y="136578"/>
                  </a:lnTo>
                  <a:lnTo>
                    <a:pt x="141468" y="136664"/>
                  </a:lnTo>
                  <a:lnTo>
                    <a:pt x="141461" y="136742"/>
                  </a:lnTo>
                  <a:lnTo>
                    <a:pt x="141445" y="136828"/>
                  </a:lnTo>
                  <a:lnTo>
                    <a:pt x="141429" y="136913"/>
                  </a:lnTo>
                  <a:lnTo>
                    <a:pt x="141398" y="136991"/>
                  </a:lnTo>
                  <a:lnTo>
                    <a:pt x="141367" y="137069"/>
                  </a:lnTo>
                  <a:lnTo>
                    <a:pt x="141328" y="137147"/>
                  </a:lnTo>
                  <a:lnTo>
                    <a:pt x="141281" y="137225"/>
                  </a:lnTo>
                  <a:lnTo>
                    <a:pt x="141234" y="137296"/>
                  </a:lnTo>
                  <a:lnTo>
                    <a:pt x="141172" y="137366"/>
                  </a:lnTo>
                  <a:lnTo>
                    <a:pt x="141110" y="137444"/>
                  </a:lnTo>
                  <a:lnTo>
                    <a:pt x="133216" y="145618"/>
                  </a:lnTo>
                  <a:lnTo>
                    <a:pt x="133170" y="145657"/>
                  </a:lnTo>
                  <a:lnTo>
                    <a:pt x="133107" y="145688"/>
                  </a:lnTo>
                  <a:lnTo>
                    <a:pt x="132904" y="145813"/>
                  </a:lnTo>
                  <a:lnTo>
                    <a:pt x="132959" y="145376"/>
                  </a:lnTo>
                  <a:lnTo>
                    <a:pt x="132990" y="145181"/>
                  </a:lnTo>
                  <a:lnTo>
                    <a:pt x="133037" y="144994"/>
                  </a:lnTo>
                  <a:lnTo>
                    <a:pt x="133060" y="144900"/>
                  </a:lnTo>
                  <a:lnTo>
                    <a:pt x="133092" y="144807"/>
                  </a:lnTo>
                  <a:lnTo>
                    <a:pt x="133131" y="144721"/>
                  </a:lnTo>
                  <a:lnTo>
                    <a:pt x="133177" y="144635"/>
                  </a:lnTo>
                  <a:lnTo>
                    <a:pt x="133232" y="144549"/>
                  </a:lnTo>
                  <a:lnTo>
                    <a:pt x="133287" y="144463"/>
                  </a:lnTo>
                  <a:lnTo>
                    <a:pt x="133365" y="144378"/>
                  </a:lnTo>
                  <a:lnTo>
                    <a:pt x="133443" y="144300"/>
                  </a:lnTo>
                  <a:lnTo>
                    <a:pt x="133872" y="143871"/>
                  </a:lnTo>
                  <a:lnTo>
                    <a:pt x="134301" y="143449"/>
                  </a:lnTo>
                  <a:lnTo>
                    <a:pt x="134730" y="143013"/>
                  </a:lnTo>
                  <a:lnTo>
                    <a:pt x="135151" y="142576"/>
                  </a:lnTo>
                  <a:lnTo>
                    <a:pt x="135985" y="141695"/>
                  </a:lnTo>
                  <a:lnTo>
                    <a:pt x="136820" y="140813"/>
                  </a:lnTo>
                  <a:lnTo>
                    <a:pt x="137779" y="139799"/>
                  </a:lnTo>
                  <a:lnTo>
                    <a:pt x="138738" y="138770"/>
                  </a:lnTo>
                  <a:lnTo>
                    <a:pt x="140642" y="136718"/>
                  </a:lnTo>
                  <a:lnTo>
                    <a:pt x="140790" y="136547"/>
                  </a:lnTo>
                  <a:lnTo>
                    <a:pt x="140938" y="136375"/>
                  </a:lnTo>
                  <a:lnTo>
                    <a:pt x="141219" y="136024"/>
                  </a:lnTo>
                  <a:close/>
                  <a:moveTo>
                    <a:pt x="141117" y="145423"/>
                  </a:moveTo>
                  <a:lnTo>
                    <a:pt x="141211" y="145477"/>
                  </a:lnTo>
                  <a:lnTo>
                    <a:pt x="140907" y="146000"/>
                  </a:lnTo>
                  <a:lnTo>
                    <a:pt x="140813" y="145945"/>
                  </a:lnTo>
                  <a:lnTo>
                    <a:pt x="141117" y="145423"/>
                  </a:lnTo>
                  <a:close/>
                  <a:moveTo>
                    <a:pt x="141710" y="145337"/>
                  </a:moveTo>
                  <a:lnTo>
                    <a:pt x="141835" y="145399"/>
                  </a:lnTo>
                  <a:lnTo>
                    <a:pt x="141515" y="146070"/>
                  </a:lnTo>
                  <a:lnTo>
                    <a:pt x="141367" y="145969"/>
                  </a:lnTo>
                  <a:lnTo>
                    <a:pt x="141710" y="145337"/>
                  </a:lnTo>
                  <a:close/>
                  <a:moveTo>
                    <a:pt x="140548" y="145158"/>
                  </a:moveTo>
                  <a:lnTo>
                    <a:pt x="140727" y="145267"/>
                  </a:lnTo>
                  <a:lnTo>
                    <a:pt x="140025" y="146483"/>
                  </a:lnTo>
                  <a:lnTo>
                    <a:pt x="139877" y="146405"/>
                  </a:lnTo>
                  <a:lnTo>
                    <a:pt x="140548" y="145158"/>
                  </a:lnTo>
                  <a:close/>
                  <a:moveTo>
                    <a:pt x="142443" y="145236"/>
                  </a:moveTo>
                  <a:lnTo>
                    <a:pt x="142615" y="145306"/>
                  </a:lnTo>
                  <a:lnTo>
                    <a:pt x="141975" y="146585"/>
                  </a:lnTo>
                  <a:lnTo>
                    <a:pt x="141827" y="146515"/>
                  </a:lnTo>
                  <a:lnTo>
                    <a:pt x="142443" y="145236"/>
                  </a:lnTo>
                  <a:close/>
                  <a:moveTo>
                    <a:pt x="137623" y="145625"/>
                  </a:moveTo>
                  <a:lnTo>
                    <a:pt x="137756" y="145891"/>
                  </a:lnTo>
                  <a:lnTo>
                    <a:pt x="137810" y="146008"/>
                  </a:lnTo>
                  <a:lnTo>
                    <a:pt x="137857" y="146117"/>
                  </a:lnTo>
                  <a:lnTo>
                    <a:pt x="137873" y="146171"/>
                  </a:lnTo>
                  <a:lnTo>
                    <a:pt x="137881" y="146226"/>
                  </a:lnTo>
                  <a:lnTo>
                    <a:pt x="137888" y="146281"/>
                  </a:lnTo>
                  <a:lnTo>
                    <a:pt x="137888" y="146327"/>
                  </a:lnTo>
                  <a:lnTo>
                    <a:pt x="137873" y="146374"/>
                  </a:lnTo>
                  <a:lnTo>
                    <a:pt x="137857" y="146421"/>
                  </a:lnTo>
                  <a:lnTo>
                    <a:pt x="137826" y="146468"/>
                  </a:lnTo>
                  <a:lnTo>
                    <a:pt x="137787" y="146515"/>
                  </a:lnTo>
                  <a:lnTo>
                    <a:pt x="137756" y="146538"/>
                  </a:lnTo>
                  <a:lnTo>
                    <a:pt x="137717" y="146561"/>
                  </a:lnTo>
                  <a:lnTo>
                    <a:pt x="137631" y="146600"/>
                  </a:lnTo>
                  <a:lnTo>
                    <a:pt x="137537" y="146632"/>
                  </a:lnTo>
                  <a:lnTo>
                    <a:pt x="137428" y="146647"/>
                  </a:lnTo>
                  <a:lnTo>
                    <a:pt x="137210" y="146671"/>
                  </a:lnTo>
                  <a:lnTo>
                    <a:pt x="137093" y="146686"/>
                  </a:lnTo>
                  <a:lnTo>
                    <a:pt x="136991" y="146702"/>
                  </a:lnTo>
                  <a:lnTo>
                    <a:pt x="136906" y="146554"/>
                  </a:lnTo>
                  <a:lnTo>
                    <a:pt x="137623" y="145625"/>
                  </a:lnTo>
                  <a:close/>
                  <a:moveTo>
                    <a:pt x="137537" y="144713"/>
                  </a:moveTo>
                  <a:lnTo>
                    <a:pt x="137498" y="144892"/>
                  </a:lnTo>
                  <a:lnTo>
                    <a:pt x="137452" y="145080"/>
                  </a:lnTo>
                  <a:lnTo>
                    <a:pt x="137389" y="145259"/>
                  </a:lnTo>
                  <a:lnTo>
                    <a:pt x="137319" y="145430"/>
                  </a:lnTo>
                  <a:lnTo>
                    <a:pt x="137233" y="145594"/>
                  </a:lnTo>
                  <a:lnTo>
                    <a:pt x="137132" y="145758"/>
                  </a:lnTo>
                  <a:lnTo>
                    <a:pt x="137023" y="145906"/>
                  </a:lnTo>
                  <a:lnTo>
                    <a:pt x="136906" y="146047"/>
                  </a:lnTo>
                  <a:lnTo>
                    <a:pt x="136773" y="146179"/>
                  </a:lnTo>
                  <a:lnTo>
                    <a:pt x="136633" y="146304"/>
                  </a:lnTo>
                  <a:lnTo>
                    <a:pt x="136492" y="146405"/>
                  </a:lnTo>
                  <a:lnTo>
                    <a:pt x="136336" y="146507"/>
                  </a:lnTo>
                  <a:lnTo>
                    <a:pt x="136180" y="146585"/>
                  </a:lnTo>
                  <a:lnTo>
                    <a:pt x="136016" y="146655"/>
                  </a:lnTo>
                  <a:lnTo>
                    <a:pt x="135845" y="146702"/>
                  </a:lnTo>
                  <a:lnTo>
                    <a:pt x="135673" y="146741"/>
                  </a:lnTo>
                  <a:lnTo>
                    <a:pt x="135673" y="146741"/>
                  </a:lnTo>
                  <a:lnTo>
                    <a:pt x="136110" y="146187"/>
                  </a:lnTo>
                  <a:lnTo>
                    <a:pt x="136328" y="145922"/>
                  </a:lnTo>
                  <a:lnTo>
                    <a:pt x="136555" y="145664"/>
                  </a:lnTo>
                  <a:lnTo>
                    <a:pt x="136781" y="145415"/>
                  </a:lnTo>
                  <a:lnTo>
                    <a:pt x="137015" y="145173"/>
                  </a:lnTo>
                  <a:lnTo>
                    <a:pt x="137264" y="144939"/>
                  </a:lnTo>
                  <a:lnTo>
                    <a:pt x="137537" y="144713"/>
                  </a:lnTo>
                  <a:close/>
                  <a:moveTo>
                    <a:pt x="137218" y="143668"/>
                  </a:moveTo>
                  <a:lnTo>
                    <a:pt x="137264" y="143746"/>
                  </a:lnTo>
                  <a:lnTo>
                    <a:pt x="137296" y="143824"/>
                  </a:lnTo>
                  <a:lnTo>
                    <a:pt x="137319" y="143894"/>
                  </a:lnTo>
                  <a:lnTo>
                    <a:pt x="137335" y="143956"/>
                  </a:lnTo>
                  <a:lnTo>
                    <a:pt x="137335" y="144019"/>
                  </a:lnTo>
                  <a:lnTo>
                    <a:pt x="137335" y="144081"/>
                  </a:lnTo>
                  <a:lnTo>
                    <a:pt x="137327" y="144136"/>
                  </a:lnTo>
                  <a:lnTo>
                    <a:pt x="137311" y="144183"/>
                  </a:lnTo>
                  <a:lnTo>
                    <a:pt x="137296" y="144229"/>
                  </a:lnTo>
                  <a:lnTo>
                    <a:pt x="137272" y="144276"/>
                  </a:lnTo>
                  <a:lnTo>
                    <a:pt x="137218" y="144362"/>
                  </a:lnTo>
                  <a:lnTo>
                    <a:pt x="137147" y="144448"/>
                  </a:lnTo>
                  <a:lnTo>
                    <a:pt x="137085" y="144518"/>
                  </a:lnTo>
                  <a:lnTo>
                    <a:pt x="136937" y="144674"/>
                  </a:lnTo>
                  <a:lnTo>
                    <a:pt x="136804" y="144838"/>
                  </a:lnTo>
                  <a:lnTo>
                    <a:pt x="136523" y="145165"/>
                  </a:lnTo>
                  <a:lnTo>
                    <a:pt x="136250" y="145493"/>
                  </a:lnTo>
                  <a:lnTo>
                    <a:pt x="136110" y="145649"/>
                  </a:lnTo>
                  <a:lnTo>
                    <a:pt x="135970" y="145813"/>
                  </a:lnTo>
                  <a:lnTo>
                    <a:pt x="135821" y="145961"/>
                  </a:lnTo>
                  <a:lnTo>
                    <a:pt x="135673" y="146109"/>
                  </a:lnTo>
                  <a:lnTo>
                    <a:pt x="135509" y="146249"/>
                  </a:lnTo>
                  <a:lnTo>
                    <a:pt x="135346" y="146382"/>
                  </a:lnTo>
                  <a:lnTo>
                    <a:pt x="135174" y="146507"/>
                  </a:lnTo>
                  <a:lnTo>
                    <a:pt x="134987" y="146624"/>
                  </a:lnTo>
                  <a:lnTo>
                    <a:pt x="134792" y="146725"/>
                  </a:lnTo>
                  <a:lnTo>
                    <a:pt x="134589" y="146819"/>
                  </a:lnTo>
                  <a:lnTo>
                    <a:pt x="134878" y="146398"/>
                  </a:lnTo>
                  <a:lnTo>
                    <a:pt x="135174" y="145992"/>
                  </a:lnTo>
                  <a:lnTo>
                    <a:pt x="135486" y="145586"/>
                  </a:lnTo>
                  <a:lnTo>
                    <a:pt x="135814" y="145197"/>
                  </a:lnTo>
                  <a:lnTo>
                    <a:pt x="136141" y="144807"/>
                  </a:lnTo>
                  <a:lnTo>
                    <a:pt x="136492" y="144424"/>
                  </a:lnTo>
                  <a:lnTo>
                    <a:pt x="136851" y="144042"/>
                  </a:lnTo>
                  <a:lnTo>
                    <a:pt x="137218" y="143668"/>
                  </a:lnTo>
                  <a:close/>
                  <a:moveTo>
                    <a:pt x="131789" y="146148"/>
                  </a:moveTo>
                  <a:lnTo>
                    <a:pt x="131789" y="146897"/>
                  </a:lnTo>
                  <a:lnTo>
                    <a:pt x="131719" y="146897"/>
                  </a:lnTo>
                  <a:lnTo>
                    <a:pt x="131719" y="146148"/>
                  </a:lnTo>
                  <a:close/>
                  <a:moveTo>
                    <a:pt x="136968" y="142864"/>
                  </a:moveTo>
                  <a:lnTo>
                    <a:pt x="136921" y="142974"/>
                  </a:lnTo>
                  <a:lnTo>
                    <a:pt x="136874" y="143083"/>
                  </a:lnTo>
                  <a:lnTo>
                    <a:pt x="136820" y="143184"/>
                  </a:lnTo>
                  <a:lnTo>
                    <a:pt x="136789" y="143239"/>
                  </a:lnTo>
                  <a:lnTo>
                    <a:pt x="136750" y="143286"/>
                  </a:lnTo>
                  <a:lnTo>
                    <a:pt x="135283" y="144963"/>
                  </a:lnTo>
                  <a:lnTo>
                    <a:pt x="134550" y="145797"/>
                  </a:lnTo>
                  <a:lnTo>
                    <a:pt x="133801" y="146632"/>
                  </a:lnTo>
                  <a:lnTo>
                    <a:pt x="133716" y="146725"/>
                  </a:lnTo>
                  <a:lnTo>
                    <a:pt x="133630" y="146811"/>
                  </a:lnTo>
                  <a:lnTo>
                    <a:pt x="133528" y="146889"/>
                  </a:lnTo>
                  <a:lnTo>
                    <a:pt x="133466" y="146928"/>
                  </a:lnTo>
                  <a:lnTo>
                    <a:pt x="133411" y="146959"/>
                  </a:lnTo>
                  <a:lnTo>
                    <a:pt x="133349" y="146983"/>
                  </a:lnTo>
                  <a:lnTo>
                    <a:pt x="133279" y="146998"/>
                  </a:lnTo>
                  <a:lnTo>
                    <a:pt x="133209" y="147014"/>
                  </a:lnTo>
                  <a:lnTo>
                    <a:pt x="133131" y="147022"/>
                  </a:lnTo>
                  <a:lnTo>
                    <a:pt x="133045" y="147014"/>
                  </a:lnTo>
                  <a:lnTo>
                    <a:pt x="132959" y="147006"/>
                  </a:lnTo>
                  <a:lnTo>
                    <a:pt x="132865" y="146983"/>
                  </a:lnTo>
                  <a:lnTo>
                    <a:pt x="132764" y="146951"/>
                  </a:lnTo>
                  <a:lnTo>
                    <a:pt x="133271" y="146382"/>
                  </a:lnTo>
                  <a:lnTo>
                    <a:pt x="133778" y="145836"/>
                  </a:lnTo>
                  <a:lnTo>
                    <a:pt x="134285" y="145298"/>
                  </a:lnTo>
                  <a:lnTo>
                    <a:pt x="134800" y="144775"/>
                  </a:lnTo>
                  <a:lnTo>
                    <a:pt x="135322" y="144276"/>
                  </a:lnTo>
                  <a:lnTo>
                    <a:pt x="135587" y="144027"/>
                  </a:lnTo>
                  <a:lnTo>
                    <a:pt x="135860" y="143785"/>
                  </a:lnTo>
                  <a:lnTo>
                    <a:pt x="136126" y="143551"/>
                  </a:lnTo>
                  <a:lnTo>
                    <a:pt x="136406" y="143317"/>
                  </a:lnTo>
                  <a:lnTo>
                    <a:pt x="136687" y="143091"/>
                  </a:lnTo>
                  <a:lnTo>
                    <a:pt x="136968" y="142864"/>
                  </a:lnTo>
                  <a:close/>
                  <a:moveTo>
                    <a:pt x="109061" y="173228"/>
                  </a:moveTo>
                  <a:lnTo>
                    <a:pt x="109117" y="173268"/>
                  </a:lnTo>
                  <a:lnTo>
                    <a:pt x="109117" y="173268"/>
                  </a:lnTo>
                  <a:lnTo>
                    <a:pt x="109139" y="173251"/>
                  </a:lnTo>
                  <a:lnTo>
                    <a:pt x="109069" y="173228"/>
                  </a:lnTo>
                  <a:close/>
                  <a:moveTo>
                    <a:pt x="126298" y="128747"/>
                  </a:moveTo>
                  <a:lnTo>
                    <a:pt x="126478" y="128763"/>
                  </a:lnTo>
                  <a:lnTo>
                    <a:pt x="126657" y="128763"/>
                  </a:lnTo>
                  <a:lnTo>
                    <a:pt x="127031" y="128771"/>
                  </a:lnTo>
                  <a:lnTo>
                    <a:pt x="127437" y="128763"/>
                  </a:lnTo>
                  <a:lnTo>
                    <a:pt x="127882" y="128755"/>
                  </a:lnTo>
                  <a:lnTo>
                    <a:pt x="127796" y="128864"/>
                  </a:lnTo>
                  <a:lnTo>
                    <a:pt x="127702" y="128966"/>
                  </a:lnTo>
                  <a:lnTo>
                    <a:pt x="127616" y="129067"/>
                  </a:lnTo>
                  <a:lnTo>
                    <a:pt x="127523" y="129153"/>
                  </a:lnTo>
                  <a:lnTo>
                    <a:pt x="127343" y="129317"/>
                  </a:lnTo>
                  <a:lnTo>
                    <a:pt x="127156" y="129473"/>
                  </a:lnTo>
                  <a:lnTo>
                    <a:pt x="126797" y="129753"/>
                  </a:lnTo>
                  <a:lnTo>
                    <a:pt x="126626" y="129894"/>
                  </a:lnTo>
                  <a:lnTo>
                    <a:pt x="126462" y="130042"/>
                  </a:lnTo>
                  <a:lnTo>
                    <a:pt x="125830" y="130643"/>
                  </a:lnTo>
                  <a:lnTo>
                    <a:pt x="125518" y="130947"/>
                  </a:lnTo>
                  <a:lnTo>
                    <a:pt x="125214" y="131259"/>
                  </a:lnTo>
                  <a:lnTo>
                    <a:pt x="124910" y="131586"/>
                  </a:lnTo>
                  <a:lnTo>
                    <a:pt x="124614" y="131922"/>
                  </a:lnTo>
                  <a:lnTo>
                    <a:pt x="124036" y="132600"/>
                  </a:lnTo>
                  <a:lnTo>
                    <a:pt x="124169" y="132748"/>
                  </a:lnTo>
                  <a:lnTo>
                    <a:pt x="124458" y="132499"/>
                  </a:lnTo>
                  <a:lnTo>
                    <a:pt x="124606" y="132382"/>
                  </a:lnTo>
                  <a:lnTo>
                    <a:pt x="124746" y="132249"/>
                  </a:lnTo>
                  <a:lnTo>
                    <a:pt x="125401" y="131641"/>
                  </a:lnTo>
                  <a:lnTo>
                    <a:pt x="126049" y="131033"/>
                  </a:lnTo>
                  <a:lnTo>
                    <a:pt x="126696" y="130424"/>
                  </a:lnTo>
                  <a:lnTo>
                    <a:pt x="127031" y="130128"/>
                  </a:lnTo>
                  <a:lnTo>
                    <a:pt x="127359" y="129831"/>
                  </a:lnTo>
                  <a:lnTo>
                    <a:pt x="127515" y="129699"/>
                  </a:lnTo>
                  <a:lnTo>
                    <a:pt x="127671" y="129582"/>
                  </a:lnTo>
                  <a:lnTo>
                    <a:pt x="127835" y="129465"/>
                  </a:lnTo>
                  <a:lnTo>
                    <a:pt x="127999" y="129348"/>
                  </a:lnTo>
                  <a:lnTo>
                    <a:pt x="128334" y="129137"/>
                  </a:lnTo>
                  <a:lnTo>
                    <a:pt x="128677" y="128927"/>
                  </a:lnTo>
                  <a:lnTo>
                    <a:pt x="128786" y="128864"/>
                  </a:lnTo>
                  <a:lnTo>
                    <a:pt x="128872" y="128825"/>
                  </a:lnTo>
                  <a:lnTo>
                    <a:pt x="128950" y="128794"/>
                  </a:lnTo>
                  <a:lnTo>
                    <a:pt x="129036" y="128794"/>
                  </a:lnTo>
                  <a:lnTo>
                    <a:pt x="129122" y="128802"/>
                  </a:lnTo>
                  <a:lnTo>
                    <a:pt x="129231" y="128825"/>
                  </a:lnTo>
                  <a:lnTo>
                    <a:pt x="129551" y="128927"/>
                  </a:lnTo>
                  <a:lnTo>
                    <a:pt x="129480" y="129028"/>
                  </a:lnTo>
                  <a:lnTo>
                    <a:pt x="129410" y="129129"/>
                  </a:lnTo>
                  <a:lnTo>
                    <a:pt x="129340" y="129223"/>
                  </a:lnTo>
                  <a:lnTo>
                    <a:pt x="129254" y="129309"/>
                  </a:lnTo>
                  <a:lnTo>
                    <a:pt x="129168" y="129387"/>
                  </a:lnTo>
                  <a:lnTo>
                    <a:pt x="129083" y="129465"/>
                  </a:lnTo>
                  <a:lnTo>
                    <a:pt x="128895" y="129605"/>
                  </a:lnTo>
                  <a:lnTo>
                    <a:pt x="128521" y="129878"/>
                  </a:lnTo>
                  <a:lnTo>
                    <a:pt x="128334" y="130019"/>
                  </a:lnTo>
                  <a:lnTo>
                    <a:pt x="128240" y="130089"/>
                  </a:lnTo>
                  <a:lnTo>
                    <a:pt x="128155" y="130167"/>
                  </a:lnTo>
                  <a:lnTo>
                    <a:pt x="127835" y="130463"/>
                  </a:lnTo>
                  <a:lnTo>
                    <a:pt x="127499" y="130760"/>
                  </a:lnTo>
                  <a:lnTo>
                    <a:pt x="126844" y="131345"/>
                  </a:lnTo>
                  <a:lnTo>
                    <a:pt x="126961" y="131493"/>
                  </a:lnTo>
                  <a:lnTo>
                    <a:pt x="127398" y="131165"/>
                  </a:lnTo>
                  <a:lnTo>
                    <a:pt x="127835" y="130830"/>
                  </a:lnTo>
                  <a:lnTo>
                    <a:pt x="128771" y="130120"/>
                  </a:lnTo>
                  <a:lnTo>
                    <a:pt x="129699" y="129395"/>
                  </a:lnTo>
                  <a:lnTo>
                    <a:pt x="129800" y="129317"/>
                  </a:lnTo>
                  <a:lnTo>
                    <a:pt x="129909" y="129246"/>
                  </a:lnTo>
                  <a:lnTo>
                    <a:pt x="130019" y="129176"/>
                  </a:lnTo>
                  <a:lnTo>
                    <a:pt x="130128" y="129122"/>
                  </a:lnTo>
                  <a:lnTo>
                    <a:pt x="130237" y="129075"/>
                  </a:lnTo>
                  <a:lnTo>
                    <a:pt x="130346" y="129036"/>
                  </a:lnTo>
                  <a:lnTo>
                    <a:pt x="130455" y="129005"/>
                  </a:lnTo>
                  <a:lnTo>
                    <a:pt x="130572" y="128981"/>
                  </a:lnTo>
                  <a:lnTo>
                    <a:pt x="130689" y="128966"/>
                  </a:lnTo>
                  <a:lnTo>
                    <a:pt x="130806" y="128966"/>
                  </a:lnTo>
                  <a:lnTo>
                    <a:pt x="130931" y="128973"/>
                  </a:lnTo>
                  <a:lnTo>
                    <a:pt x="131056" y="128989"/>
                  </a:lnTo>
                  <a:lnTo>
                    <a:pt x="131181" y="129020"/>
                  </a:lnTo>
                  <a:lnTo>
                    <a:pt x="131313" y="129059"/>
                  </a:lnTo>
                  <a:lnTo>
                    <a:pt x="131446" y="129114"/>
                  </a:lnTo>
                  <a:lnTo>
                    <a:pt x="131579" y="129176"/>
                  </a:lnTo>
                  <a:lnTo>
                    <a:pt x="130970" y="129558"/>
                  </a:lnTo>
                  <a:lnTo>
                    <a:pt x="130666" y="129753"/>
                  </a:lnTo>
                  <a:lnTo>
                    <a:pt x="130362" y="129948"/>
                  </a:lnTo>
                  <a:lnTo>
                    <a:pt x="130073" y="130151"/>
                  </a:lnTo>
                  <a:lnTo>
                    <a:pt x="129933" y="130253"/>
                  </a:lnTo>
                  <a:lnTo>
                    <a:pt x="129792" y="130362"/>
                  </a:lnTo>
                  <a:lnTo>
                    <a:pt x="129660" y="130479"/>
                  </a:lnTo>
                  <a:lnTo>
                    <a:pt x="129527" y="130596"/>
                  </a:lnTo>
                  <a:lnTo>
                    <a:pt x="129402" y="130721"/>
                  </a:lnTo>
                  <a:lnTo>
                    <a:pt x="129278" y="130845"/>
                  </a:lnTo>
                  <a:lnTo>
                    <a:pt x="129488" y="130744"/>
                  </a:lnTo>
                  <a:lnTo>
                    <a:pt x="129691" y="130627"/>
                  </a:lnTo>
                  <a:lnTo>
                    <a:pt x="129894" y="130510"/>
                  </a:lnTo>
                  <a:lnTo>
                    <a:pt x="130097" y="130385"/>
                  </a:lnTo>
                  <a:lnTo>
                    <a:pt x="130494" y="130128"/>
                  </a:lnTo>
                  <a:lnTo>
                    <a:pt x="130900" y="129870"/>
                  </a:lnTo>
                  <a:lnTo>
                    <a:pt x="131111" y="129753"/>
                  </a:lnTo>
                  <a:lnTo>
                    <a:pt x="131321" y="129636"/>
                  </a:lnTo>
                  <a:lnTo>
                    <a:pt x="131532" y="129527"/>
                  </a:lnTo>
                  <a:lnTo>
                    <a:pt x="131758" y="129426"/>
                  </a:lnTo>
                  <a:lnTo>
                    <a:pt x="131984" y="129340"/>
                  </a:lnTo>
                  <a:lnTo>
                    <a:pt x="132218" y="129262"/>
                  </a:lnTo>
                  <a:lnTo>
                    <a:pt x="132460" y="129200"/>
                  </a:lnTo>
                  <a:lnTo>
                    <a:pt x="132585" y="129176"/>
                  </a:lnTo>
                  <a:lnTo>
                    <a:pt x="132717" y="129161"/>
                  </a:lnTo>
                  <a:lnTo>
                    <a:pt x="132702" y="129246"/>
                  </a:lnTo>
                  <a:lnTo>
                    <a:pt x="132678" y="129324"/>
                  </a:lnTo>
                  <a:lnTo>
                    <a:pt x="132647" y="129395"/>
                  </a:lnTo>
                  <a:lnTo>
                    <a:pt x="132608" y="129457"/>
                  </a:lnTo>
                  <a:lnTo>
                    <a:pt x="132569" y="129504"/>
                  </a:lnTo>
                  <a:lnTo>
                    <a:pt x="132522" y="129551"/>
                  </a:lnTo>
                  <a:lnTo>
                    <a:pt x="132475" y="129590"/>
                  </a:lnTo>
                  <a:lnTo>
                    <a:pt x="132429" y="129629"/>
                  </a:lnTo>
                  <a:lnTo>
                    <a:pt x="132319" y="129691"/>
                  </a:lnTo>
                  <a:lnTo>
                    <a:pt x="132210" y="129746"/>
                  </a:lnTo>
                  <a:lnTo>
                    <a:pt x="132109" y="129808"/>
                  </a:lnTo>
                  <a:lnTo>
                    <a:pt x="132062" y="129839"/>
                  </a:lnTo>
                  <a:lnTo>
                    <a:pt x="132023" y="129870"/>
                  </a:lnTo>
                  <a:lnTo>
                    <a:pt x="131828" y="130026"/>
                  </a:lnTo>
                  <a:lnTo>
                    <a:pt x="131633" y="130175"/>
                  </a:lnTo>
                  <a:lnTo>
                    <a:pt x="131235" y="130455"/>
                  </a:lnTo>
                  <a:lnTo>
                    <a:pt x="131313" y="130588"/>
                  </a:lnTo>
                  <a:lnTo>
                    <a:pt x="132070" y="130128"/>
                  </a:lnTo>
                  <a:lnTo>
                    <a:pt x="132444" y="129902"/>
                  </a:lnTo>
                  <a:lnTo>
                    <a:pt x="132819" y="129668"/>
                  </a:lnTo>
                  <a:lnTo>
                    <a:pt x="132912" y="129605"/>
                  </a:lnTo>
                  <a:lnTo>
                    <a:pt x="133014" y="129551"/>
                  </a:lnTo>
                  <a:lnTo>
                    <a:pt x="133115" y="129504"/>
                  </a:lnTo>
                  <a:lnTo>
                    <a:pt x="133216" y="129465"/>
                  </a:lnTo>
                  <a:lnTo>
                    <a:pt x="133318" y="129434"/>
                  </a:lnTo>
                  <a:lnTo>
                    <a:pt x="133419" y="129410"/>
                  </a:lnTo>
                  <a:lnTo>
                    <a:pt x="133528" y="129395"/>
                  </a:lnTo>
                  <a:lnTo>
                    <a:pt x="133630" y="129387"/>
                  </a:lnTo>
                  <a:lnTo>
                    <a:pt x="133739" y="129387"/>
                  </a:lnTo>
                  <a:lnTo>
                    <a:pt x="133848" y="129395"/>
                  </a:lnTo>
                  <a:lnTo>
                    <a:pt x="133957" y="129410"/>
                  </a:lnTo>
                  <a:lnTo>
                    <a:pt x="134074" y="129434"/>
                  </a:lnTo>
                  <a:lnTo>
                    <a:pt x="134191" y="129465"/>
                  </a:lnTo>
                  <a:lnTo>
                    <a:pt x="134308" y="129504"/>
                  </a:lnTo>
                  <a:lnTo>
                    <a:pt x="134425" y="129551"/>
                  </a:lnTo>
                  <a:lnTo>
                    <a:pt x="134550" y="129605"/>
                  </a:lnTo>
                  <a:lnTo>
                    <a:pt x="132772" y="130830"/>
                  </a:lnTo>
                  <a:lnTo>
                    <a:pt x="132842" y="130947"/>
                  </a:lnTo>
                  <a:lnTo>
                    <a:pt x="133677" y="130502"/>
                  </a:lnTo>
                  <a:lnTo>
                    <a:pt x="134176" y="130221"/>
                  </a:lnTo>
                  <a:lnTo>
                    <a:pt x="134418" y="130081"/>
                  </a:lnTo>
                  <a:lnTo>
                    <a:pt x="134675" y="129948"/>
                  </a:lnTo>
                  <a:lnTo>
                    <a:pt x="134901" y="129839"/>
                  </a:lnTo>
                  <a:lnTo>
                    <a:pt x="135080" y="129753"/>
                  </a:lnTo>
                  <a:lnTo>
                    <a:pt x="135158" y="129730"/>
                  </a:lnTo>
                  <a:lnTo>
                    <a:pt x="135236" y="129707"/>
                  </a:lnTo>
                  <a:lnTo>
                    <a:pt x="135307" y="129691"/>
                  </a:lnTo>
                  <a:lnTo>
                    <a:pt x="135455" y="129691"/>
                  </a:lnTo>
                  <a:lnTo>
                    <a:pt x="135541" y="129699"/>
                  </a:lnTo>
                  <a:lnTo>
                    <a:pt x="135626" y="129722"/>
                  </a:lnTo>
                  <a:lnTo>
                    <a:pt x="135720" y="129746"/>
                  </a:lnTo>
                  <a:lnTo>
                    <a:pt x="135946" y="129816"/>
                  </a:lnTo>
                  <a:lnTo>
                    <a:pt x="136243" y="129917"/>
                  </a:lnTo>
                  <a:lnTo>
                    <a:pt x="134262" y="131196"/>
                  </a:lnTo>
                  <a:lnTo>
                    <a:pt x="134308" y="131313"/>
                  </a:lnTo>
                  <a:lnTo>
                    <a:pt x="134488" y="131282"/>
                  </a:lnTo>
                  <a:lnTo>
                    <a:pt x="134574" y="131259"/>
                  </a:lnTo>
                  <a:lnTo>
                    <a:pt x="134613" y="131243"/>
                  </a:lnTo>
                  <a:lnTo>
                    <a:pt x="134652" y="131220"/>
                  </a:lnTo>
                  <a:lnTo>
                    <a:pt x="135065" y="130986"/>
                  </a:lnTo>
                  <a:lnTo>
                    <a:pt x="135470" y="130744"/>
                  </a:lnTo>
                  <a:lnTo>
                    <a:pt x="135884" y="130502"/>
                  </a:lnTo>
                  <a:lnTo>
                    <a:pt x="136297" y="130276"/>
                  </a:lnTo>
                  <a:lnTo>
                    <a:pt x="136406" y="130214"/>
                  </a:lnTo>
                  <a:lnTo>
                    <a:pt x="136523" y="130151"/>
                  </a:lnTo>
                  <a:lnTo>
                    <a:pt x="136648" y="130104"/>
                  </a:lnTo>
                  <a:lnTo>
                    <a:pt x="136711" y="130081"/>
                  </a:lnTo>
                  <a:lnTo>
                    <a:pt x="136773" y="130065"/>
                  </a:lnTo>
                  <a:lnTo>
                    <a:pt x="136843" y="130058"/>
                  </a:lnTo>
                  <a:lnTo>
                    <a:pt x="136906" y="130050"/>
                  </a:lnTo>
                  <a:lnTo>
                    <a:pt x="136976" y="130058"/>
                  </a:lnTo>
                  <a:lnTo>
                    <a:pt x="137054" y="130073"/>
                  </a:lnTo>
                  <a:lnTo>
                    <a:pt x="137124" y="130097"/>
                  </a:lnTo>
                  <a:lnTo>
                    <a:pt x="137210" y="130128"/>
                  </a:lnTo>
                  <a:lnTo>
                    <a:pt x="137288" y="130167"/>
                  </a:lnTo>
                  <a:lnTo>
                    <a:pt x="137374" y="130229"/>
                  </a:lnTo>
                  <a:lnTo>
                    <a:pt x="135814" y="131547"/>
                  </a:lnTo>
                  <a:lnTo>
                    <a:pt x="135907" y="131672"/>
                  </a:lnTo>
                  <a:lnTo>
                    <a:pt x="137428" y="130611"/>
                  </a:lnTo>
                  <a:lnTo>
                    <a:pt x="137553" y="130533"/>
                  </a:lnTo>
                  <a:lnTo>
                    <a:pt x="137686" y="130463"/>
                  </a:lnTo>
                  <a:lnTo>
                    <a:pt x="137748" y="130440"/>
                  </a:lnTo>
                  <a:lnTo>
                    <a:pt x="137810" y="130424"/>
                  </a:lnTo>
                  <a:lnTo>
                    <a:pt x="137881" y="130409"/>
                  </a:lnTo>
                  <a:lnTo>
                    <a:pt x="137943" y="130401"/>
                  </a:lnTo>
                  <a:lnTo>
                    <a:pt x="138013" y="130401"/>
                  </a:lnTo>
                  <a:lnTo>
                    <a:pt x="138076" y="130409"/>
                  </a:lnTo>
                  <a:lnTo>
                    <a:pt x="138146" y="130432"/>
                  </a:lnTo>
                  <a:lnTo>
                    <a:pt x="138208" y="130455"/>
                  </a:lnTo>
                  <a:lnTo>
                    <a:pt x="138278" y="130494"/>
                  </a:lnTo>
                  <a:lnTo>
                    <a:pt x="138348" y="130541"/>
                  </a:lnTo>
                  <a:lnTo>
                    <a:pt x="138419" y="130596"/>
                  </a:lnTo>
                  <a:lnTo>
                    <a:pt x="138489" y="130666"/>
                  </a:lnTo>
                  <a:lnTo>
                    <a:pt x="137849" y="131142"/>
                  </a:lnTo>
                  <a:lnTo>
                    <a:pt x="137210" y="131610"/>
                  </a:lnTo>
                  <a:lnTo>
                    <a:pt x="137038" y="131735"/>
                  </a:lnTo>
                  <a:lnTo>
                    <a:pt x="136952" y="131805"/>
                  </a:lnTo>
                  <a:lnTo>
                    <a:pt x="136874" y="131875"/>
                  </a:lnTo>
                  <a:lnTo>
                    <a:pt x="136812" y="131961"/>
                  </a:lnTo>
                  <a:lnTo>
                    <a:pt x="136781" y="132000"/>
                  </a:lnTo>
                  <a:lnTo>
                    <a:pt x="136757" y="132054"/>
                  </a:lnTo>
                  <a:lnTo>
                    <a:pt x="136742" y="132109"/>
                  </a:lnTo>
                  <a:lnTo>
                    <a:pt x="136726" y="132163"/>
                  </a:lnTo>
                  <a:lnTo>
                    <a:pt x="136718" y="132226"/>
                  </a:lnTo>
                  <a:lnTo>
                    <a:pt x="136718" y="132296"/>
                  </a:lnTo>
                  <a:lnTo>
                    <a:pt x="136703" y="132358"/>
                  </a:lnTo>
                  <a:lnTo>
                    <a:pt x="136679" y="132421"/>
                  </a:lnTo>
                  <a:lnTo>
                    <a:pt x="136640" y="132483"/>
                  </a:lnTo>
                  <a:lnTo>
                    <a:pt x="136601" y="132546"/>
                  </a:lnTo>
                  <a:lnTo>
                    <a:pt x="136492" y="132670"/>
                  </a:lnTo>
                  <a:lnTo>
                    <a:pt x="136445" y="132741"/>
                  </a:lnTo>
                  <a:lnTo>
                    <a:pt x="136399" y="132803"/>
                  </a:lnTo>
                  <a:lnTo>
                    <a:pt x="135205" y="134605"/>
                  </a:lnTo>
                  <a:lnTo>
                    <a:pt x="134613" y="135509"/>
                  </a:lnTo>
                  <a:lnTo>
                    <a:pt x="134028" y="136414"/>
                  </a:lnTo>
                  <a:lnTo>
                    <a:pt x="133965" y="136516"/>
                  </a:lnTo>
                  <a:lnTo>
                    <a:pt x="133911" y="136625"/>
                  </a:lnTo>
                  <a:lnTo>
                    <a:pt x="133801" y="136835"/>
                  </a:lnTo>
                  <a:lnTo>
                    <a:pt x="133700" y="137054"/>
                  </a:lnTo>
                  <a:lnTo>
                    <a:pt x="133599" y="137272"/>
                  </a:lnTo>
                  <a:lnTo>
                    <a:pt x="133755" y="137381"/>
                  </a:lnTo>
                  <a:lnTo>
                    <a:pt x="133950" y="137155"/>
                  </a:lnTo>
                  <a:lnTo>
                    <a:pt x="134035" y="137046"/>
                  </a:lnTo>
                  <a:lnTo>
                    <a:pt x="134121" y="136921"/>
                  </a:lnTo>
                  <a:lnTo>
                    <a:pt x="134862" y="135728"/>
                  </a:lnTo>
                  <a:lnTo>
                    <a:pt x="135595" y="134535"/>
                  </a:lnTo>
                  <a:lnTo>
                    <a:pt x="135962" y="133934"/>
                  </a:lnTo>
                  <a:lnTo>
                    <a:pt x="136344" y="133341"/>
                  </a:lnTo>
                  <a:lnTo>
                    <a:pt x="136726" y="132756"/>
                  </a:lnTo>
                  <a:lnTo>
                    <a:pt x="137116" y="132179"/>
                  </a:lnTo>
                  <a:lnTo>
                    <a:pt x="137194" y="132078"/>
                  </a:lnTo>
                  <a:lnTo>
                    <a:pt x="137272" y="131976"/>
                  </a:lnTo>
                  <a:lnTo>
                    <a:pt x="137366" y="131883"/>
                  </a:lnTo>
                  <a:lnTo>
                    <a:pt x="137452" y="131797"/>
                  </a:lnTo>
                  <a:lnTo>
                    <a:pt x="137553" y="131711"/>
                  </a:lnTo>
                  <a:lnTo>
                    <a:pt x="137654" y="131625"/>
                  </a:lnTo>
                  <a:lnTo>
                    <a:pt x="137865" y="131462"/>
                  </a:lnTo>
                  <a:lnTo>
                    <a:pt x="138083" y="131313"/>
                  </a:lnTo>
                  <a:lnTo>
                    <a:pt x="138302" y="131157"/>
                  </a:lnTo>
                  <a:lnTo>
                    <a:pt x="138754" y="130869"/>
                  </a:lnTo>
                  <a:lnTo>
                    <a:pt x="138777" y="130853"/>
                  </a:lnTo>
                  <a:lnTo>
                    <a:pt x="138809" y="130845"/>
                  </a:lnTo>
                  <a:lnTo>
                    <a:pt x="138848" y="130838"/>
                  </a:lnTo>
                  <a:lnTo>
                    <a:pt x="138879" y="130838"/>
                  </a:lnTo>
                  <a:lnTo>
                    <a:pt x="138965" y="130845"/>
                  </a:lnTo>
                  <a:lnTo>
                    <a:pt x="139050" y="130869"/>
                  </a:lnTo>
                  <a:lnTo>
                    <a:pt x="139152" y="130900"/>
                  </a:lnTo>
                  <a:lnTo>
                    <a:pt x="139245" y="130939"/>
                  </a:lnTo>
                  <a:lnTo>
                    <a:pt x="139440" y="131025"/>
                  </a:lnTo>
                  <a:lnTo>
                    <a:pt x="138957" y="131508"/>
                  </a:lnTo>
                  <a:lnTo>
                    <a:pt x="138489" y="132000"/>
                  </a:lnTo>
                  <a:lnTo>
                    <a:pt x="138037" y="132499"/>
                  </a:lnTo>
                  <a:lnTo>
                    <a:pt x="137592" y="133006"/>
                  </a:lnTo>
                  <a:lnTo>
                    <a:pt x="137163" y="133521"/>
                  </a:lnTo>
                  <a:lnTo>
                    <a:pt x="136750" y="134051"/>
                  </a:lnTo>
                  <a:lnTo>
                    <a:pt x="136344" y="134589"/>
                  </a:lnTo>
                  <a:lnTo>
                    <a:pt x="135954" y="135135"/>
                  </a:lnTo>
                  <a:lnTo>
                    <a:pt x="135572" y="135689"/>
                  </a:lnTo>
                  <a:lnTo>
                    <a:pt x="135205" y="136258"/>
                  </a:lnTo>
                  <a:lnTo>
                    <a:pt x="134854" y="136835"/>
                  </a:lnTo>
                  <a:lnTo>
                    <a:pt x="134511" y="137420"/>
                  </a:lnTo>
                  <a:lnTo>
                    <a:pt x="134176" y="138021"/>
                  </a:lnTo>
                  <a:lnTo>
                    <a:pt x="133848" y="138629"/>
                  </a:lnTo>
                  <a:lnTo>
                    <a:pt x="133536" y="139253"/>
                  </a:lnTo>
                  <a:lnTo>
                    <a:pt x="133232" y="139877"/>
                  </a:lnTo>
                  <a:lnTo>
                    <a:pt x="133162" y="139167"/>
                  </a:lnTo>
                  <a:lnTo>
                    <a:pt x="133053" y="139121"/>
                  </a:lnTo>
                  <a:lnTo>
                    <a:pt x="132951" y="139308"/>
                  </a:lnTo>
                  <a:lnTo>
                    <a:pt x="132858" y="139495"/>
                  </a:lnTo>
                  <a:lnTo>
                    <a:pt x="132764" y="139682"/>
                  </a:lnTo>
                  <a:lnTo>
                    <a:pt x="132725" y="139776"/>
                  </a:lnTo>
                  <a:lnTo>
                    <a:pt x="132686" y="139877"/>
                  </a:lnTo>
                  <a:lnTo>
                    <a:pt x="132429" y="140688"/>
                  </a:lnTo>
                  <a:lnTo>
                    <a:pt x="132312" y="141102"/>
                  </a:lnTo>
                  <a:lnTo>
                    <a:pt x="132195" y="141507"/>
                  </a:lnTo>
                  <a:lnTo>
                    <a:pt x="132078" y="141921"/>
                  </a:lnTo>
                  <a:lnTo>
                    <a:pt x="131968" y="142334"/>
                  </a:lnTo>
                  <a:lnTo>
                    <a:pt x="131867" y="142747"/>
                  </a:lnTo>
                  <a:lnTo>
                    <a:pt x="131773" y="143161"/>
                  </a:lnTo>
                  <a:lnTo>
                    <a:pt x="131680" y="143574"/>
                  </a:lnTo>
                  <a:lnTo>
                    <a:pt x="131594" y="143995"/>
                  </a:lnTo>
                  <a:lnTo>
                    <a:pt x="131516" y="144417"/>
                  </a:lnTo>
                  <a:lnTo>
                    <a:pt x="131438" y="144830"/>
                  </a:lnTo>
                  <a:lnTo>
                    <a:pt x="131368" y="145251"/>
                  </a:lnTo>
                  <a:lnTo>
                    <a:pt x="131306" y="145680"/>
                  </a:lnTo>
                  <a:lnTo>
                    <a:pt x="131251" y="146101"/>
                  </a:lnTo>
                  <a:lnTo>
                    <a:pt x="131204" y="146522"/>
                  </a:lnTo>
                  <a:lnTo>
                    <a:pt x="131165" y="146827"/>
                  </a:lnTo>
                  <a:lnTo>
                    <a:pt x="131118" y="147123"/>
                  </a:lnTo>
                  <a:lnTo>
                    <a:pt x="131087" y="147248"/>
                  </a:lnTo>
                  <a:lnTo>
                    <a:pt x="131048" y="147357"/>
                  </a:lnTo>
                  <a:lnTo>
                    <a:pt x="131025" y="147404"/>
                  </a:lnTo>
                  <a:lnTo>
                    <a:pt x="130994" y="147451"/>
                  </a:lnTo>
                  <a:lnTo>
                    <a:pt x="130962" y="147490"/>
                  </a:lnTo>
                  <a:lnTo>
                    <a:pt x="130923" y="147529"/>
                  </a:lnTo>
                  <a:lnTo>
                    <a:pt x="130884" y="147560"/>
                  </a:lnTo>
                  <a:lnTo>
                    <a:pt x="130838" y="147591"/>
                  </a:lnTo>
                  <a:lnTo>
                    <a:pt x="130791" y="147614"/>
                  </a:lnTo>
                  <a:lnTo>
                    <a:pt x="130736" y="147638"/>
                  </a:lnTo>
                  <a:lnTo>
                    <a:pt x="130674" y="147653"/>
                  </a:lnTo>
                  <a:lnTo>
                    <a:pt x="130611" y="147661"/>
                  </a:lnTo>
                  <a:lnTo>
                    <a:pt x="130541" y="147669"/>
                  </a:lnTo>
                  <a:lnTo>
                    <a:pt x="130471" y="147677"/>
                  </a:lnTo>
                  <a:lnTo>
                    <a:pt x="130455" y="147529"/>
                  </a:lnTo>
                  <a:lnTo>
                    <a:pt x="130440" y="147388"/>
                  </a:lnTo>
                  <a:lnTo>
                    <a:pt x="130440" y="147248"/>
                  </a:lnTo>
                  <a:lnTo>
                    <a:pt x="130440" y="147107"/>
                  </a:lnTo>
                  <a:lnTo>
                    <a:pt x="130448" y="146819"/>
                  </a:lnTo>
                  <a:lnTo>
                    <a:pt x="130479" y="146538"/>
                  </a:lnTo>
                  <a:lnTo>
                    <a:pt x="130518" y="146265"/>
                  </a:lnTo>
                  <a:lnTo>
                    <a:pt x="130565" y="145984"/>
                  </a:lnTo>
                  <a:lnTo>
                    <a:pt x="130627" y="145711"/>
                  </a:lnTo>
                  <a:lnTo>
                    <a:pt x="130689" y="145438"/>
                  </a:lnTo>
                  <a:lnTo>
                    <a:pt x="130822" y="144877"/>
                  </a:lnTo>
                  <a:lnTo>
                    <a:pt x="130962" y="144323"/>
                  </a:lnTo>
                  <a:lnTo>
                    <a:pt x="131259" y="143200"/>
                  </a:lnTo>
                  <a:lnTo>
                    <a:pt x="131867" y="140977"/>
                  </a:lnTo>
                  <a:lnTo>
                    <a:pt x="131937" y="140743"/>
                  </a:lnTo>
                  <a:lnTo>
                    <a:pt x="132007" y="140517"/>
                  </a:lnTo>
                  <a:lnTo>
                    <a:pt x="132148" y="140057"/>
                  </a:lnTo>
                  <a:lnTo>
                    <a:pt x="131992" y="139994"/>
                  </a:lnTo>
                  <a:lnTo>
                    <a:pt x="131867" y="140236"/>
                  </a:lnTo>
                  <a:lnTo>
                    <a:pt x="131750" y="140478"/>
                  </a:lnTo>
                  <a:lnTo>
                    <a:pt x="131633" y="140720"/>
                  </a:lnTo>
                  <a:lnTo>
                    <a:pt x="131579" y="140844"/>
                  </a:lnTo>
                  <a:lnTo>
                    <a:pt x="131532" y="140969"/>
                  </a:lnTo>
                  <a:lnTo>
                    <a:pt x="131407" y="141312"/>
                  </a:lnTo>
                  <a:lnTo>
                    <a:pt x="131290" y="141656"/>
                  </a:lnTo>
                  <a:lnTo>
                    <a:pt x="131173" y="141999"/>
                  </a:lnTo>
                  <a:lnTo>
                    <a:pt x="131064" y="142350"/>
                  </a:lnTo>
                  <a:lnTo>
                    <a:pt x="130962" y="142701"/>
                  </a:lnTo>
                  <a:lnTo>
                    <a:pt x="130861" y="143052"/>
                  </a:lnTo>
                  <a:lnTo>
                    <a:pt x="130767" y="143403"/>
                  </a:lnTo>
                  <a:lnTo>
                    <a:pt x="130682" y="143754"/>
                  </a:lnTo>
                  <a:lnTo>
                    <a:pt x="130596" y="144112"/>
                  </a:lnTo>
                  <a:lnTo>
                    <a:pt x="130518" y="144471"/>
                  </a:lnTo>
                  <a:lnTo>
                    <a:pt x="130448" y="144822"/>
                  </a:lnTo>
                  <a:lnTo>
                    <a:pt x="130377" y="145181"/>
                  </a:lnTo>
                  <a:lnTo>
                    <a:pt x="130253" y="145898"/>
                  </a:lnTo>
                  <a:lnTo>
                    <a:pt x="130143" y="146624"/>
                  </a:lnTo>
                  <a:lnTo>
                    <a:pt x="130128" y="146795"/>
                  </a:lnTo>
                  <a:lnTo>
                    <a:pt x="130104" y="146975"/>
                  </a:lnTo>
                  <a:lnTo>
                    <a:pt x="130081" y="147154"/>
                  </a:lnTo>
                  <a:lnTo>
                    <a:pt x="130050" y="147334"/>
                  </a:lnTo>
                  <a:lnTo>
                    <a:pt x="130019" y="147427"/>
                  </a:lnTo>
                  <a:lnTo>
                    <a:pt x="129987" y="147521"/>
                  </a:lnTo>
                  <a:lnTo>
                    <a:pt x="129948" y="147614"/>
                  </a:lnTo>
                  <a:lnTo>
                    <a:pt x="129902" y="147708"/>
                  </a:lnTo>
                  <a:lnTo>
                    <a:pt x="129839" y="147794"/>
                  </a:lnTo>
                  <a:lnTo>
                    <a:pt x="129777" y="147887"/>
                  </a:lnTo>
                  <a:lnTo>
                    <a:pt x="129699" y="147981"/>
                  </a:lnTo>
                  <a:lnTo>
                    <a:pt x="129605" y="148075"/>
                  </a:lnTo>
                  <a:lnTo>
                    <a:pt x="129597" y="147880"/>
                  </a:lnTo>
                  <a:lnTo>
                    <a:pt x="129605" y="147692"/>
                  </a:lnTo>
                  <a:lnTo>
                    <a:pt x="129605" y="147505"/>
                  </a:lnTo>
                  <a:lnTo>
                    <a:pt x="129621" y="147326"/>
                  </a:lnTo>
                  <a:lnTo>
                    <a:pt x="129652" y="146967"/>
                  </a:lnTo>
                  <a:lnTo>
                    <a:pt x="129699" y="146624"/>
                  </a:lnTo>
                  <a:lnTo>
                    <a:pt x="129753" y="146288"/>
                  </a:lnTo>
                  <a:lnTo>
                    <a:pt x="129808" y="145953"/>
                  </a:lnTo>
                  <a:lnTo>
                    <a:pt x="129863" y="145625"/>
                  </a:lnTo>
                  <a:lnTo>
                    <a:pt x="129917" y="145306"/>
                  </a:lnTo>
                  <a:lnTo>
                    <a:pt x="129964" y="144978"/>
                  </a:lnTo>
                  <a:lnTo>
                    <a:pt x="130019" y="144651"/>
                  </a:lnTo>
                  <a:lnTo>
                    <a:pt x="130143" y="143995"/>
                  </a:lnTo>
                  <a:lnTo>
                    <a:pt x="130284" y="143348"/>
                  </a:lnTo>
                  <a:lnTo>
                    <a:pt x="130424" y="142701"/>
                  </a:lnTo>
                  <a:lnTo>
                    <a:pt x="130580" y="142038"/>
                  </a:lnTo>
                  <a:lnTo>
                    <a:pt x="130744" y="141375"/>
                  </a:lnTo>
                  <a:lnTo>
                    <a:pt x="131103" y="139986"/>
                  </a:lnTo>
                  <a:lnTo>
                    <a:pt x="131025" y="140010"/>
                  </a:lnTo>
                  <a:lnTo>
                    <a:pt x="130962" y="140049"/>
                  </a:lnTo>
                  <a:lnTo>
                    <a:pt x="130900" y="140080"/>
                  </a:lnTo>
                  <a:lnTo>
                    <a:pt x="130853" y="140119"/>
                  </a:lnTo>
                  <a:lnTo>
                    <a:pt x="130814" y="140158"/>
                  </a:lnTo>
                  <a:lnTo>
                    <a:pt x="130775" y="140205"/>
                  </a:lnTo>
                  <a:lnTo>
                    <a:pt x="130744" y="140244"/>
                  </a:lnTo>
                  <a:lnTo>
                    <a:pt x="130721" y="140291"/>
                  </a:lnTo>
                  <a:lnTo>
                    <a:pt x="130674" y="140384"/>
                  </a:lnTo>
                  <a:lnTo>
                    <a:pt x="130650" y="140478"/>
                  </a:lnTo>
                  <a:lnTo>
                    <a:pt x="130611" y="140665"/>
                  </a:lnTo>
                  <a:lnTo>
                    <a:pt x="130073" y="143036"/>
                  </a:lnTo>
                  <a:lnTo>
                    <a:pt x="129808" y="144222"/>
                  </a:lnTo>
                  <a:lnTo>
                    <a:pt x="129558" y="145407"/>
                  </a:lnTo>
                  <a:lnTo>
                    <a:pt x="129504" y="145657"/>
                  </a:lnTo>
                  <a:lnTo>
                    <a:pt x="129465" y="145906"/>
                  </a:lnTo>
                  <a:lnTo>
                    <a:pt x="129387" y="146413"/>
                  </a:lnTo>
                  <a:lnTo>
                    <a:pt x="129309" y="146920"/>
                  </a:lnTo>
                  <a:lnTo>
                    <a:pt x="129231" y="147427"/>
                  </a:lnTo>
                  <a:lnTo>
                    <a:pt x="129207" y="147529"/>
                  </a:lnTo>
                  <a:lnTo>
                    <a:pt x="129176" y="147630"/>
                  </a:lnTo>
                  <a:lnTo>
                    <a:pt x="129114" y="147833"/>
                  </a:lnTo>
                  <a:lnTo>
                    <a:pt x="129044" y="148036"/>
                  </a:lnTo>
                  <a:lnTo>
                    <a:pt x="128973" y="148238"/>
                  </a:lnTo>
                  <a:lnTo>
                    <a:pt x="128825" y="148223"/>
                  </a:lnTo>
                  <a:lnTo>
                    <a:pt x="128786" y="148168"/>
                  </a:lnTo>
                  <a:lnTo>
                    <a:pt x="128747" y="148106"/>
                  </a:lnTo>
                  <a:lnTo>
                    <a:pt x="128724" y="148043"/>
                  </a:lnTo>
                  <a:lnTo>
                    <a:pt x="128716" y="148020"/>
                  </a:lnTo>
                  <a:lnTo>
                    <a:pt x="128716" y="147989"/>
                  </a:lnTo>
                  <a:lnTo>
                    <a:pt x="128864" y="146811"/>
                  </a:lnTo>
                  <a:lnTo>
                    <a:pt x="128950" y="146226"/>
                  </a:lnTo>
                  <a:lnTo>
                    <a:pt x="129036" y="145633"/>
                  </a:lnTo>
                  <a:lnTo>
                    <a:pt x="129129" y="145048"/>
                  </a:lnTo>
                  <a:lnTo>
                    <a:pt x="129223" y="144463"/>
                  </a:lnTo>
                  <a:lnTo>
                    <a:pt x="129332" y="143886"/>
                  </a:lnTo>
                  <a:lnTo>
                    <a:pt x="129449" y="143309"/>
                  </a:lnTo>
                  <a:lnTo>
                    <a:pt x="129574" y="142732"/>
                  </a:lnTo>
                  <a:lnTo>
                    <a:pt x="129714" y="142155"/>
                  </a:lnTo>
                  <a:lnTo>
                    <a:pt x="129870" y="141585"/>
                  </a:lnTo>
                  <a:lnTo>
                    <a:pt x="130042" y="141016"/>
                  </a:lnTo>
                  <a:lnTo>
                    <a:pt x="130221" y="140454"/>
                  </a:lnTo>
                  <a:lnTo>
                    <a:pt x="130323" y="140181"/>
                  </a:lnTo>
                  <a:lnTo>
                    <a:pt x="130424" y="139901"/>
                  </a:lnTo>
                  <a:lnTo>
                    <a:pt x="130533" y="139628"/>
                  </a:lnTo>
                  <a:lnTo>
                    <a:pt x="130650" y="139347"/>
                  </a:lnTo>
                  <a:lnTo>
                    <a:pt x="130767" y="139074"/>
                  </a:lnTo>
                  <a:lnTo>
                    <a:pt x="130892" y="138801"/>
                  </a:lnTo>
                  <a:lnTo>
                    <a:pt x="131056" y="138458"/>
                  </a:lnTo>
                  <a:lnTo>
                    <a:pt x="131220" y="138122"/>
                  </a:lnTo>
                  <a:lnTo>
                    <a:pt x="131563" y="137444"/>
                  </a:lnTo>
                  <a:lnTo>
                    <a:pt x="131922" y="136781"/>
                  </a:lnTo>
                  <a:lnTo>
                    <a:pt x="132288" y="136110"/>
                  </a:lnTo>
                  <a:lnTo>
                    <a:pt x="133029" y="134792"/>
                  </a:lnTo>
                  <a:lnTo>
                    <a:pt x="133404" y="134129"/>
                  </a:lnTo>
                  <a:lnTo>
                    <a:pt x="133770" y="133466"/>
                  </a:lnTo>
                  <a:lnTo>
                    <a:pt x="133895" y="133240"/>
                  </a:lnTo>
                  <a:lnTo>
                    <a:pt x="134028" y="133014"/>
                  </a:lnTo>
                  <a:lnTo>
                    <a:pt x="134293" y="132569"/>
                  </a:lnTo>
                  <a:lnTo>
                    <a:pt x="134129" y="132468"/>
                  </a:lnTo>
                  <a:lnTo>
                    <a:pt x="133474" y="133482"/>
                  </a:lnTo>
                  <a:lnTo>
                    <a:pt x="133146" y="133989"/>
                  </a:lnTo>
                  <a:lnTo>
                    <a:pt x="132834" y="134503"/>
                  </a:lnTo>
                  <a:lnTo>
                    <a:pt x="132514" y="135049"/>
                  </a:lnTo>
                  <a:lnTo>
                    <a:pt x="132210" y="135587"/>
                  </a:lnTo>
                  <a:lnTo>
                    <a:pt x="131906" y="136141"/>
                  </a:lnTo>
                  <a:lnTo>
                    <a:pt x="131618" y="136695"/>
                  </a:lnTo>
                  <a:lnTo>
                    <a:pt x="131345" y="137257"/>
                  </a:lnTo>
                  <a:lnTo>
                    <a:pt x="131087" y="137826"/>
                  </a:lnTo>
                  <a:lnTo>
                    <a:pt x="130830" y="138403"/>
                  </a:lnTo>
                  <a:lnTo>
                    <a:pt x="130588" y="138972"/>
                  </a:lnTo>
                  <a:lnTo>
                    <a:pt x="130346" y="139534"/>
                  </a:lnTo>
                  <a:lnTo>
                    <a:pt x="130120" y="140096"/>
                  </a:lnTo>
                  <a:lnTo>
                    <a:pt x="129902" y="140657"/>
                  </a:lnTo>
                  <a:lnTo>
                    <a:pt x="129792" y="140946"/>
                  </a:lnTo>
                  <a:lnTo>
                    <a:pt x="129699" y="141234"/>
                  </a:lnTo>
                  <a:lnTo>
                    <a:pt x="129605" y="141531"/>
                  </a:lnTo>
                  <a:lnTo>
                    <a:pt x="129512" y="141827"/>
                  </a:lnTo>
                  <a:lnTo>
                    <a:pt x="129348" y="142428"/>
                  </a:lnTo>
                  <a:lnTo>
                    <a:pt x="129200" y="143036"/>
                  </a:lnTo>
                  <a:lnTo>
                    <a:pt x="129059" y="143644"/>
                  </a:lnTo>
                  <a:lnTo>
                    <a:pt x="128997" y="143949"/>
                  </a:lnTo>
                  <a:lnTo>
                    <a:pt x="128934" y="144261"/>
                  </a:lnTo>
                  <a:lnTo>
                    <a:pt x="128833" y="144877"/>
                  </a:lnTo>
                  <a:lnTo>
                    <a:pt x="128724" y="145493"/>
                  </a:lnTo>
                  <a:lnTo>
                    <a:pt x="128669" y="145805"/>
                  </a:lnTo>
                  <a:lnTo>
                    <a:pt x="128615" y="146109"/>
                  </a:lnTo>
                  <a:lnTo>
                    <a:pt x="128552" y="146405"/>
                  </a:lnTo>
                  <a:lnTo>
                    <a:pt x="128513" y="146710"/>
                  </a:lnTo>
                  <a:lnTo>
                    <a:pt x="128466" y="147022"/>
                  </a:lnTo>
                  <a:lnTo>
                    <a:pt x="128420" y="147334"/>
                  </a:lnTo>
                  <a:lnTo>
                    <a:pt x="128373" y="147646"/>
                  </a:lnTo>
                  <a:lnTo>
                    <a:pt x="128334" y="147809"/>
                  </a:lnTo>
                  <a:lnTo>
                    <a:pt x="128295" y="147965"/>
                  </a:lnTo>
                  <a:lnTo>
                    <a:pt x="128256" y="148129"/>
                  </a:lnTo>
                  <a:lnTo>
                    <a:pt x="128209" y="148285"/>
                  </a:lnTo>
                  <a:lnTo>
                    <a:pt x="128147" y="148449"/>
                  </a:lnTo>
                  <a:lnTo>
                    <a:pt x="128084" y="148613"/>
                  </a:lnTo>
                  <a:lnTo>
                    <a:pt x="128030" y="148535"/>
                  </a:lnTo>
                  <a:lnTo>
                    <a:pt x="127983" y="148465"/>
                  </a:lnTo>
                  <a:lnTo>
                    <a:pt x="127944" y="148402"/>
                  </a:lnTo>
                  <a:lnTo>
                    <a:pt x="127913" y="148332"/>
                  </a:lnTo>
                  <a:lnTo>
                    <a:pt x="127889" y="148262"/>
                  </a:lnTo>
                  <a:lnTo>
                    <a:pt x="127874" y="148199"/>
                  </a:lnTo>
                  <a:lnTo>
                    <a:pt x="127858" y="148137"/>
                  </a:lnTo>
                  <a:lnTo>
                    <a:pt x="127850" y="148067"/>
                  </a:lnTo>
                  <a:lnTo>
                    <a:pt x="127850" y="147942"/>
                  </a:lnTo>
                  <a:lnTo>
                    <a:pt x="127858" y="147825"/>
                  </a:lnTo>
                  <a:lnTo>
                    <a:pt x="127889" y="147591"/>
                  </a:lnTo>
                  <a:lnTo>
                    <a:pt x="127991" y="146710"/>
                  </a:lnTo>
                  <a:lnTo>
                    <a:pt x="128100" y="145820"/>
                  </a:lnTo>
                  <a:lnTo>
                    <a:pt x="128217" y="144939"/>
                  </a:lnTo>
                  <a:lnTo>
                    <a:pt x="128287" y="144502"/>
                  </a:lnTo>
                  <a:lnTo>
                    <a:pt x="128357" y="144066"/>
                  </a:lnTo>
                  <a:lnTo>
                    <a:pt x="128435" y="143621"/>
                  </a:lnTo>
                  <a:lnTo>
                    <a:pt x="128521" y="143184"/>
                  </a:lnTo>
                  <a:lnTo>
                    <a:pt x="128615" y="142755"/>
                  </a:lnTo>
                  <a:lnTo>
                    <a:pt x="128716" y="142318"/>
                  </a:lnTo>
                  <a:lnTo>
                    <a:pt x="128825" y="141890"/>
                  </a:lnTo>
                  <a:lnTo>
                    <a:pt x="128950" y="141461"/>
                  </a:lnTo>
                  <a:lnTo>
                    <a:pt x="129075" y="141032"/>
                  </a:lnTo>
                  <a:lnTo>
                    <a:pt x="129215" y="140603"/>
                  </a:lnTo>
                  <a:lnTo>
                    <a:pt x="129348" y="140197"/>
                  </a:lnTo>
                  <a:lnTo>
                    <a:pt x="129465" y="139784"/>
                  </a:lnTo>
                  <a:lnTo>
                    <a:pt x="129574" y="139370"/>
                  </a:lnTo>
                  <a:lnTo>
                    <a:pt x="129613" y="139160"/>
                  </a:lnTo>
                  <a:lnTo>
                    <a:pt x="129652" y="138949"/>
                  </a:lnTo>
                  <a:lnTo>
                    <a:pt x="129207" y="140041"/>
                  </a:lnTo>
                  <a:lnTo>
                    <a:pt x="128989" y="140595"/>
                  </a:lnTo>
                  <a:lnTo>
                    <a:pt x="128778" y="141149"/>
                  </a:lnTo>
                  <a:lnTo>
                    <a:pt x="128685" y="141429"/>
                  </a:lnTo>
                  <a:lnTo>
                    <a:pt x="128591" y="141710"/>
                  </a:lnTo>
                  <a:lnTo>
                    <a:pt x="128505" y="141991"/>
                  </a:lnTo>
                  <a:lnTo>
                    <a:pt x="128427" y="142279"/>
                  </a:lnTo>
                  <a:lnTo>
                    <a:pt x="128350" y="142568"/>
                  </a:lnTo>
                  <a:lnTo>
                    <a:pt x="128287" y="142857"/>
                  </a:lnTo>
                  <a:lnTo>
                    <a:pt x="128225" y="143145"/>
                  </a:lnTo>
                  <a:lnTo>
                    <a:pt x="128178" y="143442"/>
                  </a:lnTo>
                  <a:lnTo>
                    <a:pt x="127866" y="145657"/>
                  </a:lnTo>
                  <a:lnTo>
                    <a:pt x="127554" y="147872"/>
                  </a:lnTo>
                  <a:lnTo>
                    <a:pt x="127531" y="148051"/>
                  </a:lnTo>
                  <a:lnTo>
                    <a:pt x="127499" y="148207"/>
                  </a:lnTo>
                  <a:lnTo>
                    <a:pt x="127468" y="148348"/>
                  </a:lnTo>
                  <a:lnTo>
                    <a:pt x="127437" y="148472"/>
                  </a:lnTo>
                  <a:lnTo>
                    <a:pt x="127390" y="148589"/>
                  </a:lnTo>
                  <a:lnTo>
                    <a:pt x="127343" y="148683"/>
                  </a:lnTo>
                  <a:lnTo>
                    <a:pt x="127289" y="148776"/>
                  </a:lnTo>
                  <a:lnTo>
                    <a:pt x="127226" y="148854"/>
                  </a:lnTo>
                  <a:lnTo>
                    <a:pt x="127148" y="148917"/>
                  </a:lnTo>
                  <a:lnTo>
                    <a:pt x="127063" y="148979"/>
                  </a:lnTo>
                  <a:lnTo>
                    <a:pt x="126961" y="149042"/>
                  </a:lnTo>
                  <a:lnTo>
                    <a:pt x="126852" y="149088"/>
                  </a:lnTo>
                  <a:lnTo>
                    <a:pt x="126719" y="149135"/>
                  </a:lnTo>
                  <a:lnTo>
                    <a:pt x="126571" y="149182"/>
                  </a:lnTo>
                  <a:lnTo>
                    <a:pt x="126407" y="149229"/>
                  </a:lnTo>
                  <a:lnTo>
                    <a:pt x="126228" y="149276"/>
                  </a:lnTo>
                  <a:lnTo>
                    <a:pt x="126197" y="148761"/>
                  </a:lnTo>
                  <a:lnTo>
                    <a:pt x="126189" y="148254"/>
                  </a:lnTo>
                  <a:lnTo>
                    <a:pt x="126189" y="147739"/>
                  </a:lnTo>
                  <a:lnTo>
                    <a:pt x="126197" y="147232"/>
                  </a:lnTo>
                  <a:lnTo>
                    <a:pt x="126220" y="146717"/>
                  </a:lnTo>
                  <a:lnTo>
                    <a:pt x="126259" y="146210"/>
                  </a:lnTo>
                  <a:lnTo>
                    <a:pt x="126306" y="145703"/>
                  </a:lnTo>
                  <a:lnTo>
                    <a:pt x="126368" y="145197"/>
                  </a:lnTo>
                  <a:lnTo>
                    <a:pt x="126501" y="144214"/>
                  </a:lnTo>
                  <a:lnTo>
                    <a:pt x="126641" y="143239"/>
                  </a:lnTo>
                  <a:lnTo>
                    <a:pt x="126704" y="142747"/>
                  </a:lnTo>
                  <a:lnTo>
                    <a:pt x="126766" y="142256"/>
                  </a:lnTo>
                  <a:lnTo>
                    <a:pt x="126821" y="141765"/>
                  </a:lnTo>
                  <a:lnTo>
                    <a:pt x="126860" y="141266"/>
                  </a:lnTo>
                  <a:lnTo>
                    <a:pt x="126758" y="141515"/>
                  </a:lnTo>
                  <a:lnTo>
                    <a:pt x="126673" y="141757"/>
                  </a:lnTo>
                  <a:lnTo>
                    <a:pt x="126587" y="142006"/>
                  </a:lnTo>
                  <a:lnTo>
                    <a:pt x="126517" y="142264"/>
                  </a:lnTo>
                  <a:lnTo>
                    <a:pt x="126454" y="142513"/>
                  </a:lnTo>
                  <a:lnTo>
                    <a:pt x="126392" y="142763"/>
                  </a:lnTo>
                  <a:lnTo>
                    <a:pt x="126337" y="143020"/>
                  </a:lnTo>
                  <a:lnTo>
                    <a:pt x="126290" y="143278"/>
                  </a:lnTo>
                  <a:lnTo>
                    <a:pt x="126212" y="143793"/>
                  </a:lnTo>
                  <a:lnTo>
                    <a:pt x="126150" y="144307"/>
                  </a:lnTo>
                  <a:lnTo>
                    <a:pt x="126095" y="144830"/>
                  </a:lnTo>
                  <a:lnTo>
                    <a:pt x="126041" y="145345"/>
                  </a:lnTo>
                  <a:lnTo>
                    <a:pt x="125939" y="146405"/>
                  </a:lnTo>
                  <a:lnTo>
                    <a:pt x="125846" y="147474"/>
                  </a:lnTo>
                  <a:lnTo>
                    <a:pt x="125674" y="149658"/>
                  </a:lnTo>
                  <a:lnTo>
                    <a:pt x="124832" y="150079"/>
                  </a:lnTo>
                  <a:lnTo>
                    <a:pt x="124832" y="149572"/>
                  </a:lnTo>
                  <a:lnTo>
                    <a:pt x="124848" y="149073"/>
                  </a:lnTo>
                  <a:lnTo>
                    <a:pt x="124863" y="148574"/>
                  </a:lnTo>
                  <a:lnTo>
                    <a:pt x="124894" y="148075"/>
                  </a:lnTo>
                  <a:lnTo>
                    <a:pt x="124926" y="147575"/>
                  </a:lnTo>
                  <a:lnTo>
                    <a:pt x="124965" y="147084"/>
                  </a:lnTo>
                  <a:lnTo>
                    <a:pt x="125050" y="146101"/>
                  </a:lnTo>
                  <a:lnTo>
                    <a:pt x="125245" y="144159"/>
                  </a:lnTo>
                  <a:lnTo>
                    <a:pt x="125331" y="143192"/>
                  </a:lnTo>
                  <a:lnTo>
                    <a:pt x="125370" y="142708"/>
                  </a:lnTo>
                  <a:lnTo>
                    <a:pt x="125401" y="142225"/>
                  </a:lnTo>
                  <a:lnTo>
                    <a:pt x="125339" y="142443"/>
                  </a:lnTo>
                  <a:lnTo>
                    <a:pt x="125284" y="142662"/>
                  </a:lnTo>
                  <a:lnTo>
                    <a:pt x="125237" y="142888"/>
                  </a:lnTo>
                  <a:lnTo>
                    <a:pt x="125191" y="143106"/>
                  </a:lnTo>
                  <a:lnTo>
                    <a:pt x="125105" y="143551"/>
                  </a:lnTo>
                  <a:lnTo>
                    <a:pt x="125043" y="143995"/>
                  </a:lnTo>
                  <a:lnTo>
                    <a:pt x="124988" y="144448"/>
                  </a:lnTo>
                  <a:lnTo>
                    <a:pt x="124941" y="144892"/>
                  </a:lnTo>
                  <a:lnTo>
                    <a:pt x="124848" y="145789"/>
                  </a:lnTo>
                  <a:lnTo>
                    <a:pt x="124762" y="146733"/>
                  </a:lnTo>
                  <a:lnTo>
                    <a:pt x="124684" y="147685"/>
                  </a:lnTo>
                  <a:lnTo>
                    <a:pt x="124536" y="149572"/>
                  </a:lnTo>
                  <a:lnTo>
                    <a:pt x="124512" y="149806"/>
                  </a:lnTo>
                  <a:lnTo>
                    <a:pt x="124497" y="149900"/>
                  </a:lnTo>
                  <a:lnTo>
                    <a:pt x="124481" y="149985"/>
                  </a:lnTo>
                  <a:lnTo>
                    <a:pt x="124458" y="150056"/>
                  </a:lnTo>
                  <a:lnTo>
                    <a:pt x="124434" y="150118"/>
                  </a:lnTo>
                  <a:lnTo>
                    <a:pt x="124403" y="150180"/>
                  </a:lnTo>
                  <a:lnTo>
                    <a:pt x="124372" y="150227"/>
                  </a:lnTo>
                  <a:lnTo>
                    <a:pt x="124325" y="150274"/>
                  </a:lnTo>
                  <a:lnTo>
                    <a:pt x="124270" y="150313"/>
                  </a:lnTo>
                  <a:lnTo>
                    <a:pt x="124216" y="150352"/>
                  </a:lnTo>
                  <a:lnTo>
                    <a:pt x="124138" y="150383"/>
                  </a:lnTo>
                  <a:lnTo>
                    <a:pt x="123966" y="150453"/>
                  </a:lnTo>
                  <a:lnTo>
                    <a:pt x="123732" y="150524"/>
                  </a:lnTo>
                  <a:lnTo>
                    <a:pt x="123958" y="143769"/>
                  </a:lnTo>
                  <a:lnTo>
                    <a:pt x="123802" y="143754"/>
                  </a:lnTo>
                  <a:lnTo>
                    <a:pt x="123717" y="144604"/>
                  </a:lnTo>
                  <a:lnTo>
                    <a:pt x="123678" y="145033"/>
                  </a:lnTo>
                  <a:lnTo>
                    <a:pt x="123654" y="145454"/>
                  </a:lnTo>
                  <a:lnTo>
                    <a:pt x="123607" y="146616"/>
                  </a:lnTo>
                  <a:lnTo>
                    <a:pt x="123576" y="147770"/>
                  </a:lnTo>
                  <a:lnTo>
                    <a:pt x="123545" y="148925"/>
                  </a:lnTo>
                  <a:lnTo>
                    <a:pt x="123529" y="150087"/>
                  </a:lnTo>
                  <a:lnTo>
                    <a:pt x="123522" y="150297"/>
                  </a:lnTo>
                  <a:lnTo>
                    <a:pt x="123506" y="150391"/>
                  </a:lnTo>
                  <a:lnTo>
                    <a:pt x="123490" y="150485"/>
                  </a:lnTo>
                  <a:lnTo>
                    <a:pt x="123475" y="150570"/>
                  </a:lnTo>
                  <a:lnTo>
                    <a:pt x="123444" y="150656"/>
                  </a:lnTo>
                  <a:lnTo>
                    <a:pt x="123412" y="150734"/>
                  </a:lnTo>
                  <a:lnTo>
                    <a:pt x="123366" y="150812"/>
                  </a:lnTo>
                  <a:lnTo>
                    <a:pt x="123319" y="150882"/>
                  </a:lnTo>
                  <a:lnTo>
                    <a:pt x="123264" y="150945"/>
                  </a:lnTo>
                  <a:lnTo>
                    <a:pt x="123194" y="150999"/>
                  </a:lnTo>
                  <a:lnTo>
                    <a:pt x="123116" y="151054"/>
                  </a:lnTo>
                  <a:lnTo>
                    <a:pt x="123030" y="151101"/>
                  </a:lnTo>
                  <a:lnTo>
                    <a:pt x="122937" y="151148"/>
                  </a:lnTo>
                  <a:lnTo>
                    <a:pt x="122827" y="151179"/>
                  </a:lnTo>
                  <a:lnTo>
                    <a:pt x="122710" y="151210"/>
                  </a:lnTo>
                  <a:lnTo>
                    <a:pt x="122679" y="151070"/>
                  </a:lnTo>
                  <a:lnTo>
                    <a:pt x="122656" y="150929"/>
                  </a:lnTo>
                  <a:lnTo>
                    <a:pt x="122648" y="150789"/>
                  </a:lnTo>
                  <a:lnTo>
                    <a:pt x="122632" y="150648"/>
                  </a:lnTo>
                  <a:lnTo>
                    <a:pt x="122632" y="150368"/>
                  </a:lnTo>
                  <a:lnTo>
                    <a:pt x="122640" y="150095"/>
                  </a:lnTo>
                  <a:lnTo>
                    <a:pt x="122656" y="149814"/>
                  </a:lnTo>
                  <a:lnTo>
                    <a:pt x="122679" y="149533"/>
                  </a:lnTo>
                  <a:lnTo>
                    <a:pt x="122695" y="149252"/>
                  </a:lnTo>
                  <a:lnTo>
                    <a:pt x="122703" y="148979"/>
                  </a:lnTo>
                  <a:lnTo>
                    <a:pt x="122710" y="148691"/>
                  </a:lnTo>
                  <a:lnTo>
                    <a:pt x="122726" y="148410"/>
                  </a:lnTo>
                  <a:lnTo>
                    <a:pt x="122757" y="147841"/>
                  </a:lnTo>
                  <a:lnTo>
                    <a:pt x="122827" y="146702"/>
                  </a:lnTo>
                  <a:lnTo>
                    <a:pt x="122968" y="144339"/>
                  </a:lnTo>
                  <a:lnTo>
                    <a:pt x="122968" y="144339"/>
                  </a:lnTo>
                  <a:lnTo>
                    <a:pt x="122905" y="144440"/>
                  </a:lnTo>
                  <a:lnTo>
                    <a:pt x="122851" y="144541"/>
                  </a:lnTo>
                  <a:lnTo>
                    <a:pt x="122804" y="144643"/>
                  </a:lnTo>
                  <a:lnTo>
                    <a:pt x="122757" y="144744"/>
                  </a:lnTo>
                  <a:lnTo>
                    <a:pt x="122726" y="144838"/>
                  </a:lnTo>
                  <a:lnTo>
                    <a:pt x="122695" y="144939"/>
                  </a:lnTo>
                  <a:lnTo>
                    <a:pt x="122648" y="145134"/>
                  </a:lnTo>
                  <a:lnTo>
                    <a:pt x="122617" y="145321"/>
                  </a:lnTo>
                  <a:lnTo>
                    <a:pt x="122593" y="145516"/>
                  </a:lnTo>
                  <a:lnTo>
                    <a:pt x="122570" y="145891"/>
                  </a:lnTo>
                  <a:lnTo>
                    <a:pt x="122484" y="147154"/>
                  </a:lnTo>
                  <a:lnTo>
                    <a:pt x="122414" y="148426"/>
                  </a:lnTo>
                  <a:lnTo>
                    <a:pt x="122274" y="150960"/>
                  </a:lnTo>
                  <a:lnTo>
                    <a:pt x="122258" y="151132"/>
                  </a:lnTo>
                  <a:lnTo>
                    <a:pt x="122235" y="151288"/>
                  </a:lnTo>
                  <a:lnTo>
                    <a:pt x="122219" y="151366"/>
                  </a:lnTo>
                  <a:lnTo>
                    <a:pt x="122203" y="151444"/>
                  </a:lnTo>
                  <a:lnTo>
                    <a:pt x="122172" y="151514"/>
                  </a:lnTo>
                  <a:lnTo>
                    <a:pt x="122141" y="151584"/>
                  </a:lnTo>
                  <a:lnTo>
                    <a:pt x="122102" y="151647"/>
                  </a:lnTo>
                  <a:lnTo>
                    <a:pt x="122055" y="151709"/>
                  </a:lnTo>
                  <a:lnTo>
                    <a:pt x="122001" y="151764"/>
                  </a:lnTo>
                  <a:lnTo>
                    <a:pt x="121930" y="151818"/>
                  </a:lnTo>
                  <a:lnTo>
                    <a:pt x="121860" y="151865"/>
                  </a:lnTo>
                  <a:lnTo>
                    <a:pt x="121775" y="151912"/>
                  </a:lnTo>
                  <a:lnTo>
                    <a:pt x="121673" y="151943"/>
                  </a:lnTo>
                  <a:lnTo>
                    <a:pt x="121564" y="151974"/>
                  </a:lnTo>
                  <a:lnTo>
                    <a:pt x="121517" y="151577"/>
                  </a:lnTo>
                  <a:lnTo>
                    <a:pt x="121478" y="151179"/>
                  </a:lnTo>
                  <a:lnTo>
                    <a:pt x="121439" y="150781"/>
                  </a:lnTo>
                  <a:lnTo>
                    <a:pt x="121416" y="150375"/>
                  </a:lnTo>
                  <a:lnTo>
                    <a:pt x="121392" y="149978"/>
                  </a:lnTo>
                  <a:lnTo>
                    <a:pt x="121377" y="149580"/>
                  </a:lnTo>
                  <a:lnTo>
                    <a:pt x="121353" y="148784"/>
                  </a:lnTo>
                  <a:lnTo>
                    <a:pt x="121353" y="147989"/>
                  </a:lnTo>
                  <a:lnTo>
                    <a:pt x="121361" y="147193"/>
                  </a:lnTo>
                  <a:lnTo>
                    <a:pt x="121385" y="145602"/>
                  </a:lnTo>
                  <a:lnTo>
                    <a:pt x="121213" y="145579"/>
                  </a:lnTo>
                  <a:lnTo>
                    <a:pt x="121158" y="145813"/>
                  </a:lnTo>
                  <a:lnTo>
                    <a:pt x="121096" y="146039"/>
                  </a:lnTo>
                  <a:lnTo>
                    <a:pt x="121073" y="146156"/>
                  </a:lnTo>
                  <a:lnTo>
                    <a:pt x="121049" y="146265"/>
                  </a:lnTo>
                  <a:lnTo>
                    <a:pt x="121034" y="146382"/>
                  </a:lnTo>
                  <a:lnTo>
                    <a:pt x="121026" y="146499"/>
                  </a:lnTo>
                  <a:lnTo>
                    <a:pt x="121034" y="147825"/>
                  </a:lnTo>
                  <a:lnTo>
                    <a:pt x="121041" y="149151"/>
                  </a:lnTo>
                  <a:lnTo>
                    <a:pt x="121057" y="149814"/>
                  </a:lnTo>
                  <a:lnTo>
                    <a:pt x="121065" y="150477"/>
                  </a:lnTo>
                  <a:lnTo>
                    <a:pt x="121088" y="151140"/>
                  </a:lnTo>
                  <a:lnTo>
                    <a:pt x="121119" y="151803"/>
                  </a:lnTo>
                  <a:lnTo>
                    <a:pt x="121119" y="151904"/>
                  </a:lnTo>
                  <a:lnTo>
                    <a:pt x="121119" y="152005"/>
                  </a:lnTo>
                  <a:lnTo>
                    <a:pt x="121112" y="152091"/>
                  </a:lnTo>
                  <a:lnTo>
                    <a:pt x="121096" y="152177"/>
                  </a:lnTo>
                  <a:lnTo>
                    <a:pt x="121080" y="152255"/>
                  </a:lnTo>
                  <a:lnTo>
                    <a:pt x="121049" y="152333"/>
                  </a:lnTo>
                  <a:lnTo>
                    <a:pt x="121018" y="152395"/>
                  </a:lnTo>
                  <a:lnTo>
                    <a:pt x="120979" y="152466"/>
                  </a:lnTo>
                  <a:lnTo>
                    <a:pt x="120940" y="152528"/>
                  </a:lnTo>
                  <a:lnTo>
                    <a:pt x="120885" y="152590"/>
                  </a:lnTo>
                  <a:lnTo>
                    <a:pt x="120831" y="152645"/>
                  </a:lnTo>
                  <a:lnTo>
                    <a:pt x="120761" y="152700"/>
                  </a:lnTo>
                  <a:lnTo>
                    <a:pt x="120690" y="152754"/>
                  </a:lnTo>
                  <a:lnTo>
                    <a:pt x="120612" y="152809"/>
                  </a:lnTo>
                  <a:lnTo>
                    <a:pt x="120433" y="152910"/>
                  </a:lnTo>
                  <a:lnTo>
                    <a:pt x="120433" y="146483"/>
                  </a:lnTo>
                  <a:lnTo>
                    <a:pt x="120371" y="146546"/>
                  </a:lnTo>
                  <a:lnTo>
                    <a:pt x="120316" y="146600"/>
                  </a:lnTo>
                  <a:lnTo>
                    <a:pt x="120269" y="146655"/>
                  </a:lnTo>
                  <a:lnTo>
                    <a:pt x="120230" y="146710"/>
                  </a:lnTo>
                  <a:lnTo>
                    <a:pt x="120199" y="146772"/>
                  </a:lnTo>
                  <a:lnTo>
                    <a:pt x="120176" y="146827"/>
                  </a:lnTo>
                  <a:lnTo>
                    <a:pt x="120152" y="146889"/>
                  </a:lnTo>
                  <a:lnTo>
                    <a:pt x="120144" y="146944"/>
                  </a:lnTo>
                  <a:lnTo>
                    <a:pt x="120129" y="147061"/>
                  </a:lnTo>
                  <a:lnTo>
                    <a:pt x="120121" y="147170"/>
                  </a:lnTo>
                  <a:lnTo>
                    <a:pt x="120121" y="147388"/>
                  </a:lnTo>
                  <a:lnTo>
                    <a:pt x="120082" y="148714"/>
                  </a:lnTo>
                  <a:lnTo>
                    <a:pt x="120043" y="150048"/>
                  </a:lnTo>
                  <a:lnTo>
                    <a:pt x="120012" y="151374"/>
                  </a:lnTo>
                  <a:lnTo>
                    <a:pt x="120004" y="152037"/>
                  </a:lnTo>
                  <a:lnTo>
                    <a:pt x="120004" y="152700"/>
                  </a:lnTo>
                  <a:lnTo>
                    <a:pt x="119996" y="152817"/>
                  </a:lnTo>
                  <a:lnTo>
                    <a:pt x="119988" y="152934"/>
                  </a:lnTo>
                  <a:lnTo>
                    <a:pt x="119973" y="153035"/>
                  </a:lnTo>
                  <a:lnTo>
                    <a:pt x="119949" y="153136"/>
                  </a:lnTo>
                  <a:lnTo>
                    <a:pt x="119910" y="153238"/>
                  </a:lnTo>
                  <a:lnTo>
                    <a:pt x="119879" y="153324"/>
                  </a:lnTo>
                  <a:lnTo>
                    <a:pt x="119832" y="153409"/>
                  </a:lnTo>
                  <a:lnTo>
                    <a:pt x="119778" y="153495"/>
                  </a:lnTo>
                  <a:lnTo>
                    <a:pt x="119715" y="153573"/>
                  </a:lnTo>
                  <a:lnTo>
                    <a:pt x="119645" y="153651"/>
                  </a:lnTo>
                  <a:lnTo>
                    <a:pt x="119575" y="153721"/>
                  </a:lnTo>
                  <a:lnTo>
                    <a:pt x="119489" y="153799"/>
                  </a:lnTo>
                  <a:lnTo>
                    <a:pt x="119403" y="153870"/>
                  </a:lnTo>
                  <a:lnTo>
                    <a:pt x="119302" y="153932"/>
                  </a:lnTo>
                  <a:lnTo>
                    <a:pt x="119091" y="154065"/>
                  </a:lnTo>
                  <a:lnTo>
                    <a:pt x="119052" y="153136"/>
                  </a:lnTo>
                  <a:lnTo>
                    <a:pt x="119045" y="152676"/>
                  </a:lnTo>
                  <a:lnTo>
                    <a:pt x="119037" y="152216"/>
                  </a:lnTo>
                  <a:lnTo>
                    <a:pt x="119029" y="151756"/>
                  </a:lnTo>
                  <a:lnTo>
                    <a:pt x="119037" y="151296"/>
                  </a:lnTo>
                  <a:lnTo>
                    <a:pt x="119045" y="150843"/>
                  </a:lnTo>
                  <a:lnTo>
                    <a:pt x="119052" y="150391"/>
                  </a:lnTo>
                  <a:lnTo>
                    <a:pt x="119076" y="149939"/>
                  </a:lnTo>
                  <a:lnTo>
                    <a:pt x="119091" y="149486"/>
                  </a:lnTo>
                  <a:lnTo>
                    <a:pt x="119123" y="149034"/>
                  </a:lnTo>
                  <a:lnTo>
                    <a:pt x="119154" y="148581"/>
                  </a:lnTo>
                  <a:lnTo>
                    <a:pt x="119193" y="148137"/>
                  </a:lnTo>
                  <a:lnTo>
                    <a:pt x="119240" y="147685"/>
                  </a:lnTo>
                  <a:lnTo>
                    <a:pt x="119286" y="147240"/>
                  </a:lnTo>
                  <a:lnTo>
                    <a:pt x="119341" y="146788"/>
                  </a:lnTo>
                  <a:lnTo>
                    <a:pt x="119263" y="146928"/>
                  </a:lnTo>
                  <a:lnTo>
                    <a:pt x="119193" y="147076"/>
                  </a:lnTo>
                  <a:lnTo>
                    <a:pt x="119138" y="147217"/>
                  </a:lnTo>
                  <a:lnTo>
                    <a:pt x="119084" y="147365"/>
                  </a:lnTo>
                  <a:lnTo>
                    <a:pt x="119029" y="147513"/>
                  </a:lnTo>
                  <a:lnTo>
                    <a:pt x="118982" y="147661"/>
                  </a:lnTo>
                  <a:lnTo>
                    <a:pt x="118943" y="147809"/>
                  </a:lnTo>
                  <a:lnTo>
                    <a:pt x="118912" y="147965"/>
                  </a:lnTo>
                  <a:lnTo>
                    <a:pt x="118857" y="148262"/>
                  </a:lnTo>
                  <a:lnTo>
                    <a:pt x="118818" y="148566"/>
                  </a:lnTo>
                  <a:lnTo>
                    <a:pt x="118787" y="148878"/>
                  </a:lnTo>
                  <a:lnTo>
                    <a:pt x="118772" y="149182"/>
                  </a:lnTo>
                  <a:lnTo>
                    <a:pt x="118740" y="150321"/>
                  </a:lnTo>
                  <a:lnTo>
                    <a:pt x="118717" y="151460"/>
                  </a:lnTo>
                  <a:lnTo>
                    <a:pt x="118717" y="152029"/>
                  </a:lnTo>
                  <a:lnTo>
                    <a:pt x="118717" y="152598"/>
                  </a:lnTo>
                  <a:lnTo>
                    <a:pt x="118717" y="153168"/>
                  </a:lnTo>
                  <a:lnTo>
                    <a:pt x="118733" y="153737"/>
                  </a:lnTo>
                  <a:lnTo>
                    <a:pt x="118733" y="153870"/>
                  </a:lnTo>
                  <a:lnTo>
                    <a:pt x="118733" y="153994"/>
                  </a:lnTo>
                  <a:lnTo>
                    <a:pt x="118717" y="154119"/>
                  </a:lnTo>
                  <a:lnTo>
                    <a:pt x="118701" y="154236"/>
                  </a:lnTo>
                  <a:lnTo>
                    <a:pt x="118678" y="154345"/>
                  </a:lnTo>
                  <a:lnTo>
                    <a:pt x="118647" y="154455"/>
                  </a:lnTo>
                  <a:lnTo>
                    <a:pt x="118616" y="154564"/>
                  </a:lnTo>
                  <a:lnTo>
                    <a:pt x="118569" y="154665"/>
                  </a:lnTo>
                  <a:lnTo>
                    <a:pt x="118507" y="154759"/>
                  </a:lnTo>
                  <a:lnTo>
                    <a:pt x="118444" y="154852"/>
                  </a:lnTo>
                  <a:lnTo>
                    <a:pt x="118374" y="154946"/>
                  </a:lnTo>
                  <a:lnTo>
                    <a:pt x="118288" y="155032"/>
                  </a:lnTo>
                  <a:lnTo>
                    <a:pt x="118195" y="155110"/>
                  </a:lnTo>
                  <a:lnTo>
                    <a:pt x="118085" y="155196"/>
                  </a:lnTo>
                  <a:lnTo>
                    <a:pt x="117968" y="155266"/>
                  </a:lnTo>
                  <a:lnTo>
                    <a:pt x="117836" y="155344"/>
                  </a:lnTo>
                  <a:lnTo>
                    <a:pt x="117797" y="155118"/>
                  </a:lnTo>
                  <a:lnTo>
                    <a:pt x="117758" y="154899"/>
                  </a:lnTo>
                  <a:lnTo>
                    <a:pt x="117727" y="154681"/>
                  </a:lnTo>
                  <a:lnTo>
                    <a:pt x="117719" y="154579"/>
                  </a:lnTo>
                  <a:lnTo>
                    <a:pt x="117719" y="154478"/>
                  </a:lnTo>
                  <a:lnTo>
                    <a:pt x="117727" y="153620"/>
                  </a:lnTo>
                  <a:lnTo>
                    <a:pt x="117742" y="152770"/>
                  </a:lnTo>
                  <a:lnTo>
                    <a:pt x="117789" y="151062"/>
                  </a:lnTo>
                  <a:lnTo>
                    <a:pt x="117812" y="150555"/>
                  </a:lnTo>
                  <a:lnTo>
                    <a:pt x="117828" y="150048"/>
                  </a:lnTo>
                  <a:lnTo>
                    <a:pt x="117875" y="149034"/>
                  </a:lnTo>
                  <a:lnTo>
                    <a:pt x="117727" y="149010"/>
                  </a:lnTo>
                  <a:lnTo>
                    <a:pt x="117688" y="149252"/>
                  </a:lnTo>
                  <a:lnTo>
                    <a:pt x="117641" y="149486"/>
                  </a:lnTo>
                  <a:lnTo>
                    <a:pt x="117602" y="149720"/>
                  </a:lnTo>
                  <a:lnTo>
                    <a:pt x="117594" y="149837"/>
                  </a:lnTo>
                  <a:lnTo>
                    <a:pt x="117586" y="149962"/>
                  </a:lnTo>
                  <a:lnTo>
                    <a:pt x="117524" y="151210"/>
                  </a:lnTo>
                  <a:lnTo>
                    <a:pt x="117469" y="152458"/>
                  </a:lnTo>
                  <a:lnTo>
                    <a:pt x="117446" y="153090"/>
                  </a:lnTo>
                  <a:lnTo>
                    <a:pt x="117430" y="153714"/>
                  </a:lnTo>
                  <a:lnTo>
                    <a:pt x="117422" y="154338"/>
                  </a:lnTo>
                  <a:lnTo>
                    <a:pt x="117430" y="154962"/>
                  </a:lnTo>
                  <a:lnTo>
                    <a:pt x="117430" y="155102"/>
                  </a:lnTo>
                  <a:lnTo>
                    <a:pt x="117422" y="155242"/>
                  </a:lnTo>
                  <a:lnTo>
                    <a:pt x="117407" y="155375"/>
                  </a:lnTo>
                  <a:lnTo>
                    <a:pt x="117391" y="155500"/>
                  </a:lnTo>
                  <a:lnTo>
                    <a:pt x="117368" y="155624"/>
                  </a:lnTo>
                  <a:lnTo>
                    <a:pt x="117337" y="155741"/>
                  </a:lnTo>
                  <a:lnTo>
                    <a:pt x="117298" y="155858"/>
                  </a:lnTo>
                  <a:lnTo>
                    <a:pt x="117243" y="155968"/>
                  </a:lnTo>
                  <a:lnTo>
                    <a:pt x="117188" y="156077"/>
                  </a:lnTo>
                  <a:lnTo>
                    <a:pt x="117118" y="156186"/>
                  </a:lnTo>
                  <a:lnTo>
                    <a:pt x="117048" y="156287"/>
                  </a:lnTo>
                  <a:lnTo>
                    <a:pt x="116962" y="156389"/>
                  </a:lnTo>
                  <a:lnTo>
                    <a:pt x="116861" y="156490"/>
                  </a:lnTo>
                  <a:lnTo>
                    <a:pt x="116759" y="156592"/>
                  </a:lnTo>
                  <a:lnTo>
                    <a:pt x="116642" y="156685"/>
                  </a:lnTo>
                  <a:lnTo>
                    <a:pt x="116510" y="156779"/>
                  </a:lnTo>
                  <a:lnTo>
                    <a:pt x="116744" y="149478"/>
                  </a:lnTo>
                  <a:lnTo>
                    <a:pt x="116619" y="149463"/>
                  </a:lnTo>
                  <a:lnTo>
                    <a:pt x="116549" y="150212"/>
                  </a:lnTo>
                  <a:lnTo>
                    <a:pt x="116471" y="150960"/>
                  </a:lnTo>
                  <a:lnTo>
                    <a:pt x="116408" y="151709"/>
                  </a:lnTo>
                  <a:lnTo>
                    <a:pt x="116377" y="152083"/>
                  </a:lnTo>
                  <a:lnTo>
                    <a:pt x="116362" y="152458"/>
                  </a:lnTo>
                  <a:lnTo>
                    <a:pt x="116315" y="153464"/>
                  </a:lnTo>
                  <a:lnTo>
                    <a:pt x="116291" y="154470"/>
                  </a:lnTo>
                  <a:lnTo>
                    <a:pt x="116268" y="155476"/>
                  </a:lnTo>
                  <a:lnTo>
                    <a:pt x="116260" y="156482"/>
                  </a:lnTo>
                  <a:lnTo>
                    <a:pt x="116260" y="156685"/>
                  </a:lnTo>
                  <a:lnTo>
                    <a:pt x="116245" y="156888"/>
                  </a:lnTo>
                  <a:lnTo>
                    <a:pt x="116213" y="157075"/>
                  </a:lnTo>
                  <a:lnTo>
                    <a:pt x="116174" y="157270"/>
                  </a:lnTo>
                  <a:lnTo>
                    <a:pt x="116120" y="157450"/>
                  </a:lnTo>
                  <a:lnTo>
                    <a:pt x="116081" y="157543"/>
                  </a:lnTo>
                  <a:lnTo>
                    <a:pt x="116042" y="157629"/>
                  </a:lnTo>
                  <a:lnTo>
                    <a:pt x="116003" y="157715"/>
                  </a:lnTo>
                  <a:lnTo>
                    <a:pt x="115948" y="157801"/>
                  </a:lnTo>
                  <a:lnTo>
                    <a:pt x="115894" y="157886"/>
                  </a:lnTo>
                  <a:lnTo>
                    <a:pt x="115839" y="157972"/>
                  </a:lnTo>
                  <a:lnTo>
                    <a:pt x="115628" y="158261"/>
                  </a:lnTo>
                  <a:lnTo>
                    <a:pt x="115433" y="158557"/>
                  </a:lnTo>
                  <a:lnTo>
                    <a:pt x="115028" y="159181"/>
                  </a:lnTo>
                  <a:lnTo>
                    <a:pt x="114950" y="159041"/>
                  </a:lnTo>
                  <a:lnTo>
                    <a:pt x="114880" y="158877"/>
                  </a:lnTo>
                  <a:lnTo>
                    <a:pt x="114817" y="158705"/>
                  </a:lnTo>
                  <a:lnTo>
                    <a:pt x="114763" y="158518"/>
                  </a:lnTo>
                  <a:lnTo>
                    <a:pt x="114700" y="158315"/>
                  </a:lnTo>
                  <a:lnTo>
                    <a:pt x="114654" y="158089"/>
                  </a:lnTo>
                  <a:lnTo>
                    <a:pt x="114599" y="157847"/>
                  </a:lnTo>
                  <a:lnTo>
                    <a:pt x="114552" y="157582"/>
                  </a:lnTo>
                  <a:lnTo>
                    <a:pt x="114513" y="157294"/>
                  </a:lnTo>
                  <a:lnTo>
                    <a:pt x="114466" y="156982"/>
                  </a:lnTo>
                  <a:lnTo>
                    <a:pt x="114388" y="156280"/>
                  </a:lnTo>
                  <a:lnTo>
                    <a:pt x="114318" y="155461"/>
                  </a:lnTo>
                  <a:lnTo>
                    <a:pt x="114248" y="154525"/>
                  </a:lnTo>
                  <a:lnTo>
                    <a:pt x="114248" y="155227"/>
                  </a:lnTo>
                  <a:lnTo>
                    <a:pt x="114248" y="155585"/>
                  </a:lnTo>
                  <a:lnTo>
                    <a:pt x="114256" y="155936"/>
                  </a:lnTo>
                  <a:lnTo>
                    <a:pt x="114271" y="156319"/>
                  </a:lnTo>
                  <a:lnTo>
                    <a:pt x="114287" y="156693"/>
                  </a:lnTo>
                  <a:lnTo>
                    <a:pt x="114318" y="157075"/>
                  </a:lnTo>
                  <a:lnTo>
                    <a:pt x="114357" y="157450"/>
                  </a:lnTo>
                  <a:lnTo>
                    <a:pt x="114404" y="157824"/>
                  </a:lnTo>
                  <a:lnTo>
                    <a:pt x="114451" y="158206"/>
                  </a:lnTo>
                  <a:lnTo>
                    <a:pt x="114521" y="158580"/>
                  </a:lnTo>
                  <a:lnTo>
                    <a:pt x="114599" y="158947"/>
                  </a:lnTo>
                  <a:lnTo>
                    <a:pt x="114622" y="159072"/>
                  </a:lnTo>
                  <a:lnTo>
                    <a:pt x="114638" y="159189"/>
                  </a:lnTo>
                  <a:lnTo>
                    <a:pt x="114654" y="159306"/>
                  </a:lnTo>
                  <a:lnTo>
                    <a:pt x="114661" y="159431"/>
                  </a:lnTo>
                  <a:lnTo>
                    <a:pt x="114661" y="159540"/>
                  </a:lnTo>
                  <a:lnTo>
                    <a:pt x="114654" y="159657"/>
                  </a:lnTo>
                  <a:lnTo>
                    <a:pt x="114638" y="159774"/>
                  </a:lnTo>
                  <a:lnTo>
                    <a:pt x="114615" y="159883"/>
                  </a:lnTo>
                  <a:lnTo>
                    <a:pt x="114576" y="160000"/>
                  </a:lnTo>
                  <a:lnTo>
                    <a:pt x="114537" y="160109"/>
                  </a:lnTo>
                  <a:lnTo>
                    <a:pt x="114482" y="160218"/>
                  </a:lnTo>
                  <a:lnTo>
                    <a:pt x="114420" y="160335"/>
                  </a:lnTo>
                  <a:lnTo>
                    <a:pt x="114349" y="160445"/>
                  </a:lnTo>
                  <a:lnTo>
                    <a:pt x="114264" y="160554"/>
                  </a:lnTo>
                  <a:lnTo>
                    <a:pt x="114170" y="160671"/>
                  </a:lnTo>
                  <a:lnTo>
                    <a:pt x="114069" y="160780"/>
                  </a:lnTo>
                  <a:lnTo>
                    <a:pt x="113226" y="155546"/>
                  </a:lnTo>
                  <a:lnTo>
                    <a:pt x="113109" y="155562"/>
                  </a:lnTo>
                  <a:lnTo>
                    <a:pt x="113203" y="156568"/>
                  </a:lnTo>
                  <a:lnTo>
                    <a:pt x="113257" y="157075"/>
                  </a:lnTo>
                  <a:lnTo>
                    <a:pt x="113328" y="157574"/>
                  </a:lnTo>
                  <a:lnTo>
                    <a:pt x="113421" y="158253"/>
                  </a:lnTo>
                  <a:lnTo>
                    <a:pt x="113515" y="158931"/>
                  </a:lnTo>
                  <a:lnTo>
                    <a:pt x="113569" y="159267"/>
                  </a:lnTo>
                  <a:lnTo>
                    <a:pt x="113632" y="159602"/>
                  </a:lnTo>
                  <a:lnTo>
                    <a:pt x="113702" y="159938"/>
                  </a:lnTo>
                  <a:lnTo>
                    <a:pt x="113788" y="160265"/>
                  </a:lnTo>
                  <a:lnTo>
                    <a:pt x="113827" y="160413"/>
                  </a:lnTo>
                  <a:lnTo>
                    <a:pt x="113850" y="160554"/>
                  </a:lnTo>
                  <a:lnTo>
                    <a:pt x="113866" y="160702"/>
                  </a:lnTo>
                  <a:lnTo>
                    <a:pt x="113874" y="160835"/>
                  </a:lnTo>
                  <a:lnTo>
                    <a:pt x="113874" y="160975"/>
                  </a:lnTo>
                  <a:lnTo>
                    <a:pt x="113866" y="161108"/>
                  </a:lnTo>
                  <a:lnTo>
                    <a:pt x="113842" y="161240"/>
                  </a:lnTo>
                  <a:lnTo>
                    <a:pt x="113819" y="161373"/>
                  </a:lnTo>
                  <a:lnTo>
                    <a:pt x="113780" y="161498"/>
                  </a:lnTo>
                  <a:lnTo>
                    <a:pt x="113733" y="161630"/>
                  </a:lnTo>
                  <a:lnTo>
                    <a:pt x="113686" y="161763"/>
                  </a:lnTo>
                  <a:lnTo>
                    <a:pt x="113632" y="161887"/>
                  </a:lnTo>
                  <a:lnTo>
                    <a:pt x="113569" y="162020"/>
                  </a:lnTo>
                  <a:lnTo>
                    <a:pt x="113499" y="162153"/>
                  </a:lnTo>
                  <a:lnTo>
                    <a:pt x="113335" y="162426"/>
                  </a:lnTo>
                  <a:lnTo>
                    <a:pt x="113242" y="162129"/>
                  </a:lnTo>
                  <a:lnTo>
                    <a:pt x="113156" y="161833"/>
                  </a:lnTo>
                  <a:lnTo>
                    <a:pt x="113070" y="161537"/>
                  </a:lnTo>
                  <a:lnTo>
                    <a:pt x="113000" y="161240"/>
                  </a:lnTo>
                  <a:lnTo>
                    <a:pt x="112930" y="160944"/>
                  </a:lnTo>
                  <a:lnTo>
                    <a:pt x="112867" y="160647"/>
                  </a:lnTo>
                  <a:lnTo>
                    <a:pt x="112758" y="160055"/>
                  </a:lnTo>
                  <a:lnTo>
                    <a:pt x="112641" y="159470"/>
                  </a:lnTo>
                  <a:lnTo>
                    <a:pt x="112524" y="158885"/>
                  </a:lnTo>
                  <a:lnTo>
                    <a:pt x="112462" y="158596"/>
                  </a:lnTo>
                  <a:lnTo>
                    <a:pt x="112392" y="158308"/>
                  </a:lnTo>
                  <a:lnTo>
                    <a:pt x="112314" y="158027"/>
                  </a:lnTo>
                  <a:lnTo>
                    <a:pt x="112228" y="157738"/>
                  </a:lnTo>
                  <a:lnTo>
                    <a:pt x="112384" y="158916"/>
                  </a:lnTo>
                  <a:lnTo>
                    <a:pt x="112470" y="159501"/>
                  </a:lnTo>
                  <a:lnTo>
                    <a:pt x="112563" y="160086"/>
                  </a:lnTo>
                  <a:lnTo>
                    <a:pt x="112618" y="160367"/>
                  </a:lnTo>
                  <a:lnTo>
                    <a:pt x="112672" y="160647"/>
                  </a:lnTo>
                  <a:lnTo>
                    <a:pt x="112797" y="161201"/>
                  </a:lnTo>
                  <a:lnTo>
                    <a:pt x="112914" y="161755"/>
                  </a:lnTo>
                  <a:lnTo>
                    <a:pt x="112969" y="162036"/>
                  </a:lnTo>
                  <a:lnTo>
                    <a:pt x="113023" y="162316"/>
                  </a:lnTo>
                  <a:lnTo>
                    <a:pt x="113062" y="162589"/>
                  </a:lnTo>
                  <a:lnTo>
                    <a:pt x="113078" y="162730"/>
                  </a:lnTo>
                  <a:lnTo>
                    <a:pt x="113078" y="162878"/>
                  </a:lnTo>
                  <a:lnTo>
                    <a:pt x="113078" y="163018"/>
                  </a:lnTo>
                  <a:lnTo>
                    <a:pt x="113070" y="163159"/>
                  </a:lnTo>
                  <a:lnTo>
                    <a:pt x="113047" y="163291"/>
                  </a:lnTo>
                  <a:lnTo>
                    <a:pt x="113016" y="163416"/>
                  </a:lnTo>
                  <a:lnTo>
                    <a:pt x="112899" y="163798"/>
                  </a:lnTo>
                  <a:lnTo>
                    <a:pt x="112782" y="164173"/>
                  </a:lnTo>
                  <a:lnTo>
                    <a:pt x="112672" y="164555"/>
                  </a:lnTo>
                  <a:lnTo>
                    <a:pt x="112571" y="164929"/>
                  </a:lnTo>
                  <a:lnTo>
                    <a:pt x="112477" y="165311"/>
                  </a:lnTo>
                  <a:lnTo>
                    <a:pt x="112384" y="165694"/>
                  </a:lnTo>
                  <a:lnTo>
                    <a:pt x="112290" y="166076"/>
                  </a:lnTo>
                  <a:lnTo>
                    <a:pt x="112212" y="166466"/>
                  </a:lnTo>
                  <a:lnTo>
                    <a:pt x="112134" y="166848"/>
                  </a:lnTo>
                  <a:lnTo>
                    <a:pt x="112056" y="167230"/>
                  </a:lnTo>
                  <a:lnTo>
                    <a:pt x="111994" y="167620"/>
                  </a:lnTo>
                  <a:lnTo>
                    <a:pt x="111932" y="168010"/>
                  </a:lnTo>
                  <a:lnTo>
                    <a:pt x="111869" y="168400"/>
                  </a:lnTo>
                  <a:lnTo>
                    <a:pt x="111815" y="168790"/>
                  </a:lnTo>
                  <a:lnTo>
                    <a:pt x="111768" y="169180"/>
                  </a:lnTo>
                  <a:lnTo>
                    <a:pt x="111729" y="169570"/>
                  </a:lnTo>
                  <a:lnTo>
                    <a:pt x="111698" y="169757"/>
                  </a:lnTo>
                  <a:lnTo>
                    <a:pt x="111659" y="169960"/>
                  </a:lnTo>
                  <a:lnTo>
                    <a:pt x="111596" y="170194"/>
                  </a:lnTo>
                  <a:lnTo>
                    <a:pt x="111534" y="170490"/>
                  </a:lnTo>
                  <a:lnTo>
                    <a:pt x="111214" y="169905"/>
                  </a:lnTo>
                  <a:lnTo>
                    <a:pt x="111066" y="169625"/>
                  </a:lnTo>
                  <a:lnTo>
                    <a:pt x="110933" y="169352"/>
                  </a:lnTo>
                  <a:lnTo>
                    <a:pt x="110808" y="169079"/>
                  </a:lnTo>
                  <a:lnTo>
                    <a:pt x="110707" y="168806"/>
                  </a:lnTo>
                  <a:lnTo>
                    <a:pt x="110668" y="168673"/>
                  </a:lnTo>
                  <a:lnTo>
                    <a:pt x="110621" y="168533"/>
                  </a:lnTo>
                  <a:lnTo>
                    <a:pt x="110590" y="168392"/>
                  </a:lnTo>
                  <a:lnTo>
                    <a:pt x="110559" y="168252"/>
                  </a:lnTo>
                  <a:lnTo>
                    <a:pt x="110262" y="167480"/>
                  </a:lnTo>
                  <a:lnTo>
                    <a:pt x="110021" y="167027"/>
                  </a:lnTo>
                  <a:lnTo>
                    <a:pt x="109794" y="166575"/>
                  </a:lnTo>
                  <a:lnTo>
                    <a:pt x="109701" y="166388"/>
                  </a:lnTo>
                  <a:lnTo>
                    <a:pt x="109607" y="166208"/>
                  </a:lnTo>
                  <a:lnTo>
                    <a:pt x="109553" y="166115"/>
                  </a:lnTo>
                  <a:lnTo>
                    <a:pt x="109498" y="166021"/>
                  </a:lnTo>
                  <a:lnTo>
                    <a:pt x="109428" y="165935"/>
                  </a:lnTo>
                  <a:lnTo>
                    <a:pt x="109358" y="165850"/>
                  </a:lnTo>
                  <a:lnTo>
                    <a:pt x="109428" y="166154"/>
                  </a:lnTo>
                  <a:lnTo>
                    <a:pt x="109467" y="166310"/>
                  </a:lnTo>
                  <a:lnTo>
                    <a:pt x="109514" y="166450"/>
                  </a:lnTo>
                  <a:lnTo>
                    <a:pt x="110418" y="168572"/>
                  </a:lnTo>
                  <a:lnTo>
                    <a:pt x="111331" y="170685"/>
                  </a:lnTo>
                  <a:lnTo>
                    <a:pt x="111432" y="170888"/>
                  </a:lnTo>
                  <a:lnTo>
                    <a:pt x="111471" y="170997"/>
                  </a:lnTo>
                  <a:lnTo>
                    <a:pt x="111479" y="171052"/>
                  </a:lnTo>
                  <a:lnTo>
                    <a:pt x="111487" y="171099"/>
                  </a:lnTo>
                  <a:lnTo>
                    <a:pt x="111495" y="171793"/>
                  </a:lnTo>
                  <a:lnTo>
                    <a:pt x="111495" y="172495"/>
                  </a:lnTo>
                  <a:lnTo>
                    <a:pt x="111495" y="173938"/>
                  </a:lnTo>
                  <a:lnTo>
                    <a:pt x="111167" y="173922"/>
                  </a:lnTo>
                  <a:lnTo>
                    <a:pt x="110847" y="173891"/>
                  </a:lnTo>
                  <a:lnTo>
                    <a:pt x="110691" y="173868"/>
                  </a:lnTo>
                  <a:lnTo>
                    <a:pt x="110535" y="173844"/>
                  </a:lnTo>
                  <a:lnTo>
                    <a:pt x="110379" y="173813"/>
                  </a:lnTo>
                  <a:lnTo>
                    <a:pt x="110223" y="173782"/>
                  </a:lnTo>
                  <a:lnTo>
                    <a:pt x="110067" y="173735"/>
                  </a:lnTo>
                  <a:lnTo>
                    <a:pt x="109919" y="173688"/>
                  </a:lnTo>
                  <a:lnTo>
                    <a:pt x="109771" y="173634"/>
                  </a:lnTo>
                  <a:lnTo>
                    <a:pt x="109623" y="173571"/>
                  </a:lnTo>
                  <a:lnTo>
                    <a:pt x="109482" y="173501"/>
                  </a:lnTo>
                  <a:lnTo>
                    <a:pt x="109342" y="173415"/>
                  </a:lnTo>
                  <a:lnTo>
                    <a:pt x="109202" y="173329"/>
                  </a:lnTo>
                  <a:lnTo>
                    <a:pt x="109117" y="173268"/>
                  </a:lnTo>
                  <a:lnTo>
                    <a:pt x="109117" y="173268"/>
                  </a:lnTo>
                  <a:lnTo>
                    <a:pt x="109069" y="173306"/>
                  </a:lnTo>
                  <a:lnTo>
                    <a:pt x="109038" y="173329"/>
                  </a:lnTo>
                  <a:lnTo>
                    <a:pt x="109030" y="173337"/>
                  </a:lnTo>
                  <a:lnTo>
                    <a:pt x="109022" y="173337"/>
                  </a:lnTo>
                  <a:lnTo>
                    <a:pt x="107985" y="172713"/>
                  </a:lnTo>
                  <a:lnTo>
                    <a:pt x="107470" y="172393"/>
                  </a:lnTo>
                  <a:lnTo>
                    <a:pt x="107213" y="172222"/>
                  </a:lnTo>
                  <a:lnTo>
                    <a:pt x="106971" y="172050"/>
                  </a:lnTo>
                  <a:lnTo>
                    <a:pt x="106885" y="171988"/>
                  </a:lnTo>
                  <a:lnTo>
                    <a:pt x="106815" y="171910"/>
                  </a:lnTo>
                  <a:lnTo>
                    <a:pt x="106753" y="171816"/>
                  </a:lnTo>
                  <a:lnTo>
                    <a:pt x="106690" y="171715"/>
                  </a:lnTo>
                  <a:lnTo>
                    <a:pt x="106636" y="171614"/>
                  </a:lnTo>
                  <a:lnTo>
                    <a:pt x="106589" y="171504"/>
                  </a:lnTo>
                  <a:lnTo>
                    <a:pt x="106511" y="171294"/>
                  </a:lnTo>
                  <a:lnTo>
                    <a:pt x="106261" y="170592"/>
                  </a:lnTo>
                  <a:lnTo>
                    <a:pt x="106035" y="169890"/>
                  </a:lnTo>
                  <a:lnTo>
                    <a:pt x="105567" y="168486"/>
                  </a:lnTo>
                  <a:lnTo>
                    <a:pt x="105512" y="168338"/>
                  </a:lnTo>
                  <a:lnTo>
                    <a:pt x="105481" y="168268"/>
                  </a:lnTo>
                  <a:lnTo>
                    <a:pt x="105442" y="168197"/>
                  </a:lnTo>
                  <a:lnTo>
                    <a:pt x="105403" y="168127"/>
                  </a:lnTo>
                  <a:lnTo>
                    <a:pt x="105349" y="168065"/>
                  </a:lnTo>
                  <a:lnTo>
                    <a:pt x="105286" y="168002"/>
                  </a:lnTo>
                  <a:lnTo>
                    <a:pt x="105208" y="167940"/>
                  </a:lnTo>
                  <a:lnTo>
                    <a:pt x="106308" y="171520"/>
                  </a:lnTo>
                  <a:lnTo>
                    <a:pt x="106168" y="171614"/>
                  </a:lnTo>
                  <a:lnTo>
                    <a:pt x="106019" y="171489"/>
                  </a:lnTo>
                  <a:lnTo>
                    <a:pt x="105863" y="171372"/>
                  </a:lnTo>
                  <a:lnTo>
                    <a:pt x="105551" y="171146"/>
                  </a:lnTo>
                  <a:lnTo>
                    <a:pt x="105247" y="170912"/>
                  </a:lnTo>
                  <a:lnTo>
                    <a:pt x="105099" y="170795"/>
                  </a:lnTo>
                  <a:lnTo>
                    <a:pt x="104951" y="170670"/>
                  </a:lnTo>
                  <a:lnTo>
                    <a:pt x="104818" y="170537"/>
                  </a:lnTo>
                  <a:lnTo>
                    <a:pt x="104686" y="170397"/>
                  </a:lnTo>
                  <a:lnTo>
                    <a:pt x="104569" y="170249"/>
                  </a:lnTo>
                  <a:lnTo>
                    <a:pt x="104460" y="170085"/>
                  </a:lnTo>
                  <a:lnTo>
                    <a:pt x="104413" y="169999"/>
                  </a:lnTo>
                  <a:lnTo>
                    <a:pt x="104366" y="169905"/>
                  </a:lnTo>
                  <a:lnTo>
                    <a:pt x="104319" y="169812"/>
                  </a:lnTo>
                  <a:lnTo>
                    <a:pt x="104280" y="169718"/>
                  </a:lnTo>
                  <a:lnTo>
                    <a:pt x="104249" y="169617"/>
                  </a:lnTo>
                  <a:lnTo>
                    <a:pt x="104218" y="169508"/>
                  </a:lnTo>
                  <a:lnTo>
                    <a:pt x="104194" y="169398"/>
                  </a:lnTo>
                  <a:lnTo>
                    <a:pt x="104171" y="169281"/>
                  </a:lnTo>
                  <a:lnTo>
                    <a:pt x="104101" y="168923"/>
                  </a:lnTo>
                  <a:lnTo>
                    <a:pt x="104023" y="168572"/>
                  </a:lnTo>
                  <a:lnTo>
                    <a:pt x="103929" y="168213"/>
                  </a:lnTo>
                  <a:lnTo>
                    <a:pt x="103820" y="167862"/>
                  </a:lnTo>
                  <a:lnTo>
                    <a:pt x="103703" y="167511"/>
                  </a:lnTo>
                  <a:lnTo>
                    <a:pt x="103586" y="167160"/>
                  </a:lnTo>
                  <a:lnTo>
                    <a:pt x="103336" y="166458"/>
                  </a:lnTo>
                  <a:lnTo>
                    <a:pt x="103352" y="166661"/>
                  </a:lnTo>
                  <a:lnTo>
                    <a:pt x="103375" y="166864"/>
                  </a:lnTo>
                  <a:lnTo>
                    <a:pt x="103407" y="167059"/>
                  </a:lnTo>
                  <a:lnTo>
                    <a:pt x="103446" y="167261"/>
                  </a:lnTo>
                  <a:lnTo>
                    <a:pt x="103539" y="167651"/>
                  </a:lnTo>
                  <a:lnTo>
                    <a:pt x="103641" y="168049"/>
                  </a:lnTo>
                  <a:lnTo>
                    <a:pt x="103750" y="168455"/>
                  </a:lnTo>
                  <a:lnTo>
                    <a:pt x="103859" y="168860"/>
                  </a:lnTo>
                  <a:lnTo>
                    <a:pt x="103953" y="169281"/>
                  </a:lnTo>
                  <a:lnTo>
                    <a:pt x="103999" y="169492"/>
                  </a:lnTo>
                  <a:lnTo>
                    <a:pt x="104031" y="169710"/>
                  </a:lnTo>
                  <a:lnTo>
                    <a:pt x="103742" y="169469"/>
                  </a:lnTo>
                  <a:lnTo>
                    <a:pt x="103477" y="169219"/>
                  </a:lnTo>
                  <a:lnTo>
                    <a:pt x="103219" y="168962"/>
                  </a:lnTo>
                  <a:lnTo>
                    <a:pt x="102985" y="168696"/>
                  </a:lnTo>
                  <a:lnTo>
                    <a:pt x="102767" y="168431"/>
                  </a:lnTo>
                  <a:lnTo>
                    <a:pt x="102556" y="168158"/>
                  </a:lnTo>
                  <a:lnTo>
                    <a:pt x="102354" y="167885"/>
                  </a:lnTo>
                  <a:lnTo>
                    <a:pt x="102159" y="167605"/>
                  </a:lnTo>
                  <a:lnTo>
                    <a:pt x="102128" y="167550"/>
                  </a:lnTo>
                  <a:lnTo>
                    <a:pt x="102104" y="167480"/>
                  </a:lnTo>
                  <a:lnTo>
                    <a:pt x="102089" y="167410"/>
                  </a:lnTo>
                  <a:lnTo>
                    <a:pt x="102073" y="167332"/>
                  </a:lnTo>
                  <a:lnTo>
                    <a:pt x="102065" y="167176"/>
                  </a:lnTo>
                  <a:lnTo>
                    <a:pt x="102057" y="167027"/>
                  </a:lnTo>
                  <a:lnTo>
                    <a:pt x="102057" y="165694"/>
                  </a:lnTo>
                  <a:lnTo>
                    <a:pt x="102057" y="164368"/>
                  </a:lnTo>
                  <a:lnTo>
                    <a:pt x="101878" y="164368"/>
                  </a:lnTo>
                  <a:lnTo>
                    <a:pt x="101878" y="167074"/>
                  </a:lnTo>
                  <a:lnTo>
                    <a:pt x="101660" y="166848"/>
                  </a:lnTo>
                  <a:lnTo>
                    <a:pt x="101597" y="166778"/>
                  </a:lnTo>
                  <a:lnTo>
                    <a:pt x="101558" y="166723"/>
                  </a:lnTo>
                  <a:lnTo>
                    <a:pt x="101293" y="166247"/>
                  </a:lnTo>
                  <a:lnTo>
                    <a:pt x="101028" y="165772"/>
                  </a:lnTo>
                  <a:lnTo>
                    <a:pt x="100770" y="165296"/>
                  </a:lnTo>
                  <a:lnTo>
                    <a:pt x="100521" y="164820"/>
                  </a:lnTo>
                  <a:lnTo>
                    <a:pt x="100279" y="164337"/>
                  </a:lnTo>
                  <a:lnTo>
                    <a:pt x="100045" y="163845"/>
                  </a:lnTo>
                  <a:lnTo>
                    <a:pt x="99819" y="163362"/>
                  </a:lnTo>
                  <a:lnTo>
                    <a:pt x="99600" y="162862"/>
                  </a:lnTo>
                  <a:lnTo>
                    <a:pt x="99398" y="162363"/>
                  </a:lnTo>
                  <a:lnTo>
                    <a:pt x="99203" y="161864"/>
                  </a:lnTo>
                  <a:lnTo>
                    <a:pt x="99023" y="161357"/>
                  </a:lnTo>
                  <a:lnTo>
                    <a:pt x="98860" y="160842"/>
                  </a:lnTo>
                  <a:lnTo>
                    <a:pt x="98704" y="160328"/>
                  </a:lnTo>
                  <a:lnTo>
                    <a:pt x="98571" y="159805"/>
                  </a:lnTo>
                  <a:lnTo>
                    <a:pt x="98446" y="159275"/>
                  </a:lnTo>
                  <a:lnTo>
                    <a:pt x="98345" y="158736"/>
                  </a:lnTo>
                  <a:lnTo>
                    <a:pt x="98212" y="157925"/>
                  </a:lnTo>
                  <a:lnTo>
                    <a:pt x="98158" y="157520"/>
                  </a:lnTo>
                  <a:lnTo>
                    <a:pt x="98103" y="157114"/>
                  </a:lnTo>
                  <a:lnTo>
                    <a:pt x="98048" y="156716"/>
                  </a:lnTo>
                  <a:lnTo>
                    <a:pt x="98009" y="156311"/>
                  </a:lnTo>
                  <a:lnTo>
                    <a:pt x="97970" y="155905"/>
                  </a:lnTo>
                  <a:lnTo>
                    <a:pt x="97939" y="155500"/>
                  </a:lnTo>
                  <a:lnTo>
                    <a:pt x="97908" y="155102"/>
                  </a:lnTo>
                  <a:lnTo>
                    <a:pt x="97885" y="154696"/>
                  </a:lnTo>
                  <a:lnTo>
                    <a:pt x="97869" y="154299"/>
                  </a:lnTo>
                  <a:lnTo>
                    <a:pt x="97861" y="153893"/>
                  </a:lnTo>
                  <a:lnTo>
                    <a:pt x="97861" y="153495"/>
                  </a:lnTo>
                  <a:lnTo>
                    <a:pt x="97869" y="153090"/>
                  </a:lnTo>
                  <a:lnTo>
                    <a:pt x="97877" y="152692"/>
                  </a:lnTo>
                  <a:lnTo>
                    <a:pt x="97892" y="152294"/>
                  </a:lnTo>
                  <a:lnTo>
                    <a:pt x="97916" y="151889"/>
                  </a:lnTo>
                  <a:lnTo>
                    <a:pt x="97947" y="151491"/>
                  </a:lnTo>
                  <a:lnTo>
                    <a:pt x="97986" y="151093"/>
                  </a:lnTo>
                  <a:lnTo>
                    <a:pt x="98033" y="150695"/>
                  </a:lnTo>
                  <a:lnTo>
                    <a:pt x="98087" y="150297"/>
                  </a:lnTo>
                  <a:lnTo>
                    <a:pt x="98150" y="149900"/>
                  </a:lnTo>
                  <a:lnTo>
                    <a:pt x="98220" y="149502"/>
                  </a:lnTo>
                  <a:lnTo>
                    <a:pt x="98298" y="149104"/>
                  </a:lnTo>
                  <a:lnTo>
                    <a:pt x="98384" y="148714"/>
                  </a:lnTo>
                  <a:lnTo>
                    <a:pt x="98477" y="148316"/>
                  </a:lnTo>
                  <a:lnTo>
                    <a:pt x="98579" y="147919"/>
                  </a:lnTo>
                  <a:lnTo>
                    <a:pt x="98696" y="147529"/>
                  </a:lnTo>
                  <a:lnTo>
                    <a:pt x="98813" y="147131"/>
                  </a:lnTo>
                  <a:lnTo>
                    <a:pt x="98937" y="146741"/>
                  </a:lnTo>
                  <a:lnTo>
                    <a:pt x="99078" y="146351"/>
                  </a:lnTo>
                  <a:lnTo>
                    <a:pt x="99226" y="145961"/>
                  </a:lnTo>
                  <a:lnTo>
                    <a:pt x="99491" y="145282"/>
                  </a:lnTo>
                  <a:lnTo>
                    <a:pt x="99756" y="144619"/>
                  </a:lnTo>
                  <a:lnTo>
                    <a:pt x="100029" y="143949"/>
                  </a:lnTo>
                  <a:lnTo>
                    <a:pt x="100318" y="143286"/>
                  </a:lnTo>
                  <a:lnTo>
                    <a:pt x="100614" y="142630"/>
                  </a:lnTo>
                  <a:lnTo>
                    <a:pt x="100926" y="141983"/>
                  </a:lnTo>
                  <a:lnTo>
                    <a:pt x="101082" y="141663"/>
                  </a:lnTo>
                  <a:lnTo>
                    <a:pt x="101254" y="141344"/>
                  </a:lnTo>
                  <a:lnTo>
                    <a:pt x="101426" y="141024"/>
                  </a:lnTo>
                  <a:lnTo>
                    <a:pt x="101605" y="140712"/>
                  </a:lnTo>
                  <a:lnTo>
                    <a:pt x="101683" y="140587"/>
                  </a:lnTo>
                  <a:lnTo>
                    <a:pt x="101777" y="140462"/>
                  </a:lnTo>
                  <a:lnTo>
                    <a:pt x="101878" y="140353"/>
                  </a:lnTo>
                  <a:lnTo>
                    <a:pt x="102003" y="140244"/>
                  </a:lnTo>
                  <a:lnTo>
                    <a:pt x="101792" y="140860"/>
                  </a:lnTo>
                  <a:lnTo>
                    <a:pt x="101574" y="141484"/>
                  </a:lnTo>
                  <a:lnTo>
                    <a:pt x="101371" y="142108"/>
                  </a:lnTo>
                  <a:lnTo>
                    <a:pt x="101168" y="142732"/>
                  </a:lnTo>
                  <a:lnTo>
                    <a:pt x="100973" y="143356"/>
                  </a:lnTo>
                  <a:lnTo>
                    <a:pt x="100794" y="143980"/>
                  </a:lnTo>
                  <a:lnTo>
                    <a:pt x="100614" y="144612"/>
                  </a:lnTo>
                  <a:lnTo>
                    <a:pt x="100443" y="145243"/>
                  </a:lnTo>
                  <a:lnTo>
                    <a:pt x="100287" y="145875"/>
                  </a:lnTo>
                  <a:lnTo>
                    <a:pt x="100131" y="146515"/>
                  </a:lnTo>
                  <a:lnTo>
                    <a:pt x="99990" y="147154"/>
                  </a:lnTo>
                  <a:lnTo>
                    <a:pt x="99866" y="147794"/>
                  </a:lnTo>
                  <a:lnTo>
                    <a:pt x="99741" y="148441"/>
                  </a:lnTo>
                  <a:lnTo>
                    <a:pt x="99639" y="149088"/>
                  </a:lnTo>
                  <a:lnTo>
                    <a:pt x="99538" y="149736"/>
                  </a:lnTo>
                  <a:lnTo>
                    <a:pt x="99460" y="150391"/>
                  </a:lnTo>
                  <a:lnTo>
                    <a:pt x="99616" y="149861"/>
                  </a:lnTo>
                  <a:lnTo>
                    <a:pt x="99694" y="149595"/>
                  </a:lnTo>
                  <a:lnTo>
                    <a:pt x="99764" y="149330"/>
                  </a:lnTo>
                  <a:lnTo>
                    <a:pt x="99897" y="148761"/>
                  </a:lnTo>
                  <a:lnTo>
                    <a:pt x="100022" y="148199"/>
                  </a:lnTo>
                  <a:lnTo>
                    <a:pt x="100271" y="147068"/>
                  </a:lnTo>
                  <a:lnTo>
                    <a:pt x="100396" y="146507"/>
                  </a:lnTo>
                  <a:lnTo>
                    <a:pt x="100536" y="145945"/>
                  </a:lnTo>
                  <a:lnTo>
                    <a:pt x="100685" y="145384"/>
                  </a:lnTo>
                  <a:lnTo>
                    <a:pt x="100841" y="144830"/>
                  </a:lnTo>
                  <a:lnTo>
                    <a:pt x="101067" y="144120"/>
                  </a:lnTo>
                  <a:lnTo>
                    <a:pt x="101301" y="143403"/>
                  </a:lnTo>
                  <a:lnTo>
                    <a:pt x="101543" y="142701"/>
                  </a:lnTo>
                  <a:lnTo>
                    <a:pt x="101784" y="141991"/>
                  </a:lnTo>
                  <a:lnTo>
                    <a:pt x="102291" y="140579"/>
                  </a:lnTo>
                  <a:lnTo>
                    <a:pt x="102806" y="139175"/>
                  </a:lnTo>
                  <a:lnTo>
                    <a:pt x="102868" y="139035"/>
                  </a:lnTo>
                  <a:lnTo>
                    <a:pt x="102954" y="138871"/>
                  </a:lnTo>
                  <a:lnTo>
                    <a:pt x="103063" y="138699"/>
                  </a:lnTo>
                  <a:lnTo>
                    <a:pt x="103196" y="138520"/>
                  </a:lnTo>
                  <a:lnTo>
                    <a:pt x="103344" y="138325"/>
                  </a:lnTo>
                  <a:lnTo>
                    <a:pt x="103500" y="138130"/>
                  </a:lnTo>
                  <a:lnTo>
                    <a:pt x="103680" y="137927"/>
                  </a:lnTo>
                  <a:lnTo>
                    <a:pt x="103867" y="137725"/>
                  </a:lnTo>
                  <a:lnTo>
                    <a:pt x="104062" y="137522"/>
                  </a:lnTo>
                  <a:lnTo>
                    <a:pt x="104257" y="137319"/>
                  </a:lnTo>
                  <a:lnTo>
                    <a:pt x="104460" y="137132"/>
                  </a:lnTo>
                  <a:lnTo>
                    <a:pt x="104662" y="136945"/>
                  </a:lnTo>
                  <a:lnTo>
                    <a:pt x="104857" y="136773"/>
                  </a:lnTo>
                  <a:lnTo>
                    <a:pt x="105052" y="136617"/>
                  </a:lnTo>
                  <a:lnTo>
                    <a:pt x="105240" y="136477"/>
                  </a:lnTo>
                  <a:lnTo>
                    <a:pt x="105419" y="136352"/>
                  </a:lnTo>
                  <a:lnTo>
                    <a:pt x="103820" y="140392"/>
                  </a:lnTo>
                  <a:lnTo>
                    <a:pt x="103999" y="140470"/>
                  </a:lnTo>
                  <a:lnTo>
                    <a:pt x="104343" y="139706"/>
                  </a:lnTo>
                  <a:lnTo>
                    <a:pt x="104725" y="138840"/>
                  </a:lnTo>
                  <a:lnTo>
                    <a:pt x="105107" y="137974"/>
                  </a:lnTo>
                  <a:lnTo>
                    <a:pt x="105497" y="137108"/>
                  </a:lnTo>
                  <a:lnTo>
                    <a:pt x="105692" y="136672"/>
                  </a:lnTo>
                  <a:lnTo>
                    <a:pt x="105895" y="136250"/>
                  </a:lnTo>
                  <a:lnTo>
                    <a:pt x="106035" y="135985"/>
                  </a:lnTo>
                  <a:lnTo>
                    <a:pt x="106097" y="135868"/>
                  </a:lnTo>
                  <a:lnTo>
                    <a:pt x="106168" y="135759"/>
                  </a:lnTo>
                  <a:lnTo>
                    <a:pt x="106238" y="135665"/>
                  </a:lnTo>
                  <a:lnTo>
                    <a:pt x="106308" y="135580"/>
                  </a:lnTo>
                  <a:lnTo>
                    <a:pt x="106378" y="135494"/>
                  </a:lnTo>
                  <a:lnTo>
                    <a:pt x="106464" y="135416"/>
                  </a:lnTo>
                  <a:lnTo>
                    <a:pt x="106542" y="135346"/>
                  </a:lnTo>
                  <a:lnTo>
                    <a:pt x="106636" y="135275"/>
                  </a:lnTo>
                  <a:lnTo>
                    <a:pt x="106729" y="135205"/>
                  </a:lnTo>
                  <a:lnTo>
                    <a:pt x="106838" y="135143"/>
                  </a:lnTo>
                  <a:lnTo>
                    <a:pt x="107072" y="135003"/>
                  </a:lnTo>
                  <a:lnTo>
                    <a:pt x="107345" y="134862"/>
                  </a:lnTo>
                  <a:lnTo>
                    <a:pt x="106776" y="136157"/>
                  </a:lnTo>
                  <a:lnTo>
                    <a:pt x="106495" y="136781"/>
                  </a:lnTo>
                  <a:lnTo>
                    <a:pt x="106230" y="137397"/>
                  </a:lnTo>
                  <a:lnTo>
                    <a:pt x="105973" y="138005"/>
                  </a:lnTo>
                  <a:lnTo>
                    <a:pt x="105723" y="138614"/>
                  </a:lnTo>
                  <a:lnTo>
                    <a:pt x="105224" y="139838"/>
                  </a:lnTo>
                  <a:lnTo>
                    <a:pt x="105364" y="139916"/>
                  </a:lnTo>
                  <a:lnTo>
                    <a:pt x="105551" y="139604"/>
                  </a:lnTo>
                  <a:lnTo>
                    <a:pt x="105637" y="139440"/>
                  </a:lnTo>
                  <a:lnTo>
                    <a:pt x="105723" y="139277"/>
                  </a:lnTo>
                  <a:lnTo>
                    <a:pt x="106425" y="137725"/>
                  </a:lnTo>
                  <a:lnTo>
                    <a:pt x="107119" y="136165"/>
                  </a:lnTo>
                  <a:lnTo>
                    <a:pt x="107267" y="135876"/>
                  </a:lnTo>
                  <a:lnTo>
                    <a:pt x="107416" y="135587"/>
                  </a:lnTo>
                  <a:lnTo>
                    <a:pt x="107564" y="135307"/>
                  </a:lnTo>
                  <a:lnTo>
                    <a:pt x="107704" y="135010"/>
                  </a:lnTo>
                  <a:lnTo>
                    <a:pt x="107782" y="134854"/>
                  </a:lnTo>
                  <a:lnTo>
                    <a:pt x="107868" y="134706"/>
                  </a:lnTo>
                  <a:lnTo>
                    <a:pt x="107962" y="134574"/>
                  </a:lnTo>
                  <a:lnTo>
                    <a:pt x="108063" y="134441"/>
                  </a:lnTo>
                  <a:lnTo>
                    <a:pt x="108172" y="134316"/>
                  </a:lnTo>
                  <a:lnTo>
                    <a:pt x="108289" y="134199"/>
                  </a:lnTo>
                  <a:lnTo>
                    <a:pt x="108414" y="134090"/>
                  </a:lnTo>
                  <a:lnTo>
                    <a:pt x="108547" y="133989"/>
                  </a:lnTo>
                  <a:lnTo>
                    <a:pt x="108679" y="133887"/>
                  </a:lnTo>
                  <a:lnTo>
                    <a:pt x="108827" y="133794"/>
                  </a:lnTo>
                  <a:lnTo>
                    <a:pt x="108975" y="133700"/>
                  </a:lnTo>
                  <a:lnTo>
                    <a:pt x="109131" y="133614"/>
                  </a:lnTo>
                  <a:lnTo>
                    <a:pt x="109467" y="133443"/>
                  </a:lnTo>
                  <a:lnTo>
                    <a:pt x="109818" y="133279"/>
                  </a:lnTo>
                  <a:lnTo>
                    <a:pt x="109475" y="133950"/>
                  </a:lnTo>
                  <a:lnTo>
                    <a:pt x="109139" y="134613"/>
                  </a:lnTo>
                  <a:lnTo>
                    <a:pt x="108983" y="134948"/>
                  </a:lnTo>
                  <a:lnTo>
                    <a:pt x="108827" y="135275"/>
                  </a:lnTo>
                  <a:lnTo>
                    <a:pt x="108679" y="135611"/>
                  </a:lnTo>
                  <a:lnTo>
                    <a:pt x="108547" y="135938"/>
                  </a:lnTo>
                  <a:lnTo>
                    <a:pt x="108414" y="136274"/>
                  </a:lnTo>
                  <a:lnTo>
                    <a:pt x="108297" y="136609"/>
                  </a:lnTo>
                  <a:lnTo>
                    <a:pt x="108188" y="136945"/>
                  </a:lnTo>
                  <a:lnTo>
                    <a:pt x="108086" y="137288"/>
                  </a:lnTo>
                  <a:lnTo>
                    <a:pt x="108001" y="137631"/>
                  </a:lnTo>
                  <a:lnTo>
                    <a:pt x="107930" y="137982"/>
                  </a:lnTo>
                  <a:lnTo>
                    <a:pt x="107876" y="138341"/>
                  </a:lnTo>
                  <a:lnTo>
                    <a:pt x="107829" y="138699"/>
                  </a:lnTo>
                  <a:lnTo>
                    <a:pt x="107829" y="138699"/>
                  </a:lnTo>
                  <a:lnTo>
                    <a:pt x="107891" y="138629"/>
                  </a:lnTo>
                  <a:lnTo>
                    <a:pt x="107954" y="138559"/>
                  </a:lnTo>
                  <a:lnTo>
                    <a:pt x="108016" y="138489"/>
                  </a:lnTo>
                  <a:lnTo>
                    <a:pt x="108040" y="138450"/>
                  </a:lnTo>
                  <a:lnTo>
                    <a:pt x="108055" y="138411"/>
                  </a:lnTo>
                  <a:lnTo>
                    <a:pt x="108180" y="138099"/>
                  </a:lnTo>
                  <a:lnTo>
                    <a:pt x="108305" y="137779"/>
                  </a:lnTo>
                  <a:lnTo>
                    <a:pt x="108422" y="137459"/>
                  </a:lnTo>
                  <a:lnTo>
                    <a:pt x="108523" y="137132"/>
                  </a:lnTo>
                  <a:lnTo>
                    <a:pt x="108609" y="136882"/>
                  </a:lnTo>
                  <a:lnTo>
                    <a:pt x="108695" y="136633"/>
                  </a:lnTo>
                  <a:lnTo>
                    <a:pt x="108788" y="136391"/>
                  </a:lnTo>
                  <a:lnTo>
                    <a:pt x="108890" y="136149"/>
                  </a:lnTo>
                  <a:lnTo>
                    <a:pt x="108991" y="135907"/>
                  </a:lnTo>
                  <a:lnTo>
                    <a:pt x="109100" y="135673"/>
                  </a:lnTo>
                  <a:lnTo>
                    <a:pt x="109326" y="135205"/>
                  </a:lnTo>
                  <a:lnTo>
                    <a:pt x="109560" y="134745"/>
                  </a:lnTo>
                  <a:lnTo>
                    <a:pt x="109810" y="134285"/>
                  </a:lnTo>
                  <a:lnTo>
                    <a:pt x="110067" y="133833"/>
                  </a:lnTo>
                  <a:lnTo>
                    <a:pt x="110333" y="133380"/>
                  </a:lnTo>
                  <a:lnTo>
                    <a:pt x="110395" y="133279"/>
                  </a:lnTo>
                  <a:lnTo>
                    <a:pt x="110457" y="133185"/>
                  </a:lnTo>
                  <a:lnTo>
                    <a:pt x="110528" y="133092"/>
                  </a:lnTo>
                  <a:lnTo>
                    <a:pt x="110598" y="133006"/>
                  </a:lnTo>
                  <a:lnTo>
                    <a:pt x="110676" y="132920"/>
                  </a:lnTo>
                  <a:lnTo>
                    <a:pt x="110762" y="132842"/>
                  </a:lnTo>
                  <a:lnTo>
                    <a:pt x="110847" y="132772"/>
                  </a:lnTo>
                  <a:lnTo>
                    <a:pt x="110941" y="132702"/>
                  </a:lnTo>
                  <a:lnTo>
                    <a:pt x="111035" y="132631"/>
                  </a:lnTo>
                  <a:lnTo>
                    <a:pt x="111136" y="132569"/>
                  </a:lnTo>
                  <a:lnTo>
                    <a:pt x="111245" y="132514"/>
                  </a:lnTo>
                  <a:lnTo>
                    <a:pt x="111362" y="132460"/>
                  </a:lnTo>
                  <a:lnTo>
                    <a:pt x="111479" y="132413"/>
                  </a:lnTo>
                  <a:lnTo>
                    <a:pt x="111612" y="132366"/>
                  </a:lnTo>
                  <a:lnTo>
                    <a:pt x="111744" y="132327"/>
                  </a:lnTo>
                  <a:lnTo>
                    <a:pt x="111885" y="132288"/>
                  </a:lnTo>
                  <a:lnTo>
                    <a:pt x="111557" y="132912"/>
                  </a:lnTo>
                  <a:lnTo>
                    <a:pt x="111237" y="133521"/>
                  </a:lnTo>
                  <a:lnTo>
                    <a:pt x="110910" y="134121"/>
                  </a:lnTo>
                  <a:lnTo>
                    <a:pt x="110598" y="134722"/>
                  </a:lnTo>
                  <a:lnTo>
                    <a:pt x="110294" y="135322"/>
                  </a:lnTo>
                  <a:lnTo>
                    <a:pt x="110145" y="135619"/>
                  </a:lnTo>
                  <a:lnTo>
                    <a:pt x="110005" y="135923"/>
                  </a:lnTo>
                  <a:lnTo>
                    <a:pt x="109872" y="136227"/>
                  </a:lnTo>
                  <a:lnTo>
                    <a:pt x="109740" y="136531"/>
                  </a:lnTo>
                  <a:lnTo>
                    <a:pt x="109623" y="136843"/>
                  </a:lnTo>
                  <a:lnTo>
                    <a:pt x="109506" y="137155"/>
                  </a:lnTo>
                  <a:lnTo>
                    <a:pt x="109654" y="137233"/>
                  </a:lnTo>
                  <a:lnTo>
                    <a:pt x="110013" y="136625"/>
                  </a:lnTo>
                  <a:lnTo>
                    <a:pt x="110192" y="136321"/>
                  </a:lnTo>
                  <a:lnTo>
                    <a:pt x="110364" y="136009"/>
                  </a:lnTo>
                  <a:lnTo>
                    <a:pt x="111284" y="134347"/>
                  </a:lnTo>
                  <a:lnTo>
                    <a:pt x="111737" y="133521"/>
                  </a:lnTo>
                  <a:lnTo>
                    <a:pt x="112181" y="132678"/>
                  </a:lnTo>
                  <a:lnTo>
                    <a:pt x="112251" y="132553"/>
                  </a:lnTo>
                  <a:lnTo>
                    <a:pt x="112329" y="132436"/>
                  </a:lnTo>
                  <a:lnTo>
                    <a:pt x="112407" y="132319"/>
                  </a:lnTo>
                  <a:lnTo>
                    <a:pt x="112493" y="132210"/>
                  </a:lnTo>
                  <a:lnTo>
                    <a:pt x="112579" y="132109"/>
                  </a:lnTo>
                  <a:lnTo>
                    <a:pt x="112672" y="132015"/>
                  </a:lnTo>
                  <a:lnTo>
                    <a:pt x="112774" y="131922"/>
                  </a:lnTo>
                  <a:lnTo>
                    <a:pt x="112883" y="131836"/>
                  </a:lnTo>
                  <a:lnTo>
                    <a:pt x="112992" y="131758"/>
                  </a:lnTo>
                  <a:lnTo>
                    <a:pt x="113109" y="131688"/>
                  </a:lnTo>
                  <a:lnTo>
                    <a:pt x="113226" y="131618"/>
                  </a:lnTo>
                  <a:lnTo>
                    <a:pt x="113359" y="131563"/>
                  </a:lnTo>
                  <a:lnTo>
                    <a:pt x="113491" y="131508"/>
                  </a:lnTo>
                  <a:lnTo>
                    <a:pt x="113632" y="131454"/>
                  </a:lnTo>
                  <a:lnTo>
                    <a:pt x="113772" y="131415"/>
                  </a:lnTo>
                  <a:lnTo>
                    <a:pt x="113928" y="131376"/>
                  </a:lnTo>
                  <a:lnTo>
                    <a:pt x="113889" y="131516"/>
                  </a:lnTo>
                  <a:lnTo>
                    <a:pt x="113850" y="131649"/>
                  </a:lnTo>
                  <a:lnTo>
                    <a:pt x="113803" y="131774"/>
                  </a:lnTo>
                  <a:lnTo>
                    <a:pt x="113757" y="131898"/>
                  </a:lnTo>
                  <a:lnTo>
                    <a:pt x="113640" y="132140"/>
                  </a:lnTo>
                  <a:lnTo>
                    <a:pt x="113515" y="132374"/>
                  </a:lnTo>
                  <a:lnTo>
                    <a:pt x="113250" y="132826"/>
                  </a:lnTo>
                  <a:lnTo>
                    <a:pt x="113117" y="133045"/>
                  </a:lnTo>
                  <a:lnTo>
                    <a:pt x="113000" y="133279"/>
                  </a:lnTo>
                  <a:lnTo>
                    <a:pt x="112758" y="133755"/>
                  </a:lnTo>
                  <a:lnTo>
                    <a:pt x="112516" y="134223"/>
                  </a:lnTo>
                  <a:lnTo>
                    <a:pt x="112275" y="134698"/>
                  </a:lnTo>
                  <a:lnTo>
                    <a:pt x="112041" y="135174"/>
                  </a:lnTo>
                  <a:lnTo>
                    <a:pt x="111807" y="135642"/>
                  </a:lnTo>
                  <a:lnTo>
                    <a:pt x="111581" y="136118"/>
                  </a:lnTo>
                  <a:lnTo>
                    <a:pt x="111136" y="137069"/>
                  </a:lnTo>
                  <a:lnTo>
                    <a:pt x="111276" y="137147"/>
                  </a:lnTo>
                  <a:lnTo>
                    <a:pt x="111620" y="136484"/>
                  </a:lnTo>
                  <a:lnTo>
                    <a:pt x="112922" y="133996"/>
                  </a:lnTo>
                  <a:lnTo>
                    <a:pt x="113569" y="132756"/>
                  </a:lnTo>
                  <a:lnTo>
                    <a:pt x="114209" y="131508"/>
                  </a:lnTo>
                  <a:lnTo>
                    <a:pt x="114256" y="131415"/>
                  </a:lnTo>
                  <a:lnTo>
                    <a:pt x="114310" y="131337"/>
                  </a:lnTo>
                  <a:lnTo>
                    <a:pt x="114373" y="131267"/>
                  </a:lnTo>
                  <a:lnTo>
                    <a:pt x="114435" y="131196"/>
                  </a:lnTo>
                  <a:lnTo>
                    <a:pt x="114498" y="131142"/>
                  </a:lnTo>
                  <a:lnTo>
                    <a:pt x="114568" y="131095"/>
                  </a:lnTo>
                  <a:lnTo>
                    <a:pt x="114646" y="131048"/>
                  </a:lnTo>
                  <a:lnTo>
                    <a:pt x="114716" y="131009"/>
                  </a:lnTo>
                  <a:lnTo>
                    <a:pt x="114802" y="130978"/>
                  </a:lnTo>
                  <a:lnTo>
                    <a:pt x="114880" y="130947"/>
                  </a:lnTo>
                  <a:lnTo>
                    <a:pt x="115059" y="130900"/>
                  </a:lnTo>
                  <a:lnTo>
                    <a:pt x="115246" y="130853"/>
                  </a:lnTo>
                  <a:lnTo>
                    <a:pt x="115449" y="130814"/>
                  </a:lnTo>
                  <a:lnTo>
                    <a:pt x="114934" y="131820"/>
                  </a:lnTo>
                  <a:lnTo>
                    <a:pt x="114427" y="132803"/>
                  </a:lnTo>
                  <a:lnTo>
                    <a:pt x="114178" y="133287"/>
                  </a:lnTo>
                  <a:lnTo>
                    <a:pt x="113936" y="133770"/>
                  </a:lnTo>
                  <a:lnTo>
                    <a:pt x="113702" y="134254"/>
                  </a:lnTo>
                  <a:lnTo>
                    <a:pt x="113484" y="134737"/>
                  </a:lnTo>
                  <a:lnTo>
                    <a:pt x="113273" y="135237"/>
                  </a:lnTo>
                  <a:lnTo>
                    <a:pt x="113078" y="135736"/>
                  </a:lnTo>
                  <a:lnTo>
                    <a:pt x="112899" y="136235"/>
                  </a:lnTo>
                  <a:lnTo>
                    <a:pt x="112727" y="136750"/>
                  </a:lnTo>
                  <a:lnTo>
                    <a:pt x="112563" y="137257"/>
                  </a:lnTo>
                  <a:lnTo>
                    <a:pt x="112423" y="137779"/>
                  </a:lnTo>
                  <a:lnTo>
                    <a:pt x="112290" y="138302"/>
                  </a:lnTo>
                  <a:lnTo>
                    <a:pt x="112173" y="138824"/>
                  </a:lnTo>
                  <a:lnTo>
                    <a:pt x="112353" y="138894"/>
                  </a:lnTo>
                  <a:lnTo>
                    <a:pt x="112477" y="138637"/>
                  </a:lnTo>
                  <a:lnTo>
                    <a:pt x="112594" y="138372"/>
                  </a:lnTo>
                  <a:lnTo>
                    <a:pt x="112704" y="138107"/>
                  </a:lnTo>
                  <a:lnTo>
                    <a:pt x="112758" y="137974"/>
                  </a:lnTo>
                  <a:lnTo>
                    <a:pt x="112797" y="137842"/>
                  </a:lnTo>
                  <a:lnTo>
                    <a:pt x="112930" y="137420"/>
                  </a:lnTo>
                  <a:lnTo>
                    <a:pt x="113070" y="137007"/>
                  </a:lnTo>
                  <a:lnTo>
                    <a:pt x="113218" y="136594"/>
                  </a:lnTo>
                  <a:lnTo>
                    <a:pt x="113367" y="136188"/>
                  </a:lnTo>
                  <a:lnTo>
                    <a:pt x="113530" y="135782"/>
                  </a:lnTo>
                  <a:lnTo>
                    <a:pt x="113694" y="135377"/>
                  </a:lnTo>
                  <a:lnTo>
                    <a:pt x="113874" y="134979"/>
                  </a:lnTo>
                  <a:lnTo>
                    <a:pt x="114053" y="134589"/>
                  </a:lnTo>
                  <a:lnTo>
                    <a:pt x="114240" y="134191"/>
                  </a:lnTo>
                  <a:lnTo>
                    <a:pt x="114435" y="133801"/>
                  </a:lnTo>
                  <a:lnTo>
                    <a:pt x="114630" y="133419"/>
                  </a:lnTo>
                  <a:lnTo>
                    <a:pt x="114841" y="133029"/>
                  </a:lnTo>
                  <a:lnTo>
                    <a:pt x="115051" y="132647"/>
                  </a:lnTo>
                  <a:lnTo>
                    <a:pt x="115262" y="132273"/>
                  </a:lnTo>
                  <a:lnTo>
                    <a:pt x="115488" y="131891"/>
                  </a:lnTo>
                  <a:lnTo>
                    <a:pt x="115714" y="131516"/>
                  </a:lnTo>
                  <a:lnTo>
                    <a:pt x="115839" y="131306"/>
                  </a:lnTo>
                  <a:lnTo>
                    <a:pt x="115972" y="131095"/>
                  </a:lnTo>
                  <a:lnTo>
                    <a:pt x="116104" y="130892"/>
                  </a:lnTo>
                  <a:lnTo>
                    <a:pt x="116182" y="130799"/>
                  </a:lnTo>
                  <a:lnTo>
                    <a:pt x="116260" y="130705"/>
                  </a:lnTo>
                  <a:lnTo>
                    <a:pt x="116346" y="130627"/>
                  </a:lnTo>
                  <a:lnTo>
                    <a:pt x="116432" y="130549"/>
                  </a:lnTo>
                  <a:lnTo>
                    <a:pt x="116525" y="130479"/>
                  </a:lnTo>
                  <a:lnTo>
                    <a:pt x="116627" y="130416"/>
                  </a:lnTo>
                  <a:lnTo>
                    <a:pt x="116728" y="130362"/>
                  </a:lnTo>
                  <a:lnTo>
                    <a:pt x="116845" y="130307"/>
                  </a:lnTo>
                  <a:lnTo>
                    <a:pt x="116954" y="130253"/>
                  </a:lnTo>
                  <a:lnTo>
                    <a:pt x="117079" y="130206"/>
                  </a:lnTo>
                  <a:lnTo>
                    <a:pt x="117032" y="130370"/>
                  </a:lnTo>
                  <a:lnTo>
                    <a:pt x="116978" y="130518"/>
                  </a:lnTo>
                  <a:lnTo>
                    <a:pt x="116923" y="130674"/>
                  </a:lnTo>
                  <a:lnTo>
                    <a:pt x="116861" y="130822"/>
                  </a:lnTo>
                  <a:lnTo>
                    <a:pt x="116720" y="131111"/>
                  </a:lnTo>
                  <a:lnTo>
                    <a:pt x="116572" y="131391"/>
                  </a:lnTo>
                  <a:lnTo>
                    <a:pt x="116424" y="131672"/>
                  </a:lnTo>
                  <a:lnTo>
                    <a:pt x="116260" y="131945"/>
                  </a:lnTo>
                  <a:lnTo>
                    <a:pt x="116104" y="132218"/>
                  </a:lnTo>
                  <a:lnTo>
                    <a:pt x="115956" y="132499"/>
                  </a:lnTo>
                  <a:lnTo>
                    <a:pt x="115667" y="133053"/>
                  </a:lnTo>
                  <a:lnTo>
                    <a:pt x="115371" y="133606"/>
                  </a:lnTo>
                  <a:lnTo>
                    <a:pt x="115083" y="134152"/>
                  </a:lnTo>
                  <a:lnTo>
                    <a:pt x="114786" y="134714"/>
                  </a:lnTo>
                  <a:lnTo>
                    <a:pt x="114209" y="135845"/>
                  </a:lnTo>
                  <a:lnTo>
                    <a:pt x="113640" y="136991"/>
                  </a:lnTo>
                  <a:lnTo>
                    <a:pt x="113780" y="137085"/>
                  </a:lnTo>
                  <a:lnTo>
                    <a:pt x="113850" y="137007"/>
                  </a:lnTo>
                  <a:lnTo>
                    <a:pt x="113936" y="136921"/>
                  </a:lnTo>
                  <a:lnTo>
                    <a:pt x="114006" y="136835"/>
                  </a:lnTo>
                  <a:lnTo>
                    <a:pt x="114037" y="136796"/>
                  </a:lnTo>
                  <a:lnTo>
                    <a:pt x="114069" y="136750"/>
                  </a:lnTo>
                  <a:lnTo>
                    <a:pt x="114474" y="136001"/>
                  </a:lnTo>
                  <a:lnTo>
                    <a:pt x="114880" y="135244"/>
                  </a:lnTo>
                  <a:lnTo>
                    <a:pt x="115285" y="134496"/>
                  </a:lnTo>
                  <a:lnTo>
                    <a:pt x="115699" y="133747"/>
                  </a:lnTo>
                  <a:lnTo>
                    <a:pt x="116159" y="132943"/>
                  </a:lnTo>
                  <a:lnTo>
                    <a:pt x="116627" y="132140"/>
                  </a:lnTo>
                  <a:lnTo>
                    <a:pt x="117103" y="131337"/>
                  </a:lnTo>
                  <a:lnTo>
                    <a:pt x="117578" y="130541"/>
                  </a:lnTo>
                  <a:lnTo>
                    <a:pt x="117711" y="130338"/>
                  </a:lnTo>
                  <a:lnTo>
                    <a:pt x="117773" y="130260"/>
                  </a:lnTo>
                  <a:lnTo>
                    <a:pt x="117828" y="130182"/>
                  </a:lnTo>
                  <a:lnTo>
                    <a:pt x="117883" y="130120"/>
                  </a:lnTo>
                  <a:lnTo>
                    <a:pt x="117945" y="130065"/>
                  </a:lnTo>
                  <a:lnTo>
                    <a:pt x="118000" y="130019"/>
                  </a:lnTo>
                  <a:lnTo>
                    <a:pt x="118070" y="129972"/>
                  </a:lnTo>
                  <a:lnTo>
                    <a:pt x="118132" y="129933"/>
                  </a:lnTo>
                  <a:lnTo>
                    <a:pt x="118210" y="129902"/>
                  </a:lnTo>
                  <a:lnTo>
                    <a:pt x="118288" y="129878"/>
                  </a:lnTo>
                  <a:lnTo>
                    <a:pt x="118382" y="129847"/>
                  </a:lnTo>
                  <a:lnTo>
                    <a:pt x="118592" y="129800"/>
                  </a:lnTo>
                  <a:lnTo>
                    <a:pt x="118850" y="129753"/>
                  </a:lnTo>
                  <a:lnTo>
                    <a:pt x="118351" y="130580"/>
                  </a:lnTo>
                  <a:lnTo>
                    <a:pt x="117859" y="131391"/>
                  </a:lnTo>
                  <a:lnTo>
                    <a:pt x="117376" y="132202"/>
                  </a:lnTo>
                  <a:lnTo>
                    <a:pt x="117149" y="132608"/>
                  </a:lnTo>
                  <a:lnTo>
                    <a:pt x="116923" y="133021"/>
                  </a:lnTo>
                  <a:lnTo>
                    <a:pt x="116705" y="133427"/>
                  </a:lnTo>
                  <a:lnTo>
                    <a:pt x="116510" y="133848"/>
                  </a:lnTo>
                  <a:lnTo>
                    <a:pt x="116330" y="134269"/>
                  </a:lnTo>
                  <a:lnTo>
                    <a:pt x="116151" y="134698"/>
                  </a:lnTo>
                  <a:lnTo>
                    <a:pt x="115987" y="135127"/>
                  </a:lnTo>
                  <a:lnTo>
                    <a:pt x="115831" y="135564"/>
                  </a:lnTo>
                  <a:lnTo>
                    <a:pt x="115535" y="136438"/>
                  </a:lnTo>
                  <a:lnTo>
                    <a:pt x="115691" y="136508"/>
                  </a:lnTo>
                  <a:lnTo>
                    <a:pt x="115948" y="135962"/>
                  </a:lnTo>
                  <a:lnTo>
                    <a:pt x="116213" y="135424"/>
                  </a:lnTo>
                  <a:lnTo>
                    <a:pt x="117243" y="133349"/>
                  </a:lnTo>
                  <a:lnTo>
                    <a:pt x="117766" y="132319"/>
                  </a:lnTo>
                  <a:lnTo>
                    <a:pt x="118031" y="131805"/>
                  </a:lnTo>
                  <a:lnTo>
                    <a:pt x="118304" y="131298"/>
                  </a:lnTo>
                  <a:lnTo>
                    <a:pt x="118413" y="131111"/>
                  </a:lnTo>
                  <a:lnTo>
                    <a:pt x="118530" y="130923"/>
                  </a:lnTo>
                  <a:lnTo>
                    <a:pt x="118647" y="130744"/>
                  </a:lnTo>
                  <a:lnTo>
                    <a:pt x="118779" y="130572"/>
                  </a:lnTo>
                  <a:lnTo>
                    <a:pt x="119045" y="130221"/>
                  </a:lnTo>
                  <a:lnTo>
                    <a:pt x="119310" y="129878"/>
                  </a:lnTo>
                  <a:lnTo>
                    <a:pt x="119364" y="129800"/>
                  </a:lnTo>
                  <a:lnTo>
                    <a:pt x="119427" y="129730"/>
                  </a:lnTo>
                  <a:lnTo>
                    <a:pt x="119489" y="129668"/>
                  </a:lnTo>
                  <a:lnTo>
                    <a:pt x="119567" y="129613"/>
                  </a:lnTo>
                  <a:lnTo>
                    <a:pt x="119653" y="129566"/>
                  </a:lnTo>
                  <a:lnTo>
                    <a:pt x="119700" y="129551"/>
                  </a:lnTo>
                  <a:lnTo>
                    <a:pt x="119754" y="129535"/>
                  </a:lnTo>
                  <a:lnTo>
                    <a:pt x="119809" y="129519"/>
                  </a:lnTo>
                  <a:lnTo>
                    <a:pt x="119996" y="129519"/>
                  </a:lnTo>
                  <a:lnTo>
                    <a:pt x="119489" y="130370"/>
                  </a:lnTo>
                  <a:lnTo>
                    <a:pt x="118990" y="131204"/>
                  </a:lnTo>
                  <a:lnTo>
                    <a:pt x="118748" y="131625"/>
                  </a:lnTo>
                  <a:lnTo>
                    <a:pt x="118507" y="132039"/>
                  </a:lnTo>
                  <a:lnTo>
                    <a:pt x="118280" y="132452"/>
                  </a:lnTo>
                  <a:lnTo>
                    <a:pt x="118054" y="132873"/>
                  </a:lnTo>
                  <a:lnTo>
                    <a:pt x="117836" y="133302"/>
                  </a:lnTo>
                  <a:lnTo>
                    <a:pt x="117633" y="133731"/>
                  </a:lnTo>
                  <a:lnTo>
                    <a:pt x="117438" y="134168"/>
                  </a:lnTo>
                  <a:lnTo>
                    <a:pt x="117251" y="134613"/>
                  </a:lnTo>
                  <a:lnTo>
                    <a:pt x="117071" y="135057"/>
                  </a:lnTo>
                  <a:lnTo>
                    <a:pt x="116900" y="135502"/>
                  </a:lnTo>
                  <a:lnTo>
                    <a:pt x="116728" y="135954"/>
                  </a:lnTo>
                  <a:lnTo>
                    <a:pt x="116572" y="136406"/>
                  </a:lnTo>
                  <a:lnTo>
                    <a:pt x="116720" y="136469"/>
                  </a:lnTo>
                  <a:lnTo>
                    <a:pt x="117009" y="135821"/>
                  </a:lnTo>
                  <a:lnTo>
                    <a:pt x="117149" y="135502"/>
                  </a:lnTo>
                  <a:lnTo>
                    <a:pt x="117274" y="135174"/>
                  </a:lnTo>
                  <a:lnTo>
                    <a:pt x="117415" y="134823"/>
                  </a:lnTo>
                  <a:lnTo>
                    <a:pt x="117555" y="134464"/>
                  </a:lnTo>
                  <a:lnTo>
                    <a:pt x="117703" y="134113"/>
                  </a:lnTo>
                  <a:lnTo>
                    <a:pt x="117859" y="133770"/>
                  </a:lnTo>
                  <a:lnTo>
                    <a:pt x="118015" y="133427"/>
                  </a:lnTo>
                  <a:lnTo>
                    <a:pt x="118187" y="133084"/>
                  </a:lnTo>
                  <a:lnTo>
                    <a:pt x="118358" y="132748"/>
                  </a:lnTo>
                  <a:lnTo>
                    <a:pt x="118538" y="132413"/>
                  </a:lnTo>
                  <a:lnTo>
                    <a:pt x="118717" y="132085"/>
                  </a:lnTo>
                  <a:lnTo>
                    <a:pt x="118904" y="131758"/>
                  </a:lnTo>
                  <a:lnTo>
                    <a:pt x="119099" y="131430"/>
                  </a:lnTo>
                  <a:lnTo>
                    <a:pt x="119294" y="131111"/>
                  </a:lnTo>
                  <a:lnTo>
                    <a:pt x="119497" y="130783"/>
                  </a:lnTo>
                  <a:lnTo>
                    <a:pt x="119708" y="130471"/>
                  </a:lnTo>
                  <a:lnTo>
                    <a:pt x="119918" y="130151"/>
                  </a:lnTo>
                  <a:lnTo>
                    <a:pt x="120129" y="129839"/>
                  </a:lnTo>
                  <a:lnTo>
                    <a:pt x="120230" y="129699"/>
                  </a:lnTo>
                  <a:lnTo>
                    <a:pt x="120316" y="129582"/>
                  </a:lnTo>
                  <a:lnTo>
                    <a:pt x="120386" y="129504"/>
                  </a:lnTo>
                  <a:lnTo>
                    <a:pt x="120464" y="129441"/>
                  </a:lnTo>
                  <a:lnTo>
                    <a:pt x="120558" y="129387"/>
                  </a:lnTo>
                  <a:lnTo>
                    <a:pt x="120667" y="129348"/>
                  </a:lnTo>
                  <a:lnTo>
                    <a:pt x="120815" y="129301"/>
                  </a:lnTo>
                  <a:lnTo>
                    <a:pt x="121002" y="129254"/>
                  </a:lnTo>
                  <a:lnTo>
                    <a:pt x="120987" y="129371"/>
                  </a:lnTo>
                  <a:lnTo>
                    <a:pt x="120956" y="129488"/>
                  </a:lnTo>
                  <a:lnTo>
                    <a:pt x="120909" y="129590"/>
                  </a:lnTo>
                  <a:lnTo>
                    <a:pt x="120854" y="129683"/>
                  </a:lnTo>
                  <a:lnTo>
                    <a:pt x="120792" y="129777"/>
                  </a:lnTo>
                  <a:lnTo>
                    <a:pt x="120729" y="129863"/>
                  </a:lnTo>
                  <a:lnTo>
                    <a:pt x="120605" y="130034"/>
                  </a:lnTo>
                  <a:lnTo>
                    <a:pt x="120425" y="130292"/>
                  </a:lnTo>
                  <a:lnTo>
                    <a:pt x="120254" y="130541"/>
                  </a:lnTo>
                  <a:lnTo>
                    <a:pt x="120082" y="130806"/>
                  </a:lnTo>
                  <a:lnTo>
                    <a:pt x="119918" y="131064"/>
                  </a:lnTo>
                  <a:lnTo>
                    <a:pt x="119762" y="131329"/>
                  </a:lnTo>
                  <a:lnTo>
                    <a:pt x="119614" y="131602"/>
                  </a:lnTo>
                  <a:lnTo>
                    <a:pt x="119466" y="131867"/>
                  </a:lnTo>
                  <a:lnTo>
                    <a:pt x="119325" y="132140"/>
                  </a:lnTo>
                  <a:lnTo>
                    <a:pt x="119185" y="132413"/>
                  </a:lnTo>
                  <a:lnTo>
                    <a:pt x="119052" y="132694"/>
                  </a:lnTo>
                  <a:lnTo>
                    <a:pt x="118928" y="132975"/>
                  </a:lnTo>
                  <a:lnTo>
                    <a:pt x="118803" y="133255"/>
                  </a:lnTo>
                  <a:lnTo>
                    <a:pt x="118686" y="133544"/>
                  </a:lnTo>
                  <a:lnTo>
                    <a:pt x="118577" y="133825"/>
                  </a:lnTo>
                  <a:lnTo>
                    <a:pt x="118468" y="134121"/>
                  </a:lnTo>
                  <a:lnTo>
                    <a:pt x="118366" y="134410"/>
                  </a:lnTo>
                  <a:lnTo>
                    <a:pt x="118304" y="134605"/>
                  </a:lnTo>
                  <a:lnTo>
                    <a:pt x="118241" y="134792"/>
                  </a:lnTo>
                  <a:lnTo>
                    <a:pt x="118132" y="135182"/>
                  </a:lnTo>
                  <a:lnTo>
                    <a:pt x="118273" y="135237"/>
                  </a:lnTo>
                  <a:lnTo>
                    <a:pt x="118530" y="134659"/>
                  </a:lnTo>
                  <a:lnTo>
                    <a:pt x="118655" y="134379"/>
                  </a:lnTo>
                  <a:lnTo>
                    <a:pt x="118779" y="134090"/>
                  </a:lnTo>
                  <a:lnTo>
                    <a:pt x="118998" y="133567"/>
                  </a:lnTo>
                  <a:lnTo>
                    <a:pt x="119232" y="133045"/>
                  </a:lnTo>
                  <a:lnTo>
                    <a:pt x="119481" y="132538"/>
                  </a:lnTo>
                  <a:lnTo>
                    <a:pt x="119747" y="132031"/>
                  </a:lnTo>
                  <a:lnTo>
                    <a:pt x="120027" y="131540"/>
                  </a:lnTo>
                  <a:lnTo>
                    <a:pt x="120316" y="131048"/>
                  </a:lnTo>
                  <a:lnTo>
                    <a:pt x="120612" y="130565"/>
                  </a:lnTo>
                  <a:lnTo>
                    <a:pt x="120924" y="130081"/>
                  </a:lnTo>
                  <a:lnTo>
                    <a:pt x="121026" y="129941"/>
                  </a:lnTo>
                  <a:lnTo>
                    <a:pt x="121127" y="129808"/>
                  </a:lnTo>
                  <a:lnTo>
                    <a:pt x="121236" y="129683"/>
                  </a:lnTo>
                  <a:lnTo>
                    <a:pt x="121353" y="129566"/>
                  </a:lnTo>
                  <a:lnTo>
                    <a:pt x="121470" y="129465"/>
                  </a:lnTo>
                  <a:lnTo>
                    <a:pt x="121603" y="129371"/>
                  </a:lnTo>
                  <a:lnTo>
                    <a:pt x="121728" y="129285"/>
                  </a:lnTo>
                  <a:lnTo>
                    <a:pt x="121868" y="129207"/>
                  </a:lnTo>
                  <a:lnTo>
                    <a:pt x="122008" y="129145"/>
                  </a:lnTo>
                  <a:lnTo>
                    <a:pt x="122157" y="129090"/>
                  </a:lnTo>
                  <a:lnTo>
                    <a:pt x="122313" y="129044"/>
                  </a:lnTo>
                  <a:lnTo>
                    <a:pt x="122476" y="129005"/>
                  </a:lnTo>
                  <a:lnTo>
                    <a:pt x="122648" y="128981"/>
                  </a:lnTo>
                  <a:lnTo>
                    <a:pt x="122827" y="128958"/>
                  </a:lnTo>
                  <a:lnTo>
                    <a:pt x="123210" y="128958"/>
                  </a:lnTo>
                  <a:lnTo>
                    <a:pt x="122882" y="129395"/>
                  </a:lnTo>
                  <a:lnTo>
                    <a:pt x="122547" y="129824"/>
                  </a:lnTo>
                  <a:lnTo>
                    <a:pt x="122219" y="130245"/>
                  </a:lnTo>
                  <a:lnTo>
                    <a:pt x="121899" y="130666"/>
                  </a:lnTo>
                  <a:lnTo>
                    <a:pt x="121587" y="131095"/>
                  </a:lnTo>
                  <a:lnTo>
                    <a:pt x="121291" y="131524"/>
                  </a:lnTo>
                  <a:lnTo>
                    <a:pt x="121143" y="131742"/>
                  </a:lnTo>
                  <a:lnTo>
                    <a:pt x="121010" y="131961"/>
                  </a:lnTo>
                  <a:lnTo>
                    <a:pt x="120878" y="132187"/>
                  </a:lnTo>
                  <a:lnTo>
                    <a:pt x="120745" y="132413"/>
                  </a:lnTo>
                  <a:lnTo>
                    <a:pt x="120870" y="132522"/>
                  </a:lnTo>
                  <a:lnTo>
                    <a:pt x="121166" y="132171"/>
                  </a:lnTo>
                  <a:lnTo>
                    <a:pt x="121314" y="131992"/>
                  </a:lnTo>
                  <a:lnTo>
                    <a:pt x="121455" y="131813"/>
                  </a:lnTo>
                  <a:lnTo>
                    <a:pt x="122266" y="130760"/>
                  </a:lnTo>
                  <a:lnTo>
                    <a:pt x="123061" y="129699"/>
                  </a:lnTo>
                  <a:lnTo>
                    <a:pt x="123155" y="129574"/>
                  </a:lnTo>
                  <a:lnTo>
                    <a:pt x="123256" y="129465"/>
                  </a:lnTo>
                  <a:lnTo>
                    <a:pt x="123358" y="129363"/>
                  </a:lnTo>
                  <a:lnTo>
                    <a:pt x="123467" y="129270"/>
                  </a:lnTo>
                  <a:lnTo>
                    <a:pt x="123576" y="129176"/>
                  </a:lnTo>
                  <a:lnTo>
                    <a:pt x="123693" y="129106"/>
                  </a:lnTo>
                  <a:lnTo>
                    <a:pt x="123810" y="129036"/>
                  </a:lnTo>
                  <a:lnTo>
                    <a:pt x="123935" y="128973"/>
                  </a:lnTo>
                  <a:lnTo>
                    <a:pt x="124068" y="128919"/>
                  </a:lnTo>
                  <a:lnTo>
                    <a:pt x="124200" y="128880"/>
                  </a:lnTo>
                  <a:lnTo>
                    <a:pt x="124348" y="128841"/>
                  </a:lnTo>
                  <a:lnTo>
                    <a:pt x="124497" y="128817"/>
                  </a:lnTo>
                  <a:lnTo>
                    <a:pt x="124653" y="128802"/>
                  </a:lnTo>
                  <a:lnTo>
                    <a:pt x="124809" y="128794"/>
                  </a:lnTo>
                  <a:lnTo>
                    <a:pt x="124980" y="128802"/>
                  </a:lnTo>
                  <a:lnTo>
                    <a:pt x="125152" y="128810"/>
                  </a:lnTo>
                  <a:lnTo>
                    <a:pt x="124848" y="129145"/>
                  </a:lnTo>
                  <a:lnTo>
                    <a:pt x="124575" y="129441"/>
                  </a:lnTo>
                  <a:lnTo>
                    <a:pt x="122913" y="131368"/>
                  </a:lnTo>
                  <a:lnTo>
                    <a:pt x="122086" y="132335"/>
                  </a:lnTo>
                  <a:lnTo>
                    <a:pt x="121268" y="133302"/>
                  </a:lnTo>
                  <a:lnTo>
                    <a:pt x="121174" y="133427"/>
                  </a:lnTo>
                  <a:lnTo>
                    <a:pt x="121080" y="133560"/>
                  </a:lnTo>
                  <a:lnTo>
                    <a:pt x="120909" y="133825"/>
                  </a:lnTo>
                  <a:lnTo>
                    <a:pt x="120745" y="134098"/>
                  </a:lnTo>
                  <a:lnTo>
                    <a:pt x="120573" y="134363"/>
                  </a:lnTo>
                  <a:lnTo>
                    <a:pt x="120698" y="134472"/>
                  </a:lnTo>
                  <a:lnTo>
                    <a:pt x="120948" y="134199"/>
                  </a:lnTo>
                  <a:lnTo>
                    <a:pt x="121197" y="133926"/>
                  </a:lnTo>
                  <a:lnTo>
                    <a:pt x="123233" y="131571"/>
                  </a:lnTo>
                  <a:lnTo>
                    <a:pt x="124247" y="130385"/>
                  </a:lnTo>
                  <a:lnTo>
                    <a:pt x="125253" y="129200"/>
                  </a:lnTo>
                  <a:lnTo>
                    <a:pt x="125362" y="129083"/>
                  </a:lnTo>
                  <a:lnTo>
                    <a:pt x="125479" y="128981"/>
                  </a:lnTo>
                  <a:lnTo>
                    <a:pt x="125596" y="128903"/>
                  </a:lnTo>
                  <a:lnTo>
                    <a:pt x="125659" y="128864"/>
                  </a:lnTo>
                  <a:lnTo>
                    <a:pt x="125721" y="128833"/>
                  </a:lnTo>
                  <a:lnTo>
                    <a:pt x="125783" y="128810"/>
                  </a:lnTo>
                  <a:lnTo>
                    <a:pt x="125854" y="128786"/>
                  </a:lnTo>
                  <a:lnTo>
                    <a:pt x="125994" y="128763"/>
                  </a:lnTo>
                  <a:lnTo>
                    <a:pt x="126142" y="128747"/>
                  </a:lnTo>
                  <a:close/>
                  <a:moveTo>
                    <a:pt x="158066" y="125783"/>
                  </a:moveTo>
                  <a:lnTo>
                    <a:pt x="158690" y="125791"/>
                  </a:lnTo>
                  <a:lnTo>
                    <a:pt x="159314" y="125807"/>
                  </a:lnTo>
                  <a:lnTo>
                    <a:pt x="159938" y="125846"/>
                  </a:lnTo>
                  <a:lnTo>
                    <a:pt x="160554" y="125900"/>
                  </a:lnTo>
                  <a:lnTo>
                    <a:pt x="161178" y="125971"/>
                  </a:lnTo>
                  <a:lnTo>
                    <a:pt x="161794" y="126049"/>
                  </a:lnTo>
                  <a:lnTo>
                    <a:pt x="162410" y="126150"/>
                  </a:lnTo>
                  <a:lnTo>
                    <a:pt x="163026" y="126267"/>
                  </a:lnTo>
                  <a:lnTo>
                    <a:pt x="163635" y="126392"/>
                  </a:lnTo>
                  <a:lnTo>
                    <a:pt x="164243" y="126540"/>
                  </a:lnTo>
                  <a:lnTo>
                    <a:pt x="164859" y="126696"/>
                  </a:lnTo>
                  <a:lnTo>
                    <a:pt x="165467" y="126868"/>
                  </a:lnTo>
                  <a:lnTo>
                    <a:pt x="166279" y="127117"/>
                  </a:lnTo>
                  <a:lnTo>
                    <a:pt x="167082" y="127382"/>
                  </a:lnTo>
                  <a:lnTo>
                    <a:pt x="167885" y="127655"/>
                  </a:lnTo>
                  <a:lnTo>
                    <a:pt x="168673" y="127952"/>
                  </a:lnTo>
                  <a:lnTo>
                    <a:pt x="169461" y="128256"/>
                  </a:lnTo>
                  <a:lnTo>
                    <a:pt x="170241" y="128576"/>
                  </a:lnTo>
                  <a:lnTo>
                    <a:pt x="171021" y="128919"/>
                  </a:lnTo>
                  <a:lnTo>
                    <a:pt x="171785" y="129270"/>
                  </a:lnTo>
                  <a:lnTo>
                    <a:pt x="172542" y="129636"/>
                  </a:lnTo>
                  <a:lnTo>
                    <a:pt x="173290" y="130019"/>
                  </a:lnTo>
                  <a:lnTo>
                    <a:pt x="174031" y="130416"/>
                  </a:lnTo>
                  <a:lnTo>
                    <a:pt x="174764" y="130830"/>
                  </a:lnTo>
                  <a:lnTo>
                    <a:pt x="175490" y="131259"/>
                  </a:lnTo>
                  <a:lnTo>
                    <a:pt x="175849" y="131485"/>
                  </a:lnTo>
                  <a:lnTo>
                    <a:pt x="176207" y="131711"/>
                  </a:lnTo>
                  <a:lnTo>
                    <a:pt x="176558" y="131937"/>
                  </a:lnTo>
                  <a:lnTo>
                    <a:pt x="176917" y="132171"/>
                  </a:lnTo>
                  <a:lnTo>
                    <a:pt x="177260" y="132413"/>
                  </a:lnTo>
                  <a:lnTo>
                    <a:pt x="177611" y="132655"/>
                  </a:lnTo>
                  <a:lnTo>
                    <a:pt x="178087" y="132998"/>
                  </a:lnTo>
                  <a:lnTo>
                    <a:pt x="178547" y="133349"/>
                  </a:lnTo>
                  <a:lnTo>
                    <a:pt x="179007" y="133708"/>
                  </a:lnTo>
                  <a:lnTo>
                    <a:pt x="179452" y="134074"/>
                  </a:lnTo>
                  <a:lnTo>
                    <a:pt x="179881" y="134449"/>
                  </a:lnTo>
                  <a:lnTo>
                    <a:pt x="180302" y="134831"/>
                  </a:lnTo>
                  <a:lnTo>
                    <a:pt x="180716" y="135221"/>
                  </a:lnTo>
                  <a:lnTo>
                    <a:pt x="181113" y="135619"/>
                  </a:lnTo>
                  <a:lnTo>
                    <a:pt x="181511" y="136024"/>
                  </a:lnTo>
                  <a:lnTo>
                    <a:pt x="181885" y="136438"/>
                  </a:lnTo>
                  <a:lnTo>
                    <a:pt x="182252" y="136859"/>
                  </a:lnTo>
                  <a:lnTo>
                    <a:pt x="182611" y="137280"/>
                  </a:lnTo>
                  <a:lnTo>
                    <a:pt x="182962" y="137717"/>
                  </a:lnTo>
                  <a:lnTo>
                    <a:pt x="183297" y="138161"/>
                  </a:lnTo>
                  <a:lnTo>
                    <a:pt x="183625" y="138614"/>
                  </a:lnTo>
                  <a:lnTo>
                    <a:pt x="183937" y="139066"/>
                  </a:lnTo>
                  <a:lnTo>
                    <a:pt x="184241" y="139534"/>
                  </a:lnTo>
                  <a:lnTo>
                    <a:pt x="184537" y="140002"/>
                  </a:lnTo>
                  <a:lnTo>
                    <a:pt x="184818" y="140486"/>
                  </a:lnTo>
                  <a:lnTo>
                    <a:pt x="185091" y="140969"/>
                  </a:lnTo>
                  <a:lnTo>
                    <a:pt x="185348" y="141468"/>
                  </a:lnTo>
                  <a:lnTo>
                    <a:pt x="185598" y="141967"/>
                  </a:lnTo>
                  <a:lnTo>
                    <a:pt x="185832" y="142474"/>
                  </a:lnTo>
                  <a:lnTo>
                    <a:pt x="186066" y="142997"/>
                  </a:lnTo>
                  <a:lnTo>
                    <a:pt x="186277" y="143520"/>
                  </a:lnTo>
                  <a:lnTo>
                    <a:pt x="186487" y="144050"/>
                  </a:lnTo>
                  <a:lnTo>
                    <a:pt x="186674" y="144588"/>
                  </a:lnTo>
                  <a:lnTo>
                    <a:pt x="186862" y="145134"/>
                  </a:lnTo>
                  <a:lnTo>
                    <a:pt x="187033" y="145688"/>
                  </a:lnTo>
                  <a:lnTo>
                    <a:pt x="187189" y="146249"/>
                  </a:lnTo>
                  <a:lnTo>
                    <a:pt x="187345" y="146811"/>
                  </a:lnTo>
                  <a:lnTo>
                    <a:pt x="187478" y="147388"/>
                  </a:lnTo>
                  <a:lnTo>
                    <a:pt x="187517" y="147560"/>
                  </a:lnTo>
                  <a:lnTo>
                    <a:pt x="187548" y="147739"/>
                  </a:lnTo>
                  <a:lnTo>
                    <a:pt x="187595" y="148098"/>
                  </a:lnTo>
                  <a:lnTo>
                    <a:pt x="187634" y="148457"/>
                  </a:lnTo>
                  <a:lnTo>
                    <a:pt x="187665" y="148815"/>
                  </a:lnTo>
                  <a:lnTo>
                    <a:pt x="187712" y="149439"/>
                  </a:lnTo>
                  <a:lnTo>
                    <a:pt x="187743" y="150056"/>
                  </a:lnTo>
                  <a:lnTo>
                    <a:pt x="187774" y="150672"/>
                  </a:lnTo>
                  <a:lnTo>
                    <a:pt x="187782" y="151288"/>
                  </a:lnTo>
                  <a:lnTo>
                    <a:pt x="187790" y="151904"/>
                  </a:lnTo>
                  <a:lnTo>
                    <a:pt x="187782" y="152512"/>
                  </a:lnTo>
                  <a:lnTo>
                    <a:pt x="187758" y="153121"/>
                  </a:lnTo>
                  <a:lnTo>
                    <a:pt x="187727" y="153721"/>
                  </a:lnTo>
                  <a:lnTo>
                    <a:pt x="187688" y="154330"/>
                  </a:lnTo>
                  <a:lnTo>
                    <a:pt x="187641" y="154923"/>
                  </a:lnTo>
                  <a:lnTo>
                    <a:pt x="187571" y="155523"/>
                  </a:lnTo>
                  <a:lnTo>
                    <a:pt x="187501" y="156116"/>
                  </a:lnTo>
                  <a:lnTo>
                    <a:pt x="187415" y="156709"/>
                  </a:lnTo>
                  <a:lnTo>
                    <a:pt x="187314" y="157301"/>
                  </a:lnTo>
                  <a:lnTo>
                    <a:pt x="187205" y="157886"/>
                  </a:lnTo>
                  <a:lnTo>
                    <a:pt x="187088" y="158471"/>
                  </a:lnTo>
                  <a:lnTo>
                    <a:pt x="186955" y="159056"/>
                  </a:lnTo>
                  <a:lnTo>
                    <a:pt x="186807" y="159633"/>
                  </a:lnTo>
                  <a:lnTo>
                    <a:pt x="186651" y="160211"/>
                  </a:lnTo>
                  <a:lnTo>
                    <a:pt x="186479" y="160780"/>
                  </a:lnTo>
                  <a:lnTo>
                    <a:pt x="186300" y="161357"/>
                  </a:lnTo>
                  <a:lnTo>
                    <a:pt x="186105" y="161919"/>
                  </a:lnTo>
                  <a:lnTo>
                    <a:pt x="185902" y="162488"/>
                  </a:lnTo>
                  <a:lnTo>
                    <a:pt x="185684" y="163050"/>
                  </a:lnTo>
                  <a:lnTo>
                    <a:pt x="185450" y="163611"/>
                  </a:lnTo>
                  <a:lnTo>
                    <a:pt x="185208" y="164165"/>
                  </a:lnTo>
                  <a:lnTo>
                    <a:pt x="184951" y="164719"/>
                  </a:lnTo>
                  <a:lnTo>
                    <a:pt x="184678" y="165272"/>
                  </a:lnTo>
                  <a:lnTo>
                    <a:pt x="184397" y="165818"/>
                  </a:lnTo>
                  <a:lnTo>
                    <a:pt x="184100" y="166364"/>
                  </a:lnTo>
                  <a:lnTo>
                    <a:pt x="183789" y="166903"/>
                  </a:lnTo>
                  <a:lnTo>
                    <a:pt x="183469" y="167441"/>
                  </a:lnTo>
                  <a:lnTo>
                    <a:pt x="183297" y="167714"/>
                  </a:lnTo>
                  <a:lnTo>
                    <a:pt x="183118" y="167987"/>
                  </a:lnTo>
                  <a:lnTo>
                    <a:pt x="182938" y="168252"/>
                  </a:lnTo>
                  <a:lnTo>
                    <a:pt x="182759" y="168517"/>
                  </a:lnTo>
                  <a:lnTo>
                    <a:pt x="182572" y="168782"/>
                  </a:lnTo>
                  <a:lnTo>
                    <a:pt x="182385" y="169040"/>
                  </a:lnTo>
                  <a:lnTo>
                    <a:pt x="182197" y="169289"/>
                  </a:lnTo>
                  <a:lnTo>
                    <a:pt x="181995" y="169539"/>
                  </a:lnTo>
                  <a:lnTo>
                    <a:pt x="181800" y="169788"/>
                  </a:lnTo>
                  <a:lnTo>
                    <a:pt x="181597" y="170030"/>
                  </a:lnTo>
                  <a:lnTo>
                    <a:pt x="181386" y="170264"/>
                  </a:lnTo>
                  <a:lnTo>
                    <a:pt x="181176" y="170498"/>
                  </a:lnTo>
                  <a:lnTo>
                    <a:pt x="180965" y="170732"/>
                  </a:lnTo>
                  <a:lnTo>
                    <a:pt x="180747" y="170958"/>
                  </a:lnTo>
                  <a:lnTo>
                    <a:pt x="180528" y="171177"/>
                  </a:lnTo>
                  <a:lnTo>
                    <a:pt x="180302" y="171395"/>
                  </a:lnTo>
                  <a:lnTo>
                    <a:pt x="180068" y="171614"/>
                  </a:lnTo>
                  <a:lnTo>
                    <a:pt x="179834" y="171824"/>
                  </a:lnTo>
                  <a:lnTo>
                    <a:pt x="179600" y="172027"/>
                  </a:lnTo>
                  <a:lnTo>
                    <a:pt x="179358" y="172230"/>
                  </a:lnTo>
                  <a:lnTo>
                    <a:pt x="179109" y="172425"/>
                  </a:lnTo>
                  <a:lnTo>
                    <a:pt x="178859" y="172620"/>
                  </a:lnTo>
                  <a:lnTo>
                    <a:pt x="178610" y="172807"/>
                  </a:lnTo>
                  <a:lnTo>
                    <a:pt x="178352" y="172994"/>
                  </a:lnTo>
                  <a:lnTo>
                    <a:pt x="178087" y="173173"/>
                  </a:lnTo>
                  <a:lnTo>
                    <a:pt x="177822" y="173345"/>
                  </a:lnTo>
                  <a:lnTo>
                    <a:pt x="177549" y="173517"/>
                  </a:lnTo>
                  <a:lnTo>
                    <a:pt x="177276" y="173680"/>
                  </a:lnTo>
                  <a:lnTo>
                    <a:pt x="176995" y="173844"/>
                  </a:lnTo>
                  <a:lnTo>
                    <a:pt x="176714" y="174000"/>
                  </a:lnTo>
                  <a:lnTo>
                    <a:pt x="176426" y="174148"/>
                  </a:lnTo>
                  <a:lnTo>
                    <a:pt x="176129" y="174297"/>
                  </a:lnTo>
                  <a:lnTo>
                    <a:pt x="175482" y="174616"/>
                  </a:lnTo>
                  <a:lnTo>
                    <a:pt x="174842" y="174936"/>
                  </a:lnTo>
                  <a:lnTo>
                    <a:pt x="173556" y="175583"/>
                  </a:lnTo>
                  <a:lnTo>
                    <a:pt x="173384" y="175661"/>
                  </a:lnTo>
                  <a:lnTo>
                    <a:pt x="173298" y="175693"/>
                  </a:lnTo>
                  <a:lnTo>
                    <a:pt x="173205" y="175724"/>
                  </a:lnTo>
                  <a:lnTo>
                    <a:pt x="173111" y="175747"/>
                  </a:lnTo>
                  <a:lnTo>
                    <a:pt x="173010" y="175763"/>
                  </a:lnTo>
                  <a:lnTo>
                    <a:pt x="172908" y="175771"/>
                  </a:lnTo>
                  <a:lnTo>
                    <a:pt x="172791" y="175778"/>
                  </a:lnTo>
                  <a:lnTo>
                    <a:pt x="173634" y="174741"/>
                  </a:lnTo>
                  <a:lnTo>
                    <a:pt x="173509" y="174624"/>
                  </a:lnTo>
                  <a:lnTo>
                    <a:pt x="173119" y="174983"/>
                  </a:lnTo>
                  <a:lnTo>
                    <a:pt x="172729" y="175349"/>
                  </a:lnTo>
                  <a:lnTo>
                    <a:pt x="172339" y="175708"/>
                  </a:lnTo>
                  <a:lnTo>
                    <a:pt x="172136" y="175888"/>
                  </a:lnTo>
                  <a:lnTo>
                    <a:pt x="171933" y="176059"/>
                  </a:lnTo>
                  <a:lnTo>
                    <a:pt x="171824" y="176145"/>
                  </a:lnTo>
                  <a:lnTo>
                    <a:pt x="171707" y="176215"/>
                  </a:lnTo>
                  <a:lnTo>
                    <a:pt x="171590" y="176293"/>
                  </a:lnTo>
                  <a:lnTo>
                    <a:pt x="171473" y="176356"/>
                  </a:lnTo>
                  <a:lnTo>
                    <a:pt x="171348" y="176410"/>
                  </a:lnTo>
                  <a:lnTo>
                    <a:pt x="171223" y="176465"/>
                  </a:lnTo>
                  <a:lnTo>
                    <a:pt x="171091" y="176512"/>
                  </a:lnTo>
                  <a:lnTo>
                    <a:pt x="170958" y="176558"/>
                  </a:lnTo>
                  <a:lnTo>
                    <a:pt x="170826" y="176597"/>
                  </a:lnTo>
                  <a:lnTo>
                    <a:pt x="170693" y="176629"/>
                  </a:lnTo>
                  <a:lnTo>
                    <a:pt x="170412" y="176683"/>
                  </a:lnTo>
                  <a:lnTo>
                    <a:pt x="170124" y="176730"/>
                  </a:lnTo>
                  <a:lnTo>
                    <a:pt x="169835" y="176769"/>
                  </a:lnTo>
                  <a:lnTo>
                    <a:pt x="172549" y="173977"/>
                  </a:lnTo>
                  <a:lnTo>
                    <a:pt x="172425" y="173852"/>
                  </a:lnTo>
                  <a:lnTo>
                    <a:pt x="171489" y="174757"/>
                  </a:lnTo>
                  <a:lnTo>
                    <a:pt x="171021" y="175209"/>
                  </a:lnTo>
                  <a:lnTo>
                    <a:pt x="170553" y="175661"/>
                  </a:lnTo>
                  <a:lnTo>
                    <a:pt x="170327" y="175880"/>
                  </a:lnTo>
                  <a:lnTo>
                    <a:pt x="170100" y="176098"/>
                  </a:lnTo>
                  <a:lnTo>
                    <a:pt x="169874" y="176317"/>
                  </a:lnTo>
                  <a:lnTo>
                    <a:pt x="169640" y="176535"/>
                  </a:lnTo>
                  <a:lnTo>
                    <a:pt x="169523" y="176629"/>
                  </a:lnTo>
                  <a:lnTo>
                    <a:pt x="169398" y="176730"/>
                  </a:lnTo>
                  <a:lnTo>
                    <a:pt x="169274" y="176824"/>
                  </a:lnTo>
                  <a:lnTo>
                    <a:pt x="169141" y="176909"/>
                  </a:lnTo>
                  <a:lnTo>
                    <a:pt x="169008" y="176987"/>
                  </a:lnTo>
                  <a:lnTo>
                    <a:pt x="168860" y="177065"/>
                  </a:lnTo>
                  <a:lnTo>
                    <a:pt x="168712" y="177128"/>
                  </a:lnTo>
                  <a:lnTo>
                    <a:pt x="168564" y="177190"/>
                  </a:lnTo>
                  <a:lnTo>
                    <a:pt x="168782" y="176894"/>
                  </a:lnTo>
                  <a:lnTo>
                    <a:pt x="169008" y="176597"/>
                  </a:lnTo>
                  <a:lnTo>
                    <a:pt x="169476" y="176020"/>
                  </a:lnTo>
                  <a:lnTo>
                    <a:pt x="169944" y="175443"/>
                  </a:lnTo>
                  <a:lnTo>
                    <a:pt x="170405" y="174866"/>
                  </a:lnTo>
                  <a:lnTo>
                    <a:pt x="170631" y="174577"/>
                  </a:lnTo>
                  <a:lnTo>
                    <a:pt x="170857" y="174281"/>
                  </a:lnTo>
                  <a:lnTo>
                    <a:pt x="171075" y="173985"/>
                  </a:lnTo>
                  <a:lnTo>
                    <a:pt x="171294" y="173680"/>
                  </a:lnTo>
                  <a:lnTo>
                    <a:pt x="171496" y="173376"/>
                  </a:lnTo>
                  <a:lnTo>
                    <a:pt x="171699" y="173064"/>
                  </a:lnTo>
                  <a:lnTo>
                    <a:pt x="171886" y="172744"/>
                  </a:lnTo>
                  <a:lnTo>
                    <a:pt x="172066" y="172417"/>
                  </a:lnTo>
                  <a:lnTo>
                    <a:pt x="171863" y="172651"/>
                  </a:lnTo>
                  <a:lnTo>
                    <a:pt x="171660" y="172885"/>
                  </a:lnTo>
                  <a:lnTo>
                    <a:pt x="171262" y="173353"/>
                  </a:lnTo>
                  <a:lnTo>
                    <a:pt x="170483" y="174304"/>
                  </a:lnTo>
                  <a:lnTo>
                    <a:pt x="170085" y="174780"/>
                  </a:lnTo>
                  <a:lnTo>
                    <a:pt x="169882" y="175006"/>
                  </a:lnTo>
                  <a:lnTo>
                    <a:pt x="169671" y="175240"/>
                  </a:lnTo>
                  <a:lnTo>
                    <a:pt x="169461" y="175459"/>
                  </a:lnTo>
                  <a:lnTo>
                    <a:pt x="169242" y="175677"/>
                  </a:lnTo>
                  <a:lnTo>
                    <a:pt x="169016" y="175895"/>
                  </a:lnTo>
                  <a:lnTo>
                    <a:pt x="168782" y="176098"/>
                  </a:lnTo>
                  <a:lnTo>
                    <a:pt x="168977" y="175755"/>
                  </a:lnTo>
                  <a:lnTo>
                    <a:pt x="169180" y="175412"/>
                  </a:lnTo>
                  <a:lnTo>
                    <a:pt x="169391" y="175077"/>
                  </a:lnTo>
                  <a:lnTo>
                    <a:pt x="169601" y="174749"/>
                  </a:lnTo>
                  <a:lnTo>
                    <a:pt x="170046" y="174086"/>
                  </a:lnTo>
                  <a:lnTo>
                    <a:pt x="170498" y="173439"/>
                  </a:lnTo>
                  <a:lnTo>
                    <a:pt x="170950" y="172783"/>
                  </a:lnTo>
                  <a:lnTo>
                    <a:pt x="171403" y="172136"/>
                  </a:lnTo>
                  <a:lnTo>
                    <a:pt x="171621" y="171809"/>
                  </a:lnTo>
                  <a:lnTo>
                    <a:pt x="171840" y="171473"/>
                  </a:lnTo>
                  <a:lnTo>
                    <a:pt x="172058" y="171146"/>
                  </a:lnTo>
                  <a:lnTo>
                    <a:pt x="172269" y="170810"/>
                  </a:lnTo>
                  <a:lnTo>
                    <a:pt x="172113" y="170709"/>
                  </a:lnTo>
                  <a:lnTo>
                    <a:pt x="168806" y="175334"/>
                  </a:lnTo>
                  <a:lnTo>
                    <a:pt x="168790" y="175201"/>
                  </a:lnTo>
                  <a:lnTo>
                    <a:pt x="168774" y="175069"/>
                  </a:lnTo>
                  <a:lnTo>
                    <a:pt x="168767" y="174944"/>
                  </a:lnTo>
                  <a:lnTo>
                    <a:pt x="168767" y="174819"/>
                  </a:lnTo>
                  <a:lnTo>
                    <a:pt x="168774" y="174702"/>
                  </a:lnTo>
                  <a:lnTo>
                    <a:pt x="168790" y="174593"/>
                  </a:lnTo>
                  <a:lnTo>
                    <a:pt x="168806" y="174484"/>
                  </a:lnTo>
                  <a:lnTo>
                    <a:pt x="168829" y="174375"/>
                  </a:lnTo>
                  <a:lnTo>
                    <a:pt x="168860" y="174273"/>
                  </a:lnTo>
                  <a:lnTo>
                    <a:pt x="168891" y="174172"/>
                  </a:lnTo>
                  <a:lnTo>
                    <a:pt x="168969" y="173977"/>
                  </a:lnTo>
                  <a:lnTo>
                    <a:pt x="169055" y="173797"/>
                  </a:lnTo>
                  <a:lnTo>
                    <a:pt x="169149" y="173618"/>
                  </a:lnTo>
                  <a:lnTo>
                    <a:pt x="169500" y="173010"/>
                  </a:lnTo>
                  <a:lnTo>
                    <a:pt x="169859" y="172401"/>
                  </a:lnTo>
                  <a:lnTo>
                    <a:pt x="170217" y="171801"/>
                  </a:lnTo>
                  <a:lnTo>
                    <a:pt x="170568" y="171192"/>
                  </a:lnTo>
                  <a:lnTo>
                    <a:pt x="170927" y="170576"/>
                  </a:lnTo>
                  <a:lnTo>
                    <a:pt x="171270" y="169944"/>
                  </a:lnTo>
                  <a:lnTo>
                    <a:pt x="171434" y="169625"/>
                  </a:lnTo>
                  <a:lnTo>
                    <a:pt x="171590" y="169305"/>
                  </a:lnTo>
                  <a:lnTo>
                    <a:pt x="171746" y="168985"/>
                  </a:lnTo>
                  <a:lnTo>
                    <a:pt x="171894" y="168657"/>
                  </a:lnTo>
                  <a:lnTo>
                    <a:pt x="171894" y="168657"/>
                  </a:lnTo>
                  <a:lnTo>
                    <a:pt x="171691" y="168923"/>
                  </a:lnTo>
                  <a:lnTo>
                    <a:pt x="171489" y="169196"/>
                  </a:lnTo>
                  <a:lnTo>
                    <a:pt x="171301" y="169469"/>
                  </a:lnTo>
                  <a:lnTo>
                    <a:pt x="171114" y="169742"/>
                  </a:lnTo>
                  <a:lnTo>
                    <a:pt x="170748" y="170311"/>
                  </a:lnTo>
                  <a:lnTo>
                    <a:pt x="170389" y="170888"/>
                  </a:lnTo>
                  <a:lnTo>
                    <a:pt x="169679" y="172066"/>
                  </a:lnTo>
                  <a:lnTo>
                    <a:pt x="169320" y="172659"/>
                  </a:lnTo>
                  <a:lnTo>
                    <a:pt x="168938" y="173259"/>
                  </a:lnTo>
                  <a:lnTo>
                    <a:pt x="168884" y="172947"/>
                  </a:lnTo>
                  <a:lnTo>
                    <a:pt x="168860" y="172799"/>
                  </a:lnTo>
                  <a:lnTo>
                    <a:pt x="168837" y="172659"/>
                  </a:lnTo>
                  <a:lnTo>
                    <a:pt x="168829" y="172518"/>
                  </a:lnTo>
                  <a:lnTo>
                    <a:pt x="168821" y="172378"/>
                  </a:lnTo>
                  <a:lnTo>
                    <a:pt x="168821" y="172245"/>
                  </a:lnTo>
                  <a:lnTo>
                    <a:pt x="168829" y="172113"/>
                  </a:lnTo>
                  <a:lnTo>
                    <a:pt x="168845" y="171988"/>
                  </a:lnTo>
                  <a:lnTo>
                    <a:pt x="168876" y="171855"/>
                  </a:lnTo>
                  <a:lnTo>
                    <a:pt x="168907" y="171731"/>
                  </a:lnTo>
                  <a:lnTo>
                    <a:pt x="168954" y="171606"/>
                  </a:lnTo>
                  <a:lnTo>
                    <a:pt x="169008" y="171481"/>
                  </a:lnTo>
                  <a:lnTo>
                    <a:pt x="169079" y="171356"/>
                  </a:lnTo>
                  <a:lnTo>
                    <a:pt x="169157" y="171231"/>
                  </a:lnTo>
                  <a:lnTo>
                    <a:pt x="169250" y="171107"/>
                  </a:lnTo>
                  <a:lnTo>
                    <a:pt x="169578" y="170685"/>
                  </a:lnTo>
                  <a:lnTo>
                    <a:pt x="169890" y="170256"/>
                  </a:lnTo>
                  <a:lnTo>
                    <a:pt x="170202" y="169827"/>
                  </a:lnTo>
                  <a:lnTo>
                    <a:pt x="170506" y="169391"/>
                  </a:lnTo>
                  <a:lnTo>
                    <a:pt x="171099" y="168509"/>
                  </a:lnTo>
                  <a:lnTo>
                    <a:pt x="171691" y="167628"/>
                  </a:lnTo>
                  <a:lnTo>
                    <a:pt x="171746" y="167534"/>
                  </a:lnTo>
                  <a:lnTo>
                    <a:pt x="171801" y="167441"/>
                  </a:lnTo>
                  <a:lnTo>
                    <a:pt x="171894" y="167246"/>
                  </a:lnTo>
                  <a:lnTo>
                    <a:pt x="171988" y="167051"/>
                  </a:lnTo>
                  <a:lnTo>
                    <a:pt x="172074" y="166856"/>
                  </a:lnTo>
                  <a:lnTo>
                    <a:pt x="171941" y="166786"/>
                  </a:lnTo>
                  <a:lnTo>
                    <a:pt x="168884" y="171208"/>
                  </a:lnTo>
                  <a:lnTo>
                    <a:pt x="168829" y="171107"/>
                  </a:lnTo>
                  <a:lnTo>
                    <a:pt x="168782" y="171005"/>
                  </a:lnTo>
                  <a:lnTo>
                    <a:pt x="168743" y="170912"/>
                  </a:lnTo>
                  <a:lnTo>
                    <a:pt x="168720" y="170818"/>
                  </a:lnTo>
                  <a:lnTo>
                    <a:pt x="168696" y="170724"/>
                  </a:lnTo>
                  <a:lnTo>
                    <a:pt x="168681" y="170631"/>
                  </a:lnTo>
                  <a:lnTo>
                    <a:pt x="168673" y="170545"/>
                  </a:lnTo>
                  <a:lnTo>
                    <a:pt x="168673" y="170459"/>
                  </a:lnTo>
                  <a:lnTo>
                    <a:pt x="168681" y="170373"/>
                  </a:lnTo>
                  <a:lnTo>
                    <a:pt x="168696" y="170288"/>
                  </a:lnTo>
                  <a:lnTo>
                    <a:pt x="168728" y="170132"/>
                  </a:lnTo>
                  <a:lnTo>
                    <a:pt x="168782" y="169976"/>
                  </a:lnTo>
                  <a:lnTo>
                    <a:pt x="168845" y="169820"/>
                  </a:lnTo>
                  <a:lnTo>
                    <a:pt x="168907" y="169671"/>
                  </a:lnTo>
                  <a:lnTo>
                    <a:pt x="168977" y="169531"/>
                  </a:lnTo>
                  <a:lnTo>
                    <a:pt x="169125" y="169242"/>
                  </a:lnTo>
                  <a:lnTo>
                    <a:pt x="169289" y="168962"/>
                  </a:lnTo>
                  <a:lnTo>
                    <a:pt x="169453" y="168689"/>
                  </a:lnTo>
                  <a:lnTo>
                    <a:pt x="170467" y="167035"/>
                  </a:lnTo>
                  <a:lnTo>
                    <a:pt x="171481" y="165389"/>
                  </a:lnTo>
                  <a:lnTo>
                    <a:pt x="171574" y="165233"/>
                  </a:lnTo>
                  <a:lnTo>
                    <a:pt x="171652" y="165062"/>
                  </a:lnTo>
                  <a:lnTo>
                    <a:pt x="171684" y="164976"/>
                  </a:lnTo>
                  <a:lnTo>
                    <a:pt x="171715" y="164890"/>
                  </a:lnTo>
                  <a:lnTo>
                    <a:pt x="171738" y="164797"/>
                  </a:lnTo>
                  <a:lnTo>
                    <a:pt x="171754" y="164703"/>
                  </a:lnTo>
                  <a:lnTo>
                    <a:pt x="171754" y="164703"/>
                  </a:lnTo>
                  <a:lnTo>
                    <a:pt x="171543" y="164968"/>
                  </a:lnTo>
                  <a:lnTo>
                    <a:pt x="171333" y="165241"/>
                  </a:lnTo>
                  <a:lnTo>
                    <a:pt x="171130" y="165514"/>
                  </a:lnTo>
                  <a:lnTo>
                    <a:pt x="170935" y="165795"/>
                  </a:lnTo>
                  <a:lnTo>
                    <a:pt x="170545" y="166364"/>
                  </a:lnTo>
                  <a:lnTo>
                    <a:pt x="170171" y="166942"/>
                  </a:lnTo>
                  <a:lnTo>
                    <a:pt x="169430" y="168112"/>
                  </a:lnTo>
                  <a:lnTo>
                    <a:pt x="169047" y="168696"/>
                  </a:lnTo>
                  <a:lnTo>
                    <a:pt x="168665" y="169289"/>
                  </a:lnTo>
                  <a:lnTo>
                    <a:pt x="168611" y="169180"/>
                  </a:lnTo>
                  <a:lnTo>
                    <a:pt x="168564" y="169086"/>
                  </a:lnTo>
                  <a:lnTo>
                    <a:pt x="168525" y="168985"/>
                  </a:lnTo>
                  <a:lnTo>
                    <a:pt x="168486" y="168891"/>
                  </a:lnTo>
                  <a:lnTo>
                    <a:pt x="168462" y="168790"/>
                  </a:lnTo>
                  <a:lnTo>
                    <a:pt x="168447" y="168696"/>
                  </a:lnTo>
                  <a:lnTo>
                    <a:pt x="168439" y="168603"/>
                  </a:lnTo>
                  <a:lnTo>
                    <a:pt x="168431" y="168509"/>
                  </a:lnTo>
                  <a:lnTo>
                    <a:pt x="168439" y="168424"/>
                  </a:lnTo>
                  <a:lnTo>
                    <a:pt x="168447" y="168330"/>
                  </a:lnTo>
                  <a:lnTo>
                    <a:pt x="168462" y="168236"/>
                  </a:lnTo>
                  <a:lnTo>
                    <a:pt x="168486" y="168151"/>
                  </a:lnTo>
                  <a:lnTo>
                    <a:pt x="168517" y="168065"/>
                  </a:lnTo>
                  <a:lnTo>
                    <a:pt x="168548" y="167971"/>
                  </a:lnTo>
                  <a:lnTo>
                    <a:pt x="168587" y="167885"/>
                  </a:lnTo>
                  <a:lnTo>
                    <a:pt x="168634" y="167800"/>
                  </a:lnTo>
                  <a:lnTo>
                    <a:pt x="168876" y="167394"/>
                  </a:lnTo>
                  <a:lnTo>
                    <a:pt x="169125" y="166988"/>
                  </a:lnTo>
                  <a:lnTo>
                    <a:pt x="169375" y="166583"/>
                  </a:lnTo>
                  <a:lnTo>
                    <a:pt x="169617" y="166177"/>
                  </a:lnTo>
                  <a:lnTo>
                    <a:pt x="170584" y="164500"/>
                  </a:lnTo>
                  <a:lnTo>
                    <a:pt x="171543" y="162816"/>
                  </a:lnTo>
                  <a:lnTo>
                    <a:pt x="171582" y="162730"/>
                  </a:lnTo>
                  <a:lnTo>
                    <a:pt x="171621" y="162644"/>
                  </a:lnTo>
                  <a:lnTo>
                    <a:pt x="171691" y="162465"/>
                  </a:lnTo>
                  <a:lnTo>
                    <a:pt x="171762" y="162285"/>
                  </a:lnTo>
                  <a:lnTo>
                    <a:pt x="171824" y="162098"/>
                  </a:lnTo>
                  <a:lnTo>
                    <a:pt x="171652" y="162012"/>
                  </a:lnTo>
                  <a:lnTo>
                    <a:pt x="168322" y="167363"/>
                  </a:lnTo>
                  <a:lnTo>
                    <a:pt x="168213" y="167160"/>
                  </a:lnTo>
                  <a:lnTo>
                    <a:pt x="168127" y="166973"/>
                  </a:lnTo>
                  <a:lnTo>
                    <a:pt x="168088" y="166887"/>
                  </a:lnTo>
                  <a:lnTo>
                    <a:pt x="168057" y="166793"/>
                  </a:lnTo>
                  <a:lnTo>
                    <a:pt x="168033" y="166708"/>
                  </a:lnTo>
                  <a:lnTo>
                    <a:pt x="168010" y="166622"/>
                  </a:lnTo>
                  <a:lnTo>
                    <a:pt x="168002" y="166536"/>
                  </a:lnTo>
                  <a:lnTo>
                    <a:pt x="167994" y="166450"/>
                  </a:lnTo>
                  <a:lnTo>
                    <a:pt x="167994" y="166364"/>
                  </a:lnTo>
                  <a:lnTo>
                    <a:pt x="168010" y="166279"/>
                  </a:lnTo>
                  <a:lnTo>
                    <a:pt x="168026" y="166193"/>
                  </a:lnTo>
                  <a:lnTo>
                    <a:pt x="168049" y="166107"/>
                  </a:lnTo>
                  <a:lnTo>
                    <a:pt x="168080" y="166021"/>
                  </a:lnTo>
                  <a:lnTo>
                    <a:pt x="168119" y="165935"/>
                  </a:lnTo>
                  <a:lnTo>
                    <a:pt x="168400" y="165397"/>
                  </a:lnTo>
                  <a:lnTo>
                    <a:pt x="168548" y="165132"/>
                  </a:lnTo>
                  <a:lnTo>
                    <a:pt x="168696" y="164867"/>
                  </a:lnTo>
                  <a:lnTo>
                    <a:pt x="169656" y="163229"/>
                  </a:lnTo>
                  <a:lnTo>
                    <a:pt x="170607" y="161591"/>
                  </a:lnTo>
                  <a:lnTo>
                    <a:pt x="170701" y="161427"/>
                  </a:lnTo>
                  <a:lnTo>
                    <a:pt x="170787" y="161264"/>
                  </a:lnTo>
                  <a:lnTo>
                    <a:pt x="170958" y="160936"/>
                  </a:lnTo>
                  <a:lnTo>
                    <a:pt x="170787" y="160811"/>
                  </a:lnTo>
                  <a:lnTo>
                    <a:pt x="167885" y="165600"/>
                  </a:lnTo>
                  <a:lnTo>
                    <a:pt x="167721" y="165350"/>
                  </a:lnTo>
                  <a:lnTo>
                    <a:pt x="167651" y="165241"/>
                  </a:lnTo>
                  <a:lnTo>
                    <a:pt x="167597" y="165140"/>
                  </a:lnTo>
                  <a:lnTo>
                    <a:pt x="167550" y="165039"/>
                  </a:lnTo>
                  <a:lnTo>
                    <a:pt x="167511" y="164945"/>
                  </a:lnTo>
                  <a:lnTo>
                    <a:pt x="167488" y="164851"/>
                  </a:lnTo>
                  <a:lnTo>
                    <a:pt x="167472" y="164766"/>
                  </a:lnTo>
                  <a:lnTo>
                    <a:pt x="167464" y="164680"/>
                  </a:lnTo>
                  <a:lnTo>
                    <a:pt x="167464" y="164594"/>
                  </a:lnTo>
                  <a:lnTo>
                    <a:pt x="167472" y="164500"/>
                  </a:lnTo>
                  <a:lnTo>
                    <a:pt x="167495" y="164415"/>
                  </a:lnTo>
                  <a:lnTo>
                    <a:pt x="167527" y="164313"/>
                  </a:lnTo>
                  <a:lnTo>
                    <a:pt x="167566" y="164220"/>
                  </a:lnTo>
                  <a:lnTo>
                    <a:pt x="167612" y="164110"/>
                  </a:lnTo>
                  <a:lnTo>
                    <a:pt x="167667" y="163993"/>
                  </a:lnTo>
                  <a:lnTo>
                    <a:pt x="168065" y="163260"/>
                  </a:lnTo>
                  <a:lnTo>
                    <a:pt x="168470" y="162527"/>
                  </a:lnTo>
                  <a:lnTo>
                    <a:pt x="168876" y="161802"/>
                  </a:lnTo>
                  <a:lnTo>
                    <a:pt x="169274" y="161069"/>
                  </a:lnTo>
                  <a:lnTo>
                    <a:pt x="169398" y="160819"/>
                  </a:lnTo>
                  <a:lnTo>
                    <a:pt x="169453" y="160694"/>
                  </a:lnTo>
                  <a:lnTo>
                    <a:pt x="169508" y="160569"/>
                  </a:lnTo>
                  <a:lnTo>
                    <a:pt x="169554" y="160437"/>
                  </a:lnTo>
                  <a:lnTo>
                    <a:pt x="169593" y="160304"/>
                  </a:lnTo>
                  <a:lnTo>
                    <a:pt x="169632" y="160172"/>
                  </a:lnTo>
                  <a:lnTo>
                    <a:pt x="169664" y="160031"/>
                  </a:lnTo>
                  <a:lnTo>
                    <a:pt x="169492" y="160250"/>
                  </a:lnTo>
                  <a:lnTo>
                    <a:pt x="169320" y="160468"/>
                  </a:lnTo>
                  <a:lnTo>
                    <a:pt x="169157" y="160694"/>
                  </a:lnTo>
                  <a:lnTo>
                    <a:pt x="169001" y="160928"/>
                  </a:lnTo>
                  <a:lnTo>
                    <a:pt x="168845" y="161162"/>
                  </a:lnTo>
                  <a:lnTo>
                    <a:pt x="168696" y="161396"/>
                  </a:lnTo>
                  <a:lnTo>
                    <a:pt x="168400" y="161880"/>
                  </a:lnTo>
                  <a:lnTo>
                    <a:pt x="168111" y="162355"/>
                  </a:lnTo>
                  <a:lnTo>
                    <a:pt x="167823" y="162831"/>
                  </a:lnTo>
                  <a:lnTo>
                    <a:pt x="167667" y="163073"/>
                  </a:lnTo>
                  <a:lnTo>
                    <a:pt x="167519" y="163307"/>
                  </a:lnTo>
                  <a:lnTo>
                    <a:pt x="167355" y="163533"/>
                  </a:lnTo>
                  <a:lnTo>
                    <a:pt x="167191" y="163767"/>
                  </a:lnTo>
                  <a:lnTo>
                    <a:pt x="167105" y="163674"/>
                  </a:lnTo>
                  <a:lnTo>
                    <a:pt x="167027" y="163596"/>
                  </a:lnTo>
                  <a:lnTo>
                    <a:pt x="166965" y="163510"/>
                  </a:lnTo>
                  <a:lnTo>
                    <a:pt x="166918" y="163424"/>
                  </a:lnTo>
                  <a:lnTo>
                    <a:pt x="166879" y="163338"/>
                  </a:lnTo>
                  <a:lnTo>
                    <a:pt x="166856" y="163252"/>
                  </a:lnTo>
                  <a:lnTo>
                    <a:pt x="166832" y="163167"/>
                  </a:lnTo>
                  <a:lnTo>
                    <a:pt x="166825" y="163081"/>
                  </a:lnTo>
                  <a:lnTo>
                    <a:pt x="166832" y="163003"/>
                  </a:lnTo>
                  <a:lnTo>
                    <a:pt x="166840" y="162917"/>
                  </a:lnTo>
                  <a:lnTo>
                    <a:pt x="166856" y="162831"/>
                  </a:lnTo>
                  <a:lnTo>
                    <a:pt x="166879" y="162745"/>
                  </a:lnTo>
                  <a:lnTo>
                    <a:pt x="166910" y="162667"/>
                  </a:lnTo>
                  <a:lnTo>
                    <a:pt x="166949" y="162582"/>
                  </a:lnTo>
                  <a:lnTo>
                    <a:pt x="167035" y="162410"/>
                  </a:lnTo>
                  <a:lnTo>
                    <a:pt x="168080" y="160601"/>
                  </a:lnTo>
                  <a:lnTo>
                    <a:pt x="169118" y="158791"/>
                  </a:lnTo>
                  <a:lnTo>
                    <a:pt x="169219" y="158596"/>
                  </a:lnTo>
                  <a:lnTo>
                    <a:pt x="169305" y="158393"/>
                  </a:lnTo>
                  <a:lnTo>
                    <a:pt x="169344" y="158292"/>
                  </a:lnTo>
                  <a:lnTo>
                    <a:pt x="169375" y="158191"/>
                  </a:lnTo>
                  <a:lnTo>
                    <a:pt x="169406" y="158081"/>
                  </a:lnTo>
                  <a:lnTo>
                    <a:pt x="169430" y="157972"/>
                  </a:lnTo>
                  <a:lnTo>
                    <a:pt x="169328" y="158035"/>
                  </a:lnTo>
                  <a:lnTo>
                    <a:pt x="169242" y="158105"/>
                  </a:lnTo>
                  <a:lnTo>
                    <a:pt x="169157" y="158175"/>
                  </a:lnTo>
                  <a:lnTo>
                    <a:pt x="169079" y="158261"/>
                  </a:lnTo>
                  <a:lnTo>
                    <a:pt x="169008" y="158339"/>
                  </a:lnTo>
                  <a:lnTo>
                    <a:pt x="168946" y="158425"/>
                  </a:lnTo>
                  <a:lnTo>
                    <a:pt x="168829" y="158612"/>
                  </a:lnTo>
                  <a:lnTo>
                    <a:pt x="168720" y="158799"/>
                  </a:lnTo>
                  <a:lnTo>
                    <a:pt x="168618" y="158994"/>
                  </a:lnTo>
                  <a:lnTo>
                    <a:pt x="168517" y="159189"/>
                  </a:lnTo>
                  <a:lnTo>
                    <a:pt x="168408" y="159368"/>
                  </a:lnTo>
                  <a:lnTo>
                    <a:pt x="168174" y="159743"/>
                  </a:lnTo>
                  <a:lnTo>
                    <a:pt x="167955" y="160117"/>
                  </a:lnTo>
                  <a:lnTo>
                    <a:pt x="167737" y="160499"/>
                  </a:lnTo>
                  <a:lnTo>
                    <a:pt x="167519" y="160874"/>
                  </a:lnTo>
                  <a:lnTo>
                    <a:pt x="167051" y="161661"/>
                  </a:lnTo>
                  <a:lnTo>
                    <a:pt x="166536" y="162519"/>
                  </a:lnTo>
                  <a:lnTo>
                    <a:pt x="166006" y="161459"/>
                  </a:lnTo>
                  <a:lnTo>
                    <a:pt x="165756" y="160967"/>
                  </a:lnTo>
                  <a:lnTo>
                    <a:pt x="165499" y="160484"/>
                  </a:lnTo>
                  <a:lnTo>
                    <a:pt x="165467" y="160429"/>
                  </a:lnTo>
                  <a:lnTo>
                    <a:pt x="165452" y="160374"/>
                  </a:lnTo>
                  <a:lnTo>
                    <a:pt x="165436" y="160328"/>
                  </a:lnTo>
                  <a:lnTo>
                    <a:pt x="165428" y="160281"/>
                  </a:lnTo>
                  <a:lnTo>
                    <a:pt x="165428" y="160234"/>
                  </a:lnTo>
                  <a:lnTo>
                    <a:pt x="165428" y="160195"/>
                  </a:lnTo>
                  <a:lnTo>
                    <a:pt x="165444" y="160109"/>
                  </a:lnTo>
                  <a:lnTo>
                    <a:pt x="165475" y="160023"/>
                  </a:lnTo>
                  <a:lnTo>
                    <a:pt x="165514" y="159945"/>
                  </a:lnTo>
                  <a:lnTo>
                    <a:pt x="165616" y="159789"/>
                  </a:lnTo>
                  <a:lnTo>
                    <a:pt x="166349" y="158635"/>
                  </a:lnTo>
                  <a:lnTo>
                    <a:pt x="167074" y="157481"/>
                  </a:lnTo>
                  <a:lnTo>
                    <a:pt x="167168" y="157317"/>
                  </a:lnTo>
                  <a:lnTo>
                    <a:pt x="167254" y="157145"/>
                  </a:lnTo>
                  <a:lnTo>
                    <a:pt x="167464" y="156748"/>
                  </a:lnTo>
                  <a:lnTo>
                    <a:pt x="167269" y="156841"/>
                  </a:lnTo>
                  <a:lnTo>
                    <a:pt x="167105" y="156935"/>
                  </a:lnTo>
                  <a:lnTo>
                    <a:pt x="167043" y="156974"/>
                  </a:lnTo>
                  <a:lnTo>
                    <a:pt x="166973" y="157028"/>
                  </a:lnTo>
                  <a:lnTo>
                    <a:pt x="166910" y="157083"/>
                  </a:lnTo>
                  <a:lnTo>
                    <a:pt x="166856" y="157138"/>
                  </a:lnTo>
                  <a:lnTo>
                    <a:pt x="166786" y="157216"/>
                  </a:lnTo>
                  <a:lnTo>
                    <a:pt x="166723" y="157294"/>
                  </a:lnTo>
                  <a:lnTo>
                    <a:pt x="166575" y="157504"/>
                  </a:lnTo>
                  <a:lnTo>
                    <a:pt x="166388" y="157777"/>
                  </a:lnTo>
                  <a:lnTo>
                    <a:pt x="166154" y="158136"/>
                  </a:lnTo>
                  <a:lnTo>
                    <a:pt x="165163" y="159649"/>
                  </a:lnTo>
                  <a:lnTo>
                    <a:pt x="164992" y="159470"/>
                  </a:lnTo>
                  <a:lnTo>
                    <a:pt x="164867" y="159329"/>
                  </a:lnTo>
                  <a:lnTo>
                    <a:pt x="164820" y="159267"/>
                  </a:lnTo>
                  <a:lnTo>
                    <a:pt x="164781" y="159212"/>
                  </a:lnTo>
                  <a:lnTo>
                    <a:pt x="164758" y="159158"/>
                  </a:lnTo>
                  <a:lnTo>
                    <a:pt x="164742" y="159103"/>
                  </a:lnTo>
                  <a:lnTo>
                    <a:pt x="164734" y="159056"/>
                  </a:lnTo>
                  <a:lnTo>
                    <a:pt x="164734" y="159009"/>
                  </a:lnTo>
                  <a:lnTo>
                    <a:pt x="164742" y="158955"/>
                  </a:lnTo>
                  <a:lnTo>
                    <a:pt x="164758" y="158892"/>
                  </a:lnTo>
                  <a:lnTo>
                    <a:pt x="164820" y="158760"/>
                  </a:lnTo>
                  <a:lnTo>
                    <a:pt x="164906" y="158588"/>
                  </a:lnTo>
                  <a:lnTo>
                    <a:pt x="165881" y="156662"/>
                  </a:lnTo>
                  <a:lnTo>
                    <a:pt x="166856" y="154728"/>
                  </a:lnTo>
                  <a:lnTo>
                    <a:pt x="166934" y="154556"/>
                  </a:lnTo>
                  <a:lnTo>
                    <a:pt x="167004" y="154369"/>
                  </a:lnTo>
                  <a:lnTo>
                    <a:pt x="167137" y="153994"/>
                  </a:lnTo>
                  <a:lnTo>
                    <a:pt x="166981" y="153932"/>
                  </a:lnTo>
                  <a:lnTo>
                    <a:pt x="164508" y="158557"/>
                  </a:lnTo>
                  <a:lnTo>
                    <a:pt x="164391" y="158471"/>
                  </a:lnTo>
                  <a:lnTo>
                    <a:pt x="164290" y="158378"/>
                  </a:lnTo>
                  <a:lnTo>
                    <a:pt x="164188" y="158276"/>
                  </a:lnTo>
                  <a:lnTo>
                    <a:pt x="164103" y="158183"/>
                  </a:lnTo>
                  <a:lnTo>
                    <a:pt x="164017" y="158081"/>
                  </a:lnTo>
                  <a:lnTo>
                    <a:pt x="163931" y="157980"/>
                  </a:lnTo>
                  <a:lnTo>
                    <a:pt x="163783" y="157777"/>
                  </a:lnTo>
                  <a:lnTo>
                    <a:pt x="163510" y="157364"/>
                  </a:lnTo>
                  <a:lnTo>
                    <a:pt x="163362" y="157169"/>
                  </a:lnTo>
                  <a:lnTo>
                    <a:pt x="163213" y="156982"/>
                  </a:lnTo>
                  <a:lnTo>
                    <a:pt x="166403" y="151959"/>
                  </a:lnTo>
                  <a:lnTo>
                    <a:pt x="166403" y="151959"/>
                  </a:lnTo>
                  <a:lnTo>
                    <a:pt x="166318" y="151982"/>
                  </a:lnTo>
                  <a:lnTo>
                    <a:pt x="166240" y="152005"/>
                  </a:lnTo>
                  <a:lnTo>
                    <a:pt x="166169" y="152037"/>
                  </a:lnTo>
                  <a:lnTo>
                    <a:pt x="166107" y="152068"/>
                  </a:lnTo>
                  <a:lnTo>
                    <a:pt x="166052" y="152107"/>
                  </a:lnTo>
                  <a:lnTo>
                    <a:pt x="166006" y="152146"/>
                  </a:lnTo>
                  <a:lnTo>
                    <a:pt x="165959" y="152185"/>
                  </a:lnTo>
                  <a:lnTo>
                    <a:pt x="165920" y="152224"/>
                  </a:lnTo>
                  <a:lnTo>
                    <a:pt x="165857" y="152310"/>
                  </a:lnTo>
                  <a:lnTo>
                    <a:pt x="165803" y="152395"/>
                  </a:lnTo>
                  <a:lnTo>
                    <a:pt x="165756" y="152481"/>
                  </a:lnTo>
                  <a:lnTo>
                    <a:pt x="165709" y="152567"/>
                  </a:lnTo>
                  <a:lnTo>
                    <a:pt x="164602" y="154291"/>
                  </a:lnTo>
                  <a:lnTo>
                    <a:pt x="163494" y="156014"/>
                  </a:lnTo>
                  <a:lnTo>
                    <a:pt x="163385" y="156170"/>
                  </a:lnTo>
                  <a:lnTo>
                    <a:pt x="163268" y="156326"/>
                  </a:lnTo>
                  <a:lnTo>
                    <a:pt x="162987" y="156693"/>
                  </a:lnTo>
                  <a:lnTo>
                    <a:pt x="160944" y="154587"/>
                  </a:lnTo>
                  <a:lnTo>
                    <a:pt x="161224" y="154088"/>
                  </a:lnTo>
                  <a:lnTo>
                    <a:pt x="161505" y="153604"/>
                  </a:lnTo>
                  <a:lnTo>
                    <a:pt x="162082" y="152645"/>
                  </a:lnTo>
                  <a:lnTo>
                    <a:pt x="162371" y="152169"/>
                  </a:lnTo>
                  <a:lnTo>
                    <a:pt x="162652" y="151694"/>
                  </a:lnTo>
                  <a:lnTo>
                    <a:pt x="162917" y="151210"/>
                  </a:lnTo>
                  <a:lnTo>
                    <a:pt x="163174" y="150726"/>
                  </a:lnTo>
                  <a:lnTo>
                    <a:pt x="163003" y="150625"/>
                  </a:lnTo>
                  <a:lnTo>
                    <a:pt x="160757" y="154345"/>
                  </a:lnTo>
                  <a:lnTo>
                    <a:pt x="160000" y="153768"/>
                  </a:lnTo>
                  <a:lnTo>
                    <a:pt x="160172" y="153472"/>
                  </a:lnTo>
                  <a:lnTo>
                    <a:pt x="160343" y="153183"/>
                  </a:lnTo>
                  <a:lnTo>
                    <a:pt x="160530" y="152895"/>
                  </a:lnTo>
                  <a:lnTo>
                    <a:pt x="160718" y="152614"/>
                  </a:lnTo>
                  <a:lnTo>
                    <a:pt x="161100" y="152060"/>
                  </a:lnTo>
                  <a:lnTo>
                    <a:pt x="161482" y="151506"/>
                  </a:lnTo>
                  <a:lnTo>
                    <a:pt x="161661" y="151226"/>
                  </a:lnTo>
                  <a:lnTo>
                    <a:pt x="161841" y="150945"/>
                  </a:lnTo>
                  <a:lnTo>
                    <a:pt x="162012" y="150664"/>
                  </a:lnTo>
                  <a:lnTo>
                    <a:pt x="162168" y="150368"/>
                  </a:lnTo>
                  <a:lnTo>
                    <a:pt x="162316" y="150071"/>
                  </a:lnTo>
                  <a:lnTo>
                    <a:pt x="162449" y="149767"/>
                  </a:lnTo>
                  <a:lnTo>
                    <a:pt x="162566" y="149455"/>
                  </a:lnTo>
                  <a:lnTo>
                    <a:pt x="162621" y="149299"/>
                  </a:lnTo>
                  <a:lnTo>
                    <a:pt x="162675" y="149135"/>
                  </a:lnTo>
                  <a:lnTo>
                    <a:pt x="162582" y="149198"/>
                  </a:lnTo>
                  <a:lnTo>
                    <a:pt x="162488" y="149260"/>
                  </a:lnTo>
                  <a:lnTo>
                    <a:pt x="162410" y="149330"/>
                  </a:lnTo>
                  <a:lnTo>
                    <a:pt x="162340" y="149408"/>
                  </a:lnTo>
                  <a:lnTo>
                    <a:pt x="162270" y="149486"/>
                  </a:lnTo>
                  <a:lnTo>
                    <a:pt x="162199" y="149572"/>
                  </a:lnTo>
                  <a:lnTo>
                    <a:pt x="162082" y="149744"/>
                  </a:lnTo>
                  <a:lnTo>
                    <a:pt x="161973" y="149923"/>
                  </a:lnTo>
                  <a:lnTo>
                    <a:pt x="161864" y="150102"/>
                  </a:lnTo>
                  <a:lnTo>
                    <a:pt x="161755" y="150282"/>
                  </a:lnTo>
                  <a:lnTo>
                    <a:pt x="161638" y="150461"/>
                  </a:lnTo>
                  <a:lnTo>
                    <a:pt x="161380" y="150836"/>
                  </a:lnTo>
                  <a:lnTo>
                    <a:pt x="161123" y="151210"/>
                  </a:lnTo>
                  <a:lnTo>
                    <a:pt x="160874" y="151592"/>
                  </a:lnTo>
                  <a:lnTo>
                    <a:pt x="160624" y="151974"/>
                  </a:lnTo>
                  <a:lnTo>
                    <a:pt x="160133" y="152684"/>
                  </a:lnTo>
                  <a:lnTo>
                    <a:pt x="159641" y="153386"/>
                  </a:lnTo>
                  <a:lnTo>
                    <a:pt x="159438" y="153253"/>
                  </a:lnTo>
                  <a:lnTo>
                    <a:pt x="159290" y="153144"/>
                  </a:lnTo>
                  <a:lnTo>
                    <a:pt x="159236" y="153105"/>
                  </a:lnTo>
                  <a:lnTo>
                    <a:pt x="159197" y="153058"/>
                  </a:lnTo>
                  <a:lnTo>
                    <a:pt x="159165" y="153019"/>
                  </a:lnTo>
                  <a:lnTo>
                    <a:pt x="159142" y="152973"/>
                  </a:lnTo>
                  <a:lnTo>
                    <a:pt x="159134" y="152934"/>
                  </a:lnTo>
                  <a:lnTo>
                    <a:pt x="159134" y="152887"/>
                  </a:lnTo>
                  <a:lnTo>
                    <a:pt x="159142" y="152832"/>
                  </a:lnTo>
                  <a:lnTo>
                    <a:pt x="159158" y="152778"/>
                  </a:lnTo>
                  <a:lnTo>
                    <a:pt x="159220" y="152645"/>
                  </a:lnTo>
                  <a:lnTo>
                    <a:pt x="159306" y="152481"/>
                  </a:lnTo>
                  <a:lnTo>
                    <a:pt x="160101" y="151054"/>
                  </a:lnTo>
                  <a:lnTo>
                    <a:pt x="160889" y="149627"/>
                  </a:lnTo>
                  <a:lnTo>
                    <a:pt x="161014" y="149393"/>
                  </a:lnTo>
                  <a:lnTo>
                    <a:pt x="161069" y="149276"/>
                  </a:lnTo>
                  <a:lnTo>
                    <a:pt x="161115" y="149159"/>
                  </a:lnTo>
                  <a:lnTo>
                    <a:pt x="161162" y="149034"/>
                  </a:lnTo>
                  <a:lnTo>
                    <a:pt x="161201" y="148901"/>
                  </a:lnTo>
                  <a:lnTo>
                    <a:pt x="161240" y="148776"/>
                  </a:lnTo>
                  <a:lnTo>
                    <a:pt x="161271" y="148644"/>
                  </a:lnTo>
                  <a:lnTo>
                    <a:pt x="161271" y="148644"/>
                  </a:lnTo>
                  <a:lnTo>
                    <a:pt x="161123" y="148776"/>
                  </a:lnTo>
                  <a:lnTo>
                    <a:pt x="160991" y="148925"/>
                  </a:lnTo>
                  <a:lnTo>
                    <a:pt x="160866" y="149073"/>
                  </a:lnTo>
                  <a:lnTo>
                    <a:pt x="160757" y="149237"/>
                  </a:lnTo>
                  <a:lnTo>
                    <a:pt x="160647" y="149400"/>
                  </a:lnTo>
                  <a:lnTo>
                    <a:pt x="160546" y="149564"/>
                  </a:lnTo>
                  <a:lnTo>
                    <a:pt x="160351" y="149907"/>
                  </a:lnTo>
                  <a:lnTo>
                    <a:pt x="159961" y="150602"/>
                  </a:lnTo>
                  <a:lnTo>
                    <a:pt x="159766" y="150945"/>
                  </a:lnTo>
                  <a:lnTo>
                    <a:pt x="159571" y="151296"/>
                  </a:lnTo>
                  <a:lnTo>
                    <a:pt x="159353" y="151647"/>
                  </a:lnTo>
                  <a:lnTo>
                    <a:pt x="159142" y="151998"/>
                  </a:lnTo>
                  <a:lnTo>
                    <a:pt x="158713" y="152676"/>
                  </a:lnTo>
                  <a:lnTo>
                    <a:pt x="158557" y="152637"/>
                  </a:lnTo>
                  <a:lnTo>
                    <a:pt x="158487" y="152622"/>
                  </a:lnTo>
                  <a:lnTo>
                    <a:pt x="158424" y="152598"/>
                  </a:lnTo>
                  <a:lnTo>
                    <a:pt x="158370" y="152567"/>
                  </a:lnTo>
                  <a:lnTo>
                    <a:pt x="158323" y="152536"/>
                  </a:lnTo>
                  <a:lnTo>
                    <a:pt x="158276" y="152497"/>
                  </a:lnTo>
                  <a:lnTo>
                    <a:pt x="158245" y="152466"/>
                  </a:lnTo>
                  <a:lnTo>
                    <a:pt x="158222" y="152419"/>
                  </a:lnTo>
                  <a:lnTo>
                    <a:pt x="158206" y="152372"/>
                  </a:lnTo>
                  <a:lnTo>
                    <a:pt x="158198" y="152325"/>
                  </a:lnTo>
                  <a:lnTo>
                    <a:pt x="158190" y="152271"/>
                  </a:lnTo>
                  <a:lnTo>
                    <a:pt x="158198" y="152216"/>
                  </a:lnTo>
                  <a:lnTo>
                    <a:pt x="158206" y="152154"/>
                  </a:lnTo>
                  <a:lnTo>
                    <a:pt x="158229" y="152091"/>
                  </a:lnTo>
                  <a:lnTo>
                    <a:pt x="158253" y="152029"/>
                  </a:lnTo>
                  <a:lnTo>
                    <a:pt x="158448" y="151608"/>
                  </a:lnTo>
                  <a:lnTo>
                    <a:pt x="158651" y="151202"/>
                  </a:lnTo>
                  <a:lnTo>
                    <a:pt x="159501" y="149595"/>
                  </a:lnTo>
                  <a:lnTo>
                    <a:pt x="160351" y="147989"/>
                  </a:lnTo>
                  <a:lnTo>
                    <a:pt x="160445" y="147809"/>
                  </a:lnTo>
                  <a:lnTo>
                    <a:pt x="160523" y="147622"/>
                  </a:lnTo>
                  <a:lnTo>
                    <a:pt x="160671" y="147248"/>
                  </a:lnTo>
                  <a:lnTo>
                    <a:pt x="160538" y="147185"/>
                  </a:lnTo>
                  <a:lnTo>
                    <a:pt x="157746" y="152169"/>
                  </a:lnTo>
                  <a:lnTo>
                    <a:pt x="156911" y="151647"/>
                  </a:lnTo>
                  <a:lnTo>
                    <a:pt x="157099" y="151327"/>
                  </a:lnTo>
                  <a:lnTo>
                    <a:pt x="157278" y="151023"/>
                  </a:lnTo>
                  <a:lnTo>
                    <a:pt x="157660" y="150407"/>
                  </a:lnTo>
                  <a:lnTo>
                    <a:pt x="158042" y="149798"/>
                  </a:lnTo>
                  <a:lnTo>
                    <a:pt x="158417" y="149198"/>
                  </a:lnTo>
                  <a:lnTo>
                    <a:pt x="158596" y="148893"/>
                  </a:lnTo>
                  <a:lnTo>
                    <a:pt x="158775" y="148589"/>
                  </a:lnTo>
                  <a:lnTo>
                    <a:pt x="158955" y="148277"/>
                  </a:lnTo>
                  <a:lnTo>
                    <a:pt x="159119" y="147965"/>
                  </a:lnTo>
                  <a:lnTo>
                    <a:pt x="159275" y="147653"/>
                  </a:lnTo>
                  <a:lnTo>
                    <a:pt x="159423" y="147334"/>
                  </a:lnTo>
                  <a:lnTo>
                    <a:pt x="159563" y="147014"/>
                  </a:lnTo>
                  <a:lnTo>
                    <a:pt x="159696" y="146686"/>
                  </a:lnTo>
                  <a:lnTo>
                    <a:pt x="159540" y="146569"/>
                  </a:lnTo>
                  <a:lnTo>
                    <a:pt x="159360" y="146772"/>
                  </a:lnTo>
                  <a:lnTo>
                    <a:pt x="159282" y="146873"/>
                  </a:lnTo>
                  <a:lnTo>
                    <a:pt x="159204" y="146975"/>
                  </a:lnTo>
                  <a:lnTo>
                    <a:pt x="158198" y="148636"/>
                  </a:lnTo>
                  <a:lnTo>
                    <a:pt x="157200" y="150290"/>
                  </a:lnTo>
                  <a:lnTo>
                    <a:pt x="157021" y="150578"/>
                  </a:lnTo>
                  <a:lnTo>
                    <a:pt x="156927" y="150719"/>
                  </a:lnTo>
                  <a:lnTo>
                    <a:pt x="156826" y="150859"/>
                  </a:lnTo>
                  <a:lnTo>
                    <a:pt x="156701" y="151031"/>
                  </a:lnTo>
                  <a:lnTo>
                    <a:pt x="156646" y="151093"/>
                  </a:lnTo>
                  <a:lnTo>
                    <a:pt x="156592" y="151155"/>
                  </a:lnTo>
                  <a:lnTo>
                    <a:pt x="156537" y="151194"/>
                  </a:lnTo>
                  <a:lnTo>
                    <a:pt x="156490" y="151226"/>
                  </a:lnTo>
                  <a:lnTo>
                    <a:pt x="156443" y="151249"/>
                  </a:lnTo>
                  <a:lnTo>
                    <a:pt x="156389" y="151257"/>
                  </a:lnTo>
                  <a:lnTo>
                    <a:pt x="156334" y="151249"/>
                  </a:lnTo>
                  <a:lnTo>
                    <a:pt x="156272" y="151241"/>
                  </a:lnTo>
                  <a:lnTo>
                    <a:pt x="156209" y="151210"/>
                  </a:lnTo>
                  <a:lnTo>
                    <a:pt x="156139" y="151179"/>
                  </a:lnTo>
                  <a:lnTo>
                    <a:pt x="155968" y="151070"/>
                  </a:lnTo>
                  <a:lnTo>
                    <a:pt x="155757" y="150921"/>
                  </a:lnTo>
                  <a:lnTo>
                    <a:pt x="156381" y="149892"/>
                  </a:lnTo>
                  <a:lnTo>
                    <a:pt x="156997" y="148862"/>
                  </a:lnTo>
                  <a:lnTo>
                    <a:pt x="157309" y="148355"/>
                  </a:lnTo>
                  <a:lnTo>
                    <a:pt x="157465" y="148098"/>
                  </a:lnTo>
                  <a:lnTo>
                    <a:pt x="157613" y="147848"/>
                  </a:lnTo>
                  <a:lnTo>
                    <a:pt x="157754" y="147583"/>
                  </a:lnTo>
                  <a:lnTo>
                    <a:pt x="157878" y="147310"/>
                  </a:lnTo>
                  <a:lnTo>
                    <a:pt x="157933" y="147178"/>
                  </a:lnTo>
                  <a:lnTo>
                    <a:pt x="157988" y="147037"/>
                  </a:lnTo>
                  <a:lnTo>
                    <a:pt x="158034" y="146889"/>
                  </a:lnTo>
                  <a:lnTo>
                    <a:pt x="158073" y="146749"/>
                  </a:lnTo>
                  <a:lnTo>
                    <a:pt x="157878" y="146975"/>
                  </a:lnTo>
                  <a:lnTo>
                    <a:pt x="157691" y="147209"/>
                  </a:lnTo>
                  <a:lnTo>
                    <a:pt x="157504" y="147451"/>
                  </a:lnTo>
                  <a:lnTo>
                    <a:pt x="157325" y="147692"/>
                  </a:lnTo>
                  <a:lnTo>
                    <a:pt x="157153" y="147942"/>
                  </a:lnTo>
                  <a:lnTo>
                    <a:pt x="156982" y="148192"/>
                  </a:lnTo>
                  <a:lnTo>
                    <a:pt x="156646" y="148698"/>
                  </a:lnTo>
                  <a:lnTo>
                    <a:pt x="156311" y="149213"/>
                  </a:lnTo>
                  <a:lnTo>
                    <a:pt x="155975" y="149728"/>
                  </a:lnTo>
                  <a:lnTo>
                    <a:pt x="155624" y="150251"/>
                  </a:lnTo>
                  <a:lnTo>
                    <a:pt x="155445" y="150508"/>
                  </a:lnTo>
                  <a:lnTo>
                    <a:pt x="155258" y="150758"/>
                  </a:lnTo>
                  <a:lnTo>
                    <a:pt x="152949" y="149744"/>
                  </a:lnTo>
                  <a:lnTo>
                    <a:pt x="153331" y="149065"/>
                  </a:lnTo>
                  <a:lnTo>
                    <a:pt x="153714" y="148402"/>
                  </a:lnTo>
                  <a:lnTo>
                    <a:pt x="154509" y="147092"/>
                  </a:lnTo>
                  <a:lnTo>
                    <a:pt x="154899" y="146437"/>
                  </a:lnTo>
                  <a:lnTo>
                    <a:pt x="155281" y="145774"/>
                  </a:lnTo>
                  <a:lnTo>
                    <a:pt x="155468" y="145438"/>
                  </a:lnTo>
                  <a:lnTo>
                    <a:pt x="155656" y="145095"/>
                  </a:lnTo>
                  <a:lnTo>
                    <a:pt x="155835" y="144752"/>
                  </a:lnTo>
                  <a:lnTo>
                    <a:pt x="156014" y="144401"/>
                  </a:lnTo>
                  <a:lnTo>
                    <a:pt x="156014" y="144401"/>
                  </a:lnTo>
                  <a:lnTo>
                    <a:pt x="155929" y="144409"/>
                  </a:lnTo>
                  <a:lnTo>
                    <a:pt x="155858" y="144417"/>
                  </a:lnTo>
                  <a:lnTo>
                    <a:pt x="155796" y="144432"/>
                  </a:lnTo>
                  <a:lnTo>
                    <a:pt x="155741" y="144456"/>
                  </a:lnTo>
                  <a:lnTo>
                    <a:pt x="155695" y="144479"/>
                  </a:lnTo>
                  <a:lnTo>
                    <a:pt x="155648" y="144510"/>
                  </a:lnTo>
                  <a:lnTo>
                    <a:pt x="155609" y="144541"/>
                  </a:lnTo>
                  <a:lnTo>
                    <a:pt x="155578" y="144580"/>
                  </a:lnTo>
                  <a:lnTo>
                    <a:pt x="155523" y="144651"/>
                  </a:lnTo>
                  <a:lnTo>
                    <a:pt x="155476" y="144736"/>
                  </a:lnTo>
                  <a:lnTo>
                    <a:pt x="155437" y="144814"/>
                  </a:lnTo>
                  <a:lnTo>
                    <a:pt x="155390" y="144892"/>
                  </a:lnTo>
                  <a:lnTo>
                    <a:pt x="154197" y="146873"/>
                  </a:lnTo>
                  <a:lnTo>
                    <a:pt x="153004" y="148854"/>
                  </a:lnTo>
                  <a:lnTo>
                    <a:pt x="152887" y="149034"/>
                  </a:lnTo>
                  <a:lnTo>
                    <a:pt x="152778" y="149205"/>
                  </a:lnTo>
                  <a:lnTo>
                    <a:pt x="152528" y="149580"/>
                  </a:lnTo>
                  <a:lnTo>
                    <a:pt x="151662" y="149338"/>
                  </a:lnTo>
                  <a:lnTo>
                    <a:pt x="154844" y="144697"/>
                  </a:lnTo>
                  <a:lnTo>
                    <a:pt x="154673" y="144557"/>
                  </a:lnTo>
                  <a:lnTo>
                    <a:pt x="154338" y="144947"/>
                  </a:lnTo>
                  <a:lnTo>
                    <a:pt x="154166" y="145150"/>
                  </a:lnTo>
                  <a:lnTo>
                    <a:pt x="154002" y="145345"/>
                  </a:lnTo>
                  <a:lnTo>
                    <a:pt x="153815" y="145586"/>
                  </a:lnTo>
                  <a:lnTo>
                    <a:pt x="153628" y="145828"/>
                  </a:lnTo>
                  <a:lnTo>
                    <a:pt x="153269" y="146312"/>
                  </a:lnTo>
                  <a:lnTo>
                    <a:pt x="152934" y="146772"/>
                  </a:lnTo>
                  <a:lnTo>
                    <a:pt x="152598" y="147240"/>
                  </a:lnTo>
                  <a:lnTo>
                    <a:pt x="151896" y="148231"/>
                  </a:lnTo>
                  <a:lnTo>
                    <a:pt x="151202" y="149198"/>
                  </a:lnTo>
                  <a:lnTo>
                    <a:pt x="150149" y="148925"/>
                  </a:lnTo>
                  <a:lnTo>
                    <a:pt x="153838" y="143956"/>
                  </a:lnTo>
                  <a:lnTo>
                    <a:pt x="153690" y="143824"/>
                  </a:lnTo>
                  <a:lnTo>
                    <a:pt x="153417" y="144105"/>
                  </a:lnTo>
                  <a:lnTo>
                    <a:pt x="153285" y="144245"/>
                  </a:lnTo>
                  <a:lnTo>
                    <a:pt x="153160" y="144393"/>
                  </a:lnTo>
                  <a:lnTo>
                    <a:pt x="152029" y="145867"/>
                  </a:lnTo>
                  <a:lnTo>
                    <a:pt x="150898" y="147341"/>
                  </a:lnTo>
                  <a:lnTo>
                    <a:pt x="150524" y="147825"/>
                  </a:lnTo>
                  <a:lnTo>
                    <a:pt x="150336" y="148067"/>
                  </a:lnTo>
                  <a:lnTo>
                    <a:pt x="150149" y="148301"/>
                  </a:lnTo>
                  <a:lnTo>
                    <a:pt x="149985" y="148488"/>
                  </a:lnTo>
                  <a:lnTo>
                    <a:pt x="149907" y="148566"/>
                  </a:lnTo>
                  <a:lnTo>
                    <a:pt x="149845" y="148628"/>
                  </a:lnTo>
                  <a:lnTo>
                    <a:pt x="149783" y="148675"/>
                  </a:lnTo>
                  <a:lnTo>
                    <a:pt x="149720" y="148714"/>
                  </a:lnTo>
                  <a:lnTo>
                    <a:pt x="149650" y="148745"/>
                  </a:lnTo>
                  <a:lnTo>
                    <a:pt x="149588" y="148761"/>
                  </a:lnTo>
                  <a:lnTo>
                    <a:pt x="149439" y="148761"/>
                  </a:lnTo>
                  <a:lnTo>
                    <a:pt x="149354" y="148745"/>
                  </a:lnTo>
                  <a:lnTo>
                    <a:pt x="149260" y="148714"/>
                  </a:lnTo>
                  <a:lnTo>
                    <a:pt x="149159" y="148683"/>
                  </a:lnTo>
                  <a:lnTo>
                    <a:pt x="149042" y="148636"/>
                  </a:lnTo>
                  <a:lnTo>
                    <a:pt x="148761" y="148519"/>
                  </a:lnTo>
                  <a:lnTo>
                    <a:pt x="148862" y="148309"/>
                  </a:lnTo>
                  <a:lnTo>
                    <a:pt x="148956" y="148098"/>
                  </a:lnTo>
                  <a:lnTo>
                    <a:pt x="149065" y="147887"/>
                  </a:lnTo>
                  <a:lnTo>
                    <a:pt x="149120" y="147786"/>
                  </a:lnTo>
                  <a:lnTo>
                    <a:pt x="149182" y="147692"/>
                  </a:lnTo>
                  <a:lnTo>
                    <a:pt x="149884" y="146749"/>
                  </a:lnTo>
                  <a:lnTo>
                    <a:pt x="150586" y="145805"/>
                  </a:lnTo>
                  <a:lnTo>
                    <a:pt x="151998" y="143925"/>
                  </a:lnTo>
                  <a:lnTo>
                    <a:pt x="152083" y="143800"/>
                  </a:lnTo>
                  <a:lnTo>
                    <a:pt x="152169" y="143683"/>
                  </a:lnTo>
                  <a:lnTo>
                    <a:pt x="152239" y="143543"/>
                  </a:lnTo>
                  <a:lnTo>
                    <a:pt x="152263" y="143473"/>
                  </a:lnTo>
                  <a:lnTo>
                    <a:pt x="152286" y="143395"/>
                  </a:lnTo>
                  <a:lnTo>
                    <a:pt x="152286" y="143395"/>
                  </a:lnTo>
                  <a:lnTo>
                    <a:pt x="152130" y="143520"/>
                  </a:lnTo>
                  <a:lnTo>
                    <a:pt x="151990" y="143652"/>
                  </a:lnTo>
                  <a:lnTo>
                    <a:pt x="151849" y="143793"/>
                  </a:lnTo>
                  <a:lnTo>
                    <a:pt x="151717" y="143941"/>
                  </a:lnTo>
                  <a:lnTo>
                    <a:pt x="151592" y="144089"/>
                  </a:lnTo>
                  <a:lnTo>
                    <a:pt x="151467" y="144245"/>
                  </a:lnTo>
                  <a:lnTo>
                    <a:pt x="151226" y="144557"/>
                  </a:lnTo>
                  <a:lnTo>
                    <a:pt x="150734" y="145189"/>
                  </a:lnTo>
                  <a:lnTo>
                    <a:pt x="150258" y="145828"/>
                  </a:lnTo>
                  <a:lnTo>
                    <a:pt x="149767" y="146499"/>
                  </a:lnTo>
                  <a:lnTo>
                    <a:pt x="149276" y="147178"/>
                  </a:lnTo>
                  <a:lnTo>
                    <a:pt x="148316" y="148480"/>
                  </a:lnTo>
                  <a:lnTo>
                    <a:pt x="147185" y="148184"/>
                  </a:lnTo>
                  <a:lnTo>
                    <a:pt x="147458" y="147794"/>
                  </a:lnTo>
                  <a:lnTo>
                    <a:pt x="147731" y="147419"/>
                  </a:lnTo>
                  <a:lnTo>
                    <a:pt x="148012" y="147045"/>
                  </a:lnTo>
                  <a:lnTo>
                    <a:pt x="148301" y="146678"/>
                  </a:lnTo>
                  <a:lnTo>
                    <a:pt x="148878" y="145953"/>
                  </a:lnTo>
                  <a:lnTo>
                    <a:pt x="149455" y="145243"/>
                  </a:lnTo>
                  <a:lnTo>
                    <a:pt x="150032" y="144526"/>
                  </a:lnTo>
                  <a:lnTo>
                    <a:pt x="150313" y="144167"/>
                  </a:lnTo>
                  <a:lnTo>
                    <a:pt x="150586" y="143808"/>
                  </a:lnTo>
                  <a:lnTo>
                    <a:pt x="150851" y="143442"/>
                  </a:lnTo>
                  <a:lnTo>
                    <a:pt x="151116" y="143075"/>
                  </a:lnTo>
                  <a:lnTo>
                    <a:pt x="151366" y="142693"/>
                  </a:lnTo>
                  <a:lnTo>
                    <a:pt x="151600" y="142311"/>
                  </a:lnTo>
                  <a:lnTo>
                    <a:pt x="151467" y="142201"/>
                  </a:lnTo>
                  <a:lnTo>
                    <a:pt x="151171" y="142521"/>
                  </a:lnTo>
                  <a:lnTo>
                    <a:pt x="151031" y="142677"/>
                  </a:lnTo>
                  <a:lnTo>
                    <a:pt x="150890" y="142849"/>
                  </a:lnTo>
                  <a:lnTo>
                    <a:pt x="149244" y="144892"/>
                  </a:lnTo>
                  <a:lnTo>
                    <a:pt x="147607" y="146928"/>
                  </a:lnTo>
                  <a:lnTo>
                    <a:pt x="147451" y="147115"/>
                  </a:lnTo>
                  <a:lnTo>
                    <a:pt x="147279" y="147302"/>
                  </a:lnTo>
                  <a:lnTo>
                    <a:pt x="146936" y="147653"/>
                  </a:lnTo>
                  <a:lnTo>
                    <a:pt x="146866" y="147724"/>
                  </a:lnTo>
                  <a:lnTo>
                    <a:pt x="146795" y="147794"/>
                  </a:lnTo>
                  <a:lnTo>
                    <a:pt x="146717" y="147848"/>
                  </a:lnTo>
                  <a:lnTo>
                    <a:pt x="146647" y="147895"/>
                  </a:lnTo>
                  <a:lnTo>
                    <a:pt x="146569" y="147934"/>
                  </a:lnTo>
                  <a:lnTo>
                    <a:pt x="146491" y="147965"/>
                  </a:lnTo>
                  <a:lnTo>
                    <a:pt x="146405" y="147981"/>
                  </a:lnTo>
                  <a:lnTo>
                    <a:pt x="146327" y="147997"/>
                  </a:lnTo>
                  <a:lnTo>
                    <a:pt x="146242" y="148004"/>
                  </a:lnTo>
                  <a:lnTo>
                    <a:pt x="146148" y="147997"/>
                  </a:lnTo>
                  <a:lnTo>
                    <a:pt x="146062" y="147981"/>
                  </a:lnTo>
                  <a:lnTo>
                    <a:pt x="145969" y="147958"/>
                  </a:lnTo>
                  <a:lnTo>
                    <a:pt x="145867" y="147926"/>
                  </a:lnTo>
                  <a:lnTo>
                    <a:pt x="145766" y="147880"/>
                  </a:lnTo>
                  <a:lnTo>
                    <a:pt x="145664" y="147825"/>
                  </a:lnTo>
                  <a:lnTo>
                    <a:pt x="145563" y="147763"/>
                  </a:lnTo>
                  <a:lnTo>
                    <a:pt x="150071" y="142420"/>
                  </a:lnTo>
                  <a:lnTo>
                    <a:pt x="149978" y="142326"/>
                  </a:lnTo>
                  <a:lnTo>
                    <a:pt x="149736" y="142560"/>
                  </a:lnTo>
                  <a:lnTo>
                    <a:pt x="149619" y="142677"/>
                  </a:lnTo>
                  <a:lnTo>
                    <a:pt x="149502" y="142802"/>
                  </a:lnTo>
                  <a:lnTo>
                    <a:pt x="147622" y="144994"/>
                  </a:lnTo>
                  <a:lnTo>
                    <a:pt x="145750" y="147185"/>
                  </a:lnTo>
                  <a:lnTo>
                    <a:pt x="145555" y="147404"/>
                  </a:lnTo>
                  <a:lnTo>
                    <a:pt x="145477" y="147490"/>
                  </a:lnTo>
                  <a:lnTo>
                    <a:pt x="145399" y="147560"/>
                  </a:lnTo>
                  <a:lnTo>
                    <a:pt x="145321" y="147622"/>
                  </a:lnTo>
                  <a:lnTo>
                    <a:pt x="145251" y="147669"/>
                  </a:lnTo>
                  <a:lnTo>
                    <a:pt x="145181" y="147708"/>
                  </a:lnTo>
                  <a:lnTo>
                    <a:pt x="145111" y="147731"/>
                  </a:lnTo>
                  <a:lnTo>
                    <a:pt x="145033" y="147739"/>
                  </a:lnTo>
                  <a:lnTo>
                    <a:pt x="144955" y="147739"/>
                  </a:lnTo>
                  <a:lnTo>
                    <a:pt x="144869" y="147731"/>
                  </a:lnTo>
                  <a:lnTo>
                    <a:pt x="144767" y="147716"/>
                  </a:lnTo>
                  <a:lnTo>
                    <a:pt x="144658" y="147685"/>
                  </a:lnTo>
                  <a:lnTo>
                    <a:pt x="144541" y="147646"/>
                  </a:lnTo>
                  <a:lnTo>
                    <a:pt x="144261" y="147536"/>
                  </a:lnTo>
                  <a:lnTo>
                    <a:pt x="149330" y="141851"/>
                  </a:lnTo>
                  <a:lnTo>
                    <a:pt x="149205" y="141726"/>
                  </a:lnTo>
                  <a:lnTo>
                    <a:pt x="148917" y="141983"/>
                  </a:lnTo>
                  <a:lnTo>
                    <a:pt x="148784" y="142116"/>
                  </a:lnTo>
                  <a:lnTo>
                    <a:pt x="148644" y="142248"/>
                  </a:lnTo>
                  <a:lnTo>
                    <a:pt x="146600" y="144502"/>
                  </a:lnTo>
                  <a:lnTo>
                    <a:pt x="145579" y="145625"/>
                  </a:lnTo>
                  <a:lnTo>
                    <a:pt x="144557" y="146741"/>
                  </a:lnTo>
                  <a:lnTo>
                    <a:pt x="144448" y="146858"/>
                  </a:lnTo>
                  <a:lnTo>
                    <a:pt x="144331" y="146967"/>
                  </a:lnTo>
                  <a:lnTo>
                    <a:pt x="144089" y="147193"/>
                  </a:lnTo>
                  <a:lnTo>
                    <a:pt x="143808" y="147443"/>
                  </a:lnTo>
                  <a:lnTo>
                    <a:pt x="143504" y="147724"/>
                  </a:lnTo>
                  <a:lnTo>
                    <a:pt x="143527" y="147505"/>
                  </a:lnTo>
                  <a:lnTo>
                    <a:pt x="143543" y="147341"/>
                  </a:lnTo>
                  <a:lnTo>
                    <a:pt x="143559" y="147209"/>
                  </a:lnTo>
                  <a:lnTo>
                    <a:pt x="143574" y="147162"/>
                  </a:lnTo>
                  <a:lnTo>
                    <a:pt x="143590" y="147107"/>
                  </a:lnTo>
                  <a:lnTo>
                    <a:pt x="143746" y="146733"/>
                  </a:lnTo>
                  <a:lnTo>
                    <a:pt x="143910" y="146359"/>
                  </a:lnTo>
                  <a:lnTo>
                    <a:pt x="144081" y="145992"/>
                  </a:lnTo>
                  <a:lnTo>
                    <a:pt x="144268" y="145625"/>
                  </a:lnTo>
                  <a:lnTo>
                    <a:pt x="144370" y="145454"/>
                  </a:lnTo>
                  <a:lnTo>
                    <a:pt x="144471" y="145274"/>
                  </a:lnTo>
                  <a:lnTo>
                    <a:pt x="144580" y="145103"/>
                  </a:lnTo>
                  <a:lnTo>
                    <a:pt x="144690" y="144939"/>
                  </a:lnTo>
                  <a:lnTo>
                    <a:pt x="144806" y="144768"/>
                  </a:lnTo>
                  <a:lnTo>
                    <a:pt x="144931" y="144604"/>
                  </a:lnTo>
                  <a:lnTo>
                    <a:pt x="145064" y="144448"/>
                  </a:lnTo>
                  <a:lnTo>
                    <a:pt x="145196" y="144292"/>
                  </a:lnTo>
                  <a:lnTo>
                    <a:pt x="145719" y="143707"/>
                  </a:lnTo>
                  <a:lnTo>
                    <a:pt x="146234" y="143122"/>
                  </a:lnTo>
                  <a:lnTo>
                    <a:pt x="147256" y="141952"/>
                  </a:lnTo>
                  <a:lnTo>
                    <a:pt x="147388" y="141780"/>
                  </a:lnTo>
                  <a:lnTo>
                    <a:pt x="147521" y="141601"/>
                  </a:lnTo>
                  <a:lnTo>
                    <a:pt x="147630" y="141406"/>
                  </a:lnTo>
                  <a:lnTo>
                    <a:pt x="147685" y="141305"/>
                  </a:lnTo>
                  <a:lnTo>
                    <a:pt x="147731" y="141203"/>
                  </a:lnTo>
                  <a:lnTo>
                    <a:pt x="147560" y="141336"/>
                  </a:lnTo>
                  <a:lnTo>
                    <a:pt x="147388" y="141476"/>
                  </a:lnTo>
                  <a:lnTo>
                    <a:pt x="147217" y="141617"/>
                  </a:lnTo>
                  <a:lnTo>
                    <a:pt x="147053" y="141757"/>
                  </a:lnTo>
                  <a:lnTo>
                    <a:pt x="146725" y="142053"/>
                  </a:lnTo>
                  <a:lnTo>
                    <a:pt x="146405" y="142365"/>
                  </a:lnTo>
                  <a:lnTo>
                    <a:pt x="145766" y="142989"/>
                  </a:lnTo>
                  <a:lnTo>
                    <a:pt x="145438" y="143301"/>
                  </a:lnTo>
                  <a:lnTo>
                    <a:pt x="145095" y="143598"/>
                  </a:lnTo>
                  <a:lnTo>
                    <a:pt x="145157" y="143418"/>
                  </a:lnTo>
                  <a:lnTo>
                    <a:pt x="145220" y="143247"/>
                  </a:lnTo>
                  <a:lnTo>
                    <a:pt x="145243" y="143153"/>
                  </a:lnTo>
                  <a:lnTo>
                    <a:pt x="145267" y="143067"/>
                  </a:lnTo>
                  <a:lnTo>
                    <a:pt x="145282" y="142974"/>
                  </a:lnTo>
                  <a:lnTo>
                    <a:pt x="145290" y="142888"/>
                  </a:lnTo>
                  <a:lnTo>
                    <a:pt x="145282" y="142786"/>
                  </a:lnTo>
                  <a:lnTo>
                    <a:pt x="145267" y="142685"/>
                  </a:lnTo>
                  <a:lnTo>
                    <a:pt x="145251" y="142584"/>
                  </a:lnTo>
                  <a:lnTo>
                    <a:pt x="145228" y="142474"/>
                  </a:lnTo>
                  <a:lnTo>
                    <a:pt x="145165" y="142233"/>
                  </a:lnTo>
                  <a:lnTo>
                    <a:pt x="145095" y="141952"/>
                  </a:lnTo>
                  <a:lnTo>
                    <a:pt x="146054" y="140844"/>
                  </a:lnTo>
                  <a:lnTo>
                    <a:pt x="146554" y="140275"/>
                  </a:lnTo>
                  <a:lnTo>
                    <a:pt x="147068" y="139698"/>
                  </a:lnTo>
                  <a:lnTo>
                    <a:pt x="147107" y="139659"/>
                  </a:lnTo>
                  <a:lnTo>
                    <a:pt x="147162" y="139628"/>
                  </a:lnTo>
                  <a:lnTo>
                    <a:pt x="147217" y="139604"/>
                  </a:lnTo>
                  <a:lnTo>
                    <a:pt x="147287" y="139589"/>
                  </a:lnTo>
                  <a:lnTo>
                    <a:pt x="147349" y="139573"/>
                  </a:lnTo>
                  <a:lnTo>
                    <a:pt x="147419" y="139565"/>
                  </a:lnTo>
                  <a:lnTo>
                    <a:pt x="147544" y="139557"/>
                  </a:lnTo>
                  <a:lnTo>
                    <a:pt x="147887" y="139565"/>
                  </a:lnTo>
                  <a:lnTo>
                    <a:pt x="148230" y="139589"/>
                  </a:lnTo>
                  <a:lnTo>
                    <a:pt x="148574" y="139612"/>
                  </a:lnTo>
                  <a:lnTo>
                    <a:pt x="148909" y="139628"/>
                  </a:lnTo>
                  <a:lnTo>
                    <a:pt x="149151" y="139635"/>
                  </a:lnTo>
                  <a:lnTo>
                    <a:pt x="149868" y="139635"/>
                  </a:lnTo>
                  <a:lnTo>
                    <a:pt x="149884" y="139456"/>
                  </a:lnTo>
                  <a:lnTo>
                    <a:pt x="147045" y="139160"/>
                  </a:lnTo>
                  <a:lnTo>
                    <a:pt x="146858" y="139316"/>
                  </a:lnTo>
                  <a:lnTo>
                    <a:pt x="146678" y="139479"/>
                  </a:lnTo>
                  <a:lnTo>
                    <a:pt x="146507" y="139651"/>
                  </a:lnTo>
                  <a:lnTo>
                    <a:pt x="146327" y="139830"/>
                  </a:lnTo>
                  <a:lnTo>
                    <a:pt x="145992" y="140205"/>
                  </a:lnTo>
                  <a:lnTo>
                    <a:pt x="145641" y="140579"/>
                  </a:lnTo>
                  <a:lnTo>
                    <a:pt x="145462" y="140766"/>
                  </a:lnTo>
                  <a:lnTo>
                    <a:pt x="145282" y="140938"/>
                  </a:lnTo>
                  <a:lnTo>
                    <a:pt x="145095" y="141117"/>
                  </a:lnTo>
                  <a:lnTo>
                    <a:pt x="144892" y="141281"/>
                  </a:lnTo>
                  <a:lnTo>
                    <a:pt x="144690" y="141429"/>
                  </a:lnTo>
                  <a:lnTo>
                    <a:pt x="144471" y="141578"/>
                  </a:lnTo>
                  <a:lnTo>
                    <a:pt x="144354" y="141640"/>
                  </a:lnTo>
                  <a:lnTo>
                    <a:pt x="144237" y="141702"/>
                  </a:lnTo>
                  <a:lnTo>
                    <a:pt x="144120" y="141757"/>
                  </a:lnTo>
                  <a:lnTo>
                    <a:pt x="143995" y="141812"/>
                  </a:lnTo>
                  <a:lnTo>
                    <a:pt x="143995" y="141718"/>
                  </a:lnTo>
                  <a:lnTo>
                    <a:pt x="144011" y="141624"/>
                  </a:lnTo>
                  <a:lnTo>
                    <a:pt x="144034" y="141539"/>
                  </a:lnTo>
                  <a:lnTo>
                    <a:pt x="144058" y="141461"/>
                  </a:lnTo>
                  <a:lnTo>
                    <a:pt x="144089" y="141383"/>
                  </a:lnTo>
                  <a:lnTo>
                    <a:pt x="144120" y="141305"/>
                  </a:lnTo>
                  <a:lnTo>
                    <a:pt x="144206" y="141164"/>
                  </a:lnTo>
                  <a:lnTo>
                    <a:pt x="144300" y="141024"/>
                  </a:lnTo>
                  <a:lnTo>
                    <a:pt x="144401" y="140899"/>
                  </a:lnTo>
                  <a:lnTo>
                    <a:pt x="144502" y="140774"/>
                  </a:lnTo>
                  <a:lnTo>
                    <a:pt x="144604" y="140642"/>
                  </a:lnTo>
                  <a:lnTo>
                    <a:pt x="144830" y="140361"/>
                  </a:lnTo>
                  <a:lnTo>
                    <a:pt x="145056" y="140080"/>
                  </a:lnTo>
                  <a:lnTo>
                    <a:pt x="145282" y="139799"/>
                  </a:lnTo>
                  <a:lnTo>
                    <a:pt x="145501" y="139518"/>
                  </a:lnTo>
                  <a:lnTo>
                    <a:pt x="145906" y="138980"/>
                  </a:lnTo>
                  <a:lnTo>
                    <a:pt x="146312" y="138442"/>
                  </a:lnTo>
                  <a:lnTo>
                    <a:pt x="146179" y="138317"/>
                  </a:lnTo>
                  <a:lnTo>
                    <a:pt x="145930" y="138544"/>
                  </a:lnTo>
                  <a:lnTo>
                    <a:pt x="145805" y="138660"/>
                  </a:lnTo>
                  <a:lnTo>
                    <a:pt x="145696" y="138785"/>
                  </a:lnTo>
                  <a:lnTo>
                    <a:pt x="145212" y="139370"/>
                  </a:lnTo>
                  <a:lnTo>
                    <a:pt x="144736" y="139955"/>
                  </a:lnTo>
                  <a:lnTo>
                    <a:pt x="144253" y="140548"/>
                  </a:lnTo>
                  <a:lnTo>
                    <a:pt x="143769" y="141133"/>
                  </a:lnTo>
                  <a:lnTo>
                    <a:pt x="143621" y="141305"/>
                  </a:lnTo>
                  <a:lnTo>
                    <a:pt x="143457" y="141468"/>
                  </a:lnTo>
                  <a:lnTo>
                    <a:pt x="143379" y="141546"/>
                  </a:lnTo>
                  <a:lnTo>
                    <a:pt x="143293" y="141617"/>
                  </a:lnTo>
                  <a:lnTo>
                    <a:pt x="143200" y="141687"/>
                  </a:lnTo>
                  <a:lnTo>
                    <a:pt x="143106" y="141741"/>
                  </a:lnTo>
                  <a:lnTo>
                    <a:pt x="143052" y="141765"/>
                  </a:lnTo>
                  <a:lnTo>
                    <a:pt x="142989" y="141780"/>
                  </a:lnTo>
                  <a:lnTo>
                    <a:pt x="142919" y="141788"/>
                  </a:lnTo>
                  <a:lnTo>
                    <a:pt x="142841" y="141780"/>
                  </a:lnTo>
                  <a:lnTo>
                    <a:pt x="142763" y="141773"/>
                  </a:lnTo>
                  <a:lnTo>
                    <a:pt x="142693" y="141749"/>
                  </a:lnTo>
                  <a:lnTo>
                    <a:pt x="142623" y="141726"/>
                  </a:lnTo>
                  <a:lnTo>
                    <a:pt x="142560" y="141695"/>
                  </a:lnTo>
                  <a:lnTo>
                    <a:pt x="142552" y="141687"/>
                  </a:lnTo>
                  <a:lnTo>
                    <a:pt x="142537" y="141671"/>
                  </a:lnTo>
                  <a:lnTo>
                    <a:pt x="142521" y="141624"/>
                  </a:lnTo>
                  <a:lnTo>
                    <a:pt x="142513" y="141562"/>
                  </a:lnTo>
                  <a:lnTo>
                    <a:pt x="142506" y="141492"/>
                  </a:lnTo>
                  <a:lnTo>
                    <a:pt x="142513" y="141422"/>
                  </a:lnTo>
                  <a:lnTo>
                    <a:pt x="142521" y="141351"/>
                  </a:lnTo>
                  <a:lnTo>
                    <a:pt x="142537" y="141281"/>
                  </a:lnTo>
                  <a:lnTo>
                    <a:pt x="142560" y="141227"/>
                  </a:lnTo>
                  <a:lnTo>
                    <a:pt x="142708" y="140969"/>
                  </a:lnTo>
                  <a:lnTo>
                    <a:pt x="142872" y="140712"/>
                  </a:lnTo>
                  <a:lnTo>
                    <a:pt x="143044" y="140462"/>
                  </a:lnTo>
                  <a:lnTo>
                    <a:pt x="143223" y="140220"/>
                  </a:lnTo>
                  <a:lnTo>
                    <a:pt x="143746" y="139518"/>
                  </a:lnTo>
                  <a:lnTo>
                    <a:pt x="144276" y="138824"/>
                  </a:lnTo>
                  <a:lnTo>
                    <a:pt x="145337" y="137436"/>
                  </a:lnTo>
                  <a:lnTo>
                    <a:pt x="145415" y="137311"/>
                  </a:lnTo>
                  <a:lnTo>
                    <a:pt x="145493" y="137171"/>
                  </a:lnTo>
                  <a:lnTo>
                    <a:pt x="145586" y="136991"/>
                  </a:lnTo>
                  <a:lnTo>
                    <a:pt x="145696" y="136781"/>
                  </a:lnTo>
                  <a:lnTo>
                    <a:pt x="145586" y="136828"/>
                  </a:lnTo>
                  <a:lnTo>
                    <a:pt x="145477" y="136890"/>
                  </a:lnTo>
                  <a:lnTo>
                    <a:pt x="145384" y="136945"/>
                  </a:lnTo>
                  <a:lnTo>
                    <a:pt x="145298" y="137015"/>
                  </a:lnTo>
                  <a:lnTo>
                    <a:pt x="145220" y="137077"/>
                  </a:lnTo>
                  <a:lnTo>
                    <a:pt x="145142" y="137147"/>
                  </a:lnTo>
                  <a:lnTo>
                    <a:pt x="145072" y="137225"/>
                  </a:lnTo>
                  <a:lnTo>
                    <a:pt x="145009" y="137296"/>
                  </a:lnTo>
                  <a:lnTo>
                    <a:pt x="144892" y="137444"/>
                  </a:lnTo>
                  <a:lnTo>
                    <a:pt x="144783" y="137600"/>
                  </a:lnTo>
                  <a:lnTo>
                    <a:pt x="144682" y="137748"/>
                  </a:lnTo>
                  <a:lnTo>
                    <a:pt x="144573" y="137888"/>
                  </a:lnTo>
                  <a:lnTo>
                    <a:pt x="144323" y="138193"/>
                  </a:lnTo>
                  <a:lnTo>
                    <a:pt x="144081" y="138512"/>
                  </a:lnTo>
                  <a:lnTo>
                    <a:pt x="143839" y="138832"/>
                  </a:lnTo>
                  <a:lnTo>
                    <a:pt x="143598" y="139144"/>
                  </a:lnTo>
                  <a:lnTo>
                    <a:pt x="143114" y="139745"/>
                  </a:lnTo>
                  <a:lnTo>
                    <a:pt x="142576" y="140400"/>
                  </a:lnTo>
                  <a:lnTo>
                    <a:pt x="142537" y="140275"/>
                  </a:lnTo>
                  <a:lnTo>
                    <a:pt x="142506" y="140150"/>
                  </a:lnTo>
                  <a:lnTo>
                    <a:pt x="142482" y="140025"/>
                  </a:lnTo>
                  <a:lnTo>
                    <a:pt x="142467" y="139908"/>
                  </a:lnTo>
                  <a:lnTo>
                    <a:pt x="142467" y="139799"/>
                  </a:lnTo>
                  <a:lnTo>
                    <a:pt x="142467" y="139690"/>
                  </a:lnTo>
                  <a:lnTo>
                    <a:pt x="142467" y="139581"/>
                  </a:lnTo>
                  <a:lnTo>
                    <a:pt x="142482" y="139472"/>
                  </a:lnTo>
                  <a:lnTo>
                    <a:pt x="142506" y="139370"/>
                  </a:lnTo>
                  <a:lnTo>
                    <a:pt x="142537" y="139269"/>
                  </a:lnTo>
                  <a:lnTo>
                    <a:pt x="142568" y="139175"/>
                  </a:lnTo>
                  <a:lnTo>
                    <a:pt x="142615" y="139082"/>
                  </a:lnTo>
                  <a:lnTo>
                    <a:pt x="142662" y="138988"/>
                  </a:lnTo>
                  <a:lnTo>
                    <a:pt x="142716" y="138894"/>
                  </a:lnTo>
                  <a:lnTo>
                    <a:pt x="142786" y="138801"/>
                  </a:lnTo>
                  <a:lnTo>
                    <a:pt x="142849" y="138715"/>
                  </a:lnTo>
                  <a:lnTo>
                    <a:pt x="143800" y="137576"/>
                  </a:lnTo>
                  <a:lnTo>
                    <a:pt x="144744" y="136438"/>
                  </a:lnTo>
                  <a:lnTo>
                    <a:pt x="144900" y="136250"/>
                  </a:lnTo>
                  <a:lnTo>
                    <a:pt x="145040" y="136055"/>
                  </a:lnTo>
                  <a:lnTo>
                    <a:pt x="145181" y="135845"/>
                  </a:lnTo>
                  <a:lnTo>
                    <a:pt x="145243" y="135736"/>
                  </a:lnTo>
                  <a:lnTo>
                    <a:pt x="145298" y="135626"/>
                  </a:lnTo>
                  <a:lnTo>
                    <a:pt x="145212" y="135642"/>
                  </a:lnTo>
                  <a:lnTo>
                    <a:pt x="145126" y="135673"/>
                  </a:lnTo>
                  <a:lnTo>
                    <a:pt x="145056" y="135704"/>
                  </a:lnTo>
                  <a:lnTo>
                    <a:pt x="144978" y="135736"/>
                  </a:lnTo>
                  <a:lnTo>
                    <a:pt x="144908" y="135782"/>
                  </a:lnTo>
                  <a:lnTo>
                    <a:pt x="144845" y="135829"/>
                  </a:lnTo>
                  <a:lnTo>
                    <a:pt x="144721" y="135931"/>
                  </a:lnTo>
                  <a:lnTo>
                    <a:pt x="144612" y="136048"/>
                  </a:lnTo>
                  <a:lnTo>
                    <a:pt x="144502" y="136172"/>
                  </a:lnTo>
                  <a:lnTo>
                    <a:pt x="144393" y="136289"/>
                  </a:lnTo>
                  <a:lnTo>
                    <a:pt x="144284" y="136406"/>
                  </a:lnTo>
                  <a:lnTo>
                    <a:pt x="144050" y="136656"/>
                  </a:lnTo>
                  <a:lnTo>
                    <a:pt x="143816" y="136906"/>
                  </a:lnTo>
                  <a:lnTo>
                    <a:pt x="143364" y="137420"/>
                  </a:lnTo>
                  <a:lnTo>
                    <a:pt x="143145" y="137670"/>
                  </a:lnTo>
                  <a:lnTo>
                    <a:pt x="142911" y="137912"/>
                  </a:lnTo>
                  <a:lnTo>
                    <a:pt x="142669" y="138146"/>
                  </a:lnTo>
                  <a:lnTo>
                    <a:pt x="142545" y="138263"/>
                  </a:lnTo>
                  <a:lnTo>
                    <a:pt x="142412" y="138372"/>
                  </a:lnTo>
                  <a:lnTo>
                    <a:pt x="142381" y="138115"/>
                  </a:lnTo>
                  <a:lnTo>
                    <a:pt x="142350" y="137857"/>
                  </a:lnTo>
                  <a:lnTo>
                    <a:pt x="142334" y="137608"/>
                  </a:lnTo>
                  <a:lnTo>
                    <a:pt x="142334" y="137483"/>
                  </a:lnTo>
                  <a:lnTo>
                    <a:pt x="142342" y="137358"/>
                  </a:lnTo>
                  <a:lnTo>
                    <a:pt x="142350" y="137233"/>
                  </a:lnTo>
                  <a:lnTo>
                    <a:pt x="142365" y="137116"/>
                  </a:lnTo>
                  <a:lnTo>
                    <a:pt x="142389" y="136991"/>
                  </a:lnTo>
                  <a:lnTo>
                    <a:pt x="142420" y="136874"/>
                  </a:lnTo>
                  <a:lnTo>
                    <a:pt x="142467" y="136757"/>
                  </a:lnTo>
                  <a:lnTo>
                    <a:pt x="142513" y="136640"/>
                  </a:lnTo>
                  <a:lnTo>
                    <a:pt x="142584" y="136531"/>
                  </a:lnTo>
                  <a:lnTo>
                    <a:pt x="142654" y="136422"/>
                  </a:lnTo>
                  <a:lnTo>
                    <a:pt x="142568" y="136305"/>
                  </a:lnTo>
                  <a:lnTo>
                    <a:pt x="142490" y="136180"/>
                  </a:lnTo>
                  <a:lnTo>
                    <a:pt x="142435" y="136063"/>
                  </a:lnTo>
                  <a:lnTo>
                    <a:pt x="142389" y="135938"/>
                  </a:lnTo>
                  <a:lnTo>
                    <a:pt x="142357" y="135821"/>
                  </a:lnTo>
                  <a:lnTo>
                    <a:pt x="142334" y="135697"/>
                  </a:lnTo>
                  <a:lnTo>
                    <a:pt x="142318" y="135572"/>
                  </a:lnTo>
                  <a:lnTo>
                    <a:pt x="142311" y="135439"/>
                  </a:lnTo>
                  <a:lnTo>
                    <a:pt x="142311" y="135314"/>
                  </a:lnTo>
                  <a:lnTo>
                    <a:pt x="142318" y="135182"/>
                  </a:lnTo>
                  <a:lnTo>
                    <a:pt x="142326" y="134925"/>
                  </a:lnTo>
                  <a:lnTo>
                    <a:pt x="142342" y="134659"/>
                  </a:lnTo>
                  <a:lnTo>
                    <a:pt x="142350" y="134527"/>
                  </a:lnTo>
                  <a:lnTo>
                    <a:pt x="142342" y="134394"/>
                  </a:lnTo>
                  <a:lnTo>
                    <a:pt x="145064" y="134394"/>
                  </a:lnTo>
                  <a:lnTo>
                    <a:pt x="144978" y="134308"/>
                  </a:lnTo>
                  <a:lnTo>
                    <a:pt x="144892" y="134238"/>
                  </a:lnTo>
                  <a:lnTo>
                    <a:pt x="144806" y="134176"/>
                  </a:lnTo>
                  <a:lnTo>
                    <a:pt x="144721" y="134129"/>
                  </a:lnTo>
                  <a:lnTo>
                    <a:pt x="144627" y="134090"/>
                  </a:lnTo>
                  <a:lnTo>
                    <a:pt x="144541" y="134067"/>
                  </a:lnTo>
                  <a:lnTo>
                    <a:pt x="144456" y="134043"/>
                  </a:lnTo>
                  <a:lnTo>
                    <a:pt x="144362" y="134028"/>
                  </a:lnTo>
                  <a:lnTo>
                    <a:pt x="144190" y="134012"/>
                  </a:lnTo>
                  <a:lnTo>
                    <a:pt x="144011" y="134012"/>
                  </a:lnTo>
                  <a:lnTo>
                    <a:pt x="143839" y="134004"/>
                  </a:lnTo>
                  <a:lnTo>
                    <a:pt x="143761" y="133996"/>
                  </a:lnTo>
                  <a:lnTo>
                    <a:pt x="143676" y="133989"/>
                  </a:lnTo>
                  <a:lnTo>
                    <a:pt x="143512" y="133965"/>
                  </a:lnTo>
                  <a:lnTo>
                    <a:pt x="143348" y="133950"/>
                  </a:lnTo>
                  <a:lnTo>
                    <a:pt x="142997" y="133926"/>
                  </a:lnTo>
                  <a:lnTo>
                    <a:pt x="142646" y="133911"/>
                  </a:lnTo>
                  <a:lnTo>
                    <a:pt x="142279" y="133895"/>
                  </a:lnTo>
                  <a:lnTo>
                    <a:pt x="142178" y="132967"/>
                  </a:lnTo>
                  <a:lnTo>
                    <a:pt x="145033" y="132967"/>
                  </a:lnTo>
                  <a:lnTo>
                    <a:pt x="144869" y="132889"/>
                  </a:lnTo>
                  <a:lnTo>
                    <a:pt x="144697" y="132826"/>
                  </a:lnTo>
                  <a:lnTo>
                    <a:pt x="144534" y="132780"/>
                  </a:lnTo>
                  <a:lnTo>
                    <a:pt x="144362" y="132741"/>
                  </a:lnTo>
                  <a:lnTo>
                    <a:pt x="144190" y="132702"/>
                  </a:lnTo>
                  <a:lnTo>
                    <a:pt x="144019" y="132678"/>
                  </a:lnTo>
                  <a:lnTo>
                    <a:pt x="143839" y="132663"/>
                  </a:lnTo>
                  <a:lnTo>
                    <a:pt x="143660" y="132647"/>
                  </a:lnTo>
                  <a:lnTo>
                    <a:pt x="143301" y="132624"/>
                  </a:lnTo>
                  <a:lnTo>
                    <a:pt x="142942" y="132608"/>
                  </a:lnTo>
                  <a:lnTo>
                    <a:pt x="142576" y="132577"/>
                  </a:lnTo>
                  <a:lnTo>
                    <a:pt x="142396" y="132553"/>
                  </a:lnTo>
                  <a:lnTo>
                    <a:pt x="142209" y="132530"/>
                  </a:lnTo>
                  <a:lnTo>
                    <a:pt x="142194" y="132163"/>
                  </a:lnTo>
                  <a:lnTo>
                    <a:pt x="142170" y="131805"/>
                  </a:lnTo>
                  <a:lnTo>
                    <a:pt x="142162" y="131625"/>
                  </a:lnTo>
                  <a:lnTo>
                    <a:pt x="142162" y="131446"/>
                  </a:lnTo>
                  <a:lnTo>
                    <a:pt x="142162" y="131267"/>
                  </a:lnTo>
                  <a:lnTo>
                    <a:pt x="142178" y="131095"/>
                  </a:lnTo>
                  <a:lnTo>
                    <a:pt x="142194" y="131009"/>
                  </a:lnTo>
                  <a:lnTo>
                    <a:pt x="142217" y="130923"/>
                  </a:lnTo>
                  <a:lnTo>
                    <a:pt x="142256" y="130838"/>
                  </a:lnTo>
                  <a:lnTo>
                    <a:pt x="142303" y="130760"/>
                  </a:lnTo>
                  <a:lnTo>
                    <a:pt x="142357" y="130682"/>
                  </a:lnTo>
                  <a:lnTo>
                    <a:pt x="142420" y="130604"/>
                  </a:lnTo>
                  <a:lnTo>
                    <a:pt x="142482" y="130541"/>
                  </a:lnTo>
                  <a:lnTo>
                    <a:pt x="142552" y="130487"/>
                  </a:lnTo>
                  <a:lnTo>
                    <a:pt x="142857" y="130268"/>
                  </a:lnTo>
                  <a:lnTo>
                    <a:pt x="143176" y="130058"/>
                  </a:lnTo>
                  <a:lnTo>
                    <a:pt x="143504" y="129870"/>
                  </a:lnTo>
                  <a:lnTo>
                    <a:pt x="143839" y="129691"/>
                  </a:lnTo>
                  <a:lnTo>
                    <a:pt x="144534" y="129340"/>
                  </a:lnTo>
                  <a:lnTo>
                    <a:pt x="145235" y="128997"/>
                  </a:lnTo>
                  <a:lnTo>
                    <a:pt x="145937" y="128677"/>
                  </a:lnTo>
                  <a:lnTo>
                    <a:pt x="146639" y="128365"/>
                  </a:lnTo>
                  <a:lnTo>
                    <a:pt x="147357" y="128069"/>
                  </a:lnTo>
                  <a:lnTo>
                    <a:pt x="148074" y="127788"/>
                  </a:lnTo>
                  <a:lnTo>
                    <a:pt x="148792" y="127523"/>
                  </a:lnTo>
                  <a:lnTo>
                    <a:pt x="149525" y="127273"/>
                  </a:lnTo>
                  <a:lnTo>
                    <a:pt x="150258" y="127039"/>
                  </a:lnTo>
                  <a:lnTo>
                    <a:pt x="150625" y="126930"/>
                  </a:lnTo>
                  <a:lnTo>
                    <a:pt x="150992" y="126821"/>
                  </a:lnTo>
                  <a:lnTo>
                    <a:pt x="151366" y="126719"/>
                  </a:lnTo>
                  <a:lnTo>
                    <a:pt x="151740" y="126626"/>
                  </a:lnTo>
                  <a:lnTo>
                    <a:pt x="152115" y="126532"/>
                  </a:lnTo>
                  <a:lnTo>
                    <a:pt x="152489" y="126446"/>
                  </a:lnTo>
                  <a:lnTo>
                    <a:pt x="152863" y="126368"/>
                  </a:lnTo>
                  <a:lnTo>
                    <a:pt x="153246" y="126290"/>
                  </a:lnTo>
                  <a:lnTo>
                    <a:pt x="153628" y="126220"/>
                  </a:lnTo>
                  <a:lnTo>
                    <a:pt x="154010" y="126150"/>
                  </a:lnTo>
                  <a:lnTo>
                    <a:pt x="154392" y="126088"/>
                  </a:lnTo>
                  <a:lnTo>
                    <a:pt x="154774" y="126033"/>
                  </a:lnTo>
                  <a:lnTo>
                    <a:pt x="155164" y="125978"/>
                  </a:lnTo>
                  <a:lnTo>
                    <a:pt x="155546" y="125932"/>
                  </a:lnTo>
                  <a:lnTo>
                    <a:pt x="156178" y="125869"/>
                  </a:lnTo>
                  <a:lnTo>
                    <a:pt x="156810" y="125822"/>
                  </a:lnTo>
                  <a:lnTo>
                    <a:pt x="157434" y="125799"/>
                  </a:lnTo>
                  <a:lnTo>
                    <a:pt x="158066" y="125783"/>
                  </a:lnTo>
                  <a:close/>
                  <a:moveTo>
                    <a:pt x="137896" y="148114"/>
                  </a:moveTo>
                  <a:lnTo>
                    <a:pt x="138660" y="148129"/>
                  </a:lnTo>
                  <a:lnTo>
                    <a:pt x="139425" y="148160"/>
                  </a:lnTo>
                  <a:lnTo>
                    <a:pt x="140961" y="148238"/>
                  </a:lnTo>
                  <a:lnTo>
                    <a:pt x="141601" y="148270"/>
                  </a:lnTo>
                  <a:lnTo>
                    <a:pt x="142240" y="148324"/>
                  </a:lnTo>
                  <a:lnTo>
                    <a:pt x="142872" y="148387"/>
                  </a:lnTo>
                  <a:lnTo>
                    <a:pt x="143504" y="148465"/>
                  </a:lnTo>
                  <a:lnTo>
                    <a:pt x="144136" y="148558"/>
                  </a:lnTo>
                  <a:lnTo>
                    <a:pt x="144760" y="148659"/>
                  </a:lnTo>
                  <a:lnTo>
                    <a:pt x="145384" y="148776"/>
                  </a:lnTo>
                  <a:lnTo>
                    <a:pt x="146008" y="148901"/>
                  </a:lnTo>
                  <a:lnTo>
                    <a:pt x="146624" y="149034"/>
                  </a:lnTo>
                  <a:lnTo>
                    <a:pt x="147240" y="149174"/>
                  </a:lnTo>
                  <a:lnTo>
                    <a:pt x="147856" y="149322"/>
                  </a:lnTo>
                  <a:lnTo>
                    <a:pt x="148472" y="149486"/>
                  </a:lnTo>
                  <a:lnTo>
                    <a:pt x="149081" y="149650"/>
                  </a:lnTo>
                  <a:lnTo>
                    <a:pt x="149697" y="149822"/>
                  </a:lnTo>
                  <a:lnTo>
                    <a:pt x="150305" y="150001"/>
                  </a:lnTo>
                  <a:lnTo>
                    <a:pt x="150914" y="150188"/>
                  </a:lnTo>
                  <a:lnTo>
                    <a:pt x="151265" y="150297"/>
                  </a:lnTo>
                  <a:lnTo>
                    <a:pt x="151615" y="150407"/>
                  </a:lnTo>
                  <a:lnTo>
                    <a:pt x="151966" y="150531"/>
                  </a:lnTo>
                  <a:lnTo>
                    <a:pt x="152310" y="150648"/>
                  </a:lnTo>
                  <a:lnTo>
                    <a:pt x="152653" y="150781"/>
                  </a:lnTo>
                  <a:lnTo>
                    <a:pt x="152988" y="150914"/>
                  </a:lnTo>
                  <a:lnTo>
                    <a:pt x="153324" y="151046"/>
                  </a:lnTo>
                  <a:lnTo>
                    <a:pt x="153659" y="151194"/>
                  </a:lnTo>
                  <a:lnTo>
                    <a:pt x="153987" y="151335"/>
                  </a:lnTo>
                  <a:lnTo>
                    <a:pt x="154322" y="151491"/>
                  </a:lnTo>
                  <a:lnTo>
                    <a:pt x="154642" y="151647"/>
                  </a:lnTo>
                  <a:lnTo>
                    <a:pt x="154969" y="151803"/>
                  </a:lnTo>
                  <a:lnTo>
                    <a:pt x="155289" y="151966"/>
                  </a:lnTo>
                  <a:lnTo>
                    <a:pt x="155601" y="152138"/>
                  </a:lnTo>
                  <a:lnTo>
                    <a:pt x="155921" y="152317"/>
                  </a:lnTo>
                  <a:lnTo>
                    <a:pt x="156225" y="152497"/>
                  </a:lnTo>
                  <a:lnTo>
                    <a:pt x="156537" y="152676"/>
                  </a:lnTo>
                  <a:lnTo>
                    <a:pt x="156841" y="152871"/>
                  </a:lnTo>
                  <a:lnTo>
                    <a:pt x="157145" y="153066"/>
                  </a:lnTo>
                  <a:lnTo>
                    <a:pt x="157442" y="153261"/>
                  </a:lnTo>
                  <a:lnTo>
                    <a:pt x="157738" y="153464"/>
                  </a:lnTo>
                  <a:lnTo>
                    <a:pt x="158034" y="153675"/>
                  </a:lnTo>
                  <a:lnTo>
                    <a:pt x="158323" y="153893"/>
                  </a:lnTo>
                  <a:lnTo>
                    <a:pt x="158612" y="154111"/>
                  </a:lnTo>
                  <a:lnTo>
                    <a:pt x="158892" y="154338"/>
                  </a:lnTo>
                  <a:lnTo>
                    <a:pt x="159173" y="154564"/>
                  </a:lnTo>
                  <a:lnTo>
                    <a:pt x="159454" y="154806"/>
                  </a:lnTo>
                  <a:lnTo>
                    <a:pt x="159727" y="155040"/>
                  </a:lnTo>
                  <a:lnTo>
                    <a:pt x="160000" y="155289"/>
                  </a:lnTo>
                  <a:lnTo>
                    <a:pt x="160265" y="155539"/>
                  </a:lnTo>
                  <a:lnTo>
                    <a:pt x="160530" y="155796"/>
                  </a:lnTo>
                  <a:lnTo>
                    <a:pt x="160796" y="156061"/>
                  </a:lnTo>
                  <a:lnTo>
                    <a:pt x="161006" y="156280"/>
                  </a:lnTo>
                  <a:lnTo>
                    <a:pt x="161217" y="156506"/>
                  </a:lnTo>
                  <a:lnTo>
                    <a:pt x="161427" y="156732"/>
                  </a:lnTo>
                  <a:lnTo>
                    <a:pt x="161630" y="156966"/>
                  </a:lnTo>
                  <a:lnTo>
                    <a:pt x="161825" y="157192"/>
                  </a:lnTo>
                  <a:lnTo>
                    <a:pt x="162020" y="157426"/>
                  </a:lnTo>
                  <a:lnTo>
                    <a:pt x="162394" y="157910"/>
                  </a:lnTo>
                  <a:lnTo>
                    <a:pt x="162753" y="158393"/>
                  </a:lnTo>
                  <a:lnTo>
                    <a:pt x="163096" y="158892"/>
                  </a:lnTo>
                  <a:lnTo>
                    <a:pt x="163432" y="159399"/>
                  </a:lnTo>
                  <a:lnTo>
                    <a:pt x="163744" y="159914"/>
                  </a:lnTo>
                  <a:lnTo>
                    <a:pt x="164048" y="160437"/>
                  </a:lnTo>
                  <a:lnTo>
                    <a:pt x="164344" y="160959"/>
                  </a:lnTo>
                  <a:lnTo>
                    <a:pt x="164617" y="161498"/>
                  </a:lnTo>
                  <a:lnTo>
                    <a:pt x="164890" y="162043"/>
                  </a:lnTo>
                  <a:lnTo>
                    <a:pt x="165140" y="162597"/>
                  </a:lnTo>
                  <a:lnTo>
                    <a:pt x="165389" y="163151"/>
                  </a:lnTo>
                  <a:lnTo>
                    <a:pt x="165616" y="163713"/>
                  </a:lnTo>
                  <a:lnTo>
                    <a:pt x="165842" y="164282"/>
                  </a:lnTo>
                  <a:lnTo>
                    <a:pt x="166068" y="164906"/>
                  </a:lnTo>
                  <a:lnTo>
                    <a:pt x="166279" y="165522"/>
                  </a:lnTo>
                  <a:lnTo>
                    <a:pt x="166474" y="166138"/>
                  </a:lnTo>
                  <a:lnTo>
                    <a:pt x="166653" y="166754"/>
                  </a:lnTo>
                  <a:lnTo>
                    <a:pt x="166809" y="167371"/>
                  </a:lnTo>
                  <a:lnTo>
                    <a:pt x="166949" y="167979"/>
                  </a:lnTo>
                  <a:lnTo>
                    <a:pt x="167074" y="168595"/>
                  </a:lnTo>
                  <a:lnTo>
                    <a:pt x="167183" y="169211"/>
                  </a:lnTo>
                  <a:lnTo>
                    <a:pt x="167277" y="169820"/>
                  </a:lnTo>
                  <a:lnTo>
                    <a:pt x="167355" y="170428"/>
                  </a:lnTo>
                  <a:lnTo>
                    <a:pt x="167410" y="171044"/>
                  </a:lnTo>
                  <a:lnTo>
                    <a:pt x="167449" y="171653"/>
                  </a:lnTo>
                  <a:lnTo>
                    <a:pt x="167480" y="172261"/>
                  </a:lnTo>
                  <a:lnTo>
                    <a:pt x="167488" y="172869"/>
                  </a:lnTo>
                  <a:lnTo>
                    <a:pt x="167480" y="173478"/>
                  </a:lnTo>
                  <a:lnTo>
                    <a:pt x="167449" y="174086"/>
                  </a:lnTo>
                  <a:lnTo>
                    <a:pt x="167410" y="174687"/>
                  </a:lnTo>
                  <a:lnTo>
                    <a:pt x="167355" y="175295"/>
                  </a:lnTo>
                  <a:lnTo>
                    <a:pt x="167285" y="175895"/>
                  </a:lnTo>
                  <a:lnTo>
                    <a:pt x="167191" y="176504"/>
                  </a:lnTo>
                  <a:lnTo>
                    <a:pt x="167090" y="177104"/>
                  </a:lnTo>
                  <a:lnTo>
                    <a:pt x="166973" y="177713"/>
                  </a:lnTo>
                  <a:lnTo>
                    <a:pt x="166832" y="178313"/>
                  </a:lnTo>
                  <a:lnTo>
                    <a:pt x="166684" y="178914"/>
                  </a:lnTo>
                  <a:lnTo>
                    <a:pt x="166513" y="179514"/>
                  </a:lnTo>
                  <a:lnTo>
                    <a:pt x="166333" y="180115"/>
                  </a:lnTo>
                  <a:lnTo>
                    <a:pt x="166130" y="180716"/>
                  </a:lnTo>
                  <a:lnTo>
                    <a:pt x="165920" y="181316"/>
                  </a:lnTo>
                  <a:lnTo>
                    <a:pt x="165686" y="181917"/>
                  </a:lnTo>
                  <a:lnTo>
                    <a:pt x="165444" y="182509"/>
                  </a:lnTo>
                  <a:lnTo>
                    <a:pt x="165179" y="183110"/>
                  </a:lnTo>
                  <a:lnTo>
                    <a:pt x="164906" y="183711"/>
                  </a:lnTo>
                  <a:lnTo>
                    <a:pt x="164742" y="184046"/>
                  </a:lnTo>
                  <a:lnTo>
                    <a:pt x="164578" y="184381"/>
                  </a:lnTo>
                  <a:lnTo>
                    <a:pt x="164407" y="184709"/>
                  </a:lnTo>
                  <a:lnTo>
                    <a:pt x="164235" y="185037"/>
                  </a:lnTo>
                  <a:lnTo>
                    <a:pt x="164056" y="185356"/>
                  </a:lnTo>
                  <a:lnTo>
                    <a:pt x="163876" y="185676"/>
                  </a:lnTo>
                  <a:lnTo>
                    <a:pt x="163689" y="185988"/>
                  </a:lnTo>
                  <a:lnTo>
                    <a:pt x="163502" y="186292"/>
                  </a:lnTo>
                  <a:lnTo>
                    <a:pt x="163315" y="186596"/>
                  </a:lnTo>
                  <a:lnTo>
                    <a:pt x="163120" y="186901"/>
                  </a:lnTo>
                  <a:lnTo>
                    <a:pt x="162925" y="187197"/>
                  </a:lnTo>
                  <a:lnTo>
                    <a:pt x="162722" y="187486"/>
                  </a:lnTo>
                  <a:lnTo>
                    <a:pt x="162519" y="187774"/>
                  </a:lnTo>
                  <a:lnTo>
                    <a:pt x="162309" y="188055"/>
                  </a:lnTo>
                  <a:lnTo>
                    <a:pt x="162098" y="188336"/>
                  </a:lnTo>
                  <a:lnTo>
                    <a:pt x="161887" y="188616"/>
                  </a:lnTo>
                  <a:lnTo>
                    <a:pt x="161669" y="188882"/>
                  </a:lnTo>
                  <a:lnTo>
                    <a:pt x="161451" y="189155"/>
                  </a:lnTo>
                  <a:lnTo>
                    <a:pt x="161224" y="189420"/>
                  </a:lnTo>
                  <a:lnTo>
                    <a:pt x="160998" y="189677"/>
                  </a:lnTo>
                  <a:lnTo>
                    <a:pt x="160764" y="189935"/>
                  </a:lnTo>
                  <a:lnTo>
                    <a:pt x="160538" y="190184"/>
                  </a:lnTo>
                  <a:lnTo>
                    <a:pt x="160296" y="190434"/>
                  </a:lnTo>
                  <a:lnTo>
                    <a:pt x="160062" y="190676"/>
                  </a:lnTo>
                  <a:lnTo>
                    <a:pt x="159821" y="190917"/>
                  </a:lnTo>
                  <a:lnTo>
                    <a:pt x="159571" y="191151"/>
                  </a:lnTo>
                  <a:lnTo>
                    <a:pt x="159321" y="191385"/>
                  </a:lnTo>
                  <a:lnTo>
                    <a:pt x="159072" y="191619"/>
                  </a:lnTo>
                  <a:lnTo>
                    <a:pt x="158814" y="191845"/>
                  </a:lnTo>
                  <a:lnTo>
                    <a:pt x="158557" y="192064"/>
                  </a:lnTo>
                  <a:lnTo>
                    <a:pt x="158300" y="192282"/>
                  </a:lnTo>
                  <a:lnTo>
                    <a:pt x="158034" y="192493"/>
                  </a:lnTo>
                  <a:lnTo>
                    <a:pt x="157769" y="192703"/>
                  </a:lnTo>
                  <a:lnTo>
                    <a:pt x="157496" y="192914"/>
                  </a:lnTo>
                  <a:lnTo>
                    <a:pt x="156950" y="193320"/>
                  </a:lnTo>
                  <a:lnTo>
                    <a:pt x="156389" y="193710"/>
                  </a:lnTo>
                  <a:lnTo>
                    <a:pt x="155819" y="194084"/>
                  </a:lnTo>
                  <a:lnTo>
                    <a:pt x="155234" y="194443"/>
                  </a:lnTo>
                  <a:lnTo>
                    <a:pt x="154642" y="194786"/>
                  </a:lnTo>
                  <a:lnTo>
                    <a:pt x="154033" y="195121"/>
                  </a:lnTo>
                  <a:lnTo>
                    <a:pt x="153417" y="195441"/>
                  </a:lnTo>
                  <a:lnTo>
                    <a:pt x="152793" y="195753"/>
                  </a:lnTo>
                  <a:lnTo>
                    <a:pt x="152154" y="196049"/>
                  </a:lnTo>
                  <a:lnTo>
                    <a:pt x="151506" y="196330"/>
                  </a:lnTo>
                  <a:lnTo>
                    <a:pt x="150843" y="196595"/>
                  </a:lnTo>
                  <a:lnTo>
                    <a:pt x="150180" y="196853"/>
                  </a:lnTo>
                  <a:lnTo>
                    <a:pt x="149494" y="197095"/>
                  </a:lnTo>
                  <a:lnTo>
                    <a:pt x="148808" y="197329"/>
                  </a:lnTo>
                  <a:lnTo>
                    <a:pt x="148106" y="197547"/>
                  </a:lnTo>
                  <a:lnTo>
                    <a:pt x="147568" y="197703"/>
                  </a:lnTo>
                  <a:lnTo>
                    <a:pt x="147022" y="197851"/>
                  </a:lnTo>
                  <a:lnTo>
                    <a:pt x="146476" y="197984"/>
                  </a:lnTo>
                  <a:lnTo>
                    <a:pt x="145914" y="198101"/>
                  </a:lnTo>
                  <a:lnTo>
                    <a:pt x="145352" y="198210"/>
                  </a:lnTo>
                  <a:lnTo>
                    <a:pt x="144775" y="198304"/>
                  </a:lnTo>
                  <a:lnTo>
                    <a:pt x="144190" y="198389"/>
                  </a:lnTo>
                  <a:lnTo>
                    <a:pt x="143590" y="198467"/>
                  </a:lnTo>
                  <a:lnTo>
                    <a:pt x="142974" y="198537"/>
                  </a:lnTo>
                  <a:lnTo>
                    <a:pt x="142342" y="198592"/>
                  </a:lnTo>
                  <a:lnTo>
                    <a:pt x="141694" y="198639"/>
                  </a:lnTo>
                  <a:lnTo>
                    <a:pt x="141024" y="198678"/>
                  </a:lnTo>
                  <a:lnTo>
                    <a:pt x="140337" y="198709"/>
                  </a:lnTo>
                  <a:lnTo>
                    <a:pt x="139628" y="198740"/>
                  </a:lnTo>
                  <a:lnTo>
                    <a:pt x="138887" y="198756"/>
                  </a:lnTo>
                  <a:lnTo>
                    <a:pt x="138130" y="198764"/>
                  </a:lnTo>
                  <a:lnTo>
                    <a:pt x="137732" y="198756"/>
                  </a:lnTo>
                  <a:lnTo>
                    <a:pt x="137335" y="198740"/>
                  </a:lnTo>
                  <a:lnTo>
                    <a:pt x="136929" y="198717"/>
                  </a:lnTo>
                  <a:lnTo>
                    <a:pt x="136523" y="198686"/>
                  </a:lnTo>
                  <a:lnTo>
                    <a:pt x="136110" y="198654"/>
                  </a:lnTo>
                  <a:lnTo>
                    <a:pt x="135697" y="198608"/>
                  </a:lnTo>
                  <a:lnTo>
                    <a:pt x="135275" y="198561"/>
                  </a:lnTo>
                  <a:lnTo>
                    <a:pt x="134854" y="198498"/>
                  </a:lnTo>
                  <a:lnTo>
                    <a:pt x="134425" y="198436"/>
                  </a:lnTo>
                  <a:lnTo>
                    <a:pt x="133996" y="198366"/>
                  </a:lnTo>
                  <a:lnTo>
                    <a:pt x="133567" y="198288"/>
                  </a:lnTo>
                  <a:lnTo>
                    <a:pt x="133138" y="198202"/>
                  </a:lnTo>
                  <a:lnTo>
                    <a:pt x="132702" y="198109"/>
                  </a:lnTo>
                  <a:lnTo>
                    <a:pt x="132257" y="198007"/>
                  </a:lnTo>
                  <a:lnTo>
                    <a:pt x="131820" y="197898"/>
                  </a:lnTo>
                  <a:lnTo>
                    <a:pt x="131376" y="197781"/>
                  </a:lnTo>
                  <a:lnTo>
                    <a:pt x="130939" y="197656"/>
                  </a:lnTo>
                  <a:lnTo>
                    <a:pt x="130494" y="197531"/>
                  </a:lnTo>
                  <a:lnTo>
                    <a:pt x="130050" y="197391"/>
                  </a:lnTo>
                  <a:lnTo>
                    <a:pt x="129605" y="197243"/>
                  </a:lnTo>
                  <a:lnTo>
                    <a:pt x="129153" y="197095"/>
                  </a:lnTo>
                  <a:lnTo>
                    <a:pt x="128708" y="196931"/>
                  </a:lnTo>
                  <a:lnTo>
                    <a:pt x="128264" y="196759"/>
                  </a:lnTo>
                  <a:lnTo>
                    <a:pt x="127819" y="196588"/>
                  </a:lnTo>
                  <a:lnTo>
                    <a:pt x="127375" y="196400"/>
                  </a:lnTo>
                  <a:lnTo>
                    <a:pt x="126930" y="196205"/>
                  </a:lnTo>
                  <a:lnTo>
                    <a:pt x="126485" y="196003"/>
                  </a:lnTo>
                  <a:lnTo>
                    <a:pt x="126049" y="195800"/>
                  </a:lnTo>
                  <a:lnTo>
                    <a:pt x="125604" y="195581"/>
                  </a:lnTo>
                  <a:lnTo>
                    <a:pt x="125167" y="195355"/>
                  </a:lnTo>
                  <a:lnTo>
                    <a:pt x="124731" y="195121"/>
                  </a:lnTo>
                  <a:lnTo>
                    <a:pt x="124294" y="194880"/>
                  </a:lnTo>
                  <a:lnTo>
                    <a:pt x="124013" y="194716"/>
                  </a:lnTo>
                  <a:lnTo>
                    <a:pt x="123732" y="194544"/>
                  </a:lnTo>
                  <a:lnTo>
                    <a:pt x="123451" y="194373"/>
                  </a:lnTo>
                  <a:lnTo>
                    <a:pt x="123178" y="194201"/>
                  </a:lnTo>
                  <a:lnTo>
                    <a:pt x="122913" y="194022"/>
                  </a:lnTo>
                  <a:lnTo>
                    <a:pt x="122648" y="193834"/>
                  </a:lnTo>
                  <a:lnTo>
                    <a:pt x="122383" y="193647"/>
                  </a:lnTo>
                  <a:lnTo>
                    <a:pt x="122125" y="193452"/>
                  </a:lnTo>
                  <a:lnTo>
                    <a:pt x="121868" y="193257"/>
                  </a:lnTo>
                  <a:lnTo>
                    <a:pt x="121619" y="193054"/>
                  </a:lnTo>
                  <a:lnTo>
                    <a:pt x="121377" y="192852"/>
                  </a:lnTo>
                  <a:lnTo>
                    <a:pt x="121127" y="192641"/>
                  </a:lnTo>
                  <a:lnTo>
                    <a:pt x="120893" y="192430"/>
                  </a:lnTo>
                  <a:lnTo>
                    <a:pt x="120651" y="192212"/>
                  </a:lnTo>
                  <a:lnTo>
                    <a:pt x="120417" y="191994"/>
                  </a:lnTo>
                  <a:lnTo>
                    <a:pt x="120191" y="191775"/>
                  </a:lnTo>
                  <a:lnTo>
                    <a:pt x="119965" y="191541"/>
                  </a:lnTo>
                  <a:lnTo>
                    <a:pt x="119747" y="191315"/>
                  </a:lnTo>
                  <a:lnTo>
                    <a:pt x="119528" y="191081"/>
                  </a:lnTo>
                  <a:lnTo>
                    <a:pt x="119310" y="190839"/>
                  </a:lnTo>
                  <a:lnTo>
                    <a:pt x="119099" y="190598"/>
                  </a:lnTo>
                  <a:lnTo>
                    <a:pt x="118896" y="190348"/>
                  </a:lnTo>
                  <a:lnTo>
                    <a:pt x="118694" y="190098"/>
                  </a:lnTo>
                  <a:lnTo>
                    <a:pt x="118491" y="189849"/>
                  </a:lnTo>
                  <a:lnTo>
                    <a:pt x="118296" y="189591"/>
                  </a:lnTo>
                  <a:lnTo>
                    <a:pt x="118109" y="189326"/>
                  </a:lnTo>
                  <a:lnTo>
                    <a:pt x="117922" y="189061"/>
                  </a:lnTo>
                  <a:lnTo>
                    <a:pt x="117734" y="188796"/>
                  </a:lnTo>
                  <a:lnTo>
                    <a:pt x="117555" y="188523"/>
                  </a:lnTo>
                  <a:lnTo>
                    <a:pt x="117376" y="188250"/>
                  </a:lnTo>
                  <a:lnTo>
                    <a:pt x="117204" y="187969"/>
                  </a:lnTo>
                  <a:lnTo>
                    <a:pt x="117032" y="187688"/>
                  </a:lnTo>
                  <a:lnTo>
                    <a:pt x="116689" y="187080"/>
                  </a:lnTo>
                  <a:lnTo>
                    <a:pt x="116346" y="186464"/>
                  </a:lnTo>
                  <a:lnTo>
                    <a:pt x="116026" y="185848"/>
                  </a:lnTo>
                  <a:lnTo>
                    <a:pt x="115722" y="185224"/>
                  </a:lnTo>
                  <a:lnTo>
                    <a:pt x="115426" y="184592"/>
                  </a:lnTo>
                  <a:lnTo>
                    <a:pt x="115153" y="183952"/>
                  </a:lnTo>
                  <a:lnTo>
                    <a:pt x="114888" y="183305"/>
                  </a:lnTo>
                  <a:lnTo>
                    <a:pt x="114638" y="182658"/>
                  </a:lnTo>
                  <a:lnTo>
                    <a:pt x="114412" y="182002"/>
                  </a:lnTo>
                  <a:lnTo>
                    <a:pt x="114193" y="181347"/>
                  </a:lnTo>
                  <a:lnTo>
                    <a:pt x="113991" y="180684"/>
                  </a:lnTo>
                  <a:lnTo>
                    <a:pt x="113811" y="180014"/>
                  </a:lnTo>
                  <a:lnTo>
                    <a:pt x="113647" y="179335"/>
                  </a:lnTo>
                  <a:lnTo>
                    <a:pt x="113491" y="178649"/>
                  </a:lnTo>
                  <a:lnTo>
                    <a:pt x="113359" y="177962"/>
                  </a:lnTo>
                  <a:lnTo>
                    <a:pt x="113242" y="177268"/>
                  </a:lnTo>
                  <a:lnTo>
                    <a:pt x="113179" y="176800"/>
                  </a:lnTo>
                  <a:lnTo>
                    <a:pt x="113117" y="176324"/>
                  </a:lnTo>
                  <a:lnTo>
                    <a:pt x="113070" y="175856"/>
                  </a:lnTo>
                  <a:lnTo>
                    <a:pt x="113031" y="175381"/>
                  </a:lnTo>
                  <a:lnTo>
                    <a:pt x="113000" y="174913"/>
                  </a:lnTo>
                  <a:lnTo>
                    <a:pt x="112977" y="174437"/>
                  </a:lnTo>
                  <a:lnTo>
                    <a:pt x="112961" y="173961"/>
                  </a:lnTo>
                  <a:lnTo>
                    <a:pt x="112953" y="173493"/>
                  </a:lnTo>
                  <a:lnTo>
                    <a:pt x="112953" y="173017"/>
                  </a:lnTo>
                  <a:lnTo>
                    <a:pt x="112961" y="172542"/>
                  </a:lnTo>
                  <a:lnTo>
                    <a:pt x="112969" y="172066"/>
                  </a:lnTo>
                  <a:lnTo>
                    <a:pt x="112992" y="171590"/>
                  </a:lnTo>
                  <a:lnTo>
                    <a:pt x="113008" y="171122"/>
                  </a:lnTo>
                  <a:lnTo>
                    <a:pt x="113039" y="170646"/>
                  </a:lnTo>
                  <a:lnTo>
                    <a:pt x="113101" y="169695"/>
                  </a:lnTo>
                  <a:lnTo>
                    <a:pt x="113164" y="169055"/>
                  </a:lnTo>
                  <a:lnTo>
                    <a:pt x="113242" y="168424"/>
                  </a:lnTo>
                  <a:lnTo>
                    <a:pt x="113335" y="167800"/>
                  </a:lnTo>
                  <a:lnTo>
                    <a:pt x="113445" y="167183"/>
                  </a:lnTo>
                  <a:lnTo>
                    <a:pt x="113577" y="166567"/>
                  </a:lnTo>
                  <a:lnTo>
                    <a:pt x="113718" y="165959"/>
                  </a:lnTo>
                  <a:lnTo>
                    <a:pt x="113889" y="165350"/>
                  </a:lnTo>
                  <a:lnTo>
                    <a:pt x="114069" y="164758"/>
                  </a:lnTo>
                  <a:lnTo>
                    <a:pt x="114264" y="164165"/>
                  </a:lnTo>
                  <a:lnTo>
                    <a:pt x="114482" y="163572"/>
                  </a:lnTo>
                  <a:lnTo>
                    <a:pt x="114716" y="162995"/>
                  </a:lnTo>
                  <a:lnTo>
                    <a:pt x="114966" y="162418"/>
                  </a:lnTo>
                  <a:lnTo>
                    <a:pt x="115231" y="161849"/>
                  </a:lnTo>
                  <a:lnTo>
                    <a:pt x="115511" y="161279"/>
                  </a:lnTo>
                  <a:lnTo>
                    <a:pt x="115816" y="160718"/>
                  </a:lnTo>
                  <a:lnTo>
                    <a:pt x="116135" y="160164"/>
                  </a:lnTo>
                  <a:lnTo>
                    <a:pt x="116338" y="159828"/>
                  </a:lnTo>
                  <a:lnTo>
                    <a:pt x="116541" y="159493"/>
                  </a:lnTo>
                  <a:lnTo>
                    <a:pt x="116752" y="159165"/>
                  </a:lnTo>
                  <a:lnTo>
                    <a:pt x="116970" y="158846"/>
                  </a:lnTo>
                  <a:lnTo>
                    <a:pt x="117188" y="158526"/>
                  </a:lnTo>
                  <a:lnTo>
                    <a:pt x="117415" y="158214"/>
                  </a:lnTo>
                  <a:lnTo>
                    <a:pt x="117649" y="157902"/>
                  </a:lnTo>
                  <a:lnTo>
                    <a:pt x="117883" y="157606"/>
                  </a:lnTo>
                  <a:lnTo>
                    <a:pt x="118124" y="157301"/>
                  </a:lnTo>
                  <a:lnTo>
                    <a:pt x="118366" y="157013"/>
                  </a:lnTo>
                  <a:lnTo>
                    <a:pt x="118616" y="156716"/>
                  </a:lnTo>
                  <a:lnTo>
                    <a:pt x="118865" y="156436"/>
                  </a:lnTo>
                  <a:lnTo>
                    <a:pt x="119123" y="156155"/>
                  </a:lnTo>
                  <a:lnTo>
                    <a:pt x="119388" y="155882"/>
                  </a:lnTo>
                  <a:lnTo>
                    <a:pt x="119653" y="155609"/>
                  </a:lnTo>
                  <a:lnTo>
                    <a:pt x="119926" y="155344"/>
                  </a:lnTo>
                  <a:lnTo>
                    <a:pt x="120199" y="155079"/>
                  </a:lnTo>
                  <a:lnTo>
                    <a:pt x="120480" y="154821"/>
                  </a:lnTo>
                  <a:lnTo>
                    <a:pt x="120761" y="154572"/>
                  </a:lnTo>
                  <a:lnTo>
                    <a:pt x="121049" y="154322"/>
                  </a:lnTo>
                  <a:lnTo>
                    <a:pt x="121346" y="154080"/>
                  </a:lnTo>
                  <a:lnTo>
                    <a:pt x="121642" y="153838"/>
                  </a:lnTo>
                  <a:lnTo>
                    <a:pt x="121946" y="153604"/>
                  </a:lnTo>
                  <a:lnTo>
                    <a:pt x="122250" y="153370"/>
                  </a:lnTo>
                  <a:lnTo>
                    <a:pt x="122554" y="153144"/>
                  </a:lnTo>
                  <a:lnTo>
                    <a:pt x="122874" y="152926"/>
                  </a:lnTo>
                  <a:lnTo>
                    <a:pt x="123186" y="152707"/>
                  </a:lnTo>
                  <a:lnTo>
                    <a:pt x="123514" y="152489"/>
                  </a:lnTo>
                  <a:lnTo>
                    <a:pt x="123834" y="152286"/>
                  </a:lnTo>
                  <a:lnTo>
                    <a:pt x="124169" y="152076"/>
                  </a:lnTo>
                  <a:lnTo>
                    <a:pt x="124504" y="151873"/>
                  </a:lnTo>
                  <a:lnTo>
                    <a:pt x="124840" y="151678"/>
                  </a:lnTo>
                  <a:lnTo>
                    <a:pt x="125425" y="151350"/>
                  </a:lnTo>
                  <a:lnTo>
                    <a:pt x="126017" y="151038"/>
                  </a:lnTo>
                  <a:lnTo>
                    <a:pt x="126610" y="150742"/>
                  </a:lnTo>
                  <a:lnTo>
                    <a:pt x="127211" y="150461"/>
                  </a:lnTo>
                  <a:lnTo>
                    <a:pt x="127811" y="150188"/>
                  </a:lnTo>
                  <a:lnTo>
                    <a:pt x="128427" y="149931"/>
                  </a:lnTo>
                  <a:lnTo>
                    <a:pt x="129044" y="149697"/>
                  </a:lnTo>
                  <a:lnTo>
                    <a:pt x="129660" y="149471"/>
                  </a:lnTo>
                  <a:lnTo>
                    <a:pt x="130284" y="149260"/>
                  </a:lnTo>
                  <a:lnTo>
                    <a:pt x="130916" y="149073"/>
                  </a:lnTo>
                  <a:lnTo>
                    <a:pt x="131555" y="148893"/>
                  </a:lnTo>
                  <a:lnTo>
                    <a:pt x="132195" y="148730"/>
                  </a:lnTo>
                  <a:lnTo>
                    <a:pt x="132842" y="148589"/>
                  </a:lnTo>
                  <a:lnTo>
                    <a:pt x="133497" y="148465"/>
                  </a:lnTo>
                  <a:lnTo>
                    <a:pt x="134160" y="148355"/>
                  </a:lnTo>
                  <a:lnTo>
                    <a:pt x="134823" y="148262"/>
                  </a:lnTo>
                  <a:lnTo>
                    <a:pt x="135205" y="148215"/>
                  </a:lnTo>
                  <a:lnTo>
                    <a:pt x="135587" y="148176"/>
                  </a:lnTo>
                  <a:lnTo>
                    <a:pt x="135977" y="148153"/>
                  </a:lnTo>
                  <a:lnTo>
                    <a:pt x="136360" y="148129"/>
                  </a:lnTo>
                  <a:lnTo>
                    <a:pt x="136742" y="148121"/>
                  </a:lnTo>
                  <a:lnTo>
                    <a:pt x="137124" y="148114"/>
                  </a:lnTo>
                  <a:close/>
                  <a:moveTo>
                    <a:pt x="12464" y="0"/>
                  </a:moveTo>
                  <a:lnTo>
                    <a:pt x="11692" y="8"/>
                  </a:lnTo>
                  <a:lnTo>
                    <a:pt x="12690" y="117"/>
                  </a:lnTo>
                  <a:lnTo>
                    <a:pt x="13689" y="211"/>
                  </a:lnTo>
                  <a:lnTo>
                    <a:pt x="14687" y="297"/>
                  </a:lnTo>
                  <a:lnTo>
                    <a:pt x="15685" y="375"/>
                  </a:lnTo>
                  <a:lnTo>
                    <a:pt x="16684" y="445"/>
                  </a:lnTo>
                  <a:lnTo>
                    <a:pt x="17682" y="507"/>
                  </a:lnTo>
                  <a:lnTo>
                    <a:pt x="18680" y="562"/>
                  </a:lnTo>
                  <a:lnTo>
                    <a:pt x="19679" y="617"/>
                  </a:lnTo>
                  <a:lnTo>
                    <a:pt x="21675" y="718"/>
                  </a:lnTo>
                  <a:lnTo>
                    <a:pt x="23680" y="812"/>
                  </a:lnTo>
                  <a:lnTo>
                    <a:pt x="25677" y="913"/>
                  </a:lnTo>
                  <a:lnTo>
                    <a:pt x="26683" y="968"/>
                  </a:lnTo>
                  <a:lnTo>
                    <a:pt x="27681" y="1022"/>
                  </a:lnTo>
                  <a:lnTo>
                    <a:pt x="27502" y="1061"/>
                  </a:lnTo>
                  <a:lnTo>
                    <a:pt x="27330" y="1092"/>
                  </a:lnTo>
                  <a:lnTo>
                    <a:pt x="27158" y="1116"/>
                  </a:lnTo>
                  <a:lnTo>
                    <a:pt x="26979" y="1131"/>
                  </a:lnTo>
                  <a:lnTo>
                    <a:pt x="26628" y="1163"/>
                  </a:lnTo>
                  <a:lnTo>
                    <a:pt x="26277" y="1178"/>
                  </a:lnTo>
                  <a:lnTo>
                    <a:pt x="25864" y="1202"/>
                  </a:lnTo>
                  <a:lnTo>
                    <a:pt x="25443" y="1233"/>
                  </a:lnTo>
                  <a:lnTo>
                    <a:pt x="25029" y="1272"/>
                  </a:lnTo>
                  <a:lnTo>
                    <a:pt x="24608" y="1311"/>
                  </a:lnTo>
                  <a:lnTo>
                    <a:pt x="24195" y="1358"/>
                  </a:lnTo>
                  <a:lnTo>
                    <a:pt x="23781" y="1412"/>
                  </a:lnTo>
                  <a:lnTo>
                    <a:pt x="23368" y="1475"/>
                  </a:lnTo>
                  <a:lnTo>
                    <a:pt x="22962" y="1545"/>
                  </a:lnTo>
                  <a:lnTo>
                    <a:pt x="22549" y="1623"/>
                  </a:lnTo>
                  <a:lnTo>
                    <a:pt x="22143" y="1709"/>
                  </a:lnTo>
                  <a:lnTo>
                    <a:pt x="21738" y="1810"/>
                  </a:lnTo>
                  <a:lnTo>
                    <a:pt x="21340" y="1911"/>
                  </a:lnTo>
                  <a:lnTo>
                    <a:pt x="20934" y="2028"/>
                  </a:lnTo>
                  <a:lnTo>
                    <a:pt x="20537" y="2153"/>
                  </a:lnTo>
                  <a:lnTo>
                    <a:pt x="20147" y="2293"/>
                  </a:lnTo>
                  <a:lnTo>
                    <a:pt x="19749" y="2442"/>
                  </a:lnTo>
                  <a:lnTo>
                    <a:pt x="19546" y="2520"/>
                  </a:lnTo>
                  <a:lnTo>
                    <a:pt x="19343" y="2590"/>
                  </a:lnTo>
                  <a:lnTo>
                    <a:pt x="19133" y="2652"/>
                  </a:lnTo>
                  <a:lnTo>
                    <a:pt x="18930" y="2715"/>
                  </a:lnTo>
                  <a:lnTo>
                    <a:pt x="18719" y="2761"/>
                  </a:lnTo>
                  <a:lnTo>
                    <a:pt x="18517" y="2808"/>
                  </a:lnTo>
                  <a:lnTo>
                    <a:pt x="18306" y="2847"/>
                  </a:lnTo>
                  <a:lnTo>
                    <a:pt x="18095" y="2878"/>
                  </a:lnTo>
                  <a:lnTo>
                    <a:pt x="17893" y="2910"/>
                  </a:lnTo>
                  <a:lnTo>
                    <a:pt x="17682" y="2925"/>
                  </a:lnTo>
                  <a:lnTo>
                    <a:pt x="17471" y="2941"/>
                  </a:lnTo>
                  <a:lnTo>
                    <a:pt x="17261" y="2956"/>
                  </a:lnTo>
                  <a:lnTo>
                    <a:pt x="16832" y="2956"/>
                  </a:lnTo>
                  <a:lnTo>
                    <a:pt x="16621" y="2949"/>
                  </a:lnTo>
                  <a:lnTo>
                    <a:pt x="16403" y="2933"/>
                  </a:lnTo>
                  <a:lnTo>
                    <a:pt x="9664" y="2465"/>
                  </a:lnTo>
                  <a:lnTo>
                    <a:pt x="2918" y="1997"/>
                  </a:lnTo>
                  <a:lnTo>
                    <a:pt x="1467" y="1896"/>
                  </a:lnTo>
                  <a:lnTo>
                    <a:pt x="8" y="1810"/>
                  </a:lnTo>
                  <a:lnTo>
                    <a:pt x="1" y="1974"/>
                  </a:lnTo>
                  <a:lnTo>
                    <a:pt x="344" y="2028"/>
                  </a:lnTo>
                  <a:lnTo>
                    <a:pt x="695" y="2083"/>
                  </a:lnTo>
                  <a:lnTo>
                    <a:pt x="1046" y="2130"/>
                  </a:lnTo>
                  <a:lnTo>
                    <a:pt x="1397" y="2169"/>
                  </a:lnTo>
                  <a:lnTo>
                    <a:pt x="2099" y="2239"/>
                  </a:lnTo>
                  <a:lnTo>
                    <a:pt x="2801" y="2293"/>
                  </a:lnTo>
                  <a:lnTo>
                    <a:pt x="3503" y="2348"/>
                  </a:lnTo>
                  <a:lnTo>
                    <a:pt x="4212" y="2387"/>
                  </a:lnTo>
                  <a:lnTo>
                    <a:pt x="4914" y="2434"/>
                  </a:lnTo>
                  <a:lnTo>
                    <a:pt x="5616" y="2488"/>
                  </a:lnTo>
                  <a:lnTo>
                    <a:pt x="7036" y="2605"/>
                  </a:lnTo>
                  <a:lnTo>
                    <a:pt x="8455" y="2707"/>
                  </a:lnTo>
                  <a:lnTo>
                    <a:pt x="11294" y="2902"/>
                  </a:lnTo>
                  <a:lnTo>
                    <a:pt x="16918" y="3300"/>
                  </a:lnTo>
                  <a:lnTo>
                    <a:pt x="16957" y="3479"/>
                  </a:lnTo>
                  <a:lnTo>
                    <a:pt x="15592" y="4228"/>
                  </a:lnTo>
                  <a:lnTo>
                    <a:pt x="14983" y="4571"/>
                  </a:lnTo>
                  <a:lnTo>
                    <a:pt x="14383" y="4922"/>
                  </a:lnTo>
                  <a:lnTo>
                    <a:pt x="13798" y="5289"/>
                  </a:lnTo>
                  <a:lnTo>
                    <a:pt x="13509" y="5476"/>
                  </a:lnTo>
                  <a:lnTo>
                    <a:pt x="13229" y="5671"/>
                  </a:lnTo>
                  <a:lnTo>
                    <a:pt x="12940" y="5866"/>
                  </a:lnTo>
                  <a:lnTo>
                    <a:pt x="12667" y="6061"/>
                  </a:lnTo>
                  <a:lnTo>
                    <a:pt x="12386" y="6263"/>
                  </a:lnTo>
                  <a:lnTo>
                    <a:pt x="12121" y="6474"/>
                  </a:lnTo>
                  <a:lnTo>
                    <a:pt x="11848" y="6685"/>
                  </a:lnTo>
                  <a:lnTo>
                    <a:pt x="11583" y="6895"/>
                  </a:lnTo>
                  <a:lnTo>
                    <a:pt x="11325" y="7114"/>
                  </a:lnTo>
                  <a:lnTo>
                    <a:pt x="11068" y="7340"/>
                  </a:lnTo>
                  <a:lnTo>
                    <a:pt x="10811" y="7566"/>
                  </a:lnTo>
                  <a:lnTo>
                    <a:pt x="10561" y="7800"/>
                  </a:lnTo>
                  <a:lnTo>
                    <a:pt x="10319" y="8034"/>
                  </a:lnTo>
                  <a:lnTo>
                    <a:pt x="10078" y="8268"/>
                  </a:lnTo>
                  <a:lnTo>
                    <a:pt x="9844" y="8518"/>
                  </a:lnTo>
                  <a:lnTo>
                    <a:pt x="9610" y="8767"/>
                  </a:lnTo>
                  <a:lnTo>
                    <a:pt x="9376" y="9017"/>
                  </a:lnTo>
                  <a:lnTo>
                    <a:pt x="9149" y="9274"/>
                  </a:lnTo>
                  <a:lnTo>
                    <a:pt x="8931" y="9539"/>
                  </a:lnTo>
                  <a:lnTo>
                    <a:pt x="8713" y="9804"/>
                  </a:lnTo>
                  <a:lnTo>
                    <a:pt x="8502" y="10077"/>
                  </a:lnTo>
                  <a:lnTo>
                    <a:pt x="8299" y="10358"/>
                  </a:lnTo>
                  <a:lnTo>
                    <a:pt x="8096" y="10639"/>
                  </a:lnTo>
                  <a:lnTo>
                    <a:pt x="7894" y="10928"/>
                  </a:lnTo>
                  <a:lnTo>
                    <a:pt x="7706" y="11224"/>
                  </a:lnTo>
                  <a:lnTo>
                    <a:pt x="7511" y="11520"/>
                  </a:lnTo>
                  <a:lnTo>
                    <a:pt x="7184" y="12051"/>
                  </a:lnTo>
                  <a:lnTo>
                    <a:pt x="6841" y="12573"/>
                  </a:lnTo>
                  <a:lnTo>
                    <a:pt x="6498" y="13104"/>
                  </a:lnTo>
                  <a:lnTo>
                    <a:pt x="6162" y="13626"/>
                  </a:lnTo>
                  <a:lnTo>
                    <a:pt x="5796" y="14219"/>
                  </a:lnTo>
                  <a:lnTo>
                    <a:pt x="5445" y="14820"/>
                  </a:lnTo>
                  <a:lnTo>
                    <a:pt x="5109" y="15420"/>
                  </a:lnTo>
                  <a:lnTo>
                    <a:pt x="4789" y="16028"/>
                  </a:lnTo>
                  <a:lnTo>
                    <a:pt x="4485" y="16645"/>
                  </a:lnTo>
                  <a:lnTo>
                    <a:pt x="4197" y="17261"/>
                  </a:lnTo>
                  <a:lnTo>
                    <a:pt x="4056" y="17573"/>
                  </a:lnTo>
                  <a:lnTo>
                    <a:pt x="3924" y="17893"/>
                  </a:lnTo>
                  <a:lnTo>
                    <a:pt x="3799" y="18205"/>
                  </a:lnTo>
                  <a:lnTo>
                    <a:pt x="3674" y="18524"/>
                  </a:lnTo>
                  <a:lnTo>
                    <a:pt x="3557" y="18844"/>
                  </a:lnTo>
                  <a:lnTo>
                    <a:pt x="3448" y="19164"/>
                  </a:lnTo>
                  <a:lnTo>
                    <a:pt x="3339" y="19484"/>
                  </a:lnTo>
                  <a:lnTo>
                    <a:pt x="3237" y="19811"/>
                  </a:lnTo>
                  <a:lnTo>
                    <a:pt x="3136" y="20139"/>
                  </a:lnTo>
                  <a:lnTo>
                    <a:pt x="3042" y="20466"/>
                  </a:lnTo>
                  <a:lnTo>
                    <a:pt x="2957" y="20794"/>
                  </a:lnTo>
                  <a:lnTo>
                    <a:pt x="2879" y="21129"/>
                  </a:lnTo>
                  <a:lnTo>
                    <a:pt x="2801" y="21465"/>
                  </a:lnTo>
                  <a:lnTo>
                    <a:pt x="2730" y="21800"/>
                  </a:lnTo>
                  <a:lnTo>
                    <a:pt x="2668" y="22143"/>
                  </a:lnTo>
                  <a:lnTo>
                    <a:pt x="2613" y="22486"/>
                  </a:lnTo>
                  <a:lnTo>
                    <a:pt x="2559" y="22830"/>
                  </a:lnTo>
                  <a:lnTo>
                    <a:pt x="2520" y="23173"/>
                  </a:lnTo>
                  <a:lnTo>
                    <a:pt x="2481" y="23524"/>
                  </a:lnTo>
                  <a:lnTo>
                    <a:pt x="2450" y="23875"/>
                  </a:lnTo>
                  <a:lnTo>
                    <a:pt x="2372" y="24686"/>
                  </a:lnTo>
                  <a:lnTo>
                    <a:pt x="2294" y="25497"/>
                  </a:lnTo>
                  <a:lnTo>
                    <a:pt x="2216" y="26300"/>
                  </a:lnTo>
                  <a:lnTo>
                    <a:pt x="2153" y="27112"/>
                  </a:lnTo>
                  <a:lnTo>
                    <a:pt x="2130" y="27517"/>
                  </a:lnTo>
                  <a:lnTo>
                    <a:pt x="2114" y="27931"/>
                  </a:lnTo>
                  <a:lnTo>
                    <a:pt x="2106" y="28336"/>
                  </a:lnTo>
                  <a:lnTo>
                    <a:pt x="2099" y="28742"/>
                  </a:lnTo>
                  <a:lnTo>
                    <a:pt x="2114" y="29147"/>
                  </a:lnTo>
                  <a:lnTo>
                    <a:pt x="2130" y="29561"/>
                  </a:lnTo>
                  <a:lnTo>
                    <a:pt x="2161" y="29966"/>
                  </a:lnTo>
                  <a:lnTo>
                    <a:pt x="2208" y="30380"/>
                  </a:lnTo>
                  <a:lnTo>
                    <a:pt x="2294" y="31004"/>
                  </a:lnTo>
                  <a:lnTo>
                    <a:pt x="2387" y="31620"/>
                  </a:lnTo>
                  <a:lnTo>
                    <a:pt x="2481" y="32244"/>
                  </a:lnTo>
                  <a:lnTo>
                    <a:pt x="2590" y="32860"/>
                  </a:lnTo>
                  <a:lnTo>
                    <a:pt x="2699" y="33468"/>
                  </a:lnTo>
                  <a:lnTo>
                    <a:pt x="2824" y="34084"/>
                  </a:lnTo>
                  <a:lnTo>
                    <a:pt x="2957" y="34693"/>
                  </a:lnTo>
                  <a:lnTo>
                    <a:pt x="3105" y="35301"/>
                  </a:lnTo>
                  <a:lnTo>
                    <a:pt x="3261" y="35902"/>
                  </a:lnTo>
                  <a:lnTo>
                    <a:pt x="3432" y="36502"/>
                  </a:lnTo>
                  <a:lnTo>
                    <a:pt x="3620" y="37095"/>
                  </a:lnTo>
                  <a:lnTo>
                    <a:pt x="3815" y="37688"/>
                  </a:lnTo>
                  <a:lnTo>
                    <a:pt x="4033" y="38273"/>
                  </a:lnTo>
                  <a:lnTo>
                    <a:pt x="4259" y="38858"/>
                  </a:lnTo>
                  <a:lnTo>
                    <a:pt x="4509" y="39435"/>
                  </a:lnTo>
                  <a:lnTo>
                    <a:pt x="4641" y="39723"/>
                  </a:lnTo>
                  <a:lnTo>
                    <a:pt x="4774" y="40012"/>
                  </a:lnTo>
                  <a:lnTo>
                    <a:pt x="5523" y="41541"/>
                  </a:lnTo>
                  <a:lnTo>
                    <a:pt x="6271" y="43077"/>
                  </a:lnTo>
                  <a:lnTo>
                    <a:pt x="6326" y="43210"/>
                  </a:lnTo>
                  <a:lnTo>
                    <a:pt x="6381" y="43350"/>
                  </a:lnTo>
                  <a:lnTo>
                    <a:pt x="6490" y="43662"/>
                  </a:lnTo>
                  <a:lnTo>
                    <a:pt x="5546" y="43241"/>
                  </a:lnTo>
                  <a:lnTo>
                    <a:pt x="5546" y="43241"/>
                  </a:lnTo>
                  <a:lnTo>
                    <a:pt x="5569" y="43335"/>
                  </a:lnTo>
                  <a:lnTo>
                    <a:pt x="5593" y="43420"/>
                  </a:lnTo>
                  <a:lnTo>
                    <a:pt x="5616" y="43498"/>
                  </a:lnTo>
                  <a:lnTo>
                    <a:pt x="5647" y="43569"/>
                  </a:lnTo>
                  <a:lnTo>
                    <a:pt x="5686" y="43639"/>
                  </a:lnTo>
                  <a:lnTo>
                    <a:pt x="5725" y="43693"/>
                  </a:lnTo>
                  <a:lnTo>
                    <a:pt x="5764" y="43748"/>
                  </a:lnTo>
                  <a:lnTo>
                    <a:pt x="5811" y="43795"/>
                  </a:lnTo>
                  <a:lnTo>
                    <a:pt x="5905" y="43881"/>
                  </a:lnTo>
                  <a:lnTo>
                    <a:pt x="6006" y="43951"/>
                  </a:lnTo>
                  <a:lnTo>
                    <a:pt x="6209" y="44076"/>
                  </a:lnTo>
                  <a:lnTo>
                    <a:pt x="6334" y="44161"/>
                  </a:lnTo>
                  <a:lnTo>
                    <a:pt x="6451" y="44247"/>
                  </a:lnTo>
                  <a:lnTo>
                    <a:pt x="6685" y="44427"/>
                  </a:lnTo>
                  <a:lnTo>
                    <a:pt x="6903" y="44622"/>
                  </a:lnTo>
                  <a:lnTo>
                    <a:pt x="7114" y="44824"/>
                  </a:lnTo>
                  <a:lnTo>
                    <a:pt x="7309" y="45043"/>
                  </a:lnTo>
                  <a:lnTo>
                    <a:pt x="7504" y="45261"/>
                  </a:lnTo>
                  <a:lnTo>
                    <a:pt x="7683" y="45495"/>
                  </a:lnTo>
                  <a:lnTo>
                    <a:pt x="7855" y="45737"/>
                  </a:lnTo>
                  <a:lnTo>
                    <a:pt x="8221" y="46267"/>
                  </a:lnTo>
                  <a:lnTo>
                    <a:pt x="8596" y="46798"/>
                  </a:lnTo>
                  <a:lnTo>
                    <a:pt x="8783" y="47055"/>
                  </a:lnTo>
                  <a:lnTo>
                    <a:pt x="8978" y="47312"/>
                  </a:lnTo>
                  <a:lnTo>
                    <a:pt x="9181" y="47562"/>
                  </a:lnTo>
                  <a:lnTo>
                    <a:pt x="9383" y="47812"/>
                  </a:lnTo>
                  <a:lnTo>
                    <a:pt x="9766" y="48256"/>
                  </a:lnTo>
                  <a:lnTo>
                    <a:pt x="10156" y="48693"/>
                  </a:lnTo>
                  <a:lnTo>
                    <a:pt x="10545" y="49122"/>
                  </a:lnTo>
                  <a:lnTo>
                    <a:pt x="10943" y="49543"/>
                  </a:lnTo>
                  <a:lnTo>
                    <a:pt x="11349" y="49956"/>
                  </a:lnTo>
                  <a:lnTo>
                    <a:pt x="11762" y="50354"/>
                  </a:lnTo>
                  <a:lnTo>
                    <a:pt x="12176" y="50744"/>
                  </a:lnTo>
                  <a:lnTo>
                    <a:pt x="12597" y="51134"/>
                  </a:lnTo>
                  <a:lnTo>
                    <a:pt x="13026" y="51509"/>
                  </a:lnTo>
                  <a:lnTo>
                    <a:pt x="13463" y="51875"/>
                  </a:lnTo>
                  <a:lnTo>
                    <a:pt x="13899" y="52226"/>
                  </a:lnTo>
                  <a:lnTo>
                    <a:pt x="14344" y="52577"/>
                  </a:lnTo>
                  <a:lnTo>
                    <a:pt x="14796" y="52920"/>
                  </a:lnTo>
                  <a:lnTo>
                    <a:pt x="15249" y="53248"/>
                  </a:lnTo>
                  <a:lnTo>
                    <a:pt x="15717" y="53568"/>
                  </a:lnTo>
                  <a:lnTo>
                    <a:pt x="16185" y="53880"/>
                  </a:lnTo>
                  <a:lnTo>
                    <a:pt x="16660" y="54184"/>
                  </a:lnTo>
                  <a:lnTo>
                    <a:pt x="17136" y="54480"/>
                  </a:lnTo>
                  <a:lnTo>
                    <a:pt x="17620" y="54769"/>
                  </a:lnTo>
                  <a:lnTo>
                    <a:pt x="18119" y="55042"/>
                  </a:lnTo>
                  <a:lnTo>
                    <a:pt x="18610" y="55307"/>
                  </a:lnTo>
                  <a:lnTo>
                    <a:pt x="19117" y="55564"/>
                  </a:lnTo>
                  <a:lnTo>
                    <a:pt x="19624" y="55814"/>
                  </a:lnTo>
                  <a:lnTo>
                    <a:pt x="20139" y="56056"/>
                  </a:lnTo>
                  <a:lnTo>
                    <a:pt x="20661" y="56290"/>
                  </a:lnTo>
                  <a:lnTo>
                    <a:pt x="21192" y="56508"/>
                  </a:lnTo>
                  <a:lnTo>
                    <a:pt x="21722" y="56726"/>
                  </a:lnTo>
                  <a:lnTo>
                    <a:pt x="22268" y="56929"/>
                  </a:lnTo>
                  <a:lnTo>
                    <a:pt x="22806" y="57124"/>
                  </a:lnTo>
                  <a:lnTo>
                    <a:pt x="23360" y="57304"/>
                  </a:lnTo>
                  <a:lnTo>
                    <a:pt x="23922" y="57483"/>
                  </a:lnTo>
                  <a:lnTo>
                    <a:pt x="24483" y="57647"/>
                  </a:lnTo>
                  <a:lnTo>
                    <a:pt x="24616" y="57678"/>
                  </a:lnTo>
                  <a:lnTo>
                    <a:pt x="24756" y="57701"/>
                  </a:lnTo>
                  <a:lnTo>
                    <a:pt x="24819" y="57725"/>
                  </a:lnTo>
                  <a:lnTo>
                    <a:pt x="24881" y="57740"/>
                  </a:lnTo>
                  <a:lnTo>
                    <a:pt x="24936" y="57772"/>
                  </a:lnTo>
                  <a:lnTo>
                    <a:pt x="24982" y="57803"/>
                  </a:lnTo>
                  <a:lnTo>
                    <a:pt x="25060" y="57873"/>
                  </a:lnTo>
                  <a:lnTo>
                    <a:pt x="25131" y="57928"/>
                  </a:lnTo>
                  <a:lnTo>
                    <a:pt x="25209" y="57982"/>
                  </a:lnTo>
                  <a:lnTo>
                    <a:pt x="25294" y="58021"/>
                  </a:lnTo>
                  <a:lnTo>
                    <a:pt x="25372" y="58052"/>
                  </a:lnTo>
                  <a:lnTo>
                    <a:pt x="25458" y="58076"/>
                  </a:lnTo>
                  <a:lnTo>
                    <a:pt x="25544" y="58099"/>
                  </a:lnTo>
                  <a:lnTo>
                    <a:pt x="25630" y="58115"/>
                  </a:lnTo>
                  <a:lnTo>
                    <a:pt x="25801" y="58130"/>
                  </a:lnTo>
                  <a:lnTo>
                    <a:pt x="26332" y="58130"/>
                  </a:lnTo>
                  <a:lnTo>
                    <a:pt x="26800" y="58138"/>
                  </a:lnTo>
                  <a:lnTo>
                    <a:pt x="27034" y="58146"/>
                  </a:lnTo>
                  <a:lnTo>
                    <a:pt x="27275" y="58162"/>
                  </a:lnTo>
                  <a:lnTo>
                    <a:pt x="27509" y="58193"/>
                  </a:lnTo>
                  <a:lnTo>
                    <a:pt x="27626" y="58216"/>
                  </a:lnTo>
                  <a:lnTo>
                    <a:pt x="27743" y="58240"/>
                  </a:lnTo>
                  <a:lnTo>
                    <a:pt x="27860" y="58279"/>
                  </a:lnTo>
                  <a:lnTo>
                    <a:pt x="27985" y="58318"/>
                  </a:lnTo>
                  <a:lnTo>
                    <a:pt x="28102" y="58364"/>
                  </a:lnTo>
                  <a:lnTo>
                    <a:pt x="28219" y="58419"/>
                  </a:lnTo>
                  <a:lnTo>
                    <a:pt x="28250" y="58754"/>
                  </a:lnTo>
                  <a:lnTo>
                    <a:pt x="28289" y="59082"/>
                  </a:lnTo>
                  <a:lnTo>
                    <a:pt x="28328" y="59292"/>
                  </a:lnTo>
                  <a:lnTo>
                    <a:pt x="28352" y="59378"/>
                  </a:lnTo>
                  <a:lnTo>
                    <a:pt x="28375" y="59464"/>
                  </a:lnTo>
                  <a:lnTo>
                    <a:pt x="28406" y="59534"/>
                  </a:lnTo>
                  <a:lnTo>
                    <a:pt x="28438" y="59604"/>
                  </a:lnTo>
                  <a:lnTo>
                    <a:pt x="28477" y="59667"/>
                  </a:lnTo>
                  <a:lnTo>
                    <a:pt x="28523" y="59721"/>
                  </a:lnTo>
                  <a:lnTo>
                    <a:pt x="28570" y="59768"/>
                  </a:lnTo>
                  <a:lnTo>
                    <a:pt x="28633" y="59815"/>
                  </a:lnTo>
                  <a:lnTo>
                    <a:pt x="28695" y="59862"/>
                  </a:lnTo>
                  <a:lnTo>
                    <a:pt x="28765" y="59893"/>
                  </a:lnTo>
                  <a:lnTo>
                    <a:pt x="28843" y="59932"/>
                  </a:lnTo>
                  <a:lnTo>
                    <a:pt x="28929" y="59963"/>
                  </a:lnTo>
                  <a:lnTo>
                    <a:pt x="29023" y="59987"/>
                  </a:lnTo>
                  <a:lnTo>
                    <a:pt x="29124" y="60010"/>
                  </a:lnTo>
                  <a:lnTo>
                    <a:pt x="29311" y="60049"/>
                  </a:lnTo>
                  <a:lnTo>
                    <a:pt x="29498" y="60065"/>
                  </a:lnTo>
                  <a:lnTo>
                    <a:pt x="29686" y="60072"/>
                  </a:lnTo>
                  <a:lnTo>
                    <a:pt x="29881" y="60072"/>
                  </a:lnTo>
                  <a:lnTo>
                    <a:pt x="31472" y="59994"/>
                  </a:lnTo>
                  <a:lnTo>
                    <a:pt x="32267" y="59948"/>
                  </a:lnTo>
                  <a:lnTo>
                    <a:pt x="32665" y="59916"/>
                  </a:lnTo>
                  <a:lnTo>
                    <a:pt x="33063" y="59877"/>
                  </a:lnTo>
                  <a:lnTo>
                    <a:pt x="34833" y="59682"/>
                  </a:lnTo>
                  <a:lnTo>
                    <a:pt x="36604" y="59480"/>
                  </a:lnTo>
                  <a:lnTo>
                    <a:pt x="40145" y="59058"/>
                  </a:lnTo>
                  <a:lnTo>
                    <a:pt x="40254" y="59051"/>
                  </a:lnTo>
                  <a:lnTo>
                    <a:pt x="40355" y="59051"/>
                  </a:lnTo>
                  <a:lnTo>
                    <a:pt x="40457" y="59058"/>
                  </a:lnTo>
                  <a:lnTo>
                    <a:pt x="40550" y="59082"/>
                  </a:lnTo>
                  <a:lnTo>
                    <a:pt x="40636" y="59121"/>
                  </a:lnTo>
                  <a:lnTo>
                    <a:pt x="40722" y="59168"/>
                  </a:lnTo>
                  <a:lnTo>
                    <a:pt x="40808" y="59230"/>
                  </a:lnTo>
                  <a:lnTo>
                    <a:pt x="40893" y="59300"/>
                  </a:lnTo>
                  <a:lnTo>
                    <a:pt x="41057" y="59480"/>
                  </a:lnTo>
                  <a:lnTo>
                    <a:pt x="41143" y="59565"/>
                  </a:lnTo>
                  <a:lnTo>
                    <a:pt x="41213" y="59659"/>
                  </a:lnTo>
                  <a:lnTo>
                    <a:pt x="41283" y="59753"/>
                  </a:lnTo>
                  <a:lnTo>
                    <a:pt x="41346" y="59846"/>
                  </a:lnTo>
                  <a:lnTo>
                    <a:pt x="41400" y="59940"/>
                  </a:lnTo>
                  <a:lnTo>
                    <a:pt x="41439" y="60041"/>
                  </a:lnTo>
                  <a:lnTo>
                    <a:pt x="41478" y="60143"/>
                  </a:lnTo>
                  <a:lnTo>
                    <a:pt x="41510" y="60244"/>
                  </a:lnTo>
                  <a:lnTo>
                    <a:pt x="41525" y="60353"/>
                  </a:lnTo>
                  <a:lnTo>
                    <a:pt x="41533" y="60470"/>
                  </a:lnTo>
                  <a:lnTo>
                    <a:pt x="41525" y="60587"/>
                  </a:lnTo>
                  <a:lnTo>
                    <a:pt x="41510" y="60704"/>
                  </a:lnTo>
                  <a:lnTo>
                    <a:pt x="41478" y="60829"/>
                  </a:lnTo>
                  <a:lnTo>
                    <a:pt x="41432" y="60962"/>
                  </a:lnTo>
                  <a:lnTo>
                    <a:pt x="41393" y="61086"/>
                  </a:lnTo>
                  <a:lnTo>
                    <a:pt x="41361" y="61219"/>
                  </a:lnTo>
                  <a:lnTo>
                    <a:pt x="41315" y="61484"/>
                  </a:lnTo>
                  <a:lnTo>
                    <a:pt x="41291" y="61617"/>
                  </a:lnTo>
                  <a:lnTo>
                    <a:pt x="41260" y="61742"/>
                  </a:lnTo>
                  <a:lnTo>
                    <a:pt x="41237" y="61796"/>
                  </a:lnTo>
                  <a:lnTo>
                    <a:pt x="41213" y="61851"/>
                  </a:lnTo>
                  <a:lnTo>
                    <a:pt x="41182" y="61905"/>
                  </a:lnTo>
                  <a:lnTo>
                    <a:pt x="41151" y="61952"/>
                  </a:lnTo>
                  <a:lnTo>
                    <a:pt x="40995" y="62155"/>
                  </a:lnTo>
                  <a:lnTo>
                    <a:pt x="40847" y="62365"/>
                  </a:lnTo>
                  <a:lnTo>
                    <a:pt x="40706" y="62576"/>
                  </a:lnTo>
                  <a:lnTo>
                    <a:pt x="40589" y="62794"/>
                  </a:lnTo>
                  <a:lnTo>
                    <a:pt x="40472" y="63013"/>
                  </a:lnTo>
                  <a:lnTo>
                    <a:pt x="40371" y="63231"/>
                  </a:lnTo>
                  <a:lnTo>
                    <a:pt x="40277" y="63457"/>
                  </a:lnTo>
                  <a:lnTo>
                    <a:pt x="40199" y="63684"/>
                  </a:lnTo>
                  <a:lnTo>
                    <a:pt x="40129" y="63918"/>
                  </a:lnTo>
                  <a:lnTo>
                    <a:pt x="40067" y="64152"/>
                  </a:lnTo>
                  <a:lnTo>
                    <a:pt x="40020" y="64386"/>
                  </a:lnTo>
                  <a:lnTo>
                    <a:pt x="39981" y="64627"/>
                  </a:lnTo>
                  <a:lnTo>
                    <a:pt x="39950" y="64869"/>
                  </a:lnTo>
                  <a:lnTo>
                    <a:pt x="39926" y="65119"/>
                  </a:lnTo>
                  <a:lnTo>
                    <a:pt x="39911" y="65360"/>
                  </a:lnTo>
                  <a:lnTo>
                    <a:pt x="39903" y="65610"/>
                  </a:lnTo>
                  <a:lnTo>
                    <a:pt x="39911" y="65961"/>
                  </a:lnTo>
                  <a:lnTo>
                    <a:pt x="39918" y="66296"/>
                  </a:lnTo>
                  <a:lnTo>
                    <a:pt x="39934" y="66640"/>
                  </a:lnTo>
                  <a:lnTo>
                    <a:pt x="39957" y="66975"/>
                  </a:lnTo>
                  <a:lnTo>
                    <a:pt x="39981" y="67310"/>
                  </a:lnTo>
                  <a:lnTo>
                    <a:pt x="40020" y="67646"/>
                  </a:lnTo>
                  <a:lnTo>
                    <a:pt x="40059" y="67973"/>
                  </a:lnTo>
                  <a:lnTo>
                    <a:pt x="40113" y="68309"/>
                  </a:lnTo>
                  <a:lnTo>
                    <a:pt x="40168" y="68636"/>
                  </a:lnTo>
                  <a:lnTo>
                    <a:pt x="40223" y="68964"/>
                  </a:lnTo>
                  <a:lnTo>
                    <a:pt x="40293" y="69284"/>
                  </a:lnTo>
                  <a:lnTo>
                    <a:pt x="40363" y="69603"/>
                  </a:lnTo>
                  <a:lnTo>
                    <a:pt x="40449" y="69931"/>
                  </a:lnTo>
                  <a:lnTo>
                    <a:pt x="40535" y="70243"/>
                  </a:lnTo>
                  <a:lnTo>
                    <a:pt x="40620" y="70563"/>
                  </a:lnTo>
                  <a:lnTo>
                    <a:pt x="40722" y="70883"/>
                  </a:lnTo>
                  <a:lnTo>
                    <a:pt x="40823" y="71195"/>
                  </a:lnTo>
                  <a:lnTo>
                    <a:pt x="40932" y="71507"/>
                  </a:lnTo>
                  <a:lnTo>
                    <a:pt x="41042" y="71811"/>
                  </a:lnTo>
                  <a:lnTo>
                    <a:pt x="41166" y="72123"/>
                  </a:lnTo>
                  <a:lnTo>
                    <a:pt x="41291" y="72427"/>
                  </a:lnTo>
                  <a:lnTo>
                    <a:pt x="41416" y="72731"/>
                  </a:lnTo>
                  <a:lnTo>
                    <a:pt x="41556" y="73035"/>
                  </a:lnTo>
                  <a:lnTo>
                    <a:pt x="41697" y="73339"/>
                  </a:lnTo>
                  <a:lnTo>
                    <a:pt x="41845" y="73644"/>
                  </a:lnTo>
                  <a:lnTo>
                    <a:pt x="41993" y="73940"/>
                  </a:lnTo>
                  <a:lnTo>
                    <a:pt x="42149" y="74236"/>
                  </a:lnTo>
                  <a:lnTo>
                    <a:pt x="42313" y="74533"/>
                  </a:lnTo>
                  <a:lnTo>
                    <a:pt x="42477" y="74829"/>
                  </a:lnTo>
                  <a:lnTo>
                    <a:pt x="42648" y="75118"/>
                  </a:lnTo>
                  <a:lnTo>
                    <a:pt x="42820" y="75406"/>
                  </a:lnTo>
                  <a:lnTo>
                    <a:pt x="42999" y="75703"/>
                  </a:lnTo>
                  <a:lnTo>
                    <a:pt x="43288" y="76147"/>
                  </a:lnTo>
                  <a:lnTo>
                    <a:pt x="43592" y="76615"/>
                  </a:lnTo>
                  <a:lnTo>
                    <a:pt x="43335" y="77091"/>
                  </a:lnTo>
                  <a:lnTo>
                    <a:pt x="43085" y="77559"/>
                  </a:lnTo>
                  <a:lnTo>
                    <a:pt x="42032" y="79532"/>
                  </a:lnTo>
                  <a:lnTo>
                    <a:pt x="41510" y="80523"/>
                  </a:lnTo>
                  <a:lnTo>
                    <a:pt x="40995" y="81521"/>
                  </a:lnTo>
                  <a:lnTo>
                    <a:pt x="40847" y="81810"/>
                  </a:lnTo>
                  <a:lnTo>
                    <a:pt x="40706" y="82106"/>
                  </a:lnTo>
                  <a:lnTo>
                    <a:pt x="40574" y="82402"/>
                  </a:lnTo>
                  <a:lnTo>
                    <a:pt x="40441" y="82699"/>
                  </a:lnTo>
                  <a:lnTo>
                    <a:pt x="40324" y="82995"/>
                  </a:lnTo>
                  <a:lnTo>
                    <a:pt x="40207" y="83299"/>
                  </a:lnTo>
                  <a:lnTo>
                    <a:pt x="40090" y="83596"/>
                  </a:lnTo>
                  <a:lnTo>
                    <a:pt x="39989" y="83900"/>
                  </a:lnTo>
                  <a:lnTo>
                    <a:pt x="39887" y="84204"/>
                  </a:lnTo>
                  <a:lnTo>
                    <a:pt x="39794" y="84508"/>
                  </a:lnTo>
                  <a:lnTo>
                    <a:pt x="39708" y="84813"/>
                  </a:lnTo>
                  <a:lnTo>
                    <a:pt x="39630" y="85117"/>
                  </a:lnTo>
                  <a:lnTo>
                    <a:pt x="39552" y="85429"/>
                  </a:lnTo>
                  <a:lnTo>
                    <a:pt x="39482" y="85733"/>
                  </a:lnTo>
                  <a:lnTo>
                    <a:pt x="39419" y="86045"/>
                  </a:lnTo>
                  <a:lnTo>
                    <a:pt x="39357" y="86357"/>
                  </a:lnTo>
                  <a:lnTo>
                    <a:pt x="39310" y="86669"/>
                  </a:lnTo>
                  <a:lnTo>
                    <a:pt x="39263" y="86981"/>
                  </a:lnTo>
                  <a:lnTo>
                    <a:pt x="39217" y="87293"/>
                  </a:lnTo>
                  <a:lnTo>
                    <a:pt x="39185" y="87605"/>
                  </a:lnTo>
                  <a:lnTo>
                    <a:pt x="39154" y="87925"/>
                  </a:lnTo>
                  <a:lnTo>
                    <a:pt x="39123" y="88237"/>
                  </a:lnTo>
                  <a:lnTo>
                    <a:pt x="39107" y="88556"/>
                  </a:lnTo>
                  <a:lnTo>
                    <a:pt x="39092" y="88876"/>
                  </a:lnTo>
                  <a:lnTo>
                    <a:pt x="39084" y="89196"/>
                  </a:lnTo>
                  <a:lnTo>
                    <a:pt x="39084" y="89516"/>
                  </a:lnTo>
                  <a:lnTo>
                    <a:pt x="39084" y="89835"/>
                  </a:lnTo>
                  <a:lnTo>
                    <a:pt x="39092" y="90155"/>
                  </a:lnTo>
                  <a:lnTo>
                    <a:pt x="39100" y="90483"/>
                  </a:lnTo>
                  <a:lnTo>
                    <a:pt x="39123" y="90803"/>
                  </a:lnTo>
                  <a:lnTo>
                    <a:pt x="39146" y="91130"/>
                  </a:lnTo>
                  <a:lnTo>
                    <a:pt x="39170" y="91458"/>
                  </a:lnTo>
                  <a:lnTo>
                    <a:pt x="39193" y="91668"/>
                  </a:lnTo>
                  <a:lnTo>
                    <a:pt x="39224" y="91887"/>
                  </a:lnTo>
                  <a:lnTo>
                    <a:pt x="39263" y="92097"/>
                  </a:lnTo>
                  <a:lnTo>
                    <a:pt x="39310" y="92316"/>
                  </a:lnTo>
                  <a:lnTo>
                    <a:pt x="39365" y="92526"/>
                  </a:lnTo>
                  <a:lnTo>
                    <a:pt x="39419" y="92737"/>
                  </a:lnTo>
                  <a:lnTo>
                    <a:pt x="39536" y="93158"/>
                  </a:lnTo>
                  <a:lnTo>
                    <a:pt x="39630" y="93454"/>
                  </a:lnTo>
                  <a:lnTo>
                    <a:pt x="39739" y="93743"/>
                  </a:lnTo>
                  <a:lnTo>
                    <a:pt x="39856" y="94032"/>
                  </a:lnTo>
                  <a:lnTo>
                    <a:pt x="39981" y="94312"/>
                  </a:lnTo>
                  <a:lnTo>
                    <a:pt x="40113" y="94593"/>
                  </a:lnTo>
                  <a:lnTo>
                    <a:pt x="40254" y="94866"/>
                  </a:lnTo>
                  <a:lnTo>
                    <a:pt x="40402" y="95131"/>
                  </a:lnTo>
                  <a:lnTo>
                    <a:pt x="40558" y="95396"/>
                  </a:lnTo>
                  <a:lnTo>
                    <a:pt x="40722" y="95654"/>
                  </a:lnTo>
                  <a:lnTo>
                    <a:pt x="40893" y="95911"/>
                  </a:lnTo>
                  <a:lnTo>
                    <a:pt x="41073" y="96161"/>
                  </a:lnTo>
                  <a:lnTo>
                    <a:pt x="41252" y="96410"/>
                  </a:lnTo>
                  <a:lnTo>
                    <a:pt x="41439" y="96652"/>
                  </a:lnTo>
                  <a:lnTo>
                    <a:pt x="41634" y="96894"/>
                  </a:lnTo>
                  <a:lnTo>
                    <a:pt x="41837" y="97136"/>
                  </a:lnTo>
                  <a:lnTo>
                    <a:pt x="42032" y="97370"/>
                  </a:lnTo>
                  <a:lnTo>
                    <a:pt x="42368" y="97744"/>
                  </a:lnTo>
                  <a:lnTo>
                    <a:pt x="42711" y="98119"/>
                  </a:lnTo>
                  <a:lnTo>
                    <a:pt x="43389" y="98852"/>
                  </a:lnTo>
                  <a:lnTo>
                    <a:pt x="44083" y="99585"/>
                  </a:lnTo>
                  <a:lnTo>
                    <a:pt x="44785" y="100310"/>
                  </a:lnTo>
                  <a:lnTo>
                    <a:pt x="44879" y="100412"/>
                  </a:lnTo>
                  <a:lnTo>
                    <a:pt x="44957" y="100513"/>
                  </a:lnTo>
                  <a:lnTo>
                    <a:pt x="45027" y="100622"/>
                  </a:lnTo>
                  <a:lnTo>
                    <a:pt x="45074" y="100731"/>
                  </a:lnTo>
                  <a:lnTo>
                    <a:pt x="45113" y="100841"/>
                  </a:lnTo>
                  <a:lnTo>
                    <a:pt x="45136" y="100965"/>
                  </a:lnTo>
                  <a:lnTo>
                    <a:pt x="45144" y="101098"/>
                  </a:lnTo>
                  <a:lnTo>
                    <a:pt x="45136" y="101238"/>
                  </a:lnTo>
                  <a:lnTo>
                    <a:pt x="45113" y="101457"/>
                  </a:lnTo>
                  <a:lnTo>
                    <a:pt x="45113" y="101675"/>
                  </a:lnTo>
                  <a:lnTo>
                    <a:pt x="45121" y="101878"/>
                  </a:lnTo>
                  <a:lnTo>
                    <a:pt x="45144" y="102081"/>
                  </a:lnTo>
                  <a:lnTo>
                    <a:pt x="45175" y="102276"/>
                  </a:lnTo>
                  <a:lnTo>
                    <a:pt x="45230" y="102471"/>
                  </a:lnTo>
                  <a:lnTo>
                    <a:pt x="45292" y="102658"/>
                  </a:lnTo>
                  <a:lnTo>
                    <a:pt x="45363" y="102837"/>
                  </a:lnTo>
                  <a:lnTo>
                    <a:pt x="45448" y="103009"/>
                  </a:lnTo>
                  <a:lnTo>
                    <a:pt x="45550" y="103180"/>
                  </a:lnTo>
                  <a:lnTo>
                    <a:pt x="45659" y="103344"/>
                  </a:lnTo>
                  <a:lnTo>
                    <a:pt x="45784" y="103508"/>
                  </a:lnTo>
                  <a:lnTo>
                    <a:pt x="45916" y="103656"/>
                  </a:lnTo>
                  <a:lnTo>
                    <a:pt x="46057" y="103812"/>
                  </a:lnTo>
                  <a:lnTo>
                    <a:pt x="46213" y="103953"/>
                  </a:lnTo>
                  <a:lnTo>
                    <a:pt x="46384" y="104093"/>
                  </a:lnTo>
                  <a:lnTo>
                    <a:pt x="46891" y="104514"/>
                  </a:lnTo>
                  <a:lnTo>
                    <a:pt x="46610" y="105146"/>
                  </a:lnTo>
                  <a:lnTo>
                    <a:pt x="46478" y="105442"/>
                  </a:lnTo>
                  <a:lnTo>
                    <a:pt x="46361" y="105746"/>
                  </a:lnTo>
                  <a:lnTo>
                    <a:pt x="46306" y="105918"/>
                  </a:lnTo>
                  <a:lnTo>
                    <a:pt x="46260" y="106074"/>
                  </a:lnTo>
                  <a:lnTo>
                    <a:pt x="46228" y="106230"/>
                  </a:lnTo>
                  <a:lnTo>
                    <a:pt x="46213" y="106370"/>
                  </a:lnTo>
                  <a:lnTo>
                    <a:pt x="46213" y="106503"/>
                  </a:lnTo>
                  <a:lnTo>
                    <a:pt x="46228" y="106620"/>
                  </a:lnTo>
                  <a:lnTo>
                    <a:pt x="46260" y="106729"/>
                  </a:lnTo>
                  <a:lnTo>
                    <a:pt x="46299" y="106831"/>
                  </a:lnTo>
                  <a:lnTo>
                    <a:pt x="46361" y="106924"/>
                  </a:lnTo>
                  <a:lnTo>
                    <a:pt x="46439" y="107002"/>
                  </a:lnTo>
                  <a:lnTo>
                    <a:pt x="46525" y="107080"/>
                  </a:lnTo>
                  <a:lnTo>
                    <a:pt x="46634" y="107143"/>
                  </a:lnTo>
                  <a:lnTo>
                    <a:pt x="46759" y="107197"/>
                  </a:lnTo>
                  <a:lnTo>
                    <a:pt x="46899" y="107244"/>
                  </a:lnTo>
                  <a:lnTo>
                    <a:pt x="47063" y="107283"/>
                  </a:lnTo>
                  <a:lnTo>
                    <a:pt x="47234" y="107314"/>
                  </a:lnTo>
                  <a:lnTo>
                    <a:pt x="47687" y="107369"/>
                  </a:lnTo>
                  <a:lnTo>
                    <a:pt x="48139" y="107423"/>
                  </a:lnTo>
                  <a:lnTo>
                    <a:pt x="48592" y="107462"/>
                  </a:lnTo>
                  <a:lnTo>
                    <a:pt x="49044" y="107501"/>
                  </a:lnTo>
                  <a:lnTo>
                    <a:pt x="49949" y="107572"/>
                  </a:lnTo>
                  <a:lnTo>
                    <a:pt x="50861" y="107642"/>
                  </a:lnTo>
                  <a:lnTo>
                    <a:pt x="51048" y="107642"/>
                  </a:lnTo>
                  <a:lnTo>
                    <a:pt x="51142" y="107626"/>
                  </a:lnTo>
                  <a:lnTo>
                    <a:pt x="51236" y="107611"/>
                  </a:lnTo>
                  <a:lnTo>
                    <a:pt x="51407" y="107572"/>
                  </a:lnTo>
                  <a:lnTo>
                    <a:pt x="51477" y="107548"/>
                  </a:lnTo>
                  <a:lnTo>
                    <a:pt x="51548" y="107525"/>
                  </a:lnTo>
                  <a:lnTo>
                    <a:pt x="51602" y="107501"/>
                  </a:lnTo>
                  <a:lnTo>
                    <a:pt x="51657" y="107470"/>
                  </a:lnTo>
                  <a:lnTo>
                    <a:pt x="51704" y="107431"/>
                  </a:lnTo>
                  <a:lnTo>
                    <a:pt x="51743" y="107392"/>
                  </a:lnTo>
                  <a:lnTo>
                    <a:pt x="51782" y="107345"/>
                  </a:lnTo>
                  <a:lnTo>
                    <a:pt x="51813" y="107299"/>
                  </a:lnTo>
                  <a:lnTo>
                    <a:pt x="51836" y="107244"/>
                  </a:lnTo>
                  <a:lnTo>
                    <a:pt x="51860" y="107182"/>
                  </a:lnTo>
                  <a:lnTo>
                    <a:pt x="51899" y="107033"/>
                  </a:lnTo>
                  <a:lnTo>
                    <a:pt x="51930" y="106862"/>
                  </a:lnTo>
                  <a:lnTo>
                    <a:pt x="51969" y="106573"/>
                  </a:lnTo>
                  <a:lnTo>
                    <a:pt x="52023" y="106261"/>
                  </a:lnTo>
                  <a:lnTo>
                    <a:pt x="52788" y="106402"/>
                  </a:lnTo>
                  <a:lnTo>
                    <a:pt x="53146" y="106464"/>
                  </a:lnTo>
                  <a:lnTo>
                    <a:pt x="53497" y="106511"/>
                  </a:lnTo>
                  <a:lnTo>
                    <a:pt x="54324" y="106604"/>
                  </a:lnTo>
                  <a:lnTo>
                    <a:pt x="54745" y="106643"/>
                  </a:lnTo>
                  <a:lnTo>
                    <a:pt x="55159" y="106675"/>
                  </a:lnTo>
                  <a:lnTo>
                    <a:pt x="55572" y="106690"/>
                  </a:lnTo>
                  <a:lnTo>
                    <a:pt x="55783" y="106690"/>
                  </a:lnTo>
                  <a:lnTo>
                    <a:pt x="55993" y="106682"/>
                  </a:lnTo>
                  <a:lnTo>
                    <a:pt x="56196" y="106675"/>
                  </a:lnTo>
                  <a:lnTo>
                    <a:pt x="56407" y="106659"/>
                  </a:lnTo>
                  <a:lnTo>
                    <a:pt x="56617" y="106643"/>
                  </a:lnTo>
                  <a:lnTo>
                    <a:pt x="56828" y="106612"/>
                  </a:lnTo>
                  <a:lnTo>
                    <a:pt x="56945" y="106597"/>
                  </a:lnTo>
                  <a:lnTo>
                    <a:pt x="57062" y="106565"/>
                  </a:lnTo>
                  <a:lnTo>
                    <a:pt x="57163" y="106542"/>
                  </a:lnTo>
                  <a:lnTo>
                    <a:pt x="57272" y="106503"/>
                  </a:lnTo>
                  <a:lnTo>
                    <a:pt x="57366" y="106464"/>
                  </a:lnTo>
                  <a:lnTo>
                    <a:pt x="57460" y="106417"/>
                  </a:lnTo>
                  <a:lnTo>
                    <a:pt x="57553" y="106370"/>
                  </a:lnTo>
                  <a:lnTo>
                    <a:pt x="57631" y="106316"/>
                  </a:lnTo>
                  <a:lnTo>
                    <a:pt x="57709" y="106253"/>
                  </a:lnTo>
                  <a:lnTo>
                    <a:pt x="57787" y="106183"/>
                  </a:lnTo>
                  <a:lnTo>
                    <a:pt x="57850" y="106105"/>
                  </a:lnTo>
                  <a:lnTo>
                    <a:pt x="57912" y="106019"/>
                  </a:lnTo>
                  <a:lnTo>
                    <a:pt x="57974" y="105926"/>
                  </a:lnTo>
                  <a:lnTo>
                    <a:pt x="58021" y="105824"/>
                  </a:lnTo>
                  <a:lnTo>
                    <a:pt x="58068" y="105715"/>
                  </a:lnTo>
                  <a:lnTo>
                    <a:pt x="58107" y="105606"/>
                  </a:lnTo>
                  <a:lnTo>
                    <a:pt x="58154" y="105466"/>
                  </a:lnTo>
                  <a:lnTo>
                    <a:pt x="58216" y="105333"/>
                  </a:lnTo>
                  <a:lnTo>
                    <a:pt x="58364" y="105037"/>
                  </a:lnTo>
                  <a:lnTo>
                    <a:pt x="58801" y="105146"/>
                  </a:lnTo>
                  <a:lnTo>
                    <a:pt x="59246" y="105232"/>
                  </a:lnTo>
                  <a:lnTo>
                    <a:pt x="59690" y="105310"/>
                  </a:lnTo>
                  <a:lnTo>
                    <a:pt x="60135" y="105372"/>
                  </a:lnTo>
                  <a:lnTo>
                    <a:pt x="60579" y="105419"/>
                  </a:lnTo>
                  <a:lnTo>
                    <a:pt x="61024" y="105458"/>
                  </a:lnTo>
                  <a:lnTo>
                    <a:pt x="61469" y="105489"/>
                  </a:lnTo>
                  <a:lnTo>
                    <a:pt x="61913" y="105512"/>
                  </a:lnTo>
                  <a:lnTo>
                    <a:pt x="62802" y="105551"/>
                  </a:lnTo>
                  <a:lnTo>
                    <a:pt x="63691" y="105583"/>
                  </a:lnTo>
                  <a:lnTo>
                    <a:pt x="64136" y="105606"/>
                  </a:lnTo>
                  <a:lnTo>
                    <a:pt x="64581" y="105629"/>
                  </a:lnTo>
                  <a:lnTo>
                    <a:pt x="65025" y="105661"/>
                  </a:lnTo>
                  <a:lnTo>
                    <a:pt x="65462" y="105700"/>
                  </a:lnTo>
                  <a:lnTo>
                    <a:pt x="65485" y="106160"/>
                  </a:lnTo>
                  <a:lnTo>
                    <a:pt x="65509" y="106597"/>
                  </a:lnTo>
                  <a:lnTo>
                    <a:pt x="65532" y="107018"/>
                  </a:lnTo>
                  <a:lnTo>
                    <a:pt x="65556" y="107228"/>
                  </a:lnTo>
                  <a:lnTo>
                    <a:pt x="65579" y="107431"/>
                  </a:lnTo>
                  <a:lnTo>
                    <a:pt x="65595" y="107548"/>
                  </a:lnTo>
                  <a:lnTo>
                    <a:pt x="65618" y="107650"/>
                  </a:lnTo>
                  <a:lnTo>
                    <a:pt x="65649" y="107735"/>
                  </a:lnTo>
                  <a:lnTo>
                    <a:pt x="65680" y="107813"/>
                  </a:lnTo>
                  <a:lnTo>
                    <a:pt x="65719" y="107884"/>
                  </a:lnTo>
                  <a:lnTo>
                    <a:pt x="65766" y="107946"/>
                  </a:lnTo>
                  <a:lnTo>
                    <a:pt x="65821" y="107993"/>
                  </a:lnTo>
                  <a:lnTo>
                    <a:pt x="65875" y="108024"/>
                  </a:lnTo>
                  <a:lnTo>
                    <a:pt x="65938" y="108055"/>
                  </a:lnTo>
                  <a:lnTo>
                    <a:pt x="66000" y="108063"/>
                  </a:lnTo>
                  <a:lnTo>
                    <a:pt x="66070" y="108071"/>
                  </a:lnTo>
                  <a:lnTo>
                    <a:pt x="66156" y="108063"/>
                  </a:lnTo>
                  <a:lnTo>
                    <a:pt x="66234" y="108047"/>
                  </a:lnTo>
                  <a:lnTo>
                    <a:pt x="66328" y="108024"/>
                  </a:lnTo>
                  <a:lnTo>
                    <a:pt x="66421" y="107993"/>
                  </a:lnTo>
                  <a:lnTo>
                    <a:pt x="66523" y="107946"/>
                  </a:lnTo>
                  <a:lnTo>
                    <a:pt x="66694" y="107860"/>
                  </a:lnTo>
                  <a:lnTo>
                    <a:pt x="66850" y="107751"/>
                  </a:lnTo>
                  <a:lnTo>
                    <a:pt x="66959" y="107689"/>
                  </a:lnTo>
                  <a:lnTo>
                    <a:pt x="67069" y="107626"/>
                  </a:lnTo>
                  <a:lnTo>
                    <a:pt x="67178" y="107579"/>
                  </a:lnTo>
                  <a:lnTo>
                    <a:pt x="67287" y="107548"/>
                  </a:lnTo>
                  <a:lnTo>
                    <a:pt x="67404" y="107533"/>
                  </a:lnTo>
                  <a:lnTo>
                    <a:pt x="67459" y="107525"/>
                  </a:lnTo>
                  <a:lnTo>
                    <a:pt x="67521" y="107533"/>
                  </a:lnTo>
                  <a:lnTo>
                    <a:pt x="67583" y="107540"/>
                  </a:lnTo>
                  <a:lnTo>
                    <a:pt x="67646" y="107548"/>
                  </a:lnTo>
                  <a:lnTo>
                    <a:pt x="67708" y="107572"/>
                  </a:lnTo>
                  <a:lnTo>
                    <a:pt x="67778" y="107595"/>
                  </a:lnTo>
                  <a:lnTo>
                    <a:pt x="67833" y="107611"/>
                  </a:lnTo>
                  <a:lnTo>
                    <a:pt x="67895" y="107626"/>
                  </a:lnTo>
                  <a:lnTo>
                    <a:pt x="68028" y="107650"/>
                  </a:lnTo>
                  <a:lnTo>
                    <a:pt x="68301" y="107665"/>
                  </a:lnTo>
                  <a:lnTo>
                    <a:pt x="70719" y="107860"/>
                  </a:lnTo>
                  <a:lnTo>
                    <a:pt x="71936" y="107946"/>
                  </a:lnTo>
                  <a:lnTo>
                    <a:pt x="72536" y="107985"/>
                  </a:lnTo>
                  <a:lnTo>
                    <a:pt x="73144" y="108024"/>
                  </a:lnTo>
                  <a:lnTo>
                    <a:pt x="74548" y="108094"/>
                  </a:lnTo>
                  <a:lnTo>
                    <a:pt x="75952" y="108149"/>
                  </a:lnTo>
                  <a:lnTo>
                    <a:pt x="77356" y="108196"/>
                  </a:lnTo>
                  <a:lnTo>
                    <a:pt x="78760" y="108235"/>
                  </a:lnTo>
                  <a:lnTo>
                    <a:pt x="78924" y="108235"/>
                  </a:lnTo>
                  <a:lnTo>
                    <a:pt x="79080" y="108227"/>
                  </a:lnTo>
                  <a:lnTo>
                    <a:pt x="79244" y="108211"/>
                  </a:lnTo>
                  <a:lnTo>
                    <a:pt x="79392" y="108188"/>
                  </a:lnTo>
                  <a:lnTo>
                    <a:pt x="79548" y="108157"/>
                  </a:lnTo>
                  <a:lnTo>
                    <a:pt x="79696" y="108118"/>
                  </a:lnTo>
                  <a:lnTo>
                    <a:pt x="79836" y="108071"/>
                  </a:lnTo>
                  <a:lnTo>
                    <a:pt x="79985" y="108008"/>
                  </a:lnTo>
                  <a:lnTo>
                    <a:pt x="80125" y="107938"/>
                  </a:lnTo>
                  <a:lnTo>
                    <a:pt x="80258" y="107868"/>
                  </a:lnTo>
                  <a:lnTo>
                    <a:pt x="80390" y="107782"/>
                  </a:lnTo>
                  <a:lnTo>
                    <a:pt x="80523" y="107689"/>
                  </a:lnTo>
                  <a:lnTo>
                    <a:pt x="80648" y="107587"/>
                  </a:lnTo>
                  <a:lnTo>
                    <a:pt x="80772" y="107470"/>
                  </a:lnTo>
                  <a:lnTo>
                    <a:pt x="80897" y="107353"/>
                  </a:lnTo>
                  <a:lnTo>
                    <a:pt x="81014" y="107221"/>
                  </a:lnTo>
                  <a:lnTo>
                    <a:pt x="80406" y="105388"/>
                  </a:lnTo>
                  <a:lnTo>
                    <a:pt x="80343" y="105216"/>
                  </a:lnTo>
                  <a:lnTo>
                    <a:pt x="80281" y="105060"/>
                  </a:lnTo>
                  <a:lnTo>
                    <a:pt x="80203" y="104912"/>
                  </a:lnTo>
                  <a:lnTo>
                    <a:pt x="80117" y="104772"/>
                  </a:lnTo>
                  <a:lnTo>
                    <a:pt x="80024" y="104639"/>
                  </a:lnTo>
                  <a:lnTo>
                    <a:pt x="79930" y="104514"/>
                  </a:lnTo>
                  <a:lnTo>
                    <a:pt x="79821" y="104405"/>
                  </a:lnTo>
                  <a:lnTo>
                    <a:pt x="79704" y="104296"/>
                  </a:lnTo>
                  <a:lnTo>
                    <a:pt x="79587" y="104202"/>
                  </a:lnTo>
                  <a:lnTo>
                    <a:pt x="79454" y="104116"/>
                  </a:lnTo>
                  <a:lnTo>
                    <a:pt x="79322" y="104046"/>
                  </a:lnTo>
                  <a:lnTo>
                    <a:pt x="79174" y="103984"/>
                  </a:lnTo>
                  <a:lnTo>
                    <a:pt x="79025" y="103929"/>
                  </a:lnTo>
                  <a:lnTo>
                    <a:pt x="78869" y="103890"/>
                  </a:lnTo>
                  <a:lnTo>
                    <a:pt x="78706" y="103859"/>
                  </a:lnTo>
                  <a:lnTo>
                    <a:pt x="78534" y="103843"/>
                  </a:lnTo>
                  <a:lnTo>
                    <a:pt x="78058" y="103812"/>
                  </a:lnTo>
                  <a:lnTo>
                    <a:pt x="77590" y="103789"/>
                  </a:lnTo>
                  <a:lnTo>
                    <a:pt x="77114" y="103773"/>
                  </a:lnTo>
                  <a:lnTo>
                    <a:pt x="76639" y="103765"/>
                  </a:lnTo>
                  <a:lnTo>
                    <a:pt x="74743" y="103765"/>
                  </a:lnTo>
                  <a:lnTo>
                    <a:pt x="73854" y="103773"/>
                  </a:lnTo>
                  <a:lnTo>
                    <a:pt x="72965" y="103789"/>
                  </a:lnTo>
                  <a:lnTo>
                    <a:pt x="72068" y="103804"/>
                  </a:lnTo>
                  <a:lnTo>
                    <a:pt x="71624" y="103812"/>
                  </a:lnTo>
                  <a:lnTo>
                    <a:pt x="71179" y="103812"/>
                  </a:lnTo>
                  <a:lnTo>
                    <a:pt x="71015" y="103804"/>
                  </a:lnTo>
                  <a:lnTo>
                    <a:pt x="70851" y="103797"/>
                  </a:lnTo>
                  <a:lnTo>
                    <a:pt x="70688" y="103773"/>
                  </a:lnTo>
                  <a:lnTo>
                    <a:pt x="70524" y="103750"/>
                  </a:lnTo>
                  <a:lnTo>
                    <a:pt x="70188" y="103695"/>
                  </a:lnTo>
                  <a:lnTo>
                    <a:pt x="69845" y="103641"/>
                  </a:lnTo>
                  <a:lnTo>
                    <a:pt x="69869" y="103539"/>
                  </a:lnTo>
                  <a:lnTo>
                    <a:pt x="69892" y="103446"/>
                  </a:lnTo>
                  <a:lnTo>
                    <a:pt x="69923" y="103360"/>
                  </a:lnTo>
                  <a:lnTo>
                    <a:pt x="69962" y="103290"/>
                  </a:lnTo>
                  <a:lnTo>
                    <a:pt x="70009" y="103227"/>
                  </a:lnTo>
                  <a:lnTo>
                    <a:pt x="70056" y="103180"/>
                  </a:lnTo>
                  <a:lnTo>
                    <a:pt x="70110" y="103134"/>
                  </a:lnTo>
                  <a:lnTo>
                    <a:pt x="70165" y="103095"/>
                  </a:lnTo>
                  <a:lnTo>
                    <a:pt x="70220" y="103063"/>
                  </a:lnTo>
                  <a:lnTo>
                    <a:pt x="70282" y="103040"/>
                  </a:lnTo>
                  <a:lnTo>
                    <a:pt x="70352" y="103024"/>
                  </a:lnTo>
                  <a:lnTo>
                    <a:pt x="70415" y="103009"/>
                  </a:lnTo>
                  <a:lnTo>
                    <a:pt x="70555" y="102993"/>
                  </a:lnTo>
                  <a:lnTo>
                    <a:pt x="70703" y="102978"/>
                  </a:lnTo>
                  <a:lnTo>
                    <a:pt x="70968" y="102962"/>
                  </a:lnTo>
                  <a:lnTo>
                    <a:pt x="71234" y="102939"/>
                  </a:lnTo>
                  <a:lnTo>
                    <a:pt x="71491" y="102907"/>
                  </a:lnTo>
                  <a:lnTo>
                    <a:pt x="71756" y="102868"/>
                  </a:lnTo>
                  <a:lnTo>
                    <a:pt x="72014" y="102829"/>
                  </a:lnTo>
                  <a:lnTo>
                    <a:pt x="72271" y="102790"/>
                  </a:lnTo>
                  <a:lnTo>
                    <a:pt x="72528" y="102736"/>
                  </a:lnTo>
                  <a:lnTo>
                    <a:pt x="72786" y="102689"/>
                  </a:lnTo>
                  <a:lnTo>
                    <a:pt x="73293" y="102564"/>
                  </a:lnTo>
                  <a:lnTo>
                    <a:pt x="73792" y="102432"/>
                  </a:lnTo>
                  <a:lnTo>
                    <a:pt x="74283" y="102276"/>
                  </a:lnTo>
                  <a:lnTo>
                    <a:pt x="74775" y="102112"/>
                  </a:lnTo>
                  <a:lnTo>
                    <a:pt x="75258" y="101933"/>
                  </a:lnTo>
                  <a:lnTo>
                    <a:pt x="75734" y="101738"/>
                  </a:lnTo>
                  <a:lnTo>
                    <a:pt x="76210" y="101527"/>
                  </a:lnTo>
                  <a:lnTo>
                    <a:pt x="76685" y="101309"/>
                  </a:lnTo>
                  <a:lnTo>
                    <a:pt x="77146" y="101082"/>
                  </a:lnTo>
                  <a:lnTo>
                    <a:pt x="77614" y="100841"/>
                  </a:lnTo>
                  <a:lnTo>
                    <a:pt x="78074" y="100591"/>
                  </a:lnTo>
                  <a:lnTo>
                    <a:pt x="78534" y="100326"/>
                  </a:lnTo>
                  <a:lnTo>
                    <a:pt x="78659" y="100248"/>
                  </a:lnTo>
                  <a:lnTo>
                    <a:pt x="78784" y="100162"/>
                  </a:lnTo>
                  <a:lnTo>
                    <a:pt x="78908" y="100076"/>
                  </a:lnTo>
                  <a:lnTo>
                    <a:pt x="79025" y="99983"/>
                  </a:lnTo>
                  <a:lnTo>
                    <a:pt x="79142" y="99881"/>
                  </a:lnTo>
                  <a:lnTo>
                    <a:pt x="79251" y="99780"/>
                  </a:lnTo>
                  <a:lnTo>
                    <a:pt x="79361" y="99671"/>
                  </a:lnTo>
                  <a:lnTo>
                    <a:pt x="79462" y="99561"/>
                  </a:lnTo>
                  <a:lnTo>
                    <a:pt x="79532" y="99476"/>
                  </a:lnTo>
                  <a:lnTo>
                    <a:pt x="79587" y="99382"/>
                  </a:lnTo>
                  <a:lnTo>
                    <a:pt x="79626" y="99288"/>
                  </a:lnTo>
                  <a:lnTo>
                    <a:pt x="79657" y="99195"/>
                  </a:lnTo>
                  <a:lnTo>
                    <a:pt x="79665" y="99101"/>
                  </a:lnTo>
                  <a:lnTo>
                    <a:pt x="79673" y="99008"/>
                  </a:lnTo>
                  <a:lnTo>
                    <a:pt x="79657" y="98914"/>
                  </a:lnTo>
                  <a:lnTo>
                    <a:pt x="79634" y="98828"/>
                  </a:lnTo>
                  <a:lnTo>
                    <a:pt x="79602" y="98742"/>
                  </a:lnTo>
                  <a:lnTo>
                    <a:pt x="79556" y="98657"/>
                  </a:lnTo>
                  <a:lnTo>
                    <a:pt x="79501" y="98579"/>
                  </a:lnTo>
                  <a:lnTo>
                    <a:pt x="79431" y="98509"/>
                  </a:lnTo>
                  <a:lnTo>
                    <a:pt x="79353" y="98446"/>
                  </a:lnTo>
                  <a:lnTo>
                    <a:pt x="79267" y="98392"/>
                  </a:lnTo>
                  <a:lnTo>
                    <a:pt x="79174" y="98353"/>
                  </a:lnTo>
                  <a:lnTo>
                    <a:pt x="79064" y="98314"/>
                  </a:lnTo>
                  <a:lnTo>
                    <a:pt x="78986" y="98298"/>
                  </a:lnTo>
                  <a:lnTo>
                    <a:pt x="78901" y="98282"/>
                  </a:lnTo>
                  <a:lnTo>
                    <a:pt x="78815" y="98275"/>
                  </a:lnTo>
                  <a:lnTo>
                    <a:pt x="78643" y="98275"/>
                  </a:lnTo>
                  <a:lnTo>
                    <a:pt x="78557" y="98282"/>
                  </a:lnTo>
                  <a:lnTo>
                    <a:pt x="78472" y="98298"/>
                  </a:lnTo>
                  <a:lnTo>
                    <a:pt x="78394" y="98314"/>
                  </a:lnTo>
                  <a:lnTo>
                    <a:pt x="77902" y="98454"/>
                  </a:lnTo>
                  <a:lnTo>
                    <a:pt x="77411" y="98594"/>
                  </a:lnTo>
                  <a:lnTo>
                    <a:pt x="76919" y="98750"/>
                  </a:lnTo>
                  <a:lnTo>
                    <a:pt x="76436" y="98906"/>
                  </a:lnTo>
                  <a:lnTo>
                    <a:pt x="74307" y="99600"/>
                  </a:lnTo>
                  <a:lnTo>
                    <a:pt x="73246" y="99951"/>
                  </a:lnTo>
                  <a:lnTo>
                    <a:pt x="72185" y="100295"/>
                  </a:lnTo>
                  <a:lnTo>
                    <a:pt x="72053" y="100334"/>
                  </a:lnTo>
                  <a:lnTo>
                    <a:pt x="71920" y="100365"/>
                  </a:lnTo>
                  <a:lnTo>
                    <a:pt x="71639" y="100412"/>
                  </a:lnTo>
                  <a:lnTo>
                    <a:pt x="71358" y="100458"/>
                  </a:lnTo>
                  <a:lnTo>
                    <a:pt x="71062" y="100505"/>
                  </a:lnTo>
                  <a:lnTo>
                    <a:pt x="71046" y="100287"/>
                  </a:lnTo>
                  <a:lnTo>
                    <a:pt x="71039" y="100201"/>
                  </a:lnTo>
                  <a:lnTo>
                    <a:pt x="71039" y="100131"/>
                  </a:lnTo>
                  <a:lnTo>
                    <a:pt x="71039" y="99967"/>
                  </a:lnTo>
                  <a:lnTo>
                    <a:pt x="71031" y="99819"/>
                  </a:lnTo>
                  <a:lnTo>
                    <a:pt x="71023" y="99686"/>
                  </a:lnTo>
                  <a:lnTo>
                    <a:pt x="71007" y="99561"/>
                  </a:lnTo>
                  <a:lnTo>
                    <a:pt x="70976" y="99452"/>
                  </a:lnTo>
                  <a:lnTo>
                    <a:pt x="70945" y="99351"/>
                  </a:lnTo>
                  <a:lnTo>
                    <a:pt x="70898" y="99265"/>
                  </a:lnTo>
                  <a:lnTo>
                    <a:pt x="70844" y="99179"/>
                  </a:lnTo>
                  <a:lnTo>
                    <a:pt x="70773" y="99109"/>
                  </a:lnTo>
                  <a:lnTo>
                    <a:pt x="70695" y="99047"/>
                  </a:lnTo>
                  <a:lnTo>
                    <a:pt x="70610" y="98992"/>
                  </a:lnTo>
                  <a:lnTo>
                    <a:pt x="70508" y="98945"/>
                  </a:lnTo>
                  <a:lnTo>
                    <a:pt x="70391" y="98906"/>
                  </a:lnTo>
                  <a:lnTo>
                    <a:pt x="70266" y="98875"/>
                  </a:lnTo>
                  <a:lnTo>
                    <a:pt x="70118" y="98844"/>
                  </a:lnTo>
                  <a:lnTo>
                    <a:pt x="69962" y="98820"/>
                  </a:lnTo>
                  <a:lnTo>
                    <a:pt x="69736" y="98797"/>
                  </a:lnTo>
                  <a:lnTo>
                    <a:pt x="69510" y="98774"/>
                  </a:lnTo>
                  <a:lnTo>
                    <a:pt x="69058" y="98742"/>
                  </a:lnTo>
                  <a:lnTo>
                    <a:pt x="68605" y="98719"/>
                  </a:lnTo>
                  <a:lnTo>
                    <a:pt x="68145" y="98703"/>
                  </a:lnTo>
                  <a:lnTo>
                    <a:pt x="67825" y="98696"/>
                  </a:lnTo>
                  <a:lnTo>
                    <a:pt x="67505" y="98688"/>
                  </a:lnTo>
                  <a:lnTo>
                    <a:pt x="66827" y="98696"/>
                  </a:lnTo>
                  <a:lnTo>
                    <a:pt x="66796" y="98407"/>
                  </a:lnTo>
                  <a:lnTo>
                    <a:pt x="66757" y="98126"/>
                  </a:lnTo>
                  <a:lnTo>
                    <a:pt x="66710" y="97846"/>
                  </a:lnTo>
                  <a:lnTo>
                    <a:pt x="66647" y="97565"/>
                  </a:lnTo>
                  <a:lnTo>
                    <a:pt x="66585" y="97292"/>
                  </a:lnTo>
                  <a:lnTo>
                    <a:pt x="66515" y="97019"/>
                  </a:lnTo>
                  <a:lnTo>
                    <a:pt x="66445" y="96754"/>
                  </a:lnTo>
                  <a:lnTo>
                    <a:pt x="66359" y="96488"/>
                  </a:lnTo>
                  <a:lnTo>
                    <a:pt x="66273" y="96231"/>
                  </a:lnTo>
                  <a:lnTo>
                    <a:pt x="66179" y="95966"/>
                  </a:lnTo>
                  <a:lnTo>
                    <a:pt x="66078" y="95708"/>
                  </a:lnTo>
                  <a:lnTo>
                    <a:pt x="65977" y="95459"/>
                  </a:lnTo>
                  <a:lnTo>
                    <a:pt x="65868" y="95202"/>
                  </a:lnTo>
                  <a:lnTo>
                    <a:pt x="65751" y="94952"/>
                  </a:lnTo>
                  <a:lnTo>
                    <a:pt x="65509" y="94461"/>
                  </a:lnTo>
                  <a:lnTo>
                    <a:pt x="65220" y="93907"/>
                  </a:lnTo>
                  <a:lnTo>
                    <a:pt x="64916" y="93353"/>
                  </a:lnTo>
                  <a:lnTo>
                    <a:pt x="64604" y="92815"/>
                  </a:lnTo>
                  <a:lnTo>
                    <a:pt x="64276" y="92284"/>
                  </a:lnTo>
                  <a:lnTo>
                    <a:pt x="63933" y="91754"/>
                  </a:lnTo>
                  <a:lnTo>
                    <a:pt x="63582" y="91239"/>
                  </a:lnTo>
                  <a:lnTo>
                    <a:pt x="63216" y="90732"/>
                  </a:lnTo>
                  <a:lnTo>
                    <a:pt x="62833" y="90233"/>
                  </a:lnTo>
                  <a:lnTo>
                    <a:pt x="62522" y="89835"/>
                  </a:lnTo>
                  <a:lnTo>
                    <a:pt x="62194" y="89453"/>
                  </a:lnTo>
                  <a:lnTo>
                    <a:pt x="61859" y="89079"/>
                  </a:lnTo>
                  <a:lnTo>
                    <a:pt x="61515" y="88712"/>
                  </a:lnTo>
                  <a:lnTo>
                    <a:pt x="61336" y="88533"/>
                  </a:lnTo>
                  <a:lnTo>
                    <a:pt x="61157" y="88361"/>
                  </a:lnTo>
                  <a:lnTo>
                    <a:pt x="60969" y="88198"/>
                  </a:lnTo>
                  <a:lnTo>
                    <a:pt x="60782" y="88026"/>
                  </a:lnTo>
                  <a:lnTo>
                    <a:pt x="60587" y="87870"/>
                  </a:lnTo>
                  <a:lnTo>
                    <a:pt x="60392" y="87714"/>
                  </a:lnTo>
                  <a:lnTo>
                    <a:pt x="60189" y="87558"/>
                  </a:lnTo>
                  <a:lnTo>
                    <a:pt x="59987" y="87410"/>
                  </a:lnTo>
                  <a:lnTo>
                    <a:pt x="58793" y="86567"/>
                  </a:lnTo>
                  <a:lnTo>
                    <a:pt x="57592" y="85733"/>
                  </a:lnTo>
                  <a:lnTo>
                    <a:pt x="56383" y="84906"/>
                  </a:lnTo>
                  <a:lnTo>
                    <a:pt x="55783" y="84501"/>
                  </a:lnTo>
                  <a:lnTo>
                    <a:pt x="55174" y="84095"/>
                  </a:lnTo>
                  <a:lnTo>
                    <a:pt x="55011" y="83978"/>
                  </a:lnTo>
                  <a:lnTo>
                    <a:pt x="54862" y="83853"/>
                  </a:lnTo>
                  <a:lnTo>
                    <a:pt x="54738" y="83728"/>
                  </a:lnTo>
                  <a:lnTo>
                    <a:pt x="54628" y="83588"/>
                  </a:lnTo>
                  <a:lnTo>
                    <a:pt x="54535" y="83440"/>
                  </a:lnTo>
                  <a:lnTo>
                    <a:pt x="54457" y="83276"/>
                  </a:lnTo>
                  <a:lnTo>
                    <a:pt x="54387" y="83104"/>
                  </a:lnTo>
                  <a:lnTo>
                    <a:pt x="54332" y="82917"/>
                  </a:lnTo>
                  <a:lnTo>
                    <a:pt x="53919" y="81396"/>
                  </a:lnTo>
                  <a:lnTo>
                    <a:pt x="53505" y="79883"/>
                  </a:lnTo>
                  <a:lnTo>
                    <a:pt x="53084" y="78370"/>
                  </a:lnTo>
                  <a:lnTo>
                    <a:pt x="52640" y="76857"/>
                  </a:lnTo>
                  <a:lnTo>
                    <a:pt x="52499" y="76405"/>
                  </a:lnTo>
                  <a:lnTo>
                    <a:pt x="52351" y="75952"/>
                  </a:lnTo>
                  <a:lnTo>
                    <a:pt x="52195" y="75508"/>
                  </a:lnTo>
                  <a:lnTo>
                    <a:pt x="52039" y="75055"/>
                  </a:lnTo>
                  <a:lnTo>
                    <a:pt x="51711" y="74158"/>
                  </a:lnTo>
                  <a:lnTo>
                    <a:pt x="51392" y="73254"/>
                  </a:lnTo>
                  <a:lnTo>
                    <a:pt x="51649" y="72981"/>
                  </a:lnTo>
                  <a:lnTo>
                    <a:pt x="51899" y="72700"/>
                  </a:lnTo>
                  <a:lnTo>
                    <a:pt x="52140" y="72411"/>
                  </a:lnTo>
                  <a:lnTo>
                    <a:pt x="52374" y="72123"/>
                  </a:lnTo>
                  <a:lnTo>
                    <a:pt x="52601" y="71819"/>
                  </a:lnTo>
                  <a:lnTo>
                    <a:pt x="52819" y="71514"/>
                  </a:lnTo>
                  <a:lnTo>
                    <a:pt x="53022" y="71210"/>
                  </a:lnTo>
                  <a:lnTo>
                    <a:pt x="53224" y="70898"/>
                  </a:lnTo>
                  <a:lnTo>
                    <a:pt x="53419" y="70578"/>
                  </a:lnTo>
                  <a:lnTo>
                    <a:pt x="53614" y="70259"/>
                  </a:lnTo>
                  <a:lnTo>
                    <a:pt x="53794" y="69931"/>
                  </a:lnTo>
                  <a:lnTo>
                    <a:pt x="53973" y="69603"/>
                  </a:lnTo>
                  <a:lnTo>
                    <a:pt x="54324" y="68940"/>
                  </a:lnTo>
                  <a:lnTo>
                    <a:pt x="54660" y="68270"/>
                  </a:lnTo>
                  <a:lnTo>
                    <a:pt x="55003" y="67560"/>
                  </a:lnTo>
                  <a:lnTo>
                    <a:pt x="55338" y="66850"/>
                  </a:lnTo>
                  <a:lnTo>
                    <a:pt x="55674" y="66140"/>
                  </a:lnTo>
                  <a:lnTo>
                    <a:pt x="56001" y="65423"/>
                  </a:lnTo>
                  <a:lnTo>
                    <a:pt x="56321" y="64705"/>
                  </a:lnTo>
                  <a:lnTo>
                    <a:pt x="56641" y="63988"/>
                  </a:lnTo>
                  <a:lnTo>
                    <a:pt x="56945" y="63262"/>
                  </a:lnTo>
                  <a:lnTo>
                    <a:pt x="57241" y="62529"/>
                  </a:lnTo>
                  <a:lnTo>
                    <a:pt x="57561" y="61703"/>
                  </a:lnTo>
                  <a:lnTo>
                    <a:pt x="57881" y="60876"/>
                  </a:lnTo>
                  <a:lnTo>
                    <a:pt x="58185" y="60041"/>
                  </a:lnTo>
                  <a:lnTo>
                    <a:pt x="58481" y="59207"/>
                  </a:lnTo>
                  <a:lnTo>
                    <a:pt x="58762" y="58372"/>
                  </a:lnTo>
                  <a:lnTo>
                    <a:pt x="59043" y="57530"/>
                  </a:lnTo>
                  <a:lnTo>
                    <a:pt x="59324" y="56687"/>
                  </a:lnTo>
                  <a:lnTo>
                    <a:pt x="59589" y="55837"/>
                  </a:lnTo>
                  <a:lnTo>
                    <a:pt x="60111" y="54145"/>
                  </a:lnTo>
                  <a:lnTo>
                    <a:pt x="60626" y="52452"/>
                  </a:lnTo>
                  <a:lnTo>
                    <a:pt x="61632" y="49052"/>
                  </a:lnTo>
                  <a:lnTo>
                    <a:pt x="62459" y="46306"/>
                  </a:lnTo>
                  <a:lnTo>
                    <a:pt x="63286" y="43569"/>
                  </a:lnTo>
                  <a:lnTo>
                    <a:pt x="64128" y="40831"/>
                  </a:lnTo>
                  <a:lnTo>
                    <a:pt x="64557" y="39466"/>
                  </a:lnTo>
                  <a:lnTo>
                    <a:pt x="64986" y="38101"/>
                  </a:lnTo>
                  <a:lnTo>
                    <a:pt x="65119" y="37703"/>
                  </a:lnTo>
                  <a:lnTo>
                    <a:pt x="65251" y="37313"/>
                  </a:lnTo>
                  <a:lnTo>
                    <a:pt x="65392" y="36931"/>
                  </a:lnTo>
                  <a:lnTo>
                    <a:pt x="65540" y="36541"/>
                  </a:lnTo>
                  <a:lnTo>
                    <a:pt x="65696" y="36159"/>
                  </a:lnTo>
                  <a:lnTo>
                    <a:pt x="65852" y="35777"/>
                  </a:lnTo>
                  <a:lnTo>
                    <a:pt x="66016" y="35402"/>
                  </a:lnTo>
                  <a:lnTo>
                    <a:pt x="66187" y="35028"/>
                  </a:lnTo>
                  <a:lnTo>
                    <a:pt x="66367" y="34654"/>
                  </a:lnTo>
                  <a:lnTo>
                    <a:pt x="66554" y="34287"/>
                  </a:lnTo>
                  <a:lnTo>
                    <a:pt x="66741" y="33921"/>
                  </a:lnTo>
                  <a:lnTo>
                    <a:pt x="66936" y="33554"/>
                  </a:lnTo>
                  <a:lnTo>
                    <a:pt x="67131" y="33195"/>
                  </a:lnTo>
                  <a:lnTo>
                    <a:pt x="67342" y="32836"/>
                  </a:lnTo>
                  <a:lnTo>
                    <a:pt x="67552" y="32478"/>
                  </a:lnTo>
                  <a:lnTo>
                    <a:pt x="67771" y="32127"/>
                  </a:lnTo>
                  <a:lnTo>
                    <a:pt x="68012" y="31745"/>
                  </a:lnTo>
                  <a:lnTo>
                    <a:pt x="68270" y="31378"/>
                  </a:lnTo>
                  <a:lnTo>
                    <a:pt x="68527" y="31011"/>
                  </a:lnTo>
                  <a:lnTo>
                    <a:pt x="68792" y="30653"/>
                  </a:lnTo>
                  <a:lnTo>
                    <a:pt x="69073" y="30302"/>
                  </a:lnTo>
                  <a:lnTo>
                    <a:pt x="69354" y="29966"/>
                  </a:lnTo>
                  <a:lnTo>
                    <a:pt x="69650" y="29631"/>
                  </a:lnTo>
                  <a:lnTo>
                    <a:pt x="69954" y="29311"/>
                  </a:lnTo>
                  <a:lnTo>
                    <a:pt x="70266" y="28999"/>
                  </a:lnTo>
                  <a:lnTo>
                    <a:pt x="70594" y="28695"/>
                  </a:lnTo>
                  <a:lnTo>
                    <a:pt x="70929" y="28406"/>
                  </a:lnTo>
                  <a:lnTo>
                    <a:pt x="71273" y="28126"/>
                  </a:lnTo>
                  <a:lnTo>
                    <a:pt x="71624" y="27860"/>
                  </a:lnTo>
                  <a:lnTo>
                    <a:pt x="71990" y="27603"/>
                  </a:lnTo>
                  <a:lnTo>
                    <a:pt x="72372" y="27353"/>
                  </a:lnTo>
                  <a:lnTo>
                    <a:pt x="72762" y="27119"/>
                  </a:lnTo>
                  <a:lnTo>
                    <a:pt x="72988" y="26995"/>
                  </a:lnTo>
                  <a:lnTo>
                    <a:pt x="73215" y="26878"/>
                  </a:lnTo>
                  <a:lnTo>
                    <a:pt x="73441" y="26768"/>
                  </a:lnTo>
                  <a:lnTo>
                    <a:pt x="73667" y="26667"/>
                  </a:lnTo>
                  <a:lnTo>
                    <a:pt x="73901" y="26573"/>
                  </a:lnTo>
                  <a:lnTo>
                    <a:pt x="74127" y="26495"/>
                  </a:lnTo>
                  <a:lnTo>
                    <a:pt x="74353" y="26417"/>
                  </a:lnTo>
                  <a:lnTo>
                    <a:pt x="74580" y="26355"/>
                  </a:lnTo>
                  <a:lnTo>
                    <a:pt x="74814" y="26293"/>
                  </a:lnTo>
                  <a:lnTo>
                    <a:pt x="75040" y="26246"/>
                  </a:lnTo>
                  <a:lnTo>
                    <a:pt x="75266" y="26207"/>
                  </a:lnTo>
                  <a:lnTo>
                    <a:pt x="75500" y="26168"/>
                  </a:lnTo>
                  <a:lnTo>
                    <a:pt x="75726" y="26144"/>
                  </a:lnTo>
                  <a:lnTo>
                    <a:pt x="75952" y="26129"/>
                  </a:lnTo>
                  <a:lnTo>
                    <a:pt x="76186" y="26121"/>
                  </a:lnTo>
                  <a:lnTo>
                    <a:pt x="76412" y="26121"/>
                  </a:lnTo>
                  <a:lnTo>
                    <a:pt x="76639" y="26129"/>
                  </a:lnTo>
                  <a:lnTo>
                    <a:pt x="76865" y="26144"/>
                  </a:lnTo>
                  <a:lnTo>
                    <a:pt x="77099" y="26168"/>
                  </a:lnTo>
                  <a:lnTo>
                    <a:pt x="77325" y="26199"/>
                  </a:lnTo>
                  <a:lnTo>
                    <a:pt x="77551" y="26238"/>
                  </a:lnTo>
                  <a:lnTo>
                    <a:pt x="77785" y="26285"/>
                  </a:lnTo>
                  <a:lnTo>
                    <a:pt x="78011" y="26339"/>
                  </a:lnTo>
                  <a:lnTo>
                    <a:pt x="78238" y="26402"/>
                  </a:lnTo>
                  <a:lnTo>
                    <a:pt x="78464" y="26472"/>
                  </a:lnTo>
                  <a:lnTo>
                    <a:pt x="78698" y="26550"/>
                  </a:lnTo>
                  <a:lnTo>
                    <a:pt x="78924" y="26636"/>
                  </a:lnTo>
                  <a:lnTo>
                    <a:pt x="79150" y="26729"/>
                  </a:lnTo>
                  <a:lnTo>
                    <a:pt x="79376" y="26831"/>
                  </a:lnTo>
                  <a:lnTo>
                    <a:pt x="79602" y="26932"/>
                  </a:lnTo>
                  <a:lnTo>
                    <a:pt x="79829" y="27049"/>
                  </a:lnTo>
                  <a:lnTo>
                    <a:pt x="80063" y="27174"/>
                  </a:lnTo>
                  <a:lnTo>
                    <a:pt x="80242" y="27268"/>
                  </a:lnTo>
                  <a:lnTo>
                    <a:pt x="80336" y="27322"/>
                  </a:lnTo>
                  <a:lnTo>
                    <a:pt x="80429" y="27392"/>
                  </a:lnTo>
                  <a:lnTo>
                    <a:pt x="80515" y="27463"/>
                  </a:lnTo>
                  <a:lnTo>
                    <a:pt x="80554" y="27509"/>
                  </a:lnTo>
                  <a:lnTo>
                    <a:pt x="80585" y="27556"/>
                  </a:lnTo>
                  <a:lnTo>
                    <a:pt x="80616" y="27611"/>
                  </a:lnTo>
                  <a:lnTo>
                    <a:pt x="80648" y="27673"/>
                  </a:lnTo>
                  <a:lnTo>
                    <a:pt x="80671" y="27736"/>
                  </a:lnTo>
                  <a:lnTo>
                    <a:pt x="80694" y="27806"/>
                  </a:lnTo>
                  <a:lnTo>
                    <a:pt x="79922" y="27736"/>
                  </a:lnTo>
                  <a:lnTo>
                    <a:pt x="79563" y="27697"/>
                  </a:lnTo>
                  <a:lnTo>
                    <a:pt x="79205" y="27658"/>
                  </a:lnTo>
                  <a:lnTo>
                    <a:pt x="79080" y="27650"/>
                  </a:lnTo>
                  <a:lnTo>
                    <a:pt x="78955" y="27642"/>
                  </a:lnTo>
                  <a:lnTo>
                    <a:pt x="78713" y="27642"/>
                  </a:lnTo>
                  <a:lnTo>
                    <a:pt x="78596" y="27650"/>
                  </a:lnTo>
                  <a:lnTo>
                    <a:pt x="78487" y="27665"/>
                  </a:lnTo>
                  <a:lnTo>
                    <a:pt x="78378" y="27681"/>
                  </a:lnTo>
                  <a:lnTo>
                    <a:pt x="78269" y="27704"/>
                  </a:lnTo>
                  <a:lnTo>
                    <a:pt x="78058" y="27759"/>
                  </a:lnTo>
                  <a:lnTo>
                    <a:pt x="77855" y="27829"/>
                  </a:lnTo>
                  <a:lnTo>
                    <a:pt x="77660" y="27915"/>
                  </a:lnTo>
                  <a:lnTo>
                    <a:pt x="77473" y="28016"/>
                  </a:lnTo>
                  <a:lnTo>
                    <a:pt x="77294" y="28126"/>
                  </a:lnTo>
                  <a:lnTo>
                    <a:pt x="77114" y="28250"/>
                  </a:lnTo>
                  <a:lnTo>
                    <a:pt x="76951" y="28391"/>
                  </a:lnTo>
                  <a:lnTo>
                    <a:pt x="76787" y="28531"/>
                  </a:lnTo>
                  <a:lnTo>
                    <a:pt x="76623" y="28687"/>
                  </a:lnTo>
                  <a:lnTo>
                    <a:pt x="76475" y="28851"/>
                  </a:lnTo>
                  <a:lnTo>
                    <a:pt x="76319" y="29022"/>
                  </a:lnTo>
                  <a:lnTo>
                    <a:pt x="76171" y="29202"/>
                  </a:lnTo>
                  <a:lnTo>
                    <a:pt x="76132" y="29256"/>
                  </a:lnTo>
                  <a:lnTo>
                    <a:pt x="76100" y="29327"/>
                  </a:lnTo>
                  <a:lnTo>
                    <a:pt x="76069" y="29397"/>
                  </a:lnTo>
                  <a:lnTo>
                    <a:pt x="76038" y="29467"/>
                  </a:lnTo>
                  <a:lnTo>
                    <a:pt x="76022" y="29545"/>
                  </a:lnTo>
                  <a:lnTo>
                    <a:pt x="76007" y="29623"/>
                  </a:lnTo>
                  <a:lnTo>
                    <a:pt x="76007" y="29693"/>
                  </a:lnTo>
                  <a:lnTo>
                    <a:pt x="76007" y="29763"/>
                  </a:lnTo>
                  <a:lnTo>
                    <a:pt x="76038" y="30278"/>
                  </a:lnTo>
                  <a:lnTo>
                    <a:pt x="76069" y="30785"/>
                  </a:lnTo>
                  <a:lnTo>
                    <a:pt x="76124" y="31292"/>
                  </a:lnTo>
                  <a:lnTo>
                    <a:pt x="76155" y="31550"/>
                  </a:lnTo>
                  <a:lnTo>
                    <a:pt x="76194" y="31799"/>
                  </a:lnTo>
                  <a:lnTo>
                    <a:pt x="76217" y="31924"/>
                  </a:lnTo>
                  <a:lnTo>
                    <a:pt x="76249" y="32049"/>
                  </a:lnTo>
                  <a:lnTo>
                    <a:pt x="76288" y="32166"/>
                  </a:lnTo>
                  <a:lnTo>
                    <a:pt x="76334" y="32275"/>
                  </a:lnTo>
                  <a:lnTo>
                    <a:pt x="76381" y="32376"/>
                  </a:lnTo>
                  <a:lnTo>
                    <a:pt x="76444" y="32478"/>
                  </a:lnTo>
                  <a:lnTo>
                    <a:pt x="76514" y="32571"/>
                  </a:lnTo>
                  <a:lnTo>
                    <a:pt x="76584" y="32657"/>
                  </a:lnTo>
                  <a:lnTo>
                    <a:pt x="76662" y="32743"/>
                  </a:lnTo>
                  <a:lnTo>
                    <a:pt x="76748" y="32813"/>
                  </a:lnTo>
                  <a:lnTo>
                    <a:pt x="76841" y="32883"/>
                  </a:lnTo>
                  <a:lnTo>
                    <a:pt x="76943" y="32953"/>
                  </a:lnTo>
                  <a:lnTo>
                    <a:pt x="77044" y="33008"/>
                  </a:lnTo>
                  <a:lnTo>
                    <a:pt x="77153" y="33063"/>
                  </a:lnTo>
                  <a:lnTo>
                    <a:pt x="77270" y="33102"/>
                  </a:lnTo>
                  <a:lnTo>
                    <a:pt x="77387" y="33141"/>
                  </a:lnTo>
                  <a:lnTo>
                    <a:pt x="77629" y="33211"/>
                  </a:lnTo>
                  <a:lnTo>
                    <a:pt x="77863" y="33265"/>
                  </a:lnTo>
                  <a:lnTo>
                    <a:pt x="78347" y="33375"/>
                  </a:lnTo>
                  <a:lnTo>
                    <a:pt x="78830" y="33460"/>
                  </a:lnTo>
                  <a:lnTo>
                    <a:pt x="79314" y="33546"/>
                  </a:lnTo>
                  <a:lnTo>
                    <a:pt x="79423" y="33570"/>
                  </a:lnTo>
                  <a:lnTo>
                    <a:pt x="79517" y="33593"/>
                  </a:lnTo>
                  <a:lnTo>
                    <a:pt x="79610" y="33632"/>
                  </a:lnTo>
                  <a:lnTo>
                    <a:pt x="79680" y="33679"/>
                  </a:lnTo>
                  <a:lnTo>
                    <a:pt x="79743" y="33741"/>
                  </a:lnTo>
                  <a:lnTo>
                    <a:pt x="79797" y="33819"/>
                  </a:lnTo>
                  <a:lnTo>
                    <a:pt x="79844" y="33913"/>
                  </a:lnTo>
                  <a:lnTo>
                    <a:pt x="79883" y="34030"/>
                  </a:lnTo>
                  <a:lnTo>
                    <a:pt x="79946" y="34272"/>
                  </a:lnTo>
                  <a:lnTo>
                    <a:pt x="80008" y="34506"/>
                  </a:lnTo>
                  <a:lnTo>
                    <a:pt x="80078" y="34740"/>
                  </a:lnTo>
                  <a:lnTo>
                    <a:pt x="80156" y="34974"/>
                  </a:lnTo>
                  <a:lnTo>
                    <a:pt x="80242" y="35200"/>
                  </a:lnTo>
                  <a:lnTo>
                    <a:pt x="80328" y="35418"/>
                  </a:lnTo>
                  <a:lnTo>
                    <a:pt x="80414" y="35636"/>
                  </a:lnTo>
                  <a:lnTo>
                    <a:pt x="80515" y="35847"/>
                  </a:lnTo>
                  <a:lnTo>
                    <a:pt x="80616" y="36058"/>
                  </a:lnTo>
                  <a:lnTo>
                    <a:pt x="80726" y="36260"/>
                  </a:lnTo>
                  <a:lnTo>
                    <a:pt x="80835" y="36463"/>
                  </a:lnTo>
                  <a:lnTo>
                    <a:pt x="80952" y="36658"/>
                  </a:lnTo>
                  <a:lnTo>
                    <a:pt x="81077" y="36853"/>
                  </a:lnTo>
                  <a:lnTo>
                    <a:pt x="81209" y="37040"/>
                  </a:lnTo>
                  <a:lnTo>
                    <a:pt x="81342" y="37220"/>
                  </a:lnTo>
                  <a:lnTo>
                    <a:pt x="81482" y="37399"/>
                  </a:lnTo>
                  <a:lnTo>
                    <a:pt x="81623" y="37571"/>
                  </a:lnTo>
                  <a:lnTo>
                    <a:pt x="81779" y="37735"/>
                  </a:lnTo>
                  <a:lnTo>
                    <a:pt x="81935" y="37898"/>
                  </a:lnTo>
                  <a:lnTo>
                    <a:pt x="82098" y="38054"/>
                  </a:lnTo>
                  <a:lnTo>
                    <a:pt x="82262" y="38210"/>
                  </a:lnTo>
                  <a:lnTo>
                    <a:pt x="82442" y="38359"/>
                  </a:lnTo>
                  <a:lnTo>
                    <a:pt x="82621" y="38499"/>
                  </a:lnTo>
                  <a:lnTo>
                    <a:pt x="82808" y="38639"/>
                  </a:lnTo>
                  <a:lnTo>
                    <a:pt x="82995" y="38772"/>
                  </a:lnTo>
                  <a:lnTo>
                    <a:pt x="83198" y="38897"/>
                  </a:lnTo>
                  <a:lnTo>
                    <a:pt x="83401" y="39014"/>
                  </a:lnTo>
                  <a:lnTo>
                    <a:pt x="83611" y="39131"/>
                  </a:lnTo>
                  <a:lnTo>
                    <a:pt x="83830" y="39240"/>
                  </a:lnTo>
                  <a:lnTo>
                    <a:pt x="84048" y="39341"/>
                  </a:lnTo>
                  <a:lnTo>
                    <a:pt x="84282" y="39443"/>
                  </a:lnTo>
                  <a:lnTo>
                    <a:pt x="84516" y="39528"/>
                  </a:lnTo>
                  <a:lnTo>
                    <a:pt x="84688" y="39599"/>
                  </a:lnTo>
                  <a:lnTo>
                    <a:pt x="84859" y="39677"/>
                  </a:lnTo>
                  <a:lnTo>
                    <a:pt x="85015" y="39762"/>
                  </a:lnTo>
                  <a:lnTo>
                    <a:pt x="85164" y="39848"/>
                  </a:lnTo>
                  <a:lnTo>
                    <a:pt x="85296" y="39942"/>
                  </a:lnTo>
                  <a:lnTo>
                    <a:pt x="85429" y="40043"/>
                  </a:lnTo>
                  <a:lnTo>
                    <a:pt x="85546" y="40152"/>
                  </a:lnTo>
                  <a:lnTo>
                    <a:pt x="85655" y="40262"/>
                  </a:lnTo>
                  <a:lnTo>
                    <a:pt x="85756" y="40386"/>
                  </a:lnTo>
                  <a:lnTo>
                    <a:pt x="85850" y="40511"/>
                  </a:lnTo>
                  <a:lnTo>
                    <a:pt x="85936" y="40644"/>
                  </a:lnTo>
                  <a:lnTo>
                    <a:pt x="86014" y="40784"/>
                  </a:lnTo>
                  <a:lnTo>
                    <a:pt x="86084" y="40932"/>
                  </a:lnTo>
                  <a:lnTo>
                    <a:pt x="86146" y="41088"/>
                  </a:lnTo>
                  <a:lnTo>
                    <a:pt x="86201" y="41252"/>
                  </a:lnTo>
                  <a:lnTo>
                    <a:pt x="86255" y="41424"/>
                  </a:lnTo>
                  <a:lnTo>
                    <a:pt x="86287" y="41525"/>
                  </a:lnTo>
                  <a:lnTo>
                    <a:pt x="86326" y="41634"/>
                  </a:lnTo>
                  <a:lnTo>
                    <a:pt x="86411" y="41845"/>
                  </a:lnTo>
                  <a:lnTo>
                    <a:pt x="89531" y="50034"/>
                  </a:lnTo>
                  <a:lnTo>
                    <a:pt x="91099" y="54129"/>
                  </a:lnTo>
                  <a:lnTo>
                    <a:pt x="92651" y="58224"/>
                  </a:lnTo>
                  <a:lnTo>
                    <a:pt x="93454" y="60330"/>
                  </a:lnTo>
                  <a:lnTo>
                    <a:pt x="94242" y="62443"/>
                  </a:lnTo>
                  <a:lnTo>
                    <a:pt x="95030" y="64565"/>
                  </a:lnTo>
                  <a:lnTo>
                    <a:pt x="95802" y="66679"/>
                  </a:lnTo>
                  <a:lnTo>
                    <a:pt x="95864" y="66874"/>
                  </a:lnTo>
                  <a:lnTo>
                    <a:pt x="95927" y="67076"/>
                  </a:lnTo>
                  <a:lnTo>
                    <a:pt x="95974" y="67279"/>
                  </a:lnTo>
                  <a:lnTo>
                    <a:pt x="96013" y="67482"/>
                  </a:lnTo>
                  <a:lnTo>
                    <a:pt x="96052" y="67685"/>
                  </a:lnTo>
                  <a:lnTo>
                    <a:pt x="96083" y="67895"/>
                  </a:lnTo>
                  <a:lnTo>
                    <a:pt x="96122" y="68309"/>
                  </a:lnTo>
                  <a:lnTo>
                    <a:pt x="96153" y="68582"/>
                  </a:lnTo>
                  <a:lnTo>
                    <a:pt x="96176" y="68706"/>
                  </a:lnTo>
                  <a:lnTo>
                    <a:pt x="96200" y="68823"/>
                  </a:lnTo>
                  <a:lnTo>
                    <a:pt x="96231" y="68925"/>
                  </a:lnTo>
                  <a:lnTo>
                    <a:pt x="96270" y="69026"/>
                  </a:lnTo>
                  <a:lnTo>
                    <a:pt x="96309" y="69120"/>
                  </a:lnTo>
                  <a:lnTo>
                    <a:pt x="96356" y="69198"/>
                  </a:lnTo>
                  <a:lnTo>
                    <a:pt x="96418" y="69276"/>
                  </a:lnTo>
                  <a:lnTo>
                    <a:pt x="96488" y="69338"/>
                  </a:lnTo>
                  <a:lnTo>
                    <a:pt x="96559" y="69401"/>
                  </a:lnTo>
                  <a:lnTo>
                    <a:pt x="96652" y="69455"/>
                  </a:lnTo>
                  <a:lnTo>
                    <a:pt x="96746" y="69502"/>
                  </a:lnTo>
                  <a:lnTo>
                    <a:pt x="96855" y="69541"/>
                  </a:lnTo>
                  <a:lnTo>
                    <a:pt x="96980" y="69572"/>
                  </a:lnTo>
                  <a:lnTo>
                    <a:pt x="97120" y="69603"/>
                  </a:lnTo>
                  <a:lnTo>
                    <a:pt x="97237" y="69627"/>
                  </a:lnTo>
                  <a:lnTo>
                    <a:pt x="97346" y="69658"/>
                  </a:lnTo>
                  <a:lnTo>
                    <a:pt x="97448" y="69697"/>
                  </a:lnTo>
                  <a:lnTo>
                    <a:pt x="97534" y="69736"/>
                  </a:lnTo>
                  <a:lnTo>
                    <a:pt x="97612" y="69783"/>
                  </a:lnTo>
                  <a:lnTo>
                    <a:pt x="97690" y="69837"/>
                  </a:lnTo>
                  <a:lnTo>
                    <a:pt x="97752" y="69900"/>
                  </a:lnTo>
                  <a:lnTo>
                    <a:pt x="97814" y="69962"/>
                  </a:lnTo>
                  <a:lnTo>
                    <a:pt x="97861" y="70032"/>
                  </a:lnTo>
                  <a:lnTo>
                    <a:pt x="97908" y="70103"/>
                  </a:lnTo>
                  <a:lnTo>
                    <a:pt x="97955" y="70181"/>
                  </a:lnTo>
                  <a:lnTo>
                    <a:pt x="97994" y="70266"/>
                  </a:lnTo>
                  <a:lnTo>
                    <a:pt x="98072" y="70438"/>
                  </a:lnTo>
                  <a:lnTo>
                    <a:pt x="98134" y="70633"/>
                  </a:lnTo>
                  <a:lnTo>
                    <a:pt x="98774" y="72497"/>
                  </a:lnTo>
                  <a:lnTo>
                    <a:pt x="99421" y="74361"/>
                  </a:lnTo>
                  <a:lnTo>
                    <a:pt x="100068" y="76217"/>
                  </a:lnTo>
                  <a:lnTo>
                    <a:pt x="100716" y="78082"/>
                  </a:lnTo>
                  <a:lnTo>
                    <a:pt x="101028" y="79017"/>
                  </a:lnTo>
                  <a:lnTo>
                    <a:pt x="101340" y="79953"/>
                  </a:lnTo>
                  <a:lnTo>
                    <a:pt x="101636" y="80897"/>
                  </a:lnTo>
                  <a:lnTo>
                    <a:pt x="101933" y="81833"/>
                  </a:lnTo>
                  <a:lnTo>
                    <a:pt x="101979" y="82028"/>
                  </a:lnTo>
                  <a:lnTo>
                    <a:pt x="102003" y="82114"/>
                  </a:lnTo>
                  <a:lnTo>
                    <a:pt x="102011" y="82192"/>
                  </a:lnTo>
                  <a:lnTo>
                    <a:pt x="102018" y="82262"/>
                  </a:lnTo>
                  <a:lnTo>
                    <a:pt x="102011" y="82324"/>
                  </a:lnTo>
                  <a:lnTo>
                    <a:pt x="102003" y="82387"/>
                  </a:lnTo>
                  <a:lnTo>
                    <a:pt x="101987" y="82441"/>
                  </a:lnTo>
                  <a:lnTo>
                    <a:pt x="101956" y="82496"/>
                  </a:lnTo>
                  <a:lnTo>
                    <a:pt x="101925" y="82543"/>
                  </a:lnTo>
                  <a:lnTo>
                    <a:pt x="101878" y="82590"/>
                  </a:lnTo>
                  <a:lnTo>
                    <a:pt x="101823" y="82629"/>
                  </a:lnTo>
                  <a:lnTo>
                    <a:pt x="101761" y="82675"/>
                  </a:lnTo>
                  <a:lnTo>
                    <a:pt x="101683" y="82714"/>
                  </a:lnTo>
                  <a:lnTo>
                    <a:pt x="101511" y="82808"/>
                  </a:lnTo>
                  <a:lnTo>
                    <a:pt x="101309" y="82894"/>
                  </a:lnTo>
                  <a:lnTo>
                    <a:pt x="101114" y="82972"/>
                  </a:lnTo>
                  <a:lnTo>
                    <a:pt x="100903" y="83050"/>
                  </a:lnTo>
                  <a:lnTo>
                    <a:pt x="100700" y="83120"/>
                  </a:lnTo>
                  <a:lnTo>
                    <a:pt x="100490" y="83182"/>
                  </a:lnTo>
                  <a:lnTo>
                    <a:pt x="100287" y="83237"/>
                  </a:lnTo>
                  <a:lnTo>
                    <a:pt x="100076" y="83292"/>
                  </a:lnTo>
                  <a:lnTo>
                    <a:pt x="99858" y="83331"/>
                  </a:lnTo>
                  <a:lnTo>
                    <a:pt x="99530" y="83401"/>
                  </a:lnTo>
                  <a:lnTo>
                    <a:pt x="99203" y="83479"/>
                  </a:lnTo>
                  <a:lnTo>
                    <a:pt x="98883" y="83565"/>
                  </a:lnTo>
                  <a:lnTo>
                    <a:pt x="98719" y="83611"/>
                  </a:lnTo>
                  <a:lnTo>
                    <a:pt x="98563" y="83666"/>
                  </a:lnTo>
                  <a:lnTo>
                    <a:pt x="98407" y="83721"/>
                  </a:lnTo>
                  <a:lnTo>
                    <a:pt x="98259" y="83783"/>
                  </a:lnTo>
                  <a:lnTo>
                    <a:pt x="98111" y="83853"/>
                  </a:lnTo>
                  <a:lnTo>
                    <a:pt x="97963" y="83923"/>
                  </a:lnTo>
                  <a:lnTo>
                    <a:pt x="97822" y="84009"/>
                  </a:lnTo>
                  <a:lnTo>
                    <a:pt x="97682" y="84095"/>
                  </a:lnTo>
                  <a:lnTo>
                    <a:pt x="97541" y="84189"/>
                  </a:lnTo>
                  <a:lnTo>
                    <a:pt x="97417" y="84290"/>
                  </a:lnTo>
                  <a:lnTo>
                    <a:pt x="97276" y="84399"/>
                  </a:lnTo>
                  <a:lnTo>
                    <a:pt x="97144" y="84501"/>
                  </a:lnTo>
                  <a:lnTo>
                    <a:pt x="97003" y="84594"/>
                  </a:lnTo>
                  <a:lnTo>
                    <a:pt x="96871" y="84672"/>
                  </a:lnTo>
                  <a:lnTo>
                    <a:pt x="96730" y="84750"/>
                  </a:lnTo>
                  <a:lnTo>
                    <a:pt x="96582" y="84813"/>
                  </a:lnTo>
                  <a:lnTo>
                    <a:pt x="96442" y="84875"/>
                  </a:lnTo>
                  <a:lnTo>
                    <a:pt x="96293" y="84922"/>
                  </a:lnTo>
                  <a:lnTo>
                    <a:pt x="96145" y="84961"/>
                  </a:lnTo>
                  <a:lnTo>
                    <a:pt x="95997" y="85000"/>
                  </a:lnTo>
                  <a:lnTo>
                    <a:pt x="95841" y="85023"/>
                  </a:lnTo>
                  <a:lnTo>
                    <a:pt x="95685" y="85039"/>
                  </a:lnTo>
                  <a:lnTo>
                    <a:pt x="95529" y="85047"/>
                  </a:lnTo>
                  <a:lnTo>
                    <a:pt x="95365" y="85054"/>
                  </a:lnTo>
                  <a:lnTo>
                    <a:pt x="95202" y="85047"/>
                  </a:lnTo>
                  <a:lnTo>
                    <a:pt x="95038" y="85031"/>
                  </a:lnTo>
                  <a:lnTo>
                    <a:pt x="94866" y="85023"/>
                  </a:lnTo>
                  <a:lnTo>
                    <a:pt x="94695" y="85023"/>
                  </a:lnTo>
                  <a:lnTo>
                    <a:pt x="94523" y="85031"/>
                  </a:lnTo>
                  <a:lnTo>
                    <a:pt x="94351" y="85047"/>
                  </a:lnTo>
                  <a:lnTo>
                    <a:pt x="94008" y="85086"/>
                  </a:lnTo>
                  <a:lnTo>
                    <a:pt x="93657" y="85125"/>
                  </a:lnTo>
                  <a:lnTo>
                    <a:pt x="92955" y="85203"/>
                  </a:lnTo>
                  <a:lnTo>
                    <a:pt x="92612" y="85249"/>
                  </a:lnTo>
                  <a:lnTo>
                    <a:pt x="92269" y="85304"/>
                  </a:lnTo>
                  <a:lnTo>
                    <a:pt x="91926" y="85366"/>
                  </a:lnTo>
                  <a:lnTo>
                    <a:pt x="91583" y="85452"/>
                  </a:lnTo>
                  <a:lnTo>
                    <a:pt x="91364" y="85514"/>
                  </a:lnTo>
                  <a:lnTo>
                    <a:pt x="91161" y="85592"/>
                  </a:lnTo>
                  <a:lnTo>
                    <a:pt x="90974" y="85686"/>
                  </a:lnTo>
                  <a:lnTo>
                    <a:pt x="90888" y="85733"/>
                  </a:lnTo>
                  <a:lnTo>
                    <a:pt x="90810" y="85787"/>
                  </a:lnTo>
                  <a:lnTo>
                    <a:pt x="90740" y="85834"/>
                  </a:lnTo>
                  <a:lnTo>
                    <a:pt x="90670" y="85897"/>
                  </a:lnTo>
                  <a:lnTo>
                    <a:pt x="90608" y="85951"/>
                  </a:lnTo>
                  <a:lnTo>
                    <a:pt x="90553" y="86014"/>
                  </a:lnTo>
                  <a:lnTo>
                    <a:pt x="90498" y="86076"/>
                  </a:lnTo>
                  <a:lnTo>
                    <a:pt x="90452" y="86146"/>
                  </a:lnTo>
                  <a:lnTo>
                    <a:pt x="90405" y="86216"/>
                  </a:lnTo>
                  <a:lnTo>
                    <a:pt x="90366" y="86287"/>
                  </a:lnTo>
                  <a:lnTo>
                    <a:pt x="90335" y="86365"/>
                  </a:lnTo>
                  <a:lnTo>
                    <a:pt x="90311" y="86443"/>
                  </a:lnTo>
                  <a:lnTo>
                    <a:pt x="90288" y="86521"/>
                  </a:lnTo>
                  <a:lnTo>
                    <a:pt x="90264" y="86599"/>
                  </a:lnTo>
                  <a:lnTo>
                    <a:pt x="90257" y="86684"/>
                  </a:lnTo>
                  <a:lnTo>
                    <a:pt x="90249" y="86770"/>
                  </a:lnTo>
                  <a:lnTo>
                    <a:pt x="90249" y="86864"/>
                  </a:lnTo>
                  <a:lnTo>
                    <a:pt x="90249" y="86957"/>
                  </a:lnTo>
                  <a:lnTo>
                    <a:pt x="90257" y="87051"/>
                  </a:lnTo>
                  <a:lnTo>
                    <a:pt x="90272" y="87145"/>
                  </a:lnTo>
                  <a:lnTo>
                    <a:pt x="90311" y="87347"/>
                  </a:lnTo>
                  <a:lnTo>
                    <a:pt x="90374" y="87558"/>
                  </a:lnTo>
                  <a:lnTo>
                    <a:pt x="90452" y="87776"/>
                  </a:lnTo>
                  <a:lnTo>
                    <a:pt x="90592" y="88088"/>
                  </a:lnTo>
                  <a:lnTo>
                    <a:pt x="90748" y="88400"/>
                  </a:lnTo>
                  <a:lnTo>
                    <a:pt x="90904" y="88689"/>
                  </a:lnTo>
                  <a:lnTo>
                    <a:pt x="90998" y="88829"/>
                  </a:lnTo>
                  <a:lnTo>
                    <a:pt x="91083" y="88962"/>
                  </a:lnTo>
                  <a:lnTo>
                    <a:pt x="91177" y="89094"/>
                  </a:lnTo>
                  <a:lnTo>
                    <a:pt x="91271" y="89219"/>
                  </a:lnTo>
                  <a:lnTo>
                    <a:pt x="91372" y="89344"/>
                  </a:lnTo>
                  <a:lnTo>
                    <a:pt x="91481" y="89461"/>
                  </a:lnTo>
                  <a:lnTo>
                    <a:pt x="91583" y="89578"/>
                  </a:lnTo>
                  <a:lnTo>
                    <a:pt x="91700" y="89687"/>
                  </a:lnTo>
                  <a:lnTo>
                    <a:pt x="91809" y="89789"/>
                  </a:lnTo>
                  <a:lnTo>
                    <a:pt x="91934" y="89890"/>
                  </a:lnTo>
                  <a:lnTo>
                    <a:pt x="92058" y="89984"/>
                  </a:lnTo>
                  <a:lnTo>
                    <a:pt x="92183" y="90069"/>
                  </a:lnTo>
                  <a:lnTo>
                    <a:pt x="92316" y="90155"/>
                  </a:lnTo>
                  <a:lnTo>
                    <a:pt x="92456" y="90225"/>
                  </a:lnTo>
                  <a:lnTo>
                    <a:pt x="92596" y="90296"/>
                  </a:lnTo>
                  <a:lnTo>
                    <a:pt x="92737" y="90366"/>
                  </a:lnTo>
                  <a:lnTo>
                    <a:pt x="92893" y="90420"/>
                  </a:lnTo>
                  <a:lnTo>
                    <a:pt x="93049" y="90475"/>
                  </a:lnTo>
                  <a:lnTo>
                    <a:pt x="93205" y="90514"/>
                  </a:lnTo>
                  <a:lnTo>
                    <a:pt x="93369" y="90553"/>
                  </a:lnTo>
                  <a:lnTo>
                    <a:pt x="93540" y="90584"/>
                  </a:lnTo>
                  <a:lnTo>
                    <a:pt x="93720" y="90608"/>
                  </a:lnTo>
                  <a:lnTo>
                    <a:pt x="93899" y="90631"/>
                  </a:lnTo>
                  <a:lnTo>
                    <a:pt x="94086" y="90639"/>
                  </a:lnTo>
                  <a:lnTo>
                    <a:pt x="94476" y="90639"/>
                  </a:lnTo>
                  <a:lnTo>
                    <a:pt x="94702" y="90631"/>
                  </a:lnTo>
                  <a:lnTo>
                    <a:pt x="94929" y="90639"/>
                  </a:lnTo>
                  <a:lnTo>
                    <a:pt x="96395" y="90592"/>
                  </a:lnTo>
                  <a:lnTo>
                    <a:pt x="97853" y="90545"/>
                  </a:lnTo>
                  <a:lnTo>
                    <a:pt x="99312" y="90506"/>
                  </a:lnTo>
                  <a:lnTo>
                    <a:pt x="100045" y="90498"/>
                  </a:lnTo>
                  <a:lnTo>
                    <a:pt x="100778" y="90491"/>
                  </a:lnTo>
                  <a:lnTo>
                    <a:pt x="101114" y="90498"/>
                  </a:lnTo>
                  <a:lnTo>
                    <a:pt x="101457" y="90506"/>
                  </a:lnTo>
                  <a:lnTo>
                    <a:pt x="101792" y="90530"/>
                  </a:lnTo>
                  <a:lnTo>
                    <a:pt x="102135" y="90561"/>
                  </a:lnTo>
                  <a:lnTo>
                    <a:pt x="102478" y="90592"/>
                  </a:lnTo>
                  <a:lnTo>
                    <a:pt x="102814" y="90639"/>
                  </a:lnTo>
                  <a:lnTo>
                    <a:pt x="103149" y="90686"/>
                  </a:lnTo>
                  <a:lnTo>
                    <a:pt x="103485" y="90748"/>
                  </a:lnTo>
                  <a:lnTo>
                    <a:pt x="104218" y="90881"/>
                  </a:lnTo>
                  <a:lnTo>
                    <a:pt x="104943" y="91005"/>
                  </a:lnTo>
                  <a:lnTo>
                    <a:pt x="105676" y="91122"/>
                  </a:lnTo>
                  <a:lnTo>
                    <a:pt x="106409" y="91224"/>
                  </a:lnTo>
                  <a:lnTo>
                    <a:pt x="106776" y="91263"/>
                  </a:lnTo>
                  <a:lnTo>
                    <a:pt x="107143" y="91302"/>
                  </a:lnTo>
                  <a:lnTo>
                    <a:pt x="107509" y="91333"/>
                  </a:lnTo>
                  <a:lnTo>
                    <a:pt x="107876" y="91364"/>
                  </a:lnTo>
                  <a:lnTo>
                    <a:pt x="108242" y="91380"/>
                  </a:lnTo>
                  <a:lnTo>
                    <a:pt x="108617" y="91395"/>
                  </a:lnTo>
                  <a:lnTo>
                    <a:pt x="109358" y="91395"/>
                  </a:lnTo>
                  <a:lnTo>
                    <a:pt x="109599" y="91388"/>
                  </a:lnTo>
                  <a:lnTo>
                    <a:pt x="109841" y="91364"/>
                  </a:lnTo>
                  <a:lnTo>
                    <a:pt x="110083" y="91341"/>
                  </a:lnTo>
                  <a:lnTo>
                    <a:pt x="110317" y="91302"/>
                  </a:lnTo>
                  <a:lnTo>
                    <a:pt x="110543" y="91255"/>
                  </a:lnTo>
                  <a:lnTo>
                    <a:pt x="110777" y="91200"/>
                  </a:lnTo>
                  <a:lnTo>
                    <a:pt x="111003" y="91138"/>
                  </a:lnTo>
                  <a:lnTo>
                    <a:pt x="111222" y="91068"/>
                  </a:lnTo>
                  <a:lnTo>
                    <a:pt x="111440" y="90982"/>
                  </a:lnTo>
                  <a:lnTo>
                    <a:pt x="111651" y="90888"/>
                  </a:lnTo>
                  <a:lnTo>
                    <a:pt x="111869" y="90787"/>
                  </a:lnTo>
                  <a:lnTo>
                    <a:pt x="112072" y="90678"/>
                  </a:lnTo>
                  <a:lnTo>
                    <a:pt x="112275" y="90561"/>
                  </a:lnTo>
                  <a:lnTo>
                    <a:pt x="112477" y="90428"/>
                  </a:lnTo>
                  <a:lnTo>
                    <a:pt x="112672" y="90296"/>
                  </a:lnTo>
                  <a:lnTo>
                    <a:pt x="112867" y="90147"/>
                  </a:lnTo>
                  <a:lnTo>
                    <a:pt x="113039" y="89999"/>
                  </a:lnTo>
                  <a:lnTo>
                    <a:pt x="113195" y="89843"/>
                  </a:lnTo>
                  <a:lnTo>
                    <a:pt x="113335" y="89687"/>
                  </a:lnTo>
                  <a:lnTo>
                    <a:pt x="113468" y="89523"/>
                  </a:lnTo>
                  <a:lnTo>
                    <a:pt x="113577" y="89352"/>
                  </a:lnTo>
                  <a:lnTo>
                    <a:pt x="113679" y="89172"/>
                  </a:lnTo>
                  <a:lnTo>
                    <a:pt x="113764" y="88993"/>
                  </a:lnTo>
                  <a:lnTo>
                    <a:pt x="113835" y="88806"/>
                  </a:lnTo>
                  <a:lnTo>
                    <a:pt x="113889" y="88619"/>
                  </a:lnTo>
                  <a:lnTo>
                    <a:pt x="113928" y="88424"/>
                  </a:lnTo>
                  <a:lnTo>
                    <a:pt x="113959" y="88229"/>
                  </a:lnTo>
                  <a:lnTo>
                    <a:pt x="113967" y="88034"/>
                  </a:lnTo>
                  <a:lnTo>
                    <a:pt x="113967" y="87831"/>
                  </a:lnTo>
                  <a:lnTo>
                    <a:pt x="113952" y="87628"/>
                  </a:lnTo>
                  <a:lnTo>
                    <a:pt x="113928" y="87425"/>
                  </a:lnTo>
                  <a:lnTo>
                    <a:pt x="113881" y="87215"/>
                  </a:lnTo>
                  <a:lnTo>
                    <a:pt x="113803" y="86903"/>
                  </a:lnTo>
                  <a:lnTo>
                    <a:pt x="113710" y="86599"/>
                  </a:lnTo>
                  <a:lnTo>
                    <a:pt x="113608" y="86302"/>
                  </a:lnTo>
                  <a:lnTo>
                    <a:pt x="113491" y="86006"/>
                  </a:lnTo>
                  <a:lnTo>
                    <a:pt x="113367" y="85717"/>
                  </a:lnTo>
                  <a:lnTo>
                    <a:pt x="113226" y="85429"/>
                  </a:lnTo>
                  <a:lnTo>
                    <a:pt x="113086" y="85156"/>
                  </a:lnTo>
                  <a:lnTo>
                    <a:pt x="112922" y="84883"/>
                  </a:lnTo>
                  <a:lnTo>
                    <a:pt x="112758" y="84618"/>
                  </a:lnTo>
                  <a:lnTo>
                    <a:pt x="112579" y="84352"/>
                  </a:lnTo>
                  <a:lnTo>
                    <a:pt x="112384" y="84103"/>
                  </a:lnTo>
                  <a:lnTo>
                    <a:pt x="112189" y="83853"/>
                  </a:lnTo>
                  <a:lnTo>
                    <a:pt x="111978" y="83611"/>
                  </a:lnTo>
                  <a:lnTo>
                    <a:pt x="111760" y="83377"/>
                  </a:lnTo>
                  <a:lnTo>
                    <a:pt x="111526" y="83151"/>
                  </a:lnTo>
                  <a:lnTo>
                    <a:pt x="111284" y="82933"/>
                  </a:lnTo>
                  <a:lnTo>
                    <a:pt x="111074" y="82746"/>
                  </a:lnTo>
                  <a:lnTo>
                    <a:pt x="110840" y="82582"/>
                  </a:lnTo>
                  <a:lnTo>
                    <a:pt x="110606" y="82418"/>
                  </a:lnTo>
                  <a:lnTo>
                    <a:pt x="110372" y="82262"/>
                  </a:lnTo>
                  <a:lnTo>
                    <a:pt x="110278" y="82215"/>
                  </a:lnTo>
                  <a:lnTo>
                    <a:pt x="110192" y="82168"/>
                  </a:lnTo>
                  <a:lnTo>
                    <a:pt x="110106" y="82129"/>
                  </a:lnTo>
                  <a:lnTo>
                    <a:pt x="110021" y="82090"/>
                  </a:lnTo>
                  <a:lnTo>
                    <a:pt x="109927" y="82067"/>
                  </a:lnTo>
                  <a:lnTo>
                    <a:pt x="109841" y="82044"/>
                  </a:lnTo>
                  <a:lnTo>
                    <a:pt x="109748" y="82036"/>
                  </a:lnTo>
                  <a:lnTo>
                    <a:pt x="109662" y="82028"/>
                  </a:lnTo>
                  <a:lnTo>
                    <a:pt x="109568" y="82028"/>
                  </a:lnTo>
                  <a:lnTo>
                    <a:pt x="109475" y="82036"/>
                  </a:lnTo>
                  <a:lnTo>
                    <a:pt x="109389" y="82044"/>
                  </a:lnTo>
                  <a:lnTo>
                    <a:pt x="109295" y="82067"/>
                  </a:lnTo>
                  <a:lnTo>
                    <a:pt x="109209" y="82098"/>
                  </a:lnTo>
                  <a:lnTo>
                    <a:pt x="109116" y="82129"/>
                  </a:lnTo>
                  <a:lnTo>
                    <a:pt x="109022" y="82168"/>
                  </a:lnTo>
                  <a:lnTo>
                    <a:pt x="108936" y="82223"/>
                  </a:lnTo>
                  <a:lnTo>
                    <a:pt x="108414" y="82535"/>
                  </a:lnTo>
                  <a:lnTo>
                    <a:pt x="108157" y="82691"/>
                  </a:lnTo>
                  <a:lnTo>
                    <a:pt x="107899" y="82855"/>
                  </a:lnTo>
                  <a:lnTo>
                    <a:pt x="107813" y="82902"/>
                  </a:lnTo>
                  <a:lnTo>
                    <a:pt x="107735" y="82948"/>
                  </a:lnTo>
                  <a:lnTo>
                    <a:pt x="107650" y="82980"/>
                  </a:lnTo>
                  <a:lnTo>
                    <a:pt x="107572" y="82995"/>
                  </a:lnTo>
                  <a:lnTo>
                    <a:pt x="107486" y="83003"/>
                  </a:lnTo>
                  <a:lnTo>
                    <a:pt x="107400" y="83003"/>
                  </a:lnTo>
                  <a:lnTo>
                    <a:pt x="107299" y="82980"/>
                  </a:lnTo>
                  <a:lnTo>
                    <a:pt x="107197" y="82948"/>
                  </a:lnTo>
                  <a:lnTo>
                    <a:pt x="106706" y="82761"/>
                  </a:lnTo>
                  <a:lnTo>
                    <a:pt x="106207" y="82582"/>
                  </a:lnTo>
                  <a:lnTo>
                    <a:pt x="105700" y="82418"/>
                  </a:lnTo>
                  <a:lnTo>
                    <a:pt x="105193" y="82262"/>
                  </a:lnTo>
                  <a:lnTo>
                    <a:pt x="105076" y="82223"/>
                  </a:lnTo>
                  <a:lnTo>
                    <a:pt x="104974" y="82176"/>
                  </a:lnTo>
                  <a:lnTo>
                    <a:pt x="104889" y="82114"/>
                  </a:lnTo>
                  <a:lnTo>
                    <a:pt x="104811" y="82051"/>
                  </a:lnTo>
                  <a:lnTo>
                    <a:pt x="104748" y="81974"/>
                  </a:lnTo>
                  <a:lnTo>
                    <a:pt x="104694" y="81880"/>
                  </a:lnTo>
                  <a:lnTo>
                    <a:pt x="104647" y="81779"/>
                  </a:lnTo>
                  <a:lnTo>
                    <a:pt x="104608" y="81662"/>
                  </a:lnTo>
                  <a:lnTo>
                    <a:pt x="103687" y="78651"/>
                  </a:lnTo>
                  <a:lnTo>
                    <a:pt x="102759" y="75640"/>
                  </a:lnTo>
                  <a:lnTo>
                    <a:pt x="100911" y="69627"/>
                  </a:lnTo>
                  <a:lnTo>
                    <a:pt x="100880" y="69502"/>
                  </a:lnTo>
                  <a:lnTo>
                    <a:pt x="100856" y="69369"/>
                  </a:lnTo>
                  <a:lnTo>
                    <a:pt x="100825" y="69104"/>
                  </a:lnTo>
                  <a:lnTo>
                    <a:pt x="101012" y="68995"/>
                  </a:lnTo>
                  <a:lnTo>
                    <a:pt x="101168" y="68901"/>
                  </a:lnTo>
                  <a:lnTo>
                    <a:pt x="101277" y="68823"/>
                  </a:lnTo>
                  <a:lnTo>
                    <a:pt x="101371" y="68745"/>
                  </a:lnTo>
                  <a:lnTo>
                    <a:pt x="101465" y="68668"/>
                  </a:lnTo>
                  <a:lnTo>
                    <a:pt x="101543" y="68582"/>
                  </a:lnTo>
                  <a:lnTo>
                    <a:pt x="101621" y="68496"/>
                  </a:lnTo>
                  <a:lnTo>
                    <a:pt x="101691" y="68410"/>
                  </a:lnTo>
                  <a:lnTo>
                    <a:pt x="101745" y="68317"/>
                  </a:lnTo>
                  <a:lnTo>
                    <a:pt x="101800" y="68223"/>
                  </a:lnTo>
                  <a:lnTo>
                    <a:pt x="101839" y="68122"/>
                  </a:lnTo>
                  <a:lnTo>
                    <a:pt x="101870" y="68028"/>
                  </a:lnTo>
                  <a:lnTo>
                    <a:pt x="101901" y="67927"/>
                  </a:lnTo>
                  <a:lnTo>
                    <a:pt x="101917" y="67833"/>
                  </a:lnTo>
                  <a:lnTo>
                    <a:pt x="101917" y="67732"/>
                  </a:lnTo>
                  <a:lnTo>
                    <a:pt x="101917" y="67630"/>
                  </a:lnTo>
                  <a:lnTo>
                    <a:pt x="101901" y="67529"/>
                  </a:lnTo>
                  <a:lnTo>
                    <a:pt x="101886" y="67427"/>
                  </a:lnTo>
                  <a:lnTo>
                    <a:pt x="101847" y="67326"/>
                  </a:lnTo>
                  <a:lnTo>
                    <a:pt x="101808" y="67225"/>
                  </a:lnTo>
                  <a:lnTo>
                    <a:pt x="101753" y="67139"/>
                  </a:lnTo>
                  <a:lnTo>
                    <a:pt x="101699" y="67069"/>
                  </a:lnTo>
                  <a:lnTo>
                    <a:pt x="101636" y="66998"/>
                  </a:lnTo>
                  <a:lnTo>
                    <a:pt x="101566" y="66944"/>
                  </a:lnTo>
                  <a:lnTo>
                    <a:pt x="101496" y="66897"/>
                  </a:lnTo>
                  <a:lnTo>
                    <a:pt x="101418" y="66850"/>
                  </a:lnTo>
                  <a:lnTo>
                    <a:pt x="101332" y="66819"/>
                  </a:lnTo>
                  <a:lnTo>
                    <a:pt x="101254" y="66788"/>
                  </a:lnTo>
                  <a:lnTo>
                    <a:pt x="101160" y="66764"/>
                  </a:lnTo>
                  <a:lnTo>
                    <a:pt x="101067" y="66741"/>
                  </a:lnTo>
                  <a:lnTo>
                    <a:pt x="100880" y="66710"/>
                  </a:lnTo>
                  <a:lnTo>
                    <a:pt x="100685" y="66686"/>
                  </a:lnTo>
                  <a:lnTo>
                    <a:pt x="100646" y="66686"/>
                  </a:lnTo>
                  <a:lnTo>
                    <a:pt x="100607" y="66694"/>
                  </a:lnTo>
                  <a:lnTo>
                    <a:pt x="100568" y="66694"/>
                  </a:lnTo>
                  <a:lnTo>
                    <a:pt x="100536" y="66686"/>
                  </a:lnTo>
                  <a:lnTo>
                    <a:pt x="100419" y="66632"/>
                  </a:lnTo>
                  <a:lnTo>
                    <a:pt x="100295" y="66569"/>
                  </a:lnTo>
                  <a:lnTo>
                    <a:pt x="100240" y="66538"/>
                  </a:lnTo>
                  <a:lnTo>
                    <a:pt x="100193" y="66507"/>
                  </a:lnTo>
                  <a:lnTo>
                    <a:pt x="100146" y="66468"/>
                  </a:lnTo>
                  <a:lnTo>
                    <a:pt x="100115" y="66421"/>
                  </a:lnTo>
                  <a:lnTo>
                    <a:pt x="99967" y="66148"/>
                  </a:lnTo>
                  <a:lnTo>
                    <a:pt x="99827" y="65875"/>
                  </a:lnTo>
                  <a:lnTo>
                    <a:pt x="99686" y="65587"/>
                  </a:lnTo>
                  <a:lnTo>
                    <a:pt x="99561" y="65298"/>
                  </a:lnTo>
                  <a:lnTo>
                    <a:pt x="99437" y="64986"/>
                  </a:lnTo>
                  <a:lnTo>
                    <a:pt x="99320" y="64674"/>
                  </a:lnTo>
                  <a:lnTo>
                    <a:pt x="99210" y="64331"/>
                  </a:lnTo>
                  <a:lnTo>
                    <a:pt x="99109" y="63980"/>
                  </a:lnTo>
                  <a:lnTo>
                    <a:pt x="99507" y="64292"/>
                  </a:lnTo>
                  <a:lnTo>
                    <a:pt x="99663" y="64417"/>
                  </a:lnTo>
                  <a:lnTo>
                    <a:pt x="99811" y="64526"/>
                  </a:lnTo>
                  <a:lnTo>
                    <a:pt x="100178" y="64791"/>
                  </a:lnTo>
                  <a:lnTo>
                    <a:pt x="100544" y="65064"/>
                  </a:lnTo>
                  <a:lnTo>
                    <a:pt x="100731" y="65197"/>
                  </a:lnTo>
                  <a:lnTo>
                    <a:pt x="100926" y="65322"/>
                  </a:lnTo>
                  <a:lnTo>
                    <a:pt x="101114" y="65438"/>
                  </a:lnTo>
                  <a:lnTo>
                    <a:pt x="101309" y="65548"/>
                  </a:lnTo>
                  <a:lnTo>
                    <a:pt x="101753" y="65782"/>
                  </a:lnTo>
                  <a:lnTo>
                    <a:pt x="102205" y="65992"/>
                  </a:lnTo>
                  <a:lnTo>
                    <a:pt x="102658" y="66195"/>
                  </a:lnTo>
                  <a:lnTo>
                    <a:pt x="103110" y="66390"/>
                  </a:lnTo>
                  <a:lnTo>
                    <a:pt x="103570" y="66562"/>
                  </a:lnTo>
                  <a:lnTo>
                    <a:pt x="104038" y="66725"/>
                  </a:lnTo>
                  <a:lnTo>
                    <a:pt x="104506" y="66866"/>
                  </a:lnTo>
                  <a:lnTo>
                    <a:pt x="104974" y="66998"/>
                  </a:lnTo>
                  <a:lnTo>
                    <a:pt x="105450" y="67123"/>
                  </a:lnTo>
                  <a:lnTo>
                    <a:pt x="105926" y="67225"/>
                  </a:lnTo>
                  <a:lnTo>
                    <a:pt x="106409" y="67310"/>
                  </a:lnTo>
                  <a:lnTo>
                    <a:pt x="106901" y="67381"/>
                  </a:lnTo>
                  <a:lnTo>
                    <a:pt x="107384" y="67443"/>
                  </a:lnTo>
                  <a:lnTo>
                    <a:pt x="107876" y="67482"/>
                  </a:lnTo>
                  <a:lnTo>
                    <a:pt x="108375" y="67513"/>
                  </a:lnTo>
                  <a:lnTo>
                    <a:pt x="108874" y="67529"/>
                  </a:lnTo>
                  <a:lnTo>
                    <a:pt x="109225" y="67529"/>
                  </a:lnTo>
                  <a:lnTo>
                    <a:pt x="109584" y="67521"/>
                  </a:lnTo>
                  <a:lnTo>
                    <a:pt x="109935" y="67513"/>
                  </a:lnTo>
                  <a:lnTo>
                    <a:pt x="110286" y="67498"/>
                  </a:lnTo>
                  <a:lnTo>
                    <a:pt x="110629" y="67482"/>
                  </a:lnTo>
                  <a:lnTo>
                    <a:pt x="110980" y="67459"/>
                  </a:lnTo>
                  <a:lnTo>
                    <a:pt x="111331" y="67427"/>
                  </a:lnTo>
                  <a:lnTo>
                    <a:pt x="111674" y="67396"/>
                  </a:lnTo>
                  <a:lnTo>
                    <a:pt x="112017" y="67357"/>
                  </a:lnTo>
                  <a:lnTo>
                    <a:pt x="112368" y="67318"/>
                  </a:lnTo>
                  <a:lnTo>
                    <a:pt x="112711" y="67271"/>
                  </a:lnTo>
                  <a:lnTo>
                    <a:pt x="113055" y="67217"/>
                  </a:lnTo>
                  <a:lnTo>
                    <a:pt x="113390" y="67162"/>
                  </a:lnTo>
                  <a:lnTo>
                    <a:pt x="113733" y="67100"/>
                  </a:lnTo>
                  <a:lnTo>
                    <a:pt x="114069" y="67030"/>
                  </a:lnTo>
                  <a:lnTo>
                    <a:pt x="114412" y="66959"/>
                  </a:lnTo>
                  <a:lnTo>
                    <a:pt x="114747" y="66881"/>
                  </a:lnTo>
                  <a:lnTo>
                    <a:pt x="115083" y="66803"/>
                  </a:lnTo>
                  <a:lnTo>
                    <a:pt x="115418" y="66718"/>
                  </a:lnTo>
                  <a:lnTo>
                    <a:pt x="115753" y="66624"/>
                  </a:lnTo>
                  <a:lnTo>
                    <a:pt x="116089" y="66530"/>
                  </a:lnTo>
                  <a:lnTo>
                    <a:pt x="116424" y="66437"/>
                  </a:lnTo>
                  <a:lnTo>
                    <a:pt x="116752" y="66328"/>
                  </a:lnTo>
                  <a:lnTo>
                    <a:pt x="117079" y="66218"/>
                  </a:lnTo>
                  <a:lnTo>
                    <a:pt x="117415" y="66109"/>
                  </a:lnTo>
                  <a:lnTo>
                    <a:pt x="117742" y="65984"/>
                  </a:lnTo>
                  <a:lnTo>
                    <a:pt x="118070" y="65867"/>
                  </a:lnTo>
                  <a:lnTo>
                    <a:pt x="118397" y="65735"/>
                  </a:lnTo>
                  <a:lnTo>
                    <a:pt x="118717" y="65602"/>
                  </a:lnTo>
                  <a:lnTo>
                    <a:pt x="119045" y="65470"/>
                  </a:lnTo>
                  <a:lnTo>
                    <a:pt x="119692" y="65181"/>
                  </a:lnTo>
                  <a:lnTo>
                    <a:pt x="119871" y="65095"/>
                  </a:lnTo>
                  <a:lnTo>
                    <a:pt x="120066" y="65017"/>
                  </a:lnTo>
                  <a:lnTo>
                    <a:pt x="120527" y="64830"/>
                  </a:lnTo>
                  <a:lnTo>
                    <a:pt x="120573" y="65407"/>
                  </a:lnTo>
                  <a:lnTo>
                    <a:pt x="120589" y="65657"/>
                  </a:lnTo>
                  <a:lnTo>
                    <a:pt x="120597" y="65899"/>
                  </a:lnTo>
                  <a:lnTo>
                    <a:pt x="120612" y="72318"/>
                  </a:lnTo>
                  <a:lnTo>
                    <a:pt x="120612" y="75523"/>
                  </a:lnTo>
                  <a:lnTo>
                    <a:pt x="120605" y="78737"/>
                  </a:lnTo>
                  <a:lnTo>
                    <a:pt x="120605" y="79173"/>
                  </a:lnTo>
                  <a:lnTo>
                    <a:pt x="120612" y="79618"/>
                  </a:lnTo>
                  <a:lnTo>
                    <a:pt x="120620" y="80063"/>
                  </a:lnTo>
                  <a:lnTo>
                    <a:pt x="120644" y="80499"/>
                  </a:lnTo>
                  <a:lnTo>
                    <a:pt x="120667" y="80936"/>
                  </a:lnTo>
                  <a:lnTo>
                    <a:pt x="120690" y="81381"/>
                  </a:lnTo>
                  <a:lnTo>
                    <a:pt x="120729" y="81818"/>
                  </a:lnTo>
                  <a:lnTo>
                    <a:pt x="120768" y="82254"/>
                  </a:lnTo>
                  <a:lnTo>
                    <a:pt x="120815" y="82691"/>
                  </a:lnTo>
                  <a:lnTo>
                    <a:pt x="120862" y="83128"/>
                  </a:lnTo>
                  <a:lnTo>
                    <a:pt x="120979" y="84001"/>
                  </a:lnTo>
                  <a:lnTo>
                    <a:pt x="121112" y="84875"/>
                  </a:lnTo>
                  <a:lnTo>
                    <a:pt x="121252" y="85748"/>
                  </a:lnTo>
                  <a:lnTo>
                    <a:pt x="121525" y="87262"/>
                  </a:lnTo>
                  <a:lnTo>
                    <a:pt x="121650" y="88018"/>
                  </a:lnTo>
                  <a:lnTo>
                    <a:pt x="121767" y="88782"/>
                  </a:lnTo>
                  <a:lnTo>
                    <a:pt x="121876" y="89539"/>
                  </a:lnTo>
                  <a:lnTo>
                    <a:pt x="121969" y="90303"/>
                  </a:lnTo>
                  <a:lnTo>
                    <a:pt x="122008" y="90686"/>
                  </a:lnTo>
                  <a:lnTo>
                    <a:pt x="122040" y="91068"/>
                  </a:lnTo>
                  <a:lnTo>
                    <a:pt x="122071" y="91450"/>
                  </a:lnTo>
                  <a:lnTo>
                    <a:pt x="122094" y="91832"/>
                  </a:lnTo>
                  <a:lnTo>
                    <a:pt x="122149" y="93002"/>
                  </a:lnTo>
                  <a:lnTo>
                    <a:pt x="122188" y="94180"/>
                  </a:lnTo>
                  <a:lnTo>
                    <a:pt x="122211" y="95357"/>
                  </a:lnTo>
                  <a:lnTo>
                    <a:pt x="122227" y="96535"/>
                  </a:lnTo>
                  <a:lnTo>
                    <a:pt x="122235" y="97705"/>
                  </a:lnTo>
                  <a:lnTo>
                    <a:pt x="122235" y="98883"/>
                  </a:lnTo>
                  <a:lnTo>
                    <a:pt x="122219" y="101238"/>
                  </a:lnTo>
                  <a:lnTo>
                    <a:pt x="122211" y="102026"/>
                  </a:lnTo>
                  <a:lnTo>
                    <a:pt x="122188" y="102814"/>
                  </a:lnTo>
                  <a:lnTo>
                    <a:pt x="122157" y="103602"/>
                  </a:lnTo>
                  <a:lnTo>
                    <a:pt x="122118" y="104389"/>
                  </a:lnTo>
                  <a:lnTo>
                    <a:pt x="122071" y="105177"/>
                  </a:lnTo>
                  <a:lnTo>
                    <a:pt x="122024" y="105957"/>
                  </a:lnTo>
                  <a:lnTo>
                    <a:pt x="121962" y="106745"/>
                  </a:lnTo>
                  <a:lnTo>
                    <a:pt x="121899" y="107533"/>
                  </a:lnTo>
                  <a:lnTo>
                    <a:pt x="121759" y="109085"/>
                  </a:lnTo>
                  <a:lnTo>
                    <a:pt x="121619" y="110645"/>
                  </a:lnTo>
                  <a:lnTo>
                    <a:pt x="121314" y="113764"/>
                  </a:lnTo>
                  <a:lnTo>
                    <a:pt x="121010" y="116876"/>
                  </a:lnTo>
                  <a:lnTo>
                    <a:pt x="120706" y="119996"/>
                  </a:lnTo>
                  <a:lnTo>
                    <a:pt x="120620" y="120932"/>
                  </a:lnTo>
                  <a:lnTo>
                    <a:pt x="120542" y="121884"/>
                  </a:lnTo>
                  <a:lnTo>
                    <a:pt x="120051" y="121962"/>
                  </a:lnTo>
                  <a:lnTo>
                    <a:pt x="119567" y="122024"/>
                  </a:lnTo>
                  <a:lnTo>
                    <a:pt x="119333" y="122063"/>
                  </a:lnTo>
                  <a:lnTo>
                    <a:pt x="119099" y="122102"/>
                  </a:lnTo>
                  <a:lnTo>
                    <a:pt x="118873" y="122149"/>
                  </a:lnTo>
                  <a:lnTo>
                    <a:pt x="118639" y="122203"/>
                  </a:lnTo>
                  <a:lnTo>
                    <a:pt x="118444" y="122258"/>
                  </a:lnTo>
                  <a:lnTo>
                    <a:pt x="118273" y="122328"/>
                  </a:lnTo>
                  <a:lnTo>
                    <a:pt x="118109" y="122414"/>
                  </a:lnTo>
                  <a:lnTo>
                    <a:pt x="117961" y="122508"/>
                  </a:lnTo>
                  <a:lnTo>
                    <a:pt x="117828" y="122609"/>
                  </a:lnTo>
                  <a:lnTo>
                    <a:pt x="117711" y="122726"/>
                  </a:lnTo>
                  <a:lnTo>
                    <a:pt x="117610" y="122851"/>
                  </a:lnTo>
                  <a:lnTo>
                    <a:pt x="117524" y="122983"/>
                  </a:lnTo>
                  <a:lnTo>
                    <a:pt x="117461" y="123132"/>
                  </a:lnTo>
                  <a:lnTo>
                    <a:pt x="117407" y="123280"/>
                  </a:lnTo>
                  <a:lnTo>
                    <a:pt x="117376" y="123444"/>
                  </a:lnTo>
                  <a:lnTo>
                    <a:pt x="117352" y="123607"/>
                  </a:lnTo>
                  <a:lnTo>
                    <a:pt x="117352" y="123787"/>
                  </a:lnTo>
                  <a:lnTo>
                    <a:pt x="117368" y="123966"/>
                  </a:lnTo>
                  <a:lnTo>
                    <a:pt x="117407" y="124153"/>
                  </a:lnTo>
                  <a:lnTo>
                    <a:pt x="117454" y="124348"/>
                  </a:lnTo>
                  <a:lnTo>
                    <a:pt x="117547" y="124621"/>
                  </a:lnTo>
                  <a:lnTo>
                    <a:pt x="117602" y="124754"/>
                  </a:lnTo>
                  <a:lnTo>
                    <a:pt x="117656" y="124887"/>
                  </a:lnTo>
                  <a:lnTo>
                    <a:pt x="117719" y="125011"/>
                  </a:lnTo>
                  <a:lnTo>
                    <a:pt x="117789" y="125136"/>
                  </a:lnTo>
                  <a:lnTo>
                    <a:pt x="117859" y="125261"/>
                  </a:lnTo>
                  <a:lnTo>
                    <a:pt x="117929" y="125378"/>
                  </a:lnTo>
                  <a:lnTo>
                    <a:pt x="118078" y="125604"/>
                  </a:lnTo>
                  <a:lnTo>
                    <a:pt x="118234" y="125815"/>
                  </a:lnTo>
                  <a:lnTo>
                    <a:pt x="118545" y="126251"/>
                  </a:lnTo>
                  <a:lnTo>
                    <a:pt x="119177" y="127102"/>
                  </a:lnTo>
                  <a:lnTo>
                    <a:pt x="119832" y="127991"/>
                  </a:lnTo>
                  <a:lnTo>
                    <a:pt x="119731" y="128084"/>
                  </a:lnTo>
                  <a:lnTo>
                    <a:pt x="119700" y="128116"/>
                  </a:lnTo>
                  <a:lnTo>
                    <a:pt x="119669" y="128131"/>
                  </a:lnTo>
                  <a:lnTo>
                    <a:pt x="119419" y="128217"/>
                  </a:lnTo>
                  <a:lnTo>
                    <a:pt x="119162" y="128279"/>
                  </a:lnTo>
                  <a:lnTo>
                    <a:pt x="118545" y="128443"/>
                  </a:lnTo>
                  <a:lnTo>
                    <a:pt x="117929" y="128607"/>
                  </a:lnTo>
                  <a:lnTo>
                    <a:pt x="117321" y="128786"/>
                  </a:lnTo>
                  <a:lnTo>
                    <a:pt x="116713" y="128973"/>
                  </a:lnTo>
                  <a:lnTo>
                    <a:pt x="116104" y="129168"/>
                  </a:lnTo>
                  <a:lnTo>
                    <a:pt x="115504" y="129371"/>
                  </a:lnTo>
                  <a:lnTo>
                    <a:pt x="114911" y="129582"/>
                  </a:lnTo>
                  <a:lnTo>
                    <a:pt x="114318" y="129800"/>
                  </a:lnTo>
                  <a:lnTo>
                    <a:pt x="113725" y="130034"/>
                  </a:lnTo>
                  <a:lnTo>
                    <a:pt x="113140" y="130268"/>
                  </a:lnTo>
                  <a:lnTo>
                    <a:pt x="112555" y="130518"/>
                  </a:lnTo>
                  <a:lnTo>
                    <a:pt x="111971" y="130775"/>
                  </a:lnTo>
                  <a:lnTo>
                    <a:pt x="111393" y="131040"/>
                  </a:lnTo>
                  <a:lnTo>
                    <a:pt x="110824" y="131313"/>
                  </a:lnTo>
                  <a:lnTo>
                    <a:pt x="110247" y="131594"/>
                  </a:lnTo>
                  <a:lnTo>
                    <a:pt x="109677" y="131883"/>
                  </a:lnTo>
                  <a:lnTo>
                    <a:pt x="109202" y="132140"/>
                  </a:lnTo>
                  <a:lnTo>
                    <a:pt x="108726" y="132405"/>
                  </a:lnTo>
                  <a:lnTo>
                    <a:pt x="108266" y="132670"/>
                  </a:lnTo>
                  <a:lnTo>
                    <a:pt x="107813" y="132951"/>
                  </a:lnTo>
                  <a:lnTo>
                    <a:pt x="107361" y="133240"/>
                  </a:lnTo>
                  <a:lnTo>
                    <a:pt x="106924" y="133528"/>
                  </a:lnTo>
                  <a:lnTo>
                    <a:pt x="106495" y="133833"/>
                  </a:lnTo>
                  <a:lnTo>
                    <a:pt x="106074" y="134145"/>
                  </a:lnTo>
                  <a:lnTo>
                    <a:pt x="105661" y="134457"/>
                  </a:lnTo>
                  <a:lnTo>
                    <a:pt x="105255" y="134784"/>
                  </a:lnTo>
                  <a:lnTo>
                    <a:pt x="104857" y="135120"/>
                  </a:lnTo>
                  <a:lnTo>
                    <a:pt x="104475" y="135455"/>
                  </a:lnTo>
                  <a:lnTo>
                    <a:pt x="104093" y="135806"/>
                  </a:lnTo>
                  <a:lnTo>
                    <a:pt x="103726" y="136165"/>
                  </a:lnTo>
                  <a:lnTo>
                    <a:pt x="103368" y="136523"/>
                  </a:lnTo>
                  <a:lnTo>
                    <a:pt x="103017" y="136898"/>
                  </a:lnTo>
                  <a:lnTo>
                    <a:pt x="102666" y="137280"/>
                  </a:lnTo>
                  <a:lnTo>
                    <a:pt x="102338" y="137670"/>
                  </a:lnTo>
                  <a:lnTo>
                    <a:pt x="102011" y="138068"/>
                  </a:lnTo>
                  <a:lnTo>
                    <a:pt x="101691" y="138473"/>
                  </a:lnTo>
                  <a:lnTo>
                    <a:pt x="101387" y="138887"/>
                  </a:lnTo>
                  <a:lnTo>
                    <a:pt x="101082" y="139308"/>
                  </a:lnTo>
                  <a:lnTo>
                    <a:pt x="100794" y="139737"/>
                  </a:lnTo>
                  <a:lnTo>
                    <a:pt x="100513" y="140174"/>
                  </a:lnTo>
                  <a:lnTo>
                    <a:pt x="100240" y="140618"/>
                  </a:lnTo>
                  <a:lnTo>
                    <a:pt x="99975" y="141071"/>
                  </a:lnTo>
                  <a:lnTo>
                    <a:pt x="99725" y="141539"/>
                  </a:lnTo>
                  <a:lnTo>
                    <a:pt x="99476" y="142006"/>
                  </a:lnTo>
                  <a:lnTo>
                    <a:pt x="99242" y="142482"/>
                  </a:lnTo>
                  <a:lnTo>
                    <a:pt x="99015" y="142974"/>
                  </a:lnTo>
                  <a:lnTo>
                    <a:pt x="98797" y="143473"/>
                  </a:lnTo>
                  <a:lnTo>
                    <a:pt x="98594" y="143980"/>
                  </a:lnTo>
                  <a:lnTo>
                    <a:pt x="98423" y="144409"/>
                  </a:lnTo>
                  <a:lnTo>
                    <a:pt x="98259" y="144838"/>
                  </a:lnTo>
                  <a:lnTo>
                    <a:pt x="98103" y="145274"/>
                  </a:lnTo>
                  <a:lnTo>
                    <a:pt x="97963" y="145703"/>
                  </a:lnTo>
                  <a:lnTo>
                    <a:pt x="97822" y="146140"/>
                  </a:lnTo>
                  <a:lnTo>
                    <a:pt x="97690" y="146577"/>
                  </a:lnTo>
                  <a:lnTo>
                    <a:pt x="97565" y="147014"/>
                  </a:lnTo>
                  <a:lnTo>
                    <a:pt x="97448" y="147451"/>
                  </a:lnTo>
                  <a:lnTo>
                    <a:pt x="97339" y="147887"/>
                  </a:lnTo>
                  <a:lnTo>
                    <a:pt x="97237" y="148324"/>
                  </a:lnTo>
                  <a:lnTo>
                    <a:pt x="97144" y="148761"/>
                  </a:lnTo>
                  <a:lnTo>
                    <a:pt x="97058" y="149205"/>
                  </a:lnTo>
                  <a:lnTo>
                    <a:pt x="96980" y="149642"/>
                  </a:lnTo>
                  <a:lnTo>
                    <a:pt x="96910" y="150087"/>
                  </a:lnTo>
                  <a:lnTo>
                    <a:pt x="96847" y="150524"/>
                  </a:lnTo>
                  <a:lnTo>
                    <a:pt x="96793" y="150968"/>
                  </a:lnTo>
                  <a:lnTo>
                    <a:pt x="96746" y="151413"/>
                  </a:lnTo>
                  <a:lnTo>
                    <a:pt x="96699" y="151857"/>
                  </a:lnTo>
                  <a:lnTo>
                    <a:pt x="96676" y="152302"/>
                  </a:lnTo>
                  <a:lnTo>
                    <a:pt x="96652" y="152754"/>
                  </a:lnTo>
                  <a:lnTo>
                    <a:pt x="96637" y="153199"/>
                  </a:lnTo>
                  <a:lnTo>
                    <a:pt x="96629" y="153651"/>
                  </a:lnTo>
                  <a:lnTo>
                    <a:pt x="96629" y="154096"/>
                  </a:lnTo>
                  <a:lnTo>
                    <a:pt x="96637" y="154548"/>
                  </a:lnTo>
                  <a:lnTo>
                    <a:pt x="96652" y="155001"/>
                  </a:lnTo>
                  <a:lnTo>
                    <a:pt x="96683" y="155453"/>
                  </a:lnTo>
                  <a:lnTo>
                    <a:pt x="96715" y="155905"/>
                  </a:lnTo>
                  <a:lnTo>
                    <a:pt x="96761" y="156358"/>
                  </a:lnTo>
                  <a:lnTo>
                    <a:pt x="96808" y="156818"/>
                  </a:lnTo>
                  <a:lnTo>
                    <a:pt x="96871" y="157270"/>
                  </a:lnTo>
                  <a:lnTo>
                    <a:pt x="96941" y="157730"/>
                  </a:lnTo>
                  <a:lnTo>
                    <a:pt x="97011" y="158191"/>
                  </a:lnTo>
                  <a:lnTo>
                    <a:pt x="97105" y="158674"/>
                  </a:lnTo>
                  <a:lnTo>
                    <a:pt x="97214" y="159150"/>
                  </a:lnTo>
                  <a:lnTo>
                    <a:pt x="97323" y="159626"/>
                  </a:lnTo>
                  <a:lnTo>
                    <a:pt x="97456" y="160101"/>
                  </a:lnTo>
                  <a:lnTo>
                    <a:pt x="97588" y="160569"/>
                  </a:lnTo>
                  <a:lnTo>
                    <a:pt x="97736" y="161030"/>
                  </a:lnTo>
                  <a:lnTo>
                    <a:pt x="97892" y="161490"/>
                  </a:lnTo>
                  <a:lnTo>
                    <a:pt x="98056" y="161950"/>
                  </a:lnTo>
                  <a:lnTo>
                    <a:pt x="98236" y="162402"/>
                  </a:lnTo>
                  <a:lnTo>
                    <a:pt x="98415" y="162855"/>
                  </a:lnTo>
                  <a:lnTo>
                    <a:pt x="98602" y="163307"/>
                  </a:lnTo>
                  <a:lnTo>
                    <a:pt x="98797" y="163752"/>
                  </a:lnTo>
                  <a:lnTo>
                    <a:pt x="99000" y="164196"/>
                  </a:lnTo>
                  <a:lnTo>
                    <a:pt x="99203" y="164641"/>
                  </a:lnTo>
                  <a:lnTo>
                    <a:pt x="99413" y="165078"/>
                  </a:lnTo>
                  <a:lnTo>
                    <a:pt x="99632" y="165522"/>
                  </a:lnTo>
                  <a:lnTo>
                    <a:pt x="99803" y="165857"/>
                  </a:lnTo>
                  <a:lnTo>
                    <a:pt x="99983" y="166193"/>
                  </a:lnTo>
                  <a:lnTo>
                    <a:pt x="100170" y="166520"/>
                  </a:lnTo>
                  <a:lnTo>
                    <a:pt x="100357" y="166840"/>
                  </a:lnTo>
                  <a:lnTo>
                    <a:pt x="100560" y="167152"/>
                  </a:lnTo>
                  <a:lnTo>
                    <a:pt x="100763" y="167464"/>
                  </a:lnTo>
                  <a:lnTo>
                    <a:pt x="100965" y="167768"/>
                  </a:lnTo>
                  <a:lnTo>
                    <a:pt x="101176" y="168065"/>
                  </a:lnTo>
                  <a:lnTo>
                    <a:pt x="101394" y="168361"/>
                  </a:lnTo>
                  <a:lnTo>
                    <a:pt x="101621" y="168650"/>
                  </a:lnTo>
                  <a:lnTo>
                    <a:pt x="101855" y="168930"/>
                  </a:lnTo>
                  <a:lnTo>
                    <a:pt x="102089" y="169211"/>
                  </a:lnTo>
                  <a:lnTo>
                    <a:pt x="102322" y="169484"/>
                  </a:lnTo>
                  <a:lnTo>
                    <a:pt x="102572" y="169749"/>
                  </a:lnTo>
                  <a:lnTo>
                    <a:pt x="102822" y="170007"/>
                  </a:lnTo>
                  <a:lnTo>
                    <a:pt x="103079" y="170264"/>
                  </a:lnTo>
                  <a:lnTo>
                    <a:pt x="103336" y="170522"/>
                  </a:lnTo>
                  <a:lnTo>
                    <a:pt x="103602" y="170763"/>
                  </a:lnTo>
                  <a:lnTo>
                    <a:pt x="103875" y="171005"/>
                  </a:lnTo>
                  <a:lnTo>
                    <a:pt x="104148" y="171247"/>
                  </a:lnTo>
                  <a:lnTo>
                    <a:pt x="104428" y="171473"/>
                  </a:lnTo>
                  <a:lnTo>
                    <a:pt x="104709" y="171707"/>
                  </a:lnTo>
                  <a:lnTo>
                    <a:pt x="104998" y="171925"/>
                  </a:lnTo>
                  <a:lnTo>
                    <a:pt x="105294" y="172144"/>
                  </a:lnTo>
                  <a:lnTo>
                    <a:pt x="105590" y="172354"/>
                  </a:lnTo>
                  <a:lnTo>
                    <a:pt x="105895" y="172565"/>
                  </a:lnTo>
                  <a:lnTo>
                    <a:pt x="106199" y="172768"/>
                  </a:lnTo>
                  <a:lnTo>
                    <a:pt x="106511" y="172971"/>
                  </a:lnTo>
                  <a:lnTo>
                    <a:pt x="106831" y="173166"/>
                  </a:lnTo>
                  <a:lnTo>
                    <a:pt x="107150" y="173361"/>
                  </a:lnTo>
                  <a:lnTo>
                    <a:pt x="107470" y="173548"/>
                  </a:lnTo>
                  <a:lnTo>
                    <a:pt x="107798" y="173727"/>
                  </a:lnTo>
                  <a:lnTo>
                    <a:pt x="108110" y="173891"/>
                  </a:lnTo>
                  <a:lnTo>
                    <a:pt x="108422" y="174031"/>
                  </a:lnTo>
                  <a:lnTo>
                    <a:pt x="108749" y="174164"/>
                  </a:lnTo>
                  <a:lnTo>
                    <a:pt x="109077" y="174289"/>
                  </a:lnTo>
                  <a:lnTo>
                    <a:pt x="109412" y="174406"/>
                  </a:lnTo>
                  <a:lnTo>
                    <a:pt x="109748" y="174507"/>
                  </a:lnTo>
                  <a:lnTo>
                    <a:pt x="110083" y="174601"/>
                  </a:lnTo>
                  <a:lnTo>
                    <a:pt x="110418" y="174694"/>
                  </a:lnTo>
                  <a:lnTo>
                    <a:pt x="110808" y="174796"/>
                  </a:lnTo>
                  <a:lnTo>
                    <a:pt x="110964" y="174835"/>
                  </a:lnTo>
                  <a:lnTo>
                    <a:pt x="111105" y="174874"/>
                  </a:lnTo>
                  <a:lnTo>
                    <a:pt x="111222" y="174921"/>
                  </a:lnTo>
                  <a:lnTo>
                    <a:pt x="111323" y="174967"/>
                  </a:lnTo>
                  <a:lnTo>
                    <a:pt x="111409" y="175022"/>
                  </a:lnTo>
                  <a:lnTo>
                    <a:pt x="111479" y="175084"/>
                  </a:lnTo>
                  <a:lnTo>
                    <a:pt x="111534" y="175155"/>
                  </a:lnTo>
                  <a:lnTo>
                    <a:pt x="111581" y="175240"/>
                  </a:lnTo>
                  <a:lnTo>
                    <a:pt x="111620" y="175342"/>
                  </a:lnTo>
                  <a:lnTo>
                    <a:pt x="111651" y="175459"/>
                  </a:lnTo>
                  <a:lnTo>
                    <a:pt x="111674" y="175599"/>
                  </a:lnTo>
                  <a:lnTo>
                    <a:pt x="111698" y="175763"/>
                  </a:lnTo>
                  <a:lnTo>
                    <a:pt x="111744" y="176168"/>
                  </a:lnTo>
                  <a:lnTo>
                    <a:pt x="111799" y="176652"/>
                  </a:lnTo>
                  <a:lnTo>
                    <a:pt x="111854" y="177136"/>
                  </a:lnTo>
                  <a:lnTo>
                    <a:pt x="111924" y="177611"/>
                  </a:lnTo>
                  <a:lnTo>
                    <a:pt x="112002" y="178095"/>
                  </a:lnTo>
                  <a:lnTo>
                    <a:pt x="112095" y="178563"/>
                  </a:lnTo>
                  <a:lnTo>
                    <a:pt x="112189" y="179039"/>
                  </a:lnTo>
                  <a:lnTo>
                    <a:pt x="112298" y="179507"/>
                  </a:lnTo>
                  <a:lnTo>
                    <a:pt x="112407" y="179975"/>
                  </a:lnTo>
                  <a:lnTo>
                    <a:pt x="112532" y="180443"/>
                  </a:lnTo>
                  <a:lnTo>
                    <a:pt x="112657" y="180911"/>
                  </a:lnTo>
                  <a:lnTo>
                    <a:pt x="112797" y="181371"/>
                  </a:lnTo>
                  <a:lnTo>
                    <a:pt x="112945" y="181831"/>
                  </a:lnTo>
                  <a:lnTo>
                    <a:pt x="113094" y="182291"/>
                  </a:lnTo>
                  <a:lnTo>
                    <a:pt x="113257" y="182751"/>
                  </a:lnTo>
                  <a:lnTo>
                    <a:pt x="113421" y="183204"/>
                  </a:lnTo>
                  <a:lnTo>
                    <a:pt x="113601" y="183656"/>
                  </a:lnTo>
                  <a:lnTo>
                    <a:pt x="113788" y="184140"/>
                  </a:lnTo>
                  <a:lnTo>
                    <a:pt x="113991" y="184615"/>
                  </a:lnTo>
                  <a:lnTo>
                    <a:pt x="114193" y="185091"/>
                  </a:lnTo>
                  <a:lnTo>
                    <a:pt x="114404" y="185567"/>
                  </a:lnTo>
                  <a:lnTo>
                    <a:pt x="114615" y="186035"/>
                  </a:lnTo>
                  <a:lnTo>
                    <a:pt x="114841" y="186503"/>
                  </a:lnTo>
                  <a:lnTo>
                    <a:pt x="115075" y="186963"/>
                  </a:lnTo>
                  <a:lnTo>
                    <a:pt x="115316" y="187415"/>
                  </a:lnTo>
                  <a:lnTo>
                    <a:pt x="115566" y="187868"/>
                  </a:lnTo>
                  <a:lnTo>
                    <a:pt x="115823" y="188312"/>
                  </a:lnTo>
                  <a:lnTo>
                    <a:pt x="116089" y="188757"/>
                  </a:lnTo>
                  <a:lnTo>
                    <a:pt x="116369" y="189186"/>
                  </a:lnTo>
                  <a:lnTo>
                    <a:pt x="116666" y="189615"/>
                  </a:lnTo>
                  <a:lnTo>
                    <a:pt x="116970" y="190036"/>
                  </a:lnTo>
                  <a:lnTo>
                    <a:pt x="117282" y="190442"/>
                  </a:lnTo>
                  <a:lnTo>
                    <a:pt x="117610" y="190847"/>
                  </a:lnTo>
                  <a:lnTo>
                    <a:pt x="117867" y="191151"/>
                  </a:lnTo>
                  <a:lnTo>
                    <a:pt x="118132" y="191440"/>
                  </a:lnTo>
                  <a:lnTo>
                    <a:pt x="118390" y="191736"/>
                  </a:lnTo>
                  <a:lnTo>
                    <a:pt x="118655" y="192017"/>
                  </a:lnTo>
                  <a:lnTo>
                    <a:pt x="118928" y="192298"/>
                  </a:lnTo>
                  <a:lnTo>
                    <a:pt x="119201" y="192571"/>
                  </a:lnTo>
                  <a:lnTo>
                    <a:pt x="119474" y="192844"/>
                  </a:lnTo>
                  <a:lnTo>
                    <a:pt x="119754" y="193109"/>
                  </a:lnTo>
                  <a:lnTo>
                    <a:pt x="120043" y="193366"/>
                  </a:lnTo>
                  <a:lnTo>
                    <a:pt x="120324" y="193624"/>
                  </a:lnTo>
                  <a:lnTo>
                    <a:pt x="120620" y="193873"/>
                  </a:lnTo>
                  <a:lnTo>
                    <a:pt x="120917" y="194123"/>
                  </a:lnTo>
                  <a:lnTo>
                    <a:pt x="121213" y="194357"/>
                  </a:lnTo>
                  <a:lnTo>
                    <a:pt x="121517" y="194591"/>
                  </a:lnTo>
                  <a:lnTo>
                    <a:pt x="121821" y="194825"/>
                  </a:lnTo>
                  <a:lnTo>
                    <a:pt x="122125" y="195043"/>
                  </a:lnTo>
                  <a:lnTo>
                    <a:pt x="122445" y="195262"/>
                  </a:lnTo>
                  <a:lnTo>
                    <a:pt x="122757" y="195480"/>
                  </a:lnTo>
                  <a:lnTo>
                    <a:pt x="123077" y="195683"/>
                  </a:lnTo>
                  <a:lnTo>
                    <a:pt x="123405" y="195886"/>
                  </a:lnTo>
                  <a:lnTo>
                    <a:pt x="123732" y="196081"/>
                  </a:lnTo>
                  <a:lnTo>
                    <a:pt x="124068" y="196276"/>
                  </a:lnTo>
                  <a:lnTo>
                    <a:pt x="124403" y="196463"/>
                  </a:lnTo>
                  <a:lnTo>
                    <a:pt x="124746" y="196642"/>
                  </a:lnTo>
                  <a:lnTo>
                    <a:pt x="125089" y="196814"/>
                  </a:lnTo>
                  <a:lnTo>
                    <a:pt x="125440" y="196985"/>
                  </a:lnTo>
                  <a:lnTo>
                    <a:pt x="125791" y="197141"/>
                  </a:lnTo>
                  <a:lnTo>
                    <a:pt x="126150" y="197305"/>
                  </a:lnTo>
                  <a:lnTo>
                    <a:pt x="126509" y="197453"/>
                  </a:lnTo>
                  <a:lnTo>
                    <a:pt x="126875" y="197594"/>
                  </a:lnTo>
                  <a:lnTo>
                    <a:pt x="127242" y="197734"/>
                  </a:lnTo>
                  <a:lnTo>
                    <a:pt x="127616" y="197867"/>
                  </a:lnTo>
                  <a:lnTo>
                    <a:pt x="128217" y="198070"/>
                  </a:lnTo>
                  <a:lnTo>
                    <a:pt x="128817" y="198272"/>
                  </a:lnTo>
                  <a:lnTo>
                    <a:pt x="129418" y="198460"/>
                  </a:lnTo>
                  <a:lnTo>
                    <a:pt x="130026" y="198647"/>
                  </a:lnTo>
                  <a:lnTo>
                    <a:pt x="130627" y="198818"/>
                  </a:lnTo>
                  <a:lnTo>
                    <a:pt x="131235" y="198982"/>
                  </a:lnTo>
                  <a:lnTo>
                    <a:pt x="131844" y="199138"/>
                  </a:lnTo>
                  <a:lnTo>
                    <a:pt x="132460" y="199278"/>
                  </a:lnTo>
                  <a:lnTo>
                    <a:pt x="133068" y="199411"/>
                  </a:lnTo>
                  <a:lnTo>
                    <a:pt x="133692" y="199528"/>
                  </a:lnTo>
                  <a:lnTo>
                    <a:pt x="134308" y="199629"/>
                  </a:lnTo>
                  <a:lnTo>
                    <a:pt x="134932" y="199715"/>
                  </a:lnTo>
                  <a:lnTo>
                    <a:pt x="135556" y="199785"/>
                  </a:lnTo>
                  <a:lnTo>
                    <a:pt x="136188" y="199840"/>
                  </a:lnTo>
                  <a:lnTo>
                    <a:pt x="136508" y="199856"/>
                  </a:lnTo>
                  <a:lnTo>
                    <a:pt x="136820" y="199871"/>
                  </a:lnTo>
                  <a:lnTo>
                    <a:pt x="137140" y="199879"/>
                  </a:lnTo>
                  <a:lnTo>
                    <a:pt x="137459" y="199887"/>
                  </a:lnTo>
                  <a:lnTo>
                    <a:pt x="137553" y="199887"/>
                  </a:lnTo>
                  <a:lnTo>
                    <a:pt x="137647" y="199895"/>
                  </a:lnTo>
                  <a:lnTo>
                    <a:pt x="137834" y="199926"/>
                  </a:lnTo>
                  <a:lnTo>
                    <a:pt x="138021" y="199965"/>
                  </a:lnTo>
                  <a:lnTo>
                    <a:pt x="138208" y="199996"/>
                  </a:lnTo>
                  <a:lnTo>
                    <a:pt x="141554" y="199996"/>
                  </a:lnTo>
                  <a:lnTo>
                    <a:pt x="142513" y="199848"/>
                  </a:lnTo>
                  <a:lnTo>
                    <a:pt x="142997" y="199778"/>
                  </a:lnTo>
                  <a:lnTo>
                    <a:pt x="143481" y="199715"/>
                  </a:lnTo>
                  <a:lnTo>
                    <a:pt x="144237" y="199622"/>
                  </a:lnTo>
                  <a:lnTo>
                    <a:pt x="144994" y="199505"/>
                  </a:lnTo>
                  <a:lnTo>
                    <a:pt x="145735" y="199372"/>
                  </a:lnTo>
                  <a:lnTo>
                    <a:pt x="146109" y="199302"/>
                  </a:lnTo>
                  <a:lnTo>
                    <a:pt x="146476" y="199224"/>
                  </a:lnTo>
                  <a:lnTo>
                    <a:pt x="146842" y="199146"/>
                  </a:lnTo>
                  <a:lnTo>
                    <a:pt x="147209" y="199060"/>
                  </a:lnTo>
                  <a:lnTo>
                    <a:pt x="147575" y="198966"/>
                  </a:lnTo>
                  <a:lnTo>
                    <a:pt x="147934" y="198873"/>
                  </a:lnTo>
                  <a:lnTo>
                    <a:pt x="148301" y="198771"/>
                  </a:lnTo>
                  <a:lnTo>
                    <a:pt x="148659" y="198670"/>
                  </a:lnTo>
                  <a:lnTo>
                    <a:pt x="149018" y="198561"/>
                  </a:lnTo>
                  <a:lnTo>
                    <a:pt x="149369" y="198452"/>
                  </a:lnTo>
                  <a:lnTo>
                    <a:pt x="149728" y="198335"/>
                  </a:lnTo>
                  <a:lnTo>
                    <a:pt x="150079" y="198210"/>
                  </a:lnTo>
                  <a:lnTo>
                    <a:pt x="150438" y="198085"/>
                  </a:lnTo>
                  <a:lnTo>
                    <a:pt x="150789" y="197953"/>
                  </a:lnTo>
                  <a:lnTo>
                    <a:pt x="151140" y="197820"/>
                  </a:lnTo>
                  <a:lnTo>
                    <a:pt x="151483" y="197680"/>
                  </a:lnTo>
                  <a:lnTo>
                    <a:pt x="151834" y="197539"/>
                  </a:lnTo>
                  <a:lnTo>
                    <a:pt x="152177" y="197391"/>
                  </a:lnTo>
                  <a:lnTo>
                    <a:pt x="152520" y="197235"/>
                  </a:lnTo>
                  <a:lnTo>
                    <a:pt x="152863" y="197079"/>
                  </a:lnTo>
                  <a:lnTo>
                    <a:pt x="153542" y="196751"/>
                  </a:lnTo>
                  <a:lnTo>
                    <a:pt x="154221" y="196400"/>
                  </a:lnTo>
                  <a:lnTo>
                    <a:pt x="154891" y="196034"/>
                  </a:lnTo>
                  <a:lnTo>
                    <a:pt x="155429" y="195730"/>
                  </a:lnTo>
                  <a:lnTo>
                    <a:pt x="155960" y="195418"/>
                  </a:lnTo>
                  <a:lnTo>
                    <a:pt x="156490" y="195090"/>
                  </a:lnTo>
                  <a:lnTo>
                    <a:pt x="157005" y="194755"/>
                  </a:lnTo>
                  <a:lnTo>
                    <a:pt x="157520" y="194419"/>
                  </a:lnTo>
                  <a:lnTo>
                    <a:pt x="158027" y="194061"/>
                  </a:lnTo>
                  <a:lnTo>
                    <a:pt x="158518" y="193702"/>
                  </a:lnTo>
                  <a:lnTo>
                    <a:pt x="159009" y="193327"/>
                  </a:lnTo>
                  <a:lnTo>
                    <a:pt x="159485" y="192945"/>
                  </a:lnTo>
                  <a:lnTo>
                    <a:pt x="159953" y="192547"/>
                  </a:lnTo>
                  <a:lnTo>
                    <a:pt x="160413" y="192142"/>
                  </a:lnTo>
                  <a:lnTo>
                    <a:pt x="160858" y="191713"/>
                  </a:lnTo>
                  <a:lnTo>
                    <a:pt x="161295" y="191284"/>
                  </a:lnTo>
                  <a:lnTo>
                    <a:pt x="161724" y="190832"/>
                  </a:lnTo>
                  <a:lnTo>
                    <a:pt x="161926" y="190598"/>
                  </a:lnTo>
                  <a:lnTo>
                    <a:pt x="162137" y="190364"/>
                  </a:lnTo>
                  <a:lnTo>
                    <a:pt x="162332" y="190130"/>
                  </a:lnTo>
                  <a:lnTo>
                    <a:pt x="162535" y="189888"/>
                  </a:lnTo>
                  <a:lnTo>
                    <a:pt x="162777" y="189584"/>
                  </a:lnTo>
                  <a:lnTo>
                    <a:pt x="163011" y="189279"/>
                  </a:lnTo>
                  <a:lnTo>
                    <a:pt x="163245" y="188975"/>
                  </a:lnTo>
                  <a:lnTo>
                    <a:pt x="163471" y="188663"/>
                  </a:lnTo>
                  <a:lnTo>
                    <a:pt x="163697" y="188351"/>
                  </a:lnTo>
                  <a:lnTo>
                    <a:pt x="163915" y="188039"/>
                  </a:lnTo>
                  <a:lnTo>
                    <a:pt x="164134" y="187727"/>
                  </a:lnTo>
                  <a:lnTo>
                    <a:pt x="164344" y="187408"/>
                  </a:lnTo>
                  <a:lnTo>
                    <a:pt x="164547" y="187088"/>
                  </a:lnTo>
                  <a:lnTo>
                    <a:pt x="164750" y="186760"/>
                  </a:lnTo>
                  <a:lnTo>
                    <a:pt x="164945" y="186440"/>
                  </a:lnTo>
                  <a:lnTo>
                    <a:pt x="165140" y="186113"/>
                  </a:lnTo>
                  <a:lnTo>
                    <a:pt x="165327" y="185785"/>
                  </a:lnTo>
                  <a:lnTo>
                    <a:pt x="165506" y="185450"/>
                  </a:lnTo>
                  <a:lnTo>
                    <a:pt x="165686" y="185115"/>
                  </a:lnTo>
                  <a:lnTo>
                    <a:pt x="165865" y="184779"/>
                  </a:lnTo>
                  <a:lnTo>
                    <a:pt x="166037" y="184444"/>
                  </a:lnTo>
                  <a:lnTo>
                    <a:pt x="166201" y="184101"/>
                  </a:lnTo>
                  <a:lnTo>
                    <a:pt x="166357" y="183757"/>
                  </a:lnTo>
                  <a:lnTo>
                    <a:pt x="166513" y="183414"/>
                  </a:lnTo>
                  <a:lnTo>
                    <a:pt x="166669" y="183063"/>
                  </a:lnTo>
                  <a:lnTo>
                    <a:pt x="166817" y="182712"/>
                  </a:lnTo>
                  <a:lnTo>
                    <a:pt x="166957" y="182361"/>
                  </a:lnTo>
                  <a:lnTo>
                    <a:pt x="167090" y="182002"/>
                  </a:lnTo>
                  <a:lnTo>
                    <a:pt x="167222" y="181644"/>
                  </a:lnTo>
                  <a:lnTo>
                    <a:pt x="167355" y="181285"/>
                  </a:lnTo>
                  <a:lnTo>
                    <a:pt x="167480" y="180926"/>
                  </a:lnTo>
                  <a:lnTo>
                    <a:pt x="167597" y="180560"/>
                  </a:lnTo>
                  <a:lnTo>
                    <a:pt x="167714" y="180193"/>
                  </a:lnTo>
                  <a:lnTo>
                    <a:pt x="167823" y="179826"/>
                  </a:lnTo>
                  <a:lnTo>
                    <a:pt x="167924" y="179452"/>
                  </a:lnTo>
                  <a:lnTo>
                    <a:pt x="168026" y="179078"/>
                  </a:lnTo>
                  <a:lnTo>
                    <a:pt x="168080" y="178867"/>
                  </a:lnTo>
                  <a:lnTo>
                    <a:pt x="168143" y="178664"/>
                  </a:lnTo>
                  <a:lnTo>
                    <a:pt x="168252" y="178306"/>
                  </a:lnTo>
                  <a:lnTo>
                    <a:pt x="168696" y="178220"/>
                  </a:lnTo>
                  <a:lnTo>
                    <a:pt x="169118" y="178134"/>
                  </a:lnTo>
                  <a:lnTo>
                    <a:pt x="169515" y="178056"/>
                  </a:lnTo>
                  <a:lnTo>
                    <a:pt x="169710" y="178001"/>
                  </a:lnTo>
                  <a:lnTo>
                    <a:pt x="169905" y="177947"/>
                  </a:lnTo>
                  <a:lnTo>
                    <a:pt x="170483" y="177767"/>
                  </a:lnTo>
                  <a:lnTo>
                    <a:pt x="171060" y="177580"/>
                  </a:lnTo>
                  <a:lnTo>
                    <a:pt x="171637" y="177377"/>
                  </a:lnTo>
                  <a:lnTo>
                    <a:pt x="172206" y="177175"/>
                  </a:lnTo>
                  <a:lnTo>
                    <a:pt x="172776" y="176956"/>
                  </a:lnTo>
                  <a:lnTo>
                    <a:pt x="173337" y="176730"/>
                  </a:lnTo>
                  <a:lnTo>
                    <a:pt x="173891" y="176496"/>
                  </a:lnTo>
                  <a:lnTo>
                    <a:pt x="174445" y="176254"/>
                  </a:lnTo>
                  <a:lnTo>
                    <a:pt x="174998" y="176005"/>
                  </a:lnTo>
                  <a:lnTo>
                    <a:pt x="175544" y="175739"/>
                  </a:lnTo>
                  <a:lnTo>
                    <a:pt x="176083" y="175466"/>
                  </a:lnTo>
                  <a:lnTo>
                    <a:pt x="176621" y="175186"/>
                  </a:lnTo>
                  <a:lnTo>
                    <a:pt x="177151" y="174889"/>
                  </a:lnTo>
                  <a:lnTo>
                    <a:pt x="177681" y="174585"/>
                  </a:lnTo>
                  <a:lnTo>
                    <a:pt x="178204" y="174273"/>
                  </a:lnTo>
                  <a:lnTo>
                    <a:pt x="178719" y="173946"/>
                  </a:lnTo>
                  <a:lnTo>
                    <a:pt x="178953" y="173797"/>
                  </a:lnTo>
                  <a:lnTo>
                    <a:pt x="179179" y="173641"/>
                  </a:lnTo>
                  <a:lnTo>
                    <a:pt x="179405" y="173478"/>
                  </a:lnTo>
                  <a:lnTo>
                    <a:pt x="179624" y="173314"/>
                  </a:lnTo>
                  <a:lnTo>
                    <a:pt x="179842" y="173150"/>
                  </a:lnTo>
                  <a:lnTo>
                    <a:pt x="180053" y="172978"/>
                  </a:lnTo>
                  <a:lnTo>
                    <a:pt x="180263" y="172799"/>
                  </a:lnTo>
                  <a:lnTo>
                    <a:pt x="180474" y="172627"/>
                  </a:lnTo>
                  <a:lnTo>
                    <a:pt x="180677" y="172440"/>
                  </a:lnTo>
                  <a:lnTo>
                    <a:pt x="180879" y="172253"/>
                  </a:lnTo>
                  <a:lnTo>
                    <a:pt x="181082" y="172066"/>
                  </a:lnTo>
                  <a:lnTo>
                    <a:pt x="181277" y="171871"/>
                  </a:lnTo>
                  <a:lnTo>
                    <a:pt x="181464" y="171676"/>
                  </a:lnTo>
                  <a:lnTo>
                    <a:pt x="181651" y="171473"/>
                  </a:lnTo>
                  <a:lnTo>
                    <a:pt x="182026" y="171060"/>
                  </a:lnTo>
                  <a:lnTo>
                    <a:pt x="182455" y="170553"/>
                  </a:lnTo>
                  <a:lnTo>
                    <a:pt x="182868" y="170030"/>
                  </a:lnTo>
                  <a:lnTo>
                    <a:pt x="183266" y="169508"/>
                  </a:lnTo>
                  <a:lnTo>
                    <a:pt x="183648" y="168969"/>
                  </a:lnTo>
                  <a:lnTo>
                    <a:pt x="184015" y="168424"/>
                  </a:lnTo>
                  <a:lnTo>
                    <a:pt x="184373" y="167870"/>
                  </a:lnTo>
                  <a:lnTo>
                    <a:pt x="184709" y="167308"/>
                  </a:lnTo>
                  <a:lnTo>
                    <a:pt x="185029" y="166739"/>
                  </a:lnTo>
                  <a:lnTo>
                    <a:pt x="185341" y="166162"/>
                  </a:lnTo>
                  <a:lnTo>
                    <a:pt x="185637" y="165577"/>
                  </a:lnTo>
                  <a:lnTo>
                    <a:pt x="185918" y="164984"/>
                  </a:lnTo>
                  <a:lnTo>
                    <a:pt x="186183" y="164383"/>
                  </a:lnTo>
                  <a:lnTo>
                    <a:pt x="186440" y="163775"/>
                  </a:lnTo>
                  <a:lnTo>
                    <a:pt x="186682" y="163159"/>
                  </a:lnTo>
                  <a:lnTo>
                    <a:pt x="186916" y="162535"/>
                  </a:lnTo>
                  <a:lnTo>
                    <a:pt x="187127" y="161911"/>
                  </a:lnTo>
                  <a:lnTo>
                    <a:pt x="187329" y="161295"/>
                  </a:lnTo>
                  <a:lnTo>
                    <a:pt x="187509" y="160679"/>
                  </a:lnTo>
                  <a:lnTo>
                    <a:pt x="187680" y="160062"/>
                  </a:lnTo>
                  <a:lnTo>
                    <a:pt x="187836" y="159438"/>
                  </a:lnTo>
                  <a:lnTo>
                    <a:pt x="187977" y="158814"/>
                  </a:lnTo>
                  <a:lnTo>
                    <a:pt x="188102" y="158191"/>
                  </a:lnTo>
                  <a:lnTo>
                    <a:pt x="188226" y="157559"/>
                  </a:lnTo>
                  <a:lnTo>
                    <a:pt x="188328" y="156935"/>
                  </a:lnTo>
                  <a:lnTo>
                    <a:pt x="188421" y="156303"/>
                  </a:lnTo>
                  <a:lnTo>
                    <a:pt x="188507" y="155663"/>
                  </a:lnTo>
                  <a:lnTo>
                    <a:pt x="188577" y="155032"/>
                  </a:lnTo>
                  <a:lnTo>
                    <a:pt x="188640" y="154392"/>
                  </a:lnTo>
                  <a:lnTo>
                    <a:pt x="188694" y="153760"/>
                  </a:lnTo>
                  <a:lnTo>
                    <a:pt x="188741" y="153121"/>
                  </a:lnTo>
                  <a:lnTo>
                    <a:pt x="188780" y="152481"/>
                  </a:lnTo>
                  <a:lnTo>
                    <a:pt x="188811" y="151834"/>
                  </a:lnTo>
                  <a:lnTo>
                    <a:pt x="188819" y="151444"/>
                  </a:lnTo>
                  <a:lnTo>
                    <a:pt x="188827" y="151054"/>
                  </a:lnTo>
                  <a:lnTo>
                    <a:pt x="188827" y="150672"/>
                  </a:lnTo>
                  <a:lnTo>
                    <a:pt x="188819" y="150282"/>
                  </a:lnTo>
                  <a:lnTo>
                    <a:pt x="188804" y="149892"/>
                  </a:lnTo>
                  <a:lnTo>
                    <a:pt x="188780" y="149502"/>
                  </a:lnTo>
                  <a:lnTo>
                    <a:pt x="188749" y="149120"/>
                  </a:lnTo>
                  <a:lnTo>
                    <a:pt x="188710" y="148730"/>
                  </a:lnTo>
                  <a:lnTo>
                    <a:pt x="188663" y="148348"/>
                  </a:lnTo>
                  <a:lnTo>
                    <a:pt x="188609" y="147958"/>
                  </a:lnTo>
                  <a:lnTo>
                    <a:pt x="188546" y="147575"/>
                  </a:lnTo>
                  <a:lnTo>
                    <a:pt x="188476" y="147193"/>
                  </a:lnTo>
                  <a:lnTo>
                    <a:pt x="188390" y="146819"/>
                  </a:lnTo>
                  <a:lnTo>
                    <a:pt x="188304" y="146437"/>
                  </a:lnTo>
                  <a:lnTo>
                    <a:pt x="188211" y="146054"/>
                  </a:lnTo>
                  <a:lnTo>
                    <a:pt x="188102" y="145680"/>
                  </a:lnTo>
                  <a:lnTo>
                    <a:pt x="187899" y="145033"/>
                  </a:lnTo>
                  <a:lnTo>
                    <a:pt x="187688" y="144401"/>
                  </a:lnTo>
                  <a:lnTo>
                    <a:pt x="187470" y="143777"/>
                  </a:lnTo>
                  <a:lnTo>
                    <a:pt x="187236" y="143161"/>
                  </a:lnTo>
                  <a:lnTo>
                    <a:pt x="186986" y="142552"/>
                  </a:lnTo>
                  <a:lnTo>
                    <a:pt x="186729" y="141960"/>
                  </a:lnTo>
                  <a:lnTo>
                    <a:pt x="186456" y="141367"/>
                  </a:lnTo>
                  <a:lnTo>
                    <a:pt x="186167" y="140798"/>
                  </a:lnTo>
                  <a:lnTo>
                    <a:pt x="185871" y="140228"/>
                  </a:lnTo>
                  <a:lnTo>
                    <a:pt x="185567" y="139667"/>
                  </a:lnTo>
                  <a:lnTo>
                    <a:pt x="185239" y="139121"/>
                  </a:lnTo>
                  <a:lnTo>
                    <a:pt x="184904" y="138590"/>
                  </a:lnTo>
                  <a:lnTo>
                    <a:pt x="184561" y="138060"/>
                  </a:lnTo>
                  <a:lnTo>
                    <a:pt x="184202" y="137545"/>
                  </a:lnTo>
                  <a:lnTo>
                    <a:pt x="183828" y="137038"/>
                  </a:lnTo>
                  <a:lnTo>
                    <a:pt x="183445" y="136539"/>
                  </a:lnTo>
                  <a:lnTo>
                    <a:pt x="183048" y="136055"/>
                  </a:lnTo>
                  <a:lnTo>
                    <a:pt x="182634" y="135572"/>
                  </a:lnTo>
                  <a:lnTo>
                    <a:pt x="182213" y="135112"/>
                  </a:lnTo>
                  <a:lnTo>
                    <a:pt x="181776" y="134652"/>
                  </a:lnTo>
                  <a:lnTo>
                    <a:pt x="181332" y="134207"/>
                  </a:lnTo>
                  <a:lnTo>
                    <a:pt x="180871" y="133770"/>
                  </a:lnTo>
                  <a:lnTo>
                    <a:pt x="180396" y="133341"/>
                  </a:lnTo>
                  <a:lnTo>
                    <a:pt x="179912" y="132928"/>
                  </a:lnTo>
                  <a:lnTo>
                    <a:pt x="179413" y="132522"/>
                  </a:lnTo>
                  <a:lnTo>
                    <a:pt x="178898" y="132132"/>
                  </a:lnTo>
                  <a:lnTo>
                    <a:pt x="178376" y="131742"/>
                  </a:lnTo>
                  <a:lnTo>
                    <a:pt x="177837" y="131376"/>
                  </a:lnTo>
                  <a:lnTo>
                    <a:pt x="177284" y="131009"/>
                  </a:lnTo>
                  <a:lnTo>
                    <a:pt x="176722" y="130658"/>
                  </a:lnTo>
                  <a:lnTo>
                    <a:pt x="176145" y="130315"/>
                  </a:lnTo>
                  <a:lnTo>
                    <a:pt x="175560" y="129980"/>
                  </a:lnTo>
                  <a:lnTo>
                    <a:pt x="174374" y="129340"/>
                  </a:lnTo>
                  <a:lnTo>
                    <a:pt x="173774" y="129028"/>
                  </a:lnTo>
                  <a:lnTo>
                    <a:pt x="173181" y="128716"/>
                  </a:lnTo>
                  <a:lnTo>
                    <a:pt x="172581" y="128412"/>
                  </a:lnTo>
                  <a:lnTo>
                    <a:pt x="171980" y="128116"/>
                  </a:lnTo>
                  <a:lnTo>
                    <a:pt x="171372" y="127819"/>
                  </a:lnTo>
                  <a:lnTo>
                    <a:pt x="170763" y="127538"/>
                  </a:lnTo>
                  <a:lnTo>
                    <a:pt x="170147" y="127265"/>
                  </a:lnTo>
                  <a:lnTo>
                    <a:pt x="169531" y="127000"/>
                  </a:lnTo>
                  <a:lnTo>
                    <a:pt x="168907" y="126743"/>
                  </a:lnTo>
                  <a:lnTo>
                    <a:pt x="168283" y="126501"/>
                  </a:lnTo>
                  <a:lnTo>
                    <a:pt x="167644" y="126275"/>
                  </a:lnTo>
                  <a:lnTo>
                    <a:pt x="167012" y="126056"/>
                  </a:lnTo>
                  <a:lnTo>
                    <a:pt x="166364" y="125854"/>
                  </a:lnTo>
                  <a:lnTo>
                    <a:pt x="165709" y="125666"/>
                  </a:lnTo>
                  <a:lnTo>
                    <a:pt x="165007" y="125479"/>
                  </a:lnTo>
                  <a:lnTo>
                    <a:pt x="164305" y="125308"/>
                  </a:lnTo>
                  <a:lnTo>
                    <a:pt x="163596" y="125152"/>
                  </a:lnTo>
                  <a:lnTo>
                    <a:pt x="162894" y="125011"/>
                  </a:lnTo>
                  <a:lnTo>
                    <a:pt x="162184" y="124887"/>
                  </a:lnTo>
                  <a:lnTo>
                    <a:pt x="161474" y="124777"/>
                  </a:lnTo>
                  <a:lnTo>
                    <a:pt x="160764" y="124692"/>
                  </a:lnTo>
                  <a:lnTo>
                    <a:pt x="160406" y="124653"/>
                  </a:lnTo>
                  <a:lnTo>
                    <a:pt x="160047" y="124621"/>
                  </a:lnTo>
                  <a:lnTo>
                    <a:pt x="159696" y="124598"/>
                  </a:lnTo>
                  <a:lnTo>
                    <a:pt x="159337" y="124575"/>
                  </a:lnTo>
                  <a:lnTo>
                    <a:pt x="158978" y="124559"/>
                  </a:lnTo>
                  <a:lnTo>
                    <a:pt x="158619" y="124543"/>
                  </a:lnTo>
                  <a:lnTo>
                    <a:pt x="158261" y="124536"/>
                  </a:lnTo>
                  <a:lnTo>
                    <a:pt x="157543" y="124536"/>
                  </a:lnTo>
                  <a:lnTo>
                    <a:pt x="157184" y="124543"/>
                  </a:lnTo>
                  <a:lnTo>
                    <a:pt x="156826" y="124559"/>
                  </a:lnTo>
                  <a:lnTo>
                    <a:pt x="156467" y="124582"/>
                  </a:lnTo>
                  <a:lnTo>
                    <a:pt x="156108" y="124606"/>
                  </a:lnTo>
                  <a:lnTo>
                    <a:pt x="155741" y="124637"/>
                  </a:lnTo>
                  <a:lnTo>
                    <a:pt x="155383" y="124668"/>
                  </a:lnTo>
                  <a:lnTo>
                    <a:pt x="155024" y="124715"/>
                  </a:lnTo>
                  <a:lnTo>
                    <a:pt x="154657" y="124762"/>
                  </a:lnTo>
                  <a:lnTo>
                    <a:pt x="154299" y="124816"/>
                  </a:lnTo>
                  <a:lnTo>
                    <a:pt x="152739" y="125050"/>
                  </a:lnTo>
                  <a:lnTo>
                    <a:pt x="152715" y="124941"/>
                  </a:lnTo>
                  <a:lnTo>
                    <a:pt x="152700" y="124855"/>
                  </a:lnTo>
                  <a:lnTo>
                    <a:pt x="152692" y="124793"/>
                  </a:lnTo>
                  <a:lnTo>
                    <a:pt x="152692" y="124746"/>
                  </a:lnTo>
                  <a:lnTo>
                    <a:pt x="153175" y="122827"/>
                  </a:lnTo>
                  <a:lnTo>
                    <a:pt x="153300" y="122352"/>
                  </a:lnTo>
                  <a:lnTo>
                    <a:pt x="153425" y="121876"/>
                  </a:lnTo>
                  <a:lnTo>
                    <a:pt x="153558" y="121400"/>
                  </a:lnTo>
                  <a:lnTo>
                    <a:pt x="153698" y="120932"/>
                  </a:lnTo>
                  <a:lnTo>
                    <a:pt x="153729" y="120807"/>
                  </a:lnTo>
                  <a:lnTo>
                    <a:pt x="153760" y="120690"/>
                  </a:lnTo>
                  <a:lnTo>
                    <a:pt x="153784" y="120573"/>
                  </a:lnTo>
                  <a:lnTo>
                    <a:pt x="153799" y="120449"/>
                  </a:lnTo>
                  <a:lnTo>
                    <a:pt x="153807" y="120332"/>
                  </a:lnTo>
                  <a:lnTo>
                    <a:pt x="153815" y="120215"/>
                  </a:lnTo>
                  <a:lnTo>
                    <a:pt x="153815" y="120098"/>
                  </a:lnTo>
                  <a:lnTo>
                    <a:pt x="153807" y="119981"/>
                  </a:lnTo>
                  <a:lnTo>
                    <a:pt x="153784" y="119754"/>
                  </a:lnTo>
                  <a:lnTo>
                    <a:pt x="153753" y="119528"/>
                  </a:lnTo>
                  <a:lnTo>
                    <a:pt x="153698" y="119294"/>
                  </a:lnTo>
                  <a:lnTo>
                    <a:pt x="153643" y="119068"/>
                  </a:lnTo>
                  <a:lnTo>
                    <a:pt x="153612" y="118998"/>
                  </a:lnTo>
                  <a:lnTo>
                    <a:pt x="153565" y="118920"/>
                  </a:lnTo>
                  <a:lnTo>
                    <a:pt x="153503" y="118850"/>
                  </a:lnTo>
                  <a:lnTo>
                    <a:pt x="153433" y="118787"/>
                  </a:lnTo>
                  <a:lnTo>
                    <a:pt x="153355" y="118725"/>
                  </a:lnTo>
                  <a:lnTo>
                    <a:pt x="153277" y="118670"/>
                  </a:lnTo>
                  <a:lnTo>
                    <a:pt x="153191" y="118624"/>
                  </a:lnTo>
                  <a:lnTo>
                    <a:pt x="153105" y="118592"/>
                  </a:lnTo>
                  <a:lnTo>
                    <a:pt x="152980" y="118553"/>
                  </a:lnTo>
                  <a:lnTo>
                    <a:pt x="152856" y="118522"/>
                  </a:lnTo>
                  <a:lnTo>
                    <a:pt x="152731" y="118499"/>
                  </a:lnTo>
                  <a:lnTo>
                    <a:pt x="152598" y="118483"/>
                  </a:lnTo>
                  <a:lnTo>
                    <a:pt x="152333" y="118452"/>
                  </a:lnTo>
                  <a:lnTo>
                    <a:pt x="152068" y="118444"/>
                  </a:lnTo>
                  <a:lnTo>
                    <a:pt x="151764" y="118444"/>
                  </a:lnTo>
                  <a:lnTo>
                    <a:pt x="151459" y="118452"/>
                  </a:lnTo>
                  <a:lnTo>
                    <a:pt x="150789" y="118491"/>
                  </a:lnTo>
                  <a:lnTo>
                    <a:pt x="150258" y="112228"/>
                  </a:lnTo>
                  <a:lnTo>
                    <a:pt x="151132" y="111838"/>
                  </a:lnTo>
                  <a:lnTo>
                    <a:pt x="151530" y="111651"/>
                  </a:lnTo>
                  <a:lnTo>
                    <a:pt x="151927" y="111464"/>
                  </a:lnTo>
                  <a:lnTo>
                    <a:pt x="152395" y="111214"/>
                  </a:lnTo>
                  <a:lnTo>
                    <a:pt x="152863" y="110957"/>
                  </a:lnTo>
                  <a:lnTo>
                    <a:pt x="153324" y="110684"/>
                  </a:lnTo>
                  <a:lnTo>
                    <a:pt x="153776" y="110403"/>
                  </a:lnTo>
                  <a:lnTo>
                    <a:pt x="154221" y="110122"/>
                  </a:lnTo>
                  <a:lnTo>
                    <a:pt x="154665" y="109826"/>
                  </a:lnTo>
                  <a:lnTo>
                    <a:pt x="155094" y="109521"/>
                  </a:lnTo>
                  <a:lnTo>
                    <a:pt x="155523" y="109209"/>
                  </a:lnTo>
                  <a:lnTo>
                    <a:pt x="155952" y="108890"/>
                  </a:lnTo>
                  <a:lnTo>
                    <a:pt x="156365" y="108562"/>
                  </a:lnTo>
                  <a:lnTo>
                    <a:pt x="156779" y="108235"/>
                  </a:lnTo>
                  <a:lnTo>
                    <a:pt x="157192" y="107899"/>
                  </a:lnTo>
                  <a:lnTo>
                    <a:pt x="157598" y="107556"/>
                  </a:lnTo>
                  <a:lnTo>
                    <a:pt x="158003" y="107205"/>
                  </a:lnTo>
                  <a:lnTo>
                    <a:pt x="158401" y="106854"/>
                  </a:lnTo>
                  <a:lnTo>
                    <a:pt x="158799" y="106495"/>
                  </a:lnTo>
                  <a:lnTo>
                    <a:pt x="159017" y="106308"/>
                  </a:lnTo>
                  <a:lnTo>
                    <a:pt x="159119" y="106214"/>
                  </a:lnTo>
                  <a:lnTo>
                    <a:pt x="159220" y="106105"/>
                  </a:lnTo>
                  <a:lnTo>
                    <a:pt x="159259" y="106051"/>
                  </a:lnTo>
                  <a:lnTo>
                    <a:pt x="159298" y="105996"/>
                  </a:lnTo>
                  <a:lnTo>
                    <a:pt x="159321" y="105934"/>
                  </a:lnTo>
                  <a:lnTo>
                    <a:pt x="159345" y="105863"/>
                  </a:lnTo>
                  <a:lnTo>
                    <a:pt x="159353" y="105801"/>
                  </a:lnTo>
                  <a:lnTo>
                    <a:pt x="159360" y="105723"/>
                  </a:lnTo>
                  <a:lnTo>
                    <a:pt x="159353" y="105653"/>
                  </a:lnTo>
                  <a:lnTo>
                    <a:pt x="159329" y="105567"/>
                  </a:lnTo>
                  <a:lnTo>
                    <a:pt x="159298" y="105489"/>
                  </a:lnTo>
                  <a:lnTo>
                    <a:pt x="159259" y="105419"/>
                  </a:lnTo>
                  <a:lnTo>
                    <a:pt x="159220" y="105356"/>
                  </a:lnTo>
                  <a:lnTo>
                    <a:pt x="159165" y="105302"/>
                  </a:lnTo>
                  <a:lnTo>
                    <a:pt x="159111" y="105263"/>
                  </a:lnTo>
                  <a:lnTo>
                    <a:pt x="159048" y="105224"/>
                  </a:lnTo>
                  <a:lnTo>
                    <a:pt x="158986" y="105193"/>
                  </a:lnTo>
                  <a:lnTo>
                    <a:pt x="158916" y="105162"/>
                  </a:lnTo>
                  <a:lnTo>
                    <a:pt x="158775" y="105123"/>
                  </a:lnTo>
                  <a:lnTo>
                    <a:pt x="158619" y="105091"/>
                  </a:lnTo>
                  <a:lnTo>
                    <a:pt x="158315" y="105045"/>
                  </a:lnTo>
                  <a:lnTo>
                    <a:pt x="157512" y="104904"/>
                  </a:lnTo>
                  <a:lnTo>
                    <a:pt x="156709" y="104772"/>
                  </a:lnTo>
                  <a:lnTo>
                    <a:pt x="155905" y="104623"/>
                  </a:lnTo>
                  <a:lnTo>
                    <a:pt x="155507" y="104545"/>
                  </a:lnTo>
                  <a:lnTo>
                    <a:pt x="155110" y="104460"/>
                  </a:lnTo>
                  <a:lnTo>
                    <a:pt x="154423" y="104304"/>
                  </a:lnTo>
                  <a:lnTo>
                    <a:pt x="153737" y="104163"/>
                  </a:lnTo>
                  <a:lnTo>
                    <a:pt x="153394" y="104101"/>
                  </a:lnTo>
                  <a:lnTo>
                    <a:pt x="153043" y="104038"/>
                  </a:lnTo>
                  <a:lnTo>
                    <a:pt x="152700" y="103984"/>
                  </a:lnTo>
                  <a:lnTo>
                    <a:pt x="152356" y="103937"/>
                  </a:lnTo>
                  <a:lnTo>
                    <a:pt x="152005" y="103898"/>
                  </a:lnTo>
                  <a:lnTo>
                    <a:pt x="151662" y="103867"/>
                  </a:lnTo>
                  <a:lnTo>
                    <a:pt x="151311" y="103843"/>
                  </a:lnTo>
                  <a:lnTo>
                    <a:pt x="150960" y="103828"/>
                  </a:lnTo>
                  <a:lnTo>
                    <a:pt x="150609" y="103820"/>
                  </a:lnTo>
                  <a:lnTo>
                    <a:pt x="150258" y="103820"/>
                  </a:lnTo>
                  <a:lnTo>
                    <a:pt x="149907" y="103836"/>
                  </a:lnTo>
                  <a:lnTo>
                    <a:pt x="149549" y="103867"/>
                  </a:lnTo>
                  <a:lnTo>
                    <a:pt x="149478" y="103867"/>
                  </a:lnTo>
                  <a:lnTo>
                    <a:pt x="149400" y="103851"/>
                  </a:lnTo>
                  <a:lnTo>
                    <a:pt x="149221" y="103812"/>
                  </a:lnTo>
                  <a:lnTo>
                    <a:pt x="148792" y="101613"/>
                  </a:lnTo>
                  <a:lnTo>
                    <a:pt x="148363" y="99421"/>
                  </a:lnTo>
                  <a:lnTo>
                    <a:pt x="148316" y="99171"/>
                  </a:lnTo>
                  <a:lnTo>
                    <a:pt x="148293" y="98976"/>
                  </a:lnTo>
                  <a:lnTo>
                    <a:pt x="148293" y="98898"/>
                  </a:lnTo>
                  <a:lnTo>
                    <a:pt x="148293" y="98828"/>
                  </a:lnTo>
                  <a:lnTo>
                    <a:pt x="148308" y="98774"/>
                  </a:lnTo>
                  <a:lnTo>
                    <a:pt x="148332" y="98719"/>
                  </a:lnTo>
                  <a:lnTo>
                    <a:pt x="148363" y="98664"/>
                  </a:lnTo>
                  <a:lnTo>
                    <a:pt x="148410" y="98625"/>
                  </a:lnTo>
                  <a:lnTo>
                    <a:pt x="148464" y="98579"/>
                  </a:lnTo>
                  <a:lnTo>
                    <a:pt x="148535" y="98540"/>
                  </a:lnTo>
                  <a:lnTo>
                    <a:pt x="148613" y="98501"/>
                  </a:lnTo>
                  <a:lnTo>
                    <a:pt x="148706" y="98454"/>
                  </a:lnTo>
                  <a:lnTo>
                    <a:pt x="148948" y="98360"/>
                  </a:lnTo>
                  <a:lnTo>
                    <a:pt x="149603" y="98095"/>
                  </a:lnTo>
                  <a:lnTo>
                    <a:pt x="150243" y="97814"/>
                  </a:lnTo>
                  <a:lnTo>
                    <a:pt x="150882" y="97518"/>
                  </a:lnTo>
                  <a:lnTo>
                    <a:pt x="151514" y="97206"/>
                  </a:lnTo>
                  <a:lnTo>
                    <a:pt x="152138" y="96886"/>
                  </a:lnTo>
                  <a:lnTo>
                    <a:pt x="152754" y="96559"/>
                  </a:lnTo>
                  <a:lnTo>
                    <a:pt x="153370" y="96215"/>
                  </a:lnTo>
                  <a:lnTo>
                    <a:pt x="153971" y="95864"/>
                  </a:lnTo>
                  <a:lnTo>
                    <a:pt x="154579" y="95506"/>
                  </a:lnTo>
                  <a:lnTo>
                    <a:pt x="155172" y="95139"/>
                  </a:lnTo>
                  <a:lnTo>
                    <a:pt x="155773" y="94765"/>
                  </a:lnTo>
                  <a:lnTo>
                    <a:pt x="156365" y="94390"/>
                  </a:lnTo>
                  <a:lnTo>
                    <a:pt x="157543" y="93626"/>
                  </a:lnTo>
                  <a:lnTo>
                    <a:pt x="158713" y="92862"/>
                  </a:lnTo>
                  <a:lnTo>
                    <a:pt x="158877" y="92752"/>
                  </a:lnTo>
                  <a:lnTo>
                    <a:pt x="159033" y="92643"/>
                  </a:lnTo>
                  <a:lnTo>
                    <a:pt x="159181" y="92526"/>
                  </a:lnTo>
                  <a:lnTo>
                    <a:pt x="159251" y="92464"/>
                  </a:lnTo>
                  <a:lnTo>
                    <a:pt x="159314" y="92394"/>
                  </a:lnTo>
                  <a:lnTo>
                    <a:pt x="159431" y="92245"/>
                  </a:lnTo>
                  <a:lnTo>
                    <a:pt x="159493" y="92160"/>
                  </a:lnTo>
                  <a:lnTo>
                    <a:pt x="159540" y="92082"/>
                  </a:lnTo>
                  <a:lnTo>
                    <a:pt x="159587" y="91996"/>
                  </a:lnTo>
                  <a:lnTo>
                    <a:pt x="159618" y="91918"/>
                  </a:lnTo>
                  <a:lnTo>
                    <a:pt x="159626" y="91848"/>
                  </a:lnTo>
                  <a:lnTo>
                    <a:pt x="159626" y="91809"/>
                  </a:lnTo>
                  <a:lnTo>
                    <a:pt x="159618" y="91778"/>
                  </a:lnTo>
                  <a:lnTo>
                    <a:pt x="159610" y="91746"/>
                  </a:lnTo>
                  <a:lnTo>
                    <a:pt x="159587" y="91723"/>
                  </a:lnTo>
                  <a:lnTo>
                    <a:pt x="159532" y="91661"/>
                  </a:lnTo>
                  <a:lnTo>
                    <a:pt x="159462" y="91614"/>
                  </a:lnTo>
                  <a:lnTo>
                    <a:pt x="159384" y="91567"/>
                  </a:lnTo>
                  <a:lnTo>
                    <a:pt x="159290" y="91528"/>
                  </a:lnTo>
                  <a:lnTo>
                    <a:pt x="159197" y="91489"/>
                  </a:lnTo>
                  <a:lnTo>
                    <a:pt x="159017" y="91427"/>
                  </a:lnTo>
                  <a:lnTo>
                    <a:pt x="158916" y="91395"/>
                  </a:lnTo>
                  <a:lnTo>
                    <a:pt x="158814" y="91380"/>
                  </a:lnTo>
                  <a:lnTo>
                    <a:pt x="158612" y="91349"/>
                  </a:lnTo>
                  <a:lnTo>
                    <a:pt x="158401" y="91325"/>
                  </a:lnTo>
                  <a:lnTo>
                    <a:pt x="158300" y="91302"/>
                  </a:lnTo>
                  <a:lnTo>
                    <a:pt x="158198" y="91278"/>
                  </a:lnTo>
                  <a:lnTo>
                    <a:pt x="155827" y="90623"/>
                  </a:lnTo>
                  <a:lnTo>
                    <a:pt x="154642" y="90288"/>
                  </a:lnTo>
                  <a:lnTo>
                    <a:pt x="153456" y="89945"/>
                  </a:lnTo>
                  <a:lnTo>
                    <a:pt x="153113" y="89843"/>
                  </a:lnTo>
                  <a:lnTo>
                    <a:pt x="152770" y="89757"/>
                  </a:lnTo>
                  <a:lnTo>
                    <a:pt x="152427" y="89672"/>
                  </a:lnTo>
                  <a:lnTo>
                    <a:pt x="152083" y="89601"/>
                  </a:lnTo>
                  <a:lnTo>
                    <a:pt x="151740" y="89539"/>
                  </a:lnTo>
                  <a:lnTo>
                    <a:pt x="151397" y="89484"/>
                  </a:lnTo>
                  <a:lnTo>
                    <a:pt x="151046" y="89438"/>
                  </a:lnTo>
                  <a:lnTo>
                    <a:pt x="150703" y="89399"/>
                  </a:lnTo>
                  <a:lnTo>
                    <a:pt x="150360" y="89367"/>
                  </a:lnTo>
                  <a:lnTo>
                    <a:pt x="150009" y="89352"/>
                  </a:lnTo>
                  <a:lnTo>
                    <a:pt x="149658" y="89344"/>
                  </a:lnTo>
                  <a:lnTo>
                    <a:pt x="149307" y="89336"/>
                  </a:lnTo>
                  <a:lnTo>
                    <a:pt x="148956" y="89344"/>
                  </a:lnTo>
                  <a:lnTo>
                    <a:pt x="148605" y="89367"/>
                  </a:lnTo>
                  <a:lnTo>
                    <a:pt x="148254" y="89391"/>
                  </a:lnTo>
                  <a:lnTo>
                    <a:pt x="147903" y="89430"/>
                  </a:lnTo>
                  <a:lnTo>
                    <a:pt x="147490" y="89484"/>
                  </a:lnTo>
                  <a:lnTo>
                    <a:pt x="147076" y="89555"/>
                  </a:lnTo>
                  <a:lnTo>
                    <a:pt x="146203" y="89703"/>
                  </a:lnTo>
                  <a:lnTo>
                    <a:pt x="145766" y="88010"/>
                  </a:lnTo>
                  <a:lnTo>
                    <a:pt x="145337" y="86333"/>
                  </a:lnTo>
                  <a:lnTo>
                    <a:pt x="145126" y="85499"/>
                  </a:lnTo>
                  <a:lnTo>
                    <a:pt x="144923" y="84664"/>
                  </a:lnTo>
                  <a:lnTo>
                    <a:pt x="144729" y="83838"/>
                  </a:lnTo>
                  <a:lnTo>
                    <a:pt x="144549" y="83003"/>
                  </a:lnTo>
                  <a:lnTo>
                    <a:pt x="144752" y="82878"/>
                  </a:lnTo>
                  <a:lnTo>
                    <a:pt x="144822" y="82839"/>
                  </a:lnTo>
                  <a:lnTo>
                    <a:pt x="144892" y="82808"/>
                  </a:lnTo>
                  <a:lnTo>
                    <a:pt x="145696" y="82457"/>
                  </a:lnTo>
                  <a:lnTo>
                    <a:pt x="146093" y="82293"/>
                  </a:lnTo>
                  <a:lnTo>
                    <a:pt x="146499" y="82129"/>
                  </a:lnTo>
                  <a:lnTo>
                    <a:pt x="146803" y="82005"/>
                  </a:lnTo>
                  <a:lnTo>
                    <a:pt x="147100" y="81880"/>
                  </a:lnTo>
                  <a:lnTo>
                    <a:pt x="147685" y="81615"/>
                  </a:lnTo>
                  <a:lnTo>
                    <a:pt x="148269" y="81342"/>
                  </a:lnTo>
                  <a:lnTo>
                    <a:pt x="148839" y="81045"/>
                  </a:lnTo>
                  <a:lnTo>
                    <a:pt x="149393" y="80733"/>
                  </a:lnTo>
                  <a:lnTo>
                    <a:pt x="149946" y="80414"/>
                  </a:lnTo>
                  <a:lnTo>
                    <a:pt x="150485" y="80078"/>
                  </a:lnTo>
                  <a:lnTo>
                    <a:pt x="151015" y="79727"/>
                  </a:lnTo>
                  <a:lnTo>
                    <a:pt x="151537" y="79361"/>
                  </a:lnTo>
                  <a:lnTo>
                    <a:pt x="152052" y="78986"/>
                  </a:lnTo>
                  <a:lnTo>
                    <a:pt x="152559" y="78596"/>
                  </a:lnTo>
                  <a:lnTo>
                    <a:pt x="153058" y="78199"/>
                  </a:lnTo>
                  <a:lnTo>
                    <a:pt x="153542" y="77777"/>
                  </a:lnTo>
                  <a:lnTo>
                    <a:pt x="154026" y="77356"/>
                  </a:lnTo>
                  <a:lnTo>
                    <a:pt x="154494" y="76919"/>
                  </a:lnTo>
                  <a:lnTo>
                    <a:pt x="154961" y="76467"/>
                  </a:lnTo>
                  <a:lnTo>
                    <a:pt x="155102" y="76327"/>
                  </a:lnTo>
                  <a:lnTo>
                    <a:pt x="155227" y="76194"/>
                  </a:lnTo>
                  <a:lnTo>
                    <a:pt x="155328" y="76069"/>
                  </a:lnTo>
                  <a:lnTo>
                    <a:pt x="155406" y="75952"/>
                  </a:lnTo>
                  <a:lnTo>
                    <a:pt x="155468" y="75843"/>
                  </a:lnTo>
                  <a:lnTo>
                    <a:pt x="155507" y="75734"/>
                  </a:lnTo>
                  <a:lnTo>
                    <a:pt x="155523" y="75687"/>
                  </a:lnTo>
                  <a:lnTo>
                    <a:pt x="155531" y="75640"/>
                  </a:lnTo>
                  <a:lnTo>
                    <a:pt x="155531" y="75586"/>
                  </a:lnTo>
                  <a:lnTo>
                    <a:pt x="155531" y="75539"/>
                  </a:lnTo>
                  <a:lnTo>
                    <a:pt x="155523" y="75492"/>
                  </a:lnTo>
                  <a:lnTo>
                    <a:pt x="155507" y="75445"/>
                  </a:lnTo>
                  <a:lnTo>
                    <a:pt x="155484" y="75406"/>
                  </a:lnTo>
                  <a:lnTo>
                    <a:pt x="155461" y="75359"/>
                  </a:lnTo>
                  <a:lnTo>
                    <a:pt x="155398" y="75266"/>
                  </a:lnTo>
                  <a:lnTo>
                    <a:pt x="155312" y="75180"/>
                  </a:lnTo>
                  <a:lnTo>
                    <a:pt x="155203" y="75094"/>
                  </a:lnTo>
                  <a:lnTo>
                    <a:pt x="155078" y="75001"/>
                  </a:lnTo>
                  <a:lnTo>
                    <a:pt x="154922" y="74907"/>
                  </a:lnTo>
                  <a:lnTo>
                    <a:pt x="154751" y="74814"/>
                  </a:lnTo>
                  <a:lnTo>
                    <a:pt x="154072" y="74463"/>
                  </a:lnTo>
                  <a:lnTo>
                    <a:pt x="153386" y="74112"/>
                  </a:lnTo>
                  <a:lnTo>
                    <a:pt x="152013" y="73425"/>
                  </a:lnTo>
                  <a:lnTo>
                    <a:pt x="150633" y="72754"/>
                  </a:lnTo>
                  <a:lnTo>
                    <a:pt x="149252" y="72084"/>
                  </a:lnTo>
                  <a:lnTo>
                    <a:pt x="149120" y="72029"/>
                  </a:lnTo>
                  <a:lnTo>
                    <a:pt x="148995" y="71975"/>
                  </a:lnTo>
                  <a:lnTo>
                    <a:pt x="148854" y="71928"/>
                  </a:lnTo>
                  <a:lnTo>
                    <a:pt x="148722" y="71881"/>
                  </a:lnTo>
                  <a:lnTo>
                    <a:pt x="148581" y="71850"/>
                  </a:lnTo>
                  <a:lnTo>
                    <a:pt x="148441" y="71819"/>
                  </a:lnTo>
                  <a:lnTo>
                    <a:pt x="148301" y="71795"/>
                  </a:lnTo>
                  <a:lnTo>
                    <a:pt x="148160" y="71772"/>
                  </a:lnTo>
                  <a:lnTo>
                    <a:pt x="147770" y="71733"/>
                  </a:lnTo>
                  <a:lnTo>
                    <a:pt x="147388" y="71694"/>
                  </a:lnTo>
                  <a:lnTo>
                    <a:pt x="146998" y="71663"/>
                  </a:lnTo>
                  <a:lnTo>
                    <a:pt x="146608" y="71639"/>
                  </a:lnTo>
                  <a:lnTo>
                    <a:pt x="146218" y="71624"/>
                  </a:lnTo>
                  <a:lnTo>
                    <a:pt x="145836" y="71616"/>
                  </a:lnTo>
                  <a:lnTo>
                    <a:pt x="145454" y="71624"/>
                  </a:lnTo>
                  <a:lnTo>
                    <a:pt x="145064" y="71639"/>
                  </a:lnTo>
                  <a:lnTo>
                    <a:pt x="144682" y="71663"/>
                  </a:lnTo>
                  <a:lnTo>
                    <a:pt x="144300" y="71702"/>
                  </a:lnTo>
                  <a:lnTo>
                    <a:pt x="143917" y="71756"/>
                  </a:lnTo>
                  <a:lnTo>
                    <a:pt x="143535" y="71819"/>
                  </a:lnTo>
                  <a:lnTo>
                    <a:pt x="143153" y="71904"/>
                  </a:lnTo>
                  <a:lnTo>
                    <a:pt x="142779" y="72006"/>
                  </a:lnTo>
                  <a:lnTo>
                    <a:pt x="142396" y="72123"/>
                  </a:lnTo>
                  <a:lnTo>
                    <a:pt x="142022" y="72255"/>
                  </a:lnTo>
                  <a:lnTo>
                    <a:pt x="141780" y="72349"/>
                  </a:lnTo>
                  <a:lnTo>
                    <a:pt x="141679" y="72380"/>
                  </a:lnTo>
                  <a:lnTo>
                    <a:pt x="141585" y="72403"/>
                  </a:lnTo>
                  <a:lnTo>
                    <a:pt x="141507" y="72419"/>
                  </a:lnTo>
                  <a:lnTo>
                    <a:pt x="141437" y="72427"/>
                  </a:lnTo>
                  <a:lnTo>
                    <a:pt x="141375" y="72419"/>
                  </a:lnTo>
                  <a:lnTo>
                    <a:pt x="141320" y="72403"/>
                  </a:lnTo>
                  <a:lnTo>
                    <a:pt x="141266" y="72380"/>
                  </a:lnTo>
                  <a:lnTo>
                    <a:pt x="141219" y="72341"/>
                  </a:lnTo>
                  <a:lnTo>
                    <a:pt x="141172" y="72286"/>
                  </a:lnTo>
                  <a:lnTo>
                    <a:pt x="141125" y="72224"/>
                  </a:lnTo>
                  <a:lnTo>
                    <a:pt x="141016" y="72060"/>
                  </a:lnTo>
                  <a:lnTo>
                    <a:pt x="140899" y="71842"/>
                  </a:lnTo>
                  <a:lnTo>
                    <a:pt x="140018" y="70251"/>
                  </a:lnTo>
                  <a:lnTo>
                    <a:pt x="139144" y="68652"/>
                  </a:lnTo>
                  <a:lnTo>
                    <a:pt x="139105" y="68558"/>
                  </a:lnTo>
                  <a:lnTo>
                    <a:pt x="139066" y="68449"/>
                  </a:lnTo>
                  <a:lnTo>
                    <a:pt x="139043" y="68332"/>
                  </a:lnTo>
                  <a:lnTo>
                    <a:pt x="139004" y="68200"/>
                  </a:lnTo>
                  <a:lnTo>
                    <a:pt x="139979" y="68200"/>
                  </a:lnTo>
                  <a:lnTo>
                    <a:pt x="141289" y="68192"/>
                  </a:lnTo>
                  <a:lnTo>
                    <a:pt x="142599" y="68192"/>
                  </a:lnTo>
                  <a:lnTo>
                    <a:pt x="143902" y="68176"/>
                  </a:lnTo>
                  <a:lnTo>
                    <a:pt x="144557" y="68161"/>
                  </a:lnTo>
                  <a:lnTo>
                    <a:pt x="145212" y="68145"/>
                  </a:lnTo>
                  <a:lnTo>
                    <a:pt x="145610" y="68129"/>
                  </a:lnTo>
                  <a:lnTo>
                    <a:pt x="146008" y="68106"/>
                  </a:lnTo>
                  <a:lnTo>
                    <a:pt x="146405" y="68075"/>
                  </a:lnTo>
                  <a:lnTo>
                    <a:pt x="146803" y="68036"/>
                  </a:lnTo>
                  <a:lnTo>
                    <a:pt x="147599" y="67950"/>
                  </a:lnTo>
                  <a:lnTo>
                    <a:pt x="148386" y="67849"/>
                  </a:lnTo>
                  <a:lnTo>
                    <a:pt x="148503" y="67825"/>
                  </a:lnTo>
                  <a:lnTo>
                    <a:pt x="148605" y="67794"/>
                  </a:lnTo>
                  <a:lnTo>
                    <a:pt x="148698" y="67755"/>
                  </a:lnTo>
                  <a:lnTo>
                    <a:pt x="148784" y="67700"/>
                  </a:lnTo>
                  <a:lnTo>
                    <a:pt x="148854" y="67646"/>
                  </a:lnTo>
                  <a:lnTo>
                    <a:pt x="148917" y="67576"/>
                  </a:lnTo>
                  <a:lnTo>
                    <a:pt x="148964" y="67505"/>
                  </a:lnTo>
                  <a:lnTo>
                    <a:pt x="149003" y="67427"/>
                  </a:lnTo>
                  <a:lnTo>
                    <a:pt x="149034" y="67342"/>
                  </a:lnTo>
                  <a:lnTo>
                    <a:pt x="149049" y="67256"/>
                  </a:lnTo>
                  <a:lnTo>
                    <a:pt x="149049" y="67162"/>
                  </a:lnTo>
                  <a:lnTo>
                    <a:pt x="149042" y="67061"/>
                  </a:lnTo>
                  <a:lnTo>
                    <a:pt x="149018" y="66967"/>
                  </a:lnTo>
                  <a:lnTo>
                    <a:pt x="148979" y="66866"/>
                  </a:lnTo>
                  <a:lnTo>
                    <a:pt x="148932" y="66764"/>
                  </a:lnTo>
                  <a:lnTo>
                    <a:pt x="148870" y="66663"/>
                  </a:lnTo>
                  <a:lnTo>
                    <a:pt x="148823" y="66593"/>
                  </a:lnTo>
                  <a:lnTo>
                    <a:pt x="148769" y="66530"/>
                  </a:lnTo>
                  <a:lnTo>
                    <a:pt x="148652" y="66406"/>
                  </a:lnTo>
                  <a:lnTo>
                    <a:pt x="148527" y="66289"/>
                  </a:lnTo>
                  <a:lnTo>
                    <a:pt x="148394" y="66179"/>
                  </a:lnTo>
                  <a:lnTo>
                    <a:pt x="147981" y="65875"/>
                  </a:lnTo>
                  <a:lnTo>
                    <a:pt x="147575" y="65563"/>
                  </a:lnTo>
                  <a:lnTo>
                    <a:pt x="147154" y="65267"/>
                  </a:lnTo>
                  <a:lnTo>
                    <a:pt x="146944" y="65127"/>
                  </a:lnTo>
                  <a:lnTo>
                    <a:pt x="146725" y="64986"/>
                  </a:lnTo>
                  <a:lnTo>
                    <a:pt x="145399" y="64175"/>
                  </a:lnTo>
                  <a:lnTo>
                    <a:pt x="144073" y="63364"/>
                  </a:lnTo>
                  <a:lnTo>
                    <a:pt x="141406" y="61757"/>
                  </a:lnTo>
                  <a:lnTo>
                    <a:pt x="141273" y="61671"/>
                  </a:lnTo>
                  <a:lnTo>
                    <a:pt x="141133" y="61578"/>
                  </a:lnTo>
                  <a:lnTo>
                    <a:pt x="140774" y="61320"/>
                  </a:lnTo>
                  <a:lnTo>
                    <a:pt x="141796" y="61250"/>
                  </a:lnTo>
                  <a:lnTo>
                    <a:pt x="142248" y="61219"/>
                  </a:lnTo>
                  <a:lnTo>
                    <a:pt x="142685" y="61196"/>
                  </a:lnTo>
                  <a:lnTo>
                    <a:pt x="143059" y="61180"/>
                  </a:lnTo>
                  <a:lnTo>
                    <a:pt x="143426" y="61149"/>
                  </a:lnTo>
                  <a:lnTo>
                    <a:pt x="143793" y="61125"/>
                  </a:lnTo>
                  <a:lnTo>
                    <a:pt x="144159" y="61086"/>
                  </a:lnTo>
                  <a:lnTo>
                    <a:pt x="144526" y="61047"/>
                  </a:lnTo>
                  <a:lnTo>
                    <a:pt x="144884" y="61008"/>
                  </a:lnTo>
                  <a:lnTo>
                    <a:pt x="145251" y="60954"/>
                  </a:lnTo>
                  <a:lnTo>
                    <a:pt x="145610" y="60899"/>
                  </a:lnTo>
                  <a:lnTo>
                    <a:pt x="145969" y="60845"/>
                  </a:lnTo>
                  <a:lnTo>
                    <a:pt x="146327" y="60782"/>
                  </a:lnTo>
                  <a:lnTo>
                    <a:pt x="146686" y="60712"/>
                  </a:lnTo>
                  <a:lnTo>
                    <a:pt x="147037" y="60642"/>
                  </a:lnTo>
                  <a:lnTo>
                    <a:pt x="147388" y="60564"/>
                  </a:lnTo>
                  <a:lnTo>
                    <a:pt x="147747" y="60478"/>
                  </a:lnTo>
                  <a:lnTo>
                    <a:pt x="148098" y="60384"/>
                  </a:lnTo>
                  <a:lnTo>
                    <a:pt x="148441" y="60291"/>
                  </a:lnTo>
                  <a:lnTo>
                    <a:pt x="148792" y="60197"/>
                  </a:lnTo>
                  <a:lnTo>
                    <a:pt x="149135" y="60088"/>
                  </a:lnTo>
                  <a:lnTo>
                    <a:pt x="149478" y="59979"/>
                  </a:lnTo>
                  <a:lnTo>
                    <a:pt x="149822" y="59862"/>
                  </a:lnTo>
                  <a:lnTo>
                    <a:pt x="150165" y="59745"/>
                  </a:lnTo>
                  <a:lnTo>
                    <a:pt x="150508" y="59620"/>
                  </a:lnTo>
                  <a:lnTo>
                    <a:pt x="150843" y="59487"/>
                  </a:lnTo>
                  <a:lnTo>
                    <a:pt x="151187" y="59347"/>
                  </a:lnTo>
                  <a:lnTo>
                    <a:pt x="151522" y="59207"/>
                  </a:lnTo>
                  <a:lnTo>
                    <a:pt x="151849" y="59058"/>
                  </a:lnTo>
                  <a:lnTo>
                    <a:pt x="152185" y="58902"/>
                  </a:lnTo>
                  <a:lnTo>
                    <a:pt x="152520" y="58746"/>
                  </a:lnTo>
                  <a:lnTo>
                    <a:pt x="152848" y="58583"/>
                  </a:lnTo>
                  <a:lnTo>
                    <a:pt x="153175" y="58411"/>
                  </a:lnTo>
                  <a:lnTo>
                    <a:pt x="153503" y="58232"/>
                  </a:lnTo>
                  <a:lnTo>
                    <a:pt x="153823" y="58052"/>
                  </a:lnTo>
                  <a:lnTo>
                    <a:pt x="154244" y="57803"/>
                  </a:lnTo>
                  <a:lnTo>
                    <a:pt x="154657" y="57545"/>
                  </a:lnTo>
                  <a:lnTo>
                    <a:pt x="155055" y="57272"/>
                  </a:lnTo>
                  <a:lnTo>
                    <a:pt x="155445" y="56992"/>
                  </a:lnTo>
                  <a:lnTo>
                    <a:pt x="155827" y="56703"/>
                  </a:lnTo>
                  <a:lnTo>
                    <a:pt x="156202" y="56391"/>
                  </a:lnTo>
                  <a:lnTo>
                    <a:pt x="156560" y="56071"/>
                  </a:lnTo>
                  <a:lnTo>
                    <a:pt x="156911" y="55736"/>
                  </a:lnTo>
                  <a:lnTo>
                    <a:pt x="157153" y="55502"/>
                  </a:lnTo>
                  <a:lnTo>
                    <a:pt x="157379" y="55268"/>
                  </a:lnTo>
                  <a:lnTo>
                    <a:pt x="157839" y="54784"/>
                  </a:lnTo>
                  <a:lnTo>
                    <a:pt x="158276" y="54285"/>
                  </a:lnTo>
                  <a:lnTo>
                    <a:pt x="158705" y="53778"/>
                  </a:lnTo>
                  <a:lnTo>
                    <a:pt x="159126" y="53263"/>
                  </a:lnTo>
                  <a:lnTo>
                    <a:pt x="159532" y="52741"/>
                  </a:lnTo>
                  <a:lnTo>
                    <a:pt x="159938" y="52210"/>
                  </a:lnTo>
                  <a:lnTo>
                    <a:pt x="160328" y="51672"/>
                  </a:lnTo>
                  <a:lnTo>
                    <a:pt x="160499" y="51438"/>
                  </a:lnTo>
                  <a:lnTo>
                    <a:pt x="160569" y="51345"/>
                  </a:lnTo>
                  <a:lnTo>
                    <a:pt x="160640" y="51267"/>
                  </a:lnTo>
                  <a:lnTo>
                    <a:pt x="160702" y="51204"/>
                  </a:lnTo>
                  <a:lnTo>
                    <a:pt x="160764" y="51150"/>
                  </a:lnTo>
                  <a:lnTo>
                    <a:pt x="160827" y="51111"/>
                  </a:lnTo>
                  <a:lnTo>
                    <a:pt x="160889" y="51087"/>
                  </a:lnTo>
                  <a:lnTo>
                    <a:pt x="160952" y="51072"/>
                  </a:lnTo>
                  <a:lnTo>
                    <a:pt x="161022" y="51064"/>
                  </a:lnTo>
                  <a:lnTo>
                    <a:pt x="161100" y="51064"/>
                  </a:lnTo>
                  <a:lnTo>
                    <a:pt x="161193" y="51080"/>
                  </a:lnTo>
                  <a:lnTo>
                    <a:pt x="161295" y="51103"/>
                  </a:lnTo>
                  <a:lnTo>
                    <a:pt x="161404" y="51126"/>
                  </a:lnTo>
                  <a:lnTo>
                    <a:pt x="161677" y="51204"/>
                  </a:lnTo>
                  <a:lnTo>
                    <a:pt x="161817" y="51243"/>
                  </a:lnTo>
                  <a:lnTo>
                    <a:pt x="161965" y="51275"/>
                  </a:lnTo>
                  <a:lnTo>
                    <a:pt x="162106" y="51298"/>
                  </a:lnTo>
                  <a:lnTo>
                    <a:pt x="162246" y="51306"/>
                  </a:lnTo>
                  <a:lnTo>
                    <a:pt x="162379" y="51314"/>
                  </a:lnTo>
                  <a:lnTo>
                    <a:pt x="162511" y="51306"/>
                  </a:lnTo>
                  <a:lnTo>
                    <a:pt x="162636" y="51282"/>
                  </a:lnTo>
                  <a:lnTo>
                    <a:pt x="162761" y="51259"/>
                  </a:lnTo>
                  <a:lnTo>
                    <a:pt x="162886" y="51220"/>
                  </a:lnTo>
                  <a:lnTo>
                    <a:pt x="163003" y="51165"/>
                  </a:lnTo>
                  <a:lnTo>
                    <a:pt x="163112" y="51103"/>
                  </a:lnTo>
                  <a:lnTo>
                    <a:pt x="163221" y="51025"/>
                  </a:lnTo>
                  <a:lnTo>
                    <a:pt x="163323" y="50939"/>
                  </a:lnTo>
                  <a:lnTo>
                    <a:pt x="163424" y="50838"/>
                  </a:lnTo>
                  <a:lnTo>
                    <a:pt x="163510" y="50721"/>
                  </a:lnTo>
                  <a:lnTo>
                    <a:pt x="163603" y="50588"/>
                  </a:lnTo>
                  <a:lnTo>
                    <a:pt x="163876" y="50136"/>
                  </a:lnTo>
                  <a:lnTo>
                    <a:pt x="164017" y="49910"/>
                  </a:lnTo>
                  <a:lnTo>
                    <a:pt x="164149" y="49676"/>
                  </a:lnTo>
                  <a:lnTo>
                    <a:pt x="164274" y="49449"/>
                  </a:lnTo>
                  <a:lnTo>
                    <a:pt x="164391" y="49208"/>
                  </a:lnTo>
                  <a:lnTo>
                    <a:pt x="164492" y="48974"/>
                  </a:lnTo>
                  <a:lnTo>
                    <a:pt x="164594" y="48724"/>
                  </a:lnTo>
                  <a:lnTo>
                    <a:pt x="164641" y="48576"/>
                  </a:lnTo>
                  <a:lnTo>
                    <a:pt x="164680" y="48420"/>
                  </a:lnTo>
                  <a:lnTo>
                    <a:pt x="164711" y="48272"/>
                  </a:lnTo>
                  <a:lnTo>
                    <a:pt x="164726" y="48124"/>
                  </a:lnTo>
                  <a:lnTo>
                    <a:pt x="164734" y="47975"/>
                  </a:lnTo>
                  <a:lnTo>
                    <a:pt x="164734" y="47827"/>
                  </a:lnTo>
                  <a:lnTo>
                    <a:pt x="164719" y="47687"/>
                  </a:lnTo>
                  <a:lnTo>
                    <a:pt x="164687" y="47546"/>
                  </a:lnTo>
                  <a:lnTo>
                    <a:pt x="164641" y="47414"/>
                  </a:lnTo>
                  <a:lnTo>
                    <a:pt x="164586" y="47281"/>
                  </a:lnTo>
                  <a:lnTo>
                    <a:pt x="164516" y="47156"/>
                  </a:lnTo>
                  <a:lnTo>
                    <a:pt x="164430" y="47039"/>
                  </a:lnTo>
                  <a:lnTo>
                    <a:pt x="164329" y="46922"/>
                  </a:lnTo>
                  <a:lnTo>
                    <a:pt x="164212" y="46805"/>
                  </a:lnTo>
                  <a:lnTo>
                    <a:pt x="164079" y="46704"/>
                  </a:lnTo>
                  <a:lnTo>
                    <a:pt x="163931" y="46603"/>
                  </a:lnTo>
                  <a:lnTo>
                    <a:pt x="163845" y="46548"/>
                  </a:lnTo>
                  <a:lnTo>
                    <a:pt x="163775" y="46486"/>
                  </a:lnTo>
                  <a:lnTo>
                    <a:pt x="163720" y="46415"/>
                  </a:lnTo>
                  <a:lnTo>
                    <a:pt x="163681" y="46345"/>
                  </a:lnTo>
                  <a:lnTo>
                    <a:pt x="163658" y="46267"/>
                  </a:lnTo>
                  <a:lnTo>
                    <a:pt x="163642" y="46174"/>
                  </a:lnTo>
                  <a:lnTo>
                    <a:pt x="163650" y="46080"/>
                  </a:lnTo>
                  <a:lnTo>
                    <a:pt x="163674" y="45971"/>
                  </a:lnTo>
                  <a:lnTo>
                    <a:pt x="163720" y="45776"/>
                  </a:lnTo>
                  <a:lnTo>
                    <a:pt x="163736" y="45674"/>
                  </a:lnTo>
                  <a:lnTo>
                    <a:pt x="163752" y="45565"/>
                  </a:lnTo>
                  <a:lnTo>
                    <a:pt x="163752" y="45472"/>
                  </a:lnTo>
                  <a:lnTo>
                    <a:pt x="163744" y="45378"/>
                  </a:lnTo>
                  <a:lnTo>
                    <a:pt x="163728" y="45300"/>
                  </a:lnTo>
                  <a:lnTo>
                    <a:pt x="163713" y="45269"/>
                  </a:lnTo>
                  <a:lnTo>
                    <a:pt x="163689" y="45238"/>
                  </a:lnTo>
                  <a:lnTo>
                    <a:pt x="163627" y="45160"/>
                  </a:lnTo>
                  <a:lnTo>
                    <a:pt x="163572" y="45090"/>
                  </a:lnTo>
                  <a:lnTo>
                    <a:pt x="163533" y="45012"/>
                  </a:lnTo>
                  <a:lnTo>
                    <a:pt x="163510" y="44934"/>
                  </a:lnTo>
                  <a:lnTo>
                    <a:pt x="163494" y="44856"/>
                  </a:lnTo>
                  <a:lnTo>
                    <a:pt x="163486" y="44785"/>
                  </a:lnTo>
                  <a:lnTo>
                    <a:pt x="163486" y="44707"/>
                  </a:lnTo>
                  <a:lnTo>
                    <a:pt x="163486" y="44637"/>
                  </a:lnTo>
                  <a:lnTo>
                    <a:pt x="163502" y="44567"/>
                  </a:lnTo>
                  <a:lnTo>
                    <a:pt x="163518" y="44489"/>
                  </a:lnTo>
                  <a:lnTo>
                    <a:pt x="163557" y="44341"/>
                  </a:lnTo>
                  <a:lnTo>
                    <a:pt x="163603" y="44200"/>
                  </a:lnTo>
                  <a:lnTo>
                    <a:pt x="163650" y="44052"/>
                  </a:lnTo>
                  <a:lnTo>
                    <a:pt x="163806" y="43397"/>
                  </a:lnTo>
                  <a:lnTo>
                    <a:pt x="163978" y="42742"/>
                  </a:lnTo>
                  <a:lnTo>
                    <a:pt x="164305" y="41439"/>
                  </a:lnTo>
                  <a:lnTo>
                    <a:pt x="164469" y="40784"/>
                  </a:lnTo>
                  <a:lnTo>
                    <a:pt x="164617" y="40129"/>
                  </a:lnTo>
                  <a:lnTo>
                    <a:pt x="164750" y="39474"/>
                  </a:lnTo>
                  <a:lnTo>
                    <a:pt x="164812" y="39138"/>
                  </a:lnTo>
                  <a:lnTo>
                    <a:pt x="164875" y="38811"/>
                  </a:lnTo>
                  <a:lnTo>
                    <a:pt x="164914" y="38538"/>
                  </a:lnTo>
                  <a:lnTo>
                    <a:pt x="164953" y="38273"/>
                  </a:lnTo>
                  <a:lnTo>
                    <a:pt x="165023" y="37727"/>
                  </a:lnTo>
                  <a:lnTo>
                    <a:pt x="165070" y="37181"/>
                  </a:lnTo>
                  <a:lnTo>
                    <a:pt x="165109" y="36627"/>
                  </a:lnTo>
                  <a:lnTo>
                    <a:pt x="165132" y="36081"/>
                  </a:lnTo>
                  <a:lnTo>
                    <a:pt x="165155" y="35527"/>
                  </a:lnTo>
                  <a:lnTo>
                    <a:pt x="165187" y="34428"/>
                  </a:lnTo>
                  <a:lnTo>
                    <a:pt x="165194" y="34295"/>
                  </a:lnTo>
                  <a:lnTo>
                    <a:pt x="165187" y="34170"/>
                  </a:lnTo>
                  <a:lnTo>
                    <a:pt x="165179" y="34061"/>
                  </a:lnTo>
                  <a:lnTo>
                    <a:pt x="165155" y="33960"/>
                  </a:lnTo>
                  <a:lnTo>
                    <a:pt x="165132" y="33874"/>
                  </a:lnTo>
                  <a:lnTo>
                    <a:pt x="165101" y="33804"/>
                  </a:lnTo>
                  <a:lnTo>
                    <a:pt x="165054" y="33733"/>
                  </a:lnTo>
                  <a:lnTo>
                    <a:pt x="165007" y="33687"/>
                  </a:lnTo>
                  <a:lnTo>
                    <a:pt x="164945" y="33640"/>
                  </a:lnTo>
                  <a:lnTo>
                    <a:pt x="164875" y="33601"/>
                  </a:lnTo>
                  <a:lnTo>
                    <a:pt x="164789" y="33577"/>
                  </a:lnTo>
                  <a:lnTo>
                    <a:pt x="164703" y="33554"/>
                  </a:lnTo>
                  <a:lnTo>
                    <a:pt x="164602" y="33538"/>
                  </a:lnTo>
                  <a:lnTo>
                    <a:pt x="164485" y="33523"/>
                  </a:lnTo>
                  <a:lnTo>
                    <a:pt x="164220" y="33515"/>
                  </a:lnTo>
                  <a:lnTo>
                    <a:pt x="162979" y="33515"/>
                  </a:lnTo>
                  <a:lnTo>
                    <a:pt x="162940" y="32423"/>
                  </a:lnTo>
                  <a:lnTo>
                    <a:pt x="162909" y="31362"/>
                  </a:lnTo>
                  <a:lnTo>
                    <a:pt x="162886" y="30832"/>
                  </a:lnTo>
                  <a:lnTo>
                    <a:pt x="162862" y="30309"/>
                  </a:lnTo>
                  <a:lnTo>
                    <a:pt x="162831" y="29795"/>
                  </a:lnTo>
                  <a:lnTo>
                    <a:pt x="162792" y="29272"/>
                  </a:lnTo>
                  <a:lnTo>
                    <a:pt x="162753" y="28804"/>
                  </a:lnTo>
                  <a:lnTo>
                    <a:pt x="162699" y="28336"/>
                  </a:lnTo>
                  <a:lnTo>
                    <a:pt x="162644" y="27860"/>
                  </a:lnTo>
                  <a:lnTo>
                    <a:pt x="162582" y="27392"/>
                  </a:lnTo>
                  <a:lnTo>
                    <a:pt x="162441" y="26456"/>
                  </a:lnTo>
                  <a:lnTo>
                    <a:pt x="162285" y="25520"/>
                  </a:lnTo>
                  <a:lnTo>
                    <a:pt x="162254" y="25318"/>
                  </a:lnTo>
                  <a:lnTo>
                    <a:pt x="162199" y="25123"/>
                  </a:lnTo>
                  <a:lnTo>
                    <a:pt x="162176" y="25021"/>
                  </a:lnTo>
                  <a:lnTo>
                    <a:pt x="162137" y="24928"/>
                  </a:lnTo>
                  <a:lnTo>
                    <a:pt x="162098" y="24842"/>
                  </a:lnTo>
                  <a:lnTo>
                    <a:pt x="162051" y="24756"/>
                  </a:lnTo>
                  <a:lnTo>
                    <a:pt x="162004" y="24670"/>
                  </a:lnTo>
                  <a:lnTo>
                    <a:pt x="161942" y="24592"/>
                  </a:lnTo>
                  <a:lnTo>
                    <a:pt x="161880" y="24522"/>
                  </a:lnTo>
                  <a:lnTo>
                    <a:pt x="161802" y="24460"/>
                  </a:lnTo>
                  <a:lnTo>
                    <a:pt x="161716" y="24405"/>
                  </a:lnTo>
                  <a:lnTo>
                    <a:pt x="161622" y="24351"/>
                  </a:lnTo>
                  <a:lnTo>
                    <a:pt x="161521" y="24312"/>
                  </a:lnTo>
                  <a:lnTo>
                    <a:pt x="161404" y="24280"/>
                  </a:lnTo>
                  <a:lnTo>
                    <a:pt x="161427" y="24179"/>
                  </a:lnTo>
                  <a:lnTo>
                    <a:pt x="161466" y="24078"/>
                  </a:lnTo>
                  <a:lnTo>
                    <a:pt x="161529" y="23890"/>
                  </a:lnTo>
                  <a:lnTo>
                    <a:pt x="161552" y="23805"/>
                  </a:lnTo>
                  <a:lnTo>
                    <a:pt x="161575" y="23727"/>
                  </a:lnTo>
                  <a:lnTo>
                    <a:pt x="161575" y="23649"/>
                  </a:lnTo>
                  <a:lnTo>
                    <a:pt x="161568" y="23578"/>
                  </a:lnTo>
                  <a:lnTo>
                    <a:pt x="161443" y="23126"/>
                  </a:lnTo>
                  <a:lnTo>
                    <a:pt x="161380" y="22900"/>
                  </a:lnTo>
                  <a:lnTo>
                    <a:pt x="161310" y="22674"/>
                  </a:lnTo>
                  <a:lnTo>
                    <a:pt x="161240" y="22447"/>
                  </a:lnTo>
                  <a:lnTo>
                    <a:pt x="161154" y="22229"/>
                  </a:lnTo>
                  <a:lnTo>
                    <a:pt x="161069" y="22011"/>
                  </a:lnTo>
                  <a:lnTo>
                    <a:pt x="160975" y="21800"/>
                  </a:lnTo>
                  <a:lnTo>
                    <a:pt x="160460" y="20700"/>
                  </a:lnTo>
                  <a:lnTo>
                    <a:pt x="160195" y="20154"/>
                  </a:lnTo>
                  <a:lnTo>
                    <a:pt x="159930" y="19608"/>
                  </a:lnTo>
                  <a:lnTo>
                    <a:pt x="159665" y="19062"/>
                  </a:lnTo>
                  <a:lnTo>
                    <a:pt x="159384" y="18524"/>
                  </a:lnTo>
                  <a:lnTo>
                    <a:pt x="159087" y="18002"/>
                  </a:lnTo>
                  <a:lnTo>
                    <a:pt x="158931" y="17737"/>
                  </a:lnTo>
                  <a:lnTo>
                    <a:pt x="158775" y="17479"/>
                  </a:lnTo>
                  <a:lnTo>
                    <a:pt x="158635" y="17261"/>
                  </a:lnTo>
                  <a:lnTo>
                    <a:pt x="158495" y="17042"/>
                  </a:lnTo>
                  <a:lnTo>
                    <a:pt x="158346" y="16832"/>
                  </a:lnTo>
                  <a:lnTo>
                    <a:pt x="158190" y="16621"/>
                  </a:lnTo>
                  <a:lnTo>
                    <a:pt x="157878" y="16208"/>
                  </a:lnTo>
                  <a:lnTo>
                    <a:pt x="157551" y="15802"/>
                  </a:lnTo>
                  <a:lnTo>
                    <a:pt x="157216" y="15405"/>
                  </a:lnTo>
                  <a:lnTo>
                    <a:pt x="156880" y="14999"/>
                  </a:lnTo>
                  <a:lnTo>
                    <a:pt x="156545" y="14601"/>
                  </a:lnTo>
                  <a:lnTo>
                    <a:pt x="156209" y="14196"/>
                  </a:lnTo>
                  <a:lnTo>
                    <a:pt x="156139" y="14118"/>
                  </a:lnTo>
                  <a:lnTo>
                    <a:pt x="156069" y="14032"/>
                  </a:lnTo>
                  <a:lnTo>
                    <a:pt x="155983" y="13954"/>
                  </a:lnTo>
                  <a:lnTo>
                    <a:pt x="155944" y="13923"/>
                  </a:lnTo>
                  <a:lnTo>
                    <a:pt x="155890" y="13891"/>
                  </a:lnTo>
                  <a:lnTo>
                    <a:pt x="155843" y="13868"/>
                  </a:lnTo>
                  <a:lnTo>
                    <a:pt x="155788" y="13852"/>
                  </a:lnTo>
                  <a:lnTo>
                    <a:pt x="155726" y="13837"/>
                  </a:lnTo>
                  <a:lnTo>
                    <a:pt x="155663" y="13829"/>
                  </a:lnTo>
                  <a:lnTo>
                    <a:pt x="155593" y="13837"/>
                  </a:lnTo>
                  <a:lnTo>
                    <a:pt x="155523" y="13845"/>
                  </a:lnTo>
                  <a:lnTo>
                    <a:pt x="155437" y="13868"/>
                  </a:lnTo>
                  <a:lnTo>
                    <a:pt x="155351" y="13899"/>
                  </a:lnTo>
                  <a:lnTo>
                    <a:pt x="155734" y="15319"/>
                  </a:lnTo>
                  <a:lnTo>
                    <a:pt x="155905" y="16013"/>
                  </a:lnTo>
                  <a:lnTo>
                    <a:pt x="156085" y="16715"/>
                  </a:lnTo>
                  <a:lnTo>
                    <a:pt x="156272" y="17393"/>
                  </a:lnTo>
                  <a:lnTo>
                    <a:pt x="156467" y="18080"/>
                  </a:lnTo>
                  <a:lnTo>
                    <a:pt x="156638" y="18033"/>
                  </a:lnTo>
                  <a:lnTo>
                    <a:pt x="156108" y="15405"/>
                  </a:lnTo>
                  <a:lnTo>
                    <a:pt x="156233" y="15514"/>
                  </a:lnTo>
                  <a:lnTo>
                    <a:pt x="156342" y="15631"/>
                  </a:lnTo>
                  <a:lnTo>
                    <a:pt x="156451" y="15748"/>
                  </a:lnTo>
                  <a:lnTo>
                    <a:pt x="156545" y="15865"/>
                  </a:lnTo>
                  <a:lnTo>
                    <a:pt x="156631" y="15989"/>
                  </a:lnTo>
                  <a:lnTo>
                    <a:pt x="156701" y="16114"/>
                  </a:lnTo>
                  <a:lnTo>
                    <a:pt x="156771" y="16247"/>
                  </a:lnTo>
                  <a:lnTo>
                    <a:pt x="156833" y="16379"/>
                  </a:lnTo>
                  <a:lnTo>
                    <a:pt x="156888" y="16520"/>
                  </a:lnTo>
                  <a:lnTo>
                    <a:pt x="156927" y="16660"/>
                  </a:lnTo>
                  <a:lnTo>
                    <a:pt x="156966" y="16801"/>
                  </a:lnTo>
                  <a:lnTo>
                    <a:pt x="157005" y="16941"/>
                  </a:lnTo>
                  <a:lnTo>
                    <a:pt x="157028" y="17089"/>
                  </a:lnTo>
                  <a:lnTo>
                    <a:pt x="157052" y="17237"/>
                  </a:lnTo>
                  <a:lnTo>
                    <a:pt x="157067" y="17386"/>
                  </a:lnTo>
                  <a:lnTo>
                    <a:pt x="157083" y="17542"/>
                  </a:lnTo>
                  <a:lnTo>
                    <a:pt x="157122" y="18329"/>
                  </a:lnTo>
                  <a:lnTo>
                    <a:pt x="157145" y="18727"/>
                  </a:lnTo>
                  <a:lnTo>
                    <a:pt x="157177" y="19125"/>
                  </a:lnTo>
                  <a:lnTo>
                    <a:pt x="157216" y="19538"/>
                  </a:lnTo>
                  <a:lnTo>
                    <a:pt x="157270" y="19952"/>
                  </a:lnTo>
                  <a:lnTo>
                    <a:pt x="157379" y="20786"/>
                  </a:lnTo>
                  <a:lnTo>
                    <a:pt x="157379" y="20786"/>
                  </a:lnTo>
                  <a:lnTo>
                    <a:pt x="157309" y="20755"/>
                  </a:lnTo>
                  <a:lnTo>
                    <a:pt x="157255" y="20724"/>
                  </a:lnTo>
                  <a:lnTo>
                    <a:pt x="157200" y="20693"/>
                  </a:lnTo>
                  <a:lnTo>
                    <a:pt x="157161" y="20661"/>
                  </a:lnTo>
                  <a:lnTo>
                    <a:pt x="157130" y="20622"/>
                  </a:lnTo>
                  <a:lnTo>
                    <a:pt x="157099" y="20591"/>
                  </a:lnTo>
                  <a:lnTo>
                    <a:pt x="157083" y="20552"/>
                  </a:lnTo>
                  <a:lnTo>
                    <a:pt x="157067" y="20505"/>
                  </a:lnTo>
                  <a:lnTo>
                    <a:pt x="156545" y="19086"/>
                  </a:lnTo>
                  <a:lnTo>
                    <a:pt x="156287" y="18368"/>
                  </a:lnTo>
                  <a:lnTo>
                    <a:pt x="156170" y="18010"/>
                  </a:lnTo>
                  <a:lnTo>
                    <a:pt x="156053" y="17651"/>
                  </a:lnTo>
                  <a:lnTo>
                    <a:pt x="155913" y="17191"/>
                  </a:lnTo>
                  <a:lnTo>
                    <a:pt x="155780" y="16723"/>
                  </a:lnTo>
                  <a:lnTo>
                    <a:pt x="155648" y="16262"/>
                  </a:lnTo>
                  <a:lnTo>
                    <a:pt x="155507" y="15802"/>
                  </a:lnTo>
                  <a:lnTo>
                    <a:pt x="155437" y="15576"/>
                  </a:lnTo>
                  <a:lnTo>
                    <a:pt x="155351" y="15350"/>
                  </a:lnTo>
                  <a:lnTo>
                    <a:pt x="155273" y="15124"/>
                  </a:lnTo>
                  <a:lnTo>
                    <a:pt x="155180" y="14898"/>
                  </a:lnTo>
                  <a:lnTo>
                    <a:pt x="155078" y="14679"/>
                  </a:lnTo>
                  <a:lnTo>
                    <a:pt x="154977" y="14461"/>
                  </a:lnTo>
                  <a:lnTo>
                    <a:pt x="154860" y="14242"/>
                  </a:lnTo>
                  <a:lnTo>
                    <a:pt x="154743" y="14032"/>
                  </a:lnTo>
                  <a:lnTo>
                    <a:pt x="154673" y="13915"/>
                  </a:lnTo>
                  <a:lnTo>
                    <a:pt x="154610" y="13790"/>
                  </a:lnTo>
                  <a:lnTo>
                    <a:pt x="154556" y="13650"/>
                  </a:lnTo>
                  <a:lnTo>
                    <a:pt x="154509" y="13517"/>
                  </a:lnTo>
                  <a:lnTo>
                    <a:pt x="154470" y="13384"/>
                  </a:lnTo>
                  <a:lnTo>
                    <a:pt x="154455" y="13252"/>
                  </a:lnTo>
                  <a:lnTo>
                    <a:pt x="154455" y="13197"/>
                  </a:lnTo>
                  <a:lnTo>
                    <a:pt x="154462" y="13135"/>
                  </a:lnTo>
                  <a:lnTo>
                    <a:pt x="154470" y="13088"/>
                  </a:lnTo>
                  <a:lnTo>
                    <a:pt x="154494" y="13041"/>
                  </a:lnTo>
                  <a:lnTo>
                    <a:pt x="154540" y="12932"/>
                  </a:lnTo>
                  <a:lnTo>
                    <a:pt x="154571" y="12831"/>
                  </a:lnTo>
                  <a:lnTo>
                    <a:pt x="154587" y="12737"/>
                  </a:lnTo>
                  <a:lnTo>
                    <a:pt x="154603" y="12651"/>
                  </a:lnTo>
                  <a:lnTo>
                    <a:pt x="154595" y="12573"/>
                  </a:lnTo>
                  <a:lnTo>
                    <a:pt x="154587" y="12495"/>
                  </a:lnTo>
                  <a:lnTo>
                    <a:pt x="154564" y="12425"/>
                  </a:lnTo>
                  <a:lnTo>
                    <a:pt x="154533" y="12355"/>
                  </a:lnTo>
                  <a:lnTo>
                    <a:pt x="154501" y="12292"/>
                  </a:lnTo>
                  <a:lnTo>
                    <a:pt x="154455" y="12230"/>
                  </a:lnTo>
                  <a:lnTo>
                    <a:pt x="154408" y="12168"/>
                  </a:lnTo>
                  <a:lnTo>
                    <a:pt x="154353" y="12113"/>
                  </a:lnTo>
                  <a:lnTo>
                    <a:pt x="154236" y="12004"/>
                  </a:lnTo>
                  <a:lnTo>
                    <a:pt x="154104" y="11895"/>
                  </a:lnTo>
                  <a:lnTo>
                    <a:pt x="151904" y="10085"/>
                  </a:lnTo>
                  <a:lnTo>
                    <a:pt x="150804" y="9188"/>
                  </a:lnTo>
                  <a:lnTo>
                    <a:pt x="149689" y="8299"/>
                  </a:lnTo>
                  <a:lnTo>
                    <a:pt x="149315" y="8011"/>
                  </a:lnTo>
                  <a:lnTo>
                    <a:pt x="148932" y="7738"/>
                  </a:lnTo>
                  <a:lnTo>
                    <a:pt x="148542" y="7480"/>
                  </a:lnTo>
                  <a:lnTo>
                    <a:pt x="148145" y="7238"/>
                  </a:lnTo>
                  <a:lnTo>
                    <a:pt x="147739" y="7012"/>
                  </a:lnTo>
                  <a:lnTo>
                    <a:pt x="147334" y="6794"/>
                  </a:lnTo>
                  <a:lnTo>
                    <a:pt x="146912" y="6599"/>
                  </a:lnTo>
                  <a:lnTo>
                    <a:pt x="146491" y="6404"/>
                  </a:lnTo>
                  <a:lnTo>
                    <a:pt x="146070" y="6232"/>
                  </a:lnTo>
                  <a:lnTo>
                    <a:pt x="145633" y="6068"/>
                  </a:lnTo>
                  <a:lnTo>
                    <a:pt x="145196" y="5912"/>
                  </a:lnTo>
                  <a:lnTo>
                    <a:pt x="144760" y="5764"/>
                  </a:lnTo>
                  <a:lnTo>
                    <a:pt x="144315" y="5632"/>
                  </a:lnTo>
                  <a:lnTo>
                    <a:pt x="143863" y="5507"/>
                  </a:lnTo>
                  <a:lnTo>
                    <a:pt x="143410" y="5398"/>
                  </a:lnTo>
                  <a:lnTo>
                    <a:pt x="142958" y="5289"/>
                  </a:lnTo>
                  <a:lnTo>
                    <a:pt x="142513" y="5195"/>
                  </a:lnTo>
                  <a:lnTo>
                    <a:pt x="142069" y="5117"/>
                  </a:lnTo>
                  <a:lnTo>
                    <a:pt x="141624" y="5047"/>
                  </a:lnTo>
                  <a:lnTo>
                    <a:pt x="141180" y="4992"/>
                  </a:lnTo>
                  <a:lnTo>
                    <a:pt x="140735" y="4945"/>
                  </a:lnTo>
                  <a:lnTo>
                    <a:pt x="140283" y="4906"/>
                  </a:lnTo>
                  <a:lnTo>
                    <a:pt x="139838" y="4875"/>
                  </a:lnTo>
                  <a:lnTo>
                    <a:pt x="139386" y="4860"/>
                  </a:lnTo>
                  <a:lnTo>
                    <a:pt x="138933" y="4844"/>
                  </a:lnTo>
                  <a:lnTo>
                    <a:pt x="138481" y="4836"/>
                  </a:lnTo>
                  <a:lnTo>
                    <a:pt x="137584" y="4836"/>
                  </a:lnTo>
                  <a:lnTo>
                    <a:pt x="136679" y="4860"/>
                  </a:lnTo>
                  <a:lnTo>
                    <a:pt x="135775" y="4891"/>
                  </a:lnTo>
                  <a:lnTo>
                    <a:pt x="135494" y="4899"/>
                  </a:lnTo>
                  <a:lnTo>
                    <a:pt x="135221" y="4922"/>
                  </a:lnTo>
                  <a:lnTo>
                    <a:pt x="134948" y="4945"/>
                  </a:lnTo>
                  <a:lnTo>
                    <a:pt x="134675" y="4977"/>
                  </a:lnTo>
                  <a:lnTo>
                    <a:pt x="134402" y="5016"/>
                  </a:lnTo>
                  <a:lnTo>
                    <a:pt x="134129" y="5062"/>
                  </a:lnTo>
                  <a:lnTo>
                    <a:pt x="133864" y="5109"/>
                  </a:lnTo>
                  <a:lnTo>
                    <a:pt x="133599" y="5164"/>
                  </a:lnTo>
                  <a:lnTo>
                    <a:pt x="133326" y="5226"/>
                  </a:lnTo>
                  <a:lnTo>
                    <a:pt x="133060" y="5296"/>
                  </a:lnTo>
                  <a:lnTo>
                    <a:pt x="132803" y="5367"/>
                  </a:lnTo>
                  <a:lnTo>
                    <a:pt x="132538" y="5444"/>
                  </a:lnTo>
                  <a:lnTo>
                    <a:pt x="132273" y="5530"/>
                  </a:lnTo>
                  <a:lnTo>
                    <a:pt x="132015" y="5616"/>
                  </a:lnTo>
                  <a:lnTo>
                    <a:pt x="131758" y="5717"/>
                  </a:lnTo>
                  <a:lnTo>
                    <a:pt x="131501" y="5819"/>
                  </a:lnTo>
                  <a:lnTo>
                    <a:pt x="131384" y="5858"/>
                  </a:lnTo>
                  <a:lnTo>
                    <a:pt x="131267" y="5897"/>
                  </a:lnTo>
                  <a:lnTo>
                    <a:pt x="131150" y="5920"/>
                  </a:lnTo>
                  <a:lnTo>
                    <a:pt x="131025" y="5944"/>
                  </a:lnTo>
                  <a:lnTo>
                    <a:pt x="130908" y="5959"/>
                  </a:lnTo>
                  <a:lnTo>
                    <a:pt x="130783" y="5967"/>
                  </a:lnTo>
                  <a:lnTo>
                    <a:pt x="130658" y="5975"/>
                  </a:lnTo>
                  <a:lnTo>
                    <a:pt x="130541" y="5975"/>
                  </a:lnTo>
                  <a:lnTo>
                    <a:pt x="130307" y="5967"/>
                  </a:lnTo>
                  <a:lnTo>
                    <a:pt x="130081" y="5951"/>
                  </a:lnTo>
                  <a:lnTo>
                    <a:pt x="129629" y="5912"/>
                  </a:lnTo>
                  <a:lnTo>
                    <a:pt x="128724" y="5827"/>
                  </a:lnTo>
                  <a:lnTo>
                    <a:pt x="125019" y="5476"/>
                  </a:lnTo>
                  <a:lnTo>
                    <a:pt x="123163" y="5304"/>
                  </a:lnTo>
                  <a:lnTo>
                    <a:pt x="121314" y="5140"/>
                  </a:lnTo>
                  <a:lnTo>
                    <a:pt x="119645" y="5008"/>
                  </a:lnTo>
                  <a:lnTo>
                    <a:pt x="117984" y="4883"/>
                  </a:lnTo>
                  <a:lnTo>
                    <a:pt x="116315" y="4758"/>
                  </a:lnTo>
                  <a:lnTo>
                    <a:pt x="114654" y="4618"/>
                  </a:lnTo>
                  <a:lnTo>
                    <a:pt x="113445" y="4524"/>
                  </a:lnTo>
                  <a:lnTo>
                    <a:pt x="112228" y="4431"/>
                  </a:lnTo>
                  <a:lnTo>
                    <a:pt x="111019" y="4345"/>
                  </a:lnTo>
                  <a:lnTo>
                    <a:pt x="109802" y="4275"/>
                  </a:lnTo>
                  <a:lnTo>
                    <a:pt x="108593" y="4220"/>
                  </a:lnTo>
                  <a:lnTo>
                    <a:pt x="107377" y="4173"/>
                  </a:lnTo>
                  <a:lnTo>
                    <a:pt x="106160" y="4142"/>
                  </a:lnTo>
                  <a:lnTo>
                    <a:pt x="104951" y="4134"/>
                  </a:lnTo>
                  <a:lnTo>
                    <a:pt x="102478" y="4126"/>
                  </a:lnTo>
                  <a:lnTo>
                    <a:pt x="96176" y="4126"/>
                  </a:lnTo>
                  <a:lnTo>
                    <a:pt x="97284" y="4134"/>
                  </a:lnTo>
                  <a:lnTo>
                    <a:pt x="98392" y="4150"/>
                  </a:lnTo>
                  <a:lnTo>
                    <a:pt x="99491" y="4165"/>
                  </a:lnTo>
                  <a:lnTo>
                    <a:pt x="100599" y="4181"/>
                  </a:lnTo>
                  <a:lnTo>
                    <a:pt x="101699" y="4212"/>
                  </a:lnTo>
                  <a:lnTo>
                    <a:pt x="103906" y="4275"/>
                  </a:lnTo>
                  <a:lnTo>
                    <a:pt x="106113" y="4360"/>
                  </a:lnTo>
                  <a:lnTo>
                    <a:pt x="108320" y="4462"/>
                  </a:lnTo>
                  <a:lnTo>
                    <a:pt x="110520" y="4579"/>
                  </a:lnTo>
                  <a:lnTo>
                    <a:pt x="112727" y="4711"/>
                  </a:lnTo>
                  <a:lnTo>
                    <a:pt x="114927" y="4860"/>
                  </a:lnTo>
                  <a:lnTo>
                    <a:pt x="117134" y="5023"/>
                  </a:lnTo>
                  <a:lnTo>
                    <a:pt x="119333" y="5203"/>
                  </a:lnTo>
                  <a:lnTo>
                    <a:pt x="121533" y="5398"/>
                  </a:lnTo>
                  <a:lnTo>
                    <a:pt x="123732" y="5600"/>
                  </a:lnTo>
                  <a:lnTo>
                    <a:pt x="125939" y="5819"/>
                  </a:lnTo>
                  <a:lnTo>
                    <a:pt x="128139" y="6053"/>
                  </a:lnTo>
                  <a:lnTo>
                    <a:pt x="130338" y="6287"/>
                  </a:lnTo>
                  <a:lnTo>
                    <a:pt x="130268" y="6373"/>
                  </a:lnTo>
                  <a:lnTo>
                    <a:pt x="130206" y="6443"/>
                  </a:lnTo>
                  <a:lnTo>
                    <a:pt x="130136" y="6513"/>
                  </a:lnTo>
                  <a:lnTo>
                    <a:pt x="130065" y="6575"/>
                  </a:lnTo>
                  <a:lnTo>
                    <a:pt x="129925" y="6692"/>
                  </a:lnTo>
                  <a:lnTo>
                    <a:pt x="129777" y="6794"/>
                  </a:lnTo>
                  <a:lnTo>
                    <a:pt x="128817" y="7402"/>
                  </a:lnTo>
                  <a:lnTo>
                    <a:pt x="127858" y="8018"/>
                  </a:lnTo>
                  <a:lnTo>
                    <a:pt x="126899" y="8635"/>
                  </a:lnTo>
                  <a:lnTo>
                    <a:pt x="126431" y="8954"/>
                  </a:lnTo>
                  <a:lnTo>
                    <a:pt x="125955" y="9274"/>
                  </a:lnTo>
                  <a:lnTo>
                    <a:pt x="125791" y="9383"/>
                  </a:lnTo>
                  <a:lnTo>
                    <a:pt x="125620" y="9469"/>
                  </a:lnTo>
                  <a:lnTo>
                    <a:pt x="125456" y="9539"/>
                  </a:lnTo>
                  <a:lnTo>
                    <a:pt x="125284" y="9594"/>
                  </a:lnTo>
                  <a:lnTo>
                    <a:pt x="125113" y="9633"/>
                  </a:lnTo>
                  <a:lnTo>
                    <a:pt x="124933" y="9656"/>
                  </a:lnTo>
                  <a:lnTo>
                    <a:pt x="124754" y="9656"/>
                  </a:lnTo>
                  <a:lnTo>
                    <a:pt x="124559" y="9648"/>
                  </a:lnTo>
                  <a:lnTo>
                    <a:pt x="122890" y="9500"/>
                  </a:lnTo>
                  <a:lnTo>
                    <a:pt x="121229" y="9360"/>
                  </a:lnTo>
                  <a:lnTo>
                    <a:pt x="119567" y="9219"/>
                  </a:lnTo>
                  <a:lnTo>
                    <a:pt x="117898" y="9095"/>
                  </a:lnTo>
                  <a:lnTo>
                    <a:pt x="115496" y="8923"/>
                  </a:lnTo>
                  <a:lnTo>
                    <a:pt x="113086" y="8759"/>
                  </a:lnTo>
                  <a:lnTo>
                    <a:pt x="108274" y="8432"/>
                  </a:lnTo>
                  <a:lnTo>
                    <a:pt x="105590" y="8245"/>
                  </a:lnTo>
                  <a:lnTo>
                    <a:pt x="102900" y="8050"/>
                  </a:lnTo>
                  <a:lnTo>
                    <a:pt x="101550" y="7964"/>
                  </a:lnTo>
                  <a:lnTo>
                    <a:pt x="100209" y="7878"/>
                  </a:lnTo>
                  <a:lnTo>
                    <a:pt x="98860" y="7808"/>
                  </a:lnTo>
                  <a:lnTo>
                    <a:pt x="97518" y="7753"/>
                  </a:lnTo>
                  <a:lnTo>
                    <a:pt x="95732" y="7691"/>
                  </a:lnTo>
                  <a:lnTo>
                    <a:pt x="93946" y="7644"/>
                  </a:lnTo>
                  <a:lnTo>
                    <a:pt x="92168" y="7605"/>
                  </a:lnTo>
                  <a:lnTo>
                    <a:pt x="90381" y="7566"/>
                  </a:lnTo>
                  <a:lnTo>
                    <a:pt x="86809" y="7504"/>
                  </a:lnTo>
                  <a:lnTo>
                    <a:pt x="85031" y="7465"/>
                  </a:lnTo>
                  <a:lnTo>
                    <a:pt x="83245" y="7418"/>
                  </a:lnTo>
                  <a:lnTo>
                    <a:pt x="80531" y="7340"/>
                  </a:lnTo>
                  <a:lnTo>
                    <a:pt x="77816" y="7254"/>
                  </a:lnTo>
                  <a:lnTo>
                    <a:pt x="75102" y="7153"/>
                  </a:lnTo>
                  <a:lnTo>
                    <a:pt x="72388" y="7036"/>
                  </a:lnTo>
                  <a:lnTo>
                    <a:pt x="71241" y="6973"/>
                  </a:lnTo>
                  <a:lnTo>
                    <a:pt x="70095" y="6903"/>
                  </a:lnTo>
                  <a:lnTo>
                    <a:pt x="67802" y="6747"/>
                  </a:lnTo>
                  <a:lnTo>
                    <a:pt x="66663" y="6677"/>
                  </a:lnTo>
                  <a:lnTo>
                    <a:pt x="65517" y="6607"/>
                  </a:lnTo>
                  <a:lnTo>
                    <a:pt x="64370" y="6544"/>
                  </a:lnTo>
                  <a:lnTo>
                    <a:pt x="63216" y="6505"/>
                  </a:lnTo>
                  <a:lnTo>
                    <a:pt x="61617" y="6466"/>
                  </a:lnTo>
                  <a:lnTo>
                    <a:pt x="60010" y="6435"/>
                  </a:lnTo>
                  <a:lnTo>
                    <a:pt x="58403" y="6419"/>
                  </a:lnTo>
                  <a:lnTo>
                    <a:pt x="56804" y="6404"/>
                  </a:lnTo>
                  <a:lnTo>
                    <a:pt x="53591" y="6380"/>
                  </a:lnTo>
                  <a:lnTo>
                    <a:pt x="50385" y="6349"/>
                  </a:lnTo>
                  <a:lnTo>
                    <a:pt x="48716" y="6349"/>
                  </a:lnTo>
                  <a:lnTo>
                    <a:pt x="48810" y="6388"/>
                  </a:lnTo>
                  <a:lnTo>
                    <a:pt x="48904" y="6419"/>
                  </a:lnTo>
                  <a:lnTo>
                    <a:pt x="48997" y="6443"/>
                  </a:lnTo>
                  <a:lnTo>
                    <a:pt x="49091" y="6466"/>
                  </a:lnTo>
                  <a:lnTo>
                    <a:pt x="49278" y="6490"/>
                  </a:lnTo>
                  <a:lnTo>
                    <a:pt x="49457" y="6497"/>
                  </a:lnTo>
                  <a:lnTo>
                    <a:pt x="53825" y="6575"/>
                  </a:lnTo>
                  <a:lnTo>
                    <a:pt x="56009" y="6622"/>
                  </a:lnTo>
                  <a:lnTo>
                    <a:pt x="58193" y="6669"/>
                  </a:lnTo>
                  <a:lnTo>
                    <a:pt x="60852" y="6739"/>
                  </a:lnTo>
                  <a:lnTo>
                    <a:pt x="63504" y="6817"/>
                  </a:lnTo>
                  <a:lnTo>
                    <a:pt x="66164" y="6903"/>
                  </a:lnTo>
                  <a:lnTo>
                    <a:pt x="67490" y="6950"/>
                  </a:lnTo>
                  <a:lnTo>
                    <a:pt x="68816" y="7004"/>
                  </a:lnTo>
                  <a:lnTo>
                    <a:pt x="70157" y="7067"/>
                  </a:lnTo>
                  <a:lnTo>
                    <a:pt x="71491" y="7129"/>
                  </a:lnTo>
                  <a:lnTo>
                    <a:pt x="74166" y="7277"/>
                  </a:lnTo>
                  <a:lnTo>
                    <a:pt x="75500" y="7355"/>
                  </a:lnTo>
                  <a:lnTo>
                    <a:pt x="76834" y="7426"/>
                  </a:lnTo>
                  <a:lnTo>
                    <a:pt x="78175" y="7488"/>
                  </a:lnTo>
                  <a:lnTo>
                    <a:pt x="79509" y="7543"/>
                  </a:lnTo>
                  <a:lnTo>
                    <a:pt x="80991" y="7589"/>
                  </a:lnTo>
                  <a:lnTo>
                    <a:pt x="82473" y="7636"/>
                  </a:lnTo>
                  <a:lnTo>
                    <a:pt x="83955" y="7667"/>
                  </a:lnTo>
                  <a:lnTo>
                    <a:pt x="85429" y="7706"/>
                  </a:lnTo>
                  <a:lnTo>
                    <a:pt x="88393" y="7761"/>
                  </a:lnTo>
                  <a:lnTo>
                    <a:pt x="91356" y="7800"/>
                  </a:lnTo>
                  <a:lnTo>
                    <a:pt x="92464" y="7816"/>
                  </a:lnTo>
                  <a:lnTo>
                    <a:pt x="93579" y="7839"/>
                  </a:lnTo>
                  <a:lnTo>
                    <a:pt x="94687" y="7870"/>
                  </a:lnTo>
                  <a:lnTo>
                    <a:pt x="95794" y="7909"/>
                  </a:lnTo>
                  <a:lnTo>
                    <a:pt x="96910" y="7948"/>
                  </a:lnTo>
                  <a:lnTo>
                    <a:pt x="98017" y="8003"/>
                  </a:lnTo>
                  <a:lnTo>
                    <a:pt x="100232" y="8104"/>
                  </a:lnTo>
                  <a:lnTo>
                    <a:pt x="102455" y="8229"/>
                  </a:lnTo>
                  <a:lnTo>
                    <a:pt x="104670" y="8369"/>
                  </a:lnTo>
                  <a:lnTo>
                    <a:pt x="106885" y="8510"/>
                  </a:lnTo>
                  <a:lnTo>
                    <a:pt x="109100" y="8666"/>
                  </a:lnTo>
                  <a:lnTo>
                    <a:pt x="112626" y="8915"/>
                  </a:lnTo>
                  <a:lnTo>
                    <a:pt x="116143" y="9173"/>
                  </a:lnTo>
                  <a:lnTo>
                    <a:pt x="123186" y="9711"/>
                  </a:lnTo>
                  <a:lnTo>
                    <a:pt x="123623" y="9750"/>
                  </a:lnTo>
                  <a:lnTo>
                    <a:pt x="124052" y="9797"/>
                  </a:lnTo>
                  <a:lnTo>
                    <a:pt x="124832" y="9890"/>
                  </a:lnTo>
                  <a:lnTo>
                    <a:pt x="124832" y="11068"/>
                  </a:lnTo>
                  <a:lnTo>
                    <a:pt x="125191" y="10803"/>
                  </a:lnTo>
                  <a:lnTo>
                    <a:pt x="124879" y="11583"/>
                  </a:lnTo>
                  <a:lnTo>
                    <a:pt x="124551" y="12370"/>
                  </a:lnTo>
                  <a:lnTo>
                    <a:pt x="124231" y="13150"/>
                  </a:lnTo>
                  <a:lnTo>
                    <a:pt x="123912" y="13930"/>
                  </a:lnTo>
                  <a:lnTo>
                    <a:pt x="123607" y="14718"/>
                  </a:lnTo>
                  <a:lnTo>
                    <a:pt x="123459" y="15116"/>
                  </a:lnTo>
                  <a:lnTo>
                    <a:pt x="123319" y="15506"/>
                  </a:lnTo>
                  <a:lnTo>
                    <a:pt x="123186" y="15911"/>
                  </a:lnTo>
                  <a:lnTo>
                    <a:pt x="123054" y="16309"/>
                  </a:lnTo>
                  <a:lnTo>
                    <a:pt x="122937" y="16715"/>
                  </a:lnTo>
                  <a:lnTo>
                    <a:pt x="122827" y="17120"/>
                  </a:lnTo>
                  <a:lnTo>
                    <a:pt x="122983" y="17191"/>
                  </a:lnTo>
                  <a:lnTo>
                    <a:pt x="123147" y="16777"/>
                  </a:lnTo>
                  <a:lnTo>
                    <a:pt x="123225" y="16567"/>
                  </a:lnTo>
                  <a:lnTo>
                    <a:pt x="123295" y="16356"/>
                  </a:lnTo>
                  <a:lnTo>
                    <a:pt x="123514" y="15709"/>
                  </a:lnTo>
                  <a:lnTo>
                    <a:pt x="123732" y="15069"/>
                  </a:lnTo>
                  <a:lnTo>
                    <a:pt x="123966" y="14430"/>
                  </a:lnTo>
                  <a:lnTo>
                    <a:pt x="124216" y="13798"/>
                  </a:lnTo>
                  <a:lnTo>
                    <a:pt x="124473" y="13166"/>
                  </a:lnTo>
                  <a:lnTo>
                    <a:pt x="124746" y="12550"/>
                  </a:lnTo>
                  <a:lnTo>
                    <a:pt x="125043" y="11934"/>
                  </a:lnTo>
                  <a:lnTo>
                    <a:pt x="125191" y="11630"/>
                  </a:lnTo>
                  <a:lnTo>
                    <a:pt x="125347" y="11325"/>
                  </a:lnTo>
                  <a:lnTo>
                    <a:pt x="125448" y="11130"/>
                  </a:lnTo>
                  <a:lnTo>
                    <a:pt x="125565" y="10928"/>
                  </a:lnTo>
                  <a:lnTo>
                    <a:pt x="125799" y="10530"/>
                  </a:lnTo>
                  <a:lnTo>
                    <a:pt x="126049" y="10116"/>
                  </a:lnTo>
                  <a:lnTo>
                    <a:pt x="126314" y="9680"/>
                  </a:lnTo>
                  <a:lnTo>
                    <a:pt x="126478" y="10038"/>
                  </a:lnTo>
                  <a:lnTo>
                    <a:pt x="127117" y="9258"/>
                  </a:lnTo>
                  <a:lnTo>
                    <a:pt x="127234" y="9305"/>
                  </a:lnTo>
                  <a:lnTo>
                    <a:pt x="127016" y="10194"/>
                  </a:lnTo>
                  <a:lnTo>
                    <a:pt x="127304" y="9711"/>
                  </a:lnTo>
                  <a:lnTo>
                    <a:pt x="127453" y="9469"/>
                  </a:lnTo>
                  <a:lnTo>
                    <a:pt x="127601" y="9235"/>
                  </a:lnTo>
                  <a:lnTo>
                    <a:pt x="127726" y="9056"/>
                  </a:lnTo>
                  <a:lnTo>
                    <a:pt x="127858" y="8884"/>
                  </a:lnTo>
                  <a:lnTo>
                    <a:pt x="128123" y="8549"/>
                  </a:lnTo>
                  <a:lnTo>
                    <a:pt x="128287" y="8650"/>
                  </a:lnTo>
                  <a:lnTo>
                    <a:pt x="127117" y="10577"/>
                  </a:lnTo>
                  <a:lnTo>
                    <a:pt x="127211" y="10647"/>
                  </a:lnTo>
                  <a:lnTo>
                    <a:pt x="127351" y="10491"/>
                  </a:lnTo>
                  <a:lnTo>
                    <a:pt x="127421" y="10413"/>
                  </a:lnTo>
                  <a:lnTo>
                    <a:pt x="127484" y="10327"/>
                  </a:lnTo>
                  <a:lnTo>
                    <a:pt x="127827" y="9828"/>
                  </a:lnTo>
                  <a:lnTo>
                    <a:pt x="128162" y="9329"/>
                  </a:lnTo>
                  <a:lnTo>
                    <a:pt x="128334" y="9087"/>
                  </a:lnTo>
                  <a:lnTo>
                    <a:pt x="128505" y="8837"/>
                  </a:lnTo>
                  <a:lnTo>
                    <a:pt x="128685" y="8596"/>
                  </a:lnTo>
                  <a:lnTo>
                    <a:pt x="128872" y="8362"/>
                  </a:lnTo>
                  <a:lnTo>
                    <a:pt x="128989" y="8213"/>
                  </a:lnTo>
                  <a:lnTo>
                    <a:pt x="129114" y="8065"/>
                  </a:lnTo>
                  <a:lnTo>
                    <a:pt x="129246" y="7917"/>
                  </a:lnTo>
                  <a:lnTo>
                    <a:pt x="129317" y="7855"/>
                  </a:lnTo>
                  <a:lnTo>
                    <a:pt x="129387" y="7784"/>
                  </a:lnTo>
                  <a:lnTo>
                    <a:pt x="129465" y="7730"/>
                  </a:lnTo>
                  <a:lnTo>
                    <a:pt x="129543" y="7675"/>
                  </a:lnTo>
                  <a:lnTo>
                    <a:pt x="129629" y="7628"/>
                  </a:lnTo>
                  <a:lnTo>
                    <a:pt x="129714" y="7597"/>
                  </a:lnTo>
                  <a:lnTo>
                    <a:pt x="129808" y="7566"/>
                  </a:lnTo>
                  <a:lnTo>
                    <a:pt x="129909" y="7543"/>
                  </a:lnTo>
                  <a:lnTo>
                    <a:pt x="130011" y="7535"/>
                  </a:lnTo>
                  <a:lnTo>
                    <a:pt x="130128" y="7527"/>
                  </a:lnTo>
                  <a:lnTo>
                    <a:pt x="130175" y="7582"/>
                  </a:lnTo>
                  <a:lnTo>
                    <a:pt x="131750" y="6396"/>
                  </a:lnTo>
                  <a:lnTo>
                    <a:pt x="131750" y="6867"/>
                  </a:lnTo>
                  <a:lnTo>
                    <a:pt x="131656" y="6934"/>
                  </a:lnTo>
                  <a:lnTo>
                    <a:pt x="131547" y="7012"/>
                  </a:lnTo>
                  <a:lnTo>
                    <a:pt x="131446" y="7090"/>
                  </a:lnTo>
                  <a:lnTo>
                    <a:pt x="131352" y="7176"/>
                  </a:lnTo>
                  <a:lnTo>
                    <a:pt x="131165" y="7348"/>
                  </a:lnTo>
                  <a:lnTo>
                    <a:pt x="130994" y="7543"/>
                  </a:lnTo>
                  <a:lnTo>
                    <a:pt x="130830" y="7738"/>
                  </a:lnTo>
                  <a:lnTo>
                    <a:pt x="130674" y="7940"/>
                  </a:lnTo>
                  <a:lnTo>
                    <a:pt x="130526" y="8151"/>
                  </a:lnTo>
                  <a:lnTo>
                    <a:pt x="130377" y="8362"/>
                  </a:lnTo>
                  <a:lnTo>
                    <a:pt x="130455" y="8315"/>
                  </a:lnTo>
                  <a:lnTo>
                    <a:pt x="130526" y="8252"/>
                  </a:lnTo>
                  <a:lnTo>
                    <a:pt x="130666" y="8135"/>
                  </a:lnTo>
                  <a:lnTo>
                    <a:pt x="130799" y="8003"/>
                  </a:lnTo>
                  <a:lnTo>
                    <a:pt x="130931" y="7862"/>
                  </a:lnTo>
                  <a:lnTo>
                    <a:pt x="131064" y="7730"/>
                  </a:lnTo>
                  <a:lnTo>
                    <a:pt x="131196" y="7605"/>
                  </a:lnTo>
                  <a:lnTo>
                    <a:pt x="131267" y="7550"/>
                  </a:lnTo>
                  <a:lnTo>
                    <a:pt x="131345" y="7496"/>
                  </a:lnTo>
                  <a:lnTo>
                    <a:pt x="131423" y="7441"/>
                  </a:lnTo>
                  <a:lnTo>
                    <a:pt x="131508" y="7394"/>
                  </a:lnTo>
                  <a:lnTo>
                    <a:pt x="131633" y="7511"/>
                  </a:lnTo>
                  <a:lnTo>
                    <a:pt x="130299" y="9352"/>
                  </a:lnTo>
                  <a:lnTo>
                    <a:pt x="130409" y="9438"/>
                  </a:lnTo>
                  <a:lnTo>
                    <a:pt x="132039" y="7511"/>
                  </a:lnTo>
                  <a:lnTo>
                    <a:pt x="132124" y="7621"/>
                  </a:lnTo>
                  <a:lnTo>
                    <a:pt x="132179" y="7722"/>
                  </a:lnTo>
                  <a:lnTo>
                    <a:pt x="132195" y="7769"/>
                  </a:lnTo>
                  <a:lnTo>
                    <a:pt x="132210" y="7816"/>
                  </a:lnTo>
                  <a:lnTo>
                    <a:pt x="132218" y="7855"/>
                  </a:lnTo>
                  <a:lnTo>
                    <a:pt x="132218" y="7901"/>
                  </a:lnTo>
                  <a:lnTo>
                    <a:pt x="132210" y="7979"/>
                  </a:lnTo>
                  <a:lnTo>
                    <a:pt x="132195" y="8050"/>
                  </a:lnTo>
                  <a:lnTo>
                    <a:pt x="132156" y="8120"/>
                  </a:lnTo>
                  <a:lnTo>
                    <a:pt x="132117" y="8182"/>
                  </a:lnTo>
                  <a:lnTo>
                    <a:pt x="132015" y="8315"/>
                  </a:lnTo>
                  <a:lnTo>
                    <a:pt x="131914" y="8440"/>
                  </a:lnTo>
                  <a:lnTo>
                    <a:pt x="131875" y="8502"/>
                  </a:lnTo>
                  <a:lnTo>
                    <a:pt x="131836" y="8572"/>
                  </a:lnTo>
                  <a:lnTo>
                    <a:pt x="131820" y="8650"/>
                  </a:lnTo>
                  <a:lnTo>
                    <a:pt x="131812" y="8728"/>
                  </a:lnTo>
                  <a:lnTo>
                    <a:pt x="132787" y="7948"/>
                  </a:lnTo>
                  <a:lnTo>
                    <a:pt x="132990" y="8424"/>
                  </a:lnTo>
                  <a:lnTo>
                    <a:pt x="133801" y="8635"/>
                  </a:lnTo>
                  <a:lnTo>
                    <a:pt x="133817" y="8837"/>
                  </a:lnTo>
                  <a:lnTo>
                    <a:pt x="133482" y="8954"/>
                  </a:lnTo>
                  <a:lnTo>
                    <a:pt x="133318" y="9009"/>
                  </a:lnTo>
                  <a:lnTo>
                    <a:pt x="133146" y="9048"/>
                  </a:lnTo>
                  <a:lnTo>
                    <a:pt x="132897" y="9095"/>
                  </a:lnTo>
                  <a:lnTo>
                    <a:pt x="132647" y="9149"/>
                  </a:lnTo>
                  <a:lnTo>
                    <a:pt x="132405" y="9212"/>
                  </a:lnTo>
                  <a:lnTo>
                    <a:pt x="132163" y="9282"/>
                  </a:lnTo>
                  <a:lnTo>
                    <a:pt x="131929" y="9352"/>
                  </a:lnTo>
                  <a:lnTo>
                    <a:pt x="131695" y="9422"/>
                  </a:lnTo>
                  <a:lnTo>
                    <a:pt x="131469" y="9508"/>
                  </a:lnTo>
                  <a:lnTo>
                    <a:pt x="131243" y="9594"/>
                  </a:lnTo>
                  <a:lnTo>
                    <a:pt x="131017" y="9687"/>
                  </a:lnTo>
                  <a:lnTo>
                    <a:pt x="130791" y="9781"/>
                  </a:lnTo>
                  <a:lnTo>
                    <a:pt x="130572" y="9882"/>
                  </a:lnTo>
                  <a:lnTo>
                    <a:pt x="130362" y="9992"/>
                  </a:lnTo>
                  <a:lnTo>
                    <a:pt x="130151" y="10101"/>
                  </a:lnTo>
                  <a:lnTo>
                    <a:pt x="129941" y="10218"/>
                  </a:lnTo>
                  <a:lnTo>
                    <a:pt x="129730" y="10343"/>
                  </a:lnTo>
                  <a:lnTo>
                    <a:pt x="129527" y="10467"/>
                  </a:lnTo>
                  <a:lnTo>
                    <a:pt x="129324" y="10592"/>
                  </a:lnTo>
                  <a:lnTo>
                    <a:pt x="129129" y="10725"/>
                  </a:lnTo>
                  <a:lnTo>
                    <a:pt x="128934" y="10865"/>
                  </a:lnTo>
                  <a:lnTo>
                    <a:pt x="128739" y="11006"/>
                  </a:lnTo>
                  <a:lnTo>
                    <a:pt x="128357" y="11302"/>
                  </a:lnTo>
                  <a:lnTo>
                    <a:pt x="127983" y="11614"/>
                  </a:lnTo>
                  <a:lnTo>
                    <a:pt x="127624" y="11942"/>
                  </a:lnTo>
                  <a:lnTo>
                    <a:pt x="127265" y="12277"/>
                  </a:lnTo>
                  <a:lnTo>
                    <a:pt x="126922" y="12628"/>
                  </a:lnTo>
                  <a:lnTo>
                    <a:pt x="126579" y="12994"/>
                  </a:lnTo>
                  <a:lnTo>
                    <a:pt x="126368" y="13236"/>
                  </a:lnTo>
                  <a:lnTo>
                    <a:pt x="126158" y="13486"/>
                  </a:lnTo>
                  <a:lnTo>
                    <a:pt x="125947" y="13728"/>
                  </a:lnTo>
                  <a:lnTo>
                    <a:pt x="125737" y="13962"/>
                  </a:lnTo>
                  <a:lnTo>
                    <a:pt x="125713" y="13977"/>
                  </a:lnTo>
                  <a:lnTo>
                    <a:pt x="125690" y="13977"/>
                  </a:lnTo>
                  <a:lnTo>
                    <a:pt x="125612" y="13962"/>
                  </a:lnTo>
                  <a:lnTo>
                    <a:pt x="125534" y="13938"/>
                  </a:lnTo>
                  <a:lnTo>
                    <a:pt x="125456" y="13915"/>
                  </a:lnTo>
                  <a:lnTo>
                    <a:pt x="124801" y="15171"/>
                  </a:lnTo>
                  <a:lnTo>
                    <a:pt x="124707" y="15155"/>
                  </a:lnTo>
                  <a:lnTo>
                    <a:pt x="124707" y="15046"/>
                  </a:lnTo>
                  <a:lnTo>
                    <a:pt x="124715" y="14929"/>
                  </a:lnTo>
                  <a:lnTo>
                    <a:pt x="124723" y="14820"/>
                  </a:lnTo>
                  <a:lnTo>
                    <a:pt x="124738" y="14765"/>
                  </a:lnTo>
                  <a:lnTo>
                    <a:pt x="124754" y="14710"/>
                  </a:lnTo>
                  <a:lnTo>
                    <a:pt x="125510" y="12667"/>
                  </a:lnTo>
                  <a:lnTo>
                    <a:pt x="126275" y="10631"/>
                  </a:lnTo>
                  <a:lnTo>
                    <a:pt x="126509" y="10007"/>
                  </a:lnTo>
                  <a:lnTo>
                    <a:pt x="126353" y="10233"/>
                  </a:lnTo>
                  <a:lnTo>
                    <a:pt x="126189" y="10467"/>
                  </a:lnTo>
                  <a:lnTo>
                    <a:pt x="126119" y="10584"/>
                  </a:lnTo>
                  <a:lnTo>
                    <a:pt x="126049" y="10701"/>
                  </a:lnTo>
                  <a:lnTo>
                    <a:pt x="125978" y="10818"/>
                  </a:lnTo>
                  <a:lnTo>
                    <a:pt x="125924" y="10943"/>
                  </a:lnTo>
                  <a:lnTo>
                    <a:pt x="125612" y="11770"/>
                  </a:lnTo>
                  <a:lnTo>
                    <a:pt x="125300" y="12604"/>
                  </a:lnTo>
                  <a:lnTo>
                    <a:pt x="124692" y="14281"/>
                  </a:lnTo>
                  <a:lnTo>
                    <a:pt x="124473" y="14905"/>
                  </a:lnTo>
                  <a:lnTo>
                    <a:pt x="124255" y="15537"/>
                  </a:lnTo>
                  <a:lnTo>
                    <a:pt x="124146" y="15849"/>
                  </a:lnTo>
                  <a:lnTo>
                    <a:pt x="124021" y="16153"/>
                  </a:lnTo>
                  <a:lnTo>
                    <a:pt x="123896" y="16457"/>
                  </a:lnTo>
                  <a:lnTo>
                    <a:pt x="123763" y="16762"/>
                  </a:lnTo>
                  <a:lnTo>
                    <a:pt x="123615" y="17081"/>
                  </a:lnTo>
                  <a:lnTo>
                    <a:pt x="123475" y="17401"/>
                  </a:lnTo>
                  <a:lnTo>
                    <a:pt x="123334" y="17729"/>
                  </a:lnTo>
                  <a:lnTo>
                    <a:pt x="123202" y="18049"/>
                  </a:lnTo>
                  <a:lnTo>
                    <a:pt x="123069" y="18376"/>
                  </a:lnTo>
                  <a:lnTo>
                    <a:pt x="122952" y="18704"/>
                  </a:lnTo>
                  <a:lnTo>
                    <a:pt x="122827" y="19031"/>
                  </a:lnTo>
                  <a:lnTo>
                    <a:pt x="122718" y="19367"/>
                  </a:lnTo>
                  <a:lnTo>
                    <a:pt x="122609" y="19694"/>
                  </a:lnTo>
                  <a:lnTo>
                    <a:pt x="122508" y="20030"/>
                  </a:lnTo>
                  <a:lnTo>
                    <a:pt x="122406" y="20365"/>
                  </a:lnTo>
                  <a:lnTo>
                    <a:pt x="122313" y="20708"/>
                  </a:lnTo>
                  <a:lnTo>
                    <a:pt x="122227" y="21044"/>
                  </a:lnTo>
                  <a:lnTo>
                    <a:pt x="122141" y="21387"/>
                  </a:lnTo>
                  <a:lnTo>
                    <a:pt x="122063" y="21722"/>
                  </a:lnTo>
                  <a:lnTo>
                    <a:pt x="121985" y="22065"/>
                  </a:lnTo>
                  <a:lnTo>
                    <a:pt x="121915" y="22362"/>
                  </a:lnTo>
                  <a:lnTo>
                    <a:pt x="121829" y="22642"/>
                  </a:lnTo>
                  <a:lnTo>
                    <a:pt x="121736" y="22908"/>
                  </a:lnTo>
                  <a:lnTo>
                    <a:pt x="121626" y="23173"/>
                  </a:lnTo>
                  <a:lnTo>
                    <a:pt x="121494" y="23430"/>
                  </a:lnTo>
                  <a:lnTo>
                    <a:pt x="121353" y="23688"/>
                  </a:lnTo>
                  <a:lnTo>
                    <a:pt x="121190" y="23929"/>
                  </a:lnTo>
                  <a:lnTo>
                    <a:pt x="121010" y="24171"/>
                  </a:lnTo>
                  <a:lnTo>
                    <a:pt x="120714" y="24553"/>
                  </a:lnTo>
                  <a:lnTo>
                    <a:pt x="120425" y="24936"/>
                  </a:lnTo>
                  <a:lnTo>
                    <a:pt x="119856" y="25715"/>
                  </a:lnTo>
                  <a:lnTo>
                    <a:pt x="119286" y="26503"/>
                  </a:lnTo>
                  <a:lnTo>
                    <a:pt x="118717" y="27283"/>
                  </a:lnTo>
                  <a:lnTo>
                    <a:pt x="118616" y="27416"/>
                  </a:lnTo>
                  <a:lnTo>
                    <a:pt x="118499" y="27541"/>
                  </a:lnTo>
                  <a:lnTo>
                    <a:pt x="118366" y="27658"/>
                  </a:lnTo>
                  <a:lnTo>
                    <a:pt x="118218" y="27767"/>
                  </a:lnTo>
                  <a:lnTo>
                    <a:pt x="118288" y="27603"/>
                  </a:lnTo>
                  <a:lnTo>
                    <a:pt x="118358" y="27439"/>
                  </a:lnTo>
                  <a:lnTo>
                    <a:pt x="118514" y="27127"/>
                  </a:lnTo>
                  <a:lnTo>
                    <a:pt x="118686" y="26823"/>
                  </a:lnTo>
                  <a:lnTo>
                    <a:pt x="118865" y="26519"/>
                  </a:lnTo>
                  <a:lnTo>
                    <a:pt x="119052" y="26230"/>
                  </a:lnTo>
                  <a:lnTo>
                    <a:pt x="119240" y="25934"/>
                  </a:lnTo>
                  <a:lnTo>
                    <a:pt x="119630" y="25349"/>
                  </a:lnTo>
                  <a:lnTo>
                    <a:pt x="120394" y="24156"/>
                  </a:lnTo>
                  <a:lnTo>
                    <a:pt x="121166" y="22954"/>
                  </a:lnTo>
                  <a:lnTo>
                    <a:pt x="121010" y="22845"/>
                  </a:lnTo>
                  <a:lnTo>
                    <a:pt x="118608" y="26199"/>
                  </a:lnTo>
                  <a:lnTo>
                    <a:pt x="118460" y="26105"/>
                  </a:lnTo>
                  <a:lnTo>
                    <a:pt x="120753" y="22167"/>
                  </a:lnTo>
                  <a:lnTo>
                    <a:pt x="120605" y="22073"/>
                  </a:lnTo>
                  <a:lnTo>
                    <a:pt x="118592" y="25185"/>
                  </a:lnTo>
                  <a:lnTo>
                    <a:pt x="118460" y="25131"/>
                  </a:lnTo>
                  <a:lnTo>
                    <a:pt x="118514" y="24975"/>
                  </a:lnTo>
                  <a:lnTo>
                    <a:pt x="118561" y="24819"/>
                  </a:lnTo>
                  <a:lnTo>
                    <a:pt x="118608" y="24670"/>
                  </a:lnTo>
                  <a:lnTo>
                    <a:pt x="118647" y="24600"/>
                  </a:lnTo>
                  <a:lnTo>
                    <a:pt x="118678" y="24530"/>
                  </a:lnTo>
                  <a:lnTo>
                    <a:pt x="119130" y="23719"/>
                  </a:lnTo>
                  <a:lnTo>
                    <a:pt x="119591" y="22908"/>
                  </a:lnTo>
                  <a:lnTo>
                    <a:pt x="120059" y="22104"/>
                  </a:lnTo>
                  <a:lnTo>
                    <a:pt x="120534" y="21309"/>
                  </a:lnTo>
                  <a:lnTo>
                    <a:pt x="120628" y="21145"/>
                  </a:lnTo>
                  <a:lnTo>
                    <a:pt x="120714" y="20973"/>
                  </a:lnTo>
                  <a:lnTo>
                    <a:pt x="120792" y="20802"/>
                  </a:lnTo>
                  <a:lnTo>
                    <a:pt x="120854" y="20630"/>
                  </a:lnTo>
                  <a:lnTo>
                    <a:pt x="120909" y="20451"/>
                  </a:lnTo>
                  <a:lnTo>
                    <a:pt x="120948" y="20271"/>
                  </a:lnTo>
                  <a:lnTo>
                    <a:pt x="120979" y="20084"/>
                  </a:lnTo>
                  <a:lnTo>
                    <a:pt x="120995" y="19889"/>
                  </a:lnTo>
                  <a:lnTo>
                    <a:pt x="120519" y="20724"/>
                  </a:lnTo>
                  <a:lnTo>
                    <a:pt x="120277" y="21137"/>
                  </a:lnTo>
                  <a:lnTo>
                    <a:pt x="120035" y="21551"/>
                  </a:lnTo>
                  <a:lnTo>
                    <a:pt x="119778" y="21956"/>
                  </a:lnTo>
                  <a:lnTo>
                    <a:pt x="119645" y="22151"/>
                  </a:lnTo>
                  <a:lnTo>
                    <a:pt x="119505" y="22354"/>
                  </a:lnTo>
                  <a:lnTo>
                    <a:pt x="119364" y="22549"/>
                  </a:lnTo>
                  <a:lnTo>
                    <a:pt x="119216" y="22736"/>
                  </a:lnTo>
                  <a:lnTo>
                    <a:pt x="119060" y="22931"/>
                  </a:lnTo>
                  <a:lnTo>
                    <a:pt x="118904" y="23110"/>
                  </a:lnTo>
                  <a:lnTo>
                    <a:pt x="119505" y="20755"/>
                  </a:lnTo>
                  <a:lnTo>
                    <a:pt x="119583" y="21348"/>
                  </a:lnTo>
                  <a:lnTo>
                    <a:pt x="119817" y="20903"/>
                  </a:lnTo>
                  <a:lnTo>
                    <a:pt x="120035" y="20505"/>
                  </a:lnTo>
                  <a:lnTo>
                    <a:pt x="120222" y="20131"/>
                  </a:lnTo>
                  <a:lnTo>
                    <a:pt x="120316" y="19944"/>
                  </a:lnTo>
                  <a:lnTo>
                    <a:pt x="120394" y="19757"/>
                  </a:lnTo>
                  <a:lnTo>
                    <a:pt x="120464" y="19577"/>
                  </a:lnTo>
                  <a:lnTo>
                    <a:pt x="120534" y="19398"/>
                  </a:lnTo>
                  <a:lnTo>
                    <a:pt x="120675" y="19039"/>
                  </a:lnTo>
                  <a:lnTo>
                    <a:pt x="120745" y="18852"/>
                  </a:lnTo>
                  <a:lnTo>
                    <a:pt x="120815" y="18673"/>
                  </a:lnTo>
                  <a:lnTo>
                    <a:pt x="120901" y="18501"/>
                  </a:lnTo>
                  <a:lnTo>
                    <a:pt x="120995" y="18322"/>
                  </a:lnTo>
                  <a:lnTo>
                    <a:pt x="121088" y="18836"/>
                  </a:lnTo>
                  <a:lnTo>
                    <a:pt x="121322" y="18244"/>
                  </a:lnTo>
                  <a:lnTo>
                    <a:pt x="121509" y="17752"/>
                  </a:lnTo>
                  <a:lnTo>
                    <a:pt x="122024" y="16372"/>
                  </a:lnTo>
                  <a:lnTo>
                    <a:pt x="122289" y="15677"/>
                  </a:lnTo>
                  <a:lnTo>
                    <a:pt x="122554" y="14991"/>
                  </a:lnTo>
                  <a:lnTo>
                    <a:pt x="122601" y="14882"/>
                  </a:lnTo>
                  <a:lnTo>
                    <a:pt x="122648" y="14788"/>
                  </a:lnTo>
                  <a:lnTo>
                    <a:pt x="122757" y="14586"/>
                  </a:lnTo>
                  <a:lnTo>
                    <a:pt x="122874" y="14398"/>
                  </a:lnTo>
                  <a:lnTo>
                    <a:pt x="122983" y="14203"/>
                  </a:lnTo>
                  <a:lnTo>
                    <a:pt x="123015" y="14180"/>
                  </a:lnTo>
                  <a:lnTo>
                    <a:pt x="123327" y="13252"/>
                  </a:lnTo>
                  <a:lnTo>
                    <a:pt x="123787" y="12737"/>
                  </a:lnTo>
                  <a:lnTo>
                    <a:pt x="124731" y="11185"/>
                  </a:lnTo>
                  <a:lnTo>
                    <a:pt x="124645" y="11162"/>
                  </a:lnTo>
                  <a:lnTo>
                    <a:pt x="124567" y="11146"/>
                  </a:lnTo>
                  <a:lnTo>
                    <a:pt x="124489" y="11138"/>
                  </a:lnTo>
                  <a:lnTo>
                    <a:pt x="124341" y="11138"/>
                  </a:lnTo>
                  <a:lnTo>
                    <a:pt x="124270" y="11154"/>
                  </a:lnTo>
                  <a:lnTo>
                    <a:pt x="124200" y="11169"/>
                  </a:lnTo>
                  <a:lnTo>
                    <a:pt x="124138" y="11193"/>
                  </a:lnTo>
                  <a:lnTo>
                    <a:pt x="124068" y="11224"/>
                  </a:lnTo>
                  <a:lnTo>
                    <a:pt x="124005" y="11263"/>
                  </a:lnTo>
                  <a:lnTo>
                    <a:pt x="123951" y="11302"/>
                  </a:lnTo>
                  <a:lnTo>
                    <a:pt x="123888" y="11349"/>
                  </a:lnTo>
                  <a:lnTo>
                    <a:pt x="123779" y="11450"/>
                  </a:lnTo>
                  <a:lnTo>
                    <a:pt x="123678" y="11575"/>
                  </a:lnTo>
                  <a:lnTo>
                    <a:pt x="122999" y="12441"/>
                  </a:lnTo>
                  <a:lnTo>
                    <a:pt x="122656" y="12870"/>
                  </a:lnTo>
                  <a:lnTo>
                    <a:pt x="122313" y="13299"/>
                  </a:lnTo>
                  <a:lnTo>
                    <a:pt x="122102" y="13556"/>
                  </a:lnTo>
                  <a:lnTo>
                    <a:pt x="121985" y="13673"/>
                  </a:lnTo>
                  <a:lnTo>
                    <a:pt x="121876" y="13782"/>
                  </a:lnTo>
                  <a:lnTo>
                    <a:pt x="121759" y="13891"/>
                  </a:lnTo>
                  <a:lnTo>
                    <a:pt x="121642" y="13985"/>
                  </a:lnTo>
                  <a:lnTo>
                    <a:pt x="121517" y="14079"/>
                  </a:lnTo>
                  <a:lnTo>
                    <a:pt x="121385" y="14157"/>
                  </a:lnTo>
                  <a:lnTo>
                    <a:pt x="121252" y="14235"/>
                  </a:lnTo>
                  <a:lnTo>
                    <a:pt x="121112" y="14297"/>
                  </a:lnTo>
                  <a:lnTo>
                    <a:pt x="120963" y="14344"/>
                  </a:lnTo>
                  <a:lnTo>
                    <a:pt x="120807" y="14391"/>
                  </a:lnTo>
                  <a:lnTo>
                    <a:pt x="120644" y="14422"/>
                  </a:lnTo>
                  <a:lnTo>
                    <a:pt x="120472" y="14437"/>
                  </a:lnTo>
                  <a:lnTo>
                    <a:pt x="120293" y="14445"/>
                  </a:lnTo>
                  <a:lnTo>
                    <a:pt x="120105" y="14437"/>
                  </a:lnTo>
                  <a:lnTo>
                    <a:pt x="119481" y="14391"/>
                  </a:lnTo>
                  <a:lnTo>
                    <a:pt x="118857" y="14359"/>
                  </a:lnTo>
                  <a:lnTo>
                    <a:pt x="118234" y="14336"/>
                  </a:lnTo>
                  <a:lnTo>
                    <a:pt x="117610" y="14320"/>
                  </a:lnTo>
                  <a:lnTo>
                    <a:pt x="116354" y="14281"/>
                  </a:lnTo>
                  <a:lnTo>
                    <a:pt x="115730" y="14266"/>
                  </a:lnTo>
                  <a:lnTo>
                    <a:pt x="115098" y="14235"/>
                  </a:lnTo>
                  <a:lnTo>
                    <a:pt x="112766" y="14118"/>
                  </a:lnTo>
                  <a:lnTo>
                    <a:pt x="110434" y="13993"/>
                  </a:lnTo>
                  <a:lnTo>
                    <a:pt x="105778" y="13735"/>
                  </a:lnTo>
                  <a:lnTo>
                    <a:pt x="104600" y="13665"/>
                  </a:lnTo>
                  <a:lnTo>
                    <a:pt x="103422" y="13595"/>
                  </a:lnTo>
                  <a:lnTo>
                    <a:pt x="101075" y="13447"/>
                  </a:lnTo>
                  <a:lnTo>
                    <a:pt x="99897" y="13377"/>
                  </a:lnTo>
                  <a:lnTo>
                    <a:pt x="98727" y="13314"/>
                  </a:lnTo>
                  <a:lnTo>
                    <a:pt x="97549" y="13260"/>
                  </a:lnTo>
                  <a:lnTo>
                    <a:pt x="96371" y="13213"/>
                  </a:lnTo>
                  <a:lnTo>
                    <a:pt x="94648" y="13158"/>
                  </a:lnTo>
                  <a:lnTo>
                    <a:pt x="92916" y="13119"/>
                  </a:lnTo>
                  <a:lnTo>
                    <a:pt x="91193" y="13080"/>
                  </a:lnTo>
                  <a:lnTo>
                    <a:pt x="89461" y="13041"/>
                  </a:lnTo>
                  <a:lnTo>
                    <a:pt x="86006" y="12979"/>
                  </a:lnTo>
                  <a:lnTo>
                    <a:pt x="82558" y="12916"/>
                  </a:lnTo>
                  <a:lnTo>
                    <a:pt x="74049" y="12729"/>
                  </a:lnTo>
                  <a:lnTo>
                    <a:pt x="69798" y="12636"/>
                  </a:lnTo>
                  <a:lnTo>
                    <a:pt x="65548" y="12534"/>
                  </a:lnTo>
                  <a:lnTo>
                    <a:pt x="64089" y="12487"/>
                  </a:lnTo>
                  <a:lnTo>
                    <a:pt x="62623" y="12433"/>
                  </a:lnTo>
                  <a:lnTo>
                    <a:pt x="61164" y="12370"/>
                  </a:lnTo>
                  <a:lnTo>
                    <a:pt x="59706" y="12316"/>
                  </a:lnTo>
                  <a:lnTo>
                    <a:pt x="57124" y="12222"/>
                  </a:lnTo>
                  <a:lnTo>
                    <a:pt x="54543" y="12144"/>
                  </a:lnTo>
                  <a:lnTo>
                    <a:pt x="54348" y="12144"/>
                  </a:lnTo>
                  <a:lnTo>
                    <a:pt x="54160" y="12160"/>
                  </a:lnTo>
                  <a:lnTo>
                    <a:pt x="53778" y="12199"/>
                  </a:lnTo>
                  <a:lnTo>
                    <a:pt x="53794" y="12394"/>
                  </a:lnTo>
                  <a:lnTo>
                    <a:pt x="55096" y="12394"/>
                  </a:lnTo>
                  <a:lnTo>
                    <a:pt x="60712" y="12565"/>
                  </a:lnTo>
                  <a:lnTo>
                    <a:pt x="66328" y="12737"/>
                  </a:lnTo>
                  <a:lnTo>
                    <a:pt x="69783" y="12846"/>
                  </a:lnTo>
                  <a:lnTo>
                    <a:pt x="73238" y="12948"/>
                  </a:lnTo>
                  <a:lnTo>
                    <a:pt x="74962" y="13002"/>
                  </a:lnTo>
                  <a:lnTo>
                    <a:pt x="76693" y="13041"/>
                  </a:lnTo>
                  <a:lnTo>
                    <a:pt x="78417" y="13080"/>
                  </a:lnTo>
                  <a:lnTo>
                    <a:pt x="80148" y="13111"/>
                  </a:lnTo>
                  <a:lnTo>
                    <a:pt x="84282" y="13158"/>
                  </a:lnTo>
                  <a:lnTo>
                    <a:pt x="86357" y="13182"/>
                  </a:lnTo>
                  <a:lnTo>
                    <a:pt x="88424" y="13213"/>
                  </a:lnTo>
                  <a:lnTo>
                    <a:pt x="90491" y="13252"/>
                  </a:lnTo>
                  <a:lnTo>
                    <a:pt x="92565" y="13306"/>
                  </a:lnTo>
                  <a:lnTo>
                    <a:pt x="93595" y="13345"/>
                  </a:lnTo>
                  <a:lnTo>
                    <a:pt x="94632" y="13384"/>
                  </a:lnTo>
                  <a:lnTo>
                    <a:pt x="95662" y="13423"/>
                  </a:lnTo>
                  <a:lnTo>
                    <a:pt x="96699" y="13478"/>
                  </a:lnTo>
                  <a:lnTo>
                    <a:pt x="101777" y="13735"/>
                  </a:lnTo>
                  <a:lnTo>
                    <a:pt x="106862" y="13985"/>
                  </a:lnTo>
                  <a:lnTo>
                    <a:pt x="118616" y="14578"/>
                  </a:lnTo>
                  <a:lnTo>
                    <a:pt x="119255" y="14617"/>
                  </a:lnTo>
                  <a:lnTo>
                    <a:pt x="119910" y="14656"/>
                  </a:lnTo>
                  <a:lnTo>
                    <a:pt x="121299" y="14742"/>
                  </a:lnTo>
                  <a:lnTo>
                    <a:pt x="120589" y="16169"/>
                  </a:lnTo>
                  <a:lnTo>
                    <a:pt x="120488" y="16364"/>
                  </a:lnTo>
                  <a:lnTo>
                    <a:pt x="120394" y="16551"/>
                  </a:lnTo>
                  <a:lnTo>
                    <a:pt x="120347" y="16652"/>
                  </a:lnTo>
                  <a:lnTo>
                    <a:pt x="120308" y="16746"/>
                  </a:lnTo>
                  <a:lnTo>
                    <a:pt x="120277" y="16847"/>
                  </a:lnTo>
                  <a:lnTo>
                    <a:pt x="120246" y="16949"/>
                  </a:lnTo>
                  <a:lnTo>
                    <a:pt x="120230" y="17050"/>
                  </a:lnTo>
                  <a:lnTo>
                    <a:pt x="120222" y="17159"/>
                  </a:lnTo>
                  <a:lnTo>
                    <a:pt x="120222" y="17269"/>
                  </a:lnTo>
                  <a:lnTo>
                    <a:pt x="120230" y="17378"/>
                  </a:lnTo>
                  <a:lnTo>
                    <a:pt x="120261" y="17495"/>
                  </a:lnTo>
                  <a:lnTo>
                    <a:pt x="120300" y="17620"/>
                  </a:lnTo>
                  <a:lnTo>
                    <a:pt x="120355" y="17737"/>
                  </a:lnTo>
                  <a:lnTo>
                    <a:pt x="120433" y="17869"/>
                  </a:lnTo>
                  <a:lnTo>
                    <a:pt x="120269" y="17885"/>
                  </a:lnTo>
                  <a:lnTo>
                    <a:pt x="120129" y="17908"/>
                  </a:lnTo>
                  <a:lnTo>
                    <a:pt x="120012" y="17955"/>
                  </a:lnTo>
                  <a:lnTo>
                    <a:pt x="119903" y="18002"/>
                  </a:lnTo>
                  <a:lnTo>
                    <a:pt x="119809" y="18064"/>
                  </a:lnTo>
                  <a:lnTo>
                    <a:pt x="119723" y="18142"/>
                  </a:lnTo>
                  <a:lnTo>
                    <a:pt x="119653" y="18220"/>
                  </a:lnTo>
                  <a:lnTo>
                    <a:pt x="119591" y="18306"/>
                  </a:lnTo>
                  <a:lnTo>
                    <a:pt x="119536" y="18400"/>
                  </a:lnTo>
                  <a:lnTo>
                    <a:pt x="119489" y="18501"/>
                  </a:lnTo>
                  <a:lnTo>
                    <a:pt x="119442" y="18602"/>
                  </a:lnTo>
                  <a:lnTo>
                    <a:pt x="119403" y="18704"/>
                  </a:lnTo>
                  <a:lnTo>
                    <a:pt x="119333" y="18922"/>
                  </a:lnTo>
                  <a:lnTo>
                    <a:pt x="119255" y="19133"/>
                  </a:lnTo>
                  <a:lnTo>
                    <a:pt x="119193" y="19281"/>
                  </a:lnTo>
                  <a:lnTo>
                    <a:pt x="119123" y="19437"/>
                  </a:lnTo>
                  <a:lnTo>
                    <a:pt x="118982" y="19764"/>
                  </a:lnTo>
                  <a:lnTo>
                    <a:pt x="118725" y="19694"/>
                  </a:lnTo>
                  <a:lnTo>
                    <a:pt x="118608" y="19663"/>
                  </a:lnTo>
                  <a:lnTo>
                    <a:pt x="118507" y="19616"/>
                  </a:lnTo>
                  <a:lnTo>
                    <a:pt x="118132" y="19437"/>
                  </a:lnTo>
                  <a:lnTo>
                    <a:pt x="117758" y="19265"/>
                  </a:lnTo>
                  <a:lnTo>
                    <a:pt x="117383" y="19101"/>
                  </a:lnTo>
                  <a:lnTo>
                    <a:pt x="117001" y="18945"/>
                  </a:lnTo>
                  <a:lnTo>
                    <a:pt x="116619" y="18789"/>
                  </a:lnTo>
                  <a:lnTo>
                    <a:pt x="116237" y="18641"/>
                  </a:lnTo>
                  <a:lnTo>
                    <a:pt x="115465" y="18353"/>
                  </a:lnTo>
                  <a:lnTo>
                    <a:pt x="114685" y="18080"/>
                  </a:lnTo>
                  <a:lnTo>
                    <a:pt x="113905" y="17815"/>
                  </a:lnTo>
                  <a:lnTo>
                    <a:pt x="112337" y="17292"/>
                  </a:lnTo>
                  <a:lnTo>
                    <a:pt x="112251" y="17253"/>
                  </a:lnTo>
                  <a:lnTo>
                    <a:pt x="112158" y="17214"/>
                  </a:lnTo>
                  <a:lnTo>
                    <a:pt x="111986" y="17120"/>
                  </a:lnTo>
                  <a:lnTo>
                    <a:pt x="112017" y="17011"/>
                  </a:lnTo>
                  <a:lnTo>
                    <a:pt x="118920" y="17206"/>
                  </a:lnTo>
                  <a:lnTo>
                    <a:pt x="118764" y="17144"/>
                  </a:lnTo>
                  <a:lnTo>
                    <a:pt x="118608" y="17097"/>
                  </a:lnTo>
                  <a:lnTo>
                    <a:pt x="118452" y="17066"/>
                  </a:lnTo>
                  <a:lnTo>
                    <a:pt x="118296" y="17035"/>
                  </a:lnTo>
                  <a:lnTo>
                    <a:pt x="118140" y="17011"/>
                  </a:lnTo>
                  <a:lnTo>
                    <a:pt x="117984" y="16996"/>
                  </a:lnTo>
                  <a:lnTo>
                    <a:pt x="117664" y="16972"/>
                  </a:lnTo>
                  <a:lnTo>
                    <a:pt x="109139" y="16504"/>
                  </a:lnTo>
                  <a:lnTo>
                    <a:pt x="100607" y="16028"/>
                  </a:lnTo>
                  <a:lnTo>
                    <a:pt x="94086" y="15677"/>
                  </a:lnTo>
                  <a:lnTo>
                    <a:pt x="90826" y="15506"/>
                  </a:lnTo>
                  <a:lnTo>
                    <a:pt x="89196" y="15428"/>
                  </a:lnTo>
                  <a:lnTo>
                    <a:pt x="87566" y="15350"/>
                  </a:lnTo>
                  <a:lnTo>
                    <a:pt x="86411" y="15311"/>
                  </a:lnTo>
                  <a:lnTo>
                    <a:pt x="85265" y="15272"/>
                  </a:lnTo>
                  <a:lnTo>
                    <a:pt x="82972" y="15217"/>
                  </a:lnTo>
                  <a:lnTo>
                    <a:pt x="80671" y="15163"/>
                  </a:lnTo>
                  <a:lnTo>
                    <a:pt x="79524" y="15124"/>
                  </a:lnTo>
                  <a:lnTo>
                    <a:pt x="78378" y="15085"/>
                  </a:lnTo>
                  <a:lnTo>
                    <a:pt x="77177" y="15030"/>
                  </a:lnTo>
                  <a:lnTo>
                    <a:pt x="75968" y="14968"/>
                  </a:lnTo>
                  <a:lnTo>
                    <a:pt x="73558" y="14843"/>
                  </a:lnTo>
                  <a:lnTo>
                    <a:pt x="71156" y="14703"/>
                  </a:lnTo>
                  <a:lnTo>
                    <a:pt x="68746" y="14554"/>
                  </a:lnTo>
                  <a:lnTo>
                    <a:pt x="65946" y="14383"/>
                  </a:lnTo>
                  <a:lnTo>
                    <a:pt x="63138" y="14203"/>
                  </a:lnTo>
                  <a:lnTo>
                    <a:pt x="57530" y="13845"/>
                  </a:lnTo>
                  <a:lnTo>
                    <a:pt x="57210" y="13837"/>
                  </a:lnTo>
                  <a:lnTo>
                    <a:pt x="56890" y="13837"/>
                  </a:lnTo>
                  <a:lnTo>
                    <a:pt x="56251" y="13845"/>
                  </a:lnTo>
                  <a:lnTo>
                    <a:pt x="56625" y="13923"/>
                  </a:lnTo>
                  <a:lnTo>
                    <a:pt x="56999" y="13993"/>
                  </a:lnTo>
                  <a:lnTo>
                    <a:pt x="57374" y="14040"/>
                  </a:lnTo>
                  <a:lnTo>
                    <a:pt x="57748" y="14079"/>
                  </a:lnTo>
                  <a:lnTo>
                    <a:pt x="62756" y="14422"/>
                  </a:lnTo>
                  <a:lnTo>
                    <a:pt x="65251" y="14586"/>
                  </a:lnTo>
                  <a:lnTo>
                    <a:pt x="66507" y="14664"/>
                  </a:lnTo>
                  <a:lnTo>
                    <a:pt x="67755" y="14734"/>
                  </a:lnTo>
                  <a:lnTo>
                    <a:pt x="71413" y="14929"/>
                  </a:lnTo>
                  <a:lnTo>
                    <a:pt x="73246" y="15030"/>
                  </a:lnTo>
                  <a:lnTo>
                    <a:pt x="75071" y="15124"/>
                  </a:lnTo>
                  <a:lnTo>
                    <a:pt x="76904" y="15210"/>
                  </a:lnTo>
                  <a:lnTo>
                    <a:pt x="78737" y="15288"/>
                  </a:lnTo>
                  <a:lnTo>
                    <a:pt x="80562" y="15358"/>
                  </a:lnTo>
                  <a:lnTo>
                    <a:pt x="82395" y="15412"/>
                  </a:lnTo>
                  <a:lnTo>
                    <a:pt x="84961" y="15482"/>
                  </a:lnTo>
                  <a:lnTo>
                    <a:pt x="87519" y="15568"/>
                  </a:lnTo>
                  <a:lnTo>
                    <a:pt x="90077" y="15662"/>
                  </a:lnTo>
                  <a:lnTo>
                    <a:pt x="92643" y="15771"/>
                  </a:lnTo>
                  <a:lnTo>
                    <a:pt x="95202" y="15896"/>
                  </a:lnTo>
                  <a:lnTo>
                    <a:pt x="96481" y="15966"/>
                  </a:lnTo>
                  <a:lnTo>
                    <a:pt x="97760" y="16044"/>
                  </a:lnTo>
                  <a:lnTo>
                    <a:pt x="99039" y="16122"/>
                  </a:lnTo>
                  <a:lnTo>
                    <a:pt x="100318" y="16208"/>
                  </a:lnTo>
                  <a:lnTo>
                    <a:pt x="101597" y="16294"/>
                  </a:lnTo>
                  <a:lnTo>
                    <a:pt x="102876" y="16395"/>
                  </a:lnTo>
                  <a:lnTo>
                    <a:pt x="104101" y="16489"/>
                  </a:lnTo>
                  <a:lnTo>
                    <a:pt x="105325" y="16590"/>
                  </a:lnTo>
                  <a:lnTo>
                    <a:pt x="105372" y="16746"/>
                  </a:lnTo>
                  <a:lnTo>
                    <a:pt x="104857" y="16816"/>
                  </a:lnTo>
                  <a:lnTo>
                    <a:pt x="104358" y="16902"/>
                  </a:lnTo>
                  <a:lnTo>
                    <a:pt x="103859" y="16996"/>
                  </a:lnTo>
                  <a:lnTo>
                    <a:pt x="103368" y="17097"/>
                  </a:lnTo>
                  <a:lnTo>
                    <a:pt x="102892" y="17214"/>
                  </a:lnTo>
                  <a:lnTo>
                    <a:pt x="102416" y="17339"/>
                  </a:lnTo>
                  <a:lnTo>
                    <a:pt x="101948" y="17479"/>
                  </a:lnTo>
                  <a:lnTo>
                    <a:pt x="101488" y="17635"/>
                  </a:lnTo>
                  <a:lnTo>
                    <a:pt x="101036" y="17791"/>
                  </a:lnTo>
                  <a:lnTo>
                    <a:pt x="100591" y="17971"/>
                  </a:lnTo>
                  <a:lnTo>
                    <a:pt x="100154" y="18150"/>
                  </a:lnTo>
                  <a:lnTo>
                    <a:pt x="99725" y="18353"/>
                  </a:lnTo>
                  <a:lnTo>
                    <a:pt x="99296" y="18556"/>
                  </a:lnTo>
                  <a:lnTo>
                    <a:pt x="98883" y="18774"/>
                  </a:lnTo>
                  <a:lnTo>
                    <a:pt x="98470" y="19008"/>
                  </a:lnTo>
                  <a:lnTo>
                    <a:pt x="98072" y="19250"/>
                  </a:lnTo>
                  <a:lnTo>
                    <a:pt x="97674" y="19499"/>
                  </a:lnTo>
                  <a:lnTo>
                    <a:pt x="97292" y="19764"/>
                  </a:lnTo>
                  <a:lnTo>
                    <a:pt x="96910" y="20045"/>
                  </a:lnTo>
                  <a:lnTo>
                    <a:pt x="96535" y="20326"/>
                  </a:lnTo>
                  <a:lnTo>
                    <a:pt x="96169" y="20622"/>
                  </a:lnTo>
                  <a:lnTo>
                    <a:pt x="95810" y="20934"/>
                  </a:lnTo>
                  <a:lnTo>
                    <a:pt x="95459" y="21254"/>
                  </a:lnTo>
                  <a:lnTo>
                    <a:pt x="95116" y="21590"/>
                  </a:lnTo>
                  <a:lnTo>
                    <a:pt x="94780" y="21925"/>
                  </a:lnTo>
                  <a:lnTo>
                    <a:pt x="94453" y="22284"/>
                  </a:lnTo>
                  <a:lnTo>
                    <a:pt x="94125" y="22642"/>
                  </a:lnTo>
                  <a:lnTo>
                    <a:pt x="93813" y="23017"/>
                  </a:lnTo>
                  <a:lnTo>
                    <a:pt x="93501" y="23407"/>
                  </a:lnTo>
                  <a:lnTo>
                    <a:pt x="93205" y="23805"/>
                  </a:lnTo>
                  <a:lnTo>
                    <a:pt x="92908" y="24210"/>
                  </a:lnTo>
                  <a:lnTo>
                    <a:pt x="92620" y="24631"/>
                  </a:lnTo>
                  <a:lnTo>
                    <a:pt x="90912" y="24538"/>
                  </a:lnTo>
                  <a:lnTo>
                    <a:pt x="90077" y="24499"/>
                  </a:lnTo>
                  <a:lnTo>
                    <a:pt x="89656" y="24483"/>
                  </a:lnTo>
                  <a:lnTo>
                    <a:pt x="89243" y="24468"/>
                  </a:lnTo>
                  <a:lnTo>
                    <a:pt x="88689" y="24460"/>
                  </a:lnTo>
                  <a:lnTo>
                    <a:pt x="88143" y="24452"/>
                  </a:lnTo>
                  <a:lnTo>
                    <a:pt x="87589" y="24452"/>
                  </a:lnTo>
                  <a:lnTo>
                    <a:pt x="87316" y="24460"/>
                  </a:lnTo>
                  <a:lnTo>
                    <a:pt x="87043" y="24475"/>
                  </a:lnTo>
                  <a:lnTo>
                    <a:pt x="86770" y="24499"/>
                  </a:lnTo>
                  <a:lnTo>
                    <a:pt x="86497" y="24522"/>
                  </a:lnTo>
                  <a:lnTo>
                    <a:pt x="86224" y="24561"/>
                  </a:lnTo>
                  <a:lnTo>
                    <a:pt x="85951" y="24608"/>
                  </a:lnTo>
                  <a:lnTo>
                    <a:pt x="85686" y="24663"/>
                  </a:lnTo>
                  <a:lnTo>
                    <a:pt x="85421" y="24733"/>
                  </a:lnTo>
                  <a:lnTo>
                    <a:pt x="85156" y="24819"/>
                  </a:lnTo>
                  <a:lnTo>
                    <a:pt x="84891" y="24912"/>
                  </a:lnTo>
                  <a:lnTo>
                    <a:pt x="84797" y="24943"/>
                  </a:lnTo>
                  <a:lnTo>
                    <a:pt x="84703" y="24967"/>
                  </a:lnTo>
                  <a:lnTo>
                    <a:pt x="84610" y="24990"/>
                  </a:lnTo>
                  <a:lnTo>
                    <a:pt x="84524" y="25006"/>
                  </a:lnTo>
                  <a:lnTo>
                    <a:pt x="84438" y="25014"/>
                  </a:lnTo>
                  <a:lnTo>
                    <a:pt x="84274" y="25014"/>
                  </a:lnTo>
                  <a:lnTo>
                    <a:pt x="84189" y="24998"/>
                  </a:lnTo>
                  <a:lnTo>
                    <a:pt x="84111" y="24982"/>
                  </a:lnTo>
                  <a:lnTo>
                    <a:pt x="84033" y="24967"/>
                  </a:lnTo>
                  <a:lnTo>
                    <a:pt x="83947" y="24936"/>
                  </a:lnTo>
                  <a:lnTo>
                    <a:pt x="83869" y="24904"/>
                  </a:lnTo>
                  <a:lnTo>
                    <a:pt x="83713" y="24826"/>
                  </a:lnTo>
                  <a:lnTo>
                    <a:pt x="83549" y="24725"/>
                  </a:lnTo>
                  <a:lnTo>
                    <a:pt x="83338" y="24592"/>
                  </a:lnTo>
                  <a:lnTo>
                    <a:pt x="83128" y="24468"/>
                  </a:lnTo>
                  <a:lnTo>
                    <a:pt x="82917" y="24343"/>
                  </a:lnTo>
                  <a:lnTo>
                    <a:pt x="82699" y="24226"/>
                  </a:lnTo>
                  <a:lnTo>
                    <a:pt x="82481" y="24109"/>
                  </a:lnTo>
                  <a:lnTo>
                    <a:pt x="82262" y="24000"/>
                  </a:lnTo>
                  <a:lnTo>
                    <a:pt x="82036" y="23906"/>
                  </a:lnTo>
                  <a:lnTo>
                    <a:pt x="81810" y="23805"/>
                  </a:lnTo>
                  <a:lnTo>
                    <a:pt x="81584" y="23719"/>
                  </a:lnTo>
                  <a:lnTo>
                    <a:pt x="81350" y="23633"/>
                  </a:lnTo>
                  <a:lnTo>
                    <a:pt x="81116" y="23555"/>
                  </a:lnTo>
                  <a:lnTo>
                    <a:pt x="80882" y="23477"/>
                  </a:lnTo>
                  <a:lnTo>
                    <a:pt x="80648" y="23407"/>
                  </a:lnTo>
                  <a:lnTo>
                    <a:pt x="80406" y="23344"/>
                  </a:lnTo>
                  <a:lnTo>
                    <a:pt x="80164" y="23282"/>
                  </a:lnTo>
                  <a:lnTo>
                    <a:pt x="79922" y="23227"/>
                  </a:lnTo>
                  <a:lnTo>
                    <a:pt x="79509" y="23149"/>
                  </a:lnTo>
                  <a:lnTo>
                    <a:pt x="79096" y="23079"/>
                  </a:lnTo>
                  <a:lnTo>
                    <a:pt x="78682" y="23017"/>
                  </a:lnTo>
                  <a:lnTo>
                    <a:pt x="78269" y="22970"/>
                  </a:lnTo>
                  <a:lnTo>
                    <a:pt x="77855" y="22923"/>
                  </a:lnTo>
                  <a:lnTo>
                    <a:pt x="77434" y="22892"/>
                  </a:lnTo>
                  <a:lnTo>
                    <a:pt x="77021" y="22869"/>
                  </a:lnTo>
                  <a:lnTo>
                    <a:pt x="76607" y="22853"/>
                  </a:lnTo>
                  <a:lnTo>
                    <a:pt x="76186" y="22845"/>
                  </a:lnTo>
                  <a:lnTo>
                    <a:pt x="75773" y="22845"/>
                  </a:lnTo>
                  <a:lnTo>
                    <a:pt x="75352" y="22853"/>
                  </a:lnTo>
                  <a:lnTo>
                    <a:pt x="74938" y="22861"/>
                  </a:lnTo>
                  <a:lnTo>
                    <a:pt x="74104" y="22900"/>
                  </a:lnTo>
                  <a:lnTo>
                    <a:pt x="73269" y="22947"/>
                  </a:lnTo>
                  <a:lnTo>
                    <a:pt x="72973" y="22970"/>
                  </a:lnTo>
                  <a:lnTo>
                    <a:pt x="72684" y="23009"/>
                  </a:lnTo>
                  <a:lnTo>
                    <a:pt x="72396" y="23064"/>
                  </a:lnTo>
                  <a:lnTo>
                    <a:pt x="72115" y="23126"/>
                  </a:lnTo>
                  <a:lnTo>
                    <a:pt x="71842" y="23196"/>
                  </a:lnTo>
                  <a:lnTo>
                    <a:pt x="71569" y="23282"/>
                  </a:lnTo>
                  <a:lnTo>
                    <a:pt x="71296" y="23376"/>
                  </a:lnTo>
                  <a:lnTo>
                    <a:pt x="71031" y="23477"/>
                  </a:lnTo>
                  <a:lnTo>
                    <a:pt x="70773" y="23594"/>
                  </a:lnTo>
                  <a:lnTo>
                    <a:pt x="70516" y="23727"/>
                  </a:lnTo>
                  <a:lnTo>
                    <a:pt x="70266" y="23859"/>
                  </a:lnTo>
                  <a:lnTo>
                    <a:pt x="70017" y="24007"/>
                  </a:lnTo>
                  <a:lnTo>
                    <a:pt x="69775" y="24171"/>
                  </a:lnTo>
                  <a:lnTo>
                    <a:pt x="69541" y="24335"/>
                  </a:lnTo>
                  <a:lnTo>
                    <a:pt x="69299" y="24514"/>
                  </a:lnTo>
                  <a:lnTo>
                    <a:pt x="69073" y="24702"/>
                  </a:lnTo>
                  <a:lnTo>
                    <a:pt x="68792" y="24943"/>
                  </a:lnTo>
                  <a:lnTo>
                    <a:pt x="68519" y="25177"/>
                  </a:lnTo>
                  <a:lnTo>
                    <a:pt x="68246" y="25427"/>
                  </a:lnTo>
                  <a:lnTo>
                    <a:pt x="67981" y="25669"/>
                  </a:lnTo>
                  <a:lnTo>
                    <a:pt x="67716" y="25918"/>
                  </a:lnTo>
                  <a:lnTo>
                    <a:pt x="67459" y="26168"/>
                  </a:lnTo>
                  <a:lnTo>
                    <a:pt x="67201" y="26425"/>
                  </a:lnTo>
                  <a:lnTo>
                    <a:pt x="66952" y="26683"/>
                  </a:lnTo>
                  <a:lnTo>
                    <a:pt x="66452" y="27213"/>
                  </a:lnTo>
                  <a:lnTo>
                    <a:pt x="65977" y="27743"/>
                  </a:lnTo>
                  <a:lnTo>
                    <a:pt x="65517" y="28289"/>
                  </a:lnTo>
                  <a:lnTo>
                    <a:pt x="65064" y="28851"/>
                  </a:lnTo>
                  <a:lnTo>
                    <a:pt x="64627" y="29420"/>
                  </a:lnTo>
                  <a:lnTo>
                    <a:pt x="64198" y="29997"/>
                  </a:lnTo>
                  <a:lnTo>
                    <a:pt x="63793" y="30590"/>
                  </a:lnTo>
                  <a:lnTo>
                    <a:pt x="63395" y="31183"/>
                  </a:lnTo>
                  <a:lnTo>
                    <a:pt x="63005" y="31791"/>
                  </a:lnTo>
                  <a:lnTo>
                    <a:pt x="62631" y="32415"/>
                  </a:lnTo>
                  <a:lnTo>
                    <a:pt x="62272" y="33039"/>
                  </a:lnTo>
                  <a:lnTo>
                    <a:pt x="61921" y="33671"/>
                  </a:lnTo>
                  <a:lnTo>
                    <a:pt x="61640" y="34201"/>
                  </a:lnTo>
                  <a:lnTo>
                    <a:pt x="61359" y="34732"/>
                  </a:lnTo>
                  <a:lnTo>
                    <a:pt x="61094" y="35262"/>
                  </a:lnTo>
                  <a:lnTo>
                    <a:pt x="60829" y="35800"/>
                  </a:lnTo>
                  <a:lnTo>
                    <a:pt x="60564" y="36338"/>
                  </a:lnTo>
                  <a:lnTo>
                    <a:pt x="60314" y="36877"/>
                  </a:lnTo>
                  <a:lnTo>
                    <a:pt x="60065" y="37423"/>
                  </a:lnTo>
                  <a:lnTo>
                    <a:pt x="59815" y="37961"/>
                  </a:lnTo>
                  <a:lnTo>
                    <a:pt x="59339" y="39060"/>
                  </a:lnTo>
                  <a:lnTo>
                    <a:pt x="58871" y="40160"/>
                  </a:lnTo>
                  <a:lnTo>
                    <a:pt x="58427" y="41268"/>
                  </a:lnTo>
                  <a:lnTo>
                    <a:pt x="57990" y="42383"/>
                  </a:lnTo>
                  <a:lnTo>
                    <a:pt x="57709" y="43132"/>
                  </a:lnTo>
                  <a:lnTo>
                    <a:pt x="57428" y="43888"/>
                  </a:lnTo>
                  <a:lnTo>
                    <a:pt x="57163" y="44645"/>
                  </a:lnTo>
                  <a:lnTo>
                    <a:pt x="56906" y="45401"/>
                  </a:lnTo>
                  <a:lnTo>
                    <a:pt x="56648" y="46158"/>
                  </a:lnTo>
                  <a:lnTo>
                    <a:pt x="56399" y="46922"/>
                  </a:lnTo>
                  <a:lnTo>
                    <a:pt x="55915" y="48451"/>
                  </a:lnTo>
                  <a:lnTo>
                    <a:pt x="55440" y="49980"/>
                  </a:lnTo>
                  <a:lnTo>
                    <a:pt x="54972" y="51509"/>
                  </a:lnTo>
                  <a:lnTo>
                    <a:pt x="54504" y="53045"/>
                  </a:lnTo>
                  <a:lnTo>
                    <a:pt x="54036" y="54574"/>
                  </a:lnTo>
                  <a:lnTo>
                    <a:pt x="53763" y="55432"/>
                  </a:lnTo>
                  <a:lnTo>
                    <a:pt x="53490" y="56290"/>
                  </a:lnTo>
                  <a:lnTo>
                    <a:pt x="52928" y="58006"/>
                  </a:lnTo>
                  <a:lnTo>
                    <a:pt x="52351" y="59714"/>
                  </a:lnTo>
                  <a:lnTo>
                    <a:pt x="51774" y="61414"/>
                  </a:lnTo>
                  <a:lnTo>
                    <a:pt x="51672" y="61687"/>
                  </a:lnTo>
                  <a:lnTo>
                    <a:pt x="51555" y="61952"/>
                  </a:lnTo>
                  <a:lnTo>
                    <a:pt x="51438" y="62209"/>
                  </a:lnTo>
                  <a:lnTo>
                    <a:pt x="51306" y="62467"/>
                  </a:lnTo>
                  <a:lnTo>
                    <a:pt x="51165" y="62709"/>
                  </a:lnTo>
                  <a:lnTo>
                    <a:pt x="51009" y="62950"/>
                  </a:lnTo>
                  <a:lnTo>
                    <a:pt x="50853" y="63177"/>
                  </a:lnTo>
                  <a:lnTo>
                    <a:pt x="50682" y="63403"/>
                  </a:lnTo>
                  <a:lnTo>
                    <a:pt x="50502" y="63629"/>
                  </a:lnTo>
                  <a:lnTo>
                    <a:pt x="50323" y="63840"/>
                  </a:lnTo>
                  <a:lnTo>
                    <a:pt x="50136" y="64050"/>
                  </a:lnTo>
                  <a:lnTo>
                    <a:pt x="49933" y="64253"/>
                  </a:lnTo>
                  <a:lnTo>
                    <a:pt x="49730" y="64456"/>
                  </a:lnTo>
                  <a:lnTo>
                    <a:pt x="49528" y="64651"/>
                  </a:lnTo>
                  <a:lnTo>
                    <a:pt x="49317" y="64846"/>
                  </a:lnTo>
                  <a:lnTo>
                    <a:pt x="49099" y="65033"/>
                  </a:lnTo>
                  <a:lnTo>
                    <a:pt x="49052" y="65072"/>
                  </a:lnTo>
                  <a:lnTo>
                    <a:pt x="48997" y="65103"/>
                  </a:lnTo>
                  <a:lnTo>
                    <a:pt x="48888" y="65166"/>
                  </a:lnTo>
                  <a:lnTo>
                    <a:pt x="48755" y="65236"/>
                  </a:lnTo>
                  <a:lnTo>
                    <a:pt x="48592" y="65322"/>
                  </a:lnTo>
                  <a:lnTo>
                    <a:pt x="48755" y="64986"/>
                  </a:lnTo>
                  <a:lnTo>
                    <a:pt x="48896" y="64666"/>
                  </a:lnTo>
                  <a:lnTo>
                    <a:pt x="49021" y="64347"/>
                  </a:lnTo>
                  <a:lnTo>
                    <a:pt x="49122" y="64035"/>
                  </a:lnTo>
                  <a:lnTo>
                    <a:pt x="49208" y="63715"/>
                  </a:lnTo>
                  <a:lnTo>
                    <a:pt x="49247" y="63559"/>
                  </a:lnTo>
                  <a:lnTo>
                    <a:pt x="49278" y="63403"/>
                  </a:lnTo>
                  <a:lnTo>
                    <a:pt x="49301" y="63247"/>
                  </a:lnTo>
                  <a:lnTo>
                    <a:pt x="49325" y="63083"/>
                  </a:lnTo>
                  <a:lnTo>
                    <a:pt x="49340" y="62927"/>
                  </a:lnTo>
                  <a:lnTo>
                    <a:pt x="49348" y="62763"/>
                  </a:lnTo>
                  <a:lnTo>
                    <a:pt x="49403" y="61773"/>
                  </a:lnTo>
                  <a:lnTo>
                    <a:pt x="49450" y="60774"/>
                  </a:lnTo>
                  <a:lnTo>
                    <a:pt x="49465" y="60283"/>
                  </a:lnTo>
                  <a:lnTo>
                    <a:pt x="49481" y="59784"/>
                  </a:lnTo>
                  <a:lnTo>
                    <a:pt x="49481" y="59285"/>
                  </a:lnTo>
                  <a:lnTo>
                    <a:pt x="49481" y="58793"/>
                  </a:lnTo>
                  <a:lnTo>
                    <a:pt x="49457" y="58294"/>
                  </a:lnTo>
                  <a:lnTo>
                    <a:pt x="49434" y="57803"/>
                  </a:lnTo>
                  <a:lnTo>
                    <a:pt x="49387" y="57304"/>
                  </a:lnTo>
                  <a:lnTo>
                    <a:pt x="49333" y="56812"/>
                  </a:lnTo>
                  <a:lnTo>
                    <a:pt x="49255" y="56313"/>
                  </a:lnTo>
                  <a:lnTo>
                    <a:pt x="49208" y="56063"/>
                  </a:lnTo>
                  <a:lnTo>
                    <a:pt x="49161" y="55822"/>
                  </a:lnTo>
                  <a:lnTo>
                    <a:pt x="49106" y="55572"/>
                  </a:lnTo>
                  <a:lnTo>
                    <a:pt x="49044" y="55330"/>
                  </a:lnTo>
                  <a:lnTo>
                    <a:pt x="48974" y="55081"/>
                  </a:lnTo>
                  <a:lnTo>
                    <a:pt x="48904" y="54839"/>
                  </a:lnTo>
                  <a:lnTo>
                    <a:pt x="49894" y="53841"/>
                  </a:lnTo>
                  <a:lnTo>
                    <a:pt x="50877" y="52842"/>
                  </a:lnTo>
                  <a:lnTo>
                    <a:pt x="51392" y="52312"/>
                  </a:lnTo>
                  <a:lnTo>
                    <a:pt x="51899" y="51766"/>
                  </a:lnTo>
                  <a:lnTo>
                    <a:pt x="52382" y="51212"/>
                  </a:lnTo>
                  <a:lnTo>
                    <a:pt x="52858" y="50651"/>
                  </a:lnTo>
                  <a:lnTo>
                    <a:pt x="53310" y="50073"/>
                  </a:lnTo>
                  <a:lnTo>
                    <a:pt x="53755" y="49488"/>
                  </a:lnTo>
                  <a:lnTo>
                    <a:pt x="54184" y="48896"/>
                  </a:lnTo>
                  <a:lnTo>
                    <a:pt x="54597" y="48295"/>
                  </a:lnTo>
                  <a:lnTo>
                    <a:pt x="55003" y="47687"/>
                  </a:lnTo>
                  <a:lnTo>
                    <a:pt x="55385" y="47063"/>
                  </a:lnTo>
                  <a:lnTo>
                    <a:pt x="55752" y="46431"/>
                  </a:lnTo>
                  <a:lnTo>
                    <a:pt x="56110" y="45791"/>
                  </a:lnTo>
                  <a:lnTo>
                    <a:pt x="56446" y="45136"/>
                  </a:lnTo>
                  <a:lnTo>
                    <a:pt x="56773" y="44473"/>
                  </a:lnTo>
                  <a:lnTo>
                    <a:pt x="57085" y="43803"/>
                  </a:lnTo>
                  <a:lnTo>
                    <a:pt x="57374" y="43116"/>
                  </a:lnTo>
                  <a:lnTo>
                    <a:pt x="57561" y="42679"/>
                  </a:lnTo>
                  <a:lnTo>
                    <a:pt x="57733" y="42227"/>
                  </a:lnTo>
                  <a:lnTo>
                    <a:pt x="57896" y="41783"/>
                  </a:lnTo>
                  <a:lnTo>
                    <a:pt x="58060" y="41338"/>
                  </a:lnTo>
                  <a:lnTo>
                    <a:pt x="58208" y="40886"/>
                  </a:lnTo>
                  <a:lnTo>
                    <a:pt x="58357" y="40433"/>
                  </a:lnTo>
                  <a:lnTo>
                    <a:pt x="58489" y="39981"/>
                  </a:lnTo>
                  <a:lnTo>
                    <a:pt x="58622" y="39528"/>
                  </a:lnTo>
                  <a:lnTo>
                    <a:pt x="58747" y="39076"/>
                  </a:lnTo>
                  <a:lnTo>
                    <a:pt x="58864" y="38624"/>
                  </a:lnTo>
                  <a:lnTo>
                    <a:pt x="58973" y="38164"/>
                  </a:lnTo>
                  <a:lnTo>
                    <a:pt x="59082" y="37711"/>
                  </a:lnTo>
                  <a:lnTo>
                    <a:pt x="59176" y="37251"/>
                  </a:lnTo>
                  <a:lnTo>
                    <a:pt x="59269" y="36791"/>
                  </a:lnTo>
                  <a:lnTo>
                    <a:pt x="59355" y="36331"/>
                  </a:lnTo>
                  <a:lnTo>
                    <a:pt x="59433" y="35870"/>
                  </a:lnTo>
                  <a:lnTo>
                    <a:pt x="59503" y="35402"/>
                  </a:lnTo>
                  <a:lnTo>
                    <a:pt x="59573" y="34942"/>
                  </a:lnTo>
                  <a:lnTo>
                    <a:pt x="59636" y="34474"/>
                  </a:lnTo>
                  <a:lnTo>
                    <a:pt x="59690" y="34006"/>
                  </a:lnTo>
                  <a:lnTo>
                    <a:pt x="59737" y="33546"/>
                  </a:lnTo>
                  <a:lnTo>
                    <a:pt x="59776" y="33078"/>
                  </a:lnTo>
                  <a:lnTo>
                    <a:pt x="59815" y="32602"/>
                  </a:lnTo>
                  <a:lnTo>
                    <a:pt x="59846" y="32134"/>
                  </a:lnTo>
                  <a:lnTo>
                    <a:pt x="59870" y="31667"/>
                  </a:lnTo>
                  <a:lnTo>
                    <a:pt x="59893" y="31191"/>
                  </a:lnTo>
                  <a:lnTo>
                    <a:pt x="59909" y="30723"/>
                  </a:lnTo>
                  <a:lnTo>
                    <a:pt x="59916" y="30247"/>
                  </a:lnTo>
                  <a:lnTo>
                    <a:pt x="59924" y="29771"/>
                  </a:lnTo>
                  <a:lnTo>
                    <a:pt x="59924" y="29303"/>
                  </a:lnTo>
                  <a:lnTo>
                    <a:pt x="59916" y="28827"/>
                  </a:lnTo>
                  <a:lnTo>
                    <a:pt x="59909" y="28344"/>
                  </a:lnTo>
                  <a:lnTo>
                    <a:pt x="59893" y="27876"/>
                  </a:lnTo>
                  <a:lnTo>
                    <a:pt x="59862" y="27400"/>
                  </a:lnTo>
                  <a:lnTo>
                    <a:pt x="59823" y="26932"/>
                  </a:lnTo>
                  <a:lnTo>
                    <a:pt x="59776" y="26456"/>
                  </a:lnTo>
                  <a:lnTo>
                    <a:pt x="59721" y="25988"/>
                  </a:lnTo>
                  <a:lnTo>
                    <a:pt x="59659" y="25520"/>
                  </a:lnTo>
                  <a:lnTo>
                    <a:pt x="59597" y="25053"/>
                  </a:lnTo>
                  <a:lnTo>
                    <a:pt x="59526" y="24585"/>
                  </a:lnTo>
                  <a:lnTo>
                    <a:pt x="59488" y="24358"/>
                  </a:lnTo>
                  <a:lnTo>
                    <a:pt x="59433" y="24148"/>
                  </a:lnTo>
                  <a:lnTo>
                    <a:pt x="59363" y="23945"/>
                  </a:lnTo>
                  <a:lnTo>
                    <a:pt x="59293" y="23750"/>
                  </a:lnTo>
                  <a:lnTo>
                    <a:pt x="59199" y="23571"/>
                  </a:lnTo>
                  <a:lnTo>
                    <a:pt x="59098" y="23399"/>
                  </a:lnTo>
                  <a:lnTo>
                    <a:pt x="58988" y="23235"/>
                  </a:lnTo>
                  <a:lnTo>
                    <a:pt x="58864" y="23087"/>
                  </a:lnTo>
                  <a:lnTo>
                    <a:pt x="58723" y="22947"/>
                  </a:lnTo>
                  <a:lnTo>
                    <a:pt x="58575" y="22814"/>
                  </a:lnTo>
                  <a:lnTo>
                    <a:pt x="58411" y="22705"/>
                  </a:lnTo>
                  <a:lnTo>
                    <a:pt x="58232" y="22596"/>
                  </a:lnTo>
                  <a:lnTo>
                    <a:pt x="58045" y="22510"/>
                  </a:lnTo>
                  <a:lnTo>
                    <a:pt x="57834" y="22432"/>
                  </a:lnTo>
                  <a:lnTo>
                    <a:pt x="57623" y="22369"/>
                  </a:lnTo>
                  <a:lnTo>
                    <a:pt x="57389" y="22323"/>
                  </a:lnTo>
                  <a:lnTo>
                    <a:pt x="57311" y="22299"/>
                  </a:lnTo>
                  <a:lnTo>
                    <a:pt x="57241" y="22284"/>
                  </a:lnTo>
                  <a:lnTo>
                    <a:pt x="57171" y="22260"/>
                  </a:lnTo>
                  <a:lnTo>
                    <a:pt x="57101" y="22229"/>
                  </a:lnTo>
                  <a:lnTo>
                    <a:pt x="57046" y="22198"/>
                  </a:lnTo>
                  <a:lnTo>
                    <a:pt x="56984" y="22159"/>
                  </a:lnTo>
                  <a:lnTo>
                    <a:pt x="56929" y="22120"/>
                  </a:lnTo>
                  <a:lnTo>
                    <a:pt x="56882" y="22081"/>
                  </a:lnTo>
                  <a:lnTo>
                    <a:pt x="56836" y="22034"/>
                  </a:lnTo>
                  <a:lnTo>
                    <a:pt x="56797" y="21980"/>
                  </a:lnTo>
                  <a:lnTo>
                    <a:pt x="56719" y="21870"/>
                  </a:lnTo>
                  <a:lnTo>
                    <a:pt x="56656" y="21746"/>
                  </a:lnTo>
                  <a:lnTo>
                    <a:pt x="56602" y="21605"/>
                  </a:lnTo>
                  <a:lnTo>
                    <a:pt x="56414" y="21044"/>
                  </a:lnTo>
                  <a:lnTo>
                    <a:pt x="56227" y="20490"/>
                  </a:lnTo>
                  <a:lnTo>
                    <a:pt x="56040" y="19928"/>
                  </a:lnTo>
                  <a:lnTo>
                    <a:pt x="55861" y="19374"/>
                  </a:lnTo>
                  <a:lnTo>
                    <a:pt x="55666" y="18727"/>
                  </a:lnTo>
                  <a:lnTo>
                    <a:pt x="55455" y="18088"/>
                  </a:lnTo>
                  <a:lnTo>
                    <a:pt x="55229" y="17456"/>
                  </a:lnTo>
                  <a:lnTo>
                    <a:pt x="55003" y="16832"/>
                  </a:lnTo>
                  <a:lnTo>
                    <a:pt x="54753" y="16208"/>
                  </a:lnTo>
                  <a:lnTo>
                    <a:pt x="54496" y="15592"/>
                  </a:lnTo>
                  <a:lnTo>
                    <a:pt x="54223" y="14991"/>
                  </a:lnTo>
                  <a:lnTo>
                    <a:pt x="53942" y="14391"/>
                  </a:lnTo>
                  <a:lnTo>
                    <a:pt x="53646" y="13790"/>
                  </a:lnTo>
                  <a:lnTo>
                    <a:pt x="53334" y="13205"/>
                  </a:lnTo>
                  <a:lnTo>
                    <a:pt x="53006" y="12628"/>
                  </a:lnTo>
                  <a:lnTo>
                    <a:pt x="52655" y="12059"/>
                  </a:lnTo>
                  <a:lnTo>
                    <a:pt x="52296" y="11489"/>
                  </a:lnTo>
                  <a:lnTo>
                    <a:pt x="51922" y="10935"/>
                  </a:lnTo>
                  <a:lnTo>
                    <a:pt x="51727" y="10662"/>
                  </a:lnTo>
                  <a:lnTo>
                    <a:pt x="51532" y="10389"/>
                  </a:lnTo>
                  <a:lnTo>
                    <a:pt x="51329" y="10116"/>
                  </a:lnTo>
                  <a:lnTo>
                    <a:pt x="51119" y="9851"/>
                  </a:lnTo>
                  <a:lnTo>
                    <a:pt x="51072" y="9773"/>
                  </a:lnTo>
                  <a:lnTo>
                    <a:pt x="51025" y="9680"/>
                  </a:lnTo>
                  <a:lnTo>
                    <a:pt x="50931" y="9469"/>
                  </a:lnTo>
                  <a:lnTo>
                    <a:pt x="56009" y="9695"/>
                  </a:lnTo>
                  <a:lnTo>
                    <a:pt x="64050" y="10046"/>
                  </a:lnTo>
                  <a:lnTo>
                    <a:pt x="70649" y="10343"/>
                  </a:lnTo>
                  <a:lnTo>
                    <a:pt x="73948" y="10483"/>
                  </a:lnTo>
                  <a:lnTo>
                    <a:pt x="77255" y="10631"/>
                  </a:lnTo>
                  <a:lnTo>
                    <a:pt x="77575" y="10639"/>
                  </a:lnTo>
                  <a:lnTo>
                    <a:pt x="77894" y="10647"/>
                  </a:lnTo>
                  <a:lnTo>
                    <a:pt x="78534" y="10647"/>
                  </a:lnTo>
                  <a:lnTo>
                    <a:pt x="79174" y="10639"/>
                  </a:lnTo>
                  <a:lnTo>
                    <a:pt x="79813" y="10631"/>
                  </a:lnTo>
                  <a:lnTo>
                    <a:pt x="79821" y="10467"/>
                  </a:lnTo>
                  <a:lnTo>
                    <a:pt x="78433" y="10397"/>
                  </a:lnTo>
                  <a:lnTo>
                    <a:pt x="77738" y="10358"/>
                  </a:lnTo>
                  <a:lnTo>
                    <a:pt x="77044" y="10335"/>
                  </a:lnTo>
                  <a:lnTo>
                    <a:pt x="74899" y="10272"/>
                  </a:lnTo>
                  <a:lnTo>
                    <a:pt x="72754" y="10218"/>
                  </a:lnTo>
                  <a:lnTo>
                    <a:pt x="70610" y="10148"/>
                  </a:lnTo>
                  <a:lnTo>
                    <a:pt x="69533" y="10116"/>
                  </a:lnTo>
                  <a:lnTo>
                    <a:pt x="68465" y="10070"/>
                  </a:lnTo>
                  <a:lnTo>
                    <a:pt x="67201" y="10015"/>
                  </a:lnTo>
                  <a:lnTo>
                    <a:pt x="65946" y="9945"/>
                  </a:lnTo>
                  <a:lnTo>
                    <a:pt x="63418" y="9812"/>
                  </a:lnTo>
                  <a:lnTo>
                    <a:pt x="60899" y="9672"/>
                  </a:lnTo>
                  <a:lnTo>
                    <a:pt x="58380" y="9531"/>
                  </a:lnTo>
                  <a:lnTo>
                    <a:pt x="56672" y="9446"/>
                  </a:lnTo>
                  <a:lnTo>
                    <a:pt x="54964" y="9368"/>
                  </a:lnTo>
                  <a:lnTo>
                    <a:pt x="53256" y="9290"/>
                  </a:lnTo>
                  <a:lnTo>
                    <a:pt x="51548" y="9212"/>
                  </a:lnTo>
                  <a:lnTo>
                    <a:pt x="51306" y="9188"/>
                  </a:lnTo>
                  <a:lnTo>
                    <a:pt x="51056" y="9157"/>
                  </a:lnTo>
                  <a:lnTo>
                    <a:pt x="50814" y="9110"/>
                  </a:lnTo>
                  <a:lnTo>
                    <a:pt x="50573" y="9056"/>
                  </a:lnTo>
                  <a:lnTo>
                    <a:pt x="50510" y="9040"/>
                  </a:lnTo>
                  <a:lnTo>
                    <a:pt x="50440" y="9017"/>
                  </a:lnTo>
                  <a:lnTo>
                    <a:pt x="50378" y="8978"/>
                  </a:lnTo>
                  <a:lnTo>
                    <a:pt x="50323" y="8931"/>
                  </a:lnTo>
                  <a:lnTo>
                    <a:pt x="50307" y="8907"/>
                  </a:lnTo>
                  <a:lnTo>
                    <a:pt x="50284" y="8876"/>
                  </a:lnTo>
                  <a:lnTo>
                    <a:pt x="50268" y="8845"/>
                  </a:lnTo>
                  <a:lnTo>
                    <a:pt x="50261" y="8806"/>
                  </a:lnTo>
                  <a:lnTo>
                    <a:pt x="50253" y="8759"/>
                  </a:lnTo>
                  <a:lnTo>
                    <a:pt x="50253" y="8713"/>
                  </a:lnTo>
                  <a:lnTo>
                    <a:pt x="50261" y="8666"/>
                  </a:lnTo>
                  <a:lnTo>
                    <a:pt x="50268" y="8603"/>
                  </a:lnTo>
                  <a:lnTo>
                    <a:pt x="51197" y="8611"/>
                  </a:lnTo>
                  <a:lnTo>
                    <a:pt x="52117" y="8627"/>
                  </a:lnTo>
                  <a:lnTo>
                    <a:pt x="53037" y="8642"/>
                  </a:lnTo>
                  <a:lnTo>
                    <a:pt x="53965" y="8674"/>
                  </a:lnTo>
                  <a:lnTo>
                    <a:pt x="55814" y="8728"/>
                  </a:lnTo>
                  <a:lnTo>
                    <a:pt x="57662" y="8790"/>
                  </a:lnTo>
                  <a:lnTo>
                    <a:pt x="59503" y="8845"/>
                  </a:lnTo>
                  <a:lnTo>
                    <a:pt x="60431" y="8868"/>
                  </a:lnTo>
                  <a:lnTo>
                    <a:pt x="61352" y="8884"/>
                  </a:lnTo>
                  <a:lnTo>
                    <a:pt x="62280" y="8892"/>
                  </a:lnTo>
                  <a:lnTo>
                    <a:pt x="63200" y="8892"/>
                  </a:lnTo>
                  <a:lnTo>
                    <a:pt x="64128" y="8884"/>
                  </a:lnTo>
                  <a:lnTo>
                    <a:pt x="65049" y="8861"/>
                  </a:lnTo>
                  <a:lnTo>
                    <a:pt x="64924" y="8814"/>
                  </a:lnTo>
                  <a:lnTo>
                    <a:pt x="64791" y="8790"/>
                  </a:lnTo>
                  <a:lnTo>
                    <a:pt x="64666" y="8767"/>
                  </a:lnTo>
                  <a:lnTo>
                    <a:pt x="64534" y="8759"/>
                  </a:lnTo>
                  <a:lnTo>
                    <a:pt x="62794" y="8705"/>
                  </a:lnTo>
                  <a:lnTo>
                    <a:pt x="61047" y="8658"/>
                  </a:lnTo>
                  <a:lnTo>
                    <a:pt x="55884" y="8533"/>
                  </a:lnTo>
                  <a:lnTo>
                    <a:pt x="53302" y="8471"/>
                  </a:lnTo>
                  <a:lnTo>
                    <a:pt x="50721" y="8416"/>
                  </a:lnTo>
                  <a:lnTo>
                    <a:pt x="50495" y="8401"/>
                  </a:lnTo>
                  <a:lnTo>
                    <a:pt x="50385" y="8393"/>
                  </a:lnTo>
                  <a:lnTo>
                    <a:pt x="50284" y="8369"/>
                  </a:lnTo>
                  <a:lnTo>
                    <a:pt x="50175" y="8346"/>
                  </a:lnTo>
                  <a:lnTo>
                    <a:pt x="50073" y="8323"/>
                  </a:lnTo>
                  <a:lnTo>
                    <a:pt x="49980" y="8291"/>
                  </a:lnTo>
                  <a:lnTo>
                    <a:pt x="49878" y="8252"/>
                  </a:lnTo>
                  <a:lnTo>
                    <a:pt x="49785" y="8213"/>
                  </a:lnTo>
                  <a:lnTo>
                    <a:pt x="49691" y="8167"/>
                  </a:lnTo>
                  <a:lnTo>
                    <a:pt x="49504" y="8065"/>
                  </a:lnTo>
                  <a:lnTo>
                    <a:pt x="49325" y="7948"/>
                  </a:lnTo>
                  <a:lnTo>
                    <a:pt x="49145" y="7808"/>
                  </a:lnTo>
                  <a:lnTo>
                    <a:pt x="48779" y="7511"/>
                  </a:lnTo>
                  <a:lnTo>
                    <a:pt x="48404" y="7215"/>
                  </a:lnTo>
                  <a:lnTo>
                    <a:pt x="48030" y="6934"/>
                  </a:lnTo>
                  <a:lnTo>
                    <a:pt x="47656" y="6653"/>
                  </a:lnTo>
                  <a:lnTo>
                    <a:pt x="47273" y="6380"/>
                  </a:lnTo>
                  <a:lnTo>
                    <a:pt x="46883" y="6123"/>
                  </a:lnTo>
                  <a:lnTo>
                    <a:pt x="46493" y="5866"/>
                  </a:lnTo>
                  <a:lnTo>
                    <a:pt x="46104" y="5616"/>
                  </a:lnTo>
                  <a:lnTo>
                    <a:pt x="45706" y="5382"/>
                  </a:lnTo>
                  <a:lnTo>
                    <a:pt x="45308" y="5148"/>
                  </a:lnTo>
                  <a:lnTo>
                    <a:pt x="44910" y="4922"/>
                  </a:lnTo>
                  <a:lnTo>
                    <a:pt x="44505" y="4704"/>
                  </a:lnTo>
                  <a:lnTo>
                    <a:pt x="44091" y="4493"/>
                  </a:lnTo>
                  <a:lnTo>
                    <a:pt x="43686" y="4282"/>
                  </a:lnTo>
                  <a:lnTo>
                    <a:pt x="43264" y="4087"/>
                  </a:lnTo>
                  <a:lnTo>
                    <a:pt x="42851" y="3900"/>
                  </a:lnTo>
                  <a:lnTo>
                    <a:pt x="42430" y="3713"/>
                  </a:lnTo>
                  <a:lnTo>
                    <a:pt x="42001" y="3541"/>
                  </a:lnTo>
                  <a:lnTo>
                    <a:pt x="41572" y="3370"/>
                  </a:lnTo>
                  <a:lnTo>
                    <a:pt x="41143" y="3206"/>
                  </a:lnTo>
                  <a:lnTo>
                    <a:pt x="40714" y="3050"/>
                  </a:lnTo>
                  <a:lnTo>
                    <a:pt x="40277" y="2902"/>
                  </a:lnTo>
                  <a:lnTo>
                    <a:pt x="39833" y="2761"/>
                  </a:lnTo>
                  <a:lnTo>
                    <a:pt x="39388" y="2621"/>
                  </a:lnTo>
                  <a:lnTo>
                    <a:pt x="38944" y="2496"/>
                  </a:lnTo>
                  <a:lnTo>
                    <a:pt x="38499" y="2371"/>
                  </a:lnTo>
                  <a:lnTo>
                    <a:pt x="38047" y="2254"/>
                  </a:lnTo>
                  <a:lnTo>
                    <a:pt x="37586" y="2145"/>
                  </a:lnTo>
                  <a:lnTo>
                    <a:pt x="37134" y="2044"/>
                  </a:lnTo>
                  <a:lnTo>
                    <a:pt x="36674" y="1950"/>
                  </a:lnTo>
                  <a:lnTo>
                    <a:pt x="36206" y="1857"/>
                  </a:lnTo>
                  <a:lnTo>
                    <a:pt x="35746" y="1771"/>
                  </a:lnTo>
                  <a:lnTo>
                    <a:pt x="34997" y="1646"/>
                  </a:lnTo>
                  <a:lnTo>
                    <a:pt x="34240" y="1529"/>
                  </a:lnTo>
                  <a:lnTo>
                    <a:pt x="32634" y="1280"/>
                  </a:lnTo>
                  <a:lnTo>
                    <a:pt x="40441" y="1280"/>
                  </a:lnTo>
                  <a:lnTo>
                    <a:pt x="41120" y="1287"/>
                  </a:lnTo>
                  <a:lnTo>
                    <a:pt x="41790" y="1303"/>
                  </a:lnTo>
                  <a:lnTo>
                    <a:pt x="42469" y="1326"/>
                  </a:lnTo>
                  <a:lnTo>
                    <a:pt x="43140" y="1358"/>
                  </a:lnTo>
                  <a:lnTo>
                    <a:pt x="43810" y="1389"/>
                  </a:lnTo>
                  <a:lnTo>
                    <a:pt x="44481" y="1428"/>
                  </a:lnTo>
                  <a:lnTo>
                    <a:pt x="45152" y="1467"/>
                  </a:lnTo>
                  <a:lnTo>
                    <a:pt x="45831" y="1521"/>
                  </a:lnTo>
                  <a:lnTo>
                    <a:pt x="46501" y="1576"/>
                  </a:lnTo>
                  <a:lnTo>
                    <a:pt x="47172" y="1631"/>
                  </a:lnTo>
                  <a:lnTo>
                    <a:pt x="47843" y="1693"/>
                  </a:lnTo>
                  <a:lnTo>
                    <a:pt x="49184" y="1833"/>
                  </a:lnTo>
                  <a:lnTo>
                    <a:pt x="50518" y="1997"/>
                  </a:lnTo>
                  <a:lnTo>
                    <a:pt x="51657" y="2137"/>
                  </a:lnTo>
                  <a:lnTo>
                    <a:pt x="52796" y="2286"/>
                  </a:lnTo>
                  <a:lnTo>
                    <a:pt x="55073" y="2590"/>
                  </a:lnTo>
                  <a:lnTo>
                    <a:pt x="56212" y="2730"/>
                  </a:lnTo>
                  <a:lnTo>
                    <a:pt x="57358" y="2871"/>
                  </a:lnTo>
                  <a:lnTo>
                    <a:pt x="58497" y="3003"/>
                  </a:lnTo>
                  <a:lnTo>
                    <a:pt x="59636" y="3112"/>
                  </a:lnTo>
                  <a:lnTo>
                    <a:pt x="61281" y="3268"/>
                  </a:lnTo>
                  <a:lnTo>
                    <a:pt x="62927" y="3417"/>
                  </a:lnTo>
                  <a:lnTo>
                    <a:pt x="64573" y="3557"/>
                  </a:lnTo>
                  <a:lnTo>
                    <a:pt x="66218" y="3697"/>
                  </a:lnTo>
                  <a:lnTo>
                    <a:pt x="67864" y="3822"/>
                  </a:lnTo>
                  <a:lnTo>
                    <a:pt x="69510" y="3947"/>
                  </a:lnTo>
                  <a:lnTo>
                    <a:pt x="71156" y="4064"/>
                  </a:lnTo>
                  <a:lnTo>
                    <a:pt x="72801" y="4165"/>
                  </a:lnTo>
                  <a:lnTo>
                    <a:pt x="74424" y="4267"/>
                  </a:lnTo>
                  <a:lnTo>
                    <a:pt x="76046" y="4353"/>
                  </a:lnTo>
                  <a:lnTo>
                    <a:pt x="77668" y="4423"/>
                  </a:lnTo>
                  <a:lnTo>
                    <a:pt x="79290" y="4485"/>
                  </a:lnTo>
                  <a:lnTo>
                    <a:pt x="80102" y="4501"/>
                  </a:lnTo>
                  <a:lnTo>
                    <a:pt x="80913" y="4524"/>
                  </a:lnTo>
                  <a:lnTo>
                    <a:pt x="81724" y="4532"/>
                  </a:lnTo>
                  <a:lnTo>
                    <a:pt x="82535" y="4540"/>
                  </a:lnTo>
                  <a:lnTo>
                    <a:pt x="83346" y="4548"/>
                  </a:lnTo>
                  <a:lnTo>
                    <a:pt x="84157" y="4540"/>
                  </a:lnTo>
                  <a:lnTo>
                    <a:pt x="84976" y="4532"/>
                  </a:lnTo>
                  <a:lnTo>
                    <a:pt x="85787" y="4516"/>
                  </a:lnTo>
                  <a:lnTo>
                    <a:pt x="87340" y="4470"/>
                  </a:lnTo>
                  <a:lnTo>
                    <a:pt x="88892" y="4423"/>
                  </a:lnTo>
                  <a:lnTo>
                    <a:pt x="92004" y="4321"/>
                  </a:lnTo>
                  <a:lnTo>
                    <a:pt x="92004" y="4165"/>
                  </a:lnTo>
                  <a:lnTo>
                    <a:pt x="90210" y="4165"/>
                  </a:lnTo>
                  <a:lnTo>
                    <a:pt x="83791" y="4142"/>
                  </a:lnTo>
                  <a:lnTo>
                    <a:pt x="80585" y="4126"/>
                  </a:lnTo>
                  <a:lnTo>
                    <a:pt x="77380" y="4095"/>
                  </a:lnTo>
                  <a:lnTo>
                    <a:pt x="75648" y="4072"/>
                  </a:lnTo>
                  <a:lnTo>
                    <a:pt x="74782" y="4048"/>
                  </a:lnTo>
                  <a:lnTo>
                    <a:pt x="73924" y="4025"/>
                  </a:lnTo>
                  <a:lnTo>
                    <a:pt x="73059" y="3994"/>
                  </a:lnTo>
                  <a:lnTo>
                    <a:pt x="72193" y="3955"/>
                  </a:lnTo>
                  <a:lnTo>
                    <a:pt x="71335" y="3908"/>
                  </a:lnTo>
                  <a:lnTo>
                    <a:pt x="70469" y="3853"/>
                  </a:lnTo>
                  <a:lnTo>
                    <a:pt x="69299" y="3768"/>
                  </a:lnTo>
                  <a:lnTo>
                    <a:pt x="68122" y="3674"/>
                  </a:lnTo>
                  <a:lnTo>
                    <a:pt x="66952" y="3580"/>
                  </a:lnTo>
                  <a:lnTo>
                    <a:pt x="65782" y="3471"/>
                  </a:lnTo>
                  <a:lnTo>
                    <a:pt x="63434" y="3245"/>
                  </a:lnTo>
                  <a:lnTo>
                    <a:pt x="61094" y="3011"/>
                  </a:lnTo>
                  <a:lnTo>
                    <a:pt x="58676" y="2746"/>
                  </a:lnTo>
                  <a:lnTo>
                    <a:pt x="56266" y="2473"/>
                  </a:lnTo>
                  <a:lnTo>
                    <a:pt x="53856" y="2184"/>
                  </a:lnTo>
                  <a:lnTo>
                    <a:pt x="51446" y="1880"/>
                  </a:lnTo>
                  <a:lnTo>
                    <a:pt x="50151" y="1724"/>
                  </a:lnTo>
                  <a:lnTo>
                    <a:pt x="48865" y="1576"/>
                  </a:lnTo>
                  <a:lnTo>
                    <a:pt x="47570" y="1443"/>
                  </a:lnTo>
                  <a:lnTo>
                    <a:pt x="46275" y="1326"/>
                  </a:lnTo>
                  <a:lnTo>
                    <a:pt x="44980" y="1225"/>
                  </a:lnTo>
                  <a:lnTo>
                    <a:pt x="44333" y="1178"/>
                  </a:lnTo>
                  <a:lnTo>
                    <a:pt x="43678" y="1139"/>
                  </a:lnTo>
                  <a:lnTo>
                    <a:pt x="43031" y="1108"/>
                  </a:lnTo>
                  <a:lnTo>
                    <a:pt x="42383" y="1077"/>
                  </a:lnTo>
                  <a:lnTo>
                    <a:pt x="41736" y="1053"/>
                  </a:lnTo>
                  <a:lnTo>
                    <a:pt x="41081" y="1038"/>
                  </a:lnTo>
                  <a:lnTo>
                    <a:pt x="40129" y="1022"/>
                  </a:lnTo>
                  <a:lnTo>
                    <a:pt x="39185" y="1014"/>
                  </a:lnTo>
                  <a:lnTo>
                    <a:pt x="37282" y="999"/>
                  </a:lnTo>
                  <a:lnTo>
                    <a:pt x="35387" y="983"/>
                  </a:lnTo>
                  <a:lnTo>
                    <a:pt x="34435" y="968"/>
                  </a:lnTo>
                  <a:lnTo>
                    <a:pt x="33484" y="944"/>
                  </a:lnTo>
                  <a:lnTo>
                    <a:pt x="32259" y="905"/>
                  </a:lnTo>
                  <a:lnTo>
                    <a:pt x="31043" y="858"/>
                  </a:lnTo>
                  <a:lnTo>
                    <a:pt x="28594" y="757"/>
                  </a:lnTo>
                  <a:lnTo>
                    <a:pt x="23695" y="546"/>
                  </a:lnTo>
                  <a:lnTo>
                    <a:pt x="20856" y="429"/>
                  </a:lnTo>
                  <a:lnTo>
                    <a:pt x="19429" y="367"/>
                  </a:lnTo>
                  <a:lnTo>
                    <a:pt x="18010" y="297"/>
                  </a:lnTo>
                  <a:lnTo>
                    <a:pt x="16816" y="227"/>
                  </a:lnTo>
                  <a:lnTo>
                    <a:pt x="15623" y="156"/>
                  </a:lnTo>
                  <a:lnTo>
                    <a:pt x="14430" y="78"/>
                  </a:lnTo>
                  <a:lnTo>
                    <a:pt x="13236" y="8"/>
                  </a:lnTo>
                  <a:lnTo>
                    <a:pt x="1284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 rot="10800000" flipH="1">
              <a:off x="3848814" y="4422221"/>
              <a:ext cx="4082204" cy="204368"/>
            </a:xfrm>
            <a:custGeom>
              <a:avLst/>
              <a:gdLst/>
              <a:ahLst/>
              <a:cxnLst/>
              <a:rect l="l" t="t" r="r" b="b"/>
              <a:pathLst>
                <a:path w="193975" h="9711" extrusionOk="0">
                  <a:moveTo>
                    <a:pt x="5811" y="0"/>
                  </a:moveTo>
                  <a:lnTo>
                    <a:pt x="4602" y="8"/>
                  </a:lnTo>
                  <a:lnTo>
                    <a:pt x="3393" y="32"/>
                  </a:lnTo>
                  <a:lnTo>
                    <a:pt x="2972" y="47"/>
                  </a:lnTo>
                  <a:lnTo>
                    <a:pt x="2543" y="71"/>
                  </a:lnTo>
                  <a:lnTo>
                    <a:pt x="2121" y="110"/>
                  </a:lnTo>
                  <a:lnTo>
                    <a:pt x="1692" y="141"/>
                  </a:lnTo>
                  <a:lnTo>
                    <a:pt x="850" y="227"/>
                  </a:lnTo>
                  <a:lnTo>
                    <a:pt x="0" y="305"/>
                  </a:lnTo>
                  <a:lnTo>
                    <a:pt x="0" y="453"/>
                  </a:lnTo>
                  <a:lnTo>
                    <a:pt x="718" y="437"/>
                  </a:lnTo>
                  <a:lnTo>
                    <a:pt x="1076" y="429"/>
                  </a:lnTo>
                  <a:lnTo>
                    <a:pt x="1435" y="414"/>
                  </a:lnTo>
                  <a:lnTo>
                    <a:pt x="2082" y="375"/>
                  </a:lnTo>
                  <a:lnTo>
                    <a:pt x="2730" y="344"/>
                  </a:lnTo>
                  <a:lnTo>
                    <a:pt x="3377" y="320"/>
                  </a:lnTo>
                  <a:lnTo>
                    <a:pt x="4025" y="305"/>
                  </a:lnTo>
                  <a:lnTo>
                    <a:pt x="4664" y="297"/>
                  </a:lnTo>
                  <a:lnTo>
                    <a:pt x="5311" y="289"/>
                  </a:lnTo>
                  <a:lnTo>
                    <a:pt x="5959" y="289"/>
                  </a:lnTo>
                  <a:lnTo>
                    <a:pt x="6606" y="297"/>
                  </a:lnTo>
                  <a:lnTo>
                    <a:pt x="7246" y="312"/>
                  </a:lnTo>
                  <a:lnTo>
                    <a:pt x="7893" y="328"/>
                  </a:lnTo>
                  <a:lnTo>
                    <a:pt x="8540" y="359"/>
                  </a:lnTo>
                  <a:lnTo>
                    <a:pt x="9180" y="390"/>
                  </a:lnTo>
                  <a:lnTo>
                    <a:pt x="9827" y="422"/>
                  </a:lnTo>
                  <a:lnTo>
                    <a:pt x="10467" y="461"/>
                  </a:lnTo>
                  <a:lnTo>
                    <a:pt x="11114" y="507"/>
                  </a:lnTo>
                  <a:lnTo>
                    <a:pt x="11762" y="562"/>
                  </a:lnTo>
                  <a:lnTo>
                    <a:pt x="12659" y="640"/>
                  </a:lnTo>
                  <a:lnTo>
                    <a:pt x="13556" y="726"/>
                  </a:lnTo>
                  <a:lnTo>
                    <a:pt x="14453" y="827"/>
                  </a:lnTo>
                  <a:lnTo>
                    <a:pt x="15342" y="929"/>
                  </a:lnTo>
                  <a:lnTo>
                    <a:pt x="17136" y="1147"/>
                  </a:lnTo>
                  <a:lnTo>
                    <a:pt x="18922" y="1365"/>
                  </a:lnTo>
                  <a:lnTo>
                    <a:pt x="21301" y="1646"/>
                  </a:lnTo>
                  <a:lnTo>
                    <a:pt x="23672" y="1942"/>
                  </a:lnTo>
                  <a:lnTo>
                    <a:pt x="26050" y="2223"/>
                  </a:lnTo>
                  <a:lnTo>
                    <a:pt x="27236" y="2356"/>
                  </a:lnTo>
                  <a:lnTo>
                    <a:pt x="28421" y="2488"/>
                  </a:lnTo>
                  <a:lnTo>
                    <a:pt x="30403" y="2691"/>
                  </a:lnTo>
                  <a:lnTo>
                    <a:pt x="31401" y="2793"/>
                  </a:lnTo>
                  <a:lnTo>
                    <a:pt x="32391" y="2886"/>
                  </a:lnTo>
                  <a:lnTo>
                    <a:pt x="33382" y="2964"/>
                  </a:lnTo>
                  <a:lnTo>
                    <a:pt x="34380" y="3042"/>
                  </a:lnTo>
                  <a:lnTo>
                    <a:pt x="35371" y="3112"/>
                  </a:lnTo>
                  <a:lnTo>
                    <a:pt x="36369" y="3167"/>
                  </a:lnTo>
                  <a:lnTo>
                    <a:pt x="37469" y="3214"/>
                  </a:lnTo>
                  <a:lnTo>
                    <a:pt x="38569" y="3253"/>
                  </a:lnTo>
                  <a:lnTo>
                    <a:pt x="39668" y="3284"/>
                  </a:lnTo>
                  <a:lnTo>
                    <a:pt x="40768" y="3307"/>
                  </a:lnTo>
                  <a:lnTo>
                    <a:pt x="41868" y="3323"/>
                  </a:lnTo>
                  <a:lnTo>
                    <a:pt x="42968" y="3331"/>
                  </a:lnTo>
                  <a:lnTo>
                    <a:pt x="45175" y="3339"/>
                  </a:lnTo>
                  <a:lnTo>
                    <a:pt x="52506" y="3331"/>
                  </a:lnTo>
                  <a:lnTo>
                    <a:pt x="59830" y="3307"/>
                  </a:lnTo>
                  <a:lnTo>
                    <a:pt x="67162" y="3284"/>
                  </a:lnTo>
                  <a:lnTo>
                    <a:pt x="74493" y="3245"/>
                  </a:lnTo>
                  <a:lnTo>
                    <a:pt x="75850" y="3237"/>
                  </a:lnTo>
                  <a:lnTo>
                    <a:pt x="77207" y="3222"/>
                  </a:lnTo>
                  <a:lnTo>
                    <a:pt x="79922" y="3175"/>
                  </a:lnTo>
                  <a:lnTo>
                    <a:pt x="82636" y="3128"/>
                  </a:lnTo>
                  <a:lnTo>
                    <a:pt x="84001" y="3112"/>
                  </a:lnTo>
                  <a:lnTo>
                    <a:pt x="85358" y="3112"/>
                  </a:lnTo>
                  <a:lnTo>
                    <a:pt x="89211" y="3105"/>
                  </a:lnTo>
                  <a:lnTo>
                    <a:pt x="91137" y="3112"/>
                  </a:lnTo>
                  <a:lnTo>
                    <a:pt x="93064" y="3120"/>
                  </a:lnTo>
                  <a:lnTo>
                    <a:pt x="94990" y="3136"/>
                  </a:lnTo>
                  <a:lnTo>
                    <a:pt x="96917" y="3151"/>
                  </a:lnTo>
                  <a:lnTo>
                    <a:pt x="98843" y="3190"/>
                  </a:lnTo>
                  <a:lnTo>
                    <a:pt x="100770" y="3229"/>
                  </a:lnTo>
                  <a:lnTo>
                    <a:pt x="101441" y="3253"/>
                  </a:lnTo>
                  <a:lnTo>
                    <a:pt x="102119" y="3276"/>
                  </a:lnTo>
                  <a:lnTo>
                    <a:pt x="103461" y="3339"/>
                  </a:lnTo>
                  <a:lnTo>
                    <a:pt x="104810" y="3417"/>
                  </a:lnTo>
                  <a:lnTo>
                    <a:pt x="106152" y="3510"/>
                  </a:lnTo>
                  <a:lnTo>
                    <a:pt x="107501" y="3604"/>
                  </a:lnTo>
                  <a:lnTo>
                    <a:pt x="108842" y="3705"/>
                  </a:lnTo>
                  <a:lnTo>
                    <a:pt x="111533" y="3916"/>
                  </a:lnTo>
                  <a:lnTo>
                    <a:pt x="112695" y="4009"/>
                  </a:lnTo>
                  <a:lnTo>
                    <a:pt x="113857" y="4111"/>
                  </a:lnTo>
                  <a:lnTo>
                    <a:pt x="116182" y="4329"/>
                  </a:lnTo>
                  <a:lnTo>
                    <a:pt x="118506" y="4548"/>
                  </a:lnTo>
                  <a:lnTo>
                    <a:pt x="119668" y="4657"/>
                  </a:lnTo>
                  <a:lnTo>
                    <a:pt x="120830" y="4758"/>
                  </a:lnTo>
                  <a:lnTo>
                    <a:pt x="122991" y="4953"/>
                  </a:lnTo>
                  <a:lnTo>
                    <a:pt x="125143" y="5132"/>
                  </a:lnTo>
                  <a:lnTo>
                    <a:pt x="126220" y="5226"/>
                  </a:lnTo>
                  <a:lnTo>
                    <a:pt x="127304" y="5304"/>
                  </a:lnTo>
                  <a:lnTo>
                    <a:pt x="128380" y="5382"/>
                  </a:lnTo>
                  <a:lnTo>
                    <a:pt x="129464" y="5444"/>
                  </a:lnTo>
                  <a:lnTo>
                    <a:pt x="130767" y="5515"/>
                  </a:lnTo>
                  <a:lnTo>
                    <a:pt x="132077" y="5577"/>
                  </a:lnTo>
                  <a:lnTo>
                    <a:pt x="133387" y="5632"/>
                  </a:lnTo>
                  <a:lnTo>
                    <a:pt x="134698" y="5678"/>
                  </a:lnTo>
                  <a:lnTo>
                    <a:pt x="137311" y="5772"/>
                  </a:lnTo>
                  <a:lnTo>
                    <a:pt x="139931" y="5873"/>
                  </a:lnTo>
                  <a:lnTo>
                    <a:pt x="146803" y="6139"/>
                  </a:lnTo>
                  <a:lnTo>
                    <a:pt x="150234" y="6279"/>
                  </a:lnTo>
                  <a:lnTo>
                    <a:pt x="151950" y="6349"/>
                  </a:lnTo>
                  <a:lnTo>
                    <a:pt x="153666" y="6427"/>
                  </a:lnTo>
                  <a:lnTo>
                    <a:pt x="156926" y="6591"/>
                  </a:lnTo>
                  <a:lnTo>
                    <a:pt x="160194" y="6770"/>
                  </a:lnTo>
                  <a:lnTo>
                    <a:pt x="163455" y="6965"/>
                  </a:lnTo>
                  <a:lnTo>
                    <a:pt x="166707" y="7160"/>
                  </a:lnTo>
                  <a:lnTo>
                    <a:pt x="167542" y="7215"/>
                  </a:lnTo>
                  <a:lnTo>
                    <a:pt x="168376" y="7277"/>
                  </a:lnTo>
                  <a:lnTo>
                    <a:pt x="170045" y="7410"/>
                  </a:lnTo>
                  <a:lnTo>
                    <a:pt x="171707" y="7550"/>
                  </a:lnTo>
                  <a:lnTo>
                    <a:pt x="173368" y="7706"/>
                  </a:lnTo>
                  <a:lnTo>
                    <a:pt x="175279" y="7894"/>
                  </a:lnTo>
                  <a:lnTo>
                    <a:pt x="177182" y="8096"/>
                  </a:lnTo>
                  <a:lnTo>
                    <a:pt x="180996" y="8510"/>
                  </a:lnTo>
                  <a:lnTo>
                    <a:pt x="182899" y="8720"/>
                  </a:lnTo>
                  <a:lnTo>
                    <a:pt x="184802" y="8939"/>
                  </a:lnTo>
                  <a:lnTo>
                    <a:pt x="186713" y="9149"/>
                  </a:lnTo>
                  <a:lnTo>
                    <a:pt x="188616" y="9352"/>
                  </a:lnTo>
                  <a:lnTo>
                    <a:pt x="189708" y="9461"/>
                  </a:lnTo>
                  <a:lnTo>
                    <a:pt x="190808" y="9555"/>
                  </a:lnTo>
                  <a:lnTo>
                    <a:pt x="191907" y="9633"/>
                  </a:lnTo>
                  <a:lnTo>
                    <a:pt x="193007" y="9711"/>
                  </a:lnTo>
                  <a:lnTo>
                    <a:pt x="193108" y="9711"/>
                  </a:lnTo>
                  <a:lnTo>
                    <a:pt x="193218" y="9703"/>
                  </a:lnTo>
                  <a:lnTo>
                    <a:pt x="193327" y="9680"/>
                  </a:lnTo>
                  <a:lnTo>
                    <a:pt x="193436" y="9656"/>
                  </a:lnTo>
                  <a:lnTo>
                    <a:pt x="193545" y="9617"/>
                  </a:lnTo>
                  <a:lnTo>
                    <a:pt x="193647" y="9578"/>
                  </a:lnTo>
                  <a:lnTo>
                    <a:pt x="193748" y="9539"/>
                  </a:lnTo>
                  <a:lnTo>
                    <a:pt x="193849" y="9485"/>
                  </a:lnTo>
                  <a:lnTo>
                    <a:pt x="193881" y="9469"/>
                  </a:lnTo>
                  <a:lnTo>
                    <a:pt x="193912" y="9446"/>
                  </a:lnTo>
                  <a:lnTo>
                    <a:pt x="193935" y="9414"/>
                  </a:lnTo>
                  <a:lnTo>
                    <a:pt x="193951" y="9391"/>
                  </a:lnTo>
                  <a:lnTo>
                    <a:pt x="193966" y="9360"/>
                  </a:lnTo>
                  <a:lnTo>
                    <a:pt x="193974" y="9329"/>
                  </a:lnTo>
                  <a:lnTo>
                    <a:pt x="193974" y="9297"/>
                  </a:lnTo>
                  <a:lnTo>
                    <a:pt x="193974" y="9258"/>
                  </a:lnTo>
                  <a:lnTo>
                    <a:pt x="193966" y="9219"/>
                  </a:lnTo>
                  <a:lnTo>
                    <a:pt x="193959" y="9188"/>
                  </a:lnTo>
                  <a:lnTo>
                    <a:pt x="193935" y="9149"/>
                  </a:lnTo>
                  <a:lnTo>
                    <a:pt x="193912" y="9110"/>
                  </a:lnTo>
                  <a:lnTo>
                    <a:pt x="193842" y="9032"/>
                  </a:lnTo>
                  <a:lnTo>
                    <a:pt x="193748" y="8954"/>
                  </a:lnTo>
                  <a:lnTo>
                    <a:pt x="193748" y="9024"/>
                  </a:lnTo>
                  <a:lnTo>
                    <a:pt x="193740" y="9095"/>
                  </a:lnTo>
                  <a:lnTo>
                    <a:pt x="193725" y="9149"/>
                  </a:lnTo>
                  <a:lnTo>
                    <a:pt x="193709" y="9204"/>
                  </a:lnTo>
                  <a:lnTo>
                    <a:pt x="193686" y="9251"/>
                  </a:lnTo>
                  <a:lnTo>
                    <a:pt x="193662" y="9290"/>
                  </a:lnTo>
                  <a:lnTo>
                    <a:pt x="193631" y="9321"/>
                  </a:lnTo>
                  <a:lnTo>
                    <a:pt x="193600" y="9352"/>
                  </a:lnTo>
                  <a:lnTo>
                    <a:pt x="193561" y="9375"/>
                  </a:lnTo>
                  <a:lnTo>
                    <a:pt x="193522" y="9391"/>
                  </a:lnTo>
                  <a:lnTo>
                    <a:pt x="193475" y="9407"/>
                  </a:lnTo>
                  <a:lnTo>
                    <a:pt x="193428" y="9422"/>
                  </a:lnTo>
                  <a:lnTo>
                    <a:pt x="193327" y="9430"/>
                  </a:lnTo>
                  <a:lnTo>
                    <a:pt x="193210" y="9430"/>
                  </a:lnTo>
                  <a:lnTo>
                    <a:pt x="192547" y="9407"/>
                  </a:lnTo>
                  <a:lnTo>
                    <a:pt x="191884" y="9399"/>
                  </a:lnTo>
                  <a:lnTo>
                    <a:pt x="191221" y="9375"/>
                  </a:lnTo>
                  <a:lnTo>
                    <a:pt x="190886" y="9360"/>
                  </a:lnTo>
                  <a:lnTo>
                    <a:pt x="190558" y="9336"/>
                  </a:lnTo>
                  <a:lnTo>
                    <a:pt x="189310" y="9219"/>
                  </a:lnTo>
                  <a:lnTo>
                    <a:pt x="188062" y="9095"/>
                  </a:lnTo>
                  <a:lnTo>
                    <a:pt x="185574" y="8814"/>
                  </a:lnTo>
                  <a:lnTo>
                    <a:pt x="183726" y="8611"/>
                  </a:lnTo>
                  <a:lnTo>
                    <a:pt x="181877" y="8400"/>
                  </a:lnTo>
                  <a:lnTo>
                    <a:pt x="180029" y="8190"/>
                  </a:lnTo>
                  <a:lnTo>
                    <a:pt x="178180" y="7995"/>
                  </a:lnTo>
                  <a:lnTo>
                    <a:pt x="176051" y="7769"/>
                  </a:lnTo>
                  <a:lnTo>
                    <a:pt x="173914" y="7550"/>
                  </a:lnTo>
                  <a:lnTo>
                    <a:pt x="171785" y="7348"/>
                  </a:lnTo>
                  <a:lnTo>
                    <a:pt x="170716" y="7254"/>
                  </a:lnTo>
                  <a:lnTo>
                    <a:pt x="169647" y="7160"/>
                  </a:lnTo>
                  <a:lnTo>
                    <a:pt x="168657" y="7082"/>
                  </a:lnTo>
                  <a:lnTo>
                    <a:pt x="167674" y="7012"/>
                  </a:lnTo>
                  <a:lnTo>
                    <a:pt x="165709" y="6880"/>
                  </a:lnTo>
                  <a:lnTo>
                    <a:pt x="163735" y="6763"/>
                  </a:lnTo>
                  <a:lnTo>
                    <a:pt x="161762" y="6646"/>
                  </a:lnTo>
                  <a:lnTo>
                    <a:pt x="155624" y="6279"/>
                  </a:lnTo>
                  <a:lnTo>
                    <a:pt x="152551" y="6107"/>
                  </a:lnTo>
                  <a:lnTo>
                    <a:pt x="151014" y="6029"/>
                  </a:lnTo>
                  <a:lnTo>
                    <a:pt x="149478" y="5951"/>
                  </a:lnTo>
                  <a:lnTo>
                    <a:pt x="146366" y="5819"/>
                  </a:lnTo>
                  <a:lnTo>
                    <a:pt x="143254" y="5702"/>
                  </a:lnTo>
                  <a:lnTo>
                    <a:pt x="140142" y="5593"/>
                  </a:lnTo>
                  <a:lnTo>
                    <a:pt x="137030" y="5507"/>
                  </a:lnTo>
                  <a:lnTo>
                    <a:pt x="135837" y="5468"/>
                  </a:lnTo>
                  <a:lnTo>
                    <a:pt x="134651" y="5429"/>
                  </a:lnTo>
                  <a:lnTo>
                    <a:pt x="133458" y="5374"/>
                  </a:lnTo>
                  <a:lnTo>
                    <a:pt x="132272" y="5320"/>
                  </a:lnTo>
                  <a:lnTo>
                    <a:pt x="131079" y="5257"/>
                  </a:lnTo>
                  <a:lnTo>
                    <a:pt x="129893" y="5187"/>
                  </a:lnTo>
                  <a:lnTo>
                    <a:pt x="128700" y="5117"/>
                  </a:lnTo>
                  <a:lnTo>
                    <a:pt x="127514" y="5031"/>
                  </a:lnTo>
                  <a:lnTo>
                    <a:pt x="126321" y="4945"/>
                  </a:lnTo>
                  <a:lnTo>
                    <a:pt x="125136" y="4860"/>
                  </a:lnTo>
                  <a:lnTo>
                    <a:pt x="122765" y="4657"/>
                  </a:lnTo>
                  <a:lnTo>
                    <a:pt x="120393" y="4446"/>
                  </a:lnTo>
                  <a:lnTo>
                    <a:pt x="118015" y="4220"/>
                  </a:lnTo>
                  <a:lnTo>
                    <a:pt x="114146" y="3838"/>
                  </a:lnTo>
                  <a:lnTo>
                    <a:pt x="112204" y="3651"/>
                  </a:lnTo>
                  <a:lnTo>
                    <a:pt x="110270" y="3479"/>
                  </a:lnTo>
                  <a:lnTo>
                    <a:pt x="109303" y="3393"/>
                  </a:lnTo>
                  <a:lnTo>
                    <a:pt x="108328" y="3323"/>
                  </a:lnTo>
                  <a:lnTo>
                    <a:pt x="107360" y="3245"/>
                  </a:lnTo>
                  <a:lnTo>
                    <a:pt x="106386" y="3183"/>
                  </a:lnTo>
                  <a:lnTo>
                    <a:pt x="105418" y="3128"/>
                  </a:lnTo>
                  <a:lnTo>
                    <a:pt x="104443" y="3073"/>
                  </a:lnTo>
                  <a:lnTo>
                    <a:pt x="103476" y="3027"/>
                  </a:lnTo>
                  <a:lnTo>
                    <a:pt x="102501" y="2995"/>
                  </a:lnTo>
                  <a:lnTo>
                    <a:pt x="99467" y="2910"/>
                  </a:lnTo>
                  <a:lnTo>
                    <a:pt x="97946" y="2863"/>
                  </a:lnTo>
                  <a:lnTo>
                    <a:pt x="96426" y="2832"/>
                  </a:lnTo>
                  <a:lnTo>
                    <a:pt x="94912" y="2800"/>
                  </a:lnTo>
                  <a:lnTo>
                    <a:pt x="93392" y="2785"/>
                  </a:lnTo>
                  <a:lnTo>
                    <a:pt x="91871" y="2769"/>
                  </a:lnTo>
                  <a:lnTo>
                    <a:pt x="90350" y="2769"/>
                  </a:lnTo>
                  <a:lnTo>
                    <a:pt x="88057" y="2785"/>
                  </a:lnTo>
                  <a:lnTo>
                    <a:pt x="85756" y="2808"/>
                  </a:lnTo>
                  <a:lnTo>
                    <a:pt x="83463" y="2839"/>
                  </a:lnTo>
                  <a:lnTo>
                    <a:pt x="81162" y="2871"/>
                  </a:lnTo>
                  <a:lnTo>
                    <a:pt x="76568" y="2949"/>
                  </a:lnTo>
                  <a:lnTo>
                    <a:pt x="74275" y="2980"/>
                  </a:lnTo>
                  <a:lnTo>
                    <a:pt x="71974" y="2995"/>
                  </a:lnTo>
                  <a:lnTo>
                    <a:pt x="65820" y="3034"/>
                  </a:lnTo>
                  <a:lnTo>
                    <a:pt x="59666" y="3058"/>
                  </a:lnTo>
                  <a:lnTo>
                    <a:pt x="53513" y="3066"/>
                  </a:lnTo>
                  <a:lnTo>
                    <a:pt x="47359" y="3073"/>
                  </a:lnTo>
                  <a:lnTo>
                    <a:pt x="45580" y="3073"/>
                  </a:lnTo>
                  <a:lnTo>
                    <a:pt x="43794" y="3066"/>
                  </a:lnTo>
                  <a:lnTo>
                    <a:pt x="42008" y="3042"/>
                  </a:lnTo>
                  <a:lnTo>
                    <a:pt x="41111" y="3027"/>
                  </a:lnTo>
                  <a:lnTo>
                    <a:pt x="40222" y="3011"/>
                  </a:lnTo>
                  <a:lnTo>
                    <a:pt x="39333" y="2980"/>
                  </a:lnTo>
                  <a:lnTo>
                    <a:pt x="38436" y="2949"/>
                  </a:lnTo>
                  <a:lnTo>
                    <a:pt x="37547" y="2910"/>
                  </a:lnTo>
                  <a:lnTo>
                    <a:pt x="36658" y="2863"/>
                  </a:lnTo>
                  <a:lnTo>
                    <a:pt x="35769" y="2808"/>
                  </a:lnTo>
                  <a:lnTo>
                    <a:pt x="34872" y="2746"/>
                  </a:lnTo>
                  <a:lnTo>
                    <a:pt x="33983" y="2676"/>
                  </a:lnTo>
                  <a:lnTo>
                    <a:pt x="33093" y="2590"/>
                  </a:lnTo>
                  <a:lnTo>
                    <a:pt x="31596" y="2442"/>
                  </a:lnTo>
                  <a:lnTo>
                    <a:pt x="30091" y="2286"/>
                  </a:lnTo>
                  <a:lnTo>
                    <a:pt x="27096" y="1958"/>
                  </a:lnTo>
                  <a:lnTo>
                    <a:pt x="24093" y="1623"/>
                  </a:lnTo>
                  <a:lnTo>
                    <a:pt x="21098" y="1280"/>
                  </a:lnTo>
                  <a:lnTo>
                    <a:pt x="19078" y="1046"/>
                  </a:lnTo>
                  <a:lnTo>
                    <a:pt x="17065" y="804"/>
                  </a:lnTo>
                  <a:lnTo>
                    <a:pt x="15045" y="554"/>
                  </a:lnTo>
                  <a:lnTo>
                    <a:pt x="13033" y="320"/>
                  </a:lnTo>
                  <a:lnTo>
                    <a:pt x="12432" y="258"/>
                  </a:lnTo>
                  <a:lnTo>
                    <a:pt x="11832" y="203"/>
                  </a:lnTo>
                  <a:lnTo>
                    <a:pt x="11231" y="156"/>
                  </a:lnTo>
                  <a:lnTo>
                    <a:pt x="10623" y="117"/>
                  </a:lnTo>
                  <a:lnTo>
                    <a:pt x="10022" y="78"/>
                  </a:lnTo>
                  <a:lnTo>
                    <a:pt x="9422" y="55"/>
                  </a:lnTo>
                  <a:lnTo>
                    <a:pt x="8821" y="32"/>
                  </a:lnTo>
                  <a:lnTo>
                    <a:pt x="8221" y="16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 rot="10800000" flipH="1">
              <a:off x="4615185" y="4387916"/>
              <a:ext cx="2653859" cy="135761"/>
            </a:xfrm>
            <a:custGeom>
              <a:avLst/>
              <a:gdLst/>
              <a:ahLst/>
              <a:cxnLst/>
              <a:rect l="l" t="t" r="r" b="b"/>
              <a:pathLst>
                <a:path w="126104" h="6451" extrusionOk="0">
                  <a:moveTo>
                    <a:pt x="2676" y="1"/>
                  </a:moveTo>
                  <a:lnTo>
                    <a:pt x="1350" y="9"/>
                  </a:lnTo>
                  <a:lnTo>
                    <a:pt x="24" y="9"/>
                  </a:lnTo>
                  <a:lnTo>
                    <a:pt x="1" y="203"/>
                  </a:lnTo>
                  <a:lnTo>
                    <a:pt x="851" y="242"/>
                  </a:lnTo>
                  <a:lnTo>
                    <a:pt x="1701" y="266"/>
                  </a:lnTo>
                  <a:lnTo>
                    <a:pt x="4642" y="336"/>
                  </a:lnTo>
                  <a:lnTo>
                    <a:pt x="7590" y="406"/>
                  </a:lnTo>
                  <a:lnTo>
                    <a:pt x="10530" y="476"/>
                  </a:lnTo>
                  <a:lnTo>
                    <a:pt x="11997" y="523"/>
                  </a:lnTo>
                  <a:lnTo>
                    <a:pt x="13471" y="570"/>
                  </a:lnTo>
                  <a:lnTo>
                    <a:pt x="14570" y="617"/>
                  </a:lnTo>
                  <a:lnTo>
                    <a:pt x="15670" y="671"/>
                  </a:lnTo>
                  <a:lnTo>
                    <a:pt x="16770" y="734"/>
                  </a:lnTo>
                  <a:lnTo>
                    <a:pt x="17862" y="804"/>
                  </a:lnTo>
                  <a:lnTo>
                    <a:pt x="20061" y="944"/>
                  </a:lnTo>
                  <a:lnTo>
                    <a:pt x="22261" y="1093"/>
                  </a:lnTo>
                  <a:lnTo>
                    <a:pt x="23829" y="1194"/>
                  </a:lnTo>
                  <a:lnTo>
                    <a:pt x="25404" y="1311"/>
                  </a:lnTo>
                  <a:lnTo>
                    <a:pt x="26972" y="1420"/>
                  </a:lnTo>
                  <a:lnTo>
                    <a:pt x="28547" y="1529"/>
                  </a:lnTo>
                  <a:lnTo>
                    <a:pt x="31176" y="1717"/>
                  </a:lnTo>
                  <a:lnTo>
                    <a:pt x="33812" y="1896"/>
                  </a:lnTo>
                  <a:lnTo>
                    <a:pt x="36440" y="2075"/>
                  </a:lnTo>
                  <a:lnTo>
                    <a:pt x="37758" y="2153"/>
                  </a:lnTo>
                  <a:lnTo>
                    <a:pt x="39077" y="2224"/>
                  </a:lnTo>
                  <a:lnTo>
                    <a:pt x="40652" y="2302"/>
                  </a:lnTo>
                  <a:lnTo>
                    <a:pt x="42220" y="2380"/>
                  </a:lnTo>
                  <a:lnTo>
                    <a:pt x="45371" y="2504"/>
                  </a:lnTo>
                  <a:lnTo>
                    <a:pt x="51665" y="2754"/>
                  </a:lnTo>
                  <a:lnTo>
                    <a:pt x="58989" y="3035"/>
                  </a:lnTo>
                  <a:lnTo>
                    <a:pt x="66313" y="3323"/>
                  </a:lnTo>
                  <a:lnTo>
                    <a:pt x="70633" y="3487"/>
                  </a:lnTo>
                  <a:lnTo>
                    <a:pt x="72802" y="3573"/>
                  </a:lnTo>
                  <a:lnTo>
                    <a:pt x="74962" y="3666"/>
                  </a:lnTo>
                  <a:lnTo>
                    <a:pt x="78995" y="3869"/>
                  </a:lnTo>
                  <a:lnTo>
                    <a:pt x="83035" y="4080"/>
                  </a:lnTo>
                  <a:lnTo>
                    <a:pt x="87075" y="4290"/>
                  </a:lnTo>
                  <a:lnTo>
                    <a:pt x="91115" y="4493"/>
                  </a:lnTo>
                  <a:lnTo>
                    <a:pt x="96497" y="4766"/>
                  </a:lnTo>
                  <a:lnTo>
                    <a:pt x="101878" y="5024"/>
                  </a:lnTo>
                  <a:lnTo>
                    <a:pt x="107260" y="5297"/>
                  </a:lnTo>
                  <a:lnTo>
                    <a:pt x="109959" y="5429"/>
                  </a:lnTo>
                  <a:lnTo>
                    <a:pt x="112650" y="5577"/>
                  </a:lnTo>
                  <a:lnTo>
                    <a:pt x="114280" y="5671"/>
                  </a:lnTo>
                  <a:lnTo>
                    <a:pt x="115902" y="5772"/>
                  </a:lnTo>
                  <a:lnTo>
                    <a:pt x="117532" y="5882"/>
                  </a:lnTo>
                  <a:lnTo>
                    <a:pt x="119162" y="5991"/>
                  </a:lnTo>
                  <a:lnTo>
                    <a:pt x="122415" y="6225"/>
                  </a:lnTo>
                  <a:lnTo>
                    <a:pt x="125675" y="6451"/>
                  </a:lnTo>
                  <a:lnTo>
                    <a:pt x="125729" y="6451"/>
                  </a:lnTo>
                  <a:lnTo>
                    <a:pt x="125784" y="6443"/>
                  </a:lnTo>
                  <a:lnTo>
                    <a:pt x="125885" y="6420"/>
                  </a:lnTo>
                  <a:lnTo>
                    <a:pt x="125994" y="6389"/>
                  </a:lnTo>
                  <a:lnTo>
                    <a:pt x="126104" y="6357"/>
                  </a:lnTo>
                  <a:lnTo>
                    <a:pt x="126041" y="6287"/>
                  </a:lnTo>
                  <a:lnTo>
                    <a:pt x="125987" y="6240"/>
                  </a:lnTo>
                  <a:lnTo>
                    <a:pt x="125932" y="6209"/>
                  </a:lnTo>
                  <a:lnTo>
                    <a:pt x="125885" y="6201"/>
                  </a:lnTo>
                  <a:lnTo>
                    <a:pt x="121720" y="5897"/>
                  </a:lnTo>
                  <a:lnTo>
                    <a:pt x="119638" y="5749"/>
                  </a:lnTo>
                  <a:lnTo>
                    <a:pt x="117555" y="5601"/>
                  </a:lnTo>
                  <a:lnTo>
                    <a:pt x="115450" y="5468"/>
                  </a:lnTo>
                  <a:lnTo>
                    <a:pt x="113351" y="5336"/>
                  </a:lnTo>
                  <a:lnTo>
                    <a:pt x="111246" y="5211"/>
                  </a:lnTo>
                  <a:lnTo>
                    <a:pt x="109140" y="5094"/>
                  </a:lnTo>
                  <a:lnTo>
                    <a:pt x="106394" y="4946"/>
                  </a:lnTo>
                  <a:lnTo>
                    <a:pt x="103649" y="4797"/>
                  </a:lnTo>
                  <a:lnTo>
                    <a:pt x="98150" y="4524"/>
                  </a:lnTo>
                  <a:lnTo>
                    <a:pt x="95397" y="4400"/>
                  </a:lnTo>
                  <a:lnTo>
                    <a:pt x="92652" y="4275"/>
                  </a:lnTo>
                  <a:lnTo>
                    <a:pt x="89898" y="4150"/>
                  </a:lnTo>
                  <a:lnTo>
                    <a:pt x="87153" y="4025"/>
                  </a:lnTo>
                  <a:lnTo>
                    <a:pt x="83776" y="3846"/>
                  </a:lnTo>
                  <a:lnTo>
                    <a:pt x="80398" y="3666"/>
                  </a:lnTo>
                  <a:lnTo>
                    <a:pt x="77029" y="3495"/>
                  </a:lnTo>
                  <a:lnTo>
                    <a:pt x="75337" y="3409"/>
                  </a:lnTo>
                  <a:lnTo>
                    <a:pt x="73652" y="3331"/>
                  </a:lnTo>
                  <a:lnTo>
                    <a:pt x="71983" y="3253"/>
                  </a:lnTo>
                  <a:lnTo>
                    <a:pt x="70314" y="3191"/>
                  </a:lnTo>
                  <a:lnTo>
                    <a:pt x="66975" y="3066"/>
                  </a:lnTo>
                  <a:lnTo>
                    <a:pt x="63637" y="2941"/>
                  </a:lnTo>
                  <a:lnTo>
                    <a:pt x="60299" y="2816"/>
                  </a:lnTo>
                  <a:lnTo>
                    <a:pt x="57873" y="2715"/>
                  </a:lnTo>
                  <a:lnTo>
                    <a:pt x="55440" y="2606"/>
                  </a:lnTo>
                  <a:lnTo>
                    <a:pt x="50589" y="2387"/>
                  </a:lnTo>
                  <a:lnTo>
                    <a:pt x="48163" y="2278"/>
                  </a:lnTo>
                  <a:lnTo>
                    <a:pt x="45737" y="2177"/>
                  </a:lnTo>
                  <a:lnTo>
                    <a:pt x="43304" y="2083"/>
                  </a:lnTo>
                  <a:lnTo>
                    <a:pt x="40878" y="1990"/>
                  </a:lnTo>
                  <a:lnTo>
                    <a:pt x="39740" y="1951"/>
                  </a:lnTo>
                  <a:lnTo>
                    <a:pt x="38601" y="1896"/>
                  </a:lnTo>
                  <a:lnTo>
                    <a:pt x="37462" y="1841"/>
                  </a:lnTo>
                  <a:lnTo>
                    <a:pt x="36323" y="1771"/>
                  </a:lnTo>
                  <a:lnTo>
                    <a:pt x="35192" y="1701"/>
                  </a:lnTo>
                  <a:lnTo>
                    <a:pt x="34054" y="1623"/>
                  </a:lnTo>
                  <a:lnTo>
                    <a:pt x="31784" y="1459"/>
                  </a:lnTo>
                  <a:lnTo>
                    <a:pt x="27237" y="1116"/>
                  </a:lnTo>
                  <a:lnTo>
                    <a:pt x="24967" y="952"/>
                  </a:lnTo>
                  <a:lnTo>
                    <a:pt x="23836" y="874"/>
                  </a:lnTo>
                  <a:lnTo>
                    <a:pt x="22698" y="804"/>
                  </a:lnTo>
                  <a:lnTo>
                    <a:pt x="20522" y="664"/>
                  </a:lnTo>
                  <a:lnTo>
                    <a:pt x="18338" y="523"/>
                  </a:lnTo>
                  <a:lnTo>
                    <a:pt x="16162" y="383"/>
                  </a:lnTo>
                  <a:lnTo>
                    <a:pt x="15070" y="328"/>
                  </a:lnTo>
                  <a:lnTo>
                    <a:pt x="13986" y="274"/>
                  </a:lnTo>
                  <a:lnTo>
                    <a:pt x="12901" y="227"/>
                  </a:lnTo>
                  <a:lnTo>
                    <a:pt x="11817" y="188"/>
                  </a:lnTo>
                  <a:lnTo>
                    <a:pt x="9657" y="118"/>
                  </a:lnTo>
                  <a:lnTo>
                    <a:pt x="7496" y="63"/>
                  </a:lnTo>
                  <a:lnTo>
                    <a:pt x="5328" y="16"/>
                  </a:lnTo>
                  <a:lnTo>
                    <a:pt x="4665" y="9"/>
                  </a:lnTo>
                  <a:lnTo>
                    <a:pt x="400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 rot="10800000" flipH="1">
              <a:off x="4570884" y="4615247"/>
              <a:ext cx="1395368" cy="38765"/>
            </a:xfrm>
            <a:custGeom>
              <a:avLst/>
              <a:gdLst/>
              <a:ahLst/>
              <a:cxnLst/>
              <a:rect l="l" t="t" r="r" b="b"/>
              <a:pathLst>
                <a:path w="66304" h="1842" extrusionOk="0">
                  <a:moveTo>
                    <a:pt x="905" y="1"/>
                  </a:moveTo>
                  <a:lnTo>
                    <a:pt x="796" y="9"/>
                  </a:lnTo>
                  <a:lnTo>
                    <a:pt x="679" y="9"/>
                  </a:lnTo>
                  <a:lnTo>
                    <a:pt x="452" y="32"/>
                  </a:lnTo>
                  <a:lnTo>
                    <a:pt x="226" y="63"/>
                  </a:lnTo>
                  <a:lnTo>
                    <a:pt x="0" y="87"/>
                  </a:lnTo>
                  <a:lnTo>
                    <a:pt x="0" y="266"/>
                  </a:lnTo>
                  <a:lnTo>
                    <a:pt x="218" y="305"/>
                  </a:lnTo>
                  <a:lnTo>
                    <a:pt x="437" y="344"/>
                  </a:lnTo>
                  <a:lnTo>
                    <a:pt x="655" y="375"/>
                  </a:lnTo>
                  <a:lnTo>
                    <a:pt x="764" y="383"/>
                  </a:lnTo>
                  <a:lnTo>
                    <a:pt x="874" y="391"/>
                  </a:lnTo>
                  <a:lnTo>
                    <a:pt x="5390" y="508"/>
                  </a:lnTo>
                  <a:lnTo>
                    <a:pt x="9906" y="633"/>
                  </a:lnTo>
                  <a:lnTo>
                    <a:pt x="12160" y="687"/>
                  </a:lnTo>
                  <a:lnTo>
                    <a:pt x="14421" y="742"/>
                  </a:lnTo>
                  <a:lnTo>
                    <a:pt x="16675" y="781"/>
                  </a:lnTo>
                  <a:lnTo>
                    <a:pt x="18937" y="820"/>
                  </a:lnTo>
                  <a:lnTo>
                    <a:pt x="21519" y="851"/>
                  </a:lnTo>
                  <a:lnTo>
                    <a:pt x="24101" y="867"/>
                  </a:lnTo>
                  <a:lnTo>
                    <a:pt x="29264" y="898"/>
                  </a:lnTo>
                  <a:lnTo>
                    <a:pt x="34427" y="921"/>
                  </a:lnTo>
                  <a:lnTo>
                    <a:pt x="37017" y="929"/>
                  </a:lnTo>
                  <a:lnTo>
                    <a:pt x="39598" y="952"/>
                  </a:lnTo>
                  <a:lnTo>
                    <a:pt x="40675" y="968"/>
                  </a:lnTo>
                  <a:lnTo>
                    <a:pt x="41759" y="984"/>
                  </a:lnTo>
                  <a:lnTo>
                    <a:pt x="42843" y="1015"/>
                  </a:lnTo>
                  <a:lnTo>
                    <a:pt x="43919" y="1038"/>
                  </a:lnTo>
                  <a:lnTo>
                    <a:pt x="46087" y="1116"/>
                  </a:lnTo>
                  <a:lnTo>
                    <a:pt x="48248" y="1202"/>
                  </a:lnTo>
                  <a:lnTo>
                    <a:pt x="49792" y="1272"/>
                  </a:lnTo>
                  <a:lnTo>
                    <a:pt x="51337" y="1350"/>
                  </a:lnTo>
                  <a:lnTo>
                    <a:pt x="54425" y="1506"/>
                  </a:lnTo>
                  <a:lnTo>
                    <a:pt x="57522" y="1662"/>
                  </a:lnTo>
                  <a:lnTo>
                    <a:pt x="59066" y="1732"/>
                  </a:lnTo>
                  <a:lnTo>
                    <a:pt x="60610" y="1803"/>
                  </a:lnTo>
                  <a:lnTo>
                    <a:pt x="61320" y="1826"/>
                  </a:lnTo>
                  <a:lnTo>
                    <a:pt x="62030" y="1834"/>
                  </a:lnTo>
                  <a:lnTo>
                    <a:pt x="62739" y="1842"/>
                  </a:lnTo>
                  <a:lnTo>
                    <a:pt x="63449" y="1834"/>
                  </a:lnTo>
                  <a:lnTo>
                    <a:pt x="64877" y="1826"/>
                  </a:lnTo>
                  <a:lnTo>
                    <a:pt x="66296" y="1810"/>
                  </a:lnTo>
                  <a:lnTo>
                    <a:pt x="66304" y="1771"/>
                  </a:lnTo>
                  <a:lnTo>
                    <a:pt x="64908" y="1709"/>
                  </a:lnTo>
                  <a:lnTo>
                    <a:pt x="63519" y="1647"/>
                  </a:lnTo>
                  <a:lnTo>
                    <a:pt x="61000" y="1553"/>
                  </a:lnTo>
                  <a:lnTo>
                    <a:pt x="58473" y="1459"/>
                  </a:lnTo>
                  <a:lnTo>
                    <a:pt x="55954" y="1358"/>
                  </a:lnTo>
                  <a:lnTo>
                    <a:pt x="53435" y="1249"/>
                  </a:lnTo>
                  <a:lnTo>
                    <a:pt x="52280" y="1186"/>
                  </a:lnTo>
                  <a:lnTo>
                    <a:pt x="51134" y="1116"/>
                  </a:lnTo>
                  <a:lnTo>
                    <a:pt x="48849" y="968"/>
                  </a:lnTo>
                  <a:lnTo>
                    <a:pt x="47702" y="890"/>
                  </a:lnTo>
                  <a:lnTo>
                    <a:pt x="46555" y="828"/>
                  </a:lnTo>
                  <a:lnTo>
                    <a:pt x="45409" y="773"/>
                  </a:lnTo>
                  <a:lnTo>
                    <a:pt x="44832" y="750"/>
                  </a:lnTo>
                  <a:lnTo>
                    <a:pt x="44255" y="734"/>
                  </a:lnTo>
                  <a:lnTo>
                    <a:pt x="41774" y="679"/>
                  </a:lnTo>
                  <a:lnTo>
                    <a:pt x="39286" y="625"/>
                  </a:lnTo>
                  <a:lnTo>
                    <a:pt x="36798" y="586"/>
                  </a:lnTo>
                  <a:lnTo>
                    <a:pt x="34310" y="539"/>
                  </a:lnTo>
                  <a:lnTo>
                    <a:pt x="29342" y="477"/>
                  </a:lnTo>
                  <a:lnTo>
                    <a:pt x="24366" y="422"/>
                  </a:lnTo>
                  <a:lnTo>
                    <a:pt x="21917" y="406"/>
                  </a:lnTo>
                  <a:lnTo>
                    <a:pt x="19468" y="399"/>
                  </a:lnTo>
                  <a:lnTo>
                    <a:pt x="17019" y="391"/>
                  </a:lnTo>
                  <a:lnTo>
                    <a:pt x="14570" y="375"/>
                  </a:lnTo>
                  <a:lnTo>
                    <a:pt x="12121" y="344"/>
                  </a:lnTo>
                  <a:lnTo>
                    <a:pt x="10896" y="321"/>
                  </a:lnTo>
                  <a:lnTo>
                    <a:pt x="9672" y="297"/>
                  </a:lnTo>
                  <a:lnTo>
                    <a:pt x="8447" y="258"/>
                  </a:lnTo>
                  <a:lnTo>
                    <a:pt x="7222" y="219"/>
                  </a:lnTo>
                  <a:lnTo>
                    <a:pt x="5998" y="172"/>
                  </a:lnTo>
                  <a:lnTo>
                    <a:pt x="4773" y="110"/>
                  </a:lnTo>
                  <a:lnTo>
                    <a:pt x="4290" y="87"/>
                  </a:lnTo>
                  <a:lnTo>
                    <a:pt x="3806" y="63"/>
                  </a:lnTo>
                  <a:lnTo>
                    <a:pt x="2839" y="40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 rot="10800000" flipH="1">
              <a:off x="6481181" y="4367543"/>
              <a:ext cx="1381604" cy="98028"/>
            </a:xfrm>
            <a:custGeom>
              <a:avLst/>
              <a:gdLst/>
              <a:ahLst/>
              <a:cxnLst/>
              <a:rect l="l" t="t" r="r" b="b"/>
              <a:pathLst>
                <a:path w="65650" h="4658" extrusionOk="0">
                  <a:moveTo>
                    <a:pt x="1" y="1"/>
                  </a:moveTo>
                  <a:lnTo>
                    <a:pt x="102" y="55"/>
                  </a:lnTo>
                  <a:lnTo>
                    <a:pt x="196" y="102"/>
                  </a:lnTo>
                  <a:lnTo>
                    <a:pt x="297" y="141"/>
                  </a:lnTo>
                  <a:lnTo>
                    <a:pt x="399" y="172"/>
                  </a:lnTo>
                  <a:lnTo>
                    <a:pt x="500" y="196"/>
                  </a:lnTo>
                  <a:lnTo>
                    <a:pt x="602" y="219"/>
                  </a:lnTo>
                  <a:lnTo>
                    <a:pt x="804" y="243"/>
                  </a:lnTo>
                  <a:lnTo>
                    <a:pt x="3745" y="531"/>
                  </a:lnTo>
                  <a:lnTo>
                    <a:pt x="5219" y="672"/>
                  </a:lnTo>
                  <a:lnTo>
                    <a:pt x="6693" y="796"/>
                  </a:lnTo>
                  <a:lnTo>
                    <a:pt x="8908" y="983"/>
                  </a:lnTo>
                  <a:lnTo>
                    <a:pt x="11123" y="1155"/>
                  </a:lnTo>
                  <a:lnTo>
                    <a:pt x="13338" y="1319"/>
                  </a:lnTo>
                  <a:lnTo>
                    <a:pt x="15553" y="1475"/>
                  </a:lnTo>
                  <a:lnTo>
                    <a:pt x="16419" y="1522"/>
                  </a:lnTo>
                  <a:lnTo>
                    <a:pt x="17293" y="1568"/>
                  </a:lnTo>
                  <a:lnTo>
                    <a:pt x="19040" y="1646"/>
                  </a:lnTo>
                  <a:lnTo>
                    <a:pt x="20787" y="1724"/>
                  </a:lnTo>
                  <a:lnTo>
                    <a:pt x="21652" y="1763"/>
                  </a:lnTo>
                  <a:lnTo>
                    <a:pt x="22526" y="1810"/>
                  </a:lnTo>
                  <a:lnTo>
                    <a:pt x="25747" y="1990"/>
                  </a:lnTo>
                  <a:lnTo>
                    <a:pt x="28968" y="2177"/>
                  </a:lnTo>
                  <a:lnTo>
                    <a:pt x="35411" y="2551"/>
                  </a:lnTo>
                  <a:lnTo>
                    <a:pt x="36721" y="2621"/>
                  </a:lnTo>
                  <a:lnTo>
                    <a:pt x="38031" y="2692"/>
                  </a:lnTo>
                  <a:lnTo>
                    <a:pt x="38687" y="2731"/>
                  </a:lnTo>
                  <a:lnTo>
                    <a:pt x="39334" y="2770"/>
                  </a:lnTo>
                  <a:lnTo>
                    <a:pt x="39989" y="2816"/>
                  </a:lnTo>
                  <a:lnTo>
                    <a:pt x="40644" y="2879"/>
                  </a:lnTo>
                  <a:lnTo>
                    <a:pt x="42173" y="3019"/>
                  </a:lnTo>
                  <a:lnTo>
                    <a:pt x="43702" y="3175"/>
                  </a:lnTo>
                  <a:lnTo>
                    <a:pt x="46759" y="3479"/>
                  </a:lnTo>
                  <a:lnTo>
                    <a:pt x="49817" y="3791"/>
                  </a:lnTo>
                  <a:lnTo>
                    <a:pt x="51345" y="3940"/>
                  </a:lnTo>
                  <a:lnTo>
                    <a:pt x="52882" y="4088"/>
                  </a:lnTo>
                  <a:lnTo>
                    <a:pt x="54371" y="4220"/>
                  </a:lnTo>
                  <a:lnTo>
                    <a:pt x="55869" y="4337"/>
                  </a:lnTo>
                  <a:lnTo>
                    <a:pt x="57366" y="4439"/>
                  </a:lnTo>
                  <a:lnTo>
                    <a:pt x="58115" y="4485"/>
                  </a:lnTo>
                  <a:lnTo>
                    <a:pt x="58856" y="4524"/>
                  </a:lnTo>
                  <a:lnTo>
                    <a:pt x="59605" y="4556"/>
                  </a:lnTo>
                  <a:lnTo>
                    <a:pt x="60361" y="4587"/>
                  </a:lnTo>
                  <a:lnTo>
                    <a:pt x="61110" y="4610"/>
                  </a:lnTo>
                  <a:lnTo>
                    <a:pt x="61859" y="4634"/>
                  </a:lnTo>
                  <a:lnTo>
                    <a:pt x="62608" y="4641"/>
                  </a:lnTo>
                  <a:lnTo>
                    <a:pt x="63357" y="4649"/>
                  </a:lnTo>
                  <a:lnTo>
                    <a:pt x="64105" y="4657"/>
                  </a:lnTo>
                  <a:lnTo>
                    <a:pt x="64854" y="4649"/>
                  </a:lnTo>
                  <a:lnTo>
                    <a:pt x="65650" y="4649"/>
                  </a:lnTo>
                  <a:lnTo>
                    <a:pt x="65650" y="4509"/>
                  </a:lnTo>
                  <a:lnTo>
                    <a:pt x="65127" y="4478"/>
                  </a:lnTo>
                  <a:lnTo>
                    <a:pt x="64862" y="4454"/>
                  </a:lnTo>
                  <a:lnTo>
                    <a:pt x="64604" y="4446"/>
                  </a:lnTo>
                  <a:lnTo>
                    <a:pt x="63403" y="4431"/>
                  </a:lnTo>
                  <a:lnTo>
                    <a:pt x="62202" y="4407"/>
                  </a:lnTo>
                  <a:lnTo>
                    <a:pt x="61001" y="4368"/>
                  </a:lnTo>
                  <a:lnTo>
                    <a:pt x="59800" y="4314"/>
                  </a:lnTo>
                  <a:lnTo>
                    <a:pt x="58599" y="4259"/>
                  </a:lnTo>
                  <a:lnTo>
                    <a:pt x="57405" y="4189"/>
                  </a:lnTo>
                  <a:lnTo>
                    <a:pt x="56204" y="4111"/>
                  </a:lnTo>
                  <a:lnTo>
                    <a:pt x="55011" y="4025"/>
                  </a:lnTo>
                  <a:lnTo>
                    <a:pt x="53810" y="3932"/>
                  </a:lnTo>
                  <a:lnTo>
                    <a:pt x="52617" y="3830"/>
                  </a:lnTo>
                  <a:lnTo>
                    <a:pt x="51423" y="3721"/>
                  </a:lnTo>
                  <a:lnTo>
                    <a:pt x="50222" y="3604"/>
                  </a:lnTo>
                  <a:lnTo>
                    <a:pt x="49029" y="3487"/>
                  </a:lnTo>
                  <a:lnTo>
                    <a:pt x="47835" y="3355"/>
                  </a:lnTo>
                  <a:lnTo>
                    <a:pt x="46642" y="3230"/>
                  </a:lnTo>
                  <a:lnTo>
                    <a:pt x="45449" y="3089"/>
                  </a:lnTo>
                  <a:lnTo>
                    <a:pt x="44060" y="2933"/>
                  </a:lnTo>
                  <a:lnTo>
                    <a:pt x="42680" y="2793"/>
                  </a:lnTo>
                  <a:lnTo>
                    <a:pt x="41284" y="2660"/>
                  </a:lnTo>
                  <a:lnTo>
                    <a:pt x="39896" y="2543"/>
                  </a:lnTo>
                  <a:lnTo>
                    <a:pt x="38507" y="2442"/>
                  </a:lnTo>
                  <a:lnTo>
                    <a:pt x="37119" y="2348"/>
                  </a:lnTo>
                  <a:lnTo>
                    <a:pt x="35723" y="2270"/>
                  </a:lnTo>
                  <a:lnTo>
                    <a:pt x="34327" y="2200"/>
                  </a:lnTo>
                  <a:lnTo>
                    <a:pt x="32587" y="2122"/>
                  </a:lnTo>
                  <a:lnTo>
                    <a:pt x="30840" y="2021"/>
                  </a:lnTo>
                  <a:lnTo>
                    <a:pt x="27354" y="1818"/>
                  </a:lnTo>
                  <a:lnTo>
                    <a:pt x="22963" y="1553"/>
                  </a:lnTo>
                  <a:lnTo>
                    <a:pt x="20763" y="1420"/>
                  </a:lnTo>
                  <a:lnTo>
                    <a:pt x="18564" y="1295"/>
                  </a:lnTo>
                  <a:lnTo>
                    <a:pt x="17706" y="1256"/>
                  </a:lnTo>
                  <a:lnTo>
                    <a:pt x="16856" y="1217"/>
                  </a:lnTo>
                  <a:lnTo>
                    <a:pt x="15148" y="1147"/>
                  </a:lnTo>
                  <a:lnTo>
                    <a:pt x="14297" y="1116"/>
                  </a:lnTo>
                  <a:lnTo>
                    <a:pt x="13440" y="1077"/>
                  </a:lnTo>
                  <a:lnTo>
                    <a:pt x="12589" y="1030"/>
                  </a:lnTo>
                  <a:lnTo>
                    <a:pt x="11739" y="968"/>
                  </a:lnTo>
                  <a:lnTo>
                    <a:pt x="10632" y="882"/>
                  </a:lnTo>
                  <a:lnTo>
                    <a:pt x="9524" y="788"/>
                  </a:lnTo>
                  <a:lnTo>
                    <a:pt x="7309" y="594"/>
                  </a:lnTo>
                  <a:lnTo>
                    <a:pt x="5102" y="383"/>
                  </a:lnTo>
                  <a:lnTo>
                    <a:pt x="2895" y="180"/>
                  </a:lnTo>
                  <a:lnTo>
                    <a:pt x="2169" y="126"/>
                  </a:lnTo>
                  <a:lnTo>
                    <a:pt x="1444" y="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 rot="10800000" flipH="1">
              <a:off x="6910593" y="4524309"/>
              <a:ext cx="529703" cy="25296"/>
            </a:xfrm>
            <a:custGeom>
              <a:avLst/>
              <a:gdLst/>
              <a:ahLst/>
              <a:cxnLst/>
              <a:rect l="l" t="t" r="r" b="b"/>
              <a:pathLst>
                <a:path w="25170" h="1202" extrusionOk="0">
                  <a:moveTo>
                    <a:pt x="24" y="0"/>
                  </a:moveTo>
                  <a:lnTo>
                    <a:pt x="1" y="203"/>
                  </a:lnTo>
                  <a:lnTo>
                    <a:pt x="297" y="273"/>
                  </a:lnTo>
                  <a:lnTo>
                    <a:pt x="453" y="297"/>
                  </a:lnTo>
                  <a:lnTo>
                    <a:pt x="601" y="312"/>
                  </a:lnTo>
                  <a:lnTo>
                    <a:pt x="3744" y="445"/>
                  </a:lnTo>
                  <a:lnTo>
                    <a:pt x="6895" y="562"/>
                  </a:lnTo>
                  <a:lnTo>
                    <a:pt x="11598" y="718"/>
                  </a:lnTo>
                  <a:lnTo>
                    <a:pt x="13954" y="788"/>
                  </a:lnTo>
                  <a:lnTo>
                    <a:pt x="16302" y="874"/>
                  </a:lnTo>
                  <a:lnTo>
                    <a:pt x="18353" y="952"/>
                  </a:lnTo>
                  <a:lnTo>
                    <a:pt x="20396" y="1030"/>
                  </a:lnTo>
                  <a:lnTo>
                    <a:pt x="24491" y="1202"/>
                  </a:lnTo>
                  <a:lnTo>
                    <a:pt x="25170" y="1202"/>
                  </a:lnTo>
                  <a:lnTo>
                    <a:pt x="25170" y="100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 rot="10800000" flipH="1">
              <a:off x="4798386" y="4605060"/>
              <a:ext cx="431212" cy="11364"/>
            </a:xfrm>
            <a:custGeom>
              <a:avLst/>
              <a:gdLst/>
              <a:ahLst/>
              <a:cxnLst/>
              <a:rect l="l" t="t" r="r" b="b"/>
              <a:pathLst>
                <a:path w="20490" h="540" extrusionOk="0">
                  <a:moveTo>
                    <a:pt x="2488" y="1"/>
                  </a:moveTo>
                  <a:lnTo>
                    <a:pt x="1365" y="9"/>
                  </a:lnTo>
                  <a:lnTo>
                    <a:pt x="905" y="17"/>
                  </a:lnTo>
                  <a:lnTo>
                    <a:pt x="515" y="32"/>
                  </a:lnTo>
                  <a:lnTo>
                    <a:pt x="211" y="48"/>
                  </a:lnTo>
                  <a:lnTo>
                    <a:pt x="0" y="71"/>
                  </a:lnTo>
                  <a:lnTo>
                    <a:pt x="109" y="95"/>
                  </a:lnTo>
                  <a:lnTo>
                    <a:pt x="304" y="118"/>
                  </a:lnTo>
                  <a:lnTo>
                    <a:pt x="585" y="141"/>
                  </a:lnTo>
                  <a:lnTo>
                    <a:pt x="936" y="165"/>
                  </a:lnTo>
                  <a:lnTo>
                    <a:pt x="1864" y="212"/>
                  </a:lnTo>
                  <a:lnTo>
                    <a:pt x="3034" y="258"/>
                  </a:lnTo>
                  <a:lnTo>
                    <a:pt x="4407" y="305"/>
                  </a:lnTo>
                  <a:lnTo>
                    <a:pt x="5936" y="352"/>
                  </a:lnTo>
                  <a:lnTo>
                    <a:pt x="7581" y="399"/>
                  </a:lnTo>
                  <a:lnTo>
                    <a:pt x="9297" y="430"/>
                  </a:lnTo>
                  <a:lnTo>
                    <a:pt x="11044" y="469"/>
                  </a:lnTo>
                  <a:lnTo>
                    <a:pt x="12776" y="492"/>
                  </a:lnTo>
                  <a:lnTo>
                    <a:pt x="14453" y="516"/>
                  </a:lnTo>
                  <a:lnTo>
                    <a:pt x="16036" y="531"/>
                  </a:lnTo>
                  <a:lnTo>
                    <a:pt x="17471" y="539"/>
                  </a:lnTo>
                  <a:lnTo>
                    <a:pt x="18719" y="531"/>
                  </a:lnTo>
                  <a:lnTo>
                    <a:pt x="19741" y="524"/>
                  </a:lnTo>
                  <a:lnTo>
                    <a:pt x="20154" y="508"/>
                  </a:lnTo>
                  <a:lnTo>
                    <a:pt x="20490" y="500"/>
                  </a:lnTo>
                  <a:lnTo>
                    <a:pt x="20357" y="469"/>
                  </a:lnTo>
                  <a:lnTo>
                    <a:pt x="20123" y="446"/>
                  </a:lnTo>
                  <a:lnTo>
                    <a:pt x="19811" y="414"/>
                  </a:lnTo>
                  <a:lnTo>
                    <a:pt x="19413" y="383"/>
                  </a:lnTo>
                  <a:lnTo>
                    <a:pt x="18407" y="329"/>
                  </a:lnTo>
                  <a:lnTo>
                    <a:pt x="17151" y="274"/>
                  </a:lnTo>
                  <a:lnTo>
                    <a:pt x="15693" y="219"/>
                  </a:lnTo>
                  <a:lnTo>
                    <a:pt x="14078" y="173"/>
                  </a:lnTo>
                  <a:lnTo>
                    <a:pt x="12355" y="126"/>
                  </a:lnTo>
                  <a:lnTo>
                    <a:pt x="10576" y="87"/>
                  </a:lnTo>
                  <a:lnTo>
                    <a:pt x="8790" y="56"/>
                  </a:lnTo>
                  <a:lnTo>
                    <a:pt x="7043" y="24"/>
                  </a:lnTo>
                  <a:lnTo>
                    <a:pt x="5374" y="9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 rot="10800000" flipH="1">
              <a:off x="4997812" y="4686485"/>
              <a:ext cx="437294" cy="9365"/>
            </a:xfrm>
            <a:custGeom>
              <a:avLst/>
              <a:gdLst/>
              <a:ahLst/>
              <a:cxnLst/>
              <a:rect l="l" t="t" r="r" b="b"/>
              <a:pathLst>
                <a:path w="20779" h="445" extrusionOk="0">
                  <a:moveTo>
                    <a:pt x="8" y="0"/>
                  </a:moveTo>
                  <a:lnTo>
                    <a:pt x="1" y="125"/>
                  </a:lnTo>
                  <a:lnTo>
                    <a:pt x="79" y="164"/>
                  </a:lnTo>
                  <a:lnTo>
                    <a:pt x="157" y="211"/>
                  </a:lnTo>
                  <a:lnTo>
                    <a:pt x="235" y="242"/>
                  </a:lnTo>
                  <a:lnTo>
                    <a:pt x="274" y="250"/>
                  </a:lnTo>
                  <a:lnTo>
                    <a:pt x="313" y="257"/>
                  </a:lnTo>
                  <a:lnTo>
                    <a:pt x="1592" y="304"/>
                  </a:lnTo>
                  <a:lnTo>
                    <a:pt x="2871" y="343"/>
                  </a:lnTo>
                  <a:lnTo>
                    <a:pt x="4150" y="374"/>
                  </a:lnTo>
                  <a:lnTo>
                    <a:pt x="5429" y="398"/>
                  </a:lnTo>
                  <a:lnTo>
                    <a:pt x="6708" y="413"/>
                  </a:lnTo>
                  <a:lnTo>
                    <a:pt x="7987" y="429"/>
                  </a:lnTo>
                  <a:lnTo>
                    <a:pt x="10546" y="445"/>
                  </a:lnTo>
                  <a:lnTo>
                    <a:pt x="13104" y="445"/>
                  </a:lnTo>
                  <a:lnTo>
                    <a:pt x="15662" y="437"/>
                  </a:lnTo>
                  <a:lnTo>
                    <a:pt x="18220" y="429"/>
                  </a:lnTo>
                  <a:lnTo>
                    <a:pt x="20771" y="421"/>
                  </a:lnTo>
                  <a:lnTo>
                    <a:pt x="20779" y="26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 rot="10800000" flipH="1">
              <a:off x="5128799" y="4397426"/>
              <a:ext cx="455182" cy="30873"/>
            </a:xfrm>
            <a:custGeom>
              <a:avLst/>
              <a:gdLst/>
              <a:ahLst/>
              <a:cxnLst/>
              <a:rect l="l" t="t" r="r" b="b"/>
              <a:pathLst>
                <a:path w="21629" h="1467" extrusionOk="0">
                  <a:moveTo>
                    <a:pt x="1202" y="0"/>
                  </a:moveTo>
                  <a:lnTo>
                    <a:pt x="773" y="16"/>
                  </a:lnTo>
                  <a:lnTo>
                    <a:pt x="422" y="39"/>
                  </a:lnTo>
                  <a:lnTo>
                    <a:pt x="281" y="55"/>
                  </a:lnTo>
                  <a:lnTo>
                    <a:pt x="164" y="70"/>
                  </a:lnTo>
                  <a:lnTo>
                    <a:pt x="71" y="94"/>
                  </a:lnTo>
                  <a:lnTo>
                    <a:pt x="1" y="117"/>
                  </a:lnTo>
                  <a:lnTo>
                    <a:pt x="1366" y="141"/>
                  </a:lnTo>
                  <a:lnTo>
                    <a:pt x="2731" y="187"/>
                  </a:lnTo>
                  <a:lnTo>
                    <a:pt x="4095" y="242"/>
                  </a:lnTo>
                  <a:lnTo>
                    <a:pt x="5453" y="312"/>
                  </a:lnTo>
                  <a:lnTo>
                    <a:pt x="6810" y="390"/>
                  </a:lnTo>
                  <a:lnTo>
                    <a:pt x="8159" y="476"/>
                  </a:lnTo>
                  <a:lnTo>
                    <a:pt x="9508" y="570"/>
                  </a:lnTo>
                  <a:lnTo>
                    <a:pt x="10865" y="671"/>
                  </a:lnTo>
                  <a:lnTo>
                    <a:pt x="13556" y="874"/>
                  </a:lnTo>
                  <a:lnTo>
                    <a:pt x="16247" y="1084"/>
                  </a:lnTo>
                  <a:lnTo>
                    <a:pt x="18938" y="1287"/>
                  </a:lnTo>
                  <a:lnTo>
                    <a:pt x="20287" y="1381"/>
                  </a:lnTo>
                  <a:lnTo>
                    <a:pt x="21629" y="1467"/>
                  </a:lnTo>
                  <a:lnTo>
                    <a:pt x="21629" y="1467"/>
                  </a:lnTo>
                  <a:lnTo>
                    <a:pt x="21395" y="1428"/>
                  </a:lnTo>
                  <a:lnTo>
                    <a:pt x="21075" y="1381"/>
                  </a:lnTo>
                  <a:lnTo>
                    <a:pt x="20662" y="1326"/>
                  </a:lnTo>
                  <a:lnTo>
                    <a:pt x="20178" y="1272"/>
                  </a:lnTo>
                  <a:lnTo>
                    <a:pt x="18993" y="1147"/>
                  </a:lnTo>
                  <a:lnTo>
                    <a:pt x="17581" y="1014"/>
                  </a:lnTo>
                  <a:lnTo>
                    <a:pt x="15974" y="866"/>
                  </a:lnTo>
                  <a:lnTo>
                    <a:pt x="14227" y="718"/>
                  </a:lnTo>
                  <a:lnTo>
                    <a:pt x="12394" y="577"/>
                  </a:lnTo>
                  <a:lnTo>
                    <a:pt x="10522" y="437"/>
                  </a:lnTo>
                  <a:lnTo>
                    <a:pt x="8658" y="312"/>
                  </a:lnTo>
                  <a:lnTo>
                    <a:pt x="6849" y="203"/>
                  </a:lnTo>
                  <a:lnTo>
                    <a:pt x="5156" y="109"/>
                  </a:lnTo>
                  <a:lnTo>
                    <a:pt x="4361" y="70"/>
                  </a:lnTo>
                  <a:lnTo>
                    <a:pt x="3612" y="39"/>
                  </a:lnTo>
                  <a:lnTo>
                    <a:pt x="2918" y="24"/>
                  </a:lnTo>
                  <a:lnTo>
                    <a:pt x="2278" y="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 rot="10800000" flipH="1">
              <a:off x="7373320" y="4331764"/>
              <a:ext cx="286275" cy="26454"/>
            </a:xfrm>
            <a:custGeom>
              <a:avLst/>
              <a:gdLst/>
              <a:ahLst/>
              <a:cxnLst/>
              <a:rect l="l" t="t" r="r" b="b"/>
              <a:pathLst>
                <a:path w="13603" h="1257" extrusionOk="0">
                  <a:moveTo>
                    <a:pt x="0" y="1"/>
                  </a:moveTo>
                  <a:lnTo>
                    <a:pt x="24" y="55"/>
                  </a:lnTo>
                  <a:lnTo>
                    <a:pt x="47" y="110"/>
                  </a:lnTo>
                  <a:lnTo>
                    <a:pt x="71" y="157"/>
                  </a:lnTo>
                  <a:lnTo>
                    <a:pt x="94" y="196"/>
                  </a:lnTo>
                  <a:lnTo>
                    <a:pt x="125" y="219"/>
                  </a:lnTo>
                  <a:lnTo>
                    <a:pt x="156" y="242"/>
                  </a:lnTo>
                  <a:lnTo>
                    <a:pt x="180" y="258"/>
                  </a:lnTo>
                  <a:lnTo>
                    <a:pt x="211" y="266"/>
                  </a:lnTo>
                  <a:lnTo>
                    <a:pt x="6911" y="765"/>
                  </a:lnTo>
                  <a:lnTo>
                    <a:pt x="13603" y="1256"/>
                  </a:lnTo>
                  <a:lnTo>
                    <a:pt x="13595" y="10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 rot="10800000" flipH="1">
              <a:off x="6498270" y="4230977"/>
              <a:ext cx="288253" cy="19067"/>
            </a:xfrm>
            <a:custGeom>
              <a:avLst/>
              <a:gdLst/>
              <a:ahLst/>
              <a:cxnLst/>
              <a:rect l="l" t="t" r="r" b="b"/>
              <a:pathLst>
                <a:path w="13697" h="906" extrusionOk="0">
                  <a:moveTo>
                    <a:pt x="0" y="1"/>
                  </a:moveTo>
                  <a:lnTo>
                    <a:pt x="8" y="172"/>
                  </a:lnTo>
                  <a:lnTo>
                    <a:pt x="13696" y="905"/>
                  </a:lnTo>
                  <a:lnTo>
                    <a:pt x="13696" y="905"/>
                  </a:lnTo>
                  <a:lnTo>
                    <a:pt x="12838" y="804"/>
                  </a:lnTo>
                  <a:lnTo>
                    <a:pt x="11988" y="710"/>
                  </a:lnTo>
                  <a:lnTo>
                    <a:pt x="11130" y="624"/>
                  </a:lnTo>
                  <a:lnTo>
                    <a:pt x="10280" y="546"/>
                  </a:lnTo>
                  <a:lnTo>
                    <a:pt x="9422" y="484"/>
                  </a:lnTo>
                  <a:lnTo>
                    <a:pt x="8564" y="422"/>
                  </a:lnTo>
                  <a:lnTo>
                    <a:pt x="7706" y="367"/>
                  </a:lnTo>
                  <a:lnTo>
                    <a:pt x="6856" y="320"/>
                  </a:lnTo>
                  <a:lnTo>
                    <a:pt x="5140" y="235"/>
                  </a:lnTo>
                  <a:lnTo>
                    <a:pt x="3424" y="164"/>
                  </a:lnTo>
                  <a:lnTo>
                    <a:pt x="1708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 rot="10800000" flipH="1">
              <a:off x="6662088" y="4552047"/>
              <a:ext cx="171538" cy="15952"/>
            </a:xfrm>
            <a:custGeom>
              <a:avLst/>
              <a:gdLst/>
              <a:ahLst/>
              <a:cxnLst/>
              <a:rect l="l" t="t" r="r" b="b"/>
              <a:pathLst>
                <a:path w="8151" h="758" extrusionOk="0">
                  <a:moveTo>
                    <a:pt x="320" y="1"/>
                  </a:moveTo>
                  <a:lnTo>
                    <a:pt x="273" y="9"/>
                  </a:lnTo>
                  <a:lnTo>
                    <a:pt x="234" y="24"/>
                  </a:lnTo>
                  <a:lnTo>
                    <a:pt x="195" y="40"/>
                  </a:lnTo>
                  <a:lnTo>
                    <a:pt x="156" y="63"/>
                  </a:lnTo>
                  <a:lnTo>
                    <a:pt x="109" y="94"/>
                  </a:lnTo>
                  <a:lnTo>
                    <a:pt x="78" y="133"/>
                  </a:lnTo>
                  <a:lnTo>
                    <a:pt x="39" y="180"/>
                  </a:lnTo>
                  <a:lnTo>
                    <a:pt x="0" y="243"/>
                  </a:lnTo>
                  <a:lnTo>
                    <a:pt x="8143" y="757"/>
                  </a:lnTo>
                  <a:lnTo>
                    <a:pt x="8151" y="594"/>
                  </a:lnTo>
                  <a:lnTo>
                    <a:pt x="6770" y="461"/>
                  </a:lnTo>
                  <a:lnTo>
                    <a:pt x="6084" y="399"/>
                  </a:lnTo>
                  <a:lnTo>
                    <a:pt x="5390" y="344"/>
                  </a:lnTo>
                  <a:lnTo>
                    <a:pt x="3011" y="172"/>
                  </a:lnTo>
                  <a:lnTo>
                    <a:pt x="1817" y="94"/>
                  </a:lnTo>
                  <a:lnTo>
                    <a:pt x="624" y="2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 rot="10800000" flipH="1">
              <a:off x="7425849" y="4283338"/>
              <a:ext cx="148388" cy="9702"/>
            </a:xfrm>
            <a:custGeom>
              <a:avLst/>
              <a:gdLst/>
              <a:ahLst/>
              <a:cxnLst/>
              <a:rect l="l" t="t" r="r" b="b"/>
              <a:pathLst>
                <a:path w="7051" h="461" extrusionOk="0">
                  <a:moveTo>
                    <a:pt x="1771" y="0"/>
                  </a:moveTo>
                  <a:lnTo>
                    <a:pt x="1326" y="8"/>
                  </a:lnTo>
                  <a:lnTo>
                    <a:pt x="889" y="16"/>
                  </a:lnTo>
                  <a:lnTo>
                    <a:pt x="445" y="39"/>
                  </a:lnTo>
                  <a:lnTo>
                    <a:pt x="0" y="78"/>
                  </a:lnTo>
                  <a:lnTo>
                    <a:pt x="7020" y="460"/>
                  </a:lnTo>
                  <a:lnTo>
                    <a:pt x="7051" y="289"/>
                  </a:lnTo>
                  <a:lnTo>
                    <a:pt x="5288" y="148"/>
                  </a:lnTo>
                  <a:lnTo>
                    <a:pt x="4415" y="86"/>
                  </a:lnTo>
                  <a:lnTo>
                    <a:pt x="3533" y="39"/>
                  </a:lnTo>
                  <a:lnTo>
                    <a:pt x="3089" y="23"/>
                  </a:lnTo>
                  <a:lnTo>
                    <a:pt x="2652" y="8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 rot="10800000" flipH="1">
              <a:off x="6941951" y="4585214"/>
              <a:ext cx="125576" cy="6734"/>
            </a:xfrm>
            <a:custGeom>
              <a:avLst/>
              <a:gdLst/>
              <a:ahLst/>
              <a:cxnLst/>
              <a:rect l="l" t="t" r="r" b="b"/>
              <a:pathLst>
                <a:path w="5967" h="320" extrusionOk="0">
                  <a:moveTo>
                    <a:pt x="1560" y="0"/>
                  </a:moveTo>
                  <a:lnTo>
                    <a:pt x="1155" y="8"/>
                  </a:lnTo>
                  <a:lnTo>
                    <a:pt x="788" y="24"/>
                  </a:lnTo>
                  <a:lnTo>
                    <a:pt x="468" y="47"/>
                  </a:lnTo>
                  <a:lnTo>
                    <a:pt x="203" y="70"/>
                  </a:lnTo>
                  <a:lnTo>
                    <a:pt x="0" y="109"/>
                  </a:lnTo>
                  <a:lnTo>
                    <a:pt x="5967" y="320"/>
                  </a:lnTo>
                  <a:lnTo>
                    <a:pt x="5858" y="289"/>
                  </a:lnTo>
                  <a:lnTo>
                    <a:pt x="5733" y="257"/>
                  </a:lnTo>
                  <a:lnTo>
                    <a:pt x="5437" y="211"/>
                  </a:lnTo>
                  <a:lnTo>
                    <a:pt x="5093" y="164"/>
                  </a:lnTo>
                  <a:lnTo>
                    <a:pt x="4703" y="125"/>
                  </a:lnTo>
                  <a:lnTo>
                    <a:pt x="4290" y="86"/>
                  </a:lnTo>
                  <a:lnTo>
                    <a:pt x="3838" y="55"/>
                  </a:lnTo>
                  <a:lnTo>
                    <a:pt x="3377" y="31"/>
                  </a:lnTo>
                  <a:lnTo>
                    <a:pt x="2917" y="16"/>
                  </a:lnTo>
                  <a:lnTo>
                    <a:pt x="2449" y="8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 rot="10800000" flipH="1">
              <a:off x="7472128" y="4210626"/>
              <a:ext cx="9702" cy="9533"/>
            </a:xfrm>
            <a:custGeom>
              <a:avLst/>
              <a:gdLst/>
              <a:ahLst/>
              <a:cxnLst/>
              <a:rect l="l" t="t" r="r" b="b"/>
              <a:pathLst>
                <a:path w="461" h="453" extrusionOk="0">
                  <a:moveTo>
                    <a:pt x="227" y="0"/>
                  </a:moveTo>
                  <a:lnTo>
                    <a:pt x="149" y="16"/>
                  </a:lnTo>
                  <a:lnTo>
                    <a:pt x="118" y="31"/>
                  </a:lnTo>
                  <a:lnTo>
                    <a:pt x="94" y="47"/>
                  </a:lnTo>
                  <a:lnTo>
                    <a:pt x="71" y="62"/>
                  </a:lnTo>
                  <a:lnTo>
                    <a:pt x="47" y="86"/>
                  </a:lnTo>
                  <a:lnTo>
                    <a:pt x="24" y="140"/>
                  </a:lnTo>
                  <a:lnTo>
                    <a:pt x="8" y="211"/>
                  </a:lnTo>
                  <a:lnTo>
                    <a:pt x="1" y="289"/>
                  </a:lnTo>
                  <a:lnTo>
                    <a:pt x="8" y="374"/>
                  </a:lnTo>
                  <a:lnTo>
                    <a:pt x="86" y="413"/>
                  </a:lnTo>
                  <a:lnTo>
                    <a:pt x="164" y="437"/>
                  </a:lnTo>
                  <a:lnTo>
                    <a:pt x="235" y="452"/>
                  </a:lnTo>
                  <a:lnTo>
                    <a:pt x="266" y="452"/>
                  </a:lnTo>
                  <a:lnTo>
                    <a:pt x="297" y="445"/>
                  </a:lnTo>
                  <a:lnTo>
                    <a:pt x="328" y="437"/>
                  </a:lnTo>
                  <a:lnTo>
                    <a:pt x="359" y="421"/>
                  </a:lnTo>
                  <a:lnTo>
                    <a:pt x="383" y="398"/>
                  </a:lnTo>
                  <a:lnTo>
                    <a:pt x="398" y="374"/>
                  </a:lnTo>
                  <a:lnTo>
                    <a:pt x="422" y="343"/>
                  </a:lnTo>
                  <a:lnTo>
                    <a:pt x="437" y="304"/>
                  </a:lnTo>
                  <a:lnTo>
                    <a:pt x="461" y="211"/>
                  </a:lnTo>
                  <a:lnTo>
                    <a:pt x="461" y="187"/>
                  </a:lnTo>
                  <a:lnTo>
                    <a:pt x="453" y="156"/>
                  </a:lnTo>
                  <a:lnTo>
                    <a:pt x="437" y="117"/>
                  </a:lnTo>
                  <a:lnTo>
                    <a:pt x="414" y="86"/>
                  </a:lnTo>
                  <a:lnTo>
                    <a:pt x="391" y="55"/>
                  </a:lnTo>
                  <a:lnTo>
                    <a:pt x="367" y="23"/>
                  </a:lnTo>
                  <a:lnTo>
                    <a:pt x="336" y="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 rot="10800000" flipH="1">
              <a:off x="6810964" y="4203576"/>
              <a:ext cx="11827" cy="23150"/>
            </a:xfrm>
            <a:custGeom>
              <a:avLst/>
              <a:gdLst/>
              <a:ahLst/>
              <a:cxnLst/>
              <a:rect l="l" t="t" r="r" b="b"/>
              <a:pathLst>
                <a:path w="562" h="1100" extrusionOk="0">
                  <a:moveTo>
                    <a:pt x="562" y="0"/>
                  </a:moveTo>
                  <a:lnTo>
                    <a:pt x="102" y="515"/>
                  </a:lnTo>
                  <a:lnTo>
                    <a:pt x="0" y="110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 rot="10800000" flipH="1">
              <a:off x="6799305" y="4173207"/>
              <a:ext cx="10859" cy="28411"/>
            </a:xfrm>
            <a:custGeom>
              <a:avLst/>
              <a:gdLst/>
              <a:ahLst/>
              <a:cxnLst/>
              <a:rect l="l" t="t" r="r" b="b"/>
              <a:pathLst>
                <a:path w="516" h="1350" extrusionOk="0">
                  <a:moveTo>
                    <a:pt x="515" y="0"/>
                  </a:moveTo>
                  <a:lnTo>
                    <a:pt x="344" y="250"/>
                  </a:lnTo>
                  <a:lnTo>
                    <a:pt x="312" y="273"/>
                  </a:lnTo>
                  <a:lnTo>
                    <a:pt x="28" y="1307"/>
                  </a:lnTo>
                  <a:lnTo>
                    <a:pt x="71" y="1264"/>
                  </a:lnTo>
                  <a:lnTo>
                    <a:pt x="141" y="1194"/>
                  </a:lnTo>
                  <a:lnTo>
                    <a:pt x="195" y="1124"/>
                  </a:lnTo>
                  <a:lnTo>
                    <a:pt x="242" y="1046"/>
                  </a:lnTo>
                  <a:lnTo>
                    <a:pt x="289" y="968"/>
                  </a:lnTo>
                  <a:lnTo>
                    <a:pt x="328" y="882"/>
                  </a:lnTo>
                  <a:lnTo>
                    <a:pt x="359" y="804"/>
                  </a:lnTo>
                  <a:lnTo>
                    <a:pt x="390" y="718"/>
                  </a:lnTo>
                  <a:lnTo>
                    <a:pt x="437" y="539"/>
                  </a:lnTo>
                  <a:lnTo>
                    <a:pt x="468" y="359"/>
                  </a:lnTo>
                  <a:lnTo>
                    <a:pt x="492" y="180"/>
                  </a:lnTo>
                  <a:lnTo>
                    <a:pt x="515" y="0"/>
                  </a:lnTo>
                  <a:close/>
                  <a:moveTo>
                    <a:pt x="28" y="1307"/>
                  </a:moveTo>
                  <a:lnTo>
                    <a:pt x="0" y="1334"/>
                  </a:lnTo>
                  <a:lnTo>
                    <a:pt x="16" y="1350"/>
                  </a:lnTo>
                  <a:lnTo>
                    <a:pt x="28" y="1307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 rot="10800000" flipH="1">
              <a:off x="6780911" y="4121015"/>
              <a:ext cx="18898" cy="52528"/>
            </a:xfrm>
            <a:custGeom>
              <a:avLst/>
              <a:gdLst/>
              <a:ahLst/>
              <a:cxnLst/>
              <a:rect l="l" t="t" r="r" b="b"/>
              <a:pathLst>
                <a:path w="898" h="2496" extrusionOk="0">
                  <a:moveTo>
                    <a:pt x="874" y="0"/>
                  </a:moveTo>
                  <a:lnTo>
                    <a:pt x="838" y="135"/>
                  </a:lnTo>
                  <a:lnTo>
                    <a:pt x="898" y="16"/>
                  </a:lnTo>
                  <a:lnTo>
                    <a:pt x="874" y="0"/>
                  </a:lnTo>
                  <a:close/>
                  <a:moveTo>
                    <a:pt x="838" y="135"/>
                  </a:moveTo>
                  <a:lnTo>
                    <a:pt x="750" y="312"/>
                  </a:lnTo>
                  <a:lnTo>
                    <a:pt x="625" y="608"/>
                  </a:lnTo>
                  <a:lnTo>
                    <a:pt x="508" y="905"/>
                  </a:lnTo>
                  <a:lnTo>
                    <a:pt x="399" y="1209"/>
                  </a:lnTo>
                  <a:lnTo>
                    <a:pt x="204" y="1817"/>
                  </a:lnTo>
                  <a:lnTo>
                    <a:pt x="1" y="2434"/>
                  </a:lnTo>
                  <a:lnTo>
                    <a:pt x="204" y="2496"/>
                  </a:lnTo>
                  <a:lnTo>
                    <a:pt x="838" y="135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 rot="10800000" flipH="1">
              <a:off x="6772219" y="4061098"/>
              <a:ext cx="5598" cy="11659"/>
            </a:xfrm>
            <a:custGeom>
              <a:avLst/>
              <a:gdLst/>
              <a:ahLst/>
              <a:cxnLst/>
              <a:rect l="l" t="t" r="r" b="b"/>
              <a:pathLst>
                <a:path w="266" h="554" extrusionOk="0">
                  <a:moveTo>
                    <a:pt x="149" y="0"/>
                  </a:moveTo>
                  <a:lnTo>
                    <a:pt x="1" y="530"/>
                  </a:lnTo>
                  <a:lnTo>
                    <a:pt x="102" y="554"/>
                  </a:lnTo>
                  <a:lnTo>
                    <a:pt x="266" y="3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 rot="10800000" flipH="1">
              <a:off x="7061931" y="572696"/>
              <a:ext cx="250835" cy="547591"/>
            </a:xfrm>
            <a:custGeom>
              <a:avLst/>
              <a:gdLst/>
              <a:ahLst/>
              <a:cxnLst/>
              <a:rect l="l" t="t" r="r" b="b"/>
              <a:pathLst>
                <a:path w="11919" h="26020" extrusionOk="0">
                  <a:moveTo>
                    <a:pt x="5203" y="3175"/>
                  </a:moveTo>
                  <a:lnTo>
                    <a:pt x="5328" y="3198"/>
                  </a:lnTo>
                  <a:lnTo>
                    <a:pt x="5148" y="4040"/>
                  </a:lnTo>
                  <a:lnTo>
                    <a:pt x="5024" y="4001"/>
                  </a:lnTo>
                  <a:lnTo>
                    <a:pt x="5203" y="3175"/>
                  </a:lnTo>
                  <a:close/>
                  <a:moveTo>
                    <a:pt x="2949" y="8112"/>
                  </a:moveTo>
                  <a:lnTo>
                    <a:pt x="3004" y="8120"/>
                  </a:lnTo>
                  <a:lnTo>
                    <a:pt x="3004" y="8595"/>
                  </a:lnTo>
                  <a:lnTo>
                    <a:pt x="2926" y="8595"/>
                  </a:lnTo>
                  <a:lnTo>
                    <a:pt x="2949" y="8112"/>
                  </a:lnTo>
                  <a:close/>
                  <a:moveTo>
                    <a:pt x="4509" y="1732"/>
                  </a:moveTo>
                  <a:lnTo>
                    <a:pt x="4532" y="1802"/>
                  </a:lnTo>
                  <a:lnTo>
                    <a:pt x="4556" y="1872"/>
                  </a:lnTo>
                  <a:lnTo>
                    <a:pt x="4571" y="1966"/>
                  </a:lnTo>
                  <a:lnTo>
                    <a:pt x="4579" y="2059"/>
                  </a:lnTo>
                  <a:lnTo>
                    <a:pt x="4595" y="2293"/>
                  </a:lnTo>
                  <a:lnTo>
                    <a:pt x="4587" y="2566"/>
                  </a:lnTo>
                  <a:lnTo>
                    <a:pt x="4563" y="2886"/>
                  </a:lnTo>
                  <a:lnTo>
                    <a:pt x="4532" y="3260"/>
                  </a:lnTo>
                  <a:lnTo>
                    <a:pt x="4478" y="3682"/>
                  </a:lnTo>
                  <a:lnTo>
                    <a:pt x="4400" y="4150"/>
                  </a:lnTo>
                  <a:lnTo>
                    <a:pt x="4314" y="4672"/>
                  </a:lnTo>
                  <a:lnTo>
                    <a:pt x="4212" y="5249"/>
                  </a:lnTo>
                  <a:lnTo>
                    <a:pt x="4088" y="5881"/>
                  </a:lnTo>
                  <a:lnTo>
                    <a:pt x="3947" y="6567"/>
                  </a:lnTo>
                  <a:lnTo>
                    <a:pt x="3783" y="7316"/>
                  </a:lnTo>
                  <a:lnTo>
                    <a:pt x="3612" y="8120"/>
                  </a:lnTo>
                  <a:lnTo>
                    <a:pt x="3198" y="9921"/>
                  </a:lnTo>
                  <a:lnTo>
                    <a:pt x="4509" y="1732"/>
                  </a:lnTo>
                  <a:close/>
                  <a:moveTo>
                    <a:pt x="2598" y="9781"/>
                  </a:moveTo>
                  <a:lnTo>
                    <a:pt x="2777" y="9804"/>
                  </a:lnTo>
                  <a:lnTo>
                    <a:pt x="2520" y="11169"/>
                  </a:lnTo>
                  <a:lnTo>
                    <a:pt x="2598" y="9781"/>
                  </a:lnTo>
                  <a:close/>
                  <a:moveTo>
                    <a:pt x="7145" y="6833"/>
                  </a:moveTo>
                  <a:lnTo>
                    <a:pt x="7168" y="7035"/>
                  </a:lnTo>
                  <a:lnTo>
                    <a:pt x="7184" y="7207"/>
                  </a:lnTo>
                  <a:lnTo>
                    <a:pt x="7200" y="7347"/>
                  </a:lnTo>
                  <a:lnTo>
                    <a:pt x="7200" y="7418"/>
                  </a:lnTo>
                  <a:lnTo>
                    <a:pt x="7192" y="7480"/>
                  </a:lnTo>
                  <a:lnTo>
                    <a:pt x="6950" y="8938"/>
                  </a:lnTo>
                  <a:lnTo>
                    <a:pt x="6825" y="9672"/>
                  </a:lnTo>
                  <a:lnTo>
                    <a:pt x="6677" y="10397"/>
                  </a:lnTo>
                  <a:lnTo>
                    <a:pt x="6466" y="11411"/>
                  </a:lnTo>
                  <a:lnTo>
                    <a:pt x="6240" y="12433"/>
                  </a:lnTo>
                  <a:lnTo>
                    <a:pt x="5788" y="14468"/>
                  </a:lnTo>
                  <a:lnTo>
                    <a:pt x="5733" y="14687"/>
                  </a:lnTo>
                  <a:lnTo>
                    <a:pt x="5702" y="14788"/>
                  </a:lnTo>
                  <a:lnTo>
                    <a:pt x="5687" y="14843"/>
                  </a:lnTo>
                  <a:lnTo>
                    <a:pt x="5663" y="14882"/>
                  </a:lnTo>
                  <a:lnTo>
                    <a:pt x="5632" y="14921"/>
                  </a:lnTo>
                  <a:lnTo>
                    <a:pt x="5601" y="14960"/>
                  </a:lnTo>
                  <a:lnTo>
                    <a:pt x="5562" y="14991"/>
                  </a:lnTo>
                  <a:lnTo>
                    <a:pt x="5515" y="15006"/>
                  </a:lnTo>
                  <a:lnTo>
                    <a:pt x="5460" y="15022"/>
                  </a:lnTo>
                  <a:lnTo>
                    <a:pt x="5398" y="15030"/>
                  </a:lnTo>
                  <a:lnTo>
                    <a:pt x="5328" y="15030"/>
                  </a:lnTo>
                  <a:lnTo>
                    <a:pt x="5242" y="15022"/>
                  </a:lnTo>
                  <a:lnTo>
                    <a:pt x="5242" y="14944"/>
                  </a:lnTo>
                  <a:lnTo>
                    <a:pt x="5242" y="14827"/>
                  </a:lnTo>
                  <a:lnTo>
                    <a:pt x="5258" y="14687"/>
                  </a:lnTo>
                  <a:lnTo>
                    <a:pt x="5281" y="14515"/>
                  </a:lnTo>
                  <a:lnTo>
                    <a:pt x="5343" y="14110"/>
                  </a:lnTo>
                  <a:lnTo>
                    <a:pt x="5429" y="13610"/>
                  </a:lnTo>
                  <a:lnTo>
                    <a:pt x="5538" y="13041"/>
                  </a:lnTo>
                  <a:lnTo>
                    <a:pt x="5671" y="12417"/>
                  </a:lnTo>
                  <a:lnTo>
                    <a:pt x="5811" y="11754"/>
                  </a:lnTo>
                  <a:lnTo>
                    <a:pt x="5967" y="11076"/>
                  </a:lnTo>
                  <a:lnTo>
                    <a:pt x="6123" y="10389"/>
                  </a:lnTo>
                  <a:lnTo>
                    <a:pt x="6287" y="9718"/>
                  </a:lnTo>
                  <a:lnTo>
                    <a:pt x="6451" y="9071"/>
                  </a:lnTo>
                  <a:lnTo>
                    <a:pt x="6615" y="8470"/>
                  </a:lnTo>
                  <a:lnTo>
                    <a:pt x="6771" y="7925"/>
                  </a:lnTo>
                  <a:lnTo>
                    <a:pt x="6911" y="7464"/>
                  </a:lnTo>
                  <a:lnTo>
                    <a:pt x="7036" y="7090"/>
                  </a:lnTo>
                  <a:lnTo>
                    <a:pt x="7090" y="6950"/>
                  </a:lnTo>
                  <a:lnTo>
                    <a:pt x="7145" y="6833"/>
                  </a:lnTo>
                  <a:close/>
                  <a:moveTo>
                    <a:pt x="7566" y="8213"/>
                  </a:moveTo>
                  <a:lnTo>
                    <a:pt x="7746" y="8229"/>
                  </a:lnTo>
                  <a:lnTo>
                    <a:pt x="7753" y="8447"/>
                  </a:lnTo>
                  <a:lnTo>
                    <a:pt x="7761" y="8658"/>
                  </a:lnTo>
                  <a:lnTo>
                    <a:pt x="7761" y="8767"/>
                  </a:lnTo>
                  <a:lnTo>
                    <a:pt x="7761" y="8868"/>
                  </a:lnTo>
                  <a:lnTo>
                    <a:pt x="7753" y="8977"/>
                  </a:lnTo>
                  <a:lnTo>
                    <a:pt x="7738" y="9079"/>
                  </a:lnTo>
                  <a:lnTo>
                    <a:pt x="7387" y="10787"/>
                  </a:lnTo>
                  <a:lnTo>
                    <a:pt x="7036" y="12487"/>
                  </a:lnTo>
                  <a:lnTo>
                    <a:pt x="6311" y="15896"/>
                  </a:lnTo>
                  <a:lnTo>
                    <a:pt x="6295" y="15966"/>
                  </a:lnTo>
                  <a:lnTo>
                    <a:pt x="6264" y="16036"/>
                  </a:lnTo>
                  <a:lnTo>
                    <a:pt x="6201" y="16176"/>
                  </a:lnTo>
                  <a:lnTo>
                    <a:pt x="6022" y="16130"/>
                  </a:lnTo>
                  <a:lnTo>
                    <a:pt x="6038" y="15872"/>
                  </a:lnTo>
                  <a:lnTo>
                    <a:pt x="6045" y="15623"/>
                  </a:lnTo>
                  <a:lnTo>
                    <a:pt x="6069" y="15365"/>
                  </a:lnTo>
                  <a:lnTo>
                    <a:pt x="6084" y="15240"/>
                  </a:lnTo>
                  <a:lnTo>
                    <a:pt x="6100" y="15116"/>
                  </a:lnTo>
                  <a:lnTo>
                    <a:pt x="6412" y="13376"/>
                  </a:lnTo>
                  <a:lnTo>
                    <a:pt x="6576" y="12511"/>
                  </a:lnTo>
                  <a:lnTo>
                    <a:pt x="6747" y="11645"/>
                  </a:lnTo>
                  <a:lnTo>
                    <a:pt x="6934" y="10779"/>
                  </a:lnTo>
                  <a:lnTo>
                    <a:pt x="7129" y="9921"/>
                  </a:lnTo>
                  <a:lnTo>
                    <a:pt x="7340" y="9063"/>
                  </a:lnTo>
                  <a:lnTo>
                    <a:pt x="7449" y="8634"/>
                  </a:lnTo>
                  <a:lnTo>
                    <a:pt x="7566" y="8213"/>
                  </a:lnTo>
                  <a:close/>
                  <a:moveTo>
                    <a:pt x="2490" y="11328"/>
                  </a:moveTo>
                  <a:lnTo>
                    <a:pt x="1529" y="16520"/>
                  </a:lnTo>
                  <a:lnTo>
                    <a:pt x="1366" y="16496"/>
                  </a:lnTo>
                  <a:lnTo>
                    <a:pt x="1444" y="15942"/>
                  </a:lnTo>
                  <a:lnTo>
                    <a:pt x="1490" y="15669"/>
                  </a:lnTo>
                  <a:lnTo>
                    <a:pt x="1537" y="15404"/>
                  </a:lnTo>
                  <a:lnTo>
                    <a:pt x="1927" y="13447"/>
                  </a:lnTo>
                  <a:lnTo>
                    <a:pt x="2325" y="11489"/>
                  </a:lnTo>
                  <a:lnTo>
                    <a:pt x="2333" y="11466"/>
                  </a:lnTo>
                  <a:lnTo>
                    <a:pt x="2348" y="11442"/>
                  </a:lnTo>
                  <a:lnTo>
                    <a:pt x="2403" y="11395"/>
                  </a:lnTo>
                  <a:lnTo>
                    <a:pt x="2458" y="11356"/>
                  </a:lnTo>
                  <a:lnTo>
                    <a:pt x="2490" y="11328"/>
                  </a:lnTo>
                  <a:close/>
                  <a:moveTo>
                    <a:pt x="8229" y="9781"/>
                  </a:moveTo>
                  <a:lnTo>
                    <a:pt x="6716" y="17557"/>
                  </a:lnTo>
                  <a:lnTo>
                    <a:pt x="6700" y="17479"/>
                  </a:lnTo>
                  <a:lnTo>
                    <a:pt x="6700" y="17378"/>
                  </a:lnTo>
                  <a:lnTo>
                    <a:pt x="6700" y="17237"/>
                  </a:lnTo>
                  <a:lnTo>
                    <a:pt x="6716" y="17073"/>
                  </a:lnTo>
                  <a:lnTo>
                    <a:pt x="6755" y="16676"/>
                  </a:lnTo>
                  <a:lnTo>
                    <a:pt x="6817" y="16184"/>
                  </a:lnTo>
                  <a:lnTo>
                    <a:pt x="6903" y="15630"/>
                  </a:lnTo>
                  <a:lnTo>
                    <a:pt x="7005" y="15014"/>
                  </a:lnTo>
                  <a:lnTo>
                    <a:pt x="7114" y="14375"/>
                  </a:lnTo>
                  <a:lnTo>
                    <a:pt x="7246" y="13712"/>
                  </a:lnTo>
                  <a:lnTo>
                    <a:pt x="7379" y="13049"/>
                  </a:lnTo>
                  <a:lnTo>
                    <a:pt x="7512" y="12394"/>
                  </a:lnTo>
                  <a:lnTo>
                    <a:pt x="7652" y="11785"/>
                  </a:lnTo>
                  <a:lnTo>
                    <a:pt x="7785" y="11216"/>
                  </a:lnTo>
                  <a:lnTo>
                    <a:pt x="7909" y="10717"/>
                  </a:lnTo>
                  <a:lnTo>
                    <a:pt x="8034" y="10296"/>
                  </a:lnTo>
                  <a:lnTo>
                    <a:pt x="8089" y="10124"/>
                  </a:lnTo>
                  <a:lnTo>
                    <a:pt x="8143" y="9984"/>
                  </a:lnTo>
                  <a:lnTo>
                    <a:pt x="8190" y="9867"/>
                  </a:lnTo>
                  <a:lnTo>
                    <a:pt x="8229" y="9781"/>
                  </a:lnTo>
                  <a:close/>
                  <a:moveTo>
                    <a:pt x="8502" y="10428"/>
                  </a:moveTo>
                  <a:lnTo>
                    <a:pt x="8572" y="10498"/>
                  </a:lnTo>
                  <a:lnTo>
                    <a:pt x="8627" y="10561"/>
                  </a:lnTo>
                  <a:lnTo>
                    <a:pt x="8682" y="10631"/>
                  </a:lnTo>
                  <a:lnTo>
                    <a:pt x="8721" y="10693"/>
                  </a:lnTo>
                  <a:lnTo>
                    <a:pt x="8760" y="10756"/>
                  </a:lnTo>
                  <a:lnTo>
                    <a:pt x="8783" y="10818"/>
                  </a:lnTo>
                  <a:lnTo>
                    <a:pt x="8806" y="10881"/>
                  </a:lnTo>
                  <a:lnTo>
                    <a:pt x="8822" y="10943"/>
                  </a:lnTo>
                  <a:lnTo>
                    <a:pt x="8838" y="11005"/>
                  </a:lnTo>
                  <a:lnTo>
                    <a:pt x="8845" y="11068"/>
                  </a:lnTo>
                  <a:lnTo>
                    <a:pt x="8845" y="11193"/>
                  </a:lnTo>
                  <a:lnTo>
                    <a:pt x="8838" y="11310"/>
                  </a:lnTo>
                  <a:lnTo>
                    <a:pt x="8814" y="11434"/>
                  </a:lnTo>
                  <a:lnTo>
                    <a:pt x="8003" y="15014"/>
                  </a:lnTo>
                  <a:lnTo>
                    <a:pt x="7184" y="18602"/>
                  </a:lnTo>
                  <a:lnTo>
                    <a:pt x="7153" y="18703"/>
                  </a:lnTo>
                  <a:lnTo>
                    <a:pt x="7122" y="18805"/>
                  </a:lnTo>
                  <a:lnTo>
                    <a:pt x="7059" y="19008"/>
                  </a:lnTo>
                  <a:lnTo>
                    <a:pt x="6888" y="18969"/>
                  </a:lnTo>
                  <a:lnTo>
                    <a:pt x="8502" y="10428"/>
                  </a:lnTo>
                  <a:close/>
                  <a:moveTo>
                    <a:pt x="5655" y="4142"/>
                  </a:moveTo>
                  <a:lnTo>
                    <a:pt x="5843" y="4150"/>
                  </a:lnTo>
                  <a:lnTo>
                    <a:pt x="5850" y="4329"/>
                  </a:lnTo>
                  <a:lnTo>
                    <a:pt x="5858" y="4508"/>
                  </a:lnTo>
                  <a:lnTo>
                    <a:pt x="5858" y="4680"/>
                  </a:lnTo>
                  <a:lnTo>
                    <a:pt x="5850" y="4774"/>
                  </a:lnTo>
                  <a:lnTo>
                    <a:pt x="5843" y="4859"/>
                  </a:lnTo>
                  <a:lnTo>
                    <a:pt x="5359" y="7425"/>
                  </a:lnTo>
                  <a:lnTo>
                    <a:pt x="5109" y="8712"/>
                  </a:lnTo>
                  <a:lnTo>
                    <a:pt x="4844" y="9991"/>
                  </a:lnTo>
                  <a:lnTo>
                    <a:pt x="4368" y="12206"/>
                  </a:lnTo>
                  <a:lnTo>
                    <a:pt x="3877" y="14429"/>
                  </a:lnTo>
                  <a:lnTo>
                    <a:pt x="2887" y="18867"/>
                  </a:lnTo>
                  <a:lnTo>
                    <a:pt x="2840" y="19047"/>
                  </a:lnTo>
                  <a:lnTo>
                    <a:pt x="2816" y="19132"/>
                  </a:lnTo>
                  <a:lnTo>
                    <a:pt x="2777" y="19226"/>
                  </a:lnTo>
                  <a:lnTo>
                    <a:pt x="2738" y="19312"/>
                  </a:lnTo>
                  <a:lnTo>
                    <a:pt x="2692" y="19398"/>
                  </a:lnTo>
                  <a:lnTo>
                    <a:pt x="2629" y="19476"/>
                  </a:lnTo>
                  <a:lnTo>
                    <a:pt x="2567" y="19561"/>
                  </a:lnTo>
                  <a:lnTo>
                    <a:pt x="5655" y="4142"/>
                  </a:lnTo>
                  <a:close/>
                  <a:moveTo>
                    <a:pt x="9072" y="12027"/>
                  </a:moveTo>
                  <a:lnTo>
                    <a:pt x="9228" y="12058"/>
                  </a:lnTo>
                  <a:lnTo>
                    <a:pt x="9165" y="12589"/>
                  </a:lnTo>
                  <a:lnTo>
                    <a:pt x="9103" y="13111"/>
                  </a:lnTo>
                  <a:lnTo>
                    <a:pt x="9025" y="13626"/>
                  </a:lnTo>
                  <a:lnTo>
                    <a:pt x="8939" y="14149"/>
                  </a:lnTo>
                  <a:lnTo>
                    <a:pt x="8845" y="14671"/>
                  </a:lnTo>
                  <a:lnTo>
                    <a:pt x="8752" y="15186"/>
                  </a:lnTo>
                  <a:lnTo>
                    <a:pt x="8549" y="16223"/>
                  </a:lnTo>
                  <a:lnTo>
                    <a:pt x="8338" y="17253"/>
                  </a:lnTo>
                  <a:lnTo>
                    <a:pt x="8136" y="18290"/>
                  </a:lnTo>
                  <a:lnTo>
                    <a:pt x="8042" y="18813"/>
                  </a:lnTo>
                  <a:lnTo>
                    <a:pt x="7948" y="19327"/>
                  </a:lnTo>
                  <a:lnTo>
                    <a:pt x="7863" y="19850"/>
                  </a:lnTo>
                  <a:lnTo>
                    <a:pt x="7785" y="20373"/>
                  </a:lnTo>
                  <a:lnTo>
                    <a:pt x="7870" y="20248"/>
                  </a:lnTo>
                  <a:lnTo>
                    <a:pt x="7948" y="20115"/>
                  </a:lnTo>
                  <a:lnTo>
                    <a:pt x="8019" y="19983"/>
                  </a:lnTo>
                  <a:lnTo>
                    <a:pt x="8073" y="19850"/>
                  </a:lnTo>
                  <a:lnTo>
                    <a:pt x="8136" y="19710"/>
                  </a:lnTo>
                  <a:lnTo>
                    <a:pt x="8182" y="19577"/>
                  </a:lnTo>
                  <a:lnTo>
                    <a:pt x="8268" y="19296"/>
                  </a:lnTo>
                  <a:lnTo>
                    <a:pt x="8346" y="19008"/>
                  </a:lnTo>
                  <a:lnTo>
                    <a:pt x="8409" y="18719"/>
                  </a:lnTo>
                  <a:lnTo>
                    <a:pt x="8479" y="18430"/>
                  </a:lnTo>
                  <a:lnTo>
                    <a:pt x="8541" y="18150"/>
                  </a:lnTo>
                  <a:lnTo>
                    <a:pt x="8689" y="17541"/>
                  </a:lnTo>
                  <a:lnTo>
                    <a:pt x="8830" y="16933"/>
                  </a:lnTo>
                  <a:lnTo>
                    <a:pt x="8962" y="16317"/>
                  </a:lnTo>
                  <a:lnTo>
                    <a:pt x="9087" y="15708"/>
                  </a:lnTo>
                  <a:lnTo>
                    <a:pt x="9204" y="15116"/>
                  </a:lnTo>
                  <a:lnTo>
                    <a:pt x="9313" y="14515"/>
                  </a:lnTo>
                  <a:lnTo>
                    <a:pt x="9547" y="13220"/>
                  </a:lnTo>
                  <a:lnTo>
                    <a:pt x="9602" y="13291"/>
                  </a:lnTo>
                  <a:lnTo>
                    <a:pt x="9649" y="13361"/>
                  </a:lnTo>
                  <a:lnTo>
                    <a:pt x="9688" y="13423"/>
                  </a:lnTo>
                  <a:lnTo>
                    <a:pt x="9719" y="13493"/>
                  </a:lnTo>
                  <a:lnTo>
                    <a:pt x="9742" y="13556"/>
                  </a:lnTo>
                  <a:lnTo>
                    <a:pt x="9766" y="13626"/>
                  </a:lnTo>
                  <a:lnTo>
                    <a:pt x="9789" y="13751"/>
                  </a:lnTo>
                  <a:lnTo>
                    <a:pt x="9797" y="13876"/>
                  </a:lnTo>
                  <a:lnTo>
                    <a:pt x="9797" y="13993"/>
                  </a:lnTo>
                  <a:lnTo>
                    <a:pt x="9789" y="14110"/>
                  </a:lnTo>
                  <a:lnTo>
                    <a:pt x="9773" y="14219"/>
                  </a:lnTo>
                  <a:lnTo>
                    <a:pt x="9664" y="14936"/>
                  </a:lnTo>
                  <a:lnTo>
                    <a:pt x="9547" y="15646"/>
                  </a:lnTo>
                  <a:lnTo>
                    <a:pt x="9430" y="16356"/>
                  </a:lnTo>
                  <a:lnTo>
                    <a:pt x="9298" y="17066"/>
                  </a:lnTo>
                  <a:lnTo>
                    <a:pt x="9079" y="18158"/>
                  </a:lnTo>
                  <a:lnTo>
                    <a:pt x="8853" y="19249"/>
                  </a:lnTo>
                  <a:lnTo>
                    <a:pt x="8385" y="21441"/>
                  </a:lnTo>
                  <a:lnTo>
                    <a:pt x="8346" y="21620"/>
                  </a:lnTo>
                  <a:lnTo>
                    <a:pt x="8284" y="21792"/>
                  </a:lnTo>
                  <a:lnTo>
                    <a:pt x="8206" y="21971"/>
                  </a:lnTo>
                  <a:lnTo>
                    <a:pt x="8112" y="22151"/>
                  </a:lnTo>
                  <a:lnTo>
                    <a:pt x="7972" y="21862"/>
                  </a:lnTo>
                  <a:lnTo>
                    <a:pt x="7824" y="21581"/>
                  </a:lnTo>
                  <a:lnTo>
                    <a:pt x="7683" y="21293"/>
                  </a:lnTo>
                  <a:lnTo>
                    <a:pt x="7621" y="21153"/>
                  </a:lnTo>
                  <a:lnTo>
                    <a:pt x="7558" y="21004"/>
                  </a:lnTo>
                  <a:lnTo>
                    <a:pt x="7504" y="20856"/>
                  </a:lnTo>
                  <a:lnTo>
                    <a:pt x="7465" y="20708"/>
                  </a:lnTo>
                  <a:lnTo>
                    <a:pt x="7426" y="20552"/>
                  </a:lnTo>
                  <a:lnTo>
                    <a:pt x="7402" y="20396"/>
                  </a:lnTo>
                  <a:lnTo>
                    <a:pt x="7387" y="20232"/>
                  </a:lnTo>
                  <a:lnTo>
                    <a:pt x="7395" y="20068"/>
                  </a:lnTo>
                  <a:lnTo>
                    <a:pt x="7410" y="19889"/>
                  </a:lnTo>
                  <a:lnTo>
                    <a:pt x="7441" y="19710"/>
                  </a:lnTo>
                  <a:lnTo>
                    <a:pt x="7644" y="18789"/>
                  </a:lnTo>
                  <a:lnTo>
                    <a:pt x="7847" y="17861"/>
                  </a:lnTo>
                  <a:lnTo>
                    <a:pt x="8229" y="16005"/>
                  </a:lnTo>
                  <a:lnTo>
                    <a:pt x="8611" y="14149"/>
                  </a:lnTo>
                  <a:lnTo>
                    <a:pt x="8994" y="12292"/>
                  </a:lnTo>
                  <a:lnTo>
                    <a:pt x="9009" y="12230"/>
                  </a:lnTo>
                  <a:lnTo>
                    <a:pt x="9025" y="12160"/>
                  </a:lnTo>
                  <a:lnTo>
                    <a:pt x="9072" y="12027"/>
                  </a:lnTo>
                  <a:close/>
                  <a:moveTo>
                    <a:pt x="4454" y="17924"/>
                  </a:moveTo>
                  <a:lnTo>
                    <a:pt x="4470" y="18025"/>
                  </a:lnTo>
                  <a:lnTo>
                    <a:pt x="4485" y="18134"/>
                  </a:lnTo>
                  <a:lnTo>
                    <a:pt x="4493" y="18251"/>
                  </a:lnTo>
                  <a:lnTo>
                    <a:pt x="4493" y="18384"/>
                  </a:lnTo>
                  <a:lnTo>
                    <a:pt x="4485" y="18664"/>
                  </a:lnTo>
                  <a:lnTo>
                    <a:pt x="4454" y="18969"/>
                  </a:lnTo>
                  <a:lnTo>
                    <a:pt x="4407" y="19296"/>
                  </a:lnTo>
                  <a:lnTo>
                    <a:pt x="4353" y="19639"/>
                  </a:lnTo>
                  <a:lnTo>
                    <a:pt x="4283" y="19998"/>
                  </a:lnTo>
                  <a:lnTo>
                    <a:pt x="4197" y="20365"/>
                  </a:lnTo>
                  <a:lnTo>
                    <a:pt x="4103" y="20731"/>
                  </a:lnTo>
                  <a:lnTo>
                    <a:pt x="3994" y="21098"/>
                  </a:lnTo>
                  <a:lnTo>
                    <a:pt x="3877" y="21457"/>
                  </a:lnTo>
                  <a:lnTo>
                    <a:pt x="3752" y="21792"/>
                  </a:lnTo>
                  <a:lnTo>
                    <a:pt x="3620" y="22120"/>
                  </a:lnTo>
                  <a:lnTo>
                    <a:pt x="3487" y="22416"/>
                  </a:lnTo>
                  <a:lnTo>
                    <a:pt x="3347" y="22689"/>
                  </a:lnTo>
                  <a:lnTo>
                    <a:pt x="3269" y="22814"/>
                  </a:lnTo>
                  <a:lnTo>
                    <a:pt x="3198" y="22923"/>
                  </a:lnTo>
                  <a:lnTo>
                    <a:pt x="3198" y="22923"/>
                  </a:lnTo>
                  <a:lnTo>
                    <a:pt x="4454" y="17924"/>
                  </a:lnTo>
                  <a:close/>
                  <a:moveTo>
                    <a:pt x="10210" y="15030"/>
                  </a:moveTo>
                  <a:lnTo>
                    <a:pt x="10226" y="15225"/>
                  </a:lnTo>
                  <a:lnTo>
                    <a:pt x="10249" y="15420"/>
                  </a:lnTo>
                  <a:lnTo>
                    <a:pt x="10257" y="15607"/>
                  </a:lnTo>
                  <a:lnTo>
                    <a:pt x="10249" y="15701"/>
                  </a:lnTo>
                  <a:lnTo>
                    <a:pt x="10241" y="15794"/>
                  </a:lnTo>
                  <a:lnTo>
                    <a:pt x="10031" y="17027"/>
                  </a:lnTo>
                  <a:lnTo>
                    <a:pt x="9820" y="18251"/>
                  </a:lnTo>
                  <a:lnTo>
                    <a:pt x="9376" y="20708"/>
                  </a:lnTo>
                  <a:lnTo>
                    <a:pt x="9282" y="21215"/>
                  </a:lnTo>
                  <a:lnTo>
                    <a:pt x="9189" y="21714"/>
                  </a:lnTo>
                  <a:lnTo>
                    <a:pt x="8986" y="22712"/>
                  </a:lnTo>
                  <a:lnTo>
                    <a:pt x="8939" y="22876"/>
                  </a:lnTo>
                  <a:lnTo>
                    <a:pt x="8892" y="23032"/>
                  </a:lnTo>
                  <a:lnTo>
                    <a:pt x="8799" y="23352"/>
                  </a:lnTo>
                  <a:lnTo>
                    <a:pt x="8728" y="23282"/>
                  </a:lnTo>
                  <a:lnTo>
                    <a:pt x="8674" y="23219"/>
                  </a:lnTo>
                  <a:lnTo>
                    <a:pt x="8635" y="23149"/>
                  </a:lnTo>
                  <a:lnTo>
                    <a:pt x="8596" y="23079"/>
                  </a:lnTo>
                  <a:lnTo>
                    <a:pt x="8572" y="23009"/>
                  </a:lnTo>
                  <a:lnTo>
                    <a:pt x="8549" y="22931"/>
                  </a:lnTo>
                  <a:lnTo>
                    <a:pt x="8533" y="22861"/>
                  </a:lnTo>
                  <a:lnTo>
                    <a:pt x="8526" y="22790"/>
                  </a:lnTo>
                  <a:lnTo>
                    <a:pt x="8526" y="22720"/>
                  </a:lnTo>
                  <a:lnTo>
                    <a:pt x="8526" y="22650"/>
                  </a:lnTo>
                  <a:lnTo>
                    <a:pt x="8549" y="22502"/>
                  </a:lnTo>
                  <a:lnTo>
                    <a:pt x="8572" y="22361"/>
                  </a:lnTo>
                  <a:lnTo>
                    <a:pt x="8604" y="22213"/>
                  </a:lnTo>
                  <a:lnTo>
                    <a:pt x="9142" y="19585"/>
                  </a:lnTo>
                  <a:lnTo>
                    <a:pt x="9680" y="16956"/>
                  </a:lnTo>
                  <a:lnTo>
                    <a:pt x="9875" y="15997"/>
                  </a:lnTo>
                  <a:lnTo>
                    <a:pt x="10054" y="15038"/>
                  </a:lnTo>
                  <a:lnTo>
                    <a:pt x="10210" y="15030"/>
                  </a:lnTo>
                  <a:close/>
                  <a:moveTo>
                    <a:pt x="1022" y="23875"/>
                  </a:moveTo>
                  <a:lnTo>
                    <a:pt x="1724" y="23953"/>
                  </a:lnTo>
                  <a:lnTo>
                    <a:pt x="1623" y="24467"/>
                  </a:lnTo>
                  <a:lnTo>
                    <a:pt x="1444" y="24499"/>
                  </a:lnTo>
                  <a:lnTo>
                    <a:pt x="1022" y="23875"/>
                  </a:lnTo>
                  <a:close/>
                  <a:moveTo>
                    <a:pt x="10577" y="16871"/>
                  </a:moveTo>
                  <a:lnTo>
                    <a:pt x="10553" y="17362"/>
                  </a:lnTo>
                  <a:lnTo>
                    <a:pt x="10514" y="17853"/>
                  </a:lnTo>
                  <a:lnTo>
                    <a:pt x="10475" y="18337"/>
                  </a:lnTo>
                  <a:lnTo>
                    <a:pt x="10429" y="18828"/>
                  </a:lnTo>
                  <a:lnTo>
                    <a:pt x="10382" y="19312"/>
                  </a:lnTo>
                  <a:lnTo>
                    <a:pt x="10327" y="19795"/>
                  </a:lnTo>
                  <a:lnTo>
                    <a:pt x="10202" y="20770"/>
                  </a:lnTo>
                  <a:lnTo>
                    <a:pt x="10070" y="21737"/>
                  </a:lnTo>
                  <a:lnTo>
                    <a:pt x="9914" y="22697"/>
                  </a:lnTo>
                  <a:lnTo>
                    <a:pt x="9758" y="23664"/>
                  </a:lnTo>
                  <a:lnTo>
                    <a:pt x="9590" y="24605"/>
                  </a:lnTo>
                  <a:lnTo>
                    <a:pt x="9590" y="24605"/>
                  </a:lnTo>
                  <a:lnTo>
                    <a:pt x="9516" y="24569"/>
                  </a:lnTo>
                  <a:lnTo>
                    <a:pt x="9446" y="24522"/>
                  </a:lnTo>
                  <a:lnTo>
                    <a:pt x="9384" y="24475"/>
                  </a:lnTo>
                  <a:lnTo>
                    <a:pt x="9329" y="24428"/>
                  </a:lnTo>
                  <a:lnTo>
                    <a:pt x="9274" y="24374"/>
                  </a:lnTo>
                  <a:lnTo>
                    <a:pt x="9228" y="24319"/>
                  </a:lnTo>
                  <a:lnTo>
                    <a:pt x="9196" y="24257"/>
                  </a:lnTo>
                  <a:lnTo>
                    <a:pt x="9165" y="24194"/>
                  </a:lnTo>
                  <a:lnTo>
                    <a:pt x="9134" y="24132"/>
                  </a:lnTo>
                  <a:lnTo>
                    <a:pt x="9118" y="24062"/>
                  </a:lnTo>
                  <a:lnTo>
                    <a:pt x="9103" y="23992"/>
                  </a:lnTo>
                  <a:lnTo>
                    <a:pt x="9103" y="23914"/>
                  </a:lnTo>
                  <a:lnTo>
                    <a:pt x="9095" y="23836"/>
                  </a:lnTo>
                  <a:lnTo>
                    <a:pt x="9103" y="23750"/>
                  </a:lnTo>
                  <a:lnTo>
                    <a:pt x="9111" y="23664"/>
                  </a:lnTo>
                  <a:lnTo>
                    <a:pt x="9134" y="23570"/>
                  </a:lnTo>
                  <a:lnTo>
                    <a:pt x="9446" y="22034"/>
                  </a:lnTo>
                  <a:lnTo>
                    <a:pt x="9750" y="20490"/>
                  </a:lnTo>
                  <a:lnTo>
                    <a:pt x="10351" y="17409"/>
                  </a:lnTo>
                  <a:lnTo>
                    <a:pt x="10382" y="17268"/>
                  </a:lnTo>
                  <a:lnTo>
                    <a:pt x="10429" y="17128"/>
                  </a:lnTo>
                  <a:lnTo>
                    <a:pt x="10460" y="17066"/>
                  </a:lnTo>
                  <a:lnTo>
                    <a:pt x="10491" y="17003"/>
                  </a:lnTo>
                  <a:lnTo>
                    <a:pt x="10530" y="16933"/>
                  </a:lnTo>
                  <a:lnTo>
                    <a:pt x="10577" y="16871"/>
                  </a:lnTo>
                  <a:close/>
                  <a:moveTo>
                    <a:pt x="6295" y="5202"/>
                  </a:moveTo>
                  <a:lnTo>
                    <a:pt x="6412" y="5382"/>
                  </a:lnTo>
                  <a:lnTo>
                    <a:pt x="6521" y="5553"/>
                  </a:lnTo>
                  <a:lnTo>
                    <a:pt x="6615" y="5733"/>
                  </a:lnTo>
                  <a:lnTo>
                    <a:pt x="6646" y="5826"/>
                  </a:lnTo>
                  <a:lnTo>
                    <a:pt x="6677" y="5920"/>
                  </a:lnTo>
                  <a:lnTo>
                    <a:pt x="6708" y="6006"/>
                  </a:lnTo>
                  <a:lnTo>
                    <a:pt x="6732" y="6099"/>
                  </a:lnTo>
                  <a:lnTo>
                    <a:pt x="6739" y="6201"/>
                  </a:lnTo>
                  <a:lnTo>
                    <a:pt x="6747" y="6294"/>
                  </a:lnTo>
                  <a:lnTo>
                    <a:pt x="6747" y="6396"/>
                  </a:lnTo>
                  <a:lnTo>
                    <a:pt x="6739" y="6497"/>
                  </a:lnTo>
                  <a:lnTo>
                    <a:pt x="6724" y="6606"/>
                  </a:lnTo>
                  <a:lnTo>
                    <a:pt x="6700" y="6716"/>
                  </a:lnTo>
                  <a:lnTo>
                    <a:pt x="6053" y="9344"/>
                  </a:lnTo>
                  <a:lnTo>
                    <a:pt x="5406" y="11980"/>
                  </a:lnTo>
                  <a:lnTo>
                    <a:pt x="4127" y="17237"/>
                  </a:lnTo>
                  <a:lnTo>
                    <a:pt x="3705" y="18992"/>
                  </a:lnTo>
                  <a:lnTo>
                    <a:pt x="3292" y="20739"/>
                  </a:lnTo>
                  <a:lnTo>
                    <a:pt x="2458" y="24241"/>
                  </a:lnTo>
                  <a:lnTo>
                    <a:pt x="2442" y="24288"/>
                  </a:lnTo>
                  <a:lnTo>
                    <a:pt x="2426" y="24335"/>
                  </a:lnTo>
                  <a:lnTo>
                    <a:pt x="2364" y="24428"/>
                  </a:lnTo>
                  <a:lnTo>
                    <a:pt x="2294" y="24538"/>
                  </a:lnTo>
                  <a:lnTo>
                    <a:pt x="2208" y="24662"/>
                  </a:lnTo>
                  <a:lnTo>
                    <a:pt x="2216" y="24553"/>
                  </a:lnTo>
                  <a:lnTo>
                    <a:pt x="2247" y="24358"/>
                  </a:lnTo>
                  <a:lnTo>
                    <a:pt x="2356" y="23695"/>
                  </a:lnTo>
                  <a:lnTo>
                    <a:pt x="2543" y="22728"/>
                  </a:lnTo>
                  <a:lnTo>
                    <a:pt x="2777" y="21511"/>
                  </a:lnTo>
                  <a:lnTo>
                    <a:pt x="3066" y="20084"/>
                  </a:lnTo>
                  <a:lnTo>
                    <a:pt x="3393" y="18508"/>
                  </a:lnTo>
                  <a:lnTo>
                    <a:pt x="4103" y="15084"/>
                  </a:lnTo>
                  <a:lnTo>
                    <a:pt x="4836" y="11637"/>
                  </a:lnTo>
                  <a:lnTo>
                    <a:pt x="5499" y="8580"/>
                  </a:lnTo>
                  <a:lnTo>
                    <a:pt x="5780" y="7316"/>
                  </a:lnTo>
                  <a:lnTo>
                    <a:pt x="6014" y="6294"/>
                  </a:lnTo>
                  <a:lnTo>
                    <a:pt x="6194" y="5577"/>
                  </a:lnTo>
                  <a:lnTo>
                    <a:pt x="6256" y="5343"/>
                  </a:lnTo>
                  <a:lnTo>
                    <a:pt x="6295" y="5202"/>
                  </a:lnTo>
                  <a:close/>
                  <a:moveTo>
                    <a:pt x="10951" y="19421"/>
                  </a:moveTo>
                  <a:lnTo>
                    <a:pt x="10959" y="20068"/>
                  </a:lnTo>
                  <a:lnTo>
                    <a:pt x="10959" y="20388"/>
                  </a:lnTo>
                  <a:lnTo>
                    <a:pt x="10943" y="20716"/>
                  </a:lnTo>
                  <a:lnTo>
                    <a:pt x="10881" y="21737"/>
                  </a:lnTo>
                  <a:lnTo>
                    <a:pt x="10811" y="22759"/>
                  </a:lnTo>
                  <a:lnTo>
                    <a:pt x="10655" y="24803"/>
                  </a:lnTo>
                  <a:lnTo>
                    <a:pt x="10639" y="24920"/>
                  </a:lnTo>
                  <a:lnTo>
                    <a:pt x="10616" y="25021"/>
                  </a:lnTo>
                  <a:lnTo>
                    <a:pt x="10592" y="25068"/>
                  </a:lnTo>
                  <a:lnTo>
                    <a:pt x="10569" y="25107"/>
                  </a:lnTo>
                  <a:lnTo>
                    <a:pt x="10546" y="25138"/>
                  </a:lnTo>
                  <a:lnTo>
                    <a:pt x="10514" y="25161"/>
                  </a:lnTo>
                  <a:lnTo>
                    <a:pt x="10483" y="25177"/>
                  </a:lnTo>
                  <a:lnTo>
                    <a:pt x="10452" y="25193"/>
                  </a:lnTo>
                  <a:lnTo>
                    <a:pt x="10413" y="25200"/>
                  </a:lnTo>
                  <a:lnTo>
                    <a:pt x="10366" y="25200"/>
                  </a:lnTo>
                  <a:lnTo>
                    <a:pt x="10327" y="25193"/>
                  </a:lnTo>
                  <a:lnTo>
                    <a:pt x="10280" y="25185"/>
                  </a:lnTo>
                  <a:lnTo>
                    <a:pt x="10226" y="25169"/>
                  </a:lnTo>
                  <a:lnTo>
                    <a:pt x="10179" y="25138"/>
                  </a:lnTo>
                  <a:lnTo>
                    <a:pt x="10093" y="25091"/>
                  </a:lnTo>
                  <a:lnTo>
                    <a:pt x="10015" y="25037"/>
                  </a:lnTo>
                  <a:lnTo>
                    <a:pt x="9945" y="24966"/>
                  </a:lnTo>
                  <a:lnTo>
                    <a:pt x="9875" y="24896"/>
                  </a:lnTo>
                  <a:lnTo>
                    <a:pt x="9734" y="24756"/>
                  </a:lnTo>
                  <a:lnTo>
                    <a:pt x="9607" y="24621"/>
                  </a:lnTo>
                  <a:lnTo>
                    <a:pt x="9607" y="24621"/>
                  </a:lnTo>
                  <a:lnTo>
                    <a:pt x="9656" y="24616"/>
                  </a:lnTo>
                  <a:lnTo>
                    <a:pt x="9719" y="24592"/>
                  </a:lnTo>
                  <a:lnTo>
                    <a:pt x="9773" y="24569"/>
                  </a:lnTo>
                  <a:lnTo>
                    <a:pt x="9820" y="24538"/>
                  </a:lnTo>
                  <a:lnTo>
                    <a:pt x="9859" y="24506"/>
                  </a:lnTo>
                  <a:lnTo>
                    <a:pt x="9898" y="24467"/>
                  </a:lnTo>
                  <a:lnTo>
                    <a:pt x="9929" y="24421"/>
                  </a:lnTo>
                  <a:lnTo>
                    <a:pt x="9953" y="24374"/>
                  </a:lnTo>
                  <a:lnTo>
                    <a:pt x="9984" y="24272"/>
                  </a:lnTo>
                  <a:lnTo>
                    <a:pt x="10007" y="24163"/>
                  </a:lnTo>
                  <a:lnTo>
                    <a:pt x="10046" y="23945"/>
                  </a:lnTo>
                  <a:lnTo>
                    <a:pt x="10351" y="22151"/>
                  </a:lnTo>
                  <a:lnTo>
                    <a:pt x="10655" y="20357"/>
                  </a:lnTo>
                  <a:lnTo>
                    <a:pt x="10702" y="20123"/>
                  </a:lnTo>
                  <a:lnTo>
                    <a:pt x="10764" y="19889"/>
                  </a:lnTo>
                  <a:lnTo>
                    <a:pt x="10795" y="19764"/>
                  </a:lnTo>
                  <a:lnTo>
                    <a:pt x="10842" y="19647"/>
                  </a:lnTo>
                  <a:lnTo>
                    <a:pt x="10889" y="19530"/>
                  </a:lnTo>
                  <a:lnTo>
                    <a:pt x="10951" y="19421"/>
                  </a:lnTo>
                  <a:close/>
                  <a:moveTo>
                    <a:pt x="4244" y="0"/>
                  </a:moveTo>
                  <a:lnTo>
                    <a:pt x="4166" y="47"/>
                  </a:lnTo>
                  <a:lnTo>
                    <a:pt x="4095" y="94"/>
                  </a:lnTo>
                  <a:lnTo>
                    <a:pt x="4025" y="148"/>
                  </a:lnTo>
                  <a:lnTo>
                    <a:pt x="3971" y="203"/>
                  </a:lnTo>
                  <a:lnTo>
                    <a:pt x="3916" y="265"/>
                  </a:lnTo>
                  <a:lnTo>
                    <a:pt x="3861" y="328"/>
                  </a:lnTo>
                  <a:lnTo>
                    <a:pt x="3815" y="398"/>
                  </a:lnTo>
                  <a:lnTo>
                    <a:pt x="3776" y="468"/>
                  </a:lnTo>
                  <a:lnTo>
                    <a:pt x="3705" y="616"/>
                  </a:lnTo>
                  <a:lnTo>
                    <a:pt x="3643" y="772"/>
                  </a:lnTo>
                  <a:lnTo>
                    <a:pt x="3588" y="928"/>
                  </a:lnTo>
                  <a:lnTo>
                    <a:pt x="3549" y="1084"/>
                  </a:lnTo>
                  <a:lnTo>
                    <a:pt x="3253" y="2168"/>
                  </a:lnTo>
                  <a:lnTo>
                    <a:pt x="2965" y="3245"/>
                  </a:lnTo>
                  <a:lnTo>
                    <a:pt x="2832" y="3791"/>
                  </a:lnTo>
                  <a:lnTo>
                    <a:pt x="2699" y="4337"/>
                  </a:lnTo>
                  <a:lnTo>
                    <a:pt x="2582" y="4883"/>
                  </a:lnTo>
                  <a:lnTo>
                    <a:pt x="2473" y="5429"/>
                  </a:lnTo>
                  <a:lnTo>
                    <a:pt x="2200" y="6918"/>
                  </a:lnTo>
                  <a:lnTo>
                    <a:pt x="1927" y="8408"/>
                  </a:lnTo>
                  <a:lnTo>
                    <a:pt x="1397" y="11395"/>
                  </a:lnTo>
                  <a:lnTo>
                    <a:pt x="882" y="14383"/>
                  </a:lnTo>
                  <a:lnTo>
                    <a:pt x="367" y="17378"/>
                  </a:lnTo>
                  <a:lnTo>
                    <a:pt x="274" y="17963"/>
                  </a:lnTo>
                  <a:lnTo>
                    <a:pt x="188" y="18555"/>
                  </a:lnTo>
                  <a:lnTo>
                    <a:pt x="110" y="19148"/>
                  </a:lnTo>
                  <a:lnTo>
                    <a:pt x="55" y="19741"/>
                  </a:lnTo>
                  <a:lnTo>
                    <a:pt x="32" y="20045"/>
                  </a:lnTo>
                  <a:lnTo>
                    <a:pt x="16" y="20341"/>
                  </a:lnTo>
                  <a:lnTo>
                    <a:pt x="8" y="20638"/>
                  </a:lnTo>
                  <a:lnTo>
                    <a:pt x="1" y="20934"/>
                  </a:lnTo>
                  <a:lnTo>
                    <a:pt x="1" y="21238"/>
                  </a:lnTo>
                  <a:lnTo>
                    <a:pt x="8" y="21535"/>
                  </a:lnTo>
                  <a:lnTo>
                    <a:pt x="16" y="21831"/>
                  </a:lnTo>
                  <a:lnTo>
                    <a:pt x="40" y="22135"/>
                  </a:lnTo>
                  <a:lnTo>
                    <a:pt x="71" y="22424"/>
                  </a:lnTo>
                  <a:lnTo>
                    <a:pt x="102" y="22712"/>
                  </a:lnTo>
                  <a:lnTo>
                    <a:pt x="141" y="23009"/>
                  </a:lnTo>
                  <a:lnTo>
                    <a:pt x="188" y="23297"/>
                  </a:lnTo>
                  <a:lnTo>
                    <a:pt x="242" y="23586"/>
                  </a:lnTo>
                  <a:lnTo>
                    <a:pt x="313" y="23867"/>
                  </a:lnTo>
                  <a:lnTo>
                    <a:pt x="398" y="24148"/>
                  </a:lnTo>
                  <a:lnTo>
                    <a:pt x="492" y="24421"/>
                  </a:lnTo>
                  <a:lnTo>
                    <a:pt x="539" y="24530"/>
                  </a:lnTo>
                  <a:lnTo>
                    <a:pt x="586" y="24639"/>
                  </a:lnTo>
                  <a:lnTo>
                    <a:pt x="640" y="24733"/>
                  </a:lnTo>
                  <a:lnTo>
                    <a:pt x="703" y="24826"/>
                  </a:lnTo>
                  <a:lnTo>
                    <a:pt x="765" y="24912"/>
                  </a:lnTo>
                  <a:lnTo>
                    <a:pt x="835" y="24990"/>
                  </a:lnTo>
                  <a:lnTo>
                    <a:pt x="905" y="25068"/>
                  </a:lnTo>
                  <a:lnTo>
                    <a:pt x="976" y="25138"/>
                  </a:lnTo>
                  <a:lnTo>
                    <a:pt x="1054" y="25193"/>
                  </a:lnTo>
                  <a:lnTo>
                    <a:pt x="1132" y="25247"/>
                  </a:lnTo>
                  <a:lnTo>
                    <a:pt x="1210" y="25302"/>
                  </a:lnTo>
                  <a:lnTo>
                    <a:pt x="1295" y="25341"/>
                  </a:lnTo>
                  <a:lnTo>
                    <a:pt x="1381" y="25380"/>
                  </a:lnTo>
                  <a:lnTo>
                    <a:pt x="1467" y="25411"/>
                  </a:lnTo>
                  <a:lnTo>
                    <a:pt x="1561" y="25434"/>
                  </a:lnTo>
                  <a:lnTo>
                    <a:pt x="1646" y="25450"/>
                  </a:lnTo>
                  <a:lnTo>
                    <a:pt x="1740" y="25458"/>
                  </a:lnTo>
                  <a:lnTo>
                    <a:pt x="1834" y="25466"/>
                  </a:lnTo>
                  <a:lnTo>
                    <a:pt x="1927" y="25466"/>
                  </a:lnTo>
                  <a:lnTo>
                    <a:pt x="2021" y="25458"/>
                  </a:lnTo>
                  <a:lnTo>
                    <a:pt x="2114" y="25442"/>
                  </a:lnTo>
                  <a:lnTo>
                    <a:pt x="2208" y="25419"/>
                  </a:lnTo>
                  <a:lnTo>
                    <a:pt x="2294" y="25388"/>
                  </a:lnTo>
                  <a:lnTo>
                    <a:pt x="2387" y="25356"/>
                  </a:lnTo>
                  <a:lnTo>
                    <a:pt x="2481" y="25317"/>
                  </a:lnTo>
                  <a:lnTo>
                    <a:pt x="2575" y="25263"/>
                  </a:lnTo>
                  <a:lnTo>
                    <a:pt x="2660" y="25208"/>
                  </a:lnTo>
                  <a:lnTo>
                    <a:pt x="2746" y="25154"/>
                  </a:lnTo>
                  <a:lnTo>
                    <a:pt x="2832" y="25083"/>
                  </a:lnTo>
                  <a:lnTo>
                    <a:pt x="2918" y="25005"/>
                  </a:lnTo>
                  <a:lnTo>
                    <a:pt x="3004" y="24927"/>
                  </a:lnTo>
                  <a:lnTo>
                    <a:pt x="3081" y="24834"/>
                  </a:lnTo>
                  <a:lnTo>
                    <a:pt x="3206" y="24686"/>
                  </a:lnTo>
                  <a:lnTo>
                    <a:pt x="3323" y="24530"/>
                  </a:lnTo>
                  <a:lnTo>
                    <a:pt x="3440" y="24366"/>
                  </a:lnTo>
                  <a:lnTo>
                    <a:pt x="3549" y="24194"/>
                  </a:lnTo>
                  <a:lnTo>
                    <a:pt x="3651" y="24031"/>
                  </a:lnTo>
                  <a:lnTo>
                    <a:pt x="3752" y="23859"/>
                  </a:lnTo>
                  <a:lnTo>
                    <a:pt x="3939" y="23508"/>
                  </a:lnTo>
                  <a:lnTo>
                    <a:pt x="4056" y="23266"/>
                  </a:lnTo>
                  <a:lnTo>
                    <a:pt x="4173" y="23024"/>
                  </a:lnTo>
                  <a:lnTo>
                    <a:pt x="4275" y="22783"/>
                  </a:lnTo>
                  <a:lnTo>
                    <a:pt x="4376" y="22533"/>
                  </a:lnTo>
                  <a:lnTo>
                    <a:pt x="4478" y="22291"/>
                  </a:lnTo>
                  <a:lnTo>
                    <a:pt x="4563" y="22042"/>
                  </a:lnTo>
                  <a:lnTo>
                    <a:pt x="4649" y="21792"/>
                  </a:lnTo>
                  <a:lnTo>
                    <a:pt x="4727" y="21535"/>
                  </a:lnTo>
                  <a:lnTo>
                    <a:pt x="4805" y="21285"/>
                  </a:lnTo>
                  <a:lnTo>
                    <a:pt x="4875" y="21028"/>
                  </a:lnTo>
                  <a:lnTo>
                    <a:pt x="4938" y="20770"/>
                  </a:lnTo>
                  <a:lnTo>
                    <a:pt x="5000" y="20513"/>
                  </a:lnTo>
                  <a:lnTo>
                    <a:pt x="5109" y="19990"/>
                  </a:lnTo>
                  <a:lnTo>
                    <a:pt x="5195" y="19468"/>
                  </a:lnTo>
                  <a:lnTo>
                    <a:pt x="5336" y="18649"/>
                  </a:lnTo>
                  <a:lnTo>
                    <a:pt x="5468" y="17838"/>
                  </a:lnTo>
                  <a:lnTo>
                    <a:pt x="5632" y="17814"/>
                  </a:lnTo>
                  <a:lnTo>
                    <a:pt x="5866" y="18485"/>
                  </a:lnTo>
                  <a:lnTo>
                    <a:pt x="5983" y="18813"/>
                  </a:lnTo>
                  <a:lnTo>
                    <a:pt x="6092" y="19148"/>
                  </a:lnTo>
                  <a:lnTo>
                    <a:pt x="6287" y="19764"/>
                  </a:lnTo>
                  <a:lnTo>
                    <a:pt x="6490" y="20380"/>
                  </a:lnTo>
                  <a:lnTo>
                    <a:pt x="6700" y="20989"/>
                  </a:lnTo>
                  <a:lnTo>
                    <a:pt x="6927" y="21589"/>
                  </a:lnTo>
                  <a:lnTo>
                    <a:pt x="7051" y="21886"/>
                  </a:lnTo>
                  <a:lnTo>
                    <a:pt x="7176" y="22182"/>
                  </a:lnTo>
                  <a:lnTo>
                    <a:pt x="7309" y="22478"/>
                  </a:lnTo>
                  <a:lnTo>
                    <a:pt x="7441" y="22767"/>
                  </a:lnTo>
                  <a:lnTo>
                    <a:pt x="7582" y="23056"/>
                  </a:lnTo>
                  <a:lnTo>
                    <a:pt x="7730" y="23344"/>
                  </a:lnTo>
                  <a:lnTo>
                    <a:pt x="7886" y="23625"/>
                  </a:lnTo>
                  <a:lnTo>
                    <a:pt x="8050" y="23906"/>
                  </a:lnTo>
                  <a:lnTo>
                    <a:pt x="8182" y="24132"/>
                  </a:lnTo>
                  <a:lnTo>
                    <a:pt x="8331" y="24350"/>
                  </a:lnTo>
                  <a:lnTo>
                    <a:pt x="8479" y="24577"/>
                  </a:lnTo>
                  <a:lnTo>
                    <a:pt x="8635" y="24787"/>
                  </a:lnTo>
                  <a:lnTo>
                    <a:pt x="8806" y="24998"/>
                  </a:lnTo>
                  <a:lnTo>
                    <a:pt x="8978" y="25200"/>
                  </a:lnTo>
                  <a:lnTo>
                    <a:pt x="9150" y="25388"/>
                  </a:lnTo>
                  <a:lnTo>
                    <a:pt x="9337" y="25575"/>
                  </a:lnTo>
                  <a:lnTo>
                    <a:pt x="9423" y="25645"/>
                  </a:lnTo>
                  <a:lnTo>
                    <a:pt x="9501" y="25707"/>
                  </a:lnTo>
                  <a:lnTo>
                    <a:pt x="9586" y="25770"/>
                  </a:lnTo>
                  <a:lnTo>
                    <a:pt x="9664" y="25824"/>
                  </a:lnTo>
                  <a:lnTo>
                    <a:pt x="9750" y="25871"/>
                  </a:lnTo>
                  <a:lnTo>
                    <a:pt x="9836" y="25910"/>
                  </a:lnTo>
                  <a:lnTo>
                    <a:pt x="9914" y="25941"/>
                  </a:lnTo>
                  <a:lnTo>
                    <a:pt x="10000" y="25973"/>
                  </a:lnTo>
                  <a:lnTo>
                    <a:pt x="10085" y="25988"/>
                  </a:lnTo>
                  <a:lnTo>
                    <a:pt x="10163" y="26012"/>
                  </a:lnTo>
                  <a:lnTo>
                    <a:pt x="10249" y="26019"/>
                  </a:lnTo>
                  <a:lnTo>
                    <a:pt x="10413" y="26019"/>
                  </a:lnTo>
                  <a:lnTo>
                    <a:pt x="10491" y="26012"/>
                  </a:lnTo>
                  <a:lnTo>
                    <a:pt x="10569" y="26004"/>
                  </a:lnTo>
                  <a:lnTo>
                    <a:pt x="10647" y="25980"/>
                  </a:lnTo>
                  <a:lnTo>
                    <a:pt x="10725" y="25957"/>
                  </a:lnTo>
                  <a:lnTo>
                    <a:pt x="10803" y="25926"/>
                  </a:lnTo>
                  <a:lnTo>
                    <a:pt x="10873" y="25895"/>
                  </a:lnTo>
                  <a:lnTo>
                    <a:pt x="10951" y="25856"/>
                  </a:lnTo>
                  <a:lnTo>
                    <a:pt x="11014" y="25809"/>
                  </a:lnTo>
                  <a:lnTo>
                    <a:pt x="11084" y="25754"/>
                  </a:lnTo>
                  <a:lnTo>
                    <a:pt x="11154" y="25700"/>
                  </a:lnTo>
                  <a:lnTo>
                    <a:pt x="11216" y="25637"/>
                  </a:lnTo>
                  <a:lnTo>
                    <a:pt x="11271" y="25575"/>
                  </a:lnTo>
                  <a:lnTo>
                    <a:pt x="11333" y="25505"/>
                  </a:lnTo>
                  <a:lnTo>
                    <a:pt x="11388" y="25427"/>
                  </a:lnTo>
                  <a:lnTo>
                    <a:pt x="11443" y="25341"/>
                  </a:lnTo>
                  <a:lnTo>
                    <a:pt x="11489" y="25255"/>
                  </a:lnTo>
                  <a:lnTo>
                    <a:pt x="11536" y="25161"/>
                  </a:lnTo>
                  <a:lnTo>
                    <a:pt x="11575" y="25068"/>
                  </a:lnTo>
                  <a:lnTo>
                    <a:pt x="11614" y="24966"/>
                  </a:lnTo>
                  <a:lnTo>
                    <a:pt x="11669" y="24818"/>
                  </a:lnTo>
                  <a:lnTo>
                    <a:pt x="11708" y="24662"/>
                  </a:lnTo>
                  <a:lnTo>
                    <a:pt x="11747" y="24506"/>
                  </a:lnTo>
                  <a:lnTo>
                    <a:pt x="11786" y="24350"/>
                  </a:lnTo>
                  <a:lnTo>
                    <a:pt x="11809" y="24187"/>
                  </a:lnTo>
                  <a:lnTo>
                    <a:pt x="11833" y="24031"/>
                  </a:lnTo>
                  <a:lnTo>
                    <a:pt x="11848" y="23867"/>
                  </a:lnTo>
                  <a:lnTo>
                    <a:pt x="11856" y="23711"/>
                  </a:lnTo>
                  <a:lnTo>
                    <a:pt x="11895" y="23032"/>
                  </a:lnTo>
                  <a:lnTo>
                    <a:pt x="11911" y="22361"/>
                  </a:lnTo>
                  <a:lnTo>
                    <a:pt x="11918" y="21698"/>
                  </a:lnTo>
                  <a:lnTo>
                    <a:pt x="11911" y="21028"/>
                  </a:lnTo>
                  <a:lnTo>
                    <a:pt x="11887" y="20365"/>
                  </a:lnTo>
                  <a:lnTo>
                    <a:pt x="11848" y="19694"/>
                  </a:lnTo>
                  <a:lnTo>
                    <a:pt x="11794" y="19039"/>
                  </a:lnTo>
                  <a:lnTo>
                    <a:pt x="11723" y="18376"/>
                  </a:lnTo>
                  <a:lnTo>
                    <a:pt x="11638" y="17713"/>
                  </a:lnTo>
                  <a:lnTo>
                    <a:pt x="11536" y="17058"/>
                  </a:lnTo>
                  <a:lnTo>
                    <a:pt x="11411" y="16403"/>
                  </a:lnTo>
                  <a:lnTo>
                    <a:pt x="11279" y="15755"/>
                  </a:lnTo>
                  <a:lnTo>
                    <a:pt x="11123" y="15100"/>
                  </a:lnTo>
                  <a:lnTo>
                    <a:pt x="10959" y="14453"/>
                  </a:lnTo>
                  <a:lnTo>
                    <a:pt x="10772" y="13805"/>
                  </a:lnTo>
                  <a:lnTo>
                    <a:pt x="10561" y="13158"/>
                  </a:lnTo>
                  <a:lnTo>
                    <a:pt x="10327" y="12472"/>
                  </a:lnTo>
                  <a:lnTo>
                    <a:pt x="10085" y="11777"/>
                  </a:lnTo>
                  <a:lnTo>
                    <a:pt x="9828" y="11099"/>
                  </a:lnTo>
                  <a:lnTo>
                    <a:pt x="9563" y="10413"/>
                  </a:lnTo>
                  <a:lnTo>
                    <a:pt x="9298" y="9734"/>
                  </a:lnTo>
                  <a:lnTo>
                    <a:pt x="9025" y="9063"/>
                  </a:lnTo>
                  <a:lnTo>
                    <a:pt x="8736" y="8385"/>
                  </a:lnTo>
                  <a:lnTo>
                    <a:pt x="8455" y="7714"/>
                  </a:lnTo>
                  <a:lnTo>
                    <a:pt x="8159" y="7051"/>
                  </a:lnTo>
                  <a:lnTo>
                    <a:pt x="7863" y="6380"/>
                  </a:lnTo>
                  <a:lnTo>
                    <a:pt x="7262" y="5054"/>
                  </a:lnTo>
                  <a:lnTo>
                    <a:pt x="6646" y="3728"/>
                  </a:lnTo>
                  <a:lnTo>
                    <a:pt x="6022" y="2410"/>
                  </a:lnTo>
                  <a:lnTo>
                    <a:pt x="5858" y="2075"/>
                  </a:lnTo>
                  <a:lnTo>
                    <a:pt x="5694" y="1739"/>
                  </a:lnTo>
                  <a:lnTo>
                    <a:pt x="5515" y="1412"/>
                  </a:lnTo>
                  <a:lnTo>
                    <a:pt x="5421" y="1248"/>
                  </a:lnTo>
                  <a:lnTo>
                    <a:pt x="5320" y="1092"/>
                  </a:lnTo>
                  <a:lnTo>
                    <a:pt x="5219" y="936"/>
                  </a:lnTo>
                  <a:lnTo>
                    <a:pt x="5102" y="788"/>
                  </a:lnTo>
                  <a:lnTo>
                    <a:pt x="4985" y="640"/>
                  </a:lnTo>
                  <a:lnTo>
                    <a:pt x="4852" y="499"/>
                  </a:lnTo>
                  <a:lnTo>
                    <a:pt x="4719" y="367"/>
                  </a:lnTo>
                  <a:lnTo>
                    <a:pt x="4571" y="242"/>
                  </a:lnTo>
                  <a:lnTo>
                    <a:pt x="4407" y="117"/>
                  </a:lnTo>
                  <a:lnTo>
                    <a:pt x="424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 rot="10800000" flipH="1">
              <a:off x="6653207" y="797728"/>
              <a:ext cx="166803" cy="197823"/>
            </a:xfrm>
            <a:custGeom>
              <a:avLst/>
              <a:gdLst/>
              <a:ahLst/>
              <a:cxnLst/>
              <a:rect l="l" t="t" r="r" b="b"/>
              <a:pathLst>
                <a:path w="7926" h="9400" extrusionOk="0">
                  <a:moveTo>
                    <a:pt x="7925" y="1"/>
                  </a:moveTo>
                  <a:lnTo>
                    <a:pt x="7800" y="40"/>
                  </a:lnTo>
                  <a:lnTo>
                    <a:pt x="7660" y="79"/>
                  </a:lnTo>
                  <a:lnTo>
                    <a:pt x="7527" y="126"/>
                  </a:lnTo>
                  <a:lnTo>
                    <a:pt x="7387" y="180"/>
                  </a:lnTo>
                  <a:lnTo>
                    <a:pt x="7247" y="243"/>
                  </a:lnTo>
                  <a:lnTo>
                    <a:pt x="7098" y="313"/>
                  </a:lnTo>
                  <a:lnTo>
                    <a:pt x="6958" y="383"/>
                  </a:lnTo>
                  <a:lnTo>
                    <a:pt x="6810" y="469"/>
                  </a:lnTo>
                  <a:lnTo>
                    <a:pt x="6506" y="648"/>
                  </a:lnTo>
                  <a:lnTo>
                    <a:pt x="6201" y="851"/>
                  </a:lnTo>
                  <a:lnTo>
                    <a:pt x="5890" y="1077"/>
                  </a:lnTo>
                  <a:lnTo>
                    <a:pt x="5570" y="1327"/>
                  </a:lnTo>
                  <a:lnTo>
                    <a:pt x="5250" y="1592"/>
                  </a:lnTo>
                  <a:lnTo>
                    <a:pt x="4930" y="1873"/>
                  </a:lnTo>
                  <a:lnTo>
                    <a:pt x="4610" y="2169"/>
                  </a:lnTo>
                  <a:lnTo>
                    <a:pt x="4291" y="2481"/>
                  </a:lnTo>
                  <a:lnTo>
                    <a:pt x="3971" y="2801"/>
                  </a:lnTo>
                  <a:lnTo>
                    <a:pt x="3659" y="3136"/>
                  </a:lnTo>
                  <a:lnTo>
                    <a:pt x="3347" y="3487"/>
                  </a:lnTo>
                  <a:lnTo>
                    <a:pt x="3050" y="3838"/>
                  </a:lnTo>
                  <a:lnTo>
                    <a:pt x="2754" y="4197"/>
                  </a:lnTo>
                  <a:lnTo>
                    <a:pt x="2466" y="4564"/>
                  </a:lnTo>
                  <a:lnTo>
                    <a:pt x="2185" y="4930"/>
                  </a:lnTo>
                  <a:lnTo>
                    <a:pt x="1920" y="5305"/>
                  </a:lnTo>
                  <a:lnTo>
                    <a:pt x="1662" y="5679"/>
                  </a:lnTo>
                  <a:lnTo>
                    <a:pt x="1420" y="6045"/>
                  </a:lnTo>
                  <a:lnTo>
                    <a:pt x="1194" y="6420"/>
                  </a:lnTo>
                  <a:lnTo>
                    <a:pt x="984" y="6779"/>
                  </a:lnTo>
                  <a:lnTo>
                    <a:pt x="789" y="7145"/>
                  </a:lnTo>
                  <a:lnTo>
                    <a:pt x="609" y="7496"/>
                  </a:lnTo>
                  <a:lnTo>
                    <a:pt x="453" y="7839"/>
                  </a:lnTo>
                  <a:lnTo>
                    <a:pt x="321" y="8183"/>
                  </a:lnTo>
                  <a:lnTo>
                    <a:pt x="204" y="8502"/>
                  </a:lnTo>
                  <a:lnTo>
                    <a:pt x="157" y="8658"/>
                  </a:lnTo>
                  <a:lnTo>
                    <a:pt x="110" y="8814"/>
                  </a:lnTo>
                  <a:lnTo>
                    <a:pt x="79" y="8970"/>
                  </a:lnTo>
                  <a:lnTo>
                    <a:pt x="48" y="9118"/>
                  </a:lnTo>
                  <a:lnTo>
                    <a:pt x="16" y="9259"/>
                  </a:lnTo>
                  <a:lnTo>
                    <a:pt x="1" y="9399"/>
                  </a:lnTo>
                  <a:lnTo>
                    <a:pt x="1" y="9399"/>
                  </a:lnTo>
                  <a:lnTo>
                    <a:pt x="243" y="9017"/>
                  </a:lnTo>
                  <a:lnTo>
                    <a:pt x="469" y="8635"/>
                  </a:lnTo>
                  <a:lnTo>
                    <a:pt x="679" y="8245"/>
                  </a:lnTo>
                  <a:lnTo>
                    <a:pt x="882" y="7847"/>
                  </a:lnTo>
                  <a:lnTo>
                    <a:pt x="1015" y="7559"/>
                  </a:lnTo>
                  <a:lnTo>
                    <a:pt x="1163" y="7286"/>
                  </a:lnTo>
                  <a:lnTo>
                    <a:pt x="1303" y="7013"/>
                  </a:lnTo>
                  <a:lnTo>
                    <a:pt x="1452" y="6740"/>
                  </a:lnTo>
                  <a:lnTo>
                    <a:pt x="1608" y="6474"/>
                  </a:lnTo>
                  <a:lnTo>
                    <a:pt x="1764" y="6209"/>
                  </a:lnTo>
                  <a:lnTo>
                    <a:pt x="1920" y="5944"/>
                  </a:lnTo>
                  <a:lnTo>
                    <a:pt x="2083" y="5687"/>
                  </a:lnTo>
                  <a:lnTo>
                    <a:pt x="2255" y="5437"/>
                  </a:lnTo>
                  <a:lnTo>
                    <a:pt x="2427" y="5180"/>
                  </a:lnTo>
                  <a:lnTo>
                    <a:pt x="2606" y="4938"/>
                  </a:lnTo>
                  <a:lnTo>
                    <a:pt x="2785" y="4696"/>
                  </a:lnTo>
                  <a:lnTo>
                    <a:pt x="2965" y="4454"/>
                  </a:lnTo>
                  <a:lnTo>
                    <a:pt x="3152" y="4213"/>
                  </a:lnTo>
                  <a:lnTo>
                    <a:pt x="3347" y="3979"/>
                  </a:lnTo>
                  <a:lnTo>
                    <a:pt x="3542" y="3752"/>
                  </a:lnTo>
                  <a:lnTo>
                    <a:pt x="3745" y="3526"/>
                  </a:lnTo>
                  <a:lnTo>
                    <a:pt x="3947" y="3300"/>
                  </a:lnTo>
                  <a:lnTo>
                    <a:pt x="4158" y="3082"/>
                  </a:lnTo>
                  <a:lnTo>
                    <a:pt x="4369" y="2863"/>
                  </a:lnTo>
                  <a:lnTo>
                    <a:pt x="4579" y="2653"/>
                  </a:lnTo>
                  <a:lnTo>
                    <a:pt x="4798" y="2442"/>
                  </a:lnTo>
                  <a:lnTo>
                    <a:pt x="5024" y="2239"/>
                  </a:lnTo>
                  <a:lnTo>
                    <a:pt x="5250" y="2037"/>
                  </a:lnTo>
                  <a:lnTo>
                    <a:pt x="5484" y="1834"/>
                  </a:lnTo>
                  <a:lnTo>
                    <a:pt x="5718" y="1639"/>
                  </a:lnTo>
                  <a:lnTo>
                    <a:pt x="5960" y="1452"/>
                  </a:lnTo>
                  <a:lnTo>
                    <a:pt x="6201" y="1257"/>
                  </a:lnTo>
                  <a:lnTo>
                    <a:pt x="6451" y="1077"/>
                  </a:lnTo>
                  <a:lnTo>
                    <a:pt x="6701" y="890"/>
                  </a:lnTo>
                  <a:lnTo>
                    <a:pt x="6958" y="718"/>
                  </a:lnTo>
                  <a:lnTo>
                    <a:pt x="7215" y="539"/>
                  </a:lnTo>
                  <a:lnTo>
                    <a:pt x="7403" y="414"/>
                  </a:lnTo>
                  <a:lnTo>
                    <a:pt x="7574" y="282"/>
                  </a:lnTo>
                  <a:lnTo>
                    <a:pt x="792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 rot="10800000" flipH="1">
              <a:off x="7579818" y="728300"/>
              <a:ext cx="92093" cy="248036"/>
            </a:xfrm>
            <a:custGeom>
              <a:avLst/>
              <a:gdLst/>
              <a:ahLst/>
              <a:cxnLst/>
              <a:rect l="l" t="t" r="r" b="b"/>
              <a:pathLst>
                <a:path w="4376" h="11786" extrusionOk="0">
                  <a:moveTo>
                    <a:pt x="4360" y="0"/>
                  </a:moveTo>
                  <a:lnTo>
                    <a:pt x="4298" y="180"/>
                  </a:lnTo>
                  <a:lnTo>
                    <a:pt x="4235" y="328"/>
                  </a:lnTo>
                  <a:lnTo>
                    <a:pt x="4189" y="453"/>
                  </a:lnTo>
                  <a:lnTo>
                    <a:pt x="4173" y="515"/>
                  </a:lnTo>
                  <a:lnTo>
                    <a:pt x="4157" y="578"/>
                  </a:lnTo>
                  <a:lnTo>
                    <a:pt x="4126" y="843"/>
                  </a:lnTo>
                  <a:lnTo>
                    <a:pt x="4079" y="1108"/>
                  </a:lnTo>
                  <a:lnTo>
                    <a:pt x="4033" y="1373"/>
                  </a:lnTo>
                  <a:lnTo>
                    <a:pt x="3978" y="1638"/>
                  </a:lnTo>
                  <a:lnTo>
                    <a:pt x="3923" y="1903"/>
                  </a:lnTo>
                  <a:lnTo>
                    <a:pt x="3861" y="2169"/>
                  </a:lnTo>
                  <a:lnTo>
                    <a:pt x="3721" y="2691"/>
                  </a:lnTo>
                  <a:lnTo>
                    <a:pt x="3572" y="3206"/>
                  </a:lnTo>
                  <a:lnTo>
                    <a:pt x="3401" y="3721"/>
                  </a:lnTo>
                  <a:lnTo>
                    <a:pt x="3221" y="4228"/>
                  </a:lnTo>
                  <a:lnTo>
                    <a:pt x="3019" y="4727"/>
                  </a:lnTo>
                  <a:lnTo>
                    <a:pt x="2691" y="5522"/>
                  </a:lnTo>
                  <a:lnTo>
                    <a:pt x="2356" y="6318"/>
                  </a:lnTo>
                  <a:lnTo>
                    <a:pt x="1669" y="7894"/>
                  </a:lnTo>
                  <a:lnTo>
                    <a:pt x="975" y="9469"/>
                  </a:lnTo>
                  <a:lnTo>
                    <a:pt x="289" y="11045"/>
                  </a:lnTo>
                  <a:lnTo>
                    <a:pt x="211" y="11232"/>
                  </a:lnTo>
                  <a:lnTo>
                    <a:pt x="141" y="11419"/>
                  </a:lnTo>
                  <a:lnTo>
                    <a:pt x="0" y="11785"/>
                  </a:lnTo>
                  <a:lnTo>
                    <a:pt x="78" y="11700"/>
                  </a:lnTo>
                  <a:lnTo>
                    <a:pt x="156" y="11606"/>
                  </a:lnTo>
                  <a:lnTo>
                    <a:pt x="320" y="11395"/>
                  </a:lnTo>
                  <a:lnTo>
                    <a:pt x="492" y="11146"/>
                  </a:lnTo>
                  <a:lnTo>
                    <a:pt x="663" y="10873"/>
                  </a:lnTo>
                  <a:lnTo>
                    <a:pt x="850" y="10569"/>
                  </a:lnTo>
                  <a:lnTo>
                    <a:pt x="1030" y="10233"/>
                  </a:lnTo>
                  <a:lnTo>
                    <a:pt x="1217" y="9875"/>
                  </a:lnTo>
                  <a:lnTo>
                    <a:pt x="1412" y="9500"/>
                  </a:lnTo>
                  <a:lnTo>
                    <a:pt x="1599" y="9102"/>
                  </a:lnTo>
                  <a:lnTo>
                    <a:pt x="1794" y="8689"/>
                  </a:lnTo>
                  <a:lnTo>
                    <a:pt x="1981" y="8260"/>
                  </a:lnTo>
                  <a:lnTo>
                    <a:pt x="2168" y="7816"/>
                  </a:lnTo>
                  <a:lnTo>
                    <a:pt x="2356" y="7363"/>
                  </a:lnTo>
                  <a:lnTo>
                    <a:pt x="2543" y="6903"/>
                  </a:lnTo>
                  <a:lnTo>
                    <a:pt x="2722" y="6443"/>
                  </a:lnTo>
                  <a:lnTo>
                    <a:pt x="2894" y="5975"/>
                  </a:lnTo>
                  <a:lnTo>
                    <a:pt x="3065" y="5507"/>
                  </a:lnTo>
                  <a:lnTo>
                    <a:pt x="3229" y="5039"/>
                  </a:lnTo>
                  <a:lnTo>
                    <a:pt x="3385" y="4579"/>
                  </a:lnTo>
                  <a:lnTo>
                    <a:pt x="3533" y="4126"/>
                  </a:lnTo>
                  <a:lnTo>
                    <a:pt x="3674" y="3674"/>
                  </a:lnTo>
                  <a:lnTo>
                    <a:pt x="3799" y="3237"/>
                  </a:lnTo>
                  <a:lnTo>
                    <a:pt x="3923" y="2816"/>
                  </a:lnTo>
                  <a:lnTo>
                    <a:pt x="4025" y="2410"/>
                  </a:lnTo>
                  <a:lnTo>
                    <a:pt x="4118" y="2020"/>
                  </a:lnTo>
                  <a:lnTo>
                    <a:pt x="4204" y="1654"/>
                  </a:lnTo>
                  <a:lnTo>
                    <a:pt x="4267" y="1311"/>
                  </a:lnTo>
                  <a:lnTo>
                    <a:pt x="4321" y="991"/>
                  </a:lnTo>
                  <a:lnTo>
                    <a:pt x="4360" y="695"/>
                  </a:lnTo>
                  <a:lnTo>
                    <a:pt x="4376" y="429"/>
                  </a:lnTo>
                  <a:lnTo>
                    <a:pt x="4376" y="203"/>
                  </a:lnTo>
                  <a:lnTo>
                    <a:pt x="4368" y="94"/>
                  </a:lnTo>
                  <a:lnTo>
                    <a:pt x="436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 rot="10800000" flipH="1">
              <a:off x="7549618" y="629807"/>
              <a:ext cx="136077" cy="241807"/>
            </a:xfrm>
            <a:custGeom>
              <a:avLst/>
              <a:gdLst/>
              <a:ahLst/>
              <a:cxnLst/>
              <a:rect l="l" t="t" r="r" b="b"/>
              <a:pathLst>
                <a:path w="6466" h="11490" extrusionOk="0">
                  <a:moveTo>
                    <a:pt x="6466" y="0"/>
                  </a:moveTo>
                  <a:lnTo>
                    <a:pt x="6107" y="741"/>
                  </a:lnTo>
                  <a:lnTo>
                    <a:pt x="5756" y="1482"/>
                  </a:lnTo>
                  <a:lnTo>
                    <a:pt x="5062" y="2972"/>
                  </a:lnTo>
                  <a:lnTo>
                    <a:pt x="4711" y="3721"/>
                  </a:lnTo>
                  <a:lnTo>
                    <a:pt x="4352" y="4454"/>
                  </a:lnTo>
                  <a:lnTo>
                    <a:pt x="3978" y="5187"/>
                  </a:lnTo>
                  <a:lnTo>
                    <a:pt x="3783" y="5546"/>
                  </a:lnTo>
                  <a:lnTo>
                    <a:pt x="3588" y="5905"/>
                  </a:lnTo>
                  <a:lnTo>
                    <a:pt x="3385" y="6264"/>
                  </a:lnTo>
                  <a:lnTo>
                    <a:pt x="3174" y="6622"/>
                  </a:lnTo>
                  <a:lnTo>
                    <a:pt x="2738" y="7332"/>
                  </a:lnTo>
                  <a:lnTo>
                    <a:pt x="2293" y="8026"/>
                  </a:lnTo>
                  <a:lnTo>
                    <a:pt x="1841" y="8720"/>
                  </a:lnTo>
                  <a:lnTo>
                    <a:pt x="920" y="10101"/>
                  </a:lnTo>
                  <a:lnTo>
                    <a:pt x="460" y="10795"/>
                  </a:lnTo>
                  <a:lnTo>
                    <a:pt x="0" y="11489"/>
                  </a:lnTo>
                  <a:lnTo>
                    <a:pt x="0" y="11489"/>
                  </a:lnTo>
                  <a:lnTo>
                    <a:pt x="273" y="11169"/>
                  </a:lnTo>
                  <a:lnTo>
                    <a:pt x="546" y="10850"/>
                  </a:lnTo>
                  <a:lnTo>
                    <a:pt x="811" y="10530"/>
                  </a:lnTo>
                  <a:lnTo>
                    <a:pt x="1076" y="10202"/>
                  </a:lnTo>
                  <a:lnTo>
                    <a:pt x="1334" y="9875"/>
                  </a:lnTo>
                  <a:lnTo>
                    <a:pt x="1583" y="9547"/>
                  </a:lnTo>
                  <a:lnTo>
                    <a:pt x="1833" y="9212"/>
                  </a:lnTo>
                  <a:lnTo>
                    <a:pt x="2075" y="8876"/>
                  </a:lnTo>
                  <a:lnTo>
                    <a:pt x="2317" y="8533"/>
                  </a:lnTo>
                  <a:lnTo>
                    <a:pt x="2543" y="8198"/>
                  </a:lnTo>
                  <a:lnTo>
                    <a:pt x="2777" y="7855"/>
                  </a:lnTo>
                  <a:lnTo>
                    <a:pt x="3003" y="7504"/>
                  </a:lnTo>
                  <a:lnTo>
                    <a:pt x="3221" y="7153"/>
                  </a:lnTo>
                  <a:lnTo>
                    <a:pt x="3432" y="6802"/>
                  </a:lnTo>
                  <a:lnTo>
                    <a:pt x="3642" y="6451"/>
                  </a:lnTo>
                  <a:lnTo>
                    <a:pt x="3845" y="6092"/>
                  </a:lnTo>
                  <a:lnTo>
                    <a:pt x="4048" y="5733"/>
                  </a:lnTo>
                  <a:lnTo>
                    <a:pt x="4243" y="5367"/>
                  </a:lnTo>
                  <a:lnTo>
                    <a:pt x="4430" y="5000"/>
                  </a:lnTo>
                  <a:lnTo>
                    <a:pt x="4617" y="4633"/>
                  </a:lnTo>
                  <a:lnTo>
                    <a:pt x="4797" y="4267"/>
                  </a:lnTo>
                  <a:lnTo>
                    <a:pt x="4976" y="3892"/>
                  </a:lnTo>
                  <a:lnTo>
                    <a:pt x="5148" y="3510"/>
                  </a:lnTo>
                  <a:lnTo>
                    <a:pt x="5312" y="3136"/>
                  </a:lnTo>
                  <a:lnTo>
                    <a:pt x="5475" y="2754"/>
                  </a:lnTo>
                  <a:lnTo>
                    <a:pt x="5631" y="2372"/>
                  </a:lnTo>
                  <a:lnTo>
                    <a:pt x="5780" y="1982"/>
                  </a:lnTo>
                  <a:lnTo>
                    <a:pt x="5928" y="1592"/>
                  </a:lnTo>
                  <a:lnTo>
                    <a:pt x="6068" y="1202"/>
                  </a:lnTo>
                  <a:lnTo>
                    <a:pt x="6208" y="804"/>
                  </a:lnTo>
                  <a:lnTo>
                    <a:pt x="6341" y="406"/>
                  </a:lnTo>
                  <a:lnTo>
                    <a:pt x="646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 rot="10800000" flipH="1">
              <a:off x="7489870" y="513762"/>
              <a:ext cx="164151" cy="220467"/>
            </a:xfrm>
            <a:custGeom>
              <a:avLst/>
              <a:gdLst/>
              <a:ahLst/>
              <a:cxnLst/>
              <a:rect l="l" t="t" r="r" b="b"/>
              <a:pathLst>
                <a:path w="7800" h="10476" extrusionOk="0">
                  <a:moveTo>
                    <a:pt x="7800" y="1"/>
                  </a:moveTo>
                  <a:lnTo>
                    <a:pt x="7378" y="718"/>
                  </a:lnTo>
                  <a:lnTo>
                    <a:pt x="6965" y="1436"/>
                  </a:lnTo>
                  <a:lnTo>
                    <a:pt x="6559" y="2146"/>
                  </a:lnTo>
                  <a:lnTo>
                    <a:pt x="6146" y="2855"/>
                  </a:lnTo>
                  <a:lnTo>
                    <a:pt x="5733" y="3557"/>
                  </a:lnTo>
                  <a:lnTo>
                    <a:pt x="5522" y="3908"/>
                  </a:lnTo>
                  <a:lnTo>
                    <a:pt x="5304" y="4251"/>
                  </a:lnTo>
                  <a:lnTo>
                    <a:pt x="5085" y="4587"/>
                  </a:lnTo>
                  <a:lnTo>
                    <a:pt x="4859" y="4922"/>
                  </a:lnTo>
                  <a:lnTo>
                    <a:pt x="4633" y="5258"/>
                  </a:lnTo>
                  <a:lnTo>
                    <a:pt x="4391" y="5577"/>
                  </a:lnTo>
                  <a:lnTo>
                    <a:pt x="4142" y="5905"/>
                  </a:lnTo>
                  <a:lnTo>
                    <a:pt x="3892" y="6225"/>
                  </a:lnTo>
                  <a:lnTo>
                    <a:pt x="3627" y="6544"/>
                  </a:lnTo>
                  <a:lnTo>
                    <a:pt x="3362" y="6856"/>
                  </a:lnTo>
                  <a:lnTo>
                    <a:pt x="3096" y="7168"/>
                  </a:lnTo>
                  <a:lnTo>
                    <a:pt x="2816" y="7473"/>
                  </a:lnTo>
                  <a:lnTo>
                    <a:pt x="2262" y="8081"/>
                  </a:lnTo>
                  <a:lnTo>
                    <a:pt x="1693" y="8674"/>
                  </a:lnTo>
                  <a:lnTo>
                    <a:pt x="1123" y="9274"/>
                  </a:lnTo>
                  <a:lnTo>
                    <a:pt x="562" y="9875"/>
                  </a:lnTo>
                  <a:lnTo>
                    <a:pt x="0" y="10475"/>
                  </a:lnTo>
                  <a:lnTo>
                    <a:pt x="0" y="10475"/>
                  </a:lnTo>
                  <a:lnTo>
                    <a:pt x="328" y="10218"/>
                  </a:lnTo>
                  <a:lnTo>
                    <a:pt x="655" y="9953"/>
                  </a:lnTo>
                  <a:lnTo>
                    <a:pt x="967" y="9680"/>
                  </a:lnTo>
                  <a:lnTo>
                    <a:pt x="1279" y="9407"/>
                  </a:lnTo>
                  <a:lnTo>
                    <a:pt x="1591" y="9134"/>
                  </a:lnTo>
                  <a:lnTo>
                    <a:pt x="1888" y="8845"/>
                  </a:lnTo>
                  <a:lnTo>
                    <a:pt x="2184" y="8565"/>
                  </a:lnTo>
                  <a:lnTo>
                    <a:pt x="2472" y="8268"/>
                  </a:lnTo>
                  <a:lnTo>
                    <a:pt x="2761" y="7972"/>
                  </a:lnTo>
                  <a:lnTo>
                    <a:pt x="3034" y="7675"/>
                  </a:lnTo>
                  <a:lnTo>
                    <a:pt x="3307" y="7371"/>
                  </a:lnTo>
                  <a:lnTo>
                    <a:pt x="3580" y="7059"/>
                  </a:lnTo>
                  <a:lnTo>
                    <a:pt x="3837" y="6747"/>
                  </a:lnTo>
                  <a:lnTo>
                    <a:pt x="4095" y="6435"/>
                  </a:lnTo>
                  <a:lnTo>
                    <a:pt x="4352" y="6116"/>
                  </a:lnTo>
                  <a:lnTo>
                    <a:pt x="4594" y="5788"/>
                  </a:lnTo>
                  <a:lnTo>
                    <a:pt x="4836" y="5460"/>
                  </a:lnTo>
                  <a:lnTo>
                    <a:pt x="5070" y="5125"/>
                  </a:lnTo>
                  <a:lnTo>
                    <a:pt x="5304" y="4790"/>
                  </a:lnTo>
                  <a:lnTo>
                    <a:pt x="5522" y="4446"/>
                  </a:lnTo>
                  <a:lnTo>
                    <a:pt x="5740" y="4095"/>
                  </a:lnTo>
                  <a:lnTo>
                    <a:pt x="5959" y="3744"/>
                  </a:lnTo>
                  <a:lnTo>
                    <a:pt x="6162" y="3393"/>
                  </a:lnTo>
                  <a:lnTo>
                    <a:pt x="6364" y="3035"/>
                  </a:lnTo>
                  <a:lnTo>
                    <a:pt x="6567" y="2668"/>
                  </a:lnTo>
                  <a:lnTo>
                    <a:pt x="6754" y="2302"/>
                  </a:lnTo>
                  <a:lnTo>
                    <a:pt x="6942" y="1927"/>
                  </a:lnTo>
                  <a:lnTo>
                    <a:pt x="7129" y="1553"/>
                  </a:lnTo>
                  <a:lnTo>
                    <a:pt x="7300" y="1171"/>
                  </a:lnTo>
                  <a:lnTo>
                    <a:pt x="7472" y="788"/>
                  </a:lnTo>
                  <a:lnTo>
                    <a:pt x="7636" y="398"/>
                  </a:lnTo>
                  <a:lnTo>
                    <a:pt x="780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 rot="10800000" flipH="1">
              <a:off x="6676189" y="749638"/>
              <a:ext cx="131173" cy="170401"/>
            </a:xfrm>
            <a:custGeom>
              <a:avLst/>
              <a:gdLst/>
              <a:ahLst/>
              <a:cxnLst/>
              <a:rect l="l" t="t" r="r" b="b"/>
              <a:pathLst>
                <a:path w="6233" h="8097" extrusionOk="0">
                  <a:moveTo>
                    <a:pt x="6233" y="1"/>
                  </a:moveTo>
                  <a:lnTo>
                    <a:pt x="6006" y="157"/>
                  </a:lnTo>
                  <a:lnTo>
                    <a:pt x="5772" y="336"/>
                  </a:lnTo>
                  <a:lnTo>
                    <a:pt x="5538" y="531"/>
                  </a:lnTo>
                  <a:lnTo>
                    <a:pt x="5289" y="742"/>
                  </a:lnTo>
                  <a:lnTo>
                    <a:pt x="5039" y="968"/>
                  </a:lnTo>
                  <a:lnTo>
                    <a:pt x="4790" y="1217"/>
                  </a:lnTo>
                  <a:lnTo>
                    <a:pt x="4532" y="1475"/>
                  </a:lnTo>
                  <a:lnTo>
                    <a:pt x="4275" y="1740"/>
                  </a:lnTo>
                  <a:lnTo>
                    <a:pt x="4010" y="2021"/>
                  </a:lnTo>
                  <a:lnTo>
                    <a:pt x="3752" y="2309"/>
                  </a:lnTo>
                  <a:lnTo>
                    <a:pt x="3495" y="2606"/>
                  </a:lnTo>
                  <a:lnTo>
                    <a:pt x="3238" y="2902"/>
                  </a:lnTo>
                  <a:lnTo>
                    <a:pt x="2980" y="3214"/>
                  </a:lnTo>
                  <a:lnTo>
                    <a:pt x="2731" y="3518"/>
                  </a:lnTo>
                  <a:lnTo>
                    <a:pt x="2481" y="3830"/>
                  </a:lnTo>
                  <a:lnTo>
                    <a:pt x="2239" y="4150"/>
                  </a:lnTo>
                  <a:lnTo>
                    <a:pt x="2013" y="4462"/>
                  </a:lnTo>
                  <a:lnTo>
                    <a:pt x="1787" y="4766"/>
                  </a:lnTo>
                  <a:lnTo>
                    <a:pt x="1569" y="5070"/>
                  </a:lnTo>
                  <a:lnTo>
                    <a:pt x="1358" y="5374"/>
                  </a:lnTo>
                  <a:lnTo>
                    <a:pt x="1163" y="5671"/>
                  </a:lnTo>
                  <a:lnTo>
                    <a:pt x="984" y="5959"/>
                  </a:lnTo>
                  <a:lnTo>
                    <a:pt x="812" y="6232"/>
                  </a:lnTo>
                  <a:lnTo>
                    <a:pt x="648" y="6505"/>
                  </a:lnTo>
                  <a:lnTo>
                    <a:pt x="508" y="6755"/>
                  </a:lnTo>
                  <a:lnTo>
                    <a:pt x="383" y="6997"/>
                  </a:lnTo>
                  <a:lnTo>
                    <a:pt x="266" y="7231"/>
                  </a:lnTo>
                  <a:lnTo>
                    <a:pt x="172" y="7441"/>
                  </a:lnTo>
                  <a:lnTo>
                    <a:pt x="102" y="7629"/>
                  </a:lnTo>
                  <a:lnTo>
                    <a:pt x="48" y="7808"/>
                  </a:lnTo>
                  <a:lnTo>
                    <a:pt x="16" y="7964"/>
                  </a:lnTo>
                  <a:lnTo>
                    <a:pt x="1" y="8034"/>
                  </a:lnTo>
                  <a:lnTo>
                    <a:pt x="1" y="8097"/>
                  </a:lnTo>
                  <a:lnTo>
                    <a:pt x="321" y="7535"/>
                  </a:lnTo>
                  <a:lnTo>
                    <a:pt x="656" y="6989"/>
                  </a:lnTo>
                  <a:lnTo>
                    <a:pt x="999" y="6443"/>
                  </a:lnTo>
                  <a:lnTo>
                    <a:pt x="1350" y="5913"/>
                  </a:lnTo>
                  <a:lnTo>
                    <a:pt x="1717" y="5390"/>
                  </a:lnTo>
                  <a:lnTo>
                    <a:pt x="2099" y="4875"/>
                  </a:lnTo>
                  <a:lnTo>
                    <a:pt x="2481" y="4368"/>
                  </a:lnTo>
                  <a:lnTo>
                    <a:pt x="2871" y="3861"/>
                  </a:lnTo>
                  <a:lnTo>
                    <a:pt x="3277" y="3370"/>
                  </a:lnTo>
                  <a:lnTo>
                    <a:pt x="3682" y="2871"/>
                  </a:lnTo>
                  <a:lnTo>
                    <a:pt x="4096" y="2387"/>
                  </a:lnTo>
                  <a:lnTo>
                    <a:pt x="4517" y="1904"/>
                  </a:lnTo>
                  <a:lnTo>
                    <a:pt x="4938" y="1428"/>
                  </a:lnTo>
                  <a:lnTo>
                    <a:pt x="5367" y="944"/>
                  </a:lnTo>
                  <a:lnTo>
                    <a:pt x="623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 rot="10800000" flipH="1">
              <a:off x="6661920" y="888012"/>
              <a:ext cx="160047" cy="182376"/>
            </a:xfrm>
            <a:custGeom>
              <a:avLst/>
              <a:gdLst/>
              <a:ahLst/>
              <a:cxnLst/>
              <a:rect l="l" t="t" r="r" b="b"/>
              <a:pathLst>
                <a:path w="7605" h="8666" extrusionOk="0">
                  <a:moveTo>
                    <a:pt x="7472" y="0"/>
                  </a:moveTo>
                  <a:lnTo>
                    <a:pt x="6879" y="429"/>
                  </a:lnTo>
                  <a:lnTo>
                    <a:pt x="6294" y="866"/>
                  </a:lnTo>
                  <a:lnTo>
                    <a:pt x="5725" y="1311"/>
                  </a:lnTo>
                  <a:lnTo>
                    <a:pt x="5171" y="1771"/>
                  </a:lnTo>
                  <a:lnTo>
                    <a:pt x="4898" y="2005"/>
                  </a:lnTo>
                  <a:lnTo>
                    <a:pt x="4625" y="2247"/>
                  </a:lnTo>
                  <a:lnTo>
                    <a:pt x="4360" y="2488"/>
                  </a:lnTo>
                  <a:lnTo>
                    <a:pt x="4095" y="2730"/>
                  </a:lnTo>
                  <a:lnTo>
                    <a:pt x="3838" y="2980"/>
                  </a:lnTo>
                  <a:lnTo>
                    <a:pt x="3588" y="3237"/>
                  </a:lnTo>
                  <a:lnTo>
                    <a:pt x="3338" y="3494"/>
                  </a:lnTo>
                  <a:lnTo>
                    <a:pt x="3097" y="3752"/>
                  </a:lnTo>
                  <a:lnTo>
                    <a:pt x="2855" y="4025"/>
                  </a:lnTo>
                  <a:lnTo>
                    <a:pt x="2621" y="4290"/>
                  </a:lnTo>
                  <a:lnTo>
                    <a:pt x="2395" y="4571"/>
                  </a:lnTo>
                  <a:lnTo>
                    <a:pt x="2176" y="4852"/>
                  </a:lnTo>
                  <a:lnTo>
                    <a:pt x="1958" y="5132"/>
                  </a:lnTo>
                  <a:lnTo>
                    <a:pt x="1747" y="5429"/>
                  </a:lnTo>
                  <a:lnTo>
                    <a:pt x="1537" y="5725"/>
                  </a:lnTo>
                  <a:lnTo>
                    <a:pt x="1342" y="6029"/>
                  </a:lnTo>
                  <a:lnTo>
                    <a:pt x="1147" y="6333"/>
                  </a:lnTo>
                  <a:lnTo>
                    <a:pt x="967" y="6645"/>
                  </a:lnTo>
                  <a:lnTo>
                    <a:pt x="788" y="6965"/>
                  </a:lnTo>
                  <a:lnTo>
                    <a:pt x="616" y="7293"/>
                  </a:lnTo>
                  <a:lnTo>
                    <a:pt x="445" y="7628"/>
                  </a:lnTo>
                  <a:lnTo>
                    <a:pt x="289" y="7971"/>
                  </a:lnTo>
                  <a:lnTo>
                    <a:pt x="141" y="8315"/>
                  </a:lnTo>
                  <a:lnTo>
                    <a:pt x="0" y="8666"/>
                  </a:lnTo>
                  <a:lnTo>
                    <a:pt x="343" y="8088"/>
                  </a:lnTo>
                  <a:lnTo>
                    <a:pt x="694" y="7503"/>
                  </a:lnTo>
                  <a:lnTo>
                    <a:pt x="889" y="7168"/>
                  </a:lnTo>
                  <a:lnTo>
                    <a:pt x="1084" y="6840"/>
                  </a:lnTo>
                  <a:lnTo>
                    <a:pt x="1295" y="6513"/>
                  </a:lnTo>
                  <a:lnTo>
                    <a:pt x="1506" y="6193"/>
                  </a:lnTo>
                  <a:lnTo>
                    <a:pt x="1724" y="5873"/>
                  </a:lnTo>
                  <a:lnTo>
                    <a:pt x="1942" y="5561"/>
                  </a:lnTo>
                  <a:lnTo>
                    <a:pt x="2176" y="5257"/>
                  </a:lnTo>
                  <a:lnTo>
                    <a:pt x="2410" y="4961"/>
                  </a:lnTo>
                  <a:lnTo>
                    <a:pt x="2652" y="4664"/>
                  </a:lnTo>
                  <a:lnTo>
                    <a:pt x="2902" y="4368"/>
                  </a:lnTo>
                  <a:lnTo>
                    <a:pt x="3159" y="4087"/>
                  </a:lnTo>
                  <a:lnTo>
                    <a:pt x="3416" y="3806"/>
                  </a:lnTo>
                  <a:lnTo>
                    <a:pt x="3689" y="3533"/>
                  </a:lnTo>
                  <a:lnTo>
                    <a:pt x="3962" y="3260"/>
                  </a:lnTo>
                  <a:lnTo>
                    <a:pt x="4243" y="2995"/>
                  </a:lnTo>
                  <a:lnTo>
                    <a:pt x="4532" y="2738"/>
                  </a:lnTo>
                  <a:lnTo>
                    <a:pt x="5179" y="2184"/>
                  </a:lnTo>
                  <a:lnTo>
                    <a:pt x="5834" y="1638"/>
                  </a:lnTo>
                  <a:lnTo>
                    <a:pt x="6497" y="1092"/>
                  </a:lnTo>
                  <a:lnTo>
                    <a:pt x="7152" y="554"/>
                  </a:lnTo>
                  <a:lnTo>
                    <a:pt x="7269" y="445"/>
                  </a:lnTo>
                  <a:lnTo>
                    <a:pt x="7379" y="336"/>
                  </a:lnTo>
                  <a:lnTo>
                    <a:pt x="7605" y="117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 rot="10800000" flipH="1">
              <a:off x="6840659" y="796738"/>
              <a:ext cx="83422" cy="184354"/>
            </a:xfrm>
            <a:custGeom>
              <a:avLst/>
              <a:gdLst/>
              <a:ahLst/>
              <a:cxnLst/>
              <a:rect l="l" t="t" r="r" b="b"/>
              <a:pathLst>
                <a:path w="3964" h="8760" extrusionOk="0">
                  <a:moveTo>
                    <a:pt x="3963" y="0"/>
                  </a:moveTo>
                  <a:lnTo>
                    <a:pt x="3854" y="125"/>
                  </a:lnTo>
                  <a:lnTo>
                    <a:pt x="3745" y="289"/>
                  </a:lnTo>
                  <a:lnTo>
                    <a:pt x="3620" y="468"/>
                  </a:lnTo>
                  <a:lnTo>
                    <a:pt x="3487" y="671"/>
                  </a:lnTo>
                  <a:lnTo>
                    <a:pt x="3347" y="905"/>
                  </a:lnTo>
                  <a:lnTo>
                    <a:pt x="3207" y="1155"/>
                  </a:lnTo>
                  <a:lnTo>
                    <a:pt x="2902" y="1708"/>
                  </a:lnTo>
                  <a:lnTo>
                    <a:pt x="2583" y="2324"/>
                  </a:lnTo>
                  <a:lnTo>
                    <a:pt x="2255" y="2980"/>
                  </a:lnTo>
                  <a:lnTo>
                    <a:pt x="1927" y="3666"/>
                  </a:lnTo>
                  <a:lnTo>
                    <a:pt x="1608" y="4376"/>
                  </a:lnTo>
                  <a:lnTo>
                    <a:pt x="1296" y="5078"/>
                  </a:lnTo>
                  <a:lnTo>
                    <a:pt x="1007" y="5764"/>
                  </a:lnTo>
                  <a:lnTo>
                    <a:pt x="734" y="6427"/>
                  </a:lnTo>
                  <a:lnTo>
                    <a:pt x="500" y="7043"/>
                  </a:lnTo>
                  <a:lnTo>
                    <a:pt x="305" y="7597"/>
                  </a:lnTo>
                  <a:lnTo>
                    <a:pt x="219" y="7847"/>
                  </a:lnTo>
                  <a:lnTo>
                    <a:pt x="149" y="8081"/>
                  </a:lnTo>
                  <a:lnTo>
                    <a:pt x="87" y="8283"/>
                  </a:lnTo>
                  <a:lnTo>
                    <a:pt x="48" y="8470"/>
                  </a:lnTo>
                  <a:lnTo>
                    <a:pt x="17" y="8626"/>
                  </a:lnTo>
                  <a:lnTo>
                    <a:pt x="1" y="8759"/>
                  </a:lnTo>
                  <a:lnTo>
                    <a:pt x="110" y="8611"/>
                  </a:lnTo>
                  <a:lnTo>
                    <a:pt x="204" y="8470"/>
                  </a:lnTo>
                  <a:lnTo>
                    <a:pt x="297" y="8330"/>
                  </a:lnTo>
                  <a:lnTo>
                    <a:pt x="375" y="8182"/>
                  </a:lnTo>
                  <a:lnTo>
                    <a:pt x="453" y="8042"/>
                  </a:lnTo>
                  <a:lnTo>
                    <a:pt x="516" y="7893"/>
                  </a:lnTo>
                  <a:lnTo>
                    <a:pt x="633" y="7605"/>
                  </a:lnTo>
                  <a:lnTo>
                    <a:pt x="742" y="7316"/>
                  </a:lnTo>
                  <a:lnTo>
                    <a:pt x="843" y="7035"/>
                  </a:lnTo>
                  <a:lnTo>
                    <a:pt x="945" y="6755"/>
                  </a:lnTo>
                  <a:lnTo>
                    <a:pt x="1054" y="6489"/>
                  </a:lnTo>
                  <a:lnTo>
                    <a:pt x="1296" y="5951"/>
                  </a:lnTo>
                  <a:lnTo>
                    <a:pt x="1522" y="5405"/>
                  </a:lnTo>
                  <a:lnTo>
                    <a:pt x="1740" y="4867"/>
                  </a:lnTo>
                  <a:lnTo>
                    <a:pt x="1974" y="4321"/>
                  </a:lnTo>
                  <a:lnTo>
                    <a:pt x="2466" y="3214"/>
                  </a:lnTo>
                  <a:lnTo>
                    <a:pt x="2973" y="2114"/>
                  </a:lnTo>
                  <a:lnTo>
                    <a:pt x="3464" y="1053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 rot="10800000" flipH="1">
              <a:off x="6876289" y="790992"/>
              <a:ext cx="77656" cy="161541"/>
            </a:xfrm>
            <a:custGeom>
              <a:avLst/>
              <a:gdLst/>
              <a:ahLst/>
              <a:cxnLst/>
              <a:rect l="l" t="t" r="r" b="b"/>
              <a:pathLst>
                <a:path w="3690" h="7676" extrusionOk="0">
                  <a:moveTo>
                    <a:pt x="3690" y="0"/>
                  </a:moveTo>
                  <a:lnTo>
                    <a:pt x="3588" y="110"/>
                  </a:lnTo>
                  <a:lnTo>
                    <a:pt x="3471" y="250"/>
                  </a:lnTo>
                  <a:lnTo>
                    <a:pt x="3354" y="406"/>
                  </a:lnTo>
                  <a:lnTo>
                    <a:pt x="3229" y="585"/>
                  </a:lnTo>
                  <a:lnTo>
                    <a:pt x="3097" y="788"/>
                  </a:lnTo>
                  <a:lnTo>
                    <a:pt x="2956" y="1014"/>
                  </a:lnTo>
                  <a:lnTo>
                    <a:pt x="2660" y="1506"/>
                  </a:lnTo>
                  <a:lnTo>
                    <a:pt x="2356" y="2052"/>
                  </a:lnTo>
                  <a:lnTo>
                    <a:pt x="2044" y="2644"/>
                  </a:lnTo>
                  <a:lnTo>
                    <a:pt x="1724" y="3253"/>
                  </a:lnTo>
                  <a:lnTo>
                    <a:pt x="1420" y="3884"/>
                  </a:lnTo>
                  <a:lnTo>
                    <a:pt x="1131" y="4508"/>
                  </a:lnTo>
                  <a:lnTo>
                    <a:pt x="858" y="5117"/>
                  </a:lnTo>
                  <a:lnTo>
                    <a:pt x="609" y="5702"/>
                  </a:lnTo>
                  <a:lnTo>
                    <a:pt x="390" y="6240"/>
                  </a:lnTo>
                  <a:lnTo>
                    <a:pt x="219" y="6716"/>
                  </a:lnTo>
                  <a:lnTo>
                    <a:pt x="149" y="6934"/>
                  </a:lnTo>
                  <a:lnTo>
                    <a:pt x="94" y="7129"/>
                  </a:lnTo>
                  <a:lnTo>
                    <a:pt x="47" y="7301"/>
                  </a:lnTo>
                  <a:lnTo>
                    <a:pt x="16" y="7449"/>
                  </a:lnTo>
                  <a:lnTo>
                    <a:pt x="0" y="7574"/>
                  </a:lnTo>
                  <a:lnTo>
                    <a:pt x="0" y="7675"/>
                  </a:lnTo>
                  <a:lnTo>
                    <a:pt x="86" y="7675"/>
                  </a:lnTo>
                  <a:lnTo>
                    <a:pt x="125" y="7667"/>
                  </a:lnTo>
                  <a:lnTo>
                    <a:pt x="133" y="7667"/>
                  </a:lnTo>
                  <a:lnTo>
                    <a:pt x="141" y="7659"/>
                  </a:lnTo>
                  <a:lnTo>
                    <a:pt x="328" y="7199"/>
                  </a:lnTo>
                  <a:lnTo>
                    <a:pt x="515" y="6739"/>
                  </a:lnTo>
                  <a:lnTo>
                    <a:pt x="710" y="6287"/>
                  </a:lnTo>
                  <a:lnTo>
                    <a:pt x="913" y="5834"/>
                  </a:lnTo>
                  <a:lnTo>
                    <a:pt x="1116" y="5382"/>
                  </a:lnTo>
                  <a:lnTo>
                    <a:pt x="1326" y="4930"/>
                  </a:lnTo>
                  <a:lnTo>
                    <a:pt x="1748" y="4033"/>
                  </a:lnTo>
                  <a:lnTo>
                    <a:pt x="2192" y="3151"/>
                  </a:lnTo>
                  <a:lnTo>
                    <a:pt x="2637" y="2262"/>
                  </a:lnTo>
                  <a:lnTo>
                    <a:pt x="3549" y="499"/>
                  </a:lnTo>
                  <a:lnTo>
                    <a:pt x="3588" y="406"/>
                  </a:lnTo>
                  <a:lnTo>
                    <a:pt x="3619" y="297"/>
                  </a:lnTo>
                  <a:lnTo>
                    <a:pt x="3651" y="164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 rot="10800000" flipH="1">
              <a:off x="6843627" y="465841"/>
              <a:ext cx="29400" cy="222593"/>
            </a:xfrm>
            <a:custGeom>
              <a:avLst/>
              <a:gdLst/>
              <a:ahLst/>
              <a:cxnLst/>
              <a:rect l="l" t="t" r="r" b="b"/>
              <a:pathLst>
                <a:path w="1397" h="10577" extrusionOk="0">
                  <a:moveTo>
                    <a:pt x="1389" y="1"/>
                  </a:moveTo>
                  <a:lnTo>
                    <a:pt x="1326" y="79"/>
                  </a:lnTo>
                  <a:lnTo>
                    <a:pt x="1264" y="165"/>
                  </a:lnTo>
                  <a:lnTo>
                    <a:pt x="1209" y="243"/>
                  </a:lnTo>
                  <a:lnTo>
                    <a:pt x="1162" y="328"/>
                  </a:lnTo>
                  <a:lnTo>
                    <a:pt x="1077" y="500"/>
                  </a:lnTo>
                  <a:lnTo>
                    <a:pt x="999" y="679"/>
                  </a:lnTo>
                  <a:lnTo>
                    <a:pt x="905" y="937"/>
                  </a:lnTo>
                  <a:lnTo>
                    <a:pt x="819" y="1194"/>
                  </a:lnTo>
                  <a:lnTo>
                    <a:pt x="741" y="1451"/>
                  </a:lnTo>
                  <a:lnTo>
                    <a:pt x="663" y="1709"/>
                  </a:lnTo>
                  <a:lnTo>
                    <a:pt x="585" y="1966"/>
                  </a:lnTo>
                  <a:lnTo>
                    <a:pt x="515" y="2224"/>
                  </a:lnTo>
                  <a:lnTo>
                    <a:pt x="453" y="2489"/>
                  </a:lnTo>
                  <a:lnTo>
                    <a:pt x="398" y="2746"/>
                  </a:lnTo>
                  <a:lnTo>
                    <a:pt x="351" y="3011"/>
                  </a:lnTo>
                  <a:lnTo>
                    <a:pt x="305" y="3277"/>
                  </a:lnTo>
                  <a:lnTo>
                    <a:pt x="266" y="3542"/>
                  </a:lnTo>
                  <a:lnTo>
                    <a:pt x="227" y="3807"/>
                  </a:lnTo>
                  <a:lnTo>
                    <a:pt x="203" y="4080"/>
                  </a:lnTo>
                  <a:lnTo>
                    <a:pt x="180" y="4345"/>
                  </a:lnTo>
                  <a:lnTo>
                    <a:pt x="164" y="4618"/>
                  </a:lnTo>
                  <a:lnTo>
                    <a:pt x="156" y="4891"/>
                  </a:lnTo>
                  <a:lnTo>
                    <a:pt x="125" y="6311"/>
                  </a:lnTo>
                  <a:lnTo>
                    <a:pt x="86" y="7722"/>
                  </a:lnTo>
                  <a:lnTo>
                    <a:pt x="0" y="10561"/>
                  </a:lnTo>
                  <a:lnTo>
                    <a:pt x="211" y="10577"/>
                  </a:lnTo>
                  <a:lnTo>
                    <a:pt x="258" y="10140"/>
                  </a:lnTo>
                  <a:lnTo>
                    <a:pt x="273" y="9922"/>
                  </a:lnTo>
                  <a:lnTo>
                    <a:pt x="289" y="9696"/>
                  </a:lnTo>
                  <a:lnTo>
                    <a:pt x="312" y="8487"/>
                  </a:lnTo>
                  <a:lnTo>
                    <a:pt x="320" y="7878"/>
                  </a:lnTo>
                  <a:lnTo>
                    <a:pt x="320" y="7278"/>
                  </a:lnTo>
                  <a:lnTo>
                    <a:pt x="312" y="6825"/>
                  </a:lnTo>
                  <a:lnTo>
                    <a:pt x="320" y="6373"/>
                  </a:lnTo>
                  <a:lnTo>
                    <a:pt x="328" y="5921"/>
                  </a:lnTo>
                  <a:lnTo>
                    <a:pt x="343" y="5476"/>
                  </a:lnTo>
                  <a:lnTo>
                    <a:pt x="375" y="5024"/>
                  </a:lnTo>
                  <a:lnTo>
                    <a:pt x="406" y="4579"/>
                  </a:lnTo>
                  <a:lnTo>
                    <a:pt x="445" y="4135"/>
                  </a:lnTo>
                  <a:lnTo>
                    <a:pt x="499" y="3690"/>
                  </a:lnTo>
                  <a:lnTo>
                    <a:pt x="562" y="3253"/>
                  </a:lnTo>
                  <a:lnTo>
                    <a:pt x="640" y="2809"/>
                  </a:lnTo>
                  <a:lnTo>
                    <a:pt x="733" y="2372"/>
                  </a:lnTo>
                  <a:lnTo>
                    <a:pt x="835" y="1935"/>
                  </a:lnTo>
                  <a:lnTo>
                    <a:pt x="952" y="1506"/>
                  </a:lnTo>
                  <a:lnTo>
                    <a:pt x="1077" y="1069"/>
                  </a:lnTo>
                  <a:lnTo>
                    <a:pt x="1225" y="640"/>
                  </a:lnTo>
                  <a:lnTo>
                    <a:pt x="1389" y="211"/>
                  </a:lnTo>
                  <a:lnTo>
                    <a:pt x="1396" y="165"/>
                  </a:lnTo>
                  <a:lnTo>
                    <a:pt x="1396" y="1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 rot="10800000" flipH="1">
              <a:off x="7516450" y="491937"/>
              <a:ext cx="156617" cy="199128"/>
            </a:xfrm>
            <a:custGeom>
              <a:avLst/>
              <a:gdLst/>
              <a:ahLst/>
              <a:cxnLst/>
              <a:rect l="l" t="t" r="r" b="b"/>
              <a:pathLst>
                <a:path w="7442" h="9462" extrusionOk="0">
                  <a:moveTo>
                    <a:pt x="7285" y="1"/>
                  </a:moveTo>
                  <a:lnTo>
                    <a:pt x="6615" y="1007"/>
                  </a:lnTo>
                  <a:lnTo>
                    <a:pt x="5936" y="2013"/>
                  </a:lnTo>
                  <a:lnTo>
                    <a:pt x="5250" y="3012"/>
                  </a:lnTo>
                  <a:lnTo>
                    <a:pt x="4906" y="3511"/>
                  </a:lnTo>
                  <a:lnTo>
                    <a:pt x="4555" y="4010"/>
                  </a:lnTo>
                  <a:lnTo>
                    <a:pt x="4212" y="4486"/>
                  </a:lnTo>
                  <a:lnTo>
                    <a:pt x="3861" y="4954"/>
                  </a:lnTo>
                  <a:lnTo>
                    <a:pt x="3503" y="5429"/>
                  </a:lnTo>
                  <a:lnTo>
                    <a:pt x="3144" y="5890"/>
                  </a:lnTo>
                  <a:lnTo>
                    <a:pt x="2762" y="6365"/>
                  </a:lnTo>
                  <a:lnTo>
                    <a:pt x="2379" y="6833"/>
                  </a:lnTo>
                  <a:lnTo>
                    <a:pt x="1982" y="7294"/>
                  </a:lnTo>
                  <a:lnTo>
                    <a:pt x="1584" y="7754"/>
                  </a:lnTo>
                  <a:lnTo>
                    <a:pt x="1194" y="8183"/>
                  </a:lnTo>
                  <a:lnTo>
                    <a:pt x="796" y="8612"/>
                  </a:lnTo>
                  <a:lnTo>
                    <a:pt x="1" y="9462"/>
                  </a:lnTo>
                  <a:lnTo>
                    <a:pt x="289" y="9212"/>
                  </a:lnTo>
                  <a:lnTo>
                    <a:pt x="570" y="8963"/>
                  </a:lnTo>
                  <a:lnTo>
                    <a:pt x="851" y="8705"/>
                  </a:lnTo>
                  <a:lnTo>
                    <a:pt x="1124" y="8440"/>
                  </a:lnTo>
                  <a:lnTo>
                    <a:pt x="1389" y="8175"/>
                  </a:lnTo>
                  <a:lnTo>
                    <a:pt x="1654" y="7910"/>
                  </a:lnTo>
                  <a:lnTo>
                    <a:pt x="1911" y="7637"/>
                  </a:lnTo>
                  <a:lnTo>
                    <a:pt x="2169" y="7364"/>
                  </a:lnTo>
                  <a:lnTo>
                    <a:pt x="2418" y="7083"/>
                  </a:lnTo>
                  <a:lnTo>
                    <a:pt x="2668" y="6802"/>
                  </a:lnTo>
                  <a:lnTo>
                    <a:pt x="2910" y="6514"/>
                  </a:lnTo>
                  <a:lnTo>
                    <a:pt x="3144" y="6225"/>
                  </a:lnTo>
                  <a:lnTo>
                    <a:pt x="3612" y="5648"/>
                  </a:lnTo>
                  <a:lnTo>
                    <a:pt x="4064" y="5055"/>
                  </a:lnTo>
                  <a:lnTo>
                    <a:pt x="4509" y="4447"/>
                  </a:lnTo>
                  <a:lnTo>
                    <a:pt x="4945" y="3838"/>
                  </a:lnTo>
                  <a:lnTo>
                    <a:pt x="5374" y="3222"/>
                  </a:lnTo>
                  <a:lnTo>
                    <a:pt x="5796" y="2606"/>
                  </a:lnTo>
                  <a:lnTo>
                    <a:pt x="6209" y="1982"/>
                  </a:lnTo>
                  <a:lnTo>
                    <a:pt x="6622" y="1358"/>
                  </a:lnTo>
                  <a:lnTo>
                    <a:pt x="7441" y="102"/>
                  </a:lnTo>
                  <a:lnTo>
                    <a:pt x="728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 rot="10800000" flipH="1">
              <a:off x="6678988" y="606993"/>
              <a:ext cx="110002" cy="206851"/>
            </a:xfrm>
            <a:custGeom>
              <a:avLst/>
              <a:gdLst/>
              <a:ahLst/>
              <a:cxnLst/>
              <a:rect l="l" t="t" r="r" b="b"/>
              <a:pathLst>
                <a:path w="5227" h="9829" extrusionOk="0">
                  <a:moveTo>
                    <a:pt x="5226" y="1"/>
                  </a:moveTo>
                  <a:lnTo>
                    <a:pt x="4836" y="586"/>
                  </a:lnTo>
                  <a:lnTo>
                    <a:pt x="4462" y="1171"/>
                  </a:lnTo>
                  <a:lnTo>
                    <a:pt x="4095" y="1764"/>
                  </a:lnTo>
                  <a:lnTo>
                    <a:pt x="3736" y="2364"/>
                  </a:lnTo>
                  <a:lnTo>
                    <a:pt x="3385" y="2965"/>
                  </a:lnTo>
                  <a:lnTo>
                    <a:pt x="3042" y="3573"/>
                  </a:lnTo>
                  <a:lnTo>
                    <a:pt x="2699" y="4181"/>
                  </a:lnTo>
                  <a:lnTo>
                    <a:pt x="2371" y="4798"/>
                  </a:lnTo>
                  <a:lnTo>
                    <a:pt x="2052" y="5414"/>
                  </a:lnTo>
                  <a:lnTo>
                    <a:pt x="1740" y="6030"/>
                  </a:lnTo>
                  <a:lnTo>
                    <a:pt x="1428" y="6654"/>
                  </a:lnTo>
                  <a:lnTo>
                    <a:pt x="1131" y="7286"/>
                  </a:lnTo>
                  <a:lnTo>
                    <a:pt x="835" y="7917"/>
                  </a:lnTo>
                  <a:lnTo>
                    <a:pt x="554" y="8549"/>
                  </a:lnTo>
                  <a:lnTo>
                    <a:pt x="273" y="9189"/>
                  </a:lnTo>
                  <a:lnTo>
                    <a:pt x="0" y="9828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 rot="10800000" flipH="1">
              <a:off x="7566181" y="910173"/>
              <a:ext cx="38428" cy="189931"/>
            </a:xfrm>
            <a:custGeom>
              <a:avLst/>
              <a:gdLst/>
              <a:ahLst/>
              <a:cxnLst/>
              <a:rect l="l" t="t" r="r" b="b"/>
              <a:pathLst>
                <a:path w="1826" h="9025" extrusionOk="0">
                  <a:moveTo>
                    <a:pt x="1670" y="1"/>
                  </a:moveTo>
                  <a:lnTo>
                    <a:pt x="1530" y="1147"/>
                  </a:lnTo>
                  <a:lnTo>
                    <a:pt x="1397" y="2286"/>
                  </a:lnTo>
                  <a:lnTo>
                    <a:pt x="1327" y="2847"/>
                  </a:lnTo>
                  <a:lnTo>
                    <a:pt x="1249" y="3409"/>
                  </a:lnTo>
                  <a:lnTo>
                    <a:pt x="1163" y="3970"/>
                  </a:lnTo>
                  <a:lnTo>
                    <a:pt x="1062" y="4532"/>
                  </a:lnTo>
                  <a:lnTo>
                    <a:pt x="952" y="5094"/>
                  </a:lnTo>
                  <a:lnTo>
                    <a:pt x="828" y="5647"/>
                  </a:lnTo>
                  <a:lnTo>
                    <a:pt x="703" y="6201"/>
                  </a:lnTo>
                  <a:lnTo>
                    <a:pt x="562" y="6755"/>
                  </a:lnTo>
                  <a:lnTo>
                    <a:pt x="282" y="7862"/>
                  </a:lnTo>
                  <a:lnTo>
                    <a:pt x="1" y="8970"/>
                  </a:lnTo>
                  <a:lnTo>
                    <a:pt x="118" y="9025"/>
                  </a:lnTo>
                  <a:lnTo>
                    <a:pt x="227" y="8845"/>
                  </a:lnTo>
                  <a:lnTo>
                    <a:pt x="274" y="8752"/>
                  </a:lnTo>
                  <a:lnTo>
                    <a:pt x="313" y="8658"/>
                  </a:lnTo>
                  <a:lnTo>
                    <a:pt x="539" y="7933"/>
                  </a:lnTo>
                  <a:lnTo>
                    <a:pt x="750" y="7207"/>
                  </a:lnTo>
                  <a:lnTo>
                    <a:pt x="867" y="6802"/>
                  </a:lnTo>
                  <a:lnTo>
                    <a:pt x="976" y="6404"/>
                  </a:lnTo>
                  <a:lnTo>
                    <a:pt x="1077" y="5998"/>
                  </a:lnTo>
                  <a:lnTo>
                    <a:pt x="1171" y="5593"/>
                  </a:lnTo>
                  <a:lnTo>
                    <a:pt x="1264" y="5179"/>
                  </a:lnTo>
                  <a:lnTo>
                    <a:pt x="1342" y="4774"/>
                  </a:lnTo>
                  <a:lnTo>
                    <a:pt x="1420" y="4368"/>
                  </a:lnTo>
                  <a:lnTo>
                    <a:pt x="1491" y="3955"/>
                  </a:lnTo>
                  <a:lnTo>
                    <a:pt x="1545" y="3542"/>
                  </a:lnTo>
                  <a:lnTo>
                    <a:pt x="1608" y="3128"/>
                  </a:lnTo>
                  <a:lnTo>
                    <a:pt x="1654" y="2715"/>
                  </a:lnTo>
                  <a:lnTo>
                    <a:pt x="1693" y="2301"/>
                  </a:lnTo>
                  <a:lnTo>
                    <a:pt x="1732" y="1888"/>
                  </a:lnTo>
                  <a:lnTo>
                    <a:pt x="1764" y="1475"/>
                  </a:lnTo>
                  <a:lnTo>
                    <a:pt x="1787" y="1053"/>
                  </a:lnTo>
                  <a:lnTo>
                    <a:pt x="1803" y="632"/>
                  </a:lnTo>
                  <a:lnTo>
                    <a:pt x="1818" y="469"/>
                  </a:lnTo>
                  <a:lnTo>
                    <a:pt x="1826" y="383"/>
                  </a:lnTo>
                  <a:lnTo>
                    <a:pt x="1826" y="297"/>
                  </a:lnTo>
                  <a:lnTo>
                    <a:pt x="1810" y="219"/>
                  </a:lnTo>
                  <a:lnTo>
                    <a:pt x="1803" y="180"/>
                  </a:lnTo>
                  <a:lnTo>
                    <a:pt x="1787" y="141"/>
                  </a:lnTo>
                  <a:lnTo>
                    <a:pt x="1764" y="102"/>
                  </a:lnTo>
                  <a:lnTo>
                    <a:pt x="1740" y="63"/>
                  </a:lnTo>
                  <a:lnTo>
                    <a:pt x="1709" y="32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 rot="10800000" flipH="1">
              <a:off x="6915034" y="388036"/>
              <a:ext cx="19866" cy="213060"/>
            </a:xfrm>
            <a:custGeom>
              <a:avLst/>
              <a:gdLst/>
              <a:ahLst/>
              <a:cxnLst/>
              <a:rect l="l" t="t" r="r" b="b"/>
              <a:pathLst>
                <a:path w="944" h="10124" extrusionOk="0">
                  <a:moveTo>
                    <a:pt x="944" y="0"/>
                  </a:moveTo>
                  <a:lnTo>
                    <a:pt x="780" y="624"/>
                  </a:lnTo>
                  <a:lnTo>
                    <a:pt x="624" y="1248"/>
                  </a:lnTo>
                  <a:lnTo>
                    <a:pt x="491" y="1872"/>
                  </a:lnTo>
                  <a:lnTo>
                    <a:pt x="374" y="2504"/>
                  </a:lnTo>
                  <a:lnTo>
                    <a:pt x="273" y="3136"/>
                  </a:lnTo>
                  <a:lnTo>
                    <a:pt x="187" y="3759"/>
                  </a:lnTo>
                  <a:lnTo>
                    <a:pt x="125" y="4391"/>
                  </a:lnTo>
                  <a:lnTo>
                    <a:pt x="70" y="5031"/>
                  </a:lnTo>
                  <a:lnTo>
                    <a:pt x="31" y="5663"/>
                  </a:lnTo>
                  <a:lnTo>
                    <a:pt x="8" y="6294"/>
                  </a:lnTo>
                  <a:lnTo>
                    <a:pt x="0" y="6934"/>
                  </a:lnTo>
                  <a:lnTo>
                    <a:pt x="8" y="7566"/>
                  </a:lnTo>
                  <a:lnTo>
                    <a:pt x="31" y="8205"/>
                  </a:lnTo>
                  <a:lnTo>
                    <a:pt x="78" y="8845"/>
                  </a:lnTo>
                  <a:lnTo>
                    <a:pt x="133" y="9484"/>
                  </a:lnTo>
                  <a:lnTo>
                    <a:pt x="203" y="10124"/>
                  </a:lnTo>
                  <a:lnTo>
                    <a:pt x="218" y="9492"/>
                  </a:lnTo>
                  <a:lnTo>
                    <a:pt x="234" y="8853"/>
                  </a:lnTo>
                  <a:lnTo>
                    <a:pt x="257" y="7581"/>
                  </a:lnTo>
                  <a:lnTo>
                    <a:pt x="273" y="6310"/>
                  </a:lnTo>
                  <a:lnTo>
                    <a:pt x="289" y="5678"/>
                  </a:lnTo>
                  <a:lnTo>
                    <a:pt x="312" y="5046"/>
                  </a:lnTo>
                  <a:lnTo>
                    <a:pt x="335" y="4407"/>
                  </a:lnTo>
                  <a:lnTo>
                    <a:pt x="374" y="3775"/>
                  </a:lnTo>
                  <a:lnTo>
                    <a:pt x="429" y="3143"/>
                  </a:lnTo>
                  <a:lnTo>
                    <a:pt x="491" y="2512"/>
                  </a:lnTo>
                  <a:lnTo>
                    <a:pt x="577" y="1880"/>
                  </a:lnTo>
                  <a:lnTo>
                    <a:pt x="624" y="1568"/>
                  </a:lnTo>
                  <a:lnTo>
                    <a:pt x="679" y="1248"/>
                  </a:lnTo>
                  <a:lnTo>
                    <a:pt x="733" y="936"/>
                  </a:lnTo>
                  <a:lnTo>
                    <a:pt x="796" y="624"/>
                  </a:lnTo>
                  <a:lnTo>
                    <a:pt x="866" y="312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 rot="10800000" flipH="1">
              <a:off x="7527604" y="964344"/>
              <a:ext cx="25633" cy="186648"/>
            </a:xfrm>
            <a:custGeom>
              <a:avLst/>
              <a:gdLst/>
              <a:ahLst/>
              <a:cxnLst/>
              <a:rect l="l" t="t" r="r" b="b"/>
              <a:pathLst>
                <a:path w="1218" h="8869" extrusionOk="0">
                  <a:moveTo>
                    <a:pt x="859" y="1"/>
                  </a:moveTo>
                  <a:lnTo>
                    <a:pt x="859" y="562"/>
                  </a:lnTo>
                  <a:lnTo>
                    <a:pt x="874" y="1116"/>
                  </a:lnTo>
                  <a:lnTo>
                    <a:pt x="898" y="2239"/>
                  </a:lnTo>
                  <a:lnTo>
                    <a:pt x="898" y="2793"/>
                  </a:lnTo>
                  <a:lnTo>
                    <a:pt x="890" y="3347"/>
                  </a:lnTo>
                  <a:lnTo>
                    <a:pt x="867" y="3908"/>
                  </a:lnTo>
                  <a:lnTo>
                    <a:pt x="851" y="4181"/>
                  </a:lnTo>
                  <a:lnTo>
                    <a:pt x="828" y="4462"/>
                  </a:lnTo>
                  <a:lnTo>
                    <a:pt x="796" y="4735"/>
                  </a:lnTo>
                  <a:lnTo>
                    <a:pt x="757" y="5016"/>
                  </a:lnTo>
                  <a:lnTo>
                    <a:pt x="679" y="5570"/>
                  </a:lnTo>
                  <a:lnTo>
                    <a:pt x="578" y="6116"/>
                  </a:lnTo>
                  <a:lnTo>
                    <a:pt x="469" y="6669"/>
                  </a:lnTo>
                  <a:lnTo>
                    <a:pt x="235" y="7769"/>
                  </a:lnTo>
                  <a:lnTo>
                    <a:pt x="118" y="8315"/>
                  </a:lnTo>
                  <a:lnTo>
                    <a:pt x="1" y="8869"/>
                  </a:lnTo>
                  <a:lnTo>
                    <a:pt x="196" y="8323"/>
                  </a:lnTo>
                  <a:lnTo>
                    <a:pt x="383" y="7785"/>
                  </a:lnTo>
                  <a:lnTo>
                    <a:pt x="547" y="7239"/>
                  </a:lnTo>
                  <a:lnTo>
                    <a:pt x="703" y="6693"/>
                  </a:lnTo>
                  <a:lnTo>
                    <a:pt x="835" y="6147"/>
                  </a:lnTo>
                  <a:lnTo>
                    <a:pt x="898" y="5866"/>
                  </a:lnTo>
                  <a:lnTo>
                    <a:pt x="952" y="5593"/>
                  </a:lnTo>
                  <a:lnTo>
                    <a:pt x="999" y="5320"/>
                  </a:lnTo>
                  <a:lnTo>
                    <a:pt x="1046" y="5039"/>
                  </a:lnTo>
                  <a:lnTo>
                    <a:pt x="1093" y="4766"/>
                  </a:lnTo>
                  <a:lnTo>
                    <a:pt x="1124" y="4493"/>
                  </a:lnTo>
                  <a:lnTo>
                    <a:pt x="1155" y="4212"/>
                  </a:lnTo>
                  <a:lnTo>
                    <a:pt x="1179" y="3939"/>
                  </a:lnTo>
                  <a:lnTo>
                    <a:pt x="1202" y="3659"/>
                  </a:lnTo>
                  <a:lnTo>
                    <a:pt x="1210" y="3378"/>
                  </a:lnTo>
                  <a:lnTo>
                    <a:pt x="1218" y="3105"/>
                  </a:lnTo>
                  <a:lnTo>
                    <a:pt x="1218" y="2824"/>
                  </a:lnTo>
                  <a:lnTo>
                    <a:pt x="1218" y="2543"/>
                  </a:lnTo>
                  <a:lnTo>
                    <a:pt x="1202" y="2263"/>
                  </a:lnTo>
                  <a:lnTo>
                    <a:pt x="1186" y="1982"/>
                  </a:lnTo>
                  <a:lnTo>
                    <a:pt x="1163" y="1701"/>
                  </a:lnTo>
                  <a:lnTo>
                    <a:pt x="1124" y="1420"/>
                  </a:lnTo>
                  <a:lnTo>
                    <a:pt x="1085" y="1139"/>
                  </a:lnTo>
                  <a:lnTo>
                    <a:pt x="1038" y="851"/>
                  </a:lnTo>
                  <a:lnTo>
                    <a:pt x="984" y="570"/>
                  </a:lnTo>
                  <a:lnTo>
                    <a:pt x="929" y="289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 rot="10800000" flipH="1">
              <a:off x="7186689" y="371111"/>
              <a:ext cx="175158" cy="26622"/>
            </a:xfrm>
            <a:custGeom>
              <a:avLst/>
              <a:gdLst/>
              <a:ahLst/>
              <a:cxnLst/>
              <a:rect l="l" t="t" r="r" b="b"/>
              <a:pathLst>
                <a:path w="8323" h="1265" extrusionOk="0">
                  <a:moveTo>
                    <a:pt x="0" y="1"/>
                  </a:moveTo>
                  <a:lnTo>
                    <a:pt x="203" y="94"/>
                  </a:lnTo>
                  <a:lnTo>
                    <a:pt x="429" y="188"/>
                  </a:lnTo>
                  <a:lnTo>
                    <a:pt x="663" y="282"/>
                  </a:lnTo>
                  <a:lnTo>
                    <a:pt x="913" y="367"/>
                  </a:lnTo>
                  <a:lnTo>
                    <a:pt x="1178" y="453"/>
                  </a:lnTo>
                  <a:lnTo>
                    <a:pt x="1451" y="539"/>
                  </a:lnTo>
                  <a:lnTo>
                    <a:pt x="1740" y="617"/>
                  </a:lnTo>
                  <a:lnTo>
                    <a:pt x="2036" y="687"/>
                  </a:lnTo>
                  <a:lnTo>
                    <a:pt x="2332" y="757"/>
                  </a:lnTo>
                  <a:lnTo>
                    <a:pt x="2644" y="827"/>
                  </a:lnTo>
                  <a:lnTo>
                    <a:pt x="2956" y="890"/>
                  </a:lnTo>
                  <a:lnTo>
                    <a:pt x="3268" y="944"/>
                  </a:lnTo>
                  <a:lnTo>
                    <a:pt x="3908" y="1046"/>
                  </a:lnTo>
                  <a:lnTo>
                    <a:pt x="4540" y="1132"/>
                  </a:lnTo>
                  <a:lnTo>
                    <a:pt x="5164" y="1194"/>
                  </a:lnTo>
                  <a:lnTo>
                    <a:pt x="5468" y="1225"/>
                  </a:lnTo>
                  <a:lnTo>
                    <a:pt x="5764" y="1241"/>
                  </a:lnTo>
                  <a:lnTo>
                    <a:pt x="6053" y="1256"/>
                  </a:lnTo>
                  <a:lnTo>
                    <a:pt x="6334" y="1264"/>
                  </a:lnTo>
                  <a:lnTo>
                    <a:pt x="6864" y="1264"/>
                  </a:lnTo>
                  <a:lnTo>
                    <a:pt x="7106" y="1256"/>
                  </a:lnTo>
                  <a:lnTo>
                    <a:pt x="7332" y="1241"/>
                  </a:lnTo>
                  <a:lnTo>
                    <a:pt x="7542" y="1217"/>
                  </a:lnTo>
                  <a:lnTo>
                    <a:pt x="7745" y="1186"/>
                  </a:lnTo>
                  <a:lnTo>
                    <a:pt x="7917" y="1155"/>
                  </a:lnTo>
                  <a:lnTo>
                    <a:pt x="8073" y="1108"/>
                  </a:lnTo>
                  <a:lnTo>
                    <a:pt x="8213" y="1061"/>
                  </a:lnTo>
                  <a:lnTo>
                    <a:pt x="8322" y="1007"/>
                  </a:lnTo>
                  <a:lnTo>
                    <a:pt x="7792" y="983"/>
                  </a:lnTo>
                  <a:lnTo>
                    <a:pt x="7254" y="960"/>
                  </a:lnTo>
                  <a:lnTo>
                    <a:pt x="6201" y="913"/>
                  </a:lnTo>
                  <a:lnTo>
                    <a:pt x="5686" y="890"/>
                  </a:lnTo>
                  <a:lnTo>
                    <a:pt x="5164" y="851"/>
                  </a:lnTo>
                  <a:lnTo>
                    <a:pt x="4649" y="812"/>
                  </a:lnTo>
                  <a:lnTo>
                    <a:pt x="4142" y="757"/>
                  </a:lnTo>
                  <a:lnTo>
                    <a:pt x="3619" y="687"/>
                  </a:lnTo>
                  <a:lnTo>
                    <a:pt x="3097" y="601"/>
                  </a:lnTo>
                  <a:lnTo>
                    <a:pt x="2582" y="508"/>
                  </a:lnTo>
                  <a:lnTo>
                    <a:pt x="2067" y="406"/>
                  </a:lnTo>
                  <a:lnTo>
                    <a:pt x="1030" y="204"/>
                  </a:lnTo>
                  <a:lnTo>
                    <a:pt x="515" y="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 rot="10800000" flipH="1">
              <a:off x="7396470" y="1122417"/>
              <a:ext cx="53686" cy="178441"/>
            </a:xfrm>
            <a:custGeom>
              <a:avLst/>
              <a:gdLst/>
              <a:ahLst/>
              <a:cxnLst/>
              <a:rect l="l" t="t" r="r" b="b"/>
              <a:pathLst>
                <a:path w="2551" h="8479" extrusionOk="0">
                  <a:moveTo>
                    <a:pt x="0" y="1"/>
                  </a:moveTo>
                  <a:lnTo>
                    <a:pt x="172" y="484"/>
                  </a:lnTo>
                  <a:lnTo>
                    <a:pt x="335" y="968"/>
                  </a:lnTo>
                  <a:lnTo>
                    <a:pt x="679" y="2005"/>
                  </a:lnTo>
                  <a:lnTo>
                    <a:pt x="1022" y="3050"/>
                  </a:lnTo>
                  <a:lnTo>
                    <a:pt x="1357" y="4088"/>
                  </a:lnTo>
                  <a:lnTo>
                    <a:pt x="1521" y="4610"/>
                  </a:lnTo>
                  <a:lnTo>
                    <a:pt x="1677" y="5141"/>
                  </a:lnTo>
                  <a:lnTo>
                    <a:pt x="1778" y="5515"/>
                  </a:lnTo>
                  <a:lnTo>
                    <a:pt x="1872" y="5889"/>
                  </a:lnTo>
                  <a:lnTo>
                    <a:pt x="1958" y="6264"/>
                  </a:lnTo>
                  <a:lnTo>
                    <a:pt x="2036" y="6646"/>
                  </a:lnTo>
                  <a:lnTo>
                    <a:pt x="2200" y="7402"/>
                  </a:lnTo>
                  <a:lnTo>
                    <a:pt x="2363" y="8167"/>
                  </a:lnTo>
                  <a:lnTo>
                    <a:pt x="2379" y="8206"/>
                  </a:lnTo>
                  <a:lnTo>
                    <a:pt x="2395" y="8245"/>
                  </a:lnTo>
                  <a:lnTo>
                    <a:pt x="2441" y="8323"/>
                  </a:lnTo>
                  <a:lnTo>
                    <a:pt x="2504" y="8401"/>
                  </a:lnTo>
                  <a:lnTo>
                    <a:pt x="2551" y="8479"/>
                  </a:lnTo>
                  <a:lnTo>
                    <a:pt x="2465" y="7925"/>
                  </a:lnTo>
                  <a:lnTo>
                    <a:pt x="2379" y="7371"/>
                  </a:lnTo>
                  <a:lnTo>
                    <a:pt x="2278" y="6817"/>
                  </a:lnTo>
                  <a:lnTo>
                    <a:pt x="2176" y="6272"/>
                  </a:lnTo>
                  <a:lnTo>
                    <a:pt x="2067" y="5726"/>
                  </a:lnTo>
                  <a:lnTo>
                    <a:pt x="1950" y="5187"/>
                  </a:lnTo>
                  <a:lnTo>
                    <a:pt x="1817" y="4649"/>
                  </a:lnTo>
                  <a:lnTo>
                    <a:pt x="1677" y="4111"/>
                  </a:lnTo>
                  <a:lnTo>
                    <a:pt x="1521" y="3581"/>
                  </a:lnTo>
                  <a:lnTo>
                    <a:pt x="1357" y="3058"/>
                  </a:lnTo>
                  <a:lnTo>
                    <a:pt x="1178" y="2536"/>
                  </a:lnTo>
                  <a:lnTo>
                    <a:pt x="975" y="2013"/>
                  </a:lnTo>
                  <a:lnTo>
                    <a:pt x="764" y="1506"/>
                  </a:lnTo>
                  <a:lnTo>
                    <a:pt x="647" y="1249"/>
                  </a:lnTo>
                  <a:lnTo>
                    <a:pt x="530" y="999"/>
                  </a:lnTo>
                  <a:lnTo>
                    <a:pt x="406" y="749"/>
                  </a:lnTo>
                  <a:lnTo>
                    <a:pt x="273" y="500"/>
                  </a:lnTo>
                  <a:lnTo>
                    <a:pt x="141" y="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 rot="10800000" flipH="1">
              <a:off x="7592782" y="847479"/>
              <a:ext cx="50403" cy="191068"/>
            </a:xfrm>
            <a:custGeom>
              <a:avLst/>
              <a:gdLst/>
              <a:ahLst/>
              <a:cxnLst/>
              <a:rect l="l" t="t" r="r" b="b"/>
              <a:pathLst>
                <a:path w="2395" h="9079" extrusionOk="0">
                  <a:moveTo>
                    <a:pt x="2395" y="0"/>
                  </a:moveTo>
                  <a:lnTo>
                    <a:pt x="2262" y="570"/>
                  </a:lnTo>
                  <a:lnTo>
                    <a:pt x="2137" y="1139"/>
                  </a:lnTo>
                  <a:lnTo>
                    <a:pt x="1896" y="2278"/>
                  </a:lnTo>
                  <a:lnTo>
                    <a:pt x="1779" y="2855"/>
                  </a:lnTo>
                  <a:lnTo>
                    <a:pt x="1654" y="3424"/>
                  </a:lnTo>
                  <a:lnTo>
                    <a:pt x="1521" y="3986"/>
                  </a:lnTo>
                  <a:lnTo>
                    <a:pt x="1381" y="4555"/>
                  </a:lnTo>
                  <a:lnTo>
                    <a:pt x="1225" y="5125"/>
                  </a:lnTo>
                  <a:lnTo>
                    <a:pt x="1061" y="5694"/>
                  </a:lnTo>
                  <a:lnTo>
                    <a:pt x="889" y="6263"/>
                  </a:lnTo>
                  <a:lnTo>
                    <a:pt x="718" y="6825"/>
                  </a:lnTo>
                  <a:lnTo>
                    <a:pt x="359" y="7956"/>
                  </a:lnTo>
                  <a:lnTo>
                    <a:pt x="0" y="9079"/>
                  </a:lnTo>
                  <a:lnTo>
                    <a:pt x="250" y="8541"/>
                  </a:lnTo>
                  <a:lnTo>
                    <a:pt x="492" y="7995"/>
                  </a:lnTo>
                  <a:lnTo>
                    <a:pt x="718" y="7449"/>
                  </a:lnTo>
                  <a:lnTo>
                    <a:pt x="928" y="6895"/>
                  </a:lnTo>
                  <a:lnTo>
                    <a:pt x="1123" y="6341"/>
                  </a:lnTo>
                  <a:lnTo>
                    <a:pt x="1303" y="5780"/>
                  </a:lnTo>
                  <a:lnTo>
                    <a:pt x="1474" y="5218"/>
                  </a:lnTo>
                  <a:lnTo>
                    <a:pt x="1630" y="4649"/>
                  </a:lnTo>
                  <a:lnTo>
                    <a:pt x="1771" y="4080"/>
                  </a:lnTo>
                  <a:lnTo>
                    <a:pt x="1896" y="3510"/>
                  </a:lnTo>
                  <a:lnTo>
                    <a:pt x="2013" y="2933"/>
                  </a:lnTo>
                  <a:lnTo>
                    <a:pt x="2114" y="2356"/>
                  </a:lnTo>
                  <a:lnTo>
                    <a:pt x="2200" y="1771"/>
                  </a:lnTo>
                  <a:lnTo>
                    <a:pt x="2278" y="1186"/>
                  </a:lnTo>
                  <a:lnTo>
                    <a:pt x="2348" y="593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 rot="10800000" flipH="1">
              <a:off x="7474759" y="1043623"/>
              <a:ext cx="21697" cy="198139"/>
            </a:xfrm>
            <a:custGeom>
              <a:avLst/>
              <a:gdLst/>
              <a:ahLst/>
              <a:cxnLst/>
              <a:rect l="l" t="t" r="r" b="b"/>
              <a:pathLst>
                <a:path w="1031" h="9415" extrusionOk="0">
                  <a:moveTo>
                    <a:pt x="0" y="1"/>
                  </a:moveTo>
                  <a:lnTo>
                    <a:pt x="156" y="929"/>
                  </a:lnTo>
                  <a:lnTo>
                    <a:pt x="227" y="1389"/>
                  </a:lnTo>
                  <a:lnTo>
                    <a:pt x="289" y="1857"/>
                  </a:lnTo>
                  <a:lnTo>
                    <a:pt x="344" y="2325"/>
                  </a:lnTo>
                  <a:lnTo>
                    <a:pt x="398" y="2793"/>
                  </a:lnTo>
                  <a:lnTo>
                    <a:pt x="484" y="3737"/>
                  </a:lnTo>
                  <a:lnTo>
                    <a:pt x="570" y="4680"/>
                  </a:lnTo>
                  <a:lnTo>
                    <a:pt x="640" y="5624"/>
                  </a:lnTo>
                  <a:lnTo>
                    <a:pt x="671" y="6100"/>
                  </a:lnTo>
                  <a:lnTo>
                    <a:pt x="702" y="6576"/>
                  </a:lnTo>
                  <a:lnTo>
                    <a:pt x="726" y="7044"/>
                  </a:lnTo>
                  <a:lnTo>
                    <a:pt x="765" y="7519"/>
                  </a:lnTo>
                  <a:lnTo>
                    <a:pt x="773" y="7745"/>
                  </a:lnTo>
                  <a:lnTo>
                    <a:pt x="773" y="7972"/>
                  </a:lnTo>
                  <a:lnTo>
                    <a:pt x="765" y="8206"/>
                  </a:lnTo>
                  <a:lnTo>
                    <a:pt x="765" y="8440"/>
                  </a:lnTo>
                  <a:lnTo>
                    <a:pt x="773" y="8681"/>
                  </a:lnTo>
                  <a:lnTo>
                    <a:pt x="788" y="8798"/>
                  </a:lnTo>
                  <a:lnTo>
                    <a:pt x="804" y="8923"/>
                  </a:lnTo>
                  <a:lnTo>
                    <a:pt x="835" y="9040"/>
                  </a:lnTo>
                  <a:lnTo>
                    <a:pt x="866" y="9165"/>
                  </a:lnTo>
                  <a:lnTo>
                    <a:pt x="913" y="9290"/>
                  </a:lnTo>
                  <a:lnTo>
                    <a:pt x="968" y="9415"/>
                  </a:lnTo>
                  <a:lnTo>
                    <a:pt x="991" y="9259"/>
                  </a:lnTo>
                  <a:lnTo>
                    <a:pt x="1007" y="9064"/>
                  </a:lnTo>
                  <a:lnTo>
                    <a:pt x="1022" y="8853"/>
                  </a:lnTo>
                  <a:lnTo>
                    <a:pt x="1030" y="8611"/>
                  </a:lnTo>
                  <a:lnTo>
                    <a:pt x="1030" y="8346"/>
                  </a:lnTo>
                  <a:lnTo>
                    <a:pt x="1030" y="8065"/>
                  </a:lnTo>
                  <a:lnTo>
                    <a:pt x="1014" y="7441"/>
                  </a:lnTo>
                  <a:lnTo>
                    <a:pt x="983" y="6763"/>
                  </a:lnTo>
                  <a:lnTo>
                    <a:pt x="936" y="6037"/>
                  </a:lnTo>
                  <a:lnTo>
                    <a:pt x="882" y="5289"/>
                  </a:lnTo>
                  <a:lnTo>
                    <a:pt x="812" y="4524"/>
                  </a:lnTo>
                  <a:lnTo>
                    <a:pt x="734" y="3768"/>
                  </a:lnTo>
                  <a:lnTo>
                    <a:pt x="640" y="3042"/>
                  </a:lnTo>
                  <a:lnTo>
                    <a:pt x="546" y="2340"/>
                  </a:lnTo>
                  <a:lnTo>
                    <a:pt x="445" y="1701"/>
                  </a:lnTo>
                  <a:lnTo>
                    <a:pt x="336" y="1131"/>
                  </a:lnTo>
                  <a:lnTo>
                    <a:pt x="281" y="874"/>
                  </a:lnTo>
                  <a:lnTo>
                    <a:pt x="227" y="648"/>
                  </a:lnTo>
                  <a:lnTo>
                    <a:pt x="172" y="437"/>
                  </a:lnTo>
                  <a:lnTo>
                    <a:pt x="117" y="266"/>
                  </a:lnTo>
                  <a:lnTo>
                    <a:pt x="5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 rot="10800000" flipH="1">
              <a:off x="6658637" y="636371"/>
              <a:ext cx="86516" cy="158742"/>
            </a:xfrm>
            <a:custGeom>
              <a:avLst/>
              <a:gdLst/>
              <a:ahLst/>
              <a:cxnLst/>
              <a:rect l="l" t="t" r="r" b="b"/>
              <a:pathLst>
                <a:path w="4111" h="7543" extrusionOk="0">
                  <a:moveTo>
                    <a:pt x="3978" y="0"/>
                  </a:moveTo>
                  <a:lnTo>
                    <a:pt x="2925" y="1841"/>
                  </a:lnTo>
                  <a:lnTo>
                    <a:pt x="2403" y="2761"/>
                  </a:lnTo>
                  <a:lnTo>
                    <a:pt x="1896" y="3689"/>
                  </a:lnTo>
                  <a:lnTo>
                    <a:pt x="1396" y="4625"/>
                  </a:lnTo>
                  <a:lnTo>
                    <a:pt x="1155" y="5093"/>
                  </a:lnTo>
                  <a:lnTo>
                    <a:pt x="913" y="5561"/>
                  </a:lnTo>
                  <a:lnTo>
                    <a:pt x="679" y="6037"/>
                  </a:lnTo>
                  <a:lnTo>
                    <a:pt x="445" y="6513"/>
                  </a:lnTo>
                  <a:lnTo>
                    <a:pt x="219" y="6996"/>
                  </a:lnTo>
                  <a:lnTo>
                    <a:pt x="0" y="7480"/>
                  </a:lnTo>
                  <a:lnTo>
                    <a:pt x="172" y="7542"/>
                  </a:lnTo>
                  <a:lnTo>
                    <a:pt x="4111" y="7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 rot="10800000" flipH="1">
              <a:off x="7139084" y="1248478"/>
              <a:ext cx="97186" cy="113264"/>
            </a:xfrm>
            <a:custGeom>
              <a:avLst/>
              <a:gdLst/>
              <a:ahLst/>
              <a:cxnLst/>
              <a:rect l="l" t="t" r="r" b="b"/>
              <a:pathLst>
                <a:path w="4618" h="5382" extrusionOk="0">
                  <a:moveTo>
                    <a:pt x="0" y="0"/>
                  </a:moveTo>
                  <a:lnTo>
                    <a:pt x="351" y="289"/>
                  </a:lnTo>
                  <a:lnTo>
                    <a:pt x="702" y="585"/>
                  </a:lnTo>
                  <a:lnTo>
                    <a:pt x="1046" y="881"/>
                  </a:lnTo>
                  <a:lnTo>
                    <a:pt x="1381" y="1178"/>
                  </a:lnTo>
                  <a:lnTo>
                    <a:pt x="1709" y="1490"/>
                  </a:lnTo>
                  <a:lnTo>
                    <a:pt x="2028" y="1802"/>
                  </a:lnTo>
                  <a:lnTo>
                    <a:pt x="2340" y="2114"/>
                  </a:lnTo>
                  <a:lnTo>
                    <a:pt x="2637" y="2441"/>
                  </a:lnTo>
                  <a:lnTo>
                    <a:pt x="2925" y="2777"/>
                  </a:lnTo>
                  <a:lnTo>
                    <a:pt x="3206" y="3120"/>
                  </a:lnTo>
                  <a:lnTo>
                    <a:pt x="3479" y="3471"/>
                  </a:lnTo>
                  <a:lnTo>
                    <a:pt x="3736" y="3830"/>
                  </a:lnTo>
                  <a:lnTo>
                    <a:pt x="3978" y="4196"/>
                  </a:lnTo>
                  <a:lnTo>
                    <a:pt x="4204" y="4578"/>
                  </a:lnTo>
                  <a:lnTo>
                    <a:pt x="4314" y="4773"/>
                  </a:lnTo>
                  <a:lnTo>
                    <a:pt x="4423" y="4976"/>
                  </a:lnTo>
                  <a:lnTo>
                    <a:pt x="4524" y="5179"/>
                  </a:lnTo>
                  <a:lnTo>
                    <a:pt x="4618" y="5382"/>
                  </a:lnTo>
                  <a:lnTo>
                    <a:pt x="4618" y="5249"/>
                  </a:lnTo>
                  <a:lnTo>
                    <a:pt x="4594" y="5101"/>
                  </a:lnTo>
                  <a:lnTo>
                    <a:pt x="4555" y="4945"/>
                  </a:lnTo>
                  <a:lnTo>
                    <a:pt x="4501" y="4773"/>
                  </a:lnTo>
                  <a:lnTo>
                    <a:pt x="4431" y="4602"/>
                  </a:lnTo>
                  <a:lnTo>
                    <a:pt x="4345" y="4415"/>
                  </a:lnTo>
                  <a:lnTo>
                    <a:pt x="4251" y="4220"/>
                  </a:lnTo>
                  <a:lnTo>
                    <a:pt x="4142" y="4017"/>
                  </a:lnTo>
                  <a:lnTo>
                    <a:pt x="4017" y="3814"/>
                  </a:lnTo>
                  <a:lnTo>
                    <a:pt x="3885" y="3603"/>
                  </a:lnTo>
                  <a:lnTo>
                    <a:pt x="3744" y="3393"/>
                  </a:lnTo>
                  <a:lnTo>
                    <a:pt x="3588" y="3174"/>
                  </a:lnTo>
                  <a:lnTo>
                    <a:pt x="3424" y="2964"/>
                  </a:lnTo>
                  <a:lnTo>
                    <a:pt x="3261" y="2746"/>
                  </a:lnTo>
                  <a:lnTo>
                    <a:pt x="3089" y="2527"/>
                  </a:lnTo>
                  <a:lnTo>
                    <a:pt x="2910" y="2317"/>
                  </a:lnTo>
                  <a:lnTo>
                    <a:pt x="2722" y="2106"/>
                  </a:lnTo>
                  <a:lnTo>
                    <a:pt x="2535" y="1895"/>
                  </a:lnTo>
                  <a:lnTo>
                    <a:pt x="2340" y="1693"/>
                  </a:lnTo>
                  <a:lnTo>
                    <a:pt x="2153" y="1498"/>
                  </a:lnTo>
                  <a:lnTo>
                    <a:pt x="1958" y="1310"/>
                  </a:lnTo>
                  <a:lnTo>
                    <a:pt x="1763" y="1131"/>
                  </a:lnTo>
                  <a:lnTo>
                    <a:pt x="1568" y="959"/>
                  </a:lnTo>
                  <a:lnTo>
                    <a:pt x="1373" y="796"/>
                  </a:lnTo>
                  <a:lnTo>
                    <a:pt x="1186" y="647"/>
                  </a:lnTo>
                  <a:lnTo>
                    <a:pt x="999" y="515"/>
                  </a:lnTo>
                  <a:lnTo>
                    <a:pt x="819" y="390"/>
                  </a:lnTo>
                  <a:lnTo>
                    <a:pt x="640" y="273"/>
                  </a:lnTo>
                  <a:lnTo>
                    <a:pt x="468" y="179"/>
                  </a:lnTo>
                  <a:lnTo>
                    <a:pt x="305" y="101"/>
                  </a:lnTo>
                  <a:lnTo>
                    <a:pt x="14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 rot="10800000" flipH="1">
              <a:off x="6810796" y="518033"/>
              <a:ext cx="28916" cy="186816"/>
            </a:xfrm>
            <a:custGeom>
              <a:avLst/>
              <a:gdLst/>
              <a:ahLst/>
              <a:cxnLst/>
              <a:rect l="l" t="t" r="r" b="b"/>
              <a:pathLst>
                <a:path w="1374" h="8877" extrusionOk="0">
                  <a:moveTo>
                    <a:pt x="1373" y="1"/>
                  </a:moveTo>
                  <a:lnTo>
                    <a:pt x="1217" y="539"/>
                  </a:lnTo>
                  <a:lnTo>
                    <a:pt x="1069" y="1085"/>
                  </a:lnTo>
                  <a:lnTo>
                    <a:pt x="936" y="1639"/>
                  </a:lnTo>
                  <a:lnTo>
                    <a:pt x="804" y="2185"/>
                  </a:lnTo>
                  <a:lnTo>
                    <a:pt x="687" y="2731"/>
                  </a:lnTo>
                  <a:lnTo>
                    <a:pt x="570" y="3284"/>
                  </a:lnTo>
                  <a:lnTo>
                    <a:pt x="468" y="3838"/>
                  </a:lnTo>
                  <a:lnTo>
                    <a:pt x="375" y="4392"/>
                  </a:lnTo>
                  <a:lnTo>
                    <a:pt x="297" y="4946"/>
                  </a:lnTo>
                  <a:lnTo>
                    <a:pt x="227" y="5499"/>
                  </a:lnTo>
                  <a:lnTo>
                    <a:pt x="164" y="6061"/>
                  </a:lnTo>
                  <a:lnTo>
                    <a:pt x="110" y="6623"/>
                  </a:lnTo>
                  <a:lnTo>
                    <a:pt x="71" y="7184"/>
                  </a:lnTo>
                  <a:lnTo>
                    <a:pt x="39" y="7746"/>
                  </a:lnTo>
                  <a:lnTo>
                    <a:pt x="16" y="8315"/>
                  </a:lnTo>
                  <a:lnTo>
                    <a:pt x="0" y="8877"/>
                  </a:lnTo>
                  <a:lnTo>
                    <a:pt x="125" y="7761"/>
                  </a:lnTo>
                  <a:lnTo>
                    <a:pt x="250" y="6646"/>
                  </a:lnTo>
                  <a:lnTo>
                    <a:pt x="398" y="5531"/>
                  </a:lnTo>
                  <a:lnTo>
                    <a:pt x="554" y="4415"/>
                  </a:lnTo>
                  <a:lnTo>
                    <a:pt x="734" y="3308"/>
                  </a:lnTo>
                  <a:lnTo>
                    <a:pt x="827" y="2754"/>
                  </a:lnTo>
                  <a:lnTo>
                    <a:pt x="929" y="2200"/>
                  </a:lnTo>
                  <a:lnTo>
                    <a:pt x="1030" y="1647"/>
                  </a:lnTo>
                  <a:lnTo>
                    <a:pt x="1139" y="1101"/>
                  </a:lnTo>
                  <a:lnTo>
                    <a:pt x="1256" y="547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 rot="10800000" flipH="1">
              <a:off x="7225749" y="1215963"/>
              <a:ext cx="88158" cy="130521"/>
            </a:xfrm>
            <a:custGeom>
              <a:avLst/>
              <a:gdLst/>
              <a:ahLst/>
              <a:cxnLst/>
              <a:rect l="l" t="t" r="r" b="b"/>
              <a:pathLst>
                <a:path w="4189" h="6202" extrusionOk="0">
                  <a:moveTo>
                    <a:pt x="1" y="0"/>
                  </a:moveTo>
                  <a:lnTo>
                    <a:pt x="266" y="367"/>
                  </a:lnTo>
                  <a:lnTo>
                    <a:pt x="531" y="741"/>
                  </a:lnTo>
                  <a:lnTo>
                    <a:pt x="1069" y="1475"/>
                  </a:lnTo>
                  <a:lnTo>
                    <a:pt x="1607" y="2208"/>
                  </a:lnTo>
                  <a:lnTo>
                    <a:pt x="1872" y="2582"/>
                  </a:lnTo>
                  <a:lnTo>
                    <a:pt x="2122" y="2956"/>
                  </a:lnTo>
                  <a:lnTo>
                    <a:pt x="2379" y="3354"/>
                  </a:lnTo>
                  <a:lnTo>
                    <a:pt x="2621" y="3752"/>
                  </a:lnTo>
                  <a:lnTo>
                    <a:pt x="2863" y="4158"/>
                  </a:lnTo>
                  <a:lnTo>
                    <a:pt x="3097" y="4563"/>
                  </a:lnTo>
                  <a:lnTo>
                    <a:pt x="3557" y="5382"/>
                  </a:lnTo>
                  <a:lnTo>
                    <a:pt x="4017" y="6201"/>
                  </a:lnTo>
                  <a:lnTo>
                    <a:pt x="4189" y="6115"/>
                  </a:lnTo>
                  <a:lnTo>
                    <a:pt x="3768" y="5281"/>
                  </a:lnTo>
                  <a:lnTo>
                    <a:pt x="3549" y="4867"/>
                  </a:lnTo>
                  <a:lnTo>
                    <a:pt x="3331" y="4462"/>
                  </a:lnTo>
                  <a:lnTo>
                    <a:pt x="3105" y="4056"/>
                  </a:lnTo>
                  <a:lnTo>
                    <a:pt x="2879" y="3651"/>
                  </a:lnTo>
                  <a:lnTo>
                    <a:pt x="2637" y="3253"/>
                  </a:lnTo>
                  <a:lnTo>
                    <a:pt x="2395" y="2855"/>
                  </a:lnTo>
                  <a:lnTo>
                    <a:pt x="2138" y="2473"/>
                  </a:lnTo>
                  <a:lnTo>
                    <a:pt x="1872" y="2091"/>
                  </a:lnTo>
                  <a:lnTo>
                    <a:pt x="1600" y="1716"/>
                  </a:lnTo>
                  <a:lnTo>
                    <a:pt x="1311" y="1350"/>
                  </a:lnTo>
                  <a:lnTo>
                    <a:pt x="1007" y="999"/>
                  </a:lnTo>
                  <a:lnTo>
                    <a:pt x="687" y="656"/>
                  </a:lnTo>
                  <a:lnTo>
                    <a:pt x="523" y="484"/>
                  </a:lnTo>
                  <a:lnTo>
                    <a:pt x="352" y="320"/>
                  </a:lnTo>
                  <a:lnTo>
                    <a:pt x="180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 rot="10800000" flipH="1">
              <a:off x="6770241" y="573024"/>
              <a:ext cx="49098" cy="144621"/>
            </a:xfrm>
            <a:custGeom>
              <a:avLst/>
              <a:gdLst/>
              <a:ahLst/>
              <a:cxnLst/>
              <a:rect l="l" t="t" r="r" b="b"/>
              <a:pathLst>
                <a:path w="2333" h="6872" extrusionOk="0">
                  <a:moveTo>
                    <a:pt x="2333" y="0"/>
                  </a:moveTo>
                  <a:lnTo>
                    <a:pt x="2271" y="86"/>
                  </a:lnTo>
                  <a:lnTo>
                    <a:pt x="2200" y="203"/>
                  </a:lnTo>
                  <a:lnTo>
                    <a:pt x="2122" y="336"/>
                  </a:lnTo>
                  <a:lnTo>
                    <a:pt x="2044" y="492"/>
                  </a:lnTo>
                  <a:lnTo>
                    <a:pt x="1865" y="858"/>
                  </a:lnTo>
                  <a:lnTo>
                    <a:pt x="1686" y="1287"/>
                  </a:lnTo>
                  <a:lnTo>
                    <a:pt x="1491" y="1771"/>
                  </a:lnTo>
                  <a:lnTo>
                    <a:pt x="1288" y="2294"/>
                  </a:lnTo>
                  <a:lnTo>
                    <a:pt x="1093" y="2839"/>
                  </a:lnTo>
                  <a:lnTo>
                    <a:pt x="898" y="3409"/>
                  </a:lnTo>
                  <a:lnTo>
                    <a:pt x="711" y="3970"/>
                  </a:lnTo>
                  <a:lnTo>
                    <a:pt x="539" y="4524"/>
                  </a:lnTo>
                  <a:lnTo>
                    <a:pt x="383" y="5047"/>
                  </a:lnTo>
                  <a:lnTo>
                    <a:pt x="251" y="5538"/>
                  </a:lnTo>
                  <a:lnTo>
                    <a:pt x="141" y="5975"/>
                  </a:lnTo>
                  <a:lnTo>
                    <a:pt x="56" y="6357"/>
                  </a:lnTo>
                  <a:lnTo>
                    <a:pt x="32" y="6513"/>
                  </a:lnTo>
                  <a:lnTo>
                    <a:pt x="9" y="6653"/>
                  </a:lnTo>
                  <a:lnTo>
                    <a:pt x="1" y="6778"/>
                  </a:lnTo>
                  <a:lnTo>
                    <a:pt x="1" y="6872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 rot="10800000" flipH="1">
              <a:off x="6879235" y="415437"/>
              <a:ext cx="15300" cy="216027"/>
            </a:xfrm>
            <a:custGeom>
              <a:avLst/>
              <a:gdLst/>
              <a:ahLst/>
              <a:cxnLst/>
              <a:rect l="l" t="t" r="r" b="b"/>
              <a:pathLst>
                <a:path w="727" h="10265" extrusionOk="0">
                  <a:moveTo>
                    <a:pt x="726" y="0"/>
                  </a:moveTo>
                  <a:lnTo>
                    <a:pt x="672" y="109"/>
                  </a:lnTo>
                  <a:lnTo>
                    <a:pt x="617" y="265"/>
                  </a:lnTo>
                  <a:lnTo>
                    <a:pt x="562" y="445"/>
                  </a:lnTo>
                  <a:lnTo>
                    <a:pt x="516" y="655"/>
                  </a:lnTo>
                  <a:lnTo>
                    <a:pt x="469" y="889"/>
                  </a:lnTo>
                  <a:lnTo>
                    <a:pt x="422" y="1155"/>
                  </a:lnTo>
                  <a:lnTo>
                    <a:pt x="375" y="1435"/>
                  </a:lnTo>
                  <a:lnTo>
                    <a:pt x="328" y="1739"/>
                  </a:lnTo>
                  <a:lnTo>
                    <a:pt x="250" y="2410"/>
                  </a:lnTo>
                  <a:lnTo>
                    <a:pt x="180" y="3143"/>
                  </a:lnTo>
                  <a:lnTo>
                    <a:pt x="118" y="3916"/>
                  </a:lnTo>
                  <a:lnTo>
                    <a:pt x="71" y="4719"/>
                  </a:lnTo>
                  <a:lnTo>
                    <a:pt x="32" y="5530"/>
                  </a:lnTo>
                  <a:lnTo>
                    <a:pt x="9" y="6349"/>
                  </a:lnTo>
                  <a:lnTo>
                    <a:pt x="1" y="7137"/>
                  </a:lnTo>
                  <a:lnTo>
                    <a:pt x="9" y="7901"/>
                  </a:lnTo>
                  <a:lnTo>
                    <a:pt x="16" y="8260"/>
                  </a:lnTo>
                  <a:lnTo>
                    <a:pt x="32" y="8603"/>
                  </a:lnTo>
                  <a:lnTo>
                    <a:pt x="48" y="8938"/>
                  </a:lnTo>
                  <a:lnTo>
                    <a:pt x="71" y="9250"/>
                  </a:lnTo>
                  <a:lnTo>
                    <a:pt x="94" y="9539"/>
                  </a:lnTo>
                  <a:lnTo>
                    <a:pt x="126" y="9804"/>
                  </a:lnTo>
                  <a:lnTo>
                    <a:pt x="165" y="10046"/>
                  </a:lnTo>
                  <a:lnTo>
                    <a:pt x="204" y="10264"/>
                  </a:lnTo>
                  <a:lnTo>
                    <a:pt x="196" y="8977"/>
                  </a:lnTo>
                  <a:lnTo>
                    <a:pt x="188" y="7691"/>
                  </a:lnTo>
                  <a:lnTo>
                    <a:pt x="180" y="7051"/>
                  </a:lnTo>
                  <a:lnTo>
                    <a:pt x="188" y="6411"/>
                  </a:lnTo>
                  <a:lnTo>
                    <a:pt x="204" y="5764"/>
                  </a:lnTo>
                  <a:lnTo>
                    <a:pt x="227" y="5124"/>
                  </a:lnTo>
                  <a:lnTo>
                    <a:pt x="266" y="4485"/>
                  </a:lnTo>
                  <a:lnTo>
                    <a:pt x="313" y="3845"/>
                  </a:lnTo>
                  <a:lnTo>
                    <a:pt x="375" y="3206"/>
                  </a:lnTo>
                  <a:lnTo>
                    <a:pt x="445" y="2566"/>
                  </a:lnTo>
                  <a:lnTo>
                    <a:pt x="586" y="1287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 rot="10800000" flipH="1">
              <a:off x="6722657" y="1045915"/>
              <a:ext cx="110150" cy="91777"/>
            </a:xfrm>
            <a:custGeom>
              <a:avLst/>
              <a:gdLst/>
              <a:ahLst/>
              <a:cxnLst/>
              <a:rect l="l" t="t" r="r" b="b"/>
              <a:pathLst>
                <a:path w="5234" h="4361" extrusionOk="0">
                  <a:moveTo>
                    <a:pt x="5234" y="0"/>
                  </a:moveTo>
                  <a:lnTo>
                    <a:pt x="5085" y="39"/>
                  </a:lnTo>
                  <a:lnTo>
                    <a:pt x="4929" y="94"/>
                  </a:lnTo>
                  <a:lnTo>
                    <a:pt x="4766" y="156"/>
                  </a:lnTo>
                  <a:lnTo>
                    <a:pt x="4602" y="234"/>
                  </a:lnTo>
                  <a:lnTo>
                    <a:pt x="4422" y="320"/>
                  </a:lnTo>
                  <a:lnTo>
                    <a:pt x="4243" y="414"/>
                  </a:lnTo>
                  <a:lnTo>
                    <a:pt x="4056" y="523"/>
                  </a:lnTo>
                  <a:lnTo>
                    <a:pt x="3869" y="632"/>
                  </a:lnTo>
                  <a:lnTo>
                    <a:pt x="3674" y="757"/>
                  </a:lnTo>
                  <a:lnTo>
                    <a:pt x="3479" y="890"/>
                  </a:lnTo>
                  <a:lnTo>
                    <a:pt x="3081" y="1163"/>
                  </a:lnTo>
                  <a:lnTo>
                    <a:pt x="2675" y="1467"/>
                  </a:lnTo>
                  <a:lnTo>
                    <a:pt x="2285" y="1787"/>
                  </a:lnTo>
                  <a:lnTo>
                    <a:pt x="1895" y="2114"/>
                  </a:lnTo>
                  <a:lnTo>
                    <a:pt x="1529" y="2449"/>
                  </a:lnTo>
                  <a:lnTo>
                    <a:pt x="1186" y="2793"/>
                  </a:lnTo>
                  <a:lnTo>
                    <a:pt x="1022" y="2956"/>
                  </a:lnTo>
                  <a:lnTo>
                    <a:pt x="866" y="3128"/>
                  </a:lnTo>
                  <a:lnTo>
                    <a:pt x="718" y="3292"/>
                  </a:lnTo>
                  <a:lnTo>
                    <a:pt x="585" y="3456"/>
                  </a:lnTo>
                  <a:lnTo>
                    <a:pt x="460" y="3619"/>
                  </a:lnTo>
                  <a:lnTo>
                    <a:pt x="343" y="3775"/>
                  </a:lnTo>
                  <a:lnTo>
                    <a:pt x="234" y="3931"/>
                  </a:lnTo>
                  <a:lnTo>
                    <a:pt x="140" y="4080"/>
                  </a:lnTo>
                  <a:lnTo>
                    <a:pt x="62" y="4220"/>
                  </a:lnTo>
                  <a:lnTo>
                    <a:pt x="0" y="4360"/>
                  </a:lnTo>
                  <a:lnTo>
                    <a:pt x="304" y="4048"/>
                  </a:lnTo>
                  <a:lnTo>
                    <a:pt x="608" y="3736"/>
                  </a:lnTo>
                  <a:lnTo>
                    <a:pt x="1209" y="3120"/>
                  </a:lnTo>
                  <a:lnTo>
                    <a:pt x="1513" y="2824"/>
                  </a:lnTo>
                  <a:lnTo>
                    <a:pt x="1817" y="2527"/>
                  </a:lnTo>
                  <a:lnTo>
                    <a:pt x="2129" y="2239"/>
                  </a:lnTo>
                  <a:lnTo>
                    <a:pt x="2449" y="1958"/>
                  </a:lnTo>
                  <a:lnTo>
                    <a:pt x="2784" y="1693"/>
                  </a:lnTo>
                  <a:lnTo>
                    <a:pt x="3128" y="1436"/>
                  </a:lnTo>
                  <a:lnTo>
                    <a:pt x="3479" y="1186"/>
                  </a:lnTo>
                  <a:lnTo>
                    <a:pt x="3830" y="944"/>
                  </a:lnTo>
                  <a:lnTo>
                    <a:pt x="4532" y="468"/>
                  </a:lnTo>
                  <a:lnTo>
                    <a:pt x="4883" y="234"/>
                  </a:lnTo>
                  <a:lnTo>
                    <a:pt x="523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 rot="10800000" flipH="1">
              <a:off x="7076389" y="337798"/>
              <a:ext cx="12480" cy="128880"/>
            </a:xfrm>
            <a:custGeom>
              <a:avLst/>
              <a:gdLst/>
              <a:ahLst/>
              <a:cxnLst/>
              <a:rect l="l" t="t" r="r" b="b"/>
              <a:pathLst>
                <a:path w="593" h="6124" extrusionOk="0">
                  <a:moveTo>
                    <a:pt x="117" y="1"/>
                  </a:moveTo>
                  <a:lnTo>
                    <a:pt x="94" y="102"/>
                  </a:lnTo>
                  <a:lnTo>
                    <a:pt x="70" y="227"/>
                  </a:lnTo>
                  <a:lnTo>
                    <a:pt x="47" y="360"/>
                  </a:lnTo>
                  <a:lnTo>
                    <a:pt x="31" y="500"/>
                  </a:lnTo>
                  <a:lnTo>
                    <a:pt x="8" y="835"/>
                  </a:lnTo>
                  <a:lnTo>
                    <a:pt x="0" y="1210"/>
                  </a:lnTo>
                  <a:lnTo>
                    <a:pt x="0" y="1615"/>
                  </a:lnTo>
                  <a:lnTo>
                    <a:pt x="16" y="2052"/>
                  </a:lnTo>
                  <a:lnTo>
                    <a:pt x="39" y="2505"/>
                  </a:lnTo>
                  <a:lnTo>
                    <a:pt x="70" y="2973"/>
                  </a:lnTo>
                  <a:lnTo>
                    <a:pt x="109" y="3441"/>
                  </a:lnTo>
                  <a:lnTo>
                    <a:pt x="156" y="3901"/>
                  </a:lnTo>
                  <a:lnTo>
                    <a:pt x="218" y="4353"/>
                  </a:lnTo>
                  <a:lnTo>
                    <a:pt x="281" y="4782"/>
                  </a:lnTo>
                  <a:lnTo>
                    <a:pt x="351" y="5180"/>
                  </a:lnTo>
                  <a:lnTo>
                    <a:pt x="429" y="5546"/>
                  </a:lnTo>
                  <a:lnTo>
                    <a:pt x="507" y="5858"/>
                  </a:lnTo>
                  <a:lnTo>
                    <a:pt x="554" y="5999"/>
                  </a:lnTo>
                  <a:lnTo>
                    <a:pt x="593" y="612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 rot="10800000" flipH="1">
              <a:off x="7366922" y="514747"/>
              <a:ext cx="121472" cy="39249"/>
            </a:xfrm>
            <a:custGeom>
              <a:avLst/>
              <a:gdLst/>
              <a:ahLst/>
              <a:cxnLst/>
              <a:rect l="l" t="t" r="r" b="b"/>
              <a:pathLst>
                <a:path w="5772" h="1865" extrusionOk="0">
                  <a:moveTo>
                    <a:pt x="5772" y="1"/>
                  </a:moveTo>
                  <a:lnTo>
                    <a:pt x="0" y="1685"/>
                  </a:lnTo>
                  <a:lnTo>
                    <a:pt x="47" y="1865"/>
                  </a:lnTo>
                  <a:lnTo>
                    <a:pt x="780" y="1701"/>
                  </a:lnTo>
                  <a:lnTo>
                    <a:pt x="1513" y="1521"/>
                  </a:lnTo>
                  <a:lnTo>
                    <a:pt x="1880" y="1428"/>
                  </a:lnTo>
                  <a:lnTo>
                    <a:pt x="2239" y="1326"/>
                  </a:lnTo>
                  <a:lnTo>
                    <a:pt x="2605" y="1217"/>
                  </a:lnTo>
                  <a:lnTo>
                    <a:pt x="2964" y="1108"/>
                  </a:lnTo>
                  <a:lnTo>
                    <a:pt x="3323" y="991"/>
                  </a:lnTo>
                  <a:lnTo>
                    <a:pt x="3674" y="874"/>
                  </a:lnTo>
                  <a:lnTo>
                    <a:pt x="4033" y="742"/>
                  </a:lnTo>
                  <a:lnTo>
                    <a:pt x="4384" y="609"/>
                  </a:lnTo>
                  <a:lnTo>
                    <a:pt x="4735" y="469"/>
                  </a:lnTo>
                  <a:lnTo>
                    <a:pt x="5078" y="320"/>
                  </a:lnTo>
                  <a:lnTo>
                    <a:pt x="5429" y="164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 rot="10800000" flipH="1">
              <a:off x="7038465" y="1269312"/>
              <a:ext cx="108845" cy="82749"/>
            </a:xfrm>
            <a:custGeom>
              <a:avLst/>
              <a:gdLst/>
              <a:ahLst/>
              <a:cxnLst/>
              <a:rect l="l" t="t" r="r" b="b"/>
              <a:pathLst>
                <a:path w="5172" h="3932" extrusionOk="0">
                  <a:moveTo>
                    <a:pt x="0" y="0"/>
                  </a:moveTo>
                  <a:lnTo>
                    <a:pt x="195" y="86"/>
                  </a:lnTo>
                  <a:lnTo>
                    <a:pt x="383" y="172"/>
                  </a:lnTo>
                  <a:lnTo>
                    <a:pt x="570" y="265"/>
                  </a:lnTo>
                  <a:lnTo>
                    <a:pt x="749" y="359"/>
                  </a:lnTo>
                  <a:lnTo>
                    <a:pt x="928" y="460"/>
                  </a:lnTo>
                  <a:lnTo>
                    <a:pt x="1108" y="562"/>
                  </a:lnTo>
                  <a:lnTo>
                    <a:pt x="1451" y="780"/>
                  </a:lnTo>
                  <a:lnTo>
                    <a:pt x="1786" y="1014"/>
                  </a:lnTo>
                  <a:lnTo>
                    <a:pt x="2106" y="1256"/>
                  </a:lnTo>
                  <a:lnTo>
                    <a:pt x="2426" y="1506"/>
                  </a:lnTo>
                  <a:lnTo>
                    <a:pt x="2738" y="1763"/>
                  </a:lnTo>
                  <a:lnTo>
                    <a:pt x="3050" y="2028"/>
                  </a:lnTo>
                  <a:lnTo>
                    <a:pt x="3354" y="2301"/>
                  </a:lnTo>
                  <a:lnTo>
                    <a:pt x="3955" y="2847"/>
                  </a:lnTo>
                  <a:lnTo>
                    <a:pt x="4555" y="3393"/>
                  </a:lnTo>
                  <a:lnTo>
                    <a:pt x="4859" y="3666"/>
                  </a:lnTo>
                  <a:lnTo>
                    <a:pt x="5171" y="3931"/>
                  </a:lnTo>
                  <a:lnTo>
                    <a:pt x="4602" y="3331"/>
                  </a:lnTo>
                  <a:lnTo>
                    <a:pt x="4041" y="2738"/>
                  </a:lnTo>
                  <a:lnTo>
                    <a:pt x="3744" y="2449"/>
                  </a:lnTo>
                  <a:lnTo>
                    <a:pt x="3456" y="2169"/>
                  </a:lnTo>
                  <a:lnTo>
                    <a:pt x="3151" y="1888"/>
                  </a:lnTo>
                  <a:lnTo>
                    <a:pt x="2847" y="1623"/>
                  </a:lnTo>
                  <a:lnTo>
                    <a:pt x="2535" y="1365"/>
                  </a:lnTo>
                  <a:lnTo>
                    <a:pt x="2208" y="1123"/>
                  </a:lnTo>
                  <a:lnTo>
                    <a:pt x="1872" y="889"/>
                  </a:lnTo>
                  <a:lnTo>
                    <a:pt x="1701" y="780"/>
                  </a:lnTo>
                  <a:lnTo>
                    <a:pt x="1529" y="679"/>
                  </a:lnTo>
                  <a:lnTo>
                    <a:pt x="1350" y="577"/>
                  </a:lnTo>
                  <a:lnTo>
                    <a:pt x="1170" y="476"/>
                  </a:lnTo>
                  <a:lnTo>
                    <a:pt x="983" y="390"/>
                  </a:lnTo>
                  <a:lnTo>
                    <a:pt x="796" y="297"/>
                  </a:lnTo>
                  <a:lnTo>
                    <a:pt x="601" y="219"/>
                  </a:lnTo>
                  <a:lnTo>
                    <a:pt x="406" y="141"/>
                  </a:lnTo>
                  <a:lnTo>
                    <a:pt x="203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 rot="10800000" flipH="1">
              <a:off x="7144345" y="348803"/>
              <a:ext cx="110318" cy="48109"/>
            </a:xfrm>
            <a:custGeom>
              <a:avLst/>
              <a:gdLst/>
              <a:ahLst/>
              <a:cxnLst/>
              <a:rect l="l" t="t" r="r" b="b"/>
              <a:pathLst>
                <a:path w="5242" h="2286" extrusionOk="0">
                  <a:moveTo>
                    <a:pt x="70" y="1"/>
                  </a:moveTo>
                  <a:lnTo>
                    <a:pt x="0" y="149"/>
                  </a:lnTo>
                  <a:lnTo>
                    <a:pt x="296" y="352"/>
                  </a:lnTo>
                  <a:lnTo>
                    <a:pt x="593" y="539"/>
                  </a:lnTo>
                  <a:lnTo>
                    <a:pt x="905" y="710"/>
                  </a:lnTo>
                  <a:lnTo>
                    <a:pt x="1217" y="874"/>
                  </a:lnTo>
                  <a:lnTo>
                    <a:pt x="1529" y="1030"/>
                  </a:lnTo>
                  <a:lnTo>
                    <a:pt x="1849" y="1171"/>
                  </a:lnTo>
                  <a:lnTo>
                    <a:pt x="2168" y="1303"/>
                  </a:lnTo>
                  <a:lnTo>
                    <a:pt x="2496" y="1428"/>
                  </a:lnTo>
                  <a:lnTo>
                    <a:pt x="2823" y="1553"/>
                  </a:lnTo>
                  <a:lnTo>
                    <a:pt x="3151" y="1662"/>
                  </a:lnTo>
                  <a:lnTo>
                    <a:pt x="3822" y="1880"/>
                  </a:lnTo>
                  <a:lnTo>
                    <a:pt x="4493" y="2083"/>
                  </a:lnTo>
                  <a:lnTo>
                    <a:pt x="5163" y="2286"/>
                  </a:lnTo>
                  <a:lnTo>
                    <a:pt x="5241" y="2114"/>
                  </a:lnTo>
                  <a:lnTo>
                    <a:pt x="4344" y="1834"/>
                  </a:lnTo>
                  <a:lnTo>
                    <a:pt x="3900" y="1693"/>
                  </a:lnTo>
                  <a:lnTo>
                    <a:pt x="3455" y="1537"/>
                  </a:lnTo>
                  <a:lnTo>
                    <a:pt x="3003" y="1381"/>
                  </a:lnTo>
                  <a:lnTo>
                    <a:pt x="2558" y="1225"/>
                  </a:lnTo>
                  <a:lnTo>
                    <a:pt x="2114" y="1054"/>
                  </a:lnTo>
                  <a:lnTo>
                    <a:pt x="1895" y="960"/>
                  </a:lnTo>
                  <a:lnTo>
                    <a:pt x="1685" y="866"/>
                  </a:lnTo>
                  <a:lnTo>
                    <a:pt x="1474" y="765"/>
                  </a:lnTo>
                  <a:lnTo>
                    <a:pt x="1271" y="664"/>
                  </a:lnTo>
                  <a:lnTo>
                    <a:pt x="866" y="445"/>
                  </a:lnTo>
                  <a:lnTo>
                    <a:pt x="468" y="219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 rot="10800000" flipH="1">
              <a:off x="7046989" y="353056"/>
              <a:ext cx="14963" cy="108697"/>
            </a:xfrm>
            <a:custGeom>
              <a:avLst/>
              <a:gdLst/>
              <a:ahLst/>
              <a:cxnLst/>
              <a:rect l="l" t="t" r="r" b="b"/>
              <a:pathLst>
                <a:path w="711" h="5165" extrusionOk="0">
                  <a:moveTo>
                    <a:pt x="141" y="1"/>
                  </a:moveTo>
                  <a:lnTo>
                    <a:pt x="1" y="48"/>
                  </a:lnTo>
                  <a:lnTo>
                    <a:pt x="56" y="687"/>
                  </a:lnTo>
                  <a:lnTo>
                    <a:pt x="102" y="1335"/>
                  </a:lnTo>
                  <a:lnTo>
                    <a:pt x="149" y="1982"/>
                  </a:lnTo>
                  <a:lnTo>
                    <a:pt x="212" y="2622"/>
                  </a:lnTo>
                  <a:lnTo>
                    <a:pt x="251" y="2941"/>
                  </a:lnTo>
                  <a:lnTo>
                    <a:pt x="290" y="3261"/>
                  </a:lnTo>
                  <a:lnTo>
                    <a:pt x="336" y="3581"/>
                  </a:lnTo>
                  <a:lnTo>
                    <a:pt x="391" y="3901"/>
                  </a:lnTo>
                  <a:lnTo>
                    <a:pt x="461" y="4220"/>
                  </a:lnTo>
                  <a:lnTo>
                    <a:pt x="531" y="4532"/>
                  </a:lnTo>
                  <a:lnTo>
                    <a:pt x="617" y="4852"/>
                  </a:lnTo>
                  <a:lnTo>
                    <a:pt x="711" y="516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 rot="10800000" flipH="1">
              <a:off x="6952789" y="1265376"/>
              <a:ext cx="113096" cy="41059"/>
            </a:xfrm>
            <a:custGeom>
              <a:avLst/>
              <a:gdLst/>
              <a:ahLst/>
              <a:cxnLst/>
              <a:rect l="l" t="t" r="r" b="b"/>
              <a:pathLst>
                <a:path w="5374" h="1951" extrusionOk="0">
                  <a:moveTo>
                    <a:pt x="70" y="1"/>
                  </a:moveTo>
                  <a:lnTo>
                    <a:pt x="0" y="8"/>
                  </a:lnTo>
                  <a:lnTo>
                    <a:pt x="5374" y="1950"/>
                  </a:lnTo>
                  <a:lnTo>
                    <a:pt x="5280" y="1888"/>
                  </a:lnTo>
                  <a:lnTo>
                    <a:pt x="5171" y="1818"/>
                  </a:lnTo>
                  <a:lnTo>
                    <a:pt x="4906" y="1670"/>
                  </a:lnTo>
                  <a:lnTo>
                    <a:pt x="4602" y="1514"/>
                  </a:lnTo>
                  <a:lnTo>
                    <a:pt x="4251" y="1350"/>
                  </a:lnTo>
                  <a:lnTo>
                    <a:pt x="3869" y="1186"/>
                  </a:lnTo>
                  <a:lnTo>
                    <a:pt x="3463" y="1022"/>
                  </a:lnTo>
                  <a:lnTo>
                    <a:pt x="3042" y="858"/>
                  </a:lnTo>
                  <a:lnTo>
                    <a:pt x="2613" y="702"/>
                  </a:lnTo>
                  <a:lnTo>
                    <a:pt x="2192" y="554"/>
                  </a:lnTo>
                  <a:lnTo>
                    <a:pt x="1778" y="414"/>
                  </a:lnTo>
                  <a:lnTo>
                    <a:pt x="1381" y="297"/>
                  </a:lnTo>
                  <a:lnTo>
                    <a:pt x="1014" y="188"/>
                  </a:lnTo>
                  <a:lnTo>
                    <a:pt x="686" y="110"/>
                  </a:lnTo>
                  <a:lnTo>
                    <a:pt x="398" y="47"/>
                  </a:lnTo>
                  <a:lnTo>
                    <a:pt x="273" y="24"/>
                  </a:lnTo>
                  <a:lnTo>
                    <a:pt x="164" y="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 rot="10800000" flipH="1">
              <a:off x="7425513" y="418064"/>
              <a:ext cx="86200" cy="68628"/>
            </a:xfrm>
            <a:custGeom>
              <a:avLst/>
              <a:gdLst/>
              <a:ahLst/>
              <a:cxnLst/>
              <a:rect l="l" t="t" r="r" b="b"/>
              <a:pathLst>
                <a:path w="4096" h="3261" extrusionOk="0">
                  <a:moveTo>
                    <a:pt x="4095" y="0"/>
                  </a:moveTo>
                  <a:lnTo>
                    <a:pt x="1" y="3261"/>
                  </a:lnTo>
                  <a:lnTo>
                    <a:pt x="289" y="3097"/>
                  </a:lnTo>
                  <a:lnTo>
                    <a:pt x="570" y="2925"/>
                  </a:lnTo>
                  <a:lnTo>
                    <a:pt x="851" y="2754"/>
                  </a:lnTo>
                  <a:lnTo>
                    <a:pt x="1124" y="2566"/>
                  </a:lnTo>
                  <a:lnTo>
                    <a:pt x="1397" y="2387"/>
                  </a:lnTo>
                  <a:lnTo>
                    <a:pt x="1662" y="2192"/>
                  </a:lnTo>
                  <a:lnTo>
                    <a:pt x="1927" y="1997"/>
                  </a:lnTo>
                  <a:lnTo>
                    <a:pt x="2184" y="1802"/>
                  </a:lnTo>
                  <a:lnTo>
                    <a:pt x="2442" y="1591"/>
                  </a:lnTo>
                  <a:lnTo>
                    <a:pt x="2691" y="1381"/>
                  </a:lnTo>
                  <a:lnTo>
                    <a:pt x="2933" y="1170"/>
                  </a:lnTo>
                  <a:lnTo>
                    <a:pt x="3175" y="944"/>
                  </a:lnTo>
                  <a:lnTo>
                    <a:pt x="3417" y="718"/>
                  </a:lnTo>
                  <a:lnTo>
                    <a:pt x="3651" y="484"/>
                  </a:lnTo>
                  <a:lnTo>
                    <a:pt x="3877" y="242"/>
                  </a:lnTo>
                  <a:lnTo>
                    <a:pt x="409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 rot="10800000" flipH="1">
              <a:off x="7329987" y="1098444"/>
              <a:ext cx="10691" cy="103920"/>
            </a:xfrm>
            <a:custGeom>
              <a:avLst/>
              <a:gdLst/>
              <a:ahLst/>
              <a:cxnLst/>
              <a:rect l="l" t="t" r="r" b="b"/>
              <a:pathLst>
                <a:path w="508" h="4938" extrusionOk="0">
                  <a:moveTo>
                    <a:pt x="172" y="0"/>
                  </a:moveTo>
                  <a:lnTo>
                    <a:pt x="0" y="16"/>
                  </a:lnTo>
                  <a:lnTo>
                    <a:pt x="289" y="4922"/>
                  </a:lnTo>
                  <a:lnTo>
                    <a:pt x="507" y="493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 rot="10800000" flipH="1">
              <a:off x="6786993" y="1158023"/>
              <a:ext cx="99985" cy="48782"/>
            </a:xfrm>
            <a:custGeom>
              <a:avLst/>
              <a:gdLst/>
              <a:ahLst/>
              <a:cxnLst/>
              <a:rect l="l" t="t" r="r" b="b"/>
              <a:pathLst>
                <a:path w="4751" h="2318" extrusionOk="0">
                  <a:moveTo>
                    <a:pt x="4750" y="1"/>
                  </a:moveTo>
                  <a:lnTo>
                    <a:pt x="4649" y="9"/>
                  </a:lnTo>
                  <a:lnTo>
                    <a:pt x="4563" y="16"/>
                  </a:lnTo>
                  <a:lnTo>
                    <a:pt x="4485" y="24"/>
                  </a:lnTo>
                  <a:lnTo>
                    <a:pt x="4415" y="40"/>
                  </a:lnTo>
                  <a:lnTo>
                    <a:pt x="2738" y="742"/>
                  </a:lnTo>
                  <a:lnTo>
                    <a:pt x="1904" y="1101"/>
                  </a:lnTo>
                  <a:lnTo>
                    <a:pt x="1490" y="1288"/>
                  </a:lnTo>
                  <a:lnTo>
                    <a:pt x="1077" y="1483"/>
                  </a:lnTo>
                  <a:lnTo>
                    <a:pt x="936" y="1553"/>
                  </a:lnTo>
                  <a:lnTo>
                    <a:pt x="796" y="1647"/>
                  </a:lnTo>
                  <a:lnTo>
                    <a:pt x="656" y="1740"/>
                  </a:lnTo>
                  <a:lnTo>
                    <a:pt x="523" y="1849"/>
                  </a:lnTo>
                  <a:lnTo>
                    <a:pt x="266" y="2068"/>
                  </a:lnTo>
                  <a:lnTo>
                    <a:pt x="133" y="2177"/>
                  </a:lnTo>
                  <a:lnTo>
                    <a:pt x="0" y="2278"/>
                  </a:lnTo>
                  <a:lnTo>
                    <a:pt x="32" y="2317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10800000" flipH="1">
              <a:off x="7006624" y="378331"/>
              <a:ext cx="11659" cy="91946"/>
            </a:xfrm>
            <a:custGeom>
              <a:avLst/>
              <a:gdLst/>
              <a:ahLst/>
              <a:cxnLst/>
              <a:rect l="l" t="t" r="r" b="b"/>
              <a:pathLst>
                <a:path w="554" h="4369" extrusionOk="0">
                  <a:moveTo>
                    <a:pt x="195" y="0"/>
                  </a:moveTo>
                  <a:lnTo>
                    <a:pt x="0" y="16"/>
                  </a:lnTo>
                  <a:lnTo>
                    <a:pt x="320" y="4352"/>
                  </a:lnTo>
                  <a:lnTo>
                    <a:pt x="554" y="4368"/>
                  </a:lnTo>
                  <a:lnTo>
                    <a:pt x="515" y="3822"/>
                  </a:lnTo>
                  <a:lnTo>
                    <a:pt x="476" y="3276"/>
                  </a:lnTo>
                  <a:lnTo>
                    <a:pt x="406" y="2176"/>
                  </a:lnTo>
                  <a:lnTo>
                    <a:pt x="367" y="1630"/>
                  </a:lnTo>
                  <a:lnTo>
                    <a:pt x="320" y="1084"/>
                  </a:lnTo>
                  <a:lnTo>
                    <a:pt x="265" y="54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10800000" flipH="1">
              <a:off x="7344256" y="482084"/>
              <a:ext cx="101626" cy="17257"/>
            </a:xfrm>
            <a:custGeom>
              <a:avLst/>
              <a:gdLst/>
              <a:ahLst/>
              <a:cxnLst/>
              <a:rect l="l" t="t" r="r" b="b"/>
              <a:pathLst>
                <a:path w="4829" h="820" extrusionOk="0">
                  <a:moveTo>
                    <a:pt x="4829" y="1"/>
                  </a:moveTo>
                  <a:lnTo>
                    <a:pt x="1" y="804"/>
                  </a:lnTo>
                  <a:lnTo>
                    <a:pt x="94" y="812"/>
                  </a:lnTo>
                  <a:lnTo>
                    <a:pt x="211" y="820"/>
                  </a:lnTo>
                  <a:lnTo>
                    <a:pt x="469" y="820"/>
                  </a:lnTo>
                  <a:lnTo>
                    <a:pt x="765" y="812"/>
                  </a:lnTo>
                  <a:lnTo>
                    <a:pt x="1093" y="789"/>
                  </a:lnTo>
                  <a:lnTo>
                    <a:pt x="1444" y="757"/>
                  </a:lnTo>
                  <a:lnTo>
                    <a:pt x="1810" y="711"/>
                  </a:lnTo>
                  <a:lnTo>
                    <a:pt x="2193" y="656"/>
                  </a:lnTo>
                  <a:lnTo>
                    <a:pt x="2567" y="601"/>
                  </a:lnTo>
                  <a:lnTo>
                    <a:pt x="2949" y="531"/>
                  </a:lnTo>
                  <a:lnTo>
                    <a:pt x="3308" y="461"/>
                  </a:lnTo>
                  <a:lnTo>
                    <a:pt x="3651" y="383"/>
                  </a:lnTo>
                  <a:lnTo>
                    <a:pt x="3971" y="313"/>
                  </a:lnTo>
                  <a:lnTo>
                    <a:pt x="4252" y="235"/>
                  </a:lnTo>
                  <a:lnTo>
                    <a:pt x="4493" y="157"/>
                  </a:lnTo>
                  <a:lnTo>
                    <a:pt x="4688" y="79"/>
                  </a:lnTo>
                  <a:lnTo>
                    <a:pt x="4766" y="40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10800000" flipH="1">
              <a:off x="6851834" y="1238794"/>
              <a:ext cx="117368" cy="8060"/>
            </a:xfrm>
            <a:custGeom>
              <a:avLst/>
              <a:gdLst/>
              <a:ahLst/>
              <a:cxnLst/>
              <a:rect l="l" t="t" r="r" b="b"/>
              <a:pathLst>
                <a:path w="5577" h="383" extrusionOk="0">
                  <a:moveTo>
                    <a:pt x="2442" y="1"/>
                  </a:moveTo>
                  <a:lnTo>
                    <a:pt x="2091" y="9"/>
                  </a:lnTo>
                  <a:lnTo>
                    <a:pt x="1747" y="24"/>
                  </a:lnTo>
                  <a:lnTo>
                    <a:pt x="1396" y="48"/>
                  </a:lnTo>
                  <a:lnTo>
                    <a:pt x="1045" y="87"/>
                  </a:lnTo>
                  <a:lnTo>
                    <a:pt x="694" y="126"/>
                  </a:lnTo>
                  <a:lnTo>
                    <a:pt x="343" y="180"/>
                  </a:lnTo>
                  <a:lnTo>
                    <a:pt x="0" y="250"/>
                  </a:lnTo>
                  <a:lnTo>
                    <a:pt x="687" y="196"/>
                  </a:lnTo>
                  <a:lnTo>
                    <a:pt x="1373" y="149"/>
                  </a:lnTo>
                  <a:lnTo>
                    <a:pt x="1716" y="126"/>
                  </a:lnTo>
                  <a:lnTo>
                    <a:pt x="2067" y="110"/>
                  </a:lnTo>
                  <a:lnTo>
                    <a:pt x="2410" y="102"/>
                  </a:lnTo>
                  <a:lnTo>
                    <a:pt x="2754" y="102"/>
                  </a:lnTo>
                  <a:lnTo>
                    <a:pt x="3105" y="118"/>
                  </a:lnTo>
                  <a:lnTo>
                    <a:pt x="3455" y="141"/>
                  </a:lnTo>
                  <a:lnTo>
                    <a:pt x="3806" y="172"/>
                  </a:lnTo>
                  <a:lnTo>
                    <a:pt x="4157" y="211"/>
                  </a:lnTo>
                  <a:lnTo>
                    <a:pt x="4867" y="297"/>
                  </a:lnTo>
                  <a:lnTo>
                    <a:pt x="5569" y="383"/>
                  </a:lnTo>
                  <a:lnTo>
                    <a:pt x="5577" y="204"/>
                  </a:lnTo>
                  <a:lnTo>
                    <a:pt x="4883" y="126"/>
                  </a:lnTo>
                  <a:lnTo>
                    <a:pt x="4181" y="63"/>
                  </a:lnTo>
                  <a:lnTo>
                    <a:pt x="3838" y="40"/>
                  </a:lnTo>
                  <a:lnTo>
                    <a:pt x="3487" y="16"/>
                  </a:lnTo>
                  <a:lnTo>
                    <a:pt x="3136" y="9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10800000" flipH="1">
              <a:off x="6738568" y="612904"/>
              <a:ext cx="52213" cy="91272"/>
            </a:xfrm>
            <a:custGeom>
              <a:avLst/>
              <a:gdLst/>
              <a:ahLst/>
              <a:cxnLst/>
              <a:rect l="l" t="t" r="r" b="b"/>
              <a:pathLst>
                <a:path w="2481" h="4337" extrusionOk="0">
                  <a:moveTo>
                    <a:pt x="2317" y="0"/>
                  </a:moveTo>
                  <a:lnTo>
                    <a:pt x="1" y="4204"/>
                  </a:lnTo>
                  <a:lnTo>
                    <a:pt x="164" y="4337"/>
                  </a:lnTo>
                  <a:lnTo>
                    <a:pt x="2481" y="86"/>
                  </a:lnTo>
                  <a:lnTo>
                    <a:pt x="231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 rot="10800000" flipH="1">
              <a:off x="7302249" y="442518"/>
              <a:ext cx="81928" cy="6419"/>
            </a:xfrm>
            <a:custGeom>
              <a:avLst/>
              <a:gdLst/>
              <a:ahLst/>
              <a:cxnLst/>
              <a:rect l="l" t="t" r="r" b="b"/>
              <a:pathLst>
                <a:path w="3893" h="305" extrusionOk="0">
                  <a:moveTo>
                    <a:pt x="1311" y="0"/>
                  </a:moveTo>
                  <a:lnTo>
                    <a:pt x="1030" y="8"/>
                  </a:lnTo>
                  <a:lnTo>
                    <a:pt x="757" y="24"/>
                  </a:lnTo>
                  <a:lnTo>
                    <a:pt x="492" y="39"/>
                  </a:lnTo>
                  <a:lnTo>
                    <a:pt x="242" y="63"/>
                  </a:lnTo>
                  <a:lnTo>
                    <a:pt x="0" y="86"/>
                  </a:lnTo>
                  <a:lnTo>
                    <a:pt x="944" y="187"/>
                  </a:lnTo>
                  <a:lnTo>
                    <a:pt x="1420" y="234"/>
                  </a:lnTo>
                  <a:lnTo>
                    <a:pt x="1895" y="273"/>
                  </a:lnTo>
                  <a:lnTo>
                    <a:pt x="2387" y="297"/>
                  </a:lnTo>
                  <a:lnTo>
                    <a:pt x="2629" y="304"/>
                  </a:lnTo>
                  <a:lnTo>
                    <a:pt x="2878" y="304"/>
                  </a:lnTo>
                  <a:lnTo>
                    <a:pt x="3128" y="297"/>
                  </a:lnTo>
                  <a:lnTo>
                    <a:pt x="3377" y="289"/>
                  </a:lnTo>
                  <a:lnTo>
                    <a:pt x="3635" y="265"/>
                  </a:lnTo>
                  <a:lnTo>
                    <a:pt x="3892" y="242"/>
                  </a:lnTo>
                  <a:lnTo>
                    <a:pt x="3752" y="203"/>
                  </a:lnTo>
                  <a:lnTo>
                    <a:pt x="3588" y="164"/>
                  </a:lnTo>
                  <a:lnTo>
                    <a:pt x="3393" y="125"/>
                  </a:lnTo>
                  <a:lnTo>
                    <a:pt x="3182" y="94"/>
                  </a:lnTo>
                  <a:lnTo>
                    <a:pt x="2948" y="70"/>
                  </a:lnTo>
                  <a:lnTo>
                    <a:pt x="2699" y="47"/>
                  </a:lnTo>
                  <a:lnTo>
                    <a:pt x="2434" y="24"/>
                  </a:lnTo>
                  <a:lnTo>
                    <a:pt x="2161" y="16"/>
                  </a:lnTo>
                  <a:lnTo>
                    <a:pt x="1880" y="8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 rot="10800000" flipH="1">
              <a:off x="7372499" y="1062162"/>
              <a:ext cx="8713" cy="86032"/>
            </a:xfrm>
            <a:custGeom>
              <a:avLst/>
              <a:gdLst/>
              <a:ahLst/>
              <a:cxnLst/>
              <a:rect l="l" t="t" r="r" b="b"/>
              <a:pathLst>
                <a:path w="414" h="4088" extrusionOk="0">
                  <a:moveTo>
                    <a:pt x="367" y="0"/>
                  </a:moveTo>
                  <a:lnTo>
                    <a:pt x="0" y="4087"/>
                  </a:lnTo>
                  <a:lnTo>
                    <a:pt x="71" y="3838"/>
                  </a:lnTo>
                  <a:lnTo>
                    <a:pt x="133" y="3588"/>
                  </a:lnTo>
                  <a:lnTo>
                    <a:pt x="188" y="3331"/>
                  </a:lnTo>
                  <a:lnTo>
                    <a:pt x="242" y="3081"/>
                  </a:lnTo>
                  <a:lnTo>
                    <a:pt x="281" y="2824"/>
                  </a:lnTo>
                  <a:lnTo>
                    <a:pt x="320" y="2574"/>
                  </a:lnTo>
                  <a:lnTo>
                    <a:pt x="351" y="2317"/>
                  </a:lnTo>
                  <a:lnTo>
                    <a:pt x="375" y="2059"/>
                  </a:lnTo>
                  <a:lnTo>
                    <a:pt x="390" y="1810"/>
                  </a:lnTo>
                  <a:lnTo>
                    <a:pt x="406" y="1552"/>
                  </a:lnTo>
                  <a:lnTo>
                    <a:pt x="406" y="1295"/>
                  </a:lnTo>
                  <a:lnTo>
                    <a:pt x="414" y="1038"/>
                  </a:lnTo>
                  <a:lnTo>
                    <a:pt x="406" y="780"/>
                  </a:lnTo>
                  <a:lnTo>
                    <a:pt x="398" y="52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 rot="10800000" flipH="1">
              <a:off x="7349686" y="1179364"/>
              <a:ext cx="34156" cy="85043"/>
            </a:xfrm>
            <a:custGeom>
              <a:avLst/>
              <a:gdLst/>
              <a:ahLst/>
              <a:cxnLst/>
              <a:rect l="l" t="t" r="r" b="b"/>
              <a:pathLst>
                <a:path w="1623" h="4041" extrusionOk="0">
                  <a:moveTo>
                    <a:pt x="47" y="0"/>
                  </a:moveTo>
                  <a:lnTo>
                    <a:pt x="0" y="47"/>
                  </a:lnTo>
                  <a:lnTo>
                    <a:pt x="1568" y="4040"/>
                  </a:lnTo>
                  <a:lnTo>
                    <a:pt x="1591" y="3970"/>
                  </a:lnTo>
                  <a:lnTo>
                    <a:pt x="1607" y="3916"/>
                  </a:lnTo>
                  <a:lnTo>
                    <a:pt x="1623" y="3853"/>
                  </a:lnTo>
                  <a:lnTo>
                    <a:pt x="1623" y="3799"/>
                  </a:lnTo>
                  <a:lnTo>
                    <a:pt x="1623" y="3744"/>
                  </a:lnTo>
                  <a:lnTo>
                    <a:pt x="1615" y="3689"/>
                  </a:lnTo>
                  <a:lnTo>
                    <a:pt x="1584" y="3588"/>
                  </a:lnTo>
                  <a:lnTo>
                    <a:pt x="1014" y="2106"/>
                  </a:lnTo>
                  <a:lnTo>
                    <a:pt x="726" y="1373"/>
                  </a:lnTo>
                  <a:lnTo>
                    <a:pt x="437" y="632"/>
                  </a:lnTo>
                  <a:lnTo>
                    <a:pt x="398" y="546"/>
                  </a:lnTo>
                  <a:lnTo>
                    <a:pt x="351" y="468"/>
                  </a:lnTo>
                  <a:lnTo>
                    <a:pt x="258" y="312"/>
                  </a:lnTo>
                  <a:lnTo>
                    <a:pt x="148" y="15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 rot="10800000" flipH="1">
              <a:off x="6919958" y="1147689"/>
              <a:ext cx="70269" cy="13153"/>
            </a:xfrm>
            <a:custGeom>
              <a:avLst/>
              <a:gdLst/>
              <a:ahLst/>
              <a:cxnLst/>
              <a:rect l="l" t="t" r="r" b="b"/>
              <a:pathLst>
                <a:path w="3339" h="625" extrusionOk="0">
                  <a:moveTo>
                    <a:pt x="3338" y="1"/>
                  </a:moveTo>
                  <a:lnTo>
                    <a:pt x="2917" y="24"/>
                  </a:lnTo>
                  <a:lnTo>
                    <a:pt x="2496" y="48"/>
                  </a:lnTo>
                  <a:lnTo>
                    <a:pt x="2075" y="87"/>
                  </a:lnTo>
                  <a:lnTo>
                    <a:pt x="1654" y="133"/>
                  </a:lnTo>
                  <a:lnTo>
                    <a:pt x="1232" y="188"/>
                  </a:lnTo>
                  <a:lnTo>
                    <a:pt x="1030" y="227"/>
                  </a:lnTo>
                  <a:lnTo>
                    <a:pt x="819" y="266"/>
                  </a:lnTo>
                  <a:lnTo>
                    <a:pt x="616" y="313"/>
                  </a:lnTo>
                  <a:lnTo>
                    <a:pt x="406" y="359"/>
                  </a:lnTo>
                  <a:lnTo>
                    <a:pt x="203" y="414"/>
                  </a:lnTo>
                  <a:lnTo>
                    <a:pt x="0" y="476"/>
                  </a:lnTo>
                  <a:lnTo>
                    <a:pt x="23" y="625"/>
                  </a:lnTo>
                  <a:lnTo>
                    <a:pt x="3338" y="196"/>
                  </a:lnTo>
                  <a:lnTo>
                    <a:pt x="333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 rot="10800000" flipH="1">
              <a:off x="7267609" y="1135862"/>
              <a:ext cx="19235" cy="72584"/>
            </a:xfrm>
            <a:custGeom>
              <a:avLst/>
              <a:gdLst/>
              <a:ahLst/>
              <a:cxnLst/>
              <a:rect l="l" t="t" r="r" b="b"/>
              <a:pathLst>
                <a:path w="914" h="3449" extrusionOk="0">
                  <a:moveTo>
                    <a:pt x="102" y="1"/>
                  </a:moveTo>
                  <a:lnTo>
                    <a:pt x="71" y="48"/>
                  </a:lnTo>
                  <a:lnTo>
                    <a:pt x="47" y="102"/>
                  </a:lnTo>
                  <a:lnTo>
                    <a:pt x="24" y="149"/>
                  </a:lnTo>
                  <a:lnTo>
                    <a:pt x="8" y="196"/>
                  </a:lnTo>
                  <a:lnTo>
                    <a:pt x="0" y="243"/>
                  </a:lnTo>
                  <a:lnTo>
                    <a:pt x="0" y="282"/>
                  </a:lnTo>
                  <a:lnTo>
                    <a:pt x="0" y="328"/>
                  </a:lnTo>
                  <a:lnTo>
                    <a:pt x="8" y="367"/>
                  </a:lnTo>
                  <a:lnTo>
                    <a:pt x="359" y="1912"/>
                  </a:lnTo>
                  <a:lnTo>
                    <a:pt x="718" y="3448"/>
                  </a:lnTo>
                  <a:lnTo>
                    <a:pt x="913" y="341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 rot="10800000" flipH="1">
              <a:off x="7308479" y="1263419"/>
              <a:ext cx="42216" cy="48593"/>
            </a:xfrm>
            <a:custGeom>
              <a:avLst/>
              <a:gdLst/>
              <a:ahLst/>
              <a:cxnLst/>
              <a:rect l="l" t="t" r="r" b="b"/>
              <a:pathLst>
                <a:path w="2006" h="2309" extrusionOk="0">
                  <a:moveTo>
                    <a:pt x="16" y="0"/>
                  </a:moveTo>
                  <a:lnTo>
                    <a:pt x="1" y="16"/>
                  </a:lnTo>
                  <a:lnTo>
                    <a:pt x="1958" y="2309"/>
                  </a:lnTo>
                  <a:lnTo>
                    <a:pt x="2005" y="2262"/>
                  </a:lnTo>
                  <a:lnTo>
                    <a:pt x="1919" y="2091"/>
                  </a:lnTo>
                  <a:lnTo>
                    <a:pt x="1826" y="1919"/>
                  </a:lnTo>
                  <a:lnTo>
                    <a:pt x="1732" y="1747"/>
                  </a:lnTo>
                  <a:lnTo>
                    <a:pt x="1631" y="1584"/>
                  </a:lnTo>
                  <a:lnTo>
                    <a:pt x="1529" y="1428"/>
                  </a:lnTo>
                  <a:lnTo>
                    <a:pt x="1420" y="1272"/>
                  </a:lnTo>
                  <a:lnTo>
                    <a:pt x="1303" y="1123"/>
                  </a:lnTo>
                  <a:lnTo>
                    <a:pt x="1186" y="975"/>
                  </a:lnTo>
                  <a:lnTo>
                    <a:pt x="1061" y="835"/>
                  </a:lnTo>
                  <a:lnTo>
                    <a:pt x="929" y="702"/>
                  </a:lnTo>
                  <a:lnTo>
                    <a:pt x="788" y="570"/>
                  </a:lnTo>
                  <a:lnTo>
                    <a:pt x="648" y="445"/>
                  </a:lnTo>
                  <a:lnTo>
                    <a:pt x="500" y="328"/>
                  </a:lnTo>
                  <a:lnTo>
                    <a:pt x="344" y="211"/>
                  </a:lnTo>
                  <a:lnTo>
                    <a:pt x="180" y="10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 rot="10800000" flipH="1">
              <a:off x="7210491" y="1167220"/>
              <a:ext cx="33504" cy="49266"/>
            </a:xfrm>
            <a:custGeom>
              <a:avLst/>
              <a:gdLst/>
              <a:ahLst/>
              <a:cxnLst/>
              <a:rect l="l" t="t" r="r" b="b"/>
              <a:pathLst>
                <a:path w="1592" h="2341" extrusionOk="0">
                  <a:moveTo>
                    <a:pt x="0" y="1"/>
                  </a:moveTo>
                  <a:lnTo>
                    <a:pt x="1591" y="2341"/>
                  </a:lnTo>
                  <a:lnTo>
                    <a:pt x="1545" y="2169"/>
                  </a:lnTo>
                  <a:lnTo>
                    <a:pt x="1482" y="1997"/>
                  </a:lnTo>
                  <a:lnTo>
                    <a:pt x="1412" y="1818"/>
                  </a:lnTo>
                  <a:lnTo>
                    <a:pt x="1326" y="1631"/>
                  </a:lnTo>
                  <a:lnTo>
                    <a:pt x="1233" y="1451"/>
                  </a:lnTo>
                  <a:lnTo>
                    <a:pt x="1131" y="1272"/>
                  </a:lnTo>
                  <a:lnTo>
                    <a:pt x="1022" y="1093"/>
                  </a:lnTo>
                  <a:lnTo>
                    <a:pt x="905" y="921"/>
                  </a:lnTo>
                  <a:lnTo>
                    <a:pt x="788" y="757"/>
                  </a:lnTo>
                  <a:lnTo>
                    <a:pt x="671" y="601"/>
                  </a:lnTo>
                  <a:lnTo>
                    <a:pt x="546" y="461"/>
                  </a:lnTo>
                  <a:lnTo>
                    <a:pt x="429" y="336"/>
                  </a:lnTo>
                  <a:lnTo>
                    <a:pt x="312" y="219"/>
                  </a:lnTo>
                  <a:lnTo>
                    <a:pt x="203" y="125"/>
                  </a:lnTo>
                  <a:lnTo>
                    <a:pt x="102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 rot="10800000" flipH="1">
              <a:off x="6899586" y="1100905"/>
              <a:ext cx="46804" cy="11028"/>
            </a:xfrm>
            <a:custGeom>
              <a:avLst/>
              <a:gdLst/>
              <a:ahLst/>
              <a:cxnLst/>
              <a:rect l="l" t="t" r="r" b="b"/>
              <a:pathLst>
                <a:path w="2224" h="524" extrusionOk="0">
                  <a:moveTo>
                    <a:pt x="1639" y="1"/>
                  </a:moveTo>
                  <a:lnTo>
                    <a:pt x="1491" y="9"/>
                  </a:lnTo>
                  <a:lnTo>
                    <a:pt x="1350" y="24"/>
                  </a:lnTo>
                  <a:lnTo>
                    <a:pt x="1210" y="48"/>
                  </a:lnTo>
                  <a:lnTo>
                    <a:pt x="1069" y="79"/>
                  </a:lnTo>
                  <a:lnTo>
                    <a:pt x="937" y="118"/>
                  </a:lnTo>
                  <a:lnTo>
                    <a:pt x="797" y="157"/>
                  </a:lnTo>
                  <a:lnTo>
                    <a:pt x="664" y="204"/>
                  </a:lnTo>
                  <a:lnTo>
                    <a:pt x="531" y="258"/>
                  </a:lnTo>
                  <a:lnTo>
                    <a:pt x="399" y="321"/>
                  </a:lnTo>
                  <a:lnTo>
                    <a:pt x="266" y="383"/>
                  </a:lnTo>
                  <a:lnTo>
                    <a:pt x="134" y="453"/>
                  </a:lnTo>
                  <a:lnTo>
                    <a:pt x="1" y="524"/>
                  </a:lnTo>
                  <a:lnTo>
                    <a:pt x="2224" y="32"/>
                  </a:lnTo>
                  <a:lnTo>
                    <a:pt x="2076" y="17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 rot="10800000" flipH="1">
              <a:off x="6628100" y="998308"/>
              <a:ext cx="45163" cy="23655"/>
            </a:xfrm>
            <a:custGeom>
              <a:avLst/>
              <a:gdLst/>
              <a:ahLst/>
              <a:cxnLst/>
              <a:rect l="l" t="t" r="r" b="b"/>
              <a:pathLst>
                <a:path w="2146" h="1124" extrusionOk="0">
                  <a:moveTo>
                    <a:pt x="2145" y="0"/>
                  </a:moveTo>
                  <a:lnTo>
                    <a:pt x="1" y="1123"/>
                  </a:lnTo>
                  <a:lnTo>
                    <a:pt x="172" y="1092"/>
                  </a:lnTo>
                  <a:lnTo>
                    <a:pt x="336" y="1061"/>
                  </a:lnTo>
                  <a:lnTo>
                    <a:pt x="500" y="1014"/>
                  </a:lnTo>
                  <a:lnTo>
                    <a:pt x="656" y="967"/>
                  </a:lnTo>
                  <a:lnTo>
                    <a:pt x="812" y="913"/>
                  </a:lnTo>
                  <a:lnTo>
                    <a:pt x="968" y="850"/>
                  </a:lnTo>
                  <a:lnTo>
                    <a:pt x="1116" y="788"/>
                  </a:lnTo>
                  <a:lnTo>
                    <a:pt x="1256" y="718"/>
                  </a:lnTo>
                  <a:lnTo>
                    <a:pt x="1389" y="640"/>
                  </a:lnTo>
                  <a:lnTo>
                    <a:pt x="1521" y="554"/>
                  </a:lnTo>
                  <a:lnTo>
                    <a:pt x="1646" y="468"/>
                  </a:lnTo>
                  <a:lnTo>
                    <a:pt x="1763" y="382"/>
                  </a:lnTo>
                  <a:lnTo>
                    <a:pt x="1872" y="289"/>
                  </a:lnTo>
                  <a:lnTo>
                    <a:pt x="1974" y="195"/>
                  </a:lnTo>
                  <a:lnTo>
                    <a:pt x="2067" y="9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 rot="10800000" flipH="1">
              <a:off x="7234125" y="425787"/>
              <a:ext cx="46299" cy="20203"/>
            </a:xfrm>
            <a:custGeom>
              <a:avLst/>
              <a:gdLst/>
              <a:ahLst/>
              <a:cxnLst/>
              <a:rect l="l" t="t" r="r" b="b"/>
              <a:pathLst>
                <a:path w="2200" h="960" extrusionOk="0">
                  <a:moveTo>
                    <a:pt x="63" y="1"/>
                  </a:moveTo>
                  <a:lnTo>
                    <a:pt x="0" y="164"/>
                  </a:lnTo>
                  <a:lnTo>
                    <a:pt x="2137" y="960"/>
                  </a:lnTo>
                  <a:lnTo>
                    <a:pt x="2200" y="78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 rot="10800000" flipH="1">
              <a:off x="7138095" y="1199061"/>
              <a:ext cx="35798" cy="18898"/>
            </a:xfrm>
            <a:custGeom>
              <a:avLst/>
              <a:gdLst/>
              <a:ahLst/>
              <a:cxnLst/>
              <a:rect l="l" t="t" r="r" b="b"/>
              <a:pathLst>
                <a:path w="1701" h="898" extrusionOk="0">
                  <a:moveTo>
                    <a:pt x="63" y="0"/>
                  </a:moveTo>
                  <a:lnTo>
                    <a:pt x="1" y="156"/>
                  </a:lnTo>
                  <a:lnTo>
                    <a:pt x="1584" y="897"/>
                  </a:lnTo>
                  <a:lnTo>
                    <a:pt x="1701" y="72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 rot="10800000" flipH="1">
              <a:off x="6650261" y="1049364"/>
              <a:ext cx="31862" cy="20203"/>
            </a:xfrm>
            <a:custGeom>
              <a:avLst/>
              <a:gdLst/>
              <a:ahLst/>
              <a:cxnLst/>
              <a:rect l="l" t="t" r="r" b="b"/>
              <a:pathLst>
                <a:path w="1514" h="960" extrusionOk="0">
                  <a:moveTo>
                    <a:pt x="1428" y="0"/>
                  </a:moveTo>
                  <a:lnTo>
                    <a:pt x="0" y="780"/>
                  </a:lnTo>
                  <a:lnTo>
                    <a:pt x="102" y="960"/>
                  </a:lnTo>
                  <a:lnTo>
                    <a:pt x="1514" y="16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 rot="10800000" flipH="1">
              <a:off x="7119385" y="352738"/>
              <a:ext cx="18898" cy="22497"/>
            </a:xfrm>
            <a:custGeom>
              <a:avLst/>
              <a:gdLst/>
              <a:ahLst/>
              <a:cxnLst/>
              <a:rect l="l" t="t" r="r" b="b"/>
              <a:pathLst>
                <a:path w="898" h="1069" extrusionOk="0">
                  <a:moveTo>
                    <a:pt x="149" y="0"/>
                  </a:moveTo>
                  <a:lnTo>
                    <a:pt x="1" y="117"/>
                  </a:lnTo>
                  <a:lnTo>
                    <a:pt x="749" y="1069"/>
                  </a:lnTo>
                  <a:lnTo>
                    <a:pt x="897" y="95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 rot="10800000" flipH="1">
              <a:off x="6765001" y="1138660"/>
              <a:ext cx="22665" cy="20203"/>
            </a:xfrm>
            <a:custGeom>
              <a:avLst/>
              <a:gdLst/>
              <a:ahLst/>
              <a:cxnLst/>
              <a:rect l="l" t="t" r="r" b="b"/>
              <a:pathLst>
                <a:path w="1077" h="960" extrusionOk="0">
                  <a:moveTo>
                    <a:pt x="1045" y="0"/>
                  </a:moveTo>
                  <a:lnTo>
                    <a:pt x="882" y="70"/>
                  </a:lnTo>
                  <a:lnTo>
                    <a:pt x="734" y="156"/>
                  </a:lnTo>
                  <a:lnTo>
                    <a:pt x="601" y="250"/>
                  </a:lnTo>
                  <a:lnTo>
                    <a:pt x="468" y="351"/>
                  </a:lnTo>
                  <a:lnTo>
                    <a:pt x="344" y="460"/>
                  </a:lnTo>
                  <a:lnTo>
                    <a:pt x="227" y="577"/>
                  </a:lnTo>
                  <a:lnTo>
                    <a:pt x="110" y="702"/>
                  </a:lnTo>
                  <a:lnTo>
                    <a:pt x="0" y="835"/>
                  </a:lnTo>
                  <a:lnTo>
                    <a:pt x="110" y="960"/>
                  </a:lnTo>
                  <a:lnTo>
                    <a:pt x="1077" y="3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 rot="10800000" flipH="1">
              <a:off x="6634834" y="962047"/>
              <a:ext cx="19888" cy="14458"/>
            </a:xfrm>
            <a:custGeom>
              <a:avLst/>
              <a:gdLst/>
              <a:ahLst/>
              <a:cxnLst/>
              <a:rect l="l" t="t" r="r" b="b"/>
              <a:pathLst>
                <a:path w="945" h="687" extrusionOk="0">
                  <a:moveTo>
                    <a:pt x="858" y="1"/>
                  </a:moveTo>
                  <a:lnTo>
                    <a:pt x="0" y="515"/>
                  </a:lnTo>
                  <a:lnTo>
                    <a:pt x="94" y="687"/>
                  </a:lnTo>
                  <a:lnTo>
                    <a:pt x="944" y="14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 rot="10800000" flipH="1">
              <a:off x="6967542" y="1195125"/>
              <a:ext cx="14311" cy="337"/>
            </a:xfrm>
            <a:custGeom>
              <a:avLst/>
              <a:gdLst/>
              <a:ahLst/>
              <a:cxnLst/>
              <a:rect l="l" t="t" r="r" b="b"/>
              <a:pathLst>
                <a:path w="680" h="16" extrusionOk="0">
                  <a:moveTo>
                    <a:pt x="1" y="0"/>
                  </a:moveTo>
                  <a:lnTo>
                    <a:pt x="1" y="16"/>
                  </a:lnTo>
                  <a:lnTo>
                    <a:pt x="680" y="1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 rot="10800000" flipH="1">
              <a:off x="7165833" y="452031"/>
              <a:ext cx="16436" cy="13321"/>
            </a:xfrm>
            <a:custGeom>
              <a:avLst/>
              <a:gdLst/>
              <a:ahLst/>
              <a:cxnLst/>
              <a:rect l="l" t="t" r="r" b="b"/>
              <a:pathLst>
                <a:path w="781" h="633" extrusionOk="0">
                  <a:moveTo>
                    <a:pt x="118" y="0"/>
                  </a:moveTo>
                  <a:lnTo>
                    <a:pt x="40" y="55"/>
                  </a:lnTo>
                  <a:lnTo>
                    <a:pt x="9" y="78"/>
                  </a:lnTo>
                  <a:lnTo>
                    <a:pt x="1" y="110"/>
                  </a:lnTo>
                  <a:lnTo>
                    <a:pt x="9" y="125"/>
                  </a:lnTo>
                  <a:lnTo>
                    <a:pt x="9" y="133"/>
                  </a:lnTo>
                  <a:lnTo>
                    <a:pt x="679" y="632"/>
                  </a:lnTo>
                  <a:lnTo>
                    <a:pt x="781" y="48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 rot="10800000" flipH="1">
              <a:off x="6628921" y="922144"/>
              <a:ext cx="7745" cy="8060"/>
            </a:xfrm>
            <a:custGeom>
              <a:avLst/>
              <a:gdLst/>
              <a:ahLst/>
              <a:cxnLst/>
              <a:rect l="l" t="t" r="r" b="b"/>
              <a:pathLst>
                <a:path w="368" h="383" extrusionOk="0">
                  <a:moveTo>
                    <a:pt x="188" y="0"/>
                  </a:moveTo>
                  <a:lnTo>
                    <a:pt x="1" y="257"/>
                  </a:lnTo>
                  <a:lnTo>
                    <a:pt x="79" y="304"/>
                  </a:lnTo>
                  <a:lnTo>
                    <a:pt x="141" y="343"/>
                  </a:lnTo>
                  <a:lnTo>
                    <a:pt x="196" y="374"/>
                  </a:lnTo>
                  <a:lnTo>
                    <a:pt x="219" y="382"/>
                  </a:lnTo>
                  <a:lnTo>
                    <a:pt x="235" y="374"/>
                  </a:lnTo>
                  <a:lnTo>
                    <a:pt x="281" y="335"/>
                  </a:lnTo>
                  <a:lnTo>
                    <a:pt x="328" y="289"/>
                  </a:lnTo>
                  <a:lnTo>
                    <a:pt x="359" y="226"/>
                  </a:lnTo>
                  <a:lnTo>
                    <a:pt x="359" y="195"/>
                  </a:lnTo>
                  <a:lnTo>
                    <a:pt x="367" y="172"/>
                  </a:lnTo>
                  <a:lnTo>
                    <a:pt x="359" y="148"/>
                  </a:lnTo>
                  <a:lnTo>
                    <a:pt x="344" y="125"/>
                  </a:lnTo>
                  <a:lnTo>
                    <a:pt x="297" y="86"/>
                  </a:lnTo>
                  <a:lnTo>
                    <a:pt x="242" y="4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 rot="10800000" flipH="1">
              <a:off x="7295346" y="1311675"/>
              <a:ext cx="13490" cy="7555"/>
            </a:xfrm>
            <a:custGeom>
              <a:avLst/>
              <a:gdLst/>
              <a:ahLst/>
              <a:cxnLst/>
              <a:rect l="l" t="t" r="r" b="b"/>
              <a:pathLst>
                <a:path w="641" h="359" extrusionOk="0">
                  <a:moveTo>
                    <a:pt x="118" y="0"/>
                  </a:moveTo>
                  <a:lnTo>
                    <a:pt x="1" y="16"/>
                  </a:lnTo>
                  <a:lnTo>
                    <a:pt x="625" y="359"/>
                  </a:lnTo>
                  <a:lnTo>
                    <a:pt x="640" y="343"/>
                  </a:lnTo>
                  <a:lnTo>
                    <a:pt x="593" y="250"/>
                  </a:lnTo>
                  <a:lnTo>
                    <a:pt x="539" y="172"/>
                  </a:lnTo>
                  <a:lnTo>
                    <a:pt x="476" y="102"/>
                  </a:lnTo>
                  <a:lnTo>
                    <a:pt x="398" y="55"/>
                  </a:lnTo>
                  <a:lnTo>
                    <a:pt x="359" y="31"/>
                  </a:lnTo>
                  <a:lnTo>
                    <a:pt x="320" y="16"/>
                  </a:lnTo>
                  <a:lnTo>
                    <a:pt x="274" y="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 rot="10800000" flipH="1">
              <a:off x="7972611" y="927728"/>
              <a:ext cx="175642" cy="326829"/>
            </a:xfrm>
            <a:custGeom>
              <a:avLst/>
              <a:gdLst/>
              <a:ahLst/>
              <a:cxnLst/>
              <a:rect l="l" t="t" r="r" b="b"/>
              <a:pathLst>
                <a:path w="8346" h="15530" extrusionOk="0">
                  <a:moveTo>
                    <a:pt x="8338" y="0"/>
                  </a:moveTo>
                  <a:lnTo>
                    <a:pt x="8167" y="187"/>
                  </a:lnTo>
                  <a:lnTo>
                    <a:pt x="8112" y="258"/>
                  </a:lnTo>
                  <a:lnTo>
                    <a:pt x="8065" y="328"/>
                  </a:lnTo>
                  <a:lnTo>
                    <a:pt x="8026" y="398"/>
                  </a:lnTo>
                  <a:lnTo>
                    <a:pt x="7995" y="484"/>
                  </a:lnTo>
                  <a:lnTo>
                    <a:pt x="7917" y="741"/>
                  </a:lnTo>
                  <a:lnTo>
                    <a:pt x="7769" y="1225"/>
                  </a:lnTo>
                  <a:lnTo>
                    <a:pt x="7621" y="1700"/>
                  </a:lnTo>
                  <a:lnTo>
                    <a:pt x="7465" y="2176"/>
                  </a:lnTo>
                  <a:lnTo>
                    <a:pt x="7301" y="2652"/>
                  </a:lnTo>
                  <a:lnTo>
                    <a:pt x="7137" y="3128"/>
                  </a:lnTo>
                  <a:lnTo>
                    <a:pt x="6965" y="3596"/>
                  </a:lnTo>
                  <a:lnTo>
                    <a:pt x="6794" y="4056"/>
                  </a:lnTo>
                  <a:lnTo>
                    <a:pt x="6614" y="4524"/>
                  </a:lnTo>
                  <a:lnTo>
                    <a:pt x="6427" y="4984"/>
                  </a:lnTo>
                  <a:lnTo>
                    <a:pt x="6232" y="5444"/>
                  </a:lnTo>
                  <a:lnTo>
                    <a:pt x="6037" y="5897"/>
                  </a:lnTo>
                  <a:lnTo>
                    <a:pt x="5834" y="6349"/>
                  </a:lnTo>
                  <a:lnTo>
                    <a:pt x="5624" y="6794"/>
                  </a:lnTo>
                  <a:lnTo>
                    <a:pt x="5413" y="7238"/>
                  </a:lnTo>
                  <a:lnTo>
                    <a:pt x="5187" y="7683"/>
                  </a:lnTo>
                  <a:lnTo>
                    <a:pt x="4969" y="8127"/>
                  </a:lnTo>
                  <a:lnTo>
                    <a:pt x="4735" y="8556"/>
                  </a:lnTo>
                  <a:lnTo>
                    <a:pt x="4493" y="8993"/>
                  </a:lnTo>
                  <a:lnTo>
                    <a:pt x="4251" y="9422"/>
                  </a:lnTo>
                  <a:lnTo>
                    <a:pt x="4002" y="9851"/>
                  </a:lnTo>
                  <a:lnTo>
                    <a:pt x="3744" y="10272"/>
                  </a:lnTo>
                  <a:lnTo>
                    <a:pt x="3487" y="10693"/>
                  </a:lnTo>
                  <a:lnTo>
                    <a:pt x="3214" y="11107"/>
                  </a:lnTo>
                  <a:lnTo>
                    <a:pt x="2941" y="11528"/>
                  </a:lnTo>
                  <a:lnTo>
                    <a:pt x="2660" y="11933"/>
                  </a:lnTo>
                  <a:lnTo>
                    <a:pt x="2371" y="12339"/>
                  </a:lnTo>
                  <a:lnTo>
                    <a:pt x="2075" y="12745"/>
                  </a:lnTo>
                  <a:lnTo>
                    <a:pt x="1779" y="13142"/>
                  </a:lnTo>
                  <a:lnTo>
                    <a:pt x="1467" y="13540"/>
                  </a:lnTo>
                  <a:lnTo>
                    <a:pt x="1155" y="13930"/>
                  </a:lnTo>
                  <a:lnTo>
                    <a:pt x="827" y="14320"/>
                  </a:lnTo>
                  <a:lnTo>
                    <a:pt x="500" y="14702"/>
                  </a:lnTo>
                  <a:lnTo>
                    <a:pt x="429" y="14788"/>
                  </a:lnTo>
                  <a:lnTo>
                    <a:pt x="367" y="14874"/>
                  </a:lnTo>
                  <a:lnTo>
                    <a:pt x="242" y="15053"/>
                  </a:lnTo>
                  <a:lnTo>
                    <a:pt x="125" y="15240"/>
                  </a:lnTo>
                  <a:lnTo>
                    <a:pt x="0" y="15428"/>
                  </a:lnTo>
                  <a:lnTo>
                    <a:pt x="125" y="15529"/>
                  </a:lnTo>
                  <a:lnTo>
                    <a:pt x="266" y="15435"/>
                  </a:lnTo>
                  <a:lnTo>
                    <a:pt x="398" y="15334"/>
                  </a:lnTo>
                  <a:lnTo>
                    <a:pt x="539" y="15217"/>
                  </a:lnTo>
                  <a:lnTo>
                    <a:pt x="687" y="15092"/>
                  </a:lnTo>
                  <a:lnTo>
                    <a:pt x="835" y="14952"/>
                  </a:lnTo>
                  <a:lnTo>
                    <a:pt x="983" y="14804"/>
                  </a:lnTo>
                  <a:lnTo>
                    <a:pt x="1139" y="14648"/>
                  </a:lnTo>
                  <a:lnTo>
                    <a:pt x="1295" y="14476"/>
                  </a:lnTo>
                  <a:lnTo>
                    <a:pt x="1615" y="14102"/>
                  </a:lnTo>
                  <a:lnTo>
                    <a:pt x="1943" y="13696"/>
                  </a:lnTo>
                  <a:lnTo>
                    <a:pt x="2286" y="13259"/>
                  </a:lnTo>
                  <a:lnTo>
                    <a:pt x="2621" y="12791"/>
                  </a:lnTo>
                  <a:lnTo>
                    <a:pt x="2964" y="12292"/>
                  </a:lnTo>
                  <a:lnTo>
                    <a:pt x="3315" y="11770"/>
                  </a:lnTo>
                  <a:lnTo>
                    <a:pt x="3666" y="11224"/>
                  </a:lnTo>
                  <a:lnTo>
                    <a:pt x="4009" y="10662"/>
                  </a:lnTo>
                  <a:lnTo>
                    <a:pt x="4353" y="10085"/>
                  </a:lnTo>
                  <a:lnTo>
                    <a:pt x="4696" y="9492"/>
                  </a:lnTo>
                  <a:lnTo>
                    <a:pt x="5031" y="8892"/>
                  </a:lnTo>
                  <a:lnTo>
                    <a:pt x="5351" y="8283"/>
                  </a:lnTo>
                  <a:lnTo>
                    <a:pt x="5671" y="7667"/>
                  </a:lnTo>
                  <a:lnTo>
                    <a:pt x="5983" y="7059"/>
                  </a:lnTo>
                  <a:lnTo>
                    <a:pt x="6279" y="6443"/>
                  </a:lnTo>
                  <a:lnTo>
                    <a:pt x="6560" y="5834"/>
                  </a:lnTo>
                  <a:lnTo>
                    <a:pt x="6825" y="5234"/>
                  </a:lnTo>
                  <a:lnTo>
                    <a:pt x="7082" y="4649"/>
                  </a:lnTo>
                  <a:lnTo>
                    <a:pt x="7309" y="4072"/>
                  </a:lnTo>
                  <a:lnTo>
                    <a:pt x="7527" y="3518"/>
                  </a:lnTo>
                  <a:lnTo>
                    <a:pt x="7714" y="2980"/>
                  </a:lnTo>
                  <a:lnTo>
                    <a:pt x="7886" y="2457"/>
                  </a:lnTo>
                  <a:lnTo>
                    <a:pt x="8034" y="1966"/>
                  </a:lnTo>
                  <a:lnTo>
                    <a:pt x="8151" y="1505"/>
                  </a:lnTo>
                  <a:lnTo>
                    <a:pt x="8206" y="1287"/>
                  </a:lnTo>
                  <a:lnTo>
                    <a:pt x="8245" y="1077"/>
                  </a:lnTo>
                  <a:lnTo>
                    <a:pt x="8276" y="874"/>
                  </a:lnTo>
                  <a:lnTo>
                    <a:pt x="8307" y="679"/>
                  </a:lnTo>
                  <a:lnTo>
                    <a:pt x="8330" y="492"/>
                  </a:lnTo>
                  <a:lnTo>
                    <a:pt x="8338" y="320"/>
                  </a:lnTo>
                  <a:lnTo>
                    <a:pt x="8346" y="156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 rot="10800000" flipH="1">
              <a:off x="8037452" y="1066439"/>
              <a:ext cx="97523" cy="323883"/>
            </a:xfrm>
            <a:custGeom>
              <a:avLst/>
              <a:gdLst/>
              <a:ahLst/>
              <a:cxnLst/>
              <a:rect l="l" t="t" r="r" b="b"/>
              <a:pathLst>
                <a:path w="4634" h="15390" extrusionOk="0">
                  <a:moveTo>
                    <a:pt x="4446" y="1"/>
                  </a:moveTo>
                  <a:lnTo>
                    <a:pt x="4360" y="422"/>
                  </a:lnTo>
                  <a:lnTo>
                    <a:pt x="4329" y="641"/>
                  </a:lnTo>
                  <a:lnTo>
                    <a:pt x="4298" y="851"/>
                  </a:lnTo>
                  <a:lnTo>
                    <a:pt x="4204" y="1717"/>
                  </a:lnTo>
                  <a:lnTo>
                    <a:pt x="4118" y="2583"/>
                  </a:lnTo>
                  <a:lnTo>
                    <a:pt x="4056" y="3222"/>
                  </a:lnTo>
                  <a:lnTo>
                    <a:pt x="3970" y="3854"/>
                  </a:lnTo>
                  <a:lnTo>
                    <a:pt x="3884" y="4486"/>
                  </a:lnTo>
                  <a:lnTo>
                    <a:pt x="3775" y="5110"/>
                  </a:lnTo>
                  <a:lnTo>
                    <a:pt x="3658" y="5734"/>
                  </a:lnTo>
                  <a:lnTo>
                    <a:pt x="3526" y="6350"/>
                  </a:lnTo>
                  <a:lnTo>
                    <a:pt x="3377" y="6966"/>
                  </a:lnTo>
                  <a:lnTo>
                    <a:pt x="3221" y="7574"/>
                  </a:lnTo>
                  <a:lnTo>
                    <a:pt x="3042" y="8175"/>
                  </a:lnTo>
                  <a:lnTo>
                    <a:pt x="2855" y="8783"/>
                  </a:lnTo>
                  <a:lnTo>
                    <a:pt x="2652" y="9376"/>
                  </a:lnTo>
                  <a:lnTo>
                    <a:pt x="2426" y="9969"/>
                  </a:lnTo>
                  <a:lnTo>
                    <a:pt x="2192" y="10562"/>
                  </a:lnTo>
                  <a:lnTo>
                    <a:pt x="1935" y="11139"/>
                  </a:lnTo>
                  <a:lnTo>
                    <a:pt x="1662" y="11724"/>
                  </a:lnTo>
                  <a:lnTo>
                    <a:pt x="1373" y="12293"/>
                  </a:lnTo>
                  <a:lnTo>
                    <a:pt x="1061" y="12917"/>
                  </a:lnTo>
                  <a:lnTo>
                    <a:pt x="757" y="13549"/>
                  </a:lnTo>
                  <a:lnTo>
                    <a:pt x="156" y="14820"/>
                  </a:lnTo>
                  <a:lnTo>
                    <a:pt x="117" y="14921"/>
                  </a:lnTo>
                  <a:lnTo>
                    <a:pt x="86" y="15046"/>
                  </a:lnTo>
                  <a:lnTo>
                    <a:pt x="47" y="15202"/>
                  </a:lnTo>
                  <a:lnTo>
                    <a:pt x="0" y="15389"/>
                  </a:lnTo>
                  <a:lnTo>
                    <a:pt x="0" y="15389"/>
                  </a:lnTo>
                  <a:lnTo>
                    <a:pt x="164" y="15179"/>
                  </a:lnTo>
                  <a:lnTo>
                    <a:pt x="328" y="14953"/>
                  </a:lnTo>
                  <a:lnTo>
                    <a:pt x="499" y="14711"/>
                  </a:lnTo>
                  <a:lnTo>
                    <a:pt x="663" y="14453"/>
                  </a:lnTo>
                  <a:lnTo>
                    <a:pt x="827" y="14181"/>
                  </a:lnTo>
                  <a:lnTo>
                    <a:pt x="999" y="13900"/>
                  </a:lnTo>
                  <a:lnTo>
                    <a:pt x="1162" y="13611"/>
                  </a:lnTo>
                  <a:lnTo>
                    <a:pt x="1326" y="13307"/>
                  </a:lnTo>
                  <a:lnTo>
                    <a:pt x="1490" y="12987"/>
                  </a:lnTo>
                  <a:lnTo>
                    <a:pt x="1654" y="12667"/>
                  </a:lnTo>
                  <a:lnTo>
                    <a:pt x="1810" y="12332"/>
                  </a:lnTo>
                  <a:lnTo>
                    <a:pt x="1966" y="11997"/>
                  </a:lnTo>
                  <a:lnTo>
                    <a:pt x="2122" y="11646"/>
                  </a:lnTo>
                  <a:lnTo>
                    <a:pt x="2278" y="11295"/>
                  </a:lnTo>
                  <a:lnTo>
                    <a:pt x="2426" y="10936"/>
                  </a:lnTo>
                  <a:lnTo>
                    <a:pt x="2574" y="10569"/>
                  </a:lnTo>
                  <a:lnTo>
                    <a:pt x="2714" y="10203"/>
                  </a:lnTo>
                  <a:lnTo>
                    <a:pt x="2855" y="9828"/>
                  </a:lnTo>
                  <a:lnTo>
                    <a:pt x="2987" y="9454"/>
                  </a:lnTo>
                  <a:lnTo>
                    <a:pt x="3120" y="9080"/>
                  </a:lnTo>
                  <a:lnTo>
                    <a:pt x="3245" y="8697"/>
                  </a:lnTo>
                  <a:lnTo>
                    <a:pt x="3362" y="8323"/>
                  </a:lnTo>
                  <a:lnTo>
                    <a:pt x="3479" y="7949"/>
                  </a:lnTo>
                  <a:lnTo>
                    <a:pt x="3588" y="7567"/>
                  </a:lnTo>
                  <a:lnTo>
                    <a:pt x="3689" y="7192"/>
                  </a:lnTo>
                  <a:lnTo>
                    <a:pt x="3783" y="6826"/>
                  </a:lnTo>
                  <a:lnTo>
                    <a:pt x="3877" y="6459"/>
                  </a:lnTo>
                  <a:lnTo>
                    <a:pt x="3962" y="6092"/>
                  </a:lnTo>
                  <a:lnTo>
                    <a:pt x="4033" y="5734"/>
                  </a:lnTo>
                  <a:lnTo>
                    <a:pt x="4103" y="5383"/>
                  </a:lnTo>
                  <a:lnTo>
                    <a:pt x="4165" y="5032"/>
                  </a:lnTo>
                  <a:lnTo>
                    <a:pt x="4212" y="4696"/>
                  </a:lnTo>
                  <a:lnTo>
                    <a:pt x="4384" y="3534"/>
                  </a:lnTo>
                  <a:lnTo>
                    <a:pt x="4454" y="2949"/>
                  </a:lnTo>
                  <a:lnTo>
                    <a:pt x="4524" y="2364"/>
                  </a:lnTo>
                  <a:lnTo>
                    <a:pt x="4579" y="1787"/>
                  </a:lnTo>
                  <a:lnTo>
                    <a:pt x="4602" y="1491"/>
                  </a:lnTo>
                  <a:lnTo>
                    <a:pt x="4618" y="1202"/>
                  </a:lnTo>
                  <a:lnTo>
                    <a:pt x="4625" y="906"/>
                  </a:lnTo>
                  <a:lnTo>
                    <a:pt x="4633" y="609"/>
                  </a:lnTo>
                  <a:lnTo>
                    <a:pt x="4633" y="321"/>
                  </a:lnTo>
                  <a:lnTo>
                    <a:pt x="4625" y="24"/>
                  </a:lnTo>
                  <a:lnTo>
                    <a:pt x="444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 rot="10800000" flipH="1">
              <a:off x="7903013" y="833843"/>
              <a:ext cx="218658" cy="261337"/>
            </a:xfrm>
            <a:custGeom>
              <a:avLst/>
              <a:gdLst/>
              <a:ahLst/>
              <a:cxnLst/>
              <a:rect l="l" t="t" r="r" b="b"/>
              <a:pathLst>
                <a:path w="10390" h="12418" extrusionOk="0">
                  <a:moveTo>
                    <a:pt x="10389" y="1"/>
                  </a:moveTo>
                  <a:lnTo>
                    <a:pt x="9734" y="1194"/>
                  </a:lnTo>
                  <a:lnTo>
                    <a:pt x="9399" y="1779"/>
                  </a:lnTo>
                  <a:lnTo>
                    <a:pt x="9056" y="2372"/>
                  </a:lnTo>
                  <a:lnTo>
                    <a:pt x="8705" y="2949"/>
                  </a:lnTo>
                  <a:lnTo>
                    <a:pt x="8338" y="3526"/>
                  </a:lnTo>
                  <a:lnTo>
                    <a:pt x="7964" y="4095"/>
                  </a:lnTo>
                  <a:lnTo>
                    <a:pt x="7574" y="4657"/>
                  </a:lnTo>
                  <a:lnTo>
                    <a:pt x="7176" y="5211"/>
                  </a:lnTo>
                  <a:lnTo>
                    <a:pt x="6770" y="5757"/>
                  </a:lnTo>
                  <a:lnTo>
                    <a:pt x="6357" y="6303"/>
                  </a:lnTo>
                  <a:lnTo>
                    <a:pt x="5928" y="6833"/>
                  </a:lnTo>
                  <a:lnTo>
                    <a:pt x="5476" y="7371"/>
                  </a:lnTo>
                  <a:lnTo>
                    <a:pt x="5023" y="7901"/>
                  </a:lnTo>
                  <a:lnTo>
                    <a:pt x="4555" y="8424"/>
                  </a:lnTo>
                  <a:lnTo>
                    <a:pt x="4314" y="8681"/>
                  </a:lnTo>
                  <a:lnTo>
                    <a:pt x="4072" y="8939"/>
                  </a:lnTo>
                  <a:lnTo>
                    <a:pt x="3830" y="9181"/>
                  </a:lnTo>
                  <a:lnTo>
                    <a:pt x="3588" y="9415"/>
                  </a:lnTo>
                  <a:lnTo>
                    <a:pt x="3089" y="9883"/>
                  </a:lnTo>
                  <a:lnTo>
                    <a:pt x="2083" y="10803"/>
                  </a:lnTo>
                  <a:lnTo>
                    <a:pt x="1958" y="10912"/>
                  </a:lnTo>
                  <a:lnTo>
                    <a:pt x="1833" y="11021"/>
                  </a:lnTo>
                  <a:lnTo>
                    <a:pt x="1568" y="11216"/>
                  </a:lnTo>
                  <a:lnTo>
                    <a:pt x="1303" y="11411"/>
                  </a:lnTo>
                  <a:lnTo>
                    <a:pt x="1030" y="11598"/>
                  </a:lnTo>
                  <a:lnTo>
                    <a:pt x="757" y="11786"/>
                  </a:lnTo>
                  <a:lnTo>
                    <a:pt x="492" y="11981"/>
                  </a:lnTo>
                  <a:lnTo>
                    <a:pt x="367" y="12082"/>
                  </a:lnTo>
                  <a:lnTo>
                    <a:pt x="234" y="12191"/>
                  </a:lnTo>
                  <a:lnTo>
                    <a:pt x="117" y="12300"/>
                  </a:lnTo>
                  <a:lnTo>
                    <a:pt x="0" y="12417"/>
                  </a:lnTo>
                  <a:lnTo>
                    <a:pt x="0" y="12417"/>
                  </a:lnTo>
                  <a:lnTo>
                    <a:pt x="149" y="12371"/>
                  </a:lnTo>
                  <a:lnTo>
                    <a:pt x="297" y="12308"/>
                  </a:lnTo>
                  <a:lnTo>
                    <a:pt x="453" y="12230"/>
                  </a:lnTo>
                  <a:lnTo>
                    <a:pt x="609" y="12152"/>
                  </a:lnTo>
                  <a:lnTo>
                    <a:pt x="780" y="12059"/>
                  </a:lnTo>
                  <a:lnTo>
                    <a:pt x="944" y="11957"/>
                  </a:lnTo>
                  <a:lnTo>
                    <a:pt x="1124" y="11848"/>
                  </a:lnTo>
                  <a:lnTo>
                    <a:pt x="1303" y="11731"/>
                  </a:lnTo>
                  <a:lnTo>
                    <a:pt x="1670" y="11466"/>
                  </a:lnTo>
                  <a:lnTo>
                    <a:pt x="2044" y="11177"/>
                  </a:lnTo>
                  <a:lnTo>
                    <a:pt x="2434" y="10857"/>
                  </a:lnTo>
                  <a:lnTo>
                    <a:pt x="2839" y="10514"/>
                  </a:lnTo>
                  <a:lnTo>
                    <a:pt x="3245" y="10140"/>
                  </a:lnTo>
                  <a:lnTo>
                    <a:pt x="3658" y="9750"/>
                  </a:lnTo>
                  <a:lnTo>
                    <a:pt x="4072" y="9337"/>
                  </a:lnTo>
                  <a:lnTo>
                    <a:pt x="4493" y="8908"/>
                  </a:lnTo>
                  <a:lnTo>
                    <a:pt x="4906" y="8463"/>
                  </a:lnTo>
                  <a:lnTo>
                    <a:pt x="5328" y="8003"/>
                  </a:lnTo>
                  <a:lnTo>
                    <a:pt x="5741" y="7535"/>
                  </a:lnTo>
                  <a:lnTo>
                    <a:pt x="6146" y="7059"/>
                  </a:lnTo>
                  <a:lnTo>
                    <a:pt x="6544" y="6576"/>
                  </a:lnTo>
                  <a:lnTo>
                    <a:pt x="6934" y="6084"/>
                  </a:lnTo>
                  <a:lnTo>
                    <a:pt x="7316" y="5593"/>
                  </a:lnTo>
                  <a:lnTo>
                    <a:pt x="7683" y="5101"/>
                  </a:lnTo>
                  <a:lnTo>
                    <a:pt x="8034" y="4610"/>
                  </a:lnTo>
                  <a:lnTo>
                    <a:pt x="8369" y="4126"/>
                  </a:lnTo>
                  <a:lnTo>
                    <a:pt x="8681" y="3651"/>
                  </a:lnTo>
                  <a:lnTo>
                    <a:pt x="8978" y="3175"/>
                  </a:lnTo>
                  <a:lnTo>
                    <a:pt x="9251" y="2723"/>
                  </a:lnTo>
                  <a:lnTo>
                    <a:pt x="9500" y="2278"/>
                  </a:lnTo>
                  <a:lnTo>
                    <a:pt x="9726" y="1841"/>
                  </a:lnTo>
                  <a:lnTo>
                    <a:pt x="9921" y="1436"/>
                  </a:lnTo>
                  <a:lnTo>
                    <a:pt x="10007" y="1233"/>
                  </a:lnTo>
                  <a:lnTo>
                    <a:pt x="10093" y="1038"/>
                  </a:lnTo>
                  <a:lnTo>
                    <a:pt x="10163" y="851"/>
                  </a:lnTo>
                  <a:lnTo>
                    <a:pt x="10226" y="671"/>
                  </a:lnTo>
                  <a:lnTo>
                    <a:pt x="10280" y="492"/>
                  </a:lnTo>
                  <a:lnTo>
                    <a:pt x="10327" y="320"/>
                  </a:lnTo>
                  <a:lnTo>
                    <a:pt x="10366" y="157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 rot="10800000" flipH="1">
              <a:off x="7726884" y="1476468"/>
              <a:ext cx="139865" cy="317801"/>
            </a:xfrm>
            <a:custGeom>
              <a:avLst/>
              <a:gdLst/>
              <a:ahLst/>
              <a:cxnLst/>
              <a:rect l="l" t="t" r="r" b="b"/>
              <a:pathLst>
                <a:path w="6646" h="15101" extrusionOk="0">
                  <a:moveTo>
                    <a:pt x="118" y="0"/>
                  </a:moveTo>
                  <a:lnTo>
                    <a:pt x="1" y="86"/>
                  </a:lnTo>
                  <a:lnTo>
                    <a:pt x="242" y="445"/>
                  </a:lnTo>
                  <a:lnTo>
                    <a:pt x="359" y="624"/>
                  </a:lnTo>
                  <a:lnTo>
                    <a:pt x="484" y="796"/>
                  </a:lnTo>
                  <a:lnTo>
                    <a:pt x="1498" y="2122"/>
                  </a:lnTo>
                  <a:lnTo>
                    <a:pt x="2013" y="2785"/>
                  </a:lnTo>
                  <a:lnTo>
                    <a:pt x="2512" y="3456"/>
                  </a:lnTo>
                  <a:lnTo>
                    <a:pt x="2832" y="3884"/>
                  </a:lnTo>
                  <a:lnTo>
                    <a:pt x="3128" y="4313"/>
                  </a:lnTo>
                  <a:lnTo>
                    <a:pt x="3417" y="4758"/>
                  </a:lnTo>
                  <a:lnTo>
                    <a:pt x="3698" y="5203"/>
                  </a:lnTo>
                  <a:lnTo>
                    <a:pt x="3963" y="5655"/>
                  </a:lnTo>
                  <a:lnTo>
                    <a:pt x="4212" y="6115"/>
                  </a:lnTo>
                  <a:lnTo>
                    <a:pt x="4454" y="6583"/>
                  </a:lnTo>
                  <a:lnTo>
                    <a:pt x="4680" y="7051"/>
                  </a:lnTo>
                  <a:lnTo>
                    <a:pt x="4891" y="7527"/>
                  </a:lnTo>
                  <a:lnTo>
                    <a:pt x="5094" y="8010"/>
                  </a:lnTo>
                  <a:lnTo>
                    <a:pt x="5289" y="8494"/>
                  </a:lnTo>
                  <a:lnTo>
                    <a:pt x="5460" y="8985"/>
                  </a:lnTo>
                  <a:lnTo>
                    <a:pt x="5632" y="9485"/>
                  </a:lnTo>
                  <a:lnTo>
                    <a:pt x="5788" y="9992"/>
                  </a:lnTo>
                  <a:lnTo>
                    <a:pt x="5928" y="10498"/>
                  </a:lnTo>
                  <a:lnTo>
                    <a:pt x="6061" y="11013"/>
                  </a:lnTo>
                  <a:lnTo>
                    <a:pt x="6123" y="11294"/>
                  </a:lnTo>
                  <a:lnTo>
                    <a:pt x="6178" y="11567"/>
                  </a:lnTo>
                  <a:lnTo>
                    <a:pt x="6225" y="11848"/>
                  </a:lnTo>
                  <a:lnTo>
                    <a:pt x="6264" y="12129"/>
                  </a:lnTo>
                  <a:lnTo>
                    <a:pt x="6459" y="13618"/>
                  </a:lnTo>
                  <a:lnTo>
                    <a:pt x="6646" y="15100"/>
                  </a:lnTo>
                  <a:lnTo>
                    <a:pt x="6638" y="14414"/>
                  </a:lnTo>
                  <a:lnTo>
                    <a:pt x="6615" y="13735"/>
                  </a:lnTo>
                  <a:lnTo>
                    <a:pt x="6599" y="13392"/>
                  </a:lnTo>
                  <a:lnTo>
                    <a:pt x="6576" y="13057"/>
                  </a:lnTo>
                  <a:lnTo>
                    <a:pt x="6552" y="12714"/>
                  </a:lnTo>
                  <a:lnTo>
                    <a:pt x="6513" y="12378"/>
                  </a:lnTo>
                  <a:lnTo>
                    <a:pt x="6474" y="12043"/>
                  </a:lnTo>
                  <a:lnTo>
                    <a:pt x="6427" y="11707"/>
                  </a:lnTo>
                  <a:lnTo>
                    <a:pt x="6365" y="11372"/>
                  </a:lnTo>
                  <a:lnTo>
                    <a:pt x="6295" y="11037"/>
                  </a:lnTo>
                  <a:lnTo>
                    <a:pt x="6217" y="10709"/>
                  </a:lnTo>
                  <a:lnTo>
                    <a:pt x="6131" y="10381"/>
                  </a:lnTo>
                  <a:lnTo>
                    <a:pt x="6022" y="10054"/>
                  </a:lnTo>
                  <a:lnTo>
                    <a:pt x="5913" y="9726"/>
                  </a:lnTo>
                  <a:lnTo>
                    <a:pt x="5866" y="9617"/>
                  </a:lnTo>
                  <a:lnTo>
                    <a:pt x="5819" y="9508"/>
                  </a:lnTo>
                  <a:lnTo>
                    <a:pt x="5803" y="9453"/>
                  </a:lnTo>
                  <a:lnTo>
                    <a:pt x="5788" y="9399"/>
                  </a:lnTo>
                  <a:lnTo>
                    <a:pt x="5788" y="9344"/>
                  </a:lnTo>
                  <a:lnTo>
                    <a:pt x="5788" y="9290"/>
                  </a:lnTo>
                  <a:lnTo>
                    <a:pt x="5803" y="9173"/>
                  </a:lnTo>
                  <a:lnTo>
                    <a:pt x="5803" y="9056"/>
                  </a:lnTo>
                  <a:lnTo>
                    <a:pt x="5796" y="8939"/>
                  </a:lnTo>
                  <a:lnTo>
                    <a:pt x="5788" y="8822"/>
                  </a:lnTo>
                  <a:lnTo>
                    <a:pt x="5772" y="8712"/>
                  </a:lnTo>
                  <a:lnTo>
                    <a:pt x="5741" y="8603"/>
                  </a:lnTo>
                  <a:lnTo>
                    <a:pt x="5710" y="8494"/>
                  </a:lnTo>
                  <a:lnTo>
                    <a:pt x="5679" y="8393"/>
                  </a:lnTo>
                  <a:lnTo>
                    <a:pt x="5601" y="8182"/>
                  </a:lnTo>
                  <a:lnTo>
                    <a:pt x="5507" y="7971"/>
                  </a:lnTo>
                  <a:lnTo>
                    <a:pt x="5320" y="7566"/>
                  </a:lnTo>
                  <a:lnTo>
                    <a:pt x="5086" y="7059"/>
                  </a:lnTo>
                  <a:lnTo>
                    <a:pt x="4844" y="6568"/>
                  </a:lnTo>
                  <a:lnTo>
                    <a:pt x="4587" y="6092"/>
                  </a:lnTo>
                  <a:lnTo>
                    <a:pt x="4321" y="5616"/>
                  </a:lnTo>
                  <a:lnTo>
                    <a:pt x="4041" y="5148"/>
                  </a:lnTo>
                  <a:lnTo>
                    <a:pt x="3752" y="4680"/>
                  </a:lnTo>
                  <a:lnTo>
                    <a:pt x="3456" y="4228"/>
                  </a:lnTo>
                  <a:lnTo>
                    <a:pt x="3152" y="3775"/>
                  </a:lnTo>
                  <a:lnTo>
                    <a:pt x="2840" y="3339"/>
                  </a:lnTo>
                  <a:lnTo>
                    <a:pt x="2520" y="2894"/>
                  </a:lnTo>
                  <a:lnTo>
                    <a:pt x="2192" y="2457"/>
                  </a:lnTo>
                  <a:lnTo>
                    <a:pt x="1857" y="2028"/>
                  </a:lnTo>
                  <a:lnTo>
                    <a:pt x="1521" y="1599"/>
                  </a:lnTo>
                  <a:lnTo>
                    <a:pt x="1178" y="1178"/>
                  </a:lnTo>
                  <a:lnTo>
                    <a:pt x="484" y="328"/>
                  </a:lnTo>
                  <a:lnTo>
                    <a:pt x="398" y="242"/>
                  </a:lnTo>
                  <a:lnTo>
                    <a:pt x="305" y="16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 rot="10800000" flipH="1">
              <a:off x="7422566" y="1702323"/>
              <a:ext cx="215690" cy="93924"/>
            </a:xfrm>
            <a:custGeom>
              <a:avLst/>
              <a:gdLst/>
              <a:ahLst/>
              <a:cxnLst/>
              <a:rect l="l" t="t" r="r" b="b"/>
              <a:pathLst>
                <a:path w="10249" h="4463" extrusionOk="0">
                  <a:moveTo>
                    <a:pt x="484" y="1"/>
                  </a:moveTo>
                  <a:lnTo>
                    <a:pt x="359" y="9"/>
                  </a:lnTo>
                  <a:lnTo>
                    <a:pt x="234" y="16"/>
                  </a:lnTo>
                  <a:lnTo>
                    <a:pt x="117" y="32"/>
                  </a:lnTo>
                  <a:lnTo>
                    <a:pt x="0" y="55"/>
                  </a:lnTo>
                  <a:lnTo>
                    <a:pt x="1116" y="375"/>
                  </a:lnTo>
                  <a:lnTo>
                    <a:pt x="1669" y="531"/>
                  </a:lnTo>
                  <a:lnTo>
                    <a:pt x="2231" y="687"/>
                  </a:lnTo>
                  <a:lnTo>
                    <a:pt x="2980" y="898"/>
                  </a:lnTo>
                  <a:lnTo>
                    <a:pt x="3721" y="1116"/>
                  </a:lnTo>
                  <a:lnTo>
                    <a:pt x="4087" y="1233"/>
                  </a:lnTo>
                  <a:lnTo>
                    <a:pt x="4454" y="1358"/>
                  </a:lnTo>
                  <a:lnTo>
                    <a:pt x="4820" y="1483"/>
                  </a:lnTo>
                  <a:lnTo>
                    <a:pt x="5179" y="1615"/>
                  </a:lnTo>
                  <a:lnTo>
                    <a:pt x="5538" y="1763"/>
                  </a:lnTo>
                  <a:lnTo>
                    <a:pt x="5897" y="1912"/>
                  </a:lnTo>
                  <a:lnTo>
                    <a:pt x="6248" y="2068"/>
                  </a:lnTo>
                  <a:lnTo>
                    <a:pt x="6591" y="2239"/>
                  </a:lnTo>
                  <a:lnTo>
                    <a:pt x="6934" y="2419"/>
                  </a:lnTo>
                  <a:lnTo>
                    <a:pt x="7277" y="2614"/>
                  </a:lnTo>
                  <a:lnTo>
                    <a:pt x="7605" y="2816"/>
                  </a:lnTo>
                  <a:lnTo>
                    <a:pt x="7932" y="3035"/>
                  </a:lnTo>
                  <a:lnTo>
                    <a:pt x="8338" y="3316"/>
                  </a:lnTo>
                  <a:lnTo>
                    <a:pt x="8736" y="3604"/>
                  </a:lnTo>
                  <a:lnTo>
                    <a:pt x="9133" y="3893"/>
                  </a:lnTo>
                  <a:lnTo>
                    <a:pt x="9539" y="4173"/>
                  </a:lnTo>
                  <a:lnTo>
                    <a:pt x="9617" y="4228"/>
                  </a:lnTo>
                  <a:lnTo>
                    <a:pt x="9687" y="4290"/>
                  </a:lnTo>
                  <a:lnTo>
                    <a:pt x="9765" y="4345"/>
                  </a:lnTo>
                  <a:lnTo>
                    <a:pt x="9843" y="4400"/>
                  </a:lnTo>
                  <a:lnTo>
                    <a:pt x="9929" y="4439"/>
                  </a:lnTo>
                  <a:lnTo>
                    <a:pt x="9976" y="4454"/>
                  </a:lnTo>
                  <a:lnTo>
                    <a:pt x="10030" y="4462"/>
                  </a:lnTo>
                  <a:lnTo>
                    <a:pt x="10077" y="4462"/>
                  </a:lnTo>
                  <a:lnTo>
                    <a:pt x="10132" y="4454"/>
                  </a:lnTo>
                  <a:lnTo>
                    <a:pt x="10186" y="4446"/>
                  </a:lnTo>
                  <a:lnTo>
                    <a:pt x="10249" y="4423"/>
                  </a:lnTo>
                  <a:lnTo>
                    <a:pt x="10179" y="4329"/>
                  </a:lnTo>
                  <a:lnTo>
                    <a:pt x="10101" y="4236"/>
                  </a:lnTo>
                  <a:lnTo>
                    <a:pt x="9921" y="4041"/>
                  </a:lnTo>
                  <a:lnTo>
                    <a:pt x="9718" y="3846"/>
                  </a:lnTo>
                  <a:lnTo>
                    <a:pt x="9492" y="3651"/>
                  </a:lnTo>
                  <a:lnTo>
                    <a:pt x="9243" y="3448"/>
                  </a:lnTo>
                  <a:lnTo>
                    <a:pt x="8977" y="3245"/>
                  </a:lnTo>
                  <a:lnTo>
                    <a:pt x="8681" y="3043"/>
                  </a:lnTo>
                  <a:lnTo>
                    <a:pt x="8377" y="2840"/>
                  </a:lnTo>
                  <a:lnTo>
                    <a:pt x="8049" y="2637"/>
                  </a:lnTo>
                  <a:lnTo>
                    <a:pt x="7714" y="2434"/>
                  </a:lnTo>
                  <a:lnTo>
                    <a:pt x="7363" y="2239"/>
                  </a:lnTo>
                  <a:lnTo>
                    <a:pt x="6996" y="2044"/>
                  </a:lnTo>
                  <a:lnTo>
                    <a:pt x="6622" y="1857"/>
                  </a:lnTo>
                  <a:lnTo>
                    <a:pt x="6248" y="1670"/>
                  </a:lnTo>
                  <a:lnTo>
                    <a:pt x="5858" y="1490"/>
                  </a:lnTo>
                  <a:lnTo>
                    <a:pt x="5468" y="1319"/>
                  </a:lnTo>
                  <a:lnTo>
                    <a:pt x="5078" y="1155"/>
                  </a:lnTo>
                  <a:lnTo>
                    <a:pt x="4680" y="999"/>
                  </a:lnTo>
                  <a:lnTo>
                    <a:pt x="4290" y="851"/>
                  </a:lnTo>
                  <a:lnTo>
                    <a:pt x="3900" y="710"/>
                  </a:lnTo>
                  <a:lnTo>
                    <a:pt x="3510" y="578"/>
                  </a:lnTo>
                  <a:lnTo>
                    <a:pt x="3128" y="461"/>
                  </a:lnTo>
                  <a:lnTo>
                    <a:pt x="2753" y="360"/>
                  </a:lnTo>
                  <a:lnTo>
                    <a:pt x="2387" y="266"/>
                  </a:lnTo>
                  <a:lnTo>
                    <a:pt x="2036" y="180"/>
                  </a:lnTo>
                  <a:lnTo>
                    <a:pt x="1693" y="118"/>
                  </a:lnTo>
                  <a:lnTo>
                    <a:pt x="1365" y="63"/>
                  </a:lnTo>
                  <a:lnTo>
                    <a:pt x="1053" y="24"/>
                  </a:lnTo>
                  <a:lnTo>
                    <a:pt x="765" y="9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 rot="10800000" flipH="1">
              <a:off x="7296504" y="1668523"/>
              <a:ext cx="188121" cy="51224"/>
            </a:xfrm>
            <a:custGeom>
              <a:avLst/>
              <a:gdLst/>
              <a:ahLst/>
              <a:cxnLst/>
              <a:rect l="l" t="t" r="r" b="b"/>
              <a:pathLst>
                <a:path w="8939" h="2434" extrusionOk="0">
                  <a:moveTo>
                    <a:pt x="1599" y="0"/>
                  </a:moveTo>
                  <a:lnTo>
                    <a:pt x="1389" y="8"/>
                  </a:lnTo>
                  <a:lnTo>
                    <a:pt x="1186" y="32"/>
                  </a:lnTo>
                  <a:lnTo>
                    <a:pt x="983" y="55"/>
                  </a:lnTo>
                  <a:lnTo>
                    <a:pt x="796" y="94"/>
                  </a:lnTo>
                  <a:lnTo>
                    <a:pt x="616" y="133"/>
                  </a:lnTo>
                  <a:lnTo>
                    <a:pt x="445" y="187"/>
                  </a:lnTo>
                  <a:lnTo>
                    <a:pt x="289" y="250"/>
                  </a:lnTo>
                  <a:lnTo>
                    <a:pt x="141" y="328"/>
                  </a:lnTo>
                  <a:lnTo>
                    <a:pt x="0" y="406"/>
                  </a:lnTo>
                  <a:lnTo>
                    <a:pt x="624" y="460"/>
                  </a:lnTo>
                  <a:lnTo>
                    <a:pt x="882" y="484"/>
                  </a:lnTo>
                  <a:lnTo>
                    <a:pt x="1131" y="492"/>
                  </a:lnTo>
                  <a:lnTo>
                    <a:pt x="1599" y="499"/>
                  </a:lnTo>
                  <a:lnTo>
                    <a:pt x="2075" y="515"/>
                  </a:lnTo>
                  <a:lnTo>
                    <a:pt x="2551" y="554"/>
                  </a:lnTo>
                  <a:lnTo>
                    <a:pt x="3019" y="609"/>
                  </a:lnTo>
                  <a:lnTo>
                    <a:pt x="3253" y="640"/>
                  </a:lnTo>
                  <a:lnTo>
                    <a:pt x="3479" y="679"/>
                  </a:lnTo>
                  <a:lnTo>
                    <a:pt x="3713" y="718"/>
                  </a:lnTo>
                  <a:lnTo>
                    <a:pt x="3947" y="772"/>
                  </a:lnTo>
                  <a:lnTo>
                    <a:pt x="4173" y="819"/>
                  </a:lnTo>
                  <a:lnTo>
                    <a:pt x="4399" y="882"/>
                  </a:lnTo>
                  <a:lnTo>
                    <a:pt x="4633" y="944"/>
                  </a:lnTo>
                  <a:lnTo>
                    <a:pt x="4859" y="1014"/>
                  </a:lnTo>
                  <a:lnTo>
                    <a:pt x="5249" y="1147"/>
                  </a:lnTo>
                  <a:lnTo>
                    <a:pt x="5639" y="1287"/>
                  </a:lnTo>
                  <a:lnTo>
                    <a:pt x="6419" y="1576"/>
                  </a:lnTo>
                  <a:lnTo>
                    <a:pt x="7199" y="1872"/>
                  </a:lnTo>
                  <a:lnTo>
                    <a:pt x="7971" y="2161"/>
                  </a:lnTo>
                  <a:lnTo>
                    <a:pt x="8198" y="2231"/>
                  </a:lnTo>
                  <a:lnTo>
                    <a:pt x="8431" y="2301"/>
                  </a:lnTo>
                  <a:lnTo>
                    <a:pt x="8938" y="2434"/>
                  </a:lnTo>
                  <a:lnTo>
                    <a:pt x="8876" y="2254"/>
                  </a:lnTo>
                  <a:lnTo>
                    <a:pt x="8853" y="2184"/>
                  </a:lnTo>
                  <a:lnTo>
                    <a:pt x="8821" y="2122"/>
                  </a:lnTo>
                  <a:lnTo>
                    <a:pt x="8782" y="2059"/>
                  </a:lnTo>
                  <a:lnTo>
                    <a:pt x="8743" y="2005"/>
                  </a:lnTo>
                  <a:lnTo>
                    <a:pt x="8689" y="1958"/>
                  </a:lnTo>
                  <a:lnTo>
                    <a:pt x="8626" y="1903"/>
                  </a:lnTo>
                  <a:lnTo>
                    <a:pt x="8548" y="1857"/>
                  </a:lnTo>
                  <a:lnTo>
                    <a:pt x="8455" y="1802"/>
                  </a:lnTo>
                  <a:lnTo>
                    <a:pt x="8213" y="1685"/>
                  </a:lnTo>
                  <a:lnTo>
                    <a:pt x="7878" y="1545"/>
                  </a:lnTo>
                  <a:lnTo>
                    <a:pt x="7441" y="1365"/>
                  </a:lnTo>
                  <a:lnTo>
                    <a:pt x="6934" y="1162"/>
                  </a:lnTo>
                  <a:lnTo>
                    <a:pt x="6419" y="975"/>
                  </a:lnTo>
                  <a:lnTo>
                    <a:pt x="5889" y="796"/>
                  </a:lnTo>
                  <a:lnTo>
                    <a:pt x="5358" y="632"/>
                  </a:lnTo>
                  <a:lnTo>
                    <a:pt x="4828" y="476"/>
                  </a:lnTo>
                  <a:lnTo>
                    <a:pt x="4298" y="343"/>
                  </a:lnTo>
                  <a:lnTo>
                    <a:pt x="3775" y="226"/>
                  </a:lnTo>
                  <a:lnTo>
                    <a:pt x="3510" y="180"/>
                  </a:lnTo>
                  <a:lnTo>
                    <a:pt x="3260" y="133"/>
                  </a:lnTo>
                  <a:lnTo>
                    <a:pt x="3011" y="94"/>
                  </a:lnTo>
                  <a:lnTo>
                    <a:pt x="2761" y="63"/>
                  </a:lnTo>
                  <a:lnTo>
                    <a:pt x="2519" y="39"/>
                  </a:lnTo>
                  <a:lnTo>
                    <a:pt x="2278" y="1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 rot="10800000" flipH="1">
              <a:off x="7309952" y="1684434"/>
              <a:ext cx="213081" cy="61262"/>
            </a:xfrm>
            <a:custGeom>
              <a:avLst/>
              <a:gdLst/>
              <a:ahLst/>
              <a:cxnLst/>
              <a:rect l="l" t="t" r="r" b="b"/>
              <a:pathLst>
                <a:path w="10125" h="2911" extrusionOk="0">
                  <a:moveTo>
                    <a:pt x="898" y="1"/>
                  </a:moveTo>
                  <a:lnTo>
                    <a:pt x="773" y="9"/>
                  </a:lnTo>
                  <a:lnTo>
                    <a:pt x="648" y="24"/>
                  </a:lnTo>
                  <a:lnTo>
                    <a:pt x="516" y="40"/>
                  </a:lnTo>
                  <a:lnTo>
                    <a:pt x="258" y="87"/>
                  </a:lnTo>
                  <a:lnTo>
                    <a:pt x="9" y="134"/>
                  </a:lnTo>
                  <a:lnTo>
                    <a:pt x="1" y="321"/>
                  </a:lnTo>
                  <a:lnTo>
                    <a:pt x="196" y="344"/>
                  </a:lnTo>
                  <a:lnTo>
                    <a:pt x="391" y="383"/>
                  </a:lnTo>
                  <a:lnTo>
                    <a:pt x="586" y="407"/>
                  </a:lnTo>
                  <a:lnTo>
                    <a:pt x="679" y="414"/>
                  </a:lnTo>
                  <a:lnTo>
                    <a:pt x="999" y="414"/>
                  </a:lnTo>
                  <a:lnTo>
                    <a:pt x="1225" y="422"/>
                  </a:lnTo>
                  <a:lnTo>
                    <a:pt x="1451" y="430"/>
                  </a:lnTo>
                  <a:lnTo>
                    <a:pt x="1670" y="446"/>
                  </a:lnTo>
                  <a:lnTo>
                    <a:pt x="1896" y="469"/>
                  </a:lnTo>
                  <a:lnTo>
                    <a:pt x="2114" y="492"/>
                  </a:lnTo>
                  <a:lnTo>
                    <a:pt x="2333" y="524"/>
                  </a:lnTo>
                  <a:lnTo>
                    <a:pt x="2551" y="555"/>
                  </a:lnTo>
                  <a:lnTo>
                    <a:pt x="2988" y="641"/>
                  </a:lnTo>
                  <a:lnTo>
                    <a:pt x="3425" y="734"/>
                  </a:lnTo>
                  <a:lnTo>
                    <a:pt x="3854" y="851"/>
                  </a:lnTo>
                  <a:lnTo>
                    <a:pt x="4275" y="984"/>
                  </a:lnTo>
                  <a:lnTo>
                    <a:pt x="5531" y="1413"/>
                  </a:lnTo>
                  <a:lnTo>
                    <a:pt x="6786" y="1842"/>
                  </a:lnTo>
                  <a:lnTo>
                    <a:pt x="8042" y="2278"/>
                  </a:lnTo>
                  <a:lnTo>
                    <a:pt x="9290" y="2707"/>
                  </a:lnTo>
                  <a:lnTo>
                    <a:pt x="9477" y="2762"/>
                  </a:lnTo>
                  <a:lnTo>
                    <a:pt x="9672" y="2809"/>
                  </a:lnTo>
                  <a:lnTo>
                    <a:pt x="10125" y="2910"/>
                  </a:lnTo>
                  <a:lnTo>
                    <a:pt x="10093" y="2817"/>
                  </a:lnTo>
                  <a:lnTo>
                    <a:pt x="10062" y="2746"/>
                  </a:lnTo>
                  <a:lnTo>
                    <a:pt x="10031" y="2676"/>
                  </a:lnTo>
                  <a:lnTo>
                    <a:pt x="9984" y="2614"/>
                  </a:lnTo>
                  <a:lnTo>
                    <a:pt x="9945" y="2559"/>
                  </a:lnTo>
                  <a:lnTo>
                    <a:pt x="9898" y="2520"/>
                  </a:lnTo>
                  <a:lnTo>
                    <a:pt x="9852" y="2473"/>
                  </a:lnTo>
                  <a:lnTo>
                    <a:pt x="9805" y="2442"/>
                  </a:lnTo>
                  <a:lnTo>
                    <a:pt x="9703" y="2388"/>
                  </a:lnTo>
                  <a:lnTo>
                    <a:pt x="9594" y="2341"/>
                  </a:lnTo>
                  <a:lnTo>
                    <a:pt x="9391" y="2271"/>
                  </a:lnTo>
                  <a:lnTo>
                    <a:pt x="8034" y="1803"/>
                  </a:lnTo>
                  <a:lnTo>
                    <a:pt x="6669" y="1327"/>
                  </a:lnTo>
                  <a:lnTo>
                    <a:pt x="5991" y="1101"/>
                  </a:lnTo>
                  <a:lnTo>
                    <a:pt x="5304" y="875"/>
                  </a:lnTo>
                  <a:lnTo>
                    <a:pt x="4618" y="656"/>
                  </a:lnTo>
                  <a:lnTo>
                    <a:pt x="3932" y="453"/>
                  </a:lnTo>
                  <a:lnTo>
                    <a:pt x="3760" y="407"/>
                  </a:lnTo>
                  <a:lnTo>
                    <a:pt x="3581" y="360"/>
                  </a:lnTo>
                  <a:lnTo>
                    <a:pt x="3222" y="282"/>
                  </a:lnTo>
                  <a:lnTo>
                    <a:pt x="2855" y="219"/>
                  </a:lnTo>
                  <a:lnTo>
                    <a:pt x="2497" y="173"/>
                  </a:lnTo>
                  <a:lnTo>
                    <a:pt x="2122" y="126"/>
                  </a:lnTo>
                  <a:lnTo>
                    <a:pt x="1756" y="87"/>
                  </a:lnTo>
                  <a:lnTo>
                    <a:pt x="1023" y="9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 rot="10800000" flipH="1">
              <a:off x="7363807" y="1700534"/>
              <a:ext cx="223729" cy="78308"/>
            </a:xfrm>
            <a:custGeom>
              <a:avLst/>
              <a:gdLst/>
              <a:ahLst/>
              <a:cxnLst/>
              <a:rect l="l" t="t" r="r" b="b"/>
              <a:pathLst>
                <a:path w="10631" h="3721" extrusionOk="0">
                  <a:moveTo>
                    <a:pt x="55" y="0"/>
                  </a:moveTo>
                  <a:lnTo>
                    <a:pt x="0" y="250"/>
                  </a:lnTo>
                  <a:lnTo>
                    <a:pt x="991" y="461"/>
                  </a:lnTo>
                  <a:lnTo>
                    <a:pt x="1755" y="609"/>
                  </a:lnTo>
                  <a:lnTo>
                    <a:pt x="2519" y="749"/>
                  </a:lnTo>
                  <a:lnTo>
                    <a:pt x="2901" y="819"/>
                  </a:lnTo>
                  <a:lnTo>
                    <a:pt x="3276" y="897"/>
                  </a:lnTo>
                  <a:lnTo>
                    <a:pt x="3658" y="983"/>
                  </a:lnTo>
                  <a:lnTo>
                    <a:pt x="4032" y="1077"/>
                  </a:lnTo>
                  <a:lnTo>
                    <a:pt x="4399" y="1178"/>
                  </a:lnTo>
                  <a:lnTo>
                    <a:pt x="4766" y="1280"/>
                  </a:lnTo>
                  <a:lnTo>
                    <a:pt x="5124" y="1397"/>
                  </a:lnTo>
                  <a:lnTo>
                    <a:pt x="5483" y="1514"/>
                  </a:lnTo>
                  <a:lnTo>
                    <a:pt x="5842" y="1638"/>
                  </a:lnTo>
                  <a:lnTo>
                    <a:pt x="6193" y="1771"/>
                  </a:lnTo>
                  <a:lnTo>
                    <a:pt x="6552" y="1911"/>
                  </a:lnTo>
                  <a:lnTo>
                    <a:pt x="6903" y="2052"/>
                  </a:lnTo>
                  <a:lnTo>
                    <a:pt x="7597" y="2348"/>
                  </a:lnTo>
                  <a:lnTo>
                    <a:pt x="8291" y="2660"/>
                  </a:lnTo>
                  <a:lnTo>
                    <a:pt x="8977" y="2980"/>
                  </a:lnTo>
                  <a:lnTo>
                    <a:pt x="9656" y="3307"/>
                  </a:lnTo>
                  <a:lnTo>
                    <a:pt x="9874" y="3409"/>
                  </a:lnTo>
                  <a:lnTo>
                    <a:pt x="10100" y="3502"/>
                  </a:lnTo>
                  <a:lnTo>
                    <a:pt x="10631" y="3721"/>
                  </a:lnTo>
                  <a:lnTo>
                    <a:pt x="10537" y="3541"/>
                  </a:lnTo>
                  <a:lnTo>
                    <a:pt x="10459" y="3401"/>
                  </a:lnTo>
                  <a:lnTo>
                    <a:pt x="10381" y="3292"/>
                  </a:lnTo>
                  <a:lnTo>
                    <a:pt x="10311" y="3198"/>
                  </a:lnTo>
                  <a:lnTo>
                    <a:pt x="10264" y="3159"/>
                  </a:lnTo>
                  <a:lnTo>
                    <a:pt x="10217" y="3120"/>
                  </a:lnTo>
                  <a:lnTo>
                    <a:pt x="10108" y="3050"/>
                  </a:lnTo>
                  <a:lnTo>
                    <a:pt x="9960" y="2972"/>
                  </a:lnTo>
                  <a:lnTo>
                    <a:pt x="9765" y="2879"/>
                  </a:lnTo>
                  <a:lnTo>
                    <a:pt x="8603" y="2356"/>
                  </a:lnTo>
                  <a:lnTo>
                    <a:pt x="8018" y="2091"/>
                  </a:lnTo>
                  <a:lnTo>
                    <a:pt x="7433" y="1841"/>
                  </a:lnTo>
                  <a:lnTo>
                    <a:pt x="6840" y="1599"/>
                  </a:lnTo>
                  <a:lnTo>
                    <a:pt x="6247" y="1373"/>
                  </a:lnTo>
                  <a:lnTo>
                    <a:pt x="5655" y="1147"/>
                  </a:lnTo>
                  <a:lnTo>
                    <a:pt x="5054" y="944"/>
                  </a:lnTo>
                  <a:lnTo>
                    <a:pt x="4446" y="757"/>
                  </a:lnTo>
                  <a:lnTo>
                    <a:pt x="4149" y="663"/>
                  </a:lnTo>
                  <a:lnTo>
                    <a:pt x="3837" y="585"/>
                  </a:lnTo>
                  <a:lnTo>
                    <a:pt x="3533" y="500"/>
                  </a:lnTo>
                  <a:lnTo>
                    <a:pt x="3229" y="429"/>
                  </a:lnTo>
                  <a:lnTo>
                    <a:pt x="2917" y="359"/>
                  </a:lnTo>
                  <a:lnTo>
                    <a:pt x="2605" y="297"/>
                  </a:lnTo>
                  <a:lnTo>
                    <a:pt x="2293" y="234"/>
                  </a:lnTo>
                  <a:lnTo>
                    <a:pt x="1981" y="180"/>
                  </a:lnTo>
                  <a:lnTo>
                    <a:pt x="1661" y="133"/>
                  </a:lnTo>
                  <a:lnTo>
                    <a:pt x="1342" y="94"/>
                  </a:lnTo>
                  <a:lnTo>
                    <a:pt x="1022" y="63"/>
                  </a:lnTo>
                  <a:lnTo>
                    <a:pt x="702" y="32"/>
                  </a:lnTo>
                  <a:lnTo>
                    <a:pt x="382" y="1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 rot="10800000" flipH="1">
              <a:off x="7724590" y="1503235"/>
              <a:ext cx="90788" cy="171875"/>
            </a:xfrm>
            <a:custGeom>
              <a:avLst/>
              <a:gdLst/>
              <a:ahLst/>
              <a:cxnLst/>
              <a:rect l="l" t="t" r="r" b="b"/>
              <a:pathLst>
                <a:path w="4314" h="8167" extrusionOk="0">
                  <a:moveTo>
                    <a:pt x="0" y="1"/>
                  </a:moveTo>
                  <a:lnTo>
                    <a:pt x="16" y="110"/>
                  </a:lnTo>
                  <a:lnTo>
                    <a:pt x="32" y="165"/>
                  </a:lnTo>
                  <a:lnTo>
                    <a:pt x="55" y="204"/>
                  </a:lnTo>
                  <a:lnTo>
                    <a:pt x="429" y="679"/>
                  </a:lnTo>
                  <a:lnTo>
                    <a:pt x="617" y="913"/>
                  </a:lnTo>
                  <a:lnTo>
                    <a:pt x="819" y="1140"/>
                  </a:lnTo>
                  <a:lnTo>
                    <a:pt x="1100" y="1444"/>
                  </a:lnTo>
                  <a:lnTo>
                    <a:pt x="1373" y="1756"/>
                  </a:lnTo>
                  <a:lnTo>
                    <a:pt x="1623" y="2075"/>
                  </a:lnTo>
                  <a:lnTo>
                    <a:pt x="1872" y="2395"/>
                  </a:lnTo>
                  <a:lnTo>
                    <a:pt x="2106" y="2731"/>
                  </a:lnTo>
                  <a:lnTo>
                    <a:pt x="2325" y="3066"/>
                  </a:lnTo>
                  <a:lnTo>
                    <a:pt x="2527" y="3409"/>
                  </a:lnTo>
                  <a:lnTo>
                    <a:pt x="2722" y="3760"/>
                  </a:lnTo>
                  <a:lnTo>
                    <a:pt x="2910" y="4119"/>
                  </a:lnTo>
                  <a:lnTo>
                    <a:pt x="3073" y="4486"/>
                  </a:lnTo>
                  <a:lnTo>
                    <a:pt x="3229" y="4852"/>
                  </a:lnTo>
                  <a:lnTo>
                    <a:pt x="3378" y="5234"/>
                  </a:lnTo>
                  <a:lnTo>
                    <a:pt x="3502" y="5616"/>
                  </a:lnTo>
                  <a:lnTo>
                    <a:pt x="3619" y="6006"/>
                  </a:lnTo>
                  <a:lnTo>
                    <a:pt x="3729" y="6404"/>
                  </a:lnTo>
                  <a:lnTo>
                    <a:pt x="3814" y="6810"/>
                  </a:lnTo>
                  <a:lnTo>
                    <a:pt x="3877" y="7067"/>
                  </a:lnTo>
                  <a:lnTo>
                    <a:pt x="3939" y="7325"/>
                  </a:lnTo>
                  <a:lnTo>
                    <a:pt x="4017" y="7582"/>
                  </a:lnTo>
                  <a:lnTo>
                    <a:pt x="4095" y="7832"/>
                  </a:lnTo>
                  <a:lnTo>
                    <a:pt x="4111" y="7878"/>
                  </a:lnTo>
                  <a:lnTo>
                    <a:pt x="4134" y="7917"/>
                  </a:lnTo>
                  <a:lnTo>
                    <a:pt x="4189" y="8003"/>
                  </a:lnTo>
                  <a:lnTo>
                    <a:pt x="4251" y="8081"/>
                  </a:lnTo>
                  <a:lnTo>
                    <a:pt x="4313" y="8167"/>
                  </a:lnTo>
                  <a:lnTo>
                    <a:pt x="4290" y="7855"/>
                  </a:lnTo>
                  <a:lnTo>
                    <a:pt x="4259" y="7543"/>
                  </a:lnTo>
                  <a:lnTo>
                    <a:pt x="4220" y="7231"/>
                  </a:lnTo>
                  <a:lnTo>
                    <a:pt x="4173" y="6927"/>
                  </a:lnTo>
                  <a:lnTo>
                    <a:pt x="4126" y="6630"/>
                  </a:lnTo>
                  <a:lnTo>
                    <a:pt x="4064" y="6334"/>
                  </a:lnTo>
                  <a:lnTo>
                    <a:pt x="3994" y="6045"/>
                  </a:lnTo>
                  <a:lnTo>
                    <a:pt x="3924" y="5757"/>
                  </a:lnTo>
                  <a:lnTo>
                    <a:pt x="3838" y="5476"/>
                  </a:lnTo>
                  <a:lnTo>
                    <a:pt x="3752" y="5195"/>
                  </a:lnTo>
                  <a:lnTo>
                    <a:pt x="3658" y="4914"/>
                  </a:lnTo>
                  <a:lnTo>
                    <a:pt x="3549" y="4641"/>
                  </a:lnTo>
                  <a:lnTo>
                    <a:pt x="3440" y="4376"/>
                  </a:lnTo>
                  <a:lnTo>
                    <a:pt x="3323" y="4111"/>
                  </a:lnTo>
                  <a:lnTo>
                    <a:pt x="3198" y="3854"/>
                  </a:lnTo>
                  <a:lnTo>
                    <a:pt x="3066" y="3596"/>
                  </a:lnTo>
                  <a:lnTo>
                    <a:pt x="2925" y="3339"/>
                  </a:lnTo>
                  <a:lnTo>
                    <a:pt x="2785" y="3089"/>
                  </a:lnTo>
                  <a:lnTo>
                    <a:pt x="2629" y="2848"/>
                  </a:lnTo>
                  <a:lnTo>
                    <a:pt x="2465" y="2606"/>
                  </a:lnTo>
                  <a:lnTo>
                    <a:pt x="2301" y="2364"/>
                  </a:lnTo>
                  <a:lnTo>
                    <a:pt x="2130" y="2130"/>
                  </a:lnTo>
                  <a:lnTo>
                    <a:pt x="1942" y="1904"/>
                  </a:lnTo>
                  <a:lnTo>
                    <a:pt x="1755" y="1678"/>
                  </a:lnTo>
                  <a:lnTo>
                    <a:pt x="1560" y="1451"/>
                  </a:lnTo>
                  <a:lnTo>
                    <a:pt x="1357" y="1233"/>
                  </a:lnTo>
                  <a:lnTo>
                    <a:pt x="1147" y="1023"/>
                  </a:lnTo>
                  <a:lnTo>
                    <a:pt x="936" y="812"/>
                  </a:lnTo>
                  <a:lnTo>
                    <a:pt x="710" y="601"/>
                  </a:lnTo>
                  <a:lnTo>
                    <a:pt x="476" y="399"/>
                  </a:lnTo>
                  <a:lnTo>
                    <a:pt x="242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 rot="10800000" flipH="1">
              <a:off x="8059928" y="1193153"/>
              <a:ext cx="36471" cy="276447"/>
            </a:xfrm>
            <a:custGeom>
              <a:avLst/>
              <a:gdLst/>
              <a:ahLst/>
              <a:cxnLst/>
              <a:rect l="l" t="t" r="r" b="b"/>
              <a:pathLst>
                <a:path w="1733" h="13136" extrusionOk="0">
                  <a:moveTo>
                    <a:pt x="1732" y="1"/>
                  </a:moveTo>
                  <a:lnTo>
                    <a:pt x="1670" y="828"/>
                  </a:lnTo>
                  <a:lnTo>
                    <a:pt x="1607" y="1662"/>
                  </a:lnTo>
                  <a:lnTo>
                    <a:pt x="1490" y="3323"/>
                  </a:lnTo>
                  <a:lnTo>
                    <a:pt x="1428" y="4150"/>
                  </a:lnTo>
                  <a:lnTo>
                    <a:pt x="1358" y="4985"/>
                  </a:lnTo>
                  <a:lnTo>
                    <a:pt x="1272" y="5811"/>
                  </a:lnTo>
                  <a:lnTo>
                    <a:pt x="1171" y="6630"/>
                  </a:lnTo>
                  <a:lnTo>
                    <a:pt x="1054" y="7449"/>
                  </a:lnTo>
                  <a:lnTo>
                    <a:pt x="921" y="8268"/>
                  </a:lnTo>
                  <a:lnTo>
                    <a:pt x="781" y="9079"/>
                  </a:lnTo>
                  <a:lnTo>
                    <a:pt x="625" y="9891"/>
                  </a:lnTo>
                  <a:lnTo>
                    <a:pt x="313" y="11513"/>
                  </a:lnTo>
                  <a:lnTo>
                    <a:pt x="157" y="12324"/>
                  </a:lnTo>
                  <a:lnTo>
                    <a:pt x="1" y="13135"/>
                  </a:lnTo>
                  <a:lnTo>
                    <a:pt x="141" y="12737"/>
                  </a:lnTo>
                  <a:lnTo>
                    <a:pt x="266" y="12340"/>
                  </a:lnTo>
                  <a:lnTo>
                    <a:pt x="391" y="11934"/>
                  </a:lnTo>
                  <a:lnTo>
                    <a:pt x="508" y="11536"/>
                  </a:lnTo>
                  <a:lnTo>
                    <a:pt x="617" y="11131"/>
                  </a:lnTo>
                  <a:lnTo>
                    <a:pt x="718" y="10725"/>
                  </a:lnTo>
                  <a:lnTo>
                    <a:pt x="812" y="10320"/>
                  </a:lnTo>
                  <a:lnTo>
                    <a:pt x="906" y="9914"/>
                  </a:lnTo>
                  <a:lnTo>
                    <a:pt x="991" y="9508"/>
                  </a:lnTo>
                  <a:lnTo>
                    <a:pt x="1069" y="9103"/>
                  </a:lnTo>
                  <a:lnTo>
                    <a:pt x="1147" y="8689"/>
                  </a:lnTo>
                  <a:lnTo>
                    <a:pt x="1210" y="8284"/>
                  </a:lnTo>
                  <a:lnTo>
                    <a:pt x="1280" y="7878"/>
                  </a:lnTo>
                  <a:lnTo>
                    <a:pt x="1335" y="7465"/>
                  </a:lnTo>
                  <a:lnTo>
                    <a:pt x="1389" y="7052"/>
                  </a:lnTo>
                  <a:lnTo>
                    <a:pt x="1436" y="6646"/>
                  </a:lnTo>
                  <a:lnTo>
                    <a:pt x="1522" y="5819"/>
                  </a:lnTo>
                  <a:lnTo>
                    <a:pt x="1592" y="4992"/>
                  </a:lnTo>
                  <a:lnTo>
                    <a:pt x="1646" y="4166"/>
                  </a:lnTo>
                  <a:lnTo>
                    <a:pt x="1685" y="3331"/>
                  </a:lnTo>
                  <a:lnTo>
                    <a:pt x="1717" y="2504"/>
                  </a:lnTo>
                  <a:lnTo>
                    <a:pt x="1732" y="1670"/>
                  </a:lnTo>
                  <a:lnTo>
                    <a:pt x="1732" y="835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 rot="10800000" flipH="1">
              <a:off x="7636599" y="1517188"/>
              <a:ext cx="122482" cy="175642"/>
            </a:xfrm>
            <a:custGeom>
              <a:avLst/>
              <a:gdLst/>
              <a:ahLst/>
              <a:cxnLst/>
              <a:rect l="l" t="t" r="r" b="b"/>
              <a:pathLst>
                <a:path w="5820" h="8346" extrusionOk="0">
                  <a:moveTo>
                    <a:pt x="1" y="0"/>
                  </a:moveTo>
                  <a:lnTo>
                    <a:pt x="453" y="531"/>
                  </a:lnTo>
                  <a:lnTo>
                    <a:pt x="679" y="788"/>
                  </a:lnTo>
                  <a:lnTo>
                    <a:pt x="913" y="1046"/>
                  </a:lnTo>
                  <a:lnTo>
                    <a:pt x="1194" y="1342"/>
                  </a:lnTo>
                  <a:lnTo>
                    <a:pt x="1475" y="1646"/>
                  </a:lnTo>
                  <a:lnTo>
                    <a:pt x="1748" y="1958"/>
                  </a:lnTo>
                  <a:lnTo>
                    <a:pt x="2013" y="2270"/>
                  </a:lnTo>
                  <a:lnTo>
                    <a:pt x="2270" y="2598"/>
                  </a:lnTo>
                  <a:lnTo>
                    <a:pt x="2520" y="2917"/>
                  </a:lnTo>
                  <a:lnTo>
                    <a:pt x="2762" y="3253"/>
                  </a:lnTo>
                  <a:lnTo>
                    <a:pt x="2996" y="3580"/>
                  </a:lnTo>
                  <a:lnTo>
                    <a:pt x="3230" y="3924"/>
                  </a:lnTo>
                  <a:lnTo>
                    <a:pt x="3448" y="4267"/>
                  </a:lnTo>
                  <a:lnTo>
                    <a:pt x="3667" y="4618"/>
                  </a:lnTo>
                  <a:lnTo>
                    <a:pt x="3877" y="4969"/>
                  </a:lnTo>
                  <a:lnTo>
                    <a:pt x="4080" y="5328"/>
                  </a:lnTo>
                  <a:lnTo>
                    <a:pt x="4283" y="5686"/>
                  </a:lnTo>
                  <a:lnTo>
                    <a:pt x="4470" y="6053"/>
                  </a:lnTo>
                  <a:lnTo>
                    <a:pt x="4657" y="6419"/>
                  </a:lnTo>
                  <a:lnTo>
                    <a:pt x="4837" y="6778"/>
                  </a:lnTo>
                  <a:lnTo>
                    <a:pt x="5016" y="7129"/>
                  </a:lnTo>
                  <a:lnTo>
                    <a:pt x="5203" y="7480"/>
                  </a:lnTo>
                  <a:lnTo>
                    <a:pt x="5398" y="7831"/>
                  </a:lnTo>
                  <a:lnTo>
                    <a:pt x="5437" y="7886"/>
                  </a:lnTo>
                  <a:lnTo>
                    <a:pt x="5476" y="7940"/>
                  </a:lnTo>
                  <a:lnTo>
                    <a:pt x="5570" y="8057"/>
                  </a:lnTo>
                  <a:lnTo>
                    <a:pt x="5687" y="8190"/>
                  </a:lnTo>
                  <a:lnTo>
                    <a:pt x="5819" y="8346"/>
                  </a:lnTo>
                  <a:lnTo>
                    <a:pt x="5819" y="8346"/>
                  </a:lnTo>
                  <a:lnTo>
                    <a:pt x="5788" y="8151"/>
                  </a:lnTo>
                  <a:lnTo>
                    <a:pt x="5741" y="7948"/>
                  </a:lnTo>
                  <a:lnTo>
                    <a:pt x="5679" y="7722"/>
                  </a:lnTo>
                  <a:lnTo>
                    <a:pt x="5593" y="7480"/>
                  </a:lnTo>
                  <a:lnTo>
                    <a:pt x="5492" y="7223"/>
                  </a:lnTo>
                  <a:lnTo>
                    <a:pt x="5375" y="6958"/>
                  </a:lnTo>
                  <a:lnTo>
                    <a:pt x="5242" y="6677"/>
                  </a:lnTo>
                  <a:lnTo>
                    <a:pt x="5094" y="6388"/>
                  </a:lnTo>
                  <a:lnTo>
                    <a:pt x="4938" y="6084"/>
                  </a:lnTo>
                  <a:lnTo>
                    <a:pt x="4766" y="5780"/>
                  </a:lnTo>
                  <a:lnTo>
                    <a:pt x="4587" y="5468"/>
                  </a:lnTo>
                  <a:lnTo>
                    <a:pt x="4400" y="5148"/>
                  </a:lnTo>
                  <a:lnTo>
                    <a:pt x="4197" y="4828"/>
                  </a:lnTo>
                  <a:lnTo>
                    <a:pt x="3994" y="4509"/>
                  </a:lnTo>
                  <a:lnTo>
                    <a:pt x="3776" y="4181"/>
                  </a:lnTo>
                  <a:lnTo>
                    <a:pt x="3557" y="3861"/>
                  </a:lnTo>
                  <a:lnTo>
                    <a:pt x="3331" y="3541"/>
                  </a:lnTo>
                  <a:lnTo>
                    <a:pt x="3105" y="3229"/>
                  </a:lnTo>
                  <a:lnTo>
                    <a:pt x="2871" y="2917"/>
                  </a:lnTo>
                  <a:lnTo>
                    <a:pt x="2637" y="2613"/>
                  </a:lnTo>
                  <a:lnTo>
                    <a:pt x="2403" y="2317"/>
                  </a:lnTo>
                  <a:lnTo>
                    <a:pt x="2161" y="2028"/>
                  </a:lnTo>
                  <a:lnTo>
                    <a:pt x="1927" y="1755"/>
                  </a:lnTo>
                  <a:lnTo>
                    <a:pt x="1693" y="1490"/>
                  </a:lnTo>
                  <a:lnTo>
                    <a:pt x="1467" y="1241"/>
                  </a:lnTo>
                  <a:lnTo>
                    <a:pt x="1233" y="1007"/>
                  </a:lnTo>
                  <a:lnTo>
                    <a:pt x="1015" y="788"/>
                  </a:lnTo>
                  <a:lnTo>
                    <a:pt x="796" y="593"/>
                  </a:lnTo>
                  <a:lnTo>
                    <a:pt x="586" y="414"/>
                  </a:lnTo>
                  <a:lnTo>
                    <a:pt x="383" y="250"/>
                  </a:lnTo>
                  <a:lnTo>
                    <a:pt x="188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 rot="10800000" flipH="1">
              <a:off x="7562898" y="1522933"/>
              <a:ext cx="148241" cy="158911"/>
            </a:xfrm>
            <a:custGeom>
              <a:avLst/>
              <a:gdLst/>
              <a:ahLst/>
              <a:cxnLst/>
              <a:rect l="l" t="t" r="r" b="b"/>
              <a:pathLst>
                <a:path w="7044" h="7551" extrusionOk="0">
                  <a:moveTo>
                    <a:pt x="1" y="1"/>
                  </a:moveTo>
                  <a:lnTo>
                    <a:pt x="352" y="352"/>
                  </a:lnTo>
                  <a:lnTo>
                    <a:pt x="492" y="492"/>
                  </a:lnTo>
                  <a:lnTo>
                    <a:pt x="625" y="609"/>
                  </a:lnTo>
                  <a:lnTo>
                    <a:pt x="921" y="859"/>
                  </a:lnTo>
                  <a:lnTo>
                    <a:pt x="1210" y="1116"/>
                  </a:lnTo>
                  <a:lnTo>
                    <a:pt x="1498" y="1382"/>
                  </a:lnTo>
                  <a:lnTo>
                    <a:pt x="1787" y="1647"/>
                  </a:lnTo>
                  <a:lnTo>
                    <a:pt x="2068" y="1912"/>
                  </a:lnTo>
                  <a:lnTo>
                    <a:pt x="2341" y="2185"/>
                  </a:lnTo>
                  <a:lnTo>
                    <a:pt x="2614" y="2458"/>
                  </a:lnTo>
                  <a:lnTo>
                    <a:pt x="2887" y="2731"/>
                  </a:lnTo>
                  <a:lnTo>
                    <a:pt x="3417" y="3300"/>
                  </a:lnTo>
                  <a:lnTo>
                    <a:pt x="3932" y="3877"/>
                  </a:lnTo>
                  <a:lnTo>
                    <a:pt x="4439" y="4462"/>
                  </a:lnTo>
                  <a:lnTo>
                    <a:pt x="4938" y="5063"/>
                  </a:lnTo>
                  <a:lnTo>
                    <a:pt x="5133" y="5312"/>
                  </a:lnTo>
                  <a:lnTo>
                    <a:pt x="5328" y="5570"/>
                  </a:lnTo>
                  <a:lnTo>
                    <a:pt x="5718" y="6085"/>
                  </a:lnTo>
                  <a:lnTo>
                    <a:pt x="6100" y="6599"/>
                  </a:lnTo>
                  <a:lnTo>
                    <a:pt x="6490" y="7114"/>
                  </a:lnTo>
                  <a:lnTo>
                    <a:pt x="6584" y="7255"/>
                  </a:lnTo>
                  <a:lnTo>
                    <a:pt x="6638" y="7325"/>
                  </a:lnTo>
                  <a:lnTo>
                    <a:pt x="6701" y="7395"/>
                  </a:lnTo>
                  <a:lnTo>
                    <a:pt x="6763" y="7450"/>
                  </a:lnTo>
                  <a:lnTo>
                    <a:pt x="6841" y="7496"/>
                  </a:lnTo>
                  <a:lnTo>
                    <a:pt x="6888" y="7520"/>
                  </a:lnTo>
                  <a:lnTo>
                    <a:pt x="6935" y="7535"/>
                  </a:lnTo>
                  <a:lnTo>
                    <a:pt x="6989" y="7543"/>
                  </a:lnTo>
                  <a:lnTo>
                    <a:pt x="7044" y="7551"/>
                  </a:lnTo>
                  <a:lnTo>
                    <a:pt x="6981" y="7387"/>
                  </a:lnTo>
                  <a:lnTo>
                    <a:pt x="6896" y="7200"/>
                  </a:lnTo>
                  <a:lnTo>
                    <a:pt x="6786" y="6989"/>
                  </a:lnTo>
                  <a:lnTo>
                    <a:pt x="6654" y="6771"/>
                  </a:lnTo>
                  <a:lnTo>
                    <a:pt x="6498" y="6537"/>
                  </a:lnTo>
                  <a:lnTo>
                    <a:pt x="6334" y="6287"/>
                  </a:lnTo>
                  <a:lnTo>
                    <a:pt x="6147" y="6022"/>
                  </a:lnTo>
                  <a:lnTo>
                    <a:pt x="5944" y="5749"/>
                  </a:lnTo>
                  <a:lnTo>
                    <a:pt x="5726" y="5468"/>
                  </a:lnTo>
                  <a:lnTo>
                    <a:pt x="5499" y="5180"/>
                  </a:lnTo>
                  <a:lnTo>
                    <a:pt x="5258" y="4891"/>
                  </a:lnTo>
                  <a:lnTo>
                    <a:pt x="5008" y="4587"/>
                  </a:lnTo>
                  <a:lnTo>
                    <a:pt x="4478" y="3987"/>
                  </a:lnTo>
                  <a:lnTo>
                    <a:pt x="3932" y="3378"/>
                  </a:lnTo>
                  <a:lnTo>
                    <a:pt x="3370" y="2785"/>
                  </a:lnTo>
                  <a:lnTo>
                    <a:pt x="3089" y="2497"/>
                  </a:lnTo>
                  <a:lnTo>
                    <a:pt x="2809" y="2216"/>
                  </a:lnTo>
                  <a:lnTo>
                    <a:pt x="2528" y="1951"/>
                  </a:lnTo>
                  <a:lnTo>
                    <a:pt x="2247" y="1686"/>
                  </a:lnTo>
                  <a:lnTo>
                    <a:pt x="1982" y="1436"/>
                  </a:lnTo>
                  <a:lnTo>
                    <a:pt x="1717" y="1202"/>
                  </a:lnTo>
                  <a:lnTo>
                    <a:pt x="1459" y="984"/>
                  </a:lnTo>
                  <a:lnTo>
                    <a:pt x="1210" y="781"/>
                  </a:lnTo>
                  <a:lnTo>
                    <a:pt x="976" y="602"/>
                  </a:lnTo>
                  <a:lnTo>
                    <a:pt x="750" y="430"/>
                  </a:lnTo>
                  <a:lnTo>
                    <a:pt x="539" y="290"/>
                  </a:lnTo>
                  <a:lnTo>
                    <a:pt x="344" y="165"/>
                  </a:lnTo>
                  <a:lnTo>
                    <a:pt x="165" y="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 rot="10800000" flipH="1">
              <a:off x="7296672" y="1641269"/>
              <a:ext cx="159563" cy="46636"/>
            </a:xfrm>
            <a:custGeom>
              <a:avLst/>
              <a:gdLst/>
              <a:ahLst/>
              <a:cxnLst/>
              <a:rect l="l" t="t" r="r" b="b"/>
              <a:pathLst>
                <a:path w="7582" h="2216" extrusionOk="0">
                  <a:moveTo>
                    <a:pt x="0" y="0"/>
                  </a:moveTo>
                  <a:lnTo>
                    <a:pt x="3596" y="1100"/>
                  </a:lnTo>
                  <a:lnTo>
                    <a:pt x="7183" y="2200"/>
                  </a:lnTo>
                  <a:lnTo>
                    <a:pt x="7222" y="2208"/>
                  </a:lnTo>
                  <a:lnTo>
                    <a:pt x="7269" y="2215"/>
                  </a:lnTo>
                  <a:lnTo>
                    <a:pt x="7355" y="2208"/>
                  </a:lnTo>
                  <a:lnTo>
                    <a:pt x="7441" y="2200"/>
                  </a:lnTo>
                  <a:lnTo>
                    <a:pt x="7527" y="2192"/>
                  </a:lnTo>
                  <a:lnTo>
                    <a:pt x="7581" y="2044"/>
                  </a:lnTo>
                  <a:lnTo>
                    <a:pt x="7378" y="1935"/>
                  </a:lnTo>
                  <a:lnTo>
                    <a:pt x="7183" y="1818"/>
                  </a:lnTo>
                  <a:lnTo>
                    <a:pt x="6981" y="1716"/>
                  </a:lnTo>
                  <a:lnTo>
                    <a:pt x="6871" y="1662"/>
                  </a:lnTo>
                  <a:lnTo>
                    <a:pt x="6770" y="1623"/>
                  </a:lnTo>
                  <a:lnTo>
                    <a:pt x="5943" y="1342"/>
                  </a:lnTo>
                  <a:lnTo>
                    <a:pt x="5116" y="1069"/>
                  </a:lnTo>
                  <a:lnTo>
                    <a:pt x="4695" y="936"/>
                  </a:lnTo>
                  <a:lnTo>
                    <a:pt x="4282" y="819"/>
                  </a:lnTo>
                  <a:lnTo>
                    <a:pt x="3861" y="695"/>
                  </a:lnTo>
                  <a:lnTo>
                    <a:pt x="3440" y="585"/>
                  </a:lnTo>
                  <a:lnTo>
                    <a:pt x="3018" y="484"/>
                  </a:lnTo>
                  <a:lnTo>
                    <a:pt x="2597" y="390"/>
                  </a:lnTo>
                  <a:lnTo>
                    <a:pt x="2168" y="297"/>
                  </a:lnTo>
                  <a:lnTo>
                    <a:pt x="1739" y="219"/>
                  </a:lnTo>
                  <a:lnTo>
                    <a:pt x="1310" y="149"/>
                  </a:lnTo>
                  <a:lnTo>
                    <a:pt x="874" y="86"/>
                  </a:lnTo>
                  <a:lnTo>
                    <a:pt x="44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 rot="10800000" flipH="1">
              <a:off x="7992625" y="1405079"/>
              <a:ext cx="25464" cy="207988"/>
            </a:xfrm>
            <a:custGeom>
              <a:avLst/>
              <a:gdLst/>
              <a:ahLst/>
              <a:cxnLst/>
              <a:rect l="l" t="t" r="r" b="b"/>
              <a:pathLst>
                <a:path w="1210" h="9883" extrusionOk="0">
                  <a:moveTo>
                    <a:pt x="1" y="1"/>
                  </a:moveTo>
                  <a:lnTo>
                    <a:pt x="87" y="617"/>
                  </a:lnTo>
                  <a:lnTo>
                    <a:pt x="180" y="1233"/>
                  </a:lnTo>
                  <a:lnTo>
                    <a:pt x="383" y="2466"/>
                  </a:lnTo>
                  <a:lnTo>
                    <a:pt x="485" y="3074"/>
                  </a:lnTo>
                  <a:lnTo>
                    <a:pt x="586" y="3690"/>
                  </a:lnTo>
                  <a:lnTo>
                    <a:pt x="672" y="4306"/>
                  </a:lnTo>
                  <a:lnTo>
                    <a:pt x="758" y="4923"/>
                  </a:lnTo>
                  <a:lnTo>
                    <a:pt x="820" y="5539"/>
                  </a:lnTo>
                  <a:lnTo>
                    <a:pt x="875" y="6155"/>
                  </a:lnTo>
                  <a:lnTo>
                    <a:pt x="914" y="6779"/>
                  </a:lnTo>
                  <a:lnTo>
                    <a:pt x="953" y="7395"/>
                  </a:lnTo>
                  <a:lnTo>
                    <a:pt x="1015" y="8643"/>
                  </a:lnTo>
                  <a:lnTo>
                    <a:pt x="1046" y="9259"/>
                  </a:lnTo>
                  <a:lnTo>
                    <a:pt x="1085" y="9883"/>
                  </a:lnTo>
                  <a:lnTo>
                    <a:pt x="1116" y="9563"/>
                  </a:lnTo>
                  <a:lnTo>
                    <a:pt x="1148" y="9251"/>
                  </a:lnTo>
                  <a:lnTo>
                    <a:pt x="1171" y="8931"/>
                  </a:lnTo>
                  <a:lnTo>
                    <a:pt x="1187" y="8619"/>
                  </a:lnTo>
                  <a:lnTo>
                    <a:pt x="1210" y="7988"/>
                  </a:lnTo>
                  <a:lnTo>
                    <a:pt x="1210" y="7364"/>
                  </a:lnTo>
                  <a:lnTo>
                    <a:pt x="1202" y="6740"/>
                  </a:lnTo>
                  <a:lnTo>
                    <a:pt x="1171" y="6116"/>
                  </a:lnTo>
                  <a:lnTo>
                    <a:pt x="1116" y="5500"/>
                  </a:lnTo>
                  <a:lnTo>
                    <a:pt x="1054" y="4876"/>
                  </a:lnTo>
                  <a:lnTo>
                    <a:pt x="976" y="4260"/>
                  </a:lnTo>
                  <a:lnTo>
                    <a:pt x="882" y="3651"/>
                  </a:lnTo>
                  <a:lnTo>
                    <a:pt x="765" y="3035"/>
                  </a:lnTo>
                  <a:lnTo>
                    <a:pt x="641" y="2427"/>
                  </a:lnTo>
                  <a:lnTo>
                    <a:pt x="500" y="1818"/>
                  </a:lnTo>
                  <a:lnTo>
                    <a:pt x="344" y="1210"/>
                  </a:lnTo>
                  <a:lnTo>
                    <a:pt x="180" y="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 rot="10800000" flipH="1">
              <a:off x="7562750" y="1707753"/>
              <a:ext cx="145610" cy="105562"/>
            </a:xfrm>
            <a:custGeom>
              <a:avLst/>
              <a:gdLst/>
              <a:ahLst/>
              <a:cxnLst/>
              <a:rect l="l" t="t" r="r" b="b"/>
              <a:pathLst>
                <a:path w="6919" h="5016" extrusionOk="0">
                  <a:moveTo>
                    <a:pt x="0" y="1"/>
                  </a:moveTo>
                  <a:lnTo>
                    <a:pt x="6606" y="4899"/>
                  </a:lnTo>
                  <a:lnTo>
                    <a:pt x="6918" y="5016"/>
                  </a:lnTo>
                  <a:lnTo>
                    <a:pt x="6848" y="4914"/>
                  </a:lnTo>
                  <a:lnTo>
                    <a:pt x="6754" y="4789"/>
                  </a:lnTo>
                  <a:lnTo>
                    <a:pt x="6637" y="4657"/>
                  </a:lnTo>
                  <a:lnTo>
                    <a:pt x="6505" y="4509"/>
                  </a:lnTo>
                  <a:lnTo>
                    <a:pt x="6341" y="4353"/>
                  </a:lnTo>
                  <a:lnTo>
                    <a:pt x="6162" y="4181"/>
                  </a:lnTo>
                  <a:lnTo>
                    <a:pt x="5967" y="4002"/>
                  </a:lnTo>
                  <a:lnTo>
                    <a:pt x="5756" y="3822"/>
                  </a:lnTo>
                  <a:lnTo>
                    <a:pt x="5296" y="3432"/>
                  </a:lnTo>
                  <a:lnTo>
                    <a:pt x="4789" y="3027"/>
                  </a:lnTo>
                  <a:lnTo>
                    <a:pt x="4251" y="2613"/>
                  </a:lnTo>
                  <a:lnTo>
                    <a:pt x="3697" y="2200"/>
                  </a:lnTo>
                  <a:lnTo>
                    <a:pt x="3128" y="1802"/>
                  </a:lnTo>
                  <a:lnTo>
                    <a:pt x="2566" y="1412"/>
                  </a:lnTo>
                  <a:lnTo>
                    <a:pt x="2028" y="1061"/>
                  </a:lnTo>
                  <a:lnTo>
                    <a:pt x="1513" y="734"/>
                  </a:lnTo>
                  <a:lnTo>
                    <a:pt x="1271" y="593"/>
                  </a:lnTo>
                  <a:lnTo>
                    <a:pt x="1045" y="461"/>
                  </a:lnTo>
                  <a:lnTo>
                    <a:pt x="827" y="344"/>
                  </a:lnTo>
                  <a:lnTo>
                    <a:pt x="624" y="242"/>
                  </a:lnTo>
                  <a:lnTo>
                    <a:pt x="437" y="157"/>
                  </a:lnTo>
                  <a:lnTo>
                    <a:pt x="273" y="86"/>
                  </a:lnTo>
                  <a:lnTo>
                    <a:pt x="125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 rot="10800000" flipH="1">
              <a:off x="7509547" y="1517018"/>
              <a:ext cx="144811" cy="125428"/>
            </a:xfrm>
            <a:custGeom>
              <a:avLst/>
              <a:gdLst/>
              <a:ahLst/>
              <a:cxnLst/>
              <a:rect l="l" t="t" r="r" b="b"/>
              <a:pathLst>
                <a:path w="6881" h="5960" extrusionOk="0">
                  <a:moveTo>
                    <a:pt x="1" y="1"/>
                  </a:moveTo>
                  <a:lnTo>
                    <a:pt x="6880" y="5960"/>
                  </a:lnTo>
                  <a:lnTo>
                    <a:pt x="6771" y="5796"/>
                  </a:lnTo>
                  <a:lnTo>
                    <a:pt x="6638" y="5617"/>
                  </a:lnTo>
                  <a:lnTo>
                    <a:pt x="6490" y="5429"/>
                  </a:lnTo>
                  <a:lnTo>
                    <a:pt x="6319" y="5227"/>
                  </a:lnTo>
                  <a:lnTo>
                    <a:pt x="6131" y="5024"/>
                  </a:lnTo>
                  <a:lnTo>
                    <a:pt x="5936" y="4805"/>
                  </a:lnTo>
                  <a:lnTo>
                    <a:pt x="5718" y="4579"/>
                  </a:lnTo>
                  <a:lnTo>
                    <a:pt x="5492" y="4345"/>
                  </a:lnTo>
                  <a:lnTo>
                    <a:pt x="5008" y="3869"/>
                  </a:lnTo>
                  <a:lnTo>
                    <a:pt x="4486" y="3386"/>
                  </a:lnTo>
                  <a:lnTo>
                    <a:pt x="3948" y="2902"/>
                  </a:lnTo>
                  <a:lnTo>
                    <a:pt x="3394" y="2419"/>
                  </a:lnTo>
                  <a:lnTo>
                    <a:pt x="2848" y="1959"/>
                  </a:lnTo>
                  <a:lnTo>
                    <a:pt x="2310" y="1522"/>
                  </a:lnTo>
                  <a:lnTo>
                    <a:pt x="1803" y="1124"/>
                  </a:lnTo>
                  <a:lnTo>
                    <a:pt x="1319" y="773"/>
                  </a:lnTo>
                  <a:lnTo>
                    <a:pt x="1101" y="617"/>
                  </a:lnTo>
                  <a:lnTo>
                    <a:pt x="890" y="477"/>
                  </a:lnTo>
                  <a:lnTo>
                    <a:pt x="703" y="352"/>
                  </a:lnTo>
                  <a:lnTo>
                    <a:pt x="524" y="243"/>
                  </a:lnTo>
                  <a:lnTo>
                    <a:pt x="360" y="149"/>
                  </a:lnTo>
                  <a:lnTo>
                    <a:pt x="219" y="79"/>
                  </a:lnTo>
                  <a:lnTo>
                    <a:pt x="102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 rot="10800000" flipH="1">
              <a:off x="7758557" y="1303786"/>
              <a:ext cx="29084" cy="157438"/>
            </a:xfrm>
            <a:custGeom>
              <a:avLst/>
              <a:gdLst/>
              <a:ahLst/>
              <a:cxnLst/>
              <a:rect l="l" t="t" r="r" b="b"/>
              <a:pathLst>
                <a:path w="1382" h="7481" extrusionOk="0">
                  <a:moveTo>
                    <a:pt x="1241" y="1"/>
                  </a:moveTo>
                  <a:lnTo>
                    <a:pt x="1077" y="8"/>
                  </a:lnTo>
                  <a:lnTo>
                    <a:pt x="1030" y="562"/>
                  </a:lnTo>
                  <a:lnTo>
                    <a:pt x="1015" y="843"/>
                  </a:lnTo>
                  <a:lnTo>
                    <a:pt x="999" y="1124"/>
                  </a:lnTo>
                  <a:lnTo>
                    <a:pt x="984" y="1911"/>
                  </a:lnTo>
                  <a:lnTo>
                    <a:pt x="968" y="2309"/>
                  </a:lnTo>
                  <a:lnTo>
                    <a:pt x="952" y="2707"/>
                  </a:lnTo>
                  <a:lnTo>
                    <a:pt x="921" y="3097"/>
                  </a:lnTo>
                  <a:lnTo>
                    <a:pt x="898" y="3300"/>
                  </a:lnTo>
                  <a:lnTo>
                    <a:pt x="874" y="3495"/>
                  </a:lnTo>
                  <a:lnTo>
                    <a:pt x="843" y="3690"/>
                  </a:lnTo>
                  <a:lnTo>
                    <a:pt x="804" y="3885"/>
                  </a:lnTo>
                  <a:lnTo>
                    <a:pt x="757" y="4080"/>
                  </a:lnTo>
                  <a:lnTo>
                    <a:pt x="711" y="4275"/>
                  </a:lnTo>
                  <a:lnTo>
                    <a:pt x="539" y="4891"/>
                  </a:lnTo>
                  <a:lnTo>
                    <a:pt x="375" y="5515"/>
                  </a:lnTo>
                  <a:lnTo>
                    <a:pt x="219" y="6139"/>
                  </a:lnTo>
                  <a:lnTo>
                    <a:pt x="71" y="6763"/>
                  </a:lnTo>
                  <a:lnTo>
                    <a:pt x="32" y="6911"/>
                  </a:lnTo>
                  <a:lnTo>
                    <a:pt x="9" y="6989"/>
                  </a:lnTo>
                  <a:lnTo>
                    <a:pt x="1" y="7075"/>
                  </a:lnTo>
                  <a:lnTo>
                    <a:pt x="1" y="7122"/>
                  </a:lnTo>
                  <a:lnTo>
                    <a:pt x="9" y="7168"/>
                  </a:lnTo>
                  <a:lnTo>
                    <a:pt x="16" y="7215"/>
                  </a:lnTo>
                  <a:lnTo>
                    <a:pt x="40" y="7262"/>
                  </a:lnTo>
                  <a:lnTo>
                    <a:pt x="63" y="7317"/>
                  </a:lnTo>
                  <a:lnTo>
                    <a:pt x="94" y="7371"/>
                  </a:lnTo>
                  <a:lnTo>
                    <a:pt x="133" y="7426"/>
                  </a:lnTo>
                  <a:lnTo>
                    <a:pt x="188" y="7480"/>
                  </a:lnTo>
                  <a:lnTo>
                    <a:pt x="461" y="6537"/>
                  </a:lnTo>
                  <a:lnTo>
                    <a:pt x="594" y="6076"/>
                  </a:lnTo>
                  <a:lnTo>
                    <a:pt x="726" y="5608"/>
                  </a:lnTo>
                  <a:lnTo>
                    <a:pt x="851" y="5148"/>
                  </a:lnTo>
                  <a:lnTo>
                    <a:pt x="968" y="4680"/>
                  </a:lnTo>
                  <a:lnTo>
                    <a:pt x="1069" y="4220"/>
                  </a:lnTo>
                  <a:lnTo>
                    <a:pt x="1163" y="3760"/>
                  </a:lnTo>
                  <a:lnTo>
                    <a:pt x="1241" y="3292"/>
                  </a:lnTo>
                  <a:lnTo>
                    <a:pt x="1303" y="2832"/>
                  </a:lnTo>
                  <a:lnTo>
                    <a:pt x="1327" y="2598"/>
                  </a:lnTo>
                  <a:lnTo>
                    <a:pt x="1350" y="2364"/>
                  </a:lnTo>
                  <a:lnTo>
                    <a:pt x="1366" y="2130"/>
                  </a:lnTo>
                  <a:lnTo>
                    <a:pt x="1374" y="1896"/>
                  </a:lnTo>
                  <a:lnTo>
                    <a:pt x="1381" y="1662"/>
                  </a:lnTo>
                  <a:lnTo>
                    <a:pt x="1381" y="1428"/>
                  </a:lnTo>
                  <a:lnTo>
                    <a:pt x="1374" y="1194"/>
                  </a:lnTo>
                  <a:lnTo>
                    <a:pt x="1358" y="960"/>
                  </a:lnTo>
                  <a:lnTo>
                    <a:pt x="1342" y="718"/>
                  </a:lnTo>
                  <a:lnTo>
                    <a:pt x="1319" y="484"/>
                  </a:lnTo>
                  <a:lnTo>
                    <a:pt x="1280" y="242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 rot="10800000" flipH="1">
              <a:off x="7773836" y="1254393"/>
              <a:ext cx="55832" cy="168086"/>
            </a:xfrm>
            <a:custGeom>
              <a:avLst/>
              <a:gdLst/>
              <a:ahLst/>
              <a:cxnLst/>
              <a:rect l="l" t="t" r="r" b="b"/>
              <a:pathLst>
                <a:path w="2653" h="7987" extrusionOk="0">
                  <a:moveTo>
                    <a:pt x="2574" y="0"/>
                  </a:moveTo>
                  <a:lnTo>
                    <a:pt x="2465" y="499"/>
                  </a:lnTo>
                  <a:lnTo>
                    <a:pt x="2356" y="999"/>
                  </a:lnTo>
                  <a:lnTo>
                    <a:pt x="2145" y="2020"/>
                  </a:lnTo>
                  <a:lnTo>
                    <a:pt x="2036" y="2527"/>
                  </a:lnTo>
                  <a:lnTo>
                    <a:pt x="1911" y="3034"/>
                  </a:lnTo>
                  <a:lnTo>
                    <a:pt x="1779" y="3541"/>
                  </a:lnTo>
                  <a:lnTo>
                    <a:pt x="1708" y="3791"/>
                  </a:lnTo>
                  <a:lnTo>
                    <a:pt x="1630" y="4040"/>
                  </a:lnTo>
                  <a:lnTo>
                    <a:pt x="1545" y="4290"/>
                  </a:lnTo>
                  <a:lnTo>
                    <a:pt x="1459" y="4532"/>
                  </a:lnTo>
                  <a:lnTo>
                    <a:pt x="1279" y="5023"/>
                  </a:lnTo>
                  <a:lnTo>
                    <a:pt x="1077" y="5507"/>
                  </a:lnTo>
                  <a:lnTo>
                    <a:pt x="874" y="5998"/>
                  </a:lnTo>
                  <a:lnTo>
                    <a:pt x="437" y="6981"/>
                  </a:lnTo>
                  <a:lnTo>
                    <a:pt x="219" y="7480"/>
                  </a:lnTo>
                  <a:lnTo>
                    <a:pt x="0" y="7987"/>
                  </a:lnTo>
                  <a:lnTo>
                    <a:pt x="0" y="7987"/>
                  </a:lnTo>
                  <a:lnTo>
                    <a:pt x="125" y="7870"/>
                  </a:lnTo>
                  <a:lnTo>
                    <a:pt x="250" y="7730"/>
                  </a:lnTo>
                  <a:lnTo>
                    <a:pt x="382" y="7566"/>
                  </a:lnTo>
                  <a:lnTo>
                    <a:pt x="507" y="7379"/>
                  </a:lnTo>
                  <a:lnTo>
                    <a:pt x="640" y="7176"/>
                  </a:lnTo>
                  <a:lnTo>
                    <a:pt x="765" y="6957"/>
                  </a:lnTo>
                  <a:lnTo>
                    <a:pt x="897" y="6716"/>
                  </a:lnTo>
                  <a:lnTo>
                    <a:pt x="1022" y="6458"/>
                  </a:lnTo>
                  <a:lnTo>
                    <a:pt x="1147" y="6193"/>
                  </a:lnTo>
                  <a:lnTo>
                    <a:pt x="1272" y="5912"/>
                  </a:lnTo>
                  <a:lnTo>
                    <a:pt x="1396" y="5624"/>
                  </a:lnTo>
                  <a:lnTo>
                    <a:pt x="1513" y="5320"/>
                  </a:lnTo>
                  <a:lnTo>
                    <a:pt x="1630" y="5015"/>
                  </a:lnTo>
                  <a:lnTo>
                    <a:pt x="1747" y="4703"/>
                  </a:lnTo>
                  <a:lnTo>
                    <a:pt x="1857" y="4391"/>
                  </a:lnTo>
                  <a:lnTo>
                    <a:pt x="1958" y="4072"/>
                  </a:lnTo>
                  <a:lnTo>
                    <a:pt x="2051" y="3752"/>
                  </a:lnTo>
                  <a:lnTo>
                    <a:pt x="2145" y="3432"/>
                  </a:lnTo>
                  <a:lnTo>
                    <a:pt x="2231" y="3120"/>
                  </a:lnTo>
                  <a:lnTo>
                    <a:pt x="2317" y="2808"/>
                  </a:lnTo>
                  <a:lnTo>
                    <a:pt x="2387" y="2504"/>
                  </a:lnTo>
                  <a:lnTo>
                    <a:pt x="2449" y="2208"/>
                  </a:lnTo>
                  <a:lnTo>
                    <a:pt x="2504" y="1919"/>
                  </a:lnTo>
                  <a:lnTo>
                    <a:pt x="2558" y="1646"/>
                  </a:lnTo>
                  <a:lnTo>
                    <a:pt x="2597" y="1381"/>
                  </a:lnTo>
                  <a:lnTo>
                    <a:pt x="2621" y="1131"/>
                  </a:lnTo>
                  <a:lnTo>
                    <a:pt x="2644" y="889"/>
                  </a:lnTo>
                  <a:lnTo>
                    <a:pt x="2652" y="671"/>
                  </a:lnTo>
                  <a:lnTo>
                    <a:pt x="2652" y="476"/>
                  </a:lnTo>
                  <a:lnTo>
                    <a:pt x="2636" y="297"/>
                  </a:lnTo>
                  <a:lnTo>
                    <a:pt x="2613" y="133"/>
                  </a:lnTo>
                  <a:lnTo>
                    <a:pt x="2590" y="63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 rot="10800000" flipH="1">
              <a:off x="7638577" y="1681973"/>
              <a:ext cx="131342" cy="137571"/>
            </a:xfrm>
            <a:custGeom>
              <a:avLst/>
              <a:gdLst/>
              <a:ahLst/>
              <a:cxnLst/>
              <a:rect l="l" t="t" r="r" b="b"/>
              <a:pathLst>
                <a:path w="6241" h="6537" extrusionOk="0">
                  <a:moveTo>
                    <a:pt x="117" y="0"/>
                  </a:moveTo>
                  <a:lnTo>
                    <a:pt x="0" y="117"/>
                  </a:lnTo>
                  <a:lnTo>
                    <a:pt x="351" y="421"/>
                  </a:lnTo>
                  <a:lnTo>
                    <a:pt x="702" y="726"/>
                  </a:lnTo>
                  <a:lnTo>
                    <a:pt x="1903" y="1716"/>
                  </a:lnTo>
                  <a:lnTo>
                    <a:pt x="2496" y="2207"/>
                  </a:lnTo>
                  <a:lnTo>
                    <a:pt x="3097" y="2707"/>
                  </a:lnTo>
                  <a:lnTo>
                    <a:pt x="3268" y="2863"/>
                  </a:lnTo>
                  <a:lnTo>
                    <a:pt x="3440" y="3019"/>
                  </a:lnTo>
                  <a:lnTo>
                    <a:pt x="3612" y="3182"/>
                  </a:lnTo>
                  <a:lnTo>
                    <a:pt x="3775" y="3346"/>
                  </a:lnTo>
                  <a:lnTo>
                    <a:pt x="3931" y="3510"/>
                  </a:lnTo>
                  <a:lnTo>
                    <a:pt x="4087" y="3682"/>
                  </a:lnTo>
                  <a:lnTo>
                    <a:pt x="4243" y="3853"/>
                  </a:lnTo>
                  <a:lnTo>
                    <a:pt x="4392" y="4033"/>
                  </a:lnTo>
                  <a:lnTo>
                    <a:pt x="4532" y="4220"/>
                  </a:lnTo>
                  <a:lnTo>
                    <a:pt x="4672" y="4399"/>
                  </a:lnTo>
                  <a:lnTo>
                    <a:pt x="4805" y="4586"/>
                  </a:lnTo>
                  <a:lnTo>
                    <a:pt x="4938" y="4781"/>
                  </a:lnTo>
                  <a:lnTo>
                    <a:pt x="5062" y="4976"/>
                  </a:lnTo>
                  <a:lnTo>
                    <a:pt x="5187" y="5171"/>
                  </a:lnTo>
                  <a:lnTo>
                    <a:pt x="5304" y="5374"/>
                  </a:lnTo>
                  <a:lnTo>
                    <a:pt x="5413" y="5577"/>
                  </a:lnTo>
                  <a:lnTo>
                    <a:pt x="5515" y="5756"/>
                  </a:lnTo>
                  <a:lnTo>
                    <a:pt x="5624" y="5943"/>
                  </a:lnTo>
                  <a:lnTo>
                    <a:pt x="5733" y="6115"/>
                  </a:lnTo>
                  <a:lnTo>
                    <a:pt x="5850" y="6287"/>
                  </a:lnTo>
                  <a:lnTo>
                    <a:pt x="5873" y="6326"/>
                  </a:lnTo>
                  <a:lnTo>
                    <a:pt x="5905" y="6357"/>
                  </a:lnTo>
                  <a:lnTo>
                    <a:pt x="5975" y="6419"/>
                  </a:lnTo>
                  <a:lnTo>
                    <a:pt x="6131" y="6536"/>
                  </a:lnTo>
                  <a:lnTo>
                    <a:pt x="6240" y="6411"/>
                  </a:lnTo>
                  <a:lnTo>
                    <a:pt x="6107" y="6154"/>
                  </a:lnTo>
                  <a:lnTo>
                    <a:pt x="5975" y="5897"/>
                  </a:lnTo>
                  <a:lnTo>
                    <a:pt x="5834" y="5647"/>
                  </a:lnTo>
                  <a:lnTo>
                    <a:pt x="5686" y="5405"/>
                  </a:lnTo>
                  <a:lnTo>
                    <a:pt x="5538" y="5163"/>
                  </a:lnTo>
                  <a:lnTo>
                    <a:pt x="5382" y="4929"/>
                  </a:lnTo>
                  <a:lnTo>
                    <a:pt x="5226" y="4703"/>
                  </a:lnTo>
                  <a:lnTo>
                    <a:pt x="5062" y="4477"/>
                  </a:lnTo>
                  <a:lnTo>
                    <a:pt x="4891" y="4251"/>
                  </a:lnTo>
                  <a:lnTo>
                    <a:pt x="4719" y="4033"/>
                  </a:lnTo>
                  <a:lnTo>
                    <a:pt x="4540" y="3822"/>
                  </a:lnTo>
                  <a:lnTo>
                    <a:pt x="4360" y="3611"/>
                  </a:lnTo>
                  <a:lnTo>
                    <a:pt x="4173" y="3409"/>
                  </a:lnTo>
                  <a:lnTo>
                    <a:pt x="3986" y="3206"/>
                  </a:lnTo>
                  <a:lnTo>
                    <a:pt x="3791" y="3003"/>
                  </a:lnTo>
                  <a:lnTo>
                    <a:pt x="3596" y="2808"/>
                  </a:lnTo>
                  <a:lnTo>
                    <a:pt x="3190" y="2426"/>
                  </a:lnTo>
                  <a:lnTo>
                    <a:pt x="2777" y="2051"/>
                  </a:lnTo>
                  <a:lnTo>
                    <a:pt x="2356" y="1693"/>
                  </a:lnTo>
                  <a:lnTo>
                    <a:pt x="1919" y="1342"/>
                  </a:lnTo>
                  <a:lnTo>
                    <a:pt x="1482" y="999"/>
                  </a:lnTo>
                  <a:lnTo>
                    <a:pt x="1030" y="663"/>
                  </a:lnTo>
                  <a:lnTo>
                    <a:pt x="578" y="32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 rot="10800000" flipH="1">
              <a:off x="8046144" y="1311006"/>
              <a:ext cx="13637" cy="208977"/>
            </a:xfrm>
            <a:custGeom>
              <a:avLst/>
              <a:gdLst/>
              <a:ahLst/>
              <a:cxnLst/>
              <a:rect l="l" t="t" r="r" b="b"/>
              <a:pathLst>
                <a:path w="648" h="9930" extrusionOk="0">
                  <a:moveTo>
                    <a:pt x="414" y="0"/>
                  </a:moveTo>
                  <a:lnTo>
                    <a:pt x="422" y="1240"/>
                  </a:lnTo>
                  <a:lnTo>
                    <a:pt x="430" y="2481"/>
                  </a:lnTo>
                  <a:lnTo>
                    <a:pt x="445" y="3729"/>
                  </a:lnTo>
                  <a:lnTo>
                    <a:pt x="445" y="4345"/>
                  </a:lnTo>
                  <a:lnTo>
                    <a:pt x="437" y="4969"/>
                  </a:lnTo>
                  <a:lnTo>
                    <a:pt x="422" y="5585"/>
                  </a:lnTo>
                  <a:lnTo>
                    <a:pt x="406" y="6209"/>
                  </a:lnTo>
                  <a:lnTo>
                    <a:pt x="375" y="6833"/>
                  </a:lnTo>
                  <a:lnTo>
                    <a:pt x="328" y="7449"/>
                  </a:lnTo>
                  <a:lnTo>
                    <a:pt x="266" y="8065"/>
                  </a:lnTo>
                  <a:lnTo>
                    <a:pt x="196" y="8689"/>
                  </a:lnTo>
                  <a:lnTo>
                    <a:pt x="110" y="9305"/>
                  </a:lnTo>
                  <a:lnTo>
                    <a:pt x="55" y="9617"/>
                  </a:lnTo>
                  <a:lnTo>
                    <a:pt x="1" y="9929"/>
                  </a:lnTo>
                  <a:lnTo>
                    <a:pt x="1" y="9929"/>
                  </a:lnTo>
                  <a:lnTo>
                    <a:pt x="86" y="9617"/>
                  </a:lnTo>
                  <a:lnTo>
                    <a:pt x="172" y="9313"/>
                  </a:lnTo>
                  <a:lnTo>
                    <a:pt x="242" y="9009"/>
                  </a:lnTo>
                  <a:lnTo>
                    <a:pt x="305" y="8705"/>
                  </a:lnTo>
                  <a:lnTo>
                    <a:pt x="367" y="8393"/>
                  </a:lnTo>
                  <a:lnTo>
                    <a:pt x="422" y="8088"/>
                  </a:lnTo>
                  <a:lnTo>
                    <a:pt x="469" y="7776"/>
                  </a:lnTo>
                  <a:lnTo>
                    <a:pt x="508" y="7472"/>
                  </a:lnTo>
                  <a:lnTo>
                    <a:pt x="539" y="7160"/>
                  </a:lnTo>
                  <a:lnTo>
                    <a:pt x="570" y="6856"/>
                  </a:lnTo>
                  <a:lnTo>
                    <a:pt x="593" y="6544"/>
                  </a:lnTo>
                  <a:lnTo>
                    <a:pt x="609" y="6232"/>
                  </a:lnTo>
                  <a:lnTo>
                    <a:pt x="640" y="5616"/>
                  </a:lnTo>
                  <a:lnTo>
                    <a:pt x="648" y="4992"/>
                  </a:lnTo>
                  <a:lnTo>
                    <a:pt x="640" y="4368"/>
                  </a:lnTo>
                  <a:lnTo>
                    <a:pt x="625" y="3744"/>
                  </a:lnTo>
                  <a:lnTo>
                    <a:pt x="593" y="3128"/>
                  </a:lnTo>
                  <a:lnTo>
                    <a:pt x="562" y="2504"/>
                  </a:lnTo>
                  <a:lnTo>
                    <a:pt x="484" y="124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 rot="10800000" flipH="1">
              <a:off x="7883315" y="945466"/>
              <a:ext cx="139865" cy="148557"/>
            </a:xfrm>
            <a:custGeom>
              <a:avLst/>
              <a:gdLst/>
              <a:ahLst/>
              <a:cxnLst/>
              <a:rect l="l" t="t" r="r" b="b"/>
              <a:pathLst>
                <a:path w="6646" h="7059" extrusionOk="0">
                  <a:moveTo>
                    <a:pt x="6646" y="0"/>
                  </a:moveTo>
                  <a:lnTo>
                    <a:pt x="6256" y="468"/>
                  </a:lnTo>
                  <a:lnTo>
                    <a:pt x="5874" y="936"/>
                  </a:lnTo>
                  <a:lnTo>
                    <a:pt x="5476" y="1396"/>
                  </a:lnTo>
                  <a:lnTo>
                    <a:pt x="5078" y="1856"/>
                  </a:lnTo>
                  <a:lnTo>
                    <a:pt x="4680" y="2317"/>
                  </a:lnTo>
                  <a:lnTo>
                    <a:pt x="4275" y="2769"/>
                  </a:lnTo>
                  <a:lnTo>
                    <a:pt x="3869" y="3214"/>
                  </a:lnTo>
                  <a:lnTo>
                    <a:pt x="3456" y="3658"/>
                  </a:lnTo>
                  <a:lnTo>
                    <a:pt x="3042" y="4103"/>
                  </a:lnTo>
                  <a:lnTo>
                    <a:pt x="2621" y="4539"/>
                  </a:lnTo>
                  <a:lnTo>
                    <a:pt x="2192" y="4968"/>
                  </a:lnTo>
                  <a:lnTo>
                    <a:pt x="1763" y="5397"/>
                  </a:lnTo>
                  <a:lnTo>
                    <a:pt x="1326" y="5819"/>
                  </a:lnTo>
                  <a:lnTo>
                    <a:pt x="890" y="6240"/>
                  </a:lnTo>
                  <a:lnTo>
                    <a:pt x="445" y="6653"/>
                  </a:lnTo>
                  <a:lnTo>
                    <a:pt x="1" y="7059"/>
                  </a:lnTo>
                  <a:lnTo>
                    <a:pt x="484" y="6692"/>
                  </a:lnTo>
                  <a:lnTo>
                    <a:pt x="960" y="6302"/>
                  </a:lnTo>
                  <a:lnTo>
                    <a:pt x="1428" y="5912"/>
                  </a:lnTo>
                  <a:lnTo>
                    <a:pt x="1888" y="5507"/>
                  </a:lnTo>
                  <a:lnTo>
                    <a:pt x="2333" y="5101"/>
                  </a:lnTo>
                  <a:lnTo>
                    <a:pt x="2769" y="4680"/>
                  </a:lnTo>
                  <a:lnTo>
                    <a:pt x="3198" y="4243"/>
                  </a:lnTo>
                  <a:lnTo>
                    <a:pt x="3612" y="3806"/>
                  </a:lnTo>
                  <a:lnTo>
                    <a:pt x="4025" y="3362"/>
                  </a:lnTo>
                  <a:lnTo>
                    <a:pt x="4423" y="2902"/>
                  </a:lnTo>
                  <a:lnTo>
                    <a:pt x="4813" y="2441"/>
                  </a:lnTo>
                  <a:lnTo>
                    <a:pt x="5195" y="1966"/>
                  </a:lnTo>
                  <a:lnTo>
                    <a:pt x="5569" y="1482"/>
                  </a:lnTo>
                  <a:lnTo>
                    <a:pt x="5936" y="998"/>
                  </a:lnTo>
                  <a:lnTo>
                    <a:pt x="6295" y="499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 rot="10800000" flipH="1">
              <a:off x="7879379" y="898513"/>
              <a:ext cx="135109" cy="131173"/>
            </a:xfrm>
            <a:custGeom>
              <a:avLst/>
              <a:gdLst/>
              <a:ahLst/>
              <a:cxnLst/>
              <a:rect l="l" t="t" r="r" b="b"/>
              <a:pathLst>
                <a:path w="6420" h="6233" extrusionOk="0">
                  <a:moveTo>
                    <a:pt x="6419" y="1"/>
                  </a:moveTo>
                  <a:lnTo>
                    <a:pt x="6061" y="453"/>
                  </a:lnTo>
                  <a:lnTo>
                    <a:pt x="5694" y="897"/>
                  </a:lnTo>
                  <a:lnTo>
                    <a:pt x="5327" y="1334"/>
                  </a:lnTo>
                  <a:lnTo>
                    <a:pt x="4961" y="1771"/>
                  </a:lnTo>
                  <a:lnTo>
                    <a:pt x="4586" y="2192"/>
                  </a:lnTo>
                  <a:lnTo>
                    <a:pt x="4204" y="2606"/>
                  </a:lnTo>
                  <a:lnTo>
                    <a:pt x="3822" y="3019"/>
                  </a:lnTo>
                  <a:lnTo>
                    <a:pt x="3432" y="3417"/>
                  </a:lnTo>
                  <a:lnTo>
                    <a:pt x="3034" y="3807"/>
                  </a:lnTo>
                  <a:lnTo>
                    <a:pt x="2629" y="4181"/>
                  </a:lnTo>
                  <a:lnTo>
                    <a:pt x="2215" y="4555"/>
                  </a:lnTo>
                  <a:lnTo>
                    <a:pt x="1794" y="4914"/>
                  </a:lnTo>
                  <a:lnTo>
                    <a:pt x="1365" y="5257"/>
                  </a:lnTo>
                  <a:lnTo>
                    <a:pt x="921" y="5593"/>
                  </a:lnTo>
                  <a:lnTo>
                    <a:pt x="468" y="5920"/>
                  </a:lnTo>
                  <a:lnTo>
                    <a:pt x="0" y="6232"/>
                  </a:lnTo>
                  <a:lnTo>
                    <a:pt x="195" y="6139"/>
                  </a:lnTo>
                  <a:lnTo>
                    <a:pt x="406" y="6037"/>
                  </a:lnTo>
                  <a:lnTo>
                    <a:pt x="616" y="5913"/>
                  </a:lnTo>
                  <a:lnTo>
                    <a:pt x="843" y="5780"/>
                  </a:lnTo>
                  <a:lnTo>
                    <a:pt x="1069" y="5632"/>
                  </a:lnTo>
                  <a:lnTo>
                    <a:pt x="1303" y="5468"/>
                  </a:lnTo>
                  <a:lnTo>
                    <a:pt x="1545" y="5296"/>
                  </a:lnTo>
                  <a:lnTo>
                    <a:pt x="1794" y="5109"/>
                  </a:lnTo>
                  <a:lnTo>
                    <a:pt x="2044" y="4914"/>
                  </a:lnTo>
                  <a:lnTo>
                    <a:pt x="2293" y="4711"/>
                  </a:lnTo>
                  <a:lnTo>
                    <a:pt x="2551" y="4501"/>
                  </a:lnTo>
                  <a:lnTo>
                    <a:pt x="2800" y="4282"/>
                  </a:lnTo>
                  <a:lnTo>
                    <a:pt x="3050" y="4064"/>
                  </a:lnTo>
                  <a:lnTo>
                    <a:pt x="3307" y="3838"/>
                  </a:lnTo>
                  <a:lnTo>
                    <a:pt x="3799" y="3370"/>
                  </a:lnTo>
                  <a:lnTo>
                    <a:pt x="4274" y="2894"/>
                  </a:lnTo>
                  <a:lnTo>
                    <a:pt x="4501" y="2652"/>
                  </a:lnTo>
                  <a:lnTo>
                    <a:pt x="4719" y="2418"/>
                  </a:lnTo>
                  <a:lnTo>
                    <a:pt x="4930" y="2184"/>
                  </a:lnTo>
                  <a:lnTo>
                    <a:pt x="5132" y="1950"/>
                  </a:lnTo>
                  <a:lnTo>
                    <a:pt x="5327" y="1724"/>
                  </a:lnTo>
                  <a:lnTo>
                    <a:pt x="5507" y="1498"/>
                  </a:lnTo>
                  <a:lnTo>
                    <a:pt x="5678" y="1280"/>
                  </a:lnTo>
                  <a:lnTo>
                    <a:pt x="5834" y="1069"/>
                  </a:lnTo>
                  <a:lnTo>
                    <a:pt x="5975" y="866"/>
                  </a:lnTo>
                  <a:lnTo>
                    <a:pt x="6092" y="671"/>
                  </a:lnTo>
                  <a:lnTo>
                    <a:pt x="6201" y="492"/>
                  </a:lnTo>
                  <a:lnTo>
                    <a:pt x="6295" y="313"/>
                  </a:lnTo>
                  <a:lnTo>
                    <a:pt x="6365" y="149"/>
                  </a:lnTo>
                  <a:lnTo>
                    <a:pt x="641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 rot="10800000" flipH="1">
              <a:off x="7446516" y="1484839"/>
              <a:ext cx="122650" cy="105078"/>
            </a:xfrm>
            <a:custGeom>
              <a:avLst/>
              <a:gdLst/>
              <a:ahLst/>
              <a:cxnLst/>
              <a:rect l="l" t="t" r="r" b="b"/>
              <a:pathLst>
                <a:path w="5828" h="4993" extrusionOk="0">
                  <a:moveTo>
                    <a:pt x="1" y="1"/>
                  </a:moveTo>
                  <a:lnTo>
                    <a:pt x="141" y="157"/>
                  </a:lnTo>
                  <a:lnTo>
                    <a:pt x="212" y="235"/>
                  </a:lnTo>
                  <a:lnTo>
                    <a:pt x="282" y="305"/>
                  </a:lnTo>
                  <a:lnTo>
                    <a:pt x="2910" y="2582"/>
                  </a:lnTo>
                  <a:lnTo>
                    <a:pt x="5539" y="4852"/>
                  </a:lnTo>
                  <a:lnTo>
                    <a:pt x="5609" y="4899"/>
                  </a:lnTo>
                  <a:lnTo>
                    <a:pt x="5679" y="4930"/>
                  </a:lnTo>
                  <a:lnTo>
                    <a:pt x="5827" y="4992"/>
                  </a:lnTo>
                  <a:lnTo>
                    <a:pt x="5500" y="4634"/>
                  </a:lnTo>
                  <a:lnTo>
                    <a:pt x="5164" y="4275"/>
                  </a:lnTo>
                  <a:lnTo>
                    <a:pt x="4837" y="3932"/>
                  </a:lnTo>
                  <a:lnTo>
                    <a:pt x="4501" y="3589"/>
                  </a:lnTo>
                  <a:lnTo>
                    <a:pt x="4158" y="3245"/>
                  </a:lnTo>
                  <a:lnTo>
                    <a:pt x="3807" y="2918"/>
                  </a:lnTo>
                  <a:lnTo>
                    <a:pt x="3456" y="2590"/>
                  </a:lnTo>
                  <a:lnTo>
                    <a:pt x="3105" y="2270"/>
                  </a:lnTo>
                  <a:lnTo>
                    <a:pt x="2739" y="1958"/>
                  </a:lnTo>
                  <a:lnTo>
                    <a:pt x="2372" y="1654"/>
                  </a:lnTo>
                  <a:lnTo>
                    <a:pt x="1998" y="1358"/>
                  </a:lnTo>
                  <a:lnTo>
                    <a:pt x="1615" y="1069"/>
                  </a:lnTo>
                  <a:lnTo>
                    <a:pt x="1225" y="788"/>
                  </a:lnTo>
                  <a:lnTo>
                    <a:pt x="828" y="516"/>
                  </a:lnTo>
                  <a:lnTo>
                    <a:pt x="42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 rot="10800000" flipH="1">
              <a:off x="7724085" y="1343352"/>
              <a:ext cx="11512" cy="148557"/>
            </a:xfrm>
            <a:custGeom>
              <a:avLst/>
              <a:gdLst/>
              <a:ahLst/>
              <a:cxnLst/>
              <a:rect l="l" t="t" r="r" b="b"/>
              <a:pathLst>
                <a:path w="547" h="7059" extrusionOk="0">
                  <a:moveTo>
                    <a:pt x="1" y="0"/>
                  </a:moveTo>
                  <a:lnTo>
                    <a:pt x="63" y="452"/>
                  </a:lnTo>
                  <a:lnTo>
                    <a:pt x="110" y="905"/>
                  </a:lnTo>
                  <a:lnTo>
                    <a:pt x="157" y="1349"/>
                  </a:lnTo>
                  <a:lnTo>
                    <a:pt x="196" y="1802"/>
                  </a:lnTo>
                  <a:lnTo>
                    <a:pt x="227" y="2246"/>
                  </a:lnTo>
                  <a:lnTo>
                    <a:pt x="251" y="2683"/>
                  </a:lnTo>
                  <a:lnTo>
                    <a:pt x="274" y="3128"/>
                  </a:lnTo>
                  <a:lnTo>
                    <a:pt x="282" y="3564"/>
                  </a:lnTo>
                  <a:lnTo>
                    <a:pt x="290" y="4009"/>
                  </a:lnTo>
                  <a:lnTo>
                    <a:pt x="297" y="4446"/>
                  </a:lnTo>
                  <a:lnTo>
                    <a:pt x="290" y="4883"/>
                  </a:lnTo>
                  <a:lnTo>
                    <a:pt x="274" y="5319"/>
                  </a:lnTo>
                  <a:lnTo>
                    <a:pt x="258" y="5756"/>
                  </a:lnTo>
                  <a:lnTo>
                    <a:pt x="235" y="6193"/>
                  </a:lnTo>
                  <a:lnTo>
                    <a:pt x="212" y="6630"/>
                  </a:lnTo>
                  <a:lnTo>
                    <a:pt x="173" y="7059"/>
                  </a:lnTo>
                  <a:lnTo>
                    <a:pt x="227" y="6957"/>
                  </a:lnTo>
                  <a:lnTo>
                    <a:pt x="274" y="6832"/>
                  </a:lnTo>
                  <a:lnTo>
                    <a:pt x="313" y="6676"/>
                  </a:lnTo>
                  <a:lnTo>
                    <a:pt x="360" y="6513"/>
                  </a:lnTo>
                  <a:lnTo>
                    <a:pt x="391" y="6325"/>
                  </a:lnTo>
                  <a:lnTo>
                    <a:pt x="422" y="6115"/>
                  </a:lnTo>
                  <a:lnTo>
                    <a:pt x="453" y="5896"/>
                  </a:lnTo>
                  <a:lnTo>
                    <a:pt x="477" y="5663"/>
                  </a:lnTo>
                  <a:lnTo>
                    <a:pt x="516" y="5156"/>
                  </a:lnTo>
                  <a:lnTo>
                    <a:pt x="539" y="4617"/>
                  </a:lnTo>
                  <a:lnTo>
                    <a:pt x="547" y="4056"/>
                  </a:lnTo>
                  <a:lnTo>
                    <a:pt x="539" y="3479"/>
                  </a:lnTo>
                  <a:lnTo>
                    <a:pt x="524" y="2909"/>
                  </a:lnTo>
                  <a:lnTo>
                    <a:pt x="485" y="2348"/>
                  </a:lnTo>
                  <a:lnTo>
                    <a:pt x="438" y="1817"/>
                  </a:lnTo>
                  <a:lnTo>
                    <a:pt x="414" y="1560"/>
                  </a:lnTo>
                  <a:lnTo>
                    <a:pt x="375" y="1318"/>
                  </a:lnTo>
                  <a:lnTo>
                    <a:pt x="344" y="1092"/>
                  </a:lnTo>
                  <a:lnTo>
                    <a:pt x="305" y="881"/>
                  </a:lnTo>
                  <a:lnTo>
                    <a:pt x="266" y="686"/>
                  </a:lnTo>
                  <a:lnTo>
                    <a:pt x="219" y="507"/>
                  </a:lnTo>
                  <a:lnTo>
                    <a:pt x="173" y="343"/>
                  </a:lnTo>
                  <a:lnTo>
                    <a:pt x="118" y="211"/>
                  </a:lnTo>
                  <a:lnTo>
                    <a:pt x="63" y="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 rot="10800000" flipH="1">
              <a:off x="7955711" y="1106316"/>
              <a:ext cx="88642" cy="141359"/>
            </a:xfrm>
            <a:custGeom>
              <a:avLst/>
              <a:gdLst/>
              <a:ahLst/>
              <a:cxnLst/>
              <a:rect l="l" t="t" r="r" b="b"/>
              <a:pathLst>
                <a:path w="4212" h="6717" extrusionOk="0">
                  <a:moveTo>
                    <a:pt x="4212" y="1"/>
                  </a:moveTo>
                  <a:lnTo>
                    <a:pt x="3993" y="453"/>
                  </a:lnTo>
                  <a:lnTo>
                    <a:pt x="3767" y="890"/>
                  </a:lnTo>
                  <a:lnTo>
                    <a:pt x="3525" y="1327"/>
                  </a:lnTo>
                  <a:lnTo>
                    <a:pt x="3284" y="1756"/>
                  </a:lnTo>
                  <a:lnTo>
                    <a:pt x="3034" y="2185"/>
                  </a:lnTo>
                  <a:lnTo>
                    <a:pt x="2769" y="2606"/>
                  </a:lnTo>
                  <a:lnTo>
                    <a:pt x="2504" y="3019"/>
                  </a:lnTo>
                  <a:lnTo>
                    <a:pt x="2231" y="3433"/>
                  </a:lnTo>
                  <a:lnTo>
                    <a:pt x="1685" y="4259"/>
                  </a:lnTo>
                  <a:lnTo>
                    <a:pt x="1123" y="5070"/>
                  </a:lnTo>
                  <a:lnTo>
                    <a:pt x="562" y="5889"/>
                  </a:lnTo>
                  <a:lnTo>
                    <a:pt x="0" y="6716"/>
                  </a:lnTo>
                  <a:lnTo>
                    <a:pt x="0" y="6716"/>
                  </a:lnTo>
                  <a:lnTo>
                    <a:pt x="632" y="5944"/>
                  </a:lnTo>
                  <a:lnTo>
                    <a:pt x="944" y="5554"/>
                  </a:lnTo>
                  <a:lnTo>
                    <a:pt x="1248" y="5164"/>
                  </a:lnTo>
                  <a:lnTo>
                    <a:pt x="1552" y="4766"/>
                  </a:lnTo>
                  <a:lnTo>
                    <a:pt x="1849" y="4368"/>
                  </a:lnTo>
                  <a:lnTo>
                    <a:pt x="2137" y="3971"/>
                  </a:lnTo>
                  <a:lnTo>
                    <a:pt x="2418" y="3557"/>
                  </a:lnTo>
                  <a:lnTo>
                    <a:pt x="2683" y="3144"/>
                  </a:lnTo>
                  <a:lnTo>
                    <a:pt x="2948" y="2723"/>
                  </a:lnTo>
                  <a:lnTo>
                    <a:pt x="3190" y="2286"/>
                  </a:lnTo>
                  <a:lnTo>
                    <a:pt x="3424" y="1849"/>
                  </a:lnTo>
                  <a:lnTo>
                    <a:pt x="3642" y="1405"/>
                  </a:lnTo>
                  <a:lnTo>
                    <a:pt x="3853" y="944"/>
                  </a:lnTo>
                  <a:lnTo>
                    <a:pt x="3947" y="718"/>
                  </a:lnTo>
                  <a:lnTo>
                    <a:pt x="4040" y="484"/>
                  </a:lnTo>
                  <a:lnTo>
                    <a:pt x="4126" y="243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 rot="10800000" flipH="1">
              <a:off x="7951439" y="1237157"/>
              <a:ext cx="47772" cy="170885"/>
            </a:xfrm>
            <a:custGeom>
              <a:avLst/>
              <a:gdLst/>
              <a:ahLst/>
              <a:cxnLst/>
              <a:rect l="l" t="t" r="r" b="b"/>
              <a:pathLst>
                <a:path w="2270" h="8120" extrusionOk="0">
                  <a:moveTo>
                    <a:pt x="2083" y="1"/>
                  </a:moveTo>
                  <a:lnTo>
                    <a:pt x="2036" y="383"/>
                  </a:lnTo>
                  <a:lnTo>
                    <a:pt x="1997" y="773"/>
                  </a:lnTo>
                  <a:lnTo>
                    <a:pt x="1974" y="1163"/>
                  </a:lnTo>
                  <a:lnTo>
                    <a:pt x="1950" y="1561"/>
                  </a:lnTo>
                  <a:lnTo>
                    <a:pt x="1919" y="1958"/>
                  </a:lnTo>
                  <a:lnTo>
                    <a:pt x="1903" y="2153"/>
                  </a:lnTo>
                  <a:lnTo>
                    <a:pt x="1872" y="2348"/>
                  </a:lnTo>
                  <a:lnTo>
                    <a:pt x="1818" y="2684"/>
                  </a:lnTo>
                  <a:lnTo>
                    <a:pt x="1755" y="3019"/>
                  </a:lnTo>
                  <a:lnTo>
                    <a:pt x="1685" y="3354"/>
                  </a:lnTo>
                  <a:lnTo>
                    <a:pt x="1615" y="3690"/>
                  </a:lnTo>
                  <a:lnTo>
                    <a:pt x="1529" y="4017"/>
                  </a:lnTo>
                  <a:lnTo>
                    <a:pt x="1443" y="4345"/>
                  </a:lnTo>
                  <a:lnTo>
                    <a:pt x="1350" y="4665"/>
                  </a:lnTo>
                  <a:lnTo>
                    <a:pt x="1248" y="4992"/>
                  </a:lnTo>
                  <a:lnTo>
                    <a:pt x="1139" y="5312"/>
                  </a:lnTo>
                  <a:lnTo>
                    <a:pt x="1022" y="5632"/>
                  </a:lnTo>
                  <a:lnTo>
                    <a:pt x="905" y="5952"/>
                  </a:lnTo>
                  <a:lnTo>
                    <a:pt x="780" y="6264"/>
                  </a:lnTo>
                  <a:lnTo>
                    <a:pt x="648" y="6576"/>
                  </a:lnTo>
                  <a:lnTo>
                    <a:pt x="515" y="6888"/>
                  </a:lnTo>
                  <a:lnTo>
                    <a:pt x="375" y="7200"/>
                  </a:lnTo>
                  <a:lnTo>
                    <a:pt x="226" y="7504"/>
                  </a:lnTo>
                  <a:lnTo>
                    <a:pt x="164" y="7644"/>
                  </a:lnTo>
                  <a:lnTo>
                    <a:pt x="109" y="7785"/>
                  </a:lnTo>
                  <a:lnTo>
                    <a:pt x="0" y="8073"/>
                  </a:lnTo>
                  <a:lnTo>
                    <a:pt x="148" y="8120"/>
                  </a:lnTo>
                  <a:lnTo>
                    <a:pt x="375" y="7636"/>
                  </a:lnTo>
                  <a:lnTo>
                    <a:pt x="593" y="7153"/>
                  </a:lnTo>
                  <a:lnTo>
                    <a:pt x="804" y="6669"/>
                  </a:lnTo>
                  <a:lnTo>
                    <a:pt x="1006" y="6186"/>
                  </a:lnTo>
                  <a:lnTo>
                    <a:pt x="1201" y="5694"/>
                  </a:lnTo>
                  <a:lnTo>
                    <a:pt x="1381" y="5203"/>
                  </a:lnTo>
                  <a:lnTo>
                    <a:pt x="1552" y="4704"/>
                  </a:lnTo>
                  <a:lnTo>
                    <a:pt x="1708" y="4205"/>
                  </a:lnTo>
                  <a:lnTo>
                    <a:pt x="1841" y="3705"/>
                  </a:lnTo>
                  <a:lnTo>
                    <a:pt x="1911" y="3448"/>
                  </a:lnTo>
                  <a:lnTo>
                    <a:pt x="1966" y="3198"/>
                  </a:lnTo>
                  <a:lnTo>
                    <a:pt x="2020" y="2941"/>
                  </a:lnTo>
                  <a:lnTo>
                    <a:pt x="2067" y="2684"/>
                  </a:lnTo>
                  <a:lnTo>
                    <a:pt x="2114" y="2426"/>
                  </a:lnTo>
                  <a:lnTo>
                    <a:pt x="2153" y="2169"/>
                  </a:lnTo>
                  <a:lnTo>
                    <a:pt x="2184" y="1904"/>
                  </a:lnTo>
                  <a:lnTo>
                    <a:pt x="2215" y="1646"/>
                  </a:lnTo>
                  <a:lnTo>
                    <a:pt x="2239" y="1381"/>
                  </a:lnTo>
                  <a:lnTo>
                    <a:pt x="2254" y="1116"/>
                  </a:lnTo>
                  <a:lnTo>
                    <a:pt x="2262" y="843"/>
                  </a:lnTo>
                  <a:lnTo>
                    <a:pt x="2270" y="578"/>
                  </a:lnTo>
                  <a:lnTo>
                    <a:pt x="2262" y="305"/>
                  </a:lnTo>
                  <a:lnTo>
                    <a:pt x="2254" y="40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 rot="10800000" flipH="1">
              <a:off x="7887587" y="1389315"/>
              <a:ext cx="35145" cy="174989"/>
            </a:xfrm>
            <a:custGeom>
              <a:avLst/>
              <a:gdLst/>
              <a:ahLst/>
              <a:cxnLst/>
              <a:rect l="l" t="t" r="r" b="b"/>
              <a:pathLst>
                <a:path w="1670" h="8315" extrusionOk="0">
                  <a:moveTo>
                    <a:pt x="0" y="0"/>
                  </a:moveTo>
                  <a:lnTo>
                    <a:pt x="133" y="266"/>
                  </a:lnTo>
                  <a:lnTo>
                    <a:pt x="273" y="531"/>
                  </a:lnTo>
                  <a:lnTo>
                    <a:pt x="398" y="804"/>
                  </a:lnTo>
                  <a:lnTo>
                    <a:pt x="460" y="936"/>
                  </a:lnTo>
                  <a:lnTo>
                    <a:pt x="515" y="1077"/>
                  </a:lnTo>
                  <a:lnTo>
                    <a:pt x="741" y="1670"/>
                  </a:lnTo>
                  <a:lnTo>
                    <a:pt x="975" y="2270"/>
                  </a:lnTo>
                  <a:lnTo>
                    <a:pt x="1084" y="2574"/>
                  </a:lnTo>
                  <a:lnTo>
                    <a:pt x="1178" y="2878"/>
                  </a:lnTo>
                  <a:lnTo>
                    <a:pt x="1264" y="3183"/>
                  </a:lnTo>
                  <a:lnTo>
                    <a:pt x="1303" y="3339"/>
                  </a:lnTo>
                  <a:lnTo>
                    <a:pt x="1334" y="3495"/>
                  </a:lnTo>
                  <a:lnTo>
                    <a:pt x="1373" y="3760"/>
                  </a:lnTo>
                  <a:lnTo>
                    <a:pt x="1412" y="4017"/>
                  </a:lnTo>
                  <a:lnTo>
                    <a:pt x="1443" y="4282"/>
                  </a:lnTo>
                  <a:lnTo>
                    <a:pt x="1467" y="4548"/>
                  </a:lnTo>
                  <a:lnTo>
                    <a:pt x="1482" y="4813"/>
                  </a:lnTo>
                  <a:lnTo>
                    <a:pt x="1490" y="5070"/>
                  </a:lnTo>
                  <a:lnTo>
                    <a:pt x="1490" y="5335"/>
                  </a:lnTo>
                  <a:lnTo>
                    <a:pt x="1482" y="5601"/>
                  </a:lnTo>
                  <a:lnTo>
                    <a:pt x="1474" y="5866"/>
                  </a:lnTo>
                  <a:lnTo>
                    <a:pt x="1459" y="6131"/>
                  </a:lnTo>
                  <a:lnTo>
                    <a:pt x="1435" y="6396"/>
                  </a:lnTo>
                  <a:lnTo>
                    <a:pt x="1412" y="6661"/>
                  </a:lnTo>
                  <a:lnTo>
                    <a:pt x="1342" y="7184"/>
                  </a:lnTo>
                  <a:lnTo>
                    <a:pt x="1264" y="7714"/>
                  </a:lnTo>
                  <a:lnTo>
                    <a:pt x="1240" y="7862"/>
                  </a:lnTo>
                  <a:lnTo>
                    <a:pt x="1233" y="8011"/>
                  </a:lnTo>
                  <a:lnTo>
                    <a:pt x="1225" y="8315"/>
                  </a:lnTo>
                  <a:lnTo>
                    <a:pt x="1295" y="8034"/>
                  </a:lnTo>
                  <a:lnTo>
                    <a:pt x="1365" y="7761"/>
                  </a:lnTo>
                  <a:lnTo>
                    <a:pt x="1420" y="7480"/>
                  </a:lnTo>
                  <a:lnTo>
                    <a:pt x="1474" y="7207"/>
                  </a:lnTo>
                  <a:lnTo>
                    <a:pt x="1521" y="6934"/>
                  </a:lnTo>
                  <a:lnTo>
                    <a:pt x="1560" y="6661"/>
                  </a:lnTo>
                  <a:lnTo>
                    <a:pt x="1599" y="6388"/>
                  </a:lnTo>
                  <a:lnTo>
                    <a:pt x="1630" y="6123"/>
                  </a:lnTo>
                  <a:lnTo>
                    <a:pt x="1646" y="5850"/>
                  </a:lnTo>
                  <a:lnTo>
                    <a:pt x="1662" y="5585"/>
                  </a:lnTo>
                  <a:lnTo>
                    <a:pt x="1669" y="5312"/>
                  </a:lnTo>
                  <a:lnTo>
                    <a:pt x="1669" y="5047"/>
                  </a:lnTo>
                  <a:lnTo>
                    <a:pt x="1669" y="4782"/>
                  </a:lnTo>
                  <a:lnTo>
                    <a:pt x="1654" y="4516"/>
                  </a:lnTo>
                  <a:lnTo>
                    <a:pt x="1630" y="4259"/>
                  </a:lnTo>
                  <a:lnTo>
                    <a:pt x="1607" y="3994"/>
                  </a:lnTo>
                  <a:lnTo>
                    <a:pt x="1568" y="3736"/>
                  </a:lnTo>
                  <a:lnTo>
                    <a:pt x="1521" y="3471"/>
                  </a:lnTo>
                  <a:lnTo>
                    <a:pt x="1467" y="3214"/>
                  </a:lnTo>
                  <a:lnTo>
                    <a:pt x="1412" y="2956"/>
                  </a:lnTo>
                  <a:lnTo>
                    <a:pt x="1342" y="2707"/>
                  </a:lnTo>
                  <a:lnTo>
                    <a:pt x="1264" y="2450"/>
                  </a:lnTo>
                  <a:lnTo>
                    <a:pt x="1178" y="2200"/>
                  </a:lnTo>
                  <a:lnTo>
                    <a:pt x="1084" y="1950"/>
                  </a:lnTo>
                  <a:lnTo>
                    <a:pt x="983" y="1701"/>
                  </a:lnTo>
                  <a:lnTo>
                    <a:pt x="866" y="1451"/>
                  </a:lnTo>
                  <a:lnTo>
                    <a:pt x="749" y="1202"/>
                  </a:lnTo>
                  <a:lnTo>
                    <a:pt x="616" y="960"/>
                  </a:lnTo>
                  <a:lnTo>
                    <a:pt x="476" y="718"/>
                  </a:lnTo>
                  <a:lnTo>
                    <a:pt x="328" y="476"/>
                  </a:lnTo>
                  <a:lnTo>
                    <a:pt x="172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 rot="10800000" flipH="1">
              <a:off x="7462111" y="1339247"/>
              <a:ext cx="68964" cy="108024"/>
            </a:xfrm>
            <a:custGeom>
              <a:avLst/>
              <a:gdLst/>
              <a:ahLst/>
              <a:cxnLst/>
              <a:rect l="l" t="t" r="r" b="b"/>
              <a:pathLst>
                <a:path w="3277" h="5133" extrusionOk="0">
                  <a:moveTo>
                    <a:pt x="3277" y="1"/>
                  </a:moveTo>
                  <a:lnTo>
                    <a:pt x="3160" y="125"/>
                  </a:lnTo>
                  <a:lnTo>
                    <a:pt x="3097" y="196"/>
                  </a:lnTo>
                  <a:lnTo>
                    <a:pt x="3051" y="258"/>
                  </a:lnTo>
                  <a:lnTo>
                    <a:pt x="1522" y="2652"/>
                  </a:lnTo>
                  <a:lnTo>
                    <a:pt x="1" y="5039"/>
                  </a:lnTo>
                  <a:lnTo>
                    <a:pt x="1" y="5055"/>
                  </a:lnTo>
                  <a:lnTo>
                    <a:pt x="9" y="5070"/>
                  </a:lnTo>
                  <a:lnTo>
                    <a:pt x="32" y="5101"/>
                  </a:lnTo>
                  <a:lnTo>
                    <a:pt x="48" y="5117"/>
                  </a:lnTo>
                  <a:lnTo>
                    <a:pt x="79" y="5133"/>
                  </a:lnTo>
                  <a:lnTo>
                    <a:pt x="243" y="4953"/>
                  </a:lnTo>
                  <a:lnTo>
                    <a:pt x="430" y="4719"/>
                  </a:lnTo>
                  <a:lnTo>
                    <a:pt x="640" y="4438"/>
                  </a:lnTo>
                  <a:lnTo>
                    <a:pt x="874" y="4119"/>
                  </a:lnTo>
                  <a:lnTo>
                    <a:pt x="1124" y="3768"/>
                  </a:lnTo>
                  <a:lnTo>
                    <a:pt x="1381" y="3393"/>
                  </a:lnTo>
                  <a:lnTo>
                    <a:pt x="1639" y="2996"/>
                  </a:lnTo>
                  <a:lnTo>
                    <a:pt x="1896" y="2598"/>
                  </a:lnTo>
                  <a:lnTo>
                    <a:pt x="2146" y="2200"/>
                  </a:lnTo>
                  <a:lnTo>
                    <a:pt x="2388" y="1802"/>
                  </a:lnTo>
                  <a:lnTo>
                    <a:pt x="2606" y="1420"/>
                  </a:lnTo>
                  <a:lnTo>
                    <a:pt x="2809" y="1061"/>
                  </a:lnTo>
                  <a:lnTo>
                    <a:pt x="2980" y="734"/>
                  </a:lnTo>
                  <a:lnTo>
                    <a:pt x="3121" y="445"/>
                  </a:lnTo>
                  <a:lnTo>
                    <a:pt x="3175" y="313"/>
                  </a:lnTo>
                  <a:lnTo>
                    <a:pt x="3222" y="196"/>
                  </a:lnTo>
                  <a:lnTo>
                    <a:pt x="3253" y="94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 rot="10800000" flipH="1">
              <a:off x="7292063" y="1612226"/>
              <a:ext cx="123450" cy="28074"/>
            </a:xfrm>
            <a:custGeom>
              <a:avLst/>
              <a:gdLst/>
              <a:ahLst/>
              <a:cxnLst/>
              <a:rect l="l" t="t" r="r" b="b"/>
              <a:pathLst>
                <a:path w="5866" h="1334" extrusionOk="0">
                  <a:moveTo>
                    <a:pt x="726" y="0"/>
                  </a:moveTo>
                  <a:lnTo>
                    <a:pt x="570" y="8"/>
                  </a:lnTo>
                  <a:lnTo>
                    <a:pt x="430" y="16"/>
                  </a:lnTo>
                  <a:lnTo>
                    <a:pt x="305" y="24"/>
                  </a:lnTo>
                  <a:lnTo>
                    <a:pt x="188" y="39"/>
                  </a:lnTo>
                  <a:lnTo>
                    <a:pt x="86" y="70"/>
                  </a:lnTo>
                  <a:lnTo>
                    <a:pt x="1" y="94"/>
                  </a:lnTo>
                  <a:lnTo>
                    <a:pt x="5866" y="1334"/>
                  </a:lnTo>
                  <a:lnTo>
                    <a:pt x="5718" y="1248"/>
                  </a:lnTo>
                  <a:lnTo>
                    <a:pt x="5562" y="1170"/>
                  </a:lnTo>
                  <a:lnTo>
                    <a:pt x="5398" y="1092"/>
                  </a:lnTo>
                  <a:lnTo>
                    <a:pt x="5218" y="1006"/>
                  </a:lnTo>
                  <a:lnTo>
                    <a:pt x="4836" y="858"/>
                  </a:lnTo>
                  <a:lnTo>
                    <a:pt x="4439" y="710"/>
                  </a:lnTo>
                  <a:lnTo>
                    <a:pt x="4010" y="577"/>
                  </a:lnTo>
                  <a:lnTo>
                    <a:pt x="3573" y="453"/>
                  </a:lnTo>
                  <a:lnTo>
                    <a:pt x="3128" y="343"/>
                  </a:lnTo>
                  <a:lnTo>
                    <a:pt x="2684" y="250"/>
                  </a:lnTo>
                  <a:lnTo>
                    <a:pt x="2255" y="164"/>
                  </a:lnTo>
                  <a:lnTo>
                    <a:pt x="1834" y="94"/>
                  </a:lnTo>
                  <a:lnTo>
                    <a:pt x="1428" y="47"/>
                  </a:lnTo>
                  <a:lnTo>
                    <a:pt x="1061" y="16"/>
                  </a:lnTo>
                  <a:lnTo>
                    <a:pt x="890" y="8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 rot="10800000" flipH="1">
              <a:off x="7476569" y="1506663"/>
              <a:ext cx="133636" cy="107540"/>
            </a:xfrm>
            <a:custGeom>
              <a:avLst/>
              <a:gdLst/>
              <a:ahLst/>
              <a:cxnLst/>
              <a:rect l="l" t="t" r="r" b="b"/>
              <a:pathLst>
                <a:path w="6350" h="5110" extrusionOk="0">
                  <a:moveTo>
                    <a:pt x="0" y="0"/>
                  </a:moveTo>
                  <a:lnTo>
                    <a:pt x="6349" y="5109"/>
                  </a:lnTo>
                  <a:lnTo>
                    <a:pt x="6248" y="4984"/>
                  </a:lnTo>
                  <a:lnTo>
                    <a:pt x="6131" y="4852"/>
                  </a:lnTo>
                  <a:lnTo>
                    <a:pt x="5990" y="4696"/>
                  </a:lnTo>
                  <a:lnTo>
                    <a:pt x="5834" y="4540"/>
                  </a:lnTo>
                  <a:lnTo>
                    <a:pt x="5468" y="4189"/>
                  </a:lnTo>
                  <a:lnTo>
                    <a:pt x="5054" y="3807"/>
                  </a:lnTo>
                  <a:lnTo>
                    <a:pt x="4594" y="3409"/>
                  </a:lnTo>
                  <a:lnTo>
                    <a:pt x="4103" y="2988"/>
                  </a:lnTo>
                  <a:lnTo>
                    <a:pt x="3596" y="2566"/>
                  </a:lnTo>
                  <a:lnTo>
                    <a:pt x="3081" y="2153"/>
                  </a:lnTo>
                  <a:lnTo>
                    <a:pt x="2566" y="1747"/>
                  </a:lnTo>
                  <a:lnTo>
                    <a:pt x="2067" y="1365"/>
                  </a:lnTo>
                  <a:lnTo>
                    <a:pt x="1591" y="1014"/>
                  </a:lnTo>
                  <a:lnTo>
                    <a:pt x="1155" y="702"/>
                  </a:lnTo>
                  <a:lnTo>
                    <a:pt x="765" y="437"/>
                  </a:lnTo>
                  <a:lnTo>
                    <a:pt x="437" y="227"/>
                  </a:lnTo>
                  <a:lnTo>
                    <a:pt x="297" y="141"/>
                  </a:lnTo>
                  <a:lnTo>
                    <a:pt x="172" y="78"/>
                  </a:lnTo>
                  <a:lnTo>
                    <a:pt x="7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 rot="10800000" flipH="1">
              <a:off x="7292568" y="1583498"/>
              <a:ext cx="102763" cy="13469"/>
            </a:xfrm>
            <a:custGeom>
              <a:avLst/>
              <a:gdLst/>
              <a:ahLst/>
              <a:cxnLst/>
              <a:rect l="l" t="t" r="r" b="b"/>
              <a:pathLst>
                <a:path w="4883" h="640" extrusionOk="0">
                  <a:moveTo>
                    <a:pt x="1217" y="0"/>
                  </a:moveTo>
                  <a:lnTo>
                    <a:pt x="881" y="16"/>
                  </a:lnTo>
                  <a:lnTo>
                    <a:pt x="562" y="39"/>
                  </a:lnTo>
                  <a:lnTo>
                    <a:pt x="265" y="71"/>
                  </a:lnTo>
                  <a:lnTo>
                    <a:pt x="133" y="94"/>
                  </a:lnTo>
                  <a:lnTo>
                    <a:pt x="0" y="125"/>
                  </a:lnTo>
                  <a:lnTo>
                    <a:pt x="304" y="188"/>
                  </a:lnTo>
                  <a:lnTo>
                    <a:pt x="608" y="242"/>
                  </a:lnTo>
                  <a:lnTo>
                    <a:pt x="905" y="297"/>
                  </a:lnTo>
                  <a:lnTo>
                    <a:pt x="1209" y="336"/>
                  </a:lnTo>
                  <a:lnTo>
                    <a:pt x="1513" y="383"/>
                  </a:lnTo>
                  <a:lnTo>
                    <a:pt x="1817" y="414"/>
                  </a:lnTo>
                  <a:lnTo>
                    <a:pt x="2433" y="476"/>
                  </a:lnTo>
                  <a:lnTo>
                    <a:pt x="3042" y="523"/>
                  </a:lnTo>
                  <a:lnTo>
                    <a:pt x="3658" y="570"/>
                  </a:lnTo>
                  <a:lnTo>
                    <a:pt x="4883" y="640"/>
                  </a:lnTo>
                  <a:lnTo>
                    <a:pt x="4812" y="593"/>
                  </a:lnTo>
                  <a:lnTo>
                    <a:pt x="4734" y="546"/>
                  </a:lnTo>
                  <a:lnTo>
                    <a:pt x="4633" y="500"/>
                  </a:lnTo>
                  <a:lnTo>
                    <a:pt x="4532" y="453"/>
                  </a:lnTo>
                  <a:lnTo>
                    <a:pt x="4415" y="414"/>
                  </a:lnTo>
                  <a:lnTo>
                    <a:pt x="4290" y="375"/>
                  </a:lnTo>
                  <a:lnTo>
                    <a:pt x="4017" y="297"/>
                  </a:lnTo>
                  <a:lnTo>
                    <a:pt x="3713" y="227"/>
                  </a:lnTo>
                  <a:lnTo>
                    <a:pt x="3385" y="164"/>
                  </a:lnTo>
                  <a:lnTo>
                    <a:pt x="3034" y="110"/>
                  </a:lnTo>
                  <a:lnTo>
                    <a:pt x="2675" y="71"/>
                  </a:lnTo>
                  <a:lnTo>
                    <a:pt x="2309" y="39"/>
                  </a:lnTo>
                  <a:lnTo>
                    <a:pt x="1942" y="1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 rot="10800000" flipH="1">
              <a:off x="7417473" y="1475158"/>
              <a:ext cx="105225" cy="75194"/>
            </a:xfrm>
            <a:custGeom>
              <a:avLst/>
              <a:gdLst/>
              <a:ahLst/>
              <a:cxnLst/>
              <a:rect l="l" t="t" r="r" b="b"/>
              <a:pathLst>
                <a:path w="5000" h="3573" extrusionOk="0">
                  <a:moveTo>
                    <a:pt x="0" y="0"/>
                  </a:moveTo>
                  <a:lnTo>
                    <a:pt x="5000" y="3573"/>
                  </a:lnTo>
                  <a:lnTo>
                    <a:pt x="4930" y="3471"/>
                  </a:lnTo>
                  <a:lnTo>
                    <a:pt x="4844" y="3362"/>
                  </a:lnTo>
                  <a:lnTo>
                    <a:pt x="4743" y="3245"/>
                  </a:lnTo>
                  <a:lnTo>
                    <a:pt x="4626" y="3120"/>
                  </a:lnTo>
                  <a:lnTo>
                    <a:pt x="4493" y="2995"/>
                  </a:lnTo>
                  <a:lnTo>
                    <a:pt x="4353" y="2863"/>
                  </a:lnTo>
                  <a:lnTo>
                    <a:pt x="4048" y="2582"/>
                  </a:lnTo>
                  <a:lnTo>
                    <a:pt x="3705" y="2301"/>
                  </a:lnTo>
                  <a:lnTo>
                    <a:pt x="3339" y="2005"/>
                  </a:lnTo>
                  <a:lnTo>
                    <a:pt x="2949" y="1716"/>
                  </a:lnTo>
                  <a:lnTo>
                    <a:pt x="2551" y="1428"/>
                  </a:lnTo>
                  <a:lnTo>
                    <a:pt x="2161" y="1155"/>
                  </a:lnTo>
                  <a:lnTo>
                    <a:pt x="1763" y="897"/>
                  </a:lnTo>
                  <a:lnTo>
                    <a:pt x="1389" y="663"/>
                  </a:lnTo>
                  <a:lnTo>
                    <a:pt x="1038" y="453"/>
                  </a:lnTo>
                  <a:lnTo>
                    <a:pt x="710" y="281"/>
                  </a:lnTo>
                  <a:lnTo>
                    <a:pt x="429" y="141"/>
                  </a:lnTo>
                  <a:lnTo>
                    <a:pt x="297" y="86"/>
                  </a:lnTo>
                  <a:lnTo>
                    <a:pt x="188" y="47"/>
                  </a:lnTo>
                  <a:lnTo>
                    <a:pt x="8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 rot="10800000" flipH="1">
              <a:off x="7938307" y="1331040"/>
              <a:ext cx="20708" cy="134625"/>
            </a:xfrm>
            <a:custGeom>
              <a:avLst/>
              <a:gdLst/>
              <a:ahLst/>
              <a:cxnLst/>
              <a:rect l="l" t="t" r="r" b="b"/>
              <a:pathLst>
                <a:path w="984" h="6397" extrusionOk="0">
                  <a:moveTo>
                    <a:pt x="796" y="1"/>
                  </a:moveTo>
                  <a:lnTo>
                    <a:pt x="772" y="797"/>
                  </a:lnTo>
                  <a:lnTo>
                    <a:pt x="749" y="1600"/>
                  </a:lnTo>
                  <a:lnTo>
                    <a:pt x="733" y="1998"/>
                  </a:lnTo>
                  <a:lnTo>
                    <a:pt x="710" y="2395"/>
                  </a:lnTo>
                  <a:lnTo>
                    <a:pt x="679" y="2793"/>
                  </a:lnTo>
                  <a:lnTo>
                    <a:pt x="640" y="3191"/>
                  </a:lnTo>
                  <a:lnTo>
                    <a:pt x="578" y="3589"/>
                  </a:lnTo>
                  <a:lnTo>
                    <a:pt x="515" y="3987"/>
                  </a:lnTo>
                  <a:lnTo>
                    <a:pt x="437" y="4392"/>
                  </a:lnTo>
                  <a:lnTo>
                    <a:pt x="351" y="4782"/>
                  </a:lnTo>
                  <a:lnTo>
                    <a:pt x="172" y="5578"/>
                  </a:lnTo>
                  <a:lnTo>
                    <a:pt x="0" y="6373"/>
                  </a:lnTo>
                  <a:lnTo>
                    <a:pt x="164" y="6397"/>
                  </a:lnTo>
                  <a:lnTo>
                    <a:pt x="359" y="5609"/>
                  </a:lnTo>
                  <a:lnTo>
                    <a:pt x="546" y="4821"/>
                  </a:lnTo>
                  <a:lnTo>
                    <a:pt x="640" y="4431"/>
                  </a:lnTo>
                  <a:lnTo>
                    <a:pt x="718" y="4033"/>
                  </a:lnTo>
                  <a:lnTo>
                    <a:pt x="796" y="3643"/>
                  </a:lnTo>
                  <a:lnTo>
                    <a:pt x="858" y="3246"/>
                  </a:lnTo>
                  <a:lnTo>
                    <a:pt x="913" y="2848"/>
                  </a:lnTo>
                  <a:lnTo>
                    <a:pt x="952" y="2442"/>
                  </a:lnTo>
                  <a:lnTo>
                    <a:pt x="975" y="2044"/>
                  </a:lnTo>
                  <a:lnTo>
                    <a:pt x="983" y="1639"/>
                  </a:lnTo>
                  <a:lnTo>
                    <a:pt x="975" y="1436"/>
                  </a:lnTo>
                  <a:lnTo>
                    <a:pt x="967" y="1233"/>
                  </a:lnTo>
                  <a:lnTo>
                    <a:pt x="952" y="1031"/>
                  </a:lnTo>
                  <a:lnTo>
                    <a:pt x="936" y="828"/>
                  </a:lnTo>
                  <a:lnTo>
                    <a:pt x="913" y="617"/>
                  </a:lnTo>
                  <a:lnTo>
                    <a:pt x="882" y="414"/>
                  </a:lnTo>
                  <a:lnTo>
                    <a:pt x="843" y="212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 rot="10800000" flipH="1">
              <a:off x="7942411" y="1491069"/>
              <a:ext cx="31041" cy="137571"/>
            </a:xfrm>
            <a:custGeom>
              <a:avLst/>
              <a:gdLst/>
              <a:ahLst/>
              <a:cxnLst/>
              <a:rect l="l" t="t" r="r" b="b"/>
              <a:pathLst>
                <a:path w="1475" h="6537" extrusionOk="0">
                  <a:moveTo>
                    <a:pt x="0" y="0"/>
                  </a:moveTo>
                  <a:lnTo>
                    <a:pt x="141" y="406"/>
                  </a:lnTo>
                  <a:lnTo>
                    <a:pt x="266" y="803"/>
                  </a:lnTo>
                  <a:lnTo>
                    <a:pt x="383" y="1209"/>
                  </a:lnTo>
                  <a:lnTo>
                    <a:pt x="484" y="1615"/>
                  </a:lnTo>
                  <a:lnTo>
                    <a:pt x="585" y="2020"/>
                  </a:lnTo>
                  <a:lnTo>
                    <a:pt x="671" y="2433"/>
                  </a:lnTo>
                  <a:lnTo>
                    <a:pt x="757" y="2847"/>
                  </a:lnTo>
                  <a:lnTo>
                    <a:pt x="835" y="3252"/>
                  </a:lnTo>
                  <a:lnTo>
                    <a:pt x="991" y="4079"/>
                  </a:lnTo>
                  <a:lnTo>
                    <a:pt x="1139" y="4898"/>
                  </a:lnTo>
                  <a:lnTo>
                    <a:pt x="1295" y="5717"/>
                  </a:lnTo>
                  <a:lnTo>
                    <a:pt x="1381" y="6130"/>
                  </a:lnTo>
                  <a:lnTo>
                    <a:pt x="1474" y="6536"/>
                  </a:lnTo>
                  <a:lnTo>
                    <a:pt x="1381" y="5694"/>
                  </a:lnTo>
                  <a:lnTo>
                    <a:pt x="1287" y="4859"/>
                  </a:lnTo>
                  <a:lnTo>
                    <a:pt x="1225" y="4438"/>
                  </a:lnTo>
                  <a:lnTo>
                    <a:pt x="1170" y="4025"/>
                  </a:lnTo>
                  <a:lnTo>
                    <a:pt x="1100" y="3611"/>
                  </a:lnTo>
                  <a:lnTo>
                    <a:pt x="1022" y="3198"/>
                  </a:lnTo>
                  <a:lnTo>
                    <a:pt x="936" y="2784"/>
                  </a:lnTo>
                  <a:lnTo>
                    <a:pt x="843" y="2379"/>
                  </a:lnTo>
                  <a:lnTo>
                    <a:pt x="733" y="1973"/>
                  </a:lnTo>
                  <a:lnTo>
                    <a:pt x="616" y="1576"/>
                  </a:lnTo>
                  <a:lnTo>
                    <a:pt x="484" y="1178"/>
                  </a:lnTo>
                  <a:lnTo>
                    <a:pt x="336" y="780"/>
                  </a:lnTo>
                  <a:lnTo>
                    <a:pt x="18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 rot="10800000" flipH="1">
              <a:off x="7970801" y="1191844"/>
              <a:ext cx="53370" cy="107203"/>
            </a:xfrm>
            <a:custGeom>
              <a:avLst/>
              <a:gdLst/>
              <a:ahLst/>
              <a:cxnLst/>
              <a:rect l="l" t="t" r="r" b="b"/>
              <a:pathLst>
                <a:path w="2536" h="5094" extrusionOk="0">
                  <a:moveTo>
                    <a:pt x="2535" y="1"/>
                  </a:moveTo>
                  <a:lnTo>
                    <a:pt x="1857" y="1248"/>
                  </a:lnTo>
                  <a:lnTo>
                    <a:pt x="1522" y="1880"/>
                  </a:lnTo>
                  <a:lnTo>
                    <a:pt x="1194" y="2512"/>
                  </a:lnTo>
                  <a:lnTo>
                    <a:pt x="874" y="3152"/>
                  </a:lnTo>
                  <a:lnTo>
                    <a:pt x="570" y="3791"/>
                  </a:lnTo>
                  <a:lnTo>
                    <a:pt x="274" y="4438"/>
                  </a:lnTo>
                  <a:lnTo>
                    <a:pt x="133" y="4766"/>
                  </a:lnTo>
                  <a:lnTo>
                    <a:pt x="1" y="5094"/>
                  </a:lnTo>
                  <a:lnTo>
                    <a:pt x="359" y="4477"/>
                  </a:lnTo>
                  <a:lnTo>
                    <a:pt x="718" y="3861"/>
                  </a:lnTo>
                  <a:lnTo>
                    <a:pt x="1061" y="3237"/>
                  </a:lnTo>
                  <a:lnTo>
                    <a:pt x="1389" y="2606"/>
                  </a:lnTo>
                  <a:lnTo>
                    <a:pt x="1553" y="2286"/>
                  </a:lnTo>
                  <a:lnTo>
                    <a:pt x="1709" y="1966"/>
                  </a:lnTo>
                  <a:lnTo>
                    <a:pt x="1857" y="1646"/>
                  </a:lnTo>
                  <a:lnTo>
                    <a:pt x="2005" y="1326"/>
                  </a:lnTo>
                  <a:lnTo>
                    <a:pt x="2146" y="999"/>
                  </a:lnTo>
                  <a:lnTo>
                    <a:pt x="2278" y="671"/>
                  </a:lnTo>
                  <a:lnTo>
                    <a:pt x="2411" y="3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 rot="10800000" flipH="1">
              <a:off x="7958321" y="1047556"/>
              <a:ext cx="74057" cy="96218"/>
            </a:xfrm>
            <a:custGeom>
              <a:avLst/>
              <a:gdLst/>
              <a:ahLst/>
              <a:cxnLst/>
              <a:rect l="l" t="t" r="r" b="b"/>
              <a:pathLst>
                <a:path w="3519" h="4572" extrusionOk="0">
                  <a:moveTo>
                    <a:pt x="3518" y="1"/>
                  </a:moveTo>
                  <a:lnTo>
                    <a:pt x="1" y="4571"/>
                  </a:lnTo>
                  <a:lnTo>
                    <a:pt x="110" y="4493"/>
                  </a:lnTo>
                  <a:lnTo>
                    <a:pt x="219" y="4408"/>
                  </a:lnTo>
                  <a:lnTo>
                    <a:pt x="336" y="4306"/>
                  </a:lnTo>
                  <a:lnTo>
                    <a:pt x="461" y="4189"/>
                  </a:lnTo>
                  <a:lnTo>
                    <a:pt x="718" y="3940"/>
                  </a:lnTo>
                  <a:lnTo>
                    <a:pt x="991" y="3643"/>
                  </a:lnTo>
                  <a:lnTo>
                    <a:pt x="1272" y="3331"/>
                  </a:lnTo>
                  <a:lnTo>
                    <a:pt x="1561" y="2996"/>
                  </a:lnTo>
                  <a:lnTo>
                    <a:pt x="1849" y="2645"/>
                  </a:lnTo>
                  <a:lnTo>
                    <a:pt x="2130" y="2286"/>
                  </a:lnTo>
                  <a:lnTo>
                    <a:pt x="2395" y="1927"/>
                  </a:lnTo>
                  <a:lnTo>
                    <a:pt x="2653" y="1576"/>
                  </a:lnTo>
                  <a:lnTo>
                    <a:pt x="2879" y="1233"/>
                  </a:lnTo>
                  <a:lnTo>
                    <a:pt x="3082" y="921"/>
                  </a:lnTo>
                  <a:lnTo>
                    <a:pt x="3253" y="633"/>
                  </a:lnTo>
                  <a:lnTo>
                    <a:pt x="3386" y="375"/>
                  </a:lnTo>
                  <a:lnTo>
                    <a:pt x="3440" y="266"/>
                  </a:lnTo>
                  <a:lnTo>
                    <a:pt x="3479" y="165"/>
                  </a:lnTo>
                  <a:lnTo>
                    <a:pt x="3503" y="7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 rot="10800000" flipH="1">
              <a:off x="7876917" y="1558709"/>
              <a:ext cx="43668" cy="114590"/>
            </a:xfrm>
            <a:custGeom>
              <a:avLst/>
              <a:gdLst/>
              <a:ahLst/>
              <a:cxnLst/>
              <a:rect l="l" t="t" r="r" b="b"/>
              <a:pathLst>
                <a:path w="2075" h="5445" extrusionOk="0">
                  <a:moveTo>
                    <a:pt x="0" y="1"/>
                  </a:moveTo>
                  <a:lnTo>
                    <a:pt x="2075" y="5445"/>
                  </a:lnTo>
                  <a:lnTo>
                    <a:pt x="1888" y="4735"/>
                  </a:lnTo>
                  <a:lnTo>
                    <a:pt x="1786" y="4384"/>
                  </a:lnTo>
                  <a:lnTo>
                    <a:pt x="1685" y="4041"/>
                  </a:lnTo>
                  <a:lnTo>
                    <a:pt x="1576" y="3690"/>
                  </a:lnTo>
                  <a:lnTo>
                    <a:pt x="1467" y="3347"/>
                  </a:lnTo>
                  <a:lnTo>
                    <a:pt x="1342" y="2996"/>
                  </a:lnTo>
                  <a:lnTo>
                    <a:pt x="1217" y="2660"/>
                  </a:lnTo>
                  <a:lnTo>
                    <a:pt x="1092" y="2317"/>
                  </a:lnTo>
                  <a:lnTo>
                    <a:pt x="960" y="1982"/>
                  </a:lnTo>
                  <a:lnTo>
                    <a:pt x="811" y="1646"/>
                  </a:lnTo>
                  <a:lnTo>
                    <a:pt x="663" y="1311"/>
                  </a:lnTo>
                  <a:lnTo>
                    <a:pt x="515" y="983"/>
                  </a:lnTo>
                  <a:lnTo>
                    <a:pt x="351" y="648"/>
                  </a:lnTo>
                  <a:lnTo>
                    <a:pt x="180" y="3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 rot="10800000" flipH="1">
              <a:off x="7627570" y="1230420"/>
              <a:ext cx="58800" cy="100300"/>
            </a:xfrm>
            <a:custGeom>
              <a:avLst/>
              <a:gdLst/>
              <a:ahLst/>
              <a:cxnLst/>
              <a:rect l="l" t="t" r="r" b="b"/>
              <a:pathLst>
                <a:path w="2794" h="4766" extrusionOk="0">
                  <a:moveTo>
                    <a:pt x="2653" y="0"/>
                  </a:moveTo>
                  <a:lnTo>
                    <a:pt x="2302" y="577"/>
                  </a:lnTo>
                  <a:lnTo>
                    <a:pt x="1951" y="1155"/>
                  </a:lnTo>
                  <a:lnTo>
                    <a:pt x="1615" y="1732"/>
                  </a:lnTo>
                  <a:lnTo>
                    <a:pt x="1280" y="2317"/>
                  </a:lnTo>
                  <a:lnTo>
                    <a:pt x="952" y="2902"/>
                  </a:lnTo>
                  <a:lnTo>
                    <a:pt x="625" y="3487"/>
                  </a:lnTo>
                  <a:lnTo>
                    <a:pt x="313" y="4079"/>
                  </a:lnTo>
                  <a:lnTo>
                    <a:pt x="1" y="4680"/>
                  </a:lnTo>
                  <a:lnTo>
                    <a:pt x="165" y="4766"/>
                  </a:lnTo>
                  <a:lnTo>
                    <a:pt x="2793" y="125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 rot="10800000" flipH="1">
              <a:off x="7861322" y="1174776"/>
              <a:ext cx="69617" cy="93734"/>
            </a:xfrm>
            <a:custGeom>
              <a:avLst/>
              <a:gdLst/>
              <a:ahLst/>
              <a:cxnLst/>
              <a:rect l="l" t="t" r="r" b="b"/>
              <a:pathLst>
                <a:path w="3308" h="4454" extrusionOk="0">
                  <a:moveTo>
                    <a:pt x="3307" y="0"/>
                  </a:moveTo>
                  <a:lnTo>
                    <a:pt x="16" y="4321"/>
                  </a:lnTo>
                  <a:lnTo>
                    <a:pt x="8" y="4352"/>
                  </a:lnTo>
                  <a:lnTo>
                    <a:pt x="0" y="4376"/>
                  </a:lnTo>
                  <a:lnTo>
                    <a:pt x="8" y="4384"/>
                  </a:lnTo>
                  <a:lnTo>
                    <a:pt x="16" y="4399"/>
                  </a:lnTo>
                  <a:lnTo>
                    <a:pt x="39" y="4415"/>
                  </a:lnTo>
                  <a:lnTo>
                    <a:pt x="110" y="4454"/>
                  </a:lnTo>
                  <a:lnTo>
                    <a:pt x="344" y="4204"/>
                  </a:lnTo>
                  <a:lnTo>
                    <a:pt x="570" y="3947"/>
                  </a:lnTo>
                  <a:lnTo>
                    <a:pt x="796" y="3689"/>
                  </a:lnTo>
                  <a:lnTo>
                    <a:pt x="1014" y="3424"/>
                  </a:lnTo>
                  <a:lnTo>
                    <a:pt x="1233" y="3159"/>
                  </a:lnTo>
                  <a:lnTo>
                    <a:pt x="1443" y="2894"/>
                  </a:lnTo>
                  <a:lnTo>
                    <a:pt x="1646" y="2621"/>
                  </a:lnTo>
                  <a:lnTo>
                    <a:pt x="1849" y="2340"/>
                  </a:lnTo>
                  <a:lnTo>
                    <a:pt x="2044" y="2059"/>
                  </a:lnTo>
                  <a:lnTo>
                    <a:pt x="2239" y="1779"/>
                  </a:lnTo>
                  <a:lnTo>
                    <a:pt x="2426" y="1490"/>
                  </a:lnTo>
                  <a:lnTo>
                    <a:pt x="2605" y="1201"/>
                  </a:lnTo>
                  <a:lnTo>
                    <a:pt x="2793" y="905"/>
                  </a:lnTo>
                  <a:lnTo>
                    <a:pt x="2964" y="609"/>
                  </a:lnTo>
                  <a:lnTo>
                    <a:pt x="330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 rot="10800000" flipH="1">
              <a:off x="7875275" y="1268492"/>
              <a:ext cx="45163" cy="102279"/>
            </a:xfrm>
            <a:custGeom>
              <a:avLst/>
              <a:gdLst/>
              <a:ahLst/>
              <a:cxnLst/>
              <a:rect l="l" t="t" r="r" b="b"/>
              <a:pathLst>
                <a:path w="2146" h="4860" extrusionOk="0">
                  <a:moveTo>
                    <a:pt x="2145" y="0"/>
                  </a:moveTo>
                  <a:lnTo>
                    <a:pt x="0" y="4859"/>
                  </a:lnTo>
                  <a:lnTo>
                    <a:pt x="180" y="4578"/>
                  </a:lnTo>
                  <a:lnTo>
                    <a:pt x="359" y="4290"/>
                  </a:lnTo>
                  <a:lnTo>
                    <a:pt x="523" y="4001"/>
                  </a:lnTo>
                  <a:lnTo>
                    <a:pt x="687" y="3713"/>
                  </a:lnTo>
                  <a:lnTo>
                    <a:pt x="835" y="3416"/>
                  </a:lnTo>
                  <a:lnTo>
                    <a:pt x="983" y="3120"/>
                  </a:lnTo>
                  <a:lnTo>
                    <a:pt x="1131" y="2816"/>
                  </a:lnTo>
                  <a:lnTo>
                    <a:pt x="1264" y="2519"/>
                  </a:lnTo>
                  <a:lnTo>
                    <a:pt x="1396" y="2215"/>
                  </a:lnTo>
                  <a:lnTo>
                    <a:pt x="1521" y="1903"/>
                  </a:lnTo>
                  <a:lnTo>
                    <a:pt x="1638" y="1591"/>
                  </a:lnTo>
                  <a:lnTo>
                    <a:pt x="1747" y="1279"/>
                  </a:lnTo>
                  <a:lnTo>
                    <a:pt x="1857" y="967"/>
                  </a:lnTo>
                  <a:lnTo>
                    <a:pt x="1958" y="647"/>
                  </a:lnTo>
                  <a:lnTo>
                    <a:pt x="2052" y="328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 rot="10800000" flipH="1">
              <a:off x="7876917" y="988460"/>
              <a:ext cx="74205" cy="64040"/>
            </a:xfrm>
            <a:custGeom>
              <a:avLst/>
              <a:gdLst/>
              <a:ahLst/>
              <a:cxnLst/>
              <a:rect l="l" t="t" r="r" b="b"/>
              <a:pathLst>
                <a:path w="3526" h="3043" extrusionOk="0">
                  <a:moveTo>
                    <a:pt x="3526" y="0"/>
                  </a:moveTo>
                  <a:lnTo>
                    <a:pt x="0" y="3042"/>
                  </a:lnTo>
                  <a:lnTo>
                    <a:pt x="0" y="3042"/>
                  </a:lnTo>
                  <a:lnTo>
                    <a:pt x="258" y="2894"/>
                  </a:lnTo>
                  <a:lnTo>
                    <a:pt x="507" y="2746"/>
                  </a:lnTo>
                  <a:lnTo>
                    <a:pt x="757" y="2582"/>
                  </a:lnTo>
                  <a:lnTo>
                    <a:pt x="999" y="2418"/>
                  </a:lnTo>
                  <a:lnTo>
                    <a:pt x="1240" y="2247"/>
                  </a:lnTo>
                  <a:lnTo>
                    <a:pt x="1474" y="2075"/>
                  </a:lnTo>
                  <a:lnTo>
                    <a:pt x="1701" y="1896"/>
                  </a:lnTo>
                  <a:lnTo>
                    <a:pt x="1927" y="1708"/>
                  </a:lnTo>
                  <a:lnTo>
                    <a:pt x="2145" y="1514"/>
                  </a:lnTo>
                  <a:lnTo>
                    <a:pt x="2356" y="1319"/>
                  </a:lnTo>
                  <a:lnTo>
                    <a:pt x="2566" y="1116"/>
                  </a:lnTo>
                  <a:lnTo>
                    <a:pt x="2769" y="905"/>
                  </a:lnTo>
                  <a:lnTo>
                    <a:pt x="2964" y="687"/>
                  </a:lnTo>
                  <a:lnTo>
                    <a:pt x="3159" y="468"/>
                  </a:lnTo>
                  <a:lnTo>
                    <a:pt x="3346" y="234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 rot="10800000" flipH="1">
              <a:off x="7666799" y="1387335"/>
              <a:ext cx="21529" cy="90620"/>
            </a:xfrm>
            <a:custGeom>
              <a:avLst/>
              <a:gdLst/>
              <a:ahLst/>
              <a:cxnLst/>
              <a:rect l="l" t="t" r="r" b="b"/>
              <a:pathLst>
                <a:path w="1023" h="4306" extrusionOk="0">
                  <a:moveTo>
                    <a:pt x="1" y="0"/>
                  </a:moveTo>
                  <a:lnTo>
                    <a:pt x="110" y="265"/>
                  </a:lnTo>
                  <a:lnTo>
                    <a:pt x="204" y="523"/>
                  </a:lnTo>
                  <a:lnTo>
                    <a:pt x="290" y="788"/>
                  </a:lnTo>
                  <a:lnTo>
                    <a:pt x="368" y="1053"/>
                  </a:lnTo>
                  <a:lnTo>
                    <a:pt x="438" y="1318"/>
                  </a:lnTo>
                  <a:lnTo>
                    <a:pt x="500" y="1583"/>
                  </a:lnTo>
                  <a:lnTo>
                    <a:pt x="562" y="1856"/>
                  </a:lnTo>
                  <a:lnTo>
                    <a:pt x="617" y="2129"/>
                  </a:lnTo>
                  <a:lnTo>
                    <a:pt x="718" y="2667"/>
                  </a:lnTo>
                  <a:lnTo>
                    <a:pt x="812" y="3213"/>
                  </a:lnTo>
                  <a:lnTo>
                    <a:pt x="913" y="3759"/>
                  </a:lnTo>
                  <a:lnTo>
                    <a:pt x="1023" y="4305"/>
                  </a:lnTo>
                  <a:lnTo>
                    <a:pt x="1023" y="4017"/>
                  </a:lnTo>
                  <a:lnTo>
                    <a:pt x="1023" y="3736"/>
                  </a:lnTo>
                  <a:lnTo>
                    <a:pt x="1007" y="3455"/>
                  </a:lnTo>
                  <a:lnTo>
                    <a:pt x="984" y="3174"/>
                  </a:lnTo>
                  <a:lnTo>
                    <a:pt x="952" y="2901"/>
                  </a:lnTo>
                  <a:lnTo>
                    <a:pt x="913" y="2621"/>
                  </a:lnTo>
                  <a:lnTo>
                    <a:pt x="867" y="2355"/>
                  </a:lnTo>
                  <a:lnTo>
                    <a:pt x="812" y="2082"/>
                  </a:lnTo>
                  <a:lnTo>
                    <a:pt x="750" y="1810"/>
                  </a:lnTo>
                  <a:lnTo>
                    <a:pt x="672" y="1544"/>
                  </a:lnTo>
                  <a:lnTo>
                    <a:pt x="586" y="1287"/>
                  </a:lnTo>
                  <a:lnTo>
                    <a:pt x="492" y="1022"/>
                  </a:lnTo>
                  <a:lnTo>
                    <a:pt x="383" y="764"/>
                  </a:lnTo>
                  <a:lnTo>
                    <a:pt x="266" y="507"/>
                  </a:lnTo>
                  <a:lnTo>
                    <a:pt x="141" y="2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 rot="10800000" flipH="1">
              <a:off x="7715393" y="1108630"/>
              <a:ext cx="50908" cy="87000"/>
            </a:xfrm>
            <a:custGeom>
              <a:avLst/>
              <a:gdLst/>
              <a:ahLst/>
              <a:cxnLst/>
              <a:rect l="l" t="t" r="r" b="b"/>
              <a:pathLst>
                <a:path w="2419" h="4134" extrusionOk="0">
                  <a:moveTo>
                    <a:pt x="2255" y="0"/>
                  </a:moveTo>
                  <a:lnTo>
                    <a:pt x="1662" y="999"/>
                  </a:lnTo>
                  <a:lnTo>
                    <a:pt x="1373" y="1498"/>
                  </a:lnTo>
                  <a:lnTo>
                    <a:pt x="1085" y="1997"/>
                  </a:lnTo>
                  <a:lnTo>
                    <a:pt x="804" y="2504"/>
                  </a:lnTo>
                  <a:lnTo>
                    <a:pt x="531" y="3019"/>
                  </a:lnTo>
                  <a:lnTo>
                    <a:pt x="258" y="3526"/>
                  </a:lnTo>
                  <a:lnTo>
                    <a:pt x="1" y="4048"/>
                  </a:lnTo>
                  <a:lnTo>
                    <a:pt x="157" y="4134"/>
                  </a:lnTo>
                  <a:lnTo>
                    <a:pt x="2418" y="86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 rot="10800000" flipH="1">
              <a:off x="7862796" y="1116164"/>
              <a:ext cx="59768" cy="73237"/>
            </a:xfrm>
            <a:custGeom>
              <a:avLst/>
              <a:gdLst/>
              <a:ahLst/>
              <a:cxnLst/>
              <a:rect l="l" t="t" r="r" b="b"/>
              <a:pathLst>
                <a:path w="2840" h="3480" extrusionOk="0">
                  <a:moveTo>
                    <a:pt x="2723" y="1"/>
                  </a:moveTo>
                  <a:lnTo>
                    <a:pt x="1" y="3393"/>
                  </a:lnTo>
                  <a:lnTo>
                    <a:pt x="110" y="3479"/>
                  </a:lnTo>
                  <a:lnTo>
                    <a:pt x="484" y="3081"/>
                  </a:lnTo>
                  <a:lnTo>
                    <a:pt x="851" y="2676"/>
                  </a:lnTo>
                  <a:lnTo>
                    <a:pt x="1202" y="2270"/>
                  </a:lnTo>
                  <a:lnTo>
                    <a:pt x="1545" y="1849"/>
                  </a:lnTo>
                  <a:lnTo>
                    <a:pt x="1880" y="1420"/>
                  </a:lnTo>
                  <a:lnTo>
                    <a:pt x="2208" y="983"/>
                  </a:lnTo>
                  <a:lnTo>
                    <a:pt x="2528" y="547"/>
                  </a:lnTo>
                  <a:lnTo>
                    <a:pt x="2840" y="94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 rot="10800000" flipH="1">
              <a:off x="7876412" y="854694"/>
              <a:ext cx="77340" cy="51392"/>
            </a:xfrm>
            <a:custGeom>
              <a:avLst/>
              <a:gdLst/>
              <a:ahLst/>
              <a:cxnLst/>
              <a:rect l="l" t="t" r="r" b="b"/>
              <a:pathLst>
                <a:path w="3675" h="2442" extrusionOk="0">
                  <a:moveTo>
                    <a:pt x="3589" y="1"/>
                  </a:moveTo>
                  <a:lnTo>
                    <a:pt x="3129" y="258"/>
                  </a:lnTo>
                  <a:lnTo>
                    <a:pt x="2676" y="531"/>
                  </a:lnTo>
                  <a:lnTo>
                    <a:pt x="2216" y="804"/>
                  </a:lnTo>
                  <a:lnTo>
                    <a:pt x="1771" y="1093"/>
                  </a:lnTo>
                  <a:lnTo>
                    <a:pt x="1327" y="1373"/>
                  </a:lnTo>
                  <a:lnTo>
                    <a:pt x="882" y="1670"/>
                  </a:lnTo>
                  <a:lnTo>
                    <a:pt x="438" y="1966"/>
                  </a:lnTo>
                  <a:lnTo>
                    <a:pt x="1" y="2270"/>
                  </a:lnTo>
                  <a:lnTo>
                    <a:pt x="102" y="2442"/>
                  </a:lnTo>
                  <a:lnTo>
                    <a:pt x="3674" y="133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 rot="10800000" flipH="1">
              <a:off x="7872982" y="1018997"/>
              <a:ext cx="56969" cy="53370"/>
            </a:xfrm>
            <a:custGeom>
              <a:avLst/>
              <a:gdLst/>
              <a:ahLst/>
              <a:cxnLst/>
              <a:rect l="l" t="t" r="r" b="b"/>
              <a:pathLst>
                <a:path w="2707" h="2536" extrusionOk="0">
                  <a:moveTo>
                    <a:pt x="2558" y="1"/>
                  </a:moveTo>
                  <a:lnTo>
                    <a:pt x="0" y="2419"/>
                  </a:lnTo>
                  <a:lnTo>
                    <a:pt x="117" y="2536"/>
                  </a:lnTo>
                  <a:lnTo>
                    <a:pt x="453" y="2255"/>
                  </a:lnTo>
                  <a:lnTo>
                    <a:pt x="788" y="1966"/>
                  </a:lnTo>
                  <a:lnTo>
                    <a:pt x="1115" y="1678"/>
                  </a:lnTo>
                  <a:lnTo>
                    <a:pt x="1435" y="1381"/>
                  </a:lnTo>
                  <a:lnTo>
                    <a:pt x="1763" y="1077"/>
                  </a:lnTo>
                  <a:lnTo>
                    <a:pt x="2075" y="773"/>
                  </a:lnTo>
                  <a:lnTo>
                    <a:pt x="2707" y="157"/>
                  </a:lnTo>
                  <a:lnTo>
                    <a:pt x="255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 rot="10800000" flipH="1">
              <a:off x="7415663" y="1482207"/>
              <a:ext cx="61094" cy="43037"/>
            </a:xfrm>
            <a:custGeom>
              <a:avLst/>
              <a:gdLst/>
              <a:ahLst/>
              <a:cxnLst/>
              <a:rect l="l" t="t" r="r" b="b"/>
              <a:pathLst>
                <a:path w="2903" h="2045" extrusionOk="0">
                  <a:moveTo>
                    <a:pt x="125" y="1"/>
                  </a:moveTo>
                  <a:lnTo>
                    <a:pt x="1" y="133"/>
                  </a:lnTo>
                  <a:lnTo>
                    <a:pt x="687" y="640"/>
                  </a:lnTo>
                  <a:lnTo>
                    <a:pt x="1038" y="882"/>
                  </a:lnTo>
                  <a:lnTo>
                    <a:pt x="1381" y="1132"/>
                  </a:lnTo>
                  <a:lnTo>
                    <a:pt x="1732" y="1366"/>
                  </a:lnTo>
                  <a:lnTo>
                    <a:pt x="2091" y="1600"/>
                  </a:lnTo>
                  <a:lnTo>
                    <a:pt x="2450" y="1826"/>
                  </a:lnTo>
                  <a:lnTo>
                    <a:pt x="2816" y="2044"/>
                  </a:lnTo>
                  <a:lnTo>
                    <a:pt x="2902" y="19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 rot="10800000" flipH="1">
              <a:off x="7624140" y="1394722"/>
              <a:ext cx="17404" cy="65029"/>
            </a:xfrm>
            <a:custGeom>
              <a:avLst/>
              <a:gdLst/>
              <a:ahLst/>
              <a:cxnLst/>
              <a:rect l="l" t="t" r="r" b="b"/>
              <a:pathLst>
                <a:path w="827" h="3090" extrusionOk="0">
                  <a:moveTo>
                    <a:pt x="0" y="1"/>
                  </a:moveTo>
                  <a:lnTo>
                    <a:pt x="811" y="3089"/>
                  </a:lnTo>
                  <a:lnTo>
                    <a:pt x="827" y="2894"/>
                  </a:lnTo>
                  <a:lnTo>
                    <a:pt x="827" y="2692"/>
                  </a:lnTo>
                  <a:lnTo>
                    <a:pt x="811" y="2481"/>
                  </a:lnTo>
                  <a:lnTo>
                    <a:pt x="788" y="2255"/>
                  </a:lnTo>
                  <a:lnTo>
                    <a:pt x="749" y="2029"/>
                  </a:lnTo>
                  <a:lnTo>
                    <a:pt x="710" y="1795"/>
                  </a:lnTo>
                  <a:lnTo>
                    <a:pt x="655" y="1568"/>
                  </a:lnTo>
                  <a:lnTo>
                    <a:pt x="601" y="1342"/>
                  </a:lnTo>
                  <a:lnTo>
                    <a:pt x="530" y="1124"/>
                  </a:lnTo>
                  <a:lnTo>
                    <a:pt x="460" y="913"/>
                  </a:lnTo>
                  <a:lnTo>
                    <a:pt x="390" y="711"/>
                  </a:lnTo>
                  <a:lnTo>
                    <a:pt x="312" y="531"/>
                  </a:lnTo>
                  <a:lnTo>
                    <a:pt x="234" y="367"/>
                  </a:lnTo>
                  <a:lnTo>
                    <a:pt x="156" y="219"/>
                  </a:lnTo>
                  <a:lnTo>
                    <a:pt x="78" y="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 rot="10800000" flipH="1">
              <a:off x="7857871" y="1349915"/>
              <a:ext cx="11680" cy="47941"/>
            </a:xfrm>
            <a:custGeom>
              <a:avLst/>
              <a:gdLst/>
              <a:ahLst/>
              <a:cxnLst/>
              <a:rect l="l" t="t" r="r" b="b"/>
              <a:pathLst>
                <a:path w="555" h="2278" extrusionOk="0">
                  <a:moveTo>
                    <a:pt x="398" y="0"/>
                  </a:moveTo>
                  <a:lnTo>
                    <a:pt x="1" y="2278"/>
                  </a:lnTo>
                  <a:lnTo>
                    <a:pt x="79" y="2145"/>
                  </a:lnTo>
                  <a:lnTo>
                    <a:pt x="149" y="2005"/>
                  </a:lnTo>
                  <a:lnTo>
                    <a:pt x="203" y="1872"/>
                  </a:lnTo>
                  <a:lnTo>
                    <a:pt x="258" y="1732"/>
                  </a:lnTo>
                  <a:lnTo>
                    <a:pt x="305" y="1599"/>
                  </a:lnTo>
                  <a:lnTo>
                    <a:pt x="352" y="1459"/>
                  </a:lnTo>
                  <a:lnTo>
                    <a:pt x="383" y="1318"/>
                  </a:lnTo>
                  <a:lnTo>
                    <a:pt x="414" y="1178"/>
                  </a:lnTo>
                  <a:lnTo>
                    <a:pt x="469" y="889"/>
                  </a:lnTo>
                  <a:lnTo>
                    <a:pt x="508" y="601"/>
                  </a:lnTo>
                  <a:lnTo>
                    <a:pt x="531" y="312"/>
                  </a:lnTo>
                  <a:lnTo>
                    <a:pt x="554" y="24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 rot="10800000" flipH="1">
              <a:off x="7896279" y="1090719"/>
              <a:ext cx="35482" cy="36787"/>
            </a:xfrm>
            <a:custGeom>
              <a:avLst/>
              <a:gdLst/>
              <a:ahLst/>
              <a:cxnLst/>
              <a:rect l="l" t="t" r="r" b="b"/>
              <a:pathLst>
                <a:path w="1686" h="1748" extrusionOk="0">
                  <a:moveTo>
                    <a:pt x="1685" y="0"/>
                  </a:moveTo>
                  <a:lnTo>
                    <a:pt x="1" y="1685"/>
                  </a:lnTo>
                  <a:lnTo>
                    <a:pt x="63" y="1747"/>
                  </a:lnTo>
                  <a:lnTo>
                    <a:pt x="305" y="1568"/>
                  </a:lnTo>
                  <a:lnTo>
                    <a:pt x="531" y="1381"/>
                  </a:lnTo>
                  <a:lnTo>
                    <a:pt x="749" y="1178"/>
                  </a:lnTo>
                  <a:lnTo>
                    <a:pt x="960" y="967"/>
                  </a:lnTo>
                  <a:lnTo>
                    <a:pt x="1155" y="741"/>
                  </a:lnTo>
                  <a:lnTo>
                    <a:pt x="1342" y="507"/>
                  </a:lnTo>
                  <a:lnTo>
                    <a:pt x="1522" y="257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 rot="10800000" flipH="1">
              <a:off x="7239218" y="1715453"/>
              <a:ext cx="28747" cy="6755"/>
            </a:xfrm>
            <a:custGeom>
              <a:avLst/>
              <a:gdLst/>
              <a:ahLst/>
              <a:cxnLst/>
              <a:rect l="l" t="t" r="r" b="b"/>
              <a:pathLst>
                <a:path w="1366" h="321" extrusionOk="0">
                  <a:moveTo>
                    <a:pt x="437" y="0"/>
                  </a:moveTo>
                  <a:lnTo>
                    <a:pt x="351" y="8"/>
                  </a:lnTo>
                  <a:lnTo>
                    <a:pt x="265" y="24"/>
                  </a:lnTo>
                  <a:lnTo>
                    <a:pt x="180" y="39"/>
                  </a:lnTo>
                  <a:lnTo>
                    <a:pt x="86" y="71"/>
                  </a:lnTo>
                  <a:lnTo>
                    <a:pt x="0" y="102"/>
                  </a:lnTo>
                  <a:lnTo>
                    <a:pt x="164" y="180"/>
                  </a:lnTo>
                  <a:lnTo>
                    <a:pt x="336" y="234"/>
                  </a:lnTo>
                  <a:lnTo>
                    <a:pt x="507" y="281"/>
                  </a:lnTo>
                  <a:lnTo>
                    <a:pt x="671" y="312"/>
                  </a:lnTo>
                  <a:lnTo>
                    <a:pt x="757" y="320"/>
                  </a:lnTo>
                  <a:lnTo>
                    <a:pt x="928" y="320"/>
                  </a:lnTo>
                  <a:lnTo>
                    <a:pt x="1022" y="312"/>
                  </a:lnTo>
                  <a:lnTo>
                    <a:pt x="1108" y="297"/>
                  </a:lnTo>
                  <a:lnTo>
                    <a:pt x="1193" y="281"/>
                  </a:lnTo>
                  <a:lnTo>
                    <a:pt x="1279" y="258"/>
                  </a:lnTo>
                  <a:lnTo>
                    <a:pt x="1365" y="226"/>
                  </a:lnTo>
                  <a:lnTo>
                    <a:pt x="1201" y="149"/>
                  </a:lnTo>
                  <a:lnTo>
                    <a:pt x="1038" y="86"/>
                  </a:lnTo>
                  <a:lnTo>
                    <a:pt x="866" y="39"/>
                  </a:lnTo>
                  <a:lnTo>
                    <a:pt x="694" y="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 rot="10800000" flipH="1">
              <a:off x="7586216" y="1414419"/>
              <a:ext cx="14626" cy="29737"/>
            </a:xfrm>
            <a:custGeom>
              <a:avLst/>
              <a:gdLst/>
              <a:ahLst/>
              <a:cxnLst/>
              <a:rect l="l" t="t" r="r" b="b"/>
              <a:pathLst>
                <a:path w="695" h="1413" extrusionOk="0">
                  <a:moveTo>
                    <a:pt x="0" y="1"/>
                  </a:moveTo>
                  <a:lnTo>
                    <a:pt x="539" y="1412"/>
                  </a:lnTo>
                  <a:lnTo>
                    <a:pt x="695" y="1381"/>
                  </a:lnTo>
                  <a:lnTo>
                    <a:pt x="695" y="1280"/>
                  </a:lnTo>
                  <a:lnTo>
                    <a:pt x="679" y="1178"/>
                  </a:lnTo>
                  <a:lnTo>
                    <a:pt x="663" y="1085"/>
                  </a:lnTo>
                  <a:lnTo>
                    <a:pt x="648" y="991"/>
                  </a:lnTo>
                  <a:lnTo>
                    <a:pt x="617" y="898"/>
                  </a:lnTo>
                  <a:lnTo>
                    <a:pt x="585" y="804"/>
                  </a:lnTo>
                  <a:lnTo>
                    <a:pt x="546" y="718"/>
                  </a:lnTo>
                  <a:lnTo>
                    <a:pt x="500" y="632"/>
                  </a:lnTo>
                  <a:lnTo>
                    <a:pt x="453" y="547"/>
                  </a:lnTo>
                  <a:lnTo>
                    <a:pt x="406" y="461"/>
                  </a:lnTo>
                  <a:lnTo>
                    <a:pt x="289" y="305"/>
                  </a:lnTo>
                  <a:lnTo>
                    <a:pt x="149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 rot="10800000" flipH="1">
              <a:off x="7282214" y="1769309"/>
              <a:ext cx="32367" cy="2147"/>
            </a:xfrm>
            <a:custGeom>
              <a:avLst/>
              <a:gdLst/>
              <a:ahLst/>
              <a:cxnLst/>
              <a:rect l="l" t="t" r="r" b="b"/>
              <a:pathLst>
                <a:path w="1538" h="102" extrusionOk="0">
                  <a:moveTo>
                    <a:pt x="1" y="0"/>
                  </a:moveTo>
                  <a:lnTo>
                    <a:pt x="1" y="102"/>
                  </a:lnTo>
                  <a:lnTo>
                    <a:pt x="1537" y="1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 rot="10800000" flipH="1">
              <a:off x="7239218" y="1742055"/>
              <a:ext cx="28074" cy="3788"/>
            </a:xfrm>
            <a:custGeom>
              <a:avLst/>
              <a:gdLst/>
              <a:ahLst/>
              <a:cxnLst/>
              <a:rect l="l" t="t" r="r" b="b"/>
              <a:pathLst>
                <a:path w="1334" h="180" extrusionOk="0">
                  <a:moveTo>
                    <a:pt x="0" y="0"/>
                  </a:moveTo>
                  <a:lnTo>
                    <a:pt x="31" y="180"/>
                  </a:lnTo>
                  <a:lnTo>
                    <a:pt x="1334" y="8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 rot="10800000" flipH="1">
              <a:off x="7879043" y="1073482"/>
              <a:ext cx="18583" cy="18583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820" y="1"/>
                  </a:moveTo>
                  <a:lnTo>
                    <a:pt x="695" y="71"/>
                  </a:lnTo>
                  <a:lnTo>
                    <a:pt x="578" y="157"/>
                  </a:lnTo>
                  <a:lnTo>
                    <a:pt x="469" y="250"/>
                  </a:lnTo>
                  <a:lnTo>
                    <a:pt x="367" y="344"/>
                  </a:lnTo>
                  <a:lnTo>
                    <a:pt x="266" y="445"/>
                  </a:lnTo>
                  <a:lnTo>
                    <a:pt x="180" y="547"/>
                  </a:lnTo>
                  <a:lnTo>
                    <a:pt x="1" y="765"/>
                  </a:lnTo>
                  <a:lnTo>
                    <a:pt x="118" y="882"/>
                  </a:lnTo>
                  <a:lnTo>
                    <a:pt x="882" y="6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 rot="10800000" flipH="1">
              <a:off x="7383169" y="1508976"/>
              <a:ext cx="5766" cy="6734"/>
            </a:xfrm>
            <a:custGeom>
              <a:avLst/>
              <a:gdLst/>
              <a:ahLst/>
              <a:cxnLst/>
              <a:rect l="l" t="t" r="r" b="b"/>
              <a:pathLst>
                <a:path w="274" h="320" extrusionOk="0">
                  <a:moveTo>
                    <a:pt x="211" y="0"/>
                  </a:moveTo>
                  <a:lnTo>
                    <a:pt x="0" y="320"/>
                  </a:lnTo>
                  <a:lnTo>
                    <a:pt x="78" y="304"/>
                  </a:lnTo>
                  <a:lnTo>
                    <a:pt x="133" y="281"/>
                  </a:lnTo>
                  <a:lnTo>
                    <a:pt x="172" y="242"/>
                  </a:lnTo>
                  <a:lnTo>
                    <a:pt x="203" y="203"/>
                  </a:lnTo>
                  <a:lnTo>
                    <a:pt x="227" y="164"/>
                  </a:lnTo>
                  <a:lnTo>
                    <a:pt x="242" y="125"/>
                  </a:lnTo>
                  <a:lnTo>
                    <a:pt x="273" y="39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 rot="10800000" flipH="1">
              <a:off x="6739220" y="1469079"/>
              <a:ext cx="121324" cy="223414"/>
            </a:xfrm>
            <a:custGeom>
              <a:avLst/>
              <a:gdLst/>
              <a:ahLst/>
              <a:cxnLst/>
              <a:rect l="l" t="t" r="r" b="b"/>
              <a:pathLst>
                <a:path w="5765" h="10616" extrusionOk="0">
                  <a:moveTo>
                    <a:pt x="5577" y="0"/>
                  </a:moveTo>
                  <a:lnTo>
                    <a:pt x="5227" y="429"/>
                  </a:lnTo>
                  <a:lnTo>
                    <a:pt x="4891" y="866"/>
                  </a:lnTo>
                  <a:lnTo>
                    <a:pt x="4735" y="1092"/>
                  </a:lnTo>
                  <a:lnTo>
                    <a:pt x="4571" y="1318"/>
                  </a:lnTo>
                  <a:lnTo>
                    <a:pt x="4423" y="1544"/>
                  </a:lnTo>
                  <a:lnTo>
                    <a:pt x="4275" y="1778"/>
                  </a:lnTo>
                  <a:lnTo>
                    <a:pt x="4127" y="2012"/>
                  </a:lnTo>
                  <a:lnTo>
                    <a:pt x="3986" y="2254"/>
                  </a:lnTo>
                  <a:lnTo>
                    <a:pt x="3854" y="2496"/>
                  </a:lnTo>
                  <a:lnTo>
                    <a:pt x="3721" y="2738"/>
                  </a:lnTo>
                  <a:lnTo>
                    <a:pt x="3596" y="2987"/>
                  </a:lnTo>
                  <a:lnTo>
                    <a:pt x="3479" y="3237"/>
                  </a:lnTo>
                  <a:lnTo>
                    <a:pt x="3362" y="3486"/>
                  </a:lnTo>
                  <a:lnTo>
                    <a:pt x="3261" y="3744"/>
                  </a:lnTo>
                  <a:lnTo>
                    <a:pt x="3175" y="3947"/>
                  </a:lnTo>
                  <a:lnTo>
                    <a:pt x="3105" y="4149"/>
                  </a:lnTo>
                  <a:lnTo>
                    <a:pt x="2957" y="4563"/>
                  </a:lnTo>
                  <a:lnTo>
                    <a:pt x="2879" y="4766"/>
                  </a:lnTo>
                  <a:lnTo>
                    <a:pt x="2801" y="4968"/>
                  </a:lnTo>
                  <a:lnTo>
                    <a:pt x="2723" y="5163"/>
                  </a:lnTo>
                  <a:lnTo>
                    <a:pt x="2629" y="5358"/>
                  </a:lnTo>
                  <a:lnTo>
                    <a:pt x="2036" y="6520"/>
                  </a:lnTo>
                  <a:lnTo>
                    <a:pt x="1436" y="7683"/>
                  </a:lnTo>
                  <a:lnTo>
                    <a:pt x="227" y="9999"/>
                  </a:lnTo>
                  <a:lnTo>
                    <a:pt x="165" y="10132"/>
                  </a:lnTo>
                  <a:lnTo>
                    <a:pt x="110" y="10272"/>
                  </a:lnTo>
                  <a:lnTo>
                    <a:pt x="1" y="10553"/>
                  </a:lnTo>
                  <a:lnTo>
                    <a:pt x="157" y="10615"/>
                  </a:lnTo>
                  <a:lnTo>
                    <a:pt x="999" y="9055"/>
                  </a:lnTo>
                  <a:lnTo>
                    <a:pt x="1834" y="7495"/>
                  </a:lnTo>
                  <a:lnTo>
                    <a:pt x="2068" y="7051"/>
                  </a:lnTo>
                  <a:lnTo>
                    <a:pt x="2294" y="6598"/>
                  </a:lnTo>
                  <a:lnTo>
                    <a:pt x="2731" y="5701"/>
                  </a:lnTo>
                  <a:lnTo>
                    <a:pt x="3167" y="4797"/>
                  </a:lnTo>
                  <a:lnTo>
                    <a:pt x="3612" y="3900"/>
                  </a:lnTo>
                  <a:lnTo>
                    <a:pt x="3838" y="3455"/>
                  </a:lnTo>
                  <a:lnTo>
                    <a:pt x="4064" y="3011"/>
                  </a:lnTo>
                  <a:lnTo>
                    <a:pt x="4306" y="2566"/>
                  </a:lnTo>
                  <a:lnTo>
                    <a:pt x="4548" y="2129"/>
                  </a:lnTo>
                  <a:lnTo>
                    <a:pt x="4798" y="1700"/>
                  </a:lnTo>
                  <a:lnTo>
                    <a:pt x="5063" y="1271"/>
                  </a:lnTo>
                  <a:lnTo>
                    <a:pt x="5336" y="850"/>
                  </a:lnTo>
                  <a:lnTo>
                    <a:pt x="5624" y="437"/>
                  </a:lnTo>
                  <a:lnTo>
                    <a:pt x="5671" y="359"/>
                  </a:lnTo>
                  <a:lnTo>
                    <a:pt x="5702" y="281"/>
                  </a:lnTo>
                  <a:lnTo>
                    <a:pt x="5765" y="117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 rot="10800000" flipH="1">
              <a:off x="6379427" y="1168697"/>
              <a:ext cx="57790" cy="217521"/>
            </a:xfrm>
            <a:custGeom>
              <a:avLst/>
              <a:gdLst/>
              <a:ahLst/>
              <a:cxnLst/>
              <a:rect l="l" t="t" r="r" b="b"/>
              <a:pathLst>
                <a:path w="2746" h="10336" extrusionOk="0">
                  <a:moveTo>
                    <a:pt x="2746" y="1"/>
                  </a:moveTo>
                  <a:lnTo>
                    <a:pt x="2660" y="134"/>
                  </a:lnTo>
                  <a:lnTo>
                    <a:pt x="2566" y="305"/>
                  </a:lnTo>
                  <a:lnTo>
                    <a:pt x="2473" y="516"/>
                  </a:lnTo>
                  <a:lnTo>
                    <a:pt x="2371" y="750"/>
                  </a:lnTo>
                  <a:lnTo>
                    <a:pt x="2262" y="1015"/>
                  </a:lnTo>
                  <a:lnTo>
                    <a:pt x="2153" y="1311"/>
                  </a:lnTo>
                  <a:lnTo>
                    <a:pt x="2044" y="1631"/>
                  </a:lnTo>
                  <a:lnTo>
                    <a:pt x="1927" y="1974"/>
                  </a:lnTo>
                  <a:lnTo>
                    <a:pt x="1693" y="2715"/>
                  </a:lnTo>
                  <a:lnTo>
                    <a:pt x="1451" y="3511"/>
                  </a:lnTo>
                  <a:lnTo>
                    <a:pt x="1217" y="4345"/>
                  </a:lnTo>
                  <a:lnTo>
                    <a:pt x="983" y="5203"/>
                  </a:lnTo>
                  <a:lnTo>
                    <a:pt x="765" y="6053"/>
                  </a:lnTo>
                  <a:lnTo>
                    <a:pt x="570" y="6888"/>
                  </a:lnTo>
                  <a:lnTo>
                    <a:pt x="390" y="7683"/>
                  </a:lnTo>
                  <a:lnTo>
                    <a:pt x="242" y="8417"/>
                  </a:lnTo>
                  <a:lnTo>
                    <a:pt x="125" y="9064"/>
                  </a:lnTo>
                  <a:lnTo>
                    <a:pt x="78" y="9353"/>
                  </a:lnTo>
                  <a:lnTo>
                    <a:pt x="39" y="9618"/>
                  </a:lnTo>
                  <a:lnTo>
                    <a:pt x="16" y="9844"/>
                  </a:lnTo>
                  <a:lnTo>
                    <a:pt x="0" y="10047"/>
                  </a:lnTo>
                  <a:lnTo>
                    <a:pt x="0" y="10211"/>
                  </a:lnTo>
                  <a:lnTo>
                    <a:pt x="16" y="10335"/>
                  </a:lnTo>
                  <a:lnTo>
                    <a:pt x="63" y="10296"/>
                  </a:lnTo>
                  <a:lnTo>
                    <a:pt x="117" y="10265"/>
                  </a:lnTo>
                  <a:lnTo>
                    <a:pt x="156" y="10226"/>
                  </a:lnTo>
                  <a:lnTo>
                    <a:pt x="172" y="10211"/>
                  </a:lnTo>
                  <a:lnTo>
                    <a:pt x="180" y="10195"/>
                  </a:lnTo>
                  <a:lnTo>
                    <a:pt x="749" y="7629"/>
                  </a:lnTo>
                  <a:lnTo>
                    <a:pt x="1045" y="6350"/>
                  </a:lnTo>
                  <a:lnTo>
                    <a:pt x="1342" y="5071"/>
                  </a:lnTo>
                  <a:lnTo>
                    <a:pt x="1662" y="3799"/>
                  </a:lnTo>
                  <a:lnTo>
                    <a:pt x="1825" y="3160"/>
                  </a:lnTo>
                  <a:lnTo>
                    <a:pt x="1997" y="2528"/>
                  </a:lnTo>
                  <a:lnTo>
                    <a:pt x="2169" y="1888"/>
                  </a:lnTo>
                  <a:lnTo>
                    <a:pt x="2356" y="1257"/>
                  </a:lnTo>
                  <a:lnTo>
                    <a:pt x="2543" y="633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 rot="10800000" flipH="1">
              <a:off x="6352173" y="1388494"/>
              <a:ext cx="37776" cy="139044"/>
            </a:xfrm>
            <a:custGeom>
              <a:avLst/>
              <a:gdLst/>
              <a:ahLst/>
              <a:cxnLst/>
              <a:rect l="l" t="t" r="r" b="b"/>
              <a:pathLst>
                <a:path w="1795" h="6607" extrusionOk="0">
                  <a:moveTo>
                    <a:pt x="1794" y="1"/>
                  </a:moveTo>
                  <a:lnTo>
                    <a:pt x="1748" y="71"/>
                  </a:lnTo>
                  <a:lnTo>
                    <a:pt x="1693" y="157"/>
                  </a:lnTo>
                  <a:lnTo>
                    <a:pt x="1584" y="375"/>
                  </a:lnTo>
                  <a:lnTo>
                    <a:pt x="1459" y="632"/>
                  </a:lnTo>
                  <a:lnTo>
                    <a:pt x="1334" y="936"/>
                  </a:lnTo>
                  <a:lnTo>
                    <a:pt x="1209" y="1272"/>
                  </a:lnTo>
                  <a:lnTo>
                    <a:pt x="1077" y="1646"/>
                  </a:lnTo>
                  <a:lnTo>
                    <a:pt x="952" y="2036"/>
                  </a:lnTo>
                  <a:lnTo>
                    <a:pt x="819" y="2450"/>
                  </a:lnTo>
                  <a:lnTo>
                    <a:pt x="695" y="2879"/>
                  </a:lnTo>
                  <a:lnTo>
                    <a:pt x="570" y="3323"/>
                  </a:lnTo>
                  <a:lnTo>
                    <a:pt x="453" y="3760"/>
                  </a:lnTo>
                  <a:lnTo>
                    <a:pt x="344" y="4197"/>
                  </a:lnTo>
                  <a:lnTo>
                    <a:pt x="250" y="4626"/>
                  </a:lnTo>
                  <a:lnTo>
                    <a:pt x="157" y="5039"/>
                  </a:lnTo>
                  <a:lnTo>
                    <a:pt x="79" y="5437"/>
                  </a:lnTo>
                  <a:lnTo>
                    <a:pt x="16" y="5803"/>
                  </a:lnTo>
                  <a:lnTo>
                    <a:pt x="8" y="5897"/>
                  </a:lnTo>
                  <a:lnTo>
                    <a:pt x="1" y="5998"/>
                  </a:lnTo>
                  <a:lnTo>
                    <a:pt x="1" y="6186"/>
                  </a:lnTo>
                  <a:lnTo>
                    <a:pt x="8" y="6381"/>
                  </a:lnTo>
                  <a:lnTo>
                    <a:pt x="16" y="6576"/>
                  </a:lnTo>
                  <a:lnTo>
                    <a:pt x="203" y="6607"/>
                  </a:lnTo>
                  <a:lnTo>
                    <a:pt x="281" y="6412"/>
                  </a:lnTo>
                  <a:lnTo>
                    <a:pt x="359" y="6217"/>
                  </a:lnTo>
                  <a:lnTo>
                    <a:pt x="430" y="6022"/>
                  </a:lnTo>
                  <a:lnTo>
                    <a:pt x="492" y="5819"/>
                  </a:lnTo>
                  <a:lnTo>
                    <a:pt x="547" y="5624"/>
                  </a:lnTo>
                  <a:lnTo>
                    <a:pt x="601" y="5421"/>
                  </a:lnTo>
                  <a:lnTo>
                    <a:pt x="695" y="5016"/>
                  </a:lnTo>
                  <a:lnTo>
                    <a:pt x="874" y="4197"/>
                  </a:lnTo>
                  <a:lnTo>
                    <a:pt x="960" y="3791"/>
                  </a:lnTo>
                  <a:lnTo>
                    <a:pt x="1061" y="3386"/>
                  </a:lnTo>
                  <a:lnTo>
                    <a:pt x="1170" y="2988"/>
                  </a:lnTo>
                  <a:lnTo>
                    <a:pt x="1287" y="2590"/>
                  </a:lnTo>
                  <a:lnTo>
                    <a:pt x="1404" y="2184"/>
                  </a:lnTo>
                  <a:lnTo>
                    <a:pt x="1521" y="1771"/>
                  </a:lnTo>
                  <a:lnTo>
                    <a:pt x="1623" y="1350"/>
                  </a:lnTo>
                  <a:lnTo>
                    <a:pt x="1670" y="1131"/>
                  </a:lnTo>
                  <a:lnTo>
                    <a:pt x="1709" y="921"/>
                  </a:lnTo>
                  <a:lnTo>
                    <a:pt x="1740" y="695"/>
                  </a:lnTo>
                  <a:lnTo>
                    <a:pt x="1763" y="469"/>
                  </a:lnTo>
                  <a:lnTo>
                    <a:pt x="1787" y="235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 rot="10800000" flipH="1">
              <a:off x="6801935" y="1473519"/>
              <a:ext cx="96365" cy="215375"/>
            </a:xfrm>
            <a:custGeom>
              <a:avLst/>
              <a:gdLst/>
              <a:ahLst/>
              <a:cxnLst/>
              <a:rect l="l" t="t" r="r" b="b"/>
              <a:pathLst>
                <a:path w="4579" h="10234" extrusionOk="0">
                  <a:moveTo>
                    <a:pt x="4579" y="1"/>
                  </a:moveTo>
                  <a:lnTo>
                    <a:pt x="4220" y="609"/>
                  </a:lnTo>
                  <a:lnTo>
                    <a:pt x="3877" y="1225"/>
                  </a:lnTo>
                  <a:lnTo>
                    <a:pt x="3541" y="1841"/>
                  </a:lnTo>
                  <a:lnTo>
                    <a:pt x="3214" y="2465"/>
                  </a:lnTo>
                  <a:lnTo>
                    <a:pt x="2902" y="3089"/>
                  </a:lnTo>
                  <a:lnTo>
                    <a:pt x="2590" y="3721"/>
                  </a:lnTo>
                  <a:lnTo>
                    <a:pt x="2293" y="4353"/>
                  </a:lnTo>
                  <a:lnTo>
                    <a:pt x="2005" y="4992"/>
                  </a:lnTo>
                  <a:lnTo>
                    <a:pt x="1724" y="5632"/>
                  </a:lnTo>
                  <a:lnTo>
                    <a:pt x="1459" y="6279"/>
                  </a:lnTo>
                  <a:lnTo>
                    <a:pt x="1194" y="6927"/>
                  </a:lnTo>
                  <a:lnTo>
                    <a:pt x="944" y="7582"/>
                  </a:lnTo>
                  <a:lnTo>
                    <a:pt x="694" y="8237"/>
                  </a:lnTo>
                  <a:lnTo>
                    <a:pt x="453" y="8900"/>
                  </a:lnTo>
                  <a:lnTo>
                    <a:pt x="226" y="9563"/>
                  </a:lnTo>
                  <a:lnTo>
                    <a:pt x="0" y="10234"/>
                  </a:lnTo>
                  <a:lnTo>
                    <a:pt x="457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 rot="10800000" flipH="1">
              <a:off x="6908952" y="1536213"/>
              <a:ext cx="80623" cy="178441"/>
            </a:xfrm>
            <a:custGeom>
              <a:avLst/>
              <a:gdLst/>
              <a:ahLst/>
              <a:cxnLst/>
              <a:rect l="l" t="t" r="r" b="b"/>
              <a:pathLst>
                <a:path w="3831" h="8479" extrusionOk="0">
                  <a:moveTo>
                    <a:pt x="3830" y="0"/>
                  </a:moveTo>
                  <a:lnTo>
                    <a:pt x="3737" y="94"/>
                  </a:lnTo>
                  <a:lnTo>
                    <a:pt x="3635" y="203"/>
                  </a:lnTo>
                  <a:lnTo>
                    <a:pt x="3526" y="335"/>
                  </a:lnTo>
                  <a:lnTo>
                    <a:pt x="3409" y="499"/>
                  </a:lnTo>
                  <a:lnTo>
                    <a:pt x="3292" y="679"/>
                  </a:lnTo>
                  <a:lnTo>
                    <a:pt x="3159" y="874"/>
                  </a:lnTo>
                  <a:lnTo>
                    <a:pt x="3027" y="1092"/>
                  </a:lnTo>
                  <a:lnTo>
                    <a:pt x="2894" y="1318"/>
                  </a:lnTo>
                  <a:lnTo>
                    <a:pt x="2613" y="1833"/>
                  </a:lnTo>
                  <a:lnTo>
                    <a:pt x="2325" y="2395"/>
                  </a:lnTo>
                  <a:lnTo>
                    <a:pt x="2028" y="2995"/>
                  </a:lnTo>
                  <a:lnTo>
                    <a:pt x="1732" y="3627"/>
                  </a:lnTo>
                  <a:lnTo>
                    <a:pt x="1443" y="4282"/>
                  </a:lnTo>
                  <a:lnTo>
                    <a:pt x="1170" y="4937"/>
                  </a:lnTo>
                  <a:lnTo>
                    <a:pt x="905" y="5592"/>
                  </a:lnTo>
                  <a:lnTo>
                    <a:pt x="663" y="6240"/>
                  </a:lnTo>
                  <a:lnTo>
                    <a:pt x="445" y="6864"/>
                  </a:lnTo>
                  <a:lnTo>
                    <a:pt x="352" y="7160"/>
                  </a:lnTo>
                  <a:lnTo>
                    <a:pt x="266" y="7449"/>
                  </a:lnTo>
                  <a:lnTo>
                    <a:pt x="180" y="7729"/>
                  </a:lnTo>
                  <a:lnTo>
                    <a:pt x="110" y="7995"/>
                  </a:lnTo>
                  <a:lnTo>
                    <a:pt x="55" y="8244"/>
                  </a:lnTo>
                  <a:lnTo>
                    <a:pt x="1" y="8478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 rot="10800000" flipH="1">
              <a:off x="6775502" y="1653246"/>
              <a:ext cx="117052" cy="127890"/>
            </a:xfrm>
            <a:custGeom>
              <a:avLst/>
              <a:gdLst/>
              <a:ahLst/>
              <a:cxnLst/>
              <a:rect l="l" t="t" r="r" b="b"/>
              <a:pathLst>
                <a:path w="5562" h="6077" extrusionOk="0">
                  <a:moveTo>
                    <a:pt x="5187" y="0"/>
                  </a:moveTo>
                  <a:lnTo>
                    <a:pt x="5133" y="8"/>
                  </a:lnTo>
                  <a:lnTo>
                    <a:pt x="5086" y="24"/>
                  </a:lnTo>
                  <a:lnTo>
                    <a:pt x="5039" y="47"/>
                  </a:lnTo>
                  <a:lnTo>
                    <a:pt x="4953" y="94"/>
                  </a:lnTo>
                  <a:lnTo>
                    <a:pt x="4875" y="148"/>
                  </a:lnTo>
                  <a:lnTo>
                    <a:pt x="4797" y="211"/>
                  </a:lnTo>
                  <a:lnTo>
                    <a:pt x="4446" y="507"/>
                  </a:lnTo>
                  <a:lnTo>
                    <a:pt x="4103" y="804"/>
                  </a:lnTo>
                  <a:lnTo>
                    <a:pt x="3939" y="960"/>
                  </a:lnTo>
                  <a:lnTo>
                    <a:pt x="3775" y="1116"/>
                  </a:lnTo>
                  <a:lnTo>
                    <a:pt x="3619" y="1287"/>
                  </a:lnTo>
                  <a:lnTo>
                    <a:pt x="3471" y="1459"/>
                  </a:lnTo>
                  <a:lnTo>
                    <a:pt x="3066" y="1966"/>
                  </a:lnTo>
                  <a:lnTo>
                    <a:pt x="2652" y="2473"/>
                  </a:lnTo>
                  <a:lnTo>
                    <a:pt x="1849" y="3510"/>
                  </a:lnTo>
                  <a:lnTo>
                    <a:pt x="250" y="5577"/>
                  </a:lnTo>
                  <a:lnTo>
                    <a:pt x="180" y="5678"/>
                  </a:lnTo>
                  <a:lnTo>
                    <a:pt x="118" y="5780"/>
                  </a:lnTo>
                  <a:lnTo>
                    <a:pt x="1" y="5990"/>
                  </a:lnTo>
                  <a:lnTo>
                    <a:pt x="102" y="6076"/>
                  </a:lnTo>
                  <a:lnTo>
                    <a:pt x="336" y="5858"/>
                  </a:lnTo>
                  <a:lnTo>
                    <a:pt x="445" y="5741"/>
                  </a:lnTo>
                  <a:lnTo>
                    <a:pt x="554" y="5624"/>
                  </a:lnTo>
                  <a:lnTo>
                    <a:pt x="843" y="5249"/>
                  </a:lnTo>
                  <a:lnTo>
                    <a:pt x="1131" y="4875"/>
                  </a:lnTo>
                  <a:lnTo>
                    <a:pt x="1420" y="4501"/>
                  </a:lnTo>
                  <a:lnTo>
                    <a:pt x="1716" y="4126"/>
                  </a:lnTo>
                  <a:lnTo>
                    <a:pt x="2153" y="3588"/>
                  </a:lnTo>
                  <a:lnTo>
                    <a:pt x="2582" y="3050"/>
                  </a:lnTo>
                  <a:lnTo>
                    <a:pt x="3011" y="2512"/>
                  </a:lnTo>
                  <a:lnTo>
                    <a:pt x="3237" y="2247"/>
                  </a:lnTo>
                  <a:lnTo>
                    <a:pt x="3464" y="1981"/>
                  </a:lnTo>
                  <a:lnTo>
                    <a:pt x="3697" y="1724"/>
                  </a:lnTo>
                  <a:lnTo>
                    <a:pt x="3931" y="1474"/>
                  </a:lnTo>
                  <a:lnTo>
                    <a:pt x="4181" y="1233"/>
                  </a:lnTo>
                  <a:lnTo>
                    <a:pt x="4431" y="999"/>
                  </a:lnTo>
                  <a:lnTo>
                    <a:pt x="4696" y="772"/>
                  </a:lnTo>
                  <a:lnTo>
                    <a:pt x="4977" y="554"/>
                  </a:lnTo>
                  <a:lnTo>
                    <a:pt x="5265" y="351"/>
                  </a:lnTo>
                  <a:lnTo>
                    <a:pt x="5562" y="156"/>
                  </a:lnTo>
                  <a:lnTo>
                    <a:pt x="5507" y="102"/>
                  </a:lnTo>
                  <a:lnTo>
                    <a:pt x="5445" y="63"/>
                  </a:lnTo>
                  <a:lnTo>
                    <a:pt x="5390" y="39"/>
                  </a:lnTo>
                  <a:lnTo>
                    <a:pt x="5335" y="16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 rot="10800000" flipH="1">
              <a:off x="6449192" y="993388"/>
              <a:ext cx="14458" cy="241975"/>
            </a:xfrm>
            <a:custGeom>
              <a:avLst/>
              <a:gdLst/>
              <a:ahLst/>
              <a:cxnLst/>
              <a:rect l="l" t="t" r="r" b="b"/>
              <a:pathLst>
                <a:path w="687" h="11498" extrusionOk="0">
                  <a:moveTo>
                    <a:pt x="577" y="1"/>
                  </a:moveTo>
                  <a:lnTo>
                    <a:pt x="538" y="157"/>
                  </a:lnTo>
                  <a:lnTo>
                    <a:pt x="499" y="321"/>
                  </a:lnTo>
                  <a:lnTo>
                    <a:pt x="460" y="476"/>
                  </a:lnTo>
                  <a:lnTo>
                    <a:pt x="452" y="554"/>
                  </a:lnTo>
                  <a:lnTo>
                    <a:pt x="445" y="632"/>
                  </a:lnTo>
                  <a:lnTo>
                    <a:pt x="359" y="2302"/>
                  </a:lnTo>
                  <a:lnTo>
                    <a:pt x="281" y="3963"/>
                  </a:lnTo>
                  <a:lnTo>
                    <a:pt x="281" y="4205"/>
                  </a:lnTo>
                  <a:lnTo>
                    <a:pt x="281" y="4454"/>
                  </a:lnTo>
                  <a:lnTo>
                    <a:pt x="281" y="4696"/>
                  </a:lnTo>
                  <a:lnTo>
                    <a:pt x="273" y="4938"/>
                  </a:lnTo>
                  <a:lnTo>
                    <a:pt x="250" y="5180"/>
                  </a:lnTo>
                  <a:lnTo>
                    <a:pt x="234" y="5304"/>
                  </a:lnTo>
                  <a:lnTo>
                    <a:pt x="211" y="5421"/>
                  </a:lnTo>
                  <a:lnTo>
                    <a:pt x="187" y="5538"/>
                  </a:lnTo>
                  <a:lnTo>
                    <a:pt x="148" y="5663"/>
                  </a:lnTo>
                  <a:lnTo>
                    <a:pt x="109" y="5780"/>
                  </a:lnTo>
                  <a:lnTo>
                    <a:pt x="55" y="5897"/>
                  </a:lnTo>
                  <a:lnTo>
                    <a:pt x="31" y="5960"/>
                  </a:lnTo>
                  <a:lnTo>
                    <a:pt x="16" y="6030"/>
                  </a:lnTo>
                  <a:lnTo>
                    <a:pt x="8" y="6108"/>
                  </a:lnTo>
                  <a:lnTo>
                    <a:pt x="0" y="6186"/>
                  </a:lnTo>
                  <a:lnTo>
                    <a:pt x="0" y="6342"/>
                  </a:lnTo>
                  <a:lnTo>
                    <a:pt x="16" y="6490"/>
                  </a:lnTo>
                  <a:lnTo>
                    <a:pt x="156" y="8338"/>
                  </a:lnTo>
                  <a:lnTo>
                    <a:pt x="234" y="9267"/>
                  </a:lnTo>
                  <a:lnTo>
                    <a:pt x="312" y="10187"/>
                  </a:lnTo>
                  <a:lnTo>
                    <a:pt x="351" y="10514"/>
                  </a:lnTo>
                  <a:lnTo>
                    <a:pt x="406" y="10850"/>
                  </a:lnTo>
                  <a:lnTo>
                    <a:pt x="515" y="11497"/>
                  </a:lnTo>
                  <a:lnTo>
                    <a:pt x="554" y="11466"/>
                  </a:lnTo>
                  <a:lnTo>
                    <a:pt x="585" y="11427"/>
                  </a:lnTo>
                  <a:lnTo>
                    <a:pt x="608" y="11396"/>
                  </a:lnTo>
                  <a:lnTo>
                    <a:pt x="632" y="11365"/>
                  </a:lnTo>
                  <a:lnTo>
                    <a:pt x="640" y="11326"/>
                  </a:lnTo>
                  <a:lnTo>
                    <a:pt x="647" y="11294"/>
                  </a:lnTo>
                  <a:lnTo>
                    <a:pt x="647" y="11232"/>
                  </a:lnTo>
                  <a:lnTo>
                    <a:pt x="585" y="10748"/>
                  </a:lnTo>
                  <a:lnTo>
                    <a:pt x="530" y="10265"/>
                  </a:lnTo>
                  <a:lnTo>
                    <a:pt x="476" y="9781"/>
                  </a:lnTo>
                  <a:lnTo>
                    <a:pt x="437" y="9298"/>
                  </a:lnTo>
                  <a:lnTo>
                    <a:pt x="398" y="8806"/>
                  </a:lnTo>
                  <a:lnTo>
                    <a:pt x="374" y="8323"/>
                  </a:lnTo>
                  <a:lnTo>
                    <a:pt x="351" y="7839"/>
                  </a:lnTo>
                  <a:lnTo>
                    <a:pt x="335" y="7356"/>
                  </a:lnTo>
                  <a:lnTo>
                    <a:pt x="328" y="6872"/>
                  </a:lnTo>
                  <a:lnTo>
                    <a:pt x="328" y="6381"/>
                  </a:lnTo>
                  <a:lnTo>
                    <a:pt x="335" y="5897"/>
                  </a:lnTo>
                  <a:lnTo>
                    <a:pt x="351" y="5414"/>
                  </a:lnTo>
                  <a:lnTo>
                    <a:pt x="374" y="4922"/>
                  </a:lnTo>
                  <a:lnTo>
                    <a:pt x="406" y="4439"/>
                  </a:lnTo>
                  <a:lnTo>
                    <a:pt x="445" y="3955"/>
                  </a:lnTo>
                  <a:lnTo>
                    <a:pt x="491" y="3464"/>
                  </a:lnTo>
                  <a:lnTo>
                    <a:pt x="530" y="3035"/>
                  </a:lnTo>
                  <a:lnTo>
                    <a:pt x="562" y="2606"/>
                  </a:lnTo>
                  <a:lnTo>
                    <a:pt x="585" y="2177"/>
                  </a:lnTo>
                  <a:lnTo>
                    <a:pt x="608" y="1748"/>
                  </a:lnTo>
                  <a:lnTo>
                    <a:pt x="647" y="882"/>
                  </a:lnTo>
                  <a:lnTo>
                    <a:pt x="686" y="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 rot="10800000" flipH="1">
              <a:off x="6884497" y="1537202"/>
              <a:ext cx="82097" cy="177788"/>
            </a:xfrm>
            <a:custGeom>
              <a:avLst/>
              <a:gdLst/>
              <a:ahLst/>
              <a:cxnLst/>
              <a:rect l="l" t="t" r="r" b="b"/>
              <a:pathLst>
                <a:path w="3901" h="8448" extrusionOk="0">
                  <a:moveTo>
                    <a:pt x="3744" y="0"/>
                  </a:moveTo>
                  <a:lnTo>
                    <a:pt x="3495" y="328"/>
                  </a:lnTo>
                  <a:lnTo>
                    <a:pt x="3378" y="492"/>
                  </a:lnTo>
                  <a:lnTo>
                    <a:pt x="3261" y="663"/>
                  </a:lnTo>
                  <a:lnTo>
                    <a:pt x="3120" y="882"/>
                  </a:lnTo>
                  <a:lnTo>
                    <a:pt x="2980" y="1108"/>
                  </a:lnTo>
                  <a:lnTo>
                    <a:pt x="2715" y="1560"/>
                  </a:lnTo>
                  <a:lnTo>
                    <a:pt x="2457" y="2021"/>
                  </a:lnTo>
                  <a:lnTo>
                    <a:pt x="2223" y="2489"/>
                  </a:lnTo>
                  <a:lnTo>
                    <a:pt x="1997" y="2964"/>
                  </a:lnTo>
                  <a:lnTo>
                    <a:pt x="1786" y="3440"/>
                  </a:lnTo>
                  <a:lnTo>
                    <a:pt x="1584" y="3924"/>
                  </a:lnTo>
                  <a:lnTo>
                    <a:pt x="1389" y="4407"/>
                  </a:lnTo>
                  <a:lnTo>
                    <a:pt x="1202" y="4899"/>
                  </a:lnTo>
                  <a:lnTo>
                    <a:pt x="1022" y="5390"/>
                  </a:lnTo>
                  <a:lnTo>
                    <a:pt x="679" y="6373"/>
                  </a:lnTo>
                  <a:lnTo>
                    <a:pt x="336" y="7363"/>
                  </a:lnTo>
                  <a:lnTo>
                    <a:pt x="0" y="8362"/>
                  </a:lnTo>
                  <a:lnTo>
                    <a:pt x="0" y="8369"/>
                  </a:lnTo>
                  <a:lnTo>
                    <a:pt x="16" y="8393"/>
                  </a:lnTo>
                  <a:lnTo>
                    <a:pt x="63" y="8447"/>
                  </a:lnTo>
                  <a:lnTo>
                    <a:pt x="219" y="8174"/>
                  </a:lnTo>
                  <a:lnTo>
                    <a:pt x="289" y="8042"/>
                  </a:lnTo>
                  <a:lnTo>
                    <a:pt x="351" y="7909"/>
                  </a:lnTo>
                  <a:lnTo>
                    <a:pt x="609" y="7223"/>
                  </a:lnTo>
                  <a:lnTo>
                    <a:pt x="866" y="6529"/>
                  </a:lnTo>
                  <a:lnTo>
                    <a:pt x="991" y="6178"/>
                  </a:lnTo>
                  <a:lnTo>
                    <a:pt x="1131" y="5835"/>
                  </a:lnTo>
                  <a:lnTo>
                    <a:pt x="1264" y="5499"/>
                  </a:lnTo>
                  <a:lnTo>
                    <a:pt x="1412" y="5164"/>
                  </a:lnTo>
                  <a:lnTo>
                    <a:pt x="1685" y="4587"/>
                  </a:lnTo>
                  <a:lnTo>
                    <a:pt x="1950" y="4009"/>
                  </a:lnTo>
                  <a:lnTo>
                    <a:pt x="2504" y="2871"/>
                  </a:lnTo>
                  <a:lnTo>
                    <a:pt x="3627" y="593"/>
                  </a:lnTo>
                  <a:lnTo>
                    <a:pt x="3760" y="344"/>
                  </a:lnTo>
                  <a:lnTo>
                    <a:pt x="3900" y="94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 rot="10800000" flipH="1">
              <a:off x="6751216" y="1448895"/>
              <a:ext cx="86684" cy="169076"/>
            </a:xfrm>
            <a:custGeom>
              <a:avLst/>
              <a:gdLst/>
              <a:ahLst/>
              <a:cxnLst/>
              <a:rect l="l" t="t" r="r" b="b"/>
              <a:pathLst>
                <a:path w="4119" h="8034" extrusionOk="0">
                  <a:moveTo>
                    <a:pt x="4118" y="0"/>
                  </a:moveTo>
                  <a:lnTo>
                    <a:pt x="0" y="7956"/>
                  </a:lnTo>
                  <a:lnTo>
                    <a:pt x="141" y="8034"/>
                  </a:lnTo>
                  <a:lnTo>
                    <a:pt x="211" y="7940"/>
                  </a:lnTo>
                  <a:lnTo>
                    <a:pt x="297" y="7807"/>
                  </a:lnTo>
                  <a:lnTo>
                    <a:pt x="507" y="7464"/>
                  </a:lnTo>
                  <a:lnTo>
                    <a:pt x="757" y="7020"/>
                  </a:lnTo>
                  <a:lnTo>
                    <a:pt x="1045" y="6497"/>
                  </a:lnTo>
                  <a:lnTo>
                    <a:pt x="1365" y="5912"/>
                  </a:lnTo>
                  <a:lnTo>
                    <a:pt x="1693" y="5272"/>
                  </a:lnTo>
                  <a:lnTo>
                    <a:pt x="2036" y="4610"/>
                  </a:lnTo>
                  <a:lnTo>
                    <a:pt x="2387" y="3923"/>
                  </a:lnTo>
                  <a:lnTo>
                    <a:pt x="2722" y="3245"/>
                  </a:lnTo>
                  <a:lnTo>
                    <a:pt x="3042" y="2589"/>
                  </a:lnTo>
                  <a:lnTo>
                    <a:pt x="3331" y="1965"/>
                  </a:lnTo>
                  <a:lnTo>
                    <a:pt x="3596" y="1396"/>
                  </a:lnTo>
                  <a:lnTo>
                    <a:pt x="3814" y="897"/>
                  </a:lnTo>
                  <a:lnTo>
                    <a:pt x="3978" y="491"/>
                  </a:lnTo>
                  <a:lnTo>
                    <a:pt x="4040" y="320"/>
                  </a:lnTo>
                  <a:lnTo>
                    <a:pt x="4087" y="179"/>
                  </a:lnTo>
                  <a:lnTo>
                    <a:pt x="4111" y="70"/>
                  </a:lnTo>
                  <a:lnTo>
                    <a:pt x="411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 rot="10800000" flipH="1">
              <a:off x="6527145" y="1442665"/>
              <a:ext cx="38428" cy="142327"/>
            </a:xfrm>
            <a:custGeom>
              <a:avLst/>
              <a:gdLst/>
              <a:ahLst/>
              <a:cxnLst/>
              <a:rect l="l" t="t" r="r" b="b"/>
              <a:pathLst>
                <a:path w="1826" h="6763" extrusionOk="0">
                  <a:moveTo>
                    <a:pt x="1826" y="1"/>
                  </a:moveTo>
                  <a:lnTo>
                    <a:pt x="1764" y="87"/>
                  </a:lnTo>
                  <a:lnTo>
                    <a:pt x="1701" y="188"/>
                  </a:lnTo>
                  <a:lnTo>
                    <a:pt x="1631" y="321"/>
                  </a:lnTo>
                  <a:lnTo>
                    <a:pt x="1561" y="461"/>
                  </a:lnTo>
                  <a:lnTo>
                    <a:pt x="1491" y="632"/>
                  </a:lnTo>
                  <a:lnTo>
                    <a:pt x="1413" y="812"/>
                  </a:lnTo>
                  <a:lnTo>
                    <a:pt x="1257" y="1225"/>
                  </a:lnTo>
                  <a:lnTo>
                    <a:pt x="1101" y="1693"/>
                  </a:lnTo>
                  <a:lnTo>
                    <a:pt x="937" y="2200"/>
                  </a:lnTo>
                  <a:lnTo>
                    <a:pt x="781" y="2731"/>
                  </a:lnTo>
                  <a:lnTo>
                    <a:pt x="633" y="3277"/>
                  </a:lnTo>
                  <a:lnTo>
                    <a:pt x="492" y="3830"/>
                  </a:lnTo>
                  <a:lnTo>
                    <a:pt x="360" y="4376"/>
                  </a:lnTo>
                  <a:lnTo>
                    <a:pt x="243" y="4891"/>
                  </a:lnTo>
                  <a:lnTo>
                    <a:pt x="149" y="5382"/>
                  </a:lnTo>
                  <a:lnTo>
                    <a:pt x="71" y="5827"/>
                  </a:lnTo>
                  <a:lnTo>
                    <a:pt x="24" y="6209"/>
                  </a:lnTo>
                  <a:lnTo>
                    <a:pt x="9" y="6381"/>
                  </a:lnTo>
                  <a:lnTo>
                    <a:pt x="1" y="6529"/>
                  </a:lnTo>
                  <a:lnTo>
                    <a:pt x="1" y="6654"/>
                  </a:lnTo>
                  <a:lnTo>
                    <a:pt x="9" y="6763"/>
                  </a:lnTo>
                  <a:lnTo>
                    <a:pt x="126" y="6420"/>
                  </a:lnTo>
                  <a:lnTo>
                    <a:pt x="235" y="6069"/>
                  </a:lnTo>
                  <a:lnTo>
                    <a:pt x="344" y="5718"/>
                  </a:lnTo>
                  <a:lnTo>
                    <a:pt x="445" y="5367"/>
                  </a:lnTo>
                  <a:lnTo>
                    <a:pt x="640" y="4665"/>
                  </a:lnTo>
                  <a:lnTo>
                    <a:pt x="820" y="3955"/>
                  </a:lnTo>
                  <a:lnTo>
                    <a:pt x="1179" y="2543"/>
                  </a:lnTo>
                  <a:lnTo>
                    <a:pt x="1366" y="1834"/>
                  </a:lnTo>
                  <a:lnTo>
                    <a:pt x="1569" y="1132"/>
                  </a:lnTo>
                  <a:lnTo>
                    <a:pt x="1639" y="851"/>
                  </a:lnTo>
                  <a:lnTo>
                    <a:pt x="1709" y="570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 rot="10800000" flipH="1">
              <a:off x="6510077" y="1071361"/>
              <a:ext cx="5766" cy="185343"/>
            </a:xfrm>
            <a:custGeom>
              <a:avLst/>
              <a:gdLst/>
              <a:ahLst/>
              <a:cxnLst/>
              <a:rect l="l" t="t" r="r" b="b"/>
              <a:pathLst>
                <a:path w="274" h="8807" extrusionOk="0">
                  <a:moveTo>
                    <a:pt x="274" y="1"/>
                  </a:moveTo>
                  <a:lnTo>
                    <a:pt x="242" y="87"/>
                  </a:lnTo>
                  <a:lnTo>
                    <a:pt x="219" y="204"/>
                  </a:lnTo>
                  <a:lnTo>
                    <a:pt x="188" y="344"/>
                  </a:lnTo>
                  <a:lnTo>
                    <a:pt x="164" y="523"/>
                  </a:lnTo>
                  <a:lnTo>
                    <a:pt x="118" y="937"/>
                  </a:lnTo>
                  <a:lnTo>
                    <a:pt x="79" y="1444"/>
                  </a:lnTo>
                  <a:lnTo>
                    <a:pt x="47" y="2029"/>
                  </a:lnTo>
                  <a:lnTo>
                    <a:pt x="24" y="2660"/>
                  </a:lnTo>
                  <a:lnTo>
                    <a:pt x="8" y="3339"/>
                  </a:lnTo>
                  <a:lnTo>
                    <a:pt x="1" y="4041"/>
                  </a:lnTo>
                  <a:lnTo>
                    <a:pt x="1" y="4751"/>
                  </a:lnTo>
                  <a:lnTo>
                    <a:pt x="8" y="5460"/>
                  </a:lnTo>
                  <a:lnTo>
                    <a:pt x="24" y="6155"/>
                  </a:lnTo>
                  <a:lnTo>
                    <a:pt x="55" y="6810"/>
                  </a:lnTo>
                  <a:lnTo>
                    <a:pt x="94" y="7418"/>
                  </a:lnTo>
                  <a:lnTo>
                    <a:pt x="141" y="7964"/>
                  </a:lnTo>
                  <a:lnTo>
                    <a:pt x="172" y="8214"/>
                  </a:lnTo>
                  <a:lnTo>
                    <a:pt x="203" y="8432"/>
                  </a:lnTo>
                  <a:lnTo>
                    <a:pt x="235" y="8627"/>
                  </a:lnTo>
                  <a:lnTo>
                    <a:pt x="274" y="880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 rot="10800000" flipH="1">
              <a:off x="7003004" y="1596465"/>
              <a:ext cx="71090" cy="109834"/>
            </a:xfrm>
            <a:custGeom>
              <a:avLst/>
              <a:gdLst/>
              <a:ahLst/>
              <a:cxnLst/>
              <a:rect l="l" t="t" r="r" b="b"/>
              <a:pathLst>
                <a:path w="3378" h="5219" extrusionOk="0">
                  <a:moveTo>
                    <a:pt x="3378" y="1"/>
                  </a:moveTo>
                  <a:lnTo>
                    <a:pt x="3276" y="79"/>
                  </a:lnTo>
                  <a:lnTo>
                    <a:pt x="3175" y="172"/>
                  </a:lnTo>
                  <a:lnTo>
                    <a:pt x="3074" y="274"/>
                  </a:lnTo>
                  <a:lnTo>
                    <a:pt x="2957" y="391"/>
                  </a:lnTo>
                  <a:lnTo>
                    <a:pt x="2715" y="664"/>
                  </a:lnTo>
                  <a:lnTo>
                    <a:pt x="2465" y="976"/>
                  </a:lnTo>
                  <a:lnTo>
                    <a:pt x="2200" y="1319"/>
                  </a:lnTo>
                  <a:lnTo>
                    <a:pt x="1927" y="1686"/>
                  </a:lnTo>
                  <a:lnTo>
                    <a:pt x="1662" y="2076"/>
                  </a:lnTo>
                  <a:lnTo>
                    <a:pt x="1397" y="2473"/>
                  </a:lnTo>
                  <a:lnTo>
                    <a:pt x="1139" y="2879"/>
                  </a:lnTo>
                  <a:lnTo>
                    <a:pt x="898" y="3277"/>
                  </a:lnTo>
                  <a:lnTo>
                    <a:pt x="679" y="3667"/>
                  </a:lnTo>
                  <a:lnTo>
                    <a:pt x="476" y="4041"/>
                  </a:lnTo>
                  <a:lnTo>
                    <a:pt x="305" y="4392"/>
                  </a:lnTo>
                  <a:lnTo>
                    <a:pt x="164" y="4712"/>
                  </a:lnTo>
                  <a:lnTo>
                    <a:pt x="110" y="4852"/>
                  </a:lnTo>
                  <a:lnTo>
                    <a:pt x="63" y="4985"/>
                  </a:lnTo>
                  <a:lnTo>
                    <a:pt x="24" y="5110"/>
                  </a:lnTo>
                  <a:lnTo>
                    <a:pt x="1" y="5219"/>
                  </a:lnTo>
                  <a:lnTo>
                    <a:pt x="1" y="5219"/>
                  </a:lnTo>
                  <a:lnTo>
                    <a:pt x="86" y="5188"/>
                  </a:lnTo>
                  <a:lnTo>
                    <a:pt x="164" y="5164"/>
                  </a:lnTo>
                  <a:lnTo>
                    <a:pt x="227" y="5133"/>
                  </a:lnTo>
                  <a:lnTo>
                    <a:pt x="250" y="5110"/>
                  </a:lnTo>
                  <a:lnTo>
                    <a:pt x="266" y="5094"/>
                  </a:lnTo>
                  <a:lnTo>
                    <a:pt x="1818" y="2559"/>
                  </a:lnTo>
                  <a:lnTo>
                    <a:pt x="337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 rot="10800000" flipH="1">
              <a:off x="6556861" y="1204156"/>
              <a:ext cx="10523" cy="121808"/>
            </a:xfrm>
            <a:custGeom>
              <a:avLst/>
              <a:gdLst/>
              <a:ahLst/>
              <a:cxnLst/>
              <a:rect l="l" t="t" r="r" b="b"/>
              <a:pathLst>
                <a:path w="500" h="5788" extrusionOk="0">
                  <a:moveTo>
                    <a:pt x="55" y="0"/>
                  </a:moveTo>
                  <a:lnTo>
                    <a:pt x="32" y="375"/>
                  </a:lnTo>
                  <a:lnTo>
                    <a:pt x="16" y="780"/>
                  </a:lnTo>
                  <a:lnTo>
                    <a:pt x="1" y="1202"/>
                  </a:lnTo>
                  <a:lnTo>
                    <a:pt x="1" y="1638"/>
                  </a:lnTo>
                  <a:lnTo>
                    <a:pt x="8" y="2083"/>
                  </a:lnTo>
                  <a:lnTo>
                    <a:pt x="24" y="2535"/>
                  </a:lnTo>
                  <a:lnTo>
                    <a:pt x="40" y="2980"/>
                  </a:lnTo>
                  <a:lnTo>
                    <a:pt x="63" y="3417"/>
                  </a:lnTo>
                  <a:lnTo>
                    <a:pt x="94" y="3838"/>
                  </a:lnTo>
                  <a:lnTo>
                    <a:pt x="133" y="4236"/>
                  </a:lnTo>
                  <a:lnTo>
                    <a:pt x="172" y="4602"/>
                  </a:lnTo>
                  <a:lnTo>
                    <a:pt x="211" y="4930"/>
                  </a:lnTo>
                  <a:lnTo>
                    <a:pt x="266" y="5226"/>
                  </a:lnTo>
                  <a:lnTo>
                    <a:pt x="313" y="5468"/>
                  </a:lnTo>
                  <a:lnTo>
                    <a:pt x="344" y="5569"/>
                  </a:lnTo>
                  <a:lnTo>
                    <a:pt x="367" y="5655"/>
                  </a:lnTo>
                  <a:lnTo>
                    <a:pt x="398" y="5725"/>
                  </a:lnTo>
                  <a:lnTo>
                    <a:pt x="422" y="5788"/>
                  </a:lnTo>
                  <a:lnTo>
                    <a:pt x="445" y="5710"/>
                  </a:lnTo>
                  <a:lnTo>
                    <a:pt x="461" y="5624"/>
                  </a:lnTo>
                  <a:lnTo>
                    <a:pt x="484" y="5374"/>
                  </a:lnTo>
                  <a:lnTo>
                    <a:pt x="500" y="5062"/>
                  </a:lnTo>
                  <a:lnTo>
                    <a:pt x="500" y="4696"/>
                  </a:lnTo>
                  <a:lnTo>
                    <a:pt x="500" y="4282"/>
                  </a:lnTo>
                  <a:lnTo>
                    <a:pt x="484" y="3830"/>
                  </a:lnTo>
                  <a:lnTo>
                    <a:pt x="461" y="3362"/>
                  </a:lnTo>
                  <a:lnTo>
                    <a:pt x="437" y="2878"/>
                  </a:lnTo>
                  <a:lnTo>
                    <a:pt x="398" y="2395"/>
                  </a:lnTo>
                  <a:lnTo>
                    <a:pt x="359" y="1927"/>
                  </a:lnTo>
                  <a:lnTo>
                    <a:pt x="320" y="1474"/>
                  </a:lnTo>
                  <a:lnTo>
                    <a:pt x="274" y="1069"/>
                  </a:lnTo>
                  <a:lnTo>
                    <a:pt x="219" y="702"/>
                  </a:lnTo>
                  <a:lnTo>
                    <a:pt x="164" y="390"/>
                  </a:lnTo>
                  <a:lnTo>
                    <a:pt x="110" y="156"/>
                  </a:lnTo>
                  <a:lnTo>
                    <a:pt x="79" y="7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 rot="10800000" flipH="1">
              <a:off x="6425537" y="1012097"/>
              <a:ext cx="9554" cy="193719"/>
            </a:xfrm>
            <a:custGeom>
              <a:avLst/>
              <a:gdLst/>
              <a:ahLst/>
              <a:cxnLst/>
              <a:rect l="l" t="t" r="r" b="b"/>
              <a:pathLst>
                <a:path w="454" h="9205" extrusionOk="0">
                  <a:moveTo>
                    <a:pt x="446" y="1"/>
                  </a:moveTo>
                  <a:lnTo>
                    <a:pt x="344" y="570"/>
                  </a:lnTo>
                  <a:lnTo>
                    <a:pt x="258" y="1147"/>
                  </a:lnTo>
                  <a:lnTo>
                    <a:pt x="188" y="1724"/>
                  </a:lnTo>
                  <a:lnTo>
                    <a:pt x="134" y="2294"/>
                  </a:lnTo>
                  <a:lnTo>
                    <a:pt x="87" y="2871"/>
                  </a:lnTo>
                  <a:lnTo>
                    <a:pt x="48" y="3440"/>
                  </a:lnTo>
                  <a:lnTo>
                    <a:pt x="24" y="4017"/>
                  </a:lnTo>
                  <a:lnTo>
                    <a:pt x="9" y="4595"/>
                  </a:lnTo>
                  <a:lnTo>
                    <a:pt x="1" y="5172"/>
                  </a:lnTo>
                  <a:lnTo>
                    <a:pt x="1" y="5749"/>
                  </a:lnTo>
                  <a:lnTo>
                    <a:pt x="17" y="6318"/>
                  </a:lnTo>
                  <a:lnTo>
                    <a:pt x="24" y="6895"/>
                  </a:lnTo>
                  <a:lnTo>
                    <a:pt x="48" y="7473"/>
                  </a:lnTo>
                  <a:lnTo>
                    <a:pt x="71" y="8050"/>
                  </a:lnTo>
                  <a:lnTo>
                    <a:pt x="134" y="9204"/>
                  </a:lnTo>
                  <a:lnTo>
                    <a:pt x="149" y="8627"/>
                  </a:lnTo>
                  <a:lnTo>
                    <a:pt x="157" y="8058"/>
                  </a:lnTo>
                  <a:lnTo>
                    <a:pt x="165" y="6911"/>
                  </a:lnTo>
                  <a:lnTo>
                    <a:pt x="173" y="5764"/>
                  </a:lnTo>
                  <a:lnTo>
                    <a:pt x="180" y="5195"/>
                  </a:lnTo>
                  <a:lnTo>
                    <a:pt x="196" y="4618"/>
                  </a:lnTo>
                  <a:lnTo>
                    <a:pt x="227" y="4041"/>
                  </a:lnTo>
                  <a:lnTo>
                    <a:pt x="266" y="3464"/>
                  </a:lnTo>
                  <a:lnTo>
                    <a:pt x="368" y="2309"/>
                  </a:lnTo>
                  <a:lnTo>
                    <a:pt x="414" y="1732"/>
                  </a:lnTo>
                  <a:lnTo>
                    <a:pt x="446" y="1155"/>
                  </a:lnTo>
                  <a:lnTo>
                    <a:pt x="453" y="866"/>
                  </a:lnTo>
                  <a:lnTo>
                    <a:pt x="453" y="578"/>
                  </a:lnTo>
                  <a:lnTo>
                    <a:pt x="453" y="289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 rot="10800000" flipH="1">
              <a:off x="6855938" y="1525879"/>
              <a:ext cx="58442" cy="149714"/>
            </a:xfrm>
            <a:custGeom>
              <a:avLst/>
              <a:gdLst/>
              <a:ahLst/>
              <a:cxnLst/>
              <a:rect l="l" t="t" r="r" b="b"/>
              <a:pathLst>
                <a:path w="2777" h="7114" extrusionOk="0">
                  <a:moveTo>
                    <a:pt x="2777" y="0"/>
                  </a:moveTo>
                  <a:lnTo>
                    <a:pt x="2379" y="866"/>
                  </a:lnTo>
                  <a:lnTo>
                    <a:pt x="1981" y="1740"/>
                  </a:lnTo>
                  <a:lnTo>
                    <a:pt x="1599" y="2613"/>
                  </a:lnTo>
                  <a:lnTo>
                    <a:pt x="1420" y="3050"/>
                  </a:lnTo>
                  <a:lnTo>
                    <a:pt x="1233" y="3495"/>
                  </a:lnTo>
                  <a:lnTo>
                    <a:pt x="1061" y="3939"/>
                  </a:lnTo>
                  <a:lnTo>
                    <a:pt x="889" y="4384"/>
                  </a:lnTo>
                  <a:lnTo>
                    <a:pt x="726" y="4836"/>
                  </a:lnTo>
                  <a:lnTo>
                    <a:pt x="570" y="5281"/>
                  </a:lnTo>
                  <a:lnTo>
                    <a:pt x="414" y="5733"/>
                  </a:lnTo>
                  <a:lnTo>
                    <a:pt x="273" y="6193"/>
                  </a:lnTo>
                  <a:lnTo>
                    <a:pt x="133" y="6653"/>
                  </a:lnTo>
                  <a:lnTo>
                    <a:pt x="0" y="7114"/>
                  </a:lnTo>
                  <a:lnTo>
                    <a:pt x="156" y="6661"/>
                  </a:lnTo>
                  <a:lnTo>
                    <a:pt x="328" y="6217"/>
                  </a:lnTo>
                  <a:lnTo>
                    <a:pt x="499" y="5772"/>
                  </a:lnTo>
                  <a:lnTo>
                    <a:pt x="687" y="5327"/>
                  </a:lnTo>
                  <a:lnTo>
                    <a:pt x="1069" y="4454"/>
                  </a:lnTo>
                  <a:lnTo>
                    <a:pt x="1451" y="3580"/>
                  </a:lnTo>
                  <a:lnTo>
                    <a:pt x="1646" y="3144"/>
                  </a:lnTo>
                  <a:lnTo>
                    <a:pt x="1833" y="2707"/>
                  </a:lnTo>
                  <a:lnTo>
                    <a:pt x="2013" y="2262"/>
                  </a:lnTo>
                  <a:lnTo>
                    <a:pt x="2192" y="1818"/>
                  </a:lnTo>
                  <a:lnTo>
                    <a:pt x="2356" y="1373"/>
                  </a:lnTo>
                  <a:lnTo>
                    <a:pt x="2512" y="921"/>
                  </a:lnTo>
                  <a:lnTo>
                    <a:pt x="2652" y="461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 rot="10800000" flipH="1">
              <a:off x="6582789" y="1259800"/>
              <a:ext cx="9386" cy="98659"/>
            </a:xfrm>
            <a:custGeom>
              <a:avLst/>
              <a:gdLst/>
              <a:ahLst/>
              <a:cxnLst/>
              <a:rect l="l" t="t" r="r" b="b"/>
              <a:pathLst>
                <a:path w="446" h="4688" extrusionOk="0">
                  <a:moveTo>
                    <a:pt x="235" y="0"/>
                  </a:moveTo>
                  <a:lnTo>
                    <a:pt x="172" y="234"/>
                  </a:lnTo>
                  <a:lnTo>
                    <a:pt x="126" y="499"/>
                  </a:lnTo>
                  <a:lnTo>
                    <a:pt x="79" y="788"/>
                  </a:lnTo>
                  <a:lnTo>
                    <a:pt x="48" y="1108"/>
                  </a:lnTo>
                  <a:lnTo>
                    <a:pt x="24" y="1443"/>
                  </a:lnTo>
                  <a:lnTo>
                    <a:pt x="9" y="1786"/>
                  </a:lnTo>
                  <a:lnTo>
                    <a:pt x="1" y="2145"/>
                  </a:lnTo>
                  <a:lnTo>
                    <a:pt x="9" y="2496"/>
                  </a:lnTo>
                  <a:lnTo>
                    <a:pt x="16" y="2847"/>
                  </a:lnTo>
                  <a:lnTo>
                    <a:pt x="40" y="3182"/>
                  </a:lnTo>
                  <a:lnTo>
                    <a:pt x="71" y="3510"/>
                  </a:lnTo>
                  <a:lnTo>
                    <a:pt x="102" y="3806"/>
                  </a:lnTo>
                  <a:lnTo>
                    <a:pt x="149" y="4087"/>
                  </a:lnTo>
                  <a:lnTo>
                    <a:pt x="204" y="4321"/>
                  </a:lnTo>
                  <a:lnTo>
                    <a:pt x="235" y="4430"/>
                  </a:lnTo>
                  <a:lnTo>
                    <a:pt x="266" y="4524"/>
                  </a:lnTo>
                  <a:lnTo>
                    <a:pt x="305" y="4610"/>
                  </a:lnTo>
                  <a:lnTo>
                    <a:pt x="336" y="4688"/>
                  </a:lnTo>
                  <a:lnTo>
                    <a:pt x="375" y="4376"/>
                  </a:lnTo>
                  <a:lnTo>
                    <a:pt x="399" y="4071"/>
                  </a:lnTo>
                  <a:lnTo>
                    <a:pt x="422" y="3767"/>
                  </a:lnTo>
                  <a:lnTo>
                    <a:pt x="438" y="3471"/>
                  </a:lnTo>
                  <a:lnTo>
                    <a:pt x="445" y="3174"/>
                  </a:lnTo>
                  <a:lnTo>
                    <a:pt x="445" y="2878"/>
                  </a:lnTo>
                  <a:lnTo>
                    <a:pt x="438" y="2582"/>
                  </a:lnTo>
                  <a:lnTo>
                    <a:pt x="430" y="2293"/>
                  </a:lnTo>
                  <a:lnTo>
                    <a:pt x="391" y="1716"/>
                  </a:lnTo>
                  <a:lnTo>
                    <a:pt x="352" y="1139"/>
                  </a:lnTo>
                  <a:lnTo>
                    <a:pt x="297" y="56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 rot="10800000" flipH="1">
              <a:off x="6362674" y="1224508"/>
              <a:ext cx="40238" cy="138876"/>
            </a:xfrm>
            <a:custGeom>
              <a:avLst/>
              <a:gdLst/>
              <a:ahLst/>
              <a:cxnLst/>
              <a:rect l="l" t="t" r="r" b="b"/>
              <a:pathLst>
                <a:path w="1912" h="6599" extrusionOk="0">
                  <a:moveTo>
                    <a:pt x="1912" y="0"/>
                  </a:moveTo>
                  <a:lnTo>
                    <a:pt x="1748" y="398"/>
                  </a:lnTo>
                  <a:lnTo>
                    <a:pt x="1592" y="803"/>
                  </a:lnTo>
                  <a:lnTo>
                    <a:pt x="1444" y="1209"/>
                  </a:lnTo>
                  <a:lnTo>
                    <a:pt x="1303" y="1615"/>
                  </a:lnTo>
                  <a:lnTo>
                    <a:pt x="1171" y="2020"/>
                  </a:lnTo>
                  <a:lnTo>
                    <a:pt x="1038" y="2434"/>
                  </a:lnTo>
                  <a:lnTo>
                    <a:pt x="913" y="2839"/>
                  </a:lnTo>
                  <a:lnTo>
                    <a:pt x="796" y="3252"/>
                  </a:lnTo>
                  <a:lnTo>
                    <a:pt x="687" y="3666"/>
                  </a:lnTo>
                  <a:lnTo>
                    <a:pt x="578" y="4087"/>
                  </a:lnTo>
                  <a:lnTo>
                    <a:pt x="375" y="4922"/>
                  </a:lnTo>
                  <a:lnTo>
                    <a:pt x="180" y="5756"/>
                  </a:lnTo>
                  <a:lnTo>
                    <a:pt x="1" y="6598"/>
                  </a:lnTo>
                  <a:lnTo>
                    <a:pt x="281" y="5787"/>
                  </a:lnTo>
                  <a:lnTo>
                    <a:pt x="547" y="4968"/>
                  </a:lnTo>
                  <a:lnTo>
                    <a:pt x="796" y="4149"/>
                  </a:lnTo>
                  <a:lnTo>
                    <a:pt x="1030" y="3323"/>
                  </a:lnTo>
                  <a:lnTo>
                    <a:pt x="1264" y="2496"/>
                  </a:lnTo>
                  <a:lnTo>
                    <a:pt x="1483" y="1669"/>
                  </a:lnTo>
                  <a:lnTo>
                    <a:pt x="1701" y="835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 rot="10800000" flipH="1">
              <a:off x="6533711" y="1145713"/>
              <a:ext cx="8565" cy="131342"/>
            </a:xfrm>
            <a:custGeom>
              <a:avLst/>
              <a:gdLst/>
              <a:ahLst/>
              <a:cxnLst/>
              <a:rect l="l" t="t" r="r" b="b"/>
              <a:pathLst>
                <a:path w="407" h="6241" extrusionOk="0">
                  <a:moveTo>
                    <a:pt x="1" y="1"/>
                  </a:moveTo>
                  <a:lnTo>
                    <a:pt x="165" y="6240"/>
                  </a:lnTo>
                  <a:lnTo>
                    <a:pt x="367" y="6232"/>
                  </a:lnTo>
                  <a:lnTo>
                    <a:pt x="391" y="5453"/>
                  </a:lnTo>
                  <a:lnTo>
                    <a:pt x="399" y="4673"/>
                  </a:lnTo>
                  <a:lnTo>
                    <a:pt x="406" y="3893"/>
                  </a:lnTo>
                  <a:lnTo>
                    <a:pt x="391" y="3113"/>
                  </a:lnTo>
                  <a:lnTo>
                    <a:pt x="360" y="2333"/>
                  </a:lnTo>
                  <a:lnTo>
                    <a:pt x="321" y="1553"/>
                  </a:lnTo>
                  <a:lnTo>
                    <a:pt x="258" y="773"/>
                  </a:lnTo>
                  <a:lnTo>
                    <a:pt x="219" y="39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 rot="10800000" flipH="1">
              <a:off x="6699002" y="1526699"/>
              <a:ext cx="49771" cy="103920"/>
            </a:xfrm>
            <a:custGeom>
              <a:avLst/>
              <a:gdLst/>
              <a:ahLst/>
              <a:cxnLst/>
              <a:rect l="l" t="t" r="r" b="b"/>
              <a:pathLst>
                <a:path w="2365" h="4938" extrusionOk="0">
                  <a:moveTo>
                    <a:pt x="2130" y="0"/>
                  </a:moveTo>
                  <a:lnTo>
                    <a:pt x="1522" y="1202"/>
                  </a:lnTo>
                  <a:lnTo>
                    <a:pt x="1225" y="1802"/>
                  </a:lnTo>
                  <a:lnTo>
                    <a:pt x="937" y="2411"/>
                  </a:lnTo>
                  <a:lnTo>
                    <a:pt x="640" y="3019"/>
                  </a:lnTo>
                  <a:lnTo>
                    <a:pt x="500" y="3323"/>
                  </a:lnTo>
                  <a:lnTo>
                    <a:pt x="368" y="3635"/>
                  </a:lnTo>
                  <a:lnTo>
                    <a:pt x="243" y="3947"/>
                  </a:lnTo>
                  <a:lnTo>
                    <a:pt x="188" y="4111"/>
                  </a:lnTo>
                  <a:lnTo>
                    <a:pt x="134" y="4275"/>
                  </a:lnTo>
                  <a:lnTo>
                    <a:pt x="95" y="4438"/>
                  </a:lnTo>
                  <a:lnTo>
                    <a:pt x="56" y="4602"/>
                  </a:lnTo>
                  <a:lnTo>
                    <a:pt x="24" y="4774"/>
                  </a:lnTo>
                  <a:lnTo>
                    <a:pt x="1" y="4938"/>
                  </a:lnTo>
                  <a:lnTo>
                    <a:pt x="321" y="4353"/>
                  </a:lnTo>
                  <a:lnTo>
                    <a:pt x="633" y="3760"/>
                  </a:lnTo>
                  <a:lnTo>
                    <a:pt x="937" y="3159"/>
                  </a:lnTo>
                  <a:lnTo>
                    <a:pt x="1233" y="2559"/>
                  </a:lnTo>
                  <a:lnTo>
                    <a:pt x="1522" y="1950"/>
                  </a:lnTo>
                  <a:lnTo>
                    <a:pt x="1810" y="1342"/>
                  </a:lnTo>
                  <a:lnTo>
                    <a:pt x="2364" y="125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 rot="10800000" flipH="1">
              <a:off x="6495640" y="1448073"/>
              <a:ext cx="48761" cy="127890"/>
            </a:xfrm>
            <a:custGeom>
              <a:avLst/>
              <a:gdLst/>
              <a:ahLst/>
              <a:cxnLst/>
              <a:rect l="l" t="t" r="r" b="b"/>
              <a:pathLst>
                <a:path w="2317" h="6077" extrusionOk="0">
                  <a:moveTo>
                    <a:pt x="2317" y="1"/>
                  </a:moveTo>
                  <a:lnTo>
                    <a:pt x="2130" y="359"/>
                  </a:lnTo>
                  <a:lnTo>
                    <a:pt x="1950" y="726"/>
                  </a:lnTo>
                  <a:lnTo>
                    <a:pt x="1771" y="1093"/>
                  </a:lnTo>
                  <a:lnTo>
                    <a:pt x="1607" y="1459"/>
                  </a:lnTo>
                  <a:lnTo>
                    <a:pt x="1443" y="1826"/>
                  </a:lnTo>
                  <a:lnTo>
                    <a:pt x="1287" y="2200"/>
                  </a:lnTo>
                  <a:lnTo>
                    <a:pt x="1139" y="2575"/>
                  </a:lnTo>
                  <a:lnTo>
                    <a:pt x="991" y="2949"/>
                  </a:lnTo>
                  <a:lnTo>
                    <a:pt x="850" y="3323"/>
                  </a:lnTo>
                  <a:lnTo>
                    <a:pt x="718" y="3698"/>
                  </a:lnTo>
                  <a:lnTo>
                    <a:pt x="585" y="4080"/>
                  </a:lnTo>
                  <a:lnTo>
                    <a:pt x="461" y="4462"/>
                  </a:lnTo>
                  <a:lnTo>
                    <a:pt x="227" y="5234"/>
                  </a:lnTo>
                  <a:lnTo>
                    <a:pt x="0" y="6006"/>
                  </a:lnTo>
                  <a:lnTo>
                    <a:pt x="195" y="6077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 rot="10800000" flipH="1">
              <a:off x="6499575" y="847478"/>
              <a:ext cx="51560" cy="133299"/>
            </a:xfrm>
            <a:custGeom>
              <a:avLst/>
              <a:gdLst/>
              <a:ahLst/>
              <a:cxnLst/>
              <a:rect l="l" t="t" r="r" b="b"/>
              <a:pathLst>
                <a:path w="2450" h="6334" extrusionOk="0">
                  <a:moveTo>
                    <a:pt x="1" y="1"/>
                  </a:moveTo>
                  <a:lnTo>
                    <a:pt x="24" y="165"/>
                  </a:lnTo>
                  <a:lnTo>
                    <a:pt x="63" y="336"/>
                  </a:lnTo>
                  <a:lnTo>
                    <a:pt x="149" y="726"/>
                  </a:lnTo>
                  <a:lnTo>
                    <a:pt x="258" y="1147"/>
                  </a:lnTo>
                  <a:lnTo>
                    <a:pt x="390" y="1607"/>
                  </a:lnTo>
                  <a:lnTo>
                    <a:pt x="546" y="2075"/>
                  </a:lnTo>
                  <a:lnTo>
                    <a:pt x="710" y="2567"/>
                  </a:lnTo>
                  <a:lnTo>
                    <a:pt x="890" y="3058"/>
                  </a:lnTo>
                  <a:lnTo>
                    <a:pt x="1077" y="3550"/>
                  </a:lnTo>
                  <a:lnTo>
                    <a:pt x="1264" y="4025"/>
                  </a:lnTo>
                  <a:lnTo>
                    <a:pt x="1459" y="4478"/>
                  </a:lnTo>
                  <a:lnTo>
                    <a:pt x="1646" y="4907"/>
                  </a:lnTo>
                  <a:lnTo>
                    <a:pt x="1833" y="5297"/>
                  </a:lnTo>
                  <a:lnTo>
                    <a:pt x="2013" y="5648"/>
                  </a:lnTo>
                  <a:lnTo>
                    <a:pt x="2177" y="5936"/>
                  </a:lnTo>
                  <a:lnTo>
                    <a:pt x="2247" y="6061"/>
                  </a:lnTo>
                  <a:lnTo>
                    <a:pt x="2317" y="6170"/>
                  </a:lnTo>
                  <a:lnTo>
                    <a:pt x="2387" y="6256"/>
                  </a:lnTo>
                  <a:lnTo>
                    <a:pt x="2450" y="6334"/>
                  </a:lnTo>
                  <a:lnTo>
                    <a:pt x="2450" y="6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 rot="10800000" flipH="1">
              <a:off x="6672758" y="1373214"/>
              <a:ext cx="3788" cy="115579"/>
            </a:xfrm>
            <a:custGeom>
              <a:avLst/>
              <a:gdLst/>
              <a:ahLst/>
              <a:cxnLst/>
              <a:rect l="l" t="t" r="r" b="b"/>
              <a:pathLst>
                <a:path w="180" h="5492" extrusionOk="0">
                  <a:moveTo>
                    <a:pt x="179" y="0"/>
                  </a:moveTo>
                  <a:lnTo>
                    <a:pt x="164" y="78"/>
                  </a:lnTo>
                  <a:lnTo>
                    <a:pt x="140" y="180"/>
                  </a:lnTo>
                  <a:lnTo>
                    <a:pt x="109" y="421"/>
                  </a:lnTo>
                  <a:lnTo>
                    <a:pt x="78" y="718"/>
                  </a:lnTo>
                  <a:lnTo>
                    <a:pt x="47" y="1061"/>
                  </a:lnTo>
                  <a:lnTo>
                    <a:pt x="31" y="1435"/>
                  </a:lnTo>
                  <a:lnTo>
                    <a:pt x="16" y="1841"/>
                  </a:lnTo>
                  <a:lnTo>
                    <a:pt x="8" y="2270"/>
                  </a:lnTo>
                  <a:lnTo>
                    <a:pt x="0" y="2707"/>
                  </a:lnTo>
                  <a:lnTo>
                    <a:pt x="0" y="3143"/>
                  </a:lnTo>
                  <a:lnTo>
                    <a:pt x="8" y="3572"/>
                  </a:lnTo>
                  <a:lnTo>
                    <a:pt x="23" y="3986"/>
                  </a:lnTo>
                  <a:lnTo>
                    <a:pt x="47" y="4368"/>
                  </a:lnTo>
                  <a:lnTo>
                    <a:pt x="70" y="4727"/>
                  </a:lnTo>
                  <a:lnTo>
                    <a:pt x="101" y="5039"/>
                  </a:lnTo>
                  <a:lnTo>
                    <a:pt x="140" y="5296"/>
                  </a:lnTo>
                  <a:lnTo>
                    <a:pt x="156" y="5405"/>
                  </a:lnTo>
                  <a:lnTo>
                    <a:pt x="179" y="549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 rot="10800000" flipH="1">
              <a:off x="6743997" y="1558056"/>
              <a:ext cx="59094" cy="94071"/>
            </a:xfrm>
            <a:custGeom>
              <a:avLst/>
              <a:gdLst/>
              <a:ahLst/>
              <a:cxnLst/>
              <a:rect l="l" t="t" r="r" b="b"/>
              <a:pathLst>
                <a:path w="2808" h="4470" extrusionOk="0">
                  <a:moveTo>
                    <a:pt x="2808" y="1"/>
                  </a:moveTo>
                  <a:lnTo>
                    <a:pt x="2402" y="562"/>
                  </a:lnTo>
                  <a:lnTo>
                    <a:pt x="2012" y="1124"/>
                  </a:lnTo>
                  <a:lnTo>
                    <a:pt x="1646" y="1678"/>
                  </a:lnTo>
                  <a:lnTo>
                    <a:pt x="1287" y="2231"/>
                  </a:lnTo>
                  <a:lnTo>
                    <a:pt x="952" y="2793"/>
                  </a:lnTo>
                  <a:lnTo>
                    <a:pt x="624" y="3347"/>
                  </a:lnTo>
                  <a:lnTo>
                    <a:pt x="304" y="3908"/>
                  </a:lnTo>
                  <a:lnTo>
                    <a:pt x="0" y="4470"/>
                  </a:lnTo>
                  <a:lnTo>
                    <a:pt x="62" y="4415"/>
                  </a:lnTo>
                  <a:lnTo>
                    <a:pt x="140" y="4353"/>
                  </a:lnTo>
                  <a:lnTo>
                    <a:pt x="218" y="4275"/>
                  </a:lnTo>
                  <a:lnTo>
                    <a:pt x="304" y="4181"/>
                  </a:lnTo>
                  <a:lnTo>
                    <a:pt x="491" y="3963"/>
                  </a:lnTo>
                  <a:lnTo>
                    <a:pt x="694" y="3705"/>
                  </a:lnTo>
                  <a:lnTo>
                    <a:pt x="905" y="3417"/>
                  </a:lnTo>
                  <a:lnTo>
                    <a:pt x="1131" y="3097"/>
                  </a:lnTo>
                  <a:lnTo>
                    <a:pt x="1349" y="2762"/>
                  </a:lnTo>
                  <a:lnTo>
                    <a:pt x="1576" y="2411"/>
                  </a:lnTo>
                  <a:lnTo>
                    <a:pt x="1794" y="2060"/>
                  </a:lnTo>
                  <a:lnTo>
                    <a:pt x="2004" y="1701"/>
                  </a:lnTo>
                  <a:lnTo>
                    <a:pt x="2199" y="1358"/>
                  </a:lnTo>
                  <a:lnTo>
                    <a:pt x="2371" y="1030"/>
                  </a:lnTo>
                  <a:lnTo>
                    <a:pt x="2527" y="718"/>
                  </a:lnTo>
                  <a:lnTo>
                    <a:pt x="2652" y="445"/>
                  </a:lnTo>
                  <a:lnTo>
                    <a:pt x="2745" y="203"/>
                  </a:lnTo>
                  <a:lnTo>
                    <a:pt x="2784" y="94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 rot="10800000" flipH="1">
              <a:off x="6948685" y="1591035"/>
              <a:ext cx="69449" cy="123618"/>
            </a:xfrm>
            <a:custGeom>
              <a:avLst/>
              <a:gdLst/>
              <a:ahLst/>
              <a:cxnLst/>
              <a:rect l="l" t="t" r="r" b="b"/>
              <a:pathLst>
                <a:path w="3300" h="5874" extrusionOk="0">
                  <a:moveTo>
                    <a:pt x="3299" y="0"/>
                  </a:moveTo>
                  <a:lnTo>
                    <a:pt x="3213" y="78"/>
                  </a:lnTo>
                  <a:lnTo>
                    <a:pt x="3120" y="179"/>
                  </a:lnTo>
                  <a:lnTo>
                    <a:pt x="3018" y="296"/>
                  </a:lnTo>
                  <a:lnTo>
                    <a:pt x="2917" y="429"/>
                  </a:lnTo>
                  <a:lnTo>
                    <a:pt x="2683" y="733"/>
                  </a:lnTo>
                  <a:lnTo>
                    <a:pt x="2441" y="1092"/>
                  </a:lnTo>
                  <a:lnTo>
                    <a:pt x="2176" y="1490"/>
                  </a:lnTo>
                  <a:lnTo>
                    <a:pt x="1911" y="1919"/>
                  </a:lnTo>
                  <a:lnTo>
                    <a:pt x="1638" y="2371"/>
                  </a:lnTo>
                  <a:lnTo>
                    <a:pt x="1373" y="2831"/>
                  </a:lnTo>
                  <a:lnTo>
                    <a:pt x="1115" y="3299"/>
                  </a:lnTo>
                  <a:lnTo>
                    <a:pt x="874" y="3759"/>
                  </a:lnTo>
                  <a:lnTo>
                    <a:pt x="647" y="4212"/>
                  </a:lnTo>
                  <a:lnTo>
                    <a:pt x="452" y="4625"/>
                  </a:lnTo>
                  <a:lnTo>
                    <a:pt x="281" y="5015"/>
                  </a:lnTo>
                  <a:lnTo>
                    <a:pt x="148" y="5358"/>
                  </a:lnTo>
                  <a:lnTo>
                    <a:pt x="94" y="5507"/>
                  </a:lnTo>
                  <a:lnTo>
                    <a:pt x="55" y="5647"/>
                  </a:lnTo>
                  <a:lnTo>
                    <a:pt x="23" y="5772"/>
                  </a:lnTo>
                  <a:lnTo>
                    <a:pt x="0" y="5873"/>
                  </a:lnTo>
                  <a:lnTo>
                    <a:pt x="0" y="5873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 rot="10800000" flipH="1">
              <a:off x="6481350" y="1460721"/>
              <a:ext cx="41880" cy="110318"/>
            </a:xfrm>
            <a:custGeom>
              <a:avLst/>
              <a:gdLst/>
              <a:ahLst/>
              <a:cxnLst/>
              <a:rect l="l" t="t" r="r" b="b"/>
              <a:pathLst>
                <a:path w="1990" h="5242" extrusionOk="0">
                  <a:moveTo>
                    <a:pt x="1841" y="1"/>
                  </a:moveTo>
                  <a:lnTo>
                    <a:pt x="1553" y="632"/>
                  </a:lnTo>
                  <a:lnTo>
                    <a:pt x="1280" y="1264"/>
                  </a:lnTo>
                  <a:lnTo>
                    <a:pt x="1023" y="1904"/>
                  </a:lnTo>
                  <a:lnTo>
                    <a:pt x="781" y="2551"/>
                  </a:lnTo>
                  <a:lnTo>
                    <a:pt x="672" y="2879"/>
                  </a:lnTo>
                  <a:lnTo>
                    <a:pt x="562" y="3198"/>
                  </a:lnTo>
                  <a:lnTo>
                    <a:pt x="453" y="3534"/>
                  </a:lnTo>
                  <a:lnTo>
                    <a:pt x="352" y="3861"/>
                  </a:lnTo>
                  <a:lnTo>
                    <a:pt x="258" y="4189"/>
                  </a:lnTo>
                  <a:lnTo>
                    <a:pt x="165" y="4524"/>
                  </a:lnTo>
                  <a:lnTo>
                    <a:pt x="79" y="4860"/>
                  </a:lnTo>
                  <a:lnTo>
                    <a:pt x="1" y="5195"/>
                  </a:lnTo>
                  <a:lnTo>
                    <a:pt x="196" y="5242"/>
                  </a:lnTo>
                  <a:lnTo>
                    <a:pt x="1990" y="55"/>
                  </a:lnTo>
                  <a:lnTo>
                    <a:pt x="184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 rot="10800000" flipH="1">
              <a:off x="6886138" y="1372247"/>
              <a:ext cx="23991" cy="144453"/>
            </a:xfrm>
            <a:custGeom>
              <a:avLst/>
              <a:gdLst/>
              <a:ahLst/>
              <a:cxnLst/>
              <a:rect l="l" t="t" r="r" b="b"/>
              <a:pathLst>
                <a:path w="1140" h="6864" extrusionOk="0">
                  <a:moveTo>
                    <a:pt x="1139" y="0"/>
                  </a:moveTo>
                  <a:lnTo>
                    <a:pt x="1085" y="102"/>
                  </a:lnTo>
                  <a:lnTo>
                    <a:pt x="1038" y="227"/>
                  </a:lnTo>
                  <a:lnTo>
                    <a:pt x="983" y="375"/>
                  </a:lnTo>
                  <a:lnTo>
                    <a:pt x="929" y="538"/>
                  </a:lnTo>
                  <a:lnTo>
                    <a:pt x="819" y="913"/>
                  </a:lnTo>
                  <a:lnTo>
                    <a:pt x="710" y="1357"/>
                  </a:lnTo>
                  <a:lnTo>
                    <a:pt x="601" y="1841"/>
                  </a:lnTo>
                  <a:lnTo>
                    <a:pt x="492" y="2356"/>
                  </a:lnTo>
                  <a:lnTo>
                    <a:pt x="390" y="2894"/>
                  </a:lnTo>
                  <a:lnTo>
                    <a:pt x="297" y="3448"/>
                  </a:lnTo>
                  <a:lnTo>
                    <a:pt x="219" y="4001"/>
                  </a:lnTo>
                  <a:lnTo>
                    <a:pt x="141" y="4540"/>
                  </a:lnTo>
                  <a:lnTo>
                    <a:pt x="86" y="5054"/>
                  </a:lnTo>
                  <a:lnTo>
                    <a:pt x="39" y="5538"/>
                  </a:lnTo>
                  <a:lnTo>
                    <a:pt x="8" y="5967"/>
                  </a:lnTo>
                  <a:lnTo>
                    <a:pt x="0" y="6341"/>
                  </a:lnTo>
                  <a:lnTo>
                    <a:pt x="8" y="6505"/>
                  </a:lnTo>
                  <a:lnTo>
                    <a:pt x="16" y="6646"/>
                  </a:lnTo>
                  <a:lnTo>
                    <a:pt x="24" y="6763"/>
                  </a:lnTo>
                  <a:lnTo>
                    <a:pt x="47" y="6864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 rot="10800000" flipH="1">
              <a:off x="6641064" y="1165916"/>
              <a:ext cx="4946" cy="117873"/>
            </a:xfrm>
            <a:custGeom>
              <a:avLst/>
              <a:gdLst/>
              <a:ahLst/>
              <a:cxnLst/>
              <a:rect l="l" t="t" r="r" b="b"/>
              <a:pathLst>
                <a:path w="235" h="5601" extrusionOk="0">
                  <a:moveTo>
                    <a:pt x="235" y="1"/>
                  </a:moveTo>
                  <a:lnTo>
                    <a:pt x="180" y="289"/>
                  </a:lnTo>
                  <a:lnTo>
                    <a:pt x="133" y="617"/>
                  </a:lnTo>
                  <a:lnTo>
                    <a:pt x="94" y="976"/>
                  </a:lnTo>
                  <a:lnTo>
                    <a:pt x="63" y="1358"/>
                  </a:lnTo>
                  <a:lnTo>
                    <a:pt x="32" y="1764"/>
                  </a:lnTo>
                  <a:lnTo>
                    <a:pt x="16" y="2177"/>
                  </a:lnTo>
                  <a:lnTo>
                    <a:pt x="9" y="2590"/>
                  </a:lnTo>
                  <a:lnTo>
                    <a:pt x="1" y="3011"/>
                  </a:lnTo>
                  <a:lnTo>
                    <a:pt x="9" y="3425"/>
                  </a:lnTo>
                  <a:lnTo>
                    <a:pt x="16" y="3823"/>
                  </a:lnTo>
                  <a:lnTo>
                    <a:pt x="32" y="4205"/>
                  </a:lnTo>
                  <a:lnTo>
                    <a:pt x="63" y="4564"/>
                  </a:lnTo>
                  <a:lnTo>
                    <a:pt x="94" y="4883"/>
                  </a:lnTo>
                  <a:lnTo>
                    <a:pt x="133" y="5172"/>
                  </a:lnTo>
                  <a:lnTo>
                    <a:pt x="180" y="5406"/>
                  </a:lnTo>
                  <a:lnTo>
                    <a:pt x="203" y="5515"/>
                  </a:lnTo>
                  <a:lnTo>
                    <a:pt x="235" y="560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 rot="10800000" flipH="1">
              <a:off x="6416193" y="1431994"/>
              <a:ext cx="17573" cy="89631"/>
            </a:xfrm>
            <a:custGeom>
              <a:avLst/>
              <a:gdLst/>
              <a:ahLst/>
              <a:cxnLst/>
              <a:rect l="l" t="t" r="r" b="b"/>
              <a:pathLst>
                <a:path w="835" h="4259" extrusionOk="0">
                  <a:moveTo>
                    <a:pt x="796" y="0"/>
                  </a:moveTo>
                  <a:lnTo>
                    <a:pt x="632" y="546"/>
                  </a:lnTo>
                  <a:lnTo>
                    <a:pt x="492" y="1084"/>
                  </a:lnTo>
                  <a:lnTo>
                    <a:pt x="367" y="1615"/>
                  </a:lnTo>
                  <a:lnTo>
                    <a:pt x="258" y="2145"/>
                  </a:lnTo>
                  <a:lnTo>
                    <a:pt x="172" y="2676"/>
                  </a:lnTo>
                  <a:lnTo>
                    <a:pt x="102" y="3198"/>
                  </a:lnTo>
                  <a:lnTo>
                    <a:pt x="39" y="3729"/>
                  </a:lnTo>
                  <a:lnTo>
                    <a:pt x="0" y="4259"/>
                  </a:lnTo>
                  <a:lnTo>
                    <a:pt x="94" y="4033"/>
                  </a:lnTo>
                  <a:lnTo>
                    <a:pt x="188" y="3775"/>
                  </a:lnTo>
                  <a:lnTo>
                    <a:pt x="281" y="3495"/>
                  </a:lnTo>
                  <a:lnTo>
                    <a:pt x="367" y="3198"/>
                  </a:lnTo>
                  <a:lnTo>
                    <a:pt x="453" y="2878"/>
                  </a:lnTo>
                  <a:lnTo>
                    <a:pt x="531" y="2559"/>
                  </a:lnTo>
                  <a:lnTo>
                    <a:pt x="601" y="2231"/>
                  </a:lnTo>
                  <a:lnTo>
                    <a:pt x="663" y="1903"/>
                  </a:lnTo>
                  <a:lnTo>
                    <a:pt x="718" y="1584"/>
                  </a:lnTo>
                  <a:lnTo>
                    <a:pt x="765" y="1279"/>
                  </a:lnTo>
                  <a:lnTo>
                    <a:pt x="804" y="991"/>
                  </a:lnTo>
                  <a:lnTo>
                    <a:pt x="827" y="726"/>
                  </a:lnTo>
                  <a:lnTo>
                    <a:pt x="835" y="492"/>
                  </a:lnTo>
                  <a:lnTo>
                    <a:pt x="835" y="289"/>
                  </a:lnTo>
                  <a:lnTo>
                    <a:pt x="819" y="125"/>
                  </a:lnTo>
                  <a:lnTo>
                    <a:pt x="812" y="5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 rot="10800000" flipH="1">
              <a:off x="6614799" y="1313318"/>
              <a:ext cx="4946" cy="89799"/>
            </a:xfrm>
            <a:custGeom>
              <a:avLst/>
              <a:gdLst/>
              <a:ahLst/>
              <a:cxnLst/>
              <a:rect l="l" t="t" r="r" b="b"/>
              <a:pathLst>
                <a:path w="235" h="4267" extrusionOk="0">
                  <a:moveTo>
                    <a:pt x="235" y="1"/>
                  </a:moveTo>
                  <a:lnTo>
                    <a:pt x="180" y="219"/>
                  </a:lnTo>
                  <a:lnTo>
                    <a:pt x="126" y="476"/>
                  </a:lnTo>
                  <a:lnTo>
                    <a:pt x="87" y="749"/>
                  </a:lnTo>
                  <a:lnTo>
                    <a:pt x="55" y="1046"/>
                  </a:lnTo>
                  <a:lnTo>
                    <a:pt x="32" y="1358"/>
                  </a:lnTo>
                  <a:lnTo>
                    <a:pt x="16" y="1677"/>
                  </a:lnTo>
                  <a:lnTo>
                    <a:pt x="9" y="1997"/>
                  </a:lnTo>
                  <a:lnTo>
                    <a:pt x="1" y="2325"/>
                  </a:lnTo>
                  <a:lnTo>
                    <a:pt x="9" y="2637"/>
                  </a:lnTo>
                  <a:lnTo>
                    <a:pt x="24" y="2949"/>
                  </a:lnTo>
                  <a:lnTo>
                    <a:pt x="40" y="3237"/>
                  </a:lnTo>
                  <a:lnTo>
                    <a:pt x="71" y="3503"/>
                  </a:lnTo>
                  <a:lnTo>
                    <a:pt x="102" y="3744"/>
                  </a:lnTo>
                  <a:lnTo>
                    <a:pt x="141" y="3963"/>
                  </a:lnTo>
                  <a:lnTo>
                    <a:pt x="188" y="4134"/>
                  </a:lnTo>
                  <a:lnTo>
                    <a:pt x="211" y="4205"/>
                  </a:lnTo>
                  <a:lnTo>
                    <a:pt x="235" y="426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 rot="10800000" flipH="1">
              <a:off x="6649103" y="1531960"/>
              <a:ext cx="44510" cy="86684"/>
            </a:xfrm>
            <a:custGeom>
              <a:avLst/>
              <a:gdLst/>
              <a:ahLst/>
              <a:cxnLst/>
              <a:rect l="l" t="t" r="r" b="b"/>
              <a:pathLst>
                <a:path w="2115" h="4119" extrusionOk="0">
                  <a:moveTo>
                    <a:pt x="2115" y="1"/>
                  </a:moveTo>
                  <a:lnTo>
                    <a:pt x="1" y="4033"/>
                  </a:lnTo>
                  <a:lnTo>
                    <a:pt x="126" y="4119"/>
                  </a:lnTo>
                  <a:lnTo>
                    <a:pt x="250" y="3979"/>
                  </a:lnTo>
                  <a:lnTo>
                    <a:pt x="391" y="3784"/>
                  </a:lnTo>
                  <a:lnTo>
                    <a:pt x="539" y="3557"/>
                  </a:lnTo>
                  <a:lnTo>
                    <a:pt x="703" y="3300"/>
                  </a:lnTo>
                  <a:lnTo>
                    <a:pt x="867" y="3027"/>
                  </a:lnTo>
                  <a:lnTo>
                    <a:pt x="1030" y="2723"/>
                  </a:lnTo>
                  <a:lnTo>
                    <a:pt x="1194" y="2411"/>
                  </a:lnTo>
                  <a:lnTo>
                    <a:pt x="1358" y="2091"/>
                  </a:lnTo>
                  <a:lnTo>
                    <a:pt x="1514" y="1771"/>
                  </a:lnTo>
                  <a:lnTo>
                    <a:pt x="1654" y="1459"/>
                  </a:lnTo>
                  <a:lnTo>
                    <a:pt x="1787" y="1155"/>
                  </a:lnTo>
                  <a:lnTo>
                    <a:pt x="1896" y="867"/>
                  </a:lnTo>
                  <a:lnTo>
                    <a:pt x="1990" y="601"/>
                  </a:lnTo>
                  <a:lnTo>
                    <a:pt x="2060" y="367"/>
                  </a:lnTo>
                  <a:lnTo>
                    <a:pt x="2083" y="258"/>
                  </a:lnTo>
                  <a:lnTo>
                    <a:pt x="2099" y="165"/>
                  </a:lnTo>
                  <a:lnTo>
                    <a:pt x="2115" y="79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 rot="10800000" flipH="1">
              <a:off x="6338220" y="1234020"/>
              <a:ext cx="37123" cy="120188"/>
            </a:xfrm>
            <a:custGeom>
              <a:avLst/>
              <a:gdLst/>
              <a:ahLst/>
              <a:cxnLst/>
              <a:rect l="l" t="t" r="r" b="b"/>
              <a:pathLst>
                <a:path w="1764" h="5711" extrusionOk="0">
                  <a:moveTo>
                    <a:pt x="1599" y="1"/>
                  </a:moveTo>
                  <a:lnTo>
                    <a:pt x="1" y="5624"/>
                  </a:lnTo>
                  <a:lnTo>
                    <a:pt x="203" y="5710"/>
                  </a:lnTo>
                  <a:lnTo>
                    <a:pt x="406" y="5008"/>
                  </a:lnTo>
                  <a:lnTo>
                    <a:pt x="609" y="4298"/>
                  </a:lnTo>
                  <a:lnTo>
                    <a:pt x="1022" y="2887"/>
                  </a:lnTo>
                  <a:lnTo>
                    <a:pt x="1225" y="2185"/>
                  </a:lnTo>
                  <a:lnTo>
                    <a:pt x="1420" y="1475"/>
                  </a:lnTo>
                  <a:lnTo>
                    <a:pt x="1599" y="757"/>
                  </a:lnTo>
                  <a:lnTo>
                    <a:pt x="1763" y="4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 rot="10800000" flipH="1">
              <a:off x="6476425" y="849098"/>
              <a:ext cx="38765" cy="111328"/>
            </a:xfrm>
            <a:custGeom>
              <a:avLst/>
              <a:gdLst/>
              <a:ahLst/>
              <a:cxnLst/>
              <a:rect l="l" t="t" r="r" b="b"/>
              <a:pathLst>
                <a:path w="1842" h="5290" extrusionOk="0">
                  <a:moveTo>
                    <a:pt x="1" y="1"/>
                  </a:moveTo>
                  <a:lnTo>
                    <a:pt x="63" y="290"/>
                  </a:lnTo>
                  <a:lnTo>
                    <a:pt x="133" y="586"/>
                  </a:lnTo>
                  <a:lnTo>
                    <a:pt x="211" y="874"/>
                  </a:lnTo>
                  <a:lnTo>
                    <a:pt x="289" y="1163"/>
                  </a:lnTo>
                  <a:lnTo>
                    <a:pt x="453" y="1732"/>
                  </a:lnTo>
                  <a:lnTo>
                    <a:pt x="640" y="2294"/>
                  </a:lnTo>
                  <a:lnTo>
                    <a:pt x="843" y="2856"/>
                  </a:lnTo>
                  <a:lnTo>
                    <a:pt x="1054" y="3409"/>
                  </a:lnTo>
                  <a:lnTo>
                    <a:pt x="1272" y="3963"/>
                  </a:lnTo>
                  <a:lnTo>
                    <a:pt x="1498" y="4509"/>
                  </a:lnTo>
                  <a:lnTo>
                    <a:pt x="1568" y="4704"/>
                  </a:lnTo>
                  <a:lnTo>
                    <a:pt x="1631" y="4899"/>
                  </a:lnTo>
                  <a:lnTo>
                    <a:pt x="1738" y="5281"/>
                  </a:lnTo>
                  <a:lnTo>
                    <a:pt x="1738" y="5281"/>
                  </a:lnTo>
                  <a:lnTo>
                    <a:pt x="1763" y="5242"/>
                  </a:lnTo>
                  <a:lnTo>
                    <a:pt x="1795" y="5203"/>
                  </a:lnTo>
                  <a:lnTo>
                    <a:pt x="1810" y="5156"/>
                  </a:lnTo>
                  <a:lnTo>
                    <a:pt x="1826" y="5110"/>
                  </a:lnTo>
                  <a:lnTo>
                    <a:pt x="1841" y="5024"/>
                  </a:lnTo>
                  <a:lnTo>
                    <a:pt x="1841" y="4938"/>
                  </a:lnTo>
                  <a:lnTo>
                    <a:pt x="1826" y="4844"/>
                  </a:lnTo>
                  <a:lnTo>
                    <a:pt x="1802" y="4759"/>
                  </a:lnTo>
                  <a:lnTo>
                    <a:pt x="1740" y="4579"/>
                  </a:lnTo>
                  <a:lnTo>
                    <a:pt x="991" y="2551"/>
                  </a:lnTo>
                  <a:lnTo>
                    <a:pt x="250" y="531"/>
                  </a:lnTo>
                  <a:lnTo>
                    <a:pt x="196" y="391"/>
                  </a:lnTo>
                  <a:lnTo>
                    <a:pt x="133" y="258"/>
                  </a:lnTo>
                  <a:lnTo>
                    <a:pt x="1" y="1"/>
                  </a:lnTo>
                  <a:close/>
                  <a:moveTo>
                    <a:pt x="1738" y="5281"/>
                  </a:moveTo>
                  <a:lnTo>
                    <a:pt x="1732" y="5289"/>
                  </a:lnTo>
                  <a:lnTo>
                    <a:pt x="1740" y="5289"/>
                  </a:lnTo>
                  <a:lnTo>
                    <a:pt x="1738" y="528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 rot="10800000" flipH="1">
              <a:off x="6679156" y="1539662"/>
              <a:ext cx="48446" cy="92430"/>
            </a:xfrm>
            <a:custGeom>
              <a:avLst/>
              <a:gdLst/>
              <a:ahLst/>
              <a:cxnLst/>
              <a:rect l="l" t="t" r="r" b="b"/>
              <a:pathLst>
                <a:path w="2302" h="4392" extrusionOk="0">
                  <a:moveTo>
                    <a:pt x="2301" y="0"/>
                  </a:moveTo>
                  <a:lnTo>
                    <a:pt x="0" y="4391"/>
                  </a:lnTo>
                  <a:lnTo>
                    <a:pt x="63" y="4329"/>
                  </a:lnTo>
                  <a:lnTo>
                    <a:pt x="133" y="4259"/>
                  </a:lnTo>
                  <a:lnTo>
                    <a:pt x="289" y="4072"/>
                  </a:lnTo>
                  <a:lnTo>
                    <a:pt x="453" y="3838"/>
                  </a:lnTo>
                  <a:lnTo>
                    <a:pt x="632" y="3565"/>
                  </a:lnTo>
                  <a:lnTo>
                    <a:pt x="819" y="3260"/>
                  </a:lnTo>
                  <a:lnTo>
                    <a:pt x="1014" y="2925"/>
                  </a:lnTo>
                  <a:lnTo>
                    <a:pt x="1201" y="2582"/>
                  </a:lnTo>
                  <a:lnTo>
                    <a:pt x="1389" y="2231"/>
                  </a:lnTo>
                  <a:lnTo>
                    <a:pt x="1568" y="1872"/>
                  </a:lnTo>
                  <a:lnTo>
                    <a:pt x="1739" y="1529"/>
                  </a:lnTo>
                  <a:lnTo>
                    <a:pt x="1895" y="1194"/>
                  </a:lnTo>
                  <a:lnTo>
                    <a:pt x="2028" y="882"/>
                  </a:lnTo>
                  <a:lnTo>
                    <a:pt x="2137" y="593"/>
                  </a:lnTo>
                  <a:lnTo>
                    <a:pt x="2223" y="351"/>
                  </a:lnTo>
                  <a:lnTo>
                    <a:pt x="2278" y="148"/>
                  </a:lnTo>
                  <a:lnTo>
                    <a:pt x="2293" y="6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 rot="10800000" flipH="1">
              <a:off x="6555556" y="1041811"/>
              <a:ext cx="27422" cy="93903"/>
            </a:xfrm>
            <a:custGeom>
              <a:avLst/>
              <a:gdLst/>
              <a:ahLst/>
              <a:cxnLst/>
              <a:rect l="l" t="t" r="r" b="b"/>
              <a:pathLst>
                <a:path w="1303" h="4462" extrusionOk="0">
                  <a:moveTo>
                    <a:pt x="148" y="0"/>
                  </a:moveTo>
                  <a:lnTo>
                    <a:pt x="0" y="39"/>
                  </a:lnTo>
                  <a:lnTo>
                    <a:pt x="94" y="608"/>
                  </a:lnTo>
                  <a:lnTo>
                    <a:pt x="211" y="1170"/>
                  </a:lnTo>
                  <a:lnTo>
                    <a:pt x="273" y="1451"/>
                  </a:lnTo>
                  <a:lnTo>
                    <a:pt x="343" y="1732"/>
                  </a:lnTo>
                  <a:lnTo>
                    <a:pt x="414" y="2012"/>
                  </a:lnTo>
                  <a:lnTo>
                    <a:pt x="492" y="2293"/>
                  </a:lnTo>
                  <a:lnTo>
                    <a:pt x="577" y="2566"/>
                  </a:lnTo>
                  <a:lnTo>
                    <a:pt x="663" y="2839"/>
                  </a:lnTo>
                  <a:lnTo>
                    <a:pt x="757" y="3112"/>
                  </a:lnTo>
                  <a:lnTo>
                    <a:pt x="858" y="3385"/>
                  </a:lnTo>
                  <a:lnTo>
                    <a:pt x="959" y="3658"/>
                  </a:lnTo>
                  <a:lnTo>
                    <a:pt x="1069" y="3931"/>
                  </a:lnTo>
                  <a:lnTo>
                    <a:pt x="1186" y="4196"/>
                  </a:lnTo>
                  <a:lnTo>
                    <a:pt x="1303" y="4461"/>
                  </a:lnTo>
                  <a:lnTo>
                    <a:pt x="148" y="0"/>
                  </a:lnTo>
                  <a:close/>
                  <a:moveTo>
                    <a:pt x="1303" y="4461"/>
                  </a:moveTo>
                  <a:lnTo>
                    <a:pt x="1303" y="4461"/>
                  </a:lnTo>
                  <a:lnTo>
                    <a:pt x="1303" y="446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 rot="10800000" flipH="1">
              <a:off x="6730865" y="1495993"/>
              <a:ext cx="52044" cy="92766"/>
            </a:xfrm>
            <a:custGeom>
              <a:avLst/>
              <a:gdLst/>
              <a:ahLst/>
              <a:cxnLst/>
              <a:rect l="l" t="t" r="r" b="b"/>
              <a:pathLst>
                <a:path w="2473" h="4408" extrusionOk="0">
                  <a:moveTo>
                    <a:pt x="2472" y="0"/>
                  </a:moveTo>
                  <a:lnTo>
                    <a:pt x="2410" y="63"/>
                  </a:lnTo>
                  <a:lnTo>
                    <a:pt x="2340" y="141"/>
                  </a:lnTo>
                  <a:lnTo>
                    <a:pt x="2184" y="320"/>
                  </a:lnTo>
                  <a:lnTo>
                    <a:pt x="2012" y="554"/>
                  </a:lnTo>
                  <a:lnTo>
                    <a:pt x="1825" y="811"/>
                  </a:lnTo>
                  <a:lnTo>
                    <a:pt x="1638" y="1108"/>
                  </a:lnTo>
                  <a:lnTo>
                    <a:pt x="1443" y="1420"/>
                  </a:lnTo>
                  <a:lnTo>
                    <a:pt x="1248" y="1747"/>
                  </a:lnTo>
                  <a:lnTo>
                    <a:pt x="1053" y="2091"/>
                  </a:lnTo>
                  <a:lnTo>
                    <a:pt x="866" y="2434"/>
                  </a:lnTo>
                  <a:lnTo>
                    <a:pt x="686" y="2777"/>
                  </a:lnTo>
                  <a:lnTo>
                    <a:pt x="515" y="3112"/>
                  </a:lnTo>
                  <a:lnTo>
                    <a:pt x="367" y="3424"/>
                  </a:lnTo>
                  <a:lnTo>
                    <a:pt x="234" y="3721"/>
                  </a:lnTo>
                  <a:lnTo>
                    <a:pt x="133" y="3986"/>
                  </a:lnTo>
                  <a:lnTo>
                    <a:pt x="55" y="4220"/>
                  </a:lnTo>
                  <a:lnTo>
                    <a:pt x="23" y="4321"/>
                  </a:lnTo>
                  <a:lnTo>
                    <a:pt x="0" y="4407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 rot="10800000" flipH="1">
              <a:off x="6483980" y="1018346"/>
              <a:ext cx="4609" cy="122798"/>
            </a:xfrm>
            <a:custGeom>
              <a:avLst/>
              <a:gdLst/>
              <a:ahLst/>
              <a:cxnLst/>
              <a:rect l="l" t="t" r="r" b="b"/>
              <a:pathLst>
                <a:path w="219" h="5835" extrusionOk="0">
                  <a:moveTo>
                    <a:pt x="55" y="1"/>
                  </a:moveTo>
                  <a:lnTo>
                    <a:pt x="47" y="726"/>
                  </a:lnTo>
                  <a:lnTo>
                    <a:pt x="24" y="1459"/>
                  </a:lnTo>
                  <a:lnTo>
                    <a:pt x="8" y="2192"/>
                  </a:lnTo>
                  <a:lnTo>
                    <a:pt x="1" y="2918"/>
                  </a:lnTo>
                  <a:lnTo>
                    <a:pt x="1" y="3284"/>
                  </a:lnTo>
                  <a:lnTo>
                    <a:pt x="8" y="3651"/>
                  </a:lnTo>
                  <a:lnTo>
                    <a:pt x="24" y="4017"/>
                  </a:lnTo>
                  <a:lnTo>
                    <a:pt x="40" y="4376"/>
                  </a:lnTo>
                  <a:lnTo>
                    <a:pt x="71" y="4743"/>
                  </a:lnTo>
                  <a:lnTo>
                    <a:pt x="110" y="5109"/>
                  </a:lnTo>
                  <a:lnTo>
                    <a:pt x="157" y="5468"/>
                  </a:lnTo>
                  <a:lnTo>
                    <a:pt x="219" y="583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 rot="10800000" flipH="1">
              <a:off x="6326076" y="1251424"/>
              <a:ext cx="25296" cy="94071"/>
            </a:xfrm>
            <a:custGeom>
              <a:avLst/>
              <a:gdLst/>
              <a:ahLst/>
              <a:cxnLst/>
              <a:rect l="l" t="t" r="r" b="b"/>
              <a:pathLst>
                <a:path w="1202" h="4470" extrusionOk="0">
                  <a:moveTo>
                    <a:pt x="1186" y="0"/>
                  </a:moveTo>
                  <a:lnTo>
                    <a:pt x="0" y="4469"/>
                  </a:lnTo>
                  <a:lnTo>
                    <a:pt x="94" y="4298"/>
                  </a:lnTo>
                  <a:lnTo>
                    <a:pt x="195" y="4072"/>
                  </a:lnTo>
                  <a:lnTo>
                    <a:pt x="305" y="3806"/>
                  </a:lnTo>
                  <a:lnTo>
                    <a:pt x="414" y="3510"/>
                  </a:lnTo>
                  <a:lnTo>
                    <a:pt x="523" y="3190"/>
                  </a:lnTo>
                  <a:lnTo>
                    <a:pt x="624" y="2847"/>
                  </a:lnTo>
                  <a:lnTo>
                    <a:pt x="734" y="2488"/>
                  </a:lnTo>
                  <a:lnTo>
                    <a:pt x="827" y="2130"/>
                  </a:lnTo>
                  <a:lnTo>
                    <a:pt x="921" y="1779"/>
                  </a:lnTo>
                  <a:lnTo>
                    <a:pt x="1007" y="1428"/>
                  </a:lnTo>
                  <a:lnTo>
                    <a:pt x="1077" y="1100"/>
                  </a:lnTo>
                  <a:lnTo>
                    <a:pt x="1131" y="804"/>
                  </a:lnTo>
                  <a:lnTo>
                    <a:pt x="1170" y="538"/>
                  </a:lnTo>
                  <a:lnTo>
                    <a:pt x="1202" y="304"/>
                  </a:lnTo>
                  <a:lnTo>
                    <a:pt x="1202" y="211"/>
                  </a:lnTo>
                  <a:lnTo>
                    <a:pt x="1202" y="125"/>
                  </a:lnTo>
                  <a:lnTo>
                    <a:pt x="1202" y="5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 rot="10800000" flipH="1">
              <a:off x="6644179" y="1374035"/>
              <a:ext cx="7408" cy="91946"/>
            </a:xfrm>
            <a:custGeom>
              <a:avLst/>
              <a:gdLst/>
              <a:ahLst/>
              <a:cxnLst/>
              <a:rect l="l" t="t" r="r" b="b"/>
              <a:pathLst>
                <a:path w="352" h="4369" extrusionOk="0">
                  <a:moveTo>
                    <a:pt x="352" y="0"/>
                  </a:moveTo>
                  <a:lnTo>
                    <a:pt x="321" y="71"/>
                  </a:lnTo>
                  <a:lnTo>
                    <a:pt x="297" y="141"/>
                  </a:lnTo>
                  <a:lnTo>
                    <a:pt x="243" y="320"/>
                  </a:lnTo>
                  <a:lnTo>
                    <a:pt x="196" y="539"/>
                  </a:lnTo>
                  <a:lnTo>
                    <a:pt x="157" y="788"/>
                  </a:lnTo>
                  <a:lnTo>
                    <a:pt x="118" y="1061"/>
                  </a:lnTo>
                  <a:lnTo>
                    <a:pt x="87" y="1357"/>
                  </a:lnTo>
                  <a:lnTo>
                    <a:pt x="55" y="1662"/>
                  </a:lnTo>
                  <a:lnTo>
                    <a:pt x="32" y="1989"/>
                  </a:lnTo>
                  <a:lnTo>
                    <a:pt x="16" y="2317"/>
                  </a:lnTo>
                  <a:lnTo>
                    <a:pt x="1" y="2644"/>
                  </a:lnTo>
                  <a:lnTo>
                    <a:pt x="1" y="2972"/>
                  </a:lnTo>
                  <a:lnTo>
                    <a:pt x="1" y="3284"/>
                  </a:lnTo>
                  <a:lnTo>
                    <a:pt x="9" y="3588"/>
                  </a:lnTo>
                  <a:lnTo>
                    <a:pt x="24" y="3877"/>
                  </a:lnTo>
                  <a:lnTo>
                    <a:pt x="48" y="4134"/>
                  </a:lnTo>
                  <a:lnTo>
                    <a:pt x="79" y="436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 rot="10800000" flipH="1">
              <a:off x="6390412" y="1120773"/>
              <a:ext cx="20056" cy="66986"/>
            </a:xfrm>
            <a:custGeom>
              <a:avLst/>
              <a:gdLst/>
              <a:ahLst/>
              <a:cxnLst/>
              <a:rect l="l" t="t" r="r" b="b"/>
              <a:pathLst>
                <a:path w="953" h="3183" extrusionOk="0">
                  <a:moveTo>
                    <a:pt x="781" y="1"/>
                  </a:moveTo>
                  <a:lnTo>
                    <a:pt x="640" y="383"/>
                  </a:lnTo>
                  <a:lnTo>
                    <a:pt x="508" y="765"/>
                  </a:lnTo>
                  <a:lnTo>
                    <a:pt x="391" y="1155"/>
                  </a:lnTo>
                  <a:lnTo>
                    <a:pt x="289" y="1545"/>
                  </a:lnTo>
                  <a:lnTo>
                    <a:pt x="196" y="1943"/>
                  </a:lnTo>
                  <a:lnTo>
                    <a:pt x="118" y="2333"/>
                  </a:lnTo>
                  <a:lnTo>
                    <a:pt x="55" y="2738"/>
                  </a:lnTo>
                  <a:lnTo>
                    <a:pt x="1" y="3144"/>
                  </a:lnTo>
                  <a:lnTo>
                    <a:pt x="172" y="3183"/>
                  </a:lnTo>
                  <a:lnTo>
                    <a:pt x="952" y="63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 rot="10800000" flipH="1">
              <a:off x="6546675" y="1002750"/>
              <a:ext cx="23991" cy="78308"/>
            </a:xfrm>
            <a:custGeom>
              <a:avLst/>
              <a:gdLst/>
              <a:ahLst/>
              <a:cxnLst/>
              <a:rect l="l" t="t" r="r" b="b"/>
              <a:pathLst>
                <a:path w="1140" h="3721" extrusionOk="0">
                  <a:moveTo>
                    <a:pt x="173" y="0"/>
                  </a:moveTo>
                  <a:lnTo>
                    <a:pt x="1" y="47"/>
                  </a:lnTo>
                  <a:lnTo>
                    <a:pt x="929" y="3721"/>
                  </a:lnTo>
                  <a:lnTo>
                    <a:pt x="1140" y="3635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 rot="10800000" flipH="1">
              <a:off x="6622838" y="1531138"/>
              <a:ext cx="34829" cy="66334"/>
            </a:xfrm>
            <a:custGeom>
              <a:avLst/>
              <a:gdLst/>
              <a:ahLst/>
              <a:cxnLst/>
              <a:rect l="l" t="t" r="r" b="b"/>
              <a:pathLst>
                <a:path w="1655" h="3152" extrusionOk="0">
                  <a:moveTo>
                    <a:pt x="1654" y="1"/>
                  </a:moveTo>
                  <a:lnTo>
                    <a:pt x="1514" y="180"/>
                  </a:lnTo>
                  <a:lnTo>
                    <a:pt x="1389" y="368"/>
                  </a:lnTo>
                  <a:lnTo>
                    <a:pt x="1264" y="555"/>
                  </a:lnTo>
                  <a:lnTo>
                    <a:pt x="1140" y="742"/>
                  </a:lnTo>
                  <a:lnTo>
                    <a:pt x="1023" y="929"/>
                  </a:lnTo>
                  <a:lnTo>
                    <a:pt x="914" y="1116"/>
                  </a:lnTo>
                  <a:lnTo>
                    <a:pt x="695" y="1506"/>
                  </a:lnTo>
                  <a:lnTo>
                    <a:pt x="500" y="1904"/>
                  </a:lnTo>
                  <a:lnTo>
                    <a:pt x="321" y="2317"/>
                  </a:lnTo>
                  <a:lnTo>
                    <a:pt x="157" y="2731"/>
                  </a:lnTo>
                  <a:lnTo>
                    <a:pt x="1" y="3152"/>
                  </a:lnTo>
                  <a:lnTo>
                    <a:pt x="251" y="2778"/>
                  </a:lnTo>
                  <a:lnTo>
                    <a:pt x="485" y="2395"/>
                  </a:lnTo>
                  <a:lnTo>
                    <a:pt x="703" y="2013"/>
                  </a:lnTo>
                  <a:lnTo>
                    <a:pt x="914" y="1623"/>
                  </a:lnTo>
                  <a:lnTo>
                    <a:pt x="1116" y="1225"/>
                  </a:lnTo>
                  <a:lnTo>
                    <a:pt x="1311" y="828"/>
                  </a:lnTo>
                  <a:lnTo>
                    <a:pt x="1483" y="414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 rot="10800000" flipH="1">
              <a:off x="6442942" y="1455122"/>
              <a:ext cx="18898" cy="63872"/>
            </a:xfrm>
            <a:custGeom>
              <a:avLst/>
              <a:gdLst/>
              <a:ahLst/>
              <a:cxnLst/>
              <a:rect l="l" t="t" r="r" b="b"/>
              <a:pathLst>
                <a:path w="898" h="3035" extrusionOk="0">
                  <a:moveTo>
                    <a:pt x="898" y="0"/>
                  </a:moveTo>
                  <a:lnTo>
                    <a:pt x="812" y="156"/>
                  </a:lnTo>
                  <a:lnTo>
                    <a:pt x="718" y="320"/>
                  </a:lnTo>
                  <a:lnTo>
                    <a:pt x="640" y="499"/>
                  </a:lnTo>
                  <a:lnTo>
                    <a:pt x="554" y="686"/>
                  </a:lnTo>
                  <a:lnTo>
                    <a:pt x="476" y="881"/>
                  </a:lnTo>
                  <a:lnTo>
                    <a:pt x="398" y="1092"/>
                  </a:lnTo>
                  <a:lnTo>
                    <a:pt x="328" y="1303"/>
                  </a:lnTo>
                  <a:lnTo>
                    <a:pt x="266" y="1513"/>
                  </a:lnTo>
                  <a:lnTo>
                    <a:pt x="203" y="1724"/>
                  </a:lnTo>
                  <a:lnTo>
                    <a:pt x="149" y="1934"/>
                  </a:lnTo>
                  <a:lnTo>
                    <a:pt x="102" y="2137"/>
                  </a:lnTo>
                  <a:lnTo>
                    <a:pt x="63" y="2340"/>
                  </a:lnTo>
                  <a:lnTo>
                    <a:pt x="32" y="2535"/>
                  </a:lnTo>
                  <a:lnTo>
                    <a:pt x="16" y="2714"/>
                  </a:lnTo>
                  <a:lnTo>
                    <a:pt x="1" y="2878"/>
                  </a:lnTo>
                  <a:lnTo>
                    <a:pt x="1" y="3034"/>
                  </a:lnTo>
                  <a:lnTo>
                    <a:pt x="71" y="2902"/>
                  </a:lnTo>
                  <a:lnTo>
                    <a:pt x="149" y="2746"/>
                  </a:lnTo>
                  <a:lnTo>
                    <a:pt x="227" y="2574"/>
                  </a:lnTo>
                  <a:lnTo>
                    <a:pt x="305" y="2379"/>
                  </a:lnTo>
                  <a:lnTo>
                    <a:pt x="383" y="2176"/>
                  </a:lnTo>
                  <a:lnTo>
                    <a:pt x="453" y="1966"/>
                  </a:lnTo>
                  <a:lnTo>
                    <a:pt x="593" y="1521"/>
                  </a:lnTo>
                  <a:lnTo>
                    <a:pt x="718" y="1076"/>
                  </a:lnTo>
                  <a:lnTo>
                    <a:pt x="773" y="858"/>
                  </a:lnTo>
                  <a:lnTo>
                    <a:pt x="812" y="655"/>
                  </a:lnTo>
                  <a:lnTo>
                    <a:pt x="851" y="468"/>
                  </a:lnTo>
                  <a:lnTo>
                    <a:pt x="874" y="289"/>
                  </a:lnTo>
                  <a:lnTo>
                    <a:pt x="890" y="133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 rot="10800000" flipH="1">
              <a:off x="6345438" y="1436245"/>
              <a:ext cx="26790" cy="74057"/>
            </a:xfrm>
            <a:custGeom>
              <a:avLst/>
              <a:gdLst/>
              <a:ahLst/>
              <a:cxnLst/>
              <a:rect l="l" t="t" r="r" b="b"/>
              <a:pathLst>
                <a:path w="1273" h="3519" extrusionOk="0">
                  <a:moveTo>
                    <a:pt x="1272" y="1"/>
                  </a:moveTo>
                  <a:lnTo>
                    <a:pt x="1132" y="211"/>
                  </a:lnTo>
                  <a:lnTo>
                    <a:pt x="999" y="437"/>
                  </a:lnTo>
                  <a:lnTo>
                    <a:pt x="874" y="671"/>
                  </a:lnTo>
                  <a:lnTo>
                    <a:pt x="750" y="905"/>
                  </a:lnTo>
                  <a:lnTo>
                    <a:pt x="640" y="1155"/>
                  </a:lnTo>
                  <a:lnTo>
                    <a:pt x="531" y="1404"/>
                  </a:lnTo>
                  <a:lnTo>
                    <a:pt x="430" y="1654"/>
                  </a:lnTo>
                  <a:lnTo>
                    <a:pt x="344" y="1896"/>
                  </a:lnTo>
                  <a:lnTo>
                    <a:pt x="258" y="2145"/>
                  </a:lnTo>
                  <a:lnTo>
                    <a:pt x="188" y="2379"/>
                  </a:lnTo>
                  <a:lnTo>
                    <a:pt x="126" y="2606"/>
                  </a:lnTo>
                  <a:lnTo>
                    <a:pt x="79" y="2824"/>
                  </a:lnTo>
                  <a:lnTo>
                    <a:pt x="40" y="3019"/>
                  </a:lnTo>
                  <a:lnTo>
                    <a:pt x="16" y="3206"/>
                  </a:lnTo>
                  <a:lnTo>
                    <a:pt x="1" y="3370"/>
                  </a:lnTo>
                  <a:lnTo>
                    <a:pt x="9" y="3518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 rot="10800000" flipH="1">
              <a:off x="6310966" y="1248140"/>
              <a:ext cx="18583" cy="80623"/>
            </a:xfrm>
            <a:custGeom>
              <a:avLst/>
              <a:gdLst/>
              <a:ahLst/>
              <a:cxnLst/>
              <a:rect l="l" t="t" r="r" b="b"/>
              <a:pathLst>
                <a:path w="883" h="3831" extrusionOk="0">
                  <a:moveTo>
                    <a:pt x="726" y="1"/>
                  </a:moveTo>
                  <a:lnTo>
                    <a:pt x="586" y="469"/>
                  </a:lnTo>
                  <a:lnTo>
                    <a:pt x="453" y="937"/>
                  </a:lnTo>
                  <a:lnTo>
                    <a:pt x="336" y="1405"/>
                  </a:lnTo>
                  <a:lnTo>
                    <a:pt x="235" y="1880"/>
                  </a:lnTo>
                  <a:lnTo>
                    <a:pt x="141" y="2364"/>
                  </a:lnTo>
                  <a:lnTo>
                    <a:pt x="110" y="2606"/>
                  </a:lnTo>
                  <a:lnTo>
                    <a:pt x="71" y="2848"/>
                  </a:lnTo>
                  <a:lnTo>
                    <a:pt x="48" y="3089"/>
                  </a:lnTo>
                  <a:lnTo>
                    <a:pt x="24" y="3331"/>
                  </a:lnTo>
                  <a:lnTo>
                    <a:pt x="9" y="3581"/>
                  </a:lnTo>
                  <a:lnTo>
                    <a:pt x="1" y="3830"/>
                  </a:lnTo>
                  <a:lnTo>
                    <a:pt x="882" y="32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 rot="10800000" flipH="1">
              <a:off x="6532890" y="982715"/>
              <a:ext cx="24644" cy="79150"/>
            </a:xfrm>
            <a:custGeom>
              <a:avLst/>
              <a:gdLst/>
              <a:ahLst/>
              <a:cxnLst/>
              <a:rect l="l" t="t" r="r" b="b"/>
              <a:pathLst>
                <a:path w="1171" h="3761" extrusionOk="0">
                  <a:moveTo>
                    <a:pt x="1" y="1"/>
                  </a:moveTo>
                  <a:lnTo>
                    <a:pt x="110" y="453"/>
                  </a:lnTo>
                  <a:lnTo>
                    <a:pt x="219" y="913"/>
                  </a:lnTo>
                  <a:lnTo>
                    <a:pt x="344" y="1366"/>
                  </a:lnTo>
                  <a:lnTo>
                    <a:pt x="469" y="1818"/>
                  </a:lnTo>
                  <a:lnTo>
                    <a:pt x="742" y="2715"/>
                  </a:lnTo>
                  <a:lnTo>
                    <a:pt x="1015" y="3612"/>
                  </a:lnTo>
                  <a:lnTo>
                    <a:pt x="1023" y="3635"/>
                  </a:lnTo>
                  <a:lnTo>
                    <a:pt x="1038" y="3651"/>
                  </a:lnTo>
                  <a:lnTo>
                    <a:pt x="1077" y="3682"/>
                  </a:lnTo>
                  <a:lnTo>
                    <a:pt x="1150" y="3737"/>
                  </a:lnTo>
                  <a:lnTo>
                    <a:pt x="1150" y="3737"/>
                  </a:lnTo>
                  <a:lnTo>
                    <a:pt x="1046" y="3284"/>
                  </a:lnTo>
                  <a:lnTo>
                    <a:pt x="929" y="2801"/>
                  </a:lnTo>
                  <a:lnTo>
                    <a:pt x="804" y="2325"/>
                  </a:lnTo>
                  <a:lnTo>
                    <a:pt x="664" y="1857"/>
                  </a:lnTo>
                  <a:lnTo>
                    <a:pt x="516" y="1389"/>
                  </a:lnTo>
                  <a:lnTo>
                    <a:pt x="352" y="921"/>
                  </a:lnTo>
                  <a:lnTo>
                    <a:pt x="180" y="461"/>
                  </a:lnTo>
                  <a:lnTo>
                    <a:pt x="1" y="1"/>
                  </a:lnTo>
                  <a:close/>
                  <a:moveTo>
                    <a:pt x="1150" y="3737"/>
                  </a:moveTo>
                  <a:lnTo>
                    <a:pt x="1155" y="3760"/>
                  </a:lnTo>
                  <a:lnTo>
                    <a:pt x="1171" y="3752"/>
                  </a:lnTo>
                  <a:lnTo>
                    <a:pt x="1150" y="3737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 rot="10800000" flipH="1">
              <a:off x="6847078" y="1639144"/>
              <a:ext cx="34808" cy="55496"/>
            </a:xfrm>
            <a:custGeom>
              <a:avLst/>
              <a:gdLst/>
              <a:ahLst/>
              <a:cxnLst/>
              <a:rect l="l" t="t" r="r" b="b"/>
              <a:pathLst>
                <a:path w="1654" h="2637" extrusionOk="0">
                  <a:moveTo>
                    <a:pt x="1654" y="1"/>
                  </a:moveTo>
                  <a:lnTo>
                    <a:pt x="0" y="2543"/>
                  </a:lnTo>
                  <a:lnTo>
                    <a:pt x="141" y="2637"/>
                  </a:lnTo>
                  <a:lnTo>
                    <a:pt x="273" y="2489"/>
                  </a:lnTo>
                  <a:lnTo>
                    <a:pt x="406" y="2333"/>
                  </a:lnTo>
                  <a:lnTo>
                    <a:pt x="530" y="2169"/>
                  </a:lnTo>
                  <a:lnTo>
                    <a:pt x="655" y="2005"/>
                  </a:lnTo>
                  <a:lnTo>
                    <a:pt x="780" y="1826"/>
                  </a:lnTo>
                  <a:lnTo>
                    <a:pt x="897" y="1646"/>
                  </a:lnTo>
                  <a:lnTo>
                    <a:pt x="1014" y="1467"/>
                  </a:lnTo>
                  <a:lnTo>
                    <a:pt x="1123" y="1288"/>
                  </a:lnTo>
                  <a:lnTo>
                    <a:pt x="1225" y="1108"/>
                  </a:lnTo>
                  <a:lnTo>
                    <a:pt x="1318" y="937"/>
                  </a:lnTo>
                  <a:lnTo>
                    <a:pt x="1396" y="757"/>
                  </a:lnTo>
                  <a:lnTo>
                    <a:pt x="1474" y="593"/>
                  </a:lnTo>
                  <a:lnTo>
                    <a:pt x="1537" y="430"/>
                  </a:lnTo>
                  <a:lnTo>
                    <a:pt x="1583" y="281"/>
                  </a:lnTo>
                  <a:lnTo>
                    <a:pt x="1622" y="133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 rot="10800000" flipH="1">
              <a:off x="6697360" y="1422460"/>
              <a:ext cx="5935" cy="66165"/>
            </a:xfrm>
            <a:custGeom>
              <a:avLst/>
              <a:gdLst/>
              <a:ahLst/>
              <a:cxnLst/>
              <a:rect l="l" t="t" r="r" b="b"/>
              <a:pathLst>
                <a:path w="282" h="3144" extrusionOk="0">
                  <a:moveTo>
                    <a:pt x="282" y="0"/>
                  </a:moveTo>
                  <a:lnTo>
                    <a:pt x="219" y="195"/>
                  </a:lnTo>
                  <a:lnTo>
                    <a:pt x="165" y="390"/>
                  </a:lnTo>
                  <a:lnTo>
                    <a:pt x="118" y="585"/>
                  </a:lnTo>
                  <a:lnTo>
                    <a:pt x="79" y="780"/>
                  </a:lnTo>
                  <a:lnTo>
                    <a:pt x="48" y="975"/>
                  </a:lnTo>
                  <a:lnTo>
                    <a:pt x="24" y="1170"/>
                  </a:lnTo>
                  <a:lnTo>
                    <a:pt x="9" y="1365"/>
                  </a:lnTo>
                  <a:lnTo>
                    <a:pt x="1" y="1560"/>
                  </a:lnTo>
                  <a:lnTo>
                    <a:pt x="1" y="1763"/>
                  </a:lnTo>
                  <a:lnTo>
                    <a:pt x="1" y="1958"/>
                  </a:lnTo>
                  <a:lnTo>
                    <a:pt x="9" y="2153"/>
                  </a:lnTo>
                  <a:lnTo>
                    <a:pt x="24" y="2356"/>
                  </a:lnTo>
                  <a:lnTo>
                    <a:pt x="56" y="2745"/>
                  </a:lnTo>
                  <a:lnTo>
                    <a:pt x="110" y="3143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 rot="10800000" flipH="1">
              <a:off x="6609559" y="1540650"/>
              <a:ext cx="14458" cy="41059"/>
            </a:xfrm>
            <a:custGeom>
              <a:avLst/>
              <a:gdLst/>
              <a:ahLst/>
              <a:cxnLst/>
              <a:rect l="l" t="t" r="r" b="b"/>
              <a:pathLst>
                <a:path w="687" h="1951" extrusionOk="0">
                  <a:moveTo>
                    <a:pt x="687" y="1"/>
                  </a:moveTo>
                  <a:lnTo>
                    <a:pt x="585" y="118"/>
                  </a:lnTo>
                  <a:lnTo>
                    <a:pt x="492" y="235"/>
                  </a:lnTo>
                  <a:lnTo>
                    <a:pt x="414" y="352"/>
                  </a:lnTo>
                  <a:lnTo>
                    <a:pt x="336" y="469"/>
                  </a:lnTo>
                  <a:lnTo>
                    <a:pt x="265" y="586"/>
                  </a:lnTo>
                  <a:lnTo>
                    <a:pt x="211" y="710"/>
                  </a:lnTo>
                  <a:lnTo>
                    <a:pt x="156" y="827"/>
                  </a:lnTo>
                  <a:lnTo>
                    <a:pt x="109" y="952"/>
                  </a:lnTo>
                  <a:lnTo>
                    <a:pt x="78" y="1077"/>
                  </a:lnTo>
                  <a:lnTo>
                    <a:pt x="47" y="1202"/>
                  </a:lnTo>
                  <a:lnTo>
                    <a:pt x="24" y="1327"/>
                  </a:lnTo>
                  <a:lnTo>
                    <a:pt x="8" y="1451"/>
                  </a:lnTo>
                  <a:lnTo>
                    <a:pt x="0" y="1576"/>
                  </a:lnTo>
                  <a:lnTo>
                    <a:pt x="8" y="1701"/>
                  </a:lnTo>
                  <a:lnTo>
                    <a:pt x="16" y="1826"/>
                  </a:lnTo>
                  <a:lnTo>
                    <a:pt x="24" y="19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 rot="10800000" flipH="1">
              <a:off x="6313428" y="1150152"/>
              <a:ext cx="14311" cy="55159"/>
            </a:xfrm>
            <a:custGeom>
              <a:avLst/>
              <a:gdLst/>
              <a:ahLst/>
              <a:cxnLst/>
              <a:rect l="l" t="t" r="r" b="b"/>
              <a:pathLst>
                <a:path w="680" h="2621" extrusionOk="0">
                  <a:moveTo>
                    <a:pt x="492" y="0"/>
                  </a:moveTo>
                  <a:lnTo>
                    <a:pt x="1" y="2558"/>
                  </a:lnTo>
                  <a:lnTo>
                    <a:pt x="172" y="2621"/>
                  </a:lnTo>
                  <a:lnTo>
                    <a:pt x="679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 rot="10800000" flipH="1">
              <a:off x="6535037" y="941360"/>
              <a:ext cx="21845" cy="45815"/>
            </a:xfrm>
            <a:custGeom>
              <a:avLst/>
              <a:gdLst/>
              <a:ahLst/>
              <a:cxnLst/>
              <a:rect l="l" t="t" r="r" b="b"/>
              <a:pathLst>
                <a:path w="1038" h="2177" extrusionOk="0">
                  <a:moveTo>
                    <a:pt x="117" y="1"/>
                  </a:moveTo>
                  <a:lnTo>
                    <a:pt x="0" y="40"/>
                  </a:lnTo>
                  <a:lnTo>
                    <a:pt x="133" y="827"/>
                  </a:lnTo>
                  <a:lnTo>
                    <a:pt x="437" y="1592"/>
                  </a:lnTo>
                  <a:lnTo>
                    <a:pt x="944" y="2177"/>
                  </a:lnTo>
                  <a:lnTo>
                    <a:pt x="1038" y="210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 rot="10800000" flipH="1">
              <a:off x="6401082" y="1027036"/>
              <a:ext cx="1999" cy="61746"/>
            </a:xfrm>
            <a:custGeom>
              <a:avLst/>
              <a:gdLst/>
              <a:ahLst/>
              <a:cxnLst/>
              <a:rect l="l" t="t" r="r" b="b"/>
              <a:pathLst>
                <a:path w="95" h="2934" extrusionOk="0">
                  <a:moveTo>
                    <a:pt x="94" y="1"/>
                  </a:moveTo>
                  <a:lnTo>
                    <a:pt x="1" y="9"/>
                  </a:lnTo>
                  <a:lnTo>
                    <a:pt x="1" y="2918"/>
                  </a:lnTo>
                  <a:lnTo>
                    <a:pt x="94" y="2933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 rot="10800000" flipH="1">
              <a:off x="6326076" y="1091225"/>
              <a:ext cx="11343" cy="51392"/>
            </a:xfrm>
            <a:custGeom>
              <a:avLst/>
              <a:gdLst/>
              <a:ahLst/>
              <a:cxnLst/>
              <a:rect l="l" t="t" r="r" b="b"/>
              <a:pathLst>
                <a:path w="539" h="2442" extrusionOk="0">
                  <a:moveTo>
                    <a:pt x="367" y="0"/>
                  </a:moveTo>
                  <a:lnTo>
                    <a:pt x="0" y="2411"/>
                  </a:lnTo>
                  <a:lnTo>
                    <a:pt x="180" y="2442"/>
                  </a:lnTo>
                  <a:lnTo>
                    <a:pt x="539" y="24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 rot="10800000" flipH="1">
              <a:off x="6293898" y="1265060"/>
              <a:ext cx="13658" cy="47604"/>
            </a:xfrm>
            <a:custGeom>
              <a:avLst/>
              <a:gdLst/>
              <a:ahLst/>
              <a:cxnLst/>
              <a:rect l="l" t="t" r="r" b="b"/>
              <a:pathLst>
                <a:path w="649" h="2262" extrusionOk="0">
                  <a:moveTo>
                    <a:pt x="461" y="0"/>
                  </a:moveTo>
                  <a:lnTo>
                    <a:pt x="1" y="2231"/>
                  </a:lnTo>
                  <a:lnTo>
                    <a:pt x="172" y="2262"/>
                  </a:lnTo>
                  <a:lnTo>
                    <a:pt x="648" y="3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 rot="10800000" flipH="1">
              <a:off x="6342807" y="1050186"/>
              <a:ext cx="4798" cy="45478"/>
            </a:xfrm>
            <a:custGeom>
              <a:avLst/>
              <a:gdLst/>
              <a:ahLst/>
              <a:cxnLst/>
              <a:rect l="l" t="t" r="r" b="b"/>
              <a:pathLst>
                <a:path w="228" h="2161" extrusionOk="0">
                  <a:moveTo>
                    <a:pt x="48" y="0"/>
                  </a:moveTo>
                  <a:lnTo>
                    <a:pt x="24" y="265"/>
                  </a:lnTo>
                  <a:lnTo>
                    <a:pt x="9" y="538"/>
                  </a:lnTo>
                  <a:lnTo>
                    <a:pt x="1" y="803"/>
                  </a:lnTo>
                  <a:lnTo>
                    <a:pt x="1" y="1076"/>
                  </a:lnTo>
                  <a:lnTo>
                    <a:pt x="17" y="1342"/>
                  </a:lnTo>
                  <a:lnTo>
                    <a:pt x="40" y="1615"/>
                  </a:lnTo>
                  <a:lnTo>
                    <a:pt x="71" y="1888"/>
                  </a:lnTo>
                  <a:lnTo>
                    <a:pt x="118" y="2161"/>
                  </a:lnTo>
                  <a:lnTo>
                    <a:pt x="227" y="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 rot="10800000" flipH="1">
              <a:off x="6917980" y="1693461"/>
              <a:ext cx="16773" cy="32851"/>
            </a:xfrm>
            <a:custGeom>
              <a:avLst/>
              <a:gdLst/>
              <a:ahLst/>
              <a:cxnLst/>
              <a:rect l="l" t="t" r="r" b="b"/>
              <a:pathLst>
                <a:path w="797" h="1561" extrusionOk="0">
                  <a:moveTo>
                    <a:pt x="796" y="0"/>
                  </a:moveTo>
                  <a:lnTo>
                    <a:pt x="1" y="1482"/>
                  </a:lnTo>
                  <a:lnTo>
                    <a:pt x="141" y="1560"/>
                  </a:lnTo>
                  <a:lnTo>
                    <a:pt x="250" y="1381"/>
                  </a:lnTo>
                  <a:lnTo>
                    <a:pt x="359" y="1194"/>
                  </a:lnTo>
                  <a:lnTo>
                    <a:pt x="468" y="1014"/>
                  </a:lnTo>
                  <a:lnTo>
                    <a:pt x="570" y="835"/>
                  </a:lnTo>
                  <a:lnTo>
                    <a:pt x="617" y="741"/>
                  </a:lnTo>
                  <a:lnTo>
                    <a:pt x="663" y="640"/>
                  </a:lnTo>
                  <a:lnTo>
                    <a:pt x="702" y="546"/>
                  </a:lnTo>
                  <a:lnTo>
                    <a:pt x="734" y="445"/>
                  </a:lnTo>
                  <a:lnTo>
                    <a:pt x="757" y="336"/>
                  </a:lnTo>
                  <a:lnTo>
                    <a:pt x="780" y="227"/>
                  </a:lnTo>
                  <a:lnTo>
                    <a:pt x="788" y="117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 rot="10800000" flipH="1">
              <a:off x="6940309" y="1694619"/>
              <a:ext cx="13974" cy="27927"/>
            </a:xfrm>
            <a:custGeom>
              <a:avLst/>
              <a:gdLst/>
              <a:ahLst/>
              <a:cxnLst/>
              <a:rect l="l" t="t" r="r" b="b"/>
              <a:pathLst>
                <a:path w="664" h="1327" extrusionOk="0">
                  <a:moveTo>
                    <a:pt x="507" y="1"/>
                  </a:moveTo>
                  <a:lnTo>
                    <a:pt x="0" y="1264"/>
                  </a:lnTo>
                  <a:lnTo>
                    <a:pt x="180" y="1327"/>
                  </a:lnTo>
                  <a:lnTo>
                    <a:pt x="663" y="55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 rot="10800000" flipH="1">
              <a:off x="7004477" y="1568051"/>
              <a:ext cx="13806" cy="22855"/>
            </a:xfrm>
            <a:custGeom>
              <a:avLst/>
              <a:gdLst/>
              <a:ahLst/>
              <a:cxnLst/>
              <a:rect l="l" t="t" r="r" b="b"/>
              <a:pathLst>
                <a:path w="656" h="1086" extrusionOk="0">
                  <a:moveTo>
                    <a:pt x="656" y="1"/>
                  </a:moveTo>
                  <a:lnTo>
                    <a:pt x="469" y="165"/>
                  </a:lnTo>
                  <a:lnTo>
                    <a:pt x="328" y="290"/>
                  </a:lnTo>
                  <a:lnTo>
                    <a:pt x="219" y="399"/>
                  </a:lnTo>
                  <a:lnTo>
                    <a:pt x="180" y="453"/>
                  </a:lnTo>
                  <a:lnTo>
                    <a:pt x="149" y="508"/>
                  </a:lnTo>
                  <a:lnTo>
                    <a:pt x="118" y="563"/>
                  </a:lnTo>
                  <a:lnTo>
                    <a:pt x="94" y="617"/>
                  </a:lnTo>
                  <a:lnTo>
                    <a:pt x="55" y="742"/>
                  </a:lnTo>
                  <a:lnTo>
                    <a:pt x="24" y="890"/>
                  </a:lnTo>
                  <a:lnTo>
                    <a:pt x="1" y="108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 rot="10800000" flipH="1">
              <a:off x="6984778" y="1564936"/>
              <a:ext cx="11196" cy="17762"/>
            </a:xfrm>
            <a:custGeom>
              <a:avLst/>
              <a:gdLst/>
              <a:ahLst/>
              <a:cxnLst/>
              <a:rect l="l" t="t" r="r" b="b"/>
              <a:pathLst>
                <a:path w="532" h="844" extrusionOk="0">
                  <a:moveTo>
                    <a:pt x="375" y="1"/>
                  </a:moveTo>
                  <a:lnTo>
                    <a:pt x="1" y="765"/>
                  </a:lnTo>
                  <a:lnTo>
                    <a:pt x="157" y="843"/>
                  </a:lnTo>
                  <a:lnTo>
                    <a:pt x="531" y="79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 rot="10800000" flipH="1">
              <a:off x="6557198" y="966803"/>
              <a:ext cx="4777" cy="16099"/>
            </a:xfrm>
            <a:custGeom>
              <a:avLst/>
              <a:gdLst/>
              <a:ahLst/>
              <a:cxnLst/>
              <a:rect l="l" t="t" r="r" b="b"/>
              <a:pathLst>
                <a:path w="227" h="765" extrusionOk="0">
                  <a:moveTo>
                    <a:pt x="16" y="0"/>
                  </a:moveTo>
                  <a:lnTo>
                    <a:pt x="0" y="8"/>
                  </a:lnTo>
                  <a:lnTo>
                    <a:pt x="25" y="47"/>
                  </a:lnTo>
                  <a:lnTo>
                    <a:pt x="16" y="0"/>
                  </a:lnTo>
                  <a:close/>
                  <a:moveTo>
                    <a:pt x="25" y="47"/>
                  </a:moveTo>
                  <a:lnTo>
                    <a:pt x="164" y="765"/>
                  </a:lnTo>
                  <a:lnTo>
                    <a:pt x="195" y="702"/>
                  </a:lnTo>
                  <a:lnTo>
                    <a:pt x="211" y="640"/>
                  </a:lnTo>
                  <a:lnTo>
                    <a:pt x="226" y="578"/>
                  </a:lnTo>
                  <a:lnTo>
                    <a:pt x="226" y="523"/>
                  </a:lnTo>
                  <a:lnTo>
                    <a:pt x="226" y="468"/>
                  </a:lnTo>
                  <a:lnTo>
                    <a:pt x="211" y="414"/>
                  </a:lnTo>
                  <a:lnTo>
                    <a:pt x="180" y="312"/>
                  </a:lnTo>
                  <a:lnTo>
                    <a:pt x="141" y="234"/>
                  </a:lnTo>
                  <a:lnTo>
                    <a:pt x="94" y="156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 rot="10800000" flipH="1">
              <a:off x="6727582" y="3601971"/>
              <a:ext cx="15110" cy="77340"/>
            </a:xfrm>
            <a:custGeom>
              <a:avLst/>
              <a:gdLst/>
              <a:ahLst/>
              <a:cxnLst/>
              <a:rect l="l" t="t" r="r" b="b"/>
              <a:pathLst>
                <a:path w="718" h="3675" extrusionOk="0">
                  <a:moveTo>
                    <a:pt x="718" y="0"/>
                  </a:moveTo>
                  <a:lnTo>
                    <a:pt x="616" y="188"/>
                  </a:lnTo>
                  <a:lnTo>
                    <a:pt x="523" y="390"/>
                  </a:lnTo>
                  <a:lnTo>
                    <a:pt x="429" y="617"/>
                  </a:lnTo>
                  <a:lnTo>
                    <a:pt x="351" y="851"/>
                  </a:lnTo>
                  <a:lnTo>
                    <a:pt x="273" y="1100"/>
                  </a:lnTo>
                  <a:lnTo>
                    <a:pt x="211" y="1358"/>
                  </a:lnTo>
                  <a:lnTo>
                    <a:pt x="148" y="1615"/>
                  </a:lnTo>
                  <a:lnTo>
                    <a:pt x="101" y="1880"/>
                  </a:lnTo>
                  <a:lnTo>
                    <a:pt x="62" y="2145"/>
                  </a:lnTo>
                  <a:lnTo>
                    <a:pt x="31" y="2403"/>
                  </a:lnTo>
                  <a:lnTo>
                    <a:pt x="8" y="2652"/>
                  </a:lnTo>
                  <a:lnTo>
                    <a:pt x="0" y="2886"/>
                  </a:lnTo>
                  <a:lnTo>
                    <a:pt x="8" y="3113"/>
                  </a:lnTo>
                  <a:lnTo>
                    <a:pt x="23" y="3323"/>
                  </a:lnTo>
                  <a:lnTo>
                    <a:pt x="55" y="3510"/>
                  </a:lnTo>
                  <a:lnTo>
                    <a:pt x="70" y="3596"/>
                  </a:lnTo>
                  <a:lnTo>
                    <a:pt x="94" y="3674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 rot="10800000" flipH="1">
              <a:off x="6718701" y="3633834"/>
              <a:ext cx="13006" cy="64356"/>
            </a:xfrm>
            <a:custGeom>
              <a:avLst/>
              <a:gdLst/>
              <a:ahLst/>
              <a:cxnLst/>
              <a:rect l="l" t="t" r="r" b="b"/>
              <a:pathLst>
                <a:path w="618" h="3058" extrusionOk="0">
                  <a:moveTo>
                    <a:pt x="617" y="1"/>
                  </a:moveTo>
                  <a:lnTo>
                    <a:pt x="539" y="157"/>
                  </a:lnTo>
                  <a:lnTo>
                    <a:pt x="461" y="328"/>
                  </a:lnTo>
                  <a:lnTo>
                    <a:pt x="391" y="515"/>
                  </a:lnTo>
                  <a:lnTo>
                    <a:pt x="321" y="718"/>
                  </a:lnTo>
                  <a:lnTo>
                    <a:pt x="258" y="921"/>
                  </a:lnTo>
                  <a:lnTo>
                    <a:pt x="204" y="1139"/>
                  </a:lnTo>
                  <a:lnTo>
                    <a:pt x="157" y="1358"/>
                  </a:lnTo>
                  <a:lnTo>
                    <a:pt x="110" y="1576"/>
                  </a:lnTo>
                  <a:lnTo>
                    <a:pt x="71" y="1794"/>
                  </a:lnTo>
                  <a:lnTo>
                    <a:pt x="40" y="2013"/>
                  </a:lnTo>
                  <a:lnTo>
                    <a:pt x="24" y="2216"/>
                  </a:lnTo>
                  <a:lnTo>
                    <a:pt x="9" y="2418"/>
                  </a:lnTo>
                  <a:lnTo>
                    <a:pt x="1" y="2606"/>
                  </a:lnTo>
                  <a:lnTo>
                    <a:pt x="9" y="2769"/>
                  </a:lnTo>
                  <a:lnTo>
                    <a:pt x="24" y="2925"/>
                  </a:lnTo>
                  <a:lnTo>
                    <a:pt x="48" y="3058"/>
                  </a:lnTo>
                  <a:lnTo>
                    <a:pt x="172" y="2668"/>
                  </a:lnTo>
                  <a:lnTo>
                    <a:pt x="274" y="2278"/>
                  </a:lnTo>
                  <a:lnTo>
                    <a:pt x="367" y="1896"/>
                  </a:lnTo>
                  <a:lnTo>
                    <a:pt x="438" y="1514"/>
                  </a:lnTo>
                  <a:lnTo>
                    <a:pt x="500" y="1131"/>
                  </a:lnTo>
                  <a:lnTo>
                    <a:pt x="555" y="757"/>
                  </a:lnTo>
                  <a:lnTo>
                    <a:pt x="586" y="383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 rot="10800000" flipH="1">
              <a:off x="6710661" y="3665170"/>
              <a:ext cx="11848" cy="50255"/>
            </a:xfrm>
            <a:custGeom>
              <a:avLst/>
              <a:gdLst/>
              <a:ahLst/>
              <a:cxnLst/>
              <a:rect l="l" t="t" r="r" b="b"/>
              <a:pathLst>
                <a:path w="563" h="2388" extrusionOk="0">
                  <a:moveTo>
                    <a:pt x="562" y="1"/>
                  </a:moveTo>
                  <a:lnTo>
                    <a:pt x="453" y="274"/>
                  </a:lnTo>
                  <a:lnTo>
                    <a:pt x="352" y="554"/>
                  </a:lnTo>
                  <a:lnTo>
                    <a:pt x="266" y="835"/>
                  </a:lnTo>
                  <a:lnTo>
                    <a:pt x="188" y="1124"/>
                  </a:lnTo>
                  <a:lnTo>
                    <a:pt x="118" y="1420"/>
                  </a:lnTo>
                  <a:lnTo>
                    <a:pt x="63" y="1732"/>
                  </a:lnTo>
                  <a:lnTo>
                    <a:pt x="24" y="2052"/>
                  </a:lnTo>
                  <a:lnTo>
                    <a:pt x="9" y="2216"/>
                  </a:lnTo>
                  <a:lnTo>
                    <a:pt x="1" y="2387"/>
                  </a:lnTo>
                  <a:lnTo>
                    <a:pt x="71" y="2262"/>
                  </a:lnTo>
                  <a:lnTo>
                    <a:pt x="141" y="2138"/>
                  </a:lnTo>
                  <a:lnTo>
                    <a:pt x="211" y="2005"/>
                  </a:lnTo>
                  <a:lnTo>
                    <a:pt x="266" y="1872"/>
                  </a:lnTo>
                  <a:lnTo>
                    <a:pt x="320" y="1732"/>
                  </a:lnTo>
                  <a:lnTo>
                    <a:pt x="367" y="1592"/>
                  </a:lnTo>
                  <a:lnTo>
                    <a:pt x="414" y="1451"/>
                  </a:lnTo>
                  <a:lnTo>
                    <a:pt x="453" y="1303"/>
                  </a:lnTo>
                  <a:lnTo>
                    <a:pt x="484" y="1155"/>
                  </a:lnTo>
                  <a:lnTo>
                    <a:pt x="508" y="999"/>
                  </a:lnTo>
                  <a:lnTo>
                    <a:pt x="531" y="843"/>
                  </a:lnTo>
                  <a:lnTo>
                    <a:pt x="547" y="679"/>
                  </a:lnTo>
                  <a:lnTo>
                    <a:pt x="562" y="515"/>
                  </a:lnTo>
                  <a:lnTo>
                    <a:pt x="562" y="344"/>
                  </a:lnTo>
                  <a:lnTo>
                    <a:pt x="562" y="172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 rot="10800000" flipH="1">
              <a:off x="4302659" y="3941751"/>
              <a:ext cx="10375" cy="117894"/>
            </a:xfrm>
            <a:custGeom>
              <a:avLst/>
              <a:gdLst/>
              <a:ahLst/>
              <a:cxnLst/>
              <a:rect l="l" t="t" r="r" b="b"/>
              <a:pathLst>
                <a:path w="493" h="5602" extrusionOk="0">
                  <a:moveTo>
                    <a:pt x="281" y="1"/>
                  </a:moveTo>
                  <a:lnTo>
                    <a:pt x="242" y="126"/>
                  </a:lnTo>
                  <a:lnTo>
                    <a:pt x="203" y="258"/>
                  </a:lnTo>
                  <a:lnTo>
                    <a:pt x="172" y="407"/>
                  </a:lnTo>
                  <a:lnTo>
                    <a:pt x="141" y="563"/>
                  </a:lnTo>
                  <a:lnTo>
                    <a:pt x="86" y="890"/>
                  </a:lnTo>
                  <a:lnTo>
                    <a:pt x="47" y="1249"/>
                  </a:lnTo>
                  <a:lnTo>
                    <a:pt x="16" y="1631"/>
                  </a:lnTo>
                  <a:lnTo>
                    <a:pt x="8" y="2021"/>
                  </a:lnTo>
                  <a:lnTo>
                    <a:pt x="1" y="2427"/>
                  </a:lnTo>
                  <a:lnTo>
                    <a:pt x="8" y="2832"/>
                  </a:lnTo>
                  <a:lnTo>
                    <a:pt x="32" y="3246"/>
                  </a:lnTo>
                  <a:lnTo>
                    <a:pt x="63" y="3643"/>
                  </a:lnTo>
                  <a:lnTo>
                    <a:pt x="110" y="4033"/>
                  </a:lnTo>
                  <a:lnTo>
                    <a:pt x="164" y="4400"/>
                  </a:lnTo>
                  <a:lnTo>
                    <a:pt x="235" y="4751"/>
                  </a:lnTo>
                  <a:lnTo>
                    <a:pt x="305" y="5071"/>
                  </a:lnTo>
                  <a:lnTo>
                    <a:pt x="352" y="5219"/>
                  </a:lnTo>
                  <a:lnTo>
                    <a:pt x="391" y="5351"/>
                  </a:lnTo>
                  <a:lnTo>
                    <a:pt x="445" y="5484"/>
                  </a:lnTo>
                  <a:lnTo>
                    <a:pt x="492" y="5601"/>
                  </a:lnTo>
                  <a:lnTo>
                    <a:pt x="398" y="4876"/>
                  </a:lnTo>
                  <a:lnTo>
                    <a:pt x="313" y="4158"/>
                  </a:lnTo>
                  <a:lnTo>
                    <a:pt x="250" y="3448"/>
                  </a:lnTo>
                  <a:lnTo>
                    <a:pt x="227" y="3097"/>
                  </a:lnTo>
                  <a:lnTo>
                    <a:pt x="211" y="2754"/>
                  </a:lnTo>
                  <a:lnTo>
                    <a:pt x="196" y="2403"/>
                  </a:lnTo>
                  <a:lnTo>
                    <a:pt x="188" y="2060"/>
                  </a:lnTo>
                  <a:lnTo>
                    <a:pt x="188" y="1717"/>
                  </a:lnTo>
                  <a:lnTo>
                    <a:pt x="188" y="1374"/>
                  </a:lnTo>
                  <a:lnTo>
                    <a:pt x="203" y="1031"/>
                  </a:lnTo>
                  <a:lnTo>
                    <a:pt x="219" y="687"/>
                  </a:lnTo>
                  <a:lnTo>
                    <a:pt x="250" y="344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 rot="10800000" flipH="1">
              <a:off x="4340752" y="3801734"/>
              <a:ext cx="16752" cy="39586"/>
            </a:xfrm>
            <a:custGeom>
              <a:avLst/>
              <a:gdLst/>
              <a:ahLst/>
              <a:cxnLst/>
              <a:rect l="l" t="t" r="r" b="b"/>
              <a:pathLst>
                <a:path w="796" h="1881" extrusionOk="0">
                  <a:moveTo>
                    <a:pt x="133" y="0"/>
                  </a:moveTo>
                  <a:lnTo>
                    <a:pt x="0" y="102"/>
                  </a:lnTo>
                  <a:lnTo>
                    <a:pt x="655" y="1880"/>
                  </a:lnTo>
                  <a:lnTo>
                    <a:pt x="796" y="182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 rot="10800000" flipH="1">
              <a:off x="4325325" y="3876108"/>
              <a:ext cx="6250" cy="14290"/>
            </a:xfrm>
            <a:custGeom>
              <a:avLst/>
              <a:gdLst/>
              <a:ahLst/>
              <a:cxnLst/>
              <a:rect l="l" t="t" r="r" b="b"/>
              <a:pathLst>
                <a:path w="297" h="679" extrusionOk="0">
                  <a:moveTo>
                    <a:pt x="94" y="0"/>
                  </a:moveTo>
                  <a:lnTo>
                    <a:pt x="0" y="24"/>
                  </a:lnTo>
                  <a:lnTo>
                    <a:pt x="203" y="679"/>
                  </a:lnTo>
                  <a:lnTo>
                    <a:pt x="296" y="65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 rot="10800000" flipH="1">
              <a:off x="6030787" y="3879055"/>
              <a:ext cx="31041" cy="58463"/>
            </a:xfrm>
            <a:custGeom>
              <a:avLst/>
              <a:gdLst/>
              <a:ahLst/>
              <a:cxnLst/>
              <a:rect l="l" t="t" r="r" b="b"/>
              <a:pathLst>
                <a:path w="1475" h="2778" extrusionOk="0">
                  <a:moveTo>
                    <a:pt x="1474" y="1"/>
                  </a:moveTo>
                  <a:lnTo>
                    <a:pt x="1334" y="133"/>
                  </a:lnTo>
                  <a:lnTo>
                    <a:pt x="1201" y="282"/>
                  </a:lnTo>
                  <a:lnTo>
                    <a:pt x="1069" y="445"/>
                  </a:lnTo>
                  <a:lnTo>
                    <a:pt x="944" y="617"/>
                  </a:lnTo>
                  <a:lnTo>
                    <a:pt x="819" y="796"/>
                  </a:lnTo>
                  <a:lnTo>
                    <a:pt x="702" y="976"/>
                  </a:lnTo>
                  <a:lnTo>
                    <a:pt x="585" y="1171"/>
                  </a:lnTo>
                  <a:lnTo>
                    <a:pt x="484" y="1358"/>
                  </a:lnTo>
                  <a:lnTo>
                    <a:pt x="382" y="1553"/>
                  </a:lnTo>
                  <a:lnTo>
                    <a:pt x="296" y="1740"/>
                  </a:lnTo>
                  <a:lnTo>
                    <a:pt x="218" y="1935"/>
                  </a:lnTo>
                  <a:lnTo>
                    <a:pt x="148" y="2115"/>
                  </a:lnTo>
                  <a:lnTo>
                    <a:pt x="94" y="2294"/>
                  </a:lnTo>
                  <a:lnTo>
                    <a:pt x="47" y="2465"/>
                  </a:lnTo>
                  <a:lnTo>
                    <a:pt x="16" y="2629"/>
                  </a:lnTo>
                  <a:lnTo>
                    <a:pt x="0" y="2777"/>
                  </a:lnTo>
                  <a:lnTo>
                    <a:pt x="133" y="2606"/>
                  </a:lnTo>
                  <a:lnTo>
                    <a:pt x="257" y="2434"/>
                  </a:lnTo>
                  <a:lnTo>
                    <a:pt x="374" y="2263"/>
                  </a:lnTo>
                  <a:lnTo>
                    <a:pt x="491" y="2083"/>
                  </a:lnTo>
                  <a:lnTo>
                    <a:pt x="601" y="1912"/>
                  </a:lnTo>
                  <a:lnTo>
                    <a:pt x="702" y="1740"/>
                  </a:lnTo>
                  <a:lnTo>
                    <a:pt x="889" y="1397"/>
                  </a:lnTo>
                  <a:lnTo>
                    <a:pt x="1053" y="1054"/>
                  </a:lnTo>
                  <a:lnTo>
                    <a:pt x="1209" y="703"/>
                  </a:lnTo>
                  <a:lnTo>
                    <a:pt x="1342" y="352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 rot="10800000" flipH="1">
              <a:off x="6016981" y="3915000"/>
              <a:ext cx="13321" cy="20540"/>
            </a:xfrm>
            <a:custGeom>
              <a:avLst/>
              <a:gdLst/>
              <a:ahLst/>
              <a:cxnLst/>
              <a:rect l="l" t="t" r="r" b="b"/>
              <a:pathLst>
                <a:path w="633" h="976" extrusionOk="0">
                  <a:moveTo>
                    <a:pt x="484" y="0"/>
                  </a:moveTo>
                  <a:lnTo>
                    <a:pt x="1" y="905"/>
                  </a:lnTo>
                  <a:lnTo>
                    <a:pt x="134" y="975"/>
                  </a:lnTo>
                  <a:lnTo>
                    <a:pt x="633" y="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 rot="10800000" flipH="1">
              <a:off x="6039142" y="3921735"/>
              <a:ext cx="8229" cy="13974"/>
            </a:xfrm>
            <a:custGeom>
              <a:avLst/>
              <a:gdLst/>
              <a:ahLst/>
              <a:cxnLst/>
              <a:rect l="l" t="t" r="r" b="b"/>
              <a:pathLst>
                <a:path w="391" h="664" extrusionOk="0">
                  <a:moveTo>
                    <a:pt x="250" y="1"/>
                  </a:moveTo>
                  <a:lnTo>
                    <a:pt x="1" y="617"/>
                  </a:lnTo>
                  <a:lnTo>
                    <a:pt x="102" y="664"/>
                  </a:lnTo>
                  <a:lnTo>
                    <a:pt x="391" y="24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 rot="10800000" flipH="1">
              <a:off x="5413271" y="3345741"/>
              <a:ext cx="8544" cy="26622"/>
            </a:xfrm>
            <a:custGeom>
              <a:avLst/>
              <a:gdLst/>
              <a:ahLst/>
              <a:cxnLst/>
              <a:rect l="l" t="t" r="r" b="b"/>
              <a:pathLst>
                <a:path w="406" h="1265" extrusionOk="0">
                  <a:moveTo>
                    <a:pt x="0" y="1"/>
                  </a:moveTo>
                  <a:lnTo>
                    <a:pt x="320" y="1264"/>
                  </a:lnTo>
                  <a:lnTo>
                    <a:pt x="375" y="1046"/>
                  </a:lnTo>
                  <a:lnTo>
                    <a:pt x="406" y="859"/>
                  </a:lnTo>
                  <a:lnTo>
                    <a:pt x="406" y="781"/>
                  </a:lnTo>
                  <a:lnTo>
                    <a:pt x="406" y="710"/>
                  </a:lnTo>
                  <a:lnTo>
                    <a:pt x="406" y="640"/>
                  </a:lnTo>
                  <a:lnTo>
                    <a:pt x="390" y="578"/>
                  </a:lnTo>
                  <a:lnTo>
                    <a:pt x="367" y="515"/>
                  </a:lnTo>
                  <a:lnTo>
                    <a:pt x="343" y="453"/>
                  </a:lnTo>
                  <a:lnTo>
                    <a:pt x="304" y="391"/>
                  </a:lnTo>
                  <a:lnTo>
                    <a:pt x="258" y="320"/>
                  </a:lnTo>
                  <a:lnTo>
                    <a:pt x="148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 rot="10800000" flipH="1">
              <a:off x="7292568" y="2849384"/>
              <a:ext cx="9197" cy="13974"/>
            </a:xfrm>
            <a:custGeom>
              <a:avLst/>
              <a:gdLst/>
              <a:ahLst/>
              <a:cxnLst/>
              <a:rect l="l" t="t" r="r" b="b"/>
              <a:pathLst>
                <a:path w="437" h="664" extrusionOk="0">
                  <a:moveTo>
                    <a:pt x="281" y="1"/>
                  </a:moveTo>
                  <a:lnTo>
                    <a:pt x="0" y="664"/>
                  </a:lnTo>
                  <a:lnTo>
                    <a:pt x="437" y="87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 rot="10800000" flipH="1">
              <a:off x="6080833" y="3638758"/>
              <a:ext cx="351957" cy="52697"/>
            </a:xfrm>
            <a:custGeom>
              <a:avLst/>
              <a:gdLst/>
              <a:ahLst/>
              <a:cxnLst/>
              <a:rect l="l" t="t" r="r" b="b"/>
              <a:pathLst>
                <a:path w="16724" h="2504" extrusionOk="0">
                  <a:moveTo>
                    <a:pt x="15608" y="1927"/>
                  </a:moveTo>
                  <a:lnTo>
                    <a:pt x="15631" y="2020"/>
                  </a:lnTo>
                  <a:lnTo>
                    <a:pt x="14687" y="2020"/>
                  </a:lnTo>
                  <a:lnTo>
                    <a:pt x="14687" y="1927"/>
                  </a:lnTo>
                  <a:close/>
                  <a:moveTo>
                    <a:pt x="1194" y="0"/>
                  </a:moveTo>
                  <a:lnTo>
                    <a:pt x="1069" y="8"/>
                  </a:lnTo>
                  <a:lnTo>
                    <a:pt x="952" y="16"/>
                  </a:lnTo>
                  <a:lnTo>
                    <a:pt x="835" y="39"/>
                  </a:lnTo>
                  <a:lnTo>
                    <a:pt x="711" y="55"/>
                  </a:lnTo>
                  <a:lnTo>
                    <a:pt x="594" y="86"/>
                  </a:lnTo>
                  <a:lnTo>
                    <a:pt x="477" y="117"/>
                  </a:lnTo>
                  <a:lnTo>
                    <a:pt x="360" y="156"/>
                  </a:lnTo>
                  <a:lnTo>
                    <a:pt x="243" y="203"/>
                  </a:lnTo>
                  <a:lnTo>
                    <a:pt x="126" y="258"/>
                  </a:lnTo>
                  <a:lnTo>
                    <a:pt x="1" y="320"/>
                  </a:lnTo>
                  <a:lnTo>
                    <a:pt x="17" y="406"/>
                  </a:lnTo>
                  <a:lnTo>
                    <a:pt x="32" y="484"/>
                  </a:lnTo>
                  <a:lnTo>
                    <a:pt x="56" y="554"/>
                  </a:lnTo>
                  <a:lnTo>
                    <a:pt x="79" y="616"/>
                  </a:lnTo>
                  <a:lnTo>
                    <a:pt x="110" y="663"/>
                  </a:lnTo>
                  <a:lnTo>
                    <a:pt x="149" y="718"/>
                  </a:lnTo>
                  <a:lnTo>
                    <a:pt x="188" y="757"/>
                  </a:lnTo>
                  <a:lnTo>
                    <a:pt x="235" y="796"/>
                  </a:lnTo>
                  <a:lnTo>
                    <a:pt x="290" y="827"/>
                  </a:lnTo>
                  <a:lnTo>
                    <a:pt x="336" y="850"/>
                  </a:lnTo>
                  <a:lnTo>
                    <a:pt x="453" y="889"/>
                  </a:lnTo>
                  <a:lnTo>
                    <a:pt x="570" y="921"/>
                  </a:lnTo>
                  <a:lnTo>
                    <a:pt x="687" y="952"/>
                  </a:lnTo>
                  <a:lnTo>
                    <a:pt x="1023" y="1006"/>
                  </a:lnTo>
                  <a:lnTo>
                    <a:pt x="1366" y="1053"/>
                  </a:lnTo>
                  <a:lnTo>
                    <a:pt x="2044" y="1131"/>
                  </a:lnTo>
                  <a:lnTo>
                    <a:pt x="7348" y="1724"/>
                  </a:lnTo>
                  <a:lnTo>
                    <a:pt x="10008" y="2013"/>
                  </a:lnTo>
                  <a:lnTo>
                    <a:pt x="12667" y="2293"/>
                  </a:lnTo>
                  <a:lnTo>
                    <a:pt x="13065" y="2332"/>
                  </a:lnTo>
                  <a:lnTo>
                    <a:pt x="13479" y="2364"/>
                  </a:lnTo>
                  <a:lnTo>
                    <a:pt x="14290" y="2418"/>
                  </a:lnTo>
                  <a:lnTo>
                    <a:pt x="15101" y="2457"/>
                  </a:lnTo>
                  <a:lnTo>
                    <a:pt x="15912" y="2496"/>
                  </a:lnTo>
                  <a:lnTo>
                    <a:pt x="16029" y="2504"/>
                  </a:lnTo>
                  <a:lnTo>
                    <a:pt x="16138" y="2496"/>
                  </a:lnTo>
                  <a:lnTo>
                    <a:pt x="16247" y="2488"/>
                  </a:lnTo>
                  <a:lnTo>
                    <a:pt x="16302" y="2473"/>
                  </a:lnTo>
                  <a:lnTo>
                    <a:pt x="16357" y="2457"/>
                  </a:lnTo>
                  <a:lnTo>
                    <a:pt x="16411" y="2434"/>
                  </a:lnTo>
                  <a:lnTo>
                    <a:pt x="16458" y="2403"/>
                  </a:lnTo>
                  <a:lnTo>
                    <a:pt x="16513" y="2364"/>
                  </a:lnTo>
                  <a:lnTo>
                    <a:pt x="16559" y="2325"/>
                  </a:lnTo>
                  <a:lnTo>
                    <a:pt x="16606" y="2270"/>
                  </a:lnTo>
                  <a:lnTo>
                    <a:pt x="16645" y="2208"/>
                  </a:lnTo>
                  <a:lnTo>
                    <a:pt x="16684" y="2137"/>
                  </a:lnTo>
                  <a:lnTo>
                    <a:pt x="16723" y="2059"/>
                  </a:lnTo>
                  <a:lnTo>
                    <a:pt x="16552" y="1935"/>
                  </a:lnTo>
                  <a:lnTo>
                    <a:pt x="16372" y="1810"/>
                  </a:lnTo>
                  <a:lnTo>
                    <a:pt x="16286" y="1747"/>
                  </a:lnTo>
                  <a:lnTo>
                    <a:pt x="16193" y="1693"/>
                  </a:lnTo>
                  <a:lnTo>
                    <a:pt x="16107" y="1646"/>
                  </a:lnTo>
                  <a:lnTo>
                    <a:pt x="16006" y="1607"/>
                  </a:lnTo>
                  <a:lnTo>
                    <a:pt x="15889" y="1568"/>
                  </a:lnTo>
                  <a:lnTo>
                    <a:pt x="15772" y="1537"/>
                  </a:lnTo>
                  <a:lnTo>
                    <a:pt x="15655" y="1513"/>
                  </a:lnTo>
                  <a:lnTo>
                    <a:pt x="15530" y="1490"/>
                  </a:lnTo>
                  <a:lnTo>
                    <a:pt x="15288" y="1459"/>
                  </a:lnTo>
                  <a:lnTo>
                    <a:pt x="15038" y="1435"/>
                  </a:lnTo>
                  <a:lnTo>
                    <a:pt x="14056" y="1350"/>
                  </a:lnTo>
                  <a:lnTo>
                    <a:pt x="13081" y="1264"/>
                  </a:lnTo>
                  <a:lnTo>
                    <a:pt x="12098" y="1178"/>
                  </a:lnTo>
                  <a:lnTo>
                    <a:pt x="11115" y="1084"/>
                  </a:lnTo>
                  <a:lnTo>
                    <a:pt x="8814" y="835"/>
                  </a:lnTo>
                  <a:lnTo>
                    <a:pt x="6521" y="577"/>
                  </a:lnTo>
                  <a:lnTo>
                    <a:pt x="4220" y="312"/>
                  </a:lnTo>
                  <a:lnTo>
                    <a:pt x="1927" y="39"/>
                  </a:lnTo>
                  <a:lnTo>
                    <a:pt x="1678" y="16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 rot="10800000" flipH="1">
              <a:off x="6824917" y="2301782"/>
              <a:ext cx="35145" cy="83738"/>
            </a:xfrm>
            <a:custGeom>
              <a:avLst/>
              <a:gdLst/>
              <a:ahLst/>
              <a:cxnLst/>
              <a:rect l="l" t="t" r="r" b="b"/>
              <a:pathLst>
                <a:path w="1670" h="3979" extrusionOk="0">
                  <a:moveTo>
                    <a:pt x="1521" y="0"/>
                  </a:moveTo>
                  <a:lnTo>
                    <a:pt x="0" y="3924"/>
                  </a:lnTo>
                  <a:lnTo>
                    <a:pt x="172" y="3978"/>
                  </a:lnTo>
                  <a:lnTo>
                    <a:pt x="570" y="3003"/>
                  </a:lnTo>
                  <a:lnTo>
                    <a:pt x="960" y="2028"/>
                  </a:lnTo>
                  <a:lnTo>
                    <a:pt x="1147" y="1545"/>
                  </a:lnTo>
                  <a:lnTo>
                    <a:pt x="1334" y="1046"/>
                  </a:lnTo>
                  <a:lnTo>
                    <a:pt x="1505" y="554"/>
                  </a:lnTo>
                  <a:lnTo>
                    <a:pt x="1669" y="5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 rot="10800000" flipH="1">
              <a:off x="6876457" y="2071165"/>
              <a:ext cx="33672" cy="66818"/>
            </a:xfrm>
            <a:custGeom>
              <a:avLst/>
              <a:gdLst/>
              <a:ahLst/>
              <a:cxnLst/>
              <a:rect l="l" t="t" r="r" b="b"/>
              <a:pathLst>
                <a:path w="1600" h="3175" extrusionOk="0">
                  <a:moveTo>
                    <a:pt x="1599" y="0"/>
                  </a:moveTo>
                  <a:lnTo>
                    <a:pt x="1482" y="148"/>
                  </a:lnTo>
                  <a:lnTo>
                    <a:pt x="1365" y="328"/>
                  </a:lnTo>
                  <a:lnTo>
                    <a:pt x="1240" y="523"/>
                  </a:lnTo>
                  <a:lnTo>
                    <a:pt x="1108" y="741"/>
                  </a:lnTo>
                  <a:lnTo>
                    <a:pt x="975" y="967"/>
                  </a:lnTo>
                  <a:lnTo>
                    <a:pt x="850" y="1201"/>
                  </a:lnTo>
                  <a:lnTo>
                    <a:pt x="601" y="1677"/>
                  </a:lnTo>
                  <a:lnTo>
                    <a:pt x="375" y="2145"/>
                  </a:lnTo>
                  <a:lnTo>
                    <a:pt x="273" y="2371"/>
                  </a:lnTo>
                  <a:lnTo>
                    <a:pt x="187" y="2574"/>
                  </a:lnTo>
                  <a:lnTo>
                    <a:pt x="117" y="2761"/>
                  </a:lnTo>
                  <a:lnTo>
                    <a:pt x="63" y="2925"/>
                  </a:lnTo>
                  <a:lnTo>
                    <a:pt x="24" y="3065"/>
                  </a:lnTo>
                  <a:lnTo>
                    <a:pt x="0" y="3175"/>
                  </a:lnTo>
                  <a:lnTo>
                    <a:pt x="117" y="3026"/>
                  </a:lnTo>
                  <a:lnTo>
                    <a:pt x="242" y="2855"/>
                  </a:lnTo>
                  <a:lnTo>
                    <a:pt x="359" y="2668"/>
                  </a:lnTo>
                  <a:lnTo>
                    <a:pt x="484" y="2465"/>
                  </a:lnTo>
                  <a:lnTo>
                    <a:pt x="609" y="2254"/>
                  </a:lnTo>
                  <a:lnTo>
                    <a:pt x="733" y="2036"/>
                  </a:lnTo>
                  <a:lnTo>
                    <a:pt x="858" y="1810"/>
                  </a:lnTo>
                  <a:lnTo>
                    <a:pt x="975" y="1583"/>
                  </a:lnTo>
                  <a:lnTo>
                    <a:pt x="1084" y="1357"/>
                  </a:lnTo>
                  <a:lnTo>
                    <a:pt x="1186" y="1131"/>
                  </a:lnTo>
                  <a:lnTo>
                    <a:pt x="1287" y="913"/>
                  </a:lnTo>
                  <a:lnTo>
                    <a:pt x="1373" y="702"/>
                  </a:lnTo>
                  <a:lnTo>
                    <a:pt x="1451" y="499"/>
                  </a:lnTo>
                  <a:lnTo>
                    <a:pt x="1513" y="312"/>
                  </a:lnTo>
                  <a:lnTo>
                    <a:pt x="1560" y="148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 rot="10800000" flipH="1">
              <a:off x="6944729" y="4298280"/>
              <a:ext cx="8397" cy="10354"/>
            </a:xfrm>
            <a:custGeom>
              <a:avLst/>
              <a:gdLst/>
              <a:ahLst/>
              <a:cxnLst/>
              <a:rect l="l" t="t" r="r" b="b"/>
              <a:pathLst>
                <a:path w="399" h="492" extrusionOk="0">
                  <a:moveTo>
                    <a:pt x="305" y="0"/>
                  </a:moveTo>
                  <a:lnTo>
                    <a:pt x="1" y="429"/>
                  </a:lnTo>
                  <a:lnTo>
                    <a:pt x="87" y="491"/>
                  </a:lnTo>
                  <a:lnTo>
                    <a:pt x="399" y="6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 rot="10800000" flipH="1">
              <a:off x="6948012" y="4324713"/>
              <a:ext cx="9218" cy="11680"/>
            </a:xfrm>
            <a:custGeom>
              <a:avLst/>
              <a:gdLst/>
              <a:ahLst/>
              <a:cxnLst/>
              <a:rect l="l" t="t" r="r" b="b"/>
              <a:pathLst>
                <a:path w="438" h="555" extrusionOk="0">
                  <a:moveTo>
                    <a:pt x="391" y="1"/>
                  </a:moveTo>
                  <a:lnTo>
                    <a:pt x="1" y="469"/>
                  </a:lnTo>
                  <a:lnTo>
                    <a:pt x="102" y="555"/>
                  </a:lnTo>
                  <a:lnTo>
                    <a:pt x="438" y="5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 rot="10800000" flipH="1">
              <a:off x="6857411" y="4201113"/>
              <a:ext cx="6924" cy="18078"/>
            </a:xfrm>
            <a:custGeom>
              <a:avLst/>
              <a:gdLst/>
              <a:ahLst/>
              <a:cxnLst/>
              <a:rect l="l" t="t" r="r" b="b"/>
              <a:pathLst>
                <a:path w="329" h="859" extrusionOk="0">
                  <a:moveTo>
                    <a:pt x="0" y="859"/>
                  </a:moveTo>
                  <a:lnTo>
                    <a:pt x="0" y="859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0" y="859"/>
                  </a:lnTo>
                  <a:lnTo>
                    <a:pt x="0" y="859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 rot="10800000" flipH="1">
              <a:off x="7599832" y="3683058"/>
              <a:ext cx="18898" cy="26622"/>
            </a:xfrm>
            <a:custGeom>
              <a:avLst/>
              <a:gdLst/>
              <a:ahLst/>
              <a:cxnLst/>
              <a:rect l="l" t="t" r="r" b="b"/>
              <a:pathLst>
                <a:path w="898" h="1265" extrusionOk="0">
                  <a:moveTo>
                    <a:pt x="882" y="1"/>
                  </a:moveTo>
                  <a:lnTo>
                    <a:pt x="874" y="37"/>
                  </a:lnTo>
                  <a:lnTo>
                    <a:pt x="898" y="16"/>
                  </a:lnTo>
                  <a:lnTo>
                    <a:pt x="882" y="1"/>
                  </a:lnTo>
                  <a:close/>
                  <a:moveTo>
                    <a:pt x="874" y="37"/>
                  </a:moveTo>
                  <a:lnTo>
                    <a:pt x="695" y="196"/>
                  </a:lnTo>
                  <a:lnTo>
                    <a:pt x="531" y="352"/>
                  </a:lnTo>
                  <a:lnTo>
                    <a:pt x="399" y="492"/>
                  </a:lnTo>
                  <a:lnTo>
                    <a:pt x="289" y="632"/>
                  </a:lnTo>
                  <a:lnTo>
                    <a:pt x="196" y="765"/>
                  </a:lnTo>
                  <a:lnTo>
                    <a:pt x="126" y="913"/>
                  </a:lnTo>
                  <a:lnTo>
                    <a:pt x="63" y="1077"/>
                  </a:lnTo>
                  <a:lnTo>
                    <a:pt x="1" y="1264"/>
                  </a:lnTo>
                  <a:lnTo>
                    <a:pt x="63" y="1186"/>
                  </a:lnTo>
                  <a:lnTo>
                    <a:pt x="126" y="1108"/>
                  </a:lnTo>
                  <a:lnTo>
                    <a:pt x="250" y="968"/>
                  </a:lnTo>
                  <a:lnTo>
                    <a:pt x="391" y="835"/>
                  </a:lnTo>
                  <a:lnTo>
                    <a:pt x="523" y="695"/>
                  </a:lnTo>
                  <a:lnTo>
                    <a:pt x="586" y="625"/>
                  </a:lnTo>
                  <a:lnTo>
                    <a:pt x="648" y="547"/>
                  </a:lnTo>
                  <a:lnTo>
                    <a:pt x="703" y="469"/>
                  </a:lnTo>
                  <a:lnTo>
                    <a:pt x="757" y="383"/>
                  </a:lnTo>
                  <a:lnTo>
                    <a:pt x="796" y="297"/>
                  </a:lnTo>
                  <a:lnTo>
                    <a:pt x="835" y="203"/>
                  </a:lnTo>
                  <a:lnTo>
                    <a:pt x="859" y="110"/>
                  </a:lnTo>
                  <a:lnTo>
                    <a:pt x="874" y="37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 rot="10800000" flipH="1">
              <a:off x="7186689" y="3795505"/>
              <a:ext cx="34808" cy="48277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804" y="0"/>
                  </a:moveTo>
                  <a:lnTo>
                    <a:pt x="718" y="8"/>
                  </a:lnTo>
                  <a:lnTo>
                    <a:pt x="640" y="24"/>
                  </a:lnTo>
                  <a:lnTo>
                    <a:pt x="562" y="55"/>
                  </a:lnTo>
                  <a:lnTo>
                    <a:pt x="484" y="94"/>
                  </a:lnTo>
                  <a:lnTo>
                    <a:pt x="414" y="149"/>
                  </a:lnTo>
                  <a:lnTo>
                    <a:pt x="351" y="211"/>
                  </a:lnTo>
                  <a:lnTo>
                    <a:pt x="289" y="281"/>
                  </a:lnTo>
                  <a:lnTo>
                    <a:pt x="234" y="359"/>
                  </a:lnTo>
                  <a:lnTo>
                    <a:pt x="180" y="445"/>
                  </a:lnTo>
                  <a:lnTo>
                    <a:pt x="133" y="539"/>
                  </a:lnTo>
                  <a:lnTo>
                    <a:pt x="94" y="648"/>
                  </a:lnTo>
                  <a:lnTo>
                    <a:pt x="63" y="757"/>
                  </a:lnTo>
                  <a:lnTo>
                    <a:pt x="39" y="874"/>
                  </a:lnTo>
                  <a:lnTo>
                    <a:pt x="16" y="999"/>
                  </a:lnTo>
                  <a:lnTo>
                    <a:pt x="8" y="1123"/>
                  </a:lnTo>
                  <a:lnTo>
                    <a:pt x="0" y="1264"/>
                  </a:lnTo>
                  <a:lnTo>
                    <a:pt x="16" y="1428"/>
                  </a:lnTo>
                  <a:lnTo>
                    <a:pt x="24" y="1529"/>
                  </a:lnTo>
                  <a:lnTo>
                    <a:pt x="47" y="1638"/>
                  </a:lnTo>
                  <a:lnTo>
                    <a:pt x="71" y="1716"/>
                  </a:lnTo>
                  <a:lnTo>
                    <a:pt x="94" y="1794"/>
                  </a:lnTo>
                  <a:lnTo>
                    <a:pt x="125" y="1864"/>
                  </a:lnTo>
                  <a:lnTo>
                    <a:pt x="156" y="1927"/>
                  </a:lnTo>
                  <a:lnTo>
                    <a:pt x="195" y="1981"/>
                  </a:lnTo>
                  <a:lnTo>
                    <a:pt x="242" y="2036"/>
                  </a:lnTo>
                  <a:lnTo>
                    <a:pt x="289" y="2091"/>
                  </a:lnTo>
                  <a:lnTo>
                    <a:pt x="336" y="2130"/>
                  </a:lnTo>
                  <a:lnTo>
                    <a:pt x="390" y="2169"/>
                  </a:lnTo>
                  <a:lnTo>
                    <a:pt x="445" y="2208"/>
                  </a:lnTo>
                  <a:lnTo>
                    <a:pt x="507" y="2231"/>
                  </a:lnTo>
                  <a:lnTo>
                    <a:pt x="570" y="2254"/>
                  </a:lnTo>
                  <a:lnTo>
                    <a:pt x="632" y="2278"/>
                  </a:lnTo>
                  <a:lnTo>
                    <a:pt x="702" y="2286"/>
                  </a:lnTo>
                  <a:lnTo>
                    <a:pt x="772" y="2293"/>
                  </a:lnTo>
                  <a:lnTo>
                    <a:pt x="921" y="2293"/>
                  </a:lnTo>
                  <a:lnTo>
                    <a:pt x="983" y="2286"/>
                  </a:lnTo>
                  <a:lnTo>
                    <a:pt x="1053" y="2270"/>
                  </a:lnTo>
                  <a:lnTo>
                    <a:pt x="1108" y="2254"/>
                  </a:lnTo>
                  <a:lnTo>
                    <a:pt x="1170" y="2231"/>
                  </a:lnTo>
                  <a:lnTo>
                    <a:pt x="1225" y="2208"/>
                  </a:lnTo>
                  <a:lnTo>
                    <a:pt x="1279" y="2176"/>
                  </a:lnTo>
                  <a:lnTo>
                    <a:pt x="1326" y="2137"/>
                  </a:lnTo>
                  <a:lnTo>
                    <a:pt x="1373" y="2098"/>
                  </a:lnTo>
                  <a:lnTo>
                    <a:pt x="1412" y="2052"/>
                  </a:lnTo>
                  <a:lnTo>
                    <a:pt x="1451" y="2005"/>
                  </a:lnTo>
                  <a:lnTo>
                    <a:pt x="1490" y="1950"/>
                  </a:lnTo>
                  <a:lnTo>
                    <a:pt x="1521" y="1888"/>
                  </a:lnTo>
                  <a:lnTo>
                    <a:pt x="1552" y="1825"/>
                  </a:lnTo>
                  <a:lnTo>
                    <a:pt x="1576" y="1755"/>
                  </a:lnTo>
                  <a:lnTo>
                    <a:pt x="1599" y="1677"/>
                  </a:lnTo>
                  <a:lnTo>
                    <a:pt x="1630" y="1552"/>
                  </a:lnTo>
                  <a:lnTo>
                    <a:pt x="1646" y="1420"/>
                  </a:lnTo>
                  <a:lnTo>
                    <a:pt x="1654" y="1295"/>
                  </a:lnTo>
                  <a:lnTo>
                    <a:pt x="1654" y="1162"/>
                  </a:lnTo>
                  <a:lnTo>
                    <a:pt x="1646" y="1038"/>
                  </a:lnTo>
                  <a:lnTo>
                    <a:pt x="1630" y="921"/>
                  </a:lnTo>
                  <a:lnTo>
                    <a:pt x="1599" y="812"/>
                  </a:lnTo>
                  <a:lnTo>
                    <a:pt x="1568" y="702"/>
                  </a:lnTo>
                  <a:lnTo>
                    <a:pt x="1529" y="593"/>
                  </a:lnTo>
                  <a:lnTo>
                    <a:pt x="1490" y="500"/>
                  </a:lnTo>
                  <a:lnTo>
                    <a:pt x="1435" y="406"/>
                  </a:lnTo>
                  <a:lnTo>
                    <a:pt x="1381" y="328"/>
                  </a:lnTo>
                  <a:lnTo>
                    <a:pt x="1318" y="250"/>
                  </a:lnTo>
                  <a:lnTo>
                    <a:pt x="1256" y="188"/>
                  </a:lnTo>
                  <a:lnTo>
                    <a:pt x="1186" y="125"/>
                  </a:lnTo>
                  <a:lnTo>
                    <a:pt x="1116" y="78"/>
                  </a:lnTo>
                  <a:lnTo>
                    <a:pt x="1038" y="39"/>
                  </a:lnTo>
                  <a:lnTo>
                    <a:pt x="960" y="1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 rot="10800000" flipH="1">
              <a:off x="6643210" y="4060445"/>
              <a:ext cx="6734" cy="18225"/>
            </a:xfrm>
            <a:custGeom>
              <a:avLst/>
              <a:gdLst/>
              <a:ahLst/>
              <a:cxnLst/>
              <a:rect l="l" t="t" r="r" b="b"/>
              <a:pathLst>
                <a:path w="320" h="866" extrusionOk="0">
                  <a:moveTo>
                    <a:pt x="0" y="866"/>
                  </a:moveTo>
                  <a:lnTo>
                    <a:pt x="0" y="866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866"/>
                  </a:lnTo>
                  <a:lnTo>
                    <a:pt x="0" y="866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35"/>
          <p:cNvGrpSpPr/>
          <p:nvPr/>
        </p:nvGrpSpPr>
        <p:grpSpPr>
          <a:xfrm>
            <a:off x="-918125" y="2647950"/>
            <a:ext cx="3908457" cy="3844195"/>
            <a:chOff x="6909875" y="3067050"/>
            <a:chExt cx="3908457" cy="3844195"/>
          </a:xfrm>
        </p:grpSpPr>
        <p:sp>
          <p:nvSpPr>
            <p:cNvPr id="1923" name="Google Shape;1923;p35"/>
            <p:cNvSpPr/>
            <p:nvPr/>
          </p:nvSpPr>
          <p:spPr>
            <a:xfrm>
              <a:off x="6909875" y="3067050"/>
              <a:ext cx="3908457" cy="3844195"/>
            </a:xfrm>
            <a:custGeom>
              <a:avLst/>
              <a:gdLst/>
              <a:ahLst/>
              <a:cxnLst/>
              <a:rect l="l" t="t" r="r" b="b"/>
              <a:pathLst>
                <a:path w="213053" h="209550" extrusionOk="0">
                  <a:moveTo>
                    <a:pt x="116565" y="2503"/>
                  </a:moveTo>
                  <a:lnTo>
                    <a:pt x="116120" y="4115"/>
                  </a:lnTo>
                  <a:lnTo>
                    <a:pt x="115619" y="5673"/>
                  </a:lnTo>
                  <a:lnTo>
                    <a:pt x="115119" y="7230"/>
                  </a:lnTo>
                  <a:lnTo>
                    <a:pt x="114563" y="8787"/>
                  </a:lnTo>
                  <a:lnTo>
                    <a:pt x="113450" y="11790"/>
                  </a:lnTo>
                  <a:lnTo>
                    <a:pt x="112338" y="14793"/>
                  </a:lnTo>
                  <a:lnTo>
                    <a:pt x="111838" y="16295"/>
                  </a:lnTo>
                  <a:lnTo>
                    <a:pt x="111337" y="17796"/>
                  </a:lnTo>
                  <a:lnTo>
                    <a:pt x="110948" y="19298"/>
                  </a:lnTo>
                  <a:lnTo>
                    <a:pt x="110614" y="20799"/>
                  </a:lnTo>
                  <a:lnTo>
                    <a:pt x="110392" y="22356"/>
                  </a:lnTo>
                  <a:lnTo>
                    <a:pt x="110225" y="23914"/>
                  </a:lnTo>
                  <a:lnTo>
                    <a:pt x="110169" y="25471"/>
                  </a:lnTo>
                  <a:lnTo>
                    <a:pt x="110225" y="27084"/>
                  </a:lnTo>
                  <a:lnTo>
                    <a:pt x="119123" y="3337"/>
                  </a:lnTo>
                  <a:lnTo>
                    <a:pt x="120291" y="3170"/>
                  </a:lnTo>
                  <a:lnTo>
                    <a:pt x="121459" y="3114"/>
                  </a:lnTo>
                  <a:lnTo>
                    <a:pt x="122515" y="3170"/>
                  </a:lnTo>
                  <a:lnTo>
                    <a:pt x="123572" y="3392"/>
                  </a:lnTo>
                  <a:lnTo>
                    <a:pt x="124573" y="3726"/>
                  </a:lnTo>
                  <a:lnTo>
                    <a:pt x="125574" y="4115"/>
                  </a:lnTo>
                  <a:lnTo>
                    <a:pt x="126464" y="4727"/>
                  </a:lnTo>
                  <a:lnTo>
                    <a:pt x="127354" y="5394"/>
                  </a:lnTo>
                  <a:lnTo>
                    <a:pt x="128132" y="6173"/>
                  </a:lnTo>
                  <a:lnTo>
                    <a:pt x="128911" y="7118"/>
                  </a:lnTo>
                  <a:lnTo>
                    <a:pt x="129689" y="8175"/>
                  </a:lnTo>
                  <a:lnTo>
                    <a:pt x="130357" y="9399"/>
                  </a:lnTo>
                  <a:lnTo>
                    <a:pt x="131024" y="10678"/>
                  </a:lnTo>
                  <a:lnTo>
                    <a:pt x="131636" y="12124"/>
                  </a:lnTo>
                  <a:lnTo>
                    <a:pt x="132192" y="13681"/>
                  </a:lnTo>
                  <a:lnTo>
                    <a:pt x="132748" y="15405"/>
                  </a:lnTo>
                  <a:lnTo>
                    <a:pt x="136752" y="15794"/>
                  </a:lnTo>
                  <a:lnTo>
                    <a:pt x="136808" y="16517"/>
                  </a:lnTo>
                  <a:lnTo>
                    <a:pt x="136808" y="16795"/>
                  </a:lnTo>
                  <a:lnTo>
                    <a:pt x="136752" y="17018"/>
                  </a:lnTo>
                  <a:lnTo>
                    <a:pt x="133527" y="24025"/>
                  </a:lnTo>
                  <a:lnTo>
                    <a:pt x="130245" y="31032"/>
                  </a:lnTo>
                  <a:lnTo>
                    <a:pt x="130023" y="31477"/>
                  </a:lnTo>
                  <a:lnTo>
                    <a:pt x="129856" y="31866"/>
                  </a:lnTo>
                  <a:lnTo>
                    <a:pt x="129801" y="32256"/>
                  </a:lnTo>
                  <a:lnTo>
                    <a:pt x="129801" y="32645"/>
                  </a:lnTo>
                  <a:lnTo>
                    <a:pt x="129856" y="32812"/>
                  </a:lnTo>
                  <a:lnTo>
                    <a:pt x="129912" y="32979"/>
                  </a:lnTo>
                  <a:lnTo>
                    <a:pt x="130023" y="33090"/>
                  </a:lnTo>
                  <a:lnTo>
                    <a:pt x="130190" y="33257"/>
                  </a:lnTo>
                  <a:lnTo>
                    <a:pt x="130635" y="33535"/>
                  </a:lnTo>
                  <a:lnTo>
                    <a:pt x="131246" y="33702"/>
                  </a:lnTo>
                  <a:lnTo>
                    <a:pt x="134250" y="27528"/>
                  </a:lnTo>
                  <a:lnTo>
                    <a:pt x="135751" y="24414"/>
                  </a:lnTo>
                  <a:lnTo>
                    <a:pt x="137308" y="21355"/>
                  </a:lnTo>
                  <a:lnTo>
                    <a:pt x="138254" y="19687"/>
                  </a:lnTo>
                  <a:lnTo>
                    <a:pt x="139199" y="18185"/>
                  </a:lnTo>
                  <a:lnTo>
                    <a:pt x="140089" y="16851"/>
                  </a:lnTo>
                  <a:lnTo>
                    <a:pt x="140979" y="15738"/>
                  </a:lnTo>
                  <a:lnTo>
                    <a:pt x="141869" y="14737"/>
                  </a:lnTo>
                  <a:lnTo>
                    <a:pt x="142313" y="14348"/>
                  </a:lnTo>
                  <a:lnTo>
                    <a:pt x="142758" y="13959"/>
                  </a:lnTo>
                  <a:lnTo>
                    <a:pt x="143259" y="13625"/>
                  </a:lnTo>
                  <a:lnTo>
                    <a:pt x="143759" y="13292"/>
                  </a:lnTo>
                  <a:lnTo>
                    <a:pt x="144260" y="13013"/>
                  </a:lnTo>
                  <a:lnTo>
                    <a:pt x="144760" y="12791"/>
                  </a:lnTo>
                  <a:lnTo>
                    <a:pt x="145261" y="12624"/>
                  </a:lnTo>
                  <a:lnTo>
                    <a:pt x="145817" y="12457"/>
                  </a:lnTo>
                  <a:lnTo>
                    <a:pt x="146373" y="12346"/>
                  </a:lnTo>
                  <a:lnTo>
                    <a:pt x="146929" y="12235"/>
                  </a:lnTo>
                  <a:lnTo>
                    <a:pt x="147541" y="12235"/>
                  </a:lnTo>
                  <a:lnTo>
                    <a:pt x="148153" y="12179"/>
                  </a:lnTo>
                  <a:lnTo>
                    <a:pt x="149487" y="12290"/>
                  </a:lnTo>
                  <a:lnTo>
                    <a:pt x="150878" y="12513"/>
                  </a:lnTo>
                  <a:lnTo>
                    <a:pt x="152435" y="12847"/>
                  </a:lnTo>
                  <a:lnTo>
                    <a:pt x="154103" y="13292"/>
                  </a:lnTo>
                  <a:lnTo>
                    <a:pt x="155883" y="13848"/>
                  </a:lnTo>
                  <a:lnTo>
                    <a:pt x="157329" y="14348"/>
                  </a:lnTo>
                  <a:lnTo>
                    <a:pt x="158664" y="14960"/>
                  </a:lnTo>
                  <a:lnTo>
                    <a:pt x="159998" y="15627"/>
                  </a:lnTo>
                  <a:lnTo>
                    <a:pt x="161222" y="16406"/>
                  </a:lnTo>
                  <a:lnTo>
                    <a:pt x="162445" y="17240"/>
                  </a:lnTo>
                  <a:lnTo>
                    <a:pt x="163001" y="17741"/>
                  </a:lnTo>
                  <a:lnTo>
                    <a:pt x="163558" y="18241"/>
                  </a:lnTo>
                  <a:lnTo>
                    <a:pt x="164058" y="18742"/>
                  </a:lnTo>
                  <a:lnTo>
                    <a:pt x="164559" y="19353"/>
                  </a:lnTo>
                  <a:lnTo>
                    <a:pt x="165003" y="19909"/>
                  </a:lnTo>
                  <a:lnTo>
                    <a:pt x="165448" y="20521"/>
                  </a:lnTo>
                  <a:lnTo>
                    <a:pt x="165059" y="22134"/>
                  </a:lnTo>
                  <a:lnTo>
                    <a:pt x="164559" y="23691"/>
                  </a:lnTo>
                  <a:lnTo>
                    <a:pt x="164002" y="25248"/>
                  </a:lnTo>
                  <a:lnTo>
                    <a:pt x="163391" y="26694"/>
                  </a:lnTo>
                  <a:lnTo>
                    <a:pt x="162668" y="28140"/>
                  </a:lnTo>
                  <a:lnTo>
                    <a:pt x="161945" y="29586"/>
                  </a:lnTo>
                  <a:lnTo>
                    <a:pt x="161166" y="30976"/>
                  </a:lnTo>
                  <a:lnTo>
                    <a:pt x="160388" y="32367"/>
                  </a:lnTo>
                  <a:lnTo>
                    <a:pt x="158719" y="35147"/>
                  </a:lnTo>
                  <a:lnTo>
                    <a:pt x="157106" y="37872"/>
                  </a:lnTo>
                  <a:lnTo>
                    <a:pt x="156328" y="39263"/>
                  </a:lnTo>
                  <a:lnTo>
                    <a:pt x="155549" y="40709"/>
                  </a:lnTo>
                  <a:lnTo>
                    <a:pt x="154826" y="42155"/>
                  </a:lnTo>
                  <a:lnTo>
                    <a:pt x="154215" y="43601"/>
                  </a:lnTo>
                  <a:lnTo>
                    <a:pt x="154826" y="43100"/>
                  </a:lnTo>
                  <a:lnTo>
                    <a:pt x="155382" y="42600"/>
                  </a:lnTo>
                  <a:lnTo>
                    <a:pt x="155883" y="42043"/>
                  </a:lnTo>
                  <a:lnTo>
                    <a:pt x="156383" y="41487"/>
                  </a:lnTo>
                  <a:lnTo>
                    <a:pt x="157329" y="40264"/>
                  </a:lnTo>
                  <a:lnTo>
                    <a:pt x="158107" y="39040"/>
                  </a:lnTo>
                  <a:lnTo>
                    <a:pt x="158886" y="37761"/>
                  </a:lnTo>
                  <a:lnTo>
                    <a:pt x="159665" y="36482"/>
                  </a:lnTo>
                  <a:lnTo>
                    <a:pt x="160388" y="35203"/>
                  </a:lnTo>
                  <a:lnTo>
                    <a:pt x="161166" y="33924"/>
                  </a:lnTo>
                  <a:lnTo>
                    <a:pt x="162779" y="31477"/>
                  </a:lnTo>
                  <a:lnTo>
                    <a:pt x="164336" y="28919"/>
                  </a:lnTo>
                  <a:lnTo>
                    <a:pt x="167395" y="23858"/>
                  </a:lnTo>
                  <a:lnTo>
                    <a:pt x="168007" y="24748"/>
                  </a:lnTo>
                  <a:lnTo>
                    <a:pt x="168507" y="25693"/>
                  </a:lnTo>
                  <a:lnTo>
                    <a:pt x="168952" y="26583"/>
                  </a:lnTo>
                  <a:lnTo>
                    <a:pt x="169286" y="27584"/>
                  </a:lnTo>
                  <a:lnTo>
                    <a:pt x="169564" y="28530"/>
                  </a:lnTo>
                  <a:lnTo>
                    <a:pt x="169731" y="29531"/>
                  </a:lnTo>
                  <a:lnTo>
                    <a:pt x="169842" y="30476"/>
                  </a:lnTo>
                  <a:lnTo>
                    <a:pt x="169897" y="31477"/>
                  </a:lnTo>
                  <a:lnTo>
                    <a:pt x="169842" y="32478"/>
                  </a:lnTo>
                  <a:lnTo>
                    <a:pt x="169731" y="33479"/>
                  </a:lnTo>
                  <a:lnTo>
                    <a:pt x="169508" y="34424"/>
                  </a:lnTo>
                  <a:lnTo>
                    <a:pt x="169174" y="35370"/>
                  </a:lnTo>
                  <a:lnTo>
                    <a:pt x="168841" y="36315"/>
                  </a:lnTo>
                  <a:lnTo>
                    <a:pt x="168340" y="37261"/>
                  </a:lnTo>
                  <a:lnTo>
                    <a:pt x="167784" y="38151"/>
                  </a:lnTo>
                  <a:lnTo>
                    <a:pt x="167117" y="39040"/>
                  </a:lnTo>
                  <a:lnTo>
                    <a:pt x="165782" y="40653"/>
                  </a:lnTo>
                  <a:lnTo>
                    <a:pt x="164392" y="42266"/>
                  </a:lnTo>
                  <a:lnTo>
                    <a:pt x="162946" y="43823"/>
                  </a:lnTo>
                  <a:lnTo>
                    <a:pt x="161500" y="45436"/>
                  </a:lnTo>
                  <a:lnTo>
                    <a:pt x="160054" y="46937"/>
                  </a:lnTo>
                  <a:lnTo>
                    <a:pt x="158497" y="48439"/>
                  </a:lnTo>
                  <a:lnTo>
                    <a:pt x="156940" y="49885"/>
                  </a:lnTo>
                  <a:lnTo>
                    <a:pt x="155382" y="51275"/>
                  </a:lnTo>
                  <a:lnTo>
                    <a:pt x="152324" y="53889"/>
                  </a:lnTo>
                  <a:lnTo>
                    <a:pt x="149265" y="56447"/>
                  </a:lnTo>
                  <a:lnTo>
                    <a:pt x="143036" y="61564"/>
                  </a:lnTo>
                  <a:lnTo>
                    <a:pt x="130523" y="71574"/>
                  </a:lnTo>
                  <a:lnTo>
                    <a:pt x="129745" y="72186"/>
                  </a:lnTo>
                  <a:lnTo>
                    <a:pt x="129300" y="72464"/>
                  </a:lnTo>
                  <a:lnTo>
                    <a:pt x="128855" y="72686"/>
                  </a:lnTo>
                  <a:lnTo>
                    <a:pt x="128355" y="72909"/>
                  </a:lnTo>
                  <a:lnTo>
                    <a:pt x="127854" y="73076"/>
                  </a:lnTo>
                  <a:lnTo>
                    <a:pt x="127242" y="73242"/>
                  </a:lnTo>
                  <a:lnTo>
                    <a:pt x="126631" y="73354"/>
                  </a:lnTo>
                  <a:lnTo>
                    <a:pt x="129967" y="68070"/>
                  </a:lnTo>
                  <a:lnTo>
                    <a:pt x="133249" y="62732"/>
                  </a:lnTo>
                  <a:lnTo>
                    <a:pt x="138087" y="54834"/>
                  </a:lnTo>
                  <a:lnTo>
                    <a:pt x="142925" y="46937"/>
                  </a:lnTo>
                  <a:lnTo>
                    <a:pt x="143148" y="46493"/>
                  </a:lnTo>
                  <a:lnTo>
                    <a:pt x="143259" y="46048"/>
                  </a:lnTo>
                  <a:lnTo>
                    <a:pt x="143259" y="45658"/>
                  </a:lnTo>
                  <a:lnTo>
                    <a:pt x="143148" y="45325"/>
                  </a:lnTo>
                  <a:lnTo>
                    <a:pt x="142925" y="44991"/>
                  </a:lnTo>
                  <a:lnTo>
                    <a:pt x="142536" y="44713"/>
                  </a:lnTo>
                  <a:lnTo>
                    <a:pt x="142035" y="44435"/>
                  </a:lnTo>
                  <a:lnTo>
                    <a:pt x="141424" y="44212"/>
                  </a:lnTo>
                  <a:lnTo>
                    <a:pt x="137753" y="50775"/>
                  </a:lnTo>
                  <a:lnTo>
                    <a:pt x="134083" y="57393"/>
                  </a:lnTo>
                  <a:lnTo>
                    <a:pt x="132192" y="60618"/>
                  </a:lnTo>
                  <a:lnTo>
                    <a:pt x="130301" y="63899"/>
                  </a:lnTo>
                  <a:lnTo>
                    <a:pt x="128299" y="67069"/>
                  </a:lnTo>
                  <a:lnTo>
                    <a:pt x="126186" y="70239"/>
                  </a:lnTo>
                  <a:lnTo>
                    <a:pt x="124017" y="73354"/>
                  </a:lnTo>
                  <a:lnTo>
                    <a:pt x="122905" y="74855"/>
                  </a:lnTo>
                  <a:lnTo>
                    <a:pt x="121737" y="76357"/>
                  </a:lnTo>
                  <a:lnTo>
                    <a:pt x="120569" y="77858"/>
                  </a:lnTo>
                  <a:lnTo>
                    <a:pt x="119345" y="79304"/>
                  </a:lnTo>
                  <a:lnTo>
                    <a:pt x="118066" y="80750"/>
                  </a:lnTo>
                  <a:lnTo>
                    <a:pt x="116787" y="82196"/>
                  </a:lnTo>
                  <a:lnTo>
                    <a:pt x="115452" y="83586"/>
                  </a:lnTo>
                  <a:lnTo>
                    <a:pt x="114062" y="84921"/>
                  </a:lnTo>
                  <a:lnTo>
                    <a:pt x="112616" y="86256"/>
                  </a:lnTo>
                  <a:lnTo>
                    <a:pt x="111170" y="87591"/>
                  </a:lnTo>
                  <a:lnTo>
                    <a:pt x="109669" y="88870"/>
                  </a:lnTo>
                  <a:lnTo>
                    <a:pt x="108056" y="90149"/>
                  </a:lnTo>
                  <a:lnTo>
                    <a:pt x="106443" y="91372"/>
                  </a:lnTo>
                  <a:lnTo>
                    <a:pt x="104775" y="92540"/>
                  </a:lnTo>
                  <a:lnTo>
                    <a:pt x="104775" y="92540"/>
                  </a:lnTo>
                  <a:lnTo>
                    <a:pt x="105275" y="91261"/>
                  </a:lnTo>
                  <a:lnTo>
                    <a:pt x="105776" y="90038"/>
                  </a:lnTo>
                  <a:lnTo>
                    <a:pt x="106332" y="88870"/>
                  </a:lnTo>
                  <a:lnTo>
                    <a:pt x="106888" y="87757"/>
                  </a:lnTo>
                  <a:lnTo>
                    <a:pt x="108111" y="85533"/>
                  </a:lnTo>
                  <a:lnTo>
                    <a:pt x="109335" y="83364"/>
                  </a:lnTo>
                  <a:lnTo>
                    <a:pt x="110614" y="81306"/>
                  </a:lnTo>
                  <a:lnTo>
                    <a:pt x="111838" y="79249"/>
                  </a:lnTo>
                  <a:lnTo>
                    <a:pt x="113005" y="77191"/>
                  </a:lnTo>
                  <a:lnTo>
                    <a:pt x="113506" y="76134"/>
                  </a:lnTo>
                  <a:lnTo>
                    <a:pt x="114006" y="75078"/>
                  </a:lnTo>
                  <a:lnTo>
                    <a:pt x="114507" y="74021"/>
                  </a:lnTo>
                  <a:lnTo>
                    <a:pt x="115007" y="72964"/>
                  </a:lnTo>
                  <a:lnTo>
                    <a:pt x="116120" y="70907"/>
                  </a:lnTo>
                  <a:lnTo>
                    <a:pt x="118455" y="66903"/>
                  </a:lnTo>
                  <a:lnTo>
                    <a:pt x="119623" y="64845"/>
                  </a:lnTo>
                  <a:lnTo>
                    <a:pt x="120680" y="62787"/>
                  </a:lnTo>
                  <a:lnTo>
                    <a:pt x="121181" y="61730"/>
                  </a:lnTo>
                  <a:lnTo>
                    <a:pt x="121625" y="60674"/>
                  </a:lnTo>
                  <a:lnTo>
                    <a:pt x="122070" y="59562"/>
                  </a:lnTo>
                  <a:lnTo>
                    <a:pt x="122404" y="58449"/>
                  </a:lnTo>
                  <a:lnTo>
                    <a:pt x="121292" y="57838"/>
                  </a:lnTo>
                  <a:lnTo>
                    <a:pt x="116620" y="65790"/>
                  </a:lnTo>
                  <a:lnTo>
                    <a:pt x="114285" y="69794"/>
                  </a:lnTo>
                  <a:lnTo>
                    <a:pt x="112004" y="73799"/>
                  </a:lnTo>
                  <a:lnTo>
                    <a:pt x="109724" y="77803"/>
                  </a:lnTo>
                  <a:lnTo>
                    <a:pt x="107500" y="81918"/>
                  </a:lnTo>
                  <a:lnTo>
                    <a:pt x="102828" y="90482"/>
                  </a:lnTo>
                  <a:lnTo>
                    <a:pt x="102439" y="89871"/>
                  </a:lnTo>
                  <a:lnTo>
                    <a:pt x="102050" y="89259"/>
                  </a:lnTo>
                  <a:lnTo>
                    <a:pt x="101772" y="88592"/>
                  </a:lnTo>
                  <a:lnTo>
                    <a:pt x="101494" y="87980"/>
                  </a:lnTo>
                  <a:lnTo>
                    <a:pt x="101271" y="87368"/>
                  </a:lnTo>
                  <a:lnTo>
                    <a:pt x="101104" y="86812"/>
                  </a:lnTo>
                  <a:lnTo>
                    <a:pt x="100882" y="85588"/>
                  </a:lnTo>
                  <a:lnTo>
                    <a:pt x="100659" y="84421"/>
                  </a:lnTo>
                  <a:lnTo>
                    <a:pt x="100548" y="83253"/>
                  </a:lnTo>
                  <a:lnTo>
                    <a:pt x="100493" y="82140"/>
                  </a:lnTo>
                  <a:lnTo>
                    <a:pt x="100326" y="81028"/>
                  </a:lnTo>
                  <a:lnTo>
                    <a:pt x="99047" y="71630"/>
                  </a:lnTo>
                  <a:lnTo>
                    <a:pt x="97823" y="62231"/>
                  </a:lnTo>
                  <a:lnTo>
                    <a:pt x="96655" y="52777"/>
                  </a:lnTo>
                  <a:lnTo>
                    <a:pt x="95599" y="43378"/>
                  </a:lnTo>
                  <a:lnTo>
                    <a:pt x="95209" y="39430"/>
                  </a:lnTo>
                  <a:lnTo>
                    <a:pt x="95098" y="37483"/>
                  </a:lnTo>
                  <a:lnTo>
                    <a:pt x="94987" y="35537"/>
                  </a:lnTo>
                  <a:lnTo>
                    <a:pt x="94987" y="33535"/>
                  </a:lnTo>
                  <a:lnTo>
                    <a:pt x="94987" y="31644"/>
                  </a:lnTo>
                  <a:lnTo>
                    <a:pt x="95098" y="29697"/>
                  </a:lnTo>
                  <a:lnTo>
                    <a:pt x="95265" y="27751"/>
                  </a:lnTo>
                  <a:lnTo>
                    <a:pt x="95487" y="25860"/>
                  </a:lnTo>
                  <a:lnTo>
                    <a:pt x="95821" y="23969"/>
                  </a:lnTo>
                  <a:lnTo>
                    <a:pt x="96266" y="22078"/>
                  </a:lnTo>
                  <a:lnTo>
                    <a:pt x="96878" y="20188"/>
                  </a:lnTo>
                  <a:lnTo>
                    <a:pt x="97545" y="18352"/>
                  </a:lnTo>
                  <a:lnTo>
                    <a:pt x="98379" y="16517"/>
                  </a:lnTo>
                  <a:lnTo>
                    <a:pt x="98824" y="15627"/>
                  </a:lnTo>
                  <a:lnTo>
                    <a:pt x="99325" y="14737"/>
                  </a:lnTo>
                  <a:lnTo>
                    <a:pt x="99825" y="13848"/>
                  </a:lnTo>
                  <a:lnTo>
                    <a:pt x="100381" y="12958"/>
                  </a:lnTo>
                  <a:lnTo>
                    <a:pt x="101438" y="11456"/>
                  </a:lnTo>
                  <a:lnTo>
                    <a:pt x="102606" y="10010"/>
                  </a:lnTo>
                  <a:lnTo>
                    <a:pt x="103774" y="8676"/>
                  </a:lnTo>
                  <a:lnTo>
                    <a:pt x="104441" y="8064"/>
                  </a:lnTo>
                  <a:lnTo>
                    <a:pt x="105053" y="7452"/>
                  </a:lnTo>
                  <a:lnTo>
                    <a:pt x="105776" y="6840"/>
                  </a:lnTo>
                  <a:lnTo>
                    <a:pt x="106443" y="6284"/>
                  </a:lnTo>
                  <a:lnTo>
                    <a:pt x="107166" y="5784"/>
                  </a:lnTo>
                  <a:lnTo>
                    <a:pt x="107889" y="5283"/>
                  </a:lnTo>
                  <a:lnTo>
                    <a:pt x="108668" y="4838"/>
                  </a:lnTo>
                  <a:lnTo>
                    <a:pt x="109502" y="4393"/>
                  </a:lnTo>
                  <a:lnTo>
                    <a:pt x="110336" y="4004"/>
                  </a:lnTo>
                  <a:lnTo>
                    <a:pt x="111170" y="3615"/>
                  </a:lnTo>
                  <a:lnTo>
                    <a:pt x="111782" y="3392"/>
                  </a:lnTo>
                  <a:lnTo>
                    <a:pt x="112394" y="3226"/>
                  </a:lnTo>
                  <a:lnTo>
                    <a:pt x="113673" y="2947"/>
                  </a:lnTo>
                  <a:lnTo>
                    <a:pt x="115063" y="2781"/>
                  </a:lnTo>
                  <a:lnTo>
                    <a:pt x="116565" y="2503"/>
                  </a:lnTo>
                  <a:close/>
                  <a:moveTo>
                    <a:pt x="67069" y="19631"/>
                  </a:moveTo>
                  <a:lnTo>
                    <a:pt x="67737" y="19687"/>
                  </a:lnTo>
                  <a:lnTo>
                    <a:pt x="68348" y="19798"/>
                  </a:lnTo>
                  <a:lnTo>
                    <a:pt x="69016" y="19909"/>
                  </a:lnTo>
                  <a:lnTo>
                    <a:pt x="69627" y="20132"/>
                  </a:lnTo>
                  <a:lnTo>
                    <a:pt x="70239" y="20354"/>
                  </a:lnTo>
                  <a:lnTo>
                    <a:pt x="70851" y="20632"/>
                  </a:lnTo>
                  <a:lnTo>
                    <a:pt x="71463" y="20966"/>
                  </a:lnTo>
                  <a:lnTo>
                    <a:pt x="72074" y="21355"/>
                  </a:lnTo>
                  <a:lnTo>
                    <a:pt x="72630" y="21800"/>
                  </a:lnTo>
                  <a:lnTo>
                    <a:pt x="73798" y="22690"/>
                  </a:lnTo>
                  <a:lnTo>
                    <a:pt x="74911" y="23691"/>
                  </a:lnTo>
                  <a:lnTo>
                    <a:pt x="75967" y="24637"/>
                  </a:lnTo>
                  <a:lnTo>
                    <a:pt x="76968" y="25693"/>
                  </a:lnTo>
                  <a:lnTo>
                    <a:pt x="77969" y="26694"/>
                  </a:lnTo>
                  <a:lnTo>
                    <a:pt x="78915" y="27807"/>
                  </a:lnTo>
                  <a:lnTo>
                    <a:pt x="79805" y="28919"/>
                  </a:lnTo>
                  <a:lnTo>
                    <a:pt x="80639" y="30031"/>
                  </a:lnTo>
                  <a:lnTo>
                    <a:pt x="81473" y="31199"/>
                  </a:lnTo>
                  <a:lnTo>
                    <a:pt x="82251" y="32367"/>
                  </a:lnTo>
                  <a:lnTo>
                    <a:pt x="83030" y="33590"/>
                  </a:lnTo>
                  <a:lnTo>
                    <a:pt x="83753" y="34814"/>
                  </a:lnTo>
                  <a:lnTo>
                    <a:pt x="84476" y="36093"/>
                  </a:lnTo>
                  <a:lnTo>
                    <a:pt x="85088" y="37372"/>
                  </a:lnTo>
                  <a:lnTo>
                    <a:pt x="85755" y="38651"/>
                  </a:lnTo>
                  <a:lnTo>
                    <a:pt x="86367" y="39986"/>
                  </a:lnTo>
                  <a:lnTo>
                    <a:pt x="87090" y="41765"/>
                  </a:lnTo>
                  <a:lnTo>
                    <a:pt x="87813" y="43545"/>
                  </a:lnTo>
                  <a:lnTo>
                    <a:pt x="89147" y="47104"/>
                  </a:lnTo>
                  <a:lnTo>
                    <a:pt x="90371" y="50719"/>
                  </a:lnTo>
                  <a:lnTo>
                    <a:pt x="91483" y="54334"/>
                  </a:lnTo>
                  <a:lnTo>
                    <a:pt x="92484" y="58004"/>
                  </a:lnTo>
                  <a:lnTo>
                    <a:pt x="93430" y="61675"/>
                  </a:lnTo>
                  <a:lnTo>
                    <a:pt x="94319" y="65401"/>
                  </a:lnTo>
                  <a:lnTo>
                    <a:pt x="95209" y="69127"/>
                  </a:lnTo>
                  <a:lnTo>
                    <a:pt x="95432" y="70184"/>
                  </a:lnTo>
                  <a:lnTo>
                    <a:pt x="95599" y="71296"/>
                  </a:lnTo>
                  <a:lnTo>
                    <a:pt x="95710" y="72464"/>
                  </a:lnTo>
                  <a:lnTo>
                    <a:pt x="95765" y="73632"/>
                  </a:lnTo>
                  <a:lnTo>
                    <a:pt x="94764" y="72186"/>
                  </a:lnTo>
                  <a:lnTo>
                    <a:pt x="93819" y="70740"/>
                  </a:lnTo>
                  <a:lnTo>
                    <a:pt x="91928" y="67737"/>
                  </a:lnTo>
                  <a:lnTo>
                    <a:pt x="88258" y="61730"/>
                  </a:lnTo>
                  <a:lnTo>
                    <a:pt x="86422" y="58727"/>
                  </a:lnTo>
                  <a:lnTo>
                    <a:pt x="84476" y="55780"/>
                  </a:lnTo>
                  <a:lnTo>
                    <a:pt x="83475" y="54334"/>
                  </a:lnTo>
                  <a:lnTo>
                    <a:pt x="82474" y="52944"/>
                  </a:lnTo>
                  <a:lnTo>
                    <a:pt x="81362" y="51553"/>
                  </a:lnTo>
                  <a:lnTo>
                    <a:pt x="80249" y="50219"/>
                  </a:lnTo>
                  <a:lnTo>
                    <a:pt x="79193" y="50663"/>
                  </a:lnTo>
                  <a:lnTo>
                    <a:pt x="79471" y="51553"/>
                  </a:lnTo>
                  <a:lnTo>
                    <a:pt x="79749" y="52499"/>
                  </a:lnTo>
                  <a:lnTo>
                    <a:pt x="80027" y="53389"/>
                  </a:lnTo>
                  <a:lnTo>
                    <a:pt x="80249" y="53833"/>
                  </a:lnTo>
                  <a:lnTo>
                    <a:pt x="80472" y="54223"/>
                  </a:lnTo>
                  <a:lnTo>
                    <a:pt x="81973" y="56447"/>
                  </a:lnTo>
                  <a:lnTo>
                    <a:pt x="83531" y="58616"/>
                  </a:lnTo>
                  <a:lnTo>
                    <a:pt x="86701" y="63010"/>
                  </a:lnTo>
                  <a:lnTo>
                    <a:pt x="88202" y="65234"/>
                  </a:lnTo>
                  <a:lnTo>
                    <a:pt x="89648" y="67459"/>
                  </a:lnTo>
                  <a:lnTo>
                    <a:pt x="90315" y="68627"/>
                  </a:lnTo>
                  <a:lnTo>
                    <a:pt x="90983" y="69794"/>
                  </a:lnTo>
                  <a:lnTo>
                    <a:pt x="91594" y="70962"/>
                  </a:lnTo>
                  <a:lnTo>
                    <a:pt x="92206" y="72130"/>
                  </a:lnTo>
                  <a:lnTo>
                    <a:pt x="93430" y="74633"/>
                  </a:lnTo>
                  <a:lnTo>
                    <a:pt x="94653" y="77135"/>
                  </a:lnTo>
                  <a:lnTo>
                    <a:pt x="95821" y="79694"/>
                  </a:lnTo>
                  <a:lnTo>
                    <a:pt x="96377" y="80973"/>
                  </a:lnTo>
                  <a:lnTo>
                    <a:pt x="96878" y="82252"/>
                  </a:lnTo>
                  <a:lnTo>
                    <a:pt x="97323" y="83586"/>
                  </a:lnTo>
                  <a:lnTo>
                    <a:pt x="97712" y="84921"/>
                  </a:lnTo>
                  <a:lnTo>
                    <a:pt x="98046" y="86311"/>
                  </a:lnTo>
                  <a:lnTo>
                    <a:pt x="98324" y="87702"/>
                  </a:lnTo>
                  <a:lnTo>
                    <a:pt x="98490" y="89148"/>
                  </a:lnTo>
                  <a:lnTo>
                    <a:pt x="98546" y="90649"/>
                  </a:lnTo>
                  <a:lnTo>
                    <a:pt x="98546" y="92151"/>
                  </a:lnTo>
                  <a:lnTo>
                    <a:pt x="98379" y="93652"/>
                  </a:lnTo>
                  <a:lnTo>
                    <a:pt x="95265" y="89426"/>
                  </a:lnTo>
                  <a:lnTo>
                    <a:pt x="92151" y="85088"/>
                  </a:lnTo>
                  <a:lnTo>
                    <a:pt x="90871" y="83253"/>
                  </a:lnTo>
                  <a:lnTo>
                    <a:pt x="89648" y="81362"/>
                  </a:lnTo>
                  <a:lnTo>
                    <a:pt x="88369" y="79527"/>
                  </a:lnTo>
                  <a:lnTo>
                    <a:pt x="87034" y="77691"/>
                  </a:lnTo>
                  <a:lnTo>
                    <a:pt x="86311" y="76746"/>
                  </a:lnTo>
                  <a:lnTo>
                    <a:pt x="85922" y="76357"/>
                  </a:lnTo>
                  <a:lnTo>
                    <a:pt x="85477" y="75912"/>
                  </a:lnTo>
                  <a:lnTo>
                    <a:pt x="84977" y="75523"/>
                  </a:lnTo>
                  <a:lnTo>
                    <a:pt x="84476" y="75189"/>
                  </a:lnTo>
                  <a:lnTo>
                    <a:pt x="83975" y="74800"/>
                  </a:lnTo>
                  <a:lnTo>
                    <a:pt x="83419" y="74466"/>
                  </a:lnTo>
                  <a:lnTo>
                    <a:pt x="83642" y="75356"/>
                  </a:lnTo>
                  <a:lnTo>
                    <a:pt x="83864" y="76190"/>
                  </a:lnTo>
                  <a:lnTo>
                    <a:pt x="84198" y="76968"/>
                  </a:lnTo>
                  <a:lnTo>
                    <a:pt x="84587" y="77747"/>
                  </a:lnTo>
                  <a:lnTo>
                    <a:pt x="84977" y="78470"/>
                  </a:lnTo>
                  <a:lnTo>
                    <a:pt x="85421" y="79193"/>
                  </a:lnTo>
                  <a:lnTo>
                    <a:pt x="86367" y="80583"/>
                  </a:lnTo>
                  <a:lnTo>
                    <a:pt x="87423" y="81974"/>
                  </a:lnTo>
                  <a:lnTo>
                    <a:pt x="88480" y="83308"/>
                  </a:lnTo>
                  <a:lnTo>
                    <a:pt x="89481" y="84643"/>
                  </a:lnTo>
                  <a:lnTo>
                    <a:pt x="90427" y="86033"/>
                  </a:lnTo>
                  <a:lnTo>
                    <a:pt x="93986" y="91762"/>
                  </a:lnTo>
                  <a:lnTo>
                    <a:pt x="97712" y="97601"/>
                  </a:lnTo>
                  <a:lnTo>
                    <a:pt x="96600" y="97935"/>
                  </a:lnTo>
                  <a:lnTo>
                    <a:pt x="95599" y="98157"/>
                  </a:lnTo>
                  <a:lnTo>
                    <a:pt x="95154" y="98213"/>
                  </a:lnTo>
                  <a:lnTo>
                    <a:pt x="94709" y="98213"/>
                  </a:lnTo>
                  <a:lnTo>
                    <a:pt x="93819" y="98101"/>
                  </a:lnTo>
                  <a:lnTo>
                    <a:pt x="92985" y="97935"/>
                  </a:lnTo>
                  <a:lnTo>
                    <a:pt x="92206" y="97601"/>
                  </a:lnTo>
                  <a:lnTo>
                    <a:pt x="91428" y="97156"/>
                  </a:lnTo>
                  <a:lnTo>
                    <a:pt x="90705" y="96655"/>
                  </a:lnTo>
                  <a:lnTo>
                    <a:pt x="79193" y="87869"/>
                  </a:lnTo>
                  <a:lnTo>
                    <a:pt x="73465" y="83420"/>
                  </a:lnTo>
                  <a:lnTo>
                    <a:pt x="67792" y="78915"/>
                  </a:lnTo>
                  <a:lnTo>
                    <a:pt x="64233" y="76023"/>
                  </a:lnTo>
                  <a:lnTo>
                    <a:pt x="60729" y="73020"/>
                  </a:lnTo>
                  <a:lnTo>
                    <a:pt x="53778" y="66903"/>
                  </a:lnTo>
                  <a:lnTo>
                    <a:pt x="53500" y="67236"/>
                  </a:lnTo>
                  <a:lnTo>
                    <a:pt x="53333" y="67570"/>
                  </a:lnTo>
                  <a:lnTo>
                    <a:pt x="53166" y="67848"/>
                  </a:lnTo>
                  <a:lnTo>
                    <a:pt x="53055" y="68126"/>
                  </a:lnTo>
                  <a:lnTo>
                    <a:pt x="53055" y="68404"/>
                  </a:lnTo>
                  <a:lnTo>
                    <a:pt x="53055" y="68627"/>
                  </a:lnTo>
                  <a:lnTo>
                    <a:pt x="53110" y="68849"/>
                  </a:lnTo>
                  <a:lnTo>
                    <a:pt x="53166" y="69071"/>
                  </a:lnTo>
                  <a:lnTo>
                    <a:pt x="53388" y="69461"/>
                  </a:lnTo>
                  <a:lnTo>
                    <a:pt x="53722" y="69794"/>
                  </a:lnTo>
                  <a:lnTo>
                    <a:pt x="54445" y="70462"/>
                  </a:lnTo>
                  <a:lnTo>
                    <a:pt x="86033" y="96600"/>
                  </a:lnTo>
                  <a:lnTo>
                    <a:pt x="86200" y="96767"/>
                  </a:lnTo>
                  <a:lnTo>
                    <a:pt x="86311" y="97045"/>
                  </a:lnTo>
                  <a:lnTo>
                    <a:pt x="86701" y="98046"/>
                  </a:lnTo>
                  <a:lnTo>
                    <a:pt x="80194" y="96655"/>
                  </a:lnTo>
                  <a:lnTo>
                    <a:pt x="77079" y="95933"/>
                  </a:lnTo>
                  <a:lnTo>
                    <a:pt x="74021" y="95154"/>
                  </a:lnTo>
                  <a:lnTo>
                    <a:pt x="69961" y="93986"/>
                  </a:lnTo>
                  <a:lnTo>
                    <a:pt x="68015" y="93374"/>
                  </a:lnTo>
                  <a:lnTo>
                    <a:pt x="66013" y="92707"/>
                  </a:lnTo>
                  <a:lnTo>
                    <a:pt x="64066" y="92040"/>
                  </a:lnTo>
                  <a:lnTo>
                    <a:pt x="62120" y="91317"/>
                  </a:lnTo>
                  <a:lnTo>
                    <a:pt x="60173" y="90538"/>
                  </a:lnTo>
                  <a:lnTo>
                    <a:pt x="58227" y="89759"/>
                  </a:lnTo>
                  <a:lnTo>
                    <a:pt x="56336" y="88925"/>
                  </a:lnTo>
                  <a:lnTo>
                    <a:pt x="54445" y="88035"/>
                  </a:lnTo>
                  <a:lnTo>
                    <a:pt x="52554" y="87146"/>
                  </a:lnTo>
                  <a:lnTo>
                    <a:pt x="50719" y="86200"/>
                  </a:lnTo>
                  <a:lnTo>
                    <a:pt x="48884" y="85199"/>
                  </a:lnTo>
                  <a:lnTo>
                    <a:pt x="47049" y="84198"/>
                  </a:lnTo>
                  <a:lnTo>
                    <a:pt x="45213" y="83086"/>
                  </a:lnTo>
                  <a:lnTo>
                    <a:pt x="43434" y="81974"/>
                  </a:lnTo>
                  <a:lnTo>
                    <a:pt x="42766" y="81529"/>
                  </a:lnTo>
                  <a:lnTo>
                    <a:pt x="42099" y="81028"/>
                  </a:lnTo>
                  <a:lnTo>
                    <a:pt x="41487" y="80528"/>
                  </a:lnTo>
                  <a:lnTo>
                    <a:pt x="40875" y="79972"/>
                  </a:lnTo>
                  <a:lnTo>
                    <a:pt x="39708" y="78859"/>
                  </a:lnTo>
                  <a:lnTo>
                    <a:pt x="38651" y="77636"/>
                  </a:lnTo>
                  <a:lnTo>
                    <a:pt x="37650" y="76357"/>
                  </a:lnTo>
                  <a:lnTo>
                    <a:pt x="36705" y="75022"/>
                  </a:lnTo>
                  <a:lnTo>
                    <a:pt x="35815" y="73632"/>
                  </a:lnTo>
                  <a:lnTo>
                    <a:pt x="34981" y="72241"/>
                  </a:lnTo>
                  <a:lnTo>
                    <a:pt x="34702" y="71741"/>
                  </a:lnTo>
                  <a:lnTo>
                    <a:pt x="34480" y="71185"/>
                  </a:lnTo>
                  <a:lnTo>
                    <a:pt x="34313" y="70573"/>
                  </a:lnTo>
                  <a:lnTo>
                    <a:pt x="34146" y="69961"/>
                  </a:lnTo>
                  <a:lnTo>
                    <a:pt x="33813" y="68515"/>
                  </a:lnTo>
                  <a:lnTo>
                    <a:pt x="33368" y="66791"/>
                  </a:lnTo>
                  <a:lnTo>
                    <a:pt x="52888" y="80194"/>
                  </a:lnTo>
                  <a:lnTo>
                    <a:pt x="53611" y="79249"/>
                  </a:lnTo>
                  <a:lnTo>
                    <a:pt x="52332" y="78081"/>
                  </a:lnTo>
                  <a:lnTo>
                    <a:pt x="50997" y="76968"/>
                  </a:lnTo>
                  <a:lnTo>
                    <a:pt x="49607" y="75856"/>
                  </a:lnTo>
                  <a:lnTo>
                    <a:pt x="48161" y="74855"/>
                  </a:lnTo>
                  <a:lnTo>
                    <a:pt x="45213" y="72797"/>
                  </a:lnTo>
                  <a:lnTo>
                    <a:pt x="43767" y="71796"/>
                  </a:lnTo>
                  <a:lnTo>
                    <a:pt x="42321" y="70795"/>
                  </a:lnTo>
                  <a:lnTo>
                    <a:pt x="40875" y="69683"/>
                  </a:lnTo>
                  <a:lnTo>
                    <a:pt x="39541" y="68571"/>
                  </a:lnTo>
                  <a:lnTo>
                    <a:pt x="38206" y="67403"/>
                  </a:lnTo>
                  <a:lnTo>
                    <a:pt x="36983" y="66124"/>
                  </a:lnTo>
                  <a:lnTo>
                    <a:pt x="36371" y="65457"/>
                  </a:lnTo>
                  <a:lnTo>
                    <a:pt x="35815" y="64734"/>
                  </a:lnTo>
                  <a:lnTo>
                    <a:pt x="35259" y="64011"/>
                  </a:lnTo>
                  <a:lnTo>
                    <a:pt x="34758" y="63288"/>
                  </a:lnTo>
                  <a:lnTo>
                    <a:pt x="34313" y="62509"/>
                  </a:lnTo>
                  <a:lnTo>
                    <a:pt x="33813" y="61675"/>
                  </a:lnTo>
                  <a:lnTo>
                    <a:pt x="33423" y="60841"/>
                  </a:lnTo>
                  <a:lnTo>
                    <a:pt x="33034" y="59951"/>
                  </a:lnTo>
                  <a:lnTo>
                    <a:pt x="34981" y="55057"/>
                  </a:lnTo>
                  <a:lnTo>
                    <a:pt x="42599" y="60062"/>
                  </a:lnTo>
                  <a:lnTo>
                    <a:pt x="42544" y="59284"/>
                  </a:lnTo>
                  <a:lnTo>
                    <a:pt x="42377" y="58616"/>
                  </a:lnTo>
                  <a:lnTo>
                    <a:pt x="42155" y="58060"/>
                  </a:lnTo>
                  <a:lnTo>
                    <a:pt x="41821" y="57504"/>
                  </a:lnTo>
                  <a:lnTo>
                    <a:pt x="41432" y="57059"/>
                  </a:lnTo>
                  <a:lnTo>
                    <a:pt x="41042" y="56614"/>
                  </a:lnTo>
                  <a:lnTo>
                    <a:pt x="40597" y="56225"/>
                  </a:lnTo>
                  <a:lnTo>
                    <a:pt x="40097" y="55836"/>
                  </a:lnTo>
                  <a:lnTo>
                    <a:pt x="39151" y="55113"/>
                  </a:lnTo>
                  <a:lnTo>
                    <a:pt x="38707" y="54723"/>
                  </a:lnTo>
                  <a:lnTo>
                    <a:pt x="38262" y="54334"/>
                  </a:lnTo>
                  <a:lnTo>
                    <a:pt x="37928" y="53889"/>
                  </a:lnTo>
                  <a:lnTo>
                    <a:pt x="37594" y="53444"/>
                  </a:lnTo>
                  <a:lnTo>
                    <a:pt x="37316" y="52944"/>
                  </a:lnTo>
                  <a:lnTo>
                    <a:pt x="37149" y="52332"/>
                  </a:lnTo>
                  <a:lnTo>
                    <a:pt x="37650" y="51887"/>
                  </a:lnTo>
                  <a:lnTo>
                    <a:pt x="38150" y="51498"/>
                  </a:lnTo>
                  <a:lnTo>
                    <a:pt x="38707" y="51108"/>
                  </a:lnTo>
                  <a:lnTo>
                    <a:pt x="39263" y="50830"/>
                  </a:lnTo>
                  <a:lnTo>
                    <a:pt x="39819" y="50552"/>
                  </a:lnTo>
                  <a:lnTo>
                    <a:pt x="40375" y="50274"/>
                  </a:lnTo>
                  <a:lnTo>
                    <a:pt x="40987" y="50052"/>
                  </a:lnTo>
                  <a:lnTo>
                    <a:pt x="41598" y="49885"/>
                  </a:lnTo>
                  <a:lnTo>
                    <a:pt x="42822" y="49607"/>
                  </a:lnTo>
                  <a:lnTo>
                    <a:pt x="44101" y="49440"/>
                  </a:lnTo>
                  <a:lnTo>
                    <a:pt x="45380" y="49329"/>
                  </a:lnTo>
                  <a:lnTo>
                    <a:pt x="47049" y="49329"/>
                  </a:lnTo>
                  <a:lnTo>
                    <a:pt x="47438" y="49440"/>
                  </a:lnTo>
                  <a:lnTo>
                    <a:pt x="47771" y="49662"/>
                  </a:lnTo>
                  <a:lnTo>
                    <a:pt x="48161" y="49885"/>
                  </a:lnTo>
                  <a:lnTo>
                    <a:pt x="48884" y="50385"/>
                  </a:lnTo>
                  <a:lnTo>
                    <a:pt x="49551" y="50942"/>
                  </a:lnTo>
                  <a:lnTo>
                    <a:pt x="51942" y="52944"/>
                  </a:lnTo>
                  <a:lnTo>
                    <a:pt x="54334" y="55001"/>
                  </a:lnTo>
                  <a:lnTo>
                    <a:pt x="59061" y="59005"/>
                  </a:lnTo>
                  <a:lnTo>
                    <a:pt x="59617" y="59395"/>
                  </a:lnTo>
                  <a:lnTo>
                    <a:pt x="60229" y="59673"/>
                  </a:lnTo>
                  <a:lnTo>
                    <a:pt x="61452" y="60285"/>
                  </a:lnTo>
                  <a:lnTo>
                    <a:pt x="62120" y="59450"/>
                  </a:lnTo>
                  <a:lnTo>
                    <a:pt x="58338" y="55947"/>
                  </a:lnTo>
                  <a:lnTo>
                    <a:pt x="55224" y="53055"/>
                  </a:lnTo>
                  <a:lnTo>
                    <a:pt x="53666" y="51609"/>
                  </a:lnTo>
                  <a:lnTo>
                    <a:pt x="52165" y="50107"/>
                  </a:lnTo>
                  <a:lnTo>
                    <a:pt x="51331" y="49162"/>
                  </a:lnTo>
                  <a:lnTo>
                    <a:pt x="50608" y="48217"/>
                  </a:lnTo>
                  <a:lnTo>
                    <a:pt x="49940" y="47215"/>
                  </a:lnTo>
                  <a:lnTo>
                    <a:pt x="49440" y="46103"/>
                  </a:lnTo>
                  <a:lnTo>
                    <a:pt x="48995" y="45047"/>
                  </a:lnTo>
                  <a:lnTo>
                    <a:pt x="48606" y="43879"/>
                  </a:lnTo>
                  <a:lnTo>
                    <a:pt x="48383" y="42711"/>
                  </a:lnTo>
                  <a:lnTo>
                    <a:pt x="48216" y="41543"/>
                  </a:lnTo>
                  <a:lnTo>
                    <a:pt x="48161" y="40319"/>
                  </a:lnTo>
                  <a:lnTo>
                    <a:pt x="48161" y="39040"/>
                  </a:lnTo>
                  <a:lnTo>
                    <a:pt x="48328" y="37817"/>
                  </a:lnTo>
                  <a:lnTo>
                    <a:pt x="48550" y="36538"/>
                  </a:lnTo>
                  <a:lnTo>
                    <a:pt x="48884" y="35259"/>
                  </a:lnTo>
                  <a:lnTo>
                    <a:pt x="49329" y="33924"/>
                  </a:lnTo>
                  <a:lnTo>
                    <a:pt x="49885" y="32645"/>
                  </a:lnTo>
                  <a:lnTo>
                    <a:pt x="50497" y="31366"/>
                  </a:lnTo>
                  <a:lnTo>
                    <a:pt x="53555" y="34703"/>
                  </a:lnTo>
                  <a:lnTo>
                    <a:pt x="55112" y="36315"/>
                  </a:lnTo>
                  <a:lnTo>
                    <a:pt x="56614" y="37872"/>
                  </a:lnTo>
                  <a:lnTo>
                    <a:pt x="57281" y="38651"/>
                  </a:lnTo>
                  <a:lnTo>
                    <a:pt x="57893" y="39430"/>
                  </a:lnTo>
                  <a:lnTo>
                    <a:pt x="58449" y="40264"/>
                  </a:lnTo>
                  <a:lnTo>
                    <a:pt x="59005" y="41098"/>
                  </a:lnTo>
                  <a:lnTo>
                    <a:pt x="59617" y="41877"/>
                  </a:lnTo>
                  <a:lnTo>
                    <a:pt x="60006" y="42210"/>
                  </a:lnTo>
                  <a:lnTo>
                    <a:pt x="60340" y="42544"/>
                  </a:lnTo>
                  <a:lnTo>
                    <a:pt x="60785" y="42822"/>
                  </a:lnTo>
                  <a:lnTo>
                    <a:pt x="61230" y="43100"/>
                  </a:lnTo>
                  <a:lnTo>
                    <a:pt x="61730" y="43323"/>
                  </a:lnTo>
                  <a:lnTo>
                    <a:pt x="62231" y="43434"/>
                  </a:lnTo>
                  <a:lnTo>
                    <a:pt x="61842" y="42377"/>
                  </a:lnTo>
                  <a:lnTo>
                    <a:pt x="61341" y="41321"/>
                  </a:lnTo>
                  <a:lnTo>
                    <a:pt x="60785" y="40319"/>
                  </a:lnTo>
                  <a:lnTo>
                    <a:pt x="60173" y="39374"/>
                  </a:lnTo>
                  <a:lnTo>
                    <a:pt x="59561" y="38429"/>
                  </a:lnTo>
                  <a:lnTo>
                    <a:pt x="58894" y="37483"/>
                  </a:lnTo>
                  <a:lnTo>
                    <a:pt x="57448" y="35759"/>
                  </a:lnTo>
                  <a:lnTo>
                    <a:pt x="54501" y="32256"/>
                  </a:lnTo>
                  <a:lnTo>
                    <a:pt x="52999" y="30476"/>
                  </a:lnTo>
                  <a:lnTo>
                    <a:pt x="52332" y="29586"/>
                  </a:lnTo>
                  <a:lnTo>
                    <a:pt x="51664" y="28641"/>
                  </a:lnTo>
                  <a:lnTo>
                    <a:pt x="51942" y="27973"/>
                  </a:lnTo>
                  <a:lnTo>
                    <a:pt x="52221" y="27306"/>
                  </a:lnTo>
                  <a:lnTo>
                    <a:pt x="52554" y="26694"/>
                  </a:lnTo>
                  <a:lnTo>
                    <a:pt x="52943" y="26138"/>
                  </a:lnTo>
                  <a:lnTo>
                    <a:pt x="53333" y="25582"/>
                  </a:lnTo>
                  <a:lnTo>
                    <a:pt x="53778" y="25081"/>
                  </a:lnTo>
                  <a:lnTo>
                    <a:pt x="54223" y="24581"/>
                  </a:lnTo>
                  <a:lnTo>
                    <a:pt x="54723" y="24136"/>
                  </a:lnTo>
                  <a:lnTo>
                    <a:pt x="55279" y="23691"/>
                  </a:lnTo>
                  <a:lnTo>
                    <a:pt x="55835" y="23302"/>
                  </a:lnTo>
                  <a:lnTo>
                    <a:pt x="56391" y="22913"/>
                  </a:lnTo>
                  <a:lnTo>
                    <a:pt x="57003" y="22579"/>
                  </a:lnTo>
                  <a:lnTo>
                    <a:pt x="57671" y="22245"/>
                  </a:lnTo>
                  <a:lnTo>
                    <a:pt x="58338" y="21912"/>
                  </a:lnTo>
                  <a:lnTo>
                    <a:pt x="59839" y="21411"/>
                  </a:lnTo>
                  <a:lnTo>
                    <a:pt x="73020" y="39819"/>
                  </a:lnTo>
                  <a:lnTo>
                    <a:pt x="73910" y="39207"/>
                  </a:lnTo>
                  <a:lnTo>
                    <a:pt x="73409" y="37928"/>
                  </a:lnTo>
                  <a:lnTo>
                    <a:pt x="72853" y="36705"/>
                  </a:lnTo>
                  <a:lnTo>
                    <a:pt x="72241" y="35481"/>
                  </a:lnTo>
                  <a:lnTo>
                    <a:pt x="71518" y="34313"/>
                  </a:lnTo>
                  <a:lnTo>
                    <a:pt x="70795" y="33201"/>
                  </a:lnTo>
                  <a:lnTo>
                    <a:pt x="70017" y="32033"/>
                  </a:lnTo>
                  <a:lnTo>
                    <a:pt x="68404" y="29809"/>
                  </a:lnTo>
                  <a:lnTo>
                    <a:pt x="66735" y="27584"/>
                  </a:lnTo>
                  <a:lnTo>
                    <a:pt x="65123" y="25304"/>
                  </a:lnTo>
                  <a:lnTo>
                    <a:pt x="64344" y="24136"/>
                  </a:lnTo>
                  <a:lnTo>
                    <a:pt x="63566" y="22913"/>
                  </a:lnTo>
                  <a:lnTo>
                    <a:pt x="62898" y="21689"/>
                  </a:lnTo>
                  <a:lnTo>
                    <a:pt x="62231" y="20410"/>
                  </a:lnTo>
                  <a:lnTo>
                    <a:pt x="63677" y="20021"/>
                  </a:lnTo>
                  <a:lnTo>
                    <a:pt x="64400" y="19854"/>
                  </a:lnTo>
                  <a:lnTo>
                    <a:pt x="65067" y="19743"/>
                  </a:lnTo>
                  <a:lnTo>
                    <a:pt x="65734" y="19687"/>
                  </a:lnTo>
                  <a:lnTo>
                    <a:pt x="66402" y="19631"/>
                  </a:lnTo>
                  <a:close/>
                  <a:moveTo>
                    <a:pt x="182299" y="52499"/>
                  </a:moveTo>
                  <a:lnTo>
                    <a:pt x="184079" y="52610"/>
                  </a:lnTo>
                  <a:lnTo>
                    <a:pt x="185858" y="52777"/>
                  </a:lnTo>
                  <a:lnTo>
                    <a:pt x="187026" y="52999"/>
                  </a:lnTo>
                  <a:lnTo>
                    <a:pt x="188194" y="53277"/>
                  </a:lnTo>
                  <a:lnTo>
                    <a:pt x="189362" y="53667"/>
                  </a:lnTo>
                  <a:lnTo>
                    <a:pt x="190530" y="54112"/>
                  </a:lnTo>
                  <a:lnTo>
                    <a:pt x="191698" y="54612"/>
                  </a:lnTo>
                  <a:lnTo>
                    <a:pt x="192810" y="55113"/>
                  </a:lnTo>
                  <a:lnTo>
                    <a:pt x="195090" y="56169"/>
                  </a:lnTo>
                  <a:lnTo>
                    <a:pt x="195424" y="56336"/>
                  </a:lnTo>
                  <a:lnTo>
                    <a:pt x="195757" y="56670"/>
                  </a:lnTo>
                  <a:lnTo>
                    <a:pt x="196091" y="57003"/>
                  </a:lnTo>
                  <a:lnTo>
                    <a:pt x="196369" y="57448"/>
                  </a:lnTo>
                  <a:lnTo>
                    <a:pt x="197036" y="58394"/>
                  </a:lnTo>
                  <a:lnTo>
                    <a:pt x="197815" y="59506"/>
                  </a:lnTo>
                  <a:lnTo>
                    <a:pt x="193922" y="59840"/>
                  </a:lnTo>
                  <a:lnTo>
                    <a:pt x="190140" y="60285"/>
                  </a:lnTo>
                  <a:lnTo>
                    <a:pt x="186414" y="60729"/>
                  </a:lnTo>
                  <a:lnTo>
                    <a:pt x="182744" y="61230"/>
                  </a:lnTo>
                  <a:lnTo>
                    <a:pt x="179129" y="61842"/>
                  </a:lnTo>
                  <a:lnTo>
                    <a:pt x="177294" y="62231"/>
                  </a:lnTo>
                  <a:lnTo>
                    <a:pt x="175514" y="62620"/>
                  </a:lnTo>
                  <a:lnTo>
                    <a:pt x="173735" y="63065"/>
                  </a:lnTo>
                  <a:lnTo>
                    <a:pt x="171955" y="63566"/>
                  </a:lnTo>
                  <a:lnTo>
                    <a:pt x="170175" y="64066"/>
                  </a:lnTo>
                  <a:lnTo>
                    <a:pt x="168451" y="64622"/>
                  </a:lnTo>
                  <a:lnTo>
                    <a:pt x="168618" y="65012"/>
                  </a:lnTo>
                  <a:lnTo>
                    <a:pt x="168841" y="65345"/>
                  </a:lnTo>
                  <a:lnTo>
                    <a:pt x="169063" y="65623"/>
                  </a:lnTo>
                  <a:lnTo>
                    <a:pt x="169286" y="65846"/>
                  </a:lnTo>
                  <a:lnTo>
                    <a:pt x="169508" y="65957"/>
                  </a:lnTo>
                  <a:lnTo>
                    <a:pt x="169731" y="66068"/>
                  </a:lnTo>
                  <a:lnTo>
                    <a:pt x="169953" y="66124"/>
                  </a:lnTo>
                  <a:lnTo>
                    <a:pt x="170676" y="66124"/>
                  </a:lnTo>
                  <a:lnTo>
                    <a:pt x="171121" y="65957"/>
                  </a:lnTo>
                  <a:lnTo>
                    <a:pt x="172011" y="65623"/>
                  </a:lnTo>
                  <a:lnTo>
                    <a:pt x="173568" y="65179"/>
                  </a:lnTo>
                  <a:lnTo>
                    <a:pt x="175181" y="64734"/>
                  </a:lnTo>
                  <a:lnTo>
                    <a:pt x="176738" y="64344"/>
                  </a:lnTo>
                  <a:lnTo>
                    <a:pt x="178351" y="64011"/>
                  </a:lnTo>
                  <a:lnTo>
                    <a:pt x="179908" y="63733"/>
                  </a:lnTo>
                  <a:lnTo>
                    <a:pt x="181520" y="63510"/>
                  </a:lnTo>
                  <a:lnTo>
                    <a:pt x="184746" y="63065"/>
                  </a:lnTo>
                  <a:lnTo>
                    <a:pt x="187972" y="62787"/>
                  </a:lnTo>
                  <a:lnTo>
                    <a:pt x="191197" y="62509"/>
                  </a:lnTo>
                  <a:lnTo>
                    <a:pt x="197704" y="62064"/>
                  </a:lnTo>
                  <a:lnTo>
                    <a:pt x="198149" y="62064"/>
                  </a:lnTo>
                  <a:lnTo>
                    <a:pt x="198649" y="62120"/>
                  </a:lnTo>
                  <a:lnTo>
                    <a:pt x="199539" y="62231"/>
                  </a:lnTo>
                  <a:lnTo>
                    <a:pt x="199817" y="63010"/>
                  </a:lnTo>
                  <a:lnTo>
                    <a:pt x="200095" y="63788"/>
                  </a:lnTo>
                  <a:lnTo>
                    <a:pt x="200373" y="64511"/>
                  </a:lnTo>
                  <a:lnTo>
                    <a:pt x="200540" y="65290"/>
                  </a:lnTo>
                  <a:lnTo>
                    <a:pt x="200707" y="66013"/>
                  </a:lnTo>
                  <a:lnTo>
                    <a:pt x="200818" y="66680"/>
                  </a:lnTo>
                  <a:lnTo>
                    <a:pt x="200929" y="67403"/>
                  </a:lnTo>
                  <a:lnTo>
                    <a:pt x="200929" y="68070"/>
                  </a:lnTo>
                  <a:lnTo>
                    <a:pt x="200929" y="68738"/>
                  </a:lnTo>
                  <a:lnTo>
                    <a:pt x="200929" y="69405"/>
                  </a:lnTo>
                  <a:lnTo>
                    <a:pt x="200818" y="70072"/>
                  </a:lnTo>
                  <a:lnTo>
                    <a:pt x="200707" y="70684"/>
                  </a:lnTo>
                  <a:lnTo>
                    <a:pt x="200596" y="71296"/>
                  </a:lnTo>
                  <a:lnTo>
                    <a:pt x="200429" y="71908"/>
                  </a:lnTo>
                  <a:lnTo>
                    <a:pt x="200206" y="72464"/>
                  </a:lnTo>
                  <a:lnTo>
                    <a:pt x="199928" y="73020"/>
                  </a:lnTo>
                  <a:lnTo>
                    <a:pt x="199650" y="73576"/>
                  </a:lnTo>
                  <a:lnTo>
                    <a:pt x="199317" y="74077"/>
                  </a:lnTo>
                  <a:lnTo>
                    <a:pt x="198983" y="74577"/>
                  </a:lnTo>
                  <a:lnTo>
                    <a:pt x="198594" y="75022"/>
                  </a:lnTo>
                  <a:lnTo>
                    <a:pt x="198149" y="75467"/>
                  </a:lnTo>
                  <a:lnTo>
                    <a:pt x="197704" y="75912"/>
                  </a:lnTo>
                  <a:lnTo>
                    <a:pt x="197203" y="76357"/>
                  </a:lnTo>
                  <a:lnTo>
                    <a:pt x="196703" y="76746"/>
                  </a:lnTo>
                  <a:lnTo>
                    <a:pt x="196147" y="77080"/>
                  </a:lnTo>
                  <a:lnTo>
                    <a:pt x="195535" y="77413"/>
                  </a:lnTo>
                  <a:lnTo>
                    <a:pt x="194923" y="77747"/>
                  </a:lnTo>
                  <a:lnTo>
                    <a:pt x="194256" y="78025"/>
                  </a:lnTo>
                  <a:lnTo>
                    <a:pt x="193588" y="78303"/>
                  </a:lnTo>
                  <a:lnTo>
                    <a:pt x="192866" y="78526"/>
                  </a:lnTo>
                  <a:lnTo>
                    <a:pt x="192143" y="78748"/>
                  </a:lnTo>
                  <a:lnTo>
                    <a:pt x="191364" y="78915"/>
                  </a:lnTo>
                  <a:lnTo>
                    <a:pt x="188695" y="79527"/>
                  </a:lnTo>
                  <a:lnTo>
                    <a:pt x="186081" y="80138"/>
                  </a:lnTo>
                  <a:lnTo>
                    <a:pt x="180686" y="81418"/>
                  </a:lnTo>
                  <a:lnTo>
                    <a:pt x="180686" y="81807"/>
                  </a:lnTo>
                  <a:lnTo>
                    <a:pt x="180742" y="82140"/>
                  </a:lnTo>
                  <a:lnTo>
                    <a:pt x="180798" y="82363"/>
                  </a:lnTo>
                  <a:lnTo>
                    <a:pt x="180909" y="82585"/>
                  </a:lnTo>
                  <a:lnTo>
                    <a:pt x="181076" y="82697"/>
                  </a:lnTo>
                  <a:lnTo>
                    <a:pt x="181242" y="82808"/>
                  </a:lnTo>
                  <a:lnTo>
                    <a:pt x="181409" y="82919"/>
                  </a:lnTo>
                  <a:lnTo>
                    <a:pt x="182021" y="82919"/>
                  </a:lnTo>
                  <a:lnTo>
                    <a:pt x="182522" y="82863"/>
                  </a:lnTo>
                  <a:lnTo>
                    <a:pt x="183467" y="82641"/>
                  </a:lnTo>
                  <a:lnTo>
                    <a:pt x="189974" y="81306"/>
                  </a:lnTo>
                  <a:lnTo>
                    <a:pt x="196035" y="80027"/>
                  </a:lnTo>
                  <a:lnTo>
                    <a:pt x="197259" y="80639"/>
                  </a:lnTo>
                  <a:lnTo>
                    <a:pt x="198427" y="81306"/>
                  </a:lnTo>
                  <a:lnTo>
                    <a:pt x="199539" y="81974"/>
                  </a:lnTo>
                  <a:lnTo>
                    <a:pt x="200596" y="82641"/>
                  </a:lnTo>
                  <a:lnTo>
                    <a:pt x="201597" y="83364"/>
                  </a:lnTo>
                  <a:lnTo>
                    <a:pt x="202598" y="84087"/>
                  </a:lnTo>
                  <a:lnTo>
                    <a:pt x="203488" y="84921"/>
                  </a:lnTo>
                  <a:lnTo>
                    <a:pt x="204377" y="85755"/>
                  </a:lnTo>
                  <a:lnTo>
                    <a:pt x="205156" y="86645"/>
                  </a:lnTo>
                  <a:lnTo>
                    <a:pt x="205935" y="87591"/>
                  </a:lnTo>
                  <a:lnTo>
                    <a:pt x="206602" y="88647"/>
                  </a:lnTo>
                  <a:lnTo>
                    <a:pt x="207214" y="89704"/>
                  </a:lnTo>
                  <a:lnTo>
                    <a:pt x="207770" y="90872"/>
                  </a:lnTo>
                  <a:lnTo>
                    <a:pt x="208215" y="92151"/>
                  </a:lnTo>
                  <a:lnTo>
                    <a:pt x="208604" y="93430"/>
                  </a:lnTo>
                  <a:lnTo>
                    <a:pt x="208882" y="94876"/>
                  </a:lnTo>
                  <a:lnTo>
                    <a:pt x="173568" y="100660"/>
                  </a:lnTo>
                  <a:lnTo>
                    <a:pt x="173679" y="101105"/>
                  </a:lnTo>
                  <a:lnTo>
                    <a:pt x="173846" y="101494"/>
                  </a:lnTo>
                  <a:lnTo>
                    <a:pt x="174013" y="101828"/>
                  </a:lnTo>
                  <a:lnTo>
                    <a:pt x="174180" y="102106"/>
                  </a:lnTo>
                  <a:lnTo>
                    <a:pt x="174346" y="102328"/>
                  </a:lnTo>
                  <a:lnTo>
                    <a:pt x="174569" y="102495"/>
                  </a:lnTo>
                  <a:lnTo>
                    <a:pt x="174791" y="102606"/>
                  </a:lnTo>
                  <a:lnTo>
                    <a:pt x="175014" y="102717"/>
                  </a:lnTo>
                  <a:lnTo>
                    <a:pt x="175514" y="102773"/>
                  </a:lnTo>
                  <a:lnTo>
                    <a:pt x="176070" y="102773"/>
                  </a:lnTo>
                  <a:lnTo>
                    <a:pt x="176571" y="102717"/>
                  </a:lnTo>
                  <a:lnTo>
                    <a:pt x="177127" y="102606"/>
                  </a:lnTo>
                  <a:lnTo>
                    <a:pt x="184913" y="100993"/>
                  </a:lnTo>
                  <a:lnTo>
                    <a:pt x="188806" y="100215"/>
                  </a:lnTo>
                  <a:lnTo>
                    <a:pt x="192754" y="99492"/>
                  </a:lnTo>
                  <a:lnTo>
                    <a:pt x="196870" y="98769"/>
                  </a:lnTo>
                  <a:lnTo>
                    <a:pt x="198983" y="98435"/>
                  </a:lnTo>
                  <a:lnTo>
                    <a:pt x="201096" y="98157"/>
                  </a:lnTo>
                  <a:lnTo>
                    <a:pt x="203265" y="97935"/>
                  </a:lnTo>
                  <a:lnTo>
                    <a:pt x="204322" y="97879"/>
                  </a:lnTo>
                  <a:lnTo>
                    <a:pt x="205378" y="97879"/>
                  </a:lnTo>
                  <a:lnTo>
                    <a:pt x="206491" y="97935"/>
                  </a:lnTo>
                  <a:lnTo>
                    <a:pt x="207603" y="97990"/>
                  </a:lnTo>
                  <a:lnTo>
                    <a:pt x="208715" y="98101"/>
                  </a:lnTo>
                  <a:lnTo>
                    <a:pt x="209827" y="98324"/>
                  </a:lnTo>
                  <a:lnTo>
                    <a:pt x="210050" y="99547"/>
                  </a:lnTo>
                  <a:lnTo>
                    <a:pt x="210328" y="100771"/>
                  </a:lnTo>
                  <a:lnTo>
                    <a:pt x="210550" y="101994"/>
                  </a:lnTo>
                  <a:lnTo>
                    <a:pt x="210606" y="102606"/>
                  </a:lnTo>
                  <a:lnTo>
                    <a:pt x="210606" y="103218"/>
                  </a:lnTo>
                  <a:lnTo>
                    <a:pt x="210606" y="103885"/>
                  </a:lnTo>
                  <a:lnTo>
                    <a:pt x="210550" y="104497"/>
                  </a:lnTo>
                  <a:lnTo>
                    <a:pt x="210495" y="105109"/>
                  </a:lnTo>
                  <a:lnTo>
                    <a:pt x="210384" y="105665"/>
                  </a:lnTo>
                  <a:lnTo>
                    <a:pt x="210217" y="106165"/>
                  </a:lnTo>
                  <a:lnTo>
                    <a:pt x="209994" y="106610"/>
                  </a:lnTo>
                  <a:lnTo>
                    <a:pt x="209772" y="107055"/>
                  </a:lnTo>
                  <a:lnTo>
                    <a:pt x="209494" y="107444"/>
                  </a:lnTo>
                  <a:lnTo>
                    <a:pt x="209160" y="107834"/>
                  </a:lnTo>
                  <a:lnTo>
                    <a:pt x="208826" y="108167"/>
                  </a:lnTo>
                  <a:lnTo>
                    <a:pt x="208382" y="108445"/>
                  </a:lnTo>
                  <a:lnTo>
                    <a:pt x="207937" y="108668"/>
                  </a:lnTo>
                  <a:lnTo>
                    <a:pt x="207380" y="108890"/>
                  </a:lnTo>
                  <a:lnTo>
                    <a:pt x="206824" y="109057"/>
                  </a:lnTo>
                  <a:lnTo>
                    <a:pt x="206213" y="109224"/>
                  </a:lnTo>
                  <a:lnTo>
                    <a:pt x="205545" y="109335"/>
                  </a:lnTo>
                  <a:lnTo>
                    <a:pt x="203766" y="109558"/>
                  </a:lnTo>
                  <a:lnTo>
                    <a:pt x="201986" y="109725"/>
                  </a:lnTo>
                  <a:lnTo>
                    <a:pt x="198371" y="109947"/>
                  </a:lnTo>
                  <a:lnTo>
                    <a:pt x="194756" y="110114"/>
                  </a:lnTo>
                  <a:lnTo>
                    <a:pt x="191142" y="110281"/>
                  </a:lnTo>
                  <a:lnTo>
                    <a:pt x="190363" y="110392"/>
                  </a:lnTo>
                  <a:lnTo>
                    <a:pt x="189584" y="110503"/>
                  </a:lnTo>
                  <a:lnTo>
                    <a:pt x="188806" y="110670"/>
                  </a:lnTo>
                  <a:lnTo>
                    <a:pt x="187972" y="111004"/>
                  </a:lnTo>
                  <a:lnTo>
                    <a:pt x="188528" y="111337"/>
                  </a:lnTo>
                  <a:lnTo>
                    <a:pt x="189084" y="111615"/>
                  </a:lnTo>
                  <a:lnTo>
                    <a:pt x="189584" y="111782"/>
                  </a:lnTo>
                  <a:lnTo>
                    <a:pt x="190140" y="111949"/>
                  </a:lnTo>
                  <a:lnTo>
                    <a:pt x="190697" y="112060"/>
                  </a:lnTo>
                  <a:lnTo>
                    <a:pt x="191253" y="112116"/>
                  </a:lnTo>
                  <a:lnTo>
                    <a:pt x="192365" y="112172"/>
                  </a:lnTo>
                  <a:lnTo>
                    <a:pt x="193477" y="112116"/>
                  </a:lnTo>
                  <a:lnTo>
                    <a:pt x="194645" y="112060"/>
                  </a:lnTo>
                  <a:lnTo>
                    <a:pt x="195757" y="112005"/>
                  </a:lnTo>
                  <a:lnTo>
                    <a:pt x="196870" y="112005"/>
                  </a:lnTo>
                  <a:lnTo>
                    <a:pt x="199205" y="112060"/>
                  </a:lnTo>
                  <a:lnTo>
                    <a:pt x="206880" y="112060"/>
                  </a:lnTo>
                  <a:lnTo>
                    <a:pt x="206379" y="113117"/>
                  </a:lnTo>
                  <a:lnTo>
                    <a:pt x="205768" y="114007"/>
                  </a:lnTo>
                  <a:lnTo>
                    <a:pt x="205156" y="114785"/>
                  </a:lnTo>
                  <a:lnTo>
                    <a:pt x="204489" y="115453"/>
                  </a:lnTo>
                  <a:lnTo>
                    <a:pt x="203766" y="115953"/>
                  </a:lnTo>
                  <a:lnTo>
                    <a:pt x="202987" y="116454"/>
                  </a:lnTo>
                  <a:lnTo>
                    <a:pt x="202153" y="116787"/>
                  </a:lnTo>
                  <a:lnTo>
                    <a:pt x="201263" y="117121"/>
                  </a:lnTo>
                  <a:lnTo>
                    <a:pt x="200095" y="117455"/>
                  </a:lnTo>
                  <a:lnTo>
                    <a:pt x="198927" y="117788"/>
                  </a:lnTo>
                  <a:lnTo>
                    <a:pt x="197759" y="118067"/>
                  </a:lnTo>
                  <a:lnTo>
                    <a:pt x="196592" y="118289"/>
                  </a:lnTo>
                  <a:lnTo>
                    <a:pt x="195424" y="118456"/>
                  </a:lnTo>
                  <a:lnTo>
                    <a:pt x="194200" y="118567"/>
                  </a:lnTo>
                  <a:lnTo>
                    <a:pt x="193032" y="118678"/>
                  </a:lnTo>
                  <a:lnTo>
                    <a:pt x="191864" y="118734"/>
                  </a:lnTo>
                  <a:lnTo>
                    <a:pt x="189529" y="118734"/>
                  </a:lnTo>
                  <a:lnTo>
                    <a:pt x="188305" y="118623"/>
                  </a:lnTo>
                  <a:lnTo>
                    <a:pt x="187137" y="118511"/>
                  </a:lnTo>
                  <a:lnTo>
                    <a:pt x="185970" y="118345"/>
                  </a:lnTo>
                  <a:lnTo>
                    <a:pt x="184802" y="118178"/>
                  </a:lnTo>
                  <a:lnTo>
                    <a:pt x="183634" y="117955"/>
                  </a:lnTo>
                  <a:lnTo>
                    <a:pt x="182466" y="117677"/>
                  </a:lnTo>
                  <a:lnTo>
                    <a:pt x="178517" y="116621"/>
                  </a:lnTo>
                  <a:lnTo>
                    <a:pt x="174513" y="115508"/>
                  </a:lnTo>
                  <a:lnTo>
                    <a:pt x="166616" y="113228"/>
                  </a:lnTo>
                  <a:lnTo>
                    <a:pt x="150822" y="108501"/>
                  </a:lnTo>
                  <a:lnTo>
                    <a:pt x="142425" y="105998"/>
                  </a:lnTo>
                  <a:lnTo>
                    <a:pt x="133415" y="103273"/>
                  </a:lnTo>
                  <a:lnTo>
                    <a:pt x="142258" y="102662"/>
                  </a:lnTo>
                  <a:lnTo>
                    <a:pt x="146429" y="102384"/>
                  </a:lnTo>
                  <a:lnTo>
                    <a:pt x="150489" y="102050"/>
                  </a:lnTo>
                  <a:lnTo>
                    <a:pt x="152101" y="101883"/>
                  </a:lnTo>
                  <a:lnTo>
                    <a:pt x="153714" y="101605"/>
                  </a:lnTo>
                  <a:lnTo>
                    <a:pt x="155327" y="101327"/>
                  </a:lnTo>
                  <a:lnTo>
                    <a:pt x="156884" y="100938"/>
                  </a:lnTo>
                  <a:lnTo>
                    <a:pt x="157218" y="100826"/>
                  </a:lnTo>
                  <a:lnTo>
                    <a:pt x="157551" y="100660"/>
                  </a:lnTo>
                  <a:lnTo>
                    <a:pt x="157829" y="100437"/>
                  </a:lnTo>
                  <a:lnTo>
                    <a:pt x="158107" y="100159"/>
                  </a:lnTo>
                  <a:lnTo>
                    <a:pt x="158608" y="99547"/>
                  </a:lnTo>
                  <a:lnTo>
                    <a:pt x="159053" y="98824"/>
                  </a:lnTo>
                  <a:lnTo>
                    <a:pt x="152935" y="99547"/>
                  </a:lnTo>
                  <a:lnTo>
                    <a:pt x="149877" y="99881"/>
                  </a:lnTo>
                  <a:lnTo>
                    <a:pt x="146818" y="100159"/>
                  </a:lnTo>
                  <a:lnTo>
                    <a:pt x="143759" y="100437"/>
                  </a:lnTo>
                  <a:lnTo>
                    <a:pt x="140701" y="100604"/>
                  </a:lnTo>
                  <a:lnTo>
                    <a:pt x="137642" y="100771"/>
                  </a:lnTo>
                  <a:lnTo>
                    <a:pt x="134583" y="100882"/>
                  </a:lnTo>
                  <a:lnTo>
                    <a:pt x="128466" y="100882"/>
                  </a:lnTo>
                  <a:lnTo>
                    <a:pt x="125407" y="100771"/>
                  </a:lnTo>
                  <a:lnTo>
                    <a:pt x="122348" y="100604"/>
                  </a:lnTo>
                  <a:lnTo>
                    <a:pt x="119345" y="100326"/>
                  </a:lnTo>
                  <a:lnTo>
                    <a:pt x="116287" y="99937"/>
                  </a:lnTo>
                  <a:lnTo>
                    <a:pt x="113228" y="99492"/>
                  </a:lnTo>
                  <a:lnTo>
                    <a:pt x="110169" y="98936"/>
                  </a:lnTo>
                  <a:lnTo>
                    <a:pt x="112060" y="98213"/>
                  </a:lnTo>
                  <a:lnTo>
                    <a:pt x="113951" y="97490"/>
                  </a:lnTo>
                  <a:lnTo>
                    <a:pt x="115897" y="96878"/>
                  </a:lnTo>
                  <a:lnTo>
                    <a:pt x="117844" y="96266"/>
                  </a:lnTo>
                  <a:lnTo>
                    <a:pt x="119790" y="95710"/>
                  </a:lnTo>
                  <a:lnTo>
                    <a:pt x="121737" y="95210"/>
                  </a:lnTo>
                  <a:lnTo>
                    <a:pt x="125685" y="94209"/>
                  </a:lnTo>
                  <a:lnTo>
                    <a:pt x="129634" y="93263"/>
                  </a:lnTo>
                  <a:lnTo>
                    <a:pt x="133582" y="92262"/>
                  </a:lnTo>
                  <a:lnTo>
                    <a:pt x="135529" y="91706"/>
                  </a:lnTo>
                  <a:lnTo>
                    <a:pt x="137475" y="91094"/>
                  </a:lnTo>
                  <a:lnTo>
                    <a:pt x="139422" y="90482"/>
                  </a:lnTo>
                  <a:lnTo>
                    <a:pt x="141368" y="89759"/>
                  </a:lnTo>
                  <a:lnTo>
                    <a:pt x="141034" y="89370"/>
                  </a:lnTo>
                  <a:lnTo>
                    <a:pt x="140756" y="89037"/>
                  </a:lnTo>
                  <a:lnTo>
                    <a:pt x="140423" y="88814"/>
                  </a:lnTo>
                  <a:lnTo>
                    <a:pt x="140145" y="88592"/>
                  </a:lnTo>
                  <a:lnTo>
                    <a:pt x="139866" y="88480"/>
                  </a:lnTo>
                  <a:lnTo>
                    <a:pt x="139533" y="88369"/>
                  </a:lnTo>
                  <a:lnTo>
                    <a:pt x="139255" y="88314"/>
                  </a:lnTo>
                  <a:lnTo>
                    <a:pt x="138977" y="88314"/>
                  </a:lnTo>
                  <a:lnTo>
                    <a:pt x="138421" y="88369"/>
                  </a:lnTo>
                  <a:lnTo>
                    <a:pt x="137809" y="88536"/>
                  </a:lnTo>
                  <a:lnTo>
                    <a:pt x="136641" y="88870"/>
                  </a:lnTo>
                  <a:lnTo>
                    <a:pt x="129522" y="90761"/>
                  </a:lnTo>
                  <a:lnTo>
                    <a:pt x="122404" y="92540"/>
                  </a:lnTo>
                  <a:lnTo>
                    <a:pt x="115230" y="94209"/>
                  </a:lnTo>
                  <a:lnTo>
                    <a:pt x="111615" y="94987"/>
                  </a:lnTo>
                  <a:lnTo>
                    <a:pt x="108000" y="95766"/>
                  </a:lnTo>
                  <a:lnTo>
                    <a:pt x="109057" y="94431"/>
                  </a:lnTo>
                  <a:lnTo>
                    <a:pt x="110225" y="93152"/>
                  </a:lnTo>
                  <a:lnTo>
                    <a:pt x="111448" y="91984"/>
                  </a:lnTo>
                  <a:lnTo>
                    <a:pt x="112727" y="90872"/>
                  </a:lnTo>
                  <a:lnTo>
                    <a:pt x="114006" y="89815"/>
                  </a:lnTo>
                  <a:lnTo>
                    <a:pt x="115397" y="88814"/>
                  </a:lnTo>
                  <a:lnTo>
                    <a:pt x="116843" y="87924"/>
                  </a:lnTo>
                  <a:lnTo>
                    <a:pt x="118344" y="87090"/>
                  </a:lnTo>
                  <a:lnTo>
                    <a:pt x="120346" y="86089"/>
                  </a:lnTo>
                  <a:lnTo>
                    <a:pt x="122348" y="85199"/>
                  </a:lnTo>
                  <a:lnTo>
                    <a:pt x="125073" y="84031"/>
                  </a:lnTo>
                  <a:lnTo>
                    <a:pt x="127798" y="82808"/>
                  </a:lnTo>
                  <a:lnTo>
                    <a:pt x="129189" y="82252"/>
                  </a:lnTo>
                  <a:lnTo>
                    <a:pt x="130579" y="81696"/>
                  </a:lnTo>
                  <a:lnTo>
                    <a:pt x="131969" y="81251"/>
                  </a:lnTo>
                  <a:lnTo>
                    <a:pt x="133360" y="80861"/>
                  </a:lnTo>
                  <a:lnTo>
                    <a:pt x="135918" y="80194"/>
                  </a:lnTo>
                  <a:lnTo>
                    <a:pt x="138476" y="79582"/>
                  </a:lnTo>
                  <a:lnTo>
                    <a:pt x="143593" y="78526"/>
                  </a:lnTo>
                  <a:lnTo>
                    <a:pt x="148709" y="77469"/>
                  </a:lnTo>
                  <a:lnTo>
                    <a:pt x="153825" y="76357"/>
                  </a:lnTo>
                  <a:lnTo>
                    <a:pt x="154215" y="76246"/>
                  </a:lnTo>
                  <a:lnTo>
                    <a:pt x="154604" y="76023"/>
                  </a:lnTo>
                  <a:lnTo>
                    <a:pt x="155382" y="75467"/>
                  </a:lnTo>
                  <a:lnTo>
                    <a:pt x="155271" y="75133"/>
                  </a:lnTo>
                  <a:lnTo>
                    <a:pt x="155104" y="74800"/>
                  </a:lnTo>
                  <a:lnTo>
                    <a:pt x="154938" y="74577"/>
                  </a:lnTo>
                  <a:lnTo>
                    <a:pt x="154771" y="74355"/>
                  </a:lnTo>
                  <a:lnTo>
                    <a:pt x="154604" y="74188"/>
                  </a:lnTo>
                  <a:lnTo>
                    <a:pt x="154381" y="74077"/>
                  </a:lnTo>
                  <a:lnTo>
                    <a:pt x="154159" y="73965"/>
                  </a:lnTo>
                  <a:lnTo>
                    <a:pt x="153992" y="73910"/>
                  </a:lnTo>
                  <a:lnTo>
                    <a:pt x="153492" y="73910"/>
                  </a:lnTo>
                  <a:lnTo>
                    <a:pt x="153047" y="73965"/>
                  </a:lnTo>
                  <a:lnTo>
                    <a:pt x="152101" y="74132"/>
                  </a:lnTo>
                  <a:lnTo>
                    <a:pt x="136474" y="77413"/>
                  </a:lnTo>
                  <a:lnTo>
                    <a:pt x="131747" y="78414"/>
                  </a:lnTo>
                  <a:lnTo>
                    <a:pt x="131302" y="77413"/>
                  </a:lnTo>
                  <a:lnTo>
                    <a:pt x="135195" y="74522"/>
                  </a:lnTo>
                  <a:lnTo>
                    <a:pt x="137141" y="73076"/>
                  </a:lnTo>
                  <a:lnTo>
                    <a:pt x="139143" y="71741"/>
                  </a:lnTo>
                  <a:lnTo>
                    <a:pt x="144204" y="68460"/>
                  </a:lnTo>
                  <a:lnTo>
                    <a:pt x="149265" y="65234"/>
                  </a:lnTo>
                  <a:lnTo>
                    <a:pt x="151823" y="63621"/>
                  </a:lnTo>
                  <a:lnTo>
                    <a:pt x="154381" y="62064"/>
                  </a:lnTo>
                  <a:lnTo>
                    <a:pt x="156940" y="60563"/>
                  </a:lnTo>
                  <a:lnTo>
                    <a:pt x="159553" y="59117"/>
                  </a:lnTo>
                  <a:lnTo>
                    <a:pt x="161055" y="58282"/>
                  </a:lnTo>
                  <a:lnTo>
                    <a:pt x="162612" y="57504"/>
                  </a:lnTo>
                  <a:lnTo>
                    <a:pt x="164169" y="56781"/>
                  </a:lnTo>
                  <a:lnTo>
                    <a:pt x="165726" y="56114"/>
                  </a:lnTo>
                  <a:lnTo>
                    <a:pt x="167339" y="55446"/>
                  </a:lnTo>
                  <a:lnTo>
                    <a:pt x="168952" y="54834"/>
                  </a:lnTo>
                  <a:lnTo>
                    <a:pt x="170565" y="54334"/>
                  </a:lnTo>
                  <a:lnTo>
                    <a:pt x="172178" y="53833"/>
                  </a:lnTo>
                  <a:lnTo>
                    <a:pt x="173846" y="53444"/>
                  </a:lnTo>
                  <a:lnTo>
                    <a:pt x="175514" y="53055"/>
                  </a:lnTo>
                  <a:lnTo>
                    <a:pt x="177183" y="52832"/>
                  </a:lnTo>
                  <a:lnTo>
                    <a:pt x="178851" y="52610"/>
                  </a:lnTo>
                  <a:lnTo>
                    <a:pt x="180575" y="52554"/>
                  </a:lnTo>
                  <a:lnTo>
                    <a:pt x="182299" y="52499"/>
                  </a:lnTo>
                  <a:close/>
                  <a:moveTo>
                    <a:pt x="20243" y="87535"/>
                  </a:moveTo>
                  <a:lnTo>
                    <a:pt x="21856" y="87591"/>
                  </a:lnTo>
                  <a:lnTo>
                    <a:pt x="23469" y="87646"/>
                  </a:lnTo>
                  <a:lnTo>
                    <a:pt x="25026" y="87813"/>
                  </a:lnTo>
                  <a:lnTo>
                    <a:pt x="28196" y="88147"/>
                  </a:lnTo>
                  <a:lnTo>
                    <a:pt x="31310" y="88592"/>
                  </a:lnTo>
                  <a:lnTo>
                    <a:pt x="34424" y="89203"/>
                  </a:lnTo>
                  <a:lnTo>
                    <a:pt x="37539" y="89871"/>
                  </a:lnTo>
                  <a:lnTo>
                    <a:pt x="40653" y="90594"/>
                  </a:lnTo>
                  <a:lnTo>
                    <a:pt x="43767" y="91428"/>
                  </a:lnTo>
                  <a:lnTo>
                    <a:pt x="47716" y="92485"/>
                  </a:lnTo>
                  <a:lnTo>
                    <a:pt x="51720" y="93486"/>
                  </a:lnTo>
                  <a:lnTo>
                    <a:pt x="55724" y="94431"/>
                  </a:lnTo>
                  <a:lnTo>
                    <a:pt x="59784" y="95376"/>
                  </a:lnTo>
                  <a:lnTo>
                    <a:pt x="67792" y="97156"/>
                  </a:lnTo>
                  <a:lnTo>
                    <a:pt x="75856" y="98991"/>
                  </a:lnTo>
                  <a:lnTo>
                    <a:pt x="76690" y="99214"/>
                  </a:lnTo>
                  <a:lnTo>
                    <a:pt x="77079" y="99381"/>
                  </a:lnTo>
                  <a:lnTo>
                    <a:pt x="77469" y="99603"/>
                  </a:lnTo>
                  <a:lnTo>
                    <a:pt x="77858" y="99825"/>
                  </a:lnTo>
                  <a:lnTo>
                    <a:pt x="78247" y="100159"/>
                  </a:lnTo>
                  <a:lnTo>
                    <a:pt x="78637" y="100493"/>
                  </a:lnTo>
                  <a:lnTo>
                    <a:pt x="79082" y="100938"/>
                  </a:lnTo>
                  <a:lnTo>
                    <a:pt x="36260" y="104163"/>
                  </a:lnTo>
                  <a:lnTo>
                    <a:pt x="36148" y="104942"/>
                  </a:lnTo>
                  <a:lnTo>
                    <a:pt x="36148" y="105276"/>
                  </a:lnTo>
                  <a:lnTo>
                    <a:pt x="36148" y="105609"/>
                  </a:lnTo>
                  <a:lnTo>
                    <a:pt x="36260" y="105832"/>
                  </a:lnTo>
                  <a:lnTo>
                    <a:pt x="36315" y="106054"/>
                  </a:lnTo>
                  <a:lnTo>
                    <a:pt x="36482" y="106221"/>
                  </a:lnTo>
                  <a:lnTo>
                    <a:pt x="36593" y="106388"/>
                  </a:lnTo>
                  <a:lnTo>
                    <a:pt x="36760" y="106499"/>
                  </a:lnTo>
                  <a:lnTo>
                    <a:pt x="36983" y="106610"/>
                  </a:lnTo>
                  <a:lnTo>
                    <a:pt x="37427" y="106721"/>
                  </a:lnTo>
                  <a:lnTo>
                    <a:pt x="37928" y="106721"/>
                  </a:lnTo>
                  <a:lnTo>
                    <a:pt x="38484" y="106666"/>
                  </a:lnTo>
                  <a:lnTo>
                    <a:pt x="44157" y="106110"/>
                  </a:lnTo>
                  <a:lnTo>
                    <a:pt x="49885" y="105609"/>
                  </a:lnTo>
                  <a:lnTo>
                    <a:pt x="65345" y="104219"/>
                  </a:lnTo>
                  <a:lnTo>
                    <a:pt x="73075" y="103552"/>
                  </a:lnTo>
                  <a:lnTo>
                    <a:pt x="80750" y="102884"/>
                  </a:lnTo>
                  <a:lnTo>
                    <a:pt x="81751" y="102829"/>
                  </a:lnTo>
                  <a:lnTo>
                    <a:pt x="82752" y="102829"/>
                  </a:lnTo>
                  <a:lnTo>
                    <a:pt x="84754" y="102884"/>
                  </a:lnTo>
                  <a:lnTo>
                    <a:pt x="86756" y="102995"/>
                  </a:lnTo>
                  <a:lnTo>
                    <a:pt x="88758" y="103273"/>
                  </a:lnTo>
                  <a:lnTo>
                    <a:pt x="87757" y="103830"/>
                  </a:lnTo>
                  <a:lnTo>
                    <a:pt x="86701" y="104386"/>
                  </a:lnTo>
                  <a:lnTo>
                    <a:pt x="85644" y="104886"/>
                  </a:lnTo>
                  <a:lnTo>
                    <a:pt x="84532" y="105331"/>
                  </a:lnTo>
                  <a:lnTo>
                    <a:pt x="83475" y="105720"/>
                  </a:lnTo>
                  <a:lnTo>
                    <a:pt x="82363" y="106054"/>
                  </a:lnTo>
                  <a:lnTo>
                    <a:pt x="80138" y="106721"/>
                  </a:lnTo>
                  <a:lnTo>
                    <a:pt x="75634" y="107889"/>
                  </a:lnTo>
                  <a:lnTo>
                    <a:pt x="73465" y="108501"/>
                  </a:lnTo>
                  <a:lnTo>
                    <a:pt x="72352" y="108890"/>
                  </a:lnTo>
                  <a:lnTo>
                    <a:pt x="71296" y="109335"/>
                  </a:lnTo>
                  <a:lnTo>
                    <a:pt x="70239" y="109725"/>
                  </a:lnTo>
                  <a:lnTo>
                    <a:pt x="69238" y="110058"/>
                  </a:lnTo>
                  <a:lnTo>
                    <a:pt x="67125" y="110726"/>
                  </a:lnTo>
                  <a:lnTo>
                    <a:pt x="62843" y="112005"/>
                  </a:lnTo>
                  <a:lnTo>
                    <a:pt x="60729" y="112616"/>
                  </a:lnTo>
                  <a:lnTo>
                    <a:pt x="59728" y="113006"/>
                  </a:lnTo>
                  <a:lnTo>
                    <a:pt x="58672" y="113395"/>
                  </a:lnTo>
                  <a:lnTo>
                    <a:pt x="57671" y="113840"/>
                  </a:lnTo>
                  <a:lnTo>
                    <a:pt x="56670" y="114285"/>
                  </a:lnTo>
                  <a:lnTo>
                    <a:pt x="55724" y="114841"/>
                  </a:lnTo>
                  <a:lnTo>
                    <a:pt x="54779" y="115397"/>
                  </a:lnTo>
                  <a:lnTo>
                    <a:pt x="55390" y="117065"/>
                  </a:lnTo>
                  <a:lnTo>
                    <a:pt x="91984" y="105609"/>
                  </a:lnTo>
                  <a:lnTo>
                    <a:pt x="92373" y="106332"/>
                  </a:lnTo>
                  <a:lnTo>
                    <a:pt x="89426" y="108390"/>
                  </a:lnTo>
                  <a:lnTo>
                    <a:pt x="86534" y="110448"/>
                  </a:lnTo>
                  <a:lnTo>
                    <a:pt x="85032" y="111504"/>
                  </a:lnTo>
                  <a:lnTo>
                    <a:pt x="83586" y="112505"/>
                  </a:lnTo>
                  <a:lnTo>
                    <a:pt x="82085" y="113451"/>
                  </a:lnTo>
                  <a:lnTo>
                    <a:pt x="80527" y="114340"/>
                  </a:lnTo>
                  <a:lnTo>
                    <a:pt x="72352" y="118901"/>
                  </a:lnTo>
                  <a:lnTo>
                    <a:pt x="64177" y="123405"/>
                  </a:lnTo>
                  <a:lnTo>
                    <a:pt x="55947" y="127910"/>
                  </a:lnTo>
                  <a:lnTo>
                    <a:pt x="47716" y="132303"/>
                  </a:lnTo>
                  <a:lnTo>
                    <a:pt x="46270" y="133082"/>
                  </a:lnTo>
                  <a:lnTo>
                    <a:pt x="45658" y="133471"/>
                  </a:lnTo>
                  <a:lnTo>
                    <a:pt x="45046" y="133916"/>
                  </a:lnTo>
                  <a:lnTo>
                    <a:pt x="44824" y="134194"/>
                  </a:lnTo>
                  <a:lnTo>
                    <a:pt x="44546" y="134472"/>
                  </a:lnTo>
                  <a:lnTo>
                    <a:pt x="44379" y="134750"/>
                  </a:lnTo>
                  <a:lnTo>
                    <a:pt x="44212" y="135140"/>
                  </a:lnTo>
                  <a:lnTo>
                    <a:pt x="44045" y="135529"/>
                  </a:lnTo>
                  <a:lnTo>
                    <a:pt x="43990" y="135918"/>
                  </a:lnTo>
                  <a:lnTo>
                    <a:pt x="43934" y="136419"/>
                  </a:lnTo>
                  <a:lnTo>
                    <a:pt x="43934" y="136919"/>
                  </a:lnTo>
                  <a:lnTo>
                    <a:pt x="47049" y="135640"/>
                  </a:lnTo>
                  <a:lnTo>
                    <a:pt x="50107" y="134250"/>
                  </a:lnTo>
                  <a:lnTo>
                    <a:pt x="53166" y="132860"/>
                  </a:lnTo>
                  <a:lnTo>
                    <a:pt x="56169" y="131414"/>
                  </a:lnTo>
                  <a:lnTo>
                    <a:pt x="59117" y="129912"/>
                  </a:lnTo>
                  <a:lnTo>
                    <a:pt x="62064" y="128355"/>
                  </a:lnTo>
                  <a:lnTo>
                    <a:pt x="65011" y="126798"/>
                  </a:lnTo>
                  <a:lnTo>
                    <a:pt x="67903" y="125185"/>
                  </a:lnTo>
                  <a:lnTo>
                    <a:pt x="70740" y="123517"/>
                  </a:lnTo>
                  <a:lnTo>
                    <a:pt x="73576" y="121848"/>
                  </a:lnTo>
                  <a:lnTo>
                    <a:pt x="76412" y="120124"/>
                  </a:lnTo>
                  <a:lnTo>
                    <a:pt x="79193" y="118345"/>
                  </a:lnTo>
                  <a:lnTo>
                    <a:pt x="81973" y="116565"/>
                  </a:lnTo>
                  <a:lnTo>
                    <a:pt x="84754" y="114730"/>
                  </a:lnTo>
                  <a:lnTo>
                    <a:pt x="90204" y="111004"/>
                  </a:lnTo>
                  <a:lnTo>
                    <a:pt x="90816" y="111782"/>
                  </a:lnTo>
                  <a:lnTo>
                    <a:pt x="89926" y="112839"/>
                  </a:lnTo>
                  <a:lnTo>
                    <a:pt x="89537" y="113339"/>
                  </a:lnTo>
                  <a:lnTo>
                    <a:pt x="89036" y="113840"/>
                  </a:lnTo>
                  <a:lnTo>
                    <a:pt x="83753" y="119123"/>
                  </a:lnTo>
                  <a:lnTo>
                    <a:pt x="78414" y="124406"/>
                  </a:lnTo>
                  <a:lnTo>
                    <a:pt x="73131" y="129745"/>
                  </a:lnTo>
                  <a:lnTo>
                    <a:pt x="70517" y="132415"/>
                  </a:lnTo>
                  <a:lnTo>
                    <a:pt x="67959" y="135195"/>
                  </a:lnTo>
                  <a:lnTo>
                    <a:pt x="65734" y="137475"/>
                  </a:lnTo>
                  <a:lnTo>
                    <a:pt x="63454" y="139700"/>
                  </a:lnTo>
                  <a:lnTo>
                    <a:pt x="61063" y="141869"/>
                  </a:lnTo>
                  <a:lnTo>
                    <a:pt x="58672" y="143927"/>
                  </a:lnTo>
                  <a:lnTo>
                    <a:pt x="56225" y="145929"/>
                  </a:lnTo>
                  <a:lnTo>
                    <a:pt x="53722" y="147931"/>
                  </a:lnTo>
                  <a:lnTo>
                    <a:pt x="48717" y="151879"/>
                  </a:lnTo>
                  <a:lnTo>
                    <a:pt x="47271" y="152936"/>
                  </a:lnTo>
                  <a:lnTo>
                    <a:pt x="45769" y="153993"/>
                  </a:lnTo>
                  <a:lnTo>
                    <a:pt x="44323" y="154938"/>
                  </a:lnTo>
                  <a:lnTo>
                    <a:pt x="42766" y="155828"/>
                  </a:lnTo>
                  <a:lnTo>
                    <a:pt x="41265" y="156606"/>
                  </a:lnTo>
                  <a:lnTo>
                    <a:pt x="39652" y="157274"/>
                  </a:lnTo>
                  <a:lnTo>
                    <a:pt x="38095" y="157885"/>
                  </a:lnTo>
                  <a:lnTo>
                    <a:pt x="36482" y="158386"/>
                  </a:lnTo>
                  <a:lnTo>
                    <a:pt x="34869" y="158775"/>
                  </a:lnTo>
                  <a:lnTo>
                    <a:pt x="33201" y="159109"/>
                  </a:lnTo>
                  <a:lnTo>
                    <a:pt x="31533" y="159276"/>
                  </a:lnTo>
                  <a:lnTo>
                    <a:pt x="29809" y="159387"/>
                  </a:lnTo>
                  <a:lnTo>
                    <a:pt x="28029" y="159331"/>
                  </a:lnTo>
                  <a:lnTo>
                    <a:pt x="26305" y="159165"/>
                  </a:lnTo>
                  <a:lnTo>
                    <a:pt x="24470" y="158887"/>
                  </a:lnTo>
                  <a:lnTo>
                    <a:pt x="22634" y="158497"/>
                  </a:lnTo>
                  <a:lnTo>
                    <a:pt x="22023" y="158330"/>
                  </a:lnTo>
                  <a:lnTo>
                    <a:pt x="21411" y="158108"/>
                  </a:lnTo>
                  <a:lnTo>
                    <a:pt x="20132" y="157496"/>
                  </a:lnTo>
                  <a:lnTo>
                    <a:pt x="18630" y="156718"/>
                  </a:lnTo>
                  <a:lnTo>
                    <a:pt x="16851" y="155828"/>
                  </a:lnTo>
                  <a:lnTo>
                    <a:pt x="19743" y="155105"/>
                  </a:lnTo>
                  <a:lnTo>
                    <a:pt x="22523" y="154382"/>
                  </a:lnTo>
                  <a:lnTo>
                    <a:pt x="25137" y="153603"/>
                  </a:lnTo>
                  <a:lnTo>
                    <a:pt x="27695" y="152769"/>
                  </a:lnTo>
                  <a:lnTo>
                    <a:pt x="28919" y="152324"/>
                  </a:lnTo>
                  <a:lnTo>
                    <a:pt x="30142" y="151824"/>
                  </a:lnTo>
                  <a:lnTo>
                    <a:pt x="31310" y="151323"/>
                  </a:lnTo>
                  <a:lnTo>
                    <a:pt x="32478" y="150767"/>
                  </a:lnTo>
                  <a:lnTo>
                    <a:pt x="33590" y="150155"/>
                  </a:lnTo>
                  <a:lnTo>
                    <a:pt x="34702" y="149544"/>
                  </a:lnTo>
                  <a:lnTo>
                    <a:pt x="35815" y="148876"/>
                  </a:lnTo>
                  <a:lnTo>
                    <a:pt x="36871" y="148153"/>
                  </a:lnTo>
                  <a:lnTo>
                    <a:pt x="34258" y="148987"/>
                  </a:lnTo>
                  <a:lnTo>
                    <a:pt x="31699" y="149766"/>
                  </a:lnTo>
                  <a:lnTo>
                    <a:pt x="29086" y="150545"/>
                  </a:lnTo>
                  <a:lnTo>
                    <a:pt x="26472" y="151212"/>
                  </a:lnTo>
                  <a:lnTo>
                    <a:pt x="23802" y="151824"/>
                  </a:lnTo>
                  <a:lnTo>
                    <a:pt x="22468" y="152046"/>
                  </a:lnTo>
                  <a:lnTo>
                    <a:pt x="21133" y="152269"/>
                  </a:lnTo>
                  <a:lnTo>
                    <a:pt x="19743" y="152435"/>
                  </a:lnTo>
                  <a:lnTo>
                    <a:pt x="18352" y="152602"/>
                  </a:lnTo>
                  <a:lnTo>
                    <a:pt x="16962" y="152658"/>
                  </a:lnTo>
                  <a:lnTo>
                    <a:pt x="15572" y="152769"/>
                  </a:lnTo>
                  <a:lnTo>
                    <a:pt x="15071" y="151768"/>
                  </a:lnTo>
                  <a:lnTo>
                    <a:pt x="14682" y="150767"/>
                  </a:lnTo>
                  <a:lnTo>
                    <a:pt x="14293" y="149766"/>
                  </a:lnTo>
                  <a:lnTo>
                    <a:pt x="14014" y="148821"/>
                  </a:lnTo>
                  <a:lnTo>
                    <a:pt x="13792" y="147820"/>
                  </a:lnTo>
                  <a:lnTo>
                    <a:pt x="13625" y="146818"/>
                  </a:lnTo>
                  <a:lnTo>
                    <a:pt x="13514" y="145817"/>
                  </a:lnTo>
                  <a:lnTo>
                    <a:pt x="13458" y="144816"/>
                  </a:lnTo>
                  <a:lnTo>
                    <a:pt x="13403" y="143815"/>
                  </a:lnTo>
                  <a:lnTo>
                    <a:pt x="13458" y="142814"/>
                  </a:lnTo>
                  <a:lnTo>
                    <a:pt x="13514" y="141813"/>
                  </a:lnTo>
                  <a:lnTo>
                    <a:pt x="13681" y="140757"/>
                  </a:lnTo>
                  <a:lnTo>
                    <a:pt x="13848" y="139756"/>
                  </a:lnTo>
                  <a:lnTo>
                    <a:pt x="14014" y="138755"/>
                  </a:lnTo>
                  <a:lnTo>
                    <a:pt x="14237" y="137754"/>
                  </a:lnTo>
                  <a:lnTo>
                    <a:pt x="14515" y="136753"/>
                  </a:lnTo>
                  <a:lnTo>
                    <a:pt x="14737" y="136030"/>
                  </a:lnTo>
                  <a:lnTo>
                    <a:pt x="15015" y="135362"/>
                  </a:lnTo>
                  <a:lnTo>
                    <a:pt x="15238" y="134750"/>
                  </a:lnTo>
                  <a:lnTo>
                    <a:pt x="15572" y="134083"/>
                  </a:lnTo>
                  <a:lnTo>
                    <a:pt x="15905" y="133527"/>
                  </a:lnTo>
                  <a:lnTo>
                    <a:pt x="16239" y="132971"/>
                  </a:lnTo>
                  <a:lnTo>
                    <a:pt x="16628" y="132470"/>
                  </a:lnTo>
                  <a:lnTo>
                    <a:pt x="17073" y="131970"/>
                  </a:lnTo>
                  <a:lnTo>
                    <a:pt x="17574" y="131525"/>
                  </a:lnTo>
                  <a:lnTo>
                    <a:pt x="18074" y="131136"/>
                  </a:lnTo>
                  <a:lnTo>
                    <a:pt x="18630" y="130802"/>
                  </a:lnTo>
                  <a:lnTo>
                    <a:pt x="19186" y="130468"/>
                  </a:lnTo>
                  <a:lnTo>
                    <a:pt x="19854" y="130246"/>
                  </a:lnTo>
                  <a:lnTo>
                    <a:pt x="20521" y="130023"/>
                  </a:lnTo>
                  <a:lnTo>
                    <a:pt x="21300" y="129856"/>
                  </a:lnTo>
                  <a:lnTo>
                    <a:pt x="22078" y="129745"/>
                  </a:lnTo>
                  <a:lnTo>
                    <a:pt x="22468" y="129690"/>
                  </a:lnTo>
                  <a:lnTo>
                    <a:pt x="22913" y="129578"/>
                  </a:lnTo>
                  <a:lnTo>
                    <a:pt x="23747" y="129300"/>
                  </a:lnTo>
                  <a:lnTo>
                    <a:pt x="24525" y="128967"/>
                  </a:lnTo>
                  <a:lnTo>
                    <a:pt x="25359" y="128633"/>
                  </a:lnTo>
                  <a:lnTo>
                    <a:pt x="25471" y="128077"/>
                  </a:lnTo>
                  <a:lnTo>
                    <a:pt x="25471" y="127632"/>
                  </a:lnTo>
                  <a:lnTo>
                    <a:pt x="25359" y="127243"/>
                  </a:lnTo>
                  <a:lnTo>
                    <a:pt x="25193" y="126909"/>
                  </a:lnTo>
                  <a:lnTo>
                    <a:pt x="24915" y="126742"/>
                  </a:lnTo>
                  <a:lnTo>
                    <a:pt x="24581" y="126575"/>
                  </a:lnTo>
                  <a:lnTo>
                    <a:pt x="24136" y="126575"/>
                  </a:lnTo>
                  <a:lnTo>
                    <a:pt x="23580" y="126631"/>
                  </a:lnTo>
                  <a:lnTo>
                    <a:pt x="23357" y="126687"/>
                  </a:lnTo>
                  <a:lnTo>
                    <a:pt x="23135" y="126853"/>
                  </a:lnTo>
                  <a:lnTo>
                    <a:pt x="22245" y="127354"/>
                  </a:lnTo>
                  <a:lnTo>
                    <a:pt x="21411" y="127688"/>
                  </a:lnTo>
                  <a:lnTo>
                    <a:pt x="20577" y="127966"/>
                  </a:lnTo>
                  <a:lnTo>
                    <a:pt x="19743" y="128132"/>
                  </a:lnTo>
                  <a:lnTo>
                    <a:pt x="18964" y="128244"/>
                  </a:lnTo>
                  <a:lnTo>
                    <a:pt x="18185" y="128244"/>
                  </a:lnTo>
                  <a:lnTo>
                    <a:pt x="17462" y="128132"/>
                  </a:lnTo>
                  <a:lnTo>
                    <a:pt x="16739" y="127966"/>
                  </a:lnTo>
                  <a:lnTo>
                    <a:pt x="16017" y="127688"/>
                  </a:lnTo>
                  <a:lnTo>
                    <a:pt x="15294" y="127410"/>
                  </a:lnTo>
                  <a:lnTo>
                    <a:pt x="14626" y="127020"/>
                  </a:lnTo>
                  <a:lnTo>
                    <a:pt x="13903" y="126575"/>
                  </a:lnTo>
                  <a:lnTo>
                    <a:pt x="13236" y="126075"/>
                  </a:lnTo>
                  <a:lnTo>
                    <a:pt x="12569" y="125519"/>
                  </a:lnTo>
                  <a:lnTo>
                    <a:pt x="11957" y="124963"/>
                  </a:lnTo>
                  <a:lnTo>
                    <a:pt x="11289" y="124295"/>
                  </a:lnTo>
                  <a:lnTo>
                    <a:pt x="10622" y="123572"/>
                  </a:lnTo>
                  <a:lnTo>
                    <a:pt x="9955" y="122849"/>
                  </a:lnTo>
                  <a:lnTo>
                    <a:pt x="8731" y="121348"/>
                  </a:lnTo>
                  <a:lnTo>
                    <a:pt x="7619" y="119791"/>
                  </a:lnTo>
                  <a:lnTo>
                    <a:pt x="6618" y="118122"/>
                  </a:lnTo>
                  <a:lnTo>
                    <a:pt x="5728" y="116398"/>
                  </a:lnTo>
                  <a:lnTo>
                    <a:pt x="4894" y="114563"/>
                  </a:lnTo>
                  <a:lnTo>
                    <a:pt x="4171" y="112616"/>
                  </a:lnTo>
                  <a:lnTo>
                    <a:pt x="3504" y="110559"/>
                  </a:lnTo>
                  <a:lnTo>
                    <a:pt x="11734" y="109224"/>
                  </a:lnTo>
                  <a:lnTo>
                    <a:pt x="19409" y="107945"/>
                  </a:lnTo>
                  <a:lnTo>
                    <a:pt x="19465" y="107889"/>
                  </a:lnTo>
                  <a:lnTo>
                    <a:pt x="19520" y="107834"/>
                  </a:lnTo>
                  <a:lnTo>
                    <a:pt x="19631" y="107556"/>
                  </a:lnTo>
                  <a:lnTo>
                    <a:pt x="19909" y="106610"/>
                  </a:lnTo>
                  <a:lnTo>
                    <a:pt x="18908" y="106332"/>
                  </a:lnTo>
                  <a:lnTo>
                    <a:pt x="17852" y="106221"/>
                  </a:lnTo>
                  <a:lnTo>
                    <a:pt x="16795" y="106110"/>
                  </a:lnTo>
                  <a:lnTo>
                    <a:pt x="15794" y="106165"/>
                  </a:lnTo>
                  <a:lnTo>
                    <a:pt x="14737" y="106221"/>
                  </a:lnTo>
                  <a:lnTo>
                    <a:pt x="13681" y="106332"/>
                  </a:lnTo>
                  <a:lnTo>
                    <a:pt x="11623" y="106666"/>
                  </a:lnTo>
                  <a:lnTo>
                    <a:pt x="9565" y="107000"/>
                  </a:lnTo>
                  <a:lnTo>
                    <a:pt x="8509" y="107111"/>
                  </a:lnTo>
                  <a:lnTo>
                    <a:pt x="7452" y="107222"/>
                  </a:lnTo>
                  <a:lnTo>
                    <a:pt x="6451" y="107278"/>
                  </a:lnTo>
                  <a:lnTo>
                    <a:pt x="5394" y="107278"/>
                  </a:lnTo>
                  <a:lnTo>
                    <a:pt x="4338" y="107166"/>
                  </a:lnTo>
                  <a:lnTo>
                    <a:pt x="3281" y="107000"/>
                  </a:lnTo>
                  <a:lnTo>
                    <a:pt x="2892" y="105554"/>
                  </a:lnTo>
                  <a:lnTo>
                    <a:pt x="2558" y="104108"/>
                  </a:lnTo>
                  <a:lnTo>
                    <a:pt x="2280" y="102662"/>
                  </a:lnTo>
                  <a:lnTo>
                    <a:pt x="2113" y="101271"/>
                  </a:lnTo>
                  <a:lnTo>
                    <a:pt x="2113" y="100548"/>
                  </a:lnTo>
                  <a:lnTo>
                    <a:pt x="2113" y="99825"/>
                  </a:lnTo>
                  <a:lnTo>
                    <a:pt x="2169" y="99047"/>
                  </a:lnTo>
                  <a:lnTo>
                    <a:pt x="2280" y="98324"/>
                  </a:lnTo>
                  <a:lnTo>
                    <a:pt x="2447" y="97601"/>
                  </a:lnTo>
                  <a:lnTo>
                    <a:pt x="2669" y="96878"/>
                  </a:lnTo>
                  <a:lnTo>
                    <a:pt x="2947" y="96155"/>
                  </a:lnTo>
                  <a:lnTo>
                    <a:pt x="3281" y="95376"/>
                  </a:lnTo>
                  <a:lnTo>
                    <a:pt x="5116" y="95154"/>
                  </a:lnTo>
                  <a:lnTo>
                    <a:pt x="6952" y="94987"/>
                  </a:lnTo>
                  <a:lnTo>
                    <a:pt x="8787" y="94931"/>
                  </a:lnTo>
                  <a:lnTo>
                    <a:pt x="10566" y="94876"/>
                  </a:lnTo>
                  <a:lnTo>
                    <a:pt x="12402" y="94876"/>
                  </a:lnTo>
                  <a:lnTo>
                    <a:pt x="14237" y="94931"/>
                  </a:lnTo>
                  <a:lnTo>
                    <a:pt x="17852" y="95154"/>
                  </a:lnTo>
                  <a:lnTo>
                    <a:pt x="21467" y="95432"/>
                  </a:lnTo>
                  <a:lnTo>
                    <a:pt x="25137" y="95766"/>
                  </a:lnTo>
                  <a:lnTo>
                    <a:pt x="28752" y="96044"/>
                  </a:lnTo>
                  <a:lnTo>
                    <a:pt x="30587" y="96155"/>
                  </a:lnTo>
                  <a:lnTo>
                    <a:pt x="32367" y="96211"/>
                  </a:lnTo>
                  <a:lnTo>
                    <a:pt x="30754" y="95599"/>
                  </a:lnTo>
                  <a:lnTo>
                    <a:pt x="29141" y="95043"/>
                  </a:lnTo>
                  <a:lnTo>
                    <a:pt x="27528" y="94598"/>
                  </a:lnTo>
                  <a:lnTo>
                    <a:pt x="25916" y="94264"/>
                  </a:lnTo>
                  <a:lnTo>
                    <a:pt x="24247" y="93930"/>
                  </a:lnTo>
                  <a:lnTo>
                    <a:pt x="22579" y="93708"/>
                  </a:lnTo>
                  <a:lnTo>
                    <a:pt x="20910" y="93486"/>
                  </a:lnTo>
                  <a:lnTo>
                    <a:pt x="19242" y="93319"/>
                  </a:lnTo>
                  <a:lnTo>
                    <a:pt x="15905" y="93041"/>
                  </a:lnTo>
                  <a:lnTo>
                    <a:pt x="12569" y="92818"/>
                  </a:lnTo>
                  <a:lnTo>
                    <a:pt x="9176" y="92540"/>
                  </a:lnTo>
                  <a:lnTo>
                    <a:pt x="7508" y="92373"/>
                  </a:lnTo>
                  <a:lnTo>
                    <a:pt x="5839" y="92151"/>
                  </a:lnTo>
                  <a:lnTo>
                    <a:pt x="7285" y="91094"/>
                  </a:lnTo>
                  <a:lnTo>
                    <a:pt x="8787" y="90149"/>
                  </a:lnTo>
                  <a:lnTo>
                    <a:pt x="9565" y="89759"/>
                  </a:lnTo>
                  <a:lnTo>
                    <a:pt x="10344" y="89370"/>
                  </a:lnTo>
                  <a:lnTo>
                    <a:pt x="11123" y="89037"/>
                  </a:lnTo>
                  <a:lnTo>
                    <a:pt x="11901" y="88703"/>
                  </a:lnTo>
                  <a:lnTo>
                    <a:pt x="12735" y="88425"/>
                  </a:lnTo>
                  <a:lnTo>
                    <a:pt x="13514" y="88202"/>
                  </a:lnTo>
                  <a:lnTo>
                    <a:pt x="14348" y="87980"/>
                  </a:lnTo>
                  <a:lnTo>
                    <a:pt x="15182" y="87813"/>
                  </a:lnTo>
                  <a:lnTo>
                    <a:pt x="16017" y="87702"/>
                  </a:lnTo>
                  <a:lnTo>
                    <a:pt x="16906" y="87591"/>
                  </a:lnTo>
                  <a:lnTo>
                    <a:pt x="17796" y="87535"/>
                  </a:lnTo>
                  <a:close/>
                  <a:moveTo>
                    <a:pt x="109502" y="103107"/>
                  </a:moveTo>
                  <a:lnTo>
                    <a:pt x="111448" y="103385"/>
                  </a:lnTo>
                  <a:lnTo>
                    <a:pt x="113395" y="103718"/>
                  </a:lnTo>
                  <a:lnTo>
                    <a:pt x="115230" y="104108"/>
                  </a:lnTo>
                  <a:lnTo>
                    <a:pt x="117010" y="104553"/>
                  </a:lnTo>
                  <a:lnTo>
                    <a:pt x="117844" y="104831"/>
                  </a:lnTo>
                  <a:lnTo>
                    <a:pt x="118734" y="105164"/>
                  </a:lnTo>
                  <a:lnTo>
                    <a:pt x="119568" y="105498"/>
                  </a:lnTo>
                  <a:lnTo>
                    <a:pt x="120402" y="105832"/>
                  </a:lnTo>
                  <a:lnTo>
                    <a:pt x="121181" y="106277"/>
                  </a:lnTo>
                  <a:lnTo>
                    <a:pt x="121959" y="106721"/>
                  </a:lnTo>
                  <a:lnTo>
                    <a:pt x="122738" y="107222"/>
                  </a:lnTo>
                  <a:lnTo>
                    <a:pt x="123461" y="107778"/>
                  </a:lnTo>
                  <a:lnTo>
                    <a:pt x="134083" y="116064"/>
                  </a:lnTo>
                  <a:lnTo>
                    <a:pt x="144649" y="124406"/>
                  </a:lnTo>
                  <a:lnTo>
                    <a:pt x="145428" y="125074"/>
                  </a:lnTo>
                  <a:lnTo>
                    <a:pt x="146206" y="125797"/>
                  </a:lnTo>
                  <a:lnTo>
                    <a:pt x="147041" y="126464"/>
                  </a:lnTo>
                  <a:lnTo>
                    <a:pt x="147875" y="127187"/>
                  </a:lnTo>
                  <a:lnTo>
                    <a:pt x="148820" y="127854"/>
                  </a:lnTo>
                  <a:lnTo>
                    <a:pt x="149821" y="128411"/>
                  </a:lnTo>
                  <a:lnTo>
                    <a:pt x="150377" y="128689"/>
                  </a:lnTo>
                  <a:lnTo>
                    <a:pt x="150933" y="128967"/>
                  </a:lnTo>
                  <a:lnTo>
                    <a:pt x="151545" y="129189"/>
                  </a:lnTo>
                  <a:lnTo>
                    <a:pt x="152213" y="129356"/>
                  </a:lnTo>
                  <a:lnTo>
                    <a:pt x="150878" y="127632"/>
                  </a:lnTo>
                  <a:lnTo>
                    <a:pt x="149487" y="125964"/>
                  </a:lnTo>
                  <a:lnTo>
                    <a:pt x="148042" y="124406"/>
                  </a:lnTo>
                  <a:lnTo>
                    <a:pt x="146540" y="122905"/>
                  </a:lnTo>
                  <a:lnTo>
                    <a:pt x="144983" y="121459"/>
                  </a:lnTo>
                  <a:lnTo>
                    <a:pt x="143426" y="120013"/>
                  </a:lnTo>
                  <a:lnTo>
                    <a:pt x="141813" y="118678"/>
                  </a:lnTo>
                  <a:lnTo>
                    <a:pt x="140200" y="117344"/>
                  </a:lnTo>
                  <a:lnTo>
                    <a:pt x="136863" y="114674"/>
                  </a:lnTo>
                  <a:lnTo>
                    <a:pt x="133471" y="112060"/>
                  </a:lnTo>
                  <a:lnTo>
                    <a:pt x="130079" y="109335"/>
                  </a:lnTo>
                  <a:lnTo>
                    <a:pt x="128410" y="107889"/>
                  </a:lnTo>
                  <a:lnTo>
                    <a:pt x="126742" y="106443"/>
                  </a:lnTo>
                  <a:lnTo>
                    <a:pt x="128966" y="106833"/>
                  </a:lnTo>
                  <a:lnTo>
                    <a:pt x="130968" y="107166"/>
                  </a:lnTo>
                  <a:lnTo>
                    <a:pt x="132748" y="107500"/>
                  </a:lnTo>
                  <a:lnTo>
                    <a:pt x="133582" y="107722"/>
                  </a:lnTo>
                  <a:lnTo>
                    <a:pt x="134361" y="108001"/>
                  </a:lnTo>
                  <a:lnTo>
                    <a:pt x="141034" y="110392"/>
                  </a:lnTo>
                  <a:lnTo>
                    <a:pt x="147708" y="112839"/>
                  </a:lnTo>
                  <a:lnTo>
                    <a:pt x="154326" y="115341"/>
                  </a:lnTo>
                  <a:lnTo>
                    <a:pt x="160944" y="117900"/>
                  </a:lnTo>
                  <a:lnTo>
                    <a:pt x="162167" y="118400"/>
                  </a:lnTo>
                  <a:lnTo>
                    <a:pt x="163391" y="118956"/>
                  </a:lnTo>
                  <a:lnTo>
                    <a:pt x="164559" y="119512"/>
                  </a:lnTo>
                  <a:lnTo>
                    <a:pt x="165726" y="120124"/>
                  </a:lnTo>
                  <a:lnTo>
                    <a:pt x="166839" y="120792"/>
                  </a:lnTo>
                  <a:lnTo>
                    <a:pt x="168007" y="121459"/>
                  </a:lnTo>
                  <a:lnTo>
                    <a:pt x="170175" y="122905"/>
                  </a:lnTo>
                  <a:lnTo>
                    <a:pt x="172289" y="124406"/>
                  </a:lnTo>
                  <a:lnTo>
                    <a:pt x="174402" y="126019"/>
                  </a:lnTo>
                  <a:lnTo>
                    <a:pt x="176404" y="127743"/>
                  </a:lnTo>
                  <a:lnTo>
                    <a:pt x="178351" y="129467"/>
                  </a:lnTo>
                  <a:lnTo>
                    <a:pt x="179240" y="130357"/>
                  </a:lnTo>
                  <a:lnTo>
                    <a:pt x="180019" y="131302"/>
                  </a:lnTo>
                  <a:lnTo>
                    <a:pt x="180853" y="132359"/>
                  </a:lnTo>
                  <a:lnTo>
                    <a:pt x="181632" y="133527"/>
                  </a:lnTo>
                  <a:lnTo>
                    <a:pt x="182355" y="134750"/>
                  </a:lnTo>
                  <a:lnTo>
                    <a:pt x="183022" y="136085"/>
                  </a:lnTo>
                  <a:lnTo>
                    <a:pt x="183689" y="137420"/>
                  </a:lnTo>
                  <a:lnTo>
                    <a:pt x="184246" y="138810"/>
                  </a:lnTo>
                  <a:lnTo>
                    <a:pt x="184746" y="140201"/>
                  </a:lnTo>
                  <a:lnTo>
                    <a:pt x="185191" y="141646"/>
                  </a:lnTo>
                  <a:lnTo>
                    <a:pt x="185580" y="143037"/>
                  </a:lnTo>
                  <a:lnTo>
                    <a:pt x="185858" y="144427"/>
                  </a:lnTo>
                  <a:lnTo>
                    <a:pt x="186081" y="145817"/>
                  </a:lnTo>
                  <a:lnTo>
                    <a:pt x="186192" y="147097"/>
                  </a:lnTo>
                  <a:lnTo>
                    <a:pt x="186248" y="148376"/>
                  </a:lnTo>
                  <a:lnTo>
                    <a:pt x="186136" y="149544"/>
                  </a:lnTo>
                  <a:lnTo>
                    <a:pt x="168563" y="133249"/>
                  </a:lnTo>
                  <a:lnTo>
                    <a:pt x="167728" y="133805"/>
                  </a:lnTo>
                  <a:lnTo>
                    <a:pt x="167951" y="134361"/>
                  </a:lnTo>
                  <a:lnTo>
                    <a:pt x="168118" y="134917"/>
                  </a:lnTo>
                  <a:lnTo>
                    <a:pt x="168340" y="135473"/>
                  </a:lnTo>
                  <a:lnTo>
                    <a:pt x="168507" y="135751"/>
                  </a:lnTo>
                  <a:lnTo>
                    <a:pt x="168674" y="135918"/>
                  </a:lnTo>
                  <a:lnTo>
                    <a:pt x="172122" y="139366"/>
                  </a:lnTo>
                  <a:lnTo>
                    <a:pt x="175570" y="142814"/>
                  </a:lnTo>
                  <a:lnTo>
                    <a:pt x="179018" y="146262"/>
                  </a:lnTo>
                  <a:lnTo>
                    <a:pt x="182410" y="149710"/>
                  </a:lnTo>
                  <a:lnTo>
                    <a:pt x="182855" y="150155"/>
                  </a:lnTo>
                  <a:lnTo>
                    <a:pt x="183189" y="150656"/>
                  </a:lnTo>
                  <a:lnTo>
                    <a:pt x="183912" y="151712"/>
                  </a:lnTo>
                  <a:lnTo>
                    <a:pt x="184579" y="152769"/>
                  </a:lnTo>
                  <a:lnTo>
                    <a:pt x="185302" y="153881"/>
                  </a:lnTo>
                  <a:lnTo>
                    <a:pt x="183856" y="156328"/>
                  </a:lnTo>
                  <a:lnTo>
                    <a:pt x="183133" y="157552"/>
                  </a:lnTo>
                  <a:lnTo>
                    <a:pt x="182410" y="158720"/>
                  </a:lnTo>
                  <a:lnTo>
                    <a:pt x="181520" y="159832"/>
                  </a:lnTo>
                  <a:lnTo>
                    <a:pt x="181076" y="160332"/>
                  </a:lnTo>
                  <a:lnTo>
                    <a:pt x="180575" y="160889"/>
                  </a:lnTo>
                  <a:lnTo>
                    <a:pt x="180019" y="161333"/>
                  </a:lnTo>
                  <a:lnTo>
                    <a:pt x="179407" y="161834"/>
                  </a:lnTo>
                  <a:lnTo>
                    <a:pt x="178740" y="162279"/>
                  </a:lnTo>
                  <a:lnTo>
                    <a:pt x="178072" y="162668"/>
                  </a:lnTo>
                  <a:lnTo>
                    <a:pt x="166727" y="153436"/>
                  </a:lnTo>
                  <a:lnTo>
                    <a:pt x="166950" y="154215"/>
                  </a:lnTo>
                  <a:lnTo>
                    <a:pt x="167228" y="154938"/>
                  </a:lnTo>
                  <a:lnTo>
                    <a:pt x="167562" y="155605"/>
                  </a:lnTo>
                  <a:lnTo>
                    <a:pt x="168007" y="156217"/>
                  </a:lnTo>
                  <a:lnTo>
                    <a:pt x="168451" y="156773"/>
                  </a:lnTo>
                  <a:lnTo>
                    <a:pt x="168952" y="157329"/>
                  </a:lnTo>
                  <a:lnTo>
                    <a:pt x="170009" y="158330"/>
                  </a:lnTo>
                  <a:lnTo>
                    <a:pt x="171176" y="159276"/>
                  </a:lnTo>
                  <a:lnTo>
                    <a:pt x="171733" y="159776"/>
                  </a:lnTo>
                  <a:lnTo>
                    <a:pt x="172233" y="160332"/>
                  </a:lnTo>
                  <a:lnTo>
                    <a:pt x="172734" y="160889"/>
                  </a:lnTo>
                  <a:lnTo>
                    <a:pt x="173234" y="161500"/>
                  </a:lnTo>
                  <a:lnTo>
                    <a:pt x="173623" y="162112"/>
                  </a:lnTo>
                  <a:lnTo>
                    <a:pt x="174013" y="162835"/>
                  </a:lnTo>
                  <a:lnTo>
                    <a:pt x="173735" y="163002"/>
                  </a:lnTo>
                  <a:lnTo>
                    <a:pt x="173457" y="163169"/>
                  </a:lnTo>
                  <a:lnTo>
                    <a:pt x="172956" y="163391"/>
                  </a:lnTo>
                  <a:lnTo>
                    <a:pt x="172400" y="163447"/>
                  </a:lnTo>
                  <a:lnTo>
                    <a:pt x="171788" y="163447"/>
                  </a:lnTo>
                  <a:lnTo>
                    <a:pt x="171232" y="163391"/>
                  </a:lnTo>
                  <a:lnTo>
                    <a:pt x="170676" y="163336"/>
                  </a:lnTo>
                  <a:lnTo>
                    <a:pt x="170064" y="163280"/>
                  </a:lnTo>
                  <a:lnTo>
                    <a:pt x="169508" y="163224"/>
                  </a:lnTo>
                  <a:lnTo>
                    <a:pt x="168118" y="163113"/>
                  </a:lnTo>
                  <a:lnTo>
                    <a:pt x="166894" y="162891"/>
                  </a:lnTo>
                  <a:lnTo>
                    <a:pt x="165671" y="162501"/>
                  </a:lnTo>
                  <a:lnTo>
                    <a:pt x="164559" y="162056"/>
                  </a:lnTo>
                  <a:lnTo>
                    <a:pt x="163502" y="161556"/>
                  </a:lnTo>
                  <a:lnTo>
                    <a:pt x="162501" y="160944"/>
                  </a:lnTo>
                  <a:lnTo>
                    <a:pt x="161555" y="160277"/>
                  </a:lnTo>
                  <a:lnTo>
                    <a:pt x="160610" y="159498"/>
                  </a:lnTo>
                  <a:lnTo>
                    <a:pt x="159720" y="158720"/>
                  </a:lnTo>
                  <a:lnTo>
                    <a:pt x="158886" y="157885"/>
                  </a:lnTo>
                  <a:lnTo>
                    <a:pt x="157218" y="156161"/>
                  </a:lnTo>
                  <a:lnTo>
                    <a:pt x="155605" y="154382"/>
                  </a:lnTo>
                  <a:lnTo>
                    <a:pt x="153992" y="152602"/>
                  </a:lnTo>
                  <a:lnTo>
                    <a:pt x="151490" y="149988"/>
                  </a:lnTo>
                  <a:lnTo>
                    <a:pt x="149043" y="147319"/>
                  </a:lnTo>
                  <a:lnTo>
                    <a:pt x="148653" y="147597"/>
                  </a:lnTo>
                  <a:lnTo>
                    <a:pt x="148320" y="147875"/>
                  </a:lnTo>
                  <a:lnTo>
                    <a:pt x="148097" y="148153"/>
                  </a:lnTo>
                  <a:lnTo>
                    <a:pt x="147930" y="148431"/>
                  </a:lnTo>
                  <a:lnTo>
                    <a:pt x="147819" y="148654"/>
                  </a:lnTo>
                  <a:lnTo>
                    <a:pt x="147763" y="148876"/>
                  </a:lnTo>
                  <a:lnTo>
                    <a:pt x="147763" y="149099"/>
                  </a:lnTo>
                  <a:lnTo>
                    <a:pt x="147763" y="149321"/>
                  </a:lnTo>
                  <a:lnTo>
                    <a:pt x="147875" y="149488"/>
                  </a:lnTo>
                  <a:lnTo>
                    <a:pt x="147930" y="149710"/>
                  </a:lnTo>
                  <a:lnTo>
                    <a:pt x="148208" y="150100"/>
                  </a:lnTo>
                  <a:lnTo>
                    <a:pt x="148931" y="150767"/>
                  </a:lnTo>
                  <a:lnTo>
                    <a:pt x="154715" y="156662"/>
                  </a:lnTo>
                  <a:lnTo>
                    <a:pt x="160499" y="162501"/>
                  </a:lnTo>
                  <a:lnTo>
                    <a:pt x="160999" y="163002"/>
                  </a:lnTo>
                  <a:lnTo>
                    <a:pt x="161389" y="163558"/>
                  </a:lnTo>
                  <a:lnTo>
                    <a:pt x="161722" y="164114"/>
                  </a:lnTo>
                  <a:lnTo>
                    <a:pt x="162000" y="164670"/>
                  </a:lnTo>
                  <a:lnTo>
                    <a:pt x="162223" y="165282"/>
                  </a:lnTo>
                  <a:lnTo>
                    <a:pt x="162390" y="165949"/>
                  </a:lnTo>
                  <a:lnTo>
                    <a:pt x="162501" y="166617"/>
                  </a:lnTo>
                  <a:lnTo>
                    <a:pt x="162501" y="167340"/>
                  </a:lnTo>
                  <a:lnTo>
                    <a:pt x="162556" y="168452"/>
                  </a:lnTo>
                  <a:lnTo>
                    <a:pt x="162723" y="169564"/>
                  </a:lnTo>
                  <a:lnTo>
                    <a:pt x="163001" y="171789"/>
                  </a:lnTo>
                  <a:lnTo>
                    <a:pt x="163335" y="174013"/>
                  </a:lnTo>
                  <a:lnTo>
                    <a:pt x="163446" y="175126"/>
                  </a:lnTo>
                  <a:lnTo>
                    <a:pt x="163502" y="176293"/>
                  </a:lnTo>
                  <a:lnTo>
                    <a:pt x="163502" y="177128"/>
                  </a:lnTo>
                  <a:lnTo>
                    <a:pt x="163446" y="177962"/>
                  </a:lnTo>
                  <a:lnTo>
                    <a:pt x="163224" y="179630"/>
                  </a:lnTo>
                  <a:lnTo>
                    <a:pt x="162890" y="181299"/>
                  </a:lnTo>
                  <a:lnTo>
                    <a:pt x="162612" y="183023"/>
                  </a:lnTo>
                  <a:lnTo>
                    <a:pt x="161611" y="183301"/>
                  </a:lnTo>
                  <a:lnTo>
                    <a:pt x="158664" y="179352"/>
                  </a:lnTo>
                  <a:lnTo>
                    <a:pt x="157162" y="177406"/>
                  </a:lnTo>
                  <a:lnTo>
                    <a:pt x="155605" y="175515"/>
                  </a:lnTo>
                  <a:lnTo>
                    <a:pt x="154215" y="173680"/>
                  </a:lnTo>
                  <a:lnTo>
                    <a:pt x="152769" y="171844"/>
                  </a:lnTo>
                  <a:lnTo>
                    <a:pt x="152046" y="170955"/>
                  </a:lnTo>
                  <a:lnTo>
                    <a:pt x="151267" y="170120"/>
                  </a:lnTo>
                  <a:lnTo>
                    <a:pt x="150433" y="169342"/>
                  </a:lnTo>
                  <a:lnTo>
                    <a:pt x="149543" y="168619"/>
                  </a:lnTo>
                  <a:lnTo>
                    <a:pt x="148876" y="169397"/>
                  </a:lnTo>
                  <a:lnTo>
                    <a:pt x="154103" y="176738"/>
                  </a:lnTo>
                  <a:lnTo>
                    <a:pt x="156773" y="180409"/>
                  </a:lnTo>
                  <a:lnTo>
                    <a:pt x="159553" y="184024"/>
                  </a:lnTo>
                  <a:lnTo>
                    <a:pt x="160165" y="184913"/>
                  </a:lnTo>
                  <a:lnTo>
                    <a:pt x="160388" y="185358"/>
                  </a:lnTo>
                  <a:lnTo>
                    <a:pt x="160610" y="185748"/>
                  </a:lnTo>
                  <a:lnTo>
                    <a:pt x="160777" y="186193"/>
                  </a:lnTo>
                  <a:lnTo>
                    <a:pt x="160888" y="186582"/>
                  </a:lnTo>
                  <a:lnTo>
                    <a:pt x="160944" y="186971"/>
                  </a:lnTo>
                  <a:lnTo>
                    <a:pt x="160999" y="187416"/>
                  </a:lnTo>
                  <a:lnTo>
                    <a:pt x="160999" y="187805"/>
                  </a:lnTo>
                  <a:lnTo>
                    <a:pt x="160944" y="188195"/>
                  </a:lnTo>
                  <a:lnTo>
                    <a:pt x="160832" y="188639"/>
                  </a:lnTo>
                  <a:lnTo>
                    <a:pt x="160721" y="189029"/>
                  </a:lnTo>
                  <a:lnTo>
                    <a:pt x="160388" y="189919"/>
                  </a:lnTo>
                  <a:lnTo>
                    <a:pt x="159831" y="190808"/>
                  </a:lnTo>
                  <a:lnTo>
                    <a:pt x="159108" y="191976"/>
                  </a:lnTo>
                  <a:lnTo>
                    <a:pt x="158441" y="193144"/>
                  </a:lnTo>
                  <a:lnTo>
                    <a:pt x="157718" y="194368"/>
                  </a:lnTo>
                  <a:lnTo>
                    <a:pt x="156995" y="195536"/>
                  </a:lnTo>
                  <a:lnTo>
                    <a:pt x="156550" y="196092"/>
                  </a:lnTo>
                  <a:lnTo>
                    <a:pt x="156105" y="196592"/>
                  </a:lnTo>
                  <a:lnTo>
                    <a:pt x="155661" y="197148"/>
                  </a:lnTo>
                  <a:lnTo>
                    <a:pt x="155104" y="197649"/>
                  </a:lnTo>
                  <a:lnTo>
                    <a:pt x="154548" y="198094"/>
                  </a:lnTo>
                  <a:lnTo>
                    <a:pt x="153937" y="198539"/>
                  </a:lnTo>
                  <a:lnTo>
                    <a:pt x="153269" y="198984"/>
                  </a:lnTo>
                  <a:lnTo>
                    <a:pt x="152546" y="199373"/>
                  </a:lnTo>
                  <a:lnTo>
                    <a:pt x="151656" y="198594"/>
                  </a:lnTo>
                  <a:lnTo>
                    <a:pt x="150822" y="197816"/>
                  </a:lnTo>
                  <a:lnTo>
                    <a:pt x="149988" y="197037"/>
                  </a:lnTo>
                  <a:lnTo>
                    <a:pt x="149209" y="196203"/>
                  </a:lnTo>
                  <a:lnTo>
                    <a:pt x="147708" y="194534"/>
                  </a:lnTo>
                  <a:lnTo>
                    <a:pt x="146262" y="192755"/>
                  </a:lnTo>
                  <a:lnTo>
                    <a:pt x="144872" y="190920"/>
                  </a:lnTo>
                  <a:lnTo>
                    <a:pt x="143593" y="189029"/>
                  </a:lnTo>
                  <a:lnTo>
                    <a:pt x="142313" y="187138"/>
                  </a:lnTo>
                  <a:lnTo>
                    <a:pt x="141034" y="185191"/>
                  </a:lnTo>
                  <a:lnTo>
                    <a:pt x="138587" y="181299"/>
                  </a:lnTo>
                  <a:lnTo>
                    <a:pt x="137364" y="179297"/>
                  </a:lnTo>
                  <a:lnTo>
                    <a:pt x="136085" y="177350"/>
                  </a:lnTo>
                  <a:lnTo>
                    <a:pt x="134750" y="175459"/>
                  </a:lnTo>
                  <a:lnTo>
                    <a:pt x="133360" y="173568"/>
                  </a:lnTo>
                  <a:lnTo>
                    <a:pt x="131914" y="171678"/>
                  </a:lnTo>
                  <a:lnTo>
                    <a:pt x="130357" y="169898"/>
                  </a:lnTo>
                  <a:lnTo>
                    <a:pt x="130412" y="170788"/>
                  </a:lnTo>
                  <a:lnTo>
                    <a:pt x="130523" y="171566"/>
                  </a:lnTo>
                  <a:lnTo>
                    <a:pt x="130690" y="172345"/>
                  </a:lnTo>
                  <a:lnTo>
                    <a:pt x="130968" y="173068"/>
                  </a:lnTo>
                  <a:lnTo>
                    <a:pt x="131246" y="173791"/>
                  </a:lnTo>
                  <a:lnTo>
                    <a:pt x="131580" y="174458"/>
                  </a:lnTo>
                  <a:lnTo>
                    <a:pt x="131969" y="175126"/>
                  </a:lnTo>
                  <a:lnTo>
                    <a:pt x="132359" y="175737"/>
                  </a:lnTo>
                  <a:lnTo>
                    <a:pt x="133249" y="176961"/>
                  </a:lnTo>
                  <a:lnTo>
                    <a:pt x="134138" y="178129"/>
                  </a:lnTo>
                  <a:lnTo>
                    <a:pt x="135028" y="179297"/>
                  </a:lnTo>
                  <a:lnTo>
                    <a:pt x="135417" y="179908"/>
                  </a:lnTo>
                  <a:lnTo>
                    <a:pt x="135751" y="180520"/>
                  </a:lnTo>
                  <a:lnTo>
                    <a:pt x="137253" y="183245"/>
                  </a:lnTo>
                  <a:lnTo>
                    <a:pt x="138865" y="185914"/>
                  </a:lnTo>
                  <a:lnTo>
                    <a:pt x="140589" y="188584"/>
                  </a:lnTo>
                  <a:lnTo>
                    <a:pt x="142313" y="191142"/>
                  </a:lnTo>
                  <a:lnTo>
                    <a:pt x="143203" y="192366"/>
                  </a:lnTo>
                  <a:lnTo>
                    <a:pt x="144093" y="193533"/>
                  </a:lnTo>
                  <a:lnTo>
                    <a:pt x="145928" y="195925"/>
                  </a:lnTo>
                  <a:lnTo>
                    <a:pt x="149932" y="200930"/>
                  </a:lnTo>
                  <a:lnTo>
                    <a:pt x="149098" y="201208"/>
                  </a:lnTo>
                  <a:lnTo>
                    <a:pt x="148264" y="201431"/>
                  </a:lnTo>
                  <a:lnTo>
                    <a:pt x="147485" y="201597"/>
                  </a:lnTo>
                  <a:lnTo>
                    <a:pt x="146707" y="201653"/>
                  </a:lnTo>
                  <a:lnTo>
                    <a:pt x="145928" y="201709"/>
                  </a:lnTo>
                  <a:lnTo>
                    <a:pt x="145205" y="201709"/>
                  </a:lnTo>
                  <a:lnTo>
                    <a:pt x="144482" y="201597"/>
                  </a:lnTo>
                  <a:lnTo>
                    <a:pt x="143815" y="201486"/>
                  </a:lnTo>
                  <a:lnTo>
                    <a:pt x="143148" y="201319"/>
                  </a:lnTo>
                  <a:lnTo>
                    <a:pt x="142480" y="201097"/>
                  </a:lnTo>
                  <a:lnTo>
                    <a:pt x="141869" y="200874"/>
                  </a:lnTo>
                  <a:lnTo>
                    <a:pt x="141201" y="200541"/>
                  </a:lnTo>
                  <a:lnTo>
                    <a:pt x="140645" y="200207"/>
                  </a:lnTo>
                  <a:lnTo>
                    <a:pt x="140033" y="199762"/>
                  </a:lnTo>
                  <a:lnTo>
                    <a:pt x="139422" y="199373"/>
                  </a:lnTo>
                  <a:lnTo>
                    <a:pt x="138865" y="198872"/>
                  </a:lnTo>
                  <a:lnTo>
                    <a:pt x="138031" y="198094"/>
                  </a:lnTo>
                  <a:lnTo>
                    <a:pt x="137197" y="197315"/>
                  </a:lnTo>
                  <a:lnTo>
                    <a:pt x="136418" y="196481"/>
                  </a:lnTo>
                  <a:lnTo>
                    <a:pt x="135695" y="195647"/>
                  </a:lnTo>
                  <a:lnTo>
                    <a:pt x="134973" y="194813"/>
                  </a:lnTo>
                  <a:lnTo>
                    <a:pt x="134250" y="193923"/>
                  </a:lnTo>
                  <a:lnTo>
                    <a:pt x="133582" y="193033"/>
                  </a:lnTo>
                  <a:lnTo>
                    <a:pt x="132970" y="192088"/>
                  </a:lnTo>
                  <a:lnTo>
                    <a:pt x="131747" y="190197"/>
                  </a:lnTo>
                  <a:lnTo>
                    <a:pt x="130690" y="188250"/>
                  </a:lnTo>
                  <a:lnTo>
                    <a:pt x="129634" y="186248"/>
                  </a:lnTo>
                  <a:lnTo>
                    <a:pt x="128688" y="184135"/>
                  </a:lnTo>
                  <a:lnTo>
                    <a:pt x="127798" y="181966"/>
                  </a:lnTo>
                  <a:lnTo>
                    <a:pt x="126909" y="179797"/>
                  </a:lnTo>
                  <a:lnTo>
                    <a:pt x="126130" y="177628"/>
                  </a:lnTo>
                  <a:lnTo>
                    <a:pt x="125351" y="175404"/>
                  </a:lnTo>
                  <a:lnTo>
                    <a:pt x="124573" y="173179"/>
                  </a:lnTo>
                  <a:lnTo>
                    <a:pt x="123906" y="170955"/>
                  </a:lnTo>
                  <a:lnTo>
                    <a:pt x="122571" y="166450"/>
                  </a:lnTo>
                  <a:lnTo>
                    <a:pt x="121347" y="161945"/>
                  </a:lnTo>
                  <a:lnTo>
                    <a:pt x="120235" y="157385"/>
                  </a:lnTo>
                  <a:lnTo>
                    <a:pt x="119234" y="152825"/>
                  </a:lnTo>
                  <a:lnTo>
                    <a:pt x="118233" y="148209"/>
                  </a:lnTo>
                  <a:lnTo>
                    <a:pt x="116342" y="139811"/>
                  </a:lnTo>
                  <a:lnTo>
                    <a:pt x="114229" y="130524"/>
                  </a:lnTo>
                  <a:lnTo>
                    <a:pt x="114229" y="130524"/>
                  </a:lnTo>
                  <a:lnTo>
                    <a:pt x="116453" y="133026"/>
                  </a:lnTo>
                  <a:lnTo>
                    <a:pt x="118511" y="135529"/>
                  </a:lnTo>
                  <a:lnTo>
                    <a:pt x="120458" y="138032"/>
                  </a:lnTo>
                  <a:lnTo>
                    <a:pt x="122293" y="140534"/>
                  </a:lnTo>
                  <a:lnTo>
                    <a:pt x="124017" y="143092"/>
                  </a:lnTo>
                  <a:lnTo>
                    <a:pt x="125574" y="145651"/>
                  </a:lnTo>
                  <a:lnTo>
                    <a:pt x="127075" y="148209"/>
                  </a:lnTo>
                  <a:lnTo>
                    <a:pt x="128521" y="150878"/>
                  </a:lnTo>
                  <a:lnTo>
                    <a:pt x="129467" y="150433"/>
                  </a:lnTo>
                  <a:lnTo>
                    <a:pt x="129467" y="149933"/>
                  </a:lnTo>
                  <a:lnTo>
                    <a:pt x="129522" y="149432"/>
                  </a:lnTo>
                  <a:lnTo>
                    <a:pt x="129467" y="148932"/>
                  </a:lnTo>
                  <a:lnTo>
                    <a:pt x="129411" y="148765"/>
                  </a:lnTo>
                  <a:lnTo>
                    <a:pt x="129300" y="148542"/>
                  </a:lnTo>
                  <a:lnTo>
                    <a:pt x="126241" y="143871"/>
                  </a:lnTo>
                  <a:lnTo>
                    <a:pt x="123127" y="139199"/>
                  </a:lnTo>
                  <a:lnTo>
                    <a:pt x="120013" y="134528"/>
                  </a:lnTo>
                  <a:lnTo>
                    <a:pt x="116954" y="129801"/>
                  </a:lnTo>
                  <a:lnTo>
                    <a:pt x="115786" y="128021"/>
                  </a:lnTo>
                  <a:lnTo>
                    <a:pt x="114729" y="126186"/>
                  </a:lnTo>
                  <a:lnTo>
                    <a:pt x="114229" y="125241"/>
                  </a:lnTo>
                  <a:lnTo>
                    <a:pt x="113728" y="124295"/>
                  </a:lnTo>
                  <a:lnTo>
                    <a:pt x="113283" y="123294"/>
                  </a:lnTo>
                  <a:lnTo>
                    <a:pt x="112894" y="122349"/>
                  </a:lnTo>
                  <a:lnTo>
                    <a:pt x="112171" y="120347"/>
                  </a:lnTo>
                  <a:lnTo>
                    <a:pt x="111448" y="118345"/>
                  </a:lnTo>
                  <a:lnTo>
                    <a:pt x="110781" y="116343"/>
                  </a:lnTo>
                  <a:lnTo>
                    <a:pt x="110169" y="114285"/>
                  </a:lnTo>
                  <a:lnTo>
                    <a:pt x="109557" y="112227"/>
                  </a:lnTo>
                  <a:lnTo>
                    <a:pt x="109001" y="110114"/>
                  </a:lnTo>
                  <a:lnTo>
                    <a:pt x="108445" y="107945"/>
                  </a:lnTo>
                  <a:lnTo>
                    <a:pt x="108000" y="105776"/>
                  </a:lnTo>
                  <a:lnTo>
                    <a:pt x="130023" y="124073"/>
                  </a:lnTo>
                  <a:lnTo>
                    <a:pt x="130857" y="123127"/>
                  </a:lnTo>
                  <a:lnTo>
                    <a:pt x="129801" y="121681"/>
                  </a:lnTo>
                  <a:lnTo>
                    <a:pt x="128633" y="120291"/>
                  </a:lnTo>
                  <a:lnTo>
                    <a:pt x="127409" y="118956"/>
                  </a:lnTo>
                  <a:lnTo>
                    <a:pt x="126130" y="117677"/>
                  </a:lnTo>
                  <a:lnTo>
                    <a:pt x="124795" y="116454"/>
                  </a:lnTo>
                  <a:lnTo>
                    <a:pt x="123405" y="115286"/>
                  </a:lnTo>
                  <a:lnTo>
                    <a:pt x="120569" y="113006"/>
                  </a:lnTo>
                  <a:lnTo>
                    <a:pt x="117677" y="110726"/>
                  </a:lnTo>
                  <a:lnTo>
                    <a:pt x="116231" y="109613"/>
                  </a:lnTo>
                  <a:lnTo>
                    <a:pt x="114841" y="108390"/>
                  </a:lnTo>
                  <a:lnTo>
                    <a:pt x="113395" y="107166"/>
                  </a:lnTo>
                  <a:lnTo>
                    <a:pt x="112060" y="105887"/>
                  </a:lnTo>
                  <a:lnTo>
                    <a:pt x="110725" y="104497"/>
                  </a:lnTo>
                  <a:lnTo>
                    <a:pt x="109502" y="103107"/>
                  </a:lnTo>
                  <a:close/>
                  <a:moveTo>
                    <a:pt x="100048" y="108001"/>
                  </a:moveTo>
                  <a:lnTo>
                    <a:pt x="99825" y="110336"/>
                  </a:lnTo>
                  <a:lnTo>
                    <a:pt x="99547" y="112672"/>
                  </a:lnTo>
                  <a:lnTo>
                    <a:pt x="98991" y="117288"/>
                  </a:lnTo>
                  <a:lnTo>
                    <a:pt x="98324" y="121904"/>
                  </a:lnTo>
                  <a:lnTo>
                    <a:pt x="97656" y="126520"/>
                  </a:lnTo>
                  <a:lnTo>
                    <a:pt x="96210" y="135751"/>
                  </a:lnTo>
                  <a:lnTo>
                    <a:pt x="95543" y="140367"/>
                  </a:lnTo>
                  <a:lnTo>
                    <a:pt x="94987" y="144983"/>
                  </a:lnTo>
                  <a:lnTo>
                    <a:pt x="95543" y="144038"/>
                  </a:lnTo>
                  <a:lnTo>
                    <a:pt x="95988" y="143148"/>
                  </a:lnTo>
                  <a:lnTo>
                    <a:pt x="96433" y="142203"/>
                  </a:lnTo>
                  <a:lnTo>
                    <a:pt x="96822" y="141257"/>
                  </a:lnTo>
                  <a:lnTo>
                    <a:pt x="97100" y="140256"/>
                  </a:lnTo>
                  <a:lnTo>
                    <a:pt x="97378" y="139311"/>
                  </a:lnTo>
                  <a:lnTo>
                    <a:pt x="97879" y="137309"/>
                  </a:lnTo>
                  <a:lnTo>
                    <a:pt x="98212" y="135307"/>
                  </a:lnTo>
                  <a:lnTo>
                    <a:pt x="98546" y="133305"/>
                  </a:lnTo>
                  <a:lnTo>
                    <a:pt x="98880" y="131302"/>
                  </a:lnTo>
                  <a:lnTo>
                    <a:pt x="99213" y="129300"/>
                  </a:lnTo>
                  <a:lnTo>
                    <a:pt x="99992" y="125129"/>
                  </a:lnTo>
                  <a:lnTo>
                    <a:pt x="100715" y="120847"/>
                  </a:lnTo>
                  <a:lnTo>
                    <a:pt x="102272" y="111727"/>
                  </a:lnTo>
                  <a:lnTo>
                    <a:pt x="102828" y="112950"/>
                  </a:lnTo>
                  <a:lnTo>
                    <a:pt x="103273" y="114118"/>
                  </a:lnTo>
                  <a:lnTo>
                    <a:pt x="103607" y="115341"/>
                  </a:lnTo>
                  <a:lnTo>
                    <a:pt x="103829" y="116509"/>
                  </a:lnTo>
                  <a:lnTo>
                    <a:pt x="103996" y="117733"/>
                  </a:lnTo>
                  <a:lnTo>
                    <a:pt x="104107" y="118901"/>
                  </a:lnTo>
                  <a:lnTo>
                    <a:pt x="104163" y="121292"/>
                  </a:lnTo>
                  <a:lnTo>
                    <a:pt x="104163" y="123628"/>
                  </a:lnTo>
                  <a:lnTo>
                    <a:pt x="104219" y="124740"/>
                  </a:lnTo>
                  <a:lnTo>
                    <a:pt x="104274" y="125908"/>
                  </a:lnTo>
                  <a:lnTo>
                    <a:pt x="104441" y="127020"/>
                  </a:lnTo>
                  <a:lnTo>
                    <a:pt x="104663" y="128132"/>
                  </a:lnTo>
                  <a:lnTo>
                    <a:pt x="104942" y="129189"/>
                  </a:lnTo>
                  <a:lnTo>
                    <a:pt x="105386" y="130246"/>
                  </a:lnTo>
                  <a:lnTo>
                    <a:pt x="105498" y="130301"/>
                  </a:lnTo>
                  <a:lnTo>
                    <a:pt x="105720" y="130246"/>
                  </a:lnTo>
                  <a:lnTo>
                    <a:pt x="106499" y="130079"/>
                  </a:lnTo>
                  <a:lnTo>
                    <a:pt x="106499" y="114897"/>
                  </a:lnTo>
                  <a:lnTo>
                    <a:pt x="107166" y="116120"/>
                  </a:lnTo>
                  <a:lnTo>
                    <a:pt x="107722" y="117344"/>
                  </a:lnTo>
                  <a:lnTo>
                    <a:pt x="108278" y="118567"/>
                  </a:lnTo>
                  <a:lnTo>
                    <a:pt x="108723" y="119791"/>
                  </a:lnTo>
                  <a:lnTo>
                    <a:pt x="109168" y="121014"/>
                  </a:lnTo>
                  <a:lnTo>
                    <a:pt x="109557" y="122293"/>
                  </a:lnTo>
                  <a:lnTo>
                    <a:pt x="110280" y="124740"/>
                  </a:lnTo>
                  <a:lnTo>
                    <a:pt x="110892" y="127187"/>
                  </a:lnTo>
                  <a:lnTo>
                    <a:pt x="111393" y="129634"/>
                  </a:lnTo>
                  <a:lnTo>
                    <a:pt x="112394" y="134528"/>
                  </a:lnTo>
                  <a:lnTo>
                    <a:pt x="113117" y="137976"/>
                  </a:lnTo>
                  <a:lnTo>
                    <a:pt x="113728" y="141480"/>
                  </a:lnTo>
                  <a:lnTo>
                    <a:pt x="114896" y="148542"/>
                  </a:lnTo>
                  <a:lnTo>
                    <a:pt x="116009" y="155550"/>
                  </a:lnTo>
                  <a:lnTo>
                    <a:pt x="116620" y="159053"/>
                  </a:lnTo>
                  <a:lnTo>
                    <a:pt x="117288" y="162557"/>
                  </a:lnTo>
                  <a:lnTo>
                    <a:pt x="117621" y="164503"/>
                  </a:lnTo>
                  <a:lnTo>
                    <a:pt x="117955" y="166450"/>
                  </a:lnTo>
                  <a:lnTo>
                    <a:pt x="118177" y="168341"/>
                  </a:lnTo>
                  <a:lnTo>
                    <a:pt x="118400" y="170287"/>
                  </a:lnTo>
                  <a:lnTo>
                    <a:pt x="118511" y="172234"/>
                  </a:lnTo>
                  <a:lnTo>
                    <a:pt x="118622" y="174180"/>
                  </a:lnTo>
                  <a:lnTo>
                    <a:pt x="118622" y="176071"/>
                  </a:lnTo>
                  <a:lnTo>
                    <a:pt x="118622" y="178017"/>
                  </a:lnTo>
                  <a:lnTo>
                    <a:pt x="118511" y="179908"/>
                  </a:lnTo>
                  <a:lnTo>
                    <a:pt x="118344" y="181855"/>
                  </a:lnTo>
                  <a:lnTo>
                    <a:pt x="118177" y="183746"/>
                  </a:lnTo>
                  <a:lnTo>
                    <a:pt x="117899" y="185636"/>
                  </a:lnTo>
                  <a:lnTo>
                    <a:pt x="117566" y="187583"/>
                  </a:lnTo>
                  <a:lnTo>
                    <a:pt x="117176" y="189474"/>
                  </a:lnTo>
                  <a:lnTo>
                    <a:pt x="116731" y="191365"/>
                  </a:lnTo>
                  <a:lnTo>
                    <a:pt x="116231" y="193255"/>
                  </a:lnTo>
                  <a:lnTo>
                    <a:pt x="115730" y="194813"/>
                  </a:lnTo>
                  <a:lnTo>
                    <a:pt x="115119" y="196314"/>
                  </a:lnTo>
                  <a:lnTo>
                    <a:pt x="114729" y="197093"/>
                  </a:lnTo>
                  <a:lnTo>
                    <a:pt x="114340" y="197816"/>
                  </a:lnTo>
                  <a:lnTo>
                    <a:pt x="113895" y="198539"/>
                  </a:lnTo>
                  <a:lnTo>
                    <a:pt x="113450" y="199206"/>
                  </a:lnTo>
                  <a:lnTo>
                    <a:pt x="112950" y="199929"/>
                  </a:lnTo>
                  <a:lnTo>
                    <a:pt x="112449" y="200541"/>
                  </a:lnTo>
                  <a:lnTo>
                    <a:pt x="111893" y="201208"/>
                  </a:lnTo>
                  <a:lnTo>
                    <a:pt x="111337" y="201820"/>
                  </a:lnTo>
                  <a:lnTo>
                    <a:pt x="110781" y="202376"/>
                  </a:lnTo>
                  <a:lnTo>
                    <a:pt x="110114" y="202932"/>
                  </a:lnTo>
                  <a:lnTo>
                    <a:pt x="109502" y="203488"/>
                  </a:lnTo>
                  <a:lnTo>
                    <a:pt x="108834" y="203989"/>
                  </a:lnTo>
                  <a:lnTo>
                    <a:pt x="108111" y="204434"/>
                  </a:lnTo>
                  <a:lnTo>
                    <a:pt x="107389" y="204879"/>
                  </a:lnTo>
                  <a:lnTo>
                    <a:pt x="106610" y="205268"/>
                  </a:lnTo>
                  <a:lnTo>
                    <a:pt x="105831" y="205657"/>
                  </a:lnTo>
                  <a:lnTo>
                    <a:pt x="105053" y="205935"/>
                  </a:lnTo>
                  <a:lnTo>
                    <a:pt x="104219" y="206269"/>
                  </a:lnTo>
                  <a:lnTo>
                    <a:pt x="103384" y="206491"/>
                  </a:lnTo>
                  <a:lnTo>
                    <a:pt x="102495" y="206714"/>
                  </a:lnTo>
                  <a:lnTo>
                    <a:pt x="101605" y="206881"/>
                  </a:lnTo>
                  <a:lnTo>
                    <a:pt x="100715" y="206992"/>
                  </a:lnTo>
                  <a:lnTo>
                    <a:pt x="99770" y="207047"/>
                  </a:lnTo>
                  <a:lnTo>
                    <a:pt x="97823" y="207047"/>
                  </a:lnTo>
                  <a:lnTo>
                    <a:pt x="96822" y="206992"/>
                  </a:lnTo>
                  <a:lnTo>
                    <a:pt x="95765" y="206825"/>
                  </a:lnTo>
                  <a:lnTo>
                    <a:pt x="94764" y="206658"/>
                  </a:lnTo>
                  <a:lnTo>
                    <a:pt x="93930" y="206491"/>
                  </a:lnTo>
                  <a:lnTo>
                    <a:pt x="93207" y="206269"/>
                  </a:lnTo>
                  <a:lnTo>
                    <a:pt x="92429" y="205991"/>
                  </a:lnTo>
                  <a:lnTo>
                    <a:pt x="91706" y="205713"/>
                  </a:lnTo>
                  <a:lnTo>
                    <a:pt x="91038" y="205435"/>
                  </a:lnTo>
                  <a:lnTo>
                    <a:pt x="90371" y="205045"/>
                  </a:lnTo>
                  <a:lnTo>
                    <a:pt x="89704" y="204656"/>
                  </a:lnTo>
                  <a:lnTo>
                    <a:pt x="89092" y="204211"/>
                  </a:lnTo>
                  <a:lnTo>
                    <a:pt x="88480" y="203766"/>
                  </a:lnTo>
                  <a:lnTo>
                    <a:pt x="87868" y="203266"/>
                  </a:lnTo>
                  <a:lnTo>
                    <a:pt x="87312" y="202710"/>
                  </a:lnTo>
                  <a:lnTo>
                    <a:pt x="86812" y="202153"/>
                  </a:lnTo>
                  <a:lnTo>
                    <a:pt x="86311" y="201542"/>
                  </a:lnTo>
                  <a:lnTo>
                    <a:pt x="85866" y="200930"/>
                  </a:lnTo>
                  <a:lnTo>
                    <a:pt x="85421" y="200207"/>
                  </a:lnTo>
                  <a:lnTo>
                    <a:pt x="84977" y="199484"/>
                  </a:lnTo>
                  <a:lnTo>
                    <a:pt x="84532" y="198650"/>
                  </a:lnTo>
                  <a:lnTo>
                    <a:pt x="84198" y="197816"/>
                  </a:lnTo>
                  <a:lnTo>
                    <a:pt x="83920" y="196926"/>
                  </a:lnTo>
                  <a:lnTo>
                    <a:pt x="83753" y="196092"/>
                  </a:lnTo>
                  <a:lnTo>
                    <a:pt x="83697" y="195202"/>
                  </a:lnTo>
                  <a:lnTo>
                    <a:pt x="83697" y="194256"/>
                  </a:lnTo>
                  <a:lnTo>
                    <a:pt x="83809" y="193367"/>
                  </a:lnTo>
                  <a:lnTo>
                    <a:pt x="84087" y="192366"/>
                  </a:lnTo>
                  <a:lnTo>
                    <a:pt x="84865" y="189641"/>
                  </a:lnTo>
                  <a:lnTo>
                    <a:pt x="85533" y="186860"/>
                  </a:lnTo>
                  <a:lnTo>
                    <a:pt x="86867" y="181299"/>
                  </a:lnTo>
                  <a:lnTo>
                    <a:pt x="86422" y="180909"/>
                  </a:lnTo>
                  <a:lnTo>
                    <a:pt x="86033" y="180631"/>
                  </a:lnTo>
                  <a:lnTo>
                    <a:pt x="85699" y="180464"/>
                  </a:lnTo>
                  <a:lnTo>
                    <a:pt x="85143" y="180464"/>
                  </a:lnTo>
                  <a:lnTo>
                    <a:pt x="85032" y="180576"/>
                  </a:lnTo>
                  <a:lnTo>
                    <a:pt x="84698" y="180798"/>
                  </a:lnTo>
                  <a:lnTo>
                    <a:pt x="84476" y="181187"/>
                  </a:lnTo>
                  <a:lnTo>
                    <a:pt x="84254" y="181688"/>
                  </a:lnTo>
                  <a:lnTo>
                    <a:pt x="83920" y="182745"/>
                  </a:lnTo>
                  <a:lnTo>
                    <a:pt x="83642" y="183857"/>
                  </a:lnTo>
                  <a:lnTo>
                    <a:pt x="83419" y="184969"/>
                  </a:lnTo>
                  <a:lnTo>
                    <a:pt x="83308" y="186081"/>
                  </a:lnTo>
                  <a:lnTo>
                    <a:pt x="83197" y="187305"/>
                  </a:lnTo>
                  <a:lnTo>
                    <a:pt x="83030" y="188528"/>
                  </a:lnTo>
                  <a:lnTo>
                    <a:pt x="82808" y="189641"/>
                  </a:lnTo>
                  <a:lnTo>
                    <a:pt x="82530" y="190753"/>
                  </a:lnTo>
                  <a:lnTo>
                    <a:pt x="82140" y="191809"/>
                  </a:lnTo>
                  <a:lnTo>
                    <a:pt x="81695" y="192810"/>
                  </a:lnTo>
                  <a:lnTo>
                    <a:pt x="81195" y="193756"/>
                  </a:lnTo>
                  <a:lnTo>
                    <a:pt x="80639" y="194646"/>
                  </a:lnTo>
                  <a:lnTo>
                    <a:pt x="80027" y="195480"/>
                  </a:lnTo>
                  <a:lnTo>
                    <a:pt x="79304" y="196314"/>
                  </a:lnTo>
                  <a:lnTo>
                    <a:pt x="78525" y="197037"/>
                  </a:lnTo>
                  <a:lnTo>
                    <a:pt x="77636" y="197760"/>
                  </a:lnTo>
                  <a:lnTo>
                    <a:pt x="76690" y="198427"/>
                  </a:lnTo>
                  <a:lnTo>
                    <a:pt x="75689" y="199039"/>
                  </a:lnTo>
                  <a:lnTo>
                    <a:pt x="74577" y="199595"/>
                  </a:lnTo>
                  <a:lnTo>
                    <a:pt x="73409" y="200096"/>
                  </a:lnTo>
                  <a:lnTo>
                    <a:pt x="71129" y="200986"/>
                  </a:lnTo>
                  <a:lnTo>
                    <a:pt x="69961" y="201319"/>
                  </a:lnTo>
                  <a:lnTo>
                    <a:pt x="68849" y="201653"/>
                  </a:lnTo>
                  <a:lnTo>
                    <a:pt x="67737" y="201987"/>
                  </a:lnTo>
                  <a:lnTo>
                    <a:pt x="66569" y="202209"/>
                  </a:lnTo>
                  <a:lnTo>
                    <a:pt x="65456" y="202432"/>
                  </a:lnTo>
                  <a:lnTo>
                    <a:pt x="64289" y="202598"/>
                  </a:lnTo>
                  <a:lnTo>
                    <a:pt x="63121" y="202710"/>
                  </a:lnTo>
                  <a:lnTo>
                    <a:pt x="60841" y="202710"/>
                  </a:lnTo>
                  <a:lnTo>
                    <a:pt x="59673" y="202654"/>
                  </a:lnTo>
                  <a:lnTo>
                    <a:pt x="58505" y="202487"/>
                  </a:lnTo>
                  <a:lnTo>
                    <a:pt x="57337" y="202265"/>
                  </a:lnTo>
                  <a:lnTo>
                    <a:pt x="56169" y="201987"/>
                  </a:lnTo>
                  <a:lnTo>
                    <a:pt x="54946" y="201597"/>
                  </a:lnTo>
                  <a:lnTo>
                    <a:pt x="53778" y="201152"/>
                  </a:lnTo>
                  <a:lnTo>
                    <a:pt x="52721" y="200652"/>
                  </a:lnTo>
                  <a:lnTo>
                    <a:pt x="51664" y="200096"/>
                  </a:lnTo>
                  <a:lnTo>
                    <a:pt x="50775" y="199484"/>
                  </a:lnTo>
                  <a:lnTo>
                    <a:pt x="49885" y="198817"/>
                  </a:lnTo>
                  <a:lnTo>
                    <a:pt x="49106" y="198038"/>
                  </a:lnTo>
                  <a:lnTo>
                    <a:pt x="48383" y="197260"/>
                  </a:lnTo>
                  <a:lnTo>
                    <a:pt x="47716" y="196425"/>
                  </a:lnTo>
                  <a:lnTo>
                    <a:pt x="47160" y="195536"/>
                  </a:lnTo>
                  <a:lnTo>
                    <a:pt x="46659" y="194590"/>
                  </a:lnTo>
                  <a:lnTo>
                    <a:pt x="46159" y="193589"/>
                  </a:lnTo>
                  <a:lnTo>
                    <a:pt x="45769" y="192588"/>
                  </a:lnTo>
                  <a:lnTo>
                    <a:pt x="45436" y="191531"/>
                  </a:lnTo>
                  <a:lnTo>
                    <a:pt x="45158" y="190419"/>
                  </a:lnTo>
                  <a:lnTo>
                    <a:pt x="44935" y="189251"/>
                  </a:lnTo>
                  <a:lnTo>
                    <a:pt x="44713" y="188083"/>
                  </a:lnTo>
                  <a:lnTo>
                    <a:pt x="44546" y="186359"/>
                  </a:lnTo>
                  <a:lnTo>
                    <a:pt x="44490" y="184691"/>
                  </a:lnTo>
                  <a:lnTo>
                    <a:pt x="44546" y="183023"/>
                  </a:lnTo>
                  <a:lnTo>
                    <a:pt x="44713" y="181410"/>
                  </a:lnTo>
                  <a:lnTo>
                    <a:pt x="44991" y="179797"/>
                  </a:lnTo>
                  <a:lnTo>
                    <a:pt x="45325" y="178240"/>
                  </a:lnTo>
                  <a:lnTo>
                    <a:pt x="45769" y="176683"/>
                  </a:lnTo>
                  <a:lnTo>
                    <a:pt x="46270" y="175181"/>
                  </a:lnTo>
                  <a:lnTo>
                    <a:pt x="46826" y="173680"/>
                  </a:lnTo>
                  <a:lnTo>
                    <a:pt x="47493" y="172178"/>
                  </a:lnTo>
                  <a:lnTo>
                    <a:pt x="48161" y="170732"/>
                  </a:lnTo>
                  <a:lnTo>
                    <a:pt x="48884" y="169286"/>
                  </a:lnTo>
                  <a:lnTo>
                    <a:pt x="49662" y="167840"/>
                  </a:lnTo>
                  <a:lnTo>
                    <a:pt x="50497" y="166450"/>
                  </a:lnTo>
                  <a:lnTo>
                    <a:pt x="52221" y="163725"/>
                  </a:lnTo>
                  <a:lnTo>
                    <a:pt x="55390" y="158831"/>
                  </a:lnTo>
                  <a:lnTo>
                    <a:pt x="58672" y="153993"/>
                  </a:lnTo>
                  <a:lnTo>
                    <a:pt x="62008" y="149265"/>
                  </a:lnTo>
                  <a:lnTo>
                    <a:pt x="63732" y="146930"/>
                  </a:lnTo>
                  <a:lnTo>
                    <a:pt x="65456" y="144594"/>
                  </a:lnTo>
                  <a:lnTo>
                    <a:pt x="67236" y="142314"/>
                  </a:lnTo>
                  <a:lnTo>
                    <a:pt x="69071" y="140034"/>
                  </a:lnTo>
                  <a:lnTo>
                    <a:pt x="70906" y="137754"/>
                  </a:lnTo>
                  <a:lnTo>
                    <a:pt x="72797" y="135529"/>
                  </a:lnTo>
                  <a:lnTo>
                    <a:pt x="74688" y="133360"/>
                  </a:lnTo>
                  <a:lnTo>
                    <a:pt x="76690" y="131191"/>
                  </a:lnTo>
                  <a:lnTo>
                    <a:pt x="78692" y="129078"/>
                  </a:lnTo>
                  <a:lnTo>
                    <a:pt x="80694" y="126965"/>
                  </a:lnTo>
                  <a:lnTo>
                    <a:pt x="82363" y="125296"/>
                  </a:lnTo>
                  <a:lnTo>
                    <a:pt x="84031" y="123628"/>
                  </a:lnTo>
                  <a:lnTo>
                    <a:pt x="84921" y="122794"/>
                  </a:lnTo>
                  <a:lnTo>
                    <a:pt x="85811" y="121959"/>
                  </a:lnTo>
                  <a:lnTo>
                    <a:pt x="86812" y="121181"/>
                  </a:lnTo>
                  <a:lnTo>
                    <a:pt x="87813" y="120458"/>
                  </a:lnTo>
                  <a:lnTo>
                    <a:pt x="87813" y="120458"/>
                  </a:lnTo>
                  <a:lnTo>
                    <a:pt x="84977" y="127465"/>
                  </a:lnTo>
                  <a:lnTo>
                    <a:pt x="82085" y="134472"/>
                  </a:lnTo>
                  <a:lnTo>
                    <a:pt x="81195" y="136419"/>
                  </a:lnTo>
                  <a:lnTo>
                    <a:pt x="80361" y="138365"/>
                  </a:lnTo>
                  <a:lnTo>
                    <a:pt x="78581" y="142203"/>
                  </a:lnTo>
                  <a:lnTo>
                    <a:pt x="78359" y="142703"/>
                  </a:lnTo>
                  <a:lnTo>
                    <a:pt x="78192" y="143148"/>
                  </a:lnTo>
                  <a:lnTo>
                    <a:pt x="78192" y="143482"/>
                  </a:lnTo>
                  <a:lnTo>
                    <a:pt x="78247" y="143815"/>
                  </a:lnTo>
                  <a:lnTo>
                    <a:pt x="78359" y="144149"/>
                  </a:lnTo>
                  <a:lnTo>
                    <a:pt x="78637" y="144538"/>
                  </a:lnTo>
                  <a:lnTo>
                    <a:pt x="79638" y="145651"/>
                  </a:lnTo>
                  <a:lnTo>
                    <a:pt x="86422" y="130468"/>
                  </a:lnTo>
                  <a:lnTo>
                    <a:pt x="89926" y="122905"/>
                  </a:lnTo>
                  <a:lnTo>
                    <a:pt x="91650" y="119123"/>
                  </a:lnTo>
                  <a:lnTo>
                    <a:pt x="93485" y="115397"/>
                  </a:lnTo>
                  <a:lnTo>
                    <a:pt x="94041" y="114340"/>
                  </a:lnTo>
                  <a:lnTo>
                    <a:pt x="94709" y="113339"/>
                  </a:lnTo>
                  <a:lnTo>
                    <a:pt x="95487" y="112394"/>
                  </a:lnTo>
                  <a:lnTo>
                    <a:pt x="96322" y="111504"/>
                  </a:lnTo>
                  <a:lnTo>
                    <a:pt x="97211" y="110614"/>
                  </a:lnTo>
                  <a:lnTo>
                    <a:pt x="98157" y="109725"/>
                  </a:lnTo>
                  <a:lnTo>
                    <a:pt x="100048" y="108001"/>
                  </a:lnTo>
                  <a:close/>
                  <a:moveTo>
                    <a:pt x="117121" y="0"/>
                  </a:moveTo>
                  <a:lnTo>
                    <a:pt x="115730" y="111"/>
                  </a:lnTo>
                  <a:lnTo>
                    <a:pt x="114285" y="278"/>
                  </a:lnTo>
                  <a:lnTo>
                    <a:pt x="112894" y="612"/>
                  </a:lnTo>
                  <a:lnTo>
                    <a:pt x="111893" y="834"/>
                  </a:lnTo>
                  <a:lnTo>
                    <a:pt x="111003" y="1168"/>
                  </a:lnTo>
                  <a:lnTo>
                    <a:pt x="110058" y="1446"/>
                  </a:lnTo>
                  <a:lnTo>
                    <a:pt x="109224" y="1835"/>
                  </a:lnTo>
                  <a:lnTo>
                    <a:pt x="108334" y="2169"/>
                  </a:lnTo>
                  <a:lnTo>
                    <a:pt x="107555" y="2614"/>
                  </a:lnTo>
                  <a:lnTo>
                    <a:pt x="106721" y="3003"/>
                  </a:lnTo>
                  <a:lnTo>
                    <a:pt x="105998" y="3504"/>
                  </a:lnTo>
                  <a:lnTo>
                    <a:pt x="105220" y="3949"/>
                  </a:lnTo>
                  <a:lnTo>
                    <a:pt x="104497" y="4449"/>
                  </a:lnTo>
                  <a:lnTo>
                    <a:pt x="103829" y="5005"/>
                  </a:lnTo>
                  <a:lnTo>
                    <a:pt x="103162" y="5506"/>
                  </a:lnTo>
                  <a:lnTo>
                    <a:pt x="101883" y="6674"/>
                  </a:lnTo>
                  <a:lnTo>
                    <a:pt x="100715" y="7953"/>
                  </a:lnTo>
                  <a:lnTo>
                    <a:pt x="99658" y="9287"/>
                  </a:lnTo>
                  <a:lnTo>
                    <a:pt x="98657" y="10678"/>
                  </a:lnTo>
                  <a:lnTo>
                    <a:pt x="97767" y="12124"/>
                  </a:lnTo>
                  <a:lnTo>
                    <a:pt x="96933" y="13681"/>
                  </a:lnTo>
                  <a:lnTo>
                    <a:pt x="96210" y="15238"/>
                  </a:lnTo>
                  <a:lnTo>
                    <a:pt x="95487" y="16906"/>
                  </a:lnTo>
                  <a:lnTo>
                    <a:pt x="94876" y="18575"/>
                  </a:lnTo>
                  <a:lnTo>
                    <a:pt x="94319" y="20299"/>
                  </a:lnTo>
                  <a:lnTo>
                    <a:pt x="93875" y="21912"/>
                  </a:lnTo>
                  <a:lnTo>
                    <a:pt x="93541" y="23524"/>
                  </a:lnTo>
                  <a:lnTo>
                    <a:pt x="93263" y="25193"/>
                  </a:lnTo>
                  <a:lnTo>
                    <a:pt x="93096" y="26805"/>
                  </a:lnTo>
                  <a:lnTo>
                    <a:pt x="92929" y="28474"/>
                  </a:lnTo>
                  <a:lnTo>
                    <a:pt x="92874" y="30087"/>
                  </a:lnTo>
                  <a:lnTo>
                    <a:pt x="92874" y="31755"/>
                  </a:lnTo>
                  <a:lnTo>
                    <a:pt x="92874" y="33423"/>
                  </a:lnTo>
                  <a:lnTo>
                    <a:pt x="92929" y="35092"/>
                  </a:lnTo>
                  <a:lnTo>
                    <a:pt x="93040" y="36705"/>
                  </a:lnTo>
                  <a:lnTo>
                    <a:pt x="93318" y="40041"/>
                  </a:lnTo>
                  <a:lnTo>
                    <a:pt x="93930" y="46659"/>
                  </a:lnTo>
                  <a:lnTo>
                    <a:pt x="94208" y="49273"/>
                  </a:lnTo>
                  <a:lnTo>
                    <a:pt x="94542" y="51887"/>
                  </a:lnTo>
                  <a:lnTo>
                    <a:pt x="95321" y="57059"/>
                  </a:lnTo>
                  <a:lnTo>
                    <a:pt x="94375" y="57226"/>
                  </a:lnTo>
                  <a:lnTo>
                    <a:pt x="93875" y="55446"/>
                  </a:lnTo>
                  <a:lnTo>
                    <a:pt x="93040" y="52221"/>
                  </a:lnTo>
                  <a:lnTo>
                    <a:pt x="92151" y="49051"/>
                  </a:lnTo>
                  <a:lnTo>
                    <a:pt x="91150" y="45881"/>
                  </a:lnTo>
                  <a:lnTo>
                    <a:pt x="90037" y="42766"/>
                  </a:lnTo>
                  <a:lnTo>
                    <a:pt x="89426" y="41209"/>
                  </a:lnTo>
                  <a:lnTo>
                    <a:pt x="88814" y="39708"/>
                  </a:lnTo>
                  <a:lnTo>
                    <a:pt x="88146" y="38206"/>
                  </a:lnTo>
                  <a:lnTo>
                    <a:pt x="87423" y="36705"/>
                  </a:lnTo>
                  <a:lnTo>
                    <a:pt x="86645" y="35203"/>
                  </a:lnTo>
                  <a:lnTo>
                    <a:pt x="85866" y="33757"/>
                  </a:lnTo>
                  <a:lnTo>
                    <a:pt x="84977" y="32367"/>
                  </a:lnTo>
                  <a:lnTo>
                    <a:pt x="84087" y="30976"/>
                  </a:lnTo>
                  <a:lnTo>
                    <a:pt x="82974" y="29419"/>
                  </a:lnTo>
                  <a:lnTo>
                    <a:pt x="81807" y="27862"/>
                  </a:lnTo>
                  <a:lnTo>
                    <a:pt x="80583" y="26416"/>
                  </a:lnTo>
                  <a:lnTo>
                    <a:pt x="79248" y="24970"/>
                  </a:lnTo>
                  <a:lnTo>
                    <a:pt x="77914" y="23580"/>
                  </a:lnTo>
                  <a:lnTo>
                    <a:pt x="76579" y="22190"/>
                  </a:lnTo>
                  <a:lnTo>
                    <a:pt x="73798" y="19520"/>
                  </a:lnTo>
                  <a:lnTo>
                    <a:pt x="73353" y="19075"/>
                  </a:lnTo>
                  <a:lnTo>
                    <a:pt x="72853" y="18742"/>
                  </a:lnTo>
                  <a:lnTo>
                    <a:pt x="72408" y="18408"/>
                  </a:lnTo>
                  <a:lnTo>
                    <a:pt x="71852" y="18074"/>
                  </a:lnTo>
                  <a:lnTo>
                    <a:pt x="71351" y="17796"/>
                  </a:lnTo>
                  <a:lnTo>
                    <a:pt x="70795" y="17574"/>
                  </a:lnTo>
                  <a:lnTo>
                    <a:pt x="70295" y="17351"/>
                  </a:lnTo>
                  <a:lnTo>
                    <a:pt x="69683" y="17184"/>
                  </a:lnTo>
                  <a:lnTo>
                    <a:pt x="69127" y="17018"/>
                  </a:lnTo>
                  <a:lnTo>
                    <a:pt x="68571" y="16906"/>
                  </a:lnTo>
                  <a:lnTo>
                    <a:pt x="67959" y="16851"/>
                  </a:lnTo>
                  <a:lnTo>
                    <a:pt x="67347" y="16795"/>
                  </a:lnTo>
                  <a:lnTo>
                    <a:pt x="66124" y="16795"/>
                  </a:lnTo>
                  <a:lnTo>
                    <a:pt x="65512" y="16851"/>
                  </a:lnTo>
                  <a:lnTo>
                    <a:pt x="64900" y="16962"/>
                  </a:lnTo>
                  <a:lnTo>
                    <a:pt x="63510" y="17240"/>
                  </a:lnTo>
                  <a:lnTo>
                    <a:pt x="62120" y="17574"/>
                  </a:lnTo>
                  <a:lnTo>
                    <a:pt x="60785" y="17963"/>
                  </a:lnTo>
                  <a:lnTo>
                    <a:pt x="59506" y="18464"/>
                  </a:lnTo>
                  <a:lnTo>
                    <a:pt x="58282" y="18964"/>
                  </a:lnTo>
                  <a:lnTo>
                    <a:pt x="57059" y="19576"/>
                  </a:lnTo>
                  <a:lnTo>
                    <a:pt x="55947" y="20243"/>
                  </a:lnTo>
                  <a:lnTo>
                    <a:pt x="54834" y="20966"/>
                  </a:lnTo>
                  <a:lnTo>
                    <a:pt x="53778" y="21745"/>
                  </a:lnTo>
                  <a:lnTo>
                    <a:pt x="52832" y="22635"/>
                  </a:lnTo>
                  <a:lnTo>
                    <a:pt x="51887" y="23580"/>
                  </a:lnTo>
                  <a:lnTo>
                    <a:pt x="50997" y="24581"/>
                  </a:lnTo>
                  <a:lnTo>
                    <a:pt x="50163" y="25638"/>
                  </a:lnTo>
                  <a:lnTo>
                    <a:pt x="49384" y="26861"/>
                  </a:lnTo>
                  <a:lnTo>
                    <a:pt x="48661" y="28085"/>
                  </a:lnTo>
                  <a:lnTo>
                    <a:pt x="47994" y="29419"/>
                  </a:lnTo>
                  <a:lnTo>
                    <a:pt x="47549" y="30420"/>
                  </a:lnTo>
                  <a:lnTo>
                    <a:pt x="47160" y="31421"/>
                  </a:lnTo>
                  <a:lnTo>
                    <a:pt x="46826" y="32422"/>
                  </a:lnTo>
                  <a:lnTo>
                    <a:pt x="46548" y="33479"/>
                  </a:lnTo>
                  <a:lnTo>
                    <a:pt x="46326" y="34480"/>
                  </a:lnTo>
                  <a:lnTo>
                    <a:pt x="46103" y="35481"/>
                  </a:lnTo>
                  <a:lnTo>
                    <a:pt x="45936" y="36538"/>
                  </a:lnTo>
                  <a:lnTo>
                    <a:pt x="45769" y="37594"/>
                  </a:lnTo>
                  <a:lnTo>
                    <a:pt x="45603" y="39652"/>
                  </a:lnTo>
                  <a:lnTo>
                    <a:pt x="45547" y="41765"/>
                  </a:lnTo>
                  <a:lnTo>
                    <a:pt x="45491" y="43879"/>
                  </a:lnTo>
                  <a:lnTo>
                    <a:pt x="45547" y="45992"/>
                  </a:lnTo>
                  <a:lnTo>
                    <a:pt x="42766" y="47049"/>
                  </a:lnTo>
                  <a:lnTo>
                    <a:pt x="41487" y="47494"/>
                  </a:lnTo>
                  <a:lnTo>
                    <a:pt x="40153" y="47883"/>
                  </a:lnTo>
                  <a:lnTo>
                    <a:pt x="39263" y="48161"/>
                  </a:lnTo>
                  <a:lnTo>
                    <a:pt x="38429" y="48495"/>
                  </a:lnTo>
                  <a:lnTo>
                    <a:pt x="37594" y="48884"/>
                  </a:lnTo>
                  <a:lnTo>
                    <a:pt x="36871" y="49273"/>
                  </a:lnTo>
                  <a:lnTo>
                    <a:pt x="36204" y="49774"/>
                  </a:lnTo>
                  <a:lnTo>
                    <a:pt x="35537" y="50274"/>
                  </a:lnTo>
                  <a:lnTo>
                    <a:pt x="34925" y="50830"/>
                  </a:lnTo>
                  <a:lnTo>
                    <a:pt x="34369" y="51442"/>
                  </a:lnTo>
                  <a:lnTo>
                    <a:pt x="33868" y="52109"/>
                  </a:lnTo>
                  <a:lnTo>
                    <a:pt x="33423" y="52777"/>
                  </a:lnTo>
                  <a:lnTo>
                    <a:pt x="32978" y="53444"/>
                  </a:lnTo>
                  <a:lnTo>
                    <a:pt x="32589" y="54167"/>
                  </a:lnTo>
                  <a:lnTo>
                    <a:pt x="32255" y="54946"/>
                  </a:lnTo>
                  <a:lnTo>
                    <a:pt x="31922" y="55724"/>
                  </a:lnTo>
                  <a:lnTo>
                    <a:pt x="31310" y="57337"/>
                  </a:lnTo>
                  <a:lnTo>
                    <a:pt x="31088" y="58227"/>
                  </a:lnTo>
                  <a:lnTo>
                    <a:pt x="30865" y="59117"/>
                  </a:lnTo>
                  <a:lnTo>
                    <a:pt x="30643" y="60006"/>
                  </a:lnTo>
                  <a:lnTo>
                    <a:pt x="30531" y="60896"/>
                  </a:lnTo>
                  <a:lnTo>
                    <a:pt x="30420" y="61786"/>
                  </a:lnTo>
                  <a:lnTo>
                    <a:pt x="30365" y="62676"/>
                  </a:lnTo>
                  <a:lnTo>
                    <a:pt x="30309" y="63566"/>
                  </a:lnTo>
                  <a:lnTo>
                    <a:pt x="30365" y="64456"/>
                  </a:lnTo>
                  <a:lnTo>
                    <a:pt x="30365" y="65345"/>
                  </a:lnTo>
                  <a:lnTo>
                    <a:pt x="30476" y="66235"/>
                  </a:lnTo>
                  <a:lnTo>
                    <a:pt x="30587" y="67125"/>
                  </a:lnTo>
                  <a:lnTo>
                    <a:pt x="30754" y="68015"/>
                  </a:lnTo>
                  <a:lnTo>
                    <a:pt x="30976" y="68905"/>
                  </a:lnTo>
                  <a:lnTo>
                    <a:pt x="31199" y="69794"/>
                  </a:lnTo>
                  <a:lnTo>
                    <a:pt x="31477" y="70684"/>
                  </a:lnTo>
                  <a:lnTo>
                    <a:pt x="31811" y="71574"/>
                  </a:lnTo>
                  <a:lnTo>
                    <a:pt x="32255" y="72686"/>
                  </a:lnTo>
                  <a:lnTo>
                    <a:pt x="32756" y="73743"/>
                  </a:lnTo>
                  <a:lnTo>
                    <a:pt x="33312" y="74800"/>
                  </a:lnTo>
                  <a:lnTo>
                    <a:pt x="33868" y="75801"/>
                  </a:lnTo>
                  <a:lnTo>
                    <a:pt x="34480" y="76746"/>
                  </a:lnTo>
                  <a:lnTo>
                    <a:pt x="35147" y="77691"/>
                  </a:lnTo>
                  <a:lnTo>
                    <a:pt x="35815" y="78637"/>
                  </a:lnTo>
                  <a:lnTo>
                    <a:pt x="36538" y="79471"/>
                  </a:lnTo>
                  <a:lnTo>
                    <a:pt x="37316" y="80305"/>
                  </a:lnTo>
                  <a:lnTo>
                    <a:pt x="38095" y="81139"/>
                  </a:lnTo>
                  <a:lnTo>
                    <a:pt x="38929" y="81918"/>
                  </a:lnTo>
                  <a:lnTo>
                    <a:pt x="39819" y="82641"/>
                  </a:lnTo>
                  <a:lnTo>
                    <a:pt x="40709" y="83364"/>
                  </a:lnTo>
                  <a:lnTo>
                    <a:pt x="41654" y="84087"/>
                  </a:lnTo>
                  <a:lnTo>
                    <a:pt x="42599" y="84699"/>
                  </a:lnTo>
                  <a:lnTo>
                    <a:pt x="43601" y="85366"/>
                  </a:lnTo>
                  <a:lnTo>
                    <a:pt x="46270" y="86868"/>
                  </a:lnTo>
                  <a:lnTo>
                    <a:pt x="48995" y="88369"/>
                  </a:lnTo>
                  <a:lnTo>
                    <a:pt x="54445" y="91205"/>
                  </a:lnTo>
                  <a:lnTo>
                    <a:pt x="53945" y="91317"/>
                  </a:lnTo>
                  <a:lnTo>
                    <a:pt x="52943" y="91317"/>
                  </a:lnTo>
                  <a:lnTo>
                    <a:pt x="52499" y="91261"/>
                  </a:lnTo>
                  <a:lnTo>
                    <a:pt x="51553" y="91094"/>
                  </a:lnTo>
                  <a:lnTo>
                    <a:pt x="50608" y="90872"/>
                  </a:lnTo>
                  <a:lnTo>
                    <a:pt x="45269" y="89537"/>
                  </a:lnTo>
                  <a:lnTo>
                    <a:pt x="39930" y="88202"/>
                  </a:lnTo>
                  <a:lnTo>
                    <a:pt x="37261" y="87535"/>
                  </a:lnTo>
                  <a:lnTo>
                    <a:pt x="34591" y="86923"/>
                  </a:lnTo>
                  <a:lnTo>
                    <a:pt x="31922" y="86367"/>
                  </a:lnTo>
                  <a:lnTo>
                    <a:pt x="29252" y="85811"/>
                  </a:lnTo>
                  <a:lnTo>
                    <a:pt x="27806" y="85588"/>
                  </a:lnTo>
                  <a:lnTo>
                    <a:pt x="26361" y="85366"/>
                  </a:lnTo>
                  <a:lnTo>
                    <a:pt x="24970" y="85199"/>
                  </a:lnTo>
                  <a:lnTo>
                    <a:pt x="23524" y="85088"/>
                  </a:lnTo>
                  <a:lnTo>
                    <a:pt x="22134" y="84977"/>
                  </a:lnTo>
                  <a:lnTo>
                    <a:pt x="20688" y="84921"/>
                  </a:lnTo>
                  <a:lnTo>
                    <a:pt x="19298" y="84977"/>
                  </a:lnTo>
                  <a:lnTo>
                    <a:pt x="17852" y="85032"/>
                  </a:lnTo>
                  <a:lnTo>
                    <a:pt x="16461" y="85199"/>
                  </a:lnTo>
                  <a:lnTo>
                    <a:pt x="15071" y="85366"/>
                  </a:lnTo>
                  <a:lnTo>
                    <a:pt x="13681" y="85644"/>
                  </a:lnTo>
                  <a:lnTo>
                    <a:pt x="12290" y="86033"/>
                  </a:lnTo>
                  <a:lnTo>
                    <a:pt x="10900" y="86423"/>
                  </a:lnTo>
                  <a:lnTo>
                    <a:pt x="9510" y="86923"/>
                  </a:lnTo>
                  <a:lnTo>
                    <a:pt x="8175" y="87535"/>
                  </a:lnTo>
                  <a:lnTo>
                    <a:pt x="6840" y="88202"/>
                  </a:lnTo>
                  <a:lnTo>
                    <a:pt x="5951" y="88647"/>
                  </a:lnTo>
                  <a:lnTo>
                    <a:pt x="5172" y="89148"/>
                  </a:lnTo>
                  <a:lnTo>
                    <a:pt x="4449" y="89704"/>
                  </a:lnTo>
                  <a:lnTo>
                    <a:pt x="3782" y="90204"/>
                  </a:lnTo>
                  <a:lnTo>
                    <a:pt x="3114" y="90816"/>
                  </a:lnTo>
                  <a:lnTo>
                    <a:pt x="2558" y="91428"/>
                  </a:lnTo>
                  <a:lnTo>
                    <a:pt x="2002" y="92040"/>
                  </a:lnTo>
                  <a:lnTo>
                    <a:pt x="1557" y="92707"/>
                  </a:lnTo>
                  <a:lnTo>
                    <a:pt x="1168" y="93430"/>
                  </a:lnTo>
                  <a:lnTo>
                    <a:pt x="779" y="94153"/>
                  </a:lnTo>
                  <a:lnTo>
                    <a:pt x="501" y="94931"/>
                  </a:lnTo>
                  <a:lnTo>
                    <a:pt x="278" y="95766"/>
                  </a:lnTo>
                  <a:lnTo>
                    <a:pt x="111" y="96600"/>
                  </a:lnTo>
                  <a:lnTo>
                    <a:pt x="0" y="97490"/>
                  </a:lnTo>
                  <a:lnTo>
                    <a:pt x="0" y="98435"/>
                  </a:lnTo>
                  <a:lnTo>
                    <a:pt x="0" y="99381"/>
                  </a:lnTo>
                  <a:lnTo>
                    <a:pt x="167" y="101772"/>
                  </a:lnTo>
                  <a:lnTo>
                    <a:pt x="334" y="104108"/>
                  </a:lnTo>
                  <a:lnTo>
                    <a:pt x="612" y="106499"/>
                  </a:lnTo>
                  <a:lnTo>
                    <a:pt x="834" y="107667"/>
                  </a:lnTo>
                  <a:lnTo>
                    <a:pt x="1057" y="108835"/>
                  </a:lnTo>
                  <a:lnTo>
                    <a:pt x="1335" y="110114"/>
                  </a:lnTo>
                  <a:lnTo>
                    <a:pt x="1613" y="111393"/>
                  </a:lnTo>
                  <a:lnTo>
                    <a:pt x="2002" y="112672"/>
                  </a:lnTo>
                  <a:lnTo>
                    <a:pt x="2391" y="113896"/>
                  </a:lnTo>
                  <a:lnTo>
                    <a:pt x="2781" y="115175"/>
                  </a:lnTo>
                  <a:lnTo>
                    <a:pt x="3281" y="116343"/>
                  </a:lnTo>
                  <a:lnTo>
                    <a:pt x="3782" y="117566"/>
                  </a:lnTo>
                  <a:lnTo>
                    <a:pt x="4338" y="118678"/>
                  </a:lnTo>
                  <a:lnTo>
                    <a:pt x="5005" y="119846"/>
                  </a:lnTo>
                  <a:lnTo>
                    <a:pt x="5673" y="120958"/>
                  </a:lnTo>
                  <a:lnTo>
                    <a:pt x="6395" y="122015"/>
                  </a:lnTo>
                  <a:lnTo>
                    <a:pt x="7174" y="123072"/>
                  </a:lnTo>
                  <a:lnTo>
                    <a:pt x="8008" y="124073"/>
                  </a:lnTo>
                  <a:lnTo>
                    <a:pt x="8898" y="125018"/>
                  </a:lnTo>
                  <a:lnTo>
                    <a:pt x="9899" y="125964"/>
                  </a:lnTo>
                  <a:lnTo>
                    <a:pt x="10900" y="126853"/>
                  </a:lnTo>
                  <a:lnTo>
                    <a:pt x="12179" y="127966"/>
                  </a:lnTo>
                  <a:lnTo>
                    <a:pt x="13125" y="128800"/>
                  </a:lnTo>
                  <a:lnTo>
                    <a:pt x="13458" y="129189"/>
                  </a:lnTo>
                  <a:lnTo>
                    <a:pt x="13736" y="129578"/>
                  </a:lnTo>
                  <a:lnTo>
                    <a:pt x="13959" y="129912"/>
                  </a:lnTo>
                  <a:lnTo>
                    <a:pt x="14070" y="130301"/>
                  </a:lnTo>
                  <a:lnTo>
                    <a:pt x="14126" y="130691"/>
                  </a:lnTo>
                  <a:lnTo>
                    <a:pt x="14126" y="131080"/>
                  </a:lnTo>
                  <a:lnTo>
                    <a:pt x="14070" y="131525"/>
                  </a:lnTo>
                  <a:lnTo>
                    <a:pt x="13903" y="132025"/>
                  </a:lnTo>
                  <a:lnTo>
                    <a:pt x="13458" y="133249"/>
                  </a:lnTo>
                  <a:lnTo>
                    <a:pt x="12847" y="134806"/>
                  </a:lnTo>
                  <a:lnTo>
                    <a:pt x="12290" y="136196"/>
                  </a:lnTo>
                  <a:lnTo>
                    <a:pt x="11846" y="137531"/>
                  </a:lnTo>
                  <a:lnTo>
                    <a:pt x="11512" y="138921"/>
                  </a:lnTo>
                  <a:lnTo>
                    <a:pt x="11234" y="140256"/>
                  </a:lnTo>
                  <a:lnTo>
                    <a:pt x="11067" y="141591"/>
                  </a:lnTo>
                  <a:lnTo>
                    <a:pt x="10956" y="142926"/>
                  </a:lnTo>
                  <a:lnTo>
                    <a:pt x="10956" y="144260"/>
                  </a:lnTo>
                  <a:lnTo>
                    <a:pt x="11011" y="145539"/>
                  </a:lnTo>
                  <a:lnTo>
                    <a:pt x="11178" y="146874"/>
                  </a:lnTo>
                  <a:lnTo>
                    <a:pt x="11401" y="148153"/>
                  </a:lnTo>
                  <a:lnTo>
                    <a:pt x="11734" y="149488"/>
                  </a:lnTo>
                  <a:lnTo>
                    <a:pt x="12179" y="150767"/>
                  </a:lnTo>
                  <a:lnTo>
                    <a:pt x="12624" y="152046"/>
                  </a:lnTo>
                  <a:lnTo>
                    <a:pt x="13236" y="153270"/>
                  </a:lnTo>
                  <a:lnTo>
                    <a:pt x="13848" y="154549"/>
                  </a:lnTo>
                  <a:lnTo>
                    <a:pt x="14571" y="155828"/>
                  </a:lnTo>
                  <a:lnTo>
                    <a:pt x="14960" y="156384"/>
                  </a:lnTo>
                  <a:lnTo>
                    <a:pt x="15460" y="156996"/>
                  </a:lnTo>
                  <a:lnTo>
                    <a:pt x="15905" y="157607"/>
                  </a:lnTo>
                  <a:lnTo>
                    <a:pt x="16461" y="158108"/>
                  </a:lnTo>
                  <a:lnTo>
                    <a:pt x="17018" y="158608"/>
                  </a:lnTo>
                  <a:lnTo>
                    <a:pt x="17629" y="159109"/>
                  </a:lnTo>
                  <a:lnTo>
                    <a:pt x="18241" y="159498"/>
                  </a:lnTo>
                  <a:lnTo>
                    <a:pt x="18853" y="159776"/>
                  </a:lnTo>
                  <a:lnTo>
                    <a:pt x="20466" y="160388"/>
                  </a:lnTo>
                  <a:lnTo>
                    <a:pt x="22078" y="160944"/>
                  </a:lnTo>
                  <a:lnTo>
                    <a:pt x="23635" y="161333"/>
                  </a:lnTo>
                  <a:lnTo>
                    <a:pt x="25248" y="161667"/>
                  </a:lnTo>
                  <a:lnTo>
                    <a:pt x="26805" y="161890"/>
                  </a:lnTo>
                  <a:lnTo>
                    <a:pt x="28418" y="162001"/>
                  </a:lnTo>
                  <a:lnTo>
                    <a:pt x="29975" y="162001"/>
                  </a:lnTo>
                  <a:lnTo>
                    <a:pt x="31533" y="161945"/>
                  </a:lnTo>
                  <a:lnTo>
                    <a:pt x="33090" y="161778"/>
                  </a:lnTo>
                  <a:lnTo>
                    <a:pt x="34647" y="161500"/>
                  </a:lnTo>
                  <a:lnTo>
                    <a:pt x="36204" y="161167"/>
                  </a:lnTo>
                  <a:lnTo>
                    <a:pt x="37706" y="160722"/>
                  </a:lnTo>
                  <a:lnTo>
                    <a:pt x="39263" y="160166"/>
                  </a:lnTo>
                  <a:lnTo>
                    <a:pt x="40764" y="159554"/>
                  </a:lnTo>
                  <a:lnTo>
                    <a:pt x="42266" y="158831"/>
                  </a:lnTo>
                  <a:lnTo>
                    <a:pt x="43767" y="158052"/>
                  </a:lnTo>
                  <a:lnTo>
                    <a:pt x="45380" y="157107"/>
                  </a:lnTo>
                  <a:lnTo>
                    <a:pt x="46937" y="156050"/>
                  </a:lnTo>
                  <a:lnTo>
                    <a:pt x="48439" y="154994"/>
                  </a:lnTo>
                  <a:lnTo>
                    <a:pt x="49996" y="153881"/>
                  </a:lnTo>
                  <a:lnTo>
                    <a:pt x="52999" y="151657"/>
                  </a:lnTo>
                  <a:lnTo>
                    <a:pt x="54501" y="150545"/>
                  </a:lnTo>
                  <a:lnTo>
                    <a:pt x="56058" y="149488"/>
                  </a:lnTo>
                  <a:lnTo>
                    <a:pt x="56670" y="149099"/>
                  </a:lnTo>
                  <a:lnTo>
                    <a:pt x="57448" y="148765"/>
                  </a:lnTo>
                  <a:lnTo>
                    <a:pt x="58449" y="148431"/>
                  </a:lnTo>
                  <a:lnTo>
                    <a:pt x="59728" y="147931"/>
                  </a:lnTo>
                  <a:lnTo>
                    <a:pt x="59728" y="147931"/>
                  </a:lnTo>
                  <a:lnTo>
                    <a:pt x="55669" y="153826"/>
                  </a:lnTo>
                  <a:lnTo>
                    <a:pt x="54111" y="156106"/>
                  </a:lnTo>
                  <a:lnTo>
                    <a:pt x="52610" y="158386"/>
                  </a:lnTo>
                  <a:lnTo>
                    <a:pt x="51108" y="160722"/>
                  </a:lnTo>
                  <a:lnTo>
                    <a:pt x="49662" y="163057"/>
                  </a:lnTo>
                  <a:lnTo>
                    <a:pt x="48328" y="165449"/>
                  </a:lnTo>
                  <a:lnTo>
                    <a:pt x="46993" y="167840"/>
                  </a:lnTo>
                  <a:lnTo>
                    <a:pt x="45769" y="170343"/>
                  </a:lnTo>
                  <a:lnTo>
                    <a:pt x="44602" y="172845"/>
                  </a:lnTo>
                  <a:lnTo>
                    <a:pt x="43823" y="174736"/>
                  </a:lnTo>
                  <a:lnTo>
                    <a:pt x="43211" y="176683"/>
                  </a:lnTo>
                  <a:lnTo>
                    <a:pt x="42933" y="177628"/>
                  </a:lnTo>
                  <a:lnTo>
                    <a:pt x="42711" y="178574"/>
                  </a:lnTo>
                  <a:lnTo>
                    <a:pt x="42544" y="179575"/>
                  </a:lnTo>
                  <a:lnTo>
                    <a:pt x="42377" y="180520"/>
                  </a:lnTo>
                  <a:lnTo>
                    <a:pt x="42155" y="182466"/>
                  </a:lnTo>
                  <a:lnTo>
                    <a:pt x="42043" y="184469"/>
                  </a:lnTo>
                  <a:lnTo>
                    <a:pt x="42099" y="186415"/>
                  </a:lnTo>
                  <a:lnTo>
                    <a:pt x="42266" y="188417"/>
                  </a:lnTo>
                  <a:lnTo>
                    <a:pt x="42488" y="189807"/>
                  </a:lnTo>
                  <a:lnTo>
                    <a:pt x="42766" y="191198"/>
                  </a:lnTo>
                  <a:lnTo>
                    <a:pt x="43211" y="192532"/>
                  </a:lnTo>
                  <a:lnTo>
                    <a:pt x="43767" y="193812"/>
                  </a:lnTo>
                  <a:lnTo>
                    <a:pt x="44379" y="195091"/>
                  </a:lnTo>
                  <a:lnTo>
                    <a:pt x="45102" y="196258"/>
                  </a:lnTo>
                  <a:lnTo>
                    <a:pt x="45881" y="197426"/>
                  </a:lnTo>
                  <a:lnTo>
                    <a:pt x="46770" y="198483"/>
                  </a:lnTo>
                  <a:lnTo>
                    <a:pt x="47716" y="199540"/>
                  </a:lnTo>
                  <a:lnTo>
                    <a:pt x="48773" y="200485"/>
                  </a:lnTo>
                  <a:lnTo>
                    <a:pt x="49885" y="201375"/>
                  </a:lnTo>
                  <a:lnTo>
                    <a:pt x="50997" y="202153"/>
                  </a:lnTo>
                  <a:lnTo>
                    <a:pt x="52221" y="202876"/>
                  </a:lnTo>
                  <a:lnTo>
                    <a:pt x="53444" y="203544"/>
                  </a:lnTo>
                  <a:lnTo>
                    <a:pt x="54779" y="204044"/>
                  </a:lnTo>
                  <a:lnTo>
                    <a:pt x="56113" y="204489"/>
                  </a:lnTo>
                  <a:lnTo>
                    <a:pt x="57393" y="204823"/>
                  </a:lnTo>
                  <a:lnTo>
                    <a:pt x="58727" y="205045"/>
                  </a:lnTo>
                  <a:lnTo>
                    <a:pt x="60006" y="205212"/>
                  </a:lnTo>
                  <a:lnTo>
                    <a:pt x="61285" y="205323"/>
                  </a:lnTo>
                  <a:lnTo>
                    <a:pt x="62509" y="205323"/>
                  </a:lnTo>
                  <a:lnTo>
                    <a:pt x="63788" y="205268"/>
                  </a:lnTo>
                  <a:lnTo>
                    <a:pt x="65011" y="205157"/>
                  </a:lnTo>
                  <a:lnTo>
                    <a:pt x="66235" y="204990"/>
                  </a:lnTo>
                  <a:lnTo>
                    <a:pt x="67514" y="204767"/>
                  </a:lnTo>
                  <a:lnTo>
                    <a:pt x="68738" y="204489"/>
                  </a:lnTo>
                  <a:lnTo>
                    <a:pt x="69905" y="204156"/>
                  </a:lnTo>
                  <a:lnTo>
                    <a:pt x="71129" y="203766"/>
                  </a:lnTo>
                  <a:lnTo>
                    <a:pt x="72352" y="203321"/>
                  </a:lnTo>
                  <a:lnTo>
                    <a:pt x="73520" y="202876"/>
                  </a:lnTo>
                  <a:lnTo>
                    <a:pt x="75912" y="201820"/>
                  </a:lnTo>
                  <a:lnTo>
                    <a:pt x="77191" y="201208"/>
                  </a:lnTo>
                  <a:lnTo>
                    <a:pt x="78470" y="200429"/>
                  </a:lnTo>
                  <a:lnTo>
                    <a:pt x="80806" y="198984"/>
                  </a:lnTo>
                  <a:lnTo>
                    <a:pt x="81751" y="199985"/>
                  </a:lnTo>
                  <a:lnTo>
                    <a:pt x="82585" y="200986"/>
                  </a:lnTo>
                  <a:lnTo>
                    <a:pt x="84254" y="202932"/>
                  </a:lnTo>
                  <a:lnTo>
                    <a:pt x="85088" y="203822"/>
                  </a:lnTo>
                  <a:lnTo>
                    <a:pt x="85922" y="204656"/>
                  </a:lnTo>
                  <a:lnTo>
                    <a:pt x="86756" y="205435"/>
                  </a:lnTo>
                  <a:lnTo>
                    <a:pt x="87702" y="206158"/>
                  </a:lnTo>
                  <a:lnTo>
                    <a:pt x="88647" y="206769"/>
                  </a:lnTo>
                  <a:lnTo>
                    <a:pt x="89648" y="207381"/>
                  </a:lnTo>
                  <a:lnTo>
                    <a:pt x="90705" y="207882"/>
                  </a:lnTo>
                  <a:lnTo>
                    <a:pt x="91761" y="208327"/>
                  </a:lnTo>
                  <a:lnTo>
                    <a:pt x="92874" y="208660"/>
                  </a:lnTo>
                  <a:lnTo>
                    <a:pt x="93986" y="208994"/>
                  </a:lnTo>
                  <a:lnTo>
                    <a:pt x="95098" y="209216"/>
                  </a:lnTo>
                  <a:lnTo>
                    <a:pt x="96266" y="209439"/>
                  </a:lnTo>
                  <a:lnTo>
                    <a:pt x="97434" y="209550"/>
                  </a:lnTo>
                  <a:lnTo>
                    <a:pt x="99825" y="209550"/>
                  </a:lnTo>
                  <a:lnTo>
                    <a:pt x="100993" y="209439"/>
                  </a:lnTo>
                  <a:lnTo>
                    <a:pt x="102161" y="209272"/>
                  </a:lnTo>
                  <a:lnTo>
                    <a:pt x="103329" y="209049"/>
                  </a:lnTo>
                  <a:lnTo>
                    <a:pt x="104497" y="208771"/>
                  </a:lnTo>
                  <a:lnTo>
                    <a:pt x="105665" y="208438"/>
                  </a:lnTo>
                  <a:lnTo>
                    <a:pt x="106777" y="207993"/>
                  </a:lnTo>
                  <a:lnTo>
                    <a:pt x="107889" y="207492"/>
                  </a:lnTo>
                  <a:lnTo>
                    <a:pt x="108946" y="206881"/>
                  </a:lnTo>
                  <a:lnTo>
                    <a:pt x="110002" y="206269"/>
                  </a:lnTo>
                  <a:lnTo>
                    <a:pt x="111059" y="205546"/>
                  </a:lnTo>
                  <a:lnTo>
                    <a:pt x="112004" y="204767"/>
                  </a:lnTo>
                  <a:lnTo>
                    <a:pt x="112950" y="203933"/>
                  </a:lnTo>
                  <a:lnTo>
                    <a:pt x="113895" y="202988"/>
                  </a:lnTo>
                  <a:lnTo>
                    <a:pt x="114729" y="201987"/>
                  </a:lnTo>
                  <a:lnTo>
                    <a:pt x="115508" y="200930"/>
                  </a:lnTo>
                  <a:lnTo>
                    <a:pt x="116287" y="199818"/>
                  </a:lnTo>
                  <a:lnTo>
                    <a:pt x="116954" y="198594"/>
                  </a:lnTo>
                  <a:lnTo>
                    <a:pt x="117566" y="197315"/>
                  </a:lnTo>
                  <a:lnTo>
                    <a:pt x="118122" y="195980"/>
                  </a:lnTo>
                  <a:lnTo>
                    <a:pt x="118622" y="194534"/>
                  </a:lnTo>
                  <a:lnTo>
                    <a:pt x="119067" y="193033"/>
                  </a:lnTo>
                  <a:lnTo>
                    <a:pt x="119735" y="190085"/>
                  </a:lnTo>
                  <a:lnTo>
                    <a:pt x="120291" y="187082"/>
                  </a:lnTo>
                  <a:lnTo>
                    <a:pt x="120736" y="184079"/>
                  </a:lnTo>
                  <a:lnTo>
                    <a:pt x="120902" y="182578"/>
                  </a:lnTo>
                  <a:lnTo>
                    <a:pt x="121014" y="181076"/>
                  </a:lnTo>
                  <a:lnTo>
                    <a:pt x="121125" y="179519"/>
                  </a:lnTo>
                  <a:lnTo>
                    <a:pt x="121181" y="178017"/>
                  </a:lnTo>
                  <a:lnTo>
                    <a:pt x="121236" y="176460"/>
                  </a:lnTo>
                  <a:lnTo>
                    <a:pt x="121236" y="174959"/>
                  </a:lnTo>
                  <a:lnTo>
                    <a:pt x="121181" y="173402"/>
                  </a:lnTo>
                  <a:lnTo>
                    <a:pt x="121069" y="171900"/>
                  </a:lnTo>
                  <a:lnTo>
                    <a:pt x="120958" y="170343"/>
                  </a:lnTo>
                  <a:lnTo>
                    <a:pt x="120736" y="168786"/>
                  </a:lnTo>
                  <a:lnTo>
                    <a:pt x="121236" y="169509"/>
                  </a:lnTo>
                  <a:lnTo>
                    <a:pt x="121681" y="170287"/>
                  </a:lnTo>
                  <a:lnTo>
                    <a:pt x="122015" y="171010"/>
                  </a:lnTo>
                  <a:lnTo>
                    <a:pt x="122293" y="171789"/>
                  </a:lnTo>
                  <a:lnTo>
                    <a:pt x="123183" y="175126"/>
                  </a:lnTo>
                  <a:lnTo>
                    <a:pt x="123739" y="176794"/>
                  </a:lnTo>
                  <a:lnTo>
                    <a:pt x="124239" y="178407"/>
                  </a:lnTo>
                  <a:lnTo>
                    <a:pt x="124851" y="180019"/>
                  </a:lnTo>
                  <a:lnTo>
                    <a:pt x="125463" y="181632"/>
                  </a:lnTo>
                  <a:lnTo>
                    <a:pt x="126130" y="183189"/>
                  </a:lnTo>
                  <a:lnTo>
                    <a:pt x="126797" y="184747"/>
                  </a:lnTo>
                  <a:lnTo>
                    <a:pt x="127520" y="186304"/>
                  </a:lnTo>
                  <a:lnTo>
                    <a:pt x="128299" y="187805"/>
                  </a:lnTo>
                  <a:lnTo>
                    <a:pt x="129133" y="189307"/>
                  </a:lnTo>
                  <a:lnTo>
                    <a:pt x="130023" y="190808"/>
                  </a:lnTo>
                  <a:lnTo>
                    <a:pt x="130913" y="192254"/>
                  </a:lnTo>
                  <a:lnTo>
                    <a:pt x="131914" y="193645"/>
                  </a:lnTo>
                  <a:lnTo>
                    <a:pt x="132915" y="195091"/>
                  </a:lnTo>
                  <a:lnTo>
                    <a:pt x="134027" y="196425"/>
                  </a:lnTo>
                  <a:lnTo>
                    <a:pt x="135362" y="198038"/>
                  </a:lnTo>
                  <a:lnTo>
                    <a:pt x="136085" y="198817"/>
                  </a:lnTo>
                  <a:lnTo>
                    <a:pt x="136808" y="199540"/>
                  </a:lnTo>
                  <a:lnTo>
                    <a:pt x="137531" y="200207"/>
                  </a:lnTo>
                  <a:lnTo>
                    <a:pt x="138309" y="200874"/>
                  </a:lnTo>
                  <a:lnTo>
                    <a:pt x="139088" y="201486"/>
                  </a:lnTo>
                  <a:lnTo>
                    <a:pt x="139922" y="202042"/>
                  </a:lnTo>
                  <a:lnTo>
                    <a:pt x="140756" y="202543"/>
                  </a:lnTo>
                  <a:lnTo>
                    <a:pt x="141646" y="202988"/>
                  </a:lnTo>
                  <a:lnTo>
                    <a:pt x="142591" y="203377"/>
                  </a:lnTo>
                  <a:lnTo>
                    <a:pt x="143537" y="203655"/>
                  </a:lnTo>
                  <a:lnTo>
                    <a:pt x="144538" y="203933"/>
                  </a:lnTo>
                  <a:lnTo>
                    <a:pt x="145595" y="204044"/>
                  </a:lnTo>
                  <a:lnTo>
                    <a:pt x="146651" y="204156"/>
                  </a:lnTo>
                  <a:lnTo>
                    <a:pt x="147819" y="204156"/>
                  </a:lnTo>
                  <a:lnTo>
                    <a:pt x="148820" y="204044"/>
                  </a:lnTo>
                  <a:lnTo>
                    <a:pt x="149821" y="203877"/>
                  </a:lnTo>
                  <a:lnTo>
                    <a:pt x="150711" y="203599"/>
                  </a:lnTo>
                  <a:lnTo>
                    <a:pt x="151601" y="203321"/>
                  </a:lnTo>
                  <a:lnTo>
                    <a:pt x="152491" y="202932"/>
                  </a:lnTo>
                  <a:lnTo>
                    <a:pt x="153269" y="202487"/>
                  </a:lnTo>
                  <a:lnTo>
                    <a:pt x="154048" y="202042"/>
                  </a:lnTo>
                  <a:lnTo>
                    <a:pt x="154771" y="201486"/>
                  </a:lnTo>
                  <a:lnTo>
                    <a:pt x="155494" y="200930"/>
                  </a:lnTo>
                  <a:lnTo>
                    <a:pt x="156161" y="200263"/>
                  </a:lnTo>
                  <a:lnTo>
                    <a:pt x="156828" y="199651"/>
                  </a:lnTo>
                  <a:lnTo>
                    <a:pt x="157440" y="198928"/>
                  </a:lnTo>
                  <a:lnTo>
                    <a:pt x="158664" y="197538"/>
                  </a:lnTo>
                  <a:lnTo>
                    <a:pt x="159776" y="196036"/>
                  </a:lnTo>
                  <a:lnTo>
                    <a:pt x="160832" y="194534"/>
                  </a:lnTo>
                  <a:lnTo>
                    <a:pt x="161722" y="193033"/>
                  </a:lnTo>
                  <a:lnTo>
                    <a:pt x="162556" y="191531"/>
                  </a:lnTo>
                  <a:lnTo>
                    <a:pt x="163335" y="189974"/>
                  </a:lnTo>
                  <a:lnTo>
                    <a:pt x="163947" y="188417"/>
                  </a:lnTo>
                  <a:lnTo>
                    <a:pt x="164559" y="186804"/>
                  </a:lnTo>
                  <a:lnTo>
                    <a:pt x="165003" y="185191"/>
                  </a:lnTo>
                  <a:lnTo>
                    <a:pt x="165393" y="183579"/>
                  </a:lnTo>
                  <a:lnTo>
                    <a:pt x="165726" y="181910"/>
                  </a:lnTo>
                  <a:lnTo>
                    <a:pt x="165949" y="180242"/>
                  </a:lnTo>
                  <a:lnTo>
                    <a:pt x="166116" y="178574"/>
                  </a:lnTo>
                  <a:lnTo>
                    <a:pt x="166227" y="176850"/>
                  </a:lnTo>
                  <a:lnTo>
                    <a:pt x="166227" y="175126"/>
                  </a:lnTo>
                  <a:lnTo>
                    <a:pt x="166171" y="173402"/>
                  </a:lnTo>
                  <a:lnTo>
                    <a:pt x="166004" y="171622"/>
                  </a:lnTo>
                  <a:lnTo>
                    <a:pt x="165838" y="169898"/>
                  </a:lnTo>
                  <a:lnTo>
                    <a:pt x="165782" y="168841"/>
                  </a:lnTo>
                  <a:lnTo>
                    <a:pt x="165782" y="167840"/>
                  </a:lnTo>
                  <a:lnTo>
                    <a:pt x="165838" y="166061"/>
                  </a:lnTo>
                  <a:lnTo>
                    <a:pt x="170787" y="166116"/>
                  </a:lnTo>
                  <a:lnTo>
                    <a:pt x="173067" y="166116"/>
                  </a:lnTo>
                  <a:lnTo>
                    <a:pt x="175292" y="166061"/>
                  </a:lnTo>
                  <a:lnTo>
                    <a:pt x="176348" y="166005"/>
                  </a:lnTo>
                  <a:lnTo>
                    <a:pt x="177350" y="165838"/>
                  </a:lnTo>
                  <a:lnTo>
                    <a:pt x="178351" y="165616"/>
                  </a:lnTo>
                  <a:lnTo>
                    <a:pt x="179296" y="165282"/>
                  </a:lnTo>
                  <a:lnTo>
                    <a:pt x="180186" y="164893"/>
                  </a:lnTo>
                  <a:lnTo>
                    <a:pt x="180631" y="164615"/>
                  </a:lnTo>
                  <a:lnTo>
                    <a:pt x="181020" y="164337"/>
                  </a:lnTo>
                  <a:lnTo>
                    <a:pt x="181409" y="164003"/>
                  </a:lnTo>
                  <a:lnTo>
                    <a:pt x="181743" y="163669"/>
                  </a:lnTo>
                  <a:lnTo>
                    <a:pt x="182132" y="163336"/>
                  </a:lnTo>
                  <a:lnTo>
                    <a:pt x="182410" y="162891"/>
                  </a:lnTo>
                  <a:lnTo>
                    <a:pt x="183244" y="161723"/>
                  </a:lnTo>
                  <a:lnTo>
                    <a:pt x="184023" y="160555"/>
                  </a:lnTo>
                  <a:lnTo>
                    <a:pt x="185525" y="158108"/>
                  </a:lnTo>
                  <a:lnTo>
                    <a:pt x="186971" y="155605"/>
                  </a:lnTo>
                  <a:lnTo>
                    <a:pt x="188250" y="153047"/>
                  </a:lnTo>
                  <a:lnTo>
                    <a:pt x="188528" y="152435"/>
                  </a:lnTo>
                  <a:lnTo>
                    <a:pt x="188806" y="151824"/>
                  </a:lnTo>
                  <a:lnTo>
                    <a:pt x="188973" y="151212"/>
                  </a:lnTo>
                  <a:lnTo>
                    <a:pt x="189139" y="150545"/>
                  </a:lnTo>
                  <a:lnTo>
                    <a:pt x="189251" y="149933"/>
                  </a:lnTo>
                  <a:lnTo>
                    <a:pt x="189306" y="149321"/>
                  </a:lnTo>
                  <a:lnTo>
                    <a:pt x="189362" y="148042"/>
                  </a:lnTo>
                  <a:lnTo>
                    <a:pt x="189306" y="146763"/>
                  </a:lnTo>
                  <a:lnTo>
                    <a:pt x="189139" y="145428"/>
                  </a:lnTo>
                  <a:lnTo>
                    <a:pt x="188861" y="144149"/>
                  </a:lnTo>
                  <a:lnTo>
                    <a:pt x="188528" y="142814"/>
                  </a:lnTo>
                  <a:lnTo>
                    <a:pt x="187916" y="140868"/>
                  </a:lnTo>
                  <a:lnTo>
                    <a:pt x="187249" y="138977"/>
                  </a:lnTo>
                  <a:lnTo>
                    <a:pt x="186470" y="137142"/>
                  </a:lnTo>
                  <a:lnTo>
                    <a:pt x="185636" y="135418"/>
                  </a:lnTo>
                  <a:lnTo>
                    <a:pt x="184690" y="133749"/>
                  </a:lnTo>
                  <a:lnTo>
                    <a:pt x="183689" y="132137"/>
                  </a:lnTo>
                  <a:lnTo>
                    <a:pt x="182577" y="130635"/>
                  </a:lnTo>
                  <a:lnTo>
                    <a:pt x="181409" y="129134"/>
                  </a:lnTo>
                  <a:lnTo>
                    <a:pt x="180186" y="127743"/>
                  </a:lnTo>
                  <a:lnTo>
                    <a:pt x="178851" y="126408"/>
                  </a:lnTo>
                  <a:lnTo>
                    <a:pt x="177461" y="125129"/>
                  </a:lnTo>
                  <a:lnTo>
                    <a:pt x="175959" y="123906"/>
                  </a:lnTo>
                  <a:lnTo>
                    <a:pt x="174402" y="122738"/>
                  </a:lnTo>
                  <a:lnTo>
                    <a:pt x="172789" y="121681"/>
                  </a:lnTo>
                  <a:lnTo>
                    <a:pt x="171065" y="120625"/>
                  </a:lnTo>
                  <a:lnTo>
                    <a:pt x="169286" y="119679"/>
                  </a:lnTo>
                  <a:lnTo>
                    <a:pt x="168507" y="119234"/>
                  </a:lnTo>
                  <a:lnTo>
                    <a:pt x="167728" y="118789"/>
                  </a:lnTo>
                  <a:lnTo>
                    <a:pt x="166227" y="117788"/>
                  </a:lnTo>
                  <a:lnTo>
                    <a:pt x="164725" y="116787"/>
                  </a:lnTo>
                  <a:lnTo>
                    <a:pt x="163224" y="115731"/>
                  </a:lnTo>
                  <a:lnTo>
                    <a:pt x="165003" y="116009"/>
                  </a:lnTo>
                  <a:lnTo>
                    <a:pt x="166839" y="116343"/>
                  </a:lnTo>
                  <a:lnTo>
                    <a:pt x="170398" y="117065"/>
                  </a:lnTo>
                  <a:lnTo>
                    <a:pt x="173902" y="117900"/>
                  </a:lnTo>
                  <a:lnTo>
                    <a:pt x="177405" y="118678"/>
                  </a:lnTo>
                  <a:lnTo>
                    <a:pt x="181409" y="119624"/>
                  </a:lnTo>
                  <a:lnTo>
                    <a:pt x="183411" y="120069"/>
                  </a:lnTo>
                  <a:lnTo>
                    <a:pt x="185413" y="120458"/>
                  </a:lnTo>
                  <a:lnTo>
                    <a:pt x="187471" y="120736"/>
                  </a:lnTo>
                  <a:lnTo>
                    <a:pt x="189529" y="120958"/>
                  </a:lnTo>
                  <a:lnTo>
                    <a:pt x="190530" y="121014"/>
                  </a:lnTo>
                  <a:lnTo>
                    <a:pt x="192643" y="121014"/>
                  </a:lnTo>
                  <a:lnTo>
                    <a:pt x="193644" y="120903"/>
                  </a:lnTo>
                  <a:lnTo>
                    <a:pt x="196202" y="120680"/>
                  </a:lnTo>
                  <a:lnTo>
                    <a:pt x="197426" y="120513"/>
                  </a:lnTo>
                  <a:lnTo>
                    <a:pt x="198649" y="120291"/>
                  </a:lnTo>
                  <a:lnTo>
                    <a:pt x="199873" y="120013"/>
                  </a:lnTo>
                  <a:lnTo>
                    <a:pt x="201041" y="119679"/>
                  </a:lnTo>
                  <a:lnTo>
                    <a:pt x="202153" y="119346"/>
                  </a:lnTo>
                  <a:lnTo>
                    <a:pt x="203265" y="118901"/>
                  </a:lnTo>
                  <a:lnTo>
                    <a:pt x="204322" y="118400"/>
                  </a:lnTo>
                  <a:lnTo>
                    <a:pt x="205323" y="117788"/>
                  </a:lnTo>
                  <a:lnTo>
                    <a:pt x="206324" y="117121"/>
                  </a:lnTo>
                  <a:lnTo>
                    <a:pt x="207269" y="116343"/>
                  </a:lnTo>
                  <a:lnTo>
                    <a:pt x="208159" y="115453"/>
                  </a:lnTo>
                  <a:lnTo>
                    <a:pt x="208993" y="114507"/>
                  </a:lnTo>
                  <a:lnTo>
                    <a:pt x="209772" y="113395"/>
                  </a:lnTo>
                  <a:lnTo>
                    <a:pt x="210495" y="112172"/>
                  </a:lnTo>
                  <a:lnTo>
                    <a:pt x="210995" y="111282"/>
                  </a:lnTo>
                  <a:lnTo>
                    <a:pt x="211385" y="110392"/>
                  </a:lnTo>
                  <a:lnTo>
                    <a:pt x="211774" y="109502"/>
                  </a:lnTo>
                  <a:lnTo>
                    <a:pt x="212052" y="108612"/>
                  </a:lnTo>
                  <a:lnTo>
                    <a:pt x="212330" y="107778"/>
                  </a:lnTo>
                  <a:lnTo>
                    <a:pt x="212552" y="106888"/>
                  </a:lnTo>
                  <a:lnTo>
                    <a:pt x="212775" y="105998"/>
                  </a:lnTo>
                  <a:lnTo>
                    <a:pt x="212886" y="105109"/>
                  </a:lnTo>
                  <a:lnTo>
                    <a:pt x="212997" y="104163"/>
                  </a:lnTo>
                  <a:lnTo>
                    <a:pt x="213053" y="103273"/>
                  </a:lnTo>
                  <a:lnTo>
                    <a:pt x="213053" y="102384"/>
                  </a:lnTo>
                  <a:lnTo>
                    <a:pt x="213053" y="101438"/>
                  </a:lnTo>
                  <a:lnTo>
                    <a:pt x="212942" y="100548"/>
                  </a:lnTo>
                  <a:lnTo>
                    <a:pt x="212831" y="99603"/>
                  </a:lnTo>
                  <a:lnTo>
                    <a:pt x="212664" y="98658"/>
                  </a:lnTo>
                  <a:lnTo>
                    <a:pt x="212441" y="97712"/>
                  </a:lnTo>
                  <a:lnTo>
                    <a:pt x="211830" y="95265"/>
                  </a:lnTo>
                  <a:lnTo>
                    <a:pt x="211162" y="92874"/>
                  </a:lnTo>
                  <a:lnTo>
                    <a:pt x="210773" y="91706"/>
                  </a:lnTo>
                  <a:lnTo>
                    <a:pt x="210328" y="90538"/>
                  </a:lnTo>
                  <a:lnTo>
                    <a:pt x="209883" y="89370"/>
                  </a:lnTo>
                  <a:lnTo>
                    <a:pt x="209383" y="88258"/>
                  </a:lnTo>
                  <a:lnTo>
                    <a:pt x="208826" y="87201"/>
                  </a:lnTo>
                  <a:lnTo>
                    <a:pt x="208215" y="86145"/>
                  </a:lnTo>
                  <a:lnTo>
                    <a:pt x="207492" y="85144"/>
                  </a:lnTo>
                  <a:lnTo>
                    <a:pt x="206713" y="84198"/>
                  </a:lnTo>
                  <a:lnTo>
                    <a:pt x="205879" y="83253"/>
                  </a:lnTo>
                  <a:lnTo>
                    <a:pt x="204989" y="82419"/>
                  </a:lnTo>
                  <a:lnTo>
                    <a:pt x="203988" y="81584"/>
                  </a:lnTo>
                  <a:lnTo>
                    <a:pt x="202876" y="80806"/>
                  </a:lnTo>
                  <a:lnTo>
                    <a:pt x="202042" y="80305"/>
                  </a:lnTo>
                  <a:lnTo>
                    <a:pt x="201207" y="79860"/>
                  </a:lnTo>
                  <a:lnTo>
                    <a:pt x="199317" y="78804"/>
                  </a:lnTo>
                  <a:lnTo>
                    <a:pt x="200763" y="76468"/>
                  </a:lnTo>
                  <a:lnTo>
                    <a:pt x="201430" y="75411"/>
                  </a:lnTo>
                  <a:lnTo>
                    <a:pt x="201986" y="74299"/>
                  </a:lnTo>
                  <a:lnTo>
                    <a:pt x="202598" y="73020"/>
                  </a:lnTo>
                  <a:lnTo>
                    <a:pt x="203154" y="71741"/>
                  </a:lnTo>
                  <a:lnTo>
                    <a:pt x="203376" y="71129"/>
                  </a:lnTo>
                  <a:lnTo>
                    <a:pt x="203599" y="70462"/>
                  </a:lnTo>
                  <a:lnTo>
                    <a:pt x="203710" y="69794"/>
                  </a:lnTo>
                  <a:lnTo>
                    <a:pt x="203710" y="69183"/>
                  </a:lnTo>
                  <a:lnTo>
                    <a:pt x="203654" y="68015"/>
                  </a:lnTo>
                  <a:lnTo>
                    <a:pt x="203543" y="66903"/>
                  </a:lnTo>
                  <a:lnTo>
                    <a:pt x="203376" y="65790"/>
                  </a:lnTo>
                  <a:lnTo>
                    <a:pt x="203154" y="64678"/>
                  </a:lnTo>
                  <a:lnTo>
                    <a:pt x="202931" y="63621"/>
                  </a:lnTo>
                  <a:lnTo>
                    <a:pt x="202598" y="62620"/>
                  </a:lnTo>
                  <a:lnTo>
                    <a:pt x="202208" y="61564"/>
                  </a:lnTo>
                  <a:lnTo>
                    <a:pt x="201764" y="60618"/>
                  </a:lnTo>
                  <a:lnTo>
                    <a:pt x="201319" y="59673"/>
                  </a:lnTo>
                  <a:lnTo>
                    <a:pt x="200707" y="58727"/>
                  </a:lnTo>
                  <a:lnTo>
                    <a:pt x="200095" y="57838"/>
                  </a:lnTo>
                  <a:lnTo>
                    <a:pt x="199428" y="56948"/>
                  </a:lnTo>
                  <a:lnTo>
                    <a:pt x="198649" y="56114"/>
                  </a:lnTo>
                  <a:lnTo>
                    <a:pt x="197815" y="55279"/>
                  </a:lnTo>
                  <a:lnTo>
                    <a:pt x="196925" y="54501"/>
                  </a:lnTo>
                  <a:lnTo>
                    <a:pt x="195924" y="53778"/>
                  </a:lnTo>
                  <a:lnTo>
                    <a:pt x="194701" y="52944"/>
                  </a:lnTo>
                  <a:lnTo>
                    <a:pt x="193477" y="52221"/>
                  </a:lnTo>
                  <a:lnTo>
                    <a:pt x="192254" y="51553"/>
                  </a:lnTo>
                  <a:lnTo>
                    <a:pt x="190975" y="51053"/>
                  </a:lnTo>
                  <a:lnTo>
                    <a:pt x="189696" y="50608"/>
                  </a:lnTo>
                  <a:lnTo>
                    <a:pt x="188416" y="50274"/>
                  </a:lnTo>
                  <a:lnTo>
                    <a:pt x="187137" y="49996"/>
                  </a:lnTo>
                  <a:lnTo>
                    <a:pt x="185858" y="49774"/>
                  </a:lnTo>
                  <a:lnTo>
                    <a:pt x="184524" y="49662"/>
                  </a:lnTo>
                  <a:lnTo>
                    <a:pt x="181910" y="49662"/>
                  </a:lnTo>
                  <a:lnTo>
                    <a:pt x="180631" y="49774"/>
                  </a:lnTo>
                  <a:lnTo>
                    <a:pt x="179296" y="49941"/>
                  </a:lnTo>
                  <a:lnTo>
                    <a:pt x="178017" y="50107"/>
                  </a:lnTo>
                  <a:lnTo>
                    <a:pt x="176682" y="50385"/>
                  </a:lnTo>
                  <a:lnTo>
                    <a:pt x="175403" y="50719"/>
                  </a:lnTo>
                  <a:lnTo>
                    <a:pt x="173345" y="51220"/>
                  </a:lnTo>
                  <a:lnTo>
                    <a:pt x="171343" y="51831"/>
                  </a:lnTo>
                  <a:lnTo>
                    <a:pt x="169341" y="52443"/>
                  </a:lnTo>
                  <a:lnTo>
                    <a:pt x="167339" y="53110"/>
                  </a:lnTo>
                  <a:lnTo>
                    <a:pt x="165393" y="53833"/>
                  </a:lnTo>
                  <a:lnTo>
                    <a:pt x="163446" y="54556"/>
                  </a:lnTo>
                  <a:lnTo>
                    <a:pt x="161555" y="55391"/>
                  </a:lnTo>
                  <a:lnTo>
                    <a:pt x="159609" y="56280"/>
                  </a:lnTo>
                  <a:lnTo>
                    <a:pt x="157774" y="57170"/>
                  </a:lnTo>
                  <a:lnTo>
                    <a:pt x="155883" y="58116"/>
                  </a:lnTo>
                  <a:lnTo>
                    <a:pt x="154048" y="59117"/>
                  </a:lnTo>
                  <a:lnTo>
                    <a:pt x="152268" y="60229"/>
                  </a:lnTo>
                  <a:lnTo>
                    <a:pt x="150489" y="61341"/>
                  </a:lnTo>
                  <a:lnTo>
                    <a:pt x="148765" y="62509"/>
                  </a:lnTo>
                  <a:lnTo>
                    <a:pt x="147041" y="63733"/>
                  </a:lnTo>
                  <a:lnTo>
                    <a:pt x="145317" y="65067"/>
                  </a:lnTo>
                  <a:lnTo>
                    <a:pt x="144594" y="65568"/>
                  </a:lnTo>
                  <a:lnTo>
                    <a:pt x="143759" y="66068"/>
                  </a:lnTo>
                  <a:lnTo>
                    <a:pt x="142147" y="67014"/>
                  </a:lnTo>
                  <a:lnTo>
                    <a:pt x="141479" y="66068"/>
                  </a:lnTo>
                  <a:lnTo>
                    <a:pt x="147485" y="61230"/>
                  </a:lnTo>
                  <a:lnTo>
                    <a:pt x="150489" y="58727"/>
                  </a:lnTo>
                  <a:lnTo>
                    <a:pt x="153436" y="56280"/>
                  </a:lnTo>
                  <a:lnTo>
                    <a:pt x="158274" y="52109"/>
                  </a:lnTo>
                  <a:lnTo>
                    <a:pt x="160666" y="49996"/>
                  </a:lnTo>
                  <a:lnTo>
                    <a:pt x="161834" y="48884"/>
                  </a:lnTo>
                  <a:lnTo>
                    <a:pt x="162946" y="47772"/>
                  </a:lnTo>
                  <a:lnTo>
                    <a:pt x="164058" y="46659"/>
                  </a:lnTo>
                  <a:lnTo>
                    <a:pt x="165115" y="45491"/>
                  </a:lnTo>
                  <a:lnTo>
                    <a:pt x="166171" y="44268"/>
                  </a:lnTo>
                  <a:lnTo>
                    <a:pt x="167172" y="43045"/>
                  </a:lnTo>
                  <a:lnTo>
                    <a:pt x="168118" y="41765"/>
                  </a:lnTo>
                  <a:lnTo>
                    <a:pt x="169008" y="40431"/>
                  </a:lnTo>
                  <a:lnTo>
                    <a:pt x="169842" y="39040"/>
                  </a:lnTo>
                  <a:lnTo>
                    <a:pt x="170676" y="37650"/>
                  </a:lnTo>
                  <a:lnTo>
                    <a:pt x="171121" y="36649"/>
                  </a:lnTo>
                  <a:lnTo>
                    <a:pt x="171566" y="35704"/>
                  </a:lnTo>
                  <a:lnTo>
                    <a:pt x="171899" y="34703"/>
                  </a:lnTo>
                  <a:lnTo>
                    <a:pt x="172178" y="33757"/>
                  </a:lnTo>
                  <a:lnTo>
                    <a:pt x="172344" y="32812"/>
                  </a:lnTo>
                  <a:lnTo>
                    <a:pt x="172511" y="31811"/>
                  </a:lnTo>
                  <a:lnTo>
                    <a:pt x="172567" y="30865"/>
                  </a:lnTo>
                  <a:lnTo>
                    <a:pt x="172622" y="29920"/>
                  </a:lnTo>
                  <a:lnTo>
                    <a:pt x="172567" y="28974"/>
                  </a:lnTo>
                  <a:lnTo>
                    <a:pt x="172456" y="28029"/>
                  </a:lnTo>
                  <a:lnTo>
                    <a:pt x="172233" y="27084"/>
                  </a:lnTo>
                  <a:lnTo>
                    <a:pt x="172011" y="26138"/>
                  </a:lnTo>
                  <a:lnTo>
                    <a:pt x="171733" y="25193"/>
                  </a:lnTo>
                  <a:lnTo>
                    <a:pt x="171343" y="24247"/>
                  </a:lnTo>
                  <a:lnTo>
                    <a:pt x="170898" y="23357"/>
                  </a:lnTo>
                  <a:lnTo>
                    <a:pt x="170454" y="22412"/>
                  </a:lnTo>
                  <a:lnTo>
                    <a:pt x="169842" y="21411"/>
                  </a:lnTo>
                  <a:lnTo>
                    <a:pt x="169174" y="20466"/>
                  </a:lnTo>
                  <a:lnTo>
                    <a:pt x="168507" y="19520"/>
                  </a:lnTo>
                  <a:lnTo>
                    <a:pt x="167728" y="18630"/>
                  </a:lnTo>
                  <a:lnTo>
                    <a:pt x="166950" y="17796"/>
                  </a:lnTo>
                  <a:lnTo>
                    <a:pt x="166116" y="17018"/>
                  </a:lnTo>
                  <a:lnTo>
                    <a:pt x="165226" y="16239"/>
                  </a:lnTo>
                  <a:lnTo>
                    <a:pt x="164336" y="15516"/>
                  </a:lnTo>
                  <a:lnTo>
                    <a:pt x="163391" y="14793"/>
                  </a:lnTo>
                  <a:lnTo>
                    <a:pt x="162390" y="14181"/>
                  </a:lnTo>
                  <a:lnTo>
                    <a:pt x="161389" y="13570"/>
                  </a:lnTo>
                  <a:lnTo>
                    <a:pt x="160332" y="13013"/>
                  </a:lnTo>
                  <a:lnTo>
                    <a:pt x="159275" y="12513"/>
                  </a:lnTo>
                  <a:lnTo>
                    <a:pt x="158219" y="12012"/>
                  </a:lnTo>
                  <a:lnTo>
                    <a:pt x="157106" y="11623"/>
                  </a:lnTo>
                  <a:lnTo>
                    <a:pt x="155994" y="11234"/>
                  </a:lnTo>
                  <a:lnTo>
                    <a:pt x="154826" y="10900"/>
                  </a:lnTo>
                  <a:lnTo>
                    <a:pt x="153714" y="10622"/>
                  </a:lnTo>
                  <a:lnTo>
                    <a:pt x="152546" y="10400"/>
                  </a:lnTo>
                  <a:lnTo>
                    <a:pt x="151378" y="10177"/>
                  </a:lnTo>
                  <a:lnTo>
                    <a:pt x="150210" y="10066"/>
                  </a:lnTo>
                  <a:lnTo>
                    <a:pt x="149043" y="10010"/>
                  </a:lnTo>
                  <a:lnTo>
                    <a:pt x="147875" y="9955"/>
                  </a:lnTo>
                  <a:lnTo>
                    <a:pt x="146707" y="9955"/>
                  </a:lnTo>
                  <a:lnTo>
                    <a:pt x="145539" y="10066"/>
                  </a:lnTo>
                  <a:lnTo>
                    <a:pt x="144371" y="10177"/>
                  </a:lnTo>
                  <a:lnTo>
                    <a:pt x="143203" y="10344"/>
                  </a:lnTo>
                  <a:lnTo>
                    <a:pt x="142091" y="10622"/>
                  </a:lnTo>
                  <a:lnTo>
                    <a:pt x="140979" y="10900"/>
                  </a:lnTo>
                  <a:lnTo>
                    <a:pt x="139866" y="11234"/>
                  </a:lnTo>
                  <a:lnTo>
                    <a:pt x="138810" y="11623"/>
                  </a:lnTo>
                  <a:lnTo>
                    <a:pt x="137698" y="12124"/>
                  </a:lnTo>
                  <a:lnTo>
                    <a:pt x="136975" y="12457"/>
                  </a:lnTo>
                  <a:lnTo>
                    <a:pt x="136196" y="12735"/>
                  </a:lnTo>
                  <a:lnTo>
                    <a:pt x="134528" y="13292"/>
                  </a:lnTo>
                  <a:lnTo>
                    <a:pt x="133137" y="10622"/>
                  </a:lnTo>
                  <a:lnTo>
                    <a:pt x="131803" y="8231"/>
                  </a:lnTo>
                  <a:lnTo>
                    <a:pt x="131024" y="7007"/>
                  </a:lnTo>
                  <a:lnTo>
                    <a:pt x="130134" y="5895"/>
                  </a:lnTo>
                  <a:lnTo>
                    <a:pt x="129244" y="4838"/>
                  </a:lnTo>
                  <a:lnTo>
                    <a:pt x="128243" y="3949"/>
                  </a:lnTo>
                  <a:lnTo>
                    <a:pt x="127187" y="3114"/>
                  </a:lnTo>
                  <a:lnTo>
                    <a:pt x="126074" y="2336"/>
                  </a:lnTo>
                  <a:lnTo>
                    <a:pt x="124907" y="1724"/>
                  </a:lnTo>
                  <a:lnTo>
                    <a:pt x="123683" y="1168"/>
                  </a:lnTo>
                  <a:lnTo>
                    <a:pt x="122460" y="723"/>
                  </a:lnTo>
                  <a:lnTo>
                    <a:pt x="121125" y="389"/>
                  </a:lnTo>
                  <a:lnTo>
                    <a:pt x="119846" y="167"/>
                  </a:lnTo>
                  <a:lnTo>
                    <a:pt x="1184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8844237" y="5579881"/>
              <a:ext cx="42854" cy="563192"/>
            </a:xfrm>
            <a:custGeom>
              <a:avLst/>
              <a:gdLst/>
              <a:ahLst/>
              <a:cxnLst/>
              <a:rect l="l" t="t" r="r" b="b"/>
              <a:pathLst>
                <a:path w="2336" h="30700" extrusionOk="0">
                  <a:moveTo>
                    <a:pt x="612" y="1"/>
                  </a:moveTo>
                  <a:lnTo>
                    <a:pt x="223" y="335"/>
                  </a:lnTo>
                  <a:lnTo>
                    <a:pt x="56" y="557"/>
                  </a:lnTo>
                  <a:lnTo>
                    <a:pt x="0" y="724"/>
                  </a:lnTo>
                  <a:lnTo>
                    <a:pt x="0" y="14905"/>
                  </a:lnTo>
                  <a:lnTo>
                    <a:pt x="0" y="22024"/>
                  </a:lnTo>
                  <a:lnTo>
                    <a:pt x="56" y="29142"/>
                  </a:lnTo>
                  <a:lnTo>
                    <a:pt x="111" y="29309"/>
                  </a:lnTo>
                  <a:lnTo>
                    <a:pt x="223" y="29476"/>
                  </a:lnTo>
                  <a:lnTo>
                    <a:pt x="612" y="29865"/>
                  </a:lnTo>
                  <a:lnTo>
                    <a:pt x="1168" y="30254"/>
                  </a:lnTo>
                  <a:lnTo>
                    <a:pt x="1724" y="30699"/>
                  </a:lnTo>
                  <a:lnTo>
                    <a:pt x="1947" y="29142"/>
                  </a:lnTo>
                  <a:lnTo>
                    <a:pt x="2113" y="27307"/>
                  </a:lnTo>
                  <a:lnTo>
                    <a:pt x="2225" y="25249"/>
                  </a:lnTo>
                  <a:lnTo>
                    <a:pt x="2336" y="23080"/>
                  </a:lnTo>
                  <a:lnTo>
                    <a:pt x="2336" y="20745"/>
                  </a:lnTo>
                  <a:lnTo>
                    <a:pt x="2336" y="18353"/>
                  </a:lnTo>
                  <a:lnTo>
                    <a:pt x="2336" y="15962"/>
                  </a:lnTo>
                  <a:lnTo>
                    <a:pt x="2225" y="13571"/>
                  </a:lnTo>
                  <a:lnTo>
                    <a:pt x="2113" y="11179"/>
                  </a:lnTo>
                  <a:lnTo>
                    <a:pt x="2002" y="8955"/>
                  </a:lnTo>
                  <a:lnTo>
                    <a:pt x="1835" y="6841"/>
                  </a:lnTo>
                  <a:lnTo>
                    <a:pt x="1668" y="4951"/>
                  </a:lnTo>
                  <a:lnTo>
                    <a:pt x="1446" y="3227"/>
                  </a:lnTo>
                  <a:lnTo>
                    <a:pt x="1168" y="1836"/>
                  </a:lnTo>
                  <a:lnTo>
                    <a:pt x="890" y="724"/>
                  </a:lnTo>
                  <a:lnTo>
                    <a:pt x="779" y="3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8118847" y="6077773"/>
              <a:ext cx="186715" cy="308123"/>
            </a:xfrm>
            <a:custGeom>
              <a:avLst/>
              <a:gdLst/>
              <a:ahLst/>
              <a:cxnLst/>
              <a:rect l="l" t="t" r="r" b="b"/>
              <a:pathLst>
                <a:path w="10178" h="16796" extrusionOk="0">
                  <a:moveTo>
                    <a:pt x="9121" y="0"/>
                  </a:moveTo>
                  <a:lnTo>
                    <a:pt x="8287" y="834"/>
                  </a:lnTo>
                  <a:lnTo>
                    <a:pt x="7508" y="1724"/>
                  </a:lnTo>
                  <a:lnTo>
                    <a:pt x="6841" y="2670"/>
                  </a:lnTo>
                  <a:lnTo>
                    <a:pt x="6229" y="3671"/>
                  </a:lnTo>
                  <a:lnTo>
                    <a:pt x="5673" y="4672"/>
                  </a:lnTo>
                  <a:lnTo>
                    <a:pt x="5228" y="5728"/>
                  </a:lnTo>
                  <a:lnTo>
                    <a:pt x="4282" y="7897"/>
                  </a:lnTo>
                  <a:lnTo>
                    <a:pt x="3448" y="10122"/>
                  </a:lnTo>
                  <a:lnTo>
                    <a:pt x="2948" y="11178"/>
                  </a:lnTo>
                  <a:lnTo>
                    <a:pt x="2503" y="12291"/>
                  </a:lnTo>
                  <a:lnTo>
                    <a:pt x="1947" y="13347"/>
                  </a:lnTo>
                  <a:lnTo>
                    <a:pt x="1391" y="14348"/>
                  </a:lnTo>
                  <a:lnTo>
                    <a:pt x="723" y="15349"/>
                  </a:lnTo>
                  <a:lnTo>
                    <a:pt x="0" y="16295"/>
                  </a:lnTo>
                  <a:lnTo>
                    <a:pt x="1669" y="16684"/>
                  </a:lnTo>
                  <a:lnTo>
                    <a:pt x="2225" y="16795"/>
                  </a:lnTo>
                  <a:lnTo>
                    <a:pt x="2892" y="16795"/>
                  </a:lnTo>
                  <a:lnTo>
                    <a:pt x="3059" y="16684"/>
                  </a:lnTo>
                  <a:lnTo>
                    <a:pt x="3226" y="16462"/>
                  </a:lnTo>
                  <a:lnTo>
                    <a:pt x="3337" y="16184"/>
                  </a:lnTo>
                  <a:lnTo>
                    <a:pt x="3949" y="14849"/>
                  </a:lnTo>
                  <a:lnTo>
                    <a:pt x="4449" y="13458"/>
                  </a:lnTo>
                  <a:lnTo>
                    <a:pt x="5005" y="12068"/>
                  </a:lnTo>
                  <a:lnTo>
                    <a:pt x="5617" y="10678"/>
                  </a:lnTo>
                  <a:lnTo>
                    <a:pt x="7897" y="5561"/>
                  </a:lnTo>
                  <a:lnTo>
                    <a:pt x="10177" y="501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8769755" y="6471573"/>
              <a:ext cx="59181" cy="231606"/>
            </a:xfrm>
            <a:custGeom>
              <a:avLst/>
              <a:gdLst/>
              <a:ahLst/>
              <a:cxnLst/>
              <a:rect l="l" t="t" r="r" b="b"/>
              <a:pathLst>
                <a:path w="3226" h="12625" extrusionOk="0">
                  <a:moveTo>
                    <a:pt x="3226" y="1"/>
                  </a:moveTo>
                  <a:lnTo>
                    <a:pt x="2614" y="501"/>
                  </a:lnTo>
                  <a:lnTo>
                    <a:pt x="2058" y="1113"/>
                  </a:lnTo>
                  <a:lnTo>
                    <a:pt x="1557" y="1725"/>
                  </a:lnTo>
                  <a:lnTo>
                    <a:pt x="1113" y="2337"/>
                  </a:lnTo>
                  <a:lnTo>
                    <a:pt x="723" y="3059"/>
                  </a:lnTo>
                  <a:lnTo>
                    <a:pt x="445" y="3782"/>
                  </a:lnTo>
                  <a:lnTo>
                    <a:pt x="223" y="4505"/>
                  </a:lnTo>
                  <a:lnTo>
                    <a:pt x="112" y="5284"/>
                  </a:lnTo>
                  <a:lnTo>
                    <a:pt x="0" y="6118"/>
                  </a:lnTo>
                  <a:lnTo>
                    <a:pt x="0" y="6952"/>
                  </a:lnTo>
                  <a:lnTo>
                    <a:pt x="56" y="7842"/>
                  </a:lnTo>
                  <a:lnTo>
                    <a:pt x="223" y="8732"/>
                  </a:lnTo>
                  <a:lnTo>
                    <a:pt x="445" y="9677"/>
                  </a:lnTo>
                  <a:lnTo>
                    <a:pt x="779" y="10623"/>
                  </a:lnTo>
                  <a:lnTo>
                    <a:pt x="1168" y="11624"/>
                  </a:lnTo>
                  <a:lnTo>
                    <a:pt x="1613" y="12625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8585092" y="5857390"/>
              <a:ext cx="29609" cy="108162"/>
            </a:xfrm>
            <a:custGeom>
              <a:avLst/>
              <a:gdLst/>
              <a:ahLst/>
              <a:cxnLst/>
              <a:rect l="l" t="t" r="r" b="b"/>
              <a:pathLst>
                <a:path w="1614" h="5896" extrusionOk="0">
                  <a:moveTo>
                    <a:pt x="1613" y="1"/>
                  </a:moveTo>
                  <a:lnTo>
                    <a:pt x="890" y="1169"/>
                  </a:lnTo>
                  <a:lnTo>
                    <a:pt x="390" y="2003"/>
                  </a:lnTo>
                  <a:lnTo>
                    <a:pt x="112" y="2726"/>
                  </a:lnTo>
                  <a:lnTo>
                    <a:pt x="56" y="3004"/>
                  </a:lnTo>
                  <a:lnTo>
                    <a:pt x="0" y="3282"/>
                  </a:lnTo>
                  <a:lnTo>
                    <a:pt x="56" y="3560"/>
                  </a:lnTo>
                  <a:lnTo>
                    <a:pt x="112" y="3838"/>
                  </a:lnTo>
                  <a:lnTo>
                    <a:pt x="223" y="4116"/>
                  </a:lnTo>
                  <a:lnTo>
                    <a:pt x="390" y="4394"/>
                  </a:lnTo>
                  <a:lnTo>
                    <a:pt x="890" y="5062"/>
                  </a:lnTo>
                  <a:lnTo>
                    <a:pt x="1613" y="5896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9345155" y="5910445"/>
              <a:ext cx="107153" cy="142853"/>
            </a:xfrm>
            <a:custGeom>
              <a:avLst/>
              <a:gdLst/>
              <a:ahLst/>
              <a:cxnLst/>
              <a:rect l="l" t="t" r="r" b="b"/>
              <a:pathLst>
                <a:path w="5841" h="7787" extrusionOk="0">
                  <a:moveTo>
                    <a:pt x="335" y="1"/>
                  </a:moveTo>
                  <a:lnTo>
                    <a:pt x="168" y="557"/>
                  </a:lnTo>
                  <a:lnTo>
                    <a:pt x="57" y="1113"/>
                  </a:lnTo>
                  <a:lnTo>
                    <a:pt x="1" y="1558"/>
                  </a:lnTo>
                  <a:lnTo>
                    <a:pt x="1" y="1947"/>
                  </a:lnTo>
                  <a:lnTo>
                    <a:pt x="1" y="2336"/>
                  </a:lnTo>
                  <a:lnTo>
                    <a:pt x="112" y="2726"/>
                  </a:lnTo>
                  <a:lnTo>
                    <a:pt x="223" y="3059"/>
                  </a:lnTo>
                  <a:lnTo>
                    <a:pt x="390" y="3337"/>
                  </a:lnTo>
                  <a:lnTo>
                    <a:pt x="724" y="3894"/>
                  </a:lnTo>
                  <a:lnTo>
                    <a:pt x="1113" y="4338"/>
                  </a:lnTo>
                  <a:lnTo>
                    <a:pt x="1558" y="4783"/>
                  </a:lnTo>
                  <a:lnTo>
                    <a:pt x="1947" y="5228"/>
                  </a:lnTo>
                  <a:lnTo>
                    <a:pt x="2170" y="5673"/>
                  </a:lnTo>
                  <a:lnTo>
                    <a:pt x="2448" y="6174"/>
                  </a:lnTo>
                  <a:lnTo>
                    <a:pt x="2670" y="6730"/>
                  </a:lnTo>
                  <a:lnTo>
                    <a:pt x="3004" y="7230"/>
                  </a:lnTo>
                  <a:lnTo>
                    <a:pt x="3227" y="7397"/>
                  </a:lnTo>
                  <a:lnTo>
                    <a:pt x="3449" y="7564"/>
                  </a:lnTo>
                  <a:lnTo>
                    <a:pt x="3727" y="7731"/>
                  </a:lnTo>
                  <a:lnTo>
                    <a:pt x="4005" y="7786"/>
                  </a:lnTo>
                  <a:lnTo>
                    <a:pt x="4394" y="7786"/>
                  </a:lnTo>
                  <a:lnTo>
                    <a:pt x="4784" y="7731"/>
                  </a:lnTo>
                  <a:lnTo>
                    <a:pt x="5284" y="7620"/>
                  </a:lnTo>
                  <a:lnTo>
                    <a:pt x="5840" y="739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9389037" y="5430935"/>
              <a:ext cx="86735" cy="82663"/>
            </a:xfrm>
            <a:custGeom>
              <a:avLst/>
              <a:gdLst/>
              <a:ahLst/>
              <a:cxnLst/>
              <a:rect l="l" t="t" r="r" b="b"/>
              <a:pathLst>
                <a:path w="4728" h="4506" extrusionOk="0">
                  <a:moveTo>
                    <a:pt x="0" y="0"/>
                  </a:moveTo>
                  <a:lnTo>
                    <a:pt x="56" y="557"/>
                  </a:lnTo>
                  <a:lnTo>
                    <a:pt x="223" y="1113"/>
                  </a:lnTo>
                  <a:lnTo>
                    <a:pt x="334" y="1558"/>
                  </a:lnTo>
                  <a:lnTo>
                    <a:pt x="556" y="2003"/>
                  </a:lnTo>
                  <a:lnTo>
                    <a:pt x="779" y="2392"/>
                  </a:lnTo>
                  <a:lnTo>
                    <a:pt x="1057" y="2726"/>
                  </a:lnTo>
                  <a:lnTo>
                    <a:pt x="1335" y="3004"/>
                  </a:lnTo>
                  <a:lnTo>
                    <a:pt x="1613" y="3282"/>
                  </a:lnTo>
                  <a:lnTo>
                    <a:pt x="1947" y="3504"/>
                  </a:lnTo>
                  <a:lnTo>
                    <a:pt x="2336" y="3671"/>
                  </a:lnTo>
                  <a:lnTo>
                    <a:pt x="3059" y="4005"/>
                  </a:lnTo>
                  <a:lnTo>
                    <a:pt x="3893" y="4283"/>
                  </a:lnTo>
                  <a:lnTo>
                    <a:pt x="4727" y="4505"/>
                  </a:lnTo>
                  <a:lnTo>
                    <a:pt x="4394" y="3782"/>
                  </a:lnTo>
                  <a:lnTo>
                    <a:pt x="4004" y="3059"/>
                  </a:lnTo>
                  <a:lnTo>
                    <a:pt x="3504" y="2392"/>
                  </a:lnTo>
                  <a:lnTo>
                    <a:pt x="3003" y="1836"/>
                  </a:lnTo>
                  <a:lnTo>
                    <a:pt x="2392" y="1280"/>
                  </a:lnTo>
                  <a:lnTo>
                    <a:pt x="1724" y="779"/>
                  </a:lnTo>
                  <a:lnTo>
                    <a:pt x="89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9807327" y="5519690"/>
              <a:ext cx="93871" cy="77563"/>
            </a:xfrm>
            <a:custGeom>
              <a:avLst/>
              <a:gdLst/>
              <a:ahLst/>
              <a:cxnLst/>
              <a:rect l="l" t="t" r="r" b="b"/>
              <a:pathLst>
                <a:path w="5117" h="4228" extrusionOk="0">
                  <a:moveTo>
                    <a:pt x="1" y="1"/>
                  </a:moveTo>
                  <a:lnTo>
                    <a:pt x="4005" y="4227"/>
                  </a:lnTo>
                  <a:lnTo>
                    <a:pt x="5117" y="3004"/>
                  </a:lnTo>
                  <a:lnTo>
                    <a:pt x="4839" y="2781"/>
                  </a:lnTo>
                  <a:lnTo>
                    <a:pt x="4616" y="2615"/>
                  </a:lnTo>
                  <a:lnTo>
                    <a:pt x="4172" y="2114"/>
                  </a:lnTo>
                  <a:lnTo>
                    <a:pt x="3782" y="1614"/>
                  </a:lnTo>
                  <a:lnTo>
                    <a:pt x="3337" y="1113"/>
                  </a:lnTo>
                  <a:lnTo>
                    <a:pt x="3059" y="835"/>
                  </a:lnTo>
                  <a:lnTo>
                    <a:pt x="2781" y="613"/>
                  </a:lnTo>
                  <a:lnTo>
                    <a:pt x="2448" y="446"/>
                  </a:lnTo>
                  <a:lnTo>
                    <a:pt x="2058" y="279"/>
                  </a:lnTo>
                  <a:lnTo>
                    <a:pt x="1613" y="11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8888101" y="3757751"/>
              <a:ext cx="130598" cy="384640"/>
            </a:xfrm>
            <a:custGeom>
              <a:avLst/>
              <a:gdLst/>
              <a:ahLst/>
              <a:cxnLst/>
              <a:rect l="l" t="t" r="r" b="b"/>
              <a:pathLst>
                <a:path w="7119" h="20967" extrusionOk="0">
                  <a:moveTo>
                    <a:pt x="5951" y="0"/>
                  </a:moveTo>
                  <a:lnTo>
                    <a:pt x="4839" y="2669"/>
                  </a:lnTo>
                  <a:lnTo>
                    <a:pt x="3838" y="5283"/>
                  </a:lnTo>
                  <a:lnTo>
                    <a:pt x="2948" y="7841"/>
                  </a:lnTo>
                  <a:lnTo>
                    <a:pt x="2169" y="10344"/>
                  </a:lnTo>
                  <a:lnTo>
                    <a:pt x="1446" y="12902"/>
                  </a:lnTo>
                  <a:lnTo>
                    <a:pt x="835" y="15405"/>
                  </a:lnTo>
                  <a:lnTo>
                    <a:pt x="390" y="17963"/>
                  </a:lnTo>
                  <a:lnTo>
                    <a:pt x="0" y="20521"/>
                  </a:lnTo>
                  <a:lnTo>
                    <a:pt x="946" y="20966"/>
                  </a:lnTo>
                  <a:lnTo>
                    <a:pt x="1558" y="20021"/>
                  </a:lnTo>
                  <a:lnTo>
                    <a:pt x="1836" y="19576"/>
                  </a:lnTo>
                  <a:lnTo>
                    <a:pt x="2058" y="19075"/>
                  </a:lnTo>
                  <a:lnTo>
                    <a:pt x="4616" y="10845"/>
                  </a:lnTo>
                  <a:lnTo>
                    <a:pt x="5895" y="6729"/>
                  </a:lnTo>
                  <a:lnTo>
                    <a:pt x="7119" y="2614"/>
                  </a:lnTo>
                  <a:lnTo>
                    <a:pt x="7119" y="2391"/>
                  </a:lnTo>
                  <a:lnTo>
                    <a:pt x="7119" y="2169"/>
                  </a:lnTo>
                  <a:lnTo>
                    <a:pt x="6841" y="1613"/>
                  </a:lnTo>
                  <a:lnTo>
                    <a:pt x="6452" y="945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9221710" y="3884260"/>
              <a:ext cx="78590" cy="128562"/>
            </a:xfrm>
            <a:custGeom>
              <a:avLst/>
              <a:gdLst/>
              <a:ahLst/>
              <a:cxnLst/>
              <a:rect l="l" t="t" r="r" b="b"/>
              <a:pathLst>
                <a:path w="4284" h="7008" extrusionOk="0">
                  <a:moveTo>
                    <a:pt x="4283" y="0"/>
                  </a:moveTo>
                  <a:lnTo>
                    <a:pt x="3616" y="278"/>
                  </a:lnTo>
                  <a:lnTo>
                    <a:pt x="2948" y="556"/>
                  </a:lnTo>
                  <a:lnTo>
                    <a:pt x="2392" y="890"/>
                  </a:lnTo>
                  <a:lnTo>
                    <a:pt x="1892" y="1279"/>
                  </a:lnTo>
                  <a:lnTo>
                    <a:pt x="1447" y="1613"/>
                  </a:lnTo>
                  <a:lnTo>
                    <a:pt x="1057" y="2002"/>
                  </a:lnTo>
                  <a:lnTo>
                    <a:pt x="779" y="2447"/>
                  </a:lnTo>
                  <a:lnTo>
                    <a:pt x="501" y="2836"/>
                  </a:lnTo>
                  <a:lnTo>
                    <a:pt x="279" y="3281"/>
                  </a:lnTo>
                  <a:lnTo>
                    <a:pt x="168" y="3782"/>
                  </a:lnTo>
                  <a:lnTo>
                    <a:pt x="56" y="4227"/>
                  </a:lnTo>
                  <a:lnTo>
                    <a:pt x="1" y="4783"/>
                  </a:lnTo>
                  <a:lnTo>
                    <a:pt x="1" y="5283"/>
                  </a:lnTo>
                  <a:lnTo>
                    <a:pt x="112" y="5839"/>
                  </a:lnTo>
                  <a:lnTo>
                    <a:pt x="223" y="6396"/>
                  </a:lnTo>
                  <a:lnTo>
                    <a:pt x="390" y="7007"/>
                  </a:lnTo>
                  <a:lnTo>
                    <a:pt x="835" y="6840"/>
                  </a:lnTo>
                  <a:lnTo>
                    <a:pt x="1057" y="6785"/>
                  </a:lnTo>
                  <a:lnTo>
                    <a:pt x="1169" y="6618"/>
                  </a:lnTo>
                  <a:lnTo>
                    <a:pt x="2781" y="3337"/>
                  </a:lnTo>
                  <a:lnTo>
                    <a:pt x="428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9687955" y="3621023"/>
              <a:ext cx="59199" cy="95926"/>
            </a:xfrm>
            <a:custGeom>
              <a:avLst/>
              <a:gdLst/>
              <a:ahLst/>
              <a:cxnLst/>
              <a:rect l="l" t="t" r="r" b="b"/>
              <a:pathLst>
                <a:path w="3227" h="5229" extrusionOk="0">
                  <a:moveTo>
                    <a:pt x="3226" y="1"/>
                  </a:moveTo>
                  <a:lnTo>
                    <a:pt x="2114" y="446"/>
                  </a:lnTo>
                  <a:lnTo>
                    <a:pt x="1280" y="835"/>
                  </a:lnTo>
                  <a:lnTo>
                    <a:pt x="946" y="1002"/>
                  </a:lnTo>
                  <a:lnTo>
                    <a:pt x="668" y="1224"/>
                  </a:lnTo>
                  <a:lnTo>
                    <a:pt x="446" y="1391"/>
                  </a:lnTo>
                  <a:lnTo>
                    <a:pt x="279" y="1669"/>
                  </a:lnTo>
                  <a:lnTo>
                    <a:pt x="168" y="1892"/>
                  </a:lnTo>
                  <a:lnTo>
                    <a:pt x="57" y="2225"/>
                  </a:lnTo>
                  <a:lnTo>
                    <a:pt x="1" y="2559"/>
                  </a:lnTo>
                  <a:lnTo>
                    <a:pt x="1" y="2948"/>
                  </a:lnTo>
                  <a:lnTo>
                    <a:pt x="57" y="3949"/>
                  </a:lnTo>
                  <a:lnTo>
                    <a:pt x="168" y="5229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9637964" y="4614752"/>
              <a:ext cx="172443" cy="63272"/>
            </a:xfrm>
            <a:custGeom>
              <a:avLst/>
              <a:gdLst/>
              <a:ahLst/>
              <a:cxnLst/>
              <a:rect l="l" t="t" r="r" b="b"/>
              <a:pathLst>
                <a:path w="9400" h="3449" extrusionOk="0">
                  <a:moveTo>
                    <a:pt x="9399" y="0"/>
                  </a:moveTo>
                  <a:lnTo>
                    <a:pt x="1" y="2948"/>
                  </a:lnTo>
                  <a:lnTo>
                    <a:pt x="2281" y="3281"/>
                  </a:lnTo>
                  <a:lnTo>
                    <a:pt x="3226" y="3337"/>
                  </a:lnTo>
                  <a:lnTo>
                    <a:pt x="4116" y="3448"/>
                  </a:lnTo>
                  <a:lnTo>
                    <a:pt x="4895" y="3448"/>
                  </a:lnTo>
                  <a:lnTo>
                    <a:pt x="5562" y="3392"/>
                  </a:lnTo>
                  <a:lnTo>
                    <a:pt x="6230" y="3337"/>
                  </a:lnTo>
                  <a:lnTo>
                    <a:pt x="6730" y="3170"/>
                  </a:lnTo>
                  <a:lnTo>
                    <a:pt x="7231" y="3003"/>
                  </a:lnTo>
                  <a:lnTo>
                    <a:pt x="7675" y="2781"/>
                  </a:lnTo>
                  <a:lnTo>
                    <a:pt x="8065" y="2447"/>
                  </a:lnTo>
                  <a:lnTo>
                    <a:pt x="8398" y="2113"/>
                  </a:lnTo>
                  <a:lnTo>
                    <a:pt x="8677" y="1668"/>
                  </a:lnTo>
                  <a:lnTo>
                    <a:pt x="8955" y="1168"/>
                  </a:lnTo>
                  <a:lnTo>
                    <a:pt x="9177" y="612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9850182" y="4387234"/>
              <a:ext cx="77544" cy="46945"/>
            </a:xfrm>
            <a:custGeom>
              <a:avLst/>
              <a:gdLst/>
              <a:ahLst/>
              <a:cxnLst/>
              <a:rect l="l" t="t" r="r" b="b"/>
              <a:pathLst>
                <a:path w="4227" h="2559" extrusionOk="0">
                  <a:moveTo>
                    <a:pt x="4227" y="0"/>
                  </a:moveTo>
                  <a:lnTo>
                    <a:pt x="0" y="946"/>
                  </a:lnTo>
                  <a:lnTo>
                    <a:pt x="445" y="2336"/>
                  </a:lnTo>
                  <a:lnTo>
                    <a:pt x="1001" y="2392"/>
                  </a:lnTo>
                  <a:lnTo>
                    <a:pt x="1558" y="2503"/>
                  </a:lnTo>
                  <a:lnTo>
                    <a:pt x="2114" y="2559"/>
                  </a:lnTo>
                  <a:lnTo>
                    <a:pt x="2392" y="2559"/>
                  </a:lnTo>
                  <a:lnTo>
                    <a:pt x="2670" y="2503"/>
                  </a:lnTo>
                  <a:lnTo>
                    <a:pt x="2892" y="2392"/>
                  </a:lnTo>
                  <a:lnTo>
                    <a:pt x="3170" y="2280"/>
                  </a:lnTo>
                  <a:lnTo>
                    <a:pt x="3393" y="2114"/>
                  </a:lnTo>
                  <a:lnTo>
                    <a:pt x="3615" y="1836"/>
                  </a:lnTo>
                  <a:lnTo>
                    <a:pt x="3782" y="1502"/>
                  </a:lnTo>
                  <a:lnTo>
                    <a:pt x="3949" y="1113"/>
                  </a:lnTo>
                  <a:lnTo>
                    <a:pt x="4116" y="61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10023618" y="4620861"/>
              <a:ext cx="102035" cy="39809"/>
            </a:xfrm>
            <a:custGeom>
              <a:avLst/>
              <a:gdLst/>
              <a:ahLst/>
              <a:cxnLst/>
              <a:rect l="l" t="t" r="r" b="b"/>
              <a:pathLst>
                <a:path w="5562" h="2170" extrusionOk="0">
                  <a:moveTo>
                    <a:pt x="2225" y="1"/>
                  </a:moveTo>
                  <a:lnTo>
                    <a:pt x="2003" y="56"/>
                  </a:lnTo>
                  <a:lnTo>
                    <a:pt x="1725" y="223"/>
                  </a:lnTo>
                  <a:lnTo>
                    <a:pt x="1502" y="390"/>
                  </a:lnTo>
                  <a:lnTo>
                    <a:pt x="1280" y="612"/>
                  </a:lnTo>
                  <a:lnTo>
                    <a:pt x="724" y="1280"/>
                  </a:lnTo>
                  <a:lnTo>
                    <a:pt x="1" y="2170"/>
                  </a:lnTo>
                  <a:lnTo>
                    <a:pt x="1" y="2170"/>
                  </a:lnTo>
                  <a:lnTo>
                    <a:pt x="5562" y="1447"/>
                  </a:lnTo>
                  <a:lnTo>
                    <a:pt x="4394" y="779"/>
                  </a:lnTo>
                  <a:lnTo>
                    <a:pt x="3504" y="334"/>
                  </a:lnTo>
                  <a:lnTo>
                    <a:pt x="3115" y="168"/>
                  </a:lnTo>
                  <a:lnTo>
                    <a:pt x="2781" y="56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7399584" y="5627835"/>
              <a:ext cx="141825" cy="78572"/>
            </a:xfrm>
            <a:custGeom>
              <a:avLst/>
              <a:gdLst/>
              <a:ahLst/>
              <a:cxnLst/>
              <a:rect l="l" t="t" r="r" b="b"/>
              <a:pathLst>
                <a:path w="7731" h="4283" extrusionOk="0">
                  <a:moveTo>
                    <a:pt x="7730" y="1"/>
                  </a:moveTo>
                  <a:lnTo>
                    <a:pt x="7230" y="168"/>
                  </a:lnTo>
                  <a:lnTo>
                    <a:pt x="6729" y="334"/>
                  </a:lnTo>
                  <a:lnTo>
                    <a:pt x="5728" y="557"/>
                  </a:lnTo>
                  <a:lnTo>
                    <a:pt x="4616" y="724"/>
                  </a:lnTo>
                  <a:lnTo>
                    <a:pt x="3559" y="946"/>
                  </a:lnTo>
                  <a:lnTo>
                    <a:pt x="3059" y="1113"/>
                  </a:lnTo>
                  <a:lnTo>
                    <a:pt x="2503" y="1280"/>
                  </a:lnTo>
                  <a:lnTo>
                    <a:pt x="2002" y="1558"/>
                  </a:lnTo>
                  <a:lnTo>
                    <a:pt x="1557" y="1892"/>
                  </a:lnTo>
                  <a:lnTo>
                    <a:pt x="1112" y="2337"/>
                  </a:lnTo>
                  <a:lnTo>
                    <a:pt x="668" y="2893"/>
                  </a:lnTo>
                  <a:lnTo>
                    <a:pt x="334" y="3504"/>
                  </a:lnTo>
                  <a:lnTo>
                    <a:pt x="0" y="4283"/>
                  </a:lnTo>
                  <a:lnTo>
                    <a:pt x="2058" y="3838"/>
                  </a:lnTo>
                  <a:lnTo>
                    <a:pt x="3615" y="3393"/>
                  </a:lnTo>
                  <a:lnTo>
                    <a:pt x="4839" y="3004"/>
                  </a:lnTo>
                  <a:lnTo>
                    <a:pt x="5283" y="2837"/>
                  </a:lnTo>
                  <a:lnTo>
                    <a:pt x="5728" y="2615"/>
                  </a:lnTo>
                  <a:lnTo>
                    <a:pt x="6062" y="2392"/>
                  </a:lnTo>
                  <a:lnTo>
                    <a:pt x="6340" y="2170"/>
                  </a:lnTo>
                  <a:lnTo>
                    <a:pt x="6618" y="1892"/>
                  </a:lnTo>
                  <a:lnTo>
                    <a:pt x="6841" y="1614"/>
                  </a:lnTo>
                  <a:lnTo>
                    <a:pt x="7285" y="89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7610775" y="5239135"/>
              <a:ext cx="167325" cy="73472"/>
            </a:xfrm>
            <a:custGeom>
              <a:avLst/>
              <a:gdLst/>
              <a:ahLst/>
              <a:cxnLst/>
              <a:rect l="l" t="t" r="r" b="b"/>
              <a:pathLst>
                <a:path w="9121" h="4005" extrusionOk="0">
                  <a:moveTo>
                    <a:pt x="5339" y="0"/>
                  </a:moveTo>
                  <a:lnTo>
                    <a:pt x="4672" y="56"/>
                  </a:lnTo>
                  <a:lnTo>
                    <a:pt x="4004" y="167"/>
                  </a:lnTo>
                  <a:lnTo>
                    <a:pt x="3392" y="334"/>
                  </a:lnTo>
                  <a:lnTo>
                    <a:pt x="2781" y="612"/>
                  </a:lnTo>
                  <a:lnTo>
                    <a:pt x="2225" y="890"/>
                  </a:lnTo>
                  <a:lnTo>
                    <a:pt x="1724" y="1279"/>
                  </a:lnTo>
                  <a:lnTo>
                    <a:pt x="1279" y="1724"/>
                  </a:lnTo>
                  <a:lnTo>
                    <a:pt x="890" y="2169"/>
                  </a:lnTo>
                  <a:lnTo>
                    <a:pt x="501" y="2725"/>
                  </a:lnTo>
                  <a:lnTo>
                    <a:pt x="223" y="3337"/>
                  </a:lnTo>
                  <a:lnTo>
                    <a:pt x="0" y="4004"/>
                  </a:lnTo>
                  <a:lnTo>
                    <a:pt x="9121" y="723"/>
                  </a:lnTo>
                  <a:lnTo>
                    <a:pt x="8342" y="445"/>
                  </a:lnTo>
                  <a:lnTo>
                    <a:pt x="7563" y="223"/>
                  </a:lnTo>
                  <a:lnTo>
                    <a:pt x="6785" y="56"/>
                  </a:lnTo>
                  <a:lnTo>
                    <a:pt x="606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8201474" y="4153588"/>
              <a:ext cx="151016" cy="166316"/>
            </a:xfrm>
            <a:custGeom>
              <a:avLst/>
              <a:gdLst/>
              <a:ahLst/>
              <a:cxnLst/>
              <a:rect l="l" t="t" r="r" b="b"/>
              <a:pathLst>
                <a:path w="8232" h="9066" extrusionOk="0">
                  <a:moveTo>
                    <a:pt x="891" y="1"/>
                  </a:moveTo>
                  <a:lnTo>
                    <a:pt x="1" y="835"/>
                  </a:lnTo>
                  <a:lnTo>
                    <a:pt x="946" y="2615"/>
                  </a:lnTo>
                  <a:lnTo>
                    <a:pt x="1836" y="4172"/>
                  </a:lnTo>
                  <a:lnTo>
                    <a:pt x="2281" y="4839"/>
                  </a:lnTo>
                  <a:lnTo>
                    <a:pt x="2670" y="5395"/>
                  </a:lnTo>
                  <a:lnTo>
                    <a:pt x="3115" y="5952"/>
                  </a:lnTo>
                  <a:lnTo>
                    <a:pt x="3616" y="6452"/>
                  </a:lnTo>
                  <a:lnTo>
                    <a:pt x="4061" y="6897"/>
                  </a:lnTo>
                  <a:lnTo>
                    <a:pt x="4561" y="7342"/>
                  </a:lnTo>
                  <a:lnTo>
                    <a:pt x="5062" y="7676"/>
                  </a:lnTo>
                  <a:lnTo>
                    <a:pt x="5618" y="8009"/>
                  </a:lnTo>
                  <a:lnTo>
                    <a:pt x="6230" y="8343"/>
                  </a:lnTo>
                  <a:lnTo>
                    <a:pt x="6841" y="8565"/>
                  </a:lnTo>
                  <a:lnTo>
                    <a:pt x="7509" y="8843"/>
                  </a:lnTo>
                  <a:lnTo>
                    <a:pt x="8232" y="9066"/>
                  </a:lnTo>
                  <a:lnTo>
                    <a:pt x="8232" y="906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36"/>
          <p:cNvSpPr/>
          <p:nvPr/>
        </p:nvSpPr>
        <p:spPr>
          <a:xfrm rot="-10203013" flipH="1">
            <a:off x="-1302831" y="991849"/>
            <a:ext cx="7170346" cy="5975575"/>
          </a:xfrm>
          <a:custGeom>
            <a:avLst/>
            <a:gdLst/>
            <a:ahLst/>
            <a:cxnLst/>
            <a:rect l="l" t="t" r="r" b="b"/>
            <a:pathLst>
              <a:path w="83528" h="69610" extrusionOk="0">
                <a:moveTo>
                  <a:pt x="29158" y="493"/>
                </a:moveTo>
                <a:lnTo>
                  <a:pt x="29317" y="669"/>
                </a:lnTo>
                <a:lnTo>
                  <a:pt x="29422" y="828"/>
                </a:lnTo>
                <a:lnTo>
                  <a:pt x="29475" y="916"/>
                </a:lnTo>
                <a:lnTo>
                  <a:pt x="29511" y="1022"/>
                </a:lnTo>
                <a:lnTo>
                  <a:pt x="29528" y="1110"/>
                </a:lnTo>
                <a:lnTo>
                  <a:pt x="29546" y="1216"/>
                </a:lnTo>
                <a:lnTo>
                  <a:pt x="29546" y="1339"/>
                </a:lnTo>
                <a:lnTo>
                  <a:pt x="29511" y="1462"/>
                </a:lnTo>
                <a:lnTo>
                  <a:pt x="29475" y="1568"/>
                </a:lnTo>
                <a:lnTo>
                  <a:pt x="29387" y="1674"/>
                </a:lnTo>
                <a:lnTo>
                  <a:pt x="29299" y="1568"/>
                </a:lnTo>
                <a:lnTo>
                  <a:pt x="29229" y="1445"/>
                </a:lnTo>
                <a:lnTo>
                  <a:pt x="29176" y="1304"/>
                </a:lnTo>
                <a:lnTo>
                  <a:pt x="29141" y="1163"/>
                </a:lnTo>
                <a:lnTo>
                  <a:pt x="29123" y="1004"/>
                </a:lnTo>
                <a:lnTo>
                  <a:pt x="29105" y="846"/>
                </a:lnTo>
                <a:lnTo>
                  <a:pt x="29123" y="669"/>
                </a:lnTo>
                <a:lnTo>
                  <a:pt x="29158" y="493"/>
                </a:lnTo>
                <a:close/>
                <a:moveTo>
                  <a:pt x="29722" y="1392"/>
                </a:moveTo>
                <a:lnTo>
                  <a:pt x="29828" y="1498"/>
                </a:lnTo>
                <a:lnTo>
                  <a:pt x="29898" y="1568"/>
                </a:lnTo>
                <a:lnTo>
                  <a:pt x="29969" y="1656"/>
                </a:lnTo>
                <a:lnTo>
                  <a:pt x="30004" y="1744"/>
                </a:lnTo>
                <a:lnTo>
                  <a:pt x="30021" y="1832"/>
                </a:lnTo>
                <a:lnTo>
                  <a:pt x="30021" y="1920"/>
                </a:lnTo>
                <a:lnTo>
                  <a:pt x="30004" y="2008"/>
                </a:lnTo>
                <a:lnTo>
                  <a:pt x="29969" y="2114"/>
                </a:lnTo>
                <a:lnTo>
                  <a:pt x="29828" y="2519"/>
                </a:lnTo>
                <a:lnTo>
                  <a:pt x="29775" y="2537"/>
                </a:lnTo>
                <a:lnTo>
                  <a:pt x="29740" y="2502"/>
                </a:lnTo>
                <a:lnTo>
                  <a:pt x="29704" y="2449"/>
                </a:lnTo>
                <a:lnTo>
                  <a:pt x="29651" y="2308"/>
                </a:lnTo>
                <a:lnTo>
                  <a:pt x="29634" y="2149"/>
                </a:lnTo>
                <a:lnTo>
                  <a:pt x="29616" y="1973"/>
                </a:lnTo>
                <a:lnTo>
                  <a:pt x="29634" y="1779"/>
                </a:lnTo>
                <a:lnTo>
                  <a:pt x="29669" y="1586"/>
                </a:lnTo>
                <a:lnTo>
                  <a:pt x="29722" y="1392"/>
                </a:lnTo>
                <a:close/>
                <a:moveTo>
                  <a:pt x="21899" y="1445"/>
                </a:moveTo>
                <a:lnTo>
                  <a:pt x="21970" y="1462"/>
                </a:lnTo>
                <a:lnTo>
                  <a:pt x="22023" y="1498"/>
                </a:lnTo>
                <a:lnTo>
                  <a:pt x="22340" y="1797"/>
                </a:lnTo>
                <a:lnTo>
                  <a:pt x="22410" y="1832"/>
                </a:lnTo>
                <a:lnTo>
                  <a:pt x="22471" y="1862"/>
                </a:lnTo>
                <a:lnTo>
                  <a:pt x="22516" y="1938"/>
                </a:lnTo>
                <a:lnTo>
                  <a:pt x="22569" y="2008"/>
                </a:lnTo>
                <a:lnTo>
                  <a:pt x="23027" y="2467"/>
                </a:lnTo>
                <a:lnTo>
                  <a:pt x="23097" y="2537"/>
                </a:lnTo>
                <a:lnTo>
                  <a:pt x="23168" y="2643"/>
                </a:lnTo>
                <a:lnTo>
                  <a:pt x="22745" y="2784"/>
                </a:lnTo>
                <a:lnTo>
                  <a:pt x="22358" y="2907"/>
                </a:lnTo>
                <a:lnTo>
                  <a:pt x="22269" y="2766"/>
                </a:lnTo>
                <a:lnTo>
                  <a:pt x="22181" y="2590"/>
                </a:lnTo>
                <a:lnTo>
                  <a:pt x="22093" y="2396"/>
                </a:lnTo>
                <a:lnTo>
                  <a:pt x="22040" y="2202"/>
                </a:lnTo>
                <a:lnTo>
                  <a:pt x="21970" y="2008"/>
                </a:lnTo>
                <a:lnTo>
                  <a:pt x="21935" y="1797"/>
                </a:lnTo>
                <a:lnTo>
                  <a:pt x="21917" y="1621"/>
                </a:lnTo>
                <a:lnTo>
                  <a:pt x="21899" y="1445"/>
                </a:lnTo>
                <a:close/>
                <a:moveTo>
                  <a:pt x="41579" y="2519"/>
                </a:moveTo>
                <a:lnTo>
                  <a:pt x="41597" y="2572"/>
                </a:lnTo>
                <a:lnTo>
                  <a:pt x="41597" y="2625"/>
                </a:lnTo>
                <a:lnTo>
                  <a:pt x="41579" y="2713"/>
                </a:lnTo>
                <a:lnTo>
                  <a:pt x="41544" y="2801"/>
                </a:lnTo>
                <a:lnTo>
                  <a:pt x="41491" y="2889"/>
                </a:lnTo>
                <a:lnTo>
                  <a:pt x="41473" y="2907"/>
                </a:lnTo>
                <a:lnTo>
                  <a:pt x="41438" y="2925"/>
                </a:lnTo>
                <a:lnTo>
                  <a:pt x="41368" y="2942"/>
                </a:lnTo>
                <a:lnTo>
                  <a:pt x="41297" y="2942"/>
                </a:lnTo>
                <a:lnTo>
                  <a:pt x="41209" y="2925"/>
                </a:lnTo>
                <a:lnTo>
                  <a:pt x="41262" y="2766"/>
                </a:lnTo>
                <a:lnTo>
                  <a:pt x="41280" y="2713"/>
                </a:lnTo>
                <a:lnTo>
                  <a:pt x="41315" y="2660"/>
                </a:lnTo>
                <a:lnTo>
                  <a:pt x="41420" y="2607"/>
                </a:lnTo>
                <a:lnTo>
                  <a:pt x="41579" y="2519"/>
                </a:lnTo>
                <a:close/>
                <a:moveTo>
                  <a:pt x="41843" y="2678"/>
                </a:moveTo>
                <a:lnTo>
                  <a:pt x="41826" y="2872"/>
                </a:lnTo>
                <a:lnTo>
                  <a:pt x="41808" y="2977"/>
                </a:lnTo>
                <a:lnTo>
                  <a:pt x="41755" y="3066"/>
                </a:lnTo>
                <a:lnTo>
                  <a:pt x="41702" y="3171"/>
                </a:lnTo>
                <a:lnTo>
                  <a:pt x="41667" y="3030"/>
                </a:lnTo>
                <a:lnTo>
                  <a:pt x="41702" y="2907"/>
                </a:lnTo>
                <a:lnTo>
                  <a:pt x="41755" y="2801"/>
                </a:lnTo>
                <a:lnTo>
                  <a:pt x="41843" y="2678"/>
                </a:lnTo>
                <a:close/>
                <a:moveTo>
                  <a:pt x="22375" y="1445"/>
                </a:moveTo>
                <a:lnTo>
                  <a:pt x="22498" y="1480"/>
                </a:lnTo>
                <a:lnTo>
                  <a:pt x="24454" y="2167"/>
                </a:lnTo>
                <a:lnTo>
                  <a:pt x="25141" y="2414"/>
                </a:lnTo>
                <a:lnTo>
                  <a:pt x="25300" y="2484"/>
                </a:lnTo>
                <a:lnTo>
                  <a:pt x="25441" y="2572"/>
                </a:lnTo>
                <a:lnTo>
                  <a:pt x="25564" y="2678"/>
                </a:lnTo>
                <a:lnTo>
                  <a:pt x="25670" y="2819"/>
                </a:lnTo>
                <a:lnTo>
                  <a:pt x="25969" y="3295"/>
                </a:lnTo>
                <a:lnTo>
                  <a:pt x="25934" y="3330"/>
                </a:lnTo>
                <a:lnTo>
                  <a:pt x="25899" y="3347"/>
                </a:lnTo>
                <a:lnTo>
                  <a:pt x="25864" y="3347"/>
                </a:lnTo>
                <a:lnTo>
                  <a:pt x="25828" y="3330"/>
                </a:lnTo>
                <a:lnTo>
                  <a:pt x="25511" y="3242"/>
                </a:lnTo>
                <a:lnTo>
                  <a:pt x="25212" y="3171"/>
                </a:lnTo>
                <a:lnTo>
                  <a:pt x="25071" y="3118"/>
                </a:lnTo>
                <a:lnTo>
                  <a:pt x="24947" y="3048"/>
                </a:lnTo>
                <a:lnTo>
                  <a:pt x="24842" y="2960"/>
                </a:lnTo>
                <a:lnTo>
                  <a:pt x="24754" y="2837"/>
                </a:lnTo>
                <a:lnTo>
                  <a:pt x="24560" y="2555"/>
                </a:lnTo>
                <a:lnTo>
                  <a:pt x="24313" y="2255"/>
                </a:lnTo>
                <a:lnTo>
                  <a:pt x="24313" y="2378"/>
                </a:lnTo>
                <a:lnTo>
                  <a:pt x="24331" y="2467"/>
                </a:lnTo>
                <a:lnTo>
                  <a:pt x="24472" y="2854"/>
                </a:lnTo>
                <a:lnTo>
                  <a:pt x="24436" y="2889"/>
                </a:lnTo>
                <a:lnTo>
                  <a:pt x="24401" y="2907"/>
                </a:lnTo>
                <a:lnTo>
                  <a:pt x="24331" y="2889"/>
                </a:lnTo>
                <a:lnTo>
                  <a:pt x="24119" y="2837"/>
                </a:lnTo>
                <a:lnTo>
                  <a:pt x="23943" y="2784"/>
                </a:lnTo>
                <a:lnTo>
                  <a:pt x="23767" y="2713"/>
                </a:lnTo>
                <a:lnTo>
                  <a:pt x="23608" y="2607"/>
                </a:lnTo>
                <a:lnTo>
                  <a:pt x="23485" y="2484"/>
                </a:lnTo>
                <a:lnTo>
                  <a:pt x="23379" y="2326"/>
                </a:lnTo>
                <a:lnTo>
                  <a:pt x="23256" y="2132"/>
                </a:lnTo>
                <a:lnTo>
                  <a:pt x="23203" y="2044"/>
                </a:lnTo>
                <a:lnTo>
                  <a:pt x="23115" y="1973"/>
                </a:lnTo>
                <a:lnTo>
                  <a:pt x="23097" y="2008"/>
                </a:lnTo>
                <a:lnTo>
                  <a:pt x="23080" y="2044"/>
                </a:lnTo>
                <a:lnTo>
                  <a:pt x="23097" y="2114"/>
                </a:lnTo>
                <a:lnTo>
                  <a:pt x="23115" y="2185"/>
                </a:lnTo>
                <a:lnTo>
                  <a:pt x="23115" y="2220"/>
                </a:lnTo>
                <a:lnTo>
                  <a:pt x="23097" y="2255"/>
                </a:lnTo>
                <a:lnTo>
                  <a:pt x="23045" y="2255"/>
                </a:lnTo>
                <a:lnTo>
                  <a:pt x="22992" y="2220"/>
                </a:lnTo>
                <a:lnTo>
                  <a:pt x="22604" y="1938"/>
                </a:lnTo>
                <a:lnTo>
                  <a:pt x="22534" y="1885"/>
                </a:lnTo>
                <a:lnTo>
                  <a:pt x="22473" y="1855"/>
                </a:lnTo>
                <a:lnTo>
                  <a:pt x="22234" y="1462"/>
                </a:lnTo>
                <a:lnTo>
                  <a:pt x="22305" y="1445"/>
                </a:lnTo>
                <a:close/>
                <a:moveTo>
                  <a:pt x="25916" y="2854"/>
                </a:moveTo>
                <a:lnTo>
                  <a:pt x="26075" y="2942"/>
                </a:lnTo>
                <a:lnTo>
                  <a:pt x="26216" y="3066"/>
                </a:lnTo>
                <a:lnTo>
                  <a:pt x="26304" y="3206"/>
                </a:lnTo>
                <a:lnTo>
                  <a:pt x="26392" y="3383"/>
                </a:lnTo>
                <a:lnTo>
                  <a:pt x="26216" y="3259"/>
                </a:lnTo>
                <a:lnTo>
                  <a:pt x="26075" y="3118"/>
                </a:lnTo>
                <a:lnTo>
                  <a:pt x="25969" y="2995"/>
                </a:lnTo>
                <a:lnTo>
                  <a:pt x="25952" y="2925"/>
                </a:lnTo>
                <a:lnTo>
                  <a:pt x="25916" y="2854"/>
                </a:lnTo>
                <a:close/>
                <a:moveTo>
                  <a:pt x="43077" y="2907"/>
                </a:moveTo>
                <a:lnTo>
                  <a:pt x="43112" y="2995"/>
                </a:lnTo>
                <a:lnTo>
                  <a:pt x="43129" y="3066"/>
                </a:lnTo>
                <a:lnTo>
                  <a:pt x="43129" y="3154"/>
                </a:lnTo>
                <a:lnTo>
                  <a:pt x="43094" y="3242"/>
                </a:lnTo>
                <a:lnTo>
                  <a:pt x="43041" y="3365"/>
                </a:lnTo>
                <a:lnTo>
                  <a:pt x="42918" y="3541"/>
                </a:lnTo>
                <a:lnTo>
                  <a:pt x="42583" y="3576"/>
                </a:lnTo>
                <a:lnTo>
                  <a:pt x="42671" y="3383"/>
                </a:lnTo>
                <a:lnTo>
                  <a:pt x="42759" y="3206"/>
                </a:lnTo>
                <a:lnTo>
                  <a:pt x="42830" y="3118"/>
                </a:lnTo>
                <a:lnTo>
                  <a:pt x="42900" y="3048"/>
                </a:lnTo>
                <a:lnTo>
                  <a:pt x="42971" y="2977"/>
                </a:lnTo>
                <a:lnTo>
                  <a:pt x="43077" y="2907"/>
                </a:lnTo>
                <a:close/>
                <a:moveTo>
                  <a:pt x="41984" y="3154"/>
                </a:moveTo>
                <a:lnTo>
                  <a:pt x="42002" y="3312"/>
                </a:lnTo>
                <a:lnTo>
                  <a:pt x="41984" y="3436"/>
                </a:lnTo>
                <a:lnTo>
                  <a:pt x="41914" y="3682"/>
                </a:lnTo>
                <a:lnTo>
                  <a:pt x="41896" y="3612"/>
                </a:lnTo>
                <a:lnTo>
                  <a:pt x="41879" y="3541"/>
                </a:lnTo>
                <a:lnTo>
                  <a:pt x="41896" y="3418"/>
                </a:lnTo>
                <a:lnTo>
                  <a:pt x="41949" y="3295"/>
                </a:lnTo>
                <a:lnTo>
                  <a:pt x="41984" y="3154"/>
                </a:lnTo>
                <a:close/>
                <a:moveTo>
                  <a:pt x="43429" y="2907"/>
                </a:moveTo>
                <a:lnTo>
                  <a:pt x="43605" y="2960"/>
                </a:lnTo>
                <a:lnTo>
                  <a:pt x="43570" y="3154"/>
                </a:lnTo>
                <a:lnTo>
                  <a:pt x="43499" y="3330"/>
                </a:lnTo>
                <a:lnTo>
                  <a:pt x="43411" y="3506"/>
                </a:lnTo>
                <a:lnTo>
                  <a:pt x="43341" y="3700"/>
                </a:lnTo>
                <a:lnTo>
                  <a:pt x="43147" y="3576"/>
                </a:lnTo>
                <a:lnTo>
                  <a:pt x="43200" y="3400"/>
                </a:lnTo>
                <a:lnTo>
                  <a:pt x="43270" y="3224"/>
                </a:lnTo>
                <a:lnTo>
                  <a:pt x="43341" y="3066"/>
                </a:lnTo>
                <a:lnTo>
                  <a:pt x="43429" y="2907"/>
                </a:lnTo>
                <a:close/>
                <a:moveTo>
                  <a:pt x="44081" y="3717"/>
                </a:moveTo>
                <a:lnTo>
                  <a:pt x="44063" y="3770"/>
                </a:lnTo>
                <a:lnTo>
                  <a:pt x="44063" y="3717"/>
                </a:lnTo>
                <a:close/>
                <a:moveTo>
                  <a:pt x="43852" y="3083"/>
                </a:moveTo>
                <a:lnTo>
                  <a:pt x="43852" y="3206"/>
                </a:lnTo>
                <a:lnTo>
                  <a:pt x="43852" y="3347"/>
                </a:lnTo>
                <a:lnTo>
                  <a:pt x="43834" y="3453"/>
                </a:lnTo>
                <a:lnTo>
                  <a:pt x="43799" y="3576"/>
                </a:lnTo>
                <a:lnTo>
                  <a:pt x="43728" y="3770"/>
                </a:lnTo>
                <a:lnTo>
                  <a:pt x="43623" y="3946"/>
                </a:lnTo>
                <a:lnTo>
                  <a:pt x="43552" y="3911"/>
                </a:lnTo>
                <a:lnTo>
                  <a:pt x="43517" y="3876"/>
                </a:lnTo>
                <a:lnTo>
                  <a:pt x="43499" y="3823"/>
                </a:lnTo>
                <a:lnTo>
                  <a:pt x="43499" y="3753"/>
                </a:lnTo>
                <a:lnTo>
                  <a:pt x="43535" y="3647"/>
                </a:lnTo>
                <a:lnTo>
                  <a:pt x="43587" y="3541"/>
                </a:lnTo>
                <a:lnTo>
                  <a:pt x="43693" y="3330"/>
                </a:lnTo>
                <a:lnTo>
                  <a:pt x="43746" y="3206"/>
                </a:lnTo>
                <a:lnTo>
                  <a:pt x="43852" y="3083"/>
                </a:lnTo>
                <a:close/>
                <a:moveTo>
                  <a:pt x="28788" y="828"/>
                </a:moveTo>
                <a:lnTo>
                  <a:pt x="28894" y="1057"/>
                </a:lnTo>
                <a:lnTo>
                  <a:pt x="29017" y="1374"/>
                </a:lnTo>
                <a:lnTo>
                  <a:pt x="29105" y="1691"/>
                </a:lnTo>
                <a:lnTo>
                  <a:pt x="29158" y="1956"/>
                </a:lnTo>
                <a:lnTo>
                  <a:pt x="28929" y="2008"/>
                </a:lnTo>
                <a:lnTo>
                  <a:pt x="29281" y="2290"/>
                </a:lnTo>
                <a:lnTo>
                  <a:pt x="29405" y="2396"/>
                </a:lnTo>
                <a:lnTo>
                  <a:pt x="29493" y="2502"/>
                </a:lnTo>
                <a:lnTo>
                  <a:pt x="29546" y="2607"/>
                </a:lnTo>
                <a:lnTo>
                  <a:pt x="29599" y="2713"/>
                </a:lnTo>
                <a:lnTo>
                  <a:pt x="29616" y="2837"/>
                </a:lnTo>
                <a:lnTo>
                  <a:pt x="29634" y="2977"/>
                </a:lnTo>
                <a:lnTo>
                  <a:pt x="29599" y="2995"/>
                </a:lnTo>
                <a:lnTo>
                  <a:pt x="29546" y="2995"/>
                </a:lnTo>
                <a:lnTo>
                  <a:pt x="29475" y="2960"/>
                </a:lnTo>
                <a:lnTo>
                  <a:pt x="29000" y="2731"/>
                </a:lnTo>
                <a:lnTo>
                  <a:pt x="28894" y="2696"/>
                </a:lnTo>
                <a:lnTo>
                  <a:pt x="28806" y="2678"/>
                </a:lnTo>
                <a:lnTo>
                  <a:pt x="28771" y="2678"/>
                </a:lnTo>
                <a:lnTo>
                  <a:pt x="28718" y="2696"/>
                </a:lnTo>
                <a:lnTo>
                  <a:pt x="28823" y="2766"/>
                </a:lnTo>
                <a:lnTo>
                  <a:pt x="28912" y="2837"/>
                </a:lnTo>
                <a:lnTo>
                  <a:pt x="29634" y="3259"/>
                </a:lnTo>
                <a:lnTo>
                  <a:pt x="29740" y="3330"/>
                </a:lnTo>
                <a:lnTo>
                  <a:pt x="29810" y="3400"/>
                </a:lnTo>
                <a:lnTo>
                  <a:pt x="29881" y="3488"/>
                </a:lnTo>
                <a:lnTo>
                  <a:pt x="29933" y="3576"/>
                </a:lnTo>
                <a:lnTo>
                  <a:pt x="29986" y="3682"/>
                </a:lnTo>
                <a:lnTo>
                  <a:pt x="30021" y="3788"/>
                </a:lnTo>
                <a:lnTo>
                  <a:pt x="30057" y="3999"/>
                </a:lnTo>
                <a:lnTo>
                  <a:pt x="30004" y="4035"/>
                </a:lnTo>
                <a:lnTo>
                  <a:pt x="29969" y="4035"/>
                </a:lnTo>
                <a:lnTo>
                  <a:pt x="29881" y="4017"/>
                </a:lnTo>
                <a:lnTo>
                  <a:pt x="29264" y="3770"/>
                </a:lnTo>
                <a:lnTo>
                  <a:pt x="29141" y="3717"/>
                </a:lnTo>
                <a:lnTo>
                  <a:pt x="29052" y="3629"/>
                </a:lnTo>
                <a:lnTo>
                  <a:pt x="28964" y="3541"/>
                </a:lnTo>
                <a:lnTo>
                  <a:pt x="28912" y="3436"/>
                </a:lnTo>
                <a:lnTo>
                  <a:pt x="28771" y="3118"/>
                </a:lnTo>
                <a:lnTo>
                  <a:pt x="28718" y="2960"/>
                </a:lnTo>
                <a:lnTo>
                  <a:pt x="28647" y="2801"/>
                </a:lnTo>
                <a:lnTo>
                  <a:pt x="28612" y="2607"/>
                </a:lnTo>
                <a:lnTo>
                  <a:pt x="28577" y="2431"/>
                </a:lnTo>
                <a:lnTo>
                  <a:pt x="28559" y="2237"/>
                </a:lnTo>
                <a:lnTo>
                  <a:pt x="28542" y="2044"/>
                </a:lnTo>
                <a:lnTo>
                  <a:pt x="28542" y="1656"/>
                </a:lnTo>
                <a:lnTo>
                  <a:pt x="28594" y="1269"/>
                </a:lnTo>
                <a:lnTo>
                  <a:pt x="28612" y="1145"/>
                </a:lnTo>
                <a:lnTo>
                  <a:pt x="28647" y="1039"/>
                </a:lnTo>
                <a:lnTo>
                  <a:pt x="28700" y="916"/>
                </a:lnTo>
                <a:lnTo>
                  <a:pt x="28788" y="828"/>
                </a:lnTo>
                <a:close/>
                <a:moveTo>
                  <a:pt x="44059" y="3788"/>
                </a:moveTo>
                <a:lnTo>
                  <a:pt x="44028" y="3929"/>
                </a:lnTo>
                <a:lnTo>
                  <a:pt x="43993" y="4070"/>
                </a:lnTo>
                <a:lnTo>
                  <a:pt x="43940" y="4228"/>
                </a:lnTo>
                <a:lnTo>
                  <a:pt x="43852" y="4387"/>
                </a:lnTo>
                <a:lnTo>
                  <a:pt x="43834" y="4246"/>
                </a:lnTo>
                <a:lnTo>
                  <a:pt x="43834" y="4193"/>
                </a:lnTo>
                <a:lnTo>
                  <a:pt x="43834" y="4140"/>
                </a:lnTo>
                <a:lnTo>
                  <a:pt x="43905" y="3982"/>
                </a:lnTo>
                <a:lnTo>
                  <a:pt x="43975" y="3806"/>
                </a:lnTo>
                <a:lnTo>
                  <a:pt x="44010" y="3788"/>
                </a:lnTo>
                <a:close/>
                <a:moveTo>
                  <a:pt x="42301" y="2977"/>
                </a:moveTo>
                <a:lnTo>
                  <a:pt x="42337" y="3083"/>
                </a:lnTo>
                <a:lnTo>
                  <a:pt x="42337" y="3189"/>
                </a:lnTo>
                <a:lnTo>
                  <a:pt x="42319" y="3312"/>
                </a:lnTo>
                <a:lnTo>
                  <a:pt x="42266" y="3506"/>
                </a:lnTo>
                <a:lnTo>
                  <a:pt x="42108" y="4087"/>
                </a:lnTo>
                <a:lnTo>
                  <a:pt x="42037" y="4369"/>
                </a:lnTo>
                <a:lnTo>
                  <a:pt x="41967" y="4493"/>
                </a:lnTo>
                <a:lnTo>
                  <a:pt x="41879" y="4616"/>
                </a:lnTo>
                <a:lnTo>
                  <a:pt x="41861" y="4563"/>
                </a:lnTo>
                <a:lnTo>
                  <a:pt x="41861" y="4528"/>
                </a:lnTo>
                <a:lnTo>
                  <a:pt x="42249" y="3066"/>
                </a:lnTo>
                <a:lnTo>
                  <a:pt x="42266" y="3013"/>
                </a:lnTo>
                <a:lnTo>
                  <a:pt x="42301" y="2977"/>
                </a:lnTo>
                <a:close/>
                <a:moveTo>
                  <a:pt x="36329" y="3048"/>
                </a:moveTo>
                <a:lnTo>
                  <a:pt x="36434" y="3259"/>
                </a:lnTo>
                <a:lnTo>
                  <a:pt x="36523" y="3471"/>
                </a:lnTo>
                <a:lnTo>
                  <a:pt x="36646" y="3876"/>
                </a:lnTo>
                <a:lnTo>
                  <a:pt x="36664" y="3964"/>
                </a:lnTo>
                <a:lnTo>
                  <a:pt x="36646" y="4035"/>
                </a:lnTo>
                <a:lnTo>
                  <a:pt x="36487" y="4334"/>
                </a:lnTo>
                <a:lnTo>
                  <a:pt x="36294" y="4651"/>
                </a:lnTo>
                <a:lnTo>
                  <a:pt x="36258" y="4563"/>
                </a:lnTo>
                <a:lnTo>
                  <a:pt x="36223" y="4475"/>
                </a:lnTo>
                <a:lnTo>
                  <a:pt x="36170" y="4299"/>
                </a:lnTo>
                <a:lnTo>
                  <a:pt x="36153" y="4123"/>
                </a:lnTo>
                <a:lnTo>
                  <a:pt x="36135" y="3964"/>
                </a:lnTo>
                <a:lnTo>
                  <a:pt x="36135" y="3735"/>
                </a:lnTo>
                <a:lnTo>
                  <a:pt x="36153" y="3506"/>
                </a:lnTo>
                <a:lnTo>
                  <a:pt x="36170" y="3400"/>
                </a:lnTo>
                <a:lnTo>
                  <a:pt x="36223" y="3277"/>
                </a:lnTo>
                <a:lnTo>
                  <a:pt x="36258" y="3171"/>
                </a:lnTo>
                <a:lnTo>
                  <a:pt x="36329" y="3048"/>
                </a:lnTo>
                <a:close/>
                <a:moveTo>
                  <a:pt x="29440" y="3999"/>
                </a:moveTo>
                <a:lnTo>
                  <a:pt x="29599" y="4070"/>
                </a:lnTo>
                <a:lnTo>
                  <a:pt x="29740" y="4123"/>
                </a:lnTo>
                <a:lnTo>
                  <a:pt x="29863" y="4193"/>
                </a:lnTo>
                <a:lnTo>
                  <a:pt x="29986" y="4281"/>
                </a:lnTo>
                <a:lnTo>
                  <a:pt x="30092" y="4369"/>
                </a:lnTo>
                <a:lnTo>
                  <a:pt x="30180" y="4457"/>
                </a:lnTo>
                <a:lnTo>
                  <a:pt x="30250" y="4563"/>
                </a:lnTo>
                <a:lnTo>
                  <a:pt x="30321" y="4669"/>
                </a:lnTo>
                <a:lnTo>
                  <a:pt x="30321" y="4669"/>
                </a:lnTo>
                <a:lnTo>
                  <a:pt x="30198" y="4634"/>
                </a:lnTo>
                <a:lnTo>
                  <a:pt x="30092" y="4581"/>
                </a:lnTo>
                <a:lnTo>
                  <a:pt x="29969" y="4510"/>
                </a:lnTo>
                <a:lnTo>
                  <a:pt x="29863" y="4440"/>
                </a:lnTo>
                <a:lnTo>
                  <a:pt x="29757" y="4352"/>
                </a:lnTo>
                <a:lnTo>
                  <a:pt x="29651" y="4246"/>
                </a:lnTo>
                <a:lnTo>
                  <a:pt x="29546" y="4123"/>
                </a:lnTo>
                <a:lnTo>
                  <a:pt x="29440" y="3999"/>
                </a:lnTo>
                <a:close/>
                <a:moveTo>
                  <a:pt x="30162" y="2026"/>
                </a:moveTo>
                <a:lnTo>
                  <a:pt x="30250" y="2079"/>
                </a:lnTo>
                <a:lnTo>
                  <a:pt x="30339" y="2132"/>
                </a:lnTo>
                <a:lnTo>
                  <a:pt x="30409" y="2220"/>
                </a:lnTo>
                <a:lnTo>
                  <a:pt x="30497" y="2361"/>
                </a:lnTo>
                <a:lnTo>
                  <a:pt x="30603" y="2537"/>
                </a:lnTo>
                <a:lnTo>
                  <a:pt x="30673" y="2731"/>
                </a:lnTo>
                <a:lnTo>
                  <a:pt x="30709" y="2837"/>
                </a:lnTo>
                <a:lnTo>
                  <a:pt x="30726" y="2925"/>
                </a:lnTo>
                <a:lnTo>
                  <a:pt x="30726" y="3030"/>
                </a:lnTo>
                <a:lnTo>
                  <a:pt x="30726" y="3154"/>
                </a:lnTo>
                <a:lnTo>
                  <a:pt x="30761" y="3171"/>
                </a:lnTo>
                <a:lnTo>
                  <a:pt x="30814" y="3206"/>
                </a:lnTo>
                <a:lnTo>
                  <a:pt x="30867" y="3277"/>
                </a:lnTo>
                <a:lnTo>
                  <a:pt x="30885" y="3383"/>
                </a:lnTo>
                <a:lnTo>
                  <a:pt x="30885" y="3471"/>
                </a:lnTo>
                <a:lnTo>
                  <a:pt x="30885" y="3753"/>
                </a:lnTo>
                <a:lnTo>
                  <a:pt x="30867" y="4017"/>
                </a:lnTo>
                <a:lnTo>
                  <a:pt x="30814" y="4299"/>
                </a:lnTo>
                <a:lnTo>
                  <a:pt x="30761" y="4563"/>
                </a:lnTo>
                <a:lnTo>
                  <a:pt x="30744" y="4634"/>
                </a:lnTo>
                <a:lnTo>
                  <a:pt x="30691" y="4686"/>
                </a:lnTo>
                <a:lnTo>
                  <a:pt x="30620" y="4616"/>
                </a:lnTo>
                <a:lnTo>
                  <a:pt x="30568" y="4545"/>
                </a:lnTo>
                <a:lnTo>
                  <a:pt x="30532" y="4457"/>
                </a:lnTo>
                <a:lnTo>
                  <a:pt x="30532" y="4369"/>
                </a:lnTo>
                <a:lnTo>
                  <a:pt x="30532" y="4175"/>
                </a:lnTo>
                <a:lnTo>
                  <a:pt x="30550" y="3982"/>
                </a:lnTo>
                <a:lnTo>
                  <a:pt x="30656" y="3277"/>
                </a:lnTo>
                <a:lnTo>
                  <a:pt x="30497" y="3488"/>
                </a:lnTo>
                <a:lnTo>
                  <a:pt x="30303" y="3806"/>
                </a:lnTo>
                <a:lnTo>
                  <a:pt x="30198" y="3647"/>
                </a:lnTo>
                <a:lnTo>
                  <a:pt x="30110" y="3471"/>
                </a:lnTo>
                <a:lnTo>
                  <a:pt x="30039" y="3259"/>
                </a:lnTo>
                <a:lnTo>
                  <a:pt x="30004" y="3030"/>
                </a:lnTo>
                <a:lnTo>
                  <a:pt x="30004" y="2784"/>
                </a:lnTo>
                <a:lnTo>
                  <a:pt x="30021" y="2537"/>
                </a:lnTo>
                <a:lnTo>
                  <a:pt x="30074" y="2273"/>
                </a:lnTo>
                <a:lnTo>
                  <a:pt x="30162" y="2026"/>
                </a:lnTo>
                <a:close/>
                <a:moveTo>
                  <a:pt x="35888" y="3136"/>
                </a:moveTo>
                <a:lnTo>
                  <a:pt x="35888" y="3541"/>
                </a:lnTo>
                <a:lnTo>
                  <a:pt x="35924" y="3946"/>
                </a:lnTo>
                <a:lnTo>
                  <a:pt x="35976" y="4334"/>
                </a:lnTo>
                <a:lnTo>
                  <a:pt x="36029" y="4739"/>
                </a:lnTo>
                <a:lnTo>
                  <a:pt x="35941" y="4739"/>
                </a:lnTo>
                <a:lnTo>
                  <a:pt x="35747" y="4598"/>
                </a:lnTo>
                <a:lnTo>
                  <a:pt x="35554" y="4405"/>
                </a:lnTo>
                <a:lnTo>
                  <a:pt x="35342" y="4211"/>
                </a:lnTo>
                <a:lnTo>
                  <a:pt x="35201" y="4035"/>
                </a:lnTo>
                <a:lnTo>
                  <a:pt x="35254" y="3894"/>
                </a:lnTo>
                <a:lnTo>
                  <a:pt x="35307" y="3753"/>
                </a:lnTo>
                <a:lnTo>
                  <a:pt x="35377" y="3629"/>
                </a:lnTo>
                <a:lnTo>
                  <a:pt x="35465" y="3524"/>
                </a:lnTo>
                <a:lnTo>
                  <a:pt x="35554" y="3418"/>
                </a:lnTo>
                <a:lnTo>
                  <a:pt x="35659" y="3312"/>
                </a:lnTo>
                <a:lnTo>
                  <a:pt x="35765" y="3224"/>
                </a:lnTo>
                <a:lnTo>
                  <a:pt x="35888" y="3136"/>
                </a:lnTo>
                <a:close/>
                <a:moveTo>
                  <a:pt x="23450" y="2837"/>
                </a:moveTo>
                <a:lnTo>
                  <a:pt x="23714" y="2872"/>
                </a:lnTo>
                <a:lnTo>
                  <a:pt x="23961" y="2942"/>
                </a:lnTo>
                <a:lnTo>
                  <a:pt x="24066" y="2995"/>
                </a:lnTo>
                <a:lnTo>
                  <a:pt x="24172" y="3048"/>
                </a:lnTo>
                <a:lnTo>
                  <a:pt x="24260" y="3118"/>
                </a:lnTo>
                <a:lnTo>
                  <a:pt x="24348" y="3189"/>
                </a:lnTo>
                <a:lnTo>
                  <a:pt x="24260" y="3242"/>
                </a:lnTo>
                <a:lnTo>
                  <a:pt x="24190" y="3295"/>
                </a:lnTo>
                <a:lnTo>
                  <a:pt x="23714" y="3488"/>
                </a:lnTo>
                <a:lnTo>
                  <a:pt x="23661" y="3524"/>
                </a:lnTo>
                <a:lnTo>
                  <a:pt x="23556" y="3612"/>
                </a:lnTo>
                <a:lnTo>
                  <a:pt x="23556" y="3612"/>
                </a:lnTo>
                <a:lnTo>
                  <a:pt x="23679" y="3594"/>
                </a:lnTo>
                <a:lnTo>
                  <a:pt x="23732" y="3594"/>
                </a:lnTo>
                <a:lnTo>
                  <a:pt x="24102" y="3488"/>
                </a:lnTo>
                <a:lnTo>
                  <a:pt x="24278" y="3436"/>
                </a:lnTo>
                <a:lnTo>
                  <a:pt x="24454" y="3383"/>
                </a:lnTo>
                <a:lnTo>
                  <a:pt x="24613" y="3347"/>
                </a:lnTo>
                <a:lnTo>
                  <a:pt x="24789" y="3330"/>
                </a:lnTo>
                <a:lnTo>
                  <a:pt x="25124" y="3330"/>
                </a:lnTo>
                <a:lnTo>
                  <a:pt x="25282" y="3365"/>
                </a:lnTo>
                <a:lnTo>
                  <a:pt x="25458" y="3400"/>
                </a:lnTo>
                <a:lnTo>
                  <a:pt x="25617" y="3453"/>
                </a:lnTo>
                <a:lnTo>
                  <a:pt x="25775" y="3524"/>
                </a:lnTo>
                <a:lnTo>
                  <a:pt x="25934" y="3629"/>
                </a:lnTo>
                <a:lnTo>
                  <a:pt x="25846" y="3682"/>
                </a:lnTo>
                <a:lnTo>
                  <a:pt x="25775" y="3717"/>
                </a:lnTo>
                <a:lnTo>
                  <a:pt x="25617" y="3788"/>
                </a:lnTo>
                <a:lnTo>
                  <a:pt x="25300" y="3876"/>
                </a:lnTo>
                <a:lnTo>
                  <a:pt x="24983" y="3964"/>
                </a:lnTo>
                <a:lnTo>
                  <a:pt x="24806" y="4035"/>
                </a:lnTo>
                <a:lnTo>
                  <a:pt x="24736" y="4087"/>
                </a:lnTo>
                <a:lnTo>
                  <a:pt x="24666" y="4140"/>
                </a:lnTo>
                <a:lnTo>
                  <a:pt x="24736" y="4140"/>
                </a:lnTo>
                <a:lnTo>
                  <a:pt x="24789" y="4158"/>
                </a:lnTo>
                <a:lnTo>
                  <a:pt x="26040" y="3911"/>
                </a:lnTo>
                <a:lnTo>
                  <a:pt x="26181" y="3894"/>
                </a:lnTo>
                <a:lnTo>
                  <a:pt x="26269" y="3911"/>
                </a:lnTo>
                <a:lnTo>
                  <a:pt x="26374" y="3946"/>
                </a:lnTo>
                <a:lnTo>
                  <a:pt x="26533" y="4017"/>
                </a:lnTo>
                <a:lnTo>
                  <a:pt x="26463" y="4123"/>
                </a:lnTo>
                <a:lnTo>
                  <a:pt x="26392" y="4193"/>
                </a:lnTo>
                <a:lnTo>
                  <a:pt x="26198" y="4334"/>
                </a:lnTo>
                <a:lnTo>
                  <a:pt x="26005" y="4475"/>
                </a:lnTo>
                <a:lnTo>
                  <a:pt x="25793" y="4581"/>
                </a:lnTo>
                <a:lnTo>
                  <a:pt x="25582" y="4669"/>
                </a:lnTo>
                <a:lnTo>
                  <a:pt x="25370" y="4739"/>
                </a:lnTo>
                <a:lnTo>
                  <a:pt x="25141" y="4775"/>
                </a:lnTo>
                <a:lnTo>
                  <a:pt x="24912" y="4775"/>
                </a:lnTo>
                <a:lnTo>
                  <a:pt x="24683" y="4757"/>
                </a:lnTo>
                <a:lnTo>
                  <a:pt x="24313" y="4704"/>
                </a:lnTo>
                <a:lnTo>
                  <a:pt x="23978" y="4598"/>
                </a:lnTo>
                <a:lnTo>
                  <a:pt x="23661" y="4457"/>
                </a:lnTo>
                <a:lnTo>
                  <a:pt x="23520" y="4387"/>
                </a:lnTo>
                <a:lnTo>
                  <a:pt x="23379" y="4299"/>
                </a:lnTo>
                <a:lnTo>
                  <a:pt x="23238" y="4193"/>
                </a:lnTo>
                <a:lnTo>
                  <a:pt x="23097" y="4087"/>
                </a:lnTo>
                <a:lnTo>
                  <a:pt x="22974" y="3982"/>
                </a:lnTo>
                <a:lnTo>
                  <a:pt x="22868" y="3841"/>
                </a:lnTo>
                <a:lnTo>
                  <a:pt x="22763" y="3717"/>
                </a:lnTo>
                <a:lnTo>
                  <a:pt x="22657" y="3559"/>
                </a:lnTo>
                <a:lnTo>
                  <a:pt x="22551" y="3400"/>
                </a:lnTo>
                <a:lnTo>
                  <a:pt x="22481" y="3242"/>
                </a:lnTo>
                <a:lnTo>
                  <a:pt x="22446" y="3154"/>
                </a:lnTo>
                <a:lnTo>
                  <a:pt x="22428" y="3083"/>
                </a:lnTo>
                <a:lnTo>
                  <a:pt x="22534" y="3013"/>
                </a:lnTo>
                <a:lnTo>
                  <a:pt x="22657" y="2960"/>
                </a:lnTo>
                <a:lnTo>
                  <a:pt x="22780" y="2907"/>
                </a:lnTo>
                <a:lnTo>
                  <a:pt x="22904" y="2872"/>
                </a:lnTo>
                <a:lnTo>
                  <a:pt x="23186" y="2837"/>
                </a:lnTo>
                <a:close/>
                <a:moveTo>
                  <a:pt x="45437" y="3083"/>
                </a:moveTo>
                <a:lnTo>
                  <a:pt x="45473" y="3101"/>
                </a:lnTo>
                <a:lnTo>
                  <a:pt x="45490" y="3118"/>
                </a:lnTo>
                <a:lnTo>
                  <a:pt x="45508" y="3154"/>
                </a:lnTo>
                <a:lnTo>
                  <a:pt x="45508" y="3224"/>
                </a:lnTo>
                <a:lnTo>
                  <a:pt x="45473" y="3277"/>
                </a:lnTo>
                <a:lnTo>
                  <a:pt x="45296" y="3647"/>
                </a:lnTo>
                <a:lnTo>
                  <a:pt x="45103" y="3999"/>
                </a:lnTo>
                <a:lnTo>
                  <a:pt x="45067" y="4052"/>
                </a:lnTo>
                <a:lnTo>
                  <a:pt x="45050" y="4175"/>
                </a:lnTo>
                <a:lnTo>
                  <a:pt x="45208" y="4035"/>
                </a:lnTo>
                <a:lnTo>
                  <a:pt x="45332" y="3876"/>
                </a:lnTo>
                <a:lnTo>
                  <a:pt x="45455" y="3735"/>
                </a:lnTo>
                <a:lnTo>
                  <a:pt x="45578" y="3612"/>
                </a:lnTo>
                <a:lnTo>
                  <a:pt x="45666" y="3700"/>
                </a:lnTo>
                <a:lnTo>
                  <a:pt x="45719" y="3753"/>
                </a:lnTo>
                <a:lnTo>
                  <a:pt x="45737" y="3788"/>
                </a:lnTo>
                <a:lnTo>
                  <a:pt x="45737" y="3823"/>
                </a:lnTo>
                <a:lnTo>
                  <a:pt x="45702" y="3911"/>
                </a:lnTo>
                <a:lnTo>
                  <a:pt x="45490" y="4264"/>
                </a:lnTo>
                <a:lnTo>
                  <a:pt x="45279" y="4616"/>
                </a:lnTo>
                <a:lnTo>
                  <a:pt x="45120" y="4827"/>
                </a:lnTo>
                <a:lnTo>
                  <a:pt x="44926" y="5021"/>
                </a:lnTo>
                <a:lnTo>
                  <a:pt x="44786" y="5127"/>
                </a:lnTo>
                <a:lnTo>
                  <a:pt x="44627" y="5233"/>
                </a:lnTo>
                <a:lnTo>
                  <a:pt x="44468" y="5303"/>
                </a:lnTo>
                <a:lnTo>
                  <a:pt x="44275" y="5338"/>
                </a:lnTo>
                <a:lnTo>
                  <a:pt x="44222" y="5268"/>
                </a:lnTo>
                <a:lnTo>
                  <a:pt x="44204" y="5180"/>
                </a:lnTo>
                <a:lnTo>
                  <a:pt x="44169" y="5039"/>
                </a:lnTo>
                <a:lnTo>
                  <a:pt x="44169" y="4880"/>
                </a:lnTo>
                <a:lnTo>
                  <a:pt x="44187" y="4722"/>
                </a:lnTo>
                <a:lnTo>
                  <a:pt x="44222" y="4493"/>
                </a:lnTo>
                <a:lnTo>
                  <a:pt x="44292" y="4281"/>
                </a:lnTo>
                <a:lnTo>
                  <a:pt x="44398" y="4087"/>
                </a:lnTo>
                <a:lnTo>
                  <a:pt x="44539" y="3894"/>
                </a:lnTo>
                <a:lnTo>
                  <a:pt x="44609" y="3823"/>
                </a:lnTo>
                <a:lnTo>
                  <a:pt x="44627" y="3806"/>
                </a:lnTo>
                <a:lnTo>
                  <a:pt x="44662" y="3788"/>
                </a:lnTo>
                <a:lnTo>
                  <a:pt x="44715" y="3806"/>
                </a:lnTo>
                <a:lnTo>
                  <a:pt x="44768" y="3788"/>
                </a:lnTo>
                <a:lnTo>
                  <a:pt x="44838" y="3735"/>
                </a:lnTo>
                <a:lnTo>
                  <a:pt x="44891" y="3682"/>
                </a:lnTo>
                <a:lnTo>
                  <a:pt x="44944" y="3612"/>
                </a:lnTo>
                <a:lnTo>
                  <a:pt x="45385" y="3101"/>
                </a:lnTo>
                <a:lnTo>
                  <a:pt x="45437" y="3083"/>
                </a:lnTo>
                <a:close/>
                <a:moveTo>
                  <a:pt x="42076" y="5425"/>
                </a:moveTo>
                <a:lnTo>
                  <a:pt x="42072" y="5426"/>
                </a:lnTo>
                <a:lnTo>
                  <a:pt x="42072" y="5444"/>
                </a:lnTo>
                <a:lnTo>
                  <a:pt x="42076" y="5425"/>
                </a:lnTo>
                <a:close/>
                <a:moveTo>
                  <a:pt x="63549" y="1022"/>
                </a:moveTo>
                <a:lnTo>
                  <a:pt x="63567" y="1128"/>
                </a:lnTo>
                <a:lnTo>
                  <a:pt x="63567" y="1216"/>
                </a:lnTo>
                <a:lnTo>
                  <a:pt x="63408" y="2484"/>
                </a:lnTo>
                <a:lnTo>
                  <a:pt x="63408" y="2678"/>
                </a:lnTo>
                <a:lnTo>
                  <a:pt x="63408" y="2889"/>
                </a:lnTo>
                <a:lnTo>
                  <a:pt x="63426" y="2942"/>
                </a:lnTo>
                <a:lnTo>
                  <a:pt x="63461" y="3030"/>
                </a:lnTo>
                <a:lnTo>
                  <a:pt x="63496" y="2977"/>
                </a:lnTo>
                <a:lnTo>
                  <a:pt x="63496" y="2960"/>
                </a:lnTo>
                <a:lnTo>
                  <a:pt x="63567" y="2326"/>
                </a:lnTo>
                <a:lnTo>
                  <a:pt x="63602" y="1956"/>
                </a:lnTo>
                <a:lnTo>
                  <a:pt x="63655" y="1586"/>
                </a:lnTo>
                <a:lnTo>
                  <a:pt x="63672" y="1480"/>
                </a:lnTo>
                <a:lnTo>
                  <a:pt x="63708" y="1392"/>
                </a:lnTo>
                <a:lnTo>
                  <a:pt x="63743" y="1286"/>
                </a:lnTo>
                <a:lnTo>
                  <a:pt x="63831" y="1198"/>
                </a:lnTo>
                <a:lnTo>
                  <a:pt x="63901" y="1304"/>
                </a:lnTo>
                <a:lnTo>
                  <a:pt x="63954" y="1409"/>
                </a:lnTo>
                <a:lnTo>
                  <a:pt x="63989" y="1533"/>
                </a:lnTo>
                <a:lnTo>
                  <a:pt x="64007" y="1656"/>
                </a:lnTo>
                <a:lnTo>
                  <a:pt x="64042" y="2977"/>
                </a:lnTo>
                <a:lnTo>
                  <a:pt x="64042" y="3136"/>
                </a:lnTo>
                <a:lnTo>
                  <a:pt x="64060" y="3312"/>
                </a:lnTo>
                <a:lnTo>
                  <a:pt x="64113" y="3171"/>
                </a:lnTo>
                <a:lnTo>
                  <a:pt x="64148" y="3013"/>
                </a:lnTo>
                <a:lnTo>
                  <a:pt x="64166" y="2731"/>
                </a:lnTo>
                <a:lnTo>
                  <a:pt x="64183" y="2431"/>
                </a:lnTo>
                <a:lnTo>
                  <a:pt x="64218" y="2132"/>
                </a:lnTo>
                <a:lnTo>
                  <a:pt x="64324" y="2237"/>
                </a:lnTo>
                <a:lnTo>
                  <a:pt x="64412" y="2396"/>
                </a:lnTo>
                <a:lnTo>
                  <a:pt x="64483" y="2555"/>
                </a:lnTo>
                <a:lnTo>
                  <a:pt x="64500" y="2660"/>
                </a:lnTo>
                <a:lnTo>
                  <a:pt x="64518" y="2748"/>
                </a:lnTo>
                <a:lnTo>
                  <a:pt x="64518" y="2925"/>
                </a:lnTo>
                <a:lnTo>
                  <a:pt x="64518" y="3101"/>
                </a:lnTo>
                <a:lnTo>
                  <a:pt x="64500" y="3453"/>
                </a:lnTo>
                <a:lnTo>
                  <a:pt x="64659" y="3453"/>
                </a:lnTo>
                <a:lnTo>
                  <a:pt x="64712" y="3541"/>
                </a:lnTo>
                <a:lnTo>
                  <a:pt x="64747" y="3629"/>
                </a:lnTo>
                <a:lnTo>
                  <a:pt x="64765" y="3806"/>
                </a:lnTo>
                <a:lnTo>
                  <a:pt x="64817" y="4070"/>
                </a:lnTo>
                <a:lnTo>
                  <a:pt x="64817" y="4334"/>
                </a:lnTo>
                <a:lnTo>
                  <a:pt x="64800" y="4581"/>
                </a:lnTo>
                <a:lnTo>
                  <a:pt x="64747" y="4845"/>
                </a:lnTo>
                <a:lnTo>
                  <a:pt x="64694" y="4986"/>
                </a:lnTo>
                <a:lnTo>
                  <a:pt x="64641" y="5092"/>
                </a:lnTo>
                <a:lnTo>
                  <a:pt x="64571" y="5215"/>
                </a:lnTo>
                <a:lnTo>
                  <a:pt x="64500" y="5321"/>
                </a:lnTo>
                <a:lnTo>
                  <a:pt x="64395" y="5409"/>
                </a:lnTo>
                <a:lnTo>
                  <a:pt x="64307" y="5497"/>
                </a:lnTo>
                <a:lnTo>
                  <a:pt x="64183" y="5567"/>
                </a:lnTo>
                <a:lnTo>
                  <a:pt x="64060" y="5620"/>
                </a:lnTo>
                <a:lnTo>
                  <a:pt x="64025" y="5620"/>
                </a:lnTo>
                <a:lnTo>
                  <a:pt x="63901" y="5532"/>
                </a:lnTo>
                <a:lnTo>
                  <a:pt x="63690" y="5638"/>
                </a:lnTo>
                <a:lnTo>
                  <a:pt x="63672" y="5585"/>
                </a:lnTo>
                <a:lnTo>
                  <a:pt x="63655" y="5550"/>
                </a:lnTo>
                <a:lnTo>
                  <a:pt x="63655" y="5109"/>
                </a:lnTo>
                <a:lnTo>
                  <a:pt x="63637" y="4915"/>
                </a:lnTo>
                <a:lnTo>
                  <a:pt x="63637" y="4722"/>
                </a:lnTo>
                <a:lnTo>
                  <a:pt x="63567" y="4968"/>
                </a:lnTo>
                <a:lnTo>
                  <a:pt x="63514" y="5215"/>
                </a:lnTo>
                <a:lnTo>
                  <a:pt x="63461" y="5479"/>
                </a:lnTo>
                <a:lnTo>
                  <a:pt x="63373" y="5761"/>
                </a:lnTo>
                <a:lnTo>
                  <a:pt x="63302" y="5655"/>
                </a:lnTo>
                <a:lnTo>
                  <a:pt x="63249" y="5585"/>
                </a:lnTo>
                <a:lnTo>
                  <a:pt x="63108" y="5004"/>
                </a:lnTo>
                <a:lnTo>
                  <a:pt x="62968" y="4334"/>
                </a:lnTo>
                <a:lnTo>
                  <a:pt x="62950" y="4281"/>
                </a:lnTo>
                <a:lnTo>
                  <a:pt x="62897" y="4193"/>
                </a:lnTo>
                <a:lnTo>
                  <a:pt x="62879" y="4299"/>
                </a:lnTo>
                <a:lnTo>
                  <a:pt x="62879" y="4387"/>
                </a:lnTo>
                <a:lnTo>
                  <a:pt x="62897" y="4475"/>
                </a:lnTo>
                <a:lnTo>
                  <a:pt x="62915" y="4545"/>
                </a:lnTo>
                <a:lnTo>
                  <a:pt x="62915" y="4722"/>
                </a:lnTo>
                <a:lnTo>
                  <a:pt x="62950" y="4880"/>
                </a:lnTo>
                <a:lnTo>
                  <a:pt x="62968" y="5074"/>
                </a:lnTo>
                <a:lnTo>
                  <a:pt x="62985" y="5250"/>
                </a:lnTo>
                <a:lnTo>
                  <a:pt x="63003" y="5426"/>
                </a:lnTo>
                <a:lnTo>
                  <a:pt x="63003" y="5497"/>
                </a:lnTo>
                <a:lnTo>
                  <a:pt x="62968" y="5585"/>
                </a:lnTo>
                <a:lnTo>
                  <a:pt x="62915" y="5567"/>
                </a:lnTo>
                <a:lnTo>
                  <a:pt x="62879" y="5532"/>
                </a:lnTo>
                <a:lnTo>
                  <a:pt x="62686" y="5180"/>
                </a:lnTo>
                <a:lnTo>
                  <a:pt x="62509" y="4810"/>
                </a:lnTo>
                <a:lnTo>
                  <a:pt x="62439" y="4616"/>
                </a:lnTo>
                <a:lnTo>
                  <a:pt x="62369" y="4422"/>
                </a:lnTo>
                <a:lnTo>
                  <a:pt x="62316" y="4211"/>
                </a:lnTo>
                <a:lnTo>
                  <a:pt x="62280" y="4017"/>
                </a:lnTo>
                <a:lnTo>
                  <a:pt x="62228" y="3717"/>
                </a:lnTo>
                <a:lnTo>
                  <a:pt x="62228" y="3400"/>
                </a:lnTo>
                <a:lnTo>
                  <a:pt x="62263" y="3101"/>
                </a:lnTo>
                <a:lnTo>
                  <a:pt x="62298" y="2801"/>
                </a:lnTo>
                <a:lnTo>
                  <a:pt x="62439" y="2273"/>
                </a:lnTo>
                <a:lnTo>
                  <a:pt x="62580" y="1727"/>
                </a:lnTo>
                <a:lnTo>
                  <a:pt x="62615" y="1656"/>
                </a:lnTo>
                <a:lnTo>
                  <a:pt x="62650" y="1586"/>
                </a:lnTo>
                <a:lnTo>
                  <a:pt x="62756" y="1445"/>
                </a:lnTo>
                <a:lnTo>
                  <a:pt x="62791" y="1409"/>
                </a:lnTo>
                <a:lnTo>
                  <a:pt x="62827" y="1392"/>
                </a:lnTo>
                <a:lnTo>
                  <a:pt x="62932" y="1321"/>
                </a:lnTo>
                <a:lnTo>
                  <a:pt x="62968" y="1427"/>
                </a:lnTo>
                <a:lnTo>
                  <a:pt x="62968" y="1533"/>
                </a:lnTo>
                <a:lnTo>
                  <a:pt x="62950" y="1709"/>
                </a:lnTo>
                <a:lnTo>
                  <a:pt x="62932" y="2044"/>
                </a:lnTo>
                <a:lnTo>
                  <a:pt x="62932" y="2414"/>
                </a:lnTo>
                <a:lnTo>
                  <a:pt x="62968" y="2414"/>
                </a:lnTo>
                <a:lnTo>
                  <a:pt x="63003" y="2378"/>
                </a:lnTo>
                <a:lnTo>
                  <a:pt x="63020" y="2343"/>
                </a:lnTo>
                <a:lnTo>
                  <a:pt x="63020" y="2308"/>
                </a:lnTo>
                <a:lnTo>
                  <a:pt x="63108" y="1744"/>
                </a:lnTo>
                <a:lnTo>
                  <a:pt x="63144" y="1515"/>
                </a:lnTo>
                <a:lnTo>
                  <a:pt x="63179" y="1286"/>
                </a:lnTo>
                <a:lnTo>
                  <a:pt x="63197" y="1233"/>
                </a:lnTo>
                <a:lnTo>
                  <a:pt x="63232" y="1180"/>
                </a:lnTo>
                <a:lnTo>
                  <a:pt x="63320" y="1092"/>
                </a:lnTo>
                <a:lnTo>
                  <a:pt x="63355" y="1057"/>
                </a:lnTo>
                <a:lnTo>
                  <a:pt x="63426" y="1057"/>
                </a:lnTo>
                <a:lnTo>
                  <a:pt x="63549" y="1022"/>
                </a:lnTo>
                <a:close/>
                <a:moveTo>
                  <a:pt x="26727" y="5849"/>
                </a:moveTo>
                <a:lnTo>
                  <a:pt x="26656" y="5902"/>
                </a:lnTo>
                <a:lnTo>
                  <a:pt x="26568" y="5920"/>
                </a:lnTo>
                <a:lnTo>
                  <a:pt x="26480" y="5920"/>
                </a:lnTo>
                <a:lnTo>
                  <a:pt x="26304" y="5902"/>
                </a:lnTo>
                <a:lnTo>
                  <a:pt x="26410" y="5867"/>
                </a:lnTo>
                <a:lnTo>
                  <a:pt x="26480" y="5849"/>
                </a:lnTo>
                <a:close/>
                <a:moveTo>
                  <a:pt x="36769" y="4193"/>
                </a:moveTo>
                <a:lnTo>
                  <a:pt x="36857" y="4334"/>
                </a:lnTo>
                <a:lnTo>
                  <a:pt x="36928" y="4475"/>
                </a:lnTo>
                <a:lnTo>
                  <a:pt x="36981" y="4616"/>
                </a:lnTo>
                <a:lnTo>
                  <a:pt x="37016" y="4757"/>
                </a:lnTo>
                <a:lnTo>
                  <a:pt x="37034" y="4898"/>
                </a:lnTo>
                <a:lnTo>
                  <a:pt x="37034" y="5039"/>
                </a:lnTo>
                <a:lnTo>
                  <a:pt x="37016" y="5180"/>
                </a:lnTo>
                <a:lnTo>
                  <a:pt x="36981" y="5338"/>
                </a:lnTo>
                <a:lnTo>
                  <a:pt x="36893" y="5691"/>
                </a:lnTo>
                <a:lnTo>
                  <a:pt x="36840" y="5867"/>
                </a:lnTo>
                <a:lnTo>
                  <a:pt x="36769" y="6043"/>
                </a:lnTo>
                <a:lnTo>
                  <a:pt x="36681" y="5955"/>
                </a:lnTo>
                <a:lnTo>
                  <a:pt x="36628" y="5867"/>
                </a:lnTo>
                <a:lnTo>
                  <a:pt x="36575" y="5761"/>
                </a:lnTo>
                <a:lnTo>
                  <a:pt x="36540" y="5603"/>
                </a:lnTo>
                <a:lnTo>
                  <a:pt x="36487" y="5391"/>
                </a:lnTo>
                <a:lnTo>
                  <a:pt x="36470" y="5180"/>
                </a:lnTo>
                <a:lnTo>
                  <a:pt x="36470" y="4951"/>
                </a:lnTo>
                <a:lnTo>
                  <a:pt x="36505" y="4739"/>
                </a:lnTo>
                <a:lnTo>
                  <a:pt x="36558" y="4598"/>
                </a:lnTo>
                <a:lnTo>
                  <a:pt x="36611" y="4457"/>
                </a:lnTo>
                <a:lnTo>
                  <a:pt x="36681" y="4316"/>
                </a:lnTo>
                <a:lnTo>
                  <a:pt x="36769" y="4193"/>
                </a:lnTo>
                <a:close/>
                <a:moveTo>
                  <a:pt x="46019" y="3964"/>
                </a:moveTo>
                <a:lnTo>
                  <a:pt x="46125" y="3982"/>
                </a:lnTo>
                <a:lnTo>
                  <a:pt x="45843" y="4440"/>
                </a:lnTo>
                <a:lnTo>
                  <a:pt x="45719" y="4634"/>
                </a:lnTo>
                <a:lnTo>
                  <a:pt x="45666" y="4739"/>
                </a:lnTo>
                <a:lnTo>
                  <a:pt x="45614" y="4863"/>
                </a:lnTo>
                <a:lnTo>
                  <a:pt x="45737" y="4775"/>
                </a:lnTo>
                <a:lnTo>
                  <a:pt x="45843" y="4669"/>
                </a:lnTo>
                <a:lnTo>
                  <a:pt x="46054" y="4440"/>
                </a:lnTo>
                <a:lnTo>
                  <a:pt x="46142" y="4352"/>
                </a:lnTo>
                <a:lnTo>
                  <a:pt x="46230" y="4228"/>
                </a:lnTo>
                <a:lnTo>
                  <a:pt x="46318" y="4140"/>
                </a:lnTo>
                <a:lnTo>
                  <a:pt x="46389" y="4087"/>
                </a:lnTo>
                <a:lnTo>
                  <a:pt x="46442" y="4052"/>
                </a:lnTo>
                <a:lnTo>
                  <a:pt x="46477" y="4123"/>
                </a:lnTo>
                <a:lnTo>
                  <a:pt x="46477" y="4193"/>
                </a:lnTo>
                <a:lnTo>
                  <a:pt x="46459" y="4246"/>
                </a:lnTo>
                <a:lnTo>
                  <a:pt x="46442" y="4281"/>
                </a:lnTo>
                <a:lnTo>
                  <a:pt x="46019" y="4863"/>
                </a:lnTo>
                <a:lnTo>
                  <a:pt x="45948" y="4951"/>
                </a:lnTo>
                <a:lnTo>
                  <a:pt x="45913" y="5021"/>
                </a:lnTo>
                <a:lnTo>
                  <a:pt x="45895" y="5109"/>
                </a:lnTo>
                <a:lnTo>
                  <a:pt x="45895" y="5109"/>
                </a:lnTo>
                <a:lnTo>
                  <a:pt x="46019" y="4986"/>
                </a:lnTo>
                <a:lnTo>
                  <a:pt x="46125" y="4880"/>
                </a:lnTo>
                <a:lnTo>
                  <a:pt x="46318" y="4669"/>
                </a:lnTo>
                <a:lnTo>
                  <a:pt x="46688" y="4281"/>
                </a:lnTo>
                <a:lnTo>
                  <a:pt x="46776" y="4299"/>
                </a:lnTo>
                <a:lnTo>
                  <a:pt x="46864" y="4352"/>
                </a:lnTo>
                <a:lnTo>
                  <a:pt x="46935" y="4405"/>
                </a:lnTo>
                <a:lnTo>
                  <a:pt x="47005" y="4457"/>
                </a:lnTo>
                <a:lnTo>
                  <a:pt x="46900" y="4634"/>
                </a:lnTo>
                <a:lnTo>
                  <a:pt x="46776" y="4792"/>
                </a:lnTo>
                <a:lnTo>
                  <a:pt x="46653" y="4933"/>
                </a:lnTo>
                <a:lnTo>
                  <a:pt x="46547" y="5109"/>
                </a:lnTo>
                <a:lnTo>
                  <a:pt x="46583" y="5127"/>
                </a:lnTo>
                <a:lnTo>
                  <a:pt x="46600" y="5127"/>
                </a:lnTo>
                <a:lnTo>
                  <a:pt x="46653" y="5092"/>
                </a:lnTo>
                <a:lnTo>
                  <a:pt x="47023" y="4757"/>
                </a:lnTo>
                <a:lnTo>
                  <a:pt x="47094" y="4704"/>
                </a:lnTo>
                <a:lnTo>
                  <a:pt x="47182" y="4686"/>
                </a:lnTo>
                <a:lnTo>
                  <a:pt x="47252" y="4704"/>
                </a:lnTo>
                <a:lnTo>
                  <a:pt x="47340" y="4739"/>
                </a:lnTo>
                <a:lnTo>
                  <a:pt x="47305" y="4827"/>
                </a:lnTo>
                <a:lnTo>
                  <a:pt x="47252" y="4898"/>
                </a:lnTo>
                <a:lnTo>
                  <a:pt x="47129" y="5056"/>
                </a:lnTo>
                <a:lnTo>
                  <a:pt x="46988" y="5197"/>
                </a:lnTo>
                <a:lnTo>
                  <a:pt x="46917" y="5268"/>
                </a:lnTo>
                <a:lnTo>
                  <a:pt x="46864" y="5356"/>
                </a:lnTo>
                <a:lnTo>
                  <a:pt x="46953" y="5356"/>
                </a:lnTo>
                <a:lnTo>
                  <a:pt x="47005" y="5321"/>
                </a:lnTo>
                <a:lnTo>
                  <a:pt x="47111" y="5250"/>
                </a:lnTo>
                <a:lnTo>
                  <a:pt x="47305" y="5109"/>
                </a:lnTo>
                <a:lnTo>
                  <a:pt x="47552" y="4968"/>
                </a:lnTo>
                <a:lnTo>
                  <a:pt x="47604" y="5039"/>
                </a:lnTo>
                <a:lnTo>
                  <a:pt x="47622" y="5127"/>
                </a:lnTo>
                <a:lnTo>
                  <a:pt x="47604" y="5197"/>
                </a:lnTo>
                <a:lnTo>
                  <a:pt x="47569" y="5250"/>
                </a:lnTo>
                <a:lnTo>
                  <a:pt x="47393" y="5479"/>
                </a:lnTo>
                <a:lnTo>
                  <a:pt x="47182" y="5691"/>
                </a:lnTo>
                <a:lnTo>
                  <a:pt x="46970" y="5884"/>
                </a:lnTo>
                <a:lnTo>
                  <a:pt x="46847" y="5990"/>
                </a:lnTo>
                <a:lnTo>
                  <a:pt x="46706" y="6061"/>
                </a:lnTo>
                <a:lnTo>
                  <a:pt x="46354" y="5761"/>
                </a:lnTo>
                <a:lnTo>
                  <a:pt x="46019" y="5462"/>
                </a:lnTo>
                <a:lnTo>
                  <a:pt x="45649" y="5197"/>
                </a:lnTo>
                <a:lnTo>
                  <a:pt x="45279" y="4915"/>
                </a:lnTo>
                <a:lnTo>
                  <a:pt x="45296" y="4863"/>
                </a:lnTo>
                <a:lnTo>
                  <a:pt x="45314" y="4810"/>
                </a:lnTo>
                <a:lnTo>
                  <a:pt x="45860" y="4070"/>
                </a:lnTo>
                <a:lnTo>
                  <a:pt x="45895" y="4017"/>
                </a:lnTo>
                <a:lnTo>
                  <a:pt x="45948" y="3982"/>
                </a:lnTo>
                <a:lnTo>
                  <a:pt x="46019" y="3964"/>
                </a:lnTo>
                <a:close/>
                <a:moveTo>
                  <a:pt x="42319" y="6343"/>
                </a:moveTo>
                <a:lnTo>
                  <a:pt x="42315" y="6360"/>
                </a:lnTo>
                <a:lnTo>
                  <a:pt x="42319" y="6360"/>
                </a:lnTo>
                <a:lnTo>
                  <a:pt x="42319" y="6343"/>
                </a:lnTo>
                <a:close/>
                <a:moveTo>
                  <a:pt x="47745" y="5444"/>
                </a:moveTo>
                <a:lnTo>
                  <a:pt x="47816" y="5497"/>
                </a:lnTo>
                <a:lnTo>
                  <a:pt x="47851" y="5567"/>
                </a:lnTo>
                <a:lnTo>
                  <a:pt x="47886" y="5638"/>
                </a:lnTo>
                <a:lnTo>
                  <a:pt x="47886" y="5708"/>
                </a:lnTo>
                <a:lnTo>
                  <a:pt x="47869" y="5761"/>
                </a:lnTo>
                <a:lnTo>
                  <a:pt x="47833" y="5814"/>
                </a:lnTo>
                <a:lnTo>
                  <a:pt x="47763" y="5902"/>
                </a:lnTo>
                <a:lnTo>
                  <a:pt x="47569" y="6061"/>
                </a:lnTo>
                <a:lnTo>
                  <a:pt x="47375" y="6202"/>
                </a:lnTo>
                <a:lnTo>
                  <a:pt x="47164" y="6343"/>
                </a:lnTo>
                <a:lnTo>
                  <a:pt x="46935" y="6466"/>
                </a:lnTo>
                <a:lnTo>
                  <a:pt x="46794" y="6219"/>
                </a:lnTo>
                <a:lnTo>
                  <a:pt x="46812" y="6166"/>
                </a:lnTo>
                <a:lnTo>
                  <a:pt x="46829" y="6149"/>
                </a:lnTo>
                <a:lnTo>
                  <a:pt x="47270" y="5779"/>
                </a:lnTo>
                <a:lnTo>
                  <a:pt x="47499" y="5603"/>
                </a:lnTo>
                <a:lnTo>
                  <a:pt x="47745" y="5444"/>
                </a:lnTo>
                <a:close/>
                <a:moveTo>
                  <a:pt x="25828" y="6113"/>
                </a:moveTo>
                <a:lnTo>
                  <a:pt x="26075" y="6131"/>
                </a:lnTo>
                <a:lnTo>
                  <a:pt x="26322" y="6166"/>
                </a:lnTo>
                <a:lnTo>
                  <a:pt x="26181" y="6290"/>
                </a:lnTo>
                <a:lnTo>
                  <a:pt x="26005" y="6395"/>
                </a:lnTo>
                <a:lnTo>
                  <a:pt x="25828" y="6483"/>
                </a:lnTo>
                <a:lnTo>
                  <a:pt x="25652" y="6554"/>
                </a:lnTo>
                <a:lnTo>
                  <a:pt x="25458" y="6607"/>
                </a:lnTo>
                <a:lnTo>
                  <a:pt x="25247" y="6642"/>
                </a:lnTo>
                <a:lnTo>
                  <a:pt x="25053" y="6660"/>
                </a:lnTo>
                <a:lnTo>
                  <a:pt x="24842" y="6642"/>
                </a:lnTo>
                <a:lnTo>
                  <a:pt x="24947" y="6466"/>
                </a:lnTo>
                <a:lnTo>
                  <a:pt x="25071" y="6343"/>
                </a:lnTo>
                <a:lnTo>
                  <a:pt x="25212" y="6254"/>
                </a:lnTo>
                <a:lnTo>
                  <a:pt x="25370" y="6184"/>
                </a:lnTo>
                <a:lnTo>
                  <a:pt x="25599" y="6131"/>
                </a:lnTo>
                <a:lnTo>
                  <a:pt x="25828" y="6113"/>
                </a:lnTo>
                <a:close/>
                <a:moveTo>
                  <a:pt x="47922" y="6131"/>
                </a:moveTo>
                <a:lnTo>
                  <a:pt x="47851" y="6254"/>
                </a:lnTo>
                <a:lnTo>
                  <a:pt x="47763" y="6343"/>
                </a:lnTo>
                <a:lnTo>
                  <a:pt x="47675" y="6431"/>
                </a:lnTo>
                <a:lnTo>
                  <a:pt x="47587" y="6501"/>
                </a:lnTo>
                <a:lnTo>
                  <a:pt x="47481" y="6572"/>
                </a:lnTo>
                <a:lnTo>
                  <a:pt x="47358" y="6624"/>
                </a:lnTo>
                <a:lnTo>
                  <a:pt x="47234" y="6660"/>
                </a:lnTo>
                <a:lnTo>
                  <a:pt x="47094" y="6695"/>
                </a:lnTo>
                <a:lnTo>
                  <a:pt x="47146" y="6572"/>
                </a:lnTo>
                <a:lnTo>
                  <a:pt x="47217" y="6483"/>
                </a:lnTo>
                <a:lnTo>
                  <a:pt x="47305" y="6395"/>
                </a:lnTo>
                <a:lnTo>
                  <a:pt x="47428" y="6325"/>
                </a:lnTo>
                <a:lnTo>
                  <a:pt x="47552" y="6254"/>
                </a:lnTo>
                <a:lnTo>
                  <a:pt x="47657" y="6184"/>
                </a:lnTo>
                <a:lnTo>
                  <a:pt x="47781" y="6149"/>
                </a:lnTo>
                <a:lnTo>
                  <a:pt x="47851" y="6131"/>
                </a:lnTo>
                <a:close/>
                <a:moveTo>
                  <a:pt x="62615" y="6836"/>
                </a:moveTo>
                <a:lnTo>
                  <a:pt x="62686" y="6889"/>
                </a:lnTo>
                <a:lnTo>
                  <a:pt x="62633" y="6924"/>
                </a:lnTo>
                <a:lnTo>
                  <a:pt x="62598" y="6853"/>
                </a:lnTo>
                <a:lnTo>
                  <a:pt x="62615" y="6836"/>
                </a:lnTo>
                <a:close/>
                <a:moveTo>
                  <a:pt x="61188" y="3911"/>
                </a:moveTo>
                <a:lnTo>
                  <a:pt x="61364" y="3946"/>
                </a:lnTo>
                <a:lnTo>
                  <a:pt x="61488" y="3982"/>
                </a:lnTo>
                <a:lnTo>
                  <a:pt x="61593" y="4035"/>
                </a:lnTo>
                <a:lnTo>
                  <a:pt x="61699" y="4087"/>
                </a:lnTo>
                <a:lnTo>
                  <a:pt x="61787" y="4158"/>
                </a:lnTo>
                <a:lnTo>
                  <a:pt x="61858" y="4246"/>
                </a:lnTo>
                <a:lnTo>
                  <a:pt x="61946" y="4334"/>
                </a:lnTo>
                <a:lnTo>
                  <a:pt x="61999" y="4440"/>
                </a:lnTo>
                <a:lnTo>
                  <a:pt x="62051" y="4563"/>
                </a:lnTo>
                <a:lnTo>
                  <a:pt x="61910" y="4669"/>
                </a:lnTo>
                <a:lnTo>
                  <a:pt x="62016" y="4757"/>
                </a:lnTo>
                <a:lnTo>
                  <a:pt x="62122" y="4845"/>
                </a:lnTo>
                <a:lnTo>
                  <a:pt x="62333" y="5109"/>
                </a:lnTo>
                <a:lnTo>
                  <a:pt x="62439" y="5233"/>
                </a:lnTo>
                <a:lnTo>
                  <a:pt x="62527" y="5356"/>
                </a:lnTo>
                <a:lnTo>
                  <a:pt x="62598" y="5479"/>
                </a:lnTo>
                <a:lnTo>
                  <a:pt x="62615" y="5550"/>
                </a:lnTo>
                <a:lnTo>
                  <a:pt x="62615" y="5655"/>
                </a:lnTo>
                <a:lnTo>
                  <a:pt x="62545" y="5603"/>
                </a:lnTo>
                <a:lnTo>
                  <a:pt x="62474" y="5532"/>
                </a:lnTo>
                <a:lnTo>
                  <a:pt x="62333" y="5409"/>
                </a:lnTo>
                <a:lnTo>
                  <a:pt x="62192" y="5268"/>
                </a:lnTo>
                <a:lnTo>
                  <a:pt x="62051" y="5162"/>
                </a:lnTo>
                <a:lnTo>
                  <a:pt x="62069" y="5250"/>
                </a:lnTo>
                <a:lnTo>
                  <a:pt x="62104" y="5338"/>
                </a:lnTo>
                <a:lnTo>
                  <a:pt x="62192" y="5514"/>
                </a:lnTo>
                <a:lnTo>
                  <a:pt x="62245" y="5585"/>
                </a:lnTo>
                <a:lnTo>
                  <a:pt x="62280" y="5673"/>
                </a:lnTo>
                <a:lnTo>
                  <a:pt x="62298" y="5779"/>
                </a:lnTo>
                <a:lnTo>
                  <a:pt x="62316" y="5867"/>
                </a:lnTo>
                <a:lnTo>
                  <a:pt x="62122" y="5867"/>
                </a:lnTo>
                <a:lnTo>
                  <a:pt x="61946" y="5814"/>
                </a:lnTo>
                <a:lnTo>
                  <a:pt x="61787" y="5779"/>
                </a:lnTo>
                <a:lnTo>
                  <a:pt x="61629" y="5779"/>
                </a:lnTo>
                <a:lnTo>
                  <a:pt x="61981" y="6008"/>
                </a:lnTo>
                <a:lnTo>
                  <a:pt x="61893" y="6043"/>
                </a:lnTo>
                <a:lnTo>
                  <a:pt x="61822" y="6061"/>
                </a:lnTo>
                <a:lnTo>
                  <a:pt x="61681" y="6043"/>
                </a:lnTo>
                <a:lnTo>
                  <a:pt x="61382" y="6008"/>
                </a:lnTo>
                <a:lnTo>
                  <a:pt x="61329" y="6025"/>
                </a:lnTo>
                <a:lnTo>
                  <a:pt x="61223" y="6078"/>
                </a:lnTo>
                <a:lnTo>
                  <a:pt x="61717" y="6219"/>
                </a:lnTo>
                <a:lnTo>
                  <a:pt x="61629" y="6325"/>
                </a:lnTo>
                <a:lnTo>
                  <a:pt x="61523" y="6395"/>
                </a:lnTo>
                <a:lnTo>
                  <a:pt x="61400" y="6466"/>
                </a:lnTo>
                <a:lnTo>
                  <a:pt x="61241" y="6519"/>
                </a:lnTo>
                <a:lnTo>
                  <a:pt x="60660" y="6677"/>
                </a:lnTo>
                <a:lnTo>
                  <a:pt x="60801" y="6818"/>
                </a:lnTo>
                <a:lnTo>
                  <a:pt x="60607" y="6994"/>
                </a:lnTo>
                <a:lnTo>
                  <a:pt x="60431" y="7100"/>
                </a:lnTo>
                <a:lnTo>
                  <a:pt x="60360" y="7135"/>
                </a:lnTo>
                <a:lnTo>
                  <a:pt x="60272" y="7171"/>
                </a:lnTo>
                <a:lnTo>
                  <a:pt x="60096" y="7171"/>
                </a:lnTo>
                <a:lnTo>
                  <a:pt x="60061" y="6853"/>
                </a:lnTo>
                <a:lnTo>
                  <a:pt x="60043" y="6360"/>
                </a:lnTo>
                <a:lnTo>
                  <a:pt x="60043" y="5849"/>
                </a:lnTo>
                <a:lnTo>
                  <a:pt x="60061" y="5514"/>
                </a:lnTo>
                <a:lnTo>
                  <a:pt x="60501" y="5514"/>
                </a:lnTo>
                <a:lnTo>
                  <a:pt x="60501" y="5462"/>
                </a:lnTo>
                <a:lnTo>
                  <a:pt x="60360" y="5409"/>
                </a:lnTo>
                <a:lnTo>
                  <a:pt x="60201" y="5356"/>
                </a:lnTo>
                <a:lnTo>
                  <a:pt x="60043" y="5303"/>
                </a:lnTo>
                <a:lnTo>
                  <a:pt x="59972" y="5268"/>
                </a:lnTo>
                <a:lnTo>
                  <a:pt x="59902" y="5215"/>
                </a:lnTo>
                <a:lnTo>
                  <a:pt x="59849" y="5162"/>
                </a:lnTo>
                <a:lnTo>
                  <a:pt x="59796" y="5092"/>
                </a:lnTo>
                <a:lnTo>
                  <a:pt x="59726" y="4933"/>
                </a:lnTo>
                <a:lnTo>
                  <a:pt x="59655" y="4775"/>
                </a:lnTo>
                <a:lnTo>
                  <a:pt x="59620" y="4686"/>
                </a:lnTo>
                <a:lnTo>
                  <a:pt x="59602" y="4581"/>
                </a:lnTo>
                <a:lnTo>
                  <a:pt x="59743" y="4528"/>
                </a:lnTo>
                <a:lnTo>
                  <a:pt x="59867" y="4510"/>
                </a:lnTo>
                <a:lnTo>
                  <a:pt x="60008" y="4493"/>
                </a:lnTo>
                <a:lnTo>
                  <a:pt x="60149" y="4510"/>
                </a:lnTo>
                <a:lnTo>
                  <a:pt x="60448" y="4545"/>
                </a:lnTo>
                <a:lnTo>
                  <a:pt x="60589" y="4563"/>
                </a:lnTo>
                <a:lnTo>
                  <a:pt x="60748" y="4545"/>
                </a:lnTo>
                <a:lnTo>
                  <a:pt x="60554" y="4475"/>
                </a:lnTo>
                <a:lnTo>
                  <a:pt x="60061" y="4352"/>
                </a:lnTo>
                <a:lnTo>
                  <a:pt x="59955" y="4316"/>
                </a:lnTo>
                <a:lnTo>
                  <a:pt x="59832" y="4281"/>
                </a:lnTo>
                <a:lnTo>
                  <a:pt x="60025" y="4175"/>
                </a:lnTo>
                <a:lnTo>
                  <a:pt x="60219" y="4087"/>
                </a:lnTo>
                <a:lnTo>
                  <a:pt x="60413" y="4017"/>
                </a:lnTo>
                <a:lnTo>
                  <a:pt x="60607" y="3964"/>
                </a:lnTo>
                <a:lnTo>
                  <a:pt x="60818" y="3929"/>
                </a:lnTo>
                <a:lnTo>
                  <a:pt x="61012" y="3911"/>
                </a:lnTo>
                <a:close/>
                <a:moveTo>
                  <a:pt x="48098" y="6536"/>
                </a:moveTo>
                <a:lnTo>
                  <a:pt x="48168" y="6572"/>
                </a:lnTo>
                <a:lnTo>
                  <a:pt x="48221" y="6607"/>
                </a:lnTo>
                <a:lnTo>
                  <a:pt x="47675" y="6871"/>
                </a:lnTo>
                <a:lnTo>
                  <a:pt x="47816" y="6871"/>
                </a:lnTo>
                <a:lnTo>
                  <a:pt x="47957" y="6853"/>
                </a:lnTo>
                <a:lnTo>
                  <a:pt x="48080" y="6818"/>
                </a:lnTo>
                <a:lnTo>
                  <a:pt x="48221" y="6801"/>
                </a:lnTo>
                <a:lnTo>
                  <a:pt x="48503" y="6748"/>
                </a:lnTo>
                <a:lnTo>
                  <a:pt x="48662" y="6730"/>
                </a:lnTo>
                <a:lnTo>
                  <a:pt x="48820" y="6748"/>
                </a:lnTo>
                <a:lnTo>
                  <a:pt x="48785" y="6818"/>
                </a:lnTo>
                <a:lnTo>
                  <a:pt x="48767" y="6836"/>
                </a:lnTo>
                <a:lnTo>
                  <a:pt x="48750" y="6853"/>
                </a:lnTo>
                <a:lnTo>
                  <a:pt x="47516" y="7188"/>
                </a:lnTo>
                <a:lnTo>
                  <a:pt x="47428" y="7188"/>
                </a:lnTo>
                <a:lnTo>
                  <a:pt x="47340" y="7171"/>
                </a:lnTo>
                <a:lnTo>
                  <a:pt x="47270" y="7118"/>
                </a:lnTo>
                <a:lnTo>
                  <a:pt x="47182" y="7047"/>
                </a:lnTo>
                <a:lnTo>
                  <a:pt x="47587" y="6765"/>
                </a:lnTo>
                <a:lnTo>
                  <a:pt x="47781" y="6642"/>
                </a:lnTo>
                <a:lnTo>
                  <a:pt x="47992" y="6554"/>
                </a:lnTo>
                <a:lnTo>
                  <a:pt x="48045" y="6536"/>
                </a:lnTo>
                <a:close/>
                <a:moveTo>
                  <a:pt x="24895" y="6836"/>
                </a:moveTo>
                <a:lnTo>
                  <a:pt x="25018" y="6871"/>
                </a:lnTo>
                <a:lnTo>
                  <a:pt x="25159" y="6906"/>
                </a:lnTo>
                <a:lnTo>
                  <a:pt x="25088" y="7012"/>
                </a:lnTo>
                <a:lnTo>
                  <a:pt x="25018" y="7100"/>
                </a:lnTo>
                <a:lnTo>
                  <a:pt x="24930" y="7171"/>
                </a:lnTo>
                <a:lnTo>
                  <a:pt x="24824" y="7223"/>
                </a:lnTo>
                <a:lnTo>
                  <a:pt x="24701" y="7259"/>
                </a:lnTo>
                <a:lnTo>
                  <a:pt x="24577" y="7241"/>
                </a:lnTo>
                <a:lnTo>
                  <a:pt x="24454" y="7206"/>
                </a:lnTo>
                <a:lnTo>
                  <a:pt x="24331" y="7135"/>
                </a:lnTo>
                <a:lnTo>
                  <a:pt x="24419" y="7030"/>
                </a:lnTo>
                <a:lnTo>
                  <a:pt x="24507" y="6959"/>
                </a:lnTo>
                <a:lnTo>
                  <a:pt x="24595" y="6889"/>
                </a:lnTo>
                <a:lnTo>
                  <a:pt x="24683" y="6853"/>
                </a:lnTo>
                <a:lnTo>
                  <a:pt x="24789" y="6836"/>
                </a:lnTo>
                <a:close/>
                <a:moveTo>
                  <a:pt x="66474" y="4422"/>
                </a:moveTo>
                <a:lnTo>
                  <a:pt x="66615" y="4440"/>
                </a:lnTo>
                <a:lnTo>
                  <a:pt x="66755" y="4475"/>
                </a:lnTo>
                <a:lnTo>
                  <a:pt x="66879" y="4563"/>
                </a:lnTo>
                <a:lnTo>
                  <a:pt x="67002" y="4669"/>
                </a:lnTo>
                <a:lnTo>
                  <a:pt x="66896" y="4704"/>
                </a:lnTo>
                <a:lnTo>
                  <a:pt x="66791" y="4739"/>
                </a:lnTo>
                <a:lnTo>
                  <a:pt x="66685" y="4775"/>
                </a:lnTo>
                <a:lnTo>
                  <a:pt x="66597" y="4827"/>
                </a:lnTo>
                <a:lnTo>
                  <a:pt x="66808" y="4845"/>
                </a:lnTo>
                <a:lnTo>
                  <a:pt x="67020" y="4863"/>
                </a:lnTo>
                <a:lnTo>
                  <a:pt x="67249" y="4898"/>
                </a:lnTo>
                <a:lnTo>
                  <a:pt x="67354" y="4951"/>
                </a:lnTo>
                <a:lnTo>
                  <a:pt x="67443" y="5004"/>
                </a:lnTo>
                <a:lnTo>
                  <a:pt x="67513" y="5109"/>
                </a:lnTo>
                <a:lnTo>
                  <a:pt x="67566" y="5233"/>
                </a:lnTo>
                <a:lnTo>
                  <a:pt x="67478" y="5233"/>
                </a:lnTo>
                <a:lnTo>
                  <a:pt x="67372" y="5215"/>
                </a:lnTo>
                <a:lnTo>
                  <a:pt x="67196" y="5197"/>
                </a:lnTo>
                <a:lnTo>
                  <a:pt x="67002" y="5180"/>
                </a:lnTo>
                <a:lnTo>
                  <a:pt x="66914" y="5180"/>
                </a:lnTo>
                <a:lnTo>
                  <a:pt x="66826" y="5215"/>
                </a:lnTo>
                <a:lnTo>
                  <a:pt x="66844" y="5250"/>
                </a:lnTo>
                <a:lnTo>
                  <a:pt x="66879" y="5285"/>
                </a:lnTo>
                <a:lnTo>
                  <a:pt x="66949" y="5303"/>
                </a:lnTo>
                <a:lnTo>
                  <a:pt x="67302" y="5374"/>
                </a:lnTo>
                <a:lnTo>
                  <a:pt x="67636" y="5462"/>
                </a:lnTo>
                <a:lnTo>
                  <a:pt x="67971" y="5585"/>
                </a:lnTo>
                <a:lnTo>
                  <a:pt x="68288" y="5743"/>
                </a:lnTo>
                <a:lnTo>
                  <a:pt x="68376" y="5814"/>
                </a:lnTo>
                <a:lnTo>
                  <a:pt x="68482" y="5884"/>
                </a:lnTo>
                <a:lnTo>
                  <a:pt x="68341" y="5920"/>
                </a:lnTo>
                <a:lnTo>
                  <a:pt x="68235" y="5937"/>
                </a:lnTo>
                <a:lnTo>
                  <a:pt x="68006" y="5937"/>
                </a:lnTo>
                <a:lnTo>
                  <a:pt x="67584" y="5973"/>
                </a:lnTo>
                <a:lnTo>
                  <a:pt x="67178" y="5990"/>
                </a:lnTo>
                <a:lnTo>
                  <a:pt x="67002" y="6008"/>
                </a:lnTo>
                <a:lnTo>
                  <a:pt x="66914" y="6008"/>
                </a:lnTo>
                <a:lnTo>
                  <a:pt x="66844" y="6043"/>
                </a:lnTo>
                <a:lnTo>
                  <a:pt x="66755" y="6096"/>
                </a:lnTo>
                <a:lnTo>
                  <a:pt x="66985" y="6131"/>
                </a:lnTo>
                <a:lnTo>
                  <a:pt x="67443" y="6131"/>
                </a:lnTo>
                <a:lnTo>
                  <a:pt x="67654" y="6113"/>
                </a:lnTo>
                <a:lnTo>
                  <a:pt x="68588" y="6113"/>
                </a:lnTo>
                <a:lnTo>
                  <a:pt x="68570" y="6202"/>
                </a:lnTo>
                <a:lnTo>
                  <a:pt x="68553" y="6272"/>
                </a:lnTo>
                <a:lnTo>
                  <a:pt x="68500" y="6360"/>
                </a:lnTo>
                <a:lnTo>
                  <a:pt x="68447" y="6431"/>
                </a:lnTo>
                <a:lnTo>
                  <a:pt x="68376" y="6483"/>
                </a:lnTo>
                <a:lnTo>
                  <a:pt x="68306" y="6536"/>
                </a:lnTo>
                <a:lnTo>
                  <a:pt x="68218" y="6572"/>
                </a:lnTo>
                <a:lnTo>
                  <a:pt x="68147" y="6589"/>
                </a:lnTo>
                <a:lnTo>
                  <a:pt x="68042" y="6607"/>
                </a:lnTo>
                <a:lnTo>
                  <a:pt x="67654" y="6607"/>
                </a:lnTo>
                <a:lnTo>
                  <a:pt x="67372" y="6624"/>
                </a:lnTo>
                <a:lnTo>
                  <a:pt x="67284" y="6642"/>
                </a:lnTo>
                <a:lnTo>
                  <a:pt x="67161" y="6695"/>
                </a:lnTo>
                <a:lnTo>
                  <a:pt x="67848" y="6818"/>
                </a:lnTo>
                <a:lnTo>
                  <a:pt x="67724" y="6942"/>
                </a:lnTo>
                <a:lnTo>
                  <a:pt x="67584" y="7030"/>
                </a:lnTo>
                <a:lnTo>
                  <a:pt x="67443" y="7100"/>
                </a:lnTo>
                <a:lnTo>
                  <a:pt x="67302" y="7135"/>
                </a:lnTo>
                <a:lnTo>
                  <a:pt x="67090" y="7206"/>
                </a:lnTo>
                <a:lnTo>
                  <a:pt x="66879" y="7259"/>
                </a:lnTo>
                <a:lnTo>
                  <a:pt x="66650" y="7312"/>
                </a:lnTo>
                <a:lnTo>
                  <a:pt x="66438" y="7329"/>
                </a:lnTo>
                <a:lnTo>
                  <a:pt x="65998" y="7329"/>
                </a:lnTo>
                <a:lnTo>
                  <a:pt x="65769" y="7312"/>
                </a:lnTo>
                <a:lnTo>
                  <a:pt x="65540" y="7276"/>
                </a:lnTo>
                <a:lnTo>
                  <a:pt x="65240" y="7206"/>
                </a:lnTo>
                <a:lnTo>
                  <a:pt x="64941" y="7118"/>
                </a:lnTo>
                <a:lnTo>
                  <a:pt x="64694" y="6994"/>
                </a:lnTo>
                <a:lnTo>
                  <a:pt x="64588" y="6924"/>
                </a:lnTo>
                <a:lnTo>
                  <a:pt x="64483" y="6836"/>
                </a:lnTo>
                <a:lnTo>
                  <a:pt x="64747" y="6730"/>
                </a:lnTo>
                <a:lnTo>
                  <a:pt x="64694" y="6695"/>
                </a:lnTo>
                <a:lnTo>
                  <a:pt x="64677" y="6677"/>
                </a:lnTo>
                <a:lnTo>
                  <a:pt x="63937" y="6607"/>
                </a:lnTo>
                <a:lnTo>
                  <a:pt x="63866" y="6572"/>
                </a:lnTo>
                <a:lnTo>
                  <a:pt x="63760" y="6519"/>
                </a:lnTo>
                <a:lnTo>
                  <a:pt x="63866" y="6466"/>
                </a:lnTo>
                <a:lnTo>
                  <a:pt x="63954" y="6448"/>
                </a:lnTo>
                <a:lnTo>
                  <a:pt x="64130" y="6413"/>
                </a:lnTo>
                <a:lnTo>
                  <a:pt x="64324" y="6360"/>
                </a:lnTo>
                <a:lnTo>
                  <a:pt x="64536" y="6325"/>
                </a:lnTo>
                <a:lnTo>
                  <a:pt x="64712" y="6290"/>
                </a:lnTo>
                <a:lnTo>
                  <a:pt x="64941" y="6202"/>
                </a:lnTo>
                <a:lnTo>
                  <a:pt x="64800" y="6184"/>
                </a:lnTo>
                <a:lnTo>
                  <a:pt x="64641" y="6184"/>
                </a:lnTo>
                <a:lnTo>
                  <a:pt x="64377" y="6202"/>
                </a:lnTo>
                <a:lnTo>
                  <a:pt x="64130" y="6237"/>
                </a:lnTo>
                <a:lnTo>
                  <a:pt x="63884" y="6237"/>
                </a:lnTo>
                <a:lnTo>
                  <a:pt x="63866" y="6184"/>
                </a:lnTo>
                <a:lnTo>
                  <a:pt x="63884" y="6149"/>
                </a:lnTo>
                <a:lnTo>
                  <a:pt x="63901" y="6131"/>
                </a:lnTo>
                <a:lnTo>
                  <a:pt x="63937" y="6113"/>
                </a:lnTo>
                <a:lnTo>
                  <a:pt x="64835" y="5779"/>
                </a:lnTo>
                <a:lnTo>
                  <a:pt x="65187" y="5620"/>
                </a:lnTo>
                <a:lnTo>
                  <a:pt x="65011" y="5620"/>
                </a:lnTo>
                <a:lnTo>
                  <a:pt x="64835" y="5638"/>
                </a:lnTo>
                <a:lnTo>
                  <a:pt x="64677" y="5673"/>
                </a:lnTo>
                <a:lnTo>
                  <a:pt x="64606" y="5673"/>
                </a:lnTo>
                <a:lnTo>
                  <a:pt x="64536" y="5655"/>
                </a:lnTo>
                <a:lnTo>
                  <a:pt x="64536" y="5620"/>
                </a:lnTo>
                <a:lnTo>
                  <a:pt x="65117" y="4880"/>
                </a:lnTo>
                <a:lnTo>
                  <a:pt x="65205" y="4792"/>
                </a:lnTo>
                <a:lnTo>
                  <a:pt x="65311" y="4704"/>
                </a:lnTo>
                <a:lnTo>
                  <a:pt x="65416" y="4634"/>
                </a:lnTo>
                <a:lnTo>
                  <a:pt x="65557" y="4581"/>
                </a:lnTo>
                <a:lnTo>
                  <a:pt x="65769" y="4510"/>
                </a:lnTo>
                <a:lnTo>
                  <a:pt x="65998" y="4457"/>
                </a:lnTo>
                <a:lnTo>
                  <a:pt x="66245" y="4422"/>
                </a:lnTo>
                <a:close/>
                <a:moveTo>
                  <a:pt x="74455" y="7276"/>
                </a:moveTo>
                <a:lnTo>
                  <a:pt x="74490" y="7294"/>
                </a:lnTo>
                <a:lnTo>
                  <a:pt x="74419" y="7347"/>
                </a:lnTo>
                <a:lnTo>
                  <a:pt x="74455" y="7276"/>
                </a:lnTo>
                <a:close/>
                <a:moveTo>
                  <a:pt x="37122" y="5321"/>
                </a:moveTo>
                <a:lnTo>
                  <a:pt x="37210" y="5426"/>
                </a:lnTo>
                <a:lnTo>
                  <a:pt x="37280" y="5532"/>
                </a:lnTo>
                <a:lnTo>
                  <a:pt x="37351" y="5673"/>
                </a:lnTo>
                <a:lnTo>
                  <a:pt x="37386" y="5814"/>
                </a:lnTo>
                <a:lnTo>
                  <a:pt x="37421" y="5955"/>
                </a:lnTo>
                <a:lnTo>
                  <a:pt x="37456" y="6113"/>
                </a:lnTo>
                <a:lnTo>
                  <a:pt x="37456" y="6272"/>
                </a:lnTo>
                <a:lnTo>
                  <a:pt x="37456" y="6431"/>
                </a:lnTo>
                <a:lnTo>
                  <a:pt x="37456" y="6589"/>
                </a:lnTo>
                <a:lnTo>
                  <a:pt x="37421" y="6730"/>
                </a:lnTo>
                <a:lnTo>
                  <a:pt x="37386" y="6871"/>
                </a:lnTo>
                <a:lnTo>
                  <a:pt x="37351" y="7012"/>
                </a:lnTo>
                <a:lnTo>
                  <a:pt x="37298" y="7118"/>
                </a:lnTo>
                <a:lnTo>
                  <a:pt x="37227" y="7223"/>
                </a:lnTo>
                <a:lnTo>
                  <a:pt x="37157" y="7312"/>
                </a:lnTo>
                <a:lnTo>
                  <a:pt x="37069" y="7382"/>
                </a:lnTo>
                <a:lnTo>
                  <a:pt x="36998" y="7188"/>
                </a:lnTo>
                <a:lnTo>
                  <a:pt x="36963" y="6959"/>
                </a:lnTo>
                <a:lnTo>
                  <a:pt x="36928" y="6695"/>
                </a:lnTo>
                <a:lnTo>
                  <a:pt x="36928" y="6413"/>
                </a:lnTo>
                <a:lnTo>
                  <a:pt x="36945" y="6113"/>
                </a:lnTo>
                <a:lnTo>
                  <a:pt x="36981" y="5832"/>
                </a:lnTo>
                <a:lnTo>
                  <a:pt x="37051" y="5567"/>
                </a:lnTo>
                <a:lnTo>
                  <a:pt x="37122" y="5321"/>
                </a:lnTo>
                <a:close/>
                <a:moveTo>
                  <a:pt x="74419" y="7347"/>
                </a:moveTo>
                <a:lnTo>
                  <a:pt x="74367" y="7400"/>
                </a:lnTo>
                <a:lnTo>
                  <a:pt x="74331" y="7382"/>
                </a:lnTo>
                <a:lnTo>
                  <a:pt x="74349" y="7364"/>
                </a:lnTo>
                <a:lnTo>
                  <a:pt x="74349" y="7347"/>
                </a:lnTo>
                <a:close/>
                <a:moveTo>
                  <a:pt x="49155" y="7030"/>
                </a:moveTo>
                <a:lnTo>
                  <a:pt x="49102" y="7100"/>
                </a:lnTo>
                <a:lnTo>
                  <a:pt x="49067" y="7135"/>
                </a:lnTo>
                <a:lnTo>
                  <a:pt x="48292" y="7382"/>
                </a:lnTo>
                <a:lnTo>
                  <a:pt x="48168" y="7400"/>
                </a:lnTo>
                <a:lnTo>
                  <a:pt x="48133" y="7417"/>
                </a:lnTo>
                <a:lnTo>
                  <a:pt x="48080" y="7400"/>
                </a:lnTo>
                <a:lnTo>
                  <a:pt x="48010" y="7347"/>
                </a:lnTo>
                <a:lnTo>
                  <a:pt x="47922" y="7223"/>
                </a:lnTo>
                <a:lnTo>
                  <a:pt x="48203" y="7135"/>
                </a:lnTo>
                <a:lnTo>
                  <a:pt x="48538" y="7065"/>
                </a:lnTo>
                <a:lnTo>
                  <a:pt x="48873" y="7030"/>
                </a:lnTo>
                <a:close/>
                <a:moveTo>
                  <a:pt x="72939" y="6712"/>
                </a:moveTo>
                <a:lnTo>
                  <a:pt x="72904" y="7082"/>
                </a:lnTo>
                <a:lnTo>
                  <a:pt x="72904" y="7452"/>
                </a:lnTo>
                <a:lnTo>
                  <a:pt x="72834" y="7382"/>
                </a:lnTo>
                <a:lnTo>
                  <a:pt x="72799" y="7312"/>
                </a:lnTo>
                <a:lnTo>
                  <a:pt x="72781" y="7241"/>
                </a:lnTo>
                <a:lnTo>
                  <a:pt x="72781" y="7171"/>
                </a:lnTo>
                <a:lnTo>
                  <a:pt x="72781" y="7065"/>
                </a:lnTo>
                <a:lnTo>
                  <a:pt x="72799" y="6942"/>
                </a:lnTo>
                <a:lnTo>
                  <a:pt x="72851" y="6836"/>
                </a:lnTo>
                <a:lnTo>
                  <a:pt x="72939" y="6712"/>
                </a:lnTo>
                <a:close/>
                <a:moveTo>
                  <a:pt x="75195" y="7153"/>
                </a:moveTo>
                <a:lnTo>
                  <a:pt x="75353" y="7171"/>
                </a:lnTo>
                <a:lnTo>
                  <a:pt x="75230" y="7276"/>
                </a:lnTo>
                <a:lnTo>
                  <a:pt x="75071" y="7364"/>
                </a:lnTo>
                <a:lnTo>
                  <a:pt x="74877" y="7435"/>
                </a:lnTo>
                <a:lnTo>
                  <a:pt x="74684" y="7467"/>
                </a:lnTo>
                <a:lnTo>
                  <a:pt x="74684" y="7467"/>
                </a:lnTo>
                <a:lnTo>
                  <a:pt x="74684" y="7417"/>
                </a:lnTo>
                <a:lnTo>
                  <a:pt x="74701" y="7382"/>
                </a:lnTo>
                <a:lnTo>
                  <a:pt x="74789" y="7329"/>
                </a:lnTo>
                <a:lnTo>
                  <a:pt x="74913" y="7241"/>
                </a:lnTo>
                <a:lnTo>
                  <a:pt x="75054" y="7188"/>
                </a:lnTo>
                <a:lnTo>
                  <a:pt x="75195" y="7153"/>
                </a:lnTo>
                <a:close/>
                <a:moveTo>
                  <a:pt x="74660" y="7488"/>
                </a:moveTo>
                <a:lnTo>
                  <a:pt x="74648" y="7523"/>
                </a:lnTo>
                <a:lnTo>
                  <a:pt x="74631" y="7488"/>
                </a:lnTo>
                <a:close/>
                <a:moveTo>
                  <a:pt x="73679" y="7030"/>
                </a:moveTo>
                <a:lnTo>
                  <a:pt x="73785" y="7188"/>
                </a:lnTo>
                <a:lnTo>
                  <a:pt x="73820" y="7241"/>
                </a:lnTo>
                <a:lnTo>
                  <a:pt x="73820" y="7294"/>
                </a:lnTo>
                <a:lnTo>
                  <a:pt x="73820" y="7347"/>
                </a:lnTo>
                <a:lnTo>
                  <a:pt x="73803" y="7417"/>
                </a:lnTo>
                <a:lnTo>
                  <a:pt x="73715" y="7541"/>
                </a:lnTo>
                <a:lnTo>
                  <a:pt x="73679" y="7435"/>
                </a:lnTo>
                <a:lnTo>
                  <a:pt x="73662" y="7347"/>
                </a:lnTo>
                <a:lnTo>
                  <a:pt x="73662" y="7223"/>
                </a:lnTo>
                <a:lnTo>
                  <a:pt x="73679" y="7030"/>
                </a:lnTo>
                <a:close/>
                <a:moveTo>
                  <a:pt x="37456" y="7065"/>
                </a:moveTo>
                <a:lnTo>
                  <a:pt x="37456" y="7206"/>
                </a:lnTo>
                <a:lnTo>
                  <a:pt x="37439" y="7347"/>
                </a:lnTo>
                <a:lnTo>
                  <a:pt x="37386" y="7470"/>
                </a:lnTo>
                <a:lnTo>
                  <a:pt x="37333" y="7593"/>
                </a:lnTo>
                <a:lnTo>
                  <a:pt x="37315" y="7452"/>
                </a:lnTo>
                <a:lnTo>
                  <a:pt x="37333" y="7312"/>
                </a:lnTo>
                <a:lnTo>
                  <a:pt x="37386" y="7188"/>
                </a:lnTo>
                <a:lnTo>
                  <a:pt x="37456" y="7065"/>
                </a:lnTo>
                <a:close/>
                <a:moveTo>
                  <a:pt x="24243" y="7347"/>
                </a:moveTo>
                <a:lnTo>
                  <a:pt x="24313" y="7382"/>
                </a:lnTo>
                <a:lnTo>
                  <a:pt x="24384" y="7435"/>
                </a:lnTo>
                <a:lnTo>
                  <a:pt x="24260" y="7523"/>
                </a:lnTo>
                <a:lnTo>
                  <a:pt x="24137" y="7576"/>
                </a:lnTo>
                <a:lnTo>
                  <a:pt x="23996" y="7611"/>
                </a:lnTo>
                <a:lnTo>
                  <a:pt x="23837" y="7593"/>
                </a:lnTo>
                <a:lnTo>
                  <a:pt x="23873" y="7505"/>
                </a:lnTo>
                <a:lnTo>
                  <a:pt x="23926" y="7435"/>
                </a:lnTo>
                <a:lnTo>
                  <a:pt x="23996" y="7400"/>
                </a:lnTo>
                <a:lnTo>
                  <a:pt x="24084" y="7364"/>
                </a:lnTo>
                <a:lnTo>
                  <a:pt x="24172" y="7347"/>
                </a:lnTo>
                <a:close/>
                <a:moveTo>
                  <a:pt x="27044" y="6237"/>
                </a:moveTo>
                <a:lnTo>
                  <a:pt x="27044" y="6395"/>
                </a:lnTo>
                <a:lnTo>
                  <a:pt x="27009" y="6536"/>
                </a:lnTo>
                <a:lnTo>
                  <a:pt x="26956" y="6695"/>
                </a:lnTo>
                <a:lnTo>
                  <a:pt x="26885" y="6836"/>
                </a:lnTo>
                <a:lnTo>
                  <a:pt x="26797" y="6994"/>
                </a:lnTo>
                <a:lnTo>
                  <a:pt x="26692" y="7135"/>
                </a:lnTo>
                <a:lnTo>
                  <a:pt x="26568" y="7276"/>
                </a:lnTo>
                <a:lnTo>
                  <a:pt x="26427" y="7400"/>
                </a:lnTo>
                <a:lnTo>
                  <a:pt x="26251" y="7558"/>
                </a:lnTo>
                <a:lnTo>
                  <a:pt x="26057" y="7681"/>
                </a:lnTo>
                <a:lnTo>
                  <a:pt x="25934" y="7734"/>
                </a:lnTo>
                <a:lnTo>
                  <a:pt x="25828" y="7770"/>
                </a:lnTo>
                <a:lnTo>
                  <a:pt x="25705" y="7787"/>
                </a:lnTo>
                <a:lnTo>
                  <a:pt x="25582" y="7805"/>
                </a:lnTo>
                <a:lnTo>
                  <a:pt x="25564" y="7752"/>
                </a:lnTo>
                <a:lnTo>
                  <a:pt x="25652" y="7470"/>
                </a:lnTo>
                <a:lnTo>
                  <a:pt x="25758" y="7206"/>
                </a:lnTo>
                <a:lnTo>
                  <a:pt x="25881" y="6942"/>
                </a:lnTo>
                <a:lnTo>
                  <a:pt x="26057" y="6695"/>
                </a:lnTo>
                <a:lnTo>
                  <a:pt x="26163" y="6554"/>
                </a:lnTo>
                <a:lnTo>
                  <a:pt x="26304" y="6448"/>
                </a:lnTo>
                <a:lnTo>
                  <a:pt x="26445" y="6360"/>
                </a:lnTo>
                <a:lnTo>
                  <a:pt x="26604" y="6290"/>
                </a:lnTo>
                <a:lnTo>
                  <a:pt x="26639" y="6343"/>
                </a:lnTo>
                <a:lnTo>
                  <a:pt x="26639" y="6378"/>
                </a:lnTo>
                <a:lnTo>
                  <a:pt x="26621" y="6448"/>
                </a:lnTo>
                <a:lnTo>
                  <a:pt x="26498" y="6730"/>
                </a:lnTo>
                <a:lnTo>
                  <a:pt x="26445" y="6871"/>
                </a:lnTo>
                <a:lnTo>
                  <a:pt x="26427" y="7047"/>
                </a:lnTo>
                <a:lnTo>
                  <a:pt x="26533" y="6924"/>
                </a:lnTo>
                <a:lnTo>
                  <a:pt x="26604" y="6801"/>
                </a:lnTo>
                <a:lnTo>
                  <a:pt x="26744" y="6589"/>
                </a:lnTo>
                <a:lnTo>
                  <a:pt x="26868" y="6395"/>
                </a:lnTo>
                <a:lnTo>
                  <a:pt x="26938" y="6307"/>
                </a:lnTo>
                <a:lnTo>
                  <a:pt x="27044" y="6237"/>
                </a:lnTo>
                <a:close/>
                <a:moveTo>
                  <a:pt x="74085" y="7646"/>
                </a:moveTo>
                <a:lnTo>
                  <a:pt x="74138" y="7664"/>
                </a:lnTo>
                <a:lnTo>
                  <a:pt x="74173" y="7699"/>
                </a:lnTo>
                <a:lnTo>
                  <a:pt x="74190" y="7734"/>
                </a:lnTo>
                <a:lnTo>
                  <a:pt x="74173" y="7770"/>
                </a:lnTo>
                <a:lnTo>
                  <a:pt x="74138" y="7822"/>
                </a:lnTo>
                <a:lnTo>
                  <a:pt x="74102" y="7858"/>
                </a:lnTo>
                <a:lnTo>
                  <a:pt x="74049" y="7858"/>
                </a:lnTo>
                <a:lnTo>
                  <a:pt x="73979" y="7840"/>
                </a:lnTo>
                <a:lnTo>
                  <a:pt x="74085" y="7646"/>
                </a:lnTo>
                <a:close/>
                <a:moveTo>
                  <a:pt x="25617" y="6959"/>
                </a:moveTo>
                <a:lnTo>
                  <a:pt x="25599" y="7135"/>
                </a:lnTo>
                <a:lnTo>
                  <a:pt x="25564" y="7329"/>
                </a:lnTo>
                <a:lnTo>
                  <a:pt x="25476" y="7576"/>
                </a:lnTo>
                <a:lnTo>
                  <a:pt x="25353" y="7893"/>
                </a:lnTo>
                <a:lnTo>
                  <a:pt x="25106" y="7928"/>
                </a:lnTo>
                <a:lnTo>
                  <a:pt x="24771" y="7911"/>
                </a:lnTo>
                <a:lnTo>
                  <a:pt x="24436" y="7893"/>
                </a:lnTo>
                <a:lnTo>
                  <a:pt x="24155" y="7840"/>
                </a:lnTo>
                <a:lnTo>
                  <a:pt x="24172" y="7805"/>
                </a:lnTo>
                <a:lnTo>
                  <a:pt x="24190" y="7770"/>
                </a:lnTo>
                <a:lnTo>
                  <a:pt x="24225" y="7752"/>
                </a:lnTo>
                <a:lnTo>
                  <a:pt x="24436" y="7752"/>
                </a:lnTo>
                <a:lnTo>
                  <a:pt x="24507" y="7734"/>
                </a:lnTo>
                <a:lnTo>
                  <a:pt x="24577" y="7699"/>
                </a:lnTo>
                <a:lnTo>
                  <a:pt x="24718" y="7611"/>
                </a:lnTo>
                <a:lnTo>
                  <a:pt x="24824" y="7505"/>
                </a:lnTo>
                <a:lnTo>
                  <a:pt x="25018" y="7347"/>
                </a:lnTo>
                <a:lnTo>
                  <a:pt x="25194" y="7223"/>
                </a:lnTo>
                <a:lnTo>
                  <a:pt x="25617" y="6959"/>
                </a:lnTo>
                <a:close/>
                <a:moveTo>
                  <a:pt x="73151" y="6853"/>
                </a:moveTo>
                <a:lnTo>
                  <a:pt x="73257" y="6942"/>
                </a:lnTo>
                <a:lnTo>
                  <a:pt x="73309" y="6977"/>
                </a:lnTo>
                <a:lnTo>
                  <a:pt x="73380" y="7012"/>
                </a:lnTo>
                <a:lnTo>
                  <a:pt x="73468" y="7030"/>
                </a:lnTo>
                <a:lnTo>
                  <a:pt x="73538" y="7312"/>
                </a:lnTo>
                <a:lnTo>
                  <a:pt x="73468" y="7312"/>
                </a:lnTo>
                <a:lnTo>
                  <a:pt x="73415" y="7276"/>
                </a:lnTo>
                <a:lnTo>
                  <a:pt x="73380" y="7223"/>
                </a:lnTo>
                <a:lnTo>
                  <a:pt x="73327" y="7223"/>
                </a:lnTo>
                <a:lnTo>
                  <a:pt x="73309" y="7276"/>
                </a:lnTo>
                <a:lnTo>
                  <a:pt x="73309" y="7347"/>
                </a:lnTo>
                <a:lnTo>
                  <a:pt x="73362" y="7470"/>
                </a:lnTo>
                <a:lnTo>
                  <a:pt x="73486" y="7805"/>
                </a:lnTo>
                <a:lnTo>
                  <a:pt x="73486" y="7858"/>
                </a:lnTo>
                <a:lnTo>
                  <a:pt x="73486" y="7911"/>
                </a:lnTo>
                <a:lnTo>
                  <a:pt x="73450" y="7946"/>
                </a:lnTo>
                <a:lnTo>
                  <a:pt x="73398" y="7963"/>
                </a:lnTo>
                <a:lnTo>
                  <a:pt x="73309" y="7840"/>
                </a:lnTo>
                <a:lnTo>
                  <a:pt x="73221" y="7717"/>
                </a:lnTo>
                <a:lnTo>
                  <a:pt x="73168" y="7576"/>
                </a:lnTo>
                <a:lnTo>
                  <a:pt x="73133" y="7435"/>
                </a:lnTo>
                <a:lnTo>
                  <a:pt x="73116" y="7294"/>
                </a:lnTo>
                <a:lnTo>
                  <a:pt x="73098" y="7153"/>
                </a:lnTo>
                <a:lnTo>
                  <a:pt x="73116" y="6994"/>
                </a:lnTo>
                <a:lnTo>
                  <a:pt x="73151" y="6853"/>
                </a:lnTo>
                <a:close/>
                <a:moveTo>
                  <a:pt x="39993" y="6836"/>
                </a:moveTo>
                <a:lnTo>
                  <a:pt x="40170" y="7065"/>
                </a:lnTo>
                <a:lnTo>
                  <a:pt x="40381" y="7364"/>
                </a:lnTo>
                <a:lnTo>
                  <a:pt x="40575" y="7699"/>
                </a:lnTo>
                <a:lnTo>
                  <a:pt x="40698" y="7981"/>
                </a:lnTo>
                <a:lnTo>
                  <a:pt x="40698" y="7981"/>
                </a:lnTo>
                <a:lnTo>
                  <a:pt x="40610" y="7946"/>
                </a:lnTo>
                <a:lnTo>
                  <a:pt x="40504" y="7893"/>
                </a:lnTo>
                <a:lnTo>
                  <a:pt x="40311" y="7770"/>
                </a:lnTo>
                <a:lnTo>
                  <a:pt x="40117" y="7611"/>
                </a:lnTo>
                <a:lnTo>
                  <a:pt x="39941" y="7382"/>
                </a:lnTo>
                <a:lnTo>
                  <a:pt x="39993" y="7100"/>
                </a:lnTo>
                <a:lnTo>
                  <a:pt x="39993" y="6977"/>
                </a:lnTo>
                <a:lnTo>
                  <a:pt x="39993" y="6836"/>
                </a:lnTo>
                <a:close/>
                <a:moveTo>
                  <a:pt x="35113" y="4246"/>
                </a:moveTo>
                <a:lnTo>
                  <a:pt x="35219" y="4281"/>
                </a:lnTo>
                <a:lnTo>
                  <a:pt x="35307" y="4352"/>
                </a:lnTo>
                <a:lnTo>
                  <a:pt x="35377" y="4422"/>
                </a:lnTo>
                <a:lnTo>
                  <a:pt x="35430" y="4493"/>
                </a:lnTo>
                <a:lnTo>
                  <a:pt x="35695" y="4845"/>
                </a:lnTo>
                <a:lnTo>
                  <a:pt x="35853" y="5021"/>
                </a:lnTo>
                <a:lnTo>
                  <a:pt x="35924" y="5109"/>
                </a:lnTo>
                <a:lnTo>
                  <a:pt x="36012" y="5197"/>
                </a:lnTo>
                <a:lnTo>
                  <a:pt x="36117" y="5285"/>
                </a:lnTo>
                <a:lnTo>
                  <a:pt x="36205" y="5391"/>
                </a:lnTo>
                <a:lnTo>
                  <a:pt x="36276" y="5514"/>
                </a:lnTo>
                <a:lnTo>
                  <a:pt x="36329" y="5620"/>
                </a:lnTo>
                <a:lnTo>
                  <a:pt x="36382" y="5743"/>
                </a:lnTo>
                <a:lnTo>
                  <a:pt x="36417" y="5884"/>
                </a:lnTo>
                <a:lnTo>
                  <a:pt x="36452" y="6166"/>
                </a:lnTo>
                <a:lnTo>
                  <a:pt x="36294" y="6061"/>
                </a:lnTo>
                <a:lnTo>
                  <a:pt x="36170" y="5937"/>
                </a:lnTo>
                <a:lnTo>
                  <a:pt x="36047" y="5814"/>
                </a:lnTo>
                <a:lnTo>
                  <a:pt x="35924" y="5691"/>
                </a:lnTo>
                <a:lnTo>
                  <a:pt x="35783" y="5567"/>
                </a:lnTo>
                <a:lnTo>
                  <a:pt x="35642" y="5462"/>
                </a:lnTo>
                <a:lnTo>
                  <a:pt x="35501" y="5374"/>
                </a:lnTo>
                <a:lnTo>
                  <a:pt x="35325" y="5303"/>
                </a:lnTo>
                <a:lnTo>
                  <a:pt x="35554" y="5550"/>
                </a:lnTo>
                <a:lnTo>
                  <a:pt x="35924" y="5902"/>
                </a:lnTo>
                <a:lnTo>
                  <a:pt x="36276" y="6290"/>
                </a:lnTo>
                <a:lnTo>
                  <a:pt x="36417" y="6431"/>
                </a:lnTo>
                <a:lnTo>
                  <a:pt x="36523" y="6589"/>
                </a:lnTo>
                <a:lnTo>
                  <a:pt x="36611" y="6765"/>
                </a:lnTo>
                <a:lnTo>
                  <a:pt x="36699" y="6942"/>
                </a:lnTo>
                <a:lnTo>
                  <a:pt x="36752" y="7118"/>
                </a:lnTo>
                <a:lnTo>
                  <a:pt x="36804" y="7294"/>
                </a:lnTo>
                <a:lnTo>
                  <a:pt x="36840" y="7488"/>
                </a:lnTo>
                <a:lnTo>
                  <a:pt x="36857" y="7681"/>
                </a:lnTo>
                <a:lnTo>
                  <a:pt x="36857" y="7752"/>
                </a:lnTo>
                <a:lnTo>
                  <a:pt x="36787" y="7752"/>
                </a:lnTo>
                <a:lnTo>
                  <a:pt x="36752" y="7734"/>
                </a:lnTo>
                <a:lnTo>
                  <a:pt x="36699" y="7646"/>
                </a:lnTo>
                <a:lnTo>
                  <a:pt x="36558" y="7435"/>
                </a:lnTo>
                <a:lnTo>
                  <a:pt x="36399" y="7223"/>
                </a:lnTo>
                <a:lnTo>
                  <a:pt x="36223" y="7030"/>
                </a:lnTo>
                <a:lnTo>
                  <a:pt x="36029" y="6853"/>
                </a:lnTo>
                <a:lnTo>
                  <a:pt x="35871" y="6730"/>
                </a:lnTo>
                <a:lnTo>
                  <a:pt x="35888" y="6818"/>
                </a:lnTo>
                <a:lnTo>
                  <a:pt x="35924" y="6889"/>
                </a:lnTo>
                <a:lnTo>
                  <a:pt x="36012" y="6977"/>
                </a:lnTo>
                <a:lnTo>
                  <a:pt x="36153" y="7171"/>
                </a:lnTo>
                <a:lnTo>
                  <a:pt x="36311" y="7382"/>
                </a:lnTo>
                <a:lnTo>
                  <a:pt x="36452" y="7576"/>
                </a:lnTo>
                <a:lnTo>
                  <a:pt x="36593" y="7805"/>
                </a:lnTo>
                <a:lnTo>
                  <a:pt x="36699" y="8016"/>
                </a:lnTo>
                <a:lnTo>
                  <a:pt x="36646" y="8051"/>
                </a:lnTo>
                <a:lnTo>
                  <a:pt x="36593" y="8051"/>
                </a:lnTo>
                <a:lnTo>
                  <a:pt x="36505" y="7999"/>
                </a:lnTo>
                <a:lnTo>
                  <a:pt x="36170" y="7805"/>
                </a:lnTo>
                <a:lnTo>
                  <a:pt x="36029" y="7699"/>
                </a:lnTo>
                <a:lnTo>
                  <a:pt x="35888" y="7593"/>
                </a:lnTo>
                <a:lnTo>
                  <a:pt x="35765" y="7470"/>
                </a:lnTo>
                <a:lnTo>
                  <a:pt x="35642" y="7347"/>
                </a:lnTo>
                <a:lnTo>
                  <a:pt x="35518" y="7223"/>
                </a:lnTo>
                <a:lnTo>
                  <a:pt x="35413" y="7082"/>
                </a:lnTo>
                <a:lnTo>
                  <a:pt x="35325" y="6942"/>
                </a:lnTo>
                <a:lnTo>
                  <a:pt x="35236" y="6783"/>
                </a:lnTo>
                <a:lnTo>
                  <a:pt x="35096" y="6466"/>
                </a:lnTo>
                <a:lnTo>
                  <a:pt x="34990" y="6131"/>
                </a:lnTo>
                <a:lnTo>
                  <a:pt x="34902" y="5761"/>
                </a:lnTo>
                <a:lnTo>
                  <a:pt x="34884" y="5585"/>
                </a:lnTo>
                <a:lnTo>
                  <a:pt x="34866" y="5409"/>
                </a:lnTo>
                <a:lnTo>
                  <a:pt x="34866" y="5250"/>
                </a:lnTo>
                <a:lnTo>
                  <a:pt x="34884" y="5074"/>
                </a:lnTo>
                <a:lnTo>
                  <a:pt x="34902" y="4898"/>
                </a:lnTo>
                <a:lnTo>
                  <a:pt x="34937" y="4739"/>
                </a:lnTo>
                <a:lnTo>
                  <a:pt x="34990" y="4563"/>
                </a:lnTo>
                <a:lnTo>
                  <a:pt x="35043" y="4405"/>
                </a:lnTo>
                <a:lnTo>
                  <a:pt x="35113" y="4246"/>
                </a:lnTo>
                <a:close/>
                <a:moveTo>
                  <a:pt x="75424" y="7752"/>
                </a:moveTo>
                <a:lnTo>
                  <a:pt x="75388" y="7875"/>
                </a:lnTo>
                <a:lnTo>
                  <a:pt x="75353" y="7928"/>
                </a:lnTo>
                <a:lnTo>
                  <a:pt x="75318" y="7963"/>
                </a:lnTo>
                <a:lnTo>
                  <a:pt x="75283" y="7999"/>
                </a:lnTo>
                <a:lnTo>
                  <a:pt x="75230" y="8016"/>
                </a:lnTo>
                <a:lnTo>
                  <a:pt x="75089" y="8051"/>
                </a:lnTo>
                <a:lnTo>
                  <a:pt x="75107" y="7981"/>
                </a:lnTo>
                <a:lnTo>
                  <a:pt x="75124" y="7963"/>
                </a:lnTo>
                <a:lnTo>
                  <a:pt x="75424" y="7752"/>
                </a:lnTo>
                <a:close/>
                <a:moveTo>
                  <a:pt x="58493" y="2696"/>
                </a:moveTo>
                <a:lnTo>
                  <a:pt x="58545" y="2766"/>
                </a:lnTo>
                <a:lnTo>
                  <a:pt x="58581" y="2837"/>
                </a:lnTo>
                <a:lnTo>
                  <a:pt x="58827" y="3488"/>
                </a:lnTo>
                <a:lnTo>
                  <a:pt x="58933" y="3770"/>
                </a:lnTo>
                <a:lnTo>
                  <a:pt x="59056" y="4052"/>
                </a:lnTo>
                <a:lnTo>
                  <a:pt x="59180" y="4316"/>
                </a:lnTo>
                <a:lnTo>
                  <a:pt x="59303" y="4581"/>
                </a:lnTo>
                <a:lnTo>
                  <a:pt x="59462" y="4880"/>
                </a:lnTo>
                <a:lnTo>
                  <a:pt x="59585" y="5197"/>
                </a:lnTo>
                <a:lnTo>
                  <a:pt x="59691" y="5514"/>
                </a:lnTo>
                <a:lnTo>
                  <a:pt x="59779" y="5832"/>
                </a:lnTo>
                <a:lnTo>
                  <a:pt x="59849" y="6149"/>
                </a:lnTo>
                <a:lnTo>
                  <a:pt x="59867" y="6448"/>
                </a:lnTo>
                <a:lnTo>
                  <a:pt x="59849" y="6765"/>
                </a:lnTo>
                <a:lnTo>
                  <a:pt x="59779" y="7065"/>
                </a:lnTo>
                <a:lnTo>
                  <a:pt x="59726" y="7276"/>
                </a:lnTo>
                <a:lnTo>
                  <a:pt x="59655" y="7470"/>
                </a:lnTo>
                <a:lnTo>
                  <a:pt x="59497" y="7858"/>
                </a:lnTo>
                <a:lnTo>
                  <a:pt x="59444" y="7963"/>
                </a:lnTo>
                <a:lnTo>
                  <a:pt x="59373" y="8051"/>
                </a:lnTo>
                <a:lnTo>
                  <a:pt x="59303" y="8122"/>
                </a:lnTo>
                <a:lnTo>
                  <a:pt x="59215" y="8192"/>
                </a:lnTo>
                <a:lnTo>
                  <a:pt x="59180" y="8157"/>
                </a:lnTo>
                <a:lnTo>
                  <a:pt x="59144" y="8140"/>
                </a:lnTo>
                <a:lnTo>
                  <a:pt x="59127" y="8104"/>
                </a:lnTo>
                <a:lnTo>
                  <a:pt x="59144" y="8051"/>
                </a:lnTo>
                <a:lnTo>
                  <a:pt x="59303" y="7505"/>
                </a:lnTo>
                <a:lnTo>
                  <a:pt x="59373" y="7294"/>
                </a:lnTo>
                <a:lnTo>
                  <a:pt x="59409" y="7171"/>
                </a:lnTo>
                <a:lnTo>
                  <a:pt x="59426" y="7047"/>
                </a:lnTo>
                <a:lnTo>
                  <a:pt x="59162" y="7364"/>
                </a:lnTo>
                <a:lnTo>
                  <a:pt x="59109" y="7364"/>
                </a:lnTo>
                <a:lnTo>
                  <a:pt x="59074" y="7329"/>
                </a:lnTo>
                <a:lnTo>
                  <a:pt x="59039" y="7259"/>
                </a:lnTo>
                <a:lnTo>
                  <a:pt x="59003" y="7171"/>
                </a:lnTo>
                <a:lnTo>
                  <a:pt x="58951" y="7065"/>
                </a:lnTo>
                <a:lnTo>
                  <a:pt x="58933" y="6959"/>
                </a:lnTo>
                <a:lnTo>
                  <a:pt x="58915" y="6853"/>
                </a:lnTo>
                <a:lnTo>
                  <a:pt x="58915" y="6748"/>
                </a:lnTo>
                <a:lnTo>
                  <a:pt x="58915" y="6642"/>
                </a:lnTo>
                <a:lnTo>
                  <a:pt x="58951" y="6536"/>
                </a:lnTo>
                <a:lnTo>
                  <a:pt x="58986" y="6431"/>
                </a:lnTo>
                <a:lnTo>
                  <a:pt x="59039" y="6325"/>
                </a:lnTo>
                <a:lnTo>
                  <a:pt x="59215" y="5990"/>
                </a:lnTo>
                <a:lnTo>
                  <a:pt x="59409" y="5638"/>
                </a:lnTo>
                <a:lnTo>
                  <a:pt x="59444" y="5567"/>
                </a:lnTo>
                <a:lnTo>
                  <a:pt x="59444" y="5514"/>
                </a:lnTo>
                <a:lnTo>
                  <a:pt x="59426" y="5479"/>
                </a:lnTo>
                <a:lnTo>
                  <a:pt x="59268" y="5655"/>
                </a:lnTo>
                <a:lnTo>
                  <a:pt x="59144" y="5832"/>
                </a:lnTo>
                <a:lnTo>
                  <a:pt x="59003" y="6025"/>
                </a:lnTo>
                <a:lnTo>
                  <a:pt x="58827" y="6202"/>
                </a:lnTo>
                <a:lnTo>
                  <a:pt x="58757" y="6078"/>
                </a:lnTo>
                <a:lnTo>
                  <a:pt x="58704" y="5937"/>
                </a:lnTo>
                <a:lnTo>
                  <a:pt x="58651" y="5814"/>
                </a:lnTo>
                <a:lnTo>
                  <a:pt x="58633" y="5691"/>
                </a:lnTo>
                <a:lnTo>
                  <a:pt x="58633" y="5550"/>
                </a:lnTo>
                <a:lnTo>
                  <a:pt x="58633" y="5426"/>
                </a:lnTo>
                <a:lnTo>
                  <a:pt x="58669" y="5303"/>
                </a:lnTo>
                <a:lnTo>
                  <a:pt x="58704" y="5180"/>
                </a:lnTo>
                <a:lnTo>
                  <a:pt x="58827" y="4933"/>
                </a:lnTo>
                <a:lnTo>
                  <a:pt x="58951" y="4686"/>
                </a:lnTo>
                <a:lnTo>
                  <a:pt x="58986" y="4581"/>
                </a:lnTo>
                <a:lnTo>
                  <a:pt x="59039" y="4475"/>
                </a:lnTo>
                <a:lnTo>
                  <a:pt x="58968" y="4528"/>
                </a:lnTo>
                <a:lnTo>
                  <a:pt x="58898" y="4563"/>
                </a:lnTo>
                <a:lnTo>
                  <a:pt x="58792" y="4686"/>
                </a:lnTo>
                <a:lnTo>
                  <a:pt x="58686" y="4792"/>
                </a:lnTo>
                <a:lnTo>
                  <a:pt x="58581" y="4898"/>
                </a:lnTo>
                <a:lnTo>
                  <a:pt x="58510" y="4775"/>
                </a:lnTo>
                <a:lnTo>
                  <a:pt x="58475" y="4634"/>
                </a:lnTo>
                <a:lnTo>
                  <a:pt x="58440" y="4493"/>
                </a:lnTo>
                <a:lnTo>
                  <a:pt x="58440" y="4316"/>
                </a:lnTo>
                <a:lnTo>
                  <a:pt x="58457" y="4140"/>
                </a:lnTo>
                <a:lnTo>
                  <a:pt x="58493" y="3929"/>
                </a:lnTo>
                <a:lnTo>
                  <a:pt x="58545" y="3717"/>
                </a:lnTo>
                <a:lnTo>
                  <a:pt x="58633" y="3471"/>
                </a:lnTo>
                <a:lnTo>
                  <a:pt x="58563" y="3471"/>
                </a:lnTo>
                <a:lnTo>
                  <a:pt x="58528" y="3488"/>
                </a:lnTo>
                <a:lnTo>
                  <a:pt x="58475" y="3524"/>
                </a:lnTo>
                <a:lnTo>
                  <a:pt x="58422" y="3541"/>
                </a:lnTo>
                <a:lnTo>
                  <a:pt x="58387" y="3453"/>
                </a:lnTo>
                <a:lnTo>
                  <a:pt x="58369" y="3347"/>
                </a:lnTo>
                <a:lnTo>
                  <a:pt x="58352" y="3259"/>
                </a:lnTo>
                <a:lnTo>
                  <a:pt x="58352" y="3154"/>
                </a:lnTo>
                <a:lnTo>
                  <a:pt x="58369" y="3030"/>
                </a:lnTo>
                <a:lnTo>
                  <a:pt x="58404" y="2925"/>
                </a:lnTo>
                <a:lnTo>
                  <a:pt x="58440" y="2819"/>
                </a:lnTo>
                <a:lnTo>
                  <a:pt x="58493" y="2696"/>
                </a:lnTo>
                <a:close/>
                <a:moveTo>
                  <a:pt x="75476" y="7400"/>
                </a:moveTo>
                <a:lnTo>
                  <a:pt x="75476" y="7452"/>
                </a:lnTo>
                <a:lnTo>
                  <a:pt x="75476" y="7488"/>
                </a:lnTo>
                <a:lnTo>
                  <a:pt x="74789" y="8069"/>
                </a:lnTo>
                <a:lnTo>
                  <a:pt x="74737" y="7928"/>
                </a:lnTo>
                <a:lnTo>
                  <a:pt x="74684" y="7928"/>
                </a:lnTo>
                <a:lnTo>
                  <a:pt x="74384" y="8157"/>
                </a:lnTo>
                <a:lnTo>
                  <a:pt x="74278" y="8228"/>
                </a:lnTo>
                <a:lnTo>
                  <a:pt x="74208" y="8245"/>
                </a:lnTo>
                <a:lnTo>
                  <a:pt x="74138" y="8245"/>
                </a:lnTo>
                <a:lnTo>
                  <a:pt x="74190" y="8087"/>
                </a:lnTo>
                <a:lnTo>
                  <a:pt x="74243" y="7963"/>
                </a:lnTo>
                <a:lnTo>
                  <a:pt x="74314" y="7858"/>
                </a:lnTo>
                <a:lnTo>
                  <a:pt x="74402" y="7787"/>
                </a:lnTo>
                <a:lnTo>
                  <a:pt x="74666" y="7664"/>
                </a:lnTo>
                <a:lnTo>
                  <a:pt x="74930" y="7558"/>
                </a:lnTo>
                <a:lnTo>
                  <a:pt x="75195" y="7488"/>
                </a:lnTo>
                <a:lnTo>
                  <a:pt x="75476" y="7400"/>
                </a:lnTo>
                <a:close/>
                <a:moveTo>
                  <a:pt x="58158" y="2766"/>
                </a:moveTo>
                <a:lnTo>
                  <a:pt x="58158" y="3806"/>
                </a:lnTo>
                <a:lnTo>
                  <a:pt x="58070" y="3806"/>
                </a:lnTo>
                <a:lnTo>
                  <a:pt x="57982" y="3788"/>
                </a:lnTo>
                <a:lnTo>
                  <a:pt x="57876" y="3753"/>
                </a:lnTo>
                <a:lnTo>
                  <a:pt x="57823" y="3735"/>
                </a:lnTo>
                <a:lnTo>
                  <a:pt x="57770" y="3735"/>
                </a:lnTo>
                <a:lnTo>
                  <a:pt x="57893" y="3858"/>
                </a:lnTo>
                <a:lnTo>
                  <a:pt x="58017" y="3964"/>
                </a:lnTo>
                <a:lnTo>
                  <a:pt x="58140" y="4105"/>
                </a:lnTo>
                <a:lnTo>
                  <a:pt x="58175" y="4175"/>
                </a:lnTo>
                <a:lnTo>
                  <a:pt x="58211" y="4264"/>
                </a:lnTo>
                <a:lnTo>
                  <a:pt x="58281" y="4528"/>
                </a:lnTo>
                <a:lnTo>
                  <a:pt x="58281" y="4669"/>
                </a:lnTo>
                <a:lnTo>
                  <a:pt x="58281" y="4810"/>
                </a:lnTo>
                <a:lnTo>
                  <a:pt x="58175" y="4775"/>
                </a:lnTo>
                <a:lnTo>
                  <a:pt x="58087" y="4739"/>
                </a:lnTo>
                <a:lnTo>
                  <a:pt x="57929" y="4616"/>
                </a:lnTo>
                <a:lnTo>
                  <a:pt x="57753" y="4528"/>
                </a:lnTo>
                <a:lnTo>
                  <a:pt x="57664" y="4493"/>
                </a:lnTo>
                <a:lnTo>
                  <a:pt x="57559" y="4475"/>
                </a:lnTo>
                <a:lnTo>
                  <a:pt x="57717" y="4616"/>
                </a:lnTo>
                <a:lnTo>
                  <a:pt x="57964" y="4863"/>
                </a:lnTo>
                <a:lnTo>
                  <a:pt x="58087" y="5004"/>
                </a:lnTo>
                <a:lnTo>
                  <a:pt x="58211" y="5127"/>
                </a:lnTo>
                <a:lnTo>
                  <a:pt x="58352" y="5321"/>
                </a:lnTo>
                <a:lnTo>
                  <a:pt x="58440" y="5532"/>
                </a:lnTo>
                <a:lnTo>
                  <a:pt x="58510" y="5761"/>
                </a:lnTo>
                <a:lnTo>
                  <a:pt x="58545" y="5990"/>
                </a:lnTo>
                <a:lnTo>
                  <a:pt x="58510" y="6149"/>
                </a:lnTo>
                <a:lnTo>
                  <a:pt x="58422" y="6113"/>
                </a:lnTo>
                <a:lnTo>
                  <a:pt x="58352" y="6078"/>
                </a:lnTo>
                <a:lnTo>
                  <a:pt x="58211" y="5973"/>
                </a:lnTo>
                <a:lnTo>
                  <a:pt x="58070" y="5867"/>
                </a:lnTo>
                <a:lnTo>
                  <a:pt x="57982" y="5832"/>
                </a:lnTo>
                <a:lnTo>
                  <a:pt x="57911" y="5796"/>
                </a:lnTo>
                <a:lnTo>
                  <a:pt x="57893" y="5832"/>
                </a:lnTo>
                <a:lnTo>
                  <a:pt x="57893" y="5867"/>
                </a:lnTo>
                <a:lnTo>
                  <a:pt x="57929" y="5902"/>
                </a:lnTo>
                <a:lnTo>
                  <a:pt x="58352" y="6290"/>
                </a:lnTo>
                <a:lnTo>
                  <a:pt x="58457" y="6395"/>
                </a:lnTo>
                <a:lnTo>
                  <a:pt x="58545" y="6519"/>
                </a:lnTo>
                <a:lnTo>
                  <a:pt x="58633" y="6624"/>
                </a:lnTo>
                <a:lnTo>
                  <a:pt x="58686" y="6765"/>
                </a:lnTo>
                <a:lnTo>
                  <a:pt x="58739" y="6889"/>
                </a:lnTo>
                <a:lnTo>
                  <a:pt x="58774" y="7030"/>
                </a:lnTo>
                <a:lnTo>
                  <a:pt x="58810" y="7171"/>
                </a:lnTo>
                <a:lnTo>
                  <a:pt x="58810" y="7312"/>
                </a:lnTo>
                <a:lnTo>
                  <a:pt x="58792" y="7382"/>
                </a:lnTo>
                <a:lnTo>
                  <a:pt x="58774" y="7470"/>
                </a:lnTo>
                <a:lnTo>
                  <a:pt x="58281" y="7206"/>
                </a:lnTo>
                <a:lnTo>
                  <a:pt x="58352" y="7329"/>
                </a:lnTo>
                <a:lnTo>
                  <a:pt x="58422" y="7417"/>
                </a:lnTo>
                <a:lnTo>
                  <a:pt x="58563" y="7593"/>
                </a:lnTo>
                <a:lnTo>
                  <a:pt x="58722" y="7787"/>
                </a:lnTo>
                <a:lnTo>
                  <a:pt x="58845" y="7981"/>
                </a:lnTo>
                <a:lnTo>
                  <a:pt x="58880" y="8051"/>
                </a:lnTo>
                <a:lnTo>
                  <a:pt x="58898" y="8140"/>
                </a:lnTo>
                <a:lnTo>
                  <a:pt x="58898" y="8192"/>
                </a:lnTo>
                <a:lnTo>
                  <a:pt x="58880" y="8228"/>
                </a:lnTo>
                <a:lnTo>
                  <a:pt x="58845" y="8281"/>
                </a:lnTo>
                <a:lnTo>
                  <a:pt x="58810" y="8333"/>
                </a:lnTo>
                <a:lnTo>
                  <a:pt x="58352" y="7981"/>
                </a:lnTo>
                <a:lnTo>
                  <a:pt x="57576" y="7329"/>
                </a:lnTo>
                <a:lnTo>
                  <a:pt x="57435" y="7206"/>
                </a:lnTo>
                <a:lnTo>
                  <a:pt x="57294" y="7065"/>
                </a:lnTo>
                <a:lnTo>
                  <a:pt x="57189" y="6906"/>
                </a:lnTo>
                <a:lnTo>
                  <a:pt x="57101" y="6730"/>
                </a:lnTo>
                <a:lnTo>
                  <a:pt x="56995" y="6483"/>
                </a:lnTo>
                <a:lnTo>
                  <a:pt x="56924" y="6272"/>
                </a:lnTo>
                <a:lnTo>
                  <a:pt x="56854" y="6078"/>
                </a:lnTo>
                <a:lnTo>
                  <a:pt x="56801" y="5884"/>
                </a:lnTo>
                <a:lnTo>
                  <a:pt x="56784" y="5691"/>
                </a:lnTo>
                <a:lnTo>
                  <a:pt x="56766" y="5479"/>
                </a:lnTo>
                <a:lnTo>
                  <a:pt x="56784" y="5285"/>
                </a:lnTo>
                <a:lnTo>
                  <a:pt x="56819" y="5074"/>
                </a:lnTo>
                <a:lnTo>
                  <a:pt x="56872" y="4863"/>
                </a:lnTo>
                <a:lnTo>
                  <a:pt x="56977" y="4528"/>
                </a:lnTo>
                <a:lnTo>
                  <a:pt x="57065" y="4193"/>
                </a:lnTo>
                <a:lnTo>
                  <a:pt x="57136" y="4017"/>
                </a:lnTo>
                <a:lnTo>
                  <a:pt x="57206" y="3858"/>
                </a:lnTo>
                <a:lnTo>
                  <a:pt x="57294" y="3717"/>
                </a:lnTo>
                <a:lnTo>
                  <a:pt x="57418" y="3576"/>
                </a:lnTo>
                <a:lnTo>
                  <a:pt x="57471" y="3541"/>
                </a:lnTo>
                <a:lnTo>
                  <a:pt x="57506" y="3471"/>
                </a:lnTo>
                <a:lnTo>
                  <a:pt x="57559" y="3365"/>
                </a:lnTo>
                <a:lnTo>
                  <a:pt x="57647" y="3206"/>
                </a:lnTo>
                <a:lnTo>
                  <a:pt x="57753" y="3083"/>
                </a:lnTo>
                <a:lnTo>
                  <a:pt x="57876" y="2960"/>
                </a:lnTo>
                <a:lnTo>
                  <a:pt x="57999" y="2854"/>
                </a:lnTo>
                <a:lnTo>
                  <a:pt x="58070" y="2819"/>
                </a:lnTo>
                <a:lnTo>
                  <a:pt x="58158" y="2766"/>
                </a:lnTo>
                <a:close/>
                <a:moveTo>
                  <a:pt x="74490" y="8316"/>
                </a:moveTo>
                <a:lnTo>
                  <a:pt x="74490" y="8333"/>
                </a:lnTo>
                <a:lnTo>
                  <a:pt x="74437" y="8351"/>
                </a:lnTo>
                <a:lnTo>
                  <a:pt x="74437" y="8333"/>
                </a:lnTo>
                <a:lnTo>
                  <a:pt x="74490" y="8316"/>
                </a:lnTo>
                <a:close/>
                <a:moveTo>
                  <a:pt x="18482" y="4440"/>
                </a:moveTo>
                <a:lnTo>
                  <a:pt x="18534" y="4493"/>
                </a:lnTo>
                <a:lnTo>
                  <a:pt x="18587" y="4545"/>
                </a:lnTo>
                <a:lnTo>
                  <a:pt x="20279" y="6959"/>
                </a:lnTo>
                <a:lnTo>
                  <a:pt x="20384" y="7118"/>
                </a:lnTo>
                <a:lnTo>
                  <a:pt x="20455" y="7276"/>
                </a:lnTo>
                <a:lnTo>
                  <a:pt x="20490" y="7435"/>
                </a:lnTo>
                <a:lnTo>
                  <a:pt x="20508" y="7611"/>
                </a:lnTo>
                <a:lnTo>
                  <a:pt x="20508" y="7770"/>
                </a:lnTo>
                <a:lnTo>
                  <a:pt x="20472" y="7946"/>
                </a:lnTo>
                <a:lnTo>
                  <a:pt x="20402" y="8122"/>
                </a:lnTo>
                <a:lnTo>
                  <a:pt x="20331" y="8281"/>
                </a:lnTo>
                <a:lnTo>
                  <a:pt x="20261" y="8351"/>
                </a:lnTo>
                <a:lnTo>
                  <a:pt x="20208" y="8369"/>
                </a:lnTo>
                <a:lnTo>
                  <a:pt x="20120" y="8157"/>
                </a:lnTo>
                <a:lnTo>
                  <a:pt x="20032" y="7946"/>
                </a:lnTo>
                <a:lnTo>
                  <a:pt x="19961" y="7734"/>
                </a:lnTo>
                <a:lnTo>
                  <a:pt x="19926" y="7523"/>
                </a:lnTo>
                <a:lnTo>
                  <a:pt x="19891" y="7312"/>
                </a:lnTo>
                <a:lnTo>
                  <a:pt x="19856" y="7082"/>
                </a:lnTo>
                <a:lnTo>
                  <a:pt x="19838" y="6624"/>
                </a:lnTo>
                <a:lnTo>
                  <a:pt x="19715" y="6853"/>
                </a:lnTo>
                <a:lnTo>
                  <a:pt x="19680" y="6836"/>
                </a:lnTo>
                <a:lnTo>
                  <a:pt x="19644" y="6801"/>
                </a:lnTo>
                <a:lnTo>
                  <a:pt x="19486" y="6431"/>
                </a:lnTo>
                <a:lnTo>
                  <a:pt x="19345" y="6061"/>
                </a:lnTo>
                <a:lnTo>
                  <a:pt x="19292" y="5920"/>
                </a:lnTo>
                <a:lnTo>
                  <a:pt x="19239" y="5779"/>
                </a:lnTo>
                <a:lnTo>
                  <a:pt x="19169" y="5638"/>
                </a:lnTo>
                <a:lnTo>
                  <a:pt x="19063" y="5514"/>
                </a:lnTo>
                <a:lnTo>
                  <a:pt x="18887" y="5285"/>
                </a:lnTo>
                <a:lnTo>
                  <a:pt x="18728" y="5021"/>
                </a:lnTo>
                <a:lnTo>
                  <a:pt x="18605" y="4739"/>
                </a:lnTo>
                <a:lnTo>
                  <a:pt x="18482" y="4440"/>
                </a:lnTo>
                <a:close/>
                <a:moveTo>
                  <a:pt x="72446" y="8104"/>
                </a:moveTo>
                <a:lnTo>
                  <a:pt x="72552" y="8122"/>
                </a:lnTo>
                <a:lnTo>
                  <a:pt x="72658" y="8157"/>
                </a:lnTo>
                <a:lnTo>
                  <a:pt x="72851" y="8157"/>
                </a:lnTo>
                <a:lnTo>
                  <a:pt x="72957" y="8140"/>
                </a:lnTo>
                <a:lnTo>
                  <a:pt x="73028" y="8245"/>
                </a:lnTo>
                <a:lnTo>
                  <a:pt x="73028" y="8316"/>
                </a:lnTo>
                <a:lnTo>
                  <a:pt x="73010" y="8333"/>
                </a:lnTo>
                <a:lnTo>
                  <a:pt x="72992" y="8351"/>
                </a:lnTo>
                <a:lnTo>
                  <a:pt x="72728" y="8369"/>
                </a:lnTo>
                <a:lnTo>
                  <a:pt x="72481" y="8351"/>
                </a:lnTo>
                <a:lnTo>
                  <a:pt x="72217" y="8298"/>
                </a:lnTo>
                <a:lnTo>
                  <a:pt x="71935" y="8192"/>
                </a:lnTo>
                <a:lnTo>
                  <a:pt x="72059" y="8140"/>
                </a:lnTo>
                <a:lnTo>
                  <a:pt x="72111" y="8122"/>
                </a:lnTo>
                <a:lnTo>
                  <a:pt x="72147" y="8104"/>
                </a:lnTo>
                <a:close/>
                <a:moveTo>
                  <a:pt x="41086" y="3312"/>
                </a:moveTo>
                <a:lnTo>
                  <a:pt x="41121" y="3365"/>
                </a:lnTo>
                <a:lnTo>
                  <a:pt x="41139" y="3400"/>
                </a:lnTo>
                <a:lnTo>
                  <a:pt x="41121" y="3436"/>
                </a:lnTo>
                <a:lnTo>
                  <a:pt x="41103" y="3471"/>
                </a:lnTo>
                <a:lnTo>
                  <a:pt x="40892" y="3929"/>
                </a:lnTo>
                <a:lnTo>
                  <a:pt x="40769" y="4193"/>
                </a:lnTo>
                <a:lnTo>
                  <a:pt x="40733" y="4334"/>
                </a:lnTo>
                <a:lnTo>
                  <a:pt x="40698" y="4510"/>
                </a:lnTo>
                <a:lnTo>
                  <a:pt x="40804" y="4387"/>
                </a:lnTo>
                <a:lnTo>
                  <a:pt x="41103" y="3823"/>
                </a:lnTo>
                <a:lnTo>
                  <a:pt x="41139" y="3753"/>
                </a:lnTo>
                <a:lnTo>
                  <a:pt x="41209" y="3682"/>
                </a:lnTo>
                <a:lnTo>
                  <a:pt x="41280" y="3612"/>
                </a:lnTo>
                <a:lnTo>
                  <a:pt x="41385" y="3594"/>
                </a:lnTo>
                <a:lnTo>
                  <a:pt x="41368" y="3735"/>
                </a:lnTo>
                <a:lnTo>
                  <a:pt x="41332" y="3894"/>
                </a:lnTo>
                <a:lnTo>
                  <a:pt x="41262" y="4175"/>
                </a:lnTo>
                <a:lnTo>
                  <a:pt x="41191" y="4475"/>
                </a:lnTo>
                <a:lnTo>
                  <a:pt x="41174" y="4634"/>
                </a:lnTo>
                <a:lnTo>
                  <a:pt x="41156" y="4792"/>
                </a:lnTo>
                <a:lnTo>
                  <a:pt x="41209" y="4739"/>
                </a:lnTo>
                <a:lnTo>
                  <a:pt x="41244" y="4686"/>
                </a:lnTo>
                <a:lnTo>
                  <a:pt x="41297" y="4563"/>
                </a:lnTo>
                <a:lnTo>
                  <a:pt x="41332" y="4440"/>
                </a:lnTo>
                <a:lnTo>
                  <a:pt x="41368" y="4316"/>
                </a:lnTo>
                <a:lnTo>
                  <a:pt x="41438" y="4087"/>
                </a:lnTo>
                <a:lnTo>
                  <a:pt x="41491" y="3982"/>
                </a:lnTo>
                <a:lnTo>
                  <a:pt x="41526" y="3946"/>
                </a:lnTo>
                <a:lnTo>
                  <a:pt x="41579" y="3894"/>
                </a:lnTo>
                <a:lnTo>
                  <a:pt x="41632" y="3999"/>
                </a:lnTo>
                <a:lnTo>
                  <a:pt x="41649" y="4105"/>
                </a:lnTo>
                <a:lnTo>
                  <a:pt x="41649" y="4299"/>
                </a:lnTo>
                <a:lnTo>
                  <a:pt x="41632" y="4528"/>
                </a:lnTo>
                <a:lnTo>
                  <a:pt x="41597" y="4757"/>
                </a:lnTo>
                <a:lnTo>
                  <a:pt x="41561" y="4968"/>
                </a:lnTo>
                <a:lnTo>
                  <a:pt x="41509" y="5197"/>
                </a:lnTo>
                <a:lnTo>
                  <a:pt x="41368" y="5884"/>
                </a:lnTo>
                <a:lnTo>
                  <a:pt x="41350" y="6061"/>
                </a:lnTo>
                <a:lnTo>
                  <a:pt x="41332" y="6219"/>
                </a:lnTo>
                <a:lnTo>
                  <a:pt x="41332" y="6307"/>
                </a:lnTo>
                <a:lnTo>
                  <a:pt x="41350" y="6325"/>
                </a:lnTo>
                <a:lnTo>
                  <a:pt x="41368" y="6360"/>
                </a:lnTo>
                <a:lnTo>
                  <a:pt x="41456" y="6378"/>
                </a:lnTo>
                <a:lnTo>
                  <a:pt x="41579" y="6378"/>
                </a:lnTo>
                <a:lnTo>
                  <a:pt x="41667" y="6184"/>
                </a:lnTo>
                <a:lnTo>
                  <a:pt x="41738" y="5973"/>
                </a:lnTo>
                <a:lnTo>
                  <a:pt x="41808" y="5779"/>
                </a:lnTo>
                <a:lnTo>
                  <a:pt x="41861" y="5567"/>
                </a:lnTo>
                <a:lnTo>
                  <a:pt x="41931" y="5303"/>
                </a:lnTo>
                <a:lnTo>
                  <a:pt x="42002" y="5056"/>
                </a:lnTo>
                <a:lnTo>
                  <a:pt x="42108" y="4810"/>
                </a:lnTo>
                <a:lnTo>
                  <a:pt x="42213" y="4581"/>
                </a:lnTo>
                <a:lnTo>
                  <a:pt x="42319" y="4422"/>
                </a:lnTo>
                <a:lnTo>
                  <a:pt x="42425" y="4264"/>
                </a:lnTo>
                <a:lnTo>
                  <a:pt x="42548" y="4105"/>
                </a:lnTo>
                <a:lnTo>
                  <a:pt x="42707" y="3929"/>
                </a:lnTo>
                <a:lnTo>
                  <a:pt x="42689" y="4052"/>
                </a:lnTo>
                <a:lnTo>
                  <a:pt x="42654" y="4123"/>
                </a:lnTo>
                <a:lnTo>
                  <a:pt x="42478" y="4457"/>
                </a:lnTo>
                <a:lnTo>
                  <a:pt x="42301" y="4775"/>
                </a:lnTo>
                <a:lnTo>
                  <a:pt x="42231" y="4933"/>
                </a:lnTo>
                <a:lnTo>
                  <a:pt x="42160" y="5092"/>
                </a:lnTo>
                <a:lnTo>
                  <a:pt x="42108" y="5268"/>
                </a:lnTo>
                <a:lnTo>
                  <a:pt x="42076" y="5425"/>
                </a:lnTo>
                <a:lnTo>
                  <a:pt x="42076" y="5425"/>
                </a:lnTo>
                <a:lnTo>
                  <a:pt x="42125" y="5409"/>
                </a:lnTo>
                <a:lnTo>
                  <a:pt x="42160" y="5374"/>
                </a:lnTo>
                <a:lnTo>
                  <a:pt x="42213" y="5268"/>
                </a:lnTo>
                <a:lnTo>
                  <a:pt x="42354" y="4968"/>
                </a:lnTo>
                <a:lnTo>
                  <a:pt x="42530" y="4686"/>
                </a:lnTo>
                <a:lnTo>
                  <a:pt x="42724" y="4405"/>
                </a:lnTo>
                <a:lnTo>
                  <a:pt x="42953" y="4140"/>
                </a:lnTo>
                <a:lnTo>
                  <a:pt x="43129" y="3964"/>
                </a:lnTo>
                <a:lnTo>
                  <a:pt x="43218" y="4017"/>
                </a:lnTo>
                <a:lnTo>
                  <a:pt x="43270" y="4052"/>
                </a:lnTo>
                <a:lnTo>
                  <a:pt x="43306" y="4105"/>
                </a:lnTo>
                <a:lnTo>
                  <a:pt x="43358" y="4211"/>
                </a:lnTo>
                <a:lnTo>
                  <a:pt x="43218" y="4475"/>
                </a:lnTo>
                <a:lnTo>
                  <a:pt x="43059" y="4739"/>
                </a:lnTo>
                <a:lnTo>
                  <a:pt x="42900" y="5021"/>
                </a:lnTo>
                <a:lnTo>
                  <a:pt x="42830" y="5162"/>
                </a:lnTo>
                <a:lnTo>
                  <a:pt x="42777" y="5321"/>
                </a:lnTo>
                <a:lnTo>
                  <a:pt x="42865" y="5250"/>
                </a:lnTo>
                <a:lnTo>
                  <a:pt x="42936" y="5162"/>
                </a:lnTo>
                <a:lnTo>
                  <a:pt x="43041" y="5021"/>
                </a:lnTo>
                <a:lnTo>
                  <a:pt x="43235" y="4739"/>
                </a:lnTo>
                <a:lnTo>
                  <a:pt x="43482" y="4457"/>
                </a:lnTo>
                <a:lnTo>
                  <a:pt x="43570" y="4493"/>
                </a:lnTo>
                <a:lnTo>
                  <a:pt x="43587" y="4510"/>
                </a:lnTo>
                <a:lnTo>
                  <a:pt x="43605" y="4528"/>
                </a:lnTo>
                <a:lnTo>
                  <a:pt x="43640" y="4651"/>
                </a:lnTo>
                <a:lnTo>
                  <a:pt x="43640" y="4704"/>
                </a:lnTo>
                <a:lnTo>
                  <a:pt x="43640" y="4757"/>
                </a:lnTo>
                <a:lnTo>
                  <a:pt x="43623" y="4810"/>
                </a:lnTo>
                <a:lnTo>
                  <a:pt x="43605" y="4863"/>
                </a:lnTo>
                <a:lnTo>
                  <a:pt x="43552" y="4968"/>
                </a:lnTo>
                <a:lnTo>
                  <a:pt x="43182" y="5585"/>
                </a:lnTo>
                <a:lnTo>
                  <a:pt x="43147" y="5655"/>
                </a:lnTo>
                <a:lnTo>
                  <a:pt x="43129" y="5726"/>
                </a:lnTo>
                <a:lnTo>
                  <a:pt x="43200" y="5673"/>
                </a:lnTo>
                <a:lnTo>
                  <a:pt x="43288" y="5603"/>
                </a:lnTo>
                <a:lnTo>
                  <a:pt x="43411" y="5444"/>
                </a:lnTo>
                <a:lnTo>
                  <a:pt x="43552" y="5303"/>
                </a:lnTo>
                <a:lnTo>
                  <a:pt x="43693" y="5162"/>
                </a:lnTo>
                <a:lnTo>
                  <a:pt x="43746" y="5250"/>
                </a:lnTo>
                <a:lnTo>
                  <a:pt x="43799" y="5356"/>
                </a:lnTo>
                <a:lnTo>
                  <a:pt x="43834" y="5462"/>
                </a:lnTo>
                <a:lnTo>
                  <a:pt x="43834" y="5567"/>
                </a:lnTo>
                <a:lnTo>
                  <a:pt x="43834" y="5673"/>
                </a:lnTo>
                <a:lnTo>
                  <a:pt x="43817" y="5779"/>
                </a:lnTo>
                <a:lnTo>
                  <a:pt x="43799" y="5884"/>
                </a:lnTo>
                <a:lnTo>
                  <a:pt x="43746" y="5990"/>
                </a:lnTo>
                <a:lnTo>
                  <a:pt x="43658" y="6096"/>
                </a:lnTo>
                <a:lnTo>
                  <a:pt x="43570" y="6202"/>
                </a:lnTo>
                <a:lnTo>
                  <a:pt x="43447" y="6343"/>
                </a:lnTo>
                <a:lnTo>
                  <a:pt x="43323" y="6483"/>
                </a:lnTo>
                <a:lnTo>
                  <a:pt x="43218" y="6660"/>
                </a:lnTo>
                <a:lnTo>
                  <a:pt x="43112" y="6818"/>
                </a:lnTo>
                <a:lnTo>
                  <a:pt x="42530" y="7928"/>
                </a:lnTo>
                <a:lnTo>
                  <a:pt x="42460" y="8034"/>
                </a:lnTo>
                <a:lnTo>
                  <a:pt x="42372" y="8122"/>
                </a:lnTo>
                <a:lnTo>
                  <a:pt x="42389" y="7981"/>
                </a:lnTo>
                <a:lnTo>
                  <a:pt x="42425" y="7840"/>
                </a:lnTo>
                <a:lnTo>
                  <a:pt x="42478" y="7558"/>
                </a:lnTo>
                <a:lnTo>
                  <a:pt x="42566" y="7276"/>
                </a:lnTo>
                <a:lnTo>
                  <a:pt x="42601" y="6994"/>
                </a:lnTo>
                <a:lnTo>
                  <a:pt x="42495" y="7082"/>
                </a:lnTo>
                <a:lnTo>
                  <a:pt x="42460" y="7153"/>
                </a:lnTo>
                <a:lnTo>
                  <a:pt x="42090" y="8263"/>
                </a:lnTo>
                <a:lnTo>
                  <a:pt x="42037" y="8369"/>
                </a:lnTo>
                <a:lnTo>
                  <a:pt x="41984" y="8492"/>
                </a:lnTo>
                <a:lnTo>
                  <a:pt x="41931" y="8404"/>
                </a:lnTo>
                <a:lnTo>
                  <a:pt x="41896" y="8333"/>
                </a:lnTo>
                <a:lnTo>
                  <a:pt x="41896" y="8245"/>
                </a:lnTo>
                <a:lnTo>
                  <a:pt x="41896" y="8157"/>
                </a:lnTo>
                <a:lnTo>
                  <a:pt x="42315" y="6360"/>
                </a:lnTo>
                <a:lnTo>
                  <a:pt x="42231" y="6360"/>
                </a:lnTo>
                <a:lnTo>
                  <a:pt x="42213" y="6395"/>
                </a:lnTo>
                <a:lnTo>
                  <a:pt x="42196" y="6431"/>
                </a:lnTo>
                <a:lnTo>
                  <a:pt x="42072" y="6748"/>
                </a:lnTo>
                <a:lnTo>
                  <a:pt x="41967" y="7065"/>
                </a:lnTo>
                <a:lnTo>
                  <a:pt x="41843" y="7488"/>
                </a:lnTo>
                <a:lnTo>
                  <a:pt x="41738" y="7911"/>
                </a:lnTo>
                <a:lnTo>
                  <a:pt x="41720" y="7981"/>
                </a:lnTo>
                <a:lnTo>
                  <a:pt x="41685" y="8051"/>
                </a:lnTo>
                <a:lnTo>
                  <a:pt x="41649" y="7946"/>
                </a:lnTo>
                <a:lnTo>
                  <a:pt x="41632" y="7875"/>
                </a:lnTo>
                <a:lnTo>
                  <a:pt x="41649" y="7611"/>
                </a:lnTo>
                <a:lnTo>
                  <a:pt x="41667" y="7400"/>
                </a:lnTo>
                <a:lnTo>
                  <a:pt x="41649" y="7188"/>
                </a:lnTo>
                <a:lnTo>
                  <a:pt x="41579" y="7188"/>
                </a:lnTo>
                <a:lnTo>
                  <a:pt x="41561" y="7206"/>
                </a:lnTo>
                <a:lnTo>
                  <a:pt x="41561" y="7241"/>
                </a:lnTo>
                <a:lnTo>
                  <a:pt x="41456" y="7840"/>
                </a:lnTo>
                <a:lnTo>
                  <a:pt x="41385" y="7770"/>
                </a:lnTo>
                <a:lnTo>
                  <a:pt x="41350" y="7717"/>
                </a:lnTo>
                <a:lnTo>
                  <a:pt x="41280" y="7470"/>
                </a:lnTo>
                <a:lnTo>
                  <a:pt x="41227" y="7223"/>
                </a:lnTo>
                <a:lnTo>
                  <a:pt x="41191" y="6977"/>
                </a:lnTo>
                <a:lnTo>
                  <a:pt x="41191" y="6712"/>
                </a:lnTo>
                <a:lnTo>
                  <a:pt x="41191" y="6536"/>
                </a:lnTo>
                <a:lnTo>
                  <a:pt x="41174" y="6448"/>
                </a:lnTo>
                <a:lnTo>
                  <a:pt x="41121" y="6360"/>
                </a:lnTo>
                <a:lnTo>
                  <a:pt x="41086" y="6395"/>
                </a:lnTo>
                <a:lnTo>
                  <a:pt x="41068" y="6431"/>
                </a:lnTo>
                <a:lnTo>
                  <a:pt x="41068" y="6501"/>
                </a:lnTo>
                <a:lnTo>
                  <a:pt x="41068" y="6695"/>
                </a:lnTo>
                <a:lnTo>
                  <a:pt x="41068" y="6871"/>
                </a:lnTo>
                <a:lnTo>
                  <a:pt x="41068" y="7065"/>
                </a:lnTo>
                <a:lnTo>
                  <a:pt x="41050" y="7241"/>
                </a:lnTo>
                <a:lnTo>
                  <a:pt x="40998" y="7223"/>
                </a:lnTo>
                <a:lnTo>
                  <a:pt x="40962" y="7206"/>
                </a:lnTo>
                <a:lnTo>
                  <a:pt x="40927" y="7135"/>
                </a:lnTo>
                <a:lnTo>
                  <a:pt x="40857" y="6871"/>
                </a:lnTo>
                <a:lnTo>
                  <a:pt x="40786" y="6624"/>
                </a:lnTo>
                <a:lnTo>
                  <a:pt x="40751" y="6360"/>
                </a:lnTo>
                <a:lnTo>
                  <a:pt x="40716" y="6113"/>
                </a:lnTo>
                <a:lnTo>
                  <a:pt x="40680" y="5567"/>
                </a:lnTo>
                <a:lnTo>
                  <a:pt x="40663" y="5497"/>
                </a:lnTo>
                <a:lnTo>
                  <a:pt x="40628" y="5409"/>
                </a:lnTo>
                <a:lnTo>
                  <a:pt x="40610" y="5585"/>
                </a:lnTo>
                <a:lnTo>
                  <a:pt x="40592" y="5761"/>
                </a:lnTo>
                <a:lnTo>
                  <a:pt x="40592" y="6131"/>
                </a:lnTo>
                <a:lnTo>
                  <a:pt x="40628" y="6501"/>
                </a:lnTo>
                <a:lnTo>
                  <a:pt x="40663" y="6889"/>
                </a:lnTo>
                <a:lnTo>
                  <a:pt x="40575" y="6765"/>
                </a:lnTo>
                <a:lnTo>
                  <a:pt x="40557" y="6730"/>
                </a:lnTo>
                <a:lnTo>
                  <a:pt x="40540" y="6695"/>
                </a:lnTo>
                <a:lnTo>
                  <a:pt x="40487" y="6395"/>
                </a:lnTo>
                <a:lnTo>
                  <a:pt x="40451" y="6096"/>
                </a:lnTo>
                <a:lnTo>
                  <a:pt x="40451" y="5761"/>
                </a:lnTo>
                <a:lnTo>
                  <a:pt x="40434" y="5603"/>
                </a:lnTo>
                <a:lnTo>
                  <a:pt x="40416" y="5444"/>
                </a:lnTo>
                <a:lnTo>
                  <a:pt x="40363" y="5514"/>
                </a:lnTo>
                <a:lnTo>
                  <a:pt x="40346" y="5603"/>
                </a:lnTo>
                <a:lnTo>
                  <a:pt x="40311" y="6237"/>
                </a:lnTo>
                <a:lnTo>
                  <a:pt x="40311" y="6572"/>
                </a:lnTo>
                <a:lnTo>
                  <a:pt x="40258" y="6501"/>
                </a:lnTo>
                <a:lnTo>
                  <a:pt x="40222" y="6431"/>
                </a:lnTo>
                <a:lnTo>
                  <a:pt x="40187" y="6307"/>
                </a:lnTo>
                <a:lnTo>
                  <a:pt x="40011" y="5444"/>
                </a:lnTo>
                <a:lnTo>
                  <a:pt x="39976" y="5233"/>
                </a:lnTo>
                <a:lnTo>
                  <a:pt x="39993" y="5039"/>
                </a:lnTo>
                <a:lnTo>
                  <a:pt x="40029" y="4827"/>
                </a:lnTo>
                <a:lnTo>
                  <a:pt x="40081" y="4616"/>
                </a:lnTo>
                <a:lnTo>
                  <a:pt x="40152" y="4457"/>
                </a:lnTo>
                <a:lnTo>
                  <a:pt x="40222" y="4281"/>
                </a:lnTo>
                <a:lnTo>
                  <a:pt x="40311" y="4123"/>
                </a:lnTo>
                <a:lnTo>
                  <a:pt x="40416" y="3982"/>
                </a:lnTo>
                <a:lnTo>
                  <a:pt x="40645" y="3700"/>
                </a:lnTo>
                <a:lnTo>
                  <a:pt x="40892" y="3436"/>
                </a:lnTo>
                <a:lnTo>
                  <a:pt x="40927" y="3400"/>
                </a:lnTo>
                <a:lnTo>
                  <a:pt x="40980" y="3365"/>
                </a:lnTo>
                <a:lnTo>
                  <a:pt x="41086" y="3312"/>
                </a:lnTo>
                <a:close/>
                <a:moveTo>
                  <a:pt x="75001" y="8333"/>
                </a:moveTo>
                <a:lnTo>
                  <a:pt x="74930" y="8439"/>
                </a:lnTo>
                <a:lnTo>
                  <a:pt x="74877" y="8474"/>
                </a:lnTo>
                <a:lnTo>
                  <a:pt x="74842" y="8510"/>
                </a:lnTo>
                <a:lnTo>
                  <a:pt x="74772" y="8545"/>
                </a:lnTo>
                <a:lnTo>
                  <a:pt x="74719" y="8562"/>
                </a:lnTo>
                <a:lnTo>
                  <a:pt x="74560" y="8562"/>
                </a:lnTo>
                <a:lnTo>
                  <a:pt x="74613" y="8510"/>
                </a:lnTo>
                <a:lnTo>
                  <a:pt x="74666" y="8457"/>
                </a:lnTo>
                <a:lnTo>
                  <a:pt x="74772" y="8404"/>
                </a:lnTo>
                <a:lnTo>
                  <a:pt x="74877" y="8351"/>
                </a:lnTo>
                <a:lnTo>
                  <a:pt x="75001" y="8333"/>
                </a:lnTo>
                <a:close/>
                <a:moveTo>
                  <a:pt x="35589" y="8844"/>
                </a:moveTo>
                <a:lnTo>
                  <a:pt x="35642" y="8862"/>
                </a:lnTo>
                <a:lnTo>
                  <a:pt x="35747" y="8915"/>
                </a:lnTo>
                <a:lnTo>
                  <a:pt x="35448" y="8880"/>
                </a:lnTo>
                <a:lnTo>
                  <a:pt x="35536" y="8844"/>
                </a:lnTo>
                <a:close/>
                <a:moveTo>
                  <a:pt x="71847" y="8369"/>
                </a:moveTo>
                <a:lnTo>
                  <a:pt x="71953" y="8386"/>
                </a:lnTo>
                <a:lnTo>
                  <a:pt x="72059" y="8421"/>
                </a:lnTo>
                <a:lnTo>
                  <a:pt x="72252" y="8492"/>
                </a:lnTo>
                <a:lnTo>
                  <a:pt x="72446" y="8545"/>
                </a:lnTo>
                <a:lnTo>
                  <a:pt x="72887" y="8545"/>
                </a:lnTo>
                <a:lnTo>
                  <a:pt x="72922" y="8562"/>
                </a:lnTo>
                <a:lnTo>
                  <a:pt x="72904" y="8615"/>
                </a:lnTo>
                <a:lnTo>
                  <a:pt x="72869" y="8650"/>
                </a:lnTo>
                <a:lnTo>
                  <a:pt x="72781" y="8703"/>
                </a:lnTo>
                <a:lnTo>
                  <a:pt x="72693" y="8739"/>
                </a:lnTo>
                <a:lnTo>
                  <a:pt x="72658" y="8774"/>
                </a:lnTo>
                <a:lnTo>
                  <a:pt x="72640" y="8827"/>
                </a:lnTo>
                <a:lnTo>
                  <a:pt x="73045" y="8827"/>
                </a:lnTo>
                <a:lnTo>
                  <a:pt x="72939" y="8968"/>
                </a:lnTo>
                <a:lnTo>
                  <a:pt x="72816" y="9056"/>
                </a:lnTo>
                <a:lnTo>
                  <a:pt x="72746" y="9073"/>
                </a:lnTo>
                <a:lnTo>
                  <a:pt x="72693" y="9091"/>
                </a:lnTo>
                <a:lnTo>
                  <a:pt x="72605" y="9109"/>
                </a:lnTo>
                <a:lnTo>
                  <a:pt x="72534" y="9109"/>
                </a:lnTo>
                <a:lnTo>
                  <a:pt x="72481" y="9091"/>
                </a:lnTo>
                <a:lnTo>
                  <a:pt x="72411" y="9056"/>
                </a:lnTo>
                <a:lnTo>
                  <a:pt x="72305" y="8985"/>
                </a:lnTo>
                <a:lnTo>
                  <a:pt x="72252" y="8950"/>
                </a:lnTo>
                <a:lnTo>
                  <a:pt x="72217" y="8897"/>
                </a:lnTo>
                <a:lnTo>
                  <a:pt x="72217" y="8844"/>
                </a:lnTo>
                <a:lnTo>
                  <a:pt x="72217" y="8774"/>
                </a:lnTo>
                <a:lnTo>
                  <a:pt x="71600" y="8474"/>
                </a:lnTo>
                <a:lnTo>
                  <a:pt x="71724" y="8404"/>
                </a:lnTo>
                <a:lnTo>
                  <a:pt x="71847" y="8369"/>
                </a:lnTo>
                <a:close/>
                <a:moveTo>
                  <a:pt x="46459" y="9262"/>
                </a:moveTo>
                <a:lnTo>
                  <a:pt x="46442" y="9267"/>
                </a:lnTo>
                <a:lnTo>
                  <a:pt x="46459" y="9267"/>
                </a:lnTo>
                <a:lnTo>
                  <a:pt x="46459" y="9262"/>
                </a:lnTo>
                <a:close/>
                <a:moveTo>
                  <a:pt x="34831" y="8827"/>
                </a:moveTo>
                <a:lnTo>
                  <a:pt x="34937" y="8844"/>
                </a:lnTo>
                <a:lnTo>
                  <a:pt x="36117" y="9214"/>
                </a:lnTo>
                <a:lnTo>
                  <a:pt x="36205" y="9267"/>
                </a:lnTo>
                <a:lnTo>
                  <a:pt x="36294" y="9320"/>
                </a:lnTo>
                <a:lnTo>
                  <a:pt x="36258" y="9355"/>
                </a:lnTo>
                <a:lnTo>
                  <a:pt x="36029" y="9461"/>
                </a:lnTo>
                <a:lnTo>
                  <a:pt x="35800" y="9549"/>
                </a:lnTo>
                <a:lnTo>
                  <a:pt x="35554" y="9602"/>
                </a:lnTo>
                <a:lnTo>
                  <a:pt x="35325" y="9637"/>
                </a:lnTo>
                <a:lnTo>
                  <a:pt x="35078" y="9672"/>
                </a:lnTo>
                <a:lnTo>
                  <a:pt x="34831" y="9655"/>
                </a:lnTo>
                <a:lnTo>
                  <a:pt x="34585" y="9619"/>
                </a:lnTo>
                <a:lnTo>
                  <a:pt x="34338" y="9567"/>
                </a:lnTo>
                <a:lnTo>
                  <a:pt x="34215" y="9531"/>
                </a:lnTo>
                <a:lnTo>
                  <a:pt x="34091" y="9479"/>
                </a:lnTo>
                <a:lnTo>
                  <a:pt x="33968" y="9408"/>
                </a:lnTo>
                <a:lnTo>
                  <a:pt x="33862" y="9320"/>
                </a:lnTo>
                <a:lnTo>
                  <a:pt x="33897" y="9285"/>
                </a:lnTo>
                <a:lnTo>
                  <a:pt x="33915" y="9249"/>
                </a:lnTo>
                <a:lnTo>
                  <a:pt x="34532" y="8897"/>
                </a:lnTo>
                <a:lnTo>
                  <a:pt x="34637" y="8862"/>
                </a:lnTo>
                <a:lnTo>
                  <a:pt x="34726" y="8827"/>
                </a:lnTo>
                <a:close/>
                <a:moveTo>
                  <a:pt x="74032" y="8968"/>
                </a:moveTo>
                <a:lnTo>
                  <a:pt x="74102" y="8985"/>
                </a:lnTo>
                <a:lnTo>
                  <a:pt x="74684" y="9179"/>
                </a:lnTo>
                <a:lnTo>
                  <a:pt x="74789" y="9214"/>
                </a:lnTo>
                <a:lnTo>
                  <a:pt x="74913" y="9285"/>
                </a:lnTo>
                <a:lnTo>
                  <a:pt x="75018" y="9373"/>
                </a:lnTo>
                <a:lnTo>
                  <a:pt x="75107" y="9496"/>
                </a:lnTo>
                <a:lnTo>
                  <a:pt x="74966" y="9602"/>
                </a:lnTo>
                <a:lnTo>
                  <a:pt x="75054" y="9796"/>
                </a:lnTo>
                <a:lnTo>
                  <a:pt x="74877" y="9796"/>
                </a:lnTo>
                <a:lnTo>
                  <a:pt x="74719" y="9743"/>
                </a:lnTo>
                <a:lnTo>
                  <a:pt x="74578" y="9690"/>
                </a:lnTo>
                <a:lnTo>
                  <a:pt x="74455" y="9602"/>
                </a:lnTo>
                <a:lnTo>
                  <a:pt x="74296" y="9461"/>
                </a:lnTo>
                <a:lnTo>
                  <a:pt x="74155" y="9320"/>
                </a:lnTo>
                <a:lnTo>
                  <a:pt x="74032" y="9161"/>
                </a:lnTo>
                <a:lnTo>
                  <a:pt x="73926" y="8968"/>
                </a:lnTo>
                <a:close/>
                <a:moveTo>
                  <a:pt x="73468" y="9619"/>
                </a:moveTo>
                <a:lnTo>
                  <a:pt x="73503" y="9655"/>
                </a:lnTo>
                <a:lnTo>
                  <a:pt x="73538" y="9690"/>
                </a:lnTo>
                <a:lnTo>
                  <a:pt x="73556" y="9708"/>
                </a:lnTo>
                <a:lnTo>
                  <a:pt x="73574" y="9743"/>
                </a:lnTo>
                <a:lnTo>
                  <a:pt x="73556" y="9813"/>
                </a:lnTo>
                <a:lnTo>
                  <a:pt x="73556" y="9866"/>
                </a:lnTo>
                <a:lnTo>
                  <a:pt x="73486" y="9884"/>
                </a:lnTo>
                <a:lnTo>
                  <a:pt x="73468" y="9619"/>
                </a:lnTo>
                <a:close/>
                <a:moveTo>
                  <a:pt x="49014" y="7347"/>
                </a:moveTo>
                <a:lnTo>
                  <a:pt x="49137" y="7364"/>
                </a:lnTo>
                <a:lnTo>
                  <a:pt x="49243" y="7382"/>
                </a:lnTo>
                <a:lnTo>
                  <a:pt x="49243" y="7417"/>
                </a:lnTo>
                <a:lnTo>
                  <a:pt x="49225" y="7452"/>
                </a:lnTo>
                <a:lnTo>
                  <a:pt x="49172" y="7470"/>
                </a:lnTo>
                <a:lnTo>
                  <a:pt x="48732" y="7629"/>
                </a:lnTo>
                <a:lnTo>
                  <a:pt x="48679" y="7664"/>
                </a:lnTo>
                <a:lnTo>
                  <a:pt x="48591" y="7717"/>
                </a:lnTo>
                <a:lnTo>
                  <a:pt x="48714" y="7734"/>
                </a:lnTo>
                <a:lnTo>
                  <a:pt x="48820" y="7734"/>
                </a:lnTo>
                <a:lnTo>
                  <a:pt x="49032" y="7699"/>
                </a:lnTo>
                <a:lnTo>
                  <a:pt x="49225" y="7681"/>
                </a:lnTo>
                <a:lnTo>
                  <a:pt x="49313" y="7664"/>
                </a:lnTo>
                <a:lnTo>
                  <a:pt x="49419" y="7681"/>
                </a:lnTo>
                <a:lnTo>
                  <a:pt x="49454" y="7734"/>
                </a:lnTo>
                <a:lnTo>
                  <a:pt x="49472" y="7787"/>
                </a:lnTo>
                <a:lnTo>
                  <a:pt x="49454" y="7858"/>
                </a:lnTo>
                <a:lnTo>
                  <a:pt x="49437" y="7911"/>
                </a:lnTo>
                <a:lnTo>
                  <a:pt x="49349" y="7963"/>
                </a:lnTo>
                <a:lnTo>
                  <a:pt x="49243" y="7999"/>
                </a:lnTo>
                <a:lnTo>
                  <a:pt x="49032" y="8051"/>
                </a:lnTo>
                <a:lnTo>
                  <a:pt x="48820" y="8104"/>
                </a:lnTo>
                <a:lnTo>
                  <a:pt x="48714" y="8140"/>
                </a:lnTo>
                <a:lnTo>
                  <a:pt x="48609" y="8210"/>
                </a:lnTo>
                <a:lnTo>
                  <a:pt x="49331" y="8210"/>
                </a:lnTo>
                <a:lnTo>
                  <a:pt x="49366" y="8281"/>
                </a:lnTo>
                <a:lnTo>
                  <a:pt x="49366" y="8333"/>
                </a:lnTo>
                <a:lnTo>
                  <a:pt x="49331" y="8369"/>
                </a:lnTo>
                <a:lnTo>
                  <a:pt x="49296" y="8404"/>
                </a:lnTo>
                <a:lnTo>
                  <a:pt x="49155" y="8457"/>
                </a:lnTo>
                <a:lnTo>
                  <a:pt x="49014" y="8510"/>
                </a:lnTo>
                <a:lnTo>
                  <a:pt x="48873" y="8562"/>
                </a:lnTo>
                <a:lnTo>
                  <a:pt x="48802" y="8598"/>
                </a:lnTo>
                <a:lnTo>
                  <a:pt x="48767" y="8615"/>
                </a:lnTo>
                <a:lnTo>
                  <a:pt x="48750" y="8668"/>
                </a:lnTo>
                <a:lnTo>
                  <a:pt x="48838" y="8686"/>
                </a:lnTo>
                <a:lnTo>
                  <a:pt x="49313" y="8686"/>
                </a:lnTo>
                <a:lnTo>
                  <a:pt x="49366" y="8721"/>
                </a:lnTo>
                <a:lnTo>
                  <a:pt x="49402" y="8774"/>
                </a:lnTo>
                <a:lnTo>
                  <a:pt x="49419" y="8809"/>
                </a:lnTo>
                <a:lnTo>
                  <a:pt x="49402" y="8844"/>
                </a:lnTo>
                <a:lnTo>
                  <a:pt x="49384" y="8880"/>
                </a:lnTo>
                <a:lnTo>
                  <a:pt x="49331" y="8897"/>
                </a:lnTo>
                <a:lnTo>
                  <a:pt x="49120" y="8968"/>
                </a:lnTo>
                <a:lnTo>
                  <a:pt x="48750" y="9056"/>
                </a:lnTo>
                <a:lnTo>
                  <a:pt x="48714" y="9073"/>
                </a:lnTo>
                <a:lnTo>
                  <a:pt x="48662" y="9126"/>
                </a:lnTo>
                <a:lnTo>
                  <a:pt x="48838" y="9161"/>
                </a:lnTo>
                <a:lnTo>
                  <a:pt x="49190" y="9161"/>
                </a:lnTo>
                <a:lnTo>
                  <a:pt x="49366" y="9179"/>
                </a:lnTo>
                <a:lnTo>
                  <a:pt x="49366" y="9267"/>
                </a:lnTo>
                <a:lnTo>
                  <a:pt x="49349" y="9320"/>
                </a:lnTo>
                <a:lnTo>
                  <a:pt x="49296" y="9355"/>
                </a:lnTo>
                <a:lnTo>
                  <a:pt x="49243" y="9373"/>
                </a:lnTo>
                <a:lnTo>
                  <a:pt x="48750" y="9514"/>
                </a:lnTo>
                <a:lnTo>
                  <a:pt x="48679" y="9531"/>
                </a:lnTo>
                <a:lnTo>
                  <a:pt x="48556" y="9602"/>
                </a:lnTo>
                <a:lnTo>
                  <a:pt x="48644" y="9619"/>
                </a:lnTo>
                <a:lnTo>
                  <a:pt x="48732" y="9619"/>
                </a:lnTo>
                <a:lnTo>
                  <a:pt x="48873" y="9602"/>
                </a:lnTo>
                <a:lnTo>
                  <a:pt x="49014" y="9584"/>
                </a:lnTo>
                <a:lnTo>
                  <a:pt x="49155" y="9584"/>
                </a:lnTo>
                <a:lnTo>
                  <a:pt x="49120" y="9672"/>
                </a:lnTo>
                <a:lnTo>
                  <a:pt x="49084" y="9743"/>
                </a:lnTo>
                <a:lnTo>
                  <a:pt x="48996" y="9813"/>
                </a:lnTo>
                <a:lnTo>
                  <a:pt x="48891" y="9884"/>
                </a:lnTo>
                <a:lnTo>
                  <a:pt x="48785" y="9919"/>
                </a:lnTo>
                <a:lnTo>
                  <a:pt x="48662" y="9954"/>
                </a:lnTo>
                <a:lnTo>
                  <a:pt x="48433" y="9989"/>
                </a:lnTo>
                <a:lnTo>
                  <a:pt x="48203" y="10007"/>
                </a:lnTo>
                <a:lnTo>
                  <a:pt x="47974" y="9989"/>
                </a:lnTo>
                <a:lnTo>
                  <a:pt x="47745" y="9954"/>
                </a:lnTo>
                <a:lnTo>
                  <a:pt x="47728" y="9901"/>
                </a:lnTo>
                <a:lnTo>
                  <a:pt x="47728" y="9849"/>
                </a:lnTo>
                <a:lnTo>
                  <a:pt x="47763" y="9778"/>
                </a:lnTo>
                <a:lnTo>
                  <a:pt x="47922" y="9479"/>
                </a:lnTo>
                <a:lnTo>
                  <a:pt x="48080" y="9179"/>
                </a:lnTo>
                <a:lnTo>
                  <a:pt x="48151" y="9003"/>
                </a:lnTo>
                <a:lnTo>
                  <a:pt x="48221" y="8827"/>
                </a:lnTo>
                <a:lnTo>
                  <a:pt x="48256" y="8650"/>
                </a:lnTo>
                <a:lnTo>
                  <a:pt x="48292" y="8457"/>
                </a:lnTo>
                <a:lnTo>
                  <a:pt x="48309" y="8281"/>
                </a:lnTo>
                <a:lnTo>
                  <a:pt x="48309" y="8087"/>
                </a:lnTo>
                <a:lnTo>
                  <a:pt x="48292" y="7893"/>
                </a:lnTo>
                <a:lnTo>
                  <a:pt x="48256" y="7699"/>
                </a:lnTo>
                <a:lnTo>
                  <a:pt x="48239" y="7664"/>
                </a:lnTo>
                <a:lnTo>
                  <a:pt x="48256" y="7593"/>
                </a:lnTo>
                <a:lnTo>
                  <a:pt x="48538" y="7452"/>
                </a:lnTo>
                <a:lnTo>
                  <a:pt x="48679" y="7400"/>
                </a:lnTo>
                <a:lnTo>
                  <a:pt x="48785" y="7364"/>
                </a:lnTo>
                <a:lnTo>
                  <a:pt x="48908" y="7364"/>
                </a:lnTo>
                <a:lnTo>
                  <a:pt x="49014" y="7347"/>
                </a:lnTo>
                <a:close/>
                <a:moveTo>
                  <a:pt x="73820" y="9232"/>
                </a:moveTo>
                <a:lnTo>
                  <a:pt x="73891" y="9267"/>
                </a:lnTo>
                <a:lnTo>
                  <a:pt x="73944" y="9320"/>
                </a:lnTo>
                <a:lnTo>
                  <a:pt x="74049" y="9426"/>
                </a:lnTo>
                <a:lnTo>
                  <a:pt x="74138" y="9531"/>
                </a:lnTo>
                <a:lnTo>
                  <a:pt x="74243" y="9619"/>
                </a:lnTo>
                <a:lnTo>
                  <a:pt x="74701" y="9937"/>
                </a:lnTo>
                <a:lnTo>
                  <a:pt x="74701" y="9972"/>
                </a:lnTo>
                <a:lnTo>
                  <a:pt x="74666" y="9989"/>
                </a:lnTo>
                <a:lnTo>
                  <a:pt x="74648" y="10007"/>
                </a:lnTo>
                <a:lnTo>
                  <a:pt x="74613" y="9989"/>
                </a:lnTo>
                <a:lnTo>
                  <a:pt x="74296" y="9813"/>
                </a:lnTo>
                <a:lnTo>
                  <a:pt x="73979" y="9637"/>
                </a:lnTo>
                <a:lnTo>
                  <a:pt x="73891" y="9567"/>
                </a:lnTo>
                <a:lnTo>
                  <a:pt x="73838" y="9479"/>
                </a:lnTo>
                <a:lnTo>
                  <a:pt x="73820" y="9355"/>
                </a:lnTo>
                <a:lnTo>
                  <a:pt x="73820" y="9232"/>
                </a:lnTo>
                <a:close/>
                <a:moveTo>
                  <a:pt x="39800" y="7294"/>
                </a:moveTo>
                <a:lnTo>
                  <a:pt x="39905" y="7470"/>
                </a:lnTo>
                <a:lnTo>
                  <a:pt x="40011" y="7629"/>
                </a:lnTo>
                <a:lnTo>
                  <a:pt x="40134" y="7770"/>
                </a:lnTo>
                <a:lnTo>
                  <a:pt x="40275" y="7893"/>
                </a:lnTo>
                <a:lnTo>
                  <a:pt x="40751" y="8351"/>
                </a:lnTo>
                <a:lnTo>
                  <a:pt x="40663" y="8369"/>
                </a:lnTo>
                <a:lnTo>
                  <a:pt x="40592" y="8351"/>
                </a:lnTo>
                <a:lnTo>
                  <a:pt x="40434" y="8316"/>
                </a:lnTo>
                <a:lnTo>
                  <a:pt x="40275" y="8281"/>
                </a:lnTo>
                <a:lnTo>
                  <a:pt x="40205" y="8281"/>
                </a:lnTo>
                <a:lnTo>
                  <a:pt x="40117" y="8298"/>
                </a:lnTo>
                <a:lnTo>
                  <a:pt x="40170" y="8333"/>
                </a:lnTo>
                <a:lnTo>
                  <a:pt x="40222" y="8369"/>
                </a:lnTo>
                <a:lnTo>
                  <a:pt x="40328" y="8404"/>
                </a:lnTo>
                <a:lnTo>
                  <a:pt x="40434" y="8439"/>
                </a:lnTo>
                <a:lnTo>
                  <a:pt x="40540" y="8457"/>
                </a:lnTo>
                <a:lnTo>
                  <a:pt x="40733" y="8510"/>
                </a:lnTo>
                <a:lnTo>
                  <a:pt x="40927" y="8562"/>
                </a:lnTo>
                <a:lnTo>
                  <a:pt x="41139" y="8633"/>
                </a:lnTo>
                <a:lnTo>
                  <a:pt x="41244" y="8668"/>
                </a:lnTo>
                <a:lnTo>
                  <a:pt x="41297" y="8703"/>
                </a:lnTo>
                <a:lnTo>
                  <a:pt x="41332" y="8739"/>
                </a:lnTo>
                <a:lnTo>
                  <a:pt x="41103" y="8791"/>
                </a:lnTo>
                <a:lnTo>
                  <a:pt x="40857" y="8809"/>
                </a:lnTo>
                <a:lnTo>
                  <a:pt x="40610" y="8827"/>
                </a:lnTo>
                <a:lnTo>
                  <a:pt x="40346" y="8862"/>
                </a:lnTo>
                <a:lnTo>
                  <a:pt x="40469" y="8915"/>
                </a:lnTo>
                <a:lnTo>
                  <a:pt x="40575" y="8932"/>
                </a:lnTo>
                <a:lnTo>
                  <a:pt x="40786" y="8950"/>
                </a:lnTo>
                <a:lnTo>
                  <a:pt x="41597" y="8950"/>
                </a:lnTo>
                <a:lnTo>
                  <a:pt x="41614" y="9020"/>
                </a:lnTo>
                <a:lnTo>
                  <a:pt x="41509" y="9073"/>
                </a:lnTo>
                <a:lnTo>
                  <a:pt x="41385" y="9109"/>
                </a:lnTo>
                <a:lnTo>
                  <a:pt x="41174" y="9144"/>
                </a:lnTo>
                <a:lnTo>
                  <a:pt x="40945" y="9197"/>
                </a:lnTo>
                <a:lnTo>
                  <a:pt x="40716" y="9267"/>
                </a:lnTo>
                <a:lnTo>
                  <a:pt x="40786" y="9408"/>
                </a:lnTo>
                <a:lnTo>
                  <a:pt x="40487" y="9584"/>
                </a:lnTo>
                <a:lnTo>
                  <a:pt x="40980" y="9567"/>
                </a:lnTo>
                <a:lnTo>
                  <a:pt x="40927" y="9655"/>
                </a:lnTo>
                <a:lnTo>
                  <a:pt x="40874" y="9725"/>
                </a:lnTo>
                <a:lnTo>
                  <a:pt x="40716" y="9884"/>
                </a:lnTo>
                <a:lnTo>
                  <a:pt x="40645" y="9989"/>
                </a:lnTo>
                <a:lnTo>
                  <a:pt x="40540" y="10060"/>
                </a:lnTo>
                <a:lnTo>
                  <a:pt x="40451" y="10113"/>
                </a:lnTo>
                <a:lnTo>
                  <a:pt x="40328" y="10130"/>
                </a:lnTo>
                <a:lnTo>
                  <a:pt x="40011" y="10130"/>
                </a:lnTo>
                <a:lnTo>
                  <a:pt x="39852" y="10095"/>
                </a:lnTo>
                <a:lnTo>
                  <a:pt x="39694" y="10025"/>
                </a:lnTo>
                <a:lnTo>
                  <a:pt x="39623" y="9972"/>
                </a:lnTo>
                <a:lnTo>
                  <a:pt x="39571" y="9919"/>
                </a:lnTo>
                <a:lnTo>
                  <a:pt x="39535" y="9831"/>
                </a:lnTo>
                <a:lnTo>
                  <a:pt x="39535" y="9760"/>
                </a:lnTo>
                <a:lnTo>
                  <a:pt x="39518" y="9514"/>
                </a:lnTo>
                <a:lnTo>
                  <a:pt x="39535" y="9285"/>
                </a:lnTo>
                <a:lnTo>
                  <a:pt x="39606" y="8844"/>
                </a:lnTo>
                <a:lnTo>
                  <a:pt x="39659" y="8386"/>
                </a:lnTo>
                <a:lnTo>
                  <a:pt x="39694" y="8175"/>
                </a:lnTo>
                <a:lnTo>
                  <a:pt x="39694" y="7981"/>
                </a:lnTo>
                <a:lnTo>
                  <a:pt x="39694" y="7787"/>
                </a:lnTo>
                <a:lnTo>
                  <a:pt x="39659" y="7576"/>
                </a:lnTo>
                <a:lnTo>
                  <a:pt x="39641" y="7417"/>
                </a:lnTo>
                <a:lnTo>
                  <a:pt x="39659" y="7347"/>
                </a:lnTo>
                <a:lnTo>
                  <a:pt x="39694" y="7312"/>
                </a:lnTo>
                <a:lnTo>
                  <a:pt x="39729" y="7294"/>
                </a:lnTo>
                <a:close/>
                <a:moveTo>
                  <a:pt x="72887" y="9637"/>
                </a:moveTo>
                <a:lnTo>
                  <a:pt x="72904" y="9796"/>
                </a:lnTo>
                <a:lnTo>
                  <a:pt x="72904" y="9919"/>
                </a:lnTo>
                <a:lnTo>
                  <a:pt x="72887" y="10060"/>
                </a:lnTo>
                <a:lnTo>
                  <a:pt x="72851" y="10130"/>
                </a:lnTo>
                <a:lnTo>
                  <a:pt x="72816" y="10183"/>
                </a:lnTo>
                <a:lnTo>
                  <a:pt x="72763" y="10148"/>
                </a:lnTo>
                <a:lnTo>
                  <a:pt x="72728" y="10113"/>
                </a:lnTo>
                <a:lnTo>
                  <a:pt x="72693" y="10025"/>
                </a:lnTo>
                <a:lnTo>
                  <a:pt x="72675" y="9937"/>
                </a:lnTo>
                <a:lnTo>
                  <a:pt x="72658" y="9849"/>
                </a:lnTo>
                <a:lnTo>
                  <a:pt x="72658" y="9796"/>
                </a:lnTo>
                <a:lnTo>
                  <a:pt x="72693" y="9743"/>
                </a:lnTo>
                <a:lnTo>
                  <a:pt x="72763" y="9708"/>
                </a:lnTo>
                <a:lnTo>
                  <a:pt x="72887" y="9637"/>
                </a:lnTo>
                <a:close/>
                <a:moveTo>
                  <a:pt x="62069" y="6765"/>
                </a:moveTo>
                <a:lnTo>
                  <a:pt x="62069" y="6853"/>
                </a:lnTo>
                <a:lnTo>
                  <a:pt x="62051" y="6942"/>
                </a:lnTo>
                <a:lnTo>
                  <a:pt x="62016" y="7030"/>
                </a:lnTo>
                <a:lnTo>
                  <a:pt x="61981" y="7118"/>
                </a:lnTo>
                <a:lnTo>
                  <a:pt x="61893" y="7276"/>
                </a:lnTo>
                <a:lnTo>
                  <a:pt x="61858" y="7364"/>
                </a:lnTo>
                <a:lnTo>
                  <a:pt x="61822" y="7452"/>
                </a:lnTo>
                <a:lnTo>
                  <a:pt x="61893" y="7417"/>
                </a:lnTo>
                <a:lnTo>
                  <a:pt x="61946" y="7382"/>
                </a:lnTo>
                <a:lnTo>
                  <a:pt x="62051" y="7294"/>
                </a:lnTo>
                <a:lnTo>
                  <a:pt x="62157" y="7223"/>
                </a:lnTo>
                <a:lnTo>
                  <a:pt x="62210" y="7188"/>
                </a:lnTo>
                <a:lnTo>
                  <a:pt x="62280" y="7171"/>
                </a:lnTo>
                <a:lnTo>
                  <a:pt x="62280" y="7312"/>
                </a:lnTo>
                <a:lnTo>
                  <a:pt x="62245" y="7435"/>
                </a:lnTo>
                <a:lnTo>
                  <a:pt x="62157" y="7681"/>
                </a:lnTo>
                <a:lnTo>
                  <a:pt x="62087" y="7928"/>
                </a:lnTo>
                <a:lnTo>
                  <a:pt x="62051" y="8051"/>
                </a:lnTo>
                <a:lnTo>
                  <a:pt x="62016" y="8210"/>
                </a:lnTo>
                <a:lnTo>
                  <a:pt x="62087" y="8157"/>
                </a:lnTo>
                <a:lnTo>
                  <a:pt x="62139" y="8087"/>
                </a:lnTo>
                <a:lnTo>
                  <a:pt x="62228" y="7946"/>
                </a:lnTo>
                <a:lnTo>
                  <a:pt x="62298" y="7822"/>
                </a:lnTo>
                <a:lnTo>
                  <a:pt x="62333" y="7752"/>
                </a:lnTo>
                <a:lnTo>
                  <a:pt x="62386" y="7717"/>
                </a:lnTo>
                <a:lnTo>
                  <a:pt x="62421" y="7734"/>
                </a:lnTo>
                <a:lnTo>
                  <a:pt x="62492" y="7981"/>
                </a:lnTo>
                <a:lnTo>
                  <a:pt x="62545" y="8228"/>
                </a:lnTo>
                <a:lnTo>
                  <a:pt x="62580" y="8492"/>
                </a:lnTo>
                <a:lnTo>
                  <a:pt x="62580" y="8756"/>
                </a:lnTo>
                <a:lnTo>
                  <a:pt x="62562" y="8880"/>
                </a:lnTo>
                <a:lnTo>
                  <a:pt x="62545" y="9020"/>
                </a:lnTo>
                <a:lnTo>
                  <a:pt x="62492" y="9126"/>
                </a:lnTo>
                <a:lnTo>
                  <a:pt x="62439" y="9232"/>
                </a:lnTo>
                <a:lnTo>
                  <a:pt x="62369" y="9320"/>
                </a:lnTo>
                <a:lnTo>
                  <a:pt x="62280" y="9408"/>
                </a:lnTo>
                <a:lnTo>
                  <a:pt x="62175" y="9496"/>
                </a:lnTo>
                <a:lnTo>
                  <a:pt x="62051" y="9549"/>
                </a:lnTo>
                <a:lnTo>
                  <a:pt x="61963" y="9584"/>
                </a:lnTo>
                <a:lnTo>
                  <a:pt x="61840" y="9602"/>
                </a:lnTo>
                <a:lnTo>
                  <a:pt x="61805" y="9355"/>
                </a:lnTo>
                <a:lnTo>
                  <a:pt x="61770" y="9355"/>
                </a:lnTo>
                <a:lnTo>
                  <a:pt x="61752" y="9373"/>
                </a:lnTo>
                <a:lnTo>
                  <a:pt x="61664" y="9496"/>
                </a:lnTo>
                <a:lnTo>
                  <a:pt x="61593" y="9619"/>
                </a:lnTo>
                <a:lnTo>
                  <a:pt x="61523" y="9690"/>
                </a:lnTo>
                <a:lnTo>
                  <a:pt x="61435" y="9743"/>
                </a:lnTo>
                <a:lnTo>
                  <a:pt x="61347" y="9778"/>
                </a:lnTo>
                <a:lnTo>
                  <a:pt x="61241" y="9760"/>
                </a:lnTo>
                <a:lnTo>
                  <a:pt x="61223" y="9708"/>
                </a:lnTo>
                <a:lnTo>
                  <a:pt x="61206" y="9672"/>
                </a:lnTo>
                <a:lnTo>
                  <a:pt x="61223" y="9567"/>
                </a:lnTo>
                <a:lnTo>
                  <a:pt x="61241" y="9479"/>
                </a:lnTo>
                <a:lnTo>
                  <a:pt x="61259" y="9390"/>
                </a:lnTo>
                <a:lnTo>
                  <a:pt x="61188" y="9426"/>
                </a:lnTo>
                <a:lnTo>
                  <a:pt x="61153" y="9479"/>
                </a:lnTo>
                <a:lnTo>
                  <a:pt x="61082" y="9584"/>
                </a:lnTo>
                <a:lnTo>
                  <a:pt x="61012" y="9725"/>
                </a:lnTo>
                <a:lnTo>
                  <a:pt x="60924" y="9849"/>
                </a:lnTo>
                <a:lnTo>
                  <a:pt x="60818" y="9954"/>
                </a:lnTo>
                <a:lnTo>
                  <a:pt x="60712" y="10060"/>
                </a:lnTo>
                <a:lnTo>
                  <a:pt x="60589" y="10148"/>
                </a:lnTo>
                <a:lnTo>
                  <a:pt x="60466" y="10218"/>
                </a:lnTo>
                <a:lnTo>
                  <a:pt x="60201" y="10377"/>
                </a:lnTo>
                <a:lnTo>
                  <a:pt x="60131" y="10377"/>
                </a:lnTo>
                <a:lnTo>
                  <a:pt x="60096" y="10342"/>
                </a:lnTo>
                <a:lnTo>
                  <a:pt x="60219" y="10025"/>
                </a:lnTo>
                <a:lnTo>
                  <a:pt x="60360" y="9708"/>
                </a:lnTo>
                <a:lnTo>
                  <a:pt x="60501" y="9390"/>
                </a:lnTo>
                <a:lnTo>
                  <a:pt x="60642" y="9056"/>
                </a:lnTo>
                <a:lnTo>
                  <a:pt x="60589" y="9056"/>
                </a:lnTo>
                <a:lnTo>
                  <a:pt x="60554" y="9073"/>
                </a:lnTo>
                <a:lnTo>
                  <a:pt x="60519" y="9144"/>
                </a:lnTo>
                <a:lnTo>
                  <a:pt x="60096" y="9866"/>
                </a:lnTo>
                <a:lnTo>
                  <a:pt x="60008" y="10025"/>
                </a:lnTo>
                <a:lnTo>
                  <a:pt x="59937" y="10201"/>
                </a:lnTo>
                <a:lnTo>
                  <a:pt x="59884" y="10183"/>
                </a:lnTo>
                <a:lnTo>
                  <a:pt x="59849" y="10148"/>
                </a:lnTo>
                <a:lnTo>
                  <a:pt x="59849" y="10113"/>
                </a:lnTo>
                <a:lnTo>
                  <a:pt x="59849" y="10078"/>
                </a:lnTo>
                <a:lnTo>
                  <a:pt x="59867" y="9796"/>
                </a:lnTo>
                <a:lnTo>
                  <a:pt x="59902" y="9514"/>
                </a:lnTo>
                <a:lnTo>
                  <a:pt x="59990" y="9249"/>
                </a:lnTo>
                <a:lnTo>
                  <a:pt x="60078" y="8985"/>
                </a:lnTo>
                <a:lnTo>
                  <a:pt x="60254" y="8580"/>
                </a:lnTo>
                <a:lnTo>
                  <a:pt x="60254" y="8527"/>
                </a:lnTo>
                <a:lnTo>
                  <a:pt x="60272" y="8404"/>
                </a:lnTo>
                <a:lnTo>
                  <a:pt x="60096" y="8686"/>
                </a:lnTo>
                <a:lnTo>
                  <a:pt x="59972" y="8968"/>
                </a:lnTo>
                <a:lnTo>
                  <a:pt x="59832" y="9249"/>
                </a:lnTo>
                <a:lnTo>
                  <a:pt x="59673" y="9531"/>
                </a:lnTo>
                <a:lnTo>
                  <a:pt x="59638" y="9390"/>
                </a:lnTo>
                <a:lnTo>
                  <a:pt x="59620" y="9285"/>
                </a:lnTo>
                <a:lnTo>
                  <a:pt x="59620" y="9056"/>
                </a:lnTo>
                <a:lnTo>
                  <a:pt x="59655" y="8844"/>
                </a:lnTo>
                <a:lnTo>
                  <a:pt x="59691" y="8650"/>
                </a:lnTo>
                <a:lnTo>
                  <a:pt x="59743" y="8492"/>
                </a:lnTo>
                <a:lnTo>
                  <a:pt x="59796" y="8333"/>
                </a:lnTo>
                <a:lnTo>
                  <a:pt x="59884" y="8175"/>
                </a:lnTo>
                <a:lnTo>
                  <a:pt x="59955" y="8034"/>
                </a:lnTo>
                <a:lnTo>
                  <a:pt x="60043" y="7893"/>
                </a:lnTo>
                <a:lnTo>
                  <a:pt x="60149" y="7752"/>
                </a:lnTo>
                <a:lnTo>
                  <a:pt x="60378" y="7505"/>
                </a:lnTo>
                <a:lnTo>
                  <a:pt x="60607" y="7294"/>
                </a:lnTo>
                <a:lnTo>
                  <a:pt x="60836" y="7118"/>
                </a:lnTo>
                <a:lnTo>
                  <a:pt x="61100" y="6959"/>
                </a:lnTo>
                <a:lnTo>
                  <a:pt x="61364" y="6818"/>
                </a:lnTo>
                <a:lnTo>
                  <a:pt x="61470" y="6801"/>
                </a:lnTo>
                <a:lnTo>
                  <a:pt x="61523" y="6818"/>
                </a:lnTo>
                <a:lnTo>
                  <a:pt x="61452" y="6942"/>
                </a:lnTo>
                <a:lnTo>
                  <a:pt x="61364" y="7030"/>
                </a:lnTo>
                <a:lnTo>
                  <a:pt x="61276" y="7135"/>
                </a:lnTo>
                <a:lnTo>
                  <a:pt x="61188" y="7241"/>
                </a:lnTo>
                <a:lnTo>
                  <a:pt x="61241" y="7276"/>
                </a:lnTo>
                <a:lnTo>
                  <a:pt x="61276" y="7276"/>
                </a:lnTo>
                <a:lnTo>
                  <a:pt x="61329" y="7241"/>
                </a:lnTo>
                <a:lnTo>
                  <a:pt x="61646" y="6977"/>
                </a:lnTo>
                <a:lnTo>
                  <a:pt x="61734" y="6889"/>
                </a:lnTo>
                <a:lnTo>
                  <a:pt x="61822" y="6836"/>
                </a:lnTo>
                <a:lnTo>
                  <a:pt x="61928" y="6783"/>
                </a:lnTo>
                <a:lnTo>
                  <a:pt x="62069" y="6765"/>
                </a:lnTo>
                <a:close/>
                <a:moveTo>
                  <a:pt x="73380" y="9161"/>
                </a:moveTo>
                <a:lnTo>
                  <a:pt x="73345" y="9655"/>
                </a:lnTo>
                <a:lnTo>
                  <a:pt x="73309" y="9884"/>
                </a:lnTo>
                <a:lnTo>
                  <a:pt x="73257" y="10095"/>
                </a:lnTo>
                <a:lnTo>
                  <a:pt x="73221" y="10218"/>
                </a:lnTo>
                <a:lnTo>
                  <a:pt x="73151" y="10342"/>
                </a:lnTo>
                <a:lnTo>
                  <a:pt x="73116" y="10359"/>
                </a:lnTo>
                <a:lnTo>
                  <a:pt x="73098" y="10359"/>
                </a:lnTo>
                <a:lnTo>
                  <a:pt x="73028" y="10377"/>
                </a:lnTo>
                <a:lnTo>
                  <a:pt x="73010" y="10183"/>
                </a:lnTo>
                <a:lnTo>
                  <a:pt x="73028" y="9989"/>
                </a:lnTo>
                <a:lnTo>
                  <a:pt x="73045" y="9831"/>
                </a:lnTo>
                <a:lnTo>
                  <a:pt x="73080" y="9672"/>
                </a:lnTo>
                <a:lnTo>
                  <a:pt x="73133" y="9514"/>
                </a:lnTo>
                <a:lnTo>
                  <a:pt x="73186" y="9390"/>
                </a:lnTo>
                <a:lnTo>
                  <a:pt x="73274" y="9267"/>
                </a:lnTo>
                <a:lnTo>
                  <a:pt x="73380" y="9161"/>
                </a:lnTo>
                <a:close/>
                <a:moveTo>
                  <a:pt x="33757" y="9461"/>
                </a:moveTo>
                <a:lnTo>
                  <a:pt x="33827" y="9496"/>
                </a:lnTo>
                <a:lnTo>
                  <a:pt x="34708" y="9866"/>
                </a:lnTo>
                <a:lnTo>
                  <a:pt x="34726" y="9884"/>
                </a:lnTo>
                <a:lnTo>
                  <a:pt x="34761" y="9937"/>
                </a:lnTo>
                <a:lnTo>
                  <a:pt x="34356" y="10130"/>
                </a:lnTo>
                <a:lnTo>
                  <a:pt x="34144" y="10201"/>
                </a:lnTo>
                <a:lnTo>
                  <a:pt x="33933" y="10236"/>
                </a:lnTo>
                <a:lnTo>
                  <a:pt x="33510" y="10236"/>
                </a:lnTo>
                <a:lnTo>
                  <a:pt x="33087" y="10201"/>
                </a:lnTo>
                <a:lnTo>
                  <a:pt x="33140" y="10377"/>
                </a:lnTo>
                <a:lnTo>
                  <a:pt x="32981" y="10395"/>
                </a:lnTo>
                <a:lnTo>
                  <a:pt x="32682" y="10395"/>
                </a:lnTo>
                <a:lnTo>
                  <a:pt x="32523" y="10359"/>
                </a:lnTo>
                <a:lnTo>
                  <a:pt x="32400" y="10324"/>
                </a:lnTo>
                <a:lnTo>
                  <a:pt x="32259" y="10271"/>
                </a:lnTo>
                <a:lnTo>
                  <a:pt x="32118" y="10218"/>
                </a:lnTo>
                <a:lnTo>
                  <a:pt x="31995" y="10130"/>
                </a:lnTo>
                <a:lnTo>
                  <a:pt x="31995" y="10078"/>
                </a:lnTo>
                <a:lnTo>
                  <a:pt x="32030" y="10042"/>
                </a:lnTo>
                <a:lnTo>
                  <a:pt x="32083" y="10025"/>
                </a:lnTo>
                <a:lnTo>
                  <a:pt x="33545" y="9496"/>
                </a:lnTo>
                <a:lnTo>
                  <a:pt x="33616" y="9479"/>
                </a:lnTo>
                <a:lnTo>
                  <a:pt x="33686" y="9461"/>
                </a:lnTo>
                <a:close/>
                <a:moveTo>
                  <a:pt x="41949" y="9267"/>
                </a:moveTo>
                <a:lnTo>
                  <a:pt x="41984" y="9302"/>
                </a:lnTo>
                <a:lnTo>
                  <a:pt x="41984" y="9338"/>
                </a:lnTo>
                <a:lnTo>
                  <a:pt x="41949" y="9390"/>
                </a:lnTo>
                <a:lnTo>
                  <a:pt x="41808" y="9514"/>
                </a:lnTo>
                <a:lnTo>
                  <a:pt x="41667" y="9637"/>
                </a:lnTo>
                <a:lnTo>
                  <a:pt x="41350" y="9884"/>
                </a:lnTo>
                <a:lnTo>
                  <a:pt x="41209" y="10007"/>
                </a:lnTo>
                <a:lnTo>
                  <a:pt x="41068" y="10166"/>
                </a:lnTo>
                <a:lnTo>
                  <a:pt x="41015" y="10218"/>
                </a:lnTo>
                <a:lnTo>
                  <a:pt x="40945" y="10271"/>
                </a:lnTo>
                <a:lnTo>
                  <a:pt x="40804" y="10359"/>
                </a:lnTo>
                <a:lnTo>
                  <a:pt x="40733" y="10377"/>
                </a:lnTo>
                <a:lnTo>
                  <a:pt x="40628" y="10395"/>
                </a:lnTo>
                <a:lnTo>
                  <a:pt x="40769" y="10218"/>
                </a:lnTo>
                <a:lnTo>
                  <a:pt x="40910" y="10060"/>
                </a:lnTo>
                <a:lnTo>
                  <a:pt x="41068" y="9901"/>
                </a:lnTo>
                <a:lnTo>
                  <a:pt x="41244" y="9760"/>
                </a:lnTo>
                <a:lnTo>
                  <a:pt x="41420" y="9619"/>
                </a:lnTo>
                <a:lnTo>
                  <a:pt x="41597" y="9479"/>
                </a:lnTo>
                <a:lnTo>
                  <a:pt x="41790" y="9373"/>
                </a:lnTo>
                <a:lnTo>
                  <a:pt x="41949" y="9267"/>
                </a:lnTo>
                <a:close/>
                <a:moveTo>
                  <a:pt x="45156" y="5303"/>
                </a:moveTo>
                <a:lnTo>
                  <a:pt x="45261" y="5321"/>
                </a:lnTo>
                <a:lnTo>
                  <a:pt x="45156" y="5444"/>
                </a:lnTo>
                <a:lnTo>
                  <a:pt x="45067" y="5532"/>
                </a:lnTo>
                <a:lnTo>
                  <a:pt x="44838" y="5726"/>
                </a:lnTo>
                <a:lnTo>
                  <a:pt x="44627" y="5920"/>
                </a:lnTo>
                <a:lnTo>
                  <a:pt x="44539" y="6025"/>
                </a:lnTo>
                <a:lnTo>
                  <a:pt x="44451" y="6131"/>
                </a:lnTo>
                <a:lnTo>
                  <a:pt x="44486" y="6166"/>
                </a:lnTo>
                <a:lnTo>
                  <a:pt x="44521" y="6166"/>
                </a:lnTo>
                <a:lnTo>
                  <a:pt x="44574" y="6149"/>
                </a:lnTo>
                <a:lnTo>
                  <a:pt x="45296" y="5655"/>
                </a:lnTo>
                <a:lnTo>
                  <a:pt x="45402" y="5585"/>
                </a:lnTo>
                <a:lnTo>
                  <a:pt x="45525" y="5514"/>
                </a:lnTo>
                <a:lnTo>
                  <a:pt x="45596" y="5497"/>
                </a:lnTo>
                <a:lnTo>
                  <a:pt x="45649" y="5514"/>
                </a:lnTo>
                <a:lnTo>
                  <a:pt x="45684" y="5550"/>
                </a:lnTo>
                <a:lnTo>
                  <a:pt x="45719" y="5620"/>
                </a:lnTo>
                <a:lnTo>
                  <a:pt x="45614" y="5743"/>
                </a:lnTo>
                <a:lnTo>
                  <a:pt x="45490" y="5867"/>
                </a:lnTo>
                <a:lnTo>
                  <a:pt x="45226" y="6096"/>
                </a:lnTo>
                <a:lnTo>
                  <a:pt x="44733" y="6554"/>
                </a:lnTo>
                <a:lnTo>
                  <a:pt x="44786" y="6589"/>
                </a:lnTo>
                <a:lnTo>
                  <a:pt x="44821" y="6572"/>
                </a:lnTo>
                <a:lnTo>
                  <a:pt x="44891" y="6519"/>
                </a:lnTo>
                <a:lnTo>
                  <a:pt x="45349" y="6219"/>
                </a:lnTo>
                <a:lnTo>
                  <a:pt x="45825" y="5902"/>
                </a:lnTo>
                <a:lnTo>
                  <a:pt x="45931" y="5849"/>
                </a:lnTo>
                <a:lnTo>
                  <a:pt x="45984" y="5832"/>
                </a:lnTo>
                <a:lnTo>
                  <a:pt x="46036" y="5849"/>
                </a:lnTo>
                <a:lnTo>
                  <a:pt x="46089" y="5867"/>
                </a:lnTo>
                <a:lnTo>
                  <a:pt x="46125" y="5902"/>
                </a:lnTo>
                <a:lnTo>
                  <a:pt x="46248" y="6025"/>
                </a:lnTo>
                <a:lnTo>
                  <a:pt x="46213" y="6078"/>
                </a:lnTo>
                <a:lnTo>
                  <a:pt x="46160" y="6149"/>
                </a:lnTo>
                <a:lnTo>
                  <a:pt x="46054" y="6254"/>
                </a:lnTo>
                <a:lnTo>
                  <a:pt x="45948" y="6360"/>
                </a:lnTo>
                <a:lnTo>
                  <a:pt x="45895" y="6431"/>
                </a:lnTo>
                <a:lnTo>
                  <a:pt x="45843" y="6501"/>
                </a:lnTo>
                <a:lnTo>
                  <a:pt x="45931" y="6483"/>
                </a:lnTo>
                <a:lnTo>
                  <a:pt x="46001" y="6448"/>
                </a:lnTo>
                <a:lnTo>
                  <a:pt x="46142" y="6378"/>
                </a:lnTo>
                <a:lnTo>
                  <a:pt x="46424" y="6237"/>
                </a:lnTo>
                <a:lnTo>
                  <a:pt x="46653" y="6554"/>
                </a:lnTo>
                <a:lnTo>
                  <a:pt x="46583" y="6624"/>
                </a:lnTo>
                <a:lnTo>
                  <a:pt x="46512" y="6695"/>
                </a:lnTo>
                <a:lnTo>
                  <a:pt x="46336" y="6801"/>
                </a:lnTo>
                <a:lnTo>
                  <a:pt x="46160" y="6924"/>
                </a:lnTo>
                <a:lnTo>
                  <a:pt x="46072" y="6994"/>
                </a:lnTo>
                <a:lnTo>
                  <a:pt x="45984" y="7082"/>
                </a:lnTo>
                <a:lnTo>
                  <a:pt x="46724" y="6801"/>
                </a:lnTo>
                <a:lnTo>
                  <a:pt x="46759" y="6889"/>
                </a:lnTo>
                <a:lnTo>
                  <a:pt x="46794" y="6977"/>
                </a:lnTo>
                <a:lnTo>
                  <a:pt x="46812" y="7047"/>
                </a:lnTo>
                <a:lnTo>
                  <a:pt x="46829" y="7153"/>
                </a:lnTo>
                <a:lnTo>
                  <a:pt x="46494" y="7347"/>
                </a:lnTo>
                <a:lnTo>
                  <a:pt x="46142" y="7541"/>
                </a:lnTo>
                <a:lnTo>
                  <a:pt x="45807" y="7717"/>
                </a:lnTo>
                <a:lnTo>
                  <a:pt x="45490" y="7946"/>
                </a:lnTo>
                <a:lnTo>
                  <a:pt x="45561" y="7928"/>
                </a:lnTo>
                <a:lnTo>
                  <a:pt x="45631" y="7911"/>
                </a:lnTo>
                <a:lnTo>
                  <a:pt x="46494" y="7541"/>
                </a:lnTo>
                <a:lnTo>
                  <a:pt x="46618" y="7488"/>
                </a:lnTo>
                <a:lnTo>
                  <a:pt x="46688" y="7470"/>
                </a:lnTo>
                <a:lnTo>
                  <a:pt x="46882" y="7470"/>
                </a:lnTo>
                <a:lnTo>
                  <a:pt x="46882" y="7523"/>
                </a:lnTo>
                <a:lnTo>
                  <a:pt x="46847" y="7558"/>
                </a:lnTo>
                <a:lnTo>
                  <a:pt x="46776" y="7593"/>
                </a:lnTo>
                <a:lnTo>
                  <a:pt x="46142" y="8016"/>
                </a:lnTo>
                <a:lnTo>
                  <a:pt x="46054" y="8087"/>
                </a:lnTo>
                <a:lnTo>
                  <a:pt x="46036" y="8122"/>
                </a:lnTo>
                <a:lnTo>
                  <a:pt x="46036" y="8175"/>
                </a:lnTo>
                <a:lnTo>
                  <a:pt x="47199" y="7593"/>
                </a:lnTo>
                <a:lnTo>
                  <a:pt x="47375" y="7523"/>
                </a:lnTo>
                <a:lnTo>
                  <a:pt x="47534" y="7488"/>
                </a:lnTo>
                <a:lnTo>
                  <a:pt x="47710" y="7488"/>
                </a:lnTo>
                <a:lnTo>
                  <a:pt x="47781" y="7523"/>
                </a:lnTo>
                <a:lnTo>
                  <a:pt x="47869" y="7558"/>
                </a:lnTo>
                <a:lnTo>
                  <a:pt x="47886" y="7576"/>
                </a:lnTo>
                <a:lnTo>
                  <a:pt x="47922" y="7629"/>
                </a:lnTo>
                <a:lnTo>
                  <a:pt x="47886" y="7699"/>
                </a:lnTo>
                <a:lnTo>
                  <a:pt x="47833" y="7770"/>
                </a:lnTo>
                <a:lnTo>
                  <a:pt x="47693" y="7893"/>
                </a:lnTo>
                <a:lnTo>
                  <a:pt x="47552" y="7999"/>
                </a:lnTo>
                <a:lnTo>
                  <a:pt x="47411" y="8122"/>
                </a:lnTo>
                <a:lnTo>
                  <a:pt x="47252" y="8228"/>
                </a:lnTo>
                <a:lnTo>
                  <a:pt x="47182" y="8298"/>
                </a:lnTo>
                <a:lnTo>
                  <a:pt x="47111" y="8404"/>
                </a:lnTo>
                <a:lnTo>
                  <a:pt x="47358" y="8281"/>
                </a:lnTo>
                <a:lnTo>
                  <a:pt x="47569" y="8157"/>
                </a:lnTo>
                <a:lnTo>
                  <a:pt x="47781" y="8016"/>
                </a:lnTo>
                <a:lnTo>
                  <a:pt x="48010" y="7911"/>
                </a:lnTo>
                <a:lnTo>
                  <a:pt x="48045" y="7963"/>
                </a:lnTo>
                <a:lnTo>
                  <a:pt x="48063" y="8016"/>
                </a:lnTo>
                <a:lnTo>
                  <a:pt x="48063" y="8122"/>
                </a:lnTo>
                <a:lnTo>
                  <a:pt x="48045" y="8210"/>
                </a:lnTo>
                <a:lnTo>
                  <a:pt x="47992" y="8298"/>
                </a:lnTo>
                <a:lnTo>
                  <a:pt x="47886" y="8457"/>
                </a:lnTo>
                <a:lnTo>
                  <a:pt x="47745" y="8598"/>
                </a:lnTo>
                <a:lnTo>
                  <a:pt x="47587" y="8721"/>
                </a:lnTo>
                <a:lnTo>
                  <a:pt x="47428" y="8809"/>
                </a:lnTo>
                <a:lnTo>
                  <a:pt x="47129" y="8932"/>
                </a:lnTo>
                <a:lnTo>
                  <a:pt x="46829" y="9038"/>
                </a:lnTo>
                <a:lnTo>
                  <a:pt x="46477" y="9179"/>
                </a:lnTo>
                <a:lnTo>
                  <a:pt x="46459" y="9214"/>
                </a:lnTo>
                <a:lnTo>
                  <a:pt x="46459" y="9262"/>
                </a:lnTo>
                <a:lnTo>
                  <a:pt x="47552" y="8932"/>
                </a:lnTo>
                <a:lnTo>
                  <a:pt x="47675" y="8897"/>
                </a:lnTo>
                <a:lnTo>
                  <a:pt x="47745" y="8897"/>
                </a:lnTo>
                <a:lnTo>
                  <a:pt x="47816" y="8915"/>
                </a:lnTo>
                <a:lnTo>
                  <a:pt x="47798" y="8985"/>
                </a:lnTo>
                <a:lnTo>
                  <a:pt x="47781" y="9056"/>
                </a:lnTo>
                <a:lnTo>
                  <a:pt x="47763" y="9109"/>
                </a:lnTo>
                <a:lnTo>
                  <a:pt x="47728" y="9161"/>
                </a:lnTo>
                <a:lnTo>
                  <a:pt x="47622" y="9232"/>
                </a:lnTo>
                <a:lnTo>
                  <a:pt x="47516" y="9302"/>
                </a:lnTo>
                <a:lnTo>
                  <a:pt x="46706" y="9708"/>
                </a:lnTo>
                <a:lnTo>
                  <a:pt x="46371" y="9866"/>
                </a:lnTo>
                <a:lnTo>
                  <a:pt x="46494" y="9901"/>
                </a:lnTo>
                <a:lnTo>
                  <a:pt x="46600" y="9884"/>
                </a:lnTo>
                <a:lnTo>
                  <a:pt x="46688" y="9866"/>
                </a:lnTo>
                <a:lnTo>
                  <a:pt x="46776" y="9831"/>
                </a:lnTo>
                <a:lnTo>
                  <a:pt x="47164" y="9708"/>
                </a:lnTo>
                <a:lnTo>
                  <a:pt x="47340" y="9619"/>
                </a:lnTo>
                <a:lnTo>
                  <a:pt x="47446" y="9584"/>
                </a:lnTo>
                <a:lnTo>
                  <a:pt x="47569" y="9567"/>
                </a:lnTo>
                <a:lnTo>
                  <a:pt x="47516" y="9672"/>
                </a:lnTo>
                <a:lnTo>
                  <a:pt x="47481" y="9743"/>
                </a:lnTo>
                <a:lnTo>
                  <a:pt x="47358" y="9884"/>
                </a:lnTo>
                <a:lnTo>
                  <a:pt x="47217" y="10007"/>
                </a:lnTo>
                <a:lnTo>
                  <a:pt x="47058" y="10095"/>
                </a:lnTo>
                <a:lnTo>
                  <a:pt x="46900" y="10183"/>
                </a:lnTo>
                <a:lnTo>
                  <a:pt x="46565" y="10342"/>
                </a:lnTo>
                <a:lnTo>
                  <a:pt x="46213" y="10465"/>
                </a:lnTo>
                <a:lnTo>
                  <a:pt x="45843" y="10553"/>
                </a:lnTo>
                <a:lnTo>
                  <a:pt x="45490" y="10624"/>
                </a:lnTo>
                <a:lnTo>
                  <a:pt x="45296" y="10641"/>
                </a:lnTo>
                <a:lnTo>
                  <a:pt x="45120" y="10641"/>
                </a:lnTo>
                <a:lnTo>
                  <a:pt x="44944" y="10606"/>
                </a:lnTo>
                <a:lnTo>
                  <a:pt x="44750" y="10536"/>
                </a:lnTo>
                <a:lnTo>
                  <a:pt x="44609" y="10500"/>
                </a:lnTo>
                <a:lnTo>
                  <a:pt x="44539" y="10483"/>
                </a:lnTo>
                <a:lnTo>
                  <a:pt x="44363" y="10483"/>
                </a:lnTo>
                <a:lnTo>
                  <a:pt x="44257" y="10465"/>
                </a:lnTo>
                <a:lnTo>
                  <a:pt x="44063" y="10412"/>
                </a:lnTo>
                <a:lnTo>
                  <a:pt x="43887" y="10342"/>
                </a:lnTo>
                <a:lnTo>
                  <a:pt x="43711" y="10254"/>
                </a:lnTo>
                <a:lnTo>
                  <a:pt x="43711" y="10218"/>
                </a:lnTo>
                <a:lnTo>
                  <a:pt x="43728" y="10183"/>
                </a:lnTo>
                <a:lnTo>
                  <a:pt x="43781" y="10148"/>
                </a:lnTo>
                <a:lnTo>
                  <a:pt x="43834" y="10130"/>
                </a:lnTo>
                <a:lnTo>
                  <a:pt x="43869" y="10095"/>
                </a:lnTo>
                <a:lnTo>
                  <a:pt x="43852" y="10060"/>
                </a:lnTo>
                <a:lnTo>
                  <a:pt x="43834" y="10060"/>
                </a:lnTo>
                <a:lnTo>
                  <a:pt x="43711" y="10042"/>
                </a:lnTo>
                <a:lnTo>
                  <a:pt x="43464" y="10042"/>
                </a:lnTo>
                <a:lnTo>
                  <a:pt x="43323" y="10025"/>
                </a:lnTo>
                <a:lnTo>
                  <a:pt x="43394" y="9954"/>
                </a:lnTo>
                <a:lnTo>
                  <a:pt x="43447" y="9901"/>
                </a:lnTo>
                <a:lnTo>
                  <a:pt x="43658" y="9796"/>
                </a:lnTo>
                <a:lnTo>
                  <a:pt x="43834" y="9708"/>
                </a:lnTo>
                <a:lnTo>
                  <a:pt x="44010" y="9584"/>
                </a:lnTo>
                <a:lnTo>
                  <a:pt x="43922" y="9584"/>
                </a:lnTo>
                <a:lnTo>
                  <a:pt x="43852" y="9602"/>
                </a:lnTo>
                <a:lnTo>
                  <a:pt x="42865" y="9884"/>
                </a:lnTo>
                <a:lnTo>
                  <a:pt x="42777" y="9901"/>
                </a:lnTo>
                <a:lnTo>
                  <a:pt x="42618" y="9901"/>
                </a:lnTo>
                <a:lnTo>
                  <a:pt x="42707" y="9796"/>
                </a:lnTo>
                <a:lnTo>
                  <a:pt x="42777" y="9725"/>
                </a:lnTo>
                <a:lnTo>
                  <a:pt x="43711" y="9109"/>
                </a:lnTo>
                <a:lnTo>
                  <a:pt x="43975" y="8897"/>
                </a:lnTo>
                <a:lnTo>
                  <a:pt x="43869" y="8932"/>
                </a:lnTo>
                <a:lnTo>
                  <a:pt x="43764" y="8968"/>
                </a:lnTo>
                <a:lnTo>
                  <a:pt x="42988" y="9390"/>
                </a:lnTo>
                <a:lnTo>
                  <a:pt x="42795" y="9496"/>
                </a:lnTo>
                <a:lnTo>
                  <a:pt x="42742" y="9461"/>
                </a:lnTo>
                <a:lnTo>
                  <a:pt x="42742" y="9426"/>
                </a:lnTo>
                <a:lnTo>
                  <a:pt x="42742" y="9373"/>
                </a:lnTo>
                <a:lnTo>
                  <a:pt x="42759" y="9338"/>
                </a:lnTo>
                <a:lnTo>
                  <a:pt x="42848" y="9161"/>
                </a:lnTo>
                <a:lnTo>
                  <a:pt x="42953" y="9003"/>
                </a:lnTo>
                <a:lnTo>
                  <a:pt x="43077" y="8862"/>
                </a:lnTo>
                <a:lnTo>
                  <a:pt x="43218" y="8721"/>
                </a:lnTo>
                <a:lnTo>
                  <a:pt x="43394" y="8527"/>
                </a:lnTo>
                <a:lnTo>
                  <a:pt x="43570" y="8333"/>
                </a:lnTo>
                <a:lnTo>
                  <a:pt x="43464" y="8369"/>
                </a:lnTo>
                <a:lnTo>
                  <a:pt x="43358" y="8439"/>
                </a:lnTo>
                <a:lnTo>
                  <a:pt x="43182" y="8580"/>
                </a:lnTo>
                <a:lnTo>
                  <a:pt x="42830" y="8897"/>
                </a:lnTo>
                <a:lnTo>
                  <a:pt x="42495" y="9232"/>
                </a:lnTo>
                <a:lnTo>
                  <a:pt x="42478" y="9126"/>
                </a:lnTo>
                <a:lnTo>
                  <a:pt x="42478" y="9038"/>
                </a:lnTo>
                <a:lnTo>
                  <a:pt x="42495" y="8950"/>
                </a:lnTo>
                <a:lnTo>
                  <a:pt x="42530" y="8844"/>
                </a:lnTo>
                <a:lnTo>
                  <a:pt x="42601" y="8721"/>
                </a:lnTo>
                <a:lnTo>
                  <a:pt x="42707" y="8562"/>
                </a:lnTo>
                <a:lnTo>
                  <a:pt x="43024" y="8140"/>
                </a:lnTo>
                <a:lnTo>
                  <a:pt x="42988" y="8122"/>
                </a:lnTo>
                <a:lnTo>
                  <a:pt x="42953" y="8122"/>
                </a:lnTo>
                <a:lnTo>
                  <a:pt x="42883" y="8157"/>
                </a:lnTo>
                <a:lnTo>
                  <a:pt x="42830" y="8192"/>
                </a:lnTo>
                <a:lnTo>
                  <a:pt x="42759" y="8192"/>
                </a:lnTo>
                <a:lnTo>
                  <a:pt x="42742" y="8175"/>
                </a:lnTo>
                <a:lnTo>
                  <a:pt x="42742" y="8157"/>
                </a:lnTo>
                <a:lnTo>
                  <a:pt x="42883" y="7717"/>
                </a:lnTo>
                <a:lnTo>
                  <a:pt x="42971" y="7505"/>
                </a:lnTo>
                <a:lnTo>
                  <a:pt x="43059" y="7294"/>
                </a:lnTo>
                <a:lnTo>
                  <a:pt x="43200" y="7047"/>
                </a:lnTo>
                <a:lnTo>
                  <a:pt x="43341" y="6818"/>
                </a:lnTo>
                <a:lnTo>
                  <a:pt x="43499" y="6589"/>
                </a:lnTo>
                <a:lnTo>
                  <a:pt x="43676" y="6378"/>
                </a:lnTo>
                <a:lnTo>
                  <a:pt x="43852" y="6166"/>
                </a:lnTo>
                <a:lnTo>
                  <a:pt x="44046" y="5973"/>
                </a:lnTo>
                <a:lnTo>
                  <a:pt x="44257" y="5779"/>
                </a:lnTo>
                <a:lnTo>
                  <a:pt x="44468" y="5603"/>
                </a:lnTo>
                <a:lnTo>
                  <a:pt x="44680" y="5462"/>
                </a:lnTo>
                <a:lnTo>
                  <a:pt x="44909" y="5356"/>
                </a:lnTo>
                <a:lnTo>
                  <a:pt x="44979" y="5321"/>
                </a:lnTo>
                <a:lnTo>
                  <a:pt x="45067" y="5303"/>
                </a:lnTo>
                <a:close/>
                <a:moveTo>
                  <a:pt x="69627" y="7400"/>
                </a:moveTo>
                <a:lnTo>
                  <a:pt x="69469" y="7699"/>
                </a:lnTo>
                <a:lnTo>
                  <a:pt x="69187" y="8228"/>
                </a:lnTo>
                <a:lnTo>
                  <a:pt x="68870" y="8756"/>
                </a:lnTo>
                <a:lnTo>
                  <a:pt x="68641" y="9109"/>
                </a:lnTo>
                <a:lnTo>
                  <a:pt x="68605" y="9144"/>
                </a:lnTo>
                <a:lnTo>
                  <a:pt x="68553" y="9161"/>
                </a:lnTo>
                <a:lnTo>
                  <a:pt x="68535" y="9091"/>
                </a:lnTo>
                <a:lnTo>
                  <a:pt x="68517" y="9020"/>
                </a:lnTo>
                <a:lnTo>
                  <a:pt x="68535" y="8880"/>
                </a:lnTo>
                <a:lnTo>
                  <a:pt x="68553" y="8739"/>
                </a:lnTo>
                <a:lnTo>
                  <a:pt x="68553" y="8650"/>
                </a:lnTo>
                <a:lnTo>
                  <a:pt x="68535" y="8580"/>
                </a:lnTo>
                <a:lnTo>
                  <a:pt x="68482" y="8650"/>
                </a:lnTo>
                <a:lnTo>
                  <a:pt x="68464" y="8686"/>
                </a:lnTo>
                <a:lnTo>
                  <a:pt x="68394" y="9038"/>
                </a:lnTo>
                <a:lnTo>
                  <a:pt x="68323" y="9373"/>
                </a:lnTo>
                <a:lnTo>
                  <a:pt x="68288" y="9549"/>
                </a:lnTo>
                <a:lnTo>
                  <a:pt x="68235" y="9725"/>
                </a:lnTo>
                <a:lnTo>
                  <a:pt x="68147" y="9866"/>
                </a:lnTo>
                <a:lnTo>
                  <a:pt x="68042" y="10025"/>
                </a:lnTo>
                <a:lnTo>
                  <a:pt x="68006" y="10042"/>
                </a:lnTo>
                <a:lnTo>
                  <a:pt x="67971" y="10060"/>
                </a:lnTo>
                <a:lnTo>
                  <a:pt x="67918" y="10007"/>
                </a:lnTo>
                <a:lnTo>
                  <a:pt x="67901" y="9937"/>
                </a:lnTo>
                <a:lnTo>
                  <a:pt x="67848" y="9778"/>
                </a:lnTo>
                <a:lnTo>
                  <a:pt x="67813" y="9619"/>
                </a:lnTo>
                <a:lnTo>
                  <a:pt x="67777" y="9549"/>
                </a:lnTo>
                <a:lnTo>
                  <a:pt x="67742" y="9479"/>
                </a:lnTo>
                <a:lnTo>
                  <a:pt x="67724" y="9567"/>
                </a:lnTo>
                <a:lnTo>
                  <a:pt x="67707" y="9655"/>
                </a:lnTo>
                <a:lnTo>
                  <a:pt x="67724" y="9796"/>
                </a:lnTo>
                <a:lnTo>
                  <a:pt x="67760" y="10095"/>
                </a:lnTo>
                <a:lnTo>
                  <a:pt x="67777" y="10271"/>
                </a:lnTo>
                <a:lnTo>
                  <a:pt x="67795" y="10430"/>
                </a:lnTo>
                <a:lnTo>
                  <a:pt x="67795" y="10500"/>
                </a:lnTo>
                <a:lnTo>
                  <a:pt x="67777" y="10553"/>
                </a:lnTo>
                <a:lnTo>
                  <a:pt x="67742" y="10588"/>
                </a:lnTo>
                <a:lnTo>
                  <a:pt x="67672" y="10641"/>
                </a:lnTo>
                <a:lnTo>
                  <a:pt x="67584" y="10518"/>
                </a:lnTo>
                <a:lnTo>
                  <a:pt x="67513" y="10395"/>
                </a:lnTo>
                <a:lnTo>
                  <a:pt x="67460" y="10254"/>
                </a:lnTo>
                <a:lnTo>
                  <a:pt x="67425" y="10095"/>
                </a:lnTo>
                <a:lnTo>
                  <a:pt x="67407" y="9937"/>
                </a:lnTo>
                <a:lnTo>
                  <a:pt x="67425" y="9778"/>
                </a:lnTo>
                <a:lnTo>
                  <a:pt x="67443" y="9619"/>
                </a:lnTo>
                <a:lnTo>
                  <a:pt x="67478" y="9461"/>
                </a:lnTo>
                <a:lnTo>
                  <a:pt x="67566" y="9232"/>
                </a:lnTo>
                <a:lnTo>
                  <a:pt x="67672" y="9003"/>
                </a:lnTo>
                <a:lnTo>
                  <a:pt x="67795" y="8791"/>
                </a:lnTo>
                <a:lnTo>
                  <a:pt x="67936" y="8580"/>
                </a:lnTo>
                <a:lnTo>
                  <a:pt x="68112" y="8369"/>
                </a:lnTo>
                <a:lnTo>
                  <a:pt x="68306" y="8157"/>
                </a:lnTo>
                <a:lnTo>
                  <a:pt x="68500" y="7963"/>
                </a:lnTo>
                <a:lnTo>
                  <a:pt x="68711" y="7787"/>
                </a:lnTo>
                <a:lnTo>
                  <a:pt x="68923" y="7629"/>
                </a:lnTo>
                <a:lnTo>
                  <a:pt x="69152" y="7523"/>
                </a:lnTo>
                <a:lnTo>
                  <a:pt x="69381" y="7435"/>
                </a:lnTo>
                <a:lnTo>
                  <a:pt x="69627" y="7400"/>
                </a:lnTo>
                <a:close/>
                <a:moveTo>
                  <a:pt x="48080" y="10218"/>
                </a:moveTo>
                <a:lnTo>
                  <a:pt x="48609" y="10254"/>
                </a:lnTo>
                <a:lnTo>
                  <a:pt x="48485" y="10324"/>
                </a:lnTo>
                <a:lnTo>
                  <a:pt x="48362" y="10359"/>
                </a:lnTo>
                <a:lnTo>
                  <a:pt x="48133" y="10377"/>
                </a:lnTo>
                <a:lnTo>
                  <a:pt x="47693" y="10412"/>
                </a:lnTo>
                <a:lnTo>
                  <a:pt x="47182" y="10483"/>
                </a:lnTo>
                <a:lnTo>
                  <a:pt x="47305" y="10536"/>
                </a:lnTo>
                <a:lnTo>
                  <a:pt x="47411" y="10553"/>
                </a:lnTo>
                <a:lnTo>
                  <a:pt x="47604" y="10553"/>
                </a:lnTo>
                <a:lnTo>
                  <a:pt x="48045" y="10571"/>
                </a:lnTo>
                <a:lnTo>
                  <a:pt x="48521" y="10588"/>
                </a:lnTo>
                <a:lnTo>
                  <a:pt x="48415" y="10677"/>
                </a:lnTo>
                <a:lnTo>
                  <a:pt x="48380" y="10694"/>
                </a:lnTo>
                <a:lnTo>
                  <a:pt x="48362" y="10694"/>
                </a:lnTo>
                <a:lnTo>
                  <a:pt x="48027" y="10712"/>
                </a:lnTo>
                <a:lnTo>
                  <a:pt x="47675" y="10712"/>
                </a:lnTo>
                <a:lnTo>
                  <a:pt x="47217" y="10694"/>
                </a:lnTo>
                <a:lnTo>
                  <a:pt x="46724" y="10641"/>
                </a:lnTo>
                <a:lnTo>
                  <a:pt x="46759" y="10553"/>
                </a:lnTo>
                <a:lnTo>
                  <a:pt x="46829" y="10483"/>
                </a:lnTo>
                <a:lnTo>
                  <a:pt x="46953" y="10412"/>
                </a:lnTo>
                <a:lnTo>
                  <a:pt x="47094" y="10324"/>
                </a:lnTo>
                <a:lnTo>
                  <a:pt x="47252" y="10271"/>
                </a:lnTo>
                <a:lnTo>
                  <a:pt x="47411" y="10236"/>
                </a:lnTo>
                <a:lnTo>
                  <a:pt x="47587" y="10218"/>
                </a:lnTo>
                <a:close/>
                <a:moveTo>
                  <a:pt x="43781" y="10747"/>
                </a:moveTo>
                <a:lnTo>
                  <a:pt x="43824" y="10775"/>
                </a:lnTo>
                <a:lnTo>
                  <a:pt x="43824" y="10775"/>
                </a:lnTo>
                <a:lnTo>
                  <a:pt x="43781" y="10765"/>
                </a:lnTo>
                <a:lnTo>
                  <a:pt x="43781" y="10747"/>
                </a:lnTo>
                <a:close/>
                <a:moveTo>
                  <a:pt x="67495" y="10958"/>
                </a:moveTo>
                <a:lnTo>
                  <a:pt x="67513" y="10976"/>
                </a:lnTo>
                <a:lnTo>
                  <a:pt x="67531" y="10994"/>
                </a:lnTo>
                <a:lnTo>
                  <a:pt x="67548" y="11029"/>
                </a:lnTo>
                <a:lnTo>
                  <a:pt x="67495" y="11047"/>
                </a:lnTo>
                <a:lnTo>
                  <a:pt x="67460" y="10976"/>
                </a:lnTo>
                <a:lnTo>
                  <a:pt x="67495" y="10958"/>
                </a:lnTo>
                <a:close/>
                <a:moveTo>
                  <a:pt x="81713" y="10853"/>
                </a:moveTo>
                <a:lnTo>
                  <a:pt x="81784" y="10888"/>
                </a:lnTo>
                <a:lnTo>
                  <a:pt x="81801" y="10941"/>
                </a:lnTo>
                <a:lnTo>
                  <a:pt x="81819" y="10994"/>
                </a:lnTo>
                <a:lnTo>
                  <a:pt x="81819" y="11117"/>
                </a:lnTo>
                <a:lnTo>
                  <a:pt x="81713" y="10853"/>
                </a:lnTo>
                <a:close/>
                <a:moveTo>
                  <a:pt x="63567" y="6924"/>
                </a:moveTo>
                <a:lnTo>
                  <a:pt x="63672" y="6994"/>
                </a:lnTo>
                <a:lnTo>
                  <a:pt x="63778" y="7065"/>
                </a:lnTo>
                <a:lnTo>
                  <a:pt x="63972" y="7223"/>
                </a:lnTo>
                <a:lnTo>
                  <a:pt x="64166" y="7382"/>
                </a:lnTo>
                <a:lnTo>
                  <a:pt x="64377" y="7541"/>
                </a:lnTo>
                <a:lnTo>
                  <a:pt x="64359" y="7470"/>
                </a:lnTo>
                <a:lnTo>
                  <a:pt x="64324" y="7400"/>
                </a:lnTo>
                <a:lnTo>
                  <a:pt x="64236" y="7294"/>
                </a:lnTo>
                <a:lnTo>
                  <a:pt x="64148" y="7188"/>
                </a:lnTo>
                <a:lnTo>
                  <a:pt x="64130" y="7135"/>
                </a:lnTo>
                <a:lnTo>
                  <a:pt x="64095" y="7065"/>
                </a:lnTo>
                <a:lnTo>
                  <a:pt x="64183" y="7082"/>
                </a:lnTo>
                <a:lnTo>
                  <a:pt x="64254" y="7100"/>
                </a:lnTo>
                <a:lnTo>
                  <a:pt x="64817" y="7329"/>
                </a:lnTo>
                <a:lnTo>
                  <a:pt x="64994" y="7417"/>
                </a:lnTo>
                <a:lnTo>
                  <a:pt x="65152" y="7523"/>
                </a:lnTo>
                <a:lnTo>
                  <a:pt x="65311" y="7646"/>
                </a:lnTo>
                <a:lnTo>
                  <a:pt x="65452" y="7787"/>
                </a:lnTo>
                <a:lnTo>
                  <a:pt x="65593" y="7928"/>
                </a:lnTo>
                <a:lnTo>
                  <a:pt x="65716" y="8087"/>
                </a:lnTo>
                <a:lnTo>
                  <a:pt x="65822" y="8245"/>
                </a:lnTo>
                <a:lnTo>
                  <a:pt x="65910" y="8421"/>
                </a:lnTo>
                <a:lnTo>
                  <a:pt x="65786" y="8369"/>
                </a:lnTo>
                <a:lnTo>
                  <a:pt x="65698" y="8281"/>
                </a:lnTo>
                <a:lnTo>
                  <a:pt x="65593" y="8210"/>
                </a:lnTo>
                <a:lnTo>
                  <a:pt x="65487" y="8140"/>
                </a:lnTo>
                <a:lnTo>
                  <a:pt x="65469" y="8192"/>
                </a:lnTo>
                <a:lnTo>
                  <a:pt x="65469" y="8210"/>
                </a:lnTo>
                <a:lnTo>
                  <a:pt x="65522" y="8263"/>
                </a:lnTo>
                <a:lnTo>
                  <a:pt x="65751" y="8527"/>
                </a:lnTo>
                <a:lnTo>
                  <a:pt x="65980" y="8791"/>
                </a:lnTo>
                <a:lnTo>
                  <a:pt x="66121" y="8985"/>
                </a:lnTo>
                <a:lnTo>
                  <a:pt x="66209" y="9197"/>
                </a:lnTo>
                <a:lnTo>
                  <a:pt x="66245" y="9302"/>
                </a:lnTo>
                <a:lnTo>
                  <a:pt x="66280" y="9426"/>
                </a:lnTo>
                <a:lnTo>
                  <a:pt x="66297" y="9549"/>
                </a:lnTo>
                <a:lnTo>
                  <a:pt x="66297" y="9672"/>
                </a:lnTo>
                <a:lnTo>
                  <a:pt x="66262" y="9813"/>
                </a:lnTo>
                <a:lnTo>
                  <a:pt x="66174" y="9743"/>
                </a:lnTo>
                <a:lnTo>
                  <a:pt x="66104" y="9672"/>
                </a:lnTo>
                <a:lnTo>
                  <a:pt x="65980" y="9514"/>
                </a:lnTo>
                <a:lnTo>
                  <a:pt x="65716" y="9161"/>
                </a:lnTo>
                <a:lnTo>
                  <a:pt x="65434" y="8862"/>
                </a:lnTo>
                <a:lnTo>
                  <a:pt x="65364" y="8809"/>
                </a:lnTo>
                <a:lnTo>
                  <a:pt x="65276" y="8739"/>
                </a:lnTo>
                <a:lnTo>
                  <a:pt x="65187" y="8668"/>
                </a:lnTo>
                <a:lnTo>
                  <a:pt x="65046" y="8615"/>
                </a:lnTo>
                <a:lnTo>
                  <a:pt x="65258" y="8862"/>
                </a:lnTo>
                <a:lnTo>
                  <a:pt x="65557" y="9197"/>
                </a:lnTo>
                <a:lnTo>
                  <a:pt x="65716" y="9373"/>
                </a:lnTo>
                <a:lnTo>
                  <a:pt x="65839" y="9567"/>
                </a:lnTo>
                <a:lnTo>
                  <a:pt x="65945" y="9708"/>
                </a:lnTo>
                <a:lnTo>
                  <a:pt x="66033" y="9849"/>
                </a:lnTo>
                <a:lnTo>
                  <a:pt x="66104" y="10007"/>
                </a:lnTo>
                <a:lnTo>
                  <a:pt x="66174" y="10148"/>
                </a:lnTo>
                <a:lnTo>
                  <a:pt x="66227" y="10307"/>
                </a:lnTo>
                <a:lnTo>
                  <a:pt x="66262" y="10483"/>
                </a:lnTo>
                <a:lnTo>
                  <a:pt x="66297" y="10641"/>
                </a:lnTo>
                <a:lnTo>
                  <a:pt x="66315" y="10818"/>
                </a:lnTo>
                <a:lnTo>
                  <a:pt x="66315" y="10941"/>
                </a:lnTo>
                <a:lnTo>
                  <a:pt x="66227" y="10941"/>
                </a:lnTo>
                <a:lnTo>
                  <a:pt x="66156" y="10888"/>
                </a:lnTo>
                <a:lnTo>
                  <a:pt x="65945" y="10659"/>
                </a:lnTo>
                <a:lnTo>
                  <a:pt x="65734" y="10412"/>
                </a:lnTo>
                <a:lnTo>
                  <a:pt x="65557" y="10166"/>
                </a:lnTo>
                <a:lnTo>
                  <a:pt x="65381" y="9919"/>
                </a:lnTo>
                <a:lnTo>
                  <a:pt x="65046" y="9408"/>
                </a:lnTo>
                <a:lnTo>
                  <a:pt x="64994" y="9338"/>
                </a:lnTo>
                <a:lnTo>
                  <a:pt x="64906" y="9338"/>
                </a:lnTo>
                <a:lnTo>
                  <a:pt x="66015" y="11135"/>
                </a:lnTo>
                <a:lnTo>
                  <a:pt x="66015" y="11187"/>
                </a:lnTo>
                <a:lnTo>
                  <a:pt x="65875" y="11205"/>
                </a:lnTo>
                <a:lnTo>
                  <a:pt x="65734" y="11205"/>
                </a:lnTo>
                <a:lnTo>
                  <a:pt x="65593" y="11187"/>
                </a:lnTo>
                <a:lnTo>
                  <a:pt x="65469" y="11152"/>
                </a:lnTo>
                <a:lnTo>
                  <a:pt x="65364" y="11099"/>
                </a:lnTo>
                <a:lnTo>
                  <a:pt x="65240" y="11029"/>
                </a:lnTo>
                <a:lnTo>
                  <a:pt x="65135" y="10941"/>
                </a:lnTo>
                <a:lnTo>
                  <a:pt x="65046" y="10818"/>
                </a:lnTo>
                <a:lnTo>
                  <a:pt x="64395" y="9849"/>
                </a:lnTo>
                <a:lnTo>
                  <a:pt x="64166" y="9531"/>
                </a:lnTo>
                <a:lnTo>
                  <a:pt x="64183" y="9637"/>
                </a:lnTo>
                <a:lnTo>
                  <a:pt x="64201" y="9708"/>
                </a:lnTo>
                <a:lnTo>
                  <a:pt x="64271" y="9849"/>
                </a:lnTo>
                <a:lnTo>
                  <a:pt x="64412" y="10113"/>
                </a:lnTo>
                <a:lnTo>
                  <a:pt x="64588" y="10395"/>
                </a:lnTo>
                <a:lnTo>
                  <a:pt x="64747" y="10659"/>
                </a:lnTo>
                <a:lnTo>
                  <a:pt x="64817" y="10782"/>
                </a:lnTo>
                <a:lnTo>
                  <a:pt x="64835" y="10853"/>
                </a:lnTo>
                <a:lnTo>
                  <a:pt x="64853" y="10941"/>
                </a:lnTo>
                <a:lnTo>
                  <a:pt x="64765" y="10941"/>
                </a:lnTo>
                <a:lnTo>
                  <a:pt x="64677" y="10906"/>
                </a:lnTo>
                <a:lnTo>
                  <a:pt x="64606" y="10870"/>
                </a:lnTo>
                <a:lnTo>
                  <a:pt x="64536" y="10818"/>
                </a:lnTo>
                <a:lnTo>
                  <a:pt x="64201" y="10553"/>
                </a:lnTo>
                <a:lnTo>
                  <a:pt x="64042" y="10430"/>
                </a:lnTo>
                <a:lnTo>
                  <a:pt x="63901" y="10271"/>
                </a:lnTo>
                <a:lnTo>
                  <a:pt x="63655" y="10007"/>
                </a:lnTo>
                <a:lnTo>
                  <a:pt x="63443" y="9708"/>
                </a:lnTo>
                <a:lnTo>
                  <a:pt x="63249" y="9408"/>
                </a:lnTo>
                <a:lnTo>
                  <a:pt x="63091" y="9109"/>
                </a:lnTo>
                <a:lnTo>
                  <a:pt x="62950" y="8774"/>
                </a:lnTo>
                <a:lnTo>
                  <a:pt x="62844" y="8439"/>
                </a:lnTo>
                <a:lnTo>
                  <a:pt x="62756" y="8087"/>
                </a:lnTo>
                <a:lnTo>
                  <a:pt x="62686" y="7734"/>
                </a:lnTo>
                <a:lnTo>
                  <a:pt x="62668" y="7558"/>
                </a:lnTo>
                <a:lnTo>
                  <a:pt x="62650" y="7400"/>
                </a:lnTo>
                <a:lnTo>
                  <a:pt x="62668" y="7294"/>
                </a:lnTo>
                <a:lnTo>
                  <a:pt x="62721" y="7188"/>
                </a:lnTo>
                <a:lnTo>
                  <a:pt x="62774" y="7259"/>
                </a:lnTo>
                <a:lnTo>
                  <a:pt x="62827" y="7347"/>
                </a:lnTo>
                <a:lnTo>
                  <a:pt x="62897" y="7505"/>
                </a:lnTo>
                <a:lnTo>
                  <a:pt x="62932" y="7681"/>
                </a:lnTo>
                <a:lnTo>
                  <a:pt x="62985" y="7858"/>
                </a:lnTo>
                <a:lnTo>
                  <a:pt x="63108" y="8175"/>
                </a:lnTo>
                <a:lnTo>
                  <a:pt x="63197" y="8351"/>
                </a:lnTo>
                <a:lnTo>
                  <a:pt x="63302" y="8527"/>
                </a:lnTo>
                <a:lnTo>
                  <a:pt x="63267" y="8298"/>
                </a:lnTo>
                <a:lnTo>
                  <a:pt x="63144" y="7822"/>
                </a:lnTo>
                <a:lnTo>
                  <a:pt x="63091" y="7593"/>
                </a:lnTo>
                <a:lnTo>
                  <a:pt x="63073" y="7347"/>
                </a:lnTo>
                <a:lnTo>
                  <a:pt x="63073" y="7223"/>
                </a:lnTo>
                <a:lnTo>
                  <a:pt x="63073" y="7100"/>
                </a:lnTo>
                <a:lnTo>
                  <a:pt x="63179" y="7118"/>
                </a:lnTo>
                <a:lnTo>
                  <a:pt x="63267" y="7153"/>
                </a:lnTo>
                <a:lnTo>
                  <a:pt x="63338" y="7206"/>
                </a:lnTo>
                <a:lnTo>
                  <a:pt x="63408" y="7276"/>
                </a:lnTo>
                <a:lnTo>
                  <a:pt x="63760" y="7717"/>
                </a:lnTo>
                <a:lnTo>
                  <a:pt x="63831" y="7770"/>
                </a:lnTo>
                <a:lnTo>
                  <a:pt x="63884" y="7805"/>
                </a:lnTo>
                <a:lnTo>
                  <a:pt x="63884" y="7805"/>
                </a:lnTo>
                <a:lnTo>
                  <a:pt x="63796" y="7611"/>
                </a:lnTo>
                <a:lnTo>
                  <a:pt x="63672" y="7417"/>
                </a:lnTo>
                <a:lnTo>
                  <a:pt x="63584" y="7223"/>
                </a:lnTo>
                <a:lnTo>
                  <a:pt x="63549" y="7118"/>
                </a:lnTo>
                <a:lnTo>
                  <a:pt x="63531" y="6994"/>
                </a:lnTo>
                <a:lnTo>
                  <a:pt x="63531" y="6977"/>
                </a:lnTo>
                <a:lnTo>
                  <a:pt x="63567" y="6924"/>
                </a:lnTo>
                <a:close/>
                <a:moveTo>
                  <a:pt x="81185" y="10976"/>
                </a:moveTo>
                <a:lnTo>
                  <a:pt x="81308" y="11011"/>
                </a:lnTo>
                <a:lnTo>
                  <a:pt x="81379" y="11047"/>
                </a:lnTo>
                <a:lnTo>
                  <a:pt x="81431" y="11117"/>
                </a:lnTo>
                <a:lnTo>
                  <a:pt x="81467" y="11187"/>
                </a:lnTo>
                <a:lnTo>
                  <a:pt x="81467" y="11240"/>
                </a:lnTo>
                <a:lnTo>
                  <a:pt x="81449" y="11276"/>
                </a:lnTo>
                <a:lnTo>
                  <a:pt x="81396" y="11293"/>
                </a:lnTo>
                <a:lnTo>
                  <a:pt x="81343" y="11293"/>
                </a:lnTo>
                <a:lnTo>
                  <a:pt x="81255" y="11240"/>
                </a:lnTo>
                <a:lnTo>
                  <a:pt x="81220" y="11170"/>
                </a:lnTo>
                <a:lnTo>
                  <a:pt x="81202" y="11082"/>
                </a:lnTo>
                <a:lnTo>
                  <a:pt x="81185" y="10976"/>
                </a:lnTo>
                <a:close/>
                <a:moveTo>
                  <a:pt x="81608" y="11469"/>
                </a:moveTo>
                <a:lnTo>
                  <a:pt x="81643" y="11505"/>
                </a:lnTo>
                <a:lnTo>
                  <a:pt x="81590" y="11522"/>
                </a:lnTo>
                <a:lnTo>
                  <a:pt x="81590" y="11487"/>
                </a:lnTo>
                <a:lnTo>
                  <a:pt x="81608" y="11469"/>
                </a:lnTo>
                <a:close/>
                <a:moveTo>
                  <a:pt x="81044" y="11223"/>
                </a:moveTo>
                <a:lnTo>
                  <a:pt x="81132" y="11452"/>
                </a:lnTo>
                <a:lnTo>
                  <a:pt x="81150" y="11557"/>
                </a:lnTo>
                <a:lnTo>
                  <a:pt x="81167" y="11663"/>
                </a:lnTo>
                <a:lnTo>
                  <a:pt x="81026" y="11557"/>
                </a:lnTo>
                <a:lnTo>
                  <a:pt x="80991" y="11505"/>
                </a:lnTo>
                <a:lnTo>
                  <a:pt x="80973" y="11469"/>
                </a:lnTo>
                <a:lnTo>
                  <a:pt x="80973" y="11434"/>
                </a:lnTo>
                <a:lnTo>
                  <a:pt x="80991" y="11381"/>
                </a:lnTo>
                <a:lnTo>
                  <a:pt x="81044" y="11223"/>
                </a:lnTo>
                <a:close/>
                <a:moveTo>
                  <a:pt x="36893" y="9619"/>
                </a:moveTo>
                <a:lnTo>
                  <a:pt x="36945" y="9708"/>
                </a:lnTo>
                <a:lnTo>
                  <a:pt x="36981" y="9778"/>
                </a:lnTo>
                <a:lnTo>
                  <a:pt x="36998" y="9866"/>
                </a:lnTo>
                <a:lnTo>
                  <a:pt x="36998" y="9937"/>
                </a:lnTo>
                <a:lnTo>
                  <a:pt x="36981" y="10095"/>
                </a:lnTo>
                <a:lnTo>
                  <a:pt x="36945" y="10254"/>
                </a:lnTo>
                <a:lnTo>
                  <a:pt x="36857" y="10465"/>
                </a:lnTo>
                <a:lnTo>
                  <a:pt x="36752" y="10677"/>
                </a:lnTo>
                <a:lnTo>
                  <a:pt x="36611" y="10853"/>
                </a:lnTo>
                <a:lnTo>
                  <a:pt x="36470" y="11029"/>
                </a:lnTo>
                <a:lnTo>
                  <a:pt x="36311" y="11170"/>
                </a:lnTo>
                <a:lnTo>
                  <a:pt x="36135" y="11293"/>
                </a:lnTo>
                <a:lnTo>
                  <a:pt x="35924" y="11399"/>
                </a:lnTo>
                <a:lnTo>
                  <a:pt x="35695" y="11469"/>
                </a:lnTo>
                <a:lnTo>
                  <a:pt x="35113" y="11610"/>
                </a:lnTo>
                <a:lnTo>
                  <a:pt x="34831" y="11663"/>
                </a:lnTo>
                <a:lnTo>
                  <a:pt x="34532" y="11716"/>
                </a:lnTo>
                <a:lnTo>
                  <a:pt x="34320" y="11734"/>
                </a:lnTo>
                <a:lnTo>
                  <a:pt x="34109" y="11734"/>
                </a:lnTo>
                <a:lnTo>
                  <a:pt x="33897" y="11716"/>
                </a:lnTo>
                <a:lnTo>
                  <a:pt x="33704" y="11663"/>
                </a:lnTo>
                <a:lnTo>
                  <a:pt x="33545" y="11628"/>
                </a:lnTo>
                <a:lnTo>
                  <a:pt x="33422" y="11557"/>
                </a:lnTo>
                <a:lnTo>
                  <a:pt x="33351" y="11505"/>
                </a:lnTo>
                <a:lnTo>
                  <a:pt x="33298" y="11452"/>
                </a:lnTo>
                <a:lnTo>
                  <a:pt x="33246" y="11417"/>
                </a:lnTo>
                <a:lnTo>
                  <a:pt x="33193" y="11364"/>
                </a:lnTo>
                <a:lnTo>
                  <a:pt x="33122" y="11346"/>
                </a:lnTo>
                <a:lnTo>
                  <a:pt x="33069" y="11346"/>
                </a:lnTo>
                <a:lnTo>
                  <a:pt x="32928" y="11328"/>
                </a:lnTo>
                <a:lnTo>
                  <a:pt x="32893" y="11311"/>
                </a:lnTo>
                <a:lnTo>
                  <a:pt x="32840" y="11276"/>
                </a:lnTo>
                <a:lnTo>
                  <a:pt x="32118" y="10606"/>
                </a:lnTo>
                <a:lnTo>
                  <a:pt x="32083" y="10553"/>
                </a:lnTo>
                <a:lnTo>
                  <a:pt x="32048" y="10465"/>
                </a:lnTo>
                <a:lnTo>
                  <a:pt x="32312" y="10448"/>
                </a:lnTo>
                <a:lnTo>
                  <a:pt x="32629" y="10465"/>
                </a:lnTo>
                <a:lnTo>
                  <a:pt x="33017" y="10518"/>
                </a:lnTo>
                <a:lnTo>
                  <a:pt x="33492" y="10606"/>
                </a:lnTo>
                <a:lnTo>
                  <a:pt x="33351" y="11047"/>
                </a:lnTo>
                <a:lnTo>
                  <a:pt x="33387" y="11047"/>
                </a:lnTo>
                <a:lnTo>
                  <a:pt x="33422" y="11029"/>
                </a:lnTo>
                <a:lnTo>
                  <a:pt x="33457" y="10994"/>
                </a:lnTo>
                <a:lnTo>
                  <a:pt x="33545" y="10888"/>
                </a:lnTo>
                <a:lnTo>
                  <a:pt x="33739" y="10694"/>
                </a:lnTo>
                <a:lnTo>
                  <a:pt x="33950" y="10518"/>
                </a:lnTo>
                <a:lnTo>
                  <a:pt x="34197" y="10377"/>
                </a:lnTo>
                <a:lnTo>
                  <a:pt x="34444" y="10271"/>
                </a:lnTo>
                <a:lnTo>
                  <a:pt x="34567" y="10236"/>
                </a:lnTo>
                <a:lnTo>
                  <a:pt x="34690" y="10201"/>
                </a:lnTo>
                <a:lnTo>
                  <a:pt x="34726" y="10254"/>
                </a:lnTo>
                <a:lnTo>
                  <a:pt x="34726" y="10307"/>
                </a:lnTo>
                <a:lnTo>
                  <a:pt x="34690" y="10377"/>
                </a:lnTo>
                <a:lnTo>
                  <a:pt x="34303" y="10976"/>
                </a:lnTo>
                <a:lnTo>
                  <a:pt x="34232" y="11099"/>
                </a:lnTo>
                <a:lnTo>
                  <a:pt x="34179" y="11223"/>
                </a:lnTo>
                <a:lnTo>
                  <a:pt x="34179" y="11258"/>
                </a:lnTo>
                <a:lnTo>
                  <a:pt x="34179" y="11311"/>
                </a:lnTo>
                <a:lnTo>
                  <a:pt x="34232" y="11311"/>
                </a:lnTo>
                <a:lnTo>
                  <a:pt x="34267" y="11276"/>
                </a:lnTo>
                <a:lnTo>
                  <a:pt x="34320" y="11205"/>
                </a:lnTo>
                <a:lnTo>
                  <a:pt x="34585" y="10818"/>
                </a:lnTo>
                <a:lnTo>
                  <a:pt x="34866" y="10430"/>
                </a:lnTo>
                <a:lnTo>
                  <a:pt x="35060" y="10218"/>
                </a:lnTo>
                <a:lnTo>
                  <a:pt x="35289" y="10042"/>
                </a:lnTo>
                <a:lnTo>
                  <a:pt x="35518" y="9884"/>
                </a:lnTo>
                <a:lnTo>
                  <a:pt x="35642" y="9813"/>
                </a:lnTo>
                <a:lnTo>
                  <a:pt x="35783" y="9760"/>
                </a:lnTo>
                <a:lnTo>
                  <a:pt x="36012" y="9672"/>
                </a:lnTo>
                <a:lnTo>
                  <a:pt x="36153" y="9655"/>
                </a:lnTo>
                <a:lnTo>
                  <a:pt x="36294" y="9637"/>
                </a:lnTo>
                <a:lnTo>
                  <a:pt x="36241" y="9760"/>
                </a:lnTo>
                <a:lnTo>
                  <a:pt x="36170" y="9849"/>
                </a:lnTo>
                <a:lnTo>
                  <a:pt x="36047" y="10007"/>
                </a:lnTo>
                <a:lnTo>
                  <a:pt x="35747" y="10377"/>
                </a:lnTo>
                <a:lnTo>
                  <a:pt x="35483" y="10747"/>
                </a:lnTo>
                <a:lnTo>
                  <a:pt x="35554" y="10765"/>
                </a:lnTo>
                <a:lnTo>
                  <a:pt x="35589" y="10747"/>
                </a:lnTo>
                <a:lnTo>
                  <a:pt x="35624" y="10677"/>
                </a:lnTo>
                <a:lnTo>
                  <a:pt x="35924" y="10359"/>
                </a:lnTo>
                <a:lnTo>
                  <a:pt x="36065" y="10201"/>
                </a:lnTo>
                <a:lnTo>
                  <a:pt x="36223" y="10042"/>
                </a:lnTo>
                <a:lnTo>
                  <a:pt x="36346" y="9937"/>
                </a:lnTo>
                <a:lnTo>
                  <a:pt x="36470" y="9849"/>
                </a:lnTo>
                <a:lnTo>
                  <a:pt x="36752" y="9672"/>
                </a:lnTo>
                <a:lnTo>
                  <a:pt x="36822" y="9637"/>
                </a:lnTo>
                <a:lnTo>
                  <a:pt x="36893" y="9619"/>
                </a:lnTo>
                <a:close/>
                <a:moveTo>
                  <a:pt x="81854" y="11646"/>
                </a:moveTo>
                <a:lnTo>
                  <a:pt x="81872" y="11681"/>
                </a:lnTo>
                <a:lnTo>
                  <a:pt x="81854" y="11716"/>
                </a:lnTo>
                <a:lnTo>
                  <a:pt x="81837" y="11751"/>
                </a:lnTo>
                <a:lnTo>
                  <a:pt x="81801" y="11769"/>
                </a:lnTo>
                <a:lnTo>
                  <a:pt x="81749" y="11769"/>
                </a:lnTo>
                <a:lnTo>
                  <a:pt x="81749" y="11734"/>
                </a:lnTo>
                <a:lnTo>
                  <a:pt x="81766" y="11716"/>
                </a:lnTo>
                <a:lnTo>
                  <a:pt x="81854" y="11646"/>
                </a:lnTo>
                <a:close/>
                <a:moveTo>
                  <a:pt x="60988" y="11761"/>
                </a:moveTo>
                <a:lnTo>
                  <a:pt x="60977" y="11769"/>
                </a:lnTo>
                <a:lnTo>
                  <a:pt x="60994" y="11787"/>
                </a:lnTo>
                <a:lnTo>
                  <a:pt x="60988" y="11761"/>
                </a:lnTo>
                <a:close/>
                <a:moveTo>
                  <a:pt x="70015" y="7294"/>
                </a:moveTo>
                <a:lnTo>
                  <a:pt x="70032" y="7400"/>
                </a:lnTo>
                <a:lnTo>
                  <a:pt x="70032" y="7488"/>
                </a:lnTo>
                <a:lnTo>
                  <a:pt x="69997" y="7646"/>
                </a:lnTo>
                <a:lnTo>
                  <a:pt x="69944" y="7928"/>
                </a:lnTo>
                <a:lnTo>
                  <a:pt x="69909" y="8210"/>
                </a:lnTo>
                <a:lnTo>
                  <a:pt x="69892" y="8492"/>
                </a:lnTo>
                <a:lnTo>
                  <a:pt x="69892" y="8774"/>
                </a:lnTo>
                <a:lnTo>
                  <a:pt x="69874" y="9109"/>
                </a:lnTo>
                <a:lnTo>
                  <a:pt x="69856" y="9443"/>
                </a:lnTo>
                <a:lnTo>
                  <a:pt x="69821" y="9760"/>
                </a:lnTo>
                <a:lnTo>
                  <a:pt x="69751" y="10078"/>
                </a:lnTo>
                <a:lnTo>
                  <a:pt x="69715" y="10254"/>
                </a:lnTo>
                <a:lnTo>
                  <a:pt x="69662" y="10412"/>
                </a:lnTo>
                <a:lnTo>
                  <a:pt x="69592" y="10571"/>
                </a:lnTo>
                <a:lnTo>
                  <a:pt x="69522" y="10712"/>
                </a:lnTo>
                <a:lnTo>
                  <a:pt x="69433" y="10853"/>
                </a:lnTo>
                <a:lnTo>
                  <a:pt x="69345" y="10994"/>
                </a:lnTo>
                <a:lnTo>
                  <a:pt x="69240" y="11117"/>
                </a:lnTo>
                <a:lnTo>
                  <a:pt x="69134" y="11223"/>
                </a:lnTo>
                <a:lnTo>
                  <a:pt x="69011" y="11328"/>
                </a:lnTo>
                <a:lnTo>
                  <a:pt x="68887" y="11417"/>
                </a:lnTo>
                <a:lnTo>
                  <a:pt x="68746" y="11505"/>
                </a:lnTo>
                <a:lnTo>
                  <a:pt x="68605" y="11575"/>
                </a:lnTo>
                <a:lnTo>
                  <a:pt x="68447" y="11628"/>
                </a:lnTo>
                <a:lnTo>
                  <a:pt x="68288" y="11681"/>
                </a:lnTo>
                <a:lnTo>
                  <a:pt x="68130" y="11734"/>
                </a:lnTo>
                <a:lnTo>
                  <a:pt x="67954" y="11769"/>
                </a:lnTo>
                <a:lnTo>
                  <a:pt x="67742" y="11787"/>
                </a:lnTo>
                <a:lnTo>
                  <a:pt x="67636" y="11804"/>
                </a:lnTo>
                <a:lnTo>
                  <a:pt x="67531" y="11787"/>
                </a:lnTo>
                <a:lnTo>
                  <a:pt x="67513" y="11716"/>
                </a:lnTo>
                <a:lnTo>
                  <a:pt x="67513" y="11663"/>
                </a:lnTo>
                <a:lnTo>
                  <a:pt x="67548" y="11610"/>
                </a:lnTo>
                <a:lnTo>
                  <a:pt x="67584" y="11575"/>
                </a:lnTo>
                <a:lnTo>
                  <a:pt x="67742" y="11487"/>
                </a:lnTo>
                <a:lnTo>
                  <a:pt x="67918" y="11399"/>
                </a:lnTo>
                <a:lnTo>
                  <a:pt x="68605" y="11047"/>
                </a:lnTo>
                <a:lnTo>
                  <a:pt x="68711" y="10976"/>
                </a:lnTo>
                <a:lnTo>
                  <a:pt x="68799" y="10870"/>
                </a:lnTo>
                <a:lnTo>
                  <a:pt x="68799" y="10870"/>
                </a:lnTo>
                <a:lnTo>
                  <a:pt x="68535" y="10958"/>
                </a:lnTo>
                <a:lnTo>
                  <a:pt x="68288" y="11064"/>
                </a:lnTo>
                <a:lnTo>
                  <a:pt x="68042" y="11170"/>
                </a:lnTo>
                <a:lnTo>
                  <a:pt x="67795" y="11258"/>
                </a:lnTo>
                <a:lnTo>
                  <a:pt x="67777" y="11117"/>
                </a:lnTo>
                <a:lnTo>
                  <a:pt x="67777" y="11047"/>
                </a:lnTo>
                <a:lnTo>
                  <a:pt x="67795" y="10976"/>
                </a:lnTo>
                <a:lnTo>
                  <a:pt x="67830" y="10923"/>
                </a:lnTo>
                <a:lnTo>
                  <a:pt x="67865" y="10870"/>
                </a:lnTo>
                <a:lnTo>
                  <a:pt x="67971" y="10765"/>
                </a:lnTo>
                <a:lnTo>
                  <a:pt x="68077" y="10712"/>
                </a:lnTo>
                <a:lnTo>
                  <a:pt x="68183" y="10659"/>
                </a:lnTo>
                <a:lnTo>
                  <a:pt x="68887" y="10254"/>
                </a:lnTo>
                <a:lnTo>
                  <a:pt x="68958" y="10183"/>
                </a:lnTo>
                <a:lnTo>
                  <a:pt x="69081" y="10078"/>
                </a:lnTo>
                <a:lnTo>
                  <a:pt x="68923" y="10113"/>
                </a:lnTo>
                <a:lnTo>
                  <a:pt x="68799" y="10148"/>
                </a:lnTo>
                <a:lnTo>
                  <a:pt x="68570" y="10254"/>
                </a:lnTo>
                <a:lnTo>
                  <a:pt x="68183" y="10412"/>
                </a:lnTo>
                <a:lnTo>
                  <a:pt x="68147" y="10359"/>
                </a:lnTo>
                <a:lnTo>
                  <a:pt x="68147" y="10324"/>
                </a:lnTo>
                <a:lnTo>
                  <a:pt x="68165" y="10254"/>
                </a:lnTo>
                <a:lnTo>
                  <a:pt x="68288" y="10007"/>
                </a:lnTo>
                <a:lnTo>
                  <a:pt x="68359" y="9901"/>
                </a:lnTo>
                <a:lnTo>
                  <a:pt x="68429" y="9796"/>
                </a:lnTo>
                <a:lnTo>
                  <a:pt x="68535" y="9708"/>
                </a:lnTo>
                <a:lnTo>
                  <a:pt x="68623" y="9619"/>
                </a:lnTo>
                <a:lnTo>
                  <a:pt x="68729" y="9549"/>
                </a:lnTo>
                <a:lnTo>
                  <a:pt x="68852" y="9479"/>
                </a:lnTo>
                <a:lnTo>
                  <a:pt x="69398" y="9161"/>
                </a:lnTo>
                <a:lnTo>
                  <a:pt x="69557" y="9056"/>
                </a:lnTo>
                <a:lnTo>
                  <a:pt x="69451" y="9038"/>
                </a:lnTo>
                <a:lnTo>
                  <a:pt x="69363" y="9056"/>
                </a:lnTo>
                <a:lnTo>
                  <a:pt x="69275" y="9091"/>
                </a:lnTo>
                <a:lnTo>
                  <a:pt x="69187" y="9126"/>
                </a:lnTo>
                <a:lnTo>
                  <a:pt x="69011" y="9214"/>
                </a:lnTo>
                <a:lnTo>
                  <a:pt x="68905" y="9232"/>
                </a:lnTo>
                <a:lnTo>
                  <a:pt x="68817" y="9214"/>
                </a:lnTo>
                <a:lnTo>
                  <a:pt x="68923" y="8968"/>
                </a:lnTo>
                <a:lnTo>
                  <a:pt x="69046" y="8739"/>
                </a:lnTo>
                <a:lnTo>
                  <a:pt x="69310" y="8281"/>
                </a:lnTo>
                <a:lnTo>
                  <a:pt x="69610" y="7822"/>
                </a:lnTo>
                <a:lnTo>
                  <a:pt x="69927" y="7364"/>
                </a:lnTo>
                <a:lnTo>
                  <a:pt x="69962" y="7329"/>
                </a:lnTo>
                <a:lnTo>
                  <a:pt x="70015" y="7294"/>
                </a:lnTo>
                <a:close/>
                <a:moveTo>
                  <a:pt x="80639" y="11381"/>
                </a:moveTo>
                <a:lnTo>
                  <a:pt x="80674" y="11452"/>
                </a:lnTo>
                <a:lnTo>
                  <a:pt x="80691" y="11522"/>
                </a:lnTo>
                <a:lnTo>
                  <a:pt x="80727" y="11593"/>
                </a:lnTo>
                <a:lnTo>
                  <a:pt x="80744" y="11646"/>
                </a:lnTo>
                <a:lnTo>
                  <a:pt x="80762" y="11716"/>
                </a:lnTo>
                <a:lnTo>
                  <a:pt x="80744" y="11751"/>
                </a:lnTo>
                <a:lnTo>
                  <a:pt x="80727" y="11804"/>
                </a:lnTo>
                <a:lnTo>
                  <a:pt x="80674" y="11804"/>
                </a:lnTo>
                <a:lnTo>
                  <a:pt x="80639" y="11751"/>
                </a:lnTo>
                <a:lnTo>
                  <a:pt x="80586" y="11646"/>
                </a:lnTo>
                <a:lnTo>
                  <a:pt x="80568" y="11522"/>
                </a:lnTo>
                <a:lnTo>
                  <a:pt x="80568" y="11452"/>
                </a:lnTo>
                <a:lnTo>
                  <a:pt x="80568" y="11381"/>
                </a:lnTo>
                <a:close/>
                <a:moveTo>
                  <a:pt x="72305" y="11769"/>
                </a:moveTo>
                <a:lnTo>
                  <a:pt x="72376" y="11787"/>
                </a:lnTo>
                <a:lnTo>
                  <a:pt x="72464" y="11839"/>
                </a:lnTo>
                <a:lnTo>
                  <a:pt x="72376" y="11857"/>
                </a:lnTo>
                <a:lnTo>
                  <a:pt x="72270" y="11857"/>
                </a:lnTo>
                <a:lnTo>
                  <a:pt x="72182" y="11839"/>
                </a:lnTo>
                <a:lnTo>
                  <a:pt x="72111" y="11787"/>
                </a:lnTo>
                <a:lnTo>
                  <a:pt x="72235" y="11769"/>
                </a:lnTo>
                <a:close/>
                <a:moveTo>
                  <a:pt x="72975" y="11857"/>
                </a:moveTo>
                <a:lnTo>
                  <a:pt x="73010" y="11875"/>
                </a:lnTo>
                <a:lnTo>
                  <a:pt x="73045" y="11892"/>
                </a:lnTo>
                <a:lnTo>
                  <a:pt x="73028" y="11927"/>
                </a:lnTo>
                <a:lnTo>
                  <a:pt x="72992" y="11945"/>
                </a:lnTo>
                <a:lnTo>
                  <a:pt x="72957" y="11963"/>
                </a:lnTo>
                <a:lnTo>
                  <a:pt x="72904" y="11963"/>
                </a:lnTo>
                <a:lnTo>
                  <a:pt x="72887" y="11945"/>
                </a:lnTo>
                <a:lnTo>
                  <a:pt x="72887" y="11910"/>
                </a:lnTo>
                <a:lnTo>
                  <a:pt x="72887" y="11892"/>
                </a:lnTo>
                <a:lnTo>
                  <a:pt x="72922" y="11857"/>
                </a:lnTo>
                <a:close/>
                <a:moveTo>
                  <a:pt x="41438" y="10095"/>
                </a:moveTo>
                <a:lnTo>
                  <a:pt x="41385" y="10271"/>
                </a:lnTo>
                <a:lnTo>
                  <a:pt x="41297" y="10395"/>
                </a:lnTo>
                <a:lnTo>
                  <a:pt x="41209" y="10518"/>
                </a:lnTo>
                <a:lnTo>
                  <a:pt x="41156" y="10659"/>
                </a:lnTo>
                <a:lnTo>
                  <a:pt x="41209" y="10659"/>
                </a:lnTo>
                <a:lnTo>
                  <a:pt x="41244" y="10641"/>
                </a:lnTo>
                <a:lnTo>
                  <a:pt x="41280" y="10588"/>
                </a:lnTo>
                <a:lnTo>
                  <a:pt x="41403" y="10465"/>
                </a:lnTo>
                <a:lnTo>
                  <a:pt x="41544" y="10324"/>
                </a:lnTo>
                <a:lnTo>
                  <a:pt x="41667" y="10201"/>
                </a:lnTo>
                <a:lnTo>
                  <a:pt x="41790" y="10113"/>
                </a:lnTo>
                <a:lnTo>
                  <a:pt x="41826" y="10148"/>
                </a:lnTo>
                <a:lnTo>
                  <a:pt x="41843" y="10183"/>
                </a:lnTo>
                <a:lnTo>
                  <a:pt x="41808" y="10236"/>
                </a:lnTo>
                <a:lnTo>
                  <a:pt x="41579" y="10694"/>
                </a:lnTo>
                <a:lnTo>
                  <a:pt x="41491" y="10870"/>
                </a:lnTo>
                <a:lnTo>
                  <a:pt x="41667" y="10941"/>
                </a:lnTo>
                <a:lnTo>
                  <a:pt x="41649" y="11135"/>
                </a:lnTo>
                <a:lnTo>
                  <a:pt x="41614" y="11399"/>
                </a:lnTo>
                <a:lnTo>
                  <a:pt x="41544" y="11698"/>
                </a:lnTo>
                <a:lnTo>
                  <a:pt x="41456" y="11998"/>
                </a:lnTo>
                <a:lnTo>
                  <a:pt x="41332" y="12033"/>
                </a:lnTo>
                <a:lnTo>
                  <a:pt x="41209" y="12068"/>
                </a:lnTo>
                <a:lnTo>
                  <a:pt x="41121" y="12068"/>
                </a:lnTo>
                <a:lnTo>
                  <a:pt x="41033" y="12051"/>
                </a:lnTo>
                <a:lnTo>
                  <a:pt x="40945" y="11998"/>
                </a:lnTo>
                <a:lnTo>
                  <a:pt x="40892" y="11910"/>
                </a:lnTo>
                <a:lnTo>
                  <a:pt x="40680" y="11522"/>
                </a:lnTo>
                <a:lnTo>
                  <a:pt x="40487" y="11099"/>
                </a:lnTo>
                <a:lnTo>
                  <a:pt x="40469" y="11047"/>
                </a:lnTo>
                <a:lnTo>
                  <a:pt x="40469" y="10994"/>
                </a:lnTo>
                <a:lnTo>
                  <a:pt x="40487" y="10906"/>
                </a:lnTo>
                <a:lnTo>
                  <a:pt x="40540" y="10818"/>
                </a:lnTo>
                <a:lnTo>
                  <a:pt x="40610" y="10747"/>
                </a:lnTo>
                <a:lnTo>
                  <a:pt x="41191" y="10289"/>
                </a:lnTo>
                <a:lnTo>
                  <a:pt x="41438" y="10095"/>
                </a:lnTo>
                <a:close/>
                <a:moveTo>
                  <a:pt x="78912" y="11875"/>
                </a:moveTo>
                <a:lnTo>
                  <a:pt x="78789" y="11980"/>
                </a:lnTo>
                <a:lnTo>
                  <a:pt x="78665" y="12068"/>
                </a:lnTo>
                <a:lnTo>
                  <a:pt x="78560" y="12104"/>
                </a:lnTo>
                <a:lnTo>
                  <a:pt x="78454" y="12121"/>
                </a:lnTo>
                <a:lnTo>
                  <a:pt x="78383" y="12121"/>
                </a:lnTo>
                <a:lnTo>
                  <a:pt x="78331" y="12104"/>
                </a:lnTo>
                <a:lnTo>
                  <a:pt x="78278" y="12068"/>
                </a:lnTo>
                <a:lnTo>
                  <a:pt x="78243" y="11980"/>
                </a:lnTo>
                <a:lnTo>
                  <a:pt x="78348" y="11945"/>
                </a:lnTo>
                <a:lnTo>
                  <a:pt x="78454" y="11910"/>
                </a:lnTo>
                <a:lnTo>
                  <a:pt x="78648" y="11875"/>
                </a:lnTo>
                <a:close/>
                <a:moveTo>
                  <a:pt x="71741" y="12051"/>
                </a:moveTo>
                <a:lnTo>
                  <a:pt x="71794" y="12068"/>
                </a:lnTo>
                <a:lnTo>
                  <a:pt x="71830" y="12068"/>
                </a:lnTo>
                <a:lnTo>
                  <a:pt x="71865" y="12104"/>
                </a:lnTo>
                <a:lnTo>
                  <a:pt x="71882" y="12139"/>
                </a:lnTo>
                <a:lnTo>
                  <a:pt x="71953" y="12262"/>
                </a:lnTo>
                <a:lnTo>
                  <a:pt x="71847" y="12245"/>
                </a:lnTo>
                <a:lnTo>
                  <a:pt x="71777" y="12192"/>
                </a:lnTo>
                <a:lnTo>
                  <a:pt x="71583" y="12068"/>
                </a:lnTo>
                <a:lnTo>
                  <a:pt x="71741" y="12051"/>
                </a:lnTo>
                <a:close/>
                <a:moveTo>
                  <a:pt x="73362" y="12086"/>
                </a:moveTo>
                <a:lnTo>
                  <a:pt x="73415" y="12104"/>
                </a:lnTo>
                <a:lnTo>
                  <a:pt x="73486" y="12156"/>
                </a:lnTo>
                <a:lnTo>
                  <a:pt x="73538" y="12209"/>
                </a:lnTo>
                <a:lnTo>
                  <a:pt x="73574" y="12262"/>
                </a:lnTo>
                <a:lnTo>
                  <a:pt x="73591" y="12350"/>
                </a:lnTo>
                <a:lnTo>
                  <a:pt x="73450" y="12333"/>
                </a:lnTo>
                <a:lnTo>
                  <a:pt x="73345" y="12315"/>
                </a:lnTo>
                <a:lnTo>
                  <a:pt x="73239" y="12262"/>
                </a:lnTo>
                <a:lnTo>
                  <a:pt x="73133" y="12209"/>
                </a:lnTo>
                <a:lnTo>
                  <a:pt x="73239" y="12139"/>
                </a:lnTo>
                <a:lnTo>
                  <a:pt x="73309" y="12104"/>
                </a:lnTo>
                <a:lnTo>
                  <a:pt x="73362" y="12086"/>
                </a:lnTo>
                <a:close/>
                <a:moveTo>
                  <a:pt x="68500" y="12562"/>
                </a:moveTo>
                <a:lnTo>
                  <a:pt x="68517" y="12579"/>
                </a:lnTo>
                <a:lnTo>
                  <a:pt x="68500" y="12597"/>
                </a:lnTo>
                <a:lnTo>
                  <a:pt x="68482" y="12579"/>
                </a:lnTo>
                <a:lnTo>
                  <a:pt x="68500" y="12562"/>
                </a:lnTo>
                <a:close/>
                <a:moveTo>
                  <a:pt x="72728" y="12280"/>
                </a:moveTo>
                <a:lnTo>
                  <a:pt x="72869" y="12315"/>
                </a:lnTo>
                <a:lnTo>
                  <a:pt x="73010" y="12368"/>
                </a:lnTo>
                <a:lnTo>
                  <a:pt x="73151" y="12421"/>
                </a:lnTo>
                <a:lnTo>
                  <a:pt x="73292" y="12509"/>
                </a:lnTo>
                <a:lnTo>
                  <a:pt x="73133" y="12579"/>
                </a:lnTo>
                <a:lnTo>
                  <a:pt x="72992" y="12597"/>
                </a:lnTo>
                <a:lnTo>
                  <a:pt x="72869" y="12597"/>
                </a:lnTo>
                <a:lnTo>
                  <a:pt x="72728" y="12562"/>
                </a:lnTo>
                <a:lnTo>
                  <a:pt x="72693" y="12386"/>
                </a:lnTo>
                <a:lnTo>
                  <a:pt x="72710" y="12350"/>
                </a:lnTo>
                <a:lnTo>
                  <a:pt x="72728" y="12280"/>
                </a:lnTo>
                <a:close/>
                <a:moveTo>
                  <a:pt x="23080" y="13090"/>
                </a:moveTo>
                <a:lnTo>
                  <a:pt x="23080" y="13108"/>
                </a:lnTo>
                <a:lnTo>
                  <a:pt x="23083" y="13109"/>
                </a:lnTo>
                <a:lnTo>
                  <a:pt x="23083" y="13109"/>
                </a:lnTo>
                <a:lnTo>
                  <a:pt x="23080" y="13090"/>
                </a:lnTo>
                <a:close/>
                <a:moveTo>
                  <a:pt x="46512" y="10677"/>
                </a:moveTo>
                <a:lnTo>
                  <a:pt x="46724" y="10694"/>
                </a:lnTo>
                <a:lnTo>
                  <a:pt x="46917" y="10712"/>
                </a:lnTo>
                <a:lnTo>
                  <a:pt x="47499" y="10818"/>
                </a:lnTo>
                <a:lnTo>
                  <a:pt x="48080" y="10923"/>
                </a:lnTo>
                <a:lnTo>
                  <a:pt x="48186" y="10976"/>
                </a:lnTo>
                <a:lnTo>
                  <a:pt x="48327" y="11029"/>
                </a:lnTo>
                <a:lnTo>
                  <a:pt x="48256" y="11082"/>
                </a:lnTo>
                <a:lnTo>
                  <a:pt x="48221" y="11099"/>
                </a:lnTo>
                <a:lnTo>
                  <a:pt x="48203" y="11117"/>
                </a:lnTo>
                <a:lnTo>
                  <a:pt x="47587" y="11099"/>
                </a:lnTo>
                <a:lnTo>
                  <a:pt x="47358" y="11082"/>
                </a:lnTo>
                <a:lnTo>
                  <a:pt x="47129" y="11064"/>
                </a:lnTo>
                <a:lnTo>
                  <a:pt x="47129" y="11064"/>
                </a:lnTo>
                <a:lnTo>
                  <a:pt x="47234" y="11135"/>
                </a:lnTo>
                <a:lnTo>
                  <a:pt x="47358" y="11170"/>
                </a:lnTo>
                <a:lnTo>
                  <a:pt x="47587" y="11240"/>
                </a:lnTo>
                <a:lnTo>
                  <a:pt x="47833" y="11311"/>
                </a:lnTo>
                <a:lnTo>
                  <a:pt x="47939" y="11346"/>
                </a:lnTo>
                <a:lnTo>
                  <a:pt x="48063" y="11399"/>
                </a:lnTo>
                <a:lnTo>
                  <a:pt x="48010" y="11505"/>
                </a:lnTo>
                <a:lnTo>
                  <a:pt x="47939" y="11593"/>
                </a:lnTo>
                <a:lnTo>
                  <a:pt x="47851" y="11628"/>
                </a:lnTo>
                <a:lnTo>
                  <a:pt x="47763" y="11663"/>
                </a:lnTo>
                <a:lnTo>
                  <a:pt x="47657" y="11698"/>
                </a:lnTo>
                <a:lnTo>
                  <a:pt x="47552" y="11698"/>
                </a:lnTo>
                <a:lnTo>
                  <a:pt x="47375" y="11734"/>
                </a:lnTo>
                <a:lnTo>
                  <a:pt x="47199" y="11769"/>
                </a:lnTo>
                <a:lnTo>
                  <a:pt x="47111" y="11822"/>
                </a:lnTo>
                <a:lnTo>
                  <a:pt x="47041" y="11857"/>
                </a:lnTo>
                <a:lnTo>
                  <a:pt x="46970" y="11927"/>
                </a:lnTo>
                <a:lnTo>
                  <a:pt x="46900" y="11998"/>
                </a:lnTo>
                <a:lnTo>
                  <a:pt x="46036" y="11857"/>
                </a:lnTo>
                <a:lnTo>
                  <a:pt x="46019" y="11892"/>
                </a:lnTo>
                <a:lnTo>
                  <a:pt x="46072" y="11945"/>
                </a:lnTo>
                <a:lnTo>
                  <a:pt x="46125" y="11980"/>
                </a:lnTo>
                <a:lnTo>
                  <a:pt x="46565" y="12139"/>
                </a:lnTo>
                <a:lnTo>
                  <a:pt x="46635" y="12174"/>
                </a:lnTo>
                <a:lnTo>
                  <a:pt x="46741" y="12227"/>
                </a:lnTo>
                <a:lnTo>
                  <a:pt x="46442" y="12526"/>
                </a:lnTo>
                <a:lnTo>
                  <a:pt x="46354" y="12509"/>
                </a:lnTo>
                <a:lnTo>
                  <a:pt x="46265" y="12474"/>
                </a:lnTo>
                <a:lnTo>
                  <a:pt x="46125" y="12386"/>
                </a:lnTo>
                <a:lnTo>
                  <a:pt x="45966" y="12315"/>
                </a:lnTo>
                <a:lnTo>
                  <a:pt x="45878" y="12280"/>
                </a:lnTo>
                <a:lnTo>
                  <a:pt x="45772" y="12280"/>
                </a:lnTo>
                <a:lnTo>
                  <a:pt x="45895" y="12403"/>
                </a:lnTo>
                <a:lnTo>
                  <a:pt x="46019" y="12509"/>
                </a:lnTo>
                <a:lnTo>
                  <a:pt x="46142" y="12615"/>
                </a:lnTo>
                <a:lnTo>
                  <a:pt x="46265" y="12720"/>
                </a:lnTo>
                <a:lnTo>
                  <a:pt x="46230" y="12791"/>
                </a:lnTo>
                <a:lnTo>
                  <a:pt x="46177" y="12861"/>
                </a:lnTo>
                <a:lnTo>
                  <a:pt x="46036" y="12949"/>
                </a:lnTo>
                <a:lnTo>
                  <a:pt x="45948" y="12932"/>
                </a:lnTo>
                <a:lnTo>
                  <a:pt x="45878" y="12896"/>
                </a:lnTo>
                <a:lnTo>
                  <a:pt x="45719" y="12826"/>
                </a:lnTo>
                <a:lnTo>
                  <a:pt x="45561" y="12755"/>
                </a:lnTo>
                <a:lnTo>
                  <a:pt x="45473" y="12738"/>
                </a:lnTo>
                <a:lnTo>
                  <a:pt x="45385" y="12738"/>
                </a:lnTo>
                <a:lnTo>
                  <a:pt x="45420" y="12791"/>
                </a:lnTo>
                <a:lnTo>
                  <a:pt x="45490" y="12844"/>
                </a:lnTo>
                <a:lnTo>
                  <a:pt x="45596" y="12932"/>
                </a:lnTo>
                <a:lnTo>
                  <a:pt x="45719" y="13037"/>
                </a:lnTo>
                <a:lnTo>
                  <a:pt x="45772" y="13090"/>
                </a:lnTo>
                <a:lnTo>
                  <a:pt x="45807" y="13143"/>
                </a:lnTo>
                <a:lnTo>
                  <a:pt x="45649" y="13266"/>
                </a:lnTo>
                <a:lnTo>
                  <a:pt x="45561" y="13319"/>
                </a:lnTo>
                <a:lnTo>
                  <a:pt x="45473" y="13337"/>
                </a:lnTo>
                <a:lnTo>
                  <a:pt x="45367" y="13319"/>
                </a:lnTo>
                <a:lnTo>
                  <a:pt x="45279" y="13284"/>
                </a:lnTo>
                <a:lnTo>
                  <a:pt x="45120" y="13196"/>
                </a:lnTo>
                <a:lnTo>
                  <a:pt x="44997" y="13108"/>
                </a:lnTo>
                <a:lnTo>
                  <a:pt x="44874" y="12985"/>
                </a:lnTo>
                <a:lnTo>
                  <a:pt x="44768" y="12861"/>
                </a:lnTo>
                <a:lnTo>
                  <a:pt x="44574" y="12544"/>
                </a:lnTo>
                <a:lnTo>
                  <a:pt x="44398" y="12209"/>
                </a:lnTo>
                <a:lnTo>
                  <a:pt x="44063" y="11557"/>
                </a:lnTo>
                <a:lnTo>
                  <a:pt x="44116" y="11522"/>
                </a:lnTo>
                <a:lnTo>
                  <a:pt x="44151" y="11522"/>
                </a:lnTo>
                <a:lnTo>
                  <a:pt x="44187" y="11540"/>
                </a:lnTo>
                <a:lnTo>
                  <a:pt x="44222" y="11557"/>
                </a:lnTo>
                <a:lnTo>
                  <a:pt x="44433" y="11681"/>
                </a:lnTo>
                <a:lnTo>
                  <a:pt x="44539" y="11751"/>
                </a:lnTo>
                <a:lnTo>
                  <a:pt x="44697" y="11804"/>
                </a:lnTo>
                <a:lnTo>
                  <a:pt x="44539" y="11663"/>
                </a:lnTo>
                <a:lnTo>
                  <a:pt x="44398" y="11540"/>
                </a:lnTo>
                <a:lnTo>
                  <a:pt x="44275" y="11417"/>
                </a:lnTo>
                <a:lnTo>
                  <a:pt x="44222" y="11346"/>
                </a:lnTo>
                <a:lnTo>
                  <a:pt x="44169" y="11276"/>
                </a:lnTo>
                <a:lnTo>
                  <a:pt x="44169" y="11276"/>
                </a:lnTo>
                <a:lnTo>
                  <a:pt x="44504" y="11434"/>
                </a:lnTo>
                <a:lnTo>
                  <a:pt x="44504" y="11381"/>
                </a:lnTo>
                <a:lnTo>
                  <a:pt x="44486" y="11346"/>
                </a:lnTo>
                <a:lnTo>
                  <a:pt x="44416" y="11311"/>
                </a:lnTo>
                <a:lnTo>
                  <a:pt x="43922" y="10923"/>
                </a:lnTo>
                <a:lnTo>
                  <a:pt x="43852" y="10853"/>
                </a:lnTo>
                <a:lnTo>
                  <a:pt x="43834" y="10818"/>
                </a:lnTo>
                <a:lnTo>
                  <a:pt x="43852" y="10782"/>
                </a:lnTo>
                <a:lnTo>
                  <a:pt x="43869" y="10782"/>
                </a:lnTo>
                <a:lnTo>
                  <a:pt x="44134" y="10870"/>
                </a:lnTo>
                <a:lnTo>
                  <a:pt x="44380" y="10976"/>
                </a:lnTo>
                <a:lnTo>
                  <a:pt x="44627" y="11082"/>
                </a:lnTo>
                <a:lnTo>
                  <a:pt x="44874" y="11223"/>
                </a:lnTo>
                <a:lnTo>
                  <a:pt x="44874" y="11187"/>
                </a:lnTo>
                <a:lnTo>
                  <a:pt x="44874" y="11152"/>
                </a:lnTo>
                <a:lnTo>
                  <a:pt x="44856" y="11117"/>
                </a:lnTo>
                <a:lnTo>
                  <a:pt x="44821" y="11082"/>
                </a:lnTo>
                <a:lnTo>
                  <a:pt x="44416" y="10853"/>
                </a:lnTo>
                <a:lnTo>
                  <a:pt x="44468" y="10800"/>
                </a:lnTo>
                <a:lnTo>
                  <a:pt x="44521" y="10782"/>
                </a:lnTo>
                <a:lnTo>
                  <a:pt x="44574" y="10782"/>
                </a:lnTo>
                <a:lnTo>
                  <a:pt x="44609" y="10800"/>
                </a:lnTo>
                <a:lnTo>
                  <a:pt x="45314" y="11047"/>
                </a:lnTo>
                <a:lnTo>
                  <a:pt x="45614" y="11152"/>
                </a:lnTo>
                <a:lnTo>
                  <a:pt x="45772" y="11223"/>
                </a:lnTo>
                <a:lnTo>
                  <a:pt x="45948" y="11258"/>
                </a:lnTo>
                <a:lnTo>
                  <a:pt x="45895" y="11205"/>
                </a:lnTo>
                <a:lnTo>
                  <a:pt x="45843" y="11170"/>
                </a:lnTo>
                <a:lnTo>
                  <a:pt x="45737" y="11099"/>
                </a:lnTo>
                <a:lnTo>
                  <a:pt x="45631" y="11029"/>
                </a:lnTo>
                <a:lnTo>
                  <a:pt x="45578" y="10976"/>
                </a:lnTo>
                <a:lnTo>
                  <a:pt x="45543" y="10923"/>
                </a:lnTo>
                <a:lnTo>
                  <a:pt x="45737" y="10958"/>
                </a:lnTo>
                <a:lnTo>
                  <a:pt x="45913" y="11029"/>
                </a:lnTo>
                <a:lnTo>
                  <a:pt x="46089" y="11082"/>
                </a:lnTo>
                <a:lnTo>
                  <a:pt x="46301" y="11117"/>
                </a:lnTo>
                <a:lnTo>
                  <a:pt x="46019" y="10870"/>
                </a:lnTo>
                <a:lnTo>
                  <a:pt x="46019" y="10818"/>
                </a:lnTo>
                <a:lnTo>
                  <a:pt x="46054" y="10782"/>
                </a:lnTo>
                <a:lnTo>
                  <a:pt x="46125" y="10747"/>
                </a:lnTo>
                <a:lnTo>
                  <a:pt x="46230" y="10712"/>
                </a:lnTo>
                <a:lnTo>
                  <a:pt x="46318" y="10694"/>
                </a:lnTo>
                <a:lnTo>
                  <a:pt x="46512" y="10677"/>
                </a:lnTo>
                <a:close/>
                <a:moveTo>
                  <a:pt x="42513" y="10271"/>
                </a:moveTo>
                <a:lnTo>
                  <a:pt x="42583" y="10395"/>
                </a:lnTo>
                <a:lnTo>
                  <a:pt x="42618" y="10500"/>
                </a:lnTo>
                <a:lnTo>
                  <a:pt x="42900" y="11364"/>
                </a:lnTo>
                <a:lnTo>
                  <a:pt x="42988" y="11628"/>
                </a:lnTo>
                <a:lnTo>
                  <a:pt x="43112" y="11892"/>
                </a:lnTo>
                <a:lnTo>
                  <a:pt x="43147" y="11963"/>
                </a:lnTo>
                <a:lnTo>
                  <a:pt x="43235" y="12086"/>
                </a:lnTo>
                <a:lnTo>
                  <a:pt x="43200" y="11910"/>
                </a:lnTo>
                <a:lnTo>
                  <a:pt x="43147" y="11716"/>
                </a:lnTo>
                <a:lnTo>
                  <a:pt x="43024" y="11381"/>
                </a:lnTo>
                <a:lnTo>
                  <a:pt x="42971" y="11205"/>
                </a:lnTo>
                <a:lnTo>
                  <a:pt x="42936" y="11029"/>
                </a:lnTo>
                <a:lnTo>
                  <a:pt x="42900" y="10853"/>
                </a:lnTo>
                <a:lnTo>
                  <a:pt x="42883" y="10659"/>
                </a:lnTo>
                <a:lnTo>
                  <a:pt x="43059" y="10941"/>
                </a:lnTo>
                <a:lnTo>
                  <a:pt x="43200" y="11205"/>
                </a:lnTo>
                <a:lnTo>
                  <a:pt x="43447" y="11716"/>
                </a:lnTo>
                <a:lnTo>
                  <a:pt x="43711" y="12227"/>
                </a:lnTo>
                <a:lnTo>
                  <a:pt x="43975" y="12738"/>
                </a:lnTo>
                <a:lnTo>
                  <a:pt x="43957" y="12597"/>
                </a:lnTo>
                <a:lnTo>
                  <a:pt x="43905" y="12456"/>
                </a:lnTo>
                <a:lnTo>
                  <a:pt x="43799" y="12209"/>
                </a:lnTo>
                <a:lnTo>
                  <a:pt x="43658" y="11910"/>
                </a:lnTo>
                <a:lnTo>
                  <a:pt x="43535" y="11610"/>
                </a:lnTo>
                <a:lnTo>
                  <a:pt x="43429" y="11346"/>
                </a:lnTo>
                <a:lnTo>
                  <a:pt x="43394" y="11187"/>
                </a:lnTo>
                <a:lnTo>
                  <a:pt x="43376" y="11011"/>
                </a:lnTo>
                <a:lnTo>
                  <a:pt x="43482" y="11135"/>
                </a:lnTo>
                <a:lnTo>
                  <a:pt x="43552" y="11276"/>
                </a:lnTo>
                <a:lnTo>
                  <a:pt x="43658" y="11522"/>
                </a:lnTo>
                <a:lnTo>
                  <a:pt x="43781" y="11698"/>
                </a:lnTo>
                <a:lnTo>
                  <a:pt x="43834" y="11787"/>
                </a:lnTo>
                <a:lnTo>
                  <a:pt x="43922" y="11857"/>
                </a:lnTo>
                <a:lnTo>
                  <a:pt x="43993" y="11945"/>
                </a:lnTo>
                <a:lnTo>
                  <a:pt x="44063" y="12051"/>
                </a:lnTo>
                <a:lnTo>
                  <a:pt x="44187" y="12245"/>
                </a:lnTo>
                <a:lnTo>
                  <a:pt x="44310" y="12491"/>
                </a:lnTo>
                <a:lnTo>
                  <a:pt x="44433" y="12720"/>
                </a:lnTo>
                <a:lnTo>
                  <a:pt x="44539" y="12914"/>
                </a:lnTo>
                <a:lnTo>
                  <a:pt x="44662" y="13090"/>
                </a:lnTo>
                <a:lnTo>
                  <a:pt x="44803" y="13249"/>
                </a:lnTo>
                <a:lnTo>
                  <a:pt x="44962" y="13372"/>
                </a:lnTo>
                <a:lnTo>
                  <a:pt x="45032" y="13425"/>
                </a:lnTo>
                <a:lnTo>
                  <a:pt x="45085" y="13478"/>
                </a:lnTo>
                <a:lnTo>
                  <a:pt x="45156" y="13601"/>
                </a:lnTo>
                <a:lnTo>
                  <a:pt x="45208" y="13742"/>
                </a:lnTo>
                <a:lnTo>
                  <a:pt x="45244" y="13901"/>
                </a:lnTo>
                <a:lnTo>
                  <a:pt x="45244" y="13971"/>
                </a:lnTo>
                <a:lnTo>
                  <a:pt x="45226" y="14042"/>
                </a:lnTo>
                <a:lnTo>
                  <a:pt x="45208" y="14112"/>
                </a:lnTo>
                <a:lnTo>
                  <a:pt x="45173" y="14183"/>
                </a:lnTo>
                <a:lnTo>
                  <a:pt x="45120" y="14235"/>
                </a:lnTo>
                <a:lnTo>
                  <a:pt x="45067" y="14288"/>
                </a:lnTo>
                <a:lnTo>
                  <a:pt x="44997" y="14324"/>
                </a:lnTo>
                <a:lnTo>
                  <a:pt x="44909" y="14341"/>
                </a:lnTo>
                <a:lnTo>
                  <a:pt x="44768" y="14359"/>
                </a:lnTo>
                <a:lnTo>
                  <a:pt x="44627" y="14359"/>
                </a:lnTo>
                <a:lnTo>
                  <a:pt x="44486" y="14341"/>
                </a:lnTo>
                <a:lnTo>
                  <a:pt x="44363" y="14324"/>
                </a:lnTo>
                <a:lnTo>
                  <a:pt x="44222" y="14271"/>
                </a:lnTo>
                <a:lnTo>
                  <a:pt x="44116" y="14200"/>
                </a:lnTo>
                <a:lnTo>
                  <a:pt x="43993" y="14094"/>
                </a:lnTo>
                <a:lnTo>
                  <a:pt x="43905" y="13971"/>
                </a:lnTo>
                <a:lnTo>
                  <a:pt x="43728" y="13742"/>
                </a:lnTo>
                <a:lnTo>
                  <a:pt x="43552" y="13513"/>
                </a:lnTo>
                <a:lnTo>
                  <a:pt x="43394" y="13355"/>
                </a:lnTo>
                <a:lnTo>
                  <a:pt x="43341" y="13302"/>
                </a:lnTo>
                <a:lnTo>
                  <a:pt x="43288" y="13284"/>
                </a:lnTo>
                <a:lnTo>
                  <a:pt x="43235" y="13302"/>
                </a:lnTo>
                <a:lnTo>
                  <a:pt x="43182" y="13319"/>
                </a:lnTo>
                <a:lnTo>
                  <a:pt x="43094" y="13390"/>
                </a:lnTo>
                <a:lnTo>
                  <a:pt x="42988" y="13443"/>
                </a:lnTo>
                <a:lnTo>
                  <a:pt x="42900" y="13478"/>
                </a:lnTo>
                <a:lnTo>
                  <a:pt x="42795" y="13495"/>
                </a:lnTo>
                <a:lnTo>
                  <a:pt x="42689" y="13478"/>
                </a:lnTo>
                <a:lnTo>
                  <a:pt x="42583" y="13478"/>
                </a:lnTo>
                <a:lnTo>
                  <a:pt x="42389" y="13425"/>
                </a:lnTo>
                <a:lnTo>
                  <a:pt x="42249" y="13425"/>
                </a:lnTo>
                <a:lnTo>
                  <a:pt x="42143" y="13478"/>
                </a:lnTo>
                <a:lnTo>
                  <a:pt x="42019" y="13390"/>
                </a:lnTo>
                <a:lnTo>
                  <a:pt x="41931" y="13302"/>
                </a:lnTo>
                <a:lnTo>
                  <a:pt x="41861" y="13178"/>
                </a:lnTo>
                <a:lnTo>
                  <a:pt x="41808" y="13055"/>
                </a:lnTo>
                <a:lnTo>
                  <a:pt x="41755" y="12844"/>
                </a:lnTo>
                <a:lnTo>
                  <a:pt x="41738" y="12650"/>
                </a:lnTo>
                <a:lnTo>
                  <a:pt x="41738" y="12438"/>
                </a:lnTo>
                <a:lnTo>
                  <a:pt x="41755" y="12227"/>
                </a:lnTo>
                <a:lnTo>
                  <a:pt x="41790" y="11945"/>
                </a:lnTo>
                <a:lnTo>
                  <a:pt x="41843" y="11646"/>
                </a:lnTo>
                <a:lnTo>
                  <a:pt x="41896" y="11734"/>
                </a:lnTo>
                <a:lnTo>
                  <a:pt x="41931" y="11804"/>
                </a:lnTo>
                <a:lnTo>
                  <a:pt x="42019" y="12209"/>
                </a:lnTo>
                <a:lnTo>
                  <a:pt x="42125" y="12632"/>
                </a:lnTo>
                <a:lnTo>
                  <a:pt x="42090" y="12227"/>
                </a:lnTo>
                <a:lnTo>
                  <a:pt x="42037" y="11822"/>
                </a:lnTo>
                <a:lnTo>
                  <a:pt x="42019" y="11628"/>
                </a:lnTo>
                <a:lnTo>
                  <a:pt x="42002" y="11417"/>
                </a:lnTo>
                <a:lnTo>
                  <a:pt x="42019" y="11223"/>
                </a:lnTo>
                <a:lnTo>
                  <a:pt x="42037" y="11011"/>
                </a:lnTo>
                <a:lnTo>
                  <a:pt x="42090" y="11029"/>
                </a:lnTo>
                <a:lnTo>
                  <a:pt x="42108" y="11047"/>
                </a:lnTo>
                <a:lnTo>
                  <a:pt x="42125" y="11082"/>
                </a:lnTo>
                <a:lnTo>
                  <a:pt x="42143" y="11135"/>
                </a:lnTo>
                <a:lnTo>
                  <a:pt x="42178" y="11364"/>
                </a:lnTo>
                <a:lnTo>
                  <a:pt x="42213" y="11487"/>
                </a:lnTo>
                <a:lnTo>
                  <a:pt x="42266" y="11610"/>
                </a:lnTo>
                <a:lnTo>
                  <a:pt x="42284" y="11540"/>
                </a:lnTo>
                <a:lnTo>
                  <a:pt x="42301" y="11469"/>
                </a:lnTo>
                <a:lnTo>
                  <a:pt x="42301" y="11346"/>
                </a:lnTo>
                <a:lnTo>
                  <a:pt x="42284" y="11064"/>
                </a:lnTo>
                <a:lnTo>
                  <a:pt x="42301" y="10818"/>
                </a:lnTo>
                <a:lnTo>
                  <a:pt x="42354" y="10818"/>
                </a:lnTo>
                <a:lnTo>
                  <a:pt x="42389" y="10835"/>
                </a:lnTo>
                <a:lnTo>
                  <a:pt x="42513" y="11258"/>
                </a:lnTo>
                <a:lnTo>
                  <a:pt x="42671" y="11698"/>
                </a:lnTo>
                <a:lnTo>
                  <a:pt x="42671" y="11522"/>
                </a:lnTo>
                <a:lnTo>
                  <a:pt x="42654" y="11346"/>
                </a:lnTo>
                <a:lnTo>
                  <a:pt x="42583" y="11011"/>
                </a:lnTo>
                <a:lnTo>
                  <a:pt x="42530" y="10641"/>
                </a:lnTo>
                <a:lnTo>
                  <a:pt x="42513" y="10465"/>
                </a:lnTo>
                <a:lnTo>
                  <a:pt x="42513" y="10271"/>
                </a:lnTo>
                <a:close/>
                <a:moveTo>
                  <a:pt x="55127" y="7312"/>
                </a:moveTo>
                <a:lnTo>
                  <a:pt x="55163" y="7347"/>
                </a:lnTo>
                <a:lnTo>
                  <a:pt x="55198" y="7435"/>
                </a:lnTo>
                <a:lnTo>
                  <a:pt x="55674" y="8598"/>
                </a:lnTo>
                <a:lnTo>
                  <a:pt x="55815" y="8985"/>
                </a:lnTo>
                <a:lnTo>
                  <a:pt x="55955" y="9390"/>
                </a:lnTo>
                <a:lnTo>
                  <a:pt x="55991" y="9496"/>
                </a:lnTo>
                <a:lnTo>
                  <a:pt x="56061" y="9584"/>
                </a:lnTo>
                <a:lnTo>
                  <a:pt x="56044" y="9390"/>
                </a:lnTo>
                <a:lnTo>
                  <a:pt x="55991" y="9214"/>
                </a:lnTo>
                <a:lnTo>
                  <a:pt x="55867" y="8862"/>
                </a:lnTo>
                <a:lnTo>
                  <a:pt x="55638" y="8122"/>
                </a:lnTo>
                <a:lnTo>
                  <a:pt x="55515" y="7752"/>
                </a:lnTo>
                <a:lnTo>
                  <a:pt x="55409" y="7400"/>
                </a:lnTo>
                <a:lnTo>
                  <a:pt x="55462" y="7364"/>
                </a:lnTo>
                <a:lnTo>
                  <a:pt x="55497" y="7364"/>
                </a:lnTo>
                <a:lnTo>
                  <a:pt x="55568" y="7400"/>
                </a:lnTo>
                <a:lnTo>
                  <a:pt x="55797" y="7593"/>
                </a:lnTo>
                <a:lnTo>
                  <a:pt x="55991" y="7787"/>
                </a:lnTo>
                <a:lnTo>
                  <a:pt x="56167" y="8016"/>
                </a:lnTo>
                <a:lnTo>
                  <a:pt x="56308" y="8263"/>
                </a:lnTo>
                <a:lnTo>
                  <a:pt x="56502" y="8739"/>
                </a:lnTo>
                <a:lnTo>
                  <a:pt x="56695" y="9197"/>
                </a:lnTo>
                <a:lnTo>
                  <a:pt x="56766" y="9373"/>
                </a:lnTo>
                <a:lnTo>
                  <a:pt x="56801" y="9461"/>
                </a:lnTo>
                <a:lnTo>
                  <a:pt x="56889" y="9549"/>
                </a:lnTo>
                <a:lnTo>
                  <a:pt x="56854" y="9355"/>
                </a:lnTo>
                <a:lnTo>
                  <a:pt x="56801" y="9197"/>
                </a:lnTo>
                <a:lnTo>
                  <a:pt x="56748" y="9020"/>
                </a:lnTo>
                <a:lnTo>
                  <a:pt x="56678" y="8862"/>
                </a:lnTo>
                <a:lnTo>
                  <a:pt x="56572" y="8527"/>
                </a:lnTo>
                <a:lnTo>
                  <a:pt x="56519" y="8351"/>
                </a:lnTo>
                <a:lnTo>
                  <a:pt x="56466" y="8175"/>
                </a:lnTo>
                <a:lnTo>
                  <a:pt x="56466" y="8175"/>
                </a:lnTo>
                <a:lnTo>
                  <a:pt x="56660" y="8263"/>
                </a:lnTo>
                <a:lnTo>
                  <a:pt x="56854" y="8386"/>
                </a:lnTo>
                <a:lnTo>
                  <a:pt x="57013" y="8527"/>
                </a:lnTo>
                <a:lnTo>
                  <a:pt x="57154" y="8686"/>
                </a:lnTo>
                <a:lnTo>
                  <a:pt x="57259" y="8862"/>
                </a:lnTo>
                <a:lnTo>
                  <a:pt x="57330" y="9038"/>
                </a:lnTo>
                <a:lnTo>
                  <a:pt x="57453" y="9408"/>
                </a:lnTo>
                <a:lnTo>
                  <a:pt x="57506" y="9408"/>
                </a:lnTo>
                <a:lnTo>
                  <a:pt x="57524" y="9373"/>
                </a:lnTo>
                <a:lnTo>
                  <a:pt x="57541" y="9320"/>
                </a:lnTo>
                <a:lnTo>
                  <a:pt x="57576" y="9179"/>
                </a:lnTo>
                <a:lnTo>
                  <a:pt x="57735" y="9390"/>
                </a:lnTo>
                <a:lnTo>
                  <a:pt x="57876" y="9619"/>
                </a:lnTo>
                <a:lnTo>
                  <a:pt x="58017" y="9884"/>
                </a:lnTo>
                <a:lnTo>
                  <a:pt x="58123" y="10166"/>
                </a:lnTo>
                <a:lnTo>
                  <a:pt x="58211" y="10465"/>
                </a:lnTo>
                <a:lnTo>
                  <a:pt x="58281" y="10782"/>
                </a:lnTo>
                <a:lnTo>
                  <a:pt x="58334" y="11099"/>
                </a:lnTo>
                <a:lnTo>
                  <a:pt x="58352" y="11417"/>
                </a:lnTo>
                <a:lnTo>
                  <a:pt x="58369" y="11751"/>
                </a:lnTo>
                <a:lnTo>
                  <a:pt x="58352" y="12068"/>
                </a:lnTo>
                <a:lnTo>
                  <a:pt x="58316" y="12386"/>
                </a:lnTo>
                <a:lnTo>
                  <a:pt x="58246" y="12685"/>
                </a:lnTo>
                <a:lnTo>
                  <a:pt x="58175" y="12967"/>
                </a:lnTo>
                <a:lnTo>
                  <a:pt x="58070" y="13231"/>
                </a:lnTo>
                <a:lnTo>
                  <a:pt x="57929" y="13478"/>
                </a:lnTo>
                <a:lnTo>
                  <a:pt x="57788" y="13689"/>
                </a:lnTo>
                <a:lnTo>
                  <a:pt x="57753" y="13619"/>
                </a:lnTo>
                <a:lnTo>
                  <a:pt x="57717" y="13548"/>
                </a:lnTo>
                <a:lnTo>
                  <a:pt x="57700" y="13390"/>
                </a:lnTo>
                <a:lnTo>
                  <a:pt x="57682" y="13231"/>
                </a:lnTo>
                <a:lnTo>
                  <a:pt x="57664" y="13055"/>
                </a:lnTo>
                <a:lnTo>
                  <a:pt x="57612" y="13161"/>
                </a:lnTo>
                <a:lnTo>
                  <a:pt x="57594" y="13249"/>
                </a:lnTo>
                <a:lnTo>
                  <a:pt x="57559" y="13689"/>
                </a:lnTo>
                <a:lnTo>
                  <a:pt x="57541" y="13795"/>
                </a:lnTo>
                <a:lnTo>
                  <a:pt x="57524" y="13901"/>
                </a:lnTo>
                <a:lnTo>
                  <a:pt x="57471" y="14006"/>
                </a:lnTo>
                <a:lnTo>
                  <a:pt x="57383" y="14094"/>
                </a:lnTo>
                <a:lnTo>
                  <a:pt x="57330" y="14006"/>
                </a:lnTo>
                <a:lnTo>
                  <a:pt x="57294" y="13918"/>
                </a:lnTo>
                <a:lnTo>
                  <a:pt x="57101" y="13231"/>
                </a:lnTo>
                <a:lnTo>
                  <a:pt x="57065" y="13161"/>
                </a:lnTo>
                <a:lnTo>
                  <a:pt x="57030" y="13125"/>
                </a:lnTo>
                <a:lnTo>
                  <a:pt x="56995" y="13125"/>
                </a:lnTo>
                <a:lnTo>
                  <a:pt x="57101" y="13760"/>
                </a:lnTo>
                <a:lnTo>
                  <a:pt x="57101" y="13883"/>
                </a:lnTo>
                <a:lnTo>
                  <a:pt x="57101" y="13971"/>
                </a:lnTo>
                <a:lnTo>
                  <a:pt x="57065" y="14042"/>
                </a:lnTo>
                <a:lnTo>
                  <a:pt x="57030" y="14094"/>
                </a:lnTo>
                <a:lnTo>
                  <a:pt x="56960" y="14130"/>
                </a:lnTo>
                <a:lnTo>
                  <a:pt x="56889" y="14130"/>
                </a:lnTo>
                <a:lnTo>
                  <a:pt x="56836" y="14112"/>
                </a:lnTo>
                <a:lnTo>
                  <a:pt x="56784" y="14077"/>
                </a:lnTo>
                <a:lnTo>
                  <a:pt x="56731" y="14024"/>
                </a:lnTo>
                <a:lnTo>
                  <a:pt x="56625" y="13813"/>
                </a:lnTo>
                <a:lnTo>
                  <a:pt x="55955" y="12526"/>
                </a:lnTo>
                <a:lnTo>
                  <a:pt x="55850" y="12350"/>
                </a:lnTo>
                <a:lnTo>
                  <a:pt x="55815" y="12403"/>
                </a:lnTo>
                <a:lnTo>
                  <a:pt x="55797" y="12438"/>
                </a:lnTo>
                <a:lnTo>
                  <a:pt x="55815" y="12491"/>
                </a:lnTo>
                <a:lnTo>
                  <a:pt x="55850" y="12526"/>
                </a:lnTo>
                <a:lnTo>
                  <a:pt x="56502" y="14006"/>
                </a:lnTo>
                <a:lnTo>
                  <a:pt x="56555" y="14112"/>
                </a:lnTo>
                <a:lnTo>
                  <a:pt x="56555" y="14165"/>
                </a:lnTo>
                <a:lnTo>
                  <a:pt x="56537" y="14235"/>
                </a:lnTo>
                <a:lnTo>
                  <a:pt x="56466" y="14183"/>
                </a:lnTo>
                <a:lnTo>
                  <a:pt x="56414" y="14130"/>
                </a:lnTo>
                <a:lnTo>
                  <a:pt x="56325" y="14024"/>
                </a:lnTo>
                <a:lnTo>
                  <a:pt x="56220" y="13883"/>
                </a:lnTo>
                <a:lnTo>
                  <a:pt x="56096" y="13777"/>
                </a:lnTo>
                <a:lnTo>
                  <a:pt x="56114" y="13865"/>
                </a:lnTo>
                <a:lnTo>
                  <a:pt x="56132" y="13918"/>
                </a:lnTo>
                <a:lnTo>
                  <a:pt x="56325" y="14253"/>
                </a:lnTo>
                <a:lnTo>
                  <a:pt x="56325" y="14288"/>
                </a:lnTo>
                <a:lnTo>
                  <a:pt x="56343" y="14376"/>
                </a:lnTo>
                <a:lnTo>
                  <a:pt x="56237" y="14306"/>
                </a:lnTo>
                <a:lnTo>
                  <a:pt x="56149" y="14253"/>
                </a:lnTo>
                <a:lnTo>
                  <a:pt x="55938" y="14077"/>
                </a:lnTo>
                <a:lnTo>
                  <a:pt x="55726" y="13883"/>
                </a:lnTo>
                <a:lnTo>
                  <a:pt x="55533" y="13689"/>
                </a:lnTo>
                <a:lnTo>
                  <a:pt x="55339" y="13495"/>
                </a:lnTo>
                <a:lnTo>
                  <a:pt x="55163" y="13284"/>
                </a:lnTo>
                <a:lnTo>
                  <a:pt x="55004" y="13073"/>
                </a:lnTo>
                <a:lnTo>
                  <a:pt x="54846" y="12844"/>
                </a:lnTo>
                <a:lnTo>
                  <a:pt x="54705" y="12615"/>
                </a:lnTo>
                <a:lnTo>
                  <a:pt x="54581" y="12386"/>
                </a:lnTo>
                <a:lnTo>
                  <a:pt x="54458" y="12139"/>
                </a:lnTo>
                <a:lnTo>
                  <a:pt x="54352" y="11892"/>
                </a:lnTo>
                <a:lnTo>
                  <a:pt x="54264" y="11646"/>
                </a:lnTo>
                <a:lnTo>
                  <a:pt x="54176" y="11381"/>
                </a:lnTo>
                <a:lnTo>
                  <a:pt x="54106" y="11117"/>
                </a:lnTo>
                <a:lnTo>
                  <a:pt x="54035" y="10835"/>
                </a:lnTo>
                <a:lnTo>
                  <a:pt x="54000" y="10553"/>
                </a:lnTo>
                <a:lnTo>
                  <a:pt x="53965" y="10254"/>
                </a:lnTo>
                <a:lnTo>
                  <a:pt x="53965" y="9937"/>
                </a:lnTo>
                <a:lnTo>
                  <a:pt x="53982" y="9619"/>
                </a:lnTo>
                <a:lnTo>
                  <a:pt x="54053" y="9320"/>
                </a:lnTo>
                <a:lnTo>
                  <a:pt x="54106" y="9126"/>
                </a:lnTo>
                <a:lnTo>
                  <a:pt x="54123" y="9091"/>
                </a:lnTo>
                <a:lnTo>
                  <a:pt x="54158" y="9073"/>
                </a:lnTo>
                <a:lnTo>
                  <a:pt x="54229" y="9214"/>
                </a:lnTo>
                <a:lnTo>
                  <a:pt x="54264" y="9355"/>
                </a:lnTo>
                <a:lnTo>
                  <a:pt x="54352" y="9655"/>
                </a:lnTo>
                <a:lnTo>
                  <a:pt x="54387" y="9813"/>
                </a:lnTo>
                <a:lnTo>
                  <a:pt x="54440" y="9954"/>
                </a:lnTo>
                <a:lnTo>
                  <a:pt x="54511" y="10095"/>
                </a:lnTo>
                <a:lnTo>
                  <a:pt x="54581" y="10236"/>
                </a:lnTo>
                <a:lnTo>
                  <a:pt x="54546" y="9972"/>
                </a:lnTo>
                <a:lnTo>
                  <a:pt x="54440" y="9461"/>
                </a:lnTo>
                <a:lnTo>
                  <a:pt x="54352" y="8950"/>
                </a:lnTo>
                <a:lnTo>
                  <a:pt x="54317" y="8668"/>
                </a:lnTo>
                <a:lnTo>
                  <a:pt x="54317" y="8369"/>
                </a:lnTo>
                <a:lnTo>
                  <a:pt x="54335" y="8192"/>
                </a:lnTo>
                <a:lnTo>
                  <a:pt x="54405" y="8051"/>
                </a:lnTo>
                <a:lnTo>
                  <a:pt x="54511" y="7911"/>
                </a:lnTo>
                <a:lnTo>
                  <a:pt x="54652" y="7770"/>
                </a:lnTo>
                <a:lnTo>
                  <a:pt x="54687" y="7840"/>
                </a:lnTo>
                <a:lnTo>
                  <a:pt x="54705" y="7928"/>
                </a:lnTo>
                <a:lnTo>
                  <a:pt x="54722" y="8069"/>
                </a:lnTo>
                <a:lnTo>
                  <a:pt x="54722" y="8228"/>
                </a:lnTo>
                <a:lnTo>
                  <a:pt x="54740" y="8386"/>
                </a:lnTo>
                <a:lnTo>
                  <a:pt x="54793" y="8703"/>
                </a:lnTo>
                <a:lnTo>
                  <a:pt x="54828" y="8880"/>
                </a:lnTo>
                <a:lnTo>
                  <a:pt x="54898" y="9056"/>
                </a:lnTo>
                <a:lnTo>
                  <a:pt x="54916" y="8880"/>
                </a:lnTo>
                <a:lnTo>
                  <a:pt x="54898" y="8739"/>
                </a:lnTo>
                <a:lnTo>
                  <a:pt x="54881" y="8598"/>
                </a:lnTo>
                <a:lnTo>
                  <a:pt x="54881" y="8457"/>
                </a:lnTo>
                <a:lnTo>
                  <a:pt x="54881" y="8157"/>
                </a:lnTo>
                <a:lnTo>
                  <a:pt x="54916" y="7840"/>
                </a:lnTo>
                <a:lnTo>
                  <a:pt x="54934" y="7699"/>
                </a:lnTo>
                <a:lnTo>
                  <a:pt x="54951" y="7558"/>
                </a:lnTo>
                <a:lnTo>
                  <a:pt x="55004" y="7435"/>
                </a:lnTo>
                <a:lnTo>
                  <a:pt x="55057" y="7312"/>
                </a:lnTo>
                <a:close/>
                <a:moveTo>
                  <a:pt x="77344" y="14218"/>
                </a:moveTo>
                <a:lnTo>
                  <a:pt x="77503" y="14341"/>
                </a:lnTo>
                <a:lnTo>
                  <a:pt x="77644" y="14464"/>
                </a:lnTo>
                <a:lnTo>
                  <a:pt x="77925" y="14729"/>
                </a:lnTo>
                <a:lnTo>
                  <a:pt x="77996" y="14782"/>
                </a:lnTo>
                <a:lnTo>
                  <a:pt x="78049" y="14852"/>
                </a:lnTo>
                <a:lnTo>
                  <a:pt x="78084" y="14940"/>
                </a:lnTo>
                <a:lnTo>
                  <a:pt x="78102" y="15046"/>
                </a:lnTo>
                <a:lnTo>
                  <a:pt x="77837" y="15081"/>
                </a:lnTo>
                <a:lnTo>
                  <a:pt x="77714" y="15081"/>
                </a:lnTo>
                <a:lnTo>
                  <a:pt x="77591" y="15063"/>
                </a:lnTo>
                <a:lnTo>
                  <a:pt x="77450" y="15046"/>
                </a:lnTo>
                <a:lnTo>
                  <a:pt x="77344" y="15011"/>
                </a:lnTo>
                <a:lnTo>
                  <a:pt x="77221" y="14958"/>
                </a:lnTo>
                <a:lnTo>
                  <a:pt x="77097" y="14870"/>
                </a:lnTo>
                <a:lnTo>
                  <a:pt x="77344" y="14218"/>
                </a:lnTo>
                <a:close/>
                <a:moveTo>
                  <a:pt x="62016" y="10800"/>
                </a:moveTo>
                <a:lnTo>
                  <a:pt x="62139" y="10818"/>
                </a:lnTo>
                <a:lnTo>
                  <a:pt x="62175" y="10835"/>
                </a:lnTo>
                <a:lnTo>
                  <a:pt x="62210" y="10870"/>
                </a:lnTo>
                <a:lnTo>
                  <a:pt x="61999" y="11029"/>
                </a:lnTo>
                <a:lnTo>
                  <a:pt x="61118" y="11540"/>
                </a:lnTo>
                <a:lnTo>
                  <a:pt x="61047" y="11610"/>
                </a:lnTo>
                <a:lnTo>
                  <a:pt x="60977" y="11681"/>
                </a:lnTo>
                <a:lnTo>
                  <a:pt x="60977" y="11716"/>
                </a:lnTo>
                <a:lnTo>
                  <a:pt x="60988" y="11761"/>
                </a:lnTo>
                <a:lnTo>
                  <a:pt x="61047" y="11716"/>
                </a:lnTo>
                <a:lnTo>
                  <a:pt x="61100" y="11663"/>
                </a:lnTo>
                <a:lnTo>
                  <a:pt x="61717" y="11328"/>
                </a:lnTo>
                <a:lnTo>
                  <a:pt x="62316" y="10994"/>
                </a:lnTo>
                <a:lnTo>
                  <a:pt x="62474" y="10923"/>
                </a:lnTo>
                <a:lnTo>
                  <a:pt x="62615" y="10870"/>
                </a:lnTo>
                <a:lnTo>
                  <a:pt x="62774" y="10853"/>
                </a:lnTo>
                <a:lnTo>
                  <a:pt x="62932" y="10853"/>
                </a:lnTo>
                <a:lnTo>
                  <a:pt x="63091" y="10870"/>
                </a:lnTo>
                <a:lnTo>
                  <a:pt x="63249" y="10888"/>
                </a:lnTo>
                <a:lnTo>
                  <a:pt x="63426" y="10941"/>
                </a:lnTo>
                <a:lnTo>
                  <a:pt x="63584" y="10994"/>
                </a:lnTo>
                <a:lnTo>
                  <a:pt x="63496" y="11082"/>
                </a:lnTo>
                <a:lnTo>
                  <a:pt x="63408" y="11135"/>
                </a:lnTo>
                <a:lnTo>
                  <a:pt x="62104" y="11875"/>
                </a:lnTo>
                <a:lnTo>
                  <a:pt x="62016" y="11927"/>
                </a:lnTo>
                <a:lnTo>
                  <a:pt x="61981" y="11963"/>
                </a:lnTo>
                <a:lnTo>
                  <a:pt x="61981" y="12016"/>
                </a:lnTo>
                <a:lnTo>
                  <a:pt x="62175" y="11927"/>
                </a:lnTo>
                <a:lnTo>
                  <a:pt x="62369" y="11839"/>
                </a:lnTo>
                <a:lnTo>
                  <a:pt x="63338" y="11364"/>
                </a:lnTo>
                <a:lnTo>
                  <a:pt x="63461" y="11311"/>
                </a:lnTo>
                <a:lnTo>
                  <a:pt x="63584" y="11276"/>
                </a:lnTo>
                <a:lnTo>
                  <a:pt x="63602" y="11328"/>
                </a:lnTo>
                <a:lnTo>
                  <a:pt x="63619" y="11364"/>
                </a:lnTo>
                <a:lnTo>
                  <a:pt x="63584" y="11452"/>
                </a:lnTo>
                <a:lnTo>
                  <a:pt x="63443" y="11734"/>
                </a:lnTo>
                <a:lnTo>
                  <a:pt x="63373" y="11857"/>
                </a:lnTo>
                <a:lnTo>
                  <a:pt x="63285" y="11998"/>
                </a:lnTo>
                <a:lnTo>
                  <a:pt x="63179" y="12104"/>
                </a:lnTo>
                <a:lnTo>
                  <a:pt x="63073" y="12227"/>
                </a:lnTo>
                <a:lnTo>
                  <a:pt x="62950" y="12333"/>
                </a:lnTo>
                <a:lnTo>
                  <a:pt x="62827" y="12421"/>
                </a:lnTo>
                <a:lnTo>
                  <a:pt x="62457" y="12667"/>
                </a:lnTo>
                <a:lnTo>
                  <a:pt x="62087" y="12879"/>
                </a:lnTo>
                <a:lnTo>
                  <a:pt x="61699" y="13090"/>
                </a:lnTo>
                <a:lnTo>
                  <a:pt x="61646" y="13143"/>
                </a:lnTo>
                <a:lnTo>
                  <a:pt x="61576" y="13214"/>
                </a:lnTo>
                <a:lnTo>
                  <a:pt x="61717" y="13196"/>
                </a:lnTo>
                <a:lnTo>
                  <a:pt x="61822" y="13143"/>
                </a:lnTo>
                <a:lnTo>
                  <a:pt x="62016" y="13037"/>
                </a:lnTo>
                <a:lnTo>
                  <a:pt x="62439" y="12808"/>
                </a:lnTo>
                <a:lnTo>
                  <a:pt x="62827" y="12597"/>
                </a:lnTo>
                <a:lnTo>
                  <a:pt x="63214" y="12403"/>
                </a:lnTo>
                <a:lnTo>
                  <a:pt x="63232" y="12491"/>
                </a:lnTo>
                <a:lnTo>
                  <a:pt x="63232" y="12579"/>
                </a:lnTo>
                <a:lnTo>
                  <a:pt x="63197" y="12720"/>
                </a:lnTo>
                <a:lnTo>
                  <a:pt x="63161" y="12844"/>
                </a:lnTo>
                <a:lnTo>
                  <a:pt x="63108" y="12967"/>
                </a:lnTo>
                <a:lnTo>
                  <a:pt x="63038" y="13090"/>
                </a:lnTo>
                <a:lnTo>
                  <a:pt x="62968" y="13196"/>
                </a:lnTo>
                <a:lnTo>
                  <a:pt x="62897" y="13284"/>
                </a:lnTo>
                <a:lnTo>
                  <a:pt x="62791" y="13372"/>
                </a:lnTo>
                <a:lnTo>
                  <a:pt x="62686" y="13460"/>
                </a:lnTo>
                <a:lnTo>
                  <a:pt x="62580" y="13531"/>
                </a:lnTo>
                <a:lnTo>
                  <a:pt x="62351" y="13672"/>
                </a:lnTo>
                <a:lnTo>
                  <a:pt x="62228" y="13742"/>
                </a:lnTo>
                <a:lnTo>
                  <a:pt x="62122" y="13865"/>
                </a:lnTo>
                <a:lnTo>
                  <a:pt x="62228" y="13848"/>
                </a:lnTo>
                <a:lnTo>
                  <a:pt x="62316" y="13813"/>
                </a:lnTo>
                <a:lnTo>
                  <a:pt x="62474" y="13724"/>
                </a:lnTo>
                <a:lnTo>
                  <a:pt x="62650" y="13654"/>
                </a:lnTo>
                <a:lnTo>
                  <a:pt x="62809" y="13584"/>
                </a:lnTo>
                <a:lnTo>
                  <a:pt x="62827" y="13636"/>
                </a:lnTo>
                <a:lnTo>
                  <a:pt x="62827" y="13654"/>
                </a:lnTo>
                <a:lnTo>
                  <a:pt x="62739" y="13901"/>
                </a:lnTo>
                <a:lnTo>
                  <a:pt x="62633" y="14112"/>
                </a:lnTo>
                <a:lnTo>
                  <a:pt x="62509" y="14306"/>
                </a:lnTo>
                <a:lnTo>
                  <a:pt x="62369" y="14482"/>
                </a:lnTo>
                <a:lnTo>
                  <a:pt x="62192" y="14658"/>
                </a:lnTo>
                <a:lnTo>
                  <a:pt x="61999" y="14799"/>
                </a:lnTo>
                <a:lnTo>
                  <a:pt x="61805" y="14905"/>
                </a:lnTo>
                <a:lnTo>
                  <a:pt x="61558" y="15011"/>
                </a:lnTo>
                <a:lnTo>
                  <a:pt x="60977" y="15204"/>
                </a:lnTo>
                <a:lnTo>
                  <a:pt x="60695" y="15292"/>
                </a:lnTo>
                <a:lnTo>
                  <a:pt x="60395" y="15363"/>
                </a:lnTo>
                <a:lnTo>
                  <a:pt x="60043" y="15416"/>
                </a:lnTo>
                <a:lnTo>
                  <a:pt x="59497" y="15416"/>
                </a:lnTo>
                <a:lnTo>
                  <a:pt x="59321" y="15381"/>
                </a:lnTo>
                <a:lnTo>
                  <a:pt x="59144" y="15345"/>
                </a:lnTo>
                <a:lnTo>
                  <a:pt x="58968" y="15292"/>
                </a:lnTo>
                <a:lnTo>
                  <a:pt x="58616" y="15169"/>
                </a:lnTo>
                <a:lnTo>
                  <a:pt x="58757" y="15099"/>
                </a:lnTo>
                <a:lnTo>
                  <a:pt x="58880" y="15063"/>
                </a:lnTo>
                <a:lnTo>
                  <a:pt x="59144" y="15011"/>
                </a:lnTo>
                <a:lnTo>
                  <a:pt x="59708" y="14905"/>
                </a:lnTo>
                <a:lnTo>
                  <a:pt x="59972" y="14852"/>
                </a:lnTo>
                <a:lnTo>
                  <a:pt x="60113" y="14799"/>
                </a:lnTo>
                <a:lnTo>
                  <a:pt x="60272" y="14729"/>
                </a:lnTo>
                <a:lnTo>
                  <a:pt x="59338" y="14799"/>
                </a:lnTo>
                <a:lnTo>
                  <a:pt x="58493" y="14887"/>
                </a:lnTo>
                <a:lnTo>
                  <a:pt x="58369" y="14887"/>
                </a:lnTo>
                <a:lnTo>
                  <a:pt x="58299" y="14870"/>
                </a:lnTo>
                <a:lnTo>
                  <a:pt x="58263" y="14834"/>
                </a:lnTo>
                <a:lnTo>
                  <a:pt x="58228" y="14799"/>
                </a:lnTo>
                <a:lnTo>
                  <a:pt x="58211" y="14729"/>
                </a:lnTo>
                <a:lnTo>
                  <a:pt x="58228" y="14676"/>
                </a:lnTo>
                <a:lnTo>
                  <a:pt x="58246" y="14623"/>
                </a:lnTo>
                <a:lnTo>
                  <a:pt x="58299" y="14588"/>
                </a:lnTo>
                <a:lnTo>
                  <a:pt x="58616" y="14341"/>
                </a:lnTo>
                <a:lnTo>
                  <a:pt x="58915" y="14147"/>
                </a:lnTo>
                <a:lnTo>
                  <a:pt x="59197" y="13918"/>
                </a:lnTo>
                <a:lnTo>
                  <a:pt x="59127" y="13918"/>
                </a:lnTo>
                <a:lnTo>
                  <a:pt x="59074" y="13954"/>
                </a:lnTo>
                <a:lnTo>
                  <a:pt x="58211" y="14412"/>
                </a:lnTo>
                <a:lnTo>
                  <a:pt x="57929" y="14553"/>
                </a:lnTo>
                <a:lnTo>
                  <a:pt x="57876" y="14447"/>
                </a:lnTo>
                <a:lnTo>
                  <a:pt x="57858" y="14412"/>
                </a:lnTo>
                <a:lnTo>
                  <a:pt x="57858" y="14359"/>
                </a:lnTo>
                <a:lnTo>
                  <a:pt x="57893" y="14218"/>
                </a:lnTo>
                <a:lnTo>
                  <a:pt x="57929" y="14147"/>
                </a:lnTo>
                <a:lnTo>
                  <a:pt x="57964" y="14094"/>
                </a:lnTo>
                <a:lnTo>
                  <a:pt x="58017" y="14024"/>
                </a:lnTo>
                <a:lnTo>
                  <a:pt x="58087" y="13954"/>
                </a:lnTo>
                <a:lnTo>
                  <a:pt x="58246" y="13848"/>
                </a:lnTo>
                <a:lnTo>
                  <a:pt x="59285" y="13161"/>
                </a:lnTo>
                <a:lnTo>
                  <a:pt x="59462" y="13037"/>
                </a:lnTo>
                <a:lnTo>
                  <a:pt x="59426" y="13002"/>
                </a:lnTo>
                <a:lnTo>
                  <a:pt x="59373" y="13002"/>
                </a:lnTo>
                <a:lnTo>
                  <a:pt x="59321" y="13037"/>
                </a:lnTo>
                <a:lnTo>
                  <a:pt x="58757" y="13337"/>
                </a:lnTo>
                <a:lnTo>
                  <a:pt x="58299" y="13601"/>
                </a:lnTo>
                <a:lnTo>
                  <a:pt x="58263" y="13548"/>
                </a:lnTo>
                <a:lnTo>
                  <a:pt x="58263" y="13513"/>
                </a:lnTo>
                <a:lnTo>
                  <a:pt x="58281" y="13425"/>
                </a:lnTo>
                <a:lnTo>
                  <a:pt x="58387" y="13125"/>
                </a:lnTo>
                <a:lnTo>
                  <a:pt x="58475" y="12808"/>
                </a:lnTo>
                <a:lnTo>
                  <a:pt x="58545" y="12509"/>
                </a:lnTo>
                <a:lnTo>
                  <a:pt x="58563" y="12174"/>
                </a:lnTo>
                <a:lnTo>
                  <a:pt x="58598" y="12033"/>
                </a:lnTo>
                <a:lnTo>
                  <a:pt x="58616" y="11963"/>
                </a:lnTo>
                <a:lnTo>
                  <a:pt x="58651" y="11910"/>
                </a:lnTo>
                <a:lnTo>
                  <a:pt x="58739" y="11822"/>
                </a:lnTo>
                <a:lnTo>
                  <a:pt x="58880" y="11751"/>
                </a:lnTo>
                <a:lnTo>
                  <a:pt x="60149" y="11135"/>
                </a:lnTo>
                <a:lnTo>
                  <a:pt x="60290" y="11082"/>
                </a:lnTo>
                <a:lnTo>
                  <a:pt x="60395" y="11047"/>
                </a:lnTo>
                <a:lnTo>
                  <a:pt x="60501" y="11029"/>
                </a:lnTo>
                <a:lnTo>
                  <a:pt x="60624" y="11047"/>
                </a:lnTo>
                <a:lnTo>
                  <a:pt x="60607" y="11099"/>
                </a:lnTo>
                <a:lnTo>
                  <a:pt x="60571" y="11152"/>
                </a:lnTo>
                <a:lnTo>
                  <a:pt x="60483" y="11240"/>
                </a:lnTo>
                <a:lnTo>
                  <a:pt x="60378" y="11311"/>
                </a:lnTo>
                <a:lnTo>
                  <a:pt x="60342" y="11364"/>
                </a:lnTo>
                <a:lnTo>
                  <a:pt x="60307" y="11417"/>
                </a:lnTo>
                <a:lnTo>
                  <a:pt x="60342" y="11434"/>
                </a:lnTo>
                <a:lnTo>
                  <a:pt x="60378" y="11434"/>
                </a:lnTo>
                <a:lnTo>
                  <a:pt x="60431" y="11399"/>
                </a:lnTo>
                <a:lnTo>
                  <a:pt x="60712" y="11205"/>
                </a:lnTo>
                <a:lnTo>
                  <a:pt x="60994" y="11029"/>
                </a:lnTo>
                <a:lnTo>
                  <a:pt x="61241" y="10923"/>
                </a:lnTo>
                <a:lnTo>
                  <a:pt x="61488" y="10853"/>
                </a:lnTo>
                <a:lnTo>
                  <a:pt x="61752" y="10800"/>
                </a:lnTo>
                <a:close/>
                <a:moveTo>
                  <a:pt x="81960" y="15381"/>
                </a:moveTo>
                <a:lnTo>
                  <a:pt x="82119" y="15398"/>
                </a:lnTo>
                <a:lnTo>
                  <a:pt x="82136" y="15398"/>
                </a:lnTo>
                <a:lnTo>
                  <a:pt x="82154" y="15433"/>
                </a:lnTo>
                <a:lnTo>
                  <a:pt x="82136" y="15469"/>
                </a:lnTo>
                <a:lnTo>
                  <a:pt x="82119" y="15486"/>
                </a:lnTo>
                <a:lnTo>
                  <a:pt x="81942" y="15451"/>
                </a:lnTo>
                <a:lnTo>
                  <a:pt x="81960" y="15381"/>
                </a:lnTo>
                <a:close/>
                <a:moveTo>
                  <a:pt x="20666" y="7770"/>
                </a:moveTo>
                <a:lnTo>
                  <a:pt x="20737" y="7805"/>
                </a:lnTo>
                <a:lnTo>
                  <a:pt x="20790" y="7858"/>
                </a:lnTo>
                <a:lnTo>
                  <a:pt x="20948" y="8104"/>
                </a:lnTo>
                <a:lnTo>
                  <a:pt x="21089" y="8369"/>
                </a:lnTo>
                <a:lnTo>
                  <a:pt x="21212" y="8633"/>
                </a:lnTo>
                <a:lnTo>
                  <a:pt x="21318" y="8915"/>
                </a:lnTo>
                <a:lnTo>
                  <a:pt x="21494" y="9408"/>
                </a:lnTo>
                <a:lnTo>
                  <a:pt x="21653" y="9901"/>
                </a:lnTo>
                <a:lnTo>
                  <a:pt x="21670" y="10025"/>
                </a:lnTo>
                <a:lnTo>
                  <a:pt x="21688" y="10130"/>
                </a:lnTo>
                <a:lnTo>
                  <a:pt x="21688" y="10254"/>
                </a:lnTo>
                <a:lnTo>
                  <a:pt x="21670" y="10395"/>
                </a:lnTo>
                <a:lnTo>
                  <a:pt x="21741" y="10448"/>
                </a:lnTo>
                <a:lnTo>
                  <a:pt x="21794" y="10518"/>
                </a:lnTo>
                <a:lnTo>
                  <a:pt x="21847" y="10624"/>
                </a:lnTo>
                <a:lnTo>
                  <a:pt x="21864" y="10712"/>
                </a:lnTo>
                <a:lnTo>
                  <a:pt x="22093" y="11910"/>
                </a:lnTo>
                <a:lnTo>
                  <a:pt x="22128" y="12121"/>
                </a:lnTo>
                <a:lnTo>
                  <a:pt x="22128" y="12227"/>
                </a:lnTo>
                <a:lnTo>
                  <a:pt x="22111" y="12333"/>
                </a:lnTo>
                <a:lnTo>
                  <a:pt x="22093" y="12386"/>
                </a:lnTo>
                <a:lnTo>
                  <a:pt x="22093" y="12421"/>
                </a:lnTo>
                <a:lnTo>
                  <a:pt x="22128" y="12491"/>
                </a:lnTo>
                <a:lnTo>
                  <a:pt x="22146" y="12562"/>
                </a:lnTo>
                <a:lnTo>
                  <a:pt x="22164" y="12632"/>
                </a:lnTo>
                <a:lnTo>
                  <a:pt x="22146" y="12738"/>
                </a:lnTo>
                <a:lnTo>
                  <a:pt x="22164" y="12826"/>
                </a:lnTo>
                <a:lnTo>
                  <a:pt x="22199" y="12914"/>
                </a:lnTo>
                <a:lnTo>
                  <a:pt x="22234" y="12949"/>
                </a:lnTo>
                <a:lnTo>
                  <a:pt x="22287" y="12985"/>
                </a:lnTo>
                <a:lnTo>
                  <a:pt x="22305" y="13020"/>
                </a:lnTo>
                <a:lnTo>
                  <a:pt x="22322" y="13055"/>
                </a:lnTo>
                <a:lnTo>
                  <a:pt x="22340" y="13143"/>
                </a:lnTo>
                <a:lnTo>
                  <a:pt x="22587" y="15451"/>
                </a:lnTo>
                <a:lnTo>
                  <a:pt x="22569" y="15486"/>
                </a:lnTo>
                <a:lnTo>
                  <a:pt x="22551" y="15522"/>
                </a:lnTo>
                <a:lnTo>
                  <a:pt x="22516" y="15504"/>
                </a:lnTo>
                <a:lnTo>
                  <a:pt x="22498" y="15504"/>
                </a:lnTo>
                <a:lnTo>
                  <a:pt x="22393" y="15292"/>
                </a:lnTo>
                <a:lnTo>
                  <a:pt x="22287" y="15081"/>
                </a:lnTo>
                <a:lnTo>
                  <a:pt x="22217" y="14870"/>
                </a:lnTo>
                <a:lnTo>
                  <a:pt x="22146" y="14658"/>
                </a:lnTo>
                <a:lnTo>
                  <a:pt x="22128" y="14517"/>
                </a:lnTo>
                <a:lnTo>
                  <a:pt x="22111" y="14359"/>
                </a:lnTo>
                <a:lnTo>
                  <a:pt x="22111" y="14059"/>
                </a:lnTo>
                <a:lnTo>
                  <a:pt x="22146" y="13689"/>
                </a:lnTo>
                <a:lnTo>
                  <a:pt x="22146" y="13495"/>
                </a:lnTo>
                <a:lnTo>
                  <a:pt x="22146" y="13284"/>
                </a:lnTo>
                <a:lnTo>
                  <a:pt x="22093" y="13337"/>
                </a:lnTo>
                <a:lnTo>
                  <a:pt x="22076" y="13390"/>
                </a:lnTo>
                <a:lnTo>
                  <a:pt x="22040" y="13513"/>
                </a:lnTo>
                <a:lnTo>
                  <a:pt x="22005" y="13619"/>
                </a:lnTo>
                <a:lnTo>
                  <a:pt x="21988" y="13672"/>
                </a:lnTo>
                <a:lnTo>
                  <a:pt x="21952" y="13724"/>
                </a:lnTo>
                <a:lnTo>
                  <a:pt x="21899" y="13707"/>
                </a:lnTo>
                <a:lnTo>
                  <a:pt x="21882" y="13689"/>
                </a:lnTo>
                <a:lnTo>
                  <a:pt x="21635" y="13020"/>
                </a:lnTo>
                <a:lnTo>
                  <a:pt x="21582" y="12844"/>
                </a:lnTo>
                <a:lnTo>
                  <a:pt x="21547" y="12685"/>
                </a:lnTo>
                <a:lnTo>
                  <a:pt x="21512" y="12509"/>
                </a:lnTo>
                <a:lnTo>
                  <a:pt x="21494" y="12350"/>
                </a:lnTo>
                <a:lnTo>
                  <a:pt x="21494" y="12174"/>
                </a:lnTo>
                <a:lnTo>
                  <a:pt x="21494" y="11998"/>
                </a:lnTo>
                <a:lnTo>
                  <a:pt x="21512" y="11822"/>
                </a:lnTo>
                <a:lnTo>
                  <a:pt x="21547" y="11663"/>
                </a:lnTo>
                <a:lnTo>
                  <a:pt x="21582" y="11381"/>
                </a:lnTo>
                <a:lnTo>
                  <a:pt x="21600" y="11117"/>
                </a:lnTo>
                <a:lnTo>
                  <a:pt x="21582" y="10906"/>
                </a:lnTo>
                <a:lnTo>
                  <a:pt x="21512" y="11099"/>
                </a:lnTo>
                <a:lnTo>
                  <a:pt x="21441" y="11293"/>
                </a:lnTo>
                <a:lnTo>
                  <a:pt x="21389" y="11469"/>
                </a:lnTo>
                <a:lnTo>
                  <a:pt x="21318" y="11628"/>
                </a:lnTo>
                <a:lnTo>
                  <a:pt x="21212" y="11487"/>
                </a:lnTo>
                <a:lnTo>
                  <a:pt x="21124" y="11328"/>
                </a:lnTo>
                <a:lnTo>
                  <a:pt x="21054" y="11187"/>
                </a:lnTo>
                <a:lnTo>
                  <a:pt x="21001" y="11029"/>
                </a:lnTo>
                <a:lnTo>
                  <a:pt x="20983" y="10870"/>
                </a:lnTo>
                <a:lnTo>
                  <a:pt x="20966" y="10712"/>
                </a:lnTo>
                <a:lnTo>
                  <a:pt x="20966" y="10553"/>
                </a:lnTo>
                <a:lnTo>
                  <a:pt x="20983" y="10395"/>
                </a:lnTo>
                <a:lnTo>
                  <a:pt x="21159" y="9408"/>
                </a:lnTo>
                <a:lnTo>
                  <a:pt x="21159" y="9355"/>
                </a:lnTo>
                <a:lnTo>
                  <a:pt x="21159" y="9302"/>
                </a:lnTo>
                <a:lnTo>
                  <a:pt x="21142" y="9267"/>
                </a:lnTo>
                <a:lnTo>
                  <a:pt x="21089" y="9214"/>
                </a:lnTo>
                <a:lnTo>
                  <a:pt x="21036" y="9320"/>
                </a:lnTo>
                <a:lnTo>
                  <a:pt x="21019" y="9426"/>
                </a:lnTo>
                <a:lnTo>
                  <a:pt x="20983" y="9637"/>
                </a:lnTo>
                <a:lnTo>
                  <a:pt x="20913" y="9849"/>
                </a:lnTo>
                <a:lnTo>
                  <a:pt x="20878" y="9954"/>
                </a:lnTo>
                <a:lnTo>
                  <a:pt x="20807" y="10060"/>
                </a:lnTo>
                <a:lnTo>
                  <a:pt x="20737" y="9989"/>
                </a:lnTo>
                <a:lnTo>
                  <a:pt x="20701" y="9937"/>
                </a:lnTo>
                <a:lnTo>
                  <a:pt x="20613" y="9760"/>
                </a:lnTo>
                <a:lnTo>
                  <a:pt x="20560" y="9584"/>
                </a:lnTo>
                <a:lnTo>
                  <a:pt x="20508" y="9390"/>
                </a:lnTo>
                <a:lnTo>
                  <a:pt x="20490" y="9197"/>
                </a:lnTo>
                <a:lnTo>
                  <a:pt x="20490" y="8844"/>
                </a:lnTo>
                <a:lnTo>
                  <a:pt x="20525" y="8492"/>
                </a:lnTo>
                <a:lnTo>
                  <a:pt x="20578" y="8122"/>
                </a:lnTo>
                <a:lnTo>
                  <a:pt x="20666" y="7770"/>
                </a:lnTo>
                <a:close/>
                <a:moveTo>
                  <a:pt x="39764" y="11434"/>
                </a:moveTo>
                <a:lnTo>
                  <a:pt x="39694" y="11628"/>
                </a:lnTo>
                <a:lnTo>
                  <a:pt x="39482" y="12086"/>
                </a:lnTo>
                <a:lnTo>
                  <a:pt x="39095" y="12861"/>
                </a:lnTo>
                <a:lnTo>
                  <a:pt x="38725" y="13636"/>
                </a:lnTo>
                <a:lnTo>
                  <a:pt x="38372" y="14412"/>
                </a:lnTo>
                <a:lnTo>
                  <a:pt x="38038" y="15204"/>
                </a:lnTo>
                <a:lnTo>
                  <a:pt x="37967" y="15381"/>
                </a:lnTo>
                <a:lnTo>
                  <a:pt x="37879" y="15539"/>
                </a:lnTo>
                <a:lnTo>
                  <a:pt x="37844" y="15557"/>
                </a:lnTo>
                <a:lnTo>
                  <a:pt x="37791" y="15557"/>
                </a:lnTo>
                <a:lnTo>
                  <a:pt x="37809" y="15610"/>
                </a:lnTo>
                <a:lnTo>
                  <a:pt x="37809" y="15645"/>
                </a:lnTo>
                <a:lnTo>
                  <a:pt x="37791" y="15698"/>
                </a:lnTo>
                <a:lnTo>
                  <a:pt x="37761" y="15708"/>
                </a:lnTo>
                <a:lnTo>
                  <a:pt x="37761" y="15708"/>
                </a:lnTo>
                <a:lnTo>
                  <a:pt x="37791" y="15557"/>
                </a:lnTo>
                <a:lnTo>
                  <a:pt x="38143" y="14641"/>
                </a:lnTo>
                <a:lnTo>
                  <a:pt x="38531" y="13742"/>
                </a:lnTo>
                <a:lnTo>
                  <a:pt x="38936" y="12861"/>
                </a:lnTo>
                <a:lnTo>
                  <a:pt x="39377" y="11980"/>
                </a:lnTo>
                <a:lnTo>
                  <a:pt x="39500" y="11751"/>
                </a:lnTo>
                <a:lnTo>
                  <a:pt x="39641" y="11522"/>
                </a:lnTo>
                <a:lnTo>
                  <a:pt x="39694" y="11487"/>
                </a:lnTo>
                <a:lnTo>
                  <a:pt x="39764" y="11434"/>
                </a:lnTo>
                <a:close/>
                <a:moveTo>
                  <a:pt x="82048" y="15715"/>
                </a:moveTo>
                <a:lnTo>
                  <a:pt x="82260" y="15803"/>
                </a:lnTo>
                <a:lnTo>
                  <a:pt x="82171" y="15839"/>
                </a:lnTo>
                <a:lnTo>
                  <a:pt x="82119" y="15821"/>
                </a:lnTo>
                <a:lnTo>
                  <a:pt x="82083" y="15786"/>
                </a:lnTo>
                <a:lnTo>
                  <a:pt x="82048" y="15715"/>
                </a:lnTo>
                <a:close/>
                <a:moveTo>
                  <a:pt x="77661" y="15504"/>
                </a:moveTo>
                <a:lnTo>
                  <a:pt x="77749" y="15522"/>
                </a:lnTo>
                <a:lnTo>
                  <a:pt x="77837" y="15557"/>
                </a:lnTo>
                <a:lnTo>
                  <a:pt x="77820" y="15627"/>
                </a:lnTo>
                <a:lnTo>
                  <a:pt x="77802" y="15662"/>
                </a:lnTo>
                <a:lnTo>
                  <a:pt x="77608" y="15803"/>
                </a:lnTo>
                <a:lnTo>
                  <a:pt x="77503" y="15856"/>
                </a:lnTo>
                <a:lnTo>
                  <a:pt x="77397" y="15909"/>
                </a:lnTo>
                <a:lnTo>
                  <a:pt x="77362" y="15803"/>
                </a:lnTo>
                <a:lnTo>
                  <a:pt x="77344" y="15715"/>
                </a:lnTo>
                <a:lnTo>
                  <a:pt x="77362" y="15645"/>
                </a:lnTo>
                <a:lnTo>
                  <a:pt x="77379" y="15592"/>
                </a:lnTo>
                <a:lnTo>
                  <a:pt x="77432" y="15539"/>
                </a:lnTo>
                <a:lnTo>
                  <a:pt x="77503" y="15522"/>
                </a:lnTo>
                <a:lnTo>
                  <a:pt x="77573" y="15504"/>
                </a:lnTo>
                <a:close/>
                <a:moveTo>
                  <a:pt x="78154" y="15504"/>
                </a:moveTo>
                <a:lnTo>
                  <a:pt x="78243" y="15539"/>
                </a:lnTo>
                <a:lnTo>
                  <a:pt x="78295" y="15574"/>
                </a:lnTo>
                <a:lnTo>
                  <a:pt x="78348" y="15645"/>
                </a:lnTo>
                <a:lnTo>
                  <a:pt x="78366" y="15715"/>
                </a:lnTo>
                <a:lnTo>
                  <a:pt x="78383" y="15786"/>
                </a:lnTo>
                <a:lnTo>
                  <a:pt x="78383" y="15856"/>
                </a:lnTo>
                <a:lnTo>
                  <a:pt x="78366" y="15944"/>
                </a:lnTo>
                <a:lnTo>
                  <a:pt x="78260" y="15856"/>
                </a:lnTo>
                <a:lnTo>
                  <a:pt x="78190" y="15751"/>
                </a:lnTo>
                <a:lnTo>
                  <a:pt x="78049" y="15504"/>
                </a:lnTo>
                <a:close/>
                <a:moveTo>
                  <a:pt x="77890" y="15892"/>
                </a:moveTo>
                <a:lnTo>
                  <a:pt x="77943" y="15927"/>
                </a:lnTo>
                <a:lnTo>
                  <a:pt x="77996" y="15980"/>
                </a:lnTo>
                <a:lnTo>
                  <a:pt x="78014" y="16050"/>
                </a:lnTo>
                <a:lnTo>
                  <a:pt x="77961" y="16085"/>
                </a:lnTo>
                <a:lnTo>
                  <a:pt x="77873" y="16050"/>
                </a:lnTo>
                <a:lnTo>
                  <a:pt x="77820" y="16015"/>
                </a:lnTo>
                <a:lnTo>
                  <a:pt x="77784" y="15980"/>
                </a:lnTo>
                <a:lnTo>
                  <a:pt x="77784" y="15927"/>
                </a:lnTo>
                <a:lnTo>
                  <a:pt x="77802" y="15909"/>
                </a:lnTo>
                <a:lnTo>
                  <a:pt x="77837" y="15892"/>
                </a:lnTo>
                <a:close/>
                <a:moveTo>
                  <a:pt x="80691" y="14799"/>
                </a:moveTo>
                <a:lnTo>
                  <a:pt x="81220" y="14834"/>
                </a:lnTo>
                <a:lnTo>
                  <a:pt x="81484" y="14852"/>
                </a:lnTo>
                <a:lnTo>
                  <a:pt x="81749" y="14905"/>
                </a:lnTo>
                <a:lnTo>
                  <a:pt x="81890" y="14940"/>
                </a:lnTo>
                <a:lnTo>
                  <a:pt x="81978" y="14993"/>
                </a:lnTo>
                <a:lnTo>
                  <a:pt x="82066" y="15063"/>
                </a:lnTo>
                <a:lnTo>
                  <a:pt x="82189" y="15169"/>
                </a:lnTo>
                <a:lnTo>
                  <a:pt x="81960" y="15169"/>
                </a:lnTo>
                <a:lnTo>
                  <a:pt x="81872" y="15187"/>
                </a:lnTo>
                <a:lnTo>
                  <a:pt x="81784" y="15222"/>
                </a:lnTo>
                <a:lnTo>
                  <a:pt x="81696" y="15275"/>
                </a:lnTo>
                <a:lnTo>
                  <a:pt x="81625" y="15328"/>
                </a:lnTo>
                <a:lnTo>
                  <a:pt x="81572" y="15416"/>
                </a:lnTo>
                <a:lnTo>
                  <a:pt x="81520" y="15504"/>
                </a:lnTo>
                <a:lnTo>
                  <a:pt x="81308" y="15539"/>
                </a:lnTo>
                <a:lnTo>
                  <a:pt x="81202" y="15557"/>
                </a:lnTo>
                <a:lnTo>
                  <a:pt x="81097" y="15610"/>
                </a:lnTo>
                <a:lnTo>
                  <a:pt x="81009" y="15680"/>
                </a:lnTo>
                <a:lnTo>
                  <a:pt x="80938" y="15768"/>
                </a:lnTo>
                <a:lnTo>
                  <a:pt x="80674" y="16121"/>
                </a:lnTo>
                <a:lnTo>
                  <a:pt x="80621" y="16050"/>
                </a:lnTo>
                <a:lnTo>
                  <a:pt x="80603" y="16015"/>
                </a:lnTo>
                <a:lnTo>
                  <a:pt x="80603" y="15662"/>
                </a:lnTo>
                <a:lnTo>
                  <a:pt x="80603" y="15310"/>
                </a:lnTo>
                <a:lnTo>
                  <a:pt x="80639" y="15011"/>
                </a:lnTo>
                <a:lnTo>
                  <a:pt x="80691" y="14799"/>
                </a:lnTo>
                <a:close/>
                <a:moveTo>
                  <a:pt x="81132" y="15856"/>
                </a:moveTo>
                <a:lnTo>
                  <a:pt x="81185" y="15892"/>
                </a:lnTo>
                <a:lnTo>
                  <a:pt x="80973" y="16173"/>
                </a:lnTo>
                <a:lnTo>
                  <a:pt x="80991" y="16050"/>
                </a:lnTo>
                <a:lnTo>
                  <a:pt x="81026" y="15962"/>
                </a:lnTo>
                <a:lnTo>
                  <a:pt x="81079" y="15909"/>
                </a:lnTo>
                <a:lnTo>
                  <a:pt x="81132" y="15856"/>
                </a:lnTo>
                <a:close/>
                <a:moveTo>
                  <a:pt x="25952" y="9901"/>
                </a:moveTo>
                <a:lnTo>
                  <a:pt x="26163" y="9919"/>
                </a:lnTo>
                <a:lnTo>
                  <a:pt x="26357" y="9954"/>
                </a:lnTo>
                <a:lnTo>
                  <a:pt x="26780" y="10095"/>
                </a:lnTo>
                <a:lnTo>
                  <a:pt x="27185" y="10254"/>
                </a:lnTo>
                <a:lnTo>
                  <a:pt x="27379" y="10342"/>
                </a:lnTo>
                <a:lnTo>
                  <a:pt x="27573" y="10448"/>
                </a:lnTo>
                <a:lnTo>
                  <a:pt x="27766" y="10571"/>
                </a:lnTo>
                <a:lnTo>
                  <a:pt x="27943" y="10694"/>
                </a:lnTo>
                <a:lnTo>
                  <a:pt x="27995" y="10729"/>
                </a:lnTo>
                <a:lnTo>
                  <a:pt x="28048" y="10765"/>
                </a:lnTo>
                <a:lnTo>
                  <a:pt x="28083" y="10818"/>
                </a:lnTo>
                <a:lnTo>
                  <a:pt x="28101" y="10906"/>
                </a:lnTo>
                <a:lnTo>
                  <a:pt x="27784" y="10958"/>
                </a:lnTo>
                <a:lnTo>
                  <a:pt x="27449" y="10976"/>
                </a:lnTo>
                <a:lnTo>
                  <a:pt x="26780" y="11011"/>
                </a:lnTo>
                <a:lnTo>
                  <a:pt x="26780" y="10624"/>
                </a:lnTo>
                <a:lnTo>
                  <a:pt x="26709" y="10624"/>
                </a:lnTo>
                <a:lnTo>
                  <a:pt x="26674" y="10694"/>
                </a:lnTo>
                <a:lnTo>
                  <a:pt x="26515" y="11029"/>
                </a:lnTo>
                <a:lnTo>
                  <a:pt x="26445" y="11152"/>
                </a:lnTo>
                <a:lnTo>
                  <a:pt x="26374" y="11258"/>
                </a:lnTo>
                <a:lnTo>
                  <a:pt x="26269" y="11346"/>
                </a:lnTo>
                <a:lnTo>
                  <a:pt x="26145" y="11399"/>
                </a:lnTo>
                <a:lnTo>
                  <a:pt x="25635" y="11646"/>
                </a:lnTo>
                <a:lnTo>
                  <a:pt x="25529" y="11646"/>
                </a:lnTo>
                <a:lnTo>
                  <a:pt x="25511" y="11399"/>
                </a:lnTo>
                <a:lnTo>
                  <a:pt x="25511" y="11152"/>
                </a:lnTo>
                <a:lnTo>
                  <a:pt x="25511" y="10906"/>
                </a:lnTo>
                <a:lnTo>
                  <a:pt x="25494" y="10641"/>
                </a:lnTo>
                <a:lnTo>
                  <a:pt x="25441" y="10729"/>
                </a:lnTo>
                <a:lnTo>
                  <a:pt x="25423" y="10800"/>
                </a:lnTo>
                <a:lnTo>
                  <a:pt x="25388" y="10958"/>
                </a:lnTo>
                <a:lnTo>
                  <a:pt x="25353" y="11205"/>
                </a:lnTo>
                <a:lnTo>
                  <a:pt x="25317" y="11452"/>
                </a:lnTo>
                <a:lnTo>
                  <a:pt x="25282" y="11593"/>
                </a:lnTo>
                <a:lnTo>
                  <a:pt x="25212" y="11716"/>
                </a:lnTo>
                <a:lnTo>
                  <a:pt x="25141" y="11839"/>
                </a:lnTo>
                <a:lnTo>
                  <a:pt x="25053" y="11945"/>
                </a:lnTo>
                <a:lnTo>
                  <a:pt x="24313" y="12703"/>
                </a:lnTo>
                <a:lnTo>
                  <a:pt x="24260" y="12738"/>
                </a:lnTo>
                <a:lnTo>
                  <a:pt x="24190" y="12791"/>
                </a:lnTo>
                <a:lnTo>
                  <a:pt x="24119" y="12403"/>
                </a:lnTo>
                <a:lnTo>
                  <a:pt x="24049" y="12016"/>
                </a:lnTo>
                <a:lnTo>
                  <a:pt x="24014" y="11839"/>
                </a:lnTo>
                <a:lnTo>
                  <a:pt x="23996" y="11734"/>
                </a:lnTo>
                <a:lnTo>
                  <a:pt x="23926" y="11646"/>
                </a:lnTo>
                <a:lnTo>
                  <a:pt x="23908" y="11734"/>
                </a:lnTo>
                <a:lnTo>
                  <a:pt x="23908" y="11822"/>
                </a:lnTo>
                <a:lnTo>
                  <a:pt x="23926" y="11998"/>
                </a:lnTo>
                <a:lnTo>
                  <a:pt x="23978" y="12703"/>
                </a:lnTo>
                <a:lnTo>
                  <a:pt x="23978" y="12949"/>
                </a:lnTo>
                <a:lnTo>
                  <a:pt x="23961" y="13214"/>
                </a:lnTo>
                <a:lnTo>
                  <a:pt x="23890" y="13443"/>
                </a:lnTo>
                <a:lnTo>
                  <a:pt x="23802" y="13689"/>
                </a:lnTo>
                <a:lnTo>
                  <a:pt x="23573" y="14218"/>
                </a:lnTo>
                <a:lnTo>
                  <a:pt x="23467" y="14006"/>
                </a:lnTo>
                <a:lnTo>
                  <a:pt x="23203" y="13284"/>
                </a:lnTo>
                <a:lnTo>
                  <a:pt x="23168" y="13178"/>
                </a:lnTo>
                <a:lnTo>
                  <a:pt x="23133" y="13125"/>
                </a:lnTo>
                <a:lnTo>
                  <a:pt x="23083" y="13109"/>
                </a:lnTo>
                <a:lnTo>
                  <a:pt x="23083" y="13109"/>
                </a:lnTo>
                <a:lnTo>
                  <a:pt x="23168" y="13548"/>
                </a:lnTo>
                <a:lnTo>
                  <a:pt x="23256" y="13901"/>
                </a:lnTo>
                <a:lnTo>
                  <a:pt x="23327" y="14253"/>
                </a:lnTo>
                <a:lnTo>
                  <a:pt x="23344" y="14500"/>
                </a:lnTo>
                <a:lnTo>
                  <a:pt x="23362" y="14746"/>
                </a:lnTo>
                <a:lnTo>
                  <a:pt x="23327" y="14993"/>
                </a:lnTo>
                <a:lnTo>
                  <a:pt x="23256" y="15240"/>
                </a:lnTo>
                <a:lnTo>
                  <a:pt x="23221" y="15257"/>
                </a:lnTo>
                <a:lnTo>
                  <a:pt x="23186" y="15240"/>
                </a:lnTo>
                <a:lnTo>
                  <a:pt x="23150" y="15204"/>
                </a:lnTo>
                <a:lnTo>
                  <a:pt x="23133" y="15169"/>
                </a:lnTo>
                <a:lnTo>
                  <a:pt x="23027" y="14975"/>
                </a:lnTo>
                <a:lnTo>
                  <a:pt x="22904" y="14764"/>
                </a:lnTo>
                <a:lnTo>
                  <a:pt x="22904" y="14870"/>
                </a:lnTo>
                <a:lnTo>
                  <a:pt x="22921" y="14975"/>
                </a:lnTo>
                <a:lnTo>
                  <a:pt x="22974" y="15152"/>
                </a:lnTo>
                <a:lnTo>
                  <a:pt x="23045" y="15345"/>
                </a:lnTo>
                <a:lnTo>
                  <a:pt x="23097" y="15539"/>
                </a:lnTo>
                <a:lnTo>
                  <a:pt x="23186" y="15927"/>
                </a:lnTo>
                <a:lnTo>
                  <a:pt x="23203" y="16121"/>
                </a:lnTo>
                <a:lnTo>
                  <a:pt x="23186" y="16314"/>
                </a:lnTo>
                <a:lnTo>
                  <a:pt x="23133" y="16314"/>
                </a:lnTo>
                <a:lnTo>
                  <a:pt x="23097" y="16279"/>
                </a:lnTo>
                <a:lnTo>
                  <a:pt x="23062" y="16209"/>
                </a:lnTo>
                <a:lnTo>
                  <a:pt x="22939" y="15874"/>
                </a:lnTo>
                <a:lnTo>
                  <a:pt x="22833" y="15539"/>
                </a:lnTo>
                <a:lnTo>
                  <a:pt x="22780" y="15187"/>
                </a:lnTo>
                <a:lnTo>
                  <a:pt x="22728" y="14834"/>
                </a:lnTo>
                <a:lnTo>
                  <a:pt x="22675" y="14094"/>
                </a:lnTo>
                <a:lnTo>
                  <a:pt x="22604" y="13355"/>
                </a:lnTo>
                <a:lnTo>
                  <a:pt x="22551" y="12967"/>
                </a:lnTo>
                <a:lnTo>
                  <a:pt x="22481" y="12597"/>
                </a:lnTo>
                <a:lnTo>
                  <a:pt x="22446" y="12421"/>
                </a:lnTo>
                <a:lnTo>
                  <a:pt x="22463" y="12280"/>
                </a:lnTo>
                <a:lnTo>
                  <a:pt x="22516" y="12139"/>
                </a:lnTo>
                <a:lnTo>
                  <a:pt x="22604" y="11998"/>
                </a:lnTo>
                <a:lnTo>
                  <a:pt x="22886" y="11628"/>
                </a:lnTo>
                <a:lnTo>
                  <a:pt x="23186" y="11293"/>
                </a:lnTo>
                <a:lnTo>
                  <a:pt x="23520" y="10976"/>
                </a:lnTo>
                <a:lnTo>
                  <a:pt x="23697" y="10835"/>
                </a:lnTo>
                <a:lnTo>
                  <a:pt x="23873" y="10694"/>
                </a:lnTo>
                <a:lnTo>
                  <a:pt x="24066" y="10571"/>
                </a:lnTo>
                <a:lnTo>
                  <a:pt x="24260" y="10448"/>
                </a:lnTo>
                <a:lnTo>
                  <a:pt x="24472" y="10324"/>
                </a:lnTo>
                <a:lnTo>
                  <a:pt x="24666" y="10218"/>
                </a:lnTo>
                <a:lnTo>
                  <a:pt x="24877" y="10130"/>
                </a:lnTo>
                <a:lnTo>
                  <a:pt x="25106" y="10060"/>
                </a:lnTo>
                <a:lnTo>
                  <a:pt x="25335" y="9989"/>
                </a:lnTo>
                <a:lnTo>
                  <a:pt x="25546" y="9937"/>
                </a:lnTo>
                <a:lnTo>
                  <a:pt x="25758" y="9901"/>
                </a:lnTo>
                <a:close/>
                <a:moveTo>
                  <a:pt x="77221" y="16121"/>
                </a:moveTo>
                <a:lnTo>
                  <a:pt x="77485" y="16350"/>
                </a:lnTo>
                <a:lnTo>
                  <a:pt x="77379" y="16350"/>
                </a:lnTo>
                <a:lnTo>
                  <a:pt x="77344" y="16332"/>
                </a:lnTo>
                <a:lnTo>
                  <a:pt x="77309" y="16314"/>
                </a:lnTo>
                <a:lnTo>
                  <a:pt x="77274" y="16279"/>
                </a:lnTo>
                <a:lnTo>
                  <a:pt x="77256" y="16244"/>
                </a:lnTo>
                <a:lnTo>
                  <a:pt x="77221" y="16121"/>
                </a:lnTo>
                <a:close/>
                <a:moveTo>
                  <a:pt x="18975" y="13407"/>
                </a:moveTo>
                <a:lnTo>
                  <a:pt x="19239" y="13425"/>
                </a:lnTo>
                <a:lnTo>
                  <a:pt x="19398" y="13443"/>
                </a:lnTo>
                <a:lnTo>
                  <a:pt x="19521" y="13495"/>
                </a:lnTo>
                <a:lnTo>
                  <a:pt x="19644" y="13566"/>
                </a:lnTo>
                <a:lnTo>
                  <a:pt x="19750" y="13672"/>
                </a:lnTo>
                <a:lnTo>
                  <a:pt x="20190" y="14130"/>
                </a:lnTo>
                <a:lnTo>
                  <a:pt x="20878" y="14870"/>
                </a:lnTo>
                <a:lnTo>
                  <a:pt x="21248" y="15240"/>
                </a:lnTo>
                <a:lnTo>
                  <a:pt x="21618" y="15574"/>
                </a:lnTo>
                <a:lnTo>
                  <a:pt x="21706" y="15645"/>
                </a:lnTo>
                <a:lnTo>
                  <a:pt x="21776" y="15733"/>
                </a:lnTo>
                <a:lnTo>
                  <a:pt x="21847" y="15821"/>
                </a:lnTo>
                <a:lnTo>
                  <a:pt x="21882" y="15909"/>
                </a:lnTo>
                <a:lnTo>
                  <a:pt x="21917" y="16015"/>
                </a:lnTo>
                <a:lnTo>
                  <a:pt x="21952" y="16103"/>
                </a:lnTo>
                <a:lnTo>
                  <a:pt x="21988" y="16314"/>
                </a:lnTo>
                <a:lnTo>
                  <a:pt x="21935" y="16350"/>
                </a:lnTo>
                <a:lnTo>
                  <a:pt x="21882" y="16367"/>
                </a:lnTo>
                <a:lnTo>
                  <a:pt x="21811" y="16332"/>
                </a:lnTo>
                <a:lnTo>
                  <a:pt x="21653" y="16279"/>
                </a:lnTo>
                <a:lnTo>
                  <a:pt x="21512" y="16209"/>
                </a:lnTo>
                <a:lnTo>
                  <a:pt x="21389" y="16138"/>
                </a:lnTo>
                <a:lnTo>
                  <a:pt x="21265" y="16032"/>
                </a:lnTo>
                <a:lnTo>
                  <a:pt x="21159" y="15927"/>
                </a:lnTo>
                <a:lnTo>
                  <a:pt x="21071" y="15803"/>
                </a:lnTo>
                <a:lnTo>
                  <a:pt x="20983" y="15680"/>
                </a:lnTo>
                <a:lnTo>
                  <a:pt x="20930" y="15522"/>
                </a:lnTo>
                <a:lnTo>
                  <a:pt x="20842" y="15328"/>
                </a:lnTo>
                <a:lnTo>
                  <a:pt x="20737" y="15152"/>
                </a:lnTo>
                <a:lnTo>
                  <a:pt x="20613" y="14975"/>
                </a:lnTo>
                <a:lnTo>
                  <a:pt x="20472" y="14817"/>
                </a:lnTo>
                <a:lnTo>
                  <a:pt x="20455" y="14799"/>
                </a:lnTo>
                <a:lnTo>
                  <a:pt x="20402" y="14799"/>
                </a:lnTo>
                <a:lnTo>
                  <a:pt x="20525" y="15046"/>
                </a:lnTo>
                <a:lnTo>
                  <a:pt x="20649" y="15310"/>
                </a:lnTo>
                <a:lnTo>
                  <a:pt x="20701" y="15433"/>
                </a:lnTo>
                <a:lnTo>
                  <a:pt x="20737" y="15574"/>
                </a:lnTo>
                <a:lnTo>
                  <a:pt x="20772" y="15698"/>
                </a:lnTo>
                <a:lnTo>
                  <a:pt x="20772" y="15856"/>
                </a:lnTo>
                <a:lnTo>
                  <a:pt x="20737" y="15874"/>
                </a:lnTo>
                <a:lnTo>
                  <a:pt x="20684" y="15892"/>
                </a:lnTo>
                <a:lnTo>
                  <a:pt x="20613" y="15874"/>
                </a:lnTo>
                <a:lnTo>
                  <a:pt x="20437" y="15839"/>
                </a:lnTo>
                <a:lnTo>
                  <a:pt x="20032" y="15715"/>
                </a:lnTo>
                <a:lnTo>
                  <a:pt x="19909" y="15662"/>
                </a:lnTo>
                <a:lnTo>
                  <a:pt x="19821" y="15610"/>
                </a:lnTo>
                <a:lnTo>
                  <a:pt x="19732" y="15539"/>
                </a:lnTo>
                <a:lnTo>
                  <a:pt x="19662" y="15433"/>
                </a:lnTo>
                <a:lnTo>
                  <a:pt x="19451" y="15081"/>
                </a:lnTo>
                <a:lnTo>
                  <a:pt x="18957" y="14235"/>
                </a:lnTo>
                <a:lnTo>
                  <a:pt x="18852" y="14112"/>
                </a:lnTo>
                <a:lnTo>
                  <a:pt x="18746" y="13989"/>
                </a:lnTo>
                <a:lnTo>
                  <a:pt x="18869" y="14359"/>
                </a:lnTo>
                <a:lnTo>
                  <a:pt x="19010" y="14711"/>
                </a:lnTo>
                <a:lnTo>
                  <a:pt x="19151" y="15063"/>
                </a:lnTo>
                <a:lnTo>
                  <a:pt x="19292" y="15433"/>
                </a:lnTo>
                <a:lnTo>
                  <a:pt x="19151" y="15469"/>
                </a:lnTo>
                <a:lnTo>
                  <a:pt x="19010" y="15504"/>
                </a:lnTo>
                <a:lnTo>
                  <a:pt x="18728" y="15504"/>
                </a:lnTo>
                <a:lnTo>
                  <a:pt x="18587" y="15469"/>
                </a:lnTo>
                <a:lnTo>
                  <a:pt x="18464" y="15416"/>
                </a:lnTo>
                <a:lnTo>
                  <a:pt x="18358" y="15345"/>
                </a:lnTo>
                <a:lnTo>
                  <a:pt x="18252" y="15257"/>
                </a:lnTo>
                <a:lnTo>
                  <a:pt x="18129" y="15116"/>
                </a:lnTo>
                <a:lnTo>
                  <a:pt x="18023" y="14975"/>
                </a:lnTo>
                <a:lnTo>
                  <a:pt x="17830" y="14693"/>
                </a:lnTo>
                <a:lnTo>
                  <a:pt x="17671" y="14429"/>
                </a:lnTo>
                <a:lnTo>
                  <a:pt x="17583" y="14306"/>
                </a:lnTo>
                <a:lnTo>
                  <a:pt x="17477" y="14183"/>
                </a:lnTo>
                <a:lnTo>
                  <a:pt x="17477" y="14253"/>
                </a:lnTo>
                <a:lnTo>
                  <a:pt x="17495" y="14324"/>
                </a:lnTo>
                <a:lnTo>
                  <a:pt x="17777" y="14975"/>
                </a:lnTo>
                <a:lnTo>
                  <a:pt x="17865" y="15169"/>
                </a:lnTo>
                <a:lnTo>
                  <a:pt x="17900" y="15257"/>
                </a:lnTo>
                <a:lnTo>
                  <a:pt x="17935" y="15363"/>
                </a:lnTo>
                <a:lnTo>
                  <a:pt x="17900" y="15416"/>
                </a:lnTo>
                <a:lnTo>
                  <a:pt x="17865" y="15433"/>
                </a:lnTo>
                <a:lnTo>
                  <a:pt x="16737" y="15433"/>
                </a:lnTo>
                <a:lnTo>
                  <a:pt x="16614" y="15381"/>
                </a:lnTo>
                <a:lnTo>
                  <a:pt x="16491" y="15292"/>
                </a:lnTo>
                <a:lnTo>
                  <a:pt x="16385" y="15169"/>
                </a:lnTo>
                <a:lnTo>
                  <a:pt x="16226" y="14975"/>
                </a:lnTo>
                <a:lnTo>
                  <a:pt x="16138" y="14870"/>
                </a:lnTo>
                <a:lnTo>
                  <a:pt x="16033" y="14764"/>
                </a:lnTo>
                <a:lnTo>
                  <a:pt x="16050" y="14870"/>
                </a:lnTo>
                <a:lnTo>
                  <a:pt x="16068" y="14958"/>
                </a:lnTo>
                <a:lnTo>
                  <a:pt x="16121" y="15028"/>
                </a:lnTo>
                <a:lnTo>
                  <a:pt x="16138" y="15099"/>
                </a:lnTo>
                <a:lnTo>
                  <a:pt x="16262" y="15433"/>
                </a:lnTo>
                <a:lnTo>
                  <a:pt x="16174" y="15469"/>
                </a:lnTo>
                <a:lnTo>
                  <a:pt x="16103" y="15486"/>
                </a:lnTo>
                <a:lnTo>
                  <a:pt x="15804" y="15504"/>
                </a:lnTo>
                <a:lnTo>
                  <a:pt x="15522" y="15539"/>
                </a:lnTo>
                <a:lnTo>
                  <a:pt x="14958" y="15627"/>
                </a:lnTo>
                <a:lnTo>
                  <a:pt x="14694" y="15662"/>
                </a:lnTo>
                <a:lnTo>
                  <a:pt x="14429" y="15680"/>
                </a:lnTo>
                <a:lnTo>
                  <a:pt x="14165" y="15680"/>
                </a:lnTo>
                <a:lnTo>
                  <a:pt x="14024" y="15662"/>
                </a:lnTo>
                <a:lnTo>
                  <a:pt x="13883" y="15645"/>
                </a:lnTo>
                <a:lnTo>
                  <a:pt x="13936" y="15557"/>
                </a:lnTo>
                <a:lnTo>
                  <a:pt x="13989" y="15504"/>
                </a:lnTo>
                <a:lnTo>
                  <a:pt x="14271" y="15310"/>
                </a:lnTo>
                <a:lnTo>
                  <a:pt x="16332" y="14094"/>
                </a:lnTo>
                <a:lnTo>
                  <a:pt x="16544" y="13971"/>
                </a:lnTo>
                <a:lnTo>
                  <a:pt x="16755" y="13865"/>
                </a:lnTo>
                <a:lnTo>
                  <a:pt x="16984" y="13760"/>
                </a:lnTo>
                <a:lnTo>
                  <a:pt x="17195" y="13672"/>
                </a:lnTo>
                <a:lnTo>
                  <a:pt x="17424" y="13601"/>
                </a:lnTo>
                <a:lnTo>
                  <a:pt x="17653" y="13548"/>
                </a:lnTo>
                <a:lnTo>
                  <a:pt x="17900" y="13495"/>
                </a:lnTo>
                <a:lnTo>
                  <a:pt x="18129" y="13443"/>
                </a:lnTo>
                <a:lnTo>
                  <a:pt x="18411" y="13425"/>
                </a:lnTo>
                <a:lnTo>
                  <a:pt x="18693" y="13407"/>
                </a:lnTo>
                <a:close/>
                <a:moveTo>
                  <a:pt x="17724" y="3770"/>
                </a:moveTo>
                <a:lnTo>
                  <a:pt x="17830" y="3894"/>
                </a:lnTo>
                <a:lnTo>
                  <a:pt x="18112" y="4299"/>
                </a:lnTo>
                <a:lnTo>
                  <a:pt x="18376" y="4739"/>
                </a:lnTo>
                <a:lnTo>
                  <a:pt x="18605" y="5180"/>
                </a:lnTo>
                <a:lnTo>
                  <a:pt x="18852" y="5638"/>
                </a:lnTo>
                <a:lnTo>
                  <a:pt x="18904" y="5796"/>
                </a:lnTo>
                <a:lnTo>
                  <a:pt x="18552" y="5673"/>
                </a:lnTo>
                <a:lnTo>
                  <a:pt x="18552" y="5726"/>
                </a:lnTo>
                <a:lnTo>
                  <a:pt x="18570" y="5761"/>
                </a:lnTo>
                <a:lnTo>
                  <a:pt x="18622" y="5814"/>
                </a:lnTo>
                <a:lnTo>
                  <a:pt x="18816" y="5973"/>
                </a:lnTo>
                <a:lnTo>
                  <a:pt x="19010" y="6149"/>
                </a:lnTo>
                <a:lnTo>
                  <a:pt x="19169" y="6325"/>
                </a:lnTo>
                <a:lnTo>
                  <a:pt x="19310" y="6536"/>
                </a:lnTo>
                <a:lnTo>
                  <a:pt x="19415" y="6748"/>
                </a:lnTo>
                <a:lnTo>
                  <a:pt x="19486" y="6977"/>
                </a:lnTo>
                <a:lnTo>
                  <a:pt x="19503" y="7082"/>
                </a:lnTo>
                <a:lnTo>
                  <a:pt x="19503" y="7206"/>
                </a:lnTo>
                <a:lnTo>
                  <a:pt x="19345" y="7135"/>
                </a:lnTo>
                <a:lnTo>
                  <a:pt x="19186" y="7047"/>
                </a:lnTo>
                <a:lnTo>
                  <a:pt x="18922" y="6889"/>
                </a:lnTo>
                <a:lnTo>
                  <a:pt x="18640" y="6730"/>
                </a:lnTo>
                <a:lnTo>
                  <a:pt x="18499" y="6677"/>
                </a:lnTo>
                <a:lnTo>
                  <a:pt x="18341" y="6642"/>
                </a:lnTo>
                <a:lnTo>
                  <a:pt x="18429" y="6730"/>
                </a:lnTo>
                <a:lnTo>
                  <a:pt x="19415" y="7452"/>
                </a:lnTo>
                <a:lnTo>
                  <a:pt x="19556" y="7558"/>
                </a:lnTo>
                <a:lnTo>
                  <a:pt x="19680" y="7681"/>
                </a:lnTo>
                <a:lnTo>
                  <a:pt x="19768" y="7805"/>
                </a:lnTo>
                <a:lnTo>
                  <a:pt x="19856" y="7946"/>
                </a:lnTo>
                <a:lnTo>
                  <a:pt x="19926" y="8104"/>
                </a:lnTo>
                <a:lnTo>
                  <a:pt x="19979" y="8263"/>
                </a:lnTo>
                <a:lnTo>
                  <a:pt x="20014" y="8421"/>
                </a:lnTo>
                <a:lnTo>
                  <a:pt x="20032" y="8598"/>
                </a:lnTo>
                <a:lnTo>
                  <a:pt x="20032" y="8633"/>
                </a:lnTo>
                <a:lnTo>
                  <a:pt x="20014" y="8668"/>
                </a:lnTo>
                <a:lnTo>
                  <a:pt x="19821" y="8598"/>
                </a:lnTo>
                <a:lnTo>
                  <a:pt x="19627" y="8492"/>
                </a:lnTo>
                <a:lnTo>
                  <a:pt x="19451" y="8386"/>
                </a:lnTo>
                <a:lnTo>
                  <a:pt x="19274" y="8281"/>
                </a:lnTo>
                <a:lnTo>
                  <a:pt x="18904" y="8104"/>
                </a:lnTo>
                <a:lnTo>
                  <a:pt x="18728" y="8034"/>
                </a:lnTo>
                <a:lnTo>
                  <a:pt x="18517" y="7999"/>
                </a:lnTo>
                <a:lnTo>
                  <a:pt x="18517" y="7999"/>
                </a:lnTo>
                <a:lnTo>
                  <a:pt x="18834" y="8192"/>
                </a:lnTo>
                <a:lnTo>
                  <a:pt x="19186" y="8386"/>
                </a:lnTo>
                <a:lnTo>
                  <a:pt x="19521" y="8598"/>
                </a:lnTo>
                <a:lnTo>
                  <a:pt x="19680" y="8721"/>
                </a:lnTo>
                <a:lnTo>
                  <a:pt x="19838" y="8844"/>
                </a:lnTo>
                <a:lnTo>
                  <a:pt x="19979" y="8968"/>
                </a:lnTo>
                <a:lnTo>
                  <a:pt x="20102" y="9126"/>
                </a:lnTo>
                <a:lnTo>
                  <a:pt x="20243" y="9338"/>
                </a:lnTo>
                <a:lnTo>
                  <a:pt x="20367" y="9549"/>
                </a:lnTo>
                <a:lnTo>
                  <a:pt x="20455" y="9796"/>
                </a:lnTo>
                <a:lnTo>
                  <a:pt x="20508" y="10042"/>
                </a:lnTo>
                <a:lnTo>
                  <a:pt x="20508" y="10130"/>
                </a:lnTo>
                <a:lnTo>
                  <a:pt x="20508" y="10254"/>
                </a:lnTo>
                <a:lnTo>
                  <a:pt x="20331" y="10201"/>
                </a:lnTo>
                <a:lnTo>
                  <a:pt x="20190" y="10113"/>
                </a:lnTo>
                <a:lnTo>
                  <a:pt x="19909" y="9954"/>
                </a:lnTo>
                <a:lnTo>
                  <a:pt x="19380" y="9672"/>
                </a:lnTo>
                <a:lnTo>
                  <a:pt x="19362" y="9708"/>
                </a:lnTo>
                <a:lnTo>
                  <a:pt x="19380" y="9743"/>
                </a:lnTo>
                <a:lnTo>
                  <a:pt x="19433" y="9778"/>
                </a:lnTo>
                <a:lnTo>
                  <a:pt x="19732" y="9989"/>
                </a:lnTo>
                <a:lnTo>
                  <a:pt x="20050" y="10201"/>
                </a:lnTo>
                <a:lnTo>
                  <a:pt x="20279" y="10359"/>
                </a:lnTo>
                <a:lnTo>
                  <a:pt x="20472" y="10553"/>
                </a:lnTo>
                <a:lnTo>
                  <a:pt x="20649" y="10765"/>
                </a:lnTo>
                <a:lnTo>
                  <a:pt x="20790" y="11011"/>
                </a:lnTo>
                <a:lnTo>
                  <a:pt x="20913" y="11276"/>
                </a:lnTo>
                <a:lnTo>
                  <a:pt x="21019" y="11557"/>
                </a:lnTo>
                <a:lnTo>
                  <a:pt x="21036" y="11646"/>
                </a:lnTo>
                <a:lnTo>
                  <a:pt x="21036" y="11751"/>
                </a:lnTo>
                <a:lnTo>
                  <a:pt x="20948" y="11751"/>
                </a:lnTo>
                <a:lnTo>
                  <a:pt x="20860" y="11716"/>
                </a:lnTo>
                <a:lnTo>
                  <a:pt x="20719" y="11610"/>
                </a:lnTo>
                <a:lnTo>
                  <a:pt x="20138" y="11223"/>
                </a:lnTo>
                <a:lnTo>
                  <a:pt x="19961" y="11099"/>
                </a:lnTo>
                <a:lnTo>
                  <a:pt x="19873" y="11064"/>
                </a:lnTo>
                <a:lnTo>
                  <a:pt x="19768" y="11047"/>
                </a:lnTo>
                <a:lnTo>
                  <a:pt x="19785" y="11099"/>
                </a:lnTo>
                <a:lnTo>
                  <a:pt x="19821" y="11135"/>
                </a:lnTo>
                <a:lnTo>
                  <a:pt x="19891" y="11187"/>
                </a:lnTo>
                <a:lnTo>
                  <a:pt x="20754" y="11857"/>
                </a:lnTo>
                <a:lnTo>
                  <a:pt x="20895" y="11980"/>
                </a:lnTo>
                <a:lnTo>
                  <a:pt x="21019" y="12121"/>
                </a:lnTo>
                <a:lnTo>
                  <a:pt x="21142" y="12280"/>
                </a:lnTo>
                <a:lnTo>
                  <a:pt x="21248" y="12421"/>
                </a:lnTo>
                <a:lnTo>
                  <a:pt x="21336" y="12597"/>
                </a:lnTo>
                <a:lnTo>
                  <a:pt x="21406" y="12755"/>
                </a:lnTo>
                <a:lnTo>
                  <a:pt x="21477" y="12949"/>
                </a:lnTo>
                <a:lnTo>
                  <a:pt x="21529" y="13125"/>
                </a:lnTo>
                <a:lnTo>
                  <a:pt x="21653" y="13724"/>
                </a:lnTo>
                <a:lnTo>
                  <a:pt x="21670" y="13918"/>
                </a:lnTo>
                <a:lnTo>
                  <a:pt x="21670" y="13918"/>
                </a:lnTo>
                <a:lnTo>
                  <a:pt x="21494" y="13813"/>
                </a:lnTo>
                <a:lnTo>
                  <a:pt x="21318" y="13672"/>
                </a:lnTo>
                <a:lnTo>
                  <a:pt x="21036" y="13407"/>
                </a:lnTo>
                <a:lnTo>
                  <a:pt x="20437" y="12861"/>
                </a:lnTo>
                <a:lnTo>
                  <a:pt x="20402" y="12914"/>
                </a:lnTo>
                <a:lnTo>
                  <a:pt x="20402" y="12932"/>
                </a:lnTo>
                <a:lnTo>
                  <a:pt x="20437" y="12985"/>
                </a:lnTo>
                <a:lnTo>
                  <a:pt x="20895" y="13443"/>
                </a:lnTo>
                <a:lnTo>
                  <a:pt x="21089" y="13636"/>
                </a:lnTo>
                <a:lnTo>
                  <a:pt x="21265" y="13848"/>
                </a:lnTo>
                <a:lnTo>
                  <a:pt x="21441" y="14059"/>
                </a:lnTo>
                <a:lnTo>
                  <a:pt x="21600" y="14271"/>
                </a:lnTo>
                <a:lnTo>
                  <a:pt x="21759" y="14500"/>
                </a:lnTo>
                <a:lnTo>
                  <a:pt x="21917" y="14729"/>
                </a:lnTo>
                <a:lnTo>
                  <a:pt x="22058" y="14958"/>
                </a:lnTo>
                <a:lnTo>
                  <a:pt x="22181" y="15204"/>
                </a:lnTo>
                <a:lnTo>
                  <a:pt x="22498" y="15786"/>
                </a:lnTo>
                <a:lnTo>
                  <a:pt x="22798" y="16367"/>
                </a:lnTo>
                <a:lnTo>
                  <a:pt x="22816" y="16420"/>
                </a:lnTo>
                <a:lnTo>
                  <a:pt x="22833" y="16508"/>
                </a:lnTo>
                <a:lnTo>
                  <a:pt x="22745" y="16438"/>
                </a:lnTo>
                <a:lnTo>
                  <a:pt x="22692" y="16385"/>
                </a:lnTo>
                <a:lnTo>
                  <a:pt x="22446" y="16103"/>
                </a:lnTo>
                <a:lnTo>
                  <a:pt x="22199" y="15856"/>
                </a:lnTo>
                <a:lnTo>
                  <a:pt x="21688" y="15345"/>
                </a:lnTo>
                <a:lnTo>
                  <a:pt x="21177" y="14852"/>
                </a:lnTo>
                <a:lnTo>
                  <a:pt x="20666" y="14341"/>
                </a:lnTo>
                <a:lnTo>
                  <a:pt x="20208" y="13848"/>
                </a:lnTo>
                <a:lnTo>
                  <a:pt x="19768" y="13337"/>
                </a:lnTo>
                <a:lnTo>
                  <a:pt x="19380" y="12861"/>
                </a:lnTo>
                <a:lnTo>
                  <a:pt x="19045" y="12368"/>
                </a:lnTo>
                <a:lnTo>
                  <a:pt x="18728" y="11857"/>
                </a:lnTo>
                <a:lnTo>
                  <a:pt x="18464" y="11328"/>
                </a:lnTo>
                <a:lnTo>
                  <a:pt x="18200" y="10800"/>
                </a:lnTo>
                <a:lnTo>
                  <a:pt x="17988" y="10236"/>
                </a:lnTo>
                <a:lnTo>
                  <a:pt x="17794" y="9672"/>
                </a:lnTo>
                <a:lnTo>
                  <a:pt x="17636" y="9091"/>
                </a:lnTo>
                <a:lnTo>
                  <a:pt x="17548" y="8703"/>
                </a:lnTo>
                <a:lnTo>
                  <a:pt x="17495" y="8298"/>
                </a:lnTo>
                <a:lnTo>
                  <a:pt x="17460" y="7911"/>
                </a:lnTo>
                <a:lnTo>
                  <a:pt x="17460" y="7505"/>
                </a:lnTo>
                <a:lnTo>
                  <a:pt x="17565" y="4704"/>
                </a:lnTo>
                <a:lnTo>
                  <a:pt x="17601" y="3999"/>
                </a:lnTo>
                <a:lnTo>
                  <a:pt x="17601" y="3929"/>
                </a:lnTo>
                <a:lnTo>
                  <a:pt x="17618" y="3876"/>
                </a:lnTo>
                <a:lnTo>
                  <a:pt x="17653" y="3823"/>
                </a:lnTo>
                <a:lnTo>
                  <a:pt x="17724" y="3770"/>
                </a:lnTo>
                <a:close/>
                <a:moveTo>
                  <a:pt x="81907" y="15997"/>
                </a:moveTo>
                <a:lnTo>
                  <a:pt x="81960" y="16032"/>
                </a:lnTo>
                <a:lnTo>
                  <a:pt x="81995" y="16103"/>
                </a:lnTo>
                <a:lnTo>
                  <a:pt x="81819" y="16173"/>
                </a:lnTo>
                <a:lnTo>
                  <a:pt x="81678" y="16279"/>
                </a:lnTo>
                <a:lnTo>
                  <a:pt x="81537" y="16402"/>
                </a:lnTo>
                <a:lnTo>
                  <a:pt x="81414" y="16561"/>
                </a:lnTo>
                <a:lnTo>
                  <a:pt x="81255" y="16209"/>
                </a:lnTo>
                <a:lnTo>
                  <a:pt x="81379" y="16121"/>
                </a:lnTo>
                <a:lnTo>
                  <a:pt x="81520" y="16068"/>
                </a:lnTo>
                <a:lnTo>
                  <a:pt x="81643" y="16015"/>
                </a:lnTo>
                <a:lnTo>
                  <a:pt x="81784" y="15997"/>
                </a:lnTo>
                <a:close/>
                <a:moveTo>
                  <a:pt x="22269" y="16279"/>
                </a:moveTo>
                <a:lnTo>
                  <a:pt x="22375" y="16367"/>
                </a:lnTo>
                <a:lnTo>
                  <a:pt x="22463" y="16455"/>
                </a:lnTo>
                <a:lnTo>
                  <a:pt x="22604" y="16631"/>
                </a:lnTo>
                <a:lnTo>
                  <a:pt x="22551" y="16649"/>
                </a:lnTo>
                <a:lnTo>
                  <a:pt x="22498" y="16667"/>
                </a:lnTo>
                <a:lnTo>
                  <a:pt x="22463" y="16649"/>
                </a:lnTo>
                <a:lnTo>
                  <a:pt x="22428" y="16614"/>
                </a:lnTo>
                <a:lnTo>
                  <a:pt x="22375" y="16561"/>
                </a:lnTo>
                <a:lnTo>
                  <a:pt x="22322" y="16491"/>
                </a:lnTo>
                <a:lnTo>
                  <a:pt x="22287" y="16402"/>
                </a:lnTo>
                <a:lnTo>
                  <a:pt x="22269" y="16279"/>
                </a:lnTo>
                <a:close/>
                <a:moveTo>
                  <a:pt x="3559" y="15944"/>
                </a:moveTo>
                <a:lnTo>
                  <a:pt x="3506" y="16015"/>
                </a:lnTo>
                <a:lnTo>
                  <a:pt x="3453" y="16068"/>
                </a:lnTo>
                <a:lnTo>
                  <a:pt x="3171" y="16244"/>
                </a:lnTo>
                <a:lnTo>
                  <a:pt x="3066" y="16332"/>
                </a:lnTo>
                <a:lnTo>
                  <a:pt x="2995" y="16438"/>
                </a:lnTo>
                <a:lnTo>
                  <a:pt x="2942" y="16543"/>
                </a:lnTo>
                <a:lnTo>
                  <a:pt x="2925" y="16684"/>
                </a:lnTo>
                <a:lnTo>
                  <a:pt x="2925" y="16737"/>
                </a:lnTo>
                <a:lnTo>
                  <a:pt x="2907" y="16790"/>
                </a:lnTo>
                <a:lnTo>
                  <a:pt x="2819" y="16843"/>
                </a:lnTo>
                <a:lnTo>
                  <a:pt x="2748" y="16843"/>
                </a:lnTo>
                <a:lnTo>
                  <a:pt x="2713" y="16790"/>
                </a:lnTo>
                <a:lnTo>
                  <a:pt x="2696" y="16720"/>
                </a:lnTo>
                <a:lnTo>
                  <a:pt x="2713" y="16649"/>
                </a:lnTo>
                <a:lnTo>
                  <a:pt x="2731" y="16579"/>
                </a:lnTo>
                <a:lnTo>
                  <a:pt x="2801" y="16473"/>
                </a:lnTo>
                <a:lnTo>
                  <a:pt x="2872" y="16367"/>
                </a:lnTo>
                <a:lnTo>
                  <a:pt x="2960" y="16279"/>
                </a:lnTo>
                <a:lnTo>
                  <a:pt x="3066" y="16191"/>
                </a:lnTo>
                <a:lnTo>
                  <a:pt x="3171" y="16121"/>
                </a:lnTo>
                <a:lnTo>
                  <a:pt x="3295" y="16050"/>
                </a:lnTo>
                <a:lnTo>
                  <a:pt x="3418" y="15997"/>
                </a:lnTo>
                <a:lnTo>
                  <a:pt x="3559" y="15944"/>
                </a:lnTo>
                <a:close/>
                <a:moveTo>
                  <a:pt x="56682" y="16962"/>
                </a:moveTo>
                <a:lnTo>
                  <a:pt x="56660" y="16984"/>
                </a:lnTo>
                <a:lnTo>
                  <a:pt x="56678" y="16984"/>
                </a:lnTo>
                <a:lnTo>
                  <a:pt x="56682" y="16962"/>
                </a:lnTo>
                <a:close/>
                <a:moveTo>
                  <a:pt x="53172" y="12773"/>
                </a:moveTo>
                <a:lnTo>
                  <a:pt x="53383" y="12791"/>
                </a:lnTo>
                <a:lnTo>
                  <a:pt x="53595" y="12826"/>
                </a:lnTo>
                <a:lnTo>
                  <a:pt x="53788" y="12879"/>
                </a:lnTo>
                <a:lnTo>
                  <a:pt x="53982" y="12932"/>
                </a:lnTo>
                <a:lnTo>
                  <a:pt x="54194" y="13020"/>
                </a:lnTo>
                <a:lnTo>
                  <a:pt x="54370" y="13108"/>
                </a:lnTo>
                <a:lnTo>
                  <a:pt x="54564" y="13214"/>
                </a:lnTo>
                <a:lnTo>
                  <a:pt x="54705" y="13302"/>
                </a:lnTo>
                <a:lnTo>
                  <a:pt x="54828" y="13407"/>
                </a:lnTo>
                <a:lnTo>
                  <a:pt x="54951" y="13531"/>
                </a:lnTo>
                <a:lnTo>
                  <a:pt x="55057" y="13654"/>
                </a:lnTo>
                <a:lnTo>
                  <a:pt x="55145" y="13795"/>
                </a:lnTo>
                <a:lnTo>
                  <a:pt x="55110" y="13830"/>
                </a:lnTo>
                <a:lnTo>
                  <a:pt x="55075" y="13848"/>
                </a:lnTo>
                <a:lnTo>
                  <a:pt x="54352" y="13724"/>
                </a:lnTo>
                <a:lnTo>
                  <a:pt x="54352" y="13742"/>
                </a:lnTo>
                <a:lnTo>
                  <a:pt x="54387" y="13777"/>
                </a:lnTo>
                <a:lnTo>
                  <a:pt x="54423" y="13795"/>
                </a:lnTo>
                <a:lnTo>
                  <a:pt x="54528" y="13830"/>
                </a:lnTo>
                <a:lnTo>
                  <a:pt x="55127" y="14024"/>
                </a:lnTo>
                <a:lnTo>
                  <a:pt x="55374" y="14112"/>
                </a:lnTo>
                <a:lnTo>
                  <a:pt x="55603" y="14218"/>
                </a:lnTo>
                <a:lnTo>
                  <a:pt x="55815" y="14359"/>
                </a:lnTo>
                <a:lnTo>
                  <a:pt x="56026" y="14500"/>
                </a:lnTo>
                <a:lnTo>
                  <a:pt x="56167" y="14605"/>
                </a:lnTo>
                <a:lnTo>
                  <a:pt x="56132" y="14676"/>
                </a:lnTo>
                <a:lnTo>
                  <a:pt x="56096" y="14711"/>
                </a:lnTo>
                <a:lnTo>
                  <a:pt x="56061" y="14711"/>
                </a:lnTo>
                <a:lnTo>
                  <a:pt x="56026" y="14729"/>
                </a:lnTo>
                <a:lnTo>
                  <a:pt x="55356" y="14782"/>
                </a:lnTo>
                <a:lnTo>
                  <a:pt x="55057" y="14817"/>
                </a:lnTo>
                <a:lnTo>
                  <a:pt x="54740" y="14852"/>
                </a:lnTo>
                <a:lnTo>
                  <a:pt x="54652" y="14887"/>
                </a:lnTo>
                <a:lnTo>
                  <a:pt x="54546" y="14958"/>
                </a:lnTo>
                <a:lnTo>
                  <a:pt x="54546" y="14958"/>
                </a:lnTo>
                <a:lnTo>
                  <a:pt x="54951" y="14923"/>
                </a:lnTo>
                <a:lnTo>
                  <a:pt x="55339" y="14905"/>
                </a:lnTo>
                <a:lnTo>
                  <a:pt x="55744" y="14887"/>
                </a:lnTo>
                <a:lnTo>
                  <a:pt x="55938" y="14905"/>
                </a:lnTo>
                <a:lnTo>
                  <a:pt x="56132" y="14923"/>
                </a:lnTo>
                <a:lnTo>
                  <a:pt x="56167" y="15152"/>
                </a:lnTo>
                <a:lnTo>
                  <a:pt x="56149" y="15222"/>
                </a:lnTo>
                <a:lnTo>
                  <a:pt x="56114" y="15292"/>
                </a:lnTo>
                <a:lnTo>
                  <a:pt x="56061" y="15345"/>
                </a:lnTo>
                <a:lnTo>
                  <a:pt x="55991" y="15381"/>
                </a:lnTo>
                <a:lnTo>
                  <a:pt x="55850" y="15416"/>
                </a:lnTo>
                <a:lnTo>
                  <a:pt x="55691" y="15451"/>
                </a:lnTo>
                <a:lnTo>
                  <a:pt x="54458" y="15645"/>
                </a:lnTo>
                <a:lnTo>
                  <a:pt x="54405" y="15662"/>
                </a:lnTo>
                <a:lnTo>
                  <a:pt x="54335" y="15680"/>
                </a:lnTo>
                <a:lnTo>
                  <a:pt x="54476" y="15715"/>
                </a:lnTo>
                <a:lnTo>
                  <a:pt x="55251" y="15715"/>
                </a:lnTo>
                <a:lnTo>
                  <a:pt x="55392" y="15733"/>
                </a:lnTo>
                <a:lnTo>
                  <a:pt x="55339" y="15856"/>
                </a:lnTo>
                <a:lnTo>
                  <a:pt x="55268" y="15962"/>
                </a:lnTo>
                <a:lnTo>
                  <a:pt x="55163" y="16015"/>
                </a:lnTo>
                <a:lnTo>
                  <a:pt x="55057" y="16068"/>
                </a:lnTo>
                <a:lnTo>
                  <a:pt x="54581" y="16209"/>
                </a:lnTo>
                <a:lnTo>
                  <a:pt x="54617" y="16244"/>
                </a:lnTo>
                <a:lnTo>
                  <a:pt x="54652" y="16261"/>
                </a:lnTo>
                <a:lnTo>
                  <a:pt x="54722" y="16279"/>
                </a:lnTo>
                <a:lnTo>
                  <a:pt x="54793" y="16279"/>
                </a:lnTo>
                <a:lnTo>
                  <a:pt x="54863" y="16297"/>
                </a:lnTo>
                <a:lnTo>
                  <a:pt x="54863" y="16350"/>
                </a:lnTo>
                <a:lnTo>
                  <a:pt x="54846" y="16385"/>
                </a:lnTo>
                <a:lnTo>
                  <a:pt x="54652" y="16526"/>
                </a:lnTo>
                <a:lnTo>
                  <a:pt x="54440" y="16649"/>
                </a:lnTo>
                <a:lnTo>
                  <a:pt x="54211" y="16755"/>
                </a:lnTo>
                <a:lnTo>
                  <a:pt x="53982" y="16825"/>
                </a:lnTo>
                <a:lnTo>
                  <a:pt x="53700" y="16913"/>
                </a:lnTo>
                <a:lnTo>
                  <a:pt x="53401" y="16966"/>
                </a:lnTo>
                <a:lnTo>
                  <a:pt x="53101" y="17019"/>
                </a:lnTo>
                <a:lnTo>
                  <a:pt x="52802" y="17037"/>
                </a:lnTo>
                <a:lnTo>
                  <a:pt x="52520" y="17019"/>
                </a:lnTo>
                <a:lnTo>
                  <a:pt x="52220" y="17001"/>
                </a:lnTo>
                <a:lnTo>
                  <a:pt x="51921" y="16949"/>
                </a:lnTo>
                <a:lnTo>
                  <a:pt x="51621" y="16878"/>
                </a:lnTo>
                <a:lnTo>
                  <a:pt x="51463" y="16825"/>
                </a:lnTo>
                <a:lnTo>
                  <a:pt x="51304" y="16772"/>
                </a:lnTo>
                <a:lnTo>
                  <a:pt x="51163" y="16684"/>
                </a:lnTo>
                <a:lnTo>
                  <a:pt x="51022" y="16596"/>
                </a:lnTo>
                <a:lnTo>
                  <a:pt x="51110" y="16561"/>
                </a:lnTo>
                <a:lnTo>
                  <a:pt x="51181" y="16543"/>
                </a:lnTo>
                <a:lnTo>
                  <a:pt x="51428" y="16543"/>
                </a:lnTo>
                <a:lnTo>
                  <a:pt x="51868" y="16579"/>
                </a:lnTo>
                <a:lnTo>
                  <a:pt x="52079" y="16596"/>
                </a:lnTo>
                <a:lnTo>
                  <a:pt x="52203" y="16579"/>
                </a:lnTo>
                <a:lnTo>
                  <a:pt x="52344" y="16561"/>
                </a:lnTo>
                <a:lnTo>
                  <a:pt x="52256" y="16508"/>
                </a:lnTo>
                <a:lnTo>
                  <a:pt x="52203" y="16491"/>
                </a:lnTo>
                <a:lnTo>
                  <a:pt x="50864" y="16279"/>
                </a:lnTo>
                <a:lnTo>
                  <a:pt x="50740" y="16279"/>
                </a:lnTo>
                <a:lnTo>
                  <a:pt x="50600" y="16314"/>
                </a:lnTo>
                <a:lnTo>
                  <a:pt x="50423" y="16314"/>
                </a:lnTo>
                <a:lnTo>
                  <a:pt x="50371" y="16279"/>
                </a:lnTo>
                <a:lnTo>
                  <a:pt x="50247" y="16173"/>
                </a:lnTo>
                <a:lnTo>
                  <a:pt x="50106" y="16068"/>
                </a:lnTo>
                <a:lnTo>
                  <a:pt x="49983" y="15944"/>
                </a:lnTo>
                <a:lnTo>
                  <a:pt x="49842" y="15786"/>
                </a:lnTo>
                <a:lnTo>
                  <a:pt x="49842" y="15786"/>
                </a:lnTo>
                <a:lnTo>
                  <a:pt x="50388" y="15892"/>
                </a:lnTo>
                <a:lnTo>
                  <a:pt x="50934" y="16015"/>
                </a:lnTo>
                <a:lnTo>
                  <a:pt x="51199" y="16068"/>
                </a:lnTo>
                <a:lnTo>
                  <a:pt x="51463" y="16103"/>
                </a:lnTo>
                <a:lnTo>
                  <a:pt x="51727" y="16121"/>
                </a:lnTo>
                <a:lnTo>
                  <a:pt x="51991" y="16121"/>
                </a:lnTo>
                <a:lnTo>
                  <a:pt x="51815" y="16050"/>
                </a:lnTo>
                <a:lnTo>
                  <a:pt x="51639" y="15997"/>
                </a:lnTo>
                <a:lnTo>
                  <a:pt x="51269" y="15927"/>
                </a:lnTo>
                <a:lnTo>
                  <a:pt x="50829" y="15839"/>
                </a:lnTo>
                <a:lnTo>
                  <a:pt x="50388" y="15715"/>
                </a:lnTo>
                <a:lnTo>
                  <a:pt x="50159" y="15645"/>
                </a:lnTo>
                <a:lnTo>
                  <a:pt x="49930" y="15539"/>
                </a:lnTo>
                <a:lnTo>
                  <a:pt x="49719" y="15416"/>
                </a:lnTo>
                <a:lnTo>
                  <a:pt x="49525" y="15275"/>
                </a:lnTo>
                <a:lnTo>
                  <a:pt x="49384" y="15152"/>
                </a:lnTo>
                <a:lnTo>
                  <a:pt x="49402" y="15099"/>
                </a:lnTo>
                <a:lnTo>
                  <a:pt x="49437" y="15081"/>
                </a:lnTo>
                <a:lnTo>
                  <a:pt x="49507" y="15081"/>
                </a:lnTo>
                <a:lnTo>
                  <a:pt x="50141" y="15116"/>
                </a:lnTo>
                <a:lnTo>
                  <a:pt x="50776" y="15116"/>
                </a:lnTo>
                <a:lnTo>
                  <a:pt x="51392" y="15099"/>
                </a:lnTo>
                <a:lnTo>
                  <a:pt x="52027" y="15028"/>
                </a:lnTo>
                <a:lnTo>
                  <a:pt x="52238" y="14993"/>
                </a:lnTo>
                <a:lnTo>
                  <a:pt x="52344" y="14958"/>
                </a:lnTo>
                <a:lnTo>
                  <a:pt x="52467" y="14923"/>
                </a:lnTo>
                <a:lnTo>
                  <a:pt x="52414" y="14905"/>
                </a:lnTo>
                <a:lnTo>
                  <a:pt x="52361" y="14905"/>
                </a:lnTo>
                <a:lnTo>
                  <a:pt x="51445" y="14940"/>
                </a:lnTo>
                <a:lnTo>
                  <a:pt x="50194" y="14975"/>
                </a:lnTo>
                <a:lnTo>
                  <a:pt x="50071" y="14975"/>
                </a:lnTo>
                <a:lnTo>
                  <a:pt x="49948" y="14958"/>
                </a:lnTo>
                <a:lnTo>
                  <a:pt x="49824" y="14923"/>
                </a:lnTo>
                <a:lnTo>
                  <a:pt x="49683" y="14887"/>
                </a:lnTo>
                <a:lnTo>
                  <a:pt x="49754" y="14782"/>
                </a:lnTo>
                <a:lnTo>
                  <a:pt x="49824" y="14711"/>
                </a:lnTo>
                <a:lnTo>
                  <a:pt x="49912" y="14676"/>
                </a:lnTo>
                <a:lnTo>
                  <a:pt x="50001" y="14623"/>
                </a:lnTo>
                <a:lnTo>
                  <a:pt x="50247" y="14553"/>
                </a:lnTo>
                <a:lnTo>
                  <a:pt x="50494" y="14500"/>
                </a:lnTo>
                <a:lnTo>
                  <a:pt x="50740" y="14464"/>
                </a:lnTo>
                <a:lnTo>
                  <a:pt x="50987" y="14429"/>
                </a:lnTo>
                <a:lnTo>
                  <a:pt x="51639" y="14412"/>
                </a:lnTo>
                <a:lnTo>
                  <a:pt x="51833" y="14394"/>
                </a:lnTo>
                <a:lnTo>
                  <a:pt x="51939" y="14376"/>
                </a:lnTo>
                <a:lnTo>
                  <a:pt x="52027" y="14341"/>
                </a:lnTo>
                <a:lnTo>
                  <a:pt x="51833" y="14324"/>
                </a:lnTo>
                <a:lnTo>
                  <a:pt x="51621" y="14306"/>
                </a:lnTo>
                <a:lnTo>
                  <a:pt x="51216" y="14288"/>
                </a:lnTo>
                <a:lnTo>
                  <a:pt x="50793" y="14306"/>
                </a:lnTo>
                <a:lnTo>
                  <a:pt x="50371" y="14306"/>
                </a:lnTo>
                <a:lnTo>
                  <a:pt x="50406" y="14200"/>
                </a:lnTo>
                <a:lnTo>
                  <a:pt x="50423" y="14147"/>
                </a:lnTo>
                <a:lnTo>
                  <a:pt x="50529" y="14024"/>
                </a:lnTo>
                <a:lnTo>
                  <a:pt x="50635" y="13918"/>
                </a:lnTo>
                <a:lnTo>
                  <a:pt x="50758" y="13830"/>
                </a:lnTo>
                <a:lnTo>
                  <a:pt x="50881" y="13760"/>
                </a:lnTo>
                <a:lnTo>
                  <a:pt x="51005" y="13707"/>
                </a:lnTo>
                <a:lnTo>
                  <a:pt x="51146" y="13672"/>
                </a:lnTo>
                <a:lnTo>
                  <a:pt x="51304" y="13654"/>
                </a:lnTo>
                <a:lnTo>
                  <a:pt x="51445" y="13636"/>
                </a:lnTo>
                <a:lnTo>
                  <a:pt x="51621" y="13636"/>
                </a:lnTo>
                <a:lnTo>
                  <a:pt x="51780" y="13654"/>
                </a:lnTo>
                <a:lnTo>
                  <a:pt x="51991" y="13654"/>
                </a:lnTo>
                <a:lnTo>
                  <a:pt x="52115" y="13636"/>
                </a:lnTo>
                <a:lnTo>
                  <a:pt x="52238" y="13619"/>
                </a:lnTo>
                <a:lnTo>
                  <a:pt x="51991" y="13548"/>
                </a:lnTo>
                <a:lnTo>
                  <a:pt x="51762" y="13513"/>
                </a:lnTo>
                <a:lnTo>
                  <a:pt x="51322" y="13478"/>
                </a:lnTo>
                <a:lnTo>
                  <a:pt x="51304" y="13425"/>
                </a:lnTo>
                <a:lnTo>
                  <a:pt x="51304" y="13390"/>
                </a:lnTo>
                <a:lnTo>
                  <a:pt x="51322" y="13355"/>
                </a:lnTo>
                <a:lnTo>
                  <a:pt x="51357" y="13319"/>
                </a:lnTo>
                <a:lnTo>
                  <a:pt x="51533" y="13196"/>
                </a:lnTo>
                <a:lnTo>
                  <a:pt x="51727" y="13090"/>
                </a:lnTo>
                <a:lnTo>
                  <a:pt x="51921" y="12985"/>
                </a:lnTo>
                <a:lnTo>
                  <a:pt x="52115" y="12914"/>
                </a:lnTo>
                <a:lnTo>
                  <a:pt x="52309" y="12861"/>
                </a:lnTo>
                <a:lnTo>
                  <a:pt x="52520" y="12808"/>
                </a:lnTo>
                <a:lnTo>
                  <a:pt x="52731" y="12791"/>
                </a:lnTo>
                <a:lnTo>
                  <a:pt x="52960" y="12773"/>
                </a:lnTo>
                <a:close/>
                <a:moveTo>
                  <a:pt x="82260" y="16156"/>
                </a:moveTo>
                <a:lnTo>
                  <a:pt x="82383" y="16261"/>
                </a:lnTo>
                <a:lnTo>
                  <a:pt x="82436" y="16314"/>
                </a:lnTo>
                <a:lnTo>
                  <a:pt x="82453" y="16367"/>
                </a:lnTo>
                <a:lnTo>
                  <a:pt x="82471" y="16420"/>
                </a:lnTo>
                <a:lnTo>
                  <a:pt x="82453" y="16491"/>
                </a:lnTo>
                <a:lnTo>
                  <a:pt x="82436" y="16561"/>
                </a:lnTo>
                <a:lnTo>
                  <a:pt x="82400" y="16631"/>
                </a:lnTo>
                <a:lnTo>
                  <a:pt x="82312" y="16772"/>
                </a:lnTo>
                <a:lnTo>
                  <a:pt x="82189" y="16896"/>
                </a:lnTo>
                <a:lnTo>
                  <a:pt x="82119" y="16966"/>
                </a:lnTo>
                <a:lnTo>
                  <a:pt x="82048" y="17019"/>
                </a:lnTo>
                <a:lnTo>
                  <a:pt x="81978" y="17054"/>
                </a:lnTo>
                <a:lnTo>
                  <a:pt x="81890" y="17054"/>
                </a:lnTo>
                <a:lnTo>
                  <a:pt x="81819" y="17037"/>
                </a:lnTo>
                <a:lnTo>
                  <a:pt x="81713" y="17019"/>
                </a:lnTo>
                <a:lnTo>
                  <a:pt x="81625" y="16966"/>
                </a:lnTo>
                <a:lnTo>
                  <a:pt x="81520" y="16878"/>
                </a:lnTo>
                <a:lnTo>
                  <a:pt x="81678" y="16861"/>
                </a:lnTo>
                <a:lnTo>
                  <a:pt x="81837" y="16825"/>
                </a:lnTo>
                <a:lnTo>
                  <a:pt x="81907" y="16808"/>
                </a:lnTo>
                <a:lnTo>
                  <a:pt x="81978" y="16772"/>
                </a:lnTo>
                <a:lnTo>
                  <a:pt x="82048" y="16702"/>
                </a:lnTo>
                <a:lnTo>
                  <a:pt x="82101" y="16631"/>
                </a:lnTo>
                <a:lnTo>
                  <a:pt x="81766" y="16579"/>
                </a:lnTo>
                <a:lnTo>
                  <a:pt x="81766" y="16508"/>
                </a:lnTo>
                <a:lnTo>
                  <a:pt x="81801" y="16455"/>
                </a:lnTo>
                <a:lnTo>
                  <a:pt x="81872" y="16420"/>
                </a:lnTo>
                <a:lnTo>
                  <a:pt x="81925" y="16385"/>
                </a:lnTo>
                <a:lnTo>
                  <a:pt x="82048" y="16350"/>
                </a:lnTo>
                <a:lnTo>
                  <a:pt x="82119" y="16297"/>
                </a:lnTo>
                <a:lnTo>
                  <a:pt x="82171" y="16244"/>
                </a:lnTo>
                <a:lnTo>
                  <a:pt x="82260" y="16156"/>
                </a:lnTo>
                <a:close/>
                <a:moveTo>
                  <a:pt x="82506" y="15909"/>
                </a:moveTo>
                <a:lnTo>
                  <a:pt x="82647" y="15997"/>
                </a:lnTo>
                <a:lnTo>
                  <a:pt x="82753" y="16103"/>
                </a:lnTo>
                <a:lnTo>
                  <a:pt x="82823" y="16209"/>
                </a:lnTo>
                <a:lnTo>
                  <a:pt x="82876" y="16350"/>
                </a:lnTo>
                <a:lnTo>
                  <a:pt x="82911" y="16491"/>
                </a:lnTo>
                <a:lnTo>
                  <a:pt x="82911" y="16631"/>
                </a:lnTo>
                <a:lnTo>
                  <a:pt x="82894" y="16702"/>
                </a:lnTo>
                <a:lnTo>
                  <a:pt x="82876" y="16772"/>
                </a:lnTo>
                <a:lnTo>
                  <a:pt x="82841" y="16825"/>
                </a:lnTo>
                <a:lnTo>
                  <a:pt x="82788" y="16878"/>
                </a:lnTo>
                <a:lnTo>
                  <a:pt x="82735" y="16931"/>
                </a:lnTo>
                <a:lnTo>
                  <a:pt x="82665" y="16966"/>
                </a:lnTo>
                <a:lnTo>
                  <a:pt x="82489" y="17054"/>
                </a:lnTo>
                <a:lnTo>
                  <a:pt x="82400" y="17072"/>
                </a:lnTo>
                <a:lnTo>
                  <a:pt x="82277" y="17090"/>
                </a:lnTo>
                <a:lnTo>
                  <a:pt x="82312" y="17019"/>
                </a:lnTo>
                <a:lnTo>
                  <a:pt x="82330" y="16984"/>
                </a:lnTo>
                <a:lnTo>
                  <a:pt x="82489" y="16808"/>
                </a:lnTo>
                <a:lnTo>
                  <a:pt x="82559" y="16720"/>
                </a:lnTo>
                <a:lnTo>
                  <a:pt x="82612" y="16649"/>
                </a:lnTo>
                <a:lnTo>
                  <a:pt x="82647" y="16561"/>
                </a:lnTo>
                <a:lnTo>
                  <a:pt x="82665" y="16473"/>
                </a:lnTo>
                <a:lnTo>
                  <a:pt x="82682" y="16367"/>
                </a:lnTo>
                <a:lnTo>
                  <a:pt x="82665" y="16279"/>
                </a:lnTo>
                <a:lnTo>
                  <a:pt x="82629" y="16191"/>
                </a:lnTo>
                <a:lnTo>
                  <a:pt x="82577" y="16085"/>
                </a:lnTo>
                <a:lnTo>
                  <a:pt x="82541" y="16015"/>
                </a:lnTo>
                <a:lnTo>
                  <a:pt x="82506" y="15909"/>
                </a:lnTo>
                <a:close/>
                <a:moveTo>
                  <a:pt x="58772" y="17136"/>
                </a:moveTo>
                <a:lnTo>
                  <a:pt x="58774" y="17142"/>
                </a:lnTo>
                <a:lnTo>
                  <a:pt x="58792" y="17142"/>
                </a:lnTo>
                <a:lnTo>
                  <a:pt x="58772" y="17136"/>
                </a:lnTo>
                <a:close/>
                <a:moveTo>
                  <a:pt x="4581" y="16631"/>
                </a:moveTo>
                <a:lnTo>
                  <a:pt x="4722" y="16772"/>
                </a:lnTo>
                <a:lnTo>
                  <a:pt x="4775" y="16825"/>
                </a:lnTo>
                <a:lnTo>
                  <a:pt x="4792" y="16896"/>
                </a:lnTo>
                <a:lnTo>
                  <a:pt x="4810" y="16966"/>
                </a:lnTo>
                <a:lnTo>
                  <a:pt x="4810" y="17037"/>
                </a:lnTo>
                <a:lnTo>
                  <a:pt x="4775" y="17230"/>
                </a:lnTo>
                <a:lnTo>
                  <a:pt x="4563" y="16649"/>
                </a:lnTo>
                <a:lnTo>
                  <a:pt x="4581" y="16631"/>
                </a:lnTo>
                <a:close/>
                <a:moveTo>
                  <a:pt x="67760" y="12720"/>
                </a:moveTo>
                <a:lnTo>
                  <a:pt x="67813" y="12755"/>
                </a:lnTo>
                <a:lnTo>
                  <a:pt x="67865" y="12808"/>
                </a:lnTo>
                <a:lnTo>
                  <a:pt x="67936" y="12949"/>
                </a:lnTo>
                <a:lnTo>
                  <a:pt x="67971" y="13090"/>
                </a:lnTo>
                <a:lnTo>
                  <a:pt x="67989" y="13231"/>
                </a:lnTo>
                <a:lnTo>
                  <a:pt x="67971" y="13390"/>
                </a:lnTo>
                <a:lnTo>
                  <a:pt x="67883" y="13777"/>
                </a:lnTo>
                <a:lnTo>
                  <a:pt x="67830" y="14183"/>
                </a:lnTo>
                <a:lnTo>
                  <a:pt x="67918" y="14077"/>
                </a:lnTo>
                <a:lnTo>
                  <a:pt x="67954" y="14042"/>
                </a:lnTo>
                <a:lnTo>
                  <a:pt x="67971" y="14024"/>
                </a:lnTo>
                <a:lnTo>
                  <a:pt x="68165" y="13231"/>
                </a:lnTo>
                <a:lnTo>
                  <a:pt x="68218" y="13002"/>
                </a:lnTo>
                <a:lnTo>
                  <a:pt x="68359" y="13073"/>
                </a:lnTo>
                <a:lnTo>
                  <a:pt x="68482" y="13161"/>
                </a:lnTo>
                <a:lnTo>
                  <a:pt x="68588" y="13266"/>
                </a:lnTo>
                <a:lnTo>
                  <a:pt x="68658" y="13355"/>
                </a:lnTo>
                <a:lnTo>
                  <a:pt x="68729" y="13478"/>
                </a:lnTo>
                <a:lnTo>
                  <a:pt x="68782" y="13601"/>
                </a:lnTo>
                <a:lnTo>
                  <a:pt x="68799" y="13724"/>
                </a:lnTo>
                <a:lnTo>
                  <a:pt x="68817" y="13865"/>
                </a:lnTo>
                <a:lnTo>
                  <a:pt x="68817" y="13989"/>
                </a:lnTo>
                <a:lnTo>
                  <a:pt x="68799" y="14094"/>
                </a:lnTo>
                <a:lnTo>
                  <a:pt x="68764" y="14306"/>
                </a:lnTo>
                <a:lnTo>
                  <a:pt x="68658" y="14870"/>
                </a:lnTo>
                <a:lnTo>
                  <a:pt x="68746" y="14764"/>
                </a:lnTo>
                <a:lnTo>
                  <a:pt x="68799" y="14711"/>
                </a:lnTo>
                <a:lnTo>
                  <a:pt x="68870" y="14500"/>
                </a:lnTo>
                <a:lnTo>
                  <a:pt x="68923" y="14288"/>
                </a:lnTo>
                <a:lnTo>
                  <a:pt x="68975" y="14094"/>
                </a:lnTo>
                <a:lnTo>
                  <a:pt x="69028" y="14006"/>
                </a:lnTo>
                <a:lnTo>
                  <a:pt x="69081" y="13918"/>
                </a:lnTo>
                <a:lnTo>
                  <a:pt x="69187" y="13989"/>
                </a:lnTo>
                <a:lnTo>
                  <a:pt x="69292" y="14077"/>
                </a:lnTo>
                <a:lnTo>
                  <a:pt x="69363" y="14183"/>
                </a:lnTo>
                <a:lnTo>
                  <a:pt x="69433" y="14271"/>
                </a:lnTo>
                <a:lnTo>
                  <a:pt x="69504" y="14394"/>
                </a:lnTo>
                <a:lnTo>
                  <a:pt x="69539" y="14500"/>
                </a:lnTo>
                <a:lnTo>
                  <a:pt x="69574" y="14623"/>
                </a:lnTo>
                <a:lnTo>
                  <a:pt x="69610" y="14746"/>
                </a:lnTo>
                <a:lnTo>
                  <a:pt x="69627" y="14993"/>
                </a:lnTo>
                <a:lnTo>
                  <a:pt x="69627" y="15257"/>
                </a:lnTo>
                <a:lnTo>
                  <a:pt x="69627" y="15522"/>
                </a:lnTo>
                <a:lnTo>
                  <a:pt x="69698" y="15451"/>
                </a:lnTo>
                <a:lnTo>
                  <a:pt x="69751" y="15381"/>
                </a:lnTo>
                <a:lnTo>
                  <a:pt x="69786" y="15310"/>
                </a:lnTo>
                <a:lnTo>
                  <a:pt x="69803" y="15204"/>
                </a:lnTo>
                <a:lnTo>
                  <a:pt x="69856" y="14852"/>
                </a:lnTo>
                <a:lnTo>
                  <a:pt x="69927" y="14905"/>
                </a:lnTo>
                <a:lnTo>
                  <a:pt x="69980" y="14940"/>
                </a:lnTo>
                <a:lnTo>
                  <a:pt x="70244" y="15328"/>
                </a:lnTo>
                <a:lnTo>
                  <a:pt x="70279" y="15398"/>
                </a:lnTo>
                <a:lnTo>
                  <a:pt x="70314" y="15469"/>
                </a:lnTo>
                <a:lnTo>
                  <a:pt x="70332" y="15539"/>
                </a:lnTo>
                <a:lnTo>
                  <a:pt x="70350" y="15610"/>
                </a:lnTo>
                <a:lnTo>
                  <a:pt x="70350" y="15680"/>
                </a:lnTo>
                <a:lnTo>
                  <a:pt x="70332" y="15751"/>
                </a:lnTo>
                <a:lnTo>
                  <a:pt x="70261" y="15909"/>
                </a:lnTo>
                <a:lnTo>
                  <a:pt x="70156" y="16068"/>
                </a:lnTo>
                <a:lnTo>
                  <a:pt x="70121" y="16156"/>
                </a:lnTo>
                <a:lnTo>
                  <a:pt x="70068" y="16279"/>
                </a:lnTo>
                <a:lnTo>
                  <a:pt x="70526" y="15909"/>
                </a:lnTo>
                <a:lnTo>
                  <a:pt x="70631" y="16121"/>
                </a:lnTo>
                <a:lnTo>
                  <a:pt x="70737" y="16438"/>
                </a:lnTo>
                <a:lnTo>
                  <a:pt x="70843" y="16808"/>
                </a:lnTo>
                <a:lnTo>
                  <a:pt x="70949" y="17230"/>
                </a:lnTo>
                <a:lnTo>
                  <a:pt x="70913" y="17266"/>
                </a:lnTo>
                <a:lnTo>
                  <a:pt x="70878" y="17283"/>
                </a:lnTo>
                <a:lnTo>
                  <a:pt x="70843" y="17266"/>
                </a:lnTo>
                <a:lnTo>
                  <a:pt x="70790" y="17248"/>
                </a:lnTo>
                <a:lnTo>
                  <a:pt x="70649" y="17160"/>
                </a:lnTo>
                <a:lnTo>
                  <a:pt x="68588" y="15751"/>
                </a:lnTo>
                <a:lnTo>
                  <a:pt x="68376" y="15592"/>
                </a:lnTo>
                <a:lnTo>
                  <a:pt x="68183" y="15433"/>
                </a:lnTo>
                <a:lnTo>
                  <a:pt x="67989" y="15240"/>
                </a:lnTo>
                <a:lnTo>
                  <a:pt x="67813" y="15046"/>
                </a:lnTo>
                <a:lnTo>
                  <a:pt x="67636" y="14782"/>
                </a:lnTo>
                <a:lnTo>
                  <a:pt x="67478" y="14517"/>
                </a:lnTo>
                <a:lnTo>
                  <a:pt x="67407" y="14359"/>
                </a:lnTo>
                <a:lnTo>
                  <a:pt x="67354" y="14218"/>
                </a:lnTo>
                <a:lnTo>
                  <a:pt x="67302" y="14059"/>
                </a:lnTo>
                <a:lnTo>
                  <a:pt x="67284" y="13901"/>
                </a:lnTo>
                <a:lnTo>
                  <a:pt x="67266" y="13742"/>
                </a:lnTo>
                <a:lnTo>
                  <a:pt x="67266" y="13584"/>
                </a:lnTo>
                <a:lnTo>
                  <a:pt x="67284" y="13443"/>
                </a:lnTo>
                <a:lnTo>
                  <a:pt x="67337" y="13302"/>
                </a:lnTo>
                <a:lnTo>
                  <a:pt x="67390" y="13161"/>
                </a:lnTo>
                <a:lnTo>
                  <a:pt x="67460" y="13037"/>
                </a:lnTo>
                <a:lnTo>
                  <a:pt x="67548" y="12896"/>
                </a:lnTo>
                <a:lnTo>
                  <a:pt x="67636" y="12791"/>
                </a:lnTo>
                <a:lnTo>
                  <a:pt x="67689" y="12738"/>
                </a:lnTo>
                <a:lnTo>
                  <a:pt x="67760" y="12720"/>
                </a:lnTo>
                <a:close/>
                <a:moveTo>
                  <a:pt x="2678" y="16966"/>
                </a:moveTo>
                <a:lnTo>
                  <a:pt x="2766" y="17142"/>
                </a:lnTo>
                <a:lnTo>
                  <a:pt x="2784" y="17213"/>
                </a:lnTo>
                <a:lnTo>
                  <a:pt x="2784" y="17301"/>
                </a:lnTo>
                <a:lnTo>
                  <a:pt x="2696" y="17248"/>
                </a:lnTo>
                <a:lnTo>
                  <a:pt x="2660" y="17195"/>
                </a:lnTo>
                <a:lnTo>
                  <a:pt x="2660" y="17107"/>
                </a:lnTo>
                <a:lnTo>
                  <a:pt x="2678" y="16966"/>
                </a:lnTo>
                <a:close/>
                <a:moveTo>
                  <a:pt x="27890" y="11135"/>
                </a:moveTo>
                <a:lnTo>
                  <a:pt x="28119" y="11152"/>
                </a:lnTo>
                <a:lnTo>
                  <a:pt x="28066" y="11293"/>
                </a:lnTo>
                <a:lnTo>
                  <a:pt x="28031" y="11417"/>
                </a:lnTo>
                <a:lnTo>
                  <a:pt x="27943" y="11610"/>
                </a:lnTo>
                <a:lnTo>
                  <a:pt x="27854" y="11804"/>
                </a:lnTo>
                <a:lnTo>
                  <a:pt x="27749" y="12209"/>
                </a:lnTo>
                <a:lnTo>
                  <a:pt x="27625" y="12615"/>
                </a:lnTo>
                <a:lnTo>
                  <a:pt x="27484" y="13020"/>
                </a:lnTo>
                <a:lnTo>
                  <a:pt x="27343" y="13425"/>
                </a:lnTo>
                <a:lnTo>
                  <a:pt x="27167" y="13813"/>
                </a:lnTo>
                <a:lnTo>
                  <a:pt x="26974" y="14183"/>
                </a:lnTo>
                <a:lnTo>
                  <a:pt x="26762" y="14553"/>
                </a:lnTo>
                <a:lnTo>
                  <a:pt x="26551" y="14923"/>
                </a:lnTo>
                <a:lnTo>
                  <a:pt x="26304" y="15275"/>
                </a:lnTo>
                <a:lnTo>
                  <a:pt x="26145" y="15522"/>
                </a:lnTo>
                <a:lnTo>
                  <a:pt x="25952" y="15751"/>
                </a:lnTo>
                <a:lnTo>
                  <a:pt x="25758" y="15944"/>
                </a:lnTo>
                <a:lnTo>
                  <a:pt x="25529" y="16138"/>
                </a:lnTo>
                <a:lnTo>
                  <a:pt x="25317" y="16314"/>
                </a:lnTo>
                <a:lnTo>
                  <a:pt x="25071" y="16473"/>
                </a:lnTo>
                <a:lnTo>
                  <a:pt x="24806" y="16614"/>
                </a:lnTo>
                <a:lnTo>
                  <a:pt x="24542" y="16737"/>
                </a:lnTo>
                <a:lnTo>
                  <a:pt x="24296" y="16861"/>
                </a:lnTo>
                <a:lnTo>
                  <a:pt x="24207" y="16913"/>
                </a:lnTo>
                <a:lnTo>
                  <a:pt x="24137" y="16984"/>
                </a:lnTo>
                <a:lnTo>
                  <a:pt x="24066" y="17054"/>
                </a:lnTo>
                <a:lnTo>
                  <a:pt x="23996" y="17160"/>
                </a:lnTo>
                <a:lnTo>
                  <a:pt x="23837" y="17424"/>
                </a:lnTo>
                <a:lnTo>
                  <a:pt x="23785" y="17424"/>
                </a:lnTo>
                <a:lnTo>
                  <a:pt x="23749" y="17407"/>
                </a:lnTo>
                <a:lnTo>
                  <a:pt x="23697" y="17336"/>
                </a:lnTo>
                <a:lnTo>
                  <a:pt x="23591" y="17160"/>
                </a:lnTo>
                <a:lnTo>
                  <a:pt x="23520" y="16984"/>
                </a:lnTo>
                <a:lnTo>
                  <a:pt x="23467" y="16808"/>
                </a:lnTo>
                <a:lnTo>
                  <a:pt x="23432" y="16614"/>
                </a:lnTo>
                <a:lnTo>
                  <a:pt x="23415" y="16438"/>
                </a:lnTo>
                <a:lnTo>
                  <a:pt x="23415" y="16244"/>
                </a:lnTo>
                <a:lnTo>
                  <a:pt x="23450" y="16050"/>
                </a:lnTo>
                <a:lnTo>
                  <a:pt x="23485" y="15856"/>
                </a:lnTo>
                <a:lnTo>
                  <a:pt x="23503" y="15786"/>
                </a:lnTo>
                <a:lnTo>
                  <a:pt x="23538" y="15751"/>
                </a:lnTo>
                <a:lnTo>
                  <a:pt x="23591" y="15715"/>
                </a:lnTo>
                <a:lnTo>
                  <a:pt x="23644" y="15698"/>
                </a:lnTo>
                <a:lnTo>
                  <a:pt x="23785" y="15662"/>
                </a:lnTo>
                <a:lnTo>
                  <a:pt x="23943" y="15645"/>
                </a:lnTo>
                <a:lnTo>
                  <a:pt x="24436" y="15627"/>
                </a:lnTo>
                <a:lnTo>
                  <a:pt x="24525" y="15627"/>
                </a:lnTo>
                <a:lnTo>
                  <a:pt x="24560" y="15592"/>
                </a:lnTo>
                <a:lnTo>
                  <a:pt x="24595" y="15539"/>
                </a:lnTo>
                <a:lnTo>
                  <a:pt x="24348" y="15504"/>
                </a:lnTo>
                <a:lnTo>
                  <a:pt x="24084" y="15486"/>
                </a:lnTo>
                <a:lnTo>
                  <a:pt x="23837" y="15469"/>
                </a:lnTo>
                <a:lnTo>
                  <a:pt x="23591" y="15416"/>
                </a:lnTo>
                <a:lnTo>
                  <a:pt x="23573" y="15240"/>
                </a:lnTo>
                <a:lnTo>
                  <a:pt x="23591" y="15081"/>
                </a:lnTo>
                <a:lnTo>
                  <a:pt x="23626" y="14940"/>
                </a:lnTo>
                <a:lnTo>
                  <a:pt x="23697" y="14817"/>
                </a:lnTo>
                <a:lnTo>
                  <a:pt x="23785" y="14711"/>
                </a:lnTo>
                <a:lnTo>
                  <a:pt x="23890" y="14623"/>
                </a:lnTo>
                <a:lnTo>
                  <a:pt x="24031" y="14553"/>
                </a:lnTo>
                <a:lnTo>
                  <a:pt x="24190" y="14517"/>
                </a:lnTo>
                <a:lnTo>
                  <a:pt x="24507" y="14464"/>
                </a:lnTo>
                <a:lnTo>
                  <a:pt x="24824" y="14447"/>
                </a:lnTo>
                <a:lnTo>
                  <a:pt x="25088" y="14429"/>
                </a:lnTo>
                <a:lnTo>
                  <a:pt x="25353" y="14429"/>
                </a:lnTo>
                <a:lnTo>
                  <a:pt x="25353" y="14341"/>
                </a:lnTo>
                <a:lnTo>
                  <a:pt x="24965" y="14324"/>
                </a:lnTo>
                <a:lnTo>
                  <a:pt x="24595" y="14324"/>
                </a:lnTo>
                <a:lnTo>
                  <a:pt x="23820" y="14306"/>
                </a:lnTo>
                <a:lnTo>
                  <a:pt x="23837" y="14218"/>
                </a:lnTo>
                <a:lnTo>
                  <a:pt x="23837" y="14147"/>
                </a:lnTo>
                <a:lnTo>
                  <a:pt x="24084" y="13478"/>
                </a:lnTo>
                <a:lnTo>
                  <a:pt x="24119" y="13390"/>
                </a:lnTo>
                <a:lnTo>
                  <a:pt x="24172" y="13302"/>
                </a:lnTo>
                <a:lnTo>
                  <a:pt x="24225" y="13249"/>
                </a:lnTo>
                <a:lnTo>
                  <a:pt x="24296" y="13178"/>
                </a:lnTo>
                <a:lnTo>
                  <a:pt x="24366" y="13143"/>
                </a:lnTo>
                <a:lnTo>
                  <a:pt x="24454" y="13090"/>
                </a:lnTo>
                <a:lnTo>
                  <a:pt x="24542" y="13073"/>
                </a:lnTo>
                <a:lnTo>
                  <a:pt x="24630" y="13055"/>
                </a:lnTo>
                <a:lnTo>
                  <a:pt x="24983" y="13037"/>
                </a:lnTo>
                <a:lnTo>
                  <a:pt x="25282" y="13002"/>
                </a:lnTo>
                <a:lnTo>
                  <a:pt x="25194" y="12949"/>
                </a:lnTo>
                <a:lnTo>
                  <a:pt x="25106" y="12914"/>
                </a:lnTo>
                <a:lnTo>
                  <a:pt x="24912" y="12896"/>
                </a:lnTo>
                <a:lnTo>
                  <a:pt x="24736" y="12861"/>
                </a:lnTo>
                <a:lnTo>
                  <a:pt x="24648" y="12844"/>
                </a:lnTo>
                <a:lnTo>
                  <a:pt x="24577" y="12808"/>
                </a:lnTo>
                <a:lnTo>
                  <a:pt x="24595" y="12738"/>
                </a:lnTo>
                <a:lnTo>
                  <a:pt x="24613" y="12685"/>
                </a:lnTo>
                <a:lnTo>
                  <a:pt x="24683" y="12562"/>
                </a:lnTo>
                <a:lnTo>
                  <a:pt x="24771" y="12438"/>
                </a:lnTo>
                <a:lnTo>
                  <a:pt x="24983" y="12245"/>
                </a:lnTo>
                <a:lnTo>
                  <a:pt x="25124" y="12156"/>
                </a:lnTo>
                <a:lnTo>
                  <a:pt x="25265" y="12086"/>
                </a:lnTo>
                <a:lnTo>
                  <a:pt x="25423" y="12068"/>
                </a:lnTo>
                <a:lnTo>
                  <a:pt x="25582" y="12051"/>
                </a:lnTo>
                <a:lnTo>
                  <a:pt x="25952" y="12104"/>
                </a:lnTo>
                <a:lnTo>
                  <a:pt x="26322" y="12192"/>
                </a:lnTo>
                <a:lnTo>
                  <a:pt x="26692" y="12297"/>
                </a:lnTo>
                <a:lnTo>
                  <a:pt x="27044" y="12438"/>
                </a:lnTo>
                <a:lnTo>
                  <a:pt x="27361" y="12597"/>
                </a:lnTo>
                <a:lnTo>
                  <a:pt x="27396" y="12562"/>
                </a:lnTo>
                <a:lnTo>
                  <a:pt x="27396" y="12526"/>
                </a:lnTo>
                <a:lnTo>
                  <a:pt x="27343" y="12491"/>
                </a:lnTo>
                <a:lnTo>
                  <a:pt x="27185" y="12386"/>
                </a:lnTo>
                <a:lnTo>
                  <a:pt x="27026" y="12297"/>
                </a:lnTo>
                <a:lnTo>
                  <a:pt x="26868" y="12209"/>
                </a:lnTo>
                <a:lnTo>
                  <a:pt x="26692" y="12156"/>
                </a:lnTo>
                <a:lnTo>
                  <a:pt x="26005" y="11927"/>
                </a:lnTo>
                <a:lnTo>
                  <a:pt x="25793" y="11839"/>
                </a:lnTo>
                <a:lnTo>
                  <a:pt x="25934" y="11716"/>
                </a:lnTo>
                <a:lnTo>
                  <a:pt x="26075" y="11593"/>
                </a:lnTo>
                <a:lnTo>
                  <a:pt x="26216" y="11505"/>
                </a:lnTo>
                <a:lnTo>
                  <a:pt x="26374" y="11452"/>
                </a:lnTo>
                <a:lnTo>
                  <a:pt x="26515" y="11417"/>
                </a:lnTo>
                <a:lnTo>
                  <a:pt x="26674" y="11399"/>
                </a:lnTo>
                <a:lnTo>
                  <a:pt x="26850" y="11417"/>
                </a:lnTo>
                <a:lnTo>
                  <a:pt x="27026" y="11452"/>
                </a:lnTo>
                <a:lnTo>
                  <a:pt x="27255" y="11522"/>
                </a:lnTo>
                <a:lnTo>
                  <a:pt x="27502" y="11610"/>
                </a:lnTo>
                <a:lnTo>
                  <a:pt x="27573" y="11628"/>
                </a:lnTo>
                <a:lnTo>
                  <a:pt x="27678" y="11628"/>
                </a:lnTo>
                <a:lnTo>
                  <a:pt x="27643" y="11575"/>
                </a:lnTo>
                <a:lnTo>
                  <a:pt x="27608" y="11557"/>
                </a:lnTo>
                <a:lnTo>
                  <a:pt x="27114" y="11328"/>
                </a:lnTo>
                <a:lnTo>
                  <a:pt x="27044" y="11276"/>
                </a:lnTo>
                <a:lnTo>
                  <a:pt x="26974" y="11223"/>
                </a:lnTo>
                <a:lnTo>
                  <a:pt x="27026" y="11170"/>
                </a:lnTo>
                <a:lnTo>
                  <a:pt x="27062" y="11152"/>
                </a:lnTo>
                <a:lnTo>
                  <a:pt x="27273" y="11135"/>
                </a:lnTo>
                <a:close/>
                <a:moveTo>
                  <a:pt x="58313" y="17460"/>
                </a:moveTo>
                <a:lnTo>
                  <a:pt x="58316" y="17477"/>
                </a:lnTo>
                <a:lnTo>
                  <a:pt x="58316" y="17460"/>
                </a:lnTo>
                <a:close/>
                <a:moveTo>
                  <a:pt x="82682" y="15574"/>
                </a:moveTo>
                <a:lnTo>
                  <a:pt x="82753" y="15610"/>
                </a:lnTo>
                <a:lnTo>
                  <a:pt x="82823" y="15645"/>
                </a:lnTo>
                <a:lnTo>
                  <a:pt x="82911" y="15715"/>
                </a:lnTo>
                <a:lnTo>
                  <a:pt x="82999" y="15803"/>
                </a:lnTo>
                <a:lnTo>
                  <a:pt x="83070" y="15892"/>
                </a:lnTo>
                <a:lnTo>
                  <a:pt x="83140" y="15980"/>
                </a:lnTo>
                <a:lnTo>
                  <a:pt x="83246" y="16173"/>
                </a:lnTo>
                <a:lnTo>
                  <a:pt x="83334" y="16385"/>
                </a:lnTo>
                <a:lnTo>
                  <a:pt x="83352" y="16491"/>
                </a:lnTo>
                <a:lnTo>
                  <a:pt x="83352" y="16596"/>
                </a:lnTo>
                <a:lnTo>
                  <a:pt x="83334" y="16702"/>
                </a:lnTo>
                <a:lnTo>
                  <a:pt x="83281" y="16808"/>
                </a:lnTo>
                <a:lnTo>
                  <a:pt x="83193" y="16966"/>
                </a:lnTo>
                <a:lnTo>
                  <a:pt x="83105" y="17090"/>
                </a:lnTo>
                <a:lnTo>
                  <a:pt x="82999" y="17213"/>
                </a:lnTo>
                <a:lnTo>
                  <a:pt x="82876" y="17301"/>
                </a:lnTo>
                <a:lnTo>
                  <a:pt x="82753" y="17389"/>
                </a:lnTo>
                <a:lnTo>
                  <a:pt x="82612" y="17460"/>
                </a:lnTo>
                <a:lnTo>
                  <a:pt x="82453" y="17495"/>
                </a:lnTo>
                <a:lnTo>
                  <a:pt x="82295" y="17530"/>
                </a:lnTo>
                <a:lnTo>
                  <a:pt x="82171" y="17548"/>
                </a:lnTo>
                <a:lnTo>
                  <a:pt x="82048" y="17530"/>
                </a:lnTo>
                <a:lnTo>
                  <a:pt x="81907" y="17495"/>
                </a:lnTo>
                <a:lnTo>
                  <a:pt x="81766" y="17407"/>
                </a:lnTo>
                <a:lnTo>
                  <a:pt x="81942" y="17424"/>
                </a:lnTo>
                <a:lnTo>
                  <a:pt x="82083" y="17407"/>
                </a:lnTo>
                <a:lnTo>
                  <a:pt x="82242" y="17371"/>
                </a:lnTo>
                <a:lnTo>
                  <a:pt x="82365" y="17319"/>
                </a:lnTo>
                <a:lnTo>
                  <a:pt x="82506" y="17266"/>
                </a:lnTo>
                <a:lnTo>
                  <a:pt x="82629" y="17195"/>
                </a:lnTo>
                <a:lnTo>
                  <a:pt x="82859" y="17019"/>
                </a:lnTo>
                <a:lnTo>
                  <a:pt x="82947" y="16931"/>
                </a:lnTo>
                <a:lnTo>
                  <a:pt x="83017" y="16843"/>
                </a:lnTo>
                <a:lnTo>
                  <a:pt x="83088" y="16755"/>
                </a:lnTo>
                <a:lnTo>
                  <a:pt x="83105" y="16667"/>
                </a:lnTo>
                <a:lnTo>
                  <a:pt x="83123" y="16579"/>
                </a:lnTo>
                <a:lnTo>
                  <a:pt x="83123" y="16473"/>
                </a:lnTo>
                <a:lnTo>
                  <a:pt x="83105" y="16367"/>
                </a:lnTo>
                <a:lnTo>
                  <a:pt x="83070" y="16244"/>
                </a:lnTo>
                <a:lnTo>
                  <a:pt x="82982" y="15997"/>
                </a:lnTo>
                <a:lnTo>
                  <a:pt x="82911" y="15892"/>
                </a:lnTo>
                <a:lnTo>
                  <a:pt x="82859" y="15803"/>
                </a:lnTo>
                <a:lnTo>
                  <a:pt x="82770" y="15733"/>
                </a:lnTo>
                <a:lnTo>
                  <a:pt x="82665" y="15680"/>
                </a:lnTo>
                <a:lnTo>
                  <a:pt x="82506" y="15592"/>
                </a:lnTo>
                <a:lnTo>
                  <a:pt x="82594" y="15574"/>
                </a:lnTo>
                <a:close/>
                <a:moveTo>
                  <a:pt x="69310" y="12650"/>
                </a:moveTo>
                <a:lnTo>
                  <a:pt x="69821" y="12844"/>
                </a:lnTo>
                <a:lnTo>
                  <a:pt x="70085" y="12967"/>
                </a:lnTo>
                <a:lnTo>
                  <a:pt x="70350" y="13090"/>
                </a:lnTo>
                <a:lnTo>
                  <a:pt x="70543" y="13214"/>
                </a:lnTo>
                <a:lnTo>
                  <a:pt x="70702" y="13337"/>
                </a:lnTo>
                <a:lnTo>
                  <a:pt x="70843" y="13495"/>
                </a:lnTo>
                <a:lnTo>
                  <a:pt x="70966" y="13672"/>
                </a:lnTo>
                <a:lnTo>
                  <a:pt x="71125" y="13954"/>
                </a:lnTo>
                <a:lnTo>
                  <a:pt x="71266" y="14235"/>
                </a:lnTo>
                <a:lnTo>
                  <a:pt x="71407" y="14517"/>
                </a:lnTo>
                <a:lnTo>
                  <a:pt x="71530" y="14817"/>
                </a:lnTo>
                <a:lnTo>
                  <a:pt x="71600" y="15028"/>
                </a:lnTo>
                <a:lnTo>
                  <a:pt x="71636" y="15222"/>
                </a:lnTo>
                <a:lnTo>
                  <a:pt x="71636" y="15433"/>
                </a:lnTo>
                <a:lnTo>
                  <a:pt x="71600" y="15645"/>
                </a:lnTo>
                <a:lnTo>
                  <a:pt x="71600" y="15715"/>
                </a:lnTo>
                <a:lnTo>
                  <a:pt x="71600" y="15786"/>
                </a:lnTo>
                <a:lnTo>
                  <a:pt x="71600" y="15944"/>
                </a:lnTo>
                <a:lnTo>
                  <a:pt x="71618" y="16332"/>
                </a:lnTo>
                <a:lnTo>
                  <a:pt x="71636" y="16720"/>
                </a:lnTo>
                <a:lnTo>
                  <a:pt x="71618" y="16931"/>
                </a:lnTo>
                <a:lnTo>
                  <a:pt x="71565" y="17142"/>
                </a:lnTo>
                <a:lnTo>
                  <a:pt x="71495" y="17354"/>
                </a:lnTo>
                <a:lnTo>
                  <a:pt x="71389" y="17548"/>
                </a:lnTo>
                <a:lnTo>
                  <a:pt x="71336" y="17600"/>
                </a:lnTo>
                <a:lnTo>
                  <a:pt x="71248" y="17671"/>
                </a:lnTo>
                <a:lnTo>
                  <a:pt x="70755" y="15856"/>
                </a:lnTo>
                <a:lnTo>
                  <a:pt x="70720" y="15680"/>
                </a:lnTo>
                <a:lnTo>
                  <a:pt x="70808" y="15662"/>
                </a:lnTo>
                <a:lnTo>
                  <a:pt x="70896" y="15645"/>
                </a:lnTo>
                <a:lnTo>
                  <a:pt x="71371" y="15680"/>
                </a:lnTo>
                <a:lnTo>
                  <a:pt x="71371" y="15680"/>
                </a:lnTo>
                <a:lnTo>
                  <a:pt x="71266" y="15627"/>
                </a:lnTo>
                <a:lnTo>
                  <a:pt x="71213" y="15592"/>
                </a:lnTo>
                <a:lnTo>
                  <a:pt x="70579" y="15381"/>
                </a:lnTo>
                <a:lnTo>
                  <a:pt x="70491" y="15363"/>
                </a:lnTo>
                <a:lnTo>
                  <a:pt x="70455" y="15345"/>
                </a:lnTo>
                <a:lnTo>
                  <a:pt x="70420" y="15310"/>
                </a:lnTo>
                <a:lnTo>
                  <a:pt x="70279" y="15152"/>
                </a:lnTo>
                <a:lnTo>
                  <a:pt x="70156" y="14975"/>
                </a:lnTo>
                <a:lnTo>
                  <a:pt x="70032" y="14782"/>
                </a:lnTo>
                <a:lnTo>
                  <a:pt x="69927" y="14570"/>
                </a:lnTo>
                <a:lnTo>
                  <a:pt x="70138" y="14553"/>
                </a:lnTo>
                <a:lnTo>
                  <a:pt x="70350" y="14570"/>
                </a:lnTo>
                <a:lnTo>
                  <a:pt x="70772" y="14623"/>
                </a:lnTo>
                <a:lnTo>
                  <a:pt x="70772" y="14623"/>
                </a:lnTo>
                <a:lnTo>
                  <a:pt x="70720" y="14535"/>
                </a:lnTo>
                <a:lnTo>
                  <a:pt x="70667" y="14500"/>
                </a:lnTo>
                <a:lnTo>
                  <a:pt x="70226" y="14376"/>
                </a:lnTo>
                <a:lnTo>
                  <a:pt x="70015" y="14341"/>
                </a:lnTo>
                <a:lnTo>
                  <a:pt x="69821" y="14288"/>
                </a:lnTo>
                <a:lnTo>
                  <a:pt x="69715" y="14253"/>
                </a:lnTo>
                <a:lnTo>
                  <a:pt x="69627" y="14200"/>
                </a:lnTo>
                <a:lnTo>
                  <a:pt x="69557" y="14147"/>
                </a:lnTo>
                <a:lnTo>
                  <a:pt x="69486" y="14077"/>
                </a:lnTo>
                <a:lnTo>
                  <a:pt x="69416" y="13989"/>
                </a:lnTo>
                <a:lnTo>
                  <a:pt x="69363" y="13883"/>
                </a:lnTo>
                <a:lnTo>
                  <a:pt x="69328" y="13777"/>
                </a:lnTo>
                <a:lnTo>
                  <a:pt x="69292" y="13654"/>
                </a:lnTo>
                <a:lnTo>
                  <a:pt x="69486" y="13636"/>
                </a:lnTo>
                <a:lnTo>
                  <a:pt x="69909" y="13636"/>
                </a:lnTo>
                <a:lnTo>
                  <a:pt x="70138" y="13601"/>
                </a:lnTo>
                <a:lnTo>
                  <a:pt x="69909" y="13531"/>
                </a:lnTo>
                <a:lnTo>
                  <a:pt x="69751" y="13495"/>
                </a:lnTo>
                <a:lnTo>
                  <a:pt x="69522" y="13460"/>
                </a:lnTo>
                <a:lnTo>
                  <a:pt x="69310" y="13460"/>
                </a:lnTo>
                <a:lnTo>
                  <a:pt x="69169" y="13443"/>
                </a:lnTo>
                <a:lnTo>
                  <a:pt x="69028" y="13407"/>
                </a:lnTo>
                <a:lnTo>
                  <a:pt x="68905" y="13355"/>
                </a:lnTo>
                <a:lnTo>
                  <a:pt x="68799" y="13284"/>
                </a:lnTo>
                <a:lnTo>
                  <a:pt x="68693" y="13196"/>
                </a:lnTo>
                <a:lnTo>
                  <a:pt x="68605" y="13108"/>
                </a:lnTo>
                <a:lnTo>
                  <a:pt x="68429" y="12879"/>
                </a:lnTo>
                <a:lnTo>
                  <a:pt x="68535" y="12844"/>
                </a:lnTo>
                <a:lnTo>
                  <a:pt x="68605" y="12826"/>
                </a:lnTo>
                <a:lnTo>
                  <a:pt x="68834" y="12808"/>
                </a:lnTo>
                <a:lnTo>
                  <a:pt x="69046" y="12773"/>
                </a:lnTo>
                <a:lnTo>
                  <a:pt x="69099" y="12755"/>
                </a:lnTo>
                <a:lnTo>
                  <a:pt x="69169" y="12738"/>
                </a:lnTo>
                <a:lnTo>
                  <a:pt x="69310" y="12650"/>
                </a:lnTo>
                <a:close/>
                <a:moveTo>
                  <a:pt x="3806" y="16121"/>
                </a:moveTo>
                <a:lnTo>
                  <a:pt x="3876" y="16138"/>
                </a:lnTo>
                <a:lnTo>
                  <a:pt x="3946" y="16191"/>
                </a:lnTo>
                <a:lnTo>
                  <a:pt x="4105" y="16332"/>
                </a:lnTo>
                <a:lnTo>
                  <a:pt x="4246" y="16491"/>
                </a:lnTo>
                <a:lnTo>
                  <a:pt x="4299" y="16579"/>
                </a:lnTo>
                <a:lnTo>
                  <a:pt x="4334" y="16667"/>
                </a:lnTo>
                <a:lnTo>
                  <a:pt x="4369" y="16755"/>
                </a:lnTo>
                <a:lnTo>
                  <a:pt x="4405" y="16861"/>
                </a:lnTo>
                <a:lnTo>
                  <a:pt x="4387" y="16896"/>
                </a:lnTo>
                <a:lnTo>
                  <a:pt x="3982" y="16508"/>
                </a:lnTo>
                <a:lnTo>
                  <a:pt x="3946" y="16491"/>
                </a:lnTo>
                <a:lnTo>
                  <a:pt x="3876" y="16473"/>
                </a:lnTo>
                <a:lnTo>
                  <a:pt x="3876" y="16543"/>
                </a:lnTo>
                <a:lnTo>
                  <a:pt x="3894" y="16579"/>
                </a:lnTo>
                <a:lnTo>
                  <a:pt x="3946" y="16667"/>
                </a:lnTo>
                <a:lnTo>
                  <a:pt x="3999" y="16755"/>
                </a:lnTo>
                <a:lnTo>
                  <a:pt x="4035" y="16790"/>
                </a:lnTo>
                <a:lnTo>
                  <a:pt x="4035" y="16843"/>
                </a:lnTo>
                <a:lnTo>
                  <a:pt x="3894" y="16808"/>
                </a:lnTo>
                <a:lnTo>
                  <a:pt x="3823" y="16790"/>
                </a:lnTo>
                <a:lnTo>
                  <a:pt x="3770" y="16755"/>
                </a:lnTo>
                <a:lnTo>
                  <a:pt x="3717" y="16684"/>
                </a:lnTo>
                <a:lnTo>
                  <a:pt x="3665" y="16614"/>
                </a:lnTo>
                <a:lnTo>
                  <a:pt x="3559" y="16402"/>
                </a:lnTo>
                <a:lnTo>
                  <a:pt x="3524" y="16473"/>
                </a:lnTo>
                <a:lnTo>
                  <a:pt x="3488" y="16526"/>
                </a:lnTo>
                <a:lnTo>
                  <a:pt x="3488" y="16649"/>
                </a:lnTo>
                <a:lnTo>
                  <a:pt x="3506" y="16772"/>
                </a:lnTo>
                <a:lnTo>
                  <a:pt x="3541" y="16896"/>
                </a:lnTo>
                <a:lnTo>
                  <a:pt x="3577" y="16984"/>
                </a:lnTo>
                <a:lnTo>
                  <a:pt x="3647" y="17072"/>
                </a:lnTo>
                <a:lnTo>
                  <a:pt x="3753" y="17142"/>
                </a:lnTo>
                <a:lnTo>
                  <a:pt x="3858" y="17213"/>
                </a:lnTo>
                <a:lnTo>
                  <a:pt x="3982" y="17248"/>
                </a:lnTo>
                <a:lnTo>
                  <a:pt x="4105" y="17283"/>
                </a:lnTo>
                <a:lnTo>
                  <a:pt x="4228" y="17319"/>
                </a:lnTo>
                <a:lnTo>
                  <a:pt x="4281" y="17600"/>
                </a:lnTo>
                <a:lnTo>
                  <a:pt x="4299" y="17636"/>
                </a:lnTo>
                <a:lnTo>
                  <a:pt x="4281" y="17689"/>
                </a:lnTo>
                <a:lnTo>
                  <a:pt x="4264" y="17706"/>
                </a:lnTo>
                <a:lnTo>
                  <a:pt x="4228" y="17741"/>
                </a:lnTo>
                <a:lnTo>
                  <a:pt x="4140" y="17741"/>
                </a:lnTo>
                <a:lnTo>
                  <a:pt x="4052" y="17724"/>
                </a:lnTo>
                <a:lnTo>
                  <a:pt x="3999" y="17689"/>
                </a:lnTo>
                <a:lnTo>
                  <a:pt x="3929" y="17618"/>
                </a:lnTo>
                <a:lnTo>
                  <a:pt x="3524" y="17178"/>
                </a:lnTo>
                <a:lnTo>
                  <a:pt x="3400" y="17037"/>
                </a:lnTo>
                <a:lnTo>
                  <a:pt x="3312" y="16878"/>
                </a:lnTo>
                <a:lnTo>
                  <a:pt x="3259" y="16702"/>
                </a:lnTo>
                <a:lnTo>
                  <a:pt x="3224" y="16491"/>
                </a:lnTo>
                <a:lnTo>
                  <a:pt x="3647" y="16173"/>
                </a:lnTo>
                <a:lnTo>
                  <a:pt x="3717" y="16138"/>
                </a:lnTo>
                <a:lnTo>
                  <a:pt x="3806" y="16121"/>
                </a:lnTo>
                <a:close/>
                <a:moveTo>
                  <a:pt x="3806" y="17794"/>
                </a:moveTo>
                <a:lnTo>
                  <a:pt x="4052" y="17900"/>
                </a:lnTo>
                <a:lnTo>
                  <a:pt x="4017" y="17970"/>
                </a:lnTo>
                <a:lnTo>
                  <a:pt x="3964" y="18006"/>
                </a:lnTo>
                <a:lnTo>
                  <a:pt x="3911" y="18006"/>
                </a:lnTo>
                <a:lnTo>
                  <a:pt x="3858" y="17988"/>
                </a:lnTo>
                <a:lnTo>
                  <a:pt x="3823" y="17953"/>
                </a:lnTo>
                <a:lnTo>
                  <a:pt x="3806" y="17918"/>
                </a:lnTo>
                <a:lnTo>
                  <a:pt x="3788" y="17865"/>
                </a:lnTo>
                <a:lnTo>
                  <a:pt x="3806" y="17794"/>
                </a:lnTo>
                <a:close/>
                <a:moveTo>
                  <a:pt x="17107" y="15592"/>
                </a:moveTo>
                <a:lnTo>
                  <a:pt x="17671" y="15662"/>
                </a:lnTo>
                <a:lnTo>
                  <a:pt x="17618" y="15751"/>
                </a:lnTo>
                <a:lnTo>
                  <a:pt x="17583" y="15803"/>
                </a:lnTo>
                <a:lnTo>
                  <a:pt x="17231" y="16121"/>
                </a:lnTo>
                <a:lnTo>
                  <a:pt x="17072" y="16244"/>
                </a:lnTo>
                <a:lnTo>
                  <a:pt x="17019" y="16314"/>
                </a:lnTo>
                <a:lnTo>
                  <a:pt x="16966" y="16402"/>
                </a:lnTo>
                <a:lnTo>
                  <a:pt x="17002" y="16420"/>
                </a:lnTo>
                <a:lnTo>
                  <a:pt x="17037" y="16420"/>
                </a:lnTo>
                <a:lnTo>
                  <a:pt x="17090" y="16385"/>
                </a:lnTo>
                <a:lnTo>
                  <a:pt x="17266" y="16261"/>
                </a:lnTo>
                <a:lnTo>
                  <a:pt x="17442" y="16121"/>
                </a:lnTo>
                <a:lnTo>
                  <a:pt x="17742" y="15944"/>
                </a:lnTo>
                <a:lnTo>
                  <a:pt x="17900" y="15856"/>
                </a:lnTo>
                <a:lnTo>
                  <a:pt x="18059" y="15786"/>
                </a:lnTo>
                <a:lnTo>
                  <a:pt x="18182" y="15733"/>
                </a:lnTo>
                <a:lnTo>
                  <a:pt x="18323" y="15698"/>
                </a:lnTo>
                <a:lnTo>
                  <a:pt x="18464" y="15680"/>
                </a:lnTo>
                <a:lnTo>
                  <a:pt x="18622" y="15662"/>
                </a:lnTo>
                <a:lnTo>
                  <a:pt x="18799" y="15680"/>
                </a:lnTo>
                <a:lnTo>
                  <a:pt x="18975" y="15698"/>
                </a:lnTo>
                <a:lnTo>
                  <a:pt x="19151" y="15751"/>
                </a:lnTo>
                <a:lnTo>
                  <a:pt x="19362" y="15839"/>
                </a:lnTo>
                <a:lnTo>
                  <a:pt x="19310" y="15909"/>
                </a:lnTo>
                <a:lnTo>
                  <a:pt x="19257" y="15962"/>
                </a:lnTo>
                <a:lnTo>
                  <a:pt x="18570" y="16596"/>
                </a:lnTo>
                <a:lnTo>
                  <a:pt x="18235" y="16878"/>
                </a:lnTo>
                <a:lnTo>
                  <a:pt x="18182" y="16949"/>
                </a:lnTo>
                <a:lnTo>
                  <a:pt x="18164" y="16984"/>
                </a:lnTo>
                <a:lnTo>
                  <a:pt x="18182" y="17054"/>
                </a:lnTo>
                <a:lnTo>
                  <a:pt x="18482" y="16825"/>
                </a:lnTo>
                <a:lnTo>
                  <a:pt x="18834" y="16543"/>
                </a:lnTo>
                <a:lnTo>
                  <a:pt x="19186" y="16261"/>
                </a:lnTo>
                <a:lnTo>
                  <a:pt x="19362" y="16138"/>
                </a:lnTo>
                <a:lnTo>
                  <a:pt x="19556" y="16032"/>
                </a:lnTo>
                <a:lnTo>
                  <a:pt x="19732" y="15980"/>
                </a:lnTo>
                <a:lnTo>
                  <a:pt x="19909" y="15944"/>
                </a:lnTo>
                <a:lnTo>
                  <a:pt x="20085" y="15927"/>
                </a:lnTo>
                <a:lnTo>
                  <a:pt x="20261" y="15944"/>
                </a:lnTo>
                <a:lnTo>
                  <a:pt x="20420" y="15997"/>
                </a:lnTo>
                <a:lnTo>
                  <a:pt x="20578" y="16068"/>
                </a:lnTo>
                <a:lnTo>
                  <a:pt x="20737" y="16156"/>
                </a:lnTo>
                <a:lnTo>
                  <a:pt x="20878" y="16279"/>
                </a:lnTo>
                <a:lnTo>
                  <a:pt x="20825" y="16367"/>
                </a:lnTo>
                <a:lnTo>
                  <a:pt x="20754" y="16420"/>
                </a:lnTo>
                <a:lnTo>
                  <a:pt x="20596" y="16543"/>
                </a:lnTo>
                <a:lnTo>
                  <a:pt x="20261" y="16772"/>
                </a:lnTo>
                <a:lnTo>
                  <a:pt x="20102" y="16878"/>
                </a:lnTo>
                <a:lnTo>
                  <a:pt x="20032" y="16949"/>
                </a:lnTo>
                <a:lnTo>
                  <a:pt x="19979" y="17037"/>
                </a:lnTo>
                <a:lnTo>
                  <a:pt x="20032" y="17054"/>
                </a:lnTo>
                <a:lnTo>
                  <a:pt x="20067" y="17054"/>
                </a:lnTo>
                <a:lnTo>
                  <a:pt x="20138" y="17019"/>
                </a:lnTo>
                <a:lnTo>
                  <a:pt x="20367" y="16878"/>
                </a:lnTo>
                <a:lnTo>
                  <a:pt x="20596" y="16737"/>
                </a:lnTo>
                <a:lnTo>
                  <a:pt x="20895" y="16596"/>
                </a:lnTo>
                <a:lnTo>
                  <a:pt x="21036" y="16543"/>
                </a:lnTo>
                <a:lnTo>
                  <a:pt x="21195" y="16491"/>
                </a:lnTo>
                <a:lnTo>
                  <a:pt x="21283" y="16473"/>
                </a:lnTo>
                <a:lnTo>
                  <a:pt x="21389" y="16455"/>
                </a:lnTo>
                <a:lnTo>
                  <a:pt x="21494" y="16455"/>
                </a:lnTo>
                <a:lnTo>
                  <a:pt x="21582" y="16473"/>
                </a:lnTo>
                <a:lnTo>
                  <a:pt x="21688" y="16491"/>
                </a:lnTo>
                <a:lnTo>
                  <a:pt x="21776" y="16543"/>
                </a:lnTo>
                <a:lnTo>
                  <a:pt x="21882" y="16596"/>
                </a:lnTo>
                <a:lnTo>
                  <a:pt x="21970" y="16684"/>
                </a:lnTo>
                <a:lnTo>
                  <a:pt x="21547" y="17054"/>
                </a:lnTo>
                <a:lnTo>
                  <a:pt x="21600" y="17072"/>
                </a:lnTo>
                <a:lnTo>
                  <a:pt x="21653" y="17072"/>
                </a:lnTo>
                <a:lnTo>
                  <a:pt x="21723" y="17037"/>
                </a:lnTo>
                <a:lnTo>
                  <a:pt x="22040" y="16913"/>
                </a:lnTo>
                <a:lnTo>
                  <a:pt x="22164" y="16878"/>
                </a:lnTo>
                <a:lnTo>
                  <a:pt x="22287" y="16861"/>
                </a:lnTo>
                <a:lnTo>
                  <a:pt x="22410" y="16861"/>
                </a:lnTo>
                <a:lnTo>
                  <a:pt x="22534" y="16878"/>
                </a:lnTo>
                <a:lnTo>
                  <a:pt x="22639" y="16913"/>
                </a:lnTo>
                <a:lnTo>
                  <a:pt x="22745" y="16966"/>
                </a:lnTo>
                <a:lnTo>
                  <a:pt x="22851" y="17037"/>
                </a:lnTo>
                <a:lnTo>
                  <a:pt x="22957" y="17125"/>
                </a:lnTo>
                <a:lnTo>
                  <a:pt x="22921" y="17230"/>
                </a:lnTo>
                <a:lnTo>
                  <a:pt x="22868" y="17336"/>
                </a:lnTo>
                <a:lnTo>
                  <a:pt x="22763" y="17477"/>
                </a:lnTo>
                <a:lnTo>
                  <a:pt x="22639" y="17600"/>
                </a:lnTo>
                <a:lnTo>
                  <a:pt x="22498" y="17724"/>
                </a:lnTo>
                <a:lnTo>
                  <a:pt x="22358" y="17812"/>
                </a:lnTo>
                <a:lnTo>
                  <a:pt x="22199" y="17900"/>
                </a:lnTo>
                <a:lnTo>
                  <a:pt x="22040" y="17970"/>
                </a:lnTo>
                <a:lnTo>
                  <a:pt x="21882" y="18041"/>
                </a:lnTo>
                <a:lnTo>
                  <a:pt x="21706" y="18094"/>
                </a:lnTo>
                <a:lnTo>
                  <a:pt x="21406" y="18147"/>
                </a:lnTo>
                <a:lnTo>
                  <a:pt x="21089" y="18182"/>
                </a:lnTo>
                <a:lnTo>
                  <a:pt x="20772" y="18199"/>
                </a:lnTo>
                <a:lnTo>
                  <a:pt x="20472" y="18182"/>
                </a:lnTo>
                <a:lnTo>
                  <a:pt x="20173" y="18182"/>
                </a:lnTo>
                <a:lnTo>
                  <a:pt x="19891" y="18147"/>
                </a:lnTo>
                <a:lnTo>
                  <a:pt x="19327" y="18059"/>
                </a:lnTo>
                <a:lnTo>
                  <a:pt x="18763" y="17935"/>
                </a:lnTo>
                <a:lnTo>
                  <a:pt x="18217" y="17794"/>
                </a:lnTo>
                <a:lnTo>
                  <a:pt x="17812" y="17653"/>
                </a:lnTo>
                <a:lnTo>
                  <a:pt x="17424" y="17512"/>
                </a:lnTo>
                <a:lnTo>
                  <a:pt x="17054" y="17371"/>
                </a:lnTo>
                <a:lnTo>
                  <a:pt x="16667" y="17195"/>
                </a:lnTo>
                <a:lnTo>
                  <a:pt x="14271" y="16103"/>
                </a:lnTo>
                <a:lnTo>
                  <a:pt x="14165" y="16068"/>
                </a:lnTo>
                <a:lnTo>
                  <a:pt x="14130" y="16032"/>
                </a:lnTo>
                <a:lnTo>
                  <a:pt x="14112" y="15962"/>
                </a:lnTo>
                <a:lnTo>
                  <a:pt x="14623" y="15874"/>
                </a:lnTo>
                <a:lnTo>
                  <a:pt x="15610" y="15680"/>
                </a:lnTo>
                <a:lnTo>
                  <a:pt x="15768" y="15662"/>
                </a:lnTo>
                <a:lnTo>
                  <a:pt x="15927" y="15662"/>
                </a:lnTo>
                <a:lnTo>
                  <a:pt x="16085" y="15680"/>
                </a:lnTo>
                <a:lnTo>
                  <a:pt x="16085" y="15733"/>
                </a:lnTo>
                <a:lnTo>
                  <a:pt x="16085" y="15786"/>
                </a:lnTo>
                <a:lnTo>
                  <a:pt x="16033" y="15856"/>
                </a:lnTo>
                <a:lnTo>
                  <a:pt x="15980" y="15927"/>
                </a:lnTo>
                <a:lnTo>
                  <a:pt x="15944" y="15962"/>
                </a:lnTo>
                <a:lnTo>
                  <a:pt x="15927" y="15997"/>
                </a:lnTo>
                <a:lnTo>
                  <a:pt x="15962" y="16032"/>
                </a:lnTo>
                <a:lnTo>
                  <a:pt x="15980" y="16050"/>
                </a:lnTo>
                <a:lnTo>
                  <a:pt x="16033" y="16032"/>
                </a:lnTo>
                <a:lnTo>
                  <a:pt x="16244" y="15909"/>
                </a:lnTo>
                <a:lnTo>
                  <a:pt x="16438" y="15768"/>
                </a:lnTo>
                <a:lnTo>
                  <a:pt x="16596" y="15680"/>
                </a:lnTo>
                <a:lnTo>
                  <a:pt x="16755" y="15627"/>
                </a:lnTo>
                <a:lnTo>
                  <a:pt x="16931" y="15592"/>
                </a:lnTo>
                <a:close/>
                <a:moveTo>
                  <a:pt x="30779" y="15240"/>
                </a:moveTo>
                <a:lnTo>
                  <a:pt x="31026" y="15292"/>
                </a:lnTo>
                <a:lnTo>
                  <a:pt x="31202" y="15328"/>
                </a:lnTo>
                <a:lnTo>
                  <a:pt x="31343" y="15381"/>
                </a:lnTo>
                <a:lnTo>
                  <a:pt x="31484" y="15451"/>
                </a:lnTo>
                <a:lnTo>
                  <a:pt x="31625" y="15539"/>
                </a:lnTo>
                <a:lnTo>
                  <a:pt x="31748" y="15645"/>
                </a:lnTo>
                <a:lnTo>
                  <a:pt x="31854" y="15751"/>
                </a:lnTo>
                <a:lnTo>
                  <a:pt x="31959" y="15874"/>
                </a:lnTo>
                <a:lnTo>
                  <a:pt x="32048" y="16015"/>
                </a:lnTo>
                <a:lnTo>
                  <a:pt x="32206" y="16367"/>
                </a:lnTo>
                <a:lnTo>
                  <a:pt x="32382" y="16720"/>
                </a:lnTo>
                <a:lnTo>
                  <a:pt x="32682" y="17424"/>
                </a:lnTo>
                <a:lnTo>
                  <a:pt x="32699" y="17460"/>
                </a:lnTo>
                <a:lnTo>
                  <a:pt x="32682" y="17512"/>
                </a:lnTo>
                <a:lnTo>
                  <a:pt x="32435" y="17583"/>
                </a:lnTo>
                <a:lnTo>
                  <a:pt x="32277" y="17389"/>
                </a:lnTo>
                <a:lnTo>
                  <a:pt x="32118" y="17160"/>
                </a:lnTo>
                <a:lnTo>
                  <a:pt x="31836" y="16649"/>
                </a:lnTo>
                <a:lnTo>
                  <a:pt x="31836" y="16772"/>
                </a:lnTo>
                <a:lnTo>
                  <a:pt x="31871" y="16878"/>
                </a:lnTo>
                <a:lnTo>
                  <a:pt x="31942" y="17072"/>
                </a:lnTo>
                <a:lnTo>
                  <a:pt x="32012" y="17248"/>
                </a:lnTo>
                <a:lnTo>
                  <a:pt x="32048" y="17442"/>
                </a:lnTo>
                <a:lnTo>
                  <a:pt x="31995" y="17477"/>
                </a:lnTo>
                <a:lnTo>
                  <a:pt x="31924" y="17495"/>
                </a:lnTo>
                <a:lnTo>
                  <a:pt x="31854" y="17495"/>
                </a:lnTo>
                <a:lnTo>
                  <a:pt x="31783" y="17477"/>
                </a:lnTo>
                <a:lnTo>
                  <a:pt x="31713" y="17460"/>
                </a:lnTo>
                <a:lnTo>
                  <a:pt x="31660" y="17407"/>
                </a:lnTo>
                <a:lnTo>
                  <a:pt x="31625" y="17354"/>
                </a:lnTo>
                <a:lnTo>
                  <a:pt x="31589" y="17301"/>
                </a:lnTo>
                <a:lnTo>
                  <a:pt x="31184" y="16561"/>
                </a:lnTo>
                <a:lnTo>
                  <a:pt x="31114" y="16438"/>
                </a:lnTo>
                <a:lnTo>
                  <a:pt x="31026" y="16314"/>
                </a:lnTo>
                <a:lnTo>
                  <a:pt x="31114" y="16614"/>
                </a:lnTo>
                <a:lnTo>
                  <a:pt x="31219" y="16913"/>
                </a:lnTo>
                <a:lnTo>
                  <a:pt x="31325" y="17213"/>
                </a:lnTo>
                <a:lnTo>
                  <a:pt x="31413" y="17512"/>
                </a:lnTo>
                <a:lnTo>
                  <a:pt x="31114" y="17548"/>
                </a:lnTo>
                <a:lnTo>
                  <a:pt x="31026" y="17460"/>
                </a:lnTo>
                <a:lnTo>
                  <a:pt x="30955" y="17371"/>
                </a:lnTo>
                <a:lnTo>
                  <a:pt x="30814" y="17160"/>
                </a:lnTo>
                <a:lnTo>
                  <a:pt x="30691" y="16966"/>
                </a:lnTo>
                <a:lnTo>
                  <a:pt x="30532" y="16772"/>
                </a:lnTo>
                <a:lnTo>
                  <a:pt x="30550" y="16843"/>
                </a:lnTo>
                <a:lnTo>
                  <a:pt x="30550" y="16913"/>
                </a:lnTo>
                <a:lnTo>
                  <a:pt x="30850" y="17636"/>
                </a:lnTo>
                <a:lnTo>
                  <a:pt x="30779" y="17724"/>
                </a:lnTo>
                <a:lnTo>
                  <a:pt x="30691" y="17777"/>
                </a:lnTo>
                <a:lnTo>
                  <a:pt x="30497" y="17900"/>
                </a:lnTo>
                <a:lnTo>
                  <a:pt x="30427" y="17812"/>
                </a:lnTo>
                <a:lnTo>
                  <a:pt x="30374" y="17741"/>
                </a:lnTo>
                <a:lnTo>
                  <a:pt x="29863" y="16808"/>
                </a:lnTo>
                <a:lnTo>
                  <a:pt x="29810" y="16737"/>
                </a:lnTo>
                <a:lnTo>
                  <a:pt x="29757" y="16684"/>
                </a:lnTo>
                <a:lnTo>
                  <a:pt x="29704" y="16667"/>
                </a:lnTo>
                <a:lnTo>
                  <a:pt x="29757" y="16808"/>
                </a:lnTo>
                <a:lnTo>
                  <a:pt x="29810" y="16966"/>
                </a:lnTo>
                <a:lnTo>
                  <a:pt x="30233" y="17935"/>
                </a:lnTo>
                <a:lnTo>
                  <a:pt x="30286" y="18041"/>
                </a:lnTo>
                <a:lnTo>
                  <a:pt x="30321" y="18147"/>
                </a:lnTo>
                <a:lnTo>
                  <a:pt x="30339" y="18252"/>
                </a:lnTo>
                <a:lnTo>
                  <a:pt x="30321" y="18340"/>
                </a:lnTo>
                <a:lnTo>
                  <a:pt x="30286" y="18446"/>
                </a:lnTo>
                <a:lnTo>
                  <a:pt x="30198" y="18534"/>
                </a:lnTo>
                <a:lnTo>
                  <a:pt x="30145" y="18446"/>
                </a:lnTo>
                <a:lnTo>
                  <a:pt x="30074" y="18376"/>
                </a:lnTo>
                <a:lnTo>
                  <a:pt x="29511" y="17389"/>
                </a:lnTo>
                <a:lnTo>
                  <a:pt x="29458" y="17283"/>
                </a:lnTo>
                <a:lnTo>
                  <a:pt x="29422" y="17230"/>
                </a:lnTo>
                <a:lnTo>
                  <a:pt x="29370" y="17213"/>
                </a:lnTo>
                <a:lnTo>
                  <a:pt x="29405" y="17336"/>
                </a:lnTo>
                <a:lnTo>
                  <a:pt x="29440" y="17460"/>
                </a:lnTo>
                <a:lnTo>
                  <a:pt x="29810" y="18252"/>
                </a:lnTo>
                <a:lnTo>
                  <a:pt x="29916" y="18499"/>
                </a:lnTo>
                <a:lnTo>
                  <a:pt x="29810" y="18552"/>
                </a:lnTo>
                <a:lnTo>
                  <a:pt x="29722" y="18569"/>
                </a:lnTo>
                <a:lnTo>
                  <a:pt x="29651" y="18552"/>
                </a:lnTo>
                <a:lnTo>
                  <a:pt x="29599" y="18481"/>
                </a:lnTo>
                <a:lnTo>
                  <a:pt x="29493" y="18323"/>
                </a:lnTo>
                <a:lnTo>
                  <a:pt x="29405" y="18164"/>
                </a:lnTo>
                <a:lnTo>
                  <a:pt x="29317" y="18023"/>
                </a:lnTo>
                <a:lnTo>
                  <a:pt x="29264" y="17953"/>
                </a:lnTo>
                <a:lnTo>
                  <a:pt x="29176" y="17865"/>
                </a:lnTo>
                <a:lnTo>
                  <a:pt x="29176" y="17865"/>
                </a:lnTo>
                <a:lnTo>
                  <a:pt x="29229" y="18076"/>
                </a:lnTo>
                <a:lnTo>
                  <a:pt x="29299" y="18252"/>
                </a:lnTo>
                <a:lnTo>
                  <a:pt x="29370" y="18446"/>
                </a:lnTo>
                <a:lnTo>
                  <a:pt x="29405" y="18640"/>
                </a:lnTo>
                <a:lnTo>
                  <a:pt x="29317" y="18605"/>
                </a:lnTo>
                <a:lnTo>
                  <a:pt x="29264" y="18569"/>
                </a:lnTo>
                <a:lnTo>
                  <a:pt x="29193" y="18481"/>
                </a:lnTo>
                <a:lnTo>
                  <a:pt x="29123" y="18393"/>
                </a:lnTo>
                <a:lnTo>
                  <a:pt x="28277" y="16966"/>
                </a:lnTo>
                <a:lnTo>
                  <a:pt x="28172" y="16772"/>
                </a:lnTo>
                <a:lnTo>
                  <a:pt x="28101" y="16579"/>
                </a:lnTo>
                <a:lnTo>
                  <a:pt x="28066" y="16455"/>
                </a:lnTo>
                <a:lnTo>
                  <a:pt x="28066" y="16367"/>
                </a:lnTo>
                <a:lnTo>
                  <a:pt x="28066" y="16279"/>
                </a:lnTo>
                <a:lnTo>
                  <a:pt x="28101" y="16191"/>
                </a:lnTo>
                <a:lnTo>
                  <a:pt x="28136" y="16121"/>
                </a:lnTo>
                <a:lnTo>
                  <a:pt x="28207" y="16068"/>
                </a:lnTo>
                <a:lnTo>
                  <a:pt x="28295" y="16015"/>
                </a:lnTo>
                <a:lnTo>
                  <a:pt x="28401" y="15962"/>
                </a:lnTo>
                <a:lnTo>
                  <a:pt x="29193" y="15645"/>
                </a:lnTo>
                <a:lnTo>
                  <a:pt x="30004" y="15345"/>
                </a:lnTo>
                <a:lnTo>
                  <a:pt x="30250" y="15275"/>
                </a:lnTo>
                <a:lnTo>
                  <a:pt x="30515" y="15240"/>
                </a:lnTo>
                <a:close/>
                <a:moveTo>
                  <a:pt x="3312" y="17724"/>
                </a:moveTo>
                <a:lnTo>
                  <a:pt x="3365" y="17741"/>
                </a:lnTo>
                <a:lnTo>
                  <a:pt x="3418" y="17777"/>
                </a:lnTo>
                <a:lnTo>
                  <a:pt x="3436" y="17830"/>
                </a:lnTo>
                <a:lnTo>
                  <a:pt x="3488" y="17918"/>
                </a:lnTo>
                <a:lnTo>
                  <a:pt x="3541" y="17988"/>
                </a:lnTo>
                <a:lnTo>
                  <a:pt x="3594" y="18059"/>
                </a:lnTo>
                <a:lnTo>
                  <a:pt x="3665" y="18111"/>
                </a:lnTo>
                <a:lnTo>
                  <a:pt x="3823" y="18217"/>
                </a:lnTo>
                <a:lnTo>
                  <a:pt x="3999" y="18305"/>
                </a:lnTo>
                <a:lnTo>
                  <a:pt x="3806" y="18481"/>
                </a:lnTo>
                <a:lnTo>
                  <a:pt x="3612" y="18622"/>
                </a:lnTo>
                <a:lnTo>
                  <a:pt x="3541" y="18658"/>
                </a:lnTo>
                <a:lnTo>
                  <a:pt x="3471" y="18693"/>
                </a:lnTo>
                <a:lnTo>
                  <a:pt x="3330" y="18693"/>
                </a:lnTo>
                <a:lnTo>
                  <a:pt x="3259" y="18658"/>
                </a:lnTo>
                <a:lnTo>
                  <a:pt x="3189" y="18622"/>
                </a:lnTo>
                <a:lnTo>
                  <a:pt x="3136" y="18569"/>
                </a:lnTo>
                <a:lnTo>
                  <a:pt x="3083" y="18499"/>
                </a:lnTo>
                <a:lnTo>
                  <a:pt x="2907" y="18182"/>
                </a:lnTo>
                <a:lnTo>
                  <a:pt x="2731" y="17847"/>
                </a:lnTo>
                <a:lnTo>
                  <a:pt x="2872" y="17794"/>
                </a:lnTo>
                <a:lnTo>
                  <a:pt x="2995" y="17759"/>
                </a:lnTo>
                <a:lnTo>
                  <a:pt x="3242" y="17724"/>
                </a:lnTo>
                <a:close/>
                <a:moveTo>
                  <a:pt x="34461" y="18763"/>
                </a:moveTo>
                <a:lnTo>
                  <a:pt x="34496" y="18816"/>
                </a:lnTo>
                <a:lnTo>
                  <a:pt x="34496" y="18851"/>
                </a:lnTo>
                <a:lnTo>
                  <a:pt x="34496" y="18904"/>
                </a:lnTo>
                <a:lnTo>
                  <a:pt x="34461" y="18939"/>
                </a:lnTo>
                <a:lnTo>
                  <a:pt x="34461" y="18763"/>
                </a:lnTo>
                <a:close/>
                <a:moveTo>
                  <a:pt x="32964" y="19221"/>
                </a:moveTo>
                <a:lnTo>
                  <a:pt x="32946" y="19239"/>
                </a:lnTo>
                <a:lnTo>
                  <a:pt x="32969" y="19262"/>
                </a:lnTo>
                <a:lnTo>
                  <a:pt x="32964" y="19221"/>
                </a:lnTo>
                <a:close/>
                <a:moveTo>
                  <a:pt x="564" y="19503"/>
                </a:moveTo>
                <a:lnTo>
                  <a:pt x="652" y="19556"/>
                </a:lnTo>
                <a:lnTo>
                  <a:pt x="705" y="19627"/>
                </a:lnTo>
                <a:lnTo>
                  <a:pt x="740" y="19715"/>
                </a:lnTo>
                <a:lnTo>
                  <a:pt x="758" y="19803"/>
                </a:lnTo>
                <a:lnTo>
                  <a:pt x="758" y="19873"/>
                </a:lnTo>
                <a:lnTo>
                  <a:pt x="758" y="19926"/>
                </a:lnTo>
                <a:lnTo>
                  <a:pt x="722" y="19979"/>
                </a:lnTo>
                <a:lnTo>
                  <a:pt x="652" y="20032"/>
                </a:lnTo>
                <a:lnTo>
                  <a:pt x="617" y="19961"/>
                </a:lnTo>
                <a:lnTo>
                  <a:pt x="581" y="19908"/>
                </a:lnTo>
                <a:lnTo>
                  <a:pt x="564" y="19785"/>
                </a:lnTo>
                <a:lnTo>
                  <a:pt x="564" y="19644"/>
                </a:lnTo>
                <a:lnTo>
                  <a:pt x="564" y="19503"/>
                </a:lnTo>
                <a:close/>
                <a:moveTo>
                  <a:pt x="5726" y="19398"/>
                </a:moveTo>
                <a:lnTo>
                  <a:pt x="5973" y="20067"/>
                </a:lnTo>
                <a:lnTo>
                  <a:pt x="5973" y="20067"/>
                </a:lnTo>
                <a:lnTo>
                  <a:pt x="5849" y="19961"/>
                </a:lnTo>
                <a:lnTo>
                  <a:pt x="5744" y="19873"/>
                </a:lnTo>
                <a:lnTo>
                  <a:pt x="5691" y="19750"/>
                </a:lnTo>
                <a:lnTo>
                  <a:pt x="5655" y="19627"/>
                </a:lnTo>
                <a:lnTo>
                  <a:pt x="5655" y="19574"/>
                </a:lnTo>
                <a:lnTo>
                  <a:pt x="5655" y="19503"/>
                </a:lnTo>
                <a:lnTo>
                  <a:pt x="5673" y="19450"/>
                </a:lnTo>
                <a:lnTo>
                  <a:pt x="5726" y="19398"/>
                </a:lnTo>
                <a:close/>
                <a:moveTo>
                  <a:pt x="5444" y="19803"/>
                </a:moveTo>
                <a:lnTo>
                  <a:pt x="5603" y="20014"/>
                </a:lnTo>
                <a:lnTo>
                  <a:pt x="5761" y="20208"/>
                </a:lnTo>
                <a:lnTo>
                  <a:pt x="5849" y="20296"/>
                </a:lnTo>
                <a:lnTo>
                  <a:pt x="5937" y="20384"/>
                </a:lnTo>
                <a:lnTo>
                  <a:pt x="6043" y="20472"/>
                </a:lnTo>
                <a:lnTo>
                  <a:pt x="6149" y="20543"/>
                </a:lnTo>
                <a:lnTo>
                  <a:pt x="6061" y="20543"/>
                </a:lnTo>
                <a:lnTo>
                  <a:pt x="5973" y="20525"/>
                </a:lnTo>
                <a:lnTo>
                  <a:pt x="5902" y="20507"/>
                </a:lnTo>
                <a:lnTo>
                  <a:pt x="5832" y="20472"/>
                </a:lnTo>
                <a:lnTo>
                  <a:pt x="5691" y="20384"/>
                </a:lnTo>
                <a:lnTo>
                  <a:pt x="5567" y="20261"/>
                </a:lnTo>
                <a:lnTo>
                  <a:pt x="5515" y="20173"/>
                </a:lnTo>
                <a:lnTo>
                  <a:pt x="5444" y="20067"/>
                </a:lnTo>
                <a:lnTo>
                  <a:pt x="5426" y="19944"/>
                </a:lnTo>
                <a:lnTo>
                  <a:pt x="5426" y="19873"/>
                </a:lnTo>
                <a:lnTo>
                  <a:pt x="5444" y="19803"/>
                </a:lnTo>
                <a:close/>
                <a:moveTo>
                  <a:pt x="1216" y="20208"/>
                </a:moveTo>
                <a:lnTo>
                  <a:pt x="1198" y="20278"/>
                </a:lnTo>
                <a:lnTo>
                  <a:pt x="1180" y="20314"/>
                </a:lnTo>
                <a:lnTo>
                  <a:pt x="1145" y="20367"/>
                </a:lnTo>
                <a:lnTo>
                  <a:pt x="1110" y="20384"/>
                </a:lnTo>
                <a:lnTo>
                  <a:pt x="1233" y="20613"/>
                </a:lnTo>
                <a:lnTo>
                  <a:pt x="1180" y="20631"/>
                </a:lnTo>
                <a:lnTo>
                  <a:pt x="1128" y="20613"/>
                </a:lnTo>
                <a:lnTo>
                  <a:pt x="1075" y="20578"/>
                </a:lnTo>
                <a:lnTo>
                  <a:pt x="1039" y="20578"/>
                </a:lnTo>
                <a:lnTo>
                  <a:pt x="1022" y="20507"/>
                </a:lnTo>
                <a:lnTo>
                  <a:pt x="1039" y="20455"/>
                </a:lnTo>
                <a:lnTo>
                  <a:pt x="1057" y="20419"/>
                </a:lnTo>
                <a:lnTo>
                  <a:pt x="1110" y="20402"/>
                </a:lnTo>
                <a:lnTo>
                  <a:pt x="1110" y="20331"/>
                </a:lnTo>
                <a:lnTo>
                  <a:pt x="1128" y="20296"/>
                </a:lnTo>
                <a:lnTo>
                  <a:pt x="1145" y="20243"/>
                </a:lnTo>
                <a:lnTo>
                  <a:pt x="1216" y="20208"/>
                </a:lnTo>
                <a:close/>
                <a:moveTo>
                  <a:pt x="5250" y="20384"/>
                </a:moveTo>
                <a:lnTo>
                  <a:pt x="5356" y="20419"/>
                </a:lnTo>
                <a:lnTo>
                  <a:pt x="5462" y="20472"/>
                </a:lnTo>
                <a:lnTo>
                  <a:pt x="5532" y="20543"/>
                </a:lnTo>
                <a:lnTo>
                  <a:pt x="5620" y="20631"/>
                </a:lnTo>
                <a:lnTo>
                  <a:pt x="5250" y="20719"/>
                </a:lnTo>
                <a:lnTo>
                  <a:pt x="5250" y="20384"/>
                </a:lnTo>
                <a:close/>
                <a:moveTo>
                  <a:pt x="46794" y="15715"/>
                </a:moveTo>
                <a:lnTo>
                  <a:pt x="46829" y="15733"/>
                </a:lnTo>
                <a:lnTo>
                  <a:pt x="46829" y="15874"/>
                </a:lnTo>
                <a:lnTo>
                  <a:pt x="46776" y="15997"/>
                </a:lnTo>
                <a:lnTo>
                  <a:pt x="46706" y="16138"/>
                </a:lnTo>
                <a:lnTo>
                  <a:pt x="46600" y="16297"/>
                </a:lnTo>
                <a:lnTo>
                  <a:pt x="46477" y="16438"/>
                </a:lnTo>
                <a:lnTo>
                  <a:pt x="46318" y="16579"/>
                </a:lnTo>
                <a:lnTo>
                  <a:pt x="46230" y="16631"/>
                </a:lnTo>
                <a:lnTo>
                  <a:pt x="46142" y="16684"/>
                </a:lnTo>
                <a:lnTo>
                  <a:pt x="46036" y="16737"/>
                </a:lnTo>
                <a:lnTo>
                  <a:pt x="45913" y="16772"/>
                </a:lnTo>
                <a:lnTo>
                  <a:pt x="45772" y="16209"/>
                </a:lnTo>
                <a:lnTo>
                  <a:pt x="45737" y="16314"/>
                </a:lnTo>
                <a:lnTo>
                  <a:pt x="45719" y="16402"/>
                </a:lnTo>
                <a:lnTo>
                  <a:pt x="45719" y="16561"/>
                </a:lnTo>
                <a:lnTo>
                  <a:pt x="45737" y="16667"/>
                </a:lnTo>
                <a:lnTo>
                  <a:pt x="45719" y="16772"/>
                </a:lnTo>
                <a:lnTo>
                  <a:pt x="45684" y="16861"/>
                </a:lnTo>
                <a:lnTo>
                  <a:pt x="45649" y="16949"/>
                </a:lnTo>
                <a:lnTo>
                  <a:pt x="45596" y="17019"/>
                </a:lnTo>
                <a:lnTo>
                  <a:pt x="45543" y="17090"/>
                </a:lnTo>
                <a:lnTo>
                  <a:pt x="45455" y="17160"/>
                </a:lnTo>
                <a:lnTo>
                  <a:pt x="45367" y="17213"/>
                </a:lnTo>
                <a:lnTo>
                  <a:pt x="45208" y="17319"/>
                </a:lnTo>
                <a:lnTo>
                  <a:pt x="45067" y="17407"/>
                </a:lnTo>
                <a:lnTo>
                  <a:pt x="44909" y="17512"/>
                </a:lnTo>
                <a:lnTo>
                  <a:pt x="44750" y="17600"/>
                </a:lnTo>
                <a:lnTo>
                  <a:pt x="44680" y="17371"/>
                </a:lnTo>
                <a:lnTo>
                  <a:pt x="44645" y="17125"/>
                </a:lnTo>
                <a:lnTo>
                  <a:pt x="44609" y="16896"/>
                </a:lnTo>
                <a:lnTo>
                  <a:pt x="44556" y="16667"/>
                </a:lnTo>
                <a:lnTo>
                  <a:pt x="44521" y="16684"/>
                </a:lnTo>
                <a:lnTo>
                  <a:pt x="44504" y="16702"/>
                </a:lnTo>
                <a:lnTo>
                  <a:pt x="44504" y="16755"/>
                </a:lnTo>
                <a:lnTo>
                  <a:pt x="44521" y="17477"/>
                </a:lnTo>
                <a:lnTo>
                  <a:pt x="44504" y="17653"/>
                </a:lnTo>
                <a:lnTo>
                  <a:pt x="44468" y="17830"/>
                </a:lnTo>
                <a:lnTo>
                  <a:pt x="44380" y="18006"/>
                </a:lnTo>
                <a:lnTo>
                  <a:pt x="44275" y="18147"/>
                </a:lnTo>
                <a:lnTo>
                  <a:pt x="43764" y="18728"/>
                </a:lnTo>
                <a:lnTo>
                  <a:pt x="43711" y="18763"/>
                </a:lnTo>
                <a:lnTo>
                  <a:pt x="43658" y="18798"/>
                </a:lnTo>
                <a:lnTo>
                  <a:pt x="43587" y="18605"/>
                </a:lnTo>
                <a:lnTo>
                  <a:pt x="43552" y="18411"/>
                </a:lnTo>
                <a:lnTo>
                  <a:pt x="43499" y="18041"/>
                </a:lnTo>
                <a:lnTo>
                  <a:pt x="43341" y="17283"/>
                </a:lnTo>
                <a:lnTo>
                  <a:pt x="43288" y="17283"/>
                </a:lnTo>
                <a:lnTo>
                  <a:pt x="43270" y="17319"/>
                </a:lnTo>
                <a:lnTo>
                  <a:pt x="43288" y="17371"/>
                </a:lnTo>
                <a:lnTo>
                  <a:pt x="43411" y="18270"/>
                </a:lnTo>
                <a:lnTo>
                  <a:pt x="43429" y="18481"/>
                </a:lnTo>
                <a:lnTo>
                  <a:pt x="43429" y="18675"/>
                </a:lnTo>
                <a:lnTo>
                  <a:pt x="43394" y="18887"/>
                </a:lnTo>
                <a:lnTo>
                  <a:pt x="43358" y="19080"/>
                </a:lnTo>
                <a:lnTo>
                  <a:pt x="43288" y="19257"/>
                </a:lnTo>
                <a:lnTo>
                  <a:pt x="43218" y="19450"/>
                </a:lnTo>
                <a:lnTo>
                  <a:pt x="43112" y="19627"/>
                </a:lnTo>
                <a:lnTo>
                  <a:pt x="42988" y="19785"/>
                </a:lnTo>
                <a:lnTo>
                  <a:pt x="42883" y="19908"/>
                </a:lnTo>
                <a:lnTo>
                  <a:pt x="42812" y="19856"/>
                </a:lnTo>
                <a:lnTo>
                  <a:pt x="42795" y="19785"/>
                </a:lnTo>
                <a:lnTo>
                  <a:pt x="42759" y="19662"/>
                </a:lnTo>
                <a:lnTo>
                  <a:pt x="42478" y="18252"/>
                </a:lnTo>
                <a:lnTo>
                  <a:pt x="42442" y="18164"/>
                </a:lnTo>
                <a:lnTo>
                  <a:pt x="42407" y="18094"/>
                </a:lnTo>
                <a:lnTo>
                  <a:pt x="42389" y="18270"/>
                </a:lnTo>
                <a:lnTo>
                  <a:pt x="42407" y="18429"/>
                </a:lnTo>
                <a:lnTo>
                  <a:pt x="42460" y="18746"/>
                </a:lnTo>
                <a:lnTo>
                  <a:pt x="42636" y="20261"/>
                </a:lnTo>
                <a:lnTo>
                  <a:pt x="42636" y="20384"/>
                </a:lnTo>
                <a:lnTo>
                  <a:pt x="42636" y="20490"/>
                </a:lnTo>
                <a:lnTo>
                  <a:pt x="42618" y="20578"/>
                </a:lnTo>
                <a:lnTo>
                  <a:pt x="42601" y="20648"/>
                </a:lnTo>
                <a:lnTo>
                  <a:pt x="42548" y="20701"/>
                </a:lnTo>
                <a:lnTo>
                  <a:pt x="42478" y="20754"/>
                </a:lnTo>
                <a:lnTo>
                  <a:pt x="42425" y="20719"/>
                </a:lnTo>
                <a:lnTo>
                  <a:pt x="42389" y="20666"/>
                </a:lnTo>
                <a:lnTo>
                  <a:pt x="42249" y="20419"/>
                </a:lnTo>
                <a:lnTo>
                  <a:pt x="42143" y="20155"/>
                </a:lnTo>
                <a:lnTo>
                  <a:pt x="42037" y="19891"/>
                </a:lnTo>
                <a:lnTo>
                  <a:pt x="41949" y="19609"/>
                </a:lnTo>
                <a:lnTo>
                  <a:pt x="41914" y="19398"/>
                </a:lnTo>
                <a:lnTo>
                  <a:pt x="41879" y="19186"/>
                </a:lnTo>
                <a:lnTo>
                  <a:pt x="41879" y="18975"/>
                </a:lnTo>
                <a:lnTo>
                  <a:pt x="41879" y="18781"/>
                </a:lnTo>
                <a:lnTo>
                  <a:pt x="41914" y="18569"/>
                </a:lnTo>
                <a:lnTo>
                  <a:pt x="41967" y="18376"/>
                </a:lnTo>
                <a:lnTo>
                  <a:pt x="42037" y="18164"/>
                </a:lnTo>
                <a:lnTo>
                  <a:pt x="42125" y="17970"/>
                </a:lnTo>
                <a:lnTo>
                  <a:pt x="42266" y="17706"/>
                </a:lnTo>
                <a:lnTo>
                  <a:pt x="42425" y="17460"/>
                </a:lnTo>
                <a:lnTo>
                  <a:pt x="42601" y="17230"/>
                </a:lnTo>
                <a:lnTo>
                  <a:pt x="42795" y="17019"/>
                </a:lnTo>
                <a:lnTo>
                  <a:pt x="43006" y="16843"/>
                </a:lnTo>
                <a:lnTo>
                  <a:pt x="43235" y="16667"/>
                </a:lnTo>
                <a:lnTo>
                  <a:pt x="43482" y="16508"/>
                </a:lnTo>
                <a:lnTo>
                  <a:pt x="43746" y="16367"/>
                </a:lnTo>
                <a:lnTo>
                  <a:pt x="44063" y="16244"/>
                </a:lnTo>
                <a:lnTo>
                  <a:pt x="44363" y="16156"/>
                </a:lnTo>
                <a:lnTo>
                  <a:pt x="44680" y="16068"/>
                </a:lnTo>
                <a:lnTo>
                  <a:pt x="45015" y="15997"/>
                </a:lnTo>
                <a:lnTo>
                  <a:pt x="45878" y="15856"/>
                </a:lnTo>
                <a:lnTo>
                  <a:pt x="46741" y="15715"/>
                </a:lnTo>
                <a:close/>
                <a:moveTo>
                  <a:pt x="58404" y="15539"/>
                </a:moveTo>
                <a:lnTo>
                  <a:pt x="58545" y="15610"/>
                </a:lnTo>
                <a:lnTo>
                  <a:pt x="58669" y="15680"/>
                </a:lnTo>
                <a:lnTo>
                  <a:pt x="59937" y="16543"/>
                </a:lnTo>
                <a:lnTo>
                  <a:pt x="60043" y="16614"/>
                </a:lnTo>
                <a:lnTo>
                  <a:pt x="60113" y="16631"/>
                </a:lnTo>
                <a:lnTo>
                  <a:pt x="60219" y="16649"/>
                </a:lnTo>
                <a:lnTo>
                  <a:pt x="59884" y="16385"/>
                </a:lnTo>
                <a:lnTo>
                  <a:pt x="59567" y="16121"/>
                </a:lnTo>
                <a:lnTo>
                  <a:pt x="59232" y="15874"/>
                </a:lnTo>
                <a:lnTo>
                  <a:pt x="58915" y="15610"/>
                </a:lnTo>
                <a:lnTo>
                  <a:pt x="59021" y="15592"/>
                </a:lnTo>
                <a:lnTo>
                  <a:pt x="59074" y="15592"/>
                </a:lnTo>
                <a:lnTo>
                  <a:pt x="59479" y="15803"/>
                </a:lnTo>
                <a:lnTo>
                  <a:pt x="59691" y="15680"/>
                </a:lnTo>
                <a:lnTo>
                  <a:pt x="60149" y="15892"/>
                </a:lnTo>
                <a:lnTo>
                  <a:pt x="60571" y="16121"/>
                </a:lnTo>
                <a:lnTo>
                  <a:pt x="60783" y="16261"/>
                </a:lnTo>
                <a:lnTo>
                  <a:pt x="60994" y="16385"/>
                </a:lnTo>
                <a:lnTo>
                  <a:pt x="61188" y="16543"/>
                </a:lnTo>
                <a:lnTo>
                  <a:pt x="61364" y="16702"/>
                </a:lnTo>
                <a:lnTo>
                  <a:pt x="61540" y="16861"/>
                </a:lnTo>
                <a:lnTo>
                  <a:pt x="61717" y="17037"/>
                </a:lnTo>
                <a:lnTo>
                  <a:pt x="61875" y="17213"/>
                </a:lnTo>
                <a:lnTo>
                  <a:pt x="62034" y="17407"/>
                </a:lnTo>
                <a:lnTo>
                  <a:pt x="62192" y="17618"/>
                </a:lnTo>
                <a:lnTo>
                  <a:pt x="62316" y="17830"/>
                </a:lnTo>
                <a:lnTo>
                  <a:pt x="62457" y="18059"/>
                </a:lnTo>
                <a:lnTo>
                  <a:pt x="62580" y="18288"/>
                </a:lnTo>
                <a:lnTo>
                  <a:pt x="62509" y="18288"/>
                </a:lnTo>
                <a:lnTo>
                  <a:pt x="62474" y="18270"/>
                </a:lnTo>
                <a:lnTo>
                  <a:pt x="62386" y="18235"/>
                </a:lnTo>
                <a:lnTo>
                  <a:pt x="62298" y="18182"/>
                </a:lnTo>
                <a:lnTo>
                  <a:pt x="62263" y="18164"/>
                </a:lnTo>
                <a:lnTo>
                  <a:pt x="62228" y="18147"/>
                </a:lnTo>
                <a:lnTo>
                  <a:pt x="62210" y="18199"/>
                </a:lnTo>
                <a:lnTo>
                  <a:pt x="62228" y="18235"/>
                </a:lnTo>
                <a:lnTo>
                  <a:pt x="62298" y="18288"/>
                </a:lnTo>
                <a:lnTo>
                  <a:pt x="62721" y="18763"/>
                </a:lnTo>
                <a:lnTo>
                  <a:pt x="62809" y="18887"/>
                </a:lnTo>
                <a:lnTo>
                  <a:pt x="62879" y="18992"/>
                </a:lnTo>
                <a:lnTo>
                  <a:pt x="62915" y="19116"/>
                </a:lnTo>
                <a:lnTo>
                  <a:pt x="62950" y="19257"/>
                </a:lnTo>
                <a:lnTo>
                  <a:pt x="62950" y="19380"/>
                </a:lnTo>
                <a:lnTo>
                  <a:pt x="62932" y="19503"/>
                </a:lnTo>
                <a:lnTo>
                  <a:pt x="62879" y="19644"/>
                </a:lnTo>
                <a:lnTo>
                  <a:pt x="62827" y="19785"/>
                </a:lnTo>
                <a:lnTo>
                  <a:pt x="62739" y="19732"/>
                </a:lnTo>
                <a:lnTo>
                  <a:pt x="62686" y="19679"/>
                </a:lnTo>
                <a:lnTo>
                  <a:pt x="62457" y="19380"/>
                </a:lnTo>
                <a:lnTo>
                  <a:pt x="62228" y="19063"/>
                </a:lnTo>
                <a:lnTo>
                  <a:pt x="61963" y="18781"/>
                </a:lnTo>
                <a:lnTo>
                  <a:pt x="61822" y="18640"/>
                </a:lnTo>
                <a:lnTo>
                  <a:pt x="61681" y="18517"/>
                </a:lnTo>
                <a:lnTo>
                  <a:pt x="61646" y="18569"/>
                </a:lnTo>
                <a:lnTo>
                  <a:pt x="61646" y="18605"/>
                </a:lnTo>
                <a:lnTo>
                  <a:pt x="61699" y="18658"/>
                </a:lnTo>
                <a:lnTo>
                  <a:pt x="62386" y="19503"/>
                </a:lnTo>
                <a:lnTo>
                  <a:pt x="62474" y="19627"/>
                </a:lnTo>
                <a:lnTo>
                  <a:pt x="62562" y="19750"/>
                </a:lnTo>
                <a:lnTo>
                  <a:pt x="62615" y="19891"/>
                </a:lnTo>
                <a:lnTo>
                  <a:pt x="62668" y="20032"/>
                </a:lnTo>
                <a:lnTo>
                  <a:pt x="62703" y="20208"/>
                </a:lnTo>
                <a:lnTo>
                  <a:pt x="62686" y="20384"/>
                </a:lnTo>
                <a:lnTo>
                  <a:pt x="62650" y="20560"/>
                </a:lnTo>
                <a:lnTo>
                  <a:pt x="62562" y="20719"/>
                </a:lnTo>
                <a:lnTo>
                  <a:pt x="62421" y="20613"/>
                </a:lnTo>
                <a:lnTo>
                  <a:pt x="62316" y="20472"/>
                </a:lnTo>
                <a:lnTo>
                  <a:pt x="62104" y="20208"/>
                </a:lnTo>
                <a:lnTo>
                  <a:pt x="61664" y="19662"/>
                </a:lnTo>
                <a:lnTo>
                  <a:pt x="61223" y="19133"/>
                </a:lnTo>
                <a:lnTo>
                  <a:pt x="61206" y="19186"/>
                </a:lnTo>
                <a:lnTo>
                  <a:pt x="61206" y="19239"/>
                </a:lnTo>
                <a:lnTo>
                  <a:pt x="61259" y="19292"/>
                </a:lnTo>
                <a:lnTo>
                  <a:pt x="62122" y="20490"/>
                </a:lnTo>
                <a:lnTo>
                  <a:pt x="62210" y="20613"/>
                </a:lnTo>
                <a:lnTo>
                  <a:pt x="62245" y="20684"/>
                </a:lnTo>
                <a:lnTo>
                  <a:pt x="62245" y="20789"/>
                </a:lnTo>
                <a:lnTo>
                  <a:pt x="62087" y="20754"/>
                </a:lnTo>
                <a:lnTo>
                  <a:pt x="61946" y="20701"/>
                </a:lnTo>
                <a:lnTo>
                  <a:pt x="61805" y="20648"/>
                </a:lnTo>
                <a:lnTo>
                  <a:pt x="61664" y="20578"/>
                </a:lnTo>
                <a:lnTo>
                  <a:pt x="61540" y="20507"/>
                </a:lnTo>
                <a:lnTo>
                  <a:pt x="61417" y="20419"/>
                </a:lnTo>
                <a:lnTo>
                  <a:pt x="61311" y="20314"/>
                </a:lnTo>
                <a:lnTo>
                  <a:pt x="61206" y="20208"/>
                </a:lnTo>
                <a:lnTo>
                  <a:pt x="60448" y="19327"/>
                </a:lnTo>
                <a:lnTo>
                  <a:pt x="60131" y="18992"/>
                </a:lnTo>
                <a:lnTo>
                  <a:pt x="60096" y="19045"/>
                </a:lnTo>
                <a:lnTo>
                  <a:pt x="60096" y="19080"/>
                </a:lnTo>
                <a:lnTo>
                  <a:pt x="60113" y="19116"/>
                </a:lnTo>
                <a:lnTo>
                  <a:pt x="60131" y="19151"/>
                </a:lnTo>
                <a:lnTo>
                  <a:pt x="61030" y="20243"/>
                </a:lnTo>
                <a:lnTo>
                  <a:pt x="61259" y="20543"/>
                </a:lnTo>
                <a:lnTo>
                  <a:pt x="61100" y="20543"/>
                </a:lnTo>
                <a:lnTo>
                  <a:pt x="60959" y="20507"/>
                </a:lnTo>
                <a:lnTo>
                  <a:pt x="60836" y="20455"/>
                </a:lnTo>
                <a:lnTo>
                  <a:pt x="60712" y="20402"/>
                </a:lnTo>
                <a:lnTo>
                  <a:pt x="60589" y="20331"/>
                </a:lnTo>
                <a:lnTo>
                  <a:pt x="60483" y="20261"/>
                </a:lnTo>
                <a:lnTo>
                  <a:pt x="60360" y="20173"/>
                </a:lnTo>
                <a:lnTo>
                  <a:pt x="60272" y="20085"/>
                </a:lnTo>
                <a:lnTo>
                  <a:pt x="60166" y="19979"/>
                </a:lnTo>
                <a:lnTo>
                  <a:pt x="59884" y="19644"/>
                </a:lnTo>
                <a:lnTo>
                  <a:pt x="59585" y="19327"/>
                </a:lnTo>
                <a:lnTo>
                  <a:pt x="59426" y="19168"/>
                </a:lnTo>
                <a:lnTo>
                  <a:pt x="59426" y="19257"/>
                </a:lnTo>
                <a:lnTo>
                  <a:pt x="59462" y="19327"/>
                </a:lnTo>
                <a:lnTo>
                  <a:pt x="59550" y="19433"/>
                </a:lnTo>
                <a:lnTo>
                  <a:pt x="59708" y="19644"/>
                </a:lnTo>
                <a:lnTo>
                  <a:pt x="59884" y="19856"/>
                </a:lnTo>
                <a:lnTo>
                  <a:pt x="60061" y="20067"/>
                </a:lnTo>
                <a:lnTo>
                  <a:pt x="60237" y="20314"/>
                </a:lnTo>
                <a:lnTo>
                  <a:pt x="60008" y="20314"/>
                </a:lnTo>
                <a:lnTo>
                  <a:pt x="59726" y="20190"/>
                </a:lnTo>
                <a:lnTo>
                  <a:pt x="59462" y="20049"/>
                </a:lnTo>
                <a:lnTo>
                  <a:pt x="59197" y="19856"/>
                </a:lnTo>
                <a:lnTo>
                  <a:pt x="58968" y="19662"/>
                </a:lnTo>
                <a:lnTo>
                  <a:pt x="58739" y="19433"/>
                </a:lnTo>
                <a:lnTo>
                  <a:pt x="58528" y="19186"/>
                </a:lnTo>
                <a:lnTo>
                  <a:pt x="58422" y="19045"/>
                </a:lnTo>
                <a:lnTo>
                  <a:pt x="58334" y="18887"/>
                </a:lnTo>
                <a:lnTo>
                  <a:pt x="58281" y="18710"/>
                </a:lnTo>
                <a:lnTo>
                  <a:pt x="58246" y="18534"/>
                </a:lnTo>
                <a:lnTo>
                  <a:pt x="58211" y="18059"/>
                </a:lnTo>
                <a:lnTo>
                  <a:pt x="58175" y="17565"/>
                </a:lnTo>
                <a:lnTo>
                  <a:pt x="58193" y="17460"/>
                </a:lnTo>
                <a:lnTo>
                  <a:pt x="58313" y="17460"/>
                </a:lnTo>
                <a:lnTo>
                  <a:pt x="58263" y="17213"/>
                </a:lnTo>
                <a:lnTo>
                  <a:pt x="58070" y="16579"/>
                </a:lnTo>
                <a:lnTo>
                  <a:pt x="58034" y="16438"/>
                </a:lnTo>
                <a:lnTo>
                  <a:pt x="58017" y="16261"/>
                </a:lnTo>
                <a:lnTo>
                  <a:pt x="58123" y="16332"/>
                </a:lnTo>
                <a:lnTo>
                  <a:pt x="58175" y="16402"/>
                </a:lnTo>
                <a:lnTo>
                  <a:pt x="58633" y="17019"/>
                </a:lnTo>
                <a:lnTo>
                  <a:pt x="58704" y="17090"/>
                </a:lnTo>
                <a:lnTo>
                  <a:pt x="58739" y="17125"/>
                </a:lnTo>
                <a:lnTo>
                  <a:pt x="58772" y="17136"/>
                </a:lnTo>
                <a:lnTo>
                  <a:pt x="58772" y="17136"/>
                </a:lnTo>
                <a:lnTo>
                  <a:pt x="58739" y="17037"/>
                </a:lnTo>
                <a:lnTo>
                  <a:pt x="58704" y="16931"/>
                </a:lnTo>
                <a:lnTo>
                  <a:pt x="58352" y="16350"/>
                </a:lnTo>
                <a:lnTo>
                  <a:pt x="58246" y="16156"/>
                </a:lnTo>
                <a:lnTo>
                  <a:pt x="58211" y="16068"/>
                </a:lnTo>
                <a:lnTo>
                  <a:pt x="58175" y="15962"/>
                </a:lnTo>
                <a:lnTo>
                  <a:pt x="58211" y="15927"/>
                </a:lnTo>
                <a:lnTo>
                  <a:pt x="58299" y="15927"/>
                </a:lnTo>
                <a:lnTo>
                  <a:pt x="58334" y="15944"/>
                </a:lnTo>
                <a:lnTo>
                  <a:pt x="58457" y="16032"/>
                </a:lnTo>
                <a:lnTo>
                  <a:pt x="58581" y="16138"/>
                </a:lnTo>
                <a:lnTo>
                  <a:pt x="59232" y="16720"/>
                </a:lnTo>
                <a:lnTo>
                  <a:pt x="59409" y="16861"/>
                </a:lnTo>
                <a:lnTo>
                  <a:pt x="59426" y="16808"/>
                </a:lnTo>
                <a:lnTo>
                  <a:pt x="59409" y="16755"/>
                </a:lnTo>
                <a:lnTo>
                  <a:pt x="59338" y="16684"/>
                </a:lnTo>
                <a:lnTo>
                  <a:pt x="58545" y="15909"/>
                </a:lnTo>
                <a:lnTo>
                  <a:pt x="58316" y="15662"/>
                </a:lnTo>
                <a:lnTo>
                  <a:pt x="58299" y="15610"/>
                </a:lnTo>
                <a:lnTo>
                  <a:pt x="58316" y="15574"/>
                </a:lnTo>
                <a:lnTo>
                  <a:pt x="58352" y="15539"/>
                </a:lnTo>
                <a:close/>
                <a:moveTo>
                  <a:pt x="34144" y="14975"/>
                </a:moveTo>
                <a:lnTo>
                  <a:pt x="34391" y="14993"/>
                </a:lnTo>
                <a:lnTo>
                  <a:pt x="34620" y="15011"/>
                </a:lnTo>
                <a:lnTo>
                  <a:pt x="34866" y="15063"/>
                </a:lnTo>
                <a:lnTo>
                  <a:pt x="35113" y="15116"/>
                </a:lnTo>
                <a:lnTo>
                  <a:pt x="35342" y="15169"/>
                </a:lnTo>
                <a:lnTo>
                  <a:pt x="35483" y="15222"/>
                </a:lnTo>
                <a:lnTo>
                  <a:pt x="35624" y="15292"/>
                </a:lnTo>
                <a:lnTo>
                  <a:pt x="35747" y="15381"/>
                </a:lnTo>
                <a:lnTo>
                  <a:pt x="35871" y="15469"/>
                </a:lnTo>
                <a:lnTo>
                  <a:pt x="36012" y="15592"/>
                </a:lnTo>
                <a:lnTo>
                  <a:pt x="36170" y="15680"/>
                </a:lnTo>
                <a:lnTo>
                  <a:pt x="36346" y="15751"/>
                </a:lnTo>
                <a:lnTo>
                  <a:pt x="36523" y="15786"/>
                </a:lnTo>
                <a:lnTo>
                  <a:pt x="36893" y="15856"/>
                </a:lnTo>
                <a:lnTo>
                  <a:pt x="37016" y="15892"/>
                </a:lnTo>
                <a:lnTo>
                  <a:pt x="37122" y="15927"/>
                </a:lnTo>
                <a:lnTo>
                  <a:pt x="37227" y="15980"/>
                </a:lnTo>
                <a:lnTo>
                  <a:pt x="37315" y="16050"/>
                </a:lnTo>
                <a:lnTo>
                  <a:pt x="37421" y="16121"/>
                </a:lnTo>
                <a:lnTo>
                  <a:pt x="37492" y="16191"/>
                </a:lnTo>
                <a:lnTo>
                  <a:pt x="37580" y="16297"/>
                </a:lnTo>
                <a:lnTo>
                  <a:pt x="37650" y="16385"/>
                </a:lnTo>
                <a:lnTo>
                  <a:pt x="37844" y="16755"/>
                </a:lnTo>
                <a:lnTo>
                  <a:pt x="38038" y="17107"/>
                </a:lnTo>
                <a:lnTo>
                  <a:pt x="38214" y="17495"/>
                </a:lnTo>
                <a:lnTo>
                  <a:pt x="38355" y="17882"/>
                </a:lnTo>
                <a:lnTo>
                  <a:pt x="38355" y="17953"/>
                </a:lnTo>
                <a:lnTo>
                  <a:pt x="38214" y="18094"/>
                </a:lnTo>
                <a:lnTo>
                  <a:pt x="38020" y="18252"/>
                </a:lnTo>
                <a:lnTo>
                  <a:pt x="37791" y="18429"/>
                </a:lnTo>
                <a:lnTo>
                  <a:pt x="37562" y="18569"/>
                </a:lnTo>
                <a:lnTo>
                  <a:pt x="37509" y="18517"/>
                </a:lnTo>
                <a:lnTo>
                  <a:pt x="37474" y="18446"/>
                </a:lnTo>
                <a:lnTo>
                  <a:pt x="37403" y="18199"/>
                </a:lnTo>
                <a:lnTo>
                  <a:pt x="37368" y="18076"/>
                </a:lnTo>
                <a:lnTo>
                  <a:pt x="37298" y="17918"/>
                </a:lnTo>
                <a:lnTo>
                  <a:pt x="37280" y="18041"/>
                </a:lnTo>
                <a:lnTo>
                  <a:pt x="37280" y="18147"/>
                </a:lnTo>
                <a:lnTo>
                  <a:pt x="37298" y="18340"/>
                </a:lnTo>
                <a:lnTo>
                  <a:pt x="37333" y="18534"/>
                </a:lnTo>
                <a:lnTo>
                  <a:pt x="37333" y="18746"/>
                </a:lnTo>
                <a:lnTo>
                  <a:pt x="37315" y="18939"/>
                </a:lnTo>
                <a:lnTo>
                  <a:pt x="37280" y="19133"/>
                </a:lnTo>
                <a:lnTo>
                  <a:pt x="37245" y="19292"/>
                </a:lnTo>
                <a:lnTo>
                  <a:pt x="37227" y="19450"/>
                </a:lnTo>
                <a:lnTo>
                  <a:pt x="37210" y="19767"/>
                </a:lnTo>
                <a:lnTo>
                  <a:pt x="37210" y="19944"/>
                </a:lnTo>
                <a:lnTo>
                  <a:pt x="37210" y="20102"/>
                </a:lnTo>
                <a:lnTo>
                  <a:pt x="37139" y="20085"/>
                </a:lnTo>
                <a:lnTo>
                  <a:pt x="37104" y="20032"/>
                </a:lnTo>
                <a:lnTo>
                  <a:pt x="37086" y="19979"/>
                </a:lnTo>
                <a:lnTo>
                  <a:pt x="37086" y="19926"/>
                </a:lnTo>
                <a:lnTo>
                  <a:pt x="36928" y="18992"/>
                </a:lnTo>
                <a:lnTo>
                  <a:pt x="36840" y="18481"/>
                </a:lnTo>
                <a:lnTo>
                  <a:pt x="36716" y="17970"/>
                </a:lnTo>
                <a:lnTo>
                  <a:pt x="36699" y="17865"/>
                </a:lnTo>
                <a:lnTo>
                  <a:pt x="36664" y="17777"/>
                </a:lnTo>
                <a:lnTo>
                  <a:pt x="36611" y="17671"/>
                </a:lnTo>
                <a:lnTo>
                  <a:pt x="36540" y="17565"/>
                </a:lnTo>
                <a:lnTo>
                  <a:pt x="36646" y="18041"/>
                </a:lnTo>
                <a:lnTo>
                  <a:pt x="36734" y="18446"/>
                </a:lnTo>
                <a:lnTo>
                  <a:pt x="36804" y="18851"/>
                </a:lnTo>
                <a:lnTo>
                  <a:pt x="36875" y="19257"/>
                </a:lnTo>
                <a:lnTo>
                  <a:pt x="36928" y="19679"/>
                </a:lnTo>
                <a:lnTo>
                  <a:pt x="36945" y="19961"/>
                </a:lnTo>
                <a:lnTo>
                  <a:pt x="36945" y="20261"/>
                </a:lnTo>
                <a:lnTo>
                  <a:pt x="36928" y="20560"/>
                </a:lnTo>
                <a:lnTo>
                  <a:pt x="36875" y="20877"/>
                </a:lnTo>
                <a:lnTo>
                  <a:pt x="36804" y="20807"/>
                </a:lnTo>
                <a:lnTo>
                  <a:pt x="36787" y="20754"/>
                </a:lnTo>
                <a:lnTo>
                  <a:pt x="36752" y="20631"/>
                </a:lnTo>
                <a:lnTo>
                  <a:pt x="36399" y="19116"/>
                </a:lnTo>
                <a:lnTo>
                  <a:pt x="36135" y="18111"/>
                </a:lnTo>
                <a:lnTo>
                  <a:pt x="36100" y="18041"/>
                </a:lnTo>
                <a:lnTo>
                  <a:pt x="36047" y="17970"/>
                </a:lnTo>
                <a:lnTo>
                  <a:pt x="36170" y="18693"/>
                </a:lnTo>
                <a:lnTo>
                  <a:pt x="36188" y="18869"/>
                </a:lnTo>
                <a:lnTo>
                  <a:pt x="36205" y="19028"/>
                </a:lnTo>
                <a:lnTo>
                  <a:pt x="36205" y="19204"/>
                </a:lnTo>
                <a:lnTo>
                  <a:pt x="36205" y="19362"/>
                </a:lnTo>
                <a:lnTo>
                  <a:pt x="36135" y="19380"/>
                </a:lnTo>
                <a:lnTo>
                  <a:pt x="36082" y="19380"/>
                </a:lnTo>
                <a:lnTo>
                  <a:pt x="36047" y="19362"/>
                </a:lnTo>
                <a:lnTo>
                  <a:pt x="36012" y="19327"/>
                </a:lnTo>
                <a:lnTo>
                  <a:pt x="35941" y="19239"/>
                </a:lnTo>
                <a:lnTo>
                  <a:pt x="35906" y="19151"/>
                </a:lnTo>
                <a:lnTo>
                  <a:pt x="35871" y="19063"/>
                </a:lnTo>
                <a:lnTo>
                  <a:pt x="35853" y="18957"/>
                </a:lnTo>
                <a:lnTo>
                  <a:pt x="35730" y="18358"/>
                </a:lnTo>
                <a:lnTo>
                  <a:pt x="35589" y="17777"/>
                </a:lnTo>
                <a:lnTo>
                  <a:pt x="35483" y="17442"/>
                </a:lnTo>
                <a:lnTo>
                  <a:pt x="35360" y="17107"/>
                </a:lnTo>
                <a:lnTo>
                  <a:pt x="35325" y="17037"/>
                </a:lnTo>
                <a:lnTo>
                  <a:pt x="35272" y="16966"/>
                </a:lnTo>
                <a:lnTo>
                  <a:pt x="35272" y="17090"/>
                </a:lnTo>
                <a:lnTo>
                  <a:pt x="35289" y="17213"/>
                </a:lnTo>
                <a:lnTo>
                  <a:pt x="35360" y="17424"/>
                </a:lnTo>
                <a:lnTo>
                  <a:pt x="35554" y="18217"/>
                </a:lnTo>
                <a:lnTo>
                  <a:pt x="35589" y="18358"/>
                </a:lnTo>
                <a:lnTo>
                  <a:pt x="35606" y="18517"/>
                </a:lnTo>
                <a:lnTo>
                  <a:pt x="35589" y="18658"/>
                </a:lnTo>
                <a:lnTo>
                  <a:pt x="35571" y="18834"/>
                </a:lnTo>
                <a:lnTo>
                  <a:pt x="35501" y="18798"/>
                </a:lnTo>
                <a:lnTo>
                  <a:pt x="35430" y="18781"/>
                </a:lnTo>
                <a:lnTo>
                  <a:pt x="35342" y="18693"/>
                </a:lnTo>
                <a:lnTo>
                  <a:pt x="35272" y="18587"/>
                </a:lnTo>
                <a:lnTo>
                  <a:pt x="35236" y="18464"/>
                </a:lnTo>
                <a:lnTo>
                  <a:pt x="35201" y="18340"/>
                </a:lnTo>
                <a:lnTo>
                  <a:pt x="34919" y="17371"/>
                </a:lnTo>
                <a:lnTo>
                  <a:pt x="34849" y="17213"/>
                </a:lnTo>
                <a:lnTo>
                  <a:pt x="34814" y="17142"/>
                </a:lnTo>
                <a:lnTo>
                  <a:pt x="34743" y="17072"/>
                </a:lnTo>
                <a:lnTo>
                  <a:pt x="34743" y="17160"/>
                </a:lnTo>
                <a:lnTo>
                  <a:pt x="34743" y="17230"/>
                </a:lnTo>
                <a:lnTo>
                  <a:pt x="34955" y="18182"/>
                </a:lnTo>
                <a:lnTo>
                  <a:pt x="34972" y="18323"/>
                </a:lnTo>
                <a:lnTo>
                  <a:pt x="34990" y="18446"/>
                </a:lnTo>
                <a:lnTo>
                  <a:pt x="34990" y="18534"/>
                </a:lnTo>
                <a:lnTo>
                  <a:pt x="34972" y="18569"/>
                </a:lnTo>
                <a:lnTo>
                  <a:pt x="34937" y="18587"/>
                </a:lnTo>
                <a:lnTo>
                  <a:pt x="34866" y="18622"/>
                </a:lnTo>
                <a:lnTo>
                  <a:pt x="34726" y="18622"/>
                </a:lnTo>
                <a:lnTo>
                  <a:pt x="34461" y="17794"/>
                </a:lnTo>
                <a:lnTo>
                  <a:pt x="34320" y="17389"/>
                </a:lnTo>
                <a:lnTo>
                  <a:pt x="34162" y="16984"/>
                </a:lnTo>
                <a:lnTo>
                  <a:pt x="34003" y="16579"/>
                </a:lnTo>
                <a:lnTo>
                  <a:pt x="33915" y="16385"/>
                </a:lnTo>
                <a:lnTo>
                  <a:pt x="33809" y="16173"/>
                </a:lnTo>
                <a:lnTo>
                  <a:pt x="33792" y="16226"/>
                </a:lnTo>
                <a:lnTo>
                  <a:pt x="33792" y="16279"/>
                </a:lnTo>
                <a:lnTo>
                  <a:pt x="33827" y="16350"/>
                </a:lnTo>
                <a:lnTo>
                  <a:pt x="34232" y="17495"/>
                </a:lnTo>
                <a:lnTo>
                  <a:pt x="34285" y="17671"/>
                </a:lnTo>
                <a:lnTo>
                  <a:pt x="34320" y="17847"/>
                </a:lnTo>
                <a:lnTo>
                  <a:pt x="34356" y="18023"/>
                </a:lnTo>
                <a:lnTo>
                  <a:pt x="34356" y="18217"/>
                </a:lnTo>
                <a:lnTo>
                  <a:pt x="34144" y="18129"/>
                </a:lnTo>
                <a:lnTo>
                  <a:pt x="34074" y="18076"/>
                </a:lnTo>
                <a:lnTo>
                  <a:pt x="33986" y="18006"/>
                </a:lnTo>
                <a:lnTo>
                  <a:pt x="33915" y="17935"/>
                </a:lnTo>
                <a:lnTo>
                  <a:pt x="33862" y="17865"/>
                </a:lnTo>
                <a:lnTo>
                  <a:pt x="33757" y="17689"/>
                </a:lnTo>
                <a:lnTo>
                  <a:pt x="33686" y="17512"/>
                </a:lnTo>
                <a:lnTo>
                  <a:pt x="33616" y="17336"/>
                </a:lnTo>
                <a:lnTo>
                  <a:pt x="33492" y="17019"/>
                </a:lnTo>
                <a:lnTo>
                  <a:pt x="33422" y="16878"/>
                </a:lnTo>
                <a:lnTo>
                  <a:pt x="33316" y="16737"/>
                </a:lnTo>
                <a:lnTo>
                  <a:pt x="33369" y="16949"/>
                </a:lnTo>
                <a:lnTo>
                  <a:pt x="33439" y="17178"/>
                </a:lnTo>
                <a:lnTo>
                  <a:pt x="33510" y="17407"/>
                </a:lnTo>
                <a:lnTo>
                  <a:pt x="33563" y="17636"/>
                </a:lnTo>
                <a:lnTo>
                  <a:pt x="33422" y="17636"/>
                </a:lnTo>
                <a:lnTo>
                  <a:pt x="33281" y="17600"/>
                </a:lnTo>
                <a:lnTo>
                  <a:pt x="33017" y="17530"/>
                </a:lnTo>
                <a:lnTo>
                  <a:pt x="32981" y="17512"/>
                </a:lnTo>
                <a:lnTo>
                  <a:pt x="32964" y="17477"/>
                </a:lnTo>
                <a:lnTo>
                  <a:pt x="32911" y="17407"/>
                </a:lnTo>
                <a:lnTo>
                  <a:pt x="32682" y="16737"/>
                </a:lnTo>
                <a:lnTo>
                  <a:pt x="32453" y="16068"/>
                </a:lnTo>
                <a:lnTo>
                  <a:pt x="32435" y="15980"/>
                </a:lnTo>
                <a:lnTo>
                  <a:pt x="32435" y="15892"/>
                </a:lnTo>
                <a:lnTo>
                  <a:pt x="32435" y="15803"/>
                </a:lnTo>
                <a:lnTo>
                  <a:pt x="32453" y="15733"/>
                </a:lnTo>
                <a:lnTo>
                  <a:pt x="32488" y="15662"/>
                </a:lnTo>
                <a:lnTo>
                  <a:pt x="32541" y="15592"/>
                </a:lnTo>
                <a:lnTo>
                  <a:pt x="32647" y="15451"/>
                </a:lnTo>
                <a:lnTo>
                  <a:pt x="32823" y="15310"/>
                </a:lnTo>
                <a:lnTo>
                  <a:pt x="32999" y="15187"/>
                </a:lnTo>
                <a:lnTo>
                  <a:pt x="33193" y="15099"/>
                </a:lnTo>
                <a:lnTo>
                  <a:pt x="33404" y="15046"/>
                </a:lnTo>
                <a:lnTo>
                  <a:pt x="33651" y="15011"/>
                </a:lnTo>
                <a:lnTo>
                  <a:pt x="33897" y="14993"/>
                </a:lnTo>
                <a:lnTo>
                  <a:pt x="34144" y="14975"/>
                </a:lnTo>
                <a:close/>
                <a:moveTo>
                  <a:pt x="46900" y="16297"/>
                </a:moveTo>
                <a:lnTo>
                  <a:pt x="46917" y="16314"/>
                </a:lnTo>
                <a:lnTo>
                  <a:pt x="46917" y="16350"/>
                </a:lnTo>
                <a:lnTo>
                  <a:pt x="46794" y="16949"/>
                </a:lnTo>
                <a:lnTo>
                  <a:pt x="46724" y="17248"/>
                </a:lnTo>
                <a:lnTo>
                  <a:pt x="46653" y="17548"/>
                </a:lnTo>
                <a:lnTo>
                  <a:pt x="46547" y="17830"/>
                </a:lnTo>
                <a:lnTo>
                  <a:pt x="46442" y="18129"/>
                </a:lnTo>
                <a:lnTo>
                  <a:pt x="46318" y="18411"/>
                </a:lnTo>
                <a:lnTo>
                  <a:pt x="46177" y="18675"/>
                </a:lnTo>
                <a:lnTo>
                  <a:pt x="45895" y="19133"/>
                </a:lnTo>
                <a:lnTo>
                  <a:pt x="45596" y="19591"/>
                </a:lnTo>
                <a:lnTo>
                  <a:pt x="45473" y="19732"/>
                </a:lnTo>
                <a:lnTo>
                  <a:pt x="45402" y="19803"/>
                </a:lnTo>
                <a:lnTo>
                  <a:pt x="45314" y="19856"/>
                </a:lnTo>
                <a:lnTo>
                  <a:pt x="45226" y="19891"/>
                </a:lnTo>
                <a:lnTo>
                  <a:pt x="45138" y="19908"/>
                </a:lnTo>
                <a:lnTo>
                  <a:pt x="45032" y="19926"/>
                </a:lnTo>
                <a:lnTo>
                  <a:pt x="44926" y="19926"/>
                </a:lnTo>
                <a:lnTo>
                  <a:pt x="44926" y="19961"/>
                </a:lnTo>
                <a:lnTo>
                  <a:pt x="44944" y="19997"/>
                </a:lnTo>
                <a:lnTo>
                  <a:pt x="44997" y="20032"/>
                </a:lnTo>
                <a:lnTo>
                  <a:pt x="45050" y="20067"/>
                </a:lnTo>
                <a:lnTo>
                  <a:pt x="45085" y="20085"/>
                </a:lnTo>
                <a:lnTo>
                  <a:pt x="45085" y="20120"/>
                </a:lnTo>
                <a:lnTo>
                  <a:pt x="44891" y="20278"/>
                </a:lnTo>
                <a:lnTo>
                  <a:pt x="44680" y="20402"/>
                </a:lnTo>
                <a:lnTo>
                  <a:pt x="44433" y="20507"/>
                </a:lnTo>
                <a:lnTo>
                  <a:pt x="44187" y="20596"/>
                </a:lnTo>
                <a:lnTo>
                  <a:pt x="43887" y="20666"/>
                </a:lnTo>
                <a:lnTo>
                  <a:pt x="43587" y="20719"/>
                </a:lnTo>
                <a:lnTo>
                  <a:pt x="43112" y="20825"/>
                </a:lnTo>
                <a:lnTo>
                  <a:pt x="42883" y="20895"/>
                </a:lnTo>
                <a:lnTo>
                  <a:pt x="42654" y="20983"/>
                </a:lnTo>
                <a:lnTo>
                  <a:pt x="42654" y="20983"/>
                </a:lnTo>
                <a:lnTo>
                  <a:pt x="42689" y="20807"/>
                </a:lnTo>
                <a:lnTo>
                  <a:pt x="42742" y="20648"/>
                </a:lnTo>
                <a:lnTo>
                  <a:pt x="42812" y="20525"/>
                </a:lnTo>
                <a:lnTo>
                  <a:pt x="42883" y="20419"/>
                </a:lnTo>
                <a:lnTo>
                  <a:pt x="42988" y="20331"/>
                </a:lnTo>
                <a:lnTo>
                  <a:pt x="43112" y="20261"/>
                </a:lnTo>
                <a:lnTo>
                  <a:pt x="43235" y="20208"/>
                </a:lnTo>
                <a:lnTo>
                  <a:pt x="43411" y="20173"/>
                </a:lnTo>
                <a:lnTo>
                  <a:pt x="43834" y="20102"/>
                </a:lnTo>
                <a:lnTo>
                  <a:pt x="44275" y="20032"/>
                </a:lnTo>
                <a:lnTo>
                  <a:pt x="44556" y="19979"/>
                </a:lnTo>
                <a:lnTo>
                  <a:pt x="44468" y="19926"/>
                </a:lnTo>
                <a:lnTo>
                  <a:pt x="44363" y="19908"/>
                </a:lnTo>
                <a:lnTo>
                  <a:pt x="44204" y="19926"/>
                </a:lnTo>
                <a:lnTo>
                  <a:pt x="44028" y="19926"/>
                </a:lnTo>
                <a:lnTo>
                  <a:pt x="43869" y="19944"/>
                </a:lnTo>
                <a:lnTo>
                  <a:pt x="43499" y="19979"/>
                </a:lnTo>
                <a:lnTo>
                  <a:pt x="43165" y="19979"/>
                </a:lnTo>
                <a:lnTo>
                  <a:pt x="43147" y="19944"/>
                </a:lnTo>
                <a:lnTo>
                  <a:pt x="43147" y="19908"/>
                </a:lnTo>
                <a:lnTo>
                  <a:pt x="43253" y="19732"/>
                </a:lnTo>
                <a:lnTo>
                  <a:pt x="43358" y="19556"/>
                </a:lnTo>
                <a:lnTo>
                  <a:pt x="43482" y="19415"/>
                </a:lnTo>
                <a:lnTo>
                  <a:pt x="43623" y="19292"/>
                </a:lnTo>
                <a:lnTo>
                  <a:pt x="43781" y="19186"/>
                </a:lnTo>
                <a:lnTo>
                  <a:pt x="43957" y="19116"/>
                </a:lnTo>
                <a:lnTo>
                  <a:pt x="44151" y="19063"/>
                </a:lnTo>
                <a:lnTo>
                  <a:pt x="44363" y="19028"/>
                </a:lnTo>
                <a:lnTo>
                  <a:pt x="44821" y="18992"/>
                </a:lnTo>
                <a:lnTo>
                  <a:pt x="45279" y="18957"/>
                </a:lnTo>
                <a:lnTo>
                  <a:pt x="45314" y="18939"/>
                </a:lnTo>
                <a:lnTo>
                  <a:pt x="45402" y="18904"/>
                </a:lnTo>
                <a:lnTo>
                  <a:pt x="45208" y="18887"/>
                </a:lnTo>
                <a:lnTo>
                  <a:pt x="45015" y="18869"/>
                </a:lnTo>
                <a:lnTo>
                  <a:pt x="44134" y="18869"/>
                </a:lnTo>
                <a:lnTo>
                  <a:pt x="43957" y="18851"/>
                </a:lnTo>
                <a:lnTo>
                  <a:pt x="44010" y="18746"/>
                </a:lnTo>
                <a:lnTo>
                  <a:pt x="44063" y="18675"/>
                </a:lnTo>
                <a:lnTo>
                  <a:pt x="44257" y="18446"/>
                </a:lnTo>
                <a:lnTo>
                  <a:pt x="44451" y="18217"/>
                </a:lnTo>
                <a:lnTo>
                  <a:pt x="44539" y="18129"/>
                </a:lnTo>
                <a:lnTo>
                  <a:pt x="44609" y="18059"/>
                </a:lnTo>
                <a:lnTo>
                  <a:pt x="44697" y="17988"/>
                </a:lnTo>
                <a:lnTo>
                  <a:pt x="44786" y="17935"/>
                </a:lnTo>
                <a:lnTo>
                  <a:pt x="44891" y="17900"/>
                </a:lnTo>
                <a:lnTo>
                  <a:pt x="44997" y="17865"/>
                </a:lnTo>
                <a:lnTo>
                  <a:pt x="45208" y="17830"/>
                </a:lnTo>
                <a:lnTo>
                  <a:pt x="45543" y="17794"/>
                </a:lnTo>
                <a:lnTo>
                  <a:pt x="45596" y="17777"/>
                </a:lnTo>
                <a:lnTo>
                  <a:pt x="45666" y="17741"/>
                </a:lnTo>
                <a:lnTo>
                  <a:pt x="45649" y="17689"/>
                </a:lnTo>
                <a:lnTo>
                  <a:pt x="45191" y="17653"/>
                </a:lnTo>
                <a:lnTo>
                  <a:pt x="45173" y="17600"/>
                </a:lnTo>
                <a:lnTo>
                  <a:pt x="45173" y="17565"/>
                </a:lnTo>
                <a:lnTo>
                  <a:pt x="45208" y="17530"/>
                </a:lnTo>
                <a:lnTo>
                  <a:pt x="45226" y="17512"/>
                </a:lnTo>
                <a:lnTo>
                  <a:pt x="45508" y="17319"/>
                </a:lnTo>
                <a:lnTo>
                  <a:pt x="45649" y="17230"/>
                </a:lnTo>
                <a:lnTo>
                  <a:pt x="45790" y="17160"/>
                </a:lnTo>
                <a:lnTo>
                  <a:pt x="45931" y="17090"/>
                </a:lnTo>
                <a:lnTo>
                  <a:pt x="46089" y="17037"/>
                </a:lnTo>
                <a:lnTo>
                  <a:pt x="46248" y="17001"/>
                </a:lnTo>
                <a:lnTo>
                  <a:pt x="46424" y="16984"/>
                </a:lnTo>
                <a:lnTo>
                  <a:pt x="46583" y="16949"/>
                </a:lnTo>
                <a:lnTo>
                  <a:pt x="46618" y="16931"/>
                </a:lnTo>
                <a:lnTo>
                  <a:pt x="46618" y="16896"/>
                </a:lnTo>
                <a:lnTo>
                  <a:pt x="46600" y="16878"/>
                </a:lnTo>
                <a:lnTo>
                  <a:pt x="46565" y="16843"/>
                </a:lnTo>
                <a:lnTo>
                  <a:pt x="46512" y="16808"/>
                </a:lnTo>
                <a:lnTo>
                  <a:pt x="46477" y="16772"/>
                </a:lnTo>
                <a:lnTo>
                  <a:pt x="46565" y="16614"/>
                </a:lnTo>
                <a:lnTo>
                  <a:pt x="46653" y="16491"/>
                </a:lnTo>
                <a:lnTo>
                  <a:pt x="46776" y="16385"/>
                </a:lnTo>
                <a:lnTo>
                  <a:pt x="46900" y="16297"/>
                </a:lnTo>
                <a:close/>
                <a:moveTo>
                  <a:pt x="31501" y="17759"/>
                </a:moveTo>
                <a:lnTo>
                  <a:pt x="32999" y="17794"/>
                </a:lnTo>
                <a:lnTo>
                  <a:pt x="33140" y="17812"/>
                </a:lnTo>
                <a:lnTo>
                  <a:pt x="33246" y="17830"/>
                </a:lnTo>
                <a:lnTo>
                  <a:pt x="33351" y="17865"/>
                </a:lnTo>
                <a:lnTo>
                  <a:pt x="33457" y="17918"/>
                </a:lnTo>
                <a:lnTo>
                  <a:pt x="33527" y="17970"/>
                </a:lnTo>
                <a:lnTo>
                  <a:pt x="33616" y="18059"/>
                </a:lnTo>
                <a:lnTo>
                  <a:pt x="33686" y="18147"/>
                </a:lnTo>
                <a:lnTo>
                  <a:pt x="33757" y="18252"/>
                </a:lnTo>
                <a:lnTo>
                  <a:pt x="33897" y="18270"/>
                </a:lnTo>
                <a:lnTo>
                  <a:pt x="33986" y="18288"/>
                </a:lnTo>
                <a:lnTo>
                  <a:pt x="34038" y="18323"/>
                </a:lnTo>
                <a:lnTo>
                  <a:pt x="34091" y="18376"/>
                </a:lnTo>
                <a:lnTo>
                  <a:pt x="34127" y="18446"/>
                </a:lnTo>
                <a:lnTo>
                  <a:pt x="34162" y="18552"/>
                </a:lnTo>
                <a:lnTo>
                  <a:pt x="34426" y="19679"/>
                </a:lnTo>
                <a:lnTo>
                  <a:pt x="34303" y="19715"/>
                </a:lnTo>
                <a:lnTo>
                  <a:pt x="34162" y="19750"/>
                </a:lnTo>
                <a:lnTo>
                  <a:pt x="33915" y="19767"/>
                </a:lnTo>
                <a:lnTo>
                  <a:pt x="33721" y="19486"/>
                </a:lnTo>
                <a:lnTo>
                  <a:pt x="33774" y="19944"/>
                </a:lnTo>
                <a:lnTo>
                  <a:pt x="33827" y="20402"/>
                </a:lnTo>
                <a:lnTo>
                  <a:pt x="33862" y="20842"/>
                </a:lnTo>
                <a:lnTo>
                  <a:pt x="33862" y="21283"/>
                </a:lnTo>
                <a:lnTo>
                  <a:pt x="33809" y="21283"/>
                </a:lnTo>
                <a:lnTo>
                  <a:pt x="33792" y="21265"/>
                </a:lnTo>
                <a:lnTo>
                  <a:pt x="33757" y="21212"/>
                </a:lnTo>
                <a:lnTo>
                  <a:pt x="33633" y="20789"/>
                </a:lnTo>
                <a:lnTo>
                  <a:pt x="33492" y="20349"/>
                </a:lnTo>
                <a:lnTo>
                  <a:pt x="33298" y="19873"/>
                </a:lnTo>
                <a:lnTo>
                  <a:pt x="33087" y="19415"/>
                </a:lnTo>
                <a:lnTo>
                  <a:pt x="33034" y="19327"/>
                </a:lnTo>
                <a:lnTo>
                  <a:pt x="32969" y="19262"/>
                </a:lnTo>
                <a:lnTo>
                  <a:pt x="32981" y="19362"/>
                </a:lnTo>
                <a:lnTo>
                  <a:pt x="33017" y="19486"/>
                </a:lnTo>
                <a:lnTo>
                  <a:pt x="33175" y="19926"/>
                </a:lnTo>
                <a:lnTo>
                  <a:pt x="33316" y="20384"/>
                </a:lnTo>
                <a:lnTo>
                  <a:pt x="33404" y="20719"/>
                </a:lnTo>
                <a:lnTo>
                  <a:pt x="33475" y="21071"/>
                </a:lnTo>
                <a:lnTo>
                  <a:pt x="33475" y="21212"/>
                </a:lnTo>
                <a:lnTo>
                  <a:pt x="33475" y="21388"/>
                </a:lnTo>
                <a:lnTo>
                  <a:pt x="33175" y="21406"/>
                </a:lnTo>
                <a:lnTo>
                  <a:pt x="33052" y="21071"/>
                </a:lnTo>
                <a:lnTo>
                  <a:pt x="32911" y="20648"/>
                </a:lnTo>
                <a:lnTo>
                  <a:pt x="32770" y="20208"/>
                </a:lnTo>
                <a:lnTo>
                  <a:pt x="32611" y="19785"/>
                </a:lnTo>
                <a:lnTo>
                  <a:pt x="32418" y="19380"/>
                </a:lnTo>
                <a:lnTo>
                  <a:pt x="32329" y="19204"/>
                </a:lnTo>
                <a:lnTo>
                  <a:pt x="32277" y="19116"/>
                </a:lnTo>
                <a:lnTo>
                  <a:pt x="32206" y="19045"/>
                </a:lnTo>
                <a:lnTo>
                  <a:pt x="32259" y="19221"/>
                </a:lnTo>
                <a:lnTo>
                  <a:pt x="32312" y="19398"/>
                </a:lnTo>
                <a:lnTo>
                  <a:pt x="32435" y="19715"/>
                </a:lnTo>
                <a:lnTo>
                  <a:pt x="32541" y="20049"/>
                </a:lnTo>
                <a:lnTo>
                  <a:pt x="32647" y="20367"/>
                </a:lnTo>
                <a:lnTo>
                  <a:pt x="32717" y="20719"/>
                </a:lnTo>
                <a:lnTo>
                  <a:pt x="32770" y="21036"/>
                </a:lnTo>
                <a:lnTo>
                  <a:pt x="32699" y="21036"/>
                </a:lnTo>
                <a:lnTo>
                  <a:pt x="32664" y="21018"/>
                </a:lnTo>
                <a:lnTo>
                  <a:pt x="32647" y="20983"/>
                </a:lnTo>
                <a:lnTo>
                  <a:pt x="32629" y="20948"/>
                </a:lnTo>
                <a:lnTo>
                  <a:pt x="32277" y="20032"/>
                </a:lnTo>
                <a:lnTo>
                  <a:pt x="32065" y="19556"/>
                </a:lnTo>
                <a:lnTo>
                  <a:pt x="31836" y="19080"/>
                </a:lnTo>
                <a:lnTo>
                  <a:pt x="31783" y="18992"/>
                </a:lnTo>
                <a:lnTo>
                  <a:pt x="31695" y="18922"/>
                </a:lnTo>
                <a:lnTo>
                  <a:pt x="31695" y="18922"/>
                </a:lnTo>
                <a:lnTo>
                  <a:pt x="32012" y="19785"/>
                </a:lnTo>
                <a:lnTo>
                  <a:pt x="32153" y="20226"/>
                </a:lnTo>
                <a:lnTo>
                  <a:pt x="32277" y="20666"/>
                </a:lnTo>
                <a:lnTo>
                  <a:pt x="32153" y="20701"/>
                </a:lnTo>
                <a:lnTo>
                  <a:pt x="32065" y="20684"/>
                </a:lnTo>
                <a:lnTo>
                  <a:pt x="31977" y="20648"/>
                </a:lnTo>
                <a:lnTo>
                  <a:pt x="31924" y="20578"/>
                </a:lnTo>
                <a:lnTo>
                  <a:pt x="31889" y="20507"/>
                </a:lnTo>
                <a:lnTo>
                  <a:pt x="31854" y="20419"/>
                </a:lnTo>
                <a:lnTo>
                  <a:pt x="31730" y="20102"/>
                </a:lnTo>
                <a:lnTo>
                  <a:pt x="31589" y="19785"/>
                </a:lnTo>
                <a:lnTo>
                  <a:pt x="31272" y="19168"/>
                </a:lnTo>
                <a:lnTo>
                  <a:pt x="31237" y="19151"/>
                </a:lnTo>
                <a:lnTo>
                  <a:pt x="31202" y="19116"/>
                </a:lnTo>
                <a:lnTo>
                  <a:pt x="31237" y="19292"/>
                </a:lnTo>
                <a:lnTo>
                  <a:pt x="31290" y="19468"/>
                </a:lnTo>
                <a:lnTo>
                  <a:pt x="31360" y="19627"/>
                </a:lnTo>
                <a:lnTo>
                  <a:pt x="31396" y="19785"/>
                </a:lnTo>
                <a:lnTo>
                  <a:pt x="31449" y="19961"/>
                </a:lnTo>
                <a:lnTo>
                  <a:pt x="31519" y="20120"/>
                </a:lnTo>
                <a:lnTo>
                  <a:pt x="31572" y="20296"/>
                </a:lnTo>
                <a:lnTo>
                  <a:pt x="31607" y="20490"/>
                </a:lnTo>
                <a:lnTo>
                  <a:pt x="31537" y="20419"/>
                </a:lnTo>
                <a:lnTo>
                  <a:pt x="31484" y="20349"/>
                </a:lnTo>
                <a:lnTo>
                  <a:pt x="31413" y="20226"/>
                </a:lnTo>
                <a:lnTo>
                  <a:pt x="31360" y="20085"/>
                </a:lnTo>
                <a:lnTo>
                  <a:pt x="31308" y="19961"/>
                </a:lnTo>
                <a:lnTo>
                  <a:pt x="31184" y="19715"/>
                </a:lnTo>
                <a:lnTo>
                  <a:pt x="31114" y="19591"/>
                </a:lnTo>
                <a:lnTo>
                  <a:pt x="31008" y="19486"/>
                </a:lnTo>
                <a:lnTo>
                  <a:pt x="31008" y="19556"/>
                </a:lnTo>
                <a:lnTo>
                  <a:pt x="31008" y="19627"/>
                </a:lnTo>
                <a:lnTo>
                  <a:pt x="31061" y="19767"/>
                </a:lnTo>
                <a:lnTo>
                  <a:pt x="31096" y="19891"/>
                </a:lnTo>
                <a:lnTo>
                  <a:pt x="31114" y="19961"/>
                </a:lnTo>
                <a:lnTo>
                  <a:pt x="31114" y="20032"/>
                </a:lnTo>
                <a:lnTo>
                  <a:pt x="31079" y="20014"/>
                </a:lnTo>
                <a:lnTo>
                  <a:pt x="31061" y="20014"/>
                </a:lnTo>
                <a:lnTo>
                  <a:pt x="30797" y="19591"/>
                </a:lnTo>
                <a:lnTo>
                  <a:pt x="30673" y="19380"/>
                </a:lnTo>
                <a:lnTo>
                  <a:pt x="30568" y="19168"/>
                </a:lnTo>
                <a:lnTo>
                  <a:pt x="30515" y="19063"/>
                </a:lnTo>
                <a:lnTo>
                  <a:pt x="30480" y="18939"/>
                </a:lnTo>
                <a:lnTo>
                  <a:pt x="30462" y="18834"/>
                </a:lnTo>
                <a:lnTo>
                  <a:pt x="30462" y="18710"/>
                </a:lnTo>
                <a:lnTo>
                  <a:pt x="30480" y="18605"/>
                </a:lnTo>
                <a:lnTo>
                  <a:pt x="30515" y="18481"/>
                </a:lnTo>
                <a:lnTo>
                  <a:pt x="30550" y="18376"/>
                </a:lnTo>
                <a:lnTo>
                  <a:pt x="30603" y="18270"/>
                </a:lnTo>
                <a:lnTo>
                  <a:pt x="30691" y="18111"/>
                </a:lnTo>
                <a:lnTo>
                  <a:pt x="30744" y="18059"/>
                </a:lnTo>
                <a:lnTo>
                  <a:pt x="30797" y="18023"/>
                </a:lnTo>
                <a:lnTo>
                  <a:pt x="30850" y="18006"/>
                </a:lnTo>
                <a:lnTo>
                  <a:pt x="30938" y="17988"/>
                </a:lnTo>
                <a:lnTo>
                  <a:pt x="31131" y="17988"/>
                </a:lnTo>
                <a:lnTo>
                  <a:pt x="31184" y="17900"/>
                </a:lnTo>
                <a:lnTo>
                  <a:pt x="31219" y="17847"/>
                </a:lnTo>
                <a:lnTo>
                  <a:pt x="31255" y="17812"/>
                </a:lnTo>
                <a:lnTo>
                  <a:pt x="31308" y="17794"/>
                </a:lnTo>
                <a:lnTo>
                  <a:pt x="31378" y="17777"/>
                </a:lnTo>
                <a:lnTo>
                  <a:pt x="31501" y="17759"/>
                </a:lnTo>
                <a:close/>
                <a:moveTo>
                  <a:pt x="31783" y="21617"/>
                </a:moveTo>
                <a:lnTo>
                  <a:pt x="31766" y="21635"/>
                </a:lnTo>
                <a:lnTo>
                  <a:pt x="31788" y="21628"/>
                </a:lnTo>
                <a:lnTo>
                  <a:pt x="31788" y="21628"/>
                </a:lnTo>
                <a:lnTo>
                  <a:pt x="31783" y="21617"/>
                </a:lnTo>
                <a:close/>
                <a:moveTo>
                  <a:pt x="46847" y="19627"/>
                </a:moveTo>
                <a:lnTo>
                  <a:pt x="47552" y="19644"/>
                </a:lnTo>
                <a:lnTo>
                  <a:pt x="47922" y="19662"/>
                </a:lnTo>
                <a:lnTo>
                  <a:pt x="48274" y="19715"/>
                </a:lnTo>
                <a:lnTo>
                  <a:pt x="48626" y="19767"/>
                </a:lnTo>
                <a:lnTo>
                  <a:pt x="48979" y="19838"/>
                </a:lnTo>
                <a:lnTo>
                  <a:pt x="49349" y="19944"/>
                </a:lnTo>
                <a:lnTo>
                  <a:pt x="49701" y="20067"/>
                </a:lnTo>
                <a:lnTo>
                  <a:pt x="50053" y="20208"/>
                </a:lnTo>
                <a:lnTo>
                  <a:pt x="50406" y="20367"/>
                </a:lnTo>
                <a:lnTo>
                  <a:pt x="50529" y="20437"/>
                </a:lnTo>
                <a:lnTo>
                  <a:pt x="50652" y="20507"/>
                </a:lnTo>
                <a:lnTo>
                  <a:pt x="50776" y="20613"/>
                </a:lnTo>
                <a:lnTo>
                  <a:pt x="50899" y="20719"/>
                </a:lnTo>
                <a:lnTo>
                  <a:pt x="50688" y="20983"/>
                </a:lnTo>
                <a:lnTo>
                  <a:pt x="50459" y="21212"/>
                </a:lnTo>
                <a:lnTo>
                  <a:pt x="50212" y="21424"/>
                </a:lnTo>
                <a:lnTo>
                  <a:pt x="49930" y="21582"/>
                </a:lnTo>
                <a:lnTo>
                  <a:pt x="49842" y="21635"/>
                </a:lnTo>
                <a:lnTo>
                  <a:pt x="49754" y="21653"/>
                </a:lnTo>
                <a:lnTo>
                  <a:pt x="49648" y="21670"/>
                </a:lnTo>
                <a:lnTo>
                  <a:pt x="49542" y="21670"/>
                </a:lnTo>
                <a:lnTo>
                  <a:pt x="49331" y="21617"/>
                </a:lnTo>
                <a:lnTo>
                  <a:pt x="49049" y="21529"/>
                </a:lnTo>
                <a:lnTo>
                  <a:pt x="48750" y="21406"/>
                </a:lnTo>
                <a:lnTo>
                  <a:pt x="48521" y="21300"/>
                </a:lnTo>
                <a:lnTo>
                  <a:pt x="48573" y="21212"/>
                </a:lnTo>
                <a:lnTo>
                  <a:pt x="48644" y="21124"/>
                </a:lnTo>
                <a:lnTo>
                  <a:pt x="48802" y="20983"/>
                </a:lnTo>
                <a:lnTo>
                  <a:pt x="48943" y="20807"/>
                </a:lnTo>
                <a:lnTo>
                  <a:pt x="48996" y="20701"/>
                </a:lnTo>
                <a:lnTo>
                  <a:pt x="49049" y="20578"/>
                </a:lnTo>
                <a:lnTo>
                  <a:pt x="48873" y="20719"/>
                </a:lnTo>
                <a:lnTo>
                  <a:pt x="48521" y="21036"/>
                </a:lnTo>
                <a:lnTo>
                  <a:pt x="48380" y="21142"/>
                </a:lnTo>
                <a:lnTo>
                  <a:pt x="48203" y="21212"/>
                </a:lnTo>
                <a:lnTo>
                  <a:pt x="48027" y="21265"/>
                </a:lnTo>
                <a:lnTo>
                  <a:pt x="47851" y="21283"/>
                </a:lnTo>
                <a:lnTo>
                  <a:pt x="47464" y="21265"/>
                </a:lnTo>
                <a:lnTo>
                  <a:pt x="47094" y="21247"/>
                </a:lnTo>
                <a:lnTo>
                  <a:pt x="47058" y="21195"/>
                </a:lnTo>
                <a:lnTo>
                  <a:pt x="47058" y="21142"/>
                </a:lnTo>
                <a:lnTo>
                  <a:pt x="47094" y="21071"/>
                </a:lnTo>
                <a:lnTo>
                  <a:pt x="47287" y="20789"/>
                </a:lnTo>
                <a:lnTo>
                  <a:pt x="47217" y="20789"/>
                </a:lnTo>
                <a:lnTo>
                  <a:pt x="47182" y="20807"/>
                </a:lnTo>
                <a:lnTo>
                  <a:pt x="47111" y="20860"/>
                </a:lnTo>
                <a:lnTo>
                  <a:pt x="46917" y="21001"/>
                </a:lnTo>
                <a:lnTo>
                  <a:pt x="46741" y="21106"/>
                </a:lnTo>
                <a:lnTo>
                  <a:pt x="46547" y="21230"/>
                </a:lnTo>
                <a:lnTo>
                  <a:pt x="46354" y="21300"/>
                </a:lnTo>
                <a:lnTo>
                  <a:pt x="46160" y="21371"/>
                </a:lnTo>
                <a:lnTo>
                  <a:pt x="45931" y="21406"/>
                </a:lnTo>
                <a:lnTo>
                  <a:pt x="45825" y="21406"/>
                </a:lnTo>
                <a:lnTo>
                  <a:pt x="45719" y="21388"/>
                </a:lnTo>
                <a:lnTo>
                  <a:pt x="45772" y="21230"/>
                </a:lnTo>
                <a:lnTo>
                  <a:pt x="45860" y="21071"/>
                </a:lnTo>
                <a:lnTo>
                  <a:pt x="45931" y="20913"/>
                </a:lnTo>
                <a:lnTo>
                  <a:pt x="45966" y="20825"/>
                </a:lnTo>
                <a:lnTo>
                  <a:pt x="45984" y="20736"/>
                </a:lnTo>
                <a:lnTo>
                  <a:pt x="45684" y="21089"/>
                </a:lnTo>
                <a:lnTo>
                  <a:pt x="45578" y="21230"/>
                </a:lnTo>
                <a:lnTo>
                  <a:pt x="45473" y="21353"/>
                </a:lnTo>
                <a:lnTo>
                  <a:pt x="45385" y="21441"/>
                </a:lnTo>
                <a:lnTo>
                  <a:pt x="45279" y="21512"/>
                </a:lnTo>
                <a:lnTo>
                  <a:pt x="45173" y="21547"/>
                </a:lnTo>
                <a:lnTo>
                  <a:pt x="45067" y="21600"/>
                </a:lnTo>
                <a:lnTo>
                  <a:pt x="44962" y="21617"/>
                </a:lnTo>
                <a:lnTo>
                  <a:pt x="44715" y="21617"/>
                </a:lnTo>
                <a:lnTo>
                  <a:pt x="44592" y="21582"/>
                </a:lnTo>
                <a:lnTo>
                  <a:pt x="44592" y="21371"/>
                </a:lnTo>
                <a:lnTo>
                  <a:pt x="44627" y="21265"/>
                </a:lnTo>
                <a:lnTo>
                  <a:pt x="44645" y="21159"/>
                </a:lnTo>
                <a:lnTo>
                  <a:pt x="44697" y="21071"/>
                </a:lnTo>
                <a:lnTo>
                  <a:pt x="44750" y="21001"/>
                </a:lnTo>
                <a:lnTo>
                  <a:pt x="44821" y="20913"/>
                </a:lnTo>
                <a:lnTo>
                  <a:pt x="44909" y="20860"/>
                </a:lnTo>
                <a:lnTo>
                  <a:pt x="45032" y="20772"/>
                </a:lnTo>
                <a:lnTo>
                  <a:pt x="45138" y="20684"/>
                </a:lnTo>
                <a:lnTo>
                  <a:pt x="45208" y="20560"/>
                </a:lnTo>
                <a:lnTo>
                  <a:pt x="45261" y="20419"/>
                </a:lnTo>
                <a:lnTo>
                  <a:pt x="45296" y="20367"/>
                </a:lnTo>
                <a:lnTo>
                  <a:pt x="45332" y="20314"/>
                </a:lnTo>
                <a:lnTo>
                  <a:pt x="45420" y="20208"/>
                </a:lnTo>
                <a:lnTo>
                  <a:pt x="45772" y="19803"/>
                </a:lnTo>
                <a:lnTo>
                  <a:pt x="45843" y="19732"/>
                </a:lnTo>
                <a:lnTo>
                  <a:pt x="45931" y="19679"/>
                </a:lnTo>
                <a:lnTo>
                  <a:pt x="46019" y="19644"/>
                </a:lnTo>
                <a:lnTo>
                  <a:pt x="46125" y="19627"/>
                </a:lnTo>
                <a:close/>
                <a:moveTo>
                  <a:pt x="34162" y="21159"/>
                </a:moveTo>
                <a:lnTo>
                  <a:pt x="34267" y="21353"/>
                </a:lnTo>
                <a:lnTo>
                  <a:pt x="34303" y="21424"/>
                </a:lnTo>
                <a:lnTo>
                  <a:pt x="34320" y="21494"/>
                </a:lnTo>
                <a:lnTo>
                  <a:pt x="34303" y="21547"/>
                </a:lnTo>
                <a:lnTo>
                  <a:pt x="34285" y="21617"/>
                </a:lnTo>
                <a:lnTo>
                  <a:pt x="34197" y="21758"/>
                </a:lnTo>
                <a:lnTo>
                  <a:pt x="34162" y="21617"/>
                </a:lnTo>
                <a:lnTo>
                  <a:pt x="34144" y="21459"/>
                </a:lnTo>
                <a:lnTo>
                  <a:pt x="34144" y="21318"/>
                </a:lnTo>
                <a:lnTo>
                  <a:pt x="34162" y="21159"/>
                </a:lnTo>
                <a:close/>
                <a:moveTo>
                  <a:pt x="56202" y="15662"/>
                </a:moveTo>
                <a:lnTo>
                  <a:pt x="56396" y="15680"/>
                </a:lnTo>
                <a:lnTo>
                  <a:pt x="56378" y="15786"/>
                </a:lnTo>
                <a:lnTo>
                  <a:pt x="56343" y="15874"/>
                </a:lnTo>
                <a:lnTo>
                  <a:pt x="55903" y="16631"/>
                </a:lnTo>
                <a:lnTo>
                  <a:pt x="55850" y="16720"/>
                </a:lnTo>
                <a:lnTo>
                  <a:pt x="55832" y="16790"/>
                </a:lnTo>
                <a:lnTo>
                  <a:pt x="55815" y="16878"/>
                </a:lnTo>
                <a:lnTo>
                  <a:pt x="56044" y="16596"/>
                </a:lnTo>
                <a:lnTo>
                  <a:pt x="56237" y="16332"/>
                </a:lnTo>
                <a:lnTo>
                  <a:pt x="56431" y="16068"/>
                </a:lnTo>
                <a:lnTo>
                  <a:pt x="56643" y="15821"/>
                </a:lnTo>
                <a:lnTo>
                  <a:pt x="56731" y="15856"/>
                </a:lnTo>
                <a:lnTo>
                  <a:pt x="56784" y="15909"/>
                </a:lnTo>
                <a:lnTo>
                  <a:pt x="56836" y="15962"/>
                </a:lnTo>
                <a:lnTo>
                  <a:pt x="56836" y="16050"/>
                </a:lnTo>
                <a:lnTo>
                  <a:pt x="56836" y="16209"/>
                </a:lnTo>
                <a:lnTo>
                  <a:pt x="56801" y="16350"/>
                </a:lnTo>
                <a:lnTo>
                  <a:pt x="56682" y="16962"/>
                </a:lnTo>
                <a:lnTo>
                  <a:pt x="56713" y="16931"/>
                </a:lnTo>
                <a:lnTo>
                  <a:pt x="56748" y="16896"/>
                </a:lnTo>
                <a:lnTo>
                  <a:pt x="56960" y="16385"/>
                </a:lnTo>
                <a:lnTo>
                  <a:pt x="57083" y="16103"/>
                </a:lnTo>
                <a:lnTo>
                  <a:pt x="57347" y="16138"/>
                </a:lnTo>
                <a:lnTo>
                  <a:pt x="57347" y="16966"/>
                </a:lnTo>
                <a:lnTo>
                  <a:pt x="57418" y="16861"/>
                </a:lnTo>
                <a:lnTo>
                  <a:pt x="57453" y="16790"/>
                </a:lnTo>
                <a:lnTo>
                  <a:pt x="57488" y="16702"/>
                </a:lnTo>
                <a:lnTo>
                  <a:pt x="57506" y="16579"/>
                </a:lnTo>
                <a:lnTo>
                  <a:pt x="57559" y="16156"/>
                </a:lnTo>
                <a:lnTo>
                  <a:pt x="57647" y="16138"/>
                </a:lnTo>
                <a:lnTo>
                  <a:pt x="57717" y="16156"/>
                </a:lnTo>
                <a:lnTo>
                  <a:pt x="57753" y="16173"/>
                </a:lnTo>
                <a:lnTo>
                  <a:pt x="57770" y="16226"/>
                </a:lnTo>
                <a:lnTo>
                  <a:pt x="57788" y="16350"/>
                </a:lnTo>
                <a:lnTo>
                  <a:pt x="57788" y="16473"/>
                </a:lnTo>
                <a:lnTo>
                  <a:pt x="57823" y="16843"/>
                </a:lnTo>
                <a:lnTo>
                  <a:pt x="57858" y="17195"/>
                </a:lnTo>
                <a:lnTo>
                  <a:pt x="57893" y="17477"/>
                </a:lnTo>
                <a:lnTo>
                  <a:pt x="57929" y="17741"/>
                </a:lnTo>
                <a:lnTo>
                  <a:pt x="57929" y="18006"/>
                </a:lnTo>
                <a:lnTo>
                  <a:pt x="57929" y="18270"/>
                </a:lnTo>
                <a:lnTo>
                  <a:pt x="57911" y="18552"/>
                </a:lnTo>
                <a:lnTo>
                  <a:pt x="57893" y="18816"/>
                </a:lnTo>
                <a:lnTo>
                  <a:pt x="57823" y="19345"/>
                </a:lnTo>
                <a:lnTo>
                  <a:pt x="57770" y="19538"/>
                </a:lnTo>
                <a:lnTo>
                  <a:pt x="57717" y="19715"/>
                </a:lnTo>
                <a:lnTo>
                  <a:pt x="57629" y="19908"/>
                </a:lnTo>
                <a:lnTo>
                  <a:pt x="57524" y="20102"/>
                </a:lnTo>
                <a:lnTo>
                  <a:pt x="57418" y="19750"/>
                </a:lnTo>
                <a:lnTo>
                  <a:pt x="57365" y="20049"/>
                </a:lnTo>
                <a:lnTo>
                  <a:pt x="57312" y="20331"/>
                </a:lnTo>
                <a:lnTo>
                  <a:pt x="57277" y="20472"/>
                </a:lnTo>
                <a:lnTo>
                  <a:pt x="57224" y="20613"/>
                </a:lnTo>
                <a:lnTo>
                  <a:pt x="57154" y="20754"/>
                </a:lnTo>
                <a:lnTo>
                  <a:pt x="57065" y="20877"/>
                </a:lnTo>
                <a:lnTo>
                  <a:pt x="56995" y="20966"/>
                </a:lnTo>
                <a:lnTo>
                  <a:pt x="56924" y="21054"/>
                </a:lnTo>
                <a:lnTo>
                  <a:pt x="56836" y="21124"/>
                </a:lnTo>
                <a:lnTo>
                  <a:pt x="56731" y="21177"/>
                </a:lnTo>
                <a:lnTo>
                  <a:pt x="56695" y="21142"/>
                </a:lnTo>
                <a:lnTo>
                  <a:pt x="56678" y="21124"/>
                </a:lnTo>
                <a:lnTo>
                  <a:pt x="56678" y="21054"/>
                </a:lnTo>
                <a:lnTo>
                  <a:pt x="56713" y="20666"/>
                </a:lnTo>
                <a:lnTo>
                  <a:pt x="56748" y="20490"/>
                </a:lnTo>
                <a:lnTo>
                  <a:pt x="56801" y="20296"/>
                </a:lnTo>
                <a:lnTo>
                  <a:pt x="56748" y="20331"/>
                </a:lnTo>
                <a:lnTo>
                  <a:pt x="56731" y="20349"/>
                </a:lnTo>
                <a:lnTo>
                  <a:pt x="56607" y="20701"/>
                </a:lnTo>
                <a:lnTo>
                  <a:pt x="56502" y="21054"/>
                </a:lnTo>
                <a:lnTo>
                  <a:pt x="56466" y="21177"/>
                </a:lnTo>
                <a:lnTo>
                  <a:pt x="56414" y="21283"/>
                </a:lnTo>
                <a:lnTo>
                  <a:pt x="56343" y="21371"/>
                </a:lnTo>
                <a:lnTo>
                  <a:pt x="56273" y="21459"/>
                </a:lnTo>
                <a:lnTo>
                  <a:pt x="56185" y="21529"/>
                </a:lnTo>
                <a:lnTo>
                  <a:pt x="56096" y="21582"/>
                </a:lnTo>
                <a:lnTo>
                  <a:pt x="55991" y="21635"/>
                </a:lnTo>
                <a:lnTo>
                  <a:pt x="55885" y="21670"/>
                </a:lnTo>
                <a:lnTo>
                  <a:pt x="55638" y="21723"/>
                </a:lnTo>
                <a:lnTo>
                  <a:pt x="55674" y="21512"/>
                </a:lnTo>
                <a:lnTo>
                  <a:pt x="55726" y="21300"/>
                </a:lnTo>
                <a:lnTo>
                  <a:pt x="55850" y="20877"/>
                </a:lnTo>
                <a:lnTo>
                  <a:pt x="55973" y="20455"/>
                </a:lnTo>
                <a:lnTo>
                  <a:pt x="56026" y="20226"/>
                </a:lnTo>
                <a:lnTo>
                  <a:pt x="56061" y="19997"/>
                </a:lnTo>
                <a:lnTo>
                  <a:pt x="55955" y="20243"/>
                </a:lnTo>
                <a:lnTo>
                  <a:pt x="55867" y="20472"/>
                </a:lnTo>
                <a:lnTo>
                  <a:pt x="55709" y="20913"/>
                </a:lnTo>
                <a:lnTo>
                  <a:pt x="55550" y="21353"/>
                </a:lnTo>
                <a:lnTo>
                  <a:pt x="55462" y="21565"/>
                </a:lnTo>
                <a:lnTo>
                  <a:pt x="55374" y="21794"/>
                </a:lnTo>
                <a:lnTo>
                  <a:pt x="55304" y="21723"/>
                </a:lnTo>
                <a:lnTo>
                  <a:pt x="55268" y="21653"/>
                </a:lnTo>
                <a:lnTo>
                  <a:pt x="55180" y="21406"/>
                </a:lnTo>
                <a:lnTo>
                  <a:pt x="55127" y="21142"/>
                </a:lnTo>
                <a:lnTo>
                  <a:pt x="55092" y="20895"/>
                </a:lnTo>
                <a:lnTo>
                  <a:pt x="55092" y="20631"/>
                </a:lnTo>
                <a:lnTo>
                  <a:pt x="55127" y="20331"/>
                </a:lnTo>
                <a:lnTo>
                  <a:pt x="55163" y="20049"/>
                </a:lnTo>
                <a:lnTo>
                  <a:pt x="55286" y="19468"/>
                </a:lnTo>
                <a:lnTo>
                  <a:pt x="55304" y="19398"/>
                </a:lnTo>
                <a:lnTo>
                  <a:pt x="55286" y="19309"/>
                </a:lnTo>
                <a:lnTo>
                  <a:pt x="55251" y="19380"/>
                </a:lnTo>
                <a:lnTo>
                  <a:pt x="55216" y="19450"/>
                </a:lnTo>
                <a:lnTo>
                  <a:pt x="55004" y="20190"/>
                </a:lnTo>
                <a:lnTo>
                  <a:pt x="54951" y="20402"/>
                </a:lnTo>
                <a:lnTo>
                  <a:pt x="54916" y="20613"/>
                </a:lnTo>
                <a:lnTo>
                  <a:pt x="54846" y="20596"/>
                </a:lnTo>
                <a:lnTo>
                  <a:pt x="54810" y="20560"/>
                </a:lnTo>
                <a:lnTo>
                  <a:pt x="54757" y="20472"/>
                </a:lnTo>
                <a:lnTo>
                  <a:pt x="54687" y="20296"/>
                </a:lnTo>
                <a:lnTo>
                  <a:pt x="54634" y="20120"/>
                </a:lnTo>
                <a:lnTo>
                  <a:pt x="54599" y="19944"/>
                </a:lnTo>
                <a:lnTo>
                  <a:pt x="54581" y="19767"/>
                </a:lnTo>
                <a:lnTo>
                  <a:pt x="54564" y="19591"/>
                </a:lnTo>
                <a:lnTo>
                  <a:pt x="54581" y="19415"/>
                </a:lnTo>
                <a:lnTo>
                  <a:pt x="54599" y="19221"/>
                </a:lnTo>
                <a:lnTo>
                  <a:pt x="54617" y="19045"/>
                </a:lnTo>
                <a:lnTo>
                  <a:pt x="54705" y="18640"/>
                </a:lnTo>
                <a:lnTo>
                  <a:pt x="54810" y="18217"/>
                </a:lnTo>
                <a:lnTo>
                  <a:pt x="54828" y="18129"/>
                </a:lnTo>
                <a:lnTo>
                  <a:pt x="54828" y="18023"/>
                </a:lnTo>
                <a:lnTo>
                  <a:pt x="54775" y="18094"/>
                </a:lnTo>
                <a:lnTo>
                  <a:pt x="54740" y="18182"/>
                </a:lnTo>
                <a:lnTo>
                  <a:pt x="54687" y="18340"/>
                </a:lnTo>
                <a:lnTo>
                  <a:pt x="54634" y="18499"/>
                </a:lnTo>
                <a:lnTo>
                  <a:pt x="54581" y="18658"/>
                </a:lnTo>
                <a:lnTo>
                  <a:pt x="54528" y="18834"/>
                </a:lnTo>
                <a:lnTo>
                  <a:pt x="54493" y="18992"/>
                </a:lnTo>
                <a:lnTo>
                  <a:pt x="54423" y="19168"/>
                </a:lnTo>
                <a:lnTo>
                  <a:pt x="54335" y="19345"/>
                </a:lnTo>
                <a:lnTo>
                  <a:pt x="54264" y="19080"/>
                </a:lnTo>
                <a:lnTo>
                  <a:pt x="54247" y="18957"/>
                </a:lnTo>
                <a:lnTo>
                  <a:pt x="54229" y="18816"/>
                </a:lnTo>
                <a:lnTo>
                  <a:pt x="54229" y="18693"/>
                </a:lnTo>
                <a:lnTo>
                  <a:pt x="54229" y="18569"/>
                </a:lnTo>
                <a:lnTo>
                  <a:pt x="54282" y="18323"/>
                </a:lnTo>
                <a:lnTo>
                  <a:pt x="54370" y="18041"/>
                </a:lnTo>
                <a:lnTo>
                  <a:pt x="54476" y="17741"/>
                </a:lnTo>
                <a:lnTo>
                  <a:pt x="54687" y="17178"/>
                </a:lnTo>
                <a:lnTo>
                  <a:pt x="54775" y="17019"/>
                </a:lnTo>
                <a:lnTo>
                  <a:pt x="54846" y="16878"/>
                </a:lnTo>
                <a:lnTo>
                  <a:pt x="54951" y="16720"/>
                </a:lnTo>
                <a:lnTo>
                  <a:pt x="55039" y="16596"/>
                </a:lnTo>
                <a:lnTo>
                  <a:pt x="55163" y="16455"/>
                </a:lnTo>
                <a:lnTo>
                  <a:pt x="55286" y="16332"/>
                </a:lnTo>
                <a:lnTo>
                  <a:pt x="55409" y="16226"/>
                </a:lnTo>
                <a:lnTo>
                  <a:pt x="55550" y="16121"/>
                </a:lnTo>
                <a:lnTo>
                  <a:pt x="55638" y="16032"/>
                </a:lnTo>
                <a:lnTo>
                  <a:pt x="55691" y="15997"/>
                </a:lnTo>
                <a:lnTo>
                  <a:pt x="55709" y="15944"/>
                </a:lnTo>
                <a:lnTo>
                  <a:pt x="55762" y="15874"/>
                </a:lnTo>
                <a:lnTo>
                  <a:pt x="55797" y="15821"/>
                </a:lnTo>
                <a:lnTo>
                  <a:pt x="55850" y="15768"/>
                </a:lnTo>
                <a:lnTo>
                  <a:pt x="55920" y="15733"/>
                </a:lnTo>
                <a:lnTo>
                  <a:pt x="56061" y="15680"/>
                </a:lnTo>
                <a:lnTo>
                  <a:pt x="56202" y="15662"/>
                </a:lnTo>
                <a:close/>
                <a:moveTo>
                  <a:pt x="40504" y="20701"/>
                </a:moveTo>
                <a:lnTo>
                  <a:pt x="40557" y="20719"/>
                </a:lnTo>
                <a:lnTo>
                  <a:pt x="40645" y="20772"/>
                </a:lnTo>
                <a:lnTo>
                  <a:pt x="40839" y="20895"/>
                </a:lnTo>
                <a:lnTo>
                  <a:pt x="41015" y="21036"/>
                </a:lnTo>
                <a:lnTo>
                  <a:pt x="41209" y="21195"/>
                </a:lnTo>
                <a:lnTo>
                  <a:pt x="41368" y="21371"/>
                </a:lnTo>
                <a:lnTo>
                  <a:pt x="41544" y="21547"/>
                </a:lnTo>
                <a:lnTo>
                  <a:pt x="41632" y="21670"/>
                </a:lnTo>
                <a:lnTo>
                  <a:pt x="41720" y="21829"/>
                </a:lnTo>
                <a:lnTo>
                  <a:pt x="41720" y="21829"/>
                </a:lnTo>
                <a:lnTo>
                  <a:pt x="41403" y="21600"/>
                </a:lnTo>
                <a:lnTo>
                  <a:pt x="41033" y="21265"/>
                </a:lnTo>
                <a:lnTo>
                  <a:pt x="40680" y="20948"/>
                </a:lnTo>
                <a:lnTo>
                  <a:pt x="40451" y="20719"/>
                </a:lnTo>
                <a:lnTo>
                  <a:pt x="40504" y="20701"/>
                </a:lnTo>
                <a:close/>
                <a:moveTo>
                  <a:pt x="44468" y="20860"/>
                </a:moveTo>
                <a:lnTo>
                  <a:pt x="44451" y="21054"/>
                </a:lnTo>
                <a:lnTo>
                  <a:pt x="44416" y="21247"/>
                </a:lnTo>
                <a:lnTo>
                  <a:pt x="44292" y="21600"/>
                </a:lnTo>
                <a:lnTo>
                  <a:pt x="43834" y="21600"/>
                </a:lnTo>
                <a:lnTo>
                  <a:pt x="43605" y="21617"/>
                </a:lnTo>
                <a:lnTo>
                  <a:pt x="43394" y="21635"/>
                </a:lnTo>
                <a:lnTo>
                  <a:pt x="43165" y="21670"/>
                </a:lnTo>
                <a:lnTo>
                  <a:pt x="42953" y="21723"/>
                </a:lnTo>
                <a:lnTo>
                  <a:pt x="42530" y="21829"/>
                </a:lnTo>
                <a:lnTo>
                  <a:pt x="42495" y="21794"/>
                </a:lnTo>
                <a:lnTo>
                  <a:pt x="42495" y="21758"/>
                </a:lnTo>
                <a:lnTo>
                  <a:pt x="42513" y="21688"/>
                </a:lnTo>
                <a:lnTo>
                  <a:pt x="42548" y="21582"/>
                </a:lnTo>
                <a:lnTo>
                  <a:pt x="42618" y="21476"/>
                </a:lnTo>
                <a:lnTo>
                  <a:pt x="42671" y="21388"/>
                </a:lnTo>
                <a:lnTo>
                  <a:pt x="42742" y="21300"/>
                </a:lnTo>
                <a:lnTo>
                  <a:pt x="42830" y="21230"/>
                </a:lnTo>
                <a:lnTo>
                  <a:pt x="42918" y="21177"/>
                </a:lnTo>
                <a:lnTo>
                  <a:pt x="43024" y="21124"/>
                </a:lnTo>
                <a:lnTo>
                  <a:pt x="43147" y="21089"/>
                </a:lnTo>
                <a:lnTo>
                  <a:pt x="44363" y="20860"/>
                </a:lnTo>
                <a:close/>
                <a:moveTo>
                  <a:pt x="26903" y="16649"/>
                </a:moveTo>
                <a:lnTo>
                  <a:pt x="27009" y="16667"/>
                </a:lnTo>
                <a:lnTo>
                  <a:pt x="27150" y="16720"/>
                </a:lnTo>
                <a:lnTo>
                  <a:pt x="27273" y="16755"/>
                </a:lnTo>
                <a:lnTo>
                  <a:pt x="27414" y="16825"/>
                </a:lnTo>
                <a:lnTo>
                  <a:pt x="27520" y="16896"/>
                </a:lnTo>
                <a:lnTo>
                  <a:pt x="27749" y="17072"/>
                </a:lnTo>
                <a:lnTo>
                  <a:pt x="27960" y="17248"/>
                </a:lnTo>
                <a:lnTo>
                  <a:pt x="28154" y="17442"/>
                </a:lnTo>
                <a:lnTo>
                  <a:pt x="28330" y="17636"/>
                </a:lnTo>
                <a:lnTo>
                  <a:pt x="28506" y="17847"/>
                </a:lnTo>
                <a:lnTo>
                  <a:pt x="28665" y="18076"/>
                </a:lnTo>
                <a:lnTo>
                  <a:pt x="28806" y="18305"/>
                </a:lnTo>
                <a:lnTo>
                  <a:pt x="28947" y="18552"/>
                </a:lnTo>
                <a:lnTo>
                  <a:pt x="28947" y="18587"/>
                </a:lnTo>
                <a:lnTo>
                  <a:pt x="28947" y="18640"/>
                </a:lnTo>
                <a:lnTo>
                  <a:pt x="28929" y="18693"/>
                </a:lnTo>
                <a:lnTo>
                  <a:pt x="28841" y="18658"/>
                </a:lnTo>
                <a:lnTo>
                  <a:pt x="28788" y="18605"/>
                </a:lnTo>
                <a:lnTo>
                  <a:pt x="28665" y="18499"/>
                </a:lnTo>
                <a:lnTo>
                  <a:pt x="28453" y="18270"/>
                </a:lnTo>
                <a:lnTo>
                  <a:pt x="28242" y="18023"/>
                </a:lnTo>
                <a:lnTo>
                  <a:pt x="28136" y="17918"/>
                </a:lnTo>
                <a:lnTo>
                  <a:pt x="28013" y="17830"/>
                </a:lnTo>
                <a:lnTo>
                  <a:pt x="27978" y="17865"/>
                </a:lnTo>
                <a:lnTo>
                  <a:pt x="27978" y="17900"/>
                </a:lnTo>
                <a:lnTo>
                  <a:pt x="28013" y="17953"/>
                </a:lnTo>
                <a:lnTo>
                  <a:pt x="28295" y="18288"/>
                </a:lnTo>
                <a:lnTo>
                  <a:pt x="28365" y="18376"/>
                </a:lnTo>
                <a:lnTo>
                  <a:pt x="28418" y="18464"/>
                </a:lnTo>
                <a:lnTo>
                  <a:pt x="28471" y="18569"/>
                </a:lnTo>
                <a:lnTo>
                  <a:pt x="28489" y="18693"/>
                </a:lnTo>
                <a:lnTo>
                  <a:pt x="28348" y="18746"/>
                </a:lnTo>
                <a:lnTo>
                  <a:pt x="28277" y="18763"/>
                </a:lnTo>
                <a:lnTo>
                  <a:pt x="28207" y="18763"/>
                </a:lnTo>
                <a:lnTo>
                  <a:pt x="28136" y="18746"/>
                </a:lnTo>
                <a:lnTo>
                  <a:pt x="28066" y="18728"/>
                </a:lnTo>
                <a:lnTo>
                  <a:pt x="28013" y="18693"/>
                </a:lnTo>
                <a:lnTo>
                  <a:pt x="27943" y="18622"/>
                </a:lnTo>
                <a:lnTo>
                  <a:pt x="27749" y="18446"/>
                </a:lnTo>
                <a:lnTo>
                  <a:pt x="27555" y="18270"/>
                </a:lnTo>
                <a:lnTo>
                  <a:pt x="27502" y="18305"/>
                </a:lnTo>
                <a:lnTo>
                  <a:pt x="27502" y="18340"/>
                </a:lnTo>
                <a:lnTo>
                  <a:pt x="27502" y="18358"/>
                </a:lnTo>
                <a:lnTo>
                  <a:pt x="27520" y="18393"/>
                </a:lnTo>
                <a:lnTo>
                  <a:pt x="27819" y="18798"/>
                </a:lnTo>
                <a:lnTo>
                  <a:pt x="27925" y="18922"/>
                </a:lnTo>
                <a:lnTo>
                  <a:pt x="27960" y="18992"/>
                </a:lnTo>
                <a:lnTo>
                  <a:pt x="27960" y="19045"/>
                </a:lnTo>
                <a:lnTo>
                  <a:pt x="27960" y="19098"/>
                </a:lnTo>
                <a:lnTo>
                  <a:pt x="27943" y="19151"/>
                </a:lnTo>
                <a:lnTo>
                  <a:pt x="27872" y="19309"/>
                </a:lnTo>
                <a:lnTo>
                  <a:pt x="27731" y="19503"/>
                </a:lnTo>
                <a:lnTo>
                  <a:pt x="27555" y="19398"/>
                </a:lnTo>
                <a:lnTo>
                  <a:pt x="27414" y="19292"/>
                </a:lnTo>
                <a:lnTo>
                  <a:pt x="27150" y="19045"/>
                </a:lnTo>
                <a:lnTo>
                  <a:pt x="26639" y="18552"/>
                </a:lnTo>
                <a:lnTo>
                  <a:pt x="26604" y="18605"/>
                </a:lnTo>
                <a:lnTo>
                  <a:pt x="26604" y="18622"/>
                </a:lnTo>
                <a:lnTo>
                  <a:pt x="26639" y="18675"/>
                </a:lnTo>
                <a:lnTo>
                  <a:pt x="27291" y="19486"/>
                </a:lnTo>
                <a:lnTo>
                  <a:pt x="27502" y="19767"/>
                </a:lnTo>
                <a:lnTo>
                  <a:pt x="27432" y="19856"/>
                </a:lnTo>
                <a:lnTo>
                  <a:pt x="27361" y="19944"/>
                </a:lnTo>
                <a:lnTo>
                  <a:pt x="27291" y="20014"/>
                </a:lnTo>
                <a:lnTo>
                  <a:pt x="27185" y="20102"/>
                </a:lnTo>
                <a:lnTo>
                  <a:pt x="26974" y="19926"/>
                </a:lnTo>
                <a:lnTo>
                  <a:pt x="26744" y="19732"/>
                </a:lnTo>
                <a:lnTo>
                  <a:pt x="26533" y="19556"/>
                </a:lnTo>
                <a:lnTo>
                  <a:pt x="26304" y="19380"/>
                </a:lnTo>
                <a:lnTo>
                  <a:pt x="26392" y="19503"/>
                </a:lnTo>
                <a:lnTo>
                  <a:pt x="26480" y="19609"/>
                </a:lnTo>
                <a:lnTo>
                  <a:pt x="26656" y="19820"/>
                </a:lnTo>
                <a:lnTo>
                  <a:pt x="26833" y="20049"/>
                </a:lnTo>
                <a:lnTo>
                  <a:pt x="26903" y="20155"/>
                </a:lnTo>
                <a:lnTo>
                  <a:pt x="26974" y="20278"/>
                </a:lnTo>
                <a:lnTo>
                  <a:pt x="26903" y="20402"/>
                </a:lnTo>
                <a:lnTo>
                  <a:pt x="26833" y="20472"/>
                </a:lnTo>
                <a:lnTo>
                  <a:pt x="26762" y="20543"/>
                </a:lnTo>
                <a:lnTo>
                  <a:pt x="26621" y="20613"/>
                </a:lnTo>
                <a:lnTo>
                  <a:pt x="26463" y="20507"/>
                </a:lnTo>
                <a:lnTo>
                  <a:pt x="26304" y="20384"/>
                </a:lnTo>
                <a:lnTo>
                  <a:pt x="26145" y="20261"/>
                </a:lnTo>
                <a:lnTo>
                  <a:pt x="25969" y="20137"/>
                </a:lnTo>
                <a:lnTo>
                  <a:pt x="25969" y="20137"/>
                </a:lnTo>
                <a:lnTo>
                  <a:pt x="26005" y="20226"/>
                </a:lnTo>
                <a:lnTo>
                  <a:pt x="26057" y="20314"/>
                </a:lnTo>
                <a:lnTo>
                  <a:pt x="26198" y="20455"/>
                </a:lnTo>
                <a:lnTo>
                  <a:pt x="26480" y="20754"/>
                </a:lnTo>
                <a:lnTo>
                  <a:pt x="26392" y="21071"/>
                </a:lnTo>
                <a:lnTo>
                  <a:pt x="26286" y="21424"/>
                </a:lnTo>
                <a:lnTo>
                  <a:pt x="26198" y="21388"/>
                </a:lnTo>
                <a:lnTo>
                  <a:pt x="26128" y="21353"/>
                </a:lnTo>
                <a:lnTo>
                  <a:pt x="25494" y="20877"/>
                </a:lnTo>
                <a:lnTo>
                  <a:pt x="25282" y="20719"/>
                </a:lnTo>
                <a:lnTo>
                  <a:pt x="25282" y="20719"/>
                </a:lnTo>
                <a:lnTo>
                  <a:pt x="25370" y="20877"/>
                </a:lnTo>
                <a:lnTo>
                  <a:pt x="25441" y="21001"/>
                </a:lnTo>
                <a:lnTo>
                  <a:pt x="25564" y="21124"/>
                </a:lnTo>
                <a:lnTo>
                  <a:pt x="25740" y="21283"/>
                </a:lnTo>
                <a:lnTo>
                  <a:pt x="26005" y="21494"/>
                </a:lnTo>
                <a:lnTo>
                  <a:pt x="26128" y="21617"/>
                </a:lnTo>
                <a:lnTo>
                  <a:pt x="26251" y="21741"/>
                </a:lnTo>
                <a:lnTo>
                  <a:pt x="26163" y="21829"/>
                </a:lnTo>
                <a:lnTo>
                  <a:pt x="26057" y="21899"/>
                </a:lnTo>
                <a:lnTo>
                  <a:pt x="25846" y="22023"/>
                </a:lnTo>
                <a:lnTo>
                  <a:pt x="25670" y="21935"/>
                </a:lnTo>
                <a:lnTo>
                  <a:pt x="25582" y="21882"/>
                </a:lnTo>
                <a:lnTo>
                  <a:pt x="25511" y="21829"/>
                </a:lnTo>
                <a:lnTo>
                  <a:pt x="25300" y="21635"/>
                </a:lnTo>
                <a:lnTo>
                  <a:pt x="25071" y="21476"/>
                </a:lnTo>
                <a:lnTo>
                  <a:pt x="24595" y="21177"/>
                </a:lnTo>
                <a:lnTo>
                  <a:pt x="24278" y="20966"/>
                </a:lnTo>
                <a:lnTo>
                  <a:pt x="23943" y="20754"/>
                </a:lnTo>
                <a:lnTo>
                  <a:pt x="23890" y="20701"/>
                </a:lnTo>
                <a:lnTo>
                  <a:pt x="23837" y="20666"/>
                </a:lnTo>
                <a:lnTo>
                  <a:pt x="23802" y="20613"/>
                </a:lnTo>
                <a:lnTo>
                  <a:pt x="23767" y="20543"/>
                </a:lnTo>
                <a:lnTo>
                  <a:pt x="23749" y="20419"/>
                </a:lnTo>
                <a:lnTo>
                  <a:pt x="23767" y="20278"/>
                </a:lnTo>
                <a:lnTo>
                  <a:pt x="23837" y="19891"/>
                </a:lnTo>
                <a:lnTo>
                  <a:pt x="23908" y="19486"/>
                </a:lnTo>
                <a:lnTo>
                  <a:pt x="23943" y="19327"/>
                </a:lnTo>
                <a:lnTo>
                  <a:pt x="23996" y="19186"/>
                </a:lnTo>
                <a:lnTo>
                  <a:pt x="24066" y="19045"/>
                </a:lnTo>
                <a:lnTo>
                  <a:pt x="24155" y="18922"/>
                </a:lnTo>
                <a:lnTo>
                  <a:pt x="24243" y="18816"/>
                </a:lnTo>
                <a:lnTo>
                  <a:pt x="24366" y="18710"/>
                </a:lnTo>
                <a:lnTo>
                  <a:pt x="24489" y="18622"/>
                </a:lnTo>
                <a:lnTo>
                  <a:pt x="24648" y="18552"/>
                </a:lnTo>
                <a:lnTo>
                  <a:pt x="24895" y="18429"/>
                </a:lnTo>
                <a:lnTo>
                  <a:pt x="25071" y="18340"/>
                </a:lnTo>
                <a:lnTo>
                  <a:pt x="25247" y="18235"/>
                </a:lnTo>
                <a:lnTo>
                  <a:pt x="25405" y="18111"/>
                </a:lnTo>
                <a:lnTo>
                  <a:pt x="25564" y="17988"/>
                </a:lnTo>
                <a:lnTo>
                  <a:pt x="25705" y="17847"/>
                </a:lnTo>
                <a:lnTo>
                  <a:pt x="25828" y="17689"/>
                </a:lnTo>
                <a:lnTo>
                  <a:pt x="25952" y="17530"/>
                </a:lnTo>
                <a:lnTo>
                  <a:pt x="26057" y="17354"/>
                </a:lnTo>
                <a:lnTo>
                  <a:pt x="26198" y="17125"/>
                </a:lnTo>
                <a:lnTo>
                  <a:pt x="26339" y="16896"/>
                </a:lnTo>
                <a:lnTo>
                  <a:pt x="26410" y="16825"/>
                </a:lnTo>
                <a:lnTo>
                  <a:pt x="26480" y="16755"/>
                </a:lnTo>
                <a:lnTo>
                  <a:pt x="26551" y="16720"/>
                </a:lnTo>
                <a:lnTo>
                  <a:pt x="26639" y="16684"/>
                </a:lnTo>
                <a:lnTo>
                  <a:pt x="26727" y="16649"/>
                </a:lnTo>
                <a:close/>
                <a:moveTo>
                  <a:pt x="33880" y="22023"/>
                </a:moveTo>
                <a:lnTo>
                  <a:pt x="33968" y="22058"/>
                </a:lnTo>
                <a:lnTo>
                  <a:pt x="34003" y="22075"/>
                </a:lnTo>
                <a:lnTo>
                  <a:pt x="34003" y="22128"/>
                </a:lnTo>
                <a:lnTo>
                  <a:pt x="34003" y="22216"/>
                </a:lnTo>
                <a:lnTo>
                  <a:pt x="33880" y="22023"/>
                </a:lnTo>
                <a:close/>
                <a:moveTo>
                  <a:pt x="24454" y="22322"/>
                </a:moveTo>
                <a:lnTo>
                  <a:pt x="24472" y="22323"/>
                </a:lnTo>
                <a:lnTo>
                  <a:pt x="24472" y="22323"/>
                </a:lnTo>
                <a:lnTo>
                  <a:pt x="24472" y="22322"/>
                </a:lnTo>
                <a:close/>
                <a:moveTo>
                  <a:pt x="35377" y="22798"/>
                </a:moveTo>
                <a:lnTo>
                  <a:pt x="35377" y="22815"/>
                </a:lnTo>
                <a:lnTo>
                  <a:pt x="35395" y="22815"/>
                </a:lnTo>
                <a:lnTo>
                  <a:pt x="35377" y="22798"/>
                </a:lnTo>
                <a:close/>
                <a:moveTo>
                  <a:pt x="31801" y="22604"/>
                </a:moveTo>
                <a:lnTo>
                  <a:pt x="31871" y="22622"/>
                </a:lnTo>
                <a:lnTo>
                  <a:pt x="31924" y="22657"/>
                </a:lnTo>
                <a:lnTo>
                  <a:pt x="31942" y="22692"/>
                </a:lnTo>
                <a:lnTo>
                  <a:pt x="31959" y="22745"/>
                </a:lnTo>
                <a:lnTo>
                  <a:pt x="31942" y="22798"/>
                </a:lnTo>
                <a:lnTo>
                  <a:pt x="31907" y="22851"/>
                </a:lnTo>
                <a:lnTo>
                  <a:pt x="31871" y="22886"/>
                </a:lnTo>
                <a:lnTo>
                  <a:pt x="31836" y="22904"/>
                </a:lnTo>
                <a:lnTo>
                  <a:pt x="31783" y="22939"/>
                </a:lnTo>
                <a:lnTo>
                  <a:pt x="31678" y="22939"/>
                </a:lnTo>
                <a:lnTo>
                  <a:pt x="31625" y="22904"/>
                </a:lnTo>
                <a:lnTo>
                  <a:pt x="31607" y="22886"/>
                </a:lnTo>
                <a:lnTo>
                  <a:pt x="31607" y="22780"/>
                </a:lnTo>
                <a:lnTo>
                  <a:pt x="31625" y="22657"/>
                </a:lnTo>
                <a:lnTo>
                  <a:pt x="31660" y="22622"/>
                </a:lnTo>
                <a:lnTo>
                  <a:pt x="31695" y="22604"/>
                </a:lnTo>
                <a:close/>
                <a:moveTo>
                  <a:pt x="33263" y="21794"/>
                </a:moveTo>
                <a:lnTo>
                  <a:pt x="33351" y="21811"/>
                </a:lnTo>
                <a:lnTo>
                  <a:pt x="33422" y="21846"/>
                </a:lnTo>
                <a:lnTo>
                  <a:pt x="33492" y="21899"/>
                </a:lnTo>
                <a:lnTo>
                  <a:pt x="33739" y="22146"/>
                </a:lnTo>
                <a:lnTo>
                  <a:pt x="33986" y="22410"/>
                </a:lnTo>
                <a:lnTo>
                  <a:pt x="34038" y="22481"/>
                </a:lnTo>
                <a:lnTo>
                  <a:pt x="34074" y="22551"/>
                </a:lnTo>
                <a:lnTo>
                  <a:pt x="34109" y="22622"/>
                </a:lnTo>
                <a:lnTo>
                  <a:pt x="34127" y="22710"/>
                </a:lnTo>
                <a:lnTo>
                  <a:pt x="34127" y="22886"/>
                </a:lnTo>
                <a:lnTo>
                  <a:pt x="34109" y="23062"/>
                </a:lnTo>
                <a:lnTo>
                  <a:pt x="34038" y="23044"/>
                </a:lnTo>
                <a:lnTo>
                  <a:pt x="34003" y="23027"/>
                </a:lnTo>
                <a:lnTo>
                  <a:pt x="33228" y="22111"/>
                </a:lnTo>
                <a:lnTo>
                  <a:pt x="33175" y="22023"/>
                </a:lnTo>
                <a:lnTo>
                  <a:pt x="33140" y="21952"/>
                </a:lnTo>
                <a:lnTo>
                  <a:pt x="33140" y="21882"/>
                </a:lnTo>
                <a:lnTo>
                  <a:pt x="33175" y="21794"/>
                </a:lnTo>
                <a:close/>
                <a:moveTo>
                  <a:pt x="40451" y="21124"/>
                </a:moveTo>
                <a:lnTo>
                  <a:pt x="40628" y="21212"/>
                </a:lnTo>
                <a:lnTo>
                  <a:pt x="40786" y="21318"/>
                </a:lnTo>
                <a:lnTo>
                  <a:pt x="40962" y="21459"/>
                </a:lnTo>
                <a:lnTo>
                  <a:pt x="41139" y="21617"/>
                </a:lnTo>
                <a:lnTo>
                  <a:pt x="41315" y="21776"/>
                </a:lnTo>
                <a:lnTo>
                  <a:pt x="41456" y="21952"/>
                </a:lnTo>
                <a:lnTo>
                  <a:pt x="41597" y="22111"/>
                </a:lnTo>
                <a:lnTo>
                  <a:pt x="41702" y="22269"/>
                </a:lnTo>
                <a:lnTo>
                  <a:pt x="41315" y="22410"/>
                </a:lnTo>
                <a:lnTo>
                  <a:pt x="40962" y="22569"/>
                </a:lnTo>
                <a:lnTo>
                  <a:pt x="40786" y="22674"/>
                </a:lnTo>
                <a:lnTo>
                  <a:pt x="40628" y="22798"/>
                </a:lnTo>
                <a:lnTo>
                  <a:pt x="40487" y="22956"/>
                </a:lnTo>
                <a:lnTo>
                  <a:pt x="40363" y="23115"/>
                </a:lnTo>
                <a:lnTo>
                  <a:pt x="40328" y="23027"/>
                </a:lnTo>
                <a:lnTo>
                  <a:pt x="40311" y="22956"/>
                </a:lnTo>
                <a:lnTo>
                  <a:pt x="40311" y="22868"/>
                </a:lnTo>
                <a:lnTo>
                  <a:pt x="40311" y="22727"/>
                </a:lnTo>
                <a:lnTo>
                  <a:pt x="40346" y="22322"/>
                </a:lnTo>
                <a:lnTo>
                  <a:pt x="40381" y="21952"/>
                </a:lnTo>
                <a:lnTo>
                  <a:pt x="40399" y="21547"/>
                </a:lnTo>
                <a:lnTo>
                  <a:pt x="40451" y="21124"/>
                </a:lnTo>
                <a:close/>
                <a:moveTo>
                  <a:pt x="60941" y="22851"/>
                </a:moveTo>
                <a:lnTo>
                  <a:pt x="61188" y="22868"/>
                </a:lnTo>
                <a:lnTo>
                  <a:pt x="61417" y="22939"/>
                </a:lnTo>
                <a:lnTo>
                  <a:pt x="61505" y="22956"/>
                </a:lnTo>
                <a:lnTo>
                  <a:pt x="61611" y="23009"/>
                </a:lnTo>
                <a:lnTo>
                  <a:pt x="61717" y="23062"/>
                </a:lnTo>
                <a:lnTo>
                  <a:pt x="61805" y="23168"/>
                </a:lnTo>
                <a:lnTo>
                  <a:pt x="61470" y="23168"/>
                </a:lnTo>
                <a:lnTo>
                  <a:pt x="61170" y="23133"/>
                </a:lnTo>
                <a:lnTo>
                  <a:pt x="60924" y="23115"/>
                </a:lnTo>
                <a:lnTo>
                  <a:pt x="60677" y="23097"/>
                </a:lnTo>
                <a:lnTo>
                  <a:pt x="60448" y="23080"/>
                </a:lnTo>
                <a:lnTo>
                  <a:pt x="60201" y="23027"/>
                </a:lnTo>
                <a:lnTo>
                  <a:pt x="60342" y="22921"/>
                </a:lnTo>
                <a:lnTo>
                  <a:pt x="60395" y="22904"/>
                </a:lnTo>
                <a:lnTo>
                  <a:pt x="60483" y="22886"/>
                </a:lnTo>
                <a:lnTo>
                  <a:pt x="60712" y="22851"/>
                </a:lnTo>
                <a:close/>
                <a:moveTo>
                  <a:pt x="32224" y="22886"/>
                </a:moveTo>
                <a:lnTo>
                  <a:pt x="32312" y="22921"/>
                </a:lnTo>
                <a:lnTo>
                  <a:pt x="32347" y="22992"/>
                </a:lnTo>
                <a:lnTo>
                  <a:pt x="32435" y="23185"/>
                </a:lnTo>
                <a:lnTo>
                  <a:pt x="32294" y="23133"/>
                </a:lnTo>
                <a:lnTo>
                  <a:pt x="32206" y="23080"/>
                </a:lnTo>
                <a:lnTo>
                  <a:pt x="32171" y="23027"/>
                </a:lnTo>
                <a:lnTo>
                  <a:pt x="32171" y="22974"/>
                </a:lnTo>
                <a:lnTo>
                  <a:pt x="32188" y="22939"/>
                </a:lnTo>
                <a:lnTo>
                  <a:pt x="32224" y="22886"/>
                </a:lnTo>
                <a:close/>
                <a:moveTo>
                  <a:pt x="59761" y="22586"/>
                </a:moveTo>
                <a:lnTo>
                  <a:pt x="59884" y="22604"/>
                </a:lnTo>
                <a:lnTo>
                  <a:pt x="59990" y="22622"/>
                </a:lnTo>
                <a:lnTo>
                  <a:pt x="60078" y="22657"/>
                </a:lnTo>
                <a:lnTo>
                  <a:pt x="60166" y="22710"/>
                </a:lnTo>
                <a:lnTo>
                  <a:pt x="60043" y="22798"/>
                </a:lnTo>
                <a:lnTo>
                  <a:pt x="59884" y="22904"/>
                </a:lnTo>
                <a:lnTo>
                  <a:pt x="59726" y="22974"/>
                </a:lnTo>
                <a:lnTo>
                  <a:pt x="59567" y="23027"/>
                </a:lnTo>
                <a:lnTo>
                  <a:pt x="59479" y="23044"/>
                </a:lnTo>
                <a:lnTo>
                  <a:pt x="59391" y="23044"/>
                </a:lnTo>
                <a:lnTo>
                  <a:pt x="59303" y="23027"/>
                </a:lnTo>
                <a:lnTo>
                  <a:pt x="59144" y="22992"/>
                </a:lnTo>
                <a:lnTo>
                  <a:pt x="59462" y="22798"/>
                </a:lnTo>
                <a:lnTo>
                  <a:pt x="59303" y="22780"/>
                </a:lnTo>
                <a:lnTo>
                  <a:pt x="59162" y="22798"/>
                </a:lnTo>
                <a:lnTo>
                  <a:pt x="59039" y="22833"/>
                </a:lnTo>
                <a:lnTo>
                  <a:pt x="58898" y="22904"/>
                </a:lnTo>
                <a:lnTo>
                  <a:pt x="58686" y="23062"/>
                </a:lnTo>
                <a:lnTo>
                  <a:pt x="58616" y="23115"/>
                </a:lnTo>
                <a:lnTo>
                  <a:pt x="58528" y="23150"/>
                </a:lnTo>
                <a:lnTo>
                  <a:pt x="58457" y="23168"/>
                </a:lnTo>
                <a:lnTo>
                  <a:pt x="58369" y="23185"/>
                </a:lnTo>
                <a:lnTo>
                  <a:pt x="58334" y="23168"/>
                </a:lnTo>
                <a:lnTo>
                  <a:pt x="58281" y="23150"/>
                </a:lnTo>
                <a:lnTo>
                  <a:pt x="58369" y="23062"/>
                </a:lnTo>
                <a:lnTo>
                  <a:pt x="58475" y="22992"/>
                </a:lnTo>
                <a:lnTo>
                  <a:pt x="58704" y="22851"/>
                </a:lnTo>
                <a:lnTo>
                  <a:pt x="58951" y="22727"/>
                </a:lnTo>
                <a:lnTo>
                  <a:pt x="59232" y="22657"/>
                </a:lnTo>
                <a:lnTo>
                  <a:pt x="59497" y="22604"/>
                </a:lnTo>
                <a:lnTo>
                  <a:pt x="59761" y="22586"/>
                </a:lnTo>
                <a:close/>
                <a:moveTo>
                  <a:pt x="30444" y="22604"/>
                </a:moveTo>
                <a:lnTo>
                  <a:pt x="30568" y="22622"/>
                </a:lnTo>
                <a:lnTo>
                  <a:pt x="30673" y="22639"/>
                </a:lnTo>
                <a:lnTo>
                  <a:pt x="30761" y="22692"/>
                </a:lnTo>
                <a:lnTo>
                  <a:pt x="30850" y="22780"/>
                </a:lnTo>
                <a:lnTo>
                  <a:pt x="30920" y="22886"/>
                </a:lnTo>
                <a:lnTo>
                  <a:pt x="30814" y="22939"/>
                </a:lnTo>
                <a:lnTo>
                  <a:pt x="30726" y="22956"/>
                </a:lnTo>
                <a:lnTo>
                  <a:pt x="30620" y="22956"/>
                </a:lnTo>
                <a:lnTo>
                  <a:pt x="30532" y="22939"/>
                </a:lnTo>
                <a:lnTo>
                  <a:pt x="30356" y="22886"/>
                </a:lnTo>
                <a:lnTo>
                  <a:pt x="30180" y="22815"/>
                </a:lnTo>
                <a:lnTo>
                  <a:pt x="30092" y="22939"/>
                </a:lnTo>
                <a:lnTo>
                  <a:pt x="30004" y="23062"/>
                </a:lnTo>
                <a:lnTo>
                  <a:pt x="29951" y="23115"/>
                </a:lnTo>
                <a:lnTo>
                  <a:pt x="29898" y="23150"/>
                </a:lnTo>
                <a:lnTo>
                  <a:pt x="29828" y="23185"/>
                </a:lnTo>
                <a:lnTo>
                  <a:pt x="29757" y="23203"/>
                </a:lnTo>
                <a:lnTo>
                  <a:pt x="29757" y="23133"/>
                </a:lnTo>
                <a:lnTo>
                  <a:pt x="29757" y="23044"/>
                </a:lnTo>
                <a:lnTo>
                  <a:pt x="29775" y="22974"/>
                </a:lnTo>
                <a:lnTo>
                  <a:pt x="29828" y="22886"/>
                </a:lnTo>
                <a:lnTo>
                  <a:pt x="29863" y="22815"/>
                </a:lnTo>
                <a:lnTo>
                  <a:pt x="29933" y="22745"/>
                </a:lnTo>
                <a:lnTo>
                  <a:pt x="29986" y="22692"/>
                </a:lnTo>
                <a:lnTo>
                  <a:pt x="30074" y="22657"/>
                </a:lnTo>
                <a:lnTo>
                  <a:pt x="30180" y="22604"/>
                </a:lnTo>
                <a:close/>
                <a:moveTo>
                  <a:pt x="51005" y="20860"/>
                </a:moveTo>
                <a:lnTo>
                  <a:pt x="51146" y="20930"/>
                </a:lnTo>
                <a:lnTo>
                  <a:pt x="51304" y="21036"/>
                </a:lnTo>
                <a:lnTo>
                  <a:pt x="51604" y="21283"/>
                </a:lnTo>
                <a:lnTo>
                  <a:pt x="51939" y="21582"/>
                </a:lnTo>
                <a:lnTo>
                  <a:pt x="52238" y="21899"/>
                </a:lnTo>
                <a:lnTo>
                  <a:pt x="52538" y="22252"/>
                </a:lnTo>
                <a:lnTo>
                  <a:pt x="52784" y="22604"/>
                </a:lnTo>
                <a:lnTo>
                  <a:pt x="52978" y="22939"/>
                </a:lnTo>
                <a:lnTo>
                  <a:pt x="53048" y="23097"/>
                </a:lnTo>
                <a:lnTo>
                  <a:pt x="53101" y="23256"/>
                </a:lnTo>
                <a:lnTo>
                  <a:pt x="52749" y="23044"/>
                </a:lnTo>
                <a:lnTo>
                  <a:pt x="52397" y="22851"/>
                </a:lnTo>
                <a:lnTo>
                  <a:pt x="52027" y="22657"/>
                </a:lnTo>
                <a:lnTo>
                  <a:pt x="51657" y="22481"/>
                </a:lnTo>
                <a:lnTo>
                  <a:pt x="50177" y="21846"/>
                </a:lnTo>
                <a:lnTo>
                  <a:pt x="50177" y="21794"/>
                </a:lnTo>
                <a:lnTo>
                  <a:pt x="50177" y="21776"/>
                </a:lnTo>
                <a:lnTo>
                  <a:pt x="50829" y="21036"/>
                </a:lnTo>
                <a:lnTo>
                  <a:pt x="51005" y="20860"/>
                </a:lnTo>
                <a:close/>
                <a:moveTo>
                  <a:pt x="42805" y="23252"/>
                </a:moveTo>
                <a:lnTo>
                  <a:pt x="42795" y="23273"/>
                </a:lnTo>
                <a:lnTo>
                  <a:pt x="42812" y="23273"/>
                </a:lnTo>
                <a:lnTo>
                  <a:pt x="42805" y="23252"/>
                </a:lnTo>
                <a:close/>
                <a:moveTo>
                  <a:pt x="35078" y="18887"/>
                </a:moveTo>
                <a:lnTo>
                  <a:pt x="35184" y="18904"/>
                </a:lnTo>
                <a:lnTo>
                  <a:pt x="35289" y="18957"/>
                </a:lnTo>
                <a:lnTo>
                  <a:pt x="35413" y="19045"/>
                </a:lnTo>
                <a:lnTo>
                  <a:pt x="35659" y="19292"/>
                </a:lnTo>
                <a:lnTo>
                  <a:pt x="35888" y="19521"/>
                </a:lnTo>
                <a:lnTo>
                  <a:pt x="36117" y="19785"/>
                </a:lnTo>
                <a:lnTo>
                  <a:pt x="36329" y="20049"/>
                </a:lnTo>
                <a:lnTo>
                  <a:pt x="36434" y="20226"/>
                </a:lnTo>
                <a:lnTo>
                  <a:pt x="36505" y="20402"/>
                </a:lnTo>
                <a:lnTo>
                  <a:pt x="36558" y="20596"/>
                </a:lnTo>
                <a:lnTo>
                  <a:pt x="36575" y="20807"/>
                </a:lnTo>
                <a:lnTo>
                  <a:pt x="36593" y="21054"/>
                </a:lnTo>
                <a:lnTo>
                  <a:pt x="36646" y="21300"/>
                </a:lnTo>
                <a:lnTo>
                  <a:pt x="36734" y="21547"/>
                </a:lnTo>
                <a:lnTo>
                  <a:pt x="36840" y="21776"/>
                </a:lnTo>
                <a:lnTo>
                  <a:pt x="36893" y="21899"/>
                </a:lnTo>
                <a:lnTo>
                  <a:pt x="36928" y="22040"/>
                </a:lnTo>
                <a:lnTo>
                  <a:pt x="36945" y="22181"/>
                </a:lnTo>
                <a:lnTo>
                  <a:pt x="36928" y="22322"/>
                </a:lnTo>
                <a:lnTo>
                  <a:pt x="36857" y="22780"/>
                </a:lnTo>
                <a:lnTo>
                  <a:pt x="36769" y="23221"/>
                </a:lnTo>
                <a:lnTo>
                  <a:pt x="36752" y="23273"/>
                </a:lnTo>
                <a:lnTo>
                  <a:pt x="36699" y="23326"/>
                </a:lnTo>
                <a:lnTo>
                  <a:pt x="36540" y="23027"/>
                </a:lnTo>
                <a:lnTo>
                  <a:pt x="35589" y="21124"/>
                </a:lnTo>
                <a:lnTo>
                  <a:pt x="35448" y="20842"/>
                </a:lnTo>
                <a:lnTo>
                  <a:pt x="35307" y="20596"/>
                </a:lnTo>
                <a:lnTo>
                  <a:pt x="35166" y="20402"/>
                </a:lnTo>
                <a:lnTo>
                  <a:pt x="34990" y="20226"/>
                </a:lnTo>
                <a:lnTo>
                  <a:pt x="34761" y="20014"/>
                </a:lnTo>
                <a:lnTo>
                  <a:pt x="34726" y="19838"/>
                </a:lnTo>
                <a:lnTo>
                  <a:pt x="34708" y="19662"/>
                </a:lnTo>
                <a:lnTo>
                  <a:pt x="34726" y="19468"/>
                </a:lnTo>
                <a:lnTo>
                  <a:pt x="34743" y="19292"/>
                </a:lnTo>
                <a:lnTo>
                  <a:pt x="34778" y="19151"/>
                </a:lnTo>
                <a:lnTo>
                  <a:pt x="34831" y="19045"/>
                </a:lnTo>
                <a:lnTo>
                  <a:pt x="34902" y="18957"/>
                </a:lnTo>
                <a:lnTo>
                  <a:pt x="34990" y="18904"/>
                </a:lnTo>
                <a:lnTo>
                  <a:pt x="35078" y="18887"/>
                </a:lnTo>
                <a:close/>
                <a:moveTo>
                  <a:pt x="31871" y="23185"/>
                </a:moveTo>
                <a:lnTo>
                  <a:pt x="32294" y="23414"/>
                </a:lnTo>
                <a:lnTo>
                  <a:pt x="32329" y="23450"/>
                </a:lnTo>
                <a:lnTo>
                  <a:pt x="32329" y="23485"/>
                </a:lnTo>
                <a:lnTo>
                  <a:pt x="32312" y="23538"/>
                </a:lnTo>
                <a:lnTo>
                  <a:pt x="32277" y="23555"/>
                </a:lnTo>
                <a:lnTo>
                  <a:pt x="32153" y="23538"/>
                </a:lnTo>
                <a:lnTo>
                  <a:pt x="32048" y="23520"/>
                </a:lnTo>
                <a:lnTo>
                  <a:pt x="31995" y="23485"/>
                </a:lnTo>
                <a:lnTo>
                  <a:pt x="31959" y="23432"/>
                </a:lnTo>
                <a:lnTo>
                  <a:pt x="31924" y="23344"/>
                </a:lnTo>
                <a:lnTo>
                  <a:pt x="31871" y="23185"/>
                </a:lnTo>
                <a:close/>
                <a:moveTo>
                  <a:pt x="36998" y="22833"/>
                </a:moveTo>
                <a:lnTo>
                  <a:pt x="37069" y="22921"/>
                </a:lnTo>
                <a:lnTo>
                  <a:pt x="37086" y="22974"/>
                </a:lnTo>
                <a:lnTo>
                  <a:pt x="37122" y="23185"/>
                </a:lnTo>
                <a:lnTo>
                  <a:pt x="37122" y="23326"/>
                </a:lnTo>
                <a:lnTo>
                  <a:pt x="37086" y="23450"/>
                </a:lnTo>
                <a:lnTo>
                  <a:pt x="37016" y="23608"/>
                </a:lnTo>
                <a:lnTo>
                  <a:pt x="36998" y="23432"/>
                </a:lnTo>
                <a:lnTo>
                  <a:pt x="36981" y="23238"/>
                </a:lnTo>
                <a:lnTo>
                  <a:pt x="36998" y="22833"/>
                </a:lnTo>
                <a:close/>
                <a:moveTo>
                  <a:pt x="30902" y="20507"/>
                </a:moveTo>
                <a:lnTo>
                  <a:pt x="30973" y="20525"/>
                </a:lnTo>
                <a:lnTo>
                  <a:pt x="31484" y="20719"/>
                </a:lnTo>
                <a:lnTo>
                  <a:pt x="32012" y="20913"/>
                </a:lnTo>
                <a:lnTo>
                  <a:pt x="32188" y="21001"/>
                </a:lnTo>
                <a:lnTo>
                  <a:pt x="32347" y="21124"/>
                </a:lnTo>
                <a:lnTo>
                  <a:pt x="32506" y="21265"/>
                </a:lnTo>
                <a:lnTo>
                  <a:pt x="32629" y="21424"/>
                </a:lnTo>
                <a:lnTo>
                  <a:pt x="32717" y="21617"/>
                </a:lnTo>
                <a:lnTo>
                  <a:pt x="32788" y="21811"/>
                </a:lnTo>
                <a:lnTo>
                  <a:pt x="32805" y="21917"/>
                </a:lnTo>
                <a:lnTo>
                  <a:pt x="32823" y="22005"/>
                </a:lnTo>
                <a:lnTo>
                  <a:pt x="32805" y="22111"/>
                </a:lnTo>
                <a:lnTo>
                  <a:pt x="32805" y="22234"/>
                </a:lnTo>
                <a:lnTo>
                  <a:pt x="32735" y="22516"/>
                </a:lnTo>
                <a:lnTo>
                  <a:pt x="32664" y="22463"/>
                </a:lnTo>
                <a:lnTo>
                  <a:pt x="32611" y="22410"/>
                </a:lnTo>
                <a:lnTo>
                  <a:pt x="32558" y="22252"/>
                </a:lnTo>
                <a:lnTo>
                  <a:pt x="32488" y="22093"/>
                </a:lnTo>
                <a:lnTo>
                  <a:pt x="32435" y="21935"/>
                </a:lnTo>
                <a:lnTo>
                  <a:pt x="32382" y="21864"/>
                </a:lnTo>
                <a:lnTo>
                  <a:pt x="32294" y="21794"/>
                </a:lnTo>
                <a:lnTo>
                  <a:pt x="32312" y="21882"/>
                </a:lnTo>
                <a:lnTo>
                  <a:pt x="32312" y="21952"/>
                </a:lnTo>
                <a:lnTo>
                  <a:pt x="32506" y="22569"/>
                </a:lnTo>
                <a:lnTo>
                  <a:pt x="32541" y="22745"/>
                </a:lnTo>
                <a:lnTo>
                  <a:pt x="32453" y="22674"/>
                </a:lnTo>
                <a:lnTo>
                  <a:pt x="32400" y="22604"/>
                </a:lnTo>
                <a:lnTo>
                  <a:pt x="32347" y="22445"/>
                </a:lnTo>
                <a:lnTo>
                  <a:pt x="31907" y="21688"/>
                </a:lnTo>
                <a:lnTo>
                  <a:pt x="31889" y="21653"/>
                </a:lnTo>
                <a:lnTo>
                  <a:pt x="31854" y="21635"/>
                </a:lnTo>
                <a:lnTo>
                  <a:pt x="31819" y="21617"/>
                </a:lnTo>
                <a:lnTo>
                  <a:pt x="31788" y="21628"/>
                </a:lnTo>
                <a:lnTo>
                  <a:pt x="31788" y="21628"/>
                </a:lnTo>
                <a:lnTo>
                  <a:pt x="31959" y="21987"/>
                </a:lnTo>
                <a:lnTo>
                  <a:pt x="31977" y="22058"/>
                </a:lnTo>
                <a:lnTo>
                  <a:pt x="32012" y="22146"/>
                </a:lnTo>
                <a:lnTo>
                  <a:pt x="32012" y="22216"/>
                </a:lnTo>
                <a:lnTo>
                  <a:pt x="32012" y="22304"/>
                </a:lnTo>
                <a:lnTo>
                  <a:pt x="31942" y="22322"/>
                </a:lnTo>
                <a:lnTo>
                  <a:pt x="31889" y="22322"/>
                </a:lnTo>
                <a:lnTo>
                  <a:pt x="31854" y="22304"/>
                </a:lnTo>
                <a:lnTo>
                  <a:pt x="31819" y="22269"/>
                </a:lnTo>
                <a:lnTo>
                  <a:pt x="31730" y="22111"/>
                </a:lnTo>
                <a:lnTo>
                  <a:pt x="31625" y="21952"/>
                </a:lnTo>
                <a:lnTo>
                  <a:pt x="31519" y="21741"/>
                </a:lnTo>
                <a:lnTo>
                  <a:pt x="31449" y="21635"/>
                </a:lnTo>
                <a:lnTo>
                  <a:pt x="31396" y="21582"/>
                </a:lnTo>
                <a:lnTo>
                  <a:pt x="31343" y="21547"/>
                </a:lnTo>
                <a:lnTo>
                  <a:pt x="31343" y="21547"/>
                </a:lnTo>
                <a:lnTo>
                  <a:pt x="31484" y="21987"/>
                </a:lnTo>
                <a:lnTo>
                  <a:pt x="31537" y="22128"/>
                </a:lnTo>
                <a:lnTo>
                  <a:pt x="31572" y="22252"/>
                </a:lnTo>
                <a:lnTo>
                  <a:pt x="31572" y="22304"/>
                </a:lnTo>
                <a:lnTo>
                  <a:pt x="31554" y="22357"/>
                </a:lnTo>
                <a:lnTo>
                  <a:pt x="31519" y="22393"/>
                </a:lnTo>
                <a:lnTo>
                  <a:pt x="31466" y="22410"/>
                </a:lnTo>
                <a:lnTo>
                  <a:pt x="31378" y="22410"/>
                </a:lnTo>
                <a:lnTo>
                  <a:pt x="31343" y="22393"/>
                </a:lnTo>
                <a:lnTo>
                  <a:pt x="31325" y="22357"/>
                </a:lnTo>
                <a:lnTo>
                  <a:pt x="31096" y="22023"/>
                </a:lnTo>
                <a:lnTo>
                  <a:pt x="30955" y="21846"/>
                </a:lnTo>
                <a:lnTo>
                  <a:pt x="30973" y="22005"/>
                </a:lnTo>
                <a:lnTo>
                  <a:pt x="31008" y="22164"/>
                </a:lnTo>
                <a:lnTo>
                  <a:pt x="31043" y="22304"/>
                </a:lnTo>
                <a:lnTo>
                  <a:pt x="31043" y="22375"/>
                </a:lnTo>
                <a:lnTo>
                  <a:pt x="31043" y="22463"/>
                </a:lnTo>
                <a:lnTo>
                  <a:pt x="30867" y="22287"/>
                </a:lnTo>
                <a:lnTo>
                  <a:pt x="30709" y="22111"/>
                </a:lnTo>
                <a:lnTo>
                  <a:pt x="30673" y="22146"/>
                </a:lnTo>
                <a:lnTo>
                  <a:pt x="30673" y="22181"/>
                </a:lnTo>
                <a:lnTo>
                  <a:pt x="30673" y="22252"/>
                </a:lnTo>
                <a:lnTo>
                  <a:pt x="30673" y="22304"/>
                </a:lnTo>
                <a:lnTo>
                  <a:pt x="30673" y="22340"/>
                </a:lnTo>
                <a:lnTo>
                  <a:pt x="30656" y="22375"/>
                </a:lnTo>
                <a:lnTo>
                  <a:pt x="30427" y="22410"/>
                </a:lnTo>
                <a:lnTo>
                  <a:pt x="30286" y="22410"/>
                </a:lnTo>
                <a:lnTo>
                  <a:pt x="30198" y="22393"/>
                </a:lnTo>
                <a:lnTo>
                  <a:pt x="30057" y="22340"/>
                </a:lnTo>
                <a:lnTo>
                  <a:pt x="29599" y="22128"/>
                </a:lnTo>
                <a:lnTo>
                  <a:pt x="29634" y="22181"/>
                </a:lnTo>
                <a:lnTo>
                  <a:pt x="29651" y="22216"/>
                </a:lnTo>
                <a:lnTo>
                  <a:pt x="29722" y="22304"/>
                </a:lnTo>
                <a:lnTo>
                  <a:pt x="29792" y="22393"/>
                </a:lnTo>
                <a:lnTo>
                  <a:pt x="29828" y="22445"/>
                </a:lnTo>
                <a:lnTo>
                  <a:pt x="29845" y="22498"/>
                </a:lnTo>
                <a:lnTo>
                  <a:pt x="29651" y="22763"/>
                </a:lnTo>
                <a:lnTo>
                  <a:pt x="29299" y="22534"/>
                </a:lnTo>
                <a:lnTo>
                  <a:pt x="29281" y="22586"/>
                </a:lnTo>
                <a:lnTo>
                  <a:pt x="29281" y="22622"/>
                </a:lnTo>
                <a:lnTo>
                  <a:pt x="29334" y="22674"/>
                </a:lnTo>
                <a:lnTo>
                  <a:pt x="29387" y="22763"/>
                </a:lnTo>
                <a:lnTo>
                  <a:pt x="29440" y="22851"/>
                </a:lnTo>
                <a:lnTo>
                  <a:pt x="29458" y="22921"/>
                </a:lnTo>
                <a:lnTo>
                  <a:pt x="29475" y="23027"/>
                </a:lnTo>
                <a:lnTo>
                  <a:pt x="29387" y="23009"/>
                </a:lnTo>
                <a:lnTo>
                  <a:pt x="29299" y="22974"/>
                </a:lnTo>
                <a:lnTo>
                  <a:pt x="29176" y="22886"/>
                </a:lnTo>
                <a:lnTo>
                  <a:pt x="29035" y="22780"/>
                </a:lnTo>
                <a:lnTo>
                  <a:pt x="28982" y="22745"/>
                </a:lnTo>
                <a:lnTo>
                  <a:pt x="28912" y="22710"/>
                </a:lnTo>
                <a:lnTo>
                  <a:pt x="28876" y="22745"/>
                </a:lnTo>
                <a:lnTo>
                  <a:pt x="28876" y="22763"/>
                </a:lnTo>
                <a:lnTo>
                  <a:pt x="28912" y="22798"/>
                </a:lnTo>
                <a:lnTo>
                  <a:pt x="29105" y="23009"/>
                </a:lnTo>
                <a:lnTo>
                  <a:pt x="29211" y="23115"/>
                </a:lnTo>
                <a:lnTo>
                  <a:pt x="29281" y="23238"/>
                </a:lnTo>
                <a:lnTo>
                  <a:pt x="29193" y="23291"/>
                </a:lnTo>
                <a:lnTo>
                  <a:pt x="29123" y="23309"/>
                </a:lnTo>
                <a:lnTo>
                  <a:pt x="29052" y="23291"/>
                </a:lnTo>
                <a:lnTo>
                  <a:pt x="28982" y="23256"/>
                </a:lnTo>
                <a:lnTo>
                  <a:pt x="28912" y="23221"/>
                </a:lnTo>
                <a:lnTo>
                  <a:pt x="28841" y="23168"/>
                </a:lnTo>
                <a:lnTo>
                  <a:pt x="28771" y="23115"/>
                </a:lnTo>
                <a:lnTo>
                  <a:pt x="28665" y="23115"/>
                </a:lnTo>
                <a:lnTo>
                  <a:pt x="28806" y="23362"/>
                </a:lnTo>
                <a:lnTo>
                  <a:pt x="28806" y="23397"/>
                </a:lnTo>
                <a:lnTo>
                  <a:pt x="28806" y="23432"/>
                </a:lnTo>
                <a:lnTo>
                  <a:pt x="28612" y="23626"/>
                </a:lnTo>
                <a:lnTo>
                  <a:pt x="28330" y="23485"/>
                </a:lnTo>
                <a:lnTo>
                  <a:pt x="28260" y="23520"/>
                </a:lnTo>
                <a:lnTo>
                  <a:pt x="28207" y="23538"/>
                </a:lnTo>
                <a:lnTo>
                  <a:pt x="28136" y="23538"/>
                </a:lnTo>
                <a:lnTo>
                  <a:pt x="28083" y="23520"/>
                </a:lnTo>
                <a:lnTo>
                  <a:pt x="27784" y="23344"/>
                </a:lnTo>
                <a:lnTo>
                  <a:pt x="27484" y="23185"/>
                </a:lnTo>
                <a:lnTo>
                  <a:pt x="27379" y="23097"/>
                </a:lnTo>
                <a:lnTo>
                  <a:pt x="27308" y="22992"/>
                </a:lnTo>
                <a:lnTo>
                  <a:pt x="27273" y="22868"/>
                </a:lnTo>
                <a:lnTo>
                  <a:pt x="27273" y="22745"/>
                </a:lnTo>
                <a:lnTo>
                  <a:pt x="27291" y="22622"/>
                </a:lnTo>
                <a:lnTo>
                  <a:pt x="27361" y="22516"/>
                </a:lnTo>
                <a:lnTo>
                  <a:pt x="27449" y="22428"/>
                </a:lnTo>
                <a:lnTo>
                  <a:pt x="27573" y="22340"/>
                </a:lnTo>
                <a:lnTo>
                  <a:pt x="27766" y="22269"/>
                </a:lnTo>
                <a:lnTo>
                  <a:pt x="27960" y="22216"/>
                </a:lnTo>
                <a:lnTo>
                  <a:pt x="28154" y="22164"/>
                </a:lnTo>
                <a:lnTo>
                  <a:pt x="28330" y="22058"/>
                </a:lnTo>
                <a:lnTo>
                  <a:pt x="28489" y="21935"/>
                </a:lnTo>
                <a:lnTo>
                  <a:pt x="28612" y="21776"/>
                </a:lnTo>
                <a:lnTo>
                  <a:pt x="28700" y="21635"/>
                </a:lnTo>
                <a:lnTo>
                  <a:pt x="28771" y="21547"/>
                </a:lnTo>
                <a:lnTo>
                  <a:pt x="28841" y="21494"/>
                </a:lnTo>
                <a:lnTo>
                  <a:pt x="28912" y="21476"/>
                </a:lnTo>
                <a:lnTo>
                  <a:pt x="28982" y="21476"/>
                </a:lnTo>
                <a:lnTo>
                  <a:pt x="29070" y="21512"/>
                </a:lnTo>
                <a:lnTo>
                  <a:pt x="29281" y="21635"/>
                </a:lnTo>
                <a:lnTo>
                  <a:pt x="29581" y="21829"/>
                </a:lnTo>
                <a:lnTo>
                  <a:pt x="29863" y="22023"/>
                </a:lnTo>
                <a:lnTo>
                  <a:pt x="30021" y="22111"/>
                </a:lnTo>
                <a:lnTo>
                  <a:pt x="30162" y="22181"/>
                </a:lnTo>
                <a:lnTo>
                  <a:pt x="30250" y="22199"/>
                </a:lnTo>
                <a:lnTo>
                  <a:pt x="30303" y="22164"/>
                </a:lnTo>
                <a:lnTo>
                  <a:pt x="30374" y="22128"/>
                </a:lnTo>
                <a:lnTo>
                  <a:pt x="30409" y="22058"/>
                </a:lnTo>
                <a:lnTo>
                  <a:pt x="30427" y="21970"/>
                </a:lnTo>
                <a:lnTo>
                  <a:pt x="30427" y="21899"/>
                </a:lnTo>
                <a:lnTo>
                  <a:pt x="30427" y="21829"/>
                </a:lnTo>
                <a:lnTo>
                  <a:pt x="30391" y="21758"/>
                </a:lnTo>
                <a:lnTo>
                  <a:pt x="30339" y="21582"/>
                </a:lnTo>
                <a:lnTo>
                  <a:pt x="30286" y="21406"/>
                </a:lnTo>
                <a:lnTo>
                  <a:pt x="30250" y="21300"/>
                </a:lnTo>
                <a:lnTo>
                  <a:pt x="30268" y="21212"/>
                </a:lnTo>
                <a:lnTo>
                  <a:pt x="30303" y="21106"/>
                </a:lnTo>
                <a:lnTo>
                  <a:pt x="30356" y="21036"/>
                </a:lnTo>
                <a:lnTo>
                  <a:pt x="30726" y="20578"/>
                </a:lnTo>
                <a:lnTo>
                  <a:pt x="30779" y="20543"/>
                </a:lnTo>
                <a:lnTo>
                  <a:pt x="30832" y="20507"/>
                </a:lnTo>
                <a:close/>
                <a:moveTo>
                  <a:pt x="31713" y="23538"/>
                </a:moveTo>
                <a:lnTo>
                  <a:pt x="31836" y="23626"/>
                </a:lnTo>
                <a:lnTo>
                  <a:pt x="31942" y="23784"/>
                </a:lnTo>
                <a:lnTo>
                  <a:pt x="31942" y="23784"/>
                </a:lnTo>
                <a:lnTo>
                  <a:pt x="31854" y="23732"/>
                </a:lnTo>
                <a:lnTo>
                  <a:pt x="31783" y="23679"/>
                </a:lnTo>
                <a:lnTo>
                  <a:pt x="31748" y="23626"/>
                </a:lnTo>
                <a:lnTo>
                  <a:pt x="31713" y="23538"/>
                </a:lnTo>
                <a:close/>
                <a:moveTo>
                  <a:pt x="30744" y="23591"/>
                </a:moveTo>
                <a:lnTo>
                  <a:pt x="30832" y="23661"/>
                </a:lnTo>
                <a:lnTo>
                  <a:pt x="30885" y="23732"/>
                </a:lnTo>
                <a:lnTo>
                  <a:pt x="30920" y="23802"/>
                </a:lnTo>
                <a:lnTo>
                  <a:pt x="30955" y="23890"/>
                </a:lnTo>
                <a:lnTo>
                  <a:pt x="30814" y="23837"/>
                </a:lnTo>
                <a:lnTo>
                  <a:pt x="30779" y="23820"/>
                </a:lnTo>
                <a:lnTo>
                  <a:pt x="30761" y="23802"/>
                </a:lnTo>
                <a:lnTo>
                  <a:pt x="30744" y="23767"/>
                </a:lnTo>
                <a:lnTo>
                  <a:pt x="30744" y="23714"/>
                </a:lnTo>
                <a:lnTo>
                  <a:pt x="30744" y="23591"/>
                </a:lnTo>
                <a:close/>
                <a:moveTo>
                  <a:pt x="29246" y="23555"/>
                </a:moveTo>
                <a:lnTo>
                  <a:pt x="29546" y="23591"/>
                </a:lnTo>
                <a:lnTo>
                  <a:pt x="29563" y="23643"/>
                </a:lnTo>
                <a:lnTo>
                  <a:pt x="29546" y="23679"/>
                </a:lnTo>
                <a:lnTo>
                  <a:pt x="29299" y="23943"/>
                </a:lnTo>
                <a:lnTo>
                  <a:pt x="29264" y="23873"/>
                </a:lnTo>
                <a:lnTo>
                  <a:pt x="29246" y="23820"/>
                </a:lnTo>
                <a:lnTo>
                  <a:pt x="29246" y="23555"/>
                </a:lnTo>
                <a:close/>
                <a:moveTo>
                  <a:pt x="31149" y="23573"/>
                </a:moveTo>
                <a:lnTo>
                  <a:pt x="31184" y="23608"/>
                </a:lnTo>
                <a:lnTo>
                  <a:pt x="31237" y="23679"/>
                </a:lnTo>
                <a:lnTo>
                  <a:pt x="31272" y="23767"/>
                </a:lnTo>
                <a:lnTo>
                  <a:pt x="31272" y="23873"/>
                </a:lnTo>
                <a:lnTo>
                  <a:pt x="31255" y="24013"/>
                </a:lnTo>
                <a:lnTo>
                  <a:pt x="31079" y="23626"/>
                </a:lnTo>
                <a:lnTo>
                  <a:pt x="31096" y="23591"/>
                </a:lnTo>
                <a:lnTo>
                  <a:pt x="31131" y="23573"/>
                </a:lnTo>
                <a:close/>
                <a:moveTo>
                  <a:pt x="32259" y="23767"/>
                </a:moveTo>
                <a:lnTo>
                  <a:pt x="32435" y="23943"/>
                </a:lnTo>
                <a:lnTo>
                  <a:pt x="32435" y="23978"/>
                </a:lnTo>
                <a:lnTo>
                  <a:pt x="32435" y="23996"/>
                </a:lnTo>
                <a:lnTo>
                  <a:pt x="32418" y="24013"/>
                </a:lnTo>
                <a:lnTo>
                  <a:pt x="32382" y="24013"/>
                </a:lnTo>
                <a:lnTo>
                  <a:pt x="32312" y="23996"/>
                </a:lnTo>
                <a:lnTo>
                  <a:pt x="32277" y="23943"/>
                </a:lnTo>
                <a:lnTo>
                  <a:pt x="32259" y="23873"/>
                </a:lnTo>
                <a:lnTo>
                  <a:pt x="32259" y="23767"/>
                </a:lnTo>
                <a:close/>
                <a:moveTo>
                  <a:pt x="29792" y="23855"/>
                </a:moveTo>
                <a:lnTo>
                  <a:pt x="29810" y="23873"/>
                </a:lnTo>
                <a:lnTo>
                  <a:pt x="29810" y="23961"/>
                </a:lnTo>
                <a:lnTo>
                  <a:pt x="29810" y="24031"/>
                </a:lnTo>
                <a:lnTo>
                  <a:pt x="29775" y="24049"/>
                </a:lnTo>
                <a:lnTo>
                  <a:pt x="29704" y="24102"/>
                </a:lnTo>
                <a:lnTo>
                  <a:pt x="29687" y="23978"/>
                </a:lnTo>
                <a:lnTo>
                  <a:pt x="29704" y="23890"/>
                </a:lnTo>
                <a:lnTo>
                  <a:pt x="29722" y="23873"/>
                </a:lnTo>
                <a:lnTo>
                  <a:pt x="29757" y="23855"/>
                </a:lnTo>
                <a:close/>
                <a:moveTo>
                  <a:pt x="59321" y="23238"/>
                </a:moveTo>
                <a:lnTo>
                  <a:pt x="59497" y="23273"/>
                </a:lnTo>
                <a:lnTo>
                  <a:pt x="59691" y="23344"/>
                </a:lnTo>
                <a:lnTo>
                  <a:pt x="59955" y="23450"/>
                </a:lnTo>
                <a:lnTo>
                  <a:pt x="60237" y="23591"/>
                </a:lnTo>
                <a:lnTo>
                  <a:pt x="60554" y="23749"/>
                </a:lnTo>
                <a:lnTo>
                  <a:pt x="60554" y="23749"/>
                </a:lnTo>
                <a:lnTo>
                  <a:pt x="60466" y="23626"/>
                </a:lnTo>
                <a:lnTo>
                  <a:pt x="60360" y="23520"/>
                </a:lnTo>
                <a:lnTo>
                  <a:pt x="60149" y="23362"/>
                </a:lnTo>
                <a:lnTo>
                  <a:pt x="60325" y="23309"/>
                </a:lnTo>
                <a:lnTo>
                  <a:pt x="60519" y="23291"/>
                </a:lnTo>
                <a:lnTo>
                  <a:pt x="60748" y="23273"/>
                </a:lnTo>
                <a:lnTo>
                  <a:pt x="60977" y="23273"/>
                </a:lnTo>
                <a:lnTo>
                  <a:pt x="61206" y="23309"/>
                </a:lnTo>
                <a:lnTo>
                  <a:pt x="61417" y="23344"/>
                </a:lnTo>
                <a:lnTo>
                  <a:pt x="61629" y="23397"/>
                </a:lnTo>
                <a:lnTo>
                  <a:pt x="61787" y="23467"/>
                </a:lnTo>
                <a:lnTo>
                  <a:pt x="61717" y="23555"/>
                </a:lnTo>
                <a:lnTo>
                  <a:pt x="61646" y="23626"/>
                </a:lnTo>
                <a:lnTo>
                  <a:pt x="61488" y="23767"/>
                </a:lnTo>
                <a:lnTo>
                  <a:pt x="61311" y="23890"/>
                </a:lnTo>
                <a:lnTo>
                  <a:pt x="61118" y="23996"/>
                </a:lnTo>
                <a:lnTo>
                  <a:pt x="60977" y="24066"/>
                </a:lnTo>
                <a:lnTo>
                  <a:pt x="60818" y="24119"/>
                </a:lnTo>
                <a:lnTo>
                  <a:pt x="60677" y="24154"/>
                </a:lnTo>
                <a:lnTo>
                  <a:pt x="60519" y="24190"/>
                </a:lnTo>
                <a:lnTo>
                  <a:pt x="60360" y="24207"/>
                </a:lnTo>
                <a:lnTo>
                  <a:pt x="60043" y="24207"/>
                </a:lnTo>
                <a:lnTo>
                  <a:pt x="59867" y="24172"/>
                </a:lnTo>
                <a:lnTo>
                  <a:pt x="59832" y="24066"/>
                </a:lnTo>
                <a:lnTo>
                  <a:pt x="59779" y="23996"/>
                </a:lnTo>
                <a:lnTo>
                  <a:pt x="59708" y="23925"/>
                </a:lnTo>
                <a:lnTo>
                  <a:pt x="59620" y="23873"/>
                </a:lnTo>
                <a:lnTo>
                  <a:pt x="59039" y="23485"/>
                </a:lnTo>
                <a:lnTo>
                  <a:pt x="58774" y="23309"/>
                </a:lnTo>
                <a:lnTo>
                  <a:pt x="58880" y="23273"/>
                </a:lnTo>
                <a:lnTo>
                  <a:pt x="58951" y="23238"/>
                </a:lnTo>
                <a:close/>
                <a:moveTo>
                  <a:pt x="58299" y="23344"/>
                </a:moveTo>
                <a:lnTo>
                  <a:pt x="58369" y="23379"/>
                </a:lnTo>
                <a:lnTo>
                  <a:pt x="58616" y="23520"/>
                </a:lnTo>
                <a:lnTo>
                  <a:pt x="58862" y="23643"/>
                </a:lnTo>
                <a:lnTo>
                  <a:pt x="59109" y="23749"/>
                </a:lnTo>
                <a:lnTo>
                  <a:pt x="59373" y="23855"/>
                </a:lnTo>
                <a:lnTo>
                  <a:pt x="59585" y="23978"/>
                </a:lnTo>
                <a:lnTo>
                  <a:pt x="59691" y="24049"/>
                </a:lnTo>
                <a:lnTo>
                  <a:pt x="59779" y="24154"/>
                </a:lnTo>
                <a:lnTo>
                  <a:pt x="59708" y="24190"/>
                </a:lnTo>
                <a:lnTo>
                  <a:pt x="59620" y="24207"/>
                </a:lnTo>
                <a:lnTo>
                  <a:pt x="59550" y="24225"/>
                </a:lnTo>
                <a:lnTo>
                  <a:pt x="59462" y="24225"/>
                </a:lnTo>
                <a:lnTo>
                  <a:pt x="59303" y="24190"/>
                </a:lnTo>
                <a:lnTo>
                  <a:pt x="59162" y="24154"/>
                </a:lnTo>
                <a:lnTo>
                  <a:pt x="59003" y="24102"/>
                </a:lnTo>
                <a:lnTo>
                  <a:pt x="58845" y="24049"/>
                </a:lnTo>
                <a:lnTo>
                  <a:pt x="58704" y="23978"/>
                </a:lnTo>
                <a:lnTo>
                  <a:pt x="58563" y="23890"/>
                </a:lnTo>
                <a:lnTo>
                  <a:pt x="58422" y="23784"/>
                </a:lnTo>
                <a:lnTo>
                  <a:pt x="58299" y="23679"/>
                </a:lnTo>
                <a:lnTo>
                  <a:pt x="58052" y="23450"/>
                </a:lnTo>
                <a:lnTo>
                  <a:pt x="58123" y="23379"/>
                </a:lnTo>
                <a:lnTo>
                  <a:pt x="58211" y="23344"/>
                </a:lnTo>
                <a:close/>
                <a:moveTo>
                  <a:pt x="42972" y="24308"/>
                </a:moveTo>
                <a:lnTo>
                  <a:pt x="42953" y="24313"/>
                </a:lnTo>
                <a:lnTo>
                  <a:pt x="42971" y="24313"/>
                </a:lnTo>
                <a:lnTo>
                  <a:pt x="42972" y="24308"/>
                </a:lnTo>
                <a:close/>
                <a:moveTo>
                  <a:pt x="31783" y="24049"/>
                </a:moveTo>
                <a:lnTo>
                  <a:pt x="31766" y="24154"/>
                </a:lnTo>
                <a:lnTo>
                  <a:pt x="31730" y="24225"/>
                </a:lnTo>
                <a:lnTo>
                  <a:pt x="31678" y="24295"/>
                </a:lnTo>
                <a:lnTo>
                  <a:pt x="31607" y="24366"/>
                </a:lnTo>
                <a:lnTo>
                  <a:pt x="31589" y="24260"/>
                </a:lnTo>
                <a:lnTo>
                  <a:pt x="31572" y="24172"/>
                </a:lnTo>
                <a:lnTo>
                  <a:pt x="31589" y="24102"/>
                </a:lnTo>
                <a:lnTo>
                  <a:pt x="31625" y="24066"/>
                </a:lnTo>
                <a:lnTo>
                  <a:pt x="31695" y="24049"/>
                </a:lnTo>
                <a:close/>
                <a:moveTo>
                  <a:pt x="47587" y="21476"/>
                </a:moveTo>
                <a:lnTo>
                  <a:pt x="47798" y="21494"/>
                </a:lnTo>
                <a:lnTo>
                  <a:pt x="47886" y="21512"/>
                </a:lnTo>
                <a:lnTo>
                  <a:pt x="47974" y="21547"/>
                </a:lnTo>
                <a:lnTo>
                  <a:pt x="48063" y="21600"/>
                </a:lnTo>
                <a:lnTo>
                  <a:pt x="48133" y="21635"/>
                </a:lnTo>
                <a:lnTo>
                  <a:pt x="48274" y="21776"/>
                </a:lnTo>
                <a:lnTo>
                  <a:pt x="48380" y="21935"/>
                </a:lnTo>
                <a:lnTo>
                  <a:pt x="48468" y="22146"/>
                </a:lnTo>
                <a:lnTo>
                  <a:pt x="48573" y="22357"/>
                </a:lnTo>
                <a:lnTo>
                  <a:pt x="49032" y="23450"/>
                </a:lnTo>
                <a:lnTo>
                  <a:pt x="49067" y="23555"/>
                </a:lnTo>
                <a:lnTo>
                  <a:pt x="49102" y="23591"/>
                </a:lnTo>
                <a:lnTo>
                  <a:pt x="49190" y="23626"/>
                </a:lnTo>
                <a:lnTo>
                  <a:pt x="49190" y="23626"/>
                </a:lnTo>
                <a:lnTo>
                  <a:pt x="49120" y="23344"/>
                </a:lnTo>
                <a:lnTo>
                  <a:pt x="49049" y="23097"/>
                </a:lnTo>
                <a:lnTo>
                  <a:pt x="48961" y="22833"/>
                </a:lnTo>
                <a:lnTo>
                  <a:pt x="48873" y="22586"/>
                </a:lnTo>
                <a:lnTo>
                  <a:pt x="48662" y="22111"/>
                </a:lnTo>
                <a:lnTo>
                  <a:pt x="48433" y="21600"/>
                </a:lnTo>
                <a:lnTo>
                  <a:pt x="48573" y="21617"/>
                </a:lnTo>
                <a:lnTo>
                  <a:pt x="48662" y="21635"/>
                </a:lnTo>
                <a:lnTo>
                  <a:pt x="49014" y="21723"/>
                </a:lnTo>
                <a:lnTo>
                  <a:pt x="49349" y="21794"/>
                </a:lnTo>
                <a:lnTo>
                  <a:pt x="49454" y="21829"/>
                </a:lnTo>
                <a:lnTo>
                  <a:pt x="49560" y="21864"/>
                </a:lnTo>
                <a:lnTo>
                  <a:pt x="49648" y="21899"/>
                </a:lnTo>
                <a:lnTo>
                  <a:pt x="49736" y="21952"/>
                </a:lnTo>
                <a:lnTo>
                  <a:pt x="49824" y="22023"/>
                </a:lnTo>
                <a:lnTo>
                  <a:pt x="49895" y="22093"/>
                </a:lnTo>
                <a:lnTo>
                  <a:pt x="49965" y="22181"/>
                </a:lnTo>
                <a:lnTo>
                  <a:pt x="50018" y="22269"/>
                </a:lnTo>
                <a:lnTo>
                  <a:pt x="50353" y="22904"/>
                </a:lnTo>
                <a:lnTo>
                  <a:pt x="50388" y="22992"/>
                </a:lnTo>
                <a:lnTo>
                  <a:pt x="50459" y="23062"/>
                </a:lnTo>
                <a:lnTo>
                  <a:pt x="50459" y="22939"/>
                </a:lnTo>
                <a:lnTo>
                  <a:pt x="50423" y="22815"/>
                </a:lnTo>
                <a:lnTo>
                  <a:pt x="50388" y="22710"/>
                </a:lnTo>
                <a:lnTo>
                  <a:pt x="50335" y="22604"/>
                </a:lnTo>
                <a:lnTo>
                  <a:pt x="50230" y="22393"/>
                </a:lnTo>
                <a:lnTo>
                  <a:pt x="50194" y="22269"/>
                </a:lnTo>
                <a:lnTo>
                  <a:pt x="50159" y="22164"/>
                </a:lnTo>
                <a:lnTo>
                  <a:pt x="50212" y="22128"/>
                </a:lnTo>
                <a:lnTo>
                  <a:pt x="50247" y="22111"/>
                </a:lnTo>
                <a:lnTo>
                  <a:pt x="50318" y="22128"/>
                </a:lnTo>
                <a:lnTo>
                  <a:pt x="50511" y="22181"/>
                </a:lnTo>
                <a:lnTo>
                  <a:pt x="51093" y="22410"/>
                </a:lnTo>
                <a:lnTo>
                  <a:pt x="51674" y="22674"/>
                </a:lnTo>
                <a:lnTo>
                  <a:pt x="52220" y="22956"/>
                </a:lnTo>
                <a:lnTo>
                  <a:pt x="52749" y="23273"/>
                </a:lnTo>
                <a:lnTo>
                  <a:pt x="52925" y="23397"/>
                </a:lnTo>
                <a:lnTo>
                  <a:pt x="52960" y="23450"/>
                </a:lnTo>
                <a:lnTo>
                  <a:pt x="52943" y="23485"/>
                </a:lnTo>
                <a:lnTo>
                  <a:pt x="52908" y="23503"/>
                </a:lnTo>
                <a:lnTo>
                  <a:pt x="52837" y="23503"/>
                </a:lnTo>
                <a:lnTo>
                  <a:pt x="52538" y="23520"/>
                </a:lnTo>
                <a:lnTo>
                  <a:pt x="52238" y="23538"/>
                </a:lnTo>
                <a:lnTo>
                  <a:pt x="51956" y="23573"/>
                </a:lnTo>
                <a:lnTo>
                  <a:pt x="51657" y="23626"/>
                </a:lnTo>
                <a:lnTo>
                  <a:pt x="51075" y="23749"/>
                </a:lnTo>
                <a:lnTo>
                  <a:pt x="50511" y="23873"/>
                </a:lnTo>
                <a:lnTo>
                  <a:pt x="49578" y="24084"/>
                </a:lnTo>
                <a:lnTo>
                  <a:pt x="48662" y="24278"/>
                </a:lnTo>
                <a:lnTo>
                  <a:pt x="48239" y="24348"/>
                </a:lnTo>
                <a:lnTo>
                  <a:pt x="47798" y="24383"/>
                </a:lnTo>
                <a:lnTo>
                  <a:pt x="47375" y="24383"/>
                </a:lnTo>
                <a:lnTo>
                  <a:pt x="46935" y="24366"/>
                </a:lnTo>
                <a:lnTo>
                  <a:pt x="46741" y="24348"/>
                </a:lnTo>
                <a:lnTo>
                  <a:pt x="46547" y="24313"/>
                </a:lnTo>
                <a:lnTo>
                  <a:pt x="46336" y="24260"/>
                </a:lnTo>
                <a:lnTo>
                  <a:pt x="46142" y="24207"/>
                </a:lnTo>
                <a:lnTo>
                  <a:pt x="45948" y="24137"/>
                </a:lnTo>
                <a:lnTo>
                  <a:pt x="45772" y="24049"/>
                </a:lnTo>
                <a:lnTo>
                  <a:pt x="45596" y="23943"/>
                </a:lnTo>
                <a:lnTo>
                  <a:pt x="45437" y="23820"/>
                </a:lnTo>
                <a:lnTo>
                  <a:pt x="45296" y="23696"/>
                </a:lnTo>
                <a:lnTo>
                  <a:pt x="45173" y="23538"/>
                </a:lnTo>
                <a:lnTo>
                  <a:pt x="45050" y="23379"/>
                </a:lnTo>
                <a:lnTo>
                  <a:pt x="44944" y="23185"/>
                </a:lnTo>
                <a:lnTo>
                  <a:pt x="44838" y="22974"/>
                </a:lnTo>
                <a:lnTo>
                  <a:pt x="44750" y="22745"/>
                </a:lnTo>
                <a:lnTo>
                  <a:pt x="44662" y="22516"/>
                </a:lnTo>
                <a:lnTo>
                  <a:pt x="44609" y="22269"/>
                </a:lnTo>
                <a:lnTo>
                  <a:pt x="44574" y="22040"/>
                </a:lnTo>
                <a:lnTo>
                  <a:pt x="44574" y="21935"/>
                </a:lnTo>
                <a:lnTo>
                  <a:pt x="44592" y="21811"/>
                </a:lnTo>
                <a:lnTo>
                  <a:pt x="44715" y="21776"/>
                </a:lnTo>
                <a:lnTo>
                  <a:pt x="44821" y="21776"/>
                </a:lnTo>
                <a:lnTo>
                  <a:pt x="44926" y="21794"/>
                </a:lnTo>
                <a:lnTo>
                  <a:pt x="45032" y="21829"/>
                </a:lnTo>
                <a:lnTo>
                  <a:pt x="45208" y="21917"/>
                </a:lnTo>
                <a:lnTo>
                  <a:pt x="45349" y="22005"/>
                </a:lnTo>
                <a:lnTo>
                  <a:pt x="45490" y="22128"/>
                </a:lnTo>
                <a:lnTo>
                  <a:pt x="45614" y="22287"/>
                </a:lnTo>
                <a:lnTo>
                  <a:pt x="45843" y="22604"/>
                </a:lnTo>
                <a:lnTo>
                  <a:pt x="46054" y="22956"/>
                </a:lnTo>
                <a:lnTo>
                  <a:pt x="46142" y="23115"/>
                </a:lnTo>
                <a:lnTo>
                  <a:pt x="46195" y="23185"/>
                </a:lnTo>
                <a:lnTo>
                  <a:pt x="46248" y="23273"/>
                </a:lnTo>
                <a:lnTo>
                  <a:pt x="46283" y="23238"/>
                </a:lnTo>
                <a:lnTo>
                  <a:pt x="46283" y="23203"/>
                </a:lnTo>
                <a:lnTo>
                  <a:pt x="46265" y="23150"/>
                </a:lnTo>
                <a:lnTo>
                  <a:pt x="45525" y="21829"/>
                </a:lnTo>
                <a:lnTo>
                  <a:pt x="45614" y="21776"/>
                </a:lnTo>
                <a:lnTo>
                  <a:pt x="45702" y="21723"/>
                </a:lnTo>
                <a:lnTo>
                  <a:pt x="45931" y="21635"/>
                </a:lnTo>
                <a:lnTo>
                  <a:pt x="46177" y="21547"/>
                </a:lnTo>
                <a:lnTo>
                  <a:pt x="46283" y="21529"/>
                </a:lnTo>
                <a:lnTo>
                  <a:pt x="46389" y="21512"/>
                </a:lnTo>
                <a:lnTo>
                  <a:pt x="46494" y="21529"/>
                </a:lnTo>
                <a:lnTo>
                  <a:pt x="46565" y="21547"/>
                </a:lnTo>
                <a:lnTo>
                  <a:pt x="46653" y="21582"/>
                </a:lnTo>
                <a:lnTo>
                  <a:pt x="46724" y="21653"/>
                </a:lnTo>
                <a:lnTo>
                  <a:pt x="46794" y="21723"/>
                </a:lnTo>
                <a:lnTo>
                  <a:pt x="46847" y="21829"/>
                </a:lnTo>
                <a:lnTo>
                  <a:pt x="47129" y="22375"/>
                </a:lnTo>
                <a:lnTo>
                  <a:pt x="47393" y="22921"/>
                </a:lnTo>
                <a:lnTo>
                  <a:pt x="47552" y="23203"/>
                </a:lnTo>
                <a:lnTo>
                  <a:pt x="47604" y="23185"/>
                </a:lnTo>
                <a:lnTo>
                  <a:pt x="47604" y="23150"/>
                </a:lnTo>
                <a:lnTo>
                  <a:pt x="46917" y="21512"/>
                </a:lnTo>
                <a:lnTo>
                  <a:pt x="47164" y="21476"/>
                </a:lnTo>
                <a:close/>
                <a:moveTo>
                  <a:pt x="28947" y="23661"/>
                </a:moveTo>
                <a:lnTo>
                  <a:pt x="28982" y="23679"/>
                </a:lnTo>
                <a:lnTo>
                  <a:pt x="29017" y="23696"/>
                </a:lnTo>
                <a:lnTo>
                  <a:pt x="29035" y="23732"/>
                </a:lnTo>
                <a:lnTo>
                  <a:pt x="29017" y="23749"/>
                </a:lnTo>
                <a:lnTo>
                  <a:pt x="28982" y="24084"/>
                </a:lnTo>
                <a:lnTo>
                  <a:pt x="28947" y="24260"/>
                </a:lnTo>
                <a:lnTo>
                  <a:pt x="28894" y="24454"/>
                </a:lnTo>
                <a:lnTo>
                  <a:pt x="28647" y="24348"/>
                </a:lnTo>
                <a:lnTo>
                  <a:pt x="28647" y="24242"/>
                </a:lnTo>
                <a:lnTo>
                  <a:pt x="28665" y="24137"/>
                </a:lnTo>
                <a:lnTo>
                  <a:pt x="28700" y="24049"/>
                </a:lnTo>
                <a:lnTo>
                  <a:pt x="28735" y="23961"/>
                </a:lnTo>
                <a:lnTo>
                  <a:pt x="28823" y="23820"/>
                </a:lnTo>
                <a:lnTo>
                  <a:pt x="28947" y="23661"/>
                </a:lnTo>
                <a:close/>
                <a:moveTo>
                  <a:pt x="30356" y="24154"/>
                </a:moveTo>
                <a:lnTo>
                  <a:pt x="30444" y="24190"/>
                </a:lnTo>
                <a:lnTo>
                  <a:pt x="30515" y="24225"/>
                </a:lnTo>
                <a:lnTo>
                  <a:pt x="30568" y="24278"/>
                </a:lnTo>
                <a:lnTo>
                  <a:pt x="30620" y="24313"/>
                </a:lnTo>
                <a:lnTo>
                  <a:pt x="30656" y="24383"/>
                </a:lnTo>
                <a:lnTo>
                  <a:pt x="30673" y="24454"/>
                </a:lnTo>
                <a:lnTo>
                  <a:pt x="30691" y="24612"/>
                </a:lnTo>
                <a:lnTo>
                  <a:pt x="30585" y="24524"/>
                </a:lnTo>
                <a:lnTo>
                  <a:pt x="30497" y="24419"/>
                </a:lnTo>
                <a:lnTo>
                  <a:pt x="30427" y="24295"/>
                </a:lnTo>
                <a:lnTo>
                  <a:pt x="30356" y="24154"/>
                </a:lnTo>
                <a:close/>
                <a:moveTo>
                  <a:pt x="30074" y="24278"/>
                </a:moveTo>
                <a:lnTo>
                  <a:pt x="30233" y="24401"/>
                </a:lnTo>
                <a:lnTo>
                  <a:pt x="30321" y="24489"/>
                </a:lnTo>
                <a:lnTo>
                  <a:pt x="30356" y="24577"/>
                </a:lnTo>
                <a:lnTo>
                  <a:pt x="30391" y="24718"/>
                </a:lnTo>
                <a:lnTo>
                  <a:pt x="30286" y="24683"/>
                </a:lnTo>
                <a:lnTo>
                  <a:pt x="30250" y="24648"/>
                </a:lnTo>
                <a:lnTo>
                  <a:pt x="30215" y="24612"/>
                </a:lnTo>
                <a:lnTo>
                  <a:pt x="30145" y="24489"/>
                </a:lnTo>
                <a:lnTo>
                  <a:pt x="30074" y="24278"/>
                </a:lnTo>
                <a:close/>
                <a:moveTo>
                  <a:pt x="29863" y="24489"/>
                </a:moveTo>
                <a:lnTo>
                  <a:pt x="29951" y="24560"/>
                </a:lnTo>
                <a:lnTo>
                  <a:pt x="30021" y="24648"/>
                </a:lnTo>
                <a:lnTo>
                  <a:pt x="30092" y="24753"/>
                </a:lnTo>
                <a:lnTo>
                  <a:pt x="30145" y="24877"/>
                </a:lnTo>
                <a:lnTo>
                  <a:pt x="30145" y="24877"/>
                </a:lnTo>
                <a:lnTo>
                  <a:pt x="30021" y="24789"/>
                </a:lnTo>
                <a:lnTo>
                  <a:pt x="29933" y="24718"/>
                </a:lnTo>
                <a:lnTo>
                  <a:pt x="29898" y="24612"/>
                </a:lnTo>
                <a:lnTo>
                  <a:pt x="29863" y="24489"/>
                </a:lnTo>
                <a:close/>
                <a:moveTo>
                  <a:pt x="29422" y="24454"/>
                </a:moveTo>
                <a:lnTo>
                  <a:pt x="29475" y="24507"/>
                </a:lnTo>
                <a:lnTo>
                  <a:pt x="29493" y="24524"/>
                </a:lnTo>
                <a:lnTo>
                  <a:pt x="29493" y="24560"/>
                </a:lnTo>
                <a:lnTo>
                  <a:pt x="29458" y="24648"/>
                </a:lnTo>
                <a:lnTo>
                  <a:pt x="29405" y="24753"/>
                </a:lnTo>
                <a:lnTo>
                  <a:pt x="29246" y="24930"/>
                </a:lnTo>
                <a:lnTo>
                  <a:pt x="29246" y="24806"/>
                </a:lnTo>
                <a:lnTo>
                  <a:pt x="29264" y="24683"/>
                </a:lnTo>
                <a:lnTo>
                  <a:pt x="29299" y="24577"/>
                </a:lnTo>
                <a:lnTo>
                  <a:pt x="29352" y="24472"/>
                </a:lnTo>
                <a:lnTo>
                  <a:pt x="29387" y="24454"/>
                </a:lnTo>
                <a:close/>
                <a:moveTo>
                  <a:pt x="31255" y="24507"/>
                </a:moveTo>
                <a:lnTo>
                  <a:pt x="31272" y="24612"/>
                </a:lnTo>
                <a:lnTo>
                  <a:pt x="31272" y="24701"/>
                </a:lnTo>
                <a:lnTo>
                  <a:pt x="31255" y="24789"/>
                </a:lnTo>
                <a:lnTo>
                  <a:pt x="31202" y="24877"/>
                </a:lnTo>
                <a:lnTo>
                  <a:pt x="31149" y="24930"/>
                </a:lnTo>
                <a:lnTo>
                  <a:pt x="31096" y="24965"/>
                </a:lnTo>
                <a:lnTo>
                  <a:pt x="31008" y="24982"/>
                </a:lnTo>
                <a:lnTo>
                  <a:pt x="30920" y="24965"/>
                </a:lnTo>
                <a:lnTo>
                  <a:pt x="30990" y="24841"/>
                </a:lnTo>
                <a:lnTo>
                  <a:pt x="31061" y="24718"/>
                </a:lnTo>
                <a:lnTo>
                  <a:pt x="31149" y="24612"/>
                </a:lnTo>
                <a:lnTo>
                  <a:pt x="31255" y="24507"/>
                </a:lnTo>
                <a:close/>
                <a:moveTo>
                  <a:pt x="29740" y="18798"/>
                </a:moveTo>
                <a:lnTo>
                  <a:pt x="29845" y="18816"/>
                </a:lnTo>
                <a:lnTo>
                  <a:pt x="29951" y="18834"/>
                </a:lnTo>
                <a:lnTo>
                  <a:pt x="30039" y="18869"/>
                </a:lnTo>
                <a:lnTo>
                  <a:pt x="30127" y="18922"/>
                </a:lnTo>
                <a:lnTo>
                  <a:pt x="30198" y="18992"/>
                </a:lnTo>
                <a:lnTo>
                  <a:pt x="30268" y="19063"/>
                </a:lnTo>
                <a:lnTo>
                  <a:pt x="30339" y="19168"/>
                </a:lnTo>
                <a:lnTo>
                  <a:pt x="30462" y="19380"/>
                </a:lnTo>
                <a:lnTo>
                  <a:pt x="30585" y="19609"/>
                </a:lnTo>
                <a:lnTo>
                  <a:pt x="30691" y="19803"/>
                </a:lnTo>
                <a:lnTo>
                  <a:pt x="30779" y="19997"/>
                </a:lnTo>
                <a:lnTo>
                  <a:pt x="30797" y="20102"/>
                </a:lnTo>
                <a:lnTo>
                  <a:pt x="30814" y="20226"/>
                </a:lnTo>
                <a:lnTo>
                  <a:pt x="30726" y="20190"/>
                </a:lnTo>
                <a:lnTo>
                  <a:pt x="30673" y="20155"/>
                </a:lnTo>
                <a:lnTo>
                  <a:pt x="30268" y="19662"/>
                </a:lnTo>
                <a:lnTo>
                  <a:pt x="30039" y="19398"/>
                </a:lnTo>
                <a:lnTo>
                  <a:pt x="30074" y="19556"/>
                </a:lnTo>
                <a:lnTo>
                  <a:pt x="30110" y="19644"/>
                </a:lnTo>
                <a:lnTo>
                  <a:pt x="30321" y="20102"/>
                </a:lnTo>
                <a:lnTo>
                  <a:pt x="30356" y="20190"/>
                </a:lnTo>
                <a:lnTo>
                  <a:pt x="30391" y="20278"/>
                </a:lnTo>
                <a:lnTo>
                  <a:pt x="30391" y="20367"/>
                </a:lnTo>
                <a:lnTo>
                  <a:pt x="30356" y="20490"/>
                </a:lnTo>
                <a:lnTo>
                  <a:pt x="30250" y="20367"/>
                </a:lnTo>
                <a:lnTo>
                  <a:pt x="30162" y="20243"/>
                </a:lnTo>
                <a:lnTo>
                  <a:pt x="30021" y="20014"/>
                </a:lnTo>
                <a:lnTo>
                  <a:pt x="29845" y="19767"/>
                </a:lnTo>
                <a:lnTo>
                  <a:pt x="29757" y="19662"/>
                </a:lnTo>
                <a:lnTo>
                  <a:pt x="29651" y="19556"/>
                </a:lnTo>
                <a:lnTo>
                  <a:pt x="29669" y="19627"/>
                </a:lnTo>
                <a:lnTo>
                  <a:pt x="29687" y="19697"/>
                </a:lnTo>
                <a:lnTo>
                  <a:pt x="30145" y="20596"/>
                </a:lnTo>
                <a:lnTo>
                  <a:pt x="30215" y="20789"/>
                </a:lnTo>
                <a:lnTo>
                  <a:pt x="30198" y="20825"/>
                </a:lnTo>
                <a:lnTo>
                  <a:pt x="30180" y="20842"/>
                </a:lnTo>
                <a:lnTo>
                  <a:pt x="30145" y="20860"/>
                </a:lnTo>
                <a:lnTo>
                  <a:pt x="30127" y="20842"/>
                </a:lnTo>
                <a:lnTo>
                  <a:pt x="29969" y="20701"/>
                </a:lnTo>
                <a:lnTo>
                  <a:pt x="29352" y="19997"/>
                </a:lnTo>
                <a:lnTo>
                  <a:pt x="29193" y="19820"/>
                </a:lnTo>
                <a:lnTo>
                  <a:pt x="29158" y="19856"/>
                </a:lnTo>
                <a:lnTo>
                  <a:pt x="29158" y="19891"/>
                </a:lnTo>
                <a:lnTo>
                  <a:pt x="29211" y="19961"/>
                </a:lnTo>
                <a:lnTo>
                  <a:pt x="29387" y="20208"/>
                </a:lnTo>
                <a:lnTo>
                  <a:pt x="29546" y="20455"/>
                </a:lnTo>
                <a:lnTo>
                  <a:pt x="29704" y="20719"/>
                </a:lnTo>
                <a:lnTo>
                  <a:pt x="29845" y="20983"/>
                </a:lnTo>
                <a:lnTo>
                  <a:pt x="29951" y="21212"/>
                </a:lnTo>
                <a:lnTo>
                  <a:pt x="30021" y="21424"/>
                </a:lnTo>
                <a:lnTo>
                  <a:pt x="30039" y="21529"/>
                </a:lnTo>
                <a:lnTo>
                  <a:pt x="30039" y="21670"/>
                </a:lnTo>
                <a:lnTo>
                  <a:pt x="29951" y="21600"/>
                </a:lnTo>
                <a:lnTo>
                  <a:pt x="29898" y="21547"/>
                </a:lnTo>
                <a:lnTo>
                  <a:pt x="29422" y="20842"/>
                </a:lnTo>
                <a:lnTo>
                  <a:pt x="29229" y="20560"/>
                </a:lnTo>
                <a:lnTo>
                  <a:pt x="29193" y="20613"/>
                </a:lnTo>
                <a:lnTo>
                  <a:pt x="29211" y="20648"/>
                </a:lnTo>
                <a:lnTo>
                  <a:pt x="29246" y="20701"/>
                </a:lnTo>
                <a:lnTo>
                  <a:pt x="29616" y="21353"/>
                </a:lnTo>
                <a:lnTo>
                  <a:pt x="29687" y="21512"/>
                </a:lnTo>
                <a:lnTo>
                  <a:pt x="29651" y="21547"/>
                </a:lnTo>
                <a:lnTo>
                  <a:pt x="29616" y="21565"/>
                </a:lnTo>
                <a:lnTo>
                  <a:pt x="29581" y="21547"/>
                </a:lnTo>
                <a:lnTo>
                  <a:pt x="29563" y="21529"/>
                </a:lnTo>
                <a:lnTo>
                  <a:pt x="29070" y="21018"/>
                </a:lnTo>
                <a:lnTo>
                  <a:pt x="28841" y="20772"/>
                </a:lnTo>
                <a:lnTo>
                  <a:pt x="28700" y="20648"/>
                </a:lnTo>
                <a:lnTo>
                  <a:pt x="28524" y="20525"/>
                </a:lnTo>
                <a:lnTo>
                  <a:pt x="28630" y="20701"/>
                </a:lnTo>
                <a:lnTo>
                  <a:pt x="28753" y="20860"/>
                </a:lnTo>
                <a:lnTo>
                  <a:pt x="28859" y="21018"/>
                </a:lnTo>
                <a:lnTo>
                  <a:pt x="28947" y="21177"/>
                </a:lnTo>
                <a:lnTo>
                  <a:pt x="28612" y="21336"/>
                </a:lnTo>
                <a:lnTo>
                  <a:pt x="28436" y="21212"/>
                </a:lnTo>
                <a:lnTo>
                  <a:pt x="28277" y="21071"/>
                </a:lnTo>
                <a:lnTo>
                  <a:pt x="28119" y="20930"/>
                </a:lnTo>
                <a:lnTo>
                  <a:pt x="28031" y="20877"/>
                </a:lnTo>
                <a:lnTo>
                  <a:pt x="27943" y="20825"/>
                </a:lnTo>
                <a:lnTo>
                  <a:pt x="27925" y="20860"/>
                </a:lnTo>
                <a:lnTo>
                  <a:pt x="27925" y="20877"/>
                </a:lnTo>
                <a:lnTo>
                  <a:pt x="27960" y="20930"/>
                </a:lnTo>
                <a:lnTo>
                  <a:pt x="28295" y="21353"/>
                </a:lnTo>
                <a:lnTo>
                  <a:pt x="28348" y="21441"/>
                </a:lnTo>
                <a:lnTo>
                  <a:pt x="28418" y="21529"/>
                </a:lnTo>
                <a:lnTo>
                  <a:pt x="28418" y="21565"/>
                </a:lnTo>
                <a:lnTo>
                  <a:pt x="28418" y="21617"/>
                </a:lnTo>
                <a:lnTo>
                  <a:pt x="28401" y="21670"/>
                </a:lnTo>
                <a:lnTo>
                  <a:pt x="28365" y="21705"/>
                </a:lnTo>
                <a:lnTo>
                  <a:pt x="28330" y="21723"/>
                </a:lnTo>
                <a:lnTo>
                  <a:pt x="28295" y="21741"/>
                </a:lnTo>
                <a:lnTo>
                  <a:pt x="28260" y="21741"/>
                </a:lnTo>
                <a:lnTo>
                  <a:pt x="28224" y="21723"/>
                </a:lnTo>
                <a:lnTo>
                  <a:pt x="27943" y="21512"/>
                </a:lnTo>
                <a:lnTo>
                  <a:pt x="27643" y="21300"/>
                </a:lnTo>
                <a:lnTo>
                  <a:pt x="27643" y="21300"/>
                </a:lnTo>
                <a:lnTo>
                  <a:pt x="27661" y="21371"/>
                </a:lnTo>
                <a:lnTo>
                  <a:pt x="27696" y="21441"/>
                </a:lnTo>
                <a:lnTo>
                  <a:pt x="27766" y="21529"/>
                </a:lnTo>
                <a:lnTo>
                  <a:pt x="27907" y="21723"/>
                </a:lnTo>
                <a:lnTo>
                  <a:pt x="28013" y="21917"/>
                </a:lnTo>
                <a:lnTo>
                  <a:pt x="27890" y="21987"/>
                </a:lnTo>
                <a:lnTo>
                  <a:pt x="27802" y="22023"/>
                </a:lnTo>
                <a:lnTo>
                  <a:pt x="27766" y="22023"/>
                </a:lnTo>
                <a:lnTo>
                  <a:pt x="27713" y="22005"/>
                </a:lnTo>
                <a:lnTo>
                  <a:pt x="27625" y="21952"/>
                </a:lnTo>
                <a:lnTo>
                  <a:pt x="27432" y="21758"/>
                </a:lnTo>
                <a:lnTo>
                  <a:pt x="27114" y="21529"/>
                </a:lnTo>
                <a:lnTo>
                  <a:pt x="27132" y="21617"/>
                </a:lnTo>
                <a:lnTo>
                  <a:pt x="27150" y="21688"/>
                </a:lnTo>
                <a:lnTo>
                  <a:pt x="27238" y="21846"/>
                </a:lnTo>
                <a:lnTo>
                  <a:pt x="27396" y="22093"/>
                </a:lnTo>
                <a:lnTo>
                  <a:pt x="27361" y="22164"/>
                </a:lnTo>
                <a:lnTo>
                  <a:pt x="27308" y="22216"/>
                </a:lnTo>
                <a:lnTo>
                  <a:pt x="27273" y="22269"/>
                </a:lnTo>
                <a:lnTo>
                  <a:pt x="27220" y="22304"/>
                </a:lnTo>
                <a:lnTo>
                  <a:pt x="27150" y="22340"/>
                </a:lnTo>
                <a:lnTo>
                  <a:pt x="27079" y="22357"/>
                </a:lnTo>
                <a:lnTo>
                  <a:pt x="26938" y="22357"/>
                </a:lnTo>
                <a:lnTo>
                  <a:pt x="27062" y="22974"/>
                </a:lnTo>
                <a:lnTo>
                  <a:pt x="27097" y="23097"/>
                </a:lnTo>
                <a:lnTo>
                  <a:pt x="27167" y="23185"/>
                </a:lnTo>
                <a:lnTo>
                  <a:pt x="27238" y="23273"/>
                </a:lnTo>
                <a:lnTo>
                  <a:pt x="27343" y="23344"/>
                </a:lnTo>
                <a:lnTo>
                  <a:pt x="27890" y="23679"/>
                </a:lnTo>
                <a:lnTo>
                  <a:pt x="27960" y="23732"/>
                </a:lnTo>
                <a:lnTo>
                  <a:pt x="28048" y="23820"/>
                </a:lnTo>
                <a:lnTo>
                  <a:pt x="27872" y="23820"/>
                </a:lnTo>
                <a:lnTo>
                  <a:pt x="27555" y="23643"/>
                </a:lnTo>
                <a:lnTo>
                  <a:pt x="27238" y="23467"/>
                </a:lnTo>
                <a:lnTo>
                  <a:pt x="26921" y="23291"/>
                </a:lnTo>
                <a:lnTo>
                  <a:pt x="26762" y="23185"/>
                </a:lnTo>
                <a:lnTo>
                  <a:pt x="26621" y="23080"/>
                </a:lnTo>
                <a:lnTo>
                  <a:pt x="26533" y="23027"/>
                </a:lnTo>
                <a:lnTo>
                  <a:pt x="26445" y="22956"/>
                </a:lnTo>
                <a:lnTo>
                  <a:pt x="26339" y="22921"/>
                </a:lnTo>
                <a:lnTo>
                  <a:pt x="26216" y="22886"/>
                </a:lnTo>
                <a:lnTo>
                  <a:pt x="26269" y="22974"/>
                </a:lnTo>
                <a:lnTo>
                  <a:pt x="26339" y="23027"/>
                </a:lnTo>
                <a:lnTo>
                  <a:pt x="26463" y="23115"/>
                </a:lnTo>
                <a:lnTo>
                  <a:pt x="26762" y="23326"/>
                </a:lnTo>
                <a:lnTo>
                  <a:pt x="27044" y="23520"/>
                </a:lnTo>
                <a:lnTo>
                  <a:pt x="27326" y="23714"/>
                </a:lnTo>
                <a:lnTo>
                  <a:pt x="27308" y="23767"/>
                </a:lnTo>
                <a:lnTo>
                  <a:pt x="27273" y="23820"/>
                </a:lnTo>
                <a:lnTo>
                  <a:pt x="27203" y="23873"/>
                </a:lnTo>
                <a:lnTo>
                  <a:pt x="27114" y="23925"/>
                </a:lnTo>
                <a:lnTo>
                  <a:pt x="27026" y="23978"/>
                </a:lnTo>
                <a:lnTo>
                  <a:pt x="26850" y="23873"/>
                </a:lnTo>
                <a:lnTo>
                  <a:pt x="26656" y="23767"/>
                </a:lnTo>
                <a:lnTo>
                  <a:pt x="26480" y="23643"/>
                </a:lnTo>
                <a:lnTo>
                  <a:pt x="26286" y="23520"/>
                </a:lnTo>
                <a:lnTo>
                  <a:pt x="26322" y="23626"/>
                </a:lnTo>
                <a:lnTo>
                  <a:pt x="26357" y="23696"/>
                </a:lnTo>
                <a:lnTo>
                  <a:pt x="26463" y="23802"/>
                </a:lnTo>
                <a:lnTo>
                  <a:pt x="26850" y="24137"/>
                </a:lnTo>
                <a:lnTo>
                  <a:pt x="26885" y="24172"/>
                </a:lnTo>
                <a:lnTo>
                  <a:pt x="26921" y="24207"/>
                </a:lnTo>
                <a:lnTo>
                  <a:pt x="26921" y="24260"/>
                </a:lnTo>
                <a:lnTo>
                  <a:pt x="26921" y="24313"/>
                </a:lnTo>
                <a:lnTo>
                  <a:pt x="26868" y="24383"/>
                </a:lnTo>
                <a:lnTo>
                  <a:pt x="26815" y="24436"/>
                </a:lnTo>
                <a:lnTo>
                  <a:pt x="26762" y="24454"/>
                </a:lnTo>
                <a:lnTo>
                  <a:pt x="26674" y="24436"/>
                </a:lnTo>
                <a:lnTo>
                  <a:pt x="26339" y="24260"/>
                </a:lnTo>
                <a:lnTo>
                  <a:pt x="26110" y="24172"/>
                </a:lnTo>
                <a:lnTo>
                  <a:pt x="26057" y="24207"/>
                </a:lnTo>
                <a:lnTo>
                  <a:pt x="26357" y="24524"/>
                </a:lnTo>
                <a:lnTo>
                  <a:pt x="26304" y="25053"/>
                </a:lnTo>
                <a:lnTo>
                  <a:pt x="26198" y="25035"/>
                </a:lnTo>
                <a:lnTo>
                  <a:pt x="26128" y="25000"/>
                </a:lnTo>
                <a:lnTo>
                  <a:pt x="25916" y="24894"/>
                </a:lnTo>
                <a:lnTo>
                  <a:pt x="25705" y="24789"/>
                </a:lnTo>
                <a:lnTo>
                  <a:pt x="25564" y="24665"/>
                </a:lnTo>
                <a:lnTo>
                  <a:pt x="25441" y="24524"/>
                </a:lnTo>
                <a:lnTo>
                  <a:pt x="25388" y="24472"/>
                </a:lnTo>
                <a:lnTo>
                  <a:pt x="25370" y="24401"/>
                </a:lnTo>
                <a:lnTo>
                  <a:pt x="25353" y="24331"/>
                </a:lnTo>
                <a:lnTo>
                  <a:pt x="25335" y="24260"/>
                </a:lnTo>
                <a:lnTo>
                  <a:pt x="25335" y="24172"/>
                </a:lnTo>
                <a:lnTo>
                  <a:pt x="25353" y="24102"/>
                </a:lnTo>
                <a:lnTo>
                  <a:pt x="25423" y="23961"/>
                </a:lnTo>
                <a:lnTo>
                  <a:pt x="25494" y="23890"/>
                </a:lnTo>
                <a:lnTo>
                  <a:pt x="25564" y="23802"/>
                </a:lnTo>
                <a:lnTo>
                  <a:pt x="25652" y="23714"/>
                </a:lnTo>
                <a:lnTo>
                  <a:pt x="25723" y="23608"/>
                </a:lnTo>
                <a:lnTo>
                  <a:pt x="25793" y="23503"/>
                </a:lnTo>
                <a:lnTo>
                  <a:pt x="25846" y="23379"/>
                </a:lnTo>
                <a:lnTo>
                  <a:pt x="25899" y="23256"/>
                </a:lnTo>
                <a:lnTo>
                  <a:pt x="25934" y="23133"/>
                </a:lnTo>
                <a:lnTo>
                  <a:pt x="25987" y="22868"/>
                </a:lnTo>
                <a:lnTo>
                  <a:pt x="26005" y="22692"/>
                </a:lnTo>
                <a:lnTo>
                  <a:pt x="26040" y="22516"/>
                </a:lnTo>
                <a:lnTo>
                  <a:pt x="26057" y="22375"/>
                </a:lnTo>
                <a:lnTo>
                  <a:pt x="26075" y="22252"/>
                </a:lnTo>
                <a:lnTo>
                  <a:pt x="26128" y="22146"/>
                </a:lnTo>
                <a:lnTo>
                  <a:pt x="26198" y="22058"/>
                </a:lnTo>
                <a:lnTo>
                  <a:pt x="26286" y="21970"/>
                </a:lnTo>
                <a:lnTo>
                  <a:pt x="26374" y="21917"/>
                </a:lnTo>
                <a:lnTo>
                  <a:pt x="26480" y="21864"/>
                </a:lnTo>
                <a:lnTo>
                  <a:pt x="26621" y="21811"/>
                </a:lnTo>
                <a:lnTo>
                  <a:pt x="26815" y="21758"/>
                </a:lnTo>
                <a:lnTo>
                  <a:pt x="26780" y="21653"/>
                </a:lnTo>
                <a:lnTo>
                  <a:pt x="26744" y="21565"/>
                </a:lnTo>
                <a:lnTo>
                  <a:pt x="26639" y="21406"/>
                </a:lnTo>
                <a:lnTo>
                  <a:pt x="26604" y="21318"/>
                </a:lnTo>
                <a:lnTo>
                  <a:pt x="26586" y="21230"/>
                </a:lnTo>
                <a:lnTo>
                  <a:pt x="26604" y="21159"/>
                </a:lnTo>
                <a:lnTo>
                  <a:pt x="26674" y="21071"/>
                </a:lnTo>
                <a:lnTo>
                  <a:pt x="26780" y="20930"/>
                </a:lnTo>
                <a:lnTo>
                  <a:pt x="26921" y="20789"/>
                </a:lnTo>
                <a:lnTo>
                  <a:pt x="27132" y="20578"/>
                </a:lnTo>
                <a:lnTo>
                  <a:pt x="27343" y="20367"/>
                </a:lnTo>
                <a:lnTo>
                  <a:pt x="27537" y="20120"/>
                </a:lnTo>
                <a:lnTo>
                  <a:pt x="27713" y="19891"/>
                </a:lnTo>
                <a:lnTo>
                  <a:pt x="27978" y="19538"/>
                </a:lnTo>
                <a:lnTo>
                  <a:pt x="28242" y="19168"/>
                </a:lnTo>
                <a:lnTo>
                  <a:pt x="28312" y="19080"/>
                </a:lnTo>
                <a:lnTo>
                  <a:pt x="28401" y="19010"/>
                </a:lnTo>
                <a:lnTo>
                  <a:pt x="28506" y="18975"/>
                </a:lnTo>
                <a:lnTo>
                  <a:pt x="28630" y="18939"/>
                </a:lnTo>
                <a:lnTo>
                  <a:pt x="29017" y="18904"/>
                </a:lnTo>
                <a:lnTo>
                  <a:pt x="29422" y="18834"/>
                </a:lnTo>
                <a:lnTo>
                  <a:pt x="29616" y="18816"/>
                </a:lnTo>
                <a:lnTo>
                  <a:pt x="29740" y="18798"/>
                </a:lnTo>
                <a:close/>
                <a:moveTo>
                  <a:pt x="28594" y="24577"/>
                </a:moveTo>
                <a:lnTo>
                  <a:pt x="28700" y="24630"/>
                </a:lnTo>
                <a:lnTo>
                  <a:pt x="28771" y="24683"/>
                </a:lnTo>
                <a:lnTo>
                  <a:pt x="28806" y="24753"/>
                </a:lnTo>
                <a:lnTo>
                  <a:pt x="28841" y="24841"/>
                </a:lnTo>
                <a:lnTo>
                  <a:pt x="28841" y="24912"/>
                </a:lnTo>
                <a:lnTo>
                  <a:pt x="28841" y="24982"/>
                </a:lnTo>
                <a:lnTo>
                  <a:pt x="28806" y="25035"/>
                </a:lnTo>
                <a:lnTo>
                  <a:pt x="28735" y="25088"/>
                </a:lnTo>
                <a:lnTo>
                  <a:pt x="28594" y="24930"/>
                </a:lnTo>
                <a:lnTo>
                  <a:pt x="28559" y="24859"/>
                </a:lnTo>
                <a:lnTo>
                  <a:pt x="28524" y="24753"/>
                </a:lnTo>
                <a:lnTo>
                  <a:pt x="28542" y="24718"/>
                </a:lnTo>
                <a:lnTo>
                  <a:pt x="28559" y="24665"/>
                </a:lnTo>
                <a:lnTo>
                  <a:pt x="28594" y="24577"/>
                </a:lnTo>
                <a:close/>
                <a:moveTo>
                  <a:pt x="6624" y="24612"/>
                </a:moveTo>
                <a:lnTo>
                  <a:pt x="6748" y="24683"/>
                </a:lnTo>
                <a:lnTo>
                  <a:pt x="6801" y="24718"/>
                </a:lnTo>
                <a:lnTo>
                  <a:pt x="6836" y="24771"/>
                </a:lnTo>
                <a:lnTo>
                  <a:pt x="6853" y="24841"/>
                </a:lnTo>
                <a:lnTo>
                  <a:pt x="6871" y="24912"/>
                </a:lnTo>
                <a:lnTo>
                  <a:pt x="6889" y="25106"/>
                </a:lnTo>
                <a:lnTo>
                  <a:pt x="6801" y="25000"/>
                </a:lnTo>
                <a:lnTo>
                  <a:pt x="6730" y="24877"/>
                </a:lnTo>
                <a:lnTo>
                  <a:pt x="6677" y="24753"/>
                </a:lnTo>
                <a:lnTo>
                  <a:pt x="6624" y="24612"/>
                </a:lnTo>
                <a:close/>
                <a:moveTo>
                  <a:pt x="10254" y="23326"/>
                </a:moveTo>
                <a:lnTo>
                  <a:pt x="10219" y="23573"/>
                </a:lnTo>
                <a:lnTo>
                  <a:pt x="10148" y="23820"/>
                </a:lnTo>
                <a:lnTo>
                  <a:pt x="10060" y="24049"/>
                </a:lnTo>
                <a:lnTo>
                  <a:pt x="9919" y="24295"/>
                </a:lnTo>
                <a:lnTo>
                  <a:pt x="9655" y="24013"/>
                </a:lnTo>
                <a:lnTo>
                  <a:pt x="9655" y="24119"/>
                </a:lnTo>
                <a:lnTo>
                  <a:pt x="9672" y="24207"/>
                </a:lnTo>
                <a:lnTo>
                  <a:pt x="9743" y="24366"/>
                </a:lnTo>
                <a:lnTo>
                  <a:pt x="9796" y="24560"/>
                </a:lnTo>
                <a:lnTo>
                  <a:pt x="9813" y="24753"/>
                </a:lnTo>
                <a:lnTo>
                  <a:pt x="9796" y="24965"/>
                </a:lnTo>
                <a:lnTo>
                  <a:pt x="9778" y="25053"/>
                </a:lnTo>
                <a:lnTo>
                  <a:pt x="9743" y="25159"/>
                </a:lnTo>
                <a:lnTo>
                  <a:pt x="9655" y="25335"/>
                </a:lnTo>
                <a:lnTo>
                  <a:pt x="9584" y="25282"/>
                </a:lnTo>
                <a:lnTo>
                  <a:pt x="9531" y="25229"/>
                </a:lnTo>
                <a:lnTo>
                  <a:pt x="9267" y="24718"/>
                </a:lnTo>
                <a:lnTo>
                  <a:pt x="9214" y="24630"/>
                </a:lnTo>
                <a:lnTo>
                  <a:pt x="9197" y="24524"/>
                </a:lnTo>
                <a:lnTo>
                  <a:pt x="9197" y="24436"/>
                </a:lnTo>
                <a:lnTo>
                  <a:pt x="9232" y="24331"/>
                </a:lnTo>
                <a:lnTo>
                  <a:pt x="9302" y="24172"/>
                </a:lnTo>
                <a:lnTo>
                  <a:pt x="9391" y="24013"/>
                </a:lnTo>
                <a:lnTo>
                  <a:pt x="9496" y="23873"/>
                </a:lnTo>
                <a:lnTo>
                  <a:pt x="9602" y="23732"/>
                </a:lnTo>
                <a:lnTo>
                  <a:pt x="9725" y="23608"/>
                </a:lnTo>
                <a:lnTo>
                  <a:pt x="9866" y="23503"/>
                </a:lnTo>
                <a:lnTo>
                  <a:pt x="10007" y="23414"/>
                </a:lnTo>
                <a:lnTo>
                  <a:pt x="10166" y="23326"/>
                </a:lnTo>
                <a:close/>
                <a:moveTo>
                  <a:pt x="29511" y="25141"/>
                </a:moveTo>
                <a:lnTo>
                  <a:pt x="29546" y="25159"/>
                </a:lnTo>
                <a:lnTo>
                  <a:pt x="29563" y="25229"/>
                </a:lnTo>
                <a:lnTo>
                  <a:pt x="29581" y="25317"/>
                </a:lnTo>
                <a:lnTo>
                  <a:pt x="29511" y="25352"/>
                </a:lnTo>
                <a:lnTo>
                  <a:pt x="29458" y="25282"/>
                </a:lnTo>
                <a:lnTo>
                  <a:pt x="29422" y="25211"/>
                </a:lnTo>
                <a:lnTo>
                  <a:pt x="29440" y="25176"/>
                </a:lnTo>
                <a:lnTo>
                  <a:pt x="29475" y="25141"/>
                </a:lnTo>
                <a:close/>
                <a:moveTo>
                  <a:pt x="29722" y="24912"/>
                </a:moveTo>
                <a:lnTo>
                  <a:pt x="29828" y="25000"/>
                </a:lnTo>
                <a:lnTo>
                  <a:pt x="29898" y="25106"/>
                </a:lnTo>
                <a:lnTo>
                  <a:pt x="29951" y="25229"/>
                </a:lnTo>
                <a:lnTo>
                  <a:pt x="29986" y="25388"/>
                </a:lnTo>
                <a:lnTo>
                  <a:pt x="29845" y="25282"/>
                </a:lnTo>
                <a:lnTo>
                  <a:pt x="29757" y="25176"/>
                </a:lnTo>
                <a:lnTo>
                  <a:pt x="29740" y="25123"/>
                </a:lnTo>
                <a:lnTo>
                  <a:pt x="29722" y="25071"/>
                </a:lnTo>
                <a:lnTo>
                  <a:pt x="29704" y="25000"/>
                </a:lnTo>
                <a:lnTo>
                  <a:pt x="29722" y="24912"/>
                </a:lnTo>
                <a:close/>
                <a:moveTo>
                  <a:pt x="38690" y="18217"/>
                </a:moveTo>
                <a:lnTo>
                  <a:pt x="38831" y="18252"/>
                </a:lnTo>
                <a:lnTo>
                  <a:pt x="39007" y="18305"/>
                </a:lnTo>
                <a:lnTo>
                  <a:pt x="39183" y="18358"/>
                </a:lnTo>
                <a:lnTo>
                  <a:pt x="39341" y="18446"/>
                </a:lnTo>
                <a:lnTo>
                  <a:pt x="39465" y="18569"/>
                </a:lnTo>
                <a:lnTo>
                  <a:pt x="39571" y="18710"/>
                </a:lnTo>
                <a:lnTo>
                  <a:pt x="39641" y="18869"/>
                </a:lnTo>
                <a:lnTo>
                  <a:pt x="39747" y="19204"/>
                </a:lnTo>
                <a:lnTo>
                  <a:pt x="39835" y="19556"/>
                </a:lnTo>
                <a:lnTo>
                  <a:pt x="39870" y="19891"/>
                </a:lnTo>
                <a:lnTo>
                  <a:pt x="39888" y="20067"/>
                </a:lnTo>
                <a:lnTo>
                  <a:pt x="39870" y="20261"/>
                </a:lnTo>
                <a:lnTo>
                  <a:pt x="39852" y="20455"/>
                </a:lnTo>
                <a:lnTo>
                  <a:pt x="39817" y="20631"/>
                </a:lnTo>
                <a:lnTo>
                  <a:pt x="39747" y="20825"/>
                </a:lnTo>
                <a:lnTo>
                  <a:pt x="39676" y="21001"/>
                </a:lnTo>
                <a:lnTo>
                  <a:pt x="39571" y="21159"/>
                </a:lnTo>
                <a:lnTo>
                  <a:pt x="39500" y="21318"/>
                </a:lnTo>
                <a:lnTo>
                  <a:pt x="39359" y="21670"/>
                </a:lnTo>
                <a:lnTo>
                  <a:pt x="39253" y="22023"/>
                </a:lnTo>
                <a:lnTo>
                  <a:pt x="39183" y="22393"/>
                </a:lnTo>
                <a:lnTo>
                  <a:pt x="39130" y="22604"/>
                </a:lnTo>
                <a:lnTo>
                  <a:pt x="39060" y="22798"/>
                </a:lnTo>
                <a:lnTo>
                  <a:pt x="39007" y="22921"/>
                </a:lnTo>
                <a:lnTo>
                  <a:pt x="38936" y="23027"/>
                </a:lnTo>
                <a:lnTo>
                  <a:pt x="38848" y="23115"/>
                </a:lnTo>
                <a:lnTo>
                  <a:pt x="38725" y="23203"/>
                </a:lnTo>
                <a:lnTo>
                  <a:pt x="38707" y="23115"/>
                </a:lnTo>
                <a:lnTo>
                  <a:pt x="38690" y="23027"/>
                </a:lnTo>
                <a:lnTo>
                  <a:pt x="38707" y="22956"/>
                </a:lnTo>
                <a:lnTo>
                  <a:pt x="38725" y="22868"/>
                </a:lnTo>
                <a:lnTo>
                  <a:pt x="38672" y="22904"/>
                </a:lnTo>
                <a:lnTo>
                  <a:pt x="38637" y="22904"/>
                </a:lnTo>
                <a:lnTo>
                  <a:pt x="38619" y="22939"/>
                </a:lnTo>
                <a:lnTo>
                  <a:pt x="38073" y="24013"/>
                </a:lnTo>
                <a:lnTo>
                  <a:pt x="38038" y="24084"/>
                </a:lnTo>
                <a:lnTo>
                  <a:pt x="38020" y="24172"/>
                </a:lnTo>
                <a:lnTo>
                  <a:pt x="38003" y="24295"/>
                </a:lnTo>
                <a:lnTo>
                  <a:pt x="37950" y="24436"/>
                </a:lnTo>
                <a:lnTo>
                  <a:pt x="37862" y="24665"/>
                </a:lnTo>
                <a:lnTo>
                  <a:pt x="37721" y="24894"/>
                </a:lnTo>
                <a:lnTo>
                  <a:pt x="37580" y="25106"/>
                </a:lnTo>
                <a:lnTo>
                  <a:pt x="37351" y="25388"/>
                </a:lnTo>
                <a:lnTo>
                  <a:pt x="37298" y="25352"/>
                </a:lnTo>
                <a:lnTo>
                  <a:pt x="37280" y="25317"/>
                </a:lnTo>
                <a:lnTo>
                  <a:pt x="37280" y="25282"/>
                </a:lnTo>
                <a:lnTo>
                  <a:pt x="37280" y="25247"/>
                </a:lnTo>
                <a:lnTo>
                  <a:pt x="37333" y="25035"/>
                </a:lnTo>
                <a:lnTo>
                  <a:pt x="37368" y="24930"/>
                </a:lnTo>
                <a:lnTo>
                  <a:pt x="37421" y="24841"/>
                </a:lnTo>
                <a:lnTo>
                  <a:pt x="37615" y="24472"/>
                </a:lnTo>
                <a:lnTo>
                  <a:pt x="37791" y="24102"/>
                </a:lnTo>
                <a:lnTo>
                  <a:pt x="37950" y="23732"/>
                </a:lnTo>
                <a:lnTo>
                  <a:pt x="38091" y="23362"/>
                </a:lnTo>
                <a:lnTo>
                  <a:pt x="38196" y="22974"/>
                </a:lnTo>
                <a:lnTo>
                  <a:pt x="38320" y="22586"/>
                </a:lnTo>
                <a:lnTo>
                  <a:pt x="38408" y="22181"/>
                </a:lnTo>
                <a:lnTo>
                  <a:pt x="38496" y="21794"/>
                </a:lnTo>
                <a:lnTo>
                  <a:pt x="38549" y="21459"/>
                </a:lnTo>
                <a:lnTo>
                  <a:pt x="38531" y="21388"/>
                </a:lnTo>
                <a:lnTo>
                  <a:pt x="38478" y="21512"/>
                </a:lnTo>
                <a:lnTo>
                  <a:pt x="38443" y="21600"/>
                </a:lnTo>
                <a:lnTo>
                  <a:pt x="38302" y="22128"/>
                </a:lnTo>
                <a:lnTo>
                  <a:pt x="38161" y="22639"/>
                </a:lnTo>
                <a:lnTo>
                  <a:pt x="38003" y="23168"/>
                </a:lnTo>
                <a:lnTo>
                  <a:pt x="37809" y="23696"/>
                </a:lnTo>
                <a:lnTo>
                  <a:pt x="37738" y="23855"/>
                </a:lnTo>
                <a:lnTo>
                  <a:pt x="37668" y="23996"/>
                </a:lnTo>
                <a:lnTo>
                  <a:pt x="37492" y="24295"/>
                </a:lnTo>
                <a:lnTo>
                  <a:pt x="37439" y="24348"/>
                </a:lnTo>
                <a:lnTo>
                  <a:pt x="37333" y="24454"/>
                </a:lnTo>
                <a:lnTo>
                  <a:pt x="37333" y="24454"/>
                </a:lnTo>
                <a:lnTo>
                  <a:pt x="37351" y="24295"/>
                </a:lnTo>
                <a:lnTo>
                  <a:pt x="37368" y="24242"/>
                </a:lnTo>
                <a:lnTo>
                  <a:pt x="37386" y="24207"/>
                </a:lnTo>
                <a:lnTo>
                  <a:pt x="37474" y="24084"/>
                </a:lnTo>
                <a:lnTo>
                  <a:pt x="37527" y="23961"/>
                </a:lnTo>
                <a:lnTo>
                  <a:pt x="37633" y="23696"/>
                </a:lnTo>
                <a:lnTo>
                  <a:pt x="37738" y="23397"/>
                </a:lnTo>
                <a:lnTo>
                  <a:pt x="37826" y="23080"/>
                </a:lnTo>
                <a:lnTo>
                  <a:pt x="37914" y="22780"/>
                </a:lnTo>
                <a:lnTo>
                  <a:pt x="37985" y="22463"/>
                </a:lnTo>
                <a:lnTo>
                  <a:pt x="38091" y="21829"/>
                </a:lnTo>
                <a:lnTo>
                  <a:pt x="38161" y="21195"/>
                </a:lnTo>
                <a:lnTo>
                  <a:pt x="38196" y="21106"/>
                </a:lnTo>
                <a:lnTo>
                  <a:pt x="38161" y="21124"/>
                </a:lnTo>
                <a:lnTo>
                  <a:pt x="38126" y="21159"/>
                </a:lnTo>
                <a:lnTo>
                  <a:pt x="38108" y="21230"/>
                </a:lnTo>
                <a:lnTo>
                  <a:pt x="38003" y="21723"/>
                </a:lnTo>
                <a:lnTo>
                  <a:pt x="37897" y="22216"/>
                </a:lnTo>
                <a:lnTo>
                  <a:pt x="37738" y="22745"/>
                </a:lnTo>
                <a:lnTo>
                  <a:pt x="37562" y="23273"/>
                </a:lnTo>
                <a:lnTo>
                  <a:pt x="37509" y="23379"/>
                </a:lnTo>
                <a:lnTo>
                  <a:pt x="37421" y="23485"/>
                </a:lnTo>
                <a:lnTo>
                  <a:pt x="37421" y="23379"/>
                </a:lnTo>
                <a:lnTo>
                  <a:pt x="37439" y="23291"/>
                </a:lnTo>
                <a:lnTo>
                  <a:pt x="37773" y="21705"/>
                </a:lnTo>
                <a:lnTo>
                  <a:pt x="37862" y="21300"/>
                </a:lnTo>
                <a:lnTo>
                  <a:pt x="37897" y="20860"/>
                </a:lnTo>
                <a:lnTo>
                  <a:pt x="37932" y="20437"/>
                </a:lnTo>
                <a:lnTo>
                  <a:pt x="37932" y="20049"/>
                </a:lnTo>
                <a:lnTo>
                  <a:pt x="37879" y="20190"/>
                </a:lnTo>
                <a:lnTo>
                  <a:pt x="37862" y="20331"/>
                </a:lnTo>
                <a:lnTo>
                  <a:pt x="37826" y="20613"/>
                </a:lnTo>
                <a:lnTo>
                  <a:pt x="37773" y="21054"/>
                </a:lnTo>
                <a:lnTo>
                  <a:pt x="37703" y="21494"/>
                </a:lnTo>
                <a:lnTo>
                  <a:pt x="37615" y="21935"/>
                </a:lnTo>
                <a:lnTo>
                  <a:pt x="37492" y="22357"/>
                </a:lnTo>
                <a:lnTo>
                  <a:pt x="37386" y="22622"/>
                </a:lnTo>
                <a:lnTo>
                  <a:pt x="37368" y="22639"/>
                </a:lnTo>
                <a:lnTo>
                  <a:pt x="37333" y="22657"/>
                </a:lnTo>
                <a:lnTo>
                  <a:pt x="37298" y="22639"/>
                </a:lnTo>
                <a:lnTo>
                  <a:pt x="37280" y="22604"/>
                </a:lnTo>
                <a:lnTo>
                  <a:pt x="37298" y="22516"/>
                </a:lnTo>
                <a:lnTo>
                  <a:pt x="37368" y="20560"/>
                </a:lnTo>
                <a:lnTo>
                  <a:pt x="37403" y="20137"/>
                </a:lnTo>
                <a:lnTo>
                  <a:pt x="37403" y="19697"/>
                </a:lnTo>
                <a:lnTo>
                  <a:pt x="37421" y="19556"/>
                </a:lnTo>
                <a:lnTo>
                  <a:pt x="37439" y="19415"/>
                </a:lnTo>
                <a:lnTo>
                  <a:pt x="37474" y="19292"/>
                </a:lnTo>
                <a:lnTo>
                  <a:pt x="37509" y="19168"/>
                </a:lnTo>
                <a:lnTo>
                  <a:pt x="37562" y="19045"/>
                </a:lnTo>
                <a:lnTo>
                  <a:pt x="37633" y="18939"/>
                </a:lnTo>
                <a:lnTo>
                  <a:pt x="37721" y="18816"/>
                </a:lnTo>
                <a:lnTo>
                  <a:pt x="37809" y="18728"/>
                </a:lnTo>
                <a:lnTo>
                  <a:pt x="38055" y="18517"/>
                </a:lnTo>
                <a:lnTo>
                  <a:pt x="38302" y="18323"/>
                </a:lnTo>
                <a:lnTo>
                  <a:pt x="38425" y="18252"/>
                </a:lnTo>
                <a:lnTo>
                  <a:pt x="38549" y="18217"/>
                </a:lnTo>
                <a:close/>
                <a:moveTo>
                  <a:pt x="29017" y="25441"/>
                </a:moveTo>
                <a:lnTo>
                  <a:pt x="29035" y="25458"/>
                </a:lnTo>
                <a:lnTo>
                  <a:pt x="29000" y="25476"/>
                </a:lnTo>
                <a:lnTo>
                  <a:pt x="28982" y="25458"/>
                </a:lnTo>
                <a:lnTo>
                  <a:pt x="29017" y="25441"/>
                </a:lnTo>
                <a:close/>
                <a:moveTo>
                  <a:pt x="32136" y="24278"/>
                </a:moveTo>
                <a:lnTo>
                  <a:pt x="32259" y="24295"/>
                </a:lnTo>
                <a:lnTo>
                  <a:pt x="32277" y="24436"/>
                </a:lnTo>
                <a:lnTo>
                  <a:pt x="32294" y="24577"/>
                </a:lnTo>
                <a:lnTo>
                  <a:pt x="32277" y="24859"/>
                </a:lnTo>
                <a:lnTo>
                  <a:pt x="32188" y="24859"/>
                </a:lnTo>
                <a:lnTo>
                  <a:pt x="32065" y="24824"/>
                </a:lnTo>
                <a:lnTo>
                  <a:pt x="32277" y="25141"/>
                </a:lnTo>
                <a:lnTo>
                  <a:pt x="32347" y="25264"/>
                </a:lnTo>
                <a:lnTo>
                  <a:pt x="32365" y="25335"/>
                </a:lnTo>
                <a:lnTo>
                  <a:pt x="32365" y="25405"/>
                </a:lnTo>
                <a:lnTo>
                  <a:pt x="32347" y="25493"/>
                </a:lnTo>
                <a:lnTo>
                  <a:pt x="32312" y="25599"/>
                </a:lnTo>
                <a:lnTo>
                  <a:pt x="31572" y="24912"/>
                </a:lnTo>
                <a:lnTo>
                  <a:pt x="31871" y="24454"/>
                </a:lnTo>
                <a:lnTo>
                  <a:pt x="31942" y="24366"/>
                </a:lnTo>
                <a:lnTo>
                  <a:pt x="32030" y="24313"/>
                </a:lnTo>
                <a:lnTo>
                  <a:pt x="32136" y="24278"/>
                </a:lnTo>
                <a:close/>
                <a:moveTo>
                  <a:pt x="28647" y="25546"/>
                </a:moveTo>
                <a:lnTo>
                  <a:pt x="28682" y="25581"/>
                </a:lnTo>
                <a:lnTo>
                  <a:pt x="28647" y="25634"/>
                </a:lnTo>
                <a:lnTo>
                  <a:pt x="28630" y="25581"/>
                </a:lnTo>
                <a:lnTo>
                  <a:pt x="28647" y="25546"/>
                </a:lnTo>
                <a:close/>
                <a:moveTo>
                  <a:pt x="6413" y="24736"/>
                </a:moveTo>
                <a:lnTo>
                  <a:pt x="6501" y="24841"/>
                </a:lnTo>
                <a:lnTo>
                  <a:pt x="6959" y="25634"/>
                </a:lnTo>
                <a:lnTo>
                  <a:pt x="6906" y="25670"/>
                </a:lnTo>
                <a:lnTo>
                  <a:pt x="6765" y="25529"/>
                </a:lnTo>
                <a:lnTo>
                  <a:pt x="6624" y="25370"/>
                </a:lnTo>
                <a:lnTo>
                  <a:pt x="6519" y="25194"/>
                </a:lnTo>
                <a:lnTo>
                  <a:pt x="6431" y="25000"/>
                </a:lnTo>
                <a:lnTo>
                  <a:pt x="6378" y="24877"/>
                </a:lnTo>
                <a:lnTo>
                  <a:pt x="6378" y="24806"/>
                </a:lnTo>
                <a:lnTo>
                  <a:pt x="6413" y="24736"/>
                </a:lnTo>
                <a:close/>
                <a:moveTo>
                  <a:pt x="55955" y="25159"/>
                </a:moveTo>
                <a:lnTo>
                  <a:pt x="56044" y="25194"/>
                </a:lnTo>
                <a:lnTo>
                  <a:pt x="56132" y="25229"/>
                </a:lnTo>
                <a:lnTo>
                  <a:pt x="56255" y="25300"/>
                </a:lnTo>
                <a:lnTo>
                  <a:pt x="56361" y="25388"/>
                </a:lnTo>
                <a:lnTo>
                  <a:pt x="56431" y="25511"/>
                </a:lnTo>
                <a:lnTo>
                  <a:pt x="56502" y="25687"/>
                </a:lnTo>
                <a:lnTo>
                  <a:pt x="56502" y="25687"/>
                </a:lnTo>
                <a:lnTo>
                  <a:pt x="56273" y="25581"/>
                </a:lnTo>
                <a:lnTo>
                  <a:pt x="56061" y="25493"/>
                </a:lnTo>
                <a:lnTo>
                  <a:pt x="55973" y="25441"/>
                </a:lnTo>
                <a:lnTo>
                  <a:pt x="55885" y="25370"/>
                </a:lnTo>
                <a:lnTo>
                  <a:pt x="55815" y="25282"/>
                </a:lnTo>
                <a:lnTo>
                  <a:pt x="55762" y="25176"/>
                </a:lnTo>
                <a:lnTo>
                  <a:pt x="55867" y="25159"/>
                </a:lnTo>
                <a:close/>
                <a:moveTo>
                  <a:pt x="16244" y="20701"/>
                </a:moveTo>
                <a:lnTo>
                  <a:pt x="16279" y="20719"/>
                </a:lnTo>
                <a:lnTo>
                  <a:pt x="16773" y="20772"/>
                </a:lnTo>
                <a:lnTo>
                  <a:pt x="17248" y="20860"/>
                </a:lnTo>
                <a:lnTo>
                  <a:pt x="17530" y="20913"/>
                </a:lnTo>
                <a:lnTo>
                  <a:pt x="17812" y="21001"/>
                </a:lnTo>
                <a:lnTo>
                  <a:pt x="18094" y="21071"/>
                </a:lnTo>
                <a:lnTo>
                  <a:pt x="18376" y="21177"/>
                </a:lnTo>
                <a:lnTo>
                  <a:pt x="18640" y="21283"/>
                </a:lnTo>
                <a:lnTo>
                  <a:pt x="18904" y="21388"/>
                </a:lnTo>
                <a:lnTo>
                  <a:pt x="19169" y="21529"/>
                </a:lnTo>
                <a:lnTo>
                  <a:pt x="19415" y="21670"/>
                </a:lnTo>
                <a:lnTo>
                  <a:pt x="19750" y="21864"/>
                </a:lnTo>
                <a:lnTo>
                  <a:pt x="20050" y="22093"/>
                </a:lnTo>
                <a:lnTo>
                  <a:pt x="20331" y="22340"/>
                </a:lnTo>
                <a:lnTo>
                  <a:pt x="20613" y="22604"/>
                </a:lnTo>
                <a:lnTo>
                  <a:pt x="20860" y="22904"/>
                </a:lnTo>
                <a:lnTo>
                  <a:pt x="21071" y="23221"/>
                </a:lnTo>
                <a:lnTo>
                  <a:pt x="21265" y="23573"/>
                </a:lnTo>
                <a:lnTo>
                  <a:pt x="21406" y="23925"/>
                </a:lnTo>
                <a:lnTo>
                  <a:pt x="21917" y="25388"/>
                </a:lnTo>
                <a:lnTo>
                  <a:pt x="21988" y="25564"/>
                </a:lnTo>
                <a:lnTo>
                  <a:pt x="21988" y="25652"/>
                </a:lnTo>
                <a:lnTo>
                  <a:pt x="21970" y="25775"/>
                </a:lnTo>
                <a:lnTo>
                  <a:pt x="21899" y="25722"/>
                </a:lnTo>
                <a:lnTo>
                  <a:pt x="21829" y="25670"/>
                </a:lnTo>
                <a:lnTo>
                  <a:pt x="21670" y="25511"/>
                </a:lnTo>
                <a:lnTo>
                  <a:pt x="21529" y="25352"/>
                </a:lnTo>
                <a:lnTo>
                  <a:pt x="21406" y="25176"/>
                </a:lnTo>
                <a:lnTo>
                  <a:pt x="21318" y="24982"/>
                </a:lnTo>
                <a:lnTo>
                  <a:pt x="20754" y="23749"/>
                </a:lnTo>
                <a:lnTo>
                  <a:pt x="20701" y="23608"/>
                </a:lnTo>
                <a:lnTo>
                  <a:pt x="20613" y="23485"/>
                </a:lnTo>
                <a:lnTo>
                  <a:pt x="20649" y="23749"/>
                </a:lnTo>
                <a:lnTo>
                  <a:pt x="20701" y="23996"/>
                </a:lnTo>
                <a:lnTo>
                  <a:pt x="20790" y="24242"/>
                </a:lnTo>
                <a:lnTo>
                  <a:pt x="20895" y="24489"/>
                </a:lnTo>
                <a:lnTo>
                  <a:pt x="21089" y="24947"/>
                </a:lnTo>
                <a:lnTo>
                  <a:pt x="21318" y="25423"/>
                </a:lnTo>
                <a:lnTo>
                  <a:pt x="21248" y="25441"/>
                </a:lnTo>
                <a:lnTo>
                  <a:pt x="21195" y="25423"/>
                </a:lnTo>
                <a:lnTo>
                  <a:pt x="20983" y="25300"/>
                </a:lnTo>
                <a:lnTo>
                  <a:pt x="20807" y="25159"/>
                </a:lnTo>
                <a:lnTo>
                  <a:pt x="20631" y="25000"/>
                </a:lnTo>
                <a:lnTo>
                  <a:pt x="20490" y="24806"/>
                </a:lnTo>
                <a:lnTo>
                  <a:pt x="20279" y="24454"/>
                </a:lnTo>
                <a:lnTo>
                  <a:pt x="20085" y="24084"/>
                </a:lnTo>
                <a:lnTo>
                  <a:pt x="19909" y="23714"/>
                </a:lnTo>
                <a:lnTo>
                  <a:pt x="19750" y="23326"/>
                </a:lnTo>
                <a:lnTo>
                  <a:pt x="19433" y="22551"/>
                </a:lnTo>
                <a:lnTo>
                  <a:pt x="19451" y="22727"/>
                </a:lnTo>
                <a:lnTo>
                  <a:pt x="19468" y="22833"/>
                </a:lnTo>
                <a:lnTo>
                  <a:pt x="19486" y="22921"/>
                </a:lnTo>
                <a:lnTo>
                  <a:pt x="19891" y="24137"/>
                </a:lnTo>
                <a:lnTo>
                  <a:pt x="19944" y="24260"/>
                </a:lnTo>
                <a:lnTo>
                  <a:pt x="19961" y="24331"/>
                </a:lnTo>
                <a:lnTo>
                  <a:pt x="19961" y="24419"/>
                </a:lnTo>
                <a:lnTo>
                  <a:pt x="19926" y="24419"/>
                </a:lnTo>
                <a:lnTo>
                  <a:pt x="19451" y="24066"/>
                </a:lnTo>
                <a:lnTo>
                  <a:pt x="19221" y="23873"/>
                </a:lnTo>
                <a:lnTo>
                  <a:pt x="18992" y="23696"/>
                </a:lnTo>
                <a:lnTo>
                  <a:pt x="18904" y="23608"/>
                </a:lnTo>
                <a:lnTo>
                  <a:pt x="18834" y="23520"/>
                </a:lnTo>
                <a:lnTo>
                  <a:pt x="18711" y="23326"/>
                </a:lnTo>
                <a:lnTo>
                  <a:pt x="18622" y="23133"/>
                </a:lnTo>
                <a:lnTo>
                  <a:pt x="18552" y="22904"/>
                </a:lnTo>
                <a:lnTo>
                  <a:pt x="18341" y="22093"/>
                </a:lnTo>
                <a:lnTo>
                  <a:pt x="18270" y="21794"/>
                </a:lnTo>
                <a:lnTo>
                  <a:pt x="18217" y="21811"/>
                </a:lnTo>
                <a:lnTo>
                  <a:pt x="18200" y="21864"/>
                </a:lnTo>
                <a:lnTo>
                  <a:pt x="18217" y="21935"/>
                </a:lnTo>
                <a:lnTo>
                  <a:pt x="18323" y="22657"/>
                </a:lnTo>
                <a:lnTo>
                  <a:pt x="18358" y="22868"/>
                </a:lnTo>
                <a:lnTo>
                  <a:pt x="18376" y="22992"/>
                </a:lnTo>
                <a:lnTo>
                  <a:pt x="18358" y="23115"/>
                </a:lnTo>
                <a:lnTo>
                  <a:pt x="18252" y="23044"/>
                </a:lnTo>
                <a:lnTo>
                  <a:pt x="18164" y="22974"/>
                </a:lnTo>
                <a:lnTo>
                  <a:pt x="17988" y="22798"/>
                </a:lnTo>
                <a:lnTo>
                  <a:pt x="17847" y="22639"/>
                </a:lnTo>
                <a:lnTo>
                  <a:pt x="17706" y="22463"/>
                </a:lnTo>
                <a:lnTo>
                  <a:pt x="17583" y="22269"/>
                </a:lnTo>
                <a:lnTo>
                  <a:pt x="17460" y="22058"/>
                </a:lnTo>
                <a:lnTo>
                  <a:pt x="17372" y="21864"/>
                </a:lnTo>
                <a:lnTo>
                  <a:pt x="17283" y="21670"/>
                </a:lnTo>
                <a:lnTo>
                  <a:pt x="17248" y="21565"/>
                </a:lnTo>
                <a:lnTo>
                  <a:pt x="17213" y="21441"/>
                </a:lnTo>
                <a:lnTo>
                  <a:pt x="17178" y="21336"/>
                </a:lnTo>
                <a:lnTo>
                  <a:pt x="17125" y="21247"/>
                </a:lnTo>
                <a:lnTo>
                  <a:pt x="17090" y="21247"/>
                </a:lnTo>
                <a:lnTo>
                  <a:pt x="17072" y="21283"/>
                </a:lnTo>
                <a:lnTo>
                  <a:pt x="17090" y="21846"/>
                </a:lnTo>
                <a:lnTo>
                  <a:pt x="17019" y="21811"/>
                </a:lnTo>
                <a:lnTo>
                  <a:pt x="16984" y="21794"/>
                </a:lnTo>
                <a:lnTo>
                  <a:pt x="16209" y="20895"/>
                </a:lnTo>
                <a:lnTo>
                  <a:pt x="16174" y="20842"/>
                </a:lnTo>
                <a:lnTo>
                  <a:pt x="16138" y="20789"/>
                </a:lnTo>
                <a:lnTo>
                  <a:pt x="16174" y="20736"/>
                </a:lnTo>
                <a:lnTo>
                  <a:pt x="16209" y="20719"/>
                </a:lnTo>
                <a:lnTo>
                  <a:pt x="16244" y="20701"/>
                </a:lnTo>
                <a:close/>
                <a:moveTo>
                  <a:pt x="15821" y="20807"/>
                </a:moveTo>
                <a:lnTo>
                  <a:pt x="17019" y="22146"/>
                </a:lnTo>
                <a:lnTo>
                  <a:pt x="17054" y="22199"/>
                </a:lnTo>
                <a:lnTo>
                  <a:pt x="17090" y="22287"/>
                </a:lnTo>
                <a:lnTo>
                  <a:pt x="17002" y="22340"/>
                </a:lnTo>
                <a:lnTo>
                  <a:pt x="16896" y="22375"/>
                </a:lnTo>
                <a:lnTo>
                  <a:pt x="16720" y="22445"/>
                </a:lnTo>
                <a:lnTo>
                  <a:pt x="16350" y="22569"/>
                </a:lnTo>
                <a:lnTo>
                  <a:pt x="16350" y="22622"/>
                </a:lnTo>
                <a:lnTo>
                  <a:pt x="16385" y="22639"/>
                </a:lnTo>
                <a:lnTo>
                  <a:pt x="16403" y="22657"/>
                </a:lnTo>
                <a:lnTo>
                  <a:pt x="16438" y="22657"/>
                </a:lnTo>
                <a:lnTo>
                  <a:pt x="17037" y="22569"/>
                </a:lnTo>
                <a:lnTo>
                  <a:pt x="17195" y="22551"/>
                </a:lnTo>
                <a:lnTo>
                  <a:pt x="17336" y="22569"/>
                </a:lnTo>
                <a:lnTo>
                  <a:pt x="17477" y="22622"/>
                </a:lnTo>
                <a:lnTo>
                  <a:pt x="17601" y="22710"/>
                </a:lnTo>
                <a:lnTo>
                  <a:pt x="17847" y="22921"/>
                </a:lnTo>
                <a:lnTo>
                  <a:pt x="17971" y="23027"/>
                </a:lnTo>
                <a:lnTo>
                  <a:pt x="18059" y="23150"/>
                </a:lnTo>
                <a:lnTo>
                  <a:pt x="18094" y="23221"/>
                </a:lnTo>
                <a:lnTo>
                  <a:pt x="18147" y="23309"/>
                </a:lnTo>
                <a:lnTo>
                  <a:pt x="18006" y="23362"/>
                </a:lnTo>
                <a:lnTo>
                  <a:pt x="17882" y="23414"/>
                </a:lnTo>
                <a:lnTo>
                  <a:pt x="17601" y="23467"/>
                </a:lnTo>
                <a:lnTo>
                  <a:pt x="17477" y="23503"/>
                </a:lnTo>
                <a:lnTo>
                  <a:pt x="17336" y="23555"/>
                </a:lnTo>
                <a:lnTo>
                  <a:pt x="17195" y="23608"/>
                </a:lnTo>
                <a:lnTo>
                  <a:pt x="17054" y="23696"/>
                </a:lnTo>
                <a:lnTo>
                  <a:pt x="17794" y="23591"/>
                </a:lnTo>
                <a:lnTo>
                  <a:pt x="18006" y="23573"/>
                </a:lnTo>
                <a:lnTo>
                  <a:pt x="18393" y="23573"/>
                </a:lnTo>
                <a:lnTo>
                  <a:pt x="18534" y="23626"/>
                </a:lnTo>
                <a:lnTo>
                  <a:pt x="18675" y="23696"/>
                </a:lnTo>
                <a:lnTo>
                  <a:pt x="18816" y="23802"/>
                </a:lnTo>
                <a:lnTo>
                  <a:pt x="19028" y="23996"/>
                </a:lnTo>
                <a:lnTo>
                  <a:pt x="19257" y="24207"/>
                </a:lnTo>
                <a:lnTo>
                  <a:pt x="19732" y="24577"/>
                </a:lnTo>
                <a:lnTo>
                  <a:pt x="19750" y="24595"/>
                </a:lnTo>
                <a:lnTo>
                  <a:pt x="19768" y="24630"/>
                </a:lnTo>
                <a:lnTo>
                  <a:pt x="19750" y="24683"/>
                </a:lnTo>
                <a:lnTo>
                  <a:pt x="19732" y="24701"/>
                </a:lnTo>
                <a:lnTo>
                  <a:pt x="19644" y="24718"/>
                </a:lnTo>
                <a:lnTo>
                  <a:pt x="18816" y="24859"/>
                </a:lnTo>
                <a:lnTo>
                  <a:pt x="18746" y="24894"/>
                </a:lnTo>
                <a:lnTo>
                  <a:pt x="18711" y="24912"/>
                </a:lnTo>
                <a:lnTo>
                  <a:pt x="18693" y="24965"/>
                </a:lnTo>
                <a:lnTo>
                  <a:pt x="18816" y="24982"/>
                </a:lnTo>
                <a:lnTo>
                  <a:pt x="18940" y="24965"/>
                </a:lnTo>
                <a:lnTo>
                  <a:pt x="19186" y="24947"/>
                </a:lnTo>
                <a:lnTo>
                  <a:pt x="19380" y="24930"/>
                </a:lnTo>
                <a:lnTo>
                  <a:pt x="19574" y="24930"/>
                </a:lnTo>
                <a:lnTo>
                  <a:pt x="19768" y="24947"/>
                </a:lnTo>
                <a:lnTo>
                  <a:pt x="19961" y="24982"/>
                </a:lnTo>
                <a:lnTo>
                  <a:pt x="20102" y="25000"/>
                </a:lnTo>
                <a:lnTo>
                  <a:pt x="20243" y="25053"/>
                </a:lnTo>
                <a:lnTo>
                  <a:pt x="20384" y="25106"/>
                </a:lnTo>
                <a:lnTo>
                  <a:pt x="20508" y="25159"/>
                </a:lnTo>
                <a:lnTo>
                  <a:pt x="20631" y="25247"/>
                </a:lnTo>
                <a:lnTo>
                  <a:pt x="20754" y="25335"/>
                </a:lnTo>
                <a:lnTo>
                  <a:pt x="20878" y="25441"/>
                </a:lnTo>
                <a:lnTo>
                  <a:pt x="20983" y="25564"/>
                </a:lnTo>
                <a:lnTo>
                  <a:pt x="20878" y="25617"/>
                </a:lnTo>
                <a:lnTo>
                  <a:pt x="20790" y="25652"/>
                </a:lnTo>
                <a:lnTo>
                  <a:pt x="19662" y="25793"/>
                </a:lnTo>
                <a:lnTo>
                  <a:pt x="19503" y="25793"/>
                </a:lnTo>
                <a:lnTo>
                  <a:pt x="19362" y="25775"/>
                </a:lnTo>
                <a:lnTo>
                  <a:pt x="19221" y="25740"/>
                </a:lnTo>
                <a:lnTo>
                  <a:pt x="19081" y="25670"/>
                </a:lnTo>
                <a:lnTo>
                  <a:pt x="18781" y="25511"/>
                </a:lnTo>
                <a:lnTo>
                  <a:pt x="18482" y="25370"/>
                </a:lnTo>
                <a:lnTo>
                  <a:pt x="18147" y="25176"/>
                </a:lnTo>
                <a:lnTo>
                  <a:pt x="17830" y="24965"/>
                </a:lnTo>
                <a:lnTo>
                  <a:pt x="17548" y="24736"/>
                </a:lnTo>
                <a:lnTo>
                  <a:pt x="17283" y="24472"/>
                </a:lnTo>
                <a:lnTo>
                  <a:pt x="17054" y="24207"/>
                </a:lnTo>
                <a:lnTo>
                  <a:pt x="16825" y="23908"/>
                </a:lnTo>
                <a:lnTo>
                  <a:pt x="16632" y="23591"/>
                </a:lnTo>
                <a:lnTo>
                  <a:pt x="16455" y="23256"/>
                </a:lnTo>
                <a:lnTo>
                  <a:pt x="16279" y="22833"/>
                </a:lnTo>
                <a:lnTo>
                  <a:pt x="16138" y="22410"/>
                </a:lnTo>
                <a:lnTo>
                  <a:pt x="15944" y="21741"/>
                </a:lnTo>
                <a:lnTo>
                  <a:pt x="15768" y="21071"/>
                </a:lnTo>
                <a:lnTo>
                  <a:pt x="15733" y="20948"/>
                </a:lnTo>
                <a:lnTo>
                  <a:pt x="15715" y="20807"/>
                </a:lnTo>
                <a:close/>
                <a:moveTo>
                  <a:pt x="55674" y="25546"/>
                </a:moveTo>
                <a:lnTo>
                  <a:pt x="55691" y="25564"/>
                </a:lnTo>
                <a:lnTo>
                  <a:pt x="55709" y="25599"/>
                </a:lnTo>
                <a:lnTo>
                  <a:pt x="55726" y="25634"/>
                </a:lnTo>
                <a:lnTo>
                  <a:pt x="55726" y="25793"/>
                </a:lnTo>
                <a:lnTo>
                  <a:pt x="55550" y="25564"/>
                </a:lnTo>
                <a:lnTo>
                  <a:pt x="55638" y="25546"/>
                </a:lnTo>
                <a:close/>
                <a:moveTo>
                  <a:pt x="60554" y="25053"/>
                </a:moveTo>
                <a:lnTo>
                  <a:pt x="60607" y="25071"/>
                </a:lnTo>
                <a:lnTo>
                  <a:pt x="60642" y="25088"/>
                </a:lnTo>
                <a:lnTo>
                  <a:pt x="60730" y="25141"/>
                </a:lnTo>
                <a:lnTo>
                  <a:pt x="60801" y="25159"/>
                </a:lnTo>
                <a:lnTo>
                  <a:pt x="60889" y="25176"/>
                </a:lnTo>
                <a:lnTo>
                  <a:pt x="60994" y="25159"/>
                </a:lnTo>
                <a:lnTo>
                  <a:pt x="61118" y="25159"/>
                </a:lnTo>
                <a:lnTo>
                  <a:pt x="61259" y="25176"/>
                </a:lnTo>
                <a:lnTo>
                  <a:pt x="61382" y="25194"/>
                </a:lnTo>
                <a:lnTo>
                  <a:pt x="61523" y="25229"/>
                </a:lnTo>
                <a:lnTo>
                  <a:pt x="62139" y="25476"/>
                </a:lnTo>
                <a:lnTo>
                  <a:pt x="62051" y="25546"/>
                </a:lnTo>
                <a:lnTo>
                  <a:pt x="61981" y="25581"/>
                </a:lnTo>
                <a:lnTo>
                  <a:pt x="61382" y="25758"/>
                </a:lnTo>
                <a:lnTo>
                  <a:pt x="60783" y="25916"/>
                </a:lnTo>
                <a:lnTo>
                  <a:pt x="60660" y="25934"/>
                </a:lnTo>
                <a:lnTo>
                  <a:pt x="60431" y="25934"/>
                </a:lnTo>
                <a:lnTo>
                  <a:pt x="60325" y="25916"/>
                </a:lnTo>
                <a:lnTo>
                  <a:pt x="60219" y="25881"/>
                </a:lnTo>
                <a:lnTo>
                  <a:pt x="60113" y="25828"/>
                </a:lnTo>
                <a:lnTo>
                  <a:pt x="60008" y="25775"/>
                </a:lnTo>
                <a:lnTo>
                  <a:pt x="59920" y="25705"/>
                </a:lnTo>
                <a:lnTo>
                  <a:pt x="59990" y="25634"/>
                </a:lnTo>
                <a:lnTo>
                  <a:pt x="60061" y="25564"/>
                </a:lnTo>
                <a:lnTo>
                  <a:pt x="60219" y="25476"/>
                </a:lnTo>
                <a:lnTo>
                  <a:pt x="60395" y="25388"/>
                </a:lnTo>
                <a:lnTo>
                  <a:pt x="60483" y="25335"/>
                </a:lnTo>
                <a:lnTo>
                  <a:pt x="60571" y="25264"/>
                </a:lnTo>
                <a:lnTo>
                  <a:pt x="60431" y="25282"/>
                </a:lnTo>
                <a:lnTo>
                  <a:pt x="60325" y="25300"/>
                </a:lnTo>
                <a:lnTo>
                  <a:pt x="60113" y="25352"/>
                </a:lnTo>
                <a:lnTo>
                  <a:pt x="59884" y="25423"/>
                </a:lnTo>
                <a:lnTo>
                  <a:pt x="59655" y="25493"/>
                </a:lnTo>
                <a:lnTo>
                  <a:pt x="59479" y="25529"/>
                </a:lnTo>
                <a:lnTo>
                  <a:pt x="59215" y="25529"/>
                </a:lnTo>
                <a:lnTo>
                  <a:pt x="59144" y="25511"/>
                </a:lnTo>
                <a:lnTo>
                  <a:pt x="59074" y="25458"/>
                </a:lnTo>
                <a:lnTo>
                  <a:pt x="59021" y="25388"/>
                </a:lnTo>
                <a:lnTo>
                  <a:pt x="59039" y="25352"/>
                </a:lnTo>
                <a:lnTo>
                  <a:pt x="59056" y="25317"/>
                </a:lnTo>
                <a:lnTo>
                  <a:pt x="59127" y="25317"/>
                </a:lnTo>
                <a:lnTo>
                  <a:pt x="60448" y="25071"/>
                </a:lnTo>
                <a:lnTo>
                  <a:pt x="60554" y="25053"/>
                </a:lnTo>
                <a:close/>
                <a:moveTo>
                  <a:pt x="36910" y="25899"/>
                </a:moveTo>
                <a:lnTo>
                  <a:pt x="36945" y="25916"/>
                </a:lnTo>
                <a:lnTo>
                  <a:pt x="36910" y="25969"/>
                </a:lnTo>
                <a:lnTo>
                  <a:pt x="36893" y="25951"/>
                </a:lnTo>
                <a:lnTo>
                  <a:pt x="36910" y="25899"/>
                </a:lnTo>
                <a:close/>
                <a:moveTo>
                  <a:pt x="29158" y="25987"/>
                </a:moveTo>
                <a:lnTo>
                  <a:pt x="29193" y="26004"/>
                </a:lnTo>
                <a:lnTo>
                  <a:pt x="29229" y="26040"/>
                </a:lnTo>
                <a:lnTo>
                  <a:pt x="29141" y="26128"/>
                </a:lnTo>
                <a:lnTo>
                  <a:pt x="29123" y="26110"/>
                </a:lnTo>
                <a:lnTo>
                  <a:pt x="29105" y="26092"/>
                </a:lnTo>
                <a:lnTo>
                  <a:pt x="29105" y="26022"/>
                </a:lnTo>
                <a:lnTo>
                  <a:pt x="29123" y="26004"/>
                </a:lnTo>
                <a:lnTo>
                  <a:pt x="29158" y="25987"/>
                </a:lnTo>
                <a:close/>
                <a:moveTo>
                  <a:pt x="56061" y="26040"/>
                </a:moveTo>
                <a:lnTo>
                  <a:pt x="56079" y="26057"/>
                </a:lnTo>
                <a:lnTo>
                  <a:pt x="56096" y="26092"/>
                </a:lnTo>
                <a:lnTo>
                  <a:pt x="56114" y="26145"/>
                </a:lnTo>
                <a:lnTo>
                  <a:pt x="56096" y="26180"/>
                </a:lnTo>
                <a:lnTo>
                  <a:pt x="56079" y="26216"/>
                </a:lnTo>
                <a:lnTo>
                  <a:pt x="56026" y="26216"/>
                </a:lnTo>
                <a:lnTo>
                  <a:pt x="56008" y="26163"/>
                </a:lnTo>
                <a:lnTo>
                  <a:pt x="55991" y="26110"/>
                </a:lnTo>
                <a:lnTo>
                  <a:pt x="56008" y="26075"/>
                </a:lnTo>
                <a:lnTo>
                  <a:pt x="56026" y="26040"/>
                </a:lnTo>
                <a:close/>
                <a:moveTo>
                  <a:pt x="9267" y="26286"/>
                </a:moveTo>
                <a:lnTo>
                  <a:pt x="9267" y="26304"/>
                </a:lnTo>
                <a:lnTo>
                  <a:pt x="9275" y="26304"/>
                </a:lnTo>
                <a:lnTo>
                  <a:pt x="9267" y="26286"/>
                </a:lnTo>
                <a:close/>
                <a:moveTo>
                  <a:pt x="26163" y="25388"/>
                </a:moveTo>
                <a:lnTo>
                  <a:pt x="26269" y="25423"/>
                </a:lnTo>
                <a:lnTo>
                  <a:pt x="26374" y="25458"/>
                </a:lnTo>
                <a:lnTo>
                  <a:pt x="26427" y="25546"/>
                </a:lnTo>
                <a:lnTo>
                  <a:pt x="26445" y="25652"/>
                </a:lnTo>
                <a:lnTo>
                  <a:pt x="26463" y="25740"/>
                </a:lnTo>
                <a:lnTo>
                  <a:pt x="26463" y="25846"/>
                </a:lnTo>
                <a:lnTo>
                  <a:pt x="26392" y="25863"/>
                </a:lnTo>
                <a:lnTo>
                  <a:pt x="26304" y="25846"/>
                </a:lnTo>
                <a:lnTo>
                  <a:pt x="26145" y="25810"/>
                </a:lnTo>
                <a:lnTo>
                  <a:pt x="25987" y="25758"/>
                </a:lnTo>
                <a:lnTo>
                  <a:pt x="25916" y="25740"/>
                </a:lnTo>
                <a:lnTo>
                  <a:pt x="25828" y="25740"/>
                </a:lnTo>
                <a:lnTo>
                  <a:pt x="25916" y="25828"/>
                </a:lnTo>
                <a:lnTo>
                  <a:pt x="26005" y="25881"/>
                </a:lnTo>
                <a:lnTo>
                  <a:pt x="26181" y="25987"/>
                </a:lnTo>
                <a:lnTo>
                  <a:pt x="26374" y="26092"/>
                </a:lnTo>
                <a:lnTo>
                  <a:pt x="26463" y="26163"/>
                </a:lnTo>
                <a:lnTo>
                  <a:pt x="26551" y="26233"/>
                </a:lnTo>
                <a:lnTo>
                  <a:pt x="26445" y="26286"/>
                </a:lnTo>
                <a:lnTo>
                  <a:pt x="26410" y="26304"/>
                </a:lnTo>
                <a:lnTo>
                  <a:pt x="26374" y="26304"/>
                </a:lnTo>
                <a:lnTo>
                  <a:pt x="25952" y="26216"/>
                </a:lnTo>
                <a:lnTo>
                  <a:pt x="25740" y="26145"/>
                </a:lnTo>
                <a:lnTo>
                  <a:pt x="25529" y="26075"/>
                </a:lnTo>
                <a:lnTo>
                  <a:pt x="25546" y="25934"/>
                </a:lnTo>
                <a:lnTo>
                  <a:pt x="25564" y="25810"/>
                </a:lnTo>
                <a:lnTo>
                  <a:pt x="25599" y="25705"/>
                </a:lnTo>
                <a:lnTo>
                  <a:pt x="25652" y="25581"/>
                </a:lnTo>
                <a:lnTo>
                  <a:pt x="25705" y="25511"/>
                </a:lnTo>
                <a:lnTo>
                  <a:pt x="25775" y="25441"/>
                </a:lnTo>
                <a:lnTo>
                  <a:pt x="25864" y="25405"/>
                </a:lnTo>
                <a:lnTo>
                  <a:pt x="25952" y="25388"/>
                </a:lnTo>
                <a:close/>
                <a:moveTo>
                  <a:pt x="23732" y="21741"/>
                </a:moveTo>
                <a:lnTo>
                  <a:pt x="23961" y="21758"/>
                </a:lnTo>
                <a:lnTo>
                  <a:pt x="24912" y="21952"/>
                </a:lnTo>
                <a:lnTo>
                  <a:pt x="25353" y="22023"/>
                </a:lnTo>
                <a:lnTo>
                  <a:pt x="25494" y="22058"/>
                </a:lnTo>
                <a:lnTo>
                  <a:pt x="25564" y="22093"/>
                </a:lnTo>
                <a:lnTo>
                  <a:pt x="25617" y="22128"/>
                </a:lnTo>
                <a:lnTo>
                  <a:pt x="25670" y="22181"/>
                </a:lnTo>
                <a:lnTo>
                  <a:pt x="25723" y="22252"/>
                </a:lnTo>
                <a:lnTo>
                  <a:pt x="25758" y="22322"/>
                </a:lnTo>
                <a:lnTo>
                  <a:pt x="25775" y="22410"/>
                </a:lnTo>
                <a:lnTo>
                  <a:pt x="25599" y="22428"/>
                </a:lnTo>
                <a:lnTo>
                  <a:pt x="25441" y="22410"/>
                </a:lnTo>
                <a:lnTo>
                  <a:pt x="25106" y="22393"/>
                </a:lnTo>
                <a:lnTo>
                  <a:pt x="24789" y="22340"/>
                </a:lnTo>
                <a:lnTo>
                  <a:pt x="24472" y="22323"/>
                </a:lnTo>
                <a:lnTo>
                  <a:pt x="24472" y="22323"/>
                </a:lnTo>
                <a:lnTo>
                  <a:pt x="24507" y="22375"/>
                </a:lnTo>
                <a:lnTo>
                  <a:pt x="24560" y="22393"/>
                </a:lnTo>
                <a:lnTo>
                  <a:pt x="25176" y="22534"/>
                </a:lnTo>
                <a:lnTo>
                  <a:pt x="25476" y="22622"/>
                </a:lnTo>
                <a:lnTo>
                  <a:pt x="25617" y="22674"/>
                </a:lnTo>
                <a:lnTo>
                  <a:pt x="25758" y="22727"/>
                </a:lnTo>
                <a:lnTo>
                  <a:pt x="25793" y="22815"/>
                </a:lnTo>
                <a:lnTo>
                  <a:pt x="25793" y="22886"/>
                </a:lnTo>
                <a:lnTo>
                  <a:pt x="25775" y="22956"/>
                </a:lnTo>
                <a:lnTo>
                  <a:pt x="25758" y="23044"/>
                </a:lnTo>
                <a:lnTo>
                  <a:pt x="25388" y="23044"/>
                </a:lnTo>
                <a:lnTo>
                  <a:pt x="25000" y="22992"/>
                </a:lnTo>
                <a:lnTo>
                  <a:pt x="24613" y="22939"/>
                </a:lnTo>
                <a:lnTo>
                  <a:pt x="24401" y="22921"/>
                </a:lnTo>
                <a:lnTo>
                  <a:pt x="24190" y="22921"/>
                </a:lnTo>
                <a:lnTo>
                  <a:pt x="24348" y="22992"/>
                </a:lnTo>
                <a:lnTo>
                  <a:pt x="24472" y="23027"/>
                </a:lnTo>
                <a:lnTo>
                  <a:pt x="24595" y="23044"/>
                </a:lnTo>
                <a:lnTo>
                  <a:pt x="24718" y="23062"/>
                </a:lnTo>
                <a:lnTo>
                  <a:pt x="24930" y="23115"/>
                </a:lnTo>
                <a:lnTo>
                  <a:pt x="25141" y="23150"/>
                </a:lnTo>
                <a:lnTo>
                  <a:pt x="25247" y="23185"/>
                </a:lnTo>
                <a:lnTo>
                  <a:pt x="25353" y="23221"/>
                </a:lnTo>
                <a:lnTo>
                  <a:pt x="25458" y="23273"/>
                </a:lnTo>
                <a:lnTo>
                  <a:pt x="25564" y="23344"/>
                </a:lnTo>
                <a:lnTo>
                  <a:pt x="25546" y="23432"/>
                </a:lnTo>
                <a:lnTo>
                  <a:pt x="25529" y="23503"/>
                </a:lnTo>
                <a:lnTo>
                  <a:pt x="25476" y="23555"/>
                </a:lnTo>
                <a:lnTo>
                  <a:pt x="25423" y="23608"/>
                </a:lnTo>
                <a:lnTo>
                  <a:pt x="25317" y="23643"/>
                </a:lnTo>
                <a:lnTo>
                  <a:pt x="25194" y="23643"/>
                </a:lnTo>
                <a:lnTo>
                  <a:pt x="24965" y="23626"/>
                </a:lnTo>
                <a:lnTo>
                  <a:pt x="24736" y="23608"/>
                </a:lnTo>
                <a:lnTo>
                  <a:pt x="24542" y="23573"/>
                </a:lnTo>
                <a:lnTo>
                  <a:pt x="24331" y="23573"/>
                </a:lnTo>
                <a:lnTo>
                  <a:pt x="24419" y="23626"/>
                </a:lnTo>
                <a:lnTo>
                  <a:pt x="24507" y="23661"/>
                </a:lnTo>
                <a:lnTo>
                  <a:pt x="24701" y="23714"/>
                </a:lnTo>
                <a:lnTo>
                  <a:pt x="24895" y="23784"/>
                </a:lnTo>
                <a:lnTo>
                  <a:pt x="25071" y="23855"/>
                </a:lnTo>
                <a:lnTo>
                  <a:pt x="25088" y="23978"/>
                </a:lnTo>
                <a:lnTo>
                  <a:pt x="25088" y="24049"/>
                </a:lnTo>
                <a:lnTo>
                  <a:pt x="25053" y="24154"/>
                </a:lnTo>
                <a:lnTo>
                  <a:pt x="25018" y="24295"/>
                </a:lnTo>
                <a:lnTo>
                  <a:pt x="24842" y="24278"/>
                </a:lnTo>
                <a:lnTo>
                  <a:pt x="24648" y="24242"/>
                </a:lnTo>
                <a:lnTo>
                  <a:pt x="24454" y="24225"/>
                </a:lnTo>
                <a:lnTo>
                  <a:pt x="24243" y="24225"/>
                </a:lnTo>
                <a:lnTo>
                  <a:pt x="24331" y="24278"/>
                </a:lnTo>
                <a:lnTo>
                  <a:pt x="24401" y="24313"/>
                </a:lnTo>
                <a:lnTo>
                  <a:pt x="24525" y="24366"/>
                </a:lnTo>
                <a:lnTo>
                  <a:pt x="24789" y="24454"/>
                </a:lnTo>
                <a:lnTo>
                  <a:pt x="25071" y="24560"/>
                </a:lnTo>
                <a:lnTo>
                  <a:pt x="25212" y="24630"/>
                </a:lnTo>
                <a:lnTo>
                  <a:pt x="25353" y="24718"/>
                </a:lnTo>
                <a:lnTo>
                  <a:pt x="25476" y="24824"/>
                </a:lnTo>
                <a:lnTo>
                  <a:pt x="25582" y="24965"/>
                </a:lnTo>
                <a:lnTo>
                  <a:pt x="25652" y="25088"/>
                </a:lnTo>
                <a:lnTo>
                  <a:pt x="25582" y="25106"/>
                </a:lnTo>
                <a:lnTo>
                  <a:pt x="25511" y="25123"/>
                </a:lnTo>
                <a:lnTo>
                  <a:pt x="25370" y="25106"/>
                </a:lnTo>
                <a:lnTo>
                  <a:pt x="24842" y="25035"/>
                </a:lnTo>
                <a:lnTo>
                  <a:pt x="24859" y="25088"/>
                </a:lnTo>
                <a:lnTo>
                  <a:pt x="24895" y="25123"/>
                </a:lnTo>
                <a:lnTo>
                  <a:pt x="24983" y="25159"/>
                </a:lnTo>
                <a:lnTo>
                  <a:pt x="25494" y="25352"/>
                </a:lnTo>
                <a:lnTo>
                  <a:pt x="25476" y="25458"/>
                </a:lnTo>
                <a:lnTo>
                  <a:pt x="25423" y="25546"/>
                </a:lnTo>
                <a:lnTo>
                  <a:pt x="25317" y="25722"/>
                </a:lnTo>
                <a:lnTo>
                  <a:pt x="25071" y="25722"/>
                </a:lnTo>
                <a:lnTo>
                  <a:pt x="24842" y="25705"/>
                </a:lnTo>
                <a:lnTo>
                  <a:pt x="24577" y="25670"/>
                </a:lnTo>
                <a:lnTo>
                  <a:pt x="24313" y="25670"/>
                </a:lnTo>
                <a:lnTo>
                  <a:pt x="24436" y="25740"/>
                </a:lnTo>
                <a:lnTo>
                  <a:pt x="24542" y="25775"/>
                </a:lnTo>
                <a:lnTo>
                  <a:pt x="24754" y="25846"/>
                </a:lnTo>
                <a:lnTo>
                  <a:pt x="24983" y="25899"/>
                </a:lnTo>
                <a:lnTo>
                  <a:pt x="25071" y="25934"/>
                </a:lnTo>
                <a:lnTo>
                  <a:pt x="25176" y="25987"/>
                </a:lnTo>
                <a:lnTo>
                  <a:pt x="25176" y="26110"/>
                </a:lnTo>
                <a:lnTo>
                  <a:pt x="25141" y="26216"/>
                </a:lnTo>
                <a:lnTo>
                  <a:pt x="25106" y="26251"/>
                </a:lnTo>
                <a:lnTo>
                  <a:pt x="25071" y="26286"/>
                </a:lnTo>
                <a:lnTo>
                  <a:pt x="24983" y="26321"/>
                </a:lnTo>
                <a:lnTo>
                  <a:pt x="24806" y="26357"/>
                </a:lnTo>
                <a:lnTo>
                  <a:pt x="24613" y="26357"/>
                </a:lnTo>
                <a:lnTo>
                  <a:pt x="24296" y="26304"/>
                </a:lnTo>
                <a:lnTo>
                  <a:pt x="23996" y="26233"/>
                </a:lnTo>
                <a:lnTo>
                  <a:pt x="23820" y="26180"/>
                </a:lnTo>
                <a:lnTo>
                  <a:pt x="23661" y="26110"/>
                </a:lnTo>
                <a:lnTo>
                  <a:pt x="23520" y="26004"/>
                </a:lnTo>
                <a:lnTo>
                  <a:pt x="23397" y="25881"/>
                </a:lnTo>
                <a:lnTo>
                  <a:pt x="23203" y="25599"/>
                </a:lnTo>
                <a:lnTo>
                  <a:pt x="23009" y="25317"/>
                </a:lnTo>
                <a:lnTo>
                  <a:pt x="22957" y="25194"/>
                </a:lnTo>
                <a:lnTo>
                  <a:pt x="22939" y="25071"/>
                </a:lnTo>
                <a:lnTo>
                  <a:pt x="22939" y="24930"/>
                </a:lnTo>
                <a:lnTo>
                  <a:pt x="22974" y="24789"/>
                </a:lnTo>
                <a:lnTo>
                  <a:pt x="23009" y="24683"/>
                </a:lnTo>
                <a:lnTo>
                  <a:pt x="23027" y="24560"/>
                </a:lnTo>
                <a:lnTo>
                  <a:pt x="23045" y="24313"/>
                </a:lnTo>
                <a:lnTo>
                  <a:pt x="23045" y="24066"/>
                </a:lnTo>
                <a:lnTo>
                  <a:pt x="23009" y="23837"/>
                </a:lnTo>
                <a:lnTo>
                  <a:pt x="22816" y="22798"/>
                </a:lnTo>
                <a:lnTo>
                  <a:pt x="22798" y="22657"/>
                </a:lnTo>
                <a:lnTo>
                  <a:pt x="22780" y="22498"/>
                </a:lnTo>
                <a:lnTo>
                  <a:pt x="22798" y="22340"/>
                </a:lnTo>
                <a:lnTo>
                  <a:pt x="22851" y="22199"/>
                </a:lnTo>
                <a:lnTo>
                  <a:pt x="22904" y="22075"/>
                </a:lnTo>
                <a:lnTo>
                  <a:pt x="22992" y="21970"/>
                </a:lnTo>
                <a:lnTo>
                  <a:pt x="23097" y="21864"/>
                </a:lnTo>
                <a:lnTo>
                  <a:pt x="23221" y="21794"/>
                </a:lnTo>
                <a:lnTo>
                  <a:pt x="23362" y="21758"/>
                </a:lnTo>
                <a:lnTo>
                  <a:pt x="23520" y="21741"/>
                </a:lnTo>
                <a:close/>
                <a:moveTo>
                  <a:pt x="34179" y="19944"/>
                </a:moveTo>
                <a:lnTo>
                  <a:pt x="34250" y="19961"/>
                </a:lnTo>
                <a:lnTo>
                  <a:pt x="34303" y="19979"/>
                </a:lnTo>
                <a:lnTo>
                  <a:pt x="34620" y="20208"/>
                </a:lnTo>
                <a:lnTo>
                  <a:pt x="34761" y="20331"/>
                </a:lnTo>
                <a:lnTo>
                  <a:pt x="34902" y="20455"/>
                </a:lnTo>
                <a:lnTo>
                  <a:pt x="35025" y="20596"/>
                </a:lnTo>
                <a:lnTo>
                  <a:pt x="35131" y="20736"/>
                </a:lnTo>
                <a:lnTo>
                  <a:pt x="35236" y="20913"/>
                </a:lnTo>
                <a:lnTo>
                  <a:pt x="35325" y="21071"/>
                </a:lnTo>
                <a:lnTo>
                  <a:pt x="35712" y="21829"/>
                </a:lnTo>
                <a:lnTo>
                  <a:pt x="36100" y="22569"/>
                </a:lnTo>
                <a:lnTo>
                  <a:pt x="36294" y="22956"/>
                </a:lnTo>
                <a:lnTo>
                  <a:pt x="36452" y="23344"/>
                </a:lnTo>
                <a:lnTo>
                  <a:pt x="36575" y="23749"/>
                </a:lnTo>
                <a:lnTo>
                  <a:pt x="36664" y="24154"/>
                </a:lnTo>
                <a:lnTo>
                  <a:pt x="36716" y="24560"/>
                </a:lnTo>
                <a:lnTo>
                  <a:pt x="36734" y="24965"/>
                </a:lnTo>
                <a:lnTo>
                  <a:pt x="36716" y="25388"/>
                </a:lnTo>
                <a:lnTo>
                  <a:pt x="36681" y="25810"/>
                </a:lnTo>
                <a:lnTo>
                  <a:pt x="36628" y="25987"/>
                </a:lnTo>
                <a:lnTo>
                  <a:pt x="36470" y="26004"/>
                </a:lnTo>
                <a:lnTo>
                  <a:pt x="36470" y="26304"/>
                </a:lnTo>
                <a:lnTo>
                  <a:pt x="36276" y="26092"/>
                </a:lnTo>
                <a:lnTo>
                  <a:pt x="36241" y="26357"/>
                </a:lnTo>
                <a:lnTo>
                  <a:pt x="36205" y="26339"/>
                </a:lnTo>
                <a:lnTo>
                  <a:pt x="36188" y="26321"/>
                </a:lnTo>
                <a:lnTo>
                  <a:pt x="36065" y="26040"/>
                </a:lnTo>
                <a:lnTo>
                  <a:pt x="36012" y="25899"/>
                </a:lnTo>
                <a:lnTo>
                  <a:pt x="35959" y="25758"/>
                </a:lnTo>
                <a:lnTo>
                  <a:pt x="35871" y="25476"/>
                </a:lnTo>
                <a:lnTo>
                  <a:pt x="35747" y="25211"/>
                </a:lnTo>
                <a:lnTo>
                  <a:pt x="35606" y="24947"/>
                </a:lnTo>
                <a:lnTo>
                  <a:pt x="35430" y="24718"/>
                </a:lnTo>
                <a:lnTo>
                  <a:pt x="34620" y="23591"/>
                </a:lnTo>
                <a:lnTo>
                  <a:pt x="34479" y="23362"/>
                </a:lnTo>
                <a:lnTo>
                  <a:pt x="34461" y="23309"/>
                </a:lnTo>
                <a:lnTo>
                  <a:pt x="34444" y="23203"/>
                </a:lnTo>
                <a:lnTo>
                  <a:pt x="34444" y="23203"/>
                </a:lnTo>
                <a:lnTo>
                  <a:pt x="34532" y="23256"/>
                </a:lnTo>
                <a:lnTo>
                  <a:pt x="34585" y="23326"/>
                </a:lnTo>
                <a:lnTo>
                  <a:pt x="34690" y="23450"/>
                </a:lnTo>
                <a:lnTo>
                  <a:pt x="34778" y="23591"/>
                </a:lnTo>
                <a:lnTo>
                  <a:pt x="34866" y="23714"/>
                </a:lnTo>
                <a:lnTo>
                  <a:pt x="35025" y="23943"/>
                </a:lnTo>
                <a:lnTo>
                  <a:pt x="35131" y="24066"/>
                </a:lnTo>
                <a:lnTo>
                  <a:pt x="35236" y="24172"/>
                </a:lnTo>
                <a:lnTo>
                  <a:pt x="35113" y="23943"/>
                </a:lnTo>
                <a:lnTo>
                  <a:pt x="34461" y="22904"/>
                </a:lnTo>
                <a:lnTo>
                  <a:pt x="34408" y="22798"/>
                </a:lnTo>
                <a:lnTo>
                  <a:pt x="34356" y="22692"/>
                </a:lnTo>
                <a:lnTo>
                  <a:pt x="34338" y="22604"/>
                </a:lnTo>
                <a:lnTo>
                  <a:pt x="34338" y="22516"/>
                </a:lnTo>
                <a:lnTo>
                  <a:pt x="34356" y="22428"/>
                </a:lnTo>
                <a:lnTo>
                  <a:pt x="34408" y="22322"/>
                </a:lnTo>
                <a:lnTo>
                  <a:pt x="34496" y="22410"/>
                </a:lnTo>
                <a:lnTo>
                  <a:pt x="34567" y="22498"/>
                </a:lnTo>
                <a:lnTo>
                  <a:pt x="35377" y="23820"/>
                </a:lnTo>
                <a:lnTo>
                  <a:pt x="35430" y="23925"/>
                </a:lnTo>
                <a:lnTo>
                  <a:pt x="35501" y="24031"/>
                </a:lnTo>
                <a:lnTo>
                  <a:pt x="35536" y="24031"/>
                </a:lnTo>
                <a:lnTo>
                  <a:pt x="35554" y="24049"/>
                </a:lnTo>
                <a:lnTo>
                  <a:pt x="35624" y="24049"/>
                </a:lnTo>
                <a:lnTo>
                  <a:pt x="35589" y="24013"/>
                </a:lnTo>
                <a:lnTo>
                  <a:pt x="34602" y="22199"/>
                </a:lnTo>
                <a:lnTo>
                  <a:pt x="34549" y="22093"/>
                </a:lnTo>
                <a:lnTo>
                  <a:pt x="34514" y="21987"/>
                </a:lnTo>
                <a:lnTo>
                  <a:pt x="34496" y="21917"/>
                </a:lnTo>
                <a:lnTo>
                  <a:pt x="34514" y="21864"/>
                </a:lnTo>
                <a:lnTo>
                  <a:pt x="34549" y="21811"/>
                </a:lnTo>
                <a:lnTo>
                  <a:pt x="34602" y="21758"/>
                </a:lnTo>
                <a:lnTo>
                  <a:pt x="34655" y="21811"/>
                </a:lnTo>
                <a:lnTo>
                  <a:pt x="34708" y="21864"/>
                </a:lnTo>
                <a:lnTo>
                  <a:pt x="35254" y="22674"/>
                </a:lnTo>
                <a:lnTo>
                  <a:pt x="35325" y="22745"/>
                </a:lnTo>
                <a:lnTo>
                  <a:pt x="35377" y="22798"/>
                </a:lnTo>
                <a:lnTo>
                  <a:pt x="35377" y="22727"/>
                </a:lnTo>
                <a:lnTo>
                  <a:pt x="35342" y="22657"/>
                </a:lnTo>
                <a:lnTo>
                  <a:pt x="35272" y="22516"/>
                </a:lnTo>
                <a:lnTo>
                  <a:pt x="34549" y="21212"/>
                </a:lnTo>
                <a:lnTo>
                  <a:pt x="34391" y="20895"/>
                </a:lnTo>
                <a:lnTo>
                  <a:pt x="34232" y="20578"/>
                </a:lnTo>
                <a:lnTo>
                  <a:pt x="34197" y="20507"/>
                </a:lnTo>
                <a:lnTo>
                  <a:pt x="34197" y="20455"/>
                </a:lnTo>
                <a:lnTo>
                  <a:pt x="34215" y="20402"/>
                </a:lnTo>
                <a:lnTo>
                  <a:pt x="34373" y="20560"/>
                </a:lnTo>
                <a:lnTo>
                  <a:pt x="34514" y="20736"/>
                </a:lnTo>
                <a:lnTo>
                  <a:pt x="34778" y="21106"/>
                </a:lnTo>
                <a:lnTo>
                  <a:pt x="35043" y="21494"/>
                </a:lnTo>
                <a:lnTo>
                  <a:pt x="35307" y="21882"/>
                </a:lnTo>
                <a:lnTo>
                  <a:pt x="35536" y="22287"/>
                </a:lnTo>
                <a:lnTo>
                  <a:pt x="35642" y="22481"/>
                </a:lnTo>
                <a:lnTo>
                  <a:pt x="35765" y="22674"/>
                </a:lnTo>
                <a:lnTo>
                  <a:pt x="35730" y="22498"/>
                </a:lnTo>
                <a:lnTo>
                  <a:pt x="35606" y="22216"/>
                </a:lnTo>
                <a:lnTo>
                  <a:pt x="35465" y="21935"/>
                </a:lnTo>
                <a:lnTo>
                  <a:pt x="35325" y="21653"/>
                </a:lnTo>
                <a:lnTo>
                  <a:pt x="35166" y="21388"/>
                </a:lnTo>
                <a:lnTo>
                  <a:pt x="34831" y="20860"/>
                </a:lnTo>
                <a:lnTo>
                  <a:pt x="34461" y="20367"/>
                </a:lnTo>
                <a:lnTo>
                  <a:pt x="34285" y="20173"/>
                </a:lnTo>
                <a:lnTo>
                  <a:pt x="34109" y="19997"/>
                </a:lnTo>
                <a:lnTo>
                  <a:pt x="34144" y="19961"/>
                </a:lnTo>
                <a:lnTo>
                  <a:pt x="34179" y="19944"/>
                </a:lnTo>
                <a:close/>
                <a:moveTo>
                  <a:pt x="56149" y="25828"/>
                </a:moveTo>
                <a:lnTo>
                  <a:pt x="56325" y="25863"/>
                </a:lnTo>
                <a:lnTo>
                  <a:pt x="56396" y="25881"/>
                </a:lnTo>
                <a:lnTo>
                  <a:pt x="56466" y="25916"/>
                </a:lnTo>
                <a:lnTo>
                  <a:pt x="56519" y="25969"/>
                </a:lnTo>
                <a:lnTo>
                  <a:pt x="56572" y="26022"/>
                </a:lnTo>
                <a:lnTo>
                  <a:pt x="56660" y="26145"/>
                </a:lnTo>
                <a:lnTo>
                  <a:pt x="56695" y="26251"/>
                </a:lnTo>
                <a:lnTo>
                  <a:pt x="56713" y="26357"/>
                </a:lnTo>
                <a:lnTo>
                  <a:pt x="56695" y="26480"/>
                </a:lnTo>
                <a:lnTo>
                  <a:pt x="56660" y="26603"/>
                </a:lnTo>
                <a:lnTo>
                  <a:pt x="56607" y="26445"/>
                </a:lnTo>
                <a:lnTo>
                  <a:pt x="56555" y="26321"/>
                </a:lnTo>
                <a:lnTo>
                  <a:pt x="56449" y="26180"/>
                </a:lnTo>
                <a:lnTo>
                  <a:pt x="56343" y="26057"/>
                </a:lnTo>
                <a:lnTo>
                  <a:pt x="56149" y="25828"/>
                </a:lnTo>
                <a:close/>
                <a:moveTo>
                  <a:pt x="36822" y="26339"/>
                </a:moveTo>
                <a:lnTo>
                  <a:pt x="36840" y="26427"/>
                </a:lnTo>
                <a:lnTo>
                  <a:pt x="36857" y="26480"/>
                </a:lnTo>
                <a:lnTo>
                  <a:pt x="36822" y="26533"/>
                </a:lnTo>
                <a:lnTo>
                  <a:pt x="36734" y="26621"/>
                </a:lnTo>
                <a:lnTo>
                  <a:pt x="36822" y="26339"/>
                </a:lnTo>
                <a:close/>
                <a:moveTo>
                  <a:pt x="37791" y="25335"/>
                </a:moveTo>
                <a:lnTo>
                  <a:pt x="37773" y="25493"/>
                </a:lnTo>
                <a:lnTo>
                  <a:pt x="37738" y="25670"/>
                </a:lnTo>
                <a:lnTo>
                  <a:pt x="37668" y="25863"/>
                </a:lnTo>
                <a:lnTo>
                  <a:pt x="37597" y="26040"/>
                </a:lnTo>
                <a:lnTo>
                  <a:pt x="37492" y="26216"/>
                </a:lnTo>
                <a:lnTo>
                  <a:pt x="37386" y="26392"/>
                </a:lnTo>
                <a:lnTo>
                  <a:pt x="37263" y="26515"/>
                </a:lnTo>
                <a:lnTo>
                  <a:pt x="37157" y="26639"/>
                </a:lnTo>
                <a:lnTo>
                  <a:pt x="37139" y="26462"/>
                </a:lnTo>
                <a:lnTo>
                  <a:pt x="37157" y="26304"/>
                </a:lnTo>
                <a:lnTo>
                  <a:pt x="37192" y="26163"/>
                </a:lnTo>
                <a:lnTo>
                  <a:pt x="37263" y="26022"/>
                </a:lnTo>
                <a:lnTo>
                  <a:pt x="37492" y="25687"/>
                </a:lnTo>
                <a:lnTo>
                  <a:pt x="37721" y="25352"/>
                </a:lnTo>
                <a:lnTo>
                  <a:pt x="37756" y="25335"/>
                </a:lnTo>
                <a:close/>
                <a:moveTo>
                  <a:pt x="39923" y="21089"/>
                </a:moveTo>
                <a:lnTo>
                  <a:pt x="39976" y="21106"/>
                </a:lnTo>
                <a:lnTo>
                  <a:pt x="39976" y="21124"/>
                </a:lnTo>
                <a:lnTo>
                  <a:pt x="39976" y="21195"/>
                </a:lnTo>
                <a:lnTo>
                  <a:pt x="39993" y="21688"/>
                </a:lnTo>
                <a:lnTo>
                  <a:pt x="39976" y="22181"/>
                </a:lnTo>
                <a:lnTo>
                  <a:pt x="39958" y="22674"/>
                </a:lnTo>
                <a:lnTo>
                  <a:pt x="39923" y="23185"/>
                </a:lnTo>
                <a:lnTo>
                  <a:pt x="39870" y="23503"/>
                </a:lnTo>
                <a:lnTo>
                  <a:pt x="39800" y="23837"/>
                </a:lnTo>
                <a:lnTo>
                  <a:pt x="39764" y="23961"/>
                </a:lnTo>
                <a:lnTo>
                  <a:pt x="39729" y="24084"/>
                </a:lnTo>
                <a:lnTo>
                  <a:pt x="39588" y="24295"/>
                </a:lnTo>
                <a:lnTo>
                  <a:pt x="39553" y="24348"/>
                </a:lnTo>
                <a:lnTo>
                  <a:pt x="39535" y="24366"/>
                </a:lnTo>
                <a:lnTo>
                  <a:pt x="39465" y="24401"/>
                </a:lnTo>
                <a:lnTo>
                  <a:pt x="39412" y="24436"/>
                </a:lnTo>
                <a:lnTo>
                  <a:pt x="39359" y="24472"/>
                </a:lnTo>
                <a:lnTo>
                  <a:pt x="39324" y="24524"/>
                </a:lnTo>
                <a:lnTo>
                  <a:pt x="39271" y="24630"/>
                </a:lnTo>
                <a:lnTo>
                  <a:pt x="39218" y="24736"/>
                </a:lnTo>
                <a:lnTo>
                  <a:pt x="38901" y="25405"/>
                </a:lnTo>
                <a:lnTo>
                  <a:pt x="38742" y="25687"/>
                </a:lnTo>
                <a:lnTo>
                  <a:pt x="38654" y="25511"/>
                </a:lnTo>
                <a:lnTo>
                  <a:pt x="38619" y="25564"/>
                </a:lnTo>
                <a:lnTo>
                  <a:pt x="38584" y="25617"/>
                </a:lnTo>
                <a:lnTo>
                  <a:pt x="38337" y="26304"/>
                </a:lnTo>
                <a:lnTo>
                  <a:pt x="38284" y="26427"/>
                </a:lnTo>
                <a:lnTo>
                  <a:pt x="38196" y="26515"/>
                </a:lnTo>
                <a:lnTo>
                  <a:pt x="38091" y="26603"/>
                </a:lnTo>
                <a:lnTo>
                  <a:pt x="37950" y="26639"/>
                </a:lnTo>
                <a:lnTo>
                  <a:pt x="37950" y="26550"/>
                </a:lnTo>
                <a:lnTo>
                  <a:pt x="37950" y="26480"/>
                </a:lnTo>
                <a:lnTo>
                  <a:pt x="38161" y="25828"/>
                </a:lnTo>
                <a:lnTo>
                  <a:pt x="38337" y="25176"/>
                </a:lnTo>
                <a:lnTo>
                  <a:pt x="38496" y="24507"/>
                </a:lnTo>
                <a:lnTo>
                  <a:pt x="38654" y="23837"/>
                </a:lnTo>
                <a:lnTo>
                  <a:pt x="38690" y="23714"/>
                </a:lnTo>
                <a:lnTo>
                  <a:pt x="38742" y="23591"/>
                </a:lnTo>
                <a:lnTo>
                  <a:pt x="38760" y="23538"/>
                </a:lnTo>
                <a:lnTo>
                  <a:pt x="38795" y="23503"/>
                </a:lnTo>
                <a:lnTo>
                  <a:pt x="38954" y="23432"/>
                </a:lnTo>
                <a:lnTo>
                  <a:pt x="38972" y="23503"/>
                </a:lnTo>
                <a:lnTo>
                  <a:pt x="38972" y="23555"/>
                </a:lnTo>
                <a:lnTo>
                  <a:pt x="38954" y="23679"/>
                </a:lnTo>
                <a:lnTo>
                  <a:pt x="38936" y="23802"/>
                </a:lnTo>
                <a:lnTo>
                  <a:pt x="38919" y="23925"/>
                </a:lnTo>
                <a:lnTo>
                  <a:pt x="38901" y="24172"/>
                </a:lnTo>
                <a:lnTo>
                  <a:pt x="38866" y="24401"/>
                </a:lnTo>
                <a:lnTo>
                  <a:pt x="38919" y="24383"/>
                </a:lnTo>
                <a:lnTo>
                  <a:pt x="38936" y="24348"/>
                </a:lnTo>
                <a:lnTo>
                  <a:pt x="38972" y="24278"/>
                </a:lnTo>
                <a:lnTo>
                  <a:pt x="39306" y="22833"/>
                </a:lnTo>
                <a:lnTo>
                  <a:pt x="39341" y="22657"/>
                </a:lnTo>
                <a:lnTo>
                  <a:pt x="39377" y="22586"/>
                </a:lnTo>
                <a:lnTo>
                  <a:pt x="39430" y="22498"/>
                </a:lnTo>
                <a:lnTo>
                  <a:pt x="39465" y="22569"/>
                </a:lnTo>
                <a:lnTo>
                  <a:pt x="39482" y="22622"/>
                </a:lnTo>
                <a:lnTo>
                  <a:pt x="39500" y="22674"/>
                </a:lnTo>
                <a:lnTo>
                  <a:pt x="39500" y="22745"/>
                </a:lnTo>
                <a:lnTo>
                  <a:pt x="39482" y="22868"/>
                </a:lnTo>
                <a:lnTo>
                  <a:pt x="39482" y="22974"/>
                </a:lnTo>
                <a:lnTo>
                  <a:pt x="39482" y="23450"/>
                </a:lnTo>
                <a:lnTo>
                  <a:pt x="39518" y="23432"/>
                </a:lnTo>
                <a:lnTo>
                  <a:pt x="39553" y="23397"/>
                </a:lnTo>
                <a:lnTo>
                  <a:pt x="39571" y="23326"/>
                </a:lnTo>
                <a:lnTo>
                  <a:pt x="39782" y="21547"/>
                </a:lnTo>
                <a:lnTo>
                  <a:pt x="39817" y="21353"/>
                </a:lnTo>
                <a:lnTo>
                  <a:pt x="39870" y="21159"/>
                </a:lnTo>
                <a:lnTo>
                  <a:pt x="39888" y="21124"/>
                </a:lnTo>
                <a:lnTo>
                  <a:pt x="39923" y="21089"/>
                </a:lnTo>
                <a:close/>
                <a:moveTo>
                  <a:pt x="20930" y="25793"/>
                </a:moveTo>
                <a:lnTo>
                  <a:pt x="21107" y="25810"/>
                </a:lnTo>
                <a:lnTo>
                  <a:pt x="21283" y="25828"/>
                </a:lnTo>
                <a:lnTo>
                  <a:pt x="21459" y="25881"/>
                </a:lnTo>
                <a:lnTo>
                  <a:pt x="21618" y="25951"/>
                </a:lnTo>
                <a:lnTo>
                  <a:pt x="22974" y="26550"/>
                </a:lnTo>
                <a:lnTo>
                  <a:pt x="23080" y="26603"/>
                </a:lnTo>
                <a:lnTo>
                  <a:pt x="23080" y="26656"/>
                </a:lnTo>
                <a:lnTo>
                  <a:pt x="23045" y="26674"/>
                </a:lnTo>
                <a:lnTo>
                  <a:pt x="22798" y="26674"/>
                </a:lnTo>
                <a:lnTo>
                  <a:pt x="22604" y="26656"/>
                </a:lnTo>
                <a:lnTo>
                  <a:pt x="22410" y="26603"/>
                </a:lnTo>
                <a:lnTo>
                  <a:pt x="22234" y="26533"/>
                </a:lnTo>
                <a:lnTo>
                  <a:pt x="22058" y="26445"/>
                </a:lnTo>
                <a:lnTo>
                  <a:pt x="21864" y="26374"/>
                </a:lnTo>
                <a:lnTo>
                  <a:pt x="21494" y="26251"/>
                </a:lnTo>
                <a:lnTo>
                  <a:pt x="21107" y="26163"/>
                </a:lnTo>
                <a:lnTo>
                  <a:pt x="20719" y="26128"/>
                </a:lnTo>
                <a:lnTo>
                  <a:pt x="20331" y="26075"/>
                </a:lnTo>
                <a:lnTo>
                  <a:pt x="19944" y="26004"/>
                </a:lnTo>
                <a:lnTo>
                  <a:pt x="19891" y="25969"/>
                </a:lnTo>
                <a:lnTo>
                  <a:pt x="19856" y="25951"/>
                </a:lnTo>
                <a:lnTo>
                  <a:pt x="19856" y="25881"/>
                </a:lnTo>
                <a:lnTo>
                  <a:pt x="20402" y="25828"/>
                </a:lnTo>
                <a:lnTo>
                  <a:pt x="20930" y="25793"/>
                </a:lnTo>
                <a:close/>
                <a:moveTo>
                  <a:pt x="25494" y="26180"/>
                </a:moveTo>
                <a:lnTo>
                  <a:pt x="26234" y="26498"/>
                </a:lnTo>
                <a:lnTo>
                  <a:pt x="26269" y="26586"/>
                </a:lnTo>
                <a:lnTo>
                  <a:pt x="26286" y="26674"/>
                </a:lnTo>
                <a:lnTo>
                  <a:pt x="26304" y="26762"/>
                </a:lnTo>
                <a:lnTo>
                  <a:pt x="26304" y="26868"/>
                </a:lnTo>
                <a:lnTo>
                  <a:pt x="26234" y="26885"/>
                </a:lnTo>
                <a:lnTo>
                  <a:pt x="26198" y="26885"/>
                </a:lnTo>
                <a:lnTo>
                  <a:pt x="25881" y="26815"/>
                </a:lnTo>
                <a:lnTo>
                  <a:pt x="25564" y="26744"/>
                </a:lnTo>
                <a:lnTo>
                  <a:pt x="25476" y="26709"/>
                </a:lnTo>
                <a:lnTo>
                  <a:pt x="25405" y="26674"/>
                </a:lnTo>
                <a:lnTo>
                  <a:pt x="25353" y="26621"/>
                </a:lnTo>
                <a:lnTo>
                  <a:pt x="25317" y="26568"/>
                </a:lnTo>
                <a:lnTo>
                  <a:pt x="25317" y="26498"/>
                </a:lnTo>
                <a:lnTo>
                  <a:pt x="25317" y="26427"/>
                </a:lnTo>
                <a:lnTo>
                  <a:pt x="25353" y="26357"/>
                </a:lnTo>
                <a:lnTo>
                  <a:pt x="25405" y="26269"/>
                </a:lnTo>
                <a:lnTo>
                  <a:pt x="25494" y="26180"/>
                </a:lnTo>
                <a:close/>
                <a:moveTo>
                  <a:pt x="27555" y="23961"/>
                </a:moveTo>
                <a:lnTo>
                  <a:pt x="27661" y="23978"/>
                </a:lnTo>
                <a:lnTo>
                  <a:pt x="28330" y="24119"/>
                </a:lnTo>
                <a:lnTo>
                  <a:pt x="28330" y="24172"/>
                </a:lnTo>
                <a:lnTo>
                  <a:pt x="28312" y="24207"/>
                </a:lnTo>
                <a:lnTo>
                  <a:pt x="28260" y="24207"/>
                </a:lnTo>
                <a:lnTo>
                  <a:pt x="27890" y="24190"/>
                </a:lnTo>
                <a:lnTo>
                  <a:pt x="27890" y="24225"/>
                </a:lnTo>
                <a:lnTo>
                  <a:pt x="27907" y="24260"/>
                </a:lnTo>
                <a:lnTo>
                  <a:pt x="27960" y="24295"/>
                </a:lnTo>
                <a:lnTo>
                  <a:pt x="28066" y="24331"/>
                </a:lnTo>
                <a:lnTo>
                  <a:pt x="28154" y="24366"/>
                </a:lnTo>
                <a:lnTo>
                  <a:pt x="28242" y="24419"/>
                </a:lnTo>
                <a:lnTo>
                  <a:pt x="28277" y="24472"/>
                </a:lnTo>
                <a:lnTo>
                  <a:pt x="28277" y="24542"/>
                </a:lnTo>
                <a:lnTo>
                  <a:pt x="28242" y="24595"/>
                </a:lnTo>
                <a:lnTo>
                  <a:pt x="28189" y="24612"/>
                </a:lnTo>
                <a:lnTo>
                  <a:pt x="28066" y="24630"/>
                </a:lnTo>
                <a:lnTo>
                  <a:pt x="27925" y="24630"/>
                </a:lnTo>
                <a:lnTo>
                  <a:pt x="27713" y="24648"/>
                </a:lnTo>
                <a:lnTo>
                  <a:pt x="27784" y="24683"/>
                </a:lnTo>
                <a:lnTo>
                  <a:pt x="27837" y="24718"/>
                </a:lnTo>
                <a:lnTo>
                  <a:pt x="27960" y="24771"/>
                </a:lnTo>
                <a:lnTo>
                  <a:pt x="28083" y="24824"/>
                </a:lnTo>
                <a:lnTo>
                  <a:pt x="28207" y="24877"/>
                </a:lnTo>
                <a:lnTo>
                  <a:pt x="28207" y="24930"/>
                </a:lnTo>
                <a:lnTo>
                  <a:pt x="28207" y="24965"/>
                </a:lnTo>
                <a:lnTo>
                  <a:pt x="28136" y="25035"/>
                </a:lnTo>
                <a:lnTo>
                  <a:pt x="28101" y="25071"/>
                </a:lnTo>
                <a:lnTo>
                  <a:pt x="28066" y="25088"/>
                </a:lnTo>
                <a:lnTo>
                  <a:pt x="27925" y="25123"/>
                </a:lnTo>
                <a:lnTo>
                  <a:pt x="27731" y="25141"/>
                </a:lnTo>
                <a:lnTo>
                  <a:pt x="27995" y="25264"/>
                </a:lnTo>
                <a:lnTo>
                  <a:pt x="28083" y="25300"/>
                </a:lnTo>
                <a:lnTo>
                  <a:pt x="28154" y="25370"/>
                </a:lnTo>
                <a:lnTo>
                  <a:pt x="28224" y="25423"/>
                </a:lnTo>
                <a:lnTo>
                  <a:pt x="28224" y="25458"/>
                </a:lnTo>
                <a:lnTo>
                  <a:pt x="28224" y="25493"/>
                </a:lnTo>
                <a:lnTo>
                  <a:pt x="28207" y="25529"/>
                </a:lnTo>
                <a:lnTo>
                  <a:pt x="28172" y="25564"/>
                </a:lnTo>
                <a:lnTo>
                  <a:pt x="28066" y="25634"/>
                </a:lnTo>
                <a:lnTo>
                  <a:pt x="28154" y="25705"/>
                </a:lnTo>
                <a:lnTo>
                  <a:pt x="28242" y="25758"/>
                </a:lnTo>
                <a:lnTo>
                  <a:pt x="28453" y="25863"/>
                </a:lnTo>
                <a:lnTo>
                  <a:pt x="28559" y="25916"/>
                </a:lnTo>
                <a:lnTo>
                  <a:pt x="28647" y="25987"/>
                </a:lnTo>
                <a:lnTo>
                  <a:pt x="28735" y="26075"/>
                </a:lnTo>
                <a:lnTo>
                  <a:pt x="28788" y="26180"/>
                </a:lnTo>
                <a:lnTo>
                  <a:pt x="28453" y="26216"/>
                </a:lnTo>
                <a:lnTo>
                  <a:pt x="28559" y="26233"/>
                </a:lnTo>
                <a:lnTo>
                  <a:pt x="28665" y="26269"/>
                </a:lnTo>
                <a:lnTo>
                  <a:pt x="28753" y="26321"/>
                </a:lnTo>
                <a:lnTo>
                  <a:pt x="28841" y="26374"/>
                </a:lnTo>
                <a:lnTo>
                  <a:pt x="29000" y="26515"/>
                </a:lnTo>
                <a:lnTo>
                  <a:pt x="29141" y="26656"/>
                </a:lnTo>
                <a:lnTo>
                  <a:pt x="29334" y="26868"/>
                </a:lnTo>
                <a:lnTo>
                  <a:pt x="29387" y="26850"/>
                </a:lnTo>
                <a:lnTo>
                  <a:pt x="29422" y="26815"/>
                </a:lnTo>
                <a:lnTo>
                  <a:pt x="29440" y="26779"/>
                </a:lnTo>
                <a:lnTo>
                  <a:pt x="29440" y="26744"/>
                </a:lnTo>
                <a:lnTo>
                  <a:pt x="29440" y="26674"/>
                </a:lnTo>
                <a:lnTo>
                  <a:pt x="29422" y="26603"/>
                </a:lnTo>
                <a:lnTo>
                  <a:pt x="29387" y="26515"/>
                </a:lnTo>
                <a:lnTo>
                  <a:pt x="29387" y="26427"/>
                </a:lnTo>
                <a:lnTo>
                  <a:pt x="29405" y="26357"/>
                </a:lnTo>
                <a:lnTo>
                  <a:pt x="29422" y="26286"/>
                </a:lnTo>
                <a:lnTo>
                  <a:pt x="29511" y="26163"/>
                </a:lnTo>
                <a:lnTo>
                  <a:pt x="29616" y="26040"/>
                </a:lnTo>
                <a:lnTo>
                  <a:pt x="29651" y="26004"/>
                </a:lnTo>
                <a:lnTo>
                  <a:pt x="29722" y="25987"/>
                </a:lnTo>
                <a:lnTo>
                  <a:pt x="29775" y="26004"/>
                </a:lnTo>
                <a:lnTo>
                  <a:pt x="29828" y="26022"/>
                </a:lnTo>
                <a:lnTo>
                  <a:pt x="29986" y="26198"/>
                </a:lnTo>
                <a:lnTo>
                  <a:pt x="30374" y="26621"/>
                </a:lnTo>
                <a:lnTo>
                  <a:pt x="30374" y="26498"/>
                </a:lnTo>
                <a:lnTo>
                  <a:pt x="30356" y="26445"/>
                </a:lnTo>
                <a:lnTo>
                  <a:pt x="30356" y="26427"/>
                </a:lnTo>
                <a:lnTo>
                  <a:pt x="30268" y="26321"/>
                </a:lnTo>
                <a:lnTo>
                  <a:pt x="30180" y="26216"/>
                </a:lnTo>
                <a:lnTo>
                  <a:pt x="29986" y="26004"/>
                </a:lnTo>
                <a:lnTo>
                  <a:pt x="30039" y="25934"/>
                </a:lnTo>
                <a:lnTo>
                  <a:pt x="30092" y="25881"/>
                </a:lnTo>
                <a:lnTo>
                  <a:pt x="31343" y="25071"/>
                </a:lnTo>
                <a:lnTo>
                  <a:pt x="31501" y="24982"/>
                </a:lnTo>
                <a:lnTo>
                  <a:pt x="32048" y="25634"/>
                </a:lnTo>
                <a:lnTo>
                  <a:pt x="32083" y="25687"/>
                </a:lnTo>
                <a:lnTo>
                  <a:pt x="32083" y="25722"/>
                </a:lnTo>
                <a:lnTo>
                  <a:pt x="32048" y="25775"/>
                </a:lnTo>
                <a:lnTo>
                  <a:pt x="31977" y="25863"/>
                </a:lnTo>
                <a:lnTo>
                  <a:pt x="31678" y="25670"/>
                </a:lnTo>
                <a:lnTo>
                  <a:pt x="31660" y="25722"/>
                </a:lnTo>
                <a:lnTo>
                  <a:pt x="31660" y="25775"/>
                </a:lnTo>
                <a:lnTo>
                  <a:pt x="31713" y="25863"/>
                </a:lnTo>
                <a:lnTo>
                  <a:pt x="31801" y="26004"/>
                </a:lnTo>
                <a:lnTo>
                  <a:pt x="31819" y="26040"/>
                </a:lnTo>
                <a:lnTo>
                  <a:pt x="31819" y="26075"/>
                </a:lnTo>
                <a:lnTo>
                  <a:pt x="31801" y="26128"/>
                </a:lnTo>
                <a:lnTo>
                  <a:pt x="31766" y="26145"/>
                </a:lnTo>
                <a:lnTo>
                  <a:pt x="31730" y="26180"/>
                </a:lnTo>
                <a:lnTo>
                  <a:pt x="31695" y="26198"/>
                </a:lnTo>
                <a:lnTo>
                  <a:pt x="31660" y="26198"/>
                </a:lnTo>
                <a:lnTo>
                  <a:pt x="31607" y="26180"/>
                </a:lnTo>
                <a:lnTo>
                  <a:pt x="31501" y="26092"/>
                </a:lnTo>
                <a:lnTo>
                  <a:pt x="31396" y="26004"/>
                </a:lnTo>
                <a:lnTo>
                  <a:pt x="31237" y="25881"/>
                </a:lnTo>
                <a:lnTo>
                  <a:pt x="31255" y="25951"/>
                </a:lnTo>
                <a:lnTo>
                  <a:pt x="31272" y="26022"/>
                </a:lnTo>
                <a:lnTo>
                  <a:pt x="31343" y="26128"/>
                </a:lnTo>
                <a:lnTo>
                  <a:pt x="31413" y="26251"/>
                </a:lnTo>
                <a:lnTo>
                  <a:pt x="31431" y="26304"/>
                </a:lnTo>
                <a:lnTo>
                  <a:pt x="31449" y="26357"/>
                </a:lnTo>
                <a:lnTo>
                  <a:pt x="31308" y="26427"/>
                </a:lnTo>
                <a:lnTo>
                  <a:pt x="31131" y="26480"/>
                </a:lnTo>
                <a:lnTo>
                  <a:pt x="31079" y="26427"/>
                </a:lnTo>
                <a:lnTo>
                  <a:pt x="31026" y="26374"/>
                </a:lnTo>
                <a:lnTo>
                  <a:pt x="30902" y="26269"/>
                </a:lnTo>
                <a:lnTo>
                  <a:pt x="30797" y="26163"/>
                </a:lnTo>
                <a:lnTo>
                  <a:pt x="30726" y="26110"/>
                </a:lnTo>
                <a:lnTo>
                  <a:pt x="30638" y="26075"/>
                </a:lnTo>
                <a:lnTo>
                  <a:pt x="30638" y="26163"/>
                </a:lnTo>
                <a:lnTo>
                  <a:pt x="30673" y="26216"/>
                </a:lnTo>
                <a:lnTo>
                  <a:pt x="30744" y="26321"/>
                </a:lnTo>
                <a:lnTo>
                  <a:pt x="30885" y="26568"/>
                </a:lnTo>
                <a:lnTo>
                  <a:pt x="30673" y="26639"/>
                </a:lnTo>
                <a:lnTo>
                  <a:pt x="30462" y="26674"/>
                </a:lnTo>
                <a:lnTo>
                  <a:pt x="30268" y="26709"/>
                </a:lnTo>
                <a:lnTo>
                  <a:pt x="30074" y="26762"/>
                </a:lnTo>
                <a:lnTo>
                  <a:pt x="30021" y="26727"/>
                </a:lnTo>
                <a:lnTo>
                  <a:pt x="29969" y="26674"/>
                </a:lnTo>
                <a:lnTo>
                  <a:pt x="29863" y="26586"/>
                </a:lnTo>
                <a:lnTo>
                  <a:pt x="29775" y="26480"/>
                </a:lnTo>
                <a:lnTo>
                  <a:pt x="29722" y="26445"/>
                </a:lnTo>
                <a:lnTo>
                  <a:pt x="29651" y="26427"/>
                </a:lnTo>
                <a:lnTo>
                  <a:pt x="29651" y="26480"/>
                </a:lnTo>
                <a:lnTo>
                  <a:pt x="29651" y="26515"/>
                </a:lnTo>
                <a:lnTo>
                  <a:pt x="29687" y="26586"/>
                </a:lnTo>
                <a:lnTo>
                  <a:pt x="29740" y="26674"/>
                </a:lnTo>
                <a:lnTo>
                  <a:pt x="29757" y="26709"/>
                </a:lnTo>
                <a:lnTo>
                  <a:pt x="29757" y="26762"/>
                </a:lnTo>
                <a:lnTo>
                  <a:pt x="29651" y="26832"/>
                </a:lnTo>
                <a:lnTo>
                  <a:pt x="29546" y="26885"/>
                </a:lnTo>
                <a:lnTo>
                  <a:pt x="29422" y="26938"/>
                </a:lnTo>
                <a:lnTo>
                  <a:pt x="29299" y="27009"/>
                </a:lnTo>
                <a:lnTo>
                  <a:pt x="28841" y="26832"/>
                </a:lnTo>
                <a:lnTo>
                  <a:pt x="27361" y="26269"/>
                </a:lnTo>
                <a:lnTo>
                  <a:pt x="27132" y="26180"/>
                </a:lnTo>
                <a:lnTo>
                  <a:pt x="27044" y="26128"/>
                </a:lnTo>
                <a:lnTo>
                  <a:pt x="26956" y="26075"/>
                </a:lnTo>
                <a:lnTo>
                  <a:pt x="26885" y="26004"/>
                </a:lnTo>
                <a:lnTo>
                  <a:pt x="26833" y="25934"/>
                </a:lnTo>
                <a:lnTo>
                  <a:pt x="26780" y="25846"/>
                </a:lnTo>
                <a:lnTo>
                  <a:pt x="26727" y="25758"/>
                </a:lnTo>
                <a:lnTo>
                  <a:pt x="26709" y="25652"/>
                </a:lnTo>
                <a:lnTo>
                  <a:pt x="26674" y="25546"/>
                </a:lnTo>
                <a:lnTo>
                  <a:pt x="26604" y="24894"/>
                </a:lnTo>
                <a:lnTo>
                  <a:pt x="26692" y="24824"/>
                </a:lnTo>
                <a:lnTo>
                  <a:pt x="26850" y="24718"/>
                </a:lnTo>
                <a:lnTo>
                  <a:pt x="26974" y="24595"/>
                </a:lnTo>
                <a:lnTo>
                  <a:pt x="27097" y="24454"/>
                </a:lnTo>
                <a:lnTo>
                  <a:pt x="27203" y="24295"/>
                </a:lnTo>
                <a:lnTo>
                  <a:pt x="27308" y="24119"/>
                </a:lnTo>
                <a:lnTo>
                  <a:pt x="27379" y="24049"/>
                </a:lnTo>
                <a:lnTo>
                  <a:pt x="27467" y="23996"/>
                </a:lnTo>
                <a:lnTo>
                  <a:pt x="27555" y="23961"/>
                </a:lnTo>
                <a:close/>
                <a:moveTo>
                  <a:pt x="38390" y="24137"/>
                </a:moveTo>
                <a:lnTo>
                  <a:pt x="38390" y="24278"/>
                </a:lnTo>
                <a:lnTo>
                  <a:pt x="38372" y="24436"/>
                </a:lnTo>
                <a:lnTo>
                  <a:pt x="38302" y="24736"/>
                </a:lnTo>
                <a:lnTo>
                  <a:pt x="38214" y="25176"/>
                </a:lnTo>
                <a:lnTo>
                  <a:pt x="38108" y="25617"/>
                </a:lnTo>
                <a:lnTo>
                  <a:pt x="37985" y="26057"/>
                </a:lnTo>
                <a:lnTo>
                  <a:pt x="37826" y="26480"/>
                </a:lnTo>
                <a:lnTo>
                  <a:pt x="37738" y="26656"/>
                </a:lnTo>
                <a:lnTo>
                  <a:pt x="37650" y="26832"/>
                </a:lnTo>
                <a:lnTo>
                  <a:pt x="37580" y="26920"/>
                </a:lnTo>
                <a:lnTo>
                  <a:pt x="37492" y="26991"/>
                </a:lnTo>
                <a:lnTo>
                  <a:pt x="37439" y="27009"/>
                </a:lnTo>
                <a:lnTo>
                  <a:pt x="37368" y="27009"/>
                </a:lnTo>
                <a:lnTo>
                  <a:pt x="37227" y="26991"/>
                </a:lnTo>
                <a:lnTo>
                  <a:pt x="37403" y="26744"/>
                </a:lnTo>
                <a:lnTo>
                  <a:pt x="37562" y="26515"/>
                </a:lnTo>
                <a:lnTo>
                  <a:pt x="37721" y="26269"/>
                </a:lnTo>
                <a:lnTo>
                  <a:pt x="37862" y="26004"/>
                </a:lnTo>
                <a:lnTo>
                  <a:pt x="37967" y="25722"/>
                </a:lnTo>
                <a:lnTo>
                  <a:pt x="38020" y="25423"/>
                </a:lnTo>
                <a:lnTo>
                  <a:pt x="38126" y="24877"/>
                </a:lnTo>
                <a:lnTo>
                  <a:pt x="38232" y="24331"/>
                </a:lnTo>
                <a:lnTo>
                  <a:pt x="38249" y="24260"/>
                </a:lnTo>
                <a:lnTo>
                  <a:pt x="38267" y="24207"/>
                </a:lnTo>
                <a:lnTo>
                  <a:pt x="38302" y="24154"/>
                </a:lnTo>
                <a:lnTo>
                  <a:pt x="38390" y="24137"/>
                </a:lnTo>
                <a:close/>
                <a:moveTo>
                  <a:pt x="62280" y="25581"/>
                </a:moveTo>
                <a:lnTo>
                  <a:pt x="62404" y="25599"/>
                </a:lnTo>
                <a:lnTo>
                  <a:pt x="62527" y="25652"/>
                </a:lnTo>
                <a:lnTo>
                  <a:pt x="62756" y="25775"/>
                </a:lnTo>
                <a:lnTo>
                  <a:pt x="62950" y="25899"/>
                </a:lnTo>
                <a:lnTo>
                  <a:pt x="63161" y="26040"/>
                </a:lnTo>
                <a:lnTo>
                  <a:pt x="63338" y="26198"/>
                </a:lnTo>
                <a:lnTo>
                  <a:pt x="63514" y="26357"/>
                </a:lnTo>
                <a:lnTo>
                  <a:pt x="63690" y="26533"/>
                </a:lnTo>
                <a:lnTo>
                  <a:pt x="63831" y="26727"/>
                </a:lnTo>
                <a:lnTo>
                  <a:pt x="63972" y="26920"/>
                </a:lnTo>
                <a:lnTo>
                  <a:pt x="63972" y="26973"/>
                </a:lnTo>
                <a:lnTo>
                  <a:pt x="63937" y="27009"/>
                </a:lnTo>
                <a:lnTo>
                  <a:pt x="63778" y="27009"/>
                </a:lnTo>
                <a:lnTo>
                  <a:pt x="63426" y="26938"/>
                </a:lnTo>
                <a:lnTo>
                  <a:pt x="63073" y="26832"/>
                </a:lnTo>
                <a:lnTo>
                  <a:pt x="62721" y="26709"/>
                </a:lnTo>
                <a:lnTo>
                  <a:pt x="62369" y="26568"/>
                </a:lnTo>
                <a:lnTo>
                  <a:pt x="62862" y="26286"/>
                </a:lnTo>
                <a:lnTo>
                  <a:pt x="62791" y="26269"/>
                </a:lnTo>
                <a:lnTo>
                  <a:pt x="62739" y="26251"/>
                </a:lnTo>
                <a:lnTo>
                  <a:pt x="62598" y="26286"/>
                </a:lnTo>
                <a:lnTo>
                  <a:pt x="62439" y="26321"/>
                </a:lnTo>
                <a:lnTo>
                  <a:pt x="62245" y="26392"/>
                </a:lnTo>
                <a:lnTo>
                  <a:pt x="62034" y="26427"/>
                </a:lnTo>
                <a:lnTo>
                  <a:pt x="61840" y="26445"/>
                </a:lnTo>
                <a:lnTo>
                  <a:pt x="61646" y="26427"/>
                </a:lnTo>
                <a:lnTo>
                  <a:pt x="61452" y="26392"/>
                </a:lnTo>
                <a:lnTo>
                  <a:pt x="61259" y="26339"/>
                </a:lnTo>
                <a:lnTo>
                  <a:pt x="61065" y="26251"/>
                </a:lnTo>
                <a:lnTo>
                  <a:pt x="60871" y="26163"/>
                </a:lnTo>
                <a:lnTo>
                  <a:pt x="60941" y="26110"/>
                </a:lnTo>
                <a:lnTo>
                  <a:pt x="61012" y="26057"/>
                </a:lnTo>
                <a:lnTo>
                  <a:pt x="62016" y="25652"/>
                </a:lnTo>
                <a:lnTo>
                  <a:pt x="62139" y="25599"/>
                </a:lnTo>
                <a:lnTo>
                  <a:pt x="62280" y="25581"/>
                </a:lnTo>
                <a:close/>
                <a:moveTo>
                  <a:pt x="36294" y="26656"/>
                </a:moveTo>
                <a:lnTo>
                  <a:pt x="36364" y="26727"/>
                </a:lnTo>
                <a:lnTo>
                  <a:pt x="36399" y="26797"/>
                </a:lnTo>
                <a:lnTo>
                  <a:pt x="36399" y="26885"/>
                </a:lnTo>
                <a:lnTo>
                  <a:pt x="36364" y="27026"/>
                </a:lnTo>
                <a:lnTo>
                  <a:pt x="36329" y="26920"/>
                </a:lnTo>
                <a:lnTo>
                  <a:pt x="36294" y="26832"/>
                </a:lnTo>
                <a:lnTo>
                  <a:pt x="36294" y="26744"/>
                </a:lnTo>
                <a:lnTo>
                  <a:pt x="36294" y="26656"/>
                </a:lnTo>
                <a:close/>
                <a:moveTo>
                  <a:pt x="28295" y="26885"/>
                </a:moveTo>
                <a:lnTo>
                  <a:pt x="28489" y="26938"/>
                </a:lnTo>
                <a:lnTo>
                  <a:pt x="28665" y="27009"/>
                </a:lnTo>
                <a:lnTo>
                  <a:pt x="28841" y="27132"/>
                </a:lnTo>
                <a:lnTo>
                  <a:pt x="28630" y="27114"/>
                </a:lnTo>
                <a:lnTo>
                  <a:pt x="28436" y="27061"/>
                </a:lnTo>
                <a:lnTo>
                  <a:pt x="28260" y="26991"/>
                </a:lnTo>
                <a:lnTo>
                  <a:pt x="28101" y="26903"/>
                </a:lnTo>
                <a:lnTo>
                  <a:pt x="28295" y="26885"/>
                </a:lnTo>
                <a:close/>
                <a:moveTo>
                  <a:pt x="10465" y="23714"/>
                </a:moveTo>
                <a:lnTo>
                  <a:pt x="10536" y="23802"/>
                </a:lnTo>
                <a:lnTo>
                  <a:pt x="10589" y="23890"/>
                </a:lnTo>
                <a:lnTo>
                  <a:pt x="10782" y="24348"/>
                </a:lnTo>
                <a:lnTo>
                  <a:pt x="10941" y="24806"/>
                </a:lnTo>
                <a:lnTo>
                  <a:pt x="11082" y="25300"/>
                </a:lnTo>
                <a:lnTo>
                  <a:pt x="11117" y="25546"/>
                </a:lnTo>
                <a:lnTo>
                  <a:pt x="11170" y="25793"/>
                </a:lnTo>
                <a:lnTo>
                  <a:pt x="11170" y="25934"/>
                </a:lnTo>
                <a:lnTo>
                  <a:pt x="11152" y="26004"/>
                </a:lnTo>
                <a:lnTo>
                  <a:pt x="11135" y="26075"/>
                </a:lnTo>
                <a:lnTo>
                  <a:pt x="11117" y="26145"/>
                </a:lnTo>
                <a:lnTo>
                  <a:pt x="11064" y="26198"/>
                </a:lnTo>
                <a:lnTo>
                  <a:pt x="11011" y="26251"/>
                </a:lnTo>
                <a:lnTo>
                  <a:pt x="10941" y="26304"/>
                </a:lnTo>
                <a:lnTo>
                  <a:pt x="10870" y="26357"/>
                </a:lnTo>
                <a:lnTo>
                  <a:pt x="10800" y="26427"/>
                </a:lnTo>
                <a:lnTo>
                  <a:pt x="10677" y="26568"/>
                </a:lnTo>
                <a:lnTo>
                  <a:pt x="10377" y="26903"/>
                </a:lnTo>
                <a:lnTo>
                  <a:pt x="10201" y="27079"/>
                </a:lnTo>
                <a:lnTo>
                  <a:pt x="10025" y="27238"/>
                </a:lnTo>
                <a:lnTo>
                  <a:pt x="9990" y="27149"/>
                </a:lnTo>
                <a:lnTo>
                  <a:pt x="9954" y="27061"/>
                </a:lnTo>
                <a:lnTo>
                  <a:pt x="9884" y="26568"/>
                </a:lnTo>
                <a:lnTo>
                  <a:pt x="9866" y="26357"/>
                </a:lnTo>
                <a:lnTo>
                  <a:pt x="9884" y="26251"/>
                </a:lnTo>
                <a:lnTo>
                  <a:pt x="9901" y="26145"/>
                </a:lnTo>
                <a:lnTo>
                  <a:pt x="9937" y="26057"/>
                </a:lnTo>
                <a:lnTo>
                  <a:pt x="9990" y="25951"/>
                </a:lnTo>
                <a:lnTo>
                  <a:pt x="10042" y="25863"/>
                </a:lnTo>
                <a:lnTo>
                  <a:pt x="10095" y="25775"/>
                </a:lnTo>
                <a:lnTo>
                  <a:pt x="10659" y="25106"/>
                </a:lnTo>
                <a:lnTo>
                  <a:pt x="10800" y="24965"/>
                </a:lnTo>
                <a:lnTo>
                  <a:pt x="10677" y="25018"/>
                </a:lnTo>
                <a:lnTo>
                  <a:pt x="10571" y="25071"/>
                </a:lnTo>
                <a:lnTo>
                  <a:pt x="10360" y="25247"/>
                </a:lnTo>
                <a:lnTo>
                  <a:pt x="10148" y="25423"/>
                </a:lnTo>
                <a:lnTo>
                  <a:pt x="10042" y="25511"/>
                </a:lnTo>
                <a:lnTo>
                  <a:pt x="9919" y="25581"/>
                </a:lnTo>
                <a:lnTo>
                  <a:pt x="9901" y="25423"/>
                </a:lnTo>
                <a:lnTo>
                  <a:pt x="9919" y="25264"/>
                </a:lnTo>
                <a:lnTo>
                  <a:pt x="9937" y="25194"/>
                </a:lnTo>
                <a:lnTo>
                  <a:pt x="9972" y="25123"/>
                </a:lnTo>
                <a:lnTo>
                  <a:pt x="10007" y="25071"/>
                </a:lnTo>
                <a:lnTo>
                  <a:pt x="10078" y="25000"/>
                </a:lnTo>
                <a:lnTo>
                  <a:pt x="10183" y="24877"/>
                </a:lnTo>
                <a:lnTo>
                  <a:pt x="10289" y="24736"/>
                </a:lnTo>
                <a:lnTo>
                  <a:pt x="10342" y="24595"/>
                </a:lnTo>
                <a:lnTo>
                  <a:pt x="10395" y="24419"/>
                </a:lnTo>
                <a:lnTo>
                  <a:pt x="10236" y="24366"/>
                </a:lnTo>
                <a:lnTo>
                  <a:pt x="10271" y="24207"/>
                </a:lnTo>
                <a:lnTo>
                  <a:pt x="10324" y="24031"/>
                </a:lnTo>
                <a:lnTo>
                  <a:pt x="10377" y="23873"/>
                </a:lnTo>
                <a:lnTo>
                  <a:pt x="10465" y="23714"/>
                </a:lnTo>
                <a:close/>
                <a:moveTo>
                  <a:pt x="25987" y="27044"/>
                </a:moveTo>
                <a:lnTo>
                  <a:pt x="26110" y="27097"/>
                </a:lnTo>
                <a:lnTo>
                  <a:pt x="26234" y="27132"/>
                </a:lnTo>
                <a:lnTo>
                  <a:pt x="26357" y="27202"/>
                </a:lnTo>
                <a:lnTo>
                  <a:pt x="26410" y="27255"/>
                </a:lnTo>
                <a:lnTo>
                  <a:pt x="26463" y="27326"/>
                </a:lnTo>
                <a:lnTo>
                  <a:pt x="26286" y="27308"/>
                </a:lnTo>
                <a:lnTo>
                  <a:pt x="26234" y="27290"/>
                </a:lnTo>
                <a:lnTo>
                  <a:pt x="26181" y="27273"/>
                </a:lnTo>
                <a:lnTo>
                  <a:pt x="26128" y="27238"/>
                </a:lnTo>
                <a:lnTo>
                  <a:pt x="26093" y="27185"/>
                </a:lnTo>
                <a:lnTo>
                  <a:pt x="25987" y="27044"/>
                </a:lnTo>
                <a:close/>
                <a:moveTo>
                  <a:pt x="11099" y="26445"/>
                </a:moveTo>
                <a:lnTo>
                  <a:pt x="11047" y="26656"/>
                </a:lnTo>
                <a:lnTo>
                  <a:pt x="10976" y="26850"/>
                </a:lnTo>
                <a:lnTo>
                  <a:pt x="10888" y="27009"/>
                </a:lnTo>
                <a:lnTo>
                  <a:pt x="10782" y="27167"/>
                </a:lnTo>
                <a:lnTo>
                  <a:pt x="10659" y="27290"/>
                </a:lnTo>
                <a:lnTo>
                  <a:pt x="10518" y="27396"/>
                </a:lnTo>
                <a:lnTo>
                  <a:pt x="10377" y="27484"/>
                </a:lnTo>
                <a:lnTo>
                  <a:pt x="10201" y="27555"/>
                </a:lnTo>
                <a:lnTo>
                  <a:pt x="10254" y="27396"/>
                </a:lnTo>
                <a:lnTo>
                  <a:pt x="10324" y="27255"/>
                </a:lnTo>
                <a:lnTo>
                  <a:pt x="10430" y="27079"/>
                </a:lnTo>
                <a:lnTo>
                  <a:pt x="10589" y="26868"/>
                </a:lnTo>
                <a:lnTo>
                  <a:pt x="10729" y="26727"/>
                </a:lnTo>
                <a:lnTo>
                  <a:pt x="10835" y="26621"/>
                </a:lnTo>
                <a:lnTo>
                  <a:pt x="10941" y="26533"/>
                </a:lnTo>
                <a:lnTo>
                  <a:pt x="11099" y="26445"/>
                </a:lnTo>
                <a:close/>
                <a:moveTo>
                  <a:pt x="25053" y="26639"/>
                </a:moveTo>
                <a:lnTo>
                  <a:pt x="25564" y="27044"/>
                </a:lnTo>
                <a:lnTo>
                  <a:pt x="25599" y="27079"/>
                </a:lnTo>
                <a:lnTo>
                  <a:pt x="25635" y="27132"/>
                </a:lnTo>
                <a:lnTo>
                  <a:pt x="25529" y="27149"/>
                </a:lnTo>
                <a:lnTo>
                  <a:pt x="25423" y="27149"/>
                </a:lnTo>
                <a:lnTo>
                  <a:pt x="25317" y="27132"/>
                </a:lnTo>
                <a:lnTo>
                  <a:pt x="25229" y="27132"/>
                </a:lnTo>
                <a:lnTo>
                  <a:pt x="25018" y="27167"/>
                </a:lnTo>
                <a:lnTo>
                  <a:pt x="24824" y="27202"/>
                </a:lnTo>
                <a:lnTo>
                  <a:pt x="24666" y="27273"/>
                </a:lnTo>
                <a:lnTo>
                  <a:pt x="24489" y="27343"/>
                </a:lnTo>
                <a:lnTo>
                  <a:pt x="24119" y="27555"/>
                </a:lnTo>
                <a:lnTo>
                  <a:pt x="24031" y="27449"/>
                </a:lnTo>
                <a:lnTo>
                  <a:pt x="23961" y="27326"/>
                </a:lnTo>
                <a:lnTo>
                  <a:pt x="23943" y="27185"/>
                </a:lnTo>
                <a:lnTo>
                  <a:pt x="23943" y="27044"/>
                </a:lnTo>
                <a:lnTo>
                  <a:pt x="23961" y="26973"/>
                </a:lnTo>
                <a:lnTo>
                  <a:pt x="23996" y="26903"/>
                </a:lnTo>
                <a:lnTo>
                  <a:pt x="24049" y="26850"/>
                </a:lnTo>
                <a:lnTo>
                  <a:pt x="24119" y="26815"/>
                </a:lnTo>
                <a:lnTo>
                  <a:pt x="24278" y="26744"/>
                </a:lnTo>
                <a:lnTo>
                  <a:pt x="24454" y="26709"/>
                </a:lnTo>
                <a:lnTo>
                  <a:pt x="24736" y="26674"/>
                </a:lnTo>
                <a:lnTo>
                  <a:pt x="25053" y="26639"/>
                </a:lnTo>
                <a:close/>
                <a:moveTo>
                  <a:pt x="3700" y="26092"/>
                </a:moveTo>
                <a:lnTo>
                  <a:pt x="4017" y="26128"/>
                </a:lnTo>
                <a:lnTo>
                  <a:pt x="4316" y="26180"/>
                </a:lnTo>
                <a:lnTo>
                  <a:pt x="4616" y="26269"/>
                </a:lnTo>
                <a:lnTo>
                  <a:pt x="4880" y="26392"/>
                </a:lnTo>
                <a:lnTo>
                  <a:pt x="5145" y="26550"/>
                </a:lnTo>
                <a:lnTo>
                  <a:pt x="5127" y="26639"/>
                </a:lnTo>
                <a:lnTo>
                  <a:pt x="5127" y="26709"/>
                </a:lnTo>
                <a:lnTo>
                  <a:pt x="5145" y="26797"/>
                </a:lnTo>
                <a:lnTo>
                  <a:pt x="5180" y="26868"/>
                </a:lnTo>
                <a:lnTo>
                  <a:pt x="5338" y="27079"/>
                </a:lnTo>
                <a:lnTo>
                  <a:pt x="5479" y="27290"/>
                </a:lnTo>
                <a:lnTo>
                  <a:pt x="5638" y="27572"/>
                </a:lnTo>
                <a:lnTo>
                  <a:pt x="5444" y="27572"/>
                </a:lnTo>
                <a:lnTo>
                  <a:pt x="5215" y="27519"/>
                </a:lnTo>
                <a:lnTo>
                  <a:pt x="5004" y="27449"/>
                </a:lnTo>
                <a:lnTo>
                  <a:pt x="4792" y="27343"/>
                </a:lnTo>
                <a:lnTo>
                  <a:pt x="4616" y="27220"/>
                </a:lnTo>
                <a:lnTo>
                  <a:pt x="4457" y="27079"/>
                </a:lnTo>
                <a:lnTo>
                  <a:pt x="4316" y="26903"/>
                </a:lnTo>
                <a:lnTo>
                  <a:pt x="4228" y="26762"/>
                </a:lnTo>
                <a:lnTo>
                  <a:pt x="4105" y="26621"/>
                </a:lnTo>
                <a:lnTo>
                  <a:pt x="3982" y="26498"/>
                </a:lnTo>
                <a:lnTo>
                  <a:pt x="3841" y="26392"/>
                </a:lnTo>
                <a:lnTo>
                  <a:pt x="3876" y="26498"/>
                </a:lnTo>
                <a:lnTo>
                  <a:pt x="3946" y="26603"/>
                </a:lnTo>
                <a:lnTo>
                  <a:pt x="4052" y="26797"/>
                </a:lnTo>
                <a:lnTo>
                  <a:pt x="4176" y="26991"/>
                </a:lnTo>
                <a:lnTo>
                  <a:pt x="4228" y="27097"/>
                </a:lnTo>
                <a:lnTo>
                  <a:pt x="4264" y="27202"/>
                </a:lnTo>
                <a:lnTo>
                  <a:pt x="4035" y="27202"/>
                </a:lnTo>
                <a:lnTo>
                  <a:pt x="3823" y="27167"/>
                </a:lnTo>
                <a:lnTo>
                  <a:pt x="3594" y="27132"/>
                </a:lnTo>
                <a:lnTo>
                  <a:pt x="3400" y="27061"/>
                </a:lnTo>
                <a:lnTo>
                  <a:pt x="3295" y="27026"/>
                </a:lnTo>
                <a:lnTo>
                  <a:pt x="3207" y="26973"/>
                </a:lnTo>
                <a:lnTo>
                  <a:pt x="3030" y="26832"/>
                </a:lnTo>
                <a:lnTo>
                  <a:pt x="2872" y="26691"/>
                </a:lnTo>
                <a:lnTo>
                  <a:pt x="2713" y="26550"/>
                </a:lnTo>
                <a:lnTo>
                  <a:pt x="2678" y="26568"/>
                </a:lnTo>
                <a:lnTo>
                  <a:pt x="2660" y="26603"/>
                </a:lnTo>
                <a:lnTo>
                  <a:pt x="2696" y="26656"/>
                </a:lnTo>
                <a:lnTo>
                  <a:pt x="2889" y="26991"/>
                </a:lnTo>
                <a:lnTo>
                  <a:pt x="2801" y="27026"/>
                </a:lnTo>
                <a:lnTo>
                  <a:pt x="2731" y="27044"/>
                </a:lnTo>
                <a:lnTo>
                  <a:pt x="1145" y="27097"/>
                </a:lnTo>
                <a:lnTo>
                  <a:pt x="1110" y="27079"/>
                </a:lnTo>
                <a:lnTo>
                  <a:pt x="1092" y="27061"/>
                </a:lnTo>
                <a:lnTo>
                  <a:pt x="1092" y="27009"/>
                </a:lnTo>
                <a:lnTo>
                  <a:pt x="1110" y="26973"/>
                </a:lnTo>
                <a:lnTo>
                  <a:pt x="1180" y="26920"/>
                </a:lnTo>
                <a:lnTo>
                  <a:pt x="1339" y="26797"/>
                </a:lnTo>
                <a:lnTo>
                  <a:pt x="1515" y="26674"/>
                </a:lnTo>
                <a:lnTo>
                  <a:pt x="1709" y="26568"/>
                </a:lnTo>
                <a:lnTo>
                  <a:pt x="1903" y="26462"/>
                </a:lnTo>
                <a:lnTo>
                  <a:pt x="2097" y="26392"/>
                </a:lnTo>
                <a:lnTo>
                  <a:pt x="2290" y="26321"/>
                </a:lnTo>
                <a:lnTo>
                  <a:pt x="2713" y="26216"/>
                </a:lnTo>
                <a:lnTo>
                  <a:pt x="3048" y="26145"/>
                </a:lnTo>
                <a:lnTo>
                  <a:pt x="3365" y="26110"/>
                </a:lnTo>
                <a:lnTo>
                  <a:pt x="3700" y="26092"/>
                </a:lnTo>
                <a:close/>
                <a:moveTo>
                  <a:pt x="45244" y="27167"/>
                </a:moveTo>
                <a:lnTo>
                  <a:pt x="45138" y="27273"/>
                </a:lnTo>
                <a:lnTo>
                  <a:pt x="45032" y="27361"/>
                </a:lnTo>
                <a:lnTo>
                  <a:pt x="44926" y="27431"/>
                </a:lnTo>
                <a:lnTo>
                  <a:pt x="44821" y="27502"/>
                </a:lnTo>
                <a:lnTo>
                  <a:pt x="44697" y="27537"/>
                </a:lnTo>
                <a:lnTo>
                  <a:pt x="44574" y="27572"/>
                </a:lnTo>
                <a:lnTo>
                  <a:pt x="44451" y="27590"/>
                </a:lnTo>
                <a:lnTo>
                  <a:pt x="44310" y="27590"/>
                </a:lnTo>
                <a:lnTo>
                  <a:pt x="44416" y="27484"/>
                </a:lnTo>
                <a:lnTo>
                  <a:pt x="44521" y="27396"/>
                </a:lnTo>
                <a:lnTo>
                  <a:pt x="44627" y="27326"/>
                </a:lnTo>
                <a:lnTo>
                  <a:pt x="44733" y="27273"/>
                </a:lnTo>
                <a:lnTo>
                  <a:pt x="44856" y="27238"/>
                </a:lnTo>
                <a:lnTo>
                  <a:pt x="44979" y="27202"/>
                </a:lnTo>
                <a:lnTo>
                  <a:pt x="45244" y="27167"/>
                </a:lnTo>
                <a:close/>
                <a:moveTo>
                  <a:pt x="5374" y="26727"/>
                </a:moveTo>
                <a:lnTo>
                  <a:pt x="5426" y="26762"/>
                </a:lnTo>
                <a:lnTo>
                  <a:pt x="5973" y="27202"/>
                </a:lnTo>
                <a:lnTo>
                  <a:pt x="6061" y="27290"/>
                </a:lnTo>
                <a:lnTo>
                  <a:pt x="6131" y="27379"/>
                </a:lnTo>
                <a:lnTo>
                  <a:pt x="6166" y="27484"/>
                </a:lnTo>
                <a:lnTo>
                  <a:pt x="6166" y="27625"/>
                </a:lnTo>
                <a:lnTo>
                  <a:pt x="6025" y="27537"/>
                </a:lnTo>
                <a:lnTo>
                  <a:pt x="5884" y="27449"/>
                </a:lnTo>
                <a:lnTo>
                  <a:pt x="5744" y="27343"/>
                </a:lnTo>
                <a:lnTo>
                  <a:pt x="5638" y="27238"/>
                </a:lnTo>
                <a:lnTo>
                  <a:pt x="5532" y="27114"/>
                </a:lnTo>
                <a:lnTo>
                  <a:pt x="5444" y="26991"/>
                </a:lnTo>
                <a:lnTo>
                  <a:pt x="5374" y="26868"/>
                </a:lnTo>
                <a:lnTo>
                  <a:pt x="5321" y="26727"/>
                </a:lnTo>
                <a:close/>
                <a:moveTo>
                  <a:pt x="42971" y="22111"/>
                </a:moveTo>
                <a:lnTo>
                  <a:pt x="43024" y="22146"/>
                </a:lnTo>
                <a:lnTo>
                  <a:pt x="43077" y="22181"/>
                </a:lnTo>
                <a:lnTo>
                  <a:pt x="43129" y="22234"/>
                </a:lnTo>
                <a:lnTo>
                  <a:pt x="43059" y="22287"/>
                </a:lnTo>
                <a:lnTo>
                  <a:pt x="43006" y="22340"/>
                </a:lnTo>
                <a:lnTo>
                  <a:pt x="42442" y="22710"/>
                </a:lnTo>
                <a:lnTo>
                  <a:pt x="42407" y="22745"/>
                </a:lnTo>
                <a:lnTo>
                  <a:pt x="42389" y="22780"/>
                </a:lnTo>
                <a:lnTo>
                  <a:pt x="42389" y="22815"/>
                </a:lnTo>
                <a:lnTo>
                  <a:pt x="42389" y="22851"/>
                </a:lnTo>
                <a:lnTo>
                  <a:pt x="42742" y="22657"/>
                </a:lnTo>
                <a:lnTo>
                  <a:pt x="43094" y="22463"/>
                </a:lnTo>
                <a:lnTo>
                  <a:pt x="43182" y="22428"/>
                </a:lnTo>
                <a:lnTo>
                  <a:pt x="43270" y="22410"/>
                </a:lnTo>
                <a:lnTo>
                  <a:pt x="43323" y="22393"/>
                </a:lnTo>
                <a:lnTo>
                  <a:pt x="43394" y="22410"/>
                </a:lnTo>
                <a:lnTo>
                  <a:pt x="43447" y="22445"/>
                </a:lnTo>
                <a:lnTo>
                  <a:pt x="43499" y="22498"/>
                </a:lnTo>
                <a:lnTo>
                  <a:pt x="43640" y="22674"/>
                </a:lnTo>
                <a:lnTo>
                  <a:pt x="43182" y="22886"/>
                </a:lnTo>
                <a:lnTo>
                  <a:pt x="42971" y="23009"/>
                </a:lnTo>
                <a:lnTo>
                  <a:pt x="42865" y="23080"/>
                </a:lnTo>
                <a:lnTo>
                  <a:pt x="42777" y="23168"/>
                </a:lnTo>
                <a:lnTo>
                  <a:pt x="42805" y="23252"/>
                </a:lnTo>
                <a:lnTo>
                  <a:pt x="42812" y="23238"/>
                </a:lnTo>
                <a:lnTo>
                  <a:pt x="43041" y="23115"/>
                </a:lnTo>
                <a:lnTo>
                  <a:pt x="43253" y="23009"/>
                </a:lnTo>
                <a:lnTo>
                  <a:pt x="43711" y="22780"/>
                </a:lnTo>
                <a:lnTo>
                  <a:pt x="43922" y="23044"/>
                </a:lnTo>
                <a:lnTo>
                  <a:pt x="43781" y="23150"/>
                </a:lnTo>
                <a:lnTo>
                  <a:pt x="43658" y="23238"/>
                </a:lnTo>
                <a:lnTo>
                  <a:pt x="43358" y="23379"/>
                </a:lnTo>
                <a:lnTo>
                  <a:pt x="42795" y="23661"/>
                </a:lnTo>
                <a:lnTo>
                  <a:pt x="42865" y="23679"/>
                </a:lnTo>
                <a:lnTo>
                  <a:pt x="42936" y="23696"/>
                </a:lnTo>
                <a:lnTo>
                  <a:pt x="43006" y="23679"/>
                </a:lnTo>
                <a:lnTo>
                  <a:pt x="43077" y="23643"/>
                </a:lnTo>
                <a:lnTo>
                  <a:pt x="43711" y="23397"/>
                </a:lnTo>
                <a:lnTo>
                  <a:pt x="44010" y="23273"/>
                </a:lnTo>
                <a:lnTo>
                  <a:pt x="44116" y="23573"/>
                </a:lnTo>
                <a:lnTo>
                  <a:pt x="43817" y="23749"/>
                </a:lnTo>
                <a:lnTo>
                  <a:pt x="43094" y="24172"/>
                </a:lnTo>
                <a:lnTo>
                  <a:pt x="43006" y="24225"/>
                </a:lnTo>
                <a:lnTo>
                  <a:pt x="42988" y="24260"/>
                </a:lnTo>
                <a:lnTo>
                  <a:pt x="42972" y="24308"/>
                </a:lnTo>
                <a:lnTo>
                  <a:pt x="42972" y="24308"/>
                </a:lnTo>
                <a:lnTo>
                  <a:pt x="43094" y="24278"/>
                </a:lnTo>
                <a:lnTo>
                  <a:pt x="43218" y="24225"/>
                </a:lnTo>
                <a:lnTo>
                  <a:pt x="43975" y="23873"/>
                </a:lnTo>
                <a:lnTo>
                  <a:pt x="44063" y="23855"/>
                </a:lnTo>
                <a:lnTo>
                  <a:pt x="44151" y="23837"/>
                </a:lnTo>
                <a:lnTo>
                  <a:pt x="44151" y="23961"/>
                </a:lnTo>
                <a:lnTo>
                  <a:pt x="44134" y="24066"/>
                </a:lnTo>
                <a:lnTo>
                  <a:pt x="44063" y="24154"/>
                </a:lnTo>
                <a:lnTo>
                  <a:pt x="43975" y="24207"/>
                </a:lnTo>
                <a:lnTo>
                  <a:pt x="43376" y="24542"/>
                </a:lnTo>
                <a:lnTo>
                  <a:pt x="43253" y="24630"/>
                </a:lnTo>
                <a:lnTo>
                  <a:pt x="43112" y="24736"/>
                </a:lnTo>
                <a:lnTo>
                  <a:pt x="43112" y="24736"/>
                </a:lnTo>
                <a:lnTo>
                  <a:pt x="43235" y="24718"/>
                </a:lnTo>
                <a:lnTo>
                  <a:pt x="43358" y="24683"/>
                </a:lnTo>
                <a:lnTo>
                  <a:pt x="43605" y="24577"/>
                </a:lnTo>
                <a:lnTo>
                  <a:pt x="43834" y="24472"/>
                </a:lnTo>
                <a:lnTo>
                  <a:pt x="44081" y="24401"/>
                </a:lnTo>
                <a:lnTo>
                  <a:pt x="44098" y="24524"/>
                </a:lnTo>
                <a:lnTo>
                  <a:pt x="44098" y="24595"/>
                </a:lnTo>
                <a:lnTo>
                  <a:pt x="44081" y="24648"/>
                </a:lnTo>
                <a:lnTo>
                  <a:pt x="44063" y="24683"/>
                </a:lnTo>
                <a:lnTo>
                  <a:pt x="44028" y="24736"/>
                </a:lnTo>
                <a:lnTo>
                  <a:pt x="43922" y="24824"/>
                </a:lnTo>
                <a:lnTo>
                  <a:pt x="43764" y="24894"/>
                </a:lnTo>
                <a:lnTo>
                  <a:pt x="43623" y="24965"/>
                </a:lnTo>
                <a:lnTo>
                  <a:pt x="43464" y="25035"/>
                </a:lnTo>
                <a:lnTo>
                  <a:pt x="43306" y="25071"/>
                </a:lnTo>
                <a:lnTo>
                  <a:pt x="42900" y="25194"/>
                </a:lnTo>
                <a:lnTo>
                  <a:pt x="42495" y="25317"/>
                </a:lnTo>
                <a:lnTo>
                  <a:pt x="42108" y="25476"/>
                </a:lnTo>
                <a:lnTo>
                  <a:pt x="41720" y="25652"/>
                </a:lnTo>
                <a:lnTo>
                  <a:pt x="41544" y="25758"/>
                </a:lnTo>
                <a:lnTo>
                  <a:pt x="41473" y="25793"/>
                </a:lnTo>
                <a:lnTo>
                  <a:pt x="41420" y="25863"/>
                </a:lnTo>
                <a:lnTo>
                  <a:pt x="41368" y="25934"/>
                </a:lnTo>
                <a:lnTo>
                  <a:pt x="41350" y="26022"/>
                </a:lnTo>
                <a:lnTo>
                  <a:pt x="41227" y="26022"/>
                </a:lnTo>
                <a:lnTo>
                  <a:pt x="41121" y="26075"/>
                </a:lnTo>
                <a:lnTo>
                  <a:pt x="41015" y="26128"/>
                </a:lnTo>
                <a:lnTo>
                  <a:pt x="40927" y="26198"/>
                </a:lnTo>
                <a:lnTo>
                  <a:pt x="40610" y="26445"/>
                </a:lnTo>
                <a:lnTo>
                  <a:pt x="40346" y="26639"/>
                </a:lnTo>
                <a:lnTo>
                  <a:pt x="40081" y="26815"/>
                </a:lnTo>
                <a:lnTo>
                  <a:pt x="39817" y="26973"/>
                </a:lnTo>
                <a:lnTo>
                  <a:pt x="39535" y="27114"/>
                </a:lnTo>
                <a:lnTo>
                  <a:pt x="39253" y="27255"/>
                </a:lnTo>
                <a:lnTo>
                  <a:pt x="38972" y="27379"/>
                </a:lnTo>
                <a:lnTo>
                  <a:pt x="38672" y="27484"/>
                </a:lnTo>
                <a:lnTo>
                  <a:pt x="38372" y="27590"/>
                </a:lnTo>
                <a:lnTo>
                  <a:pt x="38214" y="27608"/>
                </a:lnTo>
                <a:lnTo>
                  <a:pt x="38143" y="27608"/>
                </a:lnTo>
                <a:lnTo>
                  <a:pt x="38073" y="27590"/>
                </a:lnTo>
                <a:lnTo>
                  <a:pt x="38055" y="27660"/>
                </a:lnTo>
                <a:lnTo>
                  <a:pt x="38038" y="27643"/>
                </a:lnTo>
                <a:lnTo>
                  <a:pt x="38073" y="27590"/>
                </a:lnTo>
                <a:lnTo>
                  <a:pt x="38531" y="27379"/>
                </a:lnTo>
                <a:lnTo>
                  <a:pt x="39007" y="27114"/>
                </a:lnTo>
                <a:lnTo>
                  <a:pt x="39482" y="26797"/>
                </a:lnTo>
                <a:lnTo>
                  <a:pt x="39958" y="26480"/>
                </a:lnTo>
                <a:lnTo>
                  <a:pt x="40399" y="26145"/>
                </a:lnTo>
                <a:lnTo>
                  <a:pt x="40804" y="25828"/>
                </a:lnTo>
                <a:lnTo>
                  <a:pt x="41139" y="25529"/>
                </a:lnTo>
                <a:lnTo>
                  <a:pt x="41262" y="25388"/>
                </a:lnTo>
                <a:lnTo>
                  <a:pt x="41385" y="25247"/>
                </a:lnTo>
                <a:lnTo>
                  <a:pt x="40663" y="25810"/>
                </a:lnTo>
                <a:lnTo>
                  <a:pt x="39976" y="26321"/>
                </a:lnTo>
                <a:lnTo>
                  <a:pt x="39482" y="26674"/>
                </a:lnTo>
                <a:lnTo>
                  <a:pt x="39077" y="26920"/>
                </a:lnTo>
                <a:lnTo>
                  <a:pt x="38901" y="27009"/>
                </a:lnTo>
                <a:lnTo>
                  <a:pt x="38742" y="27079"/>
                </a:lnTo>
                <a:lnTo>
                  <a:pt x="38584" y="27132"/>
                </a:lnTo>
                <a:lnTo>
                  <a:pt x="38443" y="27185"/>
                </a:lnTo>
                <a:lnTo>
                  <a:pt x="39024" y="26744"/>
                </a:lnTo>
                <a:lnTo>
                  <a:pt x="39588" y="26321"/>
                </a:lnTo>
                <a:lnTo>
                  <a:pt x="39870" y="26092"/>
                </a:lnTo>
                <a:lnTo>
                  <a:pt x="40134" y="25881"/>
                </a:lnTo>
                <a:lnTo>
                  <a:pt x="40399" y="25634"/>
                </a:lnTo>
                <a:lnTo>
                  <a:pt x="40645" y="25388"/>
                </a:lnTo>
                <a:lnTo>
                  <a:pt x="40610" y="25352"/>
                </a:lnTo>
                <a:lnTo>
                  <a:pt x="40592" y="25352"/>
                </a:lnTo>
                <a:lnTo>
                  <a:pt x="40540" y="25388"/>
                </a:lnTo>
                <a:lnTo>
                  <a:pt x="40187" y="25705"/>
                </a:lnTo>
                <a:lnTo>
                  <a:pt x="39817" y="26004"/>
                </a:lnTo>
                <a:lnTo>
                  <a:pt x="39430" y="26304"/>
                </a:lnTo>
                <a:lnTo>
                  <a:pt x="39042" y="26603"/>
                </a:lnTo>
                <a:lnTo>
                  <a:pt x="38883" y="26691"/>
                </a:lnTo>
                <a:lnTo>
                  <a:pt x="38725" y="26797"/>
                </a:lnTo>
                <a:lnTo>
                  <a:pt x="38707" y="26744"/>
                </a:lnTo>
                <a:lnTo>
                  <a:pt x="38707" y="26709"/>
                </a:lnTo>
                <a:lnTo>
                  <a:pt x="38760" y="26639"/>
                </a:lnTo>
                <a:lnTo>
                  <a:pt x="39852" y="25493"/>
                </a:lnTo>
                <a:lnTo>
                  <a:pt x="40081" y="25247"/>
                </a:lnTo>
                <a:lnTo>
                  <a:pt x="40099" y="25211"/>
                </a:lnTo>
                <a:lnTo>
                  <a:pt x="40099" y="25123"/>
                </a:lnTo>
                <a:lnTo>
                  <a:pt x="39852" y="25352"/>
                </a:lnTo>
                <a:lnTo>
                  <a:pt x="39623" y="25564"/>
                </a:lnTo>
                <a:lnTo>
                  <a:pt x="39377" y="25793"/>
                </a:lnTo>
                <a:lnTo>
                  <a:pt x="39148" y="25987"/>
                </a:lnTo>
                <a:lnTo>
                  <a:pt x="39112" y="25934"/>
                </a:lnTo>
                <a:lnTo>
                  <a:pt x="39130" y="25899"/>
                </a:lnTo>
                <a:lnTo>
                  <a:pt x="39165" y="25828"/>
                </a:lnTo>
                <a:lnTo>
                  <a:pt x="39711" y="25141"/>
                </a:lnTo>
                <a:lnTo>
                  <a:pt x="40363" y="24278"/>
                </a:lnTo>
                <a:lnTo>
                  <a:pt x="40416" y="24207"/>
                </a:lnTo>
                <a:lnTo>
                  <a:pt x="40434" y="24154"/>
                </a:lnTo>
                <a:lnTo>
                  <a:pt x="40434" y="24102"/>
                </a:lnTo>
                <a:lnTo>
                  <a:pt x="40275" y="24225"/>
                </a:lnTo>
                <a:lnTo>
                  <a:pt x="40152" y="24366"/>
                </a:lnTo>
                <a:lnTo>
                  <a:pt x="40011" y="24507"/>
                </a:lnTo>
                <a:lnTo>
                  <a:pt x="39852" y="24648"/>
                </a:lnTo>
                <a:lnTo>
                  <a:pt x="39852" y="24542"/>
                </a:lnTo>
                <a:lnTo>
                  <a:pt x="39870" y="24489"/>
                </a:lnTo>
                <a:lnTo>
                  <a:pt x="39870" y="24472"/>
                </a:lnTo>
                <a:lnTo>
                  <a:pt x="40064" y="24190"/>
                </a:lnTo>
                <a:lnTo>
                  <a:pt x="40258" y="23908"/>
                </a:lnTo>
                <a:lnTo>
                  <a:pt x="40346" y="23784"/>
                </a:lnTo>
                <a:lnTo>
                  <a:pt x="40434" y="23643"/>
                </a:lnTo>
                <a:lnTo>
                  <a:pt x="40504" y="23503"/>
                </a:lnTo>
                <a:lnTo>
                  <a:pt x="40557" y="23362"/>
                </a:lnTo>
                <a:lnTo>
                  <a:pt x="40592" y="23256"/>
                </a:lnTo>
                <a:lnTo>
                  <a:pt x="40645" y="23150"/>
                </a:lnTo>
                <a:lnTo>
                  <a:pt x="40698" y="23062"/>
                </a:lnTo>
                <a:lnTo>
                  <a:pt x="40751" y="22974"/>
                </a:lnTo>
                <a:lnTo>
                  <a:pt x="40821" y="22904"/>
                </a:lnTo>
                <a:lnTo>
                  <a:pt x="40910" y="22851"/>
                </a:lnTo>
                <a:lnTo>
                  <a:pt x="40998" y="22780"/>
                </a:lnTo>
                <a:lnTo>
                  <a:pt x="41103" y="22745"/>
                </a:lnTo>
                <a:lnTo>
                  <a:pt x="41896" y="22445"/>
                </a:lnTo>
                <a:lnTo>
                  <a:pt x="42707" y="22146"/>
                </a:lnTo>
                <a:lnTo>
                  <a:pt x="42812" y="22111"/>
                </a:lnTo>
                <a:close/>
                <a:moveTo>
                  <a:pt x="9109" y="24789"/>
                </a:moveTo>
                <a:lnTo>
                  <a:pt x="9197" y="24894"/>
                </a:lnTo>
                <a:lnTo>
                  <a:pt x="9267" y="25000"/>
                </a:lnTo>
                <a:lnTo>
                  <a:pt x="9391" y="25229"/>
                </a:lnTo>
                <a:lnTo>
                  <a:pt x="9479" y="25458"/>
                </a:lnTo>
                <a:lnTo>
                  <a:pt x="9549" y="25687"/>
                </a:lnTo>
                <a:lnTo>
                  <a:pt x="9637" y="26022"/>
                </a:lnTo>
                <a:lnTo>
                  <a:pt x="9690" y="26304"/>
                </a:lnTo>
                <a:lnTo>
                  <a:pt x="9708" y="26533"/>
                </a:lnTo>
                <a:lnTo>
                  <a:pt x="9690" y="26709"/>
                </a:lnTo>
                <a:lnTo>
                  <a:pt x="9655" y="26709"/>
                </a:lnTo>
                <a:lnTo>
                  <a:pt x="9637" y="26691"/>
                </a:lnTo>
                <a:lnTo>
                  <a:pt x="9443" y="26462"/>
                </a:lnTo>
                <a:lnTo>
                  <a:pt x="9373" y="26339"/>
                </a:lnTo>
                <a:lnTo>
                  <a:pt x="9338" y="26304"/>
                </a:lnTo>
                <a:lnTo>
                  <a:pt x="9275" y="26304"/>
                </a:lnTo>
                <a:lnTo>
                  <a:pt x="9620" y="27079"/>
                </a:lnTo>
                <a:lnTo>
                  <a:pt x="9690" y="27255"/>
                </a:lnTo>
                <a:lnTo>
                  <a:pt x="9743" y="27431"/>
                </a:lnTo>
                <a:lnTo>
                  <a:pt x="9743" y="27484"/>
                </a:lnTo>
                <a:lnTo>
                  <a:pt x="9743" y="27555"/>
                </a:lnTo>
                <a:lnTo>
                  <a:pt x="9725" y="27678"/>
                </a:lnTo>
                <a:lnTo>
                  <a:pt x="9637" y="27660"/>
                </a:lnTo>
                <a:lnTo>
                  <a:pt x="9584" y="27625"/>
                </a:lnTo>
                <a:lnTo>
                  <a:pt x="9443" y="27519"/>
                </a:lnTo>
                <a:lnTo>
                  <a:pt x="9338" y="27414"/>
                </a:lnTo>
                <a:lnTo>
                  <a:pt x="9232" y="27290"/>
                </a:lnTo>
                <a:lnTo>
                  <a:pt x="9126" y="27167"/>
                </a:lnTo>
                <a:lnTo>
                  <a:pt x="9056" y="27026"/>
                </a:lnTo>
                <a:lnTo>
                  <a:pt x="8985" y="26868"/>
                </a:lnTo>
                <a:lnTo>
                  <a:pt x="8932" y="26709"/>
                </a:lnTo>
                <a:lnTo>
                  <a:pt x="8897" y="26550"/>
                </a:lnTo>
                <a:lnTo>
                  <a:pt x="8862" y="26145"/>
                </a:lnTo>
                <a:lnTo>
                  <a:pt x="8862" y="25951"/>
                </a:lnTo>
                <a:lnTo>
                  <a:pt x="8862" y="25758"/>
                </a:lnTo>
                <a:lnTo>
                  <a:pt x="8880" y="25564"/>
                </a:lnTo>
                <a:lnTo>
                  <a:pt x="8897" y="25370"/>
                </a:lnTo>
                <a:lnTo>
                  <a:pt x="8950" y="25176"/>
                </a:lnTo>
                <a:lnTo>
                  <a:pt x="9003" y="24982"/>
                </a:lnTo>
                <a:lnTo>
                  <a:pt x="9109" y="24789"/>
                </a:lnTo>
                <a:close/>
                <a:moveTo>
                  <a:pt x="37721" y="27167"/>
                </a:moveTo>
                <a:lnTo>
                  <a:pt x="37633" y="27308"/>
                </a:lnTo>
                <a:lnTo>
                  <a:pt x="37544" y="27414"/>
                </a:lnTo>
                <a:lnTo>
                  <a:pt x="37439" y="27502"/>
                </a:lnTo>
                <a:lnTo>
                  <a:pt x="37315" y="27555"/>
                </a:lnTo>
                <a:lnTo>
                  <a:pt x="37174" y="27608"/>
                </a:lnTo>
                <a:lnTo>
                  <a:pt x="37034" y="27625"/>
                </a:lnTo>
                <a:lnTo>
                  <a:pt x="36734" y="27678"/>
                </a:lnTo>
                <a:lnTo>
                  <a:pt x="36769" y="27590"/>
                </a:lnTo>
                <a:lnTo>
                  <a:pt x="36804" y="27537"/>
                </a:lnTo>
                <a:lnTo>
                  <a:pt x="36857" y="27484"/>
                </a:lnTo>
                <a:lnTo>
                  <a:pt x="36910" y="27467"/>
                </a:lnTo>
                <a:lnTo>
                  <a:pt x="37721" y="27167"/>
                </a:lnTo>
                <a:close/>
                <a:moveTo>
                  <a:pt x="60096" y="26022"/>
                </a:moveTo>
                <a:lnTo>
                  <a:pt x="60166" y="26040"/>
                </a:lnTo>
                <a:lnTo>
                  <a:pt x="60483" y="26216"/>
                </a:lnTo>
                <a:lnTo>
                  <a:pt x="60783" y="26392"/>
                </a:lnTo>
                <a:lnTo>
                  <a:pt x="61065" y="26603"/>
                </a:lnTo>
                <a:lnTo>
                  <a:pt x="61364" y="26815"/>
                </a:lnTo>
                <a:lnTo>
                  <a:pt x="61488" y="26903"/>
                </a:lnTo>
                <a:lnTo>
                  <a:pt x="61558" y="26938"/>
                </a:lnTo>
                <a:lnTo>
                  <a:pt x="61646" y="26973"/>
                </a:lnTo>
                <a:lnTo>
                  <a:pt x="61364" y="26603"/>
                </a:lnTo>
                <a:lnTo>
                  <a:pt x="61400" y="26550"/>
                </a:lnTo>
                <a:lnTo>
                  <a:pt x="61435" y="26533"/>
                </a:lnTo>
                <a:lnTo>
                  <a:pt x="61470" y="26533"/>
                </a:lnTo>
                <a:lnTo>
                  <a:pt x="61505" y="26550"/>
                </a:lnTo>
                <a:lnTo>
                  <a:pt x="62069" y="26850"/>
                </a:lnTo>
                <a:lnTo>
                  <a:pt x="62263" y="26956"/>
                </a:lnTo>
                <a:lnTo>
                  <a:pt x="62457" y="27079"/>
                </a:lnTo>
                <a:lnTo>
                  <a:pt x="62474" y="27044"/>
                </a:lnTo>
                <a:lnTo>
                  <a:pt x="62474" y="27009"/>
                </a:lnTo>
                <a:lnTo>
                  <a:pt x="62457" y="26956"/>
                </a:lnTo>
                <a:lnTo>
                  <a:pt x="62421" y="26885"/>
                </a:lnTo>
                <a:lnTo>
                  <a:pt x="62421" y="26850"/>
                </a:lnTo>
                <a:lnTo>
                  <a:pt x="62421" y="26832"/>
                </a:lnTo>
                <a:lnTo>
                  <a:pt x="62457" y="26815"/>
                </a:lnTo>
                <a:lnTo>
                  <a:pt x="62509" y="26797"/>
                </a:lnTo>
                <a:lnTo>
                  <a:pt x="62932" y="26920"/>
                </a:lnTo>
                <a:lnTo>
                  <a:pt x="63355" y="27044"/>
                </a:lnTo>
                <a:lnTo>
                  <a:pt x="63778" y="27167"/>
                </a:lnTo>
                <a:lnTo>
                  <a:pt x="64201" y="27326"/>
                </a:lnTo>
                <a:lnTo>
                  <a:pt x="64201" y="27379"/>
                </a:lnTo>
                <a:lnTo>
                  <a:pt x="63919" y="27502"/>
                </a:lnTo>
                <a:lnTo>
                  <a:pt x="63619" y="27590"/>
                </a:lnTo>
                <a:lnTo>
                  <a:pt x="63320" y="27660"/>
                </a:lnTo>
                <a:lnTo>
                  <a:pt x="63003" y="27696"/>
                </a:lnTo>
                <a:lnTo>
                  <a:pt x="62721" y="27696"/>
                </a:lnTo>
                <a:lnTo>
                  <a:pt x="62421" y="27678"/>
                </a:lnTo>
                <a:lnTo>
                  <a:pt x="62122" y="27625"/>
                </a:lnTo>
                <a:lnTo>
                  <a:pt x="61840" y="27555"/>
                </a:lnTo>
                <a:lnTo>
                  <a:pt x="61364" y="27414"/>
                </a:lnTo>
                <a:lnTo>
                  <a:pt x="61135" y="27326"/>
                </a:lnTo>
                <a:lnTo>
                  <a:pt x="60906" y="27220"/>
                </a:lnTo>
                <a:lnTo>
                  <a:pt x="60695" y="27114"/>
                </a:lnTo>
                <a:lnTo>
                  <a:pt x="60466" y="26991"/>
                </a:lnTo>
                <a:lnTo>
                  <a:pt x="60254" y="26868"/>
                </a:lnTo>
                <a:lnTo>
                  <a:pt x="60061" y="26727"/>
                </a:lnTo>
                <a:lnTo>
                  <a:pt x="59920" y="26603"/>
                </a:lnTo>
                <a:lnTo>
                  <a:pt x="59779" y="26498"/>
                </a:lnTo>
                <a:lnTo>
                  <a:pt x="59673" y="26357"/>
                </a:lnTo>
                <a:lnTo>
                  <a:pt x="59550" y="26216"/>
                </a:lnTo>
                <a:lnTo>
                  <a:pt x="59514" y="26128"/>
                </a:lnTo>
                <a:lnTo>
                  <a:pt x="59462" y="26022"/>
                </a:lnTo>
                <a:lnTo>
                  <a:pt x="59550" y="26040"/>
                </a:lnTo>
                <a:lnTo>
                  <a:pt x="59620" y="26075"/>
                </a:lnTo>
                <a:lnTo>
                  <a:pt x="59743" y="26163"/>
                </a:lnTo>
                <a:lnTo>
                  <a:pt x="59990" y="26339"/>
                </a:lnTo>
                <a:lnTo>
                  <a:pt x="60219" y="26515"/>
                </a:lnTo>
                <a:lnTo>
                  <a:pt x="60483" y="26691"/>
                </a:lnTo>
                <a:lnTo>
                  <a:pt x="60501" y="26656"/>
                </a:lnTo>
                <a:lnTo>
                  <a:pt x="60483" y="26603"/>
                </a:lnTo>
                <a:lnTo>
                  <a:pt x="60431" y="26550"/>
                </a:lnTo>
                <a:lnTo>
                  <a:pt x="60096" y="26180"/>
                </a:lnTo>
                <a:lnTo>
                  <a:pt x="60008" y="26057"/>
                </a:lnTo>
                <a:lnTo>
                  <a:pt x="60043" y="26022"/>
                </a:lnTo>
                <a:close/>
                <a:moveTo>
                  <a:pt x="2449" y="27273"/>
                </a:moveTo>
                <a:lnTo>
                  <a:pt x="2872" y="27308"/>
                </a:lnTo>
                <a:lnTo>
                  <a:pt x="2872" y="27379"/>
                </a:lnTo>
                <a:lnTo>
                  <a:pt x="2872" y="27396"/>
                </a:lnTo>
                <a:lnTo>
                  <a:pt x="2731" y="27502"/>
                </a:lnTo>
                <a:lnTo>
                  <a:pt x="2449" y="27696"/>
                </a:lnTo>
                <a:lnTo>
                  <a:pt x="2361" y="27731"/>
                </a:lnTo>
                <a:lnTo>
                  <a:pt x="2273" y="27748"/>
                </a:lnTo>
                <a:lnTo>
                  <a:pt x="2202" y="27748"/>
                </a:lnTo>
                <a:lnTo>
                  <a:pt x="2114" y="27713"/>
                </a:lnTo>
                <a:lnTo>
                  <a:pt x="1850" y="27590"/>
                </a:lnTo>
                <a:lnTo>
                  <a:pt x="1674" y="27519"/>
                </a:lnTo>
                <a:lnTo>
                  <a:pt x="1586" y="27467"/>
                </a:lnTo>
                <a:lnTo>
                  <a:pt x="1498" y="27396"/>
                </a:lnTo>
                <a:lnTo>
                  <a:pt x="1621" y="27361"/>
                </a:lnTo>
                <a:lnTo>
                  <a:pt x="1762" y="27326"/>
                </a:lnTo>
                <a:lnTo>
                  <a:pt x="1920" y="27290"/>
                </a:lnTo>
                <a:lnTo>
                  <a:pt x="2079" y="27273"/>
                </a:lnTo>
                <a:close/>
                <a:moveTo>
                  <a:pt x="44010" y="27343"/>
                </a:moveTo>
                <a:lnTo>
                  <a:pt x="44187" y="27379"/>
                </a:lnTo>
                <a:lnTo>
                  <a:pt x="44098" y="27519"/>
                </a:lnTo>
                <a:lnTo>
                  <a:pt x="43993" y="27625"/>
                </a:lnTo>
                <a:lnTo>
                  <a:pt x="43887" y="27696"/>
                </a:lnTo>
                <a:lnTo>
                  <a:pt x="43746" y="27748"/>
                </a:lnTo>
                <a:lnTo>
                  <a:pt x="43587" y="27784"/>
                </a:lnTo>
                <a:lnTo>
                  <a:pt x="43429" y="27801"/>
                </a:lnTo>
                <a:lnTo>
                  <a:pt x="43253" y="27801"/>
                </a:lnTo>
                <a:lnTo>
                  <a:pt x="43165" y="27784"/>
                </a:lnTo>
                <a:lnTo>
                  <a:pt x="43094" y="27766"/>
                </a:lnTo>
                <a:lnTo>
                  <a:pt x="43200" y="27625"/>
                </a:lnTo>
                <a:lnTo>
                  <a:pt x="43306" y="27519"/>
                </a:lnTo>
                <a:lnTo>
                  <a:pt x="43429" y="27449"/>
                </a:lnTo>
                <a:lnTo>
                  <a:pt x="43552" y="27379"/>
                </a:lnTo>
                <a:lnTo>
                  <a:pt x="43693" y="27343"/>
                </a:lnTo>
                <a:close/>
                <a:moveTo>
                  <a:pt x="40839" y="26515"/>
                </a:moveTo>
                <a:lnTo>
                  <a:pt x="40716" y="26639"/>
                </a:lnTo>
                <a:lnTo>
                  <a:pt x="40592" y="26779"/>
                </a:lnTo>
                <a:lnTo>
                  <a:pt x="40434" y="26920"/>
                </a:lnTo>
                <a:lnTo>
                  <a:pt x="40275" y="27044"/>
                </a:lnTo>
                <a:lnTo>
                  <a:pt x="39923" y="27290"/>
                </a:lnTo>
                <a:lnTo>
                  <a:pt x="39535" y="27502"/>
                </a:lnTo>
                <a:lnTo>
                  <a:pt x="39289" y="27608"/>
                </a:lnTo>
                <a:lnTo>
                  <a:pt x="39024" y="27713"/>
                </a:lnTo>
                <a:lnTo>
                  <a:pt x="38742" y="27784"/>
                </a:lnTo>
                <a:lnTo>
                  <a:pt x="38443" y="27837"/>
                </a:lnTo>
                <a:lnTo>
                  <a:pt x="38549" y="27748"/>
                </a:lnTo>
                <a:lnTo>
                  <a:pt x="38619" y="27713"/>
                </a:lnTo>
                <a:lnTo>
                  <a:pt x="38989" y="27537"/>
                </a:lnTo>
                <a:lnTo>
                  <a:pt x="39359" y="27361"/>
                </a:lnTo>
                <a:lnTo>
                  <a:pt x="39747" y="27167"/>
                </a:lnTo>
                <a:lnTo>
                  <a:pt x="40099" y="26956"/>
                </a:lnTo>
                <a:lnTo>
                  <a:pt x="40451" y="26727"/>
                </a:lnTo>
                <a:lnTo>
                  <a:pt x="40610" y="26603"/>
                </a:lnTo>
                <a:lnTo>
                  <a:pt x="40716" y="26550"/>
                </a:lnTo>
                <a:lnTo>
                  <a:pt x="40839" y="26515"/>
                </a:lnTo>
                <a:close/>
                <a:moveTo>
                  <a:pt x="42883" y="27361"/>
                </a:moveTo>
                <a:lnTo>
                  <a:pt x="43059" y="27379"/>
                </a:lnTo>
                <a:lnTo>
                  <a:pt x="43006" y="27484"/>
                </a:lnTo>
                <a:lnTo>
                  <a:pt x="42936" y="27555"/>
                </a:lnTo>
                <a:lnTo>
                  <a:pt x="42848" y="27625"/>
                </a:lnTo>
                <a:lnTo>
                  <a:pt x="42759" y="27678"/>
                </a:lnTo>
                <a:lnTo>
                  <a:pt x="42636" y="27766"/>
                </a:lnTo>
                <a:lnTo>
                  <a:pt x="42495" y="27819"/>
                </a:lnTo>
                <a:lnTo>
                  <a:pt x="42337" y="27854"/>
                </a:lnTo>
                <a:lnTo>
                  <a:pt x="42178" y="27872"/>
                </a:lnTo>
                <a:lnTo>
                  <a:pt x="42213" y="27766"/>
                </a:lnTo>
                <a:lnTo>
                  <a:pt x="42249" y="27678"/>
                </a:lnTo>
                <a:lnTo>
                  <a:pt x="42319" y="27590"/>
                </a:lnTo>
                <a:lnTo>
                  <a:pt x="42425" y="27519"/>
                </a:lnTo>
                <a:lnTo>
                  <a:pt x="42566" y="27431"/>
                </a:lnTo>
                <a:lnTo>
                  <a:pt x="42724" y="27379"/>
                </a:lnTo>
                <a:lnTo>
                  <a:pt x="42883" y="27361"/>
                </a:lnTo>
                <a:close/>
                <a:moveTo>
                  <a:pt x="40170" y="27343"/>
                </a:moveTo>
                <a:lnTo>
                  <a:pt x="40187" y="27396"/>
                </a:lnTo>
                <a:lnTo>
                  <a:pt x="40187" y="27431"/>
                </a:lnTo>
                <a:lnTo>
                  <a:pt x="39676" y="28224"/>
                </a:lnTo>
                <a:lnTo>
                  <a:pt x="38690" y="28083"/>
                </a:lnTo>
                <a:lnTo>
                  <a:pt x="38725" y="28030"/>
                </a:lnTo>
                <a:lnTo>
                  <a:pt x="38760" y="27995"/>
                </a:lnTo>
                <a:lnTo>
                  <a:pt x="38848" y="27942"/>
                </a:lnTo>
                <a:lnTo>
                  <a:pt x="38954" y="27907"/>
                </a:lnTo>
                <a:lnTo>
                  <a:pt x="39042" y="27872"/>
                </a:lnTo>
                <a:lnTo>
                  <a:pt x="39430" y="27696"/>
                </a:lnTo>
                <a:lnTo>
                  <a:pt x="39800" y="27519"/>
                </a:lnTo>
                <a:lnTo>
                  <a:pt x="39976" y="27414"/>
                </a:lnTo>
                <a:lnTo>
                  <a:pt x="40064" y="27361"/>
                </a:lnTo>
                <a:lnTo>
                  <a:pt x="40170" y="27343"/>
                </a:lnTo>
                <a:close/>
                <a:moveTo>
                  <a:pt x="26921" y="26357"/>
                </a:moveTo>
                <a:lnTo>
                  <a:pt x="27150" y="26410"/>
                </a:lnTo>
                <a:lnTo>
                  <a:pt x="27361" y="26498"/>
                </a:lnTo>
                <a:lnTo>
                  <a:pt x="27555" y="26621"/>
                </a:lnTo>
                <a:lnTo>
                  <a:pt x="27643" y="26674"/>
                </a:lnTo>
                <a:lnTo>
                  <a:pt x="27713" y="26762"/>
                </a:lnTo>
                <a:lnTo>
                  <a:pt x="27784" y="26850"/>
                </a:lnTo>
                <a:lnTo>
                  <a:pt x="27872" y="26920"/>
                </a:lnTo>
                <a:lnTo>
                  <a:pt x="27960" y="27009"/>
                </a:lnTo>
                <a:lnTo>
                  <a:pt x="28031" y="27097"/>
                </a:lnTo>
                <a:lnTo>
                  <a:pt x="28083" y="27167"/>
                </a:lnTo>
                <a:lnTo>
                  <a:pt x="28154" y="27238"/>
                </a:lnTo>
                <a:lnTo>
                  <a:pt x="28242" y="27273"/>
                </a:lnTo>
                <a:lnTo>
                  <a:pt x="28348" y="27308"/>
                </a:lnTo>
                <a:lnTo>
                  <a:pt x="28665" y="27396"/>
                </a:lnTo>
                <a:lnTo>
                  <a:pt x="28964" y="27484"/>
                </a:lnTo>
                <a:lnTo>
                  <a:pt x="29105" y="27537"/>
                </a:lnTo>
                <a:lnTo>
                  <a:pt x="29229" y="27608"/>
                </a:lnTo>
                <a:lnTo>
                  <a:pt x="29264" y="27660"/>
                </a:lnTo>
                <a:lnTo>
                  <a:pt x="29317" y="27731"/>
                </a:lnTo>
                <a:lnTo>
                  <a:pt x="29193" y="27731"/>
                </a:lnTo>
                <a:lnTo>
                  <a:pt x="29070" y="27713"/>
                </a:lnTo>
                <a:lnTo>
                  <a:pt x="28841" y="27660"/>
                </a:lnTo>
                <a:lnTo>
                  <a:pt x="28612" y="27590"/>
                </a:lnTo>
                <a:lnTo>
                  <a:pt x="28489" y="27572"/>
                </a:lnTo>
                <a:lnTo>
                  <a:pt x="28365" y="27555"/>
                </a:lnTo>
                <a:lnTo>
                  <a:pt x="28365" y="27555"/>
                </a:lnTo>
                <a:lnTo>
                  <a:pt x="28471" y="27678"/>
                </a:lnTo>
                <a:lnTo>
                  <a:pt x="28612" y="27784"/>
                </a:lnTo>
                <a:lnTo>
                  <a:pt x="28735" y="27854"/>
                </a:lnTo>
                <a:lnTo>
                  <a:pt x="28876" y="27907"/>
                </a:lnTo>
                <a:lnTo>
                  <a:pt x="29000" y="27960"/>
                </a:lnTo>
                <a:lnTo>
                  <a:pt x="29141" y="27995"/>
                </a:lnTo>
                <a:lnTo>
                  <a:pt x="29281" y="28030"/>
                </a:lnTo>
                <a:lnTo>
                  <a:pt x="29405" y="28066"/>
                </a:lnTo>
                <a:lnTo>
                  <a:pt x="29387" y="28118"/>
                </a:lnTo>
                <a:lnTo>
                  <a:pt x="29370" y="28154"/>
                </a:lnTo>
                <a:lnTo>
                  <a:pt x="29193" y="28207"/>
                </a:lnTo>
                <a:lnTo>
                  <a:pt x="29017" y="28242"/>
                </a:lnTo>
                <a:lnTo>
                  <a:pt x="28682" y="28242"/>
                </a:lnTo>
                <a:lnTo>
                  <a:pt x="28524" y="28207"/>
                </a:lnTo>
                <a:lnTo>
                  <a:pt x="28365" y="28154"/>
                </a:lnTo>
                <a:lnTo>
                  <a:pt x="28207" y="28083"/>
                </a:lnTo>
                <a:lnTo>
                  <a:pt x="28048" y="27978"/>
                </a:lnTo>
                <a:lnTo>
                  <a:pt x="27802" y="27784"/>
                </a:lnTo>
                <a:lnTo>
                  <a:pt x="27555" y="27555"/>
                </a:lnTo>
                <a:lnTo>
                  <a:pt x="27238" y="27255"/>
                </a:lnTo>
                <a:lnTo>
                  <a:pt x="26921" y="26956"/>
                </a:lnTo>
                <a:lnTo>
                  <a:pt x="26815" y="26815"/>
                </a:lnTo>
                <a:lnTo>
                  <a:pt x="26709" y="26656"/>
                </a:lnTo>
                <a:lnTo>
                  <a:pt x="26692" y="26586"/>
                </a:lnTo>
                <a:lnTo>
                  <a:pt x="26692" y="26533"/>
                </a:lnTo>
                <a:lnTo>
                  <a:pt x="26692" y="26480"/>
                </a:lnTo>
                <a:lnTo>
                  <a:pt x="26709" y="26427"/>
                </a:lnTo>
                <a:lnTo>
                  <a:pt x="26744" y="26392"/>
                </a:lnTo>
                <a:lnTo>
                  <a:pt x="26797" y="26357"/>
                </a:lnTo>
                <a:close/>
                <a:moveTo>
                  <a:pt x="45543" y="27343"/>
                </a:moveTo>
                <a:lnTo>
                  <a:pt x="45525" y="27431"/>
                </a:lnTo>
                <a:lnTo>
                  <a:pt x="45508" y="27502"/>
                </a:lnTo>
                <a:lnTo>
                  <a:pt x="45385" y="27713"/>
                </a:lnTo>
                <a:lnTo>
                  <a:pt x="45226" y="27925"/>
                </a:lnTo>
                <a:lnTo>
                  <a:pt x="45067" y="28118"/>
                </a:lnTo>
                <a:lnTo>
                  <a:pt x="44891" y="28295"/>
                </a:lnTo>
                <a:lnTo>
                  <a:pt x="44838" y="28347"/>
                </a:lnTo>
                <a:lnTo>
                  <a:pt x="44768" y="28400"/>
                </a:lnTo>
                <a:lnTo>
                  <a:pt x="44697" y="28436"/>
                </a:lnTo>
                <a:lnTo>
                  <a:pt x="44609" y="28436"/>
                </a:lnTo>
                <a:lnTo>
                  <a:pt x="43587" y="28471"/>
                </a:lnTo>
                <a:lnTo>
                  <a:pt x="43535" y="28330"/>
                </a:lnTo>
                <a:lnTo>
                  <a:pt x="43376" y="28277"/>
                </a:lnTo>
                <a:lnTo>
                  <a:pt x="43200" y="28242"/>
                </a:lnTo>
                <a:lnTo>
                  <a:pt x="43129" y="28207"/>
                </a:lnTo>
                <a:lnTo>
                  <a:pt x="43041" y="28171"/>
                </a:lnTo>
                <a:lnTo>
                  <a:pt x="42971" y="28118"/>
                </a:lnTo>
                <a:lnTo>
                  <a:pt x="42918" y="28048"/>
                </a:lnTo>
                <a:lnTo>
                  <a:pt x="42953" y="28013"/>
                </a:lnTo>
                <a:lnTo>
                  <a:pt x="43006" y="27995"/>
                </a:lnTo>
                <a:lnTo>
                  <a:pt x="43288" y="27978"/>
                </a:lnTo>
                <a:lnTo>
                  <a:pt x="43570" y="27960"/>
                </a:lnTo>
                <a:lnTo>
                  <a:pt x="43852" y="27978"/>
                </a:lnTo>
                <a:lnTo>
                  <a:pt x="43993" y="27995"/>
                </a:lnTo>
                <a:lnTo>
                  <a:pt x="44134" y="28013"/>
                </a:lnTo>
                <a:lnTo>
                  <a:pt x="44275" y="28048"/>
                </a:lnTo>
                <a:lnTo>
                  <a:pt x="44398" y="28066"/>
                </a:lnTo>
                <a:lnTo>
                  <a:pt x="44539" y="28083"/>
                </a:lnTo>
                <a:lnTo>
                  <a:pt x="44680" y="28066"/>
                </a:lnTo>
                <a:lnTo>
                  <a:pt x="44680" y="28013"/>
                </a:lnTo>
                <a:lnTo>
                  <a:pt x="44662" y="27978"/>
                </a:lnTo>
                <a:lnTo>
                  <a:pt x="44592" y="27942"/>
                </a:lnTo>
                <a:lnTo>
                  <a:pt x="44521" y="27907"/>
                </a:lnTo>
                <a:lnTo>
                  <a:pt x="44504" y="27889"/>
                </a:lnTo>
                <a:lnTo>
                  <a:pt x="44486" y="27854"/>
                </a:lnTo>
                <a:lnTo>
                  <a:pt x="44486" y="27837"/>
                </a:lnTo>
                <a:lnTo>
                  <a:pt x="44504" y="27819"/>
                </a:lnTo>
                <a:lnTo>
                  <a:pt x="45015" y="27572"/>
                </a:lnTo>
                <a:lnTo>
                  <a:pt x="45543" y="27343"/>
                </a:lnTo>
                <a:close/>
                <a:moveTo>
                  <a:pt x="3541" y="27361"/>
                </a:moveTo>
                <a:lnTo>
                  <a:pt x="3717" y="27379"/>
                </a:lnTo>
                <a:lnTo>
                  <a:pt x="3911" y="27431"/>
                </a:lnTo>
                <a:lnTo>
                  <a:pt x="4123" y="27519"/>
                </a:lnTo>
                <a:lnTo>
                  <a:pt x="4070" y="27572"/>
                </a:lnTo>
                <a:lnTo>
                  <a:pt x="3999" y="27608"/>
                </a:lnTo>
                <a:lnTo>
                  <a:pt x="3858" y="27678"/>
                </a:lnTo>
                <a:lnTo>
                  <a:pt x="3717" y="27766"/>
                </a:lnTo>
                <a:lnTo>
                  <a:pt x="3665" y="27801"/>
                </a:lnTo>
                <a:lnTo>
                  <a:pt x="3594" y="27872"/>
                </a:lnTo>
                <a:lnTo>
                  <a:pt x="3700" y="27872"/>
                </a:lnTo>
                <a:lnTo>
                  <a:pt x="3770" y="27854"/>
                </a:lnTo>
                <a:lnTo>
                  <a:pt x="4158" y="27731"/>
                </a:lnTo>
                <a:lnTo>
                  <a:pt x="4352" y="27678"/>
                </a:lnTo>
                <a:lnTo>
                  <a:pt x="4546" y="27643"/>
                </a:lnTo>
                <a:lnTo>
                  <a:pt x="4686" y="27625"/>
                </a:lnTo>
                <a:lnTo>
                  <a:pt x="4827" y="27643"/>
                </a:lnTo>
                <a:lnTo>
                  <a:pt x="4951" y="27660"/>
                </a:lnTo>
                <a:lnTo>
                  <a:pt x="5074" y="27713"/>
                </a:lnTo>
                <a:lnTo>
                  <a:pt x="5162" y="27766"/>
                </a:lnTo>
                <a:lnTo>
                  <a:pt x="5250" y="27837"/>
                </a:lnTo>
                <a:lnTo>
                  <a:pt x="4898" y="28083"/>
                </a:lnTo>
                <a:lnTo>
                  <a:pt x="5162" y="28048"/>
                </a:lnTo>
                <a:lnTo>
                  <a:pt x="5655" y="27925"/>
                </a:lnTo>
                <a:lnTo>
                  <a:pt x="5779" y="27907"/>
                </a:lnTo>
                <a:lnTo>
                  <a:pt x="5884" y="27907"/>
                </a:lnTo>
                <a:lnTo>
                  <a:pt x="6008" y="27942"/>
                </a:lnTo>
                <a:lnTo>
                  <a:pt x="6131" y="27978"/>
                </a:lnTo>
                <a:lnTo>
                  <a:pt x="6078" y="28048"/>
                </a:lnTo>
                <a:lnTo>
                  <a:pt x="6025" y="28101"/>
                </a:lnTo>
                <a:lnTo>
                  <a:pt x="5779" y="28242"/>
                </a:lnTo>
                <a:lnTo>
                  <a:pt x="5515" y="28347"/>
                </a:lnTo>
                <a:lnTo>
                  <a:pt x="5250" y="28418"/>
                </a:lnTo>
                <a:lnTo>
                  <a:pt x="4986" y="28471"/>
                </a:lnTo>
                <a:lnTo>
                  <a:pt x="4739" y="28488"/>
                </a:lnTo>
                <a:lnTo>
                  <a:pt x="4493" y="28506"/>
                </a:lnTo>
                <a:lnTo>
                  <a:pt x="4264" y="28506"/>
                </a:lnTo>
                <a:lnTo>
                  <a:pt x="4017" y="28488"/>
                </a:lnTo>
                <a:lnTo>
                  <a:pt x="3788" y="28453"/>
                </a:lnTo>
                <a:lnTo>
                  <a:pt x="3559" y="28400"/>
                </a:lnTo>
                <a:lnTo>
                  <a:pt x="3330" y="28330"/>
                </a:lnTo>
                <a:lnTo>
                  <a:pt x="3101" y="28224"/>
                </a:lnTo>
                <a:lnTo>
                  <a:pt x="2889" y="28118"/>
                </a:lnTo>
                <a:lnTo>
                  <a:pt x="2660" y="27978"/>
                </a:lnTo>
                <a:lnTo>
                  <a:pt x="2607" y="27925"/>
                </a:lnTo>
                <a:lnTo>
                  <a:pt x="2555" y="27872"/>
                </a:lnTo>
                <a:lnTo>
                  <a:pt x="2766" y="27678"/>
                </a:lnTo>
                <a:lnTo>
                  <a:pt x="2960" y="27537"/>
                </a:lnTo>
                <a:lnTo>
                  <a:pt x="3154" y="27431"/>
                </a:lnTo>
                <a:lnTo>
                  <a:pt x="3347" y="27379"/>
                </a:lnTo>
                <a:lnTo>
                  <a:pt x="3541" y="27361"/>
                </a:lnTo>
                <a:close/>
                <a:moveTo>
                  <a:pt x="43781" y="25247"/>
                </a:moveTo>
                <a:lnTo>
                  <a:pt x="43799" y="25300"/>
                </a:lnTo>
                <a:lnTo>
                  <a:pt x="43799" y="25335"/>
                </a:lnTo>
                <a:lnTo>
                  <a:pt x="43746" y="25370"/>
                </a:lnTo>
                <a:lnTo>
                  <a:pt x="42601" y="26321"/>
                </a:lnTo>
                <a:lnTo>
                  <a:pt x="42548" y="26357"/>
                </a:lnTo>
                <a:lnTo>
                  <a:pt x="42442" y="26357"/>
                </a:lnTo>
                <a:lnTo>
                  <a:pt x="42407" y="26339"/>
                </a:lnTo>
                <a:lnTo>
                  <a:pt x="42337" y="26357"/>
                </a:lnTo>
                <a:lnTo>
                  <a:pt x="42284" y="26410"/>
                </a:lnTo>
                <a:lnTo>
                  <a:pt x="42231" y="26462"/>
                </a:lnTo>
                <a:lnTo>
                  <a:pt x="40821" y="27766"/>
                </a:lnTo>
                <a:lnTo>
                  <a:pt x="40698" y="27889"/>
                </a:lnTo>
                <a:lnTo>
                  <a:pt x="40628" y="27925"/>
                </a:lnTo>
                <a:lnTo>
                  <a:pt x="40540" y="27942"/>
                </a:lnTo>
                <a:lnTo>
                  <a:pt x="40504" y="27978"/>
                </a:lnTo>
                <a:lnTo>
                  <a:pt x="40451" y="27995"/>
                </a:lnTo>
                <a:lnTo>
                  <a:pt x="40363" y="28083"/>
                </a:lnTo>
                <a:lnTo>
                  <a:pt x="40205" y="28295"/>
                </a:lnTo>
                <a:lnTo>
                  <a:pt x="40099" y="28400"/>
                </a:lnTo>
                <a:lnTo>
                  <a:pt x="39976" y="28506"/>
                </a:lnTo>
                <a:lnTo>
                  <a:pt x="39976" y="28347"/>
                </a:lnTo>
                <a:lnTo>
                  <a:pt x="40011" y="28242"/>
                </a:lnTo>
                <a:lnTo>
                  <a:pt x="40081" y="28083"/>
                </a:lnTo>
                <a:lnTo>
                  <a:pt x="40187" y="27925"/>
                </a:lnTo>
                <a:lnTo>
                  <a:pt x="40434" y="27572"/>
                </a:lnTo>
                <a:lnTo>
                  <a:pt x="40540" y="27379"/>
                </a:lnTo>
                <a:lnTo>
                  <a:pt x="40628" y="27185"/>
                </a:lnTo>
                <a:lnTo>
                  <a:pt x="40698" y="27079"/>
                </a:lnTo>
                <a:lnTo>
                  <a:pt x="40769" y="26991"/>
                </a:lnTo>
                <a:lnTo>
                  <a:pt x="41244" y="26462"/>
                </a:lnTo>
                <a:lnTo>
                  <a:pt x="41738" y="25951"/>
                </a:lnTo>
                <a:lnTo>
                  <a:pt x="41914" y="25810"/>
                </a:lnTo>
                <a:lnTo>
                  <a:pt x="42090" y="25687"/>
                </a:lnTo>
                <a:lnTo>
                  <a:pt x="42125" y="25670"/>
                </a:lnTo>
                <a:lnTo>
                  <a:pt x="42178" y="25670"/>
                </a:lnTo>
                <a:lnTo>
                  <a:pt x="42196" y="25705"/>
                </a:lnTo>
                <a:lnTo>
                  <a:pt x="42196" y="25740"/>
                </a:lnTo>
                <a:lnTo>
                  <a:pt x="42160" y="25793"/>
                </a:lnTo>
                <a:lnTo>
                  <a:pt x="41967" y="26022"/>
                </a:lnTo>
                <a:lnTo>
                  <a:pt x="40962" y="27238"/>
                </a:lnTo>
                <a:lnTo>
                  <a:pt x="40857" y="27396"/>
                </a:lnTo>
                <a:lnTo>
                  <a:pt x="40751" y="27555"/>
                </a:lnTo>
                <a:lnTo>
                  <a:pt x="40804" y="27572"/>
                </a:lnTo>
                <a:lnTo>
                  <a:pt x="40839" y="27555"/>
                </a:lnTo>
                <a:lnTo>
                  <a:pt x="40874" y="27484"/>
                </a:lnTo>
                <a:lnTo>
                  <a:pt x="41368" y="26938"/>
                </a:lnTo>
                <a:lnTo>
                  <a:pt x="41738" y="26550"/>
                </a:lnTo>
                <a:lnTo>
                  <a:pt x="42108" y="26180"/>
                </a:lnTo>
                <a:lnTo>
                  <a:pt x="42513" y="25828"/>
                </a:lnTo>
                <a:lnTo>
                  <a:pt x="42936" y="25493"/>
                </a:lnTo>
                <a:lnTo>
                  <a:pt x="43024" y="25441"/>
                </a:lnTo>
                <a:lnTo>
                  <a:pt x="43112" y="25388"/>
                </a:lnTo>
                <a:lnTo>
                  <a:pt x="43235" y="25352"/>
                </a:lnTo>
                <a:lnTo>
                  <a:pt x="43358" y="25335"/>
                </a:lnTo>
                <a:lnTo>
                  <a:pt x="43218" y="25546"/>
                </a:lnTo>
                <a:lnTo>
                  <a:pt x="43270" y="25546"/>
                </a:lnTo>
                <a:lnTo>
                  <a:pt x="43640" y="25317"/>
                </a:lnTo>
                <a:lnTo>
                  <a:pt x="43711" y="25282"/>
                </a:lnTo>
                <a:lnTo>
                  <a:pt x="43781" y="25247"/>
                </a:lnTo>
                <a:close/>
                <a:moveTo>
                  <a:pt x="42319" y="28083"/>
                </a:moveTo>
                <a:lnTo>
                  <a:pt x="42407" y="28101"/>
                </a:lnTo>
                <a:lnTo>
                  <a:pt x="42865" y="28259"/>
                </a:lnTo>
                <a:lnTo>
                  <a:pt x="43358" y="28471"/>
                </a:lnTo>
                <a:lnTo>
                  <a:pt x="42618" y="28629"/>
                </a:lnTo>
                <a:lnTo>
                  <a:pt x="42513" y="28647"/>
                </a:lnTo>
                <a:lnTo>
                  <a:pt x="42319" y="28647"/>
                </a:lnTo>
                <a:lnTo>
                  <a:pt x="42231" y="28612"/>
                </a:lnTo>
                <a:lnTo>
                  <a:pt x="42143" y="28577"/>
                </a:lnTo>
                <a:lnTo>
                  <a:pt x="42055" y="28541"/>
                </a:lnTo>
                <a:lnTo>
                  <a:pt x="41826" y="28383"/>
                </a:lnTo>
                <a:lnTo>
                  <a:pt x="41879" y="28312"/>
                </a:lnTo>
                <a:lnTo>
                  <a:pt x="41931" y="28242"/>
                </a:lnTo>
                <a:lnTo>
                  <a:pt x="42002" y="28189"/>
                </a:lnTo>
                <a:lnTo>
                  <a:pt x="42072" y="28136"/>
                </a:lnTo>
                <a:lnTo>
                  <a:pt x="42160" y="28101"/>
                </a:lnTo>
                <a:lnTo>
                  <a:pt x="42249" y="28083"/>
                </a:lnTo>
                <a:close/>
                <a:moveTo>
                  <a:pt x="33122" y="22410"/>
                </a:moveTo>
                <a:lnTo>
                  <a:pt x="33175" y="22428"/>
                </a:lnTo>
                <a:lnTo>
                  <a:pt x="33334" y="22534"/>
                </a:lnTo>
                <a:lnTo>
                  <a:pt x="33492" y="22657"/>
                </a:lnTo>
                <a:lnTo>
                  <a:pt x="33651" y="22815"/>
                </a:lnTo>
                <a:lnTo>
                  <a:pt x="33792" y="22974"/>
                </a:lnTo>
                <a:lnTo>
                  <a:pt x="34373" y="23714"/>
                </a:lnTo>
                <a:lnTo>
                  <a:pt x="34955" y="24436"/>
                </a:lnTo>
                <a:lnTo>
                  <a:pt x="35236" y="24859"/>
                </a:lnTo>
                <a:lnTo>
                  <a:pt x="35377" y="25071"/>
                </a:lnTo>
                <a:lnTo>
                  <a:pt x="35501" y="25282"/>
                </a:lnTo>
                <a:lnTo>
                  <a:pt x="35624" y="25511"/>
                </a:lnTo>
                <a:lnTo>
                  <a:pt x="35712" y="25740"/>
                </a:lnTo>
                <a:lnTo>
                  <a:pt x="35818" y="25969"/>
                </a:lnTo>
                <a:lnTo>
                  <a:pt x="35888" y="26216"/>
                </a:lnTo>
                <a:lnTo>
                  <a:pt x="35941" y="26374"/>
                </a:lnTo>
                <a:lnTo>
                  <a:pt x="35959" y="26480"/>
                </a:lnTo>
                <a:lnTo>
                  <a:pt x="35959" y="26603"/>
                </a:lnTo>
                <a:lnTo>
                  <a:pt x="35554" y="26040"/>
                </a:lnTo>
                <a:lnTo>
                  <a:pt x="35554" y="26145"/>
                </a:lnTo>
                <a:lnTo>
                  <a:pt x="35589" y="26251"/>
                </a:lnTo>
                <a:lnTo>
                  <a:pt x="35659" y="26392"/>
                </a:lnTo>
                <a:lnTo>
                  <a:pt x="35730" y="26568"/>
                </a:lnTo>
                <a:lnTo>
                  <a:pt x="35800" y="26727"/>
                </a:lnTo>
                <a:lnTo>
                  <a:pt x="35853" y="26885"/>
                </a:lnTo>
                <a:lnTo>
                  <a:pt x="35853" y="26973"/>
                </a:lnTo>
                <a:lnTo>
                  <a:pt x="35835" y="27061"/>
                </a:lnTo>
                <a:lnTo>
                  <a:pt x="35783" y="27044"/>
                </a:lnTo>
                <a:lnTo>
                  <a:pt x="35730" y="27009"/>
                </a:lnTo>
                <a:lnTo>
                  <a:pt x="35659" y="26920"/>
                </a:lnTo>
                <a:lnTo>
                  <a:pt x="35589" y="26815"/>
                </a:lnTo>
                <a:lnTo>
                  <a:pt x="35536" y="26779"/>
                </a:lnTo>
                <a:lnTo>
                  <a:pt x="35465" y="26762"/>
                </a:lnTo>
                <a:lnTo>
                  <a:pt x="35465" y="26762"/>
                </a:lnTo>
                <a:lnTo>
                  <a:pt x="35483" y="26850"/>
                </a:lnTo>
                <a:lnTo>
                  <a:pt x="35518" y="26938"/>
                </a:lnTo>
                <a:lnTo>
                  <a:pt x="35606" y="27079"/>
                </a:lnTo>
                <a:lnTo>
                  <a:pt x="35765" y="27361"/>
                </a:lnTo>
                <a:lnTo>
                  <a:pt x="35818" y="27431"/>
                </a:lnTo>
                <a:lnTo>
                  <a:pt x="35853" y="27502"/>
                </a:lnTo>
                <a:lnTo>
                  <a:pt x="35853" y="27590"/>
                </a:lnTo>
                <a:lnTo>
                  <a:pt x="35853" y="27625"/>
                </a:lnTo>
                <a:lnTo>
                  <a:pt x="35835" y="27678"/>
                </a:lnTo>
                <a:lnTo>
                  <a:pt x="35783" y="27660"/>
                </a:lnTo>
                <a:lnTo>
                  <a:pt x="35730" y="27625"/>
                </a:lnTo>
                <a:lnTo>
                  <a:pt x="35659" y="27519"/>
                </a:lnTo>
                <a:lnTo>
                  <a:pt x="35642" y="27467"/>
                </a:lnTo>
                <a:lnTo>
                  <a:pt x="35606" y="27414"/>
                </a:lnTo>
                <a:lnTo>
                  <a:pt x="35554" y="27379"/>
                </a:lnTo>
                <a:lnTo>
                  <a:pt x="35483" y="27379"/>
                </a:lnTo>
                <a:lnTo>
                  <a:pt x="35483" y="27467"/>
                </a:lnTo>
                <a:lnTo>
                  <a:pt x="35501" y="27555"/>
                </a:lnTo>
                <a:lnTo>
                  <a:pt x="35571" y="27731"/>
                </a:lnTo>
                <a:lnTo>
                  <a:pt x="35624" y="27925"/>
                </a:lnTo>
                <a:lnTo>
                  <a:pt x="35642" y="28013"/>
                </a:lnTo>
                <a:lnTo>
                  <a:pt x="35659" y="28101"/>
                </a:lnTo>
                <a:lnTo>
                  <a:pt x="35606" y="28101"/>
                </a:lnTo>
                <a:lnTo>
                  <a:pt x="35554" y="28066"/>
                </a:lnTo>
                <a:lnTo>
                  <a:pt x="35501" y="28013"/>
                </a:lnTo>
                <a:lnTo>
                  <a:pt x="35448" y="27942"/>
                </a:lnTo>
                <a:lnTo>
                  <a:pt x="35395" y="27872"/>
                </a:lnTo>
                <a:lnTo>
                  <a:pt x="35289" y="27766"/>
                </a:lnTo>
                <a:lnTo>
                  <a:pt x="35219" y="27713"/>
                </a:lnTo>
                <a:lnTo>
                  <a:pt x="35184" y="27696"/>
                </a:lnTo>
                <a:lnTo>
                  <a:pt x="35113" y="27696"/>
                </a:lnTo>
                <a:lnTo>
                  <a:pt x="35166" y="27784"/>
                </a:lnTo>
                <a:lnTo>
                  <a:pt x="35219" y="27872"/>
                </a:lnTo>
                <a:lnTo>
                  <a:pt x="35342" y="28030"/>
                </a:lnTo>
                <a:lnTo>
                  <a:pt x="35377" y="28118"/>
                </a:lnTo>
                <a:lnTo>
                  <a:pt x="35413" y="28207"/>
                </a:lnTo>
                <a:lnTo>
                  <a:pt x="35448" y="28312"/>
                </a:lnTo>
                <a:lnTo>
                  <a:pt x="35430" y="28418"/>
                </a:lnTo>
                <a:lnTo>
                  <a:pt x="35360" y="28400"/>
                </a:lnTo>
                <a:lnTo>
                  <a:pt x="35307" y="28365"/>
                </a:lnTo>
                <a:lnTo>
                  <a:pt x="35184" y="28277"/>
                </a:lnTo>
                <a:lnTo>
                  <a:pt x="35078" y="28189"/>
                </a:lnTo>
                <a:lnTo>
                  <a:pt x="35025" y="28154"/>
                </a:lnTo>
                <a:lnTo>
                  <a:pt x="34955" y="28118"/>
                </a:lnTo>
                <a:lnTo>
                  <a:pt x="34937" y="28189"/>
                </a:lnTo>
                <a:lnTo>
                  <a:pt x="34955" y="28224"/>
                </a:lnTo>
                <a:lnTo>
                  <a:pt x="35025" y="28295"/>
                </a:lnTo>
                <a:lnTo>
                  <a:pt x="35148" y="28453"/>
                </a:lnTo>
                <a:lnTo>
                  <a:pt x="35113" y="28488"/>
                </a:lnTo>
                <a:lnTo>
                  <a:pt x="35060" y="28488"/>
                </a:lnTo>
                <a:lnTo>
                  <a:pt x="35025" y="28471"/>
                </a:lnTo>
                <a:lnTo>
                  <a:pt x="34990" y="28453"/>
                </a:lnTo>
                <a:lnTo>
                  <a:pt x="34655" y="28259"/>
                </a:lnTo>
                <a:lnTo>
                  <a:pt x="34620" y="28312"/>
                </a:lnTo>
                <a:lnTo>
                  <a:pt x="34637" y="28347"/>
                </a:lnTo>
                <a:lnTo>
                  <a:pt x="34673" y="28400"/>
                </a:lnTo>
                <a:lnTo>
                  <a:pt x="34814" y="28559"/>
                </a:lnTo>
                <a:lnTo>
                  <a:pt x="34884" y="28629"/>
                </a:lnTo>
                <a:lnTo>
                  <a:pt x="34937" y="28735"/>
                </a:lnTo>
                <a:lnTo>
                  <a:pt x="34831" y="28735"/>
                </a:lnTo>
                <a:lnTo>
                  <a:pt x="34743" y="28700"/>
                </a:lnTo>
                <a:lnTo>
                  <a:pt x="34567" y="28647"/>
                </a:lnTo>
                <a:lnTo>
                  <a:pt x="34408" y="28577"/>
                </a:lnTo>
                <a:lnTo>
                  <a:pt x="34320" y="28559"/>
                </a:lnTo>
                <a:lnTo>
                  <a:pt x="34232" y="28577"/>
                </a:lnTo>
                <a:lnTo>
                  <a:pt x="34320" y="28682"/>
                </a:lnTo>
                <a:lnTo>
                  <a:pt x="34426" y="28753"/>
                </a:lnTo>
                <a:lnTo>
                  <a:pt x="34532" y="28841"/>
                </a:lnTo>
                <a:lnTo>
                  <a:pt x="34620" y="28929"/>
                </a:lnTo>
                <a:lnTo>
                  <a:pt x="34567" y="28982"/>
                </a:lnTo>
                <a:lnTo>
                  <a:pt x="34514" y="29017"/>
                </a:lnTo>
                <a:lnTo>
                  <a:pt x="34444" y="29035"/>
                </a:lnTo>
                <a:lnTo>
                  <a:pt x="34373" y="29017"/>
                </a:lnTo>
                <a:lnTo>
                  <a:pt x="34197" y="28947"/>
                </a:lnTo>
                <a:lnTo>
                  <a:pt x="34003" y="28876"/>
                </a:lnTo>
                <a:lnTo>
                  <a:pt x="33845" y="28806"/>
                </a:lnTo>
                <a:lnTo>
                  <a:pt x="33757" y="28788"/>
                </a:lnTo>
                <a:lnTo>
                  <a:pt x="33651" y="28788"/>
                </a:lnTo>
                <a:lnTo>
                  <a:pt x="34038" y="29123"/>
                </a:lnTo>
                <a:lnTo>
                  <a:pt x="34003" y="29176"/>
                </a:lnTo>
                <a:lnTo>
                  <a:pt x="33968" y="29193"/>
                </a:lnTo>
                <a:lnTo>
                  <a:pt x="33933" y="29193"/>
                </a:lnTo>
                <a:lnTo>
                  <a:pt x="33897" y="29176"/>
                </a:lnTo>
                <a:lnTo>
                  <a:pt x="33721" y="29105"/>
                </a:lnTo>
                <a:lnTo>
                  <a:pt x="33545" y="29052"/>
                </a:lnTo>
                <a:lnTo>
                  <a:pt x="33422" y="28999"/>
                </a:lnTo>
                <a:lnTo>
                  <a:pt x="33351" y="28982"/>
                </a:lnTo>
                <a:lnTo>
                  <a:pt x="33281" y="28982"/>
                </a:lnTo>
                <a:lnTo>
                  <a:pt x="33316" y="29052"/>
                </a:lnTo>
                <a:lnTo>
                  <a:pt x="33369" y="29105"/>
                </a:lnTo>
                <a:lnTo>
                  <a:pt x="33475" y="29176"/>
                </a:lnTo>
                <a:lnTo>
                  <a:pt x="33598" y="29246"/>
                </a:lnTo>
                <a:lnTo>
                  <a:pt x="33651" y="29299"/>
                </a:lnTo>
                <a:lnTo>
                  <a:pt x="33686" y="29352"/>
                </a:lnTo>
                <a:lnTo>
                  <a:pt x="33527" y="29352"/>
                </a:lnTo>
                <a:lnTo>
                  <a:pt x="33387" y="29299"/>
                </a:lnTo>
                <a:lnTo>
                  <a:pt x="33228" y="29264"/>
                </a:lnTo>
                <a:lnTo>
                  <a:pt x="33158" y="29246"/>
                </a:lnTo>
                <a:lnTo>
                  <a:pt x="33087" y="29246"/>
                </a:lnTo>
                <a:lnTo>
                  <a:pt x="33034" y="29281"/>
                </a:lnTo>
                <a:lnTo>
                  <a:pt x="32999" y="29334"/>
                </a:lnTo>
                <a:lnTo>
                  <a:pt x="32946" y="29369"/>
                </a:lnTo>
                <a:lnTo>
                  <a:pt x="32911" y="29387"/>
                </a:lnTo>
                <a:lnTo>
                  <a:pt x="32858" y="29369"/>
                </a:lnTo>
                <a:lnTo>
                  <a:pt x="32312" y="29246"/>
                </a:lnTo>
                <a:lnTo>
                  <a:pt x="32030" y="29158"/>
                </a:lnTo>
                <a:lnTo>
                  <a:pt x="31766" y="29070"/>
                </a:lnTo>
                <a:lnTo>
                  <a:pt x="31501" y="28964"/>
                </a:lnTo>
                <a:lnTo>
                  <a:pt x="31237" y="28858"/>
                </a:lnTo>
                <a:lnTo>
                  <a:pt x="30990" y="28717"/>
                </a:lnTo>
                <a:lnTo>
                  <a:pt x="30744" y="28541"/>
                </a:lnTo>
                <a:lnTo>
                  <a:pt x="30444" y="28347"/>
                </a:lnTo>
                <a:lnTo>
                  <a:pt x="30110" y="28154"/>
                </a:lnTo>
                <a:lnTo>
                  <a:pt x="29986" y="28066"/>
                </a:lnTo>
                <a:lnTo>
                  <a:pt x="29881" y="27978"/>
                </a:lnTo>
                <a:lnTo>
                  <a:pt x="29792" y="27872"/>
                </a:lnTo>
                <a:lnTo>
                  <a:pt x="29704" y="27766"/>
                </a:lnTo>
                <a:lnTo>
                  <a:pt x="29634" y="27643"/>
                </a:lnTo>
                <a:lnTo>
                  <a:pt x="29581" y="27502"/>
                </a:lnTo>
                <a:lnTo>
                  <a:pt x="29546" y="27379"/>
                </a:lnTo>
                <a:lnTo>
                  <a:pt x="29511" y="27220"/>
                </a:lnTo>
                <a:lnTo>
                  <a:pt x="29528" y="27202"/>
                </a:lnTo>
                <a:lnTo>
                  <a:pt x="29599" y="27202"/>
                </a:lnTo>
                <a:lnTo>
                  <a:pt x="29651" y="27220"/>
                </a:lnTo>
                <a:lnTo>
                  <a:pt x="29740" y="27308"/>
                </a:lnTo>
                <a:lnTo>
                  <a:pt x="30850" y="28259"/>
                </a:lnTo>
                <a:lnTo>
                  <a:pt x="31043" y="28418"/>
                </a:lnTo>
                <a:lnTo>
                  <a:pt x="31167" y="28488"/>
                </a:lnTo>
                <a:lnTo>
                  <a:pt x="31290" y="28559"/>
                </a:lnTo>
                <a:lnTo>
                  <a:pt x="31272" y="28471"/>
                </a:lnTo>
                <a:lnTo>
                  <a:pt x="31219" y="28418"/>
                </a:lnTo>
                <a:lnTo>
                  <a:pt x="31131" y="28330"/>
                </a:lnTo>
                <a:lnTo>
                  <a:pt x="30920" y="28118"/>
                </a:lnTo>
                <a:lnTo>
                  <a:pt x="30709" y="27942"/>
                </a:lnTo>
                <a:lnTo>
                  <a:pt x="30497" y="27731"/>
                </a:lnTo>
                <a:lnTo>
                  <a:pt x="30286" y="27555"/>
                </a:lnTo>
                <a:lnTo>
                  <a:pt x="30092" y="27326"/>
                </a:lnTo>
                <a:lnTo>
                  <a:pt x="29898" y="27097"/>
                </a:lnTo>
                <a:lnTo>
                  <a:pt x="30021" y="27026"/>
                </a:lnTo>
                <a:lnTo>
                  <a:pt x="30127" y="26991"/>
                </a:lnTo>
                <a:lnTo>
                  <a:pt x="30233" y="27009"/>
                </a:lnTo>
                <a:lnTo>
                  <a:pt x="30339" y="27061"/>
                </a:lnTo>
                <a:lnTo>
                  <a:pt x="30427" y="27149"/>
                </a:lnTo>
                <a:lnTo>
                  <a:pt x="30532" y="27238"/>
                </a:lnTo>
                <a:lnTo>
                  <a:pt x="31889" y="28471"/>
                </a:lnTo>
                <a:lnTo>
                  <a:pt x="32065" y="28612"/>
                </a:lnTo>
                <a:lnTo>
                  <a:pt x="32100" y="28577"/>
                </a:lnTo>
                <a:lnTo>
                  <a:pt x="32100" y="28541"/>
                </a:lnTo>
                <a:lnTo>
                  <a:pt x="32048" y="28506"/>
                </a:lnTo>
                <a:lnTo>
                  <a:pt x="31449" y="27907"/>
                </a:lnTo>
                <a:lnTo>
                  <a:pt x="30779" y="27202"/>
                </a:lnTo>
                <a:lnTo>
                  <a:pt x="30673" y="27079"/>
                </a:lnTo>
                <a:lnTo>
                  <a:pt x="30585" y="26938"/>
                </a:lnTo>
                <a:lnTo>
                  <a:pt x="30709" y="26868"/>
                </a:lnTo>
                <a:lnTo>
                  <a:pt x="30850" y="26815"/>
                </a:lnTo>
                <a:lnTo>
                  <a:pt x="31114" y="26744"/>
                </a:lnTo>
                <a:lnTo>
                  <a:pt x="31360" y="26973"/>
                </a:lnTo>
                <a:lnTo>
                  <a:pt x="31942" y="27590"/>
                </a:lnTo>
                <a:lnTo>
                  <a:pt x="32100" y="27713"/>
                </a:lnTo>
                <a:lnTo>
                  <a:pt x="32259" y="27854"/>
                </a:lnTo>
                <a:lnTo>
                  <a:pt x="32435" y="27978"/>
                </a:lnTo>
                <a:lnTo>
                  <a:pt x="32629" y="28101"/>
                </a:lnTo>
                <a:lnTo>
                  <a:pt x="32576" y="27995"/>
                </a:lnTo>
                <a:lnTo>
                  <a:pt x="32506" y="27907"/>
                </a:lnTo>
                <a:lnTo>
                  <a:pt x="32365" y="27784"/>
                </a:lnTo>
                <a:lnTo>
                  <a:pt x="32136" y="27555"/>
                </a:lnTo>
                <a:lnTo>
                  <a:pt x="31871" y="27273"/>
                </a:lnTo>
                <a:lnTo>
                  <a:pt x="31660" y="27026"/>
                </a:lnTo>
                <a:lnTo>
                  <a:pt x="31431" y="26727"/>
                </a:lnTo>
                <a:lnTo>
                  <a:pt x="31466" y="26674"/>
                </a:lnTo>
                <a:lnTo>
                  <a:pt x="31519" y="26621"/>
                </a:lnTo>
                <a:lnTo>
                  <a:pt x="31607" y="26568"/>
                </a:lnTo>
                <a:lnTo>
                  <a:pt x="31695" y="26515"/>
                </a:lnTo>
                <a:lnTo>
                  <a:pt x="31801" y="26462"/>
                </a:lnTo>
                <a:lnTo>
                  <a:pt x="31977" y="26603"/>
                </a:lnTo>
                <a:lnTo>
                  <a:pt x="32858" y="27467"/>
                </a:lnTo>
                <a:lnTo>
                  <a:pt x="33034" y="27608"/>
                </a:lnTo>
                <a:lnTo>
                  <a:pt x="33052" y="27555"/>
                </a:lnTo>
                <a:lnTo>
                  <a:pt x="33034" y="27502"/>
                </a:lnTo>
                <a:lnTo>
                  <a:pt x="32981" y="27449"/>
                </a:lnTo>
                <a:lnTo>
                  <a:pt x="32294" y="26603"/>
                </a:lnTo>
                <a:lnTo>
                  <a:pt x="32153" y="26427"/>
                </a:lnTo>
                <a:lnTo>
                  <a:pt x="32083" y="26304"/>
                </a:lnTo>
                <a:lnTo>
                  <a:pt x="32065" y="26251"/>
                </a:lnTo>
                <a:lnTo>
                  <a:pt x="32083" y="26216"/>
                </a:lnTo>
                <a:lnTo>
                  <a:pt x="32100" y="26163"/>
                </a:lnTo>
                <a:lnTo>
                  <a:pt x="32136" y="26128"/>
                </a:lnTo>
                <a:lnTo>
                  <a:pt x="32259" y="26004"/>
                </a:lnTo>
                <a:lnTo>
                  <a:pt x="32400" y="26075"/>
                </a:lnTo>
                <a:lnTo>
                  <a:pt x="32523" y="26163"/>
                </a:lnTo>
                <a:lnTo>
                  <a:pt x="32647" y="26269"/>
                </a:lnTo>
                <a:lnTo>
                  <a:pt x="32752" y="26392"/>
                </a:lnTo>
                <a:lnTo>
                  <a:pt x="33492" y="27167"/>
                </a:lnTo>
                <a:lnTo>
                  <a:pt x="33563" y="27238"/>
                </a:lnTo>
                <a:lnTo>
                  <a:pt x="33651" y="27290"/>
                </a:lnTo>
                <a:lnTo>
                  <a:pt x="33351" y="26903"/>
                </a:lnTo>
                <a:lnTo>
                  <a:pt x="33052" y="26515"/>
                </a:lnTo>
                <a:lnTo>
                  <a:pt x="32735" y="26145"/>
                </a:lnTo>
                <a:lnTo>
                  <a:pt x="32418" y="25758"/>
                </a:lnTo>
                <a:lnTo>
                  <a:pt x="32523" y="25722"/>
                </a:lnTo>
                <a:lnTo>
                  <a:pt x="32629" y="25687"/>
                </a:lnTo>
                <a:lnTo>
                  <a:pt x="32805" y="25670"/>
                </a:lnTo>
                <a:lnTo>
                  <a:pt x="32911" y="25687"/>
                </a:lnTo>
                <a:lnTo>
                  <a:pt x="33017" y="25722"/>
                </a:lnTo>
                <a:lnTo>
                  <a:pt x="33105" y="25775"/>
                </a:lnTo>
                <a:lnTo>
                  <a:pt x="33193" y="25846"/>
                </a:lnTo>
                <a:lnTo>
                  <a:pt x="33739" y="26392"/>
                </a:lnTo>
                <a:lnTo>
                  <a:pt x="34003" y="26656"/>
                </a:lnTo>
                <a:lnTo>
                  <a:pt x="34250" y="26956"/>
                </a:lnTo>
                <a:lnTo>
                  <a:pt x="34373" y="27097"/>
                </a:lnTo>
                <a:lnTo>
                  <a:pt x="34408" y="27061"/>
                </a:lnTo>
                <a:lnTo>
                  <a:pt x="34408" y="27026"/>
                </a:lnTo>
                <a:lnTo>
                  <a:pt x="34356" y="26973"/>
                </a:lnTo>
                <a:lnTo>
                  <a:pt x="34074" y="26550"/>
                </a:lnTo>
                <a:lnTo>
                  <a:pt x="33774" y="26163"/>
                </a:lnTo>
                <a:lnTo>
                  <a:pt x="33439" y="25793"/>
                </a:lnTo>
                <a:lnTo>
                  <a:pt x="33087" y="25423"/>
                </a:lnTo>
                <a:lnTo>
                  <a:pt x="32964" y="25300"/>
                </a:lnTo>
                <a:lnTo>
                  <a:pt x="32858" y="25176"/>
                </a:lnTo>
                <a:lnTo>
                  <a:pt x="32629" y="24894"/>
                </a:lnTo>
                <a:lnTo>
                  <a:pt x="32558" y="24789"/>
                </a:lnTo>
                <a:lnTo>
                  <a:pt x="32488" y="24683"/>
                </a:lnTo>
                <a:lnTo>
                  <a:pt x="32506" y="24612"/>
                </a:lnTo>
                <a:lnTo>
                  <a:pt x="32523" y="24577"/>
                </a:lnTo>
                <a:lnTo>
                  <a:pt x="32647" y="24419"/>
                </a:lnTo>
                <a:lnTo>
                  <a:pt x="32717" y="24436"/>
                </a:lnTo>
                <a:lnTo>
                  <a:pt x="32752" y="24436"/>
                </a:lnTo>
                <a:lnTo>
                  <a:pt x="33052" y="24701"/>
                </a:lnTo>
                <a:lnTo>
                  <a:pt x="33334" y="24965"/>
                </a:lnTo>
                <a:lnTo>
                  <a:pt x="33739" y="25388"/>
                </a:lnTo>
                <a:lnTo>
                  <a:pt x="34144" y="25828"/>
                </a:lnTo>
                <a:lnTo>
                  <a:pt x="34215" y="25916"/>
                </a:lnTo>
                <a:lnTo>
                  <a:pt x="34267" y="25951"/>
                </a:lnTo>
                <a:lnTo>
                  <a:pt x="34338" y="25987"/>
                </a:lnTo>
                <a:lnTo>
                  <a:pt x="34338" y="25987"/>
                </a:lnTo>
                <a:lnTo>
                  <a:pt x="33968" y="25476"/>
                </a:lnTo>
                <a:lnTo>
                  <a:pt x="33580" y="24982"/>
                </a:lnTo>
                <a:lnTo>
                  <a:pt x="33175" y="24524"/>
                </a:lnTo>
                <a:lnTo>
                  <a:pt x="32735" y="24084"/>
                </a:lnTo>
                <a:lnTo>
                  <a:pt x="32770" y="23978"/>
                </a:lnTo>
                <a:lnTo>
                  <a:pt x="32788" y="23873"/>
                </a:lnTo>
                <a:lnTo>
                  <a:pt x="32840" y="23767"/>
                </a:lnTo>
                <a:lnTo>
                  <a:pt x="32893" y="23661"/>
                </a:lnTo>
                <a:lnTo>
                  <a:pt x="33034" y="23696"/>
                </a:lnTo>
                <a:lnTo>
                  <a:pt x="33140" y="23749"/>
                </a:lnTo>
                <a:lnTo>
                  <a:pt x="33246" y="23837"/>
                </a:lnTo>
                <a:lnTo>
                  <a:pt x="33351" y="23925"/>
                </a:lnTo>
                <a:lnTo>
                  <a:pt x="34021" y="24648"/>
                </a:lnTo>
                <a:lnTo>
                  <a:pt x="34250" y="24877"/>
                </a:lnTo>
                <a:lnTo>
                  <a:pt x="34285" y="24841"/>
                </a:lnTo>
                <a:lnTo>
                  <a:pt x="34267" y="24806"/>
                </a:lnTo>
                <a:lnTo>
                  <a:pt x="34232" y="24736"/>
                </a:lnTo>
                <a:lnTo>
                  <a:pt x="33369" y="23732"/>
                </a:lnTo>
                <a:lnTo>
                  <a:pt x="33087" y="23397"/>
                </a:lnTo>
                <a:lnTo>
                  <a:pt x="32981" y="23273"/>
                </a:lnTo>
                <a:lnTo>
                  <a:pt x="32964" y="23238"/>
                </a:lnTo>
                <a:lnTo>
                  <a:pt x="32946" y="23185"/>
                </a:lnTo>
                <a:lnTo>
                  <a:pt x="32946" y="23150"/>
                </a:lnTo>
                <a:lnTo>
                  <a:pt x="32964" y="23097"/>
                </a:lnTo>
                <a:lnTo>
                  <a:pt x="33052" y="22939"/>
                </a:lnTo>
                <a:lnTo>
                  <a:pt x="33210" y="23044"/>
                </a:lnTo>
                <a:lnTo>
                  <a:pt x="33387" y="23185"/>
                </a:lnTo>
                <a:lnTo>
                  <a:pt x="33598" y="23379"/>
                </a:lnTo>
                <a:lnTo>
                  <a:pt x="33897" y="23696"/>
                </a:lnTo>
                <a:lnTo>
                  <a:pt x="34267" y="24102"/>
                </a:lnTo>
                <a:lnTo>
                  <a:pt x="34655" y="24507"/>
                </a:lnTo>
                <a:lnTo>
                  <a:pt x="34637" y="24419"/>
                </a:lnTo>
                <a:lnTo>
                  <a:pt x="34602" y="24348"/>
                </a:lnTo>
                <a:lnTo>
                  <a:pt x="34496" y="24225"/>
                </a:lnTo>
                <a:lnTo>
                  <a:pt x="34003" y="23608"/>
                </a:lnTo>
                <a:lnTo>
                  <a:pt x="33492" y="22992"/>
                </a:lnTo>
                <a:lnTo>
                  <a:pt x="33404" y="22904"/>
                </a:lnTo>
                <a:lnTo>
                  <a:pt x="33298" y="22798"/>
                </a:lnTo>
                <a:lnTo>
                  <a:pt x="33087" y="22639"/>
                </a:lnTo>
                <a:lnTo>
                  <a:pt x="33069" y="22604"/>
                </a:lnTo>
                <a:lnTo>
                  <a:pt x="33052" y="22569"/>
                </a:lnTo>
                <a:lnTo>
                  <a:pt x="33052" y="22410"/>
                </a:lnTo>
                <a:close/>
                <a:moveTo>
                  <a:pt x="45138" y="28806"/>
                </a:moveTo>
                <a:lnTo>
                  <a:pt x="45226" y="28823"/>
                </a:lnTo>
                <a:lnTo>
                  <a:pt x="45332" y="28858"/>
                </a:lnTo>
                <a:lnTo>
                  <a:pt x="45420" y="28894"/>
                </a:lnTo>
                <a:lnTo>
                  <a:pt x="45931" y="29140"/>
                </a:lnTo>
                <a:lnTo>
                  <a:pt x="45543" y="29316"/>
                </a:lnTo>
                <a:lnTo>
                  <a:pt x="45349" y="29387"/>
                </a:lnTo>
                <a:lnTo>
                  <a:pt x="45156" y="29440"/>
                </a:lnTo>
                <a:lnTo>
                  <a:pt x="44962" y="29475"/>
                </a:lnTo>
                <a:lnTo>
                  <a:pt x="44768" y="29510"/>
                </a:lnTo>
                <a:lnTo>
                  <a:pt x="44380" y="29510"/>
                </a:lnTo>
                <a:lnTo>
                  <a:pt x="44222" y="29493"/>
                </a:lnTo>
                <a:lnTo>
                  <a:pt x="44046" y="29440"/>
                </a:lnTo>
                <a:lnTo>
                  <a:pt x="43887" y="29369"/>
                </a:lnTo>
                <a:lnTo>
                  <a:pt x="43728" y="29264"/>
                </a:lnTo>
                <a:lnTo>
                  <a:pt x="43922" y="29176"/>
                </a:lnTo>
                <a:lnTo>
                  <a:pt x="44292" y="29035"/>
                </a:lnTo>
                <a:lnTo>
                  <a:pt x="44645" y="28894"/>
                </a:lnTo>
                <a:lnTo>
                  <a:pt x="44838" y="28823"/>
                </a:lnTo>
                <a:lnTo>
                  <a:pt x="44944" y="28806"/>
                </a:lnTo>
                <a:close/>
                <a:moveTo>
                  <a:pt x="42072" y="27643"/>
                </a:moveTo>
                <a:lnTo>
                  <a:pt x="42002" y="27748"/>
                </a:lnTo>
                <a:lnTo>
                  <a:pt x="41914" y="27837"/>
                </a:lnTo>
                <a:lnTo>
                  <a:pt x="41738" y="27978"/>
                </a:lnTo>
                <a:lnTo>
                  <a:pt x="41420" y="28295"/>
                </a:lnTo>
                <a:lnTo>
                  <a:pt x="41086" y="28612"/>
                </a:lnTo>
                <a:lnTo>
                  <a:pt x="40927" y="28753"/>
                </a:lnTo>
                <a:lnTo>
                  <a:pt x="40857" y="28841"/>
                </a:lnTo>
                <a:lnTo>
                  <a:pt x="40821" y="28947"/>
                </a:lnTo>
                <a:lnTo>
                  <a:pt x="41491" y="28524"/>
                </a:lnTo>
                <a:lnTo>
                  <a:pt x="41914" y="28647"/>
                </a:lnTo>
                <a:lnTo>
                  <a:pt x="41826" y="28717"/>
                </a:lnTo>
                <a:lnTo>
                  <a:pt x="41773" y="28770"/>
                </a:lnTo>
                <a:lnTo>
                  <a:pt x="41350" y="28964"/>
                </a:lnTo>
                <a:lnTo>
                  <a:pt x="41121" y="29070"/>
                </a:lnTo>
                <a:lnTo>
                  <a:pt x="40892" y="29193"/>
                </a:lnTo>
                <a:lnTo>
                  <a:pt x="40680" y="29334"/>
                </a:lnTo>
                <a:lnTo>
                  <a:pt x="40504" y="29510"/>
                </a:lnTo>
                <a:lnTo>
                  <a:pt x="40416" y="29563"/>
                </a:lnTo>
                <a:lnTo>
                  <a:pt x="40399" y="29422"/>
                </a:lnTo>
                <a:lnTo>
                  <a:pt x="40399" y="29264"/>
                </a:lnTo>
                <a:lnTo>
                  <a:pt x="40434" y="29123"/>
                </a:lnTo>
                <a:lnTo>
                  <a:pt x="40487" y="28964"/>
                </a:lnTo>
                <a:lnTo>
                  <a:pt x="40557" y="28823"/>
                </a:lnTo>
                <a:lnTo>
                  <a:pt x="40628" y="28665"/>
                </a:lnTo>
                <a:lnTo>
                  <a:pt x="40733" y="28524"/>
                </a:lnTo>
                <a:lnTo>
                  <a:pt x="40839" y="28383"/>
                </a:lnTo>
                <a:lnTo>
                  <a:pt x="40962" y="28259"/>
                </a:lnTo>
                <a:lnTo>
                  <a:pt x="41103" y="28136"/>
                </a:lnTo>
                <a:lnTo>
                  <a:pt x="41244" y="28013"/>
                </a:lnTo>
                <a:lnTo>
                  <a:pt x="41403" y="27907"/>
                </a:lnTo>
                <a:lnTo>
                  <a:pt x="41561" y="27819"/>
                </a:lnTo>
                <a:lnTo>
                  <a:pt x="41738" y="27748"/>
                </a:lnTo>
                <a:lnTo>
                  <a:pt x="41896" y="27678"/>
                </a:lnTo>
                <a:lnTo>
                  <a:pt x="42072" y="27643"/>
                </a:lnTo>
                <a:close/>
                <a:moveTo>
                  <a:pt x="26656" y="27079"/>
                </a:moveTo>
                <a:lnTo>
                  <a:pt x="26727" y="27149"/>
                </a:lnTo>
                <a:lnTo>
                  <a:pt x="26780" y="27202"/>
                </a:lnTo>
                <a:lnTo>
                  <a:pt x="26885" y="27361"/>
                </a:lnTo>
                <a:lnTo>
                  <a:pt x="27026" y="27519"/>
                </a:lnTo>
                <a:lnTo>
                  <a:pt x="27167" y="27660"/>
                </a:lnTo>
                <a:lnTo>
                  <a:pt x="27326" y="27784"/>
                </a:lnTo>
                <a:lnTo>
                  <a:pt x="27573" y="27960"/>
                </a:lnTo>
                <a:lnTo>
                  <a:pt x="27802" y="28154"/>
                </a:lnTo>
                <a:lnTo>
                  <a:pt x="27925" y="28242"/>
                </a:lnTo>
                <a:lnTo>
                  <a:pt x="28048" y="28312"/>
                </a:lnTo>
                <a:lnTo>
                  <a:pt x="28172" y="28347"/>
                </a:lnTo>
                <a:lnTo>
                  <a:pt x="28312" y="28365"/>
                </a:lnTo>
                <a:lnTo>
                  <a:pt x="28436" y="28524"/>
                </a:lnTo>
                <a:lnTo>
                  <a:pt x="28559" y="28682"/>
                </a:lnTo>
                <a:lnTo>
                  <a:pt x="28682" y="28823"/>
                </a:lnTo>
                <a:lnTo>
                  <a:pt x="28841" y="28947"/>
                </a:lnTo>
                <a:lnTo>
                  <a:pt x="28982" y="29070"/>
                </a:lnTo>
                <a:lnTo>
                  <a:pt x="29141" y="29193"/>
                </a:lnTo>
                <a:lnTo>
                  <a:pt x="29475" y="29387"/>
                </a:lnTo>
                <a:lnTo>
                  <a:pt x="30250" y="29863"/>
                </a:lnTo>
                <a:lnTo>
                  <a:pt x="30233" y="29916"/>
                </a:lnTo>
                <a:lnTo>
                  <a:pt x="29986" y="29827"/>
                </a:lnTo>
                <a:lnTo>
                  <a:pt x="29669" y="29686"/>
                </a:lnTo>
                <a:lnTo>
                  <a:pt x="29370" y="29528"/>
                </a:lnTo>
                <a:lnTo>
                  <a:pt x="29070" y="29352"/>
                </a:lnTo>
                <a:lnTo>
                  <a:pt x="28771" y="29158"/>
                </a:lnTo>
                <a:lnTo>
                  <a:pt x="28348" y="28876"/>
                </a:lnTo>
                <a:lnTo>
                  <a:pt x="27943" y="28577"/>
                </a:lnTo>
                <a:lnTo>
                  <a:pt x="27537" y="28277"/>
                </a:lnTo>
                <a:lnTo>
                  <a:pt x="27150" y="27942"/>
                </a:lnTo>
                <a:lnTo>
                  <a:pt x="27009" y="27801"/>
                </a:lnTo>
                <a:lnTo>
                  <a:pt x="26868" y="27643"/>
                </a:lnTo>
                <a:lnTo>
                  <a:pt x="26762" y="27467"/>
                </a:lnTo>
                <a:lnTo>
                  <a:pt x="26692" y="27255"/>
                </a:lnTo>
                <a:lnTo>
                  <a:pt x="26674" y="27202"/>
                </a:lnTo>
                <a:lnTo>
                  <a:pt x="26656" y="27079"/>
                </a:lnTo>
                <a:close/>
                <a:moveTo>
                  <a:pt x="43975" y="28700"/>
                </a:moveTo>
                <a:lnTo>
                  <a:pt x="44257" y="28717"/>
                </a:lnTo>
                <a:lnTo>
                  <a:pt x="44327" y="28735"/>
                </a:lnTo>
                <a:lnTo>
                  <a:pt x="44398" y="28770"/>
                </a:lnTo>
                <a:lnTo>
                  <a:pt x="44380" y="28806"/>
                </a:lnTo>
                <a:lnTo>
                  <a:pt x="44345" y="28841"/>
                </a:lnTo>
                <a:lnTo>
                  <a:pt x="44028" y="28964"/>
                </a:lnTo>
                <a:lnTo>
                  <a:pt x="43711" y="29087"/>
                </a:lnTo>
                <a:lnTo>
                  <a:pt x="43376" y="29176"/>
                </a:lnTo>
                <a:lnTo>
                  <a:pt x="43024" y="29228"/>
                </a:lnTo>
                <a:lnTo>
                  <a:pt x="42742" y="29228"/>
                </a:lnTo>
                <a:lnTo>
                  <a:pt x="42460" y="29193"/>
                </a:lnTo>
                <a:lnTo>
                  <a:pt x="42284" y="29176"/>
                </a:lnTo>
                <a:lnTo>
                  <a:pt x="42125" y="29193"/>
                </a:lnTo>
                <a:lnTo>
                  <a:pt x="41949" y="29246"/>
                </a:lnTo>
                <a:lnTo>
                  <a:pt x="41879" y="29281"/>
                </a:lnTo>
                <a:lnTo>
                  <a:pt x="41790" y="29334"/>
                </a:lnTo>
                <a:lnTo>
                  <a:pt x="41879" y="29352"/>
                </a:lnTo>
                <a:lnTo>
                  <a:pt x="41949" y="29352"/>
                </a:lnTo>
                <a:lnTo>
                  <a:pt x="42108" y="29334"/>
                </a:lnTo>
                <a:lnTo>
                  <a:pt x="42301" y="29316"/>
                </a:lnTo>
                <a:lnTo>
                  <a:pt x="42495" y="29299"/>
                </a:lnTo>
                <a:lnTo>
                  <a:pt x="42707" y="29316"/>
                </a:lnTo>
                <a:lnTo>
                  <a:pt x="42900" y="29369"/>
                </a:lnTo>
                <a:lnTo>
                  <a:pt x="43024" y="29405"/>
                </a:lnTo>
                <a:lnTo>
                  <a:pt x="43147" y="29457"/>
                </a:lnTo>
                <a:lnTo>
                  <a:pt x="43253" y="29528"/>
                </a:lnTo>
                <a:lnTo>
                  <a:pt x="43358" y="29598"/>
                </a:lnTo>
                <a:lnTo>
                  <a:pt x="43447" y="29669"/>
                </a:lnTo>
                <a:lnTo>
                  <a:pt x="43552" y="29757"/>
                </a:lnTo>
                <a:lnTo>
                  <a:pt x="43640" y="29863"/>
                </a:lnTo>
                <a:lnTo>
                  <a:pt x="43711" y="29986"/>
                </a:lnTo>
                <a:lnTo>
                  <a:pt x="43482" y="29933"/>
                </a:lnTo>
                <a:lnTo>
                  <a:pt x="43270" y="29863"/>
                </a:lnTo>
                <a:lnTo>
                  <a:pt x="43059" y="29792"/>
                </a:lnTo>
                <a:lnTo>
                  <a:pt x="42848" y="29739"/>
                </a:lnTo>
                <a:lnTo>
                  <a:pt x="42407" y="29651"/>
                </a:lnTo>
                <a:lnTo>
                  <a:pt x="41949" y="29563"/>
                </a:lnTo>
                <a:lnTo>
                  <a:pt x="41526" y="29493"/>
                </a:lnTo>
                <a:lnTo>
                  <a:pt x="41050" y="29440"/>
                </a:lnTo>
                <a:lnTo>
                  <a:pt x="41156" y="29352"/>
                </a:lnTo>
                <a:lnTo>
                  <a:pt x="41227" y="29299"/>
                </a:lnTo>
                <a:lnTo>
                  <a:pt x="41491" y="29158"/>
                </a:lnTo>
                <a:lnTo>
                  <a:pt x="41755" y="29052"/>
                </a:lnTo>
                <a:lnTo>
                  <a:pt x="42037" y="28964"/>
                </a:lnTo>
                <a:lnTo>
                  <a:pt x="42301" y="28911"/>
                </a:lnTo>
                <a:lnTo>
                  <a:pt x="43006" y="28806"/>
                </a:lnTo>
                <a:lnTo>
                  <a:pt x="43711" y="28717"/>
                </a:lnTo>
                <a:lnTo>
                  <a:pt x="43852" y="28700"/>
                </a:lnTo>
                <a:close/>
                <a:moveTo>
                  <a:pt x="41614" y="29775"/>
                </a:moveTo>
                <a:lnTo>
                  <a:pt x="41931" y="29792"/>
                </a:lnTo>
                <a:lnTo>
                  <a:pt x="42231" y="29845"/>
                </a:lnTo>
                <a:lnTo>
                  <a:pt x="42495" y="29916"/>
                </a:lnTo>
                <a:lnTo>
                  <a:pt x="42742" y="30021"/>
                </a:lnTo>
                <a:lnTo>
                  <a:pt x="42724" y="30056"/>
                </a:lnTo>
                <a:lnTo>
                  <a:pt x="42689" y="30074"/>
                </a:lnTo>
                <a:lnTo>
                  <a:pt x="42618" y="30074"/>
                </a:lnTo>
                <a:lnTo>
                  <a:pt x="41403" y="30004"/>
                </a:lnTo>
                <a:lnTo>
                  <a:pt x="40874" y="29986"/>
                </a:lnTo>
                <a:lnTo>
                  <a:pt x="40522" y="29951"/>
                </a:lnTo>
                <a:lnTo>
                  <a:pt x="40628" y="29916"/>
                </a:lnTo>
                <a:lnTo>
                  <a:pt x="40751" y="29863"/>
                </a:lnTo>
                <a:lnTo>
                  <a:pt x="41015" y="29810"/>
                </a:lnTo>
                <a:lnTo>
                  <a:pt x="41315" y="29775"/>
                </a:lnTo>
                <a:close/>
                <a:moveTo>
                  <a:pt x="29792" y="28207"/>
                </a:moveTo>
                <a:lnTo>
                  <a:pt x="29881" y="28242"/>
                </a:lnTo>
                <a:lnTo>
                  <a:pt x="30021" y="28347"/>
                </a:lnTo>
                <a:lnTo>
                  <a:pt x="30162" y="28453"/>
                </a:lnTo>
                <a:lnTo>
                  <a:pt x="30391" y="28612"/>
                </a:lnTo>
                <a:lnTo>
                  <a:pt x="30620" y="28770"/>
                </a:lnTo>
                <a:lnTo>
                  <a:pt x="30867" y="28911"/>
                </a:lnTo>
                <a:lnTo>
                  <a:pt x="31114" y="29052"/>
                </a:lnTo>
                <a:lnTo>
                  <a:pt x="31360" y="29176"/>
                </a:lnTo>
                <a:lnTo>
                  <a:pt x="31625" y="29281"/>
                </a:lnTo>
                <a:lnTo>
                  <a:pt x="31889" y="29369"/>
                </a:lnTo>
                <a:lnTo>
                  <a:pt x="32171" y="29457"/>
                </a:lnTo>
                <a:lnTo>
                  <a:pt x="32699" y="29581"/>
                </a:lnTo>
                <a:lnTo>
                  <a:pt x="32858" y="29634"/>
                </a:lnTo>
                <a:lnTo>
                  <a:pt x="32876" y="29651"/>
                </a:lnTo>
                <a:lnTo>
                  <a:pt x="32893" y="29704"/>
                </a:lnTo>
                <a:lnTo>
                  <a:pt x="32770" y="29792"/>
                </a:lnTo>
                <a:lnTo>
                  <a:pt x="32629" y="29863"/>
                </a:lnTo>
                <a:lnTo>
                  <a:pt x="32488" y="29933"/>
                </a:lnTo>
                <a:lnTo>
                  <a:pt x="32329" y="29968"/>
                </a:lnTo>
                <a:lnTo>
                  <a:pt x="32259" y="29986"/>
                </a:lnTo>
                <a:lnTo>
                  <a:pt x="32171" y="29986"/>
                </a:lnTo>
                <a:lnTo>
                  <a:pt x="32012" y="29951"/>
                </a:lnTo>
                <a:lnTo>
                  <a:pt x="31871" y="29898"/>
                </a:lnTo>
                <a:lnTo>
                  <a:pt x="31713" y="29880"/>
                </a:lnTo>
                <a:lnTo>
                  <a:pt x="31801" y="30092"/>
                </a:lnTo>
                <a:lnTo>
                  <a:pt x="31642" y="30127"/>
                </a:lnTo>
                <a:lnTo>
                  <a:pt x="31484" y="30145"/>
                </a:lnTo>
                <a:lnTo>
                  <a:pt x="31325" y="30162"/>
                </a:lnTo>
                <a:lnTo>
                  <a:pt x="31167" y="30162"/>
                </a:lnTo>
                <a:lnTo>
                  <a:pt x="31026" y="30145"/>
                </a:lnTo>
                <a:lnTo>
                  <a:pt x="30867" y="30109"/>
                </a:lnTo>
                <a:lnTo>
                  <a:pt x="30726" y="30074"/>
                </a:lnTo>
                <a:lnTo>
                  <a:pt x="30568" y="30021"/>
                </a:lnTo>
                <a:lnTo>
                  <a:pt x="30515" y="29986"/>
                </a:lnTo>
                <a:lnTo>
                  <a:pt x="30480" y="29951"/>
                </a:lnTo>
                <a:lnTo>
                  <a:pt x="30462" y="29933"/>
                </a:lnTo>
                <a:lnTo>
                  <a:pt x="30444" y="29880"/>
                </a:lnTo>
                <a:lnTo>
                  <a:pt x="30409" y="29827"/>
                </a:lnTo>
                <a:lnTo>
                  <a:pt x="30339" y="29739"/>
                </a:lnTo>
                <a:lnTo>
                  <a:pt x="30127" y="29616"/>
                </a:lnTo>
                <a:lnTo>
                  <a:pt x="29722" y="29334"/>
                </a:lnTo>
                <a:lnTo>
                  <a:pt x="28982" y="28788"/>
                </a:lnTo>
                <a:lnTo>
                  <a:pt x="28912" y="28735"/>
                </a:lnTo>
                <a:lnTo>
                  <a:pt x="28859" y="28682"/>
                </a:lnTo>
                <a:lnTo>
                  <a:pt x="28823" y="28612"/>
                </a:lnTo>
                <a:lnTo>
                  <a:pt x="28771" y="28506"/>
                </a:lnTo>
                <a:lnTo>
                  <a:pt x="28806" y="28471"/>
                </a:lnTo>
                <a:lnTo>
                  <a:pt x="28841" y="28436"/>
                </a:lnTo>
                <a:lnTo>
                  <a:pt x="28912" y="28436"/>
                </a:lnTo>
                <a:lnTo>
                  <a:pt x="29088" y="28453"/>
                </a:lnTo>
                <a:lnTo>
                  <a:pt x="29264" y="28488"/>
                </a:lnTo>
                <a:lnTo>
                  <a:pt x="29422" y="28559"/>
                </a:lnTo>
                <a:lnTo>
                  <a:pt x="29581" y="28665"/>
                </a:lnTo>
                <a:lnTo>
                  <a:pt x="30656" y="29369"/>
                </a:lnTo>
                <a:lnTo>
                  <a:pt x="30744" y="29422"/>
                </a:lnTo>
                <a:lnTo>
                  <a:pt x="30797" y="29440"/>
                </a:lnTo>
                <a:lnTo>
                  <a:pt x="30850" y="29440"/>
                </a:lnTo>
                <a:lnTo>
                  <a:pt x="30761" y="29352"/>
                </a:lnTo>
                <a:lnTo>
                  <a:pt x="30673" y="29264"/>
                </a:lnTo>
                <a:lnTo>
                  <a:pt x="29757" y="28541"/>
                </a:lnTo>
                <a:lnTo>
                  <a:pt x="29581" y="28400"/>
                </a:lnTo>
                <a:lnTo>
                  <a:pt x="29651" y="28277"/>
                </a:lnTo>
                <a:lnTo>
                  <a:pt x="29687" y="28242"/>
                </a:lnTo>
                <a:lnTo>
                  <a:pt x="29722" y="28224"/>
                </a:lnTo>
                <a:lnTo>
                  <a:pt x="29757" y="28207"/>
                </a:lnTo>
                <a:close/>
                <a:moveTo>
                  <a:pt x="25247" y="27343"/>
                </a:moveTo>
                <a:lnTo>
                  <a:pt x="25353" y="27361"/>
                </a:lnTo>
                <a:lnTo>
                  <a:pt x="25476" y="27379"/>
                </a:lnTo>
                <a:lnTo>
                  <a:pt x="25582" y="27414"/>
                </a:lnTo>
                <a:lnTo>
                  <a:pt x="26498" y="27748"/>
                </a:lnTo>
                <a:lnTo>
                  <a:pt x="26656" y="27819"/>
                </a:lnTo>
                <a:lnTo>
                  <a:pt x="26797" y="27907"/>
                </a:lnTo>
                <a:lnTo>
                  <a:pt x="26833" y="27960"/>
                </a:lnTo>
                <a:lnTo>
                  <a:pt x="26885" y="28048"/>
                </a:lnTo>
                <a:lnTo>
                  <a:pt x="26780" y="28048"/>
                </a:lnTo>
                <a:lnTo>
                  <a:pt x="26674" y="28030"/>
                </a:lnTo>
                <a:lnTo>
                  <a:pt x="26498" y="27978"/>
                </a:lnTo>
                <a:lnTo>
                  <a:pt x="26304" y="27925"/>
                </a:lnTo>
                <a:lnTo>
                  <a:pt x="26110" y="27907"/>
                </a:lnTo>
                <a:lnTo>
                  <a:pt x="26110" y="27907"/>
                </a:lnTo>
                <a:lnTo>
                  <a:pt x="26234" y="27995"/>
                </a:lnTo>
                <a:lnTo>
                  <a:pt x="26374" y="28048"/>
                </a:lnTo>
                <a:lnTo>
                  <a:pt x="26621" y="28154"/>
                </a:lnTo>
                <a:lnTo>
                  <a:pt x="26974" y="28295"/>
                </a:lnTo>
                <a:lnTo>
                  <a:pt x="27308" y="28436"/>
                </a:lnTo>
                <a:lnTo>
                  <a:pt x="27432" y="28488"/>
                </a:lnTo>
                <a:lnTo>
                  <a:pt x="27537" y="28559"/>
                </a:lnTo>
                <a:lnTo>
                  <a:pt x="27643" y="28647"/>
                </a:lnTo>
                <a:lnTo>
                  <a:pt x="27749" y="28770"/>
                </a:lnTo>
                <a:lnTo>
                  <a:pt x="27749" y="28770"/>
                </a:lnTo>
                <a:lnTo>
                  <a:pt x="27590" y="28753"/>
                </a:lnTo>
                <a:lnTo>
                  <a:pt x="27484" y="28735"/>
                </a:lnTo>
                <a:lnTo>
                  <a:pt x="26374" y="28418"/>
                </a:lnTo>
                <a:lnTo>
                  <a:pt x="25828" y="28259"/>
                </a:lnTo>
                <a:lnTo>
                  <a:pt x="25740" y="28242"/>
                </a:lnTo>
                <a:lnTo>
                  <a:pt x="25635" y="28277"/>
                </a:lnTo>
                <a:lnTo>
                  <a:pt x="25881" y="28365"/>
                </a:lnTo>
                <a:lnTo>
                  <a:pt x="28101" y="29052"/>
                </a:lnTo>
                <a:lnTo>
                  <a:pt x="28224" y="29087"/>
                </a:lnTo>
                <a:lnTo>
                  <a:pt x="28348" y="29140"/>
                </a:lnTo>
                <a:lnTo>
                  <a:pt x="28418" y="29193"/>
                </a:lnTo>
                <a:lnTo>
                  <a:pt x="28471" y="29246"/>
                </a:lnTo>
                <a:lnTo>
                  <a:pt x="28436" y="29299"/>
                </a:lnTo>
                <a:lnTo>
                  <a:pt x="28401" y="29316"/>
                </a:lnTo>
                <a:lnTo>
                  <a:pt x="28312" y="29316"/>
                </a:lnTo>
                <a:lnTo>
                  <a:pt x="27784" y="29228"/>
                </a:lnTo>
                <a:lnTo>
                  <a:pt x="27255" y="29140"/>
                </a:lnTo>
                <a:lnTo>
                  <a:pt x="26833" y="29070"/>
                </a:lnTo>
                <a:lnTo>
                  <a:pt x="26621" y="29035"/>
                </a:lnTo>
                <a:lnTo>
                  <a:pt x="26410" y="29017"/>
                </a:lnTo>
                <a:lnTo>
                  <a:pt x="26410" y="29017"/>
                </a:lnTo>
                <a:lnTo>
                  <a:pt x="26604" y="29087"/>
                </a:lnTo>
                <a:lnTo>
                  <a:pt x="26780" y="29158"/>
                </a:lnTo>
                <a:lnTo>
                  <a:pt x="27220" y="29281"/>
                </a:lnTo>
                <a:lnTo>
                  <a:pt x="27678" y="29369"/>
                </a:lnTo>
                <a:lnTo>
                  <a:pt x="28136" y="29440"/>
                </a:lnTo>
                <a:lnTo>
                  <a:pt x="28365" y="29457"/>
                </a:lnTo>
                <a:lnTo>
                  <a:pt x="28612" y="29457"/>
                </a:lnTo>
                <a:lnTo>
                  <a:pt x="28771" y="29475"/>
                </a:lnTo>
                <a:lnTo>
                  <a:pt x="28929" y="29510"/>
                </a:lnTo>
                <a:lnTo>
                  <a:pt x="28964" y="29528"/>
                </a:lnTo>
                <a:lnTo>
                  <a:pt x="29000" y="29563"/>
                </a:lnTo>
                <a:lnTo>
                  <a:pt x="29070" y="29634"/>
                </a:lnTo>
                <a:lnTo>
                  <a:pt x="29000" y="29722"/>
                </a:lnTo>
                <a:lnTo>
                  <a:pt x="28912" y="29775"/>
                </a:lnTo>
                <a:lnTo>
                  <a:pt x="28823" y="29792"/>
                </a:lnTo>
                <a:lnTo>
                  <a:pt x="28735" y="29792"/>
                </a:lnTo>
                <a:lnTo>
                  <a:pt x="28365" y="29739"/>
                </a:lnTo>
                <a:lnTo>
                  <a:pt x="27995" y="29686"/>
                </a:lnTo>
                <a:lnTo>
                  <a:pt x="26604" y="29457"/>
                </a:lnTo>
                <a:lnTo>
                  <a:pt x="26374" y="29457"/>
                </a:lnTo>
                <a:lnTo>
                  <a:pt x="26374" y="29493"/>
                </a:lnTo>
                <a:lnTo>
                  <a:pt x="26427" y="29528"/>
                </a:lnTo>
                <a:lnTo>
                  <a:pt x="26480" y="29546"/>
                </a:lnTo>
                <a:lnTo>
                  <a:pt x="26974" y="29686"/>
                </a:lnTo>
                <a:lnTo>
                  <a:pt x="27449" y="29792"/>
                </a:lnTo>
                <a:lnTo>
                  <a:pt x="27943" y="29863"/>
                </a:lnTo>
                <a:lnTo>
                  <a:pt x="28436" y="29916"/>
                </a:lnTo>
                <a:lnTo>
                  <a:pt x="28665" y="29933"/>
                </a:lnTo>
                <a:lnTo>
                  <a:pt x="28894" y="29933"/>
                </a:lnTo>
                <a:lnTo>
                  <a:pt x="29123" y="29916"/>
                </a:lnTo>
                <a:lnTo>
                  <a:pt x="29334" y="29863"/>
                </a:lnTo>
                <a:lnTo>
                  <a:pt x="29440" y="29845"/>
                </a:lnTo>
                <a:lnTo>
                  <a:pt x="29528" y="29845"/>
                </a:lnTo>
                <a:lnTo>
                  <a:pt x="29563" y="29863"/>
                </a:lnTo>
                <a:lnTo>
                  <a:pt x="29599" y="29880"/>
                </a:lnTo>
                <a:lnTo>
                  <a:pt x="29634" y="29933"/>
                </a:lnTo>
                <a:lnTo>
                  <a:pt x="29669" y="29968"/>
                </a:lnTo>
                <a:lnTo>
                  <a:pt x="29616" y="30021"/>
                </a:lnTo>
                <a:lnTo>
                  <a:pt x="29563" y="30056"/>
                </a:lnTo>
                <a:lnTo>
                  <a:pt x="29387" y="30109"/>
                </a:lnTo>
                <a:lnTo>
                  <a:pt x="29211" y="30145"/>
                </a:lnTo>
                <a:lnTo>
                  <a:pt x="29035" y="30162"/>
                </a:lnTo>
                <a:lnTo>
                  <a:pt x="28841" y="30162"/>
                </a:lnTo>
                <a:lnTo>
                  <a:pt x="28436" y="30180"/>
                </a:lnTo>
                <a:lnTo>
                  <a:pt x="27696" y="30180"/>
                </a:lnTo>
                <a:lnTo>
                  <a:pt x="27661" y="30250"/>
                </a:lnTo>
                <a:lnTo>
                  <a:pt x="27643" y="30303"/>
                </a:lnTo>
                <a:lnTo>
                  <a:pt x="27608" y="30356"/>
                </a:lnTo>
                <a:lnTo>
                  <a:pt x="27573" y="30374"/>
                </a:lnTo>
                <a:lnTo>
                  <a:pt x="27520" y="30391"/>
                </a:lnTo>
                <a:lnTo>
                  <a:pt x="27273" y="30391"/>
                </a:lnTo>
                <a:lnTo>
                  <a:pt x="27150" y="30374"/>
                </a:lnTo>
                <a:lnTo>
                  <a:pt x="27026" y="30338"/>
                </a:lnTo>
                <a:lnTo>
                  <a:pt x="26797" y="30250"/>
                </a:lnTo>
                <a:lnTo>
                  <a:pt x="26586" y="30162"/>
                </a:lnTo>
                <a:lnTo>
                  <a:pt x="26339" y="30039"/>
                </a:lnTo>
                <a:lnTo>
                  <a:pt x="26234" y="29968"/>
                </a:lnTo>
                <a:lnTo>
                  <a:pt x="26128" y="29880"/>
                </a:lnTo>
                <a:lnTo>
                  <a:pt x="25987" y="29775"/>
                </a:lnTo>
                <a:lnTo>
                  <a:pt x="25846" y="29669"/>
                </a:lnTo>
                <a:lnTo>
                  <a:pt x="25687" y="29598"/>
                </a:lnTo>
                <a:lnTo>
                  <a:pt x="25529" y="29510"/>
                </a:lnTo>
                <a:lnTo>
                  <a:pt x="24754" y="29193"/>
                </a:lnTo>
                <a:lnTo>
                  <a:pt x="24648" y="29123"/>
                </a:lnTo>
                <a:lnTo>
                  <a:pt x="24542" y="29070"/>
                </a:lnTo>
                <a:lnTo>
                  <a:pt x="24454" y="28999"/>
                </a:lnTo>
                <a:lnTo>
                  <a:pt x="24366" y="28911"/>
                </a:lnTo>
                <a:lnTo>
                  <a:pt x="24296" y="28823"/>
                </a:lnTo>
                <a:lnTo>
                  <a:pt x="24243" y="28717"/>
                </a:lnTo>
                <a:lnTo>
                  <a:pt x="24190" y="28612"/>
                </a:lnTo>
                <a:lnTo>
                  <a:pt x="24137" y="28506"/>
                </a:lnTo>
                <a:lnTo>
                  <a:pt x="24119" y="28365"/>
                </a:lnTo>
                <a:lnTo>
                  <a:pt x="24102" y="28224"/>
                </a:lnTo>
                <a:lnTo>
                  <a:pt x="24137" y="28083"/>
                </a:lnTo>
                <a:lnTo>
                  <a:pt x="24207" y="27942"/>
                </a:lnTo>
                <a:lnTo>
                  <a:pt x="24296" y="27801"/>
                </a:lnTo>
                <a:lnTo>
                  <a:pt x="24436" y="27660"/>
                </a:lnTo>
                <a:lnTo>
                  <a:pt x="24577" y="27537"/>
                </a:lnTo>
                <a:lnTo>
                  <a:pt x="24754" y="27431"/>
                </a:lnTo>
                <a:lnTo>
                  <a:pt x="24947" y="27379"/>
                </a:lnTo>
                <a:lnTo>
                  <a:pt x="25141" y="27343"/>
                </a:lnTo>
                <a:close/>
                <a:moveTo>
                  <a:pt x="30092" y="30109"/>
                </a:moveTo>
                <a:lnTo>
                  <a:pt x="30162" y="30127"/>
                </a:lnTo>
                <a:lnTo>
                  <a:pt x="30233" y="30162"/>
                </a:lnTo>
                <a:lnTo>
                  <a:pt x="30303" y="30197"/>
                </a:lnTo>
                <a:lnTo>
                  <a:pt x="30391" y="30250"/>
                </a:lnTo>
                <a:lnTo>
                  <a:pt x="30233" y="30303"/>
                </a:lnTo>
                <a:lnTo>
                  <a:pt x="30092" y="30356"/>
                </a:lnTo>
                <a:lnTo>
                  <a:pt x="29933" y="30374"/>
                </a:lnTo>
                <a:lnTo>
                  <a:pt x="29775" y="30391"/>
                </a:lnTo>
                <a:lnTo>
                  <a:pt x="29599" y="30409"/>
                </a:lnTo>
                <a:lnTo>
                  <a:pt x="29405" y="30409"/>
                </a:lnTo>
                <a:lnTo>
                  <a:pt x="28964" y="30374"/>
                </a:lnTo>
                <a:lnTo>
                  <a:pt x="29141" y="30303"/>
                </a:lnTo>
                <a:lnTo>
                  <a:pt x="29792" y="30145"/>
                </a:lnTo>
                <a:lnTo>
                  <a:pt x="29933" y="30109"/>
                </a:lnTo>
                <a:close/>
                <a:moveTo>
                  <a:pt x="39588" y="29933"/>
                </a:moveTo>
                <a:lnTo>
                  <a:pt x="39623" y="29951"/>
                </a:lnTo>
                <a:lnTo>
                  <a:pt x="39641" y="29986"/>
                </a:lnTo>
                <a:lnTo>
                  <a:pt x="39623" y="30004"/>
                </a:lnTo>
                <a:lnTo>
                  <a:pt x="39606" y="30039"/>
                </a:lnTo>
                <a:lnTo>
                  <a:pt x="39430" y="30162"/>
                </a:lnTo>
                <a:lnTo>
                  <a:pt x="39341" y="30215"/>
                </a:lnTo>
                <a:lnTo>
                  <a:pt x="39236" y="30250"/>
                </a:lnTo>
                <a:lnTo>
                  <a:pt x="39201" y="30321"/>
                </a:lnTo>
                <a:lnTo>
                  <a:pt x="39148" y="30374"/>
                </a:lnTo>
                <a:lnTo>
                  <a:pt x="39077" y="30409"/>
                </a:lnTo>
                <a:lnTo>
                  <a:pt x="39007" y="30426"/>
                </a:lnTo>
                <a:lnTo>
                  <a:pt x="39060" y="30356"/>
                </a:lnTo>
                <a:lnTo>
                  <a:pt x="39095" y="30303"/>
                </a:lnTo>
                <a:lnTo>
                  <a:pt x="39165" y="30268"/>
                </a:lnTo>
                <a:lnTo>
                  <a:pt x="39236" y="30250"/>
                </a:lnTo>
                <a:lnTo>
                  <a:pt x="39271" y="30197"/>
                </a:lnTo>
                <a:lnTo>
                  <a:pt x="39306" y="30145"/>
                </a:lnTo>
                <a:lnTo>
                  <a:pt x="39394" y="30056"/>
                </a:lnTo>
                <a:lnTo>
                  <a:pt x="39500" y="30004"/>
                </a:lnTo>
                <a:lnTo>
                  <a:pt x="39588" y="29933"/>
                </a:lnTo>
                <a:close/>
                <a:moveTo>
                  <a:pt x="46213" y="29299"/>
                </a:moveTo>
                <a:lnTo>
                  <a:pt x="46336" y="29334"/>
                </a:lnTo>
                <a:lnTo>
                  <a:pt x="46477" y="29387"/>
                </a:lnTo>
                <a:lnTo>
                  <a:pt x="46970" y="29651"/>
                </a:lnTo>
                <a:lnTo>
                  <a:pt x="47446" y="29916"/>
                </a:lnTo>
                <a:lnTo>
                  <a:pt x="47939" y="30145"/>
                </a:lnTo>
                <a:lnTo>
                  <a:pt x="48186" y="30250"/>
                </a:lnTo>
                <a:lnTo>
                  <a:pt x="48433" y="30338"/>
                </a:lnTo>
                <a:lnTo>
                  <a:pt x="48697" y="30409"/>
                </a:lnTo>
                <a:lnTo>
                  <a:pt x="48961" y="30479"/>
                </a:lnTo>
                <a:lnTo>
                  <a:pt x="48996" y="30497"/>
                </a:lnTo>
                <a:lnTo>
                  <a:pt x="49049" y="30532"/>
                </a:lnTo>
                <a:lnTo>
                  <a:pt x="49049" y="30550"/>
                </a:lnTo>
                <a:lnTo>
                  <a:pt x="48785" y="30603"/>
                </a:lnTo>
                <a:lnTo>
                  <a:pt x="48186" y="30603"/>
                </a:lnTo>
                <a:lnTo>
                  <a:pt x="47869" y="30567"/>
                </a:lnTo>
                <a:lnTo>
                  <a:pt x="47552" y="30515"/>
                </a:lnTo>
                <a:lnTo>
                  <a:pt x="47234" y="30426"/>
                </a:lnTo>
                <a:lnTo>
                  <a:pt x="46970" y="30338"/>
                </a:lnTo>
                <a:lnTo>
                  <a:pt x="46741" y="30233"/>
                </a:lnTo>
                <a:lnTo>
                  <a:pt x="47041" y="30021"/>
                </a:lnTo>
                <a:lnTo>
                  <a:pt x="47023" y="29986"/>
                </a:lnTo>
                <a:lnTo>
                  <a:pt x="46829" y="30021"/>
                </a:lnTo>
                <a:lnTo>
                  <a:pt x="46618" y="30074"/>
                </a:lnTo>
                <a:lnTo>
                  <a:pt x="46406" y="30074"/>
                </a:lnTo>
                <a:lnTo>
                  <a:pt x="46213" y="30056"/>
                </a:lnTo>
                <a:lnTo>
                  <a:pt x="46001" y="30004"/>
                </a:lnTo>
                <a:lnTo>
                  <a:pt x="45543" y="29863"/>
                </a:lnTo>
                <a:lnTo>
                  <a:pt x="45050" y="29686"/>
                </a:lnTo>
                <a:lnTo>
                  <a:pt x="45156" y="29616"/>
                </a:lnTo>
                <a:lnTo>
                  <a:pt x="45208" y="29581"/>
                </a:lnTo>
                <a:lnTo>
                  <a:pt x="45948" y="29334"/>
                </a:lnTo>
                <a:lnTo>
                  <a:pt x="46072" y="29299"/>
                </a:lnTo>
                <a:close/>
                <a:moveTo>
                  <a:pt x="23432" y="29634"/>
                </a:moveTo>
                <a:lnTo>
                  <a:pt x="23503" y="29669"/>
                </a:lnTo>
                <a:lnTo>
                  <a:pt x="23538" y="29686"/>
                </a:lnTo>
                <a:lnTo>
                  <a:pt x="23837" y="30691"/>
                </a:lnTo>
                <a:lnTo>
                  <a:pt x="23837" y="30744"/>
                </a:lnTo>
                <a:lnTo>
                  <a:pt x="23820" y="30779"/>
                </a:lnTo>
                <a:lnTo>
                  <a:pt x="23767" y="30779"/>
                </a:lnTo>
                <a:lnTo>
                  <a:pt x="23749" y="30761"/>
                </a:lnTo>
                <a:lnTo>
                  <a:pt x="23697" y="30708"/>
                </a:lnTo>
                <a:lnTo>
                  <a:pt x="23644" y="30603"/>
                </a:lnTo>
                <a:lnTo>
                  <a:pt x="23556" y="30374"/>
                </a:lnTo>
                <a:lnTo>
                  <a:pt x="23503" y="30127"/>
                </a:lnTo>
                <a:lnTo>
                  <a:pt x="23450" y="29898"/>
                </a:lnTo>
                <a:lnTo>
                  <a:pt x="23432" y="29634"/>
                </a:lnTo>
                <a:close/>
                <a:moveTo>
                  <a:pt x="31131" y="30338"/>
                </a:moveTo>
                <a:lnTo>
                  <a:pt x="31343" y="30374"/>
                </a:lnTo>
                <a:lnTo>
                  <a:pt x="31554" y="30426"/>
                </a:lnTo>
                <a:lnTo>
                  <a:pt x="31466" y="30515"/>
                </a:lnTo>
                <a:lnTo>
                  <a:pt x="31360" y="30603"/>
                </a:lnTo>
                <a:lnTo>
                  <a:pt x="31272" y="30673"/>
                </a:lnTo>
                <a:lnTo>
                  <a:pt x="31167" y="30726"/>
                </a:lnTo>
                <a:lnTo>
                  <a:pt x="31061" y="30761"/>
                </a:lnTo>
                <a:lnTo>
                  <a:pt x="30955" y="30779"/>
                </a:lnTo>
                <a:lnTo>
                  <a:pt x="30726" y="30814"/>
                </a:lnTo>
                <a:lnTo>
                  <a:pt x="30532" y="30814"/>
                </a:lnTo>
                <a:lnTo>
                  <a:pt x="30339" y="30779"/>
                </a:lnTo>
                <a:lnTo>
                  <a:pt x="30250" y="30761"/>
                </a:lnTo>
                <a:lnTo>
                  <a:pt x="30162" y="30708"/>
                </a:lnTo>
                <a:lnTo>
                  <a:pt x="30074" y="30655"/>
                </a:lnTo>
                <a:lnTo>
                  <a:pt x="29986" y="30585"/>
                </a:lnTo>
                <a:lnTo>
                  <a:pt x="30180" y="30497"/>
                </a:lnTo>
                <a:lnTo>
                  <a:pt x="30374" y="30426"/>
                </a:lnTo>
                <a:lnTo>
                  <a:pt x="30550" y="30374"/>
                </a:lnTo>
                <a:lnTo>
                  <a:pt x="30744" y="30338"/>
                </a:lnTo>
                <a:close/>
                <a:moveTo>
                  <a:pt x="23697" y="27519"/>
                </a:moveTo>
                <a:lnTo>
                  <a:pt x="23837" y="27625"/>
                </a:lnTo>
                <a:lnTo>
                  <a:pt x="23873" y="27678"/>
                </a:lnTo>
                <a:lnTo>
                  <a:pt x="23908" y="27731"/>
                </a:lnTo>
                <a:lnTo>
                  <a:pt x="23926" y="27801"/>
                </a:lnTo>
                <a:lnTo>
                  <a:pt x="23943" y="27872"/>
                </a:lnTo>
                <a:lnTo>
                  <a:pt x="23926" y="27942"/>
                </a:lnTo>
                <a:lnTo>
                  <a:pt x="23908" y="28013"/>
                </a:lnTo>
                <a:lnTo>
                  <a:pt x="23890" y="28136"/>
                </a:lnTo>
                <a:lnTo>
                  <a:pt x="23873" y="28242"/>
                </a:lnTo>
                <a:lnTo>
                  <a:pt x="23873" y="28347"/>
                </a:lnTo>
                <a:lnTo>
                  <a:pt x="23890" y="28453"/>
                </a:lnTo>
                <a:lnTo>
                  <a:pt x="23908" y="28559"/>
                </a:lnTo>
                <a:lnTo>
                  <a:pt x="23943" y="28665"/>
                </a:lnTo>
                <a:lnTo>
                  <a:pt x="23996" y="28753"/>
                </a:lnTo>
                <a:lnTo>
                  <a:pt x="24066" y="28858"/>
                </a:lnTo>
                <a:lnTo>
                  <a:pt x="24260" y="29105"/>
                </a:lnTo>
                <a:lnTo>
                  <a:pt x="24454" y="29369"/>
                </a:lnTo>
                <a:lnTo>
                  <a:pt x="25053" y="30092"/>
                </a:lnTo>
                <a:lnTo>
                  <a:pt x="25212" y="30321"/>
                </a:lnTo>
                <a:lnTo>
                  <a:pt x="24983" y="30479"/>
                </a:lnTo>
                <a:lnTo>
                  <a:pt x="24754" y="30603"/>
                </a:lnTo>
                <a:lnTo>
                  <a:pt x="24278" y="30849"/>
                </a:lnTo>
                <a:lnTo>
                  <a:pt x="24172" y="30744"/>
                </a:lnTo>
                <a:lnTo>
                  <a:pt x="24084" y="30620"/>
                </a:lnTo>
                <a:lnTo>
                  <a:pt x="24014" y="30497"/>
                </a:lnTo>
                <a:lnTo>
                  <a:pt x="23961" y="30374"/>
                </a:lnTo>
                <a:lnTo>
                  <a:pt x="23802" y="29827"/>
                </a:lnTo>
                <a:lnTo>
                  <a:pt x="23661" y="29281"/>
                </a:lnTo>
                <a:lnTo>
                  <a:pt x="23608" y="29017"/>
                </a:lnTo>
                <a:lnTo>
                  <a:pt x="23573" y="28735"/>
                </a:lnTo>
                <a:lnTo>
                  <a:pt x="23538" y="28453"/>
                </a:lnTo>
                <a:lnTo>
                  <a:pt x="23520" y="28171"/>
                </a:lnTo>
                <a:lnTo>
                  <a:pt x="23520" y="28030"/>
                </a:lnTo>
                <a:lnTo>
                  <a:pt x="23520" y="27907"/>
                </a:lnTo>
                <a:lnTo>
                  <a:pt x="23556" y="27766"/>
                </a:lnTo>
                <a:lnTo>
                  <a:pt x="23608" y="27643"/>
                </a:lnTo>
                <a:lnTo>
                  <a:pt x="23697" y="27519"/>
                </a:lnTo>
                <a:close/>
                <a:moveTo>
                  <a:pt x="35166" y="30832"/>
                </a:moveTo>
                <a:lnTo>
                  <a:pt x="35161" y="30850"/>
                </a:lnTo>
                <a:lnTo>
                  <a:pt x="35161" y="30850"/>
                </a:lnTo>
                <a:lnTo>
                  <a:pt x="35166" y="30849"/>
                </a:lnTo>
                <a:lnTo>
                  <a:pt x="35166" y="30832"/>
                </a:lnTo>
                <a:close/>
                <a:moveTo>
                  <a:pt x="33563" y="29651"/>
                </a:moveTo>
                <a:lnTo>
                  <a:pt x="33598" y="29669"/>
                </a:lnTo>
                <a:lnTo>
                  <a:pt x="33633" y="29722"/>
                </a:lnTo>
                <a:lnTo>
                  <a:pt x="33633" y="29757"/>
                </a:lnTo>
                <a:lnTo>
                  <a:pt x="33510" y="30180"/>
                </a:lnTo>
                <a:lnTo>
                  <a:pt x="33404" y="30444"/>
                </a:lnTo>
                <a:lnTo>
                  <a:pt x="33246" y="30708"/>
                </a:lnTo>
                <a:lnTo>
                  <a:pt x="33069" y="30937"/>
                </a:lnTo>
                <a:lnTo>
                  <a:pt x="32964" y="31043"/>
                </a:lnTo>
                <a:lnTo>
                  <a:pt x="32858" y="31149"/>
                </a:lnTo>
                <a:lnTo>
                  <a:pt x="32752" y="31219"/>
                </a:lnTo>
                <a:lnTo>
                  <a:pt x="32647" y="31290"/>
                </a:lnTo>
                <a:lnTo>
                  <a:pt x="32523" y="31325"/>
                </a:lnTo>
                <a:lnTo>
                  <a:pt x="32418" y="31343"/>
                </a:lnTo>
                <a:lnTo>
                  <a:pt x="32294" y="31343"/>
                </a:lnTo>
                <a:lnTo>
                  <a:pt x="32171" y="31325"/>
                </a:lnTo>
                <a:lnTo>
                  <a:pt x="32048" y="31272"/>
                </a:lnTo>
                <a:lnTo>
                  <a:pt x="31924" y="31219"/>
                </a:lnTo>
                <a:lnTo>
                  <a:pt x="31854" y="31149"/>
                </a:lnTo>
                <a:lnTo>
                  <a:pt x="31783" y="31078"/>
                </a:lnTo>
                <a:lnTo>
                  <a:pt x="31501" y="31078"/>
                </a:lnTo>
                <a:lnTo>
                  <a:pt x="31360" y="31061"/>
                </a:lnTo>
                <a:lnTo>
                  <a:pt x="31290" y="31025"/>
                </a:lnTo>
                <a:lnTo>
                  <a:pt x="31237" y="30990"/>
                </a:lnTo>
                <a:lnTo>
                  <a:pt x="31131" y="30920"/>
                </a:lnTo>
                <a:lnTo>
                  <a:pt x="31272" y="30814"/>
                </a:lnTo>
                <a:lnTo>
                  <a:pt x="31924" y="30426"/>
                </a:lnTo>
                <a:lnTo>
                  <a:pt x="32118" y="30321"/>
                </a:lnTo>
                <a:lnTo>
                  <a:pt x="32294" y="30233"/>
                </a:lnTo>
                <a:lnTo>
                  <a:pt x="32488" y="30180"/>
                </a:lnTo>
                <a:lnTo>
                  <a:pt x="32699" y="30145"/>
                </a:lnTo>
                <a:lnTo>
                  <a:pt x="32735" y="30180"/>
                </a:lnTo>
                <a:lnTo>
                  <a:pt x="32717" y="30215"/>
                </a:lnTo>
                <a:lnTo>
                  <a:pt x="32682" y="30285"/>
                </a:lnTo>
                <a:lnTo>
                  <a:pt x="32629" y="30391"/>
                </a:lnTo>
                <a:lnTo>
                  <a:pt x="32576" y="30479"/>
                </a:lnTo>
                <a:lnTo>
                  <a:pt x="32418" y="30655"/>
                </a:lnTo>
                <a:lnTo>
                  <a:pt x="32241" y="30796"/>
                </a:lnTo>
                <a:lnTo>
                  <a:pt x="32048" y="30920"/>
                </a:lnTo>
                <a:lnTo>
                  <a:pt x="31907" y="30973"/>
                </a:lnTo>
                <a:lnTo>
                  <a:pt x="31836" y="31025"/>
                </a:lnTo>
                <a:lnTo>
                  <a:pt x="31783" y="31078"/>
                </a:lnTo>
                <a:lnTo>
                  <a:pt x="31783" y="31078"/>
                </a:lnTo>
                <a:lnTo>
                  <a:pt x="31959" y="31043"/>
                </a:lnTo>
                <a:lnTo>
                  <a:pt x="32136" y="30973"/>
                </a:lnTo>
                <a:lnTo>
                  <a:pt x="32294" y="30885"/>
                </a:lnTo>
                <a:lnTo>
                  <a:pt x="32453" y="30779"/>
                </a:lnTo>
                <a:lnTo>
                  <a:pt x="32576" y="30673"/>
                </a:lnTo>
                <a:lnTo>
                  <a:pt x="32717" y="30532"/>
                </a:lnTo>
                <a:lnTo>
                  <a:pt x="32823" y="30391"/>
                </a:lnTo>
                <a:lnTo>
                  <a:pt x="32928" y="30233"/>
                </a:lnTo>
                <a:lnTo>
                  <a:pt x="33122" y="29986"/>
                </a:lnTo>
                <a:lnTo>
                  <a:pt x="33334" y="29739"/>
                </a:lnTo>
                <a:lnTo>
                  <a:pt x="33404" y="29686"/>
                </a:lnTo>
                <a:lnTo>
                  <a:pt x="33510" y="29651"/>
                </a:lnTo>
                <a:close/>
                <a:moveTo>
                  <a:pt x="24184" y="31670"/>
                </a:moveTo>
                <a:lnTo>
                  <a:pt x="24172" y="31677"/>
                </a:lnTo>
                <a:lnTo>
                  <a:pt x="24172" y="31695"/>
                </a:lnTo>
                <a:lnTo>
                  <a:pt x="24184" y="31670"/>
                </a:lnTo>
                <a:close/>
                <a:moveTo>
                  <a:pt x="25018" y="29563"/>
                </a:moveTo>
                <a:lnTo>
                  <a:pt x="25088" y="29581"/>
                </a:lnTo>
                <a:lnTo>
                  <a:pt x="25335" y="29686"/>
                </a:lnTo>
                <a:lnTo>
                  <a:pt x="25582" y="29810"/>
                </a:lnTo>
                <a:lnTo>
                  <a:pt x="25811" y="29933"/>
                </a:lnTo>
                <a:lnTo>
                  <a:pt x="26040" y="30074"/>
                </a:lnTo>
                <a:lnTo>
                  <a:pt x="26181" y="30162"/>
                </a:lnTo>
                <a:lnTo>
                  <a:pt x="26304" y="30250"/>
                </a:lnTo>
                <a:lnTo>
                  <a:pt x="26586" y="30374"/>
                </a:lnTo>
                <a:lnTo>
                  <a:pt x="26885" y="30497"/>
                </a:lnTo>
                <a:lnTo>
                  <a:pt x="27167" y="30603"/>
                </a:lnTo>
                <a:lnTo>
                  <a:pt x="27255" y="30620"/>
                </a:lnTo>
                <a:lnTo>
                  <a:pt x="27449" y="30620"/>
                </a:lnTo>
                <a:lnTo>
                  <a:pt x="27537" y="30603"/>
                </a:lnTo>
                <a:lnTo>
                  <a:pt x="27731" y="30567"/>
                </a:lnTo>
                <a:lnTo>
                  <a:pt x="27907" y="30532"/>
                </a:lnTo>
                <a:lnTo>
                  <a:pt x="28101" y="30515"/>
                </a:lnTo>
                <a:lnTo>
                  <a:pt x="28277" y="30515"/>
                </a:lnTo>
                <a:lnTo>
                  <a:pt x="28471" y="30532"/>
                </a:lnTo>
                <a:lnTo>
                  <a:pt x="28665" y="30550"/>
                </a:lnTo>
                <a:lnTo>
                  <a:pt x="29035" y="30638"/>
                </a:lnTo>
                <a:lnTo>
                  <a:pt x="30462" y="30990"/>
                </a:lnTo>
                <a:lnTo>
                  <a:pt x="31167" y="31184"/>
                </a:lnTo>
                <a:lnTo>
                  <a:pt x="31871" y="31395"/>
                </a:lnTo>
                <a:lnTo>
                  <a:pt x="32171" y="31501"/>
                </a:lnTo>
                <a:lnTo>
                  <a:pt x="32171" y="31572"/>
                </a:lnTo>
                <a:lnTo>
                  <a:pt x="32136" y="31607"/>
                </a:lnTo>
                <a:lnTo>
                  <a:pt x="32083" y="31624"/>
                </a:lnTo>
                <a:lnTo>
                  <a:pt x="32048" y="31642"/>
                </a:lnTo>
                <a:lnTo>
                  <a:pt x="31730" y="31677"/>
                </a:lnTo>
                <a:lnTo>
                  <a:pt x="31413" y="31730"/>
                </a:lnTo>
                <a:lnTo>
                  <a:pt x="31131" y="31748"/>
                </a:lnTo>
                <a:lnTo>
                  <a:pt x="30568" y="31748"/>
                </a:lnTo>
                <a:lnTo>
                  <a:pt x="30303" y="31713"/>
                </a:lnTo>
                <a:lnTo>
                  <a:pt x="29440" y="31607"/>
                </a:lnTo>
                <a:lnTo>
                  <a:pt x="29017" y="31554"/>
                </a:lnTo>
                <a:lnTo>
                  <a:pt x="28594" y="31536"/>
                </a:lnTo>
                <a:lnTo>
                  <a:pt x="28101" y="31501"/>
                </a:lnTo>
                <a:lnTo>
                  <a:pt x="27608" y="31466"/>
                </a:lnTo>
                <a:lnTo>
                  <a:pt x="27467" y="31448"/>
                </a:lnTo>
                <a:lnTo>
                  <a:pt x="27326" y="31413"/>
                </a:lnTo>
                <a:lnTo>
                  <a:pt x="27185" y="31343"/>
                </a:lnTo>
                <a:lnTo>
                  <a:pt x="27062" y="31254"/>
                </a:lnTo>
                <a:lnTo>
                  <a:pt x="26938" y="31149"/>
                </a:lnTo>
                <a:lnTo>
                  <a:pt x="26815" y="31078"/>
                </a:lnTo>
                <a:lnTo>
                  <a:pt x="26551" y="30920"/>
                </a:lnTo>
                <a:lnTo>
                  <a:pt x="26128" y="30673"/>
                </a:lnTo>
                <a:lnTo>
                  <a:pt x="25740" y="30374"/>
                </a:lnTo>
                <a:lnTo>
                  <a:pt x="25370" y="30056"/>
                </a:lnTo>
                <a:lnTo>
                  <a:pt x="25018" y="29722"/>
                </a:lnTo>
                <a:lnTo>
                  <a:pt x="24895" y="29563"/>
                </a:lnTo>
                <a:close/>
                <a:moveTo>
                  <a:pt x="29792" y="31871"/>
                </a:moveTo>
                <a:lnTo>
                  <a:pt x="29898" y="31889"/>
                </a:lnTo>
                <a:lnTo>
                  <a:pt x="29863" y="31924"/>
                </a:lnTo>
                <a:lnTo>
                  <a:pt x="29845" y="31942"/>
                </a:lnTo>
                <a:lnTo>
                  <a:pt x="29775" y="31889"/>
                </a:lnTo>
                <a:lnTo>
                  <a:pt x="29792" y="31871"/>
                </a:lnTo>
                <a:close/>
                <a:moveTo>
                  <a:pt x="17742" y="26445"/>
                </a:moveTo>
                <a:lnTo>
                  <a:pt x="17830" y="26462"/>
                </a:lnTo>
                <a:lnTo>
                  <a:pt x="17830" y="26674"/>
                </a:lnTo>
                <a:lnTo>
                  <a:pt x="17812" y="26885"/>
                </a:lnTo>
                <a:lnTo>
                  <a:pt x="17777" y="27308"/>
                </a:lnTo>
                <a:lnTo>
                  <a:pt x="17759" y="27731"/>
                </a:lnTo>
                <a:lnTo>
                  <a:pt x="17759" y="27960"/>
                </a:lnTo>
                <a:lnTo>
                  <a:pt x="17759" y="28171"/>
                </a:lnTo>
                <a:lnTo>
                  <a:pt x="17812" y="28136"/>
                </a:lnTo>
                <a:lnTo>
                  <a:pt x="17847" y="28101"/>
                </a:lnTo>
                <a:lnTo>
                  <a:pt x="17847" y="28013"/>
                </a:lnTo>
                <a:lnTo>
                  <a:pt x="17900" y="27572"/>
                </a:lnTo>
                <a:lnTo>
                  <a:pt x="17935" y="27132"/>
                </a:lnTo>
                <a:lnTo>
                  <a:pt x="17953" y="26991"/>
                </a:lnTo>
                <a:lnTo>
                  <a:pt x="17988" y="26868"/>
                </a:lnTo>
                <a:lnTo>
                  <a:pt x="18041" y="26727"/>
                </a:lnTo>
                <a:lnTo>
                  <a:pt x="18129" y="26586"/>
                </a:lnTo>
                <a:lnTo>
                  <a:pt x="18200" y="26639"/>
                </a:lnTo>
                <a:lnTo>
                  <a:pt x="18252" y="26691"/>
                </a:lnTo>
                <a:lnTo>
                  <a:pt x="18358" y="26832"/>
                </a:lnTo>
                <a:lnTo>
                  <a:pt x="18464" y="26991"/>
                </a:lnTo>
                <a:lnTo>
                  <a:pt x="18552" y="27149"/>
                </a:lnTo>
                <a:lnTo>
                  <a:pt x="18640" y="27326"/>
                </a:lnTo>
                <a:lnTo>
                  <a:pt x="18693" y="27502"/>
                </a:lnTo>
                <a:lnTo>
                  <a:pt x="18728" y="27678"/>
                </a:lnTo>
                <a:lnTo>
                  <a:pt x="18746" y="27872"/>
                </a:lnTo>
                <a:lnTo>
                  <a:pt x="18728" y="28048"/>
                </a:lnTo>
                <a:lnTo>
                  <a:pt x="18693" y="28224"/>
                </a:lnTo>
                <a:lnTo>
                  <a:pt x="18675" y="28400"/>
                </a:lnTo>
                <a:lnTo>
                  <a:pt x="18675" y="28594"/>
                </a:lnTo>
                <a:lnTo>
                  <a:pt x="18693" y="28806"/>
                </a:lnTo>
                <a:lnTo>
                  <a:pt x="18746" y="28682"/>
                </a:lnTo>
                <a:lnTo>
                  <a:pt x="18781" y="28541"/>
                </a:lnTo>
                <a:lnTo>
                  <a:pt x="18816" y="28295"/>
                </a:lnTo>
                <a:lnTo>
                  <a:pt x="18852" y="28048"/>
                </a:lnTo>
                <a:lnTo>
                  <a:pt x="18887" y="27925"/>
                </a:lnTo>
                <a:lnTo>
                  <a:pt x="18922" y="27819"/>
                </a:lnTo>
                <a:lnTo>
                  <a:pt x="19010" y="27907"/>
                </a:lnTo>
                <a:lnTo>
                  <a:pt x="19081" y="28030"/>
                </a:lnTo>
                <a:lnTo>
                  <a:pt x="19133" y="28171"/>
                </a:lnTo>
                <a:lnTo>
                  <a:pt x="19169" y="28347"/>
                </a:lnTo>
                <a:lnTo>
                  <a:pt x="19204" y="28541"/>
                </a:lnTo>
                <a:lnTo>
                  <a:pt x="19204" y="28788"/>
                </a:lnTo>
                <a:lnTo>
                  <a:pt x="19204" y="29070"/>
                </a:lnTo>
                <a:lnTo>
                  <a:pt x="19186" y="29387"/>
                </a:lnTo>
                <a:lnTo>
                  <a:pt x="19274" y="29193"/>
                </a:lnTo>
                <a:lnTo>
                  <a:pt x="19345" y="29070"/>
                </a:lnTo>
                <a:lnTo>
                  <a:pt x="19398" y="29070"/>
                </a:lnTo>
                <a:lnTo>
                  <a:pt x="19415" y="29105"/>
                </a:lnTo>
                <a:lnTo>
                  <a:pt x="19451" y="29158"/>
                </a:lnTo>
                <a:lnTo>
                  <a:pt x="19486" y="29316"/>
                </a:lnTo>
                <a:lnTo>
                  <a:pt x="19503" y="29475"/>
                </a:lnTo>
                <a:lnTo>
                  <a:pt x="19503" y="29634"/>
                </a:lnTo>
                <a:lnTo>
                  <a:pt x="19503" y="29775"/>
                </a:lnTo>
                <a:lnTo>
                  <a:pt x="19468" y="29933"/>
                </a:lnTo>
                <a:lnTo>
                  <a:pt x="19433" y="30074"/>
                </a:lnTo>
                <a:lnTo>
                  <a:pt x="19380" y="30233"/>
                </a:lnTo>
                <a:lnTo>
                  <a:pt x="19327" y="30374"/>
                </a:lnTo>
                <a:lnTo>
                  <a:pt x="19169" y="30673"/>
                </a:lnTo>
                <a:lnTo>
                  <a:pt x="18975" y="30955"/>
                </a:lnTo>
                <a:lnTo>
                  <a:pt x="18605" y="31448"/>
                </a:lnTo>
                <a:lnTo>
                  <a:pt x="18446" y="31730"/>
                </a:lnTo>
                <a:lnTo>
                  <a:pt x="18305" y="31994"/>
                </a:lnTo>
                <a:lnTo>
                  <a:pt x="18288" y="32030"/>
                </a:lnTo>
                <a:lnTo>
                  <a:pt x="18217" y="32065"/>
                </a:lnTo>
                <a:lnTo>
                  <a:pt x="18446" y="30955"/>
                </a:lnTo>
                <a:lnTo>
                  <a:pt x="18393" y="30920"/>
                </a:lnTo>
                <a:lnTo>
                  <a:pt x="18341" y="30990"/>
                </a:lnTo>
                <a:lnTo>
                  <a:pt x="18305" y="31061"/>
                </a:lnTo>
                <a:lnTo>
                  <a:pt x="18252" y="31202"/>
                </a:lnTo>
                <a:lnTo>
                  <a:pt x="18129" y="31519"/>
                </a:lnTo>
                <a:lnTo>
                  <a:pt x="18006" y="31801"/>
                </a:lnTo>
                <a:lnTo>
                  <a:pt x="17953" y="31959"/>
                </a:lnTo>
                <a:lnTo>
                  <a:pt x="17918" y="32030"/>
                </a:lnTo>
                <a:lnTo>
                  <a:pt x="17865" y="32083"/>
                </a:lnTo>
                <a:lnTo>
                  <a:pt x="17812" y="32065"/>
                </a:lnTo>
                <a:lnTo>
                  <a:pt x="17777" y="32030"/>
                </a:lnTo>
                <a:lnTo>
                  <a:pt x="17759" y="31994"/>
                </a:lnTo>
                <a:lnTo>
                  <a:pt x="17759" y="31942"/>
                </a:lnTo>
                <a:lnTo>
                  <a:pt x="17724" y="31677"/>
                </a:lnTo>
                <a:lnTo>
                  <a:pt x="17706" y="31413"/>
                </a:lnTo>
                <a:lnTo>
                  <a:pt x="17724" y="31131"/>
                </a:lnTo>
                <a:lnTo>
                  <a:pt x="17724" y="30832"/>
                </a:lnTo>
                <a:lnTo>
                  <a:pt x="17671" y="30937"/>
                </a:lnTo>
                <a:lnTo>
                  <a:pt x="17636" y="31025"/>
                </a:lnTo>
                <a:lnTo>
                  <a:pt x="17618" y="31237"/>
                </a:lnTo>
                <a:lnTo>
                  <a:pt x="17583" y="31395"/>
                </a:lnTo>
                <a:lnTo>
                  <a:pt x="17565" y="31554"/>
                </a:lnTo>
                <a:lnTo>
                  <a:pt x="17513" y="31695"/>
                </a:lnTo>
                <a:lnTo>
                  <a:pt x="17460" y="31853"/>
                </a:lnTo>
                <a:lnTo>
                  <a:pt x="17407" y="31924"/>
                </a:lnTo>
                <a:lnTo>
                  <a:pt x="17336" y="32012"/>
                </a:lnTo>
                <a:lnTo>
                  <a:pt x="17231" y="31906"/>
                </a:lnTo>
                <a:lnTo>
                  <a:pt x="17160" y="31801"/>
                </a:lnTo>
                <a:lnTo>
                  <a:pt x="17107" y="31660"/>
                </a:lnTo>
                <a:lnTo>
                  <a:pt x="17072" y="31536"/>
                </a:lnTo>
                <a:lnTo>
                  <a:pt x="16984" y="31237"/>
                </a:lnTo>
                <a:lnTo>
                  <a:pt x="16913" y="30920"/>
                </a:lnTo>
                <a:lnTo>
                  <a:pt x="16896" y="30832"/>
                </a:lnTo>
                <a:lnTo>
                  <a:pt x="16861" y="30814"/>
                </a:lnTo>
                <a:lnTo>
                  <a:pt x="16808" y="30796"/>
                </a:lnTo>
                <a:lnTo>
                  <a:pt x="16790" y="31307"/>
                </a:lnTo>
                <a:lnTo>
                  <a:pt x="16737" y="31325"/>
                </a:lnTo>
                <a:lnTo>
                  <a:pt x="16702" y="31307"/>
                </a:lnTo>
                <a:lnTo>
                  <a:pt x="16649" y="31254"/>
                </a:lnTo>
                <a:lnTo>
                  <a:pt x="16279" y="30849"/>
                </a:lnTo>
                <a:lnTo>
                  <a:pt x="16156" y="30708"/>
                </a:lnTo>
                <a:lnTo>
                  <a:pt x="16068" y="30550"/>
                </a:lnTo>
                <a:lnTo>
                  <a:pt x="15997" y="30374"/>
                </a:lnTo>
                <a:lnTo>
                  <a:pt x="15962" y="30162"/>
                </a:lnTo>
                <a:lnTo>
                  <a:pt x="15909" y="29686"/>
                </a:lnTo>
                <a:lnTo>
                  <a:pt x="15909" y="29440"/>
                </a:lnTo>
                <a:lnTo>
                  <a:pt x="15909" y="29193"/>
                </a:lnTo>
                <a:lnTo>
                  <a:pt x="15927" y="29070"/>
                </a:lnTo>
                <a:lnTo>
                  <a:pt x="15944" y="28929"/>
                </a:lnTo>
                <a:lnTo>
                  <a:pt x="15962" y="28876"/>
                </a:lnTo>
                <a:lnTo>
                  <a:pt x="15997" y="28823"/>
                </a:lnTo>
                <a:lnTo>
                  <a:pt x="16050" y="28894"/>
                </a:lnTo>
                <a:lnTo>
                  <a:pt x="16085" y="28964"/>
                </a:lnTo>
                <a:lnTo>
                  <a:pt x="16156" y="29123"/>
                </a:lnTo>
                <a:lnTo>
                  <a:pt x="16226" y="29281"/>
                </a:lnTo>
                <a:lnTo>
                  <a:pt x="16332" y="29457"/>
                </a:lnTo>
                <a:lnTo>
                  <a:pt x="16314" y="29299"/>
                </a:lnTo>
                <a:lnTo>
                  <a:pt x="16279" y="29176"/>
                </a:lnTo>
                <a:lnTo>
                  <a:pt x="16244" y="29070"/>
                </a:lnTo>
                <a:lnTo>
                  <a:pt x="16226" y="28964"/>
                </a:lnTo>
                <a:lnTo>
                  <a:pt x="16191" y="28700"/>
                </a:lnTo>
                <a:lnTo>
                  <a:pt x="16174" y="28577"/>
                </a:lnTo>
                <a:lnTo>
                  <a:pt x="16174" y="28453"/>
                </a:lnTo>
                <a:lnTo>
                  <a:pt x="16209" y="28224"/>
                </a:lnTo>
                <a:lnTo>
                  <a:pt x="16279" y="27995"/>
                </a:lnTo>
                <a:lnTo>
                  <a:pt x="16367" y="27766"/>
                </a:lnTo>
                <a:lnTo>
                  <a:pt x="16508" y="27555"/>
                </a:lnTo>
                <a:lnTo>
                  <a:pt x="16632" y="27361"/>
                </a:lnTo>
                <a:lnTo>
                  <a:pt x="16720" y="27273"/>
                </a:lnTo>
                <a:lnTo>
                  <a:pt x="16808" y="27202"/>
                </a:lnTo>
                <a:lnTo>
                  <a:pt x="16843" y="27238"/>
                </a:lnTo>
                <a:lnTo>
                  <a:pt x="16861" y="27273"/>
                </a:lnTo>
                <a:lnTo>
                  <a:pt x="16861" y="27343"/>
                </a:lnTo>
                <a:lnTo>
                  <a:pt x="16790" y="28295"/>
                </a:lnTo>
                <a:lnTo>
                  <a:pt x="16790" y="28383"/>
                </a:lnTo>
                <a:lnTo>
                  <a:pt x="16825" y="28471"/>
                </a:lnTo>
                <a:lnTo>
                  <a:pt x="16878" y="28259"/>
                </a:lnTo>
                <a:lnTo>
                  <a:pt x="16913" y="28048"/>
                </a:lnTo>
                <a:lnTo>
                  <a:pt x="16984" y="27643"/>
                </a:lnTo>
                <a:lnTo>
                  <a:pt x="17072" y="27220"/>
                </a:lnTo>
                <a:lnTo>
                  <a:pt x="17107" y="27097"/>
                </a:lnTo>
                <a:lnTo>
                  <a:pt x="17143" y="26991"/>
                </a:lnTo>
                <a:lnTo>
                  <a:pt x="17195" y="26885"/>
                </a:lnTo>
                <a:lnTo>
                  <a:pt x="17266" y="26779"/>
                </a:lnTo>
                <a:lnTo>
                  <a:pt x="17336" y="26691"/>
                </a:lnTo>
                <a:lnTo>
                  <a:pt x="17424" y="26603"/>
                </a:lnTo>
                <a:lnTo>
                  <a:pt x="17530" y="26533"/>
                </a:lnTo>
                <a:lnTo>
                  <a:pt x="17636" y="26480"/>
                </a:lnTo>
                <a:lnTo>
                  <a:pt x="17742" y="26445"/>
                </a:lnTo>
                <a:close/>
                <a:moveTo>
                  <a:pt x="35289" y="29193"/>
                </a:moveTo>
                <a:lnTo>
                  <a:pt x="35377" y="29211"/>
                </a:lnTo>
                <a:lnTo>
                  <a:pt x="35483" y="29281"/>
                </a:lnTo>
                <a:lnTo>
                  <a:pt x="35659" y="29387"/>
                </a:lnTo>
                <a:lnTo>
                  <a:pt x="35871" y="29546"/>
                </a:lnTo>
                <a:lnTo>
                  <a:pt x="35994" y="29616"/>
                </a:lnTo>
                <a:lnTo>
                  <a:pt x="36135" y="29686"/>
                </a:lnTo>
                <a:lnTo>
                  <a:pt x="35871" y="29316"/>
                </a:lnTo>
                <a:lnTo>
                  <a:pt x="35976" y="29316"/>
                </a:lnTo>
                <a:lnTo>
                  <a:pt x="36029" y="29334"/>
                </a:lnTo>
                <a:lnTo>
                  <a:pt x="36399" y="29457"/>
                </a:lnTo>
                <a:lnTo>
                  <a:pt x="36752" y="29616"/>
                </a:lnTo>
                <a:lnTo>
                  <a:pt x="36928" y="29686"/>
                </a:lnTo>
                <a:lnTo>
                  <a:pt x="37069" y="29792"/>
                </a:lnTo>
                <a:lnTo>
                  <a:pt x="37192" y="29933"/>
                </a:lnTo>
                <a:lnTo>
                  <a:pt x="37263" y="30004"/>
                </a:lnTo>
                <a:lnTo>
                  <a:pt x="37298" y="30092"/>
                </a:lnTo>
                <a:lnTo>
                  <a:pt x="37263" y="30215"/>
                </a:lnTo>
                <a:lnTo>
                  <a:pt x="37192" y="30303"/>
                </a:lnTo>
                <a:lnTo>
                  <a:pt x="37104" y="30374"/>
                </a:lnTo>
                <a:lnTo>
                  <a:pt x="36998" y="30444"/>
                </a:lnTo>
                <a:lnTo>
                  <a:pt x="36558" y="30761"/>
                </a:lnTo>
                <a:lnTo>
                  <a:pt x="36100" y="31043"/>
                </a:lnTo>
                <a:lnTo>
                  <a:pt x="35871" y="31184"/>
                </a:lnTo>
                <a:lnTo>
                  <a:pt x="35624" y="31307"/>
                </a:lnTo>
                <a:lnTo>
                  <a:pt x="35377" y="31413"/>
                </a:lnTo>
                <a:lnTo>
                  <a:pt x="35131" y="31501"/>
                </a:lnTo>
                <a:lnTo>
                  <a:pt x="34708" y="31677"/>
                </a:lnTo>
                <a:lnTo>
                  <a:pt x="34285" y="31836"/>
                </a:lnTo>
                <a:lnTo>
                  <a:pt x="33862" y="31977"/>
                </a:lnTo>
                <a:lnTo>
                  <a:pt x="33439" y="32083"/>
                </a:lnTo>
                <a:lnTo>
                  <a:pt x="33017" y="32171"/>
                </a:lnTo>
                <a:lnTo>
                  <a:pt x="32576" y="32223"/>
                </a:lnTo>
                <a:lnTo>
                  <a:pt x="31977" y="32294"/>
                </a:lnTo>
                <a:lnTo>
                  <a:pt x="31678" y="32347"/>
                </a:lnTo>
                <a:lnTo>
                  <a:pt x="31378" y="32400"/>
                </a:lnTo>
                <a:lnTo>
                  <a:pt x="31167" y="32435"/>
                </a:lnTo>
                <a:lnTo>
                  <a:pt x="30973" y="32470"/>
                </a:lnTo>
                <a:lnTo>
                  <a:pt x="30585" y="32470"/>
                </a:lnTo>
                <a:lnTo>
                  <a:pt x="30198" y="32453"/>
                </a:lnTo>
                <a:lnTo>
                  <a:pt x="29792" y="32382"/>
                </a:lnTo>
                <a:lnTo>
                  <a:pt x="29722" y="32364"/>
                </a:lnTo>
                <a:lnTo>
                  <a:pt x="29616" y="32312"/>
                </a:lnTo>
                <a:lnTo>
                  <a:pt x="29687" y="32223"/>
                </a:lnTo>
                <a:lnTo>
                  <a:pt x="29740" y="32171"/>
                </a:lnTo>
                <a:lnTo>
                  <a:pt x="29881" y="32118"/>
                </a:lnTo>
                <a:lnTo>
                  <a:pt x="30021" y="32083"/>
                </a:lnTo>
                <a:lnTo>
                  <a:pt x="30374" y="32047"/>
                </a:lnTo>
                <a:lnTo>
                  <a:pt x="30726" y="32012"/>
                </a:lnTo>
                <a:lnTo>
                  <a:pt x="31149" y="31994"/>
                </a:lnTo>
                <a:lnTo>
                  <a:pt x="31554" y="31942"/>
                </a:lnTo>
                <a:lnTo>
                  <a:pt x="31959" y="31889"/>
                </a:lnTo>
                <a:lnTo>
                  <a:pt x="32365" y="31818"/>
                </a:lnTo>
                <a:lnTo>
                  <a:pt x="32770" y="31730"/>
                </a:lnTo>
                <a:lnTo>
                  <a:pt x="33175" y="31624"/>
                </a:lnTo>
                <a:lnTo>
                  <a:pt x="33563" y="31501"/>
                </a:lnTo>
                <a:lnTo>
                  <a:pt x="33968" y="31360"/>
                </a:lnTo>
                <a:lnTo>
                  <a:pt x="35043" y="30955"/>
                </a:lnTo>
                <a:lnTo>
                  <a:pt x="35131" y="30937"/>
                </a:lnTo>
                <a:lnTo>
                  <a:pt x="35148" y="30902"/>
                </a:lnTo>
                <a:lnTo>
                  <a:pt x="35161" y="30850"/>
                </a:lnTo>
                <a:lnTo>
                  <a:pt x="35161" y="30850"/>
                </a:lnTo>
                <a:lnTo>
                  <a:pt x="34814" y="30885"/>
                </a:lnTo>
                <a:lnTo>
                  <a:pt x="34479" y="30955"/>
                </a:lnTo>
                <a:lnTo>
                  <a:pt x="34127" y="31043"/>
                </a:lnTo>
                <a:lnTo>
                  <a:pt x="33792" y="31166"/>
                </a:lnTo>
                <a:lnTo>
                  <a:pt x="33510" y="31272"/>
                </a:lnTo>
                <a:lnTo>
                  <a:pt x="33228" y="31378"/>
                </a:lnTo>
                <a:lnTo>
                  <a:pt x="33105" y="31395"/>
                </a:lnTo>
                <a:lnTo>
                  <a:pt x="32964" y="31413"/>
                </a:lnTo>
                <a:lnTo>
                  <a:pt x="33017" y="31307"/>
                </a:lnTo>
                <a:lnTo>
                  <a:pt x="33087" y="31219"/>
                </a:lnTo>
                <a:lnTo>
                  <a:pt x="33228" y="31061"/>
                </a:lnTo>
                <a:lnTo>
                  <a:pt x="33369" y="30902"/>
                </a:lnTo>
                <a:lnTo>
                  <a:pt x="33439" y="30832"/>
                </a:lnTo>
                <a:lnTo>
                  <a:pt x="33492" y="30744"/>
                </a:lnTo>
                <a:lnTo>
                  <a:pt x="33880" y="29986"/>
                </a:lnTo>
                <a:lnTo>
                  <a:pt x="34038" y="30550"/>
                </a:lnTo>
                <a:lnTo>
                  <a:pt x="34091" y="30515"/>
                </a:lnTo>
                <a:lnTo>
                  <a:pt x="34091" y="30479"/>
                </a:lnTo>
                <a:lnTo>
                  <a:pt x="34091" y="30409"/>
                </a:lnTo>
                <a:lnTo>
                  <a:pt x="34091" y="30233"/>
                </a:lnTo>
                <a:lnTo>
                  <a:pt x="34091" y="30039"/>
                </a:lnTo>
                <a:lnTo>
                  <a:pt x="34091" y="29863"/>
                </a:lnTo>
                <a:lnTo>
                  <a:pt x="34127" y="29704"/>
                </a:lnTo>
                <a:lnTo>
                  <a:pt x="34179" y="29722"/>
                </a:lnTo>
                <a:lnTo>
                  <a:pt x="34197" y="29739"/>
                </a:lnTo>
                <a:lnTo>
                  <a:pt x="34479" y="30444"/>
                </a:lnTo>
                <a:lnTo>
                  <a:pt x="34532" y="30426"/>
                </a:lnTo>
                <a:lnTo>
                  <a:pt x="34567" y="30409"/>
                </a:lnTo>
                <a:lnTo>
                  <a:pt x="34567" y="30374"/>
                </a:lnTo>
                <a:lnTo>
                  <a:pt x="34567" y="30356"/>
                </a:lnTo>
                <a:lnTo>
                  <a:pt x="34514" y="29986"/>
                </a:lnTo>
                <a:lnTo>
                  <a:pt x="34461" y="29493"/>
                </a:lnTo>
                <a:lnTo>
                  <a:pt x="34549" y="29563"/>
                </a:lnTo>
                <a:lnTo>
                  <a:pt x="34585" y="29598"/>
                </a:lnTo>
                <a:lnTo>
                  <a:pt x="35007" y="30215"/>
                </a:lnTo>
                <a:lnTo>
                  <a:pt x="35254" y="30550"/>
                </a:lnTo>
                <a:lnTo>
                  <a:pt x="35219" y="30409"/>
                </a:lnTo>
                <a:lnTo>
                  <a:pt x="35201" y="30338"/>
                </a:lnTo>
                <a:lnTo>
                  <a:pt x="34831" y="29510"/>
                </a:lnTo>
                <a:lnTo>
                  <a:pt x="34814" y="29457"/>
                </a:lnTo>
                <a:lnTo>
                  <a:pt x="34814" y="29422"/>
                </a:lnTo>
                <a:lnTo>
                  <a:pt x="34814" y="29387"/>
                </a:lnTo>
                <a:lnTo>
                  <a:pt x="34849" y="29334"/>
                </a:lnTo>
                <a:lnTo>
                  <a:pt x="34937" y="29387"/>
                </a:lnTo>
                <a:lnTo>
                  <a:pt x="35025" y="29440"/>
                </a:lnTo>
                <a:lnTo>
                  <a:pt x="35148" y="29581"/>
                </a:lnTo>
                <a:lnTo>
                  <a:pt x="35448" y="29863"/>
                </a:lnTo>
                <a:lnTo>
                  <a:pt x="35730" y="30109"/>
                </a:lnTo>
                <a:lnTo>
                  <a:pt x="35871" y="30250"/>
                </a:lnTo>
                <a:lnTo>
                  <a:pt x="35941" y="30303"/>
                </a:lnTo>
                <a:lnTo>
                  <a:pt x="36029" y="30338"/>
                </a:lnTo>
                <a:lnTo>
                  <a:pt x="35941" y="30197"/>
                </a:lnTo>
                <a:lnTo>
                  <a:pt x="35835" y="30039"/>
                </a:lnTo>
                <a:lnTo>
                  <a:pt x="35624" y="29757"/>
                </a:lnTo>
                <a:lnTo>
                  <a:pt x="35377" y="29493"/>
                </a:lnTo>
                <a:lnTo>
                  <a:pt x="35272" y="29352"/>
                </a:lnTo>
                <a:lnTo>
                  <a:pt x="35166" y="29193"/>
                </a:lnTo>
                <a:close/>
                <a:moveTo>
                  <a:pt x="13354" y="32785"/>
                </a:moveTo>
                <a:lnTo>
                  <a:pt x="13355" y="32787"/>
                </a:lnTo>
                <a:lnTo>
                  <a:pt x="13372" y="32787"/>
                </a:lnTo>
                <a:lnTo>
                  <a:pt x="13354" y="32785"/>
                </a:lnTo>
                <a:close/>
                <a:moveTo>
                  <a:pt x="39518" y="29651"/>
                </a:moveTo>
                <a:lnTo>
                  <a:pt x="39553" y="29686"/>
                </a:lnTo>
                <a:lnTo>
                  <a:pt x="39553" y="29722"/>
                </a:lnTo>
                <a:lnTo>
                  <a:pt x="39553" y="29757"/>
                </a:lnTo>
                <a:lnTo>
                  <a:pt x="39518" y="29775"/>
                </a:lnTo>
                <a:lnTo>
                  <a:pt x="39430" y="29863"/>
                </a:lnTo>
                <a:lnTo>
                  <a:pt x="38795" y="30374"/>
                </a:lnTo>
                <a:lnTo>
                  <a:pt x="38161" y="30885"/>
                </a:lnTo>
                <a:lnTo>
                  <a:pt x="37826" y="31149"/>
                </a:lnTo>
                <a:lnTo>
                  <a:pt x="37474" y="31395"/>
                </a:lnTo>
                <a:lnTo>
                  <a:pt x="37122" y="31624"/>
                </a:lnTo>
                <a:lnTo>
                  <a:pt x="36769" y="31853"/>
                </a:lnTo>
                <a:lnTo>
                  <a:pt x="36399" y="32083"/>
                </a:lnTo>
                <a:lnTo>
                  <a:pt x="36029" y="32276"/>
                </a:lnTo>
                <a:lnTo>
                  <a:pt x="35272" y="32664"/>
                </a:lnTo>
                <a:lnTo>
                  <a:pt x="35131" y="32734"/>
                </a:lnTo>
                <a:lnTo>
                  <a:pt x="35060" y="32770"/>
                </a:lnTo>
                <a:lnTo>
                  <a:pt x="34990" y="32752"/>
                </a:lnTo>
                <a:lnTo>
                  <a:pt x="34955" y="32805"/>
                </a:lnTo>
                <a:lnTo>
                  <a:pt x="34919" y="32822"/>
                </a:lnTo>
                <a:lnTo>
                  <a:pt x="34884" y="32822"/>
                </a:lnTo>
                <a:lnTo>
                  <a:pt x="34841" y="32808"/>
                </a:lnTo>
                <a:lnTo>
                  <a:pt x="34866" y="32770"/>
                </a:lnTo>
                <a:lnTo>
                  <a:pt x="34902" y="32752"/>
                </a:lnTo>
                <a:lnTo>
                  <a:pt x="34972" y="32752"/>
                </a:lnTo>
                <a:lnTo>
                  <a:pt x="35043" y="32682"/>
                </a:lnTo>
                <a:lnTo>
                  <a:pt x="35113" y="32611"/>
                </a:lnTo>
                <a:lnTo>
                  <a:pt x="35853" y="32188"/>
                </a:lnTo>
                <a:lnTo>
                  <a:pt x="36575" y="31765"/>
                </a:lnTo>
                <a:lnTo>
                  <a:pt x="36981" y="31536"/>
                </a:lnTo>
                <a:lnTo>
                  <a:pt x="37368" y="31307"/>
                </a:lnTo>
                <a:lnTo>
                  <a:pt x="37756" y="31043"/>
                </a:lnTo>
                <a:lnTo>
                  <a:pt x="38126" y="30761"/>
                </a:lnTo>
                <a:lnTo>
                  <a:pt x="39306" y="29810"/>
                </a:lnTo>
                <a:lnTo>
                  <a:pt x="39518" y="29651"/>
                </a:lnTo>
                <a:close/>
                <a:moveTo>
                  <a:pt x="36170" y="28224"/>
                </a:moveTo>
                <a:lnTo>
                  <a:pt x="36646" y="28259"/>
                </a:lnTo>
                <a:lnTo>
                  <a:pt x="37122" y="28295"/>
                </a:lnTo>
                <a:lnTo>
                  <a:pt x="37474" y="28330"/>
                </a:lnTo>
                <a:lnTo>
                  <a:pt x="37844" y="28347"/>
                </a:lnTo>
                <a:lnTo>
                  <a:pt x="38566" y="28347"/>
                </a:lnTo>
                <a:lnTo>
                  <a:pt x="38883" y="28330"/>
                </a:lnTo>
                <a:lnTo>
                  <a:pt x="39042" y="28330"/>
                </a:lnTo>
                <a:lnTo>
                  <a:pt x="39183" y="28347"/>
                </a:lnTo>
                <a:lnTo>
                  <a:pt x="39324" y="28383"/>
                </a:lnTo>
                <a:lnTo>
                  <a:pt x="39465" y="28436"/>
                </a:lnTo>
                <a:lnTo>
                  <a:pt x="39588" y="28506"/>
                </a:lnTo>
                <a:lnTo>
                  <a:pt x="39711" y="28594"/>
                </a:lnTo>
                <a:lnTo>
                  <a:pt x="39835" y="28700"/>
                </a:lnTo>
                <a:lnTo>
                  <a:pt x="39923" y="28823"/>
                </a:lnTo>
                <a:lnTo>
                  <a:pt x="40117" y="29087"/>
                </a:lnTo>
                <a:lnTo>
                  <a:pt x="39923" y="29228"/>
                </a:lnTo>
                <a:lnTo>
                  <a:pt x="39148" y="29757"/>
                </a:lnTo>
                <a:lnTo>
                  <a:pt x="38813" y="29986"/>
                </a:lnTo>
                <a:lnTo>
                  <a:pt x="38496" y="30215"/>
                </a:lnTo>
                <a:lnTo>
                  <a:pt x="38179" y="30444"/>
                </a:lnTo>
                <a:lnTo>
                  <a:pt x="37862" y="30708"/>
                </a:lnTo>
                <a:lnTo>
                  <a:pt x="37492" y="31008"/>
                </a:lnTo>
                <a:lnTo>
                  <a:pt x="37086" y="31272"/>
                </a:lnTo>
                <a:lnTo>
                  <a:pt x="36681" y="31519"/>
                </a:lnTo>
                <a:lnTo>
                  <a:pt x="36258" y="31748"/>
                </a:lnTo>
                <a:lnTo>
                  <a:pt x="35941" y="31889"/>
                </a:lnTo>
                <a:lnTo>
                  <a:pt x="35624" y="32065"/>
                </a:lnTo>
                <a:lnTo>
                  <a:pt x="35325" y="32259"/>
                </a:lnTo>
                <a:lnTo>
                  <a:pt x="35025" y="32453"/>
                </a:lnTo>
                <a:lnTo>
                  <a:pt x="34814" y="32593"/>
                </a:lnTo>
                <a:lnTo>
                  <a:pt x="34602" y="32717"/>
                </a:lnTo>
                <a:lnTo>
                  <a:pt x="34391" y="32805"/>
                </a:lnTo>
                <a:lnTo>
                  <a:pt x="34162" y="32893"/>
                </a:lnTo>
                <a:lnTo>
                  <a:pt x="33915" y="32963"/>
                </a:lnTo>
                <a:lnTo>
                  <a:pt x="33686" y="32999"/>
                </a:lnTo>
                <a:lnTo>
                  <a:pt x="33439" y="33034"/>
                </a:lnTo>
                <a:lnTo>
                  <a:pt x="33193" y="33052"/>
                </a:lnTo>
                <a:lnTo>
                  <a:pt x="32981" y="33052"/>
                </a:lnTo>
                <a:lnTo>
                  <a:pt x="32858" y="33016"/>
                </a:lnTo>
                <a:lnTo>
                  <a:pt x="32752" y="32981"/>
                </a:lnTo>
                <a:lnTo>
                  <a:pt x="32664" y="32928"/>
                </a:lnTo>
                <a:lnTo>
                  <a:pt x="32594" y="32858"/>
                </a:lnTo>
                <a:lnTo>
                  <a:pt x="32523" y="32752"/>
                </a:lnTo>
                <a:lnTo>
                  <a:pt x="32470" y="32646"/>
                </a:lnTo>
                <a:lnTo>
                  <a:pt x="32418" y="32488"/>
                </a:lnTo>
                <a:lnTo>
                  <a:pt x="32506" y="32453"/>
                </a:lnTo>
                <a:lnTo>
                  <a:pt x="32594" y="32417"/>
                </a:lnTo>
                <a:lnTo>
                  <a:pt x="33122" y="32329"/>
                </a:lnTo>
                <a:lnTo>
                  <a:pt x="33387" y="32276"/>
                </a:lnTo>
                <a:lnTo>
                  <a:pt x="33651" y="32223"/>
                </a:lnTo>
                <a:lnTo>
                  <a:pt x="33862" y="32153"/>
                </a:lnTo>
                <a:lnTo>
                  <a:pt x="34074" y="32083"/>
                </a:lnTo>
                <a:lnTo>
                  <a:pt x="34479" y="31924"/>
                </a:lnTo>
                <a:lnTo>
                  <a:pt x="35659" y="31448"/>
                </a:lnTo>
                <a:lnTo>
                  <a:pt x="35871" y="31360"/>
                </a:lnTo>
                <a:lnTo>
                  <a:pt x="36082" y="31254"/>
                </a:lnTo>
                <a:lnTo>
                  <a:pt x="36276" y="31149"/>
                </a:lnTo>
                <a:lnTo>
                  <a:pt x="36470" y="31025"/>
                </a:lnTo>
                <a:lnTo>
                  <a:pt x="37280" y="30462"/>
                </a:lnTo>
                <a:lnTo>
                  <a:pt x="37421" y="30338"/>
                </a:lnTo>
                <a:lnTo>
                  <a:pt x="37474" y="30285"/>
                </a:lnTo>
                <a:lnTo>
                  <a:pt x="37509" y="30233"/>
                </a:lnTo>
                <a:lnTo>
                  <a:pt x="37509" y="30162"/>
                </a:lnTo>
                <a:lnTo>
                  <a:pt x="37509" y="30092"/>
                </a:lnTo>
                <a:lnTo>
                  <a:pt x="37474" y="29898"/>
                </a:lnTo>
                <a:lnTo>
                  <a:pt x="37421" y="29757"/>
                </a:lnTo>
                <a:lnTo>
                  <a:pt x="37333" y="29651"/>
                </a:lnTo>
                <a:lnTo>
                  <a:pt x="37227" y="29563"/>
                </a:lnTo>
                <a:lnTo>
                  <a:pt x="37104" y="29493"/>
                </a:lnTo>
                <a:lnTo>
                  <a:pt x="36998" y="29457"/>
                </a:lnTo>
                <a:lnTo>
                  <a:pt x="36893" y="29405"/>
                </a:lnTo>
                <a:lnTo>
                  <a:pt x="36699" y="29299"/>
                </a:lnTo>
                <a:lnTo>
                  <a:pt x="36628" y="29228"/>
                </a:lnTo>
                <a:lnTo>
                  <a:pt x="36558" y="29158"/>
                </a:lnTo>
                <a:lnTo>
                  <a:pt x="36593" y="29123"/>
                </a:lnTo>
                <a:lnTo>
                  <a:pt x="36646" y="29105"/>
                </a:lnTo>
                <a:lnTo>
                  <a:pt x="36716" y="29123"/>
                </a:lnTo>
                <a:lnTo>
                  <a:pt x="37844" y="29352"/>
                </a:lnTo>
                <a:lnTo>
                  <a:pt x="37932" y="29352"/>
                </a:lnTo>
                <a:lnTo>
                  <a:pt x="38038" y="29316"/>
                </a:lnTo>
                <a:lnTo>
                  <a:pt x="35642" y="28682"/>
                </a:lnTo>
                <a:lnTo>
                  <a:pt x="35624" y="28612"/>
                </a:lnTo>
                <a:lnTo>
                  <a:pt x="35642" y="28577"/>
                </a:lnTo>
                <a:lnTo>
                  <a:pt x="35677" y="28559"/>
                </a:lnTo>
                <a:lnTo>
                  <a:pt x="35712" y="28541"/>
                </a:lnTo>
                <a:lnTo>
                  <a:pt x="35924" y="28524"/>
                </a:lnTo>
                <a:lnTo>
                  <a:pt x="36153" y="28524"/>
                </a:lnTo>
                <a:lnTo>
                  <a:pt x="36558" y="28577"/>
                </a:lnTo>
                <a:lnTo>
                  <a:pt x="36945" y="28647"/>
                </a:lnTo>
                <a:lnTo>
                  <a:pt x="37985" y="28823"/>
                </a:lnTo>
                <a:lnTo>
                  <a:pt x="38108" y="28876"/>
                </a:lnTo>
                <a:lnTo>
                  <a:pt x="38091" y="28823"/>
                </a:lnTo>
                <a:lnTo>
                  <a:pt x="38091" y="28806"/>
                </a:lnTo>
                <a:lnTo>
                  <a:pt x="38055" y="28770"/>
                </a:lnTo>
                <a:lnTo>
                  <a:pt x="38003" y="28753"/>
                </a:lnTo>
                <a:lnTo>
                  <a:pt x="36928" y="28506"/>
                </a:lnTo>
                <a:lnTo>
                  <a:pt x="36241" y="28347"/>
                </a:lnTo>
                <a:lnTo>
                  <a:pt x="36047" y="28295"/>
                </a:lnTo>
                <a:lnTo>
                  <a:pt x="36065" y="28242"/>
                </a:lnTo>
                <a:lnTo>
                  <a:pt x="36100" y="28224"/>
                </a:lnTo>
                <a:close/>
                <a:moveTo>
                  <a:pt x="20296" y="30761"/>
                </a:moveTo>
                <a:lnTo>
                  <a:pt x="20543" y="30779"/>
                </a:lnTo>
                <a:lnTo>
                  <a:pt x="20790" y="30796"/>
                </a:lnTo>
                <a:lnTo>
                  <a:pt x="21054" y="30832"/>
                </a:lnTo>
                <a:lnTo>
                  <a:pt x="21318" y="30885"/>
                </a:lnTo>
                <a:lnTo>
                  <a:pt x="21124" y="31061"/>
                </a:lnTo>
                <a:lnTo>
                  <a:pt x="21159" y="31096"/>
                </a:lnTo>
                <a:lnTo>
                  <a:pt x="21177" y="31114"/>
                </a:lnTo>
                <a:lnTo>
                  <a:pt x="21917" y="31114"/>
                </a:lnTo>
                <a:lnTo>
                  <a:pt x="22023" y="31149"/>
                </a:lnTo>
                <a:lnTo>
                  <a:pt x="22146" y="31166"/>
                </a:lnTo>
                <a:lnTo>
                  <a:pt x="22252" y="31219"/>
                </a:lnTo>
                <a:lnTo>
                  <a:pt x="22358" y="31272"/>
                </a:lnTo>
                <a:lnTo>
                  <a:pt x="22463" y="31343"/>
                </a:lnTo>
                <a:lnTo>
                  <a:pt x="22569" y="31431"/>
                </a:lnTo>
                <a:lnTo>
                  <a:pt x="22657" y="31536"/>
                </a:lnTo>
                <a:lnTo>
                  <a:pt x="22551" y="31572"/>
                </a:lnTo>
                <a:lnTo>
                  <a:pt x="22463" y="31589"/>
                </a:lnTo>
                <a:lnTo>
                  <a:pt x="22269" y="31607"/>
                </a:lnTo>
                <a:lnTo>
                  <a:pt x="21882" y="31607"/>
                </a:lnTo>
                <a:lnTo>
                  <a:pt x="21512" y="31642"/>
                </a:lnTo>
                <a:lnTo>
                  <a:pt x="21300" y="31677"/>
                </a:lnTo>
                <a:lnTo>
                  <a:pt x="21089" y="31713"/>
                </a:lnTo>
                <a:lnTo>
                  <a:pt x="21230" y="31730"/>
                </a:lnTo>
                <a:lnTo>
                  <a:pt x="21371" y="31748"/>
                </a:lnTo>
                <a:lnTo>
                  <a:pt x="21600" y="31748"/>
                </a:lnTo>
                <a:lnTo>
                  <a:pt x="22111" y="31765"/>
                </a:lnTo>
                <a:lnTo>
                  <a:pt x="22604" y="31836"/>
                </a:lnTo>
                <a:lnTo>
                  <a:pt x="22551" y="31906"/>
                </a:lnTo>
                <a:lnTo>
                  <a:pt x="22516" y="31959"/>
                </a:lnTo>
                <a:lnTo>
                  <a:pt x="22340" y="32083"/>
                </a:lnTo>
                <a:lnTo>
                  <a:pt x="22164" y="32171"/>
                </a:lnTo>
                <a:lnTo>
                  <a:pt x="21952" y="32241"/>
                </a:lnTo>
                <a:lnTo>
                  <a:pt x="21759" y="32276"/>
                </a:lnTo>
                <a:lnTo>
                  <a:pt x="21212" y="32364"/>
                </a:lnTo>
                <a:lnTo>
                  <a:pt x="21071" y="32400"/>
                </a:lnTo>
                <a:lnTo>
                  <a:pt x="21001" y="32435"/>
                </a:lnTo>
                <a:lnTo>
                  <a:pt x="20930" y="32470"/>
                </a:lnTo>
                <a:lnTo>
                  <a:pt x="21389" y="32488"/>
                </a:lnTo>
                <a:lnTo>
                  <a:pt x="21811" y="32488"/>
                </a:lnTo>
                <a:lnTo>
                  <a:pt x="21811" y="32558"/>
                </a:lnTo>
                <a:lnTo>
                  <a:pt x="21811" y="32593"/>
                </a:lnTo>
                <a:lnTo>
                  <a:pt x="21776" y="32629"/>
                </a:lnTo>
                <a:lnTo>
                  <a:pt x="21741" y="32646"/>
                </a:lnTo>
                <a:lnTo>
                  <a:pt x="21565" y="32717"/>
                </a:lnTo>
                <a:lnTo>
                  <a:pt x="21389" y="32770"/>
                </a:lnTo>
                <a:lnTo>
                  <a:pt x="21283" y="32805"/>
                </a:lnTo>
                <a:lnTo>
                  <a:pt x="21159" y="32805"/>
                </a:lnTo>
                <a:lnTo>
                  <a:pt x="21054" y="32840"/>
                </a:lnTo>
                <a:lnTo>
                  <a:pt x="20930" y="32875"/>
                </a:lnTo>
                <a:lnTo>
                  <a:pt x="21019" y="33016"/>
                </a:lnTo>
                <a:lnTo>
                  <a:pt x="21001" y="33052"/>
                </a:lnTo>
                <a:lnTo>
                  <a:pt x="20966" y="33069"/>
                </a:lnTo>
                <a:lnTo>
                  <a:pt x="20666" y="33104"/>
                </a:lnTo>
                <a:lnTo>
                  <a:pt x="20367" y="33122"/>
                </a:lnTo>
                <a:lnTo>
                  <a:pt x="19997" y="33122"/>
                </a:lnTo>
                <a:lnTo>
                  <a:pt x="19627" y="33104"/>
                </a:lnTo>
                <a:lnTo>
                  <a:pt x="19257" y="33052"/>
                </a:lnTo>
                <a:lnTo>
                  <a:pt x="19081" y="33016"/>
                </a:lnTo>
                <a:lnTo>
                  <a:pt x="18904" y="32963"/>
                </a:lnTo>
                <a:lnTo>
                  <a:pt x="18816" y="32928"/>
                </a:lnTo>
                <a:lnTo>
                  <a:pt x="18711" y="32875"/>
                </a:lnTo>
                <a:lnTo>
                  <a:pt x="18799" y="32822"/>
                </a:lnTo>
                <a:lnTo>
                  <a:pt x="18904" y="32805"/>
                </a:lnTo>
                <a:lnTo>
                  <a:pt x="19098" y="32752"/>
                </a:lnTo>
                <a:lnTo>
                  <a:pt x="19310" y="32699"/>
                </a:lnTo>
                <a:lnTo>
                  <a:pt x="19415" y="32682"/>
                </a:lnTo>
                <a:lnTo>
                  <a:pt x="19521" y="32629"/>
                </a:lnTo>
                <a:lnTo>
                  <a:pt x="19257" y="32611"/>
                </a:lnTo>
                <a:lnTo>
                  <a:pt x="19010" y="32629"/>
                </a:lnTo>
                <a:lnTo>
                  <a:pt x="18517" y="32629"/>
                </a:lnTo>
                <a:lnTo>
                  <a:pt x="18552" y="32558"/>
                </a:lnTo>
                <a:lnTo>
                  <a:pt x="18587" y="32523"/>
                </a:lnTo>
                <a:lnTo>
                  <a:pt x="18675" y="32453"/>
                </a:lnTo>
                <a:lnTo>
                  <a:pt x="18781" y="32417"/>
                </a:lnTo>
                <a:lnTo>
                  <a:pt x="18887" y="32382"/>
                </a:lnTo>
                <a:lnTo>
                  <a:pt x="18975" y="32364"/>
                </a:lnTo>
                <a:lnTo>
                  <a:pt x="19098" y="32329"/>
                </a:lnTo>
                <a:lnTo>
                  <a:pt x="19204" y="32294"/>
                </a:lnTo>
                <a:lnTo>
                  <a:pt x="19257" y="32259"/>
                </a:lnTo>
                <a:lnTo>
                  <a:pt x="19310" y="32206"/>
                </a:lnTo>
                <a:lnTo>
                  <a:pt x="18711" y="32206"/>
                </a:lnTo>
                <a:lnTo>
                  <a:pt x="18781" y="32083"/>
                </a:lnTo>
                <a:lnTo>
                  <a:pt x="18852" y="31977"/>
                </a:lnTo>
                <a:lnTo>
                  <a:pt x="18957" y="31889"/>
                </a:lnTo>
                <a:lnTo>
                  <a:pt x="19063" y="31818"/>
                </a:lnTo>
                <a:lnTo>
                  <a:pt x="19292" y="31695"/>
                </a:lnTo>
                <a:lnTo>
                  <a:pt x="19415" y="31642"/>
                </a:lnTo>
                <a:lnTo>
                  <a:pt x="19521" y="31554"/>
                </a:lnTo>
                <a:lnTo>
                  <a:pt x="19433" y="31572"/>
                </a:lnTo>
                <a:lnTo>
                  <a:pt x="19345" y="31589"/>
                </a:lnTo>
                <a:lnTo>
                  <a:pt x="19169" y="31624"/>
                </a:lnTo>
                <a:lnTo>
                  <a:pt x="19010" y="31660"/>
                </a:lnTo>
                <a:lnTo>
                  <a:pt x="18922" y="31677"/>
                </a:lnTo>
                <a:lnTo>
                  <a:pt x="18834" y="31677"/>
                </a:lnTo>
                <a:lnTo>
                  <a:pt x="18869" y="31554"/>
                </a:lnTo>
                <a:lnTo>
                  <a:pt x="18922" y="31448"/>
                </a:lnTo>
                <a:lnTo>
                  <a:pt x="19063" y="31272"/>
                </a:lnTo>
                <a:lnTo>
                  <a:pt x="19186" y="31078"/>
                </a:lnTo>
                <a:lnTo>
                  <a:pt x="19327" y="30867"/>
                </a:lnTo>
                <a:lnTo>
                  <a:pt x="19803" y="30796"/>
                </a:lnTo>
                <a:lnTo>
                  <a:pt x="20050" y="30779"/>
                </a:lnTo>
                <a:lnTo>
                  <a:pt x="20296" y="30761"/>
                </a:lnTo>
                <a:close/>
                <a:moveTo>
                  <a:pt x="25494" y="30515"/>
                </a:moveTo>
                <a:lnTo>
                  <a:pt x="25582" y="30550"/>
                </a:lnTo>
                <a:lnTo>
                  <a:pt x="25546" y="30638"/>
                </a:lnTo>
                <a:lnTo>
                  <a:pt x="25494" y="30691"/>
                </a:lnTo>
                <a:lnTo>
                  <a:pt x="25071" y="31008"/>
                </a:lnTo>
                <a:lnTo>
                  <a:pt x="24225" y="31589"/>
                </a:lnTo>
                <a:lnTo>
                  <a:pt x="24207" y="31624"/>
                </a:lnTo>
                <a:lnTo>
                  <a:pt x="24184" y="31670"/>
                </a:lnTo>
                <a:lnTo>
                  <a:pt x="24184" y="31670"/>
                </a:lnTo>
                <a:lnTo>
                  <a:pt x="25370" y="31008"/>
                </a:lnTo>
                <a:lnTo>
                  <a:pt x="25846" y="30744"/>
                </a:lnTo>
                <a:lnTo>
                  <a:pt x="25969" y="30814"/>
                </a:lnTo>
                <a:lnTo>
                  <a:pt x="26057" y="30920"/>
                </a:lnTo>
                <a:lnTo>
                  <a:pt x="26040" y="30955"/>
                </a:lnTo>
                <a:lnTo>
                  <a:pt x="26040" y="30990"/>
                </a:lnTo>
                <a:lnTo>
                  <a:pt x="25670" y="31290"/>
                </a:lnTo>
                <a:lnTo>
                  <a:pt x="25405" y="31484"/>
                </a:lnTo>
                <a:lnTo>
                  <a:pt x="25423" y="31589"/>
                </a:lnTo>
                <a:lnTo>
                  <a:pt x="25441" y="31554"/>
                </a:lnTo>
                <a:lnTo>
                  <a:pt x="25458" y="31536"/>
                </a:lnTo>
                <a:lnTo>
                  <a:pt x="26322" y="31096"/>
                </a:lnTo>
                <a:lnTo>
                  <a:pt x="26410" y="31131"/>
                </a:lnTo>
                <a:lnTo>
                  <a:pt x="26498" y="31166"/>
                </a:lnTo>
                <a:lnTo>
                  <a:pt x="26568" y="31237"/>
                </a:lnTo>
                <a:lnTo>
                  <a:pt x="26621" y="31307"/>
                </a:lnTo>
                <a:lnTo>
                  <a:pt x="26269" y="31466"/>
                </a:lnTo>
                <a:lnTo>
                  <a:pt x="25916" y="31607"/>
                </a:lnTo>
                <a:lnTo>
                  <a:pt x="25582" y="31765"/>
                </a:lnTo>
                <a:lnTo>
                  <a:pt x="25247" y="31924"/>
                </a:lnTo>
                <a:lnTo>
                  <a:pt x="25335" y="31924"/>
                </a:lnTo>
                <a:lnTo>
                  <a:pt x="25423" y="31906"/>
                </a:lnTo>
                <a:lnTo>
                  <a:pt x="26515" y="31554"/>
                </a:lnTo>
                <a:lnTo>
                  <a:pt x="26692" y="31501"/>
                </a:lnTo>
                <a:lnTo>
                  <a:pt x="26850" y="31484"/>
                </a:lnTo>
                <a:lnTo>
                  <a:pt x="26938" y="31484"/>
                </a:lnTo>
                <a:lnTo>
                  <a:pt x="27026" y="31501"/>
                </a:lnTo>
                <a:lnTo>
                  <a:pt x="27114" y="31519"/>
                </a:lnTo>
                <a:lnTo>
                  <a:pt x="27203" y="31572"/>
                </a:lnTo>
                <a:lnTo>
                  <a:pt x="27326" y="31660"/>
                </a:lnTo>
                <a:lnTo>
                  <a:pt x="27132" y="31748"/>
                </a:lnTo>
                <a:lnTo>
                  <a:pt x="26938" y="31801"/>
                </a:lnTo>
                <a:lnTo>
                  <a:pt x="26744" y="31853"/>
                </a:lnTo>
                <a:lnTo>
                  <a:pt x="26551" y="31889"/>
                </a:lnTo>
                <a:lnTo>
                  <a:pt x="26357" y="31942"/>
                </a:lnTo>
                <a:lnTo>
                  <a:pt x="26163" y="31994"/>
                </a:lnTo>
                <a:lnTo>
                  <a:pt x="25987" y="32047"/>
                </a:lnTo>
                <a:lnTo>
                  <a:pt x="25793" y="32118"/>
                </a:lnTo>
                <a:lnTo>
                  <a:pt x="25881" y="32153"/>
                </a:lnTo>
                <a:lnTo>
                  <a:pt x="25952" y="32153"/>
                </a:lnTo>
                <a:lnTo>
                  <a:pt x="26093" y="32135"/>
                </a:lnTo>
                <a:lnTo>
                  <a:pt x="27590" y="31836"/>
                </a:lnTo>
                <a:lnTo>
                  <a:pt x="28260" y="31713"/>
                </a:lnTo>
                <a:lnTo>
                  <a:pt x="28401" y="31695"/>
                </a:lnTo>
                <a:lnTo>
                  <a:pt x="28542" y="31695"/>
                </a:lnTo>
                <a:lnTo>
                  <a:pt x="28682" y="31713"/>
                </a:lnTo>
                <a:lnTo>
                  <a:pt x="28823" y="31748"/>
                </a:lnTo>
                <a:lnTo>
                  <a:pt x="28859" y="31783"/>
                </a:lnTo>
                <a:lnTo>
                  <a:pt x="28912" y="31836"/>
                </a:lnTo>
                <a:lnTo>
                  <a:pt x="28630" y="31906"/>
                </a:lnTo>
                <a:lnTo>
                  <a:pt x="28348" y="31977"/>
                </a:lnTo>
                <a:lnTo>
                  <a:pt x="27784" y="32083"/>
                </a:lnTo>
                <a:lnTo>
                  <a:pt x="27255" y="32188"/>
                </a:lnTo>
                <a:lnTo>
                  <a:pt x="26974" y="32259"/>
                </a:lnTo>
                <a:lnTo>
                  <a:pt x="26709" y="32329"/>
                </a:lnTo>
                <a:lnTo>
                  <a:pt x="26833" y="32347"/>
                </a:lnTo>
                <a:lnTo>
                  <a:pt x="26956" y="32347"/>
                </a:lnTo>
                <a:lnTo>
                  <a:pt x="27203" y="32329"/>
                </a:lnTo>
                <a:lnTo>
                  <a:pt x="27661" y="32259"/>
                </a:lnTo>
                <a:lnTo>
                  <a:pt x="28136" y="32171"/>
                </a:lnTo>
                <a:lnTo>
                  <a:pt x="28594" y="32100"/>
                </a:lnTo>
                <a:lnTo>
                  <a:pt x="29070" y="31977"/>
                </a:lnTo>
                <a:lnTo>
                  <a:pt x="29563" y="31853"/>
                </a:lnTo>
                <a:lnTo>
                  <a:pt x="29563" y="31853"/>
                </a:lnTo>
                <a:lnTo>
                  <a:pt x="29528" y="31906"/>
                </a:lnTo>
                <a:lnTo>
                  <a:pt x="29511" y="31959"/>
                </a:lnTo>
                <a:lnTo>
                  <a:pt x="29405" y="32030"/>
                </a:lnTo>
                <a:lnTo>
                  <a:pt x="29299" y="32100"/>
                </a:lnTo>
                <a:lnTo>
                  <a:pt x="29176" y="32153"/>
                </a:lnTo>
                <a:lnTo>
                  <a:pt x="29035" y="32206"/>
                </a:lnTo>
                <a:lnTo>
                  <a:pt x="27872" y="32541"/>
                </a:lnTo>
                <a:lnTo>
                  <a:pt x="27749" y="32593"/>
                </a:lnTo>
                <a:lnTo>
                  <a:pt x="27643" y="32646"/>
                </a:lnTo>
                <a:lnTo>
                  <a:pt x="27854" y="32646"/>
                </a:lnTo>
                <a:lnTo>
                  <a:pt x="28066" y="32611"/>
                </a:lnTo>
                <a:lnTo>
                  <a:pt x="28506" y="32523"/>
                </a:lnTo>
                <a:lnTo>
                  <a:pt x="28929" y="32417"/>
                </a:lnTo>
                <a:lnTo>
                  <a:pt x="29141" y="32382"/>
                </a:lnTo>
                <a:lnTo>
                  <a:pt x="29370" y="32347"/>
                </a:lnTo>
                <a:lnTo>
                  <a:pt x="29405" y="32558"/>
                </a:lnTo>
                <a:lnTo>
                  <a:pt x="29299" y="32629"/>
                </a:lnTo>
                <a:lnTo>
                  <a:pt x="29193" y="32664"/>
                </a:lnTo>
                <a:lnTo>
                  <a:pt x="28947" y="32734"/>
                </a:lnTo>
                <a:lnTo>
                  <a:pt x="28700" y="32805"/>
                </a:lnTo>
                <a:lnTo>
                  <a:pt x="28577" y="32858"/>
                </a:lnTo>
                <a:lnTo>
                  <a:pt x="28471" y="32928"/>
                </a:lnTo>
                <a:lnTo>
                  <a:pt x="28612" y="32928"/>
                </a:lnTo>
                <a:lnTo>
                  <a:pt x="28753" y="32911"/>
                </a:lnTo>
                <a:lnTo>
                  <a:pt x="29000" y="32858"/>
                </a:lnTo>
                <a:lnTo>
                  <a:pt x="29334" y="32787"/>
                </a:lnTo>
                <a:lnTo>
                  <a:pt x="29511" y="32752"/>
                </a:lnTo>
                <a:lnTo>
                  <a:pt x="29687" y="32717"/>
                </a:lnTo>
                <a:lnTo>
                  <a:pt x="30021" y="32699"/>
                </a:lnTo>
                <a:lnTo>
                  <a:pt x="30356" y="32699"/>
                </a:lnTo>
                <a:lnTo>
                  <a:pt x="30427" y="32717"/>
                </a:lnTo>
                <a:lnTo>
                  <a:pt x="30515" y="32752"/>
                </a:lnTo>
                <a:lnTo>
                  <a:pt x="30409" y="32840"/>
                </a:lnTo>
                <a:lnTo>
                  <a:pt x="30180" y="32981"/>
                </a:lnTo>
                <a:lnTo>
                  <a:pt x="29933" y="33087"/>
                </a:lnTo>
                <a:lnTo>
                  <a:pt x="29704" y="33175"/>
                </a:lnTo>
                <a:lnTo>
                  <a:pt x="29458" y="33228"/>
                </a:lnTo>
                <a:lnTo>
                  <a:pt x="29211" y="33281"/>
                </a:lnTo>
                <a:lnTo>
                  <a:pt x="28947" y="33316"/>
                </a:lnTo>
                <a:lnTo>
                  <a:pt x="28436" y="33369"/>
                </a:lnTo>
                <a:lnTo>
                  <a:pt x="27555" y="33369"/>
                </a:lnTo>
                <a:lnTo>
                  <a:pt x="27132" y="33351"/>
                </a:lnTo>
                <a:lnTo>
                  <a:pt x="26692" y="33316"/>
                </a:lnTo>
                <a:lnTo>
                  <a:pt x="26269" y="33245"/>
                </a:lnTo>
                <a:lnTo>
                  <a:pt x="25846" y="33175"/>
                </a:lnTo>
                <a:lnTo>
                  <a:pt x="25405" y="33104"/>
                </a:lnTo>
                <a:lnTo>
                  <a:pt x="24983" y="32999"/>
                </a:lnTo>
                <a:lnTo>
                  <a:pt x="24560" y="32875"/>
                </a:lnTo>
                <a:lnTo>
                  <a:pt x="24137" y="32752"/>
                </a:lnTo>
                <a:lnTo>
                  <a:pt x="23961" y="32682"/>
                </a:lnTo>
                <a:lnTo>
                  <a:pt x="23767" y="32593"/>
                </a:lnTo>
                <a:lnTo>
                  <a:pt x="23608" y="32488"/>
                </a:lnTo>
                <a:lnTo>
                  <a:pt x="23432" y="32364"/>
                </a:lnTo>
                <a:lnTo>
                  <a:pt x="23309" y="32241"/>
                </a:lnTo>
                <a:lnTo>
                  <a:pt x="23221" y="32118"/>
                </a:lnTo>
                <a:lnTo>
                  <a:pt x="23186" y="31994"/>
                </a:lnTo>
                <a:lnTo>
                  <a:pt x="23168" y="31889"/>
                </a:lnTo>
                <a:lnTo>
                  <a:pt x="23203" y="31765"/>
                </a:lnTo>
                <a:lnTo>
                  <a:pt x="23256" y="31660"/>
                </a:lnTo>
                <a:lnTo>
                  <a:pt x="23362" y="31536"/>
                </a:lnTo>
                <a:lnTo>
                  <a:pt x="23503" y="31431"/>
                </a:lnTo>
                <a:lnTo>
                  <a:pt x="23556" y="31395"/>
                </a:lnTo>
                <a:lnTo>
                  <a:pt x="25212" y="30567"/>
                </a:lnTo>
                <a:lnTo>
                  <a:pt x="25300" y="30532"/>
                </a:lnTo>
                <a:lnTo>
                  <a:pt x="25388" y="30515"/>
                </a:lnTo>
                <a:close/>
                <a:moveTo>
                  <a:pt x="34824" y="32825"/>
                </a:moveTo>
                <a:lnTo>
                  <a:pt x="34814" y="32858"/>
                </a:lnTo>
                <a:lnTo>
                  <a:pt x="34778" y="32911"/>
                </a:lnTo>
                <a:lnTo>
                  <a:pt x="34567" y="33104"/>
                </a:lnTo>
                <a:lnTo>
                  <a:pt x="34567" y="33104"/>
                </a:lnTo>
                <a:lnTo>
                  <a:pt x="34690" y="33069"/>
                </a:lnTo>
                <a:lnTo>
                  <a:pt x="34778" y="33052"/>
                </a:lnTo>
                <a:lnTo>
                  <a:pt x="34972" y="32963"/>
                </a:lnTo>
                <a:lnTo>
                  <a:pt x="35148" y="32893"/>
                </a:lnTo>
                <a:lnTo>
                  <a:pt x="35254" y="32875"/>
                </a:lnTo>
                <a:lnTo>
                  <a:pt x="35342" y="32858"/>
                </a:lnTo>
                <a:lnTo>
                  <a:pt x="35131" y="33034"/>
                </a:lnTo>
                <a:lnTo>
                  <a:pt x="34902" y="33157"/>
                </a:lnTo>
                <a:lnTo>
                  <a:pt x="34673" y="33281"/>
                </a:lnTo>
                <a:lnTo>
                  <a:pt x="34426" y="33351"/>
                </a:lnTo>
                <a:lnTo>
                  <a:pt x="34179" y="33386"/>
                </a:lnTo>
                <a:lnTo>
                  <a:pt x="33933" y="33404"/>
                </a:lnTo>
                <a:lnTo>
                  <a:pt x="33686" y="33386"/>
                </a:lnTo>
                <a:lnTo>
                  <a:pt x="33457" y="33333"/>
                </a:lnTo>
                <a:lnTo>
                  <a:pt x="33475" y="33281"/>
                </a:lnTo>
                <a:lnTo>
                  <a:pt x="33510" y="33245"/>
                </a:lnTo>
                <a:lnTo>
                  <a:pt x="33686" y="33228"/>
                </a:lnTo>
                <a:lnTo>
                  <a:pt x="33862" y="33192"/>
                </a:lnTo>
                <a:lnTo>
                  <a:pt x="34197" y="33087"/>
                </a:lnTo>
                <a:lnTo>
                  <a:pt x="34514" y="32946"/>
                </a:lnTo>
                <a:lnTo>
                  <a:pt x="34824" y="32825"/>
                </a:lnTo>
                <a:close/>
                <a:moveTo>
                  <a:pt x="14764" y="30409"/>
                </a:moveTo>
                <a:lnTo>
                  <a:pt x="14923" y="30444"/>
                </a:lnTo>
                <a:lnTo>
                  <a:pt x="15169" y="30497"/>
                </a:lnTo>
                <a:lnTo>
                  <a:pt x="15398" y="30567"/>
                </a:lnTo>
                <a:lnTo>
                  <a:pt x="15627" y="30673"/>
                </a:lnTo>
                <a:lnTo>
                  <a:pt x="15839" y="30779"/>
                </a:lnTo>
                <a:lnTo>
                  <a:pt x="16033" y="30920"/>
                </a:lnTo>
                <a:lnTo>
                  <a:pt x="16209" y="31096"/>
                </a:lnTo>
                <a:lnTo>
                  <a:pt x="16367" y="31272"/>
                </a:lnTo>
                <a:lnTo>
                  <a:pt x="16420" y="31378"/>
                </a:lnTo>
                <a:lnTo>
                  <a:pt x="16491" y="31501"/>
                </a:lnTo>
                <a:lnTo>
                  <a:pt x="16508" y="31624"/>
                </a:lnTo>
                <a:lnTo>
                  <a:pt x="16473" y="31642"/>
                </a:lnTo>
                <a:lnTo>
                  <a:pt x="16438" y="31660"/>
                </a:lnTo>
                <a:lnTo>
                  <a:pt x="16350" y="31642"/>
                </a:lnTo>
                <a:lnTo>
                  <a:pt x="16262" y="31624"/>
                </a:lnTo>
                <a:lnTo>
                  <a:pt x="16226" y="31624"/>
                </a:lnTo>
                <a:lnTo>
                  <a:pt x="16174" y="31642"/>
                </a:lnTo>
                <a:lnTo>
                  <a:pt x="16561" y="31942"/>
                </a:lnTo>
                <a:lnTo>
                  <a:pt x="16684" y="32047"/>
                </a:lnTo>
                <a:lnTo>
                  <a:pt x="16790" y="32171"/>
                </a:lnTo>
                <a:lnTo>
                  <a:pt x="16825" y="32223"/>
                </a:lnTo>
                <a:lnTo>
                  <a:pt x="16843" y="32276"/>
                </a:lnTo>
                <a:lnTo>
                  <a:pt x="16843" y="32329"/>
                </a:lnTo>
                <a:lnTo>
                  <a:pt x="16808" y="32400"/>
                </a:lnTo>
                <a:lnTo>
                  <a:pt x="16544" y="32364"/>
                </a:lnTo>
                <a:lnTo>
                  <a:pt x="16297" y="32276"/>
                </a:lnTo>
                <a:lnTo>
                  <a:pt x="16015" y="32206"/>
                </a:lnTo>
                <a:lnTo>
                  <a:pt x="15715" y="32135"/>
                </a:lnTo>
                <a:lnTo>
                  <a:pt x="15821" y="32223"/>
                </a:lnTo>
                <a:lnTo>
                  <a:pt x="15892" y="32276"/>
                </a:lnTo>
                <a:lnTo>
                  <a:pt x="16262" y="32435"/>
                </a:lnTo>
                <a:lnTo>
                  <a:pt x="16367" y="32488"/>
                </a:lnTo>
                <a:lnTo>
                  <a:pt x="16438" y="32541"/>
                </a:lnTo>
                <a:lnTo>
                  <a:pt x="16508" y="32629"/>
                </a:lnTo>
                <a:lnTo>
                  <a:pt x="16579" y="32752"/>
                </a:lnTo>
                <a:lnTo>
                  <a:pt x="16438" y="32858"/>
                </a:lnTo>
                <a:lnTo>
                  <a:pt x="16314" y="32911"/>
                </a:lnTo>
                <a:lnTo>
                  <a:pt x="16156" y="32928"/>
                </a:lnTo>
                <a:lnTo>
                  <a:pt x="15997" y="32911"/>
                </a:lnTo>
                <a:lnTo>
                  <a:pt x="15839" y="32858"/>
                </a:lnTo>
                <a:lnTo>
                  <a:pt x="15680" y="32805"/>
                </a:lnTo>
                <a:lnTo>
                  <a:pt x="15610" y="32787"/>
                </a:lnTo>
                <a:lnTo>
                  <a:pt x="15539" y="32787"/>
                </a:lnTo>
                <a:lnTo>
                  <a:pt x="15469" y="32805"/>
                </a:lnTo>
                <a:lnTo>
                  <a:pt x="15398" y="32858"/>
                </a:lnTo>
                <a:lnTo>
                  <a:pt x="15539" y="32981"/>
                </a:lnTo>
                <a:lnTo>
                  <a:pt x="15698" y="33122"/>
                </a:lnTo>
                <a:lnTo>
                  <a:pt x="15539" y="33263"/>
                </a:lnTo>
                <a:lnTo>
                  <a:pt x="15363" y="33369"/>
                </a:lnTo>
                <a:lnTo>
                  <a:pt x="15187" y="33457"/>
                </a:lnTo>
                <a:lnTo>
                  <a:pt x="14993" y="33527"/>
                </a:lnTo>
                <a:lnTo>
                  <a:pt x="14905" y="33545"/>
                </a:lnTo>
                <a:lnTo>
                  <a:pt x="14799" y="33562"/>
                </a:lnTo>
                <a:lnTo>
                  <a:pt x="14694" y="33562"/>
                </a:lnTo>
                <a:lnTo>
                  <a:pt x="14588" y="33545"/>
                </a:lnTo>
                <a:lnTo>
                  <a:pt x="14288" y="33457"/>
                </a:lnTo>
                <a:lnTo>
                  <a:pt x="13989" y="33351"/>
                </a:lnTo>
                <a:lnTo>
                  <a:pt x="13689" y="33245"/>
                </a:lnTo>
                <a:lnTo>
                  <a:pt x="13390" y="33104"/>
                </a:lnTo>
                <a:lnTo>
                  <a:pt x="13178" y="32963"/>
                </a:lnTo>
                <a:lnTo>
                  <a:pt x="13090" y="32893"/>
                </a:lnTo>
                <a:lnTo>
                  <a:pt x="12985" y="32805"/>
                </a:lnTo>
                <a:lnTo>
                  <a:pt x="13073" y="32770"/>
                </a:lnTo>
                <a:lnTo>
                  <a:pt x="13143" y="32752"/>
                </a:lnTo>
                <a:lnTo>
                  <a:pt x="13231" y="32770"/>
                </a:lnTo>
                <a:lnTo>
                  <a:pt x="13354" y="32785"/>
                </a:lnTo>
                <a:lnTo>
                  <a:pt x="13337" y="32734"/>
                </a:lnTo>
                <a:lnTo>
                  <a:pt x="13319" y="32699"/>
                </a:lnTo>
                <a:lnTo>
                  <a:pt x="13302" y="32682"/>
                </a:lnTo>
                <a:lnTo>
                  <a:pt x="13055" y="32593"/>
                </a:lnTo>
                <a:lnTo>
                  <a:pt x="12791" y="32505"/>
                </a:lnTo>
                <a:lnTo>
                  <a:pt x="12703" y="32488"/>
                </a:lnTo>
                <a:lnTo>
                  <a:pt x="12615" y="32435"/>
                </a:lnTo>
                <a:lnTo>
                  <a:pt x="12544" y="32400"/>
                </a:lnTo>
                <a:lnTo>
                  <a:pt x="12474" y="32347"/>
                </a:lnTo>
                <a:lnTo>
                  <a:pt x="12421" y="32276"/>
                </a:lnTo>
                <a:lnTo>
                  <a:pt x="12368" y="32206"/>
                </a:lnTo>
                <a:lnTo>
                  <a:pt x="12280" y="32047"/>
                </a:lnTo>
                <a:lnTo>
                  <a:pt x="12315" y="31994"/>
                </a:lnTo>
                <a:lnTo>
                  <a:pt x="12350" y="31994"/>
                </a:lnTo>
                <a:lnTo>
                  <a:pt x="12386" y="32012"/>
                </a:lnTo>
                <a:lnTo>
                  <a:pt x="12421" y="32030"/>
                </a:lnTo>
                <a:lnTo>
                  <a:pt x="12791" y="32188"/>
                </a:lnTo>
                <a:lnTo>
                  <a:pt x="13161" y="32329"/>
                </a:lnTo>
                <a:lnTo>
                  <a:pt x="13548" y="32435"/>
                </a:lnTo>
                <a:lnTo>
                  <a:pt x="13954" y="32523"/>
                </a:lnTo>
                <a:lnTo>
                  <a:pt x="14024" y="32523"/>
                </a:lnTo>
                <a:lnTo>
                  <a:pt x="14095" y="32505"/>
                </a:lnTo>
                <a:lnTo>
                  <a:pt x="13848" y="32417"/>
                </a:lnTo>
                <a:lnTo>
                  <a:pt x="13478" y="32294"/>
                </a:lnTo>
                <a:lnTo>
                  <a:pt x="13126" y="32153"/>
                </a:lnTo>
                <a:lnTo>
                  <a:pt x="12773" y="31994"/>
                </a:lnTo>
                <a:lnTo>
                  <a:pt x="12421" y="31818"/>
                </a:lnTo>
                <a:lnTo>
                  <a:pt x="12280" y="31730"/>
                </a:lnTo>
                <a:lnTo>
                  <a:pt x="12157" y="31624"/>
                </a:lnTo>
                <a:lnTo>
                  <a:pt x="12086" y="31572"/>
                </a:lnTo>
                <a:lnTo>
                  <a:pt x="12051" y="31519"/>
                </a:lnTo>
                <a:lnTo>
                  <a:pt x="12016" y="31448"/>
                </a:lnTo>
                <a:lnTo>
                  <a:pt x="11980" y="31378"/>
                </a:lnTo>
                <a:lnTo>
                  <a:pt x="11980" y="31307"/>
                </a:lnTo>
                <a:lnTo>
                  <a:pt x="11980" y="31237"/>
                </a:lnTo>
                <a:lnTo>
                  <a:pt x="11998" y="31149"/>
                </a:lnTo>
                <a:lnTo>
                  <a:pt x="12016" y="31061"/>
                </a:lnTo>
                <a:lnTo>
                  <a:pt x="12280" y="31149"/>
                </a:lnTo>
                <a:lnTo>
                  <a:pt x="12527" y="31237"/>
                </a:lnTo>
                <a:lnTo>
                  <a:pt x="12773" y="31325"/>
                </a:lnTo>
                <a:lnTo>
                  <a:pt x="13020" y="31448"/>
                </a:lnTo>
                <a:lnTo>
                  <a:pt x="13002" y="31378"/>
                </a:lnTo>
                <a:lnTo>
                  <a:pt x="13002" y="31343"/>
                </a:lnTo>
                <a:lnTo>
                  <a:pt x="12985" y="31325"/>
                </a:lnTo>
                <a:lnTo>
                  <a:pt x="12597" y="31131"/>
                </a:lnTo>
                <a:lnTo>
                  <a:pt x="12227" y="30885"/>
                </a:lnTo>
                <a:lnTo>
                  <a:pt x="12157" y="30832"/>
                </a:lnTo>
                <a:lnTo>
                  <a:pt x="12086" y="30761"/>
                </a:lnTo>
                <a:lnTo>
                  <a:pt x="12157" y="30708"/>
                </a:lnTo>
                <a:lnTo>
                  <a:pt x="12227" y="30655"/>
                </a:lnTo>
                <a:lnTo>
                  <a:pt x="12421" y="30620"/>
                </a:lnTo>
                <a:lnTo>
                  <a:pt x="12632" y="30620"/>
                </a:lnTo>
                <a:lnTo>
                  <a:pt x="12826" y="30655"/>
                </a:lnTo>
                <a:lnTo>
                  <a:pt x="13020" y="30708"/>
                </a:lnTo>
                <a:lnTo>
                  <a:pt x="13760" y="30955"/>
                </a:lnTo>
                <a:lnTo>
                  <a:pt x="13901" y="31008"/>
                </a:lnTo>
                <a:lnTo>
                  <a:pt x="14042" y="31043"/>
                </a:lnTo>
                <a:lnTo>
                  <a:pt x="14042" y="31043"/>
                </a:lnTo>
                <a:lnTo>
                  <a:pt x="13936" y="30955"/>
                </a:lnTo>
                <a:lnTo>
                  <a:pt x="13830" y="30885"/>
                </a:lnTo>
                <a:lnTo>
                  <a:pt x="13619" y="30779"/>
                </a:lnTo>
                <a:lnTo>
                  <a:pt x="13390" y="30655"/>
                </a:lnTo>
                <a:lnTo>
                  <a:pt x="13267" y="30585"/>
                </a:lnTo>
                <a:lnTo>
                  <a:pt x="13178" y="30497"/>
                </a:lnTo>
                <a:lnTo>
                  <a:pt x="13407" y="30444"/>
                </a:lnTo>
                <a:lnTo>
                  <a:pt x="13637" y="30426"/>
                </a:lnTo>
                <a:lnTo>
                  <a:pt x="13866" y="30426"/>
                </a:lnTo>
                <a:lnTo>
                  <a:pt x="14077" y="30462"/>
                </a:lnTo>
                <a:lnTo>
                  <a:pt x="14288" y="30515"/>
                </a:lnTo>
                <a:lnTo>
                  <a:pt x="14500" y="30567"/>
                </a:lnTo>
                <a:lnTo>
                  <a:pt x="14940" y="30691"/>
                </a:lnTo>
                <a:lnTo>
                  <a:pt x="14570" y="30426"/>
                </a:lnTo>
                <a:lnTo>
                  <a:pt x="14676" y="30409"/>
                </a:lnTo>
                <a:close/>
                <a:moveTo>
                  <a:pt x="27379" y="33633"/>
                </a:moveTo>
                <a:lnTo>
                  <a:pt x="27414" y="33668"/>
                </a:lnTo>
                <a:lnTo>
                  <a:pt x="27396" y="33686"/>
                </a:lnTo>
                <a:lnTo>
                  <a:pt x="27343" y="33686"/>
                </a:lnTo>
                <a:lnTo>
                  <a:pt x="27326" y="33668"/>
                </a:lnTo>
                <a:lnTo>
                  <a:pt x="27379" y="33633"/>
                </a:lnTo>
                <a:close/>
                <a:moveTo>
                  <a:pt x="30180" y="33192"/>
                </a:moveTo>
                <a:lnTo>
                  <a:pt x="30057" y="33333"/>
                </a:lnTo>
                <a:lnTo>
                  <a:pt x="29916" y="33457"/>
                </a:lnTo>
                <a:lnTo>
                  <a:pt x="29740" y="33545"/>
                </a:lnTo>
                <a:lnTo>
                  <a:pt x="29563" y="33615"/>
                </a:lnTo>
                <a:lnTo>
                  <a:pt x="29387" y="33651"/>
                </a:lnTo>
                <a:lnTo>
                  <a:pt x="29193" y="33686"/>
                </a:lnTo>
                <a:lnTo>
                  <a:pt x="28823" y="33721"/>
                </a:lnTo>
                <a:lnTo>
                  <a:pt x="28436" y="33703"/>
                </a:lnTo>
                <a:lnTo>
                  <a:pt x="28066" y="33668"/>
                </a:lnTo>
                <a:lnTo>
                  <a:pt x="27995" y="33651"/>
                </a:lnTo>
                <a:lnTo>
                  <a:pt x="27907" y="33598"/>
                </a:lnTo>
                <a:lnTo>
                  <a:pt x="28013" y="33580"/>
                </a:lnTo>
                <a:lnTo>
                  <a:pt x="28066" y="33562"/>
                </a:lnTo>
                <a:lnTo>
                  <a:pt x="28594" y="33527"/>
                </a:lnTo>
                <a:lnTo>
                  <a:pt x="29105" y="33492"/>
                </a:lnTo>
                <a:lnTo>
                  <a:pt x="29352" y="33474"/>
                </a:lnTo>
                <a:lnTo>
                  <a:pt x="29581" y="33439"/>
                </a:lnTo>
                <a:lnTo>
                  <a:pt x="29792" y="33369"/>
                </a:lnTo>
                <a:lnTo>
                  <a:pt x="29898" y="33316"/>
                </a:lnTo>
                <a:lnTo>
                  <a:pt x="30004" y="33263"/>
                </a:lnTo>
                <a:lnTo>
                  <a:pt x="30092" y="33210"/>
                </a:lnTo>
                <a:lnTo>
                  <a:pt x="30180" y="33192"/>
                </a:lnTo>
                <a:close/>
                <a:moveTo>
                  <a:pt x="30110" y="33633"/>
                </a:moveTo>
                <a:lnTo>
                  <a:pt x="30074" y="33686"/>
                </a:lnTo>
                <a:lnTo>
                  <a:pt x="30021" y="33739"/>
                </a:lnTo>
                <a:lnTo>
                  <a:pt x="29951" y="33756"/>
                </a:lnTo>
                <a:lnTo>
                  <a:pt x="29863" y="33739"/>
                </a:lnTo>
                <a:lnTo>
                  <a:pt x="30110" y="33633"/>
                </a:lnTo>
                <a:close/>
                <a:moveTo>
                  <a:pt x="31378" y="32682"/>
                </a:moveTo>
                <a:lnTo>
                  <a:pt x="31537" y="32699"/>
                </a:lnTo>
                <a:lnTo>
                  <a:pt x="31730" y="32770"/>
                </a:lnTo>
                <a:lnTo>
                  <a:pt x="31942" y="32858"/>
                </a:lnTo>
                <a:lnTo>
                  <a:pt x="31801" y="32963"/>
                </a:lnTo>
                <a:lnTo>
                  <a:pt x="31730" y="33052"/>
                </a:lnTo>
                <a:lnTo>
                  <a:pt x="31695" y="33140"/>
                </a:lnTo>
                <a:lnTo>
                  <a:pt x="31642" y="33281"/>
                </a:lnTo>
                <a:lnTo>
                  <a:pt x="31466" y="33897"/>
                </a:lnTo>
                <a:lnTo>
                  <a:pt x="31431" y="33985"/>
                </a:lnTo>
                <a:lnTo>
                  <a:pt x="31360" y="34109"/>
                </a:lnTo>
                <a:lnTo>
                  <a:pt x="31202" y="33774"/>
                </a:lnTo>
                <a:lnTo>
                  <a:pt x="31167" y="33686"/>
                </a:lnTo>
                <a:lnTo>
                  <a:pt x="31131" y="33615"/>
                </a:lnTo>
                <a:lnTo>
                  <a:pt x="31131" y="33527"/>
                </a:lnTo>
                <a:lnTo>
                  <a:pt x="31131" y="33457"/>
                </a:lnTo>
                <a:lnTo>
                  <a:pt x="31149" y="33386"/>
                </a:lnTo>
                <a:lnTo>
                  <a:pt x="31184" y="33316"/>
                </a:lnTo>
                <a:lnTo>
                  <a:pt x="31237" y="33245"/>
                </a:lnTo>
                <a:lnTo>
                  <a:pt x="31325" y="33175"/>
                </a:lnTo>
                <a:lnTo>
                  <a:pt x="31325" y="33157"/>
                </a:lnTo>
                <a:lnTo>
                  <a:pt x="31325" y="33104"/>
                </a:lnTo>
                <a:lnTo>
                  <a:pt x="30620" y="33104"/>
                </a:lnTo>
                <a:lnTo>
                  <a:pt x="30603" y="33034"/>
                </a:lnTo>
                <a:lnTo>
                  <a:pt x="30603" y="32999"/>
                </a:lnTo>
                <a:lnTo>
                  <a:pt x="30620" y="32963"/>
                </a:lnTo>
                <a:lnTo>
                  <a:pt x="30656" y="32946"/>
                </a:lnTo>
                <a:lnTo>
                  <a:pt x="30938" y="32822"/>
                </a:lnTo>
                <a:lnTo>
                  <a:pt x="31061" y="32752"/>
                </a:lnTo>
                <a:lnTo>
                  <a:pt x="31202" y="32699"/>
                </a:lnTo>
                <a:lnTo>
                  <a:pt x="31290" y="32682"/>
                </a:lnTo>
                <a:close/>
                <a:moveTo>
                  <a:pt x="14482" y="35042"/>
                </a:moveTo>
                <a:lnTo>
                  <a:pt x="14467" y="35088"/>
                </a:lnTo>
                <a:lnTo>
                  <a:pt x="14500" y="35060"/>
                </a:lnTo>
                <a:lnTo>
                  <a:pt x="14482" y="35042"/>
                </a:lnTo>
                <a:close/>
                <a:moveTo>
                  <a:pt x="30761" y="33598"/>
                </a:moveTo>
                <a:lnTo>
                  <a:pt x="30850" y="33756"/>
                </a:lnTo>
                <a:lnTo>
                  <a:pt x="30920" y="33932"/>
                </a:lnTo>
                <a:lnTo>
                  <a:pt x="30973" y="34126"/>
                </a:lnTo>
                <a:lnTo>
                  <a:pt x="31008" y="34338"/>
                </a:lnTo>
                <a:lnTo>
                  <a:pt x="31043" y="34549"/>
                </a:lnTo>
                <a:lnTo>
                  <a:pt x="31061" y="34760"/>
                </a:lnTo>
                <a:lnTo>
                  <a:pt x="31061" y="34972"/>
                </a:lnTo>
                <a:lnTo>
                  <a:pt x="31043" y="35183"/>
                </a:lnTo>
                <a:lnTo>
                  <a:pt x="30797" y="34954"/>
                </a:lnTo>
                <a:lnTo>
                  <a:pt x="30585" y="34725"/>
                </a:lnTo>
                <a:lnTo>
                  <a:pt x="30145" y="34267"/>
                </a:lnTo>
                <a:lnTo>
                  <a:pt x="30057" y="34144"/>
                </a:lnTo>
                <a:lnTo>
                  <a:pt x="29951" y="34003"/>
                </a:lnTo>
                <a:lnTo>
                  <a:pt x="30356" y="33791"/>
                </a:lnTo>
                <a:lnTo>
                  <a:pt x="30761" y="33598"/>
                </a:lnTo>
                <a:close/>
                <a:moveTo>
                  <a:pt x="43200" y="30180"/>
                </a:moveTo>
                <a:lnTo>
                  <a:pt x="43341" y="30197"/>
                </a:lnTo>
                <a:lnTo>
                  <a:pt x="43464" y="30215"/>
                </a:lnTo>
                <a:lnTo>
                  <a:pt x="43587" y="30250"/>
                </a:lnTo>
                <a:lnTo>
                  <a:pt x="43711" y="30303"/>
                </a:lnTo>
                <a:lnTo>
                  <a:pt x="43817" y="30356"/>
                </a:lnTo>
                <a:lnTo>
                  <a:pt x="44046" y="30497"/>
                </a:lnTo>
                <a:lnTo>
                  <a:pt x="44327" y="30761"/>
                </a:lnTo>
                <a:lnTo>
                  <a:pt x="44592" y="31025"/>
                </a:lnTo>
                <a:lnTo>
                  <a:pt x="44697" y="31166"/>
                </a:lnTo>
                <a:lnTo>
                  <a:pt x="44803" y="31307"/>
                </a:lnTo>
                <a:lnTo>
                  <a:pt x="44891" y="31466"/>
                </a:lnTo>
                <a:lnTo>
                  <a:pt x="44979" y="31624"/>
                </a:lnTo>
                <a:lnTo>
                  <a:pt x="45050" y="31783"/>
                </a:lnTo>
                <a:lnTo>
                  <a:pt x="45103" y="31942"/>
                </a:lnTo>
                <a:lnTo>
                  <a:pt x="45156" y="32118"/>
                </a:lnTo>
                <a:lnTo>
                  <a:pt x="45208" y="32294"/>
                </a:lnTo>
                <a:lnTo>
                  <a:pt x="45226" y="32470"/>
                </a:lnTo>
                <a:lnTo>
                  <a:pt x="45244" y="32664"/>
                </a:lnTo>
                <a:lnTo>
                  <a:pt x="45261" y="32858"/>
                </a:lnTo>
                <a:lnTo>
                  <a:pt x="45261" y="33052"/>
                </a:lnTo>
                <a:lnTo>
                  <a:pt x="45191" y="34901"/>
                </a:lnTo>
                <a:lnTo>
                  <a:pt x="45173" y="35095"/>
                </a:lnTo>
                <a:lnTo>
                  <a:pt x="45156" y="35183"/>
                </a:lnTo>
                <a:lnTo>
                  <a:pt x="45120" y="35289"/>
                </a:lnTo>
                <a:lnTo>
                  <a:pt x="45050" y="35236"/>
                </a:lnTo>
                <a:lnTo>
                  <a:pt x="44979" y="35183"/>
                </a:lnTo>
                <a:lnTo>
                  <a:pt x="44838" y="35025"/>
                </a:lnTo>
                <a:lnTo>
                  <a:pt x="44715" y="34849"/>
                </a:lnTo>
                <a:lnTo>
                  <a:pt x="44609" y="34672"/>
                </a:lnTo>
                <a:lnTo>
                  <a:pt x="44521" y="34479"/>
                </a:lnTo>
                <a:lnTo>
                  <a:pt x="44222" y="33739"/>
                </a:lnTo>
                <a:lnTo>
                  <a:pt x="43940" y="32999"/>
                </a:lnTo>
                <a:lnTo>
                  <a:pt x="43940" y="32963"/>
                </a:lnTo>
                <a:lnTo>
                  <a:pt x="43940" y="32893"/>
                </a:lnTo>
                <a:lnTo>
                  <a:pt x="44380" y="32893"/>
                </a:lnTo>
                <a:lnTo>
                  <a:pt x="44609" y="32911"/>
                </a:lnTo>
                <a:lnTo>
                  <a:pt x="44838" y="32893"/>
                </a:lnTo>
                <a:lnTo>
                  <a:pt x="44786" y="32858"/>
                </a:lnTo>
                <a:lnTo>
                  <a:pt x="44733" y="32840"/>
                </a:lnTo>
                <a:lnTo>
                  <a:pt x="44363" y="32734"/>
                </a:lnTo>
                <a:lnTo>
                  <a:pt x="44169" y="32682"/>
                </a:lnTo>
                <a:lnTo>
                  <a:pt x="43975" y="32646"/>
                </a:lnTo>
                <a:lnTo>
                  <a:pt x="43852" y="32611"/>
                </a:lnTo>
                <a:lnTo>
                  <a:pt x="43728" y="32576"/>
                </a:lnTo>
                <a:lnTo>
                  <a:pt x="43623" y="32523"/>
                </a:lnTo>
                <a:lnTo>
                  <a:pt x="43499" y="32453"/>
                </a:lnTo>
                <a:lnTo>
                  <a:pt x="43411" y="32382"/>
                </a:lnTo>
                <a:lnTo>
                  <a:pt x="43306" y="32312"/>
                </a:lnTo>
                <a:lnTo>
                  <a:pt x="43218" y="32223"/>
                </a:lnTo>
                <a:lnTo>
                  <a:pt x="43147" y="32118"/>
                </a:lnTo>
                <a:lnTo>
                  <a:pt x="42971" y="31889"/>
                </a:lnTo>
                <a:lnTo>
                  <a:pt x="42988" y="31836"/>
                </a:lnTo>
                <a:lnTo>
                  <a:pt x="43024" y="31801"/>
                </a:lnTo>
                <a:lnTo>
                  <a:pt x="43112" y="31801"/>
                </a:lnTo>
                <a:lnTo>
                  <a:pt x="43640" y="31818"/>
                </a:lnTo>
                <a:lnTo>
                  <a:pt x="44151" y="31801"/>
                </a:lnTo>
                <a:lnTo>
                  <a:pt x="44028" y="31748"/>
                </a:lnTo>
                <a:lnTo>
                  <a:pt x="43905" y="31713"/>
                </a:lnTo>
                <a:lnTo>
                  <a:pt x="43676" y="31677"/>
                </a:lnTo>
                <a:lnTo>
                  <a:pt x="43429" y="31642"/>
                </a:lnTo>
                <a:lnTo>
                  <a:pt x="43165" y="31589"/>
                </a:lnTo>
                <a:lnTo>
                  <a:pt x="42918" y="31536"/>
                </a:lnTo>
                <a:lnTo>
                  <a:pt x="42654" y="31448"/>
                </a:lnTo>
                <a:lnTo>
                  <a:pt x="42513" y="31395"/>
                </a:lnTo>
                <a:lnTo>
                  <a:pt x="42372" y="31307"/>
                </a:lnTo>
                <a:lnTo>
                  <a:pt x="42249" y="31219"/>
                </a:lnTo>
                <a:lnTo>
                  <a:pt x="42143" y="31078"/>
                </a:lnTo>
                <a:lnTo>
                  <a:pt x="42090" y="30937"/>
                </a:lnTo>
                <a:lnTo>
                  <a:pt x="42442" y="30920"/>
                </a:lnTo>
                <a:lnTo>
                  <a:pt x="43482" y="30920"/>
                </a:lnTo>
                <a:lnTo>
                  <a:pt x="43482" y="30849"/>
                </a:lnTo>
                <a:lnTo>
                  <a:pt x="43447" y="30832"/>
                </a:lnTo>
                <a:lnTo>
                  <a:pt x="43411" y="30814"/>
                </a:lnTo>
                <a:lnTo>
                  <a:pt x="43376" y="30814"/>
                </a:lnTo>
                <a:lnTo>
                  <a:pt x="42777" y="30761"/>
                </a:lnTo>
                <a:lnTo>
                  <a:pt x="42160" y="30726"/>
                </a:lnTo>
                <a:lnTo>
                  <a:pt x="42037" y="30726"/>
                </a:lnTo>
                <a:lnTo>
                  <a:pt x="41896" y="30691"/>
                </a:lnTo>
                <a:lnTo>
                  <a:pt x="41773" y="30673"/>
                </a:lnTo>
                <a:lnTo>
                  <a:pt x="41649" y="30620"/>
                </a:lnTo>
                <a:lnTo>
                  <a:pt x="41420" y="30515"/>
                </a:lnTo>
                <a:lnTo>
                  <a:pt x="41209" y="30374"/>
                </a:lnTo>
                <a:lnTo>
                  <a:pt x="41156" y="30321"/>
                </a:lnTo>
                <a:lnTo>
                  <a:pt x="41103" y="30250"/>
                </a:lnTo>
                <a:lnTo>
                  <a:pt x="41191" y="30215"/>
                </a:lnTo>
                <a:lnTo>
                  <a:pt x="41280" y="30215"/>
                </a:lnTo>
                <a:lnTo>
                  <a:pt x="43077" y="30180"/>
                </a:lnTo>
                <a:close/>
                <a:moveTo>
                  <a:pt x="40081" y="29951"/>
                </a:moveTo>
                <a:lnTo>
                  <a:pt x="40170" y="29986"/>
                </a:lnTo>
                <a:lnTo>
                  <a:pt x="40311" y="30056"/>
                </a:lnTo>
                <a:lnTo>
                  <a:pt x="40416" y="30145"/>
                </a:lnTo>
                <a:lnTo>
                  <a:pt x="40451" y="30197"/>
                </a:lnTo>
                <a:lnTo>
                  <a:pt x="40487" y="30268"/>
                </a:lnTo>
                <a:lnTo>
                  <a:pt x="40522" y="30338"/>
                </a:lnTo>
                <a:lnTo>
                  <a:pt x="40540" y="30426"/>
                </a:lnTo>
                <a:lnTo>
                  <a:pt x="40592" y="31096"/>
                </a:lnTo>
                <a:lnTo>
                  <a:pt x="40628" y="31765"/>
                </a:lnTo>
                <a:lnTo>
                  <a:pt x="40628" y="31853"/>
                </a:lnTo>
                <a:lnTo>
                  <a:pt x="40663" y="31889"/>
                </a:lnTo>
                <a:lnTo>
                  <a:pt x="40698" y="31924"/>
                </a:lnTo>
                <a:lnTo>
                  <a:pt x="40733" y="31730"/>
                </a:lnTo>
                <a:lnTo>
                  <a:pt x="40751" y="31536"/>
                </a:lnTo>
                <a:lnTo>
                  <a:pt x="40751" y="31149"/>
                </a:lnTo>
                <a:lnTo>
                  <a:pt x="40751" y="30761"/>
                </a:lnTo>
                <a:lnTo>
                  <a:pt x="40769" y="30567"/>
                </a:lnTo>
                <a:lnTo>
                  <a:pt x="40804" y="30374"/>
                </a:lnTo>
                <a:lnTo>
                  <a:pt x="40927" y="30391"/>
                </a:lnTo>
                <a:lnTo>
                  <a:pt x="41050" y="30462"/>
                </a:lnTo>
                <a:lnTo>
                  <a:pt x="41139" y="30532"/>
                </a:lnTo>
                <a:lnTo>
                  <a:pt x="41244" y="30603"/>
                </a:lnTo>
                <a:lnTo>
                  <a:pt x="41332" y="30691"/>
                </a:lnTo>
                <a:lnTo>
                  <a:pt x="41403" y="30796"/>
                </a:lnTo>
                <a:lnTo>
                  <a:pt x="41438" y="30920"/>
                </a:lnTo>
                <a:lnTo>
                  <a:pt x="41473" y="31043"/>
                </a:lnTo>
                <a:lnTo>
                  <a:pt x="41544" y="31889"/>
                </a:lnTo>
                <a:lnTo>
                  <a:pt x="41614" y="32717"/>
                </a:lnTo>
                <a:lnTo>
                  <a:pt x="41649" y="32664"/>
                </a:lnTo>
                <a:lnTo>
                  <a:pt x="41667" y="32629"/>
                </a:lnTo>
                <a:lnTo>
                  <a:pt x="41685" y="32541"/>
                </a:lnTo>
                <a:lnTo>
                  <a:pt x="41685" y="32400"/>
                </a:lnTo>
                <a:lnTo>
                  <a:pt x="41702" y="32241"/>
                </a:lnTo>
                <a:lnTo>
                  <a:pt x="41702" y="32083"/>
                </a:lnTo>
                <a:lnTo>
                  <a:pt x="41720" y="31748"/>
                </a:lnTo>
                <a:lnTo>
                  <a:pt x="41738" y="31448"/>
                </a:lnTo>
                <a:lnTo>
                  <a:pt x="41755" y="31096"/>
                </a:lnTo>
                <a:lnTo>
                  <a:pt x="41861" y="31131"/>
                </a:lnTo>
                <a:lnTo>
                  <a:pt x="41949" y="31166"/>
                </a:lnTo>
                <a:lnTo>
                  <a:pt x="42019" y="31202"/>
                </a:lnTo>
                <a:lnTo>
                  <a:pt x="42090" y="31254"/>
                </a:lnTo>
                <a:lnTo>
                  <a:pt x="42143" y="31325"/>
                </a:lnTo>
                <a:lnTo>
                  <a:pt x="42196" y="31395"/>
                </a:lnTo>
                <a:lnTo>
                  <a:pt x="42249" y="31554"/>
                </a:lnTo>
                <a:lnTo>
                  <a:pt x="42319" y="31818"/>
                </a:lnTo>
                <a:lnTo>
                  <a:pt x="42354" y="32083"/>
                </a:lnTo>
                <a:lnTo>
                  <a:pt x="42389" y="32435"/>
                </a:lnTo>
                <a:lnTo>
                  <a:pt x="42389" y="32787"/>
                </a:lnTo>
                <a:lnTo>
                  <a:pt x="42354" y="33122"/>
                </a:lnTo>
                <a:lnTo>
                  <a:pt x="42319" y="33474"/>
                </a:lnTo>
                <a:lnTo>
                  <a:pt x="42301" y="33651"/>
                </a:lnTo>
                <a:lnTo>
                  <a:pt x="42301" y="33774"/>
                </a:lnTo>
                <a:lnTo>
                  <a:pt x="42319" y="33897"/>
                </a:lnTo>
                <a:lnTo>
                  <a:pt x="42407" y="33633"/>
                </a:lnTo>
                <a:lnTo>
                  <a:pt x="42460" y="33369"/>
                </a:lnTo>
                <a:lnTo>
                  <a:pt x="42513" y="32875"/>
                </a:lnTo>
                <a:lnTo>
                  <a:pt x="42548" y="32646"/>
                </a:lnTo>
                <a:lnTo>
                  <a:pt x="42566" y="32400"/>
                </a:lnTo>
                <a:lnTo>
                  <a:pt x="42583" y="31924"/>
                </a:lnTo>
                <a:lnTo>
                  <a:pt x="42636" y="31906"/>
                </a:lnTo>
                <a:lnTo>
                  <a:pt x="42812" y="32047"/>
                </a:lnTo>
                <a:lnTo>
                  <a:pt x="42953" y="32188"/>
                </a:lnTo>
                <a:lnTo>
                  <a:pt x="43094" y="32329"/>
                </a:lnTo>
                <a:lnTo>
                  <a:pt x="43200" y="32488"/>
                </a:lnTo>
                <a:lnTo>
                  <a:pt x="43306" y="32664"/>
                </a:lnTo>
                <a:lnTo>
                  <a:pt x="43376" y="32858"/>
                </a:lnTo>
                <a:lnTo>
                  <a:pt x="43411" y="33052"/>
                </a:lnTo>
                <a:lnTo>
                  <a:pt x="43429" y="33281"/>
                </a:lnTo>
                <a:lnTo>
                  <a:pt x="43411" y="33932"/>
                </a:lnTo>
                <a:lnTo>
                  <a:pt x="43411" y="34602"/>
                </a:lnTo>
                <a:lnTo>
                  <a:pt x="43464" y="34514"/>
                </a:lnTo>
                <a:lnTo>
                  <a:pt x="43499" y="34461"/>
                </a:lnTo>
                <a:lnTo>
                  <a:pt x="43552" y="33862"/>
                </a:lnTo>
                <a:lnTo>
                  <a:pt x="43570" y="33316"/>
                </a:lnTo>
                <a:lnTo>
                  <a:pt x="43605" y="33210"/>
                </a:lnTo>
                <a:lnTo>
                  <a:pt x="43640" y="33104"/>
                </a:lnTo>
                <a:lnTo>
                  <a:pt x="43711" y="33175"/>
                </a:lnTo>
                <a:lnTo>
                  <a:pt x="43764" y="33228"/>
                </a:lnTo>
                <a:lnTo>
                  <a:pt x="43887" y="33474"/>
                </a:lnTo>
                <a:lnTo>
                  <a:pt x="43993" y="33721"/>
                </a:lnTo>
                <a:lnTo>
                  <a:pt x="44134" y="34109"/>
                </a:lnTo>
                <a:lnTo>
                  <a:pt x="44275" y="34479"/>
                </a:lnTo>
                <a:lnTo>
                  <a:pt x="44433" y="34796"/>
                </a:lnTo>
                <a:lnTo>
                  <a:pt x="44521" y="34937"/>
                </a:lnTo>
                <a:lnTo>
                  <a:pt x="44609" y="35078"/>
                </a:lnTo>
                <a:lnTo>
                  <a:pt x="44715" y="35219"/>
                </a:lnTo>
                <a:lnTo>
                  <a:pt x="44838" y="35342"/>
                </a:lnTo>
                <a:lnTo>
                  <a:pt x="44962" y="35465"/>
                </a:lnTo>
                <a:lnTo>
                  <a:pt x="45103" y="35589"/>
                </a:lnTo>
                <a:lnTo>
                  <a:pt x="45156" y="35641"/>
                </a:lnTo>
                <a:lnTo>
                  <a:pt x="45226" y="35712"/>
                </a:lnTo>
                <a:lnTo>
                  <a:pt x="45156" y="35765"/>
                </a:lnTo>
                <a:lnTo>
                  <a:pt x="45103" y="35782"/>
                </a:lnTo>
                <a:lnTo>
                  <a:pt x="44310" y="35712"/>
                </a:lnTo>
                <a:lnTo>
                  <a:pt x="43905" y="35677"/>
                </a:lnTo>
                <a:lnTo>
                  <a:pt x="43517" y="35606"/>
                </a:lnTo>
                <a:lnTo>
                  <a:pt x="43306" y="35553"/>
                </a:lnTo>
                <a:lnTo>
                  <a:pt x="43094" y="35483"/>
                </a:lnTo>
                <a:lnTo>
                  <a:pt x="42900" y="35395"/>
                </a:lnTo>
                <a:lnTo>
                  <a:pt x="42707" y="35307"/>
                </a:lnTo>
                <a:lnTo>
                  <a:pt x="42513" y="35183"/>
                </a:lnTo>
                <a:lnTo>
                  <a:pt x="42337" y="35060"/>
                </a:lnTo>
                <a:lnTo>
                  <a:pt x="42178" y="34919"/>
                </a:lnTo>
                <a:lnTo>
                  <a:pt x="42019" y="34760"/>
                </a:lnTo>
                <a:lnTo>
                  <a:pt x="41755" y="34461"/>
                </a:lnTo>
                <a:lnTo>
                  <a:pt x="41526" y="34144"/>
                </a:lnTo>
                <a:lnTo>
                  <a:pt x="41332" y="33827"/>
                </a:lnTo>
                <a:lnTo>
                  <a:pt x="41139" y="33474"/>
                </a:lnTo>
                <a:lnTo>
                  <a:pt x="40962" y="33087"/>
                </a:lnTo>
                <a:lnTo>
                  <a:pt x="40786" y="32682"/>
                </a:lnTo>
                <a:lnTo>
                  <a:pt x="40680" y="32382"/>
                </a:lnTo>
                <a:lnTo>
                  <a:pt x="40610" y="32241"/>
                </a:lnTo>
                <a:lnTo>
                  <a:pt x="40557" y="32171"/>
                </a:lnTo>
                <a:lnTo>
                  <a:pt x="40504" y="32118"/>
                </a:lnTo>
                <a:lnTo>
                  <a:pt x="40451" y="32047"/>
                </a:lnTo>
                <a:lnTo>
                  <a:pt x="40434" y="31959"/>
                </a:lnTo>
                <a:lnTo>
                  <a:pt x="39852" y="30444"/>
                </a:lnTo>
                <a:lnTo>
                  <a:pt x="39800" y="30321"/>
                </a:lnTo>
                <a:lnTo>
                  <a:pt x="39782" y="30250"/>
                </a:lnTo>
                <a:lnTo>
                  <a:pt x="39782" y="30180"/>
                </a:lnTo>
                <a:lnTo>
                  <a:pt x="39800" y="30109"/>
                </a:lnTo>
                <a:lnTo>
                  <a:pt x="39852" y="30039"/>
                </a:lnTo>
                <a:lnTo>
                  <a:pt x="39923" y="29986"/>
                </a:lnTo>
                <a:lnTo>
                  <a:pt x="40011" y="29968"/>
                </a:lnTo>
                <a:lnTo>
                  <a:pt x="40081" y="29951"/>
                </a:lnTo>
                <a:close/>
                <a:moveTo>
                  <a:pt x="22868" y="31994"/>
                </a:moveTo>
                <a:lnTo>
                  <a:pt x="22939" y="32135"/>
                </a:lnTo>
                <a:lnTo>
                  <a:pt x="22974" y="32259"/>
                </a:lnTo>
                <a:lnTo>
                  <a:pt x="23045" y="32400"/>
                </a:lnTo>
                <a:lnTo>
                  <a:pt x="23115" y="32523"/>
                </a:lnTo>
                <a:lnTo>
                  <a:pt x="23221" y="32646"/>
                </a:lnTo>
                <a:lnTo>
                  <a:pt x="23327" y="32734"/>
                </a:lnTo>
                <a:lnTo>
                  <a:pt x="23591" y="32928"/>
                </a:lnTo>
                <a:lnTo>
                  <a:pt x="23873" y="33087"/>
                </a:lnTo>
                <a:lnTo>
                  <a:pt x="24084" y="33210"/>
                </a:lnTo>
                <a:lnTo>
                  <a:pt x="24296" y="33298"/>
                </a:lnTo>
                <a:lnTo>
                  <a:pt x="24736" y="33474"/>
                </a:lnTo>
                <a:lnTo>
                  <a:pt x="25194" y="33633"/>
                </a:lnTo>
                <a:lnTo>
                  <a:pt x="25652" y="33756"/>
                </a:lnTo>
                <a:lnTo>
                  <a:pt x="26216" y="33915"/>
                </a:lnTo>
                <a:lnTo>
                  <a:pt x="26128" y="34003"/>
                </a:lnTo>
                <a:lnTo>
                  <a:pt x="26057" y="34073"/>
                </a:lnTo>
                <a:lnTo>
                  <a:pt x="24983" y="34778"/>
                </a:lnTo>
                <a:lnTo>
                  <a:pt x="24701" y="34954"/>
                </a:lnTo>
                <a:lnTo>
                  <a:pt x="24401" y="35113"/>
                </a:lnTo>
                <a:lnTo>
                  <a:pt x="24084" y="35254"/>
                </a:lnTo>
                <a:lnTo>
                  <a:pt x="23767" y="35359"/>
                </a:lnTo>
                <a:lnTo>
                  <a:pt x="23644" y="35412"/>
                </a:lnTo>
                <a:lnTo>
                  <a:pt x="23503" y="35483"/>
                </a:lnTo>
                <a:lnTo>
                  <a:pt x="23379" y="35553"/>
                </a:lnTo>
                <a:lnTo>
                  <a:pt x="23274" y="35624"/>
                </a:lnTo>
                <a:lnTo>
                  <a:pt x="22481" y="36205"/>
                </a:lnTo>
                <a:lnTo>
                  <a:pt x="22375" y="36276"/>
                </a:lnTo>
                <a:lnTo>
                  <a:pt x="22252" y="36328"/>
                </a:lnTo>
                <a:lnTo>
                  <a:pt x="22252" y="36082"/>
                </a:lnTo>
                <a:lnTo>
                  <a:pt x="22252" y="35853"/>
                </a:lnTo>
                <a:lnTo>
                  <a:pt x="22234" y="35624"/>
                </a:lnTo>
                <a:lnTo>
                  <a:pt x="22181" y="35395"/>
                </a:lnTo>
                <a:lnTo>
                  <a:pt x="22128" y="35183"/>
                </a:lnTo>
                <a:lnTo>
                  <a:pt x="22040" y="34990"/>
                </a:lnTo>
                <a:lnTo>
                  <a:pt x="21935" y="34778"/>
                </a:lnTo>
                <a:lnTo>
                  <a:pt x="21794" y="34602"/>
                </a:lnTo>
                <a:lnTo>
                  <a:pt x="21653" y="34408"/>
                </a:lnTo>
                <a:lnTo>
                  <a:pt x="21459" y="34214"/>
                </a:lnTo>
                <a:lnTo>
                  <a:pt x="21265" y="34038"/>
                </a:lnTo>
                <a:lnTo>
                  <a:pt x="21054" y="33862"/>
                </a:lnTo>
                <a:lnTo>
                  <a:pt x="20842" y="33703"/>
                </a:lnTo>
                <a:lnTo>
                  <a:pt x="20525" y="33457"/>
                </a:lnTo>
                <a:lnTo>
                  <a:pt x="20684" y="33404"/>
                </a:lnTo>
                <a:lnTo>
                  <a:pt x="20807" y="33369"/>
                </a:lnTo>
                <a:lnTo>
                  <a:pt x="20948" y="33333"/>
                </a:lnTo>
                <a:lnTo>
                  <a:pt x="21089" y="33298"/>
                </a:lnTo>
                <a:lnTo>
                  <a:pt x="21353" y="33192"/>
                </a:lnTo>
                <a:lnTo>
                  <a:pt x="21582" y="33052"/>
                </a:lnTo>
                <a:lnTo>
                  <a:pt x="21811" y="32875"/>
                </a:lnTo>
                <a:lnTo>
                  <a:pt x="22622" y="32188"/>
                </a:lnTo>
                <a:lnTo>
                  <a:pt x="22868" y="31994"/>
                </a:lnTo>
                <a:close/>
                <a:moveTo>
                  <a:pt x="17865" y="33598"/>
                </a:moveTo>
                <a:lnTo>
                  <a:pt x="17988" y="33651"/>
                </a:lnTo>
                <a:lnTo>
                  <a:pt x="18094" y="33703"/>
                </a:lnTo>
                <a:lnTo>
                  <a:pt x="18200" y="33791"/>
                </a:lnTo>
                <a:lnTo>
                  <a:pt x="18534" y="34056"/>
                </a:lnTo>
                <a:lnTo>
                  <a:pt x="18887" y="34320"/>
                </a:lnTo>
                <a:lnTo>
                  <a:pt x="19169" y="34496"/>
                </a:lnTo>
                <a:lnTo>
                  <a:pt x="19451" y="34637"/>
                </a:lnTo>
                <a:lnTo>
                  <a:pt x="19732" y="34796"/>
                </a:lnTo>
                <a:lnTo>
                  <a:pt x="19997" y="34990"/>
                </a:lnTo>
                <a:lnTo>
                  <a:pt x="20243" y="35201"/>
                </a:lnTo>
                <a:lnTo>
                  <a:pt x="20455" y="35430"/>
                </a:lnTo>
                <a:lnTo>
                  <a:pt x="20649" y="35677"/>
                </a:lnTo>
                <a:lnTo>
                  <a:pt x="20807" y="35941"/>
                </a:lnTo>
                <a:lnTo>
                  <a:pt x="20948" y="36223"/>
                </a:lnTo>
                <a:lnTo>
                  <a:pt x="21071" y="36540"/>
                </a:lnTo>
                <a:lnTo>
                  <a:pt x="21124" y="36698"/>
                </a:lnTo>
                <a:lnTo>
                  <a:pt x="21124" y="36787"/>
                </a:lnTo>
                <a:lnTo>
                  <a:pt x="21107" y="36875"/>
                </a:lnTo>
                <a:lnTo>
                  <a:pt x="21001" y="36839"/>
                </a:lnTo>
                <a:lnTo>
                  <a:pt x="20966" y="36804"/>
                </a:lnTo>
                <a:lnTo>
                  <a:pt x="20930" y="36769"/>
                </a:lnTo>
                <a:lnTo>
                  <a:pt x="20754" y="36575"/>
                </a:lnTo>
                <a:lnTo>
                  <a:pt x="20613" y="36346"/>
                </a:lnTo>
                <a:lnTo>
                  <a:pt x="20490" y="36152"/>
                </a:lnTo>
                <a:lnTo>
                  <a:pt x="20331" y="35941"/>
                </a:lnTo>
                <a:lnTo>
                  <a:pt x="19997" y="35536"/>
                </a:lnTo>
                <a:lnTo>
                  <a:pt x="19997" y="35536"/>
                </a:lnTo>
                <a:lnTo>
                  <a:pt x="20032" y="35641"/>
                </a:lnTo>
                <a:lnTo>
                  <a:pt x="20067" y="35729"/>
                </a:lnTo>
                <a:lnTo>
                  <a:pt x="20155" y="35853"/>
                </a:lnTo>
                <a:lnTo>
                  <a:pt x="20296" y="36117"/>
                </a:lnTo>
                <a:lnTo>
                  <a:pt x="20367" y="36240"/>
                </a:lnTo>
                <a:lnTo>
                  <a:pt x="20420" y="36381"/>
                </a:lnTo>
                <a:lnTo>
                  <a:pt x="20472" y="36540"/>
                </a:lnTo>
                <a:lnTo>
                  <a:pt x="20508" y="36698"/>
                </a:lnTo>
                <a:lnTo>
                  <a:pt x="20420" y="36716"/>
                </a:lnTo>
                <a:lnTo>
                  <a:pt x="20331" y="36716"/>
                </a:lnTo>
                <a:lnTo>
                  <a:pt x="20243" y="36663"/>
                </a:lnTo>
                <a:lnTo>
                  <a:pt x="20155" y="36610"/>
                </a:lnTo>
                <a:lnTo>
                  <a:pt x="20102" y="36522"/>
                </a:lnTo>
                <a:lnTo>
                  <a:pt x="20050" y="36434"/>
                </a:lnTo>
                <a:lnTo>
                  <a:pt x="19521" y="35624"/>
                </a:lnTo>
                <a:lnTo>
                  <a:pt x="19398" y="35465"/>
                </a:lnTo>
                <a:lnTo>
                  <a:pt x="19327" y="35395"/>
                </a:lnTo>
                <a:lnTo>
                  <a:pt x="19221" y="35324"/>
                </a:lnTo>
                <a:lnTo>
                  <a:pt x="19221" y="35324"/>
                </a:lnTo>
                <a:lnTo>
                  <a:pt x="19292" y="35500"/>
                </a:lnTo>
                <a:lnTo>
                  <a:pt x="19380" y="35659"/>
                </a:lnTo>
                <a:lnTo>
                  <a:pt x="19521" y="35941"/>
                </a:lnTo>
                <a:lnTo>
                  <a:pt x="19680" y="36223"/>
                </a:lnTo>
                <a:lnTo>
                  <a:pt x="19750" y="36364"/>
                </a:lnTo>
                <a:lnTo>
                  <a:pt x="19803" y="36522"/>
                </a:lnTo>
                <a:lnTo>
                  <a:pt x="19715" y="36540"/>
                </a:lnTo>
                <a:lnTo>
                  <a:pt x="19627" y="36540"/>
                </a:lnTo>
                <a:lnTo>
                  <a:pt x="19539" y="36522"/>
                </a:lnTo>
                <a:lnTo>
                  <a:pt x="19468" y="36505"/>
                </a:lnTo>
                <a:lnTo>
                  <a:pt x="19398" y="36469"/>
                </a:lnTo>
                <a:lnTo>
                  <a:pt x="19345" y="36417"/>
                </a:lnTo>
                <a:lnTo>
                  <a:pt x="19239" y="36311"/>
                </a:lnTo>
                <a:lnTo>
                  <a:pt x="19169" y="36188"/>
                </a:lnTo>
                <a:lnTo>
                  <a:pt x="19098" y="36082"/>
                </a:lnTo>
                <a:lnTo>
                  <a:pt x="19010" y="36011"/>
                </a:lnTo>
                <a:lnTo>
                  <a:pt x="18904" y="35941"/>
                </a:lnTo>
                <a:lnTo>
                  <a:pt x="18957" y="36346"/>
                </a:lnTo>
                <a:lnTo>
                  <a:pt x="18852" y="36346"/>
                </a:lnTo>
                <a:lnTo>
                  <a:pt x="18763" y="36328"/>
                </a:lnTo>
                <a:lnTo>
                  <a:pt x="18570" y="36293"/>
                </a:lnTo>
                <a:lnTo>
                  <a:pt x="18411" y="36223"/>
                </a:lnTo>
                <a:lnTo>
                  <a:pt x="18252" y="36135"/>
                </a:lnTo>
                <a:lnTo>
                  <a:pt x="18112" y="36029"/>
                </a:lnTo>
                <a:lnTo>
                  <a:pt x="17971" y="35906"/>
                </a:lnTo>
                <a:lnTo>
                  <a:pt x="17865" y="35765"/>
                </a:lnTo>
                <a:lnTo>
                  <a:pt x="17777" y="35624"/>
                </a:lnTo>
                <a:lnTo>
                  <a:pt x="17689" y="35448"/>
                </a:lnTo>
                <a:lnTo>
                  <a:pt x="17583" y="35130"/>
                </a:lnTo>
                <a:lnTo>
                  <a:pt x="17495" y="34831"/>
                </a:lnTo>
                <a:lnTo>
                  <a:pt x="17460" y="34637"/>
                </a:lnTo>
                <a:lnTo>
                  <a:pt x="17460" y="34549"/>
                </a:lnTo>
                <a:lnTo>
                  <a:pt x="17460" y="34461"/>
                </a:lnTo>
                <a:lnTo>
                  <a:pt x="17495" y="34373"/>
                </a:lnTo>
                <a:lnTo>
                  <a:pt x="17513" y="34285"/>
                </a:lnTo>
                <a:lnTo>
                  <a:pt x="17565" y="34197"/>
                </a:lnTo>
                <a:lnTo>
                  <a:pt x="17636" y="34109"/>
                </a:lnTo>
                <a:lnTo>
                  <a:pt x="17706" y="34161"/>
                </a:lnTo>
                <a:lnTo>
                  <a:pt x="17777" y="34232"/>
                </a:lnTo>
                <a:lnTo>
                  <a:pt x="18059" y="34531"/>
                </a:lnTo>
                <a:lnTo>
                  <a:pt x="18112" y="34549"/>
                </a:lnTo>
                <a:lnTo>
                  <a:pt x="18164" y="34567"/>
                </a:lnTo>
                <a:lnTo>
                  <a:pt x="17847" y="33862"/>
                </a:lnTo>
                <a:lnTo>
                  <a:pt x="17724" y="33598"/>
                </a:lnTo>
                <a:close/>
                <a:moveTo>
                  <a:pt x="18728" y="33228"/>
                </a:moveTo>
                <a:lnTo>
                  <a:pt x="19204" y="33298"/>
                </a:lnTo>
                <a:lnTo>
                  <a:pt x="19433" y="33351"/>
                </a:lnTo>
                <a:lnTo>
                  <a:pt x="19662" y="33422"/>
                </a:lnTo>
                <a:lnTo>
                  <a:pt x="19891" y="33492"/>
                </a:lnTo>
                <a:lnTo>
                  <a:pt x="20102" y="33562"/>
                </a:lnTo>
                <a:lnTo>
                  <a:pt x="20314" y="33668"/>
                </a:lnTo>
                <a:lnTo>
                  <a:pt x="20525" y="33774"/>
                </a:lnTo>
                <a:lnTo>
                  <a:pt x="20772" y="33915"/>
                </a:lnTo>
                <a:lnTo>
                  <a:pt x="21001" y="34073"/>
                </a:lnTo>
                <a:lnTo>
                  <a:pt x="21212" y="34250"/>
                </a:lnTo>
                <a:lnTo>
                  <a:pt x="21406" y="34461"/>
                </a:lnTo>
                <a:lnTo>
                  <a:pt x="21529" y="34637"/>
                </a:lnTo>
                <a:lnTo>
                  <a:pt x="21635" y="34831"/>
                </a:lnTo>
                <a:lnTo>
                  <a:pt x="21635" y="34866"/>
                </a:lnTo>
                <a:lnTo>
                  <a:pt x="21618" y="34919"/>
                </a:lnTo>
                <a:lnTo>
                  <a:pt x="21477" y="34884"/>
                </a:lnTo>
                <a:lnTo>
                  <a:pt x="21353" y="34849"/>
                </a:lnTo>
                <a:lnTo>
                  <a:pt x="21353" y="34901"/>
                </a:lnTo>
                <a:lnTo>
                  <a:pt x="21353" y="34919"/>
                </a:lnTo>
                <a:lnTo>
                  <a:pt x="21829" y="35395"/>
                </a:lnTo>
                <a:lnTo>
                  <a:pt x="21970" y="35536"/>
                </a:lnTo>
                <a:lnTo>
                  <a:pt x="22005" y="35589"/>
                </a:lnTo>
                <a:lnTo>
                  <a:pt x="22023" y="35659"/>
                </a:lnTo>
                <a:lnTo>
                  <a:pt x="22023" y="35712"/>
                </a:lnTo>
                <a:lnTo>
                  <a:pt x="22023" y="35800"/>
                </a:lnTo>
                <a:lnTo>
                  <a:pt x="21952" y="35994"/>
                </a:lnTo>
                <a:lnTo>
                  <a:pt x="21864" y="35941"/>
                </a:lnTo>
                <a:lnTo>
                  <a:pt x="21776" y="35888"/>
                </a:lnTo>
                <a:lnTo>
                  <a:pt x="21635" y="35747"/>
                </a:lnTo>
                <a:lnTo>
                  <a:pt x="21353" y="35483"/>
                </a:lnTo>
                <a:lnTo>
                  <a:pt x="21318" y="35518"/>
                </a:lnTo>
                <a:lnTo>
                  <a:pt x="21336" y="35553"/>
                </a:lnTo>
                <a:lnTo>
                  <a:pt x="21882" y="36399"/>
                </a:lnTo>
                <a:lnTo>
                  <a:pt x="21811" y="36558"/>
                </a:lnTo>
                <a:lnTo>
                  <a:pt x="21741" y="36698"/>
                </a:lnTo>
                <a:lnTo>
                  <a:pt x="21653" y="36804"/>
                </a:lnTo>
                <a:lnTo>
                  <a:pt x="21512" y="36945"/>
                </a:lnTo>
                <a:lnTo>
                  <a:pt x="21477" y="36875"/>
                </a:lnTo>
                <a:lnTo>
                  <a:pt x="21441" y="36804"/>
                </a:lnTo>
                <a:lnTo>
                  <a:pt x="21230" y="36311"/>
                </a:lnTo>
                <a:lnTo>
                  <a:pt x="21107" y="36029"/>
                </a:lnTo>
                <a:lnTo>
                  <a:pt x="20948" y="35765"/>
                </a:lnTo>
                <a:lnTo>
                  <a:pt x="20790" y="35518"/>
                </a:lnTo>
                <a:lnTo>
                  <a:pt x="20596" y="35289"/>
                </a:lnTo>
                <a:lnTo>
                  <a:pt x="20402" y="35078"/>
                </a:lnTo>
                <a:lnTo>
                  <a:pt x="20173" y="34884"/>
                </a:lnTo>
                <a:lnTo>
                  <a:pt x="19944" y="34708"/>
                </a:lnTo>
                <a:lnTo>
                  <a:pt x="19680" y="34549"/>
                </a:lnTo>
                <a:lnTo>
                  <a:pt x="19045" y="34161"/>
                </a:lnTo>
                <a:lnTo>
                  <a:pt x="18411" y="33756"/>
                </a:lnTo>
                <a:lnTo>
                  <a:pt x="18323" y="33703"/>
                </a:lnTo>
                <a:lnTo>
                  <a:pt x="18235" y="33633"/>
                </a:lnTo>
                <a:lnTo>
                  <a:pt x="18164" y="33545"/>
                </a:lnTo>
                <a:lnTo>
                  <a:pt x="18094" y="33439"/>
                </a:lnTo>
                <a:lnTo>
                  <a:pt x="18182" y="33404"/>
                </a:lnTo>
                <a:lnTo>
                  <a:pt x="18217" y="33386"/>
                </a:lnTo>
                <a:lnTo>
                  <a:pt x="18252" y="33386"/>
                </a:lnTo>
                <a:lnTo>
                  <a:pt x="18429" y="33422"/>
                </a:lnTo>
                <a:lnTo>
                  <a:pt x="18605" y="33474"/>
                </a:lnTo>
                <a:lnTo>
                  <a:pt x="19063" y="33633"/>
                </a:lnTo>
                <a:lnTo>
                  <a:pt x="19063" y="33633"/>
                </a:lnTo>
                <a:lnTo>
                  <a:pt x="19010" y="33562"/>
                </a:lnTo>
                <a:lnTo>
                  <a:pt x="18957" y="33510"/>
                </a:lnTo>
                <a:lnTo>
                  <a:pt x="18834" y="33439"/>
                </a:lnTo>
                <a:lnTo>
                  <a:pt x="18728" y="33369"/>
                </a:lnTo>
                <a:lnTo>
                  <a:pt x="18675" y="33333"/>
                </a:lnTo>
                <a:lnTo>
                  <a:pt x="18622" y="33281"/>
                </a:lnTo>
                <a:lnTo>
                  <a:pt x="18640" y="33245"/>
                </a:lnTo>
                <a:lnTo>
                  <a:pt x="18675" y="33228"/>
                </a:lnTo>
                <a:close/>
                <a:moveTo>
                  <a:pt x="24806" y="37791"/>
                </a:moveTo>
                <a:lnTo>
                  <a:pt x="24783" y="37799"/>
                </a:lnTo>
                <a:lnTo>
                  <a:pt x="24789" y="37808"/>
                </a:lnTo>
                <a:lnTo>
                  <a:pt x="24806" y="37791"/>
                </a:lnTo>
                <a:close/>
                <a:moveTo>
                  <a:pt x="29334" y="34038"/>
                </a:moveTo>
                <a:lnTo>
                  <a:pt x="29405" y="34056"/>
                </a:lnTo>
                <a:lnTo>
                  <a:pt x="29493" y="34073"/>
                </a:lnTo>
                <a:lnTo>
                  <a:pt x="29651" y="34144"/>
                </a:lnTo>
                <a:lnTo>
                  <a:pt x="29740" y="34214"/>
                </a:lnTo>
                <a:lnTo>
                  <a:pt x="29828" y="34302"/>
                </a:lnTo>
                <a:lnTo>
                  <a:pt x="30797" y="35130"/>
                </a:lnTo>
                <a:lnTo>
                  <a:pt x="30902" y="35236"/>
                </a:lnTo>
                <a:lnTo>
                  <a:pt x="30990" y="35342"/>
                </a:lnTo>
                <a:lnTo>
                  <a:pt x="31043" y="35430"/>
                </a:lnTo>
                <a:lnTo>
                  <a:pt x="31079" y="35536"/>
                </a:lnTo>
                <a:lnTo>
                  <a:pt x="31096" y="35641"/>
                </a:lnTo>
                <a:lnTo>
                  <a:pt x="31079" y="35747"/>
                </a:lnTo>
                <a:lnTo>
                  <a:pt x="31043" y="35870"/>
                </a:lnTo>
                <a:lnTo>
                  <a:pt x="30990" y="35994"/>
                </a:lnTo>
                <a:lnTo>
                  <a:pt x="30620" y="36769"/>
                </a:lnTo>
                <a:lnTo>
                  <a:pt x="30233" y="37544"/>
                </a:lnTo>
                <a:lnTo>
                  <a:pt x="30145" y="37685"/>
                </a:lnTo>
                <a:lnTo>
                  <a:pt x="30092" y="37756"/>
                </a:lnTo>
                <a:lnTo>
                  <a:pt x="30021" y="37808"/>
                </a:lnTo>
                <a:lnTo>
                  <a:pt x="29933" y="37738"/>
                </a:lnTo>
                <a:lnTo>
                  <a:pt x="29845" y="37632"/>
                </a:lnTo>
                <a:lnTo>
                  <a:pt x="29740" y="37438"/>
                </a:lnTo>
                <a:lnTo>
                  <a:pt x="29493" y="36945"/>
                </a:lnTo>
                <a:lnTo>
                  <a:pt x="29370" y="36698"/>
                </a:lnTo>
                <a:lnTo>
                  <a:pt x="29229" y="36452"/>
                </a:lnTo>
                <a:lnTo>
                  <a:pt x="29158" y="36328"/>
                </a:lnTo>
                <a:lnTo>
                  <a:pt x="29123" y="36205"/>
                </a:lnTo>
                <a:lnTo>
                  <a:pt x="29088" y="36064"/>
                </a:lnTo>
                <a:lnTo>
                  <a:pt x="29088" y="35941"/>
                </a:lnTo>
                <a:lnTo>
                  <a:pt x="29123" y="35536"/>
                </a:lnTo>
                <a:lnTo>
                  <a:pt x="29176" y="35130"/>
                </a:lnTo>
                <a:lnTo>
                  <a:pt x="29211" y="35078"/>
                </a:lnTo>
                <a:lnTo>
                  <a:pt x="29264" y="35042"/>
                </a:lnTo>
                <a:lnTo>
                  <a:pt x="29317" y="35060"/>
                </a:lnTo>
                <a:lnTo>
                  <a:pt x="29370" y="35095"/>
                </a:lnTo>
                <a:lnTo>
                  <a:pt x="29634" y="35412"/>
                </a:lnTo>
                <a:lnTo>
                  <a:pt x="29863" y="35712"/>
                </a:lnTo>
                <a:lnTo>
                  <a:pt x="29881" y="35659"/>
                </a:lnTo>
                <a:lnTo>
                  <a:pt x="29881" y="35606"/>
                </a:lnTo>
                <a:lnTo>
                  <a:pt x="29845" y="35553"/>
                </a:lnTo>
                <a:lnTo>
                  <a:pt x="29264" y="34637"/>
                </a:lnTo>
                <a:lnTo>
                  <a:pt x="29176" y="34496"/>
                </a:lnTo>
                <a:lnTo>
                  <a:pt x="29105" y="34338"/>
                </a:lnTo>
                <a:lnTo>
                  <a:pt x="29088" y="34285"/>
                </a:lnTo>
                <a:lnTo>
                  <a:pt x="29088" y="34214"/>
                </a:lnTo>
                <a:lnTo>
                  <a:pt x="29088" y="34161"/>
                </a:lnTo>
                <a:lnTo>
                  <a:pt x="29123" y="34126"/>
                </a:lnTo>
                <a:lnTo>
                  <a:pt x="29158" y="34091"/>
                </a:lnTo>
                <a:lnTo>
                  <a:pt x="29193" y="34056"/>
                </a:lnTo>
                <a:lnTo>
                  <a:pt x="29264" y="34056"/>
                </a:lnTo>
                <a:lnTo>
                  <a:pt x="29334" y="34038"/>
                </a:lnTo>
                <a:close/>
                <a:moveTo>
                  <a:pt x="16209" y="33263"/>
                </a:moveTo>
                <a:lnTo>
                  <a:pt x="16174" y="33333"/>
                </a:lnTo>
                <a:lnTo>
                  <a:pt x="16138" y="33386"/>
                </a:lnTo>
                <a:lnTo>
                  <a:pt x="15944" y="33545"/>
                </a:lnTo>
                <a:lnTo>
                  <a:pt x="15751" y="33721"/>
                </a:lnTo>
                <a:lnTo>
                  <a:pt x="15839" y="33721"/>
                </a:lnTo>
                <a:lnTo>
                  <a:pt x="15909" y="33686"/>
                </a:lnTo>
                <a:lnTo>
                  <a:pt x="16015" y="33633"/>
                </a:lnTo>
                <a:lnTo>
                  <a:pt x="16279" y="33457"/>
                </a:lnTo>
                <a:lnTo>
                  <a:pt x="16508" y="33351"/>
                </a:lnTo>
                <a:lnTo>
                  <a:pt x="16579" y="33316"/>
                </a:lnTo>
                <a:lnTo>
                  <a:pt x="16632" y="33298"/>
                </a:lnTo>
                <a:lnTo>
                  <a:pt x="16702" y="33298"/>
                </a:lnTo>
                <a:lnTo>
                  <a:pt x="16790" y="33316"/>
                </a:lnTo>
                <a:lnTo>
                  <a:pt x="16737" y="33439"/>
                </a:lnTo>
                <a:lnTo>
                  <a:pt x="16649" y="33545"/>
                </a:lnTo>
                <a:lnTo>
                  <a:pt x="16544" y="33651"/>
                </a:lnTo>
                <a:lnTo>
                  <a:pt x="16455" y="33756"/>
                </a:lnTo>
                <a:lnTo>
                  <a:pt x="16297" y="33968"/>
                </a:lnTo>
                <a:lnTo>
                  <a:pt x="16121" y="34179"/>
                </a:lnTo>
                <a:lnTo>
                  <a:pt x="16191" y="34179"/>
                </a:lnTo>
                <a:lnTo>
                  <a:pt x="16226" y="34161"/>
                </a:lnTo>
                <a:lnTo>
                  <a:pt x="16279" y="34109"/>
                </a:lnTo>
                <a:lnTo>
                  <a:pt x="16702" y="33686"/>
                </a:lnTo>
                <a:lnTo>
                  <a:pt x="16825" y="33580"/>
                </a:lnTo>
                <a:lnTo>
                  <a:pt x="16949" y="33492"/>
                </a:lnTo>
                <a:lnTo>
                  <a:pt x="17090" y="33422"/>
                </a:lnTo>
                <a:lnTo>
                  <a:pt x="17248" y="33369"/>
                </a:lnTo>
                <a:lnTo>
                  <a:pt x="17283" y="33439"/>
                </a:lnTo>
                <a:lnTo>
                  <a:pt x="17283" y="33474"/>
                </a:lnTo>
                <a:lnTo>
                  <a:pt x="17231" y="33562"/>
                </a:lnTo>
                <a:lnTo>
                  <a:pt x="16596" y="34567"/>
                </a:lnTo>
                <a:lnTo>
                  <a:pt x="16508" y="34778"/>
                </a:lnTo>
                <a:lnTo>
                  <a:pt x="16632" y="34672"/>
                </a:lnTo>
                <a:lnTo>
                  <a:pt x="16702" y="34584"/>
                </a:lnTo>
                <a:lnTo>
                  <a:pt x="16843" y="34390"/>
                </a:lnTo>
                <a:lnTo>
                  <a:pt x="16966" y="34214"/>
                </a:lnTo>
                <a:lnTo>
                  <a:pt x="17037" y="34126"/>
                </a:lnTo>
                <a:lnTo>
                  <a:pt x="17125" y="34021"/>
                </a:lnTo>
                <a:lnTo>
                  <a:pt x="17160" y="34179"/>
                </a:lnTo>
                <a:lnTo>
                  <a:pt x="17195" y="34320"/>
                </a:lnTo>
                <a:lnTo>
                  <a:pt x="17195" y="34549"/>
                </a:lnTo>
                <a:lnTo>
                  <a:pt x="17195" y="34778"/>
                </a:lnTo>
                <a:lnTo>
                  <a:pt x="17160" y="35007"/>
                </a:lnTo>
                <a:lnTo>
                  <a:pt x="17107" y="35219"/>
                </a:lnTo>
                <a:lnTo>
                  <a:pt x="16966" y="35818"/>
                </a:lnTo>
                <a:lnTo>
                  <a:pt x="16790" y="36399"/>
                </a:lnTo>
                <a:lnTo>
                  <a:pt x="16755" y="36505"/>
                </a:lnTo>
                <a:lnTo>
                  <a:pt x="16702" y="36628"/>
                </a:lnTo>
                <a:lnTo>
                  <a:pt x="16632" y="36751"/>
                </a:lnTo>
                <a:lnTo>
                  <a:pt x="16508" y="36857"/>
                </a:lnTo>
                <a:lnTo>
                  <a:pt x="16596" y="36364"/>
                </a:lnTo>
                <a:lnTo>
                  <a:pt x="16526" y="36417"/>
                </a:lnTo>
                <a:lnTo>
                  <a:pt x="16491" y="36469"/>
                </a:lnTo>
                <a:lnTo>
                  <a:pt x="16455" y="36575"/>
                </a:lnTo>
                <a:lnTo>
                  <a:pt x="16103" y="37421"/>
                </a:lnTo>
                <a:lnTo>
                  <a:pt x="16068" y="37509"/>
                </a:lnTo>
                <a:lnTo>
                  <a:pt x="16015" y="37579"/>
                </a:lnTo>
                <a:lnTo>
                  <a:pt x="15962" y="37650"/>
                </a:lnTo>
                <a:lnTo>
                  <a:pt x="15892" y="37703"/>
                </a:lnTo>
                <a:lnTo>
                  <a:pt x="15751" y="37791"/>
                </a:lnTo>
                <a:lnTo>
                  <a:pt x="15592" y="37879"/>
                </a:lnTo>
                <a:lnTo>
                  <a:pt x="15557" y="37879"/>
                </a:lnTo>
                <a:lnTo>
                  <a:pt x="15522" y="37861"/>
                </a:lnTo>
                <a:lnTo>
                  <a:pt x="15416" y="37844"/>
                </a:lnTo>
                <a:lnTo>
                  <a:pt x="15557" y="37544"/>
                </a:lnTo>
                <a:lnTo>
                  <a:pt x="15698" y="37245"/>
                </a:lnTo>
                <a:lnTo>
                  <a:pt x="15821" y="36945"/>
                </a:lnTo>
                <a:lnTo>
                  <a:pt x="15874" y="36769"/>
                </a:lnTo>
                <a:lnTo>
                  <a:pt x="15927" y="36593"/>
                </a:lnTo>
                <a:lnTo>
                  <a:pt x="15821" y="36698"/>
                </a:lnTo>
                <a:lnTo>
                  <a:pt x="15786" y="36751"/>
                </a:lnTo>
                <a:lnTo>
                  <a:pt x="15328" y="37544"/>
                </a:lnTo>
                <a:lnTo>
                  <a:pt x="15275" y="37667"/>
                </a:lnTo>
                <a:lnTo>
                  <a:pt x="15187" y="37773"/>
                </a:lnTo>
                <a:lnTo>
                  <a:pt x="15099" y="37844"/>
                </a:lnTo>
                <a:lnTo>
                  <a:pt x="15046" y="37879"/>
                </a:lnTo>
                <a:lnTo>
                  <a:pt x="14993" y="37896"/>
                </a:lnTo>
                <a:lnTo>
                  <a:pt x="14940" y="37896"/>
                </a:lnTo>
                <a:lnTo>
                  <a:pt x="14870" y="37879"/>
                </a:lnTo>
                <a:lnTo>
                  <a:pt x="14817" y="37861"/>
                </a:lnTo>
                <a:lnTo>
                  <a:pt x="14764" y="37826"/>
                </a:lnTo>
                <a:lnTo>
                  <a:pt x="14764" y="37632"/>
                </a:lnTo>
                <a:lnTo>
                  <a:pt x="14799" y="37456"/>
                </a:lnTo>
                <a:lnTo>
                  <a:pt x="14905" y="37086"/>
                </a:lnTo>
                <a:lnTo>
                  <a:pt x="15011" y="36681"/>
                </a:lnTo>
                <a:lnTo>
                  <a:pt x="15116" y="36293"/>
                </a:lnTo>
                <a:lnTo>
                  <a:pt x="15363" y="35553"/>
                </a:lnTo>
                <a:lnTo>
                  <a:pt x="15363" y="35553"/>
                </a:lnTo>
                <a:lnTo>
                  <a:pt x="15310" y="35571"/>
                </a:lnTo>
                <a:lnTo>
                  <a:pt x="15275" y="35589"/>
                </a:lnTo>
                <a:lnTo>
                  <a:pt x="15240" y="35677"/>
                </a:lnTo>
                <a:lnTo>
                  <a:pt x="14835" y="36751"/>
                </a:lnTo>
                <a:lnTo>
                  <a:pt x="14641" y="37350"/>
                </a:lnTo>
                <a:lnTo>
                  <a:pt x="14606" y="37438"/>
                </a:lnTo>
                <a:lnTo>
                  <a:pt x="14535" y="37527"/>
                </a:lnTo>
                <a:lnTo>
                  <a:pt x="14447" y="37297"/>
                </a:lnTo>
                <a:lnTo>
                  <a:pt x="14376" y="37086"/>
                </a:lnTo>
                <a:lnTo>
                  <a:pt x="14376" y="36980"/>
                </a:lnTo>
                <a:lnTo>
                  <a:pt x="14359" y="36875"/>
                </a:lnTo>
                <a:lnTo>
                  <a:pt x="14376" y="36769"/>
                </a:lnTo>
                <a:lnTo>
                  <a:pt x="14394" y="36646"/>
                </a:lnTo>
                <a:lnTo>
                  <a:pt x="14641" y="35835"/>
                </a:lnTo>
                <a:lnTo>
                  <a:pt x="14694" y="35606"/>
                </a:lnTo>
                <a:lnTo>
                  <a:pt x="14588" y="35747"/>
                </a:lnTo>
                <a:lnTo>
                  <a:pt x="14482" y="35888"/>
                </a:lnTo>
                <a:lnTo>
                  <a:pt x="14394" y="36029"/>
                </a:lnTo>
                <a:lnTo>
                  <a:pt x="14288" y="36170"/>
                </a:lnTo>
                <a:lnTo>
                  <a:pt x="14253" y="36064"/>
                </a:lnTo>
                <a:lnTo>
                  <a:pt x="14236" y="35976"/>
                </a:lnTo>
                <a:lnTo>
                  <a:pt x="14236" y="35818"/>
                </a:lnTo>
                <a:lnTo>
                  <a:pt x="14271" y="35659"/>
                </a:lnTo>
                <a:lnTo>
                  <a:pt x="14306" y="35518"/>
                </a:lnTo>
                <a:lnTo>
                  <a:pt x="14376" y="35359"/>
                </a:lnTo>
                <a:lnTo>
                  <a:pt x="14467" y="35088"/>
                </a:lnTo>
                <a:lnTo>
                  <a:pt x="14271" y="35254"/>
                </a:lnTo>
                <a:lnTo>
                  <a:pt x="14236" y="35236"/>
                </a:lnTo>
                <a:lnTo>
                  <a:pt x="14218" y="35201"/>
                </a:lnTo>
                <a:lnTo>
                  <a:pt x="14218" y="35113"/>
                </a:lnTo>
                <a:lnTo>
                  <a:pt x="14236" y="34866"/>
                </a:lnTo>
                <a:lnTo>
                  <a:pt x="14306" y="34637"/>
                </a:lnTo>
                <a:lnTo>
                  <a:pt x="14394" y="34408"/>
                </a:lnTo>
                <a:lnTo>
                  <a:pt x="14517" y="34214"/>
                </a:lnTo>
                <a:lnTo>
                  <a:pt x="14658" y="34038"/>
                </a:lnTo>
                <a:lnTo>
                  <a:pt x="14835" y="33880"/>
                </a:lnTo>
                <a:lnTo>
                  <a:pt x="15046" y="33739"/>
                </a:lnTo>
                <a:lnTo>
                  <a:pt x="15275" y="33651"/>
                </a:lnTo>
                <a:lnTo>
                  <a:pt x="15398" y="33598"/>
                </a:lnTo>
                <a:lnTo>
                  <a:pt x="15451" y="33562"/>
                </a:lnTo>
                <a:lnTo>
                  <a:pt x="15504" y="33527"/>
                </a:lnTo>
                <a:lnTo>
                  <a:pt x="15680" y="33369"/>
                </a:lnTo>
                <a:lnTo>
                  <a:pt x="15733" y="33333"/>
                </a:lnTo>
                <a:lnTo>
                  <a:pt x="15804" y="33298"/>
                </a:lnTo>
                <a:lnTo>
                  <a:pt x="15874" y="33281"/>
                </a:lnTo>
                <a:lnTo>
                  <a:pt x="15962" y="33263"/>
                </a:lnTo>
                <a:close/>
                <a:moveTo>
                  <a:pt x="22006" y="39372"/>
                </a:moveTo>
                <a:lnTo>
                  <a:pt x="21988" y="39376"/>
                </a:lnTo>
                <a:lnTo>
                  <a:pt x="22005" y="39376"/>
                </a:lnTo>
                <a:lnTo>
                  <a:pt x="22006" y="39372"/>
                </a:lnTo>
                <a:close/>
                <a:moveTo>
                  <a:pt x="33175" y="33527"/>
                </a:moveTo>
                <a:lnTo>
                  <a:pt x="33316" y="33545"/>
                </a:lnTo>
                <a:lnTo>
                  <a:pt x="33633" y="33615"/>
                </a:lnTo>
                <a:lnTo>
                  <a:pt x="33809" y="33633"/>
                </a:lnTo>
                <a:lnTo>
                  <a:pt x="34091" y="33633"/>
                </a:lnTo>
                <a:lnTo>
                  <a:pt x="34215" y="33668"/>
                </a:lnTo>
                <a:lnTo>
                  <a:pt x="34320" y="33703"/>
                </a:lnTo>
                <a:lnTo>
                  <a:pt x="34426" y="33756"/>
                </a:lnTo>
                <a:lnTo>
                  <a:pt x="34761" y="33968"/>
                </a:lnTo>
                <a:lnTo>
                  <a:pt x="35078" y="34197"/>
                </a:lnTo>
                <a:lnTo>
                  <a:pt x="35360" y="34443"/>
                </a:lnTo>
                <a:lnTo>
                  <a:pt x="35483" y="34584"/>
                </a:lnTo>
                <a:lnTo>
                  <a:pt x="35624" y="34743"/>
                </a:lnTo>
                <a:lnTo>
                  <a:pt x="35783" y="34972"/>
                </a:lnTo>
                <a:lnTo>
                  <a:pt x="35906" y="35219"/>
                </a:lnTo>
                <a:lnTo>
                  <a:pt x="36012" y="35465"/>
                </a:lnTo>
                <a:lnTo>
                  <a:pt x="36082" y="35747"/>
                </a:lnTo>
                <a:lnTo>
                  <a:pt x="36276" y="36698"/>
                </a:lnTo>
                <a:lnTo>
                  <a:pt x="36470" y="37667"/>
                </a:lnTo>
                <a:lnTo>
                  <a:pt x="36646" y="38407"/>
                </a:lnTo>
                <a:lnTo>
                  <a:pt x="36840" y="39165"/>
                </a:lnTo>
                <a:lnTo>
                  <a:pt x="36893" y="39394"/>
                </a:lnTo>
                <a:lnTo>
                  <a:pt x="36893" y="39394"/>
                </a:lnTo>
                <a:lnTo>
                  <a:pt x="36716" y="39324"/>
                </a:lnTo>
                <a:lnTo>
                  <a:pt x="36540" y="39218"/>
                </a:lnTo>
                <a:lnTo>
                  <a:pt x="36346" y="39077"/>
                </a:lnTo>
                <a:lnTo>
                  <a:pt x="36170" y="38901"/>
                </a:lnTo>
                <a:lnTo>
                  <a:pt x="35994" y="38725"/>
                </a:lnTo>
                <a:lnTo>
                  <a:pt x="35835" y="38531"/>
                </a:lnTo>
                <a:lnTo>
                  <a:pt x="35712" y="38337"/>
                </a:lnTo>
                <a:lnTo>
                  <a:pt x="35606" y="38143"/>
                </a:lnTo>
                <a:lnTo>
                  <a:pt x="35659" y="38108"/>
                </a:lnTo>
                <a:lnTo>
                  <a:pt x="35818" y="38108"/>
                </a:lnTo>
                <a:lnTo>
                  <a:pt x="35924" y="38126"/>
                </a:lnTo>
                <a:lnTo>
                  <a:pt x="36047" y="38126"/>
                </a:lnTo>
                <a:lnTo>
                  <a:pt x="35853" y="38002"/>
                </a:lnTo>
                <a:lnTo>
                  <a:pt x="35465" y="37808"/>
                </a:lnTo>
                <a:lnTo>
                  <a:pt x="35342" y="37738"/>
                </a:lnTo>
                <a:lnTo>
                  <a:pt x="35236" y="37650"/>
                </a:lnTo>
                <a:lnTo>
                  <a:pt x="35131" y="37544"/>
                </a:lnTo>
                <a:lnTo>
                  <a:pt x="35043" y="37438"/>
                </a:lnTo>
                <a:lnTo>
                  <a:pt x="34461" y="36610"/>
                </a:lnTo>
                <a:lnTo>
                  <a:pt x="34408" y="36505"/>
                </a:lnTo>
                <a:lnTo>
                  <a:pt x="34496" y="36505"/>
                </a:lnTo>
                <a:lnTo>
                  <a:pt x="34585" y="36540"/>
                </a:lnTo>
                <a:lnTo>
                  <a:pt x="34761" y="36593"/>
                </a:lnTo>
                <a:lnTo>
                  <a:pt x="34937" y="36663"/>
                </a:lnTo>
                <a:lnTo>
                  <a:pt x="35043" y="36681"/>
                </a:lnTo>
                <a:lnTo>
                  <a:pt x="35131" y="36698"/>
                </a:lnTo>
                <a:lnTo>
                  <a:pt x="35078" y="36628"/>
                </a:lnTo>
                <a:lnTo>
                  <a:pt x="35025" y="36575"/>
                </a:lnTo>
                <a:lnTo>
                  <a:pt x="34303" y="36205"/>
                </a:lnTo>
                <a:lnTo>
                  <a:pt x="34197" y="36135"/>
                </a:lnTo>
                <a:lnTo>
                  <a:pt x="34109" y="36047"/>
                </a:lnTo>
                <a:lnTo>
                  <a:pt x="34021" y="35959"/>
                </a:lnTo>
                <a:lnTo>
                  <a:pt x="33950" y="35853"/>
                </a:lnTo>
                <a:lnTo>
                  <a:pt x="33739" y="35500"/>
                </a:lnTo>
                <a:lnTo>
                  <a:pt x="33545" y="35130"/>
                </a:lnTo>
                <a:lnTo>
                  <a:pt x="33580" y="35095"/>
                </a:lnTo>
                <a:lnTo>
                  <a:pt x="33633" y="35078"/>
                </a:lnTo>
                <a:lnTo>
                  <a:pt x="33668" y="35095"/>
                </a:lnTo>
                <a:lnTo>
                  <a:pt x="33704" y="35113"/>
                </a:lnTo>
                <a:lnTo>
                  <a:pt x="34074" y="35271"/>
                </a:lnTo>
                <a:lnTo>
                  <a:pt x="34144" y="35289"/>
                </a:lnTo>
                <a:lnTo>
                  <a:pt x="34250" y="35289"/>
                </a:lnTo>
                <a:lnTo>
                  <a:pt x="34074" y="35148"/>
                </a:lnTo>
                <a:lnTo>
                  <a:pt x="33527" y="34760"/>
                </a:lnTo>
                <a:lnTo>
                  <a:pt x="33422" y="34672"/>
                </a:lnTo>
                <a:lnTo>
                  <a:pt x="33334" y="34584"/>
                </a:lnTo>
                <a:lnTo>
                  <a:pt x="33246" y="34479"/>
                </a:lnTo>
                <a:lnTo>
                  <a:pt x="33175" y="34373"/>
                </a:lnTo>
                <a:lnTo>
                  <a:pt x="33122" y="34267"/>
                </a:lnTo>
                <a:lnTo>
                  <a:pt x="33069" y="34144"/>
                </a:lnTo>
                <a:lnTo>
                  <a:pt x="33052" y="34021"/>
                </a:lnTo>
                <a:lnTo>
                  <a:pt x="33017" y="33880"/>
                </a:lnTo>
                <a:lnTo>
                  <a:pt x="33034" y="33827"/>
                </a:lnTo>
                <a:lnTo>
                  <a:pt x="33052" y="33756"/>
                </a:lnTo>
                <a:lnTo>
                  <a:pt x="33580" y="34144"/>
                </a:lnTo>
                <a:lnTo>
                  <a:pt x="33862" y="34302"/>
                </a:lnTo>
                <a:lnTo>
                  <a:pt x="34021" y="34390"/>
                </a:lnTo>
                <a:lnTo>
                  <a:pt x="34215" y="34461"/>
                </a:lnTo>
                <a:lnTo>
                  <a:pt x="34109" y="34355"/>
                </a:lnTo>
                <a:lnTo>
                  <a:pt x="34003" y="34285"/>
                </a:lnTo>
                <a:lnTo>
                  <a:pt x="33827" y="34161"/>
                </a:lnTo>
                <a:lnTo>
                  <a:pt x="33651" y="34021"/>
                </a:lnTo>
                <a:lnTo>
                  <a:pt x="33457" y="33880"/>
                </a:lnTo>
                <a:lnTo>
                  <a:pt x="33298" y="33721"/>
                </a:lnTo>
                <a:lnTo>
                  <a:pt x="33228" y="33633"/>
                </a:lnTo>
                <a:lnTo>
                  <a:pt x="33175" y="33527"/>
                </a:lnTo>
                <a:close/>
                <a:moveTo>
                  <a:pt x="32224" y="32946"/>
                </a:moveTo>
                <a:lnTo>
                  <a:pt x="32329" y="32999"/>
                </a:lnTo>
                <a:lnTo>
                  <a:pt x="32435" y="33052"/>
                </a:lnTo>
                <a:lnTo>
                  <a:pt x="32523" y="33104"/>
                </a:lnTo>
                <a:lnTo>
                  <a:pt x="32594" y="33192"/>
                </a:lnTo>
                <a:lnTo>
                  <a:pt x="32629" y="33281"/>
                </a:lnTo>
                <a:lnTo>
                  <a:pt x="32664" y="33369"/>
                </a:lnTo>
                <a:lnTo>
                  <a:pt x="32664" y="33474"/>
                </a:lnTo>
                <a:lnTo>
                  <a:pt x="32664" y="33598"/>
                </a:lnTo>
                <a:lnTo>
                  <a:pt x="32576" y="34056"/>
                </a:lnTo>
                <a:lnTo>
                  <a:pt x="32470" y="34514"/>
                </a:lnTo>
                <a:lnTo>
                  <a:pt x="32312" y="35130"/>
                </a:lnTo>
                <a:lnTo>
                  <a:pt x="32382" y="35113"/>
                </a:lnTo>
                <a:lnTo>
                  <a:pt x="32418" y="35078"/>
                </a:lnTo>
                <a:lnTo>
                  <a:pt x="32453" y="34972"/>
                </a:lnTo>
                <a:lnTo>
                  <a:pt x="32735" y="34144"/>
                </a:lnTo>
                <a:lnTo>
                  <a:pt x="32770" y="34073"/>
                </a:lnTo>
                <a:lnTo>
                  <a:pt x="32823" y="33985"/>
                </a:lnTo>
                <a:lnTo>
                  <a:pt x="32946" y="34197"/>
                </a:lnTo>
                <a:lnTo>
                  <a:pt x="33017" y="34408"/>
                </a:lnTo>
                <a:lnTo>
                  <a:pt x="33052" y="34620"/>
                </a:lnTo>
                <a:lnTo>
                  <a:pt x="33052" y="34831"/>
                </a:lnTo>
                <a:lnTo>
                  <a:pt x="32981" y="35342"/>
                </a:lnTo>
                <a:lnTo>
                  <a:pt x="32928" y="35835"/>
                </a:lnTo>
                <a:lnTo>
                  <a:pt x="32893" y="36082"/>
                </a:lnTo>
                <a:lnTo>
                  <a:pt x="32876" y="36223"/>
                </a:lnTo>
                <a:lnTo>
                  <a:pt x="32893" y="36381"/>
                </a:lnTo>
                <a:lnTo>
                  <a:pt x="32946" y="36240"/>
                </a:lnTo>
                <a:lnTo>
                  <a:pt x="32999" y="36082"/>
                </a:lnTo>
                <a:lnTo>
                  <a:pt x="33087" y="35782"/>
                </a:lnTo>
                <a:lnTo>
                  <a:pt x="33158" y="35500"/>
                </a:lnTo>
                <a:lnTo>
                  <a:pt x="33246" y="35219"/>
                </a:lnTo>
                <a:lnTo>
                  <a:pt x="33334" y="35271"/>
                </a:lnTo>
                <a:lnTo>
                  <a:pt x="33369" y="35289"/>
                </a:lnTo>
                <a:lnTo>
                  <a:pt x="33387" y="35307"/>
                </a:lnTo>
                <a:lnTo>
                  <a:pt x="33580" y="35729"/>
                </a:lnTo>
                <a:lnTo>
                  <a:pt x="33774" y="36135"/>
                </a:lnTo>
                <a:lnTo>
                  <a:pt x="33827" y="36276"/>
                </a:lnTo>
                <a:lnTo>
                  <a:pt x="33880" y="36417"/>
                </a:lnTo>
                <a:lnTo>
                  <a:pt x="33897" y="36540"/>
                </a:lnTo>
                <a:lnTo>
                  <a:pt x="33915" y="36681"/>
                </a:lnTo>
                <a:lnTo>
                  <a:pt x="33915" y="36980"/>
                </a:lnTo>
                <a:lnTo>
                  <a:pt x="33880" y="37262"/>
                </a:lnTo>
                <a:lnTo>
                  <a:pt x="33827" y="37632"/>
                </a:lnTo>
                <a:lnTo>
                  <a:pt x="33809" y="37808"/>
                </a:lnTo>
                <a:lnTo>
                  <a:pt x="33809" y="38002"/>
                </a:lnTo>
                <a:lnTo>
                  <a:pt x="33862" y="37949"/>
                </a:lnTo>
                <a:lnTo>
                  <a:pt x="33880" y="37896"/>
                </a:lnTo>
                <a:lnTo>
                  <a:pt x="34127" y="36734"/>
                </a:lnTo>
                <a:lnTo>
                  <a:pt x="34179" y="36698"/>
                </a:lnTo>
                <a:lnTo>
                  <a:pt x="34215" y="36698"/>
                </a:lnTo>
                <a:lnTo>
                  <a:pt x="34250" y="36716"/>
                </a:lnTo>
                <a:lnTo>
                  <a:pt x="34285" y="36751"/>
                </a:lnTo>
                <a:lnTo>
                  <a:pt x="34444" y="36910"/>
                </a:lnTo>
                <a:lnTo>
                  <a:pt x="34585" y="37068"/>
                </a:lnTo>
                <a:lnTo>
                  <a:pt x="34726" y="37245"/>
                </a:lnTo>
                <a:lnTo>
                  <a:pt x="34831" y="37421"/>
                </a:lnTo>
                <a:lnTo>
                  <a:pt x="34919" y="37615"/>
                </a:lnTo>
                <a:lnTo>
                  <a:pt x="35007" y="37808"/>
                </a:lnTo>
                <a:lnTo>
                  <a:pt x="35060" y="38002"/>
                </a:lnTo>
                <a:lnTo>
                  <a:pt x="35113" y="38231"/>
                </a:lnTo>
                <a:lnTo>
                  <a:pt x="35272" y="39059"/>
                </a:lnTo>
                <a:lnTo>
                  <a:pt x="35307" y="38954"/>
                </a:lnTo>
                <a:lnTo>
                  <a:pt x="35325" y="38865"/>
                </a:lnTo>
                <a:lnTo>
                  <a:pt x="35342" y="38689"/>
                </a:lnTo>
                <a:lnTo>
                  <a:pt x="35360" y="38531"/>
                </a:lnTo>
                <a:lnTo>
                  <a:pt x="35377" y="38425"/>
                </a:lnTo>
                <a:lnTo>
                  <a:pt x="35413" y="38337"/>
                </a:lnTo>
                <a:lnTo>
                  <a:pt x="35695" y="38689"/>
                </a:lnTo>
                <a:lnTo>
                  <a:pt x="35994" y="39024"/>
                </a:lnTo>
                <a:lnTo>
                  <a:pt x="36311" y="39324"/>
                </a:lnTo>
                <a:lnTo>
                  <a:pt x="36646" y="39605"/>
                </a:lnTo>
                <a:lnTo>
                  <a:pt x="37016" y="39887"/>
                </a:lnTo>
                <a:lnTo>
                  <a:pt x="36699" y="39958"/>
                </a:lnTo>
                <a:lnTo>
                  <a:pt x="36540" y="39975"/>
                </a:lnTo>
                <a:lnTo>
                  <a:pt x="36399" y="39993"/>
                </a:lnTo>
                <a:lnTo>
                  <a:pt x="36258" y="39993"/>
                </a:lnTo>
                <a:lnTo>
                  <a:pt x="36100" y="39975"/>
                </a:lnTo>
                <a:lnTo>
                  <a:pt x="35959" y="39940"/>
                </a:lnTo>
                <a:lnTo>
                  <a:pt x="35818" y="39887"/>
                </a:lnTo>
                <a:lnTo>
                  <a:pt x="35448" y="39746"/>
                </a:lnTo>
                <a:lnTo>
                  <a:pt x="35113" y="39588"/>
                </a:lnTo>
                <a:lnTo>
                  <a:pt x="34778" y="39376"/>
                </a:lnTo>
                <a:lnTo>
                  <a:pt x="34620" y="39271"/>
                </a:lnTo>
                <a:lnTo>
                  <a:pt x="34461" y="39147"/>
                </a:lnTo>
                <a:lnTo>
                  <a:pt x="33915" y="38636"/>
                </a:lnTo>
                <a:lnTo>
                  <a:pt x="33633" y="38390"/>
                </a:lnTo>
                <a:lnTo>
                  <a:pt x="33387" y="38108"/>
                </a:lnTo>
                <a:lnTo>
                  <a:pt x="33122" y="37826"/>
                </a:lnTo>
                <a:lnTo>
                  <a:pt x="32893" y="37544"/>
                </a:lnTo>
                <a:lnTo>
                  <a:pt x="32664" y="37245"/>
                </a:lnTo>
                <a:lnTo>
                  <a:pt x="32435" y="36945"/>
                </a:lnTo>
                <a:lnTo>
                  <a:pt x="32259" y="36663"/>
                </a:lnTo>
                <a:lnTo>
                  <a:pt x="32100" y="36381"/>
                </a:lnTo>
                <a:lnTo>
                  <a:pt x="31959" y="36082"/>
                </a:lnTo>
                <a:lnTo>
                  <a:pt x="31836" y="35765"/>
                </a:lnTo>
                <a:lnTo>
                  <a:pt x="31748" y="35500"/>
                </a:lnTo>
                <a:lnTo>
                  <a:pt x="31695" y="35236"/>
                </a:lnTo>
                <a:lnTo>
                  <a:pt x="31660" y="34954"/>
                </a:lnTo>
                <a:lnTo>
                  <a:pt x="31642" y="34672"/>
                </a:lnTo>
                <a:lnTo>
                  <a:pt x="31642" y="34408"/>
                </a:lnTo>
                <a:lnTo>
                  <a:pt x="31678" y="34126"/>
                </a:lnTo>
                <a:lnTo>
                  <a:pt x="31730" y="33862"/>
                </a:lnTo>
                <a:lnTo>
                  <a:pt x="31801" y="33580"/>
                </a:lnTo>
                <a:lnTo>
                  <a:pt x="31871" y="33386"/>
                </a:lnTo>
                <a:lnTo>
                  <a:pt x="31959" y="33228"/>
                </a:lnTo>
                <a:lnTo>
                  <a:pt x="32065" y="33087"/>
                </a:lnTo>
                <a:lnTo>
                  <a:pt x="32224" y="32946"/>
                </a:lnTo>
                <a:close/>
                <a:moveTo>
                  <a:pt x="29035" y="36558"/>
                </a:moveTo>
                <a:lnTo>
                  <a:pt x="29105" y="36663"/>
                </a:lnTo>
                <a:lnTo>
                  <a:pt x="29211" y="36804"/>
                </a:lnTo>
                <a:lnTo>
                  <a:pt x="29458" y="37174"/>
                </a:lnTo>
                <a:lnTo>
                  <a:pt x="29722" y="37615"/>
                </a:lnTo>
                <a:lnTo>
                  <a:pt x="29916" y="37985"/>
                </a:lnTo>
                <a:lnTo>
                  <a:pt x="28876" y="40011"/>
                </a:lnTo>
                <a:lnTo>
                  <a:pt x="28859" y="40011"/>
                </a:lnTo>
                <a:lnTo>
                  <a:pt x="28823" y="40028"/>
                </a:lnTo>
                <a:lnTo>
                  <a:pt x="28735" y="39870"/>
                </a:lnTo>
                <a:lnTo>
                  <a:pt x="28682" y="39694"/>
                </a:lnTo>
                <a:lnTo>
                  <a:pt x="28647" y="39482"/>
                </a:lnTo>
                <a:lnTo>
                  <a:pt x="28630" y="39235"/>
                </a:lnTo>
                <a:lnTo>
                  <a:pt x="28612" y="38883"/>
                </a:lnTo>
                <a:lnTo>
                  <a:pt x="28612" y="38619"/>
                </a:lnTo>
                <a:lnTo>
                  <a:pt x="28647" y="38390"/>
                </a:lnTo>
                <a:lnTo>
                  <a:pt x="28718" y="38196"/>
                </a:lnTo>
                <a:lnTo>
                  <a:pt x="29000" y="38478"/>
                </a:lnTo>
                <a:lnTo>
                  <a:pt x="29017" y="38337"/>
                </a:lnTo>
                <a:lnTo>
                  <a:pt x="29000" y="38196"/>
                </a:lnTo>
                <a:lnTo>
                  <a:pt x="28947" y="38090"/>
                </a:lnTo>
                <a:lnTo>
                  <a:pt x="28859" y="37985"/>
                </a:lnTo>
                <a:lnTo>
                  <a:pt x="28823" y="37932"/>
                </a:lnTo>
                <a:lnTo>
                  <a:pt x="28771" y="37861"/>
                </a:lnTo>
                <a:lnTo>
                  <a:pt x="28753" y="37791"/>
                </a:lnTo>
                <a:lnTo>
                  <a:pt x="28735" y="37720"/>
                </a:lnTo>
                <a:lnTo>
                  <a:pt x="28735" y="37579"/>
                </a:lnTo>
                <a:lnTo>
                  <a:pt x="28771" y="37421"/>
                </a:lnTo>
                <a:lnTo>
                  <a:pt x="28859" y="37068"/>
                </a:lnTo>
                <a:lnTo>
                  <a:pt x="28964" y="36716"/>
                </a:lnTo>
                <a:lnTo>
                  <a:pt x="28982" y="36646"/>
                </a:lnTo>
                <a:lnTo>
                  <a:pt x="29035" y="36558"/>
                </a:lnTo>
                <a:close/>
                <a:moveTo>
                  <a:pt x="27696" y="34021"/>
                </a:moveTo>
                <a:lnTo>
                  <a:pt x="27907" y="34038"/>
                </a:lnTo>
                <a:lnTo>
                  <a:pt x="28119" y="34038"/>
                </a:lnTo>
                <a:lnTo>
                  <a:pt x="28224" y="34056"/>
                </a:lnTo>
                <a:lnTo>
                  <a:pt x="28330" y="34073"/>
                </a:lnTo>
                <a:lnTo>
                  <a:pt x="28295" y="34161"/>
                </a:lnTo>
                <a:lnTo>
                  <a:pt x="28260" y="34232"/>
                </a:lnTo>
                <a:lnTo>
                  <a:pt x="28136" y="34355"/>
                </a:lnTo>
                <a:lnTo>
                  <a:pt x="27890" y="34637"/>
                </a:lnTo>
                <a:lnTo>
                  <a:pt x="27678" y="34884"/>
                </a:lnTo>
                <a:lnTo>
                  <a:pt x="27731" y="34919"/>
                </a:lnTo>
                <a:lnTo>
                  <a:pt x="27766" y="34919"/>
                </a:lnTo>
                <a:lnTo>
                  <a:pt x="27819" y="34884"/>
                </a:lnTo>
                <a:lnTo>
                  <a:pt x="28718" y="34161"/>
                </a:lnTo>
                <a:lnTo>
                  <a:pt x="28753" y="34161"/>
                </a:lnTo>
                <a:lnTo>
                  <a:pt x="28806" y="34179"/>
                </a:lnTo>
                <a:lnTo>
                  <a:pt x="28859" y="34214"/>
                </a:lnTo>
                <a:lnTo>
                  <a:pt x="28876" y="34267"/>
                </a:lnTo>
                <a:lnTo>
                  <a:pt x="28894" y="34320"/>
                </a:lnTo>
                <a:lnTo>
                  <a:pt x="28894" y="34443"/>
                </a:lnTo>
                <a:lnTo>
                  <a:pt x="28894" y="34514"/>
                </a:lnTo>
                <a:lnTo>
                  <a:pt x="28876" y="34567"/>
                </a:lnTo>
                <a:lnTo>
                  <a:pt x="28841" y="34637"/>
                </a:lnTo>
                <a:lnTo>
                  <a:pt x="28788" y="34708"/>
                </a:lnTo>
                <a:lnTo>
                  <a:pt x="28700" y="34831"/>
                </a:lnTo>
                <a:lnTo>
                  <a:pt x="28101" y="35606"/>
                </a:lnTo>
                <a:lnTo>
                  <a:pt x="28154" y="35624"/>
                </a:lnTo>
                <a:lnTo>
                  <a:pt x="28189" y="35624"/>
                </a:lnTo>
                <a:lnTo>
                  <a:pt x="28242" y="35589"/>
                </a:lnTo>
                <a:lnTo>
                  <a:pt x="28594" y="35254"/>
                </a:lnTo>
                <a:lnTo>
                  <a:pt x="28735" y="35148"/>
                </a:lnTo>
                <a:lnTo>
                  <a:pt x="28806" y="35095"/>
                </a:lnTo>
                <a:lnTo>
                  <a:pt x="28912" y="35078"/>
                </a:lnTo>
                <a:lnTo>
                  <a:pt x="28947" y="35254"/>
                </a:lnTo>
                <a:lnTo>
                  <a:pt x="28964" y="35430"/>
                </a:lnTo>
                <a:lnTo>
                  <a:pt x="28947" y="35641"/>
                </a:lnTo>
                <a:lnTo>
                  <a:pt x="28912" y="35835"/>
                </a:lnTo>
                <a:lnTo>
                  <a:pt x="28841" y="36029"/>
                </a:lnTo>
                <a:lnTo>
                  <a:pt x="28771" y="36223"/>
                </a:lnTo>
                <a:lnTo>
                  <a:pt x="28682" y="36381"/>
                </a:lnTo>
                <a:lnTo>
                  <a:pt x="28577" y="36505"/>
                </a:lnTo>
                <a:lnTo>
                  <a:pt x="28330" y="36787"/>
                </a:lnTo>
                <a:lnTo>
                  <a:pt x="28101" y="37068"/>
                </a:lnTo>
                <a:lnTo>
                  <a:pt x="28031" y="37139"/>
                </a:lnTo>
                <a:lnTo>
                  <a:pt x="28013" y="37192"/>
                </a:lnTo>
                <a:lnTo>
                  <a:pt x="28031" y="37262"/>
                </a:lnTo>
                <a:lnTo>
                  <a:pt x="28119" y="37192"/>
                </a:lnTo>
                <a:lnTo>
                  <a:pt x="28207" y="37121"/>
                </a:lnTo>
                <a:lnTo>
                  <a:pt x="28365" y="36980"/>
                </a:lnTo>
                <a:lnTo>
                  <a:pt x="28524" y="36857"/>
                </a:lnTo>
                <a:lnTo>
                  <a:pt x="28612" y="36787"/>
                </a:lnTo>
                <a:lnTo>
                  <a:pt x="28718" y="36716"/>
                </a:lnTo>
                <a:lnTo>
                  <a:pt x="28718" y="36804"/>
                </a:lnTo>
                <a:lnTo>
                  <a:pt x="28718" y="36875"/>
                </a:lnTo>
                <a:lnTo>
                  <a:pt x="28682" y="36998"/>
                </a:lnTo>
                <a:lnTo>
                  <a:pt x="28647" y="37139"/>
                </a:lnTo>
                <a:lnTo>
                  <a:pt x="28594" y="37315"/>
                </a:lnTo>
                <a:lnTo>
                  <a:pt x="28506" y="37474"/>
                </a:lnTo>
                <a:lnTo>
                  <a:pt x="28401" y="37615"/>
                </a:lnTo>
                <a:lnTo>
                  <a:pt x="28260" y="37756"/>
                </a:lnTo>
                <a:lnTo>
                  <a:pt x="28048" y="37949"/>
                </a:lnTo>
                <a:lnTo>
                  <a:pt x="27837" y="38178"/>
                </a:lnTo>
                <a:lnTo>
                  <a:pt x="27678" y="38372"/>
                </a:lnTo>
                <a:lnTo>
                  <a:pt x="27784" y="38355"/>
                </a:lnTo>
                <a:lnTo>
                  <a:pt x="27837" y="38337"/>
                </a:lnTo>
                <a:lnTo>
                  <a:pt x="28383" y="37896"/>
                </a:lnTo>
                <a:lnTo>
                  <a:pt x="28436" y="37932"/>
                </a:lnTo>
                <a:lnTo>
                  <a:pt x="28453" y="37985"/>
                </a:lnTo>
                <a:lnTo>
                  <a:pt x="28453" y="38073"/>
                </a:lnTo>
                <a:lnTo>
                  <a:pt x="28436" y="38425"/>
                </a:lnTo>
                <a:lnTo>
                  <a:pt x="28436" y="38777"/>
                </a:lnTo>
                <a:lnTo>
                  <a:pt x="28453" y="39130"/>
                </a:lnTo>
                <a:lnTo>
                  <a:pt x="28489" y="39500"/>
                </a:lnTo>
                <a:lnTo>
                  <a:pt x="28612" y="40187"/>
                </a:lnTo>
                <a:lnTo>
                  <a:pt x="28612" y="40187"/>
                </a:lnTo>
                <a:lnTo>
                  <a:pt x="28524" y="40134"/>
                </a:lnTo>
                <a:lnTo>
                  <a:pt x="28471" y="40081"/>
                </a:lnTo>
                <a:lnTo>
                  <a:pt x="28207" y="39676"/>
                </a:lnTo>
                <a:lnTo>
                  <a:pt x="28066" y="39465"/>
                </a:lnTo>
                <a:lnTo>
                  <a:pt x="27960" y="39253"/>
                </a:lnTo>
                <a:lnTo>
                  <a:pt x="27608" y="38584"/>
                </a:lnTo>
                <a:lnTo>
                  <a:pt x="27273" y="37896"/>
                </a:lnTo>
                <a:lnTo>
                  <a:pt x="27238" y="37791"/>
                </a:lnTo>
                <a:lnTo>
                  <a:pt x="27185" y="37667"/>
                </a:lnTo>
                <a:lnTo>
                  <a:pt x="27132" y="37438"/>
                </a:lnTo>
                <a:lnTo>
                  <a:pt x="27079" y="36980"/>
                </a:lnTo>
                <a:lnTo>
                  <a:pt x="27009" y="36452"/>
                </a:lnTo>
                <a:lnTo>
                  <a:pt x="26974" y="35941"/>
                </a:lnTo>
                <a:lnTo>
                  <a:pt x="26956" y="35694"/>
                </a:lnTo>
                <a:lnTo>
                  <a:pt x="26956" y="35448"/>
                </a:lnTo>
                <a:lnTo>
                  <a:pt x="26991" y="35219"/>
                </a:lnTo>
                <a:lnTo>
                  <a:pt x="27044" y="34990"/>
                </a:lnTo>
                <a:lnTo>
                  <a:pt x="27097" y="34778"/>
                </a:lnTo>
                <a:lnTo>
                  <a:pt x="27185" y="34549"/>
                </a:lnTo>
                <a:lnTo>
                  <a:pt x="27291" y="34338"/>
                </a:lnTo>
                <a:lnTo>
                  <a:pt x="27414" y="34126"/>
                </a:lnTo>
                <a:lnTo>
                  <a:pt x="27484" y="34038"/>
                </a:lnTo>
                <a:lnTo>
                  <a:pt x="27590" y="34021"/>
                </a:lnTo>
                <a:close/>
                <a:moveTo>
                  <a:pt x="12597" y="36963"/>
                </a:moveTo>
                <a:lnTo>
                  <a:pt x="12668" y="36980"/>
                </a:lnTo>
                <a:lnTo>
                  <a:pt x="12773" y="37033"/>
                </a:lnTo>
                <a:lnTo>
                  <a:pt x="11839" y="37579"/>
                </a:lnTo>
                <a:lnTo>
                  <a:pt x="11875" y="37615"/>
                </a:lnTo>
                <a:lnTo>
                  <a:pt x="11910" y="37632"/>
                </a:lnTo>
                <a:lnTo>
                  <a:pt x="11980" y="37597"/>
                </a:lnTo>
                <a:lnTo>
                  <a:pt x="12703" y="37315"/>
                </a:lnTo>
                <a:lnTo>
                  <a:pt x="12879" y="37262"/>
                </a:lnTo>
                <a:lnTo>
                  <a:pt x="12914" y="37297"/>
                </a:lnTo>
                <a:lnTo>
                  <a:pt x="12932" y="37333"/>
                </a:lnTo>
                <a:lnTo>
                  <a:pt x="12932" y="37386"/>
                </a:lnTo>
                <a:lnTo>
                  <a:pt x="12914" y="37421"/>
                </a:lnTo>
                <a:lnTo>
                  <a:pt x="12826" y="37650"/>
                </a:lnTo>
                <a:lnTo>
                  <a:pt x="12703" y="37861"/>
                </a:lnTo>
                <a:lnTo>
                  <a:pt x="12579" y="38055"/>
                </a:lnTo>
                <a:lnTo>
                  <a:pt x="12421" y="38249"/>
                </a:lnTo>
                <a:lnTo>
                  <a:pt x="12262" y="38407"/>
                </a:lnTo>
                <a:lnTo>
                  <a:pt x="12068" y="38548"/>
                </a:lnTo>
                <a:lnTo>
                  <a:pt x="11875" y="38689"/>
                </a:lnTo>
                <a:lnTo>
                  <a:pt x="11646" y="38795"/>
                </a:lnTo>
                <a:lnTo>
                  <a:pt x="11469" y="38883"/>
                </a:lnTo>
                <a:lnTo>
                  <a:pt x="11381" y="38936"/>
                </a:lnTo>
                <a:lnTo>
                  <a:pt x="11293" y="39024"/>
                </a:lnTo>
                <a:lnTo>
                  <a:pt x="11399" y="39024"/>
                </a:lnTo>
                <a:lnTo>
                  <a:pt x="11487" y="39006"/>
                </a:lnTo>
                <a:lnTo>
                  <a:pt x="11681" y="38918"/>
                </a:lnTo>
                <a:lnTo>
                  <a:pt x="11769" y="38883"/>
                </a:lnTo>
                <a:lnTo>
                  <a:pt x="11875" y="38848"/>
                </a:lnTo>
                <a:lnTo>
                  <a:pt x="11963" y="38830"/>
                </a:lnTo>
                <a:lnTo>
                  <a:pt x="12086" y="38848"/>
                </a:lnTo>
                <a:lnTo>
                  <a:pt x="11998" y="39077"/>
                </a:lnTo>
                <a:lnTo>
                  <a:pt x="11945" y="39183"/>
                </a:lnTo>
                <a:lnTo>
                  <a:pt x="11875" y="39288"/>
                </a:lnTo>
                <a:lnTo>
                  <a:pt x="11804" y="39376"/>
                </a:lnTo>
                <a:lnTo>
                  <a:pt x="11734" y="39465"/>
                </a:lnTo>
                <a:lnTo>
                  <a:pt x="11628" y="39535"/>
                </a:lnTo>
                <a:lnTo>
                  <a:pt x="11522" y="39605"/>
                </a:lnTo>
                <a:lnTo>
                  <a:pt x="11152" y="39817"/>
                </a:lnTo>
                <a:lnTo>
                  <a:pt x="11064" y="39887"/>
                </a:lnTo>
                <a:lnTo>
                  <a:pt x="10941" y="39975"/>
                </a:lnTo>
                <a:lnTo>
                  <a:pt x="11399" y="39905"/>
                </a:lnTo>
                <a:lnTo>
                  <a:pt x="11329" y="40046"/>
                </a:lnTo>
                <a:lnTo>
                  <a:pt x="11258" y="40187"/>
                </a:lnTo>
                <a:lnTo>
                  <a:pt x="11170" y="40328"/>
                </a:lnTo>
                <a:lnTo>
                  <a:pt x="11064" y="40451"/>
                </a:lnTo>
                <a:lnTo>
                  <a:pt x="10941" y="40574"/>
                </a:lnTo>
                <a:lnTo>
                  <a:pt x="10818" y="40680"/>
                </a:lnTo>
                <a:lnTo>
                  <a:pt x="10677" y="40768"/>
                </a:lnTo>
                <a:lnTo>
                  <a:pt x="10553" y="40839"/>
                </a:lnTo>
                <a:lnTo>
                  <a:pt x="10518" y="40803"/>
                </a:lnTo>
                <a:lnTo>
                  <a:pt x="10500" y="40768"/>
                </a:lnTo>
                <a:lnTo>
                  <a:pt x="10518" y="40698"/>
                </a:lnTo>
                <a:lnTo>
                  <a:pt x="10765" y="39658"/>
                </a:lnTo>
                <a:lnTo>
                  <a:pt x="11047" y="38636"/>
                </a:lnTo>
                <a:lnTo>
                  <a:pt x="11117" y="38443"/>
                </a:lnTo>
                <a:lnTo>
                  <a:pt x="11188" y="38249"/>
                </a:lnTo>
                <a:lnTo>
                  <a:pt x="11276" y="38073"/>
                </a:lnTo>
                <a:lnTo>
                  <a:pt x="11381" y="37896"/>
                </a:lnTo>
                <a:lnTo>
                  <a:pt x="11505" y="37738"/>
                </a:lnTo>
                <a:lnTo>
                  <a:pt x="11628" y="37579"/>
                </a:lnTo>
                <a:lnTo>
                  <a:pt x="11892" y="37280"/>
                </a:lnTo>
                <a:lnTo>
                  <a:pt x="12051" y="37157"/>
                </a:lnTo>
                <a:lnTo>
                  <a:pt x="12209" y="37051"/>
                </a:lnTo>
                <a:lnTo>
                  <a:pt x="12403" y="36998"/>
                </a:lnTo>
                <a:lnTo>
                  <a:pt x="12597" y="36963"/>
                </a:lnTo>
                <a:close/>
                <a:moveTo>
                  <a:pt x="13372" y="37297"/>
                </a:moveTo>
                <a:lnTo>
                  <a:pt x="13407" y="37350"/>
                </a:lnTo>
                <a:lnTo>
                  <a:pt x="13443" y="37421"/>
                </a:lnTo>
                <a:lnTo>
                  <a:pt x="13460" y="37491"/>
                </a:lnTo>
                <a:lnTo>
                  <a:pt x="13460" y="37562"/>
                </a:lnTo>
                <a:lnTo>
                  <a:pt x="13496" y="38178"/>
                </a:lnTo>
                <a:lnTo>
                  <a:pt x="13496" y="38478"/>
                </a:lnTo>
                <a:lnTo>
                  <a:pt x="13496" y="38777"/>
                </a:lnTo>
                <a:lnTo>
                  <a:pt x="13460" y="39059"/>
                </a:lnTo>
                <a:lnTo>
                  <a:pt x="13407" y="39324"/>
                </a:lnTo>
                <a:lnTo>
                  <a:pt x="13319" y="39570"/>
                </a:lnTo>
                <a:lnTo>
                  <a:pt x="13196" y="39799"/>
                </a:lnTo>
                <a:lnTo>
                  <a:pt x="13055" y="40011"/>
                </a:lnTo>
                <a:lnTo>
                  <a:pt x="12879" y="40222"/>
                </a:lnTo>
                <a:lnTo>
                  <a:pt x="12668" y="40398"/>
                </a:lnTo>
                <a:lnTo>
                  <a:pt x="12438" y="40557"/>
                </a:lnTo>
                <a:lnTo>
                  <a:pt x="12139" y="40715"/>
                </a:lnTo>
                <a:lnTo>
                  <a:pt x="11839" y="40856"/>
                </a:lnTo>
                <a:lnTo>
                  <a:pt x="11522" y="40980"/>
                </a:lnTo>
                <a:lnTo>
                  <a:pt x="11364" y="41015"/>
                </a:lnTo>
                <a:lnTo>
                  <a:pt x="11188" y="41050"/>
                </a:lnTo>
                <a:lnTo>
                  <a:pt x="11047" y="41050"/>
                </a:lnTo>
                <a:lnTo>
                  <a:pt x="10888" y="41068"/>
                </a:lnTo>
                <a:lnTo>
                  <a:pt x="10888" y="40997"/>
                </a:lnTo>
                <a:lnTo>
                  <a:pt x="10906" y="40944"/>
                </a:lnTo>
                <a:lnTo>
                  <a:pt x="11082" y="40715"/>
                </a:lnTo>
                <a:lnTo>
                  <a:pt x="11329" y="40434"/>
                </a:lnTo>
                <a:lnTo>
                  <a:pt x="11593" y="40152"/>
                </a:lnTo>
                <a:lnTo>
                  <a:pt x="11769" y="39975"/>
                </a:lnTo>
                <a:lnTo>
                  <a:pt x="11875" y="40539"/>
                </a:lnTo>
                <a:lnTo>
                  <a:pt x="11963" y="40328"/>
                </a:lnTo>
                <a:lnTo>
                  <a:pt x="12016" y="40116"/>
                </a:lnTo>
                <a:lnTo>
                  <a:pt x="12033" y="39923"/>
                </a:lnTo>
                <a:lnTo>
                  <a:pt x="12016" y="39711"/>
                </a:lnTo>
                <a:lnTo>
                  <a:pt x="12016" y="39623"/>
                </a:lnTo>
                <a:lnTo>
                  <a:pt x="12016" y="39535"/>
                </a:lnTo>
                <a:lnTo>
                  <a:pt x="12016" y="39465"/>
                </a:lnTo>
                <a:lnTo>
                  <a:pt x="12051" y="39394"/>
                </a:lnTo>
                <a:lnTo>
                  <a:pt x="12086" y="39324"/>
                </a:lnTo>
                <a:lnTo>
                  <a:pt x="12139" y="39271"/>
                </a:lnTo>
                <a:lnTo>
                  <a:pt x="12315" y="39130"/>
                </a:lnTo>
                <a:lnTo>
                  <a:pt x="12333" y="39218"/>
                </a:lnTo>
                <a:lnTo>
                  <a:pt x="12350" y="39324"/>
                </a:lnTo>
                <a:lnTo>
                  <a:pt x="12368" y="39517"/>
                </a:lnTo>
                <a:lnTo>
                  <a:pt x="12403" y="39711"/>
                </a:lnTo>
                <a:lnTo>
                  <a:pt x="12438" y="39817"/>
                </a:lnTo>
                <a:lnTo>
                  <a:pt x="12491" y="39905"/>
                </a:lnTo>
                <a:lnTo>
                  <a:pt x="12491" y="39376"/>
                </a:lnTo>
                <a:lnTo>
                  <a:pt x="12491" y="39147"/>
                </a:lnTo>
                <a:lnTo>
                  <a:pt x="12509" y="38918"/>
                </a:lnTo>
                <a:lnTo>
                  <a:pt x="12544" y="38689"/>
                </a:lnTo>
                <a:lnTo>
                  <a:pt x="12597" y="38478"/>
                </a:lnTo>
                <a:lnTo>
                  <a:pt x="12650" y="38319"/>
                </a:lnTo>
                <a:lnTo>
                  <a:pt x="12720" y="38178"/>
                </a:lnTo>
                <a:lnTo>
                  <a:pt x="12808" y="38037"/>
                </a:lnTo>
                <a:lnTo>
                  <a:pt x="12914" y="37914"/>
                </a:lnTo>
                <a:lnTo>
                  <a:pt x="12967" y="38002"/>
                </a:lnTo>
                <a:lnTo>
                  <a:pt x="12985" y="38108"/>
                </a:lnTo>
                <a:lnTo>
                  <a:pt x="13002" y="38302"/>
                </a:lnTo>
                <a:lnTo>
                  <a:pt x="13020" y="38513"/>
                </a:lnTo>
                <a:lnTo>
                  <a:pt x="13055" y="38619"/>
                </a:lnTo>
                <a:lnTo>
                  <a:pt x="13108" y="38707"/>
                </a:lnTo>
                <a:lnTo>
                  <a:pt x="13143" y="38548"/>
                </a:lnTo>
                <a:lnTo>
                  <a:pt x="13161" y="38161"/>
                </a:lnTo>
                <a:lnTo>
                  <a:pt x="13196" y="37791"/>
                </a:lnTo>
                <a:lnTo>
                  <a:pt x="13231" y="37562"/>
                </a:lnTo>
                <a:lnTo>
                  <a:pt x="13284" y="37350"/>
                </a:lnTo>
                <a:lnTo>
                  <a:pt x="13319" y="37315"/>
                </a:lnTo>
                <a:lnTo>
                  <a:pt x="13372" y="37297"/>
                </a:lnTo>
                <a:close/>
                <a:moveTo>
                  <a:pt x="21561" y="41639"/>
                </a:moveTo>
                <a:lnTo>
                  <a:pt x="21547" y="41649"/>
                </a:lnTo>
                <a:lnTo>
                  <a:pt x="21565" y="41649"/>
                </a:lnTo>
                <a:lnTo>
                  <a:pt x="21561" y="41639"/>
                </a:lnTo>
                <a:close/>
                <a:moveTo>
                  <a:pt x="26903" y="43041"/>
                </a:moveTo>
                <a:lnTo>
                  <a:pt x="26974" y="43094"/>
                </a:lnTo>
                <a:lnTo>
                  <a:pt x="27044" y="43200"/>
                </a:lnTo>
                <a:lnTo>
                  <a:pt x="26903" y="43182"/>
                </a:lnTo>
                <a:lnTo>
                  <a:pt x="26815" y="43164"/>
                </a:lnTo>
                <a:lnTo>
                  <a:pt x="26762" y="43129"/>
                </a:lnTo>
                <a:lnTo>
                  <a:pt x="26674" y="43059"/>
                </a:lnTo>
                <a:lnTo>
                  <a:pt x="26833" y="43041"/>
                </a:lnTo>
                <a:close/>
                <a:moveTo>
                  <a:pt x="25987" y="43023"/>
                </a:moveTo>
                <a:lnTo>
                  <a:pt x="26128" y="43041"/>
                </a:lnTo>
                <a:lnTo>
                  <a:pt x="26304" y="43094"/>
                </a:lnTo>
                <a:lnTo>
                  <a:pt x="26463" y="43164"/>
                </a:lnTo>
                <a:lnTo>
                  <a:pt x="26604" y="43252"/>
                </a:lnTo>
                <a:lnTo>
                  <a:pt x="26727" y="43358"/>
                </a:lnTo>
                <a:lnTo>
                  <a:pt x="26621" y="43429"/>
                </a:lnTo>
                <a:lnTo>
                  <a:pt x="26515" y="43464"/>
                </a:lnTo>
                <a:lnTo>
                  <a:pt x="26304" y="43464"/>
                </a:lnTo>
                <a:lnTo>
                  <a:pt x="26110" y="43429"/>
                </a:lnTo>
                <a:lnTo>
                  <a:pt x="25934" y="43358"/>
                </a:lnTo>
                <a:lnTo>
                  <a:pt x="25758" y="43270"/>
                </a:lnTo>
                <a:lnTo>
                  <a:pt x="25582" y="43129"/>
                </a:lnTo>
                <a:lnTo>
                  <a:pt x="25723" y="43059"/>
                </a:lnTo>
                <a:lnTo>
                  <a:pt x="25864" y="43023"/>
                </a:lnTo>
                <a:close/>
                <a:moveTo>
                  <a:pt x="25229" y="43217"/>
                </a:moveTo>
                <a:lnTo>
                  <a:pt x="25317" y="43235"/>
                </a:lnTo>
                <a:lnTo>
                  <a:pt x="25423" y="43288"/>
                </a:lnTo>
                <a:lnTo>
                  <a:pt x="25511" y="43376"/>
                </a:lnTo>
                <a:lnTo>
                  <a:pt x="25617" y="43481"/>
                </a:lnTo>
                <a:lnTo>
                  <a:pt x="25405" y="43552"/>
                </a:lnTo>
                <a:lnTo>
                  <a:pt x="25300" y="43570"/>
                </a:lnTo>
                <a:lnTo>
                  <a:pt x="25194" y="43570"/>
                </a:lnTo>
                <a:lnTo>
                  <a:pt x="25088" y="43552"/>
                </a:lnTo>
                <a:lnTo>
                  <a:pt x="25000" y="43534"/>
                </a:lnTo>
                <a:lnTo>
                  <a:pt x="24895" y="43481"/>
                </a:lnTo>
                <a:lnTo>
                  <a:pt x="24806" y="43411"/>
                </a:lnTo>
                <a:lnTo>
                  <a:pt x="24912" y="43323"/>
                </a:lnTo>
                <a:lnTo>
                  <a:pt x="25018" y="43252"/>
                </a:lnTo>
                <a:lnTo>
                  <a:pt x="25124" y="43217"/>
                </a:lnTo>
                <a:close/>
                <a:moveTo>
                  <a:pt x="24454" y="36311"/>
                </a:moveTo>
                <a:lnTo>
                  <a:pt x="24577" y="36346"/>
                </a:lnTo>
                <a:lnTo>
                  <a:pt x="24683" y="36399"/>
                </a:lnTo>
                <a:lnTo>
                  <a:pt x="24789" y="36469"/>
                </a:lnTo>
                <a:lnTo>
                  <a:pt x="25088" y="36769"/>
                </a:lnTo>
                <a:lnTo>
                  <a:pt x="25388" y="37068"/>
                </a:lnTo>
                <a:lnTo>
                  <a:pt x="25529" y="37227"/>
                </a:lnTo>
                <a:lnTo>
                  <a:pt x="25652" y="37386"/>
                </a:lnTo>
                <a:lnTo>
                  <a:pt x="25775" y="37562"/>
                </a:lnTo>
                <a:lnTo>
                  <a:pt x="25881" y="37756"/>
                </a:lnTo>
                <a:lnTo>
                  <a:pt x="25987" y="37967"/>
                </a:lnTo>
                <a:lnTo>
                  <a:pt x="26057" y="38178"/>
                </a:lnTo>
                <a:lnTo>
                  <a:pt x="26110" y="38390"/>
                </a:lnTo>
                <a:lnTo>
                  <a:pt x="26145" y="38619"/>
                </a:lnTo>
                <a:lnTo>
                  <a:pt x="26163" y="38830"/>
                </a:lnTo>
                <a:lnTo>
                  <a:pt x="26163" y="39059"/>
                </a:lnTo>
                <a:lnTo>
                  <a:pt x="26128" y="39288"/>
                </a:lnTo>
                <a:lnTo>
                  <a:pt x="26075" y="39517"/>
                </a:lnTo>
                <a:lnTo>
                  <a:pt x="26005" y="39711"/>
                </a:lnTo>
                <a:lnTo>
                  <a:pt x="25934" y="39887"/>
                </a:lnTo>
                <a:lnTo>
                  <a:pt x="25864" y="40081"/>
                </a:lnTo>
                <a:lnTo>
                  <a:pt x="25758" y="40240"/>
                </a:lnTo>
                <a:lnTo>
                  <a:pt x="25652" y="40416"/>
                </a:lnTo>
                <a:lnTo>
                  <a:pt x="25546" y="40557"/>
                </a:lnTo>
                <a:lnTo>
                  <a:pt x="25405" y="40715"/>
                </a:lnTo>
                <a:lnTo>
                  <a:pt x="25265" y="40856"/>
                </a:lnTo>
                <a:lnTo>
                  <a:pt x="24947" y="41103"/>
                </a:lnTo>
                <a:lnTo>
                  <a:pt x="24630" y="41367"/>
                </a:lnTo>
                <a:lnTo>
                  <a:pt x="23890" y="41896"/>
                </a:lnTo>
                <a:lnTo>
                  <a:pt x="23573" y="42160"/>
                </a:lnTo>
                <a:lnTo>
                  <a:pt x="23256" y="42424"/>
                </a:lnTo>
                <a:lnTo>
                  <a:pt x="22939" y="42689"/>
                </a:lnTo>
                <a:lnTo>
                  <a:pt x="22657" y="42988"/>
                </a:lnTo>
                <a:lnTo>
                  <a:pt x="22199" y="43446"/>
                </a:lnTo>
                <a:lnTo>
                  <a:pt x="21741" y="43887"/>
                </a:lnTo>
                <a:lnTo>
                  <a:pt x="21653" y="43975"/>
                </a:lnTo>
                <a:lnTo>
                  <a:pt x="21600" y="43992"/>
                </a:lnTo>
                <a:lnTo>
                  <a:pt x="21547" y="44010"/>
                </a:lnTo>
                <a:lnTo>
                  <a:pt x="21529" y="43904"/>
                </a:lnTo>
                <a:lnTo>
                  <a:pt x="21529" y="43799"/>
                </a:lnTo>
                <a:lnTo>
                  <a:pt x="21547" y="43517"/>
                </a:lnTo>
                <a:lnTo>
                  <a:pt x="21618" y="43147"/>
                </a:lnTo>
                <a:lnTo>
                  <a:pt x="21741" y="42706"/>
                </a:lnTo>
                <a:lnTo>
                  <a:pt x="21882" y="42248"/>
                </a:lnTo>
                <a:lnTo>
                  <a:pt x="22040" y="41843"/>
                </a:lnTo>
                <a:lnTo>
                  <a:pt x="22128" y="41667"/>
                </a:lnTo>
                <a:lnTo>
                  <a:pt x="22217" y="41508"/>
                </a:lnTo>
                <a:lnTo>
                  <a:pt x="22305" y="41385"/>
                </a:lnTo>
                <a:lnTo>
                  <a:pt x="22393" y="41279"/>
                </a:lnTo>
                <a:lnTo>
                  <a:pt x="22498" y="41350"/>
                </a:lnTo>
                <a:lnTo>
                  <a:pt x="22569" y="41455"/>
                </a:lnTo>
                <a:lnTo>
                  <a:pt x="22692" y="41667"/>
                </a:lnTo>
                <a:lnTo>
                  <a:pt x="22816" y="41896"/>
                </a:lnTo>
                <a:lnTo>
                  <a:pt x="22886" y="42019"/>
                </a:lnTo>
                <a:lnTo>
                  <a:pt x="23009" y="42125"/>
                </a:lnTo>
                <a:lnTo>
                  <a:pt x="22974" y="42019"/>
                </a:lnTo>
                <a:lnTo>
                  <a:pt x="22957" y="41931"/>
                </a:lnTo>
                <a:lnTo>
                  <a:pt x="22657" y="41156"/>
                </a:lnTo>
                <a:lnTo>
                  <a:pt x="22622" y="41033"/>
                </a:lnTo>
                <a:lnTo>
                  <a:pt x="22604" y="40909"/>
                </a:lnTo>
                <a:lnTo>
                  <a:pt x="22622" y="40786"/>
                </a:lnTo>
                <a:lnTo>
                  <a:pt x="22675" y="40663"/>
                </a:lnTo>
                <a:lnTo>
                  <a:pt x="23115" y="39764"/>
                </a:lnTo>
                <a:lnTo>
                  <a:pt x="23203" y="39834"/>
                </a:lnTo>
                <a:lnTo>
                  <a:pt x="23256" y="39887"/>
                </a:lnTo>
                <a:lnTo>
                  <a:pt x="23767" y="40645"/>
                </a:lnTo>
                <a:lnTo>
                  <a:pt x="23908" y="40839"/>
                </a:lnTo>
                <a:lnTo>
                  <a:pt x="23926" y="40768"/>
                </a:lnTo>
                <a:lnTo>
                  <a:pt x="23908" y="40715"/>
                </a:lnTo>
                <a:lnTo>
                  <a:pt x="23855" y="40610"/>
                </a:lnTo>
                <a:lnTo>
                  <a:pt x="23379" y="39641"/>
                </a:lnTo>
                <a:lnTo>
                  <a:pt x="23327" y="39517"/>
                </a:lnTo>
                <a:lnTo>
                  <a:pt x="23309" y="39394"/>
                </a:lnTo>
                <a:lnTo>
                  <a:pt x="23291" y="39288"/>
                </a:lnTo>
                <a:lnTo>
                  <a:pt x="23327" y="39147"/>
                </a:lnTo>
                <a:lnTo>
                  <a:pt x="23362" y="39059"/>
                </a:lnTo>
                <a:lnTo>
                  <a:pt x="23379" y="38936"/>
                </a:lnTo>
                <a:lnTo>
                  <a:pt x="23432" y="38725"/>
                </a:lnTo>
                <a:lnTo>
                  <a:pt x="23450" y="38619"/>
                </a:lnTo>
                <a:lnTo>
                  <a:pt x="23485" y="38496"/>
                </a:lnTo>
                <a:lnTo>
                  <a:pt x="23538" y="38390"/>
                </a:lnTo>
                <a:lnTo>
                  <a:pt x="23626" y="38284"/>
                </a:lnTo>
                <a:lnTo>
                  <a:pt x="23732" y="38390"/>
                </a:lnTo>
                <a:lnTo>
                  <a:pt x="23820" y="38478"/>
                </a:lnTo>
                <a:lnTo>
                  <a:pt x="23996" y="38689"/>
                </a:lnTo>
                <a:lnTo>
                  <a:pt x="24296" y="39130"/>
                </a:lnTo>
                <a:lnTo>
                  <a:pt x="24577" y="39588"/>
                </a:lnTo>
                <a:lnTo>
                  <a:pt x="24736" y="39799"/>
                </a:lnTo>
                <a:lnTo>
                  <a:pt x="24824" y="39905"/>
                </a:lnTo>
                <a:lnTo>
                  <a:pt x="24912" y="39993"/>
                </a:lnTo>
                <a:lnTo>
                  <a:pt x="24912" y="39993"/>
                </a:lnTo>
                <a:lnTo>
                  <a:pt x="24806" y="39764"/>
                </a:lnTo>
                <a:lnTo>
                  <a:pt x="23890" y="38108"/>
                </a:lnTo>
                <a:lnTo>
                  <a:pt x="23785" y="37914"/>
                </a:lnTo>
                <a:lnTo>
                  <a:pt x="23749" y="37826"/>
                </a:lnTo>
                <a:lnTo>
                  <a:pt x="23732" y="37756"/>
                </a:lnTo>
                <a:lnTo>
                  <a:pt x="23749" y="37685"/>
                </a:lnTo>
                <a:lnTo>
                  <a:pt x="23767" y="37597"/>
                </a:lnTo>
                <a:lnTo>
                  <a:pt x="23837" y="37386"/>
                </a:lnTo>
                <a:lnTo>
                  <a:pt x="23908" y="37245"/>
                </a:lnTo>
                <a:lnTo>
                  <a:pt x="23996" y="37157"/>
                </a:lnTo>
                <a:lnTo>
                  <a:pt x="24084" y="37192"/>
                </a:lnTo>
                <a:lnTo>
                  <a:pt x="24155" y="37245"/>
                </a:lnTo>
                <a:lnTo>
                  <a:pt x="24666" y="37756"/>
                </a:lnTo>
                <a:lnTo>
                  <a:pt x="24718" y="37808"/>
                </a:lnTo>
                <a:lnTo>
                  <a:pt x="24754" y="37808"/>
                </a:lnTo>
                <a:lnTo>
                  <a:pt x="24783" y="37799"/>
                </a:lnTo>
                <a:lnTo>
                  <a:pt x="24102" y="36751"/>
                </a:lnTo>
                <a:lnTo>
                  <a:pt x="24313" y="36328"/>
                </a:lnTo>
                <a:lnTo>
                  <a:pt x="24384" y="36328"/>
                </a:lnTo>
                <a:lnTo>
                  <a:pt x="24454" y="36311"/>
                </a:lnTo>
                <a:close/>
                <a:moveTo>
                  <a:pt x="24436" y="43728"/>
                </a:moveTo>
                <a:lnTo>
                  <a:pt x="24577" y="43763"/>
                </a:lnTo>
                <a:lnTo>
                  <a:pt x="24771" y="43799"/>
                </a:lnTo>
                <a:lnTo>
                  <a:pt x="24718" y="43869"/>
                </a:lnTo>
                <a:lnTo>
                  <a:pt x="24630" y="43922"/>
                </a:lnTo>
                <a:lnTo>
                  <a:pt x="24454" y="44028"/>
                </a:lnTo>
                <a:lnTo>
                  <a:pt x="24296" y="43904"/>
                </a:lnTo>
                <a:lnTo>
                  <a:pt x="24225" y="43851"/>
                </a:lnTo>
                <a:lnTo>
                  <a:pt x="24172" y="43763"/>
                </a:lnTo>
                <a:lnTo>
                  <a:pt x="24313" y="43746"/>
                </a:lnTo>
                <a:lnTo>
                  <a:pt x="24436" y="43728"/>
                </a:lnTo>
                <a:close/>
                <a:moveTo>
                  <a:pt x="23978" y="36540"/>
                </a:moveTo>
                <a:lnTo>
                  <a:pt x="23926" y="36646"/>
                </a:lnTo>
                <a:lnTo>
                  <a:pt x="23890" y="36716"/>
                </a:lnTo>
                <a:lnTo>
                  <a:pt x="23679" y="36910"/>
                </a:lnTo>
                <a:lnTo>
                  <a:pt x="23467" y="37104"/>
                </a:lnTo>
                <a:lnTo>
                  <a:pt x="22481" y="37932"/>
                </a:lnTo>
                <a:lnTo>
                  <a:pt x="22322" y="38073"/>
                </a:lnTo>
                <a:lnTo>
                  <a:pt x="22269" y="38161"/>
                </a:lnTo>
                <a:lnTo>
                  <a:pt x="22217" y="38266"/>
                </a:lnTo>
                <a:lnTo>
                  <a:pt x="22217" y="38266"/>
                </a:lnTo>
                <a:lnTo>
                  <a:pt x="22516" y="38037"/>
                </a:lnTo>
                <a:lnTo>
                  <a:pt x="22868" y="37773"/>
                </a:lnTo>
                <a:lnTo>
                  <a:pt x="23203" y="37544"/>
                </a:lnTo>
                <a:lnTo>
                  <a:pt x="23591" y="37333"/>
                </a:lnTo>
                <a:lnTo>
                  <a:pt x="23608" y="37438"/>
                </a:lnTo>
                <a:lnTo>
                  <a:pt x="23608" y="37527"/>
                </a:lnTo>
                <a:lnTo>
                  <a:pt x="23538" y="37720"/>
                </a:lnTo>
                <a:lnTo>
                  <a:pt x="23450" y="37896"/>
                </a:lnTo>
                <a:lnTo>
                  <a:pt x="23344" y="38055"/>
                </a:lnTo>
                <a:lnTo>
                  <a:pt x="23203" y="38214"/>
                </a:lnTo>
                <a:lnTo>
                  <a:pt x="22164" y="39183"/>
                </a:lnTo>
                <a:lnTo>
                  <a:pt x="22058" y="39253"/>
                </a:lnTo>
                <a:lnTo>
                  <a:pt x="22023" y="39306"/>
                </a:lnTo>
                <a:lnTo>
                  <a:pt x="22006" y="39372"/>
                </a:lnTo>
                <a:lnTo>
                  <a:pt x="22006" y="39372"/>
                </a:lnTo>
                <a:lnTo>
                  <a:pt x="22058" y="39359"/>
                </a:lnTo>
                <a:lnTo>
                  <a:pt x="22128" y="39341"/>
                </a:lnTo>
                <a:lnTo>
                  <a:pt x="22217" y="39253"/>
                </a:lnTo>
                <a:lnTo>
                  <a:pt x="22921" y="38707"/>
                </a:lnTo>
                <a:lnTo>
                  <a:pt x="23080" y="38619"/>
                </a:lnTo>
                <a:lnTo>
                  <a:pt x="23274" y="38513"/>
                </a:lnTo>
                <a:lnTo>
                  <a:pt x="23238" y="38760"/>
                </a:lnTo>
                <a:lnTo>
                  <a:pt x="23186" y="39006"/>
                </a:lnTo>
                <a:lnTo>
                  <a:pt x="23150" y="39112"/>
                </a:lnTo>
                <a:lnTo>
                  <a:pt x="23097" y="39200"/>
                </a:lnTo>
                <a:lnTo>
                  <a:pt x="23027" y="39306"/>
                </a:lnTo>
                <a:lnTo>
                  <a:pt x="22939" y="39376"/>
                </a:lnTo>
                <a:lnTo>
                  <a:pt x="22639" y="39605"/>
                </a:lnTo>
                <a:lnTo>
                  <a:pt x="21952" y="40152"/>
                </a:lnTo>
                <a:lnTo>
                  <a:pt x="21899" y="40204"/>
                </a:lnTo>
                <a:lnTo>
                  <a:pt x="21882" y="40257"/>
                </a:lnTo>
                <a:lnTo>
                  <a:pt x="21882" y="40310"/>
                </a:lnTo>
                <a:lnTo>
                  <a:pt x="22005" y="40240"/>
                </a:lnTo>
                <a:lnTo>
                  <a:pt x="22111" y="40187"/>
                </a:lnTo>
                <a:lnTo>
                  <a:pt x="22322" y="40046"/>
                </a:lnTo>
                <a:lnTo>
                  <a:pt x="22534" y="39923"/>
                </a:lnTo>
                <a:lnTo>
                  <a:pt x="22639" y="39870"/>
                </a:lnTo>
                <a:lnTo>
                  <a:pt x="22763" y="39834"/>
                </a:lnTo>
                <a:lnTo>
                  <a:pt x="22798" y="39870"/>
                </a:lnTo>
                <a:lnTo>
                  <a:pt x="22798" y="39905"/>
                </a:lnTo>
                <a:lnTo>
                  <a:pt x="22780" y="39993"/>
                </a:lnTo>
                <a:lnTo>
                  <a:pt x="22675" y="40257"/>
                </a:lnTo>
                <a:lnTo>
                  <a:pt x="22551" y="40504"/>
                </a:lnTo>
                <a:lnTo>
                  <a:pt x="22393" y="40715"/>
                </a:lnTo>
                <a:lnTo>
                  <a:pt x="22199" y="40927"/>
                </a:lnTo>
                <a:lnTo>
                  <a:pt x="21917" y="41209"/>
                </a:lnTo>
                <a:lnTo>
                  <a:pt x="21618" y="41473"/>
                </a:lnTo>
                <a:lnTo>
                  <a:pt x="21582" y="41526"/>
                </a:lnTo>
                <a:lnTo>
                  <a:pt x="21547" y="41561"/>
                </a:lnTo>
                <a:lnTo>
                  <a:pt x="21547" y="41596"/>
                </a:lnTo>
                <a:lnTo>
                  <a:pt x="21561" y="41639"/>
                </a:lnTo>
                <a:lnTo>
                  <a:pt x="21618" y="41596"/>
                </a:lnTo>
                <a:lnTo>
                  <a:pt x="21688" y="41543"/>
                </a:lnTo>
                <a:lnTo>
                  <a:pt x="21776" y="41526"/>
                </a:lnTo>
                <a:lnTo>
                  <a:pt x="21864" y="41508"/>
                </a:lnTo>
                <a:lnTo>
                  <a:pt x="21864" y="41596"/>
                </a:lnTo>
                <a:lnTo>
                  <a:pt x="21847" y="41684"/>
                </a:lnTo>
                <a:lnTo>
                  <a:pt x="21195" y="44010"/>
                </a:lnTo>
                <a:lnTo>
                  <a:pt x="21177" y="44028"/>
                </a:lnTo>
                <a:lnTo>
                  <a:pt x="21142" y="44045"/>
                </a:lnTo>
                <a:lnTo>
                  <a:pt x="21089" y="43957"/>
                </a:lnTo>
                <a:lnTo>
                  <a:pt x="21036" y="43869"/>
                </a:lnTo>
                <a:lnTo>
                  <a:pt x="21001" y="43675"/>
                </a:lnTo>
                <a:lnTo>
                  <a:pt x="20790" y="42583"/>
                </a:lnTo>
                <a:lnTo>
                  <a:pt x="20684" y="42037"/>
                </a:lnTo>
                <a:lnTo>
                  <a:pt x="20613" y="41491"/>
                </a:lnTo>
                <a:lnTo>
                  <a:pt x="20596" y="41173"/>
                </a:lnTo>
                <a:lnTo>
                  <a:pt x="20578" y="40856"/>
                </a:lnTo>
                <a:lnTo>
                  <a:pt x="20596" y="40539"/>
                </a:lnTo>
                <a:lnTo>
                  <a:pt x="20631" y="40240"/>
                </a:lnTo>
                <a:lnTo>
                  <a:pt x="20666" y="39923"/>
                </a:lnTo>
                <a:lnTo>
                  <a:pt x="20737" y="39623"/>
                </a:lnTo>
                <a:lnTo>
                  <a:pt x="20807" y="39324"/>
                </a:lnTo>
                <a:lnTo>
                  <a:pt x="20895" y="39024"/>
                </a:lnTo>
                <a:lnTo>
                  <a:pt x="20966" y="38865"/>
                </a:lnTo>
                <a:lnTo>
                  <a:pt x="21019" y="38725"/>
                </a:lnTo>
                <a:lnTo>
                  <a:pt x="21177" y="38443"/>
                </a:lnTo>
                <a:lnTo>
                  <a:pt x="21371" y="38178"/>
                </a:lnTo>
                <a:lnTo>
                  <a:pt x="21582" y="37949"/>
                </a:lnTo>
                <a:lnTo>
                  <a:pt x="21847" y="37685"/>
                </a:lnTo>
                <a:lnTo>
                  <a:pt x="22128" y="37456"/>
                </a:lnTo>
                <a:lnTo>
                  <a:pt x="22446" y="37227"/>
                </a:lnTo>
                <a:lnTo>
                  <a:pt x="22745" y="37033"/>
                </a:lnTo>
                <a:lnTo>
                  <a:pt x="22992" y="36892"/>
                </a:lnTo>
                <a:lnTo>
                  <a:pt x="23238" y="36769"/>
                </a:lnTo>
                <a:lnTo>
                  <a:pt x="23485" y="36646"/>
                </a:lnTo>
                <a:lnTo>
                  <a:pt x="23749" y="36558"/>
                </a:lnTo>
                <a:lnTo>
                  <a:pt x="23855" y="36540"/>
                </a:lnTo>
                <a:close/>
                <a:moveTo>
                  <a:pt x="27185" y="43570"/>
                </a:moveTo>
                <a:lnTo>
                  <a:pt x="27132" y="43658"/>
                </a:lnTo>
                <a:lnTo>
                  <a:pt x="27097" y="43710"/>
                </a:lnTo>
                <a:lnTo>
                  <a:pt x="26515" y="44274"/>
                </a:lnTo>
                <a:lnTo>
                  <a:pt x="26374" y="44398"/>
                </a:lnTo>
                <a:lnTo>
                  <a:pt x="26198" y="44468"/>
                </a:lnTo>
                <a:lnTo>
                  <a:pt x="26022" y="44521"/>
                </a:lnTo>
                <a:lnTo>
                  <a:pt x="25811" y="44521"/>
                </a:lnTo>
                <a:lnTo>
                  <a:pt x="25511" y="44486"/>
                </a:lnTo>
                <a:lnTo>
                  <a:pt x="25370" y="44450"/>
                </a:lnTo>
                <a:lnTo>
                  <a:pt x="25229" y="44415"/>
                </a:lnTo>
                <a:lnTo>
                  <a:pt x="25088" y="44362"/>
                </a:lnTo>
                <a:lnTo>
                  <a:pt x="24947" y="44292"/>
                </a:lnTo>
                <a:lnTo>
                  <a:pt x="24806" y="44204"/>
                </a:lnTo>
                <a:lnTo>
                  <a:pt x="24683" y="44116"/>
                </a:lnTo>
                <a:lnTo>
                  <a:pt x="24806" y="43992"/>
                </a:lnTo>
                <a:lnTo>
                  <a:pt x="24930" y="43904"/>
                </a:lnTo>
                <a:lnTo>
                  <a:pt x="25053" y="43816"/>
                </a:lnTo>
                <a:lnTo>
                  <a:pt x="25194" y="43746"/>
                </a:lnTo>
                <a:lnTo>
                  <a:pt x="25265" y="43728"/>
                </a:lnTo>
                <a:lnTo>
                  <a:pt x="25335" y="43710"/>
                </a:lnTo>
                <a:lnTo>
                  <a:pt x="25405" y="43710"/>
                </a:lnTo>
                <a:lnTo>
                  <a:pt x="25494" y="43728"/>
                </a:lnTo>
                <a:lnTo>
                  <a:pt x="25494" y="43763"/>
                </a:lnTo>
                <a:lnTo>
                  <a:pt x="25494" y="43816"/>
                </a:lnTo>
                <a:lnTo>
                  <a:pt x="25458" y="43869"/>
                </a:lnTo>
                <a:lnTo>
                  <a:pt x="25423" y="43939"/>
                </a:lnTo>
                <a:lnTo>
                  <a:pt x="25405" y="43975"/>
                </a:lnTo>
                <a:lnTo>
                  <a:pt x="25405" y="44028"/>
                </a:lnTo>
                <a:lnTo>
                  <a:pt x="25811" y="43763"/>
                </a:lnTo>
                <a:lnTo>
                  <a:pt x="25881" y="43710"/>
                </a:lnTo>
                <a:lnTo>
                  <a:pt x="25969" y="43675"/>
                </a:lnTo>
                <a:lnTo>
                  <a:pt x="26128" y="43622"/>
                </a:lnTo>
                <a:lnTo>
                  <a:pt x="26304" y="43605"/>
                </a:lnTo>
                <a:lnTo>
                  <a:pt x="26498" y="43622"/>
                </a:lnTo>
                <a:lnTo>
                  <a:pt x="26463" y="43675"/>
                </a:lnTo>
                <a:lnTo>
                  <a:pt x="26427" y="43728"/>
                </a:lnTo>
                <a:lnTo>
                  <a:pt x="26339" y="43799"/>
                </a:lnTo>
                <a:lnTo>
                  <a:pt x="26251" y="43869"/>
                </a:lnTo>
                <a:lnTo>
                  <a:pt x="26216" y="43904"/>
                </a:lnTo>
                <a:lnTo>
                  <a:pt x="26181" y="43939"/>
                </a:lnTo>
                <a:lnTo>
                  <a:pt x="26322" y="43939"/>
                </a:lnTo>
                <a:lnTo>
                  <a:pt x="26445" y="43887"/>
                </a:lnTo>
                <a:lnTo>
                  <a:pt x="26551" y="43834"/>
                </a:lnTo>
                <a:lnTo>
                  <a:pt x="26674" y="43781"/>
                </a:lnTo>
                <a:lnTo>
                  <a:pt x="26921" y="43640"/>
                </a:lnTo>
                <a:lnTo>
                  <a:pt x="27044" y="43605"/>
                </a:lnTo>
                <a:lnTo>
                  <a:pt x="27185" y="43570"/>
                </a:lnTo>
                <a:close/>
                <a:moveTo>
                  <a:pt x="24718" y="35201"/>
                </a:moveTo>
                <a:lnTo>
                  <a:pt x="24771" y="35219"/>
                </a:lnTo>
                <a:lnTo>
                  <a:pt x="24754" y="35271"/>
                </a:lnTo>
                <a:lnTo>
                  <a:pt x="24736" y="35324"/>
                </a:lnTo>
                <a:lnTo>
                  <a:pt x="24525" y="35589"/>
                </a:lnTo>
                <a:lnTo>
                  <a:pt x="24419" y="35729"/>
                </a:lnTo>
                <a:lnTo>
                  <a:pt x="24313" y="35853"/>
                </a:lnTo>
                <a:lnTo>
                  <a:pt x="24190" y="35959"/>
                </a:lnTo>
                <a:lnTo>
                  <a:pt x="24066" y="36064"/>
                </a:lnTo>
                <a:lnTo>
                  <a:pt x="23926" y="36152"/>
                </a:lnTo>
                <a:lnTo>
                  <a:pt x="23785" y="36240"/>
                </a:lnTo>
                <a:lnTo>
                  <a:pt x="23644" y="36311"/>
                </a:lnTo>
                <a:lnTo>
                  <a:pt x="23485" y="36364"/>
                </a:lnTo>
                <a:lnTo>
                  <a:pt x="23274" y="36452"/>
                </a:lnTo>
                <a:lnTo>
                  <a:pt x="23062" y="36558"/>
                </a:lnTo>
                <a:lnTo>
                  <a:pt x="22639" y="36804"/>
                </a:lnTo>
                <a:lnTo>
                  <a:pt x="22181" y="37121"/>
                </a:lnTo>
                <a:lnTo>
                  <a:pt x="21741" y="37456"/>
                </a:lnTo>
                <a:lnTo>
                  <a:pt x="21494" y="37685"/>
                </a:lnTo>
                <a:lnTo>
                  <a:pt x="21248" y="37932"/>
                </a:lnTo>
                <a:lnTo>
                  <a:pt x="21054" y="38196"/>
                </a:lnTo>
                <a:lnTo>
                  <a:pt x="20878" y="38478"/>
                </a:lnTo>
                <a:lnTo>
                  <a:pt x="20719" y="38777"/>
                </a:lnTo>
                <a:lnTo>
                  <a:pt x="20596" y="39077"/>
                </a:lnTo>
                <a:lnTo>
                  <a:pt x="20508" y="39412"/>
                </a:lnTo>
                <a:lnTo>
                  <a:pt x="20437" y="39746"/>
                </a:lnTo>
                <a:lnTo>
                  <a:pt x="20367" y="40328"/>
                </a:lnTo>
                <a:lnTo>
                  <a:pt x="20349" y="40627"/>
                </a:lnTo>
                <a:lnTo>
                  <a:pt x="20349" y="40909"/>
                </a:lnTo>
                <a:lnTo>
                  <a:pt x="20349" y="41209"/>
                </a:lnTo>
                <a:lnTo>
                  <a:pt x="20367" y="41491"/>
                </a:lnTo>
                <a:lnTo>
                  <a:pt x="20402" y="41772"/>
                </a:lnTo>
                <a:lnTo>
                  <a:pt x="20437" y="42072"/>
                </a:lnTo>
                <a:lnTo>
                  <a:pt x="20472" y="42231"/>
                </a:lnTo>
                <a:lnTo>
                  <a:pt x="20578" y="42741"/>
                </a:lnTo>
                <a:lnTo>
                  <a:pt x="20684" y="43252"/>
                </a:lnTo>
                <a:lnTo>
                  <a:pt x="20772" y="43728"/>
                </a:lnTo>
                <a:lnTo>
                  <a:pt x="20842" y="44010"/>
                </a:lnTo>
                <a:lnTo>
                  <a:pt x="20948" y="44239"/>
                </a:lnTo>
                <a:lnTo>
                  <a:pt x="21107" y="44556"/>
                </a:lnTo>
                <a:lnTo>
                  <a:pt x="20983" y="44609"/>
                </a:lnTo>
                <a:lnTo>
                  <a:pt x="20878" y="44644"/>
                </a:lnTo>
                <a:lnTo>
                  <a:pt x="20666" y="44662"/>
                </a:lnTo>
                <a:lnTo>
                  <a:pt x="20367" y="44662"/>
                </a:lnTo>
                <a:lnTo>
                  <a:pt x="20067" y="44644"/>
                </a:lnTo>
                <a:lnTo>
                  <a:pt x="19486" y="44556"/>
                </a:lnTo>
                <a:lnTo>
                  <a:pt x="19045" y="44521"/>
                </a:lnTo>
                <a:lnTo>
                  <a:pt x="18816" y="44521"/>
                </a:lnTo>
                <a:lnTo>
                  <a:pt x="18605" y="44556"/>
                </a:lnTo>
                <a:lnTo>
                  <a:pt x="18393" y="44627"/>
                </a:lnTo>
                <a:lnTo>
                  <a:pt x="18182" y="44732"/>
                </a:lnTo>
                <a:lnTo>
                  <a:pt x="17953" y="44856"/>
                </a:lnTo>
                <a:lnTo>
                  <a:pt x="17971" y="44715"/>
                </a:lnTo>
                <a:lnTo>
                  <a:pt x="17988" y="44591"/>
                </a:lnTo>
                <a:lnTo>
                  <a:pt x="18076" y="44380"/>
                </a:lnTo>
                <a:lnTo>
                  <a:pt x="18129" y="44151"/>
                </a:lnTo>
                <a:lnTo>
                  <a:pt x="18200" y="43675"/>
                </a:lnTo>
                <a:lnTo>
                  <a:pt x="18341" y="42442"/>
                </a:lnTo>
                <a:lnTo>
                  <a:pt x="18376" y="42195"/>
                </a:lnTo>
                <a:lnTo>
                  <a:pt x="18429" y="41966"/>
                </a:lnTo>
                <a:lnTo>
                  <a:pt x="18517" y="41737"/>
                </a:lnTo>
                <a:lnTo>
                  <a:pt x="18640" y="41508"/>
                </a:lnTo>
                <a:lnTo>
                  <a:pt x="19274" y="40522"/>
                </a:lnTo>
                <a:lnTo>
                  <a:pt x="19433" y="40293"/>
                </a:lnTo>
                <a:lnTo>
                  <a:pt x="19574" y="40046"/>
                </a:lnTo>
                <a:lnTo>
                  <a:pt x="19697" y="39799"/>
                </a:lnTo>
                <a:lnTo>
                  <a:pt x="19803" y="39535"/>
                </a:lnTo>
                <a:lnTo>
                  <a:pt x="19891" y="39359"/>
                </a:lnTo>
                <a:lnTo>
                  <a:pt x="19979" y="39183"/>
                </a:lnTo>
                <a:lnTo>
                  <a:pt x="20067" y="39024"/>
                </a:lnTo>
                <a:lnTo>
                  <a:pt x="20173" y="38865"/>
                </a:lnTo>
                <a:lnTo>
                  <a:pt x="20420" y="38548"/>
                </a:lnTo>
                <a:lnTo>
                  <a:pt x="20684" y="38266"/>
                </a:lnTo>
                <a:lnTo>
                  <a:pt x="22269" y="36716"/>
                </a:lnTo>
                <a:lnTo>
                  <a:pt x="22534" y="36452"/>
                </a:lnTo>
                <a:lnTo>
                  <a:pt x="22816" y="36205"/>
                </a:lnTo>
                <a:lnTo>
                  <a:pt x="23062" y="36011"/>
                </a:lnTo>
                <a:lnTo>
                  <a:pt x="23186" y="35923"/>
                </a:lnTo>
                <a:lnTo>
                  <a:pt x="23309" y="35853"/>
                </a:lnTo>
                <a:lnTo>
                  <a:pt x="23996" y="35518"/>
                </a:lnTo>
                <a:lnTo>
                  <a:pt x="24683" y="35201"/>
                </a:lnTo>
                <a:close/>
                <a:moveTo>
                  <a:pt x="19081" y="44785"/>
                </a:moveTo>
                <a:lnTo>
                  <a:pt x="19239" y="44820"/>
                </a:lnTo>
                <a:lnTo>
                  <a:pt x="19398" y="44873"/>
                </a:lnTo>
                <a:lnTo>
                  <a:pt x="19310" y="44961"/>
                </a:lnTo>
                <a:lnTo>
                  <a:pt x="19221" y="45049"/>
                </a:lnTo>
                <a:lnTo>
                  <a:pt x="19010" y="45190"/>
                </a:lnTo>
                <a:lnTo>
                  <a:pt x="18640" y="45472"/>
                </a:lnTo>
                <a:lnTo>
                  <a:pt x="18217" y="45754"/>
                </a:lnTo>
                <a:lnTo>
                  <a:pt x="18041" y="45895"/>
                </a:lnTo>
                <a:lnTo>
                  <a:pt x="17935" y="45966"/>
                </a:lnTo>
                <a:lnTo>
                  <a:pt x="17830" y="46018"/>
                </a:lnTo>
                <a:lnTo>
                  <a:pt x="17794" y="45895"/>
                </a:lnTo>
                <a:lnTo>
                  <a:pt x="17794" y="45789"/>
                </a:lnTo>
                <a:lnTo>
                  <a:pt x="17830" y="45684"/>
                </a:lnTo>
                <a:lnTo>
                  <a:pt x="17865" y="45578"/>
                </a:lnTo>
                <a:lnTo>
                  <a:pt x="17935" y="45419"/>
                </a:lnTo>
                <a:lnTo>
                  <a:pt x="18006" y="45278"/>
                </a:lnTo>
                <a:lnTo>
                  <a:pt x="18112" y="45155"/>
                </a:lnTo>
                <a:lnTo>
                  <a:pt x="18235" y="45032"/>
                </a:lnTo>
                <a:lnTo>
                  <a:pt x="18358" y="44944"/>
                </a:lnTo>
                <a:lnTo>
                  <a:pt x="18499" y="44873"/>
                </a:lnTo>
                <a:lnTo>
                  <a:pt x="18640" y="44820"/>
                </a:lnTo>
                <a:lnTo>
                  <a:pt x="18781" y="44785"/>
                </a:lnTo>
                <a:close/>
                <a:moveTo>
                  <a:pt x="16138" y="41966"/>
                </a:moveTo>
                <a:lnTo>
                  <a:pt x="16174" y="42072"/>
                </a:lnTo>
                <a:lnTo>
                  <a:pt x="16191" y="42195"/>
                </a:lnTo>
                <a:lnTo>
                  <a:pt x="16191" y="42407"/>
                </a:lnTo>
                <a:lnTo>
                  <a:pt x="16209" y="42812"/>
                </a:lnTo>
                <a:lnTo>
                  <a:pt x="16226" y="43252"/>
                </a:lnTo>
                <a:lnTo>
                  <a:pt x="16244" y="43446"/>
                </a:lnTo>
                <a:lnTo>
                  <a:pt x="16279" y="43552"/>
                </a:lnTo>
                <a:lnTo>
                  <a:pt x="16297" y="43658"/>
                </a:lnTo>
                <a:lnTo>
                  <a:pt x="16350" y="43023"/>
                </a:lnTo>
                <a:lnTo>
                  <a:pt x="16367" y="42706"/>
                </a:lnTo>
                <a:lnTo>
                  <a:pt x="16385" y="42389"/>
                </a:lnTo>
                <a:lnTo>
                  <a:pt x="16438" y="42389"/>
                </a:lnTo>
                <a:lnTo>
                  <a:pt x="16491" y="42407"/>
                </a:lnTo>
                <a:lnTo>
                  <a:pt x="16508" y="42424"/>
                </a:lnTo>
                <a:lnTo>
                  <a:pt x="16544" y="42460"/>
                </a:lnTo>
                <a:lnTo>
                  <a:pt x="16667" y="42689"/>
                </a:lnTo>
                <a:lnTo>
                  <a:pt x="16790" y="42918"/>
                </a:lnTo>
                <a:lnTo>
                  <a:pt x="16861" y="43164"/>
                </a:lnTo>
                <a:lnTo>
                  <a:pt x="16931" y="43429"/>
                </a:lnTo>
                <a:lnTo>
                  <a:pt x="16966" y="43746"/>
                </a:lnTo>
                <a:lnTo>
                  <a:pt x="17002" y="44063"/>
                </a:lnTo>
                <a:lnTo>
                  <a:pt x="17090" y="44926"/>
                </a:lnTo>
                <a:lnTo>
                  <a:pt x="17143" y="44820"/>
                </a:lnTo>
                <a:lnTo>
                  <a:pt x="17178" y="44768"/>
                </a:lnTo>
                <a:lnTo>
                  <a:pt x="17160" y="44450"/>
                </a:lnTo>
                <a:lnTo>
                  <a:pt x="17160" y="44116"/>
                </a:lnTo>
                <a:lnTo>
                  <a:pt x="17090" y="43305"/>
                </a:lnTo>
                <a:lnTo>
                  <a:pt x="17160" y="43323"/>
                </a:lnTo>
                <a:lnTo>
                  <a:pt x="17195" y="43340"/>
                </a:lnTo>
                <a:lnTo>
                  <a:pt x="17336" y="43605"/>
                </a:lnTo>
                <a:lnTo>
                  <a:pt x="17477" y="43869"/>
                </a:lnTo>
                <a:lnTo>
                  <a:pt x="17565" y="44151"/>
                </a:lnTo>
                <a:lnTo>
                  <a:pt x="17636" y="44433"/>
                </a:lnTo>
                <a:lnTo>
                  <a:pt x="17671" y="44715"/>
                </a:lnTo>
                <a:lnTo>
                  <a:pt x="17689" y="45014"/>
                </a:lnTo>
                <a:lnTo>
                  <a:pt x="17653" y="45314"/>
                </a:lnTo>
                <a:lnTo>
                  <a:pt x="17601" y="45631"/>
                </a:lnTo>
                <a:lnTo>
                  <a:pt x="17530" y="45860"/>
                </a:lnTo>
                <a:lnTo>
                  <a:pt x="17424" y="46071"/>
                </a:lnTo>
                <a:lnTo>
                  <a:pt x="17301" y="46283"/>
                </a:lnTo>
                <a:lnTo>
                  <a:pt x="17143" y="46477"/>
                </a:lnTo>
                <a:lnTo>
                  <a:pt x="17019" y="46582"/>
                </a:lnTo>
                <a:lnTo>
                  <a:pt x="16984" y="46547"/>
                </a:lnTo>
                <a:lnTo>
                  <a:pt x="16966" y="46494"/>
                </a:lnTo>
                <a:lnTo>
                  <a:pt x="16949" y="46388"/>
                </a:lnTo>
                <a:lnTo>
                  <a:pt x="16949" y="46283"/>
                </a:lnTo>
                <a:lnTo>
                  <a:pt x="16931" y="46247"/>
                </a:lnTo>
                <a:lnTo>
                  <a:pt x="16896" y="46195"/>
                </a:lnTo>
                <a:lnTo>
                  <a:pt x="16861" y="46283"/>
                </a:lnTo>
                <a:lnTo>
                  <a:pt x="16825" y="46388"/>
                </a:lnTo>
                <a:lnTo>
                  <a:pt x="16790" y="46565"/>
                </a:lnTo>
                <a:lnTo>
                  <a:pt x="16737" y="46758"/>
                </a:lnTo>
                <a:lnTo>
                  <a:pt x="16684" y="46935"/>
                </a:lnTo>
                <a:lnTo>
                  <a:pt x="16632" y="46952"/>
                </a:lnTo>
                <a:lnTo>
                  <a:pt x="16596" y="46952"/>
                </a:lnTo>
                <a:lnTo>
                  <a:pt x="16561" y="46917"/>
                </a:lnTo>
                <a:lnTo>
                  <a:pt x="16526" y="46899"/>
                </a:lnTo>
                <a:lnTo>
                  <a:pt x="16455" y="46794"/>
                </a:lnTo>
                <a:lnTo>
                  <a:pt x="16403" y="46688"/>
                </a:lnTo>
                <a:lnTo>
                  <a:pt x="16350" y="46477"/>
                </a:lnTo>
                <a:lnTo>
                  <a:pt x="16314" y="46300"/>
                </a:lnTo>
                <a:lnTo>
                  <a:pt x="16279" y="46230"/>
                </a:lnTo>
                <a:lnTo>
                  <a:pt x="16226" y="46142"/>
                </a:lnTo>
                <a:lnTo>
                  <a:pt x="16209" y="46212"/>
                </a:lnTo>
                <a:lnTo>
                  <a:pt x="16191" y="46300"/>
                </a:lnTo>
                <a:lnTo>
                  <a:pt x="16191" y="46441"/>
                </a:lnTo>
                <a:lnTo>
                  <a:pt x="16191" y="46529"/>
                </a:lnTo>
                <a:lnTo>
                  <a:pt x="16174" y="46600"/>
                </a:lnTo>
                <a:lnTo>
                  <a:pt x="16138" y="46670"/>
                </a:lnTo>
                <a:lnTo>
                  <a:pt x="16085" y="46741"/>
                </a:lnTo>
                <a:lnTo>
                  <a:pt x="15980" y="46406"/>
                </a:lnTo>
                <a:lnTo>
                  <a:pt x="15874" y="46071"/>
                </a:lnTo>
                <a:lnTo>
                  <a:pt x="15786" y="45737"/>
                </a:lnTo>
                <a:lnTo>
                  <a:pt x="15698" y="45419"/>
                </a:lnTo>
                <a:lnTo>
                  <a:pt x="15645" y="45437"/>
                </a:lnTo>
                <a:lnTo>
                  <a:pt x="15627" y="45472"/>
                </a:lnTo>
                <a:lnTo>
                  <a:pt x="15627" y="45543"/>
                </a:lnTo>
                <a:lnTo>
                  <a:pt x="15680" y="45948"/>
                </a:lnTo>
                <a:lnTo>
                  <a:pt x="15698" y="46247"/>
                </a:lnTo>
                <a:lnTo>
                  <a:pt x="15627" y="46212"/>
                </a:lnTo>
                <a:lnTo>
                  <a:pt x="15575" y="46195"/>
                </a:lnTo>
                <a:lnTo>
                  <a:pt x="15451" y="45983"/>
                </a:lnTo>
                <a:lnTo>
                  <a:pt x="15328" y="45789"/>
                </a:lnTo>
                <a:lnTo>
                  <a:pt x="15222" y="45578"/>
                </a:lnTo>
                <a:lnTo>
                  <a:pt x="15134" y="45367"/>
                </a:lnTo>
                <a:lnTo>
                  <a:pt x="15064" y="45155"/>
                </a:lnTo>
                <a:lnTo>
                  <a:pt x="14993" y="44926"/>
                </a:lnTo>
                <a:lnTo>
                  <a:pt x="14940" y="44697"/>
                </a:lnTo>
                <a:lnTo>
                  <a:pt x="14923" y="44468"/>
                </a:lnTo>
                <a:lnTo>
                  <a:pt x="14905" y="44380"/>
                </a:lnTo>
                <a:lnTo>
                  <a:pt x="14923" y="44292"/>
                </a:lnTo>
                <a:lnTo>
                  <a:pt x="14940" y="44221"/>
                </a:lnTo>
                <a:lnTo>
                  <a:pt x="14993" y="44116"/>
                </a:lnTo>
                <a:lnTo>
                  <a:pt x="15046" y="44292"/>
                </a:lnTo>
                <a:lnTo>
                  <a:pt x="15081" y="44450"/>
                </a:lnTo>
                <a:lnTo>
                  <a:pt x="15099" y="44627"/>
                </a:lnTo>
                <a:lnTo>
                  <a:pt x="15134" y="44715"/>
                </a:lnTo>
                <a:lnTo>
                  <a:pt x="15152" y="44785"/>
                </a:lnTo>
                <a:lnTo>
                  <a:pt x="15205" y="44785"/>
                </a:lnTo>
                <a:lnTo>
                  <a:pt x="15187" y="44486"/>
                </a:lnTo>
                <a:lnTo>
                  <a:pt x="15169" y="43587"/>
                </a:lnTo>
                <a:lnTo>
                  <a:pt x="15187" y="43446"/>
                </a:lnTo>
                <a:lnTo>
                  <a:pt x="15205" y="43323"/>
                </a:lnTo>
                <a:lnTo>
                  <a:pt x="15257" y="43200"/>
                </a:lnTo>
                <a:lnTo>
                  <a:pt x="15328" y="43076"/>
                </a:lnTo>
                <a:lnTo>
                  <a:pt x="15381" y="43094"/>
                </a:lnTo>
                <a:lnTo>
                  <a:pt x="15398" y="43129"/>
                </a:lnTo>
                <a:lnTo>
                  <a:pt x="15416" y="43164"/>
                </a:lnTo>
                <a:lnTo>
                  <a:pt x="15416" y="43200"/>
                </a:lnTo>
                <a:lnTo>
                  <a:pt x="15434" y="43464"/>
                </a:lnTo>
                <a:lnTo>
                  <a:pt x="15451" y="43605"/>
                </a:lnTo>
                <a:lnTo>
                  <a:pt x="15469" y="43746"/>
                </a:lnTo>
                <a:lnTo>
                  <a:pt x="15504" y="43693"/>
                </a:lnTo>
                <a:lnTo>
                  <a:pt x="15522" y="43622"/>
                </a:lnTo>
                <a:lnTo>
                  <a:pt x="15627" y="42882"/>
                </a:lnTo>
                <a:lnTo>
                  <a:pt x="15645" y="42777"/>
                </a:lnTo>
                <a:lnTo>
                  <a:pt x="15680" y="42671"/>
                </a:lnTo>
                <a:lnTo>
                  <a:pt x="15751" y="42477"/>
                </a:lnTo>
                <a:lnTo>
                  <a:pt x="15962" y="42090"/>
                </a:lnTo>
                <a:lnTo>
                  <a:pt x="15997" y="42054"/>
                </a:lnTo>
                <a:lnTo>
                  <a:pt x="16033" y="42019"/>
                </a:lnTo>
                <a:lnTo>
                  <a:pt x="16138" y="41966"/>
                </a:lnTo>
                <a:close/>
                <a:moveTo>
                  <a:pt x="28947" y="46864"/>
                </a:moveTo>
                <a:lnTo>
                  <a:pt x="28982" y="46882"/>
                </a:lnTo>
                <a:lnTo>
                  <a:pt x="29017" y="46899"/>
                </a:lnTo>
                <a:lnTo>
                  <a:pt x="29158" y="46987"/>
                </a:lnTo>
                <a:lnTo>
                  <a:pt x="29193" y="47040"/>
                </a:lnTo>
                <a:lnTo>
                  <a:pt x="29246" y="47093"/>
                </a:lnTo>
                <a:lnTo>
                  <a:pt x="29317" y="47234"/>
                </a:lnTo>
                <a:lnTo>
                  <a:pt x="29370" y="47445"/>
                </a:lnTo>
                <a:lnTo>
                  <a:pt x="29193" y="47322"/>
                </a:lnTo>
                <a:lnTo>
                  <a:pt x="29070" y="47181"/>
                </a:lnTo>
                <a:lnTo>
                  <a:pt x="28947" y="47058"/>
                </a:lnTo>
                <a:lnTo>
                  <a:pt x="28859" y="46899"/>
                </a:lnTo>
                <a:lnTo>
                  <a:pt x="28894" y="46864"/>
                </a:lnTo>
                <a:close/>
                <a:moveTo>
                  <a:pt x="20155" y="44891"/>
                </a:moveTo>
                <a:lnTo>
                  <a:pt x="20314" y="44908"/>
                </a:lnTo>
                <a:lnTo>
                  <a:pt x="20631" y="44961"/>
                </a:lnTo>
                <a:lnTo>
                  <a:pt x="20666" y="44979"/>
                </a:lnTo>
                <a:lnTo>
                  <a:pt x="20701" y="45014"/>
                </a:lnTo>
                <a:lnTo>
                  <a:pt x="20437" y="45208"/>
                </a:lnTo>
                <a:lnTo>
                  <a:pt x="20138" y="45367"/>
                </a:lnTo>
                <a:lnTo>
                  <a:pt x="19838" y="45543"/>
                </a:lnTo>
                <a:lnTo>
                  <a:pt x="19539" y="45754"/>
                </a:lnTo>
                <a:lnTo>
                  <a:pt x="19539" y="45754"/>
                </a:lnTo>
                <a:lnTo>
                  <a:pt x="19697" y="45719"/>
                </a:lnTo>
                <a:lnTo>
                  <a:pt x="19838" y="45666"/>
                </a:lnTo>
                <a:lnTo>
                  <a:pt x="20067" y="45560"/>
                </a:lnTo>
                <a:lnTo>
                  <a:pt x="20490" y="45349"/>
                </a:lnTo>
                <a:lnTo>
                  <a:pt x="20930" y="45155"/>
                </a:lnTo>
                <a:lnTo>
                  <a:pt x="20983" y="45190"/>
                </a:lnTo>
                <a:lnTo>
                  <a:pt x="21001" y="45243"/>
                </a:lnTo>
                <a:lnTo>
                  <a:pt x="21001" y="45278"/>
                </a:lnTo>
                <a:lnTo>
                  <a:pt x="20966" y="45314"/>
                </a:lnTo>
                <a:lnTo>
                  <a:pt x="20825" y="45490"/>
                </a:lnTo>
                <a:lnTo>
                  <a:pt x="20684" y="45648"/>
                </a:lnTo>
                <a:lnTo>
                  <a:pt x="20508" y="45789"/>
                </a:lnTo>
                <a:lnTo>
                  <a:pt x="20349" y="45930"/>
                </a:lnTo>
                <a:lnTo>
                  <a:pt x="19997" y="46159"/>
                </a:lnTo>
                <a:lnTo>
                  <a:pt x="19644" y="46388"/>
                </a:lnTo>
                <a:lnTo>
                  <a:pt x="19433" y="46547"/>
                </a:lnTo>
                <a:lnTo>
                  <a:pt x="19468" y="46600"/>
                </a:lnTo>
                <a:lnTo>
                  <a:pt x="19768" y="46459"/>
                </a:lnTo>
                <a:lnTo>
                  <a:pt x="20067" y="46283"/>
                </a:lnTo>
                <a:lnTo>
                  <a:pt x="20367" y="46107"/>
                </a:lnTo>
                <a:lnTo>
                  <a:pt x="20666" y="45948"/>
                </a:lnTo>
                <a:lnTo>
                  <a:pt x="20596" y="46124"/>
                </a:lnTo>
                <a:lnTo>
                  <a:pt x="20490" y="46300"/>
                </a:lnTo>
                <a:lnTo>
                  <a:pt x="20349" y="46512"/>
                </a:lnTo>
                <a:lnTo>
                  <a:pt x="20173" y="46723"/>
                </a:lnTo>
                <a:lnTo>
                  <a:pt x="19961" y="46935"/>
                </a:lnTo>
                <a:lnTo>
                  <a:pt x="19732" y="47146"/>
                </a:lnTo>
                <a:lnTo>
                  <a:pt x="19486" y="47357"/>
                </a:lnTo>
                <a:lnTo>
                  <a:pt x="19204" y="47569"/>
                </a:lnTo>
                <a:lnTo>
                  <a:pt x="18904" y="47481"/>
                </a:lnTo>
                <a:lnTo>
                  <a:pt x="18763" y="47428"/>
                </a:lnTo>
                <a:lnTo>
                  <a:pt x="18622" y="47357"/>
                </a:lnTo>
                <a:lnTo>
                  <a:pt x="18622" y="47322"/>
                </a:lnTo>
                <a:lnTo>
                  <a:pt x="18640" y="47305"/>
                </a:lnTo>
                <a:lnTo>
                  <a:pt x="18693" y="47269"/>
                </a:lnTo>
                <a:lnTo>
                  <a:pt x="18746" y="47234"/>
                </a:lnTo>
                <a:lnTo>
                  <a:pt x="18781" y="47199"/>
                </a:lnTo>
                <a:lnTo>
                  <a:pt x="18763" y="47181"/>
                </a:lnTo>
                <a:lnTo>
                  <a:pt x="18746" y="47164"/>
                </a:lnTo>
                <a:lnTo>
                  <a:pt x="17865" y="47234"/>
                </a:lnTo>
                <a:lnTo>
                  <a:pt x="17706" y="47234"/>
                </a:lnTo>
                <a:lnTo>
                  <a:pt x="17565" y="47216"/>
                </a:lnTo>
                <a:lnTo>
                  <a:pt x="17495" y="47216"/>
                </a:lnTo>
                <a:lnTo>
                  <a:pt x="17424" y="47181"/>
                </a:lnTo>
                <a:lnTo>
                  <a:pt x="17372" y="47128"/>
                </a:lnTo>
                <a:lnTo>
                  <a:pt x="17336" y="47058"/>
                </a:lnTo>
                <a:lnTo>
                  <a:pt x="17442" y="46952"/>
                </a:lnTo>
                <a:lnTo>
                  <a:pt x="17565" y="46864"/>
                </a:lnTo>
                <a:lnTo>
                  <a:pt x="17830" y="46688"/>
                </a:lnTo>
                <a:lnTo>
                  <a:pt x="18094" y="46512"/>
                </a:lnTo>
                <a:lnTo>
                  <a:pt x="18235" y="46406"/>
                </a:lnTo>
                <a:lnTo>
                  <a:pt x="18358" y="46300"/>
                </a:lnTo>
                <a:lnTo>
                  <a:pt x="18217" y="46336"/>
                </a:lnTo>
                <a:lnTo>
                  <a:pt x="17706" y="46582"/>
                </a:lnTo>
                <a:lnTo>
                  <a:pt x="17618" y="46600"/>
                </a:lnTo>
                <a:lnTo>
                  <a:pt x="17513" y="46617"/>
                </a:lnTo>
                <a:lnTo>
                  <a:pt x="17565" y="46512"/>
                </a:lnTo>
                <a:lnTo>
                  <a:pt x="17618" y="46441"/>
                </a:lnTo>
                <a:lnTo>
                  <a:pt x="17847" y="46212"/>
                </a:lnTo>
                <a:lnTo>
                  <a:pt x="17971" y="46107"/>
                </a:lnTo>
                <a:lnTo>
                  <a:pt x="18094" y="46001"/>
                </a:lnTo>
                <a:lnTo>
                  <a:pt x="18728" y="45560"/>
                </a:lnTo>
                <a:lnTo>
                  <a:pt x="19380" y="45120"/>
                </a:lnTo>
                <a:lnTo>
                  <a:pt x="19521" y="45032"/>
                </a:lnTo>
                <a:lnTo>
                  <a:pt x="19680" y="44961"/>
                </a:lnTo>
                <a:lnTo>
                  <a:pt x="19838" y="44926"/>
                </a:lnTo>
                <a:lnTo>
                  <a:pt x="19997" y="44908"/>
                </a:lnTo>
                <a:lnTo>
                  <a:pt x="20155" y="44891"/>
                </a:lnTo>
                <a:close/>
                <a:moveTo>
                  <a:pt x="13443" y="45243"/>
                </a:moveTo>
                <a:lnTo>
                  <a:pt x="13619" y="45261"/>
                </a:lnTo>
                <a:lnTo>
                  <a:pt x="13901" y="45331"/>
                </a:lnTo>
                <a:lnTo>
                  <a:pt x="14165" y="45419"/>
                </a:lnTo>
                <a:lnTo>
                  <a:pt x="14429" y="45543"/>
                </a:lnTo>
                <a:lnTo>
                  <a:pt x="14694" y="45666"/>
                </a:lnTo>
                <a:lnTo>
                  <a:pt x="14835" y="45754"/>
                </a:lnTo>
                <a:lnTo>
                  <a:pt x="14975" y="45860"/>
                </a:lnTo>
                <a:lnTo>
                  <a:pt x="15081" y="45983"/>
                </a:lnTo>
                <a:lnTo>
                  <a:pt x="15169" y="46124"/>
                </a:lnTo>
                <a:lnTo>
                  <a:pt x="15416" y="46582"/>
                </a:lnTo>
                <a:lnTo>
                  <a:pt x="15557" y="46794"/>
                </a:lnTo>
                <a:lnTo>
                  <a:pt x="15715" y="46987"/>
                </a:lnTo>
                <a:lnTo>
                  <a:pt x="15680" y="47040"/>
                </a:lnTo>
                <a:lnTo>
                  <a:pt x="15663" y="47058"/>
                </a:lnTo>
                <a:lnTo>
                  <a:pt x="15592" y="47058"/>
                </a:lnTo>
                <a:lnTo>
                  <a:pt x="15099" y="46917"/>
                </a:lnTo>
                <a:lnTo>
                  <a:pt x="14905" y="46864"/>
                </a:lnTo>
                <a:lnTo>
                  <a:pt x="14817" y="46829"/>
                </a:lnTo>
                <a:lnTo>
                  <a:pt x="14711" y="46829"/>
                </a:lnTo>
                <a:lnTo>
                  <a:pt x="14764" y="46899"/>
                </a:lnTo>
                <a:lnTo>
                  <a:pt x="14835" y="46952"/>
                </a:lnTo>
                <a:lnTo>
                  <a:pt x="14993" y="47005"/>
                </a:lnTo>
                <a:lnTo>
                  <a:pt x="15205" y="47093"/>
                </a:lnTo>
                <a:lnTo>
                  <a:pt x="15416" y="47199"/>
                </a:lnTo>
                <a:lnTo>
                  <a:pt x="15486" y="47234"/>
                </a:lnTo>
                <a:lnTo>
                  <a:pt x="15557" y="47287"/>
                </a:lnTo>
                <a:lnTo>
                  <a:pt x="15610" y="47340"/>
                </a:lnTo>
                <a:lnTo>
                  <a:pt x="15645" y="47428"/>
                </a:lnTo>
                <a:lnTo>
                  <a:pt x="15575" y="47498"/>
                </a:lnTo>
                <a:lnTo>
                  <a:pt x="15504" y="47551"/>
                </a:lnTo>
                <a:lnTo>
                  <a:pt x="15416" y="47569"/>
                </a:lnTo>
                <a:lnTo>
                  <a:pt x="15310" y="47569"/>
                </a:lnTo>
                <a:lnTo>
                  <a:pt x="15099" y="47551"/>
                </a:lnTo>
                <a:lnTo>
                  <a:pt x="14887" y="47534"/>
                </a:lnTo>
                <a:lnTo>
                  <a:pt x="14799" y="47516"/>
                </a:lnTo>
                <a:lnTo>
                  <a:pt x="14729" y="47516"/>
                </a:lnTo>
                <a:lnTo>
                  <a:pt x="14658" y="47534"/>
                </a:lnTo>
                <a:lnTo>
                  <a:pt x="14570" y="47586"/>
                </a:lnTo>
                <a:lnTo>
                  <a:pt x="14676" y="47639"/>
                </a:lnTo>
                <a:lnTo>
                  <a:pt x="14782" y="47675"/>
                </a:lnTo>
                <a:lnTo>
                  <a:pt x="14993" y="47710"/>
                </a:lnTo>
                <a:lnTo>
                  <a:pt x="15363" y="47780"/>
                </a:lnTo>
                <a:lnTo>
                  <a:pt x="15363" y="47833"/>
                </a:lnTo>
                <a:lnTo>
                  <a:pt x="15345" y="47868"/>
                </a:lnTo>
                <a:lnTo>
                  <a:pt x="15328" y="47868"/>
                </a:lnTo>
                <a:lnTo>
                  <a:pt x="15293" y="47886"/>
                </a:lnTo>
                <a:lnTo>
                  <a:pt x="14412" y="47904"/>
                </a:lnTo>
                <a:lnTo>
                  <a:pt x="14341" y="47904"/>
                </a:lnTo>
                <a:lnTo>
                  <a:pt x="14253" y="47921"/>
                </a:lnTo>
                <a:lnTo>
                  <a:pt x="14429" y="47956"/>
                </a:lnTo>
                <a:lnTo>
                  <a:pt x="14623" y="47992"/>
                </a:lnTo>
                <a:lnTo>
                  <a:pt x="14799" y="48045"/>
                </a:lnTo>
                <a:lnTo>
                  <a:pt x="14905" y="48080"/>
                </a:lnTo>
                <a:lnTo>
                  <a:pt x="14993" y="48115"/>
                </a:lnTo>
                <a:lnTo>
                  <a:pt x="14835" y="48221"/>
                </a:lnTo>
                <a:lnTo>
                  <a:pt x="14658" y="48291"/>
                </a:lnTo>
                <a:lnTo>
                  <a:pt x="14465" y="48344"/>
                </a:lnTo>
                <a:lnTo>
                  <a:pt x="14253" y="48362"/>
                </a:lnTo>
                <a:lnTo>
                  <a:pt x="14042" y="48379"/>
                </a:lnTo>
                <a:lnTo>
                  <a:pt x="13813" y="48362"/>
                </a:lnTo>
                <a:lnTo>
                  <a:pt x="13584" y="48309"/>
                </a:lnTo>
                <a:lnTo>
                  <a:pt x="13355" y="48256"/>
                </a:lnTo>
                <a:lnTo>
                  <a:pt x="13143" y="48185"/>
                </a:lnTo>
                <a:lnTo>
                  <a:pt x="12932" y="48097"/>
                </a:lnTo>
                <a:lnTo>
                  <a:pt x="12738" y="48009"/>
                </a:lnTo>
                <a:lnTo>
                  <a:pt x="12544" y="47904"/>
                </a:lnTo>
                <a:lnTo>
                  <a:pt x="12386" y="47780"/>
                </a:lnTo>
                <a:lnTo>
                  <a:pt x="12262" y="47657"/>
                </a:lnTo>
                <a:lnTo>
                  <a:pt x="12157" y="47516"/>
                </a:lnTo>
                <a:lnTo>
                  <a:pt x="12086" y="47375"/>
                </a:lnTo>
                <a:lnTo>
                  <a:pt x="12298" y="47428"/>
                </a:lnTo>
                <a:lnTo>
                  <a:pt x="12509" y="47498"/>
                </a:lnTo>
                <a:lnTo>
                  <a:pt x="12720" y="47569"/>
                </a:lnTo>
                <a:lnTo>
                  <a:pt x="12967" y="47622"/>
                </a:lnTo>
                <a:lnTo>
                  <a:pt x="12967" y="47622"/>
                </a:lnTo>
                <a:lnTo>
                  <a:pt x="12861" y="47534"/>
                </a:lnTo>
                <a:lnTo>
                  <a:pt x="12808" y="47498"/>
                </a:lnTo>
                <a:lnTo>
                  <a:pt x="12315" y="47269"/>
                </a:lnTo>
                <a:lnTo>
                  <a:pt x="12157" y="47181"/>
                </a:lnTo>
                <a:lnTo>
                  <a:pt x="11998" y="47093"/>
                </a:lnTo>
                <a:lnTo>
                  <a:pt x="11857" y="46987"/>
                </a:lnTo>
                <a:lnTo>
                  <a:pt x="11734" y="46864"/>
                </a:lnTo>
                <a:lnTo>
                  <a:pt x="11628" y="46723"/>
                </a:lnTo>
                <a:lnTo>
                  <a:pt x="11716" y="46741"/>
                </a:lnTo>
                <a:lnTo>
                  <a:pt x="11839" y="46758"/>
                </a:lnTo>
                <a:lnTo>
                  <a:pt x="12157" y="46846"/>
                </a:lnTo>
                <a:lnTo>
                  <a:pt x="12509" y="46970"/>
                </a:lnTo>
                <a:lnTo>
                  <a:pt x="12826" y="47128"/>
                </a:lnTo>
                <a:lnTo>
                  <a:pt x="12826" y="47111"/>
                </a:lnTo>
                <a:lnTo>
                  <a:pt x="12808" y="47040"/>
                </a:lnTo>
                <a:lnTo>
                  <a:pt x="12773" y="47005"/>
                </a:lnTo>
                <a:lnTo>
                  <a:pt x="12685" y="46952"/>
                </a:lnTo>
                <a:lnTo>
                  <a:pt x="11716" y="46388"/>
                </a:lnTo>
                <a:lnTo>
                  <a:pt x="11575" y="46318"/>
                </a:lnTo>
                <a:lnTo>
                  <a:pt x="11469" y="46230"/>
                </a:lnTo>
                <a:lnTo>
                  <a:pt x="11417" y="46159"/>
                </a:lnTo>
                <a:lnTo>
                  <a:pt x="11399" y="46071"/>
                </a:lnTo>
                <a:lnTo>
                  <a:pt x="11417" y="46036"/>
                </a:lnTo>
                <a:lnTo>
                  <a:pt x="11452" y="46001"/>
                </a:lnTo>
                <a:lnTo>
                  <a:pt x="11522" y="46001"/>
                </a:lnTo>
                <a:lnTo>
                  <a:pt x="11610" y="46018"/>
                </a:lnTo>
                <a:lnTo>
                  <a:pt x="12491" y="46283"/>
                </a:lnTo>
                <a:lnTo>
                  <a:pt x="12615" y="46318"/>
                </a:lnTo>
                <a:lnTo>
                  <a:pt x="12632" y="46265"/>
                </a:lnTo>
                <a:lnTo>
                  <a:pt x="12615" y="46247"/>
                </a:lnTo>
                <a:lnTo>
                  <a:pt x="12562" y="46212"/>
                </a:lnTo>
                <a:lnTo>
                  <a:pt x="11945" y="45930"/>
                </a:lnTo>
                <a:lnTo>
                  <a:pt x="11857" y="45877"/>
                </a:lnTo>
                <a:lnTo>
                  <a:pt x="11769" y="45825"/>
                </a:lnTo>
                <a:lnTo>
                  <a:pt x="11839" y="45772"/>
                </a:lnTo>
                <a:lnTo>
                  <a:pt x="11892" y="45737"/>
                </a:lnTo>
                <a:lnTo>
                  <a:pt x="12068" y="45701"/>
                </a:lnTo>
                <a:lnTo>
                  <a:pt x="12245" y="45701"/>
                </a:lnTo>
                <a:lnTo>
                  <a:pt x="12421" y="45719"/>
                </a:lnTo>
                <a:lnTo>
                  <a:pt x="12597" y="45772"/>
                </a:lnTo>
                <a:lnTo>
                  <a:pt x="13161" y="45948"/>
                </a:lnTo>
                <a:lnTo>
                  <a:pt x="13337" y="46001"/>
                </a:lnTo>
                <a:lnTo>
                  <a:pt x="13337" y="46001"/>
                </a:lnTo>
                <a:lnTo>
                  <a:pt x="13302" y="45930"/>
                </a:lnTo>
                <a:lnTo>
                  <a:pt x="13231" y="45877"/>
                </a:lnTo>
                <a:lnTo>
                  <a:pt x="13108" y="45825"/>
                </a:lnTo>
                <a:lnTo>
                  <a:pt x="12967" y="45754"/>
                </a:lnTo>
                <a:lnTo>
                  <a:pt x="12808" y="45684"/>
                </a:lnTo>
                <a:lnTo>
                  <a:pt x="12544" y="45560"/>
                </a:lnTo>
                <a:lnTo>
                  <a:pt x="12544" y="45490"/>
                </a:lnTo>
                <a:lnTo>
                  <a:pt x="12579" y="45455"/>
                </a:lnTo>
                <a:lnTo>
                  <a:pt x="12615" y="45419"/>
                </a:lnTo>
                <a:lnTo>
                  <a:pt x="12650" y="45402"/>
                </a:lnTo>
                <a:lnTo>
                  <a:pt x="12756" y="45367"/>
                </a:lnTo>
                <a:lnTo>
                  <a:pt x="12861" y="45367"/>
                </a:lnTo>
                <a:lnTo>
                  <a:pt x="12949" y="45384"/>
                </a:lnTo>
                <a:lnTo>
                  <a:pt x="13055" y="45419"/>
                </a:lnTo>
                <a:lnTo>
                  <a:pt x="13249" y="45490"/>
                </a:lnTo>
                <a:lnTo>
                  <a:pt x="13355" y="45525"/>
                </a:lnTo>
                <a:lnTo>
                  <a:pt x="13478" y="45525"/>
                </a:lnTo>
                <a:lnTo>
                  <a:pt x="13231" y="45261"/>
                </a:lnTo>
                <a:lnTo>
                  <a:pt x="13337" y="45243"/>
                </a:lnTo>
                <a:close/>
                <a:moveTo>
                  <a:pt x="28823" y="47252"/>
                </a:moveTo>
                <a:lnTo>
                  <a:pt x="29158" y="47463"/>
                </a:lnTo>
                <a:lnTo>
                  <a:pt x="29299" y="47569"/>
                </a:lnTo>
                <a:lnTo>
                  <a:pt x="29422" y="47692"/>
                </a:lnTo>
                <a:lnTo>
                  <a:pt x="29493" y="47780"/>
                </a:lnTo>
                <a:lnTo>
                  <a:pt x="29546" y="47886"/>
                </a:lnTo>
                <a:lnTo>
                  <a:pt x="29563" y="47992"/>
                </a:lnTo>
                <a:lnTo>
                  <a:pt x="29563" y="48115"/>
                </a:lnTo>
                <a:lnTo>
                  <a:pt x="29563" y="48256"/>
                </a:lnTo>
                <a:lnTo>
                  <a:pt x="29528" y="48414"/>
                </a:lnTo>
                <a:lnTo>
                  <a:pt x="29475" y="48414"/>
                </a:lnTo>
                <a:lnTo>
                  <a:pt x="29440" y="48397"/>
                </a:lnTo>
                <a:lnTo>
                  <a:pt x="29035" y="47939"/>
                </a:lnTo>
                <a:lnTo>
                  <a:pt x="28947" y="47815"/>
                </a:lnTo>
                <a:lnTo>
                  <a:pt x="28859" y="47692"/>
                </a:lnTo>
                <a:lnTo>
                  <a:pt x="28823" y="47551"/>
                </a:lnTo>
                <a:lnTo>
                  <a:pt x="28788" y="47393"/>
                </a:lnTo>
                <a:lnTo>
                  <a:pt x="28806" y="47340"/>
                </a:lnTo>
                <a:lnTo>
                  <a:pt x="28823" y="47252"/>
                </a:lnTo>
                <a:close/>
                <a:moveTo>
                  <a:pt x="7523" y="47287"/>
                </a:moveTo>
                <a:lnTo>
                  <a:pt x="7734" y="47357"/>
                </a:lnTo>
                <a:lnTo>
                  <a:pt x="8087" y="47463"/>
                </a:lnTo>
                <a:lnTo>
                  <a:pt x="8439" y="47551"/>
                </a:lnTo>
                <a:lnTo>
                  <a:pt x="8809" y="47586"/>
                </a:lnTo>
                <a:lnTo>
                  <a:pt x="9161" y="47604"/>
                </a:lnTo>
                <a:lnTo>
                  <a:pt x="9778" y="47622"/>
                </a:lnTo>
                <a:lnTo>
                  <a:pt x="10078" y="47657"/>
                </a:lnTo>
                <a:lnTo>
                  <a:pt x="10412" y="47710"/>
                </a:lnTo>
                <a:lnTo>
                  <a:pt x="11311" y="49066"/>
                </a:lnTo>
                <a:lnTo>
                  <a:pt x="11329" y="49102"/>
                </a:lnTo>
                <a:lnTo>
                  <a:pt x="11346" y="49154"/>
                </a:lnTo>
                <a:lnTo>
                  <a:pt x="11346" y="49154"/>
                </a:lnTo>
                <a:lnTo>
                  <a:pt x="11152" y="49119"/>
                </a:lnTo>
                <a:lnTo>
                  <a:pt x="10941" y="49031"/>
                </a:lnTo>
                <a:lnTo>
                  <a:pt x="10729" y="48890"/>
                </a:lnTo>
                <a:lnTo>
                  <a:pt x="10465" y="48679"/>
                </a:lnTo>
                <a:lnTo>
                  <a:pt x="10095" y="48344"/>
                </a:lnTo>
                <a:lnTo>
                  <a:pt x="9725" y="47974"/>
                </a:lnTo>
                <a:lnTo>
                  <a:pt x="9725" y="47974"/>
                </a:lnTo>
                <a:lnTo>
                  <a:pt x="9743" y="48062"/>
                </a:lnTo>
                <a:lnTo>
                  <a:pt x="9778" y="48115"/>
                </a:lnTo>
                <a:lnTo>
                  <a:pt x="9849" y="48221"/>
                </a:lnTo>
                <a:lnTo>
                  <a:pt x="10042" y="48450"/>
                </a:lnTo>
                <a:lnTo>
                  <a:pt x="10219" y="48661"/>
                </a:lnTo>
                <a:lnTo>
                  <a:pt x="10377" y="48890"/>
                </a:lnTo>
                <a:lnTo>
                  <a:pt x="10307" y="48908"/>
                </a:lnTo>
                <a:lnTo>
                  <a:pt x="10148" y="48908"/>
                </a:lnTo>
                <a:lnTo>
                  <a:pt x="10060" y="48855"/>
                </a:lnTo>
                <a:lnTo>
                  <a:pt x="9972" y="48802"/>
                </a:lnTo>
                <a:lnTo>
                  <a:pt x="9849" y="48696"/>
                </a:lnTo>
                <a:lnTo>
                  <a:pt x="9725" y="48591"/>
                </a:lnTo>
                <a:lnTo>
                  <a:pt x="9602" y="48467"/>
                </a:lnTo>
                <a:lnTo>
                  <a:pt x="9479" y="48379"/>
                </a:lnTo>
                <a:lnTo>
                  <a:pt x="9355" y="48291"/>
                </a:lnTo>
                <a:lnTo>
                  <a:pt x="9214" y="48203"/>
                </a:lnTo>
                <a:lnTo>
                  <a:pt x="9073" y="48203"/>
                </a:lnTo>
                <a:lnTo>
                  <a:pt x="9426" y="48591"/>
                </a:lnTo>
                <a:lnTo>
                  <a:pt x="9302" y="48608"/>
                </a:lnTo>
                <a:lnTo>
                  <a:pt x="9144" y="48573"/>
                </a:lnTo>
                <a:lnTo>
                  <a:pt x="8968" y="48520"/>
                </a:lnTo>
                <a:lnTo>
                  <a:pt x="8739" y="48432"/>
                </a:lnTo>
                <a:lnTo>
                  <a:pt x="8545" y="48326"/>
                </a:lnTo>
                <a:lnTo>
                  <a:pt x="8351" y="48221"/>
                </a:lnTo>
                <a:lnTo>
                  <a:pt x="8175" y="48097"/>
                </a:lnTo>
                <a:lnTo>
                  <a:pt x="8016" y="47974"/>
                </a:lnTo>
                <a:lnTo>
                  <a:pt x="7858" y="47833"/>
                </a:lnTo>
                <a:lnTo>
                  <a:pt x="7699" y="47675"/>
                </a:lnTo>
                <a:lnTo>
                  <a:pt x="7558" y="47516"/>
                </a:lnTo>
                <a:lnTo>
                  <a:pt x="7417" y="47322"/>
                </a:lnTo>
                <a:lnTo>
                  <a:pt x="7470" y="47305"/>
                </a:lnTo>
                <a:lnTo>
                  <a:pt x="7523" y="47287"/>
                </a:lnTo>
                <a:close/>
                <a:moveTo>
                  <a:pt x="29000" y="48291"/>
                </a:moveTo>
                <a:lnTo>
                  <a:pt x="29158" y="48362"/>
                </a:lnTo>
                <a:lnTo>
                  <a:pt x="29299" y="48467"/>
                </a:lnTo>
                <a:lnTo>
                  <a:pt x="29422" y="48573"/>
                </a:lnTo>
                <a:lnTo>
                  <a:pt x="29563" y="48661"/>
                </a:lnTo>
                <a:lnTo>
                  <a:pt x="29599" y="48943"/>
                </a:lnTo>
                <a:lnTo>
                  <a:pt x="29599" y="49066"/>
                </a:lnTo>
                <a:lnTo>
                  <a:pt x="29581" y="49207"/>
                </a:lnTo>
                <a:lnTo>
                  <a:pt x="29422" y="49119"/>
                </a:lnTo>
                <a:lnTo>
                  <a:pt x="29264" y="48996"/>
                </a:lnTo>
                <a:lnTo>
                  <a:pt x="29123" y="48873"/>
                </a:lnTo>
                <a:lnTo>
                  <a:pt x="29035" y="48732"/>
                </a:lnTo>
                <a:lnTo>
                  <a:pt x="28982" y="48626"/>
                </a:lnTo>
                <a:lnTo>
                  <a:pt x="28964" y="48520"/>
                </a:lnTo>
                <a:lnTo>
                  <a:pt x="28964" y="48414"/>
                </a:lnTo>
                <a:lnTo>
                  <a:pt x="29000" y="48291"/>
                </a:lnTo>
                <a:close/>
                <a:moveTo>
                  <a:pt x="10853" y="47886"/>
                </a:moveTo>
                <a:lnTo>
                  <a:pt x="10976" y="47921"/>
                </a:lnTo>
                <a:lnTo>
                  <a:pt x="11099" y="47992"/>
                </a:lnTo>
                <a:lnTo>
                  <a:pt x="11223" y="48045"/>
                </a:lnTo>
                <a:lnTo>
                  <a:pt x="11434" y="48203"/>
                </a:lnTo>
                <a:lnTo>
                  <a:pt x="11610" y="48379"/>
                </a:lnTo>
                <a:lnTo>
                  <a:pt x="11769" y="48591"/>
                </a:lnTo>
                <a:lnTo>
                  <a:pt x="11910" y="48820"/>
                </a:lnTo>
                <a:lnTo>
                  <a:pt x="11963" y="48961"/>
                </a:lnTo>
                <a:lnTo>
                  <a:pt x="12016" y="49102"/>
                </a:lnTo>
                <a:lnTo>
                  <a:pt x="12033" y="49243"/>
                </a:lnTo>
                <a:lnTo>
                  <a:pt x="12016" y="49419"/>
                </a:lnTo>
                <a:lnTo>
                  <a:pt x="11892" y="49366"/>
                </a:lnTo>
                <a:lnTo>
                  <a:pt x="11787" y="49295"/>
                </a:lnTo>
                <a:lnTo>
                  <a:pt x="11593" y="49119"/>
                </a:lnTo>
                <a:lnTo>
                  <a:pt x="11469" y="48996"/>
                </a:lnTo>
                <a:lnTo>
                  <a:pt x="11346" y="48855"/>
                </a:lnTo>
                <a:lnTo>
                  <a:pt x="11099" y="48538"/>
                </a:lnTo>
                <a:lnTo>
                  <a:pt x="10870" y="48185"/>
                </a:lnTo>
                <a:lnTo>
                  <a:pt x="10782" y="48027"/>
                </a:lnTo>
                <a:lnTo>
                  <a:pt x="10712" y="47886"/>
                </a:lnTo>
                <a:close/>
                <a:moveTo>
                  <a:pt x="28471" y="46706"/>
                </a:moveTo>
                <a:lnTo>
                  <a:pt x="28506" y="46776"/>
                </a:lnTo>
                <a:lnTo>
                  <a:pt x="28524" y="46846"/>
                </a:lnTo>
                <a:lnTo>
                  <a:pt x="28524" y="47005"/>
                </a:lnTo>
                <a:lnTo>
                  <a:pt x="28506" y="47146"/>
                </a:lnTo>
                <a:lnTo>
                  <a:pt x="28489" y="47305"/>
                </a:lnTo>
                <a:lnTo>
                  <a:pt x="28401" y="47569"/>
                </a:lnTo>
                <a:lnTo>
                  <a:pt x="28330" y="47851"/>
                </a:lnTo>
                <a:lnTo>
                  <a:pt x="28383" y="47851"/>
                </a:lnTo>
                <a:lnTo>
                  <a:pt x="28418" y="47833"/>
                </a:lnTo>
                <a:lnTo>
                  <a:pt x="28489" y="47745"/>
                </a:lnTo>
                <a:lnTo>
                  <a:pt x="28577" y="47657"/>
                </a:lnTo>
                <a:lnTo>
                  <a:pt x="28612" y="47833"/>
                </a:lnTo>
                <a:lnTo>
                  <a:pt x="28630" y="48027"/>
                </a:lnTo>
                <a:lnTo>
                  <a:pt x="28630" y="48256"/>
                </a:lnTo>
                <a:lnTo>
                  <a:pt x="28594" y="48503"/>
                </a:lnTo>
                <a:lnTo>
                  <a:pt x="28559" y="48767"/>
                </a:lnTo>
                <a:lnTo>
                  <a:pt x="28489" y="49014"/>
                </a:lnTo>
                <a:lnTo>
                  <a:pt x="28401" y="49260"/>
                </a:lnTo>
                <a:lnTo>
                  <a:pt x="28312" y="49489"/>
                </a:lnTo>
                <a:lnTo>
                  <a:pt x="28277" y="49454"/>
                </a:lnTo>
                <a:lnTo>
                  <a:pt x="28242" y="49419"/>
                </a:lnTo>
                <a:lnTo>
                  <a:pt x="28083" y="49014"/>
                </a:lnTo>
                <a:lnTo>
                  <a:pt x="28013" y="48802"/>
                </a:lnTo>
                <a:lnTo>
                  <a:pt x="27960" y="48591"/>
                </a:lnTo>
                <a:lnTo>
                  <a:pt x="27907" y="48379"/>
                </a:lnTo>
                <a:lnTo>
                  <a:pt x="27890" y="48168"/>
                </a:lnTo>
                <a:lnTo>
                  <a:pt x="27872" y="47956"/>
                </a:lnTo>
                <a:lnTo>
                  <a:pt x="27872" y="47727"/>
                </a:lnTo>
                <a:lnTo>
                  <a:pt x="27890" y="47586"/>
                </a:lnTo>
                <a:lnTo>
                  <a:pt x="27907" y="47445"/>
                </a:lnTo>
                <a:lnTo>
                  <a:pt x="27943" y="47322"/>
                </a:lnTo>
                <a:lnTo>
                  <a:pt x="27995" y="47199"/>
                </a:lnTo>
                <a:lnTo>
                  <a:pt x="28066" y="47093"/>
                </a:lnTo>
                <a:lnTo>
                  <a:pt x="28136" y="46970"/>
                </a:lnTo>
                <a:lnTo>
                  <a:pt x="28224" y="46864"/>
                </a:lnTo>
                <a:lnTo>
                  <a:pt x="28312" y="46776"/>
                </a:lnTo>
                <a:lnTo>
                  <a:pt x="28401" y="46723"/>
                </a:lnTo>
                <a:lnTo>
                  <a:pt x="28471" y="46706"/>
                </a:lnTo>
                <a:close/>
                <a:moveTo>
                  <a:pt x="7453" y="47833"/>
                </a:moveTo>
                <a:lnTo>
                  <a:pt x="7752" y="48009"/>
                </a:lnTo>
                <a:lnTo>
                  <a:pt x="8192" y="48291"/>
                </a:lnTo>
                <a:lnTo>
                  <a:pt x="8615" y="48591"/>
                </a:lnTo>
                <a:lnTo>
                  <a:pt x="8915" y="48820"/>
                </a:lnTo>
                <a:lnTo>
                  <a:pt x="8862" y="48855"/>
                </a:lnTo>
                <a:lnTo>
                  <a:pt x="8809" y="48890"/>
                </a:lnTo>
                <a:lnTo>
                  <a:pt x="8668" y="48925"/>
                </a:lnTo>
                <a:lnTo>
                  <a:pt x="8545" y="48943"/>
                </a:lnTo>
                <a:lnTo>
                  <a:pt x="8474" y="48978"/>
                </a:lnTo>
                <a:lnTo>
                  <a:pt x="8422" y="49014"/>
                </a:lnTo>
                <a:lnTo>
                  <a:pt x="8457" y="49049"/>
                </a:lnTo>
                <a:lnTo>
                  <a:pt x="8721" y="49049"/>
                </a:lnTo>
                <a:lnTo>
                  <a:pt x="8827" y="49031"/>
                </a:lnTo>
                <a:lnTo>
                  <a:pt x="9038" y="48996"/>
                </a:lnTo>
                <a:lnTo>
                  <a:pt x="9285" y="48961"/>
                </a:lnTo>
                <a:lnTo>
                  <a:pt x="9514" y="48961"/>
                </a:lnTo>
                <a:lnTo>
                  <a:pt x="9760" y="48996"/>
                </a:lnTo>
                <a:lnTo>
                  <a:pt x="10007" y="49049"/>
                </a:lnTo>
                <a:lnTo>
                  <a:pt x="10078" y="49084"/>
                </a:lnTo>
                <a:lnTo>
                  <a:pt x="10166" y="49137"/>
                </a:lnTo>
                <a:lnTo>
                  <a:pt x="10095" y="49172"/>
                </a:lnTo>
                <a:lnTo>
                  <a:pt x="10025" y="49207"/>
                </a:lnTo>
                <a:lnTo>
                  <a:pt x="9866" y="49260"/>
                </a:lnTo>
                <a:lnTo>
                  <a:pt x="9725" y="49295"/>
                </a:lnTo>
                <a:lnTo>
                  <a:pt x="9637" y="49331"/>
                </a:lnTo>
                <a:lnTo>
                  <a:pt x="9567" y="49366"/>
                </a:lnTo>
                <a:lnTo>
                  <a:pt x="9725" y="49383"/>
                </a:lnTo>
                <a:lnTo>
                  <a:pt x="10025" y="49383"/>
                </a:lnTo>
                <a:lnTo>
                  <a:pt x="10183" y="49348"/>
                </a:lnTo>
                <a:lnTo>
                  <a:pt x="10324" y="49295"/>
                </a:lnTo>
                <a:lnTo>
                  <a:pt x="10465" y="49260"/>
                </a:lnTo>
                <a:lnTo>
                  <a:pt x="10641" y="49243"/>
                </a:lnTo>
                <a:lnTo>
                  <a:pt x="10729" y="49243"/>
                </a:lnTo>
                <a:lnTo>
                  <a:pt x="10818" y="49260"/>
                </a:lnTo>
                <a:lnTo>
                  <a:pt x="10906" y="49295"/>
                </a:lnTo>
                <a:lnTo>
                  <a:pt x="10976" y="49331"/>
                </a:lnTo>
                <a:lnTo>
                  <a:pt x="11064" y="49383"/>
                </a:lnTo>
                <a:lnTo>
                  <a:pt x="11135" y="49454"/>
                </a:lnTo>
                <a:lnTo>
                  <a:pt x="10800" y="49683"/>
                </a:lnTo>
                <a:lnTo>
                  <a:pt x="11011" y="49683"/>
                </a:lnTo>
                <a:lnTo>
                  <a:pt x="11223" y="49630"/>
                </a:lnTo>
                <a:lnTo>
                  <a:pt x="11329" y="49613"/>
                </a:lnTo>
                <a:lnTo>
                  <a:pt x="11434" y="49595"/>
                </a:lnTo>
                <a:lnTo>
                  <a:pt x="11522" y="49595"/>
                </a:lnTo>
                <a:lnTo>
                  <a:pt x="11646" y="49613"/>
                </a:lnTo>
                <a:lnTo>
                  <a:pt x="11593" y="49665"/>
                </a:lnTo>
                <a:lnTo>
                  <a:pt x="11558" y="49701"/>
                </a:lnTo>
                <a:lnTo>
                  <a:pt x="11540" y="49701"/>
                </a:lnTo>
                <a:lnTo>
                  <a:pt x="11293" y="49753"/>
                </a:lnTo>
                <a:lnTo>
                  <a:pt x="11047" y="49789"/>
                </a:lnTo>
                <a:lnTo>
                  <a:pt x="10395" y="49789"/>
                </a:lnTo>
                <a:lnTo>
                  <a:pt x="9725" y="49806"/>
                </a:lnTo>
                <a:lnTo>
                  <a:pt x="9461" y="49806"/>
                </a:lnTo>
                <a:lnTo>
                  <a:pt x="9197" y="49771"/>
                </a:lnTo>
                <a:lnTo>
                  <a:pt x="8950" y="49701"/>
                </a:lnTo>
                <a:lnTo>
                  <a:pt x="8721" y="49595"/>
                </a:lnTo>
                <a:lnTo>
                  <a:pt x="8510" y="49454"/>
                </a:lnTo>
                <a:lnTo>
                  <a:pt x="8298" y="49313"/>
                </a:lnTo>
                <a:lnTo>
                  <a:pt x="8104" y="49119"/>
                </a:lnTo>
                <a:lnTo>
                  <a:pt x="7928" y="48925"/>
                </a:lnTo>
                <a:lnTo>
                  <a:pt x="7770" y="48696"/>
                </a:lnTo>
                <a:lnTo>
                  <a:pt x="7646" y="48467"/>
                </a:lnTo>
                <a:lnTo>
                  <a:pt x="7541" y="48221"/>
                </a:lnTo>
                <a:lnTo>
                  <a:pt x="7453" y="47956"/>
                </a:lnTo>
                <a:lnTo>
                  <a:pt x="7453" y="47904"/>
                </a:lnTo>
                <a:lnTo>
                  <a:pt x="7453" y="47833"/>
                </a:lnTo>
                <a:close/>
                <a:moveTo>
                  <a:pt x="25282" y="47622"/>
                </a:moveTo>
                <a:lnTo>
                  <a:pt x="25229" y="47692"/>
                </a:lnTo>
                <a:lnTo>
                  <a:pt x="25176" y="47745"/>
                </a:lnTo>
                <a:lnTo>
                  <a:pt x="25053" y="47833"/>
                </a:lnTo>
                <a:lnTo>
                  <a:pt x="24930" y="47904"/>
                </a:lnTo>
                <a:lnTo>
                  <a:pt x="24877" y="47956"/>
                </a:lnTo>
                <a:lnTo>
                  <a:pt x="24824" y="48027"/>
                </a:lnTo>
                <a:lnTo>
                  <a:pt x="25176" y="47992"/>
                </a:lnTo>
                <a:lnTo>
                  <a:pt x="25176" y="47992"/>
                </a:lnTo>
                <a:lnTo>
                  <a:pt x="25159" y="48203"/>
                </a:lnTo>
                <a:lnTo>
                  <a:pt x="25124" y="48274"/>
                </a:lnTo>
                <a:lnTo>
                  <a:pt x="25088" y="48362"/>
                </a:lnTo>
                <a:lnTo>
                  <a:pt x="25035" y="48414"/>
                </a:lnTo>
                <a:lnTo>
                  <a:pt x="24965" y="48485"/>
                </a:lnTo>
                <a:lnTo>
                  <a:pt x="24895" y="48538"/>
                </a:lnTo>
                <a:lnTo>
                  <a:pt x="24806" y="48591"/>
                </a:lnTo>
                <a:lnTo>
                  <a:pt x="24296" y="48837"/>
                </a:lnTo>
                <a:lnTo>
                  <a:pt x="24066" y="48978"/>
                </a:lnTo>
                <a:lnTo>
                  <a:pt x="24401" y="48978"/>
                </a:lnTo>
                <a:lnTo>
                  <a:pt x="24419" y="49031"/>
                </a:lnTo>
                <a:lnTo>
                  <a:pt x="24419" y="49066"/>
                </a:lnTo>
                <a:lnTo>
                  <a:pt x="24401" y="49102"/>
                </a:lnTo>
                <a:lnTo>
                  <a:pt x="24366" y="49137"/>
                </a:lnTo>
                <a:lnTo>
                  <a:pt x="24207" y="49295"/>
                </a:lnTo>
                <a:lnTo>
                  <a:pt x="24049" y="49419"/>
                </a:lnTo>
                <a:lnTo>
                  <a:pt x="23855" y="49542"/>
                </a:lnTo>
                <a:lnTo>
                  <a:pt x="23661" y="49665"/>
                </a:lnTo>
                <a:lnTo>
                  <a:pt x="23221" y="49877"/>
                </a:lnTo>
                <a:lnTo>
                  <a:pt x="23221" y="49736"/>
                </a:lnTo>
                <a:lnTo>
                  <a:pt x="23256" y="49648"/>
                </a:lnTo>
                <a:lnTo>
                  <a:pt x="23379" y="49366"/>
                </a:lnTo>
                <a:lnTo>
                  <a:pt x="23520" y="49102"/>
                </a:lnTo>
                <a:lnTo>
                  <a:pt x="23714" y="48820"/>
                </a:lnTo>
                <a:lnTo>
                  <a:pt x="23926" y="48538"/>
                </a:lnTo>
                <a:lnTo>
                  <a:pt x="24155" y="48291"/>
                </a:lnTo>
                <a:lnTo>
                  <a:pt x="24384" y="48027"/>
                </a:lnTo>
                <a:lnTo>
                  <a:pt x="24472" y="47939"/>
                </a:lnTo>
                <a:lnTo>
                  <a:pt x="24577" y="47868"/>
                </a:lnTo>
                <a:lnTo>
                  <a:pt x="24666" y="47798"/>
                </a:lnTo>
                <a:lnTo>
                  <a:pt x="24789" y="47745"/>
                </a:lnTo>
                <a:lnTo>
                  <a:pt x="24895" y="47710"/>
                </a:lnTo>
                <a:lnTo>
                  <a:pt x="25018" y="47675"/>
                </a:lnTo>
                <a:lnTo>
                  <a:pt x="25282" y="47622"/>
                </a:lnTo>
                <a:close/>
                <a:moveTo>
                  <a:pt x="29370" y="49401"/>
                </a:moveTo>
                <a:lnTo>
                  <a:pt x="29422" y="49419"/>
                </a:lnTo>
                <a:lnTo>
                  <a:pt x="29546" y="49489"/>
                </a:lnTo>
                <a:lnTo>
                  <a:pt x="29669" y="49577"/>
                </a:lnTo>
                <a:lnTo>
                  <a:pt x="29757" y="49683"/>
                </a:lnTo>
                <a:lnTo>
                  <a:pt x="29828" y="49789"/>
                </a:lnTo>
                <a:lnTo>
                  <a:pt x="29951" y="50018"/>
                </a:lnTo>
                <a:lnTo>
                  <a:pt x="30074" y="50300"/>
                </a:lnTo>
                <a:lnTo>
                  <a:pt x="29933" y="50247"/>
                </a:lnTo>
                <a:lnTo>
                  <a:pt x="29810" y="50176"/>
                </a:lnTo>
                <a:lnTo>
                  <a:pt x="29687" y="50088"/>
                </a:lnTo>
                <a:lnTo>
                  <a:pt x="29599" y="49983"/>
                </a:lnTo>
                <a:lnTo>
                  <a:pt x="29511" y="49877"/>
                </a:lnTo>
                <a:lnTo>
                  <a:pt x="29422" y="49736"/>
                </a:lnTo>
                <a:lnTo>
                  <a:pt x="29370" y="49595"/>
                </a:lnTo>
                <a:lnTo>
                  <a:pt x="29299" y="49436"/>
                </a:lnTo>
                <a:lnTo>
                  <a:pt x="29334" y="49401"/>
                </a:lnTo>
                <a:close/>
                <a:moveTo>
                  <a:pt x="28735" y="48749"/>
                </a:moveTo>
                <a:lnTo>
                  <a:pt x="28806" y="48873"/>
                </a:lnTo>
                <a:lnTo>
                  <a:pt x="28841" y="48996"/>
                </a:lnTo>
                <a:lnTo>
                  <a:pt x="28859" y="49119"/>
                </a:lnTo>
                <a:lnTo>
                  <a:pt x="28876" y="49243"/>
                </a:lnTo>
                <a:lnTo>
                  <a:pt x="28912" y="49489"/>
                </a:lnTo>
                <a:lnTo>
                  <a:pt x="28929" y="49613"/>
                </a:lnTo>
                <a:lnTo>
                  <a:pt x="28964" y="49718"/>
                </a:lnTo>
                <a:lnTo>
                  <a:pt x="29123" y="49718"/>
                </a:lnTo>
                <a:lnTo>
                  <a:pt x="29158" y="49736"/>
                </a:lnTo>
                <a:lnTo>
                  <a:pt x="29370" y="50000"/>
                </a:lnTo>
                <a:lnTo>
                  <a:pt x="29563" y="50282"/>
                </a:lnTo>
                <a:lnTo>
                  <a:pt x="29651" y="50423"/>
                </a:lnTo>
                <a:lnTo>
                  <a:pt x="29493" y="50458"/>
                </a:lnTo>
                <a:lnTo>
                  <a:pt x="29370" y="50493"/>
                </a:lnTo>
                <a:lnTo>
                  <a:pt x="29264" y="50476"/>
                </a:lnTo>
                <a:lnTo>
                  <a:pt x="29176" y="50458"/>
                </a:lnTo>
                <a:lnTo>
                  <a:pt x="29105" y="50388"/>
                </a:lnTo>
                <a:lnTo>
                  <a:pt x="29035" y="50282"/>
                </a:lnTo>
                <a:lnTo>
                  <a:pt x="28982" y="50159"/>
                </a:lnTo>
                <a:lnTo>
                  <a:pt x="28929" y="49983"/>
                </a:lnTo>
                <a:lnTo>
                  <a:pt x="28753" y="50159"/>
                </a:lnTo>
                <a:lnTo>
                  <a:pt x="28665" y="50123"/>
                </a:lnTo>
                <a:lnTo>
                  <a:pt x="28594" y="50053"/>
                </a:lnTo>
                <a:lnTo>
                  <a:pt x="28524" y="49983"/>
                </a:lnTo>
                <a:lnTo>
                  <a:pt x="28471" y="49894"/>
                </a:lnTo>
                <a:lnTo>
                  <a:pt x="28453" y="49824"/>
                </a:lnTo>
                <a:lnTo>
                  <a:pt x="28436" y="49753"/>
                </a:lnTo>
                <a:lnTo>
                  <a:pt x="28453" y="49683"/>
                </a:lnTo>
                <a:lnTo>
                  <a:pt x="28471" y="49595"/>
                </a:lnTo>
                <a:lnTo>
                  <a:pt x="28647" y="48890"/>
                </a:lnTo>
                <a:lnTo>
                  <a:pt x="28682" y="48820"/>
                </a:lnTo>
                <a:lnTo>
                  <a:pt x="28735" y="48749"/>
                </a:lnTo>
                <a:close/>
                <a:moveTo>
                  <a:pt x="18305" y="47639"/>
                </a:moveTo>
                <a:lnTo>
                  <a:pt x="18534" y="47657"/>
                </a:lnTo>
                <a:lnTo>
                  <a:pt x="18834" y="47727"/>
                </a:lnTo>
                <a:lnTo>
                  <a:pt x="19221" y="47833"/>
                </a:lnTo>
                <a:lnTo>
                  <a:pt x="19556" y="47974"/>
                </a:lnTo>
                <a:lnTo>
                  <a:pt x="19715" y="48062"/>
                </a:lnTo>
                <a:lnTo>
                  <a:pt x="19873" y="48150"/>
                </a:lnTo>
                <a:lnTo>
                  <a:pt x="19997" y="48238"/>
                </a:lnTo>
                <a:lnTo>
                  <a:pt x="20138" y="48344"/>
                </a:lnTo>
                <a:lnTo>
                  <a:pt x="20032" y="48485"/>
                </a:lnTo>
                <a:lnTo>
                  <a:pt x="20296" y="48626"/>
                </a:lnTo>
                <a:lnTo>
                  <a:pt x="20437" y="48714"/>
                </a:lnTo>
                <a:lnTo>
                  <a:pt x="20543" y="48802"/>
                </a:lnTo>
                <a:lnTo>
                  <a:pt x="20666" y="48908"/>
                </a:lnTo>
                <a:lnTo>
                  <a:pt x="20772" y="49014"/>
                </a:lnTo>
                <a:lnTo>
                  <a:pt x="20860" y="49137"/>
                </a:lnTo>
                <a:lnTo>
                  <a:pt x="20948" y="49260"/>
                </a:lnTo>
                <a:lnTo>
                  <a:pt x="21036" y="49436"/>
                </a:lnTo>
                <a:lnTo>
                  <a:pt x="21107" y="49577"/>
                </a:lnTo>
                <a:lnTo>
                  <a:pt x="21142" y="49736"/>
                </a:lnTo>
                <a:lnTo>
                  <a:pt x="21159" y="49912"/>
                </a:lnTo>
                <a:lnTo>
                  <a:pt x="20966" y="49753"/>
                </a:lnTo>
                <a:lnTo>
                  <a:pt x="20772" y="49595"/>
                </a:lnTo>
                <a:lnTo>
                  <a:pt x="20578" y="49454"/>
                </a:lnTo>
                <a:lnTo>
                  <a:pt x="20367" y="49313"/>
                </a:lnTo>
                <a:lnTo>
                  <a:pt x="20314" y="49366"/>
                </a:lnTo>
                <a:lnTo>
                  <a:pt x="20842" y="49947"/>
                </a:lnTo>
                <a:lnTo>
                  <a:pt x="21001" y="50106"/>
                </a:lnTo>
                <a:lnTo>
                  <a:pt x="21124" y="50282"/>
                </a:lnTo>
                <a:lnTo>
                  <a:pt x="21195" y="50370"/>
                </a:lnTo>
                <a:lnTo>
                  <a:pt x="21248" y="50476"/>
                </a:lnTo>
                <a:lnTo>
                  <a:pt x="21265" y="50564"/>
                </a:lnTo>
                <a:lnTo>
                  <a:pt x="21265" y="50652"/>
                </a:lnTo>
                <a:lnTo>
                  <a:pt x="21230" y="50740"/>
                </a:lnTo>
                <a:lnTo>
                  <a:pt x="21195" y="50828"/>
                </a:lnTo>
                <a:lnTo>
                  <a:pt x="21124" y="50916"/>
                </a:lnTo>
                <a:lnTo>
                  <a:pt x="21036" y="51022"/>
                </a:lnTo>
                <a:lnTo>
                  <a:pt x="20913" y="50916"/>
                </a:lnTo>
                <a:lnTo>
                  <a:pt x="20790" y="50811"/>
                </a:lnTo>
                <a:lnTo>
                  <a:pt x="20578" y="50564"/>
                </a:lnTo>
                <a:lnTo>
                  <a:pt x="20349" y="50335"/>
                </a:lnTo>
                <a:lnTo>
                  <a:pt x="20226" y="50229"/>
                </a:lnTo>
                <a:lnTo>
                  <a:pt x="20085" y="50141"/>
                </a:lnTo>
                <a:lnTo>
                  <a:pt x="20085" y="50194"/>
                </a:lnTo>
                <a:lnTo>
                  <a:pt x="20102" y="50247"/>
                </a:lnTo>
                <a:lnTo>
                  <a:pt x="20155" y="50317"/>
                </a:lnTo>
                <a:lnTo>
                  <a:pt x="20296" y="50458"/>
                </a:lnTo>
                <a:lnTo>
                  <a:pt x="20437" y="50652"/>
                </a:lnTo>
                <a:lnTo>
                  <a:pt x="20560" y="50811"/>
                </a:lnTo>
                <a:lnTo>
                  <a:pt x="20613" y="50899"/>
                </a:lnTo>
                <a:lnTo>
                  <a:pt x="20666" y="50987"/>
                </a:lnTo>
                <a:lnTo>
                  <a:pt x="20701" y="51075"/>
                </a:lnTo>
                <a:lnTo>
                  <a:pt x="20719" y="51181"/>
                </a:lnTo>
                <a:lnTo>
                  <a:pt x="20649" y="51198"/>
                </a:lnTo>
                <a:lnTo>
                  <a:pt x="20560" y="51216"/>
                </a:lnTo>
                <a:lnTo>
                  <a:pt x="20420" y="51216"/>
                </a:lnTo>
                <a:lnTo>
                  <a:pt x="20261" y="51181"/>
                </a:lnTo>
                <a:lnTo>
                  <a:pt x="20120" y="51128"/>
                </a:lnTo>
                <a:lnTo>
                  <a:pt x="19856" y="50969"/>
                </a:lnTo>
                <a:lnTo>
                  <a:pt x="19591" y="50793"/>
                </a:lnTo>
                <a:lnTo>
                  <a:pt x="19327" y="50617"/>
                </a:lnTo>
                <a:lnTo>
                  <a:pt x="19081" y="50441"/>
                </a:lnTo>
                <a:lnTo>
                  <a:pt x="18587" y="50035"/>
                </a:lnTo>
                <a:lnTo>
                  <a:pt x="18570" y="50071"/>
                </a:lnTo>
                <a:lnTo>
                  <a:pt x="18570" y="50106"/>
                </a:lnTo>
                <a:lnTo>
                  <a:pt x="18640" y="50159"/>
                </a:lnTo>
                <a:lnTo>
                  <a:pt x="19274" y="50758"/>
                </a:lnTo>
                <a:lnTo>
                  <a:pt x="19433" y="50916"/>
                </a:lnTo>
                <a:lnTo>
                  <a:pt x="19591" y="51057"/>
                </a:lnTo>
                <a:lnTo>
                  <a:pt x="19556" y="51110"/>
                </a:lnTo>
                <a:lnTo>
                  <a:pt x="19503" y="51110"/>
                </a:lnTo>
                <a:lnTo>
                  <a:pt x="19433" y="51092"/>
                </a:lnTo>
                <a:lnTo>
                  <a:pt x="18517" y="50775"/>
                </a:lnTo>
                <a:lnTo>
                  <a:pt x="18305" y="50722"/>
                </a:lnTo>
                <a:lnTo>
                  <a:pt x="18305" y="50722"/>
                </a:lnTo>
                <a:lnTo>
                  <a:pt x="18358" y="50793"/>
                </a:lnTo>
                <a:lnTo>
                  <a:pt x="18411" y="50846"/>
                </a:lnTo>
                <a:lnTo>
                  <a:pt x="18552" y="50916"/>
                </a:lnTo>
                <a:lnTo>
                  <a:pt x="18658" y="51004"/>
                </a:lnTo>
                <a:lnTo>
                  <a:pt x="18711" y="51040"/>
                </a:lnTo>
                <a:lnTo>
                  <a:pt x="18763" y="51092"/>
                </a:lnTo>
                <a:lnTo>
                  <a:pt x="18728" y="51128"/>
                </a:lnTo>
                <a:lnTo>
                  <a:pt x="18693" y="51145"/>
                </a:lnTo>
                <a:lnTo>
                  <a:pt x="18622" y="51145"/>
                </a:lnTo>
                <a:lnTo>
                  <a:pt x="18393" y="51057"/>
                </a:lnTo>
                <a:lnTo>
                  <a:pt x="18182" y="50969"/>
                </a:lnTo>
                <a:lnTo>
                  <a:pt x="17988" y="50863"/>
                </a:lnTo>
                <a:lnTo>
                  <a:pt x="17812" y="50722"/>
                </a:lnTo>
                <a:lnTo>
                  <a:pt x="17653" y="50582"/>
                </a:lnTo>
                <a:lnTo>
                  <a:pt x="17495" y="50405"/>
                </a:lnTo>
                <a:lnTo>
                  <a:pt x="17372" y="50212"/>
                </a:lnTo>
                <a:lnTo>
                  <a:pt x="17248" y="50018"/>
                </a:lnTo>
                <a:lnTo>
                  <a:pt x="17213" y="49930"/>
                </a:lnTo>
                <a:lnTo>
                  <a:pt x="17195" y="49824"/>
                </a:lnTo>
                <a:lnTo>
                  <a:pt x="17072" y="48890"/>
                </a:lnTo>
                <a:lnTo>
                  <a:pt x="17072" y="48837"/>
                </a:lnTo>
                <a:lnTo>
                  <a:pt x="17090" y="48802"/>
                </a:lnTo>
                <a:lnTo>
                  <a:pt x="17125" y="48696"/>
                </a:lnTo>
                <a:lnTo>
                  <a:pt x="17248" y="48802"/>
                </a:lnTo>
                <a:lnTo>
                  <a:pt x="17354" y="48925"/>
                </a:lnTo>
                <a:lnTo>
                  <a:pt x="17460" y="49049"/>
                </a:lnTo>
                <a:lnTo>
                  <a:pt x="17583" y="49172"/>
                </a:lnTo>
                <a:lnTo>
                  <a:pt x="17565" y="49084"/>
                </a:lnTo>
                <a:lnTo>
                  <a:pt x="17548" y="49014"/>
                </a:lnTo>
                <a:lnTo>
                  <a:pt x="17231" y="48414"/>
                </a:lnTo>
                <a:lnTo>
                  <a:pt x="17178" y="48291"/>
                </a:lnTo>
                <a:lnTo>
                  <a:pt x="17125" y="48168"/>
                </a:lnTo>
                <a:lnTo>
                  <a:pt x="17125" y="48133"/>
                </a:lnTo>
                <a:lnTo>
                  <a:pt x="17125" y="48080"/>
                </a:lnTo>
                <a:lnTo>
                  <a:pt x="17266" y="48097"/>
                </a:lnTo>
                <a:lnTo>
                  <a:pt x="17389" y="48133"/>
                </a:lnTo>
                <a:lnTo>
                  <a:pt x="17513" y="48185"/>
                </a:lnTo>
                <a:lnTo>
                  <a:pt x="17671" y="48291"/>
                </a:lnTo>
                <a:lnTo>
                  <a:pt x="17918" y="48467"/>
                </a:lnTo>
                <a:lnTo>
                  <a:pt x="18041" y="48555"/>
                </a:lnTo>
                <a:lnTo>
                  <a:pt x="18182" y="48644"/>
                </a:lnTo>
                <a:lnTo>
                  <a:pt x="18129" y="48538"/>
                </a:lnTo>
                <a:lnTo>
                  <a:pt x="18094" y="48467"/>
                </a:lnTo>
                <a:lnTo>
                  <a:pt x="18023" y="48397"/>
                </a:lnTo>
                <a:lnTo>
                  <a:pt x="17918" y="48309"/>
                </a:lnTo>
                <a:lnTo>
                  <a:pt x="17548" y="48009"/>
                </a:lnTo>
                <a:lnTo>
                  <a:pt x="17372" y="47886"/>
                </a:lnTo>
                <a:lnTo>
                  <a:pt x="17283" y="47798"/>
                </a:lnTo>
                <a:lnTo>
                  <a:pt x="17231" y="47692"/>
                </a:lnTo>
                <a:lnTo>
                  <a:pt x="17354" y="47710"/>
                </a:lnTo>
                <a:lnTo>
                  <a:pt x="17495" y="47727"/>
                </a:lnTo>
                <a:lnTo>
                  <a:pt x="17618" y="47780"/>
                </a:lnTo>
                <a:lnTo>
                  <a:pt x="17742" y="47833"/>
                </a:lnTo>
                <a:lnTo>
                  <a:pt x="17988" y="47939"/>
                </a:lnTo>
                <a:lnTo>
                  <a:pt x="18252" y="48045"/>
                </a:lnTo>
                <a:lnTo>
                  <a:pt x="18217" y="47956"/>
                </a:lnTo>
                <a:lnTo>
                  <a:pt x="18164" y="47904"/>
                </a:lnTo>
                <a:lnTo>
                  <a:pt x="18076" y="47833"/>
                </a:lnTo>
                <a:lnTo>
                  <a:pt x="17900" y="47675"/>
                </a:lnTo>
                <a:lnTo>
                  <a:pt x="18094" y="47639"/>
                </a:lnTo>
                <a:close/>
                <a:moveTo>
                  <a:pt x="9141" y="51473"/>
                </a:moveTo>
                <a:lnTo>
                  <a:pt x="9144" y="51480"/>
                </a:lnTo>
                <a:lnTo>
                  <a:pt x="9161" y="51480"/>
                </a:lnTo>
                <a:lnTo>
                  <a:pt x="9141" y="51473"/>
                </a:lnTo>
                <a:close/>
                <a:moveTo>
                  <a:pt x="25723" y="47763"/>
                </a:moveTo>
                <a:lnTo>
                  <a:pt x="25793" y="47815"/>
                </a:lnTo>
                <a:lnTo>
                  <a:pt x="25828" y="47868"/>
                </a:lnTo>
                <a:lnTo>
                  <a:pt x="25881" y="48027"/>
                </a:lnTo>
                <a:lnTo>
                  <a:pt x="25934" y="48185"/>
                </a:lnTo>
                <a:lnTo>
                  <a:pt x="25969" y="48362"/>
                </a:lnTo>
                <a:lnTo>
                  <a:pt x="25987" y="48520"/>
                </a:lnTo>
                <a:lnTo>
                  <a:pt x="26005" y="48661"/>
                </a:lnTo>
                <a:lnTo>
                  <a:pt x="26005" y="48820"/>
                </a:lnTo>
                <a:lnTo>
                  <a:pt x="25987" y="48978"/>
                </a:lnTo>
                <a:lnTo>
                  <a:pt x="25969" y="49119"/>
                </a:lnTo>
                <a:lnTo>
                  <a:pt x="25934" y="49278"/>
                </a:lnTo>
                <a:lnTo>
                  <a:pt x="25881" y="49419"/>
                </a:lnTo>
                <a:lnTo>
                  <a:pt x="25775" y="49718"/>
                </a:lnTo>
                <a:lnTo>
                  <a:pt x="25617" y="50000"/>
                </a:lnTo>
                <a:lnTo>
                  <a:pt x="25423" y="50264"/>
                </a:lnTo>
                <a:lnTo>
                  <a:pt x="25388" y="50300"/>
                </a:lnTo>
                <a:lnTo>
                  <a:pt x="25300" y="50335"/>
                </a:lnTo>
                <a:lnTo>
                  <a:pt x="25212" y="50388"/>
                </a:lnTo>
                <a:lnTo>
                  <a:pt x="25053" y="50529"/>
                </a:lnTo>
                <a:lnTo>
                  <a:pt x="24912" y="50670"/>
                </a:lnTo>
                <a:lnTo>
                  <a:pt x="24842" y="50740"/>
                </a:lnTo>
                <a:lnTo>
                  <a:pt x="24754" y="50793"/>
                </a:lnTo>
                <a:lnTo>
                  <a:pt x="24507" y="50934"/>
                </a:lnTo>
                <a:lnTo>
                  <a:pt x="24278" y="51075"/>
                </a:lnTo>
                <a:lnTo>
                  <a:pt x="23802" y="51392"/>
                </a:lnTo>
                <a:lnTo>
                  <a:pt x="23644" y="51480"/>
                </a:lnTo>
                <a:lnTo>
                  <a:pt x="23573" y="51515"/>
                </a:lnTo>
                <a:lnTo>
                  <a:pt x="23467" y="51533"/>
                </a:lnTo>
                <a:lnTo>
                  <a:pt x="23503" y="51286"/>
                </a:lnTo>
                <a:lnTo>
                  <a:pt x="23556" y="51040"/>
                </a:lnTo>
                <a:lnTo>
                  <a:pt x="23644" y="50775"/>
                </a:lnTo>
                <a:lnTo>
                  <a:pt x="23749" y="50511"/>
                </a:lnTo>
                <a:lnTo>
                  <a:pt x="23873" y="50264"/>
                </a:lnTo>
                <a:lnTo>
                  <a:pt x="23996" y="50035"/>
                </a:lnTo>
                <a:lnTo>
                  <a:pt x="24119" y="49859"/>
                </a:lnTo>
                <a:lnTo>
                  <a:pt x="24260" y="49736"/>
                </a:lnTo>
                <a:lnTo>
                  <a:pt x="24278" y="49806"/>
                </a:lnTo>
                <a:lnTo>
                  <a:pt x="24296" y="49877"/>
                </a:lnTo>
                <a:lnTo>
                  <a:pt x="24313" y="50018"/>
                </a:lnTo>
                <a:lnTo>
                  <a:pt x="24348" y="50141"/>
                </a:lnTo>
                <a:lnTo>
                  <a:pt x="24366" y="50212"/>
                </a:lnTo>
                <a:lnTo>
                  <a:pt x="24419" y="50264"/>
                </a:lnTo>
                <a:lnTo>
                  <a:pt x="24436" y="49947"/>
                </a:lnTo>
                <a:lnTo>
                  <a:pt x="24454" y="49701"/>
                </a:lnTo>
                <a:lnTo>
                  <a:pt x="24507" y="49472"/>
                </a:lnTo>
                <a:lnTo>
                  <a:pt x="24560" y="49313"/>
                </a:lnTo>
                <a:lnTo>
                  <a:pt x="24630" y="49154"/>
                </a:lnTo>
                <a:lnTo>
                  <a:pt x="24736" y="49031"/>
                </a:lnTo>
                <a:lnTo>
                  <a:pt x="24877" y="48925"/>
                </a:lnTo>
                <a:lnTo>
                  <a:pt x="24930" y="48943"/>
                </a:lnTo>
                <a:lnTo>
                  <a:pt x="24965" y="48978"/>
                </a:lnTo>
                <a:lnTo>
                  <a:pt x="24983" y="49066"/>
                </a:lnTo>
                <a:lnTo>
                  <a:pt x="25106" y="49930"/>
                </a:lnTo>
                <a:lnTo>
                  <a:pt x="25176" y="50088"/>
                </a:lnTo>
                <a:lnTo>
                  <a:pt x="25176" y="49243"/>
                </a:lnTo>
                <a:lnTo>
                  <a:pt x="25159" y="48767"/>
                </a:lnTo>
                <a:lnTo>
                  <a:pt x="25159" y="48679"/>
                </a:lnTo>
                <a:lnTo>
                  <a:pt x="25176" y="48591"/>
                </a:lnTo>
                <a:lnTo>
                  <a:pt x="25212" y="48520"/>
                </a:lnTo>
                <a:lnTo>
                  <a:pt x="25247" y="48432"/>
                </a:lnTo>
                <a:lnTo>
                  <a:pt x="25335" y="48291"/>
                </a:lnTo>
                <a:lnTo>
                  <a:pt x="25476" y="48150"/>
                </a:lnTo>
                <a:lnTo>
                  <a:pt x="25511" y="48238"/>
                </a:lnTo>
                <a:lnTo>
                  <a:pt x="25546" y="48344"/>
                </a:lnTo>
                <a:lnTo>
                  <a:pt x="25582" y="48555"/>
                </a:lnTo>
                <a:lnTo>
                  <a:pt x="25599" y="48767"/>
                </a:lnTo>
                <a:lnTo>
                  <a:pt x="25635" y="48961"/>
                </a:lnTo>
                <a:lnTo>
                  <a:pt x="25687" y="48908"/>
                </a:lnTo>
                <a:lnTo>
                  <a:pt x="25705" y="48855"/>
                </a:lnTo>
                <a:lnTo>
                  <a:pt x="25705" y="48767"/>
                </a:lnTo>
                <a:lnTo>
                  <a:pt x="25705" y="48573"/>
                </a:lnTo>
                <a:lnTo>
                  <a:pt x="25705" y="48362"/>
                </a:lnTo>
                <a:lnTo>
                  <a:pt x="25705" y="48203"/>
                </a:lnTo>
                <a:lnTo>
                  <a:pt x="25705" y="47992"/>
                </a:lnTo>
                <a:lnTo>
                  <a:pt x="25723" y="47763"/>
                </a:lnTo>
                <a:close/>
                <a:moveTo>
                  <a:pt x="23714" y="49789"/>
                </a:moveTo>
                <a:lnTo>
                  <a:pt x="23732" y="49842"/>
                </a:lnTo>
                <a:lnTo>
                  <a:pt x="23732" y="49894"/>
                </a:lnTo>
                <a:lnTo>
                  <a:pt x="23133" y="51656"/>
                </a:lnTo>
                <a:lnTo>
                  <a:pt x="23115" y="51674"/>
                </a:lnTo>
                <a:lnTo>
                  <a:pt x="23062" y="51744"/>
                </a:lnTo>
                <a:lnTo>
                  <a:pt x="23009" y="51603"/>
                </a:lnTo>
                <a:lnTo>
                  <a:pt x="22974" y="51480"/>
                </a:lnTo>
                <a:lnTo>
                  <a:pt x="22957" y="51357"/>
                </a:lnTo>
                <a:lnTo>
                  <a:pt x="22957" y="51233"/>
                </a:lnTo>
                <a:lnTo>
                  <a:pt x="22957" y="50969"/>
                </a:lnTo>
                <a:lnTo>
                  <a:pt x="22992" y="50705"/>
                </a:lnTo>
                <a:lnTo>
                  <a:pt x="23097" y="50194"/>
                </a:lnTo>
                <a:lnTo>
                  <a:pt x="23133" y="50106"/>
                </a:lnTo>
                <a:lnTo>
                  <a:pt x="23168" y="50035"/>
                </a:lnTo>
                <a:lnTo>
                  <a:pt x="23238" y="49965"/>
                </a:lnTo>
                <a:lnTo>
                  <a:pt x="23327" y="49930"/>
                </a:lnTo>
                <a:lnTo>
                  <a:pt x="23520" y="49859"/>
                </a:lnTo>
                <a:lnTo>
                  <a:pt x="23714" y="49789"/>
                </a:lnTo>
                <a:close/>
                <a:moveTo>
                  <a:pt x="15909" y="48115"/>
                </a:moveTo>
                <a:lnTo>
                  <a:pt x="15909" y="48203"/>
                </a:lnTo>
                <a:lnTo>
                  <a:pt x="15892" y="48309"/>
                </a:lnTo>
                <a:lnTo>
                  <a:pt x="15839" y="48485"/>
                </a:lnTo>
                <a:lnTo>
                  <a:pt x="15786" y="48661"/>
                </a:lnTo>
                <a:lnTo>
                  <a:pt x="15733" y="48873"/>
                </a:lnTo>
                <a:lnTo>
                  <a:pt x="15927" y="48626"/>
                </a:lnTo>
                <a:lnTo>
                  <a:pt x="15997" y="48503"/>
                </a:lnTo>
                <a:lnTo>
                  <a:pt x="16085" y="48397"/>
                </a:lnTo>
                <a:lnTo>
                  <a:pt x="16138" y="48344"/>
                </a:lnTo>
                <a:lnTo>
                  <a:pt x="16209" y="48309"/>
                </a:lnTo>
                <a:lnTo>
                  <a:pt x="16279" y="48309"/>
                </a:lnTo>
                <a:lnTo>
                  <a:pt x="16367" y="48326"/>
                </a:lnTo>
                <a:lnTo>
                  <a:pt x="16385" y="48432"/>
                </a:lnTo>
                <a:lnTo>
                  <a:pt x="16385" y="48520"/>
                </a:lnTo>
                <a:lnTo>
                  <a:pt x="16367" y="48714"/>
                </a:lnTo>
                <a:lnTo>
                  <a:pt x="16350" y="48908"/>
                </a:lnTo>
                <a:lnTo>
                  <a:pt x="16332" y="49014"/>
                </a:lnTo>
                <a:lnTo>
                  <a:pt x="16350" y="49119"/>
                </a:lnTo>
                <a:lnTo>
                  <a:pt x="16403" y="49031"/>
                </a:lnTo>
                <a:lnTo>
                  <a:pt x="16455" y="48925"/>
                </a:lnTo>
                <a:lnTo>
                  <a:pt x="16508" y="48714"/>
                </a:lnTo>
                <a:lnTo>
                  <a:pt x="16544" y="48608"/>
                </a:lnTo>
                <a:lnTo>
                  <a:pt x="16596" y="48503"/>
                </a:lnTo>
                <a:lnTo>
                  <a:pt x="16649" y="48414"/>
                </a:lnTo>
                <a:lnTo>
                  <a:pt x="16755" y="48344"/>
                </a:lnTo>
                <a:lnTo>
                  <a:pt x="16773" y="48485"/>
                </a:lnTo>
                <a:lnTo>
                  <a:pt x="16825" y="49859"/>
                </a:lnTo>
                <a:lnTo>
                  <a:pt x="16808" y="50106"/>
                </a:lnTo>
                <a:lnTo>
                  <a:pt x="16790" y="50335"/>
                </a:lnTo>
                <a:lnTo>
                  <a:pt x="16737" y="50546"/>
                </a:lnTo>
                <a:lnTo>
                  <a:pt x="16684" y="50758"/>
                </a:lnTo>
                <a:lnTo>
                  <a:pt x="16596" y="50969"/>
                </a:lnTo>
                <a:lnTo>
                  <a:pt x="16508" y="51181"/>
                </a:lnTo>
                <a:lnTo>
                  <a:pt x="16385" y="51374"/>
                </a:lnTo>
                <a:lnTo>
                  <a:pt x="16262" y="51568"/>
                </a:lnTo>
                <a:lnTo>
                  <a:pt x="16191" y="51639"/>
                </a:lnTo>
                <a:lnTo>
                  <a:pt x="16121" y="51639"/>
                </a:lnTo>
                <a:lnTo>
                  <a:pt x="16121" y="51603"/>
                </a:lnTo>
                <a:lnTo>
                  <a:pt x="16121" y="51533"/>
                </a:lnTo>
                <a:lnTo>
                  <a:pt x="16156" y="51233"/>
                </a:lnTo>
                <a:lnTo>
                  <a:pt x="16191" y="50916"/>
                </a:lnTo>
                <a:lnTo>
                  <a:pt x="16068" y="51233"/>
                </a:lnTo>
                <a:lnTo>
                  <a:pt x="15962" y="51551"/>
                </a:lnTo>
                <a:lnTo>
                  <a:pt x="15892" y="51691"/>
                </a:lnTo>
                <a:lnTo>
                  <a:pt x="15821" y="51850"/>
                </a:lnTo>
                <a:lnTo>
                  <a:pt x="15733" y="51991"/>
                </a:lnTo>
                <a:lnTo>
                  <a:pt x="15645" y="52132"/>
                </a:lnTo>
                <a:lnTo>
                  <a:pt x="15592" y="52097"/>
                </a:lnTo>
                <a:lnTo>
                  <a:pt x="15575" y="52061"/>
                </a:lnTo>
                <a:lnTo>
                  <a:pt x="15557" y="52026"/>
                </a:lnTo>
                <a:lnTo>
                  <a:pt x="15575" y="51991"/>
                </a:lnTo>
                <a:lnTo>
                  <a:pt x="15663" y="50987"/>
                </a:lnTo>
                <a:lnTo>
                  <a:pt x="15680" y="50775"/>
                </a:lnTo>
                <a:lnTo>
                  <a:pt x="15680" y="50670"/>
                </a:lnTo>
                <a:lnTo>
                  <a:pt x="15663" y="50564"/>
                </a:lnTo>
                <a:lnTo>
                  <a:pt x="15627" y="50634"/>
                </a:lnTo>
                <a:lnTo>
                  <a:pt x="15592" y="50687"/>
                </a:lnTo>
                <a:lnTo>
                  <a:pt x="15469" y="51533"/>
                </a:lnTo>
                <a:lnTo>
                  <a:pt x="15434" y="51621"/>
                </a:lnTo>
                <a:lnTo>
                  <a:pt x="15398" y="51744"/>
                </a:lnTo>
                <a:lnTo>
                  <a:pt x="15328" y="51691"/>
                </a:lnTo>
                <a:lnTo>
                  <a:pt x="15293" y="51639"/>
                </a:lnTo>
                <a:lnTo>
                  <a:pt x="15257" y="51445"/>
                </a:lnTo>
                <a:lnTo>
                  <a:pt x="15240" y="51251"/>
                </a:lnTo>
                <a:lnTo>
                  <a:pt x="15240" y="50899"/>
                </a:lnTo>
                <a:lnTo>
                  <a:pt x="15240" y="50564"/>
                </a:lnTo>
                <a:lnTo>
                  <a:pt x="15240" y="50247"/>
                </a:lnTo>
                <a:lnTo>
                  <a:pt x="15187" y="50352"/>
                </a:lnTo>
                <a:lnTo>
                  <a:pt x="15152" y="50441"/>
                </a:lnTo>
                <a:lnTo>
                  <a:pt x="15116" y="50617"/>
                </a:lnTo>
                <a:lnTo>
                  <a:pt x="15081" y="50775"/>
                </a:lnTo>
                <a:lnTo>
                  <a:pt x="15046" y="50863"/>
                </a:lnTo>
                <a:lnTo>
                  <a:pt x="15011" y="50934"/>
                </a:lnTo>
                <a:lnTo>
                  <a:pt x="14958" y="50881"/>
                </a:lnTo>
                <a:lnTo>
                  <a:pt x="14923" y="50828"/>
                </a:lnTo>
                <a:lnTo>
                  <a:pt x="14870" y="50705"/>
                </a:lnTo>
                <a:lnTo>
                  <a:pt x="14870" y="50582"/>
                </a:lnTo>
                <a:lnTo>
                  <a:pt x="14852" y="50458"/>
                </a:lnTo>
                <a:lnTo>
                  <a:pt x="14887" y="50229"/>
                </a:lnTo>
                <a:lnTo>
                  <a:pt x="14887" y="50088"/>
                </a:lnTo>
                <a:lnTo>
                  <a:pt x="14887" y="49947"/>
                </a:lnTo>
                <a:lnTo>
                  <a:pt x="14694" y="50159"/>
                </a:lnTo>
                <a:lnTo>
                  <a:pt x="14641" y="50106"/>
                </a:lnTo>
                <a:lnTo>
                  <a:pt x="14623" y="50071"/>
                </a:lnTo>
                <a:lnTo>
                  <a:pt x="14535" y="49842"/>
                </a:lnTo>
                <a:lnTo>
                  <a:pt x="14517" y="49613"/>
                </a:lnTo>
                <a:lnTo>
                  <a:pt x="14517" y="49401"/>
                </a:lnTo>
                <a:lnTo>
                  <a:pt x="14570" y="49172"/>
                </a:lnTo>
                <a:lnTo>
                  <a:pt x="14641" y="48978"/>
                </a:lnTo>
                <a:lnTo>
                  <a:pt x="14694" y="48890"/>
                </a:lnTo>
                <a:lnTo>
                  <a:pt x="14764" y="48802"/>
                </a:lnTo>
                <a:lnTo>
                  <a:pt x="14817" y="48732"/>
                </a:lnTo>
                <a:lnTo>
                  <a:pt x="14905" y="48661"/>
                </a:lnTo>
                <a:lnTo>
                  <a:pt x="14993" y="48608"/>
                </a:lnTo>
                <a:lnTo>
                  <a:pt x="15099" y="48555"/>
                </a:lnTo>
                <a:lnTo>
                  <a:pt x="15134" y="48573"/>
                </a:lnTo>
                <a:lnTo>
                  <a:pt x="15169" y="48608"/>
                </a:lnTo>
                <a:lnTo>
                  <a:pt x="15134" y="48661"/>
                </a:lnTo>
                <a:lnTo>
                  <a:pt x="15205" y="48644"/>
                </a:lnTo>
                <a:lnTo>
                  <a:pt x="15222" y="48626"/>
                </a:lnTo>
                <a:lnTo>
                  <a:pt x="15257" y="48626"/>
                </a:lnTo>
                <a:lnTo>
                  <a:pt x="15486" y="48291"/>
                </a:lnTo>
                <a:lnTo>
                  <a:pt x="15557" y="48203"/>
                </a:lnTo>
                <a:lnTo>
                  <a:pt x="15663" y="48150"/>
                </a:lnTo>
                <a:lnTo>
                  <a:pt x="15768" y="48115"/>
                </a:lnTo>
                <a:close/>
                <a:moveTo>
                  <a:pt x="9267" y="50511"/>
                </a:moveTo>
                <a:lnTo>
                  <a:pt x="9373" y="50546"/>
                </a:lnTo>
                <a:lnTo>
                  <a:pt x="9479" y="50599"/>
                </a:lnTo>
                <a:lnTo>
                  <a:pt x="9567" y="50687"/>
                </a:lnTo>
                <a:lnTo>
                  <a:pt x="9725" y="50846"/>
                </a:lnTo>
                <a:lnTo>
                  <a:pt x="9831" y="50934"/>
                </a:lnTo>
                <a:lnTo>
                  <a:pt x="9919" y="51004"/>
                </a:lnTo>
                <a:lnTo>
                  <a:pt x="9849" y="50811"/>
                </a:lnTo>
                <a:lnTo>
                  <a:pt x="9813" y="50652"/>
                </a:lnTo>
                <a:lnTo>
                  <a:pt x="9813" y="50652"/>
                </a:lnTo>
                <a:lnTo>
                  <a:pt x="9884" y="50670"/>
                </a:lnTo>
                <a:lnTo>
                  <a:pt x="9954" y="50687"/>
                </a:lnTo>
                <a:lnTo>
                  <a:pt x="10078" y="50775"/>
                </a:lnTo>
                <a:lnTo>
                  <a:pt x="10183" y="50881"/>
                </a:lnTo>
                <a:lnTo>
                  <a:pt x="10254" y="51004"/>
                </a:lnTo>
                <a:lnTo>
                  <a:pt x="10289" y="51163"/>
                </a:lnTo>
                <a:lnTo>
                  <a:pt x="10307" y="51339"/>
                </a:lnTo>
                <a:lnTo>
                  <a:pt x="10307" y="51410"/>
                </a:lnTo>
                <a:lnTo>
                  <a:pt x="10271" y="51462"/>
                </a:lnTo>
                <a:lnTo>
                  <a:pt x="10236" y="51533"/>
                </a:lnTo>
                <a:lnTo>
                  <a:pt x="10183" y="51586"/>
                </a:lnTo>
                <a:lnTo>
                  <a:pt x="10042" y="51691"/>
                </a:lnTo>
                <a:lnTo>
                  <a:pt x="9919" y="51744"/>
                </a:lnTo>
                <a:lnTo>
                  <a:pt x="9813" y="51815"/>
                </a:lnTo>
                <a:lnTo>
                  <a:pt x="9831" y="52273"/>
                </a:lnTo>
                <a:lnTo>
                  <a:pt x="9672" y="52185"/>
                </a:lnTo>
                <a:lnTo>
                  <a:pt x="9514" y="52097"/>
                </a:lnTo>
                <a:lnTo>
                  <a:pt x="9373" y="51991"/>
                </a:lnTo>
                <a:lnTo>
                  <a:pt x="9232" y="51903"/>
                </a:lnTo>
                <a:lnTo>
                  <a:pt x="9214" y="51956"/>
                </a:lnTo>
                <a:lnTo>
                  <a:pt x="9232" y="51991"/>
                </a:lnTo>
                <a:lnTo>
                  <a:pt x="9285" y="52044"/>
                </a:lnTo>
                <a:lnTo>
                  <a:pt x="9655" y="52396"/>
                </a:lnTo>
                <a:lnTo>
                  <a:pt x="9708" y="52484"/>
                </a:lnTo>
                <a:lnTo>
                  <a:pt x="9778" y="52608"/>
                </a:lnTo>
                <a:lnTo>
                  <a:pt x="9637" y="52537"/>
                </a:lnTo>
                <a:lnTo>
                  <a:pt x="9514" y="52431"/>
                </a:lnTo>
                <a:lnTo>
                  <a:pt x="9408" y="52361"/>
                </a:lnTo>
                <a:lnTo>
                  <a:pt x="9285" y="52290"/>
                </a:lnTo>
                <a:lnTo>
                  <a:pt x="9267" y="52290"/>
                </a:lnTo>
                <a:lnTo>
                  <a:pt x="9214" y="52414"/>
                </a:lnTo>
                <a:lnTo>
                  <a:pt x="9161" y="52379"/>
                </a:lnTo>
                <a:lnTo>
                  <a:pt x="9109" y="52343"/>
                </a:lnTo>
                <a:lnTo>
                  <a:pt x="9003" y="52150"/>
                </a:lnTo>
                <a:lnTo>
                  <a:pt x="8862" y="51973"/>
                </a:lnTo>
                <a:lnTo>
                  <a:pt x="8721" y="51815"/>
                </a:lnTo>
                <a:lnTo>
                  <a:pt x="8562" y="51656"/>
                </a:lnTo>
                <a:lnTo>
                  <a:pt x="8492" y="51568"/>
                </a:lnTo>
                <a:lnTo>
                  <a:pt x="8404" y="51445"/>
                </a:lnTo>
                <a:lnTo>
                  <a:pt x="8615" y="51427"/>
                </a:lnTo>
                <a:lnTo>
                  <a:pt x="8175" y="50634"/>
                </a:lnTo>
                <a:lnTo>
                  <a:pt x="8175" y="50634"/>
                </a:lnTo>
                <a:lnTo>
                  <a:pt x="8298" y="50687"/>
                </a:lnTo>
                <a:lnTo>
                  <a:pt x="8351" y="50722"/>
                </a:lnTo>
                <a:lnTo>
                  <a:pt x="8985" y="51374"/>
                </a:lnTo>
                <a:lnTo>
                  <a:pt x="9056" y="51445"/>
                </a:lnTo>
                <a:lnTo>
                  <a:pt x="9109" y="51462"/>
                </a:lnTo>
                <a:lnTo>
                  <a:pt x="9141" y="51473"/>
                </a:lnTo>
                <a:lnTo>
                  <a:pt x="9141" y="51473"/>
                </a:lnTo>
                <a:lnTo>
                  <a:pt x="9109" y="51392"/>
                </a:lnTo>
                <a:lnTo>
                  <a:pt x="9056" y="51304"/>
                </a:lnTo>
                <a:lnTo>
                  <a:pt x="8633" y="50740"/>
                </a:lnTo>
                <a:lnTo>
                  <a:pt x="8492" y="50546"/>
                </a:lnTo>
                <a:lnTo>
                  <a:pt x="8598" y="50546"/>
                </a:lnTo>
                <a:lnTo>
                  <a:pt x="8651" y="50564"/>
                </a:lnTo>
                <a:lnTo>
                  <a:pt x="8791" y="50634"/>
                </a:lnTo>
                <a:lnTo>
                  <a:pt x="8932" y="50705"/>
                </a:lnTo>
                <a:lnTo>
                  <a:pt x="9161" y="50899"/>
                </a:lnTo>
                <a:lnTo>
                  <a:pt x="9355" y="51092"/>
                </a:lnTo>
                <a:lnTo>
                  <a:pt x="9461" y="51163"/>
                </a:lnTo>
                <a:lnTo>
                  <a:pt x="9584" y="51251"/>
                </a:lnTo>
                <a:lnTo>
                  <a:pt x="9584" y="51251"/>
                </a:lnTo>
                <a:lnTo>
                  <a:pt x="9549" y="51145"/>
                </a:lnTo>
                <a:lnTo>
                  <a:pt x="9514" y="51075"/>
                </a:lnTo>
                <a:lnTo>
                  <a:pt x="9461" y="51004"/>
                </a:lnTo>
                <a:lnTo>
                  <a:pt x="9355" y="50881"/>
                </a:lnTo>
                <a:lnTo>
                  <a:pt x="9285" y="50811"/>
                </a:lnTo>
                <a:lnTo>
                  <a:pt x="9214" y="50722"/>
                </a:lnTo>
                <a:lnTo>
                  <a:pt x="9161" y="50634"/>
                </a:lnTo>
                <a:lnTo>
                  <a:pt x="9144" y="50582"/>
                </a:lnTo>
                <a:lnTo>
                  <a:pt x="9144" y="50511"/>
                </a:lnTo>
                <a:close/>
                <a:moveTo>
                  <a:pt x="12368" y="50352"/>
                </a:moveTo>
                <a:lnTo>
                  <a:pt x="12474" y="50405"/>
                </a:lnTo>
                <a:lnTo>
                  <a:pt x="12579" y="50493"/>
                </a:lnTo>
                <a:lnTo>
                  <a:pt x="12456" y="50599"/>
                </a:lnTo>
                <a:lnTo>
                  <a:pt x="12333" y="50687"/>
                </a:lnTo>
                <a:lnTo>
                  <a:pt x="12068" y="50863"/>
                </a:lnTo>
                <a:lnTo>
                  <a:pt x="11945" y="50969"/>
                </a:lnTo>
                <a:lnTo>
                  <a:pt x="11822" y="51075"/>
                </a:lnTo>
                <a:lnTo>
                  <a:pt x="11716" y="51181"/>
                </a:lnTo>
                <a:lnTo>
                  <a:pt x="11610" y="51321"/>
                </a:lnTo>
                <a:lnTo>
                  <a:pt x="11610" y="51339"/>
                </a:lnTo>
                <a:lnTo>
                  <a:pt x="11610" y="51392"/>
                </a:lnTo>
                <a:lnTo>
                  <a:pt x="11699" y="51357"/>
                </a:lnTo>
                <a:lnTo>
                  <a:pt x="11769" y="51304"/>
                </a:lnTo>
                <a:lnTo>
                  <a:pt x="11910" y="51198"/>
                </a:lnTo>
                <a:lnTo>
                  <a:pt x="12033" y="51092"/>
                </a:lnTo>
                <a:lnTo>
                  <a:pt x="12174" y="51004"/>
                </a:lnTo>
                <a:lnTo>
                  <a:pt x="12315" y="50934"/>
                </a:lnTo>
                <a:lnTo>
                  <a:pt x="12474" y="50881"/>
                </a:lnTo>
                <a:lnTo>
                  <a:pt x="12562" y="50881"/>
                </a:lnTo>
                <a:lnTo>
                  <a:pt x="12579" y="50934"/>
                </a:lnTo>
                <a:lnTo>
                  <a:pt x="12579" y="50969"/>
                </a:lnTo>
                <a:lnTo>
                  <a:pt x="12544" y="51040"/>
                </a:lnTo>
                <a:lnTo>
                  <a:pt x="12033" y="51674"/>
                </a:lnTo>
                <a:lnTo>
                  <a:pt x="11980" y="51744"/>
                </a:lnTo>
                <a:lnTo>
                  <a:pt x="11945" y="51832"/>
                </a:lnTo>
                <a:lnTo>
                  <a:pt x="12298" y="51621"/>
                </a:lnTo>
                <a:lnTo>
                  <a:pt x="12315" y="51832"/>
                </a:lnTo>
                <a:lnTo>
                  <a:pt x="12298" y="52026"/>
                </a:lnTo>
                <a:lnTo>
                  <a:pt x="12245" y="52220"/>
                </a:lnTo>
                <a:lnTo>
                  <a:pt x="12174" y="52414"/>
                </a:lnTo>
                <a:lnTo>
                  <a:pt x="12086" y="52572"/>
                </a:lnTo>
                <a:lnTo>
                  <a:pt x="11963" y="52713"/>
                </a:lnTo>
                <a:lnTo>
                  <a:pt x="11822" y="52837"/>
                </a:lnTo>
                <a:lnTo>
                  <a:pt x="11663" y="52942"/>
                </a:lnTo>
                <a:lnTo>
                  <a:pt x="11610" y="52837"/>
                </a:lnTo>
                <a:lnTo>
                  <a:pt x="11469" y="52907"/>
                </a:lnTo>
                <a:lnTo>
                  <a:pt x="11329" y="52995"/>
                </a:lnTo>
                <a:lnTo>
                  <a:pt x="11170" y="53066"/>
                </a:lnTo>
                <a:lnTo>
                  <a:pt x="11082" y="53083"/>
                </a:lnTo>
                <a:lnTo>
                  <a:pt x="10994" y="53101"/>
                </a:lnTo>
                <a:lnTo>
                  <a:pt x="11011" y="52995"/>
                </a:lnTo>
                <a:lnTo>
                  <a:pt x="11064" y="52925"/>
                </a:lnTo>
                <a:lnTo>
                  <a:pt x="11170" y="52784"/>
                </a:lnTo>
                <a:lnTo>
                  <a:pt x="11399" y="52414"/>
                </a:lnTo>
                <a:lnTo>
                  <a:pt x="11276" y="52484"/>
                </a:lnTo>
                <a:lnTo>
                  <a:pt x="11188" y="52555"/>
                </a:lnTo>
                <a:lnTo>
                  <a:pt x="11029" y="52678"/>
                </a:lnTo>
                <a:lnTo>
                  <a:pt x="10888" y="52801"/>
                </a:lnTo>
                <a:lnTo>
                  <a:pt x="10818" y="52854"/>
                </a:lnTo>
                <a:lnTo>
                  <a:pt x="10729" y="52889"/>
                </a:lnTo>
                <a:lnTo>
                  <a:pt x="10694" y="52819"/>
                </a:lnTo>
                <a:lnTo>
                  <a:pt x="10659" y="52731"/>
                </a:lnTo>
                <a:lnTo>
                  <a:pt x="10659" y="52660"/>
                </a:lnTo>
                <a:lnTo>
                  <a:pt x="10659" y="52590"/>
                </a:lnTo>
                <a:lnTo>
                  <a:pt x="10677" y="52431"/>
                </a:lnTo>
                <a:lnTo>
                  <a:pt x="10694" y="52273"/>
                </a:lnTo>
                <a:lnTo>
                  <a:pt x="10659" y="52273"/>
                </a:lnTo>
                <a:lnTo>
                  <a:pt x="10624" y="52290"/>
                </a:lnTo>
                <a:lnTo>
                  <a:pt x="10571" y="52343"/>
                </a:lnTo>
                <a:lnTo>
                  <a:pt x="10518" y="52396"/>
                </a:lnTo>
                <a:lnTo>
                  <a:pt x="10500" y="52431"/>
                </a:lnTo>
                <a:lnTo>
                  <a:pt x="10465" y="52431"/>
                </a:lnTo>
                <a:lnTo>
                  <a:pt x="10412" y="52238"/>
                </a:lnTo>
                <a:lnTo>
                  <a:pt x="10412" y="52044"/>
                </a:lnTo>
                <a:lnTo>
                  <a:pt x="10430" y="51850"/>
                </a:lnTo>
                <a:lnTo>
                  <a:pt x="10483" y="51691"/>
                </a:lnTo>
                <a:lnTo>
                  <a:pt x="10518" y="51639"/>
                </a:lnTo>
                <a:lnTo>
                  <a:pt x="10553" y="51621"/>
                </a:lnTo>
                <a:lnTo>
                  <a:pt x="10641" y="51586"/>
                </a:lnTo>
                <a:lnTo>
                  <a:pt x="10694" y="51568"/>
                </a:lnTo>
                <a:lnTo>
                  <a:pt x="10712" y="51533"/>
                </a:lnTo>
                <a:lnTo>
                  <a:pt x="10712" y="51462"/>
                </a:lnTo>
                <a:lnTo>
                  <a:pt x="10694" y="51392"/>
                </a:lnTo>
                <a:lnTo>
                  <a:pt x="10659" y="51339"/>
                </a:lnTo>
                <a:lnTo>
                  <a:pt x="10659" y="51286"/>
                </a:lnTo>
                <a:lnTo>
                  <a:pt x="10694" y="51163"/>
                </a:lnTo>
                <a:lnTo>
                  <a:pt x="10729" y="51057"/>
                </a:lnTo>
                <a:lnTo>
                  <a:pt x="10782" y="50951"/>
                </a:lnTo>
                <a:lnTo>
                  <a:pt x="10853" y="50863"/>
                </a:lnTo>
                <a:lnTo>
                  <a:pt x="10923" y="50775"/>
                </a:lnTo>
                <a:lnTo>
                  <a:pt x="11011" y="50705"/>
                </a:lnTo>
                <a:lnTo>
                  <a:pt x="11117" y="50652"/>
                </a:lnTo>
                <a:lnTo>
                  <a:pt x="11240" y="50617"/>
                </a:lnTo>
                <a:lnTo>
                  <a:pt x="11276" y="50634"/>
                </a:lnTo>
                <a:lnTo>
                  <a:pt x="10994" y="50987"/>
                </a:lnTo>
                <a:lnTo>
                  <a:pt x="11029" y="51022"/>
                </a:lnTo>
                <a:lnTo>
                  <a:pt x="11064" y="51022"/>
                </a:lnTo>
                <a:lnTo>
                  <a:pt x="11117" y="50969"/>
                </a:lnTo>
                <a:lnTo>
                  <a:pt x="11188" y="50899"/>
                </a:lnTo>
                <a:lnTo>
                  <a:pt x="11399" y="50722"/>
                </a:lnTo>
                <a:lnTo>
                  <a:pt x="11610" y="50582"/>
                </a:lnTo>
                <a:lnTo>
                  <a:pt x="11857" y="50458"/>
                </a:lnTo>
                <a:lnTo>
                  <a:pt x="12104" y="50370"/>
                </a:lnTo>
                <a:lnTo>
                  <a:pt x="12245" y="50352"/>
                </a:lnTo>
                <a:close/>
                <a:moveTo>
                  <a:pt x="8774" y="52520"/>
                </a:moveTo>
                <a:lnTo>
                  <a:pt x="8932" y="52572"/>
                </a:lnTo>
                <a:lnTo>
                  <a:pt x="9073" y="52660"/>
                </a:lnTo>
                <a:lnTo>
                  <a:pt x="9250" y="52784"/>
                </a:lnTo>
                <a:lnTo>
                  <a:pt x="9320" y="52837"/>
                </a:lnTo>
                <a:lnTo>
                  <a:pt x="9391" y="52925"/>
                </a:lnTo>
                <a:lnTo>
                  <a:pt x="9338" y="52960"/>
                </a:lnTo>
                <a:lnTo>
                  <a:pt x="9285" y="52978"/>
                </a:lnTo>
                <a:lnTo>
                  <a:pt x="9161" y="52995"/>
                </a:lnTo>
                <a:lnTo>
                  <a:pt x="9038" y="53013"/>
                </a:lnTo>
                <a:lnTo>
                  <a:pt x="8932" y="53066"/>
                </a:lnTo>
                <a:lnTo>
                  <a:pt x="9021" y="53101"/>
                </a:lnTo>
                <a:lnTo>
                  <a:pt x="9126" y="53136"/>
                </a:lnTo>
                <a:lnTo>
                  <a:pt x="9338" y="53154"/>
                </a:lnTo>
                <a:lnTo>
                  <a:pt x="9637" y="53189"/>
                </a:lnTo>
                <a:lnTo>
                  <a:pt x="9672" y="53207"/>
                </a:lnTo>
                <a:lnTo>
                  <a:pt x="9690" y="53259"/>
                </a:lnTo>
                <a:lnTo>
                  <a:pt x="9690" y="53312"/>
                </a:lnTo>
                <a:lnTo>
                  <a:pt x="9672" y="53348"/>
                </a:lnTo>
                <a:lnTo>
                  <a:pt x="9584" y="53400"/>
                </a:lnTo>
                <a:lnTo>
                  <a:pt x="9496" y="53436"/>
                </a:lnTo>
                <a:lnTo>
                  <a:pt x="8809" y="53577"/>
                </a:lnTo>
                <a:lnTo>
                  <a:pt x="8668" y="53612"/>
                </a:lnTo>
                <a:lnTo>
                  <a:pt x="8510" y="53665"/>
                </a:lnTo>
                <a:lnTo>
                  <a:pt x="8615" y="53718"/>
                </a:lnTo>
                <a:lnTo>
                  <a:pt x="8880" y="53718"/>
                </a:lnTo>
                <a:lnTo>
                  <a:pt x="9214" y="53700"/>
                </a:lnTo>
                <a:lnTo>
                  <a:pt x="9461" y="53700"/>
                </a:lnTo>
                <a:lnTo>
                  <a:pt x="9531" y="53718"/>
                </a:lnTo>
                <a:lnTo>
                  <a:pt x="9443" y="53841"/>
                </a:lnTo>
                <a:lnTo>
                  <a:pt x="9320" y="53947"/>
                </a:lnTo>
                <a:lnTo>
                  <a:pt x="9179" y="54035"/>
                </a:lnTo>
                <a:lnTo>
                  <a:pt x="9003" y="54123"/>
                </a:lnTo>
                <a:lnTo>
                  <a:pt x="8844" y="54176"/>
                </a:lnTo>
                <a:lnTo>
                  <a:pt x="8686" y="54211"/>
                </a:lnTo>
                <a:lnTo>
                  <a:pt x="8527" y="54228"/>
                </a:lnTo>
                <a:lnTo>
                  <a:pt x="8351" y="54228"/>
                </a:lnTo>
                <a:lnTo>
                  <a:pt x="8386" y="54334"/>
                </a:lnTo>
                <a:lnTo>
                  <a:pt x="8439" y="54405"/>
                </a:lnTo>
                <a:lnTo>
                  <a:pt x="8527" y="54440"/>
                </a:lnTo>
                <a:lnTo>
                  <a:pt x="8668" y="54475"/>
                </a:lnTo>
                <a:lnTo>
                  <a:pt x="8633" y="54581"/>
                </a:lnTo>
                <a:lnTo>
                  <a:pt x="8598" y="54669"/>
                </a:lnTo>
                <a:lnTo>
                  <a:pt x="8527" y="54704"/>
                </a:lnTo>
                <a:lnTo>
                  <a:pt x="8439" y="54739"/>
                </a:lnTo>
                <a:lnTo>
                  <a:pt x="8263" y="54739"/>
                </a:lnTo>
                <a:lnTo>
                  <a:pt x="8104" y="54722"/>
                </a:lnTo>
                <a:lnTo>
                  <a:pt x="7840" y="54687"/>
                </a:lnTo>
                <a:lnTo>
                  <a:pt x="7593" y="54598"/>
                </a:lnTo>
                <a:lnTo>
                  <a:pt x="7347" y="54493"/>
                </a:lnTo>
                <a:lnTo>
                  <a:pt x="7118" y="54334"/>
                </a:lnTo>
                <a:lnTo>
                  <a:pt x="7188" y="54281"/>
                </a:lnTo>
                <a:lnTo>
                  <a:pt x="7259" y="54264"/>
                </a:lnTo>
                <a:lnTo>
                  <a:pt x="7752" y="54264"/>
                </a:lnTo>
                <a:lnTo>
                  <a:pt x="7999" y="54246"/>
                </a:lnTo>
                <a:lnTo>
                  <a:pt x="7946" y="54193"/>
                </a:lnTo>
                <a:lnTo>
                  <a:pt x="7875" y="54158"/>
                </a:lnTo>
                <a:lnTo>
                  <a:pt x="7752" y="54140"/>
                </a:lnTo>
                <a:lnTo>
                  <a:pt x="7047" y="54035"/>
                </a:lnTo>
                <a:lnTo>
                  <a:pt x="6906" y="54017"/>
                </a:lnTo>
                <a:lnTo>
                  <a:pt x="6748" y="53982"/>
                </a:lnTo>
                <a:lnTo>
                  <a:pt x="6660" y="53929"/>
                </a:lnTo>
                <a:lnTo>
                  <a:pt x="6572" y="53876"/>
                </a:lnTo>
                <a:lnTo>
                  <a:pt x="6501" y="53788"/>
                </a:lnTo>
                <a:lnTo>
                  <a:pt x="6448" y="53665"/>
                </a:lnTo>
                <a:lnTo>
                  <a:pt x="6554" y="53647"/>
                </a:lnTo>
                <a:lnTo>
                  <a:pt x="6660" y="53629"/>
                </a:lnTo>
                <a:lnTo>
                  <a:pt x="6853" y="53629"/>
                </a:lnTo>
                <a:lnTo>
                  <a:pt x="7241" y="53647"/>
                </a:lnTo>
                <a:lnTo>
                  <a:pt x="7435" y="53629"/>
                </a:lnTo>
                <a:lnTo>
                  <a:pt x="7646" y="53612"/>
                </a:lnTo>
                <a:lnTo>
                  <a:pt x="7593" y="53577"/>
                </a:lnTo>
                <a:lnTo>
                  <a:pt x="7523" y="53559"/>
                </a:lnTo>
                <a:lnTo>
                  <a:pt x="6765" y="53436"/>
                </a:lnTo>
                <a:lnTo>
                  <a:pt x="6607" y="53418"/>
                </a:lnTo>
                <a:lnTo>
                  <a:pt x="6607" y="53348"/>
                </a:lnTo>
                <a:lnTo>
                  <a:pt x="6624" y="53295"/>
                </a:lnTo>
                <a:lnTo>
                  <a:pt x="6660" y="53259"/>
                </a:lnTo>
                <a:lnTo>
                  <a:pt x="6713" y="53242"/>
                </a:lnTo>
                <a:lnTo>
                  <a:pt x="6906" y="53207"/>
                </a:lnTo>
                <a:lnTo>
                  <a:pt x="7100" y="53171"/>
                </a:lnTo>
                <a:lnTo>
                  <a:pt x="7206" y="53154"/>
                </a:lnTo>
                <a:lnTo>
                  <a:pt x="7276" y="53119"/>
                </a:lnTo>
                <a:lnTo>
                  <a:pt x="7347" y="53066"/>
                </a:lnTo>
                <a:lnTo>
                  <a:pt x="7417" y="52995"/>
                </a:lnTo>
                <a:lnTo>
                  <a:pt x="7523" y="52889"/>
                </a:lnTo>
                <a:lnTo>
                  <a:pt x="7629" y="52784"/>
                </a:lnTo>
                <a:lnTo>
                  <a:pt x="7770" y="52731"/>
                </a:lnTo>
                <a:lnTo>
                  <a:pt x="7911" y="52678"/>
                </a:lnTo>
                <a:lnTo>
                  <a:pt x="8439" y="52537"/>
                </a:lnTo>
                <a:lnTo>
                  <a:pt x="8615" y="52520"/>
                </a:lnTo>
                <a:close/>
                <a:moveTo>
                  <a:pt x="12227" y="53101"/>
                </a:moveTo>
                <a:lnTo>
                  <a:pt x="12280" y="53136"/>
                </a:lnTo>
                <a:lnTo>
                  <a:pt x="12333" y="53189"/>
                </a:lnTo>
                <a:lnTo>
                  <a:pt x="12421" y="53259"/>
                </a:lnTo>
                <a:lnTo>
                  <a:pt x="12509" y="53312"/>
                </a:lnTo>
                <a:lnTo>
                  <a:pt x="12720" y="53365"/>
                </a:lnTo>
                <a:lnTo>
                  <a:pt x="12844" y="53418"/>
                </a:lnTo>
                <a:lnTo>
                  <a:pt x="12949" y="53471"/>
                </a:lnTo>
                <a:lnTo>
                  <a:pt x="13055" y="53524"/>
                </a:lnTo>
                <a:lnTo>
                  <a:pt x="13126" y="53594"/>
                </a:lnTo>
                <a:lnTo>
                  <a:pt x="13214" y="53682"/>
                </a:lnTo>
                <a:lnTo>
                  <a:pt x="13284" y="53770"/>
                </a:lnTo>
                <a:lnTo>
                  <a:pt x="13337" y="53876"/>
                </a:lnTo>
                <a:lnTo>
                  <a:pt x="13390" y="53999"/>
                </a:lnTo>
                <a:lnTo>
                  <a:pt x="13231" y="53999"/>
                </a:lnTo>
                <a:lnTo>
                  <a:pt x="13073" y="53964"/>
                </a:lnTo>
                <a:lnTo>
                  <a:pt x="12914" y="53929"/>
                </a:lnTo>
                <a:lnTo>
                  <a:pt x="12826" y="53911"/>
                </a:lnTo>
                <a:lnTo>
                  <a:pt x="12738" y="53929"/>
                </a:lnTo>
                <a:lnTo>
                  <a:pt x="12914" y="54017"/>
                </a:lnTo>
                <a:lnTo>
                  <a:pt x="13337" y="54211"/>
                </a:lnTo>
                <a:lnTo>
                  <a:pt x="13460" y="54299"/>
                </a:lnTo>
                <a:lnTo>
                  <a:pt x="13566" y="54387"/>
                </a:lnTo>
                <a:lnTo>
                  <a:pt x="13654" y="54457"/>
                </a:lnTo>
                <a:lnTo>
                  <a:pt x="13707" y="54563"/>
                </a:lnTo>
                <a:lnTo>
                  <a:pt x="13742" y="54651"/>
                </a:lnTo>
                <a:lnTo>
                  <a:pt x="13760" y="54775"/>
                </a:lnTo>
                <a:lnTo>
                  <a:pt x="13742" y="54933"/>
                </a:lnTo>
                <a:lnTo>
                  <a:pt x="13725" y="55092"/>
                </a:lnTo>
                <a:lnTo>
                  <a:pt x="13654" y="55074"/>
                </a:lnTo>
                <a:lnTo>
                  <a:pt x="13584" y="55039"/>
                </a:lnTo>
                <a:lnTo>
                  <a:pt x="13443" y="54933"/>
                </a:lnTo>
                <a:lnTo>
                  <a:pt x="13284" y="54810"/>
                </a:lnTo>
                <a:lnTo>
                  <a:pt x="12650" y="54405"/>
                </a:lnTo>
                <a:lnTo>
                  <a:pt x="12632" y="54493"/>
                </a:lnTo>
                <a:lnTo>
                  <a:pt x="12826" y="54634"/>
                </a:lnTo>
                <a:lnTo>
                  <a:pt x="13020" y="54792"/>
                </a:lnTo>
                <a:lnTo>
                  <a:pt x="13108" y="54863"/>
                </a:lnTo>
                <a:lnTo>
                  <a:pt x="13196" y="54951"/>
                </a:lnTo>
                <a:lnTo>
                  <a:pt x="13284" y="55057"/>
                </a:lnTo>
                <a:lnTo>
                  <a:pt x="13355" y="55162"/>
                </a:lnTo>
                <a:lnTo>
                  <a:pt x="13249" y="55180"/>
                </a:lnTo>
                <a:lnTo>
                  <a:pt x="13178" y="55180"/>
                </a:lnTo>
                <a:lnTo>
                  <a:pt x="13055" y="55162"/>
                </a:lnTo>
                <a:lnTo>
                  <a:pt x="12932" y="55109"/>
                </a:lnTo>
                <a:lnTo>
                  <a:pt x="12826" y="55057"/>
                </a:lnTo>
                <a:lnTo>
                  <a:pt x="12703" y="55004"/>
                </a:lnTo>
                <a:lnTo>
                  <a:pt x="12051" y="54581"/>
                </a:lnTo>
                <a:lnTo>
                  <a:pt x="11980" y="54563"/>
                </a:lnTo>
                <a:lnTo>
                  <a:pt x="11892" y="54546"/>
                </a:lnTo>
                <a:lnTo>
                  <a:pt x="11892" y="54546"/>
                </a:lnTo>
                <a:lnTo>
                  <a:pt x="11980" y="54651"/>
                </a:lnTo>
                <a:lnTo>
                  <a:pt x="12068" y="54739"/>
                </a:lnTo>
                <a:lnTo>
                  <a:pt x="12280" y="54898"/>
                </a:lnTo>
                <a:lnTo>
                  <a:pt x="12491" y="55057"/>
                </a:lnTo>
                <a:lnTo>
                  <a:pt x="12703" y="55215"/>
                </a:lnTo>
                <a:lnTo>
                  <a:pt x="12685" y="55250"/>
                </a:lnTo>
                <a:lnTo>
                  <a:pt x="12668" y="55268"/>
                </a:lnTo>
                <a:lnTo>
                  <a:pt x="12509" y="55286"/>
                </a:lnTo>
                <a:lnTo>
                  <a:pt x="12368" y="55286"/>
                </a:lnTo>
                <a:lnTo>
                  <a:pt x="12227" y="55268"/>
                </a:lnTo>
                <a:lnTo>
                  <a:pt x="12086" y="55250"/>
                </a:lnTo>
                <a:lnTo>
                  <a:pt x="11963" y="55215"/>
                </a:lnTo>
                <a:lnTo>
                  <a:pt x="11822" y="55162"/>
                </a:lnTo>
                <a:lnTo>
                  <a:pt x="11699" y="55092"/>
                </a:lnTo>
                <a:lnTo>
                  <a:pt x="11575" y="55021"/>
                </a:lnTo>
                <a:lnTo>
                  <a:pt x="11434" y="54916"/>
                </a:lnTo>
                <a:lnTo>
                  <a:pt x="11311" y="54775"/>
                </a:lnTo>
                <a:lnTo>
                  <a:pt x="11240" y="54634"/>
                </a:lnTo>
                <a:lnTo>
                  <a:pt x="11188" y="54457"/>
                </a:lnTo>
                <a:lnTo>
                  <a:pt x="11170" y="54369"/>
                </a:lnTo>
                <a:lnTo>
                  <a:pt x="11188" y="54246"/>
                </a:lnTo>
                <a:lnTo>
                  <a:pt x="11293" y="54317"/>
                </a:lnTo>
                <a:lnTo>
                  <a:pt x="11381" y="54387"/>
                </a:lnTo>
                <a:lnTo>
                  <a:pt x="11452" y="54475"/>
                </a:lnTo>
                <a:lnTo>
                  <a:pt x="11522" y="54546"/>
                </a:lnTo>
                <a:lnTo>
                  <a:pt x="11681" y="54687"/>
                </a:lnTo>
                <a:lnTo>
                  <a:pt x="11787" y="54739"/>
                </a:lnTo>
                <a:lnTo>
                  <a:pt x="11910" y="54792"/>
                </a:lnTo>
                <a:lnTo>
                  <a:pt x="11822" y="54651"/>
                </a:lnTo>
                <a:lnTo>
                  <a:pt x="11734" y="54546"/>
                </a:lnTo>
                <a:lnTo>
                  <a:pt x="11540" y="54317"/>
                </a:lnTo>
                <a:lnTo>
                  <a:pt x="11452" y="54211"/>
                </a:lnTo>
                <a:lnTo>
                  <a:pt x="11381" y="54088"/>
                </a:lnTo>
                <a:lnTo>
                  <a:pt x="11311" y="53964"/>
                </a:lnTo>
                <a:lnTo>
                  <a:pt x="11276" y="53841"/>
                </a:lnTo>
                <a:lnTo>
                  <a:pt x="11329" y="53806"/>
                </a:lnTo>
                <a:lnTo>
                  <a:pt x="11364" y="53788"/>
                </a:lnTo>
                <a:lnTo>
                  <a:pt x="11434" y="53823"/>
                </a:lnTo>
                <a:lnTo>
                  <a:pt x="11575" y="53858"/>
                </a:lnTo>
                <a:lnTo>
                  <a:pt x="11734" y="53911"/>
                </a:lnTo>
                <a:lnTo>
                  <a:pt x="11892" y="53964"/>
                </a:lnTo>
                <a:lnTo>
                  <a:pt x="12068" y="53999"/>
                </a:lnTo>
                <a:lnTo>
                  <a:pt x="12068" y="53999"/>
                </a:lnTo>
                <a:lnTo>
                  <a:pt x="11963" y="53911"/>
                </a:lnTo>
                <a:lnTo>
                  <a:pt x="11839" y="53841"/>
                </a:lnTo>
                <a:lnTo>
                  <a:pt x="11646" y="53735"/>
                </a:lnTo>
                <a:lnTo>
                  <a:pt x="11434" y="53629"/>
                </a:lnTo>
                <a:lnTo>
                  <a:pt x="11329" y="53559"/>
                </a:lnTo>
                <a:lnTo>
                  <a:pt x="11223" y="53488"/>
                </a:lnTo>
                <a:lnTo>
                  <a:pt x="11293" y="53453"/>
                </a:lnTo>
                <a:lnTo>
                  <a:pt x="11329" y="53436"/>
                </a:lnTo>
                <a:lnTo>
                  <a:pt x="11734" y="53453"/>
                </a:lnTo>
                <a:lnTo>
                  <a:pt x="12051" y="53506"/>
                </a:lnTo>
                <a:lnTo>
                  <a:pt x="12033" y="53471"/>
                </a:lnTo>
                <a:lnTo>
                  <a:pt x="12016" y="53436"/>
                </a:lnTo>
                <a:lnTo>
                  <a:pt x="11945" y="53383"/>
                </a:lnTo>
                <a:lnTo>
                  <a:pt x="11875" y="53330"/>
                </a:lnTo>
                <a:lnTo>
                  <a:pt x="11857" y="53295"/>
                </a:lnTo>
                <a:lnTo>
                  <a:pt x="11839" y="53259"/>
                </a:lnTo>
                <a:lnTo>
                  <a:pt x="11875" y="53189"/>
                </a:lnTo>
                <a:lnTo>
                  <a:pt x="11945" y="53136"/>
                </a:lnTo>
                <a:lnTo>
                  <a:pt x="12016" y="53119"/>
                </a:lnTo>
                <a:lnTo>
                  <a:pt x="12086" y="53101"/>
                </a:lnTo>
                <a:close/>
                <a:moveTo>
                  <a:pt x="14200" y="49190"/>
                </a:moveTo>
                <a:lnTo>
                  <a:pt x="14271" y="49207"/>
                </a:lnTo>
                <a:lnTo>
                  <a:pt x="14271" y="49295"/>
                </a:lnTo>
                <a:lnTo>
                  <a:pt x="14271" y="49383"/>
                </a:lnTo>
                <a:lnTo>
                  <a:pt x="14253" y="49507"/>
                </a:lnTo>
                <a:lnTo>
                  <a:pt x="14253" y="49630"/>
                </a:lnTo>
                <a:lnTo>
                  <a:pt x="14253" y="49736"/>
                </a:lnTo>
                <a:lnTo>
                  <a:pt x="14271" y="49859"/>
                </a:lnTo>
                <a:lnTo>
                  <a:pt x="14324" y="50088"/>
                </a:lnTo>
                <a:lnTo>
                  <a:pt x="14412" y="50300"/>
                </a:lnTo>
                <a:lnTo>
                  <a:pt x="14993" y="51603"/>
                </a:lnTo>
                <a:lnTo>
                  <a:pt x="15081" y="51832"/>
                </a:lnTo>
                <a:lnTo>
                  <a:pt x="15134" y="52026"/>
                </a:lnTo>
                <a:lnTo>
                  <a:pt x="15134" y="52238"/>
                </a:lnTo>
                <a:lnTo>
                  <a:pt x="15116" y="52484"/>
                </a:lnTo>
                <a:lnTo>
                  <a:pt x="15205" y="52643"/>
                </a:lnTo>
                <a:lnTo>
                  <a:pt x="15257" y="52749"/>
                </a:lnTo>
                <a:lnTo>
                  <a:pt x="15257" y="52872"/>
                </a:lnTo>
                <a:lnTo>
                  <a:pt x="15240" y="53048"/>
                </a:lnTo>
                <a:lnTo>
                  <a:pt x="15046" y="54863"/>
                </a:lnTo>
                <a:lnTo>
                  <a:pt x="15011" y="55057"/>
                </a:lnTo>
                <a:lnTo>
                  <a:pt x="14958" y="55268"/>
                </a:lnTo>
                <a:lnTo>
                  <a:pt x="14923" y="55338"/>
                </a:lnTo>
                <a:lnTo>
                  <a:pt x="14887" y="55391"/>
                </a:lnTo>
                <a:lnTo>
                  <a:pt x="14835" y="55444"/>
                </a:lnTo>
                <a:lnTo>
                  <a:pt x="14764" y="55479"/>
                </a:lnTo>
                <a:lnTo>
                  <a:pt x="14553" y="55550"/>
                </a:lnTo>
                <a:lnTo>
                  <a:pt x="14341" y="55603"/>
                </a:lnTo>
                <a:lnTo>
                  <a:pt x="14130" y="55656"/>
                </a:lnTo>
                <a:lnTo>
                  <a:pt x="13883" y="55691"/>
                </a:lnTo>
                <a:lnTo>
                  <a:pt x="13883" y="55691"/>
                </a:lnTo>
                <a:lnTo>
                  <a:pt x="13936" y="55462"/>
                </a:lnTo>
                <a:lnTo>
                  <a:pt x="13989" y="55233"/>
                </a:lnTo>
                <a:lnTo>
                  <a:pt x="14006" y="55004"/>
                </a:lnTo>
                <a:lnTo>
                  <a:pt x="14006" y="54898"/>
                </a:lnTo>
                <a:lnTo>
                  <a:pt x="13989" y="54775"/>
                </a:lnTo>
                <a:lnTo>
                  <a:pt x="13936" y="54563"/>
                </a:lnTo>
                <a:lnTo>
                  <a:pt x="13866" y="54334"/>
                </a:lnTo>
                <a:lnTo>
                  <a:pt x="13777" y="54140"/>
                </a:lnTo>
                <a:lnTo>
                  <a:pt x="13654" y="53929"/>
                </a:lnTo>
                <a:lnTo>
                  <a:pt x="13548" y="53753"/>
                </a:lnTo>
                <a:lnTo>
                  <a:pt x="13407" y="53577"/>
                </a:lnTo>
                <a:lnTo>
                  <a:pt x="13267" y="53418"/>
                </a:lnTo>
                <a:lnTo>
                  <a:pt x="13108" y="53259"/>
                </a:lnTo>
                <a:lnTo>
                  <a:pt x="13002" y="53189"/>
                </a:lnTo>
                <a:lnTo>
                  <a:pt x="12914" y="53136"/>
                </a:lnTo>
                <a:lnTo>
                  <a:pt x="12703" y="53048"/>
                </a:lnTo>
                <a:lnTo>
                  <a:pt x="12491" y="52978"/>
                </a:lnTo>
                <a:lnTo>
                  <a:pt x="12280" y="52907"/>
                </a:lnTo>
                <a:lnTo>
                  <a:pt x="12280" y="52784"/>
                </a:lnTo>
                <a:lnTo>
                  <a:pt x="12650" y="51462"/>
                </a:lnTo>
                <a:lnTo>
                  <a:pt x="12685" y="51357"/>
                </a:lnTo>
                <a:lnTo>
                  <a:pt x="12720" y="51269"/>
                </a:lnTo>
                <a:lnTo>
                  <a:pt x="12773" y="51181"/>
                </a:lnTo>
                <a:lnTo>
                  <a:pt x="12844" y="51110"/>
                </a:lnTo>
                <a:lnTo>
                  <a:pt x="12985" y="50951"/>
                </a:lnTo>
                <a:lnTo>
                  <a:pt x="13126" y="50811"/>
                </a:lnTo>
                <a:lnTo>
                  <a:pt x="13372" y="50476"/>
                </a:lnTo>
                <a:lnTo>
                  <a:pt x="13601" y="50123"/>
                </a:lnTo>
                <a:lnTo>
                  <a:pt x="13813" y="49771"/>
                </a:lnTo>
                <a:lnTo>
                  <a:pt x="13954" y="49542"/>
                </a:lnTo>
                <a:lnTo>
                  <a:pt x="14095" y="49313"/>
                </a:lnTo>
                <a:lnTo>
                  <a:pt x="14147" y="49243"/>
                </a:lnTo>
                <a:lnTo>
                  <a:pt x="14200" y="49190"/>
                </a:lnTo>
                <a:close/>
                <a:moveTo>
                  <a:pt x="14870" y="56255"/>
                </a:moveTo>
                <a:lnTo>
                  <a:pt x="14887" y="56307"/>
                </a:lnTo>
                <a:lnTo>
                  <a:pt x="14852" y="56360"/>
                </a:lnTo>
                <a:lnTo>
                  <a:pt x="14852" y="56325"/>
                </a:lnTo>
                <a:lnTo>
                  <a:pt x="14835" y="56307"/>
                </a:lnTo>
                <a:lnTo>
                  <a:pt x="14852" y="56272"/>
                </a:lnTo>
                <a:lnTo>
                  <a:pt x="14870" y="56255"/>
                </a:lnTo>
                <a:close/>
                <a:moveTo>
                  <a:pt x="9796" y="53964"/>
                </a:moveTo>
                <a:lnTo>
                  <a:pt x="9813" y="54088"/>
                </a:lnTo>
                <a:lnTo>
                  <a:pt x="9831" y="54193"/>
                </a:lnTo>
                <a:lnTo>
                  <a:pt x="9831" y="54281"/>
                </a:lnTo>
                <a:lnTo>
                  <a:pt x="9796" y="54387"/>
                </a:lnTo>
                <a:lnTo>
                  <a:pt x="9690" y="54563"/>
                </a:lnTo>
                <a:lnTo>
                  <a:pt x="9584" y="54757"/>
                </a:lnTo>
                <a:lnTo>
                  <a:pt x="9637" y="54792"/>
                </a:lnTo>
                <a:lnTo>
                  <a:pt x="9672" y="54792"/>
                </a:lnTo>
                <a:lnTo>
                  <a:pt x="9725" y="54775"/>
                </a:lnTo>
                <a:lnTo>
                  <a:pt x="9760" y="54739"/>
                </a:lnTo>
                <a:lnTo>
                  <a:pt x="9831" y="54598"/>
                </a:lnTo>
                <a:lnTo>
                  <a:pt x="9901" y="54440"/>
                </a:lnTo>
                <a:lnTo>
                  <a:pt x="10007" y="54193"/>
                </a:lnTo>
                <a:lnTo>
                  <a:pt x="10078" y="54088"/>
                </a:lnTo>
                <a:lnTo>
                  <a:pt x="10166" y="53982"/>
                </a:lnTo>
                <a:lnTo>
                  <a:pt x="10201" y="53999"/>
                </a:lnTo>
                <a:lnTo>
                  <a:pt x="10236" y="54017"/>
                </a:lnTo>
                <a:lnTo>
                  <a:pt x="10236" y="54088"/>
                </a:lnTo>
                <a:lnTo>
                  <a:pt x="10219" y="54422"/>
                </a:lnTo>
                <a:lnTo>
                  <a:pt x="10219" y="54863"/>
                </a:lnTo>
                <a:lnTo>
                  <a:pt x="10289" y="54775"/>
                </a:lnTo>
                <a:lnTo>
                  <a:pt x="10324" y="54704"/>
                </a:lnTo>
                <a:lnTo>
                  <a:pt x="10342" y="54563"/>
                </a:lnTo>
                <a:lnTo>
                  <a:pt x="10395" y="54264"/>
                </a:lnTo>
                <a:lnTo>
                  <a:pt x="10430" y="54193"/>
                </a:lnTo>
                <a:lnTo>
                  <a:pt x="10448" y="54123"/>
                </a:lnTo>
                <a:lnTo>
                  <a:pt x="10500" y="54052"/>
                </a:lnTo>
                <a:lnTo>
                  <a:pt x="10571" y="53999"/>
                </a:lnTo>
                <a:lnTo>
                  <a:pt x="10606" y="54070"/>
                </a:lnTo>
                <a:lnTo>
                  <a:pt x="10624" y="54140"/>
                </a:lnTo>
                <a:lnTo>
                  <a:pt x="10712" y="54581"/>
                </a:lnTo>
                <a:lnTo>
                  <a:pt x="10729" y="54669"/>
                </a:lnTo>
                <a:lnTo>
                  <a:pt x="10765" y="54757"/>
                </a:lnTo>
                <a:lnTo>
                  <a:pt x="10800" y="54827"/>
                </a:lnTo>
                <a:lnTo>
                  <a:pt x="10870" y="54898"/>
                </a:lnTo>
                <a:lnTo>
                  <a:pt x="10923" y="54968"/>
                </a:lnTo>
                <a:lnTo>
                  <a:pt x="10941" y="55057"/>
                </a:lnTo>
                <a:lnTo>
                  <a:pt x="10959" y="55286"/>
                </a:lnTo>
                <a:lnTo>
                  <a:pt x="10976" y="55532"/>
                </a:lnTo>
                <a:lnTo>
                  <a:pt x="10976" y="55656"/>
                </a:lnTo>
                <a:lnTo>
                  <a:pt x="10959" y="55779"/>
                </a:lnTo>
                <a:lnTo>
                  <a:pt x="10923" y="55902"/>
                </a:lnTo>
                <a:lnTo>
                  <a:pt x="10870" y="56008"/>
                </a:lnTo>
                <a:lnTo>
                  <a:pt x="10853" y="56061"/>
                </a:lnTo>
                <a:lnTo>
                  <a:pt x="10765" y="56149"/>
                </a:lnTo>
                <a:lnTo>
                  <a:pt x="10747" y="55691"/>
                </a:lnTo>
                <a:lnTo>
                  <a:pt x="10677" y="55814"/>
                </a:lnTo>
                <a:lnTo>
                  <a:pt x="10659" y="55885"/>
                </a:lnTo>
                <a:lnTo>
                  <a:pt x="10518" y="56713"/>
                </a:lnTo>
                <a:lnTo>
                  <a:pt x="10500" y="56801"/>
                </a:lnTo>
                <a:lnTo>
                  <a:pt x="10465" y="56871"/>
                </a:lnTo>
                <a:lnTo>
                  <a:pt x="10395" y="56924"/>
                </a:lnTo>
                <a:lnTo>
                  <a:pt x="10307" y="56942"/>
                </a:lnTo>
                <a:lnTo>
                  <a:pt x="10289" y="56871"/>
                </a:lnTo>
                <a:lnTo>
                  <a:pt x="10289" y="56801"/>
                </a:lnTo>
                <a:lnTo>
                  <a:pt x="10307" y="56660"/>
                </a:lnTo>
                <a:lnTo>
                  <a:pt x="10342" y="56519"/>
                </a:lnTo>
                <a:lnTo>
                  <a:pt x="10377" y="56395"/>
                </a:lnTo>
                <a:lnTo>
                  <a:pt x="10412" y="56114"/>
                </a:lnTo>
                <a:lnTo>
                  <a:pt x="10430" y="55973"/>
                </a:lnTo>
                <a:lnTo>
                  <a:pt x="10430" y="55814"/>
                </a:lnTo>
                <a:lnTo>
                  <a:pt x="10377" y="55849"/>
                </a:lnTo>
                <a:lnTo>
                  <a:pt x="10342" y="55885"/>
                </a:lnTo>
                <a:lnTo>
                  <a:pt x="10307" y="55973"/>
                </a:lnTo>
                <a:lnTo>
                  <a:pt x="10219" y="56360"/>
                </a:lnTo>
                <a:lnTo>
                  <a:pt x="10113" y="56730"/>
                </a:lnTo>
                <a:lnTo>
                  <a:pt x="10078" y="56818"/>
                </a:lnTo>
                <a:lnTo>
                  <a:pt x="10042" y="56889"/>
                </a:lnTo>
                <a:lnTo>
                  <a:pt x="9990" y="56977"/>
                </a:lnTo>
                <a:lnTo>
                  <a:pt x="9901" y="57047"/>
                </a:lnTo>
                <a:lnTo>
                  <a:pt x="9849" y="56871"/>
                </a:lnTo>
                <a:lnTo>
                  <a:pt x="9813" y="56713"/>
                </a:lnTo>
                <a:lnTo>
                  <a:pt x="9831" y="56536"/>
                </a:lnTo>
                <a:lnTo>
                  <a:pt x="9849" y="56378"/>
                </a:lnTo>
                <a:lnTo>
                  <a:pt x="9901" y="56043"/>
                </a:lnTo>
                <a:lnTo>
                  <a:pt x="9919" y="55885"/>
                </a:lnTo>
                <a:lnTo>
                  <a:pt x="9937" y="55726"/>
                </a:lnTo>
                <a:lnTo>
                  <a:pt x="9937" y="55726"/>
                </a:lnTo>
                <a:lnTo>
                  <a:pt x="9884" y="55832"/>
                </a:lnTo>
                <a:lnTo>
                  <a:pt x="9831" y="55937"/>
                </a:lnTo>
                <a:lnTo>
                  <a:pt x="9760" y="56166"/>
                </a:lnTo>
                <a:lnTo>
                  <a:pt x="9690" y="56395"/>
                </a:lnTo>
                <a:lnTo>
                  <a:pt x="9602" y="56625"/>
                </a:lnTo>
                <a:lnTo>
                  <a:pt x="9531" y="56572"/>
                </a:lnTo>
                <a:lnTo>
                  <a:pt x="9479" y="56501"/>
                </a:lnTo>
                <a:lnTo>
                  <a:pt x="9426" y="56360"/>
                </a:lnTo>
                <a:lnTo>
                  <a:pt x="9391" y="56219"/>
                </a:lnTo>
                <a:lnTo>
                  <a:pt x="9373" y="56078"/>
                </a:lnTo>
                <a:lnTo>
                  <a:pt x="9373" y="55920"/>
                </a:lnTo>
                <a:lnTo>
                  <a:pt x="9426" y="55321"/>
                </a:lnTo>
                <a:lnTo>
                  <a:pt x="9338" y="55409"/>
                </a:lnTo>
                <a:lnTo>
                  <a:pt x="9302" y="55462"/>
                </a:lnTo>
                <a:lnTo>
                  <a:pt x="9197" y="55955"/>
                </a:lnTo>
                <a:lnTo>
                  <a:pt x="9109" y="55920"/>
                </a:lnTo>
                <a:lnTo>
                  <a:pt x="9056" y="55885"/>
                </a:lnTo>
                <a:lnTo>
                  <a:pt x="9003" y="55814"/>
                </a:lnTo>
                <a:lnTo>
                  <a:pt x="8968" y="55761"/>
                </a:lnTo>
                <a:lnTo>
                  <a:pt x="8968" y="55691"/>
                </a:lnTo>
                <a:lnTo>
                  <a:pt x="8968" y="55603"/>
                </a:lnTo>
                <a:lnTo>
                  <a:pt x="9038" y="55374"/>
                </a:lnTo>
                <a:lnTo>
                  <a:pt x="9091" y="55127"/>
                </a:lnTo>
                <a:lnTo>
                  <a:pt x="8827" y="55338"/>
                </a:lnTo>
                <a:lnTo>
                  <a:pt x="8756" y="55250"/>
                </a:lnTo>
                <a:lnTo>
                  <a:pt x="8739" y="55162"/>
                </a:lnTo>
                <a:lnTo>
                  <a:pt x="8739" y="55074"/>
                </a:lnTo>
                <a:lnTo>
                  <a:pt x="8774" y="55004"/>
                </a:lnTo>
                <a:lnTo>
                  <a:pt x="8827" y="54916"/>
                </a:lnTo>
                <a:lnTo>
                  <a:pt x="8897" y="54845"/>
                </a:lnTo>
                <a:lnTo>
                  <a:pt x="9708" y="54017"/>
                </a:lnTo>
                <a:lnTo>
                  <a:pt x="9796" y="53964"/>
                </a:lnTo>
                <a:close/>
                <a:moveTo>
                  <a:pt x="17125" y="56325"/>
                </a:moveTo>
                <a:lnTo>
                  <a:pt x="17248" y="56343"/>
                </a:lnTo>
                <a:lnTo>
                  <a:pt x="17372" y="56343"/>
                </a:lnTo>
                <a:lnTo>
                  <a:pt x="17495" y="56378"/>
                </a:lnTo>
                <a:lnTo>
                  <a:pt x="17618" y="56413"/>
                </a:lnTo>
                <a:lnTo>
                  <a:pt x="17742" y="56466"/>
                </a:lnTo>
                <a:lnTo>
                  <a:pt x="17847" y="56519"/>
                </a:lnTo>
                <a:lnTo>
                  <a:pt x="17953" y="56589"/>
                </a:lnTo>
                <a:lnTo>
                  <a:pt x="18059" y="56677"/>
                </a:lnTo>
                <a:lnTo>
                  <a:pt x="18147" y="56765"/>
                </a:lnTo>
                <a:lnTo>
                  <a:pt x="18235" y="56854"/>
                </a:lnTo>
                <a:lnTo>
                  <a:pt x="18305" y="56959"/>
                </a:lnTo>
                <a:lnTo>
                  <a:pt x="18376" y="57083"/>
                </a:lnTo>
                <a:lnTo>
                  <a:pt x="18429" y="57206"/>
                </a:lnTo>
                <a:lnTo>
                  <a:pt x="18041" y="57206"/>
                </a:lnTo>
                <a:lnTo>
                  <a:pt x="17918" y="57188"/>
                </a:lnTo>
                <a:lnTo>
                  <a:pt x="17794" y="57153"/>
                </a:lnTo>
                <a:lnTo>
                  <a:pt x="17671" y="57100"/>
                </a:lnTo>
                <a:lnTo>
                  <a:pt x="17548" y="57047"/>
                </a:lnTo>
                <a:lnTo>
                  <a:pt x="17424" y="56977"/>
                </a:lnTo>
                <a:lnTo>
                  <a:pt x="17548" y="56783"/>
                </a:lnTo>
                <a:lnTo>
                  <a:pt x="17442" y="56748"/>
                </a:lnTo>
                <a:lnTo>
                  <a:pt x="17336" y="56713"/>
                </a:lnTo>
                <a:lnTo>
                  <a:pt x="17107" y="56677"/>
                </a:lnTo>
                <a:lnTo>
                  <a:pt x="17002" y="56642"/>
                </a:lnTo>
                <a:lnTo>
                  <a:pt x="16913" y="56589"/>
                </a:lnTo>
                <a:lnTo>
                  <a:pt x="16825" y="56501"/>
                </a:lnTo>
                <a:lnTo>
                  <a:pt x="16755" y="56395"/>
                </a:lnTo>
                <a:lnTo>
                  <a:pt x="16878" y="56360"/>
                </a:lnTo>
                <a:lnTo>
                  <a:pt x="17002" y="56343"/>
                </a:lnTo>
                <a:lnTo>
                  <a:pt x="17125" y="56325"/>
                </a:lnTo>
                <a:close/>
                <a:moveTo>
                  <a:pt x="14711" y="55761"/>
                </a:moveTo>
                <a:lnTo>
                  <a:pt x="14746" y="55796"/>
                </a:lnTo>
                <a:lnTo>
                  <a:pt x="14764" y="55832"/>
                </a:lnTo>
                <a:lnTo>
                  <a:pt x="14764" y="55867"/>
                </a:lnTo>
                <a:lnTo>
                  <a:pt x="14746" y="55902"/>
                </a:lnTo>
                <a:lnTo>
                  <a:pt x="14694" y="55990"/>
                </a:lnTo>
                <a:lnTo>
                  <a:pt x="14623" y="56061"/>
                </a:lnTo>
                <a:lnTo>
                  <a:pt x="14535" y="56114"/>
                </a:lnTo>
                <a:lnTo>
                  <a:pt x="14447" y="56149"/>
                </a:lnTo>
                <a:lnTo>
                  <a:pt x="13883" y="56290"/>
                </a:lnTo>
                <a:lnTo>
                  <a:pt x="13725" y="56325"/>
                </a:lnTo>
                <a:lnTo>
                  <a:pt x="13654" y="56360"/>
                </a:lnTo>
                <a:lnTo>
                  <a:pt x="13584" y="56413"/>
                </a:lnTo>
                <a:lnTo>
                  <a:pt x="14236" y="56413"/>
                </a:lnTo>
                <a:lnTo>
                  <a:pt x="14218" y="56484"/>
                </a:lnTo>
                <a:lnTo>
                  <a:pt x="14183" y="56554"/>
                </a:lnTo>
                <a:lnTo>
                  <a:pt x="14147" y="56625"/>
                </a:lnTo>
                <a:lnTo>
                  <a:pt x="14112" y="56677"/>
                </a:lnTo>
                <a:lnTo>
                  <a:pt x="14006" y="56765"/>
                </a:lnTo>
                <a:lnTo>
                  <a:pt x="13866" y="56818"/>
                </a:lnTo>
                <a:lnTo>
                  <a:pt x="13725" y="56854"/>
                </a:lnTo>
                <a:lnTo>
                  <a:pt x="13584" y="56871"/>
                </a:lnTo>
                <a:lnTo>
                  <a:pt x="13214" y="56889"/>
                </a:lnTo>
                <a:lnTo>
                  <a:pt x="13126" y="56889"/>
                </a:lnTo>
                <a:lnTo>
                  <a:pt x="13037" y="56924"/>
                </a:lnTo>
                <a:lnTo>
                  <a:pt x="12967" y="56959"/>
                </a:lnTo>
                <a:lnTo>
                  <a:pt x="12879" y="57012"/>
                </a:lnTo>
                <a:lnTo>
                  <a:pt x="12949" y="57030"/>
                </a:lnTo>
                <a:lnTo>
                  <a:pt x="13020" y="57065"/>
                </a:lnTo>
                <a:lnTo>
                  <a:pt x="13161" y="57065"/>
                </a:lnTo>
                <a:lnTo>
                  <a:pt x="13302" y="57083"/>
                </a:lnTo>
                <a:lnTo>
                  <a:pt x="13425" y="57100"/>
                </a:lnTo>
                <a:lnTo>
                  <a:pt x="13443" y="57135"/>
                </a:lnTo>
                <a:lnTo>
                  <a:pt x="13425" y="57188"/>
                </a:lnTo>
                <a:lnTo>
                  <a:pt x="13372" y="57224"/>
                </a:lnTo>
                <a:lnTo>
                  <a:pt x="13267" y="57294"/>
                </a:lnTo>
                <a:lnTo>
                  <a:pt x="13161" y="57347"/>
                </a:lnTo>
                <a:lnTo>
                  <a:pt x="13055" y="57400"/>
                </a:lnTo>
                <a:lnTo>
                  <a:pt x="12932" y="57417"/>
                </a:lnTo>
                <a:lnTo>
                  <a:pt x="12826" y="57453"/>
                </a:lnTo>
                <a:lnTo>
                  <a:pt x="12474" y="57453"/>
                </a:lnTo>
                <a:lnTo>
                  <a:pt x="12438" y="57400"/>
                </a:lnTo>
                <a:lnTo>
                  <a:pt x="12474" y="57329"/>
                </a:lnTo>
                <a:lnTo>
                  <a:pt x="12527" y="57276"/>
                </a:lnTo>
                <a:lnTo>
                  <a:pt x="12650" y="57171"/>
                </a:lnTo>
                <a:lnTo>
                  <a:pt x="12720" y="57065"/>
                </a:lnTo>
                <a:lnTo>
                  <a:pt x="12756" y="57012"/>
                </a:lnTo>
                <a:lnTo>
                  <a:pt x="12773" y="56942"/>
                </a:lnTo>
                <a:lnTo>
                  <a:pt x="12808" y="56801"/>
                </a:lnTo>
                <a:lnTo>
                  <a:pt x="12897" y="56677"/>
                </a:lnTo>
                <a:lnTo>
                  <a:pt x="12985" y="56572"/>
                </a:lnTo>
                <a:lnTo>
                  <a:pt x="13108" y="56501"/>
                </a:lnTo>
                <a:lnTo>
                  <a:pt x="13161" y="56466"/>
                </a:lnTo>
                <a:lnTo>
                  <a:pt x="13214" y="56431"/>
                </a:lnTo>
                <a:lnTo>
                  <a:pt x="13249" y="56378"/>
                </a:lnTo>
                <a:lnTo>
                  <a:pt x="13267" y="56307"/>
                </a:lnTo>
                <a:lnTo>
                  <a:pt x="13284" y="56237"/>
                </a:lnTo>
                <a:lnTo>
                  <a:pt x="13319" y="56184"/>
                </a:lnTo>
                <a:lnTo>
                  <a:pt x="13460" y="56131"/>
                </a:lnTo>
                <a:lnTo>
                  <a:pt x="13725" y="56008"/>
                </a:lnTo>
                <a:lnTo>
                  <a:pt x="14024" y="55920"/>
                </a:lnTo>
                <a:lnTo>
                  <a:pt x="14359" y="55832"/>
                </a:lnTo>
                <a:lnTo>
                  <a:pt x="14711" y="55761"/>
                </a:lnTo>
                <a:close/>
                <a:moveTo>
                  <a:pt x="14694" y="56959"/>
                </a:moveTo>
                <a:lnTo>
                  <a:pt x="14746" y="56977"/>
                </a:lnTo>
                <a:lnTo>
                  <a:pt x="14782" y="56994"/>
                </a:lnTo>
                <a:lnTo>
                  <a:pt x="14782" y="57030"/>
                </a:lnTo>
                <a:lnTo>
                  <a:pt x="14782" y="57065"/>
                </a:lnTo>
                <a:lnTo>
                  <a:pt x="14746" y="57224"/>
                </a:lnTo>
                <a:lnTo>
                  <a:pt x="14729" y="57294"/>
                </a:lnTo>
                <a:lnTo>
                  <a:pt x="14694" y="57364"/>
                </a:lnTo>
                <a:lnTo>
                  <a:pt x="14658" y="57417"/>
                </a:lnTo>
                <a:lnTo>
                  <a:pt x="14588" y="57470"/>
                </a:lnTo>
                <a:lnTo>
                  <a:pt x="14429" y="57594"/>
                </a:lnTo>
                <a:lnTo>
                  <a:pt x="14429" y="57594"/>
                </a:lnTo>
                <a:lnTo>
                  <a:pt x="14694" y="56959"/>
                </a:lnTo>
                <a:close/>
                <a:moveTo>
                  <a:pt x="18517" y="57382"/>
                </a:moveTo>
                <a:lnTo>
                  <a:pt x="18587" y="57435"/>
                </a:lnTo>
                <a:lnTo>
                  <a:pt x="18622" y="57488"/>
                </a:lnTo>
                <a:lnTo>
                  <a:pt x="18658" y="57576"/>
                </a:lnTo>
                <a:lnTo>
                  <a:pt x="18675" y="57682"/>
                </a:lnTo>
                <a:lnTo>
                  <a:pt x="18464" y="57717"/>
                </a:lnTo>
                <a:lnTo>
                  <a:pt x="18393" y="57717"/>
                </a:lnTo>
                <a:lnTo>
                  <a:pt x="18323" y="57699"/>
                </a:lnTo>
                <a:lnTo>
                  <a:pt x="18270" y="57664"/>
                </a:lnTo>
                <a:lnTo>
                  <a:pt x="18217" y="57611"/>
                </a:lnTo>
                <a:lnTo>
                  <a:pt x="18112" y="57453"/>
                </a:lnTo>
                <a:lnTo>
                  <a:pt x="18252" y="57417"/>
                </a:lnTo>
                <a:lnTo>
                  <a:pt x="18358" y="57382"/>
                </a:lnTo>
                <a:close/>
                <a:moveTo>
                  <a:pt x="18816" y="57963"/>
                </a:moveTo>
                <a:lnTo>
                  <a:pt x="18852" y="57981"/>
                </a:lnTo>
                <a:lnTo>
                  <a:pt x="18869" y="57999"/>
                </a:lnTo>
                <a:lnTo>
                  <a:pt x="18869" y="58034"/>
                </a:lnTo>
                <a:lnTo>
                  <a:pt x="18869" y="58140"/>
                </a:lnTo>
                <a:lnTo>
                  <a:pt x="18799" y="58140"/>
                </a:lnTo>
                <a:lnTo>
                  <a:pt x="18746" y="58104"/>
                </a:lnTo>
                <a:lnTo>
                  <a:pt x="18711" y="58052"/>
                </a:lnTo>
                <a:lnTo>
                  <a:pt x="18675" y="57981"/>
                </a:lnTo>
                <a:lnTo>
                  <a:pt x="18781" y="57963"/>
                </a:lnTo>
                <a:close/>
                <a:moveTo>
                  <a:pt x="12544" y="57629"/>
                </a:moveTo>
                <a:lnTo>
                  <a:pt x="12685" y="57646"/>
                </a:lnTo>
                <a:lnTo>
                  <a:pt x="12844" y="57682"/>
                </a:lnTo>
                <a:lnTo>
                  <a:pt x="12720" y="57787"/>
                </a:lnTo>
                <a:lnTo>
                  <a:pt x="12562" y="57911"/>
                </a:lnTo>
                <a:lnTo>
                  <a:pt x="12333" y="58034"/>
                </a:lnTo>
                <a:lnTo>
                  <a:pt x="12033" y="58157"/>
                </a:lnTo>
                <a:lnTo>
                  <a:pt x="12104" y="57981"/>
                </a:lnTo>
                <a:lnTo>
                  <a:pt x="12174" y="57858"/>
                </a:lnTo>
                <a:lnTo>
                  <a:pt x="12262" y="57752"/>
                </a:lnTo>
                <a:lnTo>
                  <a:pt x="12333" y="57682"/>
                </a:lnTo>
                <a:lnTo>
                  <a:pt x="12438" y="57646"/>
                </a:lnTo>
                <a:lnTo>
                  <a:pt x="12544" y="57629"/>
                </a:lnTo>
                <a:close/>
                <a:moveTo>
                  <a:pt x="14429" y="56642"/>
                </a:moveTo>
                <a:lnTo>
                  <a:pt x="14500" y="56660"/>
                </a:lnTo>
                <a:lnTo>
                  <a:pt x="14535" y="56695"/>
                </a:lnTo>
                <a:lnTo>
                  <a:pt x="14535" y="56748"/>
                </a:lnTo>
                <a:lnTo>
                  <a:pt x="14535" y="56783"/>
                </a:lnTo>
                <a:lnTo>
                  <a:pt x="14341" y="57400"/>
                </a:lnTo>
                <a:lnTo>
                  <a:pt x="14147" y="58016"/>
                </a:lnTo>
                <a:lnTo>
                  <a:pt x="14095" y="58122"/>
                </a:lnTo>
                <a:lnTo>
                  <a:pt x="14006" y="58210"/>
                </a:lnTo>
                <a:lnTo>
                  <a:pt x="13954" y="58245"/>
                </a:lnTo>
                <a:lnTo>
                  <a:pt x="13901" y="58263"/>
                </a:lnTo>
                <a:lnTo>
                  <a:pt x="13848" y="58281"/>
                </a:lnTo>
                <a:lnTo>
                  <a:pt x="13777" y="58281"/>
                </a:lnTo>
                <a:lnTo>
                  <a:pt x="13689" y="58298"/>
                </a:lnTo>
                <a:lnTo>
                  <a:pt x="13654" y="58316"/>
                </a:lnTo>
                <a:lnTo>
                  <a:pt x="13619" y="58333"/>
                </a:lnTo>
                <a:lnTo>
                  <a:pt x="13548" y="58404"/>
                </a:lnTo>
                <a:lnTo>
                  <a:pt x="13460" y="58457"/>
                </a:lnTo>
                <a:lnTo>
                  <a:pt x="13390" y="58510"/>
                </a:lnTo>
                <a:lnTo>
                  <a:pt x="13302" y="58545"/>
                </a:lnTo>
                <a:lnTo>
                  <a:pt x="13108" y="58580"/>
                </a:lnTo>
                <a:lnTo>
                  <a:pt x="12914" y="58633"/>
                </a:lnTo>
                <a:lnTo>
                  <a:pt x="12703" y="58651"/>
                </a:lnTo>
                <a:lnTo>
                  <a:pt x="12474" y="58651"/>
                </a:lnTo>
                <a:lnTo>
                  <a:pt x="12245" y="58615"/>
                </a:lnTo>
                <a:lnTo>
                  <a:pt x="12033" y="58563"/>
                </a:lnTo>
                <a:lnTo>
                  <a:pt x="11980" y="58527"/>
                </a:lnTo>
                <a:lnTo>
                  <a:pt x="11945" y="58492"/>
                </a:lnTo>
                <a:lnTo>
                  <a:pt x="12174" y="58351"/>
                </a:lnTo>
                <a:lnTo>
                  <a:pt x="12474" y="58157"/>
                </a:lnTo>
                <a:lnTo>
                  <a:pt x="12808" y="57981"/>
                </a:lnTo>
                <a:lnTo>
                  <a:pt x="13073" y="57875"/>
                </a:lnTo>
                <a:lnTo>
                  <a:pt x="13108" y="58245"/>
                </a:lnTo>
                <a:lnTo>
                  <a:pt x="13161" y="58175"/>
                </a:lnTo>
                <a:lnTo>
                  <a:pt x="13214" y="58122"/>
                </a:lnTo>
                <a:lnTo>
                  <a:pt x="13548" y="57505"/>
                </a:lnTo>
                <a:lnTo>
                  <a:pt x="13637" y="57364"/>
                </a:lnTo>
                <a:lnTo>
                  <a:pt x="13689" y="57312"/>
                </a:lnTo>
                <a:lnTo>
                  <a:pt x="13760" y="57276"/>
                </a:lnTo>
                <a:lnTo>
                  <a:pt x="13813" y="57312"/>
                </a:lnTo>
                <a:lnTo>
                  <a:pt x="13830" y="57347"/>
                </a:lnTo>
                <a:lnTo>
                  <a:pt x="13830" y="57382"/>
                </a:lnTo>
                <a:lnTo>
                  <a:pt x="13830" y="57417"/>
                </a:lnTo>
                <a:lnTo>
                  <a:pt x="13689" y="58140"/>
                </a:lnTo>
                <a:lnTo>
                  <a:pt x="13689" y="58140"/>
                </a:lnTo>
                <a:lnTo>
                  <a:pt x="13777" y="58052"/>
                </a:lnTo>
                <a:lnTo>
                  <a:pt x="13830" y="57999"/>
                </a:lnTo>
                <a:lnTo>
                  <a:pt x="13954" y="57646"/>
                </a:lnTo>
                <a:lnTo>
                  <a:pt x="14077" y="57276"/>
                </a:lnTo>
                <a:lnTo>
                  <a:pt x="14147" y="57100"/>
                </a:lnTo>
                <a:lnTo>
                  <a:pt x="14218" y="56924"/>
                </a:lnTo>
                <a:lnTo>
                  <a:pt x="14306" y="56783"/>
                </a:lnTo>
                <a:lnTo>
                  <a:pt x="14429" y="56642"/>
                </a:lnTo>
                <a:close/>
                <a:moveTo>
                  <a:pt x="16702" y="56854"/>
                </a:moveTo>
                <a:lnTo>
                  <a:pt x="17283" y="57823"/>
                </a:lnTo>
                <a:lnTo>
                  <a:pt x="17283" y="57717"/>
                </a:lnTo>
                <a:lnTo>
                  <a:pt x="17283" y="57646"/>
                </a:lnTo>
                <a:lnTo>
                  <a:pt x="17231" y="57505"/>
                </a:lnTo>
                <a:lnTo>
                  <a:pt x="17195" y="57364"/>
                </a:lnTo>
                <a:lnTo>
                  <a:pt x="17195" y="57294"/>
                </a:lnTo>
                <a:lnTo>
                  <a:pt x="17213" y="57206"/>
                </a:lnTo>
                <a:lnTo>
                  <a:pt x="17301" y="57294"/>
                </a:lnTo>
                <a:lnTo>
                  <a:pt x="17372" y="57382"/>
                </a:lnTo>
                <a:lnTo>
                  <a:pt x="17477" y="57576"/>
                </a:lnTo>
                <a:lnTo>
                  <a:pt x="17724" y="57981"/>
                </a:lnTo>
                <a:lnTo>
                  <a:pt x="17830" y="58175"/>
                </a:lnTo>
                <a:lnTo>
                  <a:pt x="17900" y="58263"/>
                </a:lnTo>
                <a:lnTo>
                  <a:pt x="18006" y="58369"/>
                </a:lnTo>
                <a:lnTo>
                  <a:pt x="17830" y="57752"/>
                </a:lnTo>
                <a:lnTo>
                  <a:pt x="17865" y="57734"/>
                </a:lnTo>
                <a:lnTo>
                  <a:pt x="17900" y="57734"/>
                </a:lnTo>
                <a:lnTo>
                  <a:pt x="18041" y="57946"/>
                </a:lnTo>
                <a:lnTo>
                  <a:pt x="18182" y="58175"/>
                </a:lnTo>
                <a:lnTo>
                  <a:pt x="18446" y="58651"/>
                </a:lnTo>
                <a:lnTo>
                  <a:pt x="18358" y="58668"/>
                </a:lnTo>
                <a:lnTo>
                  <a:pt x="18288" y="58668"/>
                </a:lnTo>
                <a:lnTo>
                  <a:pt x="18076" y="58580"/>
                </a:lnTo>
                <a:lnTo>
                  <a:pt x="17971" y="58527"/>
                </a:lnTo>
                <a:lnTo>
                  <a:pt x="17865" y="58474"/>
                </a:lnTo>
                <a:lnTo>
                  <a:pt x="17671" y="58333"/>
                </a:lnTo>
                <a:lnTo>
                  <a:pt x="17477" y="58193"/>
                </a:lnTo>
                <a:lnTo>
                  <a:pt x="17319" y="58016"/>
                </a:lnTo>
                <a:lnTo>
                  <a:pt x="17160" y="57840"/>
                </a:lnTo>
                <a:lnTo>
                  <a:pt x="17019" y="57664"/>
                </a:lnTo>
                <a:lnTo>
                  <a:pt x="16896" y="57453"/>
                </a:lnTo>
                <a:lnTo>
                  <a:pt x="16790" y="57241"/>
                </a:lnTo>
                <a:lnTo>
                  <a:pt x="16684" y="57030"/>
                </a:lnTo>
                <a:lnTo>
                  <a:pt x="16667" y="56959"/>
                </a:lnTo>
                <a:lnTo>
                  <a:pt x="16667" y="56871"/>
                </a:lnTo>
                <a:lnTo>
                  <a:pt x="16702" y="56854"/>
                </a:lnTo>
                <a:close/>
                <a:moveTo>
                  <a:pt x="18499" y="58316"/>
                </a:moveTo>
                <a:lnTo>
                  <a:pt x="18658" y="58422"/>
                </a:lnTo>
                <a:lnTo>
                  <a:pt x="18799" y="58527"/>
                </a:lnTo>
                <a:lnTo>
                  <a:pt x="18957" y="58651"/>
                </a:lnTo>
                <a:lnTo>
                  <a:pt x="19098" y="58809"/>
                </a:lnTo>
                <a:lnTo>
                  <a:pt x="18816" y="58809"/>
                </a:lnTo>
                <a:lnTo>
                  <a:pt x="18728" y="58792"/>
                </a:lnTo>
                <a:lnTo>
                  <a:pt x="18640" y="58739"/>
                </a:lnTo>
                <a:lnTo>
                  <a:pt x="18587" y="58668"/>
                </a:lnTo>
                <a:lnTo>
                  <a:pt x="18552" y="58580"/>
                </a:lnTo>
                <a:lnTo>
                  <a:pt x="18517" y="58474"/>
                </a:lnTo>
                <a:lnTo>
                  <a:pt x="18499" y="58316"/>
                </a:lnTo>
                <a:close/>
                <a:moveTo>
                  <a:pt x="22128" y="58175"/>
                </a:moveTo>
                <a:lnTo>
                  <a:pt x="22252" y="58210"/>
                </a:lnTo>
                <a:lnTo>
                  <a:pt x="22358" y="58263"/>
                </a:lnTo>
                <a:lnTo>
                  <a:pt x="22428" y="58333"/>
                </a:lnTo>
                <a:lnTo>
                  <a:pt x="22498" y="58404"/>
                </a:lnTo>
                <a:lnTo>
                  <a:pt x="22569" y="58510"/>
                </a:lnTo>
                <a:lnTo>
                  <a:pt x="22587" y="58563"/>
                </a:lnTo>
                <a:lnTo>
                  <a:pt x="22587" y="58615"/>
                </a:lnTo>
                <a:lnTo>
                  <a:pt x="22569" y="58739"/>
                </a:lnTo>
                <a:lnTo>
                  <a:pt x="22534" y="58844"/>
                </a:lnTo>
                <a:lnTo>
                  <a:pt x="22481" y="58950"/>
                </a:lnTo>
                <a:lnTo>
                  <a:pt x="22410" y="59038"/>
                </a:lnTo>
                <a:lnTo>
                  <a:pt x="22358" y="59073"/>
                </a:lnTo>
                <a:lnTo>
                  <a:pt x="22287" y="59109"/>
                </a:lnTo>
                <a:lnTo>
                  <a:pt x="22199" y="58651"/>
                </a:lnTo>
                <a:lnTo>
                  <a:pt x="22164" y="58422"/>
                </a:lnTo>
                <a:lnTo>
                  <a:pt x="22128" y="58175"/>
                </a:lnTo>
                <a:close/>
                <a:moveTo>
                  <a:pt x="27678" y="59514"/>
                </a:moveTo>
                <a:lnTo>
                  <a:pt x="27960" y="59637"/>
                </a:lnTo>
                <a:lnTo>
                  <a:pt x="28242" y="59761"/>
                </a:lnTo>
                <a:lnTo>
                  <a:pt x="28242" y="59813"/>
                </a:lnTo>
                <a:lnTo>
                  <a:pt x="28224" y="59831"/>
                </a:lnTo>
                <a:lnTo>
                  <a:pt x="28189" y="59849"/>
                </a:lnTo>
                <a:lnTo>
                  <a:pt x="28154" y="59866"/>
                </a:lnTo>
                <a:lnTo>
                  <a:pt x="27502" y="59990"/>
                </a:lnTo>
                <a:lnTo>
                  <a:pt x="27414" y="59990"/>
                </a:lnTo>
                <a:lnTo>
                  <a:pt x="27291" y="59972"/>
                </a:lnTo>
                <a:lnTo>
                  <a:pt x="27361" y="59831"/>
                </a:lnTo>
                <a:lnTo>
                  <a:pt x="27467" y="59725"/>
                </a:lnTo>
                <a:lnTo>
                  <a:pt x="27678" y="59514"/>
                </a:lnTo>
                <a:close/>
                <a:moveTo>
                  <a:pt x="11822" y="59461"/>
                </a:moveTo>
                <a:lnTo>
                  <a:pt x="12016" y="59479"/>
                </a:lnTo>
                <a:lnTo>
                  <a:pt x="12209" y="59514"/>
                </a:lnTo>
                <a:lnTo>
                  <a:pt x="12403" y="59549"/>
                </a:lnTo>
                <a:lnTo>
                  <a:pt x="12597" y="59602"/>
                </a:lnTo>
                <a:lnTo>
                  <a:pt x="12685" y="59655"/>
                </a:lnTo>
                <a:lnTo>
                  <a:pt x="12738" y="59725"/>
                </a:lnTo>
                <a:lnTo>
                  <a:pt x="12756" y="59813"/>
                </a:lnTo>
                <a:lnTo>
                  <a:pt x="12738" y="59919"/>
                </a:lnTo>
                <a:lnTo>
                  <a:pt x="12703" y="60007"/>
                </a:lnTo>
                <a:lnTo>
                  <a:pt x="12562" y="60254"/>
                </a:lnTo>
                <a:lnTo>
                  <a:pt x="12368" y="60166"/>
                </a:lnTo>
                <a:lnTo>
                  <a:pt x="12192" y="60060"/>
                </a:lnTo>
                <a:lnTo>
                  <a:pt x="12033" y="59937"/>
                </a:lnTo>
                <a:lnTo>
                  <a:pt x="11892" y="59813"/>
                </a:lnTo>
                <a:lnTo>
                  <a:pt x="11822" y="59743"/>
                </a:lnTo>
                <a:lnTo>
                  <a:pt x="11804" y="59690"/>
                </a:lnTo>
                <a:lnTo>
                  <a:pt x="11804" y="59584"/>
                </a:lnTo>
                <a:lnTo>
                  <a:pt x="11822" y="59461"/>
                </a:lnTo>
                <a:close/>
                <a:moveTo>
                  <a:pt x="28330" y="60113"/>
                </a:moveTo>
                <a:lnTo>
                  <a:pt x="28348" y="60131"/>
                </a:lnTo>
                <a:lnTo>
                  <a:pt x="28365" y="60166"/>
                </a:lnTo>
                <a:lnTo>
                  <a:pt x="28207" y="60271"/>
                </a:lnTo>
                <a:lnTo>
                  <a:pt x="28048" y="60360"/>
                </a:lnTo>
                <a:lnTo>
                  <a:pt x="27890" y="60430"/>
                </a:lnTo>
                <a:lnTo>
                  <a:pt x="27802" y="60448"/>
                </a:lnTo>
                <a:lnTo>
                  <a:pt x="27590" y="60448"/>
                </a:lnTo>
                <a:lnTo>
                  <a:pt x="27484" y="60430"/>
                </a:lnTo>
                <a:lnTo>
                  <a:pt x="27396" y="60377"/>
                </a:lnTo>
                <a:lnTo>
                  <a:pt x="27308" y="60289"/>
                </a:lnTo>
                <a:lnTo>
                  <a:pt x="27432" y="60236"/>
                </a:lnTo>
                <a:lnTo>
                  <a:pt x="27555" y="60183"/>
                </a:lnTo>
                <a:lnTo>
                  <a:pt x="27819" y="60131"/>
                </a:lnTo>
                <a:lnTo>
                  <a:pt x="28066" y="60113"/>
                </a:lnTo>
                <a:close/>
                <a:moveTo>
                  <a:pt x="13513" y="59655"/>
                </a:moveTo>
                <a:lnTo>
                  <a:pt x="13654" y="59690"/>
                </a:lnTo>
                <a:lnTo>
                  <a:pt x="13672" y="59831"/>
                </a:lnTo>
                <a:lnTo>
                  <a:pt x="13689" y="59990"/>
                </a:lnTo>
                <a:lnTo>
                  <a:pt x="13672" y="60307"/>
                </a:lnTo>
                <a:lnTo>
                  <a:pt x="13672" y="60377"/>
                </a:lnTo>
                <a:lnTo>
                  <a:pt x="13637" y="60448"/>
                </a:lnTo>
                <a:lnTo>
                  <a:pt x="13601" y="60500"/>
                </a:lnTo>
                <a:lnTo>
                  <a:pt x="13548" y="60536"/>
                </a:lnTo>
                <a:lnTo>
                  <a:pt x="13478" y="60553"/>
                </a:lnTo>
                <a:lnTo>
                  <a:pt x="13425" y="60553"/>
                </a:lnTo>
                <a:lnTo>
                  <a:pt x="13355" y="60536"/>
                </a:lnTo>
                <a:lnTo>
                  <a:pt x="13284" y="60500"/>
                </a:lnTo>
                <a:lnTo>
                  <a:pt x="13090" y="60360"/>
                </a:lnTo>
                <a:lnTo>
                  <a:pt x="13002" y="60271"/>
                </a:lnTo>
                <a:lnTo>
                  <a:pt x="12914" y="60166"/>
                </a:lnTo>
                <a:lnTo>
                  <a:pt x="12985" y="60025"/>
                </a:lnTo>
                <a:lnTo>
                  <a:pt x="13073" y="59901"/>
                </a:lnTo>
                <a:lnTo>
                  <a:pt x="13161" y="59796"/>
                </a:lnTo>
                <a:lnTo>
                  <a:pt x="13302" y="59708"/>
                </a:lnTo>
                <a:lnTo>
                  <a:pt x="13372" y="59672"/>
                </a:lnTo>
                <a:lnTo>
                  <a:pt x="13425" y="59655"/>
                </a:lnTo>
                <a:close/>
                <a:moveTo>
                  <a:pt x="26921" y="59443"/>
                </a:moveTo>
                <a:lnTo>
                  <a:pt x="27044" y="59461"/>
                </a:lnTo>
                <a:lnTo>
                  <a:pt x="27167" y="59479"/>
                </a:lnTo>
                <a:lnTo>
                  <a:pt x="27308" y="59514"/>
                </a:lnTo>
                <a:lnTo>
                  <a:pt x="27432" y="59567"/>
                </a:lnTo>
                <a:lnTo>
                  <a:pt x="27255" y="59761"/>
                </a:lnTo>
                <a:lnTo>
                  <a:pt x="27062" y="59954"/>
                </a:lnTo>
                <a:lnTo>
                  <a:pt x="26885" y="60131"/>
                </a:lnTo>
                <a:lnTo>
                  <a:pt x="26780" y="60201"/>
                </a:lnTo>
                <a:lnTo>
                  <a:pt x="26674" y="60271"/>
                </a:lnTo>
                <a:lnTo>
                  <a:pt x="26604" y="60307"/>
                </a:lnTo>
                <a:lnTo>
                  <a:pt x="26533" y="60342"/>
                </a:lnTo>
                <a:lnTo>
                  <a:pt x="26463" y="60360"/>
                </a:lnTo>
                <a:lnTo>
                  <a:pt x="26357" y="60342"/>
                </a:lnTo>
                <a:lnTo>
                  <a:pt x="26586" y="60007"/>
                </a:lnTo>
                <a:lnTo>
                  <a:pt x="26551" y="59990"/>
                </a:lnTo>
                <a:lnTo>
                  <a:pt x="26515" y="59990"/>
                </a:lnTo>
                <a:lnTo>
                  <a:pt x="26463" y="60025"/>
                </a:lnTo>
                <a:lnTo>
                  <a:pt x="26128" y="60289"/>
                </a:lnTo>
                <a:lnTo>
                  <a:pt x="25969" y="60412"/>
                </a:lnTo>
                <a:lnTo>
                  <a:pt x="25811" y="60571"/>
                </a:lnTo>
                <a:lnTo>
                  <a:pt x="25740" y="60624"/>
                </a:lnTo>
                <a:lnTo>
                  <a:pt x="25687" y="60659"/>
                </a:lnTo>
                <a:lnTo>
                  <a:pt x="25599" y="60694"/>
                </a:lnTo>
                <a:lnTo>
                  <a:pt x="25476" y="60712"/>
                </a:lnTo>
                <a:lnTo>
                  <a:pt x="25511" y="60606"/>
                </a:lnTo>
                <a:lnTo>
                  <a:pt x="25564" y="60518"/>
                </a:lnTo>
                <a:lnTo>
                  <a:pt x="25687" y="60360"/>
                </a:lnTo>
                <a:lnTo>
                  <a:pt x="25828" y="60219"/>
                </a:lnTo>
                <a:lnTo>
                  <a:pt x="25934" y="60060"/>
                </a:lnTo>
                <a:lnTo>
                  <a:pt x="25899" y="60025"/>
                </a:lnTo>
                <a:lnTo>
                  <a:pt x="25864" y="60025"/>
                </a:lnTo>
                <a:lnTo>
                  <a:pt x="25828" y="60060"/>
                </a:lnTo>
                <a:lnTo>
                  <a:pt x="25141" y="60712"/>
                </a:lnTo>
                <a:lnTo>
                  <a:pt x="24947" y="60870"/>
                </a:lnTo>
                <a:lnTo>
                  <a:pt x="25000" y="60659"/>
                </a:lnTo>
                <a:lnTo>
                  <a:pt x="25053" y="60500"/>
                </a:lnTo>
                <a:lnTo>
                  <a:pt x="25159" y="60342"/>
                </a:lnTo>
                <a:lnTo>
                  <a:pt x="25282" y="60166"/>
                </a:lnTo>
                <a:lnTo>
                  <a:pt x="25405" y="60042"/>
                </a:lnTo>
                <a:lnTo>
                  <a:pt x="25546" y="59937"/>
                </a:lnTo>
                <a:lnTo>
                  <a:pt x="25670" y="59849"/>
                </a:lnTo>
                <a:lnTo>
                  <a:pt x="25811" y="59761"/>
                </a:lnTo>
                <a:lnTo>
                  <a:pt x="25969" y="59672"/>
                </a:lnTo>
                <a:lnTo>
                  <a:pt x="26128" y="59620"/>
                </a:lnTo>
                <a:lnTo>
                  <a:pt x="26286" y="59567"/>
                </a:lnTo>
                <a:lnTo>
                  <a:pt x="26445" y="59514"/>
                </a:lnTo>
                <a:lnTo>
                  <a:pt x="26674" y="59461"/>
                </a:lnTo>
                <a:lnTo>
                  <a:pt x="26921" y="59443"/>
                </a:lnTo>
                <a:close/>
                <a:moveTo>
                  <a:pt x="26850" y="60465"/>
                </a:moveTo>
                <a:lnTo>
                  <a:pt x="27009" y="60483"/>
                </a:lnTo>
                <a:lnTo>
                  <a:pt x="27326" y="60553"/>
                </a:lnTo>
                <a:lnTo>
                  <a:pt x="27678" y="60624"/>
                </a:lnTo>
                <a:lnTo>
                  <a:pt x="27590" y="60747"/>
                </a:lnTo>
                <a:lnTo>
                  <a:pt x="27502" y="60835"/>
                </a:lnTo>
                <a:lnTo>
                  <a:pt x="27414" y="60906"/>
                </a:lnTo>
                <a:lnTo>
                  <a:pt x="27291" y="60941"/>
                </a:lnTo>
                <a:lnTo>
                  <a:pt x="27286" y="60946"/>
                </a:lnTo>
                <a:lnTo>
                  <a:pt x="27286" y="60946"/>
                </a:lnTo>
                <a:lnTo>
                  <a:pt x="27150" y="60870"/>
                </a:lnTo>
                <a:lnTo>
                  <a:pt x="26974" y="60835"/>
                </a:lnTo>
                <a:lnTo>
                  <a:pt x="26797" y="60800"/>
                </a:lnTo>
                <a:lnTo>
                  <a:pt x="26639" y="60747"/>
                </a:lnTo>
                <a:lnTo>
                  <a:pt x="26533" y="60730"/>
                </a:lnTo>
                <a:lnTo>
                  <a:pt x="26498" y="60694"/>
                </a:lnTo>
                <a:lnTo>
                  <a:pt x="26463" y="60624"/>
                </a:lnTo>
                <a:lnTo>
                  <a:pt x="26586" y="60553"/>
                </a:lnTo>
                <a:lnTo>
                  <a:pt x="26709" y="60483"/>
                </a:lnTo>
                <a:lnTo>
                  <a:pt x="26850" y="60465"/>
                </a:lnTo>
                <a:close/>
                <a:moveTo>
                  <a:pt x="15768" y="59690"/>
                </a:moveTo>
                <a:lnTo>
                  <a:pt x="15927" y="59743"/>
                </a:lnTo>
                <a:lnTo>
                  <a:pt x="16068" y="59831"/>
                </a:lnTo>
                <a:lnTo>
                  <a:pt x="16191" y="59919"/>
                </a:lnTo>
                <a:lnTo>
                  <a:pt x="16314" y="60025"/>
                </a:lnTo>
                <a:lnTo>
                  <a:pt x="16438" y="60166"/>
                </a:lnTo>
                <a:lnTo>
                  <a:pt x="16561" y="60307"/>
                </a:lnTo>
                <a:lnTo>
                  <a:pt x="16649" y="60465"/>
                </a:lnTo>
                <a:lnTo>
                  <a:pt x="16720" y="60641"/>
                </a:lnTo>
                <a:lnTo>
                  <a:pt x="16737" y="60730"/>
                </a:lnTo>
                <a:lnTo>
                  <a:pt x="16755" y="60818"/>
                </a:lnTo>
                <a:lnTo>
                  <a:pt x="16755" y="60906"/>
                </a:lnTo>
                <a:lnTo>
                  <a:pt x="16720" y="60994"/>
                </a:lnTo>
                <a:lnTo>
                  <a:pt x="16579" y="60941"/>
                </a:lnTo>
                <a:lnTo>
                  <a:pt x="16455" y="60870"/>
                </a:lnTo>
                <a:lnTo>
                  <a:pt x="16332" y="60782"/>
                </a:lnTo>
                <a:lnTo>
                  <a:pt x="16226" y="60712"/>
                </a:lnTo>
                <a:lnTo>
                  <a:pt x="16121" y="60624"/>
                </a:lnTo>
                <a:lnTo>
                  <a:pt x="16033" y="60518"/>
                </a:lnTo>
                <a:lnTo>
                  <a:pt x="15944" y="60430"/>
                </a:lnTo>
                <a:lnTo>
                  <a:pt x="15892" y="60324"/>
                </a:lnTo>
                <a:lnTo>
                  <a:pt x="15821" y="60183"/>
                </a:lnTo>
                <a:lnTo>
                  <a:pt x="15768" y="60025"/>
                </a:lnTo>
                <a:lnTo>
                  <a:pt x="15751" y="59866"/>
                </a:lnTo>
                <a:lnTo>
                  <a:pt x="15768" y="59690"/>
                </a:lnTo>
                <a:close/>
                <a:moveTo>
                  <a:pt x="25969" y="60853"/>
                </a:moveTo>
                <a:lnTo>
                  <a:pt x="26128" y="60870"/>
                </a:lnTo>
                <a:lnTo>
                  <a:pt x="26410" y="60906"/>
                </a:lnTo>
                <a:lnTo>
                  <a:pt x="26692" y="60923"/>
                </a:lnTo>
                <a:lnTo>
                  <a:pt x="26991" y="60941"/>
                </a:lnTo>
                <a:lnTo>
                  <a:pt x="27275" y="60957"/>
                </a:lnTo>
                <a:lnTo>
                  <a:pt x="27203" y="61029"/>
                </a:lnTo>
                <a:lnTo>
                  <a:pt x="27097" y="61082"/>
                </a:lnTo>
                <a:lnTo>
                  <a:pt x="26903" y="61188"/>
                </a:lnTo>
                <a:lnTo>
                  <a:pt x="26692" y="61276"/>
                </a:lnTo>
                <a:lnTo>
                  <a:pt x="26480" y="61346"/>
                </a:lnTo>
                <a:lnTo>
                  <a:pt x="26269" y="61399"/>
                </a:lnTo>
                <a:lnTo>
                  <a:pt x="26057" y="61452"/>
                </a:lnTo>
                <a:lnTo>
                  <a:pt x="25846" y="61469"/>
                </a:lnTo>
                <a:lnTo>
                  <a:pt x="25617" y="61487"/>
                </a:lnTo>
                <a:lnTo>
                  <a:pt x="25388" y="61487"/>
                </a:lnTo>
                <a:lnTo>
                  <a:pt x="25282" y="61469"/>
                </a:lnTo>
                <a:lnTo>
                  <a:pt x="25159" y="61452"/>
                </a:lnTo>
                <a:lnTo>
                  <a:pt x="25053" y="61417"/>
                </a:lnTo>
                <a:lnTo>
                  <a:pt x="24965" y="61364"/>
                </a:lnTo>
                <a:lnTo>
                  <a:pt x="24983" y="61311"/>
                </a:lnTo>
                <a:lnTo>
                  <a:pt x="25018" y="61276"/>
                </a:lnTo>
                <a:lnTo>
                  <a:pt x="25106" y="61276"/>
                </a:lnTo>
                <a:lnTo>
                  <a:pt x="25916" y="61293"/>
                </a:lnTo>
                <a:lnTo>
                  <a:pt x="26005" y="61311"/>
                </a:lnTo>
                <a:lnTo>
                  <a:pt x="26110" y="61311"/>
                </a:lnTo>
                <a:lnTo>
                  <a:pt x="26216" y="61276"/>
                </a:lnTo>
                <a:lnTo>
                  <a:pt x="26339" y="61240"/>
                </a:lnTo>
                <a:lnTo>
                  <a:pt x="25511" y="61117"/>
                </a:lnTo>
                <a:lnTo>
                  <a:pt x="25494" y="61064"/>
                </a:lnTo>
                <a:lnTo>
                  <a:pt x="25511" y="61029"/>
                </a:lnTo>
                <a:lnTo>
                  <a:pt x="25529" y="61011"/>
                </a:lnTo>
                <a:lnTo>
                  <a:pt x="25546" y="60994"/>
                </a:lnTo>
                <a:lnTo>
                  <a:pt x="25687" y="60923"/>
                </a:lnTo>
                <a:lnTo>
                  <a:pt x="25828" y="60870"/>
                </a:lnTo>
                <a:lnTo>
                  <a:pt x="25969" y="60853"/>
                </a:lnTo>
                <a:close/>
                <a:moveTo>
                  <a:pt x="22763" y="58862"/>
                </a:moveTo>
                <a:lnTo>
                  <a:pt x="22816" y="58915"/>
                </a:lnTo>
                <a:lnTo>
                  <a:pt x="22868" y="58968"/>
                </a:lnTo>
                <a:lnTo>
                  <a:pt x="22886" y="59021"/>
                </a:lnTo>
                <a:lnTo>
                  <a:pt x="22904" y="59091"/>
                </a:lnTo>
                <a:lnTo>
                  <a:pt x="22886" y="59162"/>
                </a:lnTo>
                <a:lnTo>
                  <a:pt x="22886" y="59232"/>
                </a:lnTo>
                <a:lnTo>
                  <a:pt x="22816" y="59373"/>
                </a:lnTo>
                <a:lnTo>
                  <a:pt x="22939" y="59391"/>
                </a:lnTo>
                <a:lnTo>
                  <a:pt x="22974" y="59391"/>
                </a:lnTo>
                <a:lnTo>
                  <a:pt x="23027" y="59408"/>
                </a:lnTo>
                <a:lnTo>
                  <a:pt x="23045" y="59443"/>
                </a:lnTo>
                <a:lnTo>
                  <a:pt x="23062" y="59479"/>
                </a:lnTo>
                <a:lnTo>
                  <a:pt x="23097" y="59549"/>
                </a:lnTo>
                <a:lnTo>
                  <a:pt x="23168" y="59743"/>
                </a:lnTo>
                <a:lnTo>
                  <a:pt x="23221" y="59937"/>
                </a:lnTo>
                <a:lnTo>
                  <a:pt x="23238" y="60113"/>
                </a:lnTo>
                <a:lnTo>
                  <a:pt x="23238" y="60307"/>
                </a:lnTo>
                <a:lnTo>
                  <a:pt x="23203" y="60483"/>
                </a:lnTo>
                <a:lnTo>
                  <a:pt x="23168" y="60659"/>
                </a:lnTo>
                <a:lnTo>
                  <a:pt x="23097" y="60835"/>
                </a:lnTo>
                <a:lnTo>
                  <a:pt x="22992" y="61011"/>
                </a:lnTo>
                <a:lnTo>
                  <a:pt x="22886" y="61188"/>
                </a:lnTo>
                <a:lnTo>
                  <a:pt x="22745" y="61346"/>
                </a:lnTo>
                <a:lnTo>
                  <a:pt x="22587" y="61487"/>
                </a:lnTo>
                <a:lnTo>
                  <a:pt x="22393" y="61628"/>
                </a:lnTo>
                <a:lnTo>
                  <a:pt x="22393" y="61628"/>
                </a:lnTo>
                <a:lnTo>
                  <a:pt x="22428" y="61487"/>
                </a:lnTo>
                <a:lnTo>
                  <a:pt x="22463" y="61381"/>
                </a:lnTo>
                <a:lnTo>
                  <a:pt x="22569" y="61152"/>
                </a:lnTo>
                <a:lnTo>
                  <a:pt x="22675" y="60941"/>
                </a:lnTo>
                <a:lnTo>
                  <a:pt x="22710" y="60818"/>
                </a:lnTo>
                <a:lnTo>
                  <a:pt x="22728" y="60694"/>
                </a:lnTo>
                <a:lnTo>
                  <a:pt x="22675" y="60730"/>
                </a:lnTo>
                <a:lnTo>
                  <a:pt x="22639" y="60765"/>
                </a:lnTo>
                <a:lnTo>
                  <a:pt x="22569" y="60870"/>
                </a:lnTo>
                <a:lnTo>
                  <a:pt x="22498" y="60959"/>
                </a:lnTo>
                <a:lnTo>
                  <a:pt x="22463" y="60976"/>
                </a:lnTo>
                <a:lnTo>
                  <a:pt x="22410" y="61011"/>
                </a:lnTo>
                <a:lnTo>
                  <a:pt x="22375" y="60976"/>
                </a:lnTo>
                <a:lnTo>
                  <a:pt x="22340" y="60941"/>
                </a:lnTo>
                <a:lnTo>
                  <a:pt x="22340" y="60888"/>
                </a:lnTo>
                <a:lnTo>
                  <a:pt x="22358" y="60712"/>
                </a:lnTo>
                <a:lnTo>
                  <a:pt x="22393" y="60536"/>
                </a:lnTo>
                <a:lnTo>
                  <a:pt x="22446" y="60377"/>
                </a:lnTo>
                <a:lnTo>
                  <a:pt x="22534" y="60201"/>
                </a:lnTo>
                <a:lnTo>
                  <a:pt x="22710" y="59849"/>
                </a:lnTo>
                <a:lnTo>
                  <a:pt x="22728" y="59743"/>
                </a:lnTo>
                <a:lnTo>
                  <a:pt x="22763" y="59620"/>
                </a:lnTo>
                <a:lnTo>
                  <a:pt x="22763" y="59620"/>
                </a:lnTo>
                <a:lnTo>
                  <a:pt x="22692" y="59655"/>
                </a:lnTo>
                <a:lnTo>
                  <a:pt x="22639" y="59690"/>
                </a:lnTo>
                <a:lnTo>
                  <a:pt x="22551" y="59778"/>
                </a:lnTo>
                <a:lnTo>
                  <a:pt x="22481" y="59866"/>
                </a:lnTo>
                <a:lnTo>
                  <a:pt x="22446" y="59901"/>
                </a:lnTo>
                <a:lnTo>
                  <a:pt x="22393" y="59937"/>
                </a:lnTo>
                <a:lnTo>
                  <a:pt x="22358" y="59919"/>
                </a:lnTo>
                <a:lnTo>
                  <a:pt x="22340" y="59901"/>
                </a:lnTo>
                <a:lnTo>
                  <a:pt x="22340" y="59831"/>
                </a:lnTo>
                <a:lnTo>
                  <a:pt x="22375" y="59567"/>
                </a:lnTo>
                <a:lnTo>
                  <a:pt x="22463" y="59320"/>
                </a:lnTo>
                <a:lnTo>
                  <a:pt x="22569" y="59091"/>
                </a:lnTo>
                <a:lnTo>
                  <a:pt x="22710" y="58880"/>
                </a:lnTo>
                <a:lnTo>
                  <a:pt x="22763" y="58862"/>
                </a:lnTo>
                <a:close/>
                <a:moveTo>
                  <a:pt x="21811" y="58281"/>
                </a:moveTo>
                <a:lnTo>
                  <a:pt x="21882" y="58422"/>
                </a:lnTo>
                <a:lnTo>
                  <a:pt x="21935" y="58545"/>
                </a:lnTo>
                <a:lnTo>
                  <a:pt x="21988" y="58686"/>
                </a:lnTo>
                <a:lnTo>
                  <a:pt x="22023" y="58827"/>
                </a:lnTo>
                <a:lnTo>
                  <a:pt x="22040" y="58968"/>
                </a:lnTo>
                <a:lnTo>
                  <a:pt x="22040" y="59126"/>
                </a:lnTo>
                <a:lnTo>
                  <a:pt x="22040" y="59267"/>
                </a:lnTo>
                <a:lnTo>
                  <a:pt x="22040" y="59426"/>
                </a:lnTo>
                <a:lnTo>
                  <a:pt x="21811" y="59338"/>
                </a:lnTo>
                <a:lnTo>
                  <a:pt x="21794" y="59443"/>
                </a:lnTo>
                <a:lnTo>
                  <a:pt x="21811" y="59532"/>
                </a:lnTo>
                <a:lnTo>
                  <a:pt x="21829" y="59620"/>
                </a:lnTo>
                <a:lnTo>
                  <a:pt x="21847" y="59708"/>
                </a:lnTo>
                <a:lnTo>
                  <a:pt x="21935" y="59884"/>
                </a:lnTo>
                <a:lnTo>
                  <a:pt x="21988" y="60060"/>
                </a:lnTo>
                <a:lnTo>
                  <a:pt x="21935" y="60042"/>
                </a:lnTo>
                <a:lnTo>
                  <a:pt x="21899" y="60025"/>
                </a:lnTo>
                <a:lnTo>
                  <a:pt x="21847" y="59972"/>
                </a:lnTo>
                <a:lnTo>
                  <a:pt x="21776" y="59831"/>
                </a:lnTo>
                <a:lnTo>
                  <a:pt x="21688" y="59708"/>
                </a:lnTo>
                <a:lnTo>
                  <a:pt x="21635" y="59637"/>
                </a:lnTo>
                <a:lnTo>
                  <a:pt x="21547" y="59602"/>
                </a:lnTo>
                <a:lnTo>
                  <a:pt x="21670" y="59919"/>
                </a:lnTo>
                <a:lnTo>
                  <a:pt x="21811" y="60236"/>
                </a:lnTo>
                <a:lnTo>
                  <a:pt x="21864" y="60395"/>
                </a:lnTo>
                <a:lnTo>
                  <a:pt x="21899" y="60553"/>
                </a:lnTo>
                <a:lnTo>
                  <a:pt x="21935" y="60730"/>
                </a:lnTo>
                <a:lnTo>
                  <a:pt x="21935" y="60906"/>
                </a:lnTo>
                <a:lnTo>
                  <a:pt x="21882" y="60870"/>
                </a:lnTo>
                <a:lnTo>
                  <a:pt x="21811" y="60818"/>
                </a:lnTo>
                <a:lnTo>
                  <a:pt x="21741" y="60694"/>
                </a:lnTo>
                <a:lnTo>
                  <a:pt x="21653" y="60571"/>
                </a:lnTo>
                <a:lnTo>
                  <a:pt x="21600" y="60518"/>
                </a:lnTo>
                <a:lnTo>
                  <a:pt x="21547" y="60465"/>
                </a:lnTo>
                <a:lnTo>
                  <a:pt x="21600" y="60641"/>
                </a:lnTo>
                <a:lnTo>
                  <a:pt x="21670" y="60800"/>
                </a:lnTo>
                <a:lnTo>
                  <a:pt x="21811" y="61117"/>
                </a:lnTo>
                <a:lnTo>
                  <a:pt x="21882" y="61276"/>
                </a:lnTo>
                <a:lnTo>
                  <a:pt x="21935" y="61434"/>
                </a:lnTo>
                <a:lnTo>
                  <a:pt x="21988" y="61593"/>
                </a:lnTo>
                <a:lnTo>
                  <a:pt x="22005" y="61787"/>
                </a:lnTo>
                <a:lnTo>
                  <a:pt x="21917" y="61769"/>
                </a:lnTo>
                <a:lnTo>
                  <a:pt x="21864" y="61734"/>
                </a:lnTo>
                <a:lnTo>
                  <a:pt x="21670" y="61593"/>
                </a:lnTo>
                <a:lnTo>
                  <a:pt x="21512" y="61417"/>
                </a:lnTo>
                <a:lnTo>
                  <a:pt x="21371" y="61205"/>
                </a:lnTo>
                <a:lnTo>
                  <a:pt x="21265" y="60994"/>
                </a:lnTo>
                <a:lnTo>
                  <a:pt x="21195" y="60765"/>
                </a:lnTo>
                <a:lnTo>
                  <a:pt x="21159" y="60518"/>
                </a:lnTo>
                <a:lnTo>
                  <a:pt x="21159" y="60289"/>
                </a:lnTo>
                <a:lnTo>
                  <a:pt x="21195" y="60042"/>
                </a:lnTo>
                <a:lnTo>
                  <a:pt x="21230" y="59937"/>
                </a:lnTo>
                <a:lnTo>
                  <a:pt x="21265" y="59831"/>
                </a:lnTo>
                <a:lnTo>
                  <a:pt x="21389" y="59620"/>
                </a:lnTo>
                <a:lnTo>
                  <a:pt x="21477" y="59443"/>
                </a:lnTo>
                <a:lnTo>
                  <a:pt x="21529" y="59250"/>
                </a:lnTo>
                <a:lnTo>
                  <a:pt x="21723" y="58510"/>
                </a:lnTo>
                <a:lnTo>
                  <a:pt x="21776" y="58404"/>
                </a:lnTo>
                <a:lnTo>
                  <a:pt x="21811" y="58281"/>
                </a:lnTo>
                <a:close/>
                <a:moveTo>
                  <a:pt x="11910" y="60342"/>
                </a:moveTo>
                <a:lnTo>
                  <a:pt x="12033" y="60360"/>
                </a:lnTo>
                <a:lnTo>
                  <a:pt x="12227" y="60377"/>
                </a:lnTo>
                <a:lnTo>
                  <a:pt x="12403" y="60412"/>
                </a:lnTo>
                <a:lnTo>
                  <a:pt x="12456" y="60624"/>
                </a:lnTo>
                <a:lnTo>
                  <a:pt x="12491" y="60730"/>
                </a:lnTo>
                <a:lnTo>
                  <a:pt x="12544" y="60818"/>
                </a:lnTo>
                <a:lnTo>
                  <a:pt x="12632" y="60888"/>
                </a:lnTo>
                <a:lnTo>
                  <a:pt x="12720" y="60959"/>
                </a:lnTo>
                <a:lnTo>
                  <a:pt x="12808" y="61011"/>
                </a:lnTo>
                <a:lnTo>
                  <a:pt x="12914" y="61047"/>
                </a:lnTo>
                <a:lnTo>
                  <a:pt x="13020" y="61029"/>
                </a:lnTo>
                <a:lnTo>
                  <a:pt x="13126" y="60994"/>
                </a:lnTo>
                <a:lnTo>
                  <a:pt x="13249" y="60923"/>
                </a:lnTo>
                <a:lnTo>
                  <a:pt x="13390" y="60870"/>
                </a:lnTo>
                <a:lnTo>
                  <a:pt x="13513" y="60853"/>
                </a:lnTo>
                <a:lnTo>
                  <a:pt x="13584" y="60870"/>
                </a:lnTo>
                <a:lnTo>
                  <a:pt x="13672" y="60888"/>
                </a:lnTo>
                <a:lnTo>
                  <a:pt x="13830" y="60959"/>
                </a:lnTo>
                <a:lnTo>
                  <a:pt x="13989" y="61047"/>
                </a:lnTo>
                <a:lnTo>
                  <a:pt x="14077" y="61100"/>
                </a:lnTo>
                <a:lnTo>
                  <a:pt x="14130" y="61170"/>
                </a:lnTo>
                <a:lnTo>
                  <a:pt x="14200" y="61240"/>
                </a:lnTo>
                <a:lnTo>
                  <a:pt x="14236" y="61329"/>
                </a:lnTo>
                <a:lnTo>
                  <a:pt x="14271" y="61399"/>
                </a:lnTo>
                <a:lnTo>
                  <a:pt x="14200" y="61452"/>
                </a:lnTo>
                <a:lnTo>
                  <a:pt x="14112" y="61487"/>
                </a:lnTo>
                <a:lnTo>
                  <a:pt x="13883" y="61575"/>
                </a:lnTo>
                <a:lnTo>
                  <a:pt x="13637" y="61646"/>
                </a:lnTo>
                <a:lnTo>
                  <a:pt x="13548" y="61646"/>
                </a:lnTo>
                <a:lnTo>
                  <a:pt x="13460" y="61628"/>
                </a:lnTo>
                <a:lnTo>
                  <a:pt x="13390" y="61575"/>
                </a:lnTo>
                <a:lnTo>
                  <a:pt x="13319" y="61487"/>
                </a:lnTo>
                <a:lnTo>
                  <a:pt x="13231" y="61346"/>
                </a:lnTo>
                <a:lnTo>
                  <a:pt x="13196" y="61329"/>
                </a:lnTo>
                <a:lnTo>
                  <a:pt x="13161" y="61329"/>
                </a:lnTo>
                <a:lnTo>
                  <a:pt x="13126" y="61346"/>
                </a:lnTo>
                <a:lnTo>
                  <a:pt x="13108" y="61364"/>
                </a:lnTo>
                <a:lnTo>
                  <a:pt x="13002" y="61804"/>
                </a:lnTo>
                <a:lnTo>
                  <a:pt x="12967" y="61892"/>
                </a:lnTo>
                <a:lnTo>
                  <a:pt x="12932" y="61998"/>
                </a:lnTo>
                <a:lnTo>
                  <a:pt x="12879" y="62069"/>
                </a:lnTo>
                <a:lnTo>
                  <a:pt x="12808" y="62157"/>
                </a:lnTo>
                <a:lnTo>
                  <a:pt x="12738" y="62209"/>
                </a:lnTo>
                <a:lnTo>
                  <a:pt x="12668" y="62262"/>
                </a:lnTo>
                <a:lnTo>
                  <a:pt x="12579" y="62315"/>
                </a:lnTo>
                <a:lnTo>
                  <a:pt x="12474" y="62350"/>
                </a:lnTo>
                <a:lnTo>
                  <a:pt x="12403" y="62368"/>
                </a:lnTo>
                <a:lnTo>
                  <a:pt x="12298" y="62368"/>
                </a:lnTo>
                <a:lnTo>
                  <a:pt x="12280" y="62086"/>
                </a:lnTo>
                <a:lnTo>
                  <a:pt x="12262" y="61822"/>
                </a:lnTo>
                <a:lnTo>
                  <a:pt x="12280" y="61663"/>
                </a:lnTo>
                <a:lnTo>
                  <a:pt x="12333" y="61505"/>
                </a:lnTo>
                <a:lnTo>
                  <a:pt x="12368" y="61434"/>
                </a:lnTo>
                <a:lnTo>
                  <a:pt x="12403" y="61364"/>
                </a:lnTo>
                <a:lnTo>
                  <a:pt x="12474" y="61293"/>
                </a:lnTo>
                <a:lnTo>
                  <a:pt x="12544" y="61240"/>
                </a:lnTo>
                <a:lnTo>
                  <a:pt x="12579" y="61205"/>
                </a:lnTo>
                <a:lnTo>
                  <a:pt x="12632" y="61170"/>
                </a:lnTo>
                <a:lnTo>
                  <a:pt x="12650" y="61117"/>
                </a:lnTo>
                <a:lnTo>
                  <a:pt x="12650" y="61047"/>
                </a:lnTo>
                <a:lnTo>
                  <a:pt x="12562" y="61011"/>
                </a:lnTo>
                <a:lnTo>
                  <a:pt x="12474" y="61011"/>
                </a:lnTo>
                <a:lnTo>
                  <a:pt x="12386" y="61029"/>
                </a:lnTo>
                <a:lnTo>
                  <a:pt x="12315" y="61064"/>
                </a:lnTo>
                <a:lnTo>
                  <a:pt x="12139" y="61152"/>
                </a:lnTo>
                <a:lnTo>
                  <a:pt x="11980" y="61240"/>
                </a:lnTo>
                <a:lnTo>
                  <a:pt x="11769" y="61293"/>
                </a:lnTo>
                <a:lnTo>
                  <a:pt x="11663" y="61329"/>
                </a:lnTo>
                <a:lnTo>
                  <a:pt x="11452" y="61329"/>
                </a:lnTo>
                <a:lnTo>
                  <a:pt x="11346" y="61311"/>
                </a:lnTo>
                <a:lnTo>
                  <a:pt x="11223" y="61276"/>
                </a:lnTo>
                <a:lnTo>
                  <a:pt x="11117" y="61223"/>
                </a:lnTo>
                <a:lnTo>
                  <a:pt x="11205" y="61011"/>
                </a:lnTo>
                <a:lnTo>
                  <a:pt x="11311" y="60818"/>
                </a:lnTo>
                <a:lnTo>
                  <a:pt x="11434" y="60641"/>
                </a:lnTo>
                <a:lnTo>
                  <a:pt x="11593" y="60465"/>
                </a:lnTo>
                <a:lnTo>
                  <a:pt x="11699" y="60412"/>
                </a:lnTo>
                <a:lnTo>
                  <a:pt x="11804" y="60360"/>
                </a:lnTo>
                <a:lnTo>
                  <a:pt x="11910" y="60342"/>
                </a:lnTo>
                <a:close/>
                <a:moveTo>
                  <a:pt x="24331" y="62245"/>
                </a:moveTo>
                <a:lnTo>
                  <a:pt x="24613" y="62280"/>
                </a:lnTo>
                <a:lnTo>
                  <a:pt x="24806" y="62333"/>
                </a:lnTo>
                <a:lnTo>
                  <a:pt x="25000" y="62403"/>
                </a:lnTo>
                <a:lnTo>
                  <a:pt x="25071" y="62456"/>
                </a:lnTo>
                <a:lnTo>
                  <a:pt x="25159" y="62509"/>
                </a:lnTo>
                <a:lnTo>
                  <a:pt x="25229" y="62579"/>
                </a:lnTo>
                <a:lnTo>
                  <a:pt x="25300" y="62650"/>
                </a:lnTo>
                <a:lnTo>
                  <a:pt x="24560" y="63073"/>
                </a:lnTo>
                <a:lnTo>
                  <a:pt x="24489" y="63108"/>
                </a:lnTo>
                <a:lnTo>
                  <a:pt x="24419" y="63090"/>
                </a:lnTo>
                <a:lnTo>
                  <a:pt x="24348" y="63073"/>
                </a:lnTo>
                <a:lnTo>
                  <a:pt x="24278" y="63020"/>
                </a:lnTo>
                <a:lnTo>
                  <a:pt x="24313" y="62967"/>
                </a:lnTo>
                <a:lnTo>
                  <a:pt x="24348" y="62932"/>
                </a:lnTo>
                <a:lnTo>
                  <a:pt x="24436" y="62879"/>
                </a:lnTo>
                <a:lnTo>
                  <a:pt x="24525" y="62808"/>
                </a:lnTo>
                <a:lnTo>
                  <a:pt x="24560" y="62773"/>
                </a:lnTo>
                <a:lnTo>
                  <a:pt x="24595" y="62720"/>
                </a:lnTo>
                <a:lnTo>
                  <a:pt x="24436" y="62756"/>
                </a:lnTo>
                <a:lnTo>
                  <a:pt x="24296" y="62808"/>
                </a:lnTo>
                <a:lnTo>
                  <a:pt x="24155" y="62861"/>
                </a:lnTo>
                <a:lnTo>
                  <a:pt x="23996" y="62914"/>
                </a:lnTo>
                <a:lnTo>
                  <a:pt x="23855" y="62949"/>
                </a:lnTo>
                <a:lnTo>
                  <a:pt x="23697" y="62985"/>
                </a:lnTo>
                <a:lnTo>
                  <a:pt x="23520" y="63002"/>
                </a:lnTo>
                <a:lnTo>
                  <a:pt x="23327" y="62985"/>
                </a:lnTo>
                <a:lnTo>
                  <a:pt x="23626" y="62738"/>
                </a:lnTo>
                <a:lnTo>
                  <a:pt x="23520" y="62738"/>
                </a:lnTo>
                <a:lnTo>
                  <a:pt x="23450" y="62756"/>
                </a:lnTo>
                <a:lnTo>
                  <a:pt x="23291" y="62808"/>
                </a:lnTo>
                <a:lnTo>
                  <a:pt x="23080" y="62897"/>
                </a:lnTo>
                <a:lnTo>
                  <a:pt x="22851" y="62967"/>
                </a:lnTo>
                <a:lnTo>
                  <a:pt x="22639" y="63037"/>
                </a:lnTo>
                <a:lnTo>
                  <a:pt x="22393" y="63073"/>
                </a:lnTo>
                <a:lnTo>
                  <a:pt x="22340" y="63073"/>
                </a:lnTo>
                <a:lnTo>
                  <a:pt x="22234" y="63037"/>
                </a:lnTo>
                <a:lnTo>
                  <a:pt x="22516" y="62773"/>
                </a:lnTo>
                <a:lnTo>
                  <a:pt x="22657" y="62650"/>
                </a:lnTo>
                <a:lnTo>
                  <a:pt x="22798" y="62544"/>
                </a:lnTo>
                <a:lnTo>
                  <a:pt x="22939" y="62438"/>
                </a:lnTo>
                <a:lnTo>
                  <a:pt x="23097" y="62368"/>
                </a:lnTo>
                <a:lnTo>
                  <a:pt x="23274" y="62315"/>
                </a:lnTo>
                <a:lnTo>
                  <a:pt x="23467" y="62280"/>
                </a:lnTo>
                <a:lnTo>
                  <a:pt x="23749" y="62262"/>
                </a:lnTo>
                <a:lnTo>
                  <a:pt x="24049" y="62245"/>
                </a:lnTo>
                <a:close/>
                <a:moveTo>
                  <a:pt x="25494" y="62808"/>
                </a:moveTo>
                <a:lnTo>
                  <a:pt x="25635" y="62949"/>
                </a:lnTo>
                <a:lnTo>
                  <a:pt x="25740" y="63108"/>
                </a:lnTo>
                <a:lnTo>
                  <a:pt x="25828" y="63284"/>
                </a:lnTo>
                <a:lnTo>
                  <a:pt x="25846" y="63372"/>
                </a:lnTo>
                <a:lnTo>
                  <a:pt x="25864" y="63460"/>
                </a:lnTo>
                <a:lnTo>
                  <a:pt x="25828" y="63496"/>
                </a:lnTo>
                <a:lnTo>
                  <a:pt x="25793" y="63496"/>
                </a:lnTo>
                <a:lnTo>
                  <a:pt x="24965" y="63161"/>
                </a:lnTo>
                <a:lnTo>
                  <a:pt x="25018" y="63090"/>
                </a:lnTo>
                <a:lnTo>
                  <a:pt x="25088" y="63037"/>
                </a:lnTo>
                <a:lnTo>
                  <a:pt x="25229" y="62967"/>
                </a:lnTo>
                <a:lnTo>
                  <a:pt x="25370" y="62897"/>
                </a:lnTo>
                <a:lnTo>
                  <a:pt x="25441" y="62861"/>
                </a:lnTo>
                <a:lnTo>
                  <a:pt x="25494" y="62808"/>
                </a:lnTo>
                <a:close/>
                <a:moveTo>
                  <a:pt x="24190" y="63337"/>
                </a:moveTo>
                <a:lnTo>
                  <a:pt x="24296" y="63372"/>
                </a:lnTo>
                <a:lnTo>
                  <a:pt x="24401" y="63407"/>
                </a:lnTo>
                <a:lnTo>
                  <a:pt x="24630" y="63513"/>
                </a:lnTo>
                <a:lnTo>
                  <a:pt x="24525" y="63566"/>
                </a:lnTo>
                <a:lnTo>
                  <a:pt x="24436" y="63601"/>
                </a:lnTo>
                <a:lnTo>
                  <a:pt x="24366" y="63619"/>
                </a:lnTo>
                <a:lnTo>
                  <a:pt x="24313" y="63619"/>
                </a:lnTo>
                <a:lnTo>
                  <a:pt x="24278" y="63584"/>
                </a:lnTo>
                <a:lnTo>
                  <a:pt x="24243" y="63531"/>
                </a:lnTo>
                <a:lnTo>
                  <a:pt x="24207" y="63443"/>
                </a:lnTo>
                <a:lnTo>
                  <a:pt x="24190" y="63337"/>
                </a:lnTo>
                <a:close/>
                <a:moveTo>
                  <a:pt x="22428" y="63319"/>
                </a:moveTo>
                <a:lnTo>
                  <a:pt x="22569" y="63337"/>
                </a:lnTo>
                <a:lnTo>
                  <a:pt x="22692" y="63407"/>
                </a:lnTo>
                <a:lnTo>
                  <a:pt x="22816" y="63496"/>
                </a:lnTo>
                <a:lnTo>
                  <a:pt x="22939" y="63601"/>
                </a:lnTo>
                <a:lnTo>
                  <a:pt x="23027" y="63725"/>
                </a:lnTo>
                <a:lnTo>
                  <a:pt x="23080" y="63866"/>
                </a:lnTo>
                <a:lnTo>
                  <a:pt x="23080" y="63866"/>
                </a:lnTo>
                <a:lnTo>
                  <a:pt x="22921" y="63848"/>
                </a:lnTo>
                <a:lnTo>
                  <a:pt x="22763" y="63830"/>
                </a:lnTo>
                <a:lnTo>
                  <a:pt x="22622" y="63777"/>
                </a:lnTo>
                <a:lnTo>
                  <a:pt x="22498" y="63725"/>
                </a:lnTo>
                <a:lnTo>
                  <a:pt x="22393" y="63672"/>
                </a:lnTo>
                <a:lnTo>
                  <a:pt x="22287" y="63584"/>
                </a:lnTo>
                <a:lnTo>
                  <a:pt x="22217" y="63496"/>
                </a:lnTo>
                <a:lnTo>
                  <a:pt x="22146" y="63372"/>
                </a:lnTo>
                <a:lnTo>
                  <a:pt x="22217" y="63355"/>
                </a:lnTo>
                <a:lnTo>
                  <a:pt x="22287" y="63337"/>
                </a:lnTo>
                <a:lnTo>
                  <a:pt x="22428" y="63319"/>
                </a:lnTo>
                <a:close/>
                <a:moveTo>
                  <a:pt x="17971" y="62985"/>
                </a:moveTo>
                <a:lnTo>
                  <a:pt x="18059" y="63143"/>
                </a:lnTo>
                <a:lnTo>
                  <a:pt x="18112" y="63302"/>
                </a:lnTo>
                <a:lnTo>
                  <a:pt x="18164" y="63478"/>
                </a:lnTo>
                <a:lnTo>
                  <a:pt x="18200" y="63672"/>
                </a:lnTo>
                <a:lnTo>
                  <a:pt x="18200" y="63707"/>
                </a:lnTo>
                <a:lnTo>
                  <a:pt x="18182" y="63760"/>
                </a:lnTo>
                <a:lnTo>
                  <a:pt x="18129" y="63918"/>
                </a:lnTo>
                <a:lnTo>
                  <a:pt x="17935" y="63672"/>
                </a:lnTo>
                <a:lnTo>
                  <a:pt x="17794" y="63460"/>
                </a:lnTo>
                <a:lnTo>
                  <a:pt x="17742" y="63390"/>
                </a:lnTo>
                <a:lnTo>
                  <a:pt x="17724" y="63319"/>
                </a:lnTo>
                <a:lnTo>
                  <a:pt x="17724" y="63249"/>
                </a:lnTo>
                <a:lnTo>
                  <a:pt x="17724" y="63196"/>
                </a:lnTo>
                <a:lnTo>
                  <a:pt x="17759" y="63143"/>
                </a:lnTo>
                <a:lnTo>
                  <a:pt x="17812" y="63090"/>
                </a:lnTo>
                <a:lnTo>
                  <a:pt x="17971" y="62985"/>
                </a:lnTo>
                <a:close/>
                <a:moveTo>
                  <a:pt x="19063" y="63531"/>
                </a:moveTo>
                <a:lnTo>
                  <a:pt x="19098" y="63654"/>
                </a:lnTo>
                <a:lnTo>
                  <a:pt x="19081" y="63742"/>
                </a:lnTo>
                <a:lnTo>
                  <a:pt x="19045" y="63830"/>
                </a:lnTo>
                <a:lnTo>
                  <a:pt x="18940" y="63918"/>
                </a:lnTo>
                <a:lnTo>
                  <a:pt x="18957" y="63795"/>
                </a:lnTo>
                <a:lnTo>
                  <a:pt x="18975" y="63707"/>
                </a:lnTo>
                <a:lnTo>
                  <a:pt x="19010" y="63619"/>
                </a:lnTo>
                <a:lnTo>
                  <a:pt x="19063" y="63531"/>
                </a:lnTo>
                <a:close/>
                <a:moveTo>
                  <a:pt x="23344" y="63319"/>
                </a:moveTo>
                <a:lnTo>
                  <a:pt x="23503" y="63337"/>
                </a:lnTo>
                <a:lnTo>
                  <a:pt x="23644" y="63372"/>
                </a:lnTo>
                <a:lnTo>
                  <a:pt x="23785" y="63443"/>
                </a:lnTo>
                <a:lnTo>
                  <a:pt x="23908" y="63531"/>
                </a:lnTo>
                <a:lnTo>
                  <a:pt x="24014" y="63637"/>
                </a:lnTo>
                <a:lnTo>
                  <a:pt x="24102" y="63760"/>
                </a:lnTo>
                <a:lnTo>
                  <a:pt x="24014" y="63848"/>
                </a:lnTo>
                <a:lnTo>
                  <a:pt x="23908" y="63901"/>
                </a:lnTo>
                <a:lnTo>
                  <a:pt x="23802" y="63936"/>
                </a:lnTo>
                <a:lnTo>
                  <a:pt x="23679" y="63954"/>
                </a:lnTo>
                <a:lnTo>
                  <a:pt x="23591" y="63954"/>
                </a:lnTo>
                <a:lnTo>
                  <a:pt x="23503" y="63936"/>
                </a:lnTo>
                <a:lnTo>
                  <a:pt x="23415" y="63901"/>
                </a:lnTo>
                <a:lnTo>
                  <a:pt x="23344" y="63848"/>
                </a:lnTo>
                <a:lnTo>
                  <a:pt x="23238" y="63742"/>
                </a:lnTo>
                <a:lnTo>
                  <a:pt x="23150" y="63637"/>
                </a:lnTo>
                <a:lnTo>
                  <a:pt x="23062" y="63513"/>
                </a:lnTo>
                <a:lnTo>
                  <a:pt x="22992" y="63372"/>
                </a:lnTo>
                <a:lnTo>
                  <a:pt x="23186" y="63337"/>
                </a:lnTo>
                <a:lnTo>
                  <a:pt x="23344" y="63319"/>
                </a:lnTo>
                <a:close/>
                <a:moveTo>
                  <a:pt x="18658" y="63161"/>
                </a:moveTo>
                <a:lnTo>
                  <a:pt x="18728" y="63196"/>
                </a:lnTo>
                <a:lnTo>
                  <a:pt x="18763" y="63249"/>
                </a:lnTo>
                <a:lnTo>
                  <a:pt x="18799" y="63302"/>
                </a:lnTo>
                <a:lnTo>
                  <a:pt x="18834" y="63425"/>
                </a:lnTo>
                <a:lnTo>
                  <a:pt x="18834" y="63548"/>
                </a:lnTo>
                <a:lnTo>
                  <a:pt x="18816" y="63654"/>
                </a:lnTo>
                <a:lnTo>
                  <a:pt x="18781" y="63760"/>
                </a:lnTo>
                <a:lnTo>
                  <a:pt x="18711" y="63848"/>
                </a:lnTo>
                <a:lnTo>
                  <a:pt x="18640" y="63936"/>
                </a:lnTo>
                <a:lnTo>
                  <a:pt x="18605" y="63954"/>
                </a:lnTo>
                <a:lnTo>
                  <a:pt x="18570" y="63971"/>
                </a:lnTo>
                <a:lnTo>
                  <a:pt x="18534" y="63971"/>
                </a:lnTo>
                <a:lnTo>
                  <a:pt x="18499" y="63954"/>
                </a:lnTo>
                <a:lnTo>
                  <a:pt x="18464" y="63883"/>
                </a:lnTo>
                <a:lnTo>
                  <a:pt x="18482" y="63830"/>
                </a:lnTo>
                <a:lnTo>
                  <a:pt x="18534" y="63725"/>
                </a:lnTo>
                <a:lnTo>
                  <a:pt x="18570" y="63619"/>
                </a:lnTo>
                <a:lnTo>
                  <a:pt x="18570" y="63496"/>
                </a:lnTo>
                <a:lnTo>
                  <a:pt x="18570" y="63390"/>
                </a:lnTo>
                <a:lnTo>
                  <a:pt x="18570" y="63161"/>
                </a:lnTo>
                <a:close/>
                <a:moveTo>
                  <a:pt x="15715" y="65892"/>
                </a:moveTo>
                <a:lnTo>
                  <a:pt x="15751" y="65944"/>
                </a:lnTo>
                <a:lnTo>
                  <a:pt x="15768" y="65962"/>
                </a:lnTo>
                <a:lnTo>
                  <a:pt x="15751" y="65997"/>
                </a:lnTo>
                <a:lnTo>
                  <a:pt x="15733" y="66015"/>
                </a:lnTo>
                <a:lnTo>
                  <a:pt x="15698" y="66015"/>
                </a:lnTo>
                <a:lnTo>
                  <a:pt x="15486" y="65997"/>
                </a:lnTo>
                <a:lnTo>
                  <a:pt x="15592" y="65927"/>
                </a:lnTo>
                <a:lnTo>
                  <a:pt x="15645" y="65892"/>
                </a:lnTo>
                <a:close/>
                <a:moveTo>
                  <a:pt x="19116" y="65539"/>
                </a:moveTo>
                <a:lnTo>
                  <a:pt x="19204" y="65557"/>
                </a:lnTo>
                <a:lnTo>
                  <a:pt x="19239" y="65575"/>
                </a:lnTo>
                <a:lnTo>
                  <a:pt x="19274" y="65610"/>
                </a:lnTo>
                <a:lnTo>
                  <a:pt x="19327" y="65698"/>
                </a:lnTo>
                <a:lnTo>
                  <a:pt x="19186" y="65892"/>
                </a:lnTo>
                <a:lnTo>
                  <a:pt x="18975" y="66138"/>
                </a:lnTo>
                <a:lnTo>
                  <a:pt x="18746" y="66385"/>
                </a:lnTo>
                <a:lnTo>
                  <a:pt x="18499" y="66614"/>
                </a:lnTo>
                <a:lnTo>
                  <a:pt x="18358" y="66455"/>
                </a:lnTo>
                <a:lnTo>
                  <a:pt x="18235" y="66297"/>
                </a:lnTo>
                <a:lnTo>
                  <a:pt x="18200" y="66209"/>
                </a:lnTo>
                <a:lnTo>
                  <a:pt x="18164" y="66103"/>
                </a:lnTo>
                <a:lnTo>
                  <a:pt x="18147" y="65997"/>
                </a:lnTo>
                <a:lnTo>
                  <a:pt x="18147" y="65892"/>
                </a:lnTo>
                <a:lnTo>
                  <a:pt x="18217" y="65839"/>
                </a:lnTo>
                <a:lnTo>
                  <a:pt x="18305" y="65804"/>
                </a:lnTo>
                <a:lnTo>
                  <a:pt x="19010" y="65557"/>
                </a:lnTo>
                <a:lnTo>
                  <a:pt x="19116" y="65539"/>
                </a:lnTo>
                <a:close/>
                <a:moveTo>
                  <a:pt x="19451" y="66297"/>
                </a:moveTo>
                <a:lnTo>
                  <a:pt x="19503" y="66350"/>
                </a:lnTo>
                <a:lnTo>
                  <a:pt x="19503" y="66420"/>
                </a:lnTo>
                <a:lnTo>
                  <a:pt x="19486" y="66473"/>
                </a:lnTo>
                <a:lnTo>
                  <a:pt x="19468" y="66543"/>
                </a:lnTo>
                <a:lnTo>
                  <a:pt x="19415" y="66632"/>
                </a:lnTo>
                <a:lnTo>
                  <a:pt x="19345" y="66720"/>
                </a:lnTo>
                <a:lnTo>
                  <a:pt x="19310" y="66737"/>
                </a:lnTo>
                <a:lnTo>
                  <a:pt x="19257" y="66737"/>
                </a:lnTo>
                <a:lnTo>
                  <a:pt x="19221" y="66720"/>
                </a:lnTo>
                <a:lnTo>
                  <a:pt x="19186" y="66684"/>
                </a:lnTo>
                <a:lnTo>
                  <a:pt x="19151" y="66614"/>
                </a:lnTo>
                <a:lnTo>
                  <a:pt x="19151" y="66561"/>
                </a:lnTo>
                <a:lnTo>
                  <a:pt x="19169" y="66491"/>
                </a:lnTo>
                <a:lnTo>
                  <a:pt x="19204" y="66438"/>
                </a:lnTo>
                <a:lnTo>
                  <a:pt x="19310" y="66350"/>
                </a:lnTo>
                <a:lnTo>
                  <a:pt x="19380" y="66314"/>
                </a:lnTo>
                <a:lnTo>
                  <a:pt x="19451" y="66297"/>
                </a:lnTo>
                <a:close/>
                <a:moveTo>
                  <a:pt x="15557" y="66755"/>
                </a:moveTo>
                <a:lnTo>
                  <a:pt x="15575" y="66773"/>
                </a:lnTo>
                <a:lnTo>
                  <a:pt x="15610" y="66808"/>
                </a:lnTo>
                <a:lnTo>
                  <a:pt x="15486" y="66843"/>
                </a:lnTo>
                <a:lnTo>
                  <a:pt x="15469" y="66790"/>
                </a:lnTo>
                <a:lnTo>
                  <a:pt x="15557" y="66755"/>
                </a:lnTo>
                <a:close/>
                <a:moveTo>
                  <a:pt x="19873" y="65944"/>
                </a:moveTo>
                <a:lnTo>
                  <a:pt x="19961" y="65962"/>
                </a:lnTo>
                <a:lnTo>
                  <a:pt x="20014" y="65997"/>
                </a:lnTo>
                <a:lnTo>
                  <a:pt x="20067" y="66050"/>
                </a:lnTo>
                <a:lnTo>
                  <a:pt x="20085" y="66121"/>
                </a:lnTo>
                <a:lnTo>
                  <a:pt x="20102" y="66174"/>
                </a:lnTo>
                <a:lnTo>
                  <a:pt x="20155" y="66332"/>
                </a:lnTo>
                <a:lnTo>
                  <a:pt x="20173" y="66491"/>
                </a:lnTo>
                <a:lnTo>
                  <a:pt x="20173" y="66649"/>
                </a:lnTo>
                <a:lnTo>
                  <a:pt x="20173" y="66808"/>
                </a:lnTo>
                <a:lnTo>
                  <a:pt x="20155" y="66913"/>
                </a:lnTo>
                <a:lnTo>
                  <a:pt x="20120" y="67002"/>
                </a:lnTo>
                <a:lnTo>
                  <a:pt x="20050" y="67072"/>
                </a:lnTo>
                <a:lnTo>
                  <a:pt x="19979" y="67143"/>
                </a:lnTo>
                <a:lnTo>
                  <a:pt x="19909" y="67160"/>
                </a:lnTo>
                <a:lnTo>
                  <a:pt x="19838" y="67178"/>
                </a:lnTo>
                <a:lnTo>
                  <a:pt x="19838" y="67090"/>
                </a:lnTo>
                <a:lnTo>
                  <a:pt x="19838" y="67037"/>
                </a:lnTo>
                <a:lnTo>
                  <a:pt x="19909" y="66773"/>
                </a:lnTo>
                <a:lnTo>
                  <a:pt x="19944" y="66684"/>
                </a:lnTo>
                <a:lnTo>
                  <a:pt x="19961" y="66579"/>
                </a:lnTo>
                <a:lnTo>
                  <a:pt x="19961" y="66491"/>
                </a:lnTo>
                <a:lnTo>
                  <a:pt x="19944" y="66420"/>
                </a:lnTo>
                <a:lnTo>
                  <a:pt x="19926" y="66332"/>
                </a:lnTo>
                <a:lnTo>
                  <a:pt x="19873" y="66262"/>
                </a:lnTo>
                <a:lnTo>
                  <a:pt x="19803" y="66191"/>
                </a:lnTo>
                <a:lnTo>
                  <a:pt x="19715" y="66138"/>
                </a:lnTo>
                <a:lnTo>
                  <a:pt x="19591" y="66015"/>
                </a:lnTo>
                <a:lnTo>
                  <a:pt x="19697" y="65962"/>
                </a:lnTo>
                <a:lnTo>
                  <a:pt x="19785" y="65944"/>
                </a:lnTo>
                <a:close/>
                <a:moveTo>
                  <a:pt x="19732" y="66808"/>
                </a:moveTo>
                <a:lnTo>
                  <a:pt x="19644" y="67037"/>
                </a:lnTo>
                <a:lnTo>
                  <a:pt x="19591" y="67125"/>
                </a:lnTo>
                <a:lnTo>
                  <a:pt x="19521" y="67213"/>
                </a:lnTo>
                <a:lnTo>
                  <a:pt x="19345" y="67160"/>
                </a:lnTo>
                <a:lnTo>
                  <a:pt x="19221" y="67125"/>
                </a:lnTo>
                <a:lnTo>
                  <a:pt x="19133" y="67054"/>
                </a:lnTo>
                <a:lnTo>
                  <a:pt x="19010" y="66913"/>
                </a:lnTo>
                <a:lnTo>
                  <a:pt x="19063" y="66878"/>
                </a:lnTo>
                <a:lnTo>
                  <a:pt x="19116" y="66878"/>
                </a:lnTo>
                <a:lnTo>
                  <a:pt x="19169" y="66896"/>
                </a:lnTo>
                <a:lnTo>
                  <a:pt x="19221" y="66896"/>
                </a:lnTo>
                <a:lnTo>
                  <a:pt x="19451" y="66878"/>
                </a:lnTo>
                <a:lnTo>
                  <a:pt x="19732" y="66808"/>
                </a:lnTo>
                <a:close/>
                <a:moveTo>
                  <a:pt x="25159" y="65434"/>
                </a:moveTo>
                <a:lnTo>
                  <a:pt x="25265" y="65451"/>
                </a:lnTo>
                <a:lnTo>
                  <a:pt x="25388" y="65469"/>
                </a:lnTo>
                <a:lnTo>
                  <a:pt x="25617" y="65522"/>
                </a:lnTo>
                <a:lnTo>
                  <a:pt x="25864" y="65627"/>
                </a:lnTo>
                <a:lnTo>
                  <a:pt x="26093" y="65768"/>
                </a:lnTo>
                <a:lnTo>
                  <a:pt x="26322" y="65944"/>
                </a:lnTo>
                <a:lnTo>
                  <a:pt x="26515" y="66138"/>
                </a:lnTo>
                <a:lnTo>
                  <a:pt x="26692" y="66350"/>
                </a:lnTo>
                <a:lnTo>
                  <a:pt x="26780" y="66491"/>
                </a:lnTo>
                <a:lnTo>
                  <a:pt x="26868" y="66632"/>
                </a:lnTo>
                <a:lnTo>
                  <a:pt x="26938" y="66773"/>
                </a:lnTo>
                <a:lnTo>
                  <a:pt x="26991" y="66931"/>
                </a:lnTo>
                <a:lnTo>
                  <a:pt x="27044" y="67072"/>
                </a:lnTo>
                <a:lnTo>
                  <a:pt x="27079" y="67231"/>
                </a:lnTo>
                <a:lnTo>
                  <a:pt x="27097" y="67389"/>
                </a:lnTo>
                <a:lnTo>
                  <a:pt x="27114" y="67565"/>
                </a:lnTo>
                <a:lnTo>
                  <a:pt x="27114" y="67724"/>
                </a:lnTo>
                <a:lnTo>
                  <a:pt x="27114" y="67882"/>
                </a:lnTo>
                <a:lnTo>
                  <a:pt x="27097" y="68041"/>
                </a:lnTo>
                <a:lnTo>
                  <a:pt x="27044" y="68200"/>
                </a:lnTo>
                <a:lnTo>
                  <a:pt x="27009" y="68376"/>
                </a:lnTo>
                <a:lnTo>
                  <a:pt x="26938" y="68534"/>
                </a:lnTo>
                <a:lnTo>
                  <a:pt x="26850" y="68693"/>
                </a:lnTo>
                <a:lnTo>
                  <a:pt x="26762" y="68834"/>
                </a:lnTo>
                <a:lnTo>
                  <a:pt x="26621" y="68640"/>
                </a:lnTo>
                <a:lnTo>
                  <a:pt x="26480" y="68358"/>
                </a:lnTo>
                <a:lnTo>
                  <a:pt x="26322" y="68041"/>
                </a:lnTo>
                <a:lnTo>
                  <a:pt x="26216" y="67742"/>
                </a:lnTo>
                <a:lnTo>
                  <a:pt x="26269" y="67724"/>
                </a:lnTo>
                <a:lnTo>
                  <a:pt x="26304" y="67742"/>
                </a:lnTo>
                <a:lnTo>
                  <a:pt x="26374" y="67794"/>
                </a:lnTo>
                <a:lnTo>
                  <a:pt x="26551" y="67918"/>
                </a:lnTo>
                <a:lnTo>
                  <a:pt x="26533" y="67830"/>
                </a:lnTo>
                <a:lnTo>
                  <a:pt x="26498" y="67724"/>
                </a:lnTo>
                <a:lnTo>
                  <a:pt x="26463" y="67636"/>
                </a:lnTo>
                <a:lnTo>
                  <a:pt x="26392" y="67565"/>
                </a:lnTo>
                <a:lnTo>
                  <a:pt x="26286" y="67477"/>
                </a:lnTo>
                <a:lnTo>
                  <a:pt x="26181" y="67424"/>
                </a:lnTo>
                <a:lnTo>
                  <a:pt x="26040" y="67372"/>
                </a:lnTo>
                <a:lnTo>
                  <a:pt x="25881" y="67319"/>
                </a:lnTo>
                <a:lnTo>
                  <a:pt x="25775" y="67107"/>
                </a:lnTo>
                <a:lnTo>
                  <a:pt x="25723" y="66861"/>
                </a:lnTo>
                <a:lnTo>
                  <a:pt x="25758" y="66825"/>
                </a:lnTo>
                <a:lnTo>
                  <a:pt x="25811" y="66825"/>
                </a:lnTo>
                <a:lnTo>
                  <a:pt x="25846" y="66843"/>
                </a:lnTo>
                <a:lnTo>
                  <a:pt x="25881" y="66861"/>
                </a:lnTo>
                <a:lnTo>
                  <a:pt x="26374" y="67195"/>
                </a:lnTo>
                <a:lnTo>
                  <a:pt x="26639" y="67389"/>
                </a:lnTo>
                <a:lnTo>
                  <a:pt x="26674" y="67354"/>
                </a:lnTo>
                <a:lnTo>
                  <a:pt x="26656" y="67319"/>
                </a:lnTo>
                <a:lnTo>
                  <a:pt x="26621" y="67266"/>
                </a:lnTo>
                <a:lnTo>
                  <a:pt x="26392" y="66984"/>
                </a:lnTo>
                <a:lnTo>
                  <a:pt x="26251" y="66843"/>
                </a:lnTo>
                <a:lnTo>
                  <a:pt x="26110" y="66737"/>
                </a:lnTo>
                <a:lnTo>
                  <a:pt x="25934" y="66632"/>
                </a:lnTo>
                <a:lnTo>
                  <a:pt x="25758" y="66561"/>
                </a:lnTo>
                <a:lnTo>
                  <a:pt x="25652" y="66526"/>
                </a:lnTo>
                <a:lnTo>
                  <a:pt x="25564" y="66491"/>
                </a:lnTo>
                <a:lnTo>
                  <a:pt x="25476" y="66420"/>
                </a:lnTo>
                <a:lnTo>
                  <a:pt x="25423" y="66350"/>
                </a:lnTo>
                <a:lnTo>
                  <a:pt x="25370" y="66279"/>
                </a:lnTo>
                <a:lnTo>
                  <a:pt x="25335" y="66174"/>
                </a:lnTo>
                <a:lnTo>
                  <a:pt x="25300" y="66068"/>
                </a:lnTo>
                <a:lnTo>
                  <a:pt x="25282" y="65944"/>
                </a:lnTo>
                <a:lnTo>
                  <a:pt x="25388" y="65980"/>
                </a:lnTo>
                <a:lnTo>
                  <a:pt x="25458" y="66033"/>
                </a:lnTo>
                <a:lnTo>
                  <a:pt x="25617" y="66121"/>
                </a:lnTo>
                <a:lnTo>
                  <a:pt x="25758" y="66226"/>
                </a:lnTo>
                <a:lnTo>
                  <a:pt x="25916" y="66314"/>
                </a:lnTo>
                <a:lnTo>
                  <a:pt x="25934" y="66279"/>
                </a:lnTo>
                <a:lnTo>
                  <a:pt x="25916" y="66244"/>
                </a:lnTo>
                <a:lnTo>
                  <a:pt x="25864" y="66191"/>
                </a:lnTo>
                <a:lnTo>
                  <a:pt x="25687" y="66033"/>
                </a:lnTo>
                <a:lnTo>
                  <a:pt x="25511" y="65874"/>
                </a:lnTo>
                <a:lnTo>
                  <a:pt x="25335" y="65733"/>
                </a:lnTo>
                <a:lnTo>
                  <a:pt x="25141" y="65592"/>
                </a:lnTo>
                <a:lnTo>
                  <a:pt x="24965" y="65469"/>
                </a:lnTo>
                <a:lnTo>
                  <a:pt x="25053" y="65451"/>
                </a:lnTo>
                <a:lnTo>
                  <a:pt x="25159" y="65434"/>
                </a:lnTo>
                <a:close/>
                <a:moveTo>
                  <a:pt x="24525" y="65627"/>
                </a:moveTo>
                <a:lnTo>
                  <a:pt x="24595" y="65663"/>
                </a:lnTo>
                <a:lnTo>
                  <a:pt x="24666" y="65715"/>
                </a:lnTo>
                <a:lnTo>
                  <a:pt x="24718" y="65768"/>
                </a:lnTo>
                <a:lnTo>
                  <a:pt x="24754" y="65821"/>
                </a:lnTo>
                <a:lnTo>
                  <a:pt x="24824" y="65962"/>
                </a:lnTo>
                <a:lnTo>
                  <a:pt x="24842" y="66103"/>
                </a:lnTo>
                <a:lnTo>
                  <a:pt x="24842" y="66314"/>
                </a:lnTo>
                <a:lnTo>
                  <a:pt x="24842" y="66508"/>
                </a:lnTo>
                <a:lnTo>
                  <a:pt x="24842" y="66966"/>
                </a:lnTo>
                <a:lnTo>
                  <a:pt x="24895" y="66896"/>
                </a:lnTo>
                <a:lnTo>
                  <a:pt x="24930" y="66825"/>
                </a:lnTo>
                <a:lnTo>
                  <a:pt x="24983" y="66684"/>
                </a:lnTo>
                <a:lnTo>
                  <a:pt x="25035" y="66543"/>
                </a:lnTo>
                <a:lnTo>
                  <a:pt x="25053" y="66473"/>
                </a:lnTo>
                <a:lnTo>
                  <a:pt x="25106" y="66420"/>
                </a:lnTo>
                <a:lnTo>
                  <a:pt x="25212" y="66473"/>
                </a:lnTo>
                <a:lnTo>
                  <a:pt x="25282" y="66543"/>
                </a:lnTo>
                <a:lnTo>
                  <a:pt x="25317" y="66649"/>
                </a:lnTo>
                <a:lnTo>
                  <a:pt x="25335" y="66773"/>
                </a:lnTo>
                <a:lnTo>
                  <a:pt x="25335" y="67054"/>
                </a:lnTo>
                <a:lnTo>
                  <a:pt x="25335" y="67336"/>
                </a:lnTo>
                <a:lnTo>
                  <a:pt x="25335" y="67460"/>
                </a:lnTo>
                <a:lnTo>
                  <a:pt x="25353" y="67512"/>
                </a:lnTo>
                <a:lnTo>
                  <a:pt x="25388" y="67565"/>
                </a:lnTo>
                <a:lnTo>
                  <a:pt x="25546" y="67336"/>
                </a:lnTo>
                <a:lnTo>
                  <a:pt x="25599" y="67354"/>
                </a:lnTo>
                <a:lnTo>
                  <a:pt x="25617" y="67389"/>
                </a:lnTo>
                <a:lnTo>
                  <a:pt x="25969" y="67900"/>
                </a:lnTo>
                <a:lnTo>
                  <a:pt x="26304" y="68429"/>
                </a:lnTo>
                <a:lnTo>
                  <a:pt x="26392" y="68570"/>
                </a:lnTo>
                <a:lnTo>
                  <a:pt x="26445" y="68728"/>
                </a:lnTo>
                <a:lnTo>
                  <a:pt x="26463" y="68816"/>
                </a:lnTo>
                <a:lnTo>
                  <a:pt x="26463" y="68904"/>
                </a:lnTo>
                <a:lnTo>
                  <a:pt x="26463" y="68992"/>
                </a:lnTo>
                <a:lnTo>
                  <a:pt x="26445" y="69081"/>
                </a:lnTo>
                <a:lnTo>
                  <a:pt x="26392" y="69098"/>
                </a:lnTo>
                <a:lnTo>
                  <a:pt x="26339" y="69098"/>
                </a:lnTo>
                <a:lnTo>
                  <a:pt x="26304" y="69063"/>
                </a:lnTo>
                <a:lnTo>
                  <a:pt x="26286" y="69045"/>
                </a:lnTo>
                <a:lnTo>
                  <a:pt x="26093" y="68816"/>
                </a:lnTo>
                <a:lnTo>
                  <a:pt x="25106" y="67653"/>
                </a:lnTo>
                <a:lnTo>
                  <a:pt x="24983" y="67495"/>
                </a:lnTo>
                <a:lnTo>
                  <a:pt x="24877" y="67336"/>
                </a:lnTo>
                <a:lnTo>
                  <a:pt x="24771" y="67178"/>
                </a:lnTo>
                <a:lnTo>
                  <a:pt x="24683" y="67002"/>
                </a:lnTo>
                <a:lnTo>
                  <a:pt x="24525" y="66649"/>
                </a:lnTo>
                <a:lnTo>
                  <a:pt x="24401" y="66279"/>
                </a:lnTo>
                <a:lnTo>
                  <a:pt x="24384" y="66138"/>
                </a:lnTo>
                <a:lnTo>
                  <a:pt x="24366" y="65997"/>
                </a:lnTo>
                <a:lnTo>
                  <a:pt x="24401" y="65856"/>
                </a:lnTo>
                <a:lnTo>
                  <a:pt x="24454" y="65733"/>
                </a:lnTo>
                <a:lnTo>
                  <a:pt x="24489" y="65680"/>
                </a:lnTo>
                <a:lnTo>
                  <a:pt x="24525" y="65627"/>
                </a:lnTo>
                <a:close/>
                <a:moveTo>
                  <a:pt x="29123" y="0"/>
                </a:moveTo>
                <a:lnTo>
                  <a:pt x="29052" y="18"/>
                </a:lnTo>
                <a:lnTo>
                  <a:pt x="29000" y="53"/>
                </a:lnTo>
                <a:lnTo>
                  <a:pt x="28929" y="123"/>
                </a:lnTo>
                <a:lnTo>
                  <a:pt x="28771" y="317"/>
                </a:lnTo>
                <a:lnTo>
                  <a:pt x="28630" y="529"/>
                </a:lnTo>
                <a:lnTo>
                  <a:pt x="28524" y="758"/>
                </a:lnTo>
                <a:lnTo>
                  <a:pt x="28436" y="1004"/>
                </a:lnTo>
                <a:lnTo>
                  <a:pt x="28365" y="1180"/>
                </a:lnTo>
                <a:lnTo>
                  <a:pt x="28330" y="1374"/>
                </a:lnTo>
                <a:lnTo>
                  <a:pt x="28295" y="1550"/>
                </a:lnTo>
                <a:lnTo>
                  <a:pt x="28277" y="1744"/>
                </a:lnTo>
                <a:lnTo>
                  <a:pt x="28260" y="2114"/>
                </a:lnTo>
                <a:lnTo>
                  <a:pt x="28295" y="2502"/>
                </a:lnTo>
                <a:lnTo>
                  <a:pt x="28312" y="2713"/>
                </a:lnTo>
                <a:lnTo>
                  <a:pt x="28365" y="2925"/>
                </a:lnTo>
                <a:lnTo>
                  <a:pt x="28453" y="3136"/>
                </a:lnTo>
                <a:lnTo>
                  <a:pt x="28559" y="3330"/>
                </a:lnTo>
                <a:lnTo>
                  <a:pt x="28700" y="3559"/>
                </a:lnTo>
                <a:lnTo>
                  <a:pt x="28859" y="3788"/>
                </a:lnTo>
                <a:lnTo>
                  <a:pt x="29035" y="4017"/>
                </a:lnTo>
                <a:lnTo>
                  <a:pt x="29211" y="4228"/>
                </a:lnTo>
                <a:lnTo>
                  <a:pt x="29299" y="4299"/>
                </a:lnTo>
                <a:lnTo>
                  <a:pt x="29334" y="4352"/>
                </a:lnTo>
                <a:lnTo>
                  <a:pt x="29334" y="4422"/>
                </a:lnTo>
                <a:lnTo>
                  <a:pt x="29264" y="4440"/>
                </a:lnTo>
                <a:lnTo>
                  <a:pt x="29193" y="4440"/>
                </a:lnTo>
                <a:lnTo>
                  <a:pt x="28753" y="4369"/>
                </a:lnTo>
                <a:lnTo>
                  <a:pt x="28224" y="4264"/>
                </a:lnTo>
                <a:lnTo>
                  <a:pt x="27696" y="4158"/>
                </a:lnTo>
                <a:lnTo>
                  <a:pt x="27537" y="4105"/>
                </a:lnTo>
                <a:lnTo>
                  <a:pt x="27396" y="4052"/>
                </a:lnTo>
                <a:lnTo>
                  <a:pt x="27255" y="3982"/>
                </a:lnTo>
                <a:lnTo>
                  <a:pt x="27114" y="3894"/>
                </a:lnTo>
                <a:lnTo>
                  <a:pt x="27009" y="3806"/>
                </a:lnTo>
                <a:lnTo>
                  <a:pt x="26903" y="3682"/>
                </a:lnTo>
                <a:lnTo>
                  <a:pt x="26797" y="3541"/>
                </a:lnTo>
                <a:lnTo>
                  <a:pt x="26727" y="3400"/>
                </a:lnTo>
                <a:lnTo>
                  <a:pt x="26639" y="3242"/>
                </a:lnTo>
                <a:lnTo>
                  <a:pt x="26551" y="3083"/>
                </a:lnTo>
                <a:lnTo>
                  <a:pt x="26445" y="2942"/>
                </a:lnTo>
                <a:lnTo>
                  <a:pt x="26322" y="2819"/>
                </a:lnTo>
                <a:lnTo>
                  <a:pt x="26181" y="2696"/>
                </a:lnTo>
                <a:lnTo>
                  <a:pt x="26040" y="2607"/>
                </a:lnTo>
                <a:lnTo>
                  <a:pt x="25899" y="2502"/>
                </a:lnTo>
                <a:lnTo>
                  <a:pt x="25740" y="2431"/>
                </a:lnTo>
                <a:lnTo>
                  <a:pt x="25388" y="2273"/>
                </a:lnTo>
                <a:lnTo>
                  <a:pt x="25035" y="2167"/>
                </a:lnTo>
                <a:lnTo>
                  <a:pt x="24296" y="1920"/>
                </a:lnTo>
                <a:lnTo>
                  <a:pt x="23556" y="1638"/>
                </a:lnTo>
                <a:lnTo>
                  <a:pt x="22833" y="1339"/>
                </a:lnTo>
                <a:lnTo>
                  <a:pt x="22111" y="1022"/>
                </a:lnTo>
                <a:lnTo>
                  <a:pt x="21864" y="916"/>
                </a:lnTo>
                <a:lnTo>
                  <a:pt x="21688" y="863"/>
                </a:lnTo>
                <a:lnTo>
                  <a:pt x="21635" y="1004"/>
                </a:lnTo>
                <a:lnTo>
                  <a:pt x="21600" y="1128"/>
                </a:lnTo>
                <a:lnTo>
                  <a:pt x="21600" y="1251"/>
                </a:lnTo>
                <a:lnTo>
                  <a:pt x="21600" y="1374"/>
                </a:lnTo>
                <a:lnTo>
                  <a:pt x="21670" y="1779"/>
                </a:lnTo>
                <a:lnTo>
                  <a:pt x="21759" y="2167"/>
                </a:lnTo>
                <a:lnTo>
                  <a:pt x="21864" y="2572"/>
                </a:lnTo>
                <a:lnTo>
                  <a:pt x="22005" y="2942"/>
                </a:lnTo>
                <a:lnTo>
                  <a:pt x="22111" y="3171"/>
                </a:lnTo>
                <a:lnTo>
                  <a:pt x="22217" y="3365"/>
                </a:lnTo>
                <a:lnTo>
                  <a:pt x="22340" y="3576"/>
                </a:lnTo>
                <a:lnTo>
                  <a:pt x="22481" y="3753"/>
                </a:lnTo>
                <a:lnTo>
                  <a:pt x="22639" y="3946"/>
                </a:lnTo>
                <a:lnTo>
                  <a:pt x="22798" y="4105"/>
                </a:lnTo>
                <a:lnTo>
                  <a:pt x="22974" y="4264"/>
                </a:lnTo>
                <a:lnTo>
                  <a:pt x="23168" y="4405"/>
                </a:lnTo>
                <a:lnTo>
                  <a:pt x="23362" y="4545"/>
                </a:lnTo>
                <a:lnTo>
                  <a:pt x="23556" y="4651"/>
                </a:lnTo>
                <a:lnTo>
                  <a:pt x="23749" y="4739"/>
                </a:lnTo>
                <a:lnTo>
                  <a:pt x="23961" y="4827"/>
                </a:lnTo>
                <a:lnTo>
                  <a:pt x="24172" y="4898"/>
                </a:lnTo>
                <a:lnTo>
                  <a:pt x="24384" y="4933"/>
                </a:lnTo>
                <a:lnTo>
                  <a:pt x="24595" y="4968"/>
                </a:lnTo>
                <a:lnTo>
                  <a:pt x="24806" y="4986"/>
                </a:lnTo>
                <a:lnTo>
                  <a:pt x="25018" y="4968"/>
                </a:lnTo>
                <a:lnTo>
                  <a:pt x="25229" y="4951"/>
                </a:lnTo>
                <a:lnTo>
                  <a:pt x="25441" y="4915"/>
                </a:lnTo>
                <a:lnTo>
                  <a:pt x="25652" y="4863"/>
                </a:lnTo>
                <a:lnTo>
                  <a:pt x="25864" y="4792"/>
                </a:lnTo>
                <a:lnTo>
                  <a:pt x="26057" y="4704"/>
                </a:lnTo>
                <a:lnTo>
                  <a:pt x="26269" y="4598"/>
                </a:lnTo>
                <a:lnTo>
                  <a:pt x="26463" y="4475"/>
                </a:lnTo>
                <a:lnTo>
                  <a:pt x="26621" y="4369"/>
                </a:lnTo>
                <a:lnTo>
                  <a:pt x="26744" y="4299"/>
                </a:lnTo>
                <a:lnTo>
                  <a:pt x="26850" y="4246"/>
                </a:lnTo>
                <a:lnTo>
                  <a:pt x="26938" y="4228"/>
                </a:lnTo>
                <a:lnTo>
                  <a:pt x="27026" y="4228"/>
                </a:lnTo>
                <a:lnTo>
                  <a:pt x="27114" y="4246"/>
                </a:lnTo>
                <a:lnTo>
                  <a:pt x="27361" y="4299"/>
                </a:lnTo>
                <a:lnTo>
                  <a:pt x="28348" y="4475"/>
                </a:lnTo>
                <a:lnTo>
                  <a:pt x="28453" y="4493"/>
                </a:lnTo>
                <a:lnTo>
                  <a:pt x="28542" y="4510"/>
                </a:lnTo>
                <a:lnTo>
                  <a:pt x="28612" y="4545"/>
                </a:lnTo>
                <a:lnTo>
                  <a:pt x="28682" y="4634"/>
                </a:lnTo>
                <a:lnTo>
                  <a:pt x="28647" y="4686"/>
                </a:lnTo>
                <a:lnTo>
                  <a:pt x="28577" y="4757"/>
                </a:lnTo>
                <a:lnTo>
                  <a:pt x="27696" y="5479"/>
                </a:lnTo>
                <a:lnTo>
                  <a:pt x="27608" y="5550"/>
                </a:lnTo>
                <a:lnTo>
                  <a:pt x="27502" y="5585"/>
                </a:lnTo>
                <a:lnTo>
                  <a:pt x="27379" y="5620"/>
                </a:lnTo>
                <a:lnTo>
                  <a:pt x="27255" y="5620"/>
                </a:lnTo>
                <a:lnTo>
                  <a:pt x="26885" y="5585"/>
                </a:lnTo>
                <a:lnTo>
                  <a:pt x="26515" y="5585"/>
                </a:lnTo>
                <a:lnTo>
                  <a:pt x="26286" y="5620"/>
                </a:lnTo>
                <a:lnTo>
                  <a:pt x="26040" y="5655"/>
                </a:lnTo>
                <a:lnTo>
                  <a:pt x="25811" y="5708"/>
                </a:lnTo>
                <a:lnTo>
                  <a:pt x="25599" y="5779"/>
                </a:lnTo>
                <a:lnTo>
                  <a:pt x="25388" y="5867"/>
                </a:lnTo>
                <a:lnTo>
                  <a:pt x="25176" y="5990"/>
                </a:lnTo>
                <a:lnTo>
                  <a:pt x="24983" y="6113"/>
                </a:lnTo>
                <a:lnTo>
                  <a:pt x="24789" y="6272"/>
                </a:lnTo>
                <a:lnTo>
                  <a:pt x="24419" y="6624"/>
                </a:lnTo>
                <a:lnTo>
                  <a:pt x="24066" y="6994"/>
                </a:lnTo>
                <a:lnTo>
                  <a:pt x="23943" y="7118"/>
                </a:lnTo>
                <a:lnTo>
                  <a:pt x="23802" y="7241"/>
                </a:lnTo>
                <a:lnTo>
                  <a:pt x="23661" y="7347"/>
                </a:lnTo>
                <a:lnTo>
                  <a:pt x="23503" y="7452"/>
                </a:lnTo>
                <a:lnTo>
                  <a:pt x="22992" y="7752"/>
                </a:lnTo>
                <a:lnTo>
                  <a:pt x="23080" y="7840"/>
                </a:lnTo>
                <a:lnTo>
                  <a:pt x="23168" y="7893"/>
                </a:lnTo>
                <a:lnTo>
                  <a:pt x="23309" y="7963"/>
                </a:lnTo>
                <a:lnTo>
                  <a:pt x="23467" y="8016"/>
                </a:lnTo>
                <a:lnTo>
                  <a:pt x="23785" y="8087"/>
                </a:lnTo>
                <a:lnTo>
                  <a:pt x="24172" y="8122"/>
                </a:lnTo>
                <a:lnTo>
                  <a:pt x="24560" y="8157"/>
                </a:lnTo>
                <a:lnTo>
                  <a:pt x="24947" y="8157"/>
                </a:lnTo>
                <a:lnTo>
                  <a:pt x="25335" y="8140"/>
                </a:lnTo>
                <a:lnTo>
                  <a:pt x="25494" y="8122"/>
                </a:lnTo>
                <a:lnTo>
                  <a:pt x="25652" y="8104"/>
                </a:lnTo>
                <a:lnTo>
                  <a:pt x="25811" y="8051"/>
                </a:lnTo>
                <a:lnTo>
                  <a:pt x="25969" y="7999"/>
                </a:lnTo>
                <a:lnTo>
                  <a:pt x="26110" y="7928"/>
                </a:lnTo>
                <a:lnTo>
                  <a:pt x="26251" y="7858"/>
                </a:lnTo>
                <a:lnTo>
                  <a:pt x="26392" y="7752"/>
                </a:lnTo>
                <a:lnTo>
                  <a:pt x="26515" y="7646"/>
                </a:lnTo>
                <a:lnTo>
                  <a:pt x="26656" y="7523"/>
                </a:lnTo>
                <a:lnTo>
                  <a:pt x="26797" y="7382"/>
                </a:lnTo>
                <a:lnTo>
                  <a:pt x="26903" y="7223"/>
                </a:lnTo>
                <a:lnTo>
                  <a:pt x="27026" y="7082"/>
                </a:lnTo>
                <a:lnTo>
                  <a:pt x="27114" y="6924"/>
                </a:lnTo>
                <a:lnTo>
                  <a:pt x="27203" y="6748"/>
                </a:lnTo>
                <a:lnTo>
                  <a:pt x="27273" y="6572"/>
                </a:lnTo>
                <a:lnTo>
                  <a:pt x="27326" y="6378"/>
                </a:lnTo>
                <a:lnTo>
                  <a:pt x="27396" y="6096"/>
                </a:lnTo>
                <a:lnTo>
                  <a:pt x="27432" y="5990"/>
                </a:lnTo>
                <a:lnTo>
                  <a:pt x="27484" y="5902"/>
                </a:lnTo>
                <a:lnTo>
                  <a:pt x="27555" y="5832"/>
                </a:lnTo>
                <a:lnTo>
                  <a:pt x="27625" y="5761"/>
                </a:lnTo>
                <a:lnTo>
                  <a:pt x="27854" y="5603"/>
                </a:lnTo>
                <a:lnTo>
                  <a:pt x="28083" y="5426"/>
                </a:lnTo>
                <a:lnTo>
                  <a:pt x="28524" y="5039"/>
                </a:lnTo>
                <a:lnTo>
                  <a:pt x="28612" y="4968"/>
                </a:lnTo>
                <a:lnTo>
                  <a:pt x="28700" y="4898"/>
                </a:lnTo>
                <a:lnTo>
                  <a:pt x="28788" y="4863"/>
                </a:lnTo>
                <a:lnTo>
                  <a:pt x="28894" y="4810"/>
                </a:lnTo>
                <a:lnTo>
                  <a:pt x="29000" y="4792"/>
                </a:lnTo>
                <a:lnTo>
                  <a:pt x="29105" y="4775"/>
                </a:lnTo>
                <a:lnTo>
                  <a:pt x="29317" y="4757"/>
                </a:lnTo>
                <a:lnTo>
                  <a:pt x="29493" y="4775"/>
                </a:lnTo>
                <a:lnTo>
                  <a:pt x="29651" y="4810"/>
                </a:lnTo>
                <a:lnTo>
                  <a:pt x="29828" y="4863"/>
                </a:lnTo>
                <a:lnTo>
                  <a:pt x="29969" y="4915"/>
                </a:lnTo>
                <a:lnTo>
                  <a:pt x="30462" y="5127"/>
                </a:lnTo>
                <a:lnTo>
                  <a:pt x="30938" y="5356"/>
                </a:lnTo>
                <a:lnTo>
                  <a:pt x="31413" y="5620"/>
                </a:lnTo>
                <a:lnTo>
                  <a:pt x="31871" y="5884"/>
                </a:lnTo>
                <a:lnTo>
                  <a:pt x="32788" y="6395"/>
                </a:lnTo>
                <a:lnTo>
                  <a:pt x="33686" y="6924"/>
                </a:lnTo>
                <a:lnTo>
                  <a:pt x="34620" y="7417"/>
                </a:lnTo>
                <a:lnTo>
                  <a:pt x="35078" y="7646"/>
                </a:lnTo>
                <a:lnTo>
                  <a:pt x="35554" y="7858"/>
                </a:lnTo>
                <a:lnTo>
                  <a:pt x="35765" y="7963"/>
                </a:lnTo>
                <a:lnTo>
                  <a:pt x="35976" y="8069"/>
                </a:lnTo>
                <a:lnTo>
                  <a:pt x="36188" y="8192"/>
                </a:lnTo>
                <a:lnTo>
                  <a:pt x="36382" y="8333"/>
                </a:lnTo>
                <a:lnTo>
                  <a:pt x="36752" y="8615"/>
                </a:lnTo>
                <a:lnTo>
                  <a:pt x="37122" y="8932"/>
                </a:lnTo>
                <a:lnTo>
                  <a:pt x="37174" y="9003"/>
                </a:lnTo>
                <a:lnTo>
                  <a:pt x="37245" y="9091"/>
                </a:lnTo>
                <a:lnTo>
                  <a:pt x="37139" y="9144"/>
                </a:lnTo>
                <a:lnTo>
                  <a:pt x="37069" y="9161"/>
                </a:lnTo>
                <a:lnTo>
                  <a:pt x="36963" y="9179"/>
                </a:lnTo>
                <a:lnTo>
                  <a:pt x="36875" y="9161"/>
                </a:lnTo>
                <a:lnTo>
                  <a:pt x="36769" y="9109"/>
                </a:lnTo>
                <a:lnTo>
                  <a:pt x="36681" y="9056"/>
                </a:lnTo>
                <a:lnTo>
                  <a:pt x="36452" y="8915"/>
                </a:lnTo>
                <a:lnTo>
                  <a:pt x="36223" y="8791"/>
                </a:lnTo>
                <a:lnTo>
                  <a:pt x="35976" y="8686"/>
                </a:lnTo>
                <a:lnTo>
                  <a:pt x="35712" y="8598"/>
                </a:lnTo>
                <a:lnTo>
                  <a:pt x="35483" y="8545"/>
                </a:lnTo>
                <a:lnTo>
                  <a:pt x="35272" y="8527"/>
                </a:lnTo>
                <a:lnTo>
                  <a:pt x="35043" y="8527"/>
                </a:lnTo>
                <a:lnTo>
                  <a:pt x="34814" y="8545"/>
                </a:lnTo>
                <a:lnTo>
                  <a:pt x="34655" y="8598"/>
                </a:lnTo>
                <a:lnTo>
                  <a:pt x="34514" y="8650"/>
                </a:lnTo>
                <a:lnTo>
                  <a:pt x="34356" y="8721"/>
                </a:lnTo>
                <a:lnTo>
                  <a:pt x="34232" y="8791"/>
                </a:lnTo>
                <a:lnTo>
                  <a:pt x="33862" y="9020"/>
                </a:lnTo>
                <a:lnTo>
                  <a:pt x="33475" y="9232"/>
                </a:lnTo>
                <a:lnTo>
                  <a:pt x="33087" y="9426"/>
                </a:lnTo>
                <a:lnTo>
                  <a:pt x="32699" y="9602"/>
                </a:lnTo>
                <a:lnTo>
                  <a:pt x="32453" y="9708"/>
                </a:lnTo>
                <a:lnTo>
                  <a:pt x="32206" y="9778"/>
                </a:lnTo>
                <a:lnTo>
                  <a:pt x="31959" y="9831"/>
                </a:lnTo>
                <a:lnTo>
                  <a:pt x="31589" y="9831"/>
                </a:lnTo>
                <a:lnTo>
                  <a:pt x="31484" y="9866"/>
                </a:lnTo>
                <a:lnTo>
                  <a:pt x="31484" y="9972"/>
                </a:lnTo>
                <a:lnTo>
                  <a:pt x="31484" y="10025"/>
                </a:lnTo>
                <a:lnTo>
                  <a:pt x="31501" y="10060"/>
                </a:lnTo>
                <a:lnTo>
                  <a:pt x="31625" y="10359"/>
                </a:lnTo>
                <a:lnTo>
                  <a:pt x="31695" y="10500"/>
                </a:lnTo>
                <a:lnTo>
                  <a:pt x="31783" y="10641"/>
                </a:lnTo>
                <a:lnTo>
                  <a:pt x="31977" y="10888"/>
                </a:lnTo>
                <a:lnTo>
                  <a:pt x="32206" y="11117"/>
                </a:lnTo>
                <a:lnTo>
                  <a:pt x="32453" y="11328"/>
                </a:lnTo>
                <a:lnTo>
                  <a:pt x="32717" y="11505"/>
                </a:lnTo>
                <a:lnTo>
                  <a:pt x="32928" y="11628"/>
                </a:lnTo>
                <a:lnTo>
                  <a:pt x="33140" y="11716"/>
                </a:lnTo>
                <a:lnTo>
                  <a:pt x="33351" y="11804"/>
                </a:lnTo>
                <a:lnTo>
                  <a:pt x="33563" y="11875"/>
                </a:lnTo>
                <a:lnTo>
                  <a:pt x="33792" y="11910"/>
                </a:lnTo>
                <a:lnTo>
                  <a:pt x="34021" y="11945"/>
                </a:lnTo>
                <a:lnTo>
                  <a:pt x="34496" y="11945"/>
                </a:lnTo>
                <a:lnTo>
                  <a:pt x="34831" y="11892"/>
                </a:lnTo>
                <a:lnTo>
                  <a:pt x="35166" y="11839"/>
                </a:lnTo>
                <a:lnTo>
                  <a:pt x="35818" y="11663"/>
                </a:lnTo>
                <a:lnTo>
                  <a:pt x="35941" y="11610"/>
                </a:lnTo>
                <a:lnTo>
                  <a:pt x="36082" y="11557"/>
                </a:lnTo>
                <a:lnTo>
                  <a:pt x="36223" y="11487"/>
                </a:lnTo>
                <a:lnTo>
                  <a:pt x="36346" y="11417"/>
                </a:lnTo>
                <a:lnTo>
                  <a:pt x="36470" y="11328"/>
                </a:lnTo>
                <a:lnTo>
                  <a:pt x="36575" y="11223"/>
                </a:lnTo>
                <a:lnTo>
                  <a:pt x="36681" y="11135"/>
                </a:lnTo>
                <a:lnTo>
                  <a:pt x="36787" y="11011"/>
                </a:lnTo>
                <a:lnTo>
                  <a:pt x="36875" y="10888"/>
                </a:lnTo>
                <a:lnTo>
                  <a:pt x="36963" y="10765"/>
                </a:lnTo>
                <a:lnTo>
                  <a:pt x="37034" y="10641"/>
                </a:lnTo>
                <a:lnTo>
                  <a:pt x="37104" y="10500"/>
                </a:lnTo>
                <a:lnTo>
                  <a:pt x="37157" y="10359"/>
                </a:lnTo>
                <a:lnTo>
                  <a:pt x="37192" y="10218"/>
                </a:lnTo>
                <a:lnTo>
                  <a:pt x="37227" y="10060"/>
                </a:lnTo>
                <a:lnTo>
                  <a:pt x="37245" y="9919"/>
                </a:lnTo>
                <a:lnTo>
                  <a:pt x="37263" y="9708"/>
                </a:lnTo>
                <a:lnTo>
                  <a:pt x="37245" y="9514"/>
                </a:lnTo>
                <a:lnTo>
                  <a:pt x="37315" y="9426"/>
                </a:lnTo>
                <a:lnTo>
                  <a:pt x="37368" y="9373"/>
                </a:lnTo>
                <a:lnTo>
                  <a:pt x="37439" y="9320"/>
                </a:lnTo>
                <a:lnTo>
                  <a:pt x="37492" y="9285"/>
                </a:lnTo>
                <a:lnTo>
                  <a:pt x="37544" y="9285"/>
                </a:lnTo>
                <a:lnTo>
                  <a:pt x="37597" y="9302"/>
                </a:lnTo>
                <a:lnTo>
                  <a:pt x="37668" y="9338"/>
                </a:lnTo>
                <a:lnTo>
                  <a:pt x="37721" y="9390"/>
                </a:lnTo>
                <a:lnTo>
                  <a:pt x="37773" y="9461"/>
                </a:lnTo>
                <a:lnTo>
                  <a:pt x="38320" y="10342"/>
                </a:lnTo>
                <a:lnTo>
                  <a:pt x="38443" y="10571"/>
                </a:lnTo>
                <a:lnTo>
                  <a:pt x="38549" y="10818"/>
                </a:lnTo>
                <a:lnTo>
                  <a:pt x="38654" y="11047"/>
                </a:lnTo>
                <a:lnTo>
                  <a:pt x="38742" y="11293"/>
                </a:lnTo>
                <a:lnTo>
                  <a:pt x="38813" y="11522"/>
                </a:lnTo>
                <a:lnTo>
                  <a:pt x="38848" y="11751"/>
                </a:lnTo>
                <a:lnTo>
                  <a:pt x="38866" y="11980"/>
                </a:lnTo>
                <a:lnTo>
                  <a:pt x="38866" y="12192"/>
                </a:lnTo>
                <a:lnTo>
                  <a:pt x="38831" y="12421"/>
                </a:lnTo>
                <a:lnTo>
                  <a:pt x="38778" y="12632"/>
                </a:lnTo>
                <a:lnTo>
                  <a:pt x="38707" y="12844"/>
                </a:lnTo>
                <a:lnTo>
                  <a:pt x="38619" y="13073"/>
                </a:lnTo>
                <a:lnTo>
                  <a:pt x="38461" y="13372"/>
                </a:lnTo>
                <a:lnTo>
                  <a:pt x="38337" y="13672"/>
                </a:lnTo>
                <a:lnTo>
                  <a:pt x="38073" y="14271"/>
                </a:lnTo>
                <a:lnTo>
                  <a:pt x="37844" y="14852"/>
                </a:lnTo>
                <a:lnTo>
                  <a:pt x="37633" y="15433"/>
                </a:lnTo>
                <a:lnTo>
                  <a:pt x="37544" y="15627"/>
                </a:lnTo>
                <a:lnTo>
                  <a:pt x="37456" y="15803"/>
                </a:lnTo>
                <a:lnTo>
                  <a:pt x="37386" y="15803"/>
                </a:lnTo>
                <a:lnTo>
                  <a:pt x="37351" y="15786"/>
                </a:lnTo>
                <a:lnTo>
                  <a:pt x="36505" y="15557"/>
                </a:lnTo>
                <a:lnTo>
                  <a:pt x="36329" y="15486"/>
                </a:lnTo>
                <a:lnTo>
                  <a:pt x="36153" y="15416"/>
                </a:lnTo>
                <a:lnTo>
                  <a:pt x="35994" y="15328"/>
                </a:lnTo>
                <a:lnTo>
                  <a:pt x="35835" y="15222"/>
                </a:lnTo>
                <a:lnTo>
                  <a:pt x="35730" y="15134"/>
                </a:lnTo>
                <a:lnTo>
                  <a:pt x="35606" y="15063"/>
                </a:lnTo>
                <a:lnTo>
                  <a:pt x="35465" y="15011"/>
                </a:lnTo>
                <a:lnTo>
                  <a:pt x="35325" y="14975"/>
                </a:lnTo>
                <a:lnTo>
                  <a:pt x="34831" y="14887"/>
                </a:lnTo>
                <a:lnTo>
                  <a:pt x="34338" y="14799"/>
                </a:lnTo>
                <a:lnTo>
                  <a:pt x="34074" y="14782"/>
                </a:lnTo>
                <a:lnTo>
                  <a:pt x="33827" y="14782"/>
                </a:lnTo>
                <a:lnTo>
                  <a:pt x="33580" y="14817"/>
                </a:lnTo>
                <a:lnTo>
                  <a:pt x="33316" y="14870"/>
                </a:lnTo>
                <a:lnTo>
                  <a:pt x="33175" y="14905"/>
                </a:lnTo>
                <a:lnTo>
                  <a:pt x="33017" y="14958"/>
                </a:lnTo>
                <a:lnTo>
                  <a:pt x="32876" y="15028"/>
                </a:lnTo>
                <a:lnTo>
                  <a:pt x="32752" y="15116"/>
                </a:lnTo>
                <a:lnTo>
                  <a:pt x="32629" y="15204"/>
                </a:lnTo>
                <a:lnTo>
                  <a:pt x="32523" y="15310"/>
                </a:lnTo>
                <a:lnTo>
                  <a:pt x="32418" y="15433"/>
                </a:lnTo>
                <a:lnTo>
                  <a:pt x="32312" y="15557"/>
                </a:lnTo>
                <a:lnTo>
                  <a:pt x="32171" y="15751"/>
                </a:lnTo>
                <a:lnTo>
                  <a:pt x="31730" y="15416"/>
                </a:lnTo>
                <a:lnTo>
                  <a:pt x="31625" y="15328"/>
                </a:lnTo>
                <a:lnTo>
                  <a:pt x="31519" y="15257"/>
                </a:lnTo>
                <a:lnTo>
                  <a:pt x="31396" y="15204"/>
                </a:lnTo>
                <a:lnTo>
                  <a:pt x="31272" y="15152"/>
                </a:lnTo>
                <a:lnTo>
                  <a:pt x="31149" y="15116"/>
                </a:lnTo>
                <a:lnTo>
                  <a:pt x="31026" y="15081"/>
                </a:lnTo>
                <a:lnTo>
                  <a:pt x="30761" y="15046"/>
                </a:lnTo>
                <a:lnTo>
                  <a:pt x="30497" y="15063"/>
                </a:lnTo>
                <a:lnTo>
                  <a:pt x="30250" y="15081"/>
                </a:lnTo>
                <a:lnTo>
                  <a:pt x="29986" y="15152"/>
                </a:lnTo>
                <a:lnTo>
                  <a:pt x="29740" y="15222"/>
                </a:lnTo>
                <a:lnTo>
                  <a:pt x="28383" y="15751"/>
                </a:lnTo>
                <a:lnTo>
                  <a:pt x="28242" y="15803"/>
                </a:lnTo>
                <a:lnTo>
                  <a:pt x="28119" y="15892"/>
                </a:lnTo>
                <a:lnTo>
                  <a:pt x="28031" y="15944"/>
                </a:lnTo>
                <a:lnTo>
                  <a:pt x="27960" y="16015"/>
                </a:lnTo>
                <a:lnTo>
                  <a:pt x="27907" y="16085"/>
                </a:lnTo>
                <a:lnTo>
                  <a:pt x="27872" y="16156"/>
                </a:lnTo>
                <a:lnTo>
                  <a:pt x="27854" y="16244"/>
                </a:lnTo>
                <a:lnTo>
                  <a:pt x="27837" y="16332"/>
                </a:lnTo>
                <a:lnTo>
                  <a:pt x="27854" y="16420"/>
                </a:lnTo>
                <a:lnTo>
                  <a:pt x="27872" y="16526"/>
                </a:lnTo>
                <a:lnTo>
                  <a:pt x="27960" y="16720"/>
                </a:lnTo>
                <a:lnTo>
                  <a:pt x="28048" y="16931"/>
                </a:lnTo>
                <a:lnTo>
                  <a:pt x="28066" y="17001"/>
                </a:lnTo>
                <a:lnTo>
                  <a:pt x="28066" y="17037"/>
                </a:lnTo>
                <a:lnTo>
                  <a:pt x="28013" y="17072"/>
                </a:lnTo>
                <a:lnTo>
                  <a:pt x="27696" y="16790"/>
                </a:lnTo>
                <a:lnTo>
                  <a:pt x="27590" y="16702"/>
                </a:lnTo>
                <a:lnTo>
                  <a:pt x="27467" y="16614"/>
                </a:lnTo>
                <a:lnTo>
                  <a:pt x="27343" y="16561"/>
                </a:lnTo>
                <a:lnTo>
                  <a:pt x="27220" y="16508"/>
                </a:lnTo>
                <a:lnTo>
                  <a:pt x="27097" y="16473"/>
                </a:lnTo>
                <a:lnTo>
                  <a:pt x="26956" y="16455"/>
                </a:lnTo>
                <a:lnTo>
                  <a:pt x="26674" y="16455"/>
                </a:lnTo>
                <a:lnTo>
                  <a:pt x="26568" y="16473"/>
                </a:lnTo>
                <a:lnTo>
                  <a:pt x="26463" y="16508"/>
                </a:lnTo>
                <a:lnTo>
                  <a:pt x="26374" y="16579"/>
                </a:lnTo>
                <a:lnTo>
                  <a:pt x="26286" y="16649"/>
                </a:lnTo>
                <a:lnTo>
                  <a:pt x="26110" y="16878"/>
                </a:lnTo>
                <a:lnTo>
                  <a:pt x="26040" y="17001"/>
                </a:lnTo>
                <a:lnTo>
                  <a:pt x="25969" y="17125"/>
                </a:lnTo>
                <a:lnTo>
                  <a:pt x="25864" y="17283"/>
                </a:lnTo>
                <a:lnTo>
                  <a:pt x="25758" y="17442"/>
                </a:lnTo>
                <a:lnTo>
                  <a:pt x="25652" y="17583"/>
                </a:lnTo>
                <a:lnTo>
                  <a:pt x="25529" y="17724"/>
                </a:lnTo>
                <a:lnTo>
                  <a:pt x="25388" y="17847"/>
                </a:lnTo>
                <a:lnTo>
                  <a:pt x="25247" y="17953"/>
                </a:lnTo>
                <a:lnTo>
                  <a:pt x="24947" y="18182"/>
                </a:lnTo>
                <a:lnTo>
                  <a:pt x="24859" y="18235"/>
                </a:lnTo>
                <a:lnTo>
                  <a:pt x="24771" y="18270"/>
                </a:lnTo>
                <a:lnTo>
                  <a:pt x="24666" y="18288"/>
                </a:lnTo>
                <a:lnTo>
                  <a:pt x="24560" y="18288"/>
                </a:lnTo>
                <a:lnTo>
                  <a:pt x="24331" y="18006"/>
                </a:lnTo>
                <a:lnTo>
                  <a:pt x="24243" y="17847"/>
                </a:lnTo>
                <a:lnTo>
                  <a:pt x="24155" y="17671"/>
                </a:lnTo>
                <a:lnTo>
                  <a:pt x="24102" y="17548"/>
                </a:lnTo>
                <a:lnTo>
                  <a:pt x="24084" y="17495"/>
                </a:lnTo>
                <a:lnTo>
                  <a:pt x="24102" y="17442"/>
                </a:lnTo>
                <a:lnTo>
                  <a:pt x="24119" y="17389"/>
                </a:lnTo>
                <a:lnTo>
                  <a:pt x="24137" y="17336"/>
                </a:lnTo>
                <a:lnTo>
                  <a:pt x="24260" y="17248"/>
                </a:lnTo>
                <a:lnTo>
                  <a:pt x="24577" y="17037"/>
                </a:lnTo>
                <a:lnTo>
                  <a:pt x="24912" y="16843"/>
                </a:lnTo>
                <a:lnTo>
                  <a:pt x="25159" y="16702"/>
                </a:lnTo>
                <a:lnTo>
                  <a:pt x="25405" y="16543"/>
                </a:lnTo>
                <a:lnTo>
                  <a:pt x="25635" y="16367"/>
                </a:lnTo>
                <a:lnTo>
                  <a:pt x="25846" y="16173"/>
                </a:lnTo>
                <a:lnTo>
                  <a:pt x="26075" y="15944"/>
                </a:lnTo>
                <a:lnTo>
                  <a:pt x="26269" y="15715"/>
                </a:lnTo>
                <a:lnTo>
                  <a:pt x="26463" y="15469"/>
                </a:lnTo>
                <a:lnTo>
                  <a:pt x="26639" y="15222"/>
                </a:lnTo>
                <a:lnTo>
                  <a:pt x="26815" y="14958"/>
                </a:lnTo>
                <a:lnTo>
                  <a:pt x="26974" y="14693"/>
                </a:lnTo>
                <a:lnTo>
                  <a:pt x="27132" y="14412"/>
                </a:lnTo>
                <a:lnTo>
                  <a:pt x="27255" y="14130"/>
                </a:lnTo>
                <a:lnTo>
                  <a:pt x="27432" y="13724"/>
                </a:lnTo>
                <a:lnTo>
                  <a:pt x="27590" y="13319"/>
                </a:lnTo>
                <a:lnTo>
                  <a:pt x="27731" y="12914"/>
                </a:lnTo>
                <a:lnTo>
                  <a:pt x="27872" y="12491"/>
                </a:lnTo>
                <a:lnTo>
                  <a:pt x="27978" y="12156"/>
                </a:lnTo>
                <a:lnTo>
                  <a:pt x="28101" y="11822"/>
                </a:lnTo>
                <a:lnTo>
                  <a:pt x="28242" y="11487"/>
                </a:lnTo>
                <a:lnTo>
                  <a:pt x="28418" y="11187"/>
                </a:lnTo>
                <a:lnTo>
                  <a:pt x="28489" y="11029"/>
                </a:lnTo>
                <a:lnTo>
                  <a:pt x="28489" y="10976"/>
                </a:lnTo>
                <a:lnTo>
                  <a:pt x="28489" y="10923"/>
                </a:lnTo>
                <a:lnTo>
                  <a:pt x="28471" y="10870"/>
                </a:lnTo>
                <a:lnTo>
                  <a:pt x="28418" y="10818"/>
                </a:lnTo>
                <a:lnTo>
                  <a:pt x="28295" y="10712"/>
                </a:lnTo>
                <a:lnTo>
                  <a:pt x="27590" y="10236"/>
                </a:lnTo>
                <a:lnTo>
                  <a:pt x="27291" y="10078"/>
                </a:lnTo>
                <a:lnTo>
                  <a:pt x="26991" y="9919"/>
                </a:lnTo>
                <a:lnTo>
                  <a:pt x="26674" y="9813"/>
                </a:lnTo>
                <a:lnTo>
                  <a:pt x="26357" y="9708"/>
                </a:lnTo>
                <a:lnTo>
                  <a:pt x="26093" y="9655"/>
                </a:lnTo>
                <a:lnTo>
                  <a:pt x="25952" y="9637"/>
                </a:lnTo>
                <a:lnTo>
                  <a:pt x="25687" y="9637"/>
                </a:lnTo>
                <a:lnTo>
                  <a:pt x="25564" y="9655"/>
                </a:lnTo>
                <a:lnTo>
                  <a:pt x="25423" y="9690"/>
                </a:lnTo>
                <a:lnTo>
                  <a:pt x="25300" y="9743"/>
                </a:lnTo>
                <a:lnTo>
                  <a:pt x="24718" y="9937"/>
                </a:lnTo>
                <a:lnTo>
                  <a:pt x="24542" y="10007"/>
                </a:lnTo>
                <a:lnTo>
                  <a:pt x="24366" y="10095"/>
                </a:lnTo>
                <a:lnTo>
                  <a:pt x="24190" y="10183"/>
                </a:lnTo>
                <a:lnTo>
                  <a:pt x="24014" y="10271"/>
                </a:lnTo>
                <a:lnTo>
                  <a:pt x="23697" y="10500"/>
                </a:lnTo>
                <a:lnTo>
                  <a:pt x="23415" y="10747"/>
                </a:lnTo>
                <a:lnTo>
                  <a:pt x="23115" y="11047"/>
                </a:lnTo>
                <a:lnTo>
                  <a:pt x="22851" y="11328"/>
                </a:lnTo>
                <a:lnTo>
                  <a:pt x="22498" y="11716"/>
                </a:lnTo>
                <a:lnTo>
                  <a:pt x="22446" y="11751"/>
                </a:lnTo>
                <a:lnTo>
                  <a:pt x="22358" y="11804"/>
                </a:lnTo>
                <a:lnTo>
                  <a:pt x="22269" y="11522"/>
                </a:lnTo>
                <a:lnTo>
                  <a:pt x="21600" y="9038"/>
                </a:lnTo>
                <a:lnTo>
                  <a:pt x="21494" y="8703"/>
                </a:lnTo>
                <a:lnTo>
                  <a:pt x="21336" y="8386"/>
                </a:lnTo>
                <a:lnTo>
                  <a:pt x="21001" y="7734"/>
                </a:lnTo>
                <a:lnTo>
                  <a:pt x="20631" y="7082"/>
                </a:lnTo>
                <a:lnTo>
                  <a:pt x="20243" y="6448"/>
                </a:lnTo>
                <a:lnTo>
                  <a:pt x="19838" y="5832"/>
                </a:lnTo>
                <a:lnTo>
                  <a:pt x="19415" y="5215"/>
                </a:lnTo>
                <a:lnTo>
                  <a:pt x="18975" y="4616"/>
                </a:lnTo>
                <a:lnTo>
                  <a:pt x="18517" y="4035"/>
                </a:lnTo>
                <a:lnTo>
                  <a:pt x="18023" y="3471"/>
                </a:lnTo>
                <a:lnTo>
                  <a:pt x="17953" y="3383"/>
                </a:lnTo>
                <a:lnTo>
                  <a:pt x="17865" y="3295"/>
                </a:lnTo>
                <a:lnTo>
                  <a:pt x="17812" y="3259"/>
                </a:lnTo>
                <a:lnTo>
                  <a:pt x="17759" y="3242"/>
                </a:lnTo>
                <a:lnTo>
                  <a:pt x="17706" y="3224"/>
                </a:lnTo>
                <a:lnTo>
                  <a:pt x="17653" y="3224"/>
                </a:lnTo>
                <a:lnTo>
                  <a:pt x="17618" y="3242"/>
                </a:lnTo>
                <a:lnTo>
                  <a:pt x="17565" y="3277"/>
                </a:lnTo>
                <a:lnTo>
                  <a:pt x="17530" y="3312"/>
                </a:lnTo>
                <a:lnTo>
                  <a:pt x="17495" y="3365"/>
                </a:lnTo>
                <a:lnTo>
                  <a:pt x="17442" y="3488"/>
                </a:lnTo>
                <a:lnTo>
                  <a:pt x="17407" y="3629"/>
                </a:lnTo>
                <a:lnTo>
                  <a:pt x="17372" y="3911"/>
                </a:lnTo>
                <a:lnTo>
                  <a:pt x="17354" y="4193"/>
                </a:lnTo>
                <a:lnTo>
                  <a:pt x="17301" y="4827"/>
                </a:lnTo>
                <a:lnTo>
                  <a:pt x="17231" y="6219"/>
                </a:lnTo>
                <a:lnTo>
                  <a:pt x="17213" y="6906"/>
                </a:lnTo>
                <a:lnTo>
                  <a:pt x="17195" y="7593"/>
                </a:lnTo>
                <a:lnTo>
                  <a:pt x="17213" y="7946"/>
                </a:lnTo>
                <a:lnTo>
                  <a:pt x="17248" y="8298"/>
                </a:lnTo>
                <a:lnTo>
                  <a:pt x="17301" y="8633"/>
                </a:lnTo>
                <a:lnTo>
                  <a:pt x="17372" y="8968"/>
                </a:lnTo>
                <a:lnTo>
                  <a:pt x="17513" y="9461"/>
                </a:lnTo>
                <a:lnTo>
                  <a:pt x="17653" y="9954"/>
                </a:lnTo>
                <a:lnTo>
                  <a:pt x="17830" y="10430"/>
                </a:lnTo>
                <a:lnTo>
                  <a:pt x="18023" y="10888"/>
                </a:lnTo>
                <a:lnTo>
                  <a:pt x="18235" y="11346"/>
                </a:lnTo>
                <a:lnTo>
                  <a:pt x="18464" y="11804"/>
                </a:lnTo>
                <a:lnTo>
                  <a:pt x="18711" y="12245"/>
                </a:lnTo>
                <a:lnTo>
                  <a:pt x="18975" y="12667"/>
                </a:lnTo>
                <a:lnTo>
                  <a:pt x="19169" y="12967"/>
                </a:lnTo>
                <a:lnTo>
                  <a:pt x="19186" y="13037"/>
                </a:lnTo>
                <a:lnTo>
                  <a:pt x="19204" y="13108"/>
                </a:lnTo>
                <a:lnTo>
                  <a:pt x="19098" y="13143"/>
                </a:lnTo>
                <a:lnTo>
                  <a:pt x="18992" y="13161"/>
                </a:lnTo>
                <a:lnTo>
                  <a:pt x="18781" y="13161"/>
                </a:lnTo>
                <a:lnTo>
                  <a:pt x="18358" y="13178"/>
                </a:lnTo>
                <a:lnTo>
                  <a:pt x="17953" y="13231"/>
                </a:lnTo>
                <a:lnTo>
                  <a:pt x="17548" y="13319"/>
                </a:lnTo>
                <a:lnTo>
                  <a:pt x="17143" y="13460"/>
                </a:lnTo>
                <a:lnTo>
                  <a:pt x="16825" y="13584"/>
                </a:lnTo>
                <a:lnTo>
                  <a:pt x="16526" y="13724"/>
                </a:lnTo>
                <a:lnTo>
                  <a:pt x="16226" y="13883"/>
                </a:lnTo>
                <a:lnTo>
                  <a:pt x="15927" y="14059"/>
                </a:lnTo>
                <a:lnTo>
                  <a:pt x="14077" y="15152"/>
                </a:lnTo>
                <a:lnTo>
                  <a:pt x="13337" y="15574"/>
                </a:lnTo>
                <a:lnTo>
                  <a:pt x="13267" y="15627"/>
                </a:lnTo>
                <a:lnTo>
                  <a:pt x="13231" y="15662"/>
                </a:lnTo>
                <a:lnTo>
                  <a:pt x="13196" y="15715"/>
                </a:lnTo>
                <a:lnTo>
                  <a:pt x="13178" y="15768"/>
                </a:lnTo>
                <a:lnTo>
                  <a:pt x="13196" y="15821"/>
                </a:lnTo>
                <a:lnTo>
                  <a:pt x="13214" y="15874"/>
                </a:lnTo>
                <a:lnTo>
                  <a:pt x="13267" y="15927"/>
                </a:lnTo>
                <a:lnTo>
                  <a:pt x="13319" y="15962"/>
                </a:lnTo>
                <a:lnTo>
                  <a:pt x="13443" y="16050"/>
                </a:lnTo>
                <a:lnTo>
                  <a:pt x="13584" y="16103"/>
                </a:lnTo>
                <a:lnTo>
                  <a:pt x="15962" y="17160"/>
                </a:lnTo>
                <a:lnTo>
                  <a:pt x="17019" y="17600"/>
                </a:lnTo>
                <a:lnTo>
                  <a:pt x="17548" y="17794"/>
                </a:lnTo>
                <a:lnTo>
                  <a:pt x="18076" y="17970"/>
                </a:lnTo>
                <a:lnTo>
                  <a:pt x="18446" y="18094"/>
                </a:lnTo>
                <a:lnTo>
                  <a:pt x="18816" y="18182"/>
                </a:lnTo>
                <a:lnTo>
                  <a:pt x="19186" y="18270"/>
                </a:lnTo>
                <a:lnTo>
                  <a:pt x="19556" y="18323"/>
                </a:lnTo>
                <a:lnTo>
                  <a:pt x="19926" y="18376"/>
                </a:lnTo>
                <a:lnTo>
                  <a:pt x="20314" y="18411"/>
                </a:lnTo>
                <a:lnTo>
                  <a:pt x="20684" y="18429"/>
                </a:lnTo>
                <a:lnTo>
                  <a:pt x="21071" y="18411"/>
                </a:lnTo>
                <a:lnTo>
                  <a:pt x="21353" y="18393"/>
                </a:lnTo>
                <a:lnTo>
                  <a:pt x="21618" y="18358"/>
                </a:lnTo>
                <a:lnTo>
                  <a:pt x="21882" y="18288"/>
                </a:lnTo>
                <a:lnTo>
                  <a:pt x="22128" y="18199"/>
                </a:lnTo>
                <a:lnTo>
                  <a:pt x="22375" y="18076"/>
                </a:lnTo>
                <a:lnTo>
                  <a:pt x="22587" y="17918"/>
                </a:lnTo>
                <a:lnTo>
                  <a:pt x="22798" y="17741"/>
                </a:lnTo>
                <a:lnTo>
                  <a:pt x="22992" y="17530"/>
                </a:lnTo>
                <a:lnTo>
                  <a:pt x="23115" y="17389"/>
                </a:lnTo>
                <a:lnTo>
                  <a:pt x="23168" y="17319"/>
                </a:lnTo>
                <a:lnTo>
                  <a:pt x="23256" y="17283"/>
                </a:lnTo>
                <a:lnTo>
                  <a:pt x="23379" y="17371"/>
                </a:lnTo>
                <a:lnTo>
                  <a:pt x="23503" y="17495"/>
                </a:lnTo>
                <a:lnTo>
                  <a:pt x="23608" y="17636"/>
                </a:lnTo>
                <a:lnTo>
                  <a:pt x="23732" y="17794"/>
                </a:lnTo>
                <a:lnTo>
                  <a:pt x="23837" y="17953"/>
                </a:lnTo>
                <a:lnTo>
                  <a:pt x="23943" y="18129"/>
                </a:lnTo>
                <a:lnTo>
                  <a:pt x="24049" y="18323"/>
                </a:lnTo>
                <a:lnTo>
                  <a:pt x="24137" y="18499"/>
                </a:lnTo>
                <a:lnTo>
                  <a:pt x="24084" y="18587"/>
                </a:lnTo>
                <a:lnTo>
                  <a:pt x="23926" y="18798"/>
                </a:lnTo>
                <a:lnTo>
                  <a:pt x="23820" y="19028"/>
                </a:lnTo>
                <a:lnTo>
                  <a:pt x="23732" y="19257"/>
                </a:lnTo>
                <a:lnTo>
                  <a:pt x="23679" y="19503"/>
                </a:lnTo>
                <a:lnTo>
                  <a:pt x="23626" y="19803"/>
                </a:lnTo>
                <a:lnTo>
                  <a:pt x="23591" y="20102"/>
                </a:lnTo>
                <a:lnTo>
                  <a:pt x="23556" y="20419"/>
                </a:lnTo>
                <a:lnTo>
                  <a:pt x="23556" y="20525"/>
                </a:lnTo>
                <a:lnTo>
                  <a:pt x="23573" y="20613"/>
                </a:lnTo>
                <a:lnTo>
                  <a:pt x="23626" y="20701"/>
                </a:lnTo>
                <a:lnTo>
                  <a:pt x="23697" y="20789"/>
                </a:lnTo>
                <a:lnTo>
                  <a:pt x="23837" y="20895"/>
                </a:lnTo>
                <a:lnTo>
                  <a:pt x="24014" y="21018"/>
                </a:lnTo>
                <a:lnTo>
                  <a:pt x="24736" y="21459"/>
                </a:lnTo>
                <a:lnTo>
                  <a:pt x="24895" y="21565"/>
                </a:lnTo>
                <a:lnTo>
                  <a:pt x="24965" y="21653"/>
                </a:lnTo>
                <a:lnTo>
                  <a:pt x="25053" y="21741"/>
                </a:lnTo>
                <a:lnTo>
                  <a:pt x="25053" y="21741"/>
                </a:lnTo>
                <a:lnTo>
                  <a:pt x="24824" y="21705"/>
                </a:lnTo>
                <a:lnTo>
                  <a:pt x="24419" y="21635"/>
                </a:lnTo>
                <a:lnTo>
                  <a:pt x="24031" y="21565"/>
                </a:lnTo>
                <a:lnTo>
                  <a:pt x="23820" y="21547"/>
                </a:lnTo>
                <a:lnTo>
                  <a:pt x="23608" y="21529"/>
                </a:lnTo>
                <a:lnTo>
                  <a:pt x="23397" y="21565"/>
                </a:lnTo>
                <a:lnTo>
                  <a:pt x="23186" y="21617"/>
                </a:lnTo>
                <a:lnTo>
                  <a:pt x="23062" y="21653"/>
                </a:lnTo>
                <a:lnTo>
                  <a:pt x="22957" y="21723"/>
                </a:lnTo>
                <a:lnTo>
                  <a:pt x="22868" y="21794"/>
                </a:lnTo>
                <a:lnTo>
                  <a:pt x="22780" y="21882"/>
                </a:lnTo>
                <a:lnTo>
                  <a:pt x="22710" y="21970"/>
                </a:lnTo>
                <a:lnTo>
                  <a:pt x="22657" y="22075"/>
                </a:lnTo>
                <a:lnTo>
                  <a:pt x="22622" y="22199"/>
                </a:lnTo>
                <a:lnTo>
                  <a:pt x="22604" y="22322"/>
                </a:lnTo>
                <a:lnTo>
                  <a:pt x="22587" y="22481"/>
                </a:lnTo>
                <a:lnTo>
                  <a:pt x="22587" y="22622"/>
                </a:lnTo>
                <a:lnTo>
                  <a:pt x="22780" y="23855"/>
                </a:lnTo>
                <a:lnTo>
                  <a:pt x="22816" y="24084"/>
                </a:lnTo>
                <a:lnTo>
                  <a:pt x="22816" y="24313"/>
                </a:lnTo>
                <a:lnTo>
                  <a:pt x="22816" y="24542"/>
                </a:lnTo>
                <a:lnTo>
                  <a:pt x="22763" y="24771"/>
                </a:lnTo>
                <a:lnTo>
                  <a:pt x="22745" y="24930"/>
                </a:lnTo>
                <a:lnTo>
                  <a:pt x="22745" y="25088"/>
                </a:lnTo>
                <a:lnTo>
                  <a:pt x="22763" y="25229"/>
                </a:lnTo>
                <a:lnTo>
                  <a:pt x="22833" y="25388"/>
                </a:lnTo>
                <a:lnTo>
                  <a:pt x="22992" y="25722"/>
                </a:lnTo>
                <a:lnTo>
                  <a:pt x="23133" y="25934"/>
                </a:lnTo>
                <a:lnTo>
                  <a:pt x="23221" y="26022"/>
                </a:lnTo>
                <a:lnTo>
                  <a:pt x="23309" y="26092"/>
                </a:lnTo>
                <a:lnTo>
                  <a:pt x="23397" y="26180"/>
                </a:lnTo>
                <a:lnTo>
                  <a:pt x="23503" y="26233"/>
                </a:lnTo>
                <a:lnTo>
                  <a:pt x="23608" y="26304"/>
                </a:lnTo>
                <a:lnTo>
                  <a:pt x="23732" y="26339"/>
                </a:lnTo>
                <a:lnTo>
                  <a:pt x="23802" y="26374"/>
                </a:lnTo>
                <a:lnTo>
                  <a:pt x="23873" y="26410"/>
                </a:lnTo>
                <a:lnTo>
                  <a:pt x="23926" y="26462"/>
                </a:lnTo>
                <a:lnTo>
                  <a:pt x="23961" y="26533"/>
                </a:lnTo>
                <a:lnTo>
                  <a:pt x="23820" y="26550"/>
                </a:lnTo>
                <a:lnTo>
                  <a:pt x="23749" y="26550"/>
                </a:lnTo>
                <a:lnTo>
                  <a:pt x="23697" y="26533"/>
                </a:lnTo>
                <a:lnTo>
                  <a:pt x="23291" y="26410"/>
                </a:lnTo>
                <a:lnTo>
                  <a:pt x="23097" y="26339"/>
                </a:lnTo>
                <a:lnTo>
                  <a:pt x="22904" y="26251"/>
                </a:lnTo>
                <a:lnTo>
                  <a:pt x="22798" y="26198"/>
                </a:lnTo>
                <a:lnTo>
                  <a:pt x="22692" y="26128"/>
                </a:lnTo>
                <a:lnTo>
                  <a:pt x="22587" y="26040"/>
                </a:lnTo>
                <a:lnTo>
                  <a:pt x="22498" y="25951"/>
                </a:lnTo>
                <a:lnTo>
                  <a:pt x="22428" y="25863"/>
                </a:lnTo>
                <a:lnTo>
                  <a:pt x="22358" y="25758"/>
                </a:lnTo>
                <a:lnTo>
                  <a:pt x="22305" y="25634"/>
                </a:lnTo>
                <a:lnTo>
                  <a:pt x="22252" y="25511"/>
                </a:lnTo>
                <a:lnTo>
                  <a:pt x="22199" y="25317"/>
                </a:lnTo>
                <a:lnTo>
                  <a:pt x="21970" y="24630"/>
                </a:lnTo>
                <a:lnTo>
                  <a:pt x="21723" y="23943"/>
                </a:lnTo>
                <a:lnTo>
                  <a:pt x="21582" y="23591"/>
                </a:lnTo>
                <a:lnTo>
                  <a:pt x="21406" y="23238"/>
                </a:lnTo>
                <a:lnTo>
                  <a:pt x="21212" y="22921"/>
                </a:lnTo>
                <a:lnTo>
                  <a:pt x="20983" y="22622"/>
                </a:lnTo>
                <a:lnTo>
                  <a:pt x="20737" y="22340"/>
                </a:lnTo>
                <a:lnTo>
                  <a:pt x="20472" y="22075"/>
                </a:lnTo>
                <a:lnTo>
                  <a:pt x="20173" y="21846"/>
                </a:lnTo>
                <a:lnTo>
                  <a:pt x="19856" y="21617"/>
                </a:lnTo>
                <a:lnTo>
                  <a:pt x="19468" y="21388"/>
                </a:lnTo>
                <a:lnTo>
                  <a:pt x="19063" y="21195"/>
                </a:lnTo>
                <a:lnTo>
                  <a:pt x="18658" y="21018"/>
                </a:lnTo>
                <a:lnTo>
                  <a:pt x="18235" y="20860"/>
                </a:lnTo>
                <a:lnTo>
                  <a:pt x="17794" y="20736"/>
                </a:lnTo>
                <a:lnTo>
                  <a:pt x="17354" y="20631"/>
                </a:lnTo>
                <a:lnTo>
                  <a:pt x="16913" y="20543"/>
                </a:lnTo>
                <a:lnTo>
                  <a:pt x="16455" y="20472"/>
                </a:lnTo>
                <a:lnTo>
                  <a:pt x="16103" y="20402"/>
                </a:lnTo>
                <a:lnTo>
                  <a:pt x="15751" y="20331"/>
                </a:lnTo>
                <a:lnTo>
                  <a:pt x="15645" y="20314"/>
                </a:lnTo>
                <a:lnTo>
                  <a:pt x="15539" y="20296"/>
                </a:lnTo>
                <a:lnTo>
                  <a:pt x="15434" y="20314"/>
                </a:lnTo>
                <a:lnTo>
                  <a:pt x="15381" y="20331"/>
                </a:lnTo>
                <a:lnTo>
                  <a:pt x="15310" y="20367"/>
                </a:lnTo>
                <a:lnTo>
                  <a:pt x="15328" y="20472"/>
                </a:lnTo>
                <a:lnTo>
                  <a:pt x="15345" y="20596"/>
                </a:lnTo>
                <a:lnTo>
                  <a:pt x="15522" y="21212"/>
                </a:lnTo>
                <a:lnTo>
                  <a:pt x="15821" y="22216"/>
                </a:lnTo>
                <a:lnTo>
                  <a:pt x="15997" y="22710"/>
                </a:lnTo>
                <a:lnTo>
                  <a:pt x="16174" y="23203"/>
                </a:lnTo>
                <a:lnTo>
                  <a:pt x="16279" y="23467"/>
                </a:lnTo>
                <a:lnTo>
                  <a:pt x="16420" y="23714"/>
                </a:lnTo>
                <a:lnTo>
                  <a:pt x="16561" y="23961"/>
                </a:lnTo>
                <a:lnTo>
                  <a:pt x="16720" y="24207"/>
                </a:lnTo>
                <a:lnTo>
                  <a:pt x="16896" y="24436"/>
                </a:lnTo>
                <a:lnTo>
                  <a:pt x="17090" y="24648"/>
                </a:lnTo>
                <a:lnTo>
                  <a:pt x="17283" y="24841"/>
                </a:lnTo>
                <a:lnTo>
                  <a:pt x="17513" y="25035"/>
                </a:lnTo>
                <a:lnTo>
                  <a:pt x="17724" y="25194"/>
                </a:lnTo>
                <a:lnTo>
                  <a:pt x="17953" y="25352"/>
                </a:lnTo>
                <a:lnTo>
                  <a:pt x="18182" y="25511"/>
                </a:lnTo>
                <a:lnTo>
                  <a:pt x="18429" y="25634"/>
                </a:lnTo>
                <a:lnTo>
                  <a:pt x="18904" y="25899"/>
                </a:lnTo>
                <a:lnTo>
                  <a:pt x="19415" y="26110"/>
                </a:lnTo>
                <a:lnTo>
                  <a:pt x="19662" y="26180"/>
                </a:lnTo>
                <a:lnTo>
                  <a:pt x="19891" y="26251"/>
                </a:lnTo>
                <a:lnTo>
                  <a:pt x="20155" y="26304"/>
                </a:lnTo>
                <a:lnTo>
                  <a:pt x="20402" y="26339"/>
                </a:lnTo>
                <a:lnTo>
                  <a:pt x="20825" y="26374"/>
                </a:lnTo>
                <a:lnTo>
                  <a:pt x="21248" y="26445"/>
                </a:lnTo>
                <a:lnTo>
                  <a:pt x="21459" y="26498"/>
                </a:lnTo>
                <a:lnTo>
                  <a:pt x="21670" y="26550"/>
                </a:lnTo>
                <a:lnTo>
                  <a:pt x="21864" y="26639"/>
                </a:lnTo>
                <a:lnTo>
                  <a:pt x="22076" y="26709"/>
                </a:lnTo>
                <a:lnTo>
                  <a:pt x="22340" y="26815"/>
                </a:lnTo>
                <a:lnTo>
                  <a:pt x="22622" y="26903"/>
                </a:lnTo>
                <a:lnTo>
                  <a:pt x="22921" y="26938"/>
                </a:lnTo>
                <a:lnTo>
                  <a:pt x="23309" y="26938"/>
                </a:lnTo>
                <a:lnTo>
                  <a:pt x="23362" y="26956"/>
                </a:lnTo>
                <a:lnTo>
                  <a:pt x="23415" y="27009"/>
                </a:lnTo>
                <a:lnTo>
                  <a:pt x="23291" y="27519"/>
                </a:lnTo>
                <a:lnTo>
                  <a:pt x="23203" y="28030"/>
                </a:lnTo>
                <a:lnTo>
                  <a:pt x="23186" y="28277"/>
                </a:lnTo>
                <a:lnTo>
                  <a:pt x="23168" y="28541"/>
                </a:lnTo>
                <a:lnTo>
                  <a:pt x="23168" y="28806"/>
                </a:lnTo>
                <a:lnTo>
                  <a:pt x="23168" y="29070"/>
                </a:lnTo>
                <a:lnTo>
                  <a:pt x="23186" y="29316"/>
                </a:lnTo>
                <a:lnTo>
                  <a:pt x="23221" y="29581"/>
                </a:lnTo>
                <a:lnTo>
                  <a:pt x="23327" y="30092"/>
                </a:lnTo>
                <a:lnTo>
                  <a:pt x="23450" y="30603"/>
                </a:lnTo>
                <a:lnTo>
                  <a:pt x="23626" y="31096"/>
                </a:lnTo>
                <a:lnTo>
                  <a:pt x="23485" y="31219"/>
                </a:lnTo>
                <a:lnTo>
                  <a:pt x="23362" y="31307"/>
                </a:lnTo>
                <a:lnTo>
                  <a:pt x="23238" y="31395"/>
                </a:lnTo>
                <a:lnTo>
                  <a:pt x="23097" y="31466"/>
                </a:lnTo>
                <a:lnTo>
                  <a:pt x="22798" y="31272"/>
                </a:lnTo>
                <a:lnTo>
                  <a:pt x="22481" y="31078"/>
                </a:lnTo>
                <a:lnTo>
                  <a:pt x="22164" y="30920"/>
                </a:lnTo>
                <a:lnTo>
                  <a:pt x="21829" y="30779"/>
                </a:lnTo>
                <a:lnTo>
                  <a:pt x="21477" y="30673"/>
                </a:lnTo>
                <a:lnTo>
                  <a:pt x="21283" y="30620"/>
                </a:lnTo>
                <a:lnTo>
                  <a:pt x="21071" y="30585"/>
                </a:lnTo>
                <a:lnTo>
                  <a:pt x="20666" y="30532"/>
                </a:lnTo>
                <a:lnTo>
                  <a:pt x="20261" y="30532"/>
                </a:lnTo>
                <a:lnTo>
                  <a:pt x="19838" y="30550"/>
                </a:lnTo>
                <a:lnTo>
                  <a:pt x="19732" y="30532"/>
                </a:lnTo>
                <a:lnTo>
                  <a:pt x="19609" y="30532"/>
                </a:lnTo>
                <a:lnTo>
                  <a:pt x="19609" y="30444"/>
                </a:lnTo>
                <a:lnTo>
                  <a:pt x="19627" y="30374"/>
                </a:lnTo>
                <a:lnTo>
                  <a:pt x="19697" y="30145"/>
                </a:lnTo>
                <a:lnTo>
                  <a:pt x="19750" y="29916"/>
                </a:lnTo>
                <a:lnTo>
                  <a:pt x="19768" y="29669"/>
                </a:lnTo>
                <a:lnTo>
                  <a:pt x="19750" y="29440"/>
                </a:lnTo>
                <a:lnTo>
                  <a:pt x="19732" y="29211"/>
                </a:lnTo>
                <a:lnTo>
                  <a:pt x="19680" y="28982"/>
                </a:lnTo>
                <a:lnTo>
                  <a:pt x="19627" y="28753"/>
                </a:lnTo>
                <a:lnTo>
                  <a:pt x="19539" y="28524"/>
                </a:lnTo>
                <a:lnTo>
                  <a:pt x="19433" y="28259"/>
                </a:lnTo>
                <a:lnTo>
                  <a:pt x="19310" y="27995"/>
                </a:lnTo>
                <a:lnTo>
                  <a:pt x="19169" y="27731"/>
                </a:lnTo>
                <a:lnTo>
                  <a:pt x="19010" y="27467"/>
                </a:lnTo>
                <a:lnTo>
                  <a:pt x="18288" y="26339"/>
                </a:lnTo>
                <a:lnTo>
                  <a:pt x="18217" y="26251"/>
                </a:lnTo>
                <a:lnTo>
                  <a:pt x="18164" y="26180"/>
                </a:lnTo>
                <a:lnTo>
                  <a:pt x="18094" y="26128"/>
                </a:lnTo>
                <a:lnTo>
                  <a:pt x="18041" y="26092"/>
                </a:lnTo>
                <a:lnTo>
                  <a:pt x="17971" y="26092"/>
                </a:lnTo>
                <a:lnTo>
                  <a:pt x="17882" y="26110"/>
                </a:lnTo>
                <a:lnTo>
                  <a:pt x="17689" y="26180"/>
                </a:lnTo>
                <a:lnTo>
                  <a:pt x="17460" y="26304"/>
                </a:lnTo>
                <a:lnTo>
                  <a:pt x="17231" y="26445"/>
                </a:lnTo>
                <a:lnTo>
                  <a:pt x="17019" y="26603"/>
                </a:lnTo>
                <a:lnTo>
                  <a:pt x="16825" y="26762"/>
                </a:lnTo>
                <a:lnTo>
                  <a:pt x="16649" y="26956"/>
                </a:lnTo>
                <a:lnTo>
                  <a:pt x="16473" y="27167"/>
                </a:lnTo>
                <a:lnTo>
                  <a:pt x="16314" y="27379"/>
                </a:lnTo>
                <a:lnTo>
                  <a:pt x="16174" y="27608"/>
                </a:lnTo>
                <a:lnTo>
                  <a:pt x="16033" y="27837"/>
                </a:lnTo>
                <a:lnTo>
                  <a:pt x="15927" y="28083"/>
                </a:lnTo>
                <a:lnTo>
                  <a:pt x="15839" y="28330"/>
                </a:lnTo>
                <a:lnTo>
                  <a:pt x="15751" y="28577"/>
                </a:lnTo>
                <a:lnTo>
                  <a:pt x="15698" y="28841"/>
                </a:lnTo>
                <a:lnTo>
                  <a:pt x="15663" y="29087"/>
                </a:lnTo>
                <a:lnTo>
                  <a:pt x="15663" y="29352"/>
                </a:lnTo>
                <a:lnTo>
                  <a:pt x="15663" y="29616"/>
                </a:lnTo>
                <a:lnTo>
                  <a:pt x="15698" y="29916"/>
                </a:lnTo>
                <a:lnTo>
                  <a:pt x="15751" y="30215"/>
                </a:lnTo>
                <a:lnTo>
                  <a:pt x="15751" y="30303"/>
                </a:lnTo>
                <a:lnTo>
                  <a:pt x="15751" y="30391"/>
                </a:lnTo>
                <a:lnTo>
                  <a:pt x="15398" y="30285"/>
                </a:lnTo>
                <a:lnTo>
                  <a:pt x="15222" y="30233"/>
                </a:lnTo>
                <a:lnTo>
                  <a:pt x="15028" y="30197"/>
                </a:lnTo>
                <a:lnTo>
                  <a:pt x="14658" y="30145"/>
                </a:lnTo>
                <a:lnTo>
                  <a:pt x="14288" y="30127"/>
                </a:lnTo>
                <a:lnTo>
                  <a:pt x="13901" y="30162"/>
                </a:lnTo>
                <a:lnTo>
                  <a:pt x="13231" y="30250"/>
                </a:lnTo>
                <a:lnTo>
                  <a:pt x="13073" y="30250"/>
                </a:lnTo>
                <a:lnTo>
                  <a:pt x="12914" y="30233"/>
                </a:lnTo>
                <a:lnTo>
                  <a:pt x="12773" y="30197"/>
                </a:lnTo>
                <a:lnTo>
                  <a:pt x="12632" y="30109"/>
                </a:lnTo>
                <a:lnTo>
                  <a:pt x="10430" y="28577"/>
                </a:lnTo>
                <a:lnTo>
                  <a:pt x="10307" y="28488"/>
                </a:lnTo>
                <a:lnTo>
                  <a:pt x="10201" y="28383"/>
                </a:lnTo>
                <a:lnTo>
                  <a:pt x="10130" y="28295"/>
                </a:lnTo>
                <a:lnTo>
                  <a:pt x="10078" y="28207"/>
                </a:lnTo>
                <a:lnTo>
                  <a:pt x="10042" y="28101"/>
                </a:lnTo>
                <a:lnTo>
                  <a:pt x="10025" y="27978"/>
                </a:lnTo>
                <a:lnTo>
                  <a:pt x="10307" y="27801"/>
                </a:lnTo>
                <a:lnTo>
                  <a:pt x="10518" y="27643"/>
                </a:lnTo>
                <a:lnTo>
                  <a:pt x="10747" y="27484"/>
                </a:lnTo>
                <a:lnTo>
                  <a:pt x="10888" y="27361"/>
                </a:lnTo>
                <a:lnTo>
                  <a:pt x="11011" y="27238"/>
                </a:lnTo>
                <a:lnTo>
                  <a:pt x="11117" y="27097"/>
                </a:lnTo>
                <a:lnTo>
                  <a:pt x="11205" y="26956"/>
                </a:lnTo>
                <a:lnTo>
                  <a:pt x="11276" y="26797"/>
                </a:lnTo>
                <a:lnTo>
                  <a:pt x="11329" y="26621"/>
                </a:lnTo>
                <a:lnTo>
                  <a:pt x="11364" y="26462"/>
                </a:lnTo>
                <a:lnTo>
                  <a:pt x="11381" y="26269"/>
                </a:lnTo>
                <a:lnTo>
                  <a:pt x="11399" y="26040"/>
                </a:lnTo>
                <a:lnTo>
                  <a:pt x="11399" y="25793"/>
                </a:lnTo>
                <a:lnTo>
                  <a:pt x="11364" y="25564"/>
                </a:lnTo>
                <a:lnTo>
                  <a:pt x="11311" y="25335"/>
                </a:lnTo>
                <a:lnTo>
                  <a:pt x="11170" y="24824"/>
                </a:lnTo>
                <a:lnTo>
                  <a:pt x="11011" y="24331"/>
                </a:lnTo>
                <a:lnTo>
                  <a:pt x="10906" y="24066"/>
                </a:lnTo>
                <a:lnTo>
                  <a:pt x="10818" y="23784"/>
                </a:lnTo>
                <a:lnTo>
                  <a:pt x="10747" y="23520"/>
                </a:lnTo>
                <a:lnTo>
                  <a:pt x="10694" y="23238"/>
                </a:lnTo>
                <a:lnTo>
                  <a:pt x="10659" y="23062"/>
                </a:lnTo>
                <a:lnTo>
                  <a:pt x="10641" y="22956"/>
                </a:lnTo>
                <a:lnTo>
                  <a:pt x="10589" y="22868"/>
                </a:lnTo>
                <a:lnTo>
                  <a:pt x="10395" y="22939"/>
                </a:lnTo>
                <a:lnTo>
                  <a:pt x="10219" y="23009"/>
                </a:lnTo>
                <a:lnTo>
                  <a:pt x="10042" y="23097"/>
                </a:lnTo>
                <a:lnTo>
                  <a:pt x="9884" y="23203"/>
                </a:lnTo>
                <a:lnTo>
                  <a:pt x="9620" y="23379"/>
                </a:lnTo>
                <a:lnTo>
                  <a:pt x="9408" y="23591"/>
                </a:lnTo>
                <a:lnTo>
                  <a:pt x="9302" y="23696"/>
                </a:lnTo>
                <a:lnTo>
                  <a:pt x="9214" y="23820"/>
                </a:lnTo>
                <a:lnTo>
                  <a:pt x="9126" y="23943"/>
                </a:lnTo>
                <a:lnTo>
                  <a:pt x="9056" y="24084"/>
                </a:lnTo>
                <a:lnTo>
                  <a:pt x="8932" y="24348"/>
                </a:lnTo>
                <a:lnTo>
                  <a:pt x="8827" y="24630"/>
                </a:lnTo>
                <a:lnTo>
                  <a:pt x="8739" y="24912"/>
                </a:lnTo>
                <a:lnTo>
                  <a:pt x="8668" y="25194"/>
                </a:lnTo>
                <a:lnTo>
                  <a:pt x="8615" y="25476"/>
                </a:lnTo>
                <a:lnTo>
                  <a:pt x="8598" y="25775"/>
                </a:lnTo>
                <a:lnTo>
                  <a:pt x="8580" y="26075"/>
                </a:lnTo>
                <a:lnTo>
                  <a:pt x="8615" y="26374"/>
                </a:lnTo>
                <a:lnTo>
                  <a:pt x="8633" y="26568"/>
                </a:lnTo>
                <a:lnTo>
                  <a:pt x="8668" y="26744"/>
                </a:lnTo>
                <a:lnTo>
                  <a:pt x="8739" y="26920"/>
                </a:lnTo>
                <a:lnTo>
                  <a:pt x="8809" y="27079"/>
                </a:lnTo>
                <a:lnTo>
                  <a:pt x="8897" y="27238"/>
                </a:lnTo>
                <a:lnTo>
                  <a:pt x="8985" y="27396"/>
                </a:lnTo>
                <a:lnTo>
                  <a:pt x="9109" y="27537"/>
                </a:lnTo>
                <a:lnTo>
                  <a:pt x="9250" y="27678"/>
                </a:lnTo>
                <a:lnTo>
                  <a:pt x="9408" y="27801"/>
                </a:lnTo>
                <a:lnTo>
                  <a:pt x="9443" y="27854"/>
                </a:lnTo>
                <a:lnTo>
                  <a:pt x="9443" y="27889"/>
                </a:lnTo>
                <a:lnTo>
                  <a:pt x="9426" y="27925"/>
                </a:lnTo>
                <a:lnTo>
                  <a:pt x="9355" y="27907"/>
                </a:lnTo>
                <a:lnTo>
                  <a:pt x="9285" y="27872"/>
                </a:lnTo>
                <a:lnTo>
                  <a:pt x="9179" y="27766"/>
                </a:lnTo>
                <a:lnTo>
                  <a:pt x="7840" y="26586"/>
                </a:lnTo>
                <a:lnTo>
                  <a:pt x="7752" y="26480"/>
                </a:lnTo>
                <a:lnTo>
                  <a:pt x="7682" y="26392"/>
                </a:lnTo>
                <a:lnTo>
                  <a:pt x="7611" y="26269"/>
                </a:lnTo>
                <a:lnTo>
                  <a:pt x="7558" y="26163"/>
                </a:lnTo>
                <a:lnTo>
                  <a:pt x="7047" y="24806"/>
                </a:lnTo>
                <a:lnTo>
                  <a:pt x="6977" y="24648"/>
                </a:lnTo>
                <a:lnTo>
                  <a:pt x="6889" y="24489"/>
                </a:lnTo>
                <a:lnTo>
                  <a:pt x="6801" y="24348"/>
                </a:lnTo>
                <a:lnTo>
                  <a:pt x="6677" y="24207"/>
                </a:lnTo>
                <a:lnTo>
                  <a:pt x="6572" y="24102"/>
                </a:lnTo>
                <a:lnTo>
                  <a:pt x="6431" y="23978"/>
                </a:lnTo>
                <a:lnTo>
                  <a:pt x="6290" y="23890"/>
                </a:lnTo>
                <a:lnTo>
                  <a:pt x="6149" y="23784"/>
                </a:lnTo>
                <a:lnTo>
                  <a:pt x="6078" y="23767"/>
                </a:lnTo>
                <a:lnTo>
                  <a:pt x="5990" y="23732"/>
                </a:lnTo>
                <a:lnTo>
                  <a:pt x="5955" y="23837"/>
                </a:lnTo>
                <a:lnTo>
                  <a:pt x="5937" y="23925"/>
                </a:lnTo>
                <a:lnTo>
                  <a:pt x="5955" y="24031"/>
                </a:lnTo>
                <a:lnTo>
                  <a:pt x="5955" y="24119"/>
                </a:lnTo>
                <a:lnTo>
                  <a:pt x="6025" y="24577"/>
                </a:lnTo>
                <a:lnTo>
                  <a:pt x="6043" y="24665"/>
                </a:lnTo>
                <a:lnTo>
                  <a:pt x="6025" y="24701"/>
                </a:lnTo>
                <a:lnTo>
                  <a:pt x="5973" y="24718"/>
                </a:lnTo>
                <a:lnTo>
                  <a:pt x="5937" y="24701"/>
                </a:lnTo>
                <a:lnTo>
                  <a:pt x="5902" y="24665"/>
                </a:lnTo>
                <a:lnTo>
                  <a:pt x="5673" y="24419"/>
                </a:lnTo>
                <a:lnTo>
                  <a:pt x="5462" y="24154"/>
                </a:lnTo>
                <a:lnTo>
                  <a:pt x="4405" y="22745"/>
                </a:lnTo>
                <a:lnTo>
                  <a:pt x="4334" y="22657"/>
                </a:lnTo>
                <a:lnTo>
                  <a:pt x="4299" y="22569"/>
                </a:lnTo>
                <a:lnTo>
                  <a:pt x="4264" y="22481"/>
                </a:lnTo>
                <a:lnTo>
                  <a:pt x="4264" y="22393"/>
                </a:lnTo>
                <a:lnTo>
                  <a:pt x="4281" y="22304"/>
                </a:lnTo>
                <a:lnTo>
                  <a:pt x="4299" y="22216"/>
                </a:lnTo>
                <a:lnTo>
                  <a:pt x="4352" y="22128"/>
                </a:lnTo>
                <a:lnTo>
                  <a:pt x="4405" y="22040"/>
                </a:lnTo>
                <a:lnTo>
                  <a:pt x="5109" y="21177"/>
                </a:lnTo>
                <a:lnTo>
                  <a:pt x="5162" y="21124"/>
                </a:lnTo>
                <a:lnTo>
                  <a:pt x="5233" y="21071"/>
                </a:lnTo>
                <a:lnTo>
                  <a:pt x="5321" y="21054"/>
                </a:lnTo>
                <a:lnTo>
                  <a:pt x="5391" y="21036"/>
                </a:lnTo>
                <a:lnTo>
                  <a:pt x="5620" y="21018"/>
                </a:lnTo>
                <a:lnTo>
                  <a:pt x="5832" y="20983"/>
                </a:lnTo>
                <a:lnTo>
                  <a:pt x="5973" y="20948"/>
                </a:lnTo>
                <a:lnTo>
                  <a:pt x="6114" y="20895"/>
                </a:lnTo>
                <a:lnTo>
                  <a:pt x="6237" y="20842"/>
                </a:lnTo>
                <a:lnTo>
                  <a:pt x="6360" y="20754"/>
                </a:lnTo>
                <a:lnTo>
                  <a:pt x="6466" y="20666"/>
                </a:lnTo>
                <a:lnTo>
                  <a:pt x="6572" y="20578"/>
                </a:lnTo>
                <a:lnTo>
                  <a:pt x="6660" y="20455"/>
                </a:lnTo>
                <a:lnTo>
                  <a:pt x="6730" y="20331"/>
                </a:lnTo>
                <a:lnTo>
                  <a:pt x="6783" y="20208"/>
                </a:lnTo>
                <a:lnTo>
                  <a:pt x="6818" y="20085"/>
                </a:lnTo>
                <a:lnTo>
                  <a:pt x="6836" y="19961"/>
                </a:lnTo>
                <a:lnTo>
                  <a:pt x="6836" y="19838"/>
                </a:lnTo>
                <a:lnTo>
                  <a:pt x="6783" y="19609"/>
                </a:lnTo>
                <a:lnTo>
                  <a:pt x="6695" y="19380"/>
                </a:lnTo>
                <a:lnTo>
                  <a:pt x="6572" y="19168"/>
                </a:lnTo>
                <a:lnTo>
                  <a:pt x="6413" y="18975"/>
                </a:lnTo>
                <a:lnTo>
                  <a:pt x="6307" y="18887"/>
                </a:lnTo>
                <a:lnTo>
                  <a:pt x="6202" y="18851"/>
                </a:lnTo>
                <a:lnTo>
                  <a:pt x="6078" y="18834"/>
                </a:lnTo>
                <a:lnTo>
                  <a:pt x="5955" y="18851"/>
                </a:lnTo>
                <a:lnTo>
                  <a:pt x="5761" y="18922"/>
                </a:lnTo>
                <a:lnTo>
                  <a:pt x="5585" y="19010"/>
                </a:lnTo>
                <a:lnTo>
                  <a:pt x="5426" y="19116"/>
                </a:lnTo>
                <a:lnTo>
                  <a:pt x="5285" y="19239"/>
                </a:lnTo>
                <a:lnTo>
                  <a:pt x="5162" y="19380"/>
                </a:lnTo>
                <a:lnTo>
                  <a:pt x="5056" y="19538"/>
                </a:lnTo>
                <a:lnTo>
                  <a:pt x="4968" y="19732"/>
                </a:lnTo>
                <a:lnTo>
                  <a:pt x="4915" y="19926"/>
                </a:lnTo>
                <a:lnTo>
                  <a:pt x="4951" y="19997"/>
                </a:lnTo>
                <a:lnTo>
                  <a:pt x="4986" y="20085"/>
                </a:lnTo>
                <a:lnTo>
                  <a:pt x="5021" y="20243"/>
                </a:lnTo>
                <a:lnTo>
                  <a:pt x="5021" y="20402"/>
                </a:lnTo>
                <a:lnTo>
                  <a:pt x="5021" y="20560"/>
                </a:lnTo>
                <a:lnTo>
                  <a:pt x="5004" y="20684"/>
                </a:lnTo>
                <a:lnTo>
                  <a:pt x="5004" y="20772"/>
                </a:lnTo>
                <a:lnTo>
                  <a:pt x="4968" y="20877"/>
                </a:lnTo>
                <a:lnTo>
                  <a:pt x="4933" y="20966"/>
                </a:lnTo>
                <a:lnTo>
                  <a:pt x="4845" y="21124"/>
                </a:lnTo>
                <a:lnTo>
                  <a:pt x="4722" y="21300"/>
                </a:lnTo>
                <a:lnTo>
                  <a:pt x="4422" y="21653"/>
                </a:lnTo>
                <a:lnTo>
                  <a:pt x="4123" y="22023"/>
                </a:lnTo>
                <a:lnTo>
                  <a:pt x="4052" y="22093"/>
                </a:lnTo>
                <a:lnTo>
                  <a:pt x="3964" y="22181"/>
                </a:lnTo>
                <a:lnTo>
                  <a:pt x="3594" y="21741"/>
                </a:lnTo>
                <a:lnTo>
                  <a:pt x="3242" y="21300"/>
                </a:lnTo>
                <a:lnTo>
                  <a:pt x="3171" y="21195"/>
                </a:lnTo>
                <a:lnTo>
                  <a:pt x="3101" y="21071"/>
                </a:lnTo>
                <a:lnTo>
                  <a:pt x="3048" y="20966"/>
                </a:lnTo>
                <a:lnTo>
                  <a:pt x="3013" y="20842"/>
                </a:lnTo>
                <a:lnTo>
                  <a:pt x="2995" y="20719"/>
                </a:lnTo>
                <a:lnTo>
                  <a:pt x="2995" y="20596"/>
                </a:lnTo>
                <a:lnTo>
                  <a:pt x="3013" y="20455"/>
                </a:lnTo>
                <a:lnTo>
                  <a:pt x="3030" y="20314"/>
                </a:lnTo>
                <a:lnTo>
                  <a:pt x="3101" y="20049"/>
                </a:lnTo>
                <a:lnTo>
                  <a:pt x="3189" y="19785"/>
                </a:lnTo>
                <a:lnTo>
                  <a:pt x="3295" y="19538"/>
                </a:lnTo>
                <a:lnTo>
                  <a:pt x="3418" y="19274"/>
                </a:lnTo>
                <a:lnTo>
                  <a:pt x="3541" y="19045"/>
                </a:lnTo>
                <a:lnTo>
                  <a:pt x="3700" y="18851"/>
                </a:lnTo>
                <a:lnTo>
                  <a:pt x="3894" y="18658"/>
                </a:lnTo>
                <a:lnTo>
                  <a:pt x="4105" y="18517"/>
                </a:lnTo>
                <a:lnTo>
                  <a:pt x="4246" y="18429"/>
                </a:lnTo>
                <a:lnTo>
                  <a:pt x="4369" y="18323"/>
                </a:lnTo>
                <a:lnTo>
                  <a:pt x="4475" y="18217"/>
                </a:lnTo>
                <a:lnTo>
                  <a:pt x="4581" y="18111"/>
                </a:lnTo>
                <a:lnTo>
                  <a:pt x="4775" y="17865"/>
                </a:lnTo>
                <a:lnTo>
                  <a:pt x="4933" y="17600"/>
                </a:lnTo>
                <a:lnTo>
                  <a:pt x="4986" y="17477"/>
                </a:lnTo>
                <a:lnTo>
                  <a:pt x="5021" y="17354"/>
                </a:lnTo>
                <a:lnTo>
                  <a:pt x="5056" y="17230"/>
                </a:lnTo>
                <a:lnTo>
                  <a:pt x="5056" y="17107"/>
                </a:lnTo>
                <a:lnTo>
                  <a:pt x="5039" y="16984"/>
                </a:lnTo>
                <a:lnTo>
                  <a:pt x="5004" y="16861"/>
                </a:lnTo>
                <a:lnTo>
                  <a:pt x="4951" y="16755"/>
                </a:lnTo>
                <a:lnTo>
                  <a:pt x="4880" y="16631"/>
                </a:lnTo>
                <a:lnTo>
                  <a:pt x="4634" y="16279"/>
                </a:lnTo>
                <a:lnTo>
                  <a:pt x="4352" y="15944"/>
                </a:lnTo>
                <a:lnTo>
                  <a:pt x="4228" y="15839"/>
                </a:lnTo>
                <a:lnTo>
                  <a:pt x="4105" y="15751"/>
                </a:lnTo>
                <a:lnTo>
                  <a:pt x="3964" y="15698"/>
                </a:lnTo>
                <a:lnTo>
                  <a:pt x="3823" y="15662"/>
                </a:lnTo>
                <a:lnTo>
                  <a:pt x="3682" y="15662"/>
                </a:lnTo>
                <a:lnTo>
                  <a:pt x="3524" y="15680"/>
                </a:lnTo>
                <a:lnTo>
                  <a:pt x="3383" y="15715"/>
                </a:lnTo>
                <a:lnTo>
                  <a:pt x="3242" y="15786"/>
                </a:lnTo>
                <a:lnTo>
                  <a:pt x="3066" y="15892"/>
                </a:lnTo>
                <a:lnTo>
                  <a:pt x="2907" y="16015"/>
                </a:lnTo>
                <a:lnTo>
                  <a:pt x="2766" y="16156"/>
                </a:lnTo>
                <a:lnTo>
                  <a:pt x="2643" y="16314"/>
                </a:lnTo>
                <a:lnTo>
                  <a:pt x="2555" y="16473"/>
                </a:lnTo>
                <a:lnTo>
                  <a:pt x="2484" y="16667"/>
                </a:lnTo>
                <a:lnTo>
                  <a:pt x="2431" y="16843"/>
                </a:lnTo>
                <a:lnTo>
                  <a:pt x="2396" y="17054"/>
                </a:lnTo>
                <a:lnTo>
                  <a:pt x="2378" y="17213"/>
                </a:lnTo>
                <a:lnTo>
                  <a:pt x="2378" y="17354"/>
                </a:lnTo>
                <a:lnTo>
                  <a:pt x="2414" y="17512"/>
                </a:lnTo>
                <a:lnTo>
                  <a:pt x="2467" y="17653"/>
                </a:lnTo>
                <a:lnTo>
                  <a:pt x="2713" y="18288"/>
                </a:lnTo>
                <a:lnTo>
                  <a:pt x="2784" y="18446"/>
                </a:lnTo>
                <a:lnTo>
                  <a:pt x="2872" y="18605"/>
                </a:lnTo>
                <a:lnTo>
                  <a:pt x="2977" y="18746"/>
                </a:lnTo>
                <a:lnTo>
                  <a:pt x="3101" y="18869"/>
                </a:lnTo>
                <a:lnTo>
                  <a:pt x="3154" y="18922"/>
                </a:lnTo>
                <a:lnTo>
                  <a:pt x="3189" y="18975"/>
                </a:lnTo>
                <a:lnTo>
                  <a:pt x="3224" y="19028"/>
                </a:lnTo>
                <a:lnTo>
                  <a:pt x="3224" y="19080"/>
                </a:lnTo>
                <a:lnTo>
                  <a:pt x="3224" y="19133"/>
                </a:lnTo>
                <a:lnTo>
                  <a:pt x="3224" y="19204"/>
                </a:lnTo>
                <a:lnTo>
                  <a:pt x="3171" y="19309"/>
                </a:lnTo>
                <a:lnTo>
                  <a:pt x="3083" y="19503"/>
                </a:lnTo>
                <a:lnTo>
                  <a:pt x="2977" y="19732"/>
                </a:lnTo>
                <a:lnTo>
                  <a:pt x="2889" y="19979"/>
                </a:lnTo>
                <a:lnTo>
                  <a:pt x="2837" y="20243"/>
                </a:lnTo>
                <a:lnTo>
                  <a:pt x="2801" y="20507"/>
                </a:lnTo>
                <a:lnTo>
                  <a:pt x="2784" y="20807"/>
                </a:lnTo>
                <a:lnTo>
                  <a:pt x="2748" y="20895"/>
                </a:lnTo>
                <a:lnTo>
                  <a:pt x="2713" y="21001"/>
                </a:lnTo>
                <a:lnTo>
                  <a:pt x="2555" y="20966"/>
                </a:lnTo>
                <a:lnTo>
                  <a:pt x="2414" y="20913"/>
                </a:lnTo>
                <a:lnTo>
                  <a:pt x="2273" y="20842"/>
                </a:lnTo>
                <a:lnTo>
                  <a:pt x="2149" y="20754"/>
                </a:lnTo>
                <a:lnTo>
                  <a:pt x="2044" y="20666"/>
                </a:lnTo>
                <a:lnTo>
                  <a:pt x="1956" y="20560"/>
                </a:lnTo>
                <a:lnTo>
                  <a:pt x="1868" y="20437"/>
                </a:lnTo>
                <a:lnTo>
                  <a:pt x="1815" y="20296"/>
                </a:lnTo>
                <a:lnTo>
                  <a:pt x="1744" y="20137"/>
                </a:lnTo>
                <a:lnTo>
                  <a:pt x="1656" y="19997"/>
                </a:lnTo>
                <a:lnTo>
                  <a:pt x="1550" y="19873"/>
                </a:lnTo>
                <a:lnTo>
                  <a:pt x="1462" y="19732"/>
                </a:lnTo>
                <a:lnTo>
                  <a:pt x="1022" y="19257"/>
                </a:lnTo>
                <a:lnTo>
                  <a:pt x="951" y="19186"/>
                </a:lnTo>
                <a:lnTo>
                  <a:pt x="863" y="19151"/>
                </a:lnTo>
                <a:lnTo>
                  <a:pt x="793" y="19116"/>
                </a:lnTo>
                <a:lnTo>
                  <a:pt x="705" y="19098"/>
                </a:lnTo>
                <a:lnTo>
                  <a:pt x="617" y="19116"/>
                </a:lnTo>
                <a:lnTo>
                  <a:pt x="546" y="19133"/>
                </a:lnTo>
                <a:lnTo>
                  <a:pt x="458" y="19186"/>
                </a:lnTo>
                <a:lnTo>
                  <a:pt x="370" y="19239"/>
                </a:lnTo>
                <a:lnTo>
                  <a:pt x="282" y="19327"/>
                </a:lnTo>
                <a:lnTo>
                  <a:pt x="194" y="19415"/>
                </a:lnTo>
                <a:lnTo>
                  <a:pt x="141" y="19521"/>
                </a:lnTo>
                <a:lnTo>
                  <a:pt x="88" y="19609"/>
                </a:lnTo>
                <a:lnTo>
                  <a:pt x="35" y="19732"/>
                </a:lnTo>
                <a:lnTo>
                  <a:pt x="18" y="19838"/>
                </a:lnTo>
                <a:lnTo>
                  <a:pt x="0" y="19944"/>
                </a:lnTo>
                <a:lnTo>
                  <a:pt x="0" y="20049"/>
                </a:lnTo>
                <a:lnTo>
                  <a:pt x="18" y="20155"/>
                </a:lnTo>
                <a:lnTo>
                  <a:pt x="53" y="20278"/>
                </a:lnTo>
                <a:lnTo>
                  <a:pt x="88" y="20367"/>
                </a:lnTo>
                <a:lnTo>
                  <a:pt x="141" y="20472"/>
                </a:lnTo>
                <a:lnTo>
                  <a:pt x="211" y="20560"/>
                </a:lnTo>
                <a:lnTo>
                  <a:pt x="300" y="20648"/>
                </a:lnTo>
                <a:lnTo>
                  <a:pt x="388" y="20736"/>
                </a:lnTo>
                <a:lnTo>
                  <a:pt x="493" y="20807"/>
                </a:lnTo>
                <a:lnTo>
                  <a:pt x="599" y="20860"/>
                </a:lnTo>
                <a:lnTo>
                  <a:pt x="705" y="20895"/>
                </a:lnTo>
                <a:lnTo>
                  <a:pt x="828" y="20913"/>
                </a:lnTo>
                <a:lnTo>
                  <a:pt x="934" y="20913"/>
                </a:lnTo>
                <a:lnTo>
                  <a:pt x="1180" y="20895"/>
                </a:lnTo>
                <a:lnTo>
                  <a:pt x="1286" y="20877"/>
                </a:lnTo>
                <a:lnTo>
                  <a:pt x="1409" y="20842"/>
                </a:lnTo>
                <a:lnTo>
                  <a:pt x="1568" y="20807"/>
                </a:lnTo>
                <a:lnTo>
                  <a:pt x="1744" y="20825"/>
                </a:lnTo>
                <a:lnTo>
                  <a:pt x="1885" y="20860"/>
                </a:lnTo>
                <a:lnTo>
                  <a:pt x="2044" y="20948"/>
                </a:lnTo>
                <a:lnTo>
                  <a:pt x="3136" y="21600"/>
                </a:lnTo>
                <a:lnTo>
                  <a:pt x="3277" y="21688"/>
                </a:lnTo>
                <a:lnTo>
                  <a:pt x="3400" y="21794"/>
                </a:lnTo>
                <a:lnTo>
                  <a:pt x="3506" y="21917"/>
                </a:lnTo>
                <a:lnTo>
                  <a:pt x="3577" y="22058"/>
                </a:lnTo>
                <a:lnTo>
                  <a:pt x="3700" y="22269"/>
                </a:lnTo>
                <a:lnTo>
                  <a:pt x="3823" y="22463"/>
                </a:lnTo>
                <a:lnTo>
                  <a:pt x="4123" y="22833"/>
                </a:lnTo>
                <a:lnTo>
                  <a:pt x="4898" y="23767"/>
                </a:lnTo>
                <a:lnTo>
                  <a:pt x="6519" y="25722"/>
                </a:lnTo>
                <a:lnTo>
                  <a:pt x="6730" y="25969"/>
                </a:lnTo>
                <a:lnTo>
                  <a:pt x="6959" y="26216"/>
                </a:lnTo>
                <a:lnTo>
                  <a:pt x="7206" y="26427"/>
                </a:lnTo>
                <a:lnTo>
                  <a:pt x="7470" y="26639"/>
                </a:lnTo>
                <a:lnTo>
                  <a:pt x="7787" y="26868"/>
                </a:lnTo>
                <a:lnTo>
                  <a:pt x="8104" y="27132"/>
                </a:lnTo>
                <a:lnTo>
                  <a:pt x="8703" y="27678"/>
                </a:lnTo>
                <a:lnTo>
                  <a:pt x="8739" y="27731"/>
                </a:lnTo>
                <a:lnTo>
                  <a:pt x="8756" y="27766"/>
                </a:lnTo>
                <a:lnTo>
                  <a:pt x="8739" y="27801"/>
                </a:lnTo>
                <a:lnTo>
                  <a:pt x="8615" y="27819"/>
                </a:lnTo>
                <a:lnTo>
                  <a:pt x="6924" y="27766"/>
                </a:lnTo>
                <a:lnTo>
                  <a:pt x="6836" y="27766"/>
                </a:lnTo>
                <a:lnTo>
                  <a:pt x="6765" y="27748"/>
                </a:lnTo>
                <a:lnTo>
                  <a:pt x="6677" y="27713"/>
                </a:lnTo>
                <a:lnTo>
                  <a:pt x="6607" y="27678"/>
                </a:lnTo>
                <a:lnTo>
                  <a:pt x="6554" y="27625"/>
                </a:lnTo>
                <a:lnTo>
                  <a:pt x="6501" y="27555"/>
                </a:lnTo>
                <a:lnTo>
                  <a:pt x="6466" y="27484"/>
                </a:lnTo>
                <a:lnTo>
                  <a:pt x="6431" y="27396"/>
                </a:lnTo>
                <a:lnTo>
                  <a:pt x="6360" y="27255"/>
                </a:lnTo>
                <a:lnTo>
                  <a:pt x="6307" y="27185"/>
                </a:lnTo>
                <a:lnTo>
                  <a:pt x="6254" y="27114"/>
                </a:lnTo>
                <a:lnTo>
                  <a:pt x="5744" y="26691"/>
                </a:lnTo>
                <a:lnTo>
                  <a:pt x="5497" y="26480"/>
                </a:lnTo>
                <a:lnTo>
                  <a:pt x="5233" y="26286"/>
                </a:lnTo>
                <a:lnTo>
                  <a:pt x="5092" y="26180"/>
                </a:lnTo>
                <a:lnTo>
                  <a:pt x="4951" y="26110"/>
                </a:lnTo>
                <a:lnTo>
                  <a:pt x="4792" y="26040"/>
                </a:lnTo>
                <a:lnTo>
                  <a:pt x="4634" y="25987"/>
                </a:lnTo>
                <a:lnTo>
                  <a:pt x="4475" y="25934"/>
                </a:lnTo>
                <a:lnTo>
                  <a:pt x="4316" y="25899"/>
                </a:lnTo>
                <a:lnTo>
                  <a:pt x="3964" y="25863"/>
                </a:lnTo>
                <a:lnTo>
                  <a:pt x="3665" y="25846"/>
                </a:lnTo>
                <a:lnTo>
                  <a:pt x="3365" y="25863"/>
                </a:lnTo>
                <a:lnTo>
                  <a:pt x="3066" y="25899"/>
                </a:lnTo>
                <a:lnTo>
                  <a:pt x="2766" y="25934"/>
                </a:lnTo>
                <a:lnTo>
                  <a:pt x="2502" y="26004"/>
                </a:lnTo>
                <a:lnTo>
                  <a:pt x="2273" y="26075"/>
                </a:lnTo>
                <a:lnTo>
                  <a:pt x="2026" y="26145"/>
                </a:lnTo>
                <a:lnTo>
                  <a:pt x="1797" y="26251"/>
                </a:lnTo>
                <a:lnTo>
                  <a:pt x="1568" y="26357"/>
                </a:lnTo>
                <a:lnTo>
                  <a:pt x="1357" y="26498"/>
                </a:lnTo>
                <a:lnTo>
                  <a:pt x="1145" y="26639"/>
                </a:lnTo>
                <a:lnTo>
                  <a:pt x="951" y="26797"/>
                </a:lnTo>
                <a:lnTo>
                  <a:pt x="828" y="26920"/>
                </a:lnTo>
                <a:lnTo>
                  <a:pt x="722" y="27044"/>
                </a:lnTo>
                <a:lnTo>
                  <a:pt x="669" y="27114"/>
                </a:lnTo>
                <a:lnTo>
                  <a:pt x="634" y="27185"/>
                </a:lnTo>
                <a:lnTo>
                  <a:pt x="634" y="27238"/>
                </a:lnTo>
                <a:lnTo>
                  <a:pt x="634" y="27290"/>
                </a:lnTo>
                <a:lnTo>
                  <a:pt x="652" y="27343"/>
                </a:lnTo>
                <a:lnTo>
                  <a:pt x="687" y="27396"/>
                </a:lnTo>
                <a:lnTo>
                  <a:pt x="740" y="27431"/>
                </a:lnTo>
                <a:lnTo>
                  <a:pt x="810" y="27484"/>
                </a:lnTo>
                <a:lnTo>
                  <a:pt x="881" y="27519"/>
                </a:lnTo>
                <a:lnTo>
                  <a:pt x="969" y="27537"/>
                </a:lnTo>
                <a:lnTo>
                  <a:pt x="1163" y="27572"/>
                </a:lnTo>
                <a:lnTo>
                  <a:pt x="1339" y="27625"/>
                </a:lnTo>
                <a:lnTo>
                  <a:pt x="1709" y="27766"/>
                </a:lnTo>
                <a:lnTo>
                  <a:pt x="2061" y="27942"/>
                </a:lnTo>
                <a:lnTo>
                  <a:pt x="2396" y="28118"/>
                </a:lnTo>
                <a:lnTo>
                  <a:pt x="2748" y="28295"/>
                </a:lnTo>
                <a:lnTo>
                  <a:pt x="3101" y="28471"/>
                </a:lnTo>
                <a:lnTo>
                  <a:pt x="3400" y="28577"/>
                </a:lnTo>
                <a:lnTo>
                  <a:pt x="3700" y="28665"/>
                </a:lnTo>
                <a:lnTo>
                  <a:pt x="4017" y="28735"/>
                </a:lnTo>
                <a:lnTo>
                  <a:pt x="4334" y="28753"/>
                </a:lnTo>
                <a:lnTo>
                  <a:pt x="4616" y="28753"/>
                </a:lnTo>
                <a:lnTo>
                  <a:pt x="4898" y="28735"/>
                </a:lnTo>
                <a:lnTo>
                  <a:pt x="5180" y="28682"/>
                </a:lnTo>
                <a:lnTo>
                  <a:pt x="5444" y="28612"/>
                </a:lnTo>
                <a:lnTo>
                  <a:pt x="5708" y="28524"/>
                </a:lnTo>
                <a:lnTo>
                  <a:pt x="5955" y="28418"/>
                </a:lnTo>
                <a:lnTo>
                  <a:pt x="6202" y="28277"/>
                </a:lnTo>
                <a:lnTo>
                  <a:pt x="6448" y="28136"/>
                </a:lnTo>
                <a:lnTo>
                  <a:pt x="6607" y="28048"/>
                </a:lnTo>
                <a:lnTo>
                  <a:pt x="6783" y="27978"/>
                </a:lnTo>
                <a:lnTo>
                  <a:pt x="6959" y="27960"/>
                </a:lnTo>
                <a:lnTo>
                  <a:pt x="7135" y="27960"/>
                </a:lnTo>
                <a:lnTo>
                  <a:pt x="7629" y="28013"/>
                </a:lnTo>
                <a:lnTo>
                  <a:pt x="8122" y="28048"/>
                </a:lnTo>
                <a:lnTo>
                  <a:pt x="8422" y="28066"/>
                </a:lnTo>
                <a:lnTo>
                  <a:pt x="8703" y="28118"/>
                </a:lnTo>
                <a:lnTo>
                  <a:pt x="9003" y="28171"/>
                </a:lnTo>
                <a:lnTo>
                  <a:pt x="9267" y="28242"/>
                </a:lnTo>
                <a:lnTo>
                  <a:pt x="9549" y="28347"/>
                </a:lnTo>
                <a:lnTo>
                  <a:pt x="9813" y="28471"/>
                </a:lnTo>
                <a:lnTo>
                  <a:pt x="10078" y="28612"/>
                </a:lnTo>
                <a:lnTo>
                  <a:pt x="10324" y="28788"/>
                </a:lnTo>
                <a:lnTo>
                  <a:pt x="10677" y="29035"/>
                </a:lnTo>
                <a:lnTo>
                  <a:pt x="12333" y="30162"/>
                </a:lnTo>
                <a:lnTo>
                  <a:pt x="12421" y="30233"/>
                </a:lnTo>
                <a:lnTo>
                  <a:pt x="12456" y="30285"/>
                </a:lnTo>
                <a:lnTo>
                  <a:pt x="12456" y="30356"/>
                </a:lnTo>
                <a:lnTo>
                  <a:pt x="12139" y="30462"/>
                </a:lnTo>
                <a:lnTo>
                  <a:pt x="11857" y="30532"/>
                </a:lnTo>
                <a:lnTo>
                  <a:pt x="11699" y="30603"/>
                </a:lnTo>
                <a:lnTo>
                  <a:pt x="11646" y="30638"/>
                </a:lnTo>
                <a:lnTo>
                  <a:pt x="11610" y="30673"/>
                </a:lnTo>
                <a:lnTo>
                  <a:pt x="11593" y="30726"/>
                </a:lnTo>
                <a:lnTo>
                  <a:pt x="11593" y="30796"/>
                </a:lnTo>
                <a:lnTo>
                  <a:pt x="11610" y="30955"/>
                </a:lnTo>
                <a:lnTo>
                  <a:pt x="11663" y="31219"/>
                </a:lnTo>
                <a:lnTo>
                  <a:pt x="11769" y="31572"/>
                </a:lnTo>
                <a:lnTo>
                  <a:pt x="11910" y="31889"/>
                </a:lnTo>
                <a:lnTo>
                  <a:pt x="12068" y="32188"/>
                </a:lnTo>
                <a:lnTo>
                  <a:pt x="12262" y="32470"/>
                </a:lnTo>
                <a:lnTo>
                  <a:pt x="12491" y="32717"/>
                </a:lnTo>
                <a:lnTo>
                  <a:pt x="12738" y="32946"/>
                </a:lnTo>
                <a:lnTo>
                  <a:pt x="13020" y="33157"/>
                </a:lnTo>
                <a:lnTo>
                  <a:pt x="13337" y="33333"/>
                </a:lnTo>
                <a:lnTo>
                  <a:pt x="13637" y="33457"/>
                </a:lnTo>
                <a:lnTo>
                  <a:pt x="13936" y="33562"/>
                </a:lnTo>
                <a:lnTo>
                  <a:pt x="14165" y="33633"/>
                </a:lnTo>
                <a:lnTo>
                  <a:pt x="14376" y="33703"/>
                </a:lnTo>
                <a:lnTo>
                  <a:pt x="14465" y="33739"/>
                </a:lnTo>
                <a:lnTo>
                  <a:pt x="14553" y="33809"/>
                </a:lnTo>
                <a:lnTo>
                  <a:pt x="14341" y="34091"/>
                </a:lnTo>
                <a:lnTo>
                  <a:pt x="14200" y="34302"/>
                </a:lnTo>
                <a:lnTo>
                  <a:pt x="14077" y="34549"/>
                </a:lnTo>
                <a:lnTo>
                  <a:pt x="14006" y="34796"/>
                </a:lnTo>
                <a:lnTo>
                  <a:pt x="13954" y="35042"/>
                </a:lnTo>
                <a:lnTo>
                  <a:pt x="13936" y="35324"/>
                </a:lnTo>
                <a:lnTo>
                  <a:pt x="13936" y="35589"/>
                </a:lnTo>
                <a:lnTo>
                  <a:pt x="13954" y="35694"/>
                </a:lnTo>
                <a:lnTo>
                  <a:pt x="13936" y="35800"/>
                </a:lnTo>
                <a:lnTo>
                  <a:pt x="13918" y="35906"/>
                </a:lnTo>
                <a:lnTo>
                  <a:pt x="13883" y="36011"/>
                </a:lnTo>
                <a:lnTo>
                  <a:pt x="13848" y="36099"/>
                </a:lnTo>
                <a:lnTo>
                  <a:pt x="13795" y="36188"/>
                </a:lnTo>
                <a:lnTo>
                  <a:pt x="13672" y="36346"/>
                </a:lnTo>
                <a:lnTo>
                  <a:pt x="13496" y="36505"/>
                </a:lnTo>
                <a:lnTo>
                  <a:pt x="13425" y="36558"/>
                </a:lnTo>
                <a:lnTo>
                  <a:pt x="13319" y="36610"/>
                </a:lnTo>
                <a:lnTo>
                  <a:pt x="13231" y="36646"/>
                </a:lnTo>
                <a:lnTo>
                  <a:pt x="13126" y="36681"/>
                </a:lnTo>
                <a:lnTo>
                  <a:pt x="12897" y="36681"/>
                </a:lnTo>
                <a:lnTo>
                  <a:pt x="12720" y="36663"/>
                </a:lnTo>
                <a:lnTo>
                  <a:pt x="12527" y="36681"/>
                </a:lnTo>
                <a:lnTo>
                  <a:pt x="12368" y="36734"/>
                </a:lnTo>
                <a:lnTo>
                  <a:pt x="12209" y="36787"/>
                </a:lnTo>
                <a:lnTo>
                  <a:pt x="12051" y="36857"/>
                </a:lnTo>
                <a:lnTo>
                  <a:pt x="11910" y="36963"/>
                </a:lnTo>
                <a:lnTo>
                  <a:pt x="11769" y="37068"/>
                </a:lnTo>
                <a:lnTo>
                  <a:pt x="11628" y="37209"/>
                </a:lnTo>
                <a:lnTo>
                  <a:pt x="11452" y="37403"/>
                </a:lnTo>
                <a:lnTo>
                  <a:pt x="11293" y="37632"/>
                </a:lnTo>
                <a:lnTo>
                  <a:pt x="11170" y="37861"/>
                </a:lnTo>
                <a:lnTo>
                  <a:pt x="11047" y="38108"/>
                </a:lnTo>
                <a:lnTo>
                  <a:pt x="10870" y="38601"/>
                </a:lnTo>
                <a:lnTo>
                  <a:pt x="10712" y="39095"/>
                </a:lnTo>
                <a:lnTo>
                  <a:pt x="10465" y="40028"/>
                </a:lnTo>
                <a:lnTo>
                  <a:pt x="10324" y="40486"/>
                </a:lnTo>
                <a:lnTo>
                  <a:pt x="10183" y="40944"/>
                </a:lnTo>
                <a:lnTo>
                  <a:pt x="10130" y="41085"/>
                </a:lnTo>
                <a:lnTo>
                  <a:pt x="10095" y="41226"/>
                </a:lnTo>
                <a:lnTo>
                  <a:pt x="10219" y="41279"/>
                </a:lnTo>
                <a:lnTo>
                  <a:pt x="10289" y="41314"/>
                </a:lnTo>
                <a:lnTo>
                  <a:pt x="10360" y="41332"/>
                </a:lnTo>
                <a:lnTo>
                  <a:pt x="10465" y="41350"/>
                </a:lnTo>
                <a:lnTo>
                  <a:pt x="10782" y="41350"/>
                </a:lnTo>
                <a:lnTo>
                  <a:pt x="11082" y="41332"/>
                </a:lnTo>
                <a:lnTo>
                  <a:pt x="11381" y="41279"/>
                </a:lnTo>
                <a:lnTo>
                  <a:pt x="11663" y="41191"/>
                </a:lnTo>
                <a:lnTo>
                  <a:pt x="11945" y="41103"/>
                </a:lnTo>
                <a:lnTo>
                  <a:pt x="12209" y="40962"/>
                </a:lnTo>
                <a:lnTo>
                  <a:pt x="12474" y="40821"/>
                </a:lnTo>
                <a:lnTo>
                  <a:pt x="12738" y="40627"/>
                </a:lnTo>
                <a:lnTo>
                  <a:pt x="12897" y="40504"/>
                </a:lnTo>
                <a:lnTo>
                  <a:pt x="13037" y="40363"/>
                </a:lnTo>
                <a:lnTo>
                  <a:pt x="13178" y="40222"/>
                </a:lnTo>
                <a:lnTo>
                  <a:pt x="13302" y="40046"/>
                </a:lnTo>
                <a:lnTo>
                  <a:pt x="13390" y="39887"/>
                </a:lnTo>
                <a:lnTo>
                  <a:pt x="13478" y="39711"/>
                </a:lnTo>
                <a:lnTo>
                  <a:pt x="13566" y="39517"/>
                </a:lnTo>
                <a:lnTo>
                  <a:pt x="13619" y="39306"/>
                </a:lnTo>
                <a:lnTo>
                  <a:pt x="13654" y="39095"/>
                </a:lnTo>
                <a:lnTo>
                  <a:pt x="13707" y="38865"/>
                </a:lnTo>
                <a:lnTo>
                  <a:pt x="13742" y="38425"/>
                </a:lnTo>
                <a:lnTo>
                  <a:pt x="13742" y="37985"/>
                </a:lnTo>
                <a:lnTo>
                  <a:pt x="13707" y="37544"/>
                </a:lnTo>
                <a:lnTo>
                  <a:pt x="13672" y="37297"/>
                </a:lnTo>
                <a:lnTo>
                  <a:pt x="13637" y="37068"/>
                </a:lnTo>
                <a:lnTo>
                  <a:pt x="13619" y="36963"/>
                </a:lnTo>
                <a:lnTo>
                  <a:pt x="13637" y="36875"/>
                </a:lnTo>
                <a:lnTo>
                  <a:pt x="13654" y="36769"/>
                </a:lnTo>
                <a:lnTo>
                  <a:pt x="13707" y="36681"/>
                </a:lnTo>
                <a:lnTo>
                  <a:pt x="13742" y="36610"/>
                </a:lnTo>
                <a:lnTo>
                  <a:pt x="13795" y="36540"/>
                </a:lnTo>
                <a:lnTo>
                  <a:pt x="13866" y="36487"/>
                </a:lnTo>
                <a:lnTo>
                  <a:pt x="13954" y="36469"/>
                </a:lnTo>
                <a:lnTo>
                  <a:pt x="13989" y="36522"/>
                </a:lnTo>
                <a:lnTo>
                  <a:pt x="14006" y="36593"/>
                </a:lnTo>
                <a:lnTo>
                  <a:pt x="14095" y="36875"/>
                </a:lnTo>
                <a:lnTo>
                  <a:pt x="14165" y="37174"/>
                </a:lnTo>
                <a:lnTo>
                  <a:pt x="14218" y="37509"/>
                </a:lnTo>
                <a:lnTo>
                  <a:pt x="14253" y="37844"/>
                </a:lnTo>
                <a:lnTo>
                  <a:pt x="14288" y="37949"/>
                </a:lnTo>
                <a:lnTo>
                  <a:pt x="14341" y="38037"/>
                </a:lnTo>
                <a:lnTo>
                  <a:pt x="14412" y="38073"/>
                </a:lnTo>
                <a:lnTo>
                  <a:pt x="14517" y="38090"/>
                </a:lnTo>
                <a:lnTo>
                  <a:pt x="14852" y="38108"/>
                </a:lnTo>
                <a:lnTo>
                  <a:pt x="15169" y="38126"/>
                </a:lnTo>
                <a:lnTo>
                  <a:pt x="15310" y="38143"/>
                </a:lnTo>
                <a:lnTo>
                  <a:pt x="15451" y="38126"/>
                </a:lnTo>
                <a:lnTo>
                  <a:pt x="15592" y="38108"/>
                </a:lnTo>
                <a:lnTo>
                  <a:pt x="15715" y="38073"/>
                </a:lnTo>
                <a:lnTo>
                  <a:pt x="15839" y="38020"/>
                </a:lnTo>
                <a:lnTo>
                  <a:pt x="15944" y="37949"/>
                </a:lnTo>
                <a:lnTo>
                  <a:pt x="16068" y="37861"/>
                </a:lnTo>
                <a:lnTo>
                  <a:pt x="16174" y="37756"/>
                </a:lnTo>
                <a:lnTo>
                  <a:pt x="16314" y="37597"/>
                </a:lnTo>
                <a:lnTo>
                  <a:pt x="16455" y="37438"/>
                </a:lnTo>
                <a:lnTo>
                  <a:pt x="16579" y="37280"/>
                </a:lnTo>
                <a:lnTo>
                  <a:pt x="16684" y="37104"/>
                </a:lnTo>
                <a:lnTo>
                  <a:pt x="16790" y="36910"/>
                </a:lnTo>
                <a:lnTo>
                  <a:pt x="16896" y="36734"/>
                </a:lnTo>
                <a:lnTo>
                  <a:pt x="16984" y="36540"/>
                </a:lnTo>
                <a:lnTo>
                  <a:pt x="17054" y="36328"/>
                </a:lnTo>
                <a:lnTo>
                  <a:pt x="17160" y="35941"/>
                </a:lnTo>
                <a:lnTo>
                  <a:pt x="17266" y="35553"/>
                </a:lnTo>
                <a:lnTo>
                  <a:pt x="17336" y="35395"/>
                </a:lnTo>
                <a:lnTo>
                  <a:pt x="17424" y="35483"/>
                </a:lnTo>
                <a:lnTo>
                  <a:pt x="17477" y="35589"/>
                </a:lnTo>
                <a:lnTo>
                  <a:pt x="17583" y="35800"/>
                </a:lnTo>
                <a:lnTo>
                  <a:pt x="17671" y="35923"/>
                </a:lnTo>
                <a:lnTo>
                  <a:pt x="17742" y="36047"/>
                </a:lnTo>
                <a:lnTo>
                  <a:pt x="17847" y="36135"/>
                </a:lnTo>
                <a:lnTo>
                  <a:pt x="17935" y="36223"/>
                </a:lnTo>
                <a:lnTo>
                  <a:pt x="18059" y="36311"/>
                </a:lnTo>
                <a:lnTo>
                  <a:pt x="18182" y="36364"/>
                </a:lnTo>
                <a:lnTo>
                  <a:pt x="18305" y="36417"/>
                </a:lnTo>
                <a:lnTo>
                  <a:pt x="18446" y="36469"/>
                </a:lnTo>
                <a:lnTo>
                  <a:pt x="19451" y="36698"/>
                </a:lnTo>
                <a:lnTo>
                  <a:pt x="20455" y="36945"/>
                </a:lnTo>
                <a:lnTo>
                  <a:pt x="20772" y="37051"/>
                </a:lnTo>
                <a:lnTo>
                  <a:pt x="21089" y="37157"/>
                </a:lnTo>
                <a:lnTo>
                  <a:pt x="21124" y="37192"/>
                </a:lnTo>
                <a:lnTo>
                  <a:pt x="21177" y="37227"/>
                </a:lnTo>
                <a:lnTo>
                  <a:pt x="21283" y="37315"/>
                </a:lnTo>
                <a:lnTo>
                  <a:pt x="21124" y="37491"/>
                </a:lnTo>
                <a:lnTo>
                  <a:pt x="20966" y="37685"/>
                </a:lnTo>
                <a:lnTo>
                  <a:pt x="20631" y="38002"/>
                </a:lnTo>
                <a:lnTo>
                  <a:pt x="20314" y="38319"/>
                </a:lnTo>
                <a:lnTo>
                  <a:pt x="20050" y="38672"/>
                </a:lnTo>
                <a:lnTo>
                  <a:pt x="19803" y="39042"/>
                </a:lnTo>
                <a:lnTo>
                  <a:pt x="19609" y="39429"/>
                </a:lnTo>
                <a:lnTo>
                  <a:pt x="19433" y="39746"/>
                </a:lnTo>
                <a:lnTo>
                  <a:pt x="19257" y="40064"/>
                </a:lnTo>
                <a:lnTo>
                  <a:pt x="19081" y="40381"/>
                </a:lnTo>
                <a:lnTo>
                  <a:pt x="18887" y="40680"/>
                </a:lnTo>
                <a:lnTo>
                  <a:pt x="18675" y="40980"/>
                </a:lnTo>
                <a:lnTo>
                  <a:pt x="18499" y="41279"/>
                </a:lnTo>
                <a:lnTo>
                  <a:pt x="18411" y="41438"/>
                </a:lnTo>
                <a:lnTo>
                  <a:pt x="18323" y="41614"/>
                </a:lnTo>
                <a:lnTo>
                  <a:pt x="18252" y="41772"/>
                </a:lnTo>
                <a:lnTo>
                  <a:pt x="18200" y="41949"/>
                </a:lnTo>
                <a:lnTo>
                  <a:pt x="18164" y="42125"/>
                </a:lnTo>
                <a:lnTo>
                  <a:pt x="18129" y="42301"/>
                </a:lnTo>
                <a:lnTo>
                  <a:pt x="18094" y="42477"/>
                </a:lnTo>
                <a:lnTo>
                  <a:pt x="18094" y="42653"/>
                </a:lnTo>
                <a:lnTo>
                  <a:pt x="18059" y="42953"/>
                </a:lnTo>
                <a:lnTo>
                  <a:pt x="18023" y="43252"/>
                </a:lnTo>
                <a:lnTo>
                  <a:pt x="17918" y="43834"/>
                </a:lnTo>
                <a:lnTo>
                  <a:pt x="17882" y="43904"/>
                </a:lnTo>
                <a:lnTo>
                  <a:pt x="17847" y="43992"/>
                </a:lnTo>
                <a:lnTo>
                  <a:pt x="17601" y="43552"/>
                </a:lnTo>
                <a:lnTo>
                  <a:pt x="17354" y="43147"/>
                </a:lnTo>
                <a:lnTo>
                  <a:pt x="17090" y="42741"/>
                </a:lnTo>
                <a:lnTo>
                  <a:pt x="16808" y="42336"/>
                </a:lnTo>
                <a:lnTo>
                  <a:pt x="16314" y="41543"/>
                </a:lnTo>
                <a:lnTo>
                  <a:pt x="16156" y="41596"/>
                </a:lnTo>
                <a:lnTo>
                  <a:pt x="16033" y="41667"/>
                </a:lnTo>
                <a:lnTo>
                  <a:pt x="15927" y="41772"/>
                </a:lnTo>
                <a:lnTo>
                  <a:pt x="15821" y="41861"/>
                </a:lnTo>
                <a:lnTo>
                  <a:pt x="15557" y="42195"/>
                </a:lnTo>
                <a:lnTo>
                  <a:pt x="15293" y="42530"/>
                </a:lnTo>
                <a:lnTo>
                  <a:pt x="15081" y="42882"/>
                </a:lnTo>
                <a:lnTo>
                  <a:pt x="14975" y="43076"/>
                </a:lnTo>
                <a:lnTo>
                  <a:pt x="14887" y="43252"/>
                </a:lnTo>
                <a:lnTo>
                  <a:pt x="14799" y="43464"/>
                </a:lnTo>
                <a:lnTo>
                  <a:pt x="14729" y="43675"/>
                </a:lnTo>
                <a:lnTo>
                  <a:pt x="14676" y="43887"/>
                </a:lnTo>
                <a:lnTo>
                  <a:pt x="14658" y="44098"/>
                </a:lnTo>
                <a:lnTo>
                  <a:pt x="14641" y="44327"/>
                </a:lnTo>
                <a:lnTo>
                  <a:pt x="14658" y="44539"/>
                </a:lnTo>
                <a:lnTo>
                  <a:pt x="14694" y="44750"/>
                </a:lnTo>
                <a:lnTo>
                  <a:pt x="14746" y="44979"/>
                </a:lnTo>
                <a:lnTo>
                  <a:pt x="14817" y="45226"/>
                </a:lnTo>
                <a:lnTo>
                  <a:pt x="14835" y="45314"/>
                </a:lnTo>
                <a:lnTo>
                  <a:pt x="14817" y="45419"/>
                </a:lnTo>
                <a:lnTo>
                  <a:pt x="13901" y="45085"/>
                </a:lnTo>
                <a:lnTo>
                  <a:pt x="13777" y="45032"/>
                </a:lnTo>
                <a:lnTo>
                  <a:pt x="13654" y="45014"/>
                </a:lnTo>
                <a:lnTo>
                  <a:pt x="13531" y="44979"/>
                </a:lnTo>
                <a:lnTo>
                  <a:pt x="13284" y="44979"/>
                </a:lnTo>
                <a:lnTo>
                  <a:pt x="13161" y="44997"/>
                </a:lnTo>
                <a:lnTo>
                  <a:pt x="13037" y="45014"/>
                </a:lnTo>
                <a:lnTo>
                  <a:pt x="12914" y="45049"/>
                </a:lnTo>
                <a:lnTo>
                  <a:pt x="12474" y="45226"/>
                </a:lnTo>
                <a:lnTo>
                  <a:pt x="12174" y="45349"/>
                </a:lnTo>
                <a:lnTo>
                  <a:pt x="11875" y="45455"/>
                </a:lnTo>
                <a:lnTo>
                  <a:pt x="11575" y="45560"/>
                </a:lnTo>
                <a:lnTo>
                  <a:pt x="11258" y="45631"/>
                </a:lnTo>
                <a:lnTo>
                  <a:pt x="11188" y="45666"/>
                </a:lnTo>
                <a:lnTo>
                  <a:pt x="11117" y="45701"/>
                </a:lnTo>
                <a:lnTo>
                  <a:pt x="11117" y="45825"/>
                </a:lnTo>
                <a:lnTo>
                  <a:pt x="11117" y="45948"/>
                </a:lnTo>
                <a:lnTo>
                  <a:pt x="11152" y="46124"/>
                </a:lnTo>
                <a:lnTo>
                  <a:pt x="11188" y="46318"/>
                </a:lnTo>
                <a:lnTo>
                  <a:pt x="11311" y="46688"/>
                </a:lnTo>
                <a:lnTo>
                  <a:pt x="11399" y="46864"/>
                </a:lnTo>
                <a:lnTo>
                  <a:pt x="11487" y="47040"/>
                </a:lnTo>
                <a:lnTo>
                  <a:pt x="11575" y="47199"/>
                </a:lnTo>
                <a:lnTo>
                  <a:pt x="11681" y="47357"/>
                </a:lnTo>
                <a:lnTo>
                  <a:pt x="11787" y="47516"/>
                </a:lnTo>
                <a:lnTo>
                  <a:pt x="11910" y="47657"/>
                </a:lnTo>
                <a:lnTo>
                  <a:pt x="12033" y="47780"/>
                </a:lnTo>
                <a:lnTo>
                  <a:pt x="12174" y="47904"/>
                </a:lnTo>
                <a:lnTo>
                  <a:pt x="12315" y="48027"/>
                </a:lnTo>
                <a:lnTo>
                  <a:pt x="12474" y="48133"/>
                </a:lnTo>
                <a:lnTo>
                  <a:pt x="12632" y="48221"/>
                </a:lnTo>
                <a:lnTo>
                  <a:pt x="12808" y="48309"/>
                </a:lnTo>
                <a:lnTo>
                  <a:pt x="13002" y="48397"/>
                </a:lnTo>
                <a:lnTo>
                  <a:pt x="13196" y="48467"/>
                </a:lnTo>
                <a:lnTo>
                  <a:pt x="13390" y="48520"/>
                </a:lnTo>
                <a:lnTo>
                  <a:pt x="13584" y="48555"/>
                </a:lnTo>
                <a:lnTo>
                  <a:pt x="13989" y="48608"/>
                </a:lnTo>
                <a:lnTo>
                  <a:pt x="14218" y="48644"/>
                </a:lnTo>
                <a:lnTo>
                  <a:pt x="14165" y="48767"/>
                </a:lnTo>
                <a:lnTo>
                  <a:pt x="14095" y="48890"/>
                </a:lnTo>
                <a:lnTo>
                  <a:pt x="13918" y="49172"/>
                </a:lnTo>
                <a:lnTo>
                  <a:pt x="13742" y="49436"/>
                </a:lnTo>
                <a:lnTo>
                  <a:pt x="13654" y="49524"/>
                </a:lnTo>
                <a:lnTo>
                  <a:pt x="13566" y="49595"/>
                </a:lnTo>
                <a:lnTo>
                  <a:pt x="13496" y="49648"/>
                </a:lnTo>
                <a:lnTo>
                  <a:pt x="13407" y="49683"/>
                </a:lnTo>
                <a:lnTo>
                  <a:pt x="13319" y="49683"/>
                </a:lnTo>
                <a:lnTo>
                  <a:pt x="13231" y="49665"/>
                </a:lnTo>
                <a:lnTo>
                  <a:pt x="13020" y="49595"/>
                </a:lnTo>
                <a:lnTo>
                  <a:pt x="12808" y="49542"/>
                </a:lnTo>
                <a:lnTo>
                  <a:pt x="12703" y="49507"/>
                </a:lnTo>
                <a:lnTo>
                  <a:pt x="12597" y="49472"/>
                </a:lnTo>
                <a:lnTo>
                  <a:pt x="12509" y="49419"/>
                </a:lnTo>
                <a:lnTo>
                  <a:pt x="12438" y="49348"/>
                </a:lnTo>
                <a:lnTo>
                  <a:pt x="12368" y="49278"/>
                </a:lnTo>
                <a:lnTo>
                  <a:pt x="12333" y="49190"/>
                </a:lnTo>
                <a:lnTo>
                  <a:pt x="12280" y="49084"/>
                </a:lnTo>
                <a:lnTo>
                  <a:pt x="12262" y="48978"/>
                </a:lnTo>
                <a:lnTo>
                  <a:pt x="12209" y="48802"/>
                </a:lnTo>
                <a:lnTo>
                  <a:pt x="12139" y="48644"/>
                </a:lnTo>
                <a:lnTo>
                  <a:pt x="12051" y="48485"/>
                </a:lnTo>
                <a:lnTo>
                  <a:pt x="11928" y="48344"/>
                </a:lnTo>
                <a:lnTo>
                  <a:pt x="11787" y="48203"/>
                </a:lnTo>
                <a:lnTo>
                  <a:pt x="11628" y="48062"/>
                </a:lnTo>
                <a:lnTo>
                  <a:pt x="11452" y="47939"/>
                </a:lnTo>
                <a:lnTo>
                  <a:pt x="11276" y="47815"/>
                </a:lnTo>
                <a:lnTo>
                  <a:pt x="11099" y="47710"/>
                </a:lnTo>
                <a:lnTo>
                  <a:pt x="10906" y="47622"/>
                </a:lnTo>
                <a:lnTo>
                  <a:pt x="10712" y="47551"/>
                </a:lnTo>
                <a:lnTo>
                  <a:pt x="10500" y="47481"/>
                </a:lnTo>
                <a:lnTo>
                  <a:pt x="10254" y="47445"/>
                </a:lnTo>
                <a:lnTo>
                  <a:pt x="10007" y="47410"/>
                </a:lnTo>
                <a:lnTo>
                  <a:pt x="9760" y="47393"/>
                </a:lnTo>
                <a:lnTo>
                  <a:pt x="9496" y="47375"/>
                </a:lnTo>
                <a:lnTo>
                  <a:pt x="9126" y="47375"/>
                </a:lnTo>
                <a:lnTo>
                  <a:pt x="8756" y="47357"/>
                </a:lnTo>
                <a:lnTo>
                  <a:pt x="8386" y="47305"/>
                </a:lnTo>
                <a:lnTo>
                  <a:pt x="8210" y="47269"/>
                </a:lnTo>
                <a:lnTo>
                  <a:pt x="8034" y="47234"/>
                </a:lnTo>
                <a:lnTo>
                  <a:pt x="7682" y="47111"/>
                </a:lnTo>
                <a:lnTo>
                  <a:pt x="7329" y="46970"/>
                </a:lnTo>
                <a:lnTo>
                  <a:pt x="7241" y="46952"/>
                </a:lnTo>
                <a:lnTo>
                  <a:pt x="7188" y="46970"/>
                </a:lnTo>
                <a:lnTo>
                  <a:pt x="7153" y="46970"/>
                </a:lnTo>
                <a:lnTo>
                  <a:pt x="7118" y="47005"/>
                </a:lnTo>
                <a:lnTo>
                  <a:pt x="7100" y="47040"/>
                </a:lnTo>
                <a:lnTo>
                  <a:pt x="7065" y="47128"/>
                </a:lnTo>
                <a:lnTo>
                  <a:pt x="7065" y="47234"/>
                </a:lnTo>
                <a:lnTo>
                  <a:pt x="7065" y="47322"/>
                </a:lnTo>
                <a:lnTo>
                  <a:pt x="7100" y="47569"/>
                </a:lnTo>
                <a:lnTo>
                  <a:pt x="7135" y="47798"/>
                </a:lnTo>
                <a:lnTo>
                  <a:pt x="7223" y="48115"/>
                </a:lnTo>
                <a:lnTo>
                  <a:pt x="7329" y="48414"/>
                </a:lnTo>
                <a:lnTo>
                  <a:pt x="7470" y="48696"/>
                </a:lnTo>
                <a:lnTo>
                  <a:pt x="7629" y="48961"/>
                </a:lnTo>
                <a:lnTo>
                  <a:pt x="7822" y="49190"/>
                </a:lnTo>
                <a:lnTo>
                  <a:pt x="8052" y="49401"/>
                </a:lnTo>
                <a:lnTo>
                  <a:pt x="8298" y="49595"/>
                </a:lnTo>
                <a:lnTo>
                  <a:pt x="8580" y="49771"/>
                </a:lnTo>
                <a:lnTo>
                  <a:pt x="8844" y="49894"/>
                </a:lnTo>
                <a:lnTo>
                  <a:pt x="8985" y="49947"/>
                </a:lnTo>
                <a:lnTo>
                  <a:pt x="9109" y="49965"/>
                </a:lnTo>
                <a:lnTo>
                  <a:pt x="9655" y="50053"/>
                </a:lnTo>
                <a:lnTo>
                  <a:pt x="9937" y="50071"/>
                </a:lnTo>
                <a:lnTo>
                  <a:pt x="10483" y="50071"/>
                </a:lnTo>
                <a:lnTo>
                  <a:pt x="10747" y="50053"/>
                </a:lnTo>
                <a:lnTo>
                  <a:pt x="11029" y="50018"/>
                </a:lnTo>
                <a:lnTo>
                  <a:pt x="11293" y="49983"/>
                </a:lnTo>
                <a:lnTo>
                  <a:pt x="11628" y="49912"/>
                </a:lnTo>
                <a:lnTo>
                  <a:pt x="11963" y="49824"/>
                </a:lnTo>
                <a:lnTo>
                  <a:pt x="12139" y="49771"/>
                </a:lnTo>
                <a:lnTo>
                  <a:pt x="12315" y="49736"/>
                </a:lnTo>
                <a:lnTo>
                  <a:pt x="12597" y="49736"/>
                </a:lnTo>
                <a:lnTo>
                  <a:pt x="12685" y="49771"/>
                </a:lnTo>
                <a:lnTo>
                  <a:pt x="13037" y="49877"/>
                </a:lnTo>
                <a:lnTo>
                  <a:pt x="13214" y="49912"/>
                </a:lnTo>
                <a:lnTo>
                  <a:pt x="13407" y="49947"/>
                </a:lnTo>
                <a:lnTo>
                  <a:pt x="13284" y="50194"/>
                </a:lnTo>
                <a:lnTo>
                  <a:pt x="13214" y="50300"/>
                </a:lnTo>
                <a:lnTo>
                  <a:pt x="13126" y="50405"/>
                </a:lnTo>
                <a:lnTo>
                  <a:pt x="12879" y="50300"/>
                </a:lnTo>
                <a:lnTo>
                  <a:pt x="12333" y="50053"/>
                </a:lnTo>
                <a:lnTo>
                  <a:pt x="12192" y="50018"/>
                </a:lnTo>
                <a:lnTo>
                  <a:pt x="12139" y="50000"/>
                </a:lnTo>
                <a:lnTo>
                  <a:pt x="12068" y="50018"/>
                </a:lnTo>
                <a:lnTo>
                  <a:pt x="11857" y="50053"/>
                </a:lnTo>
                <a:lnTo>
                  <a:pt x="11663" y="50106"/>
                </a:lnTo>
                <a:lnTo>
                  <a:pt x="11487" y="50176"/>
                </a:lnTo>
                <a:lnTo>
                  <a:pt x="11293" y="50247"/>
                </a:lnTo>
                <a:lnTo>
                  <a:pt x="11117" y="50352"/>
                </a:lnTo>
                <a:lnTo>
                  <a:pt x="10941" y="50458"/>
                </a:lnTo>
                <a:lnTo>
                  <a:pt x="10782" y="50582"/>
                </a:lnTo>
                <a:lnTo>
                  <a:pt x="10641" y="50722"/>
                </a:lnTo>
                <a:lnTo>
                  <a:pt x="10483" y="50846"/>
                </a:lnTo>
                <a:lnTo>
                  <a:pt x="10448" y="50828"/>
                </a:lnTo>
                <a:lnTo>
                  <a:pt x="10412" y="50811"/>
                </a:lnTo>
                <a:lnTo>
                  <a:pt x="10236" y="50617"/>
                </a:lnTo>
                <a:lnTo>
                  <a:pt x="10130" y="50493"/>
                </a:lnTo>
                <a:lnTo>
                  <a:pt x="10007" y="50423"/>
                </a:lnTo>
                <a:lnTo>
                  <a:pt x="9866" y="50352"/>
                </a:lnTo>
                <a:lnTo>
                  <a:pt x="9708" y="50317"/>
                </a:lnTo>
                <a:lnTo>
                  <a:pt x="9531" y="50300"/>
                </a:lnTo>
                <a:lnTo>
                  <a:pt x="9355" y="50282"/>
                </a:lnTo>
                <a:lnTo>
                  <a:pt x="9038" y="50282"/>
                </a:lnTo>
                <a:lnTo>
                  <a:pt x="8739" y="50264"/>
                </a:lnTo>
                <a:lnTo>
                  <a:pt x="8439" y="50229"/>
                </a:lnTo>
                <a:lnTo>
                  <a:pt x="8140" y="50159"/>
                </a:lnTo>
                <a:lnTo>
                  <a:pt x="8052" y="50123"/>
                </a:lnTo>
                <a:lnTo>
                  <a:pt x="7840" y="50123"/>
                </a:lnTo>
                <a:lnTo>
                  <a:pt x="7734" y="50159"/>
                </a:lnTo>
                <a:lnTo>
                  <a:pt x="8122" y="51321"/>
                </a:lnTo>
                <a:lnTo>
                  <a:pt x="8192" y="51533"/>
                </a:lnTo>
                <a:lnTo>
                  <a:pt x="8281" y="51709"/>
                </a:lnTo>
                <a:lnTo>
                  <a:pt x="8404" y="51885"/>
                </a:lnTo>
                <a:lnTo>
                  <a:pt x="8545" y="52044"/>
                </a:lnTo>
                <a:lnTo>
                  <a:pt x="8580" y="52114"/>
                </a:lnTo>
                <a:lnTo>
                  <a:pt x="8633" y="52202"/>
                </a:lnTo>
                <a:lnTo>
                  <a:pt x="8245" y="52361"/>
                </a:lnTo>
                <a:lnTo>
                  <a:pt x="6131" y="53242"/>
                </a:lnTo>
                <a:lnTo>
                  <a:pt x="6025" y="53295"/>
                </a:lnTo>
                <a:lnTo>
                  <a:pt x="5920" y="53365"/>
                </a:lnTo>
                <a:lnTo>
                  <a:pt x="5973" y="53488"/>
                </a:lnTo>
                <a:lnTo>
                  <a:pt x="6043" y="53612"/>
                </a:lnTo>
                <a:lnTo>
                  <a:pt x="6131" y="53700"/>
                </a:lnTo>
                <a:lnTo>
                  <a:pt x="6202" y="53806"/>
                </a:lnTo>
                <a:lnTo>
                  <a:pt x="6572" y="54158"/>
                </a:lnTo>
                <a:lnTo>
                  <a:pt x="6730" y="54317"/>
                </a:lnTo>
                <a:lnTo>
                  <a:pt x="6906" y="54457"/>
                </a:lnTo>
                <a:lnTo>
                  <a:pt x="7083" y="54598"/>
                </a:lnTo>
                <a:lnTo>
                  <a:pt x="7276" y="54704"/>
                </a:lnTo>
                <a:lnTo>
                  <a:pt x="7470" y="54810"/>
                </a:lnTo>
                <a:lnTo>
                  <a:pt x="7664" y="54880"/>
                </a:lnTo>
                <a:lnTo>
                  <a:pt x="7893" y="54933"/>
                </a:lnTo>
                <a:lnTo>
                  <a:pt x="8122" y="54986"/>
                </a:lnTo>
                <a:lnTo>
                  <a:pt x="8298" y="55021"/>
                </a:lnTo>
                <a:lnTo>
                  <a:pt x="8369" y="55039"/>
                </a:lnTo>
                <a:lnTo>
                  <a:pt x="8439" y="55074"/>
                </a:lnTo>
                <a:lnTo>
                  <a:pt x="8598" y="55479"/>
                </a:lnTo>
                <a:lnTo>
                  <a:pt x="8668" y="55673"/>
                </a:lnTo>
                <a:lnTo>
                  <a:pt x="8756" y="55849"/>
                </a:lnTo>
                <a:lnTo>
                  <a:pt x="9161" y="56554"/>
                </a:lnTo>
                <a:lnTo>
                  <a:pt x="9584" y="57241"/>
                </a:lnTo>
                <a:lnTo>
                  <a:pt x="9620" y="57259"/>
                </a:lnTo>
                <a:lnTo>
                  <a:pt x="9655" y="57276"/>
                </a:lnTo>
                <a:lnTo>
                  <a:pt x="9813" y="57312"/>
                </a:lnTo>
                <a:lnTo>
                  <a:pt x="9972" y="57312"/>
                </a:lnTo>
                <a:lnTo>
                  <a:pt x="10130" y="57294"/>
                </a:lnTo>
                <a:lnTo>
                  <a:pt x="10271" y="57259"/>
                </a:lnTo>
                <a:lnTo>
                  <a:pt x="10395" y="57206"/>
                </a:lnTo>
                <a:lnTo>
                  <a:pt x="10518" y="57135"/>
                </a:lnTo>
                <a:lnTo>
                  <a:pt x="10641" y="57030"/>
                </a:lnTo>
                <a:lnTo>
                  <a:pt x="10729" y="56924"/>
                </a:lnTo>
                <a:lnTo>
                  <a:pt x="10818" y="56783"/>
                </a:lnTo>
                <a:lnTo>
                  <a:pt x="10888" y="56642"/>
                </a:lnTo>
                <a:lnTo>
                  <a:pt x="10959" y="56519"/>
                </a:lnTo>
                <a:lnTo>
                  <a:pt x="11047" y="56237"/>
                </a:lnTo>
                <a:lnTo>
                  <a:pt x="11117" y="55937"/>
                </a:lnTo>
                <a:lnTo>
                  <a:pt x="11170" y="55656"/>
                </a:lnTo>
                <a:lnTo>
                  <a:pt x="11170" y="55497"/>
                </a:lnTo>
                <a:lnTo>
                  <a:pt x="11170" y="55356"/>
                </a:lnTo>
                <a:lnTo>
                  <a:pt x="11170" y="55215"/>
                </a:lnTo>
                <a:lnTo>
                  <a:pt x="11188" y="55145"/>
                </a:lnTo>
                <a:lnTo>
                  <a:pt x="11223" y="55074"/>
                </a:lnTo>
                <a:lnTo>
                  <a:pt x="11364" y="55180"/>
                </a:lnTo>
                <a:lnTo>
                  <a:pt x="11558" y="55338"/>
                </a:lnTo>
                <a:lnTo>
                  <a:pt x="11751" y="55444"/>
                </a:lnTo>
                <a:lnTo>
                  <a:pt x="11980" y="55515"/>
                </a:lnTo>
                <a:lnTo>
                  <a:pt x="12209" y="55550"/>
                </a:lnTo>
                <a:lnTo>
                  <a:pt x="12544" y="55550"/>
                </a:lnTo>
                <a:lnTo>
                  <a:pt x="12879" y="55567"/>
                </a:lnTo>
                <a:lnTo>
                  <a:pt x="13108" y="55567"/>
                </a:lnTo>
                <a:lnTo>
                  <a:pt x="13319" y="55603"/>
                </a:lnTo>
                <a:lnTo>
                  <a:pt x="13390" y="55620"/>
                </a:lnTo>
                <a:lnTo>
                  <a:pt x="13460" y="55656"/>
                </a:lnTo>
                <a:lnTo>
                  <a:pt x="13513" y="55708"/>
                </a:lnTo>
                <a:lnTo>
                  <a:pt x="13566" y="55779"/>
                </a:lnTo>
                <a:lnTo>
                  <a:pt x="13513" y="55832"/>
                </a:lnTo>
                <a:lnTo>
                  <a:pt x="13460" y="55867"/>
                </a:lnTo>
                <a:lnTo>
                  <a:pt x="13337" y="55902"/>
                </a:lnTo>
                <a:lnTo>
                  <a:pt x="13214" y="55973"/>
                </a:lnTo>
                <a:lnTo>
                  <a:pt x="13108" y="56043"/>
                </a:lnTo>
                <a:lnTo>
                  <a:pt x="13020" y="56131"/>
                </a:lnTo>
                <a:lnTo>
                  <a:pt x="12844" y="56325"/>
                </a:lnTo>
                <a:lnTo>
                  <a:pt x="12685" y="56536"/>
                </a:lnTo>
                <a:lnTo>
                  <a:pt x="12209" y="57312"/>
                </a:lnTo>
                <a:lnTo>
                  <a:pt x="12051" y="57594"/>
                </a:lnTo>
                <a:lnTo>
                  <a:pt x="11857" y="57858"/>
                </a:lnTo>
                <a:lnTo>
                  <a:pt x="11663" y="58104"/>
                </a:lnTo>
                <a:lnTo>
                  <a:pt x="11452" y="58333"/>
                </a:lnTo>
                <a:lnTo>
                  <a:pt x="11381" y="58422"/>
                </a:lnTo>
                <a:lnTo>
                  <a:pt x="11364" y="58457"/>
                </a:lnTo>
                <a:lnTo>
                  <a:pt x="11364" y="58527"/>
                </a:lnTo>
                <a:lnTo>
                  <a:pt x="11434" y="58580"/>
                </a:lnTo>
                <a:lnTo>
                  <a:pt x="11522" y="58615"/>
                </a:lnTo>
                <a:lnTo>
                  <a:pt x="11857" y="58739"/>
                </a:lnTo>
                <a:lnTo>
                  <a:pt x="12033" y="58774"/>
                </a:lnTo>
                <a:lnTo>
                  <a:pt x="12209" y="58827"/>
                </a:lnTo>
                <a:lnTo>
                  <a:pt x="12509" y="58862"/>
                </a:lnTo>
                <a:lnTo>
                  <a:pt x="12808" y="58862"/>
                </a:lnTo>
                <a:lnTo>
                  <a:pt x="13090" y="58844"/>
                </a:lnTo>
                <a:lnTo>
                  <a:pt x="13372" y="58774"/>
                </a:lnTo>
                <a:lnTo>
                  <a:pt x="13637" y="58686"/>
                </a:lnTo>
                <a:lnTo>
                  <a:pt x="13901" y="58563"/>
                </a:lnTo>
                <a:lnTo>
                  <a:pt x="14147" y="58386"/>
                </a:lnTo>
                <a:lnTo>
                  <a:pt x="14394" y="58193"/>
                </a:lnTo>
                <a:lnTo>
                  <a:pt x="14729" y="57858"/>
                </a:lnTo>
                <a:lnTo>
                  <a:pt x="14870" y="57752"/>
                </a:lnTo>
                <a:lnTo>
                  <a:pt x="14940" y="57946"/>
                </a:lnTo>
                <a:lnTo>
                  <a:pt x="14975" y="58140"/>
                </a:lnTo>
                <a:lnTo>
                  <a:pt x="15011" y="58527"/>
                </a:lnTo>
                <a:lnTo>
                  <a:pt x="14993" y="58598"/>
                </a:lnTo>
                <a:lnTo>
                  <a:pt x="14975" y="58668"/>
                </a:lnTo>
                <a:lnTo>
                  <a:pt x="14887" y="58792"/>
                </a:lnTo>
                <a:lnTo>
                  <a:pt x="14711" y="59038"/>
                </a:lnTo>
                <a:lnTo>
                  <a:pt x="14517" y="59267"/>
                </a:lnTo>
                <a:lnTo>
                  <a:pt x="14376" y="59443"/>
                </a:lnTo>
                <a:lnTo>
                  <a:pt x="14288" y="59532"/>
                </a:lnTo>
                <a:lnTo>
                  <a:pt x="14200" y="59602"/>
                </a:lnTo>
                <a:lnTo>
                  <a:pt x="14059" y="59496"/>
                </a:lnTo>
                <a:lnTo>
                  <a:pt x="13901" y="59426"/>
                </a:lnTo>
                <a:lnTo>
                  <a:pt x="13760" y="59408"/>
                </a:lnTo>
                <a:lnTo>
                  <a:pt x="13601" y="59408"/>
                </a:lnTo>
                <a:lnTo>
                  <a:pt x="13460" y="59443"/>
                </a:lnTo>
                <a:lnTo>
                  <a:pt x="13319" y="59479"/>
                </a:lnTo>
                <a:lnTo>
                  <a:pt x="13037" y="59584"/>
                </a:lnTo>
                <a:lnTo>
                  <a:pt x="12756" y="59461"/>
                </a:lnTo>
                <a:lnTo>
                  <a:pt x="12632" y="59408"/>
                </a:lnTo>
                <a:lnTo>
                  <a:pt x="12509" y="59391"/>
                </a:lnTo>
                <a:lnTo>
                  <a:pt x="12280" y="59338"/>
                </a:lnTo>
                <a:lnTo>
                  <a:pt x="12068" y="59285"/>
                </a:lnTo>
                <a:lnTo>
                  <a:pt x="11875" y="59214"/>
                </a:lnTo>
                <a:lnTo>
                  <a:pt x="11681" y="59109"/>
                </a:lnTo>
                <a:lnTo>
                  <a:pt x="11646" y="59109"/>
                </a:lnTo>
                <a:lnTo>
                  <a:pt x="11593" y="59126"/>
                </a:lnTo>
                <a:lnTo>
                  <a:pt x="11540" y="59250"/>
                </a:lnTo>
                <a:lnTo>
                  <a:pt x="11522" y="59391"/>
                </a:lnTo>
                <a:lnTo>
                  <a:pt x="11540" y="59514"/>
                </a:lnTo>
                <a:lnTo>
                  <a:pt x="11575" y="59620"/>
                </a:lnTo>
                <a:lnTo>
                  <a:pt x="11628" y="59743"/>
                </a:lnTo>
                <a:lnTo>
                  <a:pt x="11699" y="59849"/>
                </a:lnTo>
                <a:lnTo>
                  <a:pt x="11804" y="60078"/>
                </a:lnTo>
                <a:lnTo>
                  <a:pt x="11558" y="60183"/>
                </a:lnTo>
                <a:lnTo>
                  <a:pt x="11469" y="60236"/>
                </a:lnTo>
                <a:lnTo>
                  <a:pt x="11399" y="60289"/>
                </a:lnTo>
                <a:lnTo>
                  <a:pt x="11329" y="60360"/>
                </a:lnTo>
                <a:lnTo>
                  <a:pt x="11276" y="60430"/>
                </a:lnTo>
                <a:lnTo>
                  <a:pt x="11117" y="60659"/>
                </a:lnTo>
                <a:lnTo>
                  <a:pt x="10747" y="61223"/>
                </a:lnTo>
                <a:lnTo>
                  <a:pt x="10659" y="61399"/>
                </a:lnTo>
                <a:lnTo>
                  <a:pt x="10782" y="61452"/>
                </a:lnTo>
                <a:lnTo>
                  <a:pt x="10888" y="61487"/>
                </a:lnTo>
                <a:lnTo>
                  <a:pt x="11135" y="61505"/>
                </a:lnTo>
                <a:lnTo>
                  <a:pt x="11346" y="61540"/>
                </a:lnTo>
                <a:lnTo>
                  <a:pt x="11910" y="61540"/>
                </a:lnTo>
                <a:lnTo>
                  <a:pt x="12033" y="61575"/>
                </a:lnTo>
                <a:lnTo>
                  <a:pt x="12033" y="62121"/>
                </a:lnTo>
                <a:lnTo>
                  <a:pt x="12016" y="62368"/>
                </a:lnTo>
                <a:lnTo>
                  <a:pt x="12016" y="62632"/>
                </a:lnTo>
                <a:lnTo>
                  <a:pt x="12033" y="62703"/>
                </a:lnTo>
                <a:lnTo>
                  <a:pt x="12068" y="62756"/>
                </a:lnTo>
                <a:lnTo>
                  <a:pt x="12139" y="62773"/>
                </a:lnTo>
                <a:lnTo>
                  <a:pt x="12227" y="62756"/>
                </a:lnTo>
                <a:lnTo>
                  <a:pt x="12421" y="62668"/>
                </a:lnTo>
                <a:lnTo>
                  <a:pt x="12615" y="62562"/>
                </a:lnTo>
                <a:lnTo>
                  <a:pt x="12844" y="62421"/>
                </a:lnTo>
                <a:lnTo>
                  <a:pt x="12932" y="62350"/>
                </a:lnTo>
                <a:lnTo>
                  <a:pt x="13002" y="62298"/>
                </a:lnTo>
                <a:lnTo>
                  <a:pt x="13073" y="62209"/>
                </a:lnTo>
                <a:lnTo>
                  <a:pt x="13143" y="62121"/>
                </a:lnTo>
                <a:lnTo>
                  <a:pt x="13284" y="61892"/>
                </a:lnTo>
                <a:lnTo>
                  <a:pt x="13566" y="61839"/>
                </a:lnTo>
                <a:lnTo>
                  <a:pt x="13866" y="61787"/>
                </a:lnTo>
                <a:lnTo>
                  <a:pt x="14165" y="61769"/>
                </a:lnTo>
                <a:lnTo>
                  <a:pt x="14500" y="61751"/>
                </a:lnTo>
                <a:lnTo>
                  <a:pt x="14553" y="61628"/>
                </a:lnTo>
                <a:lnTo>
                  <a:pt x="14570" y="61522"/>
                </a:lnTo>
                <a:lnTo>
                  <a:pt x="14535" y="61399"/>
                </a:lnTo>
                <a:lnTo>
                  <a:pt x="14482" y="61276"/>
                </a:lnTo>
                <a:lnTo>
                  <a:pt x="14341" y="61117"/>
                </a:lnTo>
                <a:lnTo>
                  <a:pt x="14183" y="60959"/>
                </a:lnTo>
                <a:lnTo>
                  <a:pt x="14042" y="60835"/>
                </a:lnTo>
                <a:lnTo>
                  <a:pt x="13901" y="60730"/>
                </a:lnTo>
                <a:lnTo>
                  <a:pt x="13901" y="60500"/>
                </a:lnTo>
                <a:lnTo>
                  <a:pt x="13918" y="60395"/>
                </a:lnTo>
                <a:lnTo>
                  <a:pt x="13936" y="60289"/>
                </a:lnTo>
                <a:lnTo>
                  <a:pt x="13989" y="60201"/>
                </a:lnTo>
                <a:lnTo>
                  <a:pt x="14042" y="60113"/>
                </a:lnTo>
                <a:lnTo>
                  <a:pt x="14095" y="60025"/>
                </a:lnTo>
                <a:lnTo>
                  <a:pt x="14183" y="59937"/>
                </a:lnTo>
                <a:lnTo>
                  <a:pt x="14376" y="59761"/>
                </a:lnTo>
                <a:lnTo>
                  <a:pt x="14553" y="59584"/>
                </a:lnTo>
                <a:lnTo>
                  <a:pt x="14905" y="59232"/>
                </a:lnTo>
                <a:lnTo>
                  <a:pt x="14975" y="59179"/>
                </a:lnTo>
                <a:lnTo>
                  <a:pt x="15011" y="59162"/>
                </a:lnTo>
                <a:lnTo>
                  <a:pt x="15064" y="59179"/>
                </a:lnTo>
                <a:lnTo>
                  <a:pt x="15081" y="59214"/>
                </a:lnTo>
                <a:lnTo>
                  <a:pt x="15099" y="59267"/>
                </a:lnTo>
                <a:lnTo>
                  <a:pt x="15116" y="59391"/>
                </a:lnTo>
                <a:lnTo>
                  <a:pt x="15116" y="59532"/>
                </a:lnTo>
                <a:lnTo>
                  <a:pt x="15099" y="59831"/>
                </a:lnTo>
                <a:lnTo>
                  <a:pt x="15099" y="60131"/>
                </a:lnTo>
                <a:lnTo>
                  <a:pt x="15099" y="60430"/>
                </a:lnTo>
                <a:lnTo>
                  <a:pt x="15116" y="60730"/>
                </a:lnTo>
                <a:lnTo>
                  <a:pt x="15152" y="61029"/>
                </a:lnTo>
                <a:lnTo>
                  <a:pt x="15187" y="61329"/>
                </a:lnTo>
                <a:lnTo>
                  <a:pt x="15293" y="61910"/>
                </a:lnTo>
                <a:lnTo>
                  <a:pt x="15381" y="62280"/>
                </a:lnTo>
                <a:lnTo>
                  <a:pt x="15451" y="62438"/>
                </a:lnTo>
                <a:lnTo>
                  <a:pt x="15539" y="62615"/>
                </a:lnTo>
                <a:lnTo>
                  <a:pt x="15627" y="62826"/>
                </a:lnTo>
                <a:lnTo>
                  <a:pt x="15715" y="63055"/>
                </a:lnTo>
                <a:lnTo>
                  <a:pt x="15751" y="63284"/>
                </a:lnTo>
                <a:lnTo>
                  <a:pt x="15786" y="63513"/>
                </a:lnTo>
                <a:lnTo>
                  <a:pt x="15804" y="64006"/>
                </a:lnTo>
                <a:lnTo>
                  <a:pt x="15821" y="64500"/>
                </a:lnTo>
                <a:lnTo>
                  <a:pt x="15821" y="64729"/>
                </a:lnTo>
                <a:lnTo>
                  <a:pt x="15804" y="64975"/>
                </a:lnTo>
                <a:lnTo>
                  <a:pt x="15751" y="65205"/>
                </a:lnTo>
                <a:lnTo>
                  <a:pt x="15733" y="65328"/>
                </a:lnTo>
                <a:lnTo>
                  <a:pt x="15680" y="65434"/>
                </a:lnTo>
                <a:lnTo>
                  <a:pt x="15627" y="65539"/>
                </a:lnTo>
                <a:lnTo>
                  <a:pt x="15557" y="65627"/>
                </a:lnTo>
                <a:lnTo>
                  <a:pt x="15451" y="65715"/>
                </a:lnTo>
                <a:lnTo>
                  <a:pt x="15345" y="65804"/>
                </a:lnTo>
                <a:lnTo>
                  <a:pt x="15240" y="65892"/>
                </a:lnTo>
                <a:lnTo>
                  <a:pt x="15152" y="66015"/>
                </a:lnTo>
                <a:lnTo>
                  <a:pt x="15099" y="66156"/>
                </a:lnTo>
                <a:lnTo>
                  <a:pt x="15064" y="66314"/>
                </a:lnTo>
                <a:lnTo>
                  <a:pt x="15046" y="66455"/>
                </a:lnTo>
                <a:lnTo>
                  <a:pt x="14993" y="66596"/>
                </a:lnTo>
                <a:lnTo>
                  <a:pt x="14975" y="66702"/>
                </a:lnTo>
                <a:lnTo>
                  <a:pt x="14975" y="66773"/>
                </a:lnTo>
                <a:lnTo>
                  <a:pt x="15011" y="66825"/>
                </a:lnTo>
                <a:lnTo>
                  <a:pt x="15081" y="66896"/>
                </a:lnTo>
                <a:lnTo>
                  <a:pt x="15328" y="67054"/>
                </a:lnTo>
                <a:lnTo>
                  <a:pt x="15575" y="67195"/>
                </a:lnTo>
                <a:lnTo>
                  <a:pt x="15663" y="67231"/>
                </a:lnTo>
                <a:lnTo>
                  <a:pt x="15768" y="67248"/>
                </a:lnTo>
                <a:lnTo>
                  <a:pt x="15856" y="67248"/>
                </a:lnTo>
                <a:lnTo>
                  <a:pt x="15944" y="67213"/>
                </a:lnTo>
                <a:lnTo>
                  <a:pt x="16015" y="67178"/>
                </a:lnTo>
                <a:lnTo>
                  <a:pt x="16068" y="67107"/>
                </a:lnTo>
                <a:lnTo>
                  <a:pt x="16121" y="67037"/>
                </a:lnTo>
                <a:lnTo>
                  <a:pt x="16156" y="66931"/>
                </a:lnTo>
                <a:lnTo>
                  <a:pt x="16226" y="66614"/>
                </a:lnTo>
                <a:lnTo>
                  <a:pt x="16244" y="66455"/>
                </a:lnTo>
                <a:lnTo>
                  <a:pt x="16244" y="66279"/>
                </a:lnTo>
                <a:lnTo>
                  <a:pt x="16244" y="66121"/>
                </a:lnTo>
                <a:lnTo>
                  <a:pt x="16209" y="65980"/>
                </a:lnTo>
                <a:lnTo>
                  <a:pt x="16138" y="65821"/>
                </a:lnTo>
                <a:lnTo>
                  <a:pt x="16050" y="65663"/>
                </a:lnTo>
                <a:lnTo>
                  <a:pt x="15997" y="65592"/>
                </a:lnTo>
                <a:lnTo>
                  <a:pt x="15980" y="65522"/>
                </a:lnTo>
                <a:lnTo>
                  <a:pt x="15962" y="65451"/>
                </a:lnTo>
                <a:lnTo>
                  <a:pt x="15962" y="65381"/>
                </a:lnTo>
                <a:lnTo>
                  <a:pt x="16103" y="64641"/>
                </a:lnTo>
                <a:lnTo>
                  <a:pt x="16121" y="64623"/>
                </a:lnTo>
                <a:lnTo>
                  <a:pt x="16174" y="64606"/>
                </a:lnTo>
                <a:lnTo>
                  <a:pt x="16262" y="64746"/>
                </a:lnTo>
                <a:lnTo>
                  <a:pt x="16367" y="64852"/>
                </a:lnTo>
                <a:lnTo>
                  <a:pt x="16491" y="64958"/>
                </a:lnTo>
                <a:lnTo>
                  <a:pt x="16614" y="65064"/>
                </a:lnTo>
                <a:lnTo>
                  <a:pt x="16878" y="65222"/>
                </a:lnTo>
                <a:lnTo>
                  <a:pt x="17160" y="65381"/>
                </a:lnTo>
                <a:lnTo>
                  <a:pt x="17389" y="65504"/>
                </a:lnTo>
                <a:lnTo>
                  <a:pt x="17601" y="65627"/>
                </a:lnTo>
                <a:lnTo>
                  <a:pt x="17724" y="65715"/>
                </a:lnTo>
                <a:lnTo>
                  <a:pt x="17812" y="65821"/>
                </a:lnTo>
                <a:lnTo>
                  <a:pt x="17882" y="65944"/>
                </a:lnTo>
                <a:lnTo>
                  <a:pt x="17935" y="66085"/>
                </a:lnTo>
                <a:lnTo>
                  <a:pt x="17988" y="66226"/>
                </a:lnTo>
                <a:lnTo>
                  <a:pt x="18041" y="66367"/>
                </a:lnTo>
                <a:lnTo>
                  <a:pt x="18129" y="66508"/>
                </a:lnTo>
                <a:lnTo>
                  <a:pt x="18235" y="66632"/>
                </a:lnTo>
                <a:lnTo>
                  <a:pt x="18429" y="66861"/>
                </a:lnTo>
                <a:lnTo>
                  <a:pt x="18622" y="67107"/>
                </a:lnTo>
                <a:lnTo>
                  <a:pt x="18763" y="67283"/>
                </a:lnTo>
                <a:lnTo>
                  <a:pt x="18922" y="67460"/>
                </a:lnTo>
                <a:lnTo>
                  <a:pt x="19028" y="67530"/>
                </a:lnTo>
                <a:lnTo>
                  <a:pt x="19133" y="67583"/>
                </a:lnTo>
                <a:lnTo>
                  <a:pt x="19239" y="67601"/>
                </a:lnTo>
                <a:lnTo>
                  <a:pt x="19362" y="67583"/>
                </a:lnTo>
                <a:lnTo>
                  <a:pt x="19539" y="67548"/>
                </a:lnTo>
                <a:lnTo>
                  <a:pt x="19715" y="67477"/>
                </a:lnTo>
                <a:lnTo>
                  <a:pt x="19891" y="67407"/>
                </a:lnTo>
                <a:lnTo>
                  <a:pt x="20050" y="67301"/>
                </a:lnTo>
                <a:lnTo>
                  <a:pt x="20120" y="67231"/>
                </a:lnTo>
                <a:lnTo>
                  <a:pt x="20190" y="67160"/>
                </a:lnTo>
                <a:lnTo>
                  <a:pt x="20261" y="67072"/>
                </a:lnTo>
                <a:lnTo>
                  <a:pt x="20314" y="67002"/>
                </a:lnTo>
                <a:lnTo>
                  <a:pt x="20349" y="66896"/>
                </a:lnTo>
                <a:lnTo>
                  <a:pt x="20367" y="66808"/>
                </a:lnTo>
                <a:lnTo>
                  <a:pt x="20384" y="66702"/>
                </a:lnTo>
                <a:lnTo>
                  <a:pt x="20367" y="66596"/>
                </a:lnTo>
                <a:lnTo>
                  <a:pt x="20314" y="66297"/>
                </a:lnTo>
                <a:lnTo>
                  <a:pt x="20261" y="65997"/>
                </a:lnTo>
                <a:lnTo>
                  <a:pt x="20226" y="65927"/>
                </a:lnTo>
                <a:lnTo>
                  <a:pt x="20173" y="65874"/>
                </a:lnTo>
                <a:lnTo>
                  <a:pt x="20120" y="65839"/>
                </a:lnTo>
                <a:lnTo>
                  <a:pt x="20050" y="65804"/>
                </a:lnTo>
                <a:lnTo>
                  <a:pt x="19961" y="65786"/>
                </a:lnTo>
                <a:lnTo>
                  <a:pt x="19873" y="65768"/>
                </a:lnTo>
                <a:lnTo>
                  <a:pt x="19768" y="65751"/>
                </a:lnTo>
                <a:lnTo>
                  <a:pt x="19662" y="65698"/>
                </a:lnTo>
                <a:lnTo>
                  <a:pt x="19556" y="65627"/>
                </a:lnTo>
                <a:lnTo>
                  <a:pt x="19486" y="65539"/>
                </a:lnTo>
                <a:lnTo>
                  <a:pt x="19380" y="65434"/>
                </a:lnTo>
                <a:lnTo>
                  <a:pt x="19310" y="65363"/>
                </a:lnTo>
                <a:lnTo>
                  <a:pt x="19221" y="65328"/>
                </a:lnTo>
                <a:lnTo>
                  <a:pt x="19116" y="65328"/>
                </a:lnTo>
                <a:lnTo>
                  <a:pt x="19010" y="65345"/>
                </a:lnTo>
                <a:lnTo>
                  <a:pt x="18834" y="65416"/>
                </a:lnTo>
                <a:lnTo>
                  <a:pt x="18675" y="65486"/>
                </a:lnTo>
                <a:lnTo>
                  <a:pt x="18552" y="65557"/>
                </a:lnTo>
                <a:lnTo>
                  <a:pt x="18446" y="65592"/>
                </a:lnTo>
                <a:lnTo>
                  <a:pt x="18341" y="65610"/>
                </a:lnTo>
                <a:lnTo>
                  <a:pt x="18217" y="65610"/>
                </a:lnTo>
                <a:lnTo>
                  <a:pt x="18112" y="65592"/>
                </a:lnTo>
                <a:lnTo>
                  <a:pt x="18006" y="65575"/>
                </a:lnTo>
                <a:lnTo>
                  <a:pt x="17882" y="65522"/>
                </a:lnTo>
                <a:lnTo>
                  <a:pt x="17777" y="65469"/>
                </a:lnTo>
                <a:lnTo>
                  <a:pt x="17283" y="65169"/>
                </a:lnTo>
                <a:lnTo>
                  <a:pt x="16808" y="64870"/>
                </a:lnTo>
                <a:lnTo>
                  <a:pt x="16667" y="64782"/>
                </a:lnTo>
                <a:lnTo>
                  <a:pt x="16544" y="64676"/>
                </a:lnTo>
                <a:lnTo>
                  <a:pt x="16438" y="64553"/>
                </a:lnTo>
                <a:lnTo>
                  <a:pt x="16350" y="64429"/>
                </a:lnTo>
                <a:lnTo>
                  <a:pt x="16262" y="64288"/>
                </a:lnTo>
                <a:lnTo>
                  <a:pt x="16174" y="64147"/>
                </a:lnTo>
                <a:lnTo>
                  <a:pt x="16050" y="63848"/>
                </a:lnTo>
                <a:lnTo>
                  <a:pt x="16015" y="63672"/>
                </a:lnTo>
                <a:lnTo>
                  <a:pt x="15997" y="63496"/>
                </a:lnTo>
                <a:lnTo>
                  <a:pt x="15997" y="63390"/>
                </a:lnTo>
                <a:lnTo>
                  <a:pt x="16033" y="63302"/>
                </a:lnTo>
                <a:lnTo>
                  <a:pt x="16579" y="63302"/>
                </a:lnTo>
                <a:lnTo>
                  <a:pt x="16825" y="63355"/>
                </a:lnTo>
                <a:lnTo>
                  <a:pt x="17090" y="63407"/>
                </a:lnTo>
                <a:lnTo>
                  <a:pt x="17283" y="63460"/>
                </a:lnTo>
                <a:lnTo>
                  <a:pt x="17460" y="63548"/>
                </a:lnTo>
                <a:lnTo>
                  <a:pt x="17618" y="63672"/>
                </a:lnTo>
                <a:lnTo>
                  <a:pt x="17777" y="63813"/>
                </a:lnTo>
                <a:lnTo>
                  <a:pt x="17882" y="63936"/>
                </a:lnTo>
                <a:lnTo>
                  <a:pt x="18112" y="64165"/>
                </a:lnTo>
                <a:lnTo>
                  <a:pt x="18252" y="64271"/>
                </a:lnTo>
                <a:lnTo>
                  <a:pt x="18323" y="64288"/>
                </a:lnTo>
                <a:lnTo>
                  <a:pt x="18393" y="64324"/>
                </a:lnTo>
                <a:lnTo>
                  <a:pt x="18482" y="64324"/>
                </a:lnTo>
                <a:lnTo>
                  <a:pt x="18570" y="64306"/>
                </a:lnTo>
                <a:lnTo>
                  <a:pt x="18728" y="64271"/>
                </a:lnTo>
                <a:lnTo>
                  <a:pt x="18904" y="64200"/>
                </a:lnTo>
                <a:lnTo>
                  <a:pt x="19063" y="64112"/>
                </a:lnTo>
                <a:lnTo>
                  <a:pt x="19169" y="64059"/>
                </a:lnTo>
                <a:lnTo>
                  <a:pt x="19257" y="63971"/>
                </a:lnTo>
                <a:lnTo>
                  <a:pt x="19310" y="63866"/>
                </a:lnTo>
                <a:lnTo>
                  <a:pt x="19327" y="63760"/>
                </a:lnTo>
                <a:lnTo>
                  <a:pt x="19345" y="63566"/>
                </a:lnTo>
                <a:lnTo>
                  <a:pt x="19362" y="63390"/>
                </a:lnTo>
                <a:lnTo>
                  <a:pt x="19327" y="63196"/>
                </a:lnTo>
                <a:lnTo>
                  <a:pt x="19292" y="63020"/>
                </a:lnTo>
                <a:lnTo>
                  <a:pt x="19221" y="62879"/>
                </a:lnTo>
                <a:lnTo>
                  <a:pt x="19186" y="62826"/>
                </a:lnTo>
                <a:lnTo>
                  <a:pt x="19133" y="62773"/>
                </a:lnTo>
                <a:lnTo>
                  <a:pt x="18992" y="62685"/>
                </a:lnTo>
                <a:lnTo>
                  <a:pt x="18852" y="62615"/>
                </a:lnTo>
                <a:lnTo>
                  <a:pt x="18711" y="62579"/>
                </a:lnTo>
                <a:lnTo>
                  <a:pt x="18570" y="62562"/>
                </a:lnTo>
                <a:lnTo>
                  <a:pt x="18288" y="62597"/>
                </a:lnTo>
                <a:lnTo>
                  <a:pt x="18147" y="62632"/>
                </a:lnTo>
                <a:lnTo>
                  <a:pt x="18023" y="62668"/>
                </a:lnTo>
                <a:lnTo>
                  <a:pt x="17900" y="62720"/>
                </a:lnTo>
                <a:lnTo>
                  <a:pt x="17777" y="62791"/>
                </a:lnTo>
                <a:lnTo>
                  <a:pt x="17689" y="62879"/>
                </a:lnTo>
                <a:lnTo>
                  <a:pt x="17583" y="63002"/>
                </a:lnTo>
                <a:lnTo>
                  <a:pt x="17513" y="63090"/>
                </a:lnTo>
                <a:lnTo>
                  <a:pt x="17407" y="63161"/>
                </a:lnTo>
                <a:lnTo>
                  <a:pt x="17301" y="63178"/>
                </a:lnTo>
                <a:lnTo>
                  <a:pt x="17178" y="63178"/>
                </a:lnTo>
                <a:lnTo>
                  <a:pt x="16385" y="63073"/>
                </a:lnTo>
                <a:lnTo>
                  <a:pt x="16279" y="63055"/>
                </a:lnTo>
                <a:lnTo>
                  <a:pt x="16191" y="63020"/>
                </a:lnTo>
                <a:lnTo>
                  <a:pt x="16103" y="62985"/>
                </a:lnTo>
                <a:lnTo>
                  <a:pt x="16015" y="62932"/>
                </a:lnTo>
                <a:lnTo>
                  <a:pt x="15944" y="62861"/>
                </a:lnTo>
                <a:lnTo>
                  <a:pt x="15892" y="62791"/>
                </a:lnTo>
                <a:lnTo>
                  <a:pt x="15839" y="62703"/>
                </a:lnTo>
                <a:lnTo>
                  <a:pt x="15786" y="62615"/>
                </a:lnTo>
                <a:lnTo>
                  <a:pt x="15663" y="62315"/>
                </a:lnTo>
                <a:lnTo>
                  <a:pt x="15610" y="62174"/>
                </a:lnTo>
                <a:lnTo>
                  <a:pt x="15557" y="62016"/>
                </a:lnTo>
                <a:lnTo>
                  <a:pt x="15451" y="61452"/>
                </a:lnTo>
                <a:lnTo>
                  <a:pt x="15345" y="60888"/>
                </a:lnTo>
                <a:lnTo>
                  <a:pt x="15310" y="60571"/>
                </a:lnTo>
                <a:lnTo>
                  <a:pt x="15293" y="60236"/>
                </a:lnTo>
                <a:lnTo>
                  <a:pt x="15310" y="59901"/>
                </a:lnTo>
                <a:lnTo>
                  <a:pt x="15345" y="59584"/>
                </a:lnTo>
                <a:lnTo>
                  <a:pt x="15363" y="59496"/>
                </a:lnTo>
                <a:lnTo>
                  <a:pt x="15398" y="59408"/>
                </a:lnTo>
                <a:lnTo>
                  <a:pt x="15469" y="59479"/>
                </a:lnTo>
                <a:lnTo>
                  <a:pt x="15504" y="59532"/>
                </a:lnTo>
                <a:lnTo>
                  <a:pt x="15504" y="59655"/>
                </a:lnTo>
                <a:lnTo>
                  <a:pt x="15522" y="59796"/>
                </a:lnTo>
                <a:lnTo>
                  <a:pt x="15522" y="59972"/>
                </a:lnTo>
                <a:lnTo>
                  <a:pt x="15557" y="60148"/>
                </a:lnTo>
                <a:lnTo>
                  <a:pt x="15610" y="60289"/>
                </a:lnTo>
                <a:lnTo>
                  <a:pt x="15680" y="60448"/>
                </a:lnTo>
                <a:lnTo>
                  <a:pt x="15768" y="60571"/>
                </a:lnTo>
                <a:lnTo>
                  <a:pt x="15874" y="60694"/>
                </a:lnTo>
                <a:lnTo>
                  <a:pt x="16015" y="60818"/>
                </a:lnTo>
                <a:lnTo>
                  <a:pt x="16156" y="60923"/>
                </a:lnTo>
                <a:lnTo>
                  <a:pt x="16350" y="61064"/>
                </a:lnTo>
                <a:lnTo>
                  <a:pt x="16526" y="61205"/>
                </a:lnTo>
                <a:lnTo>
                  <a:pt x="16737" y="61346"/>
                </a:lnTo>
                <a:lnTo>
                  <a:pt x="16843" y="61399"/>
                </a:lnTo>
                <a:lnTo>
                  <a:pt x="16966" y="61434"/>
                </a:lnTo>
                <a:lnTo>
                  <a:pt x="17002" y="61381"/>
                </a:lnTo>
                <a:lnTo>
                  <a:pt x="17019" y="61346"/>
                </a:lnTo>
                <a:lnTo>
                  <a:pt x="17019" y="61082"/>
                </a:lnTo>
                <a:lnTo>
                  <a:pt x="17002" y="60835"/>
                </a:lnTo>
                <a:lnTo>
                  <a:pt x="16966" y="60712"/>
                </a:lnTo>
                <a:lnTo>
                  <a:pt x="16931" y="60606"/>
                </a:lnTo>
                <a:lnTo>
                  <a:pt x="16878" y="60483"/>
                </a:lnTo>
                <a:lnTo>
                  <a:pt x="16808" y="60377"/>
                </a:lnTo>
                <a:lnTo>
                  <a:pt x="16491" y="59937"/>
                </a:lnTo>
                <a:lnTo>
                  <a:pt x="16367" y="59778"/>
                </a:lnTo>
                <a:lnTo>
                  <a:pt x="16244" y="59655"/>
                </a:lnTo>
                <a:lnTo>
                  <a:pt x="16085" y="59549"/>
                </a:lnTo>
                <a:lnTo>
                  <a:pt x="15927" y="59461"/>
                </a:lnTo>
                <a:lnTo>
                  <a:pt x="15768" y="59373"/>
                </a:lnTo>
                <a:lnTo>
                  <a:pt x="15627" y="59250"/>
                </a:lnTo>
                <a:lnTo>
                  <a:pt x="15522" y="59109"/>
                </a:lnTo>
                <a:lnTo>
                  <a:pt x="15434" y="58932"/>
                </a:lnTo>
                <a:lnTo>
                  <a:pt x="15345" y="58668"/>
                </a:lnTo>
                <a:lnTo>
                  <a:pt x="15257" y="58404"/>
                </a:lnTo>
                <a:lnTo>
                  <a:pt x="15187" y="58140"/>
                </a:lnTo>
                <a:lnTo>
                  <a:pt x="15134" y="57875"/>
                </a:lnTo>
                <a:lnTo>
                  <a:pt x="15099" y="57611"/>
                </a:lnTo>
                <a:lnTo>
                  <a:pt x="15081" y="57329"/>
                </a:lnTo>
                <a:lnTo>
                  <a:pt x="15081" y="57065"/>
                </a:lnTo>
                <a:lnTo>
                  <a:pt x="15099" y="56783"/>
                </a:lnTo>
                <a:lnTo>
                  <a:pt x="15187" y="56184"/>
                </a:lnTo>
                <a:lnTo>
                  <a:pt x="15205" y="56149"/>
                </a:lnTo>
                <a:lnTo>
                  <a:pt x="15240" y="56114"/>
                </a:lnTo>
                <a:lnTo>
                  <a:pt x="15293" y="56166"/>
                </a:lnTo>
                <a:lnTo>
                  <a:pt x="15328" y="56202"/>
                </a:lnTo>
                <a:lnTo>
                  <a:pt x="15486" y="56448"/>
                </a:lnTo>
                <a:lnTo>
                  <a:pt x="15627" y="56695"/>
                </a:lnTo>
                <a:lnTo>
                  <a:pt x="15874" y="57206"/>
                </a:lnTo>
                <a:lnTo>
                  <a:pt x="16103" y="57734"/>
                </a:lnTo>
                <a:lnTo>
                  <a:pt x="16244" y="58016"/>
                </a:lnTo>
                <a:lnTo>
                  <a:pt x="16385" y="58281"/>
                </a:lnTo>
                <a:lnTo>
                  <a:pt x="16561" y="58527"/>
                </a:lnTo>
                <a:lnTo>
                  <a:pt x="16737" y="58774"/>
                </a:lnTo>
                <a:lnTo>
                  <a:pt x="17601" y="59813"/>
                </a:lnTo>
                <a:lnTo>
                  <a:pt x="17865" y="60131"/>
                </a:lnTo>
                <a:lnTo>
                  <a:pt x="18112" y="60465"/>
                </a:lnTo>
                <a:lnTo>
                  <a:pt x="18358" y="60800"/>
                </a:lnTo>
                <a:lnTo>
                  <a:pt x="18570" y="61152"/>
                </a:lnTo>
                <a:lnTo>
                  <a:pt x="18711" y="61399"/>
                </a:lnTo>
                <a:lnTo>
                  <a:pt x="18852" y="61610"/>
                </a:lnTo>
                <a:lnTo>
                  <a:pt x="19169" y="62051"/>
                </a:lnTo>
                <a:lnTo>
                  <a:pt x="19521" y="62474"/>
                </a:lnTo>
                <a:lnTo>
                  <a:pt x="19873" y="62861"/>
                </a:lnTo>
                <a:lnTo>
                  <a:pt x="20102" y="63073"/>
                </a:lnTo>
                <a:lnTo>
                  <a:pt x="20331" y="63284"/>
                </a:lnTo>
                <a:lnTo>
                  <a:pt x="20560" y="63460"/>
                </a:lnTo>
                <a:lnTo>
                  <a:pt x="20825" y="63637"/>
                </a:lnTo>
                <a:lnTo>
                  <a:pt x="21512" y="64059"/>
                </a:lnTo>
                <a:lnTo>
                  <a:pt x="21847" y="64288"/>
                </a:lnTo>
                <a:lnTo>
                  <a:pt x="22164" y="64535"/>
                </a:lnTo>
                <a:lnTo>
                  <a:pt x="22252" y="64606"/>
                </a:lnTo>
                <a:lnTo>
                  <a:pt x="22358" y="64658"/>
                </a:lnTo>
                <a:lnTo>
                  <a:pt x="22446" y="64694"/>
                </a:lnTo>
                <a:lnTo>
                  <a:pt x="22569" y="64729"/>
                </a:lnTo>
                <a:lnTo>
                  <a:pt x="22921" y="64764"/>
                </a:lnTo>
                <a:lnTo>
                  <a:pt x="23432" y="64764"/>
                </a:lnTo>
                <a:lnTo>
                  <a:pt x="23608" y="64782"/>
                </a:lnTo>
                <a:lnTo>
                  <a:pt x="23767" y="64835"/>
                </a:lnTo>
                <a:lnTo>
                  <a:pt x="23908" y="64887"/>
                </a:lnTo>
                <a:lnTo>
                  <a:pt x="24049" y="64958"/>
                </a:lnTo>
                <a:lnTo>
                  <a:pt x="24207" y="65046"/>
                </a:lnTo>
                <a:lnTo>
                  <a:pt x="24489" y="65222"/>
                </a:lnTo>
                <a:lnTo>
                  <a:pt x="24331" y="65469"/>
                </a:lnTo>
                <a:lnTo>
                  <a:pt x="24243" y="65645"/>
                </a:lnTo>
                <a:lnTo>
                  <a:pt x="24190" y="65821"/>
                </a:lnTo>
                <a:lnTo>
                  <a:pt x="24155" y="66015"/>
                </a:lnTo>
                <a:lnTo>
                  <a:pt x="24155" y="66209"/>
                </a:lnTo>
                <a:lnTo>
                  <a:pt x="24172" y="66332"/>
                </a:lnTo>
                <a:lnTo>
                  <a:pt x="24190" y="66473"/>
                </a:lnTo>
                <a:lnTo>
                  <a:pt x="24278" y="66720"/>
                </a:lnTo>
                <a:lnTo>
                  <a:pt x="24401" y="66984"/>
                </a:lnTo>
                <a:lnTo>
                  <a:pt x="24542" y="67231"/>
                </a:lnTo>
                <a:lnTo>
                  <a:pt x="24718" y="67477"/>
                </a:lnTo>
                <a:lnTo>
                  <a:pt x="24895" y="67689"/>
                </a:lnTo>
                <a:lnTo>
                  <a:pt x="26322" y="69450"/>
                </a:lnTo>
                <a:lnTo>
                  <a:pt x="26498" y="69609"/>
                </a:lnTo>
                <a:lnTo>
                  <a:pt x="26568" y="69574"/>
                </a:lnTo>
                <a:lnTo>
                  <a:pt x="26621" y="69521"/>
                </a:lnTo>
                <a:lnTo>
                  <a:pt x="26674" y="69450"/>
                </a:lnTo>
                <a:lnTo>
                  <a:pt x="26744" y="69362"/>
                </a:lnTo>
                <a:lnTo>
                  <a:pt x="26868" y="69169"/>
                </a:lnTo>
                <a:lnTo>
                  <a:pt x="26974" y="68975"/>
                </a:lnTo>
                <a:lnTo>
                  <a:pt x="27062" y="68781"/>
                </a:lnTo>
                <a:lnTo>
                  <a:pt x="27132" y="68570"/>
                </a:lnTo>
                <a:lnTo>
                  <a:pt x="27203" y="68358"/>
                </a:lnTo>
                <a:lnTo>
                  <a:pt x="27255" y="68147"/>
                </a:lnTo>
                <a:lnTo>
                  <a:pt x="27308" y="67918"/>
                </a:lnTo>
                <a:lnTo>
                  <a:pt x="27326" y="67706"/>
                </a:lnTo>
                <a:lnTo>
                  <a:pt x="27343" y="67530"/>
                </a:lnTo>
                <a:lnTo>
                  <a:pt x="27326" y="67372"/>
                </a:lnTo>
                <a:lnTo>
                  <a:pt x="27326" y="67213"/>
                </a:lnTo>
                <a:lnTo>
                  <a:pt x="27291" y="67054"/>
                </a:lnTo>
                <a:lnTo>
                  <a:pt x="27255" y="66913"/>
                </a:lnTo>
                <a:lnTo>
                  <a:pt x="27203" y="66755"/>
                </a:lnTo>
                <a:lnTo>
                  <a:pt x="27132" y="66614"/>
                </a:lnTo>
                <a:lnTo>
                  <a:pt x="27062" y="66473"/>
                </a:lnTo>
                <a:lnTo>
                  <a:pt x="26921" y="66191"/>
                </a:lnTo>
                <a:lnTo>
                  <a:pt x="26833" y="66050"/>
                </a:lnTo>
                <a:lnTo>
                  <a:pt x="26727" y="65909"/>
                </a:lnTo>
                <a:lnTo>
                  <a:pt x="26604" y="65786"/>
                </a:lnTo>
                <a:lnTo>
                  <a:pt x="26480" y="65680"/>
                </a:lnTo>
                <a:lnTo>
                  <a:pt x="26339" y="65575"/>
                </a:lnTo>
                <a:lnTo>
                  <a:pt x="26181" y="65504"/>
                </a:lnTo>
                <a:lnTo>
                  <a:pt x="26022" y="65434"/>
                </a:lnTo>
                <a:lnTo>
                  <a:pt x="25846" y="65398"/>
                </a:lnTo>
                <a:lnTo>
                  <a:pt x="24859" y="65152"/>
                </a:lnTo>
                <a:lnTo>
                  <a:pt x="24736" y="65116"/>
                </a:lnTo>
                <a:lnTo>
                  <a:pt x="24613" y="65064"/>
                </a:lnTo>
                <a:lnTo>
                  <a:pt x="24489" y="65011"/>
                </a:lnTo>
                <a:lnTo>
                  <a:pt x="24384" y="64923"/>
                </a:lnTo>
                <a:lnTo>
                  <a:pt x="24243" y="64817"/>
                </a:lnTo>
                <a:lnTo>
                  <a:pt x="24102" y="64729"/>
                </a:lnTo>
                <a:lnTo>
                  <a:pt x="23943" y="64658"/>
                </a:lnTo>
                <a:lnTo>
                  <a:pt x="23802" y="64606"/>
                </a:lnTo>
                <a:lnTo>
                  <a:pt x="23644" y="64553"/>
                </a:lnTo>
                <a:lnTo>
                  <a:pt x="23467" y="64535"/>
                </a:lnTo>
                <a:lnTo>
                  <a:pt x="23133" y="64535"/>
                </a:lnTo>
                <a:lnTo>
                  <a:pt x="23009" y="64553"/>
                </a:lnTo>
                <a:lnTo>
                  <a:pt x="22904" y="64553"/>
                </a:lnTo>
                <a:lnTo>
                  <a:pt x="22798" y="64535"/>
                </a:lnTo>
                <a:lnTo>
                  <a:pt x="22692" y="64500"/>
                </a:lnTo>
                <a:lnTo>
                  <a:pt x="22498" y="64429"/>
                </a:lnTo>
                <a:lnTo>
                  <a:pt x="22305" y="64306"/>
                </a:lnTo>
                <a:lnTo>
                  <a:pt x="21054" y="63443"/>
                </a:lnTo>
                <a:lnTo>
                  <a:pt x="21001" y="63390"/>
                </a:lnTo>
                <a:lnTo>
                  <a:pt x="20930" y="63319"/>
                </a:lnTo>
                <a:lnTo>
                  <a:pt x="21353" y="63249"/>
                </a:lnTo>
                <a:lnTo>
                  <a:pt x="21565" y="63231"/>
                </a:lnTo>
                <a:lnTo>
                  <a:pt x="21653" y="63249"/>
                </a:lnTo>
                <a:lnTo>
                  <a:pt x="21759" y="63249"/>
                </a:lnTo>
                <a:lnTo>
                  <a:pt x="21864" y="63478"/>
                </a:lnTo>
                <a:lnTo>
                  <a:pt x="21917" y="63566"/>
                </a:lnTo>
                <a:lnTo>
                  <a:pt x="21988" y="63672"/>
                </a:lnTo>
                <a:lnTo>
                  <a:pt x="22058" y="63742"/>
                </a:lnTo>
                <a:lnTo>
                  <a:pt x="22146" y="63813"/>
                </a:lnTo>
                <a:lnTo>
                  <a:pt x="22217" y="63883"/>
                </a:lnTo>
                <a:lnTo>
                  <a:pt x="22322" y="63936"/>
                </a:lnTo>
                <a:lnTo>
                  <a:pt x="22428" y="63971"/>
                </a:lnTo>
                <a:lnTo>
                  <a:pt x="22534" y="64006"/>
                </a:lnTo>
                <a:lnTo>
                  <a:pt x="23080" y="64147"/>
                </a:lnTo>
                <a:lnTo>
                  <a:pt x="23327" y="64183"/>
                </a:lnTo>
                <a:lnTo>
                  <a:pt x="23573" y="64183"/>
                </a:lnTo>
                <a:lnTo>
                  <a:pt x="23820" y="64130"/>
                </a:lnTo>
                <a:lnTo>
                  <a:pt x="23926" y="64095"/>
                </a:lnTo>
                <a:lnTo>
                  <a:pt x="24049" y="64059"/>
                </a:lnTo>
                <a:lnTo>
                  <a:pt x="24278" y="63954"/>
                </a:lnTo>
                <a:lnTo>
                  <a:pt x="24507" y="63866"/>
                </a:lnTo>
                <a:lnTo>
                  <a:pt x="24701" y="63813"/>
                </a:lnTo>
                <a:lnTo>
                  <a:pt x="24895" y="63777"/>
                </a:lnTo>
                <a:lnTo>
                  <a:pt x="25088" y="63760"/>
                </a:lnTo>
                <a:lnTo>
                  <a:pt x="25282" y="63760"/>
                </a:lnTo>
                <a:lnTo>
                  <a:pt x="25458" y="63777"/>
                </a:lnTo>
                <a:lnTo>
                  <a:pt x="25652" y="63830"/>
                </a:lnTo>
                <a:lnTo>
                  <a:pt x="25828" y="63918"/>
                </a:lnTo>
                <a:lnTo>
                  <a:pt x="26005" y="64024"/>
                </a:lnTo>
                <a:lnTo>
                  <a:pt x="26093" y="64059"/>
                </a:lnTo>
                <a:lnTo>
                  <a:pt x="26216" y="64112"/>
                </a:lnTo>
                <a:lnTo>
                  <a:pt x="26251" y="63971"/>
                </a:lnTo>
                <a:lnTo>
                  <a:pt x="26269" y="63901"/>
                </a:lnTo>
                <a:lnTo>
                  <a:pt x="26269" y="63830"/>
                </a:lnTo>
                <a:lnTo>
                  <a:pt x="26251" y="63742"/>
                </a:lnTo>
                <a:lnTo>
                  <a:pt x="26128" y="63390"/>
                </a:lnTo>
                <a:lnTo>
                  <a:pt x="26057" y="63214"/>
                </a:lnTo>
                <a:lnTo>
                  <a:pt x="25969" y="63055"/>
                </a:lnTo>
                <a:lnTo>
                  <a:pt x="25828" y="62808"/>
                </a:lnTo>
                <a:lnTo>
                  <a:pt x="25652" y="62615"/>
                </a:lnTo>
                <a:lnTo>
                  <a:pt x="25458" y="62438"/>
                </a:lnTo>
                <a:lnTo>
                  <a:pt x="25247" y="62280"/>
                </a:lnTo>
                <a:lnTo>
                  <a:pt x="25018" y="62174"/>
                </a:lnTo>
                <a:lnTo>
                  <a:pt x="24771" y="62086"/>
                </a:lnTo>
                <a:lnTo>
                  <a:pt x="24507" y="62051"/>
                </a:lnTo>
                <a:lnTo>
                  <a:pt x="24225" y="62033"/>
                </a:lnTo>
                <a:lnTo>
                  <a:pt x="23626" y="62051"/>
                </a:lnTo>
                <a:lnTo>
                  <a:pt x="23520" y="62051"/>
                </a:lnTo>
                <a:lnTo>
                  <a:pt x="23467" y="62033"/>
                </a:lnTo>
                <a:lnTo>
                  <a:pt x="23415" y="61998"/>
                </a:lnTo>
                <a:lnTo>
                  <a:pt x="23485" y="61928"/>
                </a:lnTo>
                <a:lnTo>
                  <a:pt x="23538" y="61857"/>
                </a:lnTo>
                <a:lnTo>
                  <a:pt x="23714" y="61734"/>
                </a:lnTo>
                <a:lnTo>
                  <a:pt x="23908" y="61646"/>
                </a:lnTo>
                <a:lnTo>
                  <a:pt x="24102" y="61575"/>
                </a:lnTo>
                <a:lnTo>
                  <a:pt x="24296" y="61505"/>
                </a:lnTo>
                <a:lnTo>
                  <a:pt x="24384" y="61487"/>
                </a:lnTo>
                <a:lnTo>
                  <a:pt x="24472" y="61487"/>
                </a:lnTo>
                <a:lnTo>
                  <a:pt x="24542" y="61505"/>
                </a:lnTo>
                <a:lnTo>
                  <a:pt x="24613" y="61540"/>
                </a:lnTo>
                <a:lnTo>
                  <a:pt x="24701" y="61593"/>
                </a:lnTo>
                <a:lnTo>
                  <a:pt x="24806" y="61646"/>
                </a:lnTo>
                <a:lnTo>
                  <a:pt x="25000" y="61699"/>
                </a:lnTo>
                <a:lnTo>
                  <a:pt x="25194" y="61716"/>
                </a:lnTo>
                <a:lnTo>
                  <a:pt x="25405" y="61716"/>
                </a:lnTo>
                <a:lnTo>
                  <a:pt x="25864" y="61681"/>
                </a:lnTo>
                <a:lnTo>
                  <a:pt x="26163" y="61628"/>
                </a:lnTo>
                <a:lnTo>
                  <a:pt x="26445" y="61575"/>
                </a:lnTo>
                <a:lnTo>
                  <a:pt x="26709" y="61487"/>
                </a:lnTo>
                <a:lnTo>
                  <a:pt x="26974" y="61381"/>
                </a:lnTo>
                <a:lnTo>
                  <a:pt x="27238" y="61276"/>
                </a:lnTo>
                <a:lnTo>
                  <a:pt x="27467" y="61117"/>
                </a:lnTo>
                <a:lnTo>
                  <a:pt x="27713" y="60959"/>
                </a:lnTo>
                <a:lnTo>
                  <a:pt x="27925" y="60765"/>
                </a:lnTo>
                <a:lnTo>
                  <a:pt x="28242" y="60500"/>
                </a:lnTo>
                <a:lnTo>
                  <a:pt x="28383" y="60395"/>
                </a:lnTo>
                <a:lnTo>
                  <a:pt x="28542" y="60307"/>
                </a:lnTo>
                <a:lnTo>
                  <a:pt x="28700" y="60254"/>
                </a:lnTo>
                <a:lnTo>
                  <a:pt x="28894" y="60254"/>
                </a:lnTo>
                <a:lnTo>
                  <a:pt x="28982" y="60236"/>
                </a:lnTo>
                <a:lnTo>
                  <a:pt x="29035" y="60219"/>
                </a:lnTo>
                <a:lnTo>
                  <a:pt x="29070" y="60166"/>
                </a:lnTo>
                <a:lnTo>
                  <a:pt x="29070" y="60131"/>
                </a:lnTo>
                <a:lnTo>
                  <a:pt x="29052" y="60078"/>
                </a:lnTo>
                <a:lnTo>
                  <a:pt x="28964" y="59954"/>
                </a:lnTo>
                <a:lnTo>
                  <a:pt x="28859" y="59849"/>
                </a:lnTo>
                <a:lnTo>
                  <a:pt x="28700" y="59725"/>
                </a:lnTo>
                <a:lnTo>
                  <a:pt x="28542" y="59620"/>
                </a:lnTo>
                <a:lnTo>
                  <a:pt x="28365" y="59514"/>
                </a:lnTo>
                <a:lnTo>
                  <a:pt x="28172" y="59426"/>
                </a:lnTo>
                <a:lnTo>
                  <a:pt x="27995" y="59355"/>
                </a:lnTo>
                <a:lnTo>
                  <a:pt x="27784" y="59285"/>
                </a:lnTo>
                <a:lnTo>
                  <a:pt x="27590" y="59232"/>
                </a:lnTo>
                <a:lnTo>
                  <a:pt x="27379" y="59197"/>
                </a:lnTo>
                <a:lnTo>
                  <a:pt x="27150" y="59179"/>
                </a:lnTo>
                <a:lnTo>
                  <a:pt x="26938" y="59179"/>
                </a:lnTo>
                <a:lnTo>
                  <a:pt x="26709" y="59197"/>
                </a:lnTo>
                <a:lnTo>
                  <a:pt x="26480" y="59232"/>
                </a:lnTo>
                <a:lnTo>
                  <a:pt x="26269" y="59285"/>
                </a:lnTo>
                <a:lnTo>
                  <a:pt x="26040" y="59373"/>
                </a:lnTo>
                <a:lnTo>
                  <a:pt x="25811" y="59479"/>
                </a:lnTo>
                <a:lnTo>
                  <a:pt x="25599" y="59620"/>
                </a:lnTo>
                <a:lnTo>
                  <a:pt x="25423" y="59725"/>
                </a:lnTo>
                <a:lnTo>
                  <a:pt x="25265" y="59849"/>
                </a:lnTo>
                <a:lnTo>
                  <a:pt x="25124" y="59990"/>
                </a:lnTo>
                <a:lnTo>
                  <a:pt x="25000" y="60148"/>
                </a:lnTo>
                <a:lnTo>
                  <a:pt x="24895" y="60307"/>
                </a:lnTo>
                <a:lnTo>
                  <a:pt x="24789" y="60465"/>
                </a:lnTo>
                <a:lnTo>
                  <a:pt x="24701" y="60641"/>
                </a:lnTo>
                <a:lnTo>
                  <a:pt x="24630" y="60835"/>
                </a:lnTo>
                <a:lnTo>
                  <a:pt x="24542" y="61135"/>
                </a:lnTo>
                <a:lnTo>
                  <a:pt x="23837" y="61452"/>
                </a:lnTo>
                <a:lnTo>
                  <a:pt x="23573" y="61575"/>
                </a:lnTo>
                <a:lnTo>
                  <a:pt x="23327" y="61734"/>
                </a:lnTo>
                <a:lnTo>
                  <a:pt x="23097" y="61892"/>
                </a:lnTo>
                <a:lnTo>
                  <a:pt x="22886" y="62104"/>
                </a:lnTo>
                <a:lnTo>
                  <a:pt x="22710" y="62280"/>
                </a:lnTo>
                <a:lnTo>
                  <a:pt x="22516" y="62438"/>
                </a:lnTo>
                <a:lnTo>
                  <a:pt x="22446" y="62474"/>
                </a:lnTo>
                <a:lnTo>
                  <a:pt x="22358" y="62491"/>
                </a:lnTo>
                <a:lnTo>
                  <a:pt x="22322" y="62403"/>
                </a:lnTo>
                <a:lnTo>
                  <a:pt x="22322" y="62298"/>
                </a:lnTo>
                <a:lnTo>
                  <a:pt x="22340" y="62209"/>
                </a:lnTo>
                <a:lnTo>
                  <a:pt x="22375" y="62139"/>
                </a:lnTo>
                <a:lnTo>
                  <a:pt x="22463" y="62033"/>
                </a:lnTo>
                <a:lnTo>
                  <a:pt x="22551" y="61928"/>
                </a:lnTo>
                <a:lnTo>
                  <a:pt x="22816" y="61628"/>
                </a:lnTo>
                <a:lnTo>
                  <a:pt x="23062" y="61346"/>
                </a:lnTo>
                <a:lnTo>
                  <a:pt x="23186" y="61170"/>
                </a:lnTo>
                <a:lnTo>
                  <a:pt x="23274" y="60994"/>
                </a:lnTo>
                <a:lnTo>
                  <a:pt x="23362" y="60818"/>
                </a:lnTo>
                <a:lnTo>
                  <a:pt x="23415" y="60641"/>
                </a:lnTo>
                <a:lnTo>
                  <a:pt x="23450" y="60448"/>
                </a:lnTo>
                <a:lnTo>
                  <a:pt x="23467" y="60254"/>
                </a:lnTo>
                <a:lnTo>
                  <a:pt x="23467" y="60060"/>
                </a:lnTo>
                <a:lnTo>
                  <a:pt x="23432" y="59849"/>
                </a:lnTo>
                <a:lnTo>
                  <a:pt x="23379" y="59620"/>
                </a:lnTo>
                <a:lnTo>
                  <a:pt x="23309" y="59408"/>
                </a:lnTo>
                <a:lnTo>
                  <a:pt x="23238" y="59197"/>
                </a:lnTo>
                <a:lnTo>
                  <a:pt x="23133" y="58985"/>
                </a:lnTo>
                <a:lnTo>
                  <a:pt x="23027" y="58792"/>
                </a:lnTo>
                <a:lnTo>
                  <a:pt x="22904" y="58598"/>
                </a:lnTo>
                <a:lnTo>
                  <a:pt x="22763" y="58422"/>
                </a:lnTo>
                <a:lnTo>
                  <a:pt x="22622" y="58245"/>
                </a:lnTo>
                <a:lnTo>
                  <a:pt x="22463" y="58087"/>
                </a:lnTo>
                <a:lnTo>
                  <a:pt x="22305" y="57928"/>
                </a:lnTo>
                <a:lnTo>
                  <a:pt x="22128" y="57787"/>
                </a:lnTo>
                <a:lnTo>
                  <a:pt x="21952" y="57664"/>
                </a:lnTo>
                <a:lnTo>
                  <a:pt x="21882" y="57629"/>
                </a:lnTo>
                <a:lnTo>
                  <a:pt x="21794" y="57576"/>
                </a:lnTo>
                <a:lnTo>
                  <a:pt x="21706" y="57576"/>
                </a:lnTo>
                <a:lnTo>
                  <a:pt x="21600" y="57594"/>
                </a:lnTo>
                <a:lnTo>
                  <a:pt x="21565" y="57823"/>
                </a:lnTo>
                <a:lnTo>
                  <a:pt x="21547" y="58052"/>
                </a:lnTo>
                <a:lnTo>
                  <a:pt x="21529" y="58263"/>
                </a:lnTo>
                <a:lnTo>
                  <a:pt x="21512" y="58457"/>
                </a:lnTo>
                <a:lnTo>
                  <a:pt x="21459" y="58668"/>
                </a:lnTo>
                <a:lnTo>
                  <a:pt x="21424" y="58862"/>
                </a:lnTo>
                <a:lnTo>
                  <a:pt x="21353" y="59056"/>
                </a:lnTo>
                <a:lnTo>
                  <a:pt x="21283" y="59250"/>
                </a:lnTo>
                <a:lnTo>
                  <a:pt x="21195" y="59443"/>
                </a:lnTo>
                <a:lnTo>
                  <a:pt x="21107" y="59620"/>
                </a:lnTo>
                <a:lnTo>
                  <a:pt x="21036" y="59761"/>
                </a:lnTo>
                <a:lnTo>
                  <a:pt x="20983" y="59901"/>
                </a:lnTo>
                <a:lnTo>
                  <a:pt x="20930" y="60060"/>
                </a:lnTo>
                <a:lnTo>
                  <a:pt x="20913" y="60201"/>
                </a:lnTo>
                <a:lnTo>
                  <a:pt x="20895" y="60360"/>
                </a:lnTo>
                <a:lnTo>
                  <a:pt x="20895" y="60518"/>
                </a:lnTo>
                <a:lnTo>
                  <a:pt x="20895" y="60677"/>
                </a:lnTo>
                <a:lnTo>
                  <a:pt x="20930" y="60835"/>
                </a:lnTo>
                <a:lnTo>
                  <a:pt x="20966" y="60994"/>
                </a:lnTo>
                <a:lnTo>
                  <a:pt x="21019" y="61152"/>
                </a:lnTo>
                <a:lnTo>
                  <a:pt x="21089" y="61293"/>
                </a:lnTo>
                <a:lnTo>
                  <a:pt x="21177" y="61452"/>
                </a:lnTo>
                <a:lnTo>
                  <a:pt x="21265" y="61593"/>
                </a:lnTo>
                <a:lnTo>
                  <a:pt x="21389" y="61716"/>
                </a:lnTo>
                <a:lnTo>
                  <a:pt x="21512" y="61857"/>
                </a:lnTo>
                <a:lnTo>
                  <a:pt x="21670" y="61980"/>
                </a:lnTo>
                <a:lnTo>
                  <a:pt x="21847" y="62121"/>
                </a:lnTo>
                <a:lnTo>
                  <a:pt x="21935" y="62209"/>
                </a:lnTo>
                <a:lnTo>
                  <a:pt x="21988" y="62315"/>
                </a:lnTo>
                <a:lnTo>
                  <a:pt x="22005" y="62421"/>
                </a:lnTo>
                <a:lnTo>
                  <a:pt x="22005" y="62562"/>
                </a:lnTo>
                <a:lnTo>
                  <a:pt x="21970" y="62685"/>
                </a:lnTo>
                <a:lnTo>
                  <a:pt x="21917" y="62791"/>
                </a:lnTo>
                <a:lnTo>
                  <a:pt x="21829" y="62897"/>
                </a:lnTo>
                <a:lnTo>
                  <a:pt x="21706" y="62967"/>
                </a:lnTo>
                <a:lnTo>
                  <a:pt x="21547" y="63002"/>
                </a:lnTo>
                <a:lnTo>
                  <a:pt x="21389" y="63037"/>
                </a:lnTo>
                <a:lnTo>
                  <a:pt x="21195" y="63055"/>
                </a:lnTo>
                <a:lnTo>
                  <a:pt x="20842" y="63055"/>
                </a:lnTo>
                <a:lnTo>
                  <a:pt x="20701" y="63037"/>
                </a:lnTo>
                <a:lnTo>
                  <a:pt x="20543" y="63002"/>
                </a:lnTo>
                <a:lnTo>
                  <a:pt x="20402" y="62949"/>
                </a:lnTo>
                <a:lnTo>
                  <a:pt x="20261" y="62879"/>
                </a:lnTo>
                <a:lnTo>
                  <a:pt x="20138" y="62791"/>
                </a:lnTo>
                <a:lnTo>
                  <a:pt x="20014" y="62703"/>
                </a:lnTo>
                <a:lnTo>
                  <a:pt x="19909" y="62579"/>
                </a:lnTo>
                <a:lnTo>
                  <a:pt x="19732" y="62386"/>
                </a:lnTo>
                <a:lnTo>
                  <a:pt x="19574" y="62157"/>
                </a:lnTo>
                <a:lnTo>
                  <a:pt x="18112" y="60131"/>
                </a:lnTo>
                <a:lnTo>
                  <a:pt x="17759" y="59637"/>
                </a:lnTo>
                <a:lnTo>
                  <a:pt x="17565" y="59391"/>
                </a:lnTo>
                <a:lnTo>
                  <a:pt x="17372" y="59162"/>
                </a:lnTo>
                <a:lnTo>
                  <a:pt x="17125" y="58880"/>
                </a:lnTo>
                <a:lnTo>
                  <a:pt x="16896" y="58580"/>
                </a:lnTo>
                <a:lnTo>
                  <a:pt x="16702" y="58281"/>
                </a:lnTo>
                <a:lnTo>
                  <a:pt x="16508" y="57963"/>
                </a:lnTo>
                <a:lnTo>
                  <a:pt x="16332" y="57629"/>
                </a:lnTo>
                <a:lnTo>
                  <a:pt x="16156" y="57294"/>
                </a:lnTo>
                <a:lnTo>
                  <a:pt x="16015" y="56959"/>
                </a:lnTo>
                <a:lnTo>
                  <a:pt x="15874" y="56607"/>
                </a:lnTo>
                <a:lnTo>
                  <a:pt x="15856" y="56519"/>
                </a:lnTo>
                <a:lnTo>
                  <a:pt x="15839" y="56431"/>
                </a:lnTo>
                <a:lnTo>
                  <a:pt x="15927" y="56395"/>
                </a:lnTo>
                <a:lnTo>
                  <a:pt x="15997" y="56378"/>
                </a:lnTo>
                <a:lnTo>
                  <a:pt x="16068" y="56395"/>
                </a:lnTo>
                <a:lnTo>
                  <a:pt x="16138" y="56431"/>
                </a:lnTo>
                <a:lnTo>
                  <a:pt x="16174" y="56466"/>
                </a:lnTo>
                <a:lnTo>
                  <a:pt x="16209" y="56519"/>
                </a:lnTo>
                <a:lnTo>
                  <a:pt x="16262" y="56625"/>
                </a:lnTo>
                <a:lnTo>
                  <a:pt x="16279" y="56713"/>
                </a:lnTo>
                <a:lnTo>
                  <a:pt x="16314" y="56818"/>
                </a:lnTo>
                <a:lnTo>
                  <a:pt x="16420" y="57153"/>
                </a:lnTo>
                <a:lnTo>
                  <a:pt x="16561" y="57453"/>
                </a:lnTo>
                <a:lnTo>
                  <a:pt x="16720" y="57734"/>
                </a:lnTo>
                <a:lnTo>
                  <a:pt x="16913" y="57999"/>
                </a:lnTo>
                <a:lnTo>
                  <a:pt x="17143" y="58245"/>
                </a:lnTo>
                <a:lnTo>
                  <a:pt x="17389" y="58457"/>
                </a:lnTo>
                <a:lnTo>
                  <a:pt x="17653" y="58651"/>
                </a:lnTo>
                <a:lnTo>
                  <a:pt x="17953" y="58827"/>
                </a:lnTo>
                <a:lnTo>
                  <a:pt x="18112" y="58915"/>
                </a:lnTo>
                <a:lnTo>
                  <a:pt x="18288" y="58968"/>
                </a:lnTo>
                <a:lnTo>
                  <a:pt x="18464" y="59021"/>
                </a:lnTo>
                <a:lnTo>
                  <a:pt x="18640" y="59056"/>
                </a:lnTo>
                <a:lnTo>
                  <a:pt x="18816" y="59073"/>
                </a:lnTo>
                <a:lnTo>
                  <a:pt x="19169" y="59073"/>
                </a:lnTo>
                <a:lnTo>
                  <a:pt x="19362" y="59038"/>
                </a:lnTo>
                <a:lnTo>
                  <a:pt x="19468" y="59003"/>
                </a:lnTo>
                <a:lnTo>
                  <a:pt x="19503" y="58985"/>
                </a:lnTo>
                <a:lnTo>
                  <a:pt x="19539" y="58950"/>
                </a:lnTo>
                <a:lnTo>
                  <a:pt x="19556" y="58915"/>
                </a:lnTo>
                <a:lnTo>
                  <a:pt x="19556" y="58862"/>
                </a:lnTo>
                <a:lnTo>
                  <a:pt x="19539" y="58756"/>
                </a:lnTo>
                <a:lnTo>
                  <a:pt x="19486" y="58668"/>
                </a:lnTo>
                <a:lnTo>
                  <a:pt x="19169" y="57999"/>
                </a:lnTo>
                <a:lnTo>
                  <a:pt x="18852" y="57329"/>
                </a:lnTo>
                <a:lnTo>
                  <a:pt x="18711" y="57065"/>
                </a:lnTo>
                <a:lnTo>
                  <a:pt x="18534" y="56801"/>
                </a:lnTo>
                <a:lnTo>
                  <a:pt x="18393" y="56642"/>
                </a:lnTo>
                <a:lnTo>
                  <a:pt x="18252" y="56484"/>
                </a:lnTo>
                <a:lnTo>
                  <a:pt x="18076" y="56360"/>
                </a:lnTo>
                <a:lnTo>
                  <a:pt x="17900" y="56255"/>
                </a:lnTo>
                <a:lnTo>
                  <a:pt x="17724" y="56184"/>
                </a:lnTo>
                <a:lnTo>
                  <a:pt x="17513" y="56131"/>
                </a:lnTo>
                <a:lnTo>
                  <a:pt x="17301" y="56096"/>
                </a:lnTo>
                <a:lnTo>
                  <a:pt x="17090" y="56078"/>
                </a:lnTo>
                <a:lnTo>
                  <a:pt x="16808" y="56096"/>
                </a:lnTo>
                <a:lnTo>
                  <a:pt x="16508" y="56131"/>
                </a:lnTo>
                <a:lnTo>
                  <a:pt x="16367" y="56149"/>
                </a:lnTo>
                <a:lnTo>
                  <a:pt x="16244" y="56149"/>
                </a:lnTo>
                <a:lnTo>
                  <a:pt x="16103" y="56131"/>
                </a:lnTo>
                <a:lnTo>
                  <a:pt x="15980" y="56114"/>
                </a:lnTo>
                <a:lnTo>
                  <a:pt x="15856" y="56061"/>
                </a:lnTo>
                <a:lnTo>
                  <a:pt x="15733" y="56008"/>
                </a:lnTo>
                <a:lnTo>
                  <a:pt x="15627" y="55937"/>
                </a:lnTo>
                <a:lnTo>
                  <a:pt x="15504" y="55849"/>
                </a:lnTo>
                <a:lnTo>
                  <a:pt x="15381" y="55726"/>
                </a:lnTo>
                <a:lnTo>
                  <a:pt x="15328" y="55656"/>
                </a:lnTo>
                <a:lnTo>
                  <a:pt x="15293" y="55567"/>
                </a:lnTo>
                <a:lnTo>
                  <a:pt x="15275" y="55497"/>
                </a:lnTo>
                <a:lnTo>
                  <a:pt x="15257" y="55409"/>
                </a:lnTo>
                <a:lnTo>
                  <a:pt x="15257" y="55233"/>
                </a:lnTo>
                <a:lnTo>
                  <a:pt x="15504" y="52872"/>
                </a:lnTo>
                <a:lnTo>
                  <a:pt x="15539" y="52731"/>
                </a:lnTo>
                <a:lnTo>
                  <a:pt x="15592" y="52590"/>
                </a:lnTo>
                <a:lnTo>
                  <a:pt x="15680" y="52467"/>
                </a:lnTo>
                <a:lnTo>
                  <a:pt x="15786" y="52361"/>
                </a:lnTo>
                <a:lnTo>
                  <a:pt x="15962" y="52220"/>
                </a:lnTo>
                <a:lnTo>
                  <a:pt x="16121" y="52079"/>
                </a:lnTo>
                <a:lnTo>
                  <a:pt x="16262" y="51920"/>
                </a:lnTo>
                <a:lnTo>
                  <a:pt x="16385" y="51744"/>
                </a:lnTo>
                <a:lnTo>
                  <a:pt x="16508" y="51568"/>
                </a:lnTo>
                <a:lnTo>
                  <a:pt x="16632" y="51392"/>
                </a:lnTo>
                <a:lnTo>
                  <a:pt x="16737" y="51198"/>
                </a:lnTo>
                <a:lnTo>
                  <a:pt x="16825" y="51004"/>
                </a:lnTo>
                <a:lnTo>
                  <a:pt x="17002" y="50564"/>
                </a:lnTo>
                <a:lnTo>
                  <a:pt x="17037" y="50476"/>
                </a:lnTo>
                <a:lnTo>
                  <a:pt x="17107" y="50370"/>
                </a:lnTo>
                <a:lnTo>
                  <a:pt x="17354" y="50634"/>
                </a:lnTo>
                <a:lnTo>
                  <a:pt x="17513" y="50775"/>
                </a:lnTo>
                <a:lnTo>
                  <a:pt x="17671" y="50916"/>
                </a:lnTo>
                <a:lnTo>
                  <a:pt x="17847" y="51040"/>
                </a:lnTo>
                <a:lnTo>
                  <a:pt x="18023" y="51145"/>
                </a:lnTo>
                <a:lnTo>
                  <a:pt x="18200" y="51233"/>
                </a:lnTo>
                <a:lnTo>
                  <a:pt x="18393" y="51321"/>
                </a:lnTo>
                <a:lnTo>
                  <a:pt x="18605" y="51374"/>
                </a:lnTo>
                <a:lnTo>
                  <a:pt x="18816" y="51392"/>
                </a:lnTo>
                <a:lnTo>
                  <a:pt x="20508" y="51533"/>
                </a:lnTo>
                <a:lnTo>
                  <a:pt x="20842" y="51551"/>
                </a:lnTo>
                <a:lnTo>
                  <a:pt x="21019" y="51533"/>
                </a:lnTo>
                <a:lnTo>
                  <a:pt x="21089" y="51533"/>
                </a:lnTo>
                <a:lnTo>
                  <a:pt x="21142" y="51498"/>
                </a:lnTo>
                <a:lnTo>
                  <a:pt x="21177" y="51462"/>
                </a:lnTo>
                <a:lnTo>
                  <a:pt x="21230" y="51410"/>
                </a:lnTo>
                <a:lnTo>
                  <a:pt x="21300" y="51251"/>
                </a:lnTo>
                <a:lnTo>
                  <a:pt x="21406" y="50987"/>
                </a:lnTo>
                <a:lnTo>
                  <a:pt x="21477" y="50705"/>
                </a:lnTo>
                <a:lnTo>
                  <a:pt x="21529" y="50458"/>
                </a:lnTo>
                <a:lnTo>
                  <a:pt x="21529" y="50212"/>
                </a:lnTo>
                <a:lnTo>
                  <a:pt x="21529" y="50088"/>
                </a:lnTo>
                <a:lnTo>
                  <a:pt x="21494" y="49965"/>
                </a:lnTo>
                <a:lnTo>
                  <a:pt x="21459" y="49842"/>
                </a:lnTo>
                <a:lnTo>
                  <a:pt x="21406" y="49718"/>
                </a:lnTo>
                <a:lnTo>
                  <a:pt x="21230" y="49313"/>
                </a:lnTo>
                <a:lnTo>
                  <a:pt x="21036" y="48925"/>
                </a:lnTo>
                <a:lnTo>
                  <a:pt x="20895" y="48714"/>
                </a:lnTo>
                <a:lnTo>
                  <a:pt x="20754" y="48520"/>
                </a:lnTo>
                <a:lnTo>
                  <a:pt x="20578" y="48362"/>
                </a:lnTo>
                <a:lnTo>
                  <a:pt x="20384" y="48203"/>
                </a:lnTo>
                <a:lnTo>
                  <a:pt x="19697" y="47745"/>
                </a:lnTo>
                <a:lnTo>
                  <a:pt x="19609" y="47675"/>
                </a:lnTo>
                <a:lnTo>
                  <a:pt x="19662" y="47569"/>
                </a:lnTo>
                <a:lnTo>
                  <a:pt x="19732" y="47481"/>
                </a:lnTo>
                <a:lnTo>
                  <a:pt x="19891" y="47340"/>
                </a:lnTo>
                <a:lnTo>
                  <a:pt x="20120" y="47111"/>
                </a:lnTo>
                <a:lnTo>
                  <a:pt x="20349" y="46899"/>
                </a:lnTo>
                <a:lnTo>
                  <a:pt x="20543" y="46653"/>
                </a:lnTo>
                <a:lnTo>
                  <a:pt x="20737" y="46406"/>
                </a:lnTo>
                <a:lnTo>
                  <a:pt x="20930" y="46071"/>
                </a:lnTo>
                <a:lnTo>
                  <a:pt x="21089" y="45737"/>
                </a:lnTo>
                <a:lnTo>
                  <a:pt x="21159" y="45560"/>
                </a:lnTo>
                <a:lnTo>
                  <a:pt x="21230" y="45384"/>
                </a:lnTo>
                <a:lnTo>
                  <a:pt x="21265" y="45190"/>
                </a:lnTo>
                <a:lnTo>
                  <a:pt x="21318" y="45014"/>
                </a:lnTo>
                <a:lnTo>
                  <a:pt x="21353" y="44838"/>
                </a:lnTo>
                <a:lnTo>
                  <a:pt x="21406" y="44679"/>
                </a:lnTo>
                <a:lnTo>
                  <a:pt x="21494" y="44521"/>
                </a:lnTo>
                <a:lnTo>
                  <a:pt x="21618" y="44380"/>
                </a:lnTo>
                <a:lnTo>
                  <a:pt x="22410" y="43552"/>
                </a:lnTo>
                <a:lnTo>
                  <a:pt x="22921" y="43059"/>
                </a:lnTo>
                <a:lnTo>
                  <a:pt x="23450" y="42583"/>
                </a:lnTo>
                <a:lnTo>
                  <a:pt x="23996" y="42142"/>
                </a:lnTo>
                <a:lnTo>
                  <a:pt x="24577" y="41720"/>
                </a:lnTo>
                <a:lnTo>
                  <a:pt x="24895" y="41491"/>
                </a:lnTo>
                <a:lnTo>
                  <a:pt x="25212" y="41226"/>
                </a:lnTo>
                <a:lnTo>
                  <a:pt x="25405" y="41068"/>
                </a:lnTo>
                <a:lnTo>
                  <a:pt x="25582" y="40892"/>
                </a:lnTo>
                <a:lnTo>
                  <a:pt x="25758" y="40698"/>
                </a:lnTo>
                <a:lnTo>
                  <a:pt x="25916" y="40504"/>
                </a:lnTo>
                <a:lnTo>
                  <a:pt x="26075" y="40257"/>
                </a:lnTo>
                <a:lnTo>
                  <a:pt x="26198" y="39993"/>
                </a:lnTo>
                <a:lnTo>
                  <a:pt x="26304" y="39729"/>
                </a:lnTo>
                <a:lnTo>
                  <a:pt x="26357" y="39447"/>
                </a:lnTo>
                <a:lnTo>
                  <a:pt x="26392" y="39112"/>
                </a:lnTo>
                <a:lnTo>
                  <a:pt x="26392" y="38777"/>
                </a:lnTo>
                <a:lnTo>
                  <a:pt x="26374" y="38531"/>
                </a:lnTo>
                <a:lnTo>
                  <a:pt x="26339" y="38302"/>
                </a:lnTo>
                <a:lnTo>
                  <a:pt x="26286" y="38073"/>
                </a:lnTo>
                <a:lnTo>
                  <a:pt x="26216" y="37861"/>
                </a:lnTo>
                <a:lnTo>
                  <a:pt x="26128" y="37650"/>
                </a:lnTo>
                <a:lnTo>
                  <a:pt x="26005" y="37438"/>
                </a:lnTo>
                <a:lnTo>
                  <a:pt x="25864" y="37245"/>
                </a:lnTo>
                <a:lnTo>
                  <a:pt x="25705" y="37068"/>
                </a:lnTo>
                <a:lnTo>
                  <a:pt x="25423" y="36787"/>
                </a:lnTo>
                <a:lnTo>
                  <a:pt x="25141" y="36522"/>
                </a:lnTo>
                <a:lnTo>
                  <a:pt x="24701" y="36099"/>
                </a:lnTo>
                <a:lnTo>
                  <a:pt x="24754" y="35959"/>
                </a:lnTo>
                <a:lnTo>
                  <a:pt x="24824" y="35853"/>
                </a:lnTo>
                <a:lnTo>
                  <a:pt x="25106" y="35500"/>
                </a:lnTo>
                <a:lnTo>
                  <a:pt x="25265" y="35324"/>
                </a:lnTo>
                <a:lnTo>
                  <a:pt x="25423" y="35148"/>
                </a:lnTo>
                <a:lnTo>
                  <a:pt x="25564" y="35025"/>
                </a:lnTo>
                <a:lnTo>
                  <a:pt x="25705" y="34901"/>
                </a:lnTo>
                <a:lnTo>
                  <a:pt x="26022" y="34672"/>
                </a:lnTo>
                <a:lnTo>
                  <a:pt x="26463" y="34390"/>
                </a:lnTo>
                <a:lnTo>
                  <a:pt x="26903" y="34109"/>
                </a:lnTo>
                <a:lnTo>
                  <a:pt x="27044" y="34056"/>
                </a:lnTo>
                <a:lnTo>
                  <a:pt x="27062" y="34126"/>
                </a:lnTo>
                <a:lnTo>
                  <a:pt x="27044" y="34197"/>
                </a:lnTo>
                <a:lnTo>
                  <a:pt x="26991" y="34320"/>
                </a:lnTo>
                <a:lnTo>
                  <a:pt x="26885" y="34620"/>
                </a:lnTo>
                <a:lnTo>
                  <a:pt x="26797" y="34937"/>
                </a:lnTo>
                <a:lnTo>
                  <a:pt x="26762" y="35254"/>
                </a:lnTo>
                <a:lnTo>
                  <a:pt x="26744" y="35571"/>
                </a:lnTo>
                <a:lnTo>
                  <a:pt x="26744" y="35906"/>
                </a:lnTo>
                <a:lnTo>
                  <a:pt x="26744" y="36240"/>
                </a:lnTo>
                <a:lnTo>
                  <a:pt x="26780" y="36681"/>
                </a:lnTo>
                <a:lnTo>
                  <a:pt x="26850" y="37104"/>
                </a:lnTo>
                <a:lnTo>
                  <a:pt x="26938" y="37527"/>
                </a:lnTo>
                <a:lnTo>
                  <a:pt x="27009" y="37720"/>
                </a:lnTo>
                <a:lnTo>
                  <a:pt x="27079" y="37932"/>
                </a:lnTo>
                <a:lnTo>
                  <a:pt x="27273" y="38372"/>
                </a:lnTo>
                <a:lnTo>
                  <a:pt x="27484" y="38830"/>
                </a:lnTo>
                <a:lnTo>
                  <a:pt x="27696" y="39253"/>
                </a:lnTo>
                <a:lnTo>
                  <a:pt x="27943" y="39676"/>
                </a:lnTo>
                <a:lnTo>
                  <a:pt x="28189" y="40046"/>
                </a:lnTo>
                <a:lnTo>
                  <a:pt x="28436" y="40416"/>
                </a:lnTo>
                <a:lnTo>
                  <a:pt x="28524" y="40522"/>
                </a:lnTo>
                <a:lnTo>
                  <a:pt x="28612" y="40610"/>
                </a:lnTo>
                <a:lnTo>
                  <a:pt x="28735" y="40680"/>
                </a:lnTo>
                <a:lnTo>
                  <a:pt x="28841" y="40733"/>
                </a:lnTo>
                <a:lnTo>
                  <a:pt x="28876" y="40698"/>
                </a:lnTo>
                <a:lnTo>
                  <a:pt x="29141" y="40099"/>
                </a:lnTo>
                <a:lnTo>
                  <a:pt x="29281" y="39817"/>
                </a:lnTo>
                <a:lnTo>
                  <a:pt x="29422" y="39517"/>
                </a:lnTo>
                <a:lnTo>
                  <a:pt x="30127" y="38249"/>
                </a:lnTo>
                <a:lnTo>
                  <a:pt x="30850" y="36998"/>
                </a:lnTo>
                <a:lnTo>
                  <a:pt x="30990" y="36769"/>
                </a:lnTo>
                <a:lnTo>
                  <a:pt x="31026" y="36751"/>
                </a:lnTo>
                <a:lnTo>
                  <a:pt x="31061" y="36769"/>
                </a:lnTo>
                <a:lnTo>
                  <a:pt x="31043" y="37068"/>
                </a:lnTo>
                <a:lnTo>
                  <a:pt x="31008" y="37315"/>
                </a:lnTo>
                <a:lnTo>
                  <a:pt x="30955" y="37544"/>
                </a:lnTo>
                <a:lnTo>
                  <a:pt x="30885" y="37773"/>
                </a:lnTo>
                <a:lnTo>
                  <a:pt x="30797" y="38002"/>
                </a:lnTo>
                <a:lnTo>
                  <a:pt x="30709" y="38214"/>
                </a:lnTo>
                <a:lnTo>
                  <a:pt x="30603" y="38443"/>
                </a:lnTo>
                <a:lnTo>
                  <a:pt x="30497" y="38654"/>
                </a:lnTo>
                <a:lnTo>
                  <a:pt x="30374" y="38848"/>
                </a:lnTo>
                <a:lnTo>
                  <a:pt x="30004" y="39447"/>
                </a:lnTo>
                <a:lnTo>
                  <a:pt x="29845" y="39746"/>
                </a:lnTo>
                <a:lnTo>
                  <a:pt x="29687" y="40064"/>
                </a:lnTo>
                <a:lnTo>
                  <a:pt x="29229" y="41033"/>
                </a:lnTo>
                <a:lnTo>
                  <a:pt x="28806" y="42037"/>
                </a:lnTo>
                <a:lnTo>
                  <a:pt x="28718" y="42231"/>
                </a:lnTo>
                <a:lnTo>
                  <a:pt x="28682" y="42336"/>
                </a:lnTo>
                <a:lnTo>
                  <a:pt x="28647" y="42442"/>
                </a:lnTo>
                <a:lnTo>
                  <a:pt x="28630" y="42601"/>
                </a:lnTo>
                <a:lnTo>
                  <a:pt x="28577" y="42724"/>
                </a:lnTo>
                <a:lnTo>
                  <a:pt x="28524" y="42847"/>
                </a:lnTo>
                <a:lnTo>
                  <a:pt x="28436" y="42935"/>
                </a:lnTo>
                <a:lnTo>
                  <a:pt x="28330" y="43023"/>
                </a:lnTo>
                <a:lnTo>
                  <a:pt x="28224" y="43076"/>
                </a:lnTo>
                <a:lnTo>
                  <a:pt x="28083" y="43129"/>
                </a:lnTo>
                <a:lnTo>
                  <a:pt x="27943" y="43182"/>
                </a:lnTo>
                <a:lnTo>
                  <a:pt x="27802" y="43200"/>
                </a:lnTo>
                <a:lnTo>
                  <a:pt x="27661" y="43200"/>
                </a:lnTo>
                <a:lnTo>
                  <a:pt x="27537" y="43164"/>
                </a:lnTo>
                <a:lnTo>
                  <a:pt x="27414" y="43076"/>
                </a:lnTo>
                <a:lnTo>
                  <a:pt x="27291" y="42971"/>
                </a:lnTo>
                <a:lnTo>
                  <a:pt x="27150" y="42900"/>
                </a:lnTo>
                <a:lnTo>
                  <a:pt x="27009" y="42830"/>
                </a:lnTo>
                <a:lnTo>
                  <a:pt x="26868" y="42777"/>
                </a:lnTo>
                <a:lnTo>
                  <a:pt x="26727" y="42759"/>
                </a:lnTo>
                <a:lnTo>
                  <a:pt x="26568" y="42741"/>
                </a:lnTo>
                <a:lnTo>
                  <a:pt x="26410" y="42724"/>
                </a:lnTo>
                <a:lnTo>
                  <a:pt x="26251" y="42741"/>
                </a:lnTo>
                <a:lnTo>
                  <a:pt x="26005" y="42777"/>
                </a:lnTo>
                <a:lnTo>
                  <a:pt x="25758" y="42830"/>
                </a:lnTo>
                <a:lnTo>
                  <a:pt x="25282" y="42988"/>
                </a:lnTo>
                <a:lnTo>
                  <a:pt x="24683" y="43182"/>
                </a:lnTo>
                <a:lnTo>
                  <a:pt x="24384" y="43270"/>
                </a:lnTo>
                <a:lnTo>
                  <a:pt x="24066" y="43340"/>
                </a:lnTo>
                <a:lnTo>
                  <a:pt x="23573" y="43393"/>
                </a:lnTo>
                <a:lnTo>
                  <a:pt x="23626" y="43552"/>
                </a:lnTo>
                <a:lnTo>
                  <a:pt x="23661" y="43640"/>
                </a:lnTo>
                <a:lnTo>
                  <a:pt x="23714" y="43728"/>
                </a:lnTo>
                <a:lnTo>
                  <a:pt x="23802" y="43816"/>
                </a:lnTo>
                <a:lnTo>
                  <a:pt x="24137" y="44080"/>
                </a:lnTo>
                <a:lnTo>
                  <a:pt x="24313" y="44221"/>
                </a:lnTo>
                <a:lnTo>
                  <a:pt x="24507" y="44345"/>
                </a:lnTo>
                <a:lnTo>
                  <a:pt x="24771" y="44503"/>
                </a:lnTo>
                <a:lnTo>
                  <a:pt x="25053" y="44609"/>
                </a:lnTo>
                <a:lnTo>
                  <a:pt x="25353" y="44697"/>
                </a:lnTo>
                <a:lnTo>
                  <a:pt x="25670" y="44750"/>
                </a:lnTo>
                <a:lnTo>
                  <a:pt x="25934" y="44750"/>
                </a:lnTo>
                <a:lnTo>
                  <a:pt x="26057" y="44732"/>
                </a:lnTo>
                <a:lnTo>
                  <a:pt x="26198" y="44697"/>
                </a:lnTo>
                <a:lnTo>
                  <a:pt x="26304" y="44662"/>
                </a:lnTo>
                <a:lnTo>
                  <a:pt x="26427" y="44609"/>
                </a:lnTo>
                <a:lnTo>
                  <a:pt x="26533" y="44539"/>
                </a:lnTo>
                <a:lnTo>
                  <a:pt x="26639" y="44450"/>
                </a:lnTo>
                <a:lnTo>
                  <a:pt x="26974" y="44133"/>
                </a:lnTo>
                <a:lnTo>
                  <a:pt x="27291" y="43799"/>
                </a:lnTo>
                <a:lnTo>
                  <a:pt x="27396" y="43693"/>
                </a:lnTo>
                <a:lnTo>
                  <a:pt x="27520" y="43605"/>
                </a:lnTo>
                <a:lnTo>
                  <a:pt x="27643" y="43517"/>
                </a:lnTo>
                <a:lnTo>
                  <a:pt x="27766" y="43446"/>
                </a:lnTo>
                <a:lnTo>
                  <a:pt x="27907" y="43393"/>
                </a:lnTo>
                <a:lnTo>
                  <a:pt x="28066" y="43358"/>
                </a:lnTo>
                <a:lnTo>
                  <a:pt x="28207" y="43340"/>
                </a:lnTo>
                <a:lnTo>
                  <a:pt x="28383" y="43323"/>
                </a:lnTo>
                <a:lnTo>
                  <a:pt x="28348" y="43446"/>
                </a:lnTo>
                <a:lnTo>
                  <a:pt x="28330" y="43552"/>
                </a:lnTo>
                <a:lnTo>
                  <a:pt x="28242" y="43746"/>
                </a:lnTo>
                <a:lnTo>
                  <a:pt x="28154" y="43922"/>
                </a:lnTo>
                <a:lnTo>
                  <a:pt x="28048" y="44098"/>
                </a:lnTo>
                <a:lnTo>
                  <a:pt x="27925" y="44257"/>
                </a:lnTo>
                <a:lnTo>
                  <a:pt x="27590" y="44662"/>
                </a:lnTo>
                <a:lnTo>
                  <a:pt x="27255" y="45049"/>
                </a:lnTo>
                <a:lnTo>
                  <a:pt x="27009" y="45349"/>
                </a:lnTo>
                <a:lnTo>
                  <a:pt x="26762" y="45666"/>
                </a:lnTo>
                <a:lnTo>
                  <a:pt x="26551" y="45983"/>
                </a:lnTo>
                <a:lnTo>
                  <a:pt x="26374" y="46336"/>
                </a:lnTo>
                <a:lnTo>
                  <a:pt x="26234" y="46600"/>
                </a:lnTo>
                <a:lnTo>
                  <a:pt x="26075" y="46864"/>
                </a:lnTo>
                <a:lnTo>
                  <a:pt x="25969" y="46987"/>
                </a:lnTo>
                <a:lnTo>
                  <a:pt x="25846" y="47093"/>
                </a:lnTo>
                <a:lnTo>
                  <a:pt x="25687" y="47181"/>
                </a:lnTo>
                <a:lnTo>
                  <a:pt x="25529" y="47216"/>
                </a:lnTo>
                <a:lnTo>
                  <a:pt x="25282" y="47269"/>
                </a:lnTo>
                <a:lnTo>
                  <a:pt x="25053" y="47340"/>
                </a:lnTo>
                <a:lnTo>
                  <a:pt x="24842" y="47445"/>
                </a:lnTo>
                <a:lnTo>
                  <a:pt x="24648" y="47551"/>
                </a:lnTo>
                <a:lnTo>
                  <a:pt x="24454" y="47675"/>
                </a:lnTo>
                <a:lnTo>
                  <a:pt x="24278" y="47833"/>
                </a:lnTo>
                <a:lnTo>
                  <a:pt x="24102" y="47992"/>
                </a:lnTo>
                <a:lnTo>
                  <a:pt x="23943" y="48168"/>
                </a:lnTo>
                <a:lnTo>
                  <a:pt x="23679" y="48503"/>
                </a:lnTo>
                <a:lnTo>
                  <a:pt x="23467" y="48837"/>
                </a:lnTo>
                <a:lnTo>
                  <a:pt x="23274" y="49172"/>
                </a:lnTo>
                <a:lnTo>
                  <a:pt x="23097" y="49542"/>
                </a:lnTo>
                <a:lnTo>
                  <a:pt x="22974" y="49912"/>
                </a:lnTo>
                <a:lnTo>
                  <a:pt x="22868" y="50300"/>
                </a:lnTo>
                <a:lnTo>
                  <a:pt x="22798" y="50687"/>
                </a:lnTo>
                <a:lnTo>
                  <a:pt x="22763" y="51092"/>
                </a:lnTo>
                <a:lnTo>
                  <a:pt x="22763" y="51269"/>
                </a:lnTo>
                <a:lnTo>
                  <a:pt x="22763" y="51445"/>
                </a:lnTo>
                <a:lnTo>
                  <a:pt x="22780" y="51621"/>
                </a:lnTo>
                <a:lnTo>
                  <a:pt x="22816" y="51797"/>
                </a:lnTo>
                <a:lnTo>
                  <a:pt x="22868" y="51938"/>
                </a:lnTo>
                <a:lnTo>
                  <a:pt x="22939" y="52079"/>
                </a:lnTo>
                <a:lnTo>
                  <a:pt x="22974" y="52114"/>
                </a:lnTo>
                <a:lnTo>
                  <a:pt x="23009" y="52132"/>
                </a:lnTo>
                <a:lnTo>
                  <a:pt x="23062" y="52150"/>
                </a:lnTo>
                <a:lnTo>
                  <a:pt x="23115" y="52114"/>
                </a:lnTo>
                <a:lnTo>
                  <a:pt x="23309" y="51973"/>
                </a:lnTo>
                <a:lnTo>
                  <a:pt x="23714" y="51691"/>
                </a:lnTo>
                <a:lnTo>
                  <a:pt x="24137" y="51410"/>
                </a:lnTo>
                <a:lnTo>
                  <a:pt x="24507" y="51198"/>
                </a:lnTo>
                <a:lnTo>
                  <a:pt x="24877" y="50987"/>
                </a:lnTo>
                <a:lnTo>
                  <a:pt x="25071" y="50881"/>
                </a:lnTo>
                <a:lnTo>
                  <a:pt x="25247" y="50758"/>
                </a:lnTo>
                <a:lnTo>
                  <a:pt x="25405" y="50617"/>
                </a:lnTo>
                <a:lnTo>
                  <a:pt x="25546" y="50458"/>
                </a:lnTo>
                <a:lnTo>
                  <a:pt x="25687" y="50300"/>
                </a:lnTo>
                <a:lnTo>
                  <a:pt x="25811" y="50123"/>
                </a:lnTo>
                <a:lnTo>
                  <a:pt x="25916" y="49930"/>
                </a:lnTo>
                <a:lnTo>
                  <a:pt x="26005" y="49736"/>
                </a:lnTo>
                <a:lnTo>
                  <a:pt x="26110" y="49401"/>
                </a:lnTo>
                <a:lnTo>
                  <a:pt x="26198" y="49066"/>
                </a:lnTo>
                <a:lnTo>
                  <a:pt x="26251" y="48855"/>
                </a:lnTo>
                <a:lnTo>
                  <a:pt x="26251" y="48661"/>
                </a:lnTo>
                <a:lnTo>
                  <a:pt x="26251" y="48450"/>
                </a:lnTo>
                <a:lnTo>
                  <a:pt x="26198" y="48256"/>
                </a:lnTo>
                <a:lnTo>
                  <a:pt x="26110" y="47956"/>
                </a:lnTo>
                <a:lnTo>
                  <a:pt x="26022" y="47639"/>
                </a:lnTo>
                <a:lnTo>
                  <a:pt x="25987" y="47498"/>
                </a:lnTo>
                <a:lnTo>
                  <a:pt x="25987" y="47357"/>
                </a:lnTo>
                <a:lnTo>
                  <a:pt x="26005" y="47305"/>
                </a:lnTo>
                <a:lnTo>
                  <a:pt x="26022" y="47234"/>
                </a:lnTo>
                <a:lnTo>
                  <a:pt x="26057" y="47164"/>
                </a:lnTo>
                <a:lnTo>
                  <a:pt x="26110" y="47111"/>
                </a:lnTo>
                <a:lnTo>
                  <a:pt x="26269" y="46899"/>
                </a:lnTo>
                <a:lnTo>
                  <a:pt x="26427" y="46688"/>
                </a:lnTo>
                <a:lnTo>
                  <a:pt x="26692" y="46230"/>
                </a:lnTo>
                <a:lnTo>
                  <a:pt x="26885" y="45913"/>
                </a:lnTo>
                <a:lnTo>
                  <a:pt x="27114" y="45596"/>
                </a:lnTo>
                <a:lnTo>
                  <a:pt x="27361" y="45296"/>
                </a:lnTo>
                <a:lnTo>
                  <a:pt x="27643" y="45014"/>
                </a:lnTo>
                <a:lnTo>
                  <a:pt x="27678" y="44979"/>
                </a:lnTo>
                <a:lnTo>
                  <a:pt x="27731" y="44944"/>
                </a:lnTo>
                <a:lnTo>
                  <a:pt x="27784" y="44926"/>
                </a:lnTo>
                <a:lnTo>
                  <a:pt x="27872" y="44926"/>
                </a:lnTo>
                <a:lnTo>
                  <a:pt x="28066" y="45508"/>
                </a:lnTo>
                <a:lnTo>
                  <a:pt x="28277" y="46089"/>
                </a:lnTo>
                <a:lnTo>
                  <a:pt x="28312" y="46212"/>
                </a:lnTo>
                <a:lnTo>
                  <a:pt x="28295" y="46336"/>
                </a:lnTo>
                <a:lnTo>
                  <a:pt x="28260" y="46459"/>
                </a:lnTo>
                <a:lnTo>
                  <a:pt x="28172" y="46565"/>
                </a:lnTo>
                <a:lnTo>
                  <a:pt x="27960" y="46811"/>
                </a:lnTo>
                <a:lnTo>
                  <a:pt x="27854" y="46970"/>
                </a:lnTo>
                <a:lnTo>
                  <a:pt x="27784" y="47111"/>
                </a:lnTo>
                <a:lnTo>
                  <a:pt x="27713" y="47269"/>
                </a:lnTo>
                <a:lnTo>
                  <a:pt x="27661" y="47428"/>
                </a:lnTo>
                <a:lnTo>
                  <a:pt x="27625" y="47586"/>
                </a:lnTo>
                <a:lnTo>
                  <a:pt x="27608" y="47745"/>
                </a:lnTo>
                <a:lnTo>
                  <a:pt x="27625" y="47921"/>
                </a:lnTo>
                <a:lnTo>
                  <a:pt x="27643" y="48097"/>
                </a:lnTo>
                <a:lnTo>
                  <a:pt x="27713" y="48450"/>
                </a:lnTo>
                <a:lnTo>
                  <a:pt x="27802" y="48802"/>
                </a:lnTo>
                <a:lnTo>
                  <a:pt x="27995" y="49489"/>
                </a:lnTo>
                <a:lnTo>
                  <a:pt x="28083" y="49718"/>
                </a:lnTo>
                <a:lnTo>
                  <a:pt x="28189" y="49930"/>
                </a:lnTo>
                <a:lnTo>
                  <a:pt x="28330" y="50106"/>
                </a:lnTo>
                <a:lnTo>
                  <a:pt x="28506" y="50282"/>
                </a:lnTo>
                <a:lnTo>
                  <a:pt x="28700" y="50458"/>
                </a:lnTo>
                <a:lnTo>
                  <a:pt x="28929" y="50599"/>
                </a:lnTo>
                <a:lnTo>
                  <a:pt x="29158" y="50687"/>
                </a:lnTo>
                <a:lnTo>
                  <a:pt x="29281" y="50722"/>
                </a:lnTo>
                <a:lnTo>
                  <a:pt x="29405" y="50740"/>
                </a:lnTo>
                <a:lnTo>
                  <a:pt x="29651" y="50758"/>
                </a:lnTo>
                <a:lnTo>
                  <a:pt x="29898" y="50722"/>
                </a:lnTo>
                <a:lnTo>
                  <a:pt x="30162" y="50652"/>
                </a:lnTo>
                <a:lnTo>
                  <a:pt x="30409" y="50546"/>
                </a:lnTo>
                <a:lnTo>
                  <a:pt x="30374" y="50405"/>
                </a:lnTo>
                <a:lnTo>
                  <a:pt x="30321" y="50282"/>
                </a:lnTo>
                <a:lnTo>
                  <a:pt x="30268" y="50159"/>
                </a:lnTo>
                <a:lnTo>
                  <a:pt x="30198" y="50053"/>
                </a:lnTo>
                <a:lnTo>
                  <a:pt x="30074" y="49859"/>
                </a:lnTo>
                <a:lnTo>
                  <a:pt x="29986" y="49648"/>
                </a:lnTo>
                <a:lnTo>
                  <a:pt x="29916" y="49436"/>
                </a:lnTo>
                <a:lnTo>
                  <a:pt x="29863" y="49207"/>
                </a:lnTo>
                <a:lnTo>
                  <a:pt x="29810" y="48820"/>
                </a:lnTo>
                <a:lnTo>
                  <a:pt x="29792" y="48432"/>
                </a:lnTo>
                <a:lnTo>
                  <a:pt x="29775" y="48133"/>
                </a:lnTo>
                <a:lnTo>
                  <a:pt x="29757" y="47833"/>
                </a:lnTo>
                <a:lnTo>
                  <a:pt x="29722" y="47586"/>
                </a:lnTo>
                <a:lnTo>
                  <a:pt x="29669" y="47357"/>
                </a:lnTo>
                <a:lnTo>
                  <a:pt x="29581" y="47164"/>
                </a:lnTo>
                <a:lnTo>
                  <a:pt x="29458" y="46970"/>
                </a:lnTo>
                <a:lnTo>
                  <a:pt x="29334" y="46811"/>
                </a:lnTo>
                <a:lnTo>
                  <a:pt x="29158" y="46670"/>
                </a:lnTo>
                <a:lnTo>
                  <a:pt x="28964" y="46547"/>
                </a:lnTo>
                <a:lnTo>
                  <a:pt x="28735" y="46459"/>
                </a:lnTo>
                <a:lnTo>
                  <a:pt x="28524" y="46353"/>
                </a:lnTo>
                <a:lnTo>
                  <a:pt x="28453" y="46018"/>
                </a:lnTo>
                <a:lnTo>
                  <a:pt x="28401" y="45701"/>
                </a:lnTo>
                <a:lnTo>
                  <a:pt x="28330" y="45490"/>
                </a:lnTo>
                <a:lnTo>
                  <a:pt x="28242" y="45296"/>
                </a:lnTo>
                <a:lnTo>
                  <a:pt x="28189" y="45155"/>
                </a:lnTo>
                <a:lnTo>
                  <a:pt x="28154" y="45032"/>
                </a:lnTo>
                <a:lnTo>
                  <a:pt x="28136" y="44908"/>
                </a:lnTo>
                <a:lnTo>
                  <a:pt x="28136" y="44785"/>
                </a:lnTo>
                <a:lnTo>
                  <a:pt x="28154" y="44662"/>
                </a:lnTo>
                <a:lnTo>
                  <a:pt x="28189" y="44539"/>
                </a:lnTo>
                <a:lnTo>
                  <a:pt x="28242" y="44415"/>
                </a:lnTo>
                <a:lnTo>
                  <a:pt x="28330" y="44292"/>
                </a:lnTo>
                <a:lnTo>
                  <a:pt x="28471" y="44063"/>
                </a:lnTo>
                <a:lnTo>
                  <a:pt x="28594" y="43799"/>
                </a:lnTo>
                <a:lnTo>
                  <a:pt x="28682" y="43517"/>
                </a:lnTo>
                <a:lnTo>
                  <a:pt x="28735" y="43235"/>
                </a:lnTo>
                <a:lnTo>
                  <a:pt x="28788" y="42935"/>
                </a:lnTo>
                <a:lnTo>
                  <a:pt x="28859" y="42653"/>
                </a:lnTo>
                <a:lnTo>
                  <a:pt x="28947" y="42371"/>
                </a:lnTo>
                <a:lnTo>
                  <a:pt x="29035" y="42090"/>
                </a:lnTo>
                <a:lnTo>
                  <a:pt x="29158" y="41825"/>
                </a:lnTo>
                <a:lnTo>
                  <a:pt x="29281" y="41561"/>
                </a:lnTo>
                <a:lnTo>
                  <a:pt x="29422" y="41297"/>
                </a:lnTo>
                <a:lnTo>
                  <a:pt x="29581" y="41050"/>
                </a:lnTo>
                <a:lnTo>
                  <a:pt x="29863" y="40592"/>
                </a:lnTo>
                <a:lnTo>
                  <a:pt x="29986" y="40345"/>
                </a:lnTo>
                <a:lnTo>
                  <a:pt x="30092" y="40099"/>
                </a:lnTo>
                <a:lnTo>
                  <a:pt x="30409" y="39429"/>
                </a:lnTo>
                <a:lnTo>
                  <a:pt x="30585" y="39095"/>
                </a:lnTo>
                <a:lnTo>
                  <a:pt x="30761" y="38777"/>
                </a:lnTo>
                <a:lnTo>
                  <a:pt x="30955" y="38372"/>
                </a:lnTo>
                <a:lnTo>
                  <a:pt x="31131" y="37967"/>
                </a:lnTo>
                <a:lnTo>
                  <a:pt x="31184" y="37773"/>
                </a:lnTo>
                <a:lnTo>
                  <a:pt x="31255" y="37562"/>
                </a:lnTo>
                <a:lnTo>
                  <a:pt x="31290" y="37333"/>
                </a:lnTo>
                <a:lnTo>
                  <a:pt x="31325" y="37121"/>
                </a:lnTo>
                <a:lnTo>
                  <a:pt x="31396" y="36540"/>
                </a:lnTo>
                <a:lnTo>
                  <a:pt x="31449" y="35941"/>
                </a:lnTo>
                <a:lnTo>
                  <a:pt x="31449" y="35853"/>
                </a:lnTo>
                <a:lnTo>
                  <a:pt x="31466" y="35800"/>
                </a:lnTo>
                <a:lnTo>
                  <a:pt x="31519" y="35765"/>
                </a:lnTo>
                <a:lnTo>
                  <a:pt x="31589" y="35906"/>
                </a:lnTo>
                <a:lnTo>
                  <a:pt x="31748" y="36240"/>
                </a:lnTo>
                <a:lnTo>
                  <a:pt x="31924" y="36558"/>
                </a:lnTo>
                <a:lnTo>
                  <a:pt x="32100" y="36875"/>
                </a:lnTo>
                <a:lnTo>
                  <a:pt x="32294" y="37174"/>
                </a:lnTo>
                <a:lnTo>
                  <a:pt x="32506" y="37474"/>
                </a:lnTo>
                <a:lnTo>
                  <a:pt x="32735" y="37773"/>
                </a:lnTo>
                <a:lnTo>
                  <a:pt x="32981" y="38055"/>
                </a:lnTo>
                <a:lnTo>
                  <a:pt x="33228" y="38319"/>
                </a:lnTo>
                <a:lnTo>
                  <a:pt x="33475" y="38584"/>
                </a:lnTo>
                <a:lnTo>
                  <a:pt x="33739" y="38830"/>
                </a:lnTo>
                <a:lnTo>
                  <a:pt x="34303" y="39306"/>
                </a:lnTo>
                <a:lnTo>
                  <a:pt x="34585" y="39535"/>
                </a:lnTo>
                <a:lnTo>
                  <a:pt x="34884" y="39729"/>
                </a:lnTo>
                <a:lnTo>
                  <a:pt x="35201" y="39905"/>
                </a:lnTo>
                <a:lnTo>
                  <a:pt x="35536" y="40064"/>
                </a:lnTo>
                <a:lnTo>
                  <a:pt x="35712" y="40134"/>
                </a:lnTo>
                <a:lnTo>
                  <a:pt x="35888" y="40187"/>
                </a:lnTo>
                <a:lnTo>
                  <a:pt x="36065" y="40222"/>
                </a:lnTo>
                <a:lnTo>
                  <a:pt x="36258" y="40240"/>
                </a:lnTo>
                <a:lnTo>
                  <a:pt x="36611" y="40240"/>
                </a:lnTo>
                <a:lnTo>
                  <a:pt x="36963" y="40222"/>
                </a:lnTo>
                <a:lnTo>
                  <a:pt x="37122" y="40204"/>
                </a:lnTo>
                <a:lnTo>
                  <a:pt x="37263" y="40187"/>
                </a:lnTo>
                <a:lnTo>
                  <a:pt x="37351" y="40134"/>
                </a:lnTo>
                <a:lnTo>
                  <a:pt x="37403" y="40081"/>
                </a:lnTo>
                <a:lnTo>
                  <a:pt x="37439" y="40011"/>
                </a:lnTo>
                <a:lnTo>
                  <a:pt x="37421" y="39923"/>
                </a:lnTo>
                <a:lnTo>
                  <a:pt x="37403" y="39817"/>
                </a:lnTo>
                <a:lnTo>
                  <a:pt x="37351" y="39694"/>
                </a:lnTo>
                <a:lnTo>
                  <a:pt x="37157" y="39288"/>
                </a:lnTo>
                <a:lnTo>
                  <a:pt x="36998" y="38883"/>
                </a:lnTo>
                <a:lnTo>
                  <a:pt x="36875" y="38443"/>
                </a:lnTo>
                <a:lnTo>
                  <a:pt x="36787" y="38002"/>
                </a:lnTo>
                <a:lnTo>
                  <a:pt x="36575" y="36857"/>
                </a:lnTo>
                <a:lnTo>
                  <a:pt x="36346" y="35729"/>
                </a:lnTo>
                <a:lnTo>
                  <a:pt x="36294" y="35500"/>
                </a:lnTo>
                <a:lnTo>
                  <a:pt x="36223" y="35289"/>
                </a:lnTo>
                <a:lnTo>
                  <a:pt x="36135" y="35078"/>
                </a:lnTo>
                <a:lnTo>
                  <a:pt x="36029" y="34884"/>
                </a:lnTo>
                <a:lnTo>
                  <a:pt x="35906" y="34708"/>
                </a:lnTo>
                <a:lnTo>
                  <a:pt x="35783" y="34531"/>
                </a:lnTo>
                <a:lnTo>
                  <a:pt x="35624" y="34355"/>
                </a:lnTo>
                <a:lnTo>
                  <a:pt x="35465" y="34197"/>
                </a:lnTo>
                <a:lnTo>
                  <a:pt x="35148" y="33950"/>
                </a:lnTo>
                <a:lnTo>
                  <a:pt x="34831" y="33703"/>
                </a:lnTo>
                <a:lnTo>
                  <a:pt x="34761" y="33633"/>
                </a:lnTo>
                <a:lnTo>
                  <a:pt x="34690" y="33562"/>
                </a:lnTo>
                <a:lnTo>
                  <a:pt x="34761" y="33492"/>
                </a:lnTo>
                <a:lnTo>
                  <a:pt x="34849" y="33422"/>
                </a:lnTo>
                <a:lnTo>
                  <a:pt x="35007" y="33333"/>
                </a:lnTo>
                <a:lnTo>
                  <a:pt x="36875" y="32171"/>
                </a:lnTo>
                <a:lnTo>
                  <a:pt x="37492" y="31765"/>
                </a:lnTo>
                <a:lnTo>
                  <a:pt x="38126" y="31360"/>
                </a:lnTo>
                <a:lnTo>
                  <a:pt x="38725" y="30937"/>
                </a:lnTo>
                <a:lnTo>
                  <a:pt x="39324" y="30479"/>
                </a:lnTo>
                <a:lnTo>
                  <a:pt x="39482" y="30391"/>
                </a:lnTo>
                <a:lnTo>
                  <a:pt x="39571" y="30567"/>
                </a:lnTo>
                <a:lnTo>
                  <a:pt x="39923" y="31360"/>
                </a:lnTo>
                <a:lnTo>
                  <a:pt x="40258" y="32153"/>
                </a:lnTo>
                <a:lnTo>
                  <a:pt x="40628" y="32963"/>
                </a:lnTo>
                <a:lnTo>
                  <a:pt x="41015" y="33774"/>
                </a:lnTo>
                <a:lnTo>
                  <a:pt x="41174" y="34056"/>
                </a:lnTo>
                <a:lnTo>
                  <a:pt x="41332" y="34320"/>
                </a:lnTo>
                <a:lnTo>
                  <a:pt x="41509" y="34567"/>
                </a:lnTo>
                <a:lnTo>
                  <a:pt x="41702" y="34813"/>
                </a:lnTo>
                <a:lnTo>
                  <a:pt x="41896" y="35007"/>
                </a:lnTo>
                <a:lnTo>
                  <a:pt x="42108" y="35201"/>
                </a:lnTo>
                <a:lnTo>
                  <a:pt x="42319" y="35359"/>
                </a:lnTo>
                <a:lnTo>
                  <a:pt x="42548" y="35500"/>
                </a:lnTo>
                <a:lnTo>
                  <a:pt x="42777" y="35624"/>
                </a:lnTo>
                <a:lnTo>
                  <a:pt x="43024" y="35712"/>
                </a:lnTo>
                <a:lnTo>
                  <a:pt x="43288" y="35800"/>
                </a:lnTo>
                <a:lnTo>
                  <a:pt x="43552" y="35870"/>
                </a:lnTo>
                <a:lnTo>
                  <a:pt x="43957" y="35941"/>
                </a:lnTo>
                <a:lnTo>
                  <a:pt x="44380" y="35976"/>
                </a:lnTo>
                <a:lnTo>
                  <a:pt x="44786" y="35994"/>
                </a:lnTo>
                <a:lnTo>
                  <a:pt x="45332" y="35994"/>
                </a:lnTo>
                <a:lnTo>
                  <a:pt x="45437" y="35959"/>
                </a:lnTo>
                <a:lnTo>
                  <a:pt x="45508" y="35906"/>
                </a:lnTo>
                <a:lnTo>
                  <a:pt x="45561" y="35818"/>
                </a:lnTo>
                <a:lnTo>
                  <a:pt x="45578" y="35712"/>
                </a:lnTo>
                <a:lnTo>
                  <a:pt x="45561" y="35624"/>
                </a:lnTo>
                <a:lnTo>
                  <a:pt x="45543" y="35553"/>
                </a:lnTo>
                <a:lnTo>
                  <a:pt x="45490" y="35377"/>
                </a:lnTo>
                <a:lnTo>
                  <a:pt x="45455" y="35183"/>
                </a:lnTo>
                <a:lnTo>
                  <a:pt x="45420" y="34831"/>
                </a:lnTo>
                <a:lnTo>
                  <a:pt x="45402" y="34479"/>
                </a:lnTo>
                <a:lnTo>
                  <a:pt x="45420" y="34109"/>
                </a:lnTo>
                <a:lnTo>
                  <a:pt x="45490" y="32752"/>
                </a:lnTo>
                <a:lnTo>
                  <a:pt x="45490" y="32488"/>
                </a:lnTo>
                <a:lnTo>
                  <a:pt x="45473" y="32223"/>
                </a:lnTo>
                <a:lnTo>
                  <a:pt x="45420" y="31977"/>
                </a:lnTo>
                <a:lnTo>
                  <a:pt x="45349" y="31730"/>
                </a:lnTo>
                <a:lnTo>
                  <a:pt x="45244" y="31501"/>
                </a:lnTo>
                <a:lnTo>
                  <a:pt x="45120" y="31272"/>
                </a:lnTo>
                <a:lnTo>
                  <a:pt x="44962" y="31061"/>
                </a:lnTo>
                <a:lnTo>
                  <a:pt x="44786" y="30849"/>
                </a:lnTo>
                <a:lnTo>
                  <a:pt x="44715" y="30761"/>
                </a:lnTo>
                <a:lnTo>
                  <a:pt x="44609" y="30638"/>
                </a:lnTo>
                <a:lnTo>
                  <a:pt x="44768" y="30550"/>
                </a:lnTo>
                <a:lnTo>
                  <a:pt x="44398" y="30250"/>
                </a:lnTo>
                <a:lnTo>
                  <a:pt x="44010" y="29916"/>
                </a:lnTo>
                <a:lnTo>
                  <a:pt x="43834" y="29775"/>
                </a:lnTo>
                <a:lnTo>
                  <a:pt x="43746" y="29686"/>
                </a:lnTo>
                <a:lnTo>
                  <a:pt x="43658" y="29581"/>
                </a:lnTo>
                <a:lnTo>
                  <a:pt x="43746" y="29563"/>
                </a:lnTo>
                <a:lnTo>
                  <a:pt x="43940" y="29563"/>
                </a:lnTo>
                <a:lnTo>
                  <a:pt x="44046" y="29581"/>
                </a:lnTo>
                <a:lnTo>
                  <a:pt x="44275" y="29651"/>
                </a:lnTo>
                <a:lnTo>
                  <a:pt x="44486" y="29757"/>
                </a:lnTo>
                <a:lnTo>
                  <a:pt x="44680" y="29898"/>
                </a:lnTo>
                <a:lnTo>
                  <a:pt x="46160" y="30973"/>
                </a:lnTo>
                <a:lnTo>
                  <a:pt x="46213" y="31008"/>
                </a:lnTo>
                <a:lnTo>
                  <a:pt x="46248" y="31008"/>
                </a:lnTo>
                <a:lnTo>
                  <a:pt x="46301" y="30973"/>
                </a:lnTo>
                <a:lnTo>
                  <a:pt x="45984" y="30726"/>
                </a:lnTo>
                <a:lnTo>
                  <a:pt x="45666" y="30462"/>
                </a:lnTo>
                <a:lnTo>
                  <a:pt x="45332" y="30180"/>
                </a:lnTo>
                <a:lnTo>
                  <a:pt x="45173" y="30074"/>
                </a:lnTo>
                <a:lnTo>
                  <a:pt x="45103" y="29986"/>
                </a:lnTo>
                <a:lnTo>
                  <a:pt x="45050" y="29880"/>
                </a:lnTo>
                <a:lnTo>
                  <a:pt x="45261" y="29933"/>
                </a:lnTo>
                <a:lnTo>
                  <a:pt x="45790" y="30092"/>
                </a:lnTo>
                <a:lnTo>
                  <a:pt x="45878" y="30127"/>
                </a:lnTo>
                <a:lnTo>
                  <a:pt x="45948" y="30162"/>
                </a:lnTo>
                <a:lnTo>
                  <a:pt x="46019" y="30215"/>
                </a:lnTo>
                <a:lnTo>
                  <a:pt x="46089" y="30285"/>
                </a:lnTo>
                <a:lnTo>
                  <a:pt x="46125" y="30321"/>
                </a:lnTo>
                <a:lnTo>
                  <a:pt x="46160" y="30356"/>
                </a:lnTo>
                <a:lnTo>
                  <a:pt x="46265" y="30426"/>
                </a:lnTo>
                <a:lnTo>
                  <a:pt x="46671" y="30620"/>
                </a:lnTo>
                <a:lnTo>
                  <a:pt x="46847" y="30691"/>
                </a:lnTo>
                <a:lnTo>
                  <a:pt x="46900" y="30620"/>
                </a:lnTo>
                <a:lnTo>
                  <a:pt x="46917" y="30603"/>
                </a:lnTo>
                <a:lnTo>
                  <a:pt x="46953" y="30585"/>
                </a:lnTo>
                <a:lnTo>
                  <a:pt x="47041" y="30585"/>
                </a:lnTo>
                <a:lnTo>
                  <a:pt x="47146" y="30603"/>
                </a:lnTo>
                <a:lnTo>
                  <a:pt x="48573" y="30867"/>
                </a:lnTo>
                <a:lnTo>
                  <a:pt x="48626" y="30885"/>
                </a:lnTo>
                <a:lnTo>
                  <a:pt x="48732" y="30937"/>
                </a:lnTo>
                <a:lnTo>
                  <a:pt x="48573" y="31008"/>
                </a:lnTo>
                <a:lnTo>
                  <a:pt x="48450" y="31061"/>
                </a:lnTo>
                <a:lnTo>
                  <a:pt x="48045" y="31184"/>
                </a:lnTo>
                <a:lnTo>
                  <a:pt x="47622" y="31254"/>
                </a:lnTo>
                <a:lnTo>
                  <a:pt x="47199" y="31325"/>
                </a:lnTo>
                <a:lnTo>
                  <a:pt x="46759" y="31343"/>
                </a:lnTo>
                <a:lnTo>
                  <a:pt x="45473" y="31343"/>
                </a:lnTo>
                <a:lnTo>
                  <a:pt x="45420" y="31360"/>
                </a:lnTo>
                <a:lnTo>
                  <a:pt x="45349" y="31413"/>
                </a:lnTo>
                <a:lnTo>
                  <a:pt x="45367" y="31466"/>
                </a:lnTo>
                <a:lnTo>
                  <a:pt x="45402" y="31501"/>
                </a:lnTo>
                <a:lnTo>
                  <a:pt x="45525" y="31554"/>
                </a:lnTo>
                <a:lnTo>
                  <a:pt x="45631" y="31572"/>
                </a:lnTo>
                <a:lnTo>
                  <a:pt x="46442" y="31607"/>
                </a:lnTo>
                <a:lnTo>
                  <a:pt x="46847" y="31589"/>
                </a:lnTo>
                <a:lnTo>
                  <a:pt x="47252" y="31572"/>
                </a:lnTo>
                <a:lnTo>
                  <a:pt x="47693" y="31501"/>
                </a:lnTo>
                <a:lnTo>
                  <a:pt x="48115" y="31395"/>
                </a:lnTo>
                <a:lnTo>
                  <a:pt x="48538" y="31272"/>
                </a:lnTo>
                <a:lnTo>
                  <a:pt x="48961" y="31149"/>
                </a:lnTo>
                <a:lnTo>
                  <a:pt x="49137" y="31078"/>
                </a:lnTo>
                <a:lnTo>
                  <a:pt x="49313" y="30990"/>
                </a:lnTo>
                <a:lnTo>
                  <a:pt x="49472" y="30885"/>
                </a:lnTo>
                <a:lnTo>
                  <a:pt x="49631" y="30779"/>
                </a:lnTo>
                <a:lnTo>
                  <a:pt x="49701" y="30726"/>
                </a:lnTo>
                <a:lnTo>
                  <a:pt x="49754" y="30655"/>
                </a:lnTo>
                <a:lnTo>
                  <a:pt x="49789" y="30585"/>
                </a:lnTo>
                <a:lnTo>
                  <a:pt x="49789" y="30515"/>
                </a:lnTo>
                <a:lnTo>
                  <a:pt x="49771" y="30444"/>
                </a:lnTo>
                <a:lnTo>
                  <a:pt x="49701" y="30409"/>
                </a:lnTo>
                <a:lnTo>
                  <a:pt x="49490" y="30338"/>
                </a:lnTo>
                <a:lnTo>
                  <a:pt x="49278" y="30285"/>
                </a:lnTo>
                <a:lnTo>
                  <a:pt x="48873" y="30197"/>
                </a:lnTo>
                <a:lnTo>
                  <a:pt x="48485" y="30074"/>
                </a:lnTo>
                <a:lnTo>
                  <a:pt x="48098" y="29933"/>
                </a:lnTo>
                <a:lnTo>
                  <a:pt x="47728" y="29757"/>
                </a:lnTo>
                <a:lnTo>
                  <a:pt x="46089" y="28947"/>
                </a:lnTo>
                <a:lnTo>
                  <a:pt x="45332" y="28577"/>
                </a:lnTo>
                <a:lnTo>
                  <a:pt x="45244" y="28524"/>
                </a:lnTo>
                <a:lnTo>
                  <a:pt x="45208" y="28506"/>
                </a:lnTo>
                <a:lnTo>
                  <a:pt x="45208" y="28471"/>
                </a:lnTo>
                <a:lnTo>
                  <a:pt x="45878" y="27273"/>
                </a:lnTo>
                <a:lnTo>
                  <a:pt x="45931" y="27167"/>
                </a:lnTo>
                <a:lnTo>
                  <a:pt x="45966" y="27061"/>
                </a:lnTo>
                <a:lnTo>
                  <a:pt x="46001" y="26956"/>
                </a:lnTo>
                <a:lnTo>
                  <a:pt x="46001" y="26868"/>
                </a:lnTo>
                <a:lnTo>
                  <a:pt x="46001" y="26779"/>
                </a:lnTo>
                <a:lnTo>
                  <a:pt x="45984" y="26744"/>
                </a:lnTo>
                <a:lnTo>
                  <a:pt x="45948" y="26691"/>
                </a:lnTo>
                <a:lnTo>
                  <a:pt x="45913" y="26674"/>
                </a:lnTo>
                <a:lnTo>
                  <a:pt x="45860" y="26656"/>
                </a:lnTo>
                <a:lnTo>
                  <a:pt x="45772" y="26639"/>
                </a:lnTo>
                <a:lnTo>
                  <a:pt x="45684" y="26674"/>
                </a:lnTo>
                <a:lnTo>
                  <a:pt x="45596" y="26709"/>
                </a:lnTo>
                <a:lnTo>
                  <a:pt x="45543" y="26744"/>
                </a:lnTo>
                <a:lnTo>
                  <a:pt x="45367" y="26815"/>
                </a:lnTo>
                <a:lnTo>
                  <a:pt x="45173" y="26885"/>
                </a:lnTo>
                <a:lnTo>
                  <a:pt x="44997" y="26938"/>
                </a:lnTo>
                <a:lnTo>
                  <a:pt x="44803" y="26956"/>
                </a:lnTo>
                <a:lnTo>
                  <a:pt x="44257" y="27026"/>
                </a:lnTo>
                <a:lnTo>
                  <a:pt x="43975" y="27044"/>
                </a:lnTo>
                <a:lnTo>
                  <a:pt x="43693" y="27061"/>
                </a:lnTo>
                <a:lnTo>
                  <a:pt x="43182" y="27061"/>
                </a:lnTo>
                <a:lnTo>
                  <a:pt x="42936" y="27097"/>
                </a:lnTo>
                <a:lnTo>
                  <a:pt x="42689" y="27114"/>
                </a:lnTo>
                <a:lnTo>
                  <a:pt x="42442" y="27167"/>
                </a:lnTo>
                <a:lnTo>
                  <a:pt x="42196" y="27220"/>
                </a:lnTo>
                <a:lnTo>
                  <a:pt x="41949" y="27308"/>
                </a:lnTo>
                <a:lnTo>
                  <a:pt x="41702" y="27379"/>
                </a:lnTo>
                <a:lnTo>
                  <a:pt x="41632" y="27396"/>
                </a:lnTo>
                <a:lnTo>
                  <a:pt x="41491" y="27414"/>
                </a:lnTo>
                <a:lnTo>
                  <a:pt x="41808" y="27149"/>
                </a:lnTo>
                <a:lnTo>
                  <a:pt x="43781" y="25670"/>
                </a:lnTo>
                <a:lnTo>
                  <a:pt x="43940" y="25546"/>
                </a:lnTo>
                <a:lnTo>
                  <a:pt x="44081" y="25405"/>
                </a:lnTo>
                <a:lnTo>
                  <a:pt x="44204" y="25229"/>
                </a:lnTo>
                <a:lnTo>
                  <a:pt x="44292" y="25053"/>
                </a:lnTo>
                <a:lnTo>
                  <a:pt x="44345" y="24877"/>
                </a:lnTo>
                <a:lnTo>
                  <a:pt x="44398" y="24701"/>
                </a:lnTo>
                <a:lnTo>
                  <a:pt x="44433" y="24542"/>
                </a:lnTo>
                <a:lnTo>
                  <a:pt x="44451" y="24366"/>
                </a:lnTo>
                <a:lnTo>
                  <a:pt x="44451" y="24190"/>
                </a:lnTo>
                <a:lnTo>
                  <a:pt x="44451" y="24013"/>
                </a:lnTo>
                <a:lnTo>
                  <a:pt x="44433" y="23837"/>
                </a:lnTo>
                <a:lnTo>
                  <a:pt x="44398" y="23661"/>
                </a:lnTo>
                <a:lnTo>
                  <a:pt x="44363" y="23467"/>
                </a:lnTo>
                <a:lnTo>
                  <a:pt x="44292" y="23291"/>
                </a:lnTo>
                <a:lnTo>
                  <a:pt x="44222" y="23133"/>
                </a:lnTo>
                <a:lnTo>
                  <a:pt x="44134" y="22956"/>
                </a:lnTo>
                <a:lnTo>
                  <a:pt x="44046" y="22798"/>
                </a:lnTo>
                <a:lnTo>
                  <a:pt x="43940" y="22657"/>
                </a:lnTo>
                <a:lnTo>
                  <a:pt x="43834" y="22498"/>
                </a:lnTo>
                <a:lnTo>
                  <a:pt x="43711" y="22357"/>
                </a:lnTo>
                <a:lnTo>
                  <a:pt x="43411" y="22040"/>
                </a:lnTo>
                <a:lnTo>
                  <a:pt x="43358" y="21970"/>
                </a:lnTo>
                <a:lnTo>
                  <a:pt x="43323" y="21899"/>
                </a:lnTo>
                <a:lnTo>
                  <a:pt x="43464" y="21846"/>
                </a:lnTo>
                <a:lnTo>
                  <a:pt x="43587" y="21829"/>
                </a:lnTo>
                <a:lnTo>
                  <a:pt x="43711" y="21811"/>
                </a:lnTo>
                <a:lnTo>
                  <a:pt x="43834" y="21811"/>
                </a:lnTo>
                <a:lnTo>
                  <a:pt x="43940" y="21829"/>
                </a:lnTo>
                <a:lnTo>
                  <a:pt x="44063" y="21864"/>
                </a:lnTo>
                <a:lnTo>
                  <a:pt x="44187" y="21899"/>
                </a:lnTo>
                <a:lnTo>
                  <a:pt x="44292" y="21970"/>
                </a:lnTo>
                <a:lnTo>
                  <a:pt x="44380" y="22287"/>
                </a:lnTo>
                <a:lnTo>
                  <a:pt x="44468" y="22622"/>
                </a:lnTo>
                <a:lnTo>
                  <a:pt x="44521" y="22798"/>
                </a:lnTo>
                <a:lnTo>
                  <a:pt x="44592" y="22974"/>
                </a:lnTo>
                <a:lnTo>
                  <a:pt x="44733" y="23291"/>
                </a:lnTo>
                <a:lnTo>
                  <a:pt x="44821" y="23450"/>
                </a:lnTo>
                <a:lnTo>
                  <a:pt x="44909" y="23591"/>
                </a:lnTo>
                <a:lnTo>
                  <a:pt x="45015" y="23732"/>
                </a:lnTo>
                <a:lnTo>
                  <a:pt x="45120" y="23855"/>
                </a:lnTo>
                <a:lnTo>
                  <a:pt x="45226" y="23961"/>
                </a:lnTo>
                <a:lnTo>
                  <a:pt x="45349" y="24066"/>
                </a:lnTo>
                <a:lnTo>
                  <a:pt x="45490" y="24172"/>
                </a:lnTo>
                <a:lnTo>
                  <a:pt x="45614" y="24260"/>
                </a:lnTo>
                <a:lnTo>
                  <a:pt x="45772" y="24331"/>
                </a:lnTo>
                <a:lnTo>
                  <a:pt x="45913" y="24401"/>
                </a:lnTo>
                <a:lnTo>
                  <a:pt x="46072" y="24454"/>
                </a:lnTo>
                <a:lnTo>
                  <a:pt x="46248" y="24507"/>
                </a:lnTo>
                <a:lnTo>
                  <a:pt x="46424" y="24542"/>
                </a:lnTo>
                <a:lnTo>
                  <a:pt x="46618" y="24577"/>
                </a:lnTo>
                <a:lnTo>
                  <a:pt x="47005" y="24612"/>
                </a:lnTo>
                <a:lnTo>
                  <a:pt x="47375" y="24630"/>
                </a:lnTo>
                <a:lnTo>
                  <a:pt x="47763" y="24612"/>
                </a:lnTo>
                <a:lnTo>
                  <a:pt x="48151" y="24577"/>
                </a:lnTo>
                <a:lnTo>
                  <a:pt x="48750" y="24507"/>
                </a:lnTo>
                <a:lnTo>
                  <a:pt x="49331" y="24401"/>
                </a:lnTo>
                <a:lnTo>
                  <a:pt x="49912" y="24295"/>
                </a:lnTo>
                <a:lnTo>
                  <a:pt x="50476" y="24137"/>
                </a:lnTo>
                <a:lnTo>
                  <a:pt x="50811" y="24049"/>
                </a:lnTo>
                <a:lnTo>
                  <a:pt x="51163" y="23961"/>
                </a:lnTo>
                <a:lnTo>
                  <a:pt x="51498" y="23890"/>
                </a:lnTo>
                <a:lnTo>
                  <a:pt x="51850" y="23837"/>
                </a:lnTo>
                <a:lnTo>
                  <a:pt x="52185" y="23784"/>
                </a:lnTo>
                <a:lnTo>
                  <a:pt x="52538" y="23767"/>
                </a:lnTo>
                <a:lnTo>
                  <a:pt x="52890" y="23749"/>
                </a:lnTo>
                <a:lnTo>
                  <a:pt x="53242" y="23767"/>
                </a:lnTo>
                <a:lnTo>
                  <a:pt x="53348" y="23749"/>
                </a:lnTo>
                <a:lnTo>
                  <a:pt x="53454" y="23749"/>
                </a:lnTo>
                <a:lnTo>
                  <a:pt x="53507" y="23626"/>
                </a:lnTo>
                <a:lnTo>
                  <a:pt x="53524" y="23520"/>
                </a:lnTo>
                <a:lnTo>
                  <a:pt x="53524" y="23414"/>
                </a:lnTo>
                <a:lnTo>
                  <a:pt x="53489" y="23309"/>
                </a:lnTo>
                <a:lnTo>
                  <a:pt x="53454" y="23203"/>
                </a:lnTo>
                <a:lnTo>
                  <a:pt x="53401" y="23080"/>
                </a:lnTo>
                <a:lnTo>
                  <a:pt x="53172" y="22674"/>
                </a:lnTo>
                <a:lnTo>
                  <a:pt x="53048" y="22463"/>
                </a:lnTo>
                <a:lnTo>
                  <a:pt x="52908" y="22269"/>
                </a:lnTo>
                <a:lnTo>
                  <a:pt x="52767" y="22093"/>
                </a:lnTo>
                <a:lnTo>
                  <a:pt x="52626" y="21899"/>
                </a:lnTo>
                <a:lnTo>
                  <a:pt x="52467" y="21741"/>
                </a:lnTo>
                <a:lnTo>
                  <a:pt x="52291" y="21565"/>
                </a:lnTo>
                <a:lnTo>
                  <a:pt x="51657" y="21001"/>
                </a:lnTo>
                <a:lnTo>
                  <a:pt x="51022" y="20455"/>
                </a:lnTo>
                <a:lnTo>
                  <a:pt x="50864" y="20331"/>
                </a:lnTo>
                <a:lnTo>
                  <a:pt x="50723" y="20226"/>
                </a:lnTo>
                <a:lnTo>
                  <a:pt x="50406" y="20049"/>
                </a:lnTo>
                <a:lnTo>
                  <a:pt x="50071" y="19891"/>
                </a:lnTo>
                <a:lnTo>
                  <a:pt x="49719" y="19767"/>
                </a:lnTo>
                <a:lnTo>
                  <a:pt x="49402" y="19679"/>
                </a:lnTo>
                <a:lnTo>
                  <a:pt x="49084" y="19609"/>
                </a:lnTo>
                <a:lnTo>
                  <a:pt x="48450" y="19503"/>
                </a:lnTo>
                <a:lnTo>
                  <a:pt x="47287" y="19362"/>
                </a:lnTo>
                <a:lnTo>
                  <a:pt x="47146" y="19327"/>
                </a:lnTo>
                <a:lnTo>
                  <a:pt x="47058" y="19309"/>
                </a:lnTo>
                <a:lnTo>
                  <a:pt x="46988" y="19257"/>
                </a:lnTo>
                <a:lnTo>
                  <a:pt x="47252" y="19151"/>
                </a:lnTo>
                <a:lnTo>
                  <a:pt x="47516" y="19080"/>
                </a:lnTo>
                <a:lnTo>
                  <a:pt x="47781" y="19010"/>
                </a:lnTo>
                <a:lnTo>
                  <a:pt x="48045" y="18957"/>
                </a:lnTo>
                <a:lnTo>
                  <a:pt x="48327" y="18922"/>
                </a:lnTo>
                <a:lnTo>
                  <a:pt x="48609" y="18922"/>
                </a:lnTo>
                <a:lnTo>
                  <a:pt x="48908" y="18939"/>
                </a:lnTo>
                <a:lnTo>
                  <a:pt x="49190" y="18992"/>
                </a:lnTo>
                <a:lnTo>
                  <a:pt x="49472" y="19063"/>
                </a:lnTo>
                <a:lnTo>
                  <a:pt x="49736" y="19151"/>
                </a:lnTo>
                <a:lnTo>
                  <a:pt x="50001" y="19257"/>
                </a:lnTo>
                <a:lnTo>
                  <a:pt x="50247" y="19398"/>
                </a:lnTo>
                <a:lnTo>
                  <a:pt x="50494" y="19556"/>
                </a:lnTo>
                <a:lnTo>
                  <a:pt x="50723" y="19732"/>
                </a:lnTo>
                <a:lnTo>
                  <a:pt x="51005" y="19961"/>
                </a:lnTo>
                <a:lnTo>
                  <a:pt x="51269" y="20226"/>
                </a:lnTo>
                <a:lnTo>
                  <a:pt x="52590" y="21582"/>
                </a:lnTo>
                <a:lnTo>
                  <a:pt x="52819" y="21811"/>
                </a:lnTo>
                <a:lnTo>
                  <a:pt x="53048" y="22005"/>
                </a:lnTo>
                <a:lnTo>
                  <a:pt x="53313" y="22181"/>
                </a:lnTo>
                <a:lnTo>
                  <a:pt x="53577" y="22357"/>
                </a:lnTo>
                <a:lnTo>
                  <a:pt x="54211" y="22674"/>
                </a:lnTo>
                <a:lnTo>
                  <a:pt x="54846" y="23044"/>
                </a:lnTo>
                <a:lnTo>
                  <a:pt x="54969" y="23133"/>
                </a:lnTo>
                <a:lnTo>
                  <a:pt x="55075" y="23256"/>
                </a:lnTo>
                <a:lnTo>
                  <a:pt x="55145" y="23379"/>
                </a:lnTo>
                <a:lnTo>
                  <a:pt x="55180" y="23538"/>
                </a:lnTo>
                <a:lnTo>
                  <a:pt x="55339" y="24331"/>
                </a:lnTo>
                <a:lnTo>
                  <a:pt x="55339" y="24436"/>
                </a:lnTo>
                <a:lnTo>
                  <a:pt x="55339" y="24542"/>
                </a:lnTo>
                <a:lnTo>
                  <a:pt x="55304" y="24648"/>
                </a:lnTo>
                <a:lnTo>
                  <a:pt x="55251" y="24753"/>
                </a:lnTo>
                <a:lnTo>
                  <a:pt x="55216" y="24824"/>
                </a:lnTo>
                <a:lnTo>
                  <a:pt x="55180" y="24894"/>
                </a:lnTo>
                <a:lnTo>
                  <a:pt x="55163" y="24982"/>
                </a:lnTo>
                <a:lnTo>
                  <a:pt x="55163" y="25071"/>
                </a:lnTo>
                <a:lnTo>
                  <a:pt x="55216" y="25335"/>
                </a:lnTo>
                <a:lnTo>
                  <a:pt x="55286" y="25581"/>
                </a:lnTo>
                <a:lnTo>
                  <a:pt x="55374" y="25828"/>
                </a:lnTo>
                <a:lnTo>
                  <a:pt x="55497" y="26057"/>
                </a:lnTo>
                <a:lnTo>
                  <a:pt x="55656" y="26251"/>
                </a:lnTo>
                <a:lnTo>
                  <a:pt x="55815" y="26445"/>
                </a:lnTo>
                <a:lnTo>
                  <a:pt x="56026" y="26621"/>
                </a:lnTo>
                <a:lnTo>
                  <a:pt x="56237" y="26779"/>
                </a:lnTo>
                <a:lnTo>
                  <a:pt x="56343" y="26832"/>
                </a:lnTo>
                <a:lnTo>
                  <a:pt x="56449" y="26885"/>
                </a:lnTo>
                <a:lnTo>
                  <a:pt x="56555" y="26920"/>
                </a:lnTo>
                <a:lnTo>
                  <a:pt x="56678" y="26938"/>
                </a:lnTo>
                <a:lnTo>
                  <a:pt x="56907" y="26938"/>
                </a:lnTo>
                <a:lnTo>
                  <a:pt x="57030" y="26920"/>
                </a:lnTo>
                <a:lnTo>
                  <a:pt x="57154" y="26903"/>
                </a:lnTo>
                <a:lnTo>
                  <a:pt x="57154" y="26815"/>
                </a:lnTo>
                <a:lnTo>
                  <a:pt x="57136" y="26744"/>
                </a:lnTo>
                <a:lnTo>
                  <a:pt x="57048" y="26533"/>
                </a:lnTo>
                <a:lnTo>
                  <a:pt x="56960" y="26304"/>
                </a:lnTo>
                <a:lnTo>
                  <a:pt x="56836" y="25846"/>
                </a:lnTo>
                <a:lnTo>
                  <a:pt x="56784" y="25652"/>
                </a:lnTo>
                <a:lnTo>
                  <a:pt x="56713" y="25458"/>
                </a:lnTo>
                <a:lnTo>
                  <a:pt x="56660" y="25335"/>
                </a:lnTo>
                <a:lnTo>
                  <a:pt x="56590" y="25194"/>
                </a:lnTo>
                <a:lnTo>
                  <a:pt x="56519" y="25088"/>
                </a:lnTo>
                <a:lnTo>
                  <a:pt x="56431" y="24982"/>
                </a:lnTo>
                <a:lnTo>
                  <a:pt x="56325" y="24894"/>
                </a:lnTo>
                <a:lnTo>
                  <a:pt x="56202" y="24824"/>
                </a:lnTo>
                <a:lnTo>
                  <a:pt x="56079" y="24753"/>
                </a:lnTo>
                <a:lnTo>
                  <a:pt x="55920" y="24718"/>
                </a:lnTo>
                <a:lnTo>
                  <a:pt x="55850" y="24701"/>
                </a:lnTo>
                <a:lnTo>
                  <a:pt x="55762" y="24648"/>
                </a:lnTo>
                <a:lnTo>
                  <a:pt x="55691" y="24595"/>
                </a:lnTo>
                <a:lnTo>
                  <a:pt x="55638" y="24507"/>
                </a:lnTo>
                <a:lnTo>
                  <a:pt x="55603" y="24419"/>
                </a:lnTo>
                <a:lnTo>
                  <a:pt x="55480" y="23503"/>
                </a:lnTo>
                <a:lnTo>
                  <a:pt x="55480" y="23485"/>
                </a:lnTo>
                <a:lnTo>
                  <a:pt x="55515" y="23432"/>
                </a:lnTo>
                <a:lnTo>
                  <a:pt x="55779" y="23555"/>
                </a:lnTo>
                <a:lnTo>
                  <a:pt x="56061" y="23696"/>
                </a:lnTo>
                <a:lnTo>
                  <a:pt x="56325" y="23820"/>
                </a:lnTo>
                <a:lnTo>
                  <a:pt x="56590" y="23961"/>
                </a:lnTo>
                <a:lnTo>
                  <a:pt x="56643" y="24013"/>
                </a:lnTo>
                <a:lnTo>
                  <a:pt x="56907" y="24225"/>
                </a:lnTo>
                <a:lnTo>
                  <a:pt x="57206" y="24419"/>
                </a:lnTo>
                <a:lnTo>
                  <a:pt x="57488" y="24595"/>
                </a:lnTo>
                <a:lnTo>
                  <a:pt x="57805" y="24771"/>
                </a:lnTo>
                <a:lnTo>
                  <a:pt x="58034" y="24912"/>
                </a:lnTo>
                <a:lnTo>
                  <a:pt x="58263" y="25088"/>
                </a:lnTo>
                <a:lnTo>
                  <a:pt x="58457" y="25264"/>
                </a:lnTo>
                <a:lnTo>
                  <a:pt x="58651" y="25476"/>
                </a:lnTo>
                <a:lnTo>
                  <a:pt x="58986" y="25899"/>
                </a:lnTo>
                <a:lnTo>
                  <a:pt x="59215" y="26163"/>
                </a:lnTo>
                <a:lnTo>
                  <a:pt x="59444" y="26410"/>
                </a:lnTo>
                <a:lnTo>
                  <a:pt x="59673" y="26639"/>
                </a:lnTo>
                <a:lnTo>
                  <a:pt x="59937" y="26868"/>
                </a:lnTo>
                <a:lnTo>
                  <a:pt x="60113" y="27009"/>
                </a:lnTo>
                <a:lnTo>
                  <a:pt x="60307" y="27132"/>
                </a:lnTo>
                <a:lnTo>
                  <a:pt x="60501" y="27255"/>
                </a:lnTo>
                <a:lnTo>
                  <a:pt x="60695" y="27361"/>
                </a:lnTo>
                <a:lnTo>
                  <a:pt x="60889" y="27467"/>
                </a:lnTo>
                <a:lnTo>
                  <a:pt x="61100" y="27555"/>
                </a:lnTo>
                <a:lnTo>
                  <a:pt x="61294" y="27625"/>
                </a:lnTo>
                <a:lnTo>
                  <a:pt x="61505" y="27696"/>
                </a:lnTo>
                <a:lnTo>
                  <a:pt x="61717" y="27748"/>
                </a:lnTo>
                <a:lnTo>
                  <a:pt x="61928" y="27801"/>
                </a:lnTo>
                <a:lnTo>
                  <a:pt x="62369" y="27854"/>
                </a:lnTo>
                <a:lnTo>
                  <a:pt x="62827" y="27889"/>
                </a:lnTo>
                <a:lnTo>
                  <a:pt x="63285" y="27872"/>
                </a:lnTo>
                <a:lnTo>
                  <a:pt x="63584" y="27837"/>
                </a:lnTo>
                <a:lnTo>
                  <a:pt x="63884" y="27748"/>
                </a:lnTo>
                <a:lnTo>
                  <a:pt x="64183" y="27625"/>
                </a:lnTo>
                <a:lnTo>
                  <a:pt x="64465" y="27484"/>
                </a:lnTo>
                <a:lnTo>
                  <a:pt x="64553" y="27414"/>
                </a:lnTo>
                <a:lnTo>
                  <a:pt x="64659" y="27326"/>
                </a:lnTo>
                <a:lnTo>
                  <a:pt x="64747" y="27238"/>
                </a:lnTo>
                <a:lnTo>
                  <a:pt x="64817" y="27132"/>
                </a:lnTo>
                <a:lnTo>
                  <a:pt x="64765" y="27079"/>
                </a:lnTo>
                <a:lnTo>
                  <a:pt x="64712" y="27026"/>
                </a:lnTo>
                <a:lnTo>
                  <a:pt x="64571" y="26956"/>
                </a:lnTo>
                <a:lnTo>
                  <a:pt x="64377" y="26832"/>
                </a:lnTo>
                <a:lnTo>
                  <a:pt x="64183" y="26709"/>
                </a:lnTo>
                <a:lnTo>
                  <a:pt x="64025" y="26550"/>
                </a:lnTo>
                <a:lnTo>
                  <a:pt x="63884" y="26374"/>
                </a:lnTo>
                <a:lnTo>
                  <a:pt x="63725" y="26180"/>
                </a:lnTo>
                <a:lnTo>
                  <a:pt x="63549" y="26022"/>
                </a:lnTo>
                <a:lnTo>
                  <a:pt x="63373" y="25881"/>
                </a:lnTo>
                <a:lnTo>
                  <a:pt x="63179" y="25740"/>
                </a:lnTo>
                <a:lnTo>
                  <a:pt x="62844" y="25546"/>
                </a:lnTo>
                <a:lnTo>
                  <a:pt x="62492" y="25370"/>
                </a:lnTo>
                <a:lnTo>
                  <a:pt x="62139" y="25211"/>
                </a:lnTo>
                <a:lnTo>
                  <a:pt x="61770" y="25071"/>
                </a:lnTo>
                <a:lnTo>
                  <a:pt x="61470" y="24982"/>
                </a:lnTo>
                <a:lnTo>
                  <a:pt x="61153" y="24912"/>
                </a:lnTo>
                <a:lnTo>
                  <a:pt x="60836" y="24877"/>
                </a:lnTo>
                <a:lnTo>
                  <a:pt x="60519" y="24877"/>
                </a:lnTo>
                <a:lnTo>
                  <a:pt x="59990" y="24930"/>
                </a:lnTo>
                <a:lnTo>
                  <a:pt x="59726" y="24965"/>
                </a:lnTo>
                <a:lnTo>
                  <a:pt x="59479" y="25000"/>
                </a:lnTo>
                <a:lnTo>
                  <a:pt x="59250" y="25035"/>
                </a:lnTo>
                <a:lnTo>
                  <a:pt x="59039" y="25018"/>
                </a:lnTo>
                <a:lnTo>
                  <a:pt x="58827" y="24965"/>
                </a:lnTo>
                <a:lnTo>
                  <a:pt x="58633" y="24877"/>
                </a:lnTo>
                <a:lnTo>
                  <a:pt x="57118" y="24049"/>
                </a:lnTo>
                <a:lnTo>
                  <a:pt x="56854" y="23873"/>
                </a:lnTo>
                <a:lnTo>
                  <a:pt x="56590" y="23696"/>
                </a:lnTo>
                <a:lnTo>
                  <a:pt x="56537" y="23643"/>
                </a:lnTo>
                <a:lnTo>
                  <a:pt x="56484" y="23573"/>
                </a:lnTo>
                <a:lnTo>
                  <a:pt x="56695" y="23520"/>
                </a:lnTo>
                <a:lnTo>
                  <a:pt x="56995" y="23467"/>
                </a:lnTo>
                <a:lnTo>
                  <a:pt x="57312" y="23450"/>
                </a:lnTo>
                <a:lnTo>
                  <a:pt x="57612" y="23432"/>
                </a:lnTo>
                <a:lnTo>
                  <a:pt x="57700" y="23520"/>
                </a:lnTo>
                <a:lnTo>
                  <a:pt x="57964" y="23767"/>
                </a:lnTo>
                <a:lnTo>
                  <a:pt x="58228" y="23961"/>
                </a:lnTo>
                <a:lnTo>
                  <a:pt x="58510" y="24137"/>
                </a:lnTo>
                <a:lnTo>
                  <a:pt x="58810" y="24260"/>
                </a:lnTo>
                <a:lnTo>
                  <a:pt x="59127" y="24348"/>
                </a:lnTo>
                <a:lnTo>
                  <a:pt x="59444" y="24401"/>
                </a:lnTo>
                <a:lnTo>
                  <a:pt x="59779" y="24419"/>
                </a:lnTo>
                <a:lnTo>
                  <a:pt x="60131" y="24401"/>
                </a:lnTo>
                <a:lnTo>
                  <a:pt x="60501" y="24383"/>
                </a:lnTo>
                <a:lnTo>
                  <a:pt x="60730" y="24348"/>
                </a:lnTo>
                <a:lnTo>
                  <a:pt x="60959" y="24295"/>
                </a:lnTo>
                <a:lnTo>
                  <a:pt x="61170" y="24207"/>
                </a:lnTo>
                <a:lnTo>
                  <a:pt x="61382" y="24102"/>
                </a:lnTo>
                <a:lnTo>
                  <a:pt x="61540" y="23996"/>
                </a:lnTo>
                <a:lnTo>
                  <a:pt x="61681" y="23890"/>
                </a:lnTo>
                <a:lnTo>
                  <a:pt x="61875" y="23767"/>
                </a:lnTo>
                <a:lnTo>
                  <a:pt x="62069" y="23661"/>
                </a:lnTo>
                <a:lnTo>
                  <a:pt x="62175" y="23643"/>
                </a:lnTo>
                <a:lnTo>
                  <a:pt x="62280" y="23626"/>
                </a:lnTo>
                <a:lnTo>
                  <a:pt x="62386" y="23608"/>
                </a:lnTo>
                <a:lnTo>
                  <a:pt x="62509" y="23626"/>
                </a:lnTo>
                <a:lnTo>
                  <a:pt x="62562" y="23626"/>
                </a:lnTo>
                <a:lnTo>
                  <a:pt x="62650" y="23591"/>
                </a:lnTo>
                <a:lnTo>
                  <a:pt x="62686" y="23573"/>
                </a:lnTo>
                <a:lnTo>
                  <a:pt x="62703" y="23538"/>
                </a:lnTo>
                <a:lnTo>
                  <a:pt x="62703" y="23503"/>
                </a:lnTo>
                <a:lnTo>
                  <a:pt x="62703" y="23467"/>
                </a:lnTo>
                <a:lnTo>
                  <a:pt x="62686" y="23414"/>
                </a:lnTo>
                <a:lnTo>
                  <a:pt x="62650" y="23397"/>
                </a:lnTo>
                <a:lnTo>
                  <a:pt x="62509" y="23256"/>
                </a:lnTo>
                <a:lnTo>
                  <a:pt x="62351" y="23133"/>
                </a:lnTo>
                <a:lnTo>
                  <a:pt x="62175" y="23027"/>
                </a:lnTo>
                <a:lnTo>
                  <a:pt x="61999" y="22921"/>
                </a:lnTo>
                <a:lnTo>
                  <a:pt x="61699" y="22798"/>
                </a:lnTo>
                <a:lnTo>
                  <a:pt x="61400" y="22692"/>
                </a:lnTo>
                <a:lnTo>
                  <a:pt x="61100" y="22586"/>
                </a:lnTo>
                <a:lnTo>
                  <a:pt x="60783" y="22498"/>
                </a:lnTo>
                <a:lnTo>
                  <a:pt x="60413" y="22428"/>
                </a:lnTo>
                <a:lnTo>
                  <a:pt x="60043" y="22375"/>
                </a:lnTo>
                <a:lnTo>
                  <a:pt x="59849" y="22357"/>
                </a:lnTo>
                <a:lnTo>
                  <a:pt x="59655" y="22357"/>
                </a:lnTo>
                <a:lnTo>
                  <a:pt x="59479" y="22375"/>
                </a:lnTo>
                <a:lnTo>
                  <a:pt x="59285" y="22410"/>
                </a:lnTo>
                <a:lnTo>
                  <a:pt x="59074" y="22445"/>
                </a:lnTo>
                <a:lnTo>
                  <a:pt x="58880" y="22498"/>
                </a:lnTo>
                <a:lnTo>
                  <a:pt x="58510" y="22657"/>
                </a:lnTo>
                <a:lnTo>
                  <a:pt x="57929" y="22921"/>
                </a:lnTo>
                <a:lnTo>
                  <a:pt x="57629" y="23044"/>
                </a:lnTo>
                <a:lnTo>
                  <a:pt x="57330" y="23168"/>
                </a:lnTo>
                <a:lnTo>
                  <a:pt x="57101" y="23238"/>
                </a:lnTo>
                <a:lnTo>
                  <a:pt x="56872" y="23291"/>
                </a:lnTo>
                <a:lnTo>
                  <a:pt x="56643" y="23309"/>
                </a:lnTo>
                <a:lnTo>
                  <a:pt x="56414" y="23309"/>
                </a:lnTo>
                <a:lnTo>
                  <a:pt x="56185" y="23273"/>
                </a:lnTo>
                <a:lnTo>
                  <a:pt x="55955" y="23238"/>
                </a:lnTo>
                <a:lnTo>
                  <a:pt x="55726" y="23150"/>
                </a:lnTo>
                <a:lnTo>
                  <a:pt x="55497" y="23044"/>
                </a:lnTo>
                <a:lnTo>
                  <a:pt x="54881" y="22745"/>
                </a:lnTo>
                <a:lnTo>
                  <a:pt x="54247" y="22481"/>
                </a:lnTo>
                <a:lnTo>
                  <a:pt x="53965" y="22340"/>
                </a:lnTo>
                <a:lnTo>
                  <a:pt x="53683" y="22181"/>
                </a:lnTo>
                <a:lnTo>
                  <a:pt x="53436" y="22005"/>
                </a:lnTo>
                <a:lnTo>
                  <a:pt x="53189" y="21811"/>
                </a:lnTo>
                <a:lnTo>
                  <a:pt x="52855" y="21494"/>
                </a:lnTo>
                <a:lnTo>
                  <a:pt x="52520" y="21142"/>
                </a:lnTo>
                <a:lnTo>
                  <a:pt x="52027" y="20631"/>
                </a:lnTo>
                <a:lnTo>
                  <a:pt x="51551" y="20120"/>
                </a:lnTo>
                <a:lnTo>
                  <a:pt x="51269" y="19856"/>
                </a:lnTo>
                <a:lnTo>
                  <a:pt x="50987" y="19609"/>
                </a:lnTo>
                <a:lnTo>
                  <a:pt x="50688" y="19380"/>
                </a:lnTo>
                <a:lnTo>
                  <a:pt x="50371" y="19168"/>
                </a:lnTo>
                <a:lnTo>
                  <a:pt x="50089" y="19010"/>
                </a:lnTo>
                <a:lnTo>
                  <a:pt x="49807" y="18887"/>
                </a:lnTo>
                <a:lnTo>
                  <a:pt x="49507" y="18798"/>
                </a:lnTo>
                <a:lnTo>
                  <a:pt x="49208" y="18746"/>
                </a:lnTo>
                <a:lnTo>
                  <a:pt x="48873" y="18693"/>
                </a:lnTo>
                <a:lnTo>
                  <a:pt x="48891" y="18622"/>
                </a:lnTo>
                <a:lnTo>
                  <a:pt x="48926" y="18569"/>
                </a:lnTo>
                <a:lnTo>
                  <a:pt x="49014" y="18499"/>
                </a:lnTo>
                <a:lnTo>
                  <a:pt x="49366" y="18270"/>
                </a:lnTo>
                <a:lnTo>
                  <a:pt x="49736" y="18059"/>
                </a:lnTo>
                <a:lnTo>
                  <a:pt x="50124" y="17882"/>
                </a:lnTo>
                <a:lnTo>
                  <a:pt x="50511" y="17741"/>
                </a:lnTo>
                <a:lnTo>
                  <a:pt x="50934" y="17618"/>
                </a:lnTo>
                <a:lnTo>
                  <a:pt x="51357" y="17548"/>
                </a:lnTo>
                <a:lnTo>
                  <a:pt x="51780" y="17495"/>
                </a:lnTo>
                <a:lnTo>
                  <a:pt x="52203" y="17477"/>
                </a:lnTo>
                <a:lnTo>
                  <a:pt x="52608" y="17460"/>
                </a:lnTo>
                <a:lnTo>
                  <a:pt x="52978" y="17424"/>
                </a:lnTo>
                <a:lnTo>
                  <a:pt x="53366" y="17371"/>
                </a:lnTo>
                <a:lnTo>
                  <a:pt x="53753" y="17283"/>
                </a:lnTo>
                <a:lnTo>
                  <a:pt x="53965" y="17230"/>
                </a:lnTo>
                <a:lnTo>
                  <a:pt x="54176" y="17195"/>
                </a:lnTo>
                <a:lnTo>
                  <a:pt x="54352" y="17178"/>
                </a:lnTo>
                <a:lnTo>
                  <a:pt x="54335" y="17319"/>
                </a:lnTo>
                <a:lnTo>
                  <a:pt x="54282" y="17460"/>
                </a:lnTo>
                <a:lnTo>
                  <a:pt x="54194" y="17706"/>
                </a:lnTo>
                <a:lnTo>
                  <a:pt x="54088" y="17970"/>
                </a:lnTo>
                <a:lnTo>
                  <a:pt x="54035" y="18217"/>
                </a:lnTo>
                <a:lnTo>
                  <a:pt x="54000" y="18481"/>
                </a:lnTo>
                <a:lnTo>
                  <a:pt x="53982" y="18728"/>
                </a:lnTo>
                <a:lnTo>
                  <a:pt x="53982" y="18992"/>
                </a:lnTo>
                <a:lnTo>
                  <a:pt x="54017" y="19239"/>
                </a:lnTo>
                <a:lnTo>
                  <a:pt x="54070" y="19503"/>
                </a:lnTo>
                <a:lnTo>
                  <a:pt x="54158" y="19750"/>
                </a:lnTo>
                <a:lnTo>
                  <a:pt x="54299" y="20137"/>
                </a:lnTo>
                <a:lnTo>
                  <a:pt x="54476" y="20507"/>
                </a:lnTo>
                <a:lnTo>
                  <a:pt x="54634" y="20825"/>
                </a:lnTo>
                <a:lnTo>
                  <a:pt x="54775" y="21159"/>
                </a:lnTo>
                <a:lnTo>
                  <a:pt x="54898" y="21494"/>
                </a:lnTo>
                <a:lnTo>
                  <a:pt x="55004" y="21846"/>
                </a:lnTo>
                <a:lnTo>
                  <a:pt x="55075" y="22075"/>
                </a:lnTo>
                <a:lnTo>
                  <a:pt x="55127" y="22146"/>
                </a:lnTo>
                <a:lnTo>
                  <a:pt x="55180" y="22181"/>
                </a:lnTo>
                <a:lnTo>
                  <a:pt x="55251" y="22199"/>
                </a:lnTo>
                <a:lnTo>
                  <a:pt x="55321" y="22181"/>
                </a:lnTo>
                <a:lnTo>
                  <a:pt x="55445" y="22128"/>
                </a:lnTo>
                <a:lnTo>
                  <a:pt x="55709" y="21970"/>
                </a:lnTo>
                <a:lnTo>
                  <a:pt x="55991" y="21829"/>
                </a:lnTo>
                <a:lnTo>
                  <a:pt x="56537" y="21582"/>
                </a:lnTo>
                <a:lnTo>
                  <a:pt x="56766" y="21459"/>
                </a:lnTo>
                <a:lnTo>
                  <a:pt x="56977" y="21318"/>
                </a:lnTo>
                <a:lnTo>
                  <a:pt x="57154" y="21142"/>
                </a:lnTo>
                <a:lnTo>
                  <a:pt x="57312" y="20948"/>
                </a:lnTo>
                <a:lnTo>
                  <a:pt x="57559" y="20560"/>
                </a:lnTo>
                <a:lnTo>
                  <a:pt x="57682" y="20349"/>
                </a:lnTo>
                <a:lnTo>
                  <a:pt x="57788" y="20155"/>
                </a:lnTo>
                <a:lnTo>
                  <a:pt x="57893" y="19944"/>
                </a:lnTo>
                <a:lnTo>
                  <a:pt x="57982" y="19732"/>
                </a:lnTo>
                <a:lnTo>
                  <a:pt x="58034" y="19503"/>
                </a:lnTo>
                <a:lnTo>
                  <a:pt x="58087" y="19274"/>
                </a:lnTo>
                <a:lnTo>
                  <a:pt x="58140" y="19168"/>
                </a:lnTo>
                <a:lnTo>
                  <a:pt x="58211" y="19221"/>
                </a:lnTo>
                <a:lnTo>
                  <a:pt x="58281" y="19274"/>
                </a:lnTo>
                <a:lnTo>
                  <a:pt x="58651" y="19697"/>
                </a:lnTo>
                <a:lnTo>
                  <a:pt x="58845" y="19908"/>
                </a:lnTo>
                <a:lnTo>
                  <a:pt x="59056" y="20085"/>
                </a:lnTo>
                <a:lnTo>
                  <a:pt x="59285" y="20243"/>
                </a:lnTo>
                <a:lnTo>
                  <a:pt x="59532" y="20384"/>
                </a:lnTo>
                <a:lnTo>
                  <a:pt x="59796" y="20507"/>
                </a:lnTo>
                <a:lnTo>
                  <a:pt x="60078" y="20596"/>
                </a:lnTo>
                <a:lnTo>
                  <a:pt x="60360" y="20666"/>
                </a:lnTo>
                <a:lnTo>
                  <a:pt x="60660" y="20719"/>
                </a:lnTo>
                <a:lnTo>
                  <a:pt x="61135" y="20789"/>
                </a:lnTo>
                <a:lnTo>
                  <a:pt x="61382" y="20842"/>
                </a:lnTo>
                <a:lnTo>
                  <a:pt x="61611" y="20913"/>
                </a:lnTo>
                <a:lnTo>
                  <a:pt x="61840" y="20983"/>
                </a:lnTo>
                <a:lnTo>
                  <a:pt x="62069" y="21071"/>
                </a:lnTo>
                <a:lnTo>
                  <a:pt x="62298" y="21159"/>
                </a:lnTo>
                <a:lnTo>
                  <a:pt x="62509" y="21283"/>
                </a:lnTo>
                <a:lnTo>
                  <a:pt x="62703" y="21353"/>
                </a:lnTo>
                <a:lnTo>
                  <a:pt x="62756" y="21353"/>
                </a:lnTo>
                <a:lnTo>
                  <a:pt x="62791" y="21336"/>
                </a:lnTo>
                <a:lnTo>
                  <a:pt x="62827" y="21300"/>
                </a:lnTo>
                <a:lnTo>
                  <a:pt x="62844" y="21247"/>
                </a:lnTo>
                <a:lnTo>
                  <a:pt x="62844" y="21089"/>
                </a:lnTo>
                <a:lnTo>
                  <a:pt x="62844" y="20877"/>
                </a:lnTo>
                <a:lnTo>
                  <a:pt x="62862" y="20684"/>
                </a:lnTo>
                <a:lnTo>
                  <a:pt x="62897" y="20472"/>
                </a:lnTo>
                <a:lnTo>
                  <a:pt x="62950" y="20278"/>
                </a:lnTo>
                <a:lnTo>
                  <a:pt x="63126" y="19627"/>
                </a:lnTo>
                <a:lnTo>
                  <a:pt x="63179" y="19433"/>
                </a:lnTo>
                <a:lnTo>
                  <a:pt x="63197" y="19239"/>
                </a:lnTo>
                <a:lnTo>
                  <a:pt x="63179" y="19028"/>
                </a:lnTo>
                <a:lnTo>
                  <a:pt x="63126" y="18834"/>
                </a:lnTo>
                <a:lnTo>
                  <a:pt x="63073" y="18640"/>
                </a:lnTo>
                <a:lnTo>
                  <a:pt x="63003" y="18446"/>
                </a:lnTo>
                <a:lnTo>
                  <a:pt x="62844" y="18111"/>
                </a:lnTo>
                <a:lnTo>
                  <a:pt x="62650" y="17777"/>
                </a:lnTo>
                <a:lnTo>
                  <a:pt x="62439" y="17477"/>
                </a:lnTo>
                <a:lnTo>
                  <a:pt x="62228" y="17195"/>
                </a:lnTo>
                <a:lnTo>
                  <a:pt x="61963" y="16931"/>
                </a:lnTo>
                <a:lnTo>
                  <a:pt x="61699" y="16667"/>
                </a:lnTo>
                <a:lnTo>
                  <a:pt x="61400" y="16438"/>
                </a:lnTo>
                <a:lnTo>
                  <a:pt x="61082" y="16226"/>
                </a:lnTo>
                <a:lnTo>
                  <a:pt x="60395" y="15803"/>
                </a:lnTo>
                <a:lnTo>
                  <a:pt x="60342" y="15751"/>
                </a:lnTo>
                <a:lnTo>
                  <a:pt x="60307" y="15680"/>
                </a:lnTo>
                <a:lnTo>
                  <a:pt x="61681" y="15169"/>
                </a:lnTo>
                <a:lnTo>
                  <a:pt x="61858" y="15099"/>
                </a:lnTo>
                <a:lnTo>
                  <a:pt x="62016" y="15011"/>
                </a:lnTo>
                <a:lnTo>
                  <a:pt x="62175" y="14923"/>
                </a:lnTo>
                <a:lnTo>
                  <a:pt x="62316" y="14817"/>
                </a:lnTo>
                <a:lnTo>
                  <a:pt x="62439" y="14693"/>
                </a:lnTo>
                <a:lnTo>
                  <a:pt x="62562" y="14553"/>
                </a:lnTo>
                <a:lnTo>
                  <a:pt x="62668" y="14412"/>
                </a:lnTo>
                <a:lnTo>
                  <a:pt x="62774" y="14253"/>
                </a:lnTo>
                <a:lnTo>
                  <a:pt x="62879" y="14077"/>
                </a:lnTo>
                <a:lnTo>
                  <a:pt x="63020" y="13954"/>
                </a:lnTo>
                <a:lnTo>
                  <a:pt x="63179" y="13848"/>
                </a:lnTo>
                <a:lnTo>
                  <a:pt x="63355" y="13777"/>
                </a:lnTo>
                <a:lnTo>
                  <a:pt x="66297" y="12808"/>
                </a:lnTo>
                <a:lnTo>
                  <a:pt x="66509" y="12738"/>
                </a:lnTo>
                <a:lnTo>
                  <a:pt x="66738" y="12703"/>
                </a:lnTo>
                <a:lnTo>
                  <a:pt x="66949" y="12667"/>
                </a:lnTo>
                <a:lnTo>
                  <a:pt x="67161" y="12650"/>
                </a:lnTo>
                <a:lnTo>
                  <a:pt x="67249" y="12650"/>
                </a:lnTo>
                <a:lnTo>
                  <a:pt x="67319" y="12667"/>
                </a:lnTo>
                <a:lnTo>
                  <a:pt x="67319" y="12720"/>
                </a:lnTo>
                <a:lnTo>
                  <a:pt x="67319" y="12755"/>
                </a:lnTo>
                <a:lnTo>
                  <a:pt x="67284" y="12861"/>
                </a:lnTo>
                <a:lnTo>
                  <a:pt x="67249" y="12949"/>
                </a:lnTo>
                <a:lnTo>
                  <a:pt x="67178" y="13143"/>
                </a:lnTo>
                <a:lnTo>
                  <a:pt x="67108" y="13337"/>
                </a:lnTo>
                <a:lnTo>
                  <a:pt x="67090" y="13531"/>
                </a:lnTo>
                <a:lnTo>
                  <a:pt x="67073" y="13724"/>
                </a:lnTo>
                <a:lnTo>
                  <a:pt x="67090" y="13901"/>
                </a:lnTo>
                <a:lnTo>
                  <a:pt x="67125" y="14094"/>
                </a:lnTo>
                <a:lnTo>
                  <a:pt x="67178" y="14288"/>
                </a:lnTo>
                <a:lnTo>
                  <a:pt x="67266" y="14482"/>
                </a:lnTo>
                <a:lnTo>
                  <a:pt x="67372" y="14693"/>
                </a:lnTo>
                <a:lnTo>
                  <a:pt x="67478" y="14887"/>
                </a:lnTo>
                <a:lnTo>
                  <a:pt x="67601" y="15081"/>
                </a:lnTo>
                <a:lnTo>
                  <a:pt x="67742" y="15275"/>
                </a:lnTo>
                <a:lnTo>
                  <a:pt x="67901" y="15433"/>
                </a:lnTo>
                <a:lnTo>
                  <a:pt x="68077" y="15592"/>
                </a:lnTo>
                <a:lnTo>
                  <a:pt x="68253" y="15751"/>
                </a:lnTo>
                <a:lnTo>
                  <a:pt x="68447" y="15892"/>
                </a:lnTo>
                <a:lnTo>
                  <a:pt x="69381" y="16508"/>
                </a:lnTo>
                <a:lnTo>
                  <a:pt x="70314" y="17142"/>
                </a:lnTo>
                <a:lnTo>
                  <a:pt x="70526" y="17301"/>
                </a:lnTo>
                <a:lnTo>
                  <a:pt x="70702" y="17477"/>
                </a:lnTo>
                <a:lnTo>
                  <a:pt x="70878" y="17653"/>
                </a:lnTo>
                <a:lnTo>
                  <a:pt x="71019" y="17882"/>
                </a:lnTo>
                <a:lnTo>
                  <a:pt x="71054" y="17953"/>
                </a:lnTo>
                <a:lnTo>
                  <a:pt x="71107" y="18006"/>
                </a:lnTo>
                <a:lnTo>
                  <a:pt x="71160" y="18041"/>
                </a:lnTo>
                <a:lnTo>
                  <a:pt x="71195" y="18059"/>
                </a:lnTo>
                <a:lnTo>
                  <a:pt x="71248" y="18041"/>
                </a:lnTo>
                <a:lnTo>
                  <a:pt x="71301" y="18023"/>
                </a:lnTo>
                <a:lnTo>
                  <a:pt x="71354" y="17970"/>
                </a:lnTo>
                <a:lnTo>
                  <a:pt x="71424" y="17918"/>
                </a:lnTo>
                <a:lnTo>
                  <a:pt x="71548" y="17759"/>
                </a:lnTo>
                <a:lnTo>
                  <a:pt x="71671" y="17530"/>
                </a:lnTo>
                <a:lnTo>
                  <a:pt x="71759" y="17319"/>
                </a:lnTo>
                <a:lnTo>
                  <a:pt x="71830" y="17090"/>
                </a:lnTo>
                <a:lnTo>
                  <a:pt x="71865" y="16843"/>
                </a:lnTo>
                <a:lnTo>
                  <a:pt x="71900" y="16314"/>
                </a:lnTo>
                <a:lnTo>
                  <a:pt x="71900" y="15786"/>
                </a:lnTo>
                <a:lnTo>
                  <a:pt x="71882" y="15539"/>
                </a:lnTo>
                <a:lnTo>
                  <a:pt x="71847" y="15275"/>
                </a:lnTo>
                <a:lnTo>
                  <a:pt x="71812" y="15011"/>
                </a:lnTo>
                <a:lnTo>
                  <a:pt x="71741" y="14746"/>
                </a:lnTo>
                <a:lnTo>
                  <a:pt x="71653" y="14412"/>
                </a:lnTo>
                <a:lnTo>
                  <a:pt x="71512" y="14077"/>
                </a:lnTo>
                <a:lnTo>
                  <a:pt x="71354" y="13777"/>
                </a:lnTo>
                <a:lnTo>
                  <a:pt x="71142" y="13495"/>
                </a:lnTo>
                <a:lnTo>
                  <a:pt x="70913" y="13249"/>
                </a:lnTo>
                <a:lnTo>
                  <a:pt x="70667" y="13020"/>
                </a:lnTo>
                <a:lnTo>
                  <a:pt x="70367" y="12826"/>
                </a:lnTo>
                <a:lnTo>
                  <a:pt x="70032" y="12667"/>
                </a:lnTo>
                <a:lnTo>
                  <a:pt x="69680" y="12491"/>
                </a:lnTo>
                <a:lnTo>
                  <a:pt x="69610" y="12438"/>
                </a:lnTo>
                <a:lnTo>
                  <a:pt x="69557" y="12368"/>
                </a:lnTo>
                <a:lnTo>
                  <a:pt x="69733" y="12280"/>
                </a:lnTo>
                <a:lnTo>
                  <a:pt x="69927" y="12192"/>
                </a:lnTo>
                <a:lnTo>
                  <a:pt x="70103" y="12121"/>
                </a:lnTo>
                <a:lnTo>
                  <a:pt x="70297" y="12086"/>
                </a:lnTo>
                <a:lnTo>
                  <a:pt x="70561" y="12051"/>
                </a:lnTo>
                <a:lnTo>
                  <a:pt x="70808" y="12051"/>
                </a:lnTo>
                <a:lnTo>
                  <a:pt x="70931" y="12086"/>
                </a:lnTo>
                <a:lnTo>
                  <a:pt x="71054" y="12121"/>
                </a:lnTo>
                <a:lnTo>
                  <a:pt x="71178" y="12174"/>
                </a:lnTo>
                <a:lnTo>
                  <a:pt x="71301" y="12245"/>
                </a:lnTo>
                <a:lnTo>
                  <a:pt x="71495" y="12350"/>
                </a:lnTo>
                <a:lnTo>
                  <a:pt x="71689" y="12456"/>
                </a:lnTo>
                <a:lnTo>
                  <a:pt x="72076" y="12650"/>
                </a:lnTo>
                <a:lnTo>
                  <a:pt x="72252" y="12720"/>
                </a:lnTo>
                <a:lnTo>
                  <a:pt x="72446" y="12773"/>
                </a:lnTo>
                <a:lnTo>
                  <a:pt x="72640" y="12808"/>
                </a:lnTo>
                <a:lnTo>
                  <a:pt x="72834" y="12808"/>
                </a:lnTo>
                <a:lnTo>
                  <a:pt x="73979" y="12738"/>
                </a:lnTo>
                <a:lnTo>
                  <a:pt x="74085" y="12703"/>
                </a:lnTo>
                <a:lnTo>
                  <a:pt x="74102" y="12632"/>
                </a:lnTo>
                <a:lnTo>
                  <a:pt x="74102" y="12544"/>
                </a:lnTo>
                <a:lnTo>
                  <a:pt x="74085" y="12456"/>
                </a:lnTo>
                <a:lnTo>
                  <a:pt x="74032" y="12368"/>
                </a:lnTo>
                <a:lnTo>
                  <a:pt x="73979" y="12297"/>
                </a:lnTo>
                <a:lnTo>
                  <a:pt x="73926" y="12227"/>
                </a:lnTo>
                <a:lnTo>
                  <a:pt x="73627" y="11945"/>
                </a:lnTo>
                <a:lnTo>
                  <a:pt x="73591" y="11927"/>
                </a:lnTo>
                <a:lnTo>
                  <a:pt x="73574" y="11892"/>
                </a:lnTo>
                <a:lnTo>
                  <a:pt x="73574" y="11857"/>
                </a:lnTo>
                <a:lnTo>
                  <a:pt x="73591" y="11804"/>
                </a:lnTo>
                <a:lnTo>
                  <a:pt x="73856" y="11804"/>
                </a:lnTo>
                <a:lnTo>
                  <a:pt x="74120" y="11822"/>
                </a:lnTo>
                <a:lnTo>
                  <a:pt x="75494" y="12016"/>
                </a:lnTo>
                <a:lnTo>
                  <a:pt x="76393" y="12174"/>
                </a:lnTo>
                <a:lnTo>
                  <a:pt x="76516" y="12209"/>
                </a:lnTo>
                <a:lnTo>
                  <a:pt x="76622" y="12262"/>
                </a:lnTo>
                <a:lnTo>
                  <a:pt x="76710" y="12333"/>
                </a:lnTo>
                <a:lnTo>
                  <a:pt x="76780" y="12421"/>
                </a:lnTo>
                <a:lnTo>
                  <a:pt x="76868" y="12562"/>
                </a:lnTo>
                <a:lnTo>
                  <a:pt x="76939" y="12720"/>
                </a:lnTo>
                <a:lnTo>
                  <a:pt x="76974" y="12879"/>
                </a:lnTo>
                <a:lnTo>
                  <a:pt x="77009" y="13055"/>
                </a:lnTo>
                <a:lnTo>
                  <a:pt x="77045" y="13284"/>
                </a:lnTo>
                <a:lnTo>
                  <a:pt x="77080" y="13513"/>
                </a:lnTo>
                <a:lnTo>
                  <a:pt x="77080" y="13742"/>
                </a:lnTo>
                <a:lnTo>
                  <a:pt x="77062" y="13971"/>
                </a:lnTo>
                <a:lnTo>
                  <a:pt x="77045" y="14200"/>
                </a:lnTo>
                <a:lnTo>
                  <a:pt x="76992" y="14412"/>
                </a:lnTo>
                <a:lnTo>
                  <a:pt x="76921" y="14641"/>
                </a:lnTo>
                <a:lnTo>
                  <a:pt x="76815" y="14852"/>
                </a:lnTo>
                <a:lnTo>
                  <a:pt x="76780" y="14958"/>
                </a:lnTo>
                <a:lnTo>
                  <a:pt x="76745" y="15046"/>
                </a:lnTo>
                <a:lnTo>
                  <a:pt x="76710" y="15187"/>
                </a:lnTo>
                <a:lnTo>
                  <a:pt x="76692" y="15345"/>
                </a:lnTo>
                <a:lnTo>
                  <a:pt x="76675" y="15486"/>
                </a:lnTo>
                <a:lnTo>
                  <a:pt x="76692" y="15627"/>
                </a:lnTo>
                <a:lnTo>
                  <a:pt x="76710" y="15768"/>
                </a:lnTo>
                <a:lnTo>
                  <a:pt x="76763" y="15909"/>
                </a:lnTo>
                <a:lnTo>
                  <a:pt x="76833" y="16032"/>
                </a:lnTo>
                <a:lnTo>
                  <a:pt x="76921" y="16173"/>
                </a:lnTo>
                <a:lnTo>
                  <a:pt x="77027" y="16279"/>
                </a:lnTo>
                <a:lnTo>
                  <a:pt x="77133" y="16367"/>
                </a:lnTo>
                <a:lnTo>
                  <a:pt x="77238" y="16455"/>
                </a:lnTo>
                <a:lnTo>
                  <a:pt x="77362" y="16543"/>
                </a:lnTo>
                <a:lnTo>
                  <a:pt x="77485" y="16596"/>
                </a:lnTo>
                <a:lnTo>
                  <a:pt x="77608" y="16649"/>
                </a:lnTo>
                <a:lnTo>
                  <a:pt x="77749" y="16684"/>
                </a:lnTo>
                <a:lnTo>
                  <a:pt x="77890" y="16720"/>
                </a:lnTo>
                <a:lnTo>
                  <a:pt x="77996" y="16737"/>
                </a:lnTo>
                <a:lnTo>
                  <a:pt x="78102" y="16737"/>
                </a:lnTo>
                <a:lnTo>
                  <a:pt x="78190" y="16720"/>
                </a:lnTo>
                <a:lnTo>
                  <a:pt x="78278" y="16702"/>
                </a:lnTo>
                <a:lnTo>
                  <a:pt x="78348" y="16667"/>
                </a:lnTo>
                <a:lnTo>
                  <a:pt x="78419" y="16614"/>
                </a:lnTo>
                <a:lnTo>
                  <a:pt x="78542" y="16508"/>
                </a:lnTo>
                <a:lnTo>
                  <a:pt x="78630" y="16385"/>
                </a:lnTo>
                <a:lnTo>
                  <a:pt x="78683" y="16244"/>
                </a:lnTo>
                <a:lnTo>
                  <a:pt x="78701" y="16085"/>
                </a:lnTo>
                <a:lnTo>
                  <a:pt x="78701" y="15944"/>
                </a:lnTo>
                <a:lnTo>
                  <a:pt x="78665" y="15715"/>
                </a:lnTo>
                <a:lnTo>
                  <a:pt x="78613" y="15486"/>
                </a:lnTo>
                <a:lnTo>
                  <a:pt x="78542" y="15275"/>
                </a:lnTo>
                <a:lnTo>
                  <a:pt x="78436" y="15081"/>
                </a:lnTo>
                <a:lnTo>
                  <a:pt x="78331" y="14887"/>
                </a:lnTo>
                <a:lnTo>
                  <a:pt x="78190" y="14711"/>
                </a:lnTo>
                <a:lnTo>
                  <a:pt x="78031" y="14553"/>
                </a:lnTo>
                <a:lnTo>
                  <a:pt x="77837" y="14394"/>
                </a:lnTo>
                <a:lnTo>
                  <a:pt x="77749" y="14341"/>
                </a:lnTo>
                <a:lnTo>
                  <a:pt x="77679" y="14253"/>
                </a:lnTo>
                <a:lnTo>
                  <a:pt x="77608" y="14183"/>
                </a:lnTo>
                <a:lnTo>
                  <a:pt x="77555" y="14094"/>
                </a:lnTo>
                <a:lnTo>
                  <a:pt x="77520" y="14006"/>
                </a:lnTo>
                <a:lnTo>
                  <a:pt x="77485" y="13901"/>
                </a:lnTo>
                <a:lnTo>
                  <a:pt x="77432" y="13689"/>
                </a:lnTo>
                <a:lnTo>
                  <a:pt x="77379" y="13178"/>
                </a:lnTo>
                <a:lnTo>
                  <a:pt x="77344" y="12967"/>
                </a:lnTo>
                <a:lnTo>
                  <a:pt x="77291" y="12755"/>
                </a:lnTo>
                <a:lnTo>
                  <a:pt x="77256" y="12667"/>
                </a:lnTo>
                <a:lnTo>
                  <a:pt x="77203" y="12562"/>
                </a:lnTo>
                <a:lnTo>
                  <a:pt x="77133" y="12474"/>
                </a:lnTo>
                <a:lnTo>
                  <a:pt x="77045" y="12386"/>
                </a:lnTo>
                <a:lnTo>
                  <a:pt x="77009" y="12350"/>
                </a:lnTo>
                <a:lnTo>
                  <a:pt x="76992" y="12297"/>
                </a:lnTo>
                <a:lnTo>
                  <a:pt x="76974" y="12245"/>
                </a:lnTo>
                <a:lnTo>
                  <a:pt x="76992" y="12174"/>
                </a:lnTo>
                <a:lnTo>
                  <a:pt x="77150" y="12156"/>
                </a:lnTo>
                <a:lnTo>
                  <a:pt x="77309" y="12174"/>
                </a:lnTo>
                <a:lnTo>
                  <a:pt x="77626" y="12192"/>
                </a:lnTo>
                <a:lnTo>
                  <a:pt x="77855" y="12227"/>
                </a:lnTo>
                <a:lnTo>
                  <a:pt x="78084" y="12297"/>
                </a:lnTo>
                <a:lnTo>
                  <a:pt x="78295" y="12386"/>
                </a:lnTo>
                <a:lnTo>
                  <a:pt x="78507" y="12509"/>
                </a:lnTo>
                <a:lnTo>
                  <a:pt x="78701" y="12667"/>
                </a:lnTo>
                <a:lnTo>
                  <a:pt x="78894" y="12826"/>
                </a:lnTo>
                <a:lnTo>
                  <a:pt x="79088" y="13002"/>
                </a:lnTo>
                <a:lnTo>
                  <a:pt x="79247" y="13196"/>
                </a:lnTo>
                <a:lnTo>
                  <a:pt x="79529" y="13531"/>
                </a:lnTo>
                <a:lnTo>
                  <a:pt x="79793" y="13883"/>
                </a:lnTo>
                <a:lnTo>
                  <a:pt x="80040" y="14253"/>
                </a:lnTo>
                <a:lnTo>
                  <a:pt x="80269" y="14623"/>
                </a:lnTo>
                <a:lnTo>
                  <a:pt x="80321" y="14711"/>
                </a:lnTo>
                <a:lnTo>
                  <a:pt x="80357" y="14799"/>
                </a:lnTo>
                <a:lnTo>
                  <a:pt x="80374" y="14887"/>
                </a:lnTo>
                <a:lnTo>
                  <a:pt x="80374" y="14975"/>
                </a:lnTo>
                <a:lnTo>
                  <a:pt x="80392" y="15821"/>
                </a:lnTo>
                <a:lnTo>
                  <a:pt x="80392" y="16085"/>
                </a:lnTo>
                <a:lnTo>
                  <a:pt x="80427" y="16332"/>
                </a:lnTo>
                <a:lnTo>
                  <a:pt x="80498" y="16596"/>
                </a:lnTo>
                <a:lnTo>
                  <a:pt x="80586" y="16843"/>
                </a:lnTo>
                <a:lnTo>
                  <a:pt x="80691" y="17019"/>
                </a:lnTo>
                <a:lnTo>
                  <a:pt x="80832" y="17178"/>
                </a:lnTo>
                <a:lnTo>
                  <a:pt x="80973" y="17319"/>
                </a:lnTo>
                <a:lnTo>
                  <a:pt x="81061" y="17371"/>
                </a:lnTo>
                <a:lnTo>
                  <a:pt x="81167" y="17424"/>
                </a:lnTo>
                <a:lnTo>
                  <a:pt x="81379" y="17512"/>
                </a:lnTo>
                <a:lnTo>
                  <a:pt x="81572" y="17583"/>
                </a:lnTo>
                <a:lnTo>
                  <a:pt x="81801" y="17636"/>
                </a:lnTo>
                <a:lnTo>
                  <a:pt x="82013" y="17653"/>
                </a:lnTo>
                <a:lnTo>
                  <a:pt x="82207" y="17671"/>
                </a:lnTo>
                <a:lnTo>
                  <a:pt x="82400" y="17653"/>
                </a:lnTo>
                <a:lnTo>
                  <a:pt x="82577" y="17618"/>
                </a:lnTo>
                <a:lnTo>
                  <a:pt x="82735" y="17548"/>
                </a:lnTo>
                <a:lnTo>
                  <a:pt x="82894" y="17460"/>
                </a:lnTo>
                <a:lnTo>
                  <a:pt x="83052" y="17354"/>
                </a:lnTo>
                <a:lnTo>
                  <a:pt x="83176" y="17230"/>
                </a:lnTo>
                <a:lnTo>
                  <a:pt x="83317" y="17090"/>
                </a:lnTo>
                <a:lnTo>
                  <a:pt x="83387" y="16984"/>
                </a:lnTo>
                <a:lnTo>
                  <a:pt x="83440" y="16861"/>
                </a:lnTo>
                <a:lnTo>
                  <a:pt x="83493" y="16755"/>
                </a:lnTo>
                <a:lnTo>
                  <a:pt x="83510" y="16631"/>
                </a:lnTo>
                <a:lnTo>
                  <a:pt x="83528" y="16508"/>
                </a:lnTo>
                <a:lnTo>
                  <a:pt x="83510" y="16385"/>
                </a:lnTo>
                <a:lnTo>
                  <a:pt x="83493" y="16261"/>
                </a:lnTo>
                <a:lnTo>
                  <a:pt x="83458" y="16121"/>
                </a:lnTo>
                <a:lnTo>
                  <a:pt x="83387" y="15962"/>
                </a:lnTo>
                <a:lnTo>
                  <a:pt x="83281" y="15803"/>
                </a:lnTo>
                <a:lnTo>
                  <a:pt x="83176" y="15645"/>
                </a:lnTo>
                <a:lnTo>
                  <a:pt x="83052" y="15504"/>
                </a:lnTo>
                <a:lnTo>
                  <a:pt x="82982" y="15416"/>
                </a:lnTo>
                <a:lnTo>
                  <a:pt x="82911" y="15328"/>
                </a:lnTo>
                <a:lnTo>
                  <a:pt x="82841" y="15204"/>
                </a:lnTo>
                <a:lnTo>
                  <a:pt x="82753" y="15116"/>
                </a:lnTo>
                <a:lnTo>
                  <a:pt x="82665" y="15063"/>
                </a:lnTo>
                <a:lnTo>
                  <a:pt x="82541" y="15011"/>
                </a:lnTo>
                <a:lnTo>
                  <a:pt x="81907" y="14782"/>
                </a:lnTo>
                <a:lnTo>
                  <a:pt x="81731" y="14729"/>
                </a:lnTo>
                <a:lnTo>
                  <a:pt x="81555" y="14693"/>
                </a:lnTo>
                <a:lnTo>
                  <a:pt x="81379" y="14676"/>
                </a:lnTo>
                <a:lnTo>
                  <a:pt x="81202" y="14693"/>
                </a:lnTo>
                <a:lnTo>
                  <a:pt x="81114" y="14693"/>
                </a:lnTo>
                <a:lnTo>
                  <a:pt x="81044" y="14676"/>
                </a:lnTo>
                <a:lnTo>
                  <a:pt x="80973" y="14658"/>
                </a:lnTo>
                <a:lnTo>
                  <a:pt x="80903" y="14623"/>
                </a:lnTo>
                <a:lnTo>
                  <a:pt x="80850" y="14588"/>
                </a:lnTo>
                <a:lnTo>
                  <a:pt x="80797" y="14535"/>
                </a:lnTo>
                <a:lnTo>
                  <a:pt x="80691" y="14412"/>
                </a:lnTo>
                <a:lnTo>
                  <a:pt x="80551" y="14200"/>
                </a:lnTo>
                <a:lnTo>
                  <a:pt x="80410" y="13989"/>
                </a:lnTo>
                <a:lnTo>
                  <a:pt x="80251" y="13795"/>
                </a:lnTo>
                <a:lnTo>
                  <a:pt x="80075" y="13601"/>
                </a:lnTo>
                <a:lnTo>
                  <a:pt x="79899" y="13407"/>
                </a:lnTo>
                <a:lnTo>
                  <a:pt x="79722" y="13231"/>
                </a:lnTo>
                <a:lnTo>
                  <a:pt x="79335" y="12896"/>
                </a:lnTo>
                <a:lnTo>
                  <a:pt x="79176" y="12755"/>
                </a:lnTo>
                <a:lnTo>
                  <a:pt x="79053" y="12597"/>
                </a:lnTo>
                <a:lnTo>
                  <a:pt x="78930" y="12438"/>
                </a:lnTo>
                <a:lnTo>
                  <a:pt x="78824" y="12245"/>
                </a:lnTo>
                <a:lnTo>
                  <a:pt x="79000" y="12139"/>
                </a:lnTo>
                <a:lnTo>
                  <a:pt x="79176" y="12051"/>
                </a:lnTo>
                <a:lnTo>
                  <a:pt x="79370" y="11980"/>
                </a:lnTo>
                <a:lnTo>
                  <a:pt x="79564" y="11927"/>
                </a:lnTo>
                <a:lnTo>
                  <a:pt x="79758" y="11892"/>
                </a:lnTo>
                <a:lnTo>
                  <a:pt x="79952" y="11875"/>
                </a:lnTo>
                <a:lnTo>
                  <a:pt x="80128" y="11892"/>
                </a:lnTo>
                <a:lnTo>
                  <a:pt x="80321" y="11945"/>
                </a:lnTo>
                <a:lnTo>
                  <a:pt x="80498" y="11998"/>
                </a:lnTo>
                <a:lnTo>
                  <a:pt x="80656" y="12033"/>
                </a:lnTo>
                <a:lnTo>
                  <a:pt x="80832" y="12051"/>
                </a:lnTo>
                <a:lnTo>
                  <a:pt x="81009" y="12068"/>
                </a:lnTo>
                <a:lnTo>
                  <a:pt x="81343" y="12051"/>
                </a:lnTo>
                <a:lnTo>
                  <a:pt x="81696" y="12033"/>
                </a:lnTo>
                <a:lnTo>
                  <a:pt x="81819" y="12016"/>
                </a:lnTo>
                <a:lnTo>
                  <a:pt x="81872" y="11980"/>
                </a:lnTo>
                <a:lnTo>
                  <a:pt x="81925" y="11945"/>
                </a:lnTo>
                <a:lnTo>
                  <a:pt x="81995" y="11857"/>
                </a:lnTo>
                <a:lnTo>
                  <a:pt x="82048" y="11734"/>
                </a:lnTo>
                <a:lnTo>
                  <a:pt x="82083" y="11522"/>
                </a:lnTo>
                <a:lnTo>
                  <a:pt x="82101" y="11293"/>
                </a:lnTo>
                <a:lnTo>
                  <a:pt x="82083" y="11082"/>
                </a:lnTo>
                <a:lnTo>
                  <a:pt x="82030" y="10870"/>
                </a:lnTo>
                <a:lnTo>
                  <a:pt x="81960" y="10712"/>
                </a:lnTo>
                <a:lnTo>
                  <a:pt x="81872" y="10571"/>
                </a:lnTo>
                <a:lnTo>
                  <a:pt x="81766" y="10483"/>
                </a:lnTo>
                <a:lnTo>
                  <a:pt x="81625" y="10412"/>
                </a:lnTo>
                <a:lnTo>
                  <a:pt x="81484" y="10395"/>
                </a:lnTo>
                <a:lnTo>
                  <a:pt x="81343" y="10395"/>
                </a:lnTo>
                <a:lnTo>
                  <a:pt x="81185" y="10448"/>
                </a:lnTo>
                <a:lnTo>
                  <a:pt x="81044" y="10536"/>
                </a:lnTo>
                <a:lnTo>
                  <a:pt x="80885" y="10677"/>
                </a:lnTo>
                <a:lnTo>
                  <a:pt x="80762" y="10818"/>
                </a:lnTo>
                <a:lnTo>
                  <a:pt x="80639" y="10976"/>
                </a:lnTo>
                <a:lnTo>
                  <a:pt x="80498" y="11117"/>
                </a:lnTo>
                <a:lnTo>
                  <a:pt x="80339" y="11240"/>
                </a:lnTo>
                <a:lnTo>
                  <a:pt x="80181" y="11346"/>
                </a:lnTo>
                <a:lnTo>
                  <a:pt x="80022" y="11434"/>
                </a:lnTo>
                <a:lnTo>
                  <a:pt x="79846" y="11505"/>
                </a:lnTo>
                <a:lnTo>
                  <a:pt x="79652" y="11575"/>
                </a:lnTo>
                <a:lnTo>
                  <a:pt x="79458" y="11610"/>
                </a:lnTo>
                <a:lnTo>
                  <a:pt x="78771" y="11734"/>
                </a:lnTo>
                <a:lnTo>
                  <a:pt x="78066" y="11857"/>
                </a:lnTo>
                <a:lnTo>
                  <a:pt x="77749" y="11892"/>
                </a:lnTo>
                <a:lnTo>
                  <a:pt x="77450" y="11910"/>
                </a:lnTo>
                <a:lnTo>
                  <a:pt x="77133" y="11927"/>
                </a:lnTo>
                <a:lnTo>
                  <a:pt x="76815" y="11892"/>
                </a:lnTo>
                <a:lnTo>
                  <a:pt x="76375" y="11839"/>
                </a:lnTo>
                <a:lnTo>
                  <a:pt x="75952" y="11804"/>
                </a:lnTo>
                <a:lnTo>
                  <a:pt x="74067" y="11628"/>
                </a:lnTo>
                <a:lnTo>
                  <a:pt x="73398" y="11575"/>
                </a:lnTo>
                <a:lnTo>
                  <a:pt x="72746" y="11540"/>
                </a:lnTo>
                <a:lnTo>
                  <a:pt x="71865" y="11540"/>
                </a:lnTo>
                <a:lnTo>
                  <a:pt x="71424" y="11593"/>
                </a:lnTo>
                <a:lnTo>
                  <a:pt x="71001" y="11663"/>
                </a:lnTo>
                <a:lnTo>
                  <a:pt x="70896" y="11681"/>
                </a:lnTo>
                <a:lnTo>
                  <a:pt x="70843" y="11681"/>
                </a:lnTo>
                <a:lnTo>
                  <a:pt x="70790" y="11646"/>
                </a:lnTo>
                <a:lnTo>
                  <a:pt x="70790" y="11593"/>
                </a:lnTo>
                <a:lnTo>
                  <a:pt x="70808" y="11575"/>
                </a:lnTo>
                <a:lnTo>
                  <a:pt x="71689" y="10729"/>
                </a:lnTo>
                <a:lnTo>
                  <a:pt x="71777" y="10677"/>
                </a:lnTo>
                <a:lnTo>
                  <a:pt x="71865" y="10641"/>
                </a:lnTo>
                <a:lnTo>
                  <a:pt x="72006" y="10606"/>
                </a:lnTo>
                <a:lnTo>
                  <a:pt x="72111" y="10536"/>
                </a:lnTo>
                <a:lnTo>
                  <a:pt x="72199" y="10430"/>
                </a:lnTo>
                <a:lnTo>
                  <a:pt x="72288" y="10324"/>
                </a:lnTo>
                <a:lnTo>
                  <a:pt x="72358" y="10201"/>
                </a:lnTo>
                <a:lnTo>
                  <a:pt x="72411" y="10148"/>
                </a:lnTo>
                <a:lnTo>
                  <a:pt x="72464" y="10130"/>
                </a:lnTo>
                <a:lnTo>
                  <a:pt x="72499" y="10113"/>
                </a:lnTo>
                <a:lnTo>
                  <a:pt x="72534" y="10218"/>
                </a:lnTo>
                <a:lnTo>
                  <a:pt x="72552" y="10254"/>
                </a:lnTo>
                <a:lnTo>
                  <a:pt x="72534" y="10307"/>
                </a:lnTo>
                <a:lnTo>
                  <a:pt x="72499" y="10430"/>
                </a:lnTo>
                <a:lnTo>
                  <a:pt x="72446" y="10553"/>
                </a:lnTo>
                <a:lnTo>
                  <a:pt x="72429" y="10641"/>
                </a:lnTo>
                <a:lnTo>
                  <a:pt x="72429" y="10747"/>
                </a:lnTo>
                <a:lnTo>
                  <a:pt x="72922" y="10835"/>
                </a:lnTo>
                <a:lnTo>
                  <a:pt x="72975" y="10818"/>
                </a:lnTo>
                <a:lnTo>
                  <a:pt x="73045" y="10800"/>
                </a:lnTo>
                <a:lnTo>
                  <a:pt x="73292" y="10659"/>
                </a:lnTo>
                <a:lnTo>
                  <a:pt x="73398" y="10571"/>
                </a:lnTo>
                <a:lnTo>
                  <a:pt x="73503" y="10483"/>
                </a:lnTo>
                <a:lnTo>
                  <a:pt x="73574" y="10377"/>
                </a:lnTo>
                <a:lnTo>
                  <a:pt x="73662" y="10271"/>
                </a:lnTo>
                <a:lnTo>
                  <a:pt x="73697" y="10130"/>
                </a:lnTo>
                <a:lnTo>
                  <a:pt x="73732" y="9989"/>
                </a:lnTo>
                <a:lnTo>
                  <a:pt x="73750" y="9972"/>
                </a:lnTo>
                <a:lnTo>
                  <a:pt x="73785" y="9937"/>
                </a:lnTo>
                <a:lnTo>
                  <a:pt x="74032" y="10095"/>
                </a:lnTo>
                <a:lnTo>
                  <a:pt x="74173" y="10166"/>
                </a:lnTo>
                <a:lnTo>
                  <a:pt x="74314" y="10218"/>
                </a:lnTo>
                <a:lnTo>
                  <a:pt x="74455" y="10236"/>
                </a:lnTo>
                <a:lnTo>
                  <a:pt x="74613" y="10201"/>
                </a:lnTo>
                <a:lnTo>
                  <a:pt x="75529" y="9972"/>
                </a:lnTo>
                <a:lnTo>
                  <a:pt x="75600" y="9937"/>
                </a:lnTo>
                <a:lnTo>
                  <a:pt x="75670" y="9884"/>
                </a:lnTo>
                <a:lnTo>
                  <a:pt x="74737" y="8862"/>
                </a:lnTo>
                <a:lnTo>
                  <a:pt x="75142" y="8492"/>
                </a:lnTo>
                <a:lnTo>
                  <a:pt x="75529" y="8140"/>
                </a:lnTo>
                <a:lnTo>
                  <a:pt x="75688" y="7946"/>
                </a:lnTo>
                <a:lnTo>
                  <a:pt x="75864" y="7717"/>
                </a:lnTo>
                <a:lnTo>
                  <a:pt x="76023" y="7470"/>
                </a:lnTo>
                <a:lnTo>
                  <a:pt x="76146" y="7259"/>
                </a:lnTo>
                <a:lnTo>
                  <a:pt x="76040" y="7153"/>
                </a:lnTo>
                <a:lnTo>
                  <a:pt x="75935" y="7082"/>
                </a:lnTo>
                <a:lnTo>
                  <a:pt x="75811" y="7030"/>
                </a:lnTo>
                <a:lnTo>
                  <a:pt x="75688" y="6994"/>
                </a:lnTo>
                <a:lnTo>
                  <a:pt x="75406" y="6959"/>
                </a:lnTo>
                <a:lnTo>
                  <a:pt x="75142" y="6942"/>
                </a:lnTo>
                <a:lnTo>
                  <a:pt x="74860" y="6959"/>
                </a:lnTo>
                <a:lnTo>
                  <a:pt x="74578" y="6994"/>
                </a:lnTo>
                <a:lnTo>
                  <a:pt x="74455" y="7047"/>
                </a:lnTo>
                <a:lnTo>
                  <a:pt x="74331" y="7082"/>
                </a:lnTo>
                <a:lnTo>
                  <a:pt x="74067" y="7188"/>
                </a:lnTo>
                <a:lnTo>
                  <a:pt x="73574" y="6589"/>
                </a:lnTo>
                <a:lnTo>
                  <a:pt x="73503" y="6501"/>
                </a:lnTo>
                <a:lnTo>
                  <a:pt x="73468" y="6395"/>
                </a:lnTo>
                <a:lnTo>
                  <a:pt x="73433" y="6272"/>
                </a:lnTo>
                <a:lnTo>
                  <a:pt x="73450" y="6149"/>
                </a:lnTo>
                <a:lnTo>
                  <a:pt x="73450" y="6043"/>
                </a:lnTo>
                <a:lnTo>
                  <a:pt x="73433" y="5902"/>
                </a:lnTo>
                <a:lnTo>
                  <a:pt x="73345" y="5955"/>
                </a:lnTo>
                <a:lnTo>
                  <a:pt x="73257" y="5990"/>
                </a:lnTo>
                <a:lnTo>
                  <a:pt x="73133" y="6078"/>
                </a:lnTo>
                <a:lnTo>
                  <a:pt x="73028" y="6184"/>
                </a:lnTo>
                <a:lnTo>
                  <a:pt x="72816" y="6431"/>
                </a:lnTo>
                <a:lnTo>
                  <a:pt x="72693" y="6607"/>
                </a:lnTo>
                <a:lnTo>
                  <a:pt x="72658" y="6695"/>
                </a:lnTo>
                <a:lnTo>
                  <a:pt x="72622" y="6783"/>
                </a:lnTo>
                <a:lnTo>
                  <a:pt x="72587" y="6977"/>
                </a:lnTo>
                <a:lnTo>
                  <a:pt x="72587" y="7188"/>
                </a:lnTo>
                <a:lnTo>
                  <a:pt x="72605" y="7382"/>
                </a:lnTo>
                <a:lnTo>
                  <a:pt x="72605" y="7488"/>
                </a:lnTo>
                <a:lnTo>
                  <a:pt x="72605" y="7593"/>
                </a:lnTo>
                <a:lnTo>
                  <a:pt x="72429" y="7629"/>
                </a:lnTo>
                <a:lnTo>
                  <a:pt x="72217" y="7681"/>
                </a:lnTo>
                <a:lnTo>
                  <a:pt x="72006" y="7734"/>
                </a:lnTo>
                <a:lnTo>
                  <a:pt x="71794" y="7822"/>
                </a:lnTo>
                <a:lnTo>
                  <a:pt x="71600" y="7928"/>
                </a:lnTo>
                <a:lnTo>
                  <a:pt x="71371" y="8104"/>
                </a:lnTo>
                <a:lnTo>
                  <a:pt x="71248" y="8175"/>
                </a:lnTo>
                <a:lnTo>
                  <a:pt x="71125" y="8228"/>
                </a:lnTo>
                <a:lnTo>
                  <a:pt x="71072" y="8245"/>
                </a:lnTo>
                <a:lnTo>
                  <a:pt x="71037" y="8298"/>
                </a:lnTo>
                <a:lnTo>
                  <a:pt x="71037" y="8351"/>
                </a:lnTo>
                <a:lnTo>
                  <a:pt x="71054" y="8421"/>
                </a:lnTo>
                <a:lnTo>
                  <a:pt x="71107" y="8510"/>
                </a:lnTo>
                <a:lnTo>
                  <a:pt x="71178" y="8580"/>
                </a:lnTo>
                <a:lnTo>
                  <a:pt x="71266" y="8633"/>
                </a:lnTo>
                <a:lnTo>
                  <a:pt x="71371" y="8668"/>
                </a:lnTo>
                <a:lnTo>
                  <a:pt x="71530" y="8721"/>
                </a:lnTo>
                <a:lnTo>
                  <a:pt x="71689" y="8791"/>
                </a:lnTo>
                <a:lnTo>
                  <a:pt x="71830" y="8880"/>
                </a:lnTo>
                <a:lnTo>
                  <a:pt x="71953" y="8968"/>
                </a:lnTo>
                <a:lnTo>
                  <a:pt x="72217" y="9179"/>
                </a:lnTo>
                <a:lnTo>
                  <a:pt x="72481" y="9390"/>
                </a:lnTo>
                <a:lnTo>
                  <a:pt x="72358" y="9672"/>
                </a:lnTo>
                <a:lnTo>
                  <a:pt x="72288" y="9813"/>
                </a:lnTo>
                <a:lnTo>
                  <a:pt x="72199" y="9937"/>
                </a:lnTo>
                <a:lnTo>
                  <a:pt x="72111" y="10060"/>
                </a:lnTo>
                <a:lnTo>
                  <a:pt x="72006" y="10166"/>
                </a:lnTo>
                <a:lnTo>
                  <a:pt x="71900" y="10271"/>
                </a:lnTo>
                <a:lnTo>
                  <a:pt x="71777" y="10359"/>
                </a:lnTo>
                <a:lnTo>
                  <a:pt x="71530" y="10536"/>
                </a:lnTo>
                <a:lnTo>
                  <a:pt x="71301" y="10729"/>
                </a:lnTo>
                <a:lnTo>
                  <a:pt x="71072" y="10941"/>
                </a:lnTo>
                <a:lnTo>
                  <a:pt x="70861" y="11170"/>
                </a:lnTo>
                <a:lnTo>
                  <a:pt x="70755" y="11293"/>
                </a:lnTo>
                <a:lnTo>
                  <a:pt x="70631" y="11417"/>
                </a:lnTo>
                <a:lnTo>
                  <a:pt x="70367" y="11628"/>
                </a:lnTo>
                <a:lnTo>
                  <a:pt x="70085" y="11804"/>
                </a:lnTo>
                <a:lnTo>
                  <a:pt x="69768" y="11945"/>
                </a:lnTo>
                <a:lnTo>
                  <a:pt x="69522" y="12033"/>
                </a:lnTo>
                <a:lnTo>
                  <a:pt x="69275" y="12121"/>
                </a:lnTo>
                <a:lnTo>
                  <a:pt x="69011" y="12192"/>
                </a:lnTo>
                <a:lnTo>
                  <a:pt x="68746" y="12245"/>
                </a:lnTo>
                <a:lnTo>
                  <a:pt x="68500" y="12297"/>
                </a:lnTo>
                <a:lnTo>
                  <a:pt x="68235" y="12315"/>
                </a:lnTo>
                <a:lnTo>
                  <a:pt x="67971" y="12350"/>
                </a:lnTo>
                <a:lnTo>
                  <a:pt x="67689" y="12350"/>
                </a:lnTo>
                <a:lnTo>
                  <a:pt x="67566" y="12333"/>
                </a:lnTo>
                <a:lnTo>
                  <a:pt x="67566" y="12262"/>
                </a:lnTo>
                <a:lnTo>
                  <a:pt x="67566" y="12192"/>
                </a:lnTo>
                <a:lnTo>
                  <a:pt x="67601" y="12121"/>
                </a:lnTo>
                <a:lnTo>
                  <a:pt x="67636" y="12086"/>
                </a:lnTo>
                <a:lnTo>
                  <a:pt x="67689" y="12051"/>
                </a:lnTo>
                <a:lnTo>
                  <a:pt x="67742" y="12033"/>
                </a:lnTo>
                <a:lnTo>
                  <a:pt x="67848" y="11998"/>
                </a:lnTo>
                <a:lnTo>
                  <a:pt x="67936" y="11980"/>
                </a:lnTo>
                <a:lnTo>
                  <a:pt x="68024" y="11980"/>
                </a:lnTo>
                <a:lnTo>
                  <a:pt x="68323" y="11945"/>
                </a:lnTo>
                <a:lnTo>
                  <a:pt x="68482" y="11892"/>
                </a:lnTo>
                <a:lnTo>
                  <a:pt x="68623" y="11857"/>
                </a:lnTo>
                <a:lnTo>
                  <a:pt x="68746" y="11787"/>
                </a:lnTo>
                <a:lnTo>
                  <a:pt x="68887" y="11716"/>
                </a:lnTo>
                <a:lnTo>
                  <a:pt x="69011" y="11646"/>
                </a:lnTo>
                <a:lnTo>
                  <a:pt x="69134" y="11540"/>
                </a:lnTo>
                <a:lnTo>
                  <a:pt x="69275" y="11399"/>
                </a:lnTo>
                <a:lnTo>
                  <a:pt x="69416" y="11258"/>
                </a:lnTo>
                <a:lnTo>
                  <a:pt x="69539" y="11117"/>
                </a:lnTo>
                <a:lnTo>
                  <a:pt x="69645" y="10958"/>
                </a:lnTo>
                <a:lnTo>
                  <a:pt x="69733" y="10782"/>
                </a:lnTo>
                <a:lnTo>
                  <a:pt x="69821" y="10624"/>
                </a:lnTo>
                <a:lnTo>
                  <a:pt x="69892" y="10430"/>
                </a:lnTo>
                <a:lnTo>
                  <a:pt x="69944" y="10236"/>
                </a:lnTo>
                <a:lnTo>
                  <a:pt x="69997" y="9884"/>
                </a:lnTo>
                <a:lnTo>
                  <a:pt x="70050" y="9549"/>
                </a:lnTo>
                <a:lnTo>
                  <a:pt x="70085" y="9197"/>
                </a:lnTo>
                <a:lnTo>
                  <a:pt x="70085" y="8827"/>
                </a:lnTo>
                <a:lnTo>
                  <a:pt x="70085" y="8369"/>
                </a:lnTo>
                <a:lnTo>
                  <a:pt x="70103" y="8140"/>
                </a:lnTo>
                <a:lnTo>
                  <a:pt x="70138" y="7911"/>
                </a:lnTo>
                <a:lnTo>
                  <a:pt x="70173" y="7681"/>
                </a:lnTo>
                <a:lnTo>
                  <a:pt x="70226" y="7452"/>
                </a:lnTo>
                <a:lnTo>
                  <a:pt x="70297" y="7241"/>
                </a:lnTo>
                <a:lnTo>
                  <a:pt x="70385" y="7012"/>
                </a:lnTo>
                <a:lnTo>
                  <a:pt x="70402" y="6977"/>
                </a:lnTo>
                <a:lnTo>
                  <a:pt x="70402" y="6924"/>
                </a:lnTo>
                <a:lnTo>
                  <a:pt x="70402" y="6871"/>
                </a:lnTo>
                <a:lnTo>
                  <a:pt x="70367" y="6818"/>
                </a:lnTo>
                <a:lnTo>
                  <a:pt x="70209" y="6818"/>
                </a:lnTo>
                <a:lnTo>
                  <a:pt x="69786" y="7012"/>
                </a:lnTo>
                <a:lnTo>
                  <a:pt x="69363" y="7206"/>
                </a:lnTo>
                <a:lnTo>
                  <a:pt x="68958" y="7435"/>
                </a:lnTo>
                <a:lnTo>
                  <a:pt x="68764" y="7558"/>
                </a:lnTo>
                <a:lnTo>
                  <a:pt x="68570" y="7681"/>
                </a:lnTo>
                <a:lnTo>
                  <a:pt x="68394" y="7840"/>
                </a:lnTo>
                <a:lnTo>
                  <a:pt x="68218" y="7981"/>
                </a:lnTo>
                <a:lnTo>
                  <a:pt x="68042" y="8157"/>
                </a:lnTo>
                <a:lnTo>
                  <a:pt x="67901" y="8316"/>
                </a:lnTo>
                <a:lnTo>
                  <a:pt x="67760" y="8510"/>
                </a:lnTo>
                <a:lnTo>
                  <a:pt x="67619" y="8686"/>
                </a:lnTo>
                <a:lnTo>
                  <a:pt x="67513" y="8897"/>
                </a:lnTo>
                <a:lnTo>
                  <a:pt x="67407" y="9109"/>
                </a:lnTo>
                <a:lnTo>
                  <a:pt x="67319" y="9320"/>
                </a:lnTo>
                <a:lnTo>
                  <a:pt x="67249" y="9549"/>
                </a:lnTo>
                <a:lnTo>
                  <a:pt x="67196" y="9778"/>
                </a:lnTo>
                <a:lnTo>
                  <a:pt x="67178" y="10007"/>
                </a:lnTo>
                <a:lnTo>
                  <a:pt x="67161" y="10236"/>
                </a:lnTo>
                <a:lnTo>
                  <a:pt x="67161" y="10465"/>
                </a:lnTo>
                <a:lnTo>
                  <a:pt x="67178" y="10694"/>
                </a:lnTo>
                <a:lnTo>
                  <a:pt x="67196" y="10923"/>
                </a:lnTo>
                <a:lnTo>
                  <a:pt x="67231" y="11135"/>
                </a:lnTo>
                <a:lnTo>
                  <a:pt x="67249" y="11328"/>
                </a:lnTo>
                <a:lnTo>
                  <a:pt x="67231" y="11522"/>
                </a:lnTo>
                <a:lnTo>
                  <a:pt x="67196" y="11716"/>
                </a:lnTo>
                <a:lnTo>
                  <a:pt x="67125" y="11875"/>
                </a:lnTo>
                <a:lnTo>
                  <a:pt x="67037" y="12033"/>
                </a:lnTo>
                <a:lnTo>
                  <a:pt x="66914" y="12156"/>
                </a:lnTo>
                <a:lnTo>
                  <a:pt x="66773" y="12262"/>
                </a:lnTo>
                <a:lnTo>
                  <a:pt x="66615" y="12350"/>
                </a:lnTo>
                <a:lnTo>
                  <a:pt x="66421" y="12421"/>
                </a:lnTo>
                <a:lnTo>
                  <a:pt x="66139" y="12491"/>
                </a:lnTo>
                <a:lnTo>
                  <a:pt x="65875" y="12579"/>
                </a:lnTo>
                <a:lnTo>
                  <a:pt x="65610" y="12685"/>
                </a:lnTo>
                <a:lnTo>
                  <a:pt x="65346" y="12791"/>
                </a:lnTo>
                <a:lnTo>
                  <a:pt x="64888" y="12985"/>
                </a:lnTo>
                <a:lnTo>
                  <a:pt x="64430" y="13143"/>
                </a:lnTo>
                <a:lnTo>
                  <a:pt x="63954" y="13284"/>
                </a:lnTo>
                <a:lnTo>
                  <a:pt x="63478" y="13425"/>
                </a:lnTo>
                <a:lnTo>
                  <a:pt x="63373" y="13443"/>
                </a:lnTo>
                <a:lnTo>
                  <a:pt x="63320" y="13443"/>
                </a:lnTo>
                <a:lnTo>
                  <a:pt x="63249" y="13425"/>
                </a:lnTo>
                <a:lnTo>
                  <a:pt x="63249" y="13372"/>
                </a:lnTo>
                <a:lnTo>
                  <a:pt x="63249" y="13302"/>
                </a:lnTo>
                <a:lnTo>
                  <a:pt x="63514" y="12227"/>
                </a:lnTo>
                <a:lnTo>
                  <a:pt x="63619" y="11910"/>
                </a:lnTo>
                <a:lnTo>
                  <a:pt x="63725" y="11593"/>
                </a:lnTo>
                <a:lnTo>
                  <a:pt x="63848" y="11293"/>
                </a:lnTo>
                <a:lnTo>
                  <a:pt x="64025" y="11011"/>
                </a:lnTo>
                <a:lnTo>
                  <a:pt x="64025" y="10958"/>
                </a:lnTo>
                <a:lnTo>
                  <a:pt x="64042" y="10906"/>
                </a:lnTo>
                <a:lnTo>
                  <a:pt x="63919" y="10835"/>
                </a:lnTo>
                <a:lnTo>
                  <a:pt x="63778" y="10782"/>
                </a:lnTo>
                <a:lnTo>
                  <a:pt x="63637" y="10747"/>
                </a:lnTo>
                <a:lnTo>
                  <a:pt x="63496" y="10729"/>
                </a:lnTo>
                <a:lnTo>
                  <a:pt x="63091" y="10677"/>
                </a:lnTo>
                <a:lnTo>
                  <a:pt x="62703" y="10624"/>
                </a:lnTo>
                <a:lnTo>
                  <a:pt x="62421" y="10606"/>
                </a:lnTo>
                <a:lnTo>
                  <a:pt x="61875" y="10606"/>
                </a:lnTo>
                <a:lnTo>
                  <a:pt x="61611" y="10624"/>
                </a:lnTo>
                <a:lnTo>
                  <a:pt x="61347" y="10659"/>
                </a:lnTo>
                <a:lnTo>
                  <a:pt x="61082" y="10694"/>
                </a:lnTo>
                <a:lnTo>
                  <a:pt x="60818" y="10765"/>
                </a:lnTo>
                <a:lnTo>
                  <a:pt x="60554" y="10835"/>
                </a:lnTo>
                <a:lnTo>
                  <a:pt x="59832" y="11047"/>
                </a:lnTo>
                <a:lnTo>
                  <a:pt x="59109" y="11293"/>
                </a:lnTo>
                <a:lnTo>
                  <a:pt x="59039" y="11311"/>
                </a:lnTo>
                <a:lnTo>
                  <a:pt x="58986" y="11311"/>
                </a:lnTo>
                <a:lnTo>
                  <a:pt x="58951" y="11258"/>
                </a:lnTo>
                <a:lnTo>
                  <a:pt x="59021" y="10818"/>
                </a:lnTo>
                <a:lnTo>
                  <a:pt x="59109" y="10289"/>
                </a:lnTo>
                <a:lnTo>
                  <a:pt x="59144" y="10025"/>
                </a:lnTo>
                <a:lnTo>
                  <a:pt x="59180" y="9743"/>
                </a:lnTo>
                <a:lnTo>
                  <a:pt x="59180" y="9567"/>
                </a:lnTo>
                <a:lnTo>
                  <a:pt x="59180" y="9373"/>
                </a:lnTo>
                <a:lnTo>
                  <a:pt x="59144" y="9003"/>
                </a:lnTo>
                <a:lnTo>
                  <a:pt x="59127" y="8897"/>
                </a:lnTo>
                <a:lnTo>
                  <a:pt x="59144" y="8791"/>
                </a:lnTo>
                <a:lnTo>
                  <a:pt x="59162" y="8686"/>
                </a:lnTo>
                <a:lnTo>
                  <a:pt x="59215" y="8580"/>
                </a:lnTo>
                <a:lnTo>
                  <a:pt x="59268" y="8510"/>
                </a:lnTo>
                <a:lnTo>
                  <a:pt x="59321" y="8439"/>
                </a:lnTo>
                <a:lnTo>
                  <a:pt x="59409" y="8386"/>
                </a:lnTo>
                <a:lnTo>
                  <a:pt x="59514" y="8351"/>
                </a:lnTo>
                <a:lnTo>
                  <a:pt x="59514" y="8457"/>
                </a:lnTo>
                <a:lnTo>
                  <a:pt x="59497" y="8545"/>
                </a:lnTo>
                <a:lnTo>
                  <a:pt x="59444" y="8721"/>
                </a:lnTo>
                <a:lnTo>
                  <a:pt x="59391" y="8897"/>
                </a:lnTo>
                <a:lnTo>
                  <a:pt x="59373" y="9091"/>
                </a:lnTo>
                <a:lnTo>
                  <a:pt x="59373" y="9267"/>
                </a:lnTo>
                <a:lnTo>
                  <a:pt x="59391" y="9461"/>
                </a:lnTo>
                <a:lnTo>
                  <a:pt x="59444" y="9760"/>
                </a:lnTo>
                <a:lnTo>
                  <a:pt x="59514" y="10042"/>
                </a:lnTo>
                <a:lnTo>
                  <a:pt x="59620" y="10342"/>
                </a:lnTo>
                <a:lnTo>
                  <a:pt x="59726" y="10624"/>
                </a:lnTo>
                <a:lnTo>
                  <a:pt x="59814" y="10782"/>
                </a:lnTo>
                <a:lnTo>
                  <a:pt x="59884" y="10853"/>
                </a:lnTo>
                <a:lnTo>
                  <a:pt x="59955" y="10923"/>
                </a:lnTo>
                <a:lnTo>
                  <a:pt x="60237" y="10641"/>
                </a:lnTo>
                <a:lnTo>
                  <a:pt x="60378" y="10518"/>
                </a:lnTo>
                <a:lnTo>
                  <a:pt x="60501" y="10395"/>
                </a:lnTo>
                <a:lnTo>
                  <a:pt x="60660" y="10307"/>
                </a:lnTo>
                <a:lnTo>
                  <a:pt x="60818" y="10218"/>
                </a:lnTo>
                <a:lnTo>
                  <a:pt x="61047" y="10130"/>
                </a:lnTo>
                <a:lnTo>
                  <a:pt x="61294" y="10042"/>
                </a:lnTo>
                <a:lnTo>
                  <a:pt x="61629" y="9919"/>
                </a:lnTo>
                <a:lnTo>
                  <a:pt x="61963" y="9831"/>
                </a:lnTo>
                <a:lnTo>
                  <a:pt x="62069" y="9796"/>
                </a:lnTo>
                <a:lnTo>
                  <a:pt x="62175" y="9743"/>
                </a:lnTo>
                <a:lnTo>
                  <a:pt x="62263" y="9690"/>
                </a:lnTo>
                <a:lnTo>
                  <a:pt x="62351" y="9619"/>
                </a:lnTo>
                <a:lnTo>
                  <a:pt x="62421" y="9549"/>
                </a:lnTo>
                <a:lnTo>
                  <a:pt x="62492" y="9461"/>
                </a:lnTo>
                <a:lnTo>
                  <a:pt x="62545" y="9373"/>
                </a:lnTo>
                <a:lnTo>
                  <a:pt x="62598" y="9267"/>
                </a:lnTo>
                <a:lnTo>
                  <a:pt x="62703" y="9056"/>
                </a:lnTo>
                <a:lnTo>
                  <a:pt x="62756" y="8985"/>
                </a:lnTo>
                <a:lnTo>
                  <a:pt x="62809" y="8897"/>
                </a:lnTo>
                <a:lnTo>
                  <a:pt x="62985" y="9267"/>
                </a:lnTo>
                <a:lnTo>
                  <a:pt x="63126" y="9567"/>
                </a:lnTo>
                <a:lnTo>
                  <a:pt x="63285" y="9831"/>
                </a:lnTo>
                <a:lnTo>
                  <a:pt x="63478" y="10095"/>
                </a:lnTo>
                <a:lnTo>
                  <a:pt x="63690" y="10342"/>
                </a:lnTo>
                <a:lnTo>
                  <a:pt x="63901" y="10553"/>
                </a:lnTo>
                <a:lnTo>
                  <a:pt x="64148" y="10765"/>
                </a:lnTo>
                <a:lnTo>
                  <a:pt x="64412" y="10958"/>
                </a:lnTo>
                <a:lnTo>
                  <a:pt x="64694" y="11117"/>
                </a:lnTo>
                <a:lnTo>
                  <a:pt x="64888" y="11223"/>
                </a:lnTo>
                <a:lnTo>
                  <a:pt x="65099" y="11311"/>
                </a:lnTo>
                <a:lnTo>
                  <a:pt x="65311" y="11381"/>
                </a:lnTo>
                <a:lnTo>
                  <a:pt x="65522" y="11417"/>
                </a:lnTo>
                <a:lnTo>
                  <a:pt x="65734" y="11434"/>
                </a:lnTo>
                <a:lnTo>
                  <a:pt x="65945" y="11434"/>
                </a:lnTo>
                <a:lnTo>
                  <a:pt x="66174" y="11417"/>
                </a:lnTo>
                <a:lnTo>
                  <a:pt x="66385" y="11381"/>
                </a:lnTo>
                <a:lnTo>
                  <a:pt x="66509" y="11346"/>
                </a:lnTo>
                <a:lnTo>
                  <a:pt x="66632" y="11293"/>
                </a:lnTo>
                <a:lnTo>
                  <a:pt x="66615" y="11099"/>
                </a:lnTo>
                <a:lnTo>
                  <a:pt x="66562" y="10765"/>
                </a:lnTo>
                <a:lnTo>
                  <a:pt x="66509" y="10430"/>
                </a:lnTo>
                <a:lnTo>
                  <a:pt x="66491" y="10095"/>
                </a:lnTo>
                <a:lnTo>
                  <a:pt x="66509" y="9760"/>
                </a:lnTo>
                <a:lnTo>
                  <a:pt x="66509" y="9514"/>
                </a:lnTo>
                <a:lnTo>
                  <a:pt x="66491" y="9285"/>
                </a:lnTo>
                <a:lnTo>
                  <a:pt x="66438" y="9056"/>
                </a:lnTo>
                <a:lnTo>
                  <a:pt x="66385" y="8827"/>
                </a:lnTo>
                <a:lnTo>
                  <a:pt x="66297" y="8615"/>
                </a:lnTo>
                <a:lnTo>
                  <a:pt x="66192" y="8404"/>
                </a:lnTo>
                <a:lnTo>
                  <a:pt x="66051" y="8210"/>
                </a:lnTo>
                <a:lnTo>
                  <a:pt x="65910" y="8016"/>
                </a:lnTo>
                <a:lnTo>
                  <a:pt x="65716" y="7770"/>
                </a:lnTo>
                <a:lnTo>
                  <a:pt x="65681" y="7699"/>
                </a:lnTo>
                <a:lnTo>
                  <a:pt x="65663" y="7593"/>
                </a:lnTo>
                <a:lnTo>
                  <a:pt x="66174" y="7593"/>
                </a:lnTo>
                <a:lnTo>
                  <a:pt x="66421" y="7558"/>
                </a:lnTo>
                <a:lnTo>
                  <a:pt x="66667" y="7523"/>
                </a:lnTo>
                <a:lnTo>
                  <a:pt x="66914" y="7488"/>
                </a:lnTo>
                <a:lnTo>
                  <a:pt x="67161" y="7417"/>
                </a:lnTo>
                <a:lnTo>
                  <a:pt x="67390" y="7347"/>
                </a:lnTo>
                <a:lnTo>
                  <a:pt x="67636" y="7241"/>
                </a:lnTo>
                <a:lnTo>
                  <a:pt x="67848" y="7135"/>
                </a:lnTo>
                <a:lnTo>
                  <a:pt x="68077" y="7012"/>
                </a:lnTo>
                <a:lnTo>
                  <a:pt x="68271" y="6871"/>
                </a:lnTo>
                <a:lnTo>
                  <a:pt x="68464" y="6712"/>
                </a:lnTo>
                <a:lnTo>
                  <a:pt x="68658" y="6554"/>
                </a:lnTo>
                <a:lnTo>
                  <a:pt x="68817" y="6360"/>
                </a:lnTo>
                <a:lnTo>
                  <a:pt x="68975" y="6166"/>
                </a:lnTo>
                <a:lnTo>
                  <a:pt x="69134" y="5973"/>
                </a:lnTo>
                <a:lnTo>
                  <a:pt x="69046" y="5884"/>
                </a:lnTo>
                <a:lnTo>
                  <a:pt x="68958" y="5832"/>
                </a:lnTo>
                <a:lnTo>
                  <a:pt x="68799" y="5761"/>
                </a:lnTo>
                <a:lnTo>
                  <a:pt x="68641" y="5673"/>
                </a:lnTo>
                <a:lnTo>
                  <a:pt x="68341" y="5479"/>
                </a:lnTo>
                <a:lnTo>
                  <a:pt x="68042" y="5250"/>
                </a:lnTo>
                <a:lnTo>
                  <a:pt x="67777" y="5021"/>
                </a:lnTo>
                <a:lnTo>
                  <a:pt x="67354" y="4634"/>
                </a:lnTo>
                <a:lnTo>
                  <a:pt x="67196" y="4510"/>
                </a:lnTo>
                <a:lnTo>
                  <a:pt x="67037" y="4405"/>
                </a:lnTo>
                <a:lnTo>
                  <a:pt x="66879" y="4316"/>
                </a:lnTo>
                <a:lnTo>
                  <a:pt x="66703" y="4264"/>
                </a:lnTo>
                <a:lnTo>
                  <a:pt x="66526" y="4228"/>
                </a:lnTo>
                <a:lnTo>
                  <a:pt x="66174" y="4228"/>
                </a:lnTo>
                <a:lnTo>
                  <a:pt x="65980" y="4281"/>
                </a:lnTo>
                <a:lnTo>
                  <a:pt x="65223" y="4475"/>
                </a:lnTo>
                <a:lnTo>
                  <a:pt x="65135" y="4493"/>
                </a:lnTo>
                <a:lnTo>
                  <a:pt x="65029" y="4493"/>
                </a:lnTo>
                <a:lnTo>
                  <a:pt x="65011" y="4422"/>
                </a:lnTo>
                <a:lnTo>
                  <a:pt x="64994" y="4352"/>
                </a:lnTo>
                <a:lnTo>
                  <a:pt x="64994" y="4123"/>
                </a:lnTo>
                <a:lnTo>
                  <a:pt x="64976" y="3911"/>
                </a:lnTo>
                <a:lnTo>
                  <a:pt x="64941" y="3682"/>
                </a:lnTo>
                <a:lnTo>
                  <a:pt x="64906" y="3453"/>
                </a:lnTo>
                <a:lnTo>
                  <a:pt x="64853" y="3242"/>
                </a:lnTo>
                <a:lnTo>
                  <a:pt x="64800" y="3030"/>
                </a:lnTo>
                <a:lnTo>
                  <a:pt x="64641" y="2607"/>
                </a:lnTo>
                <a:lnTo>
                  <a:pt x="64254" y="1674"/>
                </a:lnTo>
                <a:lnTo>
                  <a:pt x="63848" y="758"/>
                </a:lnTo>
                <a:lnTo>
                  <a:pt x="63796" y="705"/>
                </a:lnTo>
                <a:lnTo>
                  <a:pt x="63672" y="722"/>
                </a:lnTo>
                <a:lnTo>
                  <a:pt x="63549" y="740"/>
                </a:lnTo>
                <a:lnTo>
                  <a:pt x="63426" y="775"/>
                </a:lnTo>
                <a:lnTo>
                  <a:pt x="63302" y="828"/>
                </a:lnTo>
                <a:lnTo>
                  <a:pt x="63056" y="951"/>
                </a:lnTo>
                <a:lnTo>
                  <a:pt x="62844" y="1110"/>
                </a:lnTo>
                <a:lnTo>
                  <a:pt x="62650" y="1304"/>
                </a:lnTo>
                <a:lnTo>
                  <a:pt x="62492" y="1515"/>
                </a:lnTo>
                <a:lnTo>
                  <a:pt x="62421" y="1638"/>
                </a:lnTo>
                <a:lnTo>
                  <a:pt x="62369" y="1744"/>
                </a:lnTo>
                <a:lnTo>
                  <a:pt x="62316" y="1868"/>
                </a:lnTo>
                <a:lnTo>
                  <a:pt x="62280" y="1991"/>
                </a:lnTo>
                <a:lnTo>
                  <a:pt x="62192" y="2467"/>
                </a:lnTo>
                <a:lnTo>
                  <a:pt x="62104" y="2925"/>
                </a:lnTo>
                <a:lnTo>
                  <a:pt x="62051" y="3400"/>
                </a:lnTo>
                <a:lnTo>
                  <a:pt x="62034" y="3629"/>
                </a:lnTo>
                <a:lnTo>
                  <a:pt x="62034" y="3876"/>
                </a:lnTo>
                <a:lnTo>
                  <a:pt x="62034" y="3946"/>
                </a:lnTo>
                <a:lnTo>
                  <a:pt x="62016" y="3982"/>
                </a:lnTo>
                <a:lnTo>
                  <a:pt x="61963" y="4017"/>
                </a:lnTo>
                <a:lnTo>
                  <a:pt x="61734" y="3894"/>
                </a:lnTo>
                <a:lnTo>
                  <a:pt x="61540" y="3788"/>
                </a:lnTo>
                <a:lnTo>
                  <a:pt x="61347" y="3717"/>
                </a:lnTo>
                <a:lnTo>
                  <a:pt x="61118" y="3682"/>
                </a:lnTo>
                <a:lnTo>
                  <a:pt x="60712" y="3682"/>
                </a:lnTo>
                <a:lnTo>
                  <a:pt x="60519" y="3717"/>
                </a:lnTo>
                <a:lnTo>
                  <a:pt x="60325" y="3753"/>
                </a:lnTo>
                <a:lnTo>
                  <a:pt x="60149" y="3823"/>
                </a:lnTo>
                <a:lnTo>
                  <a:pt x="59550" y="4052"/>
                </a:lnTo>
                <a:lnTo>
                  <a:pt x="59444" y="4070"/>
                </a:lnTo>
                <a:lnTo>
                  <a:pt x="59356" y="4070"/>
                </a:lnTo>
                <a:lnTo>
                  <a:pt x="59285" y="4035"/>
                </a:lnTo>
                <a:lnTo>
                  <a:pt x="59232" y="3946"/>
                </a:lnTo>
                <a:lnTo>
                  <a:pt x="59039" y="3559"/>
                </a:lnTo>
                <a:lnTo>
                  <a:pt x="58951" y="3347"/>
                </a:lnTo>
                <a:lnTo>
                  <a:pt x="58862" y="3154"/>
                </a:lnTo>
                <a:lnTo>
                  <a:pt x="58810" y="2942"/>
                </a:lnTo>
                <a:lnTo>
                  <a:pt x="58757" y="2731"/>
                </a:lnTo>
                <a:lnTo>
                  <a:pt x="58722" y="2519"/>
                </a:lnTo>
                <a:lnTo>
                  <a:pt x="58722" y="2290"/>
                </a:lnTo>
                <a:lnTo>
                  <a:pt x="58686" y="2008"/>
                </a:lnTo>
                <a:lnTo>
                  <a:pt x="58563" y="2026"/>
                </a:lnTo>
                <a:lnTo>
                  <a:pt x="58475" y="2044"/>
                </a:lnTo>
                <a:lnTo>
                  <a:pt x="58387" y="2079"/>
                </a:lnTo>
                <a:lnTo>
                  <a:pt x="58299" y="2149"/>
                </a:lnTo>
                <a:lnTo>
                  <a:pt x="58158" y="2290"/>
                </a:lnTo>
                <a:lnTo>
                  <a:pt x="57277" y="3365"/>
                </a:lnTo>
                <a:lnTo>
                  <a:pt x="57136" y="3541"/>
                </a:lnTo>
                <a:lnTo>
                  <a:pt x="57030" y="3753"/>
                </a:lnTo>
                <a:lnTo>
                  <a:pt x="56924" y="3946"/>
                </a:lnTo>
                <a:lnTo>
                  <a:pt x="56854" y="4158"/>
                </a:lnTo>
                <a:lnTo>
                  <a:pt x="56713" y="4634"/>
                </a:lnTo>
                <a:lnTo>
                  <a:pt x="56590" y="5109"/>
                </a:lnTo>
                <a:lnTo>
                  <a:pt x="56537" y="5391"/>
                </a:lnTo>
                <a:lnTo>
                  <a:pt x="56537" y="5532"/>
                </a:lnTo>
                <a:lnTo>
                  <a:pt x="56537" y="5673"/>
                </a:lnTo>
                <a:lnTo>
                  <a:pt x="56555" y="5814"/>
                </a:lnTo>
                <a:lnTo>
                  <a:pt x="56572" y="5955"/>
                </a:lnTo>
                <a:lnTo>
                  <a:pt x="56607" y="6096"/>
                </a:lnTo>
                <a:lnTo>
                  <a:pt x="56660" y="6237"/>
                </a:lnTo>
                <a:lnTo>
                  <a:pt x="56872" y="6801"/>
                </a:lnTo>
                <a:lnTo>
                  <a:pt x="56977" y="7030"/>
                </a:lnTo>
                <a:lnTo>
                  <a:pt x="57118" y="7223"/>
                </a:lnTo>
                <a:lnTo>
                  <a:pt x="57277" y="7400"/>
                </a:lnTo>
                <a:lnTo>
                  <a:pt x="57471" y="7576"/>
                </a:lnTo>
                <a:lnTo>
                  <a:pt x="57911" y="7911"/>
                </a:lnTo>
                <a:lnTo>
                  <a:pt x="58352" y="8263"/>
                </a:lnTo>
                <a:lnTo>
                  <a:pt x="58528" y="8421"/>
                </a:lnTo>
                <a:lnTo>
                  <a:pt x="58686" y="8615"/>
                </a:lnTo>
                <a:lnTo>
                  <a:pt x="58810" y="8809"/>
                </a:lnTo>
                <a:lnTo>
                  <a:pt x="58915" y="9020"/>
                </a:lnTo>
                <a:lnTo>
                  <a:pt x="58968" y="9249"/>
                </a:lnTo>
                <a:lnTo>
                  <a:pt x="59003" y="9479"/>
                </a:lnTo>
                <a:lnTo>
                  <a:pt x="59003" y="9725"/>
                </a:lnTo>
                <a:lnTo>
                  <a:pt x="58968" y="9972"/>
                </a:lnTo>
                <a:lnTo>
                  <a:pt x="58880" y="10359"/>
                </a:lnTo>
                <a:lnTo>
                  <a:pt x="58810" y="10729"/>
                </a:lnTo>
                <a:lnTo>
                  <a:pt x="58739" y="10958"/>
                </a:lnTo>
                <a:lnTo>
                  <a:pt x="58722" y="10976"/>
                </a:lnTo>
                <a:lnTo>
                  <a:pt x="58704" y="11011"/>
                </a:lnTo>
                <a:lnTo>
                  <a:pt x="58616" y="11011"/>
                </a:lnTo>
                <a:lnTo>
                  <a:pt x="58528" y="10712"/>
                </a:lnTo>
                <a:lnTo>
                  <a:pt x="58422" y="10359"/>
                </a:lnTo>
                <a:lnTo>
                  <a:pt x="58299" y="10025"/>
                </a:lnTo>
                <a:lnTo>
                  <a:pt x="58158" y="9690"/>
                </a:lnTo>
                <a:lnTo>
                  <a:pt x="57982" y="9390"/>
                </a:lnTo>
                <a:lnTo>
                  <a:pt x="57788" y="9091"/>
                </a:lnTo>
                <a:lnTo>
                  <a:pt x="57559" y="8827"/>
                </a:lnTo>
                <a:lnTo>
                  <a:pt x="57312" y="8562"/>
                </a:lnTo>
                <a:lnTo>
                  <a:pt x="57030" y="8316"/>
                </a:lnTo>
                <a:lnTo>
                  <a:pt x="55903" y="7417"/>
                </a:lnTo>
                <a:lnTo>
                  <a:pt x="55286" y="6924"/>
                </a:lnTo>
                <a:lnTo>
                  <a:pt x="55180" y="6871"/>
                </a:lnTo>
                <a:lnTo>
                  <a:pt x="55110" y="6853"/>
                </a:lnTo>
                <a:lnTo>
                  <a:pt x="55057" y="6853"/>
                </a:lnTo>
                <a:lnTo>
                  <a:pt x="55022" y="6871"/>
                </a:lnTo>
                <a:lnTo>
                  <a:pt x="54934" y="6959"/>
                </a:lnTo>
                <a:lnTo>
                  <a:pt x="54775" y="7118"/>
                </a:lnTo>
                <a:lnTo>
                  <a:pt x="54617" y="7294"/>
                </a:lnTo>
                <a:lnTo>
                  <a:pt x="54476" y="7470"/>
                </a:lnTo>
                <a:lnTo>
                  <a:pt x="54335" y="7664"/>
                </a:lnTo>
                <a:lnTo>
                  <a:pt x="54229" y="7858"/>
                </a:lnTo>
                <a:lnTo>
                  <a:pt x="54123" y="8069"/>
                </a:lnTo>
                <a:lnTo>
                  <a:pt x="54035" y="8281"/>
                </a:lnTo>
                <a:lnTo>
                  <a:pt x="53965" y="8510"/>
                </a:lnTo>
                <a:lnTo>
                  <a:pt x="53877" y="8897"/>
                </a:lnTo>
                <a:lnTo>
                  <a:pt x="53824" y="9267"/>
                </a:lnTo>
                <a:lnTo>
                  <a:pt x="53771" y="9655"/>
                </a:lnTo>
                <a:lnTo>
                  <a:pt x="53771" y="10042"/>
                </a:lnTo>
                <a:lnTo>
                  <a:pt x="53771" y="10307"/>
                </a:lnTo>
                <a:lnTo>
                  <a:pt x="53788" y="10553"/>
                </a:lnTo>
                <a:lnTo>
                  <a:pt x="53824" y="10800"/>
                </a:lnTo>
                <a:lnTo>
                  <a:pt x="53859" y="11029"/>
                </a:lnTo>
                <a:lnTo>
                  <a:pt x="53929" y="11276"/>
                </a:lnTo>
                <a:lnTo>
                  <a:pt x="54000" y="11522"/>
                </a:lnTo>
                <a:lnTo>
                  <a:pt x="54088" y="11751"/>
                </a:lnTo>
                <a:lnTo>
                  <a:pt x="54194" y="11980"/>
                </a:lnTo>
                <a:lnTo>
                  <a:pt x="54493" y="12615"/>
                </a:lnTo>
                <a:lnTo>
                  <a:pt x="54581" y="12826"/>
                </a:lnTo>
                <a:lnTo>
                  <a:pt x="54458" y="12826"/>
                </a:lnTo>
                <a:lnTo>
                  <a:pt x="54352" y="12808"/>
                </a:lnTo>
                <a:lnTo>
                  <a:pt x="53806" y="12650"/>
                </a:lnTo>
                <a:lnTo>
                  <a:pt x="53524" y="12579"/>
                </a:lnTo>
                <a:lnTo>
                  <a:pt x="53260" y="12544"/>
                </a:lnTo>
                <a:lnTo>
                  <a:pt x="52978" y="12526"/>
                </a:lnTo>
                <a:lnTo>
                  <a:pt x="52714" y="12544"/>
                </a:lnTo>
                <a:lnTo>
                  <a:pt x="52449" y="12579"/>
                </a:lnTo>
                <a:lnTo>
                  <a:pt x="52185" y="12667"/>
                </a:lnTo>
                <a:lnTo>
                  <a:pt x="51939" y="12755"/>
                </a:lnTo>
                <a:lnTo>
                  <a:pt x="51692" y="12896"/>
                </a:lnTo>
                <a:lnTo>
                  <a:pt x="51340" y="13108"/>
                </a:lnTo>
                <a:lnTo>
                  <a:pt x="50987" y="13355"/>
                </a:lnTo>
                <a:lnTo>
                  <a:pt x="50670" y="13601"/>
                </a:lnTo>
                <a:lnTo>
                  <a:pt x="50371" y="13883"/>
                </a:lnTo>
                <a:lnTo>
                  <a:pt x="50089" y="14147"/>
                </a:lnTo>
                <a:lnTo>
                  <a:pt x="49807" y="14412"/>
                </a:lnTo>
                <a:lnTo>
                  <a:pt x="49525" y="14658"/>
                </a:lnTo>
                <a:lnTo>
                  <a:pt x="49225" y="14887"/>
                </a:lnTo>
                <a:lnTo>
                  <a:pt x="49102" y="14993"/>
                </a:lnTo>
                <a:lnTo>
                  <a:pt x="49067" y="15046"/>
                </a:lnTo>
                <a:lnTo>
                  <a:pt x="49049" y="15099"/>
                </a:lnTo>
                <a:lnTo>
                  <a:pt x="49049" y="15152"/>
                </a:lnTo>
                <a:lnTo>
                  <a:pt x="49067" y="15204"/>
                </a:lnTo>
                <a:lnTo>
                  <a:pt x="49137" y="15363"/>
                </a:lnTo>
                <a:lnTo>
                  <a:pt x="49208" y="15451"/>
                </a:lnTo>
                <a:lnTo>
                  <a:pt x="49366" y="15662"/>
                </a:lnTo>
                <a:lnTo>
                  <a:pt x="49525" y="15856"/>
                </a:lnTo>
                <a:lnTo>
                  <a:pt x="49701" y="16050"/>
                </a:lnTo>
                <a:lnTo>
                  <a:pt x="49895" y="16226"/>
                </a:lnTo>
                <a:lnTo>
                  <a:pt x="50106" y="16385"/>
                </a:lnTo>
                <a:lnTo>
                  <a:pt x="50318" y="16543"/>
                </a:lnTo>
                <a:lnTo>
                  <a:pt x="50529" y="16684"/>
                </a:lnTo>
                <a:lnTo>
                  <a:pt x="50776" y="16808"/>
                </a:lnTo>
                <a:lnTo>
                  <a:pt x="51163" y="16966"/>
                </a:lnTo>
                <a:lnTo>
                  <a:pt x="51586" y="17125"/>
                </a:lnTo>
                <a:lnTo>
                  <a:pt x="51674" y="17160"/>
                </a:lnTo>
                <a:lnTo>
                  <a:pt x="51710" y="17195"/>
                </a:lnTo>
                <a:lnTo>
                  <a:pt x="51727" y="17248"/>
                </a:lnTo>
                <a:lnTo>
                  <a:pt x="51586" y="17283"/>
                </a:lnTo>
                <a:lnTo>
                  <a:pt x="51181" y="17354"/>
                </a:lnTo>
                <a:lnTo>
                  <a:pt x="50793" y="17442"/>
                </a:lnTo>
                <a:lnTo>
                  <a:pt x="50406" y="17565"/>
                </a:lnTo>
                <a:lnTo>
                  <a:pt x="50018" y="17706"/>
                </a:lnTo>
                <a:lnTo>
                  <a:pt x="49701" y="17865"/>
                </a:lnTo>
                <a:lnTo>
                  <a:pt x="49402" y="18041"/>
                </a:lnTo>
                <a:lnTo>
                  <a:pt x="49067" y="18270"/>
                </a:lnTo>
                <a:lnTo>
                  <a:pt x="48714" y="18446"/>
                </a:lnTo>
                <a:lnTo>
                  <a:pt x="48344" y="18605"/>
                </a:lnTo>
                <a:lnTo>
                  <a:pt x="47974" y="18728"/>
                </a:lnTo>
                <a:lnTo>
                  <a:pt x="46406" y="19151"/>
                </a:lnTo>
                <a:lnTo>
                  <a:pt x="46318" y="19151"/>
                </a:lnTo>
                <a:lnTo>
                  <a:pt x="46230" y="19168"/>
                </a:lnTo>
                <a:lnTo>
                  <a:pt x="46442" y="18693"/>
                </a:lnTo>
                <a:lnTo>
                  <a:pt x="46653" y="18217"/>
                </a:lnTo>
                <a:lnTo>
                  <a:pt x="46812" y="17741"/>
                </a:lnTo>
                <a:lnTo>
                  <a:pt x="46970" y="17266"/>
                </a:lnTo>
                <a:lnTo>
                  <a:pt x="47094" y="16772"/>
                </a:lnTo>
                <a:lnTo>
                  <a:pt x="47199" y="16279"/>
                </a:lnTo>
                <a:lnTo>
                  <a:pt x="47305" y="15786"/>
                </a:lnTo>
                <a:lnTo>
                  <a:pt x="47340" y="15522"/>
                </a:lnTo>
                <a:lnTo>
                  <a:pt x="47340" y="15398"/>
                </a:lnTo>
                <a:lnTo>
                  <a:pt x="47340" y="15257"/>
                </a:lnTo>
                <a:lnTo>
                  <a:pt x="47234" y="15292"/>
                </a:lnTo>
                <a:lnTo>
                  <a:pt x="47146" y="15310"/>
                </a:lnTo>
                <a:lnTo>
                  <a:pt x="46864" y="15416"/>
                </a:lnTo>
                <a:lnTo>
                  <a:pt x="46565" y="15504"/>
                </a:lnTo>
                <a:lnTo>
                  <a:pt x="46265" y="15557"/>
                </a:lnTo>
                <a:lnTo>
                  <a:pt x="45966" y="15610"/>
                </a:lnTo>
                <a:lnTo>
                  <a:pt x="45349" y="15680"/>
                </a:lnTo>
                <a:lnTo>
                  <a:pt x="44733" y="15803"/>
                </a:lnTo>
                <a:lnTo>
                  <a:pt x="44327" y="15892"/>
                </a:lnTo>
                <a:lnTo>
                  <a:pt x="43922" y="16032"/>
                </a:lnTo>
                <a:lnTo>
                  <a:pt x="43535" y="16191"/>
                </a:lnTo>
                <a:lnTo>
                  <a:pt x="43165" y="16402"/>
                </a:lnTo>
                <a:lnTo>
                  <a:pt x="42936" y="16561"/>
                </a:lnTo>
                <a:lnTo>
                  <a:pt x="42707" y="16737"/>
                </a:lnTo>
                <a:lnTo>
                  <a:pt x="42513" y="16913"/>
                </a:lnTo>
                <a:lnTo>
                  <a:pt x="42319" y="17125"/>
                </a:lnTo>
                <a:lnTo>
                  <a:pt x="42160" y="17336"/>
                </a:lnTo>
                <a:lnTo>
                  <a:pt x="42019" y="17583"/>
                </a:lnTo>
                <a:lnTo>
                  <a:pt x="41879" y="17830"/>
                </a:lnTo>
                <a:lnTo>
                  <a:pt x="41773" y="18094"/>
                </a:lnTo>
                <a:lnTo>
                  <a:pt x="41702" y="18323"/>
                </a:lnTo>
                <a:lnTo>
                  <a:pt x="41649" y="18569"/>
                </a:lnTo>
                <a:lnTo>
                  <a:pt x="41632" y="18798"/>
                </a:lnTo>
                <a:lnTo>
                  <a:pt x="41632" y="19045"/>
                </a:lnTo>
                <a:lnTo>
                  <a:pt x="41632" y="19274"/>
                </a:lnTo>
                <a:lnTo>
                  <a:pt x="41685" y="19503"/>
                </a:lnTo>
                <a:lnTo>
                  <a:pt x="41738" y="19732"/>
                </a:lnTo>
                <a:lnTo>
                  <a:pt x="41826" y="19979"/>
                </a:lnTo>
                <a:lnTo>
                  <a:pt x="41949" y="20261"/>
                </a:lnTo>
                <a:lnTo>
                  <a:pt x="42090" y="20560"/>
                </a:lnTo>
                <a:lnTo>
                  <a:pt x="42160" y="20701"/>
                </a:lnTo>
                <a:lnTo>
                  <a:pt x="42213" y="20860"/>
                </a:lnTo>
                <a:lnTo>
                  <a:pt x="42231" y="21001"/>
                </a:lnTo>
                <a:lnTo>
                  <a:pt x="42231" y="21159"/>
                </a:lnTo>
                <a:lnTo>
                  <a:pt x="42213" y="21318"/>
                </a:lnTo>
                <a:lnTo>
                  <a:pt x="42196" y="21459"/>
                </a:lnTo>
                <a:lnTo>
                  <a:pt x="42108" y="21776"/>
                </a:lnTo>
                <a:lnTo>
                  <a:pt x="41879" y="21600"/>
                </a:lnTo>
                <a:lnTo>
                  <a:pt x="41350" y="21124"/>
                </a:lnTo>
                <a:lnTo>
                  <a:pt x="40821" y="20648"/>
                </a:lnTo>
                <a:lnTo>
                  <a:pt x="40663" y="20472"/>
                </a:lnTo>
                <a:lnTo>
                  <a:pt x="40504" y="20314"/>
                </a:lnTo>
                <a:lnTo>
                  <a:pt x="40363" y="20120"/>
                </a:lnTo>
                <a:lnTo>
                  <a:pt x="40258" y="19908"/>
                </a:lnTo>
                <a:lnTo>
                  <a:pt x="40117" y="19662"/>
                </a:lnTo>
                <a:lnTo>
                  <a:pt x="40011" y="19398"/>
                </a:lnTo>
                <a:lnTo>
                  <a:pt x="39905" y="19133"/>
                </a:lnTo>
                <a:lnTo>
                  <a:pt x="39835" y="18851"/>
                </a:lnTo>
                <a:lnTo>
                  <a:pt x="39817" y="18710"/>
                </a:lnTo>
                <a:lnTo>
                  <a:pt x="39764" y="18605"/>
                </a:lnTo>
                <a:lnTo>
                  <a:pt x="39694" y="18499"/>
                </a:lnTo>
                <a:lnTo>
                  <a:pt x="39623" y="18393"/>
                </a:lnTo>
                <a:lnTo>
                  <a:pt x="39535" y="18323"/>
                </a:lnTo>
                <a:lnTo>
                  <a:pt x="39430" y="18252"/>
                </a:lnTo>
                <a:lnTo>
                  <a:pt x="39324" y="18199"/>
                </a:lnTo>
                <a:lnTo>
                  <a:pt x="39183" y="18147"/>
                </a:lnTo>
                <a:lnTo>
                  <a:pt x="38989" y="18094"/>
                </a:lnTo>
                <a:lnTo>
                  <a:pt x="38901" y="18076"/>
                </a:lnTo>
                <a:lnTo>
                  <a:pt x="38813" y="18059"/>
                </a:lnTo>
                <a:lnTo>
                  <a:pt x="38742" y="18006"/>
                </a:lnTo>
                <a:lnTo>
                  <a:pt x="38672" y="17953"/>
                </a:lnTo>
                <a:lnTo>
                  <a:pt x="38619" y="17900"/>
                </a:lnTo>
                <a:lnTo>
                  <a:pt x="38566" y="17830"/>
                </a:lnTo>
                <a:lnTo>
                  <a:pt x="38478" y="17671"/>
                </a:lnTo>
                <a:lnTo>
                  <a:pt x="38337" y="17336"/>
                </a:lnTo>
                <a:lnTo>
                  <a:pt x="38179" y="17019"/>
                </a:lnTo>
                <a:lnTo>
                  <a:pt x="37826" y="16332"/>
                </a:lnTo>
                <a:lnTo>
                  <a:pt x="38161" y="15469"/>
                </a:lnTo>
                <a:lnTo>
                  <a:pt x="38320" y="15063"/>
                </a:lnTo>
                <a:lnTo>
                  <a:pt x="38478" y="14658"/>
                </a:lnTo>
                <a:lnTo>
                  <a:pt x="38848" y="13848"/>
                </a:lnTo>
                <a:lnTo>
                  <a:pt x="39218" y="13055"/>
                </a:lnTo>
                <a:lnTo>
                  <a:pt x="39606" y="12280"/>
                </a:lnTo>
                <a:lnTo>
                  <a:pt x="39835" y="11857"/>
                </a:lnTo>
                <a:lnTo>
                  <a:pt x="40081" y="11452"/>
                </a:lnTo>
                <a:lnTo>
                  <a:pt x="40152" y="11364"/>
                </a:lnTo>
                <a:lnTo>
                  <a:pt x="40240" y="11258"/>
                </a:lnTo>
                <a:lnTo>
                  <a:pt x="40293" y="11328"/>
                </a:lnTo>
                <a:lnTo>
                  <a:pt x="40346" y="11399"/>
                </a:lnTo>
                <a:lnTo>
                  <a:pt x="40575" y="11857"/>
                </a:lnTo>
                <a:lnTo>
                  <a:pt x="40645" y="11945"/>
                </a:lnTo>
                <a:lnTo>
                  <a:pt x="40698" y="12033"/>
                </a:lnTo>
                <a:lnTo>
                  <a:pt x="40769" y="12104"/>
                </a:lnTo>
                <a:lnTo>
                  <a:pt x="40857" y="12174"/>
                </a:lnTo>
                <a:lnTo>
                  <a:pt x="40927" y="12227"/>
                </a:lnTo>
                <a:lnTo>
                  <a:pt x="41033" y="12245"/>
                </a:lnTo>
                <a:lnTo>
                  <a:pt x="41139" y="12262"/>
                </a:lnTo>
                <a:lnTo>
                  <a:pt x="41244" y="12262"/>
                </a:lnTo>
                <a:lnTo>
                  <a:pt x="41456" y="12280"/>
                </a:lnTo>
                <a:lnTo>
                  <a:pt x="41526" y="12826"/>
                </a:lnTo>
                <a:lnTo>
                  <a:pt x="41561" y="12985"/>
                </a:lnTo>
                <a:lnTo>
                  <a:pt x="41597" y="13125"/>
                </a:lnTo>
                <a:lnTo>
                  <a:pt x="41702" y="13407"/>
                </a:lnTo>
                <a:lnTo>
                  <a:pt x="41755" y="13478"/>
                </a:lnTo>
                <a:lnTo>
                  <a:pt x="41808" y="13548"/>
                </a:lnTo>
                <a:lnTo>
                  <a:pt x="41879" y="13601"/>
                </a:lnTo>
                <a:lnTo>
                  <a:pt x="41949" y="13619"/>
                </a:lnTo>
                <a:lnTo>
                  <a:pt x="42213" y="13654"/>
                </a:lnTo>
                <a:lnTo>
                  <a:pt x="42495" y="13689"/>
                </a:lnTo>
                <a:lnTo>
                  <a:pt x="43024" y="13689"/>
                </a:lnTo>
                <a:lnTo>
                  <a:pt x="43094" y="13672"/>
                </a:lnTo>
                <a:lnTo>
                  <a:pt x="43165" y="13636"/>
                </a:lnTo>
                <a:lnTo>
                  <a:pt x="43341" y="13584"/>
                </a:lnTo>
                <a:lnTo>
                  <a:pt x="43517" y="13830"/>
                </a:lnTo>
                <a:lnTo>
                  <a:pt x="43676" y="14077"/>
                </a:lnTo>
                <a:lnTo>
                  <a:pt x="43817" y="14218"/>
                </a:lnTo>
                <a:lnTo>
                  <a:pt x="43957" y="14341"/>
                </a:lnTo>
                <a:lnTo>
                  <a:pt x="44134" y="14447"/>
                </a:lnTo>
                <a:lnTo>
                  <a:pt x="44292" y="14517"/>
                </a:lnTo>
                <a:lnTo>
                  <a:pt x="44486" y="14553"/>
                </a:lnTo>
                <a:lnTo>
                  <a:pt x="44662" y="14570"/>
                </a:lnTo>
                <a:lnTo>
                  <a:pt x="44856" y="14570"/>
                </a:lnTo>
                <a:lnTo>
                  <a:pt x="45032" y="14517"/>
                </a:lnTo>
                <a:lnTo>
                  <a:pt x="45138" y="14482"/>
                </a:lnTo>
                <a:lnTo>
                  <a:pt x="45226" y="14447"/>
                </a:lnTo>
                <a:lnTo>
                  <a:pt x="45296" y="14394"/>
                </a:lnTo>
                <a:lnTo>
                  <a:pt x="45349" y="14324"/>
                </a:lnTo>
                <a:lnTo>
                  <a:pt x="45402" y="14253"/>
                </a:lnTo>
                <a:lnTo>
                  <a:pt x="45437" y="14165"/>
                </a:lnTo>
                <a:lnTo>
                  <a:pt x="45455" y="14077"/>
                </a:lnTo>
                <a:lnTo>
                  <a:pt x="45455" y="13971"/>
                </a:lnTo>
                <a:lnTo>
                  <a:pt x="45455" y="13619"/>
                </a:lnTo>
                <a:lnTo>
                  <a:pt x="45596" y="13601"/>
                </a:lnTo>
                <a:lnTo>
                  <a:pt x="45719" y="13548"/>
                </a:lnTo>
                <a:lnTo>
                  <a:pt x="45825" y="13495"/>
                </a:lnTo>
                <a:lnTo>
                  <a:pt x="45931" y="13425"/>
                </a:lnTo>
                <a:lnTo>
                  <a:pt x="46107" y="13249"/>
                </a:lnTo>
                <a:lnTo>
                  <a:pt x="46283" y="13073"/>
                </a:lnTo>
                <a:lnTo>
                  <a:pt x="47041" y="12262"/>
                </a:lnTo>
                <a:lnTo>
                  <a:pt x="47164" y="12139"/>
                </a:lnTo>
                <a:lnTo>
                  <a:pt x="47287" y="12051"/>
                </a:lnTo>
                <a:lnTo>
                  <a:pt x="47428" y="11980"/>
                </a:lnTo>
                <a:lnTo>
                  <a:pt x="47516" y="11963"/>
                </a:lnTo>
                <a:lnTo>
                  <a:pt x="47587" y="11945"/>
                </a:lnTo>
                <a:lnTo>
                  <a:pt x="47745" y="11927"/>
                </a:lnTo>
                <a:lnTo>
                  <a:pt x="47869" y="11892"/>
                </a:lnTo>
                <a:lnTo>
                  <a:pt x="47992" y="11839"/>
                </a:lnTo>
                <a:lnTo>
                  <a:pt x="48098" y="11787"/>
                </a:lnTo>
                <a:lnTo>
                  <a:pt x="48203" y="11698"/>
                </a:lnTo>
                <a:lnTo>
                  <a:pt x="48292" y="11593"/>
                </a:lnTo>
                <a:lnTo>
                  <a:pt x="48380" y="11487"/>
                </a:lnTo>
                <a:lnTo>
                  <a:pt x="48450" y="11381"/>
                </a:lnTo>
                <a:lnTo>
                  <a:pt x="48609" y="11082"/>
                </a:lnTo>
                <a:lnTo>
                  <a:pt x="48732" y="10765"/>
                </a:lnTo>
                <a:lnTo>
                  <a:pt x="48820" y="10571"/>
                </a:lnTo>
                <a:lnTo>
                  <a:pt x="48926" y="10377"/>
                </a:lnTo>
                <a:lnTo>
                  <a:pt x="49049" y="10201"/>
                </a:lnTo>
                <a:lnTo>
                  <a:pt x="49208" y="10042"/>
                </a:lnTo>
                <a:lnTo>
                  <a:pt x="49296" y="9937"/>
                </a:lnTo>
                <a:lnTo>
                  <a:pt x="49384" y="9831"/>
                </a:lnTo>
                <a:lnTo>
                  <a:pt x="49472" y="9743"/>
                </a:lnTo>
                <a:lnTo>
                  <a:pt x="49542" y="9637"/>
                </a:lnTo>
                <a:lnTo>
                  <a:pt x="49595" y="9549"/>
                </a:lnTo>
                <a:lnTo>
                  <a:pt x="49631" y="9443"/>
                </a:lnTo>
                <a:lnTo>
                  <a:pt x="49666" y="9320"/>
                </a:lnTo>
                <a:lnTo>
                  <a:pt x="49666" y="9214"/>
                </a:lnTo>
                <a:lnTo>
                  <a:pt x="49683" y="9091"/>
                </a:lnTo>
                <a:lnTo>
                  <a:pt x="49666" y="8968"/>
                </a:lnTo>
                <a:lnTo>
                  <a:pt x="49648" y="8703"/>
                </a:lnTo>
                <a:lnTo>
                  <a:pt x="49648" y="8421"/>
                </a:lnTo>
                <a:lnTo>
                  <a:pt x="49666" y="8157"/>
                </a:lnTo>
                <a:lnTo>
                  <a:pt x="49701" y="7893"/>
                </a:lnTo>
                <a:lnTo>
                  <a:pt x="49736" y="7646"/>
                </a:lnTo>
                <a:lnTo>
                  <a:pt x="49736" y="7470"/>
                </a:lnTo>
                <a:lnTo>
                  <a:pt x="49701" y="7312"/>
                </a:lnTo>
                <a:lnTo>
                  <a:pt x="49648" y="7135"/>
                </a:lnTo>
                <a:lnTo>
                  <a:pt x="49542" y="6994"/>
                </a:lnTo>
                <a:lnTo>
                  <a:pt x="49402" y="6801"/>
                </a:lnTo>
                <a:lnTo>
                  <a:pt x="49225" y="6642"/>
                </a:lnTo>
                <a:lnTo>
                  <a:pt x="49120" y="6589"/>
                </a:lnTo>
                <a:lnTo>
                  <a:pt x="49032" y="6536"/>
                </a:lnTo>
                <a:lnTo>
                  <a:pt x="48926" y="6483"/>
                </a:lnTo>
                <a:lnTo>
                  <a:pt x="48802" y="6448"/>
                </a:lnTo>
                <a:lnTo>
                  <a:pt x="48556" y="6360"/>
                </a:lnTo>
                <a:lnTo>
                  <a:pt x="48433" y="6307"/>
                </a:lnTo>
                <a:lnTo>
                  <a:pt x="48327" y="6237"/>
                </a:lnTo>
                <a:lnTo>
                  <a:pt x="48221" y="5832"/>
                </a:lnTo>
                <a:lnTo>
                  <a:pt x="48080" y="5444"/>
                </a:lnTo>
                <a:lnTo>
                  <a:pt x="47904" y="5056"/>
                </a:lnTo>
                <a:lnTo>
                  <a:pt x="47675" y="4616"/>
                </a:lnTo>
                <a:lnTo>
                  <a:pt x="47499" y="4528"/>
                </a:lnTo>
                <a:lnTo>
                  <a:pt x="47340" y="4422"/>
                </a:lnTo>
                <a:lnTo>
                  <a:pt x="47094" y="4246"/>
                </a:lnTo>
                <a:lnTo>
                  <a:pt x="46847" y="4052"/>
                </a:lnTo>
                <a:lnTo>
                  <a:pt x="46671" y="3911"/>
                </a:lnTo>
                <a:lnTo>
                  <a:pt x="46477" y="3806"/>
                </a:lnTo>
                <a:lnTo>
                  <a:pt x="46265" y="3717"/>
                </a:lnTo>
                <a:lnTo>
                  <a:pt x="46160" y="3700"/>
                </a:lnTo>
                <a:lnTo>
                  <a:pt x="46036" y="3682"/>
                </a:lnTo>
                <a:lnTo>
                  <a:pt x="45984" y="3665"/>
                </a:lnTo>
                <a:lnTo>
                  <a:pt x="45931" y="3647"/>
                </a:lnTo>
                <a:lnTo>
                  <a:pt x="45895" y="3576"/>
                </a:lnTo>
                <a:lnTo>
                  <a:pt x="45860" y="3506"/>
                </a:lnTo>
                <a:lnTo>
                  <a:pt x="45790" y="3171"/>
                </a:lnTo>
                <a:lnTo>
                  <a:pt x="45755" y="3083"/>
                </a:lnTo>
                <a:lnTo>
                  <a:pt x="45719" y="3013"/>
                </a:lnTo>
                <a:lnTo>
                  <a:pt x="45684" y="2960"/>
                </a:lnTo>
                <a:lnTo>
                  <a:pt x="45631" y="2889"/>
                </a:lnTo>
                <a:lnTo>
                  <a:pt x="45508" y="2801"/>
                </a:lnTo>
                <a:lnTo>
                  <a:pt x="45349" y="2731"/>
                </a:lnTo>
                <a:lnTo>
                  <a:pt x="45208" y="2731"/>
                </a:lnTo>
                <a:lnTo>
                  <a:pt x="45138" y="2748"/>
                </a:lnTo>
                <a:lnTo>
                  <a:pt x="45085" y="2766"/>
                </a:lnTo>
                <a:lnTo>
                  <a:pt x="44962" y="2854"/>
                </a:lnTo>
                <a:lnTo>
                  <a:pt x="44874" y="2960"/>
                </a:lnTo>
                <a:lnTo>
                  <a:pt x="44768" y="3101"/>
                </a:lnTo>
                <a:lnTo>
                  <a:pt x="44715" y="3171"/>
                </a:lnTo>
                <a:lnTo>
                  <a:pt x="44697" y="3189"/>
                </a:lnTo>
                <a:lnTo>
                  <a:pt x="44662" y="3189"/>
                </a:lnTo>
                <a:lnTo>
                  <a:pt x="44451" y="3013"/>
                </a:lnTo>
                <a:lnTo>
                  <a:pt x="44345" y="2925"/>
                </a:lnTo>
                <a:lnTo>
                  <a:pt x="44222" y="2872"/>
                </a:lnTo>
                <a:lnTo>
                  <a:pt x="44081" y="2801"/>
                </a:lnTo>
                <a:lnTo>
                  <a:pt x="43922" y="2766"/>
                </a:lnTo>
                <a:lnTo>
                  <a:pt x="43781" y="2731"/>
                </a:lnTo>
                <a:lnTo>
                  <a:pt x="43623" y="2713"/>
                </a:lnTo>
                <a:lnTo>
                  <a:pt x="43464" y="2696"/>
                </a:lnTo>
                <a:lnTo>
                  <a:pt x="43165" y="2696"/>
                </a:lnTo>
                <a:lnTo>
                  <a:pt x="43006" y="2731"/>
                </a:lnTo>
                <a:lnTo>
                  <a:pt x="42883" y="2766"/>
                </a:lnTo>
                <a:lnTo>
                  <a:pt x="42742" y="2819"/>
                </a:lnTo>
                <a:lnTo>
                  <a:pt x="42583" y="2889"/>
                </a:lnTo>
                <a:lnTo>
                  <a:pt x="42460" y="2555"/>
                </a:lnTo>
                <a:lnTo>
                  <a:pt x="42389" y="2449"/>
                </a:lnTo>
                <a:lnTo>
                  <a:pt x="42301" y="2361"/>
                </a:lnTo>
                <a:lnTo>
                  <a:pt x="42196" y="2308"/>
                </a:lnTo>
                <a:lnTo>
                  <a:pt x="42072" y="2290"/>
                </a:lnTo>
                <a:lnTo>
                  <a:pt x="41826" y="2273"/>
                </a:lnTo>
                <a:lnTo>
                  <a:pt x="41597" y="2290"/>
                </a:lnTo>
                <a:lnTo>
                  <a:pt x="41491" y="2308"/>
                </a:lnTo>
                <a:lnTo>
                  <a:pt x="41385" y="2326"/>
                </a:lnTo>
                <a:lnTo>
                  <a:pt x="41297" y="2361"/>
                </a:lnTo>
                <a:lnTo>
                  <a:pt x="41209" y="2414"/>
                </a:lnTo>
                <a:lnTo>
                  <a:pt x="41121" y="2484"/>
                </a:lnTo>
                <a:lnTo>
                  <a:pt x="41050" y="2555"/>
                </a:lnTo>
                <a:lnTo>
                  <a:pt x="40998" y="2660"/>
                </a:lnTo>
                <a:lnTo>
                  <a:pt x="40945" y="2748"/>
                </a:lnTo>
                <a:lnTo>
                  <a:pt x="40874" y="2942"/>
                </a:lnTo>
                <a:lnTo>
                  <a:pt x="40751" y="3136"/>
                </a:lnTo>
                <a:lnTo>
                  <a:pt x="40645" y="3295"/>
                </a:lnTo>
                <a:lnTo>
                  <a:pt x="40504" y="3471"/>
                </a:lnTo>
                <a:lnTo>
                  <a:pt x="40258" y="3788"/>
                </a:lnTo>
                <a:lnTo>
                  <a:pt x="40117" y="3999"/>
                </a:lnTo>
                <a:lnTo>
                  <a:pt x="39993" y="4228"/>
                </a:lnTo>
                <a:lnTo>
                  <a:pt x="39888" y="4475"/>
                </a:lnTo>
                <a:lnTo>
                  <a:pt x="39817" y="4722"/>
                </a:lnTo>
                <a:lnTo>
                  <a:pt x="39782" y="4933"/>
                </a:lnTo>
                <a:lnTo>
                  <a:pt x="39764" y="5144"/>
                </a:lnTo>
                <a:lnTo>
                  <a:pt x="39782" y="5356"/>
                </a:lnTo>
                <a:lnTo>
                  <a:pt x="39782" y="5567"/>
                </a:lnTo>
                <a:lnTo>
                  <a:pt x="39800" y="5920"/>
                </a:lnTo>
                <a:lnTo>
                  <a:pt x="39782" y="6254"/>
                </a:lnTo>
                <a:lnTo>
                  <a:pt x="39747" y="6589"/>
                </a:lnTo>
                <a:lnTo>
                  <a:pt x="39694" y="6924"/>
                </a:lnTo>
                <a:lnTo>
                  <a:pt x="39623" y="6977"/>
                </a:lnTo>
                <a:lnTo>
                  <a:pt x="39482" y="7082"/>
                </a:lnTo>
                <a:lnTo>
                  <a:pt x="39430" y="7118"/>
                </a:lnTo>
                <a:lnTo>
                  <a:pt x="39412" y="7171"/>
                </a:lnTo>
                <a:lnTo>
                  <a:pt x="39394" y="7206"/>
                </a:lnTo>
                <a:lnTo>
                  <a:pt x="39394" y="7276"/>
                </a:lnTo>
                <a:lnTo>
                  <a:pt x="39412" y="7435"/>
                </a:lnTo>
                <a:lnTo>
                  <a:pt x="39447" y="7629"/>
                </a:lnTo>
                <a:lnTo>
                  <a:pt x="39465" y="7805"/>
                </a:lnTo>
                <a:lnTo>
                  <a:pt x="39465" y="7999"/>
                </a:lnTo>
                <a:lnTo>
                  <a:pt x="39465" y="8175"/>
                </a:lnTo>
                <a:lnTo>
                  <a:pt x="39412" y="8580"/>
                </a:lnTo>
                <a:lnTo>
                  <a:pt x="39341" y="8985"/>
                </a:lnTo>
                <a:lnTo>
                  <a:pt x="39289" y="9355"/>
                </a:lnTo>
                <a:lnTo>
                  <a:pt x="39271" y="9531"/>
                </a:lnTo>
                <a:lnTo>
                  <a:pt x="39289" y="9725"/>
                </a:lnTo>
                <a:lnTo>
                  <a:pt x="39306" y="9849"/>
                </a:lnTo>
                <a:lnTo>
                  <a:pt x="39341" y="9954"/>
                </a:lnTo>
                <a:lnTo>
                  <a:pt x="39394" y="10042"/>
                </a:lnTo>
                <a:lnTo>
                  <a:pt x="39447" y="10113"/>
                </a:lnTo>
                <a:lnTo>
                  <a:pt x="39518" y="10183"/>
                </a:lnTo>
                <a:lnTo>
                  <a:pt x="39606" y="10236"/>
                </a:lnTo>
                <a:lnTo>
                  <a:pt x="39711" y="10289"/>
                </a:lnTo>
                <a:lnTo>
                  <a:pt x="39835" y="10324"/>
                </a:lnTo>
                <a:lnTo>
                  <a:pt x="40117" y="10377"/>
                </a:lnTo>
                <a:lnTo>
                  <a:pt x="39993" y="10624"/>
                </a:lnTo>
                <a:lnTo>
                  <a:pt x="39764" y="10976"/>
                </a:lnTo>
                <a:lnTo>
                  <a:pt x="39482" y="11364"/>
                </a:lnTo>
                <a:lnTo>
                  <a:pt x="39236" y="11698"/>
                </a:lnTo>
                <a:lnTo>
                  <a:pt x="39183" y="11734"/>
                </a:lnTo>
                <a:lnTo>
                  <a:pt x="39130" y="11751"/>
                </a:lnTo>
                <a:lnTo>
                  <a:pt x="39042" y="11522"/>
                </a:lnTo>
                <a:lnTo>
                  <a:pt x="38919" y="11152"/>
                </a:lnTo>
                <a:lnTo>
                  <a:pt x="38778" y="10800"/>
                </a:lnTo>
                <a:lnTo>
                  <a:pt x="38619" y="10448"/>
                </a:lnTo>
                <a:lnTo>
                  <a:pt x="38443" y="10095"/>
                </a:lnTo>
                <a:lnTo>
                  <a:pt x="38249" y="9760"/>
                </a:lnTo>
                <a:lnTo>
                  <a:pt x="38038" y="9443"/>
                </a:lnTo>
                <a:lnTo>
                  <a:pt x="37826" y="9126"/>
                </a:lnTo>
                <a:lnTo>
                  <a:pt x="37580" y="8809"/>
                </a:lnTo>
                <a:lnTo>
                  <a:pt x="37509" y="8703"/>
                </a:lnTo>
                <a:lnTo>
                  <a:pt x="37456" y="8615"/>
                </a:lnTo>
                <a:lnTo>
                  <a:pt x="37403" y="8510"/>
                </a:lnTo>
                <a:lnTo>
                  <a:pt x="37386" y="8386"/>
                </a:lnTo>
                <a:lnTo>
                  <a:pt x="37386" y="8281"/>
                </a:lnTo>
                <a:lnTo>
                  <a:pt x="37403" y="8175"/>
                </a:lnTo>
                <a:lnTo>
                  <a:pt x="37421" y="8051"/>
                </a:lnTo>
                <a:lnTo>
                  <a:pt x="37474" y="7946"/>
                </a:lnTo>
                <a:lnTo>
                  <a:pt x="37544" y="7787"/>
                </a:lnTo>
                <a:lnTo>
                  <a:pt x="37597" y="7646"/>
                </a:lnTo>
                <a:lnTo>
                  <a:pt x="37650" y="7488"/>
                </a:lnTo>
                <a:lnTo>
                  <a:pt x="37685" y="7329"/>
                </a:lnTo>
                <a:lnTo>
                  <a:pt x="37721" y="7118"/>
                </a:lnTo>
                <a:lnTo>
                  <a:pt x="37756" y="6889"/>
                </a:lnTo>
                <a:lnTo>
                  <a:pt x="37756" y="6677"/>
                </a:lnTo>
                <a:lnTo>
                  <a:pt x="37756" y="6448"/>
                </a:lnTo>
                <a:lnTo>
                  <a:pt x="37738" y="6219"/>
                </a:lnTo>
                <a:lnTo>
                  <a:pt x="37703" y="6008"/>
                </a:lnTo>
                <a:lnTo>
                  <a:pt x="37650" y="5796"/>
                </a:lnTo>
                <a:lnTo>
                  <a:pt x="37580" y="5567"/>
                </a:lnTo>
                <a:lnTo>
                  <a:pt x="37439" y="5233"/>
                </a:lnTo>
                <a:lnTo>
                  <a:pt x="36769" y="3541"/>
                </a:lnTo>
                <a:lnTo>
                  <a:pt x="36699" y="3347"/>
                </a:lnTo>
                <a:lnTo>
                  <a:pt x="36628" y="3171"/>
                </a:lnTo>
                <a:lnTo>
                  <a:pt x="36593" y="2977"/>
                </a:lnTo>
                <a:lnTo>
                  <a:pt x="36558" y="2784"/>
                </a:lnTo>
                <a:lnTo>
                  <a:pt x="36523" y="2555"/>
                </a:lnTo>
                <a:lnTo>
                  <a:pt x="36505" y="2449"/>
                </a:lnTo>
                <a:lnTo>
                  <a:pt x="36470" y="2414"/>
                </a:lnTo>
                <a:lnTo>
                  <a:pt x="36434" y="2378"/>
                </a:lnTo>
                <a:lnTo>
                  <a:pt x="36346" y="2378"/>
                </a:lnTo>
                <a:lnTo>
                  <a:pt x="36241" y="2414"/>
                </a:lnTo>
                <a:lnTo>
                  <a:pt x="36135" y="2467"/>
                </a:lnTo>
                <a:lnTo>
                  <a:pt x="36047" y="2537"/>
                </a:lnTo>
                <a:lnTo>
                  <a:pt x="35835" y="2713"/>
                </a:lnTo>
                <a:lnTo>
                  <a:pt x="35642" y="2907"/>
                </a:lnTo>
                <a:lnTo>
                  <a:pt x="35448" y="3118"/>
                </a:lnTo>
                <a:lnTo>
                  <a:pt x="35272" y="3330"/>
                </a:lnTo>
                <a:lnTo>
                  <a:pt x="35113" y="3576"/>
                </a:lnTo>
                <a:lnTo>
                  <a:pt x="34972" y="3806"/>
                </a:lnTo>
                <a:lnTo>
                  <a:pt x="34849" y="4070"/>
                </a:lnTo>
                <a:lnTo>
                  <a:pt x="34761" y="4316"/>
                </a:lnTo>
                <a:lnTo>
                  <a:pt x="34690" y="4581"/>
                </a:lnTo>
                <a:lnTo>
                  <a:pt x="34637" y="4845"/>
                </a:lnTo>
                <a:lnTo>
                  <a:pt x="34602" y="5127"/>
                </a:lnTo>
                <a:lnTo>
                  <a:pt x="34602" y="5391"/>
                </a:lnTo>
                <a:lnTo>
                  <a:pt x="34620" y="5638"/>
                </a:lnTo>
                <a:lnTo>
                  <a:pt x="34637" y="5902"/>
                </a:lnTo>
                <a:lnTo>
                  <a:pt x="34690" y="6149"/>
                </a:lnTo>
                <a:lnTo>
                  <a:pt x="34761" y="6378"/>
                </a:lnTo>
                <a:lnTo>
                  <a:pt x="34831" y="6607"/>
                </a:lnTo>
                <a:lnTo>
                  <a:pt x="34937" y="6818"/>
                </a:lnTo>
                <a:lnTo>
                  <a:pt x="35043" y="7012"/>
                </a:lnTo>
                <a:lnTo>
                  <a:pt x="35166" y="7188"/>
                </a:lnTo>
                <a:lnTo>
                  <a:pt x="35219" y="7276"/>
                </a:lnTo>
                <a:lnTo>
                  <a:pt x="35272" y="7400"/>
                </a:lnTo>
                <a:lnTo>
                  <a:pt x="35166" y="7382"/>
                </a:lnTo>
                <a:lnTo>
                  <a:pt x="35113" y="7364"/>
                </a:lnTo>
                <a:lnTo>
                  <a:pt x="34814" y="7241"/>
                </a:lnTo>
                <a:lnTo>
                  <a:pt x="34532" y="7100"/>
                </a:lnTo>
                <a:lnTo>
                  <a:pt x="33774" y="6730"/>
                </a:lnTo>
                <a:lnTo>
                  <a:pt x="33034" y="6325"/>
                </a:lnTo>
                <a:lnTo>
                  <a:pt x="32294" y="5902"/>
                </a:lnTo>
                <a:lnTo>
                  <a:pt x="31572" y="5444"/>
                </a:lnTo>
                <a:lnTo>
                  <a:pt x="31167" y="5162"/>
                </a:lnTo>
                <a:lnTo>
                  <a:pt x="31061" y="5092"/>
                </a:lnTo>
                <a:lnTo>
                  <a:pt x="30955" y="4986"/>
                </a:lnTo>
                <a:lnTo>
                  <a:pt x="31096" y="4228"/>
                </a:lnTo>
                <a:lnTo>
                  <a:pt x="31131" y="3999"/>
                </a:lnTo>
                <a:lnTo>
                  <a:pt x="31149" y="3770"/>
                </a:lnTo>
                <a:lnTo>
                  <a:pt x="31149" y="3541"/>
                </a:lnTo>
                <a:lnTo>
                  <a:pt x="31131" y="3330"/>
                </a:lnTo>
                <a:lnTo>
                  <a:pt x="31079" y="3118"/>
                </a:lnTo>
                <a:lnTo>
                  <a:pt x="31026" y="2907"/>
                </a:lnTo>
                <a:lnTo>
                  <a:pt x="30938" y="2696"/>
                </a:lnTo>
                <a:lnTo>
                  <a:pt x="30850" y="2484"/>
                </a:lnTo>
                <a:lnTo>
                  <a:pt x="30620" y="2114"/>
                </a:lnTo>
                <a:lnTo>
                  <a:pt x="30374" y="1744"/>
                </a:lnTo>
                <a:lnTo>
                  <a:pt x="29704" y="846"/>
                </a:lnTo>
                <a:lnTo>
                  <a:pt x="29581" y="652"/>
                </a:lnTo>
                <a:lnTo>
                  <a:pt x="29458" y="458"/>
                </a:lnTo>
                <a:lnTo>
                  <a:pt x="29352" y="264"/>
                </a:lnTo>
                <a:lnTo>
                  <a:pt x="29281" y="53"/>
                </a:lnTo>
                <a:lnTo>
                  <a:pt x="29264" y="18"/>
                </a:lnTo>
                <a:lnTo>
                  <a:pt x="292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2" name="Google Shape;1942;p36"/>
          <p:cNvGrpSpPr/>
          <p:nvPr/>
        </p:nvGrpSpPr>
        <p:grpSpPr>
          <a:xfrm>
            <a:off x="2609855" y="417327"/>
            <a:ext cx="5356330" cy="4053175"/>
            <a:chOff x="-6800845" y="1077689"/>
            <a:chExt cx="5356330" cy="4053175"/>
          </a:xfrm>
        </p:grpSpPr>
        <p:sp>
          <p:nvSpPr>
            <p:cNvPr id="1943" name="Google Shape;1943;p36"/>
            <p:cNvSpPr/>
            <p:nvPr/>
          </p:nvSpPr>
          <p:spPr>
            <a:xfrm flipH="1">
              <a:off x="-6683661" y="1077689"/>
              <a:ext cx="5067638" cy="3874399"/>
            </a:xfrm>
            <a:custGeom>
              <a:avLst/>
              <a:gdLst/>
              <a:ahLst/>
              <a:cxnLst/>
              <a:rect l="l" t="t" r="r" b="b"/>
              <a:pathLst>
                <a:path w="261995" h="200305" extrusionOk="0">
                  <a:moveTo>
                    <a:pt x="190831" y="2577"/>
                  </a:moveTo>
                  <a:lnTo>
                    <a:pt x="190906" y="2728"/>
                  </a:lnTo>
                  <a:lnTo>
                    <a:pt x="191058" y="3031"/>
                  </a:lnTo>
                  <a:lnTo>
                    <a:pt x="191361" y="4471"/>
                  </a:lnTo>
                  <a:lnTo>
                    <a:pt x="191664" y="5684"/>
                  </a:lnTo>
                  <a:lnTo>
                    <a:pt x="191740" y="6290"/>
                  </a:lnTo>
                  <a:lnTo>
                    <a:pt x="191664" y="6442"/>
                  </a:lnTo>
                  <a:lnTo>
                    <a:pt x="191588" y="6518"/>
                  </a:lnTo>
                  <a:lnTo>
                    <a:pt x="191209" y="6518"/>
                  </a:lnTo>
                  <a:lnTo>
                    <a:pt x="190906" y="6442"/>
                  </a:lnTo>
                  <a:lnTo>
                    <a:pt x="190755" y="6366"/>
                  </a:lnTo>
                  <a:lnTo>
                    <a:pt x="190755" y="6215"/>
                  </a:lnTo>
                  <a:lnTo>
                    <a:pt x="190679" y="5608"/>
                  </a:lnTo>
                  <a:lnTo>
                    <a:pt x="190679" y="4396"/>
                  </a:lnTo>
                  <a:lnTo>
                    <a:pt x="190679" y="3031"/>
                  </a:lnTo>
                  <a:lnTo>
                    <a:pt x="190755" y="2728"/>
                  </a:lnTo>
                  <a:lnTo>
                    <a:pt x="190831" y="2577"/>
                  </a:lnTo>
                  <a:close/>
                  <a:moveTo>
                    <a:pt x="191816" y="3410"/>
                  </a:moveTo>
                  <a:lnTo>
                    <a:pt x="191967" y="3714"/>
                  </a:lnTo>
                  <a:lnTo>
                    <a:pt x="192270" y="4699"/>
                  </a:lnTo>
                  <a:lnTo>
                    <a:pt x="192649" y="5911"/>
                  </a:lnTo>
                  <a:lnTo>
                    <a:pt x="192649" y="6290"/>
                  </a:lnTo>
                  <a:lnTo>
                    <a:pt x="192649" y="6593"/>
                  </a:lnTo>
                  <a:lnTo>
                    <a:pt x="192574" y="6745"/>
                  </a:lnTo>
                  <a:lnTo>
                    <a:pt x="192498" y="6745"/>
                  </a:lnTo>
                  <a:lnTo>
                    <a:pt x="192498" y="6669"/>
                  </a:lnTo>
                  <a:lnTo>
                    <a:pt x="192346" y="6139"/>
                  </a:lnTo>
                  <a:lnTo>
                    <a:pt x="192119" y="5078"/>
                  </a:lnTo>
                  <a:lnTo>
                    <a:pt x="191816" y="3865"/>
                  </a:lnTo>
                  <a:lnTo>
                    <a:pt x="191816" y="3410"/>
                  </a:lnTo>
                  <a:close/>
                  <a:moveTo>
                    <a:pt x="223646" y="6821"/>
                  </a:moveTo>
                  <a:lnTo>
                    <a:pt x="223722" y="6897"/>
                  </a:lnTo>
                  <a:lnTo>
                    <a:pt x="223646" y="6897"/>
                  </a:lnTo>
                  <a:lnTo>
                    <a:pt x="222130" y="8033"/>
                  </a:lnTo>
                  <a:lnTo>
                    <a:pt x="221373" y="8640"/>
                  </a:lnTo>
                  <a:lnTo>
                    <a:pt x="220918" y="8867"/>
                  </a:lnTo>
                  <a:lnTo>
                    <a:pt x="220842" y="8867"/>
                  </a:lnTo>
                  <a:lnTo>
                    <a:pt x="220842" y="8791"/>
                  </a:lnTo>
                  <a:lnTo>
                    <a:pt x="220918" y="8488"/>
                  </a:lnTo>
                  <a:lnTo>
                    <a:pt x="220994" y="8033"/>
                  </a:lnTo>
                  <a:lnTo>
                    <a:pt x="221221" y="7730"/>
                  </a:lnTo>
                  <a:lnTo>
                    <a:pt x="221600" y="7579"/>
                  </a:lnTo>
                  <a:lnTo>
                    <a:pt x="222282" y="7276"/>
                  </a:lnTo>
                  <a:lnTo>
                    <a:pt x="223419" y="6897"/>
                  </a:lnTo>
                  <a:lnTo>
                    <a:pt x="223646" y="6821"/>
                  </a:lnTo>
                  <a:close/>
                  <a:moveTo>
                    <a:pt x="194089" y="6215"/>
                  </a:moveTo>
                  <a:lnTo>
                    <a:pt x="194241" y="6290"/>
                  </a:lnTo>
                  <a:lnTo>
                    <a:pt x="194392" y="6442"/>
                  </a:lnTo>
                  <a:lnTo>
                    <a:pt x="194544" y="6669"/>
                  </a:lnTo>
                  <a:lnTo>
                    <a:pt x="194620" y="6897"/>
                  </a:lnTo>
                  <a:lnTo>
                    <a:pt x="194696" y="7276"/>
                  </a:lnTo>
                  <a:lnTo>
                    <a:pt x="194696" y="7654"/>
                  </a:lnTo>
                  <a:lnTo>
                    <a:pt x="194468" y="7958"/>
                  </a:lnTo>
                  <a:lnTo>
                    <a:pt x="194014" y="8412"/>
                  </a:lnTo>
                  <a:lnTo>
                    <a:pt x="193180" y="9246"/>
                  </a:lnTo>
                  <a:lnTo>
                    <a:pt x="192953" y="8640"/>
                  </a:lnTo>
                  <a:lnTo>
                    <a:pt x="192725" y="8109"/>
                  </a:lnTo>
                  <a:lnTo>
                    <a:pt x="192649" y="7730"/>
                  </a:lnTo>
                  <a:lnTo>
                    <a:pt x="192801" y="7351"/>
                  </a:lnTo>
                  <a:lnTo>
                    <a:pt x="193180" y="6821"/>
                  </a:lnTo>
                  <a:lnTo>
                    <a:pt x="193483" y="6593"/>
                  </a:lnTo>
                  <a:lnTo>
                    <a:pt x="193710" y="6366"/>
                  </a:lnTo>
                  <a:lnTo>
                    <a:pt x="193938" y="6290"/>
                  </a:lnTo>
                  <a:lnTo>
                    <a:pt x="194089" y="6215"/>
                  </a:lnTo>
                  <a:close/>
                  <a:moveTo>
                    <a:pt x="206291" y="6063"/>
                  </a:moveTo>
                  <a:lnTo>
                    <a:pt x="206367" y="6139"/>
                  </a:lnTo>
                  <a:lnTo>
                    <a:pt x="206443" y="6442"/>
                  </a:lnTo>
                  <a:lnTo>
                    <a:pt x="206518" y="6897"/>
                  </a:lnTo>
                  <a:lnTo>
                    <a:pt x="206443" y="7351"/>
                  </a:lnTo>
                  <a:lnTo>
                    <a:pt x="206291" y="7730"/>
                  </a:lnTo>
                  <a:lnTo>
                    <a:pt x="205912" y="8109"/>
                  </a:lnTo>
                  <a:lnTo>
                    <a:pt x="205306" y="8564"/>
                  </a:lnTo>
                  <a:lnTo>
                    <a:pt x="204472" y="9170"/>
                  </a:lnTo>
                  <a:lnTo>
                    <a:pt x="204169" y="9322"/>
                  </a:lnTo>
                  <a:lnTo>
                    <a:pt x="204093" y="9322"/>
                  </a:lnTo>
                  <a:lnTo>
                    <a:pt x="204169" y="9019"/>
                  </a:lnTo>
                  <a:lnTo>
                    <a:pt x="204321" y="8564"/>
                  </a:lnTo>
                  <a:lnTo>
                    <a:pt x="204775" y="7503"/>
                  </a:lnTo>
                  <a:lnTo>
                    <a:pt x="205382" y="6593"/>
                  </a:lnTo>
                  <a:lnTo>
                    <a:pt x="205609" y="6215"/>
                  </a:lnTo>
                  <a:lnTo>
                    <a:pt x="205760" y="6139"/>
                  </a:lnTo>
                  <a:lnTo>
                    <a:pt x="206139" y="6063"/>
                  </a:lnTo>
                  <a:close/>
                  <a:moveTo>
                    <a:pt x="215537" y="2425"/>
                  </a:moveTo>
                  <a:lnTo>
                    <a:pt x="215689" y="2577"/>
                  </a:lnTo>
                  <a:lnTo>
                    <a:pt x="215764" y="2880"/>
                  </a:lnTo>
                  <a:lnTo>
                    <a:pt x="215764" y="3335"/>
                  </a:lnTo>
                  <a:lnTo>
                    <a:pt x="215689" y="3789"/>
                  </a:lnTo>
                  <a:lnTo>
                    <a:pt x="215613" y="4168"/>
                  </a:lnTo>
                  <a:lnTo>
                    <a:pt x="215461" y="4547"/>
                  </a:lnTo>
                  <a:lnTo>
                    <a:pt x="215158" y="4850"/>
                  </a:lnTo>
                  <a:lnTo>
                    <a:pt x="214703" y="5532"/>
                  </a:lnTo>
                  <a:lnTo>
                    <a:pt x="214249" y="6290"/>
                  </a:lnTo>
                  <a:lnTo>
                    <a:pt x="213870" y="7048"/>
                  </a:lnTo>
                  <a:lnTo>
                    <a:pt x="213491" y="7882"/>
                  </a:lnTo>
                  <a:lnTo>
                    <a:pt x="213263" y="8791"/>
                  </a:lnTo>
                  <a:lnTo>
                    <a:pt x="213036" y="9625"/>
                  </a:lnTo>
                  <a:lnTo>
                    <a:pt x="212884" y="10459"/>
                  </a:lnTo>
                  <a:lnTo>
                    <a:pt x="212884" y="11292"/>
                  </a:lnTo>
                  <a:lnTo>
                    <a:pt x="212809" y="12202"/>
                  </a:lnTo>
                  <a:lnTo>
                    <a:pt x="212809" y="12581"/>
                  </a:lnTo>
                  <a:lnTo>
                    <a:pt x="212733" y="12656"/>
                  </a:lnTo>
                  <a:lnTo>
                    <a:pt x="212657" y="12656"/>
                  </a:lnTo>
                  <a:lnTo>
                    <a:pt x="212430" y="12429"/>
                  </a:lnTo>
                  <a:lnTo>
                    <a:pt x="212278" y="12050"/>
                  </a:lnTo>
                  <a:lnTo>
                    <a:pt x="212051" y="11671"/>
                  </a:lnTo>
                  <a:lnTo>
                    <a:pt x="211748" y="10534"/>
                  </a:lnTo>
                  <a:lnTo>
                    <a:pt x="211596" y="9322"/>
                  </a:lnTo>
                  <a:lnTo>
                    <a:pt x="211596" y="8715"/>
                  </a:lnTo>
                  <a:lnTo>
                    <a:pt x="211596" y="8185"/>
                  </a:lnTo>
                  <a:lnTo>
                    <a:pt x="211748" y="7503"/>
                  </a:lnTo>
                  <a:lnTo>
                    <a:pt x="211899" y="6821"/>
                  </a:lnTo>
                  <a:lnTo>
                    <a:pt x="212127" y="6215"/>
                  </a:lnTo>
                  <a:lnTo>
                    <a:pt x="212354" y="5608"/>
                  </a:lnTo>
                  <a:lnTo>
                    <a:pt x="212657" y="5002"/>
                  </a:lnTo>
                  <a:lnTo>
                    <a:pt x="212960" y="4471"/>
                  </a:lnTo>
                  <a:lnTo>
                    <a:pt x="213339" y="3941"/>
                  </a:lnTo>
                  <a:lnTo>
                    <a:pt x="213794" y="3486"/>
                  </a:lnTo>
                  <a:lnTo>
                    <a:pt x="214249" y="3107"/>
                  </a:lnTo>
                  <a:lnTo>
                    <a:pt x="214628" y="2728"/>
                  </a:lnTo>
                  <a:lnTo>
                    <a:pt x="215006" y="2501"/>
                  </a:lnTo>
                  <a:lnTo>
                    <a:pt x="215310" y="2425"/>
                  </a:lnTo>
                  <a:close/>
                  <a:moveTo>
                    <a:pt x="203866" y="7048"/>
                  </a:moveTo>
                  <a:lnTo>
                    <a:pt x="203866" y="7276"/>
                  </a:lnTo>
                  <a:lnTo>
                    <a:pt x="203563" y="7958"/>
                  </a:lnTo>
                  <a:lnTo>
                    <a:pt x="202502" y="10155"/>
                  </a:lnTo>
                  <a:lnTo>
                    <a:pt x="201668" y="11899"/>
                  </a:lnTo>
                  <a:lnTo>
                    <a:pt x="201137" y="12732"/>
                  </a:lnTo>
                  <a:lnTo>
                    <a:pt x="200986" y="12960"/>
                  </a:lnTo>
                  <a:lnTo>
                    <a:pt x="200910" y="12960"/>
                  </a:lnTo>
                  <a:lnTo>
                    <a:pt x="200834" y="12884"/>
                  </a:lnTo>
                  <a:lnTo>
                    <a:pt x="200759" y="12656"/>
                  </a:lnTo>
                  <a:lnTo>
                    <a:pt x="200683" y="12353"/>
                  </a:lnTo>
                  <a:lnTo>
                    <a:pt x="200683" y="11974"/>
                  </a:lnTo>
                  <a:lnTo>
                    <a:pt x="200759" y="11065"/>
                  </a:lnTo>
                  <a:lnTo>
                    <a:pt x="201062" y="10231"/>
                  </a:lnTo>
                  <a:lnTo>
                    <a:pt x="201213" y="9776"/>
                  </a:lnTo>
                  <a:lnTo>
                    <a:pt x="201365" y="9473"/>
                  </a:lnTo>
                  <a:lnTo>
                    <a:pt x="201895" y="8791"/>
                  </a:lnTo>
                  <a:lnTo>
                    <a:pt x="202653" y="8033"/>
                  </a:lnTo>
                  <a:lnTo>
                    <a:pt x="203487" y="7351"/>
                  </a:lnTo>
                  <a:lnTo>
                    <a:pt x="203714" y="7124"/>
                  </a:lnTo>
                  <a:lnTo>
                    <a:pt x="203866" y="7048"/>
                  </a:lnTo>
                  <a:close/>
                  <a:moveTo>
                    <a:pt x="217735" y="4017"/>
                  </a:moveTo>
                  <a:lnTo>
                    <a:pt x="217886" y="4092"/>
                  </a:lnTo>
                  <a:lnTo>
                    <a:pt x="217886" y="4244"/>
                  </a:lnTo>
                  <a:lnTo>
                    <a:pt x="217886" y="5078"/>
                  </a:lnTo>
                  <a:lnTo>
                    <a:pt x="217735" y="5608"/>
                  </a:lnTo>
                  <a:lnTo>
                    <a:pt x="217583" y="6366"/>
                  </a:lnTo>
                  <a:lnTo>
                    <a:pt x="216977" y="8033"/>
                  </a:lnTo>
                  <a:lnTo>
                    <a:pt x="216219" y="9701"/>
                  </a:lnTo>
                  <a:lnTo>
                    <a:pt x="215385" y="11368"/>
                  </a:lnTo>
                  <a:lnTo>
                    <a:pt x="214628" y="12656"/>
                  </a:lnTo>
                  <a:lnTo>
                    <a:pt x="214324" y="13035"/>
                  </a:lnTo>
                  <a:lnTo>
                    <a:pt x="214173" y="13187"/>
                  </a:lnTo>
                  <a:lnTo>
                    <a:pt x="214021" y="13111"/>
                  </a:lnTo>
                  <a:lnTo>
                    <a:pt x="213945" y="12808"/>
                  </a:lnTo>
                  <a:lnTo>
                    <a:pt x="213870" y="12429"/>
                  </a:lnTo>
                  <a:lnTo>
                    <a:pt x="213794" y="11899"/>
                  </a:lnTo>
                  <a:lnTo>
                    <a:pt x="213794" y="10762"/>
                  </a:lnTo>
                  <a:lnTo>
                    <a:pt x="213870" y="10080"/>
                  </a:lnTo>
                  <a:lnTo>
                    <a:pt x="214021" y="9473"/>
                  </a:lnTo>
                  <a:lnTo>
                    <a:pt x="214173" y="8867"/>
                  </a:lnTo>
                  <a:lnTo>
                    <a:pt x="214400" y="8261"/>
                  </a:lnTo>
                  <a:lnTo>
                    <a:pt x="215006" y="6897"/>
                  </a:lnTo>
                  <a:lnTo>
                    <a:pt x="215764" y="5760"/>
                  </a:lnTo>
                  <a:lnTo>
                    <a:pt x="216143" y="5229"/>
                  </a:lnTo>
                  <a:lnTo>
                    <a:pt x="216598" y="4850"/>
                  </a:lnTo>
                  <a:lnTo>
                    <a:pt x="217356" y="4168"/>
                  </a:lnTo>
                  <a:lnTo>
                    <a:pt x="217583" y="4017"/>
                  </a:lnTo>
                  <a:close/>
                  <a:moveTo>
                    <a:pt x="208640" y="7579"/>
                  </a:moveTo>
                  <a:lnTo>
                    <a:pt x="208261" y="8488"/>
                  </a:lnTo>
                  <a:lnTo>
                    <a:pt x="207049" y="10610"/>
                  </a:lnTo>
                  <a:lnTo>
                    <a:pt x="206215" y="12126"/>
                  </a:lnTo>
                  <a:lnTo>
                    <a:pt x="205609" y="12960"/>
                  </a:lnTo>
                  <a:lnTo>
                    <a:pt x="205230" y="13414"/>
                  </a:lnTo>
                  <a:lnTo>
                    <a:pt x="205078" y="13566"/>
                  </a:lnTo>
                  <a:lnTo>
                    <a:pt x="204624" y="13566"/>
                  </a:lnTo>
                  <a:lnTo>
                    <a:pt x="204548" y="13490"/>
                  </a:lnTo>
                  <a:lnTo>
                    <a:pt x="204548" y="13414"/>
                  </a:lnTo>
                  <a:lnTo>
                    <a:pt x="204775" y="12960"/>
                  </a:lnTo>
                  <a:lnTo>
                    <a:pt x="205306" y="12202"/>
                  </a:lnTo>
                  <a:lnTo>
                    <a:pt x="206064" y="10837"/>
                  </a:lnTo>
                  <a:lnTo>
                    <a:pt x="206746" y="9625"/>
                  </a:lnTo>
                  <a:lnTo>
                    <a:pt x="206973" y="9094"/>
                  </a:lnTo>
                  <a:lnTo>
                    <a:pt x="207276" y="8640"/>
                  </a:lnTo>
                  <a:lnTo>
                    <a:pt x="207579" y="8261"/>
                  </a:lnTo>
                  <a:lnTo>
                    <a:pt x="207882" y="8033"/>
                  </a:lnTo>
                  <a:lnTo>
                    <a:pt x="208413" y="7654"/>
                  </a:lnTo>
                  <a:lnTo>
                    <a:pt x="208640" y="7579"/>
                  </a:lnTo>
                  <a:close/>
                  <a:moveTo>
                    <a:pt x="229027" y="11444"/>
                  </a:moveTo>
                  <a:lnTo>
                    <a:pt x="229179" y="11520"/>
                  </a:lnTo>
                  <a:lnTo>
                    <a:pt x="229254" y="11671"/>
                  </a:lnTo>
                  <a:lnTo>
                    <a:pt x="229330" y="11823"/>
                  </a:lnTo>
                  <a:lnTo>
                    <a:pt x="229330" y="12050"/>
                  </a:lnTo>
                  <a:lnTo>
                    <a:pt x="229179" y="12505"/>
                  </a:lnTo>
                  <a:lnTo>
                    <a:pt x="228875" y="12960"/>
                  </a:lnTo>
                  <a:lnTo>
                    <a:pt x="228724" y="13187"/>
                  </a:lnTo>
                  <a:lnTo>
                    <a:pt x="228496" y="13338"/>
                  </a:lnTo>
                  <a:lnTo>
                    <a:pt x="228042" y="13566"/>
                  </a:lnTo>
                  <a:lnTo>
                    <a:pt x="227966" y="13566"/>
                  </a:lnTo>
                  <a:lnTo>
                    <a:pt x="227890" y="13490"/>
                  </a:lnTo>
                  <a:lnTo>
                    <a:pt x="227966" y="13187"/>
                  </a:lnTo>
                  <a:lnTo>
                    <a:pt x="228269" y="12429"/>
                  </a:lnTo>
                  <a:lnTo>
                    <a:pt x="228572" y="11823"/>
                  </a:lnTo>
                  <a:lnTo>
                    <a:pt x="228800" y="11520"/>
                  </a:lnTo>
                  <a:lnTo>
                    <a:pt x="228951" y="11444"/>
                  </a:lnTo>
                  <a:close/>
                  <a:moveTo>
                    <a:pt x="220387" y="5078"/>
                  </a:moveTo>
                  <a:lnTo>
                    <a:pt x="220539" y="5153"/>
                  </a:lnTo>
                  <a:lnTo>
                    <a:pt x="220539" y="5229"/>
                  </a:lnTo>
                  <a:lnTo>
                    <a:pt x="220615" y="5381"/>
                  </a:lnTo>
                  <a:lnTo>
                    <a:pt x="220463" y="6215"/>
                  </a:lnTo>
                  <a:lnTo>
                    <a:pt x="220160" y="7276"/>
                  </a:lnTo>
                  <a:lnTo>
                    <a:pt x="219781" y="8412"/>
                  </a:lnTo>
                  <a:lnTo>
                    <a:pt x="219478" y="9322"/>
                  </a:lnTo>
                  <a:lnTo>
                    <a:pt x="219099" y="9852"/>
                  </a:lnTo>
                  <a:lnTo>
                    <a:pt x="218644" y="10459"/>
                  </a:lnTo>
                  <a:lnTo>
                    <a:pt x="217962" y="11216"/>
                  </a:lnTo>
                  <a:lnTo>
                    <a:pt x="217280" y="11899"/>
                  </a:lnTo>
                  <a:lnTo>
                    <a:pt x="216143" y="13035"/>
                  </a:lnTo>
                  <a:lnTo>
                    <a:pt x="215461" y="13566"/>
                  </a:lnTo>
                  <a:lnTo>
                    <a:pt x="215234" y="13642"/>
                  </a:lnTo>
                  <a:lnTo>
                    <a:pt x="215158" y="13566"/>
                  </a:lnTo>
                  <a:lnTo>
                    <a:pt x="215310" y="13338"/>
                  </a:lnTo>
                  <a:lnTo>
                    <a:pt x="215537" y="12960"/>
                  </a:lnTo>
                  <a:lnTo>
                    <a:pt x="216143" y="11974"/>
                  </a:lnTo>
                  <a:lnTo>
                    <a:pt x="216825" y="10459"/>
                  </a:lnTo>
                  <a:lnTo>
                    <a:pt x="217583" y="8791"/>
                  </a:lnTo>
                  <a:lnTo>
                    <a:pt x="218038" y="7427"/>
                  </a:lnTo>
                  <a:lnTo>
                    <a:pt x="218341" y="6745"/>
                  </a:lnTo>
                  <a:lnTo>
                    <a:pt x="218568" y="6290"/>
                  </a:lnTo>
                  <a:lnTo>
                    <a:pt x="218872" y="5911"/>
                  </a:lnTo>
                  <a:lnTo>
                    <a:pt x="219250" y="5608"/>
                  </a:lnTo>
                  <a:lnTo>
                    <a:pt x="219857" y="5229"/>
                  </a:lnTo>
                  <a:lnTo>
                    <a:pt x="220236" y="5078"/>
                  </a:lnTo>
                  <a:close/>
                  <a:moveTo>
                    <a:pt x="205988" y="8791"/>
                  </a:moveTo>
                  <a:lnTo>
                    <a:pt x="206064" y="8867"/>
                  </a:lnTo>
                  <a:lnTo>
                    <a:pt x="206064" y="8943"/>
                  </a:lnTo>
                  <a:lnTo>
                    <a:pt x="205836" y="9549"/>
                  </a:lnTo>
                  <a:lnTo>
                    <a:pt x="205306" y="10534"/>
                  </a:lnTo>
                  <a:lnTo>
                    <a:pt x="204548" y="11595"/>
                  </a:lnTo>
                  <a:lnTo>
                    <a:pt x="203942" y="12505"/>
                  </a:lnTo>
                  <a:lnTo>
                    <a:pt x="203335" y="13111"/>
                  </a:lnTo>
                  <a:lnTo>
                    <a:pt x="202653" y="13717"/>
                  </a:lnTo>
                  <a:lnTo>
                    <a:pt x="202123" y="13945"/>
                  </a:lnTo>
                  <a:lnTo>
                    <a:pt x="201971" y="14021"/>
                  </a:lnTo>
                  <a:lnTo>
                    <a:pt x="201895" y="13945"/>
                  </a:lnTo>
                  <a:lnTo>
                    <a:pt x="202123" y="13338"/>
                  </a:lnTo>
                  <a:lnTo>
                    <a:pt x="202653" y="12202"/>
                  </a:lnTo>
                  <a:lnTo>
                    <a:pt x="203032" y="11444"/>
                  </a:lnTo>
                  <a:lnTo>
                    <a:pt x="203487" y="10837"/>
                  </a:lnTo>
                  <a:lnTo>
                    <a:pt x="203942" y="10231"/>
                  </a:lnTo>
                  <a:lnTo>
                    <a:pt x="204548" y="9776"/>
                  </a:lnTo>
                  <a:lnTo>
                    <a:pt x="205306" y="9170"/>
                  </a:lnTo>
                  <a:lnTo>
                    <a:pt x="205760" y="8867"/>
                  </a:lnTo>
                  <a:lnTo>
                    <a:pt x="205988" y="8791"/>
                  </a:lnTo>
                  <a:close/>
                  <a:moveTo>
                    <a:pt x="210914" y="11595"/>
                  </a:moveTo>
                  <a:lnTo>
                    <a:pt x="211066" y="11899"/>
                  </a:lnTo>
                  <a:lnTo>
                    <a:pt x="211217" y="12202"/>
                  </a:lnTo>
                  <a:lnTo>
                    <a:pt x="211217" y="12505"/>
                  </a:lnTo>
                  <a:lnTo>
                    <a:pt x="210990" y="12884"/>
                  </a:lnTo>
                  <a:lnTo>
                    <a:pt x="210535" y="13338"/>
                  </a:lnTo>
                  <a:lnTo>
                    <a:pt x="209777" y="14021"/>
                  </a:lnTo>
                  <a:lnTo>
                    <a:pt x="208716" y="14930"/>
                  </a:lnTo>
                  <a:lnTo>
                    <a:pt x="208337" y="15157"/>
                  </a:lnTo>
                  <a:lnTo>
                    <a:pt x="208186" y="15233"/>
                  </a:lnTo>
                  <a:lnTo>
                    <a:pt x="208186" y="15157"/>
                  </a:lnTo>
                  <a:lnTo>
                    <a:pt x="208034" y="15082"/>
                  </a:lnTo>
                  <a:lnTo>
                    <a:pt x="207882" y="15006"/>
                  </a:lnTo>
                  <a:lnTo>
                    <a:pt x="207579" y="15006"/>
                  </a:lnTo>
                  <a:lnTo>
                    <a:pt x="207125" y="15157"/>
                  </a:lnTo>
                  <a:lnTo>
                    <a:pt x="206518" y="15536"/>
                  </a:lnTo>
                  <a:lnTo>
                    <a:pt x="206139" y="15839"/>
                  </a:lnTo>
                  <a:lnTo>
                    <a:pt x="205988" y="15915"/>
                  </a:lnTo>
                  <a:lnTo>
                    <a:pt x="205988" y="15915"/>
                  </a:lnTo>
                  <a:lnTo>
                    <a:pt x="206746" y="15082"/>
                  </a:lnTo>
                  <a:lnTo>
                    <a:pt x="207958" y="13869"/>
                  </a:lnTo>
                  <a:lnTo>
                    <a:pt x="209247" y="12732"/>
                  </a:lnTo>
                  <a:lnTo>
                    <a:pt x="210383" y="11899"/>
                  </a:lnTo>
                  <a:lnTo>
                    <a:pt x="210762" y="11671"/>
                  </a:lnTo>
                  <a:lnTo>
                    <a:pt x="210914" y="11595"/>
                  </a:lnTo>
                  <a:close/>
                  <a:moveTo>
                    <a:pt x="215158" y="14778"/>
                  </a:moveTo>
                  <a:lnTo>
                    <a:pt x="215158" y="14854"/>
                  </a:lnTo>
                  <a:lnTo>
                    <a:pt x="215082" y="15006"/>
                  </a:lnTo>
                  <a:lnTo>
                    <a:pt x="214628" y="15612"/>
                  </a:lnTo>
                  <a:lnTo>
                    <a:pt x="214173" y="16143"/>
                  </a:lnTo>
                  <a:lnTo>
                    <a:pt x="213870" y="16446"/>
                  </a:lnTo>
                  <a:lnTo>
                    <a:pt x="213794" y="16521"/>
                  </a:lnTo>
                  <a:lnTo>
                    <a:pt x="213870" y="16218"/>
                  </a:lnTo>
                  <a:lnTo>
                    <a:pt x="214249" y="15612"/>
                  </a:lnTo>
                  <a:lnTo>
                    <a:pt x="214628" y="15157"/>
                  </a:lnTo>
                  <a:lnTo>
                    <a:pt x="214931" y="14854"/>
                  </a:lnTo>
                  <a:lnTo>
                    <a:pt x="215158" y="14778"/>
                  </a:lnTo>
                  <a:close/>
                  <a:moveTo>
                    <a:pt x="191285" y="7124"/>
                  </a:moveTo>
                  <a:lnTo>
                    <a:pt x="191361" y="7200"/>
                  </a:lnTo>
                  <a:lnTo>
                    <a:pt x="191664" y="7579"/>
                  </a:lnTo>
                  <a:lnTo>
                    <a:pt x="192043" y="8337"/>
                  </a:lnTo>
                  <a:lnTo>
                    <a:pt x="192346" y="8943"/>
                  </a:lnTo>
                  <a:lnTo>
                    <a:pt x="192574" y="9549"/>
                  </a:lnTo>
                  <a:lnTo>
                    <a:pt x="192801" y="10231"/>
                  </a:lnTo>
                  <a:lnTo>
                    <a:pt x="192877" y="10837"/>
                  </a:lnTo>
                  <a:lnTo>
                    <a:pt x="193028" y="11595"/>
                  </a:lnTo>
                  <a:lnTo>
                    <a:pt x="193028" y="12277"/>
                  </a:lnTo>
                  <a:lnTo>
                    <a:pt x="193028" y="14021"/>
                  </a:lnTo>
                  <a:lnTo>
                    <a:pt x="192877" y="15764"/>
                  </a:lnTo>
                  <a:lnTo>
                    <a:pt x="192801" y="16294"/>
                  </a:lnTo>
                  <a:lnTo>
                    <a:pt x="192649" y="16521"/>
                  </a:lnTo>
                  <a:lnTo>
                    <a:pt x="192498" y="16597"/>
                  </a:lnTo>
                  <a:lnTo>
                    <a:pt x="192270" y="16597"/>
                  </a:lnTo>
                  <a:lnTo>
                    <a:pt x="192043" y="16521"/>
                  </a:lnTo>
                  <a:lnTo>
                    <a:pt x="191740" y="16370"/>
                  </a:lnTo>
                  <a:lnTo>
                    <a:pt x="191134" y="15915"/>
                  </a:lnTo>
                  <a:lnTo>
                    <a:pt x="190831" y="15612"/>
                  </a:lnTo>
                  <a:lnTo>
                    <a:pt x="190603" y="15309"/>
                  </a:lnTo>
                  <a:lnTo>
                    <a:pt x="190376" y="14854"/>
                  </a:lnTo>
                  <a:lnTo>
                    <a:pt x="190148" y="14324"/>
                  </a:lnTo>
                  <a:lnTo>
                    <a:pt x="189997" y="13793"/>
                  </a:lnTo>
                  <a:lnTo>
                    <a:pt x="189921" y="13263"/>
                  </a:lnTo>
                  <a:lnTo>
                    <a:pt x="189845" y="12656"/>
                  </a:lnTo>
                  <a:lnTo>
                    <a:pt x="189845" y="12050"/>
                  </a:lnTo>
                  <a:lnTo>
                    <a:pt x="189845" y="11368"/>
                  </a:lnTo>
                  <a:lnTo>
                    <a:pt x="189921" y="10762"/>
                  </a:lnTo>
                  <a:lnTo>
                    <a:pt x="190224" y="9398"/>
                  </a:lnTo>
                  <a:lnTo>
                    <a:pt x="190603" y="8261"/>
                  </a:lnTo>
                  <a:lnTo>
                    <a:pt x="191058" y="7427"/>
                  </a:lnTo>
                  <a:lnTo>
                    <a:pt x="191209" y="7200"/>
                  </a:lnTo>
                  <a:lnTo>
                    <a:pt x="191285" y="7124"/>
                  </a:lnTo>
                  <a:close/>
                  <a:moveTo>
                    <a:pt x="197045" y="6972"/>
                  </a:moveTo>
                  <a:lnTo>
                    <a:pt x="197121" y="7048"/>
                  </a:lnTo>
                  <a:lnTo>
                    <a:pt x="197197" y="7351"/>
                  </a:lnTo>
                  <a:lnTo>
                    <a:pt x="197272" y="8185"/>
                  </a:lnTo>
                  <a:lnTo>
                    <a:pt x="197197" y="9398"/>
                  </a:lnTo>
                  <a:lnTo>
                    <a:pt x="196893" y="10913"/>
                  </a:lnTo>
                  <a:lnTo>
                    <a:pt x="196515" y="12429"/>
                  </a:lnTo>
                  <a:lnTo>
                    <a:pt x="196136" y="13717"/>
                  </a:lnTo>
                  <a:lnTo>
                    <a:pt x="195908" y="14172"/>
                  </a:lnTo>
                  <a:lnTo>
                    <a:pt x="195605" y="14703"/>
                  </a:lnTo>
                  <a:lnTo>
                    <a:pt x="194847" y="15688"/>
                  </a:lnTo>
                  <a:lnTo>
                    <a:pt x="194089" y="16446"/>
                  </a:lnTo>
                  <a:lnTo>
                    <a:pt x="193786" y="16673"/>
                  </a:lnTo>
                  <a:lnTo>
                    <a:pt x="193559" y="16749"/>
                  </a:lnTo>
                  <a:lnTo>
                    <a:pt x="193407" y="16673"/>
                  </a:lnTo>
                  <a:lnTo>
                    <a:pt x="193331" y="16673"/>
                  </a:lnTo>
                  <a:lnTo>
                    <a:pt x="193331" y="16521"/>
                  </a:lnTo>
                  <a:lnTo>
                    <a:pt x="193407" y="16370"/>
                  </a:lnTo>
                  <a:lnTo>
                    <a:pt x="193483" y="15915"/>
                  </a:lnTo>
                  <a:lnTo>
                    <a:pt x="193559" y="15157"/>
                  </a:lnTo>
                  <a:lnTo>
                    <a:pt x="193635" y="12884"/>
                  </a:lnTo>
                  <a:lnTo>
                    <a:pt x="193710" y="10610"/>
                  </a:lnTo>
                  <a:lnTo>
                    <a:pt x="193786" y="9852"/>
                  </a:lnTo>
                  <a:lnTo>
                    <a:pt x="193786" y="9473"/>
                  </a:lnTo>
                  <a:lnTo>
                    <a:pt x="194014" y="9246"/>
                  </a:lnTo>
                  <a:lnTo>
                    <a:pt x="194468" y="8867"/>
                  </a:lnTo>
                  <a:lnTo>
                    <a:pt x="195529" y="7958"/>
                  </a:lnTo>
                  <a:lnTo>
                    <a:pt x="196515" y="7200"/>
                  </a:lnTo>
                  <a:lnTo>
                    <a:pt x="196893" y="7048"/>
                  </a:lnTo>
                  <a:lnTo>
                    <a:pt x="197045" y="6972"/>
                  </a:lnTo>
                  <a:close/>
                  <a:moveTo>
                    <a:pt x="211596" y="13187"/>
                  </a:moveTo>
                  <a:lnTo>
                    <a:pt x="211748" y="13263"/>
                  </a:lnTo>
                  <a:lnTo>
                    <a:pt x="211975" y="13490"/>
                  </a:lnTo>
                  <a:lnTo>
                    <a:pt x="211975" y="13566"/>
                  </a:lnTo>
                  <a:lnTo>
                    <a:pt x="211975" y="13717"/>
                  </a:lnTo>
                  <a:lnTo>
                    <a:pt x="211748" y="14172"/>
                  </a:lnTo>
                  <a:lnTo>
                    <a:pt x="211444" y="14703"/>
                  </a:lnTo>
                  <a:lnTo>
                    <a:pt x="210990" y="15233"/>
                  </a:lnTo>
                  <a:lnTo>
                    <a:pt x="210459" y="15839"/>
                  </a:lnTo>
                  <a:lnTo>
                    <a:pt x="209929" y="16294"/>
                  </a:lnTo>
                  <a:lnTo>
                    <a:pt x="209398" y="16749"/>
                  </a:lnTo>
                  <a:lnTo>
                    <a:pt x="208944" y="16976"/>
                  </a:lnTo>
                  <a:lnTo>
                    <a:pt x="208489" y="17052"/>
                  </a:lnTo>
                  <a:lnTo>
                    <a:pt x="208110" y="17052"/>
                  </a:lnTo>
                  <a:lnTo>
                    <a:pt x="208034" y="16976"/>
                  </a:lnTo>
                  <a:lnTo>
                    <a:pt x="208034" y="16673"/>
                  </a:lnTo>
                  <a:lnTo>
                    <a:pt x="208261" y="16370"/>
                  </a:lnTo>
                  <a:lnTo>
                    <a:pt x="208640" y="15915"/>
                  </a:lnTo>
                  <a:lnTo>
                    <a:pt x="209171" y="15309"/>
                  </a:lnTo>
                  <a:lnTo>
                    <a:pt x="209853" y="14627"/>
                  </a:lnTo>
                  <a:lnTo>
                    <a:pt x="210990" y="13642"/>
                  </a:lnTo>
                  <a:lnTo>
                    <a:pt x="211596" y="13187"/>
                  </a:lnTo>
                  <a:close/>
                  <a:moveTo>
                    <a:pt x="183555" y="13263"/>
                  </a:moveTo>
                  <a:lnTo>
                    <a:pt x="183782" y="13338"/>
                  </a:lnTo>
                  <a:lnTo>
                    <a:pt x="184086" y="13566"/>
                  </a:lnTo>
                  <a:lnTo>
                    <a:pt x="184313" y="13793"/>
                  </a:lnTo>
                  <a:lnTo>
                    <a:pt x="184692" y="14172"/>
                  </a:lnTo>
                  <a:lnTo>
                    <a:pt x="184843" y="14551"/>
                  </a:lnTo>
                  <a:lnTo>
                    <a:pt x="184843" y="15006"/>
                  </a:lnTo>
                  <a:lnTo>
                    <a:pt x="184768" y="15839"/>
                  </a:lnTo>
                  <a:lnTo>
                    <a:pt x="184616" y="16749"/>
                  </a:lnTo>
                  <a:lnTo>
                    <a:pt x="184616" y="17052"/>
                  </a:lnTo>
                  <a:lnTo>
                    <a:pt x="184540" y="17204"/>
                  </a:lnTo>
                  <a:lnTo>
                    <a:pt x="184086" y="16825"/>
                  </a:lnTo>
                  <a:lnTo>
                    <a:pt x="183252" y="16067"/>
                  </a:lnTo>
                  <a:lnTo>
                    <a:pt x="182115" y="14930"/>
                  </a:lnTo>
                  <a:lnTo>
                    <a:pt x="182494" y="14096"/>
                  </a:lnTo>
                  <a:lnTo>
                    <a:pt x="182721" y="13717"/>
                  </a:lnTo>
                  <a:lnTo>
                    <a:pt x="182873" y="13490"/>
                  </a:lnTo>
                  <a:lnTo>
                    <a:pt x="183100" y="13338"/>
                  </a:lnTo>
                  <a:lnTo>
                    <a:pt x="183328" y="13263"/>
                  </a:lnTo>
                  <a:close/>
                  <a:moveTo>
                    <a:pt x="212127" y="14778"/>
                  </a:moveTo>
                  <a:lnTo>
                    <a:pt x="212051" y="15309"/>
                  </a:lnTo>
                  <a:lnTo>
                    <a:pt x="211748" y="16218"/>
                  </a:lnTo>
                  <a:lnTo>
                    <a:pt x="211444" y="17052"/>
                  </a:lnTo>
                  <a:lnTo>
                    <a:pt x="211293" y="17355"/>
                  </a:lnTo>
                  <a:lnTo>
                    <a:pt x="211217" y="17431"/>
                  </a:lnTo>
                  <a:lnTo>
                    <a:pt x="211066" y="17431"/>
                  </a:lnTo>
                  <a:lnTo>
                    <a:pt x="210838" y="17204"/>
                  </a:lnTo>
                  <a:lnTo>
                    <a:pt x="210611" y="16900"/>
                  </a:lnTo>
                  <a:lnTo>
                    <a:pt x="210611" y="16749"/>
                  </a:lnTo>
                  <a:lnTo>
                    <a:pt x="210611" y="16673"/>
                  </a:lnTo>
                  <a:lnTo>
                    <a:pt x="210762" y="16294"/>
                  </a:lnTo>
                  <a:lnTo>
                    <a:pt x="211293" y="15764"/>
                  </a:lnTo>
                  <a:lnTo>
                    <a:pt x="211823" y="15082"/>
                  </a:lnTo>
                  <a:lnTo>
                    <a:pt x="212051" y="14854"/>
                  </a:lnTo>
                  <a:lnTo>
                    <a:pt x="212127" y="14778"/>
                  </a:lnTo>
                  <a:close/>
                  <a:moveTo>
                    <a:pt x="187647" y="12884"/>
                  </a:moveTo>
                  <a:lnTo>
                    <a:pt x="187723" y="14021"/>
                  </a:lnTo>
                  <a:lnTo>
                    <a:pt x="187799" y="15157"/>
                  </a:lnTo>
                  <a:lnTo>
                    <a:pt x="187723" y="16370"/>
                  </a:lnTo>
                  <a:lnTo>
                    <a:pt x="187647" y="17507"/>
                  </a:lnTo>
                  <a:lnTo>
                    <a:pt x="187041" y="16446"/>
                  </a:lnTo>
                  <a:lnTo>
                    <a:pt x="186662" y="15688"/>
                  </a:lnTo>
                  <a:lnTo>
                    <a:pt x="186435" y="15157"/>
                  </a:lnTo>
                  <a:lnTo>
                    <a:pt x="186662" y="14703"/>
                  </a:lnTo>
                  <a:lnTo>
                    <a:pt x="187041" y="13869"/>
                  </a:lnTo>
                  <a:lnTo>
                    <a:pt x="187647" y="12884"/>
                  </a:lnTo>
                  <a:close/>
                  <a:moveTo>
                    <a:pt x="235317" y="15385"/>
                  </a:moveTo>
                  <a:lnTo>
                    <a:pt x="235772" y="15460"/>
                  </a:lnTo>
                  <a:lnTo>
                    <a:pt x="235999" y="15536"/>
                  </a:lnTo>
                  <a:lnTo>
                    <a:pt x="236151" y="15688"/>
                  </a:lnTo>
                  <a:lnTo>
                    <a:pt x="236378" y="15991"/>
                  </a:lnTo>
                  <a:lnTo>
                    <a:pt x="236454" y="16446"/>
                  </a:lnTo>
                  <a:lnTo>
                    <a:pt x="236378" y="16673"/>
                  </a:lnTo>
                  <a:lnTo>
                    <a:pt x="236302" y="16825"/>
                  </a:lnTo>
                  <a:lnTo>
                    <a:pt x="236075" y="16976"/>
                  </a:lnTo>
                  <a:lnTo>
                    <a:pt x="235848" y="17052"/>
                  </a:lnTo>
                  <a:lnTo>
                    <a:pt x="234408" y="17507"/>
                  </a:lnTo>
                  <a:lnTo>
                    <a:pt x="233953" y="17658"/>
                  </a:lnTo>
                  <a:lnTo>
                    <a:pt x="233726" y="17658"/>
                  </a:lnTo>
                  <a:lnTo>
                    <a:pt x="233726" y="17582"/>
                  </a:lnTo>
                  <a:lnTo>
                    <a:pt x="233801" y="17431"/>
                  </a:lnTo>
                  <a:lnTo>
                    <a:pt x="234332" y="16218"/>
                  </a:lnTo>
                  <a:lnTo>
                    <a:pt x="234484" y="15839"/>
                  </a:lnTo>
                  <a:lnTo>
                    <a:pt x="234711" y="15536"/>
                  </a:lnTo>
                  <a:lnTo>
                    <a:pt x="234938" y="15460"/>
                  </a:lnTo>
                  <a:lnTo>
                    <a:pt x="235317" y="15385"/>
                  </a:lnTo>
                  <a:close/>
                  <a:moveTo>
                    <a:pt x="228345" y="13945"/>
                  </a:moveTo>
                  <a:lnTo>
                    <a:pt x="228496" y="14021"/>
                  </a:lnTo>
                  <a:lnTo>
                    <a:pt x="228345" y="14324"/>
                  </a:lnTo>
                  <a:lnTo>
                    <a:pt x="227890" y="15006"/>
                  </a:lnTo>
                  <a:lnTo>
                    <a:pt x="227208" y="15839"/>
                  </a:lnTo>
                  <a:lnTo>
                    <a:pt x="226374" y="16749"/>
                  </a:lnTo>
                  <a:lnTo>
                    <a:pt x="225465" y="17582"/>
                  </a:lnTo>
                  <a:lnTo>
                    <a:pt x="224783" y="18037"/>
                  </a:lnTo>
                  <a:lnTo>
                    <a:pt x="224480" y="18189"/>
                  </a:lnTo>
                  <a:lnTo>
                    <a:pt x="224328" y="18189"/>
                  </a:lnTo>
                  <a:lnTo>
                    <a:pt x="224783" y="17734"/>
                  </a:lnTo>
                  <a:lnTo>
                    <a:pt x="226299" y="15764"/>
                  </a:lnTo>
                  <a:lnTo>
                    <a:pt x="226981" y="15006"/>
                  </a:lnTo>
                  <a:lnTo>
                    <a:pt x="227587" y="14399"/>
                  </a:lnTo>
                  <a:lnTo>
                    <a:pt x="228193" y="14021"/>
                  </a:lnTo>
                  <a:lnTo>
                    <a:pt x="228345" y="13945"/>
                  </a:lnTo>
                  <a:close/>
                  <a:moveTo>
                    <a:pt x="227814" y="11747"/>
                  </a:moveTo>
                  <a:lnTo>
                    <a:pt x="227739" y="12126"/>
                  </a:lnTo>
                  <a:lnTo>
                    <a:pt x="227435" y="12808"/>
                  </a:lnTo>
                  <a:lnTo>
                    <a:pt x="226753" y="13945"/>
                  </a:lnTo>
                  <a:lnTo>
                    <a:pt x="225844" y="15233"/>
                  </a:lnTo>
                  <a:lnTo>
                    <a:pt x="224783" y="16521"/>
                  </a:lnTo>
                  <a:lnTo>
                    <a:pt x="223798" y="17582"/>
                  </a:lnTo>
                  <a:lnTo>
                    <a:pt x="223267" y="18037"/>
                  </a:lnTo>
                  <a:lnTo>
                    <a:pt x="222964" y="18340"/>
                  </a:lnTo>
                  <a:lnTo>
                    <a:pt x="222812" y="18340"/>
                  </a:lnTo>
                  <a:lnTo>
                    <a:pt x="222661" y="18189"/>
                  </a:lnTo>
                  <a:lnTo>
                    <a:pt x="222661" y="17961"/>
                  </a:lnTo>
                  <a:lnTo>
                    <a:pt x="222661" y="17582"/>
                  </a:lnTo>
                  <a:lnTo>
                    <a:pt x="222964" y="16673"/>
                  </a:lnTo>
                  <a:lnTo>
                    <a:pt x="223419" y="15612"/>
                  </a:lnTo>
                  <a:lnTo>
                    <a:pt x="224025" y="14627"/>
                  </a:lnTo>
                  <a:lnTo>
                    <a:pt x="224404" y="14248"/>
                  </a:lnTo>
                  <a:lnTo>
                    <a:pt x="224934" y="13717"/>
                  </a:lnTo>
                  <a:lnTo>
                    <a:pt x="226147" y="12732"/>
                  </a:lnTo>
                  <a:lnTo>
                    <a:pt x="227208" y="11974"/>
                  </a:lnTo>
                  <a:lnTo>
                    <a:pt x="227587" y="11747"/>
                  </a:lnTo>
                  <a:close/>
                  <a:moveTo>
                    <a:pt x="203108" y="14627"/>
                  </a:moveTo>
                  <a:lnTo>
                    <a:pt x="203108" y="14703"/>
                  </a:lnTo>
                  <a:lnTo>
                    <a:pt x="202881" y="15082"/>
                  </a:lnTo>
                  <a:lnTo>
                    <a:pt x="202426" y="15764"/>
                  </a:lnTo>
                  <a:lnTo>
                    <a:pt x="201744" y="16749"/>
                  </a:lnTo>
                  <a:lnTo>
                    <a:pt x="201137" y="17810"/>
                  </a:lnTo>
                  <a:lnTo>
                    <a:pt x="200455" y="18795"/>
                  </a:lnTo>
                  <a:lnTo>
                    <a:pt x="199698" y="19780"/>
                  </a:lnTo>
                  <a:lnTo>
                    <a:pt x="199091" y="20387"/>
                  </a:lnTo>
                  <a:lnTo>
                    <a:pt x="198940" y="20387"/>
                  </a:lnTo>
                  <a:lnTo>
                    <a:pt x="199015" y="20235"/>
                  </a:lnTo>
                  <a:lnTo>
                    <a:pt x="200304" y="17355"/>
                  </a:lnTo>
                  <a:lnTo>
                    <a:pt x="200910" y="16143"/>
                  </a:lnTo>
                  <a:lnTo>
                    <a:pt x="201289" y="15385"/>
                  </a:lnTo>
                  <a:lnTo>
                    <a:pt x="201592" y="15082"/>
                  </a:lnTo>
                  <a:lnTo>
                    <a:pt x="201744" y="15006"/>
                  </a:lnTo>
                  <a:lnTo>
                    <a:pt x="201895" y="15006"/>
                  </a:lnTo>
                  <a:lnTo>
                    <a:pt x="202350" y="14930"/>
                  </a:lnTo>
                  <a:lnTo>
                    <a:pt x="202729" y="14778"/>
                  </a:lnTo>
                  <a:lnTo>
                    <a:pt x="203032" y="14627"/>
                  </a:lnTo>
                  <a:close/>
                  <a:moveTo>
                    <a:pt x="233726" y="15612"/>
                  </a:moveTo>
                  <a:lnTo>
                    <a:pt x="233801" y="15839"/>
                  </a:lnTo>
                  <a:lnTo>
                    <a:pt x="233726" y="16143"/>
                  </a:lnTo>
                  <a:lnTo>
                    <a:pt x="233271" y="17128"/>
                  </a:lnTo>
                  <a:lnTo>
                    <a:pt x="232589" y="18265"/>
                  </a:lnTo>
                  <a:lnTo>
                    <a:pt x="232286" y="18644"/>
                  </a:lnTo>
                  <a:lnTo>
                    <a:pt x="231983" y="19022"/>
                  </a:lnTo>
                  <a:lnTo>
                    <a:pt x="231528" y="19401"/>
                  </a:lnTo>
                  <a:lnTo>
                    <a:pt x="231073" y="19780"/>
                  </a:lnTo>
                  <a:lnTo>
                    <a:pt x="229633" y="20690"/>
                  </a:lnTo>
                  <a:lnTo>
                    <a:pt x="228345" y="21372"/>
                  </a:lnTo>
                  <a:lnTo>
                    <a:pt x="227966" y="21523"/>
                  </a:lnTo>
                  <a:lnTo>
                    <a:pt x="227739" y="21523"/>
                  </a:lnTo>
                  <a:lnTo>
                    <a:pt x="227663" y="21448"/>
                  </a:lnTo>
                  <a:lnTo>
                    <a:pt x="227663" y="21372"/>
                  </a:lnTo>
                  <a:lnTo>
                    <a:pt x="227663" y="21069"/>
                  </a:lnTo>
                  <a:lnTo>
                    <a:pt x="227814" y="20690"/>
                  </a:lnTo>
                  <a:lnTo>
                    <a:pt x="228118" y="20083"/>
                  </a:lnTo>
                  <a:lnTo>
                    <a:pt x="228421" y="19553"/>
                  </a:lnTo>
                  <a:lnTo>
                    <a:pt x="228800" y="19022"/>
                  </a:lnTo>
                  <a:lnTo>
                    <a:pt x="229254" y="18416"/>
                  </a:lnTo>
                  <a:lnTo>
                    <a:pt x="229785" y="17886"/>
                  </a:lnTo>
                  <a:lnTo>
                    <a:pt x="230315" y="17431"/>
                  </a:lnTo>
                  <a:lnTo>
                    <a:pt x="230846" y="16976"/>
                  </a:lnTo>
                  <a:lnTo>
                    <a:pt x="231452" y="16521"/>
                  </a:lnTo>
                  <a:lnTo>
                    <a:pt x="231983" y="16218"/>
                  </a:lnTo>
                  <a:lnTo>
                    <a:pt x="233195" y="15688"/>
                  </a:lnTo>
                  <a:lnTo>
                    <a:pt x="233498" y="15612"/>
                  </a:lnTo>
                  <a:close/>
                  <a:moveTo>
                    <a:pt x="199546" y="13187"/>
                  </a:moveTo>
                  <a:lnTo>
                    <a:pt x="199849" y="13793"/>
                  </a:lnTo>
                  <a:lnTo>
                    <a:pt x="200001" y="14096"/>
                  </a:lnTo>
                  <a:lnTo>
                    <a:pt x="200001" y="14475"/>
                  </a:lnTo>
                  <a:lnTo>
                    <a:pt x="199773" y="15006"/>
                  </a:lnTo>
                  <a:lnTo>
                    <a:pt x="199470" y="15839"/>
                  </a:lnTo>
                  <a:lnTo>
                    <a:pt x="199091" y="16597"/>
                  </a:lnTo>
                  <a:lnTo>
                    <a:pt x="198788" y="17052"/>
                  </a:lnTo>
                  <a:lnTo>
                    <a:pt x="198485" y="17355"/>
                  </a:lnTo>
                  <a:lnTo>
                    <a:pt x="198258" y="17355"/>
                  </a:lnTo>
                  <a:lnTo>
                    <a:pt x="198030" y="17431"/>
                  </a:lnTo>
                  <a:lnTo>
                    <a:pt x="197727" y="17582"/>
                  </a:lnTo>
                  <a:lnTo>
                    <a:pt x="197424" y="17810"/>
                  </a:lnTo>
                  <a:lnTo>
                    <a:pt x="197121" y="18113"/>
                  </a:lnTo>
                  <a:lnTo>
                    <a:pt x="196363" y="19098"/>
                  </a:lnTo>
                  <a:lnTo>
                    <a:pt x="195378" y="20462"/>
                  </a:lnTo>
                  <a:lnTo>
                    <a:pt x="194620" y="21675"/>
                  </a:lnTo>
                  <a:lnTo>
                    <a:pt x="194620" y="20690"/>
                  </a:lnTo>
                  <a:lnTo>
                    <a:pt x="194620" y="20083"/>
                  </a:lnTo>
                  <a:lnTo>
                    <a:pt x="194847" y="19553"/>
                  </a:lnTo>
                  <a:lnTo>
                    <a:pt x="195150" y="18871"/>
                  </a:lnTo>
                  <a:lnTo>
                    <a:pt x="195757" y="18037"/>
                  </a:lnTo>
                  <a:lnTo>
                    <a:pt x="196969" y="16446"/>
                  </a:lnTo>
                  <a:lnTo>
                    <a:pt x="198182" y="14778"/>
                  </a:lnTo>
                  <a:lnTo>
                    <a:pt x="199546" y="13187"/>
                  </a:lnTo>
                  <a:close/>
                  <a:moveTo>
                    <a:pt x="217432" y="17355"/>
                  </a:moveTo>
                  <a:lnTo>
                    <a:pt x="217128" y="18113"/>
                  </a:lnTo>
                  <a:lnTo>
                    <a:pt x="216219" y="19856"/>
                  </a:lnTo>
                  <a:lnTo>
                    <a:pt x="214931" y="22357"/>
                  </a:lnTo>
                  <a:lnTo>
                    <a:pt x="215082" y="21448"/>
                  </a:lnTo>
                  <a:lnTo>
                    <a:pt x="215234" y="21069"/>
                  </a:lnTo>
                  <a:lnTo>
                    <a:pt x="215461" y="20462"/>
                  </a:lnTo>
                  <a:lnTo>
                    <a:pt x="216143" y="19098"/>
                  </a:lnTo>
                  <a:lnTo>
                    <a:pt x="216901" y="17886"/>
                  </a:lnTo>
                  <a:lnTo>
                    <a:pt x="217204" y="17507"/>
                  </a:lnTo>
                  <a:lnTo>
                    <a:pt x="217432" y="17355"/>
                  </a:lnTo>
                  <a:close/>
                  <a:moveTo>
                    <a:pt x="185525" y="15385"/>
                  </a:moveTo>
                  <a:lnTo>
                    <a:pt x="185829" y="15839"/>
                  </a:lnTo>
                  <a:lnTo>
                    <a:pt x="186511" y="16976"/>
                  </a:lnTo>
                  <a:lnTo>
                    <a:pt x="187269" y="18340"/>
                  </a:lnTo>
                  <a:lnTo>
                    <a:pt x="187723" y="19326"/>
                  </a:lnTo>
                  <a:lnTo>
                    <a:pt x="187951" y="20159"/>
                  </a:lnTo>
                  <a:lnTo>
                    <a:pt x="188026" y="21069"/>
                  </a:lnTo>
                  <a:lnTo>
                    <a:pt x="187951" y="21902"/>
                  </a:lnTo>
                  <a:lnTo>
                    <a:pt x="187875" y="22205"/>
                  </a:lnTo>
                  <a:lnTo>
                    <a:pt x="187799" y="22433"/>
                  </a:lnTo>
                  <a:lnTo>
                    <a:pt x="187572" y="22660"/>
                  </a:lnTo>
                  <a:lnTo>
                    <a:pt x="187572" y="22433"/>
                  </a:lnTo>
                  <a:lnTo>
                    <a:pt x="187420" y="21902"/>
                  </a:lnTo>
                  <a:lnTo>
                    <a:pt x="187041" y="21069"/>
                  </a:lnTo>
                  <a:lnTo>
                    <a:pt x="186435" y="20008"/>
                  </a:lnTo>
                  <a:lnTo>
                    <a:pt x="185753" y="18947"/>
                  </a:lnTo>
                  <a:lnTo>
                    <a:pt x="185374" y="18416"/>
                  </a:lnTo>
                  <a:lnTo>
                    <a:pt x="185222" y="17961"/>
                  </a:lnTo>
                  <a:lnTo>
                    <a:pt x="185222" y="17431"/>
                  </a:lnTo>
                  <a:lnTo>
                    <a:pt x="185222" y="16673"/>
                  </a:lnTo>
                  <a:lnTo>
                    <a:pt x="185374" y="15764"/>
                  </a:lnTo>
                  <a:lnTo>
                    <a:pt x="185525" y="15385"/>
                  </a:lnTo>
                  <a:close/>
                  <a:moveTo>
                    <a:pt x="236378" y="17507"/>
                  </a:moveTo>
                  <a:lnTo>
                    <a:pt x="236302" y="17734"/>
                  </a:lnTo>
                  <a:lnTo>
                    <a:pt x="236075" y="18265"/>
                  </a:lnTo>
                  <a:lnTo>
                    <a:pt x="235696" y="18871"/>
                  </a:lnTo>
                  <a:lnTo>
                    <a:pt x="235166" y="19553"/>
                  </a:lnTo>
                  <a:lnTo>
                    <a:pt x="234484" y="20235"/>
                  </a:lnTo>
                  <a:lnTo>
                    <a:pt x="233726" y="20917"/>
                  </a:lnTo>
                  <a:lnTo>
                    <a:pt x="232892" y="21599"/>
                  </a:lnTo>
                  <a:lnTo>
                    <a:pt x="232134" y="22130"/>
                  </a:lnTo>
                  <a:lnTo>
                    <a:pt x="231376" y="22509"/>
                  </a:lnTo>
                  <a:lnTo>
                    <a:pt x="230694" y="22736"/>
                  </a:lnTo>
                  <a:lnTo>
                    <a:pt x="230543" y="22736"/>
                  </a:lnTo>
                  <a:lnTo>
                    <a:pt x="230618" y="22584"/>
                  </a:lnTo>
                  <a:lnTo>
                    <a:pt x="230922" y="22205"/>
                  </a:lnTo>
                  <a:lnTo>
                    <a:pt x="231604" y="21523"/>
                  </a:lnTo>
                  <a:lnTo>
                    <a:pt x="232816" y="20311"/>
                  </a:lnTo>
                  <a:lnTo>
                    <a:pt x="233498" y="19553"/>
                  </a:lnTo>
                  <a:lnTo>
                    <a:pt x="233650" y="19326"/>
                  </a:lnTo>
                  <a:lnTo>
                    <a:pt x="233726" y="19174"/>
                  </a:lnTo>
                  <a:lnTo>
                    <a:pt x="233726" y="19022"/>
                  </a:lnTo>
                  <a:lnTo>
                    <a:pt x="233650" y="18871"/>
                  </a:lnTo>
                  <a:lnTo>
                    <a:pt x="233498" y="18719"/>
                  </a:lnTo>
                  <a:lnTo>
                    <a:pt x="233574" y="18568"/>
                  </a:lnTo>
                  <a:lnTo>
                    <a:pt x="233801" y="18416"/>
                  </a:lnTo>
                  <a:lnTo>
                    <a:pt x="234180" y="18189"/>
                  </a:lnTo>
                  <a:lnTo>
                    <a:pt x="235620" y="17658"/>
                  </a:lnTo>
                  <a:lnTo>
                    <a:pt x="236151" y="17507"/>
                  </a:lnTo>
                  <a:close/>
                  <a:moveTo>
                    <a:pt x="217659" y="18719"/>
                  </a:moveTo>
                  <a:lnTo>
                    <a:pt x="217583" y="19098"/>
                  </a:lnTo>
                  <a:lnTo>
                    <a:pt x="217356" y="19932"/>
                  </a:lnTo>
                  <a:lnTo>
                    <a:pt x="216825" y="20917"/>
                  </a:lnTo>
                  <a:lnTo>
                    <a:pt x="216143" y="22205"/>
                  </a:lnTo>
                  <a:lnTo>
                    <a:pt x="215385" y="23342"/>
                  </a:lnTo>
                  <a:lnTo>
                    <a:pt x="215158" y="23645"/>
                  </a:lnTo>
                  <a:lnTo>
                    <a:pt x="215006" y="23797"/>
                  </a:lnTo>
                  <a:lnTo>
                    <a:pt x="215310" y="23039"/>
                  </a:lnTo>
                  <a:lnTo>
                    <a:pt x="216219" y="21220"/>
                  </a:lnTo>
                  <a:lnTo>
                    <a:pt x="217204" y="19477"/>
                  </a:lnTo>
                  <a:lnTo>
                    <a:pt x="217507" y="18947"/>
                  </a:lnTo>
                  <a:lnTo>
                    <a:pt x="217659" y="18719"/>
                  </a:lnTo>
                  <a:close/>
                  <a:moveTo>
                    <a:pt x="193710" y="17961"/>
                  </a:moveTo>
                  <a:lnTo>
                    <a:pt x="193786" y="18037"/>
                  </a:lnTo>
                  <a:lnTo>
                    <a:pt x="193862" y="18947"/>
                  </a:lnTo>
                  <a:lnTo>
                    <a:pt x="193938" y="20766"/>
                  </a:lnTo>
                  <a:lnTo>
                    <a:pt x="193938" y="21827"/>
                  </a:lnTo>
                  <a:lnTo>
                    <a:pt x="193862" y="22584"/>
                  </a:lnTo>
                  <a:lnTo>
                    <a:pt x="193786" y="23191"/>
                  </a:lnTo>
                  <a:lnTo>
                    <a:pt x="193635" y="23570"/>
                  </a:lnTo>
                  <a:lnTo>
                    <a:pt x="193483" y="23797"/>
                  </a:lnTo>
                  <a:lnTo>
                    <a:pt x="193407" y="23873"/>
                  </a:lnTo>
                  <a:lnTo>
                    <a:pt x="193331" y="23797"/>
                  </a:lnTo>
                  <a:lnTo>
                    <a:pt x="193331" y="23418"/>
                  </a:lnTo>
                  <a:lnTo>
                    <a:pt x="193331" y="22660"/>
                  </a:lnTo>
                  <a:lnTo>
                    <a:pt x="193331" y="21144"/>
                  </a:lnTo>
                  <a:lnTo>
                    <a:pt x="193483" y="19401"/>
                  </a:lnTo>
                  <a:lnTo>
                    <a:pt x="193635" y="18189"/>
                  </a:lnTo>
                  <a:lnTo>
                    <a:pt x="193710" y="17961"/>
                  </a:lnTo>
                  <a:close/>
                  <a:moveTo>
                    <a:pt x="229557" y="23797"/>
                  </a:moveTo>
                  <a:lnTo>
                    <a:pt x="229633" y="23873"/>
                  </a:lnTo>
                  <a:lnTo>
                    <a:pt x="229482" y="23949"/>
                  </a:lnTo>
                  <a:lnTo>
                    <a:pt x="229179" y="24024"/>
                  </a:lnTo>
                  <a:lnTo>
                    <a:pt x="228875" y="24100"/>
                  </a:lnTo>
                  <a:lnTo>
                    <a:pt x="228875" y="24024"/>
                  </a:lnTo>
                  <a:lnTo>
                    <a:pt x="228875" y="23949"/>
                  </a:lnTo>
                  <a:lnTo>
                    <a:pt x="229027" y="23873"/>
                  </a:lnTo>
                  <a:lnTo>
                    <a:pt x="229254" y="23797"/>
                  </a:lnTo>
                  <a:close/>
                  <a:moveTo>
                    <a:pt x="207428" y="15915"/>
                  </a:moveTo>
                  <a:lnTo>
                    <a:pt x="207504" y="16067"/>
                  </a:lnTo>
                  <a:lnTo>
                    <a:pt x="207428" y="16521"/>
                  </a:lnTo>
                  <a:lnTo>
                    <a:pt x="207276" y="17431"/>
                  </a:lnTo>
                  <a:lnTo>
                    <a:pt x="206973" y="18340"/>
                  </a:lnTo>
                  <a:lnTo>
                    <a:pt x="206594" y="19401"/>
                  </a:lnTo>
                  <a:lnTo>
                    <a:pt x="206139" y="20462"/>
                  </a:lnTo>
                  <a:lnTo>
                    <a:pt x="205685" y="21448"/>
                  </a:lnTo>
                  <a:lnTo>
                    <a:pt x="205154" y="22433"/>
                  </a:lnTo>
                  <a:lnTo>
                    <a:pt x="204699" y="23191"/>
                  </a:lnTo>
                  <a:lnTo>
                    <a:pt x="204169" y="23873"/>
                  </a:lnTo>
                  <a:lnTo>
                    <a:pt x="203942" y="24176"/>
                  </a:lnTo>
                  <a:lnTo>
                    <a:pt x="203866" y="24252"/>
                  </a:lnTo>
                  <a:lnTo>
                    <a:pt x="203866" y="24176"/>
                  </a:lnTo>
                  <a:lnTo>
                    <a:pt x="203942" y="23721"/>
                  </a:lnTo>
                  <a:lnTo>
                    <a:pt x="204321" y="22660"/>
                  </a:lnTo>
                  <a:lnTo>
                    <a:pt x="204851" y="20841"/>
                  </a:lnTo>
                  <a:lnTo>
                    <a:pt x="205306" y="19022"/>
                  </a:lnTo>
                  <a:lnTo>
                    <a:pt x="205533" y="18037"/>
                  </a:lnTo>
                  <a:lnTo>
                    <a:pt x="205760" y="17355"/>
                  </a:lnTo>
                  <a:lnTo>
                    <a:pt x="206064" y="16900"/>
                  </a:lnTo>
                  <a:lnTo>
                    <a:pt x="206443" y="16521"/>
                  </a:lnTo>
                  <a:lnTo>
                    <a:pt x="207049" y="15991"/>
                  </a:lnTo>
                  <a:lnTo>
                    <a:pt x="207200" y="15915"/>
                  </a:lnTo>
                  <a:close/>
                  <a:moveTo>
                    <a:pt x="224101" y="7351"/>
                  </a:moveTo>
                  <a:lnTo>
                    <a:pt x="224101" y="7503"/>
                  </a:lnTo>
                  <a:lnTo>
                    <a:pt x="223949" y="7654"/>
                  </a:lnTo>
                  <a:lnTo>
                    <a:pt x="223419" y="8337"/>
                  </a:lnTo>
                  <a:lnTo>
                    <a:pt x="221676" y="10080"/>
                  </a:lnTo>
                  <a:lnTo>
                    <a:pt x="218493" y="13187"/>
                  </a:lnTo>
                  <a:lnTo>
                    <a:pt x="215385" y="16218"/>
                  </a:lnTo>
                  <a:lnTo>
                    <a:pt x="214324" y="17355"/>
                  </a:lnTo>
                  <a:lnTo>
                    <a:pt x="213794" y="17961"/>
                  </a:lnTo>
                  <a:lnTo>
                    <a:pt x="213112" y="19174"/>
                  </a:lnTo>
                  <a:lnTo>
                    <a:pt x="212202" y="20993"/>
                  </a:lnTo>
                  <a:lnTo>
                    <a:pt x="211293" y="22812"/>
                  </a:lnTo>
                  <a:lnTo>
                    <a:pt x="210838" y="23494"/>
                  </a:lnTo>
                  <a:lnTo>
                    <a:pt x="210459" y="24024"/>
                  </a:lnTo>
                  <a:lnTo>
                    <a:pt x="210156" y="24252"/>
                  </a:lnTo>
                  <a:lnTo>
                    <a:pt x="210156" y="24100"/>
                  </a:lnTo>
                  <a:lnTo>
                    <a:pt x="210535" y="23266"/>
                  </a:lnTo>
                  <a:lnTo>
                    <a:pt x="211293" y="21675"/>
                  </a:lnTo>
                  <a:lnTo>
                    <a:pt x="212430" y="19401"/>
                  </a:lnTo>
                  <a:lnTo>
                    <a:pt x="212960" y="18492"/>
                  </a:lnTo>
                  <a:lnTo>
                    <a:pt x="213566" y="17582"/>
                  </a:lnTo>
                  <a:lnTo>
                    <a:pt x="214173" y="16825"/>
                  </a:lnTo>
                  <a:lnTo>
                    <a:pt x="214855" y="15915"/>
                  </a:lnTo>
                  <a:lnTo>
                    <a:pt x="216750" y="13945"/>
                  </a:lnTo>
                  <a:lnTo>
                    <a:pt x="218493" y="12126"/>
                  </a:lnTo>
                  <a:lnTo>
                    <a:pt x="219629" y="10913"/>
                  </a:lnTo>
                  <a:lnTo>
                    <a:pt x="219933" y="10534"/>
                  </a:lnTo>
                  <a:lnTo>
                    <a:pt x="220539" y="10004"/>
                  </a:lnTo>
                  <a:lnTo>
                    <a:pt x="221979" y="8791"/>
                  </a:lnTo>
                  <a:lnTo>
                    <a:pt x="223419" y="7730"/>
                  </a:lnTo>
                  <a:lnTo>
                    <a:pt x="223873" y="7427"/>
                  </a:lnTo>
                  <a:lnTo>
                    <a:pt x="224101" y="7351"/>
                  </a:lnTo>
                  <a:close/>
                  <a:moveTo>
                    <a:pt x="214779" y="24024"/>
                  </a:moveTo>
                  <a:lnTo>
                    <a:pt x="214855" y="24100"/>
                  </a:lnTo>
                  <a:lnTo>
                    <a:pt x="214779" y="24176"/>
                  </a:lnTo>
                  <a:lnTo>
                    <a:pt x="214628" y="24328"/>
                  </a:lnTo>
                  <a:lnTo>
                    <a:pt x="214476" y="24328"/>
                  </a:lnTo>
                  <a:lnTo>
                    <a:pt x="214400" y="24252"/>
                  </a:lnTo>
                  <a:lnTo>
                    <a:pt x="214476" y="24024"/>
                  </a:lnTo>
                  <a:close/>
                  <a:moveTo>
                    <a:pt x="181888" y="15309"/>
                  </a:moveTo>
                  <a:lnTo>
                    <a:pt x="182949" y="16446"/>
                  </a:lnTo>
                  <a:lnTo>
                    <a:pt x="183479" y="16976"/>
                  </a:lnTo>
                  <a:lnTo>
                    <a:pt x="184086" y="17734"/>
                  </a:lnTo>
                  <a:lnTo>
                    <a:pt x="185298" y="19250"/>
                  </a:lnTo>
                  <a:lnTo>
                    <a:pt x="186283" y="20841"/>
                  </a:lnTo>
                  <a:lnTo>
                    <a:pt x="186890" y="22054"/>
                  </a:lnTo>
                  <a:lnTo>
                    <a:pt x="187117" y="22509"/>
                  </a:lnTo>
                  <a:lnTo>
                    <a:pt x="187193" y="22963"/>
                  </a:lnTo>
                  <a:lnTo>
                    <a:pt x="187269" y="23342"/>
                  </a:lnTo>
                  <a:lnTo>
                    <a:pt x="187193" y="23645"/>
                  </a:lnTo>
                  <a:lnTo>
                    <a:pt x="187041" y="24100"/>
                  </a:lnTo>
                  <a:lnTo>
                    <a:pt x="186965" y="24176"/>
                  </a:lnTo>
                  <a:lnTo>
                    <a:pt x="186890" y="24176"/>
                  </a:lnTo>
                  <a:lnTo>
                    <a:pt x="186814" y="24100"/>
                  </a:lnTo>
                  <a:lnTo>
                    <a:pt x="186738" y="23873"/>
                  </a:lnTo>
                  <a:lnTo>
                    <a:pt x="186662" y="23342"/>
                  </a:lnTo>
                  <a:lnTo>
                    <a:pt x="186511" y="22660"/>
                  </a:lnTo>
                  <a:lnTo>
                    <a:pt x="186359" y="22281"/>
                  </a:lnTo>
                  <a:lnTo>
                    <a:pt x="186132" y="22054"/>
                  </a:lnTo>
                  <a:lnTo>
                    <a:pt x="185904" y="21978"/>
                  </a:lnTo>
                  <a:lnTo>
                    <a:pt x="185677" y="22130"/>
                  </a:lnTo>
                  <a:lnTo>
                    <a:pt x="185525" y="22433"/>
                  </a:lnTo>
                  <a:lnTo>
                    <a:pt x="185374" y="22888"/>
                  </a:lnTo>
                  <a:lnTo>
                    <a:pt x="185222" y="23570"/>
                  </a:lnTo>
                  <a:lnTo>
                    <a:pt x="185071" y="24858"/>
                  </a:lnTo>
                  <a:lnTo>
                    <a:pt x="184540" y="24555"/>
                  </a:lnTo>
                  <a:lnTo>
                    <a:pt x="184161" y="24328"/>
                  </a:lnTo>
                  <a:lnTo>
                    <a:pt x="183782" y="24176"/>
                  </a:lnTo>
                  <a:lnTo>
                    <a:pt x="183555" y="24176"/>
                  </a:lnTo>
                  <a:lnTo>
                    <a:pt x="183403" y="24024"/>
                  </a:lnTo>
                  <a:lnTo>
                    <a:pt x="182949" y="23645"/>
                  </a:lnTo>
                  <a:lnTo>
                    <a:pt x="182494" y="22963"/>
                  </a:lnTo>
                  <a:lnTo>
                    <a:pt x="182039" y="22130"/>
                  </a:lnTo>
                  <a:lnTo>
                    <a:pt x="181888" y="21675"/>
                  </a:lnTo>
                  <a:lnTo>
                    <a:pt x="181736" y="20993"/>
                  </a:lnTo>
                  <a:lnTo>
                    <a:pt x="181585" y="19326"/>
                  </a:lnTo>
                  <a:lnTo>
                    <a:pt x="181509" y="17658"/>
                  </a:lnTo>
                  <a:lnTo>
                    <a:pt x="181585" y="16900"/>
                  </a:lnTo>
                  <a:lnTo>
                    <a:pt x="181660" y="16218"/>
                  </a:lnTo>
                  <a:lnTo>
                    <a:pt x="181888" y="15309"/>
                  </a:lnTo>
                  <a:close/>
                  <a:moveTo>
                    <a:pt x="181281" y="22584"/>
                  </a:moveTo>
                  <a:lnTo>
                    <a:pt x="181357" y="22660"/>
                  </a:lnTo>
                  <a:lnTo>
                    <a:pt x="181660" y="23115"/>
                  </a:lnTo>
                  <a:lnTo>
                    <a:pt x="181812" y="23570"/>
                  </a:lnTo>
                  <a:lnTo>
                    <a:pt x="181964" y="24024"/>
                  </a:lnTo>
                  <a:lnTo>
                    <a:pt x="182039" y="24555"/>
                  </a:lnTo>
                  <a:lnTo>
                    <a:pt x="182039" y="25237"/>
                  </a:lnTo>
                  <a:lnTo>
                    <a:pt x="182039" y="26525"/>
                  </a:lnTo>
                  <a:lnTo>
                    <a:pt x="181585" y="24631"/>
                  </a:lnTo>
                  <a:lnTo>
                    <a:pt x="181357" y="23266"/>
                  </a:lnTo>
                  <a:lnTo>
                    <a:pt x="181206" y="22660"/>
                  </a:lnTo>
                  <a:lnTo>
                    <a:pt x="181281" y="22584"/>
                  </a:lnTo>
                  <a:close/>
                  <a:moveTo>
                    <a:pt x="204775" y="14551"/>
                  </a:moveTo>
                  <a:lnTo>
                    <a:pt x="204851" y="14627"/>
                  </a:lnTo>
                  <a:lnTo>
                    <a:pt x="204927" y="15006"/>
                  </a:lnTo>
                  <a:lnTo>
                    <a:pt x="204851" y="16294"/>
                  </a:lnTo>
                  <a:lnTo>
                    <a:pt x="204699" y="17734"/>
                  </a:lnTo>
                  <a:lnTo>
                    <a:pt x="204548" y="19022"/>
                  </a:lnTo>
                  <a:lnTo>
                    <a:pt x="204169" y="20311"/>
                  </a:lnTo>
                  <a:lnTo>
                    <a:pt x="203714" y="21902"/>
                  </a:lnTo>
                  <a:lnTo>
                    <a:pt x="203184" y="23418"/>
                  </a:lnTo>
                  <a:lnTo>
                    <a:pt x="202426" y="24934"/>
                  </a:lnTo>
                  <a:lnTo>
                    <a:pt x="201820" y="26146"/>
                  </a:lnTo>
                  <a:lnTo>
                    <a:pt x="201592" y="26525"/>
                  </a:lnTo>
                  <a:lnTo>
                    <a:pt x="201441" y="26601"/>
                  </a:lnTo>
                  <a:lnTo>
                    <a:pt x="201289" y="26525"/>
                  </a:lnTo>
                  <a:lnTo>
                    <a:pt x="201137" y="26298"/>
                  </a:lnTo>
                  <a:lnTo>
                    <a:pt x="200834" y="25540"/>
                  </a:lnTo>
                  <a:lnTo>
                    <a:pt x="200683" y="24555"/>
                  </a:lnTo>
                  <a:lnTo>
                    <a:pt x="200607" y="23494"/>
                  </a:lnTo>
                  <a:lnTo>
                    <a:pt x="200607" y="22281"/>
                  </a:lnTo>
                  <a:lnTo>
                    <a:pt x="200834" y="21144"/>
                  </a:lnTo>
                  <a:lnTo>
                    <a:pt x="201137" y="20008"/>
                  </a:lnTo>
                  <a:lnTo>
                    <a:pt x="201668" y="18795"/>
                  </a:lnTo>
                  <a:lnTo>
                    <a:pt x="202426" y="17507"/>
                  </a:lnTo>
                  <a:lnTo>
                    <a:pt x="203335" y="16143"/>
                  </a:lnTo>
                  <a:lnTo>
                    <a:pt x="204245" y="15006"/>
                  </a:lnTo>
                  <a:lnTo>
                    <a:pt x="204548" y="14627"/>
                  </a:lnTo>
                  <a:lnTo>
                    <a:pt x="204775" y="14551"/>
                  </a:lnTo>
                  <a:close/>
                  <a:moveTo>
                    <a:pt x="209853" y="17431"/>
                  </a:moveTo>
                  <a:lnTo>
                    <a:pt x="210080" y="17507"/>
                  </a:lnTo>
                  <a:lnTo>
                    <a:pt x="210156" y="17582"/>
                  </a:lnTo>
                  <a:lnTo>
                    <a:pt x="210308" y="17734"/>
                  </a:lnTo>
                  <a:lnTo>
                    <a:pt x="210308" y="17886"/>
                  </a:lnTo>
                  <a:lnTo>
                    <a:pt x="210308" y="18189"/>
                  </a:lnTo>
                  <a:lnTo>
                    <a:pt x="210156" y="18568"/>
                  </a:lnTo>
                  <a:lnTo>
                    <a:pt x="209929" y="19174"/>
                  </a:lnTo>
                  <a:lnTo>
                    <a:pt x="209171" y="20766"/>
                  </a:lnTo>
                  <a:lnTo>
                    <a:pt x="208640" y="21751"/>
                  </a:lnTo>
                  <a:lnTo>
                    <a:pt x="208034" y="22584"/>
                  </a:lnTo>
                  <a:lnTo>
                    <a:pt x="207428" y="23494"/>
                  </a:lnTo>
                  <a:lnTo>
                    <a:pt x="206746" y="24328"/>
                  </a:lnTo>
                  <a:lnTo>
                    <a:pt x="205988" y="25010"/>
                  </a:lnTo>
                  <a:lnTo>
                    <a:pt x="205306" y="25692"/>
                  </a:lnTo>
                  <a:lnTo>
                    <a:pt x="204624" y="26222"/>
                  </a:lnTo>
                  <a:lnTo>
                    <a:pt x="203942" y="26525"/>
                  </a:lnTo>
                  <a:lnTo>
                    <a:pt x="202956" y="26980"/>
                  </a:lnTo>
                  <a:lnTo>
                    <a:pt x="202729" y="27056"/>
                  </a:lnTo>
                  <a:lnTo>
                    <a:pt x="202577" y="26980"/>
                  </a:lnTo>
                  <a:lnTo>
                    <a:pt x="202577" y="26828"/>
                  </a:lnTo>
                  <a:lnTo>
                    <a:pt x="202805" y="26601"/>
                  </a:lnTo>
                  <a:lnTo>
                    <a:pt x="203487" y="25767"/>
                  </a:lnTo>
                  <a:lnTo>
                    <a:pt x="204624" y="24479"/>
                  </a:lnTo>
                  <a:lnTo>
                    <a:pt x="205609" y="23115"/>
                  </a:lnTo>
                  <a:lnTo>
                    <a:pt x="206443" y="21599"/>
                  </a:lnTo>
                  <a:lnTo>
                    <a:pt x="207125" y="19932"/>
                  </a:lnTo>
                  <a:lnTo>
                    <a:pt x="207579" y="18947"/>
                  </a:lnTo>
                  <a:lnTo>
                    <a:pt x="207882" y="18265"/>
                  </a:lnTo>
                  <a:lnTo>
                    <a:pt x="208110" y="18113"/>
                  </a:lnTo>
                  <a:lnTo>
                    <a:pt x="208261" y="17961"/>
                  </a:lnTo>
                  <a:lnTo>
                    <a:pt x="208792" y="17734"/>
                  </a:lnTo>
                  <a:lnTo>
                    <a:pt x="209550" y="17507"/>
                  </a:lnTo>
                  <a:lnTo>
                    <a:pt x="209853" y="17431"/>
                  </a:lnTo>
                  <a:close/>
                  <a:moveTo>
                    <a:pt x="199622" y="24706"/>
                  </a:moveTo>
                  <a:lnTo>
                    <a:pt x="199698" y="25010"/>
                  </a:lnTo>
                  <a:lnTo>
                    <a:pt x="200001" y="26071"/>
                  </a:lnTo>
                  <a:lnTo>
                    <a:pt x="200001" y="26374"/>
                  </a:lnTo>
                  <a:lnTo>
                    <a:pt x="199849" y="26601"/>
                  </a:lnTo>
                  <a:lnTo>
                    <a:pt x="199470" y="26980"/>
                  </a:lnTo>
                  <a:lnTo>
                    <a:pt x="198940" y="27435"/>
                  </a:lnTo>
                  <a:lnTo>
                    <a:pt x="197727" y="28344"/>
                  </a:lnTo>
                  <a:lnTo>
                    <a:pt x="198637" y="26374"/>
                  </a:lnTo>
                  <a:lnTo>
                    <a:pt x="199167" y="25313"/>
                  </a:lnTo>
                  <a:lnTo>
                    <a:pt x="199470" y="24782"/>
                  </a:lnTo>
                  <a:lnTo>
                    <a:pt x="199546" y="24706"/>
                  </a:lnTo>
                  <a:close/>
                  <a:moveTo>
                    <a:pt x="184768" y="25313"/>
                  </a:moveTo>
                  <a:lnTo>
                    <a:pt x="184843" y="25464"/>
                  </a:lnTo>
                  <a:lnTo>
                    <a:pt x="184919" y="25995"/>
                  </a:lnTo>
                  <a:lnTo>
                    <a:pt x="184919" y="26828"/>
                  </a:lnTo>
                  <a:lnTo>
                    <a:pt x="184919" y="27586"/>
                  </a:lnTo>
                  <a:lnTo>
                    <a:pt x="184843" y="28117"/>
                  </a:lnTo>
                  <a:lnTo>
                    <a:pt x="184768" y="28344"/>
                  </a:lnTo>
                  <a:lnTo>
                    <a:pt x="184616" y="28420"/>
                  </a:lnTo>
                  <a:lnTo>
                    <a:pt x="184464" y="28344"/>
                  </a:lnTo>
                  <a:lnTo>
                    <a:pt x="184313" y="28117"/>
                  </a:lnTo>
                  <a:lnTo>
                    <a:pt x="184313" y="27662"/>
                  </a:lnTo>
                  <a:lnTo>
                    <a:pt x="184237" y="26980"/>
                  </a:lnTo>
                  <a:lnTo>
                    <a:pt x="184313" y="25995"/>
                  </a:lnTo>
                  <a:lnTo>
                    <a:pt x="184389" y="25616"/>
                  </a:lnTo>
                  <a:lnTo>
                    <a:pt x="184389" y="25464"/>
                  </a:lnTo>
                  <a:lnTo>
                    <a:pt x="184540" y="25313"/>
                  </a:lnTo>
                  <a:close/>
                  <a:moveTo>
                    <a:pt x="217659" y="21448"/>
                  </a:moveTo>
                  <a:lnTo>
                    <a:pt x="217659" y="21523"/>
                  </a:lnTo>
                  <a:lnTo>
                    <a:pt x="217432" y="22130"/>
                  </a:lnTo>
                  <a:lnTo>
                    <a:pt x="216825" y="23266"/>
                  </a:lnTo>
                  <a:lnTo>
                    <a:pt x="215992" y="24706"/>
                  </a:lnTo>
                  <a:lnTo>
                    <a:pt x="215006" y="26298"/>
                  </a:lnTo>
                  <a:lnTo>
                    <a:pt x="214097" y="27662"/>
                  </a:lnTo>
                  <a:lnTo>
                    <a:pt x="213491" y="28496"/>
                  </a:lnTo>
                  <a:lnTo>
                    <a:pt x="213491" y="28344"/>
                  </a:lnTo>
                  <a:lnTo>
                    <a:pt x="213642" y="27738"/>
                  </a:lnTo>
                  <a:lnTo>
                    <a:pt x="213794" y="27207"/>
                  </a:lnTo>
                  <a:lnTo>
                    <a:pt x="214173" y="26525"/>
                  </a:lnTo>
                  <a:lnTo>
                    <a:pt x="214628" y="25843"/>
                  </a:lnTo>
                  <a:lnTo>
                    <a:pt x="215082" y="25085"/>
                  </a:lnTo>
                  <a:lnTo>
                    <a:pt x="216977" y="22433"/>
                  </a:lnTo>
                  <a:lnTo>
                    <a:pt x="217507" y="21599"/>
                  </a:lnTo>
                  <a:lnTo>
                    <a:pt x="217659" y="21448"/>
                  </a:lnTo>
                  <a:close/>
                  <a:moveTo>
                    <a:pt x="190906" y="16976"/>
                  </a:moveTo>
                  <a:lnTo>
                    <a:pt x="191664" y="17204"/>
                  </a:lnTo>
                  <a:lnTo>
                    <a:pt x="191967" y="17355"/>
                  </a:lnTo>
                  <a:lnTo>
                    <a:pt x="192043" y="17507"/>
                  </a:lnTo>
                  <a:lnTo>
                    <a:pt x="192119" y="17658"/>
                  </a:lnTo>
                  <a:lnTo>
                    <a:pt x="192195" y="18113"/>
                  </a:lnTo>
                  <a:lnTo>
                    <a:pt x="192195" y="18871"/>
                  </a:lnTo>
                  <a:lnTo>
                    <a:pt x="192119" y="21069"/>
                  </a:lnTo>
                  <a:lnTo>
                    <a:pt x="191967" y="23721"/>
                  </a:lnTo>
                  <a:lnTo>
                    <a:pt x="191664" y="26222"/>
                  </a:lnTo>
                  <a:lnTo>
                    <a:pt x="191437" y="27965"/>
                  </a:lnTo>
                  <a:lnTo>
                    <a:pt x="191134" y="29405"/>
                  </a:lnTo>
                  <a:lnTo>
                    <a:pt x="191134" y="26753"/>
                  </a:lnTo>
                  <a:lnTo>
                    <a:pt x="190982" y="20538"/>
                  </a:lnTo>
                  <a:lnTo>
                    <a:pt x="190906" y="18037"/>
                  </a:lnTo>
                  <a:lnTo>
                    <a:pt x="190906" y="17204"/>
                  </a:lnTo>
                  <a:lnTo>
                    <a:pt x="190906" y="16976"/>
                  </a:lnTo>
                  <a:close/>
                  <a:moveTo>
                    <a:pt x="210383" y="24934"/>
                  </a:moveTo>
                  <a:lnTo>
                    <a:pt x="210308" y="25464"/>
                  </a:lnTo>
                  <a:lnTo>
                    <a:pt x="209853" y="26677"/>
                  </a:lnTo>
                  <a:lnTo>
                    <a:pt x="209550" y="27511"/>
                  </a:lnTo>
                  <a:lnTo>
                    <a:pt x="209247" y="28117"/>
                  </a:lnTo>
                  <a:lnTo>
                    <a:pt x="208868" y="28572"/>
                  </a:lnTo>
                  <a:lnTo>
                    <a:pt x="208413" y="28950"/>
                  </a:lnTo>
                  <a:lnTo>
                    <a:pt x="207579" y="29557"/>
                  </a:lnTo>
                  <a:lnTo>
                    <a:pt x="208034" y="28647"/>
                  </a:lnTo>
                  <a:lnTo>
                    <a:pt x="208640" y="27586"/>
                  </a:lnTo>
                  <a:lnTo>
                    <a:pt x="209398" y="26298"/>
                  </a:lnTo>
                  <a:lnTo>
                    <a:pt x="210080" y="25313"/>
                  </a:lnTo>
                  <a:lnTo>
                    <a:pt x="210308" y="25010"/>
                  </a:lnTo>
                  <a:lnTo>
                    <a:pt x="210383" y="24934"/>
                  </a:lnTo>
                  <a:close/>
                  <a:moveTo>
                    <a:pt x="186056" y="24024"/>
                  </a:moveTo>
                  <a:lnTo>
                    <a:pt x="186132" y="24252"/>
                  </a:lnTo>
                  <a:lnTo>
                    <a:pt x="186208" y="24858"/>
                  </a:lnTo>
                  <a:lnTo>
                    <a:pt x="186359" y="26374"/>
                  </a:lnTo>
                  <a:lnTo>
                    <a:pt x="186511" y="28117"/>
                  </a:lnTo>
                  <a:lnTo>
                    <a:pt x="186586" y="29178"/>
                  </a:lnTo>
                  <a:lnTo>
                    <a:pt x="186738" y="29860"/>
                  </a:lnTo>
                  <a:lnTo>
                    <a:pt x="186132" y="29254"/>
                  </a:lnTo>
                  <a:lnTo>
                    <a:pt x="185829" y="28950"/>
                  </a:lnTo>
                  <a:lnTo>
                    <a:pt x="185753" y="28723"/>
                  </a:lnTo>
                  <a:lnTo>
                    <a:pt x="185677" y="28496"/>
                  </a:lnTo>
                  <a:lnTo>
                    <a:pt x="185677" y="27662"/>
                  </a:lnTo>
                  <a:lnTo>
                    <a:pt x="185753" y="26222"/>
                  </a:lnTo>
                  <a:lnTo>
                    <a:pt x="185904" y="24555"/>
                  </a:lnTo>
                  <a:lnTo>
                    <a:pt x="185980" y="24100"/>
                  </a:lnTo>
                  <a:lnTo>
                    <a:pt x="185980" y="24024"/>
                  </a:lnTo>
                  <a:close/>
                  <a:moveTo>
                    <a:pt x="228800" y="29329"/>
                  </a:moveTo>
                  <a:lnTo>
                    <a:pt x="229482" y="29405"/>
                  </a:lnTo>
                  <a:lnTo>
                    <a:pt x="229936" y="29481"/>
                  </a:lnTo>
                  <a:lnTo>
                    <a:pt x="230012" y="29557"/>
                  </a:lnTo>
                  <a:lnTo>
                    <a:pt x="229936" y="29557"/>
                  </a:lnTo>
                  <a:lnTo>
                    <a:pt x="229633" y="29633"/>
                  </a:lnTo>
                  <a:lnTo>
                    <a:pt x="228042" y="29784"/>
                  </a:lnTo>
                  <a:lnTo>
                    <a:pt x="226374" y="29860"/>
                  </a:lnTo>
                  <a:lnTo>
                    <a:pt x="225692" y="29784"/>
                  </a:lnTo>
                  <a:lnTo>
                    <a:pt x="225617" y="29708"/>
                  </a:lnTo>
                  <a:lnTo>
                    <a:pt x="225692" y="29633"/>
                  </a:lnTo>
                  <a:lnTo>
                    <a:pt x="225995" y="29557"/>
                  </a:lnTo>
                  <a:lnTo>
                    <a:pt x="226602" y="29405"/>
                  </a:lnTo>
                  <a:lnTo>
                    <a:pt x="227284" y="29329"/>
                  </a:lnTo>
                  <a:close/>
                  <a:moveTo>
                    <a:pt x="184692" y="29026"/>
                  </a:moveTo>
                  <a:lnTo>
                    <a:pt x="184919" y="29102"/>
                  </a:lnTo>
                  <a:lnTo>
                    <a:pt x="184995" y="29254"/>
                  </a:lnTo>
                  <a:lnTo>
                    <a:pt x="185071" y="29557"/>
                  </a:lnTo>
                  <a:lnTo>
                    <a:pt x="184995" y="29936"/>
                  </a:lnTo>
                  <a:lnTo>
                    <a:pt x="184843" y="30390"/>
                  </a:lnTo>
                  <a:lnTo>
                    <a:pt x="184616" y="29936"/>
                  </a:lnTo>
                  <a:lnTo>
                    <a:pt x="184464" y="29557"/>
                  </a:lnTo>
                  <a:lnTo>
                    <a:pt x="184389" y="29254"/>
                  </a:lnTo>
                  <a:lnTo>
                    <a:pt x="184540" y="29102"/>
                  </a:lnTo>
                  <a:lnTo>
                    <a:pt x="184692" y="29026"/>
                  </a:lnTo>
                  <a:close/>
                  <a:moveTo>
                    <a:pt x="182721" y="24631"/>
                  </a:moveTo>
                  <a:lnTo>
                    <a:pt x="183176" y="24858"/>
                  </a:lnTo>
                  <a:lnTo>
                    <a:pt x="183479" y="25085"/>
                  </a:lnTo>
                  <a:lnTo>
                    <a:pt x="183555" y="25237"/>
                  </a:lnTo>
                  <a:lnTo>
                    <a:pt x="183555" y="25389"/>
                  </a:lnTo>
                  <a:lnTo>
                    <a:pt x="183631" y="26071"/>
                  </a:lnTo>
                  <a:lnTo>
                    <a:pt x="183555" y="27283"/>
                  </a:lnTo>
                  <a:lnTo>
                    <a:pt x="183328" y="29026"/>
                  </a:lnTo>
                  <a:lnTo>
                    <a:pt x="183252" y="29860"/>
                  </a:lnTo>
                  <a:lnTo>
                    <a:pt x="183100" y="30390"/>
                  </a:lnTo>
                  <a:lnTo>
                    <a:pt x="182873" y="30845"/>
                  </a:lnTo>
                  <a:lnTo>
                    <a:pt x="182797" y="30921"/>
                  </a:lnTo>
                  <a:lnTo>
                    <a:pt x="182797" y="30769"/>
                  </a:lnTo>
                  <a:lnTo>
                    <a:pt x="182721" y="29936"/>
                  </a:lnTo>
                  <a:lnTo>
                    <a:pt x="182721" y="27965"/>
                  </a:lnTo>
                  <a:lnTo>
                    <a:pt x="182721" y="24631"/>
                  </a:lnTo>
                  <a:close/>
                  <a:moveTo>
                    <a:pt x="216977" y="24176"/>
                  </a:moveTo>
                  <a:lnTo>
                    <a:pt x="216825" y="24706"/>
                  </a:lnTo>
                  <a:lnTo>
                    <a:pt x="216143" y="25919"/>
                  </a:lnTo>
                  <a:lnTo>
                    <a:pt x="215385" y="27359"/>
                  </a:lnTo>
                  <a:lnTo>
                    <a:pt x="214628" y="28572"/>
                  </a:lnTo>
                  <a:lnTo>
                    <a:pt x="213870" y="29633"/>
                  </a:lnTo>
                  <a:lnTo>
                    <a:pt x="213188" y="30466"/>
                  </a:lnTo>
                  <a:lnTo>
                    <a:pt x="212884" y="30845"/>
                  </a:lnTo>
                  <a:lnTo>
                    <a:pt x="212733" y="30997"/>
                  </a:lnTo>
                  <a:lnTo>
                    <a:pt x="212657" y="30921"/>
                  </a:lnTo>
                  <a:lnTo>
                    <a:pt x="212657" y="30845"/>
                  </a:lnTo>
                  <a:lnTo>
                    <a:pt x="212809" y="30618"/>
                  </a:lnTo>
                  <a:lnTo>
                    <a:pt x="213339" y="29708"/>
                  </a:lnTo>
                  <a:lnTo>
                    <a:pt x="214173" y="28420"/>
                  </a:lnTo>
                  <a:lnTo>
                    <a:pt x="215310" y="26904"/>
                  </a:lnTo>
                  <a:lnTo>
                    <a:pt x="216143" y="25464"/>
                  </a:lnTo>
                  <a:lnTo>
                    <a:pt x="216750" y="24555"/>
                  </a:lnTo>
                  <a:lnTo>
                    <a:pt x="216977" y="24176"/>
                  </a:lnTo>
                  <a:close/>
                  <a:moveTo>
                    <a:pt x="229179" y="30239"/>
                  </a:moveTo>
                  <a:lnTo>
                    <a:pt x="229027" y="30315"/>
                  </a:lnTo>
                  <a:lnTo>
                    <a:pt x="226829" y="30845"/>
                  </a:lnTo>
                  <a:lnTo>
                    <a:pt x="224631" y="31224"/>
                  </a:lnTo>
                  <a:lnTo>
                    <a:pt x="223722" y="31376"/>
                  </a:lnTo>
                  <a:lnTo>
                    <a:pt x="223722" y="31300"/>
                  </a:lnTo>
                  <a:lnTo>
                    <a:pt x="223873" y="31148"/>
                  </a:lnTo>
                  <a:lnTo>
                    <a:pt x="224404" y="30921"/>
                  </a:lnTo>
                  <a:lnTo>
                    <a:pt x="225313" y="30618"/>
                  </a:lnTo>
                  <a:lnTo>
                    <a:pt x="226374" y="30390"/>
                  </a:lnTo>
                  <a:lnTo>
                    <a:pt x="227663" y="30239"/>
                  </a:lnTo>
                  <a:close/>
                  <a:moveTo>
                    <a:pt x="165215" y="29708"/>
                  </a:moveTo>
                  <a:lnTo>
                    <a:pt x="165442" y="30087"/>
                  </a:lnTo>
                  <a:lnTo>
                    <a:pt x="165518" y="30390"/>
                  </a:lnTo>
                  <a:lnTo>
                    <a:pt x="165518" y="30769"/>
                  </a:lnTo>
                  <a:lnTo>
                    <a:pt x="165518" y="31603"/>
                  </a:lnTo>
                  <a:lnTo>
                    <a:pt x="165442" y="32361"/>
                  </a:lnTo>
                  <a:lnTo>
                    <a:pt x="165290" y="32588"/>
                  </a:lnTo>
                  <a:lnTo>
                    <a:pt x="165215" y="32740"/>
                  </a:lnTo>
                  <a:lnTo>
                    <a:pt x="164987" y="32816"/>
                  </a:lnTo>
                  <a:lnTo>
                    <a:pt x="164836" y="32740"/>
                  </a:lnTo>
                  <a:lnTo>
                    <a:pt x="164760" y="32285"/>
                  </a:lnTo>
                  <a:lnTo>
                    <a:pt x="164836" y="31224"/>
                  </a:lnTo>
                  <a:lnTo>
                    <a:pt x="164912" y="30315"/>
                  </a:lnTo>
                  <a:lnTo>
                    <a:pt x="165063" y="29784"/>
                  </a:lnTo>
                  <a:lnTo>
                    <a:pt x="165139" y="29708"/>
                  </a:lnTo>
                  <a:close/>
                  <a:moveTo>
                    <a:pt x="149375" y="29102"/>
                  </a:moveTo>
                  <a:lnTo>
                    <a:pt x="156499" y="29178"/>
                  </a:lnTo>
                  <a:lnTo>
                    <a:pt x="161653" y="29178"/>
                  </a:lnTo>
                  <a:lnTo>
                    <a:pt x="163320" y="29254"/>
                  </a:lnTo>
                  <a:lnTo>
                    <a:pt x="163926" y="29329"/>
                  </a:lnTo>
                  <a:lnTo>
                    <a:pt x="164078" y="29481"/>
                  </a:lnTo>
                  <a:lnTo>
                    <a:pt x="164154" y="29860"/>
                  </a:lnTo>
                  <a:lnTo>
                    <a:pt x="164229" y="31073"/>
                  </a:lnTo>
                  <a:lnTo>
                    <a:pt x="164229" y="31906"/>
                  </a:lnTo>
                  <a:lnTo>
                    <a:pt x="164154" y="32361"/>
                  </a:lnTo>
                  <a:lnTo>
                    <a:pt x="164078" y="32437"/>
                  </a:lnTo>
                  <a:lnTo>
                    <a:pt x="164002" y="32512"/>
                  </a:lnTo>
                  <a:lnTo>
                    <a:pt x="163775" y="32588"/>
                  </a:lnTo>
                  <a:lnTo>
                    <a:pt x="163396" y="32664"/>
                  </a:lnTo>
                  <a:lnTo>
                    <a:pt x="163699" y="32816"/>
                  </a:lnTo>
                  <a:lnTo>
                    <a:pt x="164002" y="32967"/>
                  </a:lnTo>
                  <a:lnTo>
                    <a:pt x="163623" y="33043"/>
                  </a:lnTo>
                  <a:lnTo>
                    <a:pt x="163244" y="33043"/>
                  </a:lnTo>
                  <a:lnTo>
                    <a:pt x="163017" y="33195"/>
                  </a:lnTo>
                  <a:lnTo>
                    <a:pt x="162865" y="33346"/>
                  </a:lnTo>
                  <a:lnTo>
                    <a:pt x="162486" y="33422"/>
                  </a:lnTo>
                  <a:lnTo>
                    <a:pt x="161198" y="33498"/>
                  </a:lnTo>
                  <a:lnTo>
                    <a:pt x="159455" y="33573"/>
                  </a:lnTo>
                  <a:lnTo>
                    <a:pt x="157409" y="33573"/>
                  </a:lnTo>
                  <a:lnTo>
                    <a:pt x="155211" y="33498"/>
                  </a:lnTo>
                  <a:lnTo>
                    <a:pt x="153165" y="33346"/>
                  </a:lnTo>
                  <a:lnTo>
                    <a:pt x="151422" y="33195"/>
                  </a:lnTo>
                  <a:lnTo>
                    <a:pt x="150133" y="32967"/>
                  </a:lnTo>
                  <a:lnTo>
                    <a:pt x="149375" y="32816"/>
                  </a:lnTo>
                  <a:lnTo>
                    <a:pt x="149375" y="30997"/>
                  </a:lnTo>
                  <a:lnTo>
                    <a:pt x="149375" y="29102"/>
                  </a:lnTo>
                  <a:close/>
                  <a:moveTo>
                    <a:pt x="200001" y="20235"/>
                  </a:moveTo>
                  <a:lnTo>
                    <a:pt x="199925" y="20690"/>
                  </a:lnTo>
                  <a:lnTo>
                    <a:pt x="199773" y="21599"/>
                  </a:lnTo>
                  <a:lnTo>
                    <a:pt x="199546" y="22433"/>
                  </a:lnTo>
                  <a:lnTo>
                    <a:pt x="199091" y="23645"/>
                  </a:lnTo>
                  <a:lnTo>
                    <a:pt x="197879" y="26525"/>
                  </a:lnTo>
                  <a:lnTo>
                    <a:pt x="197121" y="28268"/>
                  </a:lnTo>
                  <a:lnTo>
                    <a:pt x="196363" y="29708"/>
                  </a:lnTo>
                  <a:lnTo>
                    <a:pt x="195605" y="30921"/>
                  </a:lnTo>
                  <a:lnTo>
                    <a:pt x="194771" y="32058"/>
                  </a:lnTo>
                  <a:lnTo>
                    <a:pt x="193180" y="34104"/>
                  </a:lnTo>
                  <a:lnTo>
                    <a:pt x="193256" y="33801"/>
                  </a:lnTo>
                  <a:lnTo>
                    <a:pt x="193483" y="32967"/>
                  </a:lnTo>
                  <a:lnTo>
                    <a:pt x="194468" y="30239"/>
                  </a:lnTo>
                  <a:lnTo>
                    <a:pt x="195681" y="27283"/>
                  </a:lnTo>
                  <a:lnTo>
                    <a:pt x="196590" y="25085"/>
                  </a:lnTo>
                  <a:lnTo>
                    <a:pt x="197424" y="23645"/>
                  </a:lnTo>
                  <a:lnTo>
                    <a:pt x="198485" y="22054"/>
                  </a:lnTo>
                  <a:lnTo>
                    <a:pt x="199470" y="20766"/>
                  </a:lnTo>
                  <a:lnTo>
                    <a:pt x="199773" y="20387"/>
                  </a:lnTo>
                  <a:lnTo>
                    <a:pt x="200001" y="20235"/>
                  </a:lnTo>
                  <a:close/>
                  <a:moveTo>
                    <a:pt x="177947" y="26071"/>
                  </a:moveTo>
                  <a:lnTo>
                    <a:pt x="178174" y="26828"/>
                  </a:lnTo>
                  <a:lnTo>
                    <a:pt x="179463" y="30921"/>
                  </a:lnTo>
                  <a:lnTo>
                    <a:pt x="180145" y="33270"/>
                  </a:lnTo>
                  <a:lnTo>
                    <a:pt x="180448" y="34331"/>
                  </a:lnTo>
                  <a:lnTo>
                    <a:pt x="180069" y="34028"/>
                  </a:lnTo>
                  <a:lnTo>
                    <a:pt x="179235" y="33346"/>
                  </a:lnTo>
                  <a:lnTo>
                    <a:pt x="178477" y="32588"/>
                  </a:lnTo>
                  <a:lnTo>
                    <a:pt x="177947" y="31830"/>
                  </a:lnTo>
                  <a:lnTo>
                    <a:pt x="177492" y="31073"/>
                  </a:lnTo>
                  <a:lnTo>
                    <a:pt x="177189" y="30239"/>
                  </a:lnTo>
                  <a:lnTo>
                    <a:pt x="177037" y="29481"/>
                  </a:lnTo>
                  <a:lnTo>
                    <a:pt x="177037" y="28647"/>
                  </a:lnTo>
                  <a:lnTo>
                    <a:pt x="177189" y="27889"/>
                  </a:lnTo>
                  <a:lnTo>
                    <a:pt x="177492" y="27056"/>
                  </a:lnTo>
                  <a:lnTo>
                    <a:pt x="177947" y="26071"/>
                  </a:lnTo>
                  <a:close/>
                  <a:moveTo>
                    <a:pt x="166579" y="32816"/>
                  </a:moveTo>
                  <a:lnTo>
                    <a:pt x="167337" y="32891"/>
                  </a:lnTo>
                  <a:lnTo>
                    <a:pt x="168170" y="33043"/>
                  </a:lnTo>
                  <a:lnTo>
                    <a:pt x="168701" y="33195"/>
                  </a:lnTo>
                  <a:lnTo>
                    <a:pt x="169156" y="33346"/>
                  </a:lnTo>
                  <a:lnTo>
                    <a:pt x="169610" y="33573"/>
                  </a:lnTo>
                  <a:lnTo>
                    <a:pt x="169913" y="33801"/>
                  </a:lnTo>
                  <a:lnTo>
                    <a:pt x="170520" y="34331"/>
                  </a:lnTo>
                  <a:lnTo>
                    <a:pt x="169913" y="34028"/>
                  </a:lnTo>
                  <a:lnTo>
                    <a:pt x="169610" y="33877"/>
                  </a:lnTo>
                  <a:lnTo>
                    <a:pt x="169080" y="33649"/>
                  </a:lnTo>
                  <a:lnTo>
                    <a:pt x="167716" y="33346"/>
                  </a:lnTo>
                  <a:lnTo>
                    <a:pt x="166579" y="33043"/>
                  </a:lnTo>
                  <a:lnTo>
                    <a:pt x="166048" y="32891"/>
                  </a:lnTo>
                  <a:lnTo>
                    <a:pt x="166048" y="32816"/>
                  </a:lnTo>
                  <a:close/>
                  <a:moveTo>
                    <a:pt x="178629" y="17961"/>
                  </a:moveTo>
                  <a:lnTo>
                    <a:pt x="178780" y="19780"/>
                  </a:lnTo>
                  <a:lnTo>
                    <a:pt x="179159" y="22130"/>
                  </a:lnTo>
                  <a:lnTo>
                    <a:pt x="179690" y="25010"/>
                  </a:lnTo>
                  <a:lnTo>
                    <a:pt x="181130" y="32058"/>
                  </a:lnTo>
                  <a:lnTo>
                    <a:pt x="181433" y="33725"/>
                  </a:lnTo>
                  <a:lnTo>
                    <a:pt x="181509" y="34331"/>
                  </a:lnTo>
                  <a:lnTo>
                    <a:pt x="181357" y="34104"/>
                  </a:lnTo>
                  <a:lnTo>
                    <a:pt x="181054" y="33270"/>
                  </a:lnTo>
                  <a:lnTo>
                    <a:pt x="180220" y="30769"/>
                  </a:lnTo>
                  <a:lnTo>
                    <a:pt x="179387" y="27889"/>
                  </a:lnTo>
                  <a:lnTo>
                    <a:pt x="178856" y="25843"/>
                  </a:lnTo>
                  <a:lnTo>
                    <a:pt x="178553" y="23873"/>
                  </a:lnTo>
                  <a:lnTo>
                    <a:pt x="178402" y="22130"/>
                  </a:lnTo>
                  <a:lnTo>
                    <a:pt x="178326" y="20538"/>
                  </a:lnTo>
                  <a:lnTo>
                    <a:pt x="178477" y="19250"/>
                  </a:lnTo>
                  <a:lnTo>
                    <a:pt x="178629" y="17961"/>
                  </a:lnTo>
                  <a:close/>
                  <a:moveTo>
                    <a:pt x="179311" y="17582"/>
                  </a:moveTo>
                  <a:lnTo>
                    <a:pt x="179463" y="18189"/>
                  </a:lnTo>
                  <a:lnTo>
                    <a:pt x="179841" y="19553"/>
                  </a:lnTo>
                  <a:lnTo>
                    <a:pt x="180978" y="25313"/>
                  </a:lnTo>
                  <a:lnTo>
                    <a:pt x="182267" y="32512"/>
                  </a:lnTo>
                  <a:lnTo>
                    <a:pt x="182418" y="33498"/>
                  </a:lnTo>
                  <a:lnTo>
                    <a:pt x="182418" y="34104"/>
                  </a:lnTo>
                  <a:lnTo>
                    <a:pt x="182418" y="34256"/>
                  </a:lnTo>
                  <a:lnTo>
                    <a:pt x="182342" y="34331"/>
                  </a:lnTo>
                  <a:lnTo>
                    <a:pt x="182267" y="34407"/>
                  </a:lnTo>
                  <a:lnTo>
                    <a:pt x="182191" y="34331"/>
                  </a:lnTo>
                  <a:lnTo>
                    <a:pt x="181964" y="33498"/>
                  </a:lnTo>
                  <a:lnTo>
                    <a:pt x="181585" y="31755"/>
                  </a:lnTo>
                  <a:lnTo>
                    <a:pt x="180524" y="26374"/>
                  </a:lnTo>
                  <a:lnTo>
                    <a:pt x="179841" y="22888"/>
                  </a:lnTo>
                  <a:lnTo>
                    <a:pt x="179387" y="20159"/>
                  </a:lnTo>
                  <a:lnTo>
                    <a:pt x="179159" y="18265"/>
                  </a:lnTo>
                  <a:lnTo>
                    <a:pt x="179235" y="17810"/>
                  </a:lnTo>
                  <a:lnTo>
                    <a:pt x="179235" y="17658"/>
                  </a:lnTo>
                  <a:lnTo>
                    <a:pt x="179311" y="17582"/>
                  </a:lnTo>
                  <a:close/>
                  <a:moveTo>
                    <a:pt x="184086" y="30087"/>
                  </a:moveTo>
                  <a:lnTo>
                    <a:pt x="184464" y="30769"/>
                  </a:lnTo>
                  <a:lnTo>
                    <a:pt x="185071" y="32134"/>
                  </a:lnTo>
                  <a:lnTo>
                    <a:pt x="185601" y="33573"/>
                  </a:lnTo>
                  <a:lnTo>
                    <a:pt x="185829" y="34331"/>
                  </a:lnTo>
                  <a:lnTo>
                    <a:pt x="185753" y="34407"/>
                  </a:lnTo>
                  <a:lnTo>
                    <a:pt x="185677" y="34483"/>
                  </a:lnTo>
                  <a:lnTo>
                    <a:pt x="185374" y="34559"/>
                  </a:lnTo>
                  <a:lnTo>
                    <a:pt x="184768" y="34559"/>
                  </a:lnTo>
                  <a:lnTo>
                    <a:pt x="184086" y="34407"/>
                  </a:lnTo>
                  <a:lnTo>
                    <a:pt x="183707" y="34331"/>
                  </a:lnTo>
                  <a:lnTo>
                    <a:pt x="183555" y="34256"/>
                  </a:lnTo>
                  <a:lnTo>
                    <a:pt x="183479" y="34180"/>
                  </a:lnTo>
                  <a:lnTo>
                    <a:pt x="183403" y="33801"/>
                  </a:lnTo>
                  <a:lnTo>
                    <a:pt x="183403" y="33195"/>
                  </a:lnTo>
                  <a:lnTo>
                    <a:pt x="183479" y="32134"/>
                  </a:lnTo>
                  <a:lnTo>
                    <a:pt x="183631" y="30997"/>
                  </a:lnTo>
                  <a:lnTo>
                    <a:pt x="183858" y="30239"/>
                  </a:lnTo>
                  <a:lnTo>
                    <a:pt x="183934" y="30087"/>
                  </a:lnTo>
                  <a:close/>
                  <a:moveTo>
                    <a:pt x="185904" y="30163"/>
                  </a:moveTo>
                  <a:lnTo>
                    <a:pt x="186132" y="30694"/>
                  </a:lnTo>
                  <a:lnTo>
                    <a:pt x="186586" y="31982"/>
                  </a:lnTo>
                  <a:lnTo>
                    <a:pt x="186965" y="33270"/>
                  </a:lnTo>
                  <a:lnTo>
                    <a:pt x="187117" y="34104"/>
                  </a:lnTo>
                  <a:lnTo>
                    <a:pt x="187117" y="34331"/>
                  </a:lnTo>
                  <a:lnTo>
                    <a:pt x="187041" y="34483"/>
                  </a:lnTo>
                  <a:lnTo>
                    <a:pt x="186965" y="34559"/>
                  </a:lnTo>
                  <a:lnTo>
                    <a:pt x="186814" y="34559"/>
                  </a:lnTo>
                  <a:lnTo>
                    <a:pt x="186586" y="34407"/>
                  </a:lnTo>
                  <a:lnTo>
                    <a:pt x="186359" y="34028"/>
                  </a:lnTo>
                  <a:lnTo>
                    <a:pt x="186132" y="33649"/>
                  </a:lnTo>
                  <a:lnTo>
                    <a:pt x="185980" y="33119"/>
                  </a:lnTo>
                  <a:lnTo>
                    <a:pt x="185829" y="32512"/>
                  </a:lnTo>
                  <a:lnTo>
                    <a:pt x="185677" y="31906"/>
                  </a:lnTo>
                  <a:lnTo>
                    <a:pt x="185677" y="31376"/>
                  </a:lnTo>
                  <a:lnTo>
                    <a:pt x="185677" y="30997"/>
                  </a:lnTo>
                  <a:lnTo>
                    <a:pt x="185829" y="30390"/>
                  </a:lnTo>
                  <a:lnTo>
                    <a:pt x="185904" y="30163"/>
                  </a:lnTo>
                  <a:close/>
                  <a:moveTo>
                    <a:pt x="189012" y="20993"/>
                  </a:moveTo>
                  <a:lnTo>
                    <a:pt x="189087" y="22433"/>
                  </a:lnTo>
                  <a:lnTo>
                    <a:pt x="189012" y="25010"/>
                  </a:lnTo>
                  <a:lnTo>
                    <a:pt x="188936" y="28647"/>
                  </a:lnTo>
                  <a:lnTo>
                    <a:pt x="188709" y="31603"/>
                  </a:lnTo>
                  <a:lnTo>
                    <a:pt x="188557" y="33498"/>
                  </a:lnTo>
                  <a:lnTo>
                    <a:pt x="188405" y="34483"/>
                  </a:lnTo>
                  <a:lnTo>
                    <a:pt x="188330" y="34710"/>
                  </a:lnTo>
                  <a:lnTo>
                    <a:pt x="188178" y="34786"/>
                  </a:lnTo>
                  <a:lnTo>
                    <a:pt x="188102" y="34710"/>
                  </a:lnTo>
                  <a:lnTo>
                    <a:pt x="188102" y="34483"/>
                  </a:lnTo>
                  <a:lnTo>
                    <a:pt x="188026" y="33725"/>
                  </a:lnTo>
                  <a:lnTo>
                    <a:pt x="188102" y="31376"/>
                  </a:lnTo>
                  <a:lnTo>
                    <a:pt x="188330" y="27586"/>
                  </a:lnTo>
                  <a:lnTo>
                    <a:pt x="188633" y="23873"/>
                  </a:lnTo>
                  <a:lnTo>
                    <a:pt x="188860" y="21675"/>
                  </a:lnTo>
                  <a:lnTo>
                    <a:pt x="188936" y="21144"/>
                  </a:lnTo>
                  <a:lnTo>
                    <a:pt x="188936" y="20993"/>
                  </a:lnTo>
                  <a:close/>
                  <a:moveTo>
                    <a:pt x="189618" y="18947"/>
                  </a:moveTo>
                  <a:lnTo>
                    <a:pt x="189845" y="19629"/>
                  </a:lnTo>
                  <a:lnTo>
                    <a:pt x="190148" y="21069"/>
                  </a:lnTo>
                  <a:lnTo>
                    <a:pt x="190300" y="22433"/>
                  </a:lnTo>
                  <a:lnTo>
                    <a:pt x="190376" y="24024"/>
                  </a:lnTo>
                  <a:lnTo>
                    <a:pt x="190452" y="25692"/>
                  </a:lnTo>
                  <a:lnTo>
                    <a:pt x="190376" y="27435"/>
                  </a:lnTo>
                  <a:lnTo>
                    <a:pt x="190300" y="29254"/>
                  </a:lnTo>
                  <a:lnTo>
                    <a:pt x="190224" y="30921"/>
                  </a:lnTo>
                  <a:lnTo>
                    <a:pt x="189997" y="32437"/>
                  </a:lnTo>
                  <a:lnTo>
                    <a:pt x="189770" y="33725"/>
                  </a:lnTo>
                  <a:lnTo>
                    <a:pt x="189466" y="34559"/>
                  </a:lnTo>
                  <a:lnTo>
                    <a:pt x="189391" y="34710"/>
                  </a:lnTo>
                  <a:lnTo>
                    <a:pt x="189315" y="34786"/>
                  </a:lnTo>
                  <a:lnTo>
                    <a:pt x="189239" y="34710"/>
                  </a:lnTo>
                  <a:lnTo>
                    <a:pt x="189163" y="34483"/>
                  </a:lnTo>
                  <a:lnTo>
                    <a:pt x="189163" y="33649"/>
                  </a:lnTo>
                  <a:lnTo>
                    <a:pt x="189466" y="30845"/>
                  </a:lnTo>
                  <a:lnTo>
                    <a:pt x="189618" y="27586"/>
                  </a:lnTo>
                  <a:lnTo>
                    <a:pt x="189694" y="24403"/>
                  </a:lnTo>
                  <a:lnTo>
                    <a:pt x="189618" y="21902"/>
                  </a:lnTo>
                  <a:lnTo>
                    <a:pt x="189618" y="19780"/>
                  </a:lnTo>
                  <a:lnTo>
                    <a:pt x="189618" y="19174"/>
                  </a:lnTo>
                  <a:lnTo>
                    <a:pt x="189618" y="18947"/>
                  </a:lnTo>
                  <a:close/>
                  <a:moveTo>
                    <a:pt x="195605" y="21827"/>
                  </a:moveTo>
                  <a:lnTo>
                    <a:pt x="195454" y="22281"/>
                  </a:lnTo>
                  <a:lnTo>
                    <a:pt x="194923" y="23342"/>
                  </a:lnTo>
                  <a:lnTo>
                    <a:pt x="194165" y="25313"/>
                  </a:lnTo>
                  <a:lnTo>
                    <a:pt x="193028" y="28344"/>
                  </a:lnTo>
                  <a:lnTo>
                    <a:pt x="191816" y="31527"/>
                  </a:lnTo>
                  <a:lnTo>
                    <a:pt x="191058" y="33877"/>
                  </a:lnTo>
                  <a:lnTo>
                    <a:pt x="190831" y="34407"/>
                  </a:lnTo>
                  <a:lnTo>
                    <a:pt x="190679" y="34710"/>
                  </a:lnTo>
                  <a:lnTo>
                    <a:pt x="190527" y="34786"/>
                  </a:lnTo>
                  <a:lnTo>
                    <a:pt x="190452" y="34710"/>
                  </a:lnTo>
                  <a:lnTo>
                    <a:pt x="190452" y="34559"/>
                  </a:lnTo>
                  <a:lnTo>
                    <a:pt x="190755" y="33498"/>
                  </a:lnTo>
                  <a:lnTo>
                    <a:pt x="191513" y="31300"/>
                  </a:lnTo>
                  <a:lnTo>
                    <a:pt x="192498" y="28647"/>
                  </a:lnTo>
                  <a:lnTo>
                    <a:pt x="193256" y="26601"/>
                  </a:lnTo>
                  <a:lnTo>
                    <a:pt x="193938" y="25085"/>
                  </a:lnTo>
                  <a:lnTo>
                    <a:pt x="194620" y="23494"/>
                  </a:lnTo>
                  <a:lnTo>
                    <a:pt x="195302" y="22281"/>
                  </a:lnTo>
                  <a:lnTo>
                    <a:pt x="195454" y="21902"/>
                  </a:lnTo>
                  <a:lnTo>
                    <a:pt x="195605" y="21827"/>
                  </a:lnTo>
                  <a:close/>
                  <a:moveTo>
                    <a:pt x="232892" y="19629"/>
                  </a:moveTo>
                  <a:lnTo>
                    <a:pt x="232665" y="19932"/>
                  </a:lnTo>
                  <a:lnTo>
                    <a:pt x="231907" y="20614"/>
                  </a:lnTo>
                  <a:lnTo>
                    <a:pt x="229633" y="22584"/>
                  </a:lnTo>
                  <a:lnTo>
                    <a:pt x="227132" y="24631"/>
                  </a:lnTo>
                  <a:lnTo>
                    <a:pt x="225389" y="25919"/>
                  </a:lnTo>
                  <a:lnTo>
                    <a:pt x="223267" y="27435"/>
                  </a:lnTo>
                  <a:lnTo>
                    <a:pt x="221145" y="29102"/>
                  </a:lnTo>
                  <a:lnTo>
                    <a:pt x="219023" y="30921"/>
                  </a:lnTo>
                  <a:lnTo>
                    <a:pt x="216901" y="32891"/>
                  </a:lnTo>
                  <a:lnTo>
                    <a:pt x="215234" y="34407"/>
                  </a:lnTo>
                  <a:lnTo>
                    <a:pt x="214779" y="34786"/>
                  </a:lnTo>
                  <a:lnTo>
                    <a:pt x="214703" y="34786"/>
                  </a:lnTo>
                  <a:lnTo>
                    <a:pt x="214855" y="34559"/>
                  </a:lnTo>
                  <a:lnTo>
                    <a:pt x="215234" y="34028"/>
                  </a:lnTo>
                  <a:lnTo>
                    <a:pt x="216977" y="32058"/>
                  </a:lnTo>
                  <a:lnTo>
                    <a:pt x="218796" y="30163"/>
                  </a:lnTo>
                  <a:lnTo>
                    <a:pt x="220463" y="28420"/>
                  </a:lnTo>
                  <a:lnTo>
                    <a:pt x="222282" y="26828"/>
                  </a:lnTo>
                  <a:lnTo>
                    <a:pt x="224556" y="24934"/>
                  </a:lnTo>
                  <a:lnTo>
                    <a:pt x="225844" y="23949"/>
                  </a:lnTo>
                  <a:lnTo>
                    <a:pt x="227284" y="22963"/>
                  </a:lnTo>
                  <a:lnTo>
                    <a:pt x="229936" y="21144"/>
                  </a:lnTo>
                  <a:lnTo>
                    <a:pt x="231149" y="20387"/>
                  </a:lnTo>
                  <a:lnTo>
                    <a:pt x="232058" y="19856"/>
                  </a:lnTo>
                  <a:lnTo>
                    <a:pt x="232665" y="19629"/>
                  </a:lnTo>
                  <a:close/>
                  <a:moveTo>
                    <a:pt x="197197" y="20311"/>
                  </a:moveTo>
                  <a:lnTo>
                    <a:pt x="196742" y="21751"/>
                  </a:lnTo>
                  <a:lnTo>
                    <a:pt x="195529" y="25161"/>
                  </a:lnTo>
                  <a:lnTo>
                    <a:pt x="194014" y="29254"/>
                  </a:lnTo>
                  <a:lnTo>
                    <a:pt x="192953" y="32437"/>
                  </a:lnTo>
                  <a:lnTo>
                    <a:pt x="192574" y="33801"/>
                  </a:lnTo>
                  <a:lnTo>
                    <a:pt x="192270" y="34483"/>
                  </a:lnTo>
                  <a:lnTo>
                    <a:pt x="192119" y="34710"/>
                  </a:lnTo>
                  <a:lnTo>
                    <a:pt x="192043" y="34862"/>
                  </a:lnTo>
                  <a:lnTo>
                    <a:pt x="191740" y="34862"/>
                  </a:lnTo>
                  <a:lnTo>
                    <a:pt x="191437" y="34710"/>
                  </a:lnTo>
                  <a:lnTo>
                    <a:pt x="191361" y="34634"/>
                  </a:lnTo>
                  <a:lnTo>
                    <a:pt x="191285" y="34559"/>
                  </a:lnTo>
                  <a:lnTo>
                    <a:pt x="191588" y="33725"/>
                  </a:lnTo>
                  <a:lnTo>
                    <a:pt x="192195" y="31982"/>
                  </a:lnTo>
                  <a:lnTo>
                    <a:pt x="194165" y="27056"/>
                  </a:lnTo>
                  <a:lnTo>
                    <a:pt x="196136" y="22357"/>
                  </a:lnTo>
                  <a:lnTo>
                    <a:pt x="196893" y="20841"/>
                  </a:lnTo>
                  <a:lnTo>
                    <a:pt x="197121" y="20462"/>
                  </a:lnTo>
                  <a:lnTo>
                    <a:pt x="197197" y="20311"/>
                  </a:lnTo>
                  <a:close/>
                  <a:moveTo>
                    <a:pt x="200304" y="27207"/>
                  </a:moveTo>
                  <a:lnTo>
                    <a:pt x="200304" y="27283"/>
                  </a:lnTo>
                  <a:lnTo>
                    <a:pt x="200152" y="27586"/>
                  </a:lnTo>
                  <a:lnTo>
                    <a:pt x="199622" y="28420"/>
                  </a:lnTo>
                  <a:lnTo>
                    <a:pt x="198637" y="29784"/>
                  </a:lnTo>
                  <a:lnTo>
                    <a:pt x="197272" y="31376"/>
                  </a:lnTo>
                  <a:lnTo>
                    <a:pt x="195908" y="32891"/>
                  </a:lnTo>
                  <a:lnTo>
                    <a:pt x="194999" y="34028"/>
                  </a:lnTo>
                  <a:lnTo>
                    <a:pt x="194696" y="34483"/>
                  </a:lnTo>
                  <a:lnTo>
                    <a:pt x="194392" y="34786"/>
                  </a:lnTo>
                  <a:lnTo>
                    <a:pt x="194165" y="34938"/>
                  </a:lnTo>
                  <a:lnTo>
                    <a:pt x="193938" y="35013"/>
                  </a:lnTo>
                  <a:lnTo>
                    <a:pt x="193710" y="35013"/>
                  </a:lnTo>
                  <a:lnTo>
                    <a:pt x="193559" y="34938"/>
                  </a:lnTo>
                  <a:lnTo>
                    <a:pt x="193635" y="34710"/>
                  </a:lnTo>
                  <a:lnTo>
                    <a:pt x="193862" y="34407"/>
                  </a:lnTo>
                  <a:lnTo>
                    <a:pt x="194620" y="33346"/>
                  </a:lnTo>
                  <a:lnTo>
                    <a:pt x="195529" y="32134"/>
                  </a:lnTo>
                  <a:lnTo>
                    <a:pt x="196515" y="30921"/>
                  </a:lnTo>
                  <a:lnTo>
                    <a:pt x="197576" y="29708"/>
                  </a:lnTo>
                  <a:lnTo>
                    <a:pt x="198561" y="28647"/>
                  </a:lnTo>
                  <a:lnTo>
                    <a:pt x="199394" y="27814"/>
                  </a:lnTo>
                  <a:lnTo>
                    <a:pt x="200001" y="27283"/>
                  </a:lnTo>
                  <a:lnTo>
                    <a:pt x="200152" y="27207"/>
                  </a:lnTo>
                  <a:close/>
                  <a:moveTo>
                    <a:pt x="198106" y="31224"/>
                  </a:moveTo>
                  <a:lnTo>
                    <a:pt x="197879" y="31679"/>
                  </a:lnTo>
                  <a:lnTo>
                    <a:pt x="197348" y="32740"/>
                  </a:lnTo>
                  <a:lnTo>
                    <a:pt x="196590" y="34104"/>
                  </a:lnTo>
                  <a:lnTo>
                    <a:pt x="196136" y="34862"/>
                  </a:lnTo>
                  <a:lnTo>
                    <a:pt x="195984" y="35013"/>
                  </a:lnTo>
                  <a:lnTo>
                    <a:pt x="195832" y="35165"/>
                  </a:lnTo>
                  <a:lnTo>
                    <a:pt x="195681" y="35241"/>
                  </a:lnTo>
                  <a:lnTo>
                    <a:pt x="195529" y="35241"/>
                  </a:lnTo>
                  <a:lnTo>
                    <a:pt x="195150" y="35165"/>
                  </a:lnTo>
                  <a:lnTo>
                    <a:pt x="195075" y="35089"/>
                  </a:lnTo>
                  <a:lnTo>
                    <a:pt x="195075" y="35013"/>
                  </a:lnTo>
                  <a:lnTo>
                    <a:pt x="195226" y="34710"/>
                  </a:lnTo>
                  <a:lnTo>
                    <a:pt x="195529" y="34180"/>
                  </a:lnTo>
                  <a:lnTo>
                    <a:pt x="197045" y="32437"/>
                  </a:lnTo>
                  <a:lnTo>
                    <a:pt x="197727" y="31603"/>
                  </a:lnTo>
                  <a:lnTo>
                    <a:pt x="198106" y="31224"/>
                  </a:lnTo>
                  <a:close/>
                  <a:moveTo>
                    <a:pt x="165442" y="35317"/>
                  </a:moveTo>
                  <a:lnTo>
                    <a:pt x="165290" y="35392"/>
                  </a:lnTo>
                  <a:lnTo>
                    <a:pt x="163926" y="35392"/>
                  </a:lnTo>
                  <a:lnTo>
                    <a:pt x="163775" y="35317"/>
                  </a:lnTo>
                  <a:close/>
                  <a:moveTo>
                    <a:pt x="202956" y="27738"/>
                  </a:moveTo>
                  <a:lnTo>
                    <a:pt x="201971" y="28950"/>
                  </a:lnTo>
                  <a:lnTo>
                    <a:pt x="201213" y="30012"/>
                  </a:lnTo>
                  <a:lnTo>
                    <a:pt x="200531" y="31148"/>
                  </a:lnTo>
                  <a:lnTo>
                    <a:pt x="199849" y="32512"/>
                  </a:lnTo>
                  <a:lnTo>
                    <a:pt x="199243" y="34104"/>
                  </a:lnTo>
                  <a:lnTo>
                    <a:pt x="198940" y="34786"/>
                  </a:lnTo>
                  <a:lnTo>
                    <a:pt x="198712" y="35165"/>
                  </a:lnTo>
                  <a:lnTo>
                    <a:pt x="198485" y="35392"/>
                  </a:lnTo>
                  <a:lnTo>
                    <a:pt x="198182" y="35468"/>
                  </a:lnTo>
                  <a:lnTo>
                    <a:pt x="197879" y="35392"/>
                  </a:lnTo>
                  <a:lnTo>
                    <a:pt x="197727" y="35317"/>
                  </a:lnTo>
                  <a:lnTo>
                    <a:pt x="197727" y="35165"/>
                  </a:lnTo>
                  <a:lnTo>
                    <a:pt x="197879" y="34862"/>
                  </a:lnTo>
                  <a:lnTo>
                    <a:pt x="198333" y="34028"/>
                  </a:lnTo>
                  <a:lnTo>
                    <a:pt x="199849" y="31451"/>
                  </a:lnTo>
                  <a:lnTo>
                    <a:pt x="200834" y="29860"/>
                  </a:lnTo>
                  <a:lnTo>
                    <a:pt x="201516" y="28799"/>
                  </a:lnTo>
                  <a:lnTo>
                    <a:pt x="202047" y="28117"/>
                  </a:lnTo>
                  <a:lnTo>
                    <a:pt x="202274" y="27965"/>
                  </a:lnTo>
                  <a:lnTo>
                    <a:pt x="202426" y="27889"/>
                  </a:lnTo>
                  <a:lnTo>
                    <a:pt x="202956" y="27738"/>
                  </a:lnTo>
                  <a:close/>
                  <a:moveTo>
                    <a:pt x="205078" y="26980"/>
                  </a:moveTo>
                  <a:lnTo>
                    <a:pt x="205078" y="27056"/>
                  </a:lnTo>
                  <a:lnTo>
                    <a:pt x="204851" y="27511"/>
                  </a:lnTo>
                  <a:lnTo>
                    <a:pt x="204321" y="28193"/>
                  </a:lnTo>
                  <a:lnTo>
                    <a:pt x="203487" y="29405"/>
                  </a:lnTo>
                  <a:lnTo>
                    <a:pt x="202577" y="30921"/>
                  </a:lnTo>
                  <a:lnTo>
                    <a:pt x="201592" y="32512"/>
                  </a:lnTo>
                  <a:lnTo>
                    <a:pt x="200759" y="34104"/>
                  </a:lnTo>
                  <a:lnTo>
                    <a:pt x="200380" y="34862"/>
                  </a:lnTo>
                  <a:lnTo>
                    <a:pt x="200001" y="35317"/>
                  </a:lnTo>
                  <a:lnTo>
                    <a:pt x="199849" y="35468"/>
                  </a:lnTo>
                  <a:lnTo>
                    <a:pt x="199773" y="35468"/>
                  </a:lnTo>
                  <a:lnTo>
                    <a:pt x="199698" y="35392"/>
                  </a:lnTo>
                  <a:lnTo>
                    <a:pt x="199698" y="35165"/>
                  </a:lnTo>
                  <a:lnTo>
                    <a:pt x="199698" y="34938"/>
                  </a:lnTo>
                  <a:lnTo>
                    <a:pt x="199849" y="34559"/>
                  </a:lnTo>
                  <a:lnTo>
                    <a:pt x="200304" y="33573"/>
                  </a:lnTo>
                  <a:lnTo>
                    <a:pt x="200986" y="32285"/>
                  </a:lnTo>
                  <a:lnTo>
                    <a:pt x="201820" y="30921"/>
                  </a:lnTo>
                  <a:lnTo>
                    <a:pt x="202653" y="29633"/>
                  </a:lnTo>
                  <a:lnTo>
                    <a:pt x="203487" y="28420"/>
                  </a:lnTo>
                  <a:lnTo>
                    <a:pt x="204169" y="27586"/>
                  </a:lnTo>
                  <a:lnTo>
                    <a:pt x="204472" y="27283"/>
                  </a:lnTo>
                  <a:lnTo>
                    <a:pt x="204699" y="27056"/>
                  </a:lnTo>
                  <a:lnTo>
                    <a:pt x="205078" y="26980"/>
                  </a:lnTo>
                  <a:close/>
                  <a:moveTo>
                    <a:pt x="208261" y="24176"/>
                  </a:moveTo>
                  <a:lnTo>
                    <a:pt x="208186" y="24403"/>
                  </a:lnTo>
                  <a:lnTo>
                    <a:pt x="206518" y="27511"/>
                  </a:lnTo>
                  <a:lnTo>
                    <a:pt x="204927" y="30390"/>
                  </a:lnTo>
                  <a:lnTo>
                    <a:pt x="203335" y="33043"/>
                  </a:lnTo>
                  <a:lnTo>
                    <a:pt x="202577" y="34331"/>
                  </a:lnTo>
                  <a:lnTo>
                    <a:pt x="201971" y="35165"/>
                  </a:lnTo>
                  <a:lnTo>
                    <a:pt x="201592" y="35544"/>
                  </a:lnTo>
                  <a:lnTo>
                    <a:pt x="201441" y="35620"/>
                  </a:lnTo>
                  <a:lnTo>
                    <a:pt x="201289" y="35695"/>
                  </a:lnTo>
                  <a:lnTo>
                    <a:pt x="200910" y="35620"/>
                  </a:lnTo>
                  <a:lnTo>
                    <a:pt x="200834" y="35544"/>
                  </a:lnTo>
                  <a:lnTo>
                    <a:pt x="200834" y="35392"/>
                  </a:lnTo>
                  <a:lnTo>
                    <a:pt x="200986" y="34862"/>
                  </a:lnTo>
                  <a:lnTo>
                    <a:pt x="201365" y="34028"/>
                  </a:lnTo>
                  <a:lnTo>
                    <a:pt x="202274" y="32437"/>
                  </a:lnTo>
                  <a:lnTo>
                    <a:pt x="203335" y="30694"/>
                  </a:lnTo>
                  <a:lnTo>
                    <a:pt x="204624" y="28799"/>
                  </a:lnTo>
                  <a:lnTo>
                    <a:pt x="206139" y="26828"/>
                  </a:lnTo>
                  <a:lnTo>
                    <a:pt x="207958" y="24555"/>
                  </a:lnTo>
                  <a:lnTo>
                    <a:pt x="208261" y="24176"/>
                  </a:lnTo>
                  <a:close/>
                  <a:moveTo>
                    <a:pt x="208868" y="29329"/>
                  </a:moveTo>
                  <a:lnTo>
                    <a:pt x="208792" y="29633"/>
                  </a:lnTo>
                  <a:lnTo>
                    <a:pt x="208640" y="30087"/>
                  </a:lnTo>
                  <a:lnTo>
                    <a:pt x="208413" y="30390"/>
                  </a:lnTo>
                  <a:lnTo>
                    <a:pt x="208034" y="30845"/>
                  </a:lnTo>
                  <a:lnTo>
                    <a:pt x="207200" y="31830"/>
                  </a:lnTo>
                  <a:lnTo>
                    <a:pt x="206064" y="33043"/>
                  </a:lnTo>
                  <a:lnTo>
                    <a:pt x="204927" y="34331"/>
                  </a:lnTo>
                  <a:lnTo>
                    <a:pt x="204396" y="35089"/>
                  </a:lnTo>
                  <a:lnTo>
                    <a:pt x="203942" y="35544"/>
                  </a:lnTo>
                  <a:lnTo>
                    <a:pt x="203638" y="35695"/>
                  </a:lnTo>
                  <a:lnTo>
                    <a:pt x="203335" y="35695"/>
                  </a:lnTo>
                  <a:lnTo>
                    <a:pt x="203108" y="35620"/>
                  </a:lnTo>
                  <a:lnTo>
                    <a:pt x="202956" y="35544"/>
                  </a:lnTo>
                  <a:lnTo>
                    <a:pt x="202881" y="35468"/>
                  </a:lnTo>
                  <a:lnTo>
                    <a:pt x="202956" y="35392"/>
                  </a:lnTo>
                  <a:lnTo>
                    <a:pt x="203714" y="34407"/>
                  </a:lnTo>
                  <a:lnTo>
                    <a:pt x="204624" y="33346"/>
                  </a:lnTo>
                  <a:lnTo>
                    <a:pt x="206443" y="31300"/>
                  </a:lnTo>
                  <a:lnTo>
                    <a:pt x="207352" y="30466"/>
                  </a:lnTo>
                  <a:lnTo>
                    <a:pt x="208034" y="29860"/>
                  </a:lnTo>
                  <a:lnTo>
                    <a:pt x="208565" y="29405"/>
                  </a:lnTo>
                  <a:lnTo>
                    <a:pt x="208792" y="29329"/>
                  </a:lnTo>
                  <a:close/>
                  <a:moveTo>
                    <a:pt x="207958" y="31679"/>
                  </a:moveTo>
                  <a:lnTo>
                    <a:pt x="207882" y="31906"/>
                  </a:lnTo>
                  <a:lnTo>
                    <a:pt x="207731" y="32512"/>
                  </a:lnTo>
                  <a:lnTo>
                    <a:pt x="206897" y="34407"/>
                  </a:lnTo>
                  <a:lnTo>
                    <a:pt x="206594" y="35013"/>
                  </a:lnTo>
                  <a:lnTo>
                    <a:pt x="206367" y="35468"/>
                  </a:lnTo>
                  <a:lnTo>
                    <a:pt x="206139" y="35695"/>
                  </a:lnTo>
                  <a:lnTo>
                    <a:pt x="205912" y="35847"/>
                  </a:lnTo>
                  <a:lnTo>
                    <a:pt x="204775" y="35847"/>
                  </a:lnTo>
                  <a:lnTo>
                    <a:pt x="204624" y="35771"/>
                  </a:lnTo>
                  <a:lnTo>
                    <a:pt x="204548" y="35771"/>
                  </a:lnTo>
                  <a:lnTo>
                    <a:pt x="204624" y="35468"/>
                  </a:lnTo>
                  <a:lnTo>
                    <a:pt x="205003" y="34938"/>
                  </a:lnTo>
                  <a:lnTo>
                    <a:pt x="206139" y="33573"/>
                  </a:lnTo>
                  <a:lnTo>
                    <a:pt x="207276" y="32285"/>
                  </a:lnTo>
                  <a:lnTo>
                    <a:pt x="207731" y="31830"/>
                  </a:lnTo>
                  <a:lnTo>
                    <a:pt x="207958" y="31679"/>
                  </a:lnTo>
                  <a:close/>
                  <a:moveTo>
                    <a:pt x="164381" y="33877"/>
                  </a:moveTo>
                  <a:lnTo>
                    <a:pt x="165745" y="33952"/>
                  </a:lnTo>
                  <a:lnTo>
                    <a:pt x="166882" y="34028"/>
                  </a:lnTo>
                  <a:lnTo>
                    <a:pt x="167867" y="34180"/>
                  </a:lnTo>
                  <a:lnTo>
                    <a:pt x="168549" y="34331"/>
                  </a:lnTo>
                  <a:lnTo>
                    <a:pt x="169156" y="34559"/>
                  </a:lnTo>
                  <a:lnTo>
                    <a:pt x="169913" y="34938"/>
                  </a:lnTo>
                  <a:lnTo>
                    <a:pt x="170217" y="35165"/>
                  </a:lnTo>
                  <a:lnTo>
                    <a:pt x="170368" y="35392"/>
                  </a:lnTo>
                  <a:lnTo>
                    <a:pt x="170596" y="35771"/>
                  </a:lnTo>
                  <a:lnTo>
                    <a:pt x="170596" y="35999"/>
                  </a:lnTo>
                  <a:lnTo>
                    <a:pt x="170444" y="35999"/>
                  </a:lnTo>
                  <a:lnTo>
                    <a:pt x="170141" y="35847"/>
                  </a:lnTo>
                  <a:lnTo>
                    <a:pt x="169686" y="35620"/>
                  </a:lnTo>
                  <a:lnTo>
                    <a:pt x="169307" y="35544"/>
                  </a:lnTo>
                  <a:lnTo>
                    <a:pt x="168095" y="35241"/>
                  </a:lnTo>
                  <a:lnTo>
                    <a:pt x="166882" y="35013"/>
                  </a:lnTo>
                  <a:lnTo>
                    <a:pt x="165290" y="34862"/>
                  </a:lnTo>
                  <a:lnTo>
                    <a:pt x="164229" y="34786"/>
                  </a:lnTo>
                  <a:lnTo>
                    <a:pt x="163699" y="34710"/>
                  </a:lnTo>
                  <a:lnTo>
                    <a:pt x="163472" y="34634"/>
                  </a:lnTo>
                  <a:lnTo>
                    <a:pt x="163396" y="34559"/>
                  </a:lnTo>
                  <a:lnTo>
                    <a:pt x="163320" y="34256"/>
                  </a:lnTo>
                  <a:lnTo>
                    <a:pt x="163396" y="34104"/>
                  </a:lnTo>
                  <a:lnTo>
                    <a:pt x="163396" y="34028"/>
                  </a:lnTo>
                  <a:lnTo>
                    <a:pt x="163547" y="33952"/>
                  </a:lnTo>
                  <a:lnTo>
                    <a:pt x="163699" y="33952"/>
                  </a:lnTo>
                  <a:lnTo>
                    <a:pt x="164381" y="33877"/>
                  </a:lnTo>
                  <a:close/>
                  <a:moveTo>
                    <a:pt x="213851" y="19496"/>
                  </a:moveTo>
                  <a:lnTo>
                    <a:pt x="213642" y="20538"/>
                  </a:lnTo>
                  <a:lnTo>
                    <a:pt x="212884" y="23039"/>
                  </a:lnTo>
                  <a:lnTo>
                    <a:pt x="211444" y="27511"/>
                  </a:lnTo>
                  <a:lnTo>
                    <a:pt x="211293" y="28268"/>
                  </a:lnTo>
                  <a:lnTo>
                    <a:pt x="211293" y="28572"/>
                  </a:lnTo>
                  <a:lnTo>
                    <a:pt x="211369" y="28723"/>
                  </a:lnTo>
                  <a:lnTo>
                    <a:pt x="211444" y="28723"/>
                  </a:lnTo>
                  <a:lnTo>
                    <a:pt x="211596" y="28572"/>
                  </a:lnTo>
                  <a:lnTo>
                    <a:pt x="211823" y="28268"/>
                  </a:lnTo>
                  <a:lnTo>
                    <a:pt x="212051" y="27738"/>
                  </a:lnTo>
                  <a:lnTo>
                    <a:pt x="212657" y="26071"/>
                  </a:lnTo>
                  <a:lnTo>
                    <a:pt x="213415" y="23494"/>
                  </a:lnTo>
                  <a:lnTo>
                    <a:pt x="214476" y="20159"/>
                  </a:lnTo>
                  <a:lnTo>
                    <a:pt x="214552" y="19932"/>
                  </a:lnTo>
                  <a:lnTo>
                    <a:pt x="214552" y="20008"/>
                  </a:lnTo>
                  <a:lnTo>
                    <a:pt x="214552" y="20614"/>
                  </a:lnTo>
                  <a:lnTo>
                    <a:pt x="214324" y="21675"/>
                  </a:lnTo>
                  <a:lnTo>
                    <a:pt x="214021" y="23039"/>
                  </a:lnTo>
                  <a:lnTo>
                    <a:pt x="213188" y="26450"/>
                  </a:lnTo>
                  <a:lnTo>
                    <a:pt x="212202" y="29860"/>
                  </a:lnTo>
                  <a:lnTo>
                    <a:pt x="211748" y="31224"/>
                  </a:lnTo>
                  <a:lnTo>
                    <a:pt x="211369" y="32361"/>
                  </a:lnTo>
                  <a:lnTo>
                    <a:pt x="210611" y="34180"/>
                  </a:lnTo>
                  <a:lnTo>
                    <a:pt x="210080" y="35317"/>
                  </a:lnTo>
                  <a:lnTo>
                    <a:pt x="209853" y="35695"/>
                  </a:lnTo>
                  <a:lnTo>
                    <a:pt x="209626" y="35923"/>
                  </a:lnTo>
                  <a:lnTo>
                    <a:pt x="209474" y="36074"/>
                  </a:lnTo>
                  <a:lnTo>
                    <a:pt x="209095" y="36074"/>
                  </a:lnTo>
                  <a:lnTo>
                    <a:pt x="209019" y="35999"/>
                  </a:lnTo>
                  <a:lnTo>
                    <a:pt x="208944" y="35923"/>
                  </a:lnTo>
                  <a:lnTo>
                    <a:pt x="209019" y="35695"/>
                  </a:lnTo>
                  <a:lnTo>
                    <a:pt x="210156" y="32588"/>
                  </a:lnTo>
                  <a:lnTo>
                    <a:pt x="210914" y="30163"/>
                  </a:lnTo>
                  <a:lnTo>
                    <a:pt x="210838" y="30012"/>
                  </a:lnTo>
                  <a:lnTo>
                    <a:pt x="210687" y="29936"/>
                  </a:lnTo>
                  <a:lnTo>
                    <a:pt x="210611" y="29936"/>
                  </a:lnTo>
                  <a:lnTo>
                    <a:pt x="210459" y="30087"/>
                  </a:lnTo>
                  <a:lnTo>
                    <a:pt x="210232" y="30618"/>
                  </a:lnTo>
                  <a:lnTo>
                    <a:pt x="209777" y="31755"/>
                  </a:lnTo>
                  <a:lnTo>
                    <a:pt x="209019" y="33725"/>
                  </a:lnTo>
                  <a:lnTo>
                    <a:pt x="208565" y="35089"/>
                  </a:lnTo>
                  <a:lnTo>
                    <a:pt x="208261" y="35771"/>
                  </a:lnTo>
                  <a:lnTo>
                    <a:pt x="208110" y="35923"/>
                  </a:lnTo>
                  <a:lnTo>
                    <a:pt x="207958" y="36074"/>
                  </a:lnTo>
                  <a:lnTo>
                    <a:pt x="206973" y="36074"/>
                  </a:lnTo>
                  <a:lnTo>
                    <a:pt x="207504" y="34862"/>
                  </a:lnTo>
                  <a:lnTo>
                    <a:pt x="208413" y="32512"/>
                  </a:lnTo>
                  <a:lnTo>
                    <a:pt x="209929" y="28723"/>
                  </a:lnTo>
                  <a:lnTo>
                    <a:pt x="211217" y="25313"/>
                  </a:lnTo>
                  <a:lnTo>
                    <a:pt x="212505" y="22357"/>
                  </a:lnTo>
                  <a:lnTo>
                    <a:pt x="213415" y="20159"/>
                  </a:lnTo>
                  <a:lnTo>
                    <a:pt x="213718" y="19629"/>
                  </a:lnTo>
                  <a:lnTo>
                    <a:pt x="213851" y="19496"/>
                  </a:lnTo>
                  <a:close/>
                  <a:moveTo>
                    <a:pt x="223646" y="21978"/>
                  </a:moveTo>
                  <a:lnTo>
                    <a:pt x="222812" y="22963"/>
                  </a:lnTo>
                  <a:lnTo>
                    <a:pt x="220539" y="25313"/>
                  </a:lnTo>
                  <a:lnTo>
                    <a:pt x="218341" y="27586"/>
                  </a:lnTo>
                  <a:lnTo>
                    <a:pt x="217053" y="29026"/>
                  </a:lnTo>
                  <a:lnTo>
                    <a:pt x="216371" y="29936"/>
                  </a:lnTo>
                  <a:lnTo>
                    <a:pt x="216219" y="30163"/>
                  </a:lnTo>
                  <a:lnTo>
                    <a:pt x="216295" y="30315"/>
                  </a:lnTo>
                  <a:lnTo>
                    <a:pt x="216598" y="30012"/>
                  </a:lnTo>
                  <a:lnTo>
                    <a:pt x="217507" y="29178"/>
                  </a:lnTo>
                  <a:lnTo>
                    <a:pt x="220387" y="26374"/>
                  </a:lnTo>
                  <a:lnTo>
                    <a:pt x="223267" y="23494"/>
                  </a:lnTo>
                  <a:lnTo>
                    <a:pt x="224177" y="22584"/>
                  </a:lnTo>
                  <a:lnTo>
                    <a:pt x="224480" y="22357"/>
                  </a:lnTo>
                  <a:lnTo>
                    <a:pt x="224480" y="22509"/>
                  </a:lnTo>
                  <a:lnTo>
                    <a:pt x="224252" y="22888"/>
                  </a:lnTo>
                  <a:lnTo>
                    <a:pt x="223267" y="24176"/>
                  </a:lnTo>
                  <a:lnTo>
                    <a:pt x="221524" y="26146"/>
                  </a:lnTo>
                  <a:lnTo>
                    <a:pt x="219023" y="28875"/>
                  </a:lnTo>
                  <a:lnTo>
                    <a:pt x="215992" y="32209"/>
                  </a:lnTo>
                  <a:lnTo>
                    <a:pt x="214703" y="33649"/>
                  </a:lnTo>
                  <a:lnTo>
                    <a:pt x="213945" y="34710"/>
                  </a:lnTo>
                  <a:lnTo>
                    <a:pt x="213263" y="35544"/>
                  </a:lnTo>
                  <a:lnTo>
                    <a:pt x="212809" y="36074"/>
                  </a:lnTo>
                  <a:lnTo>
                    <a:pt x="212430" y="36302"/>
                  </a:lnTo>
                  <a:lnTo>
                    <a:pt x="212278" y="36378"/>
                  </a:lnTo>
                  <a:lnTo>
                    <a:pt x="212202" y="36378"/>
                  </a:lnTo>
                  <a:lnTo>
                    <a:pt x="212127" y="36302"/>
                  </a:lnTo>
                  <a:lnTo>
                    <a:pt x="212051" y="36226"/>
                  </a:lnTo>
                  <a:lnTo>
                    <a:pt x="212278" y="35847"/>
                  </a:lnTo>
                  <a:lnTo>
                    <a:pt x="212733" y="35089"/>
                  </a:lnTo>
                  <a:lnTo>
                    <a:pt x="213718" y="33877"/>
                  </a:lnTo>
                  <a:lnTo>
                    <a:pt x="214703" y="32512"/>
                  </a:lnTo>
                  <a:lnTo>
                    <a:pt x="215310" y="31603"/>
                  </a:lnTo>
                  <a:lnTo>
                    <a:pt x="215385" y="31376"/>
                  </a:lnTo>
                  <a:lnTo>
                    <a:pt x="215385" y="31224"/>
                  </a:lnTo>
                  <a:lnTo>
                    <a:pt x="215310" y="31224"/>
                  </a:lnTo>
                  <a:lnTo>
                    <a:pt x="215082" y="31376"/>
                  </a:lnTo>
                  <a:lnTo>
                    <a:pt x="214779" y="31603"/>
                  </a:lnTo>
                  <a:lnTo>
                    <a:pt x="214324" y="32209"/>
                  </a:lnTo>
                  <a:lnTo>
                    <a:pt x="213036" y="33801"/>
                  </a:lnTo>
                  <a:lnTo>
                    <a:pt x="211899" y="35317"/>
                  </a:lnTo>
                  <a:lnTo>
                    <a:pt x="211596" y="35847"/>
                  </a:lnTo>
                  <a:lnTo>
                    <a:pt x="211444" y="36150"/>
                  </a:lnTo>
                  <a:lnTo>
                    <a:pt x="211444" y="36226"/>
                  </a:lnTo>
                  <a:lnTo>
                    <a:pt x="211369" y="36226"/>
                  </a:lnTo>
                  <a:lnTo>
                    <a:pt x="210990" y="36302"/>
                  </a:lnTo>
                  <a:lnTo>
                    <a:pt x="210611" y="36302"/>
                  </a:lnTo>
                  <a:lnTo>
                    <a:pt x="210459" y="36226"/>
                  </a:lnTo>
                  <a:lnTo>
                    <a:pt x="210914" y="35468"/>
                  </a:lnTo>
                  <a:lnTo>
                    <a:pt x="211975" y="33801"/>
                  </a:lnTo>
                  <a:lnTo>
                    <a:pt x="213188" y="32134"/>
                  </a:lnTo>
                  <a:lnTo>
                    <a:pt x="214476" y="30390"/>
                  </a:lnTo>
                  <a:lnTo>
                    <a:pt x="215840" y="28723"/>
                  </a:lnTo>
                  <a:lnTo>
                    <a:pt x="217280" y="27207"/>
                  </a:lnTo>
                  <a:lnTo>
                    <a:pt x="218644" y="25767"/>
                  </a:lnTo>
                  <a:lnTo>
                    <a:pt x="219933" y="24555"/>
                  </a:lnTo>
                  <a:lnTo>
                    <a:pt x="221145" y="23570"/>
                  </a:lnTo>
                  <a:lnTo>
                    <a:pt x="222130" y="22812"/>
                  </a:lnTo>
                  <a:lnTo>
                    <a:pt x="223646" y="21978"/>
                  </a:lnTo>
                  <a:close/>
                  <a:moveTo>
                    <a:pt x="228724" y="24934"/>
                  </a:moveTo>
                  <a:lnTo>
                    <a:pt x="228724" y="25010"/>
                  </a:lnTo>
                  <a:lnTo>
                    <a:pt x="228269" y="25237"/>
                  </a:lnTo>
                  <a:lnTo>
                    <a:pt x="225541" y="27283"/>
                  </a:lnTo>
                  <a:lnTo>
                    <a:pt x="222434" y="29633"/>
                  </a:lnTo>
                  <a:lnTo>
                    <a:pt x="219326" y="32209"/>
                  </a:lnTo>
                  <a:lnTo>
                    <a:pt x="216674" y="34483"/>
                  </a:lnTo>
                  <a:lnTo>
                    <a:pt x="215006" y="35923"/>
                  </a:lnTo>
                  <a:lnTo>
                    <a:pt x="214552" y="36378"/>
                  </a:lnTo>
                  <a:lnTo>
                    <a:pt x="214324" y="36529"/>
                  </a:lnTo>
                  <a:lnTo>
                    <a:pt x="214476" y="36226"/>
                  </a:lnTo>
                  <a:lnTo>
                    <a:pt x="215158" y="35544"/>
                  </a:lnTo>
                  <a:lnTo>
                    <a:pt x="217204" y="33573"/>
                  </a:lnTo>
                  <a:lnTo>
                    <a:pt x="219781" y="31224"/>
                  </a:lnTo>
                  <a:lnTo>
                    <a:pt x="221827" y="29481"/>
                  </a:lnTo>
                  <a:lnTo>
                    <a:pt x="223343" y="28268"/>
                  </a:lnTo>
                  <a:lnTo>
                    <a:pt x="224859" y="27207"/>
                  </a:lnTo>
                  <a:lnTo>
                    <a:pt x="226223" y="26222"/>
                  </a:lnTo>
                  <a:lnTo>
                    <a:pt x="227511" y="25464"/>
                  </a:lnTo>
                  <a:lnTo>
                    <a:pt x="228648" y="24934"/>
                  </a:lnTo>
                  <a:close/>
                  <a:moveTo>
                    <a:pt x="230240" y="24631"/>
                  </a:moveTo>
                  <a:lnTo>
                    <a:pt x="229936" y="25010"/>
                  </a:lnTo>
                  <a:lnTo>
                    <a:pt x="229179" y="25919"/>
                  </a:lnTo>
                  <a:lnTo>
                    <a:pt x="228042" y="26980"/>
                  </a:lnTo>
                  <a:lnTo>
                    <a:pt x="226223" y="28420"/>
                  </a:lnTo>
                  <a:lnTo>
                    <a:pt x="221827" y="31982"/>
                  </a:lnTo>
                  <a:lnTo>
                    <a:pt x="217659" y="35165"/>
                  </a:lnTo>
                  <a:lnTo>
                    <a:pt x="216295" y="36150"/>
                  </a:lnTo>
                  <a:lnTo>
                    <a:pt x="215840" y="36453"/>
                  </a:lnTo>
                  <a:lnTo>
                    <a:pt x="215613" y="36529"/>
                  </a:lnTo>
                  <a:lnTo>
                    <a:pt x="215461" y="36529"/>
                  </a:lnTo>
                  <a:lnTo>
                    <a:pt x="215461" y="36378"/>
                  </a:lnTo>
                  <a:lnTo>
                    <a:pt x="215613" y="36074"/>
                  </a:lnTo>
                  <a:lnTo>
                    <a:pt x="215992" y="35771"/>
                  </a:lnTo>
                  <a:lnTo>
                    <a:pt x="217128" y="34634"/>
                  </a:lnTo>
                  <a:lnTo>
                    <a:pt x="219099" y="32967"/>
                  </a:lnTo>
                  <a:lnTo>
                    <a:pt x="222282" y="30390"/>
                  </a:lnTo>
                  <a:lnTo>
                    <a:pt x="225844" y="27662"/>
                  </a:lnTo>
                  <a:lnTo>
                    <a:pt x="228800" y="25540"/>
                  </a:lnTo>
                  <a:lnTo>
                    <a:pt x="229785" y="24858"/>
                  </a:lnTo>
                  <a:lnTo>
                    <a:pt x="230240" y="24631"/>
                  </a:lnTo>
                  <a:close/>
                  <a:moveTo>
                    <a:pt x="150967" y="33725"/>
                  </a:moveTo>
                  <a:lnTo>
                    <a:pt x="151422" y="33801"/>
                  </a:lnTo>
                  <a:lnTo>
                    <a:pt x="153316" y="33877"/>
                  </a:lnTo>
                  <a:lnTo>
                    <a:pt x="156575" y="34028"/>
                  </a:lnTo>
                  <a:lnTo>
                    <a:pt x="160971" y="34180"/>
                  </a:lnTo>
                  <a:lnTo>
                    <a:pt x="160971" y="35165"/>
                  </a:lnTo>
                  <a:lnTo>
                    <a:pt x="160971" y="36074"/>
                  </a:lnTo>
                  <a:lnTo>
                    <a:pt x="161046" y="36681"/>
                  </a:lnTo>
                  <a:lnTo>
                    <a:pt x="161198" y="37211"/>
                  </a:lnTo>
                  <a:lnTo>
                    <a:pt x="152407" y="37211"/>
                  </a:lnTo>
                  <a:lnTo>
                    <a:pt x="151422" y="37135"/>
                  </a:lnTo>
                  <a:lnTo>
                    <a:pt x="150739" y="37060"/>
                  </a:lnTo>
                  <a:lnTo>
                    <a:pt x="150361" y="36908"/>
                  </a:lnTo>
                  <a:lnTo>
                    <a:pt x="150285" y="36757"/>
                  </a:lnTo>
                  <a:lnTo>
                    <a:pt x="150209" y="36605"/>
                  </a:lnTo>
                  <a:lnTo>
                    <a:pt x="150133" y="36302"/>
                  </a:lnTo>
                  <a:lnTo>
                    <a:pt x="150133" y="35771"/>
                  </a:lnTo>
                  <a:lnTo>
                    <a:pt x="150209" y="35089"/>
                  </a:lnTo>
                  <a:lnTo>
                    <a:pt x="150436" y="34331"/>
                  </a:lnTo>
                  <a:lnTo>
                    <a:pt x="150588" y="33952"/>
                  </a:lnTo>
                  <a:lnTo>
                    <a:pt x="150739" y="33725"/>
                  </a:lnTo>
                  <a:close/>
                  <a:moveTo>
                    <a:pt x="162107" y="34104"/>
                  </a:moveTo>
                  <a:lnTo>
                    <a:pt x="162259" y="34180"/>
                  </a:lnTo>
                  <a:lnTo>
                    <a:pt x="162411" y="34483"/>
                  </a:lnTo>
                  <a:lnTo>
                    <a:pt x="162562" y="34938"/>
                  </a:lnTo>
                  <a:lnTo>
                    <a:pt x="162714" y="35544"/>
                  </a:lnTo>
                  <a:lnTo>
                    <a:pt x="162790" y="36605"/>
                  </a:lnTo>
                  <a:lnTo>
                    <a:pt x="162790" y="36908"/>
                  </a:lnTo>
                  <a:lnTo>
                    <a:pt x="162714" y="37211"/>
                  </a:lnTo>
                  <a:lnTo>
                    <a:pt x="162638" y="37363"/>
                  </a:lnTo>
                  <a:lnTo>
                    <a:pt x="162562" y="37439"/>
                  </a:lnTo>
                  <a:lnTo>
                    <a:pt x="162335" y="37363"/>
                  </a:lnTo>
                  <a:lnTo>
                    <a:pt x="162183" y="37211"/>
                  </a:lnTo>
                  <a:lnTo>
                    <a:pt x="161956" y="36908"/>
                  </a:lnTo>
                  <a:lnTo>
                    <a:pt x="161880" y="36453"/>
                  </a:lnTo>
                  <a:lnTo>
                    <a:pt x="161804" y="35999"/>
                  </a:lnTo>
                  <a:lnTo>
                    <a:pt x="161728" y="35468"/>
                  </a:lnTo>
                  <a:lnTo>
                    <a:pt x="161804" y="34938"/>
                  </a:lnTo>
                  <a:lnTo>
                    <a:pt x="161880" y="34559"/>
                  </a:lnTo>
                  <a:lnTo>
                    <a:pt x="161956" y="34256"/>
                  </a:lnTo>
                  <a:lnTo>
                    <a:pt x="162032" y="34180"/>
                  </a:lnTo>
                  <a:lnTo>
                    <a:pt x="162107" y="34104"/>
                  </a:lnTo>
                  <a:close/>
                  <a:moveTo>
                    <a:pt x="168701" y="35923"/>
                  </a:moveTo>
                  <a:lnTo>
                    <a:pt x="169004" y="35999"/>
                  </a:lnTo>
                  <a:lnTo>
                    <a:pt x="169535" y="36302"/>
                  </a:lnTo>
                  <a:lnTo>
                    <a:pt x="169838" y="36605"/>
                  </a:lnTo>
                  <a:lnTo>
                    <a:pt x="169989" y="36832"/>
                  </a:lnTo>
                  <a:lnTo>
                    <a:pt x="170141" y="37060"/>
                  </a:lnTo>
                  <a:lnTo>
                    <a:pt x="170141" y="37363"/>
                  </a:lnTo>
                  <a:lnTo>
                    <a:pt x="170141" y="37666"/>
                  </a:lnTo>
                  <a:lnTo>
                    <a:pt x="170141" y="37742"/>
                  </a:lnTo>
                  <a:lnTo>
                    <a:pt x="170065" y="37818"/>
                  </a:lnTo>
                  <a:lnTo>
                    <a:pt x="169989" y="37590"/>
                  </a:lnTo>
                  <a:lnTo>
                    <a:pt x="169762" y="37135"/>
                  </a:lnTo>
                  <a:lnTo>
                    <a:pt x="169307" y="36529"/>
                  </a:lnTo>
                  <a:lnTo>
                    <a:pt x="169080" y="36302"/>
                  </a:lnTo>
                  <a:lnTo>
                    <a:pt x="168928" y="36150"/>
                  </a:lnTo>
                  <a:lnTo>
                    <a:pt x="168701" y="35999"/>
                  </a:lnTo>
                  <a:lnTo>
                    <a:pt x="168701" y="35923"/>
                  </a:lnTo>
                  <a:close/>
                  <a:moveTo>
                    <a:pt x="181509" y="35771"/>
                  </a:moveTo>
                  <a:lnTo>
                    <a:pt x="188481" y="36302"/>
                  </a:lnTo>
                  <a:lnTo>
                    <a:pt x="198712" y="36984"/>
                  </a:lnTo>
                  <a:lnTo>
                    <a:pt x="206821" y="37514"/>
                  </a:lnTo>
                  <a:lnTo>
                    <a:pt x="210005" y="37742"/>
                  </a:lnTo>
                  <a:lnTo>
                    <a:pt x="212127" y="37893"/>
                  </a:lnTo>
                  <a:lnTo>
                    <a:pt x="213112" y="37893"/>
                  </a:lnTo>
                  <a:lnTo>
                    <a:pt x="213415" y="37969"/>
                  </a:lnTo>
                  <a:lnTo>
                    <a:pt x="213566" y="38045"/>
                  </a:lnTo>
                  <a:lnTo>
                    <a:pt x="213491" y="38121"/>
                  </a:lnTo>
                  <a:lnTo>
                    <a:pt x="213188" y="38196"/>
                  </a:lnTo>
                  <a:lnTo>
                    <a:pt x="212051" y="38272"/>
                  </a:lnTo>
                  <a:lnTo>
                    <a:pt x="210156" y="38196"/>
                  </a:lnTo>
                  <a:lnTo>
                    <a:pt x="207504" y="38121"/>
                  </a:lnTo>
                  <a:lnTo>
                    <a:pt x="199546" y="37666"/>
                  </a:lnTo>
                  <a:lnTo>
                    <a:pt x="188102" y="36908"/>
                  </a:lnTo>
                  <a:lnTo>
                    <a:pt x="183479" y="36529"/>
                  </a:lnTo>
                  <a:lnTo>
                    <a:pt x="180599" y="36150"/>
                  </a:lnTo>
                  <a:lnTo>
                    <a:pt x="180372" y="36074"/>
                  </a:lnTo>
                  <a:lnTo>
                    <a:pt x="180296" y="35999"/>
                  </a:lnTo>
                  <a:lnTo>
                    <a:pt x="180372" y="35923"/>
                  </a:lnTo>
                  <a:lnTo>
                    <a:pt x="180448" y="35847"/>
                  </a:lnTo>
                  <a:lnTo>
                    <a:pt x="180902" y="35771"/>
                  </a:lnTo>
                  <a:close/>
                  <a:moveTo>
                    <a:pt x="166200" y="30315"/>
                  </a:moveTo>
                  <a:lnTo>
                    <a:pt x="168398" y="30390"/>
                  </a:lnTo>
                  <a:lnTo>
                    <a:pt x="169535" y="30466"/>
                  </a:lnTo>
                  <a:lnTo>
                    <a:pt x="170292" y="30542"/>
                  </a:lnTo>
                  <a:lnTo>
                    <a:pt x="170974" y="30769"/>
                  </a:lnTo>
                  <a:lnTo>
                    <a:pt x="171581" y="31073"/>
                  </a:lnTo>
                  <a:lnTo>
                    <a:pt x="172187" y="31376"/>
                  </a:lnTo>
                  <a:lnTo>
                    <a:pt x="172566" y="31755"/>
                  </a:lnTo>
                  <a:lnTo>
                    <a:pt x="172945" y="32209"/>
                  </a:lnTo>
                  <a:lnTo>
                    <a:pt x="173324" y="32816"/>
                  </a:lnTo>
                  <a:lnTo>
                    <a:pt x="173703" y="33498"/>
                  </a:lnTo>
                  <a:lnTo>
                    <a:pt x="173854" y="34028"/>
                  </a:lnTo>
                  <a:lnTo>
                    <a:pt x="173854" y="34634"/>
                  </a:lnTo>
                  <a:lnTo>
                    <a:pt x="173854" y="35468"/>
                  </a:lnTo>
                  <a:lnTo>
                    <a:pt x="173627" y="36908"/>
                  </a:lnTo>
                  <a:lnTo>
                    <a:pt x="173475" y="37514"/>
                  </a:lnTo>
                  <a:lnTo>
                    <a:pt x="173248" y="38121"/>
                  </a:lnTo>
                  <a:lnTo>
                    <a:pt x="172718" y="39257"/>
                  </a:lnTo>
                  <a:lnTo>
                    <a:pt x="171960" y="40622"/>
                  </a:lnTo>
                  <a:lnTo>
                    <a:pt x="171202" y="41834"/>
                  </a:lnTo>
                  <a:lnTo>
                    <a:pt x="170899" y="42289"/>
                  </a:lnTo>
                  <a:lnTo>
                    <a:pt x="170671" y="42516"/>
                  </a:lnTo>
                  <a:lnTo>
                    <a:pt x="170520" y="42668"/>
                  </a:lnTo>
                  <a:lnTo>
                    <a:pt x="170444" y="42668"/>
                  </a:lnTo>
                  <a:lnTo>
                    <a:pt x="170671" y="42137"/>
                  </a:lnTo>
                  <a:lnTo>
                    <a:pt x="171808" y="40318"/>
                  </a:lnTo>
                  <a:lnTo>
                    <a:pt x="172718" y="38575"/>
                  </a:lnTo>
                  <a:lnTo>
                    <a:pt x="173324" y="37211"/>
                  </a:lnTo>
                  <a:lnTo>
                    <a:pt x="173400" y="36757"/>
                  </a:lnTo>
                  <a:lnTo>
                    <a:pt x="173400" y="36453"/>
                  </a:lnTo>
                  <a:lnTo>
                    <a:pt x="173324" y="36453"/>
                  </a:lnTo>
                  <a:lnTo>
                    <a:pt x="173248" y="36605"/>
                  </a:lnTo>
                  <a:lnTo>
                    <a:pt x="172945" y="37363"/>
                  </a:lnTo>
                  <a:lnTo>
                    <a:pt x="172490" y="38424"/>
                  </a:lnTo>
                  <a:lnTo>
                    <a:pt x="171732" y="39864"/>
                  </a:lnTo>
                  <a:lnTo>
                    <a:pt x="170899" y="41304"/>
                  </a:lnTo>
                  <a:lnTo>
                    <a:pt x="170141" y="42365"/>
                  </a:lnTo>
                  <a:lnTo>
                    <a:pt x="169913" y="42592"/>
                  </a:lnTo>
                  <a:lnTo>
                    <a:pt x="169686" y="42744"/>
                  </a:lnTo>
                  <a:lnTo>
                    <a:pt x="169459" y="42819"/>
                  </a:lnTo>
                  <a:lnTo>
                    <a:pt x="169307" y="42819"/>
                  </a:lnTo>
                  <a:lnTo>
                    <a:pt x="169231" y="42668"/>
                  </a:lnTo>
                  <a:lnTo>
                    <a:pt x="169383" y="42441"/>
                  </a:lnTo>
                  <a:lnTo>
                    <a:pt x="169610" y="42062"/>
                  </a:lnTo>
                  <a:lnTo>
                    <a:pt x="169989" y="41607"/>
                  </a:lnTo>
                  <a:lnTo>
                    <a:pt x="170596" y="40773"/>
                  </a:lnTo>
                  <a:lnTo>
                    <a:pt x="170747" y="40470"/>
                  </a:lnTo>
                  <a:lnTo>
                    <a:pt x="170747" y="40394"/>
                  </a:lnTo>
                  <a:lnTo>
                    <a:pt x="170747" y="40318"/>
                  </a:lnTo>
                  <a:lnTo>
                    <a:pt x="170596" y="40394"/>
                  </a:lnTo>
                  <a:lnTo>
                    <a:pt x="170292" y="40622"/>
                  </a:lnTo>
                  <a:lnTo>
                    <a:pt x="169080" y="42137"/>
                  </a:lnTo>
                  <a:lnTo>
                    <a:pt x="168852" y="42365"/>
                  </a:lnTo>
                  <a:lnTo>
                    <a:pt x="168701" y="42441"/>
                  </a:lnTo>
                  <a:lnTo>
                    <a:pt x="168625" y="42365"/>
                  </a:lnTo>
                  <a:lnTo>
                    <a:pt x="168549" y="42213"/>
                  </a:lnTo>
                  <a:lnTo>
                    <a:pt x="168549" y="41986"/>
                  </a:lnTo>
                  <a:lnTo>
                    <a:pt x="168701" y="41607"/>
                  </a:lnTo>
                  <a:lnTo>
                    <a:pt x="169004" y="41152"/>
                  </a:lnTo>
                  <a:lnTo>
                    <a:pt x="169535" y="40470"/>
                  </a:lnTo>
                  <a:lnTo>
                    <a:pt x="170444" y="39409"/>
                  </a:lnTo>
                  <a:lnTo>
                    <a:pt x="171278" y="38272"/>
                  </a:lnTo>
                  <a:lnTo>
                    <a:pt x="171732" y="37363"/>
                  </a:lnTo>
                  <a:lnTo>
                    <a:pt x="171808" y="37060"/>
                  </a:lnTo>
                  <a:lnTo>
                    <a:pt x="171808" y="36984"/>
                  </a:lnTo>
                  <a:lnTo>
                    <a:pt x="171732" y="36984"/>
                  </a:lnTo>
                  <a:lnTo>
                    <a:pt x="171657" y="37060"/>
                  </a:lnTo>
                  <a:lnTo>
                    <a:pt x="171505" y="37135"/>
                  </a:lnTo>
                  <a:lnTo>
                    <a:pt x="171278" y="37666"/>
                  </a:lnTo>
                  <a:lnTo>
                    <a:pt x="171050" y="38121"/>
                  </a:lnTo>
                  <a:lnTo>
                    <a:pt x="170823" y="38424"/>
                  </a:lnTo>
                  <a:lnTo>
                    <a:pt x="170747" y="38424"/>
                  </a:lnTo>
                  <a:lnTo>
                    <a:pt x="170823" y="38272"/>
                  </a:lnTo>
                  <a:lnTo>
                    <a:pt x="171050" y="37590"/>
                  </a:lnTo>
                  <a:lnTo>
                    <a:pt x="171278" y="37135"/>
                  </a:lnTo>
                  <a:lnTo>
                    <a:pt x="171429" y="36605"/>
                  </a:lnTo>
                  <a:lnTo>
                    <a:pt x="171505" y="36074"/>
                  </a:lnTo>
                  <a:lnTo>
                    <a:pt x="171581" y="35544"/>
                  </a:lnTo>
                  <a:lnTo>
                    <a:pt x="171581" y="35013"/>
                  </a:lnTo>
                  <a:lnTo>
                    <a:pt x="171505" y="34483"/>
                  </a:lnTo>
                  <a:lnTo>
                    <a:pt x="171353" y="34104"/>
                  </a:lnTo>
                  <a:lnTo>
                    <a:pt x="171126" y="33725"/>
                  </a:lnTo>
                  <a:lnTo>
                    <a:pt x="170520" y="33043"/>
                  </a:lnTo>
                  <a:lnTo>
                    <a:pt x="170217" y="32816"/>
                  </a:lnTo>
                  <a:lnTo>
                    <a:pt x="169913" y="32588"/>
                  </a:lnTo>
                  <a:lnTo>
                    <a:pt x="169459" y="32437"/>
                  </a:lnTo>
                  <a:lnTo>
                    <a:pt x="169004" y="32285"/>
                  </a:lnTo>
                  <a:lnTo>
                    <a:pt x="167867" y="32058"/>
                  </a:lnTo>
                  <a:lnTo>
                    <a:pt x="166200" y="31830"/>
                  </a:lnTo>
                  <a:lnTo>
                    <a:pt x="166200" y="31073"/>
                  </a:lnTo>
                  <a:lnTo>
                    <a:pt x="166200" y="30315"/>
                  </a:lnTo>
                  <a:close/>
                  <a:moveTo>
                    <a:pt x="167412" y="41531"/>
                  </a:moveTo>
                  <a:lnTo>
                    <a:pt x="167564" y="42137"/>
                  </a:lnTo>
                  <a:lnTo>
                    <a:pt x="167640" y="42516"/>
                  </a:lnTo>
                  <a:lnTo>
                    <a:pt x="167791" y="42895"/>
                  </a:lnTo>
                  <a:lnTo>
                    <a:pt x="168019" y="43198"/>
                  </a:lnTo>
                  <a:lnTo>
                    <a:pt x="168170" y="43426"/>
                  </a:lnTo>
                  <a:lnTo>
                    <a:pt x="168398" y="43577"/>
                  </a:lnTo>
                  <a:lnTo>
                    <a:pt x="168701" y="43653"/>
                  </a:lnTo>
                  <a:lnTo>
                    <a:pt x="169383" y="43805"/>
                  </a:lnTo>
                  <a:lnTo>
                    <a:pt x="170065" y="43729"/>
                  </a:lnTo>
                  <a:lnTo>
                    <a:pt x="170368" y="43653"/>
                  </a:lnTo>
                  <a:lnTo>
                    <a:pt x="170671" y="43577"/>
                  </a:lnTo>
                  <a:lnTo>
                    <a:pt x="170974" y="43426"/>
                  </a:lnTo>
                  <a:lnTo>
                    <a:pt x="171050" y="43502"/>
                  </a:lnTo>
                  <a:lnTo>
                    <a:pt x="171050" y="43577"/>
                  </a:lnTo>
                  <a:lnTo>
                    <a:pt x="170899" y="43805"/>
                  </a:lnTo>
                  <a:lnTo>
                    <a:pt x="170520" y="44108"/>
                  </a:lnTo>
                  <a:lnTo>
                    <a:pt x="170141" y="44335"/>
                  </a:lnTo>
                  <a:lnTo>
                    <a:pt x="169838" y="44411"/>
                  </a:lnTo>
                  <a:lnTo>
                    <a:pt x="169535" y="44487"/>
                  </a:lnTo>
                  <a:lnTo>
                    <a:pt x="169156" y="44487"/>
                  </a:lnTo>
                  <a:lnTo>
                    <a:pt x="168852" y="44411"/>
                  </a:lnTo>
                  <a:lnTo>
                    <a:pt x="168474" y="44259"/>
                  </a:lnTo>
                  <a:lnTo>
                    <a:pt x="168170" y="44032"/>
                  </a:lnTo>
                  <a:lnTo>
                    <a:pt x="167867" y="43729"/>
                  </a:lnTo>
                  <a:lnTo>
                    <a:pt x="167412" y="43198"/>
                  </a:lnTo>
                  <a:lnTo>
                    <a:pt x="167185" y="42744"/>
                  </a:lnTo>
                  <a:lnTo>
                    <a:pt x="167109" y="42441"/>
                  </a:lnTo>
                  <a:lnTo>
                    <a:pt x="167109" y="42213"/>
                  </a:lnTo>
                  <a:lnTo>
                    <a:pt x="167261" y="41683"/>
                  </a:lnTo>
                  <a:lnTo>
                    <a:pt x="167337" y="41531"/>
                  </a:lnTo>
                  <a:close/>
                  <a:moveTo>
                    <a:pt x="173021" y="42441"/>
                  </a:moveTo>
                  <a:lnTo>
                    <a:pt x="174309" y="42516"/>
                  </a:lnTo>
                  <a:lnTo>
                    <a:pt x="175370" y="42592"/>
                  </a:lnTo>
                  <a:lnTo>
                    <a:pt x="176280" y="42744"/>
                  </a:lnTo>
                  <a:lnTo>
                    <a:pt x="176962" y="42895"/>
                  </a:lnTo>
                  <a:lnTo>
                    <a:pt x="177644" y="43123"/>
                  </a:lnTo>
                  <a:lnTo>
                    <a:pt x="178174" y="43426"/>
                  </a:lnTo>
                  <a:lnTo>
                    <a:pt x="178553" y="43653"/>
                  </a:lnTo>
                  <a:lnTo>
                    <a:pt x="178705" y="43880"/>
                  </a:lnTo>
                  <a:lnTo>
                    <a:pt x="178705" y="44108"/>
                  </a:lnTo>
                  <a:lnTo>
                    <a:pt x="178705" y="44335"/>
                  </a:lnTo>
                  <a:lnTo>
                    <a:pt x="178553" y="44411"/>
                  </a:lnTo>
                  <a:lnTo>
                    <a:pt x="178477" y="44487"/>
                  </a:lnTo>
                  <a:lnTo>
                    <a:pt x="178326" y="44487"/>
                  </a:lnTo>
                  <a:lnTo>
                    <a:pt x="176962" y="44184"/>
                  </a:lnTo>
                  <a:lnTo>
                    <a:pt x="175825" y="43956"/>
                  </a:lnTo>
                  <a:lnTo>
                    <a:pt x="174764" y="43805"/>
                  </a:lnTo>
                  <a:lnTo>
                    <a:pt x="172718" y="43805"/>
                  </a:lnTo>
                  <a:lnTo>
                    <a:pt x="172111" y="43729"/>
                  </a:lnTo>
                  <a:lnTo>
                    <a:pt x="171884" y="43653"/>
                  </a:lnTo>
                  <a:lnTo>
                    <a:pt x="171808" y="43577"/>
                  </a:lnTo>
                  <a:lnTo>
                    <a:pt x="171808" y="43502"/>
                  </a:lnTo>
                  <a:lnTo>
                    <a:pt x="172035" y="42819"/>
                  </a:lnTo>
                  <a:lnTo>
                    <a:pt x="172187" y="42668"/>
                  </a:lnTo>
                  <a:lnTo>
                    <a:pt x="172339" y="42516"/>
                  </a:lnTo>
                  <a:lnTo>
                    <a:pt x="172642" y="42516"/>
                  </a:lnTo>
                  <a:lnTo>
                    <a:pt x="173021" y="42441"/>
                  </a:lnTo>
                  <a:close/>
                  <a:moveTo>
                    <a:pt x="172263" y="44259"/>
                  </a:moveTo>
                  <a:lnTo>
                    <a:pt x="174006" y="44335"/>
                  </a:lnTo>
                  <a:lnTo>
                    <a:pt x="175976" y="44487"/>
                  </a:lnTo>
                  <a:lnTo>
                    <a:pt x="176734" y="44638"/>
                  </a:lnTo>
                  <a:lnTo>
                    <a:pt x="177341" y="44866"/>
                  </a:lnTo>
                  <a:lnTo>
                    <a:pt x="177947" y="45093"/>
                  </a:lnTo>
                  <a:lnTo>
                    <a:pt x="178250" y="45320"/>
                  </a:lnTo>
                  <a:lnTo>
                    <a:pt x="178402" y="45548"/>
                  </a:lnTo>
                  <a:lnTo>
                    <a:pt x="178477" y="45927"/>
                  </a:lnTo>
                  <a:lnTo>
                    <a:pt x="178553" y="46533"/>
                  </a:lnTo>
                  <a:lnTo>
                    <a:pt x="178098" y="46078"/>
                  </a:lnTo>
                  <a:lnTo>
                    <a:pt x="177644" y="45699"/>
                  </a:lnTo>
                  <a:lnTo>
                    <a:pt x="177189" y="45396"/>
                  </a:lnTo>
                  <a:lnTo>
                    <a:pt x="176658" y="45169"/>
                  </a:lnTo>
                  <a:lnTo>
                    <a:pt x="176128" y="44941"/>
                  </a:lnTo>
                  <a:lnTo>
                    <a:pt x="175522" y="44790"/>
                  </a:lnTo>
                  <a:lnTo>
                    <a:pt x="174840" y="44714"/>
                  </a:lnTo>
                  <a:lnTo>
                    <a:pt x="174157" y="44638"/>
                  </a:lnTo>
                  <a:lnTo>
                    <a:pt x="173324" y="44563"/>
                  </a:lnTo>
                  <a:lnTo>
                    <a:pt x="171960" y="44487"/>
                  </a:lnTo>
                  <a:lnTo>
                    <a:pt x="171581" y="44487"/>
                  </a:lnTo>
                  <a:lnTo>
                    <a:pt x="171429" y="44411"/>
                  </a:lnTo>
                  <a:lnTo>
                    <a:pt x="171505" y="44335"/>
                  </a:lnTo>
                  <a:lnTo>
                    <a:pt x="171732" y="44259"/>
                  </a:lnTo>
                  <a:close/>
                  <a:moveTo>
                    <a:pt x="173248" y="45472"/>
                  </a:moveTo>
                  <a:lnTo>
                    <a:pt x="174385" y="45548"/>
                  </a:lnTo>
                  <a:lnTo>
                    <a:pt x="175446" y="45775"/>
                  </a:lnTo>
                  <a:lnTo>
                    <a:pt x="176355" y="46078"/>
                  </a:lnTo>
                  <a:lnTo>
                    <a:pt x="177265" y="46533"/>
                  </a:lnTo>
                  <a:lnTo>
                    <a:pt x="177644" y="46760"/>
                  </a:lnTo>
                  <a:lnTo>
                    <a:pt x="177871" y="46988"/>
                  </a:lnTo>
                  <a:lnTo>
                    <a:pt x="178174" y="47367"/>
                  </a:lnTo>
                  <a:lnTo>
                    <a:pt x="178326" y="47670"/>
                  </a:lnTo>
                  <a:lnTo>
                    <a:pt x="178326" y="48200"/>
                  </a:lnTo>
                  <a:lnTo>
                    <a:pt x="178250" y="49034"/>
                  </a:lnTo>
                  <a:lnTo>
                    <a:pt x="178174" y="49792"/>
                  </a:lnTo>
                  <a:lnTo>
                    <a:pt x="178023" y="50474"/>
                  </a:lnTo>
                  <a:lnTo>
                    <a:pt x="177795" y="51156"/>
                  </a:lnTo>
                  <a:lnTo>
                    <a:pt x="177568" y="51762"/>
                  </a:lnTo>
                  <a:lnTo>
                    <a:pt x="177189" y="52293"/>
                  </a:lnTo>
                  <a:lnTo>
                    <a:pt x="176734" y="52823"/>
                  </a:lnTo>
                  <a:lnTo>
                    <a:pt x="176204" y="53354"/>
                  </a:lnTo>
                  <a:lnTo>
                    <a:pt x="175597" y="53809"/>
                  </a:lnTo>
                  <a:lnTo>
                    <a:pt x="174385" y="54642"/>
                  </a:lnTo>
                  <a:lnTo>
                    <a:pt x="173021" y="55400"/>
                  </a:lnTo>
                  <a:lnTo>
                    <a:pt x="171808" y="56006"/>
                  </a:lnTo>
                  <a:lnTo>
                    <a:pt x="171202" y="56158"/>
                  </a:lnTo>
                  <a:lnTo>
                    <a:pt x="170747" y="56309"/>
                  </a:lnTo>
                  <a:lnTo>
                    <a:pt x="170368" y="56309"/>
                  </a:lnTo>
                  <a:lnTo>
                    <a:pt x="170217" y="56234"/>
                  </a:lnTo>
                  <a:lnTo>
                    <a:pt x="170065" y="56158"/>
                  </a:lnTo>
                  <a:lnTo>
                    <a:pt x="169686" y="55552"/>
                  </a:lnTo>
                  <a:lnTo>
                    <a:pt x="169156" y="54491"/>
                  </a:lnTo>
                  <a:lnTo>
                    <a:pt x="168246" y="52369"/>
                  </a:lnTo>
                  <a:lnTo>
                    <a:pt x="167640" y="50701"/>
                  </a:lnTo>
                  <a:lnTo>
                    <a:pt x="167261" y="49261"/>
                  </a:lnTo>
                  <a:lnTo>
                    <a:pt x="167109" y="48731"/>
                  </a:lnTo>
                  <a:lnTo>
                    <a:pt x="167109" y="48200"/>
                  </a:lnTo>
                  <a:lnTo>
                    <a:pt x="167109" y="47594"/>
                  </a:lnTo>
                  <a:lnTo>
                    <a:pt x="167185" y="47215"/>
                  </a:lnTo>
                  <a:lnTo>
                    <a:pt x="167412" y="46988"/>
                  </a:lnTo>
                  <a:lnTo>
                    <a:pt x="167791" y="46685"/>
                  </a:lnTo>
                  <a:lnTo>
                    <a:pt x="168701" y="46230"/>
                  </a:lnTo>
                  <a:lnTo>
                    <a:pt x="169762" y="45927"/>
                  </a:lnTo>
                  <a:lnTo>
                    <a:pt x="170899" y="45624"/>
                  </a:lnTo>
                  <a:lnTo>
                    <a:pt x="172035" y="45472"/>
                  </a:lnTo>
                  <a:close/>
                  <a:moveTo>
                    <a:pt x="166276" y="43350"/>
                  </a:moveTo>
                  <a:lnTo>
                    <a:pt x="166730" y="44032"/>
                  </a:lnTo>
                  <a:lnTo>
                    <a:pt x="167185" y="44714"/>
                  </a:lnTo>
                  <a:lnTo>
                    <a:pt x="166579" y="45320"/>
                  </a:lnTo>
                  <a:lnTo>
                    <a:pt x="166124" y="45927"/>
                  </a:lnTo>
                  <a:lnTo>
                    <a:pt x="165745" y="46685"/>
                  </a:lnTo>
                  <a:lnTo>
                    <a:pt x="165442" y="47367"/>
                  </a:lnTo>
                  <a:lnTo>
                    <a:pt x="165366" y="47594"/>
                  </a:lnTo>
                  <a:lnTo>
                    <a:pt x="165442" y="47670"/>
                  </a:lnTo>
                  <a:lnTo>
                    <a:pt x="165518" y="47746"/>
                  </a:lnTo>
                  <a:lnTo>
                    <a:pt x="165594" y="47746"/>
                  </a:lnTo>
                  <a:lnTo>
                    <a:pt x="165821" y="47594"/>
                  </a:lnTo>
                  <a:lnTo>
                    <a:pt x="165973" y="47367"/>
                  </a:lnTo>
                  <a:lnTo>
                    <a:pt x="165973" y="47063"/>
                  </a:lnTo>
                  <a:lnTo>
                    <a:pt x="166048" y="46836"/>
                  </a:lnTo>
                  <a:lnTo>
                    <a:pt x="166276" y="46533"/>
                  </a:lnTo>
                  <a:lnTo>
                    <a:pt x="166806" y="45775"/>
                  </a:lnTo>
                  <a:lnTo>
                    <a:pt x="167412" y="45169"/>
                  </a:lnTo>
                  <a:lnTo>
                    <a:pt x="167640" y="45017"/>
                  </a:lnTo>
                  <a:lnTo>
                    <a:pt x="167716" y="45017"/>
                  </a:lnTo>
                  <a:lnTo>
                    <a:pt x="167716" y="45093"/>
                  </a:lnTo>
                  <a:lnTo>
                    <a:pt x="167640" y="45245"/>
                  </a:lnTo>
                  <a:lnTo>
                    <a:pt x="167261" y="45775"/>
                  </a:lnTo>
                  <a:lnTo>
                    <a:pt x="166806" y="46306"/>
                  </a:lnTo>
                  <a:lnTo>
                    <a:pt x="166503" y="46988"/>
                  </a:lnTo>
                  <a:lnTo>
                    <a:pt x="166276" y="47746"/>
                  </a:lnTo>
                  <a:lnTo>
                    <a:pt x="166200" y="48503"/>
                  </a:lnTo>
                  <a:lnTo>
                    <a:pt x="166276" y="48882"/>
                  </a:lnTo>
                  <a:lnTo>
                    <a:pt x="166351" y="49337"/>
                  </a:lnTo>
                  <a:lnTo>
                    <a:pt x="166730" y="50550"/>
                  </a:lnTo>
                  <a:lnTo>
                    <a:pt x="167337" y="52217"/>
                  </a:lnTo>
                  <a:lnTo>
                    <a:pt x="168246" y="54263"/>
                  </a:lnTo>
                  <a:lnTo>
                    <a:pt x="168928" y="56006"/>
                  </a:lnTo>
                  <a:lnTo>
                    <a:pt x="169156" y="56537"/>
                  </a:lnTo>
                  <a:lnTo>
                    <a:pt x="169156" y="56688"/>
                  </a:lnTo>
                  <a:lnTo>
                    <a:pt x="169004" y="56613"/>
                  </a:lnTo>
                  <a:lnTo>
                    <a:pt x="168701" y="56082"/>
                  </a:lnTo>
                  <a:lnTo>
                    <a:pt x="167867" y="54339"/>
                  </a:lnTo>
                  <a:lnTo>
                    <a:pt x="166882" y="52217"/>
                  </a:lnTo>
                  <a:lnTo>
                    <a:pt x="166200" y="50398"/>
                  </a:lnTo>
                  <a:lnTo>
                    <a:pt x="165745" y="49261"/>
                  </a:lnTo>
                  <a:lnTo>
                    <a:pt x="165594" y="48958"/>
                  </a:lnTo>
                  <a:lnTo>
                    <a:pt x="165594" y="49034"/>
                  </a:lnTo>
                  <a:lnTo>
                    <a:pt x="165594" y="49337"/>
                  </a:lnTo>
                  <a:lnTo>
                    <a:pt x="165669" y="49792"/>
                  </a:lnTo>
                  <a:lnTo>
                    <a:pt x="166048" y="51004"/>
                  </a:lnTo>
                  <a:lnTo>
                    <a:pt x="166655" y="52520"/>
                  </a:lnTo>
                  <a:lnTo>
                    <a:pt x="167412" y="54339"/>
                  </a:lnTo>
                  <a:lnTo>
                    <a:pt x="168246" y="56082"/>
                  </a:lnTo>
                  <a:lnTo>
                    <a:pt x="168549" y="56764"/>
                  </a:lnTo>
                  <a:lnTo>
                    <a:pt x="168246" y="56385"/>
                  </a:lnTo>
                  <a:lnTo>
                    <a:pt x="167640" y="55324"/>
                  </a:lnTo>
                  <a:lnTo>
                    <a:pt x="166806" y="53809"/>
                  </a:lnTo>
                  <a:lnTo>
                    <a:pt x="166655" y="53733"/>
                  </a:lnTo>
                  <a:lnTo>
                    <a:pt x="166503" y="53809"/>
                  </a:lnTo>
                  <a:lnTo>
                    <a:pt x="166579" y="53960"/>
                  </a:lnTo>
                  <a:lnTo>
                    <a:pt x="166730" y="54339"/>
                  </a:lnTo>
                  <a:lnTo>
                    <a:pt x="167337" y="55627"/>
                  </a:lnTo>
                  <a:lnTo>
                    <a:pt x="167791" y="56461"/>
                  </a:lnTo>
                  <a:lnTo>
                    <a:pt x="168019" y="56992"/>
                  </a:lnTo>
                  <a:lnTo>
                    <a:pt x="168095" y="57295"/>
                  </a:lnTo>
                  <a:lnTo>
                    <a:pt x="168019" y="57370"/>
                  </a:lnTo>
                  <a:lnTo>
                    <a:pt x="167943" y="57446"/>
                  </a:lnTo>
                  <a:lnTo>
                    <a:pt x="167716" y="57598"/>
                  </a:lnTo>
                  <a:lnTo>
                    <a:pt x="167488" y="57598"/>
                  </a:lnTo>
                  <a:lnTo>
                    <a:pt x="167337" y="57370"/>
                  </a:lnTo>
                  <a:lnTo>
                    <a:pt x="167034" y="56840"/>
                  </a:lnTo>
                  <a:lnTo>
                    <a:pt x="166200" y="55021"/>
                  </a:lnTo>
                  <a:lnTo>
                    <a:pt x="164457" y="50853"/>
                  </a:lnTo>
                  <a:lnTo>
                    <a:pt x="164002" y="49716"/>
                  </a:lnTo>
                  <a:lnTo>
                    <a:pt x="163699" y="48731"/>
                  </a:lnTo>
                  <a:lnTo>
                    <a:pt x="163472" y="47973"/>
                  </a:lnTo>
                  <a:lnTo>
                    <a:pt x="163472" y="47291"/>
                  </a:lnTo>
                  <a:lnTo>
                    <a:pt x="163623" y="46685"/>
                  </a:lnTo>
                  <a:lnTo>
                    <a:pt x="163851" y="46078"/>
                  </a:lnTo>
                  <a:lnTo>
                    <a:pt x="164305" y="45472"/>
                  </a:lnTo>
                  <a:lnTo>
                    <a:pt x="164987" y="44714"/>
                  </a:lnTo>
                  <a:lnTo>
                    <a:pt x="166276" y="43350"/>
                  </a:lnTo>
                  <a:close/>
                  <a:moveTo>
                    <a:pt x="177795" y="53430"/>
                  </a:moveTo>
                  <a:lnTo>
                    <a:pt x="177871" y="53505"/>
                  </a:lnTo>
                  <a:lnTo>
                    <a:pt x="177795" y="53657"/>
                  </a:lnTo>
                  <a:lnTo>
                    <a:pt x="177644" y="53960"/>
                  </a:lnTo>
                  <a:lnTo>
                    <a:pt x="177341" y="54263"/>
                  </a:lnTo>
                  <a:lnTo>
                    <a:pt x="177037" y="54642"/>
                  </a:lnTo>
                  <a:lnTo>
                    <a:pt x="176431" y="55097"/>
                  </a:lnTo>
                  <a:lnTo>
                    <a:pt x="175597" y="55627"/>
                  </a:lnTo>
                  <a:lnTo>
                    <a:pt x="173627" y="56688"/>
                  </a:lnTo>
                  <a:lnTo>
                    <a:pt x="172642" y="57219"/>
                  </a:lnTo>
                  <a:lnTo>
                    <a:pt x="171732" y="57522"/>
                  </a:lnTo>
                  <a:lnTo>
                    <a:pt x="171126" y="57749"/>
                  </a:lnTo>
                  <a:lnTo>
                    <a:pt x="170974" y="57825"/>
                  </a:lnTo>
                  <a:lnTo>
                    <a:pt x="170823" y="57749"/>
                  </a:lnTo>
                  <a:lnTo>
                    <a:pt x="170823" y="57598"/>
                  </a:lnTo>
                  <a:lnTo>
                    <a:pt x="170899" y="57522"/>
                  </a:lnTo>
                  <a:lnTo>
                    <a:pt x="171126" y="57370"/>
                  </a:lnTo>
                  <a:lnTo>
                    <a:pt x="171581" y="57219"/>
                  </a:lnTo>
                  <a:lnTo>
                    <a:pt x="172187" y="56992"/>
                  </a:lnTo>
                  <a:lnTo>
                    <a:pt x="172869" y="56764"/>
                  </a:lnTo>
                  <a:lnTo>
                    <a:pt x="174233" y="56006"/>
                  </a:lnTo>
                  <a:lnTo>
                    <a:pt x="175597" y="55173"/>
                  </a:lnTo>
                  <a:lnTo>
                    <a:pt x="176128" y="54718"/>
                  </a:lnTo>
                  <a:lnTo>
                    <a:pt x="176658" y="54263"/>
                  </a:lnTo>
                  <a:lnTo>
                    <a:pt x="177113" y="53809"/>
                  </a:lnTo>
                  <a:lnTo>
                    <a:pt x="177492" y="53505"/>
                  </a:lnTo>
                  <a:lnTo>
                    <a:pt x="177719" y="53430"/>
                  </a:lnTo>
                  <a:close/>
                  <a:moveTo>
                    <a:pt x="177795" y="55097"/>
                  </a:moveTo>
                  <a:lnTo>
                    <a:pt x="177719" y="55324"/>
                  </a:lnTo>
                  <a:lnTo>
                    <a:pt x="177644" y="55552"/>
                  </a:lnTo>
                  <a:lnTo>
                    <a:pt x="177416" y="55779"/>
                  </a:lnTo>
                  <a:lnTo>
                    <a:pt x="176734" y="56234"/>
                  </a:lnTo>
                  <a:lnTo>
                    <a:pt x="175825" y="56840"/>
                  </a:lnTo>
                  <a:lnTo>
                    <a:pt x="174764" y="57446"/>
                  </a:lnTo>
                  <a:lnTo>
                    <a:pt x="173627" y="57977"/>
                  </a:lnTo>
                  <a:lnTo>
                    <a:pt x="172718" y="58431"/>
                  </a:lnTo>
                  <a:lnTo>
                    <a:pt x="171884" y="58659"/>
                  </a:lnTo>
                  <a:lnTo>
                    <a:pt x="171657" y="58735"/>
                  </a:lnTo>
                  <a:lnTo>
                    <a:pt x="171429" y="58659"/>
                  </a:lnTo>
                  <a:lnTo>
                    <a:pt x="171353" y="58659"/>
                  </a:lnTo>
                  <a:lnTo>
                    <a:pt x="171429" y="58583"/>
                  </a:lnTo>
                  <a:lnTo>
                    <a:pt x="171808" y="58356"/>
                  </a:lnTo>
                  <a:lnTo>
                    <a:pt x="173021" y="57825"/>
                  </a:lnTo>
                  <a:lnTo>
                    <a:pt x="174385" y="57143"/>
                  </a:lnTo>
                  <a:lnTo>
                    <a:pt x="175673" y="56461"/>
                  </a:lnTo>
                  <a:lnTo>
                    <a:pt x="176658" y="55779"/>
                  </a:lnTo>
                  <a:lnTo>
                    <a:pt x="177719" y="55097"/>
                  </a:lnTo>
                  <a:close/>
                  <a:moveTo>
                    <a:pt x="169838" y="57901"/>
                  </a:moveTo>
                  <a:lnTo>
                    <a:pt x="169913" y="57977"/>
                  </a:lnTo>
                  <a:lnTo>
                    <a:pt x="169913" y="58128"/>
                  </a:lnTo>
                  <a:lnTo>
                    <a:pt x="169838" y="58280"/>
                  </a:lnTo>
                  <a:lnTo>
                    <a:pt x="169610" y="58431"/>
                  </a:lnTo>
                  <a:lnTo>
                    <a:pt x="169004" y="58659"/>
                  </a:lnTo>
                  <a:lnTo>
                    <a:pt x="168322" y="58886"/>
                  </a:lnTo>
                  <a:lnTo>
                    <a:pt x="167867" y="58886"/>
                  </a:lnTo>
                  <a:lnTo>
                    <a:pt x="167867" y="58810"/>
                  </a:lnTo>
                  <a:lnTo>
                    <a:pt x="168019" y="58735"/>
                  </a:lnTo>
                  <a:lnTo>
                    <a:pt x="168625" y="58356"/>
                  </a:lnTo>
                  <a:lnTo>
                    <a:pt x="169383" y="58053"/>
                  </a:lnTo>
                  <a:lnTo>
                    <a:pt x="169762" y="57901"/>
                  </a:lnTo>
                  <a:close/>
                  <a:moveTo>
                    <a:pt x="97462" y="59947"/>
                  </a:moveTo>
                  <a:lnTo>
                    <a:pt x="97386" y="60023"/>
                  </a:lnTo>
                  <a:lnTo>
                    <a:pt x="97083" y="60099"/>
                  </a:lnTo>
                  <a:lnTo>
                    <a:pt x="95870" y="60326"/>
                  </a:lnTo>
                  <a:lnTo>
                    <a:pt x="91626" y="60932"/>
                  </a:lnTo>
                  <a:lnTo>
                    <a:pt x="86169" y="61615"/>
                  </a:lnTo>
                  <a:lnTo>
                    <a:pt x="81016" y="62069"/>
                  </a:lnTo>
                  <a:lnTo>
                    <a:pt x="77681" y="62221"/>
                  </a:lnTo>
                  <a:lnTo>
                    <a:pt x="73210" y="62297"/>
                  </a:lnTo>
                  <a:lnTo>
                    <a:pt x="68966" y="62221"/>
                  </a:lnTo>
                  <a:lnTo>
                    <a:pt x="67374" y="62145"/>
                  </a:lnTo>
                  <a:lnTo>
                    <a:pt x="66313" y="62145"/>
                  </a:lnTo>
                  <a:lnTo>
                    <a:pt x="65176" y="61993"/>
                  </a:lnTo>
                  <a:lnTo>
                    <a:pt x="65859" y="61160"/>
                  </a:lnTo>
                  <a:lnTo>
                    <a:pt x="66162" y="60781"/>
                  </a:lnTo>
                  <a:lnTo>
                    <a:pt x="66541" y="60478"/>
                  </a:lnTo>
                  <a:lnTo>
                    <a:pt x="66920" y="60250"/>
                  </a:lnTo>
                  <a:lnTo>
                    <a:pt x="67223" y="60099"/>
                  </a:lnTo>
                  <a:lnTo>
                    <a:pt x="67602" y="60023"/>
                  </a:lnTo>
                  <a:lnTo>
                    <a:pt x="68132" y="59947"/>
                  </a:lnTo>
                  <a:lnTo>
                    <a:pt x="69648" y="59947"/>
                  </a:lnTo>
                  <a:lnTo>
                    <a:pt x="71997" y="60099"/>
                  </a:lnTo>
                  <a:lnTo>
                    <a:pt x="75104" y="60326"/>
                  </a:lnTo>
                  <a:lnTo>
                    <a:pt x="76772" y="60402"/>
                  </a:lnTo>
                  <a:lnTo>
                    <a:pt x="79197" y="60478"/>
                  </a:lnTo>
                  <a:lnTo>
                    <a:pt x="84881" y="60629"/>
                  </a:lnTo>
                  <a:lnTo>
                    <a:pt x="88443" y="60629"/>
                  </a:lnTo>
                  <a:lnTo>
                    <a:pt x="90944" y="60554"/>
                  </a:lnTo>
                  <a:lnTo>
                    <a:pt x="92839" y="60478"/>
                  </a:lnTo>
                  <a:lnTo>
                    <a:pt x="94506" y="60250"/>
                  </a:lnTo>
                  <a:lnTo>
                    <a:pt x="96552" y="60023"/>
                  </a:lnTo>
                  <a:lnTo>
                    <a:pt x="97462" y="59947"/>
                  </a:lnTo>
                  <a:close/>
                  <a:moveTo>
                    <a:pt x="168246" y="59644"/>
                  </a:moveTo>
                  <a:lnTo>
                    <a:pt x="168322" y="59720"/>
                  </a:lnTo>
                  <a:lnTo>
                    <a:pt x="168625" y="60326"/>
                  </a:lnTo>
                  <a:lnTo>
                    <a:pt x="169156" y="61539"/>
                  </a:lnTo>
                  <a:lnTo>
                    <a:pt x="169535" y="62751"/>
                  </a:lnTo>
                  <a:lnTo>
                    <a:pt x="169610" y="63282"/>
                  </a:lnTo>
                  <a:lnTo>
                    <a:pt x="169459" y="62979"/>
                  </a:lnTo>
                  <a:lnTo>
                    <a:pt x="169004" y="61918"/>
                  </a:lnTo>
                  <a:lnTo>
                    <a:pt x="168246" y="59947"/>
                  </a:lnTo>
                  <a:lnTo>
                    <a:pt x="168246" y="59644"/>
                  </a:lnTo>
                  <a:close/>
                  <a:moveTo>
                    <a:pt x="180448" y="37060"/>
                  </a:moveTo>
                  <a:lnTo>
                    <a:pt x="180448" y="38879"/>
                  </a:lnTo>
                  <a:lnTo>
                    <a:pt x="180220" y="43123"/>
                  </a:lnTo>
                  <a:lnTo>
                    <a:pt x="179917" y="48958"/>
                  </a:lnTo>
                  <a:lnTo>
                    <a:pt x="179614" y="54794"/>
                  </a:lnTo>
                  <a:lnTo>
                    <a:pt x="179463" y="59720"/>
                  </a:lnTo>
                  <a:lnTo>
                    <a:pt x="179311" y="62524"/>
                  </a:lnTo>
                  <a:lnTo>
                    <a:pt x="179159" y="63358"/>
                  </a:lnTo>
                  <a:lnTo>
                    <a:pt x="179084" y="63888"/>
                  </a:lnTo>
                  <a:lnTo>
                    <a:pt x="178932" y="64115"/>
                  </a:lnTo>
                  <a:lnTo>
                    <a:pt x="178856" y="64115"/>
                  </a:lnTo>
                  <a:lnTo>
                    <a:pt x="178705" y="64040"/>
                  </a:lnTo>
                  <a:lnTo>
                    <a:pt x="178629" y="63737"/>
                  </a:lnTo>
                  <a:lnTo>
                    <a:pt x="178629" y="63054"/>
                  </a:lnTo>
                  <a:lnTo>
                    <a:pt x="178629" y="61993"/>
                  </a:lnTo>
                  <a:lnTo>
                    <a:pt x="178856" y="57977"/>
                  </a:lnTo>
                  <a:lnTo>
                    <a:pt x="179463" y="50625"/>
                  </a:lnTo>
                  <a:lnTo>
                    <a:pt x="180220" y="39409"/>
                  </a:lnTo>
                  <a:lnTo>
                    <a:pt x="180372" y="37514"/>
                  </a:lnTo>
                  <a:lnTo>
                    <a:pt x="180448" y="37060"/>
                  </a:lnTo>
                  <a:close/>
                  <a:moveTo>
                    <a:pt x="181812" y="36984"/>
                  </a:moveTo>
                  <a:lnTo>
                    <a:pt x="182115" y="37060"/>
                  </a:lnTo>
                  <a:lnTo>
                    <a:pt x="182191" y="37135"/>
                  </a:lnTo>
                  <a:lnTo>
                    <a:pt x="182191" y="37211"/>
                  </a:lnTo>
                  <a:lnTo>
                    <a:pt x="182267" y="37742"/>
                  </a:lnTo>
                  <a:lnTo>
                    <a:pt x="182267" y="38575"/>
                  </a:lnTo>
                  <a:lnTo>
                    <a:pt x="182115" y="41758"/>
                  </a:lnTo>
                  <a:lnTo>
                    <a:pt x="181585" y="47518"/>
                  </a:lnTo>
                  <a:lnTo>
                    <a:pt x="181054" y="53809"/>
                  </a:lnTo>
                  <a:lnTo>
                    <a:pt x="180524" y="58659"/>
                  </a:lnTo>
                  <a:lnTo>
                    <a:pt x="180220" y="62372"/>
                  </a:lnTo>
                  <a:lnTo>
                    <a:pt x="180069" y="63737"/>
                  </a:lnTo>
                  <a:lnTo>
                    <a:pt x="179917" y="64115"/>
                  </a:lnTo>
                  <a:lnTo>
                    <a:pt x="179841" y="64267"/>
                  </a:lnTo>
                  <a:lnTo>
                    <a:pt x="179766" y="64115"/>
                  </a:lnTo>
                  <a:lnTo>
                    <a:pt x="179766" y="63812"/>
                  </a:lnTo>
                  <a:lnTo>
                    <a:pt x="180220" y="56158"/>
                  </a:lnTo>
                  <a:lnTo>
                    <a:pt x="180827" y="44184"/>
                  </a:lnTo>
                  <a:lnTo>
                    <a:pt x="181130" y="39636"/>
                  </a:lnTo>
                  <a:lnTo>
                    <a:pt x="181281" y="37514"/>
                  </a:lnTo>
                  <a:lnTo>
                    <a:pt x="181357" y="37287"/>
                  </a:lnTo>
                  <a:lnTo>
                    <a:pt x="181509" y="37135"/>
                  </a:lnTo>
                  <a:lnTo>
                    <a:pt x="181660" y="36984"/>
                  </a:lnTo>
                  <a:close/>
                  <a:moveTo>
                    <a:pt x="169838" y="63661"/>
                  </a:moveTo>
                  <a:lnTo>
                    <a:pt x="169989" y="63812"/>
                  </a:lnTo>
                  <a:lnTo>
                    <a:pt x="170141" y="64115"/>
                  </a:lnTo>
                  <a:lnTo>
                    <a:pt x="170217" y="64419"/>
                  </a:lnTo>
                  <a:lnTo>
                    <a:pt x="170141" y="64419"/>
                  </a:lnTo>
                  <a:lnTo>
                    <a:pt x="169989" y="64267"/>
                  </a:lnTo>
                  <a:lnTo>
                    <a:pt x="169838" y="63964"/>
                  </a:lnTo>
                  <a:lnTo>
                    <a:pt x="169762" y="63737"/>
                  </a:lnTo>
                  <a:lnTo>
                    <a:pt x="169762" y="63661"/>
                  </a:lnTo>
                  <a:close/>
                  <a:moveTo>
                    <a:pt x="169762" y="59038"/>
                  </a:moveTo>
                  <a:lnTo>
                    <a:pt x="169913" y="59114"/>
                  </a:lnTo>
                  <a:lnTo>
                    <a:pt x="170141" y="59341"/>
                  </a:lnTo>
                  <a:lnTo>
                    <a:pt x="170368" y="59644"/>
                  </a:lnTo>
                  <a:lnTo>
                    <a:pt x="170671" y="60099"/>
                  </a:lnTo>
                  <a:lnTo>
                    <a:pt x="171353" y="61539"/>
                  </a:lnTo>
                  <a:lnTo>
                    <a:pt x="172035" y="63206"/>
                  </a:lnTo>
                  <a:lnTo>
                    <a:pt x="172339" y="63964"/>
                  </a:lnTo>
                  <a:lnTo>
                    <a:pt x="171808" y="64115"/>
                  </a:lnTo>
                  <a:lnTo>
                    <a:pt x="171581" y="64191"/>
                  </a:lnTo>
                  <a:lnTo>
                    <a:pt x="171353" y="64115"/>
                  </a:lnTo>
                  <a:lnTo>
                    <a:pt x="171202" y="63964"/>
                  </a:lnTo>
                  <a:lnTo>
                    <a:pt x="171126" y="63737"/>
                  </a:lnTo>
                  <a:lnTo>
                    <a:pt x="170899" y="63206"/>
                  </a:lnTo>
                  <a:lnTo>
                    <a:pt x="170823" y="62827"/>
                  </a:lnTo>
                  <a:lnTo>
                    <a:pt x="170747" y="62600"/>
                  </a:lnTo>
                  <a:lnTo>
                    <a:pt x="170671" y="62524"/>
                  </a:lnTo>
                  <a:lnTo>
                    <a:pt x="170520" y="62524"/>
                  </a:lnTo>
                  <a:lnTo>
                    <a:pt x="170444" y="62600"/>
                  </a:lnTo>
                  <a:lnTo>
                    <a:pt x="170520" y="62903"/>
                  </a:lnTo>
                  <a:lnTo>
                    <a:pt x="170747" y="63964"/>
                  </a:lnTo>
                  <a:lnTo>
                    <a:pt x="170823" y="64419"/>
                  </a:lnTo>
                  <a:lnTo>
                    <a:pt x="170596" y="64040"/>
                  </a:lnTo>
                  <a:lnTo>
                    <a:pt x="169610" y="61463"/>
                  </a:lnTo>
                  <a:lnTo>
                    <a:pt x="169231" y="60326"/>
                  </a:lnTo>
                  <a:lnTo>
                    <a:pt x="169080" y="59720"/>
                  </a:lnTo>
                  <a:lnTo>
                    <a:pt x="169004" y="59492"/>
                  </a:lnTo>
                  <a:lnTo>
                    <a:pt x="169080" y="59417"/>
                  </a:lnTo>
                  <a:lnTo>
                    <a:pt x="169231" y="59189"/>
                  </a:lnTo>
                  <a:lnTo>
                    <a:pt x="169535" y="59114"/>
                  </a:lnTo>
                  <a:lnTo>
                    <a:pt x="169762" y="59038"/>
                  </a:lnTo>
                  <a:close/>
                  <a:moveTo>
                    <a:pt x="183328" y="36984"/>
                  </a:moveTo>
                  <a:lnTo>
                    <a:pt x="183555" y="37060"/>
                  </a:lnTo>
                  <a:lnTo>
                    <a:pt x="183631" y="37211"/>
                  </a:lnTo>
                  <a:lnTo>
                    <a:pt x="183782" y="37363"/>
                  </a:lnTo>
                  <a:lnTo>
                    <a:pt x="183707" y="38575"/>
                  </a:lnTo>
                  <a:lnTo>
                    <a:pt x="183479" y="41607"/>
                  </a:lnTo>
                  <a:lnTo>
                    <a:pt x="182646" y="50550"/>
                  </a:lnTo>
                  <a:lnTo>
                    <a:pt x="181660" y="59644"/>
                  </a:lnTo>
                  <a:lnTo>
                    <a:pt x="181281" y="62751"/>
                  </a:lnTo>
                  <a:lnTo>
                    <a:pt x="181054" y="64191"/>
                  </a:lnTo>
                  <a:lnTo>
                    <a:pt x="180978" y="64419"/>
                  </a:lnTo>
                  <a:lnTo>
                    <a:pt x="180902" y="64494"/>
                  </a:lnTo>
                  <a:lnTo>
                    <a:pt x="180827" y="64494"/>
                  </a:lnTo>
                  <a:lnTo>
                    <a:pt x="180751" y="64419"/>
                  </a:lnTo>
                  <a:lnTo>
                    <a:pt x="180599" y="64040"/>
                  </a:lnTo>
                  <a:lnTo>
                    <a:pt x="180524" y="63433"/>
                  </a:lnTo>
                  <a:lnTo>
                    <a:pt x="180751" y="60932"/>
                  </a:lnTo>
                  <a:lnTo>
                    <a:pt x="181206" y="55779"/>
                  </a:lnTo>
                  <a:lnTo>
                    <a:pt x="182494" y="42895"/>
                  </a:lnTo>
                  <a:lnTo>
                    <a:pt x="182646" y="41001"/>
                  </a:lnTo>
                  <a:lnTo>
                    <a:pt x="182721" y="39257"/>
                  </a:lnTo>
                  <a:lnTo>
                    <a:pt x="182797" y="38045"/>
                  </a:lnTo>
                  <a:lnTo>
                    <a:pt x="182873" y="37363"/>
                  </a:lnTo>
                  <a:lnTo>
                    <a:pt x="182949" y="37211"/>
                  </a:lnTo>
                  <a:lnTo>
                    <a:pt x="183025" y="37060"/>
                  </a:lnTo>
                  <a:lnTo>
                    <a:pt x="183328" y="36984"/>
                  </a:lnTo>
                  <a:close/>
                  <a:moveTo>
                    <a:pt x="185147" y="37211"/>
                  </a:moveTo>
                  <a:lnTo>
                    <a:pt x="185298" y="37363"/>
                  </a:lnTo>
                  <a:lnTo>
                    <a:pt x="185374" y="37590"/>
                  </a:lnTo>
                  <a:lnTo>
                    <a:pt x="185374" y="37969"/>
                  </a:lnTo>
                  <a:lnTo>
                    <a:pt x="185222" y="39788"/>
                  </a:lnTo>
                  <a:lnTo>
                    <a:pt x="184919" y="42971"/>
                  </a:lnTo>
                  <a:lnTo>
                    <a:pt x="184540" y="47215"/>
                  </a:lnTo>
                  <a:lnTo>
                    <a:pt x="184161" y="51535"/>
                  </a:lnTo>
                  <a:lnTo>
                    <a:pt x="183479" y="59720"/>
                  </a:lnTo>
                  <a:lnTo>
                    <a:pt x="183176" y="62751"/>
                  </a:lnTo>
                  <a:lnTo>
                    <a:pt x="183025" y="64267"/>
                  </a:lnTo>
                  <a:lnTo>
                    <a:pt x="182949" y="64494"/>
                  </a:lnTo>
                  <a:lnTo>
                    <a:pt x="182797" y="64646"/>
                  </a:lnTo>
                  <a:lnTo>
                    <a:pt x="182646" y="64722"/>
                  </a:lnTo>
                  <a:lnTo>
                    <a:pt x="182342" y="64646"/>
                  </a:lnTo>
                  <a:lnTo>
                    <a:pt x="181964" y="64646"/>
                  </a:lnTo>
                  <a:lnTo>
                    <a:pt x="181888" y="64570"/>
                  </a:lnTo>
                  <a:lnTo>
                    <a:pt x="181812" y="64419"/>
                  </a:lnTo>
                  <a:lnTo>
                    <a:pt x="181736" y="64115"/>
                  </a:lnTo>
                  <a:lnTo>
                    <a:pt x="181812" y="63358"/>
                  </a:lnTo>
                  <a:lnTo>
                    <a:pt x="182039" y="60705"/>
                  </a:lnTo>
                  <a:lnTo>
                    <a:pt x="182570" y="55779"/>
                  </a:lnTo>
                  <a:lnTo>
                    <a:pt x="183252" y="49489"/>
                  </a:lnTo>
                  <a:lnTo>
                    <a:pt x="183858" y="43274"/>
                  </a:lnTo>
                  <a:lnTo>
                    <a:pt x="184161" y="39788"/>
                  </a:lnTo>
                  <a:lnTo>
                    <a:pt x="184389" y="37969"/>
                  </a:lnTo>
                  <a:lnTo>
                    <a:pt x="184464" y="37514"/>
                  </a:lnTo>
                  <a:lnTo>
                    <a:pt x="184540" y="37287"/>
                  </a:lnTo>
                  <a:lnTo>
                    <a:pt x="184692" y="37211"/>
                  </a:lnTo>
                  <a:close/>
                  <a:moveTo>
                    <a:pt x="187344" y="37439"/>
                  </a:moveTo>
                  <a:lnTo>
                    <a:pt x="187193" y="38803"/>
                  </a:lnTo>
                  <a:lnTo>
                    <a:pt x="185904" y="49716"/>
                  </a:lnTo>
                  <a:lnTo>
                    <a:pt x="184464" y="62145"/>
                  </a:lnTo>
                  <a:lnTo>
                    <a:pt x="184313" y="63433"/>
                  </a:lnTo>
                  <a:lnTo>
                    <a:pt x="184237" y="64267"/>
                  </a:lnTo>
                  <a:lnTo>
                    <a:pt x="184086" y="64798"/>
                  </a:lnTo>
                  <a:lnTo>
                    <a:pt x="184010" y="64873"/>
                  </a:lnTo>
                  <a:lnTo>
                    <a:pt x="183934" y="64949"/>
                  </a:lnTo>
                  <a:lnTo>
                    <a:pt x="183707" y="64873"/>
                  </a:lnTo>
                  <a:lnTo>
                    <a:pt x="183555" y="64798"/>
                  </a:lnTo>
                  <a:lnTo>
                    <a:pt x="183555" y="63737"/>
                  </a:lnTo>
                  <a:lnTo>
                    <a:pt x="183782" y="61539"/>
                  </a:lnTo>
                  <a:lnTo>
                    <a:pt x="184389" y="54491"/>
                  </a:lnTo>
                  <a:lnTo>
                    <a:pt x="185222" y="45699"/>
                  </a:lnTo>
                  <a:lnTo>
                    <a:pt x="185904" y="38348"/>
                  </a:lnTo>
                  <a:lnTo>
                    <a:pt x="185980" y="37818"/>
                  </a:lnTo>
                  <a:lnTo>
                    <a:pt x="186132" y="37590"/>
                  </a:lnTo>
                  <a:lnTo>
                    <a:pt x="186359" y="37439"/>
                  </a:lnTo>
                  <a:close/>
                  <a:moveTo>
                    <a:pt x="188254" y="37666"/>
                  </a:moveTo>
                  <a:lnTo>
                    <a:pt x="188330" y="37742"/>
                  </a:lnTo>
                  <a:lnTo>
                    <a:pt x="188405" y="38121"/>
                  </a:lnTo>
                  <a:lnTo>
                    <a:pt x="188405" y="38954"/>
                  </a:lnTo>
                  <a:lnTo>
                    <a:pt x="188330" y="40243"/>
                  </a:lnTo>
                  <a:lnTo>
                    <a:pt x="188026" y="45699"/>
                  </a:lnTo>
                  <a:lnTo>
                    <a:pt x="187647" y="50474"/>
                  </a:lnTo>
                  <a:lnTo>
                    <a:pt x="187193" y="55097"/>
                  </a:lnTo>
                  <a:lnTo>
                    <a:pt x="186662" y="59947"/>
                  </a:lnTo>
                  <a:lnTo>
                    <a:pt x="186283" y="62979"/>
                  </a:lnTo>
                  <a:lnTo>
                    <a:pt x="186056" y="64494"/>
                  </a:lnTo>
                  <a:lnTo>
                    <a:pt x="185980" y="64873"/>
                  </a:lnTo>
                  <a:lnTo>
                    <a:pt x="185904" y="65101"/>
                  </a:lnTo>
                  <a:lnTo>
                    <a:pt x="185753" y="65176"/>
                  </a:lnTo>
                  <a:lnTo>
                    <a:pt x="185222" y="65176"/>
                  </a:lnTo>
                  <a:lnTo>
                    <a:pt x="184995" y="65101"/>
                  </a:lnTo>
                  <a:lnTo>
                    <a:pt x="184843" y="64949"/>
                  </a:lnTo>
                  <a:lnTo>
                    <a:pt x="184692" y="64722"/>
                  </a:lnTo>
                  <a:lnTo>
                    <a:pt x="184692" y="64267"/>
                  </a:lnTo>
                  <a:lnTo>
                    <a:pt x="184768" y="63585"/>
                  </a:lnTo>
                  <a:lnTo>
                    <a:pt x="184995" y="61463"/>
                  </a:lnTo>
                  <a:lnTo>
                    <a:pt x="186359" y="50398"/>
                  </a:lnTo>
                  <a:lnTo>
                    <a:pt x="187117" y="44259"/>
                  </a:lnTo>
                  <a:lnTo>
                    <a:pt x="187647" y="40243"/>
                  </a:lnTo>
                  <a:lnTo>
                    <a:pt x="187723" y="39030"/>
                  </a:lnTo>
                  <a:lnTo>
                    <a:pt x="187875" y="38196"/>
                  </a:lnTo>
                  <a:lnTo>
                    <a:pt x="188026" y="37742"/>
                  </a:lnTo>
                  <a:lnTo>
                    <a:pt x="188102" y="37666"/>
                  </a:lnTo>
                  <a:close/>
                  <a:moveTo>
                    <a:pt x="191513" y="37666"/>
                  </a:moveTo>
                  <a:lnTo>
                    <a:pt x="191513" y="38500"/>
                  </a:lnTo>
                  <a:lnTo>
                    <a:pt x="191361" y="40167"/>
                  </a:lnTo>
                  <a:lnTo>
                    <a:pt x="190831" y="43426"/>
                  </a:lnTo>
                  <a:lnTo>
                    <a:pt x="190073" y="47821"/>
                  </a:lnTo>
                  <a:lnTo>
                    <a:pt x="189163" y="52975"/>
                  </a:lnTo>
                  <a:lnTo>
                    <a:pt x="188330" y="57370"/>
                  </a:lnTo>
                  <a:lnTo>
                    <a:pt x="187647" y="61387"/>
                  </a:lnTo>
                  <a:lnTo>
                    <a:pt x="187269" y="64191"/>
                  </a:lnTo>
                  <a:lnTo>
                    <a:pt x="187041" y="65328"/>
                  </a:lnTo>
                  <a:lnTo>
                    <a:pt x="186738" y="65328"/>
                  </a:lnTo>
                  <a:lnTo>
                    <a:pt x="186662" y="65101"/>
                  </a:lnTo>
                  <a:lnTo>
                    <a:pt x="186662" y="64570"/>
                  </a:lnTo>
                  <a:lnTo>
                    <a:pt x="186814" y="62827"/>
                  </a:lnTo>
                  <a:lnTo>
                    <a:pt x="187572" y="56385"/>
                  </a:lnTo>
                  <a:lnTo>
                    <a:pt x="188102" y="51080"/>
                  </a:lnTo>
                  <a:lnTo>
                    <a:pt x="188557" y="45851"/>
                  </a:lnTo>
                  <a:lnTo>
                    <a:pt x="189012" y="39788"/>
                  </a:lnTo>
                  <a:lnTo>
                    <a:pt x="189163" y="37666"/>
                  </a:lnTo>
                  <a:close/>
                  <a:moveTo>
                    <a:pt x="192725" y="37893"/>
                  </a:moveTo>
                  <a:lnTo>
                    <a:pt x="192801" y="38045"/>
                  </a:lnTo>
                  <a:lnTo>
                    <a:pt x="192801" y="38348"/>
                  </a:lnTo>
                  <a:lnTo>
                    <a:pt x="192801" y="38879"/>
                  </a:lnTo>
                  <a:lnTo>
                    <a:pt x="192270" y="42819"/>
                  </a:lnTo>
                  <a:lnTo>
                    <a:pt x="191361" y="49413"/>
                  </a:lnTo>
                  <a:lnTo>
                    <a:pt x="189391" y="63130"/>
                  </a:lnTo>
                  <a:lnTo>
                    <a:pt x="189163" y="64419"/>
                  </a:lnTo>
                  <a:lnTo>
                    <a:pt x="189012" y="65176"/>
                  </a:lnTo>
                  <a:lnTo>
                    <a:pt x="188936" y="65404"/>
                  </a:lnTo>
                  <a:lnTo>
                    <a:pt x="188860" y="65555"/>
                  </a:lnTo>
                  <a:lnTo>
                    <a:pt x="188709" y="65555"/>
                  </a:lnTo>
                  <a:lnTo>
                    <a:pt x="188557" y="65631"/>
                  </a:lnTo>
                  <a:lnTo>
                    <a:pt x="188178" y="65555"/>
                  </a:lnTo>
                  <a:lnTo>
                    <a:pt x="187875" y="65404"/>
                  </a:lnTo>
                  <a:lnTo>
                    <a:pt x="187799" y="65176"/>
                  </a:lnTo>
                  <a:lnTo>
                    <a:pt x="187875" y="64494"/>
                  </a:lnTo>
                  <a:lnTo>
                    <a:pt x="188178" y="61842"/>
                  </a:lnTo>
                  <a:lnTo>
                    <a:pt x="188860" y="57522"/>
                  </a:lnTo>
                  <a:lnTo>
                    <a:pt x="189997" y="51535"/>
                  </a:lnTo>
                  <a:lnTo>
                    <a:pt x="190906" y="46230"/>
                  </a:lnTo>
                  <a:lnTo>
                    <a:pt x="191513" y="42137"/>
                  </a:lnTo>
                  <a:lnTo>
                    <a:pt x="191892" y="39636"/>
                  </a:lnTo>
                  <a:lnTo>
                    <a:pt x="192119" y="38348"/>
                  </a:lnTo>
                  <a:lnTo>
                    <a:pt x="192195" y="38045"/>
                  </a:lnTo>
                  <a:lnTo>
                    <a:pt x="192346" y="37893"/>
                  </a:lnTo>
                  <a:close/>
                  <a:moveTo>
                    <a:pt x="193938" y="37818"/>
                  </a:moveTo>
                  <a:lnTo>
                    <a:pt x="194317" y="37893"/>
                  </a:lnTo>
                  <a:lnTo>
                    <a:pt x="194696" y="37969"/>
                  </a:lnTo>
                  <a:lnTo>
                    <a:pt x="194696" y="38045"/>
                  </a:lnTo>
                  <a:lnTo>
                    <a:pt x="194771" y="38196"/>
                  </a:lnTo>
                  <a:lnTo>
                    <a:pt x="194771" y="38651"/>
                  </a:lnTo>
                  <a:lnTo>
                    <a:pt x="194771" y="39409"/>
                  </a:lnTo>
                  <a:lnTo>
                    <a:pt x="194620" y="40546"/>
                  </a:lnTo>
                  <a:lnTo>
                    <a:pt x="194089" y="43956"/>
                  </a:lnTo>
                  <a:lnTo>
                    <a:pt x="193104" y="48958"/>
                  </a:lnTo>
                  <a:lnTo>
                    <a:pt x="192043" y="54415"/>
                  </a:lnTo>
                  <a:lnTo>
                    <a:pt x="191134" y="59871"/>
                  </a:lnTo>
                  <a:lnTo>
                    <a:pt x="190452" y="63433"/>
                  </a:lnTo>
                  <a:lnTo>
                    <a:pt x="190148" y="65176"/>
                  </a:lnTo>
                  <a:lnTo>
                    <a:pt x="190073" y="65555"/>
                  </a:lnTo>
                  <a:lnTo>
                    <a:pt x="189921" y="65783"/>
                  </a:lnTo>
                  <a:lnTo>
                    <a:pt x="189845" y="65783"/>
                  </a:lnTo>
                  <a:lnTo>
                    <a:pt x="189770" y="65631"/>
                  </a:lnTo>
                  <a:lnTo>
                    <a:pt x="189694" y="65555"/>
                  </a:lnTo>
                  <a:lnTo>
                    <a:pt x="189694" y="65252"/>
                  </a:lnTo>
                  <a:lnTo>
                    <a:pt x="189770" y="64191"/>
                  </a:lnTo>
                  <a:lnTo>
                    <a:pt x="190376" y="60175"/>
                  </a:lnTo>
                  <a:lnTo>
                    <a:pt x="191437" y="53581"/>
                  </a:lnTo>
                  <a:lnTo>
                    <a:pt x="192422" y="46760"/>
                  </a:lnTo>
                  <a:lnTo>
                    <a:pt x="193180" y="41076"/>
                  </a:lnTo>
                  <a:lnTo>
                    <a:pt x="193407" y="39106"/>
                  </a:lnTo>
                  <a:lnTo>
                    <a:pt x="193483" y="38045"/>
                  </a:lnTo>
                  <a:lnTo>
                    <a:pt x="193559" y="37969"/>
                  </a:lnTo>
                  <a:lnTo>
                    <a:pt x="193635" y="37893"/>
                  </a:lnTo>
                  <a:lnTo>
                    <a:pt x="193938" y="37818"/>
                  </a:lnTo>
                  <a:close/>
                  <a:moveTo>
                    <a:pt x="195984" y="38045"/>
                  </a:moveTo>
                  <a:lnTo>
                    <a:pt x="196211" y="38121"/>
                  </a:lnTo>
                  <a:lnTo>
                    <a:pt x="196287" y="38196"/>
                  </a:lnTo>
                  <a:lnTo>
                    <a:pt x="196363" y="38348"/>
                  </a:lnTo>
                  <a:lnTo>
                    <a:pt x="196287" y="38651"/>
                  </a:lnTo>
                  <a:lnTo>
                    <a:pt x="195150" y="46230"/>
                  </a:lnTo>
                  <a:lnTo>
                    <a:pt x="194089" y="52899"/>
                  </a:lnTo>
                  <a:lnTo>
                    <a:pt x="192953" y="59114"/>
                  </a:lnTo>
                  <a:lnTo>
                    <a:pt x="192119" y="63509"/>
                  </a:lnTo>
                  <a:lnTo>
                    <a:pt x="191740" y="65555"/>
                  </a:lnTo>
                  <a:lnTo>
                    <a:pt x="191740" y="65707"/>
                  </a:lnTo>
                  <a:lnTo>
                    <a:pt x="191664" y="65859"/>
                  </a:lnTo>
                  <a:lnTo>
                    <a:pt x="191513" y="65934"/>
                  </a:lnTo>
                  <a:lnTo>
                    <a:pt x="191361" y="66010"/>
                  </a:lnTo>
                  <a:lnTo>
                    <a:pt x="191058" y="66010"/>
                  </a:lnTo>
                  <a:lnTo>
                    <a:pt x="190906" y="65934"/>
                  </a:lnTo>
                  <a:lnTo>
                    <a:pt x="190755" y="65783"/>
                  </a:lnTo>
                  <a:lnTo>
                    <a:pt x="190831" y="65252"/>
                  </a:lnTo>
                  <a:lnTo>
                    <a:pt x="190982" y="63888"/>
                  </a:lnTo>
                  <a:lnTo>
                    <a:pt x="191740" y="59341"/>
                  </a:lnTo>
                  <a:lnTo>
                    <a:pt x="192801" y="53733"/>
                  </a:lnTo>
                  <a:lnTo>
                    <a:pt x="193786" y="48655"/>
                  </a:lnTo>
                  <a:lnTo>
                    <a:pt x="194317" y="45851"/>
                  </a:lnTo>
                  <a:lnTo>
                    <a:pt x="194847" y="42592"/>
                  </a:lnTo>
                  <a:lnTo>
                    <a:pt x="195302" y="39788"/>
                  </a:lnTo>
                  <a:lnTo>
                    <a:pt x="195529" y="38348"/>
                  </a:lnTo>
                  <a:lnTo>
                    <a:pt x="195529" y="38272"/>
                  </a:lnTo>
                  <a:lnTo>
                    <a:pt x="195605" y="38121"/>
                  </a:lnTo>
                  <a:lnTo>
                    <a:pt x="195984" y="38045"/>
                  </a:lnTo>
                  <a:close/>
                  <a:moveTo>
                    <a:pt x="174309" y="64949"/>
                  </a:moveTo>
                  <a:lnTo>
                    <a:pt x="174385" y="65025"/>
                  </a:lnTo>
                  <a:lnTo>
                    <a:pt x="174309" y="65101"/>
                  </a:lnTo>
                  <a:lnTo>
                    <a:pt x="173779" y="65252"/>
                  </a:lnTo>
                  <a:lnTo>
                    <a:pt x="172718" y="65555"/>
                  </a:lnTo>
                  <a:lnTo>
                    <a:pt x="170596" y="66162"/>
                  </a:lnTo>
                  <a:lnTo>
                    <a:pt x="170217" y="66238"/>
                  </a:lnTo>
                  <a:lnTo>
                    <a:pt x="170217" y="66238"/>
                  </a:lnTo>
                  <a:lnTo>
                    <a:pt x="170671" y="65934"/>
                  </a:lnTo>
                  <a:lnTo>
                    <a:pt x="171126" y="65707"/>
                  </a:lnTo>
                  <a:lnTo>
                    <a:pt x="171732" y="65480"/>
                  </a:lnTo>
                  <a:lnTo>
                    <a:pt x="173021" y="65176"/>
                  </a:lnTo>
                  <a:lnTo>
                    <a:pt x="174082" y="64949"/>
                  </a:lnTo>
                  <a:close/>
                  <a:moveTo>
                    <a:pt x="197272" y="38121"/>
                  </a:moveTo>
                  <a:lnTo>
                    <a:pt x="197424" y="38348"/>
                  </a:lnTo>
                  <a:lnTo>
                    <a:pt x="197500" y="38727"/>
                  </a:lnTo>
                  <a:lnTo>
                    <a:pt x="197121" y="41228"/>
                  </a:lnTo>
                  <a:lnTo>
                    <a:pt x="196136" y="46381"/>
                  </a:lnTo>
                  <a:lnTo>
                    <a:pt x="195226" y="51383"/>
                  </a:lnTo>
                  <a:lnTo>
                    <a:pt x="194468" y="56158"/>
                  </a:lnTo>
                  <a:lnTo>
                    <a:pt x="193786" y="60478"/>
                  </a:lnTo>
                  <a:lnTo>
                    <a:pt x="193256" y="64115"/>
                  </a:lnTo>
                  <a:lnTo>
                    <a:pt x="193104" y="65252"/>
                  </a:lnTo>
                  <a:lnTo>
                    <a:pt x="192953" y="65859"/>
                  </a:lnTo>
                  <a:lnTo>
                    <a:pt x="192801" y="66162"/>
                  </a:lnTo>
                  <a:lnTo>
                    <a:pt x="192725" y="66238"/>
                  </a:lnTo>
                  <a:lnTo>
                    <a:pt x="192346" y="66238"/>
                  </a:lnTo>
                  <a:lnTo>
                    <a:pt x="192270" y="66010"/>
                  </a:lnTo>
                  <a:lnTo>
                    <a:pt x="192346" y="65631"/>
                  </a:lnTo>
                  <a:lnTo>
                    <a:pt x="192725" y="63509"/>
                  </a:lnTo>
                  <a:lnTo>
                    <a:pt x="193559" y="59114"/>
                  </a:lnTo>
                  <a:lnTo>
                    <a:pt x="194544" y="53581"/>
                  </a:lnTo>
                  <a:lnTo>
                    <a:pt x="195378" y="48125"/>
                  </a:lnTo>
                  <a:lnTo>
                    <a:pt x="196439" y="40925"/>
                  </a:lnTo>
                  <a:lnTo>
                    <a:pt x="196742" y="39030"/>
                  </a:lnTo>
                  <a:lnTo>
                    <a:pt x="196969" y="38272"/>
                  </a:lnTo>
                  <a:lnTo>
                    <a:pt x="197121" y="38121"/>
                  </a:lnTo>
                  <a:close/>
                  <a:moveTo>
                    <a:pt x="194317" y="66238"/>
                  </a:moveTo>
                  <a:lnTo>
                    <a:pt x="194317" y="66238"/>
                  </a:lnTo>
                  <a:lnTo>
                    <a:pt x="194317" y="66238"/>
                  </a:lnTo>
                  <a:close/>
                  <a:moveTo>
                    <a:pt x="200228" y="38272"/>
                  </a:moveTo>
                  <a:lnTo>
                    <a:pt x="200380" y="38348"/>
                  </a:lnTo>
                  <a:lnTo>
                    <a:pt x="200531" y="38424"/>
                  </a:lnTo>
                  <a:lnTo>
                    <a:pt x="200607" y="38651"/>
                  </a:lnTo>
                  <a:lnTo>
                    <a:pt x="200607" y="39030"/>
                  </a:lnTo>
                  <a:lnTo>
                    <a:pt x="200380" y="40622"/>
                  </a:lnTo>
                  <a:lnTo>
                    <a:pt x="199925" y="43198"/>
                  </a:lnTo>
                  <a:lnTo>
                    <a:pt x="199243" y="46685"/>
                  </a:lnTo>
                  <a:lnTo>
                    <a:pt x="198561" y="50247"/>
                  </a:lnTo>
                  <a:lnTo>
                    <a:pt x="197954" y="53733"/>
                  </a:lnTo>
                  <a:lnTo>
                    <a:pt x="196742" y="61463"/>
                  </a:lnTo>
                  <a:lnTo>
                    <a:pt x="196136" y="65101"/>
                  </a:lnTo>
                  <a:lnTo>
                    <a:pt x="195832" y="66616"/>
                  </a:lnTo>
                  <a:lnTo>
                    <a:pt x="195454" y="66616"/>
                  </a:lnTo>
                  <a:lnTo>
                    <a:pt x="194620" y="66541"/>
                  </a:lnTo>
                  <a:lnTo>
                    <a:pt x="193483" y="66389"/>
                  </a:lnTo>
                  <a:lnTo>
                    <a:pt x="193635" y="65252"/>
                  </a:lnTo>
                  <a:lnTo>
                    <a:pt x="194165" y="61766"/>
                  </a:lnTo>
                  <a:lnTo>
                    <a:pt x="194847" y="57219"/>
                  </a:lnTo>
                  <a:lnTo>
                    <a:pt x="195681" y="52293"/>
                  </a:lnTo>
                  <a:lnTo>
                    <a:pt x="196590" y="47518"/>
                  </a:lnTo>
                  <a:lnTo>
                    <a:pt x="198030" y="39485"/>
                  </a:lnTo>
                  <a:lnTo>
                    <a:pt x="198106" y="38879"/>
                  </a:lnTo>
                  <a:lnTo>
                    <a:pt x="198258" y="38500"/>
                  </a:lnTo>
                  <a:lnTo>
                    <a:pt x="198409" y="38348"/>
                  </a:lnTo>
                  <a:lnTo>
                    <a:pt x="198561" y="38272"/>
                  </a:lnTo>
                  <a:lnTo>
                    <a:pt x="198788" y="38348"/>
                  </a:lnTo>
                  <a:lnTo>
                    <a:pt x="198940" y="38424"/>
                  </a:lnTo>
                  <a:lnTo>
                    <a:pt x="199015" y="38500"/>
                  </a:lnTo>
                  <a:lnTo>
                    <a:pt x="199015" y="38727"/>
                  </a:lnTo>
                  <a:lnTo>
                    <a:pt x="198864" y="39712"/>
                  </a:lnTo>
                  <a:lnTo>
                    <a:pt x="198409" y="42137"/>
                  </a:lnTo>
                  <a:lnTo>
                    <a:pt x="196590" y="51080"/>
                  </a:lnTo>
                  <a:lnTo>
                    <a:pt x="195757" y="55627"/>
                  </a:lnTo>
                  <a:lnTo>
                    <a:pt x="194923" y="60099"/>
                  </a:lnTo>
                  <a:lnTo>
                    <a:pt x="194392" y="63661"/>
                  </a:lnTo>
                  <a:lnTo>
                    <a:pt x="194241" y="64949"/>
                  </a:lnTo>
                  <a:lnTo>
                    <a:pt x="194165" y="65707"/>
                  </a:lnTo>
                  <a:lnTo>
                    <a:pt x="194241" y="66086"/>
                  </a:lnTo>
                  <a:lnTo>
                    <a:pt x="194317" y="66238"/>
                  </a:lnTo>
                  <a:lnTo>
                    <a:pt x="194468" y="65934"/>
                  </a:lnTo>
                  <a:lnTo>
                    <a:pt x="194696" y="64949"/>
                  </a:lnTo>
                  <a:lnTo>
                    <a:pt x="195226" y="61918"/>
                  </a:lnTo>
                  <a:lnTo>
                    <a:pt x="196211" y="56385"/>
                  </a:lnTo>
                  <a:lnTo>
                    <a:pt x="197651" y="49261"/>
                  </a:lnTo>
                  <a:lnTo>
                    <a:pt x="198940" y="43047"/>
                  </a:lnTo>
                  <a:lnTo>
                    <a:pt x="199622" y="39788"/>
                  </a:lnTo>
                  <a:lnTo>
                    <a:pt x="199773" y="38954"/>
                  </a:lnTo>
                  <a:lnTo>
                    <a:pt x="199925" y="38500"/>
                  </a:lnTo>
                  <a:lnTo>
                    <a:pt x="200076" y="38348"/>
                  </a:lnTo>
                  <a:lnTo>
                    <a:pt x="200228" y="38272"/>
                  </a:lnTo>
                  <a:close/>
                  <a:moveTo>
                    <a:pt x="201668" y="38500"/>
                  </a:moveTo>
                  <a:lnTo>
                    <a:pt x="201820" y="38575"/>
                  </a:lnTo>
                  <a:lnTo>
                    <a:pt x="201971" y="38651"/>
                  </a:lnTo>
                  <a:lnTo>
                    <a:pt x="202047" y="38727"/>
                  </a:lnTo>
                  <a:lnTo>
                    <a:pt x="202123" y="38879"/>
                  </a:lnTo>
                  <a:lnTo>
                    <a:pt x="201744" y="41683"/>
                  </a:lnTo>
                  <a:lnTo>
                    <a:pt x="200759" y="47973"/>
                  </a:lnTo>
                  <a:lnTo>
                    <a:pt x="198712" y="61311"/>
                  </a:lnTo>
                  <a:lnTo>
                    <a:pt x="197803" y="66995"/>
                  </a:lnTo>
                  <a:lnTo>
                    <a:pt x="197197" y="66995"/>
                  </a:lnTo>
                  <a:lnTo>
                    <a:pt x="196969" y="66920"/>
                  </a:lnTo>
                  <a:lnTo>
                    <a:pt x="196818" y="66844"/>
                  </a:lnTo>
                  <a:lnTo>
                    <a:pt x="196666" y="66692"/>
                  </a:lnTo>
                  <a:lnTo>
                    <a:pt x="196590" y="66541"/>
                  </a:lnTo>
                  <a:lnTo>
                    <a:pt x="196666" y="65859"/>
                  </a:lnTo>
                  <a:lnTo>
                    <a:pt x="196818" y="64722"/>
                  </a:lnTo>
                  <a:lnTo>
                    <a:pt x="198106" y="56764"/>
                  </a:lnTo>
                  <a:lnTo>
                    <a:pt x="199167" y="50701"/>
                  </a:lnTo>
                  <a:lnTo>
                    <a:pt x="200076" y="45548"/>
                  </a:lnTo>
                  <a:lnTo>
                    <a:pt x="200759" y="41986"/>
                  </a:lnTo>
                  <a:lnTo>
                    <a:pt x="201137" y="39788"/>
                  </a:lnTo>
                  <a:lnTo>
                    <a:pt x="201213" y="39182"/>
                  </a:lnTo>
                  <a:lnTo>
                    <a:pt x="201365" y="38803"/>
                  </a:lnTo>
                  <a:lnTo>
                    <a:pt x="201516" y="38575"/>
                  </a:lnTo>
                  <a:lnTo>
                    <a:pt x="201668" y="38500"/>
                  </a:lnTo>
                  <a:close/>
                  <a:moveTo>
                    <a:pt x="173703" y="66086"/>
                  </a:moveTo>
                  <a:lnTo>
                    <a:pt x="173627" y="66162"/>
                  </a:lnTo>
                  <a:lnTo>
                    <a:pt x="173096" y="66389"/>
                  </a:lnTo>
                  <a:lnTo>
                    <a:pt x="171960" y="66844"/>
                  </a:lnTo>
                  <a:lnTo>
                    <a:pt x="170823" y="67147"/>
                  </a:lnTo>
                  <a:lnTo>
                    <a:pt x="170520" y="67223"/>
                  </a:lnTo>
                  <a:lnTo>
                    <a:pt x="170974" y="66920"/>
                  </a:lnTo>
                  <a:lnTo>
                    <a:pt x="172035" y="66541"/>
                  </a:lnTo>
                  <a:lnTo>
                    <a:pt x="173400" y="66086"/>
                  </a:lnTo>
                  <a:close/>
                  <a:moveTo>
                    <a:pt x="202956" y="38575"/>
                  </a:moveTo>
                  <a:lnTo>
                    <a:pt x="203563" y="38651"/>
                  </a:lnTo>
                  <a:lnTo>
                    <a:pt x="204472" y="38879"/>
                  </a:lnTo>
                  <a:lnTo>
                    <a:pt x="204321" y="40243"/>
                  </a:lnTo>
                  <a:lnTo>
                    <a:pt x="203638" y="43426"/>
                  </a:lnTo>
                  <a:lnTo>
                    <a:pt x="201744" y="53354"/>
                  </a:lnTo>
                  <a:lnTo>
                    <a:pt x="199773" y="64191"/>
                  </a:lnTo>
                  <a:lnTo>
                    <a:pt x="199394" y="66313"/>
                  </a:lnTo>
                  <a:lnTo>
                    <a:pt x="199167" y="67223"/>
                  </a:lnTo>
                  <a:lnTo>
                    <a:pt x="199015" y="67299"/>
                  </a:lnTo>
                  <a:lnTo>
                    <a:pt x="198712" y="67223"/>
                  </a:lnTo>
                  <a:lnTo>
                    <a:pt x="198561" y="67147"/>
                  </a:lnTo>
                  <a:lnTo>
                    <a:pt x="198485" y="66995"/>
                  </a:lnTo>
                  <a:lnTo>
                    <a:pt x="198485" y="66768"/>
                  </a:lnTo>
                  <a:lnTo>
                    <a:pt x="198485" y="66465"/>
                  </a:lnTo>
                  <a:lnTo>
                    <a:pt x="199622" y="59796"/>
                  </a:lnTo>
                  <a:lnTo>
                    <a:pt x="200986" y="50701"/>
                  </a:lnTo>
                  <a:lnTo>
                    <a:pt x="202199" y="42592"/>
                  </a:lnTo>
                  <a:lnTo>
                    <a:pt x="202729" y="38727"/>
                  </a:lnTo>
                  <a:lnTo>
                    <a:pt x="202805" y="38651"/>
                  </a:lnTo>
                  <a:lnTo>
                    <a:pt x="202956" y="38575"/>
                  </a:lnTo>
                  <a:close/>
                  <a:moveTo>
                    <a:pt x="205533" y="38727"/>
                  </a:moveTo>
                  <a:lnTo>
                    <a:pt x="205609" y="38803"/>
                  </a:lnTo>
                  <a:lnTo>
                    <a:pt x="205760" y="38879"/>
                  </a:lnTo>
                  <a:lnTo>
                    <a:pt x="205836" y="39030"/>
                  </a:lnTo>
                  <a:lnTo>
                    <a:pt x="205836" y="39182"/>
                  </a:lnTo>
                  <a:lnTo>
                    <a:pt x="205685" y="40243"/>
                  </a:lnTo>
                  <a:lnTo>
                    <a:pt x="205230" y="42516"/>
                  </a:lnTo>
                  <a:lnTo>
                    <a:pt x="203563" y="50398"/>
                  </a:lnTo>
                  <a:lnTo>
                    <a:pt x="202274" y="56461"/>
                  </a:lnTo>
                  <a:lnTo>
                    <a:pt x="201213" y="61993"/>
                  </a:lnTo>
                  <a:lnTo>
                    <a:pt x="200759" y="64494"/>
                  </a:lnTo>
                  <a:lnTo>
                    <a:pt x="200380" y="66162"/>
                  </a:lnTo>
                  <a:lnTo>
                    <a:pt x="200152" y="67071"/>
                  </a:lnTo>
                  <a:lnTo>
                    <a:pt x="200001" y="67299"/>
                  </a:lnTo>
                  <a:lnTo>
                    <a:pt x="199925" y="67374"/>
                  </a:lnTo>
                  <a:lnTo>
                    <a:pt x="199773" y="67299"/>
                  </a:lnTo>
                  <a:lnTo>
                    <a:pt x="199773" y="67223"/>
                  </a:lnTo>
                  <a:lnTo>
                    <a:pt x="199698" y="67071"/>
                  </a:lnTo>
                  <a:lnTo>
                    <a:pt x="199773" y="66844"/>
                  </a:lnTo>
                  <a:lnTo>
                    <a:pt x="201441" y="58128"/>
                  </a:lnTo>
                  <a:lnTo>
                    <a:pt x="204093" y="44487"/>
                  </a:lnTo>
                  <a:lnTo>
                    <a:pt x="205154" y="38954"/>
                  </a:lnTo>
                  <a:lnTo>
                    <a:pt x="205306" y="38803"/>
                  </a:lnTo>
                  <a:lnTo>
                    <a:pt x="205533" y="38727"/>
                  </a:lnTo>
                  <a:close/>
                  <a:moveTo>
                    <a:pt x="207200" y="38727"/>
                  </a:moveTo>
                  <a:lnTo>
                    <a:pt x="207428" y="38879"/>
                  </a:lnTo>
                  <a:lnTo>
                    <a:pt x="207428" y="39409"/>
                  </a:lnTo>
                  <a:lnTo>
                    <a:pt x="207200" y="40773"/>
                  </a:lnTo>
                  <a:lnTo>
                    <a:pt x="206443" y="45169"/>
                  </a:lnTo>
                  <a:lnTo>
                    <a:pt x="205306" y="50625"/>
                  </a:lnTo>
                  <a:lnTo>
                    <a:pt x="204169" y="55703"/>
                  </a:lnTo>
                  <a:lnTo>
                    <a:pt x="203108" y="60250"/>
                  </a:lnTo>
                  <a:lnTo>
                    <a:pt x="202274" y="64191"/>
                  </a:lnTo>
                  <a:lnTo>
                    <a:pt x="201895" y="66086"/>
                  </a:lnTo>
                  <a:lnTo>
                    <a:pt x="201668" y="67147"/>
                  </a:lnTo>
                  <a:lnTo>
                    <a:pt x="201516" y="67450"/>
                  </a:lnTo>
                  <a:lnTo>
                    <a:pt x="201441" y="67602"/>
                  </a:lnTo>
                  <a:lnTo>
                    <a:pt x="201289" y="67677"/>
                  </a:lnTo>
                  <a:lnTo>
                    <a:pt x="201213" y="67677"/>
                  </a:lnTo>
                  <a:lnTo>
                    <a:pt x="200986" y="67602"/>
                  </a:lnTo>
                  <a:lnTo>
                    <a:pt x="200910" y="67450"/>
                  </a:lnTo>
                  <a:lnTo>
                    <a:pt x="200834" y="67299"/>
                  </a:lnTo>
                  <a:lnTo>
                    <a:pt x="200910" y="67071"/>
                  </a:lnTo>
                  <a:lnTo>
                    <a:pt x="201895" y="61842"/>
                  </a:lnTo>
                  <a:lnTo>
                    <a:pt x="202956" y="56613"/>
                  </a:lnTo>
                  <a:lnTo>
                    <a:pt x="204169" y="50625"/>
                  </a:lnTo>
                  <a:lnTo>
                    <a:pt x="205836" y="42819"/>
                  </a:lnTo>
                  <a:lnTo>
                    <a:pt x="206291" y="40167"/>
                  </a:lnTo>
                  <a:lnTo>
                    <a:pt x="206518" y="38954"/>
                  </a:lnTo>
                  <a:lnTo>
                    <a:pt x="206518" y="38879"/>
                  </a:lnTo>
                  <a:lnTo>
                    <a:pt x="206594" y="38803"/>
                  </a:lnTo>
                  <a:lnTo>
                    <a:pt x="206897" y="38727"/>
                  </a:lnTo>
                  <a:close/>
                  <a:moveTo>
                    <a:pt x="209171" y="38954"/>
                  </a:moveTo>
                  <a:lnTo>
                    <a:pt x="209398" y="39030"/>
                  </a:lnTo>
                  <a:lnTo>
                    <a:pt x="209550" y="39182"/>
                  </a:lnTo>
                  <a:lnTo>
                    <a:pt x="209550" y="39333"/>
                  </a:lnTo>
                  <a:lnTo>
                    <a:pt x="209322" y="40849"/>
                  </a:lnTo>
                  <a:lnTo>
                    <a:pt x="208489" y="44487"/>
                  </a:lnTo>
                  <a:lnTo>
                    <a:pt x="205382" y="57143"/>
                  </a:lnTo>
                  <a:lnTo>
                    <a:pt x="203714" y="64115"/>
                  </a:lnTo>
                  <a:lnTo>
                    <a:pt x="202956" y="67147"/>
                  </a:lnTo>
                  <a:lnTo>
                    <a:pt x="202881" y="67450"/>
                  </a:lnTo>
                  <a:lnTo>
                    <a:pt x="202729" y="67677"/>
                  </a:lnTo>
                  <a:lnTo>
                    <a:pt x="202577" y="67753"/>
                  </a:lnTo>
                  <a:lnTo>
                    <a:pt x="202426" y="67753"/>
                  </a:lnTo>
                  <a:lnTo>
                    <a:pt x="202426" y="67374"/>
                  </a:lnTo>
                  <a:lnTo>
                    <a:pt x="202577" y="66465"/>
                  </a:lnTo>
                  <a:lnTo>
                    <a:pt x="203108" y="63358"/>
                  </a:lnTo>
                  <a:lnTo>
                    <a:pt x="203942" y="59417"/>
                  </a:lnTo>
                  <a:lnTo>
                    <a:pt x="204851" y="55400"/>
                  </a:lnTo>
                  <a:lnTo>
                    <a:pt x="205533" y="52369"/>
                  </a:lnTo>
                  <a:lnTo>
                    <a:pt x="206291" y="48503"/>
                  </a:lnTo>
                  <a:lnTo>
                    <a:pt x="207125" y="44184"/>
                  </a:lnTo>
                  <a:lnTo>
                    <a:pt x="207958" y="39636"/>
                  </a:lnTo>
                  <a:lnTo>
                    <a:pt x="208034" y="39257"/>
                  </a:lnTo>
                  <a:lnTo>
                    <a:pt x="208186" y="39106"/>
                  </a:lnTo>
                  <a:lnTo>
                    <a:pt x="208413" y="38954"/>
                  </a:lnTo>
                  <a:close/>
                  <a:moveTo>
                    <a:pt x="211369" y="38954"/>
                  </a:moveTo>
                  <a:lnTo>
                    <a:pt x="211596" y="39030"/>
                  </a:lnTo>
                  <a:lnTo>
                    <a:pt x="210156" y="44941"/>
                  </a:lnTo>
                  <a:lnTo>
                    <a:pt x="206746" y="59417"/>
                  </a:lnTo>
                  <a:lnTo>
                    <a:pt x="204699" y="68132"/>
                  </a:lnTo>
                  <a:lnTo>
                    <a:pt x="204017" y="68056"/>
                  </a:lnTo>
                  <a:lnTo>
                    <a:pt x="203790" y="68056"/>
                  </a:lnTo>
                  <a:lnTo>
                    <a:pt x="203638" y="67981"/>
                  </a:lnTo>
                  <a:lnTo>
                    <a:pt x="203563" y="67905"/>
                  </a:lnTo>
                  <a:lnTo>
                    <a:pt x="203563" y="67829"/>
                  </a:lnTo>
                  <a:lnTo>
                    <a:pt x="203563" y="67602"/>
                  </a:lnTo>
                  <a:lnTo>
                    <a:pt x="203638" y="66920"/>
                  </a:lnTo>
                  <a:lnTo>
                    <a:pt x="204321" y="63661"/>
                  </a:lnTo>
                  <a:lnTo>
                    <a:pt x="205988" y="56992"/>
                  </a:lnTo>
                  <a:lnTo>
                    <a:pt x="208413" y="46912"/>
                  </a:lnTo>
                  <a:lnTo>
                    <a:pt x="210156" y="39485"/>
                  </a:lnTo>
                  <a:lnTo>
                    <a:pt x="210232" y="39257"/>
                  </a:lnTo>
                  <a:lnTo>
                    <a:pt x="210383" y="39106"/>
                  </a:lnTo>
                  <a:lnTo>
                    <a:pt x="210611" y="38954"/>
                  </a:lnTo>
                  <a:close/>
                  <a:moveTo>
                    <a:pt x="212809" y="38954"/>
                  </a:moveTo>
                  <a:lnTo>
                    <a:pt x="212960" y="39030"/>
                  </a:lnTo>
                  <a:lnTo>
                    <a:pt x="213036" y="39182"/>
                  </a:lnTo>
                  <a:lnTo>
                    <a:pt x="213112" y="39333"/>
                  </a:lnTo>
                  <a:lnTo>
                    <a:pt x="213036" y="39940"/>
                  </a:lnTo>
                  <a:lnTo>
                    <a:pt x="212733" y="41304"/>
                  </a:lnTo>
                  <a:lnTo>
                    <a:pt x="211444" y="46381"/>
                  </a:lnTo>
                  <a:lnTo>
                    <a:pt x="209247" y="54718"/>
                  </a:lnTo>
                  <a:lnTo>
                    <a:pt x="206064" y="66692"/>
                  </a:lnTo>
                  <a:lnTo>
                    <a:pt x="205685" y="67905"/>
                  </a:lnTo>
                  <a:lnTo>
                    <a:pt x="205533" y="68208"/>
                  </a:lnTo>
                  <a:lnTo>
                    <a:pt x="205457" y="68284"/>
                  </a:lnTo>
                  <a:lnTo>
                    <a:pt x="205457" y="67981"/>
                  </a:lnTo>
                  <a:lnTo>
                    <a:pt x="205609" y="67299"/>
                  </a:lnTo>
                  <a:lnTo>
                    <a:pt x="206291" y="64115"/>
                  </a:lnTo>
                  <a:lnTo>
                    <a:pt x="210611" y="46078"/>
                  </a:lnTo>
                  <a:lnTo>
                    <a:pt x="212202" y="39106"/>
                  </a:lnTo>
                  <a:lnTo>
                    <a:pt x="212278" y="39030"/>
                  </a:lnTo>
                  <a:lnTo>
                    <a:pt x="212354" y="39030"/>
                  </a:lnTo>
                  <a:lnTo>
                    <a:pt x="212657" y="38954"/>
                  </a:lnTo>
                  <a:close/>
                  <a:moveTo>
                    <a:pt x="179235" y="64798"/>
                  </a:moveTo>
                  <a:lnTo>
                    <a:pt x="182646" y="65252"/>
                  </a:lnTo>
                  <a:lnTo>
                    <a:pt x="186662" y="65859"/>
                  </a:lnTo>
                  <a:lnTo>
                    <a:pt x="196363" y="67374"/>
                  </a:lnTo>
                  <a:lnTo>
                    <a:pt x="200607" y="68132"/>
                  </a:lnTo>
                  <a:lnTo>
                    <a:pt x="202123" y="68360"/>
                  </a:lnTo>
                  <a:lnTo>
                    <a:pt x="203411" y="68587"/>
                  </a:lnTo>
                  <a:lnTo>
                    <a:pt x="204245" y="68663"/>
                  </a:lnTo>
                  <a:lnTo>
                    <a:pt x="204851" y="68738"/>
                  </a:lnTo>
                  <a:lnTo>
                    <a:pt x="205230" y="68890"/>
                  </a:lnTo>
                  <a:lnTo>
                    <a:pt x="205382" y="68966"/>
                  </a:lnTo>
                  <a:lnTo>
                    <a:pt x="205382" y="69042"/>
                  </a:lnTo>
                  <a:lnTo>
                    <a:pt x="205382" y="69117"/>
                  </a:lnTo>
                  <a:lnTo>
                    <a:pt x="205154" y="69193"/>
                  </a:lnTo>
                  <a:lnTo>
                    <a:pt x="203942" y="69042"/>
                  </a:lnTo>
                  <a:lnTo>
                    <a:pt x="195302" y="67753"/>
                  </a:lnTo>
                  <a:lnTo>
                    <a:pt x="188178" y="66692"/>
                  </a:lnTo>
                  <a:lnTo>
                    <a:pt x="182949" y="65783"/>
                  </a:lnTo>
                  <a:lnTo>
                    <a:pt x="179690" y="65176"/>
                  </a:lnTo>
                  <a:lnTo>
                    <a:pt x="178856" y="65025"/>
                  </a:lnTo>
                  <a:lnTo>
                    <a:pt x="178553" y="64873"/>
                  </a:lnTo>
                  <a:lnTo>
                    <a:pt x="178629" y="64798"/>
                  </a:lnTo>
                  <a:close/>
                  <a:moveTo>
                    <a:pt x="98977" y="60326"/>
                  </a:moveTo>
                  <a:lnTo>
                    <a:pt x="99356" y="60554"/>
                  </a:lnTo>
                  <a:lnTo>
                    <a:pt x="99584" y="60781"/>
                  </a:lnTo>
                  <a:lnTo>
                    <a:pt x="99887" y="61160"/>
                  </a:lnTo>
                  <a:lnTo>
                    <a:pt x="99962" y="61463"/>
                  </a:lnTo>
                  <a:lnTo>
                    <a:pt x="99887" y="61615"/>
                  </a:lnTo>
                  <a:lnTo>
                    <a:pt x="99584" y="61766"/>
                  </a:lnTo>
                  <a:lnTo>
                    <a:pt x="98523" y="62297"/>
                  </a:lnTo>
                  <a:lnTo>
                    <a:pt x="97007" y="62979"/>
                  </a:lnTo>
                  <a:lnTo>
                    <a:pt x="95264" y="63737"/>
                  </a:lnTo>
                  <a:lnTo>
                    <a:pt x="93369" y="64419"/>
                  </a:lnTo>
                  <a:lnTo>
                    <a:pt x="91702" y="65025"/>
                  </a:lnTo>
                  <a:lnTo>
                    <a:pt x="90338" y="65404"/>
                  </a:lnTo>
                  <a:lnTo>
                    <a:pt x="89883" y="65555"/>
                  </a:lnTo>
                  <a:lnTo>
                    <a:pt x="89504" y="65631"/>
                  </a:lnTo>
                  <a:lnTo>
                    <a:pt x="89277" y="65631"/>
                  </a:lnTo>
                  <a:lnTo>
                    <a:pt x="89201" y="65707"/>
                  </a:lnTo>
                  <a:lnTo>
                    <a:pt x="89201" y="65783"/>
                  </a:lnTo>
                  <a:lnTo>
                    <a:pt x="89201" y="66010"/>
                  </a:lnTo>
                  <a:lnTo>
                    <a:pt x="89428" y="66010"/>
                  </a:lnTo>
                  <a:lnTo>
                    <a:pt x="89883" y="65934"/>
                  </a:lnTo>
                  <a:lnTo>
                    <a:pt x="90792" y="65707"/>
                  </a:lnTo>
                  <a:lnTo>
                    <a:pt x="93369" y="64873"/>
                  </a:lnTo>
                  <a:lnTo>
                    <a:pt x="96097" y="63888"/>
                  </a:lnTo>
                  <a:lnTo>
                    <a:pt x="97158" y="63433"/>
                  </a:lnTo>
                  <a:lnTo>
                    <a:pt x="97992" y="63054"/>
                  </a:lnTo>
                  <a:lnTo>
                    <a:pt x="100114" y="62069"/>
                  </a:lnTo>
                  <a:lnTo>
                    <a:pt x="100114" y="62145"/>
                  </a:lnTo>
                  <a:lnTo>
                    <a:pt x="100114" y="62297"/>
                  </a:lnTo>
                  <a:lnTo>
                    <a:pt x="100114" y="62751"/>
                  </a:lnTo>
                  <a:lnTo>
                    <a:pt x="100038" y="63130"/>
                  </a:lnTo>
                  <a:lnTo>
                    <a:pt x="99887" y="63433"/>
                  </a:lnTo>
                  <a:lnTo>
                    <a:pt x="99432" y="63661"/>
                  </a:lnTo>
                  <a:lnTo>
                    <a:pt x="98750" y="63964"/>
                  </a:lnTo>
                  <a:lnTo>
                    <a:pt x="96476" y="64798"/>
                  </a:lnTo>
                  <a:lnTo>
                    <a:pt x="93900" y="65707"/>
                  </a:lnTo>
                  <a:lnTo>
                    <a:pt x="91095" y="66541"/>
                  </a:lnTo>
                  <a:lnTo>
                    <a:pt x="88064" y="67374"/>
                  </a:lnTo>
                  <a:lnTo>
                    <a:pt x="84957" y="68132"/>
                  </a:lnTo>
                  <a:lnTo>
                    <a:pt x="81774" y="68814"/>
                  </a:lnTo>
                  <a:lnTo>
                    <a:pt x="78742" y="69421"/>
                  </a:lnTo>
                  <a:lnTo>
                    <a:pt x="75787" y="69875"/>
                  </a:lnTo>
                  <a:lnTo>
                    <a:pt x="72982" y="70254"/>
                  </a:lnTo>
                  <a:lnTo>
                    <a:pt x="71315" y="70482"/>
                  </a:lnTo>
                  <a:lnTo>
                    <a:pt x="70482" y="70482"/>
                  </a:lnTo>
                  <a:lnTo>
                    <a:pt x="70254" y="70406"/>
                  </a:lnTo>
                  <a:lnTo>
                    <a:pt x="70103" y="70330"/>
                  </a:lnTo>
                  <a:lnTo>
                    <a:pt x="69724" y="70027"/>
                  </a:lnTo>
                  <a:lnTo>
                    <a:pt x="69572" y="69799"/>
                  </a:lnTo>
                  <a:lnTo>
                    <a:pt x="69875" y="69724"/>
                  </a:lnTo>
                  <a:lnTo>
                    <a:pt x="70633" y="69572"/>
                  </a:lnTo>
                  <a:lnTo>
                    <a:pt x="73058" y="69193"/>
                  </a:lnTo>
                  <a:lnTo>
                    <a:pt x="75559" y="68738"/>
                  </a:lnTo>
                  <a:lnTo>
                    <a:pt x="76393" y="68511"/>
                  </a:lnTo>
                  <a:lnTo>
                    <a:pt x="76772" y="68435"/>
                  </a:lnTo>
                  <a:lnTo>
                    <a:pt x="76772" y="68284"/>
                  </a:lnTo>
                  <a:lnTo>
                    <a:pt x="76696" y="68284"/>
                  </a:lnTo>
                  <a:lnTo>
                    <a:pt x="75938" y="68360"/>
                  </a:lnTo>
                  <a:lnTo>
                    <a:pt x="72149" y="68890"/>
                  </a:lnTo>
                  <a:lnTo>
                    <a:pt x="69269" y="69345"/>
                  </a:lnTo>
                  <a:lnTo>
                    <a:pt x="68890" y="68814"/>
                  </a:lnTo>
                  <a:lnTo>
                    <a:pt x="68511" y="68360"/>
                  </a:lnTo>
                  <a:lnTo>
                    <a:pt x="71164" y="68056"/>
                  </a:lnTo>
                  <a:lnTo>
                    <a:pt x="74043" y="67753"/>
                  </a:lnTo>
                  <a:lnTo>
                    <a:pt x="77378" y="67299"/>
                  </a:lnTo>
                  <a:lnTo>
                    <a:pt x="80410" y="66844"/>
                  </a:lnTo>
                  <a:lnTo>
                    <a:pt x="82228" y="66465"/>
                  </a:lnTo>
                  <a:lnTo>
                    <a:pt x="82759" y="66238"/>
                  </a:lnTo>
                  <a:lnTo>
                    <a:pt x="82910" y="66162"/>
                  </a:lnTo>
                  <a:lnTo>
                    <a:pt x="82910" y="66010"/>
                  </a:lnTo>
                  <a:lnTo>
                    <a:pt x="82532" y="66010"/>
                  </a:lnTo>
                  <a:lnTo>
                    <a:pt x="81774" y="66086"/>
                  </a:lnTo>
                  <a:lnTo>
                    <a:pt x="79273" y="66389"/>
                  </a:lnTo>
                  <a:lnTo>
                    <a:pt x="75862" y="66920"/>
                  </a:lnTo>
                  <a:lnTo>
                    <a:pt x="72982" y="67299"/>
                  </a:lnTo>
                  <a:lnTo>
                    <a:pt x="70785" y="67526"/>
                  </a:lnTo>
                  <a:lnTo>
                    <a:pt x="69345" y="67602"/>
                  </a:lnTo>
                  <a:lnTo>
                    <a:pt x="68056" y="67602"/>
                  </a:lnTo>
                  <a:lnTo>
                    <a:pt x="66844" y="65783"/>
                  </a:lnTo>
                  <a:lnTo>
                    <a:pt x="66010" y="64494"/>
                  </a:lnTo>
                  <a:lnTo>
                    <a:pt x="65783" y="64040"/>
                  </a:lnTo>
                  <a:lnTo>
                    <a:pt x="65707" y="63888"/>
                  </a:lnTo>
                  <a:lnTo>
                    <a:pt x="66920" y="63888"/>
                  </a:lnTo>
                  <a:lnTo>
                    <a:pt x="69648" y="64040"/>
                  </a:lnTo>
                  <a:lnTo>
                    <a:pt x="72679" y="64115"/>
                  </a:lnTo>
                  <a:lnTo>
                    <a:pt x="74574" y="64115"/>
                  </a:lnTo>
                  <a:lnTo>
                    <a:pt x="74877" y="63964"/>
                  </a:lnTo>
                  <a:lnTo>
                    <a:pt x="74498" y="63888"/>
                  </a:lnTo>
                  <a:lnTo>
                    <a:pt x="71543" y="63737"/>
                  </a:lnTo>
                  <a:lnTo>
                    <a:pt x="68587" y="63585"/>
                  </a:lnTo>
                  <a:lnTo>
                    <a:pt x="66616" y="63509"/>
                  </a:lnTo>
                  <a:lnTo>
                    <a:pt x="65555" y="63358"/>
                  </a:lnTo>
                  <a:lnTo>
                    <a:pt x="65252" y="63282"/>
                  </a:lnTo>
                  <a:lnTo>
                    <a:pt x="65176" y="63130"/>
                  </a:lnTo>
                  <a:lnTo>
                    <a:pt x="65631" y="63054"/>
                  </a:lnTo>
                  <a:lnTo>
                    <a:pt x="66920" y="63054"/>
                  </a:lnTo>
                  <a:lnTo>
                    <a:pt x="71391" y="63130"/>
                  </a:lnTo>
                  <a:lnTo>
                    <a:pt x="77909" y="63130"/>
                  </a:lnTo>
                  <a:lnTo>
                    <a:pt x="79879" y="63054"/>
                  </a:lnTo>
                  <a:lnTo>
                    <a:pt x="81849" y="62903"/>
                  </a:lnTo>
                  <a:lnTo>
                    <a:pt x="83972" y="62676"/>
                  </a:lnTo>
                  <a:lnTo>
                    <a:pt x="88973" y="62145"/>
                  </a:lnTo>
                  <a:lnTo>
                    <a:pt x="92081" y="61690"/>
                  </a:lnTo>
                  <a:lnTo>
                    <a:pt x="95036" y="61236"/>
                  </a:lnTo>
                  <a:lnTo>
                    <a:pt x="97310" y="60781"/>
                  </a:lnTo>
                  <a:lnTo>
                    <a:pt x="98068" y="60554"/>
                  </a:lnTo>
                  <a:lnTo>
                    <a:pt x="98371" y="60402"/>
                  </a:lnTo>
                  <a:lnTo>
                    <a:pt x="98523" y="60326"/>
                  </a:lnTo>
                  <a:close/>
                  <a:moveTo>
                    <a:pt x="99962" y="64040"/>
                  </a:moveTo>
                  <a:lnTo>
                    <a:pt x="99811" y="64267"/>
                  </a:lnTo>
                  <a:lnTo>
                    <a:pt x="99356" y="64798"/>
                  </a:lnTo>
                  <a:lnTo>
                    <a:pt x="98977" y="65101"/>
                  </a:lnTo>
                  <a:lnTo>
                    <a:pt x="98447" y="65480"/>
                  </a:lnTo>
                  <a:lnTo>
                    <a:pt x="97916" y="65859"/>
                  </a:lnTo>
                  <a:lnTo>
                    <a:pt x="97310" y="66086"/>
                  </a:lnTo>
                  <a:lnTo>
                    <a:pt x="96552" y="66389"/>
                  </a:lnTo>
                  <a:lnTo>
                    <a:pt x="95415" y="66768"/>
                  </a:lnTo>
                  <a:lnTo>
                    <a:pt x="92156" y="67677"/>
                  </a:lnTo>
                  <a:lnTo>
                    <a:pt x="87912" y="68738"/>
                  </a:lnTo>
                  <a:lnTo>
                    <a:pt x="82986" y="69951"/>
                  </a:lnTo>
                  <a:lnTo>
                    <a:pt x="80031" y="70557"/>
                  </a:lnTo>
                  <a:lnTo>
                    <a:pt x="77984" y="70936"/>
                  </a:lnTo>
                  <a:lnTo>
                    <a:pt x="76317" y="71164"/>
                  </a:lnTo>
                  <a:lnTo>
                    <a:pt x="74726" y="71239"/>
                  </a:lnTo>
                  <a:lnTo>
                    <a:pt x="72755" y="71315"/>
                  </a:lnTo>
                  <a:lnTo>
                    <a:pt x="72225" y="71239"/>
                  </a:lnTo>
                  <a:lnTo>
                    <a:pt x="71997" y="71164"/>
                  </a:lnTo>
                  <a:lnTo>
                    <a:pt x="72300" y="71012"/>
                  </a:lnTo>
                  <a:lnTo>
                    <a:pt x="73058" y="70860"/>
                  </a:lnTo>
                  <a:lnTo>
                    <a:pt x="75559" y="70482"/>
                  </a:lnTo>
                  <a:lnTo>
                    <a:pt x="78591" y="70027"/>
                  </a:lnTo>
                  <a:lnTo>
                    <a:pt x="81092" y="69572"/>
                  </a:lnTo>
                  <a:lnTo>
                    <a:pt x="83820" y="68966"/>
                  </a:lnTo>
                  <a:lnTo>
                    <a:pt x="87382" y="68132"/>
                  </a:lnTo>
                  <a:lnTo>
                    <a:pt x="90792" y="67223"/>
                  </a:lnTo>
                  <a:lnTo>
                    <a:pt x="93975" y="66238"/>
                  </a:lnTo>
                  <a:lnTo>
                    <a:pt x="96779" y="65328"/>
                  </a:lnTo>
                  <a:lnTo>
                    <a:pt x="98826" y="64494"/>
                  </a:lnTo>
                  <a:lnTo>
                    <a:pt x="99962" y="64040"/>
                  </a:lnTo>
                  <a:close/>
                  <a:moveTo>
                    <a:pt x="80485" y="71770"/>
                  </a:moveTo>
                  <a:lnTo>
                    <a:pt x="80561" y="71846"/>
                  </a:lnTo>
                  <a:lnTo>
                    <a:pt x="80561" y="71922"/>
                  </a:lnTo>
                  <a:lnTo>
                    <a:pt x="80106" y="71922"/>
                  </a:lnTo>
                  <a:lnTo>
                    <a:pt x="80031" y="71846"/>
                  </a:lnTo>
                  <a:lnTo>
                    <a:pt x="80258" y="71770"/>
                  </a:lnTo>
                  <a:close/>
                  <a:moveTo>
                    <a:pt x="85715" y="71391"/>
                  </a:moveTo>
                  <a:lnTo>
                    <a:pt x="85715" y="71467"/>
                  </a:lnTo>
                  <a:lnTo>
                    <a:pt x="85260" y="71694"/>
                  </a:lnTo>
                  <a:lnTo>
                    <a:pt x="84199" y="71997"/>
                  </a:lnTo>
                  <a:lnTo>
                    <a:pt x="82607" y="72376"/>
                  </a:lnTo>
                  <a:lnTo>
                    <a:pt x="81167" y="72755"/>
                  </a:lnTo>
                  <a:lnTo>
                    <a:pt x="80637" y="72831"/>
                  </a:lnTo>
                  <a:lnTo>
                    <a:pt x="80485" y="72831"/>
                  </a:lnTo>
                  <a:lnTo>
                    <a:pt x="80637" y="72679"/>
                  </a:lnTo>
                  <a:lnTo>
                    <a:pt x="81167" y="72528"/>
                  </a:lnTo>
                  <a:lnTo>
                    <a:pt x="82835" y="72073"/>
                  </a:lnTo>
                  <a:lnTo>
                    <a:pt x="84654" y="71543"/>
                  </a:lnTo>
                  <a:lnTo>
                    <a:pt x="85639" y="71391"/>
                  </a:lnTo>
                  <a:close/>
                  <a:moveTo>
                    <a:pt x="85790" y="71997"/>
                  </a:moveTo>
                  <a:lnTo>
                    <a:pt x="86018" y="72073"/>
                  </a:lnTo>
                  <a:lnTo>
                    <a:pt x="86094" y="72225"/>
                  </a:lnTo>
                  <a:lnTo>
                    <a:pt x="85866" y="72376"/>
                  </a:lnTo>
                  <a:lnTo>
                    <a:pt x="85411" y="72604"/>
                  </a:lnTo>
                  <a:lnTo>
                    <a:pt x="83820" y="73210"/>
                  </a:lnTo>
                  <a:lnTo>
                    <a:pt x="82153" y="73740"/>
                  </a:lnTo>
                  <a:lnTo>
                    <a:pt x="81546" y="73892"/>
                  </a:lnTo>
                  <a:lnTo>
                    <a:pt x="81092" y="73968"/>
                  </a:lnTo>
                  <a:lnTo>
                    <a:pt x="80940" y="73968"/>
                  </a:lnTo>
                  <a:lnTo>
                    <a:pt x="80864" y="73816"/>
                  </a:lnTo>
                  <a:lnTo>
                    <a:pt x="80788" y="73740"/>
                  </a:lnTo>
                  <a:lnTo>
                    <a:pt x="80713" y="73589"/>
                  </a:lnTo>
                  <a:lnTo>
                    <a:pt x="80788" y="73513"/>
                  </a:lnTo>
                  <a:lnTo>
                    <a:pt x="80788" y="73361"/>
                  </a:lnTo>
                  <a:lnTo>
                    <a:pt x="80940" y="73286"/>
                  </a:lnTo>
                  <a:lnTo>
                    <a:pt x="81092" y="73210"/>
                  </a:lnTo>
                  <a:lnTo>
                    <a:pt x="83896" y="72528"/>
                  </a:lnTo>
                  <a:lnTo>
                    <a:pt x="84957" y="72225"/>
                  </a:lnTo>
                  <a:lnTo>
                    <a:pt x="85411" y="72073"/>
                  </a:lnTo>
                  <a:lnTo>
                    <a:pt x="85563" y="71997"/>
                  </a:lnTo>
                  <a:close/>
                  <a:moveTo>
                    <a:pt x="85487" y="73816"/>
                  </a:moveTo>
                  <a:lnTo>
                    <a:pt x="85639" y="73968"/>
                  </a:lnTo>
                  <a:lnTo>
                    <a:pt x="85790" y="74271"/>
                  </a:lnTo>
                  <a:lnTo>
                    <a:pt x="85866" y="74650"/>
                  </a:lnTo>
                  <a:lnTo>
                    <a:pt x="85866" y="74877"/>
                  </a:lnTo>
                  <a:lnTo>
                    <a:pt x="85639" y="75029"/>
                  </a:lnTo>
                  <a:lnTo>
                    <a:pt x="85336" y="75180"/>
                  </a:lnTo>
                  <a:lnTo>
                    <a:pt x="85033" y="75180"/>
                  </a:lnTo>
                  <a:lnTo>
                    <a:pt x="84881" y="75105"/>
                  </a:lnTo>
                  <a:lnTo>
                    <a:pt x="84729" y="74953"/>
                  </a:lnTo>
                  <a:lnTo>
                    <a:pt x="84578" y="74726"/>
                  </a:lnTo>
                  <a:lnTo>
                    <a:pt x="84426" y="74271"/>
                  </a:lnTo>
                  <a:lnTo>
                    <a:pt x="84350" y="74044"/>
                  </a:lnTo>
                  <a:lnTo>
                    <a:pt x="84502" y="73968"/>
                  </a:lnTo>
                  <a:lnTo>
                    <a:pt x="84729" y="73892"/>
                  </a:lnTo>
                  <a:lnTo>
                    <a:pt x="85184" y="73816"/>
                  </a:lnTo>
                  <a:close/>
                  <a:moveTo>
                    <a:pt x="186814" y="85942"/>
                  </a:moveTo>
                  <a:lnTo>
                    <a:pt x="186814" y="86094"/>
                  </a:lnTo>
                  <a:lnTo>
                    <a:pt x="186586" y="86321"/>
                  </a:lnTo>
                  <a:lnTo>
                    <a:pt x="185829" y="87155"/>
                  </a:lnTo>
                  <a:lnTo>
                    <a:pt x="184995" y="87912"/>
                  </a:lnTo>
                  <a:lnTo>
                    <a:pt x="184919" y="87912"/>
                  </a:lnTo>
                  <a:lnTo>
                    <a:pt x="185071" y="87609"/>
                  </a:lnTo>
                  <a:lnTo>
                    <a:pt x="185525" y="87003"/>
                  </a:lnTo>
                  <a:lnTo>
                    <a:pt x="186056" y="86397"/>
                  </a:lnTo>
                  <a:lnTo>
                    <a:pt x="186586" y="86018"/>
                  </a:lnTo>
                  <a:lnTo>
                    <a:pt x="186738" y="85942"/>
                  </a:lnTo>
                  <a:close/>
                  <a:moveTo>
                    <a:pt x="182115" y="83517"/>
                  </a:moveTo>
                  <a:lnTo>
                    <a:pt x="182267" y="83668"/>
                  </a:lnTo>
                  <a:lnTo>
                    <a:pt x="182721" y="84199"/>
                  </a:lnTo>
                  <a:lnTo>
                    <a:pt x="183403" y="85033"/>
                  </a:lnTo>
                  <a:lnTo>
                    <a:pt x="184010" y="85866"/>
                  </a:lnTo>
                  <a:lnTo>
                    <a:pt x="184389" y="86473"/>
                  </a:lnTo>
                  <a:lnTo>
                    <a:pt x="184540" y="86851"/>
                  </a:lnTo>
                  <a:lnTo>
                    <a:pt x="184540" y="87155"/>
                  </a:lnTo>
                  <a:lnTo>
                    <a:pt x="184464" y="87458"/>
                  </a:lnTo>
                  <a:lnTo>
                    <a:pt x="184237" y="87912"/>
                  </a:lnTo>
                  <a:lnTo>
                    <a:pt x="184086" y="88064"/>
                  </a:lnTo>
                  <a:lnTo>
                    <a:pt x="183934" y="87837"/>
                  </a:lnTo>
                  <a:lnTo>
                    <a:pt x="183707" y="87382"/>
                  </a:lnTo>
                  <a:lnTo>
                    <a:pt x="183025" y="85942"/>
                  </a:lnTo>
                  <a:lnTo>
                    <a:pt x="182342" y="84426"/>
                  </a:lnTo>
                  <a:lnTo>
                    <a:pt x="182039" y="83593"/>
                  </a:lnTo>
                  <a:lnTo>
                    <a:pt x="182115" y="83517"/>
                  </a:lnTo>
                  <a:close/>
                  <a:moveTo>
                    <a:pt x="193256" y="87837"/>
                  </a:moveTo>
                  <a:lnTo>
                    <a:pt x="193635" y="87912"/>
                  </a:lnTo>
                  <a:lnTo>
                    <a:pt x="193559" y="87988"/>
                  </a:lnTo>
                  <a:lnTo>
                    <a:pt x="193256" y="88064"/>
                  </a:lnTo>
                  <a:lnTo>
                    <a:pt x="193028" y="87988"/>
                  </a:lnTo>
                  <a:lnTo>
                    <a:pt x="192953" y="87912"/>
                  </a:lnTo>
                  <a:lnTo>
                    <a:pt x="193256" y="87837"/>
                  </a:lnTo>
                  <a:close/>
                  <a:moveTo>
                    <a:pt x="197879" y="79273"/>
                  </a:moveTo>
                  <a:lnTo>
                    <a:pt x="198030" y="79349"/>
                  </a:lnTo>
                  <a:lnTo>
                    <a:pt x="198182" y="79500"/>
                  </a:lnTo>
                  <a:lnTo>
                    <a:pt x="198258" y="79652"/>
                  </a:lnTo>
                  <a:lnTo>
                    <a:pt x="198333" y="81092"/>
                  </a:lnTo>
                  <a:lnTo>
                    <a:pt x="198409" y="84123"/>
                  </a:lnTo>
                  <a:lnTo>
                    <a:pt x="198409" y="86245"/>
                  </a:lnTo>
                  <a:lnTo>
                    <a:pt x="198409" y="87458"/>
                  </a:lnTo>
                  <a:lnTo>
                    <a:pt x="198333" y="88064"/>
                  </a:lnTo>
                  <a:lnTo>
                    <a:pt x="198182" y="88140"/>
                  </a:lnTo>
                  <a:lnTo>
                    <a:pt x="198106" y="88216"/>
                  </a:lnTo>
                  <a:lnTo>
                    <a:pt x="198030" y="88216"/>
                  </a:lnTo>
                  <a:lnTo>
                    <a:pt x="197954" y="88140"/>
                  </a:lnTo>
                  <a:lnTo>
                    <a:pt x="197803" y="87685"/>
                  </a:lnTo>
                  <a:lnTo>
                    <a:pt x="197727" y="86776"/>
                  </a:lnTo>
                  <a:lnTo>
                    <a:pt x="197651" y="85108"/>
                  </a:lnTo>
                  <a:lnTo>
                    <a:pt x="197500" y="82532"/>
                  </a:lnTo>
                  <a:lnTo>
                    <a:pt x="197348" y="80637"/>
                  </a:lnTo>
                  <a:lnTo>
                    <a:pt x="197272" y="79879"/>
                  </a:lnTo>
                  <a:lnTo>
                    <a:pt x="197272" y="79424"/>
                  </a:lnTo>
                  <a:lnTo>
                    <a:pt x="197348" y="79349"/>
                  </a:lnTo>
                  <a:lnTo>
                    <a:pt x="197424" y="79273"/>
                  </a:lnTo>
                  <a:close/>
                  <a:moveTo>
                    <a:pt x="194089" y="79728"/>
                  </a:moveTo>
                  <a:lnTo>
                    <a:pt x="194089" y="79803"/>
                  </a:lnTo>
                  <a:lnTo>
                    <a:pt x="194165" y="79955"/>
                  </a:lnTo>
                  <a:lnTo>
                    <a:pt x="194317" y="80789"/>
                  </a:lnTo>
                  <a:lnTo>
                    <a:pt x="194620" y="83896"/>
                  </a:lnTo>
                  <a:lnTo>
                    <a:pt x="194771" y="86927"/>
                  </a:lnTo>
                  <a:lnTo>
                    <a:pt x="194771" y="87837"/>
                  </a:lnTo>
                  <a:lnTo>
                    <a:pt x="194696" y="88216"/>
                  </a:lnTo>
                  <a:lnTo>
                    <a:pt x="194620" y="88291"/>
                  </a:lnTo>
                  <a:lnTo>
                    <a:pt x="194544" y="88216"/>
                  </a:lnTo>
                  <a:lnTo>
                    <a:pt x="194317" y="87988"/>
                  </a:lnTo>
                  <a:lnTo>
                    <a:pt x="194089" y="87837"/>
                  </a:lnTo>
                  <a:lnTo>
                    <a:pt x="193786" y="87685"/>
                  </a:lnTo>
                  <a:lnTo>
                    <a:pt x="192877" y="87458"/>
                  </a:lnTo>
                  <a:lnTo>
                    <a:pt x="191967" y="87230"/>
                  </a:lnTo>
                  <a:lnTo>
                    <a:pt x="191285" y="87230"/>
                  </a:lnTo>
                  <a:lnTo>
                    <a:pt x="191361" y="87306"/>
                  </a:lnTo>
                  <a:lnTo>
                    <a:pt x="191892" y="87534"/>
                  </a:lnTo>
                  <a:lnTo>
                    <a:pt x="192574" y="87761"/>
                  </a:lnTo>
                  <a:lnTo>
                    <a:pt x="192574" y="87837"/>
                  </a:lnTo>
                  <a:lnTo>
                    <a:pt x="192346" y="87837"/>
                  </a:lnTo>
                  <a:lnTo>
                    <a:pt x="191513" y="87609"/>
                  </a:lnTo>
                  <a:lnTo>
                    <a:pt x="190300" y="87306"/>
                  </a:lnTo>
                  <a:lnTo>
                    <a:pt x="189542" y="87003"/>
                  </a:lnTo>
                  <a:lnTo>
                    <a:pt x="188784" y="86700"/>
                  </a:lnTo>
                  <a:lnTo>
                    <a:pt x="188254" y="86397"/>
                  </a:lnTo>
                  <a:lnTo>
                    <a:pt x="187875" y="86169"/>
                  </a:lnTo>
                  <a:lnTo>
                    <a:pt x="187269" y="85563"/>
                  </a:lnTo>
                  <a:lnTo>
                    <a:pt x="187951" y="86018"/>
                  </a:lnTo>
                  <a:lnTo>
                    <a:pt x="188633" y="86473"/>
                  </a:lnTo>
                  <a:lnTo>
                    <a:pt x="189466" y="86851"/>
                  </a:lnTo>
                  <a:lnTo>
                    <a:pt x="190224" y="87079"/>
                  </a:lnTo>
                  <a:lnTo>
                    <a:pt x="190603" y="87079"/>
                  </a:lnTo>
                  <a:lnTo>
                    <a:pt x="190527" y="87003"/>
                  </a:lnTo>
                  <a:lnTo>
                    <a:pt x="190300" y="86851"/>
                  </a:lnTo>
                  <a:lnTo>
                    <a:pt x="189466" y="86397"/>
                  </a:lnTo>
                  <a:lnTo>
                    <a:pt x="188557" y="85866"/>
                  </a:lnTo>
                  <a:lnTo>
                    <a:pt x="188026" y="85487"/>
                  </a:lnTo>
                  <a:lnTo>
                    <a:pt x="187875" y="85412"/>
                  </a:lnTo>
                  <a:lnTo>
                    <a:pt x="187723" y="85336"/>
                  </a:lnTo>
                  <a:lnTo>
                    <a:pt x="187193" y="85336"/>
                  </a:lnTo>
                  <a:lnTo>
                    <a:pt x="187117" y="85260"/>
                  </a:lnTo>
                  <a:lnTo>
                    <a:pt x="187117" y="85108"/>
                  </a:lnTo>
                  <a:lnTo>
                    <a:pt x="187193" y="84881"/>
                  </a:lnTo>
                  <a:lnTo>
                    <a:pt x="187269" y="84805"/>
                  </a:lnTo>
                  <a:lnTo>
                    <a:pt x="187344" y="84881"/>
                  </a:lnTo>
                  <a:lnTo>
                    <a:pt x="187420" y="84881"/>
                  </a:lnTo>
                  <a:lnTo>
                    <a:pt x="187572" y="84805"/>
                  </a:lnTo>
                  <a:lnTo>
                    <a:pt x="187723" y="84426"/>
                  </a:lnTo>
                  <a:lnTo>
                    <a:pt x="187799" y="83972"/>
                  </a:lnTo>
                  <a:lnTo>
                    <a:pt x="187723" y="83820"/>
                  </a:lnTo>
                  <a:lnTo>
                    <a:pt x="187723" y="83744"/>
                  </a:lnTo>
                  <a:lnTo>
                    <a:pt x="187647" y="83668"/>
                  </a:lnTo>
                  <a:lnTo>
                    <a:pt x="187572" y="83744"/>
                  </a:lnTo>
                  <a:lnTo>
                    <a:pt x="187344" y="84123"/>
                  </a:lnTo>
                  <a:lnTo>
                    <a:pt x="187193" y="84426"/>
                  </a:lnTo>
                  <a:lnTo>
                    <a:pt x="187117" y="84275"/>
                  </a:lnTo>
                  <a:lnTo>
                    <a:pt x="187193" y="83820"/>
                  </a:lnTo>
                  <a:lnTo>
                    <a:pt x="187344" y="83365"/>
                  </a:lnTo>
                  <a:lnTo>
                    <a:pt x="187572" y="82986"/>
                  </a:lnTo>
                  <a:lnTo>
                    <a:pt x="187951" y="82532"/>
                  </a:lnTo>
                  <a:lnTo>
                    <a:pt x="188405" y="82077"/>
                  </a:lnTo>
                  <a:lnTo>
                    <a:pt x="188936" y="81622"/>
                  </a:lnTo>
                  <a:lnTo>
                    <a:pt x="189466" y="81243"/>
                  </a:lnTo>
                  <a:lnTo>
                    <a:pt x="190148" y="80940"/>
                  </a:lnTo>
                  <a:lnTo>
                    <a:pt x="191058" y="80561"/>
                  </a:lnTo>
                  <a:lnTo>
                    <a:pt x="192119" y="80182"/>
                  </a:lnTo>
                  <a:lnTo>
                    <a:pt x="193256" y="79879"/>
                  </a:lnTo>
                  <a:lnTo>
                    <a:pt x="194089" y="79728"/>
                  </a:lnTo>
                  <a:close/>
                  <a:moveTo>
                    <a:pt x="195529" y="79500"/>
                  </a:moveTo>
                  <a:lnTo>
                    <a:pt x="195605" y="79576"/>
                  </a:lnTo>
                  <a:lnTo>
                    <a:pt x="195681" y="79803"/>
                  </a:lnTo>
                  <a:lnTo>
                    <a:pt x="195757" y="80410"/>
                  </a:lnTo>
                  <a:lnTo>
                    <a:pt x="195908" y="81925"/>
                  </a:lnTo>
                  <a:lnTo>
                    <a:pt x="196060" y="84199"/>
                  </a:lnTo>
                  <a:lnTo>
                    <a:pt x="196211" y="86397"/>
                  </a:lnTo>
                  <a:lnTo>
                    <a:pt x="196287" y="87685"/>
                  </a:lnTo>
                  <a:lnTo>
                    <a:pt x="196363" y="87988"/>
                  </a:lnTo>
                  <a:lnTo>
                    <a:pt x="196287" y="88140"/>
                  </a:lnTo>
                  <a:lnTo>
                    <a:pt x="196136" y="88216"/>
                  </a:lnTo>
                  <a:lnTo>
                    <a:pt x="195908" y="88291"/>
                  </a:lnTo>
                  <a:lnTo>
                    <a:pt x="195605" y="88216"/>
                  </a:lnTo>
                  <a:lnTo>
                    <a:pt x="195454" y="88140"/>
                  </a:lnTo>
                  <a:lnTo>
                    <a:pt x="195378" y="88064"/>
                  </a:lnTo>
                  <a:lnTo>
                    <a:pt x="195302" y="87534"/>
                  </a:lnTo>
                  <a:lnTo>
                    <a:pt x="195226" y="86624"/>
                  </a:lnTo>
                  <a:lnTo>
                    <a:pt x="194999" y="83668"/>
                  </a:lnTo>
                  <a:lnTo>
                    <a:pt x="194847" y="81471"/>
                  </a:lnTo>
                  <a:lnTo>
                    <a:pt x="194923" y="80182"/>
                  </a:lnTo>
                  <a:lnTo>
                    <a:pt x="194999" y="79803"/>
                  </a:lnTo>
                  <a:lnTo>
                    <a:pt x="195075" y="79652"/>
                  </a:lnTo>
                  <a:lnTo>
                    <a:pt x="195378" y="79500"/>
                  </a:lnTo>
                  <a:close/>
                  <a:moveTo>
                    <a:pt x="196439" y="79349"/>
                  </a:moveTo>
                  <a:lnTo>
                    <a:pt x="196590" y="80334"/>
                  </a:lnTo>
                  <a:lnTo>
                    <a:pt x="196742" y="82077"/>
                  </a:lnTo>
                  <a:lnTo>
                    <a:pt x="196893" y="84881"/>
                  </a:lnTo>
                  <a:lnTo>
                    <a:pt x="197045" y="88367"/>
                  </a:lnTo>
                  <a:lnTo>
                    <a:pt x="196742" y="85184"/>
                  </a:lnTo>
                  <a:lnTo>
                    <a:pt x="196515" y="82532"/>
                  </a:lnTo>
                  <a:lnTo>
                    <a:pt x="196439" y="80637"/>
                  </a:lnTo>
                  <a:lnTo>
                    <a:pt x="196439" y="79349"/>
                  </a:lnTo>
                  <a:close/>
                  <a:moveTo>
                    <a:pt x="184692" y="88595"/>
                  </a:moveTo>
                  <a:lnTo>
                    <a:pt x="184692" y="88670"/>
                  </a:lnTo>
                  <a:lnTo>
                    <a:pt x="184692" y="88746"/>
                  </a:lnTo>
                  <a:lnTo>
                    <a:pt x="184540" y="88973"/>
                  </a:lnTo>
                  <a:lnTo>
                    <a:pt x="184313" y="89125"/>
                  </a:lnTo>
                  <a:lnTo>
                    <a:pt x="184389" y="88898"/>
                  </a:lnTo>
                  <a:lnTo>
                    <a:pt x="184540" y="88595"/>
                  </a:lnTo>
                  <a:close/>
                  <a:moveTo>
                    <a:pt x="187269" y="86700"/>
                  </a:moveTo>
                  <a:lnTo>
                    <a:pt x="188102" y="87155"/>
                  </a:lnTo>
                  <a:lnTo>
                    <a:pt x="188633" y="87609"/>
                  </a:lnTo>
                  <a:lnTo>
                    <a:pt x="188860" y="87761"/>
                  </a:lnTo>
                  <a:lnTo>
                    <a:pt x="188860" y="87837"/>
                  </a:lnTo>
                  <a:lnTo>
                    <a:pt x="188784" y="88291"/>
                  </a:lnTo>
                  <a:lnTo>
                    <a:pt x="188405" y="88973"/>
                  </a:lnTo>
                  <a:lnTo>
                    <a:pt x="188102" y="89504"/>
                  </a:lnTo>
                  <a:lnTo>
                    <a:pt x="187951" y="89656"/>
                  </a:lnTo>
                  <a:lnTo>
                    <a:pt x="187799" y="89731"/>
                  </a:lnTo>
                  <a:lnTo>
                    <a:pt x="187496" y="89352"/>
                  </a:lnTo>
                  <a:lnTo>
                    <a:pt x="186965" y="88670"/>
                  </a:lnTo>
                  <a:lnTo>
                    <a:pt x="186283" y="87685"/>
                  </a:lnTo>
                  <a:lnTo>
                    <a:pt x="186738" y="87230"/>
                  </a:lnTo>
                  <a:lnTo>
                    <a:pt x="187269" y="86700"/>
                  </a:lnTo>
                  <a:close/>
                  <a:moveTo>
                    <a:pt x="194847" y="88898"/>
                  </a:moveTo>
                  <a:lnTo>
                    <a:pt x="195454" y="88973"/>
                  </a:lnTo>
                  <a:lnTo>
                    <a:pt x="195681" y="89049"/>
                  </a:lnTo>
                  <a:lnTo>
                    <a:pt x="195757" y="89125"/>
                  </a:lnTo>
                  <a:lnTo>
                    <a:pt x="195757" y="89428"/>
                  </a:lnTo>
                  <a:lnTo>
                    <a:pt x="195605" y="90035"/>
                  </a:lnTo>
                  <a:lnTo>
                    <a:pt x="195529" y="90413"/>
                  </a:lnTo>
                  <a:lnTo>
                    <a:pt x="195302" y="90641"/>
                  </a:lnTo>
                  <a:lnTo>
                    <a:pt x="195075" y="90792"/>
                  </a:lnTo>
                  <a:lnTo>
                    <a:pt x="194847" y="90868"/>
                  </a:lnTo>
                  <a:lnTo>
                    <a:pt x="194468" y="90868"/>
                  </a:lnTo>
                  <a:lnTo>
                    <a:pt x="194317" y="90792"/>
                  </a:lnTo>
                  <a:lnTo>
                    <a:pt x="194165" y="90641"/>
                  </a:lnTo>
                  <a:lnTo>
                    <a:pt x="194089" y="90489"/>
                  </a:lnTo>
                  <a:lnTo>
                    <a:pt x="194014" y="90262"/>
                  </a:lnTo>
                  <a:lnTo>
                    <a:pt x="193938" y="89656"/>
                  </a:lnTo>
                  <a:lnTo>
                    <a:pt x="193938" y="89201"/>
                  </a:lnTo>
                  <a:lnTo>
                    <a:pt x="194014" y="89125"/>
                  </a:lnTo>
                  <a:lnTo>
                    <a:pt x="194089" y="89049"/>
                  </a:lnTo>
                  <a:lnTo>
                    <a:pt x="194317" y="88973"/>
                  </a:lnTo>
                  <a:lnTo>
                    <a:pt x="194847" y="88898"/>
                  </a:lnTo>
                  <a:close/>
                  <a:moveTo>
                    <a:pt x="86700" y="76317"/>
                  </a:moveTo>
                  <a:lnTo>
                    <a:pt x="87003" y="76393"/>
                  </a:lnTo>
                  <a:lnTo>
                    <a:pt x="87382" y="77227"/>
                  </a:lnTo>
                  <a:lnTo>
                    <a:pt x="88140" y="79121"/>
                  </a:lnTo>
                  <a:lnTo>
                    <a:pt x="90792" y="85866"/>
                  </a:lnTo>
                  <a:lnTo>
                    <a:pt x="92005" y="88822"/>
                  </a:lnTo>
                  <a:lnTo>
                    <a:pt x="92384" y="89807"/>
                  </a:lnTo>
                  <a:lnTo>
                    <a:pt x="92460" y="90338"/>
                  </a:lnTo>
                  <a:lnTo>
                    <a:pt x="92460" y="90489"/>
                  </a:lnTo>
                  <a:lnTo>
                    <a:pt x="92308" y="90641"/>
                  </a:lnTo>
                  <a:lnTo>
                    <a:pt x="91929" y="90944"/>
                  </a:lnTo>
                  <a:lnTo>
                    <a:pt x="91474" y="91020"/>
                  </a:lnTo>
                  <a:lnTo>
                    <a:pt x="91247" y="91020"/>
                  </a:lnTo>
                  <a:lnTo>
                    <a:pt x="91171" y="90944"/>
                  </a:lnTo>
                  <a:lnTo>
                    <a:pt x="90792" y="90035"/>
                  </a:lnTo>
                  <a:lnTo>
                    <a:pt x="90034" y="88140"/>
                  </a:lnTo>
                  <a:lnTo>
                    <a:pt x="89352" y="86169"/>
                  </a:lnTo>
                  <a:lnTo>
                    <a:pt x="89049" y="85639"/>
                  </a:lnTo>
                  <a:lnTo>
                    <a:pt x="88898" y="85412"/>
                  </a:lnTo>
                  <a:lnTo>
                    <a:pt x="88822" y="85412"/>
                  </a:lnTo>
                  <a:lnTo>
                    <a:pt x="88746" y="85563"/>
                  </a:lnTo>
                  <a:lnTo>
                    <a:pt x="88746" y="85715"/>
                  </a:lnTo>
                  <a:lnTo>
                    <a:pt x="88822" y="86018"/>
                  </a:lnTo>
                  <a:lnTo>
                    <a:pt x="89125" y="87079"/>
                  </a:lnTo>
                  <a:lnTo>
                    <a:pt x="89731" y="88822"/>
                  </a:lnTo>
                  <a:lnTo>
                    <a:pt x="90338" y="90717"/>
                  </a:lnTo>
                  <a:lnTo>
                    <a:pt x="90489" y="91323"/>
                  </a:lnTo>
                  <a:lnTo>
                    <a:pt x="90565" y="91550"/>
                  </a:lnTo>
                  <a:lnTo>
                    <a:pt x="90413" y="91474"/>
                  </a:lnTo>
                  <a:lnTo>
                    <a:pt x="90186" y="91096"/>
                  </a:lnTo>
                  <a:lnTo>
                    <a:pt x="89731" y="89883"/>
                  </a:lnTo>
                  <a:lnTo>
                    <a:pt x="87837" y="84881"/>
                  </a:lnTo>
                  <a:lnTo>
                    <a:pt x="86624" y="81774"/>
                  </a:lnTo>
                  <a:lnTo>
                    <a:pt x="85639" y="79197"/>
                  </a:lnTo>
                  <a:lnTo>
                    <a:pt x="85033" y="77378"/>
                  </a:lnTo>
                  <a:lnTo>
                    <a:pt x="84881" y="76772"/>
                  </a:lnTo>
                  <a:lnTo>
                    <a:pt x="84805" y="76544"/>
                  </a:lnTo>
                  <a:lnTo>
                    <a:pt x="84957" y="76848"/>
                  </a:lnTo>
                  <a:lnTo>
                    <a:pt x="85336" y="77606"/>
                  </a:lnTo>
                  <a:lnTo>
                    <a:pt x="86397" y="80485"/>
                  </a:lnTo>
                  <a:lnTo>
                    <a:pt x="87533" y="83365"/>
                  </a:lnTo>
                  <a:lnTo>
                    <a:pt x="87912" y="84275"/>
                  </a:lnTo>
                  <a:lnTo>
                    <a:pt x="88140" y="84654"/>
                  </a:lnTo>
                  <a:lnTo>
                    <a:pt x="88291" y="84729"/>
                  </a:lnTo>
                  <a:lnTo>
                    <a:pt x="88367" y="84729"/>
                  </a:lnTo>
                  <a:lnTo>
                    <a:pt x="88443" y="84578"/>
                  </a:lnTo>
                  <a:lnTo>
                    <a:pt x="88443" y="84426"/>
                  </a:lnTo>
                  <a:lnTo>
                    <a:pt x="88216" y="83668"/>
                  </a:lnTo>
                  <a:lnTo>
                    <a:pt x="87761" y="82380"/>
                  </a:lnTo>
                  <a:lnTo>
                    <a:pt x="86169" y="78288"/>
                  </a:lnTo>
                  <a:lnTo>
                    <a:pt x="85487" y="76393"/>
                  </a:lnTo>
                  <a:lnTo>
                    <a:pt x="86169" y="76317"/>
                  </a:lnTo>
                  <a:close/>
                  <a:moveTo>
                    <a:pt x="185829" y="88140"/>
                  </a:moveTo>
                  <a:lnTo>
                    <a:pt x="186662" y="89125"/>
                  </a:lnTo>
                  <a:lnTo>
                    <a:pt x="187269" y="89959"/>
                  </a:lnTo>
                  <a:lnTo>
                    <a:pt x="187496" y="90262"/>
                  </a:lnTo>
                  <a:lnTo>
                    <a:pt x="187572" y="90489"/>
                  </a:lnTo>
                  <a:lnTo>
                    <a:pt x="187496" y="90792"/>
                  </a:lnTo>
                  <a:lnTo>
                    <a:pt x="187420" y="91171"/>
                  </a:lnTo>
                  <a:lnTo>
                    <a:pt x="186965" y="92081"/>
                  </a:lnTo>
                  <a:lnTo>
                    <a:pt x="186511" y="92990"/>
                  </a:lnTo>
                  <a:lnTo>
                    <a:pt x="186359" y="93218"/>
                  </a:lnTo>
                  <a:lnTo>
                    <a:pt x="186208" y="93293"/>
                  </a:lnTo>
                  <a:lnTo>
                    <a:pt x="186132" y="93218"/>
                  </a:lnTo>
                  <a:lnTo>
                    <a:pt x="185980" y="92914"/>
                  </a:lnTo>
                  <a:lnTo>
                    <a:pt x="185601" y="92081"/>
                  </a:lnTo>
                  <a:lnTo>
                    <a:pt x="185298" y="91020"/>
                  </a:lnTo>
                  <a:lnTo>
                    <a:pt x="185147" y="90338"/>
                  </a:lnTo>
                  <a:lnTo>
                    <a:pt x="185222" y="89731"/>
                  </a:lnTo>
                  <a:lnTo>
                    <a:pt x="185525" y="88973"/>
                  </a:lnTo>
                  <a:lnTo>
                    <a:pt x="185829" y="88140"/>
                  </a:lnTo>
                  <a:close/>
                  <a:moveTo>
                    <a:pt x="190603" y="88140"/>
                  </a:moveTo>
                  <a:lnTo>
                    <a:pt x="191892" y="88519"/>
                  </a:lnTo>
                  <a:lnTo>
                    <a:pt x="192422" y="88670"/>
                  </a:lnTo>
                  <a:lnTo>
                    <a:pt x="192574" y="88746"/>
                  </a:lnTo>
                  <a:lnTo>
                    <a:pt x="192725" y="88822"/>
                  </a:lnTo>
                  <a:lnTo>
                    <a:pt x="192801" y="89201"/>
                  </a:lnTo>
                  <a:lnTo>
                    <a:pt x="192877" y="89731"/>
                  </a:lnTo>
                  <a:lnTo>
                    <a:pt x="192877" y="90262"/>
                  </a:lnTo>
                  <a:lnTo>
                    <a:pt x="192801" y="90792"/>
                  </a:lnTo>
                  <a:lnTo>
                    <a:pt x="192498" y="91247"/>
                  </a:lnTo>
                  <a:lnTo>
                    <a:pt x="191892" y="92005"/>
                  </a:lnTo>
                  <a:lnTo>
                    <a:pt x="190831" y="93293"/>
                  </a:lnTo>
                  <a:lnTo>
                    <a:pt x="189921" y="92232"/>
                  </a:lnTo>
                  <a:lnTo>
                    <a:pt x="189012" y="91096"/>
                  </a:lnTo>
                  <a:lnTo>
                    <a:pt x="189694" y="89580"/>
                  </a:lnTo>
                  <a:lnTo>
                    <a:pt x="189997" y="88822"/>
                  </a:lnTo>
                  <a:lnTo>
                    <a:pt x="190224" y="88367"/>
                  </a:lnTo>
                  <a:lnTo>
                    <a:pt x="190452" y="88140"/>
                  </a:lnTo>
                  <a:close/>
                  <a:moveTo>
                    <a:pt x="189694" y="87837"/>
                  </a:moveTo>
                  <a:lnTo>
                    <a:pt x="189694" y="87988"/>
                  </a:lnTo>
                  <a:lnTo>
                    <a:pt x="189618" y="88291"/>
                  </a:lnTo>
                  <a:lnTo>
                    <a:pt x="188102" y="91626"/>
                  </a:lnTo>
                  <a:lnTo>
                    <a:pt x="186814" y="94430"/>
                  </a:lnTo>
                  <a:lnTo>
                    <a:pt x="186662" y="94430"/>
                  </a:lnTo>
                  <a:lnTo>
                    <a:pt x="186586" y="94354"/>
                  </a:lnTo>
                  <a:lnTo>
                    <a:pt x="186662" y="94051"/>
                  </a:lnTo>
                  <a:lnTo>
                    <a:pt x="186965" y="93293"/>
                  </a:lnTo>
                  <a:lnTo>
                    <a:pt x="188026" y="91096"/>
                  </a:lnTo>
                  <a:lnTo>
                    <a:pt x="189087" y="88822"/>
                  </a:lnTo>
                  <a:lnTo>
                    <a:pt x="189466" y="88140"/>
                  </a:lnTo>
                  <a:lnTo>
                    <a:pt x="189694" y="87837"/>
                  </a:lnTo>
                  <a:close/>
                  <a:moveTo>
                    <a:pt x="193256" y="91550"/>
                  </a:moveTo>
                  <a:lnTo>
                    <a:pt x="193710" y="91778"/>
                  </a:lnTo>
                  <a:lnTo>
                    <a:pt x="193710" y="91853"/>
                  </a:lnTo>
                  <a:lnTo>
                    <a:pt x="193635" y="92157"/>
                  </a:lnTo>
                  <a:lnTo>
                    <a:pt x="193331" y="92535"/>
                  </a:lnTo>
                  <a:lnTo>
                    <a:pt x="192801" y="92990"/>
                  </a:lnTo>
                  <a:lnTo>
                    <a:pt x="191209" y="94430"/>
                  </a:lnTo>
                  <a:lnTo>
                    <a:pt x="190906" y="94657"/>
                  </a:lnTo>
                  <a:lnTo>
                    <a:pt x="190906" y="94582"/>
                  </a:lnTo>
                  <a:lnTo>
                    <a:pt x="190982" y="94430"/>
                  </a:lnTo>
                  <a:lnTo>
                    <a:pt x="191437" y="93748"/>
                  </a:lnTo>
                  <a:lnTo>
                    <a:pt x="192195" y="92763"/>
                  </a:lnTo>
                  <a:lnTo>
                    <a:pt x="192953" y="91929"/>
                  </a:lnTo>
                  <a:lnTo>
                    <a:pt x="193256" y="91550"/>
                  </a:lnTo>
                  <a:close/>
                  <a:moveTo>
                    <a:pt x="89959" y="94051"/>
                  </a:moveTo>
                  <a:lnTo>
                    <a:pt x="90034" y="94127"/>
                  </a:lnTo>
                  <a:lnTo>
                    <a:pt x="90034" y="94506"/>
                  </a:lnTo>
                  <a:lnTo>
                    <a:pt x="90034" y="94657"/>
                  </a:lnTo>
                  <a:lnTo>
                    <a:pt x="90034" y="94809"/>
                  </a:lnTo>
                  <a:lnTo>
                    <a:pt x="89959" y="94809"/>
                  </a:lnTo>
                  <a:lnTo>
                    <a:pt x="89807" y="94733"/>
                  </a:lnTo>
                  <a:lnTo>
                    <a:pt x="89655" y="94506"/>
                  </a:lnTo>
                  <a:lnTo>
                    <a:pt x="89655" y="94354"/>
                  </a:lnTo>
                  <a:lnTo>
                    <a:pt x="89731" y="94203"/>
                  </a:lnTo>
                  <a:lnTo>
                    <a:pt x="89883" y="94051"/>
                  </a:lnTo>
                  <a:close/>
                  <a:moveTo>
                    <a:pt x="91929" y="92763"/>
                  </a:moveTo>
                  <a:lnTo>
                    <a:pt x="92081" y="92990"/>
                  </a:lnTo>
                  <a:lnTo>
                    <a:pt x="92460" y="93900"/>
                  </a:lnTo>
                  <a:lnTo>
                    <a:pt x="92914" y="94885"/>
                  </a:lnTo>
                  <a:lnTo>
                    <a:pt x="93142" y="95415"/>
                  </a:lnTo>
                  <a:lnTo>
                    <a:pt x="93066" y="95415"/>
                  </a:lnTo>
                  <a:lnTo>
                    <a:pt x="92914" y="95188"/>
                  </a:lnTo>
                  <a:lnTo>
                    <a:pt x="92460" y="94279"/>
                  </a:lnTo>
                  <a:lnTo>
                    <a:pt x="92081" y="93369"/>
                  </a:lnTo>
                  <a:lnTo>
                    <a:pt x="91853" y="92763"/>
                  </a:lnTo>
                  <a:close/>
                  <a:moveTo>
                    <a:pt x="186890" y="95794"/>
                  </a:moveTo>
                  <a:lnTo>
                    <a:pt x="186890" y="95870"/>
                  </a:lnTo>
                  <a:lnTo>
                    <a:pt x="186890" y="95946"/>
                  </a:lnTo>
                  <a:lnTo>
                    <a:pt x="186814" y="96022"/>
                  </a:lnTo>
                  <a:lnTo>
                    <a:pt x="186435" y="96249"/>
                  </a:lnTo>
                  <a:lnTo>
                    <a:pt x="185298" y="96780"/>
                  </a:lnTo>
                  <a:lnTo>
                    <a:pt x="184086" y="97310"/>
                  </a:lnTo>
                  <a:lnTo>
                    <a:pt x="183176" y="97537"/>
                  </a:lnTo>
                  <a:lnTo>
                    <a:pt x="182949" y="97537"/>
                  </a:lnTo>
                  <a:lnTo>
                    <a:pt x="182873" y="97462"/>
                  </a:lnTo>
                  <a:lnTo>
                    <a:pt x="182797" y="97386"/>
                  </a:lnTo>
                  <a:lnTo>
                    <a:pt x="182949" y="97234"/>
                  </a:lnTo>
                  <a:lnTo>
                    <a:pt x="183328" y="97007"/>
                  </a:lnTo>
                  <a:lnTo>
                    <a:pt x="184692" y="96476"/>
                  </a:lnTo>
                  <a:lnTo>
                    <a:pt x="186586" y="95794"/>
                  </a:lnTo>
                  <a:close/>
                  <a:moveTo>
                    <a:pt x="187269" y="96931"/>
                  </a:moveTo>
                  <a:lnTo>
                    <a:pt x="187344" y="97007"/>
                  </a:lnTo>
                  <a:lnTo>
                    <a:pt x="187420" y="97083"/>
                  </a:lnTo>
                  <a:lnTo>
                    <a:pt x="187496" y="97386"/>
                  </a:lnTo>
                  <a:lnTo>
                    <a:pt x="187420" y="97537"/>
                  </a:lnTo>
                  <a:lnTo>
                    <a:pt x="187344" y="97689"/>
                  </a:lnTo>
                  <a:lnTo>
                    <a:pt x="187193" y="97841"/>
                  </a:lnTo>
                  <a:lnTo>
                    <a:pt x="186890" y="97916"/>
                  </a:lnTo>
                  <a:lnTo>
                    <a:pt x="186056" y="98295"/>
                  </a:lnTo>
                  <a:lnTo>
                    <a:pt x="184616" y="98750"/>
                  </a:lnTo>
                  <a:lnTo>
                    <a:pt x="184086" y="98902"/>
                  </a:lnTo>
                  <a:lnTo>
                    <a:pt x="183707" y="98902"/>
                  </a:lnTo>
                  <a:lnTo>
                    <a:pt x="183631" y="98826"/>
                  </a:lnTo>
                  <a:lnTo>
                    <a:pt x="183631" y="98674"/>
                  </a:lnTo>
                  <a:lnTo>
                    <a:pt x="183782" y="98523"/>
                  </a:lnTo>
                  <a:lnTo>
                    <a:pt x="184161" y="98219"/>
                  </a:lnTo>
                  <a:lnTo>
                    <a:pt x="185298" y="97613"/>
                  </a:lnTo>
                  <a:lnTo>
                    <a:pt x="186511" y="97158"/>
                  </a:lnTo>
                  <a:lnTo>
                    <a:pt x="186965" y="97007"/>
                  </a:lnTo>
                  <a:lnTo>
                    <a:pt x="187269" y="96931"/>
                  </a:lnTo>
                  <a:close/>
                  <a:moveTo>
                    <a:pt x="185071" y="99584"/>
                  </a:moveTo>
                  <a:lnTo>
                    <a:pt x="185071" y="99659"/>
                  </a:lnTo>
                  <a:lnTo>
                    <a:pt x="185147" y="99963"/>
                  </a:lnTo>
                  <a:lnTo>
                    <a:pt x="185071" y="100190"/>
                  </a:lnTo>
                  <a:lnTo>
                    <a:pt x="185071" y="100266"/>
                  </a:lnTo>
                  <a:lnTo>
                    <a:pt x="184995" y="100266"/>
                  </a:lnTo>
                  <a:lnTo>
                    <a:pt x="184995" y="99963"/>
                  </a:lnTo>
                  <a:lnTo>
                    <a:pt x="184995" y="99659"/>
                  </a:lnTo>
                  <a:lnTo>
                    <a:pt x="185071" y="99584"/>
                  </a:lnTo>
                  <a:close/>
                  <a:moveTo>
                    <a:pt x="188784" y="91778"/>
                  </a:moveTo>
                  <a:lnTo>
                    <a:pt x="189087" y="92081"/>
                  </a:lnTo>
                  <a:lnTo>
                    <a:pt x="189694" y="92839"/>
                  </a:lnTo>
                  <a:lnTo>
                    <a:pt x="189997" y="93293"/>
                  </a:lnTo>
                  <a:lnTo>
                    <a:pt x="190224" y="93672"/>
                  </a:lnTo>
                  <a:lnTo>
                    <a:pt x="190300" y="93975"/>
                  </a:lnTo>
                  <a:lnTo>
                    <a:pt x="190300" y="94203"/>
                  </a:lnTo>
                  <a:lnTo>
                    <a:pt x="190148" y="95112"/>
                  </a:lnTo>
                  <a:lnTo>
                    <a:pt x="190148" y="96855"/>
                  </a:lnTo>
                  <a:lnTo>
                    <a:pt x="189997" y="98674"/>
                  </a:lnTo>
                  <a:lnTo>
                    <a:pt x="189921" y="99356"/>
                  </a:lnTo>
                  <a:lnTo>
                    <a:pt x="189770" y="99811"/>
                  </a:lnTo>
                  <a:lnTo>
                    <a:pt x="189618" y="100190"/>
                  </a:lnTo>
                  <a:lnTo>
                    <a:pt x="189542" y="100341"/>
                  </a:lnTo>
                  <a:lnTo>
                    <a:pt x="189391" y="100266"/>
                  </a:lnTo>
                  <a:lnTo>
                    <a:pt x="189315" y="100038"/>
                  </a:lnTo>
                  <a:lnTo>
                    <a:pt x="188936" y="99129"/>
                  </a:lnTo>
                  <a:lnTo>
                    <a:pt x="188330" y="97537"/>
                  </a:lnTo>
                  <a:lnTo>
                    <a:pt x="187723" y="96022"/>
                  </a:lnTo>
                  <a:lnTo>
                    <a:pt x="187420" y="95188"/>
                  </a:lnTo>
                  <a:lnTo>
                    <a:pt x="187420" y="95036"/>
                  </a:lnTo>
                  <a:lnTo>
                    <a:pt x="187496" y="94582"/>
                  </a:lnTo>
                  <a:lnTo>
                    <a:pt x="187951" y="93445"/>
                  </a:lnTo>
                  <a:lnTo>
                    <a:pt x="188405" y="92308"/>
                  </a:lnTo>
                  <a:lnTo>
                    <a:pt x="188633" y="91929"/>
                  </a:lnTo>
                  <a:lnTo>
                    <a:pt x="188784" y="91778"/>
                  </a:lnTo>
                  <a:close/>
                  <a:moveTo>
                    <a:pt x="191664" y="95870"/>
                  </a:moveTo>
                  <a:lnTo>
                    <a:pt x="191664" y="95946"/>
                  </a:lnTo>
                  <a:lnTo>
                    <a:pt x="191892" y="96249"/>
                  </a:lnTo>
                  <a:lnTo>
                    <a:pt x="192346" y="97234"/>
                  </a:lnTo>
                  <a:lnTo>
                    <a:pt x="192953" y="98750"/>
                  </a:lnTo>
                  <a:lnTo>
                    <a:pt x="193483" y="100114"/>
                  </a:lnTo>
                  <a:lnTo>
                    <a:pt x="193635" y="100569"/>
                  </a:lnTo>
                  <a:lnTo>
                    <a:pt x="193635" y="100796"/>
                  </a:lnTo>
                  <a:lnTo>
                    <a:pt x="191892" y="101630"/>
                  </a:lnTo>
                  <a:lnTo>
                    <a:pt x="190982" y="102009"/>
                  </a:lnTo>
                  <a:lnTo>
                    <a:pt x="190452" y="102160"/>
                  </a:lnTo>
                  <a:lnTo>
                    <a:pt x="190300" y="102160"/>
                  </a:lnTo>
                  <a:lnTo>
                    <a:pt x="190224" y="102085"/>
                  </a:lnTo>
                  <a:lnTo>
                    <a:pt x="190073" y="101857"/>
                  </a:lnTo>
                  <a:lnTo>
                    <a:pt x="190073" y="101706"/>
                  </a:lnTo>
                  <a:lnTo>
                    <a:pt x="190148" y="101402"/>
                  </a:lnTo>
                  <a:lnTo>
                    <a:pt x="190224" y="101175"/>
                  </a:lnTo>
                  <a:lnTo>
                    <a:pt x="190452" y="100872"/>
                  </a:lnTo>
                  <a:lnTo>
                    <a:pt x="190679" y="100569"/>
                  </a:lnTo>
                  <a:lnTo>
                    <a:pt x="190831" y="100114"/>
                  </a:lnTo>
                  <a:lnTo>
                    <a:pt x="191209" y="99129"/>
                  </a:lnTo>
                  <a:lnTo>
                    <a:pt x="191437" y="97992"/>
                  </a:lnTo>
                  <a:lnTo>
                    <a:pt x="191513" y="96855"/>
                  </a:lnTo>
                  <a:lnTo>
                    <a:pt x="191588" y="96173"/>
                  </a:lnTo>
                  <a:lnTo>
                    <a:pt x="191588" y="95870"/>
                  </a:lnTo>
                  <a:close/>
                  <a:moveTo>
                    <a:pt x="215764" y="97689"/>
                  </a:moveTo>
                  <a:lnTo>
                    <a:pt x="215840" y="97765"/>
                  </a:lnTo>
                  <a:lnTo>
                    <a:pt x="215840" y="97841"/>
                  </a:lnTo>
                  <a:lnTo>
                    <a:pt x="215764" y="98219"/>
                  </a:lnTo>
                  <a:lnTo>
                    <a:pt x="215764" y="98371"/>
                  </a:lnTo>
                  <a:lnTo>
                    <a:pt x="215689" y="98523"/>
                  </a:lnTo>
                  <a:lnTo>
                    <a:pt x="215537" y="98598"/>
                  </a:lnTo>
                  <a:lnTo>
                    <a:pt x="215234" y="98750"/>
                  </a:lnTo>
                  <a:lnTo>
                    <a:pt x="214173" y="98826"/>
                  </a:lnTo>
                  <a:lnTo>
                    <a:pt x="212127" y="98977"/>
                  </a:lnTo>
                  <a:lnTo>
                    <a:pt x="208944" y="99280"/>
                  </a:lnTo>
                  <a:lnTo>
                    <a:pt x="205760" y="99659"/>
                  </a:lnTo>
                  <a:lnTo>
                    <a:pt x="202729" y="100190"/>
                  </a:lnTo>
                  <a:lnTo>
                    <a:pt x="200001" y="100720"/>
                  </a:lnTo>
                  <a:lnTo>
                    <a:pt x="198333" y="101175"/>
                  </a:lnTo>
                  <a:lnTo>
                    <a:pt x="197348" y="101478"/>
                  </a:lnTo>
                  <a:lnTo>
                    <a:pt x="197121" y="101554"/>
                  </a:lnTo>
                  <a:lnTo>
                    <a:pt x="196969" y="101706"/>
                  </a:lnTo>
                  <a:lnTo>
                    <a:pt x="196893" y="101857"/>
                  </a:lnTo>
                  <a:lnTo>
                    <a:pt x="196969" y="101933"/>
                  </a:lnTo>
                  <a:lnTo>
                    <a:pt x="197272" y="102009"/>
                  </a:lnTo>
                  <a:lnTo>
                    <a:pt x="197879" y="101933"/>
                  </a:lnTo>
                  <a:lnTo>
                    <a:pt x="199925" y="101478"/>
                  </a:lnTo>
                  <a:lnTo>
                    <a:pt x="201895" y="101024"/>
                  </a:lnTo>
                  <a:lnTo>
                    <a:pt x="204321" y="100645"/>
                  </a:lnTo>
                  <a:lnTo>
                    <a:pt x="206973" y="100266"/>
                  </a:lnTo>
                  <a:lnTo>
                    <a:pt x="209550" y="99963"/>
                  </a:lnTo>
                  <a:lnTo>
                    <a:pt x="211975" y="99659"/>
                  </a:lnTo>
                  <a:lnTo>
                    <a:pt x="213945" y="99508"/>
                  </a:lnTo>
                  <a:lnTo>
                    <a:pt x="215234" y="99508"/>
                  </a:lnTo>
                  <a:lnTo>
                    <a:pt x="215613" y="99584"/>
                  </a:lnTo>
                  <a:lnTo>
                    <a:pt x="215764" y="99659"/>
                  </a:lnTo>
                  <a:lnTo>
                    <a:pt x="215537" y="99735"/>
                  </a:lnTo>
                  <a:lnTo>
                    <a:pt x="215082" y="99887"/>
                  </a:lnTo>
                  <a:lnTo>
                    <a:pt x="213415" y="100038"/>
                  </a:lnTo>
                  <a:lnTo>
                    <a:pt x="211217" y="100190"/>
                  </a:lnTo>
                  <a:lnTo>
                    <a:pt x="209095" y="100417"/>
                  </a:lnTo>
                  <a:lnTo>
                    <a:pt x="205003" y="100948"/>
                  </a:lnTo>
                  <a:lnTo>
                    <a:pt x="203032" y="101251"/>
                  </a:lnTo>
                  <a:lnTo>
                    <a:pt x="201213" y="101630"/>
                  </a:lnTo>
                  <a:lnTo>
                    <a:pt x="199470" y="101933"/>
                  </a:lnTo>
                  <a:lnTo>
                    <a:pt x="197954" y="102388"/>
                  </a:lnTo>
                  <a:lnTo>
                    <a:pt x="196742" y="102691"/>
                  </a:lnTo>
                  <a:lnTo>
                    <a:pt x="196287" y="102767"/>
                  </a:lnTo>
                  <a:lnTo>
                    <a:pt x="195832" y="101933"/>
                  </a:lnTo>
                  <a:lnTo>
                    <a:pt x="195529" y="101175"/>
                  </a:lnTo>
                  <a:lnTo>
                    <a:pt x="195605" y="101099"/>
                  </a:lnTo>
                  <a:lnTo>
                    <a:pt x="195984" y="100948"/>
                  </a:lnTo>
                  <a:lnTo>
                    <a:pt x="197197" y="100569"/>
                  </a:lnTo>
                  <a:lnTo>
                    <a:pt x="199091" y="100114"/>
                  </a:lnTo>
                  <a:lnTo>
                    <a:pt x="201365" y="99584"/>
                  </a:lnTo>
                  <a:lnTo>
                    <a:pt x="203866" y="99129"/>
                  </a:lnTo>
                  <a:lnTo>
                    <a:pt x="206518" y="98674"/>
                  </a:lnTo>
                  <a:lnTo>
                    <a:pt x="209019" y="98219"/>
                  </a:lnTo>
                  <a:lnTo>
                    <a:pt x="211217" y="97992"/>
                  </a:lnTo>
                  <a:lnTo>
                    <a:pt x="214324" y="97689"/>
                  </a:lnTo>
                  <a:close/>
                  <a:moveTo>
                    <a:pt x="193862" y="101706"/>
                  </a:moveTo>
                  <a:lnTo>
                    <a:pt x="194089" y="101781"/>
                  </a:lnTo>
                  <a:lnTo>
                    <a:pt x="194165" y="101857"/>
                  </a:lnTo>
                  <a:lnTo>
                    <a:pt x="194165" y="102009"/>
                  </a:lnTo>
                  <a:lnTo>
                    <a:pt x="194241" y="102312"/>
                  </a:lnTo>
                  <a:lnTo>
                    <a:pt x="194317" y="102691"/>
                  </a:lnTo>
                  <a:lnTo>
                    <a:pt x="194392" y="102994"/>
                  </a:lnTo>
                  <a:lnTo>
                    <a:pt x="194089" y="102994"/>
                  </a:lnTo>
                  <a:lnTo>
                    <a:pt x="193710" y="103070"/>
                  </a:lnTo>
                  <a:lnTo>
                    <a:pt x="192574" y="103449"/>
                  </a:lnTo>
                  <a:lnTo>
                    <a:pt x="191513" y="103903"/>
                  </a:lnTo>
                  <a:lnTo>
                    <a:pt x="191134" y="103979"/>
                  </a:lnTo>
                  <a:lnTo>
                    <a:pt x="190982" y="103903"/>
                  </a:lnTo>
                  <a:lnTo>
                    <a:pt x="190831" y="103449"/>
                  </a:lnTo>
                  <a:lnTo>
                    <a:pt x="190755" y="103221"/>
                  </a:lnTo>
                  <a:lnTo>
                    <a:pt x="190831" y="103070"/>
                  </a:lnTo>
                  <a:lnTo>
                    <a:pt x="190982" y="102918"/>
                  </a:lnTo>
                  <a:lnTo>
                    <a:pt x="191209" y="102767"/>
                  </a:lnTo>
                  <a:lnTo>
                    <a:pt x="192043" y="102312"/>
                  </a:lnTo>
                  <a:lnTo>
                    <a:pt x="193028" y="101933"/>
                  </a:lnTo>
                  <a:lnTo>
                    <a:pt x="193710" y="101781"/>
                  </a:lnTo>
                  <a:lnTo>
                    <a:pt x="193862" y="101706"/>
                  </a:lnTo>
                  <a:close/>
                  <a:moveTo>
                    <a:pt x="200986" y="102615"/>
                  </a:moveTo>
                  <a:lnTo>
                    <a:pt x="200986" y="102691"/>
                  </a:lnTo>
                  <a:lnTo>
                    <a:pt x="200607" y="102842"/>
                  </a:lnTo>
                  <a:lnTo>
                    <a:pt x="199091" y="103373"/>
                  </a:lnTo>
                  <a:lnTo>
                    <a:pt x="197879" y="103752"/>
                  </a:lnTo>
                  <a:lnTo>
                    <a:pt x="197121" y="103979"/>
                  </a:lnTo>
                  <a:lnTo>
                    <a:pt x="196818" y="103979"/>
                  </a:lnTo>
                  <a:lnTo>
                    <a:pt x="196818" y="103903"/>
                  </a:lnTo>
                  <a:lnTo>
                    <a:pt x="196893" y="103752"/>
                  </a:lnTo>
                  <a:lnTo>
                    <a:pt x="197500" y="103525"/>
                  </a:lnTo>
                  <a:lnTo>
                    <a:pt x="198788" y="103146"/>
                  </a:lnTo>
                  <a:lnTo>
                    <a:pt x="200152" y="102767"/>
                  </a:lnTo>
                  <a:lnTo>
                    <a:pt x="200986" y="102615"/>
                  </a:lnTo>
                  <a:close/>
                  <a:moveTo>
                    <a:pt x="194923" y="101933"/>
                  </a:moveTo>
                  <a:lnTo>
                    <a:pt x="194999" y="102009"/>
                  </a:lnTo>
                  <a:lnTo>
                    <a:pt x="195150" y="102236"/>
                  </a:lnTo>
                  <a:lnTo>
                    <a:pt x="195529" y="102918"/>
                  </a:lnTo>
                  <a:lnTo>
                    <a:pt x="195832" y="103752"/>
                  </a:lnTo>
                  <a:lnTo>
                    <a:pt x="195908" y="104131"/>
                  </a:lnTo>
                  <a:lnTo>
                    <a:pt x="195908" y="104358"/>
                  </a:lnTo>
                  <a:lnTo>
                    <a:pt x="195832" y="104358"/>
                  </a:lnTo>
                  <a:lnTo>
                    <a:pt x="195757" y="104282"/>
                  </a:lnTo>
                  <a:lnTo>
                    <a:pt x="195454" y="103676"/>
                  </a:lnTo>
                  <a:lnTo>
                    <a:pt x="194923" y="102312"/>
                  </a:lnTo>
                  <a:lnTo>
                    <a:pt x="194847" y="102009"/>
                  </a:lnTo>
                  <a:lnTo>
                    <a:pt x="194923" y="101933"/>
                  </a:lnTo>
                  <a:close/>
                  <a:moveTo>
                    <a:pt x="95946" y="102464"/>
                  </a:moveTo>
                  <a:lnTo>
                    <a:pt x="96173" y="102918"/>
                  </a:lnTo>
                  <a:lnTo>
                    <a:pt x="96552" y="103676"/>
                  </a:lnTo>
                  <a:lnTo>
                    <a:pt x="96704" y="104358"/>
                  </a:lnTo>
                  <a:lnTo>
                    <a:pt x="96779" y="104510"/>
                  </a:lnTo>
                  <a:lnTo>
                    <a:pt x="96779" y="104510"/>
                  </a:lnTo>
                  <a:lnTo>
                    <a:pt x="96704" y="104434"/>
                  </a:lnTo>
                  <a:lnTo>
                    <a:pt x="96476" y="103979"/>
                  </a:lnTo>
                  <a:lnTo>
                    <a:pt x="96173" y="103221"/>
                  </a:lnTo>
                  <a:lnTo>
                    <a:pt x="95946" y="102539"/>
                  </a:lnTo>
                  <a:lnTo>
                    <a:pt x="95870" y="102464"/>
                  </a:lnTo>
                  <a:close/>
                  <a:moveTo>
                    <a:pt x="192574" y="104131"/>
                  </a:moveTo>
                  <a:lnTo>
                    <a:pt x="192498" y="104207"/>
                  </a:lnTo>
                  <a:lnTo>
                    <a:pt x="192195" y="104434"/>
                  </a:lnTo>
                  <a:lnTo>
                    <a:pt x="191740" y="104661"/>
                  </a:lnTo>
                  <a:lnTo>
                    <a:pt x="191437" y="104737"/>
                  </a:lnTo>
                  <a:lnTo>
                    <a:pt x="191361" y="104737"/>
                  </a:lnTo>
                  <a:lnTo>
                    <a:pt x="191437" y="104661"/>
                  </a:lnTo>
                  <a:lnTo>
                    <a:pt x="191740" y="104434"/>
                  </a:lnTo>
                  <a:lnTo>
                    <a:pt x="192195" y="104207"/>
                  </a:lnTo>
                  <a:lnTo>
                    <a:pt x="192498" y="104131"/>
                  </a:lnTo>
                  <a:close/>
                  <a:moveTo>
                    <a:pt x="181054" y="94506"/>
                  </a:moveTo>
                  <a:lnTo>
                    <a:pt x="181281" y="94582"/>
                  </a:lnTo>
                  <a:lnTo>
                    <a:pt x="181509" y="94809"/>
                  </a:lnTo>
                  <a:lnTo>
                    <a:pt x="181812" y="95112"/>
                  </a:lnTo>
                  <a:lnTo>
                    <a:pt x="182039" y="95491"/>
                  </a:lnTo>
                  <a:lnTo>
                    <a:pt x="182570" y="96401"/>
                  </a:lnTo>
                  <a:lnTo>
                    <a:pt x="182039" y="96855"/>
                  </a:lnTo>
                  <a:lnTo>
                    <a:pt x="181812" y="97083"/>
                  </a:lnTo>
                  <a:lnTo>
                    <a:pt x="181660" y="97310"/>
                  </a:lnTo>
                  <a:lnTo>
                    <a:pt x="181660" y="97537"/>
                  </a:lnTo>
                  <a:lnTo>
                    <a:pt x="181812" y="97841"/>
                  </a:lnTo>
                  <a:lnTo>
                    <a:pt x="181964" y="98068"/>
                  </a:lnTo>
                  <a:lnTo>
                    <a:pt x="182115" y="98219"/>
                  </a:lnTo>
                  <a:lnTo>
                    <a:pt x="182267" y="98371"/>
                  </a:lnTo>
                  <a:lnTo>
                    <a:pt x="182418" y="98371"/>
                  </a:lnTo>
                  <a:lnTo>
                    <a:pt x="182570" y="98447"/>
                  </a:lnTo>
                  <a:lnTo>
                    <a:pt x="182646" y="98523"/>
                  </a:lnTo>
                  <a:lnTo>
                    <a:pt x="182721" y="98674"/>
                  </a:lnTo>
                  <a:lnTo>
                    <a:pt x="182721" y="98977"/>
                  </a:lnTo>
                  <a:lnTo>
                    <a:pt x="182721" y="99205"/>
                  </a:lnTo>
                  <a:lnTo>
                    <a:pt x="182873" y="99432"/>
                  </a:lnTo>
                  <a:lnTo>
                    <a:pt x="183025" y="99584"/>
                  </a:lnTo>
                  <a:lnTo>
                    <a:pt x="183252" y="99659"/>
                  </a:lnTo>
                  <a:lnTo>
                    <a:pt x="183479" y="99887"/>
                  </a:lnTo>
                  <a:lnTo>
                    <a:pt x="183782" y="100190"/>
                  </a:lnTo>
                  <a:lnTo>
                    <a:pt x="184086" y="100720"/>
                  </a:lnTo>
                  <a:lnTo>
                    <a:pt x="184389" y="101478"/>
                  </a:lnTo>
                  <a:lnTo>
                    <a:pt x="184919" y="102918"/>
                  </a:lnTo>
                  <a:lnTo>
                    <a:pt x="185374" y="103903"/>
                  </a:lnTo>
                  <a:lnTo>
                    <a:pt x="185829" y="104737"/>
                  </a:lnTo>
                  <a:lnTo>
                    <a:pt x="185147" y="105192"/>
                  </a:lnTo>
                  <a:lnTo>
                    <a:pt x="184616" y="105495"/>
                  </a:lnTo>
                  <a:lnTo>
                    <a:pt x="184010" y="105647"/>
                  </a:lnTo>
                  <a:lnTo>
                    <a:pt x="183328" y="105647"/>
                  </a:lnTo>
                  <a:lnTo>
                    <a:pt x="182646" y="105571"/>
                  </a:lnTo>
                  <a:lnTo>
                    <a:pt x="181888" y="105343"/>
                  </a:lnTo>
                  <a:lnTo>
                    <a:pt x="181130" y="104964"/>
                  </a:lnTo>
                  <a:lnTo>
                    <a:pt x="180296" y="104510"/>
                  </a:lnTo>
                  <a:lnTo>
                    <a:pt x="179538" y="103979"/>
                  </a:lnTo>
                  <a:lnTo>
                    <a:pt x="179008" y="103449"/>
                  </a:lnTo>
                  <a:lnTo>
                    <a:pt x="178477" y="102918"/>
                  </a:lnTo>
                  <a:lnTo>
                    <a:pt x="178023" y="102312"/>
                  </a:lnTo>
                  <a:lnTo>
                    <a:pt x="177568" y="101706"/>
                  </a:lnTo>
                  <a:lnTo>
                    <a:pt x="177189" y="101099"/>
                  </a:lnTo>
                  <a:lnTo>
                    <a:pt x="176886" y="100417"/>
                  </a:lnTo>
                  <a:lnTo>
                    <a:pt x="176658" y="99735"/>
                  </a:lnTo>
                  <a:lnTo>
                    <a:pt x="176431" y="98977"/>
                  </a:lnTo>
                  <a:lnTo>
                    <a:pt x="176052" y="97462"/>
                  </a:lnTo>
                  <a:lnTo>
                    <a:pt x="176886" y="96704"/>
                  </a:lnTo>
                  <a:lnTo>
                    <a:pt x="177947" y="95946"/>
                  </a:lnTo>
                  <a:lnTo>
                    <a:pt x="179235" y="95188"/>
                  </a:lnTo>
                  <a:lnTo>
                    <a:pt x="180372" y="94657"/>
                  </a:lnTo>
                  <a:lnTo>
                    <a:pt x="180751" y="94506"/>
                  </a:lnTo>
                  <a:close/>
                  <a:moveTo>
                    <a:pt x="96931" y="105040"/>
                  </a:moveTo>
                  <a:lnTo>
                    <a:pt x="97083" y="105192"/>
                  </a:lnTo>
                  <a:lnTo>
                    <a:pt x="97234" y="105495"/>
                  </a:lnTo>
                  <a:lnTo>
                    <a:pt x="97310" y="105798"/>
                  </a:lnTo>
                  <a:lnTo>
                    <a:pt x="97234" y="105798"/>
                  </a:lnTo>
                  <a:lnTo>
                    <a:pt x="97083" y="105647"/>
                  </a:lnTo>
                  <a:lnTo>
                    <a:pt x="96931" y="105343"/>
                  </a:lnTo>
                  <a:lnTo>
                    <a:pt x="96855" y="105116"/>
                  </a:lnTo>
                  <a:lnTo>
                    <a:pt x="96931" y="105040"/>
                  </a:lnTo>
                  <a:close/>
                  <a:moveTo>
                    <a:pt x="194923" y="104586"/>
                  </a:moveTo>
                  <a:lnTo>
                    <a:pt x="195075" y="104737"/>
                  </a:lnTo>
                  <a:lnTo>
                    <a:pt x="195075" y="104889"/>
                  </a:lnTo>
                  <a:lnTo>
                    <a:pt x="193483" y="105647"/>
                  </a:lnTo>
                  <a:lnTo>
                    <a:pt x="192346" y="106025"/>
                  </a:lnTo>
                  <a:lnTo>
                    <a:pt x="192043" y="106101"/>
                  </a:lnTo>
                  <a:lnTo>
                    <a:pt x="191967" y="106101"/>
                  </a:lnTo>
                  <a:lnTo>
                    <a:pt x="191967" y="106025"/>
                  </a:lnTo>
                  <a:lnTo>
                    <a:pt x="192119" y="105874"/>
                  </a:lnTo>
                  <a:lnTo>
                    <a:pt x="192422" y="105647"/>
                  </a:lnTo>
                  <a:lnTo>
                    <a:pt x="193331" y="105116"/>
                  </a:lnTo>
                  <a:lnTo>
                    <a:pt x="194392" y="104661"/>
                  </a:lnTo>
                  <a:lnTo>
                    <a:pt x="194771" y="104586"/>
                  </a:lnTo>
                  <a:close/>
                  <a:moveTo>
                    <a:pt x="75559" y="105040"/>
                  </a:moveTo>
                  <a:lnTo>
                    <a:pt x="75862" y="105192"/>
                  </a:lnTo>
                  <a:lnTo>
                    <a:pt x="77605" y="106253"/>
                  </a:lnTo>
                  <a:lnTo>
                    <a:pt x="78136" y="106708"/>
                  </a:lnTo>
                  <a:lnTo>
                    <a:pt x="78363" y="106935"/>
                  </a:lnTo>
                  <a:lnTo>
                    <a:pt x="78363" y="106935"/>
                  </a:lnTo>
                  <a:lnTo>
                    <a:pt x="78212" y="106859"/>
                  </a:lnTo>
                  <a:lnTo>
                    <a:pt x="77757" y="106632"/>
                  </a:lnTo>
                  <a:lnTo>
                    <a:pt x="75938" y="105419"/>
                  </a:lnTo>
                  <a:lnTo>
                    <a:pt x="75635" y="105192"/>
                  </a:lnTo>
                  <a:lnTo>
                    <a:pt x="75559" y="105040"/>
                  </a:lnTo>
                  <a:close/>
                  <a:moveTo>
                    <a:pt x="194392" y="106329"/>
                  </a:moveTo>
                  <a:lnTo>
                    <a:pt x="194392" y="106404"/>
                  </a:lnTo>
                  <a:lnTo>
                    <a:pt x="194165" y="106632"/>
                  </a:lnTo>
                  <a:lnTo>
                    <a:pt x="193559" y="106935"/>
                  </a:lnTo>
                  <a:lnTo>
                    <a:pt x="193028" y="107238"/>
                  </a:lnTo>
                  <a:lnTo>
                    <a:pt x="192801" y="107314"/>
                  </a:lnTo>
                  <a:lnTo>
                    <a:pt x="192725" y="107314"/>
                  </a:lnTo>
                  <a:lnTo>
                    <a:pt x="192725" y="107238"/>
                  </a:lnTo>
                  <a:lnTo>
                    <a:pt x="192877" y="107162"/>
                  </a:lnTo>
                  <a:lnTo>
                    <a:pt x="193407" y="106783"/>
                  </a:lnTo>
                  <a:lnTo>
                    <a:pt x="194241" y="106329"/>
                  </a:lnTo>
                  <a:close/>
                  <a:moveTo>
                    <a:pt x="98901" y="109891"/>
                  </a:moveTo>
                  <a:lnTo>
                    <a:pt x="99053" y="110042"/>
                  </a:lnTo>
                  <a:lnTo>
                    <a:pt x="99205" y="110345"/>
                  </a:lnTo>
                  <a:lnTo>
                    <a:pt x="99280" y="110573"/>
                  </a:lnTo>
                  <a:lnTo>
                    <a:pt x="99280" y="110648"/>
                  </a:lnTo>
                  <a:lnTo>
                    <a:pt x="99205" y="110648"/>
                  </a:lnTo>
                  <a:lnTo>
                    <a:pt x="99053" y="110497"/>
                  </a:lnTo>
                  <a:lnTo>
                    <a:pt x="98901" y="110194"/>
                  </a:lnTo>
                  <a:lnTo>
                    <a:pt x="98826" y="109966"/>
                  </a:lnTo>
                  <a:lnTo>
                    <a:pt x="98901" y="109891"/>
                  </a:lnTo>
                  <a:close/>
                  <a:moveTo>
                    <a:pt x="85260" y="110270"/>
                  </a:moveTo>
                  <a:lnTo>
                    <a:pt x="85411" y="110345"/>
                  </a:lnTo>
                  <a:lnTo>
                    <a:pt x="85411" y="110573"/>
                  </a:lnTo>
                  <a:lnTo>
                    <a:pt x="85411" y="110724"/>
                  </a:lnTo>
                  <a:lnTo>
                    <a:pt x="85336" y="110876"/>
                  </a:lnTo>
                  <a:lnTo>
                    <a:pt x="85033" y="111255"/>
                  </a:lnTo>
                  <a:lnTo>
                    <a:pt x="84729" y="111482"/>
                  </a:lnTo>
                  <a:lnTo>
                    <a:pt x="84502" y="111482"/>
                  </a:lnTo>
                  <a:lnTo>
                    <a:pt x="84502" y="111406"/>
                  </a:lnTo>
                  <a:lnTo>
                    <a:pt x="84502" y="111255"/>
                  </a:lnTo>
                  <a:lnTo>
                    <a:pt x="84729" y="110800"/>
                  </a:lnTo>
                  <a:lnTo>
                    <a:pt x="85033" y="110421"/>
                  </a:lnTo>
                  <a:lnTo>
                    <a:pt x="85108" y="110345"/>
                  </a:lnTo>
                  <a:lnTo>
                    <a:pt x="85260" y="110270"/>
                  </a:lnTo>
                  <a:close/>
                  <a:moveTo>
                    <a:pt x="199849" y="110724"/>
                  </a:moveTo>
                  <a:lnTo>
                    <a:pt x="200228" y="110876"/>
                  </a:lnTo>
                  <a:lnTo>
                    <a:pt x="200380" y="111027"/>
                  </a:lnTo>
                  <a:lnTo>
                    <a:pt x="200531" y="111179"/>
                  </a:lnTo>
                  <a:lnTo>
                    <a:pt x="200683" y="111558"/>
                  </a:lnTo>
                  <a:lnTo>
                    <a:pt x="200683" y="111709"/>
                  </a:lnTo>
                  <a:lnTo>
                    <a:pt x="200683" y="111861"/>
                  </a:lnTo>
                  <a:lnTo>
                    <a:pt x="200531" y="111937"/>
                  </a:lnTo>
                  <a:lnTo>
                    <a:pt x="200455" y="112013"/>
                  </a:lnTo>
                  <a:lnTo>
                    <a:pt x="200076" y="112013"/>
                  </a:lnTo>
                  <a:lnTo>
                    <a:pt x="199773" y="111937"/>
                  </a:lnTo>
                  <a:lnTo>
                    <a:pt x="199698" y="111861"/>
                  </a:lnTo>
                  <a:lnTo>
                    <a:pt x="199698" y="111709"/>
                  </a:lnTo>
                  <a:lnTo>
                    <a:pt x="199622" y="111406"/>
                  </a:lnTo>
                  <a:lnTo>
                    <a:pt x="199546" y="111103"/>
                  </a:lnTo>
                  <a:lnTo>
                    <a:pt x="199546" y="110876"/>
                  </a:lnTo>
                  <a:lnTo>
                    <a:pt x="199546" y="110800"/>
                  </a:lnTo>
                  <a:lnTo>
                    <a:pt x="199698" y="110724"/>
                  </a:lnTo>
                  <a:close/>
                  <a:moveTo>
                    <a:pt x="196363" y="105419"/>
                  </a:moveTo>
                  <a:lnTo>
                    <a:pt x="196515" y="105722"/>
                  </a:lnTo>
                  <a:lnTo>
                    <a:pt x="196893" y="106404"/>
                  </a:lnTo>
                  <a:lnTo>
                    <a:pt x="197803" y="108754"/>
                  </a:lnTo>
                  <a:lnTo>
                    <a:pt x="198637" y="111103"/>
                  </a:lnTo>
                  <a:lnTo>
                    <a:pt x="198940" y="112164"/>
                  </a:lnTo>
                  <a:lnTo>
                    <a:pt x="198940" y="112164"/>
                  </a:lnTo>
                  <a:lnTo>
                    <a:pt x="198485" y="111179"/>
                  </a:lnTo>
                  <a:lnTo>
                    <a:pt x="197500" y="108981"/>
                  </a:lnTo>
                  <a:lnTo>
                    <a:pt x="196590" y="106708"/>
                  </a:lnTo>
                  <a:lnTo>
                    <a:pt x="196136" y="105571"/>
                  </a:lnTo>
                  <a:lnTo>
                    <a:pt x="196211" y="105495"/>
                  </a:lnTo>
                  <a:lnTo>
                    <a:pt x="196363" y="105419"/>
                  </a:lnTo>
                  <a:close/>
                  <a:moveTo>
                    <a:pt x="99584" y="111406"/>
                  </a:moveTo>
                  <a:lnTo>
                    <a:pt x="99735" y="111634"/>
                  </a:lnTo>
                  <a:lnTo>
                    <a:pt x="99887" y="111861"/>
                  </a:lnTo>
                  <a:lnTo>
                    <a:pt x="99962" y="112164"/>
                  </a:lnTo>
                  <a:lnTo>
                    <a:pt x="99962" y="112240"/>
                  </a:lnTo>
                  <a:lnTo>
                    <a:pt x="99887" y="112240"/>
                  </a:lnTo>
                  <a:lnTo>
                    <a:pt x="99735" y="112013"/>
                  </a:lnTo>
                  <a:lnTo>
                    <a:pt x="99584" y="111709"/>
                  </a:lnTo>
                  <a:lnTo>
                    <a:pt x="99508" y="111482"/>
                  </a:lnTo>
                  <a:lnTo>
                    <a:pt x="99508" y="111406"/>
                  </a:lnTo>
                  <a:close/>
                  <a:moveTo>
                    <a:pt x="197424" y="111179"/>
                  </a:moveTo>
                  <a:lnTo>
                    <a:pt x="197500" y="111255"/>
                  </a:lnTo>
                  <a:lnTo>
                    <a:pt x="197727" y="111482"/>
                  </a:lnTo>
                  <a:lnTo>
                    <a:pt x="197879" y="111861"/>
                  </a:lnTo>
                  <a:lnTo>
                    <a:pt x="198106" y="112392"/>
                  </a:lnTo>
                  <a:lnTo>
                    <a:pt x="198106" y="112695"/>
                  </a:lnTo>
                  <a:lnTo>
                    <a:pt x="198106" y="112846"/>
                  </a:lnTo>
                  <a:lnTo>
                    <a:pt x="198030" y="112846"/>
                  </a:lnTo>
                  <a:lnTo>
                    <a:pt x="197803" y="112922"/>
                  </a:lnTo>
                  <a:lnTo>
                    <a:pt x="197727" y="112846"/>
                  </a:lnTo>
                  <a:lnTo>
                    <a:pt x="197576" y="112695"/>
                  </a:lnTo>
                  <a:lnTo>
                    <a:pt x="197272" y="112240"/>
                  </a:lnTo>
                  <a:lnTo>
                    <a:pt x="197121" y="111709"/>
                  </a:lnTo>
                  <a:lnTo>
                    <a:pt x="197121" y="111482"/>
                  </a:lnTo>
                  <a:lnTo>
                    <a:pt x="197197" y="111331"/>
                  </a:lnTo>
                  <a:lnTo>
                    <a:pt x="197348" y="111179"/>
                  </a:lnTo>
                  <a:close/>
                  <a:moveTo>
                    <a:pt x="100038" y="112543"/>
                  </a:moveTo>
                  <a:lnTo>
                    <a:pt x="100190" y="112695"/>
                  </a:lnTo>
                  <a:lnTo>
                    <a:pt x="100341" y="112998"/>
                  </a:lnTo>
                  <a:lnTo>
                    <a:pt x="100417" y="113225"/>
                  </a:lnTo>
                  <a:lnTo>
                    <a:pt x="100417" y="113301"/>
                  </a:lnTo>
                  <a:lnTo>
                    <a:pt x="100341" y="113301"/>
                  </a:lnTo>
                  <a:lnTo>
                    <a:pt x="100190" y="113149"/>
                  </a:lnTo>
                  <a:lnTo>
                    <a:pt x="100038" y="112846"/>
                  </a:lnTo>
                  <a:lnTo>
                    <a:pt x="99962" y="112619"/>
                  </a:lnTo>
                  <a:lnTo>
                    <a:pt x="99962" y="112543"/>
                  </a:lnTo>
                  <a:close/>
                  <a:moveTo>
                    <a:pt x="195605" y="106404"/>
                  </a:moveTo>
                  <a:lnTo>
                    <a:pt x="196287" y="108148"/>
                  </a:lnTo>
                  <a:lnTo>
                    <a:pt x="196818" y="109512"/>
                  </a:lnTo>
                  <a:lnTo>
                    <a:pt x="196818" y="109891"/>
                  </a:lnTo>
                  <a:lnTo>
                    <a:pt x="196818" y="109966"/>
                  </a:lnTo>
                  <a:lnTo>
                    <a:pt x="196818" y="110042"/>
                  </a:lnTo>
                  <a:lnTo>
                    <a:pt x="196439" y="110270"/>
                  </a:lnTo>
                  <a:lnTo>
                    <a:pt x="196060" y="110573"/>
                  </a:lnTo>
                  <a:lnTo>
                    <a:pt x="195832" y="110952"/>
                  </a:lnTo>
                  <a:lnTo>
                    <a:pt x="195681" y="111331"/>
                  </a:lnTo>
                  <a:lnTo>
                    <a:pt x="195832" y="111937"/>
                  </a:lnTo>
                  <a:lnTo>
                    <a:pt x="196060" y="112695"/>
                  </a:lnTo>
                  <a:lnTo>
                    <a:pt x="196211" y="113225"/>
                  </a:lnTo>
                  <a:lnTo>
                    <a:pt x="196211" y="113528"/>
                  </a:lnTo>
                  <a:lnTo>
                    <a:pt x="196211" y="113604"/>
                  </a:lnTo>
                  <a:lnTo>
                    <a:pt x="196136" y="113680"/>
                  </a:lnTo>
                  <a:lnTo>
                    <a:pt x="195832" y="113832"/>
                  </a:lnTo>
                  <a:lnTo>
                    <a:pt x="195378" y="113983"/>
                  </a:lnTo>
                  <a:lnTo>
                    <a:pt x="195226" y="113983"/>
                  </a:lnTo>
                  <a:lnTo>
                    <a:pt x="194241" y="111709"/>
                  </a:lnTo>
                  <a:lnTo>
                    <a:pt x="193331" y="109436"/>
                  </a:lnTo>
                  <a:lnTo>
                    <a:pt x="193407" y="109284"/>
                  </a:lnTo>
                  <a:lnTo>
                    <a:pt x="193635" y="109133"/>
                  </a:lnTo>
                  <a:lnTo>
                    <a:pt x="194317" y="108678"/>
                  </a:lnTo>
                  <a:lnTo>
                    <a:pt x="194999" y="108223"/>
                  </a:lnTo>
                  <a:lnTo>
                    <a:pt x="195150" y="107996"/>
                  </a:lnTo>
                  <a:lnTo>
                    <a:pt x="195226" y="107920"/>
                  </a:lnTo>
                  <a:lnTo>
                    <a:pt x="195075" y="107920"/>
                  </a:lnTo>
                  <a:lnTo>
                    <a:pt x="194847" y="107996"/>
                  </a:lnTo>
                  <a:lnTo>
                    <a:pt x="194089" y="108375"/>
                  </a:lnTo>
                  <a:lnTo>
                    <a:pt x="193331" y="108754"/>
                  </a:lnTo>
                  <a:lnTo>
                    <a:pt x="193104" y="108830"/>
                  </a:lnTo>
                  <a:lnTo>
                    <a:pt x="193028" y="108754"/>
                  </a:lnTo>
                  <a:lnTo>
                    <a:pt x="192953" y="108299"/>
                  </a:lnTo>
                  <a:lnTo>
                    <a:pt x="193104" y="108148"/>
                  </a:lnTo>
                  <a:lnTo>
                    <a:pt x="193331" y="107920"/>
                  </a:lnTo>
                  <a:lnTo>
                    <a:pt x="194317" y="107238"/>
                  </a:lnTo>
                  <a:lnTo>
                    <a:pt x="195605" y="106404"/>
                  </a:lnTo>
                  <a:close/>
                  <a:moveTo>
                    <a:pt x="162865" y="112543"/>
                  </a:moveTo>
                  <a:lnTo>
                    <a:pt x="162790" y="112846"/>
                  </a:lnTo>
                  <a:lnTo>
                    <a:pt x="162486" y="113528"/>
                  </a:lnTo>
                  <a:lnTo>
                    <a:pt x="162183" y="114059"/>
                  </a:lnTo>
                  <a:lnTo>
                    <a:pt x="162107" y="114210"/>
                  </a:lnTo>
                  <a:lnTo>
                    <a:pt x="162032" y="114210"/>
                  </a:lnTo>
                  <a:lnTo>
                    <a:pt x="162183" y="113832"/>
                  </a:lnTo>
                  <a:lnTo>
                    <a:pt x="162411" y="113225"/>
                  </a:lnTo>
                  <a:lnTo>
                    <a:pt x="162714" y="112770"/>
                  </a:lnTo>
                  <a:lnTo>
                    <a:pt x="162790" y="112619"/>
                  </a:lnTo>
                  <a:lnTo>
                    <a:pt x="162865" y="112543"/>
                  </a:lnTo>
                  <a:close/>
                  <a:moveTo>
                    <a:pt x="186738" y="107238"/>
                  </a:moveTo>
                  <a:lnTo>
                    <a:pt x="186738" y="107314"/>
                  </a:lnTo>
                  <a:lnTo>
                    <a:pt x="185980" y="108148"/>
                  </a:lnTo>
                  <a:lnTo>
                    <a:pt x="184313" y="109739"/>
                  </a:lnTo>
                  <a:lnTo>
                    <a:pt x="181812" y="112240"/>
                  </a:lnTo>
                  <a:lnTo>
                    <a:pt x="179387" y="114665"/>
                  </a:lnTo>
                  <a:lnTo>
                    <a:pt x="177189" y="117015"/>
                  </a:lnTo>
                  <a:lnTo>
                    <a:pt x="177189" y="117015"/>
                  </a:lnTo>
                  <a:lnTo>
                    <a:pt x="179084" y="114665"/>
                  </a:lnTo>
                  <a:lnTo>
                    <a:pt x="180599" y="112922"/>
                  </a:lnTo>
                  <a:lnTo>
                    <a:pt x="182191" y="111179"/>
                  </a:lnTo>
                  <a:lnTo>
                    <a:pt x="183782" y="109587"/>
                  </a:lnTo>
                  <a:lnTo>
                    <a:pt x="185374" y="108223"/>
                  </a:lnTo>
                  <a:lnTo>
                    <a:pt x="186511" y="107314"/>
                  </a:lnTo>
                  <a:lnTo>
                    <a:pt x="186738" y="107238"/>
                  </a:lnTo>
                  <a:close/>
                  <a:moveTo>
                    <a:pt x="6593" y="124366"/>
                  </a:moveTo>
                  <a:lnTo>
                    <a:pt x="6593" y="124442"/>
                  </a:lnTo>
                  <a:lnTo>
                    <a:pt x="6593" y="124517"/>
                  </a:lnTo>
                  <a:lnTo>
                    <a:pt x="5381" y="126564"/>
                  </a:lnTo>
                  <a:lnTo>
                    <a:pt x="4396" y="128231"/>
                  </a:lnTo>
                  <a:lnTo>
                    <a:pt x="3638" y="129671"/>
                  </a:lnTo>
                  <a:lnTo>
                    <a:pt x="3183" y="130580"/>
                  </a:lnTo>
                  <a:lnTo>
                    <a:pt x="2956" y="130883"/>
                  </a:lnTo>
                  <a:lnTo>
                    <a:pt x="2880" y="130959"/>
                  </a:lnTo>
                  <a:lnTo>
                    <a:pt x="2804" y="130959"/>
                  </a:lnTo>
                  <a:lnTo>
                    <a:pt x="2880" y="130808"/>
                  </a:lnTo>
                  <a:lnTo>
                    <a:pt x="3031" y="130353"/>
                  </a:lnTo>
                  <a:lnTo>
                    <a:pt x="3714" y="128837"/>
                  </a:lnTo>
                  <a:lnTo>
                    <a:pt x="4699" y="127094"/>
                  </a:lnTo>
                  <a:lnTo>
                    <a:pt x="5608" y="125654"/>
                  </a:lnTo>
                  <a:lnTo>
                    <a:pt x="6215" y="124745"/>
                  </a:lnTo>
                  <a:lnTo>
                    <a:pt x="6593" y="124366"/>
                  </a:lnTo>
                  <a:close/>
                  <a:moveTo>
                    <a:pt x="51686" y="97992"/>
                  </a:moveTo>
                  <a:lnTo>
                    <a:pt x="55703" y="98068"/>
                  </a:lnTo>
                  <a:lnTo>
                    <a:pt x="57522" y="98144"/>
                  </a:lnTo>
                  <a:lnTo>
                    <a:pt x="59189" y="98295"/>
                  </a:lnTo>
                  <a:lnTo>
                    <a:pt x="61690" y="98598"/>
                  </a:lnTo>
                  <a:lnTo>
                    <a:pt x="63888" y="98977"/>
                  </a:lnTo>
                  <a:lnTo>
                    <a:pt x="66010" y="99508"/>
                  </a:lnTo>
                  <a:lnTo>
                    <a:pt x="68208" y="100266"/>
                  </a:lnTo>
                  <a:lnTo>
                    <a:pt x="70557" y="101099"/>
                  </a:lnTo>
                  <a:lnTo>
                    <a:pt x="72755" y="102085"/>
                  </a:lnTo>
                  <a:lnTo>
                    <a:pt x="74953" y="103146"/>
                  </a:lnTo>
                  <a:lnTo>
                    <a:pt x="77302" y="104434"/>
                  </a:lnTo>
                  <a:lnTo>
                    <a:pt x="79727" y="105874"/>
                  </a:lnTo>
                  <a:lnTo>
                    <a:pt x="81243" y="106783"/>
                  </a:lnTo>
                  <a:lnTo>
                    <a:pt x="81849" y="107238"/>
                  </a:lnTo>
                  <a:lnTo>
                    <a:pt x="81849" y="107314"/>
                  </a:lnTo>
                  <a:lnTo>
                    <a:pt x="81622" y="107314"/>
                  </a:lnTo>
                  <a:lnTo>
                    <a:pt x="81167" y="107238"/>
                  </a:lnTo>
                  <a:lnTo>
                    <a:pt x="81092" y="107314"/>
                  </a:lnTo>
                  <a:lnTo>
                    <a:pt x="81016" y="107390"/>
                  </a:lnTo>
                  <a:lnTo>
                    <a:pt x="81092" y="107465"/>
                  </a:lnTo>
                  <a:lnTo>
                    <a:pt x="81243" y="107617"/>
                  </a:lnTo>
                  <a:lnTo>
                    <a:pt x="81698" y="107844"/>
                  </a:lnTo>
                  <a:lnTo>
                    <a:pt x="82077" y="108072"/>
                  </a:lnTo>
                  <a:lnTo>
                    <a:pt x="82228" y="108223"/>
                  </a:lnTo>
                  <a:lnTo>
                    <a:pt x="82153" y="108375"/>
                  </a:lnTo>
                  <a:lnTo>
                    <a:pt x="82001" y="108678"/>
                  </a:lnTo>
                  <a:lnTo>
                    <a:pt x="81622" y="109209"/>
                  </a:lnTo>
                  <a:lnTo>
                    <a:pt x="80940" y="108526"/>
                  </a:lnTo>
                  <a:lnTo>
                    <a:pt x="80258" y="107844"/>
                  </a:lnTo>
                  <a:lnTo>
                    <a:pt x="79197" y="107086"/>
                  </a:lnTo>
                  <a:lnTo>
                    <a:pt x="77984" y="106253"/>
                  </a:lnTo>
                  <a:lnTo>
                    <a:pt x="76620" y="105419"/>
                  </a:lnTo>
                  <a:lnTo>
                    <a:pt x="75408" y="104586"/>
                  </a:lnTo>
                  <a:lnTo>
                    <a:pt x="74271" y="103979"/>
                  </a:lnTo>
                  <a:lnTo>
                    <a:pt x="73437" y="103600"/>
                  </a:lnTo>
                  <a:lnTo>
                    <a:pt x="73134" y="103525"/>
                  </a:lnTo>
                  <a:lnTo>
                    <a:pt x="72982" y="103525"/>
                  </a:lnTo>
                  <a:lnTo>
                    <a:pt x="72300" y="103297"/>
                  </a:lnTo>
                  <a:lnTo>
                    <a:pt x="71088" y="102842"/>
                  </a:lnTo>
                  <a:lnTo>
                    <a:pt x="69496" y="102236"/>
                  </a:lnTo>
                  <a:lnTo>
                    <a:pt x="67829" y="101706"/>
                  </a:lnTo>
                  <a:lnTo>
                    <a:pt x="66162" y="101175"/>
                  </a:lnTo>
                  <a:lnTo>
                    <a:pt x="64343" y="100796"/>
                  </a:lnTo>
                  <a:lnTo>
                    <a:pt x="62524" y="100493"/>
                  </a:lnTo>
                  <a:lnTo>
                    <a:pt x="60629" y="100190"/>
                  </a:lnTo>
                  <a:lnTo>
                    <a:pt x="58659" y="100038"/>
                  </a:lnTo>
                  <a:lnTo>
                    <a:pt x="56688" y="99887"/>
                  </a:lnTo>
                  <a:lnTo>
                    <a:pt x="54566" y="99811"/>
                  </a:lnTo>
                  <a:lnTo>
                    <a:pt x="52520" y="99811"/>
                  </a:lnTo>
                  <a:lnTo>
                    <a:pt x="50398" y="99887"/>
                  </a:lnTo>
                  <a:lnTo>
                    <a:pt x="48200" y="100038"/>
                  </a:lnTo>
                  <a:lnTo>
                    <a:pt x="46002" y="100266"/>
                  </a:lnTo>
                  <a:lnTo>
                    <a:pt x="43729" y="100569"/>
                  </a:lnTo>
                  <a:lnTo>
                    <a:pt x="41455" y="100948"/>
                  </a:lnTo>
                  <a:lnTo>
                    <a:pt x="39182" y="101402"/>
                  </a:lnTo>
                  <a:lnTo>
                    <a:pt x="37135" y="101857"/>
                  </a:lnTo>
                  <a:lnTo>
                    <a:pt x="35089" y="102388"/>
                  </a:lnTo>
                  <a:lnTo>
                    <a:pt x="33119" y="102994"/>
                  </a:lnTo>
                  <a:lnTo>
                    <a:pt x="31224" y="103752"/>
                  </a:lnTo>
                  <a:lnTo>
                    <a:pt x="29405" y="104510"/>
                  </a:lnTo>
                  <a:lnTo>
                    <a:pt x="27586" y="105419"/>
                  </a:lnTo>
                  <a:lnTo>
                    <a:pt x="25843" y="106329"/>
                  </a:lnTo>
                  <a:lnTo>
                    <a:pt x="24100" y="107390"/>
                  </a:lnTo>
                  <a:lnTo>
                    <a:pt x="22357" y="108526"/>
                  </a:lnTo>
                  <a:lnTo>
                    <a:pt x="20766" y="109815"/>
                  </a:lnTo>
                  <a:lnTo>
                    <a:pt x="19098" y="111103"/>
                  </a:lnTo>
                  <a:lnTo>
                    <a:pt x="17507" y="112543"/>
                  </a:lnTo>
                  <a:lnTo>
                    <a:pt x="15915" y="114059"/>
                  </a:lnTo>
                  <a:lnTo>
                    <a:pt x="14324" y="115726"/>
                  </a:lnTo>
                  <a:lnTo>
                    <a:pt x="12808" y="117469"/>
                  </a:lnTo>
                  <a:lnTo>
                    <a:pt x="11292" y="119364"/>
                  </a:lnTo>
                  <a:lnTo>
                    <a:pt x="9701" y="121334"/>
                  </a:lnTo>
                  <a:lnTo>
                    <a:pt x="8337" y="123305"/>
                  </a:lnTo>
                  <a:lnTo>
                    <a:pt x="7048" y="125351"/>
                  </a:lnTo>
                  <a:lnTo>
                    <a:pt x="5608" y="127928"/>
                  </a:lnTo>
                  <a:lnTo>
                    <a:pt x="4320" y="130050"/>
                  </a:lnTo>
                  <a:lnTo>
                    <a:pt x="3865" y="130732"/>
                  </a:lnTo>
                  <a:lnTo>
                    <a:pt x="3638" y="130959"/>
                  </a:lnTo>
                  <a:lnTo>
                    <a:pt x="3562" y="130959"/>
                  </a:lnTo>
                  <a:lnTo>
                    <a:pt x="3562" y="130883"/>
                  </a:lnTo>
                  <a:lnTo>
                    <a:pt x="3562" y="130656"/>
                  </a:lnTo>
                  <a:lnTo>
                    <a:pt x="3941" y="129747"/>
                  </a:lnTo>
                  <a:lnTo>
                    <a:pt x="4623" y="128383"/>
                  </a:lnTo>
                  <a:lnTo>
                    <a:pt x="5684" y="126564"/>
                  </a:lnTo>
                  <a:lnTo>
                    <a:pt x="6442" y="125275"/>
                  </a:lnTo>
                  <a:lnTo>
                    <a:pt x="6669" y="124745"/>
                  </a:lnTo>
                  <a:lnTo>
                    <a:pt x="6745" y="124442"/>
                  </a:lnTo>
                  <a:lnTo>
                    <a:pt x="6897" y="123911"/>
                  </a:lnTo>
                  <a:lnTo>
                    <a:pt x="7276" y="123305"/>
                  </a:lnTo>
                  <a:lnTo>
                    <a:pt x="7579" y="122774"/>
                  </a:lnTo>
                  <a:lnTo>
                    <a:pt x="7654" y="122471"/>
                  </a:lnTo>
                  <a:lnTo>
                    <a:pt x="7654" y="122471"/>
                  </a:lnTo>
                  <a:lnTo>
                    <a:pt x="7579" y="122547"/>
                  </a:lnTo>
                  <a:lnTo>
                    <a:pt x="7503" y="122623"/>
                  </a:lnTo>
                  <a:lnTo>
                    <a:pt x="7048" y="123153"/>
                  </a:lnTo>
                  <a:lnTo>
                    <a:pt x="5684" y="124972"/>
                  </a:lnTo>
                  <a:lnTo>
                    <a:pt x="4244" y="127170"/>
                  </a:lnTo>
                  <a:lnTo>
                    <a:pt x="3714" y="128155"/>
                  </a:lnTo>
                  <a:lnTo>
                    <a:pt x="3259" y="128913"/>
                  </a:lnTo>
                  <a:lnTo>
                    <a:pt x="2653" y="129974"/>
                  </a:lnTo>
                  <a:lnTo>
                    <a:pt x="2425" y="130353"/>
                  </a:lnTo>
                  <a:lnTo>
                    <a:pt x="2198" y="130580"/>
                  </a:lnTo>
                  <a:lnTo>
                    <a:pt x="2046" y="130732"/>
                  </a:lnTo>
                  <a:lnTo>
                    <a:pt x="1819" y="130732"/>
                  </a:lnTo>
                  <a:lnTo>
                    <a:pt x="1592" y="130656"/>
                  </a:lnTo>
                  <a:lnTo>
                    <a:pt x="1364" y="130580"/>
                  </a:lnTo>
                  <a:lnTo>
                    <a:pt x="1288" y="130505"/>
                  </a:lnTo>
                  <a:lnTo>
                    <a:pt x="1288" y="130353"/>
                  </a:lnTo>
                  <a:lnTo>
                    <a:pt x="1364" y="130050"/>
                  </a:lnTo>
                  <a:lnTo>
                    <a:pt x="1592" y="129519"/>
                  </a:lnTo>
                  <a:lnTo>
                    <a:pt x="1895" y="128837"/>
                  </a:lnTo>
                  <a:lnTo>
                    <a:pt x="2880" y="127094"/>
                  </a:lnTo>
                  <a:lnTo>
                    <a:pt x="4320" y="124821"/>
                  </a:lnTo>
                  <a:lnTo>
                    <a:pt x="5532" y="123002"/>
                  </a:lnTo>
                  <a:lnTo>
                    <a:pt x="6897" y="121183"/>
                  </a:lnTo>
                  <a:lnTo>
                    <a:pt x="8412" y="119212"/>
                  </a:lnTo>
                  <a:lnTo>
                    <a:pt x="9928" y="117318"/>
                  </a:lnTo>
                  <a:lnTo>
                    <a:pt x="11444" y="115499"/>
                  </a:lnTo>
                  <a:lnTo>
                    <a:pt x="12960" y="113907"/>
                  </a:lnTo>
                  <a:lnTo>
                    <a:pt x="14248" y="112467"/>
                  </a:lnTo>
                  <a:lnTo>
                    <a:pt x="15385" y="111406"/>
                  </a:lnTo>
                  <a:lnTo>
                    <a:pt x="16900" y="110194"/>
                  </a:lnTo>
                  <a:lnTo>
                    <a:pt x="18416" y="108981"/>
                  </a:lnTo>
                  <a:lnTo>
                    <a:pt x="20083" y="107844"/>
                  </a:lnTo>
                  <a:lnTo>
                    <a:pt x="21751" y="106783"/>
                  </a:lnTo>
                  <a:lnTo>
                    <a:pt x="23494" y="105722"/>
                  </a:lnTo>
                  <a:lnTo>
                    <a:pt x="25313" y="104737"/>
                  </a:lnTo>
                  <a:lnTo>
                    <a:pt x="27132" y="103828"/>
                  </a:lnTo>
                  <a:lnTo>
                    <a:pt x="29026" y="102918"/>
                  </a:lnTo>
                  <a:lnTo>
                    <a:pt x="30997" y="102085"/>
                  </a:lnTo>
                  <a:lnTo>
                    <a:pt x="32891" y="101327"/>
                  </a:lnTo>
                  <a:lnTo>
                    <a:pt x="34862" y="100645"/>
                  </a:lnTo>
                  <a:lnTo>
                    <a:pt x="36908" y="100038"/>
                  </a:lnTo>
                  <a:lnTo>
                    <a:pt x="38879" y="99508"/>
                  </a:lnTo>
                  <a:lnTo>
                    <a:pt x="40925" y="99053"/>
                  </a:lnTo>
                  <a:lnTo>
                    <a:pt x="42895" y="98598"/>
                  </a:lnTo>
                  <a:lnTo>
                    <a:pt x="44941" y="98295"/>
                  </a:lnTo>
                  <a:lnTo>
                    <a:pt x="46230" y="98144"/>
                  </a:lnTo>
                  <a:lnTo>
                    <a:pt x="47821" y="98068"/>
                  </a:lnTo>
                  <a:lnTo>
                    <a:pt x="51686" y="97992"/>
                  </a:lnTo>
                  <a:close/>
                  <a:moveTo>
                    <a:pt x="82683" y="126791"/>
                  </a:moveTo>
                  <a:lnTo>
                    <a:pt x="82910" y="127018"/>
                  </a:lnTo>
                  <a:lnTo>
                    <a:pt x="83365" y="127549"/>
                  </a:lnTo>
                  <a:lnTo>
                    <a:pt x="84578" y="129216"/>
                  </a:lnTo>
                  <a:lnTo>
                    <a:pt x="85866" y="131338"/>
                  </a:lnTo>
                  <a:lnTo>
                    <a:pt x="87230" y="133839"/>
                  </a:lnTo>
                  <a:lnTo>
                    <a:pt x="88291" y="135961"/>
                  </a:lnTo>
                  <a:lnTo>
                    <a:pt x="88594" y="136643"/>
                  </a:lnTo>
                  <a:lnTo>
                    <a:pt x="88746" y="137098"/>
                  </a:lnTo>
                  <a:lnTo>
                    <a:pt x="88670" y="137174"/>
                  </a:lnTo>
                  <a:lnTo>
                    <a:pt x="88367" y="137174"/>
                  </a:lnTo>
                  <a:lnTo>
                    <a:pt x="86927" y="137250"/>
                  </a:lnTo>
                  <a:lnTo>
                    <a:pt x="79879" y="137250"/>
                  </a:lnTo>
                  <a:lnTo>
                    <a:pt x="70936" y="137022"/>
                  </a:lnTo>
                  <a:lnTo>
                    <a:pt x="74271" y="134142"/>
                  </a:lnTo>
                  <a:lnTo>
                    <a:pt x="80031" y="128989"/>
                  </a:lnTo>
                  <a:lnTo>
                    <a:pt x="81849" y="127473"/>
                  </a:lnTo>
                  <a:lnTo>
                    <a:pt x="82380" y="126943"/>
                  </a:lnTo>
                  <a:lnTo>
                    <a:pt x="82683" y="126791"/>
                  </a:lnTo>
                  <a:close/>
                  <a:moveTo>
                    <a:pt x="81774" y="114514"/>
                  </a:moveTo>
                  <a:lnTo>
                    <a:pt x="84047" y="116711"/>
                  </a:lnTo>
                  <a:lnTo>
                    <a:pt x="86169" y="118985"/>
                  </a:lnTo>
                  <a:lnTo>
                    <a:pt x="87230" y="120122"/>
                  </a:lnTo>
                  <a:lnTo>
                    <a:pt x="88140" y="121183"/>
                  </a:lnTo>
                  <a:lnTo>
                    <a:pt x="89807" y="123381"/>
                  </a:lnTo>
                  <a:lnTo>
                    <a:pt x="91323" y="125578"/>
                  </a:lnTo>
                  <a:lnTo>
                    <a:pt x="92687" y="127852"/>
                  </a:lnTo>
                  <a:lnTo>
                    <a:pt x="93975" y="130429"/>
                  </a:lnTo>
                  <a:lnTo>
                    <a:pt x="95036" y="132551"/>
                  </a:lnTo>
                  <a:lnTo>
                    <a:pt x="95946" y="134749"/>
                  </a:lnTo>
                  <a:lnTo>
                    <a:pt x="96628" y="136567"/>
                  </a:lnTo>
                  <a:lnTo>
                    <a:pt x="96779" y="137250"/>
                  </a:lnTo>
                  <a:lnTo>
                    <a:pt x="96855" y="137629"/>
                  </a:lnTo>
                  <a:lnTo>
                    <a:pt x="96779" y="137629"/>
                  </a:lnTo>
                  <a:lnTo>
                    <a:pt x="96628" y="137704"/>
                  </a:lnTo>
                  <a:lnTo>
                    <a:pt x="95870" y="137704"/>
                  </a:lnTo>
                  <a:lnTo>
                    <a:pt x="93521" y="137629"/>
                  </a:lnTo>
                  <a:lnTo>
                    <a:pt x="91171" y="137477"/>
                  </a:lnTo>
                  <a:lnTo>
                    <a:pt x="90338" y="137401"/>
                  </a:lnTo>
                  <a:lnTo>
                    <a:pt x="89959" y="137250"/>
                  </a:lnTo>
                  <a:lnTo>
                    <a:pt x="89580" y="136643"/>
                  </a:lnTo>
                  <a:lnTo>
                    <a:pt x="89049" y="135355"/>
                  </a:lnTo>
                  <a:lnTo>
                    <a:pt x="88367" y="133612"/>
                  </a:lnTo>
                  <a:lnTo>
                    <a:pt x="87533" y="131793"/>
                  </a:lnTo>
                  <a:lnTo>
                    <a:pt x="86624" y="130050"/>
                  </a:lnTo>
                  <a:lnTo>
                    <a:pt x="85563" y="128383"/>
                  </a:lnTo>
                  <a:lnTo>
                    <a:pt x="84426" y="126715"/>
                  </a:lnTo>
                  <a:lnTo>
                    <a:pt x="83214" y="125124"/>
                  </a:lnTo>
                  <a:lnTo>
                    <a:pt x="81925" y="123532"/>
                  </a:lnTo>
                  <a:lnTo>
                    <a:pt x="80561" y="122016"/>
                  </a:lnTo>
                  <a:lnTo>
                    <a:pt x="78666" y="120046"/>
                  </a:lnTo>
                  <a:lnTo>
                    <a:pt x="80637" y="117772"/>
                  </a:lnTo>
                  <a:lnTo>
                    <a:pt x="81622" y="116636"/>
                  </a:lnTo>
                  <a:lnTo>
                    <a:pt x="82153" y="115954"/>
                  </a:lnTo>
                  <a:lnTo>
                    <a:pt x="82304" y="115726"/>
                  </a:lnTo>
                  <a:lnTo>
                    <a:pt x="82304" y="115575"/>
                  </a:lnTo>
                  <a:lnTo>
                    <a:pt x="82304" y="115499"/>
                  </a:lnTo>
                  <a:lnTo>
                    <a:pt x="82228" y="115423"/>
                  </a:lnTo>
                  <a:lnTo>
                    <a:pt x="81925" y="115423"/>
                  </a:lnTo>
                  <a:lnTo>
                    <a:pt x="81471" y="115726"/>
                  </a:lnTo>
                  <a:lnTo>
                    <a:pt x="80864" y="116257"/>
                  </a:lnTo>
                  <a:lnTo>
                    <a:pt x="79955" y="117242"/>
                  </a:lnTo>
                  <a:lnTo>
                    <a:pt x="78136" y="119212"/>
                  </a:lnTo>
                  <a:lnTo>
                    <a:pt x="79273" y="117621"/>
                  </a:lnTo>
                  <a:lnTo>
                    <a:pt x="81092" y="115347"/>
                  </a:lnTo>
                  <a:lnTo>
                    <a:pt x="81774" y="114514"/>
                  </a:lnTo>
                  <a:close/>
                  <a:moveTo>
                    <a:pt x="93142" y="100948"/>
                  </a:moveTo>
                  <a:lnTo>
                    <a:pt x="93445" y="101706"/>
                  </a:lnTo>
                  <a:lnTo>
                    <a:pt x="94051" y="103221"/>
                  </a:lnTo>
                  <a:lnTo>
                    <a:pt x="95567" y="107390"/>
                  </a:lnTo>
                  <a:lnTo>
                    <a:pt x="96628" y="110270"/>
                  </a:lnTo>
                  <a:lnTo>
                    <a:pt x="98144" y="114210"/>
                  </a:lnTo>
                  <a:lnTo>
                    <a:pt x="103600" y="128004"/>
                  </a:lnTo>
                  <a:lnTo>
                    <a:pt x="106707" y="135810"/>
                  </a:lnTo>
                  <a:lnTo>
                    <a:pt x="107390" y="137401"/>
                  </a:lnTo>
                  <a:lnTo>
                    <a:pt x="107541" y="137856"/>
                  </a:lnTo>
                  <a:lnTo>
                    <a:pt x="107617" y="138159"/>
                  </a:lnTo>
                  <a:lnTo>
                    <a:pt x="107541" y="138311"/>
                  </a:lnTo>
                  <a:lnTo>
                    <a:pt x="107465" y="138386"/>
                  </a:lnTo>
                  <a:lnTo>
                    <a:pt x="106859" y="138386"/>
                  </a:lnTo>
                  <a:lnTo>
                    <a:pt x="102160" y="138007"/>
                  </a:lnTo>
                  <a:lnTo>
                    <a:pt x="98295" y="137704"/>
                  </a:lnTo>
                  <a:lnTo>
                    <a:pt x="97462" y="135279"/>
                  </a:lnTo>
                  <a:lnTo>
                    <a:pt x="96476" y="132702"/>
                  </a:lnTo>
                  <a:lnTo>
                    <a:pt x="95339" y="130201"/>
                  </a:lnTo>
                  <a:lnTo>
                    <a:pt x="94127" y="127776"/>
                  </a:lnTo>
                  <a:lnTo>
                    <a:pt x="92687" y="125427"/>
                  </a:lnTo>
                  <a:lnTo>
                    <a:pt x="91171" y="123153"/>
                  </a:lnTo>
                  <a:lnTo>
                    <a:pt x="89504" y="120880"/>
                  </a:lnTo>
                  <a:lnTo>
                    <a:pt x="87609" y="118758"/>
                  </a:lnTo>
                  <a:lnTo>
                    <a:pt x="85715" y="116711"/>
                  </a:lnTo>
                  <a:lnTo>
                    <a:pt x="83668" y="114817"/>
                  </a:lnTo>
                  <a:lnTo>
                    <a:pt x="82986" y="114210"/>
                  </a:lnTo>
                  <a:lnTo>
                    <a:pt x="82683" y="114059"/>
                  </a:lnTo>
                  <a:lnTo>
                    <a:pt x="82456" y="113983"/>
                  </a:lnTo>
                  <a:lnTo>
                    <a:pt x="82380" y="113907"/>
                  </a:lnTo>
                  <a:lnTo>
                    <a:pt x="82380" y="113832"/>
                  </a:lnTo>
                  <a:lnTo>
                    <a:pt x="82532" y="113604"/>
                  </a:lnTo>
                  <a:lnTo>
                    <a:pt x="82835" y="113149"/>
                  </a:lnTo>
                  <a:lnTo>
                    <a:pt x="83062" y="112846"/>
                  </a:lnTo>
                  <a:lnTo>
                    <a:pt x="83289" y="112695"/>
                  </a:lnTo>
                  <a:lnTo>
                    <a:pt x="83517" y="112619"/>
                  </a:lnTo>
                  <a:lnTo>
                    <a:pt x="83668" y="112695"/>
                  </a:lnTo>
                  <a:lnTo>
                    <a:pt x="83972" y="112846"/>
                  </a:lnTo>
                  <a:lnTo>
                    <a:pt x="84199" y="112922"/>
                  </a:lnTo>
                  <a:lnTo>
                    <a:pt x="84502" y="112922"/>
                  </a:lnTo>
                  <a:lnTo>
                    <a:pt x="84805" y="112846"/>
                  </a:lnTo>
                  <a:lnTo>
                    <a:pt x="85411" y="112695"/>
                  </a:lnTo>
                  <a:lnTo>
                    <a:pt x="85942" y="112240"/>
                  </a:lnTo>
                  <a:lnTo>
                    <a:pt x="86321" y="111937"/>
                  </a:lnTo>
                  <a:lnTo>
                    <a:pt x="86548" y="111558"/>
                  </a:lnTo>
                  <a:lnTo>
                    <a:pt x="86700" y="111255"/>
                  </a:lnTo>
                  <a:lnTo>
                    <a:pt x="86851" y="110876"/>
                  </a:lnTo>
                  <a:lnTo>
                    <a:pt x="86927" y="110573"/>
                  </a:lnTo>
                  <a:lnTo>
                    <a:pt x="86927" y="110194"/>
                  </a:lnTo>
                  <a:lnTo>
                    <a:pt x="86851" y="109891"/>
                  </a:lnTo>
                  <a:lnTo>
                    <a:pt x="86624" y="109587"/>
                  </a:lnTo>
                  <a:lnTo>
                    <a:pt x="86472" y="109209"/>
                  </a:lnTo>
                  <a:lnTo>
                    <a:pt x="86472" y="109057"/>
                  </a:lnTo>
                  <a:lnTo>
                    <a:pt x="86548" y="108830"/>
                  </a:lnTo>
                  <a:lnTo>
                    <a:pt x="86927" y="108299"/>
                  </a:lnTo>
                  <a:lnTo>
                    <a:pt x="87761" y="107238"/>
                  </a:lnTo>
                  <a:lnTo>
                    <a:pt x="89352" y="105343"/>
                  </a:lnTo>
                  <a:lnTo>
                    <a:pt x="91095" y="103146"/>
                  </a:lnTo>
                  <a:lnTo>
                    <a:pt x="92460" y="101554"/>
                  </a:lnTo>
                  <a:lnTo>
                    <a:pt x="92914" y="101099"/>
                  </a:lnTo>
                  <a:lnTo>
                    <a:pt x="93066" y="100948"/>
                  </a:lnTo>
                  <a:close/>
                  <a:moveTo>
                    <a:pt x="226753" y="113377"/>
                  </a:moveTo>
                  <a:lnTo>
                    <a:pt x="227814" y="113756"/>
                  </a:lnTo>
                  <a:lnTo>
                    <a:pt x="230315" y="114893"/>
                  </a:lnTo>
                  <a:lnTo>
                    <a:pt x="231376" y="115423"/>
                  </a:lnTo>
                  <a:lnTo>
                    <a:pt x="231679" y="115650"/>
                  </a:lnTo>
                  <a:lnTo>
                    <a:pt x="231831" y="115802"/>
                  </a:lnTo>
                  <a:lnTo>
                    <a:pt x="231528" y="116332"/>
                  </a:lnTo>
                  <a:lnTo>
                    <a:pt x="230997" y="117469"/>
                  </a:lnTo>
                  <a:lnTo>
                    <a:pt x="227966" y="123002"/>
                  </a:lnTo>
                  <a:lnTo>
                    <a:pt x="222888" y="132702"/>
                  </a:lnTo>
                  <a:lnTo>
                    <a:pt x="220236" y="137704"/>
                  </a:lnTo>
                  <a:lnTo>
                    <a:pt x="219099" y="139675"/>
                  </a:lnTo>
                  <a:lnTo>
                    <a:pt x="219175" y="139372"/>
                  </a:lnTo>
                  <a:lnTo>
                    <a:pt x="219402" y="138538"/>
                  </a:lnTo>
                  <a:lnTo>
                    <a:pt x="223191" y="125806"/>
                  </a:lnTo>
                  <a:lnTo>
                    <a:pt x="226526" y="114210"/>
                  </a:lnTo>
                  <a:lnTo>
                    <a:pt x="226753" y="113377"/>
                  </a:lnTo>
                  <a:close/>
                  <a:moveTo>
                    <a:pt x="242744" y="124138"/>
                  </a:moveTo>
                  <a:lnTo>
                    <a:pt x="243881" y="125503"/>
                  </a:lnTo>
                  <a:lnTo>
                    <a:pt x="245094" y="127170"/>
                  </a:lnTo>
                  <a:lnTo>
                    <a:pt x="246230" y="128761"/>
                  </a:lnTo>
                  <a:lnTo>
                    <a:pt x="246913" y="129974"/>
                  </a:lnTo>
                  <a:lnTo>
                    <a:pt x="247140" y="130429"/>
                  </a:lnTo>
                  <a:lnTo>
                    <a:pt x="247140" y="130656"/>
                  </a:lnTo>
                  <a:lnTo>
                    <a:pt x="246761" y="130959"/>
                  </a:lnTo>
                  <a:lnTo>
                    <a:pt x="245776" y="131490"/>
                  </a:lnTo>
                  <a:lnTo>
                    <a:pt x="242290" y="133309"/>
                  </a:lnTo>
                  <a:lnTo>
                    <a:pt x="237591" y="135582"/>
                  </a:lnTo>
                  <a:lnTo>
                    <a:pt x="232589" y="137932"/>
                  </a:lnTo>
                  <a:lnTo>
                    <a:pt x="226147" y="140887"/>
                  </a:lnTo>
                  <a:lnTo>
                    <a:pt x="225010" y="141342"/>
                  </a:lnTo>
                  <a:lnTo>
                    <a:pt x="224783" y="141418"/>
                  </a:lnTo>
                  <a:lnTo>
                    <a:pt x="224783" y="141418"/>
                  </a:lnTo>
                  <a:lnTo>
                    <a:pt x="231225" y="135355"/>
                  </a:lnTo>
                  <a:lnTo>
                    <a:pt x="236530" y="130277"/>
                  </a:lnTo>
                  <a:lnTo>
                    <a:pt x="240168" y="126715"/>
                  </a:lnTo>
                  <a:lnTo>
                    <a:pt x="242744" y="124138"/>
                  </a:lnTo>
                  <a:close/>
                  <a:moveTo>
                    <a:pt x="205988" y="112013"/>
                  </a:moveTo>
                  <a:lnTo>
                    <a:pt x="206139" y="112240"/>
                  </a:lnTo>
                  <a:lnTo>
                    <a:pt x="206443" y="113983"/>
                  </a:lnTo>
                  <a:lnTo>
                    <a:pt x="207049" y="117621"/>
                  </a:lnTo>
                  <a:lnTo>
                    <a:pt x="207807" y="122168"/>
                  </a:lnTo>
                  <a:lnTo>
                    <a:pt x="208489" y="125882"/>
                  </a:lnTo>
                  <a:lnTo>
                    <a:pt x="209171" y="129519"/>
                  </a:lnTo>
                  <a:lnTo>
                    <a:pt x="209929" y="133763"/>
                  </a:lnTo>
                  <a:lnTo>
                    <a:pt x="210990" y="139902"/>
                  </a:lnTo>
                  <a:lnTo>
                    <a:pt x="211293" y="141342"/>
                  </a:lnTo>
                  <a:lnTo>
                    <a:pt x="211293" y="141418"/>
                  </a:lnTo>
                  <a:lnTo>
                    <a:pt x="211217" y="141418"/>
                  </a:lnTo>
                  <a:lnTo>
                    <a:pt x="210990" y="140963"/>
                  </a:lnTo>
                  <a:lnTo>
                    <a:pt x="209626" y="138007"/>
                  </a:lnTo>
                  <a:lnTo>
                    <a:pt x="206821" y="131414"/>
                  </a:lnTo>
                  <a:lnTo>
                    <a:pt x="202956" y="122623"/>
                  </a:lnTo>
                  <a:lnTo>
                    <a:pt x="200455" y="117015"/>
                  </a:lnTo>
                  <a:lnTo>
                    <a:pt x="199319" y="114438"/>
                  </a:lnTo>
                  <a:lnTo>
                    <a:pt x="200759" y="113604"/>
                  </a:lnTo>
                  <a:lnTo>
                    <a:pt x="201441" y="113301"/>
                  </a:lnTo>
                  <a:lnTo>
                    <a:pt x="202350" y="112922"/>
                  </a:lnTo>
                  <a:lnTo>
                    <a:pt x="203260" y="112619"/>
                  </a:lnTo>
                  <a:lnTo>
                    <a:pt x="204093" y="112392"/>
                  </a:lnTo>
                  <a:lnTo>
                    <a:pt x="205078" y="112088"/>
                  </a:lnTo>
                  <a:lnTo>
                    <a:pt x="205685" y="112013"/>
                  </a:lnTo>
                  <a:close/>
                  <a:moveTo>
                    <a:pt x="198182" y="114741"/>
                  </a:moveTo>
                  <a:lnTo>
                    <a:pt x="198333" y="114817"/>
                  </a:lnTo>
                  <a:lnTo>
                    <a:pt x="198485" y="114968"/>
                  </a:lnTo>
                  <a:lnTo>
                    <a:pt x="198712" y="115196"/>
                  </a:lnTo>
                  <a:lnTo>
                    <a:pt x="199167" y="116029"/>
                  </a:lnTo>
                  <a:lnTo>
                    <a:pt x="199773" y="117469"/>
                  </a:lnTo>
                  <a:lnTo>
                    <a:pt x="201971" y="122395"/>
                  </a:lnTo>
                  <a:lnTo>
                    <a:pt x="205912" y="131490"/>
                  </a:lnTo>
                  <a:lnTo>
                    <a:pt x="209929" y="140584"/>
                  </a:lnTo>
                  <a:lnTo>
                    <a:pt x="210459" y="141797"/>
                  </a:lnTo>
                  <a:lnTo>
                    <a:pt x="210611" y="142327"/>
                  </a:lnTo>
                  <a:lnTo>
                    <a:pt x="210459" y="142251"/>
                  </a:lnTo>
                  <a:lnTo>
                    <a:pt x="210232" y="142024"/>
                  </a:lnTo>
                  <a:lnTo>
                    <a:pt x="209322" y="140887"/>
                  </a:lnTo>
                  <a:lnTo>
                    <a:pt x="208186" y="139372"/>
                  </a:lnTo>
                  <a:lnTo>
                    <a:pt x="206897" y="137553"/>
                  </a:lnTo>
                  <a:lnTo>
                    <a:pt x="205382" y="135279"/>
                  </a:lnTo>
                  <a:lnTo>
                    <a:pt x="203866" y="132778"/>
                  </a:lnTo>
                  <a:lnTo>
                    <a:pt x="202350" y="130201"/>
                  </a:lnTo>
                  <a:lnTo>
                    <a:pt x="200910" y="127549"/>
                  </a:lnTo>
                  <a:lnTo>
                    <a:pt x="199622" y="124821"/>
                  </a:lnTo>
                  <a:lnTo>
                    <a:pt x="198333" y="122168"/>
                  </a:lnTo>
                  <a:lnTo>
                    <a:pt x="197272" y="119591"/>
                  </a:lnTo>
                  <a:lnTo>
                    <a:pt x="196287" y="117166"/>
                  </a:lnTo>
                  <a:lnTo>
                    <a:pt x="195757" y="115575"/>
                  </a:lnTo>
                  <a:lnTo>
                    <a:pt x="196515" y="115120"/>
                  </a:lnTo>
                  <a:lnTo>
                    <a:pt x="196893" y="114968"/>
                  </a:lnTo>
                  <a:lnTo>
                    <a:pt x="197272" y="114817"/>
                  </a:lnTo>
                  <a:lnTo>
                    <a:pt x="197651" y="114741"/>
                  </a:lnTo>
                  <a:close/>
                  <a:moveTo>
                    <a:pt x="52672" y="111179"/>
                  </a:moveTo>
                  <a:lnTo>
                    <a:pt x="52672" y="116863"/>
                  </a:lnTo>
                  <a:lnTo>
                    <a:pt x="52596" y="121183"/>
                  </a:lnTo>
                  <a:lnTo>
                    <a:pt x="52369" y="125654"/>
                  </a:lnTo>
                  <a:lnTo>
                    <a:pt x="52065" y="130429"/>
                  </a:lnTo>
                  <a:lnTo>
                    <a:pt x="51535" y="135582"/>
                  </a:lnTo>
                  <a:lnTo>
                    <a:pt x="50929" y="141190"/>
                  </a:lnTo>
                  <a:lnTo>
                    <a:pt x="50777" y="142782"/>
                  </a:lnTo>
                  <a:lnTo>
                    <a:pt x="50171" y="140736"/>
                  </a:lnTo>
                  <a:lnTo>
                    <a:pt x="47291" y="130732"/>
                  </a:lnTo>
                  <a:lnTo>
                    <a:pt x="45320" y="123987"/>
                  </a:lnTo>
                  <a:lnTo>
                    <a:pt x="43805" y="119061"/>
                  </a:lnTo>
                  <a:lnTo>
                    <a:pt x="43123" y="116560"/>
                  </a:lnTo>
                  <a:lnTo>
                    <a:pt x="42592" y="114514"/>
                  </a:lnTo>
                  <a:lnTo>
                    <a:pt x="42289" y="113074"/>
                  </a:lnTo>
                  <a:lnTo>
                    <a:pt x="42289" y="112619"/>
                  </a:lnTo>
                  <a:lnTo>
                    <a:pt x="42289" y="112392"/>
                  </a:lnTo>
                  <a:lnTo>
                    <a:pt x="42668" y="112240"/>
                  </a:lnTo>
                  <a:lnTo>
                    <a:pt x="43426" y="112013"/>
                  </a:lnTo>
                  <a:lnTo>
                    <a:pt x="45699" y="111634"/>
                  </a:lnTo>
                  <a:lnTo>
                    <a:pt x="48503" y="111331"/>
                  </a:lnTo>
                  <a:lnTo>
                    <a:pt x="51156" y="111179"/>
                  </a:lnTo>
                  <a:close/>
                  <a:moveTo>
                    <a:pt x="220160" y="111709"/>
                  </a:moveTo>
                  <a:lnTo>
                    <a:pt x="220766" y="111785"/>
                  </a:lnTo>
                  <a:lnTo>
                    <a:pt x="222206" y="112088"/>
                  </a:lnTo>
                  <a:lnTo>
                    <a:pt x="223873" y="112467"/>
                  </a:lnTo>
                  <a:lnTo>
                    <a:pt x="225010" y="112846"/>
                  </a:lnTo>
                  <a:lnTo>
                    <a:pt x="226071" y="113149"/>
                  </a:lnTo>
                  <a:lnTo>
                    <a:pt x="225768" y="114286"/>
                  </a:lnTo>
                  <a:lnTo>
                    <a:pt x="223873" y="120425"/>
                  </a:lnTo>
                  <a:lnTo>
                    <a:pt x="219933" y="133384"/>
                  </a:lnTo>
                  <a:lnTo>
                    <a:pt x="217507" y="141418"/>
                  </a:lnTo>
                  <a:lnTo>
                    <a:pt x="216977" y="142782"/>
                  </a:lnTo>
                  <a:lnTo>
                    <a:pt x="216901" y="142934"/>
                  </a:lnTo>
                  <a:lnTo>
                    <a:pt x="216825" y="142858"/>
                  </a:lnTo>
                  <a:lnTo>
                    <a:pt x="217432" y="138235"/>
                  </a:lnTo>
                  <a:lnTo>
                    <a:pt x="217886" y="134445"/>
                  </a:lnTo>
                  <a:lnTo>
                    <a:pt x="218189" y="131338"/>
                  </a:lnTo>
                  <a:lnTo>
                    <a:pt x="219023" y="121865"/>
                  </a:lnTo>
                  <a:lnTo>
                    <a:pt x="219857" y="114362"/>
                  </a:lnTo>
                  <a:lnTo>
                    <a:pt x="220160" y="111709"/>
                  </a:lnTo>
                  <a:close/>
                  <a:moveTo>
                    <a:pt x="66313" y="114059"/>
                  </a:moveTo>
                  <a:lnTo>
                    <a:pt x="67071" y="114286"/>
                  </a:lnTo>
                  <a:lnTo>
                    <a:pt x="68435" y="114893"/>
                  </a:lnTo>
                  <a:lnTo>
                    <a:pt x="70178" y="115802"/>
                  </a:lnTo>
                  <a:lnTo>
                    <a:pt x="71846" y="116711"/>
                  </a:lnTo>
                  <a:lnTo>
                    <a:pt x="73286" y="117545"/>
                  </a:lnTo>
                  <a:lnTo>
                    <a:pt x="73740" y="117848"/>
                  </a:lnTo>
                  <a:lnTo>
                    <a:pt x="73968" y="118076"/>
                  </a:lnTo>
                  <a:lnTo>
                    <a:pt x="73968" y="118227"/>
                  </a:lnTo>
                  <a:lnTo>
                    <a:pt x="73892" y="118454"/>
                  </a:lnTo>
                  <a:lnTo>
                    <a:pt x="73665" y="118909"/>
                  </a:lnTo>
                  <a:lnTo>
                    <a:pt x="73058" y="119667"/>
                  </a:lnTo>
                  <a:lnTo>
                    <a:pt x="71012" y="122244"/>
                  </a:lnTo>
                  <a:lnTo>
                    <a:pt x="67147" y="126867"/>
                  </a:lnTo>
                  <a:lnTo>
                    <a:pt x="60402" y="135203"/>
                  </a:lnTo>
                  <a:lnTo>
                    <a:pt x="56840" y="139523"/>
                  </a:lnTo>
                  <a:lnTo>
                    <a:pt x="53581" y="143313"/>
                  </a:lnTo>
                  <a:lnTo>
                    <a:pt x="53581" y="143085"/>
                  </a:lnTo>
                  <a:lnTo>
                    <a:pt x="54112" y="141873"/>
                  </a:lnTo>
                  <a:lnTo>
                    <a:pt x="57370" y="134370"/>
                  </a:lnTo>
                  <a:lnTo>
                    <a:pt x="60553" y="127094"/>
                  </a:lnTo>
                  <a:lnTo>
                    <a:pt x="63282" y="120652"/>
                  </a:lnTo>
                  <a:lnTo>
                    <a:pt x="64873" y="116787"/>
                  </a:lnTo>
                  <a:lnTo>
                    <a:pt x="65707" y="114817"/>
                  </a:lnTo>
                  <a:lnTo>
                    <a:pt x="66086" y="114135"/>
                  </a:lnTo>
                  <a:lnTo>
                    <a:pt x="66162" y="114059"/>
                  </a:lnTo>
                  <a:close/>
                  <a:moveTo>
                    <a:pt x="191209" y="118000"/>
                  </a:moveTo>
                  <a:lnTo>
                    <a:pt x="191967" y="119516"/>
                  </a:lnTo>
                  <a:lnTo>
                    <a:pt x="193786" y="123153"/>
                  </a:lnTo>
                  <a:lnTo>
                    <a:pt x="195150" y="125806"/>
                  </a:lnTo>
                  <a:lnTo>
                    <a:pt x="196439" y="128231"/>
                  </a:lnTo>
                  <a:lnTo>
                    <a:pt x="197727" y="130505"/>
                  </a:lnTo>
                  <a:lnTo>
                    <a:pt x="199015" y="132702"/>
                  </a:lnTo>
                  <a:lnTo>
                    <a:pt x="200380" y="134749"/>
                  </a:lnTo>
                  <a:lnTo>
                    <a:pt x="201744" y="136795"/>
                  </a:lnTo>
                  <a:lnTo>
                    <a:pt x="203260" y="138841"/>
                  </a:lnTo>
                  <a:lnTo>
                    <a:pt x="204851" y="140887"/>
                  </a:lnTo>
                  <a:lnTo>
                    <a:pt x="206367" y="142858"/>
                  </a:lnTo>
                  <a:lnTo>
                    <a:pt x="206670" y="143313"/>
                  </a:lnTo>
                  <a:lnTo>
                    <a:pt x="206746" y="143388"/>
                  </a:lnTo>
                  <a:lnTo>
                    <a:pt x="206670" y="143388"/>
                  </a:lnTo>
                  <a:lnTo>
                    <a:pt x="203563" y="140660"/>
                  </a:lnTo>
                  <a:lnTo>
                    <a:pt x="199849" y="137553"/>
                  </a:lnTo>
                  <a:lnTo>
                    <a:pt x="195984" y="134370"/>
                  </a:lnTo>
                  <a:lnTo>
                    <a:pt x="192574" y="131717"/>
                  </a:lnTo>
                  <a:lnTo>
                    <a:pt x="185829" y="126488"/>
                  </a:lnTo>
                  <a:lnTo>
                    <a:pt x="184389" y="125275"/>
                  </a:lnTo>
                  <a:lnTo>
                    <a:pt x="184010" y="124896"/>
                  </a:lnTo>
                  <a:lnTo>
                    <a:pt x="183858" y="124745"/>
                  </a:lnTo>
                  <a:lnTo>
                    <a:pt x="183934" y="124593"/>
                  </a:lnTo>
                  <a:lnTo>
                    <a:pt x="184086" y="124366"/>
                  </a:lnTo>
                  <a:lnTo>
                    <a:pt x="184843" y="123532"/>
                  </a:lnTo>
                  <a:lnTo>
                    <a:pt x="185980" y="122395"/>
                  </a:lnTo>
                  <a:lnTo>
                    <a:pt x="187269" y="121183"/>
                  </a:lnTo>
                  <a:lnTo>
                    <a:pt x="189770" y="118985"/>
                  </a:lnTo>
                  <a:lnTo>
                    <a:pt x="190679" y="118227"/>
                  </a:lnTo>
                  <a:lnTo>
                    <a:pt x="190982" y="118076"/>
                  </a:lnTo>
                  <a:lnTo>
                    <a:pt x="191209" y="118000"/>
                  </a:lnTo>
                  <a:close/>
                  <a:moveTo>
                    <a:pt x="53808" y="111331"/>
                  </a:moveTo>
                  <a:lnTo>
                    <a:pt x="55627" y="111482"/>
                  </a:lnTo>
                  <a:lnTo>
                    <a:pt x="57370" y="111634"/>
                  </a:lnTo>
                  <a:lnTo>
                    <a:pt x="59038" y="111937"/>
                  </a:lnTo>
                  <a:lnTo>
                    <a:pt x="60857" y="112316"/>
                  </a:lnTo>
                  <a:lnTo>
                    <a:pt x="62751" y="112846"/>
                  </a:lnTo>
                  <a:lnTo>
                    <a:pt x="64343" y="113301"/>
                  </a:lnTo>
                  <a:lnTo>
                    <a:pt x="65176" y="113604"/>
                  </a:lnTo>
                  <a:lnTo>
                    <a:pt x="65252" y="113680"/>
                  </a:lnTo>
                  <a:lnTo>
                    <a:pt x="65252" y="113832"/>
                  </a:lnTo>
                  <a:lnTo>
                    <a:pt x="65025" y="114665"/>
                  </a:lnTo>
                  <a:lnTo>
                    <a:pt x="64494" y="116029"/>
                  </a:lnTo>
                  <a:lnTo>
                    <a:pt x="63585" y="118227"/>
                  </a:lnTo>
                  <a:lnTo>
                    <a:pt x="60629" y="124972"/>
                  </a:lnTo>
                  <a:lnTo>
                    <a:pt x="56840" y="133460"/>
                  </a:lnTo>
                  <a:lnTo>
                    <a:pt x="53657" y="140660"/>
                  </a:lnTo>
                  <a:lnTo>
                    <a:pt x="52217" y="143616"/>
                  </a:lnTo>
                  <a:lnTo>
                    <a:pt x="52293" y="142479"/>
                  </a:lnTo>
                  <a:lnTo>
                    <a:pt x="52520" y="139751"/>
                  </a:lnTo>
                  <a:lnTo>
                    <a:pt x="53126" y="133839"/>
                  </a:lnTo>
                  <a:lnTo>
                    <a:pt x="53202" y="132399"/>
                  </a:lnTo>
                  <a:lnTo>
                    <a:pt x="53278" y="129747"/>
                  </a:lnTo>
                  <a:lnTo>
                    <a:pt x="53430" y="122623"/>
                  </a:lnTo>
                  <a:lnTo>
                    <a:pt x="53505" y="115726"/>
                  </a:lnTo>
                  <a:lnTo>
                    <a:pt x="53657" y="112316"/>
                  </a:lnTo>
                  <a:lnTo>
                    <a:pt x="53808" y="111331"/>
                  </a:lnTo>
                  <a:close/>
                  <a:moveTo>
                    <a:pt x="238728" y="120425"/>
                  </a:moveTo>
                  <a:lnTo>
                    <a:pt x="238955" y="120501"/>
                  </a:lnTo>
                  <a:lnTo>
                    <a:pt x="239410" y="120880"/>
                  </a:lnTo>
                  <a:lnTo>
                    <a:pt x="240547" y="122016"/>
                  </a:lnTo>
                  <a:lnTo>
                    <a:pt x="242138" y="123608"/>
                  </a:lnTo>
                  <a:lnTo>
                    <a:pt x="239107" y="126564"/>
                  </a:lnTo>
                  <a:lnTo>
                    <a:pt x="231149" y="134294"/>
                  </a:lnTo>
                  <a:lnTo>
                    <a:pt x="224177" y="140887"/>
                  </a:lnTo>
                  <a:lnTo>
                    <a:pt x="223191" y="141797"/>
                  </a:lnTo>
                  <a:lnTo>
                    <a:pt x="222282" y="142555"/>
                  </a:lnTo>
                  <a:lnTo>
                    <a:pt x="221448" y="143161"/>
                  </a:lnTo>
                  <a:lnTo>
                    <a:pt x="220615" y="143616"/>
                  </a:lnTo>
                  <a:lnTo>
                    <a:pt x="218947" y="144374"/>
                  </a:lnTo>
                  <a:lnTo>
                    <a:pt x="218872" y="144374"/>
                  </a:lnTo>
                  <a:lnTo>
                    <a:pt x="218947" y="144298"/>
                  </a:lnTo>
                  <a:lnTo>
                    <a:pt x="219099" y="143919"/>
                  </a:lnTo>
                  <a:lnTo>
                    <a:pt x="220160" y="142555"/>
                  </a:lnTo>
                  <a:lnTo>
                    <a:pt x="221827" y="140433"/>
                  </a:lnTo>
                  <a:lnTo>
                    <a:pt x="224177" y="137704"/>
                  </a:lnTo>
                  <a:lnTo>
                    <a:pt x="227890" y="133309"/>
                  </a:lnTo>
                  <a:lnTo>
                    <a:pt x="231376" y="128989"/>
                  </a:lnTo>
                  <a:lnTo>
                    <a:pt x="234180" y="125503"/>
                  </a:lnTo>
                  <a:lnTo>
                    <a:pt x="236454" y="122774"/>
                  </a:lnTo>
                  <a:lnTo>
                    <a:pt x="237970" y="121031"/>
                  </a:lnTo>
                  <a:lnTo>
                    <a:pt x="238500" y="120577"/>
                  </a:lnTo>
                  <a:lnTo>
                    <a:pt x="238728" y="120425"/>
                  </a:lnTo>
                  <a:close/>
                  <a:moveTo>
                    <a:pt x="76923" y="120652"/>
                  </a:moveTo>
                  <a:lnTo>
                    <a:pt x="78288" y="121865"/>
                  </a:lnTo>
                  <a:lnTo>
                    <a:pt x="79652" y="123153"/>
                  </a:lnTo>
                  <a:lnTo>
                    <a:pt x="80788" y="124442"/>
                  </a:lnTo>
                  <a:lnTo>
                    <a:pt x="81622" y="125351"/>
                  </a:lnTo>
                  <a:lnTo>
                    <a:pt x="81925" y="125882"/>
                  </a:lnTo>
                  <a:lnTo>
                    <a:pt x="81622" y="126185"/>
                  </a:lnTo>
                  <a:lnTo>
                    <a:pt x="80940" y="126867"/>
                  </a:lnTo>
                  <a:lnTo>
                    <a:pt x="78591" y="128989"/>
                  </a:lnTo>
                  <a:lnTo>
                    <a:pt x="72376" y="134597"/>
                  </a:lnTo>
                  <a:lnTo>
                    <a:pt x="69496" y="137174"/>
                  </a:lnTo>
                  <a:lnTo>
                    <a:pt x="67147" y="137022"/>
                  </a:lnTo>
                  <a:lnTo>
                    <a:pt x="65252" y="137022"/>
                  </a:lnTo>
                  <a:lnTo>
                    <a:pt x="64798" y="137098"/>
                  </a:lnTo>
                  <a:lnTo>
                    <a:pt x="64570" y="137174"/>
                  </a:lnTo>
                  <a:lnTo>
                    <a:pt x="64494" y="137401"/>
                  </a:lnTo>
                  <a:lnTo>
                    <a:pt x="64494" y="137780"/>
                  </a:lnTo>
                  <a:lnTo>
                    <a:pt x="64570" y="138765"/>
                  </a:lnTo>
                  <a:lnTo>
                    <a:pt x="64873" y="140433"/>
                  </a:lnTo>
                  <a:lnTo>
                    <a:pt x="64798" y="140584"/>
                  </a:lnTo>
                  <a:lnTo>
                    <a:pt x="64722" y="140736"/>
                  </a:lnTo>
                  <a:lnTo>
                    <a:pt x="64267" y="141266"/>
                  </a:lnTo>
                  <a:lnTo>
                    <a:pt x="63661" y="141873"/>
                  </a:lnTo>
                  <a:lnTo>
                    <a:pt x="62903" y="142479"/>
                  </a:lnTo>
                  <a:lnTo>
                    <a:pt x="62145" y="143161"/>
                  </a:lnTo>
                  <a:lnTo>
                    <a:pt x="61387" y="143691"/>
                  </a:lnTo>
                  <a:lnTo>
                    <a:pt x="60781" y="144070"/>
                  </a:lnTo>
                  <a:lnTo>
                    <a:pt x="60326" y="144298"/>
                  </a:lnTo>
                  <a:lnTo>
                    <a:pt x="59644" y="144374"/>
                  </a:lnTo>
                  <a:lnTo>
                    <a:pt x="59492" y="144298"/>
                  </a:lnTo>
                  <a:lnTo>
                    <a:pt x="59341" y="144222"/>
                  </a:lnTo>
                  <a:lnTo>
                    <a:pt x="59265" y="144070"/>
                  </a:lnTo>
                  <a:lnTo>
                    <a:pt x="59114" y="143995"/>
                  </a:lnTo>
                  <a:lnTo>
                    <a:pt x="58659" y="143995"/>
                  </a:lnTo>
                  <a:lnTo>
                    <a:pt x="58280" y="144070"/>
                  </a:lnTo>
                  <a:lnTo>
                    <a:pt x="58053" y="144146"/>
                  </a:lnTo>
                  <a:lnTo>
                    <a:pt x="57901" y="144298"/>
                  </a:lnTo>
                  <a:lnTo>
                    <a:pt x="57674" y="144525"/>
                  </a:lnTo>
                  <a:lnTo>
                    <a:pt x="57370" y="144601"/>
                  </a:lnTo>
                  <a:lnTo>
                    <a:pt x="57295" y="144601"/>
                  </a:lnTo>
                  <a:lnTo>
                    <a:pt x="57295" y="144525"/>
                  </a:lnTo>
                  <a:lnTo>
                    <a:pt x="57522" y="144222"/>
                  </a:lnTo>
                  <a:lnTo>
                    <a:pt x="58659" y="142706"/>
                  </a:lnTo>
                  <a:lnTo>
                    <a:pt x="61084" y="139751"/>
                  </a:lnTo>
                  <a:lnTo>
                    <a:pt x="65101" y="134900"/>
                  </a:lnTo>
                  <a:lnTo>
                    <a:pt x="73210" y="125200"/>
                  </a:lnTo>
                  <a:lnTo>
                    <a:pt x="76923" y="120652"/>
                  </a:lnTo>
                  <a:close/>
                  <a:moveTo>
                    <a:pt x="65328" y="141721"/>
                  </a:moveTo>
                  <a:lnTo>
                    <a:pt x="65631" y="141948"/>
                  </a:lnTo>
                  <a:lnTo>
                    <a:pt x="66162" y="142403"/>
                  </a:lnTo>
                  <a:lnTo>
                    <a:pt x="66616" y="142706"/>
                  </a:lnTo>
                  <a:lnTo>
                    <a:pt x="67071" y="143009"/>
                  </a:lnTo>
                  <a:lnTo>
                    <a:pt x="67677" y="143237"/>
                  </a:lnTo>
                  <a:lnTo>
                    <a:pt x="68359" y="143464"/>
                  </a:lnTo>
                  <a:lnTo>
                    <a:pt x="69799" y="143843"/>
                  </a:lnTo>
                  <a:lnTo>
                    <a:pt x="71543" y="144070"/>
                  </a:lnTo>
                  <a:lnTo>
                    <a:pt x="72755" y="144222"/>
                  </a:lnTo>
                  <a:lnTo>
                    <a:pt x="73134" y="144374"/>
                  </a:lnTo>
                  <a:lnTo>
                    <a:pt x="73210" y="144374"/>
                  </a:lnTo>
                  <a:lnTo>
                    <a:pt x="73210" y="144449"/>
                  </a:lnTo>
                  <a:lnTo>
                    <a:pt x="73058" y="144525"/>
                  </a:lnTo>
                  <a:lnTo>
                    <a:pt x="72755" y="144601"/>
                  </a:lnTo>
                  <a:lnTo>
                    <a:pt x="71088" y="144601"/>
                  </a:lnTo>
                  <a:lnTo>
                    <a:pt x="70785" y="144525"/>
                  </a:lnTo>
                  <a:lnTo>
                    <a:pt x="70633" y="144449"/>
                  </a:lnTo>
                  <a:lnTo>
                    <a:pt x="70406" y="144374"/>
                  </a:lnTo>
                  <a:lnTo>
                    <a:pt x="69951" y="144298"/>
                  </a:lnTo>
                  <a:lnTo>
                    <a:pt x="68738" y="144298"/>
                  </a:lnTo>
                  <a:lnTo>
                    <a:pt x="66692" y="144222"/>
                  </a:lnTo>
                  <a:lnTo>
                    <a:pt x="62751" y="144222"/>
                  </a:lnTo>
                  <a:lnTo>
                    <a:pt x="62524" y="144146"/>
                  </a:lnTo>
                  <a:lnTo>
                    <a:pt x="62600" y="144070"/>
                  </a:lnTo>
                  <a:lnTo>
                    <a:pt x="64267" y="142555"/>
                  </a:lnTo>
                  <a:lnTo>
                    <a:pt x="64949" y="142024"/>
                  </a:lnTo>
                  <a:lnTo>
                    <a:pt x="65328" y="141721"/>
                  </a:lnTo>
                  <a:close/>
                  <a:moveTo>
                    <a:pt x="76090" y="144449"/>
                  </a:moveTo>
                  <a:lnTo>
                    <a:pt x="77075" y="144525"/>
                  </a:lnTo>
                  <a:lnTo>
                    <a:pt x="76999" y="144525"/>
                  </a:lnTo>
                  <a:lnTo>
                    <a:pt x="76165" y="144601"/>
                  </a:lnTo>
                  <a:lnTo>
                    <a:pt x="75256" y="144525"/>
                  </a:lnTo>
                  <a:lnTo>
                    <a:pt x="75104" y="144525"/>
                  </a:lnTo>
                  <a:lnTo>
                    <a:pt x="76090" y="144449"/>
                  </a:lnTo>
                  <a:close/>
                  <a:moveTo>
                    <a:pt x="84578" y="144525"/>
                  </a:moveTo>
                  <a:lnTo>
                    <a:pt x="84199" y="144601"/>
                  </a:lnTo>
                  <a:lnTo>
                    <a:pt x="80561" y="144601"/>
                  </a:lnTo>
                  <a:lnTo>
                    <a:pt x="80106" y="144525"/>
                  </a:lnTo>
                  <a:close/>
                  <a:moveTo>
                    <a:pt x="183100" y="125503"/>
                  </a:moveTo>
                  <a:lnTo>
                    <a:pt x="183934" y="126033"/>
                  </a:lnTo>
                  <a:lnTo>
                    <a:pt x="185677" y="127397"/>
                  </a:lnTo>
                  <a:lnTo>
                    <a:pt x="192270" y="132551"/>
                  </a:lnTo>
                  <a:lnTo>
                    <a:pt x="196060" y="135431"/>
                  </a:lnTo>
                  <a:lnTo>
                    <a:pt x="199243" y="138007"/>
                  </a:lnTo>
                  <a:lnTo>
                    <a:pt x="204245" y="142251"/>
                  </a:lnTo>
                  <a:lnTo>
                    <a:pt x="207049" y="144677"/>
                  </a:lnTo>
                  <a:lnTo>
                    <a:pt x="207276" y="144904"/>
                  </a:lnTo>
                  <a:lnTo>
                    <a:pt x="207352" y="144980"/>
                  </a:lnTo>
                  <a:lnTo>
                    <a:pt x="206746" y="144677"/>
                  </a:lnTo>
                  <a:lnTo>
                    <a:pt x="201516" y="141797"/>
                  </a:lnTo>
                  <a:lnTo>
                    <a:pt x="193559" y="137477"/>
                  </a:lnTo>
                  <a:lnTo>
                    <a:pt x="185904" y="133309"/>
                  </a:lnTo>
                  <a:lnTo>
                    <a:pt x="181357" y="130959"/>
                  </a:lnTo>
                  <a:lnTo>
                    <a:pt x="179917" y="130201"/>
                  </a:lnTo>
                  <a:lnTo>
                    <a:pt x="180372" y="129444"/>
                  </a:lnTo>
                  <a:lnTo>
                    <a:pt x="181888" y="127094"/>
                  </a:lnTo>
                  <a:lnTo>
                    <a:pt x="182721" y="125957"/>
                  </a:lnTo>
                  <a:lnTo>
                    <a:pt x="183100" y="125503"/>
                  </a:lnTo>
                  <a:close/>
                  <a:moveTo>
                    <a:pt x="232816" y="116257"/>
                  </a:moveTo>
                  <a:lnTo>
                    <a:pt x="233650" y="116711"/>
                  </a:lnTo>
                  <a:lnTo>
                    <a:pt x="235469" y="117848"/>
                  </a:lnTo>
                  <a:lnTo>
                    <a:pt x="237288" y="119137"/>
                  </a:lnTo>
                  <a:lnTo>
                    <a:pt x="238121" y="119743"/>
                  </a:lnTo>
                  <a:lnTo>
                    <a:pt x="238046" y="119894"/>
                  </a:lnTo>
                  <a:lnTo>
                    <a:pt x="237894" y="120198"/>
                  </a:lnTo>
                  <a:lnTo>
                    <a:pt x="237288" y="121031"/>
                  </a:lnTo>
                  <a:lnTo>
                    <a:pt x="236227" y="122168"/>
                  </a:lnTo>
                  <a:lnTo>
                    <a:pt x="234938" y="123760"/>
                  </a:lnTo>
                  <a:lnTo>
                    <a:pt x="230922" y="128913"/>
                  </a:lnTo>
                  <a:lnTo>
                    <a:pt x="228572" y="131869"/>
                  </a:lnTo>
                  <a:lnTo>
                    <a:pt x="226678" y="134142"/>
                  </a:lnTo>
                  <a:lnTo>
                    <a:pt x="222661" y="138765"/>
                  </a:lnTo>
                  <a:lnTo>
                    <a:pt x="220539" y="141342"/>
                  </a:lnTo>
                  <a:lnTo>
                    <a:pt x="218947" y="143388"/>
                  </a:lnTo>
                  <a:lnTo>
                    <a:pt x="218114" y="144449"/>
                  </a:lnTo>
                  <a:lnTo>
                    <a:pt x="217583" y="145131"/>
                  </a:lnTo>
                  <a:lnTo>
                    <a:pt x="217280" y="145435"/>
                  </a:lnTo>
                  <a:lnTo>
                    <a:pt x="217204" y="145435"/>
                  </a:lnTo>
                  <a:lnTo>
                    <a:pt x="217204" y="145359"/>
                  </a:lnTo>
                  <a:lnTo>
                    <a:pt x="217356" y="144904"/>
                  </a:lnTo>
                  <a:lnTo>
                    <a:pt x="217735" y="143995"/>
                  </a:lnTo>
                  <a:lnTo>
                    <a:pt x="219175" y="141266"/>
                  </a:lnTo>
                  <a:lnTo>
                    <a:pt x="222358" y="135506"/>
                  </a:lnTo>
                  <a:lnTo>
                    <a:pt x="225541" y="129519"/>
                  </a:lnTo>
                  <a:lnTo>
                    <a:pt x="227890" y="125275"/>
                  </a:lnTo>
                  <a:lnTo>
                    <a:pt x="230391" y="120501"/>
                  </a:lnTo>
                  <a:lnTo>
                    <a:pt x="232210" y="117090"/>
                  </a:lnTo>
                  <a:lnTo>
                    <a:pt x="232665" y="116408"/>
                  </a:lnTo>
                  <a:lnTo>
                    <a:pt x="232740" y="116257"/>
                  </a:lnTo>
                  <a:close/>
                  <a:moveTo>
                    <a:pt x="213036" y="111179"/>
                  </a:moveTo>
                  <a:lnTo>
                    <a:pt x="213188" y="112770"/>
                  </a:lnTo>
                  <a:lnTo>
                    <a:pt x="213339" y="117924"/>
                  </a:lnTo>
                  <a:lnTo>
                    <a:pt x="213415" y="128231"/>
                  </a:lnTo>
                  <a:lnTo>
                    <a:pt x="213566" y="138538"/>
                  </a:lnTo>
                  <a:lnTo>
                    <a:pt x="213718" y="143767"/>
                  </a:lnTo>
                  <a:lnTo>
                    <a:pt x="213718" y="144677"/>
                  </a:lnTo>
                  <a:lnTo>
                    <a:pt x="213718" y="145207"/>
                  </a:lnTo>
                  <a:lnTo>
                    <a:pt x="213642" y="145435"/>
                  </a:lnTo>
                  <a:lnTo>
                    <a:pt x="213491" y="145510"/>
                  </a:lnTo>
                  <a:lnTo>
                    <a:pt x="213188" y="145435"/>
                  </a:lnTo>
                  <a:lnTo>
                    <a:pt x="213036" y="145283"/>
                  </a:lnTo>
                  <a:lnTo>
                    <a:pt x="212733" y="144146"/>
                  </a:lnTo>
                  <a:lnTo>
                    <a:pt x="212127" y="141494"/>
                  </a:lnTo>
                  <a:lnTo>
                    <a:pt x="211444" y="137932"/>
                  </a:lnTo>
                  <a:lnTo>
                    <a:pt x="210762" y="134067"/>
                  </a:lnTo>
                  <a:lnTo>
                    <a:pt x="210005" y="129898"/>
                  </a:lnTo>
                  <a:lnTo>
                    <a:pt x="209322" y="126336"/>
                  </a:lnTo>
                  <a:lnTo>
                    <a:pt x="208489" y="121865"/>
                  </a:lnTo>
                  <a:lnTo>
                    <a:pt x="207655" y="117090"/>
                  </a:lnTo>
                  <a:lnTo>
                    <a:pt x="207125" y="113301"/>
                  </a:lnTo>
                  <a:lnTo>
                    <a:pt x="206973" y="112164"/>
                  </a:lnTo>
                  <a:lnTo>
                    <a:pt x="206973" y="111785"/>
                  </a:lnTo>
                  <a:lnTo>
                    <a:pt x="207049" y="111709"/>
                  </a:lnTo>
                  <a:lnTo>
                    <a:pt x="207731" y="111558"/>
                  </a:lnTo>
                  <a:lnTo>
                    <a:pt x="209019" y="111406"/>
                  </a:lnTo>
                  <a:lnTo>
                    <a:pt x="210459" y="111255"/>
                  </a:lnTo>
                  <a:lnTo>
                    <a:pt x="211748" y="111179"/>
                  </a:lnTo>
                  <a:close/>
                  <a:moveTo>
                    <a:pt x="18568" y="128989"/>
                  </a:moveTo>
                  <a:lnTo>
                    <a:pt x="18871" y="129216"/>
                  </a:lnTo>
                  <a:lnTo>
                    <a:pt x="19326" y="129595"/>
                  </a:lnTo>
                  <a:lnTo>
                    <a:pt x="20917" y="131111"/>
                  </a:lnTo>
                  <a:lnTo>
                    <a:pt x="23115" y="133006"/>
                  </a:lnTo>
                  <a:lnTo>
                    <a:pt x="25919" y="135431"/>
                  </a:lnTo>
                  <a:lnTo>
                    <a:pt x="31376" y="140054"/>
                  </a:lnTo>
                  <a:lnTo>
                    <a:pt x="35695" y="143843"/>
                  </a:lnTo>
                  <a:lnTo>
                    <a:pt x="37211" y="145207"/>
                  </a:lnTo>
                  <a:lnTo>
                    <a:pt x="37666" y="145662"/>
                  </a:lnTo>
                  <a:lnTo>
                    <a:pt x="37818" y="145813"/>
                  </a:lnTo>
                  <a:lnTo>
                    <a:pt x="37666" y="145813"/>
                  </a:lnTo>
                  <a:lnTo>
                    <a:pt x="37135" y="145662"/>
                  </a:lnTo>
                  <a:lnTo>
                    <a:pt x="35317" y="145131"/>
                  </a:lnTo>
                  <a:lnTo>
                    <a:pt x="29708" y="143237"/>
                  </a:lnTo>
                  <a:lnTo>
                    <a:pt x="23418" y="141039"/>
                  </a:lnTo>
                  <a:lnTo>
                    <a:pt x="20766" y="140054"/>
                  </a:lnTo>
                  <a:lnTo>
                    <a:pt x="18871" y="139372"/>
                  </a:lnTo>
                  <a:lnTo>
                    <a:pt x="15688" y="138007"/>
                  </a:lnTo>
                  <a:lnTo>
                    <a:pt x="14248" y="137325"/>
                  </a:lnTo>
                  <a:lnTo>
                    <a:pt x="14172" y="137174"/>
                  </a:lnTo>
                  <a:lnTo>
                    <a:pt x="14172" y="137022"/>
                  </a:lnTo>
                  <a:lnTo>
                    <a:pt x="14324" y="136416"/>
                  </a:lnTo>
                  <a:lnTo>
                    <a:pt x="14930" y="135052"/>
                  </a:lnTo>
                  <a:lnTo>
                    <a:pt x="15839" y="133233"/>
                  </a:lnTo>
                  <a:lnTo>
                    <a:pt x="16749" y="131414"/>
                  </a:lnTo>
                  <a:lnTo>
                    <a:pt x="17507" y="130050"/>
                  </a:lnTo>
                  <a:lnTo>
                    <a:pt x="18037" y="129216"/>
                  </a:lnTo>
                  <a:lnTo>
                    <a:pt x="18265" y="128989"/>
                  </a:lnTo>
                  <a:close/>
                  <a:moveTo>
                    <a:pt x="213794" y="111103"/>
                  </a:moveTo>
                  <a:lnTo>
                    <a:pt x="216371" y="111255"/>
                  </a:lnTo>
                  <a:lnTo>
                    <a:pt x="218189" y="111406"/>
                  </a:lnTo>
                  <a:lnTo>
                    <a:pt x="218872" y="111482"/>
                  </a:lnTo>
                  <a:lnTo>
                    <a:pt x="219099" y="111634"/>
                  </a:lnTo>
                  <a:lnTo>
                    <a:pt x="219175" y="111937"/>
                  </a:lnTo>
                  <a:lnTo>
                    <a:pt x="219175" y="112619"/>
                  </a:lnTo>
                  <a:lnTo>
                    <a:pt x="218947" y="115044"/>
                  </a:lnTo>
                  <a:lnTo>
                    <a:pt x="218568" y="119288"/>
                  </a:lnTo>
                  <a:lnTo>
                    <a:pt x="218038" y="124821"/>
                  </a:lnTo>
                  <a:lnTo>
                    <a:pt x="217507" y="130429"/>
                  </a:lnTo>
                  <a:lnTo>
                    <a:pt x="216750" y="137401"/>
                  </a:lnTo>
                  <a:lnTo>
                    <a:pt x="216067" y="143464"/>
                  </a:lnTo>
                  <a:lnTo>
                    <a:pt x="215764" y="145359"/>
                  </a:lnTo>
                  <a:lnTo>
                    <a:pt x="215689" y="146117"/>
                  </a:lnTo>
                  <a:lnTo>
                    <a:pt x="215006" y="145889"/>
                  </a:lnTo>
                  <a:lnTo>
                    <a:pt x="214703" y="145738"/>
                  </a:lnTo>
                  <a:lnTo>
                    <a:pt x="214552" y="145435"/>
                  </a:lnTo>
                  <a:lnTo>
                    <a:pt x="214400" y="144980"/>
                  </a:lnTo>
                  <a:lnTo>
                    <a:pt x="214324" y="144222"/>
                  </a:lnTo>
                  <a:lnTo>
                    <a:pt x="214249" y="139220"/>
                  </a:lnTo>
                  <a:lnTo>
                    <a:pt x="214097" y="129292"/>
                  </a:lnTo>
                  <a:lnTo>
                    <a:pt x="214021" y="119137"/>
                  </a:lnTo>
                  <a:lnTo>
                    <a:pt x="213870" y="113528"/>
                  </a:lnTo>
                  <a:lnTo>
                    <a:pt x="213794" y="111103"/>
                  </a:lnTo>
                  <a:close/>
                  <a:moveTo>
                    <a:pt x="186662" y="98826"/>
                  </a:moveTo>
                  <a:lnTo>
                    <a:pt x="186814" y="98902"/>
                  </a:lnTo>
                  <a:lnTo>
                    <a:pt x="186890" y="98977"/>
                  </a:lnTo>
                  <a:lnTo>
                    <a:pt x="186890" y="99129"/>
                  </a:lnTo>
                  <a:lnTo>
                    <a:pt x="186814" y="99432"/>
                  </a:lnTo>
                  <a:lnTo>
                    <a:pt x="186511" y="100645"/>
                  </a:lnTo>
                  <a:lnTo>
                    <a:pt x="186511" y="101099"/>
                  </a:lnTo>
                  <a:lnTo>
                    <a:pt x="186586" y="101175"/>
                  </a:lnTo>
                  <a:lnTo>
                    <a:pt x="186662" y="101175"/>
                  </a:lnTo>
                  <a:lnTo>
                    <a:pt x="186814" y="100872"/>
                  </a:lnTo>
                  <a:lnTo>
                    <a:pt x="187041" y="100341"/>
                  </a:lnTo>
                  <a:lnTo>
                    <a:pt x="187193" y="99887"/>
                  </a:lnTo>
                  <a:lnTo>
                    <a:pt x="187269" y="99811"/>
                  </a:lnTo>
                  <a:lnTo>
                    <a:pt x="187269" y="99963"/>
                  </a:lnTo>
                  <a:lnTo>
                    <a:pt x="188102" y="102085"/>
                  </a:lnTo>
                  <a:lnTo>
                    <a:pt x="188557" y="103373"/>
                  </a:lnTo>
                  <a:lnTo>
                    <a:pt x="188784" y="103752"/>
                  </a:lnTo>
                  <a:lnTo>
                    <a:pt x="188936" y="103903"/>
                  </a:lnTo>
                  <a:lnTo>
                    <a:pt x="188936" y="103752"/>
                  </a:lnTo>
                  <a:lnTo>
                    <a:pt x="188860" y="103373"/>
                  </a:lnTo>
                  <a:lnTo>
                    <a:pt x="188405" y="102085"/>
                  </a:lnTo>
                  <a:lnTo>
                    <a:pt x="188026" y="100872"/>
                  </a:lnTo>
                  <a:lnTo>
                    <a:pt x="187875" y="100114"/>
                  </a:lnTo>
                  <a:lnTo>
                    <a:pt x="187875" y="100038"/>
                  </a:lnTo>
                  <a:lnTo>
                    <a:pt x="188026" y="100038"/>
                  </a:lnTo>
                  <a:lnTo>
                    <a:pt x="188405" y="100796"/>
                  </a:lnTo>
                  <a:lnTo>
                    <a:pt x="190376" y="105343"/>
                  </a:lnTo>
                  <a:lnTo>
                    <a:pt x="192195" y="109436"/>
                  </a:lnTo>
                  <a:lnTo>
                    <a:pt x="193710" y="113149"/>
                  </a:lnTo>
                  <a:lnTo>
                    <a:pt x="194999" y="116257"/>
                  </a:lnTo>
                  <a:lnTo>
                    <a:pt x="195832" y="118379"/>
                  </a:lnTo>
                  <a:lnTo>
                    <a:pt x="196893" y="120804"/>
                  </a:lnTo>
                  <a:lnTo>
                    <a:pt x="198106" y="123381"/>
                  </a:lnTo>
                  <a:lnTo>
                    <a:pt x="199319" y="126033"/>
                  </a:lnTo>
                  <a:lnTo>
                    <a:pt x="200607" y="128534"/>
                  </a:lnTo>
                  <a:lnTo>
                    <a:pt x="201895" y="130959"/>
                  </a:lnTo>
                  <a:lnTo>
                    <a:pt x="203108" y="133157"/>
                  </a:lnTo>
                  <a:lnTo>
                    <a:pt x="204245" y="135052"/>
                  </a:lnTo>
                  <a:lnTo>
                    <a:pt x="205836" y="137553"/>
                  </a:lnTo>
                  <a:lnTo>
                    <a:pt x="207504" y="139826"/>
                  </a:lnTo>
                  <a:lnTo>
                    <a:pt x="209171" y="142024"/>
                  </a:lnTo>
                  <a:lnTo>
                    <a:pt x="210914" y="144146"/>
                  </a:lnTo>
                  <a:lnTo>
                    <a:pt x="211899" y="145435"/>
                  </a:lnTo>
                  <a:lnTo>
                    <a:pt x="212202" y="145813"/>
                  </a:lnTo>
                  <a:lnTo>
                    <a:pt x="212278" y="146041"/>
                  </a:lnTo>
                  <a:lnTo>
                    <a:pt x="212127" y="146041"/>
                  </a:lnTo>
                  <a:lnTo>
                    <a:pt x="211975" y="145889"/>
                  </a:lnTo>
                  <a:lnTo>
                    <a:pt x="211444" y="145283"/>
                  </a:lnTo>
                  <a:lnTo>
                    <a:pt x="210156" y="143767"/>
                  </a:lnTo>
                  <a:lnTo>
                    <a:pt x="208337" y="141873"/>
                  </a:lnTo>
                  <a:lnTo>
                    <a:pt x="206746" y="140281"/>
                  </a:lnTo>
                  <a:lnTo>
                    <a:pt x="206215" y="139902"/>
                  </a:lnTo>
                  <a:lnTo>
                    <a:pt x="206139" y="139751"/>
                  </a:lnTo>
                  <a:lnTo>
                    <a:pt x="206064" y="139751"/>
                  </a:lnTo>
                  <a:lnTo>
                    <a:pt x="206139" y="139978"/>
                  </a:lnTo>
                  <a:lnTo>
                    <a:pt x="206215" y="140205"/>
                  </a:lnTo>
                  <a:lnTo>
                    <a:pt x="206821" y="141039"/>
                  </a:lnTo>
                  <a:lnTo>
                    <a:pt x="207958" y="142251"/>
                  </a:lnTo>
                  <a:lnTo>
                    <a:pt x="209550" y="144070"/>
                  </a:lnTo>
                  <a:lnTo>
                    <a:pt x="210687" y="145359"/>
                  </a:lnTo>
                  <a:lnTo>
                    <a:pt x="211369" y="146117"/>
                  </a:lnTo>
                  <a:lnTo>
                    <a:pt x="211520" y="146344"/>
                  </a:lnTo>
                  <a:lnTo>
                    <a:pt x="211520" y="146496"/>
                  </a:lnTo>
                  <a:lnTo>
                    <a:pt x="211520" y="146571"/>
                  </a:lnTo>
                  <a:lnTo>
                    <a:pt x="211369" y="146571"/>
                  </a:lnTo>
                  <a:lnTo>
                    <a:pt x="211066" y="146344"/>
                  </a:lnTo>
                  <a:lnTo>
                    <a:pt x="210459" y="145738"/>
                  </a:lnTo>
                  <a:lnTo>
                    <a:pt x="208716" y="143616"/>
                  </a:lnTo>
                  <a:lnTo>
                    <a:pt x="206670" y="141039"/>
                  </a:lnTo>
                  <a:lnTo>
                    <a:pt x="205003" y="138690"/>
                  </a:lnTo>
                  <a:lnTo>
                    <a:pt x="202956" y="135582"/>
                  </a:lnTo>
                  <a:lnTo>
                    <a:pt x="200683" y="131945"/>
                  </a:lnTo>
                  <a:lnTo>
                    <a:pt x="198712" y="128686"/>
                  </a:lnTo>
                  <a:lnTo>
                    <a:pt x="197500" y="126639"/>
                  </a:lnTo>
                  <a:lnTo>
                    <a:pt x="196969" y="125654"/>
                  </a:lnTo>
                  <a:lnTo>
                    <a:pt x="196742" y="125427"/>
                  </a:lnTo>
                  <a:lnTo>
                    <a:pt x="196590" y="125351"/>
                  </a:lnTo>
                  <a:lnTo>
                    <a:pt x="196590" y="125503"/>
                  </a:lnTo>
                  <a:lnTo>
                    <a:pt x="196590" y="125806"/>
                  </a:lnTo>
                  <a:lnTo>
                    <a:pt x="197045" y="126791"/>
                  </a:lnTo>
                  <a:lnTo>
                    <a:pt x="197954" y="128458"/>
                  </a:lnTo>
                  <a:lnTo>
                    <a:pt x="199546" y="131111"/>
                  </a:lnTo>
                  <a:lnTo>
                    <a:pt x="201516" y="134218"/>
                  </a:lnTo>
                  <a:lnTo>
                    <a:pt x="203335" y="137098"/>
                  </a:lnTo>
                  <a:lnTo>
                    <a:pt x="203942" y="138235"/>
                  </a:lnTo>
                  <a:lnTo>
                    <a:pt x="204017" y="138462"/>
                  </a:lnTo>
                  <a:lnTo>
                    <a:pt x="203638" y="138007"/>
                  </a:lnTo>
                  <a:lnTo>
                    <a:pt x="202881" y="137022"/>
                  </a:lnTo>
                  <a:lnTo>
                    <a:pt x="200759" y="133915"/>
                  </a:lnTo>
                  <a:lnTo>
                    <a:pt x="199546" y="132020"/>
                  </a:lnTo>
                  <a:lnTo>
                    <a:pt x="198333" y="129974"/>
                  </a:lnTo>
                  <a:lnTo>
                    <a:pt x="197197" y="127852"/>
                  </a:lnTo>
                  <a:lnTo>
                    <a:pt x="195984" y="125578"/>
                  </a:lnTo>
                  <a:lnTo>
                    <a:pt x="194771" y="123153"/>
                  </a:lnTo>
                  <a:lnTo>
                    <a:pt x="193559" y="120577"/>
                  </a:lnTo>
                  <a:lnTo>
                    <a:pt x="192270" y="117772"/>
                  </a:lnTo>
                  <a:lnTo>
                    <a:pt x="190982" y="114817"/>
                  </a:lnTo>
                  <a:lnTo>
                    <a:pt x="187193" y="105798"/>
                  </a:lnTo>
                  <a:lnTo>
                    <a:pt x="185904" y="102615"/>
                  </a:lnTo>
                  <a:lnTo>
                    <a:pt x="185525" y="101554"/>
                  </a:lnTo>
                  <a:lnTo>
                    <a:pt x="185450" y="101099"/>
                  </a:lnTo>
                  <a:lnTo>
                    <a:pt x="185450" y="101024"/>
                  </a:lnTo>
                  <a:lnTo>
                    <a:pt x="185525" y="101099"/>
                  </a:lnTo>
                  <a:lnTo>
                    <a:pt x="185753" y="101478"/>
                  </a:lnTo>
                  <a:lnTo>
                    <a:pt x="186359" y="102842"/>
                  </a:lnTo>
                  <a:lnTo>
                    <a:pt x="189163" y="109057"/>
                  </a:lnTo>
                  <a:lnTo>
                    <a:pt x="190906" y="113225"/>
                  </a:lnTo>
                  <a:lnTo>
                    <a:pt x="192574" y="117242"/>
                  </a:lnTo>
                  <a:lnTo>
                    <a:pt x="193635" y="119743"/>
                  </a:lnTo>
                  <a:lnTo>
                    <a:pt x="194241" y="121107"/>
                  </a:lnTo>
                  <a:lnTo>
                    <a:pt x="194544" y="121638"/>
                  </a:lnTo>
                  <a:lnTo>
                    <a:pt x="194620" y="121713"/>
                  </a:lnTo>
                  <a:lnTo>
                    <a:pt x="194696" y="121713"/>
                  </a:lnTo>
                  <a:lnTo>
                    <a:pt x="194696" y="121562"/>
                  </a:lnTo>
                  <a:lnTo>
                    <a:pt x="194620" y="121183"/>
                  </a:lnTo>
                  <a:lnTo>
                    <a:pt x="194165" y="119819"/>
                  </a:lnTo>
                  <a:lnTo>
                    <a:pt x="192422" y="115499"/>
                  </a:lnTo>
                  <a:lnTo>
                    <a:pt x="190073" y="109739"/>
                  </a:lnTo>
                  <a:lnTo>
                    <a:pt x="187420" y="103752"/>
                  </a:lnTo>
                  <a:lnTo>
                    <a:pt x="186814" y="102312"/>
                  </a:lnTo>
                  <a:lnTo>
                    <a:pt x="186435" y="101327"/>
                  </a:lnTo>
                  <a:lnTo>
                    <a:pt x="186359" y="100645"/>
                  </a:lnTo>
                  <a:lnTo>
                    <a:pt x="186359" y="100038"/>
                  </a:lnTo>
                  <a:lnTo>
                    <a:pt x="186435" y="99205"/>
                  </a:lnTo>
                  <a:lnTo>
                    <a:pt x="186208" y="99735"/>
                  </a:lnTo>
                  <a:lnTo>
                    <a:pt x="186132" y="100038"/>
                  </a:lnTo>
                  <a:lnTo>
                    <a:pt x="185980" y="100190"/>
                  </a:lnTo>
                  <a:lnTo>
                    <a:pt x="185904" y="100266"/>
                  </a:lnTo>
                  <a:lnTo>
                    <a:pt x="185829" y="100190"/>
                  </a:lnTo>
                  <a:lnTo>
                    <a:pt x="185753" y="99963"/>
                  </a:lnTo>
                  <a:lnTo>
                    <a:pt x="185677" y="99735"/>
                  </a:lnTo>
                  <a:lnTo>
                    <a:pt x="185753" y="99508"/>
                  </a:lnTo>
                  <a:lnTo>
                    <a:pt x="185829" y="99280"/>
                  </a:lnTo>
                  <a:lnTo>
                    <a:pt x="185980" y="99129"/>
                  </a:lnTo>
                  <a:lnTo>
                    <a:pt x="186208" y="98977"/>
                  </a:lnTo>
                  <a:lnTo>
                    <a:pt x="186435" y="98902"/>
                  </a:lnTo>
                  <a:lnTo>
                    <a:pt x="186662" y="98826"/>
                  </a:lnTo>
                  <a:close/>
                  <a:moveTo>
                    <a:pt x="94051" y="91550"/>
                  </a:moveTo>
                  <a:lnTo>
                    <a:pt x="94203" y="91702"/>
                  </a:lnTo>
                  <a:lnTo>
                    <a:pt x="94354" y="91929"/>
                  </a:lnTo>
                  <a:lnTo>
                    <a:pt x="94885" y="92839"/>
                  </a:lnTo>
                  <a:lnTo>
                    <a:pt x="95643" y="94582"/>
                  </a:lnTo>
                  <a:lnTo>
                    <a:pt x="96704" y="97083"/>
                  </a:lnTo>
                  <a:lnTo>
                    <a:pt x="100645" y="107162"/>
                  </a:lnTo>
                  <a:lnTo>
                    <a:pt x="102994" y="113149"/>
                  </a:lnTo>
                  <a:lnTo>
                    <a:pt x="104585" y="117318"/>
                  </a:lnTo>
                  <a:lnTo>
                    <a:pt x="107011" y="123532"/>
                  </a:lnTo>
                  <a:lnTo>
                    <a:pt x="109663" y="130429"/>
                  </a:lnTo>
                  <a:lnTo>
                    <a:pt x="110876" y="133612"/>
                  </a:lnTo>
                  <a:lnTo>
                    <a:pt x="111785" y="135885"/>
                  </a:lnTo>
                  <a:lnTo>
                    <a:pt x="112316" y="137250"/>
                  </a:lnTo>
                  <a:lnTo>
                    <a:pt x="112543" y="138007"/>
                  </a:lnTo>
                  <a:lnTo>
                    <a:pt x="112619" y="138386"/>
                  </a:lnTo>
                  <a:lnTo>
                    <a:pt x="112770" y="138690"/>
                  </a:lnTo>
                  <a:lnTo>
                    <a:pt x="112846" y="138765"/>
                  </a:lnTo>
                  <a:lnTo>
                    <a:pt x="112770" y="138841"/>
                  </a:lnTo>
                  <a:lnTo>
                    <a:pt x="111937" y="138765"/>
                  </a:lnTo>
                  <a:lnTo>
                    <a:pt x="110800" y="138614"/>
                  </a:lnTo>
                  <a:lnTo>
                    <a:pt x="109966" y="136264"/>
                  </a:lnTo>
                  <a:lnTo>
                    <a:pt x="108981" y="133460"/>
                  </a:lnTo>
                  <a:lnTo>
                    <a:pt x="107920" y="130732"/>
                  </a:lnTo>
                  <a:lnTo>
                    <a:pt x="107011" y="128686"/>
                  </a:lnTo>
                  <a:lnTo>
                    <a:pt x="106707" y="128079"/>
                  </a:lnTo>
                  <a:lnTo>
                    <a:pt x="106556" y="127928"/>
                  </a:lnTo>
                  <a:lnTo>
                    <a:pt x="106404" y="127928"/>
                  </a:lnTo>
                  <a:lnTo>
                    <a:pt x="106480" y="128307"/>
                  </a:lnTo>
                  <a:lnTo>
                    <a:pt x="107617" y="131262"/>
                  </a:lnTo>
                  <a:lnTo>
                    <a:pt x="108905" y="134370"/>
                  </a:lnTo>
                  <a:lnTo>
                    <a:pt x="109815" y="136719"/>
                  </a:lnTo>
                  <a:lnTo>
                    <a:pt x="110269" y="138159"/>
                  </a:lnTo>
                  <a:lnTo>
                    <a:pt x="110269" y="138538"/>
                  </a:lnTo>
                  <a:lnTo>
                    <a:pt x="110269" y="138614"/>
                  </a:lnTo>
                  <a:lnTo>
                    <a:pt x="110194" y="138690"/>
                  </a:lnTo>
                  <a:lnTo>
                    <a:pt x="110042" y="138462"/>
                  </a:lnTo>
                  <a:lnTo>
                    <a:pt x="109739" y="137856"/>
                  </a:lnTo>
                  <a:lnTo>
                    <a:pt x="109284" y="136946"/>
                  </a:lnTo>
                  <a:lnTo>
                    <a:pt x="108905" y="135885"/>
                  </a:lnTo>
                  <a:lnTo>
                    <a:pt x="106177" y="128686"/>
                  </a:lnTo>
                  <a:lnTo>
                    <a:pt x="104207" y="123835"/>
                  </a:lnTo>
                  <a:lnTo>
                    <a:pt x="104131" y="123760"/>
                  </a:lnTo>
                  <a:lnTo>
                    <a:pt x="104055" y="123760"/>
                  </a:lnTo>
                  <a:lnTo>
                    <a:pt x="103903" y="123835"/>
                  </a:lnTo>
                  <a:lnTo>
                    <a:pt x="103903" y="123987"/>
                  </a:lnTo>
                  <a:lnTo>
                    <a:pt x="103979" y="124442"/>
                  </a:lnTo>
                  <a:lnTo>
                    <a:pt x="104434" y="125730"/>
                  </a:lnTo>
                  <a:lnTo>
                    <a:pt x="106101" y="130429"/>
                  </a:lnTo>
                  <a:lnTo>
                    <a:pt x="108451" y="136795"/>
                  </a:lnTo>
                  <a:lnTo>
                    <a:pt x="108602" y="137174"/>
                  </a:lnTo>
                  <a:lnTo>
                    <a:pt x="108602" y="137250"/>
                  </a:lnTo>
                  <a:lnTo>
                    <a:pt x="108223" y="136492"/>
                  </a:lnTo>
                  <a:lnTo>
                    <a:pt x="107390" y="134597"/>
                  </a:lnTo>
                  <a:lnTo>
                    <a:pt x="106253" y="131566"/>
                  </a:lnTo>
                  <a:lnTo>
                    <a:pt x="104889" y="127928"/>
                  </a:lnTo>
                  <a:lnTo>
                    <a:pt x="103524" y="124593"/>
                  </a:lnTo>
                  <a:lnTo>
                    <a:pt x="100493" y="117090"/>
                  </a:lnTo>
                  <a:lnTo>
                    <a:pt x="97840" y="110345"/>
                  </a:lnTo>
                  <a:lnTo>
                    <a:pt x="97158" y="108526"/>
                  </a:lnTo>
                  <a:lnTo>
                    <a:pt x="96931" y="107693"/>
                  </a:lnTo>
                  <a:lnTo>
                    <a:pt x="97083" y="107844"/>
                  </a:lnTo>
                  <a:lnTo>
                    <a:pt x="97310" y="108375"/>
                  </a:lnTo>
                  <a:lnTo>
                    <a:pt x="98144" y="110270"/>
                  </a:lnTo>
                  <a:lnTo>
                    <a:pt x="99280" y="113225"/>
                  </a:lnTo>
                  <a:lnTo>
                    <a:pt x="100720" y="116939"/>
                  </a:lnTo>
                  <a:lnTo>
                    <a:pt x="102009" y="120122"/>
                  </a:lnTo>
                  <a:lnTo>
                    <a:pt x="102691" y="121865"/>
                  </a:lnTo>
                  <a:lnTo>
                    <a:pt x="102918" y="122244"/>
                  </a:lnTo>
                  <a:lnTo>
                    <a:pt x="103070" y="122471"/>
                  </a:lnTo>
                  <a:lnTo>
                    <a:pt x="103221" y="122471"/>
                  </a:lnTo>
                  <a:lnTo>
                    <a:pt x="103297" y="122395"/>
                  </a:lnTo>
                  <a:lnTo>
                    <a:pt x="103449" y="122320"/>
                  </a:lnTo>
                  <a:lnTo>
                    <a:pt x="103449" y="122168"/>
                  </a:lnTo>
                  <a:lnTo>
                    <a:pt x="103449" y="121941"/>
                  </a:lnTo>
                  <a:lnTo>
                    <a:pt x="103297" y="121562"/>
                  </a:lnTo>
                  <a:lnTo>
                    <a:pt x="102691" y="119894"/>
                  </a:lnTo>
                  <a:lnTo>
                    <a:pt x="101478" y="116711"/>
                  </a:lnTo>
                  <a:lnTo>
                    <a:pt x="100493" y="113756"/>
                  </a:lnTo>
                  <a:lnTo>
                    <a:pt x="100417" y="113604"/>
                  </a:lnTo>
                  <a:lnTo>
                    <a:pt x="100417" y="113604"/>
                  </a:lnTo>
                  <a:lnTo>
                    <a:pt x="100493" y="113680"/>
                  </a:lnTo>
                  <a:lnTo>
                    <a:pt x="100948" y="114514"/>
                  </a:lnTo>
                  <a:lnTo>
                    <a:pt x="101327" y="115271"/>
                  </a:lnTo>
                  <a:lnTo>
                    <a:pt x="101478" y="115423"/>
                  </a:lnTo>
                  <a:lnTo>
                    <a:pt x="101554" y="115423"/>
                  </a:lnTo>
                  <a:lnTo>
                    <a:pt x="101478" y="115044"/>
                  </a:lnTo>
                  <a:lnTo>
                    <a:pt x="101175" y="114059"/>
                  </a:lnTo>
                  <a:lnTo>
                    <a:pt x="100038" y="111179"/>
                  </a:lnTo>
                  <a:lnTo>
                    <a:pt x="97765" y="105419"/>
                  </a:lnTo>
                  <a:lnTo>
                    <a:pt x="96779" y="102994"/>
                  </a:lnTo>
                  <a:lnTo>
                    <a:pt x="95946" y="101024"/>
                  </a:lnTo>
                  <a:lnTo>
                    <a:pt x="95264" y="99659"/>
                  </a:lnTo>
                  <a:lnTo>
                    <a:pt x="95036" y="99205"/>
                  </a:lnTo>
                  <a:lnTo>
                    <a:pt x="94885" y="99053"/>
                  </a:lnTo>
                  <a:lnTo>
                    <a:pt x="94809" y="99053"/>
                  </a:lnTo>
                  <a:lnTo>
                    <a:pt x="94733" y="99129"/>
                  </a:lnTo>
                  <a:lnTo>
                    <a:pt x="94733" y="99205"/>
                  </a:lnTo>
                  <a:lnTo>
                    <a:pt x="94733" y="99280"/>
                  </a:lnTo>
                  <a:lnTo>
                    <a:pt x="95036" y="100114"/>
                  </a:lnTo>
                  <a:lnTo>
                    <a:pt x="94961" y="100114"/>
                  </a:lnTo>
                  <a:lnTo>
                    <a:pt x="94961" y="100038"/>
                  </a:lnTo>
                  <a:lnTo>
                    <a:pt x="94733" y="99735"/>
                  </a:lnTo>
                  <a:lnTo>
                    <a:pt x="94430" y="99356"/>
                  </a:lnTo>
                  <a:lnTo>
                    <a:pt x="94203" y="99129"/>
                  </a:lnTo>
                  <a:lnTo>
                    <a:pt x="93900" y="98977"/>
                  </a:lnTo>
                  <a:lnTo>
                    <a:pt x="93521" y="98902"/>
                  </a:lnTo>
                  <a:lnTo>
                    <a:pt x="93142" y="98902"/>
                  </a:lnTo>
                  <a:lnTo>
                    <a:pt x="92839" y="98977"/>
                  </a:lnTo>
                  <a:lnTo>
                    <a:pt x="92687" y="99129"/>
                  </a:lnTo>
                  <a:lnTo>
                    <a:pt x="92535" y="99432"/>
                  </a:lnTo>
                  <a:lnTo>
                    <a:pt x="92384" y="99735"/>
                  </a:lnTo>
                  <a:lnTo>
                    <a:pt x="92005" y="100266"/>
                  </a:lnTo>
                  <a:lnTo>
                    <a:pt x="90792" y="101857"/>
                  </a:lnTo>
                  <a:lnTo>
                    <a:pt x="88670" y="104434"/>
                  </a:lnTo>
                  <a:lnTo>
                    <a:pt x="85563" y="108072"/>
                  </a:lnTo>
                  <a:lnTo>
                    <a:pt x="82607" y="111558"/>
                  </a:lnTo>
                  <a:lnTo>
                    <a:pt x="79727" y="115196"/>
                  </a:lnTo>
                  <a:lnTo>
                    <a:pt x="76999" y="118606"/>
                  </a:lnTo>
                  <a:lnTo>
                    <a:pt x="74650" y="121486"/>
                  </a:lnTo>
                  <a:lnTo>
                    <a:pt x="70103" y="127018"/>
                  </a:lnTo>
                  <a:lnTo>
                    <a:pt x="67526" y="130201"/>
                  </a:lnTo>
                  <a:lnTo>
                    <a:pt x="64646" y="133612"/>
                  </a:lnTo>
                  <a:lnTo>
                    <a:pt x="57598" y="141948"/>
                  </a:lnTo>
                  <a:lnTo>
                    <a:pt x="54794" y="145283"/>
                  </a:lnTo>
                  <a:lnTo>
                    <a:pt x="53884" y="146344"/>
                  </a:lnTo>
                  <a:lnTo>
                    <a:pt x="53505" y="146723"/>
                  </a:lnTo>
                  <a:lnTo>
                    <a:pt x="52975" y="146647"/>
                  </a:lnTo>
                  <a:lnTo>
                    <a:pt x="52823" y="146571"/>
                  </a:lnTo>
                  <a:lnTo>
                    <a:pt x="52747" y="146496"/>
                  </a:lnTo>
                  <a:lnTo>
                    <a:pt x="52899" y="146268"/>
                  </a:lnTo>
                  <a:lnTo>
                    <a:pt x="53126" y="145889"/>
                  </a:lnTo>
                  <a:lnTo>
                    <a:pt x="54036" y="144752"/>
                  </a:lnTo>
                  <a:lnTo>
                    <a:pt x="55855" y="142782"/>
                  </a:lnTo>
                  <a:lnTo>
                    <a:pt x="58962" y="139144"/>
                  </a:lnTo>
                  <a:lnTo>
                    <a:pt x="63130" y="134067"/>
                  </a:lnTo>
                  <a:lnTo>
                    <a:pt x="71164" y="124138"/>
                  </a:lnTo>
                  <a:lnTo>
                    <a:pt x="77984" y="115802"/>
                  </a:lnTo>
                  <a:lnTo>
                    <a:pt x="81471" y="111482"/>
                  </a:lnTo>
                  <a:lnTo>
                    <a:pt x="84805" y="107465"/>
                  </a:lnTo>
                  <a:lnTo>
                    <a:pt x="87079" y="104661"/>
                  </a:lnTo>
                  <a:lnTo>
                    <a:pt x="89504" y="101706"/>
                  </a:lnTo>
                  <a:lnTo>
                    <a:pt x="91474" y="99053"/>
                  </a:lnTo>
                  <a:lnTo>
                    <a:pt x="92535" y="97613"/>
                  </a:lnTo>
                  <a:lnTo>
                    <a:pt x="92535" y="97386"/>
                  </a:lnTo>
                  <a:lnTo>
                    <a:pt x="92460" y="96931"/>
                  </a:lnTo>
                  <a:lnTo>
                    <a:pt x="91929" y="95719"/>
                  </a:lnTo>
                  <a:lnTo>
                    <a:pt x="91399" y="94506"/>
                  </a:lnTo>
                  <a:lnTo>
                    <a:pt x="91095" y="93672"/>
                  </a:lnTo>
                  <a:lnTo>
                    <a:pt x="90944" y="93218"/>
                  </a:lnTo>
                  <a:lnTo>
                    <a:pt x="91020" y="93142"/>
                  </a:lnTo>
                  <a:lnTo>
                    <a:pt x="91095" y="93218"/>
                  </a:lnTo>
                  <a:lnTo>
                    <a:pt x="91474" y="93824"/>
                  </a:lnTo>
                  <a:lnTo>
                    <a:pt x="92005" y="94961"/>
                  </a:lnTo>
                  <a:lnTo>
                    <a:pt x="92232" y="95567"/>
                  </a:lnTo>
                  <a:lnTo>
                    <a:pt x="92535" y="96097"/>
                  </a:lnTo>
                  <a:lnTo>
                    <a:pt x="92763" y="96401"/>
                  </a:lnTo>
                  <a:lnTo>
                    <a:pt x="92914" y="96552"/>
                  </a:lnTo>
                  <a:lnTo>
                    <a:pt x="93066" y="96476"/>
                  </a:lnTo>
                  <a:lnTo>
                    <a:pt x="93142" y="96401"/>
                  </a:lnTo>
                  <a:lnTo>
                    <a:pt x="93217" y="96325"/>
                  </a:lnTo>
                  <a:lnTo>
                    <a:pt x="93217" y="96173"/>
                  </a:lnTo>
                  <a:lnTo>
                    <a:pt x="93217" y="95870"/>
                  </a:lnTo>
                  <a:lnTo>
                    <a:pt x="93217" y="95794"/>
                  </a:lnTo>
                  <a:lnTo>
                    <a:pt x="93521" y="95794"/>
                  </a:lnTo>
                  <a:lnTo>
                    <a:pt x="93596" y="95719"/>
                  </a:lnTo>
                  <a:lnTo>
                    <a:pt x="93596" y="95567"/>
                  </a:lnTo>
                  <a:lnTo>
                    <a:pt x="93445" y="95036"/>
                  </a:lnTo>
                  <a:lnTo>
                    <a:pt x="92990" y="94127"/>
                  </a:lnTo>
                  <a:lnTo>
                    <a:pt x="92308" y="92460"/>
                  </a:lnTo>
                  <a:lnTo>
                    <a:pt x="93066" y="92005"/>
                  </a:lnTo>
                  <a:lnTo>
                    <a:pt x="93748" y="91702"/>
                  </a:lnTo>
                  <a:lnTo>
                    <a:pt x="94051" y="91550"/>
                  </a:lnTo>
                  <a:close/>
                  <a:moveTo>
                    <a:pt x="98826" y="145965"/>
                  </a:moveTo>
                  <a:lnTo>
                    <a:pt x="98826" y="146496"/>
                  </a:lnTo>
                  <a:lnTo>
                    <a:pt x="98826" y="146874"/>
                  </a:lnTo>
                  <a:lnTo>
                    <a:pt x="98826" y="146950"/>
                  </a:lnTo>
                  <a:lnTo>
                    <a:pt x="98750" y="147026"/>
                  </a:lnTo>
                  <a:lnTo>
                    <a:pt x="98447" y="147026"/>
                  </a:lnTo>
                  <a:lnTo>
                    <a:pt x="97916" y="146950"/>
                  </a:lnTo>
                  <a:lnTo>
                    <a:pt x="96476" y="146799"/>
                  </a:lnTo>
                  <a:lnTo>
                    <a:pt x="94430" y="146723"/>
                  </a:lnTo>
                  <a:lnTo>
                    <a:pt x="93142" y="146571"/>
                  </a:lnTo>
                  <a:lnTo>
                    <a:pt x="92384" y="146496"/>
                  </a:lnTo>
                  <a:lnTo>
                    <a:pt x="91929" y="146420"/>
                  </a:lnTo>
                  <a:lnTo>
                    <a:pt x="91853" y="146344"/>
                  </a:lnTo>
                  <a:lnTo>
                    <a:pt x="91853" y="146268"/>
                  </a:lnTo>
                  <a:lnTo>
                    <a:pt x="91853" y="146192"/>
                  </a:lnTo>
                  <a:lnTo>
                    <a:pt x="92005" y="146117"/>
                  </a:lnTo>
                  <a:lnTo>
                    <a:pt x="92535" y="145965"/>
                  </a:lnTo>
                  <a:close/>
                  <a:moveTo>
                    <a:pt x="41076" y="112695"/>
                  </a:moveTo>
                  <a:lnTo>
                    <a:pt x="41228" y="112770"/>
                  </a:lnTo>
                  <a:lnTo>
                    <a:pt x="41304" y="112846"/>
                  </a:lnTo>
                  <a:lnTo>
                    <a:pt x="41455" y="112998"/>
                  </a:lnTo>
                  <a:lnTo>
                    <a:pt x="41607" y="113453"/>
                  </a:lnTo>
                  <a:lnTo>
                    <a:pt x="41986" y="115044"/>
                  </a:lnTo>
                  <a:lnTo>
                    <a:pt x="42516" y="117090"/>
                  </a:lnTo>
                  <a:lnTo>
                    <a:pt x="43198" y="119516"/>
                  </a:lnTo>
                  <a:lnTo>
                    <a:pt x="46230" y="129747"/>
                  </a:lnTo>
                  <a:lnTo>
                    <a:pt x="49564" y="140887"/>
                  </a:lnTo>
                  <a:lnTo>
                    <a:pt x="50398" y="143767"/>
                  </a:lnTo>
                  <a:lnTo>
                    <a:pt x="50625" y="144677"/>
                  </a:lnTo>
                  <a:lnTo>
                    <a:pt x="50625" y="145283"/>
                  </a:lnTo>
                  <a:lnTo>
                    <a:pt x="50625" y="145435"/>
                  </a:lnTo>
                  <a:lnTo>
                    <a:pt x="50550" y="145510"/>
                  </a:lnTo>
                  <a:lnTo>
                    <a:pt x="50474" y="145510"/>
                  </a:lnTo>
                  <a:lnTo>
                    <a:pt x="50322" y="145435"/>
                  </a:lnTo>
                  <a:lnTo>
                    <a:pt x="49868" y="145056"/>
                  </a:lnTo>
                  <a:lnTo>
                    <a:pt x="49337" y="144374"/>
                  </a:lnTo>
                  <a:lnTo>
                    <a:pt x="48049" y="142630"/>
                  </a:lnTo>
                  <a:lnTo>
                    <a:pt x="46078" y="139826"/>
                  </a:lnTo>
                  <a:lnTo>
                    <a:pt x="42440" y="134445"/>
                  </a:lnTo>
                  <a:lnTo>
                    <a:pt x="39257" y="129822"/>
                  </a:lnTo>
                  <a:lnTo>
                    <a:pt x="36453" y="125957"/>
                  </a:lnTo>
                  <a:lnTo>
                    <a:pt x="33877" y="122395"/>
                  </a:lnTo>
                  <a:lnTo>
                    <a:pt x="31906" y="119819"/>
                  </a:lnTo>
                  <a:lnTo>
                    <a:pt x="30618" y="118303"/>
                  </a:lnTo>
                  <a:lnTo>
                    <a:pt x="30239" y="117924"/>
                  </a:lnTo>
                  <a:lnTo>
                    <a:pt x="29936" y="117772"/>
                  </a:lnTo>
                  <a:lnTo>
                    <a:pt x="29860" y="117772"/>
                  </a:lnTo>
                  <a:lnTo>
                    <a:pt x="29784" y="117848"/>
                  </a:lnTo>
                  <a:lnTo>
                    <a:pt x="29708" y="118076"/>
                  </a:lnTo>
                  <a:lnTo>
                    <a:pt x="30011" y="118530"/>
                  </a:lnTo>
                  <a:lnTo>
                    <a:pt x="30694" y="119591"/>
                  </a:lnTo>
                  <a:lnTo>
                    <a:pt x="32891" y="122623"/>
                  </a:lnTo>
                  <a:lnTo>
                    <a:pt x="35392" y="126033"/>
                  </a:lnTo>
                  <a:lnTo>
                    <a:pt x="38121" y="129822"/>
                  </a:lnTo>
                  <a:lnTo>
                    <a:pt x="44411" y="138993"/>
                  </a:lnTo>
                  <a:lnTo>
                    <a:pt x="46457" y="141948"/>
                  </a:lnTo>
                  <a:lnTo>
                    <a:pt x="48049" y="144146"/>
                  </a:lnTo>
                  <a:lnTo>
                    <a:pt x="49261" y="145813"/>
                  </a:lnTo>
                  <a:lnTo>
                    <a:pt x="48276" y="146571"/>
                  </a:lnTo>
                  <a:lnTo>
                    <a:pt x="47367" y="147253"/>
                  </a:lnTo>
                  <a:lnTo>
                    <a:pt x="35165" y="135128"/>
                  </a:lnTo>
                  <a:lnTo>
                    <a:pt x="23039" y="123002"/>
                  </a:lnTo>
                  <a:lnTo>
                    <a:pt x="24403" y="121789"/>
                  </a:lnTo>
                  <a:lnTo>
                    <a:pt x="25995" y="120425"/>
                  </a:lnTo>
                  <a:lnTo>
                    <a:pt x="27662" y="119061"/>
                  </a:lnTo>
                  <a:lnTo>
                    <a:pt x="29405" y="117924"/>
                  </a:lnTo>
                  <a:lnTo>
                    <a:pt x="31148" y="116787"/>
                  </a:lnTo>
                  <a:lnTo>
                    <a:pt x="32967" y="115802"/>
                  </a:lnTo>
                  <a:lnTo>
                    <a:pt x="34862" y="114893"/>
                  </a:lnTo>
                  <a:lnTo>
                    <a:pt x="36756" y="114059"/>
                  </a:lnTo>
                  <a:lnTo>
                    <a:pt x="38727" y="113377"/>
                  </a:lnTo>
                  <a:lnTo>
                    <a:pt x="40394" y="112846"/>
                  </a:lnTo>
                  <a:lnTo>
                    <a:pt x="40849" y="112695"/>
                  </a:lnTo>
                  <a:close/>
                  <a:moveTo>
                    <a:pt x="57674" y="145738"/>
                  </a:moveTo>
                  <a:lnTo>
                    <a:pt x="58280" y="145889"/>
                  </a:lnTo>
                  <a:lnTo>
                    <a:pt x="58507" y="145965"/>
                  </a:lnTo>
                  <a:lnTo>
                    <a:pt x="58583" y="145965"/>
                  </a:lnTo>
                  <a:lnTo>
                    <a:pt x="58583" y="146041"/>
                  </a:lnTo>
                  <a:lnTo>
                    <a:pt x="58431" y="146268"/>
                  </a:lnTo>
                  <a:lnTo>
                    <a:pt x="58053" y="146647"/>
                  </a:lnTo>
                  <a:lnTo>
                    <a:pt x="57598" y="146950"/>
                  </a:lnTo>
                  <a:lnTo>
                    <a:pt x="57219" y="147102"/>
                  </a:lnTo>
                  <a:lnTo>
                    <a:pt x="56764" y="147253"/>
                  </a:lnTo>
                  <a:lnTo>
                    <a:pt x="55400" y="147253"/>
                  </a:lnTo>
                  <a:lnTo>
                    <a:pt x="55173" y="147178"/>
                  </a:lnTo>
                  <a:lnTo>
                    <a:pt x="55021" y="147102"/>
                  </a:lnTo>
                  <a:lnTo>
                    <a:pt x="55173" y="146874"/>
                  </a:lnTo>
                  <a:lnTo>
                    <a:pt x="55552" y="146344"/>
                  </a:lnTo>
                  <a:lnTo>
                    <a:pt x="55855" y="146041"/>
                  </a:lnTo>
                  <a:lnTo>
                    <a:pt x="56158" y="145889"/>
                  </a:lnTo>
                  <a:lnTo>
                    <a:pt x="56461" y="145738"/>
                  </a:lnTo>
                  <a:close/>
                  <a:moveTo>
                    <a:pt x="219705" y="145056"/>
                  </a:moveTo>
                  <a:lnTo>
                    <a:pt x="218341" y="146344"/>
                  </a:lnTo>
                  <a:lnTo>
                    <a:pt x="217432" y="147178"/>
                  </a:lnTo>
                  <a:lnTo>
                    <a:pt x="216901" y="147481"/>
                  </a:lnTo>
                  <a:lnTo>
                    <a:pt x="216750" y="147481"/>
                  </a:lnTo>
                  <a:lnTo>
                    <a:pt x="216750" y="147405"/>
                  </a:lnTo>
                  <a:lnTo>
                    <a:pt x="216825" y="147178"/>
                  </a:lnTo>
                  <a:lnTo>
                    <a:pt x="217053" y="146799"/>
                  </a:lnTo>
                  <a:lnTo>
                    <a:pt x="217583" y="146344"/>
                  </a:lnTo>
                  <a:lnTo>
                    <a:pt x="218341" y="145738"/>
                  </a:lnTo>
                  <a:lnTo>
                    <a:pt x="219099" y="145283"/>
                  </a:lnTo>
                  <a:lnTo>
                    <a:pt x="219478" y="145131"/>
                  </a:lnTo>
                  <a:lnTo>
                    <a:pt x="219705" y="145056"/>
                  </a:lnTo>
                  <a:close/>
                  <a:moveTo>
                    <a:pt x="247670" y="131414"/>
                  </a:moveTo>
                  <a:lnTo>
                    <a:pt x="247822" y="131566"/>
                  </a:lnTo>
                  <a:lnTo>
                    <a:pt x="248049" y="131945"/>
                  </a:lnTo>
                  <a:lnTo>
                    <a:pt x="248731" y="133233"/>
                  </a:lnTo>
                  <a:lnTo>
                    <a:pt x="249262" y="134445"/>
                  </a:lnTo>
                  <a:lnTo>
                    <a:pt x="249792" y="135810"/>
                  </a:lnTo>
                  <a:lnTo>
                    <a:pt x="250929" y="138917"/>
                  </a:lnTo>
                  <a:lnTo>
                    <a:pt x="251687" y="141494"/>
                  </a:lnTo>
                  <a:lnTo>
                    <a:pt x="251839" y="142327"/>
                  </a:lnTo>
                  <a:lnTo>
                    <a:pt x="251839" y="142630"/>
                  </a:lnTo>
                  <a:lnTo>
                    <a:pt x="251839" y="142706"/>
                  </a:lnTo>
                  <a:lnTo>
                    <a:pt x="250702" y="142934"/>
                  </a:lnTo>
                  <a:lnTo>
                    <a:pt x="248277" y="143237"/>
                  </a:lnTo>
                  <a:lnTo>
                    <a:pt x="242744" y="143995"/>
                  </a:lnTo>
                  <a:lnTo>
                    <a:pt x="239637" y="144374"/>
                  </a:lnTo>
                  <a:lnTo>
                    <a:pt x="235317" y="145056"/>
                  </a:lnTo>
                  <a:lnTo>
                    <a:pt x="230922" y="145738"/>
                  </a:lnTo>
                  <a:lnTo>
                    <a:pt x="227511" y="146268"/>
                  </a:lnTo>
                  <a:lnTo>
                    <a:pt x="221600" y="147178"/>
                  </a:lnTo>
                  <a:lnTo>
                    <a:pt x="219250" y="147557"/>
                  </a:lnTo>
                  <a:lnTo>
                    <a:pt x="218265" y="147632"/>
                  </a:lnTo>
                  <a:lnTo>
                    <a:pt x="218341" y="147481"/>
                  </a:lnTo>
                  <a:lnTo>
                    <a:pt x="218720" y="147026"/>
                  </a:lnTo>
                  <a:lnTo>
                    <a:pt x="220084" y="145738"/>
                  </a:lnTo>
                  <a:lnTo>
                    <a:pt x="220766" y="145056"/>
                  </a:lnTo>
                  <a:lnTo>
                    <a:pt x="221448" y="144449"/>
                  </a:lnTo>
                  <a:lnTo>
                    <a:pt x="222206" y="143995"/>
                  </a:lnTo>
                  <a:lnTo>
                    <a:pt x="223116" y="143388"/>
                  </a:lnTo>
                  <a:lnTo>
                    <a:pt x="224404" y="142782"/>
                  </a:lnTo>
                  <a:lnTo>
                    <a:pt x="226147" y="141948"/>
                  </a:lnTo>
                  <a:lnTo>
                    <a:pt x="231452" y="139447"/>
                  </a:lnTo>
                  <a:lnTo>
                    <a:pt x="235924" y="137401"/>
                  </a:lnTo>
                  <a:lnTo>
                    <a:pt x="240168" y="135355"/>
                  </a:lnTo>
                  <a:lnTo>
                    <a:pt x="243730" y="133536"/>
                  </a:lnTo>
                  <a:lnTo>
                    <a:pt x="246003" y="132323"/>
                  </a:lnTo>
                  <a:lnTo>
                    <a:pt x="247140" y="131717"/>
                  </a:lnTo>
                  <a:lnTo>
                    <a:pt x="247670" y="131414"/>
                  </a:lnTo>
                  <a:close/>
                  <a:moveTo>
                    <a:pt x="179917" y="131111"/>
                  </a:moveTo>
                  <a:lnTo>
                    <a:pt x="180296" y="131187"/>
                  </a:lnTo>
                  <a:lnTo>
                    <a:pt x="181509" y="131793"/>
                  </a:lnTo>
                  <a:lnTo>
                    <a:pt x="186208" y="134294"/>
                  </a:lnTo>
                  <a:lnTo>
                    <a:pt x="194544" y="138765"/>
                  </a:lnTo>
                  <a:lnTo>
                    <a:pt x="203335" y="143540"/>
                  </a:lnTo>
                  <a:lnTo>
                    <a:pt x="209550" y="146950"/>
                  </a:lnTo>
                  <a:lnTo>
                    <a:pt x="210308" y="147405"/>
                  </a:lnTo>
                  <a:lnTo>
                    <a:pt x="210611" y="147708"/>
                  </a:lnTo>
                  <a:lnTo>
                    <a:pt x="210383" y="147708"/>
                  </a:lnTo>
                  <a:lnTo>
                    <a:pt x="209474" y="147481"/>
                  </a:lnTo>
                  <a:lnTo>
                    <a:pt x="205760" y="146268"/>
                  </a:lnTo>
                  <a:lnTo>
                    <a:pt x="198712" y="143843"/>
                  </a:lnTo>
                  <a:lnTo>
                    <a:pt x="187344" y="139826"/>
                  </a:lnTo>
                  <a:lnTo>
                    <a:pt x="184313" y="138690"/>
                  </a:lnTo>
                  <a:lnTo>
                    <a:pt x="181206" y="137477"/>
                  </a:lnTo>
                  <a:lnTo>
                    <a:pt x="179084" y="136643"/>
                  </a:lnTo>
                  <a:lnTo>
                    <a:pt x="177947" y="136113"/>
                  </a:lnTo>
                  <a:lnTo>
                    <a:pt x="177568" y="135961"/>
                  </a:lnTo>
                  <a:lnTo>
                    <a:pt x="177416" y="135734"/>
                  </a:lnTo>
                  <a:lnTo>
                    <a:pt x="177341" y="135658"/>
                  </a:lnTo>
                  <a:lnTo>
                    <a:pt x="177341" y="135506"/>
                  </a:lnTo>
                  <a:lnTo>
                    <a:pt x="177719" y="134597"/>
                  </a:lnTo>
                  <a:lnTo>
                    <a:pt x="178477" y="133006"/>
                  </a:lnTo>
                  <a:lnTo>
                    <a:pt x="179084" y="131717"/>
                  </a:lnTo>
                  <a:lnTo>
                    <a:pt x="179311" y="131338"/>
                  </a:lnTo>
                  <a:lnTo>
                    <a:pt x="179614" y="131111"/>
                  </a:lnTo>
                  <a:close/>
                  <a:moveTo>
                    <a:pt x="22433" y="123684"/>
                  </a:moveTo>
                  <a:lnTo>
                    <a:pt x="34559" y="135810"/>
                  </a:lnTo>
                  <a:lnTo>
                    <a:pt x="42440" y="143767"/>
                  </a:lnTo>
                  <a:lnTo>
                    <a:pt x="44714" y="146117"/>
                  </a:lnTo>
                  <a:lnTo>
                    <a:pt x="45472" y="146950"/>
                  </a:lnTo>
                  <a:lnTo>
                    <a:pt x="45927" y="147557"/>
                  </a:lnTo>
                  <a:lnTo>
                    <a:pt x="46230" y="148011"/>
                  </a:lnTo>
                  <a:lnTo>
                    <a:pt x="46306" y="148314"/>
                  </a:lnTo>
                  <a:lnTo>
                    <a:pt x="46306" y="148390"/>
                  </a:lnTo>
                  <a:lnTo>
                    <a:pt x="46230" y="148466"/>
                  </a:lnTo>
                  <a:lnTo>
                    <a:pt x="45927" y="148466"/>
                  </a:lnTo>
                  <a:lnTo>
                    <a:pt x="45472" y="148390"/>
                  </a:lnTo>
                  <a:lnTo>
                    <a:pt x="44866" y="148239"/>
                  </a:lnTo>
                  <a:lnTo>
                    <a:pt x="43274" y="147708"/>
                  </a:lnTo>
                  <a:lnTo>
                    <a:pt x="40394" y="146799"/>
                  </a:lnTo>
                  <a:lnTo>
                    <a:pt x="38121" y="144752"/>
                  </a:lnTo>
                  <a:lnTo>
                    <a:pt x="34559" y="141797"/>
                  </a:lnTo>
                  <a:lnTo>
                    <a:pt x="31603" y="139220"/>
                  </a:lnTo>
                  <a:lnTo>
                    <a:pt x="25919" y="134294"/>
                  </a:lnTo>
                  <a:lnTo>
                    <a:pt x="22660" y="131566"/>
                  </a:lnTo>
                  <a:lnTo>
                    <a:pt x="20387" y="129595"/>
                  </a:lnTo>
                  <a:lnTo>
                    <a:pt x="18871" y="128155"/>
                  </a:lnTo>
                  <a:lnTo>
                    <a:pt x="19326" y="127473"/>
                  </a:lnTo>
                  <a:lnTo>
                    <a:pt x="19932" y="126639"/>
                  </a:lnTo>
                  <a:lnTo>
                    <a:pt x="20993" y="125351"/>
                  </a:lnTo>
                  <a:lnTo>
                    <a:pt x="21978" y="124214"/>
                  </a:lnTo>
                  <a:lnTo>
                    <a:pt x="22433" y="123684"/>
                  </a:lnTo>
                  <a:close/>
                  <a:moveTo>
                    <a:pt x="56309" y="147935"/>
                  </a:moveTo>
                  <a:lnTo>
                    <a:pt x="56234" y="148087"/>
                  </a:lnTo>
                  <a:lnTo>
                    <a:pt x="56082" y="148239"/>
                  </a:lnTo>
                  <a:lnTo>
                    <a:pt x="55779" y="148390"/>
                  </a:lnTo>
                  <a:lnTo>
                    <a:pt x="55476" y="148466"/>
                  </a:lnTo>
                  <a:lnTo>
                    <a:pt x="55324" y="148314"/>
                  </a:lnTo>
                  <a:lnTo>
                    <a:pt x="55248" y="148087"/>
                  </a:lnTo>
                  <a:lnTo>
                    <a:pt x="55324" y="148011"/>
                  </a:lnTo>
                  <a:lnTo>
                    <a:pt x="55476" y="148011"/>
                  </a:lnTo>
                  <a:lnTo>
                    <a:pt x="55855" y="147935"/>
                  </a:lnTo>
                  <a:close/>
                  <a:moveTo>
                    <a:pt x="65631" y="145510"/>
                  </a:moveTo>
                  <a:lnTo>
                    <a:pt x="65783" y="145586"/>
                  </a:lnTo>
                  <a:lnTo>
                    <a:pt x="65934" y="145662"/>
                  </a:lnTo>
                  <a:lnTo>
                    <a:pt x="66313" y="145738"/>
                  </a:lnTo>
                  <a:lnTo>
                    <a:pt x="67147" y="145813"/>
                  </a:lnTo>
                  <a:lnTo>
                    <a:pt x="69799" y="145889"/>
                  </a:lnTo>
                  <a:lnTo>
                    <a:pt x="83972" y="145889"/>
                  </a:lnTo>
                  <a:lnTo>
                    <a:pt x="90944" y="145965"/>
                  </a:lnTo>
                  <a:lnTo>
                    <a:pt x="90944" y="147026"/>
                  </a:lnTo>
                  <a:lnTo>
                    <a:pt x="90944" y="147860"/>
                  </a:lnTo>
                  <a:lnTo>
                    <a:pt x="91095" y="148466"/>
                  </a:lnTo>
                  <a:lnTo>
                    <a:pt x="91095" y="148618"/>
                  </a:lnTo>
                  <a:lnTo>
                    <a:pt x="91020" y="148693"/>
                  </a:lnTo>
                  <a:lnTo>
                    <a:pt x="90868" y="148769"/>
                  </a:lnTo>
                  <a:lnTo>
                    <a:pt x="88973" y="148769"/>
                  </a:lnTo>
                  <a:lnTo>
                    <a:pt x="86321" y="148693"/>
                  </a:lnTo>
                  <a:lnTo>
                    <a:pt x="82228" y="148542"/>
                  </a:lnTo>
                  <a:lnTo>
                    <a:pt x="79273" y="148390"/>
                  </a:lnTo>
                  <a:lnTo>
                    <a:pt x="75104" y="148011"/>
                  </a:lnTo>
                  <a:lnTo>
                    <a:pt x="71164" y="147708"/>
                  </a:lnTo>
                  <a:lnTo>
                    <a:pt x="67450" y="147481"/>
                  </a:lnTo>
                  <a:lnTo>
                    <a:pt x="63888" y="147405"/>
                  </a:lnTo>
                  <a:lnTo>
                    <a:pt x="58735" y="147253"/>
                  </a:lnTo>
                  <a:lnTo>
                    <a:pt x="59492" y="146647"/>
                  </a:lnTo>
                  <a:lnTo>
                    <a:pt x="59796" y="146420"/>
                  </a:lnTo>
                  <a:lnTo>
                    <a:pt x="60099" y="146268"/>
                  </a:lnTo>
                  <a:lnTo>
                    <a:pt x="60478" y="146117"/>
                  </a:lnTo>
                  <a:lnTo>
                    <a:pt x="60857" y="146117"/>
                  </a:lnTo>
                  <a:lnTo>
                    <a:pt x="61084" y="146041"/>
                  </a:lnTo>
                  <a:lnTo>
                    <a:pt x="61311" y="145965"/>
                  </a:lnTo>
                  <a:lnTo>
                    <a:pt x="61463" y="145813"/>
                  </a:lnTo>
                  <a:lnTo>
                    <a:pt x="61766" y="145586"/>
                  </a:lnTo>
                  <a:lnTo>
                    <a:pt x="62145" y="145510"/>
                  </a:lnTo>
                  <a:lnTo>
                    <a:pt x="62600" y="145586"/>
                  </a:lnTo>
                  <a:lnTo>
                    <a:pt x="63130" y="145889"/>
                  </a:lnTo>
                  <a:lnTo>
                    <a:pt x="63509" y="146041"/>
                  </a:lnTo>
                  <a:lnTo>
                    <a:pt x="63812" y="146117"/>
                  </a:lnTo>
                  <a:lnTo>
                    <a:pt x="63964" y="146041"/>
                  </a:lnTo>
                  <a:lnTo>
                    <a:pt x="64267" y="145889"/>
                  </a:lnTo>
                  <a:lnTo>
                    <a:pt x="64646" y="145662"/>
                  </a:lnTo>
                  <a:lnTo>
                    <a:pt x="65101" y="145510"/>
                  </a:lnTo>
                  <a:close/>
                  <a:moveTo>
                    <a:pt x="176886" y="136719"/>
                  </a:moveTo>
                  <a:lnTo>
                    <a:pt x="179917" y="137856"/>
                  </a:lnTo>
                  <a:lnTo>
                    <a:pt x="183176" y="139144"/>
                  </a:lnTo>
                  <a:lnTo>
                    <a:pt x="186814" y="140508"/>
                  </a:lnTo>
                  <a:lnTo>
                    <a:pt x="191892" y="142251"/>
                  </a:lnTo>
                  <a:lnTo>
                    <a:pt x="199470" y="144828"/>
                  </a:lnTo>
                  <a:lnTo>
                    <a:pt x="206443" y="147102"/>
                  </a:lnTo>
                  <a:lnTo>
                    <a:pt x="209929" y="148163"/>
                  </a:lnTo>
                  <a:lnTo>
                    <a:pt x="210080" y="148239"/>
                  </a:lnTo>
                  <a:lnTo>
                    <a:pt x="210005" y="148390"/>
                  </a:lnTo>
                  <a:lnTo>
                    <a:pt x="209777" y="148466"/>
                  </a:lnTo>
                  <a:lnTo>
                    <a:pt x="209322" y="148542"/>
                  </a:lnTo>
                  <a:lnTo>
                    <a:pt x="208337" y="148693"/>
                  </a:lnTo>
                  <a:lnTo>
                    <a:pt x="207807" y="148769"/>
                  </a:lnTo>
                  <a:lnTo>
                    <a:pt x="207352" y="148769"/>
                  </a:lnTo>
                  <a:lnTo>
                    <a:pt x="203108" y="148087"/>
                  </a:lnTo>
                  <a:lnTo>
                    <a:pt x="196136" y="146950"/>
                  </a:lnTo>
                  <a:lnTo>
                    <a:pt x="190452" y="145965"/>
                  </a:lnTo>
                  <a:lnTo>
                    <a:pt x="183631" y="144601"/>
                  </a:lnTo>
                  <a:lnTo>
                    <a:pt x="177871" y="143464"/>
                  </a:lnTo>
                  <a:lnTo>
                    <a:pt x="176052" y="143009"/>
                  </a:lnTo>
                  <a:lnTo>
                    <a:pt x="175370" y="142782"/>
                  </a:lnTo>
                  <a:lnTo>
                    <a:pt x="175370" y="142479"/>
                  </a:lnTo>
                  <a:lnTo>
                    <a:pt x="175522" y="141797"/>
                  </a:lnTo>
                  <a:lnTo>
                    <a:pt x="175976" y="139675"/>
                  </a:lnTo>
                  <a:lnTo>
                    <a:pt x="176583" y="137629"/>
                  </a:lnTo>
                  <a:lnTo>
                    <a:pt x="176810" y="136946"/>
                  </a:lnTo>
                  <a:lnTo>
                    <a:pt x="176886" y="136719"/>
                  </a:lnTo>
                  <a:close/>
                  <a:moveTo>
                    <a:pt x="251763" y="143313"/>
                  </a:moveTo>
                  <a:lnTo>
                    <a:pt x="251839" y="143388"/>
                  </a:lnTo>
                  <a:lnTo>
                    <a:pt x="251990" y="143616"/>
                  </a:lnTo>
                  <a:lnTo>
                    <a:pt x="252142" y="144374"/>
                  </a:lnTo>
                  <a:lnTo>
                    <a:pt x="252445" y="146950"/>
                  </a:lnTo>
                  <a:lnTo>
                    <a:pt x="252597" y="148542"/>
                  </a:lnTo>
                  <a:lnTo>
                    <a:pt x="248883" y="148693"/>
                  </a:lnTo>
                  <a:lnTo>
                    <a:pt x="242441" y="148845"/>
                  </a:lnTo>
                  <a:lnTo>
                    <a:pt x="232362" y="148921"/>
                  </a:lnTo>
                  <a:lnTo>
                    <a:pt x="224934" y="148996"/>
                  </a:lnTo>
                  <a:lnTo>
                    <a:pt x="220766" y="148921"/>
                  </a:lnTo>
                  <a:lnTo>
                    <a:pt x="219554" y="148845"/>
                  </a:lnTo>
                  <a:lnTo>
                    <a:pt x="218796" y="148693"/>
                  </a:lnTo>
                  <a:lnTo>
                    <a:pt x="218493" y="148542"/>
                  </a:lnTo>
                  <a:lnTo>
                    <a:pt x="218417" y="148466"/>
                  </a:lnTo>
                  <a:lnTo>
                    <a:pt x="218417" y="148390"/>
                  </a:lnTo>
                  <a:lnTo>
                    <a:pt x="218644" y="148314"/>
                  </a:lnTo>
                  <a:lnTo>
                    <a:pt x="219402" y="148163"/>
                  </a:lnTo>
                  <a:lnTo>
                    <a:pt x="221903" y="147708"/>
                  </a:lnTo>
                  <a:lnTo>
                    <a:pt x="225313" y="147178"/>
                  </a:lnTo>
                  <a:lnTo>
                    <a:pt x="229027" y="146723"/>
                  </a:lnTo>
                  <a:lnTo>
                    <a:pt x="232286" y="146268"/>
                  </a:lnTo>
                  <a:lnTo>
                    <a:pt x="236227" y="145586"/>
                  </a:lnTo>
                  <a:lnTo>
                    <a:pt x="240319" y="144980"/>
                  </a:lnTo>
                  <a:lnTo>
                    <a:pt x="243957" y="144525"/>
                  </a:lnTo>
                  <a:lnTo>
                    <a:pt x="246837" y="144146"/>
                  </a:lnTo>
                  <a:lnTo>
                    <a:pt x="249338" y="143767"/>
                  </a:lnTo>
                  <a:lnTo>
                    <a:pt x="251763" y="143313"/>
                  </a:lnTo>
                  <a:close/>
                  <a:moveTo>
                    <a:pt x="217432" y="148845"/>
                  </a:moveTo>
                  <a:lnTo>
                    <a:pt x="217735" y="148996"/>
                  </a:lnTo>
                  <a:lnTo>
                    <a:pt x="217886" y="149148"/>
                  </a:lnTo>
                  <a:lnTo>
                    <a:pt x="217886" y="149224"/>
                  </a:lnTo>
                  <a:lnTo>
                    <a:pt x="217583" y="149224"/>
                  </a:lnTo>
                  <a:lnTo>
                    <a:pt x="217204" y="149148"/>
                  </a:lnTo>
                  <a:lnTo>
                    <a:pt x="217128" y="149072"/>
                  </a:lnTo>
                  <a:lnTo>
                    <a:pt x="217053" y="148996"/>
                  </a:lnTo>
                  <a:lnTo>
                    <a:pt x="217128" y="148845"/>
                  </a:lnTo>
                  <a:close/>
                  <a:moveTo>
                    <a:pt x="185677" y="106783"/>
                  </a:moveTo>
                  <a:lnTo>
                    <a:pt x="185829" y="106859"/>
                  </a:lnTo>
                  <a:lnTo>
                    <a:pt x="185829" y="107011"/>
                  </a:lnTo>
                  <a:lnTo>
                    <a:pt x="185525" y="107238"/>
                  </a:lnTo>
                  <a:lnTo>
                    <a:pt x="185071" y="107693"/>
                  </a:lnTo>
                  <a:lnTo>
                    <a:pt x="183782" y="108830"/>
                  </a:lnTo>
                  <a:lnTo>
                    <a:pt x="182342" y="110270"/>
                  </a:lnTo>
                  <a:lnTo>
                    <a:pt x="180827" y="111785"/>
                  </a:lnTo>
                  <a:lnTo>
                    <a:pt x="179235" y="113528"/>
                  </a:lnTo>
                  <a:lnTo>
                    <a:pt x="177644" y="115423"/>
                  </a:lnTo>
                  <a:lnTo>
                    <a:pt x="176128" y="117318"/>
                  </a:lnTo>
                  <a:lnTo>
                    <a:pt x="174612" y="119212"/>
                  </a:lnTo>
                  <a:lnTo>
                    <a:pt x="173172" y="121183"/>
                  </a:lnTo>
                  <a:lnTo>
                    <a:pt x="171884" y="123002"/>
                  </a:lnTo>
                  <a:lnTo>
                    <a:pt x="170974" y="124669"/>
                  </a:lnTo>
                  <a:lnTo>
                    <a:pt x="170596" y="125427"/>
                  </a:lnTo>
                  <a:lnTo>
                    <a:pt x="170368" y="125957"/>
                  </a:lnTo>
                  <a:lnTo>
                    <a:pt x="170292" y="126336"/>
                  </a:lnTo>
                  <a:lnTo>
                    <a:pt x="170292" y="126488"/>
                  </a:lnTo>
                  <a:lnTo>
                    <a:pt x="170368" y="126564"/>
                  </a:lnTo>
                  <a:lnTo>
                    <a:pt x="170444" y="126639"/>
                  </a:lnTo>
                  <a:lnTo>
                    <a:pt x="170520" y="126564"/>
                  </a:lnTo>
                  <a:lnTo>
                    <a:pt x="170747" y="126336"/>
                  </a:lnTo>
                  <a:lnTo>
                    <a:pt x="171126" y="125806"/>
                  </a:lnTo>
                  <a:lnTo>
                    <a:pt x="171581" y="124972"/>
                  </a:lnTo>
                  <a:lnTo>
                    <a:pt x="172718" y="123077"/>
                  </a:lnTo>
                  <a:lnTo>
                    <a:pt x="174385" y="120652"/>
                  </a:lnTo>
                  <a:lnTo>
                    <a:pt x="175901" y="118454"/>
                  </a:lnTo>
                  <a:lnTo>
                    <a:pt x="176507" y="117697"/>
                  </a:lnTo>
                  <a:lnTo>
                    <a:pt x="176962" y="117318"/>
                  </a:lnTo>
                  <a:lnTo>
                    <a:pt x="176810" y="117621"/>
                  </a:lnTo>
                  <a:lnTo>
                    <a:pt x="175901" y="118833"/>
                  </a:lnTo>
                  <a:lnTo>
                    <a:pt x="174991" y="120198"/>
                  </a:lnTo>
                  <a:lnTo>
                    <a:pt x="174006" y="121638"/>
                  </a:lnTo>
                  <a:lnTo>
                    <a:pt x="173096" y="123153"/>
                  </a:lnTo>
                  <a:lnTo>
                    <a:pt x="172187" y="124745"/>
                  </a:lnTo>
                  <a:lnTo>
                    <a:pt x="171353" y="126412"/>
                  </a:lnTo>
                  <a:lnTo>
                    <a:pt x="170520" y="128155"/>
                  </a:lnTo>
                  <a:lnTo>
                    <a:pt x="169762" y="129898"/>
                  </a:lnTo>
                  <a:lnTo>
                    <a:pt x="169004" y="131641"/>
                  </a:lnTo>
                  <a:lnTo>
                    <a:pt x="168322" y="133460"/>
                  </a:lnTo>
                  <a:lnTo>
                    <a:pt x="167640" y="135506"/>
                  </a:lnTo>
                  <a:lnTo>
                    <a:pt x="166958" y="137704"/>
                  </a:lnTo>
                  <a:lnTo>
                    <a:pt x="166276" y="139978"/>
                  </a:lnTo>
                  <a:lnTo>
                    <a:pt x="165669" y="142251"/>
                  </a:lnTo>
                  <a:lnTo>
                    <a:pt x="165139" y="144374"/>
                  </a:lnTo>
                  <a:lnTo>
                    <a:pt x="164760" y="146268"/>
                  </a:lnTo>
                  <a:lnTo>
                    <a:pt x="164381" y="147935"/>
                  </a:lnTo>
                  <a:lnTo>
                    <a:pt x="164305" y="148693"/>
                  </a:lnTo>
                  <a:lnTo>
                    <a:pt x="164154" y="149224"/>
                  </a:lnTo>
                  <a:lnTo>
                    <a:pt x="164002" y="149603"/>
                  </a:lnTo>
                  <a:lnTo>
                    <a:pt x="163851" y="149679"/>
                  </a:lnTo>
                  <a:lnTo>
                    <a:pt x="163699" y="149679"/>
                  </a:lnTo>
                  <a:lnTo>
                    <a:pt x="163623" y="149603"/>
                  </a:lnTo>
                  <a:lnTo>
                    <a:pt x="163623" y="149375"/>
                  </a:lnTo>
                  <a:lnTo>
                    <a:pt x="163623" y="149072"/>
                  </a:lnTo>
                  <a:lnTo>
                    <a:pt x="163775" y="148011"/>
                  </a:lnTo>
                  <a:lnTo>
                    <a:pt x="164078" y="146041"/>
                  </a:lnTo>
                  <a:lnTo>
                    <a:pt x="164608" y="143540"/>
                  </a:lnTo>
                  <a:lnTo>
                    <a:pt x="165139" y="141266"/>
                  </a:lnTo>
                  <a:lnTo>
                    <a:pt x="165745" y="139144"/>
                  </a:lnTo>
                  <a:lnTo>
                    <a:pt x="166427" y="137250"/>
                  </a:lnTo>
                  <a:lnTo>
                    <a:pt x="166882" y="135961"/>
                  </a:lnTo>
                  <a:lnTo>
                    <a:pt x="167109" y="135128"/>
                  </a:lnTo>
                  <a:lnTo>
                    <a:pt x="167109" y="134900"/>
                  </a:lnTo>
                  <a:lnTo>
                    <a:pt x="167034" y="134824"/>
                  </a:lnTo>
                  <a:lnTo>
                    <a:pt x="166958" y="134824"/>
                  </a:lnTo>
                  <a:lnTo>
                    <a:pt x="166806" y="134900"/>
                  </a:lnTo>
                  <a:lnTo>
                    <a:pt x="166503" y="135431"/>
                  </a:lnTo>
                  <a:lnTo>
                    <a:pt x="166124" y="136340"/>
                  </a:lnTo>
                  <a:lnTo>
                    <a:pt x="165669" y="137477"/>
                  </a:lnTo>
                  <a:lnTo>
                    <a:pt x="165215" y="138917"/>
                  </a:lnTo>
                  <a:lnTo>
                    <a:pt x="164836" y="140508"/>
                  </a:lnTo>
                  <a:lnTo>
                    <a:pt x="164381" y="142251"/>
                  </a:lnTo>
                  <a:lnTo>
                    <a:pt x="163926" y="144146"/>
                  </a:lnTo>
                  <a:lnTo>
                    <a:pt x="163547" y="146041"/>
                  </a:lnTo>
                  <a:lnTo>
                    <a:pt x="163017" y="149375"/>
                  </a:lnTo>
                  <a:lnTo>
                    <a:pt x="162335" y="149300"/>
                  </a:lnTo>
                  <a:lnTo>
                    <a:pt x="161653" y="149148"/>
                  </a:lnTo>
                  <a:lnTo>
                    <a:pt x="161653" y="148542"/>
                  </a:lnTo>
                  <a:lnTo>
                    <a:pt x="161804" y="147253"/>
                  </a:lnTo>
                  <a:lnTo>
                    <a:pt x="162107" y="145586"/>
                  </a:lnTo>
                  <a:lnTo>
                    <a:pt x="162411" y="143843"/>
                  </a:lnTo>
                  <a:lnTo>
                    <a:pt x="162865" y="142024"/>
                  </a:lnTo>
                  <a:lnTo>
                    <a:pt x="163472" y="140054"/>
                  </a:lnTo>
                  <a:lnTo>
                    <a:pt x="164078" y="138007"/>
                  </a:lnTo>
                  <a:lnTo>
                    <a:pt x="164836" y="135885"/>
                  </a:lnTo>
                  <a:lnTo>
                    <a:pt x="165669" y="133688"/>
                  </a:lnTo>
                  <a:lnTo>
                    <a:pt x="166579" y="131490"/>
                  </a:lnTo>
                  <a:lnTo>
                    <a:pt x="167867" y="128458"/>
                  </a:lnTo>
                  <a:lnTo>
                    <a:pt x="169004" y="126185"/>
                  </a:lnTo>
                  <a:lnTo>
                    <a:pt x="170065" y="124063"/>
                  </a:lnTo>
                  <a:lnTo>
                    <a:pt x="171429" y="121713"/>
                  </a:lnTo>
                  <a:lnTo>
                    <a:pt x="172490" y="120046"/>
                  </a:lnTo>
                  <a:lnTo>
                    <a:pt x="173551" y="118454"/>
                  </a:lnTo>
                  <a:lnTo>
                    <a:pt x="174688" y="116939"/>
                  </a:lnTo>
                  <a:lnTo>
                    <a:pt x="175825" y="115499"/>
                  </a:lnTo>
                  <a:lnTo>
                    <a:pt x="177113" y="114059"/>
                  </a:lnTo>
                  <a:lnTo>
                    <a:pt x="178402" y="112619"/>
                  </a:lnTo>
                  <a:lnTo>
                    <a:pt x="179917" y="111179"/>
                  </a:lnTo>
                  <a:lnTo>
                    <a:pt x="181509" y="109663"/>
                  </a:lnTo>
                  <a:lnTo>
                    <a:pt x="183100" y="108223"/>
                  </a:lnTo>
                  <a:lnTo>
                    <a:pt x="184237" y="107390"/>
                  </a:lnTo>
                  <a:lnTo>
                    <a:pt x="184692" y="107086"/>
                  </a:lnTo>
                  <a:lnTo>
                    <a:pt x="185071" y="106935"/>
                  </a:lnTo>
                  <a:lnTo>
                    <a:pt x="185374" y="106783"/>
                  </a:lnTo>
                  <a:close/>
                  <a:moveTo>
                    <a:pt x="147708" y="133991"/>
                  </a:moveTo>
                  <a:lnTo>
                    <a:pt x="147556" y="134294"/>
                  </a:lnTo>
                  <a:lnTo>
                    <a:pt x="147026" y="135052"/>
                  </a:lnTo>
                  <a:lnTo>
                    <a:pt x="146116" y="136416"/>
                  </a:lnTo>
                  <a:lnTo>
                    <a:pt x="145207" y="137704"/>
                  </a:lnTo>
                  <a:lnTo>
                    <a:pt x="144146" y="138917"/>
                  </a:lnTo>
                  <a:lnTo>
                    <a:pt x="143161" y="140129"/>
                  </a:lnTo>
                  <a:lnTo>
                    <a:pt x="142100" y="141266"/>
                  </a:lnTo>
                  <a:lnTo>
                    <a:pt x="141039" y="142403"/>
                  </a:lnTo>
                  <a:lnTo>
                    <a:pt x="139978" y="143464"/>
                  </a:lnTo>
                  <a:lnTo>
                    <a:pt x="138841" y="144449"/>
                  </a:lnTo>
                  <a:lnTo>
                    <a:pt x="137704" y="145435"/>
                  </a:lnTo>
                  <a:lnTo>
                    <a:pt x="136643" y="146268"/>
                  </a:lnTo>
                  <a:lnTo>
                    <a:pt x="135506" y="147102"/>
                  </a:lnTo>
                  <a:lnTo>
                    <a:pt x="134370" y="147860"/>
                  </a:lnTo>
                  <a:lnTo>
                    <a:pt x="133309" y="148542"/>
                  </a:lnTo>
                  <a:lnTo>
                    <a:pt x="132172" y="149148"/>
                  </a:lnTo>
                  <a:lnTo>
                    <a:pt x="131111" y="149679"/>
                  </a:lnTo>
                  <a:lnTo>
                    <a:pt x="130050" y="150133"/>
                  </a:lnTo>
                  <a:lnTo>
                    <a:pt x="129747" y="150209"/>
                  </a:lnTo>
                  <a:lnTo>
                    <a:pt x="129595" y="150209"/>
                  </a:lnTo>
                  <a:lnTo>
                    <a:pt x="129443" y="150058"/>
                  </a:lnTo>
                  <a:lnTo>
                    <a:pt x="129216" y="149603"/>
                  </a:lnTo>
                  <a:lnTo>
                    <a:pt x="128837" y="148769"/>
                  </a:lnTo>
                  <a:lnTo>
                    <a:pt x="128534" y="148011"/>
                  </a:lnTo>
                  <a:lnTo>
                    <a:pt x="128155" y="147178"/>
                  </a:lnTo>
                  <a:lnTo>
                    <a:pt x="127700" y="146420"/>
                  </a:lnTo>
                  <a:lnTo>
                    <a:pt x="127321" y="145738"/>
                  </a:lnTo>
                  <a:lnTo>
                    <a:pt x="126412" y="144374"/>
                  </a:lnTo>
                  <a:lnTo>
                    <a:pt x="127321" y="143843"/>
                  </a:lnTo>
                  <a:lnTo>
                    <a:pt x="128610" y="142934"/>
                  </a:lnTo>
                  <a:lnTo>
                    <a:pt x="129974" y="141873"/>
                  </a:lnTo>
                  <a:lnTo>
                    <a:pt x="131490" y="140584"/>
                  </a:lnTo>
                  <a:lnTo>
                    <a:pt x="133081" y="139068"/>
                  </a:lnTo>
                  <a:lnTo>
                    <a:pt x="135279" y="136946"/>
                  </a:lnTo>
                  <a:lnTo>
                    <a:pt x="139144" y="136189"/>
                  </a:lnTo>
                  <a:lnTo>
                    <a:pt x="142555" y="135431"/>
                  </a:lnTo>
                  <a:lnTo>
                    <a:pt x="145283" y="134673"/>
                  </a:lnTo>
                  <a:lnTo>
                    <a:pt x="146950" y="134142"/>
                  </a:lnTo>
                  <a:lnTo>
                    <a:pt x="147708" y="133991"/>
                  </a:lnTo>
                  <a:close/>
                  <a:moveTo>
                    <a:pt x="13869" y="137780"/>
                  </a:moveTo>
                  <a:lnTo>
                    <a:pt x="15688" y="138614"/>
                  </a:lnTo>
                  <a:lnTo>
                    <a:pt x="20311" y="140584"/>
                  </a:lnTo>
                  <a:lnTo>
                    <a:pt x="21902" y="141190"/>
                  </a:lnTo>
                  <a:lnTo>
                    <a:pt x="24328" y="142100"/>
                  </a:lnTo>
                  <a:lnTo>
                    <a:pt x="30315" y="144146"/>
                  </a:lnTo>
                  <a:lnTo>
                    <a:pt x="35695" y="146041"/>
                  </a:lnTo>
                  <a:lnTo>
                    <a:pt x="37514" y="146647"/>
                  </a:lnTo>
                  <a:lnTo>
                    <a:pt x="38803" y="147178"/>
                  </a:lnTo>
                  <a:lnTo>
                    <a:pt x="39712" y="147632"/>
                  </a:lnTo>
                  <a:lnTo>
                    <a:pt x="40394" y="148011"/>
                  </a:lnTo>
                  <a:lnTo>
                    <a:pt x="41001" y="148466"/>
                  </a:lnTo>
                  <a:lnTo>
                    <a:pt x="41607" y="148921"/>
                  </a:lnTo>
                  <a:lnTo>
                    <a:pt x="42668" y="149906"/>
                  </a:lnTo>
                  <a:lnTo>
                    <a:pt x="43123" y="150285"/>
                  </a:lnTo>
                  <a:lnTo>
                    <a:pt x="43123" y="150285"/>
                  </a:lnTo>
                  <a:lnTo>
                    <a:pt x="42137" y="150133"/>
                  </a:lnTo>
                  <a:lnTo>
                    <a:pt x="35771" y="148921"/>
                  </a:lnTo>
                  <a:lnTo>
                    <a:pt x="22130" y="146268"/>
                  </a:lnTo>
                  <a:lnTo>
                    <a:pt x="13111" y="144525"/>
                  </a:lnTo>
                  <a:lnTo>
                    <a:pt x="12581" y="144374"/>
                  </a:lnTo>
                  <a:lnTo>
                    <a:pt x="12277" y="144298"/>
                  </a:lnTo>
                  <a:lnTo>
                    <a:pt x="12277" y="144222"/>
                  </a:lnTo>
                  <a:lnTo>
                    <a:pt x="12202" y="144070"/>
                  </a:lnTo>
                  <a:lnTo>
                    <a:pt x="12277" y="143616"/>
                  </a:lnTo>
                  <a:lnTo>
                    <a:pt x="12960" y="140887"/>
                  </a:lnTo>
                  <a:lnTo>
                    <a:pt x="13642" y="138386"/>
                  </a:lnTo>
                  <a:lnTo>
                    <a:pt x="13869" y="137780"/>
                  </a:lnTo>
                  <a:close/>
                  <a:moveTo>
                    <a:pt x="119440" y="147708"/>
                  </a:moveTo>
                  <a:lnTo>
                    <a:pt x="119743" y="147784"/>
                  </a:lnTo>
                  <a:lnTo>
                    <a:pt x="120046" y="147860"/>
                  </a:lnTo>
                  <a:lnTo>
                    <a:pt x="120804" y="148390"/>
                  </a:lnTo>
                  <a:lnTo>
                    <a:pt x="121334" y="148769"/>
                  </a:lnTo>
                  <a:lnTo>
                    <a:pt x="121562" y="148996"/>
                  </a:lnTo>
                  <a:lnTo>
                    <a:pt x="121637" y="149300"/>
                  </a:lnTo>
                  <a:lnTo>
                    <a:pt x="121486" y="149527"/>
                  </a:lnTo>
                  <a:lnTo>
                    <a:pt x="121183" y="150133"/>
                  </a:lnTo>
                  <a:lnTo>
                    <a:pt x="121031" y="150285"/>
                  </a:lnTo>
                  <a:lnTo>
                    <a:pt x="120880" y="150361"/>
                  </a:lnTo>
                  <a:lnTo>
                    <a:pt x="120652" y="150285"/>
                  </a:lnTo>
                  <a:lnTo>
                    <a:pt x="120425" y="150209"/>
                  </a:lnTo>
                  <a:lnTo>
                    <a:pt x="119819" y="149754"/>
                  </a:lnTo>
                  <a:lnTo>
                    <a:pt x="119061" y="149224"/>
                  </a:lnTo>
                  <a:lnTo>
                    <a:pt x="118758" y="149072"/>
                  </a:lnTo>
                  <a:lnTo>
                    <a:pt x="118530" y="148996"/>
                  </a:lnTo>
                  <a:lnTo>
                    <a:pt x="118379" y="148996"/>
                  </a:lnTo>
                  <a:lnTo>
                    <a:pt x="118303" y="148921"/>
                  </a:lnTo>
                  <a:lnTo>
                    <a:pt x="118379" y="148693"/>
                  </a:lnTo>
                  <a:lnTo>
                    <a:pt x="118530" y="148390"/>
                  </a:lnTo>
                  <a:lnTo>
                    <a:pt x="118758" y="148087"/>
                  </a:lnTo>
                  <a:lnTo>
                    <a:pt x="118909" y="147860"/>
                  </a:lnTo>
                  <a:lnTo>
                    <a:pt x="119136" y="147784"/>
                  </a:lnTo>
                  <a:lnTo>
                    <a:pt x="119440" y="147708"/>
                  </a:lnTo>
                  <a:close/>
                  <a:moveTo>
                    <a:pt x="175370" y="143540"/>
                  </a:moveTo>
                  <a:lnTo>
                    <a:pt x="176204" y="143691"/>
                  </a:lnTo>
                  <a:lnTo>
                    <a:pt x="184086" y="145207"/>
                  </a:lnTo>
                  <a:lnTo>
                    <a:pt x="189391" y="146344"/>
                  </a:lnTo>
                  <a:lnTo>
                    <a:pt x="194014" y="147178"/>
                  </a:lnTo>
                  <a:lnTo>
                    <a:pt x="198106" y="147935"/>
                  </a:lnTo>
                  <a:lnTo>
                    <a:pt x="202123" y="148618"/>
                  </a:lnTo>
                  <a:lnTo>
                    <a:pt x="204624" y="148996"/>
                  </a:lnTo>
                  <a:lnTo>
                    <a:pt x="205306" y="149148"/>
                  </a:lnTo>
                  <a:lnTo>
                    <a:pt x="205533" y="149300"/>
                  </a:lnTo>
                  <a:lnTo>
                    <a:pt x="205609" y="149300"/>
                  </a:lnTo>
                  <a:lnTo>
                    <a:pt x="205533" y="149375"/>
                  </a:lnTo>
                  <a:lnTo>
                    <a:pt x="205154" y="149527"/>
                  </a:lnTo>
                  <a:lnTo>
                    <a:pt x="203411" y="149906"/>
                  </a:lnTo>
                  <a:lnTo>
                    <a:pt x="200683" y="150512"/>
                  </a:lnTo>
                  <a:lnTo>
                    <a:pt x="194620" y="150133"/>
                  </a:lnTo>
                  <a:lnTo>
                    <a:pt x="188405" y="149754"/>
                  </a:lnTo>
                  <a:lnTo>
                    <a:pt x="182039" y="149451"/>
                  </a:lnTo>
                  <a:lnTo>
                    <a:pt x="177341" y="149300"/>
                  </a:lnTo>
                  <a:lnTo>
                    <a:pt x="175067" y="149072"/>
                  </a:lnTo>
                  <a:lnTo>
                    <a:pt x="174840" y="148996"/>
                  </a:lnTo>
                  <a:lnTo>
                    <a:pt x="174688" y="148845"/>
                  </a:lnTo>
                  <a:lnTo>
                    <a:pt x="174612" y="148542"/>
                  </a:lnTo>
                  <a:lnTo>
                    <a:pt x="174688" y="148087"/>
                  </a:lnTo>
                  <a:lnTo>
                    <a:pt x="174915" y="145510"/>
                  </a:lnTo>
                  <a:lnTo>
                    <a:pt x="175067" y="144298"/>
                  </a:lnTo>
                  <a:lnTo>
                    <a:pt x="175143" y="143691"/>
                  </a:lnTo>
                  <a:lnTo>
                    <a:pt x="175219" y="143616"/>
                  </a:lnTo>
                  <a:lnTo>
                    <a:pt x="175370" y="143540"/>
                  </a:lnTo>
                  <a:close/>
                  <a:moveTo>
                    <a:pt x="42971" y="148466"/>
                  </a:moveTo>
                  <a:lnTo>
                    <a:pt x="43274" y="148618"/>
                  </a:lnTo>
                  <a:lnTo>
                    <a:pt x="44487" y="148996"/>
                  </a:lnTo>
                  <a:lnTo>
                    <a:pt x="45548" y="149375"/>
                  </a:lnTo>
                  <a:lnTo>
                    <a:pt x="45320" y="150058"/>
                  </a:lnTo>
                  <a:lnTo>
                    <a:pt x="45017" y="150815"/>
                  </a:lnTo>
                  <a:lnTo>
                    <a:pt x="43729" y="149527"/>
                  </a:lnTo>
                  <a:lnTo>
                    <a:pt x="42971" y="148845"/>
                  </a:lnTo>
                  <a:lnTo>
                    <a:pt x="42819" y="148618"/>
                  </a:lnTo>
                  <a:lnTo>
                    <a:pt x="42819" y="148542"/>
                  </a:lnTo>
                  <a:lnTo>
                    <a:pt x="42971" y="148466"/>
                  </a:lnTo>
                  <a:close/>
                  <a:moveTo>
                    <a:pt x="209322" y="149754"/>
                  </a:moveTo>
                  <a:lnTo>
                    <a:pt x="209701" y="149906"/>
                  </a:lnTo>
                  <a:lnTo>
                    <a:pt x="209853" y="149982"/>
                  </a:lnTo>
                  <a:lnTo>
                    <a:pt x="209777" y="150058"/>
                  </a:lnTo>
                  <a:lnTo>
                    <a:pt x="209777" y="150133"/>
                  </a:lnTo>
                  <a:lnTo>
                    <a:pt x="209398" y="150285"/>
                  </a:lnTo>
                  <a:lnTo>
                    <a:pt x="208792" y="150512"/>
                  </a:lnTo>
                  <a:lnTo>
                    <a:pt x="208034" y="150740"/>
                  </a:lnTo>
                  <a:lnTo>
                    <a:pt x="207352" y="150891"/>
                  </a:lnTo>
                  <a:lnTo>
                    <a:pt x="206443" y="150891"/>
                  </a:lnTo>
                  <a:lnTo>
                    <a:pt x="205154" y="150815"/>
                  </a:lnTo>
                  <a:lnTo>
                    <a:pt x="202881" y="150664"/>
                  </a:lnTo>
                  <a:lnTo>
                    <a:pt x="204927" y="150209"/>
                  </a:lnTo>
                  <a:lnTo>
                    <a:pt x="206518" y="149906"/>
                  </a:lnTo>
                  <a:lnTo>
                    <a:pt x="207882" y="149754"/>
                  </a:lnTo>
                  <a:close/>
                  <a:moveTo>
                    <a:pt x="210156" y="150815"/>
                  </a:moveTo>
                  <a:lnTo>
                    <a:pt x="210156" y="150891"/>
                  </a:lnTo>
                  <a:lnTo>
                    <a:pt x="210005" y="150967"/>
                  </a:lnTo>
                  <a:lnTo>
                    <a:pt x="209777" y="150967"/>
                  </a:lnTo>
                  <a:lnTo>
                    <a:pt x="209701" y="150891"/>
                  </a:lnTo>
                  <a:lnTo>
                    <a:pt x="209626" y="150815"/>
                  </a:lnTo>
                  <a:close/>
                  <a:moveTo>
                    <a:pt x="57825" y="147935"/>
                  </a:moveTo>
                  <a:lnTo>
                    <a:pt x="62221" y="148011"/>
                  </a:lnTo>
                  <a:lnTo>
                    <a:pt x="66541" y="148239"/>
                  </a:lnTo>
                  <a:lnTo>
                    <a:pt x="70709" y="148466"/>
                  </a:lnTo>
                  <a:lnTo>
                    <a:pt x="77833" y="149148"/>
                  </a:lnTo>
                  <a:lnTo>
                    <a:pt x="80637" y="149375"/>
                  </a:lnTo>
                  <a:lnTo>
                    <a:pt x="84426" y="149603"/>
                  </a:lnTo>
                  <a:lnTo>
                    <a:pt x="88140" y="149830"/>
                  </a:lnTo>
                  <a:lnTo>
                    <a:pt x="90489" y="149906"/>
                  </a:lnTo>
                  <a:lnTo>
                    <a:pt x="90868" y="149906"/>
                  </a:lnTo>
                  <a:lnTo>
                    <a:pt x="91095" y="150058"/>
                  </a:lnTo>
                  <a:lnTo>
                    <a:pt x="91171" y="150285"/>
                  </a:lnTo>
                  <a:lnTo>
                    <a:pt x="91171" y="150664"/>
                  </a:lnTo>
                  <a:lnTo>
                    <a:pt x="91171" y="151422"/>
                  </a:lnTo>
                  <a:lnTo>
                    <a:pt x="89352" y="151422"/>
                  </a:lnTo>
                  <a:lnTo>
                    <a:pt x="86548" y="151346"/>
                  </a:lnTo>
                  <a:lnTo>
                    <a:pt x="82153" y="151119"/>
                  </a:lnTo>
                  <a:lnTo>
                    <a:pt x="77454" y="150815"/>
                  </a:lnTo>
                  <a:lnTo>
                    <a:pt x="73665" y="150588"/>
                  </a:lnTo>
                  <a:lnTo>
                    <a:pt x="65783" y="149982"/>
                  </a:lnTo>
                  <a:lnTo>
                    <a:pt x="59341" y="149527"/>
                  </a:lnTo>
                  <a:lnTo>
                    <a:pt x="55930" y="149375"/>
                  </a:lnTo>
                  <a:lnTo>
                    <a:pt x="56916" y="148693"/>
                  </a:lnTo>
                  <a:lnTo>
                    <a:pt x="57825" y="147935"/>
                  </a:lnTo>
                  <a:close/>
                  <a:moveTo>
                    <a:pt x="99811" y="145889"/>
                  </a:moveTo>
                  <a:lnTo>
                    <a:pt x="101251" y="146041"/>
                  </a:lnTo>
                  <a:lnTo>
                    <a:pt x="102615" y="146192"/>
                  </a:lnTo>
                  <a:lnTo>
                    <a:pt x="103903" y="146420"/>
                  </a:lnTo>
                  <a:lnTo>
                    <a:pt x="104813" y="146647"/>
                  </a:lnTo>
                  <a:lnTo>
                    <a:pt x="105571" y="146874"/>
                  </a:lnTo>
                  <a:lnTo>
                    <a:pt x="106177" y="147178"/>
                  </a:lnTo>
                  <a:lnTo>
                    <a:pt x="106329" y="147329"/>
                  </a:lnTo>
                  <a:lnTo>
                    <a:pt x="106329" y="147405"/>
                  </a:lnTo>
                  <a:lnTo>
                    <a:pt x="106101" y="148011"/>
                  </a:lnTo>
                  <a:lnTo>
                    <a:pt x="105419" y="149148"/>
                  </a:lnTo>
                  <a:lnTo>
                    <a:pt x="104737" y="150361"/>
                  </a:lnTo>
                  <a:lnTo>
                    <a:pt x="104358" y="151194"/>
                  </a:lnTo>
                  <a:lnTo>
                    <a:pt x="104207" y="151422"/>
                  </a:lnTo>
                  <a:lnTo>
                    <a:pt x="104055" y="151497"/>
                  </a:lnTo>
                  <a:lnTo>
                    <a:pt x="103903" y="151573"/>
                  </a:lnTo>
                  <a:lnTo>
                    <a:pt x="103221" y="151649"/>
                  </a:lnTo>
                  <a:lnTo>
                    <a:pt x="101251" y="151649"/>
                  </a:lnTo>
                  <a:lnTo>
                    <a:pt x="100645" y="151573"/>
                  </a:lnTo>
                  <a:lnTo>
                    <a:pt x="100190" y="151497"/>
                  </a:lnTo>
                  <a:lnTo>
                    <a:pt x="100038" y="151422"/>
                  </a:lnTo>
                  <a:lnTo>
                    <a:pt x="99962" y="150436"/>
                  </a:lnTo>
                  <a:lnTo>
                    <a:pt x="99887" y="148542"/>
                  </a:lnTo>
                  <a:lnTo>
                    <a:pt x="99811" y="145889"/>
                  </a:lnTo>
                  <a:close/>
                  <a:moveTo>
                    <a:pt x="92005" y="147632"/>
                  </a:moveTo>
                  <a:lnTo>
                    <a:pt x="95339" y="147784"/>
                  </a:lnTo>
                  <a:lnTo>
                    <a:pt x="97765" y="147935"/>
                  </a:lnTo>
                  <a:lnTo>
                    <a:pt x="98523" y="148011"/>
                  </a:lnTo>
                  <a:lnTo>
                    <a:pt x="98826" y="148087"/>
                  </a:lnTo>
                  <a:lnTo>
                    <a:pt x="98977" y="148693"/>
                  </a:lnTo>
                  <a:lnTo>
                    <a:pt x="99053" y="149982"/>
                  </a:lnTo>
                  <a:lnTo>
                    <a:pt x="99129" y="151725"/>
                  </a:lnTo>
                  <a:lnTo>
                    <a:pt x="95794" y="151573"/>
                  </a:lnTo>
                  <a:lnTo>
                    <a:pt x="93369" y="151497"/>
                  </a:lnTo>
                  <a:lnTo>
                    <a:pt x="92384" y="151422"/>
                  </a:lnTo>
                  <a:lnTo>
                    <a:pt x="92232" y="150815"/>
                  </a:lnTo>
                  <a:lnTo>
                    <a:pt x="92156" y="149451"/>
                  </a:lnTo>
                  <a:lnTo>
                    <a:pt x="92005" y="147632"/>
                  </a:lnTo>
                  <a:close/>
                  <a:moveTo>
                    <a:pt x="213718" y="146268"/>
                  </a:moveTo>
                  <a:lnTo>
                    <a:pt x="214249" y="146344"/>
                  </a:lnTo>
                  <a:lnTo>
                    <a:pt x="214703" y="146420"/>
                  </a:lnTo>
                  <a:lnTo>
                    <a:pt x="215158" y="146647"/>
                  </a:lnTo>
                  <a:lnTo>
                    <a:pt x="215537" y="146874"/>
                  </a:lnTo>
                  <a:lnTo>
                    <a:pt x="215916" y="147329"/>
                  </a:lnTo>
                  <a:lnTo>
                    <a:pt x="216219" y="147860"/>
                  </a:lnTo>
                  <a:lnTo>
                    <a:pt x="216446" y="148466"/>
                  </a:lnTo>
                  <a:lnTo>
                    <a:pt x="216598" y="149072"/>
                  </a:lnTo>
                  <a:lnTo>
                    <a:pt x="216598" y="149603"/>
                  </a:lnTo>
                  <a:lnTo>
                    <a:pt x="216522" y="150209"/>
                  </a:lnTo>
                  <a:lnTo>
                    <a:pt x="216295" y="150740"/>
                  </a:lnTo>
                  <a:lnTo>
                    <a:pt x="215992" y="151194"/>
                  </a:lnTo>
                  <a:lnTo>
                    <a:pt x="215613" y="151573"/>
                  </a:lnTo>
                  <a:lnTo>
                    <a:pt x="215310" y="151876"/>
                  </a:lnTo>
                  <a:lnTo>
                    <a:pt x="214855" y="151952"/>
                  </a:lnTo>
                  <a:lnTo>
                    <a:pt x="214173" y="152028"/>
                  </a:lnTo>
                  <a:lnTo>
                    <a:pt x="213642" y="152104"/>
                  </a:lnTo>
                  <a:lnTo>
                    <a:pt x="213112" y="152028"/>
                  </a:lnTo>
                  <a:lnTo>
                    <a:pt x="212657" y="151952"/>
                  </a:lnTo>
                  <a:lnTo>
                    <a:pt x="212278" y="151801"/>
                  </a:lnTo>
                  <a:lnTo>
                    <a:pt x="211899" y="151649"/>
                  </a:lnTo>
                  <a:lnTo>
                    <a:pt x="211596" y="151422"/>
                  </a:lnTo>
                  <a:lnTo>
                    <a:pt x="211369" y="151194"/>
                  </a:lnTo>
                  <a:lnTo>
                    <a:pt x="211141" y="150891"/>
                  </a:lnTo>
                  <a:lnTo>
                    <a:pt x="210990" y="150436"/>
                  </a:lnTo>
                  <a:lnTo>
                    <a:pt x="210914" y="149830"/>
                  </a:lnTo>
                  <a:lnTo>
                    <a:pt x="210914" y="149300"/>
                  </a:lnTo>
                  <a:lnTo>
                    <a:pt x="210990" y="148693"/>
                  </a:lnTo>
                  <a:lnTo>
                    <a:pt x="211141" y="148163"/>
                  </a:lnTo>
                  <a:lnTo>
                    <a:pt x="211369" y="147632"/>
                  </a:lnTo>
                  <a:lnTo>
                    <a:pt x="211596" y="147178"/>
                  </a:lnTo>
                  <a:lnTo>
                    <a:pt x="211899" y="146874"/>
                  </a:lnTo>
                  <a:lnTo>
                    <a:pt x="212278" y="146571"/>
                  </a:lnTo>
                  <a:lnTo>
                    <a:pt x="212733" y="146420"/>
                  </a:lnTo>
                  <a:lnTo>
                    <a:pt x="213188" y="146268"/>
                  </a:lnTo>
                  <a:close/>
                  <a:moveTo>
                    <a:pt x="217735" y="149679"/>
                  </a:moveTo>
                  <a:lnTo>
                    <a:pt x="218265" y="149754"/>
                  </a:lnTo>
                  <a:lnTo>
                    <a:pt x="218947" y="149830"/>
                  </a:lnTo>
                  <a:lnTo>
                    <a:pt x="220615" y="150361"/>
                  </a:lnTo>
                  <a:lnTo>
                    <a:pt x="222737" y="151119"/>
                  </a:lnTo>
                  <a:lnTo>
                    <a:pt x="224934" y="152028"/>
                  </a:lnTo>
                  <a:lnTo>
                    <a:pt x="225768" y="152483"/>
                  </a:lnTo>
                  <a:lnTo>
                    <a:pt x="225768" y="152483"/>
                  </a:lnTo>
                  <a:lnTo>
                    <a:pt x="224783" y="152331"/>
                  </a:lnTo>
                  <a:lnTo>
                    <a:pt x="222434" y="151876"/>
                  </a:lnTo>
                  <a:lnTo>
                    <a:pt x="218341" y="151119"/>
                  </a:lnTo>
                  <a:lnTo>
                    <a:pt x="218038" y="151043"/>
                  </a:lnTo>
                  <a:lnTo>
                    <a:pt x="217735" y="150967"/>
                  </a:lnTo>
                  <a:lnTo>
                    <a:pt x="217507" y="150815"/>
                  </a:lnTo>
                  <a:lnTo>
                    <a:pt x="217356" y="150588"/>
                  </a:lnTo>
                  <a:lnTo>
                    <a:pt x="217204" y="150436"/>
                  </a:lnTo>
                  <a:lnTo>
                    <a:pt x="217128" y="150209"/>
                  </a:lnTo>
                  <a:lnTo>
                    <a:pt x="217128" y="150058"/>
                  </a:lnTo>
                  <a:lnTo>
                    <a:pt x="217204" y="149906"/>
                  </a:lnTo>
                  <a:lnTo>
                    <a:pt x="217432" y="149754"/>
                  </a:lnTo>
                  <a:lnTo>
                    <a:pt x="217735" y="149679"/>
                  </a:lnTo>
                  <a:close/>
                  <a:moveTo>
                    <a:pt x="12505" y="145056"/>
                  </a:moveTo>
                  <a:lnTo>
                    <a:pt x="13263" y="145131"/>
                  </a:lnTo>
                  <a:lnTo>
                    <a:pt x="14475" y="145359"/>
                  </a:lnTo>
                  <a:lnTo>
                    <a:pt x="17658" y="145965"/>
                  </a:lnTo>
                  <a:lnTo>
                    <a:pt x="22054" y="146874"/>
                  </a:lnTo>
                  <a:lnTo>
                    <a:pt x="34786" y="149451"/>
                  </a:lnTo>
                  <a:lnTo>
                    <a:pt x="40243" y="150588"/>
                  </a:lnTo>
                  <a:lnTo>
                    <a:pt x="42819" y="151119"/>
                  </a:lnTo>
                  <a:lnTo>
                    <a:pt x="42819" y="151194"/>
                  </a:lnTo>
                  <a:lnTo>
                    <a:pt x="42440" y="151270"/>
                  </a:lnTo>
                  <a:lnTo>
                    <a:pt x="40849" y="151497"/>
                  </a:lnTo>
                  <a:lnTo>
                    <a:pt x="34634" y="151876"/>
                  </a:lnTo>
                  <a:lnTo>
                    <a:pt x="25843" y="152331"/>
                  </a:lnTo>
                  <a:lnTo>
                    <a:pt x="16218" y="152710"/>
                  </a:lnTo>
                  <a:lnTo>
                    <a:pt x="11595" y="152862"/>
                  </a:lnTo>
                  <a:lnTo>
                    <a:pt x="11747" y="149224"/>
                  </a:lnTo>
                  <a:lnTo>
                    <a:pt x="11899" y="146571"/>
                  </a:lnTo>
                  <a:lnTo>
                    <a:pt x="12050" y="145283"/>
                  </a:lnTo>
                  <a:lnTo>
                    <a:pt x="12050" y="145131"/>
                  </a:lnTo>
                  <a:lnTo>
                    <a:pt x="12126" y="145056"/>
                  </a:lnTo>
                  <a:close/>
                  <a:moveTo>
                    <a:pt x="211748" y="152104"/>
                  </a:moveTo>
                  <a:lnTo>
                    <a:pt x="211975" y="152180"/>
                  </a:lnTo>
                  <a:lnTo>
                    <a:pt x="212051" y="152255"/>
                  </a:lnTo>
                  <a:lnTo>
                    <a:pt x="212051" y="152558"/>
                  </a:lnTo>
                  <a:lnTo>
                    <a:pt x="211899" y="153089"/>
                  </a:lnTo>
                  <a:lnTo>
                    <a:pt x="211596" y="153771"/>
                  </a:lnTo>
                  <a:lnTo>
                    <a:pt x="211444" y="153165"/>
                  </a:lnTo>
                  <a:lnTo>
                    <a:pt x="211369" y="152710"/>
                  </a:lnTo>
                  <a:lnTo>
                    <a:pt x="211444" y="152407"/>
                  </a:lnTo>
                  <a:lnTo>
                    <a:pt x="211596" y="152180"/>
                  </a:lnTo>
                  <a:lnTo>
                    <a:pt x="211748" y="152104"/>
                  </a:lnTo>
                  <a:close/>
                  <a:moveTo>
                    <a:pt x="174233" y="66995"/>
                  </a:moveTo>
                  <a:lnTo>
                    <a:pt x="174385" y="67071"/>
                  </a:lnTo>
                  <a:lnTo>
                    <a:pt x="174536" y="67223"/>
                  </a:lnTo>
                  <a:lnTo>
                    <a:pt x="174764" y="67829"/>
                  </a:lnTo>
                  <a:lnTo>
                    <a:pt x="176658" y="72755"/>
                  </a:lnTo>
                  <a:lnTo>
                    <a:pt x="178023" y="76317"/>
                  </a:lnTo>
                  <a:lnTo>
                    <a:pt x="179311" y="79652"/>
                  </a:lnTo>
                  <a:lnTo>
                    <a:pt x="180827" y="83441"/>
                  </a:lnTo>
                  <a:lnTo>
                    <a:pt x="182949" y="88443"/>
                  </a:lnTo>
                  <a:lnTo>
                    <a:pt x="184995" y="93218"/>
                  </a:lnTo>
                  <a:lnTo>
                    <a:pt x="185525" y="94657"/>
                  </a:lnTo>
                  <a:lnTo>
                    <a:pt x="185677" y="95264"/>
                  </a:lnTo>
                  <a:lnTo>
                    <a:pt x="185298" y="95567"/>
                  </a:lnTo>
                  <a:lnTo>
                    <a:pt x="184540" y="95870"/>
                  </a:lnTo>
                  <a:lnTo>
                    <a:pt x="184010" y="96022"/>
                  </a:lnTo>
                  <a:lnTo>
                    <a:pt x="183707" y="96097"/>
                  </a:lnTo>
                  <a:lnTo>
                    <a:pt x="183479" y="96022"/>
                  </a:lnTo>
                  <a:lnTo>
                    <a:pt x="183328" y="95870"/>
                  </a:lnTo>
                  <a:lnTo>
                    <a:pt x="183252" y="95643"/>
                  </a:lnTo>
                  <a:lnTo>
                    <a:pt x="183176" y="95491"/>
                  </a:lnTo>
                  <a:lnTo>
                    <a:pt x="183252" y="95340"/>
                  </a:lnTo>
                  <a:lnTo>
                    <a:pt x="183403" y="95340"/>
                  </a:lnTo>
                  <a:lnTo>
                    <a:pt x="183479" y="95264"/>
                  </a:lnTo>
                  <a:lnTo>
                    <a:pt x="183479" y="95112"/>
                  </a:lnTo>
                  <a:lnTo>
                    <a:pt x="183252" y="94657"/>
                  </a:lnTo>
                  <a:lnTo>
                    <a:pt x="183100" y="94354"/>
                  </a:lnTo>
                  <a:lnTo>
                    <a:pt x="182949" y="94203"/>
                  </a:lnTo>
                  <a:lnTo>
                    <a:pt x="182721" y="94051"/>
                  </a:lnTo>
                  <a:lnTo>
                    <a:pt x="182570" y="93975"/>
                  </a:lnTo>
                  <a:lnTo>
                    <a:pt x="182191" y="93900"/>
                  </a:lnTo>
                  <a:lnTo>
                    <a:pt x="181736" y="93672"/>
                  </a:lnTo>
                  <a:lnTo>
                    <a:pt x="181433" y="93445"/>
                  </a:lnTo>
                  <a:lnTo>
                    <a:pt x="181130" y="93445"/>
                  </a:lnTo>
                  <a:lnTo>
                    <a:pt x="180599" y="93596"/>
                  </a:lnTo>
                  <a:lnTo>
                    <a:pt x="179841" y="93900"/>
                  </a:lnTo>
                  <a:lnTo>
                    <a:pt x="179084" y="94203"/>
                  </a:lnTo>
                  <a:lnTo>
                    <a:pt x="178402" y="94582"/>
                  </a:lnTo>
                  <a:lnTo>
                    <a:pt x="177644" y="95036"/>
                  </a:lnTo>
                  <a:lnTo>
                    <a:pt x="176962" y="95491"/>
                  </a:lnTo>
                  <a:lnTo>
                    <a:pt x="175294" y="96780"/>
                  </a:lnTo>
                  <a:lnTo>
                    <a:pt x="173324" y="98598"/>
                  </a:lnTo>
                  <a:lnTo>
                    <a:pt x="171884" y="99963"/>
                  </a:lnTo>
                  <a:lnTo>
                    <a:pt x="170520" y="101327"/>
                  </a:lnTo>
                  <a:lnTo>
                    <a:pt x="169307" y="102691"/>
                  </a:lnTo>
                  <a:lnTo>
                    <a:pt x="168170" y="104055"/>
                  </a:lnTo>
                  <a:lnTo>
                    <a:pt x="167109" y="105495"/>
                  </a:lnTo>
                  <a:lnTo>
                    <a:pt x="166048" y="107011"/>
                  </a:lnTo>
                  <a:lnTo>
                    <a:pt x="165063" y="108602"/>
                  </a:lnTo>
                  <a:lnTo>
                    <a:pt x="164002" y="110421"/>
                  </a:lnTo>
                  <a:lnTo>
                    <a:pt x="163244" y="111709"/>
                  </a:lnTo>
                  <a:lnTo>
                    <a:pt x="163017" y="112088"/>
                  </a:lnTo>
                  <a:lnTo>
                    <a:pt x="162941" y="112164"/>
                  </a:lnTo>
                  <a:lnTo>
                    <a:pt x="163017" y="111785"/>
                  </a:lnTo>
                  <a:lnTo>
                    <a:pt x="163396" y="111103"/>
                  </a:lnTo>
                  <a:lnTo>
                    <a:pt x="164533" y="108981"/>
                  </a:lnTo>
                  <a:lnTo>
                    <a:pt x="165973" y="106480"/>
                  </a:lnTo>
                  <a:lnTo>
                    <a:pt x="167261" y="104358"/>
                  </a:lnTo>
                  <a:lnTo>
                    <a:pt x="167412" y="104131"/>
                  </a:lnTo>
                  <a:lnTo>
                    <a:pt x="167488" y="103979"/>
                  </a:lnTo>
                  <a:lnTo>
                    <a:pt x="167412" y="103903"/>
                  </a:lnTo>
                  <a:lnTo>
                    <a:pt x="167261" y="103903"/>
                  </a:lnTo>
                  <a:lnTo>
                    <a:pt x="167034" y="104055"/>
                  </a:lnTo>
                  <a:lnTo>
                    <a:pt x="166655" y="104586"/>
                  </a:lnTo>
                  <a:lnTo>
                    <a:pt x="165594" y="106177"/>
                  </a:lnTo>
                  <a:lnTo>
                    <a:pt x="164533" y="107920"/>
                  </a:lnTo>
                  <a:lnTo>
                    <a:pt x="163472" y="109739"/>
                  </a:lnTo>
                  <a:lnTo>
                    <a:pt x="162562" y="111558"/>
                  </a:lnTo>
                  <a:lnTo>
                    <a:pt x="161728" y="113225"/>
                  </a:lnTo>
                  <a:lnTo>
                    <a:pt x="160971" y="114817"/>
                  </a:lnTo>
                  <a:lnTo>
                    <a:pt x="160516" y="116105"/>
                  </a:lnTo>
                  <a:lnTo>
                    <a:pt x="160213" y="117090"/>
                  </a:lnTo>
                  <a:lnTo>
                    <a:pt x="160137" y="117469"/>
                  </a:lnTo>
                  <a:lnTo>
                    <a:pt x="160137" y="117697"/>
                  </a:lnTo>
                  <a:lnTo>
                    <a:pt x="160137" y="117924"/>
                  </a:lnTo>
                  <a:lnTo>
                    <a:pt x="159910" y="118454"/>
                  </a:lnTo>
                  <a:lnTo>
                    <a:pt x="159228" y="120122"/>
                  </a:lnTo>
                  <a:lnTo>
                    <a:pt x="158242" y="122320"/>
                  </a:lnTo>
                  <a:lnTo>
                    <a:pt x="157030" y="124896"/>
                  </a:lnTo>
                  <a:lnTo>
                    <a:pt x="155666" y="127473"/>
                  </a:lnTo>
                  <a:lnTo>
                    <a:pt x="154377" y="129822"/>
                  </a:lnTo>
                  <a:lnTo>
                    <a:pt x="153316" y="131793"/>
                  </a:lnTo>
                  <a:lnTo>
                    <a:pt x="152558" y="132930"/>
                  </a:lnTo>
                  <a:lnTo>
                    <a:pt x="152483" y="133006"/>
                  </a:lnTo>
                  <a:lnTo>
                    <a:pt x="152483" y="132854"/>
                  </a:lnTo>
                  <a:lnTo>
                    <a:pt x="153013" y="131869"/>
                  </a:lnTo>
                  <a:lnTo>
                    <a:pt x="156575" y="124972"/>
                  </a:lnTo>
                  <a:lnTo>
                    <a:pt x="158242" y="121789"/>
                  </a:lnTo>
                  <a:lnTo>
                    <a:pt x="158924" y="120349"/>
                  </a:lnTo>
                  <a:lnTo>
                    <a:pt x="158849" y="120198"/>
                  </a:lnTo>
                  <a:lnTo>
                    <a:pt x="158621" y="120198"/>
                  </a:lnTo>
                  <a:lnTo>
                    <a:pt x="158545" y="120273"/>
                  </a:lnTo>
                  <a:lnTo>
                    <a:pt x="158318" y="120652"/>
                  </a:lnTo>
                  <a:lnTo>
                    <a:pt x="157560" y="121865"/>
                  </a:lnTo>
                  <a:lnTo>
                    <a:pt x="156499" y="123760"/>
                  </a:lnTo>
                  <a:lnTo>
                    <a:pt x="155211" y="126185"/>
                  </a:lnTo>
                  <a:lnTo>
                    <a:pt x="152786" y="130732"/>
                  </a:lnTo>
                  <a:lnTo>
                    <a:pt x="151346" y="133309"/>
                  </a:lnTo>
                  <a:lnTo>
                    <a:pt x="150967" y="134067"/>
                  </a:lnTo>
                  <a:lnTo>
                    <a:pt x="150891" y="134370"/>
                  </a:lnTo>
                  <a:lnTo>
                    <a:pt x="150815" y="134521"/>
                  </a:lnTo>
                  <a:lnTo>
                    <a:pt x="150891" y="134673"/>
                  </a:lnTo>
                  <a:lnTo>
                    <a:pt x="150967" y="134673"/>
                  </a:lnTo>
                  <a:lnTo>
                    <a:pt x="151194" y="134597"/>
                  </a:lnTo>
                  <a:lnTo>
                    <a:pt x="151422" y="134445"/>
                  </a:lnTo>
                  <a:lnTo>
                    <a:pt x="151422" y="134597"/>
                  </a:lnTo>
                  <a:lnTo>
                    <a:pt x="151118" y="135128"/>
                  </a:lnTo>
                  <a:lnTo>
                    <a:pt x="149906" y="137022"/>
                  </a:lnTo>
                  <a:lnTo>
                    <a:pt x="148390" y="139372"/>
                  </a:lnTo>
                  <a:lnTo>
                    <a:pt x="147102" y="141266"/>
                  </a:lnTo>
                  <a:lnTo>
                    <a:pt x="145510" y="143237"/>
                  </a:lnTo>
                  <a:lnTo>
                    <a:pt x="144070" y="144980"/>
                  </a:lnTo>
                  <a:lnTo>
                    <a:pt x="142630" y="146496"/>
                  </a:lnTo>
                  <a:lnTo>
                    <a:pt x="141190" y="147935"/>
                  </a:lnTo>
                  <a:lnTo>
                    <a:pt x="139675" y="149148"/>
                  </a:lnTo>
                  <a:lnTo>
                    <a:pt x="138083" y="150361"/>
                  </a:lnTo>
                  <a:lnTo>
                    <a:pt x="136264" y="151573"/>
                  </a:lnTo>
                  <a:lnTo>
                    <a:pt x="134218" y="152786"/>
                  </a:lnTo>
                  <a:lnTo>
                    <a:pt x="133005" y="153468"/>
                  </a:lnTo>
                  <a:lnTo>
                    <a:pt x="132172" y="153847"/>
                  </a:lnTo>
                  <a:lnTo>
                    <a:pt x="131565" y="154074"/>
                  </a:lnTo>
                  <a:lnTo>
                    <a:pt x="129822" y="154074"/>
                  </a:lnTo>
                  <a:lnTo>
                    <a:pt x="129822" y="152634"/>
                  </a:lnTo>
                  <a:lnTo>
                    <a:pt x="129822" y="151119"/>
                  </a:lnTo>
                  <a:lnTo>
                    <a:pt x="131187" y="150588"/>
                  </a:lnTo>
                  <a:lnTo>
                    <a:pt x="132551" y="150058"/>
                  </a:lnTo>
                  <a:lnTo>
                    <a:pt x="133839" y="149375"/>
                  </a:lnTo>
                  <a:lnTo>
                    <a:pt x="135203" y="148542"/>
                  </a:lnTo>
                  <a:lnTo>
                    <a:pt x="136643" y="147405"/>
                  </a:lnTo>
                  <a:lnTo>
                    <a:pt x="138235" y="146192"/>
                  </a:lnTo>
                  <a:lnTo>
                    <a:pt x="139750" y="144904"/>
                  </a:lnTo>
                  <a:lnTo>
                    <a:pt x="141190" y="143540"/>
                  </a:lnTo>
                  <a:lnTo>
                    <a:pt x="142630" y="142100"/>
                  </a:lnTo>
                  <a:lnTo>
                    <a:pt x="143994" y="140508"/>
                  </a:lnTo>
                  <a:lnTo>
                    <a:pt x="145359" y="138917"/>
                  </a:lnTo>
                  <a:lnTo>
                    <a:pt x="146647" y="137250"/>
                  </a:lnTo>
                  <a:lnTo>
                    <a:pt x="147860" y="135506"/>
                  </a:lnTo>
                  <a:lnTo>
                    <a:pt x="148996" y="133839"/>
                  </a:lnTo>
                  <a:lnTo>
                    <a:pt x="149678" y="133081"/>
                  </a:lnTo>
                  <a:lnTo>
                    <a:pt x="149754" y="132930"/>
                  </a:lnTo>
                  <a:lnTo>
                    <a:pt x="149830" y="132778"/>
                  </a:lnTo>
                  <a:lnTo>
                    <a:pt x="149830" y="132627"/>
                  </a:lnTo>
                  <a:lnTo>
                    <a:pt x="149830" y="132475"/>
                  </a:lnTo>
                  <a:lnTo>
                    <a:pt x="149754" y="132323"/>
                  </a:lnTo>
                  <a:lnTo>
                    <a:pt x="149603" y="132172"/>
                  </a:lnTo>
                  <a:lnTo>
                    <a:pt x="149300" y="132172"/>
                  </a:lnTo>
                  <a:lnTo>
                    <a:pt x="147026" y="132930"/>
                  </a:lnTo>
                  <a:lnTo>
                    <a:pt x="143767" y="133839"/>
                  </a:lnTo>
                  <a:lnTo>
                    <a:pt x="140357" y="134673"/>
                  </a:lnTo>
                  <a:lnTo>
                    <a:pt x="137325" y="135355"/>
                  </a:lnTo>
                  <a:lnTo>
                    <a:pt x="134976" y="135810"/>
                  </a:lnTo>
                  <a:lnTo>
                    <a:pt x="132626" y="138235"/>
                  </a:lnTo>
                  <a:lnTo>
                    <a:pt x="131414" y="139447"/>
                  </a:lnTo>
                  <a:lnTo>
                    <a:pt x="130201" y="140584"/>
                  </a:lnTo>
                  <a:lnTo>
                    <a:pt x="129065" y="141494"/>
                  </a:lnTo>
                  <a:lnTo>
                    <a:pt x="128079" y="142327"/>
                  </a:lnTo>
                  <a:lnTo>
                    <a:pt x="127094" y="143009"/>
                  </a:lnTo>
                  <a:lnTo>
                    <a:pt x="126336" y="143464"/>
                  </a:lnTo>
                  <a:lnTo>
                    <a:pt x="125806" y="143691"/>
                  </a:lnTo>
                  <a:lnTo>
                    <a:pt x="125654" y="143691"/>
                  </a:lnTo>
                  <a:lnTo>
                    <a:pt x="125503" y="143616"/>
                  </a:lnTo>
                  <a:lnTo>
                    <a:pt x="125503" y="143540"/>
                  </a:lnTo>
                  <a:lnTo>
                    <a:pt x="125503" y="143464"/>
                  </a:lnTo>
                  <a:lnTo>
                    <a:pt x="125730" y="143161"/>
                  </a:lnTo>
                  <a:lnTo>
                    <a:pt x="126109" y="142858"/>
                  </a:lnTo>
                  <a:lnTo>
                    <a:pt x="126791" y="142327"/>
                  </a:lnTo>
                  <a:lnTo>
                    <a:pt x="128079" y="141418"/>
                  </a:lnTo>
                  <a:lnTo>
                    <a:pt x="129140" y="140584"/>
                  </a:lnTo>
                  <a:lnTo>
                    <a:pt x="129747" y="139978"/>
                  </a:lnTo>
                  <a:lnTo>
                    <a:pt x="129898" y="139826"/>
                  </a:lnTo>
                  <a:lnTo>
                    <a:pt x="129898" y="139675"/>
                  </a:lnTo>
                  <a:lnTo>
                    <a:pt x="129671" y="139751"/>
                  </a:lnTo>
                  <a:lnTo>
                    <a:pt x="129216" y="139978"/>
                  </a:lnTo>
                  <a:lnTo>
                    <a:pt x="127928" y="140887"/>
                  </a:lnTo>
                  <a:lnTo>
                    <a:pt x="126260" y="142100"/>
                  </a:lnTo>
                  <a:lnTo>
                    <a:pt x="125654" y="142403"/>
                  </a:lnTo>
                  <a:lnTo>
                    <a:pt x="125199" y="142630"/>
                  </a:lnTo>
                  <a:lnTo>
                    <a:pt x="124820" y="142630"/>
                  </a:lnTo>
                  <a:lnTo>
                    <a:pt x="124442" y="142555"/>
                  </a:lnTo>
                  <a:lnTo>
                    <a:pt x="123987" y="142403"/>
                  </a:lnTo>
                  <a:lnTo>
                    <a:pt x="123456" y="142100"/>
                  </a:lnTo>
                  <a:lnTo>
                    <a:pt x="121941" y="141190"/>
                  </a:lnTo>
                  <a:lnTo>
                    <a:pt x="123911" y="140433"/>
                  </a:lnTo>
                  <a:lnTo>
                    <a:pt x="125124" y="139902"/>
                  </a:lnTo>
                  <a:lnTo>
                    <a:pt x="126336" y="139296"/>
                  </a:lnTo>
                  <a:lnTo>
                    <a:pt x="127549" y="138538"/>
                  </a:lnTo>
                  <a:lnTo>
                    <a:pt x="128761" y="137704"/>
                  </a:lnTo>
                  <a:lnTo>
                    <a:pt x="129898" y="136795"/>
                  </a:lnTo>
                  <a:lnTo>
                    <a:pt x="131035" y="135734"/>
                  </a:lnTo>
                  <a:lnTo>
                    <a:pt x="132172" y="134673"/>
                  </a:lnTo>
                  <a:lnTo>
                    <a:pt x="133384" y="133384"/>
                  </a:lnTo>
                  <a:lnTo>
                    <a:pt x="134445" y="132096"/>
                  </a:lnTo>
                  <a:lnTo>
                    <a:pt x="135582" y="130580"/>
                  </a:lnTo>
                  <a:lnTo>
                    <a:pt x="136719" y="129065"/>
                  </a:lnTo>
                  <a:lnTo>
                    <a:pt x="137856" y="127397"/>
                  </a:lnTo>
                  <a:lnTo>
                    <a:pt x="138993" y="125578"/>
                  </a:lnTo>
                  <a:lnTo>
                    <a:pt x="140054" y="123684"/>
                  </a:lnTo>
                  <a:lnTo>
                    <a:pt x="141190" y="121713"/>
                  </a:lnTo>
                  <a:lnTo>
                    <a:pt x="142327" y="119516"/>
                  </a:lnTo>
                  <a:lnTo>
                    <a:pt x="143919" y="116332"/>
                  </a:lnTo>
                  <a:lnTo>
                    <a:pt x="145359" y="113149"/>
                  </a:lnTo>
                  <a:lnTo>
                    <a:pt x="147860" y="107693"/>
                  </a:lnTo>
                  <a:lnTo>
                    <a:pt x="150588" y="102236"/>
                  </a:lnTo>
                  <a:lnTo>
                    <a:pt x="153392" y="96931"/>
                  </a:lnTo>
                  <a:lnTo>
                    <a:pt x="156196" y="91778"/>
                  </a:lnTo>
                  <a:lnTo>
                    <a:pt x="158924" y="87003"/>
                  </a:lnTo>
                  <a:lnTo>
                    <a:pt x="161501" y="82759"/>
                  </a:lnTo>
                  <a:lnTo>
                    <a:pt x="162790" y="80864"/>
                  </a:lnTo>
                  <a:lnTo>
                    <a:pt x="163926" y="79121"/>
                  </a:lnTo>
                  <a:lnTo>
                    <a:pt x="165063" y="77606"/>
                  </a:lnTo>
                  <a:lnTo>
                    <a:pt x="166124" y="76241"/>
                  </a:lnTo>
                  <a:lnTo>
                    <a:pt x="167261" y="74877"/>
                  </a:lnTo>
                  <a:lnTo>
                    <a:pt x="168549" y="73589"/>
                  </a:lnTo>
                  <a:lnTo>
                    <a:pt x="169838" y="72300"/>
                  </a:lnTo>
                  <a:lnTo>
                    <a:pt x="171202" y="71012"/>
                  </a:lnTo>
                  <a:lnTo>
                    <a:pt x="171732" y="70557"/>
                  </a:lnTo>
                  <a:lnTo>
                    <a:pt x="171808" y="70406"/>
                  </a:lnTo>
                  <a:lnTo>
                    <a:pt x="171884" y="70178"/>
                  </a:lnTo>
                  <a:lnTo>
                    <a:pt x="171884" y="69951"/>
                  </a:lnTo>
                  <a:lnTo>
                    <a:pt x="171808" y="69724"/>
                  </a:lnTo>
                  <a:lnTo>
                    <a:pt x="171505" y="68966"/>
                  </a:lnTo>
                  <a:lnTo>
                    <a:pt x="171278" y="68284"/>
                  </a:lnTo>
                  <a:lnTo>
                    <a:pt x="171202" y="68056"/>
                  </a:lnTo>
                  <a:lnTo>
                    <a:pt x="171278" y="67981"/>
                  </a:lnTo>
                  <a:lnTo>
                    <a:pt x="171353" y="68056"/>
                  </a:lnTo>
                  <a:lnTo>
                    <a:pt x="171429" y="68284"/>
                  </a:lnTo>
                  <a:lnTo>
                    <a:pt x="171657" y="68814"/>
                  </a:lnTo>
                  <a:lnTo>
                    <a:pt x="171960" y="69345"/>
                  </a:lnTo>
                  <a:lnTo>
                    <a:pt x="172111" y="69496"/>
                  </a:lnTo>
                  <a:lnTo>
                    <a:pt x="172187" y="69572"/>
                  </a:lnTo>
                  <a:lnTo>
                    <a:pt x="172263" y="69572"/>
                  </a:lnTo>
                  <a:lnTo>
                    <a:pt x="172339" y="69421"/>
                  </a:lnTo>
                  <a:lnTo>
                    <a:pt x="172339" y="69269"/>
                  </a:lnTo>
                  <a:lnTo>
                    <a:pt x="172263" y="68966"/>
                  </a:lnTo>
                  <a:lnTo>
                    <a:pt x="172111" y="68284"/>
                  </a:lnTo>
                  <a:lnTo>
                    <a:pt x="172111" y="68056"/>
                  </a:lnTo>
                  <a:lnTo>
                    <a:pt x="172187" y="67905"/>
                  </a:lnTo>
                  <a:lnTo>
                    <a:pt x="172263" y="67753"/>
                  </a:lnTo>
                  <a:lnTo>
                    <a:pt x="172490" y="67602"/>
                  </a:lnTo>
                  <a:lnTo>
                    <a:pt x="173021" y="67374"/>
                  </a:lnTo>
                  <a:lnTo>
                    <a:pt x="173779" y="67071"/>
                  </a:lnTo>
                  <a:lnTo>
                    <a:pt x="174082" y="66995"/>
                  </a:lnTo>
                  <a:close/>
                  <a:moveTo>
                    <a:pt x="56992" y="150815"/>
                  </a:moveTo>
                  <a:lnTo>
                    <a:pt x="59492" y="150891"/>
                  </a:lnTo>
                  <a:lnTo>
                    <a:pt x="63737" y="151119"/>
                  </a:lnTo>
                  <a:lnTo>
                    <a:pt x="69799" y="151573"/>
                  </a:lnTo>
                  <a:lnTo>
                    <a:pt x="75938" y="151952"/>
                  </a:lnTo>
                  <a:lnTo>
                    <a:pt x="81774" y="152255"/>
                  </a:lnTo>
                  <a:lnTo>
                    <a:pt x="87761" y="152483"/>
                  </a:lnTo>
                  <a:lnTo>
                    <a:pt x="94430" y="152710"/>
                  </a:lnTo>
                  <a:lnTo>
                    <a:pt x="99584" y="152786"/>
                  </a:lnTo>
                  <a:lnTo>
                    <a:pt x="101175" y="152862"/>
                  </a:lnTo>
                  <a:lnTo>
                    <a:pt x="101857" y="152937"/>
                  </a:lnTo>
                  <a:lnTo>
                    <a:pt x="102236" y="153013"/>
                  </a:lnTo>
                  <a:lnTo>
                    <a:pt x="103524" y="153013"/>
                  </a:lnTo>
                  <a:lnTo>
                    <a:pt x="103600" y="153089"/>
                  </a:lnTo>
                  <a:lnTo>
                    <a:pt x="103600" y="153316"/>
                  </a:lnTo>
                  <a:lnTo>
                    <a:pt x="103449" y="153468"/>
                  </a:lnTo>
                  <a:lnTo>
                    <a:pt x="103221" y="153544"/>
                  </a:lnTo>
                  <a:lnTo>
                    <a:pt x="102918" y="153619"/>
                  </a:lnTo>
                  <a:lnTo>
                    <a:pt x="102539" y="153695"/>
                  </a:lnTo>
                  <a:lnTo>
                    <a:pt x="101630" y="153695"/>
                  </a:lnTo>
                  <a:lnTo>
                    <a:pt x="102615" y="153847"/>
                  </a:lnTo>
                  <a:lnTo>
                    <a:pt x="102842" y="153923"/>
                  </a:lnTo>
                  <a:lnTo>
                    <a:pt x="102463" y="153998"/>
                  </a:lnTo>
                  <a:lnTo>
                    <a:pt x="100417" y="154074"/>
                  </a:lnTo>
                  <a:lnTo>
                    <a:pt x="97386" y="153998"/>
                  </a:lnTo>
                  <a:lnTo>
                    <a:pt x="94430" y="153847"/>
                  </a:lnTo>
                  <a:lnTo>
                    <a:pt x="91626" y="153695"/>
                  </a:lnTo>
                  <a:lnTo>
                    <a:pt x="89959" y="153619"/>
                  </a:lnTo>
                  <a:lnTo>
                    <a:pt x="89201" y="153695"/>
                  </a:lnTo>
                  <a:lnTo>
                    <a:pt x="89049" y="153695"/>
                  </a:lnTo>
                  <a:lnTo>
                    <a:pt x="89049" y="153847"/>
                  </a:lnTo>
                  <a:lnTo>
                    <a:pt x="89049" y="153923"/>
                  </a:lnTo>
                  <a:lnTo>
                    <a:pt x="89125" y="153998"/>
                  </a:lnTo>
                  <a:lnTo>
                    <a:pt x="89580" y="154150"/>
                  </a:lnTo>
                  <a:lnTo>
                    <a:pt x="89731" y="154226"/>
                  </a:lnTo>
                  <a:lnTo>
                    <a:pt x="86018" y="154226"/>
                  </a:lnTo>
                  <a:lnTo>
                    <a:pt x="84350" y="154074"/>
                  </a:lnTo>
                  <a:lnTo>
                    <a:pt x="82683" y="153923"/>
                  </a:lnTo>
                  <a:lnTo>
                    <a:pt x="84578" y="153923"/>
                  </a:lnTo>
                  <a:lnTo>
                    <a:pt x="86018" y="153847"/>
                  </a:lnTo>
                  <a:lnTo>
                    <a:pt x="86397" y="153771"/>
                  </a:lnTo>
                  <a:lnTo>
                    <a:pt x="86624" y="153695"/>
                  </a:lnTo>
                  <a:lnTo>
                    <a:pt x="86700" y="153544"/>
                  </a:lnTo>
                  <a:lnTo>
                    <a:pt x="86624" y="153468"/>
                  </a:lnTo>
                  <a:lnTo>
                    <a:pt x="86548" y="153392"/>
                  </a:lnTo>
                  <a:lnTo>
                    <a:pt x="86321" y="153392"/>
                  </a:lnTo>
                  <a:lnTo>
                    <a:pt x="85563" y="153316"/>
                  </a:lnTo>
                  <a:lnTo>
                    <a:pt x="84123" y="153392"/>
                  </a:lnTo>
                  <a:lnTo>
                    <a:pt x="82835" y="153468"/>
                  </a:lnTo>
                  <a:lnTo>
                    <a:pt x="82077" y="153619"/>
                  </a:lnTo>
                  <a:lnTo>
                    <a:pt x="81925" y="153695"/>
                  </a:lnTo>
                  <a:lnTo>
                    <a:pt x="81925" y="153771"/>
                  </a:lnTo>
                  <a:lnTo>
                    <a:pt x="82001" y="153847"/>
                  </a:lnTo>
                  <a:lnTo>
                    <a:pt x="82304" y="153923"/>
                  </a:lnTo>
                  <a:lnTo>
                    <a:pt x="82380" y="153923"/>
                  </a:lnTo>
                  <a:lnTo>
                    <a:pt x="82304" y="153998"/>
                  </a:lnTo>
                  <a:lnTo>
                    <a:pt x="82001" y="153998"/>
                  </a:lnTo>
                  <a:lnTo>
                    <a:pt x="80258" y="153923"/>
                  </a:lnTo>
                  <a:lnTo>
                    <a:pt x="73134" y="153392"/>
                  </a:lnTo>
                  <a:lnTo>
                    <a:pt x="67602" y="153013"/>
                  </a:lnTo>
                  <a:lnTo>
                    <a:pt x="62221" y="152710"/>
                  </a:lnTo>
                  <a:lnTo>
                    <a:pt x="58659" y="152483"/>
                  </a:lnTo>
                  <a:lnTo>
                    <a:pt x="57749" y="152407"/>
                  </a:lnTo>
                  <a:lnTo>
                    <a:pt x="57598" y="152331"/>
                  </a:lnTo>
                  <a:lnTo>
                    <a:pt x="57901" y="152255"/>
                  </a:lnTo>
                  <a:lnTo>
                    <a:pt x="57901" y="152180"/>
                  </a:lnTo>
                  <a:lnTo>
                    <a:pt x="57219" y="152104"/>
                  </a:lnTo>
                  <a:lnTo>
                    <a:pt x="56461" y="152028"/>
                  </a:lnTo>
                  <a:lnTo>
                    <a:pt x="56234" y="151952"/>
                  </a:lnTo>
                  <a:lnTo>
                    <a:pt x="56158" y="151876"/>
                  </a:lnTo>
                  <a:lnTo>
                    <a:pt x="56234" y="151801"/>
                  </a:lnTo>
                  <a:lnTo>
                    <a:pt x="56309" y="151725"/>
                  </a:lnTo>
                  <a:lnTo>
                    <a:pt x="56688" y="151725"/>
                  </a:lnTo>
                  <a:lnTo>
                    <a:pt x="58204" y="151876"/>
                  </a:lnTo>
                  <a:lnTo>
                    <a:pt x="61311" y="152104"/>
                  </a:lnTo>
                  <a:lnTo>
                    <a:pt x="66389" y="152483"/>
                  </a:lnTo>
                  <a:lnTo>
                    <a:pt x="72528" y="153013"/>
                  </a:lnTo>
                  <a:lnTo>
                    <a:pt x="77530" y="153392"/>
                  </a:lnTo>
                  <a:lnTo>
                    <a:pt x="79652" y="153544"/>
                  </a:lnTo>
                  <a:lnTo>
                    <a:pt x="79727" y="153392"/>
                  </a:lnTo>
                  <a:lnTo>
                    <a:pt x="79652" y="153316"/>
                  </a:lnTo>
                  <a:lnTo>
                    <a:pt x="79197" y="153165"/>
                  </a:lnTo>
                  <a:lnTo>
                    <a:pt x="78060" y="153013"/>
                  </a:lnTo>
                  <a:lnTo>
                    <a:pt x="74271" y="152634"/>
                  </a:lnTo>
                  <a:lnTo>
                    <a:pt x="69420" y="152180"/>
                  </a:lnTo>
                  <a:lnTo>
                    <a:pt x="64722" y="151801"/>
                  </a:lnTo>
                  <a:lnTo>
                    <a:pt x="57370" y="151194"/>
                  </a:lnTo>
                  <a:lnTo>
                    <a:pt x="56385" y="151119"/>
                  </a:lnTo>
                  <a:lnTo>
                    <a:pt x="56158" y="151043"/>
                  </a:lnTo>
                  <a:lnTo>
                    <a:pt x="56158" y="150967"/>
                  </a:lnTo>
                  <a:lnTo>
                    <a:pt x="56234" y="150891"/>
                  </a:lnTo>
                  <a:lnTo>
                    <a:pt x="56385" y="150815"/>
                  </a:lnTo>
                  <a:close/>
                  <a:moveTo>
                    <a:pt x="92990" y="154377"/>
                  </a:moveTo>
                  <a:lnTo>
                    <a:pt x="93066" y="154453"/>
                  </a:lnTo>
                  <a:lnTo>
                    <a:pt x="92990" y="154453"/>
                  </a:lnTo>
                  <a:lnTo>
                    <a:pt x="92460" y="154529"/>
                  </a:lnTo>
                  <a:lnTo>
                    <a:pt x="91853" y="154453"/>
                  </a:lnTo>
                  <a:lnTo>
                    <a:pt x="91702" y="154453"/>
                  </a:lnTo>
                  <a:lnTo>
                    <a:pt x="91778" y="154377"/>
                  </a:lnTo>
                  <a:close/>
                  <a:moveTo>
                    <a:pt x="216295" y="152028"/>
                  </a:moveTo>
                  <a:lnTo>
                    <a:pt x="216371" y="152180"/>
                  </a:lnTo>
                  <a:lnTo>
                    <a:pt x="216825" y="153544"/>
                  </a:lnTo>
                  <a:lnTo>
                    <a:pt x="217280" y="154756"/>
                  </a:lnTo>
                  <a:lnTo>
                    <a:pt x="216371" y="154150"/>
                  </a:lnTo>
                  <a:lnTo>
                    <a:pt x="215992" y="153847"/>
                  </a:lnTo>
                  <a:lnTo>
                    <a:pt x="215764" y="153544"/>
                  </a:lnTo>
                  <a:lnTo>
                    <a:pt x="215613" y="153241"/>
                  </a:lnTo>
                  <a:lnTo>
                    <a:pt x="215537" y="152937"/>
                  </a:lnTo>
                  <a:lnTo>
                    <a:pt x="215537" y="152710"/>
                  </a:lnTo>
                  <a:lnTo>
                    <a:pt x="215613" y="152483"/>
                  </a:lnTo>
                  <a:lnTo>
                    <a:pt x="215916" y="152104"/>
                  </a:lnTo>
                  <a:lnTo>
                    <a:pt x="216067" y="152028"/>
                  </a:lnTo>
                  <a:close/>
                  <a:moveTo>
                    <a:pt x="100796" y="154529"/>
                  </a:moveTo>
                  <a:lnTo>
                    <a:pt x="102539" y="154605"/>
                  </a:lnTo>
                  <a:lnTo>
                    <a:pt x="103070" y="154605"/>
                  </a:lnTo>
                  <a:lnTo>
                    <a:pt x="103297" y="154680"/>
                  </a:lnTo>
                  <a:lnTo>
                    <a:pt x="103070" y="154756"/>
                  </a:lnTo>
                  <a:lnTo>
                    <a:pt x="102615" y="154756"/>
                  </a:lnTo>
                  <a:lnTo>
                    <a:pt x="101099" y="154832"/>
                  </a:lnTo>
                  <a:lnTo>
                    <a:pt x="99508" y="154756"/>
                  </a:lnTo>
                  <a:lnTo>
                    <a:pt x="98523" y="154680"/>
                  </a:lnTo>
                  <a:lnTo>
                    <a:pt x="99129" y="154605"/>
                  </a:lnTo>
                  <a:lnTo>
                    <a:pt x="100796" y="154529"/>
                  </a:lnTo>
                  <a:close/>
                  <a:moveTo>
                    <a:pt x="143237" y="154529"/>
                  </a:moveTo>
                  <a:lnTo>
                    <a:pt x="146041" y="154605"/>
                  </a:lnTo>
                  <a:lnTo>
                    <a:pt x="146950" y="154605"/>
                  </a:lnTo>
                  <a:lnTo>
                    <a:pt x="147177" y="154680"/>
                  </a:lnTo>
                  <a:lnTo>
                    <a:pt x="147253" y="154756"/>
                  </a:lnTo>
                  <a:lnTo>
                    <a:pt x="146950" y="154756"/>
                  </a:lnTo>
                  <a:lnTo>
                    <a:pt x="146041" y="154832"/>
                  </a:lnTo>
                  <a:lnTo>
                    <a:pt x="142933" y="154908"/>
                  </a:lnTo>
                  <a:lnTo>
                    <a:pt x="139826" y="154908"/>
                  </a:lnTo>
                  <a:lnTo>
                    <a:pt x="139068" y="154832"/>
                  </a:lnTo>
                  <a:lnTo>
                    <a:pt x="138917" y="154756"/>
                  </a:lnTo>
                  <a:lnTo>
                    <a:pt x="139371" y="154680"/>
                  </a:lnTo>
                  <a:lnTo>
                    <a:pt x="140432" y="154605"/>
                  </a:lnTo>
                  <a:lnTo>
                    <a:pt x="143237" y="154529"/>
                  </a:lnTo>
                  <a:close/>
                  <a:moveTo>
                    <a:pt x="52065" y="147935"/>
                  </a:moveTo>
                  <a:lnTo>
                    <a:pt x="52747" y="148163"/>
                  </a:lnTo>
                  <a:lnTo>
                    <a:pt x="53505" y="148618"/>
                  </a:lnTo>
                  <a:lnTo>
                    <a:pt x="54036" y="148996"/>
                  </a:lnTo>
                  <a:lnTo>
                    <a:pt x="54339" y="149375"/>
                  </a:lnTo>
                  <a:lnTo>
                    <a:pt x="54415" y="149451"/>
                  </a:lnTo>
                  <a:lnTo>
                    <a:pt x="54339" y="149603"/>
                  </a:lnTo>
                  <a:lnTo>
                    <a:pt x="54339" y="149679"/>
                  </a:lnTo>
                  <a:lnTo>
                    <a:pt x="54187" y="149754"/>
                  </a:lnTo>
                  <a:lnTo>
                    <a:pt x="54112" y="149906"/>
                  </a:lnTo>
                  <a:lnTo>
                    <a:pt x="54036" y="150133"/>
                  </a:lnTo>
                  <a:lnTo>
                    <a:pt x="53960" y="150815"/>
                  </a:lnTo>
                  <a:lnTo>
                    <a:pt x="54036" y="151422"/>
                  </a:lnTo>
                  <a:lnTo>
                    <a:pt x="54112" y="151573"/>
                  </a:lnTo>
                  <a:lnTo>
                    <a:pt x="54187" y="151649"/>
                  </a:lnTo>
                  <a:lnTo>
                    <a:pt x="54263" y="151649"/>
                  </a:lnTo>
                  <a:lnTo>
                    <a:pt x="54339" y="151497"/>
                  </a:lnTo>
                  <a:lnTo>
                    <a:pt x="54415" y="151119"/>
                  </a:lnTo>
                  <a:lnTo>
                    <a:pt x="54491" y="150740"/>
                  </a:lnTo>
                  <a:lnTo>
                    <a:pt x="54566" y="150588"/>
                  </a:lnTo>
                  <a:lnTo>
                    <a:pt x="54718" y="150588"/>
                  </a:lnTo>
                  <a:lnTo>
                    <a:pt x="54794" y="150664"/>
                  </a:lnTo>
                  <a:lnTo>
                    <a:pt x="54869" y="150891"/>
                  </a:lnTo>
                  <a:lnTo>
                    <a:pt x="54794" y="151270"/>
                  </a:lnTo>
                  <a:lnTo>
                    <a:pt x="54566" y="151801"/>
                  </a:lnTo>
                  <a:lnTo>
                    <a:pt x="54263" y="152710"/>
                  </a:lnTo>
                  <a:lnTo>
                    <a:pt x="54187" y="152937"/>
                  </a:lnTo>
                  <a:lnTo>
                    <a:pt x="54036" y="153241"/>
                  </a:lnTo>
                  <a:lnTo>
                    <a:pt x="53505" y="153847"/>
                  </a:lnTo>
                  <a:lnTo>
                    <a:pt x="52975" y="154453"/>
                  </a:lnTo>
                  <a:lnTo>
                    <a:pt x="52369" y="154908"/>
                  </a:lnTo>
                  <a:lnTo>
                    <a:pt x="52065" y="155059"/>
                  </a:lnTo>
                  <a:lnTo>
                    <a:pt x="51535" y="155135"/>
                  </a:lnTo>
                  <a:lnTo>
                    <a:pt x="50550" y="155363"/>
                  </a:lnTo>
                  <a:lnTo>
                    <a:pt x="49868" y="155438"/>
                  </a:lnTo>
                  <a:lnTo>
                    <a:pt x="49489" y="155363"/>
                  </a:lnTo>
                  <a:lnTo>
                    <a:pt x="49413" y="155363"/>
                  </a:lnTo>
                  <a:lnTo>
                    <a:pt x="49337" y="155287"/>
                  </a:lnTo>
                  <a:lnTo>
                    <a:pt x="49337" y="154984"/>
                  </a:lnTo>
                  <a:lnTo>
                    <a:pt x="49337" y="154832"/>
                  </a:lnTo>
                  <a:lnTo>
                    <a:pt x="49261" y="154680"/>
                  </a:lnTo>
                  <a:lnTo>
                    <a:pt x="49185" y="154605"/>
                  </a:lnTo>
                  <a:lnTo>
                    <a:pt x="49034" y="154529"/>
                  </a:lnTo>
                  <a:lnTo>
                    <a:pt x="48882" y="154529"/>
                  </a:lnTo>
                  <a:lnTo>
                    <a:pt x="48807" y="154605"/>
                  </a:lnTo>
                  <a:lnTo>
                    <a:pt x="48731" y="154680"/>
                  </a:lnTo>
                  <a:lnTo>
                    <a:pt x="48655" y="154832"/>
                  </a:lnTo>
                  <a:lnTo>
                    <a:pt x="48503" y="154908"/>
                  </a:lnTo>
                  <a:lnTo>
                    <a:pt x="48124" y="154908"/>
                  </a:lnTo>
                  <a:lnTo>
                    <a:pt x="47897" y="154756"/>
                  </a:lnTo>
                  <a:lnTo>
                    <a:pt x="47367" y="154377"/>
                  </a:lnTo>
                  <a:lnTo>
                    <a:pt x="47139" y="154150"/>
                  </a:lnTo>
                  <a:lnTo>
                    <a:pt x="46988" y="153923"/>
                  </a:lnTo>
                  <a:lnTo>
                    <a:pt x="46760" y="153619"/>
                  </a:lnTo>
                  <a:lnTo>
                    <a:pt x="46760" y="153392"/>
                  </a:lnTo>
                  <a:lnTo>
                    <a:pt x="46760" y="153165"/>
                  </a:lnTo>
                  <a:lnTo>
                    <a:pt x="46836" y="152937"/>
                  </a:lnTo>
                  <a:lnTo>
                    <a:pt x="46988" y="152786"/>
                  </a:lnTo>
                  <a:lnTo>
                    <a:pt x="46988" y="152634"/>
                  </a:lnTo>
                  <a:lnTo>
                    <a:pt x="46912" y="152483"/>
                  </a:lnTo>
                  <a:lnTo>
                    <a:pt x="46760" y="152331"/>
                  </a:lnTo>
                  <a:lnTo>
                    <a:pt x="46609" y="152180"/>
                  </a:lnTo>
                  <a:lnTo>
                    <a:pt x="46533" y="151952"/>
                  </a:lnTo>
                  <a:lnTo>
                    <a:pt x="46533" y="151649"/>
                  </a:lnTo>
                  <a:lnTo>
                    <a:pt x="46533" y="151346"/>
                  </a:lnTo>
                  <a:lnTo>
                    <a:pt x="46609" y="150891"/>
                  </a:lnTo>
                  <a:lnTo>
                    <a:pt x="46760" y="150512"/>
                  </a:lnTo>
                  <a:lnTo>
                    <a:pt x="46988" y="150058"/>
                  </a:lnTo>
                  <a:lnTo>
                    <a:pt x="47215" y="149603"/>
                  </a:lnTo>
                  <a:lnTo>
                    <a:pt x="47594" y="149224"/>
                  </a:lnTo>
                  <a:lnTo>
                    <a:pt x="48049" y="148845"/>
                  </a:lnTo>
                  <a:lnTo>
                    <a:pt x="48503" y="148466"/>
                  </a:lnTo>
                  <a:lnTo>
                    <a:pt x="49034" y="148163"/>
                  </a:lnTo>
                  <a:lnTo>
                    <a:pt x="49564" y="148011"/>
                  </a:lnTo>
                  <a:lnTo>
                    <a:pt x="49943" y="147935"/>
                  </a:lnTo>
                  <a:lnTo>
                    <a:pt x="50322" y="147935"/>
                  </a:lnTo>
                  <a:lnTo>
                    <a:pt x="50474" y="148011"/>
                  </a:lnTo>
                  <a:lnTo>
                    <a:pt x="50550" y="148163"/>
                  </a:lnTo>
                  <a:lnTo>
                    <a:pt x="50550" y="148239"/>
                  </a:lnTo>
                  <a:lnTo>
                    <a:pt x="50474" y="148314"/>
                  </a:lnTo>
                  <a:lnTo>
                    <a:pt x="50095" y="148390"/>
                  </a:lnTo>
                  <a:lnTo>
                    <a:pt x="49489" y="148466"/>
                  </a:lnTo>
                  <a:lnTo>
                    <a:pt x="48882" y="148693"/>
                  </a:lnTo>
                  <a:lnTo>
                    <a:pt x="48352" y="149072"/>
                  </a:lnTo>
                  <a:lnTo>
                    <a:pt x="48352" y="149072"/>
                  </a:lnTo>
                  <a:lnTo>
                    <a:pt x="49034" y="148921"/>
                  </a:lnTo>
                  <a:lnTo>
                    <a:pt x="50019" y="148693"/>
                  </a:lnTo>
                  <a:lnTo>
                    <a:pt x="50701" y="148466"/>
                  </a:lnTo>
                  <a:lnTo>
                    <a:pt x="51156" y="148314"/>
                  </a:lnTo>
                  <a:lnTo>
                    <a:pt x="51308" y="148239"/>
                  </a:lnTo>
                  <a:lnTo>
                    <a:pt x="51308" y="148163"/>
                  </a:lnTo>
                  <a:lnTo>
                    <a:pt x="51383" y="148011"/>
                  </a:lnTo>
                  <a:lnTo>
                    <a:pt x="51535" y="147935"/>
                  </a:lnTo>
                  <a:close/>
                  <a:moveTo>
                    <a:pt x="175294" y="149830"/>
                  </a:moveTo>
                  <a:lnTo>
                    <a:pt x="176583" y="149906"/>
                  </a:lnTo>
                  <a:lnTo>
                    <a:pt x="180220" y="150133"/>
                  </a:lnTo>
                  <a:lnTo>
                    <a:pt x="186435" y="150436"/>
                  </a:lnTo>
                  <a:lnTo>
                    <a:pt x="192574" y="150740"/>
                  </a:lnTo>
                  <a:lnTo>
                    <a:pt x="196060" y="150967"/>
                  </a:lnTo>
                  <a:lnTo>
                    <a:pt x="197045" y="151043"/>
                  </a:lnTo>
                  <a:lnTo>
                    <a:pt x="197197" y="151119"/>
                  </a:lnTo>
                  <a:lnTo>
                    <a:pt x="197045" y="151194"/>
                  </a:lnTo>
                  <a:lnTo>
                    <a:pt x="195681" y="151422"/>
                  </a:lnTo>
                  <a:lnTo>
                    <a:pt x="192649" y="152028"/>
                  </a:lnTo>
                  <a:lnTo>
                    <a:pt x="188936" y="152710"/>
                  </a:lnTo>
                  <a:lnTo>
                    <a:pt x="184616" y="153695"/>
                  </a:lnTo>
                  <a:lnTo>
                    <a:pt x="181130" y="154453"/>
                  </a:lnTo>
                  <a:lnTo>
                    <a:pt x="178098" y="155059"/>
                  </a:lnTo>
                  <a:lnTo>
                    <a:pt x="175976" y="155438"/>
                  </a:lnTo>
                  <a:lnTo>
                    <a:pt x="175370" y="155590"/>
                  </a:lnTo>
                  <a:lnTo>
                    <a:pt x="175067" y="155590"/>
                  </a:lnTo>
                  <a:lnTo>
                    <a:pt x="174991" y="154680"/>
                  </a:lnTo>
                  <a:lnTo>
                    <a:pt x="174840" y="152710"/>
                  </a:lnTo>
                  <a:lnTo>
                    <a:pt x="174688" y="150815"/>
                  </a:lnTo>
                  <a:lnTo>
                    <a:pt x="174688" y="149906"/>
                  </a:lnTo>
                  <a:lnTo>
                    <a:pt x="174840" y="149830"/>
                  </a:lnTo>
                  <a:close/>
                  <a:moveTo>
                    <a:pt x="120501" y="154756"/>
                  </a:moveTo>
                  <a:lnTo>
                    <a:pt x="123456" y="154832"/>
                  </a:lnTo>
                  <a:lnTo>
                    <a:pt x="129216" y="154984"/>
                  </a:lnTo>
                  <a:lnTo>
                    <a:pt x="134597" y="155211"/>
                  </a:lnTo>
                  <a:lnTo>
                    <a:pt x="136946" y="155287"/>
                  </a:lnTo>
                  <a:lnTo>
                    <a:pt x="136871" y="155438"/>
                  </a:lnTo>
                  <a:lnTo>
                    <a:pt x="136719" y="155817"/>
                  </a:lnTo>
                  <a:lnTo>
                    <a:pt x="136643" y="155969"/>
                  </a:lnTo>
                  <a:lnTo>
                    <a:pt x="136492" y="156120"/>
                  </a:lnTo>
                  <a:lnTo>
                    <a:pt x="136113" y="156196"/>
                  </a:lnTo>
                  <a:lnTo>
                    <a:pt x="135506" y="156196"/>
                  </a:lnTo>
                  <a:lnTo>
                    <a:pt x="132702" y="156120"/>
                  </a:lnTo>
                  <a:lnTo>
                    <a:pt x="127246" y="155817"/>
                  </a:lnTo>
                  <a:lnTo>
                    <a:pt x="121107" y="155514"/>
                  </a:lnTo>
                  <a:lnTo>
                    <a:pt x="120273" y="155514"/>
                  </a:lnTo>
                  <a:lnTo>
                    <a:pt x="119743" y="155438"/>
                  </a:lnTo>
                  <a:lnTo>
                    <a:pt x="119440" y="155287"/>
                  </a:lnTo>
                  <a:lnTo>
                    <a:pt x="119364" y="155135"/>
                  </a:lnTo>
                  <a:lnTo>
                    <a:pt x="119364" y="154984"/>
                  </a:lnTo>
                  <a:lnTo>
                    <a:pt x="119440" y="154832"/>
                  </a:lnTo>
                  <a:lnTo>
                    <a:pt x="119819" y="154756"/>
                  </a:lnTo>
                  <a:close/>
                  <a:moveTo>
                    <a:pt x="217583" y="153013"/>
                  </a:moveTo>
                  <a:lnTo>
                    <a:pt x="217811" y="153392"/>
                  </a:lnTo>
                  <a:lnTo>
                    <a:pt x="218265" y="154150"/>
                  </a:lnTo>
                  <a:lnTo>
                    <a:pt x="218720" y="155059"/>
                  </a:lnTo>
                  <a:lnTo>
                    <a:pt x="219326" y="156348"/>
                  </a:lnTo>
                  <a:lnTo>
                    <a:pt x="218796" y="155893"/>
                  </a:lnTo>
                  <a:lnTo>
                    <a:pt x="218568" y="155590"/>
                  </a:lnTo>
                  <a:lnTo>
                    <a:pt x="218341" y="155287"/>
                  </a:lnTo>
                  <a:lnTo>
                    <a:pt x="218114" y="154908"/>
                  </a:lnTo>
                  <a:lnTo>
                    <a:pt x="217962" y="154529"/>
                  </a:lnTo>
                  <a:lnTo>
                    <a:pt x="217583" y="153241"/>
                  </a:lnTo>
                  <a:lnTo>
                    <a:pt x="217507" y="153013"/>
                  </a:lnTo>
                  <a:close/>
                  <a:moveTo>
                    <a:pt x="115878" y="155742"/>
                  </a:moveTo>
                  <a:lnTo>
                    <a:pt x="115953" y="155969"/>
                  </a:lnTo>
                  <a:lnTo>
                    <a:pt x="116029" y="156196"/>
                  </a:lnTo>
                  <a:lnTo>
                    <a:pt x="116029" y="156348"/>
                  </a:lnTo>
                  <a:lnTo>
                    <a:pt x="115953" y="156424"/>
                  </a:lnTo>
                  <a:lnTo>
                    <a:pt x="115802" y="156499"/>
                  </a:lnTo>
                  <a:lnTo>
                    <a:pt x="115726" y="156499"/>
                  </a:lnTo>
                  <a:lnTo>
                    <a:pt x="115499" y="156424"/>
                  </a:lnTo>
                  <a:lnTo>
                    <a:pt x="115347" y="156272"/>
                  </a:lnTo>
                  <a:lnTo>
                    <a:pt x="115347" y="155969"/>
                  </a:lnTo>
                  <a:lnTo>
                    <a:pt x="115499" y="155817"/>
                  </a:lnTo>
                  <a:lnTo>
                    <a:pt x="115650" y="155742"/>
                  </a:lnTo>
                  <a:close/>
                  <a:moveTo>
                    <a:pt x="54566" y="154984"/>
                  </a:moveTo>
                  <a:lnTo>
                    <a:pt x="54718" y="155211"/>
                  </a:lnTo>
                  <a:lnTo>
                    <a:pt x="54945" y="155590"/>
                  </a:lnTo>
                  <a:lnTo>
                    <a:pt x="55173" y="156196"/>
                  </a:lnTo>
                  <a:lnTo>
                    <a:pt x="55173" y="156424"/>
                  </a:lnTo>
                  <a:lnTo>
                    <a:pt x="55097" y="156499"/>
                  </a:lnTo>
                  <a:lnTo>
                    <a:pt x="55021" y="156575"/>
                  </a:lnTo>
                  <a:lnTo>
                    <a:pt x="54869" y="156499"/>
                  </a:lnTo>
                  <a:lnTo>
                    <a:pt x="54642" y="156348"/>
                  </a:lnTo>
                  <a:lnTo>
                    <a:pt x="54339" y="156120"/>
                  </a:lnTo>
                  <a:lnTo>
                    <a:pt x="54036" y="155817"/>
                  </a:lnTo>
                  <a:lnTo>
                    <a:pt x="53884" y="155590"/>
                  </a:lnTo>
                  <a:lnTo>
                    <a:pt x="53884" y="155438"/>
                  </a:lnTo>
                  <a:lnTo>
                    <a:pt x="54112" y="155211"/>
                  </a:lnTo>
                  <a:lnTo>
                    <a:pt x="54415" y="155059"/>
                  </a:lnTo>
                  <a:lnTo>
                    <a:pt x="54491" y="154984"/>
                  </a:lnTo>
                  <a:close/>
                  <a:moveTo>
                    <a:pt x="213339" y="152786"/>
                  </a:moveTo>
                  <a:lnTo>
                    <a:pt x="213718" y="152862"/>
                  </a:lnTo>
                  <a:lnTo>
                    <a:pt x="214173" y="153165"/>
                  </a:lnTo>
                  <a:lnTo>
                    <a:pt x="214400" y="153392"/>
                  </a:lnTo>
                  <a:lnTo>
                    <a:pt x="214476" y="153544"/>
                  </a:lnTo>
                  <a:lnTo>
                    <a:pt x="214476" y="153695"/>
                  </a:lnTo>
                  <a:lnTo>
                    <a:pt x="214400" y="154150"/>
                  </a:lnTo>
                  <a:lnTo>
                    <a:pt x="214249" y="155059"/>
                  </a:lnTo>
                  <a:lnTo>
                    <a:pt x="213870" y="156651"/>
                  </a:lnTo>
                  <a:lnTo>
                    <a:pt x="213566" y="155059"/>
                  </a:lnTo>
                  <a:lnTo>
                    <a:pt x="213188" y="153165"/>
                  </a:lnTo>
                  <a:lnTo>
                    <a:pt x="213188" y="153013"/>
                  </a:lnTo>
                  <a:lnTo>
                    <a:pt x="213188" y="152862"/>
                  </a:lnTo>
                  <a:lnTo>
                    <a:pt x="213263" y="152786"/>
                  </a:lnTo>
                  <a:close/>
                  <a:moveTo>
                    <a:pt x="252521" y="149224"/>
                  </a:moveTo>
                  <a:lnTo>
                    <a:pt x="252521" y="151043"/>
                  </a:lnTo>
                  <a:lnTo>
                    <a:pt x="252445" y="152710"/>
                  </a:lnTo>
                  <a:lnTo>
                    <a:pt x="252293" y="154605"/>
                  </a:lnTo>
                  <a:lnTo>
                    <a:pt x="252066" y="156196"/>
                  </a:lnTo>
                  <a:lnTo>
                    <a:pt x="251990" y="156727"/>
                  </a:lnTo>
                  <a:lnTo>
                    <a:pt x="251914" y="156954"/>
                  </a:lnTo>
                  <a:lnTo>
                    <a:pt x="251763" y="157030"/>
                  </a:lnTo>
                  <a:lnTo>
                    <a:pt x="251384" y="157030"/>
                  </a:lnTo>
                  <a:lnTo>
                    <a:pt x="250550" y="156954"/>
                  </a:lnTo>
                  <a:lnTo>
                    <a:pt x="239410" y="155135"/>
                  </a:lnTo>
                  <a:lnTo>
                    <a:pt x="235848" y="154529"/>
                  </a:lnTo>
                  <a:lnTo>
                    <a:pt x="233271" y="153998"/>
                  </a:lnTo>
                  <a:lnTo>
                    <a:pt x="231225" y="153468"/>
                  </a:lnTo>
                  <a:lnTo>
                    <a:pt x="229557" y="153013"/>
                  </a:lnTo>
                  <a:lnTo>
                    <a:pt x="227890" y="152407"/>
                  </a:lnTo>
                  <a:lnTo>
                    <a:pt x="225995" y="151649"/>
                  </a:lnTo>
                  <a:lnTo>
                    <a:pt x="221145" y="149754"/>
                  </a:lnTo>
                  <a:lnTo>
                    <a:pt x="222509" y="149527"/>
                  </a:lnTo>
                  <a:lnTo>
                    <a:pt x="223646" y="149527"/>
                  </a:lnTo>
                  <a:lnTo>
                    <a:pt x="225920" y="149451"/>
                  </a:lnTo>
                  <a:lnTo>
                    <a:pt x="232437" y="149527"/>
                  </a:lnTo>
                  <a:lnTo>
                    <a:pt x="239485" y="149603"/>
                  </a:lnTo>
                  <a:lnTo>
                    <a:pt x="242365" y="149527"/>
                  </a:lnTo>
                  <a:lnTo>
                    <a:pt x="244260" y="149451"/>
                  </a:lnTo>
                  <a:lnTo>
                    <a:pt x="247216" y="149375"/>
                  </a:lnTo>
                  <a:lnTo>
                    <a:pt x="249944" y="149300"/>
                  </a:lnTo>
                  <a:lnTo>
                    <a:pt x="252521" y="149224"/>
                  </a:lnTo>
                  <a:close/>
                  <a:moveTo>
                    <a:pt x="120955" y="156499"/>
                  </a:moveTo>
                  <a:lnTo>
                    <a:pt x="122850" y="156575"/>
                  </a:lnTo>
                  <a:lnTo>
                    <a:pt x="131187" y="156878"/>
                  </a:lnTo>
                  <a:lnTo>
                    <a:pt x="134900" y="157030"/>
                  </a:lnTo>
                  <a:lnTo>
                    <a:pt x="135734" y="157106"/>
                  </a:lnTo>
                  <a:lnTo>
                    <a:pt x="135961" y="157181"/>
                  </a:lnTo>
                  <a:lnTo>
                    <a:pt x="135961" y="157257"/>
                  </a:lnTo>
                  <a:lnTo>
                    <a:pt x="135885" y="157333"/>
                  </a:lnTo>
                  <a:lnTo>
                    <a:pt x="135506" y="157333"/>
                  </a:lnTo>
                  <a:lnTo>
                    <a:pt x="133991" y="157409"/>
                  </a:lnTo>
                  <a:lnTo>
                    <a:pt x="127549" y="157409"/>
                  </a:lnTo>
                  <a:lnTo>
                    <a:pt x="119136" y="157257"/>
                  </a:lnTo>
                  <a:lnTo>
                    <a:pt x="119136" y="157106"/>
                  </a:lnTo>
                  <a:lnTo>
                    <a:pt x="119288" y="156803"/>
                  </a:lnTo>
                  <a:lnTo>
                    <a:pt x="119288" y="156727"/>
                  </a:lnTo>
                  <a:lnTo>
                    <a:pt x="119440" y="156651"/>
                  </a:lnTo>
                  <a:lnTo>
                    <a:pt x="119591" y="156575"/>
                  </a:lnTo>
                  <a:lnTo>
                    <a:pt x="119894" y="156499"/>
                  </a:lnTo>
                  <a:close/>
                  <a:moveTo>
                    <a:pt x="55400" y="153619"/>
                  </a:moveTo>
                  <a:lnTo>
                    <a:pt x="55703" y="153695"/>
                  </a:lnTo>
                  <a:lnTo>
                    <a:pt x="56158" y="153923"/>
                  </a:lnTo>
                  <a:lnTo>
                    <a:pt x="56764" y="154302"/>
                  </a:lnTo>
                  <a:lnTo>
                    <a:pt x="58583" y="155590"/>
                  </a:lnTo>
                  <a:lnTo>
                    <a:pt x="60023" y="156651"/>
                  </a:lnTo>
                  <a:lnTo>
                    <a:pt x="61008" y="157409"/>
                  </a:lnTo>
                  <a:lnTo>
                    <a:pt x="61311" y="157636"/>
                  </a:lnTo>
                  <a:lnTo>
                    <a:pt x="61387" y="157788"/>
                  </a:lnTo>
                  <a:lnTo>
                    <a:pt x="60932" y="157788"/>
                  </a:lnTo>
                  <a:lnTo>
                    <a:pt x="60175" y="157636"/>
                  </a:lnTo>
                  <a:lnTo>
                    <a:pt x="59114" y="157409"/>
                  </a:lnTo>
                  <a:lnTo>
                    <a:pt x="57901" y="157257"/>
                  </a:lnTo>
                  <a:lnTo>
                    <a:pt x="56688" y="157181"/>
                  </a:lnTo>
                  <a:lnTo>
                    <a:pt x="55855" y="155590"/>
                  </a:lnTo>
                  <a:lnTo>
                    <a:pt x="55476" y="154908"/>
                  </a:lnTo>
                  <a:lnTo>
                    <a:pt x="55248" y="154377"/>
                  </a:lnTo>
                  <a:lnTo>
                    <a:pt x="55173" y="153923"/>
                  </a:lnTo>
                  <a:lnTo>
                    <a:pt x="55173" y="153695"/>
                  </a:lnTo>
                  <a:lnTo>
                    <a:pt x="55248" y="153695"/>
                  </a:lnTo>
                  <a:lnTo>
                    <a:pt x="55400" y="153619"/>
                  </a:lnTo>
                  <a:close/>
                  <a:moveTo>
                    <a:pt x="142327" y="156727"/>
                  </a:moveTo>
                  <a:lnTo>
                    <a:pt x="142555" y="156803"/>
                  </a:lnTo>
                  <a:lnTo>
                    <a:pt x="142706" y="157030"/>
                  </a:lnTo>
                  <a:lnTo>
                    <a:pt x="142782" y="157257"/>
                  </a:lnTo>
                  <a:lnTo>
                    <a:pt x="142706" y="157409"/>
                  </a:lnTo>
                  <a:lnTo>
                    <a:pt x="142555" y="157636"/>
                  </a:lnTo>
                  <a:lnTo>
                    <a:pt x="142403" y="157712"/>
                  </a:lnTo>
                  <a:lnTo>
                    <a:pt x="142176" y="157788"/>
                  </a:lnTo>
                  <a:lnTo>
                    <a:pt x="141797" y="157788"/>
                  </a:lnTo>
                  <a:lnTo>
                    <a:pt x="141645" y="157636"/>
                  </a:lnTo>
                  <a:lnTo>
                    <a:pt x="141645" y="157485"/>
                  </a:lnTo>
                  <a:lnTo>
                    <a:pt x="141645" y="157333"/>
                  </a:lnTo>
                  <a:lnTo>
                    <a:pt x="141797" y="157030"/>
                  </a:lnTo>
                  <a:lnTo>
                    <a:pt x="142024" y="156803"/>
                  </a:lnTo>
                  <a:lnTo>
                    <a:pt x="142176" y="156727"/>
                  </a:lnTo>
                  <a:close/>
                  <a:moveTo>
                    <a:pt x="115499" y="153619"/>
                  </a:moveTo>
                  <a:lnTo>
                    <a:pt x="116484" y="153771"/>
                  </a:lnTo>
                  <a:lnTo>
                    <a:pt x="116939" y="153847"/>
                  </a:lnTo>
                  <a:lnTo>
                    <a:pt x="117318" y="153923"/>
                  </a:lnTo>
                  <a:lnTo>
                    <a:pt x="117621" y="154074"/>
                  </a:lnTo>
                  <a:lnTo>
                    <a:pt x="117848" y="154302"/>
                  </a:lnTo>
                  <a:lnTo>
                    <a:pt x="118000" y="154605"/>
                  </a:lnTo>
                  <a:lnTo>
                    <a:pt x="118151" y="154832"/>
                  </a:lnTo>
                  <a:lnTo>
                    <a:pt x="118227" y="155211"/>
                  </a:lnTo>
                  <a:lnTo>
                    <a:pt x="118227" y="155514"/>
                  </a:lnTo>
                  <a:lnTo>
                    <a:pt x="118151" y="156272"/>
                  </a:lnTo>
                  <a:lnTo>
                    <a:pt x="118075" y="156575"/>
                  </a:lnTo>
                  <a:lnTo>
                    <a:pt x="117924" y="156954"/>
                  </a:lnTo>
                  <a:lnTo>
                    <a:pt x="117545" y="157485"/>
                  </a:lnTo>
                  <a:lnTo>
                    <a:pt x="117166" y="157864"/>
                  </a:lnTo>
                  <a:lnTo>
                    <a:pt x="116711" y="158167"/>
                  </a:lnTo>
                  <a:lnTo>
                    <a:pt x="116257" y="158394"/>
                  </a:lnTo>
                  <a:lnTo>
                    <a:pt x="115726" y="158470"/>
                  </a:lnTo>
                  <a:lnTo>
                    <a:pt x="115271" y="158394"/>
                  </a:lnTo>
                  <a:lnTo>
                    <a:pt x="114817" y="158242"/>
                  </a:lnTo>
                  <a:lnTo>
                    <a:pt x="114362" y="157939"/>
                  </a:lnTo>
                  <a:lnTo>
                    <a:pt x="113983" y="157636"/>
                  </a:lnTo>
                  <a:lnTo>
                    <a:pt x="113831" y="157333"/>
                  </a:lnTo>
                  <a:lnTo>
                    <a:pt x="113756" y="156878"/>
                  </a:lnTo>
                  <a:lnTo>
                    <a:pt x="113756" y="156272"/>
                  </a:lnTo>
                  <a:lnTo>
                    <a:pt x="113756" y="155666"/>
                  </a:lnTo>
                  <a:lnTo>
                    <a:pt x="113831" y="155287"/>
                  </a:lnTo>
                  <a:lnTo>
                    <a:pt x="114059" y="154908"/>
                  </a:lnTo>
                  <a:lnTo>
                    <a:pt x="114362" y="154605"/>
                  </a:lnTo>
                  <a:lnTo>
                    <a:pt x="114817" y="154150"/>
                  </a:lnTo>
                  <a:lnTo>
                    <a:pt x="114589" y="154529"/>
                  </a:lnTo>
                  <a:lnTo>
                    <a:pt x="114286" y="154908"/>
                  </a:lnTo>
                  <a:lnTo>
                    <a:pt x="114135" y="155211"/>
                  </a:lnTo>
                  <a:lnTo>
                    <a:pt x="113983" y="155590"/>
                  </a:lnTo>
                  <a:lnTo>
                    <a:pt x="113907" y="155969"/>
                  </a:lnTo>
                  <a:lnTo>
                    <a:pt x="113907" y="156272"/>
                  </a:lnTo>
                  <a:lnTo>
                    <a:pt x="113907" y="156575"/>
                  </a:lnTo>
                  <a:lnTo>
                    <a:pt x="113983" y="156878"/>
                  </a:lnTo>
                  <a:lnTo>
                    <a:pt x="114135" y="157181"/>
                  </a:lnTo>
                  <a:lnTo>
                    <a:pt x="114362" y="157409"/>
                  </a:lnTo>
                  <a:lnTo>
                    <a:pt x="114513" y="157636"/>
                  </a:lnTo>
                  <a:lnTo>
                    <a:pt x="114817" y="157788"/>
                  </a:lnTo>
                  <a:lnTo>
                    <a:pt x="115120" y="157864"/>
                  </a:lnTo>
                  <a:lnTo>
                    <a:pt x="115423" y="157939"/>
                  </a:lnTo>
                  <a:lnTo>
                    <a:pt x="115802" y="157939"/>
                  </a:lnTo>
                  <a:lnTo>
                    <a:pt x="116105" y="157864"/>
                  </a:lnTo>
                  <a:lnTo>
                    <a:pt x="116560" y="157712"/>
                  </a:lnTo>
                  <a:lnTo>
                    <a:pt x="116863" y="157560"/>
                  </a:lnTo>
                  <a:lnTo>
                    <a:pt x="117166" y="157409"/>
                  </a:lnTo>
                  <a:lnTo>
                    <a:pt x="117393" y="157181"/>
                  </a:lnTo>
                  <a:lnTo>
                    <a:pt x="117545" y="156954"/>
                  </a:lnTo>
                  <a:lnTo>
                    <a:pt x="117697" y="156651"/>
                  </a:lnTo>
                  <a:lnTo>
                    <a:pt x="117772" y="156424"/>
                  </a:lnTo>
                  <a:lnTo>
                    <a:pt x="117772" y="155817"/>
                  </a:lnTo>
                  <a:lnTo>
                    <a:pt x="117697" y="155287"/>
                  </a:lnTo>
                  <a:lnTo>
                    <a:pt x="117393" y="154756"/>
                  </a:lnTo>
                  <a:lnTo>
                    <a:pt x="117166" y="154529"/>
                  </a:lnTo>
                  <a:lnTo>
                    <a:pt x="116863" y="154302"/>
                  </a:lnTo>
                  <a:lnTo>
                    <a:pt x="116560" y="154074"/>
                  </a:lnTo>
                  <a:lnTo>
                    <a:pt x="116257" y="153923"/>
                  </a:lnTo>
                  <a:lnTo>
                    <a:pt x="115499" y="153619"/>
                  </a:lnTo>
                  <a:close/>
                  <a:moveTo>
                    <a:pt x="146041" y="155438"/>
                  </a:moveTo>
                  <a:lnTo>
                    <a:pt x="146799" y="155514"/>
                  </a:lnTo>
                  <a:lnTo>
                    <a:pt x="147026" y="155590"/>
                  </a:lnTo>
                  <a:lnTo>
                    <a:pt x="147102" y="155666"/>
                  </a:lnTo>
                  <a:lnTo>
                    <a:pt x="146799" y="156348"/>
                  </a:lnTo>
                  <a:lnTo>
                    <a:pt x="146192" y="157560"/>
                  </a:lnTo>
                  <a:lnTo>
                    <a:pt x="145662" y="158470"/>
                  </a:lnTo>
                  <a:lnTo>
                    <a:pt x="145283" y="158925"/>
                  </a:lnTo>
                  <a:lnTo>
                    <a:pt x="145131" y="159076"/>
                  </a:lnTo>
                  <a:lnTo>
                    <a:pt x="144601" y="159076"/>
                  </a:lnTo>
                  <a:lnTo>
                    <a:pt x="143919" y="159000"/>
                  </a:lnTo>
                  <a:lnTo>
                    <a:pt x="143237" y="158925"/>
                  </a:lnTo>
                  <a:lnTo>
                    <a:pt x="142630" y="158925"/>
                  </a:lnTo>
                  <a:lnTo>
                    <a:pt x="143161" y="158470"/>
                  </a:lnTo>
                  <a:lnTo>
                    <a:pt x="143540" y="158091"/>
                  </a:lnTo>
                  <a:lnTo>
                    <a:pt x="143691" y="157712"/>
                  </a:lnTo>
                  <a:lnTo>
                    <a:pt x="143767" y="157257"/>
                  </a:lnTo>
                  <a:lnTo>
                    <a:pt x="143691" y="156803"/>
                  </a:lnTo>
                  <a:lnTo>
                    <a:pt x="143464" y="156424"/>
                  </a:lnTo>
                  <a:lnTo>
                    <a:pt x="143237" y="156045"/>
                  </a:lnTo>
                  <a:lnTo>
                    <a:pt x="142782" y="155893"/>
                  </a:lnTo>
                  <a:lnTo>
                    <a:pt x="142327" y="155817"/>
                  </a:lnTo>
                  <a:lnTo>
                    <a:pt x="141872" y="155817"/>
                  </a:lnTo>
                  <a:lnTo>
                    <a:pt x="141418" y="155969"/>
                  </a:lnTo>
                  <a:lnTo>
                    <a:pt x="141039" y="156196"/>
                  </a:lnTo>
                  <a:lnTo>
                    <a:pt x="140736" y="156424"/>
                  </a:lnTo>
                  <a:lnTo>
                    <a:pt x="140508" y="156803"/>
                  </a:lnTo>
                  <a:lnTo>
                    <a:pt x="140432" y="157106"/>
                  </a:lnTo>
                  <a:lnTo>
                    <a:pt x="140357" y="157560"/>
                  </a:lnTo>
                  <a:lnTo>
                    <a:pt x="140432" y="157939"/>
                  </a:lnTo>
                  <a:lnTo>
                    <a:pt x="140660" y="158318"/>
                  </a:lnTo>
                  <a:lnTo>
                    <a:pt x="140963" y="158546"/>
                  </a:lnTo>
                  <a:lnTo>
                    <a:pt x="140963" y="158621"/>
                  </a:lnTo>
                  <a:lnTo>
                    <a:pt x="139675" y="158621"/>
                  </a:lnTo>
                  <a:lnTo>
                    <a:pt x="137553" y="158470"/>
                  </a:lnTo>
                  <a:lnTo>
                    <a:pt x="136946" y="158470"/>
                  </a:lnTo>
                  <a:lnTo>
                    <a:pt x="137249" y="157712"/>
                  </a:lnTo>
                  <a:lnTo>
                    <a:pt x="137932" y="156196"/>
                  </a:lnTo>
                  <a:lnTo>
                    <a:pt x="138235" y="155438"/>
                  </a:lnTo>
                  <a:close/>
                  <a:moveTo>
                    <a:pt x="121941" y="157864"/>
                  </a:moveTo>
                  <a:lnTo>
                    <a:pt x="122092" y="157939"/>
                  </a:lnTo>
                  <a:lnTo>
                    <a:pt x="122547" y="158015"/>
                  </a:lnTo>
                  <a:lnTo>
                    <a:pt x="123002" y="158015"/>
                  </a:lnTo>
                  <a:lnTo>
                    <a:pt x="123305" y="158091"/>
                  </a:lnTo>
                  <a:lnTo>
                    <a:pt x="123381" y="158167"/>
                  </a:lnTo>
                  <a:lnTo>
                    <a:pt x="123381" y="158318"/>
                  </a:lnTo>
                  <a:lnTo>
                    <a:pt x="123229" y="158621"/>
                  </a:lnTo>
                  <a:lnTo>
                    <a:pt x="123002" y="158925"/>
                  </a:lnTo>
                  <a:lnTo>
                    <a:pt x="122850" y="159076"/>
                  </a:lnTo>
                  <a:lnTo>
                    <a:pt x="122698" y="159152"/>
                  </a:lnTo>
                  <a:lnTo>
                    <a:pt x="122547" y="159152"/>
                  </a:lnTo>
                  <a:lnTo>
                    <a:pt x="122320" y="159076"/>
                  </a:lnTo>
                  <a:lnTo>
                    <a:pt x="121865" y="158849"/>
                  </a:lnTo>
                  <a:lnTo>
                    <a:pt x="121713" y="158697"/>
                  </a:lnTo>
                  <a:lnTo>
                    <a:pt x="121637" y="158546"/>
                  </a:lnTo>
                  <a:lnTo>
                    <a:pt x="121637" y="158318"/>
                  </a:lnTo>
                  <a:lnTo>
                    <a:pt x="121637" y="158167"/>
                  </a:lnTo>
                  <a:lnTo>
                    <a:pt x="121637" y="158015"/>
                  </a:lnTo>
                  <a:lnTo>
                    <a:pt x="121789" y="157939"/>
                  </a:lnTo>
                  <a:lnTo>
                    <a:pt x="121941" y="157864"/>
                  </a:lnTo>
                  <a:close/>
                  <a:moveTo>
                    <a:pt x="138841" y="159228"/>
                  </a:moveTo>
                  <a:lnTo>
                    <a:pt x="141039" y="159379"/>
                  </a:lnTo>
                  <a:lnTo>
                    <a:pt x="143464" y="159607"/>
                  </a:lnTo>
                  <a:lnTo>
                    <a:pt x="143919" y="159682"/>
                  </a:lnTo>
                  <a:lnTo>
                    <a:pt x="143616" y="159758"/>
                  </a:lnTo>
                  <a:lnTo>
                    <a:pt x="141039" y="159682"/>
                  </a:lnTo>
                  <a:lnTo>
                    <a:pt x="138083" y="159607"/>
                  </a:lnTo>
                  <a:lnTo>
                    <a:pt x="137249" y="159455"/>
                  </a:lnTo>
                  <a:lnTo>
                    <a:pt x="136871" y="159379"/>
                  </a:lnTo>
                  <a:lnTo>
                    <a:pt x="136871" y="159303"/>
                  </a:lnTo>
                  <a:lnTo>
                    <a:pt x="136946" y="159303"/>
                  </a:lnTo>
                  <a:lnTo>
                    <a:pt x="137325" y="159228"/>
                  </a:lnTo>
                  <a:close/>
                  <a:moveTo>
                    <a:pt x="108981" y="157636"/>
                  </a:moveTo>
                  <a:lnTo>
                    <a:pt x="109208" y="157864"/>
                  </a:lnTo>
                  <a:lnTo>
                    <a:pt x="109512" y="158546"/>
                  </a:lnTo>
                  <a:lnTo>
                    <a:pt x="109966" y="159531"/>
                  </a:lnTo>
                  <a:lnTo>
                    <a:pt x="110648" y="160440"/>
                  </a:lnTo>
                  <a:lnTo>
                    <a:pt x="111179" y="161122"/>
                  </a:lnTo>
                  <a:lnTo>
                    <a:pt x="111330" y="161426"/>
                  </a:lnTo>
                  <a:lnTo>
                    <a:pt x="111330" y="161501"/>
                  </a:lnTo>
                  <a:lnTo>
                    <a:pt x="111179" y="161577"/>
                  </a:lnTo>
                  <a:lnTo>
                    <a:pt x="110952" y="161501"/>
                  </a:lnTo>
                  <a:lnTo>
                    <a:pt x="110421" y="161198"/>
                  </a:lnTo>
                  <a:lnTo>
                    <a:pt x="109815" y="160668"/>
                  </a:lnTo>
                  <a:lnTo>
                    <a:pt x="109133" y="159910"/>
                  </a:lnTo>
                  <a:lnTo>
                    <a:pt x="108829" y="159379"/>
                  </a:lnTo>
                  <a:lnTo>
                    <a:pt x="108602" y="159000"/>
                  </a:lnTo>
                  <a:lnTo>
                    <a:pt x="108451" y="158621"/>
                  </a:lnTo>
                  <a:lnTo>
                    <a:pt x="108375" y="158318"/>
                  </a:lnTo>
                  <a:lnTo>
                    <a:pt x="108375" y="158015"/>
                  </a:lnTo>
                  <a:lnTo>
                    <a:pt x="108451" y="157864"/>
                  </a:lnTo>
                  <a:lnTo>
                    <a:pt x="108678" y="157712"/>
                  </a:lnTo>
                  <a:lnTo>
                    <a:pt x="108981" y="157636"/>
                  </a:lnTo>
                  <a:close/>
                  <a:moveTo>
                    <a:pt x="116029" y="149754"/>
                  </a:moveTo>
                  <a:lnTo>
                    <a:pt x="116939" y="149830"/>
                  </a:lnTo>
                  <a:lnTo>
                    <a:pt x="117848" y="149982"/>
                  </a:lnTo>
                  <a:lnTo>
                    <a:pt x="118606" y="150285"/>
                  </a:lnTo>
                  <a:lnTo>
                    <a:pt x="119288" y="150740"/>
                  </a:lnTo>
                  <a:lnTo>
                    <a:pt x="119819" y="151194"/>
                  </a:lnTo>
                  <a:lnTo>
                    <a:pt x="120349" y="151801"/>
                  </a:lnTo>
                  <a:lnTo>
                    <a:pt x="120728" y="152483"/>
                  </a:lnTo>
                  <a:lnTo>
                    <a:pt x="121031" y="153089"/>
                  </a:lnTo>
                  <a:lnTo>
                    <a:pt x="121031" y="153316"/>
                  </a:lnTo>
                  <a:lnTo>
                    <a:pt x="121031" y="153468"/>
                  </a:lnTo>
                  <a:lnTo>
                    <a:pt x="120955" y="153544"/>
                  </a:lnTo>
                  <a:lnTo>
                    <a:pt x="120804" y="153619"/>
                  </a:lnTo>
                  <a:lnTo>
                    <a:pt x="119743" y="153619"/>
                  </a:lnTo>
                  <a:lnTo>
                    <a:pt x="119288" y="153468"/>
                  </a:lnTo>
                  <a:lnTo>
                    <a:pt x="118909" y="153316"/>
                  </a:lnTo>
                  <a:lnTo>
                    <a:pt x="118530" y="152937"/>
                  </a:lnTo>
                  <a:lnTo>
                    <a:pt x="117924" y="152558"/>
                  </a:lnTo>
                  <a:lnTo>
                    <a:pt x="117697" y="152483"/>
                  </a:lnTo>
                  <a:lnTo>
                    <a:pt x="117621" y="152483"/>
                  </a:lnTo>
                  <a:lnTo>
                    <a:pt x="117469" y="152558"/>
                  </a:lnTo>
                  <a:lnTo>
                    <a:pt x="117166" y="152634"/>
                  </a:lnTo>
                  <a:lnTo>
                    <a:pt x="116332" y="152710"/>
                  </a:lnTo>
                  <a:lnTo>
                    <a:pt x="115878" y="152710"/>
                  </a:lnTo>
                  <a:lnTo>
                    <a:pt x="115347" y="152786"/>
                  </a:lnTo>
                  <a:lnTo>
                    <a:pt x="114892" y="152937"/>
                  </a:lnTo>
                  <a:lnTo>
                    <a:pt x="114438" y="153165"/>
                  </a:lnTo>
                  <a:lnTo>
                    <a:pt x="113983" y="153392"/>
                  </a:lnTo>
                  <a:lnTo>
                    <a:pt x="113604" y="153695"/>
                  </a:lnTo>
                  <a:lnTo>
                    <a:pt x="113301" y="153998"/>
                  </a:lnTo>
                  <a:lnTo>
                    <a:pt x="113074" y="154377"/>
                  </a:lnTo>
                  <a:lnTo>
                    <a:pt x="112846" y="154756"/>
                  </a:lnTo>
                  <a:lnTo>
                    <a:pt x="112770" y="155211"/>
                  </a:lnTo>
                  <a:lnTo>
                    <a:pt x="112695" y="155666"/>
                  </a:lnTo>
                  <a:lnTo>
                    <a:pt x="112695" y="156196"/>
                  </a:lnTo>
                  <a:lnTo>
                    <a:pt x="112695" y="156651"/>
                  </a:lnTo>
                  <a:lnTo>
                    <a:pt x="112846" y="157181"/>
                  </a:lnTo>
                  <a:lnTo>
                    <a:pt x="112998" y="157636"/>
                  </a:lnTo>
                  <a:lnTo>
                    <a:pt x="113225" y="158167"/>
                  </a:lnTo>
                  <a:lnTo>
                    <a:pt x="113756" y="158849"/>
                  </a:lnTo>
                  <a:lnTo>
                    <a:pt x="113983" y="159152"/>
                  </a:lnTo>
                  <a:lnTo>
                    <a:pt x="114210" y="159303"/>
                  </a:lnTo>
                  <a:lnTo>
                    <a:pt x="114513" y="159455"/>
                  </a:lnTo>
                  <a:lnTo>
                    <a:pt x="114817" y="159531"/>
                  </a:lnTo>
                  <a:lnTo>
                    <a:pt x="115650" y="159607"/>
                  </a:lnTo>
                  <a:lnTo>
                    <a:pt x="116029" y="159531"/>
                  </a:lnTo>
                  <a:lnTo>
                    <a:pt x="116408" y="159455"/>
                  </a:lnTo>
                  <a:lnTo>
                    <a:pt x="117166" y="159152"/>
                  </a:lnTo>
                  <a:lnTo>
                    <a:pt x="117924" y="158773"/>
                  </a:lnTo>
                  <a:lnTo>
                    <a:pt x="118151" y="158546"/>
                  </a:lnTo>
                  <a:lnTo>
                    <a:pt x="118379" y="158242"/>
                  </a:lnTo>
                  <a:lnTo>
                    <a:pt x="118682" y="157939"/>
                  </a:lnTo>
                  <a:lnTo>
                    <a:pt x="118909" y="157864"/>
                  </a:lnTo>
                  <a:lnTo>
                    <a:pt x="118985" y="157864"/>
                  </a:lnTo>
                  <a:lnTo>
                    <a:pt x="118985" y="157939"/>
                  </a:lnTo>
                  <a:lnTo>
                    <a:pt x="118682" y="158318"/>
                  </a:lnTo>
                  <a:lnTo>
                    <a:pt x="118379" y="158697"/>
                  </a:lnTo>
                  <a:lnTo>
                    <a:pt x="118227" y="159000"/>
                  </a:lnTo>
                  <a:lnTo>
                    <a:pt x="118227" y="159076"/>
                  </a:lnTo>
                  <a:lnTo>
                    <a:pt x="118303" y="159076"/>
                  </a:lnTo>
                  <a:lnTo>
                    <a:pt x="118530" y="159152"/>
                  </a:lnTo>
                  <a:lnTo>
                    <a:pt x="118682" y="159076"/>
                  </a:lnTo>
                  <a:lnTo>
                    <a:pt x="118833" y="158925"/>
                  </a:lnTo>
                  <a:lnTo>
                    <a:pt x="119288" y="158470"/>
                  </a:lnTo>
                  <a:lnTo>
                    <a:pt x="119515" y="158242"/>
                  </a:lnTo>
                  <a:lnTo>
                    <a:pt x="119819" y="158015"/>
                  </a:lnTo>
                  <a:lnTo>
                    <a:pt x="120046" y="157864"/>
                  </a:lnTo>
                  <a:lnTo>
                    <a:pt x="120728" y="157864"/>
                  </a:lnTo>
                  <a:lnTo>
                    <a:pt x="120804" y="157939"/>
                  </a:lnTo>
                  <a:lnTo>
                    <a:pt x="120804" y="158015"/>
                  </a:lnTo>
                  <a:lnTo>
                    <a:pt x="120652" y="158470"/>
                  </a:lnTo>
                  <a:lnTo>
                    <a:pt x="120197" y="159228"/>
                  </a:lnTo>
                  <a:lnTo>
                    <a:pt x="119819" y="159910"/>
                  </a:lnTo>
                  <a:lnTo>
                    <a:pt x="119288" y="160440"/>
                  </a:lnTo>
                  <a:lnTo>
                    <a:pt x="118682" y="160819"/>
                  </a:lnTo>
                  <a:lnTo>
                    <a:pt x="118075" y="161198"/>
                  </a:lnTo>
                  <a:lnTo>
                    <a:pt x="117393" y="161426"/>
                  </a:lnTo>
                  <a:lnTo>
                    <a:pt x="116711" y="161577"/>
                  </a:lnTo>
                  <a:lnTo>
                    <a:pt x="115953" y="161653"/>
                  </a:lnTo>
                  <a:lnTo>
                    <a:pt x="115271" y="161577"/>
                  </a:lnTo>
                  <a:lnTo>
                    <a:pt x="114513" y="161501"/>
                  </a:lnTo>
                  <a:lnTo>
                    <a:pt x="113756" y="161274"/>
                  </a:lnTo>
                  <a:lnTo>
                    <a:pt x="113074" y="160971"/>
                  </a:lnTo>
                  <a:lnTo>
                    <a:pt x="112467" y="160592"/>
                  </a:lnTo>
                  <a:lnTo>
                    <a:pt x="111861" y="160061"/>
                  </a:lnTo>
                  <a:lnTo>
                    <a:pt x="111255" y="159531"/>
                  </a:lnTo>
                  <a:lnTo>
                    <a:pt x="110800" y="158849"/>
                  </a:lnTo>
                  <a:lnTo>
                    <a:pt x="110421" y="158167"/>
                  </a:lnTo>
                  <a:lnTo>
                    <a:pt x="110118" y="157333"/>
                  </a:lnTo>
                  <a:lnTo>
                    <a:pt x="109966" y="156575"/>
                  </a:lnTo>
                  <a:lnTo>
                    <a:pt x="109891" y="155742"/>
                  </a:lnTo>
                  <a:lnTo>
                    <a:pt x="109966" y="154908"/>
                  </a:lnTo>
                  <a:lnTo>
                    <a:pt x="110194" y="154074"/>
                  </a:lnTo>
                  <a:lnTo>
                    <a:pt x="110573" y="153316"/>
                  </a:lnTo>
                  <a:lnTo>
                    <a:pt x="111027" y="152558"/>
                  </a:lnTo>
                  <a:lnTo>
                    <a:pt x="111634" y="151801"/>
                  </a:lnTo>
                  <a:lnTo>
                    <a:pt x="112391" y="151043"/>
                  </a:lnTo>
                  <a:lnTo>
                    <a:pt x="112770" y="150815"/>
                  </a:lnTo>
                  <a:lnTo>
                    <a:pt x="113149" y="150588"/>
                  </a:lnTo>
                  <a:lnTo>
                    <a:pt x="114059" y="150209"/>
                  </a:lnTo>
                  <a:lnTo>
                    <a:pt x="115271" y="149830"/>
                  </a:lnTo>
                  <a:lnTo>
                    <a:pt x="115574" y="149754"/>
                  </a:lnTo>
                  <a:close/>
                  <a:moveTo>
                    <a:pt x="58507" y="153619"/>
                  </a:moveTo>
                  <a:lnTo>
                    <a:pt x="60553" y="153695"/>
                  </a:lnTo>
                  <a:lnTo>
                    <a:pt x="63509" y="153847"/>
                  </a:lnTo>
                  <a:lnTo>
                    <a:pt x="72528" y="154529"/>
                  </a:lnTo>
                  <a:lnTo>
                    <a:pt x="78136" y="154908"/>
                  </a:lnTo>
                  <a:lnTo>
                    <a:pt x="84199" y="155287"/>
                  </a:lnTo>
                  <a:lnTo>
                    <a:pt x="88746" y="155514"/>
                  </a:lnTo>
                  <a:lnTo>
                    <a:pt x="90641" y="155666"/>
                  </a:lnTo>
                  <a:lnTo>
                    <a:pt x="90641" y="156045"/>
                  </a:lnTo>
                  <a:lnTo>
                    <a:pt x="90489" y="156651"/>
                  </a:lnTo>
                  <a:lnTo>
                    <a:pt x="89807" y="159682"/>
                  </a:lnTo>
                  <a:lnTo>
                    <a:pt x="89580" y="160895"/>
                  </a:lnTo>
                  <a:lnTo>
                    <a:pt x="89352" y="161501"/>
                  </a:lnTo>
                  <a:lnTo>
                    <a:pt x="89201" y="161653"/>
                  </a:lnTo>
                  <a:lnTo>
                    <a:pt x="89125" y="161729"/>
                  </a:lnTo>
                  <a:lnTo>
                    <a:pt x="88746" y="161653"/>
                  </a:lnTo>
                  <a:lnTo>
                    <a:pt x="88064" y="161577"/>
                  </a:lnTo>
                  <a:lnTo>
                    <a:pt x="87306" y="161426"/>
                  </a:lnTo>
                  <a:lnTo>
                    <a:pt x="85639" y="161198"/>
                  </a:lnTo>
                  <a:lnTo>
                    <a:pt x="85033" y="161047"/>
                  </a:lnTo>
                  <a:lnTo>
                    <a:pt x="84654" y="160971"/>
                  </a:lnTo>
                  <a:lnTo>
                    <a:pt x="84199" y="160819"/>
                  </a:lnTo>
                  <a:lnTo>
                    <a:pt x="83365" y="160743"/>
                  </a:lnTo>
                  <a:lnTo>
                    <a:pt x="82077" y="160668"/>
                  </a:lnTo>
                  <a:lnTo>
                    <a:pt x="80713" y="160516"/>
                  </a:lnTo>
                  <a:lnTo>
                    <a:pt x="77227" y="160061"/>
                  </a:lnTo>
                  <a:lnTo>
                    <a:pt x="75711" y="159834"/>
                  </a:lnTo>
                  <a:lnTo>
                    <a:pt x="75256" y="159682"/>
                  </a:lnTo>
                  <a:lnTo>
                    <a:pt x="75029" y="159607"/>
                  </a:lnTo>
                  <a:lnTo>
                    <a:pt x="74801" y="159531"/>
                  </a:lnTo>
                  <a:lnTo>
                    <a:pt x="74422" y="159455"/>
                  </a:lnTo>
                  <a:lnTo>
                    <a:pt x="73437" y="159379"/>
                  </a:lnTo>
                  <a:lnTo>
                    <a:pt x="72225" y="159303"/>
                  </a:lnTo>
                  <a:lnTo>
                    <a:pt x="71164" y="159152"/>
                  </a:lnTo>
                  <a:lnTo>
                    <a:pt x="70103" y="158925"/>
                  </a:lnTo>
                  <a:lnTo>
                    <a:pt x="68966" y="158849"/>
                  </a:lnTo>
                  <a:lnTo>
                    <a:pt x="68511" y="158773"/>
                  </a:lnTo>
                  <a:lnTo>
                    <a:pt x="68056" y="158697"/>
                  </a:lnTo>
                  <a:lnTo>
                    <a:pt x="67677" y="158546"/>
                  </a:lnTo>
                  <a:lnTo>
                    <a:pt x="67450" y="158394"/>
                  </a:lnTo>
                  <a:lnTo>
                    <a:pt x="67147" y="158242"/>
                  </a:lnTo>
                  <a:lnTo>
                    <a:pt x="66920" y="158091"/>
                  </a:lnTo>
                  <a:lnTo>
                    <a:pt x="66692" y="158091"/>
                  </a:lnTo>
                  <a:lnTo>
                    <a:pt x="66313" y="158167"/>
                  </a:lnTo>
                  <a:lnTo>
                    <a:pt x="65555" y="158318"/>
                  </a:lnTo>
                  <a:lnTo>
                    <a:pt x="64873" y="158318"/>
                  </a:lnTo>
                  <a:lnTo>
                    <a:pt x="64343" y="158242"/>
                  </a:lnTo>
                  <a:lnTo>
                    <a:pt x="64115" y="158091"/>
                  </a:lnTo>
                  <a:lnTo>
                    <a:pt x="63888" y="158015"/>
                  </a:lnTo>
                  <a:lnTo>
                    <a:pt x="63433" y="157712"/>
                  </a:lnTo>
                  <a:lnTo>
                    <a:pt x="63206" y="157636"/>
                  </a:lnTo>
                  <a:lnTo>
                    <a:pt x="62979" y="157636"/>
                  </a:lnTo>
                  <a:lnTo>
                    <a:pt x="62675" y="157485"/>
                  </a:lnTo>
                  <a:lnTo>
                    <a:pt x="62069" y="157181"/>
                  </a:lnTo>
                  <a:lnTo>
                    <a:pt x="60326" y="156045"/>
                  </a:lnTo>
                  <a:lnTo>
                    <a:pt x="58507" y="154832"/>
                  </a:lnTo>
                  <a:lnTo>
                    <a:pt x="57143" y="153847"/>
                  </a:lnTo>
                  <a:lnTo>
                    <a:pt x="57143" y="153771"/>
                  </a:lnTo>
                  <a:lnTo>
                    <a:pt x="57370" y="153695"/>
                  </a:lnTo>
                  <a:lnTo>
                    <a:pt x="58507" y="153619"/>
                  </a:lnTo>
                  <a:close/>
                  <a:moveTo>
                    <a:pt x="234559" y="154984"/>
                  </a:moveTo>
                  <a:lnTo>
                    <a:pt x="234787" y="155059"/>
                  </a:lnTo>
                  <a:lnTo>
                    <a:pt x="240395" y="156045"/>
                  </a:lnTo>
                  <a:lnTo>
                    <a:pt x="247519" y="157181"/>
                  </a:lnTo>
                  <a:lnTo>
                    <a:pt x="251763" y="157864"/>
                  </a:lnTo>
                  <a:lnTo>
                    <a:pt x="251611" y="158394"/>
                  </a:lnTo>
                  <a:lnTo>
                    <a:pt x="251308" y="159682"/>
                  </a:lnTo>
                  <a:lnTo>
                    <a:pt x="250929" y="161047"/>
                  </a:lnTo>
                  <a:lnTo>
                    <a:pt x="250702" y="161729"/>
                  </a:lnTo>
                  <a:lnTo>
                    <a:pt x="250399" y="161653"/>
                  </a:lnTo>
                  <a:lnTo>
                    <a:pt x="249565" y="161426"/>
                  </a:lnTo>
                  <a:lnTo>
                    <a:pt x="247216" y="160440"/>
                  </a:lnTo>
                  <a:lnTo>
                    <a:pt x="239410" y="157181"/>
                  </a:lnTo>
                  <a:lnTo>
                    <a:pt x="235090" y="155363"/>
                  </a:lnTo>
                  <a:lnTo>
                    <a:pt x="234484" y="155059"/>
                  </a:lnTo>
                  <a:lnTo>
                    <a:pt x="234484" y="154984"/>
                  </a:lnTo>
                  <a:close/>
                  <a:moveTo>
                    <a:pt x="201895" y="151346"/>
                  </a:moveTo>
                  <a:lnTo>
                    <a:pt x="204927" y="151422"/>
                  </a:lnTo>
                  <a:lnTo>
                    <a:pt x="205609" y="151497"/>
                  </a:lnTo>
                  <a:lnTo>
                    <a:pt x="205685" y="151573"/>
                  </a:lnTo>
                  <a:lnTo>
                    <a:pt x="205685" y="151649"/>
                  </a:lnTo>
                  <a:lnTo>
                    <a:pt x="204851" y="152028"/>
                  </a:lnTo>
                  <a:lnTo>
                    <a:pt x="202881" y="152786"/>
                  </a:lnTo>
                  <a:lnTo>
                    <a:pt x="197803" y="154605"/>
                  </a:lnTo>
                  <a:lnTo>
                    <a:pt x="195529" y="155438"/>
                  </a:lnTo>
                  <a:lnTo>
                    <a:pt x="193256" y="156272"/>
                  </a:lnTo>
                  <a:lnTo>
                    <a:pt x="185450" y="159228"/>
                  </a:lnTo>
                  <a:lnTo>
                    <a:pt x="181130" y="160895"/>
                  </a:lnTo>
                  <a:lnTo>
                    <a:pt x="178402" y="161956"/>
                  </a:lnTo>
                  <a:lnTo>
                    <a:pt x="176886" y="162638"/>
                  </a:lnTo>
                  <a:lnTo>
                    <a:pt x="176583" y="161804"/>
                  </a:lnTo>
                  <a:lnTo>
                    <a:pt x="176280" y="160668"/>
                  </a:lnTo>
                  <a:lnTo>
                    <a:pt x="175825" y="158925"/>
                  </a:lnTo>
                  <a:lnTo>
                    <a:pt x="175446" y="157257"/>
                  </a:lnTo>
                  <a:lnTo>
                    <a:pt x="175219" y="156348"/>
                  </a:lnTo>
                  <a:lnTo>
                    <a:pt x="175370" y="156272"/>
                  </a:lnTo>
                  <a:lnTo>
                    <a:pt x="175825" y="156120"/>
                  </a:lnTo>
                  <a:lnTo>
                    <a:pt x="177265" y="155742"/>
                  </a:lnTo>
                  <a:lnTo>
                    <a:pt x="184919" y="154150"/>
                  </a:lnTo>
                  <a:lnTo>
                    <a:pt x="191134" y="152786"/>
                  </a:lnTo>
                  <a:lnTo>
                    <a:pt x="195984" y="151952"/>
                  </a:lnTo>
                  <a:lnTo>
                    <a:pt x="197879" y="151649"/>
                  </a:lnTo>
                  <a:lnTo>
                    <a:pt x="199546" y="151422"/>
                  </a:lnTo>
                  <a:lnTo>
                    <a:pt x="200834" y="151346"/>
                  </a:lnTo>
                  <a:close/>
                  <a:moveTo>
                    <a:pt x="99053" y="155590"/>
                  </a:moveTo>
                  <a:lnTo>
                    <a:pt x="98750" y="156196"/>
                  </a:lnTo>
                  <a:lnTo>
                    <a:pt x="98523" y="156803"/>
                  </a:lnTo>
                  <a:lnTo>
                    <a:pt x="98447" y="157409"/>
                  </a:lnTo>
                  <a:lnTo>
                    <a:pt x="98295" y="158470"/>
                  </a:lnTo>
                  <a:lnTo>
                    <a:pt x="97992" y="160440"/>
                  </a:lnTo>
                  <a:lnTo>
                    <a:pt x="97689" y="161804"/>
                  </a:lnTo>
                  <a:lnTo>
                    <a:pt x="97462" y="162562"/>
                  </a:lnTo>
                  <a:lnTo>
                    <a:pt x="97386" y="162714"/>
                  </a:lnTo>
                  <a:lnTo>
                    <a:pt x="97234" y="162865"/>
                  </a:lnTo>
                  <a:lnTo>
                    <a:pt x="96931" y="162865"/>
                  </a:lnTo>
                  <a:lnTo>
                    <a:pt x="96325" y="162790"/>
                  </a:lnTo>
                  <a:lnTo>
                    <a:pt x="95718" y="162562"/>
                  </a:lnTo>
                  <a:lnTo>
                    <a:pt x="95415" y="162411"/>
                  </a:lnTo>
                  <a:lnTo>
                    <a:pt x="95112" y="162335"/>
                  </a:lnTo>
                  <a:lnTo>
                    <a:pt x="94582" y="162335"/>
                  </a:lnTo>
                  <a:lnTo>
                    <a:pt x="94278" y="162411"/>
                  </a:lnTo>
                  <a:lnTo>
                    <a:pt x="93824" y="162411"/>
                  </a:lnTo>
                  <a:lnTo>
                    <a:pt x="92839" y="162259"/>
                  </a:lnTo>
                  <a:lnTo>
                    <a:pt x="91853" y="162032"/>
                  </a:lnTo>
                  <a:lnTo>
                    <a:pt x="91474" y="161880"/>
                  </a:lnTo>
                  <a:lnTo>
                    <a:pt x="91323" y="161804"/>
                  </a:lnTo>
                  <a:lnTo>
                    <a:pt x="91247" y="161577"/>
                  </a:lnTo>
                  <a:lnTo>
                    <a:pt x="91247" y="160971"/>
                  </a:lnTo>
                  <a:lnTo>
                    <a:pt x="91550" y="159228"/>
                  </a:lnTo>
                  <a:lnTo>
                    <a:pt x="91853" y="157333"/>
                  </a:lnTo>
                  <a:lnTo>
                    <a:pt x="91929" y="156651"/>
                  </a:lnTo>
                  <a:lnTo>
                    <a:pt x="91853" y="156196"/>
                  </a:lnTo>
                  <a:lnTo>
                    <a:pt x="91778" y="155590"/>
                  </a:lnTo>
                  <a:close/>
                  <a:moveTo>
                    <a:pt x="212581" y="153544"/>
                  </a:moveTo>
                  <a:lnTo>
                    <a:pt x="212809" y="154756"/>
                  </a:lnTo>
                  <a:lnTo>
                    <a:pt x="213036" y="155969"/>
                  </a:lnTo>
                  <a:lnTo>
                    <a:pt x="213263" y="157257"/>
                  </a:lnTo>
                  <a:lnTo>
                    <a:pt x="213263" y="157939"/>
                  </a:lnTo>
                  <a:lnTo>
                    <a:pt x="213263" y="158697"/>
                  </a:lnTo>
                  <a:lnTo>
                    <a:pt x="213036" y="159682"/>
                  </a:lnTo>
                  <a:lnTo>
                    <a:pt x="212733" y="160971"/>
                  </a:lnTo>
                  <a:lnTo>
                    <a:pt x="212430" y="162335"/>
                  </a:lnTo>
                  <a:lnTo>
                    <a:pt x="212202" y="162941"/>
                  </a:lnTo>
                  <a:lnTo>
                    <a:pt x="212127" y="163017"/>
                  </a:lnTo>
                  <a:lnTo>
                    <a:pt x="212051" y="163017"/>
                  </a:lnTo>
                  <a:lnTo>
                    <a:pt x="211975" y="162562"/>
                  </a:lnTo>
                  <a:lnTo>
                    <a:pt x="211823" y="161122"/>
                  </a:lnTo>
                  <a:lnTo>
                    <a:pt x="211748" y="158925"/>
                  </a:lnTo>
                  <a:lnTo>
                    <a:pt x="211748" y="157485"/>
                  </a:lnTo>
                  <a:lnTo>
                    <a:pt x="211823" y="156424"/>
                  </a:lnTo>
                  <a:lnTo>
                    <a:pt x="211975" y="155590"/>
                  </a:lnTo>
                  <a:lnTo>
                    <a:pt x="212127" y="154832"/>
                  </a:lnTo>
                  <a:lnTo>
                    <a:pt x="212581" y="153544"/>
                  </a:lnTo>
                  <a:close/>
                  <a:moveTo>
                    <a:pt x="119743" y="161426"/>
                  </a:moveTo>
                  <a:lnTo>
                    <a:pt x="119894" y="161577"/>
                  </a:lnTo>
                  <a:lnTo>
                    <a:pt x="120122" y="161880"/>
                  </a:lnTo>
                  <a:lnTo>
                    <a:pt x="120197" y="162108"/>
                  </a:lnTo>
                  <a:lnTo>
                    <a:pt x="120122" y="162259"/>
                  </a:lnTo>
                  <a:lnTo>
                    <a:pt x="119970" y="162411"/>
                  </a:lnTo>
                  <a:lnTo>
                    <a:pt x="119288" y="162714"/>
                  </a:lnTo>
                  <a:lnTo>
                    <a:pt x="118227" y="163093"/>
                  </a:lnTo>
                  <a:lnTo>
                    <a:pt x="117697" y="163244"/>
                  </a:lnTo>
                  <a:lnTo>
                    <a:pt x="117469" y="163244"/>
                  </a:lnTo>
                  <a:lnTo>
                    <a:pt x="117393" y="163169"/>
                  </a:lnTo>
                  <a:lnTo>
                    <a:pt x="117166" y="162941"/>
                  </a:lnTo>
                  <a:lnTo>
                    <a:pt x="117090" y="162714"/>
                  </a:lnTo>
                  <a:lnTo>
                    <a:pt x="117166" y="162638"/>
                  </a:lnTo>
                  <a:lnTo>
                    <a:pt x="117242" y="162562"/>
                  </a:lnTo>
                  <a:lnTo>
                    <a:pt x="117621" y="162259"/>
                  </a:lnTo>
                  <a:lnTo>
                    <a:pt x="118303" y="161880"/>
                  </a:lnTo>
                  <a:lnTo>
                    <a:pt x="119061" y="161577"/>
                  </a:lnTo>
                  <a:lnTo>
                    <a:pt x="119515" y="161426"/>
                  </a:lnTo>
                  <a:close/>
                  <a:moveTo>
                    <a:pt x="103297" y="155817"/>
                  </a:moveTo>
                  <a:lnTo>
                    <a:pt x="103297" y="157181"/>
                  </a:lnTo>
                  <a:lnTo>
                    <a:pt x="103297" y="158015"/>
                  </a:lnTo>
                  <a:lnTo>
                    <a:pt x="103449" y="158849"/>
                  </a:lnTo>
                  <a:lnTo>
                    <a:pt x="103676" y="159758"/>
                  </a:lnTo>
                  <a:lnTo>
                    <a:pt x="103979" y="160592"/>
                  </a:lnTo>
                  <a:lnTo>
                    <a:pt x="104434" y="161426"/>
                  </a:lnTo>
                  <a:lnTo>
                    <a:pt x="104889" y="162259"/>
                  </a:lnTo>
                  <a:lnTo>
                    <a:pt x="105419" y="163017"/>
                  </a:lnTo>
                  <a:lnTo>
                    <a:pt x="105950" y="163699"/>
                  </a:lnTo>
                  <a:lnTo>
                    <a:pt x="106707" y="164457"/>
                  </a:lnTo>
                  <a:lnTo>
                    <a:pt x="106025" y="164381"/>
                  </a:lnTo>
                  <a:lnTo>
                    <a:pt x="104282" y="164078"/>
                  </a:lnTo>
                  <a:lnTo>
                    <a:pt x="103600" y="163926"/>
                  </a:lnTo>
                  <a:lnTo>
                    <a:pt x="103373" y="163851"/>
                  </a:lnTo>
                  <a:lnTo>
                    <a:pt x="103297" y="163775"/>
                  </a:lnTo>
                  <a:lnTo>
                    <a:pt x="103221" y="163699"/>
                  </a:lnTo>
                  <a:lnTo>
                    <a:pt x="103070" y="163548"/>
                  </a:lnTo>
                  <a:lnTo>
                    <a:pt x="102691" y="163396"/>
                  </a:lnTo>
                  <a:lnTo>
                    <a:pt x="102160" y="163320"/>
                  </a:lnTo>
                  <a:lnTo>
                    <a:pt x="101706" y="163396"/>
                  </a:lnTo>
                  <a:lnTo>
                    <a:pt x="101402" y="163472"/>
                  </a:lnTo>
                  <a:lnTo>
                    <a:pt x="100266" y="163472"/>
                  </a:lnTo>
                  <a:lnTo>
                    <a:pt x="99584" y="163320"/>
                  </a:lnTo>
                  <a:lnTo>
                    <a:pt x="99280" y="163169"/>
                  </a:lnTo>
                  <a:lnTo>
                    <a:pt x="99129" y="163017"/>
                  </a:lnTo>
                  <a:lnTo>
                    <a:pt x="99053" y="162790"/>
                  </a:lnTo>
                  <a:lnTo>
                    <a:pt x="99053" y="162335"/>
                  </a:lnTo>
                  <a:lnTo>
                    <a:pt x="99356" y="160819"/>
                  </a:lnTo>
                  <a:lnTo>
                    <a:pt x="99659" y="158925"/>
                  </a:lnTo>
                  <a:lnTo>
                    <a:pt x="99811" y="157333"/>
                  </a:lnTo>
                  <a:lnTo>
                    <a:pt x="99887" y="155817"/>
                  </a:lnTo>
                  <a:close/>
                  <a:moveTo>
                    <a:pt x="41228" y="152331"/>
                  </a:moveTo>
                  <a:lnTo>
                    <a:pt x="41607" y="152407"/>
                  </a:lnTo>
                  <a:lnTo>
                    <a:pt x="40849" y="152862"/>
                  </a:lnTo>
                  <a:lnTo>
                    <a:pt x="38954" y="153695"/>
                  </a:lnTo>
                  <a:lnTo>
                    <a:pt x="35771" y="155211"/>
                  </a:lnTo>
                  <a:lnTo>
                    <a:pt x="32058" y="157181"/>
                  </a:lnTo>
                  <a:lnTo>
                    <a:pt x="28041" y="159228"/>
                  </a:lnTo>
                  <a:lnTo>
                    <a:pt x="24252" y="161122"/>
                  </a:lnTo>
                  <a:lnTo>
                    <a:pt x="17583" y="164457"/>
                  </a:lnTo>
                  <a:lnTo>
                    <a:pt x="14551" y="165973"/>
                  </a:lnTo>
                  <a:lnTo>
                    <a:pt x="13717" y="163320"/>
                  </a:lnTo>
                  <a:lnTo>
                    <a:pt x="13111" y="161198"/>
                  </a:lnTo>
                  <a:lnTo>
                    <a:pt x="12581" y="159000"/>
                  </a:lnTo>
                  <a:lnTo>
                    <a:pt x="12126" y="156727"/>
                  </a:lnTo>
                  <a:lnTo>
                    <a:pt x="11823" y="154605"/>
                  </a:lnTo>
                  <a:lnTo>
                    <a:pt x="11671" y="153468"/>
                  </a:lnTo>
                  <a:lnTo>
                    <a:pt x="17052" y="153316"/>
                  </a:lnTo>
                  <a:lnTo>
                    <a:pt x="23645" y="153089"/>
                  </a:lnTo>
                  <a:lnTo>
                    <a:pt x="30845" y="152862"/>
                  </a:lnTo>
                  <a:lnTo>
                    <a:pt x="36529" y="152558"/>
                  </a:lnTo>
                  <a:lnTo>
                    <a:pt x="38954" y="152407"/>
                  </a:lnTo>
                  <a:lnTo>
                    <a:pt x="39409" y="152331"/>
                  </a:lnTo>
                  <a:close/>
                  <a:moveTo>
                    <a:pt x="220236" y="152331"/>
                  </a:moveTo>
                  <a:lnTo>
                    <a:pt x="221373" y="152483"/>
                  </a:lnTo>
                  <a:lnTo>
                    <a:pt x="223570" y="152862"/>
                  </a:lnTo>
                  <a:lnTo>
                    <a:pt x="226905" y="153468"/>
                  </a:lnTo>
                  <a:lnTo>
                    <a:pt x="228118" y="153771"/>
                  </a:lnTo>
                  <a:lnTo>
                    <a:pt x="229254" y="154074"/>
                  </a:lnTo>
                  <a:lnTo>
                    <a:pt x="230315" y="154377"/>
                  </a:lnTo>
                  <a:lnTo>
                    <a:pt x="231376" y="154832"/>
                  </a:lnTo>
                  <a:lnTo>
                    <a:pt x="234105" y="155893"/>
                  </a:lnTo>
                  <a:lnTo>
                    <a:pt x="242593" y="159379"/>
                  </a:lnTo>
                  <a:lnTo>
                    <a:pt x="246534" y="160971"/>
                  </a:lnTo>
                  <a:lnTo>
                    <a:pt x="248959" y="162032"/>
                  </a:lnTo>
                  <a:lnTo>
                    <a:pt x="249641" y="162335"/>
                  </a:lnTo>
                  <a:lnTo>
                    <a:pt x="250096" y="162562"/>
                  </a:lnTo>
                  <a:lnTo>
                    <a:pt x="250323" y="162790"/>
                  </a:lnTo>
                  <a:lnTo>
                    <a:pt x="250323" y="162941"/>
                  </a:lnTo>
                  <a:lnTo>
                    <a:pt x="250020" y="163926"/>
                  </a:lnTo>
                  <a:lnTo>
                    <a:pt x="249489" y="165139"/>
                  </a:lnTo>
                  <a:lnTo>
                    <a:pt x="249035" y="166200"/>
                  </a:lnTo>
                  <a:lnTo>
                    <a:pt x="248807" y="166503"/>
                  </a:lnTo>
                  <a:lnTo>
                    <a:pt x="248731" y="166655"/>
                  </a:lnTo>
                  <a:lnTo>
                    <a:pt x="247367" y="166048"/>
                  </a:lnTo>
                  <a:lnTo>
                    <a:pt x="244487" y="164609"/>
                  </a:lnTo>
                  <a:lnTo>
                    <a:pt x="241001" y="162790"/>
                  </a:lnTo>
                  <a:lnTo>
                    <a:pt x="238273" y="161501"/>
                  </a:lnTo>
                  <a:lnTo>
                    <a:pt x="232740" y="158849"/>
                  </a:lnTo>
                  <a:lnTo>
                    <a:pt x="226678" y="155817"/>
                  </a:lnTo>
                  <a:lnTo>
                    <a:pt x="221903" y="153316"/>
                  </a:lnTo>
                  <a:lnTo>
                    <a:pt x="220539" y="152634"/>
                  </a:lnTo>
                  <a:lnTo>
                    <a:pt x="220236" y="152407"/>
                  </a:lnTo>
                  <a:lnTo>
                    <a:pt x="220160" y="152331"/>
                  </a:lnTo>
                  <a:close/>
                  <a:moveTo>
                    <a:pt x="65176" y="137780"/>
                  </a:moveTo>
                  <a:lnTo>
                    <a:pt x="69269" y="137856"/>
                  </a:lnTo>
                  <a:lnTo>
                    <a:pt x="79727" y="138159"/>
                  </a:lnTo>
                  <a:lnTo>
                    <a:pt x="86851" y="138311"/>
                  </a:lnTo>
                  <a:lnTo>
                    <a:pt x="93217" y="138462"/>
                  </a:lnTo>
                  <a:lnTo>
                    <a:pt x="98977" y="138690"/>
                  </a:lnTo>
                  <a:lnTo>
                    <a:pt x="103979" y="138993"/>
                  </a:lnTo>
                  <a:lnTo>
                    <a:pt x="108299" y="139296"/>
                  </a:lnTo>
                  <a:lnTo>
                    <a:pt x="111937" y="139675"/>
                  </a:lnTo>
                  <a:lnTo>
                    <a:pt x="114892" y="140054"/>
                  </a:lnTo>
                  <a:lnTo>
                    <a:pt x="117166" y="140433"/>
                  </a:lnTo>
                  <a:lnTo>
                    <a:pt x="118000" y="140660"/>
                  </a:lnTo>
                  <a:lnTo>
                    <a:pt x="118909" y="141039"/>
                  </a:lnTo>
                  <a:lnTo>
                    <a:pt x="120955" y="141873"/>
                  </a:lnTo>
                  <a:lnTo>
                    <a:pt x="122850" y="142858"/>
                  </a:lnTo>
                  <a:lnTo>
                    <a:pt x="123684" y="143313"/>
                  </a:lnTo>
                  <a:lnTo>
                    <a:pt x="124290" y="143767"/>
                  </a:lnTo>
                  <a:lnTo>
                    <a:pt x="125048" y="144525"/>
                  </a:lnTo>
                  <a:lnTo>
                    <a:pt x="125881" y="145586"/>
                  </a:lnTo>
                  <a:lnTo>
                    <a:pt x="126639" y="146647"/>
                  </a:lnTo>
                  <a:lnTo>
                    <a:pt x="127321" y="147860"/>
                  </a:lnTo>
                  <a:lnTo>
                    <a:pt x="127928" y="149224"/>
                  </a:lnTo>
                  <a:lnTo>
                    <a:pt x="128458" y="150740"/>
                  </a:lnTo>
                  <a:lnTo>
                    <a:pt x="128837" y="152104"/>
                  </a:lnTo>
                  <a:lnTo>
                    <a:pt x="128989" y="152634"/>
                  </a:lnTo>
                  <a:lnTo>
                    <a:pt x="128989" y="153089"/>
                  </a:lnTo>
                  <a:lnTo>
                    <a:pt x="128989" y="153847"/>
                  </a:lnTo>
                  <a:lnTo>
                    <a:pt x="122471" y="153847"/>
                  </a:lnTo>
                  <a:lnTo>
                    <a:pt x="122168" y="153013"/>
                  </a:lnTo>
                  <a:lnTo>
                    <a:pt x="121941" y="152331"/>
                  </a:lnTo>
                  <a:lnTo>
                    <a:pt x="121637" y="151725"/>
                  </a:lnTo>
                  <a:lnTo>
                    <a:pt x="121410" y="151422"/>
                  </a:lnTo>
                  <a:lnTo>
                    <a:pt x="121410" y="151194"/>
                  </a:lnTo>
                  <a:lnTo>
                    <a:pt x="121486" y="150967"/>
                  </a:lnTo>
                  <a:lnTo>
                    <a:pt x="121713" y="150740"/>
                  </a:lnTo>
                  <a:lnTo>
                    <a:pt x="122092" y="150209"/>
                  </a:lnTo>
                  <a:lnTo>
                    <a:pt x="122395" y="149679"/>
                  </a:lnTo>
                  <a:lnTo>
                    <a:pt x="122471" y="149148"/>
                  </a:lnTo>
                  <a:lnTo>
                    <a:pt x="122471" y="148921"/>
                  </a:lnTo>
                  <a:lnTo>
                    <a:pt x="122471" y="148769"/>
                  </a:lnTo>
                  <a:lnTo>
                    <a:pt x="122244" y="148466"/>
                  </a:lnTo>
                  <a:lnTo>
                    <a:pt x="122016" y="148163"/>
                  </a:lnTo>
                  <a:lnTo>
                    <a:pt x="121107" y="147557"/>
                  </a:lnTo>
                  <a:lnTo>
                    <a:pt x="120197" y="147026"/>
                  </a:lnTo>
                  <a:lnTo>
                    <a:pt x="119819" y="146874"/>
                  </a:lnTo>
                  <a:lnTo>
                    <a:pt x="119440" y="146799"/>
                  </a:lnTo>
                  <a:lnTo>
                    <a:pt x="119212" y="146874"/>
                  </a:lnTo>
                  <a:lnTo>
                    <a:pt x="118909" y="146950"/>
                  </a:lnTo>
                  <a:lnTo>
                    <a:pt x="118454" y="147178"/>
                  </a:lnTo>
                  <a:lnTo>
                    <a:pt x="118000" y="147632"/>
                  </a:lnTo>
                  <a:lnTo>
                    <a:pt x="117621" y="148314"/>
                  </a:lnTo>
                  <a:lnTo>
                    <a:pt x="117469" y="148542"/>
                  </a:lnTo>
                  <a:lnTo>
                    <a:pt x="117166" y="148693"/>
                  </a:lnTo>
                  <a:lnTo>
                    <a:pt x="116711" y="148769"/>
                  </a:lnTo>
                  <a:lnTo>
                    <a:pt x="116105" y="148845"/>
                  </a:lnTo>
                  <a:lnTo>
                    <a:pt x="115499" y="148921"/>
                  </a:lnTo>
                  <a:lnTo>
                    <a:pt x="114892" y="149072"/>
                  </a:lnTo>
                  <a:lnTo>
                    <a:pt x="114210" y="149300"/>
                  </a:lnTo>
                  <a:lnTo>
                    <a:pt x="113604" y="149527"/>
                  </a:lnTo>
                  <a:lnTo>
                    <a:pt x="112998" y="149830"/>
                  </a:lnTo>
                  <a:lnTo>
                    <a:pt x="112391" y="150133"/>
                  </a:lnTo>
                  <a:lnTo>
                    <a:pt x="111937" y="150436"/>
                  </a:lnTo>
                  <a:lnTo>
                    <a:pt x="111482" y="150815"/>
                  </a:lnTo>
                  <a:lnTo>
                    <a:pt x="110800" y="151497"/>
                  </a:lnTo>
                  <a:lnTo>
                    <a:pt x="109966" y="150891"/>
                  </a:lnTo>
                  <a:lnTo>
                    <a:pt x="109208" y="150285"/>
                  </a:lnTo>
                  <a:lnTo>
                    <a:pt x="109663" y="149679"/>
                  </a:lnTo>
                  <a:lnTo>
                    <a:pt x="110194" y="148996"/>
                  </a:lnTo>
                  <a:lnTo>
                    <a:pt x="110421" y="148769"/>
                  </a:lnTo>
                  <a:lnTo>
                    <a:pt x="110573" y="148693"/>
                  </a:lnTo>
                  <a:lnTo>
                    <a:pt x="110800" y="148693"/>
                  </a:lnTo>
                  <a:lnTo>
                    <a:pt x="110952" y="148769"/>
                  </a:lnTo>
                  <a:lnTo>
                    <a:pt x="111482" y="149224"/>
                  </a:lnTo>
                  <a:lnTo>
                    <a:pt x="111785" y="149603"/>
                  </a:lnTo>
                  <a:lnTo>
                    <a:pt x="112164" y="149830"/>
                  </a:lnTo>
                  <a:lnTo>
                    <a:pt x="112391" y="149906"/>
                  </a:lnTo>
                  <a:lnTo>
                    <a:pt x="112467" y="149830"/>
                  </a:lnTo>
                  <a:lnTo>
                    <a:pt x="112543" y="149679"/>
                  </a:lnTo>
                  <a:lnTo>
                    <a:pt x="112467" y="149375"/>
                  </a:lnTo>
                  <a:lnTo>
                    <a:pt x="112240" y="149072"/>
                  </a:lnTo>
                  <a:lnTo>
                    <a:pt x="111937" y="148618"/>
                  </a:lnTo>
                  <a:lnTo>
                    <a:pt x="111558" y="148239"/>
                  </a:lnTo>
                  <a:lnTo>
                    <a:pt x="111179" y="148011"/>
                  </a:lnTo>
                  <a:lnTo>
                    <a:pt x="110800" y="147935"/>
                  </a:lnTo>
                  <a:lnTo>
                    <a:pt x="110421" y="148011"/>
                  </a:lnTo>
                  <a:lnTo>
                    <a:pt x="110042" y="148239"/>
                  </a:lnTo>
                  <a:lnTo>
                    <a:pt x="109587" y="148618"/>
                  </a:lnTo>
                  <a:lnTo>
                    <a:pt x="109057" y="149224"/>
                  </a:lnTo>
                  <a:lnTo>
                    <a:pt x="108526" y="149906"/>
                  </a:lnTo>
                  <a:lnTo>
                    <a:pt x="108072" y="150512"/>
                  </a:lnTo>
                  <a:lnTo>
                    <a:pt x="109208" y="151346"/>
                  </a:lnTo>
                  <a:lnTo>
                    <a:pt x="110269" y="152180"/>
                  </a:lnTo>
                  <a:lnTo>
                    <a:pt x="109891" y="153013"/>
                  </a:lnTo>
                  <a:lnTo>
                    <a:pt x="109663" y="153468"/>
                  </a:lnTo>
                  <a:lnTo>
                    <a:pt x="109512" y="153998"/>
                  </a:lnTo>
                  <a:lnTo>
                    <a:pt x="109208" y="155363"/>
                  </a:lnTo>
                  <a:lnTo>
                    <a:pt x="109057" y="156196"/>
                  </a:lnTo>
                  <a:lnTo>
                    <a:pt x="108829" y="156727"/>
                  </a:lnTo>
                  <a:lnTo>
                    <a:pt x="108678" y="156954"/>
                  </a:lnTo>
                  <a:lnTo>
                    <a:pt x="108299" y="157106"/>
                  </a:lnTo>
                  <a:lnTo>
                    <a:pt x="108072" y="157257"/>
                  </a:lnTo>
                  <a:lnTo>
                    <a:pt x="107844" y="157409"/>
                  </a:lnTo>
                  <a:lnTo>
                    <a:pt x="107693" y="157636"/>
                  </a:lnTo>
                  <a:lnTo>
                    <a:pt x="107541" y="157864"/>
                  </a:lnTo>
                  <a:lnTo>
                    <a:pt x="107541" y="158167"/>
                  </a:lnTo>
                  <a:lnTo>
                    <a:pt x="107541" y="158470"/>
                  </a:lnTo>
                  <a:lnTo>
                    <a:pt x="107617" y="158849"/>
                  </a:lnTo>
                  <a:lnTo>
                    <a:pt x="107768" y="159228"/>
                  </a:lnTo>
                  <a:lnTo>
                    <a:pt x="107920" y="159607"/>
                  </a:lnTo>
                  <a:lnTo>
                    <a:pt x="108223" y="159986"/>
                  </a:lnTo>
                  <a:lnTo>
                    <a:pt x="108829" y="160819"/>
                  </a:lnTo>
                  <a:lnTo>
                    <a:pt x="109663" y="161577"/>
                  </a:lnTo>
                  <a:lnTo>
                    <a:pt x="110042" y="161880"/>
                  </a:lnTo>
                  <a:lnTo>
                    <a:pt x="110421" y="162108"/>
                  </a:lnTo>
                  <a:lnTo>
                    <a:pt x="110800" y="162335"/>
                  </a:lnTo>
                  <a:lnTo>
                    <a:pt x="111103" y="162411"/>
                  </a:lnTo>
                  <a:lnTo>
                    <a:pt x="111406" y="162335"/>
                  </a:lnTo>
                  <a:lnTo>
                    <a:pt x="111709" y="162183"/>
                  </a:lnTo>
                  <a:lnTo>
                    <a:pt x="112013" y="161956"/>
                  </a:lnTo>
                  <a:lnTo>
                    <a:pt x="112316" y="161880"/>
                  </a:lnTo>
                  <a:lnTo>
                    <a:pt x="112619" y="161956"/>
                  </a:lnTo>
                  <a:lnTo>
                    <a:pt x="113074" y="162108"/>
                  </a:lnTo>
                  <a:lnTo>
                    <a:pt x="113452" y="162259"/>
                  </a:lnTo>
                  <a:lnTo>
                    <a:pt x="113983" y="162335"/>
                  </a:lnTo>
                  <a:lnTo>
                    <a:pt x="114968" y="162487"/>
                  </a:lnTo>
                  <a:lnTo>
                    <a:pt x="115574" y="162487"/>
                  </a:lnTo>
                  <a:lnTo>
                    <a:pt x="115953" y="162562"/>
                  </a:lnTo>
                  <a:lnTo>
                    <a:pt x="116181" y="162790"/>
                  </a:lnTo>
                  <a:lnTo>
                    <a:pt x="116408" y="163244"/>
                  </a:lnTo>
                  <a:lnTo>
                    <a:pt x="116787" y="163775"/>
                  </a:lnTo>
                  <a:lnTo>
                    <a:pt x="116939" y="164002"/>
                  </a:lnTo>
                  <a:lnTo>
                    <a:pt x="117166" y="164078"/>
                  </a:lnTo>
                  <a:lnTo>
                    <a:pt x="117772" y="164078"/>
                  </a:lnTo>
                  <a:lnTo>
                    <a:pt x="118909" y="163775"/>
                  </a:lnTo>
                  <a:lnTo>
                    <a:pt x="120046" y="163396"/>
                  </a:lnTo>
                  <a:lnTo>
                    <a:pt x="120501" y="163169"/>
                  </a:lnTo>
                  <a:lnTo>
                    <a:pt x="120804" y="163017"/>
                  </a:lnTo>
                  <a:lnTo>
                    <a:pt x="121031" y="162790"/>
                  </a:lnTo>
                  <a:lnTo>
                    <a:pt x="121183" y="162638"/>
                  </a:lnTo>
                  <a:lnTo>
                    <a:pt x="121258" y="162411"/>
                  </a:lnTo>
                  <a:lnTo>
                    <a:pt x="121258" y="162108"/>
                  </a:lnTo>
                  <a:lnTo>
                    <a:pt x="121258" y="161880"/>
                  </a:lnTo>
                  <a:lnTo>
                    <a:pt x="121183" y="161653"/>
                  </a:lnTo>
                  <a:lnTo>
                    <a:pt x="121031" y="161350"/>
                  </a:lnTo>
                  <a:lnTo>
                    <a:pt x="120880" y="161047"/>
                  </a:lnTo>
                  <a:lnTo>
                    <a:pt x="120652" y="160743"/>
                  </a:lnTo>
                  <a:lnTo>
                    <a:pt x="120501" y="160516"/>
                  </a:lnTo>
                  <a:lnTo>
                    <a:pt x="120576" y="160289"/>
                  </a:lnTo>
                  <a:lnTo>
                    <a:pt x="120804" y="159910"/>
                  </a:lnTo>
                  <a:lnTo>
                    <a:pt x="120955" y="159607"/>
                  </a:lnTo>
                  <a:lnTo>
                    <a:pt x="121183" y="159531"/>
                  </a:lnTo>
                  <a:lnTo>
                    <a:pt x="121410" y="159531"/>
                  </a:lnTo>
                  <a:lnTo>
                    <a:pt x="121789" y="159758"/>
                  </a:lnTo>
                  <a:lnTo>
                    <a:pt x="122168" y="159910"/>
                  </a:lnTo>
                  <a:lnTo>
                    <a:pt x="122471" y="159986"/>
                  </a:lnTo>
                  <a:lnTo>
                    <a:pt x="122774" y="159986"/>
                  </a:lnTo>
                  <a:lnTo>
                    <a:pt x="123002" y="159910"/>
                  </a:lnTo>
                  <a:lnTo>
                    <a:pt x="123229" y="159834"/>
                  </a:lnTo>
                  <a:lnTo>
                    <a:pt x="123456" y="159607"/>
                  </a:lnTo>
                  <a:lnTo>
                    <a:pt x="123608" y="159379"/>
                  </a:lnTo>
                  <a:lnTo>
                    <a:pt x="123835" y="159000"/>
                  </a:lnTo>
                  <a:lnTo>
                    <a:pt x="124290" y="158091"/>
                  </a:lnTo>
                  <a:lnTo>
                    <a:pt x="127776" y="158091"/>
                  </a:lnTo>
                  <a:lnTo>
                    <a:pt x="128382" y="158167"/>
                  </a:lnTo>
                  <a:lnTo>
                    <a:pt x="128307" y="158394"/>
                  </a:lnTo>
                  <a:lnTo>
                    <a:pt x="128155" y="158773"/>
                  </a:lnTo>
                  <a:lnTo>
                    <a:pt x="127700" y="159910"/>
                  </a:lnTo>
                  <a:lnTo>
                    <a:pt x="127018" y="161122"/>
                  </a:lnTo>
                  <a:lnTo>
                    <a:pt x="126260" y="162335"/>
                  </a:lnTo>
                  <a:lnTo>
                    <a:pt x="125275" y="163775"/>
                  </a:lnTo>
                  <a:lnTo>
                    <a:pt x="124820" y="164230"/>
                  </a:lnTo>
                  <a:lnTo>
                    <a:pt x="124366" y="164684"/>
                  </a:lnTo>
                  <a:lnTo>
                    <a:pt x="123835" y="165139"/>
                  </a:lnTo>
                  <a:lnTo>
                    <a:pt x="123305" y="165442"/>
                  </a:lnTo>
                  <a:lnTo>
                    <a:pt x="121789" y="166276"/>
                  </a:lnTo>
                  <a:lnTo>
                    <a:pt x="120728" y="166731"/>
                  </a:lnTo>
                  <a:lnTo>
                    <a:pt x="119894" y="167034"/>
                  </a:lnTo>
                  <a:lnTo>
                    <a:pt x="118985" y="167185"/>
                  </a:lnTo>
                  <a:lnTo>
                    <a:pt x="117697" y="167261"/>
                  </a:lnTo>
                  <a:lnTo>
                    <a:pt x="116711" y="167261"/>
                  </a:lnTo>
                  <a:lnTo>
                    <a:pt x="115726" y="167185"/>
                  </a:lnTo>
                  <a:lnTo>
                    <a:pt x="114817" y="167110"/>
                  </a:lnTo>
                  <a:lnTo>
                    <a:pt x="113907" y="166958"/>
                  </a:lnTo>
                  <a:lnTo>
                    <a:pt x="113074" y="166806"/>
                  </a:lnTo>
                  <a:lnTo>
                    <a:pt x="112164" y="166503"/>
                  </a:lnTo>
                  <a:lnTo>
                    <a:pt x="111330" y="166200"/>
                  </a:lnTo>
                  <a:lnTo>
                    <a:pt x="110421" y="165745"/>
                  </a:lnTo>
                  <a:lnTo>
                    <a:pt x="109512" y="165291"/>
                  </a:lnTo>
                  <a:lnTo>
                    <a:pt x="108754" y="164760"/>
                  </a:lnTo>
                  <a:lnTo>
                    <a:pt x="107920" y="164154"/>
                  </a:lnTo>
                  <a:lnTo>
                    <a:pt x="107238" y="163548"/>
                  </a:lnTo>
                  <a:lnTo>
                    <a:pt x="106556" y="162865"/>
                  </a:lnTo>
                  <a:lnTo>
                    <a:pt x="105950" y="162108"/>
                  </a:lnTo>
                  <a:lnTo>
                    <a:pt x="105419" y="161350"/>
                  </a:lnTo>
                  <a:lnTo>
                    <a:pt x="105040" y="160592"/>
                  </a:lnTo>
                  <a:lnTo>
                    <a:pt x="104585" y="159607"/>
                  </a:lnTo>
                  <a:lnTo>
                    <a:pt x="104434" y="159228"/>
                  </a:lnTo>
                  <a:lnTo>
                    <a:pt x="104358" y="158849"/>
                  </a:lnTo>
                  <a:lnTo>
                    <a:pt x="104282" y="157864"/>
                  </a:lnTo>
                  <a:lnTo>
                    <a:pt x="104282" y="156272"/>
                  </a:lnTo>
                  <a:lnTo>
                    <a:pt x="104282" y="155211"/>
                  </a:lnTo>
                  <a:lnTo>
                    <a:pt x="104358" y="154226"/>
                  </a:lnTo>
                  <a:lnTo>
                    <a:pt x="104434" y="153392"/>
                  </a:lnTo>
                  <a:lnTo>
                    <a:pt x="104661" y="152634"/>
                  </a:lnTo>
                  <a:lnTo>
                    <a:pt x="104964" y="151876"/>
                  </a:lnTo>
                  <a:lnTo>
                    <a:pt x="105343" y="150967"/>
                  </a:lnTo>
                  <a:lnTo>
                    <a:pt x="106404" y="148921"/>
                  </a:lnTo>
                  <a:lnTo>
                    <a:pt x="107162" y="147557"/>
                  </a:lnTo>
                  <a:lnTo>
                    <a:pt x="107390" y="147026"/>
                  </a:lnTo>
                  <a:lnTo>
                    <a:pt x="107465" y="146799"/>
                  </a:lnTo>
                  <a:lnTo>
                    <a:pt x="107390" y="146571"/>
                  </a:lnTo>
                  <a:lnTo>
                    <a:pt x="107314" y="146344"/>
                  </a:lnTo>
                  <a:lnTo>
                    <a:pt x="107162" y="146192"/>
                  </a:lnTo>
                  <a:lnTo>
                    <a:pt x="107011" y="145965"/>
                  </a:lnTo>
                  <a:lnTo>
                    <a:pt x="106404" y="145662"/>
                  </a:lnTo>
                  <a:lnTo>
                    <a:pt x="105646" y="145359"/>
                  </a:lnTo>
                  <a:lnTo>
                    <a:pt x="104661" y="145056"/>
                  </a:lnTo>
                  <a:lnTo>
                    <a:pt x="103449" y="144752"/>
                  </a:lnTo>
                  <a:lnTo>
                    <a:pt x="102009" y="144525"/>
                  </a:lnTo>
                  <a:lnTo>
                    <a:pt x="100417" y="144298"/>
                  </a:lnTo>
                  <a:lnTo>
                    <a:pt x="98750" y="144146"/>
                  </a:lnTo>
                  <a:lnTo>
                    <a:pt x="96249" y="143995"/>
                  </a:lnTo>
                  <a:lnTo>
                    <a:pt x="89807" y="143691"/>
                  </a:lnTo>
                  <a:lnTo>
                    <a:pt x="82910" y="143388"/>
                  </a:lnTo>
                  <a:lnTo>
                    <a:pt x="77227" y="143313"/>
                  </a:lnTo>
                  <a:lnTo>
                    <a:pt x="75104" y="143313"/>
                  </a:lnTo>
                  <a:lnTo>
                    <a:pt x="73286" y="143237"/>
                  </a:lnTo>
                  <a:lnTo>
                    <a:pt x="71618" y="143085"/>
                  </a:lnTo>
                  <a:lnTo>
                    <a:pt x="70178" y="142934"/>
                  </a:lnTo>
                  <a:lnTo>
                    <a:pt x="69042" y="142706"/>
                  </a:lnTo>
                  <a:lnTo>
                    <a:pt x="68056" y="142403"/>
                  </a:lnTo>
                  <a:lnTo>
                    <a:pt x="67298" y="142100"/>
                  </a:lnTo>
                  <a:lnTo>
                    <a:pt x="66768" y="141721"/>
                  </a:lnTo>
                  <a:lnTo>
                    <a:pt x="66313" y="141115"/>
                  </a:lnTo>
                  <a:lnTo>
                    <a:pt x="65859" y="140433"/>
                  </a:lnTo>
                  <a:lnTo>
                    <a:pt x="65555" y="139523"/>
                  </a:lnTo>
                  <a:lnTo>
                    <a:pt x="65328" y="138614"/>
                  </a:lnTo>
                  <a:lnTo>
                    <a:pt x="65176" y="137780"/>
                  </a:lnTo>
                  <a:close/>
                  <a:moveTo>
                    <a:pt x="208640" y="151649"/>
                  </a:moveTo>
                  <a:lnTo>
                    <a:pt x="209474" y="151725"/>
                  </a:lnTo>
                  <a:lnTo>
                    <a:pt x="209701" y="151801"/>
                  </a:lnTo>
                  <a:lnTo>
                    <a:pt x="209777" y="151876"/>
                  </a:lnTo>
                  <a:lnTo>
                    <a:pt x="209777" y="152104"/>
                  </a:lnTo>
                  <a:lnTo>
                    <a:pt x="209550" y="152331"/>
                  </a:lnTo>
                  <a:lnTo>
                    <a:pt x="209247" y="152634"/>
                  </a:lnTo>
                  <a:lnTo>
                    <a:pt x="208868" y="153013"/>
                  </a:lnTo>
                  <a:lnTo>
                    <a:pt x="207579" y="153847"/>
                  </a:lnTo>
                  <a:lnTo>
                    <a:pt x="205760" y="154832"/>
                  </a:lnTo>
                  <a:lnTo>
                    <a:pt x="196363" y="159834"/>
                  </a:lnTo>
                  <a:lnTo>
                    <a:pt x="192346" y="161956"/>
                  </a:lnTo>
                  <a:lnTo>
                    <a:pt x="188784" y="163775"/>
                  </a:lnTo>
                  <a:lnTo>
                    <a:pt x="185374" y="165442"/>
                  </a:lnTo>
                  <a:lnTo>
                    <a:pt x="181736" y="167185"/>
                  </a:lnTo>
                  <a:lnTo>
                    <a:pt x="180220" y="167867"/>
                  </a:lnTo>
                  <a:lnTo>
                    <a:pt x="179463" y="168171"/>
                  </a:lnTo>
                  <a:lnTo>
                    <a:pt x="179235" y="168019"/>
                  </a:lnTo>
                  <a:lnTo>
                    <a:pt x="179008" y="167488"/>
                  </a:lnTo>
                  <a:lnTo>
                    <a:pt x="178250" y="165973"/>
                  </a:lnTo>
                  <a:lnTo>
                    <a:pt x="177568" y="164381"/>
                  </a:lnTo>
                  <a:lnTo>
                    <a:pt x="177341" y="163775"/>
                  </a:lnTo>
                  <a:lnTo>
                    <a:pt x="177189" y="163472"/>
                  </a:lnTo>
                  <a:lnTo>
                    <a:pt x="177341" y="163320"/>
                  </a:lnTo>
                  <a:lnTo>
                    <a:pt x="177719" y="163093"/>
                  </a:lnTo>
                  <a:lnTo>
                    <a:pt x="178326" y="162714"/>
                  </a:lnTo>
                  <a:lnTo>
                    <a:pt x="179311" y="162335"/>
                  </a:lnTo>
                  <a:lnTo>
                    <a:pt x="182267" y="161122"/>
                  </a:lnTo>
                  <a:lnTo>
                    <a:pt x="186890" y="159379"/>
                  </a:lnTo>
                  <a:lnTo>
                    <a:pt x="193407" y="156954"/>
                  </a:lnTo>
                  <a:lnTo>
                    <a:pt x="195302" y="156272"/>
                  </a:lnTo>
                  <a:lnTo>
                    <a:pt x="198258" y="155211"/>
                  </a:lnTo>
                  <a:lnTo>
                    <a:pt x="201668" y="153923"/>
                  </a:lnTo>
                  <a:lnTo>
                    <a:pt x="204775" y="152786"/>
                  </a:lnTo>
                  <a:lnTo>
                    <a:pt x="206064" y="152255"/>
                  </a:lnTo>
                  <a:lnTo>
                    <a:pt x="207125" y="151952"/>
                  </a:lnTo>
                  <a:lnTo>
                    <a:pt x="207958" y="151725"/>
                  </a:lnTo>
                  <a:lnTo>
                    <a:pt x="208640" y="151649"/>
                  </a:lnTo>
                  <a:close/>
                  <a:moveTo>
                    <a:pt x="44790" y="152180"/>
                  </a:moveTo>
                  <a:lnTo>
                    <a:pt x="45017" y="152331"/>
                  </a:lnTo>
                  <a:lnTo>
                    <a:pt x="45093" y="152710"/>
                  </a:lnTo>
                  <a:lnTo>
                    <a:pt x="45093" y="152786"/>
                  </a:lnTo>
                  <a:lnTo>
                    <a:pt x="45017" y="152937"/>
                  </a:lnTo>
                  <a:lnTo>
                    <a:pt x="44563" y="153392"/>
                  </a:lnTo>
                  <a:lnTo>
                    <a:pt x="43729" y="154074"/>
                  </a:lnTo>
                  <a:lnTo>
                    <a:pt x="42440" y="154984"/>
                  </a:lnTo>
                  <a:lnTo>
                    <a:pt x="40015" y="156727"/>
                  </a:lnTo>
                  <a:lnTo>
                    <a:pt x="36453" y="159303"/>
                  </a:lnTo>
                  <a:lnTo>
                    <a:pt x="27435" y="166124"/>
                  </a:lnTo>
                  <a:lnTo>
                    <a:pt x="24858" y="168019"/>
                  </a:lnTo>
                  <a:lnTo>
                    <a:pt x="21751" y="170217"/>
                  </a:lnTo>
                  <a:lnTo>
                    <a:pt x="20008" y="171354"/>
                  </a:lnTo>
                  <a:lnTo>
                    <a:pt x="18947" y="172111"/>
                  </a:lnTo>
                  <a:lnTo>
                    <a:pt x="18340" y="172339"/>
                  </a:lnTo>
                  <a:lnTo>
                    <a:pt x="18113" y="172415"/>
                  </a:lnTo>
                  <a:lnTo>
                    <a:pt x="18037" y="172339"/>
                  </a:lnTo>
                  <a:lnTo>
                    <a:pt x="16825" y="170293"/>
                  </a:lnTo>
                  <a:lnTo>
                    <a:pt x="15612" y="168019"/>
                  </a:lnTo>
                  <a:lnTo>
                    <a:pt x="15006" y="166882"/>
                  </a:lnTo>
                  <a:lnTo>
                    <a:pt x="15688" y="166427"/>
                  </a:lnTo>
                  <a:lnTo>
                    <a:pt x="17204" y="165670"/>
                  </a:lnTo>
                  <a:lnTo>
                    <a:pt x="20008" y="164305"/>
                  </a:lnTo>
                  <a:lnTo>
                    <a:pt x="23873" y="162411"/>
                  </a:lnTo>
                  <a:lnTo>
                    <a:pt x="28117" y="160289"/>
                  </a:lnTo>
                  <a:lnTo>
                    <a:pt x="36150" y="156272"/>
                  </a:lnTo>
                  <a:lnTo>
                    <a:pt x="42213" y="153316"/>
                  </a:lnTo>
                  <a:lnTo>
                    <a:pt x="43956" y="152483"/>
                  </a:lnTo>
                  <a:lnTo>
                    <a:pt x="44563" y="152255"/>
                  </a:lnTo>
                  <a:lnTo>
                    <a:pt x="44790" y="152180"/>
                  </a:lnTo>
                  <a:close/>
                  <a:moveTo>
                    <a:pt x="67981" y="160061"/>
                  </a:moveTo>
                  <a:lnTo>
                    <a:pt x="68435" y="160213"/>
                  </a:lnTo>
                  <a:lnTo>
                    <a:pt x="68587" y="160289"/>
                  </a:lnTo>
                  <a:lnTo>
                    <a:pt x="68738" y="160440"/>
                  </a:lnTo>
                  <a:lnTo>
                    <a:pt x="68966" y="160668"/>
                  </a:lnTo>
                  <a:lnTo>
                    <a:pt x="69117" y="160743"/>
                  </a:lnTo>
                  <a:lnTo>
                    <a:pt x="69572" y="160895"/>
                  </a:lnTo>
                  <a:lnTo>
                    <a:pt x="70027" y="160895"/>
                  </a:lnTo>
                  <a:lnTo>
                    <a:pt x="70254" y="160819"/>
                  </a:lnTo>
                  <a:lnTo>
                    <a:pt x="70406" y="160668"/>
                  </a:lnTo>
                  <a:lnTo>
                    <a:pt x="70633" y="160592"/>
                  </a:lnTo>
                  <a:lnTo>
                    <a:pt x="70936" y="160516"/>
                  </a:lnTo>
                  <a:lnTo>
                    <a:pt x="71846" y="160668"/>
                  </a:lnTo>
                  <a:lnTo>
                    <a:pt x="72831" y="160895"/>
                  </a:lnTo>
                  <a:lnTo>
                    <a:pt x="73210" y="161047"/>
                  </a:lnTo>
                  <a:lnTo>
                    <a:pt x="73437" y="161198"/>
                  </a:lnTo>
                  <a:lnTo>
                    <a:pt x="73589" y="161350"/>
                  </a:lnTo>
                  <a:lnTo>
                    <a:pt x="73816" y="161426"/>
                  </a:lnTo>
                  <a:lnTo>
                    <a:pt x="74271" y="161577"/>
                  </a:lnTo>
                  <a:lnTo>
                    <a:pt x="74726" y="161501"/>
                  </a:lnTo>
                  <a:lnTo>
                    <a:pt x="74877" y="161501"/>
                  </a:lnTo>
                  <a:lnTo>
                    <a:pt x="74953" y="161350"/>
                  </a:lnTo>
                  <a:lnTo>
                    <a:pt x="75104" y="161274"/>
                  </a:lnTo>
                  <a:lnTo>
                    <a:pt x="75938" y="161274"/>
                  </a:lnTo>
                  <a:lnTo>
                    <a:pt x="76620" y="161501"/>
                  </a:lnTo>
                  <a:lnTo>
                    <a:pt x="76848" y="161653"/>
                  </a:lnTo>
                  <a:lnTo>
                    <a:pt x="77075" y="161804"/>
                  </a:lnTo>
                  <a:lnTo>
                    <a:pt x="77227" y="161956"/>
                  </a:lnTo>
                  <a:lnTo>
                    <a:pt x="77378" y="162108"/>
                  </a:lnTo>
                  <a:lnTo>
                    <a:pt x="77909" y="162183"/>
                  </a:lnTo>
                  <a:lnTo>
                    <a:pt x="78439" y="162183"/>
                  </a:lnTo>
                  <a:lnTo>
                    <a:pt x="78591" y="162108"/>
                  </a:lnTo>
                  <a:lnTo>
                    <a:pt x="78742" y="162032"/>
                  </a:lnTo>
                  <a:lnTo>
                    <a:pt x="78818" y="161880"/>
                  </a:lnTo>
                  <a:lnTo>
                    <a:pt x="78970" y="161804"/>
                  </a:lnTo>
                  <a:lnTo>
                    <a:pt x="79273" y="161804"/>
                  </a:lnTo>
                  <a:lnTo>
                    <a:pt x="79652" y="161956"/>
                  </a:lnTo>
                  <a:lnTo>
                    <a:pt x="80031" y="162259"/>
                  </a:lnTo>
                  <a:lnTo>
                    <a:pt x="80258" y="162411"/>
                  </a:lnTo>
                  <a:lnTo>
                    <a:pt x="80485" y="162487"/>
                  </a:lnTo>
                  <a:lnTo>
                    <a:pt x="81016" y="162638"/>
                  </a:lnTo>
                  <a:lnTo>
                    <a:pt x="81471" y="162638"/>
                  </a:lnTo>
                  <a:lnTo>
                    <a:pt x="81698" y="162562"/>
                  </a:lnTo>
                  <a:lnTo>
                    <a:pt x="81849" y="162411"/>
                  </a:lnTo>
                  <a:lnTo>
                    <a:pt x="81925" y="162335"/>
                  </a:lnTo>
                  <a:lnTo>
                    <a:pt x="82077" y="162259"/>
                  </a:lnTo>
                  <a:lnTo>
                    <a:pt x="82532" y="162335"/>
                  </a:lnTo>
                  <a:lnTo>
                    <a:pt x="82986" y="162487"/>
                  </a:lnTo>
                  <a:lnTo>
                    <a:pt x="83441" y="162790"/>
                  </a:lnTo>
                  <a:lnTo>
                    <a:pt x="83593" y="162941"/>
                  </a:lnTo>
                  <a:lnTo>
                    <a:pt x="83820" y="163017"/>
                  </a:lnTo>
                  <a:lnTo>
                    <a:pt x="84275" y="163017"/>
                  </a:lnTo>
                  <a:lnTo>
                    <a:pt x="85108" y="162865"/>
                  </a:lnTo>
                  <a:lnTo>
                    <a:pt x="85942" y="162865"/>
                  </a:lnTo>
                  <a:lnTo>
                    <a:pt x="86624" y="163093"/>
                  </a:lnTo>
                  <a:lnTo>
                    <a:pt x="86851" y="163169"/>
                  </a:lnTo>
                  <a:lnTo>
                    <a:pt x="87079" y="163396"/>
                  </a:lnTo>
                  <a:lnTo>
                    <a:pt x="87382" y="163548"/>
                  </a:lnTo>
                  <a:lnTo>
                    <a:pt x="87609" y="163699"/>
                  </a:lnTo>
                  <a:lnTo>
                    <a:pt x="87912" y="163775"/>
                  </a:lnTo>
                  <a:lnTo>
                    <a:pt x="88140" y="163699"/>
                  </a:lnTo>
                  <a:lnTo>
                    <a:pt x="88746" y="163623"/>
                  </a:lnTo>
                  <a:lnTo>
                    <a:pt x="88443" y="164381"/>
                  </a:lnTo>
                  <a:lnTo>
                    <a:pt x="87837" y="165897"/>
                  </a:lnTo>
                  <a:lnTo>
                    <a:pt x="86624" y="168625"/>
                  </a:lnTo>
                  <a:lnTo>
                    <a:pt x="85108" y="171278"/>
                  </a:lnTo>
                  <a:lnTo>
                    <a:pt x="84275" y="172718"/>
                  </a:lnTo>
                  <a:lnTo>
                    <a:pt x="83820" y="173400"/>
                  </a:lnTo>
                  <a:lnTo>
                    <a:pt x="83593" y="173324"/>
                  </a:lnTo>
                  <a:lnTo>
                    <a:pt x="83138" y="173021"/>
                  </a:lnTo>
                  <a:lnTo>
                    <a:pt x="81546" y="171960"/>
                  </a:lnTo>
                  <a:lnTo>
                    <a:pt x="79349" y="170293"/>
                  </a:lnTo>
                  <a:lnTo>
                    <a:pt x="76772" y="168246"/>
                  </a:lnTo>
                  <a:lnTo>
                    <a:pt x="70178" y="163244"/>
                  </a:lnTo>
                  <a:lnTo>
                    <a:pt x="68284" y="161804"/>
                  </a:lnTo>
                  <a:lnTo>
                    <a:pt x="67223" y="160895"/>
                  </a:lnTo>
                  <a:lnTo>
                    <a:pt x="66920" y="160592"/>
                  </a:lnTo>
                  <a:lnTo>
                    <a:pt x="66768" y="160440"/>
                  </a:lnTo>
                  <a:lnTo>
                    <a:pt x="66768" y="160289"/>
                  </a:lnTo>
                  <a:lnTo>
                    <a:pt x="66844" y="160213"/>
                  </a:lnTo>
                  <a:lnTo>
                    <a:pt x="67450" y="160061"/>
                  </a:lnTo>
                  <a:close/>
                  <a:moveTo>
                    <a:pt x="218568" y="152558"/>
                  </a:moveTo>
                  <a:lnTo>
                    <a:pt x="220008" y="153241"/>
                  </a:lnTo>
                  <a:lnTo>
                    <a:pt x="223343" y="154908"/>
                  </a:lnTo>
                  <a:lnTo>
                    <a:pt x="228875" y="157712"/>
                  </a:lnTo>
                  <a:lnTo>
                    <a:pt x="230543" y="158546"/>
                  </a:lnTo>
                  <a:lnTo>
                    <a:pt x="233347" y="159910"/>
                  </a:lnTo>
                  <a:lnTo>
                    <a:pt x="241911" y="164002"/>
                  </a:lnTo>
                  <a:lnTo>
                    <a:pt x="248504" y="167261"/>
                  </a:lnTo>
                  <a:lnTo>
                    <a:pt x="248504" y="167337"/>
                  </a:lnTo>
                  <a:lnTo>
                    <a:pt x="248428" y="167564"/>
                  </a:lnTo>
                  <a:lnTo>
                    <a:pt x="247974" y="168398"/>
                  </a:lnTo>
                  <a:lnTo>
                    <a:pt x="246458" y="170823"/>
                  </a:lnTo>
                  <a:lnTo>
                    <a:pt x="244791" y="173324"/>
                  </a:lnTo>
                  <a:lnTo>
                    <a:pt x="244108" y="174233"/>
                  </a:lnTo>
                  <a:lnTo>
                    <a:pt x="243654" y="174612"/>
                  </a:lnTo>
                  <a:lnTo>
                    <a:pt x="243578" y="174688"/>
                  </a:lnTo>
                  <a:lnTo>
                    <a:pt x="243351" y="174612"/>
                  </a:lnTo>
                  <a:lnTo>
                    <a:pt x="242820" y="174309"/>
                  </a:lnTo>
                  <a:lnTo>
                    <a:pt x="241911" y="173779"/>
                  </a:lnTo>
                  <a:lnTo>
                    <a:pt x="240698" y="172945"/>
                  </a:lnTo>
                  <a:lnTo>
                    <a:pt x="237439" y="170596"/>
                  </a:lnTo>
                  <a:lnTo>
                    <a:pt x="233044" y="167185"/>
                  </a:lnTo>
                  <a:lnTo>
                    <a:pt x="227435" y="162865"/>
                  </a:lnTo>
                  <a:lnTo>
                    <a:pt x="223267" y="159531"/>
                  </a:lnTo>
                  <a:lnTo>
                    <a:pt x="220766" y="157485"/>
                  </a:lnTo>
                  <a:lnTo>
                    <a:pt x="219554" y="154984"/>
                  </a:lnTo>
                  <a:lnTo>
                    <a:pt x="218796" y="153241"/>
                  </a:lnTo>
                  <a:lnTo>
                    <a:pt x="218568" y="152710"/>
                  </a:lnTo>
                  <a:lnTo>
                    <a:pt x="218568" y="152558"/>
                  </a:lnTo>
                  <a:close/>
                  <a:moveTo>
                    <a:pt x="207428" y="154529"/>
                  </a:moveTo>
                  <a:lnTo>
                    <a:pt x="206973" y="155059"/>
                  </a:lnTo>
                  <a:lnTo>
                    <a:pt x="205685" y="156575"/>
                  </a:lnTo>
                  <a:lnTo>
                    <a:pt x="201062" y="161426"/>
                  </a:lnTo>
                  <a:lnTo>
                    <a:pt x="190224" y="172718"/>
                  </a:lnTo>
                  <a:lnTo>
                    <a:pt x="185904" y="177189"/>
                  </a:lnTo>
                  <a:lnTo>
                    <a:pt x="184995" y="176204"/>
                  </a:lnTo>
                  <a:lnTo>
                    <a:pt x="183782" y="174840"/>
                  </a:lnTo>
                  <a:lnTo>
                    <a:pt x="182494" y="173248"/>
                  </a:lnTo>
                  <a:lnTo>
                    <a:pt x="181281" y="171581"/>
                  </a:lnTo>
                  <a:lnTo>
                    <a:pt x="180145" y="169686"/>
                  </a:lnTo>
                  <a:lnTo>
                    <a:pt x="179614" y="168853"/>
                  </a:lnTo>
                  <a:lnTo>
                    <a:pt x="182646" y="167413"/>
                  </a:lnTo>
                  <a:lnTo>
                    <a:pt x="186511" y="165518"/>
                  </a:lnTo>
                  <a:lnTo>
                    <a:pt x="191209" y="163093"/>
                  </a:lnTo>
                  <a:lnTo>
                    <a:pt x="197045" y="160061"/>
                  </a:lnTo>
                  <a:lnTo>
                    <a:pt x="204321" y="156120"/>
                  </a:lnTo>
                  <a:lnTo>
                    <a:pt x="206443" y="154984"/>
                  </a:lnTo>
                  <a:lnTo>
                    <a:pt x="207428" y="154529"/>
                  </a:lnTo>
                  <a:close/>
                  <a:moveTo>
                    <a:pt x="57674" y="158470"/>
                  </a:moveTo>
                  <a:lnTo>
                    <a:pt x="57825" y="158546"/>
                  </a:lnTo>
                  <a:lnTo>
                    <a:pt x="58053" y="158621"/>
                  </a:lnTo>
                  <a:lnTo>
                    <a:pt x="58204" y="158849"/>
                  </a:lnTo>
                  <a:lnTo>
                    <a:pt x="58356" y="159000"/>
                  </a:lnTo>
                  <a:lnTo>
                    <a:pt x="58431" y="159228"/>
                  </a:lnTo>
                  <a:lnTo>
                    <a:pt x="58659" y="159455"/>
                  </a:lnTo>
                  <a:lnTo>
                    <a:pt x="58886" y="159531"/>
                  </a:lnTo>
                  <a:lnTo>
                    <a:pt x="59189" y="159607"/>
                  </a:lnTo>
                  <a:lnTo>
                    <a:pt x="59417" y="159607"/>
                  </a:lnTo>
                  <a:lnTo>
                    <a:pt x="59720" y="159531"/>
                  </a:lnTo>
                  <a:lnTo>
                    <a:pt x="59947" y="159455"/>
                  </a:lnTo>
                  <a:lnTo>
                    <a:pt x="60175" y="159228"/>
                  </a:lnTo>
                  <a:lnTo>
                    <a:pt x="60402" y="159152"/>
                  </a:lnTo>
                  <a:lnTo>
                    <a:pt x="60629" y="159076"/>
                  </a:lnTo>
                  <a:lnTo>
                    <a:pt x="60932" y="159000"/>
                  </a:lnTo>
                  <a:lnTo>
                    <a:pt x="61236" y="159000"/>
                  </a:lnTo>
                  <a:lnTo>
                    <a:pt x="61766" y="159228"/>
                  </a:lnTo>
                  <a:lnTo>
                    <a:pt x="62069" y="159379"/>
                  </a:lnTo>
                  <a:lnTo>
                    <a:pt x="62297" y="159531"/>
                  </a:lnTo>
                  <a:lnTo>
                    <a:pt x="62448" y="159682"/>
                  </a:lnTo>
                  <a:lnTo>
                    <a:pt x="62751" y="159758"/>
                  </a:lnTo>
                  <a:lnTo>
                    <a:pt x="63433" y="159758"/>
                  </a:lnTo>
                  <a:lnTo>
                    <a:pt x="63661" y="159682"/>
                  </a:lnTo>
                  <a:lnTo>
                    <a:pt x="63888" y="159758"/>
                  </a:lnTo>
                  <a:lnTo>
                    <a:pt x="64191" y="159834"/>
                  </a:lnTo>
                  <a:lnTo>
                    <a:pt x="64570" y="159986"/>
                  </a:lnTo>
                  <a:lnTo>
                    <a:pt x="65555" y="160668"/>
                  </a:lnTo>
                  <a:lnTo>
                    <a:pt x="67298" y="161956"/>
                  </a:lnTo>
                  <a:lnTo>
                    <a:pt x="75483" y="168322"/>
                  </a:lnTo>
                  <a:lnTo>
                    <a:pt x="79500" y="171429"/>
                  </a:lnTo>
                  <a:lnTo>
                    <a:pt x="81925" y="173248"/>
                  </a:lnTo>
                  <a:lnTo>
                    <a:pt x="83214" y="174158"/>
                  </a:lnTo>
                  <a:lnTo>
                    <a:pt x="82759" y="174764"/>
                  </a:lnTo>
                  <a:lnTo>
                    <a:pt x="81849" y="175977"/>
                  </a:lnTo>
                  <a:lnTo>
                    <a:pt x="80410" y="177568"/>
                  </a:lnTo>
                  <a:lnTo>
                    <a:pt x="78970" y="179084"/>
                  </a:lnTo>
                  <a:lnTo>
                    <a:pt x="77909" y="180145"/>
                  </a:lnTo>
                  <a:lnTo>
                    <a:pt x="76848" y="180978"/>
                  </a:lnTo>
                  <a:lnTo>
                    <a:pt x="76241" y="180448"/>
                  </a:lnTo>
                  <a:lnTo>
                    <a:pt x="75029" y="179160"/>
                  </a:lnTo>
                  <a:lnTo>
                    <a:pt x="72907" y="176659"/>
                  </a:lnTo>
                  <a:lnTo>
                    <a:pt x="66844" y="169535"/>
                  </a:lnTo>
                  <a:lnTo>
                    <a:pt x="64191" y="166503"/>
                  </a:lnTo>
                  <a:lnTo>
                    <a:pt x="61539" y="163623"/>
                  </a:lnTo>
                  <a:lnTo>
                    <a:pt x="58962" y="160668"/>
                  </a:lnTo>
                  <a:lnTo>
                    <a:pt x="57598" y="159152"/>
                  </a:lnTo>
                  <a:lnTo>
                    <a:pt x="57370" y="158773"/>
                  </a:lnTo>
                  <a:lnTo>
                    <a:pt x="57295" y="158546"/>
                  </a:lnTo>
                  <a:lnTo>
                    <a:pt x="57446" y="158470"/>
                  </a:lnTo>
                  <a:close/>
                  <a:moveTo>
                    <a:pt x="44638" y="154605"/>
                  </a:moveTo>
                  <a:lnTo>
                    <a:pt x="43729" y="156196"/>
                  </a:lnTo>
                  <a:lnTo>
                    <a:pt x="41379" y="159758"/>
                  </a:lnTo>
                  <a:lnTo>
                    <a:pt x="38575" y="164230"/>
                  </a:lnTo>
                  <a:lnTo>
                    <a:pt x="34634" y="170671"/>
                  </a:lnTo>
                  <a:lnTo>
                    <a:pt x="30618" y="177265"/>
                  </a:lnTo>
                  <a:lnTo>
                    <a:pt x="27738" y="182267"/>
                  </a:lnTo>
                  <a:lnTo>
                    <a:pt x="27586" y="182343"/>
                  </a:lnTo>
                  <a:lnTo>
                    <a:pt x="27359" y="182267"/>
                  </a:lnTo>
                  <a:lnTo>
                    <a:pt x="26677" y="181812"/>
                  </a:lnTo>
                  <a:lnTo>
                    <a:pt x="25692" y="180978"/>
                  </a:lnTo>
                  <a:lnTo>
                    <a:pt x="24479" y="179917"/>
                  </a:lnTo>
                  <a:lnTo>
                    <a:pt x="23191" y="178705"/>
                  </a:lnTo>
                  <a:lnTo>
                    <a:pt x="21978" y="177341"/>
                  </a:lnTo>
                  <a:lnTo>
                    <a:pt x="20766" y="176052"/>
                  </a:lnTo>
                  <a:lnTo>
                    <a:pt x="19780" y="174764"/>
                  </a:lnTo>
                  <a:lnTo>
                    <a:pt x="19022" y="173779"/>
                  </a:lnTo>
                  <a:lnTo>
                    <a:pt x="18719" y="173248"/>
                  </a:lnTo>
                  <a:lnTo>
                    <a:pt x="19098" y="172945"/>
                  </a:lnTo>
                  <a:lnTo>
                    <a:pt x="19932" y="172263"/>
                  </a:lnTo>
                  <a:lnTo>
                    <a:pt x="22812" y="170293"/>
                  </a:lnTo>
                  <a:lnTo>
                    <a:pt x="26677" y="167564"/>
                  </a:lnTo>
                  <a:lnTo>
                    <a:pt x="30087" y="165139"/>
                  </a:lnTo>
                  <a:lnTo>
                    <a:pt x="35241" y="161350"/>
                  </a:lnTo>
                  <a:lnTo>
                    <a:pt x="39864" y="157939"/>
                  </a:lnTo>
                  <a:lnTo>
                    <a:pt x="43274" y="155514"/>
                  </a:lnTo>
                  <a:lnTo>
                    <a:pt x="44259" y="154832"/>
                  </a:lnTo>
                  <a:lnTo>
                    <a:pt x="44638" y="154605"/>
                  </a:lnTo>
                  <a:close/>
                  <a:moveTo>
                    <a:pt x="207807" y="155590"/>
                  </a:moveTo>
                  <a:lnTo>
                    <a:pt x="207731" y="155817"/>
                  </a:lnTo>
                  <a:lnTo>
                    <a:pt x="207504" y="156348"/>
                  </a:lnTo>
                  <a:lnTo>
                    <a:pt x="197424" y="175598"/>
                  </a:lnTo>
                  <a:lnTo>
                    <a:pt x="194620" y="180903"/>
                  </a:lnTo>
                  <a:lnTo>
                    <a:pt x="193331" y="183176"/>
                  </a:lnTo>
                  <a:lnTo>
                    <a:pt x="193104" y="183025"/>
                  </a:lnTo>
                  <a:lnTo>
                    <a:pt x="192574" y="182646"/>
                  </a:lnTo>
                  <a:lnTo>
                    <a:pt x="190982" y="181585"/>
                  </a:lnTo>
                  <a:lnTo>
                    <a:pt x="189239" y="180221"/>
                  </a:lnTo>
                  <a:lnTo>
                    <a:pt x="187875" y="179084"/>
                  </a:lnTo>
                  <a:lnTo>
                    <a:pt x="186359" y="177644"/>
                  </a:lnTo>
                  <a:lnTo>
                    <a:pt x="192422" y="171581"/>
                  </a:lnTo>
                  <a:lnTo>
                    <a:pt x="198030" y="165745"/>
                  </a:lnTo>
                  <a:lnTo>
                    <a:pt x="203108" y="160516"/>
                  </a:lnTo>
                  <a:lnTo>
                    <a:pt x="207807" y="155590"/>
                  </a:lnTo>
                  <a:close/>
                  <a:moveTo>
                    <a:pt x="221600" y="159000"/>
                  </a:moveTo>
                  <a:lnTo>
                    <a:pt x="221751" y="159076"/>
                  </a:lnTo>
                  <a:lnTo>
                    <a:pt x="224631" y="161426"/>
                  </a:lnTo>
                  <a:lnTo>
                    <a:pt x="231149" y="166503"/>
                  </a:lnTo>
                  <a:lnTo>
                    <a:pt x="236606" y="170671"/>
                  </a:lnTo>
                  <a:lnTo>
                    <a:pt x="240698" y="173703"/>
                  </a:lnTo>
                  <a:lnTo>
                    <a:pt x="241986" y="174688"/>
                  </a:lnTo>
                  <a:lnTo>
                    <a:pt x="242744" y="175219"/>
                  </a:lnTo>
                  <a:lnTo>
                    <a:pt x="242896" y="175294"/>
                  </a:lnTo>
                  <a:lnTo>
                    <a:pt x="242896" y="175370"/>
                  </a:lnTo>
                  <a:lnTo>
                    <a:pt x="242896" y="175522"/>
                  </a:lnTo>
                  <a:lnTo>
                    <a:pt x="242744" y="175749"/>
                  </a:lnTo>
                  <a:lnTo>
                    <a:pt x="242214" y="176355"/>
                  </a:lnTo>
                  <a:lnTo>
                    <a:pt x="241304" y="177341"/>
                  </a:lnTo>
                  <a:lnTo>
                    <a:pt x="239410" y="179084"/>
                  </a:lnTo>
                  <a:lnTo>
                    <a:pt x="237667" y="180600"/>
                  </a:lnTo>
                  <a:lnTo>
                    <a:pt x="236227" y="181661"/>
                  </a:lnTo>
                  <a:lnTo>
                    <a:pt x="234787" y="182646"/>
                  </a:lnTo>
                  <a:lnTo>
                    <a:pt x="233726" y="183328"/>
                  </a:lnTo>
                  <a:lnTo>
                    <a:pt x="233423" y="183479"/>
                  </a:lnTo>
                  <a:lnTo>
                    <a:pt x="233271" y="183555"/>
                  </a:lnTo>
                  <a:lnTo>
                    <a:pt x="232816" y="182722"/>
                  </a:lnTo>
                  <a:lnTo>
                    <a:pt x="231907" y="180903"/>
                  </a:lnTo>
                  <a:lnTo>
                    <a:pt x="229785" y="176280"/>
                  </a:lnTo>
                  <a:lnTo>
                    <a:pt x="227814" y="172111"/>
                  </a:lnTo>
                  <a:lnTo>
                    <a:pt x="225086" y="166503"/>
                  </a:lnTo>
                  <a:lnTo>
                    <a:pt x="221903" y="159910"/>
                  </a:lnTo>
                  <a:lnTo>
                    <a:pt x="221600" y="159076"/>
                  </a:lnTo>
                  <a:lnTo>
                    <a:pt x="221600" y="159000"/>
                  </a:lnTo>
                  <a:close/>
                  <a:moveTo>
                    <a:pt x="210535" y="152862"/>
                  </a:moveTo>
                  <a:lnTo>
                    <a:pt x="210535" y="152937"/>
                  </a:lnTo>
                  <a:lnTo>
                    <a:pt x="210611" y="152937"/>
                  </a:lnTo>
                  <a:lnTo>
                    <a:pt x="210687" y="153241"/>
                  </a:lnTo>
                  <a:lnTo>
                    <a:pt x="210838" y="153923"/>
                  </a:lnTo>
                  <a:lnTo>
                    <a:pt x="210914" y="154908"/>
                  </a:lnTo>
                  <a:lnTo>
                    <a:pt x="210838" y="155514"/>
                  </a:lnTo>
                  <a:lnTo>
                    <a:pt x="210611" y="156424"/>
                  </a:lnTo>
                  <a:lnTo>
                    <a:pt x="210232" y="157712"/>
                  </a:lnTo>
                  <a:lnTo>
                    <a:pt x="209626" y="159455"/>
                  </a:lnTo>
                  <a:lnTo>
                    <a:pt x="207579" y="164912"/>
                  </a:lnTo>
                  <a:lnTo>
                    <a:pt x="204093" y="173703"/>
                  </a:lnTo>
                  <a:lnTo>
                    <a:pt x="200001" y="183707"/>
                  </a:lnTo>
                  <a:lnTo>
                    <a:pt x="199243" y="185526"/>
                  </a:lnTo>
                  <a:lnTo>
                    <a:pt x="199015" y="185905"/>
                  </a:lnTo>
                  <a:lnTo>
                    <a:pt x="198940" y="185980"/>
                  </a:lnTo>
                  <a:lnTo>
                    <a:pt x="198106" y="185677"/>
                  </a:lnTo>
                  <a:lnTo>
                    <a:pt x="196439" y="184844"/>
                  </a:lnTo>
                  <a:lnTo>
                    <a:pt x="194847" y="184010"/>
                  </a:lnTo>
                  <a:lnTo>
                    <a:pt x="194089" y="183631"/>
                  </a:lnTo>
                  <a:lnTo>
                    <a:pt x="194165" y="183252"/>
                  </a:lnTo>
                  <a:lnTo>
                    <a:pt x="194544" y="182494"/>
                  </a:lnTo>
                  <a:lnTo>
                    <a:pt x="195757" y="180145"/>
                  </a:lnTo>
                  <a:lnTo>
                    <a:pt x="199470" y="173097"/>
                  </a:lnTo>
                  <a:lnTo>
                    <a:pt x="207200" y="158167"/>
                  </a:lnTo>
                  <a:lnTo>
                    <a:pt x="208792" y="155135"/>
                  </a:lnTo>
                  <a:lnTo>
                    <a:pt x="209474" y="154074"/>
                  </a:lnTo>
                  <a:lnTo>
                    <a:pt x="209853" y="153468"/>
                  </a:lnTo>
                  <a:lnTo>
                    <a:pt x="210308" y="153089"/>
                  </a:lnTo>
                  <a:lnTo>
                    <a:pt x="210535" y="152862"/>
                  </a:lnTo>
                  <a:close/>
                  <a:moveTo>
                    <a:pt x="58810" y="161653"/>
                  </a:moveTo>
                  <a:lnTo>
                    <a:pt x="59341" y="162335"/>
                  </a:lnTo>
                  <a:lnTo>
                    <a:pt x="62524" y="165897"/>
                  </a:lnTo>
                  <a:lnTo>
                    <a:pt x="66920" y="170899"/>
                  </a:lnTo>
                  <a:lnTo>
                    <a:pt x="71239" y="175977"/>
                  </a:lnTo>
                  <a:lnTo>
                    <a:pt x="74726" y="179993"/>
                  </a:lnTo>
                  <a:lnTo>
                    <a:pt x="75635" y="181054"/>
                  </a:lnTo>
                  <a:lnTo>
                    <a:pt x="75862" y="181433"/>
                  </a:lnTo>
                  <a:lnTo>
                    <a:pt x="75938" y="181585"/>
                  </a:lnTo>
                  <a:lnTo>
                    <a:pt x="75938" y="181736"/>
                  </a:lnTo>
                  <a:lnTo>
                    <a:pt x="75711" y="181888"/>
                  </a:lnTo>
                  <a:lnTo>
                    <a:pt x="75104" y="182418"/>
                  </a:lnTo>
                  <a:lnTo>
                    <a:pt x="73134" y="183858"/>
                  </a:lnTo>
                  <a:lnTo>
                    <a:pt x="70936" y="185223"/>
                  </a:lnTo>
                  <a:lnTo>
                    <a:pt x="70027" y="185829"/>
                  </a:lnTo>
                  <a:lnTo>
                    <a:pt x="69345" y="186132"/>
                  </a:lnTo>
                  <a:lnTo>
                    <a:pt x="69193" y="186132"/>
                  </a:lnTo>
                  <a:lnTo>
                    <a:pt x="69117" y="186056"/>
                  </a:lnTo>
                  <a:lnTo>
                    <a:pt x="68814" y="185601"/>
                  </a:lnTo>
                  <a:lnTo>
                    <a:pt x="68435" y="184768"/>
                  </a:lnTo>
                  <a:lnTo>
                    <a:pt x="67829" y="183404"/>
                  </a:lnTo>
                  <a:lnTo>
                    <a:pt x="64798" y="176280"/>
                  </a:lnTo>
                  <a:lnTo>
                    <a:pt x="62979" y="172036"/>
                  </a:lnTo>
                  <a:lnTo>
                    <a:pt x="61236" y="167716"/>
                  </a:lnTo>
                  <a:lnTo>
                    <a:pt x="59114" y="162562"/>
                  </a:lnTo>
                  <a:lnTo>
                    <a:pt x="58810" y="161653"/>
                  </a:lnTo>
                  <a:close/>
                  <a:moveTo>
                    <a:pt x="43729" y="157939"/>
                  </a:moveTo>
                  <a:lnTo>
                    <a:pt x="43426" y="159152"/>
                  </a:lnTo>
                  <a:lnTo>
                    <a:pt x="42440" y="162032"/>
                  </a:lnTo>
                  <a:lnTo>
                    <a:pt x="40091" y="168474"/>
                  </a:lnTo>
                  <a:lnTo>
                    <a:pt x="36378" y="178553"/>
                  </a:lnTo>
                  <a:lnTo>
                    <a:pt x="34407" y="184010"/>
                  </a:lnTo>
                  <a:lnTo>
                    <a:pt x="33801" y="185601"/>
                  </a:lnTo>
                  <a:lnTo>
                    <a:pt x="33498" y="186208"/>
                  </a:lnTo>
                  <a:lnTo>
                    <a:pt x="32664" y="185829"/>
                  </a:lnTo>
                  <a:lnTo>
                    <a:pt x="31073" y="184844"/>
                  </a:lnTo>
                  <a:lnTo>
                    <a:pt x="29481" y="183858"/>
                  </a:lnTo>
                  <a:lnTo>
                    <a:pt x="28647" y="183252"/>
                  </a:lnTo>
                  <a:lnTo>
                    <a:pt x="28647" y="183100"/>
                  </a:lnTo>
                  <a:lnTo>
                    <a:pt x="28647" y="182949"/>
                  </a:lnTo>
                  <a:lnTo>
                    <a:pt x="28875" y="182267"/>
                  </a:lnTo>
                  <a:lnTo>
                    <a:pt x="29481" y="181206"/>
                  </a:lnTo>
                  <a:lnTo>
                    <a:pt x="30466" y="179463"/>
                  </a:lnTo>
                  <a:lnTo>
                    <a:pt x="36226" y="169838"/>
                  </a:lnTo>
                  <a:lnTo>
                    <a:pt x="38803" y="165518"/>
                  </a:lnTo>
                  <a:lnTo>
                    <a:pt x="41228" y="161653"/>
                  </a:lnTo>
                  <a:lnTo>
                    <a:pt x="43047" y="158925"/>
                  </a:lnTo>
                  <a:lnTo>
                    <a:pt x="43577" y="158167"/>
                  </a:lnTo>
                  <a:lnTo>
                    <a:pt x="43729" y="157939"/>
                  </a:lnTo>
                  <a:close/>
                  <a:moveTo>
                    <a:pt x="218644" y="156651"/>
                  </a:moveTo>
                  <a:lnTo>
                    <a:pt x="218796" y="156727"/>
                  </a:lnTo>
                  <a:lnTo>
                    <a:pt x="219326" y="157181"/>
                  </a:lnTo>
                  <a:lnTo>
                    <a:pt x="219554" y="157485"/>
                  </a:lnTo>
                  <a:lnTo>
                    <a:pt x="219933" y="158091"/>
                  </a:lnTo>
                  <a:lnTo>
                    <a:pt x="220994" y="159986"/>
                  </a:lnTo>
                  <a:lnTo>
                    <a:pt x="222509" y="163017"/>
                  </a:lnTo>
                  <a:lnTo>
                    <a:pt x="224631" y="167185"/>
                  </a:lnTo>
                  <a:lnTo>
                    <a:pt x="228345" y="174840"/>
                  </a:lnTo>
                  <a:lnTo>
                    <a:pt x="230922" y="180221"/>
                  </a:lnTo>
                  <a:lnTo>
                    <a:pt x="232665" y="184010"/>
                  </a:lnTo>
                  <a:lnTo>
                    <a:pt x="231452" y="184616"/>
                  </a:lnTo>
                  <a:lnTo>
                    <a:pt x="229861" y="185374"/>
                  </a:lnTo>
                  <a:lnTo>
                    <a:pt x="228118" y="186132"/>
                  </a:lnTo>
                  <a:lnTo>
                    <a:pt x="226753" y="186587"/>
                  </a:lnTo>
                  <a:lnTo>
                    <a:pt x="226299" y="186738"/>
                  </a:lnTo>
                  <a:lnTo>
                    <a:pt x="226071" y="186738"/>
                  </a:lnTo>
                  <a:lnTo>
                    <a:pt x="225768" y="185601"/>
                  </a:lnTo>
                  <a:lnTo>
                    <a:pt x="225238" y="183252"/>
                  </a:lnTo>
                  <a:lnTo>
                    <a:pt x="223722" y="176659"/>
                  </a:lnTo>
                  <a:lnTo>
                    <a:pt x="221751" y="168474"/>
                  </a:lnTo>
                  <a:lnTo>
                    <a:pt x="219857" y="161047"/>
                  </a:lnTo>
                  <a:lnTo>
                    <a:pt x="219099" y="158394"/>
                  </a:lnTo>
                  <a:lnTo>
                    <a:pt x="218644" y="156727"/>
                  </a:lnTo>
                  <a:lnTo>
                    <a:pt x="218644" y="156651"/>
                  </a:lnTo>
                  <a:close/>
                  <a:moveTo>
                    <a:pt x="210990" y="158167"/>
                  </a:moveTo>
                  <a:lnTo>
                    <a:pt x="211141" y="162032"/>
                  </a:lnTo>
                  <a:lnTo>
                    <a:pt x="211293" y="164230"/>
                  </a:lnTo>
                  <a:lnTo>
                    <a:pt x="211217" y="165670"/>
                  </a:lnTo>
                  <a:lnTo>
                    <a:pt x="211066" y="166882"/>
                  </a:lnTo>
                  <a:lnTo>
                    <a:pt x="210687" y="168398"/>
                  </a:lnTo>
                  <a:lnTo>
                    <a:pt x="208261" y="177720"/>
                  </a:lnTo>
                  <a:lnTo>
                    <a:pt x="206064" y="186208"/>
                  </a:lnTo>
                  <a:lnTo>
                    <a:pt x="205685" y="187875"/>
                  </a:lnTo>
                  <a:lnTo>
                    <a:pt x="204927" y="187799"/>
                  </a:lnTo>
                  <a:lnTo>
                    <a:pt x="203866" y="187572"/>
                  </a:lnTo>
                  <a:lnTo>
                    <a:pt x="202123" y="187117"/>
                  </a:lnTo>
                  <a:lnTo>
                    <a:pt x="200531" y="186662"/>
                  </a:lnTo>
                  <a:lnTo>
                    <a:pt x="199698" y="186359"/>
                  </a:lnTo>
                  <a:lnTo>
                    <a:pt x="199925" y="185677"/>
                  </a:lnTo>
                  <a:lnTo>
                    <a:pt x="200531" y="184313"/>
                  </a:lnTo>
                  <a:lnTo>
                    <a:pt x="202502" y="179614"/>
                  </a:lnTo>
                  <a:lnTo>
                    <a:pt x="205533" y="172263"/>
                  </a:lnTo>
                  <a:lnTo>
                    <a:pt x="208489" y="164760"/>
                  </a:lnTo>
                  <a:lnTo>
                    <a:pt x="210383" y="159910"/>
                  </a:lnTo>
                  <a:lnTo>
                    <a:pt x="210990" y="158167"/>
                  </a:lnTo>
                  <a:close/>
                  <a:moveTo>
                    <a:pt x="215537" y="154226"/>
                  </a:moveTo>
                  <a:lnTo>
                    <a:pt x="215916" y="154453"/>
                  </a:lnTo>
                  <a:lnTo>
                    <a:pt x="217053" y="155211"/>
                  </a:lnTo>
                  <a:lnTo>
                    <a:pt x="217280" y="155514"/>
                  </a:lnTo>
                  <a:lnTo>
                    <a:pt x="217583" y="156120"/>
                  </a:lnTo>
                  <a:lnTo>
                    <a:pt x="217962" y="157030"/>
                  </a:lnTo>
                  <a:lnTo>
                    <a:pt x="218341" y="158167"/>
                  </a:lnTo>
                  <a:lnTo>
                    <a:pt x="219250" y="161577"/>
                  </a:lnTo>
                  <a:lnTo>
                    <a:pt x="220463" y="166427"/>
                  </a:lnTo>
                  <a:lnTo>
                    <a:pt x="222737" y="175749"/>
                  </a:lnTo>
                  <a:lnTo>
                    <a:pt x="223646" y="179311"/>
                  </a:lnTo>
                  <a:lnTo>
                    <a:pt x="224404" y="182797"/>
                  </a:lnTo>
                  <a:lnTo>
                    <a:pt x="225313" y="186738"/>
                  </a:lnTo>
                  <a:lnTo>
                    <a:pt x="225313" y="186890"/>
                  </a:lnTo>
                  <a:lnTo>
                    <a:pt x="225238" y="187041"/>
                  </a:lnTo>
                  <a:lnTo>
                    <a:pt x="224859" y="187269"/>
                  </a:lnTo>
                  <a:lnTo>
                    <a:pt x="224328" y="187420"/>
                  </a:lnTo>
                  <a:lnTo>
                    <a:pt x="222737" y="187799"/>
                  </a:lnTo>
                  <a:lnTo>
                    <a:pt x="220918" y="188254"/>
                  </a:lnTo>
                  <a:lnTo>
                    <a:pt x="219326" y="188481"/>
                  </a:lnTo>
                  <a:lnTo>
                    <a:pt x="218872" y="188557"/>
                  </a:lnTo>
                  <a:lnTo>
                    <a:pt x="218644" y="188557"/>
                  </a:lnTo>
                  <a:lnTo>
                    <a:pt x="218341" y="186890"/>
                  </a:lnTo>
                  <a:lnTo>
                    <a:pt x="217811" y="183100"/>
                  </a:lnTo>
                  <a:lnTo>
                    <a:pt x="216750" y="175598"/>
                  </a:lnTo>
                  <a:lnTo>
                    <a:pt x="215310" y="166048"/>
                  </a:lnTo>
                  <a:lnTo>
                    <a:pt x="214173" y="158621"/>
                  </a:lnTo>
                  <a:lnTo>
                    <a:pt x="214628" y="156651"/>
                  </a:lnTo>
                  <a:lnTo>
                    <a:pt x="215006" y="155059"/>
                  </a:lnTo>
                  <a:lnTo>
                    <a:pt x="215234" y="154302"/>
                  </a:lnTo>
                  <a:lnTo>
                    <a:pt x="215385" y="154226"/>
                  </a:lnTo>
                  <a:close/>
                  <a:moveTo>
                    <a:pt x="211369" y="169838"/>
                  </a:moveTo>
                  <a:lnTo>
                    <a:pt x="211444" y="169989"/>
                  </a:lnTo>
                  <a:lnTo>
                    <a:pt x="211520" y="170368"/>
                  </a:lnTo>
                  <a:lnTo>
                    <a:pt x="211520" y="171657"/>
                  </a:lnTo>
                  <a:lnTo>
                    <a:pt x="211672" y="174916"/>
                  </a:lnTo>
                  <a:lnTo>
                    <a:pt x="211975" y="179614"/>
                  </a:lnTo>
                  <a:lnTo>
                    <a:pt x="212278" y="184465"/>
                  </a:lnTo>
                  <a:lnTo>
                    <a:pt x="212581" y="187875"/>
                  </a:lnTo>
                  <a:lnTo>
                    <a:pt x="212733" y="188936"/>
                  </a:lnTo>
                  <a:lnTo>
                    <a:pt x="210535" y="188784"/>
                  </a:lnTo>
                  <a:lnTo>
                    <a:pt x="209019" y="188633"/>
                  </a:lnTo>
                  <a:lnTo>
                    <a:pt x="207731" y="188481"/>
                  </a:lnTo>
                  <a:lnTo>
                    <a:pt x="206821" y="188330"/>
                  </a:lnTo>
                  <a:lnTo>
                    <a:pt x="206367" y="188178"/>
                  </a:lnTo>
                  <a:lnTo>
                    <a:pt x="206367" y="187951"/>
                  </a:lnTo>
                  <a:lnTo>
                    <a:pt x="206518" y="187496"/>
                  </a:lnTo>
                  <a:lnTo>
                    <a:pt x="206973" y="185526"/>
                  </a:lnTo>
                  <a:lnTo>
                    <a:pt x="209019" y="177871"/>
                  </a:lnTo>
                  <a:lnTo>
                    <a:pt x="210838" y="171126"/>
                  </a:lnTo>
                  <a:lnTo>
                    <a:pt x="211141" y="170065"/>
                  </a:lnTo>
                  <a:lnTo>
                    <a:pt x="211293" y="169838"/>
                  </a:lnTo>
                  <a:close/>
                  <a:moveTo>
                    <a:pt x="213794" y="161047"/>
                  </a:moveTo>
                  <a:lnTo>
                    <a:pt x="214021" y="162335"/>
                  </a:lnTo>
                  <a:lnTo>
                    <a:pt x="214400" y="164836"/>
                  </a:lnTo>
                  <a:lnTo>
                    <a:pt x="215006" y="168853"/>
                  </a:lnTo>
                  <a:lnTo>
                    <a:pt x="215764" y="173703"/>
                  </a:lnTo>
                  <a:lnTo>
                    <a:pt x="216598" y="178781"/>
                  </a:lnTo>
                  <a:lnTo>
                    <a:pt x="217280" y="183631"/>
                  </a:lnTo>
                  <a:lnTo>
                    <a:pt x="217659" y="187193"/>
                  </a:lnTo>
                  <a:lnTo>
                    <a:pt x="217811" y="188254"/>
                  </a:lnTo>
                  <a:lnTo>
                    <a:pt x="217811" y="188633"/>
                  </a:lnTo>
                  <a:lnTo>
                    <a:pt x="217053" y="188709"/>
                  </a:lnTo>
                  <a:lnTo>
                    <a:pt x="215537" y="188860"/>
                  </a:lnTo>
                  <a:lnTo>
                    <a:pt x="213339" y="188936"/>
                  </a:lnTo>
                  <a:lnTo>
                    <a:pt x="213263" y="188178"/>
                  </a:lnTo>
                  <a:lnTo>
                    <a:pt x="212884" y="183934"/>
                  </a:lnTo>
                  <a:lnTo>
                    <a:pt x="212581" y="178629"/>
                  </a:lnTo>
                  <a:lnTo>
                    <a:pt x="212202" y="171884"/>
                  </a:lnTo>
                  <a:lnTo>
                    <a:pt x="211975" y="166958"/>
                  </a:lnTo>
                  <a:lnTo>
                    <a:pt x="212809" y="163851"/>
                  </a:lnTo>
                  <a:lnTo>
                    <a:pt x="213491" y="161577"/>
                  </a:lnTo>
                  <a:lnTo>
                    <a:pt x="213718" y="161122"/>
                  </a:lnTo>
                  <a:lnTo>
                    <a:pt x="213794" y="161047"/>
                  </a:lnTo>
                  <a:close/>
                  <a:moveTo>
                    <a:pt x="45927" y="154984"/>
                  </a:moveTo>
                  <a:lnTo>
                    <a:pt x="46912" y="155590"/>
                  </a:lnTo>
                  <a:lnTo>
                    <a:pt x="47670" y="156120"/>
                  </a:lnTo>
                  <a:lnTo>
                    <a:pt x="47973" y="156196"/>
                  </a:lnTo>
                  <a:lnTo>
                    <a:pt x="48200" y="156272"/>
                  </a:lnTo>
                  <a:lnTo>
                    <a:pt x="48352" y="156348"/>
                  </a:lnTo>
                  <a:lnTo>
                    <a:pt x="48428" y="156499"/>
                  </a:lnTo>
                  <a:lnTo>
                    <a:pt x="48428" y="156954"/>
                  </a:lnTo>
                  <a:lnTo>
                    <a:pt x="48352" y="157560"/>
                  </a:lnTo>
                  <a:lnTo>
                    <a:pt x="47973" y="159834"/>
                  </a:lnTo>
                  <a:lnTo>
                    <a:pt x="47367" y="162941"/>
                  </a:lnTo>
                  <a:lnTo>
                    <a:pt x="46533" y="166882"/>
                  </a:lnTo>
                  <a:lnTo>
                    <a:pt x="45396" y="171657"/>
                  </a:lnTo>
                  <a:lnTo>
                    <a:pt x="42516" y="183783"/>
                  </a:lnTo>
                  <a:lnTo>
                    <a:pt x="41683" y="187345"/>
                  </a:lnTo>
                  <a:lnTo>
                    <a:pt x="41379" y="188481"/>
                  </a:lnTo>
                  <a:lnTo>
                    <a:pt x="41228" y="188936"/>
                  </a:lnTo>
                  <a:lnTo>
                    <a:pt x="41076" y="189012"/>
                  </a:lnTo>
                  <a:lnTo>
                    <a:pt x="40773" y="189012"/>
                  </a:lnTo>
                  <a:lnTo>
                    <a:pt x="40091" y="188860"/>
                  </a:lnTo>
                  <a:lnTo>
                    <a:pt x="38575" y="188406"/>
                  </a:lnTo>
                  <a:lnTo>
                    <a:pt x="36756" y="187648"/>
                  </a:lnTo>
                  <a:lnTo>
                    <a:pt x="35241" y="187041"/>
                  </a:lnTo>
                  <a:lnTo>
                    <a:pt x="34786" y="186814"/>
                  </a:lnTo>
                  <a:lnTo>
                    <a:pt x="34559" y="186662"/>
                  </a:lnTo>
                  <a:lnTo>
                    <a:pt x="35089" y="185147"/>
                  </a:lnTo>
                  <a:lnTo>
                    <a:pt x="36378" y="181585"/>
                  </a:lnTo>
                  <a:lnTo>
                    <a:pt x="40167" y="171126"/>
                  </a:lnTo>
                  <a:lnTo>
                    <a:pt x="41834" y="166427"/>
                  </a:lnTo>
                  <a:lnTo>
                    <a:pt x="43426" y="161880"/>
                  </a:lnTo>
                  <a:lnTo>
                    <a:pt x="45245" y="156575"/>
                  </a:lnTo>
                  <a:lnTo>
                    <a:pt x="45699" y="155363"/>
                  </a:lnTo>
                  <a:lnTo>
                    <a:pt x="45851" y="155059"/>
                  </a:lnTo>
                  <a:lnTo>
                    <a:pt x="45927" y="154984"/>
                  </a:lnTo>
                  <a:close/>
                  <a:moveTo>
                    <a:pt x="51762" y="157181"/>
                  </a:moveTo>
                  <a:lnTo>
                    <a:pt x="52141" y="157485"/>
                  </a:lnTo>
                  <a:lnTo>
                    <a:pt x="52444" y="157636"/>
                  </a:lnTo>
                  <a:lnTo>
                    <a:pt x="52672" y="157788"/>
                  </a:lnTo>
                  <a:lnTo>
                    <a:pt x="53354" y="157788"/>
                  </a:lnTo>
                  <a:lnTo>
                    <a:pt x="53808" y="157712"/>
                  </a:lnTo>
                  <a:lnTo>
                    <a:pt x="54112" y="157788"/>
                  </a:lnTo>
                  <a:lnTo>
                    <a:pt x="54339" y="157939"/>
                  </a:lnTo>
                  <a:lnTo>
                    <a:pt x="54642" y="158318"/>
                  </a:lnTo>
                  <a:lnTo>
                    <a:pt x="54945" y="158546"/>
                  </a:lnTo>
                  <a:lnTo>
                    <a:pt x="55173" y="158773"/>
                  </a:lnTo>
                  <a:lnTo>
                    <a:pt x="55476" y="158849"/>
                  </a:lnTo>
                  <a:lnTo>
                    <a:pt x="55627" y="158925"/>
                  </a:lnTo>
                  <a:lnTo>
                    <a:pt x="56006" y="159000"/>
                  </a:lnTo>
                  <a:lnTo>
                    <a:pt x="56309" y="159228"/>
                  </a:lnTo>
                  <a:lnTo>
                    <a:pt x="56688" y="159682"/>
                  </a:lnTo>
                  <a:lnTo>
                    <a:pt x="57143" y="160516"/>
                  </a:lnTo>
                  <a:lnTo>
                    <a:pt x="57749" y="161729"/>
                  </a:lnTo>
                  <a:lnTo>
                    <a:pt x="58507" y="163396"/>
                  </a:lnTo>
                  <a:lnTo>
                    <a:pt x="60629" y="168625"/>
                  </a:lnTo>
                  <a:lnTo>
                    <a:pt x="62979" y="174233"/>
                  </a:lnTo>
                  <a:lnTo>
                    <a:pt x="66086" y="181206"/>
                  </a:lnTo>
                  <a:lnTo>
                    <a:pt x="68435" y="186587"/>
                  </a:lnTo>
                  <a:lnTo>
                    <a:pt x="67071" y="187193"/>
                  </a:lnTo>
                  <a:lnTo>
                    <a:pt x="64646" y="188102"/>
                  </a:lnTo>
                  <a:lnTo>
                    <a:pt x="62069" y="188936"/>
                  </a:lnTo>
                  <a:lnTo>
                    <a:pt x="59947" y="189467"/>
                  </a:lnTo>
                  <a:lnTo>
                    <a:pt x="59265" y="189618"/>
                  </a:lnTo>
                  <a:lnTo>
                    <a:pt x="59114" y="189618"/>
                  </a:lnTo>
                  <a:lnTo>
                    <a:pt x="58962" y="189542"/>
                  </a:lnTo>
                  <a:lnTo>
                    <a:pt x="58659" y="188406"/>
                  </a:lnTo>
                  <a:lnTo>
                    <a:pt x="57901" y="185526"/>
                  </a:lnTo>
                  <a:lnTo>
                    <a:pt x="56082" y="177492"/>
                  </a:lnTo>
                  <a:lnTo>
                    <a:pt x="54263" y="168625"/>
                  </a:lnTo>
                  <a:lnTo>
                    <a:pt x="53581" y="164836"/>
                  </a:lnTo>
                  <a:lnTo>
                    <a:pt x="52899" y="161804"/>
                  </a:lnTo>
                  <a:lnTo>
                    <a:pt x="52369" y="159379"/>
                  </a:lnTo>
                  <a:lnTo>
                    <a:pt x="51838" y="157485"/>
                  </a:lnTo>
                  <a:lnTo>
                    <a:pt x="51762" y="157257"/>
                  </a:lnTo>
                  <a:lnTo>
                    <a:pt x="51762" y="157181"/>
                  </a:lnTo>
                  <a:close/>
                  <a:moveTo>
                    <a:pt x="48882" y="160213"/>
                  </a:moveTo>
                  <a:lnTo>
                    <a:pt x="48958" y="160668"/>
                  </a:lnTo>
                  <a:lnTo>
                    <a:pt x="49337" y="163169"/>
                  </a:lnTo>
                  <a:lnTo>
                    <a:pt x="49792" y="168322"/>
                  </a:lnTo>
                  <a:lnTo>
                    <a:pt x="50550" y="176659"/>
                  </a:lnTo>
                  <a:lnTo>
                    <a:pt x="51004" y="181282"/>
                  </a:lnTo>
                  <a:lnTo>
                    <a:pt x="51459" y="185450"/>
                  </a:lnTo>
                  <a:lnTo>
                    <a:pt x="51838" y="188633"/>
                  </a:lnTo>
                  <a:lnTo>
                    <a:pt x="51990" y="189618"/>
                  </a:lnTo>
                  <a:lnTo>
                    <a:pt x="52141" y="190149"/>
                  </a:lnTo>
                  <a:lnTo>
                    <a:pt x="52141" y="190224"/>
                  </a:lnTo>
                  <a:lnTo>
                    <a:pt x="52065" y="190300"/>
                  </a:lnTo>
                  <a:lnTo>
                    <a:pt x="51611" y="190376"/>
                  </a:lnTo>
                  <a:lnTo>
                    <a:pt x="50701" y="190376"/>
                  </a:lnTo>
                  <a:lnTo>
                    <a:pt x="49034" y="190300"/>
                  </a:lnTo>
                  <a:lnTo>
                    <a:pt x="46609" y="190149"/>
                  </a:lnTo>
                  <a:lnTo>
                    <a:pt x="44411" y="189845"/>
                  </a:lnTo>
                  <a:lnTo>
                    <a:pt x="43501" y="189694"/>
                  </a:lnTo>
                  <a:lnTo>
                    <a:pt x="42819" y="189467"/>
                  </a:lnTo>
                  <a:lnTo>
                    <a:pt x="42365" y="189315"/>
                  </a:lnTo>
                  <a:lnTo>
                    <a:pt x="42213" y="189239"/>
                  </a:lnTo>
                  <a:lnTo>
                    <a:pt x="42213" y="189163"/>
                  </a:lnTo>
                  <a:lnTo>
                    <a:pt x="44108" y="180978"/>
                  </a:lnTo>
                  <a:lnTo>
                    <a:pt x="46609" y="170823"/>
                  </a:lnTo>
                  <a:lnTo>
                    <a:pt x="47670" y="166048"/>
                  </a:lnTo>
                  <a:lnTo>
                    <a:pt x="48807" y="160364"/>
                  </a:lnTo>
                  <a:lnTo>
                    <a:pt x="48807" y="160213"/>
                  </a:lnTo>
                  <a:close/>
                  <a:moveTo>
                    <a:pt x="50322" y="156727"/>
                  </a:moveTo>
                  <a:lnTo>
                    <a:pt x="50474" y="156803"/>
                  </a:lnTo>
                  <a:lnTo>
                    <a:pt x="50625" y="156878"/>
                  </a:lnTo>
                  <a:lnTo>
                    <a:pt x="50777" y="157106"/>
                  </a:lnTo>
                  <a:lnTo>
                    <a:pt x="50853" y="157333"/>
                  </a:lnTo>
                  <a:lnTo>
                    <a:pt x="51308" y="158773"/>
                  </a:lnTo>
                  <a:lnTo>
                    <a:pt x="51914" y="161350"/>
                  </a:lnTo>
                  <a:lnTo>
                    <a:pt x="52747" y="164836"/>
                  </a:lnTo>
                  <a:lnTo>
                    <a:pt x="53657" y="169383"/>
                  </a:lnTo>
                  <a:lnTo>
                    <a:pt x="54794" y="174916"/>
                  </a:lnTo>
                  <a:lnTo>
                    <a:pt x="56234" y="181282"/>
                  </a:lnTo>
                  <a:lnTo>
                    <a:pt x="57522" y="186814"/>
                  </a:lnTo>
                  <a:lnTo>
                    <a:pt x="57977" y="188633"/>
                  </a:lnTo>
                  <a:lnTo>
                    <a:pt x="58280" y="189542"/>
                  </a:lnTo>
                  <a:lnTo>
                    <a:pt x="58280" y="189618"/>
                  </a:lnTo>
                  <a:lnTo>
                    <a:pt x="58204" y="189770"/>
                  </a:lnTo>
                  <a:lnTo>
                    <a:pt x="57977" y="189845"/>
                  </a:lnTo>
                  <a:lnTo>
                    <a:pt x="57370" y="189997"/>
                  </a:lnTo>
                  <a:lnTo>
                    <a:pt x="56309" y="190149"/>
                  </a:lnTo>
                  <a:lnTo>
                    <a:pt x="54415" y="190376"/>
                  </a:lnTo>
                  <a:lnTo>
                    <a:pt x="53430" y="190376"/>
                  </a:lnTo>
                  <a:lnTo>
                    <a:pt x="53202" y="190224"/>
                  </a:lnTo>
                  <a:lnTo>
                    <a:pt x="53126" y="189997"/>
                  </a:lnTo>
                  <a:lnTo>
                    <a:pt x="53051" y="189618"/>
                  </a:lnTo>
                  <a:lnTo>
                    <a:pt x="52975" y="189163"/>
                  </a:lnTo>
                  <a:lnTo>
                    <a:pt x="52293" y="183176"/>
                  </a:lnTo>
                  <a:lnTo>
                    <a:pt x="51838" y="177871"/>
                  </a:lnTo>
                  <a:lnTo>
                    <a:pt x="50929" y="166579"/>
                  </a:lnTo>
                  <a:lnTo>
                    <a:pt x="50398" y="160895"/>
                  </a:lnTo>
                  <a:lnTo>
                    <a:pt x="50095" y="157636"/>
                  </a:lnTo>
                  <a:lnTo>
                    <a:pt x="50019" y="157181"/>
                  </a:lnTo>
                  <a:lnTo>
                    <a:pt x="50019" y="156878"/>
                  </a:lnTo>
                  <a:lnTo>
                    <a:pt x="50095" y="156727"/>
                  </a:lnTo>
                  <a:close/>
                  <a:moveTo>
                    <a:pt x="214324" y="102160"/>
                  </a:moveTo>
                  <a:lnTo>
                    <a:pt x="217583" y="102236"/>
                  </a:lnTo>
                  <a:lnTo>
                    <a:pt x="219705" y="102388"/>
                  </a:lnTo>
                  <a:lnTo>
                    <a:pt x="222055" y="102691"/>
                  </a:lnTo>
                  <a:lnTo>
                    <a:pt x="224404" y="103221"/>
                  </a:lnTo>
                  <a:lnTo>
                    <a:pt x="226753" y="103828"/>
                  </a:lnTo>
                  <a:lnTo>
                    <a:pt x="229027" y="104510"/>
                  </a:lnTo>
                  <a:lnTo>
                    <a:pt x="231301" y="105343"/>
                  </a:lnTo>
                  <a:lnTo>
                    <a:pt x="233498" y="106253"/>
                  </a:lnTo>
                  <a:lnTo>
                    <a:pt x="235620" y="107314"/>
                  </a:lnTo>
                  <a:lnTo>
                    <a:pt x="237667" y="108451"/>
                  </a:lnTo>
                  <a:lnTo>
                    <a:pt x="239864" y="109815"/>
                  </a:lnTo>
                  <a:lnTo>
                    <a:pt x="242062" y="111406"/>
                  </a:lnTo>
                  <a:lnTo>
                    <a:pt x="244184" y="113149"/>
                  </a:lnTo>
                  <a:lnTo>
                    <a:pt x="246230" y="114968"/>
                  </a:lnTo>
                  <a:lnTo>
                    <a:pt x="248277" y="116939"/>
                  </a:lnTo>
                  <a:lnTo>
                    <a:pt x="250096" y="118985"/>
                  </a:lnTo>
                  <a:lnTo>
                    <a:pt x="251839" y="121031"/>
                  </a:lnTo>
                  <a:lnTo>
                    <a:pt x="253354" y="123153"/>
                  </a:lnTo>
                  <a:lnTo>
                    <a:pt x="254037" y="124290"/>
                  </a:lnTo>
                  <a:lnTo>
                    <a:pt x="254794" y="125503"/>
                  </a:lnTo>
                  <a:lnTo>
                    <a:pt x="256083" y="127928"/>
                  </a:lnTo>
                  <a:lnTo>
                    <a:pt x="257295" y="130505"/>
                  </a:lnTo>
                  <a:lnTo>
                    <a:pt x="258356" y="133157"/>
                  </a:lnTo>
                  <a:lnTo>
                    <a:pt x="259190" y="135961"/>
                  </a:lnTo>
                  <a:lnTo>
                    <a:pt x="259948" y="138690"/>
                  </a:lnTo>
                  <a:lnTo>
                    <a:pt x="260478" y="141569"/>
                  </a:lnTo>
                  <a:lnTo>
                    <a:pt x="260857" y="144374"/>
                  </a:lnTo>
                  <a:lnTo>
                    <a:pt x="261009" y="146117"/>
                  </a:lnTo>
                  <a:lnTo>
                    <a:pt x="261085" y="148011"/>
                  </a:lnTo>
                  <a:lnTo>
                    <a:pt x="261085" y="149982"/>
                  </a:lnTo>
                  <a:lnTo>
                    <a:pt x="261009" y="152028"/>
                  </a:lnTo>
                  <a:lnTo>
                    <a:pt x="260782" y="153998"/>
                  </a:lnTo>
                  <a:lnTo>
                    <a:pt x="260554" y="155969"/>
                  </a:lnTo>
                  <a:lnTo>
                    <a:pt x="260251" y="157864"/>
                  </a:lnTo>
                  <a:lnTo>
                    <a:pt x="259872" y="159682"/>
                  </a:lnTo>
                  <a:lnTo>
                    <a:pt x="259417" y="161577"/>
                  </a:lnTo>
                  <a:lnTo>
                    <a:pt x="258811" y="163472"/>
                  </a:lnTo>
                  <a:lnTo>
                    <a:pt x="258053" y="165518"/>
                  </a:lnTo>
                  <a:lnTo>
                    <a:pt x="257220" y="167488"/>
                  </a:lnTo>
                  <a:lnTo>
                    <a:pt x="256310" y="169535"/>
                  </a:lnTo>
                  <a:lnTo>
                    <a:pt x="255325" y="171429"/>
                  </a:lnTo>
                  <a:lnTo>
                    <a:pt x="254264" y="173324"/>
                  </a:lnTo>
                  <a:lnTo>
                    <a:pt x="253203" y="174991"/>
                  </a:lnTo>
                  <a:lnTo>
                    <a:pt x="251763" y="177038"/>
                  </a:lnTo>
                  <a:lnTo>
                    <a:pt x="250171" y="179008"/>
                  </a:lnTo>
                  <a:lnTo>
                    <a:pt x="248580" y="180903"/>
                  </a:lnTo>
                  <a:lnTo>
                    <a:pt x="246761" y="182722"/>
                  </a:lnTo>
                  <a:lnTo>
                    <a:pt x="244942" y="184389"/>
                  </a:lnTo>
                  <a:lnTo>
                    <a:pt x="243047" y="185980"/>
                  </a:lnTo>
                  <a:lnTo>
                    <a:pt x="241001" y="187420"/>
                  </a:lnTo>
                  <a:lnTo>
                    <a:pt x="238955" y="188860"/>
                  </a:lnTo>
                  <a:lnTo>
                    <a:pt x="236757" y="190073"/>
                  </a:lnTo>
                  <a:lnTo>
                    <a:pt x="234559" y="191285"/>
                  </a:lnTo>
                  <a:lnTo>
                    <a:pt x="232286" y="192271"/>
                  </a:lnTo>
                  <a:lnTo>
                    <a:pt x="229936" y="193180"/>
                  </a:lnTo>
                  <a:lnTo>
                    <a:pt x="227587" y="194014"/>
                  </a:lnTo>
                  <a:lnTo>
                    <a:pt x="225162" y="194620"/>
                  </a:lnTo>
                  <a:lnTo>
                    <a:pt x="222737" y="195151"/>
                  </a:lnTo>
                  <a:lnTo>
                    <a:pt x="220236" y="195605"/>
                  </a:lnTo>
                  <a:lnTo>
                    <a:pt x="218947" y="195757"/>
                  </a:lnTo>
                  <a:lnTo>
                    <a:pt x="217356" y="195833"/>
                  </a:lnTo>
                  <a:lnTo>
                    <a:pt x="213945" y="195908"/>
                  </a:lnTo>
                  <a:lnTo>
                    <a:pt x="210611" y="195833"/>
                  </a:lnTo>
                  <a:lnTo>
                    <a:pt x="209095" y="195757"/>
                  </a:lnTo>
                  <a:lnTo>
                    <a:pt x="207807" y="195605"/>
                  </a:lnTo>
                  <a:lnTo>
                    <a:pt x="206291" y="195378"/>
                  </a:lnTo>
                  <a:lnTo>
                    <a:pt x="204851" y="195075"/>
                  </a:lnTo>
                  <a:lnTo>
                    <a:pt x="203411" y="194772"/>
                  </a:lnTo>
                  <a:lnTo>
                    <a:pt x="202047" y="194468"/>
                  </a:lnTo>
                  <a:lnTo>
                    <a:pt x="200607" y="194090"/>
                  </a:lnTo>
                  <a:lnTo>
                    <a:pt x="199243" y="193635"/>
                  </a:lnTo>
                  <a:lnTo>
                    <a:pt x="196515" y="192650"/>
                  </a:lnTo>
                  <a:lnTo>
                    <a:pt x="193862" y="191437"/>
                  </a:lnTo>
                  <a:lnTo>
                    <a:pt x="191285" y="190149"/>
                  </a:lnTo>
                  <a:lnTo>
                    <a:pt x="188860" y="188633"/>
                  </a:lnTo>
                  <a:lnTo>
                    <a:pt x="186435" y="187041"/>
                  </a:lnTo>
                  <a:lnTo>
                    <a:pt x="184161" y="185223"/>
                  </a:lnTo>
                  <a:lnTo>
                    <a:pt x="182039" y="183328"/>
                  </a:lnTo>
                  <a:lnTo>
                    <a:pt x="179993" y="181282"/>
                  </a:lnTo>
                  <a:lnTo>
                    <a:pt x="178023" y="179084"/>
                  </a:lnTo>
                  <a:lnTo>
                    <a:pt x="176280" y="176810"/>
                  </a:lnTo>
                  <a:lnTo>
                    <a:pt x="174612" y="174385"/>
                  </a:lnTo>
                  <a:lnTo>
                    <a:pt x="173779" y="173097"/>
                  </a:lnTo>
                  <a:lnTo>
                    <a:pt x="173096" y="171808"/>
                  </a:lnTo>
                  <a:lnTo>
                    <a:pt x="172339" y="170520"/>
                  </a:lnTo>
                  <a:lnTo>
                    <a:pt x="171657" y="169156"/>
                  </a:lnTo>
                  <a:lnTo>
                    <a:pt x="170899" y="167488"/>
                  </a:lnTo>
                  <a:lnTo>
                    <a:pt x="170217" y="165821"/>
                  </a:lnTo>
                  <a:lnTo>
                    <a:pt x="169610" y="164078"/>
                  </a:lnTo>
                  <a:lnTo>
                    <a:pt x="169080" y="162335"/>
                  </a:lnTo>
                  <a:lnTo>
                    <a:pt x="168549" y="160592"/>
                  </a:lnTo>
                  <a:lnTo>
                    <a:pt x="168170" y="158849"/>
                  </a:lnTo>
                  <a:lnTo>
                    <a:pt x="167867" y="157030"/>
                  </a:lnTo>
                  <a:lnTo>
                    <a:pt x="167564" y="155287"/>
                  </a:lnTo>
                  <a:lnTo>
                    <a:pt x="167337" y="153544"/>
                  </a:lnTo>
                  <a:lnTo>
                    <a:pt x="167185" y="151725"/>
                  </a:lnTo>
                  <a:lnTo>
                    <a:pt x="167185" y="149982"/>
                  </a:lnTo>
                  <a:lnTo>
                    <a:pt x="167185" y="148163"/>
                  </a:lnTo>
                  <a:lnTo>
                    <a:pt x="167185" y="146420"/>
                  </a:lnTo>
                  <a:lnTo>
                    <a:pt x="167337" y="144601"/>
                  </a:lnTo>
                  <a:lnTo>
                    <a:pt x="167564" y="142858"/>
                  </a:lnTo>
                  <a:lnTo>
                    <a:pt x="167791" y="141115"/>
                  </a:lnTo>
                  <a:lnTo>
                    <a:pt x="168170" y="139372"/>
                  </a:lnTo>
                  <a:lnTo>
                    <a:pt x="168549" y="137629"/>
                  </a:lnTo>
                  <a:lnTo>
                    <a:pt x="169004" y="135885"/>
                  </a:lnTo>
                  <a:lnTo>
                    <a:pt x="169535" y="134218"/>
                  </a:lnTo>
                  <a:lnTo>
                    <a:pt x="170141" y="132475"/>
                  </a:lnTo>
                  <a:lnTo>
                    <a:pt x="170823" y="130883"/>
                  </a:lnTo>
                  <a:lnTo>
                    <a:pt x="171505" y="129216"/>
                  </a:lnTo>
                  <a:lnTo>
                    <a:pt x="172339" y="127625"/>
                  </a:lnTo>
                  <a:lnTo>
                    <a:pt x="173172" y="126033"/>
                  </a:lnTo>
                  <a:lnTo>
                    <a:pt x="174082" y="124442"/>
                  </a:lnTo>
                  <a:lnTo>
                    <a:pt x="175067" y="122926"/>
                  </a:lnTo>
                  <a:lnTo>
                    <a:pt x="176052" y="121486"/>
                  </a:lnTo>
                  <a:lnTo>
                    <a:pt x="177189" y="120046"/>
                  </a:lnTo>
                  <a:lnTo>
                    <a:pt x="178326" y="118606"/>
                  </a:lnTo>
                  <a:lnTo>
                    <a:pt x="179538" y="117242"/>
                  </a:lnTo>
                  <a:lnTo>
                    <a:pt x="180827" y="115878"/>
                  </a:lnTo>
                  <a:lnTo>
                    <a:pt x="182039" y="114741"/>
                  </a:lnTo>
                  <a:lnTo>
                    <a:pt x="183252" y="113604"/>
                  </a:lnTo>
                  <a:lnTo>
                    <a:pt x="184389" y="112619"/>
                  </a:lnTo>
                  <a:lnTo>
                    <a:pt x="185525" y="111709"/>
                  </a:lnTo>
                  <a:lnTo>
                    <a:pt x="186511" y="111027"/>
                  </a:lnTo>
                  <a:lnTo>
                    <a:pt x="187269" y="110497"/>
                  </a:lnTo>
                  <a:lnTo>
                    <a:pt x="187799" y="110194"/>
                  </a:lnTo>
                  <a:lnTo>
                    <a:pt x="187951" y="110194"/>
                  </a:lnTo>
                  <a:lnTo>
                    <a:pt x="188102" y="110270"/>
                  </a:lnTo>
                  <a:lnTo>
                    <a:pt x="188026" y="110421"/>
                  </a:lnTo>
                  <a:lnTo>
                    <a:pt x="187647" y="110724"/>
                  </a:lnTo>
                  <a:lnTo>
                    <a:pt x="186511" y="111709"/>
                  </a:lnTo>
                  <a:lnTo>
                    <a:pt x="185298" y="112770"/>
                  </a:lnTo>
                  <a:lnTo>
                    <a:pt x="184161" y="113756"/>
                  </a:lnTo>
                  <a:lnTo>
                    <a:pt x="183100" y="114741"/>
                  </a:lnTo>
                  <a:lnTo>
                    <a:pt x="182191" y="115650"/>
                  </a:lnTo>
                  <a:lnTo>
                    <a:pt x="181585" y="116408"/>
                  </a:lnTo>
                  <a:lnTo>
                    <a:pt x="181130" y="117015"/>
                  </a:lnTo>
                  <a:lnTo>
                    <a:pt x="180978" y="117242"/>
                  </a:lnTo>
                  <a:lnTo>
                    <a:pt x="180978" y="117393"/>
                  </a:lnTo>
                  <a:lnTo>
                    <a:pt x="180978" y="117545"/>
                  </a:lnTo>
                  <a:lnTo>
                    <a:pt x="181130" y="117545"/>
                  </a:lnTo>
                  <a:lnTo>
                    <a:pt x="181812" y="117015"/>
                  </a:lnTo>
                  <a:lnTo>
                    <a:pt x="183176" y="115726"/>
                  </a:lnTo>
                  <a:lnTo>
                    <a:pt x="184995" y="113983"/>
                  </a:lnTo>
                  <a:lnTo>
                    <a:pt x="186662" y="112543"/>
                  </a:lnTo>
                  <a:lnTo>
                    <a:pt x="187875" y="111558"/>
                  </a:lnTo>
                  <a:lnTo>
                    <a:pt x="188254" y="111331"/>
                  </a:lnTo>
                  <a:lnTo>
                    <a:pt x="188481" y="111331"/>
                  </a:lnTo>
                  <a:lnTo>
                    <a:pt x="188481" y="111482"/>
                  </a:lnTo>
                  <a:lnTo>
                    <a:pt x="188254" y="111785"/>
                  </a:lnTo>
                  <a:lnTo>
                    <a:pt x="187344" y="112619"/>
                  </a:lnTo>
                  <a:lnTo>
                    <a:pt x="186586" y="113377"/>
                  </a:lnTo>
                  <a:lnTo>
                    <a:pt x="186132" y="113832"/>
                  </a:lnTo>
                  <a:lnTo>
                    <a:pt x="186056" y="114059"/>
                  </a:lnTo>
                  <a:lnTo>
                    <a:pt x="186056" y="114135"/>
                  </a:lnTo>
                  <a:lnTo>
                    <a:pt x="186056" y="114210"/>
                  </a:lnTo>
                  <a:lnTo>
                    <a:pt x="186208" y="114210"/>
                  </a:lnTo>
                  <a:lnTo>
                    <a:pt x="186662" y="113907"/>
                  </a:lnTo>
                  <a:lnTo>
                    <a:pt x="187496" y="113225"/>
                  </a:lnTo>
                  <a:lnTo>
                    <a:pt x="188026" y="112846"/>
                  </a:lnTo>
                  <a:lnTo>
                    <a:pt x="188405" y="112543"/>
                  </a:lnTo>
                  <a:lnTo>
                    <a:pt x="188709" y="112392"/>
                  </a:lnTo>
                  <a:lnTo>
                    <a:pt x="188860" y="112392"/>
                  </a:lnTo>
                  <a:lnTo>
                    <a:pt x="189239" y="113149"/>
                  </a:lnTo>
                  <a:lnTo>
                    <a:pt x="189921" y="114665"/>
                  </a:lnTo>
                  <a:lnTo>
                    <a:pt x="190603" y="116181"/>
                  </a:lnTo>
                  <a:lnTo>
                    <a:pt x="190906" y="116939"/>
                  </a:lnTo>
                  <a:lnTo>
                    <a:pt x="190224" y="117545"/>
                  </a:lnTo>
                  <a:lnTo>
                    <a:pt x="188633" y="118909"/>
                  </a:lnTo>
                  <a:lnTo>
                    <a:pt x="187420" y="119970"/>
                  </a:lnTo>
                  <a:lnTo>
                    <a:pt x="186208" y="121031"/>
                  </a:lnTo>
                  <a:lnTo>
                    <a:pt x="185147" y="122168"/>
                  </a:lnTo>
                  <a:lnTo>
                    <a:pt x="184086" y="123305"/>
                  </a:lnTo>
                  <a:lnTo>
                    <a:pt x="183025" y="124442"/>
                  </a:lnTo>
                  <a:lnTo>
                    <a:pt x="182115" y="125654"/>
                  </a:lnTo>
                  <a:lnTo>
                    <a:pt x="181130" y="126867"/>
                  </a:lnTo>
                  <a:lnTo>
                    <a:pt x="180296" y="128155"/>
                  </a:lnTo>
                  <a:lnTo>
                    <a:pt x="179463" y="129444"/>
                  </a:lnTo>
                  <a:lnTo>
                    <a:pt x="178705" y="130732"/>
                  </a:lnTo>
                  <a:lnTo>
                    <a:pt x="178023" y="132096"/>
                  </a:lnTo>
                  <a:lnTo>
                    <a:pt x="177341" y="133460"/>
                  </a:lnTo>
                  <a:lnTo>
                    <a:pt x="176734" y="134824"/>
                  </a:lnTo>
                  <a:lnTo>
                    <a:pt x="176204" y="136189"/>
                  </a:lnTo>
                  <a:lnTo>
                    <a:pt x="175673" y="137629"/>
                  </a:lnTo>
                  <a:lnTo>
                    <a:pt x="175219" y="139068"/>
                  </a:lnTo>
                  <a:lnTo>
                    <a:pt x="174840" y="140508"/>
                  </a:lnTo>
                  <a:lnTo>
                    <a:pt x="174461" y="141948"/>
                  </a:lnTo>
                  <a:lnTo>
                    <a:pt x="174233" y="143388"/>
                  </a:lnTo>
                  <a:lnTo>
                    <a:pt x="174006" y="144904"/>
                  </a:lnTo>
                  <a:lnTo>
                    <a:pt x="173779" y="146344"/>
                  </a:lnTo>
                  <a:lnTo>
                    <a:pt x="173703" y="147860"/>
                  </a:lnTo>
                  <a:lnTo>
                    <a:pt x="173627" y="149375"/>
                  </a:lnTo>
                  <a:lnTo>
                    <a:pt x="173627" y="150891"/>
                  </a:lnTo>
                  <a:lnTo>
                    <a:pt x="173703" y="152407"/>
                  </a:lnTo>
                  <a:lnTo>
                    <a:pt x="173779" y="153923"/>
                  </a:lnTo>
                  <a:lnTo>
                    <a:pt x="173930" y="155363"/>
                  </a:lnTo>
                  <a:lnTo>
                    <a:pt x="174157" y="156878"/>
                  </a:lnTo>
                  <a:lnTo>
                    <a:pt x="174461" y="158394"/>
                  </a:lnTo>
                  <a:lnTo>
                    <a:pt x="174840" y="159910"/>
                  </a:lnTo>
                  <a:lnTo>
                    <a:pt x="175219" y="161426"/>
                  </a:lnTo>
                  <a:lnTo>
                    <a:pt x="175673" y="162941"/>
                  </a:lnTo>
                  <a:lnTo>
                    <a:pt x="176431" y="164912"/>
                  </a:lnTo>
                  <a:lnTo>
                    <a:pt x="177341" y="166958"/>
                  </a:lnTo>
                  <a:lnTo>
                    <a:pt x="178402" y="169004"/>
                  </a:lnTo>
                  <a:lnTo>
                    <a:pt x="179538" y="171050"/>
                  </a:lnTo>
                  <a:lnTo>
                    <a:pt x="180675" y="172945"/>
                  </a:lnTo>
                  <a:lnTo>
                    <a:pt x="181964" y="174612"/>
                  </a:lnTo>
                  <a:lnTo>
                    <a:pt x="183176" y="176128"/>
                  </a:lnTo>
                  <a:lnTo>
                    <a:pt x="184389" y="177416"/>
                  </a:lnTo>
                  <a:lnTo>
                    <a:pt x="184540" y="177644"/>
                  </a:lnTo>
                  <a:lnTo>
                    <a:pt x="184768" y="177947"/>
                  </a:lnTo>
                  <a:lnTo>
                    <a:pt x="184919" y="178250"/>
                  </a:lnTo>
                  <a:lnTo>
                    <a:pt x="184919" y="178477"/>
                  </a:lnTo>
                  <a:lnTo>
                    <a:pt x="184919" y="178705"/>
                  </a:lnTo>
                  <a:lnTo>
                    <a:pt x="184995" y="178856"/>
                  </a:lnTo>
                  <a:lnTo>
                    <a:pt x="185147" y="178932"/>
                  </a:lnTo>
                  <a:lnTo>
                    <a:pt x="185298" y="178856"/>
                  </a:lnTo>
                  <a:lnTo>
                    <a:pt x="185525" y="178932"/>
                  </a:lnTo>
                  <a:lnTo>
                    <a:pt x="185904" y="179160"/>
                  </a:lnTo>
                  <a:lnTo>
                    <a:pt x="186511" y="179539"/>
                  </a:lnTo>
                  <a:lnTo>
                    <a:pt x="187193" y="180221"/>
                  </a:lnTo>
                  <a:lnTo>
                    <a:pt x="188936" y="181661"/>
                  </a:lnTo>
                  <a:lnTo>
                    <a:pt x="190755" y="183025"/>
                  </a:lnTo>
                  <a:lnTo>
                    <a:pt x="192801" y="184313"/>
                  </a:lnTo>
                  <a:lnTo>
                    <a:pt x="194847" y="185450"/>
                  </a:lnTo>
                  <a:lnTo>
                    <a:pt x="197045" y="186587"/>
                  </a:lnTo>
                  <a:lnTo>
                    <a:pt x="199319" y="187496"/>
                  </a:lnTo>
                  <a:lnTo>
                    <a:pt x="201668" y="188330"/>
                  </a:lnTo>
                  <a:lnTo>
                    <a:pt x="203942" y="189012"/>
                  </a:lnTo>
                  <a:lnTo>
                    <a:pt x="205457" y="189391"/>
                  </a:lnTo>
                  <a:lnTo>
                    <a:pt x="207049" y="189618"/>
                  </a:lnTo>
                  <a:lnTo>
                    <a:pt x="208565" y="189921"/>
                  </a:lnTo>
                  <a:lnTo>
                    <a:pt x="210156" y="190073"/>
                  </a:lnTo>
                  <a:lnTo>
                    <a:pt x="211672" y="190149"/>
                  </a:lnTo>
                  <a:lnTo>
                    <a:pt x="213263" y="190224"/>
                  </a:lnTo>
                  <a:lnTo>
                    <a:pt x="214779" y="190224"/>
                  </a:lnTo>
                  <a:lnTo>
                    <a:pt x="216295" y="190149"/>
                  </a:lnTo>
                  <a:lnTo>
                    <a:pt x="217811" y="189997"/>
                  </a:lnTo>
                  <a:lnTo>
                    <a:pt x="219326" y="189845"/>
                  </a:lnTo>
                  <a:lnTo>
                    <a:pt x="220842" y="189542"/>
                  </a:lnTo>
                  <a:lnTo>
                    <a:pt x="222358" y="189239"/>
                  </a:lnTo>
                  <a:lnTo>
                    <a:pt x="223873" y="188936"/>
                  </a:lnTo>
                  <a:lnTo>
                    <a:pt x="225313" y="188481"/>
                  </a:lnTo>
                  <a:lnTo>
                    <a:pt x="226753" y="188027"/>
                  </a:lnTo>
                  <a:lnTo>
                    <a:pt x="228193" y="187496"/>
                  </a:lnTo>
                  <a:lnTo>
                    <a:pt x="229633" y="186890"/>
                  </a:lnTo>
                  <a:lnTo>
                    <a:pt x="230997" y="186284"/>
                  </a:lnTo>
                  <a:lnTo>
                    <a:pt x="232362" y="185601"/>
                  </a:lnTo>
                  <a:lnTo>
                    <a:pt x="233726" y="184844"/>
                  </a:lnTo>
                  <a:lnTo>
                    <a:pt x="235014" y="184086"/>
                  </a:lnTo>
                  <a:lnTo>
                    <a:pt x="236302" y="183252"/>
                  </a:lnTo>
                  <a:lnTo>
                    <a:pt x="237591" y="182343"/>
                  </a:lnTo>
                  <a:lnTo>
                    <a:pt x="238803" y="181357"/>
                  </a:lnTo>
                  <a:lnTo>
                    <a:pt x="240016" y="180372"/>
                  </a:lnTo>
                  <a:lnTo>
                    <a:pt x="241153" y="179387"/>
                  </a:lnTo>
                  <a:lnTo>
                    <a:pt x="242290" y="178250"/>
                  </a:lnTo>
                  <a:lnTo>
                    <a:pt x="243351" y="177113"/>
                  </a:lnTo>
                  <a:lnTo>
                    <a:pt x="244412" y="175977"/>
                  </a:lnTo>
                  <a:lnTo>
                    <a:pt x="245397" y="174764"/>
                  </a:lnTo>
                  <a:lnTo>
                    <a:pt x="246382" y="173476"/>
                  </a:lnTo>
                  <a:lnTo>
                    <a:pt x="247292" y="172111"/>
                  </a:lnTo>
                  <a:lnTo>
                    <a:pt x="248201" y="170747"/>
                  </a:lnTo>
                  <a:lnTo>
                    <a:pt x="249035" y="169307"/>
                  </a:lnTo>
                  <a:lnTo>
                    <a:pt x="249792" y="167867"/>
                  </a:lnTo>
                  <a:lnTo>
                    <a:pt x="250475" y="166352"/>
                  </a:lnTo>
                  <a:lnTo>
                    <a:pt x="251157" y="164760"/>
                  </a:lnTo>
                  <a:lnTo>
                    <a:pt x="251687" y="163244"/>
                  </a:lnTo>
                  <a:lnTo>
                    <a:pt x="252218" y="161577"/>
                  </a:lnTo>
                  <a:lnTo>
                    <a:pt x="252672" y="159986"/>
                  </a:lnTo>
                  <a:lnTo>
                    <a:pt x="253051" y="158318"/>
                  </a:lnTo>
                  <a:lnTo>
                    <a:pt x="253430" y="156651"/>
                  </a:lnTo>
                  <a:lnTo>
                    <a:pt x="253658" y="154984"/>
                  </a:lnTo>
                  <a:lnTo>
                    <a:pt x="253885" y="153316"/>
                  </a:lnTo>
                  <a:lnTo>
                    <a:pt x="253961" y="151649"/>
                  </a:lnTo>
                  <a:lnTo>
                    <a:pt x="254037" y="150058"/>
                  </a:lnTo>
                  <a:lnTo>
                    <a:pt x="253961" y="148390"/>
                  </a:lnTo>
                  <a:lnTo>
                    <a:pt x="253885" y="146799"/>
                  </a:lnTo>
                  <a:lnTo>
                    <a:pt x="253733" y="145283"/>
                  </a:lnTo>
                  <a:lnTo>
                    <a:pt x="253506" y="143691"/>
                  </a:lnTo>
                  <a:lnTo>
                    <a:pt x="253203" y="142176"/>
                  </a:lnTo>
                  <a:lnTo>
                    <a:pt x="252900" y="140660"/>
                  </a:lnTo>
                  <a:lnTo>
                    <a:pt x="252445" y="139144"/>
                  </a:lnTo>
                  <a:lnTo>
                    <a:pt x="252066" y="137629"/>
                  </a:lnTo>
                  <a:lnTo>
                    <a:pt x="251536" y="136189"/>
                  </a:lnTo>
                  <a:lnTo>
                    <a:pt x="251005" y="134749"/>
                  </a:lnTo>
                  <a:lnTo>
                    <a:pt x="250399" y="133384"/>
                  </a:lnTo>
                  <a:lnTo>
                    <a:pt x="249717" y="132020"/>
                  </a:lnTo>
                  <a:lnTo>
                    <a:pt x="249035" y="130656"/>
                  </a:lnTo>
                  <a:lnTo>
                    <a:pt x="248277" y="129368"/>
                  </a:lnTo>
                  <a:lnTo>
                    <a:pt x="247519" y="128079"/>
                  </a:lnTo>
                  <a:lnTo>
                    <a:pt x="246685" y="126791"/>
                  </a:lnTo>
                  <a:lnTo>
                    <a:pt x="245776" y="125578"/>
                  </a:lnTo>
                  <a:lnTo>
                    <a:pt x="244866" y="124442"/>
                  </a:lnTo>
                  <a:lnTo>
                    <a:pt x="244260" y="123684"/>
                  </a:lnTo>
                  <a:lnTo>
                    <a:pt x="243957" y="123305"/>
                  </a:lnTo>
                  <a:lnTo>
                    <a:pt x="243957" y="123153"/>
                  </a:lnTo>
                  <a:lnTo>
                    <a:pt x="243957" y="123002"/>
                  </a:lnTo>
                  <a:lnTo>
                    <a:pt x="244108" y="122774"/>
                  </a:lnTo>
                  <a:lnTo>
                    <a:pt x="244260" y="122471"/>
                  </a:lnTo>
                  <a:lnTo>
                    <a:pt x="244260" y="122320"/>
                  </a:lnTo>
                  <a:lnTo>
                    <a:pt x="244260" y="122168"/>
                  </a:lnTo>
                  <a:lnTo>
                    <a:pt x="244184" y="122092"/>
                  </a:lnTo>
                  <a:lnTo>
                    <a:pt x="244033" y="122016"/>
                  </a:lnTo>
                  <a:lnTo>
                    <a:pt x="243654" y="121941"/>
                  </a:lnTo>
                  <a:lnTo>
                    <a:pt x="243426" y="122016"/>
                  </a:lnTo>
                  <a:lnTo>
                    <a:pt x="243275" y="122092"/>
                  </a:lnTo>
                  <a:lnTo>
                    <a:pt x="243275" y="122168"/>
                  </a:lnTo>
                  <a:lnTo>
                    <a:pt x="243047" y="122092"/>
                  </a:lnTo>
                  <a:lnTo>
                    <a:pt x="242593" y="121713"/>
                  </a:lnTo>
                  <a:lnTo>
                    <a:pt x="240925" y="120273"/>
                  </a:lnTo>
                  <a:lnTo>
                    <a:pt x="238955" y="118682"/>
                  </a:lnTo>
                  <a:lnTo>
                    <a:pt x="236985" y="117166"/>
                  </a:lnTo>
                  <a:lnTo>
                    <a:pt x="234938" y="115802"/>
                  </a:lnTo>
                  <a:lnTo>
                    <a:pt x="232892" y="114589"/>
                  </a:lnTo>
                  <a:lnTo>
                    <a:pt x="230694" y="113528"/>
                  </a:lnTo>
                  <a:lnTo>
                    <a:pt x="228496" y="112543"/>
                  </a:lnTo>
                  <a:lnTo>
                    <a:pt x="226223" y="111709"/>
                  </a:lnTo>
                  <a:lnTo>
                    <a:pt x="223949" y="111027"/>
                  </a:lnTo>
                  <a:lnTo>
                    <a:pt x="222737" y="110724"/>
                  </a:lnTo>
                  <a:lnTo>
                    <a:pt x="221373" y="110497"/>
                  </a:lnTo>
                  <a:lnTo>
                    <a:pt x="220084" y="110270"/>
                  </a:lnTo>
                  <a:lnTo>
                    <a:pt x="218720" y="110118"/>
                  </a:lnTo>
                  <a:lnTo>
                    <a:pt x="215916" y="109891"/>
                  </a:lnTo>
                  <a:lnTo>
                    <a:pt x="213188" y="109815"/>
                  </a:lnTo>
                  <a:lnTo>
                    <a:pt x="210383" y="109891"/>
                  </a:lnTo>
                  <a:lnTo>
                    <a:pt x="207655" y="110194"/>
                  </a:lnTo>
                  <a:lnTo>
                    <a:pt x="206291" y="110421"/>
                  </a:lnTo>
                  <a:lnTo>
                    <a:pt x="205003" y="110648"/>
                  </a:lnTo>
                  <a:lnTo>
                    <a:pt x="203714" y="110952"/>
                  </a:lnTo>
                  <a:lnTo>
                    <a:pt x="202502" y="111331"/>
                  </a:lnTo>
                  <a:lnTo>
                    <a:pt x="202350" y="111331"/>
                  </a:lnTo>
                  <a:lnTo>
                    <a:pt x="202199" y="111255"/>
                  </a:lnTo>
                  <a:lnTo>
                    <a:pt x="202123" y="111179"/>
                  </a:lnTo>
                  <a:lnTo>
                    <a:pt x="202047" y="111027"/>
                  </a:lnTo>
                  <a:lnTo>
                    <a:pt x="201744" y="110573"/>
                  </a:lnTo>
                  <a:lnTo>
                    <a:pt x="201289" y="109966"/>
                  </a:lnTo>
                  <a:lnTo>
                    <a:pt x="200986" y="109663"/>
                  </a:lnTo>
                  <a:lnTo>
                    <a:pt x="200683" y="109512"/>
                  </a:lnTo>
                  <a:lnTo>
                    <a:pt x="200304" y="109436"/>
                  </a:lnTo>
                  <a:lnTo>
                    <a:pt x="199167" y="109436"/>
                  </a:lnTo>
                  <a:lnTo>
                    <a:pt x="199015" y="109360"/>
                  </a:lnTo>
                  <a:lnTo>
                    <a:pt x="198940" y="109209"/>
                  </a:lnTo>
                  <a:lnTo>
                    <a:pt x="198788" y="108981"/>
                  </a:lnTo>
                  <a:lnTo>
                    <a:pt x="198561" y="108375"/>
                  </a:lnTo>
                  <a:lnTo>
                    <a:pt x="197954" y="106783"/>
                  </a:lnTo>
                  <a:lnTo>
                    <a:pt x="197803" y="106556"/>
                  </a:lnTo>
                  <a:lnTo>
                    <a:pt x="197879" y="106480"/>
                  </a:lnTo>
                  <a:lnTo>
                    <a:pt x="197879" y="106329"/>
                  </a:lnTo>
                  <a:lnTo>
                    <a:pt x="198182" y="106177"/>
                  </a:lnTo>
                  <a:lnTo>
                    <a:pt x="198788" y="106025"/>
                  </a:lnTo>
                  <a:lnTo>
                    <a:pt x="202502" y="105116"/>
                  </a:lnTo>
                  <a:lnTo>
                    <a:pt x="204321" y="104661"/>
                  </a:lnTo>
                  <a:lnTo>
                    <a:pt x="205154" y="104434"/>
                  </a:lnTo>
                  <a:lnTo>
                    <a:pt x="205154" y="104358"/>
                  </a:lnTo>
                  <a:lnTo>
                    <a:pt x="205078" y="104131"/>
                  </a:lnTo>
                  <a:lnTo>
                    <a:pt x="204548" y="104131"/>
                  </a:lnTo>
                  <a:lnTo>
                    <a:pt x="203184" y="104358"/>
                  </a:lnTo>
                  <a:lnTo>
                    <a:pt x="201289" y="104737"/>
                  </a:lnTo>
                  <a:lnTo>
                    <a:pt x="199167" y="105343"/>
                  </a:lnTo>
                  <a:lnTo>
                    <a:pt x="198333" y="105571"/>
                  </a:lnTo>
                  <a:lnTo>
                    <a:pt x="197803" y="105647"/>
                  </a:lnTo>
                  <a:lnTo>
                    <a:pt x="197500" y="105647"/>
                  </a:lnTo>
                  <a:lnTo>
                    <a:pt x="197424" y="105495"/>
                  </a:lnTo>
                  <a:lnTo>
                    <a:pt x="197348" y="105419"/>
                  </a:lnTo>
                  <a:lnTo>
                    <a:pt x="197424" y="105268"/>
                  </a:lnTo>
                  <a:lnTo>
                    <a:pt x="197576" y="105116"/>
                  </a:lnTo>
                  <a:lnTo>
                    <a:pt x="197803" y="104964"/>
                  </a:lnTo>
                  <a:lnTo>
                    <a:pt x="198788" y="104586"/>
                  </a:lnTo>
                  <a:lnTo>
                    <a:pt x="200607" y="104055"/>
                  </a:lnTo>
                  <a:lnTo>
                    <a:pt x="202577" y="103525"/>
                  </a:lnTo>
                  <a:lnTo>
                    <a:pt x="204851" y="102994"/>
                  </a:lnTo>
                  <a:lnTo>
                    <a:pt x="207125" y="102539"/>
                  </a:lnTo>
                  <a:lnTo>
                    <a:pt x="208944" y="102312"/>
                  </a:lnTo>
                  <a:lnTo>
                    <a:pt x="211141" y="102236"/>
                  </a:lnTo>
                  <a:lnTo>
                    <a:pt x="214324" y="102160"/>
                  </a:lnTo>
                  <a:close/>
                  <a:moveTo>
                    <a:pt x="51156" y="103828"/>
                  </a:moveTo>
                  <a:lnTo>
                    <a:pt x="54187" y="103903"/>
                  </a:lnTo>
                  <a:lnTo>
                    <a:pt x="57370" y="104131"/>
                  </a:lnTo>
                  <a:lnTo>
                    <a:pt x="59720" y="104434"/>
                  </a:lnTo>
                  <a:lnTo>
                    <a:pt x="62145" y="104964"/>
                  </a:lnTo>
                  <a:lnTo>
                    <a:pt x="64570" y="105571"/>
                  </a:lnTo>
                  <a:lnTo>
                    <a:pt x="67071" y="106329"/>
                  </a:lnTo>
                  <a:lnTo>
                    <a:pt x="69420" y="107238"/>
                  </a:lnTo>
                  <a:lnTo>
                    <a:pt x="71770" y="108223"/>
                  </a:lnTo>
                  <a:lnTo>
                    <a:pt x="73968" y="109360"/>
                  </a:lnTo>
                  <a:lnTo>
                    <a:pt x="76090" y="110573"/>
                  </a:lnTo>
                  <a:lnTo>
                    <a:pt x="78515" y="112088"/>
                  </a:lnTo>
                  <a:lnTo>
                    <a:pt x="78591" y="112240"/>
                  </a:lnTo>
                  <a:lnTo>
                    <a:pt x="78666" y="112316"/>
                  </a:lnTo>
                  <a:lnTo>
                    <a:pt x="78666" y="112467"/>
                  </a:lnTo>
                  <a:lnTo>
                    <a:pt x="78515" y="112770"/>
                  </a:lnTo>
                  <a:lnTo>
                    <a:pt x="77984" y="113528"/>
                  </a:lnTo>
                  <a:lnTo>
                    <a:pt x="76848" y="114968"/>
                  </a:lnTo>
                  <a:lnTo>
                    <a:pt x="74801" y="117469"/>
                  </a:lnTo>
                  <a:lnTo>
                    <a:pt x="72982" y="116332"/>
                  </a:lnTo>
                  <a:lnTo>
                    <a:pt x="71921" y="115650"/>
                  </a:lnTo>
                  <a:lnTo>
                    <a:pt x="70709" y="114968"/>
                  </a:lnTo>
                  <a:lnTo>
                    <a:pt x="67981" y="113604"/>
                  </a:lnTo>
                  <a:lnTo>
                    <a:pt x="65176" y="112392"/>
                  </a:lnTo>
                  <a:lnTo>
                    <a:pt x="63964" y="111937"/>
                  </a:lnTo>
                  <a:lnTo>
                    <a:pt x="62751" y="111558"/>
                  </a:lnTo>
                  <a:lnTo>
                    <a:pt x="61236" y="111103"/>
                  </a:lnTo>
                  <a:lnTo>
                    <a:pt x="59871" y="110724"/>
                  </a:lnTo>
                  <a:lnTo>
                    <a:pt x="58583" y="110497"/>
                  </a:lnTo>
                  <a:lnTo>
                    <a:pt x="57370" y="110270"/>
                  </a:lnTo>
                  <a:lnTo>
                    <a:pt x="56006" y="110118"/>
                  </a:lnTo>
                  <a:lnTo>
                    <a:pt x="54642" y="110042"/>
                  </a:lnTo>
                  <a:lnTo>
                    <a:pt x="51232" y="109966"/>
                  </a:lnTo>
                  <a:lnTo>
                    <a:pt x="48049" y="109966"/>
                  </a:lnTo>
                  <a:lnTo>
                    <a:pt x="46836" y="110042"/>
                  </a:lnTo>
                  <a:lnTo>
                    <a:pt x="45699" y="110194"/>
                  </a:lnTo>
                  <a:lnTo>
                    <a:pt x="44638" y="110345"/>
                  </a:lnTo>
                  <a:lnTo>
                    <a:pt x="43501" y="110573"/>
                  </a:lnTo>
                  <a:lnTo>
                    <a:pt x="40773" y="111179"/>
                  </a:lnTo>
                  <a:lnTo>
                    <a:pt x="38348" y="111861"/>
                  </a:lnTo>
                  <a:lnTo>
                    <a:pt x="35999" y="112770"/>
                  </a:lnTo>
                  <a:lnTo>
                    <a:pt x="33649" y="113756"/>
                  </a:lnTo>
                  <a:lnTo>
                    <a:pt x="31451" y="114893"/>
                  </a:lnTo>
                  <a:lnTo>
                    <a:pt x="29254" y="116181"/>
                  </a:lnTo>
                  <a:lnTo>
                    <a:pt x="27207" y="117621"/>
                  </a:lnTo>
                  <a:lnTo>
                    <a:pt x="25237" y="119212"/>
                  </a:lnTo>
                  <a:lnTo>
                    <a:pt x="23342" y="120880"/>
                  </a:lnTo>
                  <a:lnTo>
                    <a:pt x="21599" y="122623"/>
                  </a:lnTo>
                  <a:lnTo>
                    <a:pt x="19856" y="124517"/>
                  </a:lnTo>
                  <a:lnTo>
                    <a:pt x="18340" y="126564"/>
                  </a:lnTo>
                  <a:lnTo>
                    <a:pt x="16900" y="128610"/>
                  </a:lnTo>
                  <a:lnTo>
                    <a:pt x="15612" y="130808"/>
                  </a:lnTo>
                  <a:lnTo>
                    <a:pt x="14399" y="133081"/>
                  </a:lnTo>
                  <a:lnTo>
                    <a:pt x="13338" y="135431"/>
                  </a:lnTo>
                  <a:lnTo>
                    <a:pt x="12505" y="137856"/>
                  </a:lnTo>
                  <a:lnTo>
                    <a:pt x="11899" y="139675"/>
                  </a:lnTo>
                  <a:lnTo>
                    <a:pt x="11444" y="141418"/>
                  </a:lnTo>
                  <a:lnTo>
                    <a:pt x="11065" y="143161"/>
                  </a:lnTo>
                  <a:lnTo>
                    <a:pt x="10762" y="144904"/>
                  </a:lnTo>
                  <a:lnTo>
                    <a:pt x="10534" y="146723"/>
                  </a:lnTo>
                  <a:lnTo>
                    <a:pt x="10459" y="148542"/>
                  </a:lnTo>
                  <a:lnTo>
                    <a:pt x="10383" y="150436"/>
                  </a:lnTo>
                  <a:lnTo>
                    <a:pt x="10459" y="152407"/>
                  </a:lnTo>
                  <a:lnTo>
                    <a:pt x="10534" y="153998"/>
                  </a:lnTo>
                  <a:lnTo>
                    <a:pt x="10686" y="155514"/>
                  </a:lnTo>
                  <a:lnTo>
                    <a:pt x="10838" y="157030"/>
                  </a:lnTo>
                  <a:lnTo>
                    <a:pt x="11141" y="158546"/>
                  </a:lnTo>
                  <a:lnTo>
                    <a:pt x="11444" y="159986"/>
                  </a:lnTo>
                  <a:lnTo>
                    <a:pt x="11747" y="161426"/>
                  </a:lnTo>
                  <a:lnTo>
                    <a:pt x="12202" y="162941"/>
                  </a:lnTo>
                  <a:lnTo>
                    <a:pt x="12656" y="164305"/>
                  </a:lnTo>
                  <a:lnTo>
                    <a:pt x="13187" y="165745"/>
                  </a:lnTo>
                  <a:lnTo>
                    <a:pt x="13717" y="167110"/>
                  </a:lnTo>
                  <a:lnTo>
                    <a:pt x="14324" y="168474"/>
                  </a:lnTo>
                  <a:lnTo>
                    <a:pt x="15006" y="169762"/>
                  </a:lnTo>
                  <a:lnTo>
                    <a:pt x="15688" y="171126"/>
                  </a:lnTo>
                  <a:lnTo>
                    <a:pt x="16446" y="172339"/>
                  </a:lnTo>
                  <a:lnTo>
                    <a:pt x="17204" y="173627"/>
                  </a:lnTo>
                  <a:lnTo>
                    <a:pt x="18113" y="174840"/>
                  </a:lnTo>
                  <a:lnTo>
                    <a:pt x="18947" y="176052"/>
                  </a:lnTo>
                  <a:lnTo>
                    <a:pt x="19856" y="177189"/>
                  </a:lnTo>
                  <a:lnTo>
                    <a:pt x="20841" y="178250"/>
                  </a:lnTo>
                  <a:lnTo>
                    <a:pt x="21902" y="179387"/>
                  </a:lnTo>
                  <a:lnTo>
                    <a:pt x="22963" y="180448"/>
                  </a:lnTo>
                  <a:lnTo>
                    <a:pt x="24024" y="181433"/>
                  </a:lnTo>
                  <a:lnTo>
                    <a:pt x="25161" y="182418"/>
                  </a:lnTo>
                  <a:lnTo>
                    <a:pt x="26298" y="183328"/>
                  </a:lnTo>
                  <a:lnTo>
                    <a:pt x="27511" y="184237"/>
                  </a:lnTo>
                  <a:lnTo>
                    <a:pt x="28723" y="185071"/>
                  </a:lnTo>
                  <a:lnTo>
                    <a:pt x="30011" y="185905"/>
                  </a:lnTo>
                  <a:lnTo>
                    <a:pt x="31376" y="186662"/>
                  </a:lnTo>
                  <a:lnTo>
                    <a:pt x="32664" y="187345"/>
                  </a:lnTo>
                  <a:lnTo>
                    <a:pt x="34028" y="188027"/>
                  </a:lnTo>
                  <a:lnTo>
                    <a:pt x="35468" y="188633"/>
                  </a:lnTo>
                  <a:lnTo>
                    <a:pt x="36908" y="189163"/>
                  </a:lnTo>
                  <a:lnTo>
                    <a:pt x="38348" y="189694"/>
                  </a:lnTo>
                  <a:lnTo>
                    <a:pt x="39864" y="190149"/>
                  </a:lnTo>
                  <a:lnTo>
                    <a:pt x="41379" y="190603"/>
                  </a:lnTo>
                  <a:lnTo>
                    <a:pt x="42895" y="190906"/>
                  </a:lnTo>
                  <a:lnTo>
                    <a:pt x="44487" y="191210"/>
                  </a:lnTo>
                  <a:lnTo>
                    <a:pt x="46078" y="191437"/>
                  </a:lnTo>
                  <a:lnTo>
                    <a:pt x="47594" y="191589"/>
                  </a:lnTo>
                  <a:lnTo>
                    <a:pt x="49185" y="191740"/>
                  </a:lnTo>
                  <a:lnTo>
                    <a:pt x="53960" y="191740"/>
                  </a:lnTo>
                  <a:lnTo>
                    <a:pt x="55552" y="191589"/>
                  </a:lnTo>
                  <a:lnTo>
                    <a:pt x="57067" y="191437"/>
                  </a:lnTo>
                  <a:lnTo>
                    <a:pt x="58659" y="191210"/>
                  </a:lnTo>
                  <a:lnTo>
                    <a:pt x="60175" y="190906"/>
                  </a:lnTo>
                  <a:lnTo>
                    <a:pt x="61690" y="190528"/>
                  </a:lnTo>
                  <a:lnTo>
                    <a:pt x="64040" y="189845"/>
                  </a:lnTo>
                  <a:lnTo>
                    <a:pt x="66389" y="188936"/>
                  </a:lnTo>
                  <a:lnTo>
                    <a:pt x="68663" y="187951"/>
                  </a:lnTo>
                  <a:lnTo>
                    <a:pt x="70860" y="186890"/>
                  </a:lnTo>
                  <a:lnTo>
                    <a:pt x="72982" y="185601"/>
                  </a:lnTo>
                  <a:lnTo>
                    <a:pt x="75029" y="184237"/>
                  </a:lnTo>
                  <a:lnTo>
                    <a:pt x="76999" y="182722"/>
                  </a:lnTo>
                  <a:lnTo>
                    <a:pt x="78894" y="181130"/>
                  </a:lnTo>
                  <a:lnTo>
                    <a:pt x="80713" y="179387"/>
                  </a:lnTo>
                  <a:lnTo>
                    <a:pt x="82380" y="177644"/>
                  </a:lnTo>
                  <a:lnTo>
                    <a:pt x="83972" y="175749"/>
                  </a:lnTo>
                  <a:lnTo>
                    <a:pt x="85411" y="173779"/>
                  </a:lnTo>
                  <a:lnTo>
                    <a:pt x="86700" y="171732"/>
                  </a:lnTo>
                  <a:lnTo>
                    <a:pt x="87912" y="169610"/>
                  </a:lnTo>
                  <a:lnTo>
                    <a:pt x="88973" y="167413"/>
                  </a:lnTo>
                  <a:lnTo>
                    <a:pt x="89807" y="165139"/>
                  </a:lnTo>
                  <a:lnTo>
                    <a:pt x="90110" y="164457"/>
                  </a:lnTo>
                  <a:lnTo>
                    <a:pt x="90338" y="164002"/>
                  </a:lnTo>
                  <a:lnTo>
                    <a:pt x="90641" y="163775"/>
                  </a:lnTo>
                  <a:lnTo>
                    <a:pt x="90944" y="163699"/>
                  </a:lnTo>
                  <a:lnTo>
                    <a:pt x="91399" y="163623"/>
                  </a:lnTo>
                  <a:lnTo>
                    <a:pt x="91778" y="163623"/>
                  </a:lnTo>
                  <a:lnTo>
                    <a:pt x="92763" y="163699"/>
                  </a:lnTo>
                  <a:lnTo>
                    <a:pt x="93521" y="163926"/>
                  </a:lnTo>
                  <a:lnTo>
                    <a:pt x="93900" y="164078"/>
                  </a:lnTo>
                  <a:lnTo>
                    <a:pt x="94051" y="164230"/>
                  </a:lnTo>
                  <a:lnTo>
                    <a:pt x="94430" y="164533"/>
                  </a:lnTo>
                  <a:lnTo>
                    <a:pt x="94733" y="164609"/>
                  </a:lnTo>
                  <a:lnTo>
                    <a:pt x="95112" y="164609"/>
                  </a:lnTo>
                  <a:lnTo>
                    <a:pt x="95718" y="164381"/>
                  </a:lnTo>
                  <a:lnTo>
                    <a:pt x="96097" y="164305"/>
                  </a:lnTo>
                  <a:lnTo>
                    <a:pt x="96401" y="164230"/>
                  </a:lnTo>
                  <a:lnTo>
                    <a:pt x="96704" y="164305"/>
                  </a:lnTo>
                  <a:lnTo>
                    <a:pt x="97007" y="164381"/>
                  </a:lnTo>
                  <a:lnTo>
                    <a:pt x="97386" y="164609"/>
                  </a:lnTo>
                  <a:lnTo>
                    <a:pt x="97462" y="164760"/>
                  </a:lnTo>
                  <a:lnTo>
                    <a:pt x="97386" y="164836"/>
                  </a:lnTo>
                  <a:lnTo>
                    <a:pt x="97158" y="165139"/>
                  </a:lnTo>
                  <a:lnTo>
                    <a:pt x="96779" y="165897"/>
                  </a:lnTo>
                  <a:lnTo>
                    <a:pt x="96249" y="166958"/>
                  </a:lnTo>
                  <a:lnTo>
                    <a:pt x="95643" y="168474"/>
                  </a:lnTo>
                  <a:lnTo>
                    <a:pt x="94733" y="170596"/>
                  </a:lnTo>
                  <a:lnTo>
                    <a:pt x="93824" y="172642"/>
                  </a:lnTo>
                  <a:lnTo>
                    <a:pt x="92763" y="174612"/>
                  </a:lnTo>
                  <a:lnTo>
                    <a:pt x="91626" y="176507"/>
                  </a:lnTo>
                  <a:lnTo>
                    <a:pt x="90413" y="178326"/>
                  </a:lnTo>
                  <a:lnTo>
                    <a:pt x="89125" y="180145"/>
                  </a:lnTo>
                  <a:lnTo>
                    <a:pt x="87761" y="181812"/>
                  </a:lnTo>
                  <a:lnTo>
                    <a:pt x="86321" y="183479"/>
                  </a:lnTo>
                  <a:lnTo>
                    <a:pt x="84805" y="185071"/>
                  </a:lnTo>
                  <a:lnTo>
                    <a:pt x="83214" y="186511"/>
                  </a:lnTo>
                  <a:lnTo>
                    <a:pt x="81546" y="187951"/>
                  </a:lnTo>
                  <a:lnTo>
                    <a:pt x="79803" y="189315"/>
                  </a:lnTo>
                  <a:lnTo>
                    <a:pt x="78060" y="190603"/>
                  </a:lnTo>
                  <a:lnTo>
                    <a:pt x="76165" y="191816"/>
                  </a:lnTo>
                  <a:lnTo>
                    <a:pt x="74195" y="192953"/>
                  </a:lnTo>
                  <a:lnTo>
                    <a:pt x="72225" y="194014"/>
                  </a:lnTo>
                  <a:lnTo>
                    <a:pt x="69724" y="195151"/>
                  </a:lnTo>
                  <a:lnTo>
                    <a:pt x="67147" y="196136"/>
                  </a:lnTo>
                  <a:lnTo>
                    <a:pt x="64570" y="197045"/>
                  </a:lnTo>
                  <a:lnTo>
                    <a:pt x="61993" y="197727"/>
                  </a:lnTo>
                  <a:lnTo>
                    <a:pt x="59341" y="198258"/>
                  </a:lnTo>
                  <a:lnTo>
                    <a:pt x="56688" y="198637"/>
                  </a:lnTo>
                  <a:lnTo>
                    <a:pt x="54036" y="198864"/>
                  </a:lnTo>
                  <a:lnTo>
                    <a:pt x="51383" y="198940"/>
                  </a:lnTo>
                  <a:lnTo>
                    <a:pt x="48655" y="198940"/>
                  </a:lnTo>
                  <a:lnTo>
                    <a:pt x="46002" y="198713"/>
                  </a:lnTo>
                  <a:lnTo>
                    <a:pt x="43350" y="198334"/>
                  </a:lnTo>
                  <a:lnTo>
                    <a:pt x="40697" y="197803"/>
                  </a:lnTo>
                  <a:lnTo>
                    <a:pt x="38121" y="197121"/>
                  </a:lnTo>
                  <a:lnTo>
                    <a:pt x="35544" y="196287"/>
                  </a:lnTo>
                  <a:lnTo>
                    <a:pt x="32967" y="195302"/>
                  </a:lnTo>
                  <a:lnTo>
                    <a:pt x="30466" y="194165"/>
                  </a:lnTo>
                  <a:lnTo>
                    <a:pt x="27889" y="192801"/>
                  </a:lnTo>
                  <a:lnTo>
                    <a:pt x="25313" y="191210"/>
                  </a:lnTo>
                  <a:lnTo>
                    <a:pt x="22963" y="189542"/>
                  </a:lnTo>
                  <a:lnTo>
                    <a:pt x="20690" y="187799"/>
                  </a:lnTo>
                  <a:lnTo>
                    <a:pt x="18492" y="185829"/>
                  </a:lnTo>
                  <a:lnTo>
                    <a:pt x="16521" y="183783"/>
                  </a:lnTo>
                  <a:lnTo>
                    <a:pt x="14627" y="181661"/>
                  </a:lnTo>
                  <a:lnTo>
                    <a:pt x="12884" y="179387"/>
                  </a:lnTo>
                  <a:lnTo>
                    <a:pt x="11216" y="176962"/>
                  </a:lnTo>
                  <a:lnTo>
                    <a:pt x="9776" y="174537"/>
                  </a:lnTo>
                  <a:lnTo>
                    <a:pt x="8412" y="171960"/>
                  </a:lnTo>
                  <a:lnTo>
                    <a:pt x="7276" y="169232"/>
                  </a:lnTo>
                  <a:lnTo>
                    <a:pt x="6215" y="166503"/>
                  </a:lnTo>
                  <a:lnTo>
                    <a:pt x="5381" y="163623"/>
                  </a:lnTo>
                  <a:lnTo>
                    <a:pt x="4623" y="160743"/>
                  </a:lnTo>
                  <a:lnTo>
                    <a:pt x="4092" y="157712"/>
                  </a:lnTo>
                  <a:lnTo>
                    <a:pt x="3941" y="156348"/>
                  </a:lnTo>
                  <a:lnTo>
                    <a:pt x="3789" y="154680"/>
                  </a:lnTo>
                  <a:lnTo>
                    <a:pt x="3714" y="152862"/>
                  </a:lnTo>
                  <a:lnTo>
                    <a:pt x="3714" y="150967"/>
                  </a:lnTo>
                  <a:lnTo>
                    <a:pt x="3714" y="149072"/>
                  </a:lnTo>
                  <a:lnTo>
                    <a:pt x="3789" y="147253"/>
                  </a:lnTo>
                  <a:lnTo>
                    <a:pt x="3865" y="145586"/>
                  </a:lnTo>
                  <a:lnTo>
                    <a:pt x="4092" y="144146"/>
                  </a:lnTo>
                  <a:lnTo>
                    <a:pt x="4320" y="142630"/>
                  </a:lnTo>
                  <a:lnTo>
                    <a:pt x="4623" y="141039"/>
                  </a:lnTo>
                  <a:lnTo>
                    <a:pt x="5002" y="139523"/>
                  </a:lnTo>
                  <a:lnTo>
                    <a:pt x="5381" y="138007"/>
                  </a:lnTo>
                  <a:lnTo>
                    <a:pt x="5836" y="136492"/>
                  </a:lnTo>
                  <a:lnTo>
                    <a:pt x="6290" y="135052"/>
                  </a:lnTo>
                  <a:lnTo>
                    <a:pt x="6821" y="133612"/>
                  </a:lnTo>
                  <a:lnTo>
                    <a:pt x="7427" y="132248"/>
                  </a:lnTo>
                  <a:lnTo>
                    <a:pt x="8033" y="130808"/>
                  </a:lnTo>
                  <a:lnTo>
                    <a:pt x="8715" y="129444"/>
                  </a:lnTo>
                  <a:lnTo>
                    <a:pt x="9398" y="128155"/>
                  </a:lnTo>
                  <a:lnTo>
                    <a:pt x="10155" y="126791"/>
                  </a:lnTo>
                  <a:lnTo>
                    <a:pt x="10989" y="125578"/>
                  </a:lnTo>
                  <a:lnTo>
                    <a:pt x="11823" y="124290"/>
                  </a:lnTo>
                  <a:lnTo>
                    <a:pt x="12732" y="123077"/>
                  </a:lnTo>
                  <a:lnTo>
                    <a:pt x="13642" y="121865"/>
                  </a:lnTo>
                  <a:lnTo>
                    <a:pt x="14551" y="120728"/>
                  </a:lnTo>
                  <a:lnTo>
                    <a:pt x="15612" y="119591"/>
                  </a:lnTo>
                  <a:lnTo>
                    <a:pt x="16597" y="118530"/>
                  </a:lnTo>
                  <a:lnTo>
                    <a:pt x="17734" y="117393"/>
                  </a:lnTo>
                  <a:lnTo>
                    <a:pt x="18795" y="116408"/>
                  </a:lnTo>
                  <a:lnTo>
                    <a:pt x="20008" y="115423"/>
                  </a:lnTo>
                  <a:lnTo>
                    <a:pt x="21220" y="114438"/>
                  </a:lnTo>
                  <a:lnTo>
                    <a:pt x="22433" y="113528"/>
                  </a:lnTo>
                  <a:lnTo>
                    <a:pt x="23645" y="112619"/>
                  </a:lnTo>
                  <a:lnTo>
                    <a:pt x="25010" y="111785"/>
                  </a:lnTo>
                  <a:lnTo>
                    <a:pt x="26298" y="110952"/>
                  </a:lnTo>
                  <a:lnTo>
                    <a:pt x="27662" y="110118"/>
                  </a:lnTo>
                  <a:lnTo>
                    <a:pt x="29102" y="109436"/>
                  </a:lnTo>
                  <a:lnTo>
                    <a:pt x="30542" y="108678"/>
                  </a:lnTo>
                  <a:lnTo>
                    <a:pt x="32058" y="107996"/>
                  </a:lnTo>
                  <a:lnTo>
                    <a:pt x="33498" y="107390"/>
                  </a:lnTo>
                  <a:lnTo>
                    <a:pt x="36453" y="106329"/>
                  </a:lnTo>
                  <a:lnTo>
                    <a:pt x="37893" y="105874"/>
                  </a:lnTo>
                  <a:lnTo>
                    <a:pt x="39333" y="105495"/>
                  </a:lnTo>
                  <a:lnTo>
                    <a:pt x="40773" y="105116"/>
                  </a:lnTo>
                  <a:lnTo>
                    <a:pt x="42213" y="104813"/>
                  </a:lnTo>
                  <a:lnTo>
                    <a:pt x="43729" y="104510"/>
                  </a:lnTo>
                  <a:lnTo>
                    <a:pt x="45169" y="104282"/>
                  </a:lnTo>
                  <a:lnTo>
                    <a:pt x="46609" y="104131"/>
                  </a:lnTo>
                  <a:lnTo>
                    <a:pt x="48124" y="103979"/>
                  </a:lnTo>
                  <a:lnTo>
                    <a:pt x="49640" y="103903"/>
                  </a:lnTo>
                  <a:lnTo>
                    <a:pt x="51156" y="103828"/>
                  </a:lnTo>
                  <a:close/>
                  <a:moveTo>
                    <a:pt x="190906" y="0"/>
                  </a:moveTo>
                  <a:lnTo>
                    <a:pt x="190527" y="76"/>
                  </a:lnTo>
                  <a:lnTo>
                    <a:pt x="190300" y="227"/>
                  </a:lnTo>
                  <a:lnTo>
                    <a:pt x="190224" y="531"/>
                  </a:lnTo>
                  <a:lnTo>
                    <a:pt x="190148" y="1061"/>
                  </a:lnTo>
                  <a:lnTo>
                    <a:pt x="189997" y="2804"/>
                  </a:lnTo>
                  <a:lnTo>
                    <a:pt x="189845" y="4775"/>
                  </a:lnTo>
                  <a:lnTo>
                    <a:pt x="189770" y="6366"/>
                  </a:lnTo>
                  <a:lnTo>
                    <a:pt x="189770" y="7200"/>
                  </a:lnTo>
                  <a:lnTo>
                    <a:pt x="189694" y="7958"/>
                  </a:lnTo>
                  <a:lnTo>
                    <a:pt x="189618" y="8640"/>
                  </a:lnTo>
                  <a:lnTo>
                    <a:pt x="189466" y="9322"/>
                  </a:lnTo>
                  <a:lnTo>
                    <a:pt x="189315" y="10004"/>
                  </a:lnTo>
                  <a:lnTo>
                    <a:pt x="189163" y="10762"/>
                  </a:lnTo>
                  <a:lnTo>
                    <a:pt x="189163" y="11595"/>
                  </a:lnTo>
                  <a:lnTo>
                    <a:pt x="189163" y="12429"/>
                  </a:lnTo>
                  <a:lnTo>
                    <a:pt x="189163" y="13187"/>
                  </a:lnTo>
                  <a:lnTo>
                    <a:pt x="189315" y="13945"/>
                  </a:lnTo>
                  <a:lnTo>
                    <a:pt x="189391" y="14627"/>
                  </a:lnTo>
                  <a:lnTo>
                    <a:pt x="189618" y="15082"/>
                  </a:lnTo>
                  <a:lnTo>
                    <a:pt x="189770" y="15460"/>
                  </a:lnTo>
                  <a:lnTo>
                    <a:pt x="189845" y="15915"/>
                  </a:lnTo>
                  <a:lnTo>
                    <a:pt x="189997" y="16976"/>
                  </a:lnTo>
                  <a:lnTo>
                    <a:pt x="190073" y="17810"/>
                  </a:lnTo>
                  <a:lnTo>
                    <a:pt x="189997" y="18037"/>
                  </a:lnTo>
                  <a:lnTo>
                    <a:pt x="189997" y="18113"/>
                  </a:lnTo>
                  <a:lnTo>
                    <a:pt x="189921" y="18037"/>
                  </a:lnTo>
                  <a:lnTo>
                    <a:pt x="189770" y="17961"/>
                  </a:lnTo>
                  <a:lnTo>
                    <a:pt x="189618" y="17886"/>
                  </a:lnTo>
                  <a:lnTo>
                    <a:pt x="189239" y="17810"/>
                  </a:lnTo>
                  <a:lnTo>
                    <a:pt x="188936" y="17961"/>
                  </a:lnTo>
                  <a:lnTo>
                    <a:pt x="188784" y="18037"/>
                  </a:lnTo>
                  <a:lnTo>
                    <a:pt x="188709" y="18189"/>
                  </a:lnTo>
                  <a:lnTo>
                    <a:pt x="188633" y="18113"/>
                  </a:lnTo>
                  <a:lnTo>
                    <a:pt x="188557" y="17582"/>
                  </a:lnTo>
                  <a:lnTo>
                    <a:pt x="188481" y="15460"/>
                  </a:lnTo>
                  <a:lnTo>
                    <a:pt x="188330" y="13490"/>
                  </a:lnTo>
                  <a:lnTo>
                    <a:pt x="188254" y="12808"/>
                  </a:lnTo>
                  <a:lnTo>
                    <a:pt x="188178" y="12353"/>
                  </a:lnTo>
                  <a:lnTo>
                    <a:pt x="188026" y="12050"/>
                  </a:lnTo>
                  <a:lnTo>
                    <a:pt x="187875" y="11899"/>
                  </a:lnTo>
                  <a:lnTo>
                    <a:pt x="187647" y="11974"/>
                  </a:lnTo>
                  <a:lnTo>
                    <a:pt x="187420" y="12126"/>
                  </a:lnTo>
                  <a:lnTo>
                    <a:pt x="187041" y="12656"/>
                  </a:lnTo>
                  <a:lnTo>
                    <a:pt x="186511" y="13490"/>
                  </a:lnTo>
                  <a:lnTo>
                    <a:pt x="185980" y="14627"/>
                  </a:lnTo>
                  <a:lnTo>
                    <a:pt x="185222" y="13717"/>
                  </a:lnTo>
                  <a:lnTo>
                    <a:pt x="184464" y="12960"/>
                  </a:lnTo>
                  <a:lnTo>
                    <a:pt x="184161" y="12732"/>
                  </a:lnTo>
                  <a:lnTo>
                    <a:pt x="183934" y="12581"/>
                  </a:lnTo>
                  <a:lnTo>
                    <a:pt x="183631" y="12505"/>
                  </a:lnTo>
                  <a:lnTo>
                    <a:pt x="183403" y="12429"/>
                  </a:lnTo>
                  <a:lnTo>
                    <a:pt x="183176" y="12505"/>
                  </a:lnTo>
                  <a:lnTo>
                    <a:pt x="182873" y="12581"/>
                  </a:lnTo>
                  <a:lnTo>
                    <a:pt x="182494" y="12884"/>
                  </a:lnTo>
                  <a:lnTo>
                    <a:pt x="182039" y="13338"/>
                  </a:lnTo>
                  <a:lnTo>
                    <a:pt x="181736" y="13945"/>
                  </a:lnTo>
                  <a:lnTo>
                    <a:pt x="181357" y="14703"/>
                  </a:lnTo>
                  <a:lnTo>
                    <a:pt x="181130" y="15536"/>
                  </a:lnTo>
                  <a:lnTo>
                    <a:pt x="180902" y="16521"/>
                  </a:lnTo>
                  <a:lnTo>
                    <a:pt x="180751" y="17507"/>
                  </a:lnTo>
                  <a:lnTo>
                    <a:pt x="180751" y="18492"/>
                  </a:lnTo>
                  <a:lnTo>
                    <a:pt x="180751" y="20159"/>
                  </a:lnTo>
                  <a:lnTo>
                    <a:pt x="180296" y="18795"/>
                  </a:lnTo>
                  <a:lnTo>
                    <a:pt x="180145" y="18113"/>
                  </a:lnTo>
                  <a:lnTo>
                    <a:pt x="179917" y="17582"/>
                  </a:lnTo>
                  <a:lnTo>
                    <a:pt x="179690" y="17128"/>
                  </a:lnTo>
                  <a:lnTo>
                    <a:pt x="179463" y="16900"/>
                  </a:lnTo>
                  <a:lnTo>
                    <a:pt x="179235" y="16749"/>
                  </a:lnTo>
                  <a:lnTo>
                    <a:pt x="178932" y="16749"/>
                  </a:lnTo>
                  <a:lnTo>
                    <a:pt x="178705" y="16900"/>
                  </a:lnTo>
                  <a:lnTo>
                    <a:pt x="178326" y="17128"/>
                  </a:lnTo>
                  <a:lnTo>
                    <a:pt x="178098" y="17431"/>
                  </a:lnTo>
                  <a:lnTo>
                    <a:pt x="177947" y="17886"/>
                  </a:lnTo>
                  <a:lnTo>
                    <a:pt x="177719" y="18568"/>
                  </a:lnTo>
                  <a:lnTo>
                    <a:pt x="177644" y="19326"/>
                  </a:lnTo>
                  <a:lnTo>
                    <a:pt x="177568" y="20159"/>
                  </a:lnTo>
                  <a:lnTo>
                    <a:pt x="177492" y="21069"/>
                  </a:lnTo>
                  <a:lnTo>
                    <a:pt x="177568" y="22054"/>
                  </a:lnTo>
                  <a:lnTo>
                    <a:pt x="177644" y="23039"/>
                  </a:lnTo>
                  <a:lnTo>
                    <a:pt x="177719" y="24100"/>
                  </a:lnTo>
                  <a:lnTo>
                    <a:pt x="177719" y="24706"/>
                  </a:lnTo>
                  <a:lnTo>
                    <a:pt x="177644" y="25161"/>
                  </a:lnTo>
                  <a:lnTo>
                    <a:pt x="177416" y="25389"/>
                  </a:lnTo>
                  <a:lnTo>
                    <a:pt x="177113" y="25843"/>
                  </a:lnTo>
                  <a:lnTo>
                    <a:pt x="176810" y="26298"/>
                  </a:lnTo>
                  <a:lnTo>
                    <a:pt x="176583" y="26828"/>
                  </a:lnTo>
                  <a:lnTo>
                    <a:pt x="176355" y="27283"/>
                  </a:lnTo>
                  <a:lnTo>
                    <a:pt x="176204" y="27814"/>
                  </a:lnTo>
                  <a:lnTo>
                    <a:pt x="176128" y="28344"/>
                  </a:lnTo>
                  <a:lnTo>
                    <a:pt x="176128" y="28875"/>
                  </a:lnTo>
                  <a:lnTo>
                    <a:pt x="176128" y="29405"/>
                  </a:lnTo>
                  <a:lnTo>
                    <a:pt x="176128" y="30012"/>
                  </a:lnTo>
                  <a:lnTo>
                    <a:pt x="176280" y="30542"/>
                  </a:lnTo>
                  <a:lnTo>
                    <a:pt x="176431" y="31073"/>
                  </a:lnTo>
                  <a:lnTo>
                    <a:pt x="176658" y="31527"/>
                  </a:lnTo>
                  <a:lnTo>
                    <a:pt x="176886" y="32058"/>
                  </a:lnTo>
                  <a:lnTo>
                    <a:pt x="177189" y="32512"/>
                  </a:lnTo>
                  <a:lnTo>
                    <a:pt x="177568" y="33043"/>
                  </a:lnTo>
                  <a:lnTo>
                    <a:pt x="177947" y="33422"/>
                  </a:lnTo>
                  <a:lnTo>
                    <a:pt x="178402" y="33877"/>
                  </a:lnTo>
                  <a:lnTo>
                    <a:pt x="178553" y="34104"/>
                  </a:lnTo>
                  <a:lnTo>
                    <a:pt x="178553" y="34180"/>
                  </a:lnTo>
                  <a:lnTo>
                    <a:pt x="178553" y="34256"/>
                  </a:lnTo>
                  <a:lnTo>
                    <a:pt x="178402" y="34483"/>
                  </a:lnTo>
                  <a:lnTo>
                    <a:pt x="178250" y="34634"/>
                  </a:lnTo>
                  <a:lnTo>
                    <a:pt x="178174" y="34786"/>
                  </a:lnTo>
                  <a:lnTo>
                    <a:pt x="178174" y="34938"/>
                  </a:lnTo>
                  <a:lnTo>
                    <a:pt x="178250" y="35165"/>
                  </a:lnTo>
                  <a:lnTo>
                    <a:pt x="178326" y="35317"/>
                  </a:lnTo>
                  <a:lnTo>
                    <a:pt x="178477" y="35468"/>
                  </a:lnTo>
                  <a:lnTo>
                    <a:pt x="178705" y="35544"/>
                  </a:lnTo>
                  <a:lnTo>
                    <a:pt x="178932" y="35620"/>
                  </a:lnTo>
                  <a:lnTo>
                    <a:pt x="179311" y="35695"/>
                  </a:lnTo>
                  <a:lnTo>
                    <a:pt x="179387" y="35771"/>
                  </a:lnTo>
                  <a:lnTo>
                    <a:pt x="179387" y="35847"/>
                  </a:lnTo>
                  <a:lnTo>
                    <a:pt x="179008" y="40091"/>
                  </a:lnTo>
                  <a:lnTo>
                    <a:pt x="178856" y="41834"/>
                  </a:lnTo>
                  <a:lnTo>
                    <a:pt x="178705" y="42592"/>
                  </a:lnTo>
                  <a:lnTo>
                    <a:pt x="178326" y="42592"/>
                  </a:lnTo>
                  <a:lnTo>
                    <a:pt x="177644" y="42365"/>
                  </a:lnTo>
                  <a:lnTo>
                    <a:pt x="177037" y="42213"/>
                  </a:lnTo>
                  <a:lnTo>
                    <a:pt x="176355" y="42062"/>
                  </a:lnTo>
                  <a:lnTo>
                    <a:pt x="175446" y="41986"/>
                  </a:lnTo>
                  <a:lnTo>
                    <a:pt x="172642" y="41986"/>
                  </a:lnTo>
                  <a:lnTo>
                    <a:pt x="171960" y="41910"/>
                  </a:lnTo>
                  <a:lnTo>
                    <a:pt x="172111" y="41607"/>
                  </a:lnTo>
                  <a:lnTo>
                    <a:pt x="172414" y="41152"/>
                  </a:lnTo>
                  <a:lnTo>
                    <a:pt x="173021" y="40091"/>
                  </a:lnTo>
                  <a:lnTo>
                    <a:pt x="173627" y="38803"/>
                  </a:lnTo>
                  <a:lnTo>
                    <a:pt x="174082" y="37439"/>
                  </a:lnTo>
                  <a:lnTo>
                    <a:pt x="174385" y="36150"/>
                  </a:lnTo>
                  <a:lnTo>
                    <a:pt x="174461" y="35544"/>
                  </a:lnTo>
                  <a:lnTo>
                    <a:pt x="174461" y="34862"/>
                  </a:lnTo>
                  <a:lnTo>
                    <a:pt x="174461" y="34256"/>
                  </a:lnTo>
                  <a:lnTo>
                    <a:pt x="174309" y="33725"/>
                  </a:lnTo>
                  <a:lnTo>
                    <a:pt x="174157" y="33195"/>
                  </a:lnTo>
                  <a:lnTo>
                    <a:pt x="173930" y="32664"/>
                  </a:lnTo>
                  <a:lnTo>
                    <a:pt x="173627" y="32134"/>
                  </a:lnTo>
                  <a:lnTo>
                    <a:pt x="173248" y="31679"/>
                  </a:lnTo>
                  <a:lnTo>
                    <a:pt x="172869" y="31224"/>
                  </a:lnTo>
                  <a:lnTo>
                    <a:pt x="172414" y="30769"/>
                  </a:lnTo>
                  <a:lnTo>
                    <a:pt x="171884" y="30466"/>
                  </a:lnTo>
                  <a:lnTo>
                    <a:pt x="171353" y="30239"/>
                  </a:lnTo>
                  <a:lnTo>
                    <a:pt x="170671" y="30087"/>
                  </a:lnTo>
                  <a:lnTo>
                    <a:pt x="169989" y="29936"/>
                  </a:lnTo>
                  <a:lnTo>
                    <a:pt x="169156" y="29860"/>
                  </a:lnTo>
                  <a:lnTo>
                    <a:pt x="168246" y="29860"/>
                  </a:lnTo>
                  <a:lnTo>
                    <a:pt x="167109" y="29784"/>
                  </a:lnTo>
                  <a:lnTo>
                    <a:pt x="166427" y="29784"/>
                  </a:lnTo>
                  <a:lnTo>
                    <a:pt x="166048" y="29633"/>
                  </a:lnTo>
                  <a:lnTo>
                    <a:pt x="165973" y="29557"/>
                  </a:lnTo>
                  <a:lnTo>
                    <a:pt x="165897" y="29405"/>
                  </a:lnTo>
                  <a:lnTo>
                    <a:pt x="165821" y="29254"/>
                  </a:lnTo>
                  <a:lnTo>
                    <a:pt x="165669" y="29178"/>
                  </a:lnTo>
                  <a:lnTo>
                    <a:pt x="165518" y="29102"/>
                  </a:lnTo>
                  <a:lnTo>
                    <a:pt x="165290" y="29026"/>
                  </a:lnTo>
                  <a:lnTo>
                    <a:pt x="164836" y="29026"/>
                  </a:lnTo>
                  <a:lnTo>
                    <a:pt x="164684" y="28950"/>
                  </a:lnTo>
                  <a:lnTo>
                    <a:pt x="164533" y="28799"/>
                  </a:lnTo>
                  <a:lnTo>
                    <a:pt x="164381" y="28799"/>
                  </a:lnTo>
                  <a:lnTo>
                    <a:pt x="164002" y="28723"/>
                  </a:lnTo>
                  <a:lnTo>
                    <a:pt x="162411" y="28647"/>
                  </a:lnTo>
                  <a:lnTo>
                    <a:pt x="148466" y="28647"/>
                  </a:lnTo>
                  <a:lnTo>
                    <a:pt x="147935" y="29178"/>
                  </a:lnTo>
                  <a:lnTo>
                    <a:pt x="147632" y="29633"/>
                  </a:lnTo>
                  <a:lnTo>
                    <a:pt x="147405" y="30163"/>
                  </a:lnTo>
                  <a:lnTo>
                    <a:pt x="147329" y="30769"/>
                  </a:lnTo>
                  <a:lnTo>
                    <a:pt x="147405" y="31376"/>
                  </a:lnTo>
                  <a:lnTo>
                    <a:pt x="147556" y="31906"/>
                  </a:lnTo>
                  <a:lnTo>
                    <a:pt x="147860" y="32437"/>
                  </a:lnTo>
                  <a:lnTo>
                    <a:pt x="148238" y="32891"/>
                  </a:lnTo>
                  <a:lnTo>
                    <a:pt x="148769" y="33195"/>
                  </a:lnTo>
                  <a:lnTo>
                    <a:pt x="149527" y="33498"/>
                  </a:lnTo>
                  <a:lnTo>
                    <a:pt x="148996" y="33877"/>
                  </a:lnTo>
                  <a:lnTo>
                    <a:pt x="148617" y="34256"/>
                  </a:lnTo>
                  <a:lnTo>
                    <a:pt x="148390" y="34710"/>
                  </a:lnTo>
                  <a:lnTo>
                    <a:pt x="148238" y="35241"/>
                  </a:lnTo>
                  <a:lnTo>
                    <a:pt x="148238" y="35695"/>
                  </a:lnTo>
                  <a:lnTo>
                    <a:pt x="148390" y="36226"/>
                  </a:lnTo>
                  <a:lnTo>
                    <a:pt x="148617" y="36681"/>
                  </a:lnTo>
                  <a:lnTo>
                    <a:pt x="148921" y="37060"/>
                  </a:lnTo>
                  <a:lnTo>
                    <a:pt x="149375" y="37363"/>
                  </a:lnTo>
                  <a:lnTo>
                    <a:pt x="149603" y="37514"/>
                  </a:lnTo>
                  <a:lnTo>
                    <a:pt x="149906" y="37590"/>
                  </a:lnTo>
                  <a:lnTo>
                    <a:pt x="151043" y="37666"/>
                  </a:lnTo>
                  <a:lnTo>
                    <a:pt x="153013" y="37742"/>
                  </a:lnTo>
                  <a:lnTo>
                    <a:pt x="156196" y="37818"/>
                  </a:lnTo>
                  <a:lnTo>
                    <a:pt x="160667" y="37818"/>
                  </a:lnTo>
                  <a:lnTo>
                    <a:pt x="162865" y="37742"/>
                  </a:lnTo>
                  <a:lnTo>
                    <a:pt x="163017" y="37666"/>
                  </a:lnTo>
                  <a:lnTo>
                    <a:pt x="163244" y="37514"/>
                  </a:lnTo>
                  <a:lnTo>
                    <a:pt x="163396" y="37287"/>
                  </a:lnTo>
                  <a:lnTo>
                    <a:pt x="163472" y="37060"/>
                  </a:lnTo>
                  <a:lnTo>
                    <a:pt x="163623" y="36529"/>
                  </a:lnTo>
                  <a:lnTo>
                    <a:pt x="165897" y="36605"/>
                  </a:lnTo>
                  <a:lnTo>
                    <a:pt x="167185" y="36605"/>
                  </a:lnTo>
                  <a:lnTo>
                    <a:pt x="167943" y="36757"/>
                  </a:lnTo>
                  <a:lnTo>
                    <a:pt x="168170" y="36757"/>
                  </a:lnTo>
                  <a:lnTo>
                    <a:pt x="168398" y="36908"/>
                  </a:lnTo>
                  <a:lnTo>
                    <a:pt x="168701" y="37211"/>
                  </a:lnTo>
                  <a:lnTo>
                    <a:pt x="168928" y="37514"/>
                  </a:lnTo>
                  <a:lnTo>
                    <a:pt x="169080" y="37893"/>
                  </a:lnTo>
                  <a:lnTo>
                    <a:pt x="169080" y="38196"/>
                  </a:lnTo>
                  <a:lnTo>
                    <a:pt x="169080" y="38575"/>
                  </a:lnTo>
                  <a:lnTo>
                    <a:pt x="168928" y="38954"/>
                  </a:lnTo>
                  <a:lnTo>
                    <a:pt x="168625" y="39409"/>
                  </a:lnTo>
                  <a:lnTo>
                    <a:pt x="168246" y="39864"/>
                  </a:lnTo>
                  <a:lnTo>
                    <a:pt x="167791" y="40318"/>
                  </a:lnTo>
                  <a:lnTo>
                    <a:pt x="165745" y="42441"/>
                  </a:lnTo>
                  <a:lnTo>
                    <a:pt x="164002" y="44108"/>
                  </a:lnTo>
                  <a:lnTo>
                    <a:pt x="163547" y="44563"/>
                  </a:lnTo>
                  <a:lnTo>
                    <a:pt x="163168" y="45017"/>
                  </a:lnTo>
                  <a:lnTo>
                    <a:pt x="162865" y="45472"/>
                  </a:lnTo>
                  <a:lnTo>
                    <a:pt x="162638" y="46002"/>
                  </a:lnTo>
                  <a:lnTo>
                    <a:pt x="162486" y="46457"/>
                  </a:lnTo>
                  <a:lnTo>
                    <a:pt x="162335" y="46912"/>
                  </a:lnTo>
                  <a:lnTo>
                    <a:pt x="162335" y="47442"/>
                  </a:lnTo>
                  <a:lnTo>
                    <a:pt x="162335" y="47897"/>
                  </a:lnTo>
                  <a:lnTo>
                    <a:pt x="162486" y="48428"/>
                  </a:lnTo>
                  <a:lnTo>
                    <a:pt x="162714" y="49261"/>
                  </a:lnTo>
                  <a:lnTo>
                    <a:pt x="163472" y="51232"/>
                  </a:lnTo>
                  <a:lnTo>
                    <a:pt x="165669" y="56385"/>
                  </a:lnTo>
                  <a:lnTo>
                    <a:pt x="167488" y="60781"/>
                  </a:lnTo>
                  <a:lnTo>
                    <a:pt x="168701" y="63888"/>
                  </a:lnTo>
                  <a:lnTo>
                    <a:pt x="169004" y="64798"/>
                  </a:lnTo>
                  <a:lnTo>
                    <a:pt x="169080" y="65101"/>
                  </a:lnTo>
                  <a:lnTo>
                    <a:pt x="168852" y="65328"/>
                  </a:lnTo>
                  <a:lnTo>
                    <a:pt x="168625" y="65631"/>
                  </a:lnTo>
                  <a:lnTo>
                    <a:pt x="168549" y="65859"/>
                  </a:lnTo>
                  <a:lnTo>
                    <a:pt x="168549" y="66086"/>
                  </a:lnTo>
                  <a:lnTo>
                    <a:pt x="168625" y="66541"/>
                  </a:lnTo>
                  <a:lnTo>
                    <a:pt x="168928" y="66995"/>
                  </a:lnTo>
                  <a:lnTo>
                    <a:pt x="169080" y="67071"/>
                  </a:lnTo>
                  <a:lnTo>
                    <a:pt x="169231" y="67147"/>
                  </a:lnTo>
                  <a:lnTo>
                    <a:pt x="169307" y="67147"/>
                  </a:lnTo>
                  <a:lnTo>
                    <a:pt x="169459" y="67299"/>
                  </a:lnTo>
                  <a:lnTo>
                    <a:pt x="169610" y="67602"/>
                  </a:lnTo>
                  <a:lnTo>
                    <a:pt x="169762" y="67905"/>
                  </a:lnTo>
                  <a:lnTo>
                    <a:pt x="169838" y="67981"/>
                  </a:lnTo>
                  <a:lnTo>
                    <a:pt x="169989" y="67981"/>
                  </a:lnTo>
                  <a:lnTo>
                    <a:pt x="170141" y="68208"/>
                  </a:lnTo>
                  <a:lnTo>
                    <a:pt x="170444" y="68738"/>
                  </a:lnTo>
                  <a:lnTo>
                    <a:pt x="170747" y="69269"/>
                  </a:lnTo>
                  <a:lnTo>
                    <a:pt x="170823" y="69648"/>
                  </a:lnTo>
                  <a:lnTo>
                    <a:pt x="169156" y="71164"/>
                  </a:lnTo>
                  <a:lnTo>
                    <a:pt x="167867" y="72300"/>
                  </a:lnTo>
                  <a:lnTo>
                    <a:pt x="166579" y="73665"/>
                  </a:lnTo>
                  <a:lnTo>
                    <a:pt x="165139" y="75256"/>
                  </a:lnTo>
                  <a:lnTo>
                    <a:pt x="163699" y="77075"/>
                  </a:lnTo>
                  <a:lnTo>
                    <a:pt x="162259" y="79121"/>
                  </a:lnTo>
                  <a:lnTo>
                    <a:pt x="160743" y="81243"/>
                  </a:lnTo>
                  <a:lnTo>
                    <a:pt x="159303" y="83441"/>
                  </a:lnTo>
                  <a:lnTo>
                    <a:pt x="157939" y="85715"/>
                  </a:lnTo>
                  <a:lnTo>
                    <a:pt x="156499" y="88216"/>
                  </a:lnTo>
                  <a:lnTo>
                    <a:pt x="154832" y="91323"/>
                  </a:lnTo>
                  <a:lnTo>
                    <a:pt x="151043" y="98598"/>
                  </a:lnTo>
                  <a:lnTo>
                    <a:pt x="147177" y="106253"/>
                  </a:lnTo>
                  <a:lnTo>
                    <a:pt x="145510" y="109739"/>
                  </a:lnTo>
                  <a:lnTo>
                    <a:pt x="144070" y="112846"/>
                  </a:lnTo>
                  <a:lnTo>
                    <a:pt x="142706" y="115878"/>
                  </a:lnTo>
                  <a:lnTo>
                    <a:pt x="141342" y="118606"/>
                  </a:lnTo>
                  <a:lnTo>
                    <a:pt x="139978" y="121183"/>
                  </a:lnTo>
                  <a:lnTo>
                    <a:pt x="138538" y="123760"/>
                  </a:lnTo>
                  <a:lnTo>
                    <a:pt x="136567" y="127018"/>
                  </a:lnTo>
                  <a:lnTo>
                    <a:pt x="135658" y="128534"/>
                  </a:lnTo>
                  <a:lnTo>
                    <a:pt x="134673" y="129898"/>
                  </a:lnTo>
                  <a:lnTo>
                    <a:pt x="133763" y="131111"/>
                  </a:lnTo>
                  <a:lnTo>
                    <a:pt x="132854" y="132323"/>
                  </a:lnTo>
                  <a:lnTo>
                    <a:pt x="131869" y="133384"/>
                  </a:lnTo>
                  <a:lnTo>
                    <a:pt x="130959" y="134370"/>
                  </a:lnTo>
                  <a:lnTo>
                    <a:pt x="130050" y="135279"/>
                  </a:lnTo>
                  <a:lnTo>
                    <a:pt x="129065" y="136037"/>
                  </a:lnTo>
                  <a:lnTo>
                    <a:pt x="128079" y="136795"/>
                  </a:lnTo>
                  <a:lnTo>
                    <a:pt x="127094" y="137477"/>
                  </a:lnTo>
                  <a:lnTo>
                    <a:pt x="126033" y="138083"/>
                  </a:lnTo>
                  <a:lnTo>
                    <a:pt x="124972" y="138690"/>
                  </a:lnTo>
                  <a:lnTo>
                    <a:pt x="123835" y="139220"/>
                  </a:lnTo>
                  <a:lnTo>
                    <a:pt x="122623" y="139675"/>
                  </a:lnTo>
                  <a:lnTo>
                    <a:pt x="121410" y="140129"/>
                  </a:lnTo>
                  <a:lnTo>
                    <a:pt x="120804" y="140433"/>
                  </a:lnTo>
                  <a:lnTo>
                    <a:pt x="120652" y="140508"/>
                  </a:lnTo>
                  <a:lnTo>
                    <a:pt x="120349" y="140433"/>
                  </a:lnTo>
                  <a:lnTo>
                    <a:pt x="119591" y="140205"/>
                  </a:lnTo>
                  <a:lnTo>
                    <a:pt x="118227" y="139826"/>
                  </a:lnTo>
                  <a:lnTo>
                    <a:pt x="116560" y="139447"/>
                  </a:lnTo>
                  <a:lnTo>
                    <a:pt x="114135" y="138993"/>
                  </a:lnTo>
                  <a:lnTo>
                    <a:pt x="113907" y="138917"/>
                  </a:lnTo>
                  <a:lnTo>
                    <a:pt x="113756" y="138765"/>
                  </a:lnTo>
                  <a:lnTo>
                    <a:pt x="113604" y="138614"/>
                  </a:lnTo>
                  <a:lnTo>
                    <a:pt x="113604" y="138311"/>
                  </a:lnTo>
                  <a:lnTo>
                    <a:pt x="113528" y="138007"/>
                  </a:lnTo>
                  <a:lnTo>
                    <a:pt x="113377" y="137401"/>
                  </a:lnTo>
                  <a:lnTo>
                    <a:pt x="112846" y="135961"/>
                  </a:lnTo>
                  <a:lnTo>
                    <a:pt x="111937" y="133536"/>
                  </a:lnTo>
                  <a:lnTo>
                    <a:pt x="110724" y="130277"/>
                  </a:lnTo>
                  <a:lnTo>
                    <a:pt x="109360" y="126564"/>
                  </a:lnTo>
                  <a:lnTo>
                    <a:pt x="107996" y="123077"/>
                  </a:lnTo>
                  <a:lnTo>
                    <a:pt x="106632" y="119667"/>
                  </a:lnTo>
                  <a:lnTo>
                    <a:pt x="105343" y="116257"/>
                  </a:lnTo>
                  <a:lnTo>
                    <a:pt x="103752" y="112164"/>
                  </a:lnTo>
                  <a:lnTo>
                    <a:pt x="101706" y="107086"/>
                  </a:lnTo>
                  <a:lnTo>
                    <a:pt x="97765" y="97386"/>
                  </a:lnTo>
                  <a:lnTo>
                    <a:pt x="96401" y="94127"/>
                  </a:lnTo>
                  <a:lnTo>
                    <a:pt x="95339" y="91778"/>
                  </a:lnTo>
                  <a:lnTo>
                    <a:pt x="94885" y="90868"/>
                  </a:lnTo>
                  <a:lnTo>
                    <a:pt x="94582" y="90413"/>
                  </a:lnTo>
                  <a:lnTo>
                    <a:pt x="94430" y="90262"/>
                  </a:lnTo>
                  <a:lnTo>
                    <a:pt x="94278" y="90186"/>
                  </a:lnTo>
                  <a:lnTo>
                    <a:pt x="93521" y="90186"/>
                  </a:lnTo>
                  <a:lnTo>
                    <a:pt x="93217" y="90035"/>
                  </a:lnTo>
                  <a:lnTo>
                    <a:pt x="93066" y="89807"/>
                  </a:lnTo>
                  <a:lnTo>
                    <a:pt x="92914" y="89277"/>
                  </a:lnTo>
                  <a:lnTo>
                    <a:pt x="92308" y="87534"/>
                  </a:lnTo>
                  <a:lnTo>
                    <a:pt x="91095" y="84654"/>
                  </a:lnTo>
                  <a:lnTo>
                    <a:pt x="89731" y="81092"/>
                  </a:lnTo>
                  <a:lnTo>
                    <a:pt x="88519" y="77909"/>
                  </a:lnTo>
                  <a:lnTo>
                    <a:pt x="87609" y="75787"/>
                  </a:lnTo>
                  <a:lnTo>
                    <a:pt x="87306" y="75105"/>
                  </a:lnTo>
                  <a:lnTo>
                    <a:pt x="87079" y="74726"/>
                  </a:lnTo>
                  <a:lnTo>
                    <a:pt x="86927" y="74574"/>
                  </a:lnTo>
                  <a:lnTo>
                    <a:pt x="86851" y="74422"/>
                  </a:lnTo>
                  <a:lnTo>
                    <a:pt x="86700" y="73892"/>
                  </a:lnTo>
                  <a:lnTo>
                    <a:pt x="86700" y="73437"/>
                  </a:lnTo>
                  <a:lnTo>
                    <a:pt x="86776" y="73286"/>
                  </a:lnTo>
                  <a:lnTo>
                    <a:pt x="86851" y="73058"/>
                  </a:lnTo>
                  <a:lnTo>
                    <a:pt x="87003" y="72831"/>
                  </a:lnTo>
                  <a:lnTo>
                    <a:pt x="87079" y="72604"/>
                  </a:lnTo>
                  <a:lnTo>
                    <a:pt x="87079" y="72300"/>
                  </a:lnTo>
                  <a:lnTo>
                    <a:pt x="86927" y="71846"/>
                  </a:lnTo>
                  <a:lnTo>
                    <a:pt x="86700" y="71164"/>
                  </a:lnTo>
                  <a:lnTo>
                    <a:pt x="86548" y="70785"/>
                  </a:lnTo>
                  <a:lnTo>
                    <a:pt x="86548" y="70709"/>
                  </a:lnTo>
                  <a:lnTo>
                    <a:pt x="86624" y="70633"/>
                  </a:lnTo>
                  <a:lnTo>
                    <a:pt x="87155" y="70406"/>
                  </a:lnTo>
                  <a:lnTo>
                    <a:pt x="89352" y="69799"/>
                  </a:lnTo>
                  <a:lnTo>
                    <a:pt x="92081" y="69117"/>
                  </a:lnTo>
                  <a:lnTo>
                    <a:pt x="94354" y="68511"/>
                  </a:lnTo>
                  <a:lnTo>
                    <a:pt x="96173" y="67905"/>
                  </a:lnTo>
                  <a:lnTo>
                    <a:pt x="97689" y="67299"/>
                  </a:lnTo>
                  <a:lnTo>
                    <a:pt x="98901" y="66692"/>
                  </a:lnTo>
                  <a:lnTo>
                    <a:pt x="99811" y="66086"/>
                  </a:lnTo>
                  <a:lnTo>
                    <a:pt x="100190" y="65707"/>
                  </a:lnTo>
                  <a:lnTo>
                    <a:pt x="100493" y="65404"/>
                  </a:lnTo>
                  <a:lnTo>
                    <a:pt x="100720" y="65025"/>
                  </a:lnTo>
                  <a:lnTo>
                    <a:pt x="100948" y="64646"/>
                  </a:lnTo>
                  <a:lnTo>
                    <a:pt x="101175" y="64115"/>
                  </a:lnTo>
                  <a:lnTo>
                    <a:pt x="101251" y="63433"/>
                  </a:lnTo>
                  <a:lnTo>
                    <a:pt x="101251" y="62751"/>
                  </a:lnTo>
                  <a:lnTo>
                    <a:pt x="101175" y="62069"/>
                  </a:lnTo>
                  <a:lnTo>
                    <a:pt x="100948" y="61311"/>
                  </a:lnTo>
                  <a:lnTo>
                    <a:pt x="100645" y="60705"/>
                  </a:lnTo>
                  <a:lnTo>
                    <a:pt x="100266" y="60099"/>
                  </a:lnTo>
                  <a:lnTo>
                    <a:pt x="99887" y="59720"/>
                  </a:lnTo>
                  <a:lnTo>
                    <a:pt x="99508" y="59417"/>
                  </a:lnTo>
                  <a:lnTo>
                    <a:pt x="99129" y="59265"/>
                  </a:lnTo>
                  <a:lnTo>
                    <a:pt x="98674" y="59114"/>
                  </a:lnTo>
                  <a:lnTo>
                    <a:pt x="98068" y="59038"/>
                  </a:lnTo>
                  <a:lnTo>
                    <a:pt x="97462" y="59038"/>
                  </a:lnTo>
                  <a:lnTo>
                    <a:pt x="96628" y="59114"/>
                  </a:lnTo>
                  <a:lnTo>
                    <a:pt x="94430" y="59265"/>
                  </a:lnTo>
                  <a:lnTo>
                    <a:pt x="91020" y="59644"/>
                  </a:lnTo>
                  <a:lnTo>
                    <a:pt x="89504" y="59720"/>
                  </a:lnTo>
                  <a:lnTo>
                    <a:pt x="87988" y="59796"/>
                  </a:lnTo>
                  <a:lnTo>
                    <a:pt x="84654" y="59720"/>
                  </a:lnTo>
                  <a:lnTo>
                    <a:pt x="79803" y="59492"/>
                  </a:lnTo>
                  <a:lnTo>
                    <a:pt x="73740" y="59189"/>
                  </a:lnTo>
                  <a:lnTo>
                    <a:pt x="69799" y="59114"/>
                  </a:lnTo>
                  <a:lnTo>
                    <a:pt x="68435" y="59114"/>
                  </a:lnTo>
                  <a:lnTo>
                    <a:pt x="67450" y="59189"/>
                  </a:lnTo>
                  <a:lnTo>
                    <a:pt x="66768" y="59341"/>
                  </a:lnTo>
                  <a:lnTo>
                    <a:pt x="66237" y="59492"/>
                  </a:lnTo>
                  <a:lnTo>
                    <a:pt x="65859" y="59720"/>
                  </a:lnTo>
                  <a:lnTo>
                    <a:pt x="65480" y="60099"/>
                  </a:lnTo>
                  <a:lnTo>
                    <a:pt x="65101" y="60554"/>
                  </a:lnTo>
                  <a:lnTo>
                    <a:pt x="64722" y="61084"/>
                  </a:lnTo>
                  <a:lnTo>
                    <a:pt x="64343" y="61615"/>
                  </a:lnTo>
                  <a:lnTo>
                    <a:pt x="64115" y="62145"/>
                  </a:lnTo>
                  <a:lnTo>
                    <a:pt x="63964" y="62600"/>
                  </a:lnTo>
                  <a:lnTo>
                    <a:pt x="63888" y="62979"/>
                  </a:lnTo>
                  <a:lnTo>
                    <a:pt x="63888" y="63509"/>
                  </a:lnTo>
                  <a:lnTo>
                    <a:pt x="64191" y="64191"/>
                  </a:lnTo>
                  <a:lnTo>
                    <a:pt x="64798" y="65252"/>
                  </a:lnTo>
                  <a:lnTo>
                    <a:pt x="66010" y="67147"/>
                  </a:lnTo>
                  <a:lnTo>
                    <a:pt x="67298" y="69042"/>
                  </a:lnTo>
                  <a:lnTo>
                    <a:pt x="68435" y="70406"/>
                  </a:lnTo>
                  <a:lnTo>
                    <a:pt x="68966" y="70936"/>
                  </a:lnTo>
                  <a:lnTo>
                    <a:pt x="69420" y="71391"/>
                  </a:lnTo>
                  <a:lnTo>
                    <a:pt x="69875" y="71770"/>
                  </a:lnTo>
                  <a:lnTo>
                    <a:pt x="70330" y="72073"/>
                  </a:lnTo>
                  <a:lnTo>
                    <a:pt x="70936" y="72300"/>
                  </a:lnTo>
                  <a:lnTo>
                    <a:pt x="71543" y="72452"/>
                  </a:lnTo>
                  <a:lnTo>
                    <a:pt x="72452" y="72528"/>
                  </a:lnTo>
                  <a:lnTo>
                    <a:pt x="73740" y="72528"/>
                  </a:lnTo>
                  <a:lnTo>
                    <a:pt x="75938" y="72452"/>
                  </a:lnTo>
                  <a:lnTo>
                    <a:pt x="77530" y="72376"/>
                  </a:lnTo>
                  <a:lnTo>
                    <a:pt x="78742" y="72225"/>
                  </a:lnTo>
                  <a:lnTo>
                    <a:pt x="79349" y="73286"/>
                  </a:lnTo>
                  <a:lnTo>
                    <a:pt x="79879" y="74195"/>
                  </a:lnTo>
                  <a:lnTo>
                    <a:pt x="80182" y="74498"/>
                  </a:lnTo>
                  <a:lnTo>
                    <a:pt x="80485" y="74726"/>
                  </a:lnTo>
                  <a:lnTo>
                    <a:pt x="80788" y="74953"/>
                  </a:lnTo>
                  <a:lnTo>
                    <a:pt x="81092" y="75029"/>
                  </a:lnTo>
                  <a:lnTo>
                    <a:pt x="81546" y="74953"/>
                  </a:lnTo>
                  <a:lnTo>
                    <a:pt x="82228" y="74726"/>
                  </a:lnTo>
                  <a:lnTo>
                    <a:pt x="83138" y="74498"/>
                  </a:lnTo>
                  <a:lnTo>
                    <a:pt x="83517" y="74422"/>
                  </a:lnTo>
                  <a:lnTo>
                    <a:pt x="83820" y="74801"/>
                  </a:lnTo>
                  <a:lnTo>
                    <a:pt x="83972" y="75256"/>
                  </a:lnTo>
                  <a:lnTo>
                    <a:pt x="83972" y="75635"/>
                  </a:lnTo>
                  <a:lnTo>
                    <a:pt x="83896" y="75938"/>
                  </a:lnTo>
                  <a:lnTo>
                    <a:pt x="83896" y="76241"/>
                  </a:lnTo>
                  <a:lnTo>
                    <a:pt x="83972" y="76848"/>
                  </a:lnTo>
                  <a:lnTo>
                    <a:pt x="84502" y="78742"/>
                  </a:lnTo>
                  <a:lnTo>
                    <a:pt x="85639" y="81698"/>
                  </a:lnTo>
                  <a:lnTo>
                    <a:pt x="87155" y="85715"/>
                  </a:lnTo>
                  <a:lnTo>
                    <a:pt x="89049" y="90565"/>
                  </a:lnTo>
                  <a:lnTo>
                    <a:pt x="89807" y="92535"/>
                  </a:lnTo>
                  <a:lnTo>
                    <a:pt x="89277" y="93142"/>
                  </a:lnTo>
                  <a:lnTo>
                    <a:pt x="88898" y="93672"/>
                  </a:lnTo>
                  <a:lnTo>
                    <a:pt x="88746" y="94127"/>
                  </a:lnTo>
                  <a:lnTo>
                    <a:pt x="88746" y="94582"/>
                  </a:lnTo>
                  <a:lnTo>
                    <a:pt x="88822" y="95036"/>
                  </a:lnTo>
                  <a:lnTo>
                    <a:pt x="89049" y="95340"/>
                  </a:lnTo>
                  <a:lnTo>
                    <a:pt x="89428" y="95643"/>
                  </a:lnTo>
                  <a:lnTo>
                    <a:pt x="89883" y="95794"/>
                  </a:lnTo>
                  <a:lnTo>
                    <a:pt x="90641" y="95794"/>
                  </a:lnTo>
                  <a:lnTo>
                    <a:pt x="90792" y="95946"/>
                  </a:lnTo>
                  <a:lnTo>
                    <a:pt x="90944" y="96173"/>
                  </a:lnTo>
                  <a:lnTo>
                    <a:pt x="91095" y="96476"/>
                  </a:lnTo>
                  <a:lnTo>
                    <a:pt x="91247" y="96855"/>
                  </a:lnTo>
                  <a:lnTo>
                    <a:pt x="91247" y="97083"/>
                  </a:lnTo>
                  <a:lnTo>
                    <a:pt x="91171" y="97234"/>
                  </a:lnTo>
                  <a:lnTo>
                    <a:pt x="90868" y="97765"/>
                  </a:lnTo>
                  <a:lnTo>
                    <a:pt x="90338" y="98523"/>
                  </a:lnTo>
                  <a:lnTo>
                    <a:pt x="89201" y="100114"/>
                  </a:lnTo>
                  <a:lnTo>
                    <a:pt x="87685" y="102085"/>
                  </a:lnTo>
                  <a:lnTo>
                    <a:pt x="86094" y="103979"/>
                  </a:lnTo>
                  <a:lnTo>
                    <a:pt x="84729" y="105571"/>
                  </a:lnTo>
                  <a:lnTo>
                    <a:pt x="83517" y="106859"/>
                  </a:lnTo>
                  <a:lnTo>
                    <a:pt x="82532" y="106177"/>
                  </a:lnTo>
                  <a:lnTo>
                    <a:pt x="80637" y="104889"/>
                  </a:lnTo>
                  <a:lnTo>
                    <a:pt x="78515" y="103676"/>
                  </a:lnTo>
                  <a:lnTo>
                    <a:pt x="76317" y="102464"/>
                  </a:lnTo>
                  <a:lnTo>
                    <a:pt x="74043" y="101327"/>
                  </a:lnTo>
                  <a:lnTo>
                    <a:pt x="71770" y="100341"/>
                  </a:lnTo>
                  <a:lnTo>
                    <a:pt x="69496" y="99432"/>
                  </a:lnTo>
                  <a:lnTo>
                    <a:pt x="67298" y="98674"/>
                  </a:lnTo>
                  <a:lnTo>
                    <a:pt x="65252" y="98068"/>
                  </a:lnTo>
                  <a:lnTo>
                    <a:pt x="63433" y="97689"/>
                  </a:lnTo>
                  <a:lnTo>
                    <a:pt x="61160" y="97386"/>
                  </a:lnTo>
                  <a:lnTo>
                    <a:pt x="58507" y="97158"/>
                  </a:lnTo>
                  <a:lnTo>
                    <a:pt x="55703" y="96931"/>
                  </a:lnTo>
                  <a:lnTo>
                    <a:pt x="52823" y="96855"/>
                  </a:lnTo>
                  <a:lnTo>
                    <a:pt x="50095" y="96855"/>
                  </a:lnTo>
                  <a:lnTo>
                    <a:pt x="47670" y="96931"/>
                  </a:lnTo>
                  <a:lnTo>
                    <a:pt x="45548" y="97083"/>
                  </a:lnTo>
                  <a:lnTo>
                    <a:pt x="43653" y="97386"/>
                  </a:lnTo>
                  <a:lnTo>
                    <a:pt x="41531" y="97765"/>
                  </a:lnTo>
                  <a:lnTo>
                    <a:pt x="39409" y="98295"/>
                  </a:lnTo>
                  <a:lnTo>
                    <a:pt x="37135" y="98902"/>
                  </a:lnTo>
                  <a:lnTo>
                    <a:pt x="34938" y="99508"/>
                  </a:lnTo>
                  <a:lnTo>
                    <a:pt x="32816" y="100266"/>
                  </a:lnTo>
                  <a:lnTo>
                    <a:pt x="30845" y="100948"/>
                  </a:lnTo>
                  <a:lnTo>
                    <a:pt x="29026" y="101706"/>
                  </a:lnTo>
                  <a:lnTo>
                    <a:pt x="27056" y="102615"/>
                  </a:lnTo>
                  <a:lnTo>
                    <a:pt x="25237" y="103600"/>
                  </a:lnTo>
                  <a:lnTo>
                    <a:pt x="23418" y="104586"/>
                  </a:lnTo>
                  <a:lnTo>
                    <a:pt x="21751" y="105571"/>
                  </a:lnTo>
                  <a:lnTo>
                    <a:pt x="20083" y="106632"/>
                  </a:lnTo>
                  <a:lnTo>
                    <a:pt x="18492" y="107769"/>
                  </a:lnTo>
                  <a:lnTo>
                    <a:pt x="16976" y="108981"/>
                  </a:lnTo>
                  <a:lnTo>
                    <a:pt x="15460" y="110194"/>
                  </a:lnTo>
                  <a:lnTo>
                    <a:pt x="13945" y="111558"/>
                  </a:lnTo>
                  <a:lnTo>
                    <a:pt x="12581" y="112922"/>
                  </a:lnTo>
                  <a:lnTo>
                    <a:pt x="11141" y="114438"/>
                  </a:lnTo>
                  <a:lnTo>
                    <a:pt x="9776" y="115954"/>
                  </a:lnTo>
                  <a:lnTo>
                    <a:pt x="8412" y="117621"/>
                  </a:lnTo>
                  <a:lnTo>
                    <a:pt x="7124" y="119364"/>
                  </a:lnTo>
                  <a:lnTo>
                    <a:pt x="5760" y="121183"/>
                  </a:lnTo>
                  <a:lnTo>
                    <a:pt x="4396" y="123077"/>
                  </a:lnTo>
                  <a:lnTo>
                    <a:pt x="2880" y="125503"/>
                  </a:lnTo>
                  <a:lnTo>
                    <a:pt x="1440" y="128004"/>
                  </a:lnTo>
                  <a:lnTo>
                    <a:pt x="455" y="129974"/>
                  </a:lnTo>
                  <a:lnTo>
                    <a:pt x="152" y="130656"/>
                  </a:lnTo>
                  <a:lnTo>
                    <a:pt x="0" y="131035"/>
                  </a:lnTo>
                  <a:lnTo>
                    <a:pt x="76" y="131187"/>
                  </a:lnTo>
                  <a:lnTo>
                    <a:pt x="303" y="131338"/>
                  </a:lnTo>
                  <a:lnTo>
                    <a:pt x="1061" y="131641"/>
                  </a:lnTo>
                  <a:lnTo>
                    <a:pt x="2122" y="131945"/>
                  </a:lnTo>
                  <a:lnTo>
                    <a:pt x="3259" y="132172"/>
                  </a:lnTo>
                  <a:lnTo>
                    <a:pt x="3714" y="132248"/>
                  </a:lnTo>
                  <a:lnTo>
                    <a:pt x="4092" y="132248"/>
                  </a:lnTo>
                  <a:lnTo>
                    <a:pt x="4471" y="132172"/>
                  </a:lnTo>
                  <a:lnTo>
                    <a:pt x="4775" y="132020"/>
                  </a:lnTo>
                  <a:lnTo>
                    <a:pt x="5002" y="131869"/>
                  </a:lnTo>
                  <a:lnTo>
                    <a:pt x="5154" y="131641"/>
                  </a:lnTo>
                  <a:lnTo>
                    <a:pt x="5229" y="131414"/>
                  </a:lnTo>
                  <a:lnTo>
                    <a:pt x="5229" y="131111"/>
                  </a:lnTo>
                  <a:lnTo>
                    <a:pt x="5229" y="130732"/>
                  </a:lnTo>
                  <a:lnTo>
                    <a:pt x="5457" y="130126"/>
                  </a:lnTo>
                  <a:lnTo>
                    <a:pt x="5911" y="129140"/>
                  </a:lnTo>
                  <a:lnTo>
                    <a:pt x="6669" y="127928"/>
                  </a:lnTo>
                  <a:lnTo>
                    <a:pt x="8109" y="125427"/>
                  </a:lnTo>
                  <a:lnTo>
                    <a:pt x="9473" y="123381"/>
                  </a:lnTo>
                  <a:lnTo>
                    <a:pt x="10989" y="121334"/>
                  </a:lnTo>
                  <a:lnTo>
                    <a:pt x="12884" y="119061"/>
                  </a:lnTo>
                  <a:lnTo>
                    <a:pt x="14703" y="117015"/>
                  </a:lnTo>
                  <a:lnTo>
                    <a:pt x="16446" y="115120"/>
                  </a:lnTo>
                  <a:lnTo>
                    <a:pt x="18265" y="113377"/>
                  </a:lnTo>
                  <a:lnTo>
                    <a:pt x="20083" y="111709"/>
                  </a:lnTo>
                  <a:lnTo>
                    <a:pt x="21902" y="110270"/>
                  </a:lnTo>
                  <a:lnTo>
                    <a:pt x="23797" y="108905"/>
                  </a:lnTo>
                  <a:lnTo>
                    <a:pt x="25692" y="107693"/>
                  </a:lnTo>
                  <a:lnTo>
                    <a:pt x="27662" y="106632"/>
                  </a:lnTo>
                  <a:lnTo>
                    <a:pt x="29708" y="105647"/>
                  </a:lnTo>
                  <a:lnTo>
                    <a:pt x="31830" y="104737"/>
                  </a:lnTo>
                  <a:lnTo>
                    <a:pt x="34028" y="103979"/>
                  </a:lnTo>
                  <a:lnTo>
                    <a:pt x="36378" y="103297"/>
                  </a:lnTo>
                  <a:lnTo>
                    <a:pt x="38803" y="102691"/>
                  </a:lnTo>
                  <a:lnTo>
                    <a:pt x="41379" y="102160"/>
                  </a:lnTo>
                  <a:lnTo>
                    <a:pt x="44032" y="101706"/>
                  </a:lnTo>
                  <a:lnTo>
                    <a:pt x="46912" y="101402"/>
                  </a:lnTo>
                  <a:lnTo>
                    <a:pt x="49110" y="101175"/>
                  </a:lnTo>
                  <a:lnTo>
                    <a:pt x="51459" y="101099"/>
                  </a:lnTo>
                  <a:lnTo>
                    <a:pt x="53884" y="101024"/>
                  </a:lnTo>
                  <a:lnTo>
                    <a:pt x="56309" y="101099"/>
                  </a:lnTo>
                  <a:lnTo>
                    <a:pt x="58583" y="101251"/>
                  </a:lnTo>
                  <a:lnTo>
                    <a:pt x="60781" y="101478"/>
                  </a:lnTo>
                  <a:lnTo>
                    <a:pt x="62827" y="101781"/>
                  </a:lnTo>
                  <a:lnTo>
                    <a:pt x="64570" y="102160"/>
                  </a:lnTo>
                  <a:lnTo>
                    <a:pt x="66313" y="102615"/>
                  </a:lnTo>
                  <a:lnTo>
                    <a:pt x="67905" y="103070"/>
                  </a:lnTo>
                  <a:lnTo>
                    <a:pt x="69345" y="103600"/>
                  </a:lnTo>
                  <a:lnTo>
                    <a:pt x="70785" y="104207"/>
                  </a:lnTo>
                  <a:lnTo>
                    <a:pt x="72225" y="104964"/>
                  </a:lnTo>
                  <a:lnTo>
                    <a:pt x="73740" y="105722"/>
                  </a:lnTo>
                  <a:lnTo>
                    <a:pt x="75408" y="106708"/>
                  </a:lnTo>
                  <a:lnTo>
                    <a:pt x="77302" y="107920"/>
                  </a:lnTo>
                  <a:lnTo>
                    <a:pt x="80788" y="110118"/>
                  </a:lnTo>
                  <a:lnTo>
                    <a:pt x="80182" y="110800"/>
                  </a:lnTo>
                  <a:lnTo>
                    <a:pt x="79652" y="111558"/>
                  </a:lnTo>
                  <a:lnTo>
                    <a:pt x="77833" y="110421"/>
                  </a:lnTo>
                  <a:lnTo>
                    <a:pt x="76772" y="109739"/>
                  </a:lnTo>
                  <a:lnTo>
                    <a:pt x="75559" y="108981"/>
                  </a:lnTo>
                  <a:lnTo>
                    <a:pt x="72755" y="107541"/>
                  </a:lnTo>
                  <a:lnTo>
                    <a:pt x="69951" y="106253"/>
                  </a:lnTo>
                  <a:lnTo>
                    <a:pt x="68663" y="105722"/>
                  </a:lnTo>
                  <a:lnTo>
                    <a:pt x="67526" y="105268"/>
                  </a:lnTo>
                  <a:lnTo>
                    <a:pt x="65404" y="104586"/>
                  </a:lnTo>
                  <a:lnTo>
                    <a:pt x="63358" y="103979"/>
                  </a:lnTo>
                  <a:lnTo>
                    <a:pt x="61236" y="103449"/>
                  </a:lnTo>
                  <a:lnTo>
                    <a:pt x="59189" y="103070"/>
                  </a:lnTo>
                  <a:lnTo>
                    <a:pt x="57067" y="102767"/>
                  </a:lnTo>
                  <a:lnTo>
                    <a:pt x="54945" y="102539"/>
                  </a:lnTo>
                  <a:lnTo>
                    <a:pt x="52823" y="102388"/>
                  </a:lnTo>
                  <a:lnTo>
                    <a:pt x="50550" y="102388"/>
                  </a:lnTo>
                  <a:lnTo>
                    <a:pt x="47367" y="102464"/>
                  </a:lnTo>
                  <a:lnTo>
                    <a:pt x="45851" y="102539"/>
                  </a:lnTo>
                  <a:lnTo>
                    <a:pt x="44411" y="102691"/>
                  </a:lnTo>
                  <a:lnTo>
                    <a:pt x="42971" y="102842"/>
                  </a:lnTo>
                  <a:lnTo>
                    <a:pt x="41607" y="103146"/>
                  </a:lnTo>
                  <a:lnTo>
                    <a:pt x="40167" y="103449"/>
                  </a:lnTo>
                  <a:lnTo>
                    <a:pt x="38727" y="103752"/>
                  </a:lnTo>
                  <a:lnTo>
                    <a:pt x="37135" y="104207"/>
                  </a:lnTo>
                  <a:lnTo>
                    <a:pt x="35620" y="104661"/>
                  </a:lnTo>
                  <a:lnTo>
                    <a:pt x="34104" y="105192"/>
                  </a:lnTo>
                  <a:lnTo>
                    <a:pt x="32664" y="105798"/>
                  </a:lnTo>
                  <a:lnTo>
                    <a:pt x="31224" y="106404"/>
                  </a:lnTo>
                  <a:lnTo>
                    <a:pt x="29784" y="107086"/>
                  </a:lnTo>
                  <a:lnTo>
                    <a:pt x="28420" y="107769"/>
                  </a:lnTo>
                  <a:lnTo>
                    <a:pt x="27056" y="108602"/>
                  </a:lnTo>
                  <a:lnTo>
                    <a:pt x="25692" y="109436"/>
                  </a:lnTo>
                  <a:lnTo>
                    <a:pt x="24328" y="110270"/>
                  </a:lnTo>
                  <a:lnTo>
                    <a:pt x="23039" y="111255"/>
                  </a:lnTo>
                  <a:lnTo>
                    <a:pt x="21751" y="112240"/>
                  </a:lnTo>
                  <a:lnTo>
                    <a:pt x="20462" y="113301"/>
                  </a:lnTo>
                  <a:lnTo>
                    <a:pt x="19250" y="114438"/>
                  </a:lnTo>
                  <a:lnTo>
                    <a:pt x="17961" y="115575"/>
                  </a:lnTo>
                  <a:lnTo>
                    <a:pt x="16749" y="116787"/>
                  </a:lnTo>
                  <a:lnTo>
                    <a:pt x="15309" y="118303"/>
                  </a:lnTo>
                  <a:lnTo>
                    <a:pt x="14021" y="119819"/>
                  </a:lnTo>
                  <a:lnTo>
                    <a:pt x="12732" y="121410"/>
                  </a:lnTo>
                  <a:lnTo>
                    <a:pt x="11520" y="123002"/>
                  </a:lnTo>
                  <a:lnTo>
                    <a:pt x="10383" y="124745"/>
                  </a:lnTo>
                  <a:lnTo>
                    <a:pt x="9322" y="126412"/>
                  </a:lnTo>
                  <a:lnTo>
                    <a:pt x="8337" y="128155"/>
                  </a:lnTo>
                  <a:lnTo>
                    <a:pt x="7427" y="129974"/>
                  </a:lnTo>
                  <a:lnTo>
                    <a:pt x="6593" y="131793"/>
                  </a:lnTo>
                  <a:lnTo>
                    <a:pt x="5760" y="133688"/>
                  </a:lnTo>
                  <a:lnTo>
                    <a:pt x="5078" y="135582"/>
                  </a:lnTo>
                  <a:lnTo>
                    <a:pt x="4471" y="137553"/>
                  </a:lnTo>
                  <a:lnTo>
                    <a:pt x="3865" y="139523"/>
                  </a:lnTo>
                  <a:lnTo>
                    <a:pt x="3410" y="141494"/>
                  </a:lnTo>
                  <a:lnTo>
                    <a:pt x="2956" y="143540"/>
                  </a:lnTo>
                  <a:lnTo>
                    <a:pt x="2653" y="145586"/>
                  </a:lnTo>
                  <a:lnTo>
                    <a:pt x="2501" y="146874"/>
                  </a:lnTo>
                  <a:lnTo>
                    <a:pt x="2425" y="148466"/>
                  </a:lnTo>
                  <a:lnTo>
                    <a:pt x="2349" y="152104"/>
                  </a:lnTo>
                  <a:lnTo>
                    <a:pt x="2425" y="155742"/>
                  </a:lnTo>
                  <a:lnTo>
                    <a:pt x="2577" y="157333"/>
                  </a:lnTo>
                  <a:lnTo>
                    <a:pt x="2728" y="158697"/>
                  </a:lnTo>
                  <a:lnTo>
                    <a:pt x="3335" y="161653"/>
                  </a:lnTo>
                  <a:lnTo>
                    <a:pt x="3638" y="163169"/>
                  </a:lnTo>
                  <a:lnTo>
                    <a:pt x="4017" y="164609"/>
                  </a:lnTo>
                  <a:lnTo>
                    <a:pt x="4471" y="166048"/>
                  </a:lnTo>
                  <a:lnTo>
                    <a:pt x="4926" y="167488"/>
                  </a:lnTo>
                  <a:lnTo>
                    <a:pt x="5457" y="168853"/>
                  </a:lnTo>
                  <a:lnTo>
                    <a:pt x="5987" y="170217"/>
                  </a:lnTo>
                  <a:lnTo>
                    <a:pt x="6593" y="171581"/>
                  </a:lnTo>
                  <a:lnTo>
                    <a:pt x="7200" y="172945"/>
                  </a:lnTo>
                  <a:lnTo>
                    <a:pt x="7882" y="174309"/>
                  </a:lnTo>
                  <a:lnTo>
                    <a:pt x="8640" y="175598"/>
                  </a:lnTo>
                  <a:lnTo>
                    <a:pt x="10231" y="178174"/>
                  </a:lnTo>
                  <a:lnTo>
                    <a:pt x="11974" y="180751"/>
                  </a:lnTo>
                  <a:lnTo>
                    <a:pt x="12884" y="181812"/>
                  </a:lnTo>
                  <a:lnTo>
                    <a:pt x="13945" y="183025"/>
                  </a:lnTo>
                  <a:lnTo>
                    <a:pt x="15157" y="184389"/>
                  </a:lnTo>
                  <a:lnTo>
                    <a:pt x="16521" y="185753"/>
                  </a:lnTo>
                  <a:lnTo>
                    <a:pt x="17886" y="187117"/>
                  </a:lnTo>
                  <a:lnTo>
                    <a:pt x="19250" y="188330"/>
                  </a:lnTo>
                  <a:lnTo>
                    <a:pt x="20462" y="189467"/>
                  </a:lnTo>
                  <a:lnTo>
                    <a:pt x="21599" y="190300"/>
                  </a:lnTo>
                  <a:lnTo>
                    <a:pt x="23342" y="191589"/>
                  </a:lnTo>
                  <a:lnTo>
                    <a:pt x="25161" y="192725"/>
                  </a:lnTo>
                  <a:lnTo>
                    <a:pt x="26980" y="193862"/>
                  </a:lnTo>
                  <a:lnTo>
                    <a:pt x="28875" y="194847"/>
                  </a:lnTo>
                  <a:lnTo>
                    <a:pt x="30769" y="195757"/>
                  </a:lnTo>
                  <a:lnTo>
                    <a:pt x="32664" y="196590"/>
                  </a:lnTo>
                  <a:lnTo>
                    <a:pt x="34559" y="197348"/>
                  </a:lnTo>
                  <a:lnTo>
                    <a:pt x="36529" y="198030"/>
                  </a:lnTo>
                  <a:lnTo>
                    <a:pt x="38575" y="198637"/>
                  </a:lnTo>
                  <a:lnTo>
                    <a:pt x="40546" y="199091"/>
                  </a:lnTo>
                  <a:lnTo>
                    <a:pt x="42592" y="199546"/>
                  </a:lnTo>
                  <a:lnTo>
                    <a:pt x="44638" y="199849"/>
                  </a:lnTo>
                  <a:lnTo>
                    <a:pt x="46685" y="200077"/>
                  </a:lnTo>
                  <a:lnTo>
                    <a:pt x="48731" y="200228"/>
                  </a:lnTo>
                  <a:lnTo>
                    <a:pt x="50853" y="200304"/>
                  </a:lnTo>
                  <a:lnTo>
                    <a:pt x="52975" y="200228"/>
                  </a:lnTo>
                  <a:lnTo>
                    <a:pt x="55703" y="200077"/>
                  </a:lnTo>
                  <a:lnTo>
                    <a:pt x="58356" y="199774"/>
                  </a:lnTo>
                  <a:lnTo>
                    <a:pt x="60857" y="199319"/>
                  </a:lnTo>
                  <a:lnTo>
                    <a:pt x="63358" y="198788"/>
                  </a:lnTo>
                  <a:lnTo>
                    <a:pt x="65859" y="198106"/>
                  </a:lnTo>
                  <a:lnTo>
                    <a:pt x="68284" y="197273"/>
                  </a:lnTo>
                  <a:lnTo>
                    <a:pt x="70709" y="196287"/>
                  </a:lnTo>
                  <a:lnTo>
                    <a:pt x="73134" y="195151"/>
                  </a:lnTo>
                  <a:lnTo>
                    <a:pt x="74877" y="194241"/>
                  </a:lnTo>
                  <a:lnTo>
                    <a:pt x="76620" y="193256"/>
                  </a:lnTo>
                  <a:lnTo>
                    <a:pt x="78288" y="192119"/>
                  </a:lnTo>
                  <a:lnTo>
                    <a:pt x="79955" y="190982"/>
                  </a:lnTo>
                  <a:lnTo>
                    <a:pt x="81546" y="189770"/>
                  </a:lnTo>
                  <a:lnTo>
                    <a:pt x="83138" y="188557"/>
                  </a:lnTo>
                  <a:lnTo>
                    <a:pt x="84578" y="187193"/>
                  </a:lnTo>
                  <a:lnTo>
                    <a:pt x="86018" y="185753"/>
                  </a:lnTo>
                  <a:lnTo>
                    <a:pt x="87458" y="184313"/>
                  </a:lnTo>
                  <a:lnTo>
                    <a:pt x="88746" y="182797"/>
                  </a:lnTo>
                  <a:lnTo>
                    <a:pt x="90034" y="181282"/>
                  </a:lnTo>
                  <a:lnTo>
                    <a:pt x="91247" y="179614"/>
                  </a:lnTo>
                  <a:lnTo>
                    <a:pt x="92384" y="177947"/>
                  </a:lnTo>
                  <a:lnTo>
                    <a:pt x="93445" y="176280"/>
                  </a:lnTo>
                  <a:lnTo>
                    <a:pt x="94430" y="174461"/>
                  </a:lnTo>
                  <a:lnTo>
                    <a:pt x="95339" y="172718"/>
                  </a:lnTo>
                  <a:lnTo>
                    <a:pt x="96325" y="170520"/>
                  </a:lnTo>
                  <a:lnTo>
                    <a:pt x="97083" y="168701"/>
                  </a:lnTo>
                  <a:lnTo>
                    <a:pt x="97613" y="167185"/>
                  </a:lnTo>
                  <a:lnTo>
                    <a:pt x="97840" y="165897"/>
                  </a:lnTo>
                  <a:lnTo>
                    <a:pt x="97916" y="165518"/>
                  </a:lnTo>
                  <a:lnTo>
                    <a:pt x="98068" y="165215"/>
                  </a:lnTo>
                  <a:lnTo>
                    <a:pt x="98295" y="165063"/>
                  </a:lnTo>
                  <a:lnTo>
                    <a:pt x="98674" y="164987"/>
                  </a:lnTo>
                  <a:lnTo>
                    <a:pt x="99432" y="164836"/>
                  </a:lnTo>
                  <a:lnTo>
                    <a:pt x="100114" y="164836"/>
                  </a:lnTo>
                  <a:lnTo>
                    <a:pt x="100796" y="164987"/>
                  </a:lnTo>
                  <a:lnTo>
                    <a:pt x="101402" y="165215"/>
                  </a:lnTo>
                  <a:lnTo>
                    <a:pt x="101781" y="165291"/>
                  </a:lnTo>
                  <a:lnTo>
                    <a:pt x="102312" y="165366"/>
                  </a:lnTo>
                  <a:lnTo>
                    <a:pt x="103600" y="165518"/>
                  </a:lnTo>
                  <a:lnTo>
                    <a:pt x="104282" y="165518"/>
                  </a:lnTo>
                  <a:lnTo>
                    <a:pt x="104813" y="165594"/>
                  </a:lnTo>
                  <a:lnTo>
                    <a:pt x="105268" y="165745"/>
                  </a:lnTo>
                  <a:lnTo>
                    <a:pt x="105571" y="165897"/>
                  </a:lnTo>
                  <a:lnTo>
                    <a:pt x="105874" y="166048"/>
                  </a:lnTo>
                  <a:lnTo>
                    <a:pt x="107162" y="166048"/>
                  </a:lnTo>
                  <a:lnTo>
                    <a:pt x="107768" y="165973"/>
                  </a:lnTo>
                  <a:lnTo>
                    <a:pt x="108223" y="165973"/>
                  </a:lnTo>
                  <a:lnTo>
                    <a:pt x="108678" y="166124"/>
                  </a:lnTo>
                  <a:lnTo>
                    <a:pt x="109284" y="166427"/>
                  </a:lnTo>
                  <a:lnTo>
                    <a:pt x="110421" y="166958"/>
                  </a:lnTo>
                  <a:lnTo>
                    <a:pt x="111558" y="167413"/>
                  </a:lnTo>
                  <a:lnTo>
                    <a:pt x="112770" y="167792"/>
                  </a:lnTo>
                  <a:lnTo>
                    <a:pt x="113983" y="168095"/>
                  </a:lnTo>
                  <a:lnTo>
                    <a:pt x="115196" y="168246"/>
                  </a:lnTo>
                  <a:lnTo>
                    <a:pt x="116484" y="168322"/>
                  </a:lnTo>
                  <a:lnTo>
                    <a:pt x="117697" y="168322"/>
                  </a:lnTo>
                  <a:lnTo>
                    <a:pt x="118909" y="168171"/>
                  </a:lnTo>
                  <a:lnTo>
                    <a:pt x="119743" y="168019"/>
                  </a:lnTo>
                  <a:lnTo>
                    <a:pt x="120501" y="167792"/>
                  </a:lnTo>
                  <a:lnTo>
                    <a:pt x="121410" y="167488"/>
                  </a:lnTo>
                  <a:lnTo>
                    <a:pt x="122244" y="167185"/>
                  </a:lnTo>
                  <a:lnTo>
                    <a:pt x="123002" y="166731"/>
                  </a:lnTo>
                  <a:lnTo>
                    <a:pt x="123759" y="166352"/>
                  </a:lnTo>
                  <a:lnTo>
                    <a:pt x="124517" y="165821"/>
                  </a:lnTo>
                  <a:lnTo>
                    <a:pt x="125048" y="165366"/>
                  </a:lnTo>
                  <a:lnTo>
                    <a:pt x="125578" y="164912"/>
                  </a:lnTo>
                  <a:lnTo>
                    <a:pt x="126109" y="164230"/>
                  </a:lnTo>
                  <a:lnTo>
                    <a:pt x="127170" y="162714"/>
                  </a:lnTo>
                  <a:lnTo>
                    <a:pt x="128155" y="161047"/>
                  </a:lnTo>
                  <a:lnTo>
                    <a:pt x="128610" y="160289"/>
                  </a:lnTo>
                  <a:lnTo>
                    <a:pt x="128913" y="159531"/>
                  </a:lnTo>
                  <a:lnTo>
                    <a:pt x="129443" y="158167"/>
                  </a:lnTo>
                  <a:lnTo>
                    <a:pt x="132475" y="158091"/>
                  </a:lnTo>
                  <a:lnTo>
                    <a:pt x="135582" y="158015"/>
                  </a:lnTo>
                  <a:lnTo>
                    <a:pt x="135431" y="158849"/>
                  </a:lnTo>
                  <a:lnTo>
                    <a:pt x="135431" y="159228"/>
                  </a:lnTo>
                  <a:lnTo>
                    <a:pt x="135431" y="159607"/>
                  </a:lnTo>
                  <a:lnTo>
                    <a:pt x="135506" y="159834"/>
                  </a:lnTo>
                  <a:lnTo>
                    <a:pt x="135658" y="160061"/>
                  </a:lnTo>
                  <a:lnTo>
                    <a:pt x="135810" y="160289"/>
                  </a:lnTo>
                  <a:lnTo>
                    <a:pt x="136113" y="160364"/>
                  </a:lnTo>
                  <a:lnTo>
                    <a:pt x="136795" y="160668"/>
                  </a:lnTo>
                  <a:lnTo>
                    <a:pt x="137780" y="160819"/>
                  </a:lnTo>
                  <a:lnTo>
                    <a:pt x="138841" y="160895"/>
                  </a:lnTo>
                  <a:lnTo>
                    <a:pt x="139675" y="160971"/>
                  </a:lnTo>
                  <a:lnTo>
                    <a:pt x="140054" y="161122"/>
                  </a:lnTo>
                  <a:lnTo>
                    <a:pt x="140432" y="161274"/>
                  </a:lnTo>
                  <a:lnTo>
                    <a:pt x="140811" y="161426"/>
                  </a:lnTo>
                  <a:lnTo>
                    <a:pt x="141115" y="161501"/>
                  </a:lnTo>
                  <a:lnTo>
                    <a:pt x="141493" y="161350"/>
                  </a:lnTo>
                  <a:lnTo>
                    <a:pt x="141948" y="161122"/>
                  </a:lnTo>
                  <a:lnTo>
                    <a:pt x="142479" y="160971"/>
                  </a:lnTo>
                  <a:lnTo>
                    <a:pt x="142933" y="160819"/>
                  </a:lnTo>
                  <a:lnTo>
                    <a:pt x="143540" y="160743"/>
                  </a:lnTo>
                  <a:lnTo>
                    <a:pt x="144146" y="160668"/>
                  </a:lnTo>
                  <a:lnTo>
                    <a:pt x="145131" y="160668"/>
                  </a:lnTo>
                  <a:lnTo>
                    <a:pt x="145662" y="160516"/>
                  </a:lnTo>
                  <a:lnTo>
                    <a:pt x="145965" y="160137"/>
                  </a:lnTo>
                  <a:lnTo>
                    <a:pt x="146420" y="159607"/>
                  </a:lnTo>
                  <a:lnTo>
                    <a:pt x="146874" y="158773"/>
                  </a:lnTo>
                  <a:lnTo>
                    <a:pt x="147329" y="157939"/>
                  </a:lnTo>
                  <a:lnTo>
                    <a:pt x="147708" y="157030"/>
                  </a:lnTo>
                  <a:lnTo>
                    <a:pt x="148087" y="156196"/>
                  </a:lnTo>
                  <a:lnTo>
                    <a:pt x="148314" y="155438"/>
                  </a:lnTo>
                  <a:lnTo>
                    <a:pt x="148390" y="154908"/>
                  </a:lnTo>
                  <a:lnTo>
                    <a:pt x="148390" y="154605"/>
                  </a:lnTo>
                  <a:lnTo>
                    <a:pt x="148314" y="154302"/>
                  </a:lnTo>
                  <a:lnTo>
                    <a:pt x="148163" y="153998"/>
                  </a:lnTo>
                  <a:lnTo>
                    <a:pt x="147935" y="153847"/>
                  </a:lnTo>
                  <a:lnTo>
                    <a:pt x="147556" y="153695"/>
                  </a:lnTo>
                  <a:lnTo>
                    <a:pt x="147102" y="153544"/>
                  </a:lnTo>
                  <a:lnTo>
                    <a:pt x="145813" y="153392"/>
                  </a:lnTo>
                  <a:lnTo>
                    <a:pt x="144222" y="153241"/>
                  </a:lnTo>
                  <a:lnTo>
                    <a:pt x="143161" y="153089"/>
                  </a:lnTo>
                  <a:lnTo>
                    <a:pt x="142782" y="153013"/>
                  </a:lnTo>
                  <a:lnTo>
                    <a:pt x="142403" y="153089"/>
                  </a:lnTo>
                  <a:lnTo>
                    <a:pt x="142024" y="153165"/>
                  </a:lnTo>
                  <a:lnTo>
                    <a:pt x="141569" y="153316"/>
                  </a:lnTo>
                  <a:lnTo>
                    <a:pt x="141115" y="153468"/>
                  </a:lnTo>
                  <a:lnTo>
                    <a:pt x="140508" y="153544"/>
                  </a:lnTo>
                  <a:lnTo>
                    <a:pt x="139902" y="153619"/>
                  </a:lnTo>
                  <a:lnTo>
                    <a:pt x="139220" y="153619"/>
                  </a:lnTo>
                  <a:lnTo>
                    <a:pt x="138538" y="153695"/>
                  </a:lnTo>
                  <a:lnTo>
                    <a:pt x="138083" y="153695"/>
                  </a:lnTo>
                  <a:lnTo>
                    <a:pt x="137780" y="153847"/>
                  </a:lnTo>
                  <a:lnTo>
                    <a:pt x="137704" y="153998"/>
                  </a:lnTo>
                  <a:lnTo>
                    <a:pt x="137553" y="154074"/>
                  </a:lnTo>
                  <a:lnTo>
                    <a:pt x="137325" y="154226"/>
                  </a:lnTo>
                  <a:lnTo>
                    <a:pt x="136643" y="154302"/>
                  </a:lnTo>
                  <a:lnTo>
                    <a:pt x="135734" y="154302"/>
                  </a:lnTo>
                  <a:lnTo>
                    <a:pt x="134748" y="154150"/>
                  </a:lnTo>
                  <a:lnTo>
                    <a:pt x="134445" y="154074"/>
                  </a:lnTo>
                  <a:lnTo>
                    <a:pt x="134370" y="153998"/>
                  </a:lnTo>
                  <a:lnTo>
                    <a:pt x="134445" y="153847"/>
                  </a:lnTo>
                  <a:lnTo>
                    <a:pt x="134976" y="153468"/>
                  </a:lnTo>
                  <a:lnTo>
                    <a:pt x="136188" y="152710"/>
                  </a:lnTo>
                  <a:lnTo>
                    <a:pt x="138083" y="151497"/>
                  </a:lnTo>
                  <a:lnTo>
                    <a:pt x="140054" y="150058"/>
                  </a:lnTo>
                  <a:lnTo>
                    <a:pt x="141797" y="148693"/>
                  </a:lnTo>
                  <a:lnTo>
                    <a:pt x="143237" y="147329"/>
                  </a:lnTo>
                  <a:lnTo>
                    <a:pt x="143994" y="146496"/>
                  </a:lnTo>
                  <a:lnTo>
                    <a:pt x="144904" y="145435"/>
                  </a:lnTo>
                  <a:lnTo>
                    <a:pt x="146950" y="142782"/>
                  </a:lnTo>
                  <a:lnTo>
                    <a:pt x="149224" y="139599"/>
                  </a:lnTo>
                  <a:lnTo>
                    <a:pt x="151649" y="136037"/>
                  </a:lnTo>
                  <a:lnTo>
                    <a:pt x="153468" y="133081"/>
                  </a:lnTo>
                  <a:lnTo>
                    <a:pt x="155211" y="130126"/>
                  </a:lnTo>
                  <a:lnTo>
                    <a:pt x="157257" y="126185"/>
                  </a:lnTo>
                  <a:lnTo>
                    <a:pt x="160061" y="120652"/>
                  </a:lnTo>
                  <a:lnTo>
                    <a:pt x="162335" y="116181"/>
                  </a:lnTo>
                  <a:lnTo>
                    <a:pt x="164229" y="112543"/>
                  </a:lnTo>
                  <a:lnTo>
                    <a:pt x="165897" y="109512"/>
                  </a:lnTo>
                  <a:lnTo>
                    <a:pt x="167412" y="107086"/>
                  </a:lnTo>
                  <a:lnTo>
                    <a:pt x="168777" y="105040"/>
                  </a:lnTo>
                  <a:lnTo>
                    <a:pt x="170217" y="103297"/>
                  </a:lnTo>
                  <a:lnTo>
                    <a:pt x="171657" y="101630"/>
                  </a:lnTo>
                  <a:lnTo>
                    <a:pt x="173324" y="100038"/>
                  </a:lnTo>
                  <a:lnTo>
                    <a:pt x="175143" y="98371"/>
                  </a:lnTo>
                  <a:lnTo>
                    <a:pt x="175446" y="99735"/>
                  </a:lnTo>
                  <a:lnTo>
                    <a:pt x="175901" y="101099"/>
                  </a:lnTo>
                  <a:lnTo>
                    <a:pt x="176128" y="101706"/>
                  </a:lnTo>
                  <a:lnTo>
                    <a:pt x="176431" y="102236"/>
                  </a:lnTo>
                  <a:lnTo>
                    <a:pt x="176810" y="102767"/>
                  </a:lnTo>
                  <a:lnTo>
                    <a:pt x="177189" y="103297"/>
                  </a:lnTo>
                  <a:lnTo>
                    <a:pt x="178098" y="104358"/>
                  </a:lnTo>
                  <a:lnTo>
                    <a:pt x="178629" y="104813"/>
                  </a:lnTo>
                  <a:lnTo>
                    <a:pt x="179159" y="105268"/>
                  </a:lnTo>
                  <a:lnTo>
                    <a:pt x="180372" y="106025"/>
                  </a:lnTo>
                  <a:lnTo>
                    <a:pt x="180902" y="106329"/>
                  </a:lnTo>
                  <a:lnTo>
                    <a:pt x="181433" y="106556"/>
                  </a:lnTo>
                  <a:lnTo>
                    <a:pt x="181888" y="106708"/>
                  </a:lnTo>
                  <a:lnTo>
                    <a:pt x="182342" y="106783"/>
                  </a:lnTo>
                  <a:lnTo>
                    <a:pt x="182418" y="106783"/>
                  </a:lnTo>
                  <a:lnTo>
                    <a:pt x="182418" y="106859"/>
                  </a:lnTo>
                  <a:lnTo>
                    <a:pt x="182191" y="107238"/>
                  </a:lnTo>
                  <a:lnTo>
                    <a:pt x="181509" y="107996"/>
                  </a:lnTo>
                  <a:lnTo>
                    <a:pt x="180296" y="109133"/>
                  </a:lnTo>
                  <a:lnTo>
                    <a:pt x="178326" y="111027"/>
                  </a:lnTo>
                  <a:lnTo>
                    <a:pt x="176583" y="112922"/>
                  </a:lnTo>
                  <a:lnTo>
                    <a:pt x="174991" y="114741"/>
                  </a:lnTo>
                  <a:lnTo>
                    <a:pt x="173551" y="116560"/>
                  </a:lnTo>
                  <a:lnTo>
                    <a:pt x="172187" y="118454"/>
                  </a:lnTo>
                  <a:lnTo>
                    <a:pt x="170899" y="120501"/>
                  </a:lnTo>
                  <a:lnTo>
                    <a:pt x="169686" y="122623"/>
                  </a:lnTo>
                  <a:lnTo>
                    <a:pt x="168474" y="125048"/>
                  </a:lnTo>
                  <a:lnTo>
                    <a:pt x="167337" y="127397"/>
                  </a:lnTo>
                  <a:lnTo>
                    <a:pt x="166276" y="129747"/>
                  </a:lnTo>
                  <a:lnTo>
                    <a:pt x="165290" y="132096"/>
                  </a:lnTo>
                  <a:lnTo>
                    <a:pt x="164381" y="134370"/>
                  </a:lnTo>
                  <a:lnTo>
                    <a:pt x="163623" y="136643"/>
                  </a:lnTo>
                  <a:lnTo>
                    <a:pt x="162865" y="138917"/>
                  </a:lnTo>
                  <a:lnTo>
                    <a:pt x="162259" y="141115"/>
                  </a:lnTo>
                  <a:lnTo>
                    <a:pt x="161728" y="143313"/>
                  </a:lnTo>
                  <a:lnTo>
                    <a:pt x="161274" y="145510"/>
                  </a:lnTo>
                  <a:lnTo>
                    <a:pt x="160971" y="147632"/>
                  </a:lnTo>
                  <a:lnTo>
                    <a:pt x="160819" y="149224"/>
                  </a:lnTo>
                  <a:lnTo>
                    <a:pt x="160895" y="149754"/>
                  </a:lnTo>
                  <a:lnTo>
                    <a:pt x="160895" y="149982"/>
                  </a:lnTo>
                  <a:lnTo>
                    <a:pt x="161122" y="150058"/>
                  </a:lnTo>
                  <a:lnTo>
                    <a:pt x="161653" y="150209"/>
                  </a:lnTo>
                  <a:lnTo>
                    <a:pt x="163017" y="150512"/>
                  </a:lnTo>
                  <a:lnTo>
                    <a:pt x="164381" y="150740"/>
                  </a:lnTo>
                  <a:lnTo>
                    <a:pt x="164836" y="150815"/>
                  </a:lnTo>
                  <a:lnTo>
                    <a:pt x="165063" y="150815"/>
                  </a:lnTo>
                  <a:lnTo>
                    <a:pt x="165139" y="150664"/>
                  </a:lnTo>
                  <a:lnTo>
                    <a:pt x="165290" y="150285"/>
                  </a:lnTo>
                  <a:lnTo>
                    <a:pt x="165442" y="149375"/>
                  </a:lnTo>
                  <a:lnTo>
                    <a:pt x="165594" y="148693"/>
                  </a:lnTo>
                  <a:lnTo>
                    <a:pt x="165594" y="148618"/>
                  </a:lnTo>
                  <a:lnTo>
                    <a:pt x="165669" y="148693"/>
                  </a:lnTo>
                  <a:lnTo>
                    <a:pt x="165745" y="149603"/>
                  </a:lnTo>
                  <a:lnTo>
                    <a:pt x="165897" y="151422"/>
                  </a:lnTo>
                  <a:lnTo>
                    <a:pt x="166200" y="154302"/>
                  </a:lnTo>
                  <a:lnTo>
                    <a:pt x="166503" y="156878"/>
                  </a:lnTo>
                  <a:lnTo>
                    <a:pt x="166958" y="159379"/>
                  </a:lnTo>
                  <a:lnTo>
                    <a:pt x="167488" y="161729"/>
                  </a:lnTo>
                  <a:lnTo>
                    <a:pt x="168170" y="164002"/>
                  </a:lnTo>
                  <a:lnTo>
                    <a:pt x="169004" y="166200"/>
                  </a:lnTo>
                  <a:lnTo>
                    <a:pt x="169913" y="168474"/>
                  </a:lnTo>
                  <a:lnTo>
                    <a:pt x="171050" y="170823"/>
                  </a:lnTo>
                  <a:lnTo>
                    <a:pt x="171960" y="172566"/>
                  </a:lnTo>
                  <a:lnTo>
                    <a:pt x="172945" y="174233"/>
                  </a:lnTo>
                  <a:lnTo>
                    <a:pt x="174006" y="175901"/>
                  </a:lnTo>
                  <a:lnTo>
                    <a:pt x="175067" y="177492"/>
                  </a:lnTo>
                  <a:lnTo>
                    <a:pt x="176280" y="179008"/>
                  </a:lnTo>
                  <a:lnTo>
                    <a:pt x="177492" y="180448"/>
                  </a:lnTo>
                  <a:lnTo>
                    <a:pt x="178780" y="181888"/>
                  </a:lnTo>
                  <a:lnTo>
                    <a:pt x="180069" y="183252"/>
                  </a:lnTo>
                  <a:lnTo>
                    <a:pt x="181509" y="184616"/>
                  </a:lnTo>
                  <a:lnTo>
                    <a:pt x="182949" y="185829"/>
                  </a:lnTo>
                  <a:lnTo>
                    <a:pt x="184464" y="187041"/>
                  </a:lnTo>
                  <a:lnTo>
                    <a:pt x="186056" y="188254"/>
                  </a:lnTo>
                  <a:lnTo>
                    <a:pt x="187647" y="189315"/>
                  </a:lnTo>
                  <a:lnTo>
                    <a:pt x="189391" y="190376"/>
                  </a:lnTo>
                  <a:lnTo>
                    <a:pt x="191134" y="191361"/>
                  </a:lnTo>
                  <a:lnTo>
                    <a:pt x="192877" y="192271"/>
                  </a:lnTo>
                  <a:lnTo>
                    <a:pt x="195454" y="193483"/>
                  </a:lnTo>
                  <a:lnTo>
                    <a:pt x="198030" y="194468"/>
                  </a:lnTo>
                  <a:lnTo>
                    <a:pt x="200607" y="195302"/>
                  </a:lnTo>
                  <a:lnTo>
                    <a:pt x="203184" y="195984"/>
                  </a:lnTo>
                  <a:lnTo>
                    <a:pt x="205836" y="196515"/>
                  </a:lnTo>
                  <a:lnTo>
                    <a:pt x="208565" y="196894"/>
                  </a:lnTo>
                  <a:lnTo>
                    <a:pt x="211293" y="197121"/>
                  </a:lnTo>
                  <a:lnTo>
                    <a:pt x="214097" y="197197"/>
                  </a:lnTo>
                  <a:lnTo>
                    <a:pt x="215689" y="197197"/>
                  </a:lnTo>
                  <a:lnTo>
                    <a:pt x="217356" y="197121"/>
                  </a:lnTo>
                  <a:lnTo>
                    <a:pt x="218947" y="196969"/>
                  </a:lnTo>
                  <a:lnTo>
                    <a:pt x="220539" y="196818"/>
                  </a:lnTo>
                  <a:lnTo>
                    <a:pt x="222130" y="196590"/>
                  </a:lnTo>
                  <a:lnTo>
                    <a:pt x="223646" y="196287"/>
                  </a:lnTo>
                  <a:lnTo>
                    <a:pt x="225238" y="195984"/>
                  </a:lnTo>
                  <a:lnTo>
                    <a:pt x="226753" y="195529"/>
                  </a:lnTo>
                  <a:lnTo>
                    <a:pt x="228269" y="195151"/>
                  </a:lnTo>
                  <a:lnTo>
                    <a:pt x="229785" y="194620"/>
                  </a:lnTo>
                  <a:lnTo>
                    <a:pt x="231301" y="194090"/>
                  </a:lnTo>
                  <a:lnTo>
                    <a:pt x="232740" y="193483"/>
                  </a:lnTo>
                  <a:lnTo>
                    <a:pt x="234180" y="192877"/>
                  </a:lnTo>
                  <a:lnTo>
                    <a:pt x="235620" y="192195"/>
                  </a:lnTo>
                  <a:lnTo>
                    <a:pt x="236985" y="191437"/>
                  </a:lnTo>
                  <a:lnTo>
                    <a:pt x="238349" y="190679"/>
                  </a:lnTo>
                  <a:lnTo>
                    <a:pt x="240698" y="189163"/>
                  </a:lnTo>
                  <a:lnTo>
                    <a:pt x="242972" y="187572"/>
                  </a:lnTo>
                  <a:lnTo>
                    <a:pt x="245094" y="185905"/>
                  </a:lnTo>
                  <a:lnTo>
                    <a:pt x="247064" y="184086"/>
                  </a:lnTo>
                  <a:lnTo>
                    <a:pt x="248959" y="182191"/>
                  </a:lnTo>
                  <a:lnTo>
                    <a:pt x="250778" y="180221"/>
                  </a:lnTo>
                  <a:lnTo>
                    <a:pt x="252445" y="178174"/>
                  </a:lnTo>
                  <a:lnTo>
                    <a:pt x="253961" y="175977"/>
                  </a:lnTo>
                  <a:lnTo>
                    <a:pt x="255401" y="173779"/>
                  </a:lnTo>
                  <a:lnTo>
                    <a:pt x="256689" y="171429"/>
                  </a:lnTo>
                  <a:lnTo>
                    <a:pt x="257826" y="169004"/>
                  </a:lnTo>
                  <a:lnTo>
                    <a:pt x="258887" y="166579"/>
                  </a:lnTo>
                  <a:lnTo>
                    <a:pt x="259796" y="164002"/>
                  </a:lnTo>
                  <a:lnTo>
                    <a:pt x="260554" y="161350"/>
                  </a:lnTo>
                  <a:lnTo>
                    <a:pt x="261160" y="158697"/>
                  </a:lnTo>
                  <a:lnTo>
                    <a:pt x="261615" y="155969"/>
                  </a:lnTo>
                  <a:lnTo>
                    <a:pt x="261767" y="154680"/>
                  </a:lnTo>
                  <a:lnTo>
                    <a:pt x="261918" y="153165"/>
                  </a:lnTo>
                  <a:lnTo>
                    <a:pt x="261994" y="149603"/>
                  </a:lnTo>
                  <a:lnTo>
                    <a:pt x="261994" y="146117"/>
                  </a:lnTo>
                  <a:lnTo>
                    <a:pt x="261918" y="144601"/>
                  </a:lnTo>
                  <a:lnTo>
                    <a:pt x="261767" y="143313"/>
                  </a:lnTo>
                  <a:lnTo>
                    <a:pt x="261388" y="140736"/>
                  </a:lnTo>
                  <a:lnTo>
                    <a:pt x="260857" y="138159"/>
                  </a:lnTo>
                  <a:lnTo>
                    <a:pt x="260175" y="135658"/>
                  </a:lnTo>
                  <a:lnTo>
                    <a:pt x="259342" y="133157"/>
                  </a:lnTo>
                  <a:lnTo>
                    <a:pt x="258432" y="130808"/>
                  </a:lnTo>
                  <a:lnTo>
                    <a:pt x="257371" y="128383"/>
                  </a:lnTo>
                  <a:lnTo>
                    <a:pt x="256234" y="126109"/>
                  </a:lnTo>
                  <a:lnTo>
                    <a:pt x="254946" y="123911"/>
                  </a:lnTo>
                  <a:lnTo>
                    <a:pt x="253582" y="121789"/>
                  </a:lnTo>
                  <a:lnTo>
                    <a:pt x="252142" y="119667"/>
                  </a:lnTo>
                  <a:lnTo>
                    <a:pt x="250550" y="117697"/>
                  </a:lnTo>
                  <a:lnTo>
                    <a:pt x="248883" y="115878"/>
                  </a:lnTo>
                  <a:lnTo>
                    <a:pt x="247140" y="114059"/>
                  </a:lnTo>
                  <a:lnTo>
                    <a:pt x="245245" y="112392"/>
                  </a:lnTo>
                  <a:lnTo>
                    <a:pt x="243275" y="110876"/>
                  </a:lnTo>
                  <a:lnTo>
                    <a:pt x="241304" y="109436"/>
                  </a:lnTo>
                  <a:lnTo>
                    <a:pt x="239864" y="108526"/>
                  </a:lnTo>
                  <a:lnTo>
                    <a:pt x="238500" y="107693"/>
                  </a:lnTo>
                  <a:lnTo>
                    <a:pt x="237060" y="106935"/>
                  </a:lnTo>
                  <a:lnTo>
                    <a:pt x="235696" y="106177"/>
                  </a:lnTo>
                  <a:lnTo>
                    <a:pt x="234256" y="105495"/>
                  </a:lnTo>
                  <a:lnTo>
                    <a:pt x="232816" y="104813"/>
                  </a:lnTo>
                  <a:lnTo>
                    <a:pt x="231376" y="104282"/>
                  </a:lnTo>
                  <a:lnTo>
                    <a:pt x="229936" y="103752"/>
                  </a:lnTo>
                  <a:lnTo>
                    <a:pt x="228421" y="103221"/>
                  </a:lnTo>
                  <a:lnTo>
                    <a:pt x="226981" y="102767"/>
                  </a:lnTo>
                  <a:lnTo>
                    <a:pt x="225465" y="102388"/>
                  </a:lnTo>
                  <a:lnTo>
                    <a:pt x="223949" y="102009"/>
                  </a:lnTo>
                  <a:lnTo>
                    <a:pt x="222434" y="101706"/>
                  </a:lnTo>
                  <a:lnTo>
                    <a:pt x="220842" y="101478"/>
                  </a:lnTo>
                  <a:lnTo>
                    <a:pt x="219326" y="101251"/>
                  </a:lnTo>
                  <a:lnTo>
                    <a:pt x="217735" y="101099"/>
                  </a:lnTo>
                  <a:lnTo>
                    <a:pt x="216446" y="100948"/>
                  </a:lnTo>
                  <a:lnTo>
                    <a:pt x="216219" y="100872"/>
                  </a:lnTo>
                  <a:lnTo>
                    <a:pt x="216295" y="100872"/>
                  </a:lnTo>
                  <a:lnTo>
                    <a:pt x="216901" y="100796"/>
                  </a:lnTo>
                  <a:lnTo>
                    <a:pt x="216750" y="99129"/>
                  </a:lnTo>
                  <a:lnTo>
                    <a:pt x="216750" y="98371"/>
                  </a:lnTo>
                  <a:lnTo>
                    <a:pt x="216598" y="97765"/>
                  </a:lnTo>
                  <a:lnTo>
                    <a:pt x="216446" y="97386"/>
                  </a:lnTo>
                  <a:lnTo>
                    <a:pt x="216219" y="97158"/>
                  </a:lnTo>
                  <a:lnTo>
                    <a:pt x="215916" y="97007"/>
                  </a:lnTo>
                  <a:lnTo>
                    <a:pt x="215385" y="96931"/>
                  </a:lnTo>
                  <a:lnTo>
                    <a:pt x="213870" y="96931"/>
                  </a:lnTo>
                  <a:lnTo>
                    <a:pt x="211975" y="97158"/>
                  </a:lnTo>
                  <a:lnTo>
                    <a:pt x="209777" y="97386"/>
                  </a:lnTo>
                  <a:lnTo>
                    <a:pt x="205078" y="98144"/>
                  </a:lnTo>
                  <a:lnTo>
                    <a:pt x="202729" y="98523"/>
                  </a:lnTo>
                  <a:lnTo>
                    <a:pt x="200455" y="98977"/>
                  </a:lnTo>
                  <a:lnTo>
                    <a:pt x="198561" y="99432"/>
                  </a:lnTo>
                  <a:lnTo>
                    <a:pt x="196893" y="99811"/>
                  </a:lnTo>
                  <a:lnTo>
                    <a:pt x="194620" y="100417"/>
                  </a:lnTo>
                  <a:lnTo>
                    <a:pt x="194468" y="100417"/>
                  </a:lnTo>
                  <a:lnTo>
                    <a:pt x="194317" y="100190"/>
                  </a:lnTo>
                  <a:lnTo>
                    <a:pt x="194165" y="99963"/>
                  </a:lnTo>
                  <a:lnTo>
                    <a:pt x="194014" y="99584"/>
                  </a:lnTo>
                  <a:lnTo>
                    <a:pt x="192801" y="96780"/>
                  </a:lnTo>
                  <a:lnTo>
                    <a:pt x="191892" y="94885"/>
                  </a:lnTo>
                  <a:lnTo>
                    <a:pt x="193180" y="93445"/>
                  </a:lnTo>
                  <a:lnTo>
                    <a:pt x="193786" y="92839"/>
                  </a:lnTo>
                  <a:lnTo>
                    <a:pt x="194241" y="92384"/>
                  </a:lnTo>
                  <a:lnTo>
                    <a:pt x="194696" y="92081"/>
                  </a:lnTo>
                  <a:lnTo>
                    <a:pt x="194999" y="91929"/>
                  </a:lnTo>
                  <a:lnTo>
                    <a:pt x="195302" y="91929"/>
                  </a:lnTo>
                  <a:lnTo>
                    <a:pt x="195529" y="91778"/>
                  </a:lnTo>
                  <a:lnTo>
                    <a:pt x="195757" y="91550"/>
                  </a:lnTo>
                  <a:lnTo>
                    <a:pt x="195984" y="91323"/>
                  </a:lnTo>
                  <a:lnTo>
                    <a:pt x="196211" y="91020"/>
                  </a:lnTo>
                  <a:lnTo>
                    <a:pt x="196363" y="90641"/>
                  </a:lnTo>
                  <a:lnTo>
                    <a:pt x="196439" y="90262"/>
                  </a:lnTo>
                  <a:lnTo>
                    <a:pt x="196515" y="89883"/>
                  </a:lnTo>
                  <a:lnTo>
                    <a:pt x="196590" y="89352"/>
                  </a:lnTo>
                  <a:lnTo>
                    <a:pt x="196666" y="89125"/>
                  </a:lnTo>
                  <a:lnTo>
                    <a:pt x="196742" y="89049"/>
                  </a:lnTo>
                  <a:lnTo>
                    <a:pt x="196893" y="88973"/>
                  </a:lnTo>
                  <a:lnTo>
                    <a:pt x="197045" y="88973"/>
                  </a:lnTo>
                  <a:lnTo>
                    <a:pt x="197576" y="88898"/>
                  </a:lnTo>
                  <a:lnTo>
                    <a:pt x="198106" y="88973"/>
                  </a:lnTo>
                  <a:lnTo>
                    <a:pt x="198409" y="89049"/>
                  </a:lnTo>
                  <a:lnTo>
                    <a:pt x="198561" y="89201"/>
                  </a:lnTo>
                  <a:lnTo>
                    <a:pt x="198637" y="89428"/>
                  </a:lnTo>
                  <a:lnTo>
                    <a:pt x="198712" y="89656"/>
                  </a:lnTo>
                  <a:lnTo>
                    <a:pt x="198864" y="89883"/>
                  </a:lnTo>
                  <a:lnTo>
                    <a:pt x="199015" y="89959"/>
                  </a:lnTo>
                  <a:lnTo>
                    <a:pt x="199167" y="90035"/>
                  </a:lnTo>
                  <a:lnTo>
                    <a:pt x="199394" y="90035"/>
                  </a:lnTo>
                  <a:lnTo>
                    <a:pt x="199546" y="89883"/>
                  </a:lnTo>
                  <a:lnTo>
                    <a:pt x="199698" y="89731"/>
                  </a:lnTo>
                  <a:lnTo>
                    <a:pt x="199773" y="89504"/>
                  </a:lnTo>
                  <a:lnTo>
                    <a:pt x="199849" y="88822"/>
                  </a:lnTo>
                  <a:lnTo>
                    <a:pt x="199849" y="87534"/>
                  </a:lnTo>
                  <a:lnTo>
                    <a:pt x="199773" y="83517"/>
                  </a:lnTo>
                  <a:lnTo>
                    <a:pt x="199622" y="80637"/>
                  </a:lnTo>
                  <a:lnTo>
                    <a:pt x="199546" y="78970"/>
                  </a:lnTo>
                  <a:lnTo>
                    <a:pt x="199394" y="78136"/>
                  </a:lnTo>
                  <a:lnTo>
                    <a:pt x="199319" y="77909"/>
                  </a:lnTo>
                  <a:lnTo>
                    <a:pt x="199167" y="77833"/>
                  </a:lnTo>
                  <a:lnTo>
                    <a:pt x="198940" y="77757"/>
                  </a:lnTo>
                  <a:lnTo>
                    <a:pt x="198788" y="77757"/>
                  </a:lnTo>
                  <a:lnTo>
                    <a:pt x="198561" y="77909"/>
                  </a:lnTo>
                  <a:lnTo>
                    <a:pt x="198258" y="78212"/>
                  </a:lnTo>
                  <a:lnTo>
                    <a:pt x="197879" y="78515"/>
                  </a:lnTo>
                  <a:lnTo>
                    <a:pt x="197500" y="78667"/>
                  </a:lnTo>
                  <a:lnTo>
                    <a:pt x="196893" y="78818"/>
                  </a:lnTo>
                  <a:lnTo>
                    <a:pt x="195908" y="78894"/>
                  </a:lnTo>
                  <a:lnTo>
                    <a:pt x="194847" y="79045"/>
                  </a:lnTo>
                  <a:lnTo>
                    <a:pt x="193862" y="79197"/>
                  </a:lnTo>
                  <a:lnTo>
                    <a:pt x="192877" y="79349"/>
                  </a:lnTo>
                  <a:lnTo>
                    <a:pt x="192043" y="79576"/>
                  </a:lnTo>
                  <a:lnTo>
                    <a:pt x="191209" y="79879"/>
                  </a:lnTo>
                  <a:lnTo>
                    <a:pt x="190376" y="80182"/>
                  </a:lnTo>
                  <a:lnTo>
                    <a:pt x="189694" y="80485"/>
                  </a:lnTo>
                  <a:lnTo>
                    <a:pt x="189012" y="80864"/>
                  </a:lnTo>
                  <a:lnTo>
                    <a:pt x="188481" y="81243"/>
                  </a:lnTo>
                  <a:lnTo>
                    <a:pt x="187951" y="81698"/>
                  </a:lnTo>
                  <a:lnTo>
                    <a:pt x="187496" y="82153"/>
                  </a:lnTo>
                  <a:lnTo>
                    <a:pt x="187117" y="82607"/>
                  </a:lnTo>
                  <a:lnTo>
                    <a:pt x="186890" y="83138"/>
                  </a:lnTo>
                  <a:lnTo>
                    <a:pt x="186662" y="83668"/>
                  </a:lnTo>
                  <a:lnTo>
                    <a:pt x="186511" y="84199"/>
                  </a:lnTo>
                  <a:lnTo>
                    <a:pt x="186435" y="84729"/>
                  </a:lnTo>
                  <a:lnTo>
                    <a:pt x="186435" y="85108"/>
                  </a:lnTo>
                  <a:lnTo>
                    <a:pt x="186359" y="85412"/>
                  </a:lnTo>
                  <a:lnTo>
                    <a:pt x="186132" y="85715"/>
                  </a:lnTo>
                  <a:lnTo>
                    <a:pt x="185829" y="85942"/>
                  </a:lnTo>
                  <a:lnTo>
                    <a:pt x="185298" y="86397"/>
                  </a:lnTo>
                  <a:lnTo>
                    <a:pt x="184692" y="85639"/>
                  </a:lnTo>
                  <a:lnTo>
                    <a:pt x="183934" y="84654"/>
                  </a:lnTo>
                  <a:lnTo>
                    <a:pt x="182721" y="83289"/>
                  </a:lnTo>
                  <a:lnTo>
                    <a:pt x="182191" y="82759"/>
                  </a:lnTo>
                  <a:lnTo>
                    <a:pt x="181736" y="82153"/>
                  </a:lnTo>
                  <a:lnTo>
                    <a:pt x="181281" y="81471"/>
                  </a:lnTo>
                  <a:lnTo>
                    <a:pt x="180827" y="80561"/>
                  </a:lnTo>
                  <a:lnTo>
                    <a:pt x="180296" y="79349"/>
                  </a:lnTo>
                  <a:lnTo>
                    <a:pt x="179614" y="77681"/>
                  </a:lnTo>
                  <a:lnTo>
                    <a:pt x="177719" y="72528"/>
                  </a:lnTo>
                  <a:lnTo>
                    <a:pt x="176583" y="69648"/>
                  </a:lnTo>
                  <a:lnTo>
                    <a:pt x="175825" y="67677"/>
                  </a:lnTo>
                  <a:lnTo>
                    <a:pt x="175370" y="66541"/>
                  </a:lnTo>
                  <a:lnTo>
                    <a:pt x="175219" y="65934"/>
                  </a:lnTo>
                  <a:lnTo>
                    <a:pt x="175143" y="65555"/>
                  </a:lnTo>
                  <a:lnTo>
                    <a:pt x="174991" y="64798"/>
                  </a:lnTo>
                  <a:lnTo>
                    <a:pt x="174764" y="64267"/>
                  </a:lnTo>
                  <a:lnTo>
                    <a:pt x="174688" y="64115"/>
                  </a:lnTo>
                  <a:lnTo>
                    <a:pt x="174536" y="63964"/>
                  </a:lnTo>
                  <a:lnTo>
                    <a:pt x="174385" y="63888"/>
                  </a:lnTo>
                  <a:lnTo>
                    <a:pt x="174157" y="63812"/>
                  </a:lnTo>
                  <a:lnTo>
                    <a:pt x="174082" y="63812"/>
                  </a:lnTo>
                  <a:lnTo>
                    <a:pt x="173930" y="63737"/>
                  </a:lnTo>
                  <a:lnTo>
                    <a:pt x="173627" y="63282"/>
                  </a:lnTo>
                  <a:lnTo>
                    <a:pt x="173248" y="62600"/>
                  </a:lnTo>
                  <a:lnTo>
                    <a:pt x="172718" y="61615"/>
                  </a:lnTo>
                  <a:lnTo>
                    <a:pt x="171960" y="60099"/>
                  </a:lnTo>
                  <a:lnTo>
                    <a:pt x="171808" y="59568"/>
                  </a:lnTo>
                  <a:lnTo>
                    <a:pt x="171732" y="59341"/>
                  </a:lnTo>
                  <a:lnTo>
                    <a:pt x="173627" y="58583"/>
                  </a:lnTo>
                  <a:lnTo>
                    <a:pt x="175219" y="57825"/>
                  </a:lnTo>
                  <a:lnTo>
                    <a:pt x="176583" y="57067"/>
                  </a:lnTo>
                  <a:lnTo>
                    <a:pt x="177719" y="56309"/>
                  </a:lnTo>
                  <a:lnTo>
                    <a:pt x="177568" y="59114"/>
                  </a:lnTo>
                  <a:lnTo>
                    <a:pt x="177416" y="63282"/>
                  </a:lnTo>
                  <a:lnTo>
                    <a:pt x="177341" y="64040"/>
                  </a:lnTo>
                  <a:lnTo>
                    <a:pt x="177265" y="64494"/>
                  </a:lnTo>
                  <a:lnTo>
                    <a:pt x="177113" y="64722"/>
                  </a:lnTo>
                  <a:lnTo>
                    <a:pt x="176886" y="64873"/>
                  </a:lnTo>
                  <a:lnTo>
                    <a:pt x="176583" y="65101"/>
                  </a:lnTo>
                  <a:lnTo>
                    <a:pt x="176355" y="65404"/>
                  </a:lnTo>
                  <a:lnTo>
                    <a:pt x="176355" y="65707"/>
                  </a:lnTo>
                  <a:lnTo>
                    <a:pt x="176431" y="65783"/>
                  </a:lnTo>
                  <a:lnTo>
                    <a:pt x="176507" y="65934"/>
                  </a:lnTo>
                  <a:lnTo>
                    <a:pt x="177265" y="66086"/>
                  </a:lnTo>
                  <a:lnTo>
                    <a:pt x="179008" y="66465"/>
                  </a:lnTo>
                  <a:lnTo>
                    <a:pt x="184464" y="67526"/>
                  </a:lnTo>
                  <a:lnTo>
                    <a:pt x="191209" y="68814"/>
                  </a:lnTo>
                  <a:lnTo>
                    <a:pt x="197576" y="69875"/>
                  </a:lnTo>
                  <a:lnTo>
                    <a:pt x="201971" y="70557"/>
                  </a:lnTo>
                  <a:lnTo>
                    <a:pt x="204775" y="70936"/>
                  </a:lnTo>
                  <a:lnTo>
                    <a:pt x="205760" y="71012"/>
                  </a:lnTo>
                  <a:lnTo>
                    <a:pt x="206367" y="71012"/>
                  </a:lnTo>
                  <a:lnTo>
                    <a:pt x="206821" y="70936"/>
                  </a:lnTo>
                  <a:lnTo>
                    <a:pt x="207049" y="70860"/>
                  </a:lnTo>
                  <a:lnTo>
                    <a:pt x="207276" y="70557"/>
                  </a:lnTo>
                  <a:lnTo>
                    <a:pt x="207352" y="70254"/>
                  </a:lnTo>
                  <a:lnTo>
                    <a:pt x="207276" y="69875"/>
                  </a:lnTo>
                  <a:lnTo>
                    <a:pt x="207049" y="69572"/>
                  </a:lnTo>
                  <a:lnTo>
                    <a:pt x="206821" y="69269"/>
                  </a:lnTo>
                  <a:lnTo>
                    <a:pt x="206746" y="68966"/>
                  </a:lnTo>
                  <a:lnTo>
                    <a:pt x="207125" y="67223"/>
                  </a:lnTo>
                  <a:lnTo>
                    <a:pt x="208110" y="63661"/>
                  </a:lnTo>
                  <a:lnTo>
                    <a:pt x="211293" y="52141"/>
                  </a:lnTo>
                  <a:lnTo>
                    <a:pt x="212884" y="46078"/>
                  </a:lnTo>
                  <a:lnTo>
                    <a:pt x="214097" y="41304"/>
                  </a:lnTo>
                  <a:lnTo>
                    <a:pt x="214931" y="38045"/>
                  </a:lnTo>
                  <a:lnTo>
                    <a:pt x="215613" y="38045"/>
                  </a:lnTo>
                  <a:lnTo>
                    <a:pt x="216143" y="37969"/>
                  </a:lnTo>
                  <a:lnTo>
                    <a:pt x="216371" y="37893"/>
                  </a:lnTo>
                  <a:lnTo>
                    <a:pt x="216598" y="37818"/>
                  </a:lnTo>
                  <a:lnTo>
                    <a:pt x="216674" y="37666"/>
                  </a:lnTo>
                  <a:lnTo>
                    <a:pt x="216750" y="37439"/>
                  </a:lnTo>
                  <a:lnTo>
                    <a:pt x="216825" y="37287"/>
                  </a:lnTo>
                  <a:lnTo>
                    <a:pt x="216750" y="37060"/>
                  </a:lnTo>
                  <a:lnTo>
                    <a:pt x="216750" y="36984"/>
                  </a:lnTo>
                  <a:lnTo>
                    <a:pt x="216901" y="36832"/>
                  </a:lnTo>
                  <a:lnTo>
                    <a:pt x="217280" y="36378"/>
                  </a:lnTo>
                  <a:lnTo>
                    <a:pt x="217962" y="35771"/>
                  </a:lnTo>
                  <a:lnTo>
                    <a:pt x="218796" y="35165"/>
                  </a:lnTo>
                  <a:lnTo>
                    <a:pt x="220615" y="33877"/>
                  </a:lnTo>
                  <a:lnTo>
                    <a:pt x="221524" y="33346"/>
                  </a:lnTo>
                  <a:lnTo>
                    <a:pt x="222282" y="32967"/>
                  </a:lnTo>
                  <a:lnTo>
                    <a:pt x="223116" y="32664"/>
                  </a:lnTo>
                  <a:lnTo>
                    <a:pt x="224252" y="32285"/>
                  </a:lnTo>
                  <a:lnTo>
                    <a:pt x="225617" y="31982"/>
                  </a:lnTo>
                  <a:lnTo>
                    <a:pt x="227132" y="31679"/>
                  </a:lnTo>
                  <a:lnTo>
                    <a:pt x="229406" y="31148"/>
                  </a:lnTo>
                  <a:lnTo>
                    <a:pt x="230240" y="30997"/>
                  </a:lnTo>
                  <a:lnTo>
                    <a:pt x="230770" y="30769"/>
                  </a:lnTo>
                  <a:lnTo>
                    <a:pt x="231225" y="30542"/>
                  </a:lnTo>
                  <a:lnTo>
                    <a:pt x="231452" y="30390"/>
                  </a:lnTo>
                  <a:lnTo>
                    <a:pt x="231528" y="30163"/>
                  </a:lnTo>
                  <a:lnTo>
                    <a:pt x="231528" y="29860"/>
                  </a:lnTo>
                  <a:lnTo>
                    <a:pt x="231452" y="29633"/>
                  </a:lnTo>
                  <a:lnTo>
                    <a:pt x="231301" y="29329"/>
                  </a:lnTo>
                  <a:lnTo>
                    <a:pt x="230997" y="29102"/>
                  </a:lnTo>
                  <a:lnTo>
                    <a:pt x="230694" y="28950"/>
                  </a:lnTo>
                  <a:lnTo>
                    <a:pt x="230240" y="28799"/>
                  </a:lnTo>
                  <a:lnTo>
                    <a:pt x="229785" y="28647"/>
                  </a:lnTo>
                  <a:lnTo>
                    <a:pt x="229254" y="28572"/>
                  </a:lnTo>
                  <a:lnTo>
                    <a:pt x="228648" y="28572"/>
                  </a:lnTo>
                  <a:lnTo>
                    <a:pt x="227208" y="28496"/>
                  </a:lnTo>
                  <a:lnTo>
                    <a:pt x="229027" y="26753"/>
                  </a:lnTo>
                  <a:lnTo>
                    <a:pt x="230164" y="25616"/>
                  </a:lnTo>
                  <a:lnTo>
                    <a:pt x="230846" y="24706"/>
                  </a:lnTo>
                  <a:lnTo>
                    <a:pt x="231073" y="24403"/>
                  </a:lnTo>
                  <a:lnTo>
                    <a:pt x="231149" y="24100"/>
                  </a:lnTo>
                  <a:lnTo>
                    <a:pt x="231073" y="23949"/>
                  </a:lnTo>
                  <a:lnTo>
                    <a:pt x="230922" y="23797"/>
                  </a:lnTo>
                  <a:lnTo>
                    <a:pt x="230922" y="23721"/>
                  </a:lnTo>
                  <a:lnTo>
                    <a:pt x="230922" y="23570"/>
                  </a:lnTo>
                  <a:lnTo>
                    <a:pt x="231149" y="23494"/>
                  </a:lnTo>
                  <a:lnTo>
                    <a:pt x="231376" y="23342"/>
                  </a:lnTo>
                  <a:lnTo>
                    <a:pt x="232286" y="22888"/>
                  </a:lnTo>
                  <a:lnTo>
                    <a:pt x="233195" y="22281"/>
                  </a:lnTo>
                  <a:lnTo>
                    <a:pt x="234105" y="21599"/>
                  </a:lnTo>
                  <a:lnTo>
                    <a:pt x="234938" y="20841"/>
                  </a:lnTo>
                  <a:lnTo>
                    <a:pt x="235696" y="20083"/>
                  </a:lnTo>
                  <a:lnTo>
                    <a:pt x="236302" y="19250"/>
                  </a:lnTo>
                  <a:lnTo>
                    <a:pt x="236833" y="18416"/>
                  </a:lnTo>
                  <a:lnTo>
                    <a:pt x="237136" y="17734"/>
                  </a:lnTo>
                  <a:lnTo>
                    <a:pt x="237212" y="17279"/>
                  </a:lnTo>
                  <a:lnTo>
                    <a:pt x="237212" y="16900"/>
                  </a:lnTo>
                  <a:lnTo>
                    <a:pt x="237212" y="16446"/>
                  </a:lnTo>
                  <a:lnTo>
                    <a:pt x="237136" y="16067"/>
                  </a:lnTo>
                  <a:lnTo>
                    <a:pt x="237060" y="15688"/>
                  </a:lnTo>
                  <a:lnTo>
                    <a:pt x="236833" y="15385"/>
                  </a:lnTo>
                  <a:lnTo>
                    <a:pt x="236681" y="15157"/>
                  </a:lnTo>
                  <a:lnTo>
                    <a:pt x="236454" y="14930"/>
                  </a:lnTo>
                  <a:lnTo>
                    <a:pt x="236151" y="14854"/>
                  </a:lnTo>
                  <a:lnTo>
                    <a:pt x="235696" y="14778"/>
                  </a:lnTo>
                  <a:lnTo>
                    <a:pt x="234559" y="14778"/>
                  </a:lnTo>
                  <a:lnTo>
                    <a:pt x="233423" y="14854"/>
                  </a:lnTo>
                  <a:lnTo>
                    <a:pt x="232892" y="15006"/>
                  </a:lnTo>
                  <a:lnTo>
                    <a:pt x="232437" y="15082"/>
                  </a:lnTo>
                  <a:lnTo>
                    <a:pt x="231528" y="15536"/>
                  </a:lnTo>
                  <a:lnTo>
                    <a:pt x="230618" y="16067"/>
                  </a:lnTo>
                  <a:lnTo>
                    <a:pt x="229785" y="16749"/>
                  </a:lnTo>
                  <a:lnTo>
                    <a:pt x="228951" y="17431"/>
                  </a:lnTo>
                  <a:lnTo>
                    <a:pt x="228269" y="18265"/>
                  </a:lnTo>
                  <a:lnTo>
                    <a:pt x="227739" y="19098"/>
                  </a:lnTo>
                  <a:lnTo>
                    <a:pt x="227284" y="19932"/>
                  </a:lnTo>
                  <a:lnTo>
                    <a:pt x="226905" y="20766"/>
                  </a:lnTo>
                  <a:lnTo>
                    <a:pt x="226753" y="21296"/>
                  </a:lnTo>
                  <a:lnTo>
                    <a:pt x="226526" y="21675"/>
                  </a:lnTo>
                  <a:lnTo>
                    <a:pt x="226299" y="21978"/>
                  </a:lnTo>
                  <a:lnTo>
                    <a:pt x="225995" y="22281"/>
                  </a:lnTo>
                  <a:lnTo>
                    <a:pt x="225313" y="22660"/>
                  </a:lnTo>
                  <a:lnTo>
                    <a:pt x="225313" y="21827"/>
                  </a:lnTo>
                  <a:lnTo>
                    <a:pt x="225313" y="21448"/>
                  </a:lnTo>
                  <a:lnTo>
                    <a:pt x="225238" y="21144"/>
                  </a:lnTo>
                  <a:lnTo>
                    <a:pt x="225086" y="20993"/>
                  </a:lnTo>
                  <a:lnTo>
                    <a:pt x="224480" y="20993"/>
                  </a:lnTo>
                  <a:lnTo>
                    <a:pt x="223873" y="21220"/>
                  </a:lnTo>
                  <a:lnTo>
                    <a:pt x="223116" y="21523"/>
                  </a:lnTo>
                  <a:lnTo>
                    <a:pt x="222358" y="21978"/>
                  </a:lnTo>
                  <a:lnTo>
                    <a:pt x="221524" y="22433"/>
                  </a:lnTo>
                  <a:lnTo>
                    <a:pt x="220615" y="23039"/>
                  </a:lnTo>
                  <a:lnTo>
                    <a:pt x="219781" y="23721"/>
                  </a:lnTo>
                  <a:lnTo>
                    <a:pt x="219023" y="24328"/>
                  </a:lnTo>
                  <a:lnTo>
                    <a:pt x="217962" y="25313"/>
                  </a:lnTo>
                  <a:lnTo>
                    <a:pt x="217811" y="25389"/>
                  </a:lnTo>
                  <a:lnTo>
                    <a:pt x="217962" y="25237"/>
                  </a:lnTo>
                  <a:lnTo>
                    <a:pt x="220387" y="22433"/>
                  </a:lnTo>
                  <a:lnTo>
                    <a:pt x="222055" y="20614"/>
                  </a:lnTo>
                  <a:lnTo>
                    <a:pt x="223040" y="19629"/>
                  </a:lnTo>
                  <a:lnTo>
                    <a:pt x="223343" y="19477"/>
                  </a:lnTo>
                  <a:lnTo>
                    <a:pt x="223570" y="19401"/>
                  </a:lnTo>
                  <a:lnTo>
                    <a:pt x="223873" y="19326"/>
                  </a:lnTo>
                  <a:lnTo>
                    <a:pt x="224252" y="19174"/>
                  </a:lnTo>
                  <a:lnTo>
                    <a:pt x="225238" y="18795"/>
                  </a:lnTo>
                  <a:lnTo>
                    <a:pt x="226223" y="18265"/>
                  </a:lnTo>
                  <a:lnTo>
                    <a:pt x="226981" y="17658"/>
                  </a:lnTo>
                  <a:lnTo>
                    <a:pt x="227435" y="17204"/>
                  </a:lnTo>
                  <a:lnTo>
                    <a:pt x="227890" y="16673"/>
                  </a:lnTo>
                  <a:lnTo>
                    <a:pt x="228875" y="15385"/>
                  </a:lnTo>
                  <a:lnTo>
                    <a:pt x="229633" y="14096"/>
                  </a:lnTo>
                  <a:lnTo>
                    <a:pt x="229936" y="13490"/>
                  </a:lnTo>
                  <a:lnTo>
                    <a:pt x="230088" y="12960"/>
                  </a:lnTo>
                  <a:lnTo>
                    <a:pt x="230164" y="12429"/>
                  </a:lnTo>
                  <a:lnTo>
                    <a:pt x="230240" y="12050"/>
                  </a:lnTo>
                  <a:lnTo>
                    <a:pt x="230240" y="11595"/>
                  </a:lnTo>
                  <a:lnTo>
                    <a:pt x="230164" y="11292"/>
                  </a:lnTo>
                  <a:lnTo>
                    <a:pt x="230088" y="10989"/>
                  </a:lnTo>
                  <a:lnTo>
                    <a:pt x="229936" y="10762"/>
                  </a:lnTo>
                  <a:lnTo>
                    <a:pt x="229709" y="10610"/>
                  </a:lnTo>
                  <a:lnTo>
                    <a:pt x="229482" y="10534"/>
                  </a:lnTo>
                  <a:lnTo>
                    <a:pt x="229179" y="10459"/>
                  </a:lnTo>
                  <a:lnTo>
                    <a:pt x="228800" y="10459"/>
                  </a:lnTo>
                  <a:lnTo>
                    <a:pt x="228421" y="10534"/>
                  </a:lnTo>
                  <a:lnTo>
                    <a:pt x="227966" y="10686"/>
                  </a:lnTo>
                  <a:lnTo>
                    <a:pt x="226981" y="11141"/>
                  </a:lnTo>
                  <a:lnTo>
                    <a:pt x="225844" y="11747"/>
                  </a:lnTo>
                  <a:lnTo>
                    <a:pt x="225010" y="12353"/>
                  </a:lnTo>
                  <a:lnTo>
                    <a:pt x="224252" y="13111"/>
                  </a:lnTo>
                  <a:lnTo>
                    <a:pt x="223495" y="13869"/>
                  </a:lnTo>
                  <a:lnTo>
                    <a:pt x="222888" y="14703"/>
                  </a:lnTo>
                  <a:lnTo>
                    <a:pt x="222434" y="15612"/>
                  </a:lnTo>
                  <a:lnTo>
                    <a:pt x="222055" y="16446"/>
                  </a:lnTo>
                  <a:lnTo>
                    <a:pt x="221751" y="17279"/>
                  </a:lnTo>
                  <a:lnTo>
                    <a:pt x="221676" y="18037"/>
                  </a:lnTo>
                  <a:lnTo>
                    <a:pt x="221600" y="18492"/>
                  </a:lnTo>
                  <a:lnTo>
                    <a:pt x="221373" y="18947"/>
                  </a:lnTo>
                  <a:lnTo>
                    <a:pt x="220994" y="19477"/>
                  </a:lnTo>
                  <a:lnTo>
                    <a:pt x="220387" y="20235"/>
                  </a:lnTo>
                  <a:lnTo>
                    <a:pt x="219478" y="21296"/>
                  </a:lnTo>
                  <a:lnTo>
                    <a:pt x="219099" y="21675"/>
                  </a:lnTo>
                  <a:lnTo>
                    <a:pt x="219175" y="21296"/>
                  </a:lnTo>
                  <a:lnTo>
                    <a:pt x="219478" y="20462"/>
                  </a:lnTo>
                  <a:lnTo>
                    <a:pt x="219705" y="19780"/>
                  </a:lnTo>
                  <a:lnTo>
                    <a:pt x="219857" y="19250"/>
                  </a:lnTo>
                  <a:lnTo>
                    <a:pt x="219933" y="18719"/>
                  </a:lnTo>
                  <a:lnTo>
                    <a:pt x="219857" y="18340"/>
                  </a:lnTo>
                  <a:lnTo>
                    <a:pt x="219781" y="18037"/>
                  </a:lnTo>
                  <a:lnTo>
                    <a:pt x="219629" y="17886"/>
                  </a:lnTo>
                  <a:lnTo>
                    <a:pt x="219326" y="17961"/>
                  </a:lnTo>
                  <a:lnTo>
                    <a:pt x="219023" y="18189"/>
                  </a:lnTo>
                  <a:lnTo>
                    <a:pt x="218720" y="18416"/>
                  </a:lnTo>
                  <a:lnTo>
                    <a:pt x="218644" y="18416"/>
                  </a:lnTo>
                  <a:lnTo>
                    <a:pt x="219781" y="15612"/>
                  </a:lnTo>
                  <a:lnTo>
                    <a:pt x="220387" y="14324"/>
                  </a:lnTo>
                  <a:lnTo>
                    <a:pt x="220690" y="13490"/>
                  </a:lnTo>
                  <a:lnTo>
                    <a:pt x="220766" y="12960"/>
                  </a:lnTo>
                  <a:lnTo>
                    <a:pt x="220766" y="12808"/>
                  </a:lnTo>
                  <a:lnTo>
                    <a:pt x="220690" y="12732"/>
                  </a:lnTo>
                  <a:lnTo>
                    <a:pt x="220463" y="12732"/>
                  </a:lnTo>
                  <a:lnTo>
                    <a:pt x="220160" y="12960"/>
                  </a:lnTo>
                  <a:lnTo>
                    <a:pt x="219705" y="13338"/>
                  </a:lnTo>
                  <a:lnTo>
                    <a:pt x="219175" y="13869"/>
                  </a:lnTo>
                  <a:lnTo>
                    <a:pt x="217886" y="15309"/>
                  </a:lnTo>
                  <a:lnTo>
                    <a:pt x="216598" y="17052"/>
                  </a:lnTo>
                  <a:lnTo>
                    <a:pt x="215992" y="17886"/>
                  </a:lnTo>
                  <a:lnTo>
                    <a:pt x="215689" y="18265"/>
                  </a:lnTo>
                  <a:lnTo>
                    <a:pt x="215613" y="18265"/>
                  </a:lnTo>
                  <a:lnTo>
                    <a:pt x="215537" y="18189"/>
                  </a:lnTo>
                  <a:lnTo>
                    <a:pt x="215537" y="17810"/>
                  </a:lnTo>
                  <a:lnTo>
                    <a:pt x="215537" y="17582"/>
                  </a:lnTo>
                  <a:lnTo>
                    <a:pt x="215689" y="17279"/>
                  </a:lnTo>
                  <a:lnTo>
                    <a:pt x="215916" y="16900"/>
                  </a:lnTo>
                  <a:lnTo>
                    <a:pt x="216295" y="16446"/>
                  </a:lnTo>
                  <a:lnTo>
                    <a:pt x="217659" y="14930"/>
                  </a:lnTo>
                  <a:lnTo>
                    <a:pt x="220084" y="12429"/>
                  </a:lnTo>
                  <a:lnTo>
                    <a:pt x="222055" y="10459"/>
                  </a:lnTo>
                  <a:lnTo>
                    <a:pt x="223495" y="8867"/>
                  </a:lnTo>
                  <a:lnTo>
                    <a:pt x="224480" y="7730"/>
                  </a:lnTo>
                  <a:lnTo>
                    <a:pt x="225086" y="6897"/>
                  </a:lnTo>
                  <a:lnTo>
                    <a:pt x="225162" y="6593"/>
                  </a:lnTo>
                  <a:lnTo>
                    <a:pt x="225238" y="6366"/>
                  </a:lnTo>
                  <a:lnTo>
                    <a:pt x="225162" y="6215"/>
                  </a:lnTo>
                  <a:lnTo>
                    <a:pt x="225010" y="6139"/>
                  </a:lnTo>
                  <a:lnTo>
                    <a:pt x="224707" y="6063"/>
                  </a:lnTo>
                  <a:lnTo>
                    <a:pt x="224328" y="6139"/>
                  </a:lnTo>
                  <a:lnTo>
                    <a:pt x="223343" y="6366"/>
                  </a:lnTo>
                  <a:lnTo>
                    <a:pt x="221600" y="6972"/>
                  </a:lnTo>
                  <a:lnTo>
                    <a:pt x="221448" y="6972"/>
                  </a:lnTo>
                  <a:lnTo>
                    <a:pt x="221373" y="6821"/>
                  </a:lnTo>
                  <a:lnTo>
                    <a:pt x="221373" y="6518"/>
                  </a:lnTo>
                  <a:lnTo>
                    <a:pt x="221373" y="5987"/>
                  </a:lnTo>
                  <a:lnTo>
                    <a:pt x="221448" y="5457"/>
                  </a:lnTo>
                  <a:lnTo>
                    <a:pt x="221373" y="5078"/>
                  </a:lnTo>
                  <a:lnTo>
                    <a:pt x="221297" y="4699"/>
                  </a:lnTo>
                  <a:lnTo>
                    <a:pt x="221069" y="4396"/>
                  </a:lnTo>
                  <a:lnTo>
                    <a:pt x="220842" y="4092"/>
                  </a:lnTo>
                  <a:lnTo>
                    <a:pt x="220615" y="3941"/>
                  </a:lnTo>
                  <a:lnTo>
                    <a:pt x="220311" y="4017"/>
                  </a:lnTo>
                  <a:lnTo>
                    <a:pt x="219781" y="4244"/>
                  </a:lnTo>
                  <a:lnTo>
                    <a:pt x="219250" y="4471"/>
                  </a:lnTo>
                  <a:lnTo>
                    <a:pt x="218947" y="4547"/>
                  </a:lnTo>
                  <a:lnTo>
                    <a:pt x="218720" y="3865"/>
                  </a:lnTo>
                  <a:lnTo>
                    <a:pt x="218568" y="3638"/>
                  </a:lnTo>
                  <a:lnTo>
                    <a:pt x="218493" y="3410"/>
                  </a:lnTo>
                  <a:lnTo>
                    <a:pt x="218341" y="3335"/>
                  </a:lnTo>
                  <a:lnTo>
                    <a:pt x="218114" y="3259"/>
                  </a:lnTo>
                  <a:lnTo>
                    <a:pt x="217886" y="3183"/>
                  </a:lnTo>
                  <a:lnTo>
                    <a:pt x="217659" y="3183"/>
                  </a:lnTo>
                  <a:lnTo>
                    <a:pt x="217053" y="3410"/>
                  </a:lnTo>
                  <a:lnTo>
                    <a:pt x="216825" y="3410"/>
                  </a:lnTo>
                  <a:lnTo>
                    <a:pt x="216674" y="3335"/>
                  </a:lnTo>
                  <a:lnTo>
                    <a:pt x="216598" y="3107"/>
                  </a:lnTo>
                  <a:lnTo>
                    <a:pt x="216446" y="2577"/>
                  </a:lnTo>
                  <a:lnTo>
                    <a:pt x="216371" y="2122"/>
                  </a:lnTo>
                  <a:lnTo>
                    <a:pt x="216219" y="1819"/>
                  </a:lnTo>
                  <a:lnTo>
                    <a:pt x="215992" y="1667"/>
                  </a:lnTo>
                  <a:lnTo>
                    <a:pt x="215689" y="1592"/>
                  </a:lnTo>
                  <a:lnTo>
                    <a:pt x="215310" y="1592"/>
                  </a:lnTo>
                  <a:lnTo>
                    <a:pt x="214931" y="1667"/>
                  </a:lnTo>
                  <a:lnTo>
                    <a:pt x="214552" y="1819"/>
                  </a:lnTo>
                  <a:lnTo>
                    <a:pt x="214097" y="2122"/>
                  </a:lnTo>
                  <a:lnTo>
                    <a:pt x="213263" y="2653"/>
                  </a:lnTo>
                  <a:lnTo>
                    <a:pt x="212884" y="3031"/>
                  </a:lnTo>
                  <a:lnTo>
                    <a:pt x="212581" y="3410"/>
                  </a:lnTo>
                  <a:lnTo>
                    <a:pt x="212127" y="4017"/>
                  </a:lnTo>
                  <a:lnTo>
                    <a:pt x="211748" y="4623"/>
                  </a:lnTo>
                  <a:lnTo>
                    <a:pt x="211444" y="5229"/>
                  </a:lnTo>
                  <a:lnTo>
                    <a:pt x="211217" y="5911"/>
                  </a:lnTo>
                  <a:lnTo>
                    <a:pt x="210990" y="6518"/>
                  </a:lnTo>
                  <a:lnTo>
                    <a:pt x="210914" y="7276"/>
                  </a:lnTo>
                  <a:lnTo>
                    <a:pt x="210762" y="8033"/>
                  </a:lnTo>
                  <a:lnTo>
                    <a:pt x="210762" y="8867"/>
                  </a:lnTo>
                  <a:lnTo>
                    <a:pt x="210611" y="10989"/>
                  </a:lnTo>
                  <a:lnTo>
                    <a:pt x="209474" y="11823"/>
                  </a:lnTo>
                  <a:lnTo>
                    <a:pt x="208337" y="12808"/>
                  </a:lnTo>
                  <a:lnTo>
                    <a:pt x="207125" y="13945"/>
                  </a:lnTo>
                  <a:lnTo>
                    <a:pt x="206443" y="14627"/>
                  </a:lnTo>
                  <a:lnTo>
                    <a:pt x="206064" y="14930"/>
                  </a:lnTo>
                  <a:lnTo>
                    <a:pt x="205912" y="15006"/>
                  </a:lnTo>
                  <a:lnTo>
                    <a:pt x="205836" y="14930"/>
                  </a:lnTo>
                  <a:lnTo>
                    <a:pt x="205836" y="14703"/>
                  </a:lnTo>
                  <a:lnTo>
                    <a:pt x="205912" y="14324"/>
                  </a:lnTo>
                  <a:lnTo>
                    <a:pt x="206064" y="13869"/>
                  </a:lnTo>
                  <a:lnTo>
                    <a:pt x="206670" y="12656"/>
                  </a:lnTo>
                  <a:lnTo>
                    <a:pt x="208034" y="10231"/>
                  </a:lnTo>
                  <a:lnTo>
                    <a:pt x="208944" y="8412"/>
                  </a:lnTo>
                  <a:lnTo>
                    <a:pt x="209398" y="7276"/>
                  </a:lnTo>
                  <a:lnTo>
                    <a:pt x="209474" y="6972"/>
                  </a:lnTo>
                  <a:lnTo>
                    <a:pt x="209398" y="6745"/>
                  </a:lnTo>
                  <a:lnTo>
                    <a:pt x="209247" y="6669"/>
                  </a:lnTo>
                  <a:lnTo>
                    <a:pt x="209019" y="6745"/>
                  </a:lnTo>
                  <a:lnTo>
                    <a:pt x="208716" y="6897"/>
                  </a:lnTo>
                  <a:lnTo>
                    <a:pt x="208261" y="7124"/>
                  </a:lnTo>
                  <a:lnTo>
                    <a:pt x="207352" y="7730"/>
                  </a:lnTo>
                  <a:lnTo>
                    <a:pt x="207352" y="6897"/>
                  </a:lnTo>
                  <a:lnTo>
                    <a:pt x="207276" y="6139"/>
                  </a:lnTo>
                  <a:lnTo>
                    <a:pt x="207200" y="5836"/>
                  </a:lnTo>
                  <a:lnTo>
                    <a:pt x="207049" y="5608"/>
                  </a:lnTo>
                  <a:lnTo>
                    <a:pt x="206821" y="5381"/>
                  </a:lnTo>
                  <a:lnTo>
                    <a:pt x="206518" y="5229"/>
                  </a:lnTo>
                  <a:lnTo>
                    <a:pt x="205609" y="5229"/>
                  </a:lnTo>
                  <a:lnTo>
                    <a:pt x="205078" y="5381"/>
                  </a:lnTo>
                  <a:lnTo>
                    <a:pt x="204548" y="5608"/>
                  </a:lnTo>
                  <a:lnTo>
                    <a:pt x="203942" y="5911"/>
                  </a:lnTo>
                  <a:lnTo>
                    <a:pt x="203411" y="6215"/>
                  </a:lnTo>
                  <a:lnTo>
                    <a:pt x="202199" y="6972"/>
                  </a:lnTo>
                  <a:lnTo>
                    <a:pt x="201668" y="7427"/>
                  </a:lnTo>
                  <a:lnTo>
                    <a:pt x="201213" y="7958"/>
                  </a:lnTo>
                  <a:lnTo>
                    <a:pt x="200759" y="8412"/>
                  </a:lnTo>
                  <a:lnTo>
                    <a:pt x="200380" y="8943"/>
                  </a:lnTo>
                  <a:lnTo>
                    <a:pt x="200076" y="9473"/>
                  </a:lnTo>
                  <a:lnTo>
                    <a:pt x="199849" y="10004"/>
                  </a:lnTo>
                  <a:lnTo>
                    <a:pt x="199546" y="10989"/>
                  </a:lnTo>
                  <a:lnTo>
                    <a:pt x="199470" y="11747"/>
                  </a:lnTo>
                  <a:lnTo>
                    <a:pt x="199394" y="12126"/>
                  </a:lnTo>
                  <a:lnTo>
                    <a:pt x="199167" y="12505"/>
                  </a:lnTo>
                  <a:lnTo>
                    <a:pt x="198788" y="13035"/>
                  </a:lnTo>
                  <a:lnTo>
                    <a:pt x="198258" y="13717"/>
                  </a:lnTo>
                  <a:lnTo>
                    <a:pt x="197045" y="15157"/>
                  </a:lnTo>
                  <a:lnTo>
                    <a:pt x="195908" y="16673"/>
                  </a:lnTo>
                  <a:lnTo>
                    <a:pt x="195075" y="17734"/>
                  </a:lnTo>
                  <a:lnTo>
                    <a:pt x="194771" y="18037"/>
                  </a:lnTo>
                  <a:lnTo>
                    <a:pt x="194620" y="18113"/>
                  </a:lnTo>
                  <a:lnTo>
                    <a:pt x="194468" y="18037"/>
                  </a:lnTo>
                  <a:lnTo>
                    <a:pt x="194392" y="17886"/>
                  </a:lnTo>
                  <a:lnTo>
                    <a:pt x="194392" y="17658"/>
                  </a:lnTo>
                  <a:lnTo>
                    <a:pt x="194468" y="17431"/>
                  </a:lnTo>
                  <a:lnTo>
                    <a:pt x="194696" y="16900"/>
                  </a:lnTo>
                  <a:lnTo>
                    <a:pt x="195150" y="16370"/>
                  </a:lnTo>
                  <a:lnTo>
                    <a:pt x="195832" y="15612"/>
                  </a:lnTo>
                  <a:lnTo>
                    <a:pt x="196363" y="14703"/>
                  </a:lnTo>
                  <a:lnTo>
                    <a:pt x="196893" y="13642"/>
                  </a:lnTo>
                  <a:lnTo>
                    <a:pt x="197272" y="12581"/>
                  </a:lnTo>
                  <a:lnTo>
                    <a:pt x="197500" y="11595"/>
                  </a:lnTo>
                  <a:lnTo>
                    <a:pt x="197651" y="10534"/>
                  </a:lnTo>
                  <a:lnTo>
                    <a:pt x="197727" y="9549"/>
                  </a:lnTo>
                  <a:lnTo>
                    <a:pt x="197803" y="8564"/>
                  </a:lnTo>
                  <a:lnTo>
                    <a:pt x="197803" y="7654"/>
                  </a:lnTo>
                  <a:lnTo>
                    <a:pt x="197727" y="6972"/>
                  </a:lnTo>
                  <a:lnTo>
                    <a:pt x="197576" y="6442"/>
                  </a:lnTo>
                  <a:lnTo>
                    <a:pt x="197424" y="6290"/>
                  </a:lnTo>
                  <a:lnTo>
                    <a:pt x="197348" y="6215"/>
                  </a:lnTo>
                  <a:lnTo>
                    <a:pt x="197121" y="6215"/>
                  </a:lnTo>
                  <a:lnTo>
                    <a:pt x="196893" y="6290"/>
                  </a:lnTo>
                  <a:lnTo>
                    <a:pt x="196211" y="6669"/>
                  </a:lnTo>
                  <a:lnTo>
                    <a:pt x="195302" y="7276"/>
                  </a:lnTo>
                  <a:lnTo>
                    <a:pt x="195150" y="6745"/>
                  </a:lnTo>
                  <a:lnTo>
                    <a:pt x="194999" y="6215"/>
                  </a:lnTo>
                  <a:lnTo>
                    <a:pt x="194620" y="5836"/>
                  </a:lnTo>
                  <a:lnTo>
                    <a:pt x="194468" y="5684"/>
                  </a:lnTo>
                  <a:lnTo>
                    <a:pt x="194241" y="5608"/>
                  </a:lnTo>
                  <a:lnTo>
                    <a:pt x="193559" y="5608"/>
                  </a:lnTo>
                  <a:lnTo>
                    <a:pt x="193331" y="5532"/>
                  </a:lnTo>
                  <a:lnTo>
                    <a:pt x="193180" y="5305"/>
                  </a:lnTo>
                  <a:lnTo>
                    <a:pt x="193104" y="4775"/>
                  </a:lnTo>
                  <a:lnTo>
                    <a:pt x="192498" y="2804"/>
                  </a:lnTo>
                  <a:lnTo>
                    <a:pt x="191892" y="1288"/>
                  </a:lnTo>
                  <a:lnTo>
                    <a:pt x="191664" y="758"/>
                  </a:lnTo>
                  <a:lnTo>
                    <a:pt x="191361" y="379"/>
                  </a:lnTo>
                  <a:lnTo>
                    <a:pt x="191134" y="76"/>
                  </a:lnTo>
                  <a:lnTo>
                    <a:pt x="19090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 flipH="1">
              <a:off x="-6409469" y="4859666"/>
              <a:ext cx="1297340" cy="83579"/>
            </a:xfrm>
            <a:custGeom>
              <a:avLst/>
              <a:gdLst/>
              <a:ahLst/>
              <a:cxnLst/>
              <a:rect l="l" t="t" r="r" b="b"/>
              <a:pathLst>
                <a:path w="67072" h="4321" extrusionOk="0">
                  <a:moveTo>
                    <a:pt x="66087" y="0"/>
                  </a:moveTo>
                  <a:lnTo>
                    <a:pt x="64041" y="76"/>
                  </a:lnTo>
                  <a:lnTo>
                    <a:pt x="60100" y="304"/>
                  </a:lnTo>
                  <a:lnTo>
                    <a:pt x="55856" y="607"/>
                  </a:lnTo>
                  <a:lnTo>
                    <a:pt x="52066" y="910"/>
                  </a:lnTo>
                  <a:lnTo>
                    <a:pt x="48732" y="1213"/>
                  </a:lnTo>
                  <a:lnTo>
                    <a:pt x="45018" y="1516"/>
                  </a:lnTo>
                  <a:lnTo>
                    <a:pt x="36757" y="1971"/>
                  </a:lnTo>
                  <a:lnTo>
                    <a:pt x="27815" y="2426"/>
                  </a:lnTo>
                  <a:lnTo>
                    <a:pt x="18796" y="2653"/>
                  </a:lnTo>
                  <a:lnTo>
                    <a:pt x="9702" y="2956"/>
                  </a:lnTo>
                  <a:lnTo>
                    <a:pt x="5458" y="3184"/>
                  </a:lnTo>
                  <a:lnTo>
                    <a:pt x="2047" y="3411"/>
                  </a:lnTo>
                  <a:lnTo>
                    <a:pt x="910" y="3487"/>
                  </a:lnTo>
                  <a:lnTo>
                    <a:pt x="304" y="3562"/>
                  </a:lnTo>
                  <a:lnTo>
                    <a:pt x="152" y="3638"/>
                  </a:lnTo>
                  <a:lnTo>
                    <a:pt x="77" y="3714"/>
                  </a:lnTo>
                  <a:lnTo>
                    <a:pt x="1" y="3866"/>
                  </a:lnTo>
                  <a:lnTo>
                    <a:pt x="1" y="3941"/>
                  </a:lnTo>
                  <a:lnTo>
                    <a:pt x="1" y="4093"/>
                  </a:lnTo>
                  <a:lnTo>
                    <a:pt x="77" y="4245"/>
                  </a:lnTo>
                  <a:lnTo>
                    <a:pt x="152" y="4245"/>
                  </a:lnTo>
                  <a:lnTo>
                    <a:pt x="380" y="4320"/>
                  </a:lnTo>
                  <a:lnTo>
                    <a:pt x="1062" y="4320"/>
                  </a:lnTo>
                  <a:lnTo>
                    <a:pt x="2502" y="4245"/>
                  </a:lnTo>
                  <a:lnTo>
                    <a:pt x="10990" y="3866"/>
                  </a:lnTo>
                  <a:lnTo>
                    <a:pt x="19781" y="3562"/>
                  </a:lnTo>
                  <a:lnTo>
                    <a:pt x="28497" y="3259"/>
                  </a:lnTo>
                  <a:lnTo>
                    <a:pt x="37212" y="2880"/>
                  </a:lnTo>
                  <a:lnTo>
                    <a:pt x="45473" y="2350"/>
                  </a:lnTo>
                  <a:lnTo>
                    <a:pt x="52748" y="1668"/>
                  </a:lnTo>
                  <a:lnTo>
                    <a:pt x="57296" y="1289"/>
                  </a:lnTo>
                  <a:lnTo>
                    <a:pt x="62070" y="986"/>
                  </a:lnTo>
                  <a:lnTo>
                    <a:pt x="64723" y="834"/>
                  </a:lnTo>
                  <a:lnTo>
                    <a:pt x="66238" y="683"/>
                  </a:lnTo>
                  <a:lnTo>
                    <a:pt x="66617" y="607"/>
                  </a:lnTo>
                  <a:lnTo>
                    <a:pt x="66920" y="531"/>
                  </a:lnTo>
                  <a:lnTo>
                    <a:pt x="67072" y="455"/>
                  </a:lnTo>
                  <a:lnTo>
                    <a:pt x="67072" y="304"/>
                  </a:lnTo>
                  <a:lnTo>
                    <a:pt x="67072" y="152"/>
                  </a:lnTo>
                  <a:lnTo>
                    <a:pt x="66996" y="76"/>
                  </a:lnTo>
                  <a:lnTo>
                    <a:pt x="6669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 flipH="1">
              <a:off x="-6800845" y="4859666"/>
              <a:ext cx="365012" cy="32263"/>
            </a:xfrm>
            <a:custGeom>
              <a:avLst/>
              <a:gdLst/>
              <a:ahLst/>
              <a:cxnLst/>
              <a:rect l="l" t="t" r="r" b="b"/>
              <a:pathLst>
                <a:path w="18871" h="1668" extrusionOk="0">
                  <a:moveTo>
                    <a:pt x="14551" y="0"/>
                  </a:moveTo>
                  <a:lnTo>
                    <a:pt x="10838" y="76"/>
                  </a:lnTo>
                  <a:lnTo>
                    <a:pt x="7503" y="152"/>
                  </a:lnTo>
                  <a:lnTo>
                    <a:pt x="3638" y="531"/>
                  </a:lnTo>
                  <a:lnTo>
                    <a:pt x="1895" y="758"/>
                  </a:lnTo>
                  <a:lnTo>
                    <a:pt x="606" y="986"/>
                  </a:lnTo>
                  <a:lnTo>
                    <a:pt x="379" y="1061"/>
                  </a:lnTo>
                  <a:lnTo>
                    <a:pt x="152" y="1137"/>
                  </a:lnTo>
                  <a:lnTo>
                    <a:pt x="76" y="1289"/>
                  </a:lnTo>
                  <a:lnTo>
                    <a:pt x="0" y="1440"/>
                  </a:lnTo>
                  <a:lnTo>
                    <a:pt x="76" y="1592"/>
                  </a:lnTo>
                  <a:lnTo>
                    <a:pt x="228" y="1668"/>
                  </a:lnTo>
                  <a:lnTo>
                    <a:pt x="531" y="1668"/>
                  </a:lnTo>
                  <a:lnTo>
                    <a:pt x="1061" y="1592"/>
                  </a:lnTo>
                  <a:lnTo>
                    <a:pt x="3789" y="1289"/>
                  </a:lnTo>
                  <a:lnTo>
                    <a:pt x="6745" y="986"/>
                  </a:lnTo>
                  <a:lnTo>
                    <a:pt x="10004" y="834"/>
                  </a:lnTo>
                  <a:lnTo>
                    <a:pt x="13490" y="683"/>
                  </a:lnTo>
                  <a:lnTo>
                    <a:pt x="17658" y="531"/>
                  </a:lnTo>
                  <a:lnTo>
                    <a:pt x="18568" y="379"/>
                  </a:lnTo>
                  <a:lnTo>
                    <a:pt x="18795" y="379"/>
                  </a:lnTo>
                  <a:lnTo>
                    <a:pt x="18871" y="304"/>
                  </a:lnTo>
                  <a:lnTo>
                    <a:pt x="18795" y="228"/>
                  </a:lnTo>
                  <a:lnTo>
                    <a:pt x="18492" y="152"/>
                  </a:lnTo>
                  <a:lnTo>
                    <a:pt x="17583" y="76"/>
                  </a:lnTo>
                  <a:lnTo>
                    <a:pt x="1455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 flipH="1">
              <a:off x="-6406546" y="4902181"/>
              <a:ext cx="1149293" cy="87970"/>
            </a:xfrm>
            <a:custGeom>
              <a:avLst/>
              <a:gdLst/>
              <a:ahLst/>
              <a:cxnLst/>
              <a:rect l="l" t="t" r="r" b="b"/>
              <a:pathLst>
                <a:path w="59418" h="4548" extrusionOk="0">
                  <a:moveTo>
                    <a:pt x="59039" y="0"/>
                  </a:moveTo>
                  <a:lnTo>
                    <a:pt x="53582" y="531"/>
                  </a:lnTo>
                  <a:lnTo>
                    <a:pt x="48201" y="986"/>
                  </a:lnTo>
                  <a:lnTo>
                    <a:pt x="42669" y="1364"/>
                  </a:lnTo>
                  <a:lnTo>
                    <a:pt x="32665" y="2047"/>
                  </a:lnTo>
                  <a:lnTo>
                    <a:pt x="24252" y="2577"/>
                  </a:lnTo>
                  <a:lnTo>
                    <a:pt x="14400" y="3108"/>
                  </a:lnTo>
                  <a:lnTo>
                    <a:pt x="1" y="3865"/>
                  </a:lnTo>
                  <a:lnTo>
                    <a:pt x="1" y="4244"/>
                  </a:lnTo>
                  <a:lnTo>
                    <a:pt x="1" y="4396"/>
                  </a:lnTo>
                  <a:lnTo>
                    <a:pt x="152" y="4472"/>
                  </a:lnTo>
                  <a:lnTo>
                    <a:pt x="380" y="4547"/>
                  </a:lnTo>
                  <a:lnTo>
                    <a:pt x="834" y="4547"/>
                  </a:lnTo>
                  <a:lnTo>
                    <a:pt x="2578" y="4472"/>
                  </a:lnTo>
                  <a:lnTo>
                    <a:pt x="5685" y="4320"/>
                  </a:lnTo>
                  <a:lnTo>
                    <a:pt x="14400" y="3941"/>
                  </a:lnTo>
                  <a:lnTo>
                    <a:pt x="23495" y="3411"/>
                  </a:lnTo>
                  <a:lnTo>
                    <a:pt x="32968" y="2804"/>
                  </a:lnTo>
                  <a:lnTo>
                    <a:pt x="44109" y="2047"/>
                  </a:lnTo>
                  <a:lnTo>
                    <a:pt x="48807" y="1668"/>
                  </a:lnTo>
                  <a:lnTo>
                    <a:pt x="53809" y="1289"/>
                  </a:lnTo>
                  <a:lnTo>
                    <a:pt x="57750" y="910"/>
                  </a:lnTo>
                  <a:lnTo>
                    <a:pt x="59417" y="682"/>
                  </a:lnTo>
                  <a:lnTo>
                    <a:pt x="59417" y="531"/>
                  </a:lnTo>
                  <a:lnTo>
                    <a:pt x="59342" y="303"/>
                  </a:lnTo>
                  <a:lnTo>
                    <a:pt x="59190" y="76"/>
                  </a:lnTo>
                  <a:lnTo>
                    <a:pt x="5903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 flipH="1">
              <a:off x="-5005155" y="4931503"/>
              <a:ext cx="583447" cy="20542"/>
            </a:xfrm>
            <a:custGeom>
              <a:avLst/>
              <a:gdLst/>
              <a:ahLst/>
              <a:cxnLst/>
              <a:rect l="l" t="t" r="r" b="b"/>
              <a:pathLst>
                <a:path w="30164" h="1062" extrusionOk="0">
                  <a:moveTo>
                    <a:pt x="20463" y="0"/>
                  </a:moveTo>
                  <a:lnTo>
                    <a:pt x="12051" y="76"/>
                  </a:lnTo>
                  <a:lnTo>
                    <a:pt x="5457" y="152"/>
                  </a:lnTo>
                  <a:lnTo>
                    <a:pt x="76" y="379"/>
                  </a:lnTo>
                  <a:lnTo>
                    <a:pt x="0" y="758"/>
                  </a:lnTo>
                  <a:lnTo>
                    <a:pt x="76" y="909"/>
                  </a:lnTo>
                  <a:lnTo>
                    <a:pt x="152" y="985"/>
                  </a:lnTo>
                  <a:lnTo>
                    <a:pt x="455" y="985"/>
                  </a:lnTo>
                  <a:lnTo>
                    <a:pt x="910" y="1061"/>
                  </a:lnTo>
                  <a:lnTo>
                    <a:pt x="2577" y="1061"/>
                  </a:lnTo>
                  <a:lnTo>
                    <a:pt x="5609" y="985"/>
                  </a:lnTo>
                  <a:lnTo>
                    <a:pt x="20690" y="682"/>
                  </a:lnTo>
                  <a:lnTo>
                    <a:pt x="25389" y="606"/>
                  </a:lnTo>
                  <a:lnTo>
                    <a:pt x="28345" y="531"/>
                  </a:lnTo>
                  <a:lnTo>
                    <a:pt x="29785" y="455"/>
                  </a:lnTo>
                  <a:lnTo>
                    <a:pt x="30088" y="379"/>
                  </a:lnTo>
                  <a:lnTo>
                    <a:pt x="30164" y="227"/>
                  </a:lnTo>
                  <a:lnTo>
                    <a:pt x="30088" y="152"/>
                  </a:lnTo>
                  <a:lnTo>
                    <a:pt x="29785" y="152"/>
                  </a:lnTo>
                  <a:lnTo>
                    <a:pt x="2834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 flipH="1">
              <a:off x="-4336706" y="4944695"/>
              <a:ext cx="485226" cy="17602"/>
            </a:xfrm>
            <a:custGeom>
              <a:avLst/>
              <a:gdLst/>
              <a:ahLst/>
              <a:cxnLst/>
              <a:rect l="l" t="t" r="r" b="b"/>
              <a:pathLst>
                <a:path w="25086" h="910" extrusionOk="0">
                  <a:moveTo>
                    <a:pt x="18568" y="0"/>
                  </a:moveTo>
                  <a:lnTo>
                    <a:pt x="12429" y="76"/>
                  </a:lnTo>
                  <a:lnTo>
                    <a:pt x="5988" y="152"/>
                  </a:lnTo>
                  <a:lnTo>
                    <a:pt x="2350" y="303"/>
                  </a:lnTo>
                  <a:lnTo>
                    <a:pt x="607" y="379"/>
                  </a:lnTo>
                  <a:lnTo>
                    <a:pt x="228" y="379"/>
                  </a:lnTo>
                  <a:lnTo>
                    <a:pt x="76" y="455"/>
                  </a:lnTo>
                  <a:lnTo>
                    <a:pt x="0" y="606"/>
                  </a:lnTo>
                  <a:lnTo>
                    <a:pt x="0" y="682"/>
                  </a:lnTo>
                  <a:lnTo>
                    <a:pt x="76" y="758"/>
                  </a:lnTo>
                  <a:lnTo>
                    <a:pt x="379" y="834"/>
                  </a:lnTo>
                  <a:lnTo>
                    <a:pt x="1895" y="910"/>
                  </a:lnTo>
                  <a:lnTo>
                    <a:pt x="10307" y="910"/>
                  </a:lnTo>
                  <a:lnTo>
                    <a:pt x="17659" y="834"/>
                  </a:lnTo>
                  <a:lnTo>
                    <a:pt x="22130" y="682"/>
                  </a:lnTo>
                  <a:lnTo>
                    <a:pt x="23570" y="606"/>
                  </a:lnTo>
                  <a:lnTo>
                    <a:pt x="24480" y="531"/>
                  </a:lnTo>
                  <a:lnTo>
                    <a:pt x="24934" y="455"/>
                  </a:lnTo>
                  <a:lnTo>
                    <a:pt x="25010" y="379"/>
                  </a:lnTo>
                  <a:lnTo>
                    <a:pt x="25086" y="303"/>
                  </a:lnTo>
                  <a:lnTo>
                    <a:pt x="24934" y="227"/>
                  </a:lnTo>
                  <a:lnTo>
                    <a:pt x="24555" y="227"/>
                  </a:lnTo>
                  <a:lnTo>
                    <a:pt x="23191" y="152"/>
                  </a:lnTo>
                  <a:lnTo>
                    <a:pt x="1856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 flipH="1">
              <a:off x="-1871095" y="4950556"/>
              <a:ext cx="426579" cy="24932"/>
            </a:xfrm>
            <a:custGeom>
              <a:avLst/>
              <a:gdLst/>
              <a:ahLst/>
              <a:cxnLst/>
              <a:rect l="l" t="t" r="r" b="b"/>
              <a:pathLst>
                <a:path w="22054" h="1289" extrusionOk="0">
                  <a:moveTo>
                    <a:pt x="7654" y="0"/>
                  </a:moveTo>
                  <a:lnTo>
                    <a:pt x="6063" y="76"/>
                  </a:lnTo>
                  <a:lnTo>
                    <a:pt x="2956" y="303"/>
                  </a:lnTo>
                  <a:lnTo>
                    <a:pt x="1137" y="531"/>
                  </a:lnTo>
                  <a:lnTo>
                    <a:pt x="531" y="607"/>
                  </a:lnTo>
                  <a:lnTo>
                    <a:pt x="227" y="758"/>
                  </a:lnTo>
                  <a:lnTo>
                    <a:pt x="0" y="834"/>
                  </a:lnTo>
                  <a:lnTo>
                    <a:pt x="0" y="985"/>
                  </a:lnTo>
                  <a:lnTo>
                    <a:pt x="0" y="1137"/>
                  </a:lnTo>
                  <a:lnTo>
                    <a:pt x="152" y="1213"/>
                  </a:lnTo>
                  <a:lnTo>
                    <a:pt x="303" y="1289"/>
                  </a:lnTo>
                  <a:lnTo>
                    <a:pt x="531" y="1289"/>
                  </a:lnTo>
                  <a:lnTo>
                    <a:pt x="5229" y="985"/>
                  </a:lnTo>
                  <a:lnTo>
                    <a:pt x="9094" y="834"/>
                  </a:lnTo>
                  <a:lnTo>
                    <a:pt x="14324" y="834"/>
                  </a:lnTo>
                  <a:lnTo>
                    <a:pt x="19174" y="910"/>
                  </a:lnTo>
                  <a:lnTo>
                    <a:pt x="20841" y="910"/>
                  </a:lnTo>
                  <a:lnTo>
                    <a:pt x="21751" y="1061"/>
                  </a:lnTo>
                  <a:lnTo>
                    <a:pt x="21902" y="1061"/>
                  </a:lnTo>
                  <a:lnTo>
                    <a:pt x="21978" y="985"/>
                  </a:lnTo>
                  <a:lnTo>
                    <a:pt x="22054" y="910"/>
                  </a:lnTo>
                  <a:lnTo>
                    <a:pt x="22054" y="758"/>
                  </a:lnTo>
                  <a:lnTo>
                    <a:pt x="21902" y="531"/>
                  </a:lnTo>
                  <a:lnTo>
                    <a:pt x="21751" y="379"/>
                  </a:lnTo>
                  <a:lnTo>
                    <a:pt x="21599" y="303"/>
                  </a:lnTo>
                  <a:lnTo>
                    <a:pt x="20841" y="228"/>
                  </a:lnTo>
                  <a:lnTo>
                    <a:pt x="19326" y="152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 flipH="1">
              <a:off x="-3740114" y="4960807"/>
              <a:ext cx="1782547" cy="32283"/>
            </a:xfrm>
            <a:custGeom>
              <a:avLst/>
              <a:gdLst/>
              <a:ahLst/>
              <a:cxnLst/>
              <a:rect l="l" t="t" r="r" b="b"/>
              <a:pathLst>
                <a:path w="92157" h="1669" extrusionOk="0">
                  <a:moveTo>
                    <a:pt x="84275" y="1"/>
                  </a:moveTo>
                  <a:lnTo>
                    <a:pt x="78212" y="77"/>
                  </a:lnTo>
                  <a:lnTo>
                    <a:pt x="70406" y="228"/>
                  </a:lnTo>
                  <a:lnTo>
                    <a:pt x="46306" y="683"/>
                  </a:lnTo>
                  <a:lnTo>
                    <a:pt x="30770" y="986"/>
                  </a:lnTo>
                  <a:lnTo>
                    <a:pt x="21069" y="1062"/>
                  </a:lnTo>
                  <a:lnTo>
                    <a:pt x="14172" y="986"/>
                  </a:lnTo>
                  <a:lnTo>
                    <a:pt x="6897" y="834"/>
                  </a:lnTo>
                  <a:lnTo>
                    <a:pt x="2425" y="759"/>
                  </a:lnTo>
                  <a:lnTo>
                    <a:pt x="607" y="683"/>
                  </a:lnTo>
                  <a:lnTo>
                    <a:pt x="152" y="683"/>
                  </a:lnTo>
                  <a:lnTo>
                    <a:pt x="0" y="759"/>
                  </a:lnTo>
                  <a:lnTo>
                    <a:pt x="0" y="834"/>
                  </a:lnTo>
                  <a:lnTo>
                    <a:pt x="0" y="910"/>
                  </a:lnTo>
                  <a:lnTo>
                    <a:pt x="152" y="1062"/>
                  </a:lnTo>
                  <a:lnTo>
                    <a:pt x="455" y="1138"/>
                  </a:lnTo>
                  <a:lnTo>
                    <a:pt x="910" y="1213"/>
                  </a:lnTo>
                  <a:lnTo>
                    <a:pt x="2653" y="1365"/>
                  </a:lnTo>
                  <a:lnTo>
                    <a:pt x="5760" y="1516"/>
                  </a:lnTo>
                  <a:lnTo>
                    <a:pt x="8943" y="1668"/>
                  </a:lnTo>
                  <a:lnTo>
                    <a:pt x="26222" y="1668"/>
                  </a:lnTo>
                  <a:lnTo>
                    <a:pt x="41759" y="1516"/>
                  </a:lnTo>
                  <a:lnTo>
                    <a:pt x="58280" y="1213"/>
                  </a:lnTo>
                  <a:lnTo>
                    <a:pt x="71619" y="910"/>
                  </a:lnTo>
                  <a:lnTo>
                    <a:pt x="82608" y="759"/>
                  </a:lnTo>
                  <a:lnTo>
                    <a:pt x="88140" y="683"/>
                  </a:lnTo>
                  <a:lnTo>
                    <a:pt x="91247" y="531"/>
                  </a:lnTo>
                  <a:lnTo>
                    <a:pt x="92005" y="455"/>
                  </a:lnTo>
                  <a:lnTo>
                    <a:pt x="92157" y="380"/>
                  </a:lnTo>
                  <a:lnTo>
                    <a:pt x="91778" y="228"/>
                  </a:lnTo>
                  <a:lnTo>
                    <a:pt x="90868" y="152"/>
                  </a:lnTo>
                  <a:lnTo>
                    <a:pt x="8859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 flipH="1">
              <a:off x="-5060859" y="4988660"/>
              <a:ext cx="438320" cy="13211"/>
            </a:xfrm>
            <a:custGeom>
              <a:avLst/>
              <a:gdLst/>
              <a:ahLst/>
              <a:cxnLst/>
              <a:rect l="l" t="t" r="r" b="b"/>
              <a:pathLst>
                <a:path w="22661" h="683" extrusionOk="0">
                  <a:moveTo>
                    <a:pt x="12960" y="1"/>
                  </a:moveTo>
                  <a:lnTo>
                    <a:pt x="7352" y="76"/>
                  </a:lnTo>
                  <a:lnTo>
                    <a:pt x="3411" y="152"/>
                  </a:lnTo>
                  <a:lnTo>
                    <a:pt x="1137" y="304"/>
                  </a:lnTo>
                  <a:lnTo>
                    <a:pt x="455" y="380"/>
                  </a:lnTo>
                  <a:lnTo>
                    <a:pt x="152" y="455"/>
                  </a:lnTo>
                  <a:lnTo>
                    <a:pt x="0" y="531"/>
                  </a:lnTo>
                  <a:lnTo>
                    <a:pt x="76" y="683"/>
                  </a:lnTo>
                  <a:lnTo>
                    <a:pt x="3638" y="683"/>
                  </a:lnTo>
                  <a:lnTo>
                    <a:pt x="11444" y="607"/>
                  </a:lnTo>
                  <a:lnTo>
                    <a:pt x="19174" y="455"/>
                  </a:lnTo>
                  <a:lnTo>
                    <a:pt x="21675" y="380"/>
                  </a:lnTo>
                  <a:lnTo>
                    <a:pt x="22660" y="304"/>
                  </a:lnTo>
                  <a:lnTo>
                    <a:pt x="22509" y="228"/>
                  </a:lnTo>
                  <a:lnTo>
                    <a:pt x="22054" y="152"/>
                  </a:lnTo>
                  <a:lnTo>
                    <a:pt x="20614" y="76"/>
                  </a:lnTo>
                  <a:lnTo>
                    <a:pt x="1652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 flipH="1">
              <a:off x="-4418793" y="5000381"/>
              <a:ext cx="404606" cy="14681"/>
            </a:xfrm>
            <a:custGeom>
              <a:avLst/>
              <a:gdLst/>
              <a:ahLst/>
              <a:cxnLst/>
              <a:rect l="l" t="t" r="r" b="b"/>
              <a:pathLst>
                <a:path w="20918" h="759" extrusionOk="0">
                  <a:moveTo>
                    <a:pt x="5003" y="1"/>
                  </a:moveTo>
                  <a:lnTo>
                    <a:pt x="1744" y="77"/>
                  </a:lnTo>
                  <a:lnTo>
                    <a:pt x="380" y="228"/>
                  </a:lnTo>
                  <a:lnTo>
                    <a:pt x="77" y="304"/>
                  </a:lnTo>
                  <a:lnTo>
                    <a:pt x="77" y="380"/>
                  </a:lnTo>
                  <a:lnTo>
                    <a:pt x="1" y="456"/>
                  </a:lnTo>
                  <a:lnTo>
                    <a:pt x="304" y="532"/>
                  </a:lnTo>
                  <a:lnTo>
                    <a:pt x="986" y="532"/>
                  </a:lnTo>
                  <a:lnTo>
                    <a:pt x="3335" y="683"/>
                  </a:lnTo>
                  <a:lnTo>
                    <a:pt x="10535" y="759"/>
                  </a:lnTo>
                  <a:lnTo>
                    <a:pt x="17659" y="683"/>
                  </a:lnTo>
                  <a:lnTo>
                    <a:pt x="20008" y="607"/>
                  </a:lnTo>
                  <a:lnTo>
                    <a:pt x="20615" y="532"/>
                  </a:lnTo>
                  <a:lnTo>
                    <a:pt x="20918" y="532"/>
                  </a:lnTo>
                  <a:lnTo>
                    <a:pt x="20766" y="380"/>
                  </a:lnTo>
                  <a:lnTo>
                    <a:pt x="20387" y="304"/>
                  </a:lnTo>
                  <a:lnTo>
                    <a:pt x="19023" y="228"/>
                  </a:lnTo>
                  <a:lnTo>
                    <a:pt x="16977" y="77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 flipH="1">
              <a:off x="-3894038" y="5012122"/>
              <a:ext cx="1671153" cy="24932"/>
            </a:xfrm>
            <a:custGeom>
              <a:avLst/>
              <a:gdLst/>
              <a:ahLst/>
              <a:cxnLst/>
              <a:rect l="l" t="t" r="r" b="b"/>
              <a:pathLst>
                <a:path w="86398" h="1289" extrusionOk="0">
                  <a:moveTo>
                    <a:pt x="78137" y="0"/>
                  </a:moveTo>
                  <a:lnTo>
                    <a:pt x="77076" y="76"/>
                  </a:lnTo>
                  <a:lnTo>
                    <a:pt x="76621" y="152"/>
                  </a:lnTo>
                  <a:lnTo>
                    <a:pt x="73589" y="228"/>
                  </a:lnTo>
                  <a:lnTo>
                    <a:pt x="65253" y="303"/>
                  </a:lnTo>
                  <a:lnTo>
                    <a:pt x="38273" y="455"/>
                  </a:lnTo>
                  <a:lnTo>
                    <a:pt x="18038" y="455"/>
                  </a:lnTo>
                  <a:lnTo>
                    <a:pt x="6443" y="531"/>
                  </a:lnTo>
                  <a:lnTo>
                    <a:pt x="1213" y="682"/>
                  </a:lnTo>
                  <a:lnTo>
                    <a:pt x="304" y="758"/>
                  </a:lnTo>
                  <a:lnTo>
                    <a:pt x="76" y="834"/>
                  </a:lnTo>
                  <a:lnTo>
                    <a:pt x="1" y="834"/>
                  </a:lnTo>
                  <a:lnTo>
                    <a:pt x="76" y="910"/>
                  </a:lnTo>
                  <a:lnTo>
                    <a:pt x="152" y="986"/>
                  </a:lnTo>
                  <a:lnTo>
                    <a:pt x="834" y="1061"/>
                  </a:lnTo>
                  <a:lnTo>
                    <a:pt x="4169" y="1137"/>
                  </a:lnTo>
                  <a:lnTo>
                    <a:pt x="11672" y="1213"/>
                  </a:lnTo>
                  <a:lnTo>
                    <a:pt x="24707" y="1289"/>
                  </a:lnTo>
                  <a:lnTo>
                    <a:pt x="45624" y="1213"/>
                  </a:lnTo>
                  <a:lnTo>
                    <a:pt x="54794" y="1137"/>
                  </a:lnTo>
                  <a:lnTo>
                    <a:pt x="61464" y="1061"/>
                  </a:lnTo>
                  <a:lnTo>
                    <a:pt x="76318" y="758"/>
                  </a:lnTo>
                  <a:lnTo>
                    <a:pt x="83669" y="607"/>
                  </a:lnTo>
                  <a:lnTo>
                    <a:pt x="85336" y="531"/>
                  </a:lnTo>
                  <a:lnTo>
                    <a:pt x="86170" y="455"/>
                  </a:lnTo>
                  <a:lnTo>
                    <a:pt x="86397" y="379"/>
                  </a:lnTo>
                  <a:lnTo>
                    <a:pt x="86397" y="303"/>
                  </a:lnTo>
                  <a:lnTo>
                    <a:pt x="86397" y="152"/>
                  </a:lnTo>
                  <a:lnTo>
                    <a:pt x="86246" y="152"/>
                  </a:lnTo>
                  <a:lnTo>
                    <a:pt x="8548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 flipH="1">
              <a:off x="-5427333" y="5016513"/>
              <a:ext cx="263890" cy="35203"/>
            </a:xfrm>
            <a:custGeom>
              <a:avLst/>
              <a:gdLst/>
              <a:ahLst/>
              <a:cxnLst/>
              <a:rect l="l" t="t" r="r" b="b"/>
              <a:pathLst>
                <a:path w="13643" h="1820" extrusionOk="0">
                  <a:moveTo>
                    <a:pt x="12657" y="1"/>
                  </a:moveTo>
                  <a:lnTo>
                    <a:pt x="10762" y="152"/>
                  </a:lnTo>
                  <a:lnTo>
                    <a:pt x="7124" y="455"/>
                  </a:lnTo>
                  <a:lnTo>
                    <a:pt x="3108" y="759"/>
                  </a:lnTo>
                  <a:lnTo>
                    <a:pt x="910" y="986"/>
                  </a:lnTo>
                  <a:lnTo>
                    <a:pt x="379" y="1137"/>
                  </a:lnTo>
                  <a:lnTo>
                    <a:pt x="152" y="1213"/>
                  </a:lnTo>
                  <a:lnTo>
                    <a:pt x="0" y="1365"/>
                  </a:lnTo>
                  <a:lnTo>
                    <a:pt x="0" y="1441"/>
                  </a:lnTo>
                  <a:lnTo>
                    <a:pt x="76" y="1668"/>
                  </a:lnTo>
                  <a:lnTo>
                    <a:pt x="228" y="1744"/>
                  </a:lnTo>
                  <a:lnTo>
                    <a:pt x="455" y="1820"/>
                  </a:lnTo>
                  <a:lnTo>
                    <a:pt x="758" y="1820"/>
                  </a:lnTo>
                  <a:lnTo>
                    <a:pt x="8489" y="1213"/>
                  </a:lnTo>
                  <a:lnTo>
                    <a:pt x="12051" y="910"/>
                  </a:lnTo>
                  <a:lnTo>
                    <a:pt x="13566" y="759"/>
                  </a:lnTo>
                  <a:lnTo>
                    <a:pt x="13642" y="607"/>
                  </a:lnTo>
                  <a:lnTo>
                    <a:pt x="13566" y="304"/>
                  </a:lnTo>
                  <a:lnTo>
                    <a:pt x="13490" y="152"/>
                  </a:lnTo>
                  <a:lnTo>
                    <a:pt x="13339" y="76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 flipH="1">
              <a:off x="-4294207" y="5050226"/>
              <a:ext cx="186191" cy="22012"/>
            </a:xfrm>
            <a:custGeom>
              <a:avLst/>
              <a:gdLst/>
              <a:ahLst/>
              <a:cxnLst/>
              <a:rect l="l" t="t" r="r" b="b"/>
              <a:pathLst>
                <a:path w="9626" h="1138" extrusionOk="0">
                  <a:moveTo>
                    <a:pt x="5836" y="1"/>
                  </a:moveTo>
                  <a:lnTo>
                    <a:pt x="3107" y="77"/>
                  </a:lnTo>
                  <a:lnTo>
                    <a:pt x="1592" y="152"/>
                  </a:lnTo>
                  <a:lnTo>
                    <a:pt x="758" y="228"/>
                  </a:lnTo>
                  <a:lnTo>
                    <a:pt x="303" y="380"/>
                  </a:lnTo>
                  <a:lnTo>
                    <a:pt x="152" y="455"/>
                  </a:lnTo>
                  <a:lnTo>
                    <a:pt x="0" y="531"/>
                  </a:lnTo>
                  <a:lnTo>
                    <a:pt x="0" y="683"/>
                  </a:lnTo>
                  <a:lnTo>
                    <a:pt x="0" y="834"/>
                  </a:lnTo>
                  <a:lnTo>
                    <a:pt x="76" y="910"/>
                  </a:lnTo>
                  <a:lnTo>
                    <a:pt x="152" y="986"/>
                  </a:lnTo>
                  <a:lnTo>
                    <a:pt x="379" y="1062"/>
                  </a:lnTo>
                  <a:lnTo>
                    <a:pt x="834" y="1138"/>
                  </a:lnTo>
                  <a:lnTo>
                    <a:pt x="4699" y="1138"/>
                  </a:lnTo>
                  <a:lnTo>
                    <a:pt x="8034" y="1062"/>
                  </a:lnTo>
                  <a:lnTo>
                    <a:pt x="9095" y="986"/>
                  </a:lnTo>
                  <a:lnTo>
                    <a:pt x="9549" y="910"/>
                  </a:lnTo>
                  <a:lnTo>
                    <a:pt x="9625" y="607"/>
                  </a:lnTo>
                  <a:lnTo>
                    <a:pt x="9549" y="304"/>
                  </a:lnTo>
                  <a:lnTo>
                    <a:pt x="9549" y="228"/>
                  </a:lnTo>
                  <a:lnTo>
                    <a:pt x="9398" y="152"/>
                  </a:lnTo>
                  <a:lnTo>
                    <a:pt x="8867" y="77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 flipH="1">
              <a:off x="-4021539" y="5056087"/>
              <a:ext cx="156868" cy="19091"/>
            </a:xfrm>
            <a:custGeom>
              <a:avLst/>
              <a:gdLst/>
              <a:ahLst/>
              <a:cxnLst/>
              <a:rect l="l" t="t" r="r" b="b"/>
              <a:pathLst>
                <a:path w="8110" h="987" extrusionOk="0">
                  <a:moveTo>
                    <a:pt x="6367" y="1"/>
                  </a:moveTo>
                  <a:lnTo>
                    <a:pt x="4169" y="152"/>
                  </a:lnTo>
                  <a:lnTo>
                    <a:pt x="2047" y="304"/>
                  </a:lnTo>
                  <a:lnTo>
                    <a:pt x="758" y="456"/>
                  </a:lnTo>
                  <a:lnTo>
                    <a:pt x="152" y="607"/>
                  </a:lnTo>
                  <a:lnTo>
                    <a:pt x="1" y="683"/>
                  </a:lnTo>
                  <a:lnTo>
                    <a:pt x="1" y="759"/>
                  </a:lnTo>
                  <a:lnTo>
                    <a:pt x="76" y="910"/>
                  </a:lnTo>
                  <a:lnTo>
                    <a:pt x="304" y="910"/>
                  </a:lnTo>
                  <a:lnTo>
                    <a:pt x="1289" y="986"/>
                  </a:lnTo>
                  <a:lnTo>
                    <a:pt x="3032" y="986"/>
                  </a:lnTo>
                  <a:lnTo>
                    <a:pt x="5457" y="835"/>
                  </a:lnTo>
                  <a:lnTo>
                    <a:pt x="6897" y="759"/>
                  </a:lnTo>
                  <a:lnTo>
                    <a:pt x="7655" y="683"/>
                  </a:lnTo>
                  <a:lnTo>
                    <a:pt x="8034" y="531"/>
                  </a:lnTo>
                  <a:lnTo>
                    <a:pt x="8110" y="456"/>
                  </a:lnTo>
                  <a:lnTo>
                    <a:pt x="8110" y="380"/>
                  </a:lnTo>
                  <a:lnTo>
                    <a:pt x="8034" y="228"/>
                  </a:lnTo>
                  <a:lnTo>
                    <a:pt x="7958" y="152"/>
                  </a:lnTo>
                  <a:lnTo>
                    <a:pt x="7807" y="77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 flipH="1">
              <a:off x="-4920126" y="5054636"/>
              <a:ext cx="508688" cy="17602"/>
            </a:xfrm>
            <a:custGeom>
              <a:avLst/>
              <a:gdLst/>
              <a:ahLst/>
              <a:cxnLst/>
              <a:rect l="l" t="t" r="r" b="b"/>
              <a:pathLst>
                <a:path w="26299" h="910" extrusionOk="0">
                  <a:moveTo>
                    <a:pt x="3032" y="0"/>
                  </a:moveTo>
                  <a:lnTo>
                    <a:pt x="759" y="76"/>
                  </a:lnTo>
                  <a:lnTo>
                    <a:pt x="228" y="76"/>
                  </a:lnTo>
                  <a:lnTo>
                    <a:pt x="1" y="152"/>
                  </a:lnTo>
                  <a:lnTo>
                    <a:pt x="1" y="379"/>
                  </a:lnTo>
                  <a:lnTo>
                    <a:pt x="1" y="682"/>
                  </a:lnTo>
                  <a:lnTo>
                    <a:pt x="304" y="682"/>
                  </a:lnTo>
                  <a:lnTo>
                    <a:pt x="1214" y="758"/>
                  </a:lnTo>
                  <a:lnTo>
                    <a:pt x="4169" y="834"/>
                  </a:lnTo>
                  <a:lnTo>
                    <a:pt x="13112" y="910"/>
                  </a:lnTo>
                  <a:lnTo>
                    <a:pt x="22055" y="834"/>
                  </a:lnTo>
                  <a:lnTo>
                    <a:pt x="25011" y="758"/>
                  </a:lnTo>
                  <a:lnTo>
                    <a:pt x="25920" y="682"/>
                  </a:lnTo>
                  <a:lnTo>
                    <a:pt x="26223" y="682"/>
                  </a:lnTo>
                  <a:lnTo>
                    <a:pt x="26299" y="455"/>
                  </a:lnTo>
                  <a:lnTo>
                    <a:pt x="26299" y="303"/>
                  </a:lnTo>
                  <a:lnTo>
                    <a:pt x="22434" y="227"/>
                  </a:lnTo>
                  <a:lnTo>
                    <a:pt x="13188" y="76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 flipH="1">
              <a:off x="-2715443" y="5063418"/>
              <a:ext cx="625943" cy="29343"/>
            </a:xfrm>
            <a:custGeom>
              <a:avLst/>
              <a:gdLst/>
              <a:ahLst/>
              <a:cxnLst/>
              <a:rect l="l" t="t" r="r" b="b"/>
              <a:pathLst>
                <a:path w="32361" h="1517" extrusionOk="0">
                  <a:moveTo>
                    <a:pt x="1516" y="1"/>
                  </a:moveTo>
                  <a:lnTo>
                    <a:pt x="379" y="77"/>
                  </a:lnTo>
                  <a:lnTo>
                    <a:pt x="76" y="77"/>
                  </a:lnTo>
                  <a:lnTo>
                    <a:pt x="0" y="152"/>
                  </a:lnTo>
                  <a:lnTo>
                    <a:pt x="76" y="228"/>
                  </a:lnTo>
                  <a:lnTo>
                    <a:pt x="227" y="380"/>
                  </a:lnTo>
                  <a:lnTo>
                    <a:pt x="910" y="531"/>
                  </a:lnTo>
                  <a:lnTo>
                    <a:pt x="4093" y="759"/>
                  </a:lnTo>
                  <a:lnTo>
                    <a:pt x="10080" y="986"/>
                  </a:lnTo>
                  <a:lnTo>
                    <a:pt x="17052" y="1289"/>
                  </a:lnTo>
                  <a:lnTo>
                    <a:pt x="23418" y="1441"/>
                  </a:lnTo>
                  <a:lnTo>
                    <a:pt x="27814" y="1517"/>
                  </a:lnTo>
                  <a:lnTo>
                    <a:pt x="30542" y="1441"/>
                  </a:lnTo>
                  <a:lnTo>
                    <a:pt x="31376" y="1365"/>
                  </a:lnTo>
                  <a:lnTo>
                    <a:pt x="31982" y="1289"/>
                  </a:lnTo>
                  <a:lnTo>
                    <a:pt x="32285" y="1138"/>
                  </a:lnTo>
                  <a:lnTo>
                    <a:pt x="32285" y="1062"/>
                  </a:lnTo>
                  <a:lnTo>
                    <a:pt x="32361" y="910"/>
                  </a:lnTo>
                  <a:lnTo>
                    <a:pt x="32285" y="834"/>
                  </a:lnTo>
                  <a:lnTo>
                    <a:pt x="32134" y="759"/>
                  </a:lnTo>
                  <a:lnTo>
                    <a:pt x="31300" y="683"/>
                  </a:lnTo>
                  <a:lnTo>
                    <a:pt x="29633" y="607"/>
                  </a:lnTo>
                  <a:lnTo>
                    <a:pt x="26753" y="607"/>
                  </a:lnTo>
                  <a:lnTo>
                    <a:pt x="21599" y="531"/>
                  </a:lnTo>
                  <a:lnTo>
                    <a:pt x="17052" y="380"/>
                  </a:lnTo>
                  <a:lnTo>
                    <a:pt x="11065" y="152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 flipH="1">
              <a:off x="-2970503" y="5092741"/>
              <a:ext cx="221356" cy="16151"/>
            </a:xfrm>
            <a:custGeom>
              <a:avLst/>
              <a:gdLst/>
              <a:ahLst/>
              <a:cxnLst/>
              <a:rect l="l" t="t" r="r" b="b"/>
              <a:pathLst>
                <a:path w="11444" h="835" extrusionOk="0">
                  <a:moveTo>
                    <a:pt x="455" y="1"/>
                  </a:moveTo>
                  <a:lnTo>
                    <a:pt x="76" y="76"/>
                  </a:lnTo>
                  <a:lnTo>
                    <a:pt x="0" y="228"/>
                  </a:lnTo>
                  <a:lnTo>
                    <a:pt x="76" y="379"/>
                  </a:lnTo>
                  <a:lnTo>
                    <a:pt x="1288" y="455"/>
                  </a:lnTo>
                  <a:lnTo>
                    <a:pt x="4168" y="683"/>
                  </a:lnTo>
                  <a:lnTo>
                    <a:pt x="7351" y="834"/>
                  </a:lnTo>
                  <a:lnTo>
                    <a:pt x="10989" y="834"/>
                  </a:lnTo>
                  <a:lnTo>
                    <a:pt x="11292" y="758"/>
                  </a:lnTo>
                  <a:lnTo>
                    <a:pt x="11444" y="683"/>
                  </a:lnTo>
                  <a:lnTo>
                    <a:pt x="11368" y="607"/>
                  </a:lnTo>
                  <a:lnTo>
                    <a:pt x="11065" y="531"/>
                  </a:lnTo>
                  <a:lnTo>
                    <a:pt x="9776" y="304"/>
                  </a:lnTo>
                  <a:lnTo>
                    <a:pt x="7579" y="228"/>
                  </a:lnTo>
                  <a:lnTo>
                    <a:pt x="4168" y="76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 flipH="1">
              <a:off x="-4650411" y="5122064"/>
              <a:ext cx="10290" cy="8801"/>
            </a:xfrm>
            <a:custGeom>
              <a:avLst/>
              <a:gdLst/>
              <a:ahLst/>
              <a:cxnLst/>
              <a:rect l="l" t="t" r="r" b="b"/>
              <a:pathLst>
                <a:path w="532" h="455" extrusionOk="0">
                  <a:moveTo>
                    <a:pt x="152" y="0"/>
                  </a:moveTo>
                  <a:lnTo>
                    <a:pt x="1" y="76"/>
                  </a:lnTo>
                  <a:lnTo>
                    <a:pt x="1" y="228"/>
                  </a:lnTo>
                  <a:lnTo>
                    <a:pt x="1" y="303"/>
                  </a:lnTo>
                  <a:lnTo>
                    <a:pt x="76" y="379"/>
                  </a:lnTo>
                  <a:lnTo>
                    <a:pt x="304" y="455"/>
                  </a:lnTo>
                  <a:lnTo>
                    <a:pt x="531" y="379"/>
                  </a:lnTo>
                  <a:lnTo>
                    <a:pt x="531" y="303"/>
                  </a:lnTo>
                  <a:lnTo>
                    <a:pt x="531" y="228"/>
                  </a:lnTo>
                  <a:lnTo>
                    <a:pt x="380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 flipH="1">
              <a:off x="-4622559" y="1693354"/>
              <a:ext cx="87970" cy="5880"/>
            </a:xfrm>
            <a:custGeom>
              <a:avLst/>
              <a:gdLst/>
              <a:ahLst/>
              <a:cxnLst/>
              <a:rect l="l" t="t" r="r" b="b"/>
              <a:pathLst>
                <a:path w="4548" h="304" extrusionOk="0">
                  <a:moveTo>
                    <a:pt x="455" y="0"/>
                  </a:moveTo>
                  <a:lnTo>
                    <a:pt x="76" y="76"/>
                  </a:lnTo>
                  <a:lnTo>
                    <a:pt x="0" y="76"/>
                  </a:lnTo>
                  <a:lnTo>
                    <a:pt x="0" y="152"/>
                  </a:lnTo>
                  <a:lnTo>
                    <a:pt x="303" y="228"/>
                  </a:lnTo>
                  <a:lnTo>
                    <a:pt x="909" y="228"/>
                  </a:lnTo>
                  <a:lnTo>
                    <a:pt x="2653" y="304"/>
                  </a:lnTo>
                  <a:lnTo>
                    <a:pt x="4168" y="228"/>
                  </a:lnTo>
                  <a:lnTo>
                    <a:pt x="4547" y="228"/>
                  </a:lnTo>
                  <a:lnTo>
                    <a:pt x="4547" y="152"/>
                  </a:lnTo>
                  <a:lnTo>
                    <a:pt x="3865" y="7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 flipH="1">
              <a:off x="-4663602" y="1700685"/>
              <a:ext cx="16151" cy="2940"/>
            </a:xfrm>
            <a:custGeom>
              <a:avLst/>
              <a:gdLst/>
              <a:ahLst/>
              <a:cxnLst/>
              <a:rect l="l" t="t" r="r" b="b"/>
              <a:pathLst>
                <a:path w="835" h="152" extrusionOk="0">
                  <a:moveTo>
                    <a:pt x="1" y="0"/>
                  </a:moveTo>
                  <a:lnTo>
                    <a:pt x="1" y="76"/>
                  </a:lnTo>
                  <a:lnTo>
                    <a:pt x="76" y="76"/>
                  </a:lnTo>
                  <a:lnTo>
                    <a:pt x="455" y="152"/>
                  </a:lnTo>
                  <a:lnTo>
                    <a:pt x="758" y="76"/>
                  </a:lnTo>
                  <a:lnTo>
                    <a:pt x="834" y="76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 flipH="1">
              <a:off x="-4779405" y="1699215"/>
              <a:ext cx="83579" cy="5880"/>
            </a:xfrm>
            <a:custGeom>
              <a:avLst/>
              <a:gdLst/>
              <a:ahLst/>
              <a:cxnLst/>
              <a:rect l="l" t="t" r="r" b="b"/>
              <a:pathLst>
                <a:path w="4321" h="304" extrusionOk="0">
                  <a:moveTo>
                    <a:pt x="2501" y="1"/>
                  </a:moveTo>
                  <a:lnTo>
                    <a:pt x="1062" y="76"/>
                  </a:lnTo>
                  <a:lnTo>
                    <a:pt x="76" y="228"/>
                  </a:lnTo>
                  <a:lnTo>
                    <a:pt x="1" y="228"/>
                  </a:lnTo>
                  <a:lnTo>
                    <a:pt x="1" y="304"/>
                  </a:lnTo>
                  <a:lnTo>
                    <a:pt x="1819" y="304"/>
                  </a:lnTo>
                  <a:lnTo>
                    <a:pt x="3563" y="152"/>
                  </a:lnTo>
                  <a:lnTo>
                    <a:pt x="4320" y="7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 flipH="1">
              <a:off x="-4602037" y="1705076"/>
              <a:ext cx="90910" cy="10290"/>
            </a:xfrm>
            <a:custGeom>
              <a:avLst/>
              <a:gdLst/>
              <a:ahLst/>
              <a:cxnLst/>
              <a:rect l="l" t="t" r="r" b="b"/>
              <a:pathLst>
                <a:path w="4700" h="532" extrusionOk="0">
                  <a:moveTo>
                    <a:pt x="0" y="1"/>
                  </a:moveTo>
                  <a:lnTo>
                    <a:pt x="93" y="9"/>
                  </a:lnTo>
                  <a:lnTo>
                    <a:pt x="93" y="9"/>
                  </a:lnTo>
                  <a:lnTo>
                    <a:pt x="76" y="1"/>
                  </a:lnTo>
                  <a:close/>
                  <a:moveTo>
                    <a:pt x="93" y="9"/>
                  </a:moveTo>
                  <a:lnTo>
                    <a:pt x="379" y="152"/>
                  </a:lnTo>
                  <a:lnTo>
                    <a:pt x="1440" y="304"/>
                  </a:lnTo>
                  <a:lnTo>
                    <a:pt x="3108" y="455"/>
                  </a:lnTo>
                  <a:lnTo>
                    <a:pt x="4699" y="531"/>
                  </a:lnTo>
                  <a:lnTo>
                    <a:pt x="3562" y="380"/>
                  </a:lnTo>
                  <a:lnTo>
                    <a:pt x="834" y="76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 flipH="1">
              <a:off x="-4750083" y="1710936"/>
              <a:ext cx="123154" cy="7350"/>
            </a:xfrm>
            <a:custGeom>
              <a:avLst/>
              <a:gdLst/>
              <a:ahLst/>
              <a:cxnLst/>
              <a:rect l="l" t="t" r="r" b="b"/>
              <a:pathLst>
                <a:path w="6367" h="380" extrusionOk="0">
                  <a:moveTo>
                    <a:pt x="6063" y="1"/>
                  </a:moveTo>
                  <a:lnTo>
                    <a:pt x="4093" y="152"/>
                  </a:lnTo>
                  <a:lnTo>
                    <a:pt x="2198" y="228"/>
                  </a:lnTo>
                  <a:lnTo>
                    <a:pt x="76" y="228"/>
                  </a:lnTo>
                  <a:lnTo>
                    <a:pt x="1" y="304"/>
                  </a:lnTo>
                  <a:lnTo>
                    <a:pt x="228" y="380"/>
                  </a:lnTo>
                  <a:lnTo>
                    <a:pt x="3108" y="380"/>
                  </a:lnTo>
                  <a:lnTo>
                    <a:pt x="5230" y="304"/>
                  </a:lnTo>
                  <a:lnTo>
                    <a:pt x="5988" y="228"/>
                  </a:lnTo>
                  <a:lnTo>
                    <a:pt x="6367" y="152"/>
                  </a:lnTo>
                  <a:lnTo>
                    <a:pt x="6367" y="77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 flipH="1">
              <a:off x="-4946521" y="1741729"/>
              <a:ext cx="5899" cy="33733"/>
            </a:xfrm>
            <a:custGeom>
              <a:avLst/>
              <a:gdLst/>
              <a:ahLst/>
              <a:cxnLst/>
              <a:rect l="l" t="t" r="r" b="b"/>
              <a:pathLst>
                <a:path w="305" h="1744" extrusionOk="0">
                  <a:moveTo>
                    <a:pt x="77" y="0"/>
                  </a:moveTo>
                  <a:lnTo>
                    <a:pt x="77" y="76"/>
                  </a:lnTo>
                  <a:lnTo>
                    <a:pt x="1" y="303"/>
                  </a:lnTo>
                  <a:lnTo>
                    <a:pt x="1" y="910"/>
                  </a:lnTo>
                  <a:lnTo>
                    <a:pt x="77" y="1516"/>
                  </a:lnTo>
                  <a:lnTo>
                    <a:pt x="228" y="1743"/>
                  </a:lnTo>
                  <a:lnTo>
                    <a:pt x="228" y="1516"/>
                  </a:lnTo>
                  <a:lnTo>
                    <a:pt x="304" y="910"/>
                  </a:lnTo>
                  <a:lnTo>
                    <a:pt x="228" y="303"/>
                  </a:lnTo>
                  <a:lnTo>
                    <a:pt x="152" y="7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 flipH="1">
              <a:off x="-4613758" y="1763721"/>
              <a:ext cx="85049" cy="7350"/>
            </a:xfrm>
            <a:custGeom>
              <a:avLst/>
              <a:gdLst/>
              <a:ahLst/>
              <a:cxnLst/>
              <a:rect l="l" t="t" r="r" b="b"/>
              <a:pathLst>
                <a:path w="4397" h="380" extrusionOk="0">
                  <a:moveTo>
                    <a:pt x="607" y="0"/>
                  </a:moveTo>
                  <a:lnTo>
                    <a:pt x="152" y="76"/>
                  </a:lnTo>
                  <a:lnTo>
                    <a:pt x="1" y="227"/>
                  </a:lnTo>
                  <a:lnTo>
                    <a:pt x="152" y="303"/>
                  </a:lnTo>
                  <a:lnTo>
                    <a:pt x="607" y="379"/>
                  </a:lnTo>
                  <a:lnTo>
                    <a:pt x="3790" y="379"/>
                  </a:lnTo>
                  <a:lnTo>
                    <a:pt x="4245" y="303"/>
                  </a:lnTo>
                  <a:lnTo>
                    <a:pt x="4396" y="227"/>
                  </a:lnTo>
                  <a:lnTo>
                    <a:pt x="4245" y="7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 flipH="1">
              <a:off x="-4689987" y="1778383"/>
              <a:ext cx="158338" cy="5880"/>
            </a:xfrm>
            <a:custGeom>
              <a:avLst/>
              <a:gdLst/>
              <a:ahLst/>
              <a:cxnLst/>
              <a:rect l="l" t="t" r="r" b="b"/>
              <a:pathLst>
                <a:path w="8186" h="304" extrusionOk="0">
                  <a:moveTo>
                    <a:pt x="1289" y="0"/>
                  </a:moveTo>
                  <a:lnTo>
                    <a:pt x="304" y="76"/>
                  </a:lnTo>
                  <a:lnTo>
                    <a:pt x="0" y="152"/>
                  </a:lnTo>
                  <a:lnTo>
                    <a:pt x="228" y="227"/>
                  </a:lnTo>
                  <a:lnTo>
                    <a:pt x="834" y="303"/>
                  </a:lnTo>
                  <a:lnTo>
                    <a:pt x="2729" y="303"/>
                  </a:lnTo>
                  <a:lnTo>
                    <a:pt x="5154" y="227"/>
                  </a:lnTo>
                  <a:lnTo>
                    <a:pt x="7428" y="152"/>
                  </a:lnTo>
                  <a:lnTo>
                    <a:pt x="8110" y="76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 flipH="1">
              <a:off x="-4629889" y="1790104"/>
              <a:ext cx="49865" cy="2940"/>
            </a:xfrm>
            <a:custGeom>
              <a:avLst/>
              <a:gdLst/>
              <a:ahLst/>
              <a:cxnLst/>
              <a:rect l="l" t="t" r="r" b="b"/>
              <a:pathLst>
                <a:path w="2578" h="152" extrusionOk="0">
                  <a:moveTo>
                    <a:pt x="1289" y="0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289" y="152"/>
                  </a:lnTo>
                  <a:lnTo>
                    <a:pt x="2501" y="76"/>
                  </a:lnTo>
                  <a:lnTo>
                    <a:pt x="2577" y="76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 flipH="1">
              <a:off x="-4713428" y="1790104"/>
              <a:ext cx="32263" cy="2940"/>
            </a:xfrm>
            <a:custGeom>
              <a:avLst/>
              <a:gdLst/>
              <a:ahLst/>
              <a:cxnLst/>
              <a:rect l="l" t="t" r="r" b="b"/>
              <a:pathLst>
                <a:path w="1668" h="152" extrusionOk="0">
                  <a:moveTo>
                    <a:pt x="76" y="0"/>
                  </a:moveTo>
                  <a:lnTo>
                    <a:pt x="1" y="76"/>
                  </a:lnTo>
                  <a:lnTo>
                    <a:pt x="228" y="76"/>
                  </a:lnTo>
                  <a:lnTo>
                    <a:pt x="910" y="152"/>
                  </a:lnTo>
                  <a:lnTo>
                    <a:pt x="1516" y="76"/>
                  </a:lnTo>
                  <a:lnTo>
                    <a:pt x="1668" y="76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 flipH="1">
              <a:off x="-3530482" y="2253313"/>
              <a:ext cx="334258" cy="54256"/>
            </a:xfrm>
            <a:custGeom>
              <a:avLst/>
              <a:gdLst/>
              <a:ahLst/>
              <a:cxnLst/>
              <a:rect l="l" t="t" r="r" b="b"/>
              <a:pathLst>
                <a:path w="17281" h="2805" extrusionOk="0">
                  <a:moveTo>
                    <a:pt x="17204" y="1"/>
                  </a:moveTo>
                  <a:lnTo>
                    <a:pt x="16977" y="77"/>
                  </a:lnTo>
                  <a:lnTo>
                    <a:pt x="16068" y="228"/>
                  </a:lnTo>
                  <a:lnTo>
                    <a:pt x="14400" y="607"/>
                  </a:lnTo>
                  <a:lnTo>
                    <a:pt x="12960" y="986"/>
                  </a:lnTo>
                  <a:lnTo>
                    <a:pt x="11142" y="1289"/>
                  </a:lnTo>
                  <a:lnTo>
                    <a:pt x="8792" y="1592"/>
                  </a:lnTo>
                  <a:lnTo>
                    <a:pt x="6064" y="1971"/>
                  </a:lnTo>
                  <a:lnTo>
                    <a:pt x="1820" y="2426"/>
                  </a:lnTo>
                  <a:lnTo>
                    <a:pt x="1" y="2729"/>
                  </a:lnTo>
                  <a:lnTo>
                    <a:pt x="1" y="2805"/>
                  </a:lnTo>
                  <a:lnTo>
                    <a:pt x="1062" y="2805"/>
                  </a:lnTo>
                  <a:lnTo>
                    <a:pt x="5912" y="2274"/>
                  </a:lnTo>
                  <a:lnTo>
                    <a:pt x="9323" y="1820"/>
                  </a:lnTo>
                  <a:lnTo>
                    <a:pt x="12354" y="1365"/>
                  </a:lnTo>
                  <a:lnTo>
                    <a:pt x="14855" y="835"/>
                  </a:lnTo>
                  <a:lnTo>
                    <a:pt x="15840" y="531"/>
                  </a:lnTo>
                  <a:lnTo>
                    <a:pt x="16674" y="304"/>
                  </a:lnTo>
                  <a:lnTo>
                    <a:pt x="17204" y="77"/>
                  </a:lnTo>
                  <a:lnTo>
                    <a:pt x="17280" y="77"/>
                  </a:lnTo>
                  <a:lnTo>
                    <a:pt x="1720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 flipH="1">
              <a:off x="-3514347" y="2279715"/>
              <a:ext cx="140736" cy="46925"/>
            </a:xfrm>
            <a:custGeom>
              <a:avLst/>
              <a:gdLst/>
              <a:ahLst/>
              <a:cxnLst/>
              <a:rect l="l" t="t" r="r" b="b"/>
              <a:pathLst>
                <a:path w="7276" h="2426" extrusionOk="0">
                  <a:moveTo>
                    <a:pt x="6821" y="0"/>
                  </a:moveTo>
                  <a:lnTo>
                    <a:pt x="5684" y="379"/>
                  </a:lnTo>
                  <a:lnTo>
                    <a:pt x="3486" y="1061"/>
                  </a:lnTo>
                  <a:lnTo>
                    <a:pt x="76" y="2274"/>
                  </a:lnTo>
                  <a:lnTo>
                    <a:pt x="0" y="2349"/>
                  </a:lnTo>
                  <a:lnTo>
                    <a:pt x="76" y="2425"/>
                  </a:lnTo>
                  <a:lnTo>
                    <a:pt x="682" y="2349"/>
                  </a:lnTo>
                  <a:lnTo>
                    <a:pt x="1667" y="2122"/>
                  </a:lnTo>
                  <a:lnTo>
                    <a:pt x="2880" y="1743"/>
                  </a:lnTo>
                  <a:lnTo>
                    <a:pt x="5457" y="985"/>
                  </a:lnTo>
                  <a:lnTo>
                    <a:pt x="6442" y="606"/>
                  </a:lnTo>
                  <a:lnTo>
                    <a:pt x="6972" y="227"/>
                  </a:lnTo>
                  <a:lnTo>
                    <a:pt x="7200" y="76"/>
                  </a:lnTo>
                  <a:lnTo>
                    <a:pt x="727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 flipH="1">
              <a:off x="-3165471" y="2309019"/>
              <a:ext cx="64527" cy="7350"/>
            </a:xfrm>
            <a:custGeom>
              <a:avLst/>
              <a:gdLst/>
              <a:ahLst/>
              <a:cxnLst/>
              <a:rect l="l" t="t" r="r" b="b"/>
              <a:pathLst>
                <a:path w="3336" h="380" extrusionOk="0">
                  <a:moveTo>
                    <a:pt x="834" y="1"/>
                  </a:moveTo>
                  <a:lnTo>
                    <a:pt x="304" y="77"/>
                  </a:lnTo>
                  <a:lnTo>
                    <a:pt x="77" y="152"/>
                  </a:lnTo>
                  <a:lnTo>
                    <a:pt x="1" y="228"/>
                  </a:lnTo>
                  <a:lnTo>
                    <a:pt x="77" y="304"/>
                  </a:lnTo>
                  <a:lnTo>
                    <a:pt x="683" y="380"/>
                  </a:lnTo>
                  <a:lnTo>
                    <a:pt x="1592" y="304"/>
                  </a:lnTo>
                  <a:lnTo>
                    <a:pt x="2729" y="228"/>
                  </a:lnTo>
                  <a:lnTo>
                    <a:pt x="3260" y="77"/>
                  </a:lnTo>
                  <a:lnTo>
                    <a:pt x="3335" y="77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 flipH="1">
              <a:off x="-3317926" y="2333951"/>
              <a:ext cx="55726" cy="13211"/>
            </a:xfrm>
            <a:custGeom>
              <a:avLst/>
              <a:gdLst/>
              <a:ahLst/>
              <a:cxnLst/>
              <a:rect l="l" t="t" r="r" b="b"/>
              <a:pathLst>
                <a:path w="2881" h="683" extrusionOk="0">
                  <a:moveTo>
                    <a:pt x="2501" y="0"/>
                  </a:moveTo>
                  <a:lnTo>
                    <a:pt x="1971" y="76"/>
                  </a:lnTo>
                  <a:lnTo>
                    <a:pt x="1289" y="152"/>
                  </a:lnTo>
                  <a:lnTo>
                    <a:pt x="379" y="303"/>
                  </a:lnTo>
                  <a:lnTo>
                    <a:pt x="0" y="455"/>
                  </a:lnTo>
                  <a:lnTo>
                    <a:pt x="0" y="531"/>
                  </a:lnTo>
                  <a:lnTo>
                    <a:pt x="0" y="606"/>
                  </a:lnTo>
                  <a:lnTo>
                    <a:pt x="152" y="682"/>
                  </a:lnTo>
                  <a:lnTo>
                    <a:pt x="531" y="682"/>
                  </a:lnTo>
                  <a:lnTo>
                    <a:pt x="1364" y="606"/>
                  </a:lnTo>
                  <a:lnTo>
                    <a:pt x="2274" y="379"/>
                  </a:lnTo>
                  <a:lnTo>
                    <a:pt x="2653" y="303"/>
                  </a:lnTo>
                  <a:lnTo>
                    <a:pt x="2880" y="152"/>
                  </a:lnTo>
                  <a:lnTo>
                    <a:pt x="2880" y="76"/>
                  </a:lnTo>
                  <a:lnTo>
                    <a:pt x="2804" y="7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 flipH="1">
              <a:off x="-3317927" y="2360334"/>
              <a:ext cx="170079" cy="35203"/>
            </a:xfrm>
            <a:custGeom>
              <a:avLst/>
              <a:gdLst/>
              <a:ahLst/>
              <a:cxnLst/>
              <a:rect l="l" t="t" r="r" b="b"/>
              <a:pathLst>
                <a:path w="8793" h="1820" extrusionOk="0">
                  <a:moveTo>
                    <a:pt x="8262" y="0"/>
                  </a:moveTo>
                  <a:lnTo>
                    <a:pt x="7428" y="76"/>
                  </a:lnTo>
                  <a:lnTo>
                    <a:pt x="6367" y="303"/>
                  </a:lnTo>
                  <a:lnTo>
                    <a:pt x="2805" y="986"/>
                  </a:lnTo>
                  <a:lnTo>
                    <a:pt x="1441" y="1213"/>
                  </a:lnTo>
                  <a:lnTo>
                    <a:pt x="531" y="1440"/>
                  </a:lnTo>
                  <a:lnTo>
                    <a:pt x="77" y="1592"/>
                  </a:lnTo>
                  <a:lnTo>
                    <a:pt x="1" y="1668"/>
                  </a:lnTo>
                  <a:lnTo>
                    <a:pt x="77" y="1819"/>
                  </a:lnTo>
                  <a:lnTo>
                    <a:pt x="456" y="1819"/>
                  </a:lnTo>
                  <a:lnTo>
                    <a:pt x="1441" y="1668"/>
                  </a:lnTo>
                  <a:lnTo>
                    <a:pt x="4169" y="1213"/>
                  </a:lnTo>
                  <a:lnTo>
                    <a:pt x="7049" y="607"/>
                  </a:lnTo>
                  <a:lnTo>
                    <a:pt x="8110" y="303"/>
                  </a:lnTo>
                  <a:lnTo>
                    <a:pt x="8641" y="152"/>
                  </a:lnTo>
                  <a:lnTo>
                    <a:pt x="8792" y="76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 flipH="1">
              <a:off x="-4942114" y="2528902"/>
              <a:ext cx="247758" cy="303464"/>
            </a:xfrm>
            <a:custGeom>
              <a:avLst/>
              <a:gdLst/>
              <a:ahLst/>
              <a:cxnLst/>
              <a:rect l="l" t="t" r="r" b="b"/>
              <a:pathLst>
                <a:path w="12809" h="15689" extrusionOk="0">
                  <a:moveTo>
                    <a:pt x="12657" y="1"/>
                  </a:moveTo>
                  <a:lnTo>
                    <a:pt x="12506" y="77"/>
                  </a:lnTo>
                  <a:lnTo>
                    <a:pt x="12202" y="152"/>
                  </a:lnTo>
                  <a:lnTo>
                    <a:pt x="11520" y="531"/>
                  </a:lnTo>
                  <a:lnTo>
                    <a:pt x="10611" y="1213"/>
                  </a:lnTo>
                  <a:lnTo>
                    <a:pt x="9929" y="1744"/>
                  </a:lnTo>
                  <a:lnTo>
                    <a:pt x="9171" y="2426"/>
                  </a:lnTo>
                  <a:lnTo>
                    <a:pt x="7655" y="3942"/>
                  </a:lnTo>
                  <a:lnTo>
                    <a:pt x="6139" y="5685"/>
                  </a:lnTo>
                  <a:lnTo>
                    <a:pt x="4775" y="7352"/>
                  </a:lnTo>
                  <a:lnTo>
                    <a:pt x="3639" y="9171"/>
                  </a:lnTo>
                  <a:lnTo>
                    <a:pt x="2047" y="11823"/>
                  </a:lnTo>
                  <a:lnTo>
                    <a:pt x="607" y="14249"/>
                  </a:lnTo>
                  <a:lnTo>
                    <a:pt x="152" y="15082"/>
                  </a:lnTo>
                  <a:lnTo>
                    <a:pt x="1" y="15461"/>
                  </a:lnTo>
                  <a:lnTo>
                    <a:pt x="77" y="15613"/>
                  </a:lnTo>
                  <a:lnTo>
                    <a:pt x="304" y="15689"/>
                  </a:lnTo>
                  <a:lnTo>
                    <a:pt x="531" y="15385"/>
                  </a:lnTo>
                  <a:lnTo>
                    <a:pt x="1062" y="14628"/>
                  </a:lnTo>
                  <a:lnTo>
                    <a:pt x="2502" y="12278"/>
                  </a:lnTo>
                  <a:lnTo>
                    <a:pt x="3639" y="10308"/>
                  </a:lnTo>
                  <a:lnTo>
                    <a:pt x="4775" y="8565"/>
                  </a:lnTo>
                  <a:lnTo>
                    <a:pt x="5912" y="6897"/>
                  </a:lnTo>
                  <a:lnTo>
                    <a:pt x="7049" y="5457"/>
                  </a:lnTo>
                  <a:lnTo>
                    <a:pt x="8186" y="4093"/>
                  </a:lnTo>
                  <a:lnTo>
                    <a:pt x="9323" y="2956"/>
                  </a:lnTo>
                  <a:lnTo>
                    <a:pt x="10384" y="2047"/>
                  </a:lnTo>
                  <a:lnTo>
                    <a:pt x="11445" y="1213"/>
                  </a:lnTo>
                  <a:lnTo>
                    <a:pt x="12354" y="607"/>
                  </a:lnTo>
                  <a:lnTo>
                    <a:pt x="12809" y="228"/>
                  </a:lnTo>
                  <a:lnTo>
                    <a:pt x="12733" y="77"/>
                  </a:lnTo>
                  <a:lnTo>
                    <a:pt x="1265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 flipH="1">
              <a:off x="-4997816" y="2533312"/>
              <a:ext cx="8820" cy="8801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228" y="0"/>
                  </a:moveTo>
                  <a:lnTo>
                    <a:pt x="77" y="76"/>
                  </a:lnTo>
                  <a:lnTo>
                    <a:pt x="1" y="227"/>
                  </a:lnTo>
                  <a:lnTo>
                    <a:pt x="77" y="379"/>
                  </a:lnTo>
                  <a:lnTo>
                    <a:pt x="228" y="455"/>
                  </a:lnTo>
                  <a:lnTo>
                    <a:pt x="380" y="379"/>
                  </a:lnTo>
                  <a:lnTo>
                    <a:pt x="456" y="227"/>
                  </a:lnTo>
                  <a:lnTo>
                    <a:pt x="380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 flipH="1">
              <a:off x="-5091634" y="2539173"/>
              <a:ext cx="565845" cy="624492"/>
            </a:xfrm>
            <a:custGeom>
              <a:avLst/>
              <a:gdLst/>
              <a:ahLst/>
              <a:cxnLst/>
              <a:rect l="l" t="t" r="r" b="b"/>
              <a:pathLst>
                <a:path w="29254" h="32286" extrusionOk="0">
                  <a:moveTo>
                    <a:pt x="3411" y="27132"/>
                  </a:moveTo>
                  <a:lnTo>
                    <a:pt x="3411" y="27359"/>
                  </a:lnTo>
                  <a:lnTo>
                    <a:pt x="3183" y="27814"/>
                  </a:lnTo>
                  <a:lnTo>
                    <a:pt x="2880" y="28193"/>
                  </a:lnTo>
                  <a:lnTo>
                    <a:pt x="2804" y="28269"/>
                  </a:lnTo>
                  <a:lnTo>
                    <a:pt x="2880" y="27966"/>
                  </a:lnTo>
                  <a:lnTo>
                    <a:pt x="3032" y="27587"/>
                  </a:lnTo>
                  <a:lnTo>
                    <a:pt x="3259" y="27208"/>
                  </a:lnTo>
                  <a:lnTo>
                    <a:pt x="3335" y="27132"/>
                  </a:lnTo>
                  <a:close/>
                  <a:moveTo>
                    <a:pt x="22888" y="1061"/>
                  </a:moveTo>
                  <a:lnTo>
                    <a:pt x="22964" y="1137"/>
                  </a:lnTo>
                  <a:lnTo>
                    <a:pt x="23115" y="1213"/>
                  </a:lnTo>
                  <a:lnTo>
                    <a:pt x="23494" y="1743"/>
                  </a:lnTo>
                  <a:lnTo>
                    <a:pt x="24176" y="3411"/>
                  </a:lnTo>
                  <a:lnTo>
                    <a:pt x="25389" y="6442"/>
                  </a:lnTo>
                  <a:lnTo>
                    <a:pt x="26601" y="9701"/>
                  </a:lnTo>
                  <a:lnTo>
                    <a:pt x="27435" y="11899"/>
                  </a:lnTo>
                  <a:lnTo>
                    <a:pt x="27738" y="12505"/>
                  </a:lnTo>
                  <a:lnTo>
                    <a:pt x="27890" y="13111"/>
                  </a:lnTo>
                  <a:lnTo>
                    <a:pt x="27966" y="13566"/>
                  </a:lnTo>
                  <a:lnTo>
                    <a:pt x="27966" y="13869"/>
                  </a:lnTo>
                  <a:lnTo>
                    <a:pt x="27738" y="14248"/>
                  </a:lnTo>
                  <a:lnTo>
                    <a:pt x="27132" y="14703"/>
                  </a:lnTo>
                  <a:lnTo>
                    <a:pt x="26222" y="15385"/>
                  </a:lnTo>
                  <a:lnTo>
                    <a:pt x="25010" y="16219"/>
                  </a:lnTo>
                  <a:lnTo>
                    <a:pt x="23570" y="17204"/>
                  </a:lnTo>
                  <a:lnTo>
                    <a:pt x="22130" y="18265"/>
                  </a:lnTo>
                  <a:lnTo>
                    <a:pt x="20766" y="19402"/>
                  </a:lnTo>
                  <a:lnTo>
                    <a:pt x="19477" y="20614"/>
                  </a:lnTo>
                  <a:lnTo>
                    <a:pt x="18189" y="21978"/>
                  </a:lnTo>
                  <a:lnTo>
                    <a:pt x="16901" y="23343"/>
                  </a:lnTo>
                  <a:lnTo>
                    <a:pt x="15688" y="24782"/>
                  </a:lnTo>
                  <a:lnTo>
                    <a:pt x="14551" y="26298"/>
                  </a:lnTo>
                  <a:lnTo>
                    <a:pt x="14097" y="26980"/>
                  </a:lnTo>
                  <a:lnTo>
                    <a:pt x="13869" y="27208"/>
                  </a:lnTo>
                  <a:lnTo>
                    <a:pt x="13566" y="27359"/>
                  </a:lnTo>
                  <a:lnTo>
                    <a:pt x="12808" y="27738"/>
                  </a:lnTo>
                  <a:lnTo>
                    <a:pt x="11520" y="28117"/>
                  </a:lnTo>
                  <a:lnTo>
                    <a:pt x="6139" y="29784"/>
                  </a:lnTo>
                  <a:lnTo>
                    <a:pt x="3865" y="30466"/>
                  </a:lnTo>
                  <a:lnTo>
                    <a:pt x="2880" y="30694"/>
                  </a:lnTo>
                  <a:lnTo>
                    <a:pt x="3032" y="30391"/>
                  </a:lnTo>
                  <a:lnTo>
                    <a:pt x="3411" y="29557"/>
                  </a:lnTo>
                  <a:lnTo>
                    <a:pt x="4699" y="26905"/>
                  </a:lnTo>
                  <a:lnTo>
                    <a:pt x="6366" y="23721"/>
                  </a:lnTo>
                  <a:lnTo>
                    <a:pt x="7958" y="20766"/>
                  </a:lnTo>
                  <a:lnTo>
                    <a:pt x="9474" y="18113"/>
                  </a:lnTo>
                  <a:lnTo>
                    <a:pt x="11141" y="15385"/>
                  </a:lnTo>
                  <a:lnTo>
                    <a:pt x="12884" y="12581"/>
                  </a:lnTo>
                  <a:lnTo>
                    <a:pt x="14551" y="10004"/>
                  </a:lnTo>
                  <a:lnTo>
                    <a:pt x="16143" y="7579"/>
                  </a:lnTo>
                  <a:lnTo>
                    <a:pt x="17507" y="5608"/>
                  </a:lnTo>
                  <a:lnTo>
                    <a:pt x="18644" y="4093"/>
                  </a:lnTo>
                  <a:lnTo>
                    <a:pt x="19477" y="3259"/>
                  </a:lnTo>
                  <a:lnTo>
                    <a:pt x="20311" y="2577"/>
                  </a:lnTo>
                  <a:lnTo>
                    <a:pt x="21372" y="1819"/>
                  </a:lnTo>
                  <a:lnTo>
                    <a:pt x="22282" y="1289"/>
                  </a:lnTo>
                  <a:lnTo>
                    <a:pt x="22660" y="1137"/>
                  </a:lnTo>
                  <a:lnTo>
                    <a:pt x="22888" y="1061"/>
                  </a:lnTo>
                  <a:close/>
                  <a:moveTo>
                    <a:pt x="22585" y="0"/>
                  </a:moveTo>
                  <a:lnTo>
                    <a:pt x="22206" y="152"/>
                  </a:lnTo>
                  <a:lnTo>
                    <a:pt x="21675" y="379"/>
                  </a:lnTo>
                  <a:lnTo>
                    <a:pt x="20463" y="1137"/>
                  </a:lnTo>
                  <a:lnTo>
                    <a:pt x="19705" y="1668"/>
                  </a:lnTo>
                  <a:lnTo>
                    <a:pt x="18947" y="2274"/>
                  </a:lnTo>
                  <a:lnTo>
                    <a:pt x="18265" y="2880"/>
                  </a:lnTo>
                  <a:lnTo>
                    <a:pt x="17734" y="3411"/>
                  </a:lnTo>
                  <a:lnTo>
                    <a:pt x="16673" y="4775"/>
                  </a:lnTo>
                  <a:lnTo>
                    <a:pt x="15309" y="6594"/>
                  </a:lnTo>
                  <a:lnTo>
                    <a:pt x="13793" y="8867"/>
                  </a:lnTo>
                  <a:lnTo>
                    <a:pt x="12126" y="11520"/>
                  </a:lnTo>
                  <a:lnTo>
                    <a:pt x="10383" y="14400"/>
                  </a:lnTo>
                  <a:lnTo>
                    <a:pt x="8640" y="17431"/>
                  </a:lnTo>
                  <a:lnTo>
                    <a:pt x="6897" y="20463"/>
                  </a:lnTo>
                  <a:lnTo>
                    <a:pt x="5305" y="23418"/>
                  </a:lnTo>
                  <a:lnTo>
                    <a:pt x="4396" y="25161"/>
                  </a:lnTo>
                  <a:lnTo>
                    <a:pt x="3941" y="25843"/>
                  </a:lnTo>
                  <a:lnTo>
                    <a:pt x="4547" y="24479"/>
                  </a:lnTo>
                  <a:lnTo>
                    <a:pt x="5987" y="21296"/>
                  </a:lnTo>
                  <a:lnTo>
                    <a:pt x="7427" y="18113"/>
                  </a:lnTo>
                  <a:lnTo>
                    <a:pt x="7882" y="17052"/>
                  </a:lnTo>
                  <a:lnTo>
                    <a:pt x="8034" y="16598"/>
                  </a:lnTo>
                  <a:lnTo>
                    <a:pt x="7958" y="16673"/>
                  </a:lnTo>
                  <a:lnTo>
                    <a:pt x="7731" y="17052"/>
                  </a:lnTo>
                  <a:lnTo>
                    <a:pt x="7048" y="18265"/>
                  </a:lnTo>
                  <a:lnTo>
                    <a:pt x="4775" y="22736"/>
                  </a:lnTo>
                  <a:lnTo>
                    <a:pt x="2274" y="27662"/>
                  </a:lnTo>
                  <a:lnTo>
                    <a:pt x="758" y="30618"/>
                  </a:lnTo>
                  <a:lnTo>
                    <a:pt x="152" y="31679"/>
                  </a:lnTo>
                  <a:lnTo>
                    <a:pt x="0" y="32058"/>
                  </a:lnTo>
                  <a:lnTo>
                    <a:pt x="0" y="32210"/>
                  </a:lnTo>
                  <a:lnTo>
                    <a:pt x="152" y="32285"/>
                  </a:lnTo>
                  <a:lnTo>
                    <a:pt x="228" y="32285"/>
                  </a:lnTo>
                  <a:lnTo>
                    <a:pt x="531" y="32134"/>
                  </a:lnTo>
                  <a:lnTo>
                    <a:pt x="910" y="31755"/>
                  </a:lnTo>
                  <a:lnTo>
                    <a:pt x="1289" y="31149"/>
                  </a:lnTo>
                  <a:lnTo>
                    <a:pt x="1592" y="30542"/>
                  </a:lnTo>
                  <a:lnTo>
                    <a:pt x="1743" y="30391"/>
                  </a:lnTo>
                  <a:lnTo>
                    <a:pt x="1819" y="30391"/>
                  </a:lnTo>
                  <a:lnTo>
                    <a:pt x="1819" y="30466"/>
                  </a:lnTo>
                  <a:lnTo>
                    <a:pt x="1819" y="30694"/>
                  </a:lnTo>
                  <a:lnTo>
                    <a:pt x="1592" y="31149"/>
                  </a:lnTo>
                  <a:lnTo>
                    <a:pt x="1289" y="31679"/>
                  </a:lnTo>
                  <a:lnTo>
                    <a:pt x="1289" y="31831"/>
                  </a:lnTo>
                  <a:lnTo>
                    <a:pt x="1289" y="31982"/>
                  </a:lnTo>
                  <a:lnTo>
                    <a:pt x="1440" y="31982"/>
                  </a:lnTo>
                  <a:lnTo>
                    <a:pt x="1668" y="31906"/>
                  </a:lnTo>
                  <a:lnTo>
                    <a:pt x="2425" y="31603"/>
                  </a:lnTo>
                  <a:lnTo>
                    <a:pt x="4547" y="30921"/>
                  </a:lnTo>
                  <a:lnTo>
                    <a:pt x="8337" y="29784"/>
                  </a:lnTo>
                  <a:lnTo>
                    <a:pt x="12202" y="28648"/>
                  </a:lnTo>
                  <a:lnTo>
                    <a:pt x="14172" y="28041"/>
                  </a:lnTo>
                  <a:lnTo>
                    <a:pt x="14703" y="27814"/>
                  </a:lnTo>
                  <a:lnTo>
                    <a:pt x="15006" y="27587"/>
                  </a:lnTo>
                  <a:lnTo>
                    <a:pt x="15233" y="27359"/>
                  </a:lnTo>
                  <a:lnTo>
                    <a:pt x="15385" y="27132"/>
                  </a:lnTo>
                  <a:lnTo>
                    <a:pt x="16673" y="25465"/>
                  </a:lnTo>
                  <a:lnTo>
                    <a:pt x="18416" y="23418"/>
                  </a:lnTo>
                  <a:lnTo>
                    <a:pt x="20160" y="21524"/>
                  </a:lnTo>
                  <a:lnTo>
                    <a:pt x="21524" y="20160"/>
                  </a:lnTo>
                  <a:lnTo>
                    <a:pt x="22357" y="19477"/>
                  </a:lnTo>
                  <a:lnTo>
                    <a:pt x="23494" y="18644"/>
                  </a:lnTo>
                  <a:lnTo>
                    <a:pt x="25995" y="16976"/>
                  </a:lnTo>
                  <a:lnTo>
                    <a:pt x="28117" y="15537"/>
                  </a:lnTo>
                  <a:lnTo>
                    <a:pt x="29178" y="14779"/>
                  </a:lnTo>
                  <a:lnTo>
                    <a:pt x="29254" y="14551"/>
                  </a:lnTo>
                  <a:lnTo>
                    <a:pt x="29254" y="14248"/>
                  </a:lnTo>
                  <a:lnTo>
                    <a:pt x="29178" y="13869"/>
                  </a:lnTo>
                  <a:lnTo>
                    <a:pt x="28951" y="13263"/>
                  </a:lnTo>
                  <a:lnTo>
                    <a:pt x="26677" y="7200"/>
                  </a:lnTo>
                  <a:lnTo>
                    <a:pt x="25465" y="3941"/>
                  </a:lnTo>
                  <a:lnTo>
                    <a:pt x="24707" y="2047"/>
                  </a:lnTo>
                  <a:lnTo>
                    <a:pt x="24176" y="985"/>
                  </a:lnTo>
                  <a:lnTo>
                    <a:pt x="23949" y="607"/>
                  </a:lnTo>
                  <a:lnTo>
                    <a:pt x="23721" y="379"/>
                  </a:lnTo>
                  <a:lnTo>
                    <a:pt x="23418" y="152"/>
                  </a:lnTo>
                  <a:lnTo>
                    <a:pt x="2319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 flipH="1">
              <a:off x="-5088706" y="2559695"/>
              <a:ext cx="83579" cy="203773"/>
            </a:xfrm>
            <a:custGeom>
              <a:avLst/>
              <a:gdLst/>
              <a:ahLst/>
              <a:cxnLst/>
              <a:rect l="l" t="t" r="r" b="b"/>
              <a:pathLst>
                <a:path w="4321" h="10535" extrusionOk="0">
                  <a:moveTo>
                    <a:pt x="76" y="0"/>
                  </a:moveTo>
                  <a:lnTo>
                    <a:pt x="1" y="76"/>
                  </a:lnTo>
                  <a:lnTo>
                    <a:pt x="531" y="1364"/>
                  </a:lnTo>
                  <a:lnTo>
                    <a:pt x="1365" y="3411"/>
                  </a:lnTo>
                  <a:lnTo>
                    <a:pt x="2577" y="6669"/>
                  </a:lnTo>
                  <a:lnTo>
                    <a:pt x="3259" y="8413"/>
                  </a:lnTo>
                  <a:lnTo>
                    <a:pt x="3790" y="9701"/>
                  </a:lnTo>
                  <a:lnTo>
                    <a:pt x="4093" y="10383"/>
                  </a:lnTo>
                  <a:lnTo>
                    <a:pt x="4245" y="10535"/>
                  </a:lnTo>
                  <a:lnTo>
                    <a:pt x="4320" y="10535"/>
                  </a:lnTo>
                  <a:lnTo>
                    <a:pt x="4320" y="10459"/>
                  </a:lnTo>
                  <a:lnTo>
                    <a:pt x="4320" y="10231"/>
                  </a:lnTo>
                  <a:lnTo>
                    <a:pt x="4093" y="9398"/>
                  </a:lnTo>
                  <a:lnTo>
                    <a:pt x="3638" y="8109"/>
                  </a:lnTo>
                  <a:lnTo>
                    <a:pt x="3032" y="6291"/>
                  </a:lnTo>
                  <a:lnTo>
                    <a:pt x="1819" y="3259"/>
                  </a:lnTo>
                  <a:lnTo>
                    <a:pt x="1062" y="1289"/>
                  </a:lnTo>
                  <a:lnTo>
                    <a:pt x="531" y="303"/>
                  </a:lnTo>
                  <a:lnTo>
                    <a:pt x="379" y="7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 flipH="1">
              <a:off x="-5103367" y="2789829"/>
              <a:ext cx="8820" cy="11760"/>
            </a:xfrm>
            <a:custGeom>
              <a:avLst/>
              <a:gdLst/>
              <a:ahLst/>
              <a:cxnLst/>
              <a:rect l="l" t="t" r="r" b="b"/>
              <a:pathLst>
                <a:path w="456" h="608" extrusionOk="0">
                  <a:moveTo>
                    <a:pt x="152" y="1"/>
                  </a:moveTo>
                  <a:lnTo>
                    <a:pt x="76" y="77"/>
                  </a:lnTo>
                  <a:lnTo>
                    <a:pt x="0" y="304"/>
                  </a:lnTo>
                  <a:lnTo>
                    <a:pt x="76" y="531"/>
                  </a:lnTo>
                  <a:lnTo>
                    <a:pt x="152" y="607"/>
                  </a:lnTo>
                  <a:lnTo>
                    <a:pt x="304" y="607"/>
                  </a:lnTo>
                  <a:lnTo>
                    <a:pt x="379" y="531"/>
                  </a:lnTo>
                  <a:lnTo>
                    <a:pt x="455" y="304"/>
                  </a:lnTo>
                  <a:lnTo>
                    <a:pt x="379" y="77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 flipH="1">
              <a:off x="-5093099" y="2874858"/>
              <a:ext cx="215495" cy="184721"/>
            </a:xfrm>
            <a:custGeom>
              <a:avLst/>
              <a:gdLst/>
              <a:ahLst/>
              <a:cxnLst/>
              <a:rect l="l" t="t" r="r" b="b"/>
              <a:pathLst>
                <a:path w="11141" h="9550" extrusionOk="0">
                  <a:moveTo>
                    <a:pt x="10838" y="0"/>
                  </a:moveTo>
                  <a:lnTo>
                    <a:pt x="10686" y="76"/>
                  </a:lnTo>
                  <a:lnTo>
                    <a:pt x="10080" y="379"/>
                  </a:lnTo>
                  <a:lnTo>
                    <a:pt x="9019" y="986"/>
                  </a:lnTo>
                  <a:lnTo>
                    <a:pt x="7200" y="2198"/>
                  </a:lnTo>
                  <a:lnTo>
                    <a:pt x="5457" y="3487"/>
                  </a:lnTo>
                  <a:lnTo>
                    <a:pt x="3789" y="4927"/>
                  </a:lnTo>
                  <a:lnTo>
                    <a:pt x="2122" y="6594"/>
                  </a:lnTo>
                  <a:lnTo>
                    <a:pt x="910" y="7882"/>
                  </a:lnTo>
                  <a:lnTo>
                    <a:pt x="227" y="8792"/>
                  </a:lnTo>
                  <a:lnTo>
                    <a:pt x="76" y="9019"/>
                  </a:lnTo>
                  <a:lnTo>
                    <a:pt x="0" y="9246"/>
                  </a:lnTo>
                  <a:lnTo>
                    <a:pt x="76" y="9398"/>
                  </a:lnTo>
                  <a:lnTo>
                    <a:pt x="227" y="9550"/>
                  </a:lnTo>
                  <a:lnTo>
                    <a:pt x="455" y="9398"/>
                  </a:lnTo>
                  <a:lnTo>
                    <a:pt x="1061" y="8867"/>
                  </a:lnTo>
                  <a:lnTo>
                    <a:pt x="2880" y="6973"/>
                  </a:lnTo>
                  <a:lnTo>
                    <a:pt x="4699" y="5154"/>
                  </a:lnTo>
                  <a:lnTo>
                    <a:pt x="6442" y="3638"/>
                  </a:lnTo>
                  <a:lnTo>
                    <a:pt x="8109" y="2350"/>
                  </a:lnTo>
                  <a:lnTo>
                    <a:pt x="9852" y="1213"/>
                  </a:lnTo>
                  <a:lnTo>
                    <a:pt x="10838" y="531"/>
                  </a:lnTo>
                  <a:lnTo>
                    <a:pt x="11065" y="304"/>
                  </a:lnTo>
                  <a:lnTo>
                    <a:pt x="11141" y="152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 flipH="1">
              <a:off x="-4786742" y="3115263"/>
              <a:ext cx="511628" cy="540932"/>
            </a:xfrm>
            <a:custGeom>
              <a:avLst/>
              <a:gdLst/>
              <a:ahLst/>
              <a:cxnLst/>
              <a:rect l="l" t="t" r="r" b="b"/>
              <a:pathLst>
                <a:path w="26451" h="27966" extrusionOk="0">
                  <a:moveTo>
                    <a:pt x="23874" y="2274"/>
                  </a:moveTo>
                  <a:lnTo>
                    <a:pt x="22888" y="4093"/>
                  </a:lnTo>
                  <a:lnTo>
                    <a:pt x="20918" y="7882"/>
                  </a:lnTo>
                  <a:lnTo>
                    <a:pt x="17659" y="14476"/>
                  </a:lnTo>
                  <a:lnTo>
                    <a:pt x="14552" y="20690"/>
                  </a:lnTo>
                  <a:lnTo>
                    <a:pt x="13491" y="22736"/>
                  </a:lnTo>
                  <a:lnTo>
                    <a:pt x="12960" y="23570"/>
                  </a:lnTo>
                  <a:lnTo>
                    <a:pt x="12809" y="23722"/>
                  </a:lnTo>
                  <a:lnTo>
                    <a:pt x="12581" y="23873"/>
                  </a:lnTo>
                  <a:lnTo>
                    <a:pt x="11824" y="24101"/>
                  </a:lnTo>
                  <a:lnTo>
                    <a:pt x="10611" y="24404"/>
                  </a:lnTo>
                  <a:lnTo>
                    <a:pt x="8640" y="24858"/>
                  </a:lnTo>
                  <a:lnTo>
                    <a:pt x="5457" y="25540"/>
                  </a:lnTo>
                  <a:lnTo>
                    <a:pt x="3411" y="26071"/>
                  </a:lnTo>
                  <a:lnTo>
                    <a:pt x="2502" y="26298"/>
                  </a:lnTo>
                  <a:lnTo>
                    <a:pt x="2274" y="26298"/>
                  </a:lnTo>
                  <a:lnTo>
                    <a:pt x="2274" y="26223"/>
                  </a:lnTo>
                  <a:lnTo>
                    <a:pt x="4245" y="23343"/>
                  </a:lnTo>
                  <a:lnTo>
                    <a:pt x="5836" y="20842"/>
                  </a:lnTo>
                  <a:lnTo>
                    <a:pt x="7352" y="18265"/>
                  </a:lnTo>
                  <a:lnTo>
                    <a:pt x="9019" y="15082"/>
                  </a:lnTo>
                  <a:lnTo>
                    <a:pt x="11141" y="10838"/>
                  </a:lnTo>
                  <a:lnTo>
                    <a:pt x="13718" y="5381"/>
                  </a:lnTo>
                  <a:lnTo>
                    <a:pt x="15689" y="4851"/>
                  </a:lnTo>
                  <a:lnTo>
                    <a:pt x="20691" y="3259"/>
                  </a:lnTo>
                  <a:lnTo>
                    <a:pt x="23874" y="2274"/>
                  </a:lnTo>
                  <a:close/>
                  <a:moveTo>
                    <a:pt x="26299" y="0"/>
                  </a:moveTo>
                  <a:lnTo>
                    <a:pt x="25389" y="228"/>
                  </a:lnTo>
                  <a:lnTo>
                    <a:pt x="23267" y="758"/>
                  </a:lnTo>
                  <a:lnTo>
                    <a:pt x="17129" y="2577"/>
                  </a:lnTo>
                  <a:lnTo>
                    <a:pt x="14703" y="3335"/>
                  </a:lnTo>
                  <a:lnTo>
                    <a:pt x="13567" y="3714"/>
                  </a:lnTo>
                  <a:lnTo>
                    <a:pt x="13491" y="3866"/>
                  </a:lnTo>
                  <a:lnTo>
                    <a:pt x="13567" y="3941"/>
                  </a:lnTo>
                  <a:lnTo>
                    <a:pt x="13794" y="3941"/>
                  </a:lnTo>
                  <a:lnTo>
                    <a:pt x="14173" y="3866"/>
                  </a:lnTo>
                  <a:lnTo>
                    <a:pt x="15461" y="3562"/>
                  </a:lnTo>
                  <a:lnTo>
                    <a:pt x="17583" y="2956"/>
                  </a:lnTo>
                  <a:lnTo>
                    <a:pt x="22358" y="1592"/>
                  </a:lnTo>
                  <a:lnTo>
                    <a:pt x="23419" y="1289"/>
                  </a:lnTo>
                  <a:lnTo>
                    <a:pt x="23798" y="1213"/>
                  </a:lnTo>
                  <a:lnTo>
                    <a:pt x="23419" y="1365"/>
                  </a:lnTo>
                  <a:lnTo>
                    <a:pt x="22434" y="1743"/>
                  </a:lnTo>
                  <a:lnTo>
                    <a:pt x="19099" y="2805"/>
                  </a:lnTo>
                  <a:lnTo>
                    <a:pt x="13642" y="4548"/>
                  </a:lnTo>
                  <a:lnTo>
                    <a:pt x="13415" y="4699"/>
                  </a:lnTo>
                  <a:lnTo>
                    <a:pt x="13188" y="4851"/>
                  </a:lnTo>
                  <a:lnTo>
                    <a:pt x="12960" y="5078"/>
                  </a:lnTo>
                  <a:lnTo>
                    <a:pt x="12657" y="5533"/>
                  </a:lnTo>
                  <a:lnTo>
                    <a:pt x="11899" y="7049"/>
                  </a:lnTo>
                  <a:lnTo>
                    <a:pt x="10611" y="9701"/>
                  </a:lnTo>
                  <a:lnTo>
                    <a:pt x="8640" y="13869"/>
                  </a:lnTo>
                  <a:lnTo>
                    <a:pt x="7049" y="16977"/>
                  </a:lnTo>
                  <a:lnTo>
                    <a:pt x="5685" y="19402"/>
                  </a:lnTo>
                  <a:lnTo>
                    <a:pt x="3866" y="22206"/>
                  </a:lnTo>
                  <a:lnTo>
                    <a:pt x="2123" y="24783"/>
                  </a:lnTo>
                  <a:lnTo>
                    <a:pt x="1365" y="25844"/>
                  </a:lnTo>
                  <a:lnTo>
                    <a:pt x="759" y="26602"/>
                  </a:lnTo>
                  <a:lnTo>
                    <a:pt x="380" y="27132"/>
                  </a:lnTo>
                  <a:lnTo>
                    <a:pt x="77" y="27511"/>
                  </a:lnTo>
                  <a:lnTo>
                    <a:pt x="1" y="27738"/>
                  </a:lnTo>
                  <a:lnTo>
                    <a:pt x="1" y="27814"/>
                  </a:lnTo>
                  <a:lnTo>
                    <a:pt x="77" y="27890"/>
                  </a:lnTo>
                  <a:lnTo>
                    <a:pt x="380" y="27966"/>
                  </a:lnTo>
                  <a:lnTo>
                    <a:pt x="759" y="27890"/>
                  </a:lnTo>
                  <a:lnTo>
                    <a:pt x="2274" y="27511"/>
                  </a:lnTo>
                  <a:lnTo>
                    <a:pt x="4851" y="26829"/>
                  </a:lnTo>
                  <a:lnTo>
                    <a:pt x="8413" y="25995"/>
                  </a:lnTo>
                  <a:lnTo>
                    <a:pt x="11596" y="25237"/>
                  </a:lnTo>
                  <a:lnTo>
                    <a:pt x="13339" y="24783"/>
                  </a:lnTo>
                  <a:lnTo>
                    <a:pt x="13794" y="24555"/>
                  </a:lnTo>
                  <a:lnTo>
                    <a:pt x="14021" y="24404"/>
                  </a:lnTo>
                  <a:lnTo>
                    <a:pt x="14173" y="24252"/>
                  </a:lnTo>
                  <a:lnTo>
                    <a:pt x="14249" y="24101"/>
                  </a:lnTo>
                  <a:lnTo>
                    <a:pt x="14552" y="23343"/>
                  </a:lnTo>
                  <a:lnTo>
                    <a:pt x="15385" y="21448"/>
                  </a:lnTo>
                  <a:lnTo>
                    <a:pt x="18190" y="15764"/>
                  </a:lnTo>
                  <a:lnTo>
                    <a:pt x="21373" y="9398"/>
                  </a:lnTo>
                  <a:lnTo>
                    <a:pt x="23798" y="4851"/>
                  </a:lnTo>
                  <a:lnTo>
                    <a:pt x="25010" y="2805"/>
                  </a:lnTo>
                  <a:lnTo>
                    <a:pt x="25541" y="2047"/>
                  </a:lnTo>
                  <a:lnTo>
                    <a:pt x="25844" y="1668"/>
                  </a:lnTo>
                  <a:lnTo>
                    <a:pt x="26223" y="1213"/>
                  </a:lnTo>
                  <a:lnTo>
                    <a:pt x="26450" y="758"/>
                  </a:lnTo>
                  <a:lnTo>
                    <a:pt x="26450" y="304"/>
                  </a:lnTo>
                  <a:lnTo>
                    <a:pt x="26375" y="152"/>
                  </a:lnTo>
                  <a:lnTo>
                    <a:pt x="2629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 flipH="1">
              <a:off x="-4497956" y="3232536"/>
              <a:ext cx="63057" cy="117293"/>
            </a:xfrm>
            <a:custGeom>
              <a:avLst/>
              <a:gdLst/>
              <a:ahLst/>
              <a:cxnLst/>
              <a:rect l="l" t="t" r="r" b="b"/>
              <a:pathLst>
                <a:path w="3260" h="6064" extrusionOk="0">
                  <a:moveTo>
                    <a:pt x="3032" y="0"/>
                  </a:moveTo>
                  <a:lnTo>
                    <a:pt x="2805" y="76"/>
                  </a:lnTo>
                  <a:lnTo>
                    <a:pt x="2653" y="228"/>
                  </a:lnTo>
                  <a:lnTo>
                    <a:pt x="2426" y="531"/>
                  </a:lnTo>
                  <a:lnTo>
                    <a:pt x="2198" y="834"/>
                  </a:lnTo>
                  <a:lnTo>
                    <a:pt x="1592" y="2122"/>
                  </a:lnTo>
                  <a:lnTo>
                    <a:pt x="834" y="3790"/>
                  </a:lnTo>
                  <a:lnTo>
                    <a:pt x="228" y="5230"/>
                  </a:lnTo>
                  <a:lnTo>
                    <a:pt x="1" y="5987"/>
                  </a:lnTo>
                  <a:lnTo>
                    <a:pt x="1" y="6063"/>
                  </a:lnTo>
                  <a:lnTo>
                    <a:pt x="379" y="6063"/>
                  </a:lnTo>
                  <a:lnTo>
                    <a:pt x="455" y="5987"/>
                  </a:lnTo>
                  <a:lnTo>
                    <a:pt x="683" y="5760"/>
                  </a:lnTo>
                  <a:lnTo>
                    <a:pt x="1213" y="4775"/>
                  </a:lnTo>
                  <a:lnTo>
                    <a:pt x="2047" y="2956"/>
                  </a:lnTo>
                  <a:lnTo>
                    <a:pt x="3259" y="228"/>
                  </a:lnTo>
                  <a:lnTo>
                    <a:pt x="3259" y="152"/>
                  </a:lnTo>
                  <a:lnTo>
                    <a:pt x="3184" y="76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 flipH="1">
              <a:off x="-4426120" y="3380581"/>
              <a:ext cx="162728" cy="249228"/>
            </a:xfrm>
            <a:custGeom>
              <a:avLst/>
              <a:gdLst/>
              <a:ahLst/>
              <a:cxnLst/>
              <a:rect l="l" t="t" r="r" b="b"/>
              <a:pathLst>
                <a:path w="8413" h="12885" extrusionOk="0">
                  <a:moveTo>
                    <a:pt x="8185" y="1"/>
                  </a:moveTo>
                  <a:lnTo>
                    <a:pt x="8034" y="228"/>
                  </a:lnTo>
                  <a:lnTo>
                    <a:pt x="7655" y="759"/>
                  </a:lnTo>
                  <a:lnTo>
                    <a:pt x="6670" y="2578"/>
                  </a:lnTo>
                  <a:lnTo>
                    <a:pt x="5230" y="5078"/>
                  </a:lnTo>
                  <a:lnTo>
                    <a:pt x="3411" y="7958"/>
                  </a:lnTo>
                  <a:lnTo>
                    <a:pt x="1668" y="10535"/>
                  </a:lnTo>
                  <a:lnTo>
                    <a:pt x="986" y="11445"/>
                  </a:lnTo>
                  <a:lnTo>
                    <a:pt x="455" y="12051"/>
                  </a:lnTo>
                  <a:lnTo>
                    <a:pt x="76" y="12581"/>
                  </a:lnTo>
                  <a:lnTo>
                    <a:pt x="1" y="12809"/>
                  </a:lnTo>
                  <a:lnTo>
                    <a:pt x="1" y="12885"/>
                  </a:lnTo>
                  <a:lnTo>
                    <a:pt x="152" y="12885"/>
                  </a:lnTo>
                  <a:lnTo>
                    <a:pt x="379" y="12733"/>
                  </a:lnTo>
                  <a:lnTo>
                    <a:pt x="1062" y="12127"/>
                  </a:lnTo>
                  <a:lnTo>
                    <a:pt x="1895" y="11141"/>
                  </a:lnTo>
                  <a:lnTo>
                    <a:pt x="2805" y="9853"/>
                  </a:lnTo>
                  <a:lnTo>
                    <a:pt x="3866" y="8337"/>
                  </a:lnTo>
                  <a:lnTo>
                    <a:pt x="5002" y="6594"/>
                  </a:lnTo>
                  <a:lnTo>
                    <a:pt x="6063" y="4851"/>
                  </a:lnTo>
                  <a:lnTo>
                    <a:pt x="6973" y="3108"/>
                  </a:lnTo>
                  <a:lnTo>
                    <a:pt x="7882" y="1441"/>
                  </a:lnTo>
                  <a:lnTo>
                    <a:pt x="8261" y="531"/>
                  </a:lnTo>
                  <a:lnTo>
                    <a:pt x="8413" y="228"/>
                  </a:lnTo>
                  <a:lnTo>
                    <a:pt x="8413" y="77"/>
                  </a:lnTo>
                  <a:lnTo>
                    <a:pt x="8337" y="77"/>
                  </a:lnTo>
                  <a:lnTo>
                    <a:pt x="818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 flipH="1">
              <a:off x="-4508210" y="3615126"/>
              <a:ext cx="269731" cy="74778"/>
            </a:xfrm>
            <a:custGeom>
              <a:avLst/>
              <a:gdLst/>
              <a:ahLst/>
              <a:cxnLst/>
              <a:rect l="l" t="t" r="r" b="b"/>
              <a:pathLst>
                <a:path w="13945" h="3866" extrusionOk="0">
                  <a:moveTo>
                    <a:pt x="13566" y="1"/>
                  </a:moveTo>
                  <a:lnTo>
                    <a:pt x="13187" y="152"/>
                  </a:lnTo>
                  <a:lnTo>
                    <a:pt x="12581" y="304"/>
                  </a:lnTo>
                  <a:lnTo>
                    <a:pt x="11444" y="683"/>
                  </a:lnTo>
                  <a:lnTo>
                    <a:pt x="9322" y="1213"/>
                  </a:lnTo>
                  <a:lnTo>
                    <a:pt x="2880" y="2729"/>
                  </a:lnTo>
                  <a:lnTo>
                    <a:pt x="1061" y="3259"/>
                  </a:lnTo>
                  <a:lnTo>
                    <a:pt x="152" y="3563"/>
                  </a:lnTo>
                  <a:lnTo>
                    <a:pt x="76" y="3714"/>
                  </a:lnTo>
                  <a:lnTo>
                    <a:pt x="0" y="3790"/>
                  </a:lnTo>
                  <a:lnTo>
                    <a:pt x="152" y="3866"/>
                  </a:lnTo>
                  <a:lnTo>
                    <a:pt x="379" y="3866"/>
                  </a:lnTo>
                  <a:lnTo>
                    <a:pt x="1289" y="3714"/>
                  </a:lnTo>
                  <a:lnTo>
                    <a:pt x="2728" y="3411"/>
                  </a:lnTo>
                  <a:lnTo>
                    <a:pt x="7882" y="2123"/>
                  </a:lnTo>
                  <a:lnTo>
                    <a:pt x="11292" y="1213"/>
                  </a:lnTo>
                  <a:lnTo>
                    <a:pt x="13263" y="607"/>
                  </a:lnTo>
                  <a:lnTo>
                    <a:pt x="13793" y="380"/>
                  </a:lnTo>
                  <a:lnTo>
                    <a:pt x="13869" y="304"/>
                  </a:lnTo>
                  <a:lnTo>
                    <a:pt x="13945" y="228"/>
                  </a:lnTo>
                  <a:lnTo>
                    <a:pt x="13869" y="152"/>
                  </a:lnTo>
                  <a:lnTo>
                    <a:pt x="13869" y="76"/>
                  </a:lnTo>
                  <a:lnTo>
                    <a:pt x="1356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 flipH="1">
              <a:off x="-4193045" y="3713346"/>
              <a:ext cx="51316" cy="51316"/>
            </a:xfrm>
            <a:custGeom>
              <a:avLst/>
              <a:gdLst/>
              <a:ahLst/>
              <a:cxnLst/>
              <a:rect l="l" t="t" r="r" b="b"/>
              <a:pathLst>
                <a:path w="2653" h="2653" extrusionOk="0">
                  <a:moveTo>
                    <a:pt x="2425" y="0"/>
                  </a:moveTo>
                  <a:lnTo>
                    <a:pt x="2274" y="76"/>
                  </a:lnTo>
                  <a:lnTo>
                    <a:pt x="1819" y="455"/>
                  </a:lnTo>
                  <a:lnTo>
                    <a:pt x="1137" y="1137"/>
                  </a:lnTo>
                  <a:lnTo>
                    <a:pt x="303" y="2047"/>
                  </a:lnTo>
                  <a:lnTo>
                    <a:pt x="76" y="2426"/>
                  </a:lnTo>
                  <a:lnTo>
                    <a:pt x="0" y="2653"/>
                  </a:lnTo>
                  <a:lnTo>
                    <a:pt x="76" y="2653"/>
                  </a:lnTo>
                  <a:lnTo>
                    <a:pt x="379" y="2501"/>
                  </a:lnTo>
                  <a:lnTo>
                    <a:pt x="1289" y="1668"/>
                  </a:lnTo>
                  <a:lnTo>
                    <a:pt x="2198" y="682"/>
                  </a:lnTo>
                  <a:lnTo>
                    <a:pt x="2653" y="152"/>
                  </a:lnTo>
                  <a:lnTo>
                    <a:pt x="2577" y="76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 flipH="1">
              <a:off x="-4490629" y="3735338"/>
              <a:ext cx="340119" cy="318107"/>
            </a:xfrm>
            <a:custGeom>
              <a:avLst/>
              <a:gdLst/>
              <a:ahLst/>
              <a:cxnLst/>
              <a:rect l="l" t="t" r="r" b="b"/>
              <a:pathLst>
                <a:path w="17584" h="16446" extrusionOk="0">
                  <a:moveTo>
                    <a:pt x="17356" y="0"/>
                  </a:moveTo>
                  <a:lnTo>
                    <a:pt x="17129" y="152"/>
                  </a:lnTo>
                  <a:lnTo>
                    <a:pt x="16826" y="606"/>
                  </a:lnTo>
                  <a:lnTo>
                    <a:pt x="15461" y="2425"/>
                  </a:lnTo>
                  <a:lnTo>
                    <a:pt x="13794" y="4547"/>
                  </a:lnTo>
                  <a:lnTo>
                    <a:pt x="12127" y="6594"/>
                  </a:lnTo>
                  <a:lnTo>
                    <a:pt x="10611" y="8261"/>
                  </a:lnTo>
                  <a:lnTo>
                    <a:pt x="9702" y="9095"/>
                  </a:lnTo>
                  <a:lnTo>
                    <a:pt x="8716" y="9928"/>
                  </a:lnTo>
                  <a:lnTo>
                    <a:pt x="6367" y="11823"/>
                  </a:lnTo>
                  <a:lnTo>
                    <a:pt x="3942" y="13490"/>
                  </a:lnTo>
                  <a:lnTo>
                    <a:pt x="2805" y="14248"/>
                  </a:lnTo>
                  <a:lnTo>
                    <a:pt x="1668" y="14930"/>
                  </a:lnTo>
                  <a:lnTo>
                    <a:pt x="683" y="15536"/>
                  </a:lnTo>
                  <a:lnTo>
                    <a:pt x="77" y="16067"/>
                  </a:lnTo>
                  <a:lnTo>
                    <a:pt x="1" y="16218"/>
                  </a:lnTo>
                  <a:lnTo>
                    <a:pt x="1" y="16370"/>
                  </a:lnTo>
                  <a:lnTo>
                    <a:pt x="77" y="16446"/>
                  </a:lnTo>
                  <a:lnTo>
                    <a:pt x="531" y="16446"/>
                  </a:lnTo>
                  <a:lnTo>
                    <a:pt x="910" y="16294"/>
                  </a:lnTo>
                  <a:lnTo>
                    <a:pt x="1971" y="15688"/>
                  </a:lnTo>
                  <a:lnTo>
                    <a:pt x="3260" y="14854"/>
                  </a:lnTo>
                  <a:lnTo>
                    <a:pt x="4776" y="13793"/>
                  </a:lnTo>
                  <a:lnTo>
                    <a:pt x="6367" y="12657"/>
                  </a:lnTo>
                  <a:lnTo>
                    <a:pt x="7959" y="11444"/>
                  </a:lnTo>
                  <a:lnTo>
                    <a:pt x="9474" y="10231"/>
                  </a:lnTo>
                  <a:lnTo>
                    <a:pt x="10687" y="9170"/>
                  </a:lnTo>
                  <a:lnTo>
                    <a:pt x="11672" y="8109"/>
                  </a:lnTo>
                  <a:lnTo>
                    <a:pt x="12809" y="6821"/>
                  </a:lnTo>
                  <a:lnTo>
                    <a:pt x="13946" y="5457"/>
                  </a:lnTo>
                  <a:lnTo>
                    <a:pt x="15082" y="4093"/>
                  </a:lnTo>
                  <a:lnTo>
                    <a:pt x="16068" y="2804"/>
                  </a:lnTo>
                  <a:lnTo>
                    <a:pt x="16826" y="1667"/>
                  </a:lnTo>
                  <a:lnTo>
                    <a:pt x="17356" y="758"/>
                  </a:lnTo>
                  <a:lnTo>
                    <a:pt x="17508" y="455"/>
                  </a:lnTo>
                  <a:lnTo>
                    <a:pt x="17583" y="228"/>
                  </a:lnTo>
                  <a:lnTo>
                    <a:pt x="1750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 flipH="1">
              <a:off x="-4061112" y="3802765"/>
              <a:ext cx="36654" cy="29343"/>
            </a:xfrm>
            <a:custGeom>
              <a:avLst/>
              <a:gdLst/>
              <a:ahLst/>
              <a:cxnLst/>
              <a:rect l="l" t="t" r="r" b="b"/>
              <a:pathLst>
                <a:path w="1895" h="1517" extrusionOk="0">
                  <a:moveTo>
                    <a:pt x="1743" y="0"/>
                  </a:moveTo>
                  <a:lnTo>
                    <a:pt x="1592" y="76"/>
                  </a:lnTo>
                  <a:lnTo>
                    <a:pt x="1213" y="303"/>
                  </a:lnTo>
                  <a:lnTo>
                    <a:pt x="682" y="758"/>
                  </a:lnTo>
                  <a:lnTo>
                    <a:pt x="76" y="1289"/>
                  </a:lnTo>
                  <a:lnTo>
                    <a:pt x="0" y="1440"/>
                  </a:lnTo>
                  <a:lnTo>
                    <a:pt x="0" y="1516"/>
                  </a:lnTo>
                  <a:lnTo>
                    <a:pt x="76" y="1516"/>
                  </a:lnTo>
                  <a:lnTo>
                    <a:pt x="228" y="1440"/>
                  </a:lnTo>
                  <a:lnTo>
                    <a:pt x="455" y="1364"/>
                  </a:lnTo>
                  <a:lnTo>
                    <a:pt x="1061" y="986"/>
                  </a:lnTo>
                  <a:lnTo>
                    <a:pt x="1592" y="531"/>
                  </a:lnTo>
                  <a:lnTo>
                    <a:pt x="1819" y="303"/>
                  </a:lnTo>
                  <a:lnTo>
                    <a:pt x="1895" y="152"/>
                  </a:lnTo>
                  <a:lnTo>
                    <a:pt x="1819" y="76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 flipH="1">
              <a:off x="-5266073" y="2696019"/>
              <a:ext cx="11741" cy="29343"/>
            </a:xfrm>
            <a:custGeom>
              <a:avLst/>
              <a:gdLst/>
              <a:ahLst/>
              <a:cxnLst/>
              <a:rect l="l" t="t" r="r" b="b"/>
              <a:pathLst>
                <a:path w="607" h="1517" extrusionOk="0">
                  <a:moveTo>
                    <a:pt x="455" y="0"/>
                  </a:moveTo>
                  <a:lnTo>
                    <a:pt x="379" y="76"/>
                  </a:lnTo>
                  <a:lnTo>
                    <a:pt x="152" y="379"/>
                  </a:lnTo>
                  <a:lnTo>
                    <a:pt x="0" y="758"/>
                  </a:lnTo>
                  <a:lnTo>
                    <a:pt x="76" y="1137"/>
                  </a:lnTo>
                  <a:lnTo>
                    <a:pt x="152" y="1440"/>
                  </a:lnTo>
                  <a:lnTo>
                    <a:pt x="228" y="1516"/>
                  </a:lnTo>
                  <a:lnTo>
                    <a:pt x="379" y="1516"/>
                  </a:lnTo>
                  <a:lnTo>
                    <a:pt x="455" y="1440"/>
                  </a:lnTo>
                  <a:lnTo>
                    <a:pt x="531" y="1289"/>
                  </a:lnTo>
                  <a:lnTo>
                    <a:pt x="607" y="758"/>
                  </a:lnTo>
                  <a:lnTo>
                    <a:pt x="531" y="22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 flipH="1">
              <a:off x="-5373076" y="2725342"/>
              <a:ext cx="89440" cy="17602"/>
            </a:xfrm>
            <a:custGeom>
              <a:avLst/>
              <a:gdLst/>
              <a:ahLst/>
              <a:cxnLst/>
              <a:rect l="l" t="t" r="r" b="b"/>
              <a:pathLst>
                <a:path w="4624" h="910" extrusionOk="0">
                  <a:moveTo>
                    <a:pt x="153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153" y="303"/>
                  </a:lnTo>
                  <a:lnTo>
                    <a:pt x="456" y="455"/>
                  </a:lnTo>
                  <a:lnTo>
                    <a:pt x="1365" y="682"/>
                  </a:lnTo>
                  <a:lnTo>
                    <a:pt x="2426" y="834"/>
                  </a:lnTo>
                  <a:lnTo>
                    <a:pt x="3563" y="910"/>
                  </a:lnTo>
                  <a:lnTo>
                    <a:pt x="4472" y="834"/>
                  </a:lnTo>
                  <a:lnTo>
                    <a:pt x="4624" y="758"/>
                  </a:lnTo>
                  <a:lnTo>
                    <a:pt x="4624" y="682"/>
                  </a:lnTo>
                  <a:lnTo>
                    <a:pt x="4472" y="606"/>
                  </a:lnTo>
                  <a:lnTo>
                    <a:pt x="4245" y="531"/>
                  </a:lnTo>
                  <a:lnTo>
                    <a:pt x="3184" y="379"/>
                  </a:lnTo>
                  <a:lnTo>
                    <a:pt x="835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 flipH="1">
              <a:off x="-5332031" y="2734124"/>
              <a:ext cx="63037" cy="22012"/>
            </a:xfrm>
            <a:custGeom>
              <a:avLst/>
              <a:gdLst/>
              <a:ahLst/>
              <a:cxnLst/>
              <a:rect l="l" t="t" r="r" b="b"/>
              <a:pathLst>
                <a:path w="3259" h="1138" extrusionOk="0">
                  <a:moveTo>
                    <a:pt x="0" y="1"/>
                  </a:moveTo>
                  <a:lnTo>
                    <a:pt x="76" y="77"/>
                  </a:lnTo>
                  <a:lnTo>
                    <a:pt x="152" y="228"/>
                  </a:lnTo>
                  <a:lnTo>
                    <a:pt x="531" y="380"/>
                  </a:lnTo>
                  <a:lnTo>
                    <a:pt x="985" y="607"/>
                  </a:lnTo>
                  <a:lnTo>
                    <a:pt x="1516" y="835"/>
                  </a:lnTo>
                  <a:lnTo>
                    <a:pt x="2122" y="986"/>
                  </a:lnTo>
                  <a:lnTo>
                    <a:pt x="2653" y="1138"/>
                  </a:lnTo>
                  <a:lnTo>
                    <a:pt x="3183" y="1138"/>
                  </a:lnTo>
                  <a:lnTo>
                    <a:pt x="3259" y="1062"/>
                  </a:lnTo>
                  <a:lnTo>
                    <a:pt x="3259" y="986"/>
                  </a:lnTo>
                  <a:lnTo>
                    <a:pt x="3259" y="910"/>
                  </a:lnTo>
                  <a:lnTo>
                    <a:pt x="3032" y="759"/>
                  </a:lnTo>
                  <a:lnTo>
                    <a:pt x="1440" y="22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 flipH="1">
              <a:off x="-5376015" y="2751725"/>
              <a:ext cx="30813" cy="14681"/>
            </a:xfrm>
            <a:custGeom>
              <a:avLst/>
              <a:gdLst/>
              <a:ahLst/>
              <a:cxnLst/>
              <a:rect l="l" t="t" r="r" b="b"/>
              <a:pathLst>
                <a:path w="1593" h="759" extrusionOk="0">
                  <a:moveTo>
                    <a:pt x="228" y="0"/>
                  </a:moveTo>
                  <a:lnTo>
                    <a:pt x="77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77" y="379"/>
                  </a:lnTo>
                  <a:lnTo>
                    <a:pt x="607" y="607"/>
                  </a:lnTo>
                  <a:lnTo>
                    <a:pt x="1138" y="758"/>
                  </a:lnTo>
                  <a:lnTo>
                    <a:pt x="1517" y="758"/>
                  </a:lnTo>
                  <a:lnTo>
                    <a:pt x="1592" y="682"/>
                  </a:lnTo>
                  <a:lnTo>
                    <a:pt x="1592" y="607"/>
                  </a:lnTo>
                  <a:lnTo>
                    <a:pt x="1592" y="531"/>
                  </a:lnTo>
                  <a:lnTo>
                    <a:pt x="1441" y="379"/>
                  </a:lnTo>
                  <a:lnTo>
                    <a:pt x="1138" y="152"/>
                  </a:lnTo>
                  <a:lnTo>
                    <a:pt x="683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 flipH="1">
              <a:off x="-5398007" y="2801570"/>
              <a:ext cx="26403" cy="27873"/>
            </a:xfrm>
            <a:custGeom>
              <a:avLst/>
              <a:gdLst/>
              <a:ahLst/>
              <a:cxnLst/>
              <a:rect l="l" t="t" r="r" b="b"/>
              <a:pathLst>
                <a:path w="1365" h="1441" extrusionOk="0">
                  <a:moveTo>
                    <a:pt x="455" y="0"/>
                  </a:moveTo>
                  <a:lnTo>
                    <a:pt x="303" y="76"/>
                  </a:lnTo>
                  <a:lnTo>
                    <a:pt x="152" y="152"/>
                  </a:lnTo>
                  <a:lnTo>
                    <a:pt x="0" y="455"/>
                  </a:lnTo>
                  <a:lnTo>
                    <a:pt x="0" y="758"/>
                  </a:lnTo>
                  <a:lnTo>
                    <a:pt x="152" y="1061"/>
                  </a:lnTo>
                  <a:lnTo>
                    <a:pt x="303" y="1364"/>
                  </a:lnTo>
                  <a:lnTo>
                    <a:pt x="531" y="1440"/>
                  </a:lnTo>
                  <a:lnTo>
                    <a:pt x="834" y="1440"/>
                  </a:lnTo>
                  <a:lnTo>
                    <a:pt x="985" y="1364"/>
                  </a:lnTo>
                  <a:lnTo>
                    <a:pt x="1137" y="1213"/>
                  </a:lnTo>
                  <a:lnTo>
                    <a:pt x="1213" y="1061"/>
                  </a:lnTo>
                  <a:lnTo>
                    <a:pt x="1289" y="910"/>
                  </a:lnTo>
                  <a:lnTo>
                    <a:pt x="1364" y="682"/>
                  </a:lnTo>
                  <a:lnTo>
                    <a:pt x="1289" y="531"/>
                  </a:lnTo>
                  <a:lnTo>
                    <a:pt x="1213" y="379"/>
                  </a:lnTo>
                  <a:lnTo>
                    <a:pt x="1061" y="227"/>
                  </a:lnTo>
                  <a:lnTo>
                    <a:pt x="834" y="76"/>
                  </a:lnTo>
                  <a:lnTo>
                    <a:pt x="682" y="76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 flipH="1">
              <a:off x="-3659471" y="3346868"/>
              <a:ext cx="61587" cy="159808"/>
            </a:xfrm>
            <a:custGeom>
              <a:avLst/>
              <a:gdLst/>
              <a:ahLst/>
              <a:cxnLst/>
              <a:rect l="l" t="t" r="r" b="b"/>
              <a:pathLst>
                <a:path w="3184" h="8262" extrusionOk="0">
                  <a:moveTo>
                    <a:pt x="0" y="1"/>
                  </a:moveTo>
                  <a:lnTo>
                    <a:pt x="0" y="152"/>
                  </a:lnTo>
                  <a:lnTo>
                    <a:pt x="0" y="380"/>
                  </a:lnTo>
                  <a:lnTo>
                    <a:pt x="1365" y="3942"/>
                  </a:lnTo>
                  <a:lnTo>
                    <a:pt x="2805" y="7655"/>
                  </a:lnTo>
                  <a:lnTo>
                    <a:pt x="3108" y="8186"/>
                  </a:lnTo>
                  <a:lnTo>
                    <a:pt x="3183" y="8261"/>
                  </a:lnTo>
                  <a:lnTo>
                    <a:pt x="3183" y="8186"/>
                  </a:lnTo>
                  <a:lnTo>
                    <a:pt x="3108" y="7731"/>
                  </a:lnTo>
                  <a:lnTo>
                    <a:pt x="2805" y="6897"/>
                  </a:lnTo>
                  <a:lnTo>
                    <a:pt x="1895" y="4321"/>
                  </a:lnTo>
                  <a:lnTo>
                    <a:pt x="455" y="380"/>
                  </a:lnTo>
                  <a:lnTo>
                    <a:pt x="304" y="152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 flipH="1">
              <a:off x="-2580592" y="2995051"/>
              <a:ext cx="804803" cy="435400"/>
            </a:xfrm>
            <a:custGeom>
              <a:avLst/>
              <a:gdLst/>
              <a:ahLst/>
              <a:cxnLst/>
              <a:rect l="l" t="t" r="r" b="b"/>
              <a:pathLst>
                <a:path w="41608" h="22510" extrusionOk="0">
                  <a:moveTo>
                    <a:pt x="39940" y="1"/>
                  </a:moveTo>
                  <a:lnTo>
                    <a:pt x="38425" y="152"/>
                  </a:lnTo>
                  <a:lnTo>
                    <a:pt x="36378" y="456"/>
                  </a:lnTo>
                  <a:lnTo>
                    <a:pt x="34332" y="759"/>
                  </a:lnTo>
                  <a:lnTo>
                    <a:pt x="32286" y="1138"/>
                  </a:lnTo>
                  <a:lnTo>
                    <a:pt x="30315" y="1592"/>
                  </a:lnTo>
                  <a:lnTo>
                    <a:pt x="28345" y="2123"/>
                  </a:lnTo>
                  <a:lnTo>
                    <a:pt x="26374" y="2653"/>
                  </a:lnTo>
                  <a:lnTo>
                    <a:pt x="24404" y="3336"/>
                  </a:lnTo>
                  <a:lnTo>
                    <a:pt x="22434" y="4018"/>
                  </a:lnTo>
                  <a:lnTo>
                    <a:pt x="20539" y="4851"/>
                  </a:lnTo>
                  <a:lnTo>
                    <a:pt x="18796" y="5609"/>
                  </a:lnTo>
                  <a:lnTo>
                    <a:pt x="17280" y="6367"/>
                  </a:lnTo>
                  <a:lnTo>
                    <a:pt x="15764" y="7276"/>
                  </a:lnTo>
                  <a:lnTo>
                    <a:pt x="14173" y="8413"/>
                  </a:lnTo>
                  <a:lnTo>
                    <a:pt x="12430" y="9777"/>
                  </a:lnTo>
                  <a:lnTo>
                    <a:pt x="10459" y="11445"/>
                  </a:lnTo>
                  <a:lnTo>
                    <a:pt x="8034" y="13415"/>
                  </a:lnTo>
                  <a:lnTo>
                    <a:pt x="5988" y="15310"/>
                  </a:lnTo>
                  <a:lnTo>
                    <a:pt x="4624" y="16522"/>
                  </a:lnTo>
                  <a:lnTo>
                    <a:pt x="3411" y="17962"/>
                  </a:lnTo>
                  <a:lnTo>
                    <a:pt x="1820" y="19857"/>
                  </a:lnTo>
                  <a:lnTo>
                    <a:pt x="455" y="21676"/>
                  </a:lnTo>
                  <a:lnTo>
                    <a:pt x="77" y="22282"/>
                  </a:lnTo>
                  <a:lnTo>
                    <a:pt x="1" y="22510"/>
                  </a:lnTo>
                  <a:lnTo>
                    <a:pt x="152" y="22358"/>
                  </a:lnTo>
                  <a:lnTo>
                    <a:pt x="683" y="21827"/>
                  </a:lnTo>
                  <a:lnTo>
                    <a:pt x="2123" y="20009"/>
                  </a:lnTo>
                  <a:lnTo>
                    <a:pt x="3714" y="18190"/>
                  </a:lnTo>
                  <a:lnTo>
                    <a:pt x="4472" y="17280"/>
                  </a:lnTo>
                  <a:lnTo>
                    <a:pt x="5382" y="16447"/>
                  </a:lnTo>
                  <a:lnTo>
                    <a:pt x="7731" y="14325"/>
                  </a:lnTo>
                  <a:lnTo>
                    <a:pt x="10990" y="11445"/>
                  </a:lnTo>
                  <a:lnTo>
                    <a:pt x="12733" y="10081"/>
                  </a:lnTo>
                  <a:lnTo>
                    <a:pt x="14249" y="8868"/>
                  </a:lnTo>
                  <a:lnTo>
                    <a:pt x="15613" y="7883"/>
                  </a:lnTo>
                  <a:lnTo>
                    <a:pt x="16901" y="7049"/>
                  </a:lnTo>
                  <a:lnTo>
                    <a:pt x="18341" y="6291"/>
                  </a:lnTo>
                  <a:lnTo>
                    <a:pt x="19781" y="5533"/>
                  </a:lnTo>
                  <a:lnTo>
                    <a:pt x="21524" y="4851"/>
                  </a:lnTo>
                  <a:lnTo>
                    <a:pt x="23495" y="4093"/>
                  </a:lnTo>
                  <a:lnTo>
                    <a:pt x="25465" y="3411"/>
                  </a:lnTo>
                  <a:lnTo>
                    <a:pt x="27511" y="2729"/>
                  </a:lnTo>
                  <a:lnTo>
                    <a:pt x="29482" y="2199"/>
                  </a:lnTo>
                  <a:lnTo>
                    <a:pt x="31528" y="1668"/>
                  </a:lnTo>
                  <a:lnTo>
                    <a:pt x="33574" y="1213"/>
                  </a:lnTo>
                  <a:lnTo>
                    <a:pt x="35620" y="910"/>
                  </a:lnTo>
                  <a:lnTo>
                    <a:pt x="37591" y="607"/>
                  </a:lnTo>
                  <a:lnTo>
                    <a:pt x="39561" y="456"/>
                  </a:lnTo>
                  <a:lnTo>
                    <a:pt x="41001" y="304"/>
                  </a:lnTo>
                  <a:lnTo>
                    <a:pt x="41456" y="228"/>
                  </a:lnTo>
                  <a:lnTo>
                    <a:pt x="41608" y="152"/>
                  </a:lnTo>
                  <a:lnTo>
                    <a:pt x="41608" y="77"/>
                  </a:lnTo>
                  <a:lnTo>
                    <a:pt x="4153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 flipH="1">
              <a:off x="-2834179" y="2993600"/>
              <a:ext cx="180330" cy="20542"/>
            </a:xfrm>
            <a:custGeom>
              <a:avLst/>
              <a:gdLst/>
              <a:ahLst/>
              <a:cxnLst/>
              <a:rect l="l" t="t" r="r" b="b"/>
              <a:pathLst>
                <a:path w="9323" h="1062" extrusionOk="0">
                  <a:moveTo>
                    <a:pt x="2502" y="0"/>
                  </a:moveTo>
                  <a:lnTo>
                    <a:pt x="1" y="76"/>
                  </a:lnTo>
                  <a:lnTo>
                    <a:pt x="2729" y="227"/>
                  </a:lnTo>
                  <a:lnTo>
                    <a:pt x="5230" y="455"/>
                  </a:lnTo>
                  <a:lnTo>
                    <a:pt x="7276" y="758"/>
                  </a:lnTo>
                  <a:lnTo>
                    <a:pt x="9095" y="1061"/>
                  </a:lnTo>
                  <a:lnTo>
                    <a:pt x="9323" y="1061"/>
                  </a:lnTo>
                  <a:lnTo>
                    <a:pt x="9247" y="910"/>
                  </a:lnTo>
                  <a:lnTo>
                    <a:pt x="8944" y="758"/>
                  </a:lnTo>
                  <a:lnTo>
                    <a:pt x="8337" y="606"/>
                  </a:lnTo>
                  <a:lnTo>
                    <a:pt x="6670" y="303"/>
                  </a:lnTo>
                  <a:lnTo>
                    <a:pt x="4624" y="76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 flipH="1">
              <a:off x="-5780598" y="3071279"/>
              <a:ext cx="161258" cy="19091"/>
            </a:xfrm>
            <a:custGeom>
              <a:avLst/>
              <a:gdLst/>
              <a:ahLst/>
              <a:cxnLst/>
              <a:rect l="l" t="t" r="r" b="b"/>
              <a:pathLst>
                <a:path w="8337" h="987" extrusionOk="0">
                  <a:moveTo>
                    <a:pt x="5987" y="1"/>
                  </a:moveTo>
                  <a:lnTo>
                    <a:pt x="3941" y="77"/>
                  </a:lnTo>
                  <a:lnTo>
                    <a:pt x="2046" y="228"/>
                  </a:lnTo>
                  <a:lnTo>
                    <a:pt x="682" y="456"/>
                  </a:lnTo>
                  <a:lnTo>
                    <a:pt x="76" y="683"/>
                  </a:lnTo>
                  <a:lnTo>
                    <a:pt x="0" y="834"/>
                  </a:lnTo>
                  <a:lnTo>
                    <a:pt x="0" y="910"/>
                  </a:lnTo>
                  <a:lnTo>
                    <a:pt x="76" y="986"/>
                  </a:lnTo>
                  <a:lnTo>
                    <a:pt x="985" y="986"/>
                  </a:lnTo>
                  <a:lnTo>
                    <a:pt x="2122" y="910"/>
                  </a:lnTo>
                  <a:lnTo>
                    <a:pt x="4093" y="683"/>
                  </a:lnTo>
                  <a:lnTo>
                    <a:pt x="6215" y="456"/>
                  </a:lnTo>
                  <a:lnTo>
                    <a:pt x="7730" y="304"/>
                  </a:lnTo>
                  <a:lnTo>
                    <a:pt x="8185" y="228"/>
                  </a:lnTo>
                  <a:lnTo>
                    <a:pt x="8337" y="152"/>
                  </a:lnTo>
                  <a:lnTo>
                    <a:pt x="8261" y="77"/>
                  </a:lnTo>
                  <a:lnTo>
                    <a:pt x="8185" y="77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 flipH="1">
              <a:off x="-5916921" y="3071279"/>
              <a:ext cx="111432" cy="19091"/>
            </a:xfrm>
            <a:custGeom>
              <a:avLst/>
              <a:gdLst/>
              <a:ahLst/>
              <a:cxnLst/>
              <a:rect l="l" t="t" r="r" b="b"/>
              <a:pathLst>
                <a:path w="5761" h="987" extrusionOk="0">
                  <a:moveTo>
                    <a:pt x="153" y="1"/>
                  </a:moveTo>
                  <a:lnTo>
                    <a:pt x="1" y="77"/>
                  </a:lnTo>
                  <a:lnTo>
                    <a:pt x="228" y="228"/>
                  </a:lnTo>
                  <a:lnTo>
                    <a:pt x="683" y="304"/>
                  </a:lnTo>
                  <a:lnTo>
                    <a:pt x="2275" y="607"/>
                  </a:lnTo>
                  <a:lnTo>
                    <a:pt x="5154" y="986"/>
                  </a:lnTo>
                  <a:lnTo>
                    <a:pt x="5685" y="986"/>
                  </a:lnTo>
                  <a:lnTo>
                    <a:pt x="5761" y="910"/>
                  </a:lnTo>
                  <a:lnTo>
                    <a:pt x="5685" y="834"/>
                  </a:lnTo>
                  <a:lnTo>
                    <a:pt x="5609" y="683"/>
                  </a:lnTo>
                  <a:lnTo>
                    <a:pt x="5458" y="531"/>
                  </a:lnTo>
                  <a:lnTo>
                    <a:pt x="4776" y="380"/>
                  </a:lnTo>
                  <a:lnTo>
                    <a:pt x="3714" y="15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 flipH="1">
              <a:off x="-5692650" y="3104993"/>
              <a:ext cx="236037" cy="45474"/>
            </a:xfrm>
            <a:custGeom>
              <a:avLst/>
              <a:gdLst/>
              <a:ahLst/>
              <a:cxnLst/>
              <a:rect l="l" t="t" r="r" b="b"/>
              <a:pathLst>
                <a:path w="12203" h="2351" extrusionOk="0">
                  <a:moveTo>
                    <a:pt x="10611" y="1"/>
                  </a:moveTo>
                  <a:lnTo>
                    <a:pt x="9019" y="152"/>
                  </a:lnTo>
                  <a:lnTo>
                    <a:pt x="7276" y="380"/>
                  </a:lnTo>
                  <a:lnTo>
                    <a:pt x="5382" y="683"/>
                  </a:lnTo>
                  <a:lnTo>
                    <a:pt x="3032" y="1213"/>
                  </a:lnTo>
                  <a:lnTo>
                    <a:pt x="986" y="1744"/>
                  </a:lnTo>
                  <a:lnTo>
                    <a:pt x="380" y="1896"/>
                  </a:lnTo>
                  <a:lnTo>
                    <a:pt x="77" y="2047"/>
                  </a:lnTo>
                  <a:lnTo>
                    <a:pt x="1" y="2199"/>
                  </a:lnTo>
                  <a:lnTo>
                    <a:pt x="77" y="2350"/>
                  </a:lnTo>
                  <a:lnTo>
                    <a:pt x="304" y="2350"/>
                  </a:lnTo>
                  <a:lnTo>
                    <a:pt x="834" y="2274"/>
                  </a:lnTo>
                  <a:lnTo>
                    <a:pt x="2577" y="1896"/>
                  </a:lnTo>
                  <a:lnTo>
                    <a:pt x="4700" y="1441"/>
                  </a:lnTo>
                  <a:lnTo>
                    <a:pt x="6973" y="1062"/>
                  </a:lnTo>
                  <a:lnTo>
                    <a:pt x="9019" y="759"/>
                  </a:lnTo>
                  <a:lnTo>
                    <a:pt x="10459" y="607"/>
                  </a:lnTo>
                  <a:lnTo>
                    <a:pt x="11217" y="607"/>
                  </a:lnTo>
                  <a:lnTo>
                    <a:pt x="11823" y="456"/>
                  </a:lnTo>
                  <a:lnTo>
                    <a:pt x="12127" y="380"/>
                  </a:lnTo>
                  <a:lnTo>
                    <a:pt x="12202" y="228"/>
                  </a:lnTo>
                  <a:lnTo>
                    <a:pt x="12202" y="152"/>
                  </a:lnTo>
                  <a:lnTo>
                    <a:pt x="12051" y="77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 flipH="1">
              <a:off x="-5850964" y="3182690"/>
              <a:ext cx="95300" cy="10290"/>
            </a:xfrm>
            <a:custGeom>
              <a:avLst/>
              <a:gdLst/>
              <a:ahLst/>
              <a:cxnLst/>
              <a:rect l="l" t="t" r="r" b="b"/>
              <a:pathLst>
                <a:path w="4927" h="532" extrusionOk="0">
                  <a:moveTo>
                    <a:pt x="1364" y="1"/>
                  </a:moveTo>
                  <a:lnTo>
                    <a:pt x="758" y="76"/>
                  </a:lnTo>
                  <a:lnTo>
                    <a:pt x="303" y="152"/>
                  </a:lnTo>
                  <a:lnTo>
                    <a:pt x="76" y="228"/>
                  </a:lnTo>
                  <a:lnTo>
                    <a:pt x="0" y="228"/>
                  </a:lnTo>
                  <a:lnTo>
                    <a:pt x="76" y="304"/>
                  </a:lnTo>
                  <a:lnTo>
                    <a:pt x="1137" y="304"/>
                  </a:lnTo>
                  <a:lnTo>
                    <a:pt x="2653" y="380"/>
                  </a:lnTo>
                  <a:lnTo>
                    <a:pt x="3941" y="531"/>
                  </a:lnTo>
                  <a:lnTo>
                    <a:pt x="4926" y="531"/>
                  </a:lnTo>
                  <a:lnTo>
                    <a:pt x="4926" y="380"/>
                  </a:lnTo>
                  <a:lnTo>
                    <a:pt x="4699" y="304"/>
                  </a:lnTo>
                  <a:lnTo>
                    <a:pt x="4168" y="228"/>
                  </a:lnTo>
                  <a:lnTo>
                    <a:pt x="2804" y="7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 flipH="1">
              <a:off x="-5711701" y="3185631"/>
              <a:ext cx="174450" cy="32263"/>
            </a:xfrm>
            <a:custGeom>
              <a:avLst/>
              <a:gdLst/>
              <a:ahLst/>
              <a:cxnLst/>
              <a:rect l="l" t="t" r="r" b="b"/>
              <a:pathLst>
                <a:path w="9019" h="1668" extrusionOk="0">
                  <a:moveTo>
                    <a:pt x="7276" y="0"/>
                  </a:moveTo>
                  <a:lnTo>
                    <a:pt x="5305" y="152"/>
                  </a:lnTo>
                  <a:lnTo>
                    <a:pt x="4320" y="303"/>
                  </a:lnTo>
                  <a:lnTo>
                    <a:pt x="3486" y="379"/>
                  </a:lnTo>
                  <a:lnTo>
                    <a:pt x="1970" y="758"/>
                  </a:lnTo>
                  <a:lnTo>
                    <a:pt x="834" y="1061"/>
                  </a:lnTo>
                  <a:lnTo>
                    <a:pt x="227" y="1289"/>
                  </a:lnTo>
                  <a:lnTo>
                    <a:pt x="76" y="1440"/>
                  </a:lnTo>
                  <a:lnTo>
                    <a:pt x="0" y="1516"/>
                  </a:lnTo>
                  <a:lnTo>
                    <a:pt x="76" y="1592"/>
                  </a:lnTo>
                  <a:lnTo>
                    <a:pt x="152" y="1667"/>
                  </a:lnTo>
                  <a:lnTo>
                    <a:pt x="455" y="1667"/>
                  </a:lnTo>
                  <a:lnTo>
                    <a:pt x="1895" y="1213"/>
                  </a:lnTo>
                  <a:lnTo>
                    <a:pt x="3865" y="834"/>
                  </a:lnTo>
                  <a:lnTo>
                    <a:pt x="5684" y="531"/>
                  </a:lnTo>
                  <a:lnTo>
                    <a:pt x="6972" y="379"/>
                  </a:lnTo>
                  <a:lnTo>
                    <a:pt x="8033" y="303"/>
                  </a:lnTo>
                  <a:lnTo>
                    <a:pt x="8867" y="228"/>
                  </a:lnTo>
                  <a:lnTo>
                    <a:pt x="9019" y="152"/>
                  </a:lnTo>
                  <a:lnTo>
                    <a:pt x="9019" y="76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 flipH="1">
              <a:off x="-5248492" y="3288241"/>
              <a:ext cx="54275" cy="45455"/>
            </a:xfrm>
            <a:custGeom>
              <a:avLst/>
              <a:gdLst/>
              <a:ahLst/>
              <a:cxnLst/>
              <a:rect l="l" t="t" r="r" b="b"/>
              <a:pathLst>
                <a:path w="2806" h="2350" extrusionOk="0">
                  <a:moveTo>
                    <a:pt x="2653" y="0"/>
                  </a:moveTo>
                  <a:lnTo>
                    <a:pt x="1441" y="910"/>
                  </a:lnTo>
                  <a:lnTo>
                    <a:pt x="683" y="1592"/>
                  </a:lnTo>
                  <a:lnTo>
                    <a:pt x="153" y="2046"/>
                  </a:lnTo>
                  <a:lnTo>
                    <a:pt x="1" y="2274"/>
                  </a:lnTo>
                  <a:lnTo>
                    <a:pt x="1" y="2350"/>
                  </a:lnTo>
                  <a:lnTo>
                    <a:pt x="77" y="2350"/>
                  </a:lnTo>
                  <a:lnTo>
                    <a:pt x="304" y="2274"/>
                  </a:lnTo>
                  <a:lnTo>
                    <a:pt x="607" y="2046"/>
                  </a:lnTo>
                  <a:lnTo>
                    <a:pt x="1517" y="1364"/>
                  </a:lnTo>
                  <a:lnTo>
                    <a:pt x="2426" y="607"/>
                  </a:lnTo>
                  <a:lnTo>
                    <a:pt x="2729" y="303"/>
                  </a:lnTo>
                  <a:lnTo>
                    <a:pt x="2805" y="152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 flipH="1">
              <a:off x="-5188378" y="3308763"/>
              <a:ext cx="136345" cy="140736"/>
            </a:xfrm>
            <a:custGeom>
              <a:avLst/>
              <a:gdLst/>
              <a:ahLst/>
              <a:cxnLst/>
              <a:rect l="l" t="t" r="r" b="b"/>
              <a:pathLst>
                <a:path w="7049" h="7276" extrusionOk="0">
                  <a:moveTo>
                    <a:pt x="6973" y="0"/>
                  </a:moveTo>
                  <a:lnTo>
                    <a:pt x="6821" y="76"/>
                  </a:lnTo>
                  <a:lnTo>
                    <a:pt x="6443" y="228"/>
                  </a:lnTo>
                  <a:lnTo>
                    <a:pt x="5912" y="607"/>
                  </a:lnTo>
                  <a:lnTo>
                    <a:pt x="5306" y="1213"/>
                  </a:lnTo>
                  <a:lnTo>
                    <a:pt x="4472" y="2046"/>
                  </a:lnTo>
                  <a:lnTo>
                    <a:pt x="2502" y="4169"/>
                  </a:lnTo>
                  <a:lnTo>
                    <a:pt x="759" y="6215"/>
                  </a:lnTo>
                  <a:lnTo>
                    <a:pt x="228" y="6897"/>
                  </a:lnTo>
                  <a:lnTo>
                    <a:pt x="1" y="7276"/>
                  </a:lnTo>
                  <a:lnTo>
                    <a:pt x="76" y="7200"/>
                  </a:lnTo>
                  <a:lnTo>
                    <a:pt x="304" y="7048"/>
                  </a:lnTo>
                  <a:lnTo>
                    <a:pt x="1062" y="6366"/>
                  </a:lnTo>
                  <a:lnTo>
                    <a:pt x="3411" y="4017"/>
                  </a:lnTo>
                  <a:lnTo>
                    <a:pt x="5836" y="1516"/>
                  </a:lnTo>
                  <a:lnTo>
                    <a:pt x="6670" y="682"/>
                  </a:lnTo>
                  <a:lnTo>
                    <a:pt x="7049" y="228"/>
                  </a:lnTo>
                  <a:lnTo>
                    <a:pt x="7049" y="76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 flipH="1">
              <a:off x="-5290988" y="3329286"/>
              <a:ext cx="121684" cy="102631"/>
            </a:xfrm>
            <a:custGeom>
              <a:avLst/>
              <a:gdLst/>
              <a:ahLst/>
              <a:cxnLst/>
              <a:rect l="l" t="t" r="r" b="b"/>
              <a:pathLst>
                <a:path w="6291" h="5306" extrusionOk="0">
                  <a:moveTo>
                    <a:pt x="6139" y="0"/>
                  </a:moveTo>
                  <a:lnTo>
                    <a:pt x="5685" y="303"/>
                  </a:lnTo>
                  <a:lnTo>
                    <a:pt x="5003" y="834"/>
                  </a:lnTo>
                  <a:lnTo>
                    <a:pt x="2880" y="2577"/>
                  </a:lnTo>
                  <a:lnTo>
                    <a:pt x="1289" y="4017"/>
                  </a:lnTo>
                  <a:lnTo>
                    <a:pt x="304" y="4926"/>
                  </a:lnTo>
                  <a:lnTo>
                    <a:pt x="76" y="5154"/>
                  </a:lnTo>
                  <a:lnTo>
                    <a:pt x="1" y="5305"/>
                  </a:lnTo>
                  <a:lnTo>
                    <a:pt x="76" y="5305"/>
                  </a:lnTo>
                  <a:lnTo>
                    <a:pt x="228" y="5230"/>
                  </a:lnTo>
                  <a:lnTo>
                    <a:pt x="834" y="4851"/>
                  </a:lnTo>
                  <a:lnTo>
                    <a:pt x="2502" y="3486"/>
                  </a:lnTo>
                  <a:lnTo>
                    <a:pt x="4396" y="1895"/>
                  </a:lnTo>
                  <a:lnTo>
                    <a:pt x="5609" y="910"/>
                  </a:lnTo>
                  <a:lnTo>
                    <a:pt x="5988" y="531"/>
                  </a:lnTo>
                  <a:lnTo>
                    <a:pt x="6215" y="303"/>
                  </a:lnTo>
                  <a:lnTo>
                    <a:pt x="6291" y="76"/>
                  </a:lnTo>
                  <a:lnTo>
                    <a:pt x="6215" y="7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 flipH="1">
              <a:off x="-5097507" y="3362999"/>
              <a:ext cx="51335" cy="61587"/>
            </a:xfrm>
            <a:custGeom>
              <a:avLst/>
              <a:gdLst/>
              <a:ahLst/>
              <a:cxnLst/>
              <a:rect l="l" t="t" r="r" b="b"/>
              <a:pathLst>
                <a:path w="2654" h="3184" extrusionOk="0">
                  <a:moveTo>
                    <a:pt x="2350" y="0"/>
                  </a:moveTo>
                  <a:lnTo>
                    <a:pt x="2047" y="303"/>
                  </a:lnTo>
                  <a:lnTo>
                    <a:pt x="1062" y="1365"/>
                  </a:lnTo>
                  <a:lnTo>
                    <a:pt x="531" y="2122"/>
                  </a:lnTo>
                  <a:lnTo>
                    <a:pt x="152" y="2577"/>
                  </a:lnTo>
                  <a:lnTo>
                    <a:pt x="1" y="2956"/>
                  </a:lnTo>
                  <a:lnTo>
                    <a:pt x="1" y="3108"/>
                  </a:lnTo>
                  <a:lnTo>
                    <a:pt x="76" y="3183"/>
                  </a:lnTo>
                  <a:lnTo>
                    <a:pt x="228" y="3183"/>
                  </a:lnTo>
                  <a:lnTo>
                    <a:pt x="455" y="2956"/>
                  </a:lnTo>
                  <a:lnTo>
                    <a:pt x="834" y="2577"/>
                  </a:lnTo>
                  <a:lnTo>
                    <a:pt x="1365" y="1971"/>
                  </a:lnTo>
                  <a:lnTo>
                    <a:pt x="2123" y="986"/>
                  </a:lnTo>
                  <a:lnTo>
                    <a:pt x="2577" y="379"/>
                  </a:lnTo>
                  <a:lnTo>
                    <a:pt x="2653" y="76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 flipH="1">
              <a:off x="-5027140" y="3449479"/>
              <a:ext cx="89440" cy="156868"/>
            </a:xfrm>
            <a:custGeom>
              <a:avLst/>
              <a:gdLst/>
              <a:ahLst/>
              <a:cxnLst/>
              <a:rect l="l" t="t" r="r" b="b"/>
              <a:pathLst>
                <a:path w="4624" h="8110" extrusionOk="0">
                  <a:moveTo>
                    <a:pt x="4472" y="1"/>
                  </a:moveTo>
                  <a:lnTo>
                    <a:pt x="4396" y="77"/>
                  </a:lnTo>
                  <a:lnTo>
                    <a:pt x="4169" y="228"/>
                  </a:lnTo>
                  <a:lnTo>
                    <a:pt x="3638" y="986"/>
                  </a:lnTo>
                  <a:lnTo>
                    <a:pt x="2880" y="2274"/>
                  </a:lnTo>
                  <a:lnTo>
                    <a:pt x="1819" y="4169"/>
                  </a:lnTo>
                  <a:lnTo>
                    <a:pt x="910" y="5912"/>
                  </a:lnTo>
                  <a:lnTo>
                    <a:pt x="228" y="7200"/>
                  </a:lnTo>
                  <a:lnTo>
                    <a:pt x="0" y="7883"/>
                  </a:lnTo>
                  <a:lnTo>
                    <a:pt x="0" y="8034"/>
                  </a:lnTo>
                  <a:lnTo>
                    <a:pt x="76" y="8110"/>
                  </a:lnTo>
                  <a:lnTo>
                    <a:pt x="152" y="8110"/>
                  </a:lnTo>
                  <a:lnTo>
                    <a:pt x="228" y="8034"/>
                  </a:lnTo>
                  <a:lnTo>
                    <a:pt x="531" y="7655"/>
                  </a:lnTo>
                  <a:lnTo>
                    <a:pt x="910" y="6973"/>
                  </a:lnTo>
                  <a:lnTo>
                    <a:pt x="1743" y="5382"/>
                  </a:lnTo>
                  <a:lnTo>
                    <a:pt x="3032" y="3108"/>
                  </a:lnTo>
                  <a:lnTo>
                    <a:pt x="4169" y="1138"/>
                  </a:lnTo>
                  <a:lnTo>
                    <a:pt x="4623" y="152"/>
                  </a:lnTo>
                  <a:lnTo>
                    <a:pt x="462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 flipH="1">
              <a:off x="-5150272" y="3458279"/>
              <a:ext cx="61587" cy="71857"/>
            </a:xfrm>
            <a:custGeom>
              <a:avLst/>
              <a:gdLst/>
              <a:ahLst/>
              <a:cxnLst/>
              <a:rect l="l" t="t" r="r" b="b"/>
              <a:pathLst>
                <a:path w="3184" h="3715" extrusionOk="0">
                  <a:moveTo>
                    <a:pt x="3108" y="0"/>
                  </a:moveTo>
                  <a:lnTo>
                    <a:pt x="2880" y="152"/>
                  </a:lnTo>
                  <a:lnTo>
                    <a:pt x="1895" y="1213"/>
                  </a:lnTo>
                  <a:lnTo>
                    <a:pt x="986" y="2198"/>
                  </a:lnTo>
                  <a:lnTo>
                    <a:pt x="379" y="3032"/>
                  </a:lnTo>
                  <a:lnTo>
                    <a:pt x="0" y="3487"/>
                  </a:lnTo>
                  <a:lnTo>
                    <a:pt x="0" y="3638"/>
                  </a:lnTo>
                  <a:lnTo>
                    <a:pt x="76" y="3714"/>
                  </a:lnTo>
                  <a:lnTo>
                    <a:pt x="228" y="3562"/>
                  </a:lnTo>
                  <a:lnTo>
                    <a:pt x="682" y="3184"/>
                  </a:lnTo>
                  <a:lnTo>
                    <a:pt x="1819" y="1819"/>
                  </a:lnTo>
                  <a:lnTo>
                    <a:pt x="2804" y="607"/>
                  </a:lnTo>
                  <a:lnTo>
                    <a:pt x="3108" y="228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 flipH="1">
              <a:off x="-5074046" y="3568221"/>
              <a:ext cx="131955" cy="762288"/>
            </a:xfrm>
            <a:custGeom>
              <a:avLst/>
              <a:gdLst/>
              <a:ahLst/>
              <a:cxnLst/>
              <a:rect l="l" t="t" r="r" b="b"/>
              <a:pathLst>
                <a:path w="6822" h="39410" extrusionOk="0">
                  <a:moveTo>
                    <a:pt x="6670" y="0"/>
                  </a:moveTo>
                  <a:lnTo>
                    <a:pt x="6518" y="76"/>
                  </a:lnTo>
                  <a:lnTo>
                    <a:pt x="6215" y="379"/>
                  </a:lnTo>
                  <a:lnTo>
                    <a:pt x="5836" y="834"/>
                  </a:lnTo>
                  <a:lnTo>
                    <a:pt x="5078" y="2198"/>
                  </a:lnTo>
                  <a:lnTo>
                    <a:pt x="4093" y="4169"/>
                  </a:lnTo>
                  <a:lnTo>
                    <a:pt x="3335" y="5760"/>
                  </a:lnTo>
                  <a:lnTo>
                    <a:pt x="2653" y="7276"/>
                  </a:lnTo>
                  <a:lnTo>
                    <a:pt x="2047" y="8868"/>
                  </a:lnTo>
                  <a:lnTo>
                    <a:pt x="1592" y="10459"/>
                  </a:lnTo>
                  <a:lnTo>
                    <a:pt x="1137" y="12051"/>
                  </a:lnTo>
                  <a:lnTo>
                    <a:pt x="759" y="13718"/>
                  </a:lnTo>
                  <a:lnTo>
                    <a:pt x="455" y="15385"/>
                  </a:lnTo>
                  <a:lnTo>
                    <a:pt x="228" y="17052"/>
                  </a:lnTo>
                  <a:lnTo>
                    <a:pt x="76" y="18720"/>
                  </a:lnTo>
                  <a:lnTo>
                    <a:pt x="1" y="20463"/>
                  </a:lnTo>
                  <a:lnTo>
                    <a:pt x="1" y="22206"/>
                  </a:lnTo>
                  <a:lnTo>
                    <a:pt x="76" y="23949"/>
                  </a:lnTo>
                  <a:lnTo>
                    <a:pt x="228" y="25768"/>
                  </a:lnTo>
                  <a:lnTo>
                    <a:pt x="455" y="27587"/>
                  </a:lnTo>
                  <a:lnTo>
                    <a:pt x="683" y="29406"/>
                  </a:lnTo>
                  <a:lnTo>
                    <a:pt x="1062" y="31300"/>
                  </a:lnTo>
                  <a:lnTo>
                    <a:pt x="1365" y="32513"/>
                  </a:lnTo>
                  <a:lnTo>
                    <a:pt x="1744" y="33877"/>
                  </a:lnTo>
                  <a:lnTo>
                    <a:pt x="2577" y="36530"/>
                  </a:lnTo>
                  <a:lnTo>
                    <a:pt x="3032" y="37666"/>
                  </a:lnTo>
                  <a:lnTo>
                    <a:pt x="3411" y="38576"/>
                  </a:lnTo>
                  <a:lnTo>
                    <a:pt x="3714" y="39182"/>
                  </a:lnTo>
                  <a:lnTo>
                    <a:pt x="3866" y="39334"/>
                  </a:lnTo>
                  <a:lnTo>
                    <a:pt x="3942" y="39410"/>
                  </a:lnTo>
                  <a:lnTo>
                    <a:pt x="4093" y="39410"/>
                  </a:lnTo>
                  <a:lnTo>
                    <a:pt x="4093" y="39334"/>
                  </a:lnTo>
                  <a:lnTo>
                    <a:pt x="4169" y="39031"/>
                  </a:lnTo>
                  <a:lnTo>
                    <a:pt x="3942" y="38576"/>
                  </a:lnTo>
                  <a:lnTo>
                    <a:pt x="3638" y="37666"/>
                  </a:lnTo>
                  <a:lnTo>
                    <a:pt x="3032" y="35999"/>
                  </a:lnTo>
                  <a:lnTo>
                    <a:pt x="2426" y="34180"/>
                  </a:lnTo>
                  <a:lnTo>
                    <a:pt x="1895" y="32134"/>
                  </a:lnTo>
                  <a:lnTo>
                    <a:pt x="1441" y="29936"/>
                  </a:lnTo>
                  <a:lnTo>
                    <a:pt x="1213" y="28345"/>
                  </a:lnTo>
                  <a:lnTo>
                    <a:pt x="1062" y="26753"/>
                  </a:lnTo>
                  <a:lnTo>
                    <a:pt x="986" y="24707"/>
                  </a:lnTo>
                  <a:lnTo>
                    <a:pt x="986" y="21827"/>
                  </a:lnTo>
                  <a:lnTo>
                    <a:pt x="986" y="18871"/>
                  </a:lnTo>
                  <a:lnTo>
                    <a:pt x="1062" y="16901"/>
                  </a:lnTo>
                  <a:lnTo>
                    <a:pt x="1213" y="15385"/>
                  </a:lnTo>
                  <a:lnTo>
                    <a:pt x="1441" y="13945"/>
                  </a:lnTo>
                  <a:lnTo>
                    <a:pt x="1820" y="12429"/>
                  </a:lnTo>
                  <a:lnTo>
                    <a:pt x="2198" y="10990"/>
                  </a:lnTo>
                  <a:lnTo>
                    <a:pt x="2653" y="9550"/>
                  </a:lnTo>
                  <a:lnTo>
                    <a:pt x="3108" y="8185"/>
                  </a:lnTo>
                  <a:lnTo>
                    <a:pt x="3638" y="6745"/>
                  </a:lnTo>
                  <a:lnTo>
                    <a:pt x="4321" y="5381"/>
                  </a:lnTo>
                  <a:lnTo>
                    <a:pt x="5003" y="3941"/>
                  </a:lnTo>
                  <a:lnTo>
                    <a:pt x="5760" y="2501"/>
                  </a:lnTo>
                  <a:lnTo>
                    <a:pt x="6518" y="1061"/>
                  </a:lnTo>
                  <a:lnTo>
                    <a:pt x="6746" y="607"/>
                  </a:lnTo>
                  <a:lnTo>
                    <a:pt x="6821" y="304"/>
                  </a:lnTo>
                  <a:lnTo>
                    <a:pt x="6821" y="152"/>
                  </a:lnTo>
                  <a:lnTo>
                    <a:pt x="6746" y="76"/>
                  </a:lnTo>
                  <a:lnTo>
                    <a:pt x="667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 flipH="1">
              <a:off x="-4933311" y="3632727"/>
              <a:ext cx="71838" cy="335708"/>
            </a:xfrm>
            <a:custGeom>
              <a:avLst/>
              <a:gdLst/>
              <a:ahLst/>
              <a:cxnLst/>
              <a:rect l="l" t="t" r="r" b="b"/>
              <a:pathLst>
                <a:path w="3714" h="17356" extrusionOk="0">
                  <a:moveTo>
                    <a:pt x="3487" y="0"/>
                  </a:moveTo>
                  <a:lnTo>
                    <a:pt x="3335" y="76"/>
                  </a:lnTo>
                  <a:lnTo>
                    <a:pt x="3259" y="152"/>
                  </a:lnTo>
                  <a:lnTo>
                    <a:pt x="3032" y="531"/>
                  </a:lnTo>
                  <a:lnTo>
                    <a:pt x="2729" y="1288"/>
                  </a:lnTo>
                  <a:lnTo>
                    <a:pt x="2350" y="2577"/>
                  </a:lnTo>
                  <a:lnTo>
                    <a:pt x="1516" y="5457"/>
                  </a:lnTo>
                  <a:lnTo>
                    <a:pt x="1213" y="6821"/>
                  </a:lnTo>
                  <a:lnTo>
                    <a:pt x="910" y="8261"/>
                  </a:lnTo>
                  <a:lnTo>
                    <a:pt x="683" y="9777"/>
                  </a:lnTo>
                  <a:lnTo>
                    <a:pt x="455" y="11520"/>
                  </a:lnTo>
                  <a:lnTo>
                    <a:pt x="76" y="15764"/>
                  </a:lnTo>
                  <a:lnTo>
                    <a:pt x="0" y="16597"/>
                  </a:lnTo>
                  <a:lnTo>
                    <a:pt x="0" y="17052"/>
                  </a:lnTo>
                  <a:lnTo>
                    <a:pt x="76" y="17279"/>
                  </a:lnTo>
                  <a:lnTo>
                    <a:pt x="152" y="17355"/>
                  </a:lnTo>
                  <a:lnTo>
                    <a:pt x="228" y="17279"/>
                  </a:lnTo>
                  <a:lnTo>
                    <a:pt x="304" y="17204"/>
                  </a:lnTo>
                  <a:lnTo>
                    <a:pt x="379" y="17052"/>
                  </a:lnTo>
                  <a:lnTo>
                    <a:pt x="531" y="16370"/>
                  </a:lnTo>
                  <a:lnTo>
                    <a:pt x="683" y="15309"/>
                  </a:lnTo>
                  <a:lnTo>
                    <a:pt x="910" y="13717"/>
                  </a:lnTo>
                  <a:lnTo>
                    <a:pt x="1289" y="10762"/>
                  </a:lnTo>
                  <a:lnTo>
                    <a:pt x="1744" y="8109"/>
                  </a:lnTo>
                  <a:lnTo>
                    <a:pt x="2274" y="5608"/>
                  </a:lnTo>
                  <a:lnTo>
                    <a:pt x="2956" y="3183"/>
                  </a:lnTo>
                  <a:lnTo>
                    <a:pt x="3487" y="1364"/>
                  </a:lnTo>
                  <a:lnTo>
                    <a:pt x="3714" y="455"/>
                  </a:lnTo>
                  <a:lnTo>
                    <a:pt x="3714" y="227"/>
                  </a:lnTo>
                  <a:lnTo>
                    <a:pt x="3714" y="152"/>
                  </a:lnTo>
                  <a:lnTo>
                    <a:pt x="3638" y="76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 flipH="1">
              <a:off x="-6542854" y="3729477"/>
              <a:ext cx="42534" cy="175920"/>
            </a:xfrm>
            <a:custGeom>
              <a:avLst/>
              <a:gdLst/>
              <a:ahLst/>
              <a:cxnLst/>
              <a:rect l="l" t="t" r="r" b="b"/>
              <a:pathLst>
                <a:path w="2199" h="9095" extrusionOk="0">
                  <a:moveTo>
                    <a:pt x="152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759" y="3335"/>
                  </a:lnTo>
                  <a:lnTo>
                    <a:pt x="1289" y="5911"/>
                  </a:lnTo>
                  <a:lnTo>
                    <a:pt x="1668" y="7730"/>
                  </a:lnTo>
                  <a:lnTo>
                    <a:pt x="1820" y="8564"/>
                  </a:lnTo>
                  <a:lnTo>
                    <a:pt x="1971" y="9019"/>
                  </a:lnTo>
                  <a:lnTo>
                    <a:pt x="2047" y="9094"/>
                  </a:lnTo>
                  <a:lnTo>
                    <a:pt x="2123" y="9019"/>
                  </a:lnTo>
                  <a:lnTo>
                    <a:pt x="2199" y="8791"/>
                  </a:lnTo>
                  <a:lnTo>
                    <a:pt x="2199" y="8412"/>
                  </a:lnTo>
                  <a:lnTo>
                    <a:pt x="2123" y="7654"/>
                  </a:lnTo>
                  <a:lnTo>
                    <a:pt x="1895" y="6518"/>
                  </a:lnTo>
                  <a:lnTo>
                    <a:pt x="1289" y="3714"/>
                  </a:lnTo>
                  <a:lnTo>
                    <a:pt x="607" y="1137"/>
                  </a:lnTo>
                  <a:lnTo>
                    <a:pt x="380" y="303"/>
                  </a:lnTo>
                  <a:lnTo>
                    <a:pt x="228" y="15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 flipH="1">
              <a:off x="-6553124" y="3952281"/>
              <a:ext cx="35203" cy="252149"/>
            </a:xfrm>
            <a:custGeom>
              <a:avLst/>
              <a:gdLst/>
              <a:ahLst/>
              <a:cxnLst/>
              <a:rect l="l" t="t" r="r" b="b"/>
              <a:pathLst>
                <a:path w="1820" h="13036" extrusionOk="0">
                  <a:moveTo>
                    <a:pt x="1364" y="1"/>
                  </a:moveTo>
                  <a:lnTo>
                    <a:pt x="1213" y="76"/>
                  </a:lnTo>
                  <a:lnTo>
                    <a:pt x="1137" y="304"/>
                  </a:lnTo>
                  <a:lnTo>
                    <a:pt x="1137" y="607"/>
                  </a:lnTo>
                  <a:lnTo>
                    <a:pt x="1213" y="1668"/>
                  </a:lnTo>
                  <a:lnTo>
                    <a:pt x="1213" y="2502"/>
                  </a:lnTo>
                  <a:lnTo>
                    <a:pt x="1213" y="3487"/>
                  </a:lnTo>
                  <a:lnTo>
                    <a:pt x="1061" y="5836"/>
                  </a:lnTo>
                  <a:lnTo>
                    <a:pt x="758" y="8413"/>
                  </a:lnTo>
                  <a:lnTo>
                    <a:pt x="303" y="10762"/>
                  </a:lnTo>
                  <a:lnTo>
                    <a:pt x="0" y="12278"/>
                  </a:lnTo>
                  <a:lnTo>
                    <a:pt x="0" y="12733"/>
                  </a:lnTo>
                  <a:lnTo>
                    <a:pt x="0" y="13036"/>
                  </a:lnTo>
                  <a:lnTo>
                    <a:pt x="76" y="13036"/>
                  </a:lnTo>
                  <a:lnTo>
                    <a:pt x="152" y="12884"/>
                  </a:lnTo>
                  <a:lnTo>
                    <a:pt x="607" y="11747"/>
                  </a:lnTo>
                  <a:lnTo>
                    <a:pt x="1137" y="9701"/>
                  </a:lnTo>
                  <a:lnTo>
                    <a:pt x="1516" y="7807"/>
                  </a:lnTo>
                  <a:lnTo>
                    <a:pt x="1743" y="5760"/>
                  </a:lnTo>
                  <a:lnTo>
                    <a:pt x="1819" y="3563"/>
                  </a:lnTo>
                  <a:lnTo>
                    <a:pt x="1819" y="1744"/>
                  </a:lnTo>
                  <a:lnTo>
                    <a:pt x="1668" y="607"/>
                  </a:lnTo>
                  <a:lnTo>
                    <a:pt x="1592" y="228"/>
                  </a:lnTo>
                  <a:lnTo>
                    <a:pt x="1516" y="7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 flipH="1">
              <a:off x="-6558985" y="4156033"/>
              <a:ext cx="58666" cy="161278"/>
            </a:xfrm>
            <a:custGeom>
              <a:avLst/>
              <a:gdLst/>
              <a:ahLst/>
              <a:cxnLst/>
              <a:rect l="l" t="t" r="r" b="b"/>
              <a:pathLst>
                <a:path w="3033" h="8338" extrusionOk="0">
                  <a:moveTo>
                    <a:pt x="2805" y="1"/>
                  </a:moveTo>
                  <a:lnTo>
                    <a:pt x="2729" y="77"/>
                  </a:lnTo>
                  <a:lnTo>
                    <a:pt x="2578" y="304"/>
                  </a:lnTo>
                  <a:lnTo>
                    <a:pt x="2199" y="1138"/>
                  </a:lnTo>
                  <a:lnTo>
                    <a:pt x="1213" y="4018"/>
                  </a:lnTo>
                  <a:lnTo>
                    <a:pt x="380" y="6897"/>
                  </a:lnTo>
                  <a:lnTo>
                    <a:pt x="1" y="8186"/>
                  </a:lnTo>
                  <a:lnTo>
                    <a:pt x="77" y="8337"/>
                  </a:lnTo>
                  <a:lnTo>
                    <a:pt x="304" y="8337"/>
                  </a:lnTo>
                  <a:lnTo>
                    <a:pt x="455" y="8262"/>
                  </a:lnTo>
                  <a:lnTo>
                    <a:pt x="607" y="8110"/>
                  </a:lnTo>
                  <a:lnTo>
                    <a:pt x="986" y="7201"/>
                  </a:lnTo>
                  <a:lnTo>
                    <a:pt x="1592" y="5609"/>
                  </a:lnTo>
                  <a:lnTo>
                    <a:pt x="2274" y="3336"/>
                  </a:lnTo>
                  <a:lnTo>
                    <a:pt x="2805" y="1668"/>
                  </a:lnTo>
                  <a:lnTo>
                    <a:pt x="3032" y="683"/>
                  </a:lnTo>
                  <a:lnTo>
                    <a:pt x="3032" y="304"/>
                  </a:lnTo>
                  <a:lnTo>
                    <a:pt x="3032" y="152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 flipH="1">
              <a:off x="-6495949" y="4274775"/>
              <a:ext cx="54256" cy="111432"/>
            </a:xfrm>
            <a:custGeom>
              <a:avLst/>
              <a:gdLst/>
              <a:ahLst/>
              <a:cxnLst/>
              <a:rect l="l" t="t" r="r" b="b"/>
              <a:pathLst>
                <a:path w="2805" h="5761" extrusionOk="0">
                  <a:moveTo>
                    <a:pt x="2577" y="1"/>
                  </a:moveTo>
                  <a:lnTo>
                    <a:pt x="2350" y="152"/>
                  </a:lnTo>
                  <a:lnTo>
                    <a:pt x="2198" y="380"/>
                  </a:lnTo>
                  <a:lnTo>
                    <a:pt x="986" y="3108"/>
                  </a:lnTo>
                  <a:lnTo>
                    <a:pt x="379" y="4472"/>
                  </a:lnTo>
                  <a:lnTo>
                    <a:pt x="0" y="5306"/>
                  </a:lnTo>
                  <a:lnTo>
                    <a:pt x="0" y="5533"/>
                  </a:lnTo>
                  <a:lnTo>
                    <a:pt x="0" y="5685"/>
                  </a:lnTo>
                  <a:lnTo>
                    <a:pt x="76" y="5760"/>
                  </a:lnTo>
                  <a:lnTo>
                    <a:pt x="152" y="5760"/>
                  </a:lnTo>
                  <a:lnTo>
                    <a:pt x="379" y="5533"/>
                  </a:lnTo>
                  <a:lnTo>
                    <a:pt x="682" y="5003"/>
                  </a:lnTo>
                  <a:lnTo>
                    <a:pt x="1592" y="3335"/>
                  </a:lnTo>
                  <a:lnTo>
                    <a:pt x="2425" y="1441"/>
                  </a:lnTo>
                  <a:lnTo>
                    <a:pt x="2729" y="758"/>
                  </a:lnTo>
                  <a:lnTo>
                    <a:pt x="2804" y="304"/>
                  </a:lnTo>
                  <a:lnTo>
                    <a:pt x="2804" y="152"/>
                  </a:lnTo>
                  <a:lnTo>
                    <a:pt x="2729" y="76"/>
                  </a:lnTo>
                  <a:lnTo>
                    <a:pt x="2653" y="76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 flipH="1">
              <a:off x="-6495949" y="4352473"/>
              <a:ext cx="60116" cy="92360"/>
            </a:xfrm>
            <a:custGeom>
              <a:avLst/>
              <a:gdLst/>
              <a:ahLst/>
              <a:cxnLst/>
              <a:rect l="l" t="t" r="r" b="b"/>
              <a:pathLst>
                <a:path w="3108" h="4775" extrusionOk="0">
                  <a:moveTo>
                    <a:pt x="2880" y="0"/>
                  </a:moveTo>
                  <a:lnTo>
                    <a:pt x="2728" y="228"/>
                  </a:lnTo>
                  <a:lnTo>
                    <a:pt x="2198" y="910"/>
                  </a:lnTo>
                  <a:lnTo>
                    <a:pt x="1364" y="2122"/>
                  </a:lnTo>
                  <a:lnTo>
                    <a:pt x="606" y="3411"/>
                  </a:lnTo>
                  <a:lnTo>
                    <a:pt x="152" y="4244"/>
                  </a:lnTo>
                  <a:lnTo>
                    <a:pt x="76" y="4548"/>
                  </a:lnTo>
                  <a:lnTo>
                    <a:pt x="0" y="4699"/>
                  </a:lnTo>
                  <a:lnTo>
                    <a:pt x="76" y="4775"/>
                  </a:lnTo>
                  <a:lnTo>
                    <a:pt x="152" y="4775"/>
                  </a:lnTo>
                  <a:lnTo>
                    <a:pt x="379" y="4623"/>
                  </a:lnTo>
                  <a:lnTo>
                    <a:pt x="682" y="4169"/>
                  </a:lnTo>
                  <a:lnTo>
                    <a:pt x="1743" y="2653"/>
                  </a:lnTo>
                  <a:lnTo>
                    <a:pt x="2653" y="1061"/>
                  </a:lnTo>
                  <a:lnTo>
                    <a:pt x="2956" y="531"/>
                  </a:lnTo>
                  <a:lnTo>
                    <a:pt x="3107" y="228"/>
                  </a:lnTo>
                  <a:lnTo>
                    <a:pt x="3107" y="76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 flipH="1">
              <a:off x="-5098957" y="4368585"/>
              <a:ext cx="58646" cy="89440"/>
            </a:xfrm>
            <a:custGeom>
              <a:avLst/>
              <a:gdLst/>
              <a:ahLst/>
              <a:cxnLst/>
              <a:rect l="l" t="t" r="r" b="b"/>
              <a:pathLst>
                <a:path w="3032" h="4624" extrusionOk="0">
                  <a:moveTo>
                    <a:pt x="0" y="1"/>
                  </a:moveTo>
                  <a:lnTo>
                    <a:pt x="0" y="153"/>
                  </a:lnTo>
                  <a:lnTo>
                    <a:pt x="228" y="759"/>
                  </a:lnTo>
                  <a:lnTo>
                    <a:pt x="834" y="1820"/>
                  </a:lnTo>
                  <a:lnTo>
                    <a:pt x="1516" y="3032"/>
                  </a:lnTo>
                  <a:lnTo>
                    <a:pt x="2047" y="3942"/>
                  </a:lnTo>
                  <a:lnTo>
                    <a:pt x="2426" y="4321"/>
                  </a:lnTo>
                  <a:lnTo>
                    <a:pt x="2729" y="4624"/>
                  </a:lnTo>
                  <a:lnTo>
                    <a:pt x="2956" y="4624"/>
                  </a:lnTo>
                  <a:lnTo>
                    <a:pt x="3032" y="4548"/>
                  </a:lnTo>
                  <a:lnTo>
                    <a:pt x="3032" y="4397"/>
                  </a:lnTo>
                  <a:lnTo>
                    <a:pt x="2804" y="3866"/>
                  </a:lnTo>
                  <a:lnTo>
                    <a:pt x="2198" y="2881"/>
                  </a:lnTo>
                  <a:lnTo>
                    <a:pt x="1440" y="1744"/>
                  </a:lnTo>
                  <a:lnTo>
                    <a:pt x="910" y="835"/>
                  </a:lnTo>
                  <a:lnTo>
                    <a:pt x="607" y="380"/>
                  </a:lnTo>
                  <a:lnTo>
                    <a:pt x="304" y="7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 flipH="1">
              <a:off x="-6412394" y="4431622"/>
              <a:ext cx="282942" cy="256559"/>
            </a:xfrm>
            <a:custGeom>
              <a:avLst/>
              <a:gdLst/>
              <a:ahLst/>
              <a:cxnLst/>
              <a:rect l="l" t="t" r="r" b="b"/>
              <a:pathLst>
                <a:path w="14628" h="13264" extrusionOk="0">
                  <a:moveTo>
                    <a:pt x="14552" y="1"/>
                  </a:moveTo>
                  <a:lnTo>
                    <a:pt x="14400" y="152"/>
                  </a:lnTo>
                  <a:lnTo>
                    <a:pt x="13870" y="607"/>
                  </a:lnTo>
                  <a:lnTo>
                    <a:pt x="13112" y="1517"/>
                  </a:lnTo>
                  <a:lnTo>
                    <a:pt x="12127" y="2805"/>
                  </a:lnTo>
                  <a:lnTo>
                    <a:pt x="11217" y="3942"/>
                  </a:lnTo>
                  <a:lnTo>
                    <a:pt x="10459" y="4927"/>
                  </a:lnTo>
                  <a:lnTo>
                    <a:pt x="9626" y="5836"/>
                  </a:lnTo>
                  <a:lnTo>
                    <a:pt x="8792" y="6594"/>
                  </a:lnTo>
                  <a:lnTo>
                    <a:pt x="7883" y="7352"/>
                  </a:lnTo>
                  <a:lnTo>
                    <a:pt x="6746" y="8186"/>
                  </a:lnTo>
                  <a:lnTo>
                    <a:pt x="3714" y="10308"/>
                  </a:lnTo>
                  <a:lnTo>
                    <a:pt x="1668" y="11672"/>
                  </a:lnTo>
                  <a:lnTo>
                    <a:pt x="455" y="12581"/>
                  </a:lnTo>
                  <a:lnTo>
                    <a:pt x="152" y="12885"/>
                  </a:lnTo>
                  <a:lnTo>
                    <a:pt x="1" y="13112"/>
                  </a:lnTo>
                  <a:lnTo>
                    <a:pt x="1" y="13188"/>
                  </a:lnTo>
                  <a:lnTo>
                    <a:pt x="152" y="13263"/>
                  </a:lnTo>
                  <a:lnTo>
                    <a:pt x="455" y="13112"/>
                  </a:lnTo>
                  <a:lnTo>
                    <a:pt x="1062" y="12809"/>
                  </a:lnTo>
                  <a:lnTo>
                    <a:pt x="2805" y="11672"/>
                  </a:lnTo>
                  <a:lnTo>
                    <a:pt x="5003" y="10156"/>
                  </a:lnTo>
                  <a:lnTo>
                    <a:pt x="6973" y="8792"/>
                  </a:lnTo>
                  <a:lnTo>
                    <a:pt x="8640" y="7504"/>
                  </a:lnTo>
                  <a:lnTo>
                    <a:pt x="10156" y="6064"/>
                  </a:lnTo>
                  <a:lnTo>
                    <a:pt x="11672" y="4396"/>
                  </a:lnTo>
                  <a:lnTo>
                    <a:pt x="13188" y="2426"/>
                  </a:lnTo>
                  <a:lnTo>
                    <a:pt x="13946" y="1441"/>
                  </a:lnTo>
                  <a:lnTo>
                    <a:pt x="14400" y="759"/>
                  </a:lnTo>
                  <a:lnTo>
                    <a:pt x="14628" y="228"/>
                  </a:lnTo>
                  <a:lnTo>
                    <a:pt x="14628" y="152"/>
                  </a:lnTo>
                  <a:lnTo>
                    <a:pt x="1462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 flipH="1">
              <a:off x="-6429974" y="4475606"/>
              <a:ext cx="126074" cy="127544"/>
            </a:xfrm>
            <a:custGeom>
              <a:avLst/>
              <a:gdLst/>
              <a:ahLst/>
              <a:cxnLst/>
              <a:rect l="l" t="t" r="r" b="b"/>
              <a:pathLst>
                <a:path w="6518" h="6594" extrusionOk="0">
                  <a:moveTo>
                    <a:pt x="6366" y="0"/>
                  </a:moveTo>
                  <a:lnTo>
                    <a:pt x="6139" y="76"/>
                  </a:lnTo>
                  <a:lnTo>
                    <a:pt x="5457" y="682"/>
                  </a:lnTo>
                  <a:lnTo>
                    <a:pt x="4396" y="1592"/>
                  </a:lnTo>
                  <a:lnTo>
                    <a:pt x="3032" y="2956"/>
                  </a:lnTo>
                  <a:lnTo>
                    <a:pt x="1289" y="4775"/>
                  </a:lnTo>
                  <a:lnTo>
                    <a:pt x="304" y="5836"/>
                  </a:lnTo>
                  <a:lnTo>
                    <a:pt x="76" y="6215"/>
                  </a:lnTo>
                  <a:lnTo>
                    <a:pt x="0" y="6442"/>
                  </a:lnTo>
                  <a:lnTo>
                    <a:pt x="76" y="6518"/>
                  </a:lnTo>
                  <a:lnTo>
                    <a:pt x="304" y="6594"/>
                  </a:lnTo>
                  <a:lnTo>
                    <a:pt x="531" y="6442"/>
                  </a:lnTo>
                  <a:lnTo>
                    <a:pt x="1061" y="5988"/>
                  </a:lnTo>
                  <a:lnTo>
                    <a:pt x="2653" y="4472"/>
                  </a:lnTo>
                  <a:lnTo>
                    <a:pt x="4472" y="2729"/>
                  </a:lnTo>
                  <a:lnTo>
                    <a:pt x="5760" y="1213"/>
                  </a:lnTo>
                  <a:lnTo>
                    <a:pt x="6139" y="758"/>
                  </a:lnTo>
                  <a:lnTo>
                    <a:pt x="6366" y="379"/>
                  </a:lnTo>
                  <a:lnTo>
                    <a:pt x="6518" y="152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 flipH="1">
              <a:off x="-6283398" y="4611930"/>
              <a:ext cx="93830" cy="74778"/>
            </a:xfrm>
            <a:custGeom>
              <a:avLst/>
              <a:gdLst/>
              <a:ahLst/>
              <a:cxnLst/>
              <a:rect l="l" t="t" r="r" b="b"/>
              <a:pathLst>
                <a:path w="4851" h="3866" extrusionOk="0">
                  <a:moveTo>
                    <a:pt x="4547" y="1"/>
                  </a:moveTo>
                  <a:lnTo>
                    <a:pt x="4320" y="76"/>
                  </a:lnTo>
                  <a:lnTo>
                    <a:pt x="3714" y="455"/>
                  </a:lnTo>
                  <a:lnTo>
                    <a:pt x="2198" y="1592"/>
                  </a:lnTo>
                  <a:lnTo>
                    <a:pt x="1364" y="2198"/>
                  </a:lnTo>
                  <a:lnTo>
                    <a:pt x="682" y="2805"/>
                  </a:lnTo>
                  <a:lnTo>
                    <a:pt x="227" y="3335"/>
                  </a:lnTo>
                  <a:lnTo>
                    <a:pt x="0" y="3563"/>
                  </a:lnTo>
                  <a:lnTo>
                    <a:pt x="0" y="3790"/>
                  </a:lnTo>
                  <a:lnTo>
                    <a:pt x="76" y="3866"/>
                  </a:lnTo>
                  <a:lnTo>
                    <a:pt x="227" y="3866"/>
                  </a:lnTo>
                  <a:lnTo>
                    <a:pt x="455" y="3790"/>
                  </a:lnTo>
                  <a:lnTo>
                    <a:pt x="1288" y="3184"/>
                  </a:lnTo>
                  <a:lnTo>
                    <a:pt x="2728" y="2123"/>
                  </a:lnTo>
                  <a:lnTo>
                    <a:pt x="3941" y="1137"/>
                  </a:lnTo>
                  <a:lnTo>
                    <a:pt x="4623" y="531"/>
                  </a:lnTo>
                  <a:lnTo>
                    <a:pt x="4775" y="304"/>
                  </a:lnTo>
                  <a:lnTo>
                    <a:pt x="4850" y="76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 flipH="1">
              <a:off x="-6167598" y="4692549"/>
              <a:ext cx="225766" cy="98241"/>
            </a:xfrm>
            <a:custGeom>
              <a:avLst/>
              <a:gdLst/>
              <a:ahLst/>
              <a:cxnLst/>
              <a:rect l="l" t="t" r="r" b="b"/>
              <a:pathLst>
                <a:path w="11672" h="5079" extrusionOk="0">
                  <a:moveTo>
                    <a:pt x="11444" y="1"/>
                  </a:moveTo>
                  <a:lnTo>
                    <a:pt x="11217" y="77"/>
                  </a:lnTo>
                  <a:lnTo>
                    <a:pt x="10383" y="456"/>
                  </a:lnTo>
                  <a:lnTo>
                    <a:pt x="8943" y="1138"/>
                  </a:lnTo>
                  <a:lnTo>
                    <a:pt x="7806" y="1592"/>
                  </a:lnTo>
                  <a:lnTo>
                    <a:pt x="6366" y="2199"/>
                  </a:lnTo>
                  <a:lnTo>
                    <a:pt x="3410" y="3335"/>
                  </a:lnTo>
                  <a:lnTo>
                    <a:pt x="1895" y="3790"/>
                  </a:lnTo>
                  <a:lnTo>
                    <a:pt x="834" y="4245"/>
                  </a:lnTo>
                  <a:lnTo>
                    <a:pt x="227" y="4548"/>
                  </a:lnTo>
                  <a:lnTo>
                    <a:pt x="76" y="4624"/>
                  </a:lnTo>
                  <a:lnTo>
                    <a:pt x="0" y="4775"/>
                  </a:lnTo>
                  <a:lnTo>
                    <a:pt x="76" y="5003"/>
                  </a:lnTo>
                  <a:lnTo>
                    <a:pt x="227" y="5079"/>
                  </a:lnTo>
                  <a:lnTo>
                    <a:pt x="1213" y="4775"/>
                  </a:lnTo>
                  <a:lnTo>
                    <a:pt x="3486" y="4017"/>
                  </a:lnTo>
                  <a:lnTo>
                    <a:pt x="4699" y="3639"/>
                  </a:lnTo>
                  <a:lnTo>
                    <a:pt x="6063" y="3108"/>
                  </a:lnTo>
                  <a:lnTo>
                    <a:pt x="8716" y="1971"/>
                  </a:lnTo>
                  <a:lnTo>
                    <a:pt x="10762" y="910"/>
                  </a:lnTo>
                  <a:lnTo>
                    <a:pt x="11368" y="531"/>
                  </a:lnTo>
                  <a:lnTo>
                    <a:pt x="11595" y="380"/>
                  </a:lnTo>
                  <a:lnTo>
                    <a:pt x="11671" y="228"/>
                  </a:lnTo>
                  <a:lnTo>
                    <a:pt x="11671" y="152"/>
                  </a:lnTo>
                  <a:lnTo>
                    <a:pt x="11595" y="77"/>
                  </a:lnTo>
                  <a:lnTo>
                    <a:pt x="1144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 flipH="1">
              <a:off x="-6100171" y="4696959"/>
              <a:ext cx="238977" cy="73308"/>
            </a:xfrm>
            <a:custGeom>
              <a:avLst/>
              <a:gdLst/>
              <a:ahLst/>
              <a:cxnLst/>
              <a:rect l="l" t="t" r="r" b="b"/>
              <a:pathLst>
                <a:path w="12355" h="3790" extrusionOk="0">
                  <a:moveTo>
                    <a:pt x="12051" y="0"/>
                  </a:moveTo>
                  <a:lnTo>
                    <a:pt x="11672" y="76"/>
                  </a:lnTo>
                  <a:lnTo>
                    <a:pt x="11217" y="303"/>
                  </a:lnTo>
                  <a:lnTo>
                    <a:pt x="10232" y="758"/>
                  </a:lnTo>
                  <a:lnTo>
                    <a:pt x="8565" y="1289"/>
                  </a:lnTo>
                  <a:lnTo>
                    <a:pt x="6443" y="1895"/>
                  </a:lnTo>
                  <a:lnTo>
                    <a:pt x="3790" y="2501"/>
                  </a:lnTo>
                  <a:lnTo>
                    <a:pt x="1820" y="2956"/>
                  </a:lnTo>
                  <a:lnTo>
                    <a:pt x="607" y="3335"/>
                  </a:lnTo>
                  <a:lnTo>
                    <a:pt x="228" y="3486"/>
                  </a:lnTo>
                  <a:lnTo>
                    <a:pt x="77" y="3562"/>
                  </a:lnTo>
                  <a:lnTo>
                    <a:pt x="1" y="3714"/>
                  </a:lnTo>
                  <a:lnTo>
                    <a:pt x="1" y="3789"/>
                  </a:lnTo>
                  <a:lnTo>
                    <a:pt x="607" y="3789"/>
                  </a:lnTo>
                  <a:lnTo>
                    <a:pt x="2123" y="3486"/>
                  </a:lnTo>
                  <a:lnTo>
                    <a:pt x="7352" y="2274"/>
                  </a:lnTo>
                  <a:lnTo>
                    <a:pt x="9095" y="1743"/>
                  </a:lnTo>
                  <a:lnTo>
                    <a:pt x="10687" y="1137"/>
                  </a:lnTo>
                  <a:lnTo>
                    <a:pt x="11899" y="606"/>
                  </a:lnTo>
                  <a:lnTo>
                    <a:pt x="12202" y="379"/>
                  </a:lnTo>
                  <a:lnTo>
                    <a:pt x="12354" y="152"/>
                  </a:lnTo>
                  <a:lnTo>
                    <a:pt x="12354" y="76"/>
                  </a:lnTo>
                  <a:lnTo>
                    <a:pt x="1227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 flipH="1">
              <a:off x="-5535801" y="4735063"/>
              <a:ext cx="36673" cy="14681"/>
            </a:xfrm>
            <a:custGeom>
              <a:avLst/>
              <a:gdLst/>
              <a:ahLst/>
              <a:cxnLst/>
              <a:rect l="l" t="t" r="r" b="b"/>
              <a:pathLst>
                <a:path w="1896" h="759" extrusionOk="0">
                  <a:moveTo>
                    <a:pt x="455" y="1"/>
                  </a:moveTo>
                  <a:lnTo>
                    <a:pt x="152" y="76"/>
                  </a:lnTo>
                  <a:lnTo>
                    <a:pt x="76" y="76"/>
                  </a:lnTo>
                  <a:lnTo>
                    <a:pt x="1" y="228"/>
                  </a:lnTo>
                  <a:lnTo>
                    <a:pt x="76" y="304"/>
                  </a:lnTo>
                  <a:lnTo>
                    <a:pt x="304" y="455"/>
                  </a:lnTo>
                  <a:lnTo>
                    <a:pt x="834" y="607"/>
                  </a:lnTo>
                  <a:lnTo>
                    <a:pt x="1441" y="758"/>
                  </a:lnTo>
                  <a:lnTo>
                    <a:pt x="1744" y="683"/>
                  </a:lnTo>
                  <a:lnTo>
                    <a:pt x="1895" y="683"/>
                  </a:lnTo>
                  <a:lnTo>
                    <a:pt x="1895" y="531"/>
                  </a:lnTo>
                  <a:lnTo>
                    <a:pt x="1895" y="455"/>
                  </a:lnTo>
                  <a:lnTo>
                    <a:pt x="1744" y="304"/>
                  </a:lnTo>
                  <a:lnTo>
                    <a:pt x="1441" y="228"/>
                  </a:lnTo>
                  <a:lnTo>
                    <a:pt x="910" y="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 flipH="1">
              <a:off x="-5818722" y="4761446"/>
              <a:ext cx="233116" cy="20542"/>
            </a:xfrm>
            <a:custGeom>
              <a:avLst/>
              <a:gdLst/>
              <a:ahLst/>
              <a:cxnLst/>
              <a:rect l="l" t="t" r="r" b="b"/>
              <a:pathLst>
                <a:path w="12052" h="1062" extrusionOk="0">
                  <a:moveTo>
                    <a:pt x="153" y="1"/>
                  </a:moveTo>
                  <a:lnTo>
                    <a:pt x="77" y="152"/>
                  </a:lnTo>
                  <a:lnTo>
                    <a:pt x="1" y="228"/>
                  </a:lnTo>
                  <a:lnTo>
                    <a:pt x="77" y="304"/>
                  </a:lnTo>
                  <a:lnTo>
                    <a:pt x="304" y="455"/>
                  </a:lnTo>
                  <a:lnTo>
                    <a:pt x="986" y="607"/>
                  </a:lnTo>
                  <a:lnTo>
                    <a:pt x="2275" y="834"/>
                  </a:lnTo>
                  <a:lnTo>
                    <a:pt x="3108" y="910"/>
                  </a:lnTo>
                  <a:lnTo>
                    <a:pt x="4397" y="986"/>
                  </a:lnTo>
                  <a:lnTo>
                    <a:pt x="7580" y="1062"/>
                  </a:lnTo>
                  <a:lnTo>
                    <a:pt x="10535" y="986"/>
                  </a:lnTo>
                  <a:lnTo>
                    <a:pt x="11596" y="910"/>
                  </a:lnTo>
                  <a:lnTo>
                    <a:pt x="12051" y="834"/>
                  </a:lnTo>
                  <a:lnTo>
                    <a:pt x="12051" y="759"/>
                  </a:lnTo>
                  <a:lnTo>
                    <a:pt x="11975" y="759"/>
                  </a:lnTo>
                  <a:lnTo>
                    <a:pt x="11293" y="683"/>
                  </a:lnTo>
                  <a:lnTo>
                    <a:pt x="8413" y="607"/>
                  </a:lnTo>
                  <a:lnTo>
                    <a:pt x="6670" y="607"/>
                  </a:lnTo>
                  <a:lnTo>
                    <a:pt x="5003" y="531"/>
                  </a:lnTo>
                  <a:lnTo>
                    <a:pt x="3563" y="455"/>
                  </a:lnTo>
                  <a:lnTo>
                    <a:pt x="2502" y="30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 flipH="1">
              <a:off x="-5925723" y="4780518"/>
              <a:ext cx="178860" cy="33733"/>
            </a:xfrm>
            <a:custGeom>
              <a:avLst/>
              <a:gdLst/>
              <a:ahLst/>
              <a:cxnLst/>
              <a:rect l="l" t="t" r="r" b="b"/>
              <a:pathLst>
                <a:path w="9247" h="1744" extrusionOk="0">
                  <a:moveTo>
                    <a:pt x="9095" y="0"/>
                  </a:moveTo>
                  <a:lnTo>
                    <a:pt x="7958" y="76"/>
                  </a:lnTo>
                  <a:lnTo>
                    <a:pt x="5609" y="455"/>
                  </a:lnTo>
                  <a:lnTo>
                    <a:pt x="3032" y="758"/>
                  </a:lnTo>
                  <a:lnTo>
                    <a:pt x="1516" y="909"/>
                  </a:lnTo>
                  <a:lnTo>
                    <a:pt x="834" y="1061"/>
                  </a:lnTo>
                  <a:lnTo>
                    <a:pt x="531" y="1137"/>
                  </a:lnTo>
                  <a:lnTo>
                    <a:pt x="304" y="1288"/>
                  </a:lnTo>
                  <a:lnTo>
                    <a:pt x="76" y="1440"/>
                  </a:lnTo>
                  <a:lnTo>
                    <a:pt x="0" y="1592"/>
                  </a:lnTo>
                  <a:lnTo>
                    <a:pt x="76" y="1667"/>
                  </a:lnTo>
                  <a:lnTo>
                    <a:pt x="228" y="1743"/>
                  </a:lnTo>
                  <a:lnTo>
                    <a:pt x="683" y="1743"/>
                  </a:lnTo>
                  <a:lnTo>
                    <a:pt x="1516" y="1667"/>
                  </a:lnTo>
                  <a:lnTo>
                    <a:pt x="3941" y="1440"/>
                  </a:lnTo>
                  <a:lnTo>
                    <a:pt x="6594" y="1061"/>
                  </a:lnTo>
                  <a:lnTo>
                    <a:pt x="8413" y="682"/>
                  </a:lnTo>
                  <a:lnTo>
                    <a:pt x="8868" y="531"/>
                  </a:lnTo>
                  <a:lnTo>
                    <a:pt x="9171" y="379"/>
                  </a:lnTo>
                  <a:lnTo>
                    <a:pt x="9246" y="303"/>
                  </a:lnTo>
                  <a:lnTo>
                    <a:pt x="9246" y="152"/>
                  </a:lnTo>
                  <a:lnTo>
                    <a:pt x="9171" y="76"/>
                  </a:lnTo>
                  <a:lnTo>
                    <a:pt x="909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 flipH="1">
              <a:off x="-2781417" y="3100602"/>
              <a:ext cx="419268" cy="60116"/>
            </a:xfrm>
            <a:custGeom>
              <a:avLst/>
              <a:gdLst/>
              <a:ahLst/>
              <a:cxnLst/>
              <a:rect l="l" t="t" r="r" b="b"/>
              <a:pathLst>
                <a:path w="21676" h="3108" extrusionOk="0">
                  <a:moveTo>
                    <a:pt x="14248" y="1"/>
                  </a:moveTo>
                  <a:lnTo>
                    <a:pt x="12126" y="76"/>
                  </a:lnTo>
                  <a:lnTo>
                    <a:pt x="10004" y="228"/>
                  </a:lnTo>
                  <a:lnTo>
                    <a:pt x="8716" y="379"/>
                  </a:lnTo>
                  <a:lnTo>
                    <a:pt x="7200" y="683"/>
                  </a:lnTo>
                  <a:lnTo>
                    <a:pt x="5533" y="1062"/>
                  </a:lnTo>
                  <a:lnTo>
                    <a:pt x="3941" y="1440"/>
                  </a:lnTo>
                  <a:lnTo>
                    <a:pt x="2501" y="1895"/>
                  </a:lnTo>
                  <a:lnTo>
                    <a:pt x="1213" y="2350"/>
                  </a:lnTo>
                  <a:lnTo>
                    <a:pt x="379" y="2729"/>
                  </a:lnTo>
                  <a:lnTo>
                    <a:pt x="152" y="2880"/>
                  </a:lnTo>
                  <a:lnTo>
                    <a:pt x="0" y="3032"/>
                  </a:lnTo>
                  <a:lnTo>
                    <a:pt x="0" y="3108"/>
                  </a:lnTo>
                  <a:lnTo>
                    <a:pt x="152" y="3108"/>
                  </a:lnTo>
                  <a:lnTo>
                    <a:pt x="910" y="2956"/>
                  </a:lnTo>
                  <a:lnTo>
                    <a:pt x="2501" y="2426"/>
                  </a:lnTo>
                  <a:lnTo>
                    <a:pt x="5002" y="1819"/>
                  </a:lnTo>
                  <a:lnTo>
                    <a:pt x="6821" y="1440"/>
                  </a:lnTo>
                  <a:lnTo>
                    <a:pt x="8337" y="1137"/>
                  </a:lnTo>
                  <a:lnTo>
                    <a:pt x="9928" y="986"/>
                  </a:lnTo>
                  <a:lnTo>
                    <a:pt x="11975" y="910"/>
                  </a:lnTo>
                  <a:lnTo>
                    <a:pt x="15537" y="910"/>
                  </a:lnTo>
                  <a:lnTo>
                    <a:pt x="17128" y="986"/>
                  </a:lnTo>
                  <a:lnTo>
                    <a:pt x="18568" y="1062"/>
                  </a:lnTo>
                  <a:lnTo>
                    <a:pt x="20766" y="1213"/>
                  </a:lnTo>
                  <a:lnTo>
                    <a:pt x="21296" y="1213"/>
                  </a:lnTo>
                  <a:lnTo>
                    <a:pt x="21600" y="1137"/>
                  </a:lnTo>
                  <a:lnTo>
                    <a:pt x="21675" y="986"/>
                  </a:lnTo>
                  <a:lnTo>
                    <a:pt x="21600" y="834"/>
                  </a:lnTo>
                  <a:lnTo>
                    <a:pt x="21296" y="683"/>
                  </a:lnTo>
                  <a:lnTo>
                    <a:pt x="20917" y="531"/>
                  </a:lnTo>
                  <a:lnTo>
                    <a:pt x="19705" y="304"/>
                  </a:lnTo>
                  <a:lnTo>
                    <a:pt x="18189" y="152"/>
                  </a:lnTo>
                  <a:lnTo>
                    <a:pt x="16294" y="76"/>
                  </a:lnTo>
                  <a:lnTo>
                    <a:pt x="1424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 flipH="1">
              <a:off x="-2296195" y="3165108"/>
              <a:ext cx="236017" cy="130485"/>
            </a:xfrm>
            <a:custGeom>
              <a:avLst/>
              <a:gdLst/>
              <a:ahLst/>
              <a:cxnLst/>
              <a:rect l="l" t="t" r="r" b="b"/>
              <a:pathLst>
                <a:path w="12202" h="6746" extrusionOk="0">
                  <a:moveTo>
                    <a:pt x="11823" y="0"/>
                  </a:moveTo>
                  <a:lnTo>
                    <a:pt x="11293" y="152"/>
                  </a:lnTo>
                  <a:lnTo>
                    <a:pt x="10307" y="455"/>
                  </a:lnTo>
                  <a:lnTo>
                    <a:pt x="8564" y="1213"/>
                  </a:lnTo>
                  <a:lnTo>
                    <a:pt x="6670" y="2122"/>
                  </a:lnTo>
                  <a:lnTo>
                    <a:pt x="4699" y="3107"/>
                  </a:lnTo>
                  <a:lnTo>
                    <a:pt x="2956" y="4168"/>
                  </a:lnTo>
                  <a:lnTo>
                    <a:pt x="1440" y="5154"/>
                  </a:lnTo>
                  <a:lnTo>
                    <a:pt x="455" y="5987"/>
                  </a:lnTo>
                  <a:lnTo>
                    <a:pt x="152" y="6290"/>
                  </a:lnTo>
                  <a:lnTo>
                    <a:pt x="0" y="6518"/>
                  </a:lnTo>
                  <a:lnTo>
                    <a:pt x="0" y="6669"/>
                  </a:lnTo>
                  <a:lnTo>
                    <a:pt x="0" y="6745"/>
                  </a:lnTo>
                  <a:lnTo>
                    <a:pt x="303" y="6745"/>
                  </a:lnTo>
                  <a:lnTo>
                    <a:pt x="531" y="6669"/>
                  </a:lnTo>
                  <a:lnTo>
                    <a:pt x="986" y="6366"/>
                  </a:lnTo>
                  <a:lnTo>
                    <a:pt x="2426" y="5533"/>
                  </a:lnTo>
                  <a:lnTo>
                    <a:pt x="4320" y="4320"/>
                  </a:lnTo>
                  <a:lnTo>
                    <a:pt x="6594" y="3107"/>
                  </a:lnTo>
                  <a:lnTo>
                    <a:pt x="8792" y="2046"/>
                  </a:lnTo>
                  <a:lnTo>
                    <a:pt x="9777" y="1667"/>
                  </a:lnTo>
                  <a:lnTo>
                    <a:pt x="10535" y="1364"/>
                  </a:lnTo>
                  <a:lnTo>
                    <a:pt x="11368" y="1061"/>
                  </a:lnTo>
                  <a:lnTo>
                    <a:pt x="11975" y="758"/>
                  </a:lnTo>
                  <a:lnTo>
                    <a:pt x="12126" y="606"/>
                  </a:lnTo>
                  <a:lnTo>
                    <a:pt x="12202" y="455"/>
                  </a:lnTo>
                  <a:lnTo>
                    <a:pt x="12202" y="303"/>
                  </a:lnTo>
                  <a:lnTo>
                    <a:pt x="12202" y="152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 flipH="1">
              <a:off x="-2390022" y="3178300"/>
              <a:ext cx="117293" cy="43985"/>
            </a:xfrm>
            <a:custGeom>
              <a:avLst/>
              <a:gdLst/>
              <a:ahLst/>
              <a:cxnLst/>
              <a:rect l="l" t="t" r="r" b="b"/>
              <a:pathLst>
                <a:path w="6064" h="2274" extrusionOk="0">
                  <a:moveTo>
                    <a:pt x="5533" y="0"/>
                  </a:moveTo>
                  <a:lnTo>
                    <a:pt x="4927" y="76"/>
                  </a:lnTo>
                  <a:lnTo>
                    <a:pt x="4017" y="303"/>
                  </a:lnTo>
                  <a:lnTo>
                    <a:pt x="2426" y="834"/>
                  </a:lnTo>
                  <a:lnTo>
                    <a:pt x="1137" y="1289"/>
                  </a:lnTo>
                  <a:lnTo>
                    <a:pt x="304" y="1743"/>
                  </a:lnTo>
                  <a:lnTo>
                    <a:pt x="76" y="1895"/>
                  </a:lnTo>
                  <a:lnTo>
                    <a:pt x="0" y="2046"/>
                  </a:lnTo>
                  <a:lnTo>
                    <a:pt x="0" y="2198"/>
                  </a:lnTo>
                  <a:lnTo>
                    <a:pt x="76" y="2274"/>
                  </a:lnTo>
                  <a:lnTo>
                    <a:pt x="455" y="2274"/>
                  </a:lnTo>
                  <a:lnTo>
                    <a:pt x="1365" y="2046"/>
                  </a:lnTo>
                  <a:lnTo>
                    <a:pt x="3032" y="1516"/>
                  </a:lnTo>
                  <a:lnTo>
                    <a:pt x="5836" y="682"/>
                  </a:lnTo>
                  <a:lnTo>
                    <a:pt x="5988" y="607"/>
                  </a:lnTo>
                  <a:lnTo>
                    <a:pt x="6063" y="531"/>
                  </a:lnTo>
                  <a:lnTo>
                    <a:pt x="6063" y="379"/>
                  </a:lnTo>
                  <a:lnTo>
                    <a:pt x="6063" y="303"/>
                  </a:lnTo>
                  <a:lnTo>
                    <a:pt x="5912" y="76"/>
                  </a:lnTo>
                  <a:lnTo>
                    <a:pt x="553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 flipH="1">
              <a:off x="-2029407" y="3330756"/>
              <a:ext cx="145146" cy="134875"/>
            </a:xfrm>
            <a:custGeom>
              <a:avLst/>
              <a:gdLst/>
              <a:ahLst/>
              <a:cxnLst/>
              <a:rect l="l" t="t" r="r" b="b"/>
              <a:pathLst>
                <a:path w="7504" h="6973" extrusionOk="0">
                  <a:moveTo>
                    <a:pt x="7201" y="0"/>
                  </a:moveTo>
                  <a:lnTo>
                    <a:pt x="6973" y="76"/>
                  </a:lnTo>
                  <a:lnTo>
                    <a:pt x="6291" y="606"/>
                  </a:lnTo>
                  <a:lnTo>
                    <a:pt x="5230" y="1440"/>
                  </a:lnTo>
                  <a:lnTo>
                    <a:pt x="3639" y="2880"/>
                  </a:lnTo>
                  <a:lnTo>
                    <a:pt x="1971" y="4623"/>
                  </a:lnTo>
                  <a:lnTo>
                    <a:pt x="607" y="6063"/>
                  </a:lnTo>
                  <a:lnTo>
                    <a:pt x="153" y="6518"/>
                  </a:lnTo>
                  <a:lnTo>
                    <a:pt x="1" y="6821"/>
                  </a:lnTo>
                  <a:lnTo>
                    <a:pt x="77" y="6972"/>
                  </a:lnTo>
                  <a:lnTo>
                    <a:pt x="304" y="6972"/>
                  </a:lnTo>
                  <a:lnTo>
                    <a:pt x="531" y="6821"/>
                  </a:lnTo>
                  <a:lnTo>
                    <a:pt x="1289" y="6215"/>
                  </a:lnTo>
                  <a:lnTo>
                    <a:pt x="2275" y="5154"/>
                  </a:lnTo>
                  <a:lnTo>
                    <a:pt x="4018" y="3410"/>
                  </a:lnTo>
                  <a:lnTo>
                    <a:pt x="5761" y="1819"/>
                  </a:lnTo>
                  <a:lnTo>
                    <a:pt x="6973" y="758"/>
                  </a:lnTo>
                  <a:lnTo>
                    <a:pt x="7352" y="379"/>
                  </a:lnTo>
                  <a:lnTo>
                    <a:pt x="7504" y="152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 flipH="1">
              <a:off x="-1973701" y="3436287"/>
              <a:ext cx="148067" cy="187661"/>
            </a:xfrm>
            <a:custGeom>
              <a:avLst/>
              <a:gdLst/>
              <a:ahLst/>
              <a:cxnLst/>
              <a:rect l="l" t="t" r="r" b="b"/>
              <a:pathLst>
                <a:path w="7655" h="9702" extrusionOk="0">
                  <a:moveTo>
                    <a:pt x="7503" y="1"/>
                  </a:moveTo>
                  <a:lnTo>
                    <a:pt x="7276" y="152"/>
                  </a:lnTo>
                  <a:lnTo>
                    <a:pt x="6897" y="455"/>
                  </a:lnTo>
                  <a:lnTo>
                    <a:pt x="5760" y="1592"/>
                  </a:lnTo>
                  <a:lnTo>
                    <a:pt x="4775" y="2729"/>
                  </a:lnTo>
                  <a:lnTo>
                    <a:pt x="3714" y="3942"/>
                  </a:lnTo>
                  <a:lnTo>
                    <a:pt x="2729" y="5230"/>
                  </a:lnTo>
                  <a:lnTo>
                    <a:pt x="1819" y="6367"/>
                  </a:lnTo>
                  <a:lnTo>
                    <a:pt x="1062" y="7504"/>
                  </a:lnTo>
                  <a:lnTo>
                    <a:pt x="455" y="8489"/>
                  </a:lnTo>
                  <a:lnTo>
                    <a:pt x="76" y="9171"/>
                  </a:lnTo>
                  <a:lnTo>
                    <a:pt x="1" y="9474"/>
                  </a:lnTo>
                  <a:lnTo>
                    <a:pt x="1" y="9626"/>
                  </a:lnTo>
                  <a:lnTo>
                    <a:pt x="76" y="9701"/>
                  </a:lnTo>
                  <a:lnTo>
                    <a:pt x="304" y="9550"/>
                  </a:lnTo>
                  <a:lnTo>
                    <a:pt x="607" y="9171"/>
                  </a:lnTo>
                  <a:lnTo>
                    <a:pt x="910" y="8640"/>
                  </a:lnTo>
                  <a:lnTo>
                    <a:pt x="1895" y="7200"/>
                  </a:lnTo>
                  <a:lnTo>
                    <a:pt x="3108" y="5609"/>
                  </a:lnTo>
                  <a:lnTo>
                    <a:pt x="4472" y="4017"/>
                  </a:lnTo>
                  <a:lnTo>
                    <a:pt x="5988" y="2274"/>
                  </a:lnTo>
                  <a:lnTo>
                    <a:pt x="6973" y="1213"/>
                  </a:lnTo>
                  <a:lnTo>
                    <a:pt x="7503" y="531"/>
                  </a:lnTo>
                  <a:lnTo>
                    <a:pt x="7655" y="304"/>
                  </a:lnTo>
                  <a:lnTo>
                    <a:pt x="7655" y="152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 flipH="1">
              <a:off x="-1847647" y="3519846"/>
              <a:ext cx="127564" cy="343039"/>
            </a:xfrm>
            <a:custGeom>
              <a:avLst/>
              <a:gdLst/>
              <a:ahLst/>
              <a:cxnLst/>
              <a:rect l="l" t="t" r="r" b="b"/>
              <a:pathLst>
                <a:path w="6595" h="17735" extrusionOk="0">
                  <a:moveTo>
                    <a:pt x="6519" y="1"/>
                  </a:moveTo>
                  <a:lnTo>
                    <a:pt x="6443" y="76"/>
                  </a:lnTo>
                  <a:lnTo>
                    <a:pt x="6140" y="379"/>
                  </a:lnTo>
                  <a:lnTo>
                    <a:pt x="5836" y="910"/>
                  </a:lnTo>
                  <a:lnTo>
                    <a:pt x="5382" y="1668"/>
                  </a:lnTo>
                  <a:lnTo>
                    <a:pt x="4396" y="3562"/>
                  </a:lnTo>
                  <a:lnTo>
                    <a:pt x="3335" y="6139"/>
                  </a:lnTo>
                  <a:lnTo>
                    <a:pt x="2274" y="8943"/>
                  </a:lnTo>
                  <a:lnTo>
                    <a:pt x="1441" y="11444"/>
                  </a:lnTo>
                  <a:lnTo>
                    <a:pt x="835" y="13415"/>
                  </a:lnTo>
                  <a:lnTo>
                    <a:pt x="380" y="15385"/>
                  </a:lnTo>
                  <a:lnTo>
                    <a:pt x="77" y="16901"/>
                  </a:lnTo>
                  <a:lnTo>
                    <a:pt x="1" y="17431"/>
                  </a:lnTo>
                  <a:lnTo>
                    <a:pt x="1" y="17659"/>
                  </a:lnTo>
                  <a:lnTo>
                    <a:pt x="77" y="17659"/>
                  </a:lnTo>
                  <a:lnTo>
                    <a:pt x="152" y="17735"/>
                  </a:lnTo>
                  <a:lnTo>
                    <a:pt x="304" y="17431"/>
                  </a:lnTo>
                  <a:lnTo>
                    <a:pt x="986" y="14779"/>
                  </a:lnTo>
                  <a:lnTo>
                    <a:pt x="1365" y="13415"/>
                  </a:lnTo>
                  <a:lnTo>
                    <a:pt x="1896" y="11747"/>
                  </a:lnTo>
                  <a:lnTo>
                    <a:pt x="3184" y="8185"/>
                  </a:lnTo>
                  <a:lnTo>
                    <a:pt x="4548" y="4699"/>
                  </a:lnTo>
                  <a:lnTo>
                    <a:pt x="5230" y="3259"/>
                  </a:lnTo>
                  <a:lnTo>
                    <a:pt x="5761" y="2123"/>
                  </a:lnTo>
                  <a:lnTo>
                    <a:pt x="6215" y="1289"/>
                  </a:lnTo>
                  <a:lnTo>
                    <a:pt x="6519" y="683"/>
                  </a:lnTo>
                  <a:lnTo>
                    <a:pt x="6594" y="228"/>
                  </a:lnTo>
                  <a:lnTo>
                    <a:pt x="6594" y="152"/>
                  </a:lnTo>
                  <a:lnTo>
                    <a:pt x="6594" y="76"/>
                  </a:lnTo>
                  <a:lnTo>
                    <a:pt x="651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 flipH="1">
              <a:off x="-3383885" y="4274775"/>
              <a:ext cx="240427" cy="337178"/>
            </a:xfrm>
            <a:custGeom>
              <a:avLst/>
              <a:gdLst/>
              <a:ahLst/>
              <a:cxnLst/>
              <a:rect l="l" t="t" r="r" b="b"/>
              <a:pathLst>
                <a:path w="12430" h="17432" extrusionOk="0">
                  <a:moveTo>
                    <a:pt x="12126" y="1"/>
                  </a:moveTo>
                  <a:lnTo>
                    <a:pt x="11899" y="228"/>
                  </a:lnTo>
                  <a:lnTo>
                    <a:pt x="11520" y="683"/>
                  </a:lnTo>
                  <a:lnTo>
                    <a:pt x="11065" y="1441"/>
                  </a:lnTo>
                  <a:lnTo>
                    <a:pt x="10535" y="2350"/>
                  </a:lnTo>
                  <a:lnTo>
                    <a:pt x="8337" y="6518"/>
                  </a:lnTo>
                  <a:lnTo>
                    <a:pt x="7200" y="8640"/>
                  </a:lnTo>
                  <a:lnTo>
                    <a:pt x="6594" y="9550"/>
                  </a:lnTo>
                  <a:lnTo>
                    <a:pt x="5912" y="10535"/>
                  </a:lnTo>
                  <a:lnTo>
                    <a:pt x="5230" y="11444"/>
                  </a:lnTo>
                  <a:lnTo>
                    <a:pt x="4396" y="12354"/>
                  </a:lnTo>
                  <a:lnTo>
                    <a:pt x="2577" y="14324"/>
                  </a:lnTo>
                  <a:lnTo>
                    <a:pt x="683" y="16295"/>
                  </a:lnTo>
                  <a:lnTo>
                    <a:pt x="152" y="16977"/>
                  </a:lnTo>
                  <a:lnTo>
                    <a:pt x="1" y="17204"/>
                  </a:lnTo>
                  <a:lnTo>
                    <a:pt x="152" y="17356"/>
                  </a:lnTo>
                  <a:lnTo>
                    <a:pt x="380" y="17432"/>
                  </a:lnTo>
                  <a:lnTo>
                    <a:pt x="607" y="17356"/>
                  </a:lnTo>
                  <a:lnTo>
                    <a:pt x="986" y="17128"/>
                  </a:lnTo>
                  <a:lnTo>
                    <a:pt x="1971" y="16295"/>
                  </a:lnTo>
                  <a:lnTo>
                    <a:pt x="3411" y="14855"/>
                  </a:lnTo>
                  <a:lnTo>
                    <a:pt x="4472" y="13718"/>
                  </a:lnTo>
                  <a:lnTo>
                    <a:pt x="5457" y="12505"/>
                  </a:lnTo>
                  <a:lnTo>
                    <a:pt x="6367" y="11444"/>
                  </a:lnTo>
                  <a:lnTo>
                    <a:pt x="6973" y="10611"/>
                  </a:lnTo>
                  <a:lnTo>
                    <a:pt x="8261" y="8413"/>
                  </a:lnTo>
                  <a:lnTo>
                    <a:pt x="10080" y="5003"/>
                  </a:lnTo>
                  <a:lnTo>
                    <a:pt x="11748" y="1820"/>
                  </a:lnTo>
                  <a:lnTo>
                    <a:pt x="12202" y="758"/>
                  </a:lnTo>
                  <a:lnTo>
                    <a:pt x="12430" y="228"/>
                  </a:lnTo>
                  <a:lnTo>
                    <a:pt x="12354" y="152"/>
                  </a:lnTo>
                  <a:lnTo>
                    <a:pt x="12354" y="76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 flipH="1">
              <a:off x="-2071922" y="4324620"/>
              <a:ext cx="230156" cy="296134"/>
            </a:xfrm>
            <a:custGeom>
              <a:avLst/>
              <a:gdLst/>
              <a:ahLst/>
              <a:cxnLst/>
              <a:rect l="l" t="t" r="r" b="b"/>
              <a:pathLst>
                <a:path w="11899" h="15310" extrusionOk="0">
                  <a:moveTo>
                    <a:pt x="303" y="0"/>
                  </a:moveTo>
                  <a:lnTo>
                    <a:pt x="76" y="152"/>
                  </a:lnTo>
                  <a:lnTo>
                    <a:pt x="0" y="379"/>
                  </a:lnTo>
                  <a:lnTo>
                    <a:pt x="152" y="910"/>
                  </a:lnTo>
                  <a:lnTo>
                    <a:pt x="455" y="1592"/>
                  </a:lnTo>
                  <a:lnTo>
                    <a:pt x="910" y="2501"/>
                  </a:lnTo>
                  <a:lnTo>
                    <a:pt x="1592" y="3562"/>
                  </a:lnTo>
                  <a:lnTo>
                    <a:pt x="3259" y="5988"/>
                  </a:lnTo>
                  <a:lnTo>
                    <a:pt x="5154" y="8564"/>
                  </a:lnTo>
                  <a:lnTo>
                    <a:pt x="7200" y="11065"/>
                  </a:lnTo>
                  <a:lnTo>
                    <a:pt x="9019" y="13263"/>
                  </a:lnTo>
                  <a:lnTo>
                    <a:pt x="9852" y="14097"/>
                  </a:lnTo>
                  <a:lnTo>
                    <a:pt x="10534" y="14703"/>
                  </a:lnTo>
                  <a:lnTo>
                    <a:pt x="11065" y="15158"/>
                  </a:lnTo>
                  <a:lnTo>
                    <a:pt x="11292" y="15233"/>
                  </a:lnTo>
                  <a:lnTo>
                    <a:pt x="11444" y="15309"/>
                  </a:lnTo>
                  <a:lnTo>
                    <a:pt x="11747" y="15233"/>
                  </a:lnTo>
                  <a:lnTo>
                    <a:pt x="11899" y="15158"/>
                  </a:lnTo>
                  <a:lnTo>
                    <a:pt x="11899" y="15082"/>
                  </a:lnTo>
                  <a:lnTo>
                    <a:pt x="11747" y="14855"/>
                  </a:lnTo>
                  <a:lnTo>
                    <a:pt x="11292" y="14324"/>
                  </a:lnTo>
                  <a:lnTo>
                    <a:pt x="9777" y="12733"/>
                  </a:lnTo>
                  <a:lnTo>
                    <a:pt x="8716" y="11596"/>
                  </a:lnTo>
                  <a:lnTo>
                    <a:pt x="7579" y="10156"/>
                  </a:lnTo>
                  <a:lnTo>
                    <a:pt x="6290" y="8564"/>
                  </a:lnTo>
                  <a:lnTo>
                    <a:pt x="4926" y="6821"/>
                  </a:lnTo>
                  <a:lnTo>
                    <a:pt x="3714" y="5078"/>
                  </a:lnTo>
                  <a:lnTo>
                    <a:pt x="2653" y="3562"/>
                  </a:lnTo>
                  <a:lnTo>
                    <a:pt x="1895" y="2274"/>
                  </a:lnTo>
                  <a:lnTo>
                    <a:pt x="1440" y="1440"/>
                  </a:lnTo>
                  <a:lnTo>
                    <a:pt x="1137" y="682"/>
                  </a:lnTo>
                  <a:lnTo>
                    <a:pt x="834" y="228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 flipH="1">
              <a:off x="-3259282" y="4540112"/>
              <a:ext cx="186191" cy="170059"/>
            </a:xfrm>
            <a:custGeom>
              <a:avLst/>
              <a:gdLst/>
              <a:ahLst/>
              <a:cxnLst/>
              <a:rect l="l" t="t" r="r" b="b"/>
              <a:pathLst>
                <a:path w="9626" h="8792" extrusionOk="0">
                  <a:moveTo>
                    <a:pt x="9550" y="0"/>
                  </a:moveTo>
                  <a:lnTo>
                    <a:pt x="9323" y="76"/>
                  </a:lnTo>
                  <a:lnTo>
                    <a:pt x="9095" y="227"/>
                  </a:lnTo>
                  <a:lnTo>
                    <a:pt x="8186" y="985"/>
                  </a:lnTo>
                  <a:lnTo>
                    <a:pt x="6897" y="2349"/>
                  </a:lnTo>
                  <a:lnTo>
                    <a:pt x="5836" y="3335"/>
                  </a:lnTo>
                  <a:lnTo>
                    <a:pt x="4700" y="4471"/>
                  </a:lnTo>
                  <a:lnTo>
                    <a:pt x="3411" y="5608"/>
                  </a:lnTo>
                  <a:lnTo>
                    <a:pt x="2350" y="6518"/>
                  </a:lnTo>
                  <a:lnTo>
                    <a:pt x="986" y="7654"/>
                  </a:lnTo>
                  <a:lnTo>
                    <a:pt x="228" y="8337"/>
                  </a:lnTo>
                  <a:lnTo>
                    <a:pt x="77" y="8564"/>
                  </a:lnTo>
                  <a:lnTo>
                    <a:pt x="1" y="8640"/>
                  </a:lnTo>
                  <a:lnTo>
                    <a:pt x="77" y="8715"/>
                  </a:lnTo>
                  <a:lnTo>
                    <a:pt x="228" y="8791"/>
                  </a:lnTo>
                  <a:lnTo>
                    <a:pt x="531" y="8640"/>
                  </a:lnTo>
                  <a:lnTo>
                    <a:pt x="910" y="8412"/>
                  </a:lnTo>
                  <a:lnTo>
                    <a:pt x="2123" y="7503"/>
                  </a:lnTo>
                  <a:lnTo>
                    <a:pt x="3639" y="6290"/>
                  </a:lnTo>
                  <a:lnTo>
                    <a:pt x="5306" y="4775"/>
                  </a:lnTo>
                  <a:lnTo>
                    <a:pt x="6897" y="3259"/>
                  </a:lnTo>
                  <a:lnTo>
                    <a:pt x="8337" y="1895"/>
                  </a:lnTo>
                  <a:lnTo>
                    <a:pt x="9323" y="834"/>
                  </a:lnTo>
                  <a:lnTo>
                    <a:pt x="9550" y="455"/>
                  </a:lnTo>
                  <a:lnTo>
                    <a:pt x="9626" y="227"/>
                  </a:lnTo>
                  <a:lnTo>
                    <a:pt x="9626" y="76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 flipH="1">
              <a:off x="-3114156" y="4632452"/>
              <a:ext cx="101161" cy="74778"/>
            </a:xfrm>
            <a:custGeom>
              <a:avLst/>
              <a:gdLst/>
              <a:ahLst/>
              <a:cxnLst/>
              <a:rect l="l" t="t" r="r" b="b"/>
              <a:pathLst>
                <a:path w="5230" h="3866" extrusionOk="0">
                  <a:moveTo>
                    <a:pt x="5078" y="1"/>
                  </a:moveTo>
                  <a:lnTo>
                    <a:pt x="4851" y="76"/>
                  </a:lnTo>
                  <a:lnTo>
                    <a:pt x="4093" y="455"/>
                  </a:lnTo>
                  <a:lnTo>
                    <a:pt x="2880" y="1289"/>
                  </a:lnTo>
                  <a:lnTo>
                    <a:pt x="304" y="3032"/>
                  </a:lnTo>
                  <a:lnTo>
                    <a:pt x="152" y="3108"/>
                  </a:lnTo>
                  <a:lnTo>
                    <a:pt x="76" y="3259"/>
                  </a:lnTo>
                  <a:lnTo>
                    <a:pt x="1" y="3411"/>
                  </a:lnTo>
                  <a:lnTo>
                    <a:pt x="76" y="3638"/>
                  </a:lnTo>
                  <a:lnTo>
                    <a:pt x="152" y="3790"/>
                  </a:lnTo>
                  <a:lnTo>
                    <a:pt x="228" y="3866"/>
                  </a:lnTo>
                  <a:lnTo>
                    <a:pt x="380" y="3866"/>
                  </a:lnTo>
                  <a:lnTo>
                    <a:pt x="683" y="3714"/>
                  </a:lnTo>
                  <a:lnTo>
                    <a:pt x="1289" y="3411"/>
                  </a:lnTo>
                  <a:lnTo>
                    <a:pt x="2426" y="2653"/>
                  </a:lnTo>
                  <a:lnTo>
                    <a:pt x="3714" y="1744"/>
                  </a:lnTo>
                  <a:lnTo>
                    <a:pt x="4699" y="986"/>
                  </a:lnTo>
                  <a:lnTo>
                    <a:pt x="5003" y="683"/>
                  </a:lnTo>
                  <a:lnTo>
                    <a:pt x="5154" y="455"/>
                  </a:lnTo>
                  <a:lnTo>
                    <a:pt x="5230" y="228"/>
                  </a:lnTo>
                  <a:lnTo>
                    <a:pt x="5230" y="76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 flipH="1">
              <a:off x="-2321127" y="4647114"/>
              <a:ext cx="216984" cy="114353"/>
            </a:xfrm>
            <a:custGeom>
              <a:avLst/>
              <a:gdLst/>
              <a:ahLst/>
              <a:cxnLst/>
              <a:rect l="l" t="t" r="r" b="b"/>
              <a:pathLst>
                <a:path w="11218" h="5912" extrusionOk="0">
                  <a:moveTo>
                    <a:pt x="77" y="0"/>
                  </a:moveTo>
                  <a:lnTo>
                    <a:pt x="1" y="152"/>
                  </a:lnTo>
                  <a:lnTo>
                    <a:pt x="77" y="304"/>
                  </a:lnTo>
                  <a:lnTo>
                    <a:pt x="304" y="531"/>
                  </a:lnTo>
                  <a:lnTo>
                    <a:pt x="1365" y="1213"/>
                  </a:lnTo>
                  <a:lnTo>
                    <a:pt x="2881" y="2198"/>
                  </a:lnTo>
                  <a:lnTo>
                    <a:pt x="4624" y="3183"/>
                  </a:lnTo>
                  <a:lnTo>
                    <a:pt x="6519" y="4169"/>
                  </a:lnTo>
                  <a:lnTo>
                    <a:pt x="8337" y="5078"/>
                  </a:lnTo>
                  <a:lnTo>
                    <a:pt x="9702" y="5684"/>
                  </a:lnTo>
                  <a:lnTo>
                    <a:pt x="10232" y="5836"/>
                  </a:lnTo>
                  <a:lnTo>
                    <a:pt x="10611" y="5912"/>
                  </a:lnTo>
                  <a:lnTo>
                    <a:pt x="10914" y="5912"/>
                  </a:lnTo>
                  <a:lnTo>
                    <a:pt x="11142" y="5836"/>
                  </a:lnTo>
                  <a:lnTo>
                    <a:pt x="11217" y="5760"/>
                  </a:lnTo>
                  <a:lnTo>
                    <a:pt x="11217" y="5609"/>
                  </a:lnTo>
                  <a:lnTo>
                    <a:pt x="11066" y="5457"/>
                  </a:lnTo>
                  <a:lnTo>
                    <a:pt x="10838" y="5305"/>
                  </a:lnTo>
                  <a:lnTo>
                    <a:pt x="10535" y="5154"/>
                  </a:lnTo>
                  <a:lnTo>
                    <a:pt x="10081" y="5002"/>
                  </a:lnTo>
                  <a:lnTo>
                    <a:pt x="8337" y="4244"/>
                  </a:lnTo>
                  <a:lnTo>
                    <a:pt x="6140" y="3259"/>
                  </a:lnTo>
                  <a:lnTo>
                    <a:pt x="3942" y="2122"/>
                  </a:lnTo>
                  <a:lnTo>
                    <a:pt x="2199" y="1061"/>
                  </a:lnTo>
                  <a:lnTo>
                    <a:pt x="1062" y="37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 flipH="1">
              <a:off x="-2545400" y="4774638"/>
              <a:ext cx="187642" cy="48395"/>
            </a:xfrm>
            <a:custGeom>
              <a:avLst/>
              <a:gdLst/>
              <a:ahLst/>
              <a:cxnLst/>
              <a:rect l="l" t="t" r="r" b="b"/>
              <a:pathLst>
                <a:path w="9701" h="2502" extrusionOk="0">
                  <a:moveTo>
                    <a:pt x="303" y="1"/>
                  </a:moveTo>
                  <a:lnTo>
                    <a:pt x="152" y="77"/>
                  </a:lnTo>
                  <a:lnTo>
                    <a:pt x="76" y="152"/>
                  </a:lnTo>
                  <a:lnTo>
                    <a:pt x="0" y="304"/>
                  </a:lnTo>
                  <a:lnTo>
                    <a:pt x="76" y="456"/>
                  </a:lnTo>
                  <a:lnTo>
                    <a:pt x="152" y="607"/>
                  </a:lnTo>
                  <a:lnTo>
                    <a:pt x="455" y="759"/>
                  </a:lnTo>
                  <a:lnTo>
                    <a:pt x="1440" y="1062"/>
                  </a:lnTo>
                  <a:lnTo>
                    <a:pt x="3259" y="1592"/>
                  </a:lnTo>
                  <a:lnTo>
                    <a:pt x="5836" y="2199"/>
                  </a:lnTo>
                  <a:lnTo>
                    <a:pt x="7806" y="2502"/>
                  </a:lnTo>
                  <a:lnTo>
                    <a:pt x="9170" y="2502"/>
                  </a:lnTo>
                  <a:lnTo>
                    <a:pt x="9549" y="2426"/>
                  </a:lnTo>
                  <a:lnTo>
                    <a:pt x="9625" y="2350"/>
                  </a:lnTo>
                  <a:lnTo>
                    <a:pt x="9701" y="2274"/>
                  </a:lnTo>
                  <a:lnTo>
                    <a:pt x="9625" y="2123"/>
                  </a:lnTo>
                  <a:lnTo>
                    <a:pt x="9549" y="2047"/>
                  </a:lnTo>
                  <a:lnTo>
                    <a:pt x="9246" y="1896"/>
                  </a:lnTo>
                  <a:lnTo>
                    <a:pt x="8640" y="1744"/>
                  </a:lnTo>
                  <a:lnTo>
                    <a:pt x="7579" y="1592"/>
                  </a:lnTo>
                  <a:lnTo>
                    <a:pt x="6290" y="1365"/>
                  </a:lnTo>
                  <a:lnTo>
                    <a:pt x="4244" y="910"/>
                  </a:lnTo>
                  <a:lnTo>
                    <a:pt x="2122" y="45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 flipH="1">
              <a:off x="-2376831" y="4777578"/>
              <a:ext cx="130485" cy="54256"/>
            </a:xfrm>
            <a:custGeom>
              <a:avLst/>
              <a:gdLst/>
              <a:ahLst/>
              <a:cxnLst/>
              <a:rect l="l" t="t" r="r" b="b"/>
              <a:pathLst>
                <a:path w="6746" h="2805" extrusionOk="0">
                  <a:moveTo>
                    <a:pt x="228" y="0"/>
                  </a:moveTo>
                  <a:lnTo>
                    <a:pt x="76" y="76"/>
                  </a:lnTo>
                  <a:lnTo>
                    <a:pt x="76" y="228"/>
                  </a:lnTo>
                  <a:lnTo>
                    <a:pt x="0" y="304"/>
                  </a:lnTo>
                  <a:lnTo>
                    <a:pt x="76" y="455"/>
                  </a:lnTo>
                  <a:lnTo>
                    <a:pt x="152" y="607"/>
                  </a:lnTo>
                  <a:lnTo>
                    <a:pt x="758" y="910"/>
                  </a:lnTo>
                  <a:lnTo>
                    <a:pt x="1971" y="1440"/>
                  </a:lnTo>
                  <a:lnTo>
                    <a:pt x="3941" y="2122"/>
                  </a:lnTo>
                  <a:lnTo>
                    <a:pt x="5381" y="2577"/>
                  </a:lnTo>
                  <a:lnTo>
                    <a:pt x="6366" y="2805"/>
                  </a:lnTo>
                  <a:lnTo>
                    <a:pt x="6669" y="2729"/>
                  </a:lnTo>
                  <a:lnTo>
                    <a:pt x="6745" y="2653"/>
                  </a:lnTo>
                  <a:lnTo>
                    <a:pt x="6745" y="2577"/>
                  </a:lnTo>
                  <a:lnTo>
                    <a:pt x="6594" y="2350"/>
                  </a:lnTo>
                  <a:lnTo>
                    <a:pt x="6291" y="2122"/>
                  </a:lnTo>
                  <a:lnTo>
                    <a:pt x="5533" y="1819"/>
                  </a:lnTo>
                  <a:lnTo>
                    <a:pt x="3562" y="1061"/>
                  </a:lnTo>
                  <a:lnTo>
                    <a:pt x="1440" y="304"/>
                  </a:lnTo>
                  <a:lnTo>
                    <a:pt x="682" y="7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 flipH="1">
              <a:off x="-2766752" y="4790769"/>
              <a:ext cx="174469" cy="33733"/>
            </a:xfrm>
            <a:custGeom>
              <a:avLst/>
              <a:gdLst/>
              <a:ahLst/>
              <a:cxnLst/>
              <a:rect l="l" t="t" r="r" b="b"/>
              <a:pathLst>
                <a:path w="9020" h="1744" extrusionOk="0">
                  <a:moveTo>
                    <a:pt x="8413" y="1"/>
                  </a:moveTo>
                  <a:lnTo>
                    <a:pt x="7731" y="76"/>
                  </a:lnTo>
                  <a:lnTo>
                    <a:pt x="6670" y="228"/>
                  </a:lnTo>
                  <a:lnTo>
                    <a:pt x="5230" y="455"/>
                  </a:lnTo>
                  <a:lnTo>
                    <a:pt x="3032" y="607"/>
                  </a:lnTo>
                  <a:lnTo>
                    <a:pt x="1365" y="834"/>
                  </a:lnTo>
                  <a:lnTo>
                    <a:pt x="380" y="986"/>
                  </a:lnTo>
                  <a:lnTo>
                    <a:pt x="152" y="1137"/>
                  </a:lnTo>
                  <a:lnTo>
                    <a:pt x="1" y="1213"/>
                  </a:lnTo>
                  <a:lnTo>
                    <a:pt x="1" y="1365"/>
                  </a:lnTo>
                  <a:lnTo>
                    <a:pt x="152" y="1592"/>
                  </a:lnTo>
                  <a:lnTo>
                    <a:pt x="456" y="1668"/>
                  </a:lnTo>
                  <a:lnTo>
                    <a:pt x="1062" y="1744"/>
                  </a:lnTo>
                  <a:lnTo>
                    <a:pt x="2047" y="1668"/>
                  </a:lnTo>
                  <a:lnTo>
                    <a:pt x="3639" y="1592"/>
                  </a:lnTo>
                  <a:lnTo>
                    <a:pt x="6140" y="1289"/>
                  </a:lnTo>
                  <a:lnTo>
                    <a:pt x="7807" y="1062"/>
                  </a:lnTo>
                  <a:lnTo>
                    <a:pt x="8337" y="910"/>
                  </a:lnTo>
                  <a:lnTo>
                    <a:pt x="8716" y="758"/>
                  </a:lnTo>
                  <a:lnTo>
                    <a:pt x="8944" y="607"/>
                  </a:lnTo>
                  <a:lnTo>
                    <a:pt x="9019" y="379"/>
                  </a:lnTo>
                  <a:lnTo>
                    <a:pt x="8944" y="228"/>
                  </a:lnTo>
                  <a:lnTo>
                    <a:pt x="8868" y="76"/>
                  </a:lnTo>
                  <a:lnTo>
                    <a:pt x="8641" y="76"/>
                  </a:lnTo>
                  <a:lnTo>
                    <a:pt x="8413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 flipH="1">
              <a:off x="-4893736" y="3563830"/>
              <a:ext cx="38124" cy="87970"/>
            </a:xfrm>
            <a:custGeom>
              <a:avLst/>
              <a:gdLst/>
              <a:ahLst/>
              <a:cxnLst/>
              <a:rect l="l" t="t" r="r" b="b"/>
              <a:pathLst>
                <a:path w="1971" h="4548" extrusionOk="0">
                  <a:moveTo>
                    <a:pt x="1895" y="0"/>
                  </a:moveTo>
                  <a:lnTo>
                    <a:pt x="1819" y="76"/>
                  </a:lnTo>
                  <a:lnTo>
                    <a:pt x="1668" y="152"/>
                  </a:lnTo>
                  <a:lnTo>
                    <a:pt x="1516" y="379"/>
                  </a:lnTo>
                  <a:lnTo>
                    <a:pt x="607" y="2577"/>
                  </a:lnTo>
                  <a:lnTo>
                    <a:pt x="152" y="3865"/>
                  </a:lnTo>
                  <a:lnTo>
                    <a:pt x="0" y="4320"/>
                  </a:lnTo>
                  <a:lnTo>
                    <a:pt x="0" y="4547"/>
                  </a:lnTo>
                  <a:lnTo>
                    <a:pt x="152" y="4396"/>
                  </a:lnTo>
                  <a:lnTo>
                    <a:pt x="455" y="3941"/>
                  </a:lnTo>
                  <a:lnTo>
                    <a:pt x="1213" y="2349"/>
                  </a:lnTo>
                  <a:lnTo>
                    <a:pt x="1895" y="606"/>
                  </a:lnTo>
                  <a:lnTo>
                    <a:pt x="1971" y="152"/>
                  </a:lnTo>
                  <a:lnTo>
                    <a:pt x="1971" y="7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 flipH="1">
              <a:off x="-2952919" y="3755860"/>
              <a:ext cx="65997" cy="76248"/>
            </a:xfrm>
            <a:custGeom>
              <a:avLst/>
              <a:gdLst/>
              <a:ahLst/>
              <a:cxnLst/>
              <a:rect l="l" t="t" r="r" b="b"/>
              <a:pathLst>
                <a:path w="3412" h="3942" extrusionOk="0">
                  <a:moveTo>
                    <a:pt x="153" y="0"/>
                  </a:moveTo>
                  <a:lnTo>
                    <a:pt x="1" y="228"/>
                  </a:lnTo>
                  <a:lnTo>
                    <a:pt x="1" y="379"/>
                  </a:lnTo>
                  <a:lnTo>
                    <a:pt x="77" y="682"/>
                  </a:lnTo>
                  <a:lnTo>
                    <a:pt x="380" y="1592"/>
                  </a:lnTo>
                  <a:lnTo>
                    <a:pt x="607" y="1971"/>
                  </a:lnTo>
                  <a:lnTo>
                    <a:pt x="910" y="2425"/>
                  </a:lnTo>
                  <a:lnTo>
                    <a:pt x="1214" y="2804"/>
                  </a:lnTo>
                  <a:lnTo>
                    <a:pt x="1592" y="3183"/>
                  </a:lnTo>
                  <a:lnTo>
                    <a:pt x="1971" y="3486"/>
                  </a:lnTo>
                  <a:lnTo>
                    <a:pt x="2350" y="3714"/>
                  </a:lnTo>
                  <a:lnTo>
                    <a:pt x="2729" y="3865"/>
                  </a:lnTo>
                  <a:lnTo>
                    <a:pt x="3032" y="3941"/>
                  </a:lnTo>
                  <a:lnTo>
                    <a:pt x="3336" y="3865"/>
                  </a:lnTo>
                  <a:lnTo>
                    <a:pt x="3411" y="3865"/>
                  </a:lnTo>
                  <a:lnTo>
                    <a:pt x="3411" y="3714"/>
                  </a:lnTo>
                  <a:lnTo>
                    <a:pt x="3032" y="3411"/>
                  </a:lnTo>
                  <a:lnTo>
                    <a:pt x="2426" y="3032"/>
                  </a:lnTo>
                  <a:lnTo>
                    <a:pt x="1896" y="2653"/>
                  </a:lnTo>
                  <a:lnTo>
                    <a:pt x="1517" y="2274"/>
                  </a:lnTo>
                  <a:lnTo>
                    <a:pt x="1214" y="1819"/>
                  </a:lnTo>
                  <a:lnTo>
                    <a:pt x="910" y="1213"/>
                  </a:lnTo>
                  <a:lnTo>
                    <a:pt x="531" y="455"/>
                  </a:lnTo>
                  <a:lnTo>
                    <a:pt x="304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 flipH="1">
              <a:off x="-3228510" y="3764642"/>
              <a:ext cx="297604" cy="11760"/>
            </a:xfrm>
            <a:custGeom>
              <a:avLst/>
              <a:gdLst/>
              <a:ahLst/>
              <a:cxnLst/>
              <a:rect l="l" t="t" r="r" b="b"/>
              <a:pathLst>
                <a:path w="15386" h="608" extrusionOk="0">
                  <a:moveTo>
                    <a:pt x="910" y="1"/>
                  </a:moveTo>
                  <a:lnTo>
                    <a:pt x="228" y="77"/>
                  </a:lnTo>
                  <a:lnTo>
                    <a:pt x="1" y="152"/>
                  </a:lnTo>
                  <a:lnTo>
                    <a:pt x="76" y="228"/>
                  </a:lnTo>
                  <a:lnTo>
                    <a:pt x="531" y="304"/>
                  </a:lnTo>
                  <a:lnTo>
                    <a:pt x="2047" y="380"/>
                  </a:lnTo>
                  <a:lnTo>
                    <a:pt x="4320" y="531"/>
                  </a:lnTo>
                  <a:lnTo>
                    <a:pt x="6973" y="607"/>
                  </a:lnTo>
                  <a:lnTo>
                    <a:pt x="12278" y="607"/>
                  </a:lnTo>
                  <a:lnTo>
                    <a:pt x="14248" y="531"/>
                  </a:lnTo>
                  <a:lnTo>
                    <a:pt x="15385" y="380"/>
                  </a:lnTo>
                  <a:lnTo>
                    <a:pt x="15234" y="380"/>
                  </a:lnTo>
                  <a:lnTo>
                    <a:pt x="14400" y="304"/>
                  </a:lnTo>
                  <a:lnTo>
                    <a:pt x="11217" y="228"/>
                  </a:lnTo>
                  <a:lnTo>
                    <a:pt x="6821" y="152"/>
                  </a:lnTo>
                  <a:lnTo>
                    <a:pt x="3259" y="77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 flipH="1">
              <a:off x="-3534871" y="3774912"/>
              <a:ext cx="234566" cy="7350"/>
            </a:xfrm>
            <a:custGeom>
              <a:avLst/>
              <a:gdLst/>
              <a:ahLst/>
              <a:cxnLst/>
              <a:rect l="l" t="t" r="r" b="b"/>
              <a:pathLst>
                <a:path w="12127" h="380" extrusionOk="0">
                  <a:moveTo>
                    <a:pt x="1" y="0"/>
                  </a:moveTo>
                  <a:lnTo>
                    <a:pt x="834" y="76"/>
                  </a:lnTo>
                  <a:lnTo>
                    <a:pt x="2350" y="152"/>
                  </a:lnTo>
                  <a:lnTo>
                    <a:pt x="6367" y="304"/>
                  </a:lnTo>
                  <a:lnTo>
                    <a:pt x="10308" y="379"/>
                  </a:lnTo>
                  <a:lnTo>
                    <a:pt x="11596" y="379"/>
                  </a:lnTo>
                  <a:lnTo>
                    <a:pt x="12127" y="304"/>
                  </a:lnTo>
                  <a:lnTo>
                    <a:pt x="12051" y="228"/>
                  </a:lnTo>
                  <a:lnTo>
                    <a:pt x="11823" y="152"/>
                  </a:lnTo>
                  <a:lnTo>
                    <a:pt x="10687" y="76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 flipH="1">
              <a:off x="-3970247" y="3783713"/>
              <a:ext cx="367972" cy="70368"/>
            </a:xfrm>
            <a:custGeom>
              <a:avLst/>
              <a:gdLst/>
              <a:ahLst/>
              <a:cxnLst/>
              <a:rect l="l" t="t" r="r" b="b"/>
              <a:pathLst>
                <a:path w="19024" h="3638" extrusionOk="0">
                  <a:moveTo>
                    <a:pt x="77" y="0"/>
                  </a:moveTo>
                  <a:lnTo>
                    <a:pt x="1" y="76"/>
                  </a:lnTo>
                  <a:lnTo>
                    <a:pt x="304" y="152"/>
                  </a:lnTo>
                  <a:lnTo>
                    <a:pt x="910" y="227"/>
                  </a:lnTo>
                  <a:lnTo>
                    <a:pt x="3032" y="379"/>
                  </a:lnTo>
                  <a:lnTo>
                    <a:pt x="5533" y="531"/>
                  </a:lnTo>
                  <a:lnTo>
                    <a:pt x="7807" y="758"/>
                  </a:lnTo>
                  <a:lnTo>
                    <a:pt x="9929" y="985"/>
                  </a:lnTo>
                  <a:lnTo>
                    <a:pt x="11899" y="1288"/>
                  </a:lnTo>
                  <a:lnTo>
                    <a:pt x="13642" y="1667"/>
                  </a:lnTo>
                  <a:lnTo>
                    <a:pt x="15234" y="2122"/>
                  </a:lnTo>
                  <a:lnTo>
                    <a:pt x="16598" y="2577"/>
                  </a:lnTo>
                  <a:lnTo>
                    <a:pt x="17811" y="3107"/>
                  </a:lnTo>
                  <a:lnTo>
                    <a:pt x="18493" y="3411"/>
                  </a:lnTo>
                  <a:lnTo>
                    <a:pt x="18872" y="3562"/>
                  </a:lnTo>
                  <a:lnTo>
                    <a:pt x="18947" y="3638"/>
                  </a:lnTo>
                  <a:lnTo>
                    <a:pt x="19023" y="3562"/>
                  </a:lnTo>
                  <a:lnTo>
                    <a:pt x="18947" y="3411"/>
                  </a:lnTo>
                  <a:lnTo>
                    <a:pt x="18644" y="3107"/>
                  </a:lnTo>
                  <a:lnTo>
                    <a:pt x="18114" y="2804"/>
                  </a:lnTo>
                  <a:lnTo>
                    <a:pt x="17280" y="2425"/>
                  </a:lnTo>
                  <a:lnTo>
                    <a:pt x="16371" y="2046"/>
                  </a:lnTo>
                  <a:lnTo>
                    <a:pt x="15310" y="1667"/>
                  </a:lnTo>
                  <a:lnTo>
                    <a:pt x="14249" y="1364"/>
                  </a:lnTo>
                  <a:lnTo>
                    <a:pt x="13112" y="1137"/>
                  </a:lnTo>
                  <a:lnTo>
                    <a:pt x="12051" y="910"/>
                  </a:lnTo>
                  <a:lnTo>
                    <a:pt x="10611" y="682"/>
                  </a:lnTo>
                  <a:lnTo>
                    <a:pt x="8792" y="455"/>
                  </a:lnTo>
                  <a:lnTo>
                    <a:pt x="4700" y="152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 flipH="1">
              <a:off x="-3035008" y="3799825"/>
              <a:ext cx="82109" cy="19072"/>
            </a:xfrm>
            <a:custGeom>
              <a:avLst/>
              <a:gdLst/>
              <a:ahLst/>
              <a:cxnLst/>
              <a:rect l="l" t="t" r="r" b="b"/>
              <a:pathLst>
                <a:path w="4245" h="986" extrusionOk="0">
                  <a:moveTo>
                    <a:pt x="76" y="1"/>
                  </a:moveTo>
                  <a:lnTo>
                    <a:pt x="0" y="77"/>
                  </a:lnTo>
                  <a:lnTo>
                    <a:pt x="76" y="228"/>
                  </a:lnTo>
                  <a:lnTo>
                    <a:pt x="303" y="304"/>
                  </a:lnTo>
                  <a:lnTo>
                    <a:pt x="910" y="531"/>
                  </a:lnTo>
                  <a:lnTo>
                    <a:pt x="1895" y="759"/>
                  </a:lnTo>
                  <a:lnTo>
                    <a:pt x="3183" y="910"/>
                  </a:lnTo>
                  <a:lnTo>
                    <a:pt x="3941" y="986"/>
                  </a:lnTo>
                  <a:lnTo>
                    <a:pt x="4093" y="910"/>
                  </a:lnTo>
                  <a:lnTo>
                    <a:pt x="4244" y="834"/>
                  </a:lnTo>
                  <a:lnTo>
                    <a:pt x="4093" y="759"/>
                  </a:lnTo>
                  <a:lnTo>
                    <a:pt x="3714" y="683"/>
                  </a:lnTo>
                  <a:lnTo>
                    <a:pt x="2501" y="455"/>
                  </a:lnTo>
                  <a:lnTo>
                    <a:pt x="1213" y="2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 flipH="1">
              <a:off x="-3375085" y="3813017"/>
              <a:ext cx="290254" cy="10290"/>
            </a:xfrm>
            <a:custGeom>
              <a:avLst/>
              <a:gdLst/>
              <a:ahLst/>
              <a:cxnLst/>
              <a:rect l="l" t="t" r="r" b="b"/>
              <a:pathLst>
                <a:path w="15006" h="532" extrusionOk="0">
                  <a:moveTo>
                    <a:pt x="2577" y="1"/>
                  </a:moveTo>
                  <a:lnTo>
                    <a:pt x="379" y="77"/>
                  </a:lnTo>
                  <a:lnTo>
                    <a:pt x="0" y="152"/>
                  </a:lnTo>
                  <a:lnTo>
                    <a:pt x="455" y="228"/>
                  </a:lnTo>
                  <a:lnTo>
                    <a:pt x="4547" y="380"/>
                  </a:lnTo>
                  <a:lnTo>
                    <a:pt x="9473" y="531"/>
                  </a:lnTo>
                  <a:lnTo>
                    <a:pt x="12656" y="531"/>
                  </a:lnTo>
                  <a:lnTo>
                    <a:pt x="14475" y="456"/>
                  </a:lnTo>
                  <a:lnTo>
                    <a:pt x="14854" y="456"/>
                  </a:lnTo>
                  <a:lnTo>
                    <a:pt x="15006" y="304"/>
                  </a:lnTo>
                  <a:lnTo>
                    <a:pt x="14930" y="304"/>
                  </a:lnTo>
                  <a:lnTo>
                    <a:pt x="14779" y="228"/>
                  </a:lnTo>
                  <a:lnTo>
                    <a:pt x="14248" y="152"/>
                  </a:lnTo>
                  <a:lnTo>
                    <a:pt x="12202" y="152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 flipH="1">
              <a:off x="-3127348" y="3829148"/>
              <a:ext cx="151007" cy="11741"/>
            </a:xfrm>
            <a:custGeom>
              <a:avLst/>
              <a:gdLst/>
              <a:ahLst/>
              <a:cxnLst/>
              <a:rect l="l" t="t" r="r" b="b"/>
              <a:pathLst>
                <a:path w="7807" h="607" extrusionOk="0">
                  <a:moveTo>
                    <a:pt x="77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153" y="152"/>
                  </a:lnTo>
                  <a:lnTo>
                    <a:pt x="456" y="228"/>
                  </a:lnTo>
                  <a:lnTo>
                    <a:pt x="1365" y="379"/>
                  </a:lnTo>
                  <a:lnTo>
                    <a:pt x="4093" y="531"/>
                  </a:lnTo>
                  <a:lnTo>
                    <a:pt x="6670" y="607"/>
                  </a:lnTo>
                  <a:lnTo>
                    <a:pt x="7504" y="531"/>
                  </a:lnTo>
                  <a:lnTo>
                    <a:pt x="7731" y="455"/>
                  </a:lnTo>
                  <a:lnTo>
                    <a:pt x="7807" y="455"/>
                  </a:lnTo>
                  <a:lnTo>
                    <a:pt x="7807" y="379"/>
                  </a:lnTo>
                  <a:lnTo>
                    <a:pt x="7731" y="304"/>
                  </a:lnTo>
                  <a:lnTo>
                    <a:pt x="7428" y="228"/>
                  </a:lnTo>
                  <a:lnTo>
                    <a:pt x="5988" y="152"/>
                  </a:lnTo>
                  <a:lnTo>
                    <a:pt x="4093" y="152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 flipH="1">
              <a:off x="-3205045" y="3833539"/>
              <a:ext cx="54256" cy="8820"/>
            </a:xfrm>
            <a:custGeom>
              <a:avLst/>
              <a:gdLst/>
              <a:ahLst/>
              <a:cxnLst/>
              <a:rect l="l" t="t" r="r" b="b"/>
              <a:pathLst>
                <a:path w="2805" h="456" extrusionOk="0">
                  <a:moveTo>
                    <a:pt x="1062" y="1"/>
                  </a:moveTo>
                  <a:lnTo>
                    <a:pt x="379" y="152"/>
                  </a:lnTo>
                  <a:lnTo>
                    <a:pt x="1" y="304"/>
                  </a:lnTo>
                  <a:lnTo>
                    <a:pt x="1" y="380"/>
                  </a:lnTo>
                  <a:lnTo>
                    <a:pt x="228" y="456"/>
                  </a:lnTo>
                  <a:lnTo>
                    <a:pt x="1516" y="456"/>
                  </a:lnTo>
                  <a:lnTo>
                    <a:pt x="2426" y="304"/>
                  </a:lnTo>
                  <a:lnTo>
                    <a:pt x="2653" y="228"/>
                  </a:lnTo>
                  <a:lnTo>
                    <a:pt x="2805" y="152"/>
                  </a:lnTo>
                  <a:lnTo>
                    <a:pt x="2729" y="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 flipH="1">
              <a:off x="-3723983" y="3832088"/>
              <a:ext cx="494027" cy="93830"/>
            </a:xfrm>
            <a:custGeom>
              <a:avLst/>
              <a:gdLst/>
              <a:ahLst/>
              <a:cxnLst/>
              <a:rect l="l" t="t" r="r" b="b"/>
              <a:pathLst>
                <a:path w="25541" h="4851" extrusionOk="0">
                  <a:moveTo>
                    <a:pt x="4396" y="0"/>
                  </a:moveTo>
                  <a:lnTo>
                    <a:pt x="1288" y="76"/>
                  </a:lnTo>
                  <a:lnTo>
                    <a:pt x="379" y="152"/>
                  </a:lnTo>
                  <a:lnTo>
                    <a:pt x="0" y="227"/>
                  </a:lnTo>
                  <a:lnTo>
                    <a:pt x="379" y="303"/>
                  </a:lnTo>
                  <a:lnTo>
                    <a:pt x="1288" y="379"/>
                  </a:lnTo>
                  <a:lnTo>
                    <a:pt x="4471" y="531"/>
                  </a:lnTo>
                  <a:lnTo>
                    <a:pt x="8488" y="682"/>
                  </a:lnTo>
                  <a:lnTo>
                    <a:pt x="11898" y="985"/>
                  </a:lnTo>
                  <a:lnTo>
                    <a:pt x="17204" y="1592"/>
                  </a:lnTo>
                  <a:lnTo>
                    <a:pt x="19098" y="1819"/>
                  </a:lnTo>
                  <a:lnTo>
                    <a:pt x="20993" y="2198"/>
                  </a:lnTo>
                  <a:lnTo>
                    <a:pt x="22660" y="2577"/>
                  </a:lnTo>
                  <a:lnTo>
                    <a:pt x="23873" y="2956"/>
                  </a:lnTo>
                  <a:lnTo>
                    <a:pt x="24252" y="3183"/>
                  </a:lnTo>
                  <a:lnTo>
                    <a:pt x="24479" y="3410"/>
                  </a:lnTo>
                  <a:lnTo>
                    <a:pt x="24706" y="3714"/>
                  </a:lnTo>
                  <a:lnTo>
                    <a:pt x="24858" y="4093"/>
                  </a:lnTo>
                  <a:lnTo>
                    <a:pt x="25161" y="4623"/>
                  </a:lnTo>
                  <a:lnTo>
                    <a:pt x="25237" y="4775"/>
                  </a:lnTo>
                  <a:lnTo>
                    <a:pt x="25388" y="4850"/>
                  </a:lnTo>
                  <a:lnTo>
                    <a:pt x="25464" y="4775"/>
                  </a:lnTo>
                  <a:lnTo>
                    <a:pt x="25540" y="4623"/>
                  </a:lnTo>
                  <a:lnTo>
                    <a:pt x="25464" y="4093"/>
                  </a:lnTo>
                  <a:lnTo>
                    <a:pt x="25237" y="3486"/>
                  </a:lnTo>
                  <a:lnTo>
                    <a:pt x="25085" y="3183"/>
                  </a:lnTo>
                  <a:lnTo>
                    <a:pt x="24858" y="2956"/>
                  </a:lnTo>
                  <a:lnTo>
                    <a:pt x="24479" y="2728"/>
                  </a:lnTo>
                  <a:lnTo>
                    <a:pt x="23949" y="2425"/>
                  </a:lnTo>
                  <a:lnTo>
                    <a:pt x="23191" y="2122"/>
                  </a:lnTo>
                  <a:lnTo>
                    <a:pt x="22281" y="1895"/>
                  </a:lnTo>
                  <a:lnTo>
                    <a:pt x="20083" y="1364"/>
                  </a:lnTo>
                  <a:lnTo>
                    <a:pt x="17355" y="910"/>
                  </a:lnTo>
                  <a:lnTo>
                    <a:pt x="14324" y="531"/>
                  </a:lnTo>
                  <a:lnTo>
                    <a:pt x="11065" y="303"/>
                  </a:lnTo>
                  <a:lnTo>
                    <a:pt x="7730" y="76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 flipH="1">
              <a:off x="-3992215" y="3900985"/>
              <a:ext cx="67447" cy="42515"/>
            </a:xfrm>
            <a:custGeom>
              <a:avLst/>
              <a:gdLst/>
              <a:ahLst/>
              <a:cxnLst/>
              <a:rect l="l" t="t" r="r" b="b"/>
              <a:pathLst>
                <a:path w="3487" h="2198" extrusionOk="0">
                  <a:moveTo>
                    <a:pt x="228" y="0"/>
                  </a:moveTo>
                  <a:lnTo>
                    <a:pt x="1" y="76"/>
                  </a:lnTo>
                  <a:lnTo>
                    <a:pt x="1" y="227"/>
                  </a:lnTo>
                  <a:lnTo>
                    <a:pt x="1" y="303"/>
                  </a:lnTo>
                  <a:lnTo>
                    <a:pt x="152" y="379"/>
                  </a:lnTo>
                  <a:lnTo>
                    <a:pt x="531" y="531"/>
                  </a:lnTo>
                  <a:lnTo>
                    <a:pt x="1213" y="909"/>
                  </a:lnTo>
                  <a:lnTo>
                    <a:pt x="2047" y="1440"/>
                  </a:lnTo>
                  <a:lnTo>
                    <a:pt x="2805" y="1970"/>
                  </a:lnTo>
                  <a:lnTo>
                    <a:pt x="3260" y="2198"/>
                  </a:lnTo>
                  <a:lnTo>
                    <a:pt x="3411" y="2122"/>
                  </a:lnTo>
                  <a:lnTo>
                    <a:pt x="3487" y="2122"/>
                  </a:lnTo>
                  <a:lnTo>
                    <a:pt x="3487" y="2046"/>
                  </a:lnTo>
                  <a:lnTo>
                    <a:pt x="3411" y="1895"/>
                  </a:lnTo>
                  <a:lnTo>
                    <a:pt x="3184" y="1592"/>
                  </a:lnTo>
                  <a:lnTo>
                    <a:pt x="2729" y="1213"/>
                  </a:lnTo>
                  <a:lnTo>
                    <a:pt x="1744" y="531"/>
                  </a:lnTo>
                  <a:lnTo>
                    <a:pt x="834" y="15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 flipH="1">
              <a:off x="-3753280" y="3925898"/>
              <a:ext cx="57176" cy="54256"/>
            </a:xfrm>
            <a:custGeom>
              <a:avLst/>
              <a:gdLst/>
              <a:ahLst/>
              <a:cxnLst/>
              <a:rect l="l" t="t" r="r" b="b"/>
              <a:pathLst>
                <a:path w="2956" h="2805" extrusionOk="0">
                  <a:moveTo>
                    <a:pt x="2577" y="0"/>
                  </a:moveTo>
                  <a:lnTo>
                    <a:pt x="2122" y="304"/>
                  </a:lnTo>
                  <a:lnTo>
                    <a:pt x="1592" y="682"/>
                  </a:lnTo>
                  <a:lnTo>
                    <a:pt x="910" y="1365"/>
                  </a:lnTo>
                  <a:lnTo>
                    <a:pt x="379" y="1971"/>
                  </a:lnTo>
                  <a:lnTo>
                    <a:pt x="0" y="2501"/>
                  </a:lnTo>
                  <a:lnTo>
                    <a:pt x="0" y="2729"/>
                  </a:lnTo>
                  <a:lnTo>
                    <a:pt x="0" y="2805"/>
                  </a:lnTo>
                  <a:lnTo>
                    <a:pt x="152" y="2729"/>
                  </a:lnTo>
                  <a:lnTo>
                    <a:pt x="455" y="2501"/>
                  </a:lnTo>
                  <a:lnTo>
                    <a:pt x="1440" y="1668"/>
                  </a:lnTo>
                  <a:lnTo>
                    <a:pt x="2425" y="758"/>
                  </a:lnTo>
                  <a:lnTo>
                    <a:pt x="2956" y="152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 flipH="1">
              <a:off x="-4086044" y="3928819"/>
              <a:ext cx="44004" cy="73327"/>
            </a:xfrm>
            <a:custGeom>
              <a:avLst/>
              <a:gdLst/>
              <a:ahLst/>
              <a:cxnLst/>
              <a:rect l="l" t="t" r="r" b="b"/>
              <a:pathLst>
                <a:path w="2275" h="3791" extrusionOk="0">
                  <a:moveTo>
                    <a:pt x="1" y="1"/>
                  </a:moveTo>
                  <a:lnTo>
                    <a:pt x="1" y="153"/>
                  </a:lnTo>
                  <a:lnTo>
                    <a:pt x="77" y="380"/>
                  </a:lnTo>
                  <a:lnTo>
                    <a:pt x="531" y="1062"/>
                  </a:lnTo>
                  <a:lnTo>
                    <a:pt x="1062" y="1971"/>
                  </a:lnTo>
                  <a:lnTo>
                    <a:pt x="1516" y="2881"/>
                  </a:lnTo>
                  <a:lnTo>
                    <a:pt x="1820" y="3563"/>
                  </a:lnTo>
                  <a:lnTo>
                    <a:pt x="1971" y="3715"/>
                  </a:lnTo>
                  <a:lnTo>
                    <a:pt x="2047" y="3790"/>
                  </a:lnTo>
                  <a:lnTo>
                    <a:pt x="2199" y="3790"/>
                  </a:lnTo>
                  <a:lnTo>
                    <a:pt x="2274" y="3715"/>
                  </a:lnTo>
                  <a:lnTo>
                    <a:pt x="2199" y="3411"/>
                  </a:lnTo>
                  <a:lnTo>
                    <a:pt x="2047" y="2805"/>
                  </a:lnTo>
                  <a:lnTo>
                    <a:pt x="1668" y="1971"/>
                  </a:lnTo>
                  <a:lnTo>
                    <a:pt x="1138" y="1062"/>
                  </a:lnTo>
                  <a:lnTo>
                    <a:pt x="683" y="38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 flipH="1">
              <a:off x="-3706376" y="3939090"/>
              <a:ext cx="58646" cy="89440"/>
            </a:xfrm>
            <a:custGeom>
              <a:avLst/>
              <a:gdLst/>
              <a:ahLst/>
              <a:cxnLst/>
              <a:rect l="l" t="t" r="r" b="b"/>
              <a:pathLst>
                <a:path w="3032" h="4624" extrusionOk="0">
                  <a:moveTo>
                    <a:pt x="2880" y="0"/>
                  </a:moveTo>
                  <a:lnTo>
                    <a:pt x="2728" y="76"/>
                  </a:lnTo>
                  <a:lnTo>
                    <a:pt x="2501" y="304"/>
                  </a:lnTo>
                  <a:lnTo>
                    <a:pt x="1895" y="1061"/>
                  </a:lnTo>
                  <a:lnTo>
                    <a:pt x="1289" y="1971"/>
                  </a:lnTo>
                  <a:lnTo>
                    <a:pt x="682" y="3032"/>
                  </a:lnTo>
                  <a:lnTo>
                    <a:pt x="152" y="3941"/>
                  </a:lnTo>
                  <a:lnTo>
                    <a:pt x="0" y="4472"/>
                  </a:lnTo>
                  <a:lnTo>
                    <a:pt x="76" y="4548"/>
                  </a:lnTo>
                  <a:lnTo>
                    <a:pt x="228" y="4623"/>
                  </a:lnTo>
                  <a:lnTo>
                    <a:pt x="379" y="4472"/>
                  </a:lnTo>
                  <a:lnTo>
                    <a:pt x="606" y="4169"/>
                  </a:lnTo>
                  <a:lnTo>
                    <a:pt x="1213" y="3108"/>
                  </a:lnTo>
                  <a:lnTo>
                    <a:pt x="1895" y="1819"/>
                  </a:lnTo>
                  <a:lnTo>
                    <a:pt x="2501" y="910"/>
                  </a:lnTo>
                  <a:lnTo>
                    <a:pt x="2880" y="455"/>
                  </a:lnTo>
                  <a:lnTo>
                    <a:pt x="3032" y="152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 flipH="1">
              <a:off x="-4099236" y="4032900"/>
              <a:ext cx="111432" cy="10290"/>
            </a:xfrm>
            <a:custGeom>
              <a:avLst/>
              <a:gdLst/>
              <a:ahLst/>
              <a:cxnLst/>
              <a:rect l="l" t="t" r="r" b="b"/>
              <a:pathLst>
                <a:path w="5761" h="532" extrusionOk="0">
                  <a:moveTo>
                    <a:pt x="3638" y="1"/>
                  </a:moveTo>
                  <a:lnTo>
                    <a:pt x="1971" y="77"/>
                  </a:lnTo>
                  <a:lnTo>
                    <a:pt x="683" y="152"/>
                  </a:lnTo>
                  <a:lnTo>
                    <a:pt x="228" y="228"/>
                  </a:lnTo>
                  <a:lnTo>
                    <a:pt x="76" y="304"/>
                  </a:lnTo>
                  <a:lnTo>
                    <a:pt x="1" y="380"/>
                  </a:lnTo>
                  <a:lnTo>
                    <a:pt x="76" y="380"/>
                  </a:lnTo>
                  <a:lnTo>
                    <a:pt x="304" y="456"/>
                  </a:lnTo>
                  <a:lnTo>
                    <a:pt x="1289" y="531"/>
                  </a:lnTo>
                  <a:lnTo>
                    <a:pt x="3032" y="456"/>
                  </a:lnTo>
                  <a:lnTo>
                    <a:pt x="4927" y="380"/>
                  </a:lnTo>
                  <a:lnTo>
                    <a:pt x="5533" y="228"/>
                  </a:lnTo>
                  <a:lnTo>
                    <a:pt x="5760" y="152"/>
                  </a:lnTo>
                  <a:lnTo>
                    <a:pt x="5533" y="77"/>
                  </a:lnTo>
                  <a:lnTo>
                    <a:pt x="5078" y="77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 flipH="1">
              <a:off x="-3646279" y="4062223"/>
              <a:ext cx="11741" cy="48395"/>
            </a:xfrm>
            <a:custGeom>
              <a:avLst/>
              <a:gdLst/>
              <a:ahLst/>
              <a:cxnLst/>
              <a:rect l="l" t="t" r="r" b="b"/>
              <a:pathLst>
                <a:path w="607" h="2502" extrusionOk="0">
                  <a:moveTo>
                    <a:pt x="379" y="1"/>
                  </a:moveTo>
                  <a:lnTo>
                    <a:pt x="152" y="152"/>
                  </a:lnTo>
                  <a:lnTo>
                    <a:pt x="76" y="304"/>
                  </a:lnTo>
                  <a:lnTo>
                    <a:pt x="0" y="607"/>
                  </a:lnTo>
                  <a:lnTo>
                    <a:pt x="0" y="1365"/>
                  </a:lnTo>
                  <a:lnTo>
                    <a:pt x="76" y="2123"/>
                  </a:lnTo>
                  <a:lnTo>
                    <a:pt x="152" y="2426"/>
                  </a:lnTo>
                  <a:lnTo>
                    <a:pt x="227" y="2502"/>
                  </a:lnTo>
                  <a:lnTo>
                    <a:pt x="303" y="2502"/>
                  </a:lnTo>
                  <a:lnTo>
                    <a:pt x="379" y="2426"/>
                  </a:lnTo>
                  <a:lnTo>
                    <a:pt x="455" y="2047"/>
                  </a:lnTo>
                  <a:lnTo>
                    <a:pt x="455" y="1365"/>
                  </a:lnTo>
                  <a:lnTo>
                    <a:pt x="606" y="683"/>
                  </a:lnTo>
                  <a:lnTo>
                    <a:pt x="606" y="304"/>
                  </a:lnTo>
                  <a:lnTo>
                    <a:pt x="531" y="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 flipH="1">
              <a:off x="-4061112" y="4138451"/>
              <a:ext cx="38124" cy="55726"/>
            </a:xfrm>
            <a:custGeom>
              <a:avLst/>
              <a:gdLst/>
              <a:ahLst/>
              <a:cxnLst/>
              <a:rect l="l" t="t" r="r" b="b"/>
              <a:pathLst>
                <a:path w="1971" h="2881" extrusionOk="0">
                  <a:moveTo>
                    <a:pt x="1744" y="0"/>
                  </a:moveTo>
                  <a:lnTo>
                    <a:pt x="1668" y="152"/>
                  </a:lnTo>
                  <a:lnTo>
                    <a:pt x="1289" y="531"/>
                  </a:lnTo>
                  <a:lnTo>
                    <a:pt x="758" y="1289"/>
                  </a:lnTo>
                  <a:lnTo>
                    <a:pt x="228" y="2122"/>
                  </a:lnTo>
                  <a:lnTo>
                    <a:pt x="1" y="2653"/>
                  </a:lnTo>
                  <a:lnTo>
                    <a:pt x="1" y="2729"/>
                  </a:lnTo>
                  <a:lnTo>
                    <a:pt x="1" y="2805"/>
                  </a:lnTo>
                  <a:lnTo>
                    <a:pt x="152" y="2880"/>
                  </a:lnTo>
                  <a:lnTo>
                    <a:pt x="304" y="2805"/>
                  </a:lnTo>
                  <a:lnTo>
                    <a:pt x="531" y="2501"/>
                  </a:lnTo>
                  <a:lnTo>
                    <a:pt x="1137" y="1744"/>
                  </a:lnTo>
                  <a:lnTo>
                    <a:pt x="1668" y="834"/>
                  </a:lnTo>
                  <a:lnTo>
                    <a:pt x="1895" y="531"/>
                  </a:lnTo>
                  <a:lnTo>
                    <a:pt x="1971" y="304"/>
                  </a:lnTo>
                  <a:lnTo>
                    <a:pt x="1895" y="152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 flipH="1">
              <a:off x="-4068443" y="4163363"/>
              <a:ext cx="52786" cy="77718"/>
            </a:xfrm>
            <a:custGeom>
              <a:avLst/>
              <a:gdLst/>
              <a:ahLst/>
              <a:cxnLst/>
              <a:rect l="l" t="t" r="r" b="b"/>
              <a:pathLst>
                <a:path w="2729" h="4018" extrusionOk="0">
                  <a:moveTo>
                    <a:pt x="2577" y="1"/>
                  </a:moveTo>
                  <a:lnTo>
                    <a:pt x="2426" y="228"/>
                  </a:lnTo>
                  <a:lnTo>
                    <a:pt x="1895" y="1062"/>
                  </a:lnTo>
                  <a:lnTo>
                    <a:pt x="1213" y="2199"/>
                  </a:lnTo>
                  <a:lnTo>
                    <a:pt x="455" y="3108"/>
                  </a:lnTo>
                  <a:lnTo>
                    <a:pt x="76" y="3639"/>
                  </a:lnTo>
                  <a:lnTo>
                    <a:pt x="1" y="3866"/>
                  </a:lnTo>
                  <a:lnTo>
                    <a:pt x="1" y="3942"/>
                  </a:lnTo>
                  <a:lnTo>
                    <a:pt x="76" y="4018"/>
                  </a:lnTo>
                  <a:lnTo>
                    <a:pt x="228" y="3942"/>
                  </a:lnTo>
                  <a:lnTo>
                    <a:pt x="607" y="3563"/>
                  </a:lnTo>
                  <a:lnTo>
                    <a:pt x="1062" y="3032"/>
                  </a:lnTo>
                  <a:lnTo>
                    <a:pt x="1592" y="2350"/>
                  </a:lnTo>
                  <a:lnTo>
                    <a:pt x="2047" y="1668"/>
                  </a:lnTo>
                  <a:lnTo>
                    <a:pt x="2426" y="910"/>
                  </a:lnTo>
                  <a:lnTo>
                    <a:pt x="2653" y="380"/>
                  </a:lnTo>
                  <a:lnTo>
                    <a:pt x="2729" y="152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 flipH="1">
              <a:off x="-3847110" y="4219069"/>
              <a:ext cx="70387" cy="20542"/>
            </a:xfrm>
            <a:custGeom>
              <a:avLst/>
              <a:gdLst/>
              <a:ahLst/>
              <a:cxnLst/>
              <a:rect l="l" t="t" r="r" b="b"/>
              <a:pathLst>
                <a:path w="3639" h="1062" extrusionOk="0">
                  <a:moveTo>
                    <a:pt x="152" y="1"/>
                  </a:moveTo>
                  <a:lnTo>
                    <a:pt x="76" y="77"/>
                  </a:lnTo>
                  <a:lnTo>
                    <a:pt x="0" y="152"/>
                  </a:lnTo>
                  <a:lnTo>
                    <a:pt x="76" y="380"/>
                  </a:lnTo>
                  <a:lnTo>
                    <a:pt x="304" y="531"/>
                  </a:lnTo>
                  <a:lnTo>
                    <a:pt x="607" y="683"/>
                  </a:lnTo>
                  <a:lnTo>
                    <a:pt x="1365" y="910"/>
                  </a:lnTo>
                  <a:lnTo>
                    <a:pt x="2350" y="1062"/>
                  </a:lnTo>
                  <a:lnTo>
                    <a:pt x="3487" y="1062"/>
                  </a:lnTo>
                  <a:lnTo>
                    <a:pt x="3638" y="986"/>
                  </a:lnTo>
                  <a:lnTo>
                    <a:pt x="3562" y="910"/>
                  </a:lnTo>
                  <a:lnTo>
                    <a:pt x="3411" y="759"/>
                  </a:lnTo>
                  <a:lnTo>
                    <a:pt x="3108" y="683"/>
                  </a:lnTo>
                  <a:lnTo>
                    <a:pt x="2577" y="531"/>
                  </a:lnTo>
                  <a:lnTo>
                    <a:pt x="1819" y="380"/>
                  </a:lnTo>
                  <a:lnTo>
                    <a:pt x="986" y="15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 flipH="1">
              <a:off x="-3786994" y="4227870"/>
              <a:ext cx="90890" cy="55726"/>
            </a:xfrm>
            <a:custGeom>
              <a:avLst/>
              <a:gdLst/>
              <a:ahLst/>
              <a:cxnLst/>
              <a:rect l="l" t="t" r="r" b="b"/>
              <a:pathLst>
                <a:path w="4699" h="2881" extrusionOk="0">
                  <a:moveTo>
                    <a:pt x="152" y="0"/>
                  </a:moveTo>
                  <a:lnTo>
                    <a:pt x="0" y="76"/>
                  </a:lnTo>
                  <a:lnTo>
                    <a:pt x="0" y="152"/>
                  </a:lnTo>
                  <a:lnTo>
                    <a:pt x="76" y="379"/>
                  </a:lnTo>
                  <a:lnTo>
                    <a:pt x="152" y="531"/>
                  </a:lnTo>
                  <a:lnTo>
                    <a:pt x="379" y="683"/>
                  </a:lnTo>
                  <a:lnTo>
                    <a:pt x="1288" y="1289"/>
                  </a:lnTo>
                  <a:lnTo>
                    <a:pt x="2577" y="1971"/>
                  </a:lnTo>
                  <a:lnTo>
                    <a:pt x="3865" y="2653"/>
                  </a:lnTo>
                  <a:lnTo>
                    <a:pt x="4547" y="2880"/>
                  </a:lnTo>
                  <a:lnTo>
                    <a:pt x="4623" y="2880"/>
                  </a:lnTo>
                  <a:lnTo>
                    <a:pt x="4699" y="2805"/>
                  </a:lnTo>
                  <a:lnTo>
                    <a:pt x="4623" y="2653"/>
                  </a:lnTo>
                  <a:lnTo>
                    <a:pt x="4472" y="2501"/>
                  </a:lnTo>
                  <a:lnTo>
                    <a:pt x="3865" y="2047"/>
                  </a:lnTo>
                  <a:lnTo>
                    <a:pt x="3107" y="1592"/>
                  </a:lnTo>
                  <a:lnTo>
                    <a:pt x="2046" y="1061"/>
                  </a:lnTo>
                  <a:lnTo>
                    <a:pt x="1061" y="455"/>
                  </a:lnTo>
                  <a:lnTo>
                    <a:pt x="682" y="15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 flipH="1">
              <a:off x="-3971694" y="4230810"/>
              <a:ext cx="111413" cy="39594"/>
            </a:xfrm>
            <a:custGeom>
              <a:avLst/>
              <a:gdLst/>
              <a:ahLst/>
              <a:cxnLst/>
              <a:rect l="l" t="t" r="r" b="b"/>
              <a:pathLst>
                <a:path w="5760" h="2047" extrusionOk="0">
                  <a:moveTo>
                    <a:pt x="5684" y="0"/>
                  </a:moveTo>
                  <a:lnTo>
                    <a:pt x="5381" y="76"/>
                  </a:lnTo>
                  <a:lnTo>
                    <a:pt x="4851" y="303"/>
                  </a:lnTo>
                  <a:lnTo>
                    <a:pt x="4168" y="606"/>
                  </a:lnTo>
                  <a:lnTo>
                    <a:pt x="3183" y="909"/>
                  </a:lnTo>
                  <a:lnTo>
                    <a:pt x="1971" y="1213"/>
                  </a:lnTo>
                  <a:lnTo>
                    <a:pt x="455" y="1516"/>
                  </a:lnTo>
                  <a:lnTo>
                    <a:pt x="152" y="1667"/>
                  </a:lnTo>
                  <a:lnTo>
                    <a:pt x="76" y="1743"/>
                  </a:lnTo>
                  <a:lnTo>
                    <a:pt x="0" y="1895"/>
                  </a:lnTo>
                  <a:lnTo>
                    <a:pt x="76" y="1970"/>
                  </a:lnTo>
                  <a:lnTo>
                    <a:pt x="152" y="2046"/>
                  </a:lnTo>
                  <a:lnTo>
                    <a:pt x="682" y="2046"/>
                  </a:lnTo>
                  <a:lnTo>
                    <a:pt x="1364" y="1970"/>
                  </a:lnTo>
                  <a:lnTo>
                    <a:pt x="2274" y="1819"/>
                  </a:lnTo>
                  <a:lnTo>
                    <a:pt x="3183" y="1516"/>
                  </a:lnTo>
                  <a:lnTo>
                    <a:pt x="4017" y="1213"/>
                  </a:lnTo>
                  <a:lnTo>
                    <a:pt x="4775" y="909"/>
                  </a:lnTo>
                  <a:lnTo>
                    <a:pt x="5305" y="531"/>
                  </a:lnTo>
                  <a:lnTo>
                    <a:pt x="5684" y="227"/>
                  </a:lnTo>
                  <a:lnTo>
                    <a:pt x="5760" y="76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 flipH="1">
              <a:off x="-4001015" y="4236671"/>
              <a:ext cx="20542" cy="19072"/>
            </a:xfrm>
            <a:custGeom>
              <a:avLst/>
              <a:gdLst/>
              <a:ahLst/>
              <a:cxnLst/>
              <a:rect l="l" t="t" r="r" b="b"/>
              <a:pathLst>
                <a:path w="1062" h="986" extrusionOk="0">
                  <a:moveTo>
                    <a:pt x="834" y="0"/>
                  </a:moveTo>
                  <a:lnTo>
                    <a:pt x="607" y="152"/>
                  </a:lnTo>
                  <a:lnTo>
                    <a:pt x="304" y="379"/>
                  </a:lnTo>
                  <a:lnTo>
                    <a:pt x="1" y="758"/>
                  </a:lnTo>
                  <a:lnTo>
                    <a:pt x="1" y="985"/>
                  </a:lnTo>
                  <a:lnTo>
                    <a:pt x="152" y="985"/>
                  </a:lnTo>
                  <a:lnTo>
                    <a:pt x="531" y="758"/>
                  </a:lnTo>
                  <a:lnTo>
                    <a:pt x="834" y="455"/>
                  </a:lnTo>
                  <a:lnTo>
                    <a:pt x="1062" y="228"/>
                  </a:lnTo>
                  <a:lnTo>
                    <a:pt x="1062" y="7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 flipH="1">
              <a:off x="-3860301" y="4245452"/>
              <a:ext cx="41064" cy="8820"/>
            </a:xfrm>
            <a:custGeom>
              <a:avLst/>
              <a:gdLst/>
              <a:ahLst/>
              <a:cxnLst/>
              <a:rect l="l" t="t" r="r" b="b"/>
              <a:pathLst>
                <a:path w="2123" h="456" extrusionOk="0">
                  <a:moveTo>
                    <a:pt x="985" y="1"/>
                  </a:moveTo>
                  <a:lnTo>
                    <a:pt x="228" y="77"/>
                  </a:lnTo>
                  <a:lnTo>
                    <a:pt x="76" y="152"/>
                  </a:lnTo>
                  <a:lnTo>
                    <a:pt x="0" y="228"/>
                  </a:lnTo>
                  <a:lnTo>
                    <a:pt x="152" y="304"/>
                  </a:lnTo>
                  <a:lnTo>
                    <a:pt x="455" y="380"/>
                  </a:lnTo>
                  <a:lnTo>
                    <a:pt x="1137" y="456"/>
                  </a:lnTo>
                  <a:lnTo>
                    <a:pt x="1819" y="380"/>
                  </a:lnTo>
                  <a:lnTo>
                    <a:pt x="2046" y="304"/>
                  </a:lnTo>
                  <a:lnTo>
                    <a:pt x="2122" y="228"/>
                  </a:lnTo>
                  <a:lnTo>
                    <a:pt x="2046" y="152"/>
                  </a:lnTo>
                  <a:lnTo>
                    <a:pt x="1819" y="77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 flipH="1">
              <a:off x="-3987826" y="4267444"/>
              <a:ext cx="155398" cy="38143"/>
            </a:xfrm>
            <a:custGeom>
              <a:avLst/>
              <a:gdLst/>
              <a:ahLst/>
              <a:cxnLst/>
              <a:rect l="l" t="t" r="r" b="b"/>
              <a:pathLst>
                <a:path w="8034" h="1972" extrusionOk="0">
                  <a:moveTo>
                    <a:pt x="7958" y="1"/>
                  </a:moveTo>
                  <a:lnTo>
                    <a:pt x="6594" y="531"/>
                  </a:lnTo>
                  <a:lnTo>
                    <a:pt x="5836" y="834"/>
                  </a:lnTo>
                  <a:lnTo>
                    <a:pt x="5002" y="1062"/>
                  </a:lnTo>
                  <a:lnTo>
                    <a:pt x="4017" y="1137"/>
                  </a:lnTo>
                  <a:lnTo>
                    <a:pt x="2653" y="1289"/>
                  </a:lnTo>
                  <a:lnTo>
                    <a:pt x="682" y="1441"/>
                  </a:lnTo>
                  <a:lnTo>
                    <a:pt x="152" y="1516"/>
                  </a:lnTo>
                  <a:lnTo>
                    <a:pt x="0" y="1592"/>
                  </a:lnTo>
                  <a:lnTo>
                    <a:pt x="0" y="1668"/>
                  </a:lnTo>
                  <a:lnTo>
                    <a:pt x="0" y="1744"/>
                  </a:lnTo>
                  <a:lnTo>
                    <a:pt x="0" y="1820"/>
                  </a:lnTo>
                  <a:lnTo>
                    <a:pt x="303" y="1895"/>
                  </a:lnTo>
                  <a:lnTo>
                    <a:pt x="758" y="1895"/>
                  </a:lnTo>
                  <a:lnTo>
                    <a:pt x="1364" y="1971"/>
                  </a:lnTo>
                  <a:lnTo>
                    <a:pt x="2880" y="1820"/>
                  </a:lnTo>
                  <a:lnTo>
                    <a:pt x="4547" y="1592"/>
                  </a:lnTo>
                  <a:lnTo>
                    <a:pt x="5836" y="1289"/>
                  </a:lnTo>
                  <a:lnTo>
                    <a:pt x="6973" y="910"/>
                  </a:lnTo>
                  <a:lnTo>
                    <a:pt x="7731" y="531"/>
                  </a:lnTo>
                  <a:lnTo>
                    <a:pt x="7958" y="304"/>
                  </a:lnTo>
                  <a:lnTo>
                    <a:pt x="8034" y="152"/>
                  </a:lnTo>
                  <a:lnTo>
                    <a:pt x="803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 flipH="1">
              <a:off x="-5789397" y="3925898"/>
              <a:ext cx="77718" cy="77718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2123" y="1365"/>
                  </a:moveTo>
                  <a:lnTo>
                    <a:pt x="2274" y="1592"/>
                  </a:lnTo>
                  <a:lnTo>
                    <a:pt x="2426" y="1819"/>
                  </a:lnTo>
                  <a:lnTo>
                    <a:pt x="2426" y="1971"/>
                  </a:lnTo>
                  <a:lnTo>
                    <a:pt x="2350" y="2122"/>
                  </a:lnTo>
                  <a:lnTo>
                    <a:pt x="2274" y="2198"/>
                  </a:lnTo>
                  <a:lnTo>
                    <a:pt x="2123" y="2198"/>
                  </a:lnTo>
                  <a:lnTo>
                    <a:pt x="1895" y="2122"/>
                  </a:lnTo>
                  <a:lnTo>
                    <a:pt x="1668" y="1971"/>
                  </a:lnTo>
                  <a:lnTo>
                    <a:pt x="1592" y="1743"/>
                  </a:lnTo>
                  <a:lnTo>
                    <a:pt x="1668" y="1516"/>
                  </a:lnTo>
                  <a:lnTo>
                    <a:pt x="1744" y="1440"/>
                  </a:lnTo>
                  <a:lnTo>
                    <a:pt x="1895" y="1365"/>
                  </a:lnTo>
                  <a:close/>
                  <a:moveTo>
                    <a:pt x="2047" y="0"/>
                  </a:moveTo>
                  <a:lnTo>
                    <a:pt x="1365" y="76"/>
                  </a:lnTo>
                  <a:lnTo>
                    <a:pt x="986" y="152"/>
                  </a:lnTo>
                  <a:lnTo>
                    <a:pt x="834" y="304"/>
                  </a:lnTo>
                  <a:lnTo>
                    <a:pt x="683" y="455"/>
                  </a:lnTo>
                  <a:lnTo>
                    <a:pt x="380" y="910"/>
                  </a:lnTo>
                  <a:lnTo>
                    <a:pt x="152" y="1516"/>
                  </a:lnTo>
                  <a:lnTo>
                    <a:pt x="1" y="2122"/>
                  </a:lnTo>
                  <a:lnTo>
                    <a:pt x="76" y="2426"/>
                  </a:lnTo>
                  <a:lnTo>
                    <a:pt x="228" y="2729"/>
                  </a:lnTo>
                  <a:lnTo>
                    <a:pt x="380" y="3032"/>
                  </a:lnTo>
                  <a:lnTo>
                    <a:pt x="683" y="3335"/>
                  </a:lnTo>
                  <a:lnTo>
                    <a:pt x="1062" y="3638"/>
                  </a:lnTo>
                  <a:lnTo>
                    <a:pt x="1441" y="3866"/>
                  </a:lnTo>
                  <a:lnTo>
                    <a:pt x="1744" y="3941"/>
                  </a:lnTo>
                  <a:lnTo>
                    <a:pt x="2123" y="4017"/>
                  </a:lnTo>
                  <a:lnTo>
                    <a:pt x="2502" y="3941"/>
                  </a:lnTo>
                  <a:lnTo>
                    <a:pt x="2805" y="3866"/>
                  </a:lnTo>
                  <a:lnTo>
                    <a:pt x="3108" y="3714"/>
                  </a:lnTo>
                  <a:lnTo>
                    <a:pt x="3411" y="3487"/>
                  </a:lnTo>
                  <a:lnTo>
                    <a:pt x="3638" y="3259"/>
                  </a:lnTo>
                  <a:lnTo>
                    <a:pt x="3790" y="2956"/>
                  </a:lnTo>
                  <a:lnTo>
                    <a:pt x="3942" y="2577"/>
                  </a:lnTo>
                  <a:lnTo>
                    <a:pt x="4017" y="2198"/>
                  </a:lnTo>
                  <a:lnTo>
                    <a:pt x="3942" y="1819"/>
                  </a:lnTo>
                  <a:lnTo>
                    <a:pt x="3866" y="1440"/>
                  </a:lnTo>
                  <a:lnTo>
                    <a:pt x="3714" y="1061"/>
                  </a:lnTo>
                  <a:lnTo>
                    <a:pt x="3411" y="682"/>
                  </a:lnTo>
                  <a:lnTo>
                    <a:pt x="3108" y="379"/>
                  </a:lnTo>
                  <a:lnTo>
                    <a:pt x="2805" y="152"/>
                  </a:lnTo>
                  <a:lnTo>
                    <a:pt x="2502" y="76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 flipH="1">
              <a:off x="-2653868" y="3952281"/>
              <a:ext cx="36654" cy="19072"/>
            </a:xfrm>
            <a:custGeom>
              <a:avLst/>
              <a:gdLst/>
              <a:ahLst/>
              <a:cxnLst/>
              <a:rect l="l" t="t" r="r" b="b"/>
              <a:pathLst>
                <a:path w="1895" h="986" extrusionOk="0">
                  <a:moveTo>
                    <a:pt x="0" y="1"/>
                  </a:moveTo>
                  <a:lnTo>
                    <a:pt x="0" y="76"/>
                  </a:lnTo>
                  <a:lnTo>
                    <a:pt x="607" y="531"/>
                  </a:lnTo>
                  <a:lnTo>
                    <a:pt x="1364" y="910"/>
                  </a:lnTo>
                  <a:lnTo>
                    <a:pt x="1668" y="986"/>
                  </a:lnTo>
                  <a:lnTo>
                    <a:pt x="1819" y="986"/>
                  </a:lnTo>
                  <a:lnTo>
                    <a:pt x="1895" y="910"/>
                  </a:lnTo>
                  <a:lnTo>
                    <a:pt x="1819" y="758"/>
                  </a:lnTo>
                  <a:lnTo>
                    <a:pt x="1289" y="455"/>
                  </a:lnTo>
                  <a:lnTo>
                    <a:pt x="682" y="76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 flipH="1">
              <a:off x="-2627486" y="3961082"/>
              <a:ext cx="82109" cy="82109"/>
            </a:xfrm>
            <a:custGeom>
              <a:avLst/>
              <a:gdLst/>
              <a:ahLst/>
              <a:cxnLst/>
              <a:rect l="l" t="t" r="r" b="b"/>
              <a:pathLst>
                <a:path w="4245" h="4245" extrusionOk="0">
                  <a:moveTo>
                    <a:pt x="2350" y="1743"/>
                  </a:moveTo>
                  <a:lnTo>
                    <a:pt x="2350" y="1895"/>
                  </a:lnTo>
                  <a:lnTo>
                    <a:pt x="2350" y="2122"/>
                  </a:lnTo>
                  <a:lnTo>
                    <a:pt x="1971" y="2122"/>
                  </a:lnTo>
                  <a:lnTo>
                    <a:pt x="1971" y="1895"/>
                  </a:lnTo>
                  <a:lnTo>
                    <a:pt x="1971" y="1743"/>
                  </a:lnTo>
                  <a:close/>
                  <a:moveTo>
                    <a:pt x="2047" y="0"/>
                  </a:moveTo>
                  <a:lnTo>
                    <a:pt x="1744" y="76"/>
                  </a:lnTo>
                  <a:lnTo>
                    <a:pt x="1365" y="152"/>
                  </a:lnTo>
                  <a:lnTo>
                    <a:pt x="1137" y="303"/>
                  </a:lnTo>
                  <a:lnTo>
                    <a:pt x="834" y="531"/>
                  </a:lnTo>
                  <a:lnTo>
                    <a:pt x="380" y="986"/>
                  </a:lnTo>
                  <a:lnTo>
                    <a:pt x="76" y="1592"/>
                  </a:lnTo>
                  <a:lnTo>
                    <a:pt x="1" y="1895"/>
                  </a:lnTo>
                  <a:lnTo>
                    <a:pt x="1" y="2198"/>
                  </a:lnTo>
                  <a:lnTo>
                    <a:pt x="1" y="2577"/>
                  </a:lnTo>
                  <a:lnTo>
                    <a:pt x="76" y="2956"/>
                  </a:lnTo>
                  <a:lnTo>
                    <a:pt x="152" y="3335"/>
                  </a:lnTo>
                  <a:lnTo>
                    <a:pt x="380" y="3562"/>
                  </a:lnTo>
                  <a:lnTo>
                    <a:pt x="607" y="3790"/>
                  </a:lnTo>
                  <a:lnTo>
                    <a:pt x="834" y="4017"/>
                  </a:lnTo>
                  <a:lnTo>
                    <a:pt x="1137" y="4169"/>
                  </a:lnTo>
                  <a:lnTo>
                    <a:pt x="1516" y="4244"/>
                  </a:lnTo>
                  <a:lnTo>
                    <a:pt x="2274" y="4244"/>
                  </a:lnTo>
                  <a:lnTo>
                    <a:pt x="2653" y="4169"/>
                  </a:lnTo>
                  <a:lnTo>
                    <a:pt x="2956" y="4017"/>
                  </a:lnTo>
                  <a:lnTo>
                    <a:pt x="3260" y="3790"/>
                  </a:lnTo>
                  <a:lnTo>
                    <a:pt x="3563" y="3562"/>
                  </a:lnTo>
                  <a:lnTo>
                    <a:pt x="3790" y="3259"/>
                  </a:lnTo>
                  <a:lnTo>
                    <a:pt x="4017" y="2880"/>
                  </a:lnTo>
                  <a:lnTo>
                    <a:pt x="4169" y="2577"/>
                  </a:lnTo>
                  <a:lnTo>
                    <a:pt x="4245" y="2198"/>
                  </a:lnTo>
                  <a:lnTo>
                    <a:pt x="4245" y="1895"/>
                  </a:lnTo>
                  <a:lnTo>
                    <a:pt x="4245" y="1592"/>
                  </a:lnTo>
                  <a:lnTo>
                    <a:pt x="4169" y="1289"/>
                  </a:lnTo>
                  <a:lnTo>
                    <a:pt x="4093" y="1061"/>
                  </a:lnTo>
                  <a:lnTo>
                    <a:pt x="3714" y="531"/>
                  </a:lnTo>
                  <a:lnTo>
                    <a:pt x="3260" y="228"/>
                  </a:lnTo>
                  <a:lnTo>
                    <a:pt x="3032" y="76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 flipH="1">
              <a:off x="-2634816" y="4028509"/>
              <a:ext cx="29343" cy="27873"/>
            </a:xfrm>
            <a:custGeom>
              <a:avLst/>
              <a:gdLst/>
              <a:ahLst/>
              <a:cxnLst/>
              <a:rect l="l" t="t" r="r" b="b"/>
              <a:pathLst>
                <a:path w="1517" h="1441" extrusionOk="0">
                  <a:moveTo>
                    <a:pt x="1214" y="0"/>
                  </a:moveTo>
                  <a:lnTo>
                    <a:pt x="910" y="228"/>
                  </a:lnTo>
                  <a:lnTo>
                    <a:pt x="456" y="683"/>
                  </a:lnTo>
                  <a:lnTo>
                    <a:pt x="77" y="1137"/>
                  </a:lnTo>
                  <a:lnTo>
                    <a:pt x="1" y="1365"/>
                  </a:lnTo>
                  <a:lnTo>
                    <a:pt x="1" y="1440"/>
                  </a:lnTo>
                  <a:lnTo>
                    <a:pt x="153" y="1440"/>
                  </a:lnTo>
                  <a:lnTo>
                    <a:pt x="304" y="1365"/>
                  </a:lnTo>
                  <a:lnTo>
                    <a:pt x="835" y="986"/>
                  </a:lnTo>
                  <a:lnTo>
                    <a:pt x="1289" y="531"/>
                  </a:lnTo>
                  <a:lnTo>
                    <a:pt x="1441" y="304"/>
                  </a:lnTo>
                  <a:lnTo>
                    <a:pt x="1517" y="152"/>
                  </a:lnTo>
                  <a:lnTo>
                    <a:pt x="1441" y="7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 flipH="1">
              <a:off x="-2595242" y="4041701"/>
              <a:ext cx="54256" cy="20542"/>
            </a:xfrm>
            <a:custGeom>
              <a:avLst/>
              <a:gdLst/>
              <a:ahLst/>
              <a:cxnLst/>
              <a:rect l="l" t="t" r="r" b="b"/>
              <a:pathLst>
                <a:path w="2805" h="1062" extrusionOk="0">
                  <a:moveTo>
                    <a:pt x="76" y="1"/>
                  </a:moveTo>
                  <a:lnTo>
                    <a:pt x="0" y="76"/>
                  </a:lnTo>
                  <a:lnTo>
                    <a:pt x="0" y="152"/>
                  </a:lnTo>
                  <a:lnTo>
                    <a:pt x="0" y="304"/>
                  </a:lnTo>
                  <a:lnTo>
                    <a:pt x="76" y="379"/>
                  </a:lnTo>
                  <a:lnTo>
                    <a:pt x="455" y="683"/>
                  </a:lnTo>
                  <a:lnTo>
                    <a:pt x="1061" y="834"/>
                  </a:lnTo>
                  <a:lnTo>
                    <a:pt x="1819" y="986"/>
                  </a:lnTo>
                  <a:lnTo>
                    <a:pt x="2577" y="1062"/>
                  </a:lnTo>
                  <a:lnTo>
                    <a:pt x="2729" y="986"/>
                  </a:lnTo>
                  <a:lnTo>
                    <a:pt x="2804" y="910"/>
                  </a:lnTo>
                  <a:lnTo>
                    <a:pt x="2729" y="834"/>
                  </a:lnTo>
                  <a:lnTo>
                    <a:pt x="2577" y="683"/>
                  </a:lnTo>
                  <a:lnTo>
                    <a:pt x="1743" y="455"/>
                  </a:lnTo>
                  <a:lnTo>
                    <a:pt x="379" y="7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 flipH="1">
              <a:off x="-3873492" y="4012378"/>
              <a:ext cx="44004" cy="11760"/>
            </a:xfrm>
            <a:custGeom>
              <a:avLst/>
              <a:gdLst/>
              <a:ahLst/>
              <a:cxnLst/>
              <a:rect l="l" t="t" r="r" b="b"/>
              <a:pathLst>
                <a:path w="2275" h="608" extrusionOk="0">
                  <a:moveTo>
                    <a:pt x="1213" y="1"/>
                  </a:moveTo>
                  <a:lnTo>
                    <a:pt x="607" y="152"/>
                  </a:lnTo>
                  <a:lnTo>
                    <a:pt x="304" y="228"/>
                  </a:lnTo>
                  <a:lnTo>
                    <a:pt x="76" y="304"/>
                  </a:lnTo>
                  <a:lnTo>
                    <a:pt x="1" y="380"/>
                  </a:lnTo>
                  <a:lnTo>
                    <a:pt x="1" y="531"/>
                  </a:lnTo>
                  <a:lnTo>
                    <a:pt x="152" y="531"/>
                  </a:lnTo>
                  <a:lnTo>
                    <a:pt x="380" y="607"/>
                  </a:lnTo>
                  <a:lnTo>
                    <a:pt x="1137" y="607"/>
                  </a:lnTo>
                  <a:lnTo>
                    <a:pt x="1820" y="531"/>
                  </a:lnTo>
                  <a:lnTo>
                    <a:pt x="2199" y="456"/>
                  </a:lnTo>
                  <a:lnTo>
                    <a:pt x="2274" y="380"/>
                  </a:lnTo>
                  <a:lnTo>
                    <a:pt x="2274" y="304"/>
                  </a:lnTo>
                  <a:lnTo>
                    <a:pt x="2047" y="152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 flipH="1">
              <a:off x="-3823647" y="4028509"/>
              <a:ext cx="49865" cy="143676"/>
            </a:xfrm>
            <a:custGeom>
              <a:avLst/>
              <a:gdLst/>
              <a:ahLst/>
              <a:cxnLst/>
              <a:rect l="l" t="t" r="r" b="b"/>
              <a:pathLst>
                <a:path w="2578" h="7428" extrusionOk="0">
                  <a:moveTo>
                    <a:pt x="1820" y="0"/>
                  </a:moveTo>
                  <a:lnTo>
                    <a:pt x="1744" y="76"/>
                  </a:lnTo>
                  <a:lnTo>
                    <a:pt x="1517" y="152"/>
                  </a:lnTo>
                  <a:lnTo>
                    <a:pt x="1138" y="683"/>
                  </a:lnTo>
                  <a:lnTo>
                    <a:pt x="531" y="1440"/>
                  </a:lnTo>
                  <a:lnTo>
                    <a:pt x="228" y="2122"/>
                  </a:lnTo>
                  <a:lnTo>
                    <a:pt x="77" y="2805"/>
                  </a:lnTo>
                  <a:lnTo>
                    <a:pt x="1" y="3638"/>
                  </a:lnTo>
                  <a:lnTo>
                    <a:pt x="1" y="4093"/>
                  </a:lnTo>
                  <a:lnTo>
                    <a:pt x="77" y="4548"/>
                  </a:lnTo>
                  <a:lnTo>
                    <a:pt x="228" y="5002"/>
                  </a:lnTo>
                  <a:lnTo>
                    <a:pt x="380" y="5381"/>
                  </a:lnTo>
                  <a:lnTo>
                    <a:pt x="607" y="5760"/>
                  </a:lnTo>
                  <a:lnTo>
                    <a:pt x="910" y="6139"/>
                  </a:lnTo>
                  <a:lnTo>
                    <a:pt x="1213" y="6518"/>
                  </a:lnTo>
                  <a:lnTo>
                    <a:pt x="1668" y="6897"/>
                  </a:lnTo>
                  <a:lnTo>
                    <a:pt x="2350" y="7352"/>
                  </a:lnTo>
                  <a:lnTo>
                    <a:pt x="2502" y="7428"/>
                  </a:lnTo>
                  <a:lnTo>
                    <a:pt x="2578" y="7352"/>
                  </a:lnTo>
                  <a:lnTo>
                    <a:pt x="2578" y="7276"/>
                  </a:lnTo>
                  <a:lnTo>
                    <a:pt x="2426" y="7049"/>
                  </a:lnTo>
                  <a:lnTo>
                    <a:pt x="1744" y="6367"/>
                  </a:lnTo>
                  <a:lnTo>
                    <a:pt x="1213" y="5684"/>
                  </a:lnTo>
                  <a:lnTo>
                    <a:pt x="759" y="5002"/>
                  </a:lnTo>
                  <a:lnTo>
                    <a:pt x="531" y="4320"/>
                  </a:lnTo>
                  <a:lnTo>
                    <a:pt x="380" y="3638"/>
                  </a:lnTo>
                  <a:lnTo>
                    <a:pt x="456" y="2956"/>
                  </a:lnTo>
                  <a:lnTo>
                    <a:pt x="607" y="2198"/>
                  </a:lnTo>
                  <a:lnTo>
                    <a:pt x="910" y="1516"/>
                  </a:lnTo>
                  <a:lnTo>
                    <a:pt x="1365" y="834"/>
                  </a:lnTo>
                  <a:lnTo>
                    <a:pt x="1820" y="228"/>
                  </a:lnTo>
                  <a:lnTo>
                    <a:pt x="1895" y="76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 flipH="1">
              <a:off x="-3889604" y="4169224"/>
              <a:ext cx="38124" cy="11760"/>
            </a:xfrm>
            <a:custGeom>
              <a:avLst/>
              <a:gdLst/>
              <a:ahLst/>
              <a:cxnLst/>
              <a:rect l="l" t="t" r="r" b="b"/>
              <a:pathLst>
                <a:path w="1971" h="608" extrusionOk="0">
                  <a:moveTo>
                    <a:pt x="1592" y="1"/>
                  </a:moveTo>
                  <a:lnTo>
                    <a:pt x="531" y="153"/>
                  </a:lnTo>
                  <a:lnTo>
                    <a:pt x="152" y="228"/>
                  </a:lnTo>
                  <a:lnTo>
                    <a:pt x="76" y="304"/>
                  </a:lnTo>
                  <a:lnTo>
                    <a:pt x="0" y="380"/>
                  </a:lnTo>
                  <a:lnTo>
                    <a:pt x="76" y="531"/>
                  </a:lnTo>
                  <a:lnTo>
                    <a:pt x="228" y="607"/>
                  </a:lnTo>
                  <a:lnTo>
                    <a:pt x="683" y="607"/>
                  </a:lnTo>
                  <a:lnTo>
                    <a:pt x="1213" y="531"/>
                  </a:lnTo>
                  <a:lnTo>
                    <a:pt x="1516" y="456"/>
                  </a:lnTo>
                  <a:lnTo>
                    <a:pt x="1668" y="304"/>
                  </a:lnTo>
                  <a:lnTo>
                    <a:pt x="1895" y="153"/>
                  </a:lnTo>
                  <a:lnTo>
                    <a:pt x="1971" y="77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 flipH="1">
              <a:off x="-3416126" y="4095936"/>
              <a:ext cx="24932" cy="93830"/>
            </a:xfrm>
            <a:custGeom>
              <a:avLst/>
              <a:gdLst/>
              <a:ahLst/>
              <a:cxnLst/>
              <a:rect l="l" t="t" r="r" b="b"/>
              <a:pathLst>
                <a:path w="1289" h="4851" extrusionOk="0">
                  <a:moveTo>
                    <a:pt x="910" y="1"/>
                  </a:moveTo>
                  <a:lnTo>
                    <a:pt x="758" y="76"/>
                  </a:lnTo>
                  <a:lnTo>
                    <a:pt x="607" y="304"/>
                  </a:lnTo>
                  <a:lnTo>
                    <a:pt x="379" y="1213"/>
                  </a:lnTo>
                  <a:lnTo>
                    <a:pt x="152" y="2577"/>
                  </a:lnTo>
                  <a:lnTo>
                    <a:pt x="1" y="3866"/>
                  </a:lnTo>
                  <a:lnTo>
                    <a:pt x="1" y="4548"/>
                  </a:lnTo>
                  <a:lnTo>
                    <a:pt x="76" y="4775"/>
                  </a:lnTo>
                  <a:lnTo>
                    <a:pt x="304" y="4851"/>
                  </a:lnTo>
                  <a:lnTo>
                    <a:pt x="455" y="4775"/>
                  </a:lnTo>
                  <a:lnTo>
                    <a:pt x="683" y="4472"/>
                  </a:lnTo>
                  <a:lnTo>
                    <a:pt x="758" y="4169"/>
                  </a:lnTo>
                  <a:lnTo>
                    <a:pt x="910" y="3638"/>
                  </a:lnTo>
                  <a:lnTo>
                    <a:pt x="1137" y="2274"/>
                  </a:lnTo>
                  <a:lnTo>
                    <a:pt x="1289" y="910"/>
                  </a:lnTo>
                  <a:lnTo>
                    <a:pt x="1289" y="455"/>
                  </a:lnTo>
                  <a:lnTo>
                    <a:pt x="1213" y="228"/>
                  </a:lnTo>
                  <a:lnTo>
                    <a:pt x="1062" y="7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F3DBC3">
                <a:alpha val="6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SemiBold"/>
              <a:buNone/>
              <a:defRPr sz="28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●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○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■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●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○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■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●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○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Fira Sans"/>
              <a:buChar char="■"/>
              <a:defRPr sz="15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4" r:id="rId5"/>
    <p:sldLayoutId id="2147483680" r:id="rId6"/>
    <p:sldLayoutId id="2147483681" r:id="rId7"/>
    <p:sldLayoutId id="2147483682" r:id="rId8"/>
    <p:sldLayoutId id="2147483683" r:id="rId9"/>
    <p:sldLayoutId id="214748368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0"/>
          <p:cNvSpPr txBox="1">
            <a:spLocks noGrp="1"/>
          </p:cNvSpPr>
          <p:nvPr>
            <p:ph type="ctrTitle"/>
          </p:nvPr>
        </p:nvSpPr>
        <p:spPr>
          <a:xfrm>
            <a:off x="4021500" y="378619"/>
            <a:ext cx="4326300" cy="2949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4800" dirty="0"/>
              <a:t>Bike </a:t>
            </a:r>
            <a:r>
              <a:rPr lang="en-MY" sz="4800" dirty="0" smtClean="0"/>
              <a:t>Sharing</a:t>
            </a:r>
            <a:br>
              <a:rPr lang="en-MY" sz="4800" dirty="0" smtClean="0"/>
            </a:br>
            <a:r>
              <a:rPr lang="en-MY" sz="4800" dirty="0" smtClean="0"/>
              <a:t>Business</a:t>
            </a:r>
            <a:br>
              <a:rPr lang="en-MY" sz="4800" dirty="0" smtClean="0"/>
            </a:br>
            <a:r>
              <a:rPr lang="en-MY" sz="4800" dirty="0" smtClean="0"/>
              <a:t>Analytics</a:t>
            </a:r>
            <a:endParaRPr sz="4800" dirty="0"/>
          </a:p>
        </p:txBody>
      </p:sp>
      <p:sp>
        <p:nvSpPr>
          <p:cNvPr id="2081" name="Google Shape;2081;p40"/>
          <p:cNvSpPr txBox="1">
            <a:spLocks noGrp="1"/>
          </p:cNvSpPr>
          <p:nvPr>
            <p:ph type="subTitle" idx="1"/>
          </p:nvPr>
        </p:nvSpPr>
        <p:spPr>
          <a:xfrm>
            <a:off x="4021500" y="3328491"/>
            <a:ext cx="4326300" cy="5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December 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45"/>
          <p:cNvSpPr/>
          <p:nvPr/>
        </p:nvSpPr>
        <p:spPr>
          <a:xfrm>
            <a:off x="5544784" y="937475"/>
            <a:ext cx="1833300" cy="18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5"/>
          <p:cNvSpPr txBox="1">
            <a:spLocks noGrp="1"/>
          </p:cNvSpPr>
          <p:nvPr>
            <p:ph type="title"/>
          </p:nvPr>
        </p:nvSpPr>
        <p:spPr>
          <a:xfrm>
            <a:off x="5016500" y="2886175"/>
            <a:ext cx="2843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usage</a:t>
            </a:r>
            <a:endParaRPr dirty="0"/>
          </a:p>
        </p:txBody>
      </p:sp>
      <p:sp>
        <p:nvSpPr>
          <p:cNvPr id="2135" name="Google Shape;2135;p45"/>
          <p:cNvSpPr txBox="1">
            <a:spLocks noGrp="1"/>
          </p:cNvSpPr>
          <p:nvPr>
            <p:ph type="subTitle" idx="1"/>
          </p:nvPr>
        </p:nvSpPr>
        <p:spPr>
          <a:xfrm>
            <a:off x="4909100" y="3577075"/>
            <a:ext cx="30582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6" name="Google Shape;2136;p45"/>
          <p:cNvSpPr txBox="1">
            <a:spLocks noGrp="1"/>
          </p:cNvSpPr>
          <p:nvPr>
            <p:ph type="title" idx="2"/>
          </p:nvPr>
        </p:nvSpPr>
        <p:spPr>
          <a:xfrm>
            <a:off x="5521550" y="1263650"/>
            <a:ext cx="18333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63"/>
          <p:cNvSpPr/>
          <p:nvPr/>
        </p:nvSpPr>
        <p:spPr>
          <a:xfrm>
            <a:off x="1533800" y="989538"/>
            <a:ext cx="1833300" cy="18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63"/>
          <p:cNvSpPr txBox="1">
            <a:spLocks noGrp="1"/>
          </p:cNvSpPr>
          <p:nvPr>
            <p:ph type="title"/>
          </p:nvPr>
        </p:nvSpPr>
        <p:spPr>
          <a:xfrm>
            <a:off x="346755" y="2889113"/>
            <a:ext cx="5319183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MY" dirty="0" smtClean="0"/>
              <a:t>Variables definition</a:t>
            </a:r>
            <a:endParaRPr dirty="0"/>
          </a:p>
        </p:txBody>
      </p:sp>
      <p:sp>
        <p:nvSpPr>
          <p:cNvPr id="2909" name="Google Shape;2909;p63"/>
          <p:cNvSpPr txBox="1">
            <a:spLocks noGrp="1"/>
          </p:cNvSpPr>
          <p:nvPr>
            <p:ph type="title" idx="2"/>
          </p:nvPr>
        </p:nvSpPr>
        <p:spPr>
          <a:xfrm>
            <a:off x="1676600" y="1315713"/>
            <a:ext cx="15477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0" name="Google Shape;2910;p63"/>
          <p:cNvSpPr txBox="1">
            <a:spLocks noGrp="1"/>
          </p:cNvSpPr>
          <p:nvPr>
            <p:ph type="subTitle" idx="1"/>
          </p:nvPr>
        </p:nvSpPr>
        <p:spPr>
          <a:xfrm>
            <a:off x="912050" y="3513756"/>
            <a:ext cx="30768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11" name="Google Shape;2911;p63"/>
          <p:cNvGrpSpPr/>
          <p:nvPr/>
        </p:nvGrpSpPr>
        <p:grpSpPr>
          <a:xfrm>
            <a:off x="4350225" y="1407131"/>
            <a:ext cx="4388400" cy="2727669"/>
            <a:chOff x="4426425" y="1407131"/>
            <a:chExt cx="4388400" cy="2727669"/>
          </a:xfrm>
        </p:grpSpPr>
        <p:sp>
          <p:nvSpPr>
            <p:cNvPr id="2912" name="Google Shape;2912;p63"/>
            <p:cNvSpPr/>
            <p:nvPr/>
          </p:nvSpPr>
          <p:spPr>
            <a:xfrm rot="-63655">
              <a:off x="6100558" y="1811588"/>
              <a:ext cx="12740" cy="3753"/>
            </a:xfrm>
            <a:custGeom>
              <a:avLst/>
              <a:gdLst/>
              <a:ahLst/>
              <a:cxnLst/>
              <a:rect l="l" t="t" r="r" b="b"/>
              <a:pathLst>
                <a:path w="835" h="246" extrusionOk="0">
                  <a:moveTo>
                    <a:pt x="1" y="0"/>
                  </a:moveTo>
                  <a:lnTo>
                    <a:pt x="835" y="245"/>
                  </a:lnTo>
                  <a:lnTo>
                    <a:pt x="835" y="245"/>
                  </a:lnTo>
                  <a:lnTo>
                    <a:pt x="393" y="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3"/>
            <p:cNvSpPr/>
            <p:nvPr/>
          </p:nvSpPr>
          <p:spPr>
            <a:xfrm rot="-63655">
              <a:off x="6188205" y="3620372"/>
              <a:ext cx="69636" cy="16478"/>
            </a:xfrm>
            <a:custGeom>
              <a:avLst/>
              <a:gdLst/>
              <a:ahLst/>
              <a:cxnLst/>
              <a:rect l="l" t="t" r="r" b="b"/>
              <a:pathLst>
                <a:path w="4564" h="1080" extrusionOk="0">
                  <a:moveTo>
                    <a:pt x="0" y="0"/>
                  </a:moveTo>
                  <a:lnTo>
                    <a:pt x="4563" y="1080"/>
                  </a:lnTo>
                  <a:lnTo>
                    <a:pt x="3876" y="834"/>
                  </a:lnTo>
                  <a:lnTo>
                    <a:pt x="2944" y="589"/>
                  </a:lnTo>
                  <a:lnTo>
                    <a:pt x="1963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3"/>
            <p:cNvSpPr/>
            <p:nvPr/>
          </p:nvSpPr>
          <p:spPr>
            <a:xfrm rot="-63655">
              <a:off x="6023496" y="2646189"/>
              <a:ext cx="18736" cy="31461"/>
            </a:xfrm>
            <a:custGeom>
              <a:avLst/>
              <a:gdLst/>
              <a:ahLst/>
              <a:cxnLst/>
              <a:rect l="l" t="t" r="r" b="b"/>
              <a:pathLst>
                <a:path w="1228" h="2062" extrusionOk="0">
                  <a:moveTo>
                    <a:pt x="1227" y="0"/>
                  </a:moveTo>
                  <a:lnTo>
                    <a:pt x="1" y="982"/>
                  </a:lnTo>
                  <a:lnTo>
                    <a:pt x="1031" y="2061"/>
                  </a:lnTo>
                  <a:lnTo>
                    <a:pt x="1031" y="2061"/>
                  </a:lnTo>
                  <a:lnTo>
                    <a:pt x="982" y="1767"/>
                  </a:lnTo>
                  <a:lnTo>
                    <a:pt x="1031" y="1325"/>
                  </a:lnTo>
                  <a:lnTo>
                    <a:pt x="1129" y="884"/>
                  </a:lnTo>
                  <a:lnTo>
                    <a:pt x="1178" y="442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3"/>
            <p:cNvSpPr/>
            <p:nvPr/>
          </p:nvSpPr>
          <p:spPr>
            <a:xfrm rot="-63655">
              <a:off x="6459825" y="3500627"/>
              <a:ext cx="5264" cy="1511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344" y="0"/>
                  </a:moveTo>
                  <a:lnTo>
                    <a:pt x="1" y="49"/>
                  </a:lnTo>
                  <a:lnTo>
                    <a:pt x="50" y="9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 rot="-63655">
              <a:off x="5422301" y="3280684"/>
              <a:ext cx="616865" cy="120535"/>
            </a:xfrm>
            <a:custGeom>
              <a:avLst/>
              <a:gdLst/>
              <a:ahLst/>
              <a:cxnLst/>
              <a:rect l="l" t="t" r="r" b="b"/>
              <a:pathLst>
                <a:path w="40430" h="7900" extrusionOk="0">
                  <a:moveTo>
                    <a:pt x="98" y="0"/>
                  </a:moveTo>
                  <a:lnTo>
                    <a:pt x="147" y="638"/>
                  </a:lnTo>
                  <a:lnTo>
                    <a:pt x="98" y="1227"/>
                  </a:lnTo>
                  <a:lnTo>
                    <a:pt x="0" y="2355"/>
                  </a:lnTo>
                  <a:lnTo>
                    <a:pt x="2159" y="2699"/>
                  </a:lnTo>
                  <a:lnTo>
                    <a:pt x="4318" y="3091"/>
                  </a:lnTo>
                  <a:lnTo>
                    <a:pt x="11187" y="4122"/>
                  </a:lnTo>
                  <a:lnTo>
                    <a:pt x="14670" y="4563"/>
                  </a:lnTo>
                  <a:lnTo>
                    <a:pt x="18252" y="4907"/>
                  </a:lnTo>
                  <a:lnTo>
                    <a:pt x="20215" y="5054"/>
                  </a:lnTo>
                  <a:lnTo>
                    <a:pt x="22128" y="5201"/>
                  </a:lnTo>
                  <a:lnTo>
                    <a:pt x="24091" y="5397"/>
                  </a:lnTo>
                  <a:lnTo>
                    <a:pt x="26053" y="5643"/>
                  </a:lnTo>
                  <a:lnTo>
                    <a:pt x="29978" y="6182"/>
                  </a:lnTo>
                  <a:lnTo>
                    <a:pt x="33854" y="6771"/>
                  </a:lnTo>
                  <a:lnTo>
                    <a:pt x="36357" y="7164"/>
                  </a:lnTo>
                  <a:lnTo>
                    <a:pt x="40233" y="7900"/>
                  </a:lnTo>
                  <a:lnTo>
                    <a:pt x="40331" y="6918"/>
                  </a:lnTo>
                  <a:lnTo>
                    <a:pt x="40429" y="5937"/>
                  </a:lnTo>
                  <a:lnTo>
                    <a:pt x="38810" y="5643"/>
                  </a:lnTo>
                  <a:lnTo>
                    <a:pt x="37142" y="5397"/>
                  </a:lnTo>
                  <a:lnTo>
                    <a:pt x="35572" y="5103"/>
                  </a:lnTo>
                  <a:lnTo>
                    <a:pt x="34100" y="4907"/>
                  </a:lnTo>
                  <a:lnTo>
                    <a:pt x="26642" y="3827"/>
                  </a:lnTo>
                  <a:lnTo>
                    <a:pt x="22913" y="3239"/>
                  </a:lnTo>
                  <a:lnTo>
                    <a:pt x="19184" y="2601"/>
                  </a:lnTo>
                  <a:lnTo>
                    <a:pt x="17516" y="2306"/>
                  </a:lnTo>
                  <a:lnTo>
                    <a:pt x="15848" y="2012"/>
                  </a:lnTo>
                  <a:lnTo>
                    <a:pt x="14229" y="1816"/>
                  </a:lnTo>
                  <a:lnTo>
                    <a:pt x="12512" y="1619"/>
                  </a:lnTo>
                  <a:lnTo>
                    <a:pt x="9126" y="1227"/>
                  </a:lnTo>
                  <a:lnTo>
                    <a:pt x="7409" y="1031"/>
                  </a:lnTo>
                  <a:lnTo>
                    <a:pt x="5692" y="785"/>
                  </a:lnTo>
                  <a:lnTo>
                    <a:pt x="4318" y="540"/>
                  </a:lnTo>
                  <a:lnTo>
                    <a:pt x="2895" y="29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 rot="-63655">
              <a:off x="7068822" y="2400941"/>
              <a:ext cx="1703086" cy="1665659"/>
            </a:xfrm>
            <a:custGeom>
              <a:avLst/>
              <a:gdLst/>
              <a:ahLst/>
              <a:cxnLst/>
              <a:rect l="l" t="t" r="r" b="b"/>
              <a:pathLst>
                <a:path w="111622" h="109169" extrusionOk="0">
                  <a:moveTo>
                    <a:pt x="59417" y="0"/>
                  </a:moveTo>
                  <a:lnTo>
                    <a:pt x="58436" y="49"/>
                  </a:lnTo>
                  <a:lnTo>
                    <a:pt x="57455" y="148"/>
                  </a:lnTo>
                  <a:lnTo>
                    <a:pt x="56424" y="197"/>
                  </a:lnTo>
                  <a:lnTo>
                    <a:pt x="55443" y="246"/>
                  </a:lnTo>
                  <a:lnTo>
                    <a:pt x="54952" y="246"/>
                  </a:lnTo>
                  <a:lnTo>
                    <a:pt x="54266" y="736"/>
                  </a:lnTo>
                  <a:lnTo>
                    <a:pt x="52892" y="785"/>
                  </a:lnTo>
                  <a:lnTo>
                    <a:pt x="51518" y="933"/>
                  </a:lnTo>
                  <a:lnTo>
                    <a:pt x="50193" y="1129"/>
                  </a:lnTo>
                  <a:lnTo>
                    <a:pt x="48819" y="1423"/>
                  </a:lnTo>
                  <a:lnTo>
                    <a:pt x="46121" y="2012"/>
                  </a:lnTo>
                  <a:lnTo>
                    <a:pt x="44747" y="2356"/>
                  </a:lnTo>
                  <a:lnTo>
                    <a:pt x="43373" y="2601"/>
                  </a:lnTo>
                  <a:lnTo>
                    <a:pt x="41558" y="2993"/>
                  </a:lnTo>
                  <a:lnTo>
                    <a:pt x="39743" y="3484"/>
                  </a:lnTo>
                  <a:lnTo>
                    <a:pt x="37927" y="3975"/>
                  </a:lnTo>
                  <a:lnTo>
                    <a:pt x="36161" y="4514"/>
                  </a:lnTo>
                  <a:lnTo>
                    <a:pt x="35670" y="4612"/>
                  </a:lnTo>
                  <a:lnTo>
                    <a:pt x="35229" y="4809"/>
                  </a:lnTo>
                  <a:lnTo>
                    <a:pt x="34296" y="5250"/>
                  </a:lnTo>
                  <a:lnTo>
                    <a:pt x="34247" y="5299"/>
                  </a:lnTo>
                  <a:lnTo>
                    <a:pt x="34345" y="5643"/>
                  </a:lnTo>
                  <a:lnTo>
                    <a:pt x="34836" y="5496"/>
                  </a:lnTo>
                  <a:lnTo>
                    <a:pt x="35327" y="5496"/>
                  </a:lnTo>
                  <a:lnTo>
                    <a:pt x="35817" y="5545"/>
                  </a:lnTo>
                  <a:lnTo>
                    <a:pt x="36259" y="5692"/>
                  </a:lnTo>
                  <a:lnTo>
                    <a:pt x="36652" y="5888"/>
                  </a:lnTo>
                  <a:lnTo>
                    <a:pt x="36995" y="6183"/>
                  </a:lnTo>
                  <a:lnTo>
                    <a:pt x="37338" y="6526"/>
                  </a:lnTo>
                  <a:lnTo>
                    <a:pt x="37633" y="6968"/>
                  </a:lnTo>
                  <a:lnTo>
                    <a:pt x="38025" y="6820"/>
                  </a:lnTo>
                  <a:lnTo>
                    <a:pt x="38418" y="6673"/>
                  </a:lnTo>
                  <a:lnTo>
                    <a:pt x="38810" y="6624"/>
                  </a:lnTo>
                  <a:lnTo>
                    <a:pt x="39154" y="6624"/>
                  </a:lnTo>
                  <a:lnTo>
                    <a:pt x="39497" y="6673"/>
                  </a:lnTo>
                  <a:lnTo>
                    <a:pt x="39841" y="6771"/>
                  </a:lnTo>
                  <a:lnTo>
                    <a:pt x="40086" y="6968"/>
                  </a:lnTo>
                  <a:lnTo>
                    <a:pt x="40331" y="7262"/>
                  </a:lnTo>
                  <a:lnTo>
                    <a:pt x="40577" y="7802"/>
                  </a:lnTo>
                  <a:lnTo>
                    <a:pt x="41264" y="7753"/>
                  </a:lnTo>
                  <a:lnTo>
                    <a:pt x="42735" y="7213"/>
                  </a:lnTo>
                  <a:lnTo>
                    <a:pt x="44158" y="6722"/>
                  </a:lnTo>
                  <a:lnTo>
                    <a:pt x="45532" y="6379"/>
                  </a:lnTo>
                  <a:lnTo>
                    <a:pt x="46857" y="6084"/>
                  </a:lnTo>
                  <a:lnTo>
                    <a:pt x="48182" y="5839"/>
                  </a:lnTo>
                  <a:lnTo>
                    <a:pt x="49359" y="5643"/>
                  </a:lnTo>
                  <a:lnTo>
                    <a:pt x="51518" y="5397"/>
                  </a:lnTo>
                  <a:lnTo>
                    <a:pt x="53579" y="5348"/>
                  </a:lnTo>
                  <a:lnTo>
                    <a:pt x="55688" y="5397"/>
                  </a:lnTo>
                  <a:lnTo>
                    <a:pt x="57847" y="5545"/>
                  </a:lnTo>
                  <a:lnTo>
                    <a:pt x="59957" y="5790"/>
                  </a:lnTo>
                  <a:lnTo>
                    <a:pt x="62067" y="6133"/>
                  </a:lnTo>
                  <a:lnTo>
                    <a:pt x="64177" y="6575"/>
                  </a:lnTo>
                  <a:lnTo>
                    <a:pt x="66286" y="7066"/>
                  </a:lnTo>
                  <a:lnTo>
                    <a:pt x="68347" y="7605"/>
                  </a:lnTo>
                  <a:lnTo>
                    <a:pt x="70408" y="8243"/>
                  </a:lnTo>
                  <a:lnTo>
                    <a:pt x="72468" y="8979"/>
                  </a:lnTo>
                  <a:lnTo>
                    <a:pt x="74480" y="9715"/>
                  </a:lnTo>
                  <a:lnTo>
                    <a:pt x="76443" y="10549"/>
                  </a:lnTo>
                  <a:lnTo>
                    <a:pt x="78356" y="11432"/>
                  </a:lnTo>
                  <a:lnTo>
                    <a:pt x="80221" y="12365"/>
                  </a:lnTo>
                  <a:lnTo>
                    <a:pt x="82085" y="13346"/>
                  </a:lnTo>
                  <a:lnTo>
                    <a:pt x="83851" y="14376"/>
                  </a:lnTo>
                  <a:lnTo>
                    <a:pt x="84882" y="15014"/>
                  </a:lnTo>
                  <a:lnTo>
                    <a:pt x="85863" y="15652"/>
                  </a:lnTo>
                  <a:lnTo>
                    <a:pt x="86844" y="16339"/>
                  </a:lnTo>
                  <a:lnTo>
                    <a:pt x="87825" y="17075"/>
                  </a:lnTo>
                  <a:lnTo>
                    <a:pt x="88758" y="17811"/>
                  </a:lnTo>
                  <a:lnTo>
                    <a:pt x="89739" y="18596"/>
                  </a:lnTo>
                  <a:lnTo>
                    <a:pt x="90622" y="19381"/>
                  </a:lnTo>
                  <a:lnTo>
                    <a:pt x="91505" y="20215"/>
                  </a:lnTo>
                  <a:lnTo>
                    <a:pt x="92388" y="21049"/>
                  </a:lnTo>
                  <a:lnTo>
                    <a:pt x="93272" y="21932"/>
                  </a:lnTo>
                  <a:lnTo>
                    <a:pt x="94106" y="22815"/>
                  </a:lnTo>
                  <a:lnTo>
                    <a:pt x="94891" y="23747"/>
                  </a:lnTo>
                  <a:lnTo>
                    <a:pt x="95676" y="24680"/>
                  </a:lnTo>
                  <a:lnTo>
                    <a:pt x="96461" y="25661"/>
                  </a:lnTo>
                  <a:lnTo>
                    <a:pt x="97197" y="26642"/>
                  </a:lnTo>
                  <a:lnTo>
                    <a:pt x="97884" y="27624"/>
                  </a:lnTo>
                  <a:lnTo>
                    <a:pt x="98571" y="28654"/>
                  </a:lnTo>
                  <a:lnTo>
                    <a:pt x="99257" y="29684"/>
                  </a:lnTo>
                  <a:lnTo>
                    <a:pt x="99895" y="30715"/>
                  </a:lnTo>
                  <a:lnTo>
                    <a:pt x="100484" y="31794"/>
                  </a:lnTo>
                  <a:lnTo>
                    <a:pt x="101073" y="32873"/>
                  </a:lnTo>
                  <a:lnTo>
                    <a:pt x="101613" y="33953"/>
                  </a:lnTo>
                  <a:lnTo>
                    <a:pt x="102103" y="35032"/>
                  </a:lnTo>
                  <a:lnTo>
                    <a:pt x="102594" y="36161"/>
                  </a:lnTo>
                  <a:lnTo>
                    <a:pt x="103084" y="37289"/>
                  </a:lnTo>
                  <a:lnTo>
                    <a:pt x="103477" y="38418"/>
                  </a:lnTo>
                  <a:lnTo>
                    <a:pt x="103869" y="39546"/>
                  </a:lnTo>
                  <a:lnTo>
                    <a:pt x="104262" y="40675"/>
                  </a:lnTo>
                  <a:lnTo>
                    <a:pt x="104556" y="41803"/>
                  </a:lnTo>
                  <a:lnTo>
                    <a:pt x="104851" y="42981"/>
                  </a:lnTo>
                  <a:lnTo>
                    <a:pt x="105096" y="44109"/>
                  </a:lnTo>
                  <a:lnTo>
                    <a:pt x="105341" y="45287"/>
                  </a:lnTo>
                  <a:lnTo>
                    <a:pt x="105685" y="47396"/>
                  </a:lnTo>
                  <a:lnTo>
                    <a:pt x="105930" y="49555"/>
                  </a:lnTo>
                  <a:lnTo>
                    <a:pt x="106028" y="51665"/>
                  </a:lnTo>
                  <a:lnTo>
                    <a:pt x="106077" y="53824"/>
                  </a:lnTo>
                  <a:lnTo>
                    <a:pt x="106028" y="55934"/>
                  </a:lnTo>
                  <a:lnTo>
                    <a:pt x="105881" y="58043"/>
                  </a:lnTo>
                  <a:lnTo>
                    <a:pt x="105636" y="60104"/>
                  </a:lnTo>
                  <a:lnTo>
                    <a:pt x="105292" y="62214"/>
                  </a:lnTo>
                  <a:lnTo>
                    <a:pt x="104900" y="64274"/>
                  </a:lnTo>
                  <a:lnTo>
                    <a:pt x="104360" y="66286"/>
                  </a:lnTo>
                  <a:lnTo>
                    <a:pt x="103771" y="68298"/>
                  </a:lnTo>
                  <a:lnTo>
                    <a:pt x="103084" y="70309"/>
                  </a:lnTo>
                  <a:lnTo>
                    <a:pt x="102299" y="72272"/>
                  </a:lnTo>
                  <a:lnTo>
                    <a:pt x="101465" y="74185"/>
                  </a:lnTo>
                  <a:lnTo>
                    <a:pt x="100533" y="76050"/>
                  </a:lnTo>
                  <a:lnTo>
                    <a:pt x="99552" y="77914"/>
                  </a:lnTo>
                  <a:lnTo>
                    <a:pt x="98472" y="79681"/>
                  </a:lnTo>
                  <a:lnTo>
                    <a:pt x="97295" y="81447"/>
                  </a:lnTo>
                  <a:lnTo>
                    <a:pt x="96068" y="83164"/>
                  </a:lnTo>
                  <a:lnTo>
                    <a:pt x="94793" y="84832"/>
                  </a:lnTo>
                  <a:lnTo>
                    <a:pt x="93419" y="86451"/>
                  </a:lnTo>
                  <a:lnTo>
                    <a:pt x="91996" y="87972"/>
                  </a:lnTo>
                  <a:lnTo>
                    <a:pt x="90524" y="89444"/>
                  </a:lnTo>
                  <a:lnTo>
                    <a:pt x="88954" y="90916"/>
                  </a:lnTo>
                  <a:lnTo>
                    <a:pt x="87335" y="92241"/>
                  </a:lnTo>
                  <a:lnTo>
                    <a:pt x="85667" y="93566"/>
                  </a:lnTo>
                  <a:lnTo>
                    <a:pt x="83949" y="94792"/>
                  </a:lnTo>
                  <a:lnTo>
                    <a:pt x="82134" y="95921"/>
                  </a:lnTo>
                  <a:lnTo>
                    <a:pt x="80319" y="97000"/>
                  </a:lnTo>
                  <a:lnTo>
                    <a:pt x="78454" y="98031"/>
                  </a:lnTo>
                  <a:lnTo>
                    <a:pt x="76492" y="98914"/>
                  </a:lnTo>
                  <a:lnTo>
                    <a:pt x="74529" y="99748"/>
                  </a:lnTo>
                  <a:lnTo>
                    <a:pt x="72665" y="100484"/>
                  </a:lnTo>
                  <a:lnTo>
                    <a:pt x="70800" y="101171"/>
                  </a:lnTo>
                  <a:lnTo>
                    <a:pt x="68887" y="101759"/>
                  </a:lnTo>
                  <a:lnTo>
                    <a:pt x="66924" y="102299"/>
                  </a:lnTo>
                  <a:lnTo>
                    <a:pt x="64962" y="102790"/>
                  </a:lnTo>
                  <a:lnTo>
                    <a:pt x="62999" y="103182"/>
                  </a:lnTo>
                  <a:lnTo>
                    <a:pt x="60987" y="103526"/>
                  </a:lnTo>
                  <a:lnTo>
                    <a:pt x="59025" y="103820"/>
                  </a:lnTo>
                  <a:lnTo>
                    <a:pt x="57013" y="104016"/>
                  </a:lnTo>
                  <a:lnTo>
                    <a:pt x="55002" y="104066"/>
                  </a:lnTo>
                  <a:lnTo>
                    <a:pt x="52990" y="104115"/>
                  </a:lnTo>
                  <a:lnTo>
                    <a:pt x="50978" y="104016"/>
                  </a:lnTo>
                  <a:lnTo>
                    <a:pt x="49016" y="103820"/>
                  </a:lnTo>
                  <a:lnTo>
                    <a:pt x="47004" y="103526"/>
                  </a:lnTo>
                  <a:lnTo>
                    <a:pt x="45041" y="103133"/>
                  </a:lnTo>
                  <a:lnTo>
                    <a:pt x="43128" y="102643"/>
                  </a:lnTo>
                  <a:lnTo>
                    <a:pt x="41852" y="102201"/>
                  </a:lnTo>
                  <a:lnTo>
                    <a:pt x="40528" y="101759"/>
                  </a:lnTo>
                  <a:lnTo>
                    <a:pt x="39252" y="101269"/>
                  </a:lnTo>
                  <a:lnTo>
                    <a:pt x="37976" y="100729"/>
                  </a:lnTo>
                  <a:lnTo>
                    <a:pt x="36750" y="100140"/>
                  </a:lnTo>
                  <a:lnTo>
                    <a:pt x="35474" y="99503"/>
                  </a:lnTo>
                  <a:lnTo>
                    <a:pt x="34247" y="98865"/>
                  </a:lnTo>
                  <a:lnTo>
                    <a:pt x="33070" y="98178"/>
                  </a:lnTo>
                  <a:lnTo>
                    <a:pt x="31892" y="97491"/>
                  </a:lnTo>
                  <a:lnTo>
                    <a:pt x="30715" y="96755"/>
                  </a:lnTo>
                  <a:lnTo>
                    <a:pt x="28409" y="95185"/>
                  </a:lnTo>
                  <a:lnTo>
                    <a:pt x="26152" y="93615"/>
                  </a:lnTo>
                  <a:lnTo>
                    <a:pt x="24042" y="91996"/>
                  </a:lnTo>
                  <a:lnTo>
                    <a:pt x="21638" y="89886"/>
                  </a:lnTo>
                  <a:lnTo>
                    <a:pt x="20509" y="88807"/>
                  </a:lnTo>
                  <a:lnTo>
                    <a:pt x="19381" y="87727"/>
                  </a:lnTo>
                  <a:lnTo>
                    <a:pt x="18301" y="86599"/>
                  </a:lnTo>
                  <a:lnTo>
                    <a:pt x="17271" y="85421"/>
                  </a:lnTo>
                  <a:lnTo>
                    <a:pt x="16339" y="84195"/>
                  </a:lnTo>
                  <a:lnTo>
                    <a:pt x="15407" y="82919"/>
                  </a:lnTo>
                  <a:lnTo>
                    <a:pt x="14671" y="81790"/>
                  </a:lnTo>
                  <a:lnTo>
                    <a:pt x="13984" y="80662"/>
                  </a:lnTo>
                  <a:lnTo>
                    <a:pt x="13395" y="79533"/>
                  </a:lnTo>
                  <a:lnTo>
                    <a:pt x="12806" y="78356"/>
                  </a:lnTo>
                  <a:lnTo>
                    <a:pt x="11776" y="76050"/>
                  </a:lnTo>
                  <a:lnTo>
                    <a:pt x="10746" y="73646"/>
                  </a:lnTo>
                  <a:lnTo>
                    <a:pt x="10255" y="72664"/>
                  </a:lnTo>
                  <a:lnTo>
                    <a:pt x="9764" y="71683"/>
                  </a:lnTo>
                  <a:lnTo>
                    <a:pt x="9372" y="70702"/>
                  </a:lnTo>
                  <a:lnTo>
                    <a:pt x="8930" y="69672"/>
                  </a:lnTo>
                  <a:lnTo>
                    <a:pt x="8587" y="68641"/>
                  </a:lnTo>
                  <a:lnTo>
                    <a:pt x="8194" y="67611"/>
                  </a:lnTo>
                  <a:lnTo>
                    <a:pt x="7605" y="65501"/>
                  </a:lnTo>
                  <a:lnTo>
                    <a:pt x="7066" y="63391"/>
                  </a:lnTo>
                  <a:lnTo>
                    <a:pt x="6673" y="61183"/>
                  </a:lnTo>
                  <a:lnTo>
                    <a:pt x="6379" y="59025"/>
                  </a:lnTo>
                  <a:lnTo>
                    <a:pt x="6134" y="56768"/>
                  </a:lnTo>
                  <a:lnTo>
                    <a:pt x="6035" y="54560"/>
                  </a:lnTo>
                  <a:lnTo>
                    <a:pt x="6035" y="52303"/>
                  </a:lnTo>
                  <a:lnTo>
                    <a:pt x="6134" y="50095"/>
                  </a:lnTo>
                  <a:lnTo>
                    <a:pt x="6281" y="47887"/>
                  </a:lnTo>
                  <a:lnTo>
                    <a:pt x="6575" y="45679"/>
                  </a:lnTo>
                  <a:lnTo>
                    <a:pt x="6919" y="43471"/>
                  </a:lnTo>
                  <a:lnTo>
                    <a:pt x="7360" y="41312"/>
                  </a:lnTo>
                  <a:lnTo>
                    <a:pt x="7851" y="39203"/>
                  </a:lnTo>
                  <a:lnTo>
                    <a:pt x="8194" y="38074"/>
                  </a:lnTo>
                  <a:lnTo>
                    <a:pt x="8538" y="36946"/>
                  </a:lnTo>
                  <a:lnTo>
                    <a:pt x="8930" y="35817"/>
                  </a:lnTo>
                  <a:lnTo>
                    <a:pt x="9421" y="34689"/>
                  </a:lnTo>
                  <a:lnTo>
                    <a:pt x="9862" y="33560"/>
                  </a:lnTo>
                  <a:lnTo>
                    <a:pt x="10402" y="32432"/>
                  </a:lnTo>
                  <a:lnTo>
                    <a:pt x="10942" y="31303"/>
                  </a:lnTo>
                  <a:lnTo>
                    <a:pt x="11531" y="30224"/>
                  </a:lnTo>
                  <a:lnTo>
                    <a:pt x="12119" y="29095"/>
                  </a:lnTo>
                  <a:lnTo>
                    <a:pt x="12757" y="28065"/>
                  </a:lnTo>
                  <a:lnTo>
                    <a:pt x="13444" y="26986"/>
                  </a:lnTo>
                  <a:lnTo>
                    <a:pt x="14131" y="26004"/>
                  </a:lnTo>
                  <a:lnTo>
                    <a:pt x="14867" y="25023"/>
                  </a:lnTo>
                  <a:lnTo>
                    <a:pt x="15603" y="24042"/>
                  </a:lnTo>
                  <a:lnTo>
                    <a:pt x="16339" y="23110"/>
                  </a:lnTo>
                  <a:lnTo>
                    <a:pt x="17124" y="22226"/>
                  </a:lnTo>
                  <a:lnTo>
                    <a:pt x="18007" y="21245"/>
                  </a:lnTo>
                  <a:lnTo>
                    <a:pt x="18890" y="20362"/>
                  </a:lnTo>
                  <a:lnTo>
                    <a:pt x="19822" y="19430"/>
                  </a:lnTo>
                  <a:lnTo>
                    <a:pt x="20804" y="18547"/>
                  </a:lnTo>
                  <a:lnTo>
                    <a:pt x="21785" y="17664"/>
                  </a:lnTo>
                  <a:lnTo>
                    <a:pt x="22815" y="16829"/>
                  </a:lnTo>
                  <a:lnTo>
                    <a:pt x="23895" y="16044"/>
                  </a:lnTo>
                  <a:lnTo>
                    <a:pt x="25023" y="15210"/>
                  </a:lnTo>
                  <a:lnTo>
                    <a:pt x="25416" y="14965"/>
                  </a:lnTo>
                  <a:lnTo>
                    <a:pt x="25906" y="14720"/>
                  </a:lnTo>
                  <a:lnTo>
                    <a:pt x="27084" y="14180"/>
                  </a:lnTo>
                  <a:lnTo>
                    <a:pt x="27624" y="13886"/>
                  </a:lnTo>
                  <a:lnTo>
                    <a:pt x="28163" y="13640"/>
                  </a:lnTo>
                  <a:lnTo>
                    <a:pt x="28605" y="13297"/>
                  </a:lnTo>
                  <a:lnTo>
                    <a:pt x="28752" y="13150"/>
                  </a:lnTo>
                  <a:lnTo>
                    <a:pt x="28899" y="13002"/>
                  </a:lnTo>
                  <a:lnTo>
                    <a:pt x="27771" y="10108"/>
                  </a:lnTo>
                  <a:lnTo>
                    <a:pt x="27378" y="8832"/>
                  </a:lnTo>
                  <a:lnTo>
                    <a:pt x="27084" y="8930"/>
                  </a:lnTo>
                  <a:lnTo>
                    <a:pt x="23600" y="11236"/>
                  </a:lnTo>
                  <a:lnTo>
                    <a:pt x="21932" y="12414"/>
                  </a:lnTo>
                  <a:lnTo>
                    <a:pt x="20264" y="13689"/>
                  </a:lnTo>
                  <a:lnTo>
                    <a:pt x="18596" y="14965"/>
                  </a:lnTo>
                  <a:lnTo>
                    <a:pt x="17026" y="16339"/>
                  </a:lnTo>
                  <a:lnTo>
                    <a:pt x="16290" y="17075"/>
                  </a:lnTo>
                  <a:lnTo>
                    <a:pt x="15505" y="17860"/>
                  </a:lnTo>
                  <a:lnTo>
                    <a:pt x="14818" y="18645"/>
                  </a:lnTo>
                  <a:lnTo>
                    <a:pt x="14082" y="19430"/>
                  </a:lnTo>
                  <a:lnTo>
                    <a:pt x="12757" y="21049"/>
                  </a:lnTo>
                  <a:lnTo>
                    <a:pt x="11482" y="22717"/>
                  </a:lnTo>
                  <a:lnTo>
                    <a:pt x="10255" y="24434"/>
                  </a:lnTo>
                  <a:lnTo>
                    <a:pt x="9126" y="26152"/>
                  </a:lnTo>
                  <a:lnTo>
                    <a:pt x="8047" y="27967"/>
                  </a:lnTo>
                  <a:lnTo>
                    <a:pt x="7017" y="29733"/>
                  </a:lnTo>
                  <a:lnTo>
                    <a:pt x="6035" y="31598"/>
                  </a:lnTo>
                  <a:lnTo>
                    <a:pt x="5054" y="33413"/>
                  </a:lnTo>
                  <a:lnTo>
                    <a:pt x="4416" y="34738"/>
                  </a:lnTo>
                  <a:lnTo>
                    <a:pt x="3828" y="36063"/>
                  </a:lnTo>
                  <a:lnTo>
                    <a:pt x="3337" y="37436"/>
                  </a:lnTo>
                  <a:lnTo>
                    <a:pt x="2797" y="38859"/>
                  </a:lnTo>
                  <a:lnTo>
                    <a:pt x="2356" y="40282"/>
                  </a:lnTo>
                  <a:lnTo>
                    <a:pt x="1963" y="41705"/>
                  </a:lnTo>
                  <a:lnTo>
                    <a:pt x="1571" y="43177"/>
                  </a:lnTo>
                  <a:lnTo>
                    <a:pt x="1227" y="44649"/>
                  </a:lnTo>
                  <a:lnTo>
                    <a:pt x="933" y="46170"/>
                  </a:lnTo>
                  <a:lnTo>
                    <a:pt x="687" y="47642"/>
                  </a:lnTo>
                  <a:lnTo>
                    <a:pt x="491" y="49163"/>
                  </a:lnTo>
                  <a:lnTo>
                    <a:pt x="295" y="50684"/>
                  </a:lnTo>
                  <a:lnTo>
                    <a:pt x="197" y="52156"/>
                  </a:lnTo>
                  <a:lnTo>
                    <a:pt x="99" y="53677"/>
                  </a:lnTo>
                  <a:lnTo>
                    <a:pt x="1" y="55149"/>
                  </a:lnTo>
                  <a:lnTo>
                    <a:pt x="1" y="56620"/>
                  </a:lnTo>
                  <a:lnTo>
                    <a:pt x="99" y="57111"/>
                  </a:lnTo>
                  <a:lnTo>
                    <a:pt x="148" y="57602"/>
                  </a:lnTo>
                  <a:lnTo>
                    <a:pt x="148" y="58141"/>
                  </a:lnTo>
                  <a:lnTo>
                    <a:pt x="148" y="58681"/>
                  </a:lnTo>
                  <a:lnTo>
                    <a:pt x="50" y="59712"/>
                  </a:lnTo>
                  <a:lnTo>
                    <a:pt x="1" y="60644"/>
                  </a:lnTo>
                  <a:lnTo>
                    <a:pt x="148" y="62410"/>
                  </a:lnTo>
                  <a:lnTo>
                    <a:pt x="295" y="64274"/>
                  </a:lnTo>
                  <a:lnTo>
                    <a:pt x="393" y="65207"/>
                  </a:lnTo>
                  <a:lnTo>
                    <a:pt x="540" y="66188"/>
                  </a:lnTo>
                  <a:lnTo>
                    <a:pt x="737" y="67120"/>
                  </a:lnTo>
                  <a:lnTo>
                    <a:pt x="933" y="68101"/>
                  </a:lnTo>
                  <a:lnTo>
                    <a:pt x="1620" y="70358"/>
                  </a:lnTo>
                  <a:lnTo>
                    <a:pt x="2356" y="72615"/>
                  </a:lnTo>
                  <a:lnTo>
                    <a:pt x="3190" y="74921"/>
                  </a:lnTo>
                  <a:lnTo>
                    <a:pt x="4122" y="77129"/>
                  </a:lnTo>
                  <a:lnTo>
                    <a:pt x="5201" y="79337"/>
                  </a:lnTo>
                  <a:lnTo>
                    <a:pt x="5741" y="80417"/>
                  </a:lnTo>
                  <a:lnTo>
                    <a:pt x="6330" y="81496"/>
                  </a:lnTo>
                  <a:lnTo>
                    <a:pt x="6919" y="82526"/>
                  </a:lnTo>
                  <a:lnTo>
                    <a:pt x="7556" y="83557"/>
                  </a:lnTo>
                  <a:lnTo>
                    <a:pt x="8194" y="84538"/>
                  </a:lnTo>
                  <a:lnTo>
                    <a:pt x="8881" y="85519"/>
                  </a:lnTo>
                  <a:lnTo>
                    <a:pt x="10549" y="87678"/>
                  </a:lnTo>
                  <a:lnTo>
                    <a:pt x="12267" y="89837"/>
                  </a:lnTo>
                  <a:lnTo>
                    <a:pt x="14082" y="91996"/>
                  </a:lnTo>
                  <a:lnTo>
                    <a:pt x="15063" y="93026"/>
                  </a:lnTo>
                  <a:lnTo>
                    <a:pt x="15995" y="94056"/>
                  </a:lnTo>
                  <a:lnTo>
                    <a:pt x="17026" y="95038"/>
                  </a:lnTo>
                  <a:lnTo>
                    <a:pt x="18007" y="96019"/>
                  </a:lnTo>
                  <a:lnTo>
                    <a:pt x="19087" y="96951"/>
                  </a:lnTo>
                  <a:lnTo>
                    <a:pt x="20117" y="97883"/>
                  </a:lnTo>
                  <a:lnTo>
                    <a:pt x="21196" y="98718"/>
                  </a:lnTo>
                  <a:lnTo>
                    <a:pt x="22276" y="99552"/>
                  </a:lnTo>
                  <a:lnTo>
                    <a:pt x="23404" y="100337"/>
                  </a:lnTo>
                  <a:lnTo>
                    <a:pt x="24533" y="101024"/>
                  </a:lnTo>
                  <a:lnTo>
                    <a:pt x="25416" y="101563"/>
                  </a:lnTo>
                  <a:lnTo>
                    <a:pt x="26299" y="102005"/>
                  </a:lnTo>
                  <a:lnTo>
                    <a:pt x="27231" y="102446"/>
                  </a:lnTo>
                  <a:lnTo>
                    <a:pt x="28163" y="102839"/>
                  </a:lnTo>
                  <a:lnTo>
                    <a:pt x="30077" y="103575"/>
                  </a:lnTo>
                  <a:lnTo>
                    <a:pt x="31990" y="104262"/>
                  </a:lnTo>
                  <a:lnTo>
                    <a:pt x="34149" y="105145"/>
                  </a:lnTo>
                  <a:lnTo>
                    <a:pt x="36406" y="105979"/>
                  </a:lnTo>
                  <a:lnTo>
                    <a:pt x="38663" y="106764"/>
                  </a:lnTo>
                  <a:lnTo>
                    <a:pt x="40822" y="107500"/>
                  </a:lnTo>
                  <a:lnTo>
                    <a:pt x="42686" y="107942"/>
                  </a:lnTo>
                  <a:lnTo>
                    <a:pt x="44649" y="108285"/>
                  </a:lnTo>
                  <a:lnTo>
                    <a:pt x="46661" y="108579"/>
                  </a:lnTo>
                  <a:lnTo>
                    <a:pt x="48721" y="108825"/>
                  </a:lnTo>
                  <a:lnTo>
                    <a:pt x="50782" y="109021"/>
                  </a:lnTo>
                  <a:lnTo>
                    <a:pt x="52794" y="109119"/>
                  </a:lnTo>
                  <a:lnTo>
                    <a:pt x="54756" y="109168"/>
                  </a:lnTo>
                  <a:lnTo>
                    <a:pt x="56621" y="109119"/>
                  </a:lnTo>
                  <a:lnTo>
                    <a:pt x="58730" y="108972"/>
                  </a:lnTo>
                  <a:lnTo>
                    <a:pt x="60742" y="108825"/>
                  </a:lnTo>
                  <a:lnTo>
                    <a:pt x="62754" y="108727"/>
                  </a:lnTo>
                  <a:lnTo>
                    <a:pt x="64765" y="108579"/>
                  </a:lnTo>
                  <a:lnTo>
                    <a:pt x="66728" y="108383"/>
                  </a:lnTo>
                  <a:lnTo>
                    <a:pt x="68690" y="108138"/>
                  </a:lnTo>
                  <a:lnTo>
                    <a:pt x="69672" y="107942"/>
                  </a:lnTo>
                  <a:lnTo>
                    <a:pt x="70702" y="107745"/>
                  </a:lnTo>
                  <a:lnTo>
                    <a:pt x="71683" y="107500"/>
                  </a:lnTo>
                  <a:lnTo>
                    <a:pt x="72665" y="107206"/>
                  </a:lnTo>
                  <a:lnTo>
                    <a:pt x="73744" y="106862"/>
                  </a:lnTo>
                  <a:lnTo>
                    <a:pt x="74823" y="106519"/>
                  </a:lnTo>
                  <a:lnTo>
                    <a:pt x="75854" y="106077"/>
                  </a:lnTo>
                  <a:lnTo>
                    <a:pt x="76835" y="105636"/>
                  </a:lnTo>
                  <a:lnTo>
                    <a:pt x="77816" y="105194"/>
                  </a:lnTo>
                  <a:lnTo>
                    <a:pt x="78798" y="104703"/>
                  </a:lnTo>
                  <a:lnTo>
                    <a:pt x="80711" y="103624"/>
                  </a:lnTo>
                  <a:lnTo>
                    <a:pt x="82625" y="102446"/>
                  </a:lnTo>
                  <a:lnTo>
                    <a:pt x="84489" y="101269"/>
                  </a:lnTo>
                  <a:lnTo>
                    <a:pt x="88267" y="98816"/>
                  </a:lnTo>
                  <a:lnTo>
                    <a:pt x="90377" y="97393"/>
                  </a:lnTo>
                  <a:lnTo>
                    <a:pt x="92438" y="95872"/>
                  </a:lnTo>
                  <a:lnTo>
                    <a:pt x="94449" y="94351"/>
                  </a:lnTo>
                  <a:lnTo>
                    <a:pt x="95430" y="93517"/>
                  </a:lnTo>
                  <a:lnTo>
                    <a:pt x="96363" y="92683"/>
                  </a:lnTo>
                  <a:lnTo>
                    <a:pt x="97295" y="91849"/>
                  </a:lnTo>
                  <a:lnTo>
                    <a:pt x="98178" y="90965"/>
                  </a:lnTo>
                  <a:lnTo>
                    <a:pt x="99061" y="90082"/>
                  </a:lnTo>
                  <a:lnTo>
                    <a:pt x="99944" y="89101"/>
                  </a:lnTo>
                  <a:lnTo>
                    <a:pt x="100778" y="88169"/>
                  </a:lnTo>
                  <a:lnTo>
                    <a:pt x="101563" y="87138"/>
                  </a:lnTo>
                  <a:lnTo>
                    <a:pt x="102349" y="86108"/>
                  </a:lnTo>
                  <a:lnTo>
                    <a:pt x="103084" y="85029"/>
                  </a:lnTo>
                  <a:lnTo>
                    <a:pt x="103722" y="84096"/>
                  </a:lnTo>
                  <a:lnTo>
                    <a:pt x="104311" y="83164"/>
                  </a:lnTo>
                  <a:lnTo>
                    <a:pt x="105390" y="81251"/>
                  </a:lnTo>
                  <a:lnTo>
                    <a:pt x="106421" y="79288"/>
                  </a:lnTo>
                  <a:lnTo>
                    <a:pt x="107304" y="77326"/>
                  </a:lnTo>
                  <a:lnTo>
                    <a:pt x="108089" y="75265"/>
                  </a:lnTo>
                  <a:lnTo>
                    <a:pt x="108825" y="73204"/>
                  </a:lnTo>
                  <a:lnTo>
                    <a:pt x="109414" y="71094"/>
                  </a:lnTo>
                  <a:lnTo>
                    <a:pt x="109953" y="68936"/>
                  </a:lnTo>
                  <a:lnTo>
                    <a:pt x="110444" y="66777"/>
                  </a:lnTo>
                  <a:lnTo>
                    <a:pt x="110788" y="64618"/>
                  </a:lnTo>
                  <a:lnTo>
                    <a:pt x="111131" y="62410"/>
                  </a:lnTo>
                  <a:lnTo>
                    <a:pt x="111327" y="60202"/>
                  </a:lnTo>
                  <a:lnTo>
                    <a:pt x="111524" y="57994"/>
                  </a:lnTo>
                  <a:lnTo>
                    <a:pt x="111622" y="55737"/>
                  </a:lnTo>
                  <a:lnTo>
                    <a:pt x="111622" y="53529"/>
                  </a:lnTo>
                  <a:lnTo>
                    <a:pt x="111622" y="51272"/>
                  </a:lnTo>
                  <a:lnTo>
                    <a:pt x="111524" y="49261"/>
                  </a:lnTo>
                  <a:lnTo>
                    <a:pt x="111327" y="47249"/>
                  </a:lnTo>
                  <a:lnTo>
                    <a:pt x="111033" y="45238"/>
                  </a:lnTo>
                  <a:lnTo>
                    <a:pt x="110640" y="43226"/>
                  </a:lnTo>
                  <a:lnTo>
                    <a:pt x="110150" y="41263"/>
                  </a:lnTo>
                  <a:lnTo>
                    <a:pt x="109610" y="39350"/>
                  </a:lnTo>
                  <a:lnTo>
                    <a:pt x="108972" y="37436"/>
                  </a:lnTo>
                  <a:lnTo>
                    <a:pt x="108285" y="35523"/>
                  </a:lnTo>
                  <a:lnTo>
                    <a:pt x="107500" y="33658"/>
                  </a:lnTo>
                  <a:lnTo>
                    <a:pt x="106617" y="31794"/>
                  </a:lnTo>
                  <a:lnTo>
                    <a:pt x="105734" y="29979"/>
                  </a:lnTo>
                  <a:lnTo>
                    <a:pt x="104753" y="28212"/>
                  </a:lnTo>
                  <a:lnTo>
                    <a:pt x="103722" y="26446"/>
                  </a:lnTo>
                  <a:lnTo>
                    <a:pt x="102643" y="24680"/>
                  </a:lnTo>
                  <a:lnTo>
                    <a:pt x="101563" y="23012"/>
                  </a:lnTo>
                  <a:lnTo>
                    <a:pt x="100386" y="21294"/>
                  </a:lnTo>
                  <a:lnTo>
                    <a:pt x="99356" y="19970"/>
                  </a:lnTo>
                  <a:lnTo>
                    <a:pt x="98227" y="18645"/>
                  </a:lnTo>
                  <a:lnTo>
                    <a:pt x="97099" y="17418"/>
                  </a:lnTo>
                  <a:lnTo>
                    <a:pt x="95872" y="16192"/>
                  </a:lnTo>
                  <a:lnTo>
                    <a:pt x="94645" y="15063"/>
                  </a:lnTo>
                  <a:lnTo>
                    <a:pt x="93321" y="13984"/>
                  </a:lnTo>
                  <a:lnTo>
                    <a:pt x="91996" y="12904"/>
                  </a:lnTo>
                  <a:lnTo>
                    <a:pt x="90622" y="11923"/>
                  </a:lnTo>
                  <a:lnTo>
                    <a:pt x="89199" y="10991"/>
                  </a:lnTo>
                  <a:lnTo>
                    <a:pt x="87776" y="10059"/>
                  </a:lnTo>
                  <a:lnTo>
                    <a:pt x="86354" y="9175"/>
                  </a:lnTo>
                  <a:lnTo>
                    <a:pt x="84882" y="8341"/>
                  </a:lnTo>
                  <a:lnTo>
                    <a:pt x="83410" y="7556"/>
                  </a:lnTo>
                  <a:lnTo>
                    <a:pt x="81938" y="6771"/>
                  </a:lnTo>
                  <a:lnTo>
                    <a:pt x="78945" y="5299"/>
                  </a:lnTo>
                  <a:lnTo>
                    <a:pt x="75707" y="4122"/>
                  </a:lnTo>
                  <a:lnTo>
                    <a:pt x="72567" y="2993"/>
                  </a:lnTo>
                  <a:lnTo>
                    <a:pt x="70947" y="2454"/>
                  </a:lnTo>
                  <a:lnTo>
                    <a:pt x="69377" y="1963"/>
                  </a:lnTo>
                  <a:lnTo>
                    <a:pt x="67758" y="1521"/>
                  </a:lnTo>
                  <a:lnTo>
                    <a:pt x="66139" y="1178"/>
                  </a:lnTo>
                  <a:lnTo>
                    <a:pt x="64422" y="785"/>
                  </a:lnTo>
                  <a:lnTo>
                    <a:pt x="62754" y="442"/>
                  </a:lnTo>
                  <a:lnTo>
                    <a:pt x="61920" y="246"/>
                  </a:lnTo>
                  <a:lnTo>
                    <a:pt x="61085" y="148"/>
                  </a:lnTo>
                  <a:lnTo>
                    <a:pt x="60251" y="49"/>
                  </a:lnTo>
                  <a:lnTo>
                    <a:pt x="59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 rot="-63655">
              <a:off x="7431341" y="2388411"/>
              <a:ext cx="460399" cy="832471"/>
            </a:xfrm>
            <a:custGeom>
              <a:avLst/>
              <a:gdLst/>
              <a:ahLst/>
              <a:cxnLst/>
              <a:rect l="l" t="t" r="r" b="b"/>
              <a:pathLst>
                <a:path w="30175" h="54561" extrusionOk="0">
                  <a:moveTo>
                    <a:pt x="2993" y="1"/>
                  </a:moveTo>
                  <a:lnTo>
                    <a:pt x="2797" y="246"/>
                  </a:lnTo>
                  <a:lnTo>
                    <a:pt x="2503" y="492"/>
                  </a:lnTo>
                  <a:lnTo>
                    <a:pt x="2159" y="737"/>
                  </a:lnTo>
                  <a:lnTo>
                    <a:pt x="1767" y="933"/>
                  </a:lnTo>
                  <a:lnTo>
                    <a:pt x="1374" y="1129"/>
                  </a:lnTo>
                  <a:lnTo>
                    <a:pt x="933" y="1277"/>
                  </a:lnTo>
                  <a:lnTo>
                    <a:pt x="442" y="1375"/>
                  </a:lnTo>
                  <a:lnTo>
                    <a:pt x="0" y="1424"/>
                  </a:lnTo>
                  <a:lnTo>
                    <a:pt x="0" y="1964"/>
                  </a:lnTo>
                  <a:lnTo>
                    <a:pt x="148" y="2062"/>
                  </a:lnTo>
                  <a:lnTo>
                    <a:pt x="295" y="2258"/>
                  </a:lnTo>
                  <a:lnTo>
                    <a:pt x="687" y="2994"/>
                  </a:lnTo>
                  <a:lnTo>
                    <a:pt x="1080" y="4073"/>
                  </a:lnTo>
                  <a:lnTo>
                    <a:pt x="1570" y="5349"/>
                  </a:lnTo>
                  <a:lnTo>
                    <a:pt x="2355" y="7802"/>
                  </a:lnTo>
                  <a:lnTo>
                    <a:pt x="3091" y="9961"/>
                  </a:lnTo>
                  <a:lnTo>
                    <a:pt x="3484" y="11237"/>
                  </a:lnTo>
                  <a:lnTo>
                    <a:pt x="4612" y="14131"/>
                  </a:lnTo>
                  <a:lnTo>
                    <a:pt x="9126" y="25858"/>
                  </a:lnTo>
                  <a:lnTo>
                    <a:pt x="9568" y="26888"/>
                  </a:lnTo>
                  <a:lnTo>
                    <a:pt x="10058" y="27968"/>
                  </a:lnTo>
                  <a:lnTo>
                    <a:pt x="10598" y="28998"/>
                  </a:lnTo>
                  <a:lnTo>
                    <a:pt x="11138" y="29979"/>
                  </a:lnTo>
                  <a:lnTo>
                    <a:pt x="12315" y="32040"/>
                  </a:lnTo>
                  <a:lnTo>
                    <a:pt x="13640" y="34002"/>
                  </a:lnTo>
                  <a:lnTo>
                    <a:pt x="14965" y="35916"/>
                  </a:lnTo>
                  <a:lnTo>
                    <a:pt x="16339" y="37829"/>
                  </a:lnTo>
                  <a:lnTo>
                    <a:pt x="17762" y="39645"/>
                  </a:lnTo>
                  <a:lnTo>
                    <a:pt x="19135" y="41411"/>
                  </a:lnTo>
                  <a:lnTo>
                    <a:pt x="20313" y="42981"/>
                  </a:lnTo>
                  <a:lnTo>
                    <a:pt x="21540" y="44551"/>
                  </a:lnTo>
                  <a:lnTo>
                    <a:pt x="23993" y="47740"/>
                  </a:lnTo>
                  <a:lnTo>
                    <a:pt x="25219" y="49359"/>
                  </a:lnTo>
                  <a:lnTo>
                    <a:pt x="26397" y="51028"/>
                  </a:lnTo>
                  <a:lnTo>
                    <a:pt x="27476" y="52696"/>
                  </a:lnTo>
                  <a:lnTo>
                    <a:pt x="28507" y="54413"/>
                  </a:lnTo>
                  <a:lnTo>
                    <a:pt x="28654" y="54560"/>
                  </a:lnTo>
                  <a:lnTo>
                    <a:pt x="28948" y="54217"/>
                  </a:lnTo>
                  <a:lnTo>
                    <a:pt x="29341" y="53873"/>
                  </a:lnTo>
                  <a:lnTo>
                    <a:pt x="29733" y="53628"/>
                  </a:lnTo>
                  <a:lnTo>
                    <a:pt x="30175" y="53432"/>
                  </a:lnTo>
                  <a:lnTo>
                    <a:pt x="30126" y="53285"/>
                  </a:lnTo>
                  <a:lnTo>
                    <a:pt x="29782" y="52598"/>
                  </a:lnTo>
                  <a:lnTo>
                    <a:pt x="29390" y="51911"/>
                  </a:lnTo>
                  <a:lnTo>
                    <a:pt x="28458" y="50439"/>
                  </a:lnTo>
                  <a:lnTo>
                    <a:pt x="27476" y="48918"/>
                  </a:lnTo>
                  <a:lnTo>
                    <a:pt x="26986" y="48182"/>
                  </a:lnTo>
                  <a:lnTo>
                    <a:pt x="26593" y="47446"/>
                  </a:lnTo>
                  <a:lnTo>
                    <a:pt x="25514" y="46072"/>
                  </a:lnTo>
                  <a:lnTo>
                    <a:pt x="24385" y="44649"/>
                  </a:lnTo>
                  <a:lnTo>
                    <a:pt x="23257" y="43177"/>
                  </a:lnTo>
                  <a:lnTo>
                    <a:pt x="22177" y="41656"/>
                  </a:lnTo>
                  <a:lnTo>
                    <a:pt x="21392" y="40675"/>
                  </a:lnTo>
                  <a:lnTo>
                    <a:pt x="20705" y="39645"/>
                  </a:lnTo>
                  <a:lnTo>
                    <a:pt x="19969" y="38614"/>
                  </a:lnTo>
                  <a:lnTo>
                    <a:pt x="19283" y="37535"/>
                  </a:lnTo>
                  <a:lnTo>
                    <a:pt x="17958" y="35327"/>
                  </a:lnTo>
                  <a:lnTo>
                    <a:pt x="16584" y="33070"/>
                  </a:lnTo>
                  <a:lnTo>
                    <a:pt x="15505" y="31451"/>
                  </a:lnTo>
                  <a:lnTo>
                    <a:pt x="14376" y="29783"/>
                  </a:lnTo>
                  <a:lnTo>
                    <a:pt x="13346" y="28066"/>
                  </a:lnTo>
                  <a:lnTo>
                    <a:pt x="12855" y="27182"/>
                  </a:lnTo>
                  <a:lnTo>
                    <a:pt x="12365" y="26348"/>
                  </a:lnTo>
                  <a:lnTo>
                    <a:pt x="11678" y="24729"/>
                  </a:lnTo>
                  <a:lnTo>
                    <a:pt x="10991" y="23159"/>
                  </a:lnTo>
                  <a:lnTo>
                    <a:pt x="10353" y="21491"/>
                  </a:lnTo>
                  <a:lnTo>
                    <a:pt x="9813" y="19872"/>
                  </a:lnTo>
                  <a:lnTo>
                    <a:pt x="8734" y="16536"/>
                  </a:lnTo>
                  <a:lnTo>
                    <a:pt x="7703" y="13199"/>
                  </a:lnTo>
                  <a:lnTo>
                    <a:pt x="7458" y="12365"/>
                  </a:lnTo>
                  <a:lnTo>
                    <a:pt x="7017" y="11335"/>
                  </a:lnTo>
                  <a:lnTo>
                    <a:pt x="6673" y="10255"/>
                  </a:lnTo>
                  <a:lnTo>
                    <a:pt x="5937" y="8097"/>
                  </a:lnTo>
                  <a:lnTo>
                    <a:pt x="5201" y="5938"/>
                  </a:lnTo>
                  <a:lnTo>
                    <a:pt x="4809" y="4858"/>
                  </a:lnTo>
                  <a:lnTo>
                    <a:pt x="4416" y="3779"/>
                  </a:lnTo>
                  <a:lnTo>
                    <a:pt x="4171" y="2896"/>
                  </a:lnTo>
                  <a:lnTo>
                    <a:pt x="3925" y="1914"/>
                  </a:lnTo>
                  <a:lnTo>
                    <a:pt x="3631" y="933"/>
                  </a:lnTo>
                  <a:lnTo>
                    <a:pt x="3484" y="541"/>
                  </a:lnTo>
                  <a:lnTo>
                    <a:pt x="3337" y="197"/>
                  </a:lnTo>
                  <a:lnTo>
                    <a:pt x="3189" y="50"/>
                  </a:lnTo>
                  <a:lnTo>
                    <a:pt x="3091" y="1"/>
                  </a:lnTo>
                  <a:lnTo>
                    <a:pt x="3042" y="50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 rot="-63655">
              <a:off x="7517002" y="2488427"/>
              <a:ext cx="72626" cy="103325"/>
            </a:xfrm>
            <a:custGeom>
              <a:avLst/>
              <a:gdLst/>
              <a:ahLst/>
              <a:cxnLst/>
              <a:rect l="l" t="t" r="r" b="b"/>
              <a:pathLst>
                <a:path w="4760" h="6772" extrusionOk="0">
                  <a:moveTo>
                    <a:pt x="4023" y="0"/>
                  </a:moveTo>
                  <a:lnTo>
                    <a:pt x="3091" y="491"/>
                  </a:lnTo>
                  <a:lnTo>
                    <a:pt x="2159" y="933"/>
                  </a:lnTo>
                  <a:lnTo>
                    <a:pt x="1717" y="1129"/>
                  </a:lnTo>
                  <a:lnTo>
                    <a:pt x="1276" y="1325"/>
                  </a:lnTo>
                  <a:lnTo>
                    <a:pt x="785" y="1472"/>
                  </a:lnTo>
                  <a:lnTo>
                    <a:pt x="344" y="1521"/>
                  </a:lnTo>
                  <a:lnTo>
                    <a:pt x="0" y="1669"/>
                  </a:lnTo>
                  <a:lnTo>
                    <a:pt x="736" y="3827"/>
                  </a:lnTo>
                  <a:lnTo>
                    <a:pt x="1080" y="4907"/>
                  </a:lnTo>
                  <a:lnTo>
                    <a:pt x="1521" y="5937"/>
                  </a:lnTo>
                  <a:lnTo>
                    <a:pt x="1766" y="6771"/>
                  </a:lnTo>
                  <a:lnTo>
                    <a:pt x="2895" y="6428"/>
                  </a:lnTo>
                  <a:lnTo>
                    <a:pt x="3287" y="6182"/>
                  </a:lnTo>
                  <a:lnTo>
                    <a:pt x="3631" y="5937"/>
                  </a:lnTo>
                  <a:lnTo>
                    <a:pt x="4072" y="5692"/>
                  </a:lnTo>
                  <a:lnTo>
                    <a:pt x="4563" y="5496"/>
                  </a:lnTo>
                  <a:lnTo>
                    <a:pt x="4661" y="5348"/>
                  </a:lnTo>
                  <a:lnTo>
                    <a:pt x="4514" y="5152"/>
                  </a:lnTo>
                  <a:lnTo>
                    <a:pt x="4416" y="4907"/>
                  </a:lnTo>
                  <a:lnTo>
                    <a:pt x="4318" y="4514"/>
                  </a:lnTo>
                  <a:lnTo>
                    <a:pt x="4318" y="4073"/>
                  </a:lnTo>
                  <a:lnTo>
                    <a:pt x="4318" y="3435"/>
                  </a:lnTo>
                  <a:lnTo>
                    <a:pt x="4367" y="3140"/>
                  </a:lnTo>
                  <a:lnTo>
                    <a:pt x="4465" y="2895"/>
                  </a:lnTo>
                  <a:lnTo>
                    <a:pt x="4612" y="2699"/>
                  </a:lnTo>
                  <a:lnTo>
                    <a:pt x="4759" y="2503"/>
                  </a:lnTo>
                  <a:lnTo>
                    <a:pt x="4367" y="2159"/>
                  </a:lnTo>
                  <a:lnTo>
                    <a:pt x="4072" y="1718"/>
                  </a:lnTo>
                  <a:lnTo>
                    <a:pt x="3778" y="1178"/>
                  </a:lnTo>
                  <a:lnTo>
                    <a:pt x="3582" y="589"/>
                  </a:lnTo>
                  <a:lnTo>
                    <a:pt x="4121" y="344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 rot="-63655">
              <a:off x="6036927" y="3364861"/>
              <a:ext cx="74884" cy="38937"/>
            </a:xfrm>
            <a:custGeom>
              <a:avLst/>
              <a:gdLst/>
              <a:ahLst/>
              <a:cxnLst/>
              <a:rect l="l" t="t" r="r" b="b"/>
              <a:pathLst>
                <a:path w="4908" h="2552" extrusionOk="0">
                  <a:moveTo>
                    <a:pt x="197" y="0"/>
                  </a:moveTo>
                  <a:lnTo>
                    <a:pt x="99" y="981"/>
                  </a:lnTo>
                  <a:lnTo>
                    <a:pt x="1" y="1963"/>
                  </a:lnTo>
                  <a:lnTo>
                    <a:pt x="2552" y="2355"/>
                  </a:lnTo>
                  <a:lnTo>
                    <a:pt x="3582" y="2502"/>
                  </a:lnTo>
                  <a:lnTo>
                    <a:pt x="4417" y="2551"/>
                  </a:lnTo>
                  <a:lnTo>
                    <a:pt x="4907" y="2551"/>
                  </a:lnTo>
                  <a:lnTo>
                    <a:pt x="4858" y="1423"/>
                  </a:lnTo>
                  <a:lnTo>
                    <a:pt x="4858" y="883"/>
                  </a:lnTo>
                  <a:lnTo>
                    <a:pt x="4760" y="344"/>
                  </a:lnTo>
                  <a:lnTo>
                    <a:pt x="3681" y="344"/>
                  </a:lnTo>
                  <a:lnTo>
                    <a:pt x="2552" y="294"/>
                  </a:lnTo>
                  <a:lnTo>
                    <a:pt x="1375" y="14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 rot="-63655">
              <a:off x="6038992" y="3297494"/>
              <a:ext cx="69636" cy="72626"/>
            </a:xfrm>
            <a:custGeom>
              <a:avLst/>
              <a:gdLst/>
              <a:ahLst/>
              <a:cxnLst/>
              <a:rect l="l" t="t" r="r" b="b"/>
              <a:pathLst>
                <a:path w="4564" h="4760" extrusionOk="0">
                  <a:moveTo>
                    <a:pt x="294" y="0"/>
                  </a:moveTo>
                  <a:lnTo>
                    <a:pt x="343" y="393"/>
                  </a:lnTo>
                  <a:lnTo>
                    <a:pt x="343" y="785"/>
                  </a:lnTo>
                  <a:lnTo>
                    <a:pt x="294" y="1521"/>
                  </a:lnTo>
                  <a:lnTo>
                    <a:pt x="196" y="2208"/>
                  </a:lnTo>
                  <a:lnTo>
                    <a:pt x="147" y="2895"/>
                  </a:lnTo>
                  <a:lnTo>
                    <a:pt x="0" y="4416"/>
                  </a:lnTo>
                  <a:lnTo>
                    <a:pt x="1178" y="4563"/>
                  </a:lnTo>
                  <a:lnTo>
                    <a:pt x="2355" y="4710"/>
                  </a:lnTo>
                  <a:lnTo>
                    <a:pt x="3484" y="4760"/>
                  </a:lnTo>
                  <a:lnTo>
                    <a:pt x="4563" y="4760"/>
                  </a:lnTo>
                  <a:lnTo>
                    <a:pt x="4416" y="3876"/>
                  </a:lnTo>
                  <a:lnTo>
                    <a:pt x="4269" y="3484"/>
                  </a:lnTo>
                  <a:lnTo>
                    <a:pt x="4121" y="3042"/>
                  </a:lnTo>
                  <a:lnTo>
                    <a:pt x="3925" y="2650"/>
                  </a:lnTo>
                  <a:lnTo>
                    <a:pt x="3729" y="2257"/>
                  </a:lnTo>
                  <a:lnTo>
                    <a:pt x="3484" y="1865"/>
                  </a:lnTo>
                  <a:lnTo>
                    <a:pt x="3189" y="1472"/>
                  </a:lnTo>
                  <a:lnTo>
                    <a:pt x="2650" y="1570"/>
                  </a:lnTo>
                  <a:lnTo>
                    <a:pt x="2404" y="1325"/>
                  </a:lnTo>
                  <a:lnTo>
                    <a:pt x="2208" y="1080"/>
                  </a:lnTo>
                  <a:lnTo>
                    <a:pt x="1914" y="834"/>
                  </a:lnTo>
                  <a:lnTo>
                    <a:pt x="1619" y="638"/>
                  </a:lnTo>
                  <a:lnTo>
                    <a:pt x="981" y="29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 rot="-63655">
              <a:off x="5862276" y="2795554"/>
              <a:ext cx="223097" cy="347355"/>
            </a:xfrm>
            <a:custGeom>
              <a:avLst/>
              <a:gdLst/>
              <a:ahLst/>
              <a:cxnLst/>
              <a:rect l="l" t="t" r="r" b="b"/>
              <a:pathLst>
                <a:path w="14622" h="22766" extrusionOk="0">
                  <a:moveTo>
                    <a:pt x="3631" y="0"/>
                  </a:moveTo>
                  <a:lnTo>
                    <a:pt x="0" y="3238"/>
                  </a:lnTo>
                  <a:lnTo>
                    <a:pt x="982" y="4563"/>
                  </a:lnTo>
                  <a:lnTo>
                    <a:pt x="1914" y="5888"/>
                  </a:lnTo>
                  <a:lnTo>
                    <a:pt x="2846" y="7262"/>
                  </a:lnTo>
                  <a:lnTo>
                    <a:pt x="3680" y="8635"/>
                  </a:lnTo>
                  <a:lnTo>
                    <a:pt x="4514" y="10009"/>
                  </a:lnTo>
                  <a:lnTo>
                    <a:pt x="5348" y="11432"/>
                  </a:lnTo>
                  <a:lnTo>
                    <a:pt x="6084" y="12855"/>
                  </a:lnTo>
                  <a:lnTo>
                    <a:pt x="6820" y="14278"/>
                  </a:lnTo>
                  <a:lnTo>
                    <a:pt x="7360" y="15357"/>
                  </a:lnTo>
                  <a:lnTo>
                    <a:pt x="7900" y="16486"/>
                  </a:lnTo>
                  <a:lnTo>
                    <a:pt x="8440" y="17712"/>
                  </a:lnTo>
                  <a:lnTo>
                    <a:pt x="8881" y="18939"/>
                  </a:lnTo>
                  <a:lnTo>
                    <a:pt x="9126" y="19822"/>
                  </a:lnTo>
                  <a:lnTo>
                    <a:pt x="9323" y="20705"/>
                  </a:lnTo>
                  <a:lnTo>
                    <a:pt x="9421" y="21588"/>
                  </a:lnTo>
                  <a:lnTo>
                    <a:pt x="9421" y="22030"/>
                  </a:lnTo>
                  <a:lnTo>
                    <a:pt x="9421" y="22422"/>
                  </a:lnTo>
                  <a:lnTo>
                    <a:pt x="9421" y="22717"/>
                  </a:lnTo>
                  <a:lnTo>
                    <a:pt x="14523" y="22766"/>
                  </a:lnTo>
                  <a:lnTo>
                    <a:pt x="14523" y="22619"/>
                  </a:lnTo>
                  <a:lnTo>
                    <a:pt x="14573" y="22177"/>
                  </a:lnTo>
                  <a:lnTo>
                    <a:pt x="14622" y="21736"/>
                  </a:lnTo>
                  <a:lnTo>
                    <a:pt x="14573" y="21245"/>
                  </a:lnTo>
                  <a:lnTo>
                    <a:pt x="14523" y="20705"/>
                  </a:lnTo>
                  <a:lnTo>
                    <a:pt x="14327" y="19675"/>
                  </a:lnTo>
                  <a:lnTo>
                    <a:pt x="13984" y="18595"/>
                  </a:lnTo>
                  <a:lnTo>
                    <a:pt x="13591" y="17565"/>
                  </a:lnTo>
                  <a:lnTo>
                    <a:pt x="13199" y="16535"/>
                  </a:lnTo>
                  <a:lnTo>
                    <a:pt x="12414" y="14719"/>
                  </a:lnTo>
                  <a:lnTo>
                    <a:pt x="11678" y="13051"/>
                  </a:lnTo>
                  <a:lnTo>
                    <a:pt x="10844" y="11383"/>
                  </a:lnTo>
                  <a:lnTo>
                    <a:pt x="10010" y="9813"/>
                  </a:lnTo>
                  <a:lnTo>
                    <a:pt x="9126" y="8243"/>
                  </a:lnTo>
                  <a:lnTo>
                    <a:pt x="7900" y="6035"/>
                  </a:lnTo>
                  <a:lnTo>
                    <a:pt x="7262" y="5005"/>
                  </a:lnTo>
                  <a:lnTo>
                    <a:pt x="6575" y="3974"/>
                  </a:lnTo>
                  <a:lnTo>
                    <a:pt x="5888" y="2944"/>
                  </a:lnTo>
                  <a:lnTo>
                    <a:pt x="5152" y="1963"/>
                  </a:lnTo>
                  <a:lnTo>
                    <a:pt x="4416" y="981"/>
                  </a:lnTo>
                  <a:lnTo>
                    <a:pt x="3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 rot="-63655">
              <a:off x="5980057" y="3395392"/>
              <a:ext cx="126531" cy="222349"/>
            </a:xfrm>
            <a:custGeom>
              <a:avLst/>
              <a:gdLst/>
              <a:ahLst/>
              <a:cxnLst/>
              <a:rect l="l" t="t" r="r" b="b"/>
              <a:pathLst>
                <a:path w="8293" h="14573" extrusionOk="0">
                  <a:moveTo>
                    <a:pt x="3877" y="1"/>
                  </a:moveTo>
                  <a:lnTo>
                    <a:pt x="3730" y="835"/>
                  </a:lnTo>
                  <a:lnTo>
                    <a:pt x="3533" y="1620"/>
                  </a:lnTo>
                  <a:lnTo>
                    <a:pt x="3288" y="3141"/>
                  </a:lnTo>
                  <a:lnTo>
                    <a:pt x="2945" y="4662"/>
                  </a:lnTo>
                  <a:lnTo>
                    <a:pt x="2552" y="6183"/>
                  </a:lnTo>
                  <a:lnTo>
                    <a:pt x="2160" y="7704"/>
                  </a:lnTo>
                  <a:lnTo>
                    <a:pt x="1669" y="9225"/>
                  </a:lnTo>
                  <a:lnTo>
                    <a:pt x="1178" y="10697"/>
                  </a:lnTo>
                  <a:lnTo>
                    <a:pt x="589" y="12169"/>
                  </a:lnTo>
                  <a:lnTo>
                    <a:pt x="1" y="13641"/>
                  </a:lnTo>
                  <a:lnTo>
                    <a:pt x="2896" y="14180"/>
                  </a:lnTo>
                  <a:lnTo>
                    <a:pt x="4416" y="14573"/>
                  </a:lnTo>
                  <a:lnTo>
                    <a:pt x="5054" y="12855"/>
                  </a:lnTo>
                  <a:lnTo>
                    <a:pt x="5643" y="11138"/>
                  </a:lnTo>
                  <a:lnTo>
                    <a:pt x="6134" y="9372"/>
                  </a:lnTo>
                  <a:lnTo>
                    <a:pt x="6575" y="7606"/>
                  </a:lnTo>
                  <a:lnTo>
                    <a:pt x="7458" y="4073"/>
                  </a:lnTo>
                  <a:lnTo>
                    <a:pt x="8293" y="589"/>
                  </a:lnTo>
                  <a:lnTo>
                    <a:pt x="7458" y="540"/>
                  </a:lnTo>
                  <a:lnTo>
                    <a:pt x="6428" y="393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 rot="-63655">
              <a:off x="4441174" y="2512085"/>
              <a:ext cx="1602767" cy="1608015"/>
            </a:xfrm>
            <a:custGeom>
              <a:avLst/>
              <a:gdLst/>
              <a:ahLst/>
              <a:cxnLst/>
              <a:rect l="l" t="t" r="r" b="b"/>
              <a:pathLst>
                <a:path w="105047" h="105391" extrusionOk="0">
                  <a:moveTo>
                    <a:pt x="55933" y="1"/>
                  </a:moveTo>
                  <a:lnTo>
                    <a:pt x="54756" y="50"/>
                  </a:lnTo>
                  <a:lnTo>
                    <a:pt x="53578" y="148"/>
                  </a:lnTo>
                  <a:lnTo>
                    <a:pt x="51812" y="295"/>
                  </a:lnTo>
                  <a:lnTo>
                    <a:pt x="50095" y="442"/>
                  </a:lnTo>
                  <a:lnTo>
                    <a:pt x="46611" y="737"/>
                  </a:lnTo>
                  <a:lnTo>
                    <a:pt x="44894" y="884"/>
                  </a:lnTo>
                  <a:lnTo>
                    <a:pt x="43177" y="1129"/>
                  </a:lnTo>
                  <a:lnTo>
                    <a:pt x="41508" y="1424"/>
                  </a:lnTo>
                  <a:lnTo>
                    <a:pt x="39840" y="1816"/>
                  </a:lnTo>
                  <a:lnTo>
                    <a:pt x="38025" y="2209"/>
                  </a:lnTo>
                  <a:lnTo>
                    <a:pt x="36160" y="2748"/>
                  </a:lnTo>
                  <a:lnTo>
                    <a:pt x="34296" y="3337"/>
                  </a:lnTo>
                  <a:lnTo>
                    <a:pt x="32481" y="3975"/>
                  </a:lnTo>
                  <a:lnTo>
                    <a:pt x="30714" y="4711"/>
                  </a:lnTo>
                  <a:lnTo>
                    <a:pt x="28948" y="5496"/>
                  </a:lnTo>
                  <a:lnTo>
                    <a:pt x="27280" y="6330"/>
                  </a:lnTo>
                  <a:lnTo>
                    <a:pt x="25661" y="7213"/>
                  </a:lnTo>
                  <a:lnTo>
                    <a:pt x="24777" y="7704"/>
                  </a:lnTo>
                  <a:lnTo>
                    <a:pt x="23943" y="8243"/>
                  </a:lnTo>
                  <a:lnTo>
                    <a:pt x="23060" y="8832"/>
                  </a:lnTo>
                  <a:lnTo>
                    <a:pt x="22226" y="9421"/>
                  </a:lnTo>
                  <a:lnTo>
                    <a:pt x="20509" y="10746"/>
                  </a:lnTo>
                  <a:lnTo>
                    <a:pt x="18890" y="12169"/>
                  </a:lnTo>
                  <a:lnTo>
                    <a:pt x="17320" y="13641"/>
                  </a:lnTo>
                  <a:lnTo>
                    <a:pt x="15799" y="15162"/>
                  </a:lnTo>
                  <a:lnTo>
                    <a:pt x="14425" y="16682"/>
                  </a:lnTo>
                  <a:lnTo>
                    <a:pt x="13149" y="18154"/>
                  </a:lnTo>
                  <a:lnTo>
                    <a:pt x="12511" y="19038"/>
                  </a:lnTo>
                  <a:lnTo>
                    <a:pt x="11874" y="19872"/>
                  </a:lnTo>
                  <a:lnTo>
                    <a:pt x="10451" y="21589"/>
                  </a:lnTo>
                  <a:lnTo>
                    <a:pt x="9077" y="23306"/>
                  </a:lnTo>
                  <a:lnTo>
                    <a:pt x="8439" y="24189"/>
                  </a:lnTo>
                  <a:lnTo>
                    <a:pt x="7801" y="25171"/>
                  </a:lnTo>
                  <a:lnTo>
                    <a:pt x="6869" y="26397"/>
                  </a:lnTo>
                  <a:lnTo>
                    <a:pt x="5839" y="27722"/>
                  </a:lnTo>
                  <a:lnTo>
                    <a:pt x="5348" y="28409"/>
                  </a:lnTo>
                  <a:lnTo>
                    <a:pt x="4955" y="29096"/>
                  </a:lnTo>
                  <a:lnTo>
                    <a:pt x="4612" y="29783"/>
                  </a:lnTo>
                  <a:lnTo>
                    <a:pt x="4465" y="30077"/>
                  </a:lnTo>
                  <a:lnTo>
                    <a:pt x="4367" y="30420"/>
                  </a:lnTo>
                  <a:lnTo>
                    <a:pt x="4416" y="30420"/>
                  </a:lnTo>
                  <a:lnTo>
                    <a:pt x="5005" y="30519"/>
                  </a:lnTo>
                  <a:lnTo>
                    <a:pt x="4906" y="31156"/>
                  </a:lnTo>
                  <a:lnTo>
                    <a:pt x="4661" y="31794"/>
                  </a:lnTo>
                  <a:lnTo>
                    <a:pt x="4367" y="32481"/>
                  </a:lnTo>
                  <a:lnTo>
                    <a:pt x="4072" y="33168"/>
                  </a:lnTo>
                  <a:lnTo>
                    <a:pt x="3336" y="34591"/>
                  </a:lnTo>
                  <a:lnTo>
                    <a:pt x="2993" y="35229"/>
                  </a:lnTo>
                  <a:lnTo>
                    <a:pt x="2699" y="35867"/>
                  </a:lnTo>
                  <a:lnTo>
                    <a:pt x="2012" y="37829"/>
                  </a:lnTo>
                  <a:lnTo>
                    <a:pt x="1374" y="39841"/>
                  </a:lnTo>
                  <a:lnTo>
                    <a:pt x="1079" y="40871"/>
                  </a:lnTo>
                  <a:lnTo>
                    <a:pt x="834" y="41901"/>
                  </a:lnTo>
                  <a:lnTo>
                    <a:pt x="589" y="42981"/>
                  </a:lnTo>
                  <a:lnTo>
                    <a:pt x="393" y="44011"/>
                  </a:lnTo>
                  <a:lnTo>
                    <a:pt x="196" y="45876"/>
                  </a:lnTo>
                  <a:lnTo>
                    <a:pt x="49" y="47740"/>
                  </a:lnTo>
                  <a:lnTo>
                    <a:pt x="0" y="49654"/>
                  </a:lnTo>
                  <a:lnTo>
                    <a:pt x="49" y="51567"/>
                  </a:lnTo>
                  <a:lnTo>
                    <a:pt x="147" y="53481"/>
                  </a:lnTo>
                  <a:lnTo>
                    <a:pt x="343" y="55394"/>
                  </a:lnTo>
                  <a:lnTo>
                    <a:pt x="589" y="57259"/>
                  </a:lnTo>
                  <a:lnTo>
                    <a:pt x="932" y="59123"/>
                  </a:lnTo>
                  <a:lnTo>
                    <a:pt x="1276" y="61184"/>
                  </a:lnTo>
                  <a:lnTo>
                    <a:pt x="1668" y="63244"/>
                  </a:lnTo>
                  <a:lnTo>
                    <a:pt x="2110" y="65207"/>
                  </a:lnTo>
                  <a:lnTo>
                    <a:pt x="2649" y="67219"/>
                  </a:lnTo>
                  <a:lnTo>
                    <a:pt x="3238" y="69132"/>
                  </a:lnTo>
                  <a:lnTo>
                    <a:pt x="3925" y="71095"/>
                  </a:lnTo>
                  <a:lnTo>
                    <a:pt x="4710" y="73008"/>
                  </a:lnTo>
                  <a:lnTo>
                    <a:pt x="5593" y="74922"/>
                  </a:lnTo>
                  <a:lnTo>
                    <a:pt x="6182" y="76148"/>
                  </a:lnTo>
                  <a:lnTo>
                    <a:pt x="6771" y="77326"/>
                  </a:lnTo>
                  <a:lnTo>
                    <a:pt x="7409" y="78454"/>
                  </a:lnTo>
                  <a:lnTo>
                    <a:pt x="8047" y="79583"/>
                  </a:lnTo>
                  <a:lnTo>
                    <a:pt x="8733" y="80711"/>
                  </a:lnTo>
                  <a:lnTo>
                    <a:pt x="9420" y="81791"/>
                  </a:lnTo>
                  <a:lnTo>
                    <a:pt x="10156" y="82870"/>
                  </a:lnTo>
                  <a:lnTo>
                    <a:pt x="10892" y="83949"/>
                  </a:lnTo>
                  <a:lnTo>
                    <a:pt x="11677" y="84980"/>
                  </a:lnTo>
                  <a:lnTo>
                    <a:pt x="12511" y="86010"/>
                  </a:lnTo>
                  <a:lnTo>
                    <a:pt x="13345" y="86991"/>
                  </a:lnTo>
                  <a:lnTo>
                    <a:pt x="14229" y="87973"/>
                  </a:lnTo>
                  <a:lnTo>
                    <a:pt x="16044" y="89935"/>
                  </a:lnTo>
                  <a:lnTo>
                    <a:pt x="17958" y="91898"/>
                  </a:lnTo>
                  <a:lnTo>
                    <a:pt x="18841" y="92683"/>
                  </a:lnTo>
                  <a:lnTo>
                    <a:pt x="19724" y="93468"/>
                  </a:lnTo>
                  <a:lnTo>
                    <a:pt x="20656" y="94204"/>
                  </a:lnTo>
                  <a:lnTo>
                    <a:pt x="21637" y="94940"/>
                  </a:lnTo>
                  <a:lnTo>
                    <a:pt x="22668" y="95627"/>
                  </a:lnTo>
                  <a:lnTo>
                    <a:pt x="23698" y="96265"/>
                  </a:lnTo>
                  <a:lnTo>
                    <a:pt x="24728" y="96902"/>
                  </a:lnTo>
                  <a:lnTo>
                    <a:pt x="25857" y="97540"/>
                  </a:lnTo>
                  <a:lnTo>
                    <a:pt x="28065" y="98669"/>
                  </a:lnTo>
                  <a:lnTo>
                    <a:pt x="30273" y="99748"/>
                  </a:lnTo>
                  <a:lnTo>
                    <a:pt x="32530" y="100680"/>
                  </a:lnTo>
                  <a:lnTo>
                    <a:pt x="34737" y="101613"/>
                  </a:lnTo>
                  <a:lnTo>
                    <a:pt x="36994" y="102447"/>
                  </a:lnTo>
                  <a:lnTo>
                    <a:pt x="39300" y="103232"/>
                  </a:lnTo>
                  <a:lnTo>
                    <a:pt x="40429" y="103624"/>
                  </a:lnTo>
                  <a:lnTo>
                    <a:pt x="41557" y="103919"/>
                  </a:lnTo>
                  <a:lnTo>
                    <a:pt x="42686" y="104164"/>
                  </a:lnTo>
                  <a:lnTo>
                    <a:pt x="43814" y="104360"/>
                  </a:lnTo>
                  <a:lnTo>
                    <a:pt x="44796" y="104507"/>
                  </a:lnTo>
                  <a:lnTo>
                    <a:pt x="45728" y="104655"/>
                  </a:lnTo>
                  <a:lnTo>
                    <a:pt x="47641" y="104802"/>
                  </a:lnTo>
                  <a:lnTo>
                    <a:pt x="49457" y="104900"/>
                  </a:lnTo>
                  <a:lnTo>
                    <a:pt x="51272" y="105047"/>
                  </a:lnTo>
                  <a:lnTo>
                    <a:pt x="53284" y="105194"/>
                  </a:lnTo>
                  <a:lnTo>
                    <a:pt x="55295" y="105341"/>
                  </a:lnTo>
                  <a:lnTo>
                    <a:pt x="57356" y="105390"/>
                  </a:lnTo>
                  <a:lnTo>
                    <a:pt x="59368" y="105390"/>
                  </a:lnTo>
                  <a:lnTo>
                    <a:pt x="61379" y="105341"/>
                  </a:lnTo>
                  <a:lnTo>
                    <a:pt x="63391" y="105194"/>
                  </a:lnTo>
                  <a:lnTo>
                    <a:pt x="65354" y="104949"/>
                  </a:lnTo>
                  <a:lnTo>
                    <a:pt x="66335" y="104753"/>
                  </a:lnTo>
                  <a:lnTo>
                    <a:pt x="67316" y="104556"/>
                  </a:lnTo>
                  <a:lnTo>
                    <a:pt x="69573" y="103919"/>
                  </a:lnTo>
                  <a:lnTo>
                    <a:pt x="71781" y="103232"/>
                  </a:lnTo>
                  <a:lnTo>
                    <a:pt x="73940" y="102545"/>
                  </a:lnTo>
                  <a:lnTo>
                    <a:pt x="76050" y="101760"/>
                  </a:lnTo>
                  <a:lnTo>
                    <a:pt x="78159" y="100926"/>
                  </a:lnTo>
                  <a:lnTo>
                    <a:pt x="80220" y="99993"/>
                  </a:lnTo>
                  <a:lnTo>
                    <a:pt x="82281" y="98914"/>
                  </a:lnTo>
                  <a:lnTo>
                    <a:pt x="83262" y="98374"/>
                  </a:lnTo>
                  <a:lnTo>
                    <a:pt x="84292" y="97786"/>
                  </a:lnTo>
                  <a:lnTo>
                    <a:pt x="85911" y="96755"/>
                  </a:lnTo>
                  <a:lnTo>
                    <a:pt x="87482" y="95725"/>
                  </a:lnTo>
                  <a:lnTo>
                    <a:pt x="89002" y="94596"/>
                  </a:lnTo>
                  <a:lnTo>
                    <a:pt x="90474" y="93468"/>
                  </a:lnTo>
                  <a:lnTo>
                    <a:pt x="91848" y="92241"/>
                  </a:lnTo>
                  <a:lnTo>
                    <a:pt x="93222" y="90966"/>
                  </a:lnTo>
                  <a:lnTo>
                    <a:pt x="94547" y="89641"/>
                  </a:lnTo>
                  <a:lnTo>
                    <a:pt x="95773" y="88267"/>
                  </a:lnTo>
                  <a:lnTo>
                    <a:pt x="97000" y="86893"/>
                  </a:lnTo>
                  <a:lnTo>
                    <a:pt x="98128" y="85421"/>
                  </a:lnTo>
                  <a:lnTo>
                    <a:pt x="99257" y="83900"/>
                  </a:lnTo>
                  <a:lnTo>
                    <a:pt x="100287" y="82379"/>
                  </a:lnTo>
                  <a:lnTo>
                    <a:pt x="101269" y="80809"/>
                  </a:lnTo>
                  <a:lnTo>
                    <a:pt x="102250" y="79190"/>
                  </a:lnTo>
                  <a:lnTo>
                    <a:pt x="103133" y="77522"/>
                  </a:lnTo>
                  <a:lnTo>
                    <a:pt x="103967" y="75854"/>
                  </a:lnTo>
                  <a:lnTo>
                    <a:pt x="104556" y="74676"/>
                  </a:lnTo>
                  <a:lnTo>
                    <a:pt x="105046" y="73450"/>
                  </a:lnTo>
                  <a:lnTo>
                    <a:pt x="103526" y="73057"/>
                  </a:lnTo>
                  <a:lnTo>
                    <a:pt x="100631" y="72518"/>
                  </a:lnTo>
                  <a:lnTo>
                    <a:pt x="99993" y="73940"/>
                  </a:lnTo>
                  <a:lnTo>
                    <a:pt x="99306" y="75363"/>
                  </a:lnTo>
                  <a:lnTo>
                    <a:pt x="98570" y="76786"/>
                  </a:lnTo>
                  <a:lnTo>
                    <a:pt x="97785" y="78160"/>
                  </a:lnTo>
                  <a:lnTo>
                    <a:pt x="96951" y="79534"/>
                  </a:lnTo>
                  <a:lnTo>
                    <a:pt x="96117" y="80858"/>
                  </a:lnTo>
                  <a:lnTo>
                    <a:pt x="95234" y="82183"/>
                  </a:lnTo>
                  <a:lnTo>
                    <a:pt x="94252" y="83459"/>
                  </a:lnTo>
                  <a:lnTo>
                    <a:pt x="93320" y="84685"/>
                  </a:lnTo>
                  <a:lnTo>
                    <a:pt x="92290" y="85912"/>
                  </a:lnTo>
                  <a:lnTo>
                    <a:pt x="91210" y="87090"/>
                  </a:lnTo>
                  <a:lnTo>
                    <a:pt x="90131" y="88218"/>
                  </a:lnTo>
                  <a:lnTo>
                    <a:pt x="89002" y="89347"/>
                  </a:lnTo>
                  <a:lnTo>
                    <a:pt x="87825" y="90377"/>
                  </a:lnTo>
                  <a:lnTo>
                    <a:pt x="86647" y="91407"/>
                  </a:lnTo>
                  <a:lnTo>
                    <a:pt x="85421" y="92388"/>
                  </a:lnTo>
                  <a:lnTo>
                    <a:pt x="84587" y="93026"/>
                  </a:lnTo>
                  <a:lnTo>
                    <a:pt x="83753" y="93566"/>
                  </a:lnTo>
                  <a:lnTo>
                    <a:pt x="82919" y="94106"/>
                  </a:lnTo>
                  <a:lnTo>
                    <a:pt x="82084" y="94645"/>
                  </a:lnTo>
                  <a:lnTo>
                    <a:pt x="81201" y="95136"/>
                  </a:lnTo>
                  <a:lnTo>
                    <a:pt x="80318" y="95578"/>
                  </a:lnTo>
                  <a:lnTo>
                    <a:pt x="78503" y="96412"/>
                  </a:lnTo>
                  <a:lnTo>
                    <a:pt x="76638" y="97197"/>
                  </a:lnTo>
                  <a:lnTo>
                    <a:pt x="74774" y="97835"/>
                  </a:lnTo>
                  <a:lnTo>
                    <a:pt x="72860" y="98374"/>
                  </a:lnTo>
                  <a:lnTo>
                    <a:pt x="70898" y="98865"/>
                  </a:lnTo>
                  <a:lnTo>
                    <a:pt x="68935" y="99257"/>
                  </a:lnTo>
                  <a:lnTo>
                    <a:pt x="66924" y="99552"/>
                  </a:lnTo>
                  <a:lnTo>
                    <a:pt x="64961" y="99797"/>
                  </a:lnTo>
                  <a:lnTo>
                    <a:pt x="62949" y="99944"/>
                  </a:lnTo>
                  <a:lnTo>
                    <a:pt x="60938" y="100043"/>
                  </a:lnTo>
                  <a:lnTo>
                    <a:pt x="56964" y="100043"/>
                  </a:lnTo>
                  <a:lnTo>
                    <a:pt x="54952" y="99944"/>
                  </a:lnTo>
                  <a:lnTo>
                    <a:pt x="51468" y="99748"/>
                  </a:lnTo>
                  <a:lnTo>
                    <a:pt x="49751" y="99601"/>
                  </a:lnTo>
                  <a:lnTo>
                    <a:pt x="48034" y="99405"/>
                  </a:lnTo>
                  <a:lnTo>
                    <a:pt x="46317" y="99159"/>
                  </a:lnTo>
                  <a:lnTo>
                    <a:pt x="44599" y="98865"/>
                  </a:lnTo>
                  <a:lnTo>
                    <a:pt x="42931" y="98423"/>
                  </a:lnTo>
                  <a:lnTo>
                    <a:pt x="42097" y="98178"/>
                  </a:lnTo>
                  <a:lnTo>
                    <a:pt x="41263" y="97884"/>
                  </a:lnTo>
                  <a:lnTo>
                    <a:pt x="38957" y="97050"/>
                  </a:lnTo>
                  <a:lnTo>
                    <a:pt x="36700" y="96068"/>
                  </a:lnTo>
                  <a:lnTo>
                    <a:pt x="34492" y="95038"/>
                  </a:lnTo>
                  <a:lnTo>
                    <a:pt x="33413" y="94449"/>
                  </a:lnTo>
                  <a:lnTo>
                    <a:pt x="32333" y="93860"/>
                  </a:lnTo>
                  <a:lnTo>
                    <a:pt x="31254" y="93272"/>
                  </a:lnTo>
                  <a:lnTo>
                    <a:pt x="30174" y="92585"/>
                  </a:lnTo>
                  <a:lnTo>
                    <a:pt x="29144" y="91947"/>
                  </a:lnTo>
                  <a:lnTo>
                    <a:pt x="28114" y="91211"/>
                  </a:lnTo>
                  <a:lnTo>
                    <a:pt x="27133" y="90475"/>
                  </a:lnTo>
                  <a:lnTo>
                    <a:pt x="26151" y="89739"/>
                  </a:lnTo>
                  <a:lnTo>
                    <a:pt x="25170" y="88954"/>
                  </a:lnTo>
                  <a:lnTo>
                    <a:pt x="24238" y="88120"/>
                  </a:lnTo>
                  <a:lnTo>
                    <a:pt x="22520" y="86599"/>
                  </a:lnTo>
                  <a:lnTo>
                    <a:pt x="20901" y="84980"/>
                  </a:lnTo>
                  <a:lnTo>
                    <a:pt x="19331" y="83312"/>
                  </a:lnTo>
                  <a:lnTo>
                    <a:pt x="17810" y="81643"/>
                  </a:lnTo>
                  <a:lnTo>
                    <a:pt x="16387" y="79877"/>
                  </a:lnTo>
                  <a:lnTo>
                    <a:pt x="15063" y="78062"/>
                  </a:lnTo>
                  <a:lnTo>
                    <a:pt x="13836" y="76197"/>
                  </a:lnTo>
                  <a:lnTo>
                    <a:pt x="12659" y="74284"/>
                  </a:lnTo>
                  <a:lnTo>
                    <a:pt x="11628" y="72321"/>
                  </a:lnTo>
                  <a:lnTo>
                    <a:pt x="10647" y="70310"/>
                  </a:lnTo>
                  <a:lnTo>
                    <a:pt x="9813" y="68249"/>
                  </a:lnTo>
                  <a:lnTo>
                    <a:pt x="9420" y="67219"/>
                  </a:lnTo>
                  <a:lnTo>
                    <a:pt x="9028" y="66139"/>
                  </a:lnTo>
                  <a:lnTo>
                    <a:pt x="8733" y="65060"/>
                  </a:lnTo>
                  <a:lnTo>
                    <a:pt x="8390" y="63980"/>
                  </a:lnTo>
                  <a:lnTo>
                    <a:pt x="8145" y="62901"/>
                  </a:lnTo>
                  <a:lnTo>
                    <a:pt x="7899" y="61772"/>
                  </a:lnTo>
                  <a:lnTo>
                    <a:pt x="7654" y="60644"/>
                  </a:lnTo>
                  <a:lnTo>
                    <a:pt x="7458" y="59516"/>
                  </a:lnTo>
                  <a:lnTo>
                    <a:pt x="7311" y="58387"/>
                  </a:lnTo>
                  <a:lnTo>
                    <a:pt x="7212" y="57259"/>
                  </a:lnTo>
                  <a:lnTo>
                    <a:pt x="6967" y="54953"/>
                  </a:lnTo>
                  <a:lnTo>
                    <a:pt x="6869" y="52696"/>
                  </a:lnTo>
                  <a:lnTo>
                    <a:pt x="6820" y="50390"/>
                  </a:lnTo>
                  <a:lnTo>
                    <a:pt x="6918" y="48084"/>
                  </a:lnTo>
                  <a:lnTo>
                    <a:pt x="7114" y="45778"/>
                  </a:lnTo>
                  <a:lnTo>
                    <a:pt x="7409" y="43472"/>
                  </a:lnTo>
                  <a:lnTo>
                    <a:pt x="7801" y="41215"/>
                  </a:lnTo>
                  <a:lnTo>
                    <a:pt x="8292" y="38958"/>
                  </a:lnTo>
                  <a:lnTo>
                    <a:pt x="8881" y="36750"/>
                  </a:lnTo>
                  <a:lnTo>
                    <a:pt x="9617" y="34542"/>
                  </a:lnTo>
                  <a:lnTo>
                    <a:pt x="10009" y="33462"/>
                  </a:lnTo>
                  <a:lnTo>
                    <a:pt x="10402" y="32432"/>
                  </a:lnTo>
                  <a:lnTo>
                    <a:pt x="10843" y="31353"/>
                  </a:lnTo>
                  <a:lnTo>
                    <a:pt x="11334" y="30322"/>
                  </a:lnTo>
                  <a:lnTo>
                    <a:pt x="11824" y="29292"/>
                  </a:lnTo>
                  <a:lnTo>
                    <a:pt x="12364" y="28262"/>
                  </a:lnTo>
                  <a:lnTo>
                    <a:pt x="12953" y="27280"/>
                  </a:lnTo>
                  <a:lnTo>
                    <a:pt x="13542" y="26299"/>
                  </a:lnTo>
                  <a:lnTo>
                    <a:pt x="14130" y="25367"/>
                  </a:lnTo>
                  <a:lnTo>
                    <a:pt x="14817" y="24386"/>
                  </a:lnTo>
                  <a:lnTo>
                    <a:pt x="15455" y="23502"/>
                  </a:lnTo>
                  <a:lnTo>
                    <a:pt x="16191" y="22570"/>
                  </a:lnTo>
                  <a:lnTo>
                    <a:pt x="17761" y="20657"/>
                  </a:lnTo>
                  <a:lnTo>
                    <a:pt x="19429" y="18743"/>
                  </a:lnTo>
                  <a:lnTo>
                    <a:pt x="21196" y="16830"/>
                  </a:lnTo>
                  <a:lnTo>
                    <a:pt x="23011" y="15014"/>
                  </a:lnTo>
                  <a:lnTo>
                    <a:pt x="23943" y="14131"/>
                  </a:lnTo>
                  <a:lnTo>
                    <a:pt x="24876" y="13297"/>
                  </a:lnTo>
                  <a:lnTo>
                    <a:pt x="25857" y="12512"/>
                  </a:lnTo>
                  <a:lnTo>
                    <a:pt x="26838" y="11727"/>
                  </a:lnTo>
                  <a:lnTo>
                    <a:pt x="27868" y="10991"/>
                  </a:lnTo>
                  <a:lnTo>
                    <a:pt x="28899" y="10304"/>
                  </a:lnTo>
                  <a:lnTo>
                    <a:pt x="29929" y="9666"/>
                  </a:lnTo>
                  <a:lnTo>
                    <a:pt x="31009" y="9028"/>
                  </a:lnTo>
                  <a:lnTo>
                    <a:pt x="32088" y="8489"/>
                  </a:lnTo>
                  <a:lnTo>
                    <a:pt x="33167" y="7949"/>
                  </a:lnTo>
                  <a:lnTo>
                    <a:pt x="34247" y="7458"/>
                  </a:lnTo>
                  <a:lnTo>
                    <a:pt x="35375" y="7066"/>
                  </a:lnTo>
                  <a:lnTo>
                    <a:pt x="36455" y="6673"/>
                  </a:lnTo>
                  <a:lnTo>
                    <a:pt x="37583" y="6330"/>
                  </a:lnTo>
                  <a:lnTo>
                    <a:pt x="39840" y="5790"/>
                  </a:lnTo>
                  <a:lnTo>
                    <a:pt x="41950" y="5103"/>
                  </a:lnTo>
                  <a:lnTo>
                    <a:pt x="42980" y="4809"/>
                  </a:lnTo>
                  <a:lnTo>
                    <a:pt x="44060" y="4613"/>
                  </a:lnTo>
                  <a:lnTo>
                    <a:pt x="46562" y="4220"/>
                  </a:lnTo>
                  <a:lnTo>
                    <a:pt x="48672" y="3828"/>
                  </a:lnTo>
                  <a:lnTo>
                    <a:pt x="50242" y="3484"/>
                  </a:lnTo>
                  <a:lnTo>
                    <a:pt x="51370" y="3141"/>
                  </a:lnTo>
                  <a:lnTo>
                    <a:pt x="51223" y="3141"/>
                  </a:lnTo>
                  <a:lnTo>
                    <a:pt x="51272" y="3092"/>
                  </a:lnTo>
                  <a:lnTo>
                    <a:pt x="51959" y="2945"/>
                  </a:lnTo>
                  <a:lnTo>
                    <a:pt x="52106" y="2895"/>
                  </a:lnTo>
                  <a:lnTo>
                    <a:pt x="52106" y="2895"/>
                  </a:lnTo>
                  <a:lnTo>
                    <a:pt x="52057" y="2945"/>
                  </a:lnTo>
                  <a:lnTo>
                    <a:pt x="51370" y="3141"/>
                  </a:lnTo>
                  <a:lnTo>
                    <a:pt x="54020" y="3141"/>
                  </a:lnTo>
                  <a:lnTo>
                    <a:pt x="55884" y="3092"/>
                  </a:lnTo>
                  <a:lnTo>
                    <a:pt x="56767" y="3141"/>
                  </a:lnTo>
                  <a:lnTo>
                    <a:pt x="57503" y="3190"/>
                  </a:lnTo>
                  <a:lnTo>
                    <a:pt x="59368" y="3386"/>
                  </a:lnTo>
                  <a:lnTo>
                    <a:pt x="61232" y="3631"/>
                  </a:lnTo>
                  <a:lnTo>
                    <a:pt x="63097" y="3975"/>
                  </a:lnTo>
                  <a:lnTo>
                    <a:pt x="64961" y="4318"/>
                  </a:lnTo>
                  <a:lnTo>
                    <a:pt x="66776" y="4760"/>
                  </a:lnTo>
                  <a:lnTo>
                    <a:pt x="68641" y="5251"/>
                  </a:lnTo>
                  <a:lnTo>
                    <a:pt x="70407" y="5790"/>
                  </a:lnTo>
                  <a:lnTo>
                    <a:pt x="72173" y="6379"/>
                  </a:lnTo>
                  <a:lnTo>
                    <a:pt x="73351" y="6821"/>
                  </a:lnTo>
                  <a:lnTo>
                    <a:pt x="74479" y="7311"/>
                  </a:lnTo>
                  <a:lnTo>
                    <a:pt x="75608" y="7802"/>
                  </a:lnTo>
                  <a:lnTo>
                    <a:pt x="76736" y="8342"/>
                  </a:lnTo>
                  <a:lnTo>
                    <a:pt x="77816" y="8930"/>
                  </a:lnTo>
                  <a:lnTo>
                    <a:pt x="78895" y="9519"/>
                  </a:lnTo>
                  <a:lnTo>
                    <a:pt x="79926" y="10157"/>
                  </a:lnTo>
                  <a:lnTo>
                    <a:pt x="81005" y="10844"/>
                  </a:lnTo>
                  <a:lnTo>
                    <a:pt x="81986" y="11531"/>
                  </a:lnTo>
                  <a:lnTo>
                    <a:pt x="83017" y="12218"/>
                  </a:lnTo>
                  <a:lnTo>
                    <a:pt x="83998" y="12954"/>
                  </a:lnTo>
                  <a:lnTo>
                    <a:pt x="84930" y="13739"/>
                  </a:lnTo>
                  <a:lnTo>
                    <a:pt x="85862" y="14524"/>
                  </a:lnTo>
                  <a:lnTo>
                    <a:pt x="86795" y="15358"/>
                  </a:lnTo>
                  <a:lnTo>
                    <a:pt x="88561" y="17026"/>
                  </a:lnTo>
                  <a:lnTo>
                    <a:pt x="90278" y="18792"/>
                  </a:lnTo>
                  <a:lnTo>
                    <a:pt x="91848" y="20608"/>
                  </a:lnTo>
                  <a:lnTo>
                    <a:pt x="95577" y="17664"/>
                  </a:lnTo>
                  <a:lnTo>
                    <a:pt x="94792" y="16781"/>
                  </a:lnTo>
                  <a:lnTo>
                    <a:pt x="93958" y="15947"/>
                  </a:lnTo>
                  <a:lnTo>
                    <a:pt x="93124" y="15162"/>
                  </a:lnTo>
                  <a:lnTo>
                    <a:pt x="92241" y="14376"/>
                  </a:lnTo>
                  <a:lnTo>
                    <a:pt x="91309" y="13591"/>
                  </a:lnTo>
                  <a:lnTo>
                    <a:pt x="90376" y="12855"/>
                  </a:lnTo>
                  <a:lnTo>
                    <a:pt x="89444" y="12169"/>
                  </a:lnTo>
                  <a:lnTo>
                    <a:pt x="88463" y="11482"/>
                  </a:lnTo>
                  <a:lnTo>
                    <a:pt x="86549" y="10157"/>
                  </a:lnTo>
                  <a:lnTo>
                    <a:pt x="84636" y="8930"/>
                  </a:lnTo>
                  <a:lnTo>
                    <a:pt x="82624" y="7753"/>
                  </a:lnTo>
                  <a:lnTo>
                    <a:pt x="80563" y="6575"/>
                  </a:lnTo>
                  <a:lnTo>
                    <a:pt x="78454" y="5545"/>
                  </a:lnTo>
                  <a:lnTo>
                    <a:pt x="76344" y="4515"/>
                  </a:lnTo>
                  <a:lnTo>
                    <a:pt x="74185" y="3582"/>
                  </a:lnTo>
                  <a:lnTo>
                    <a:pt x="71977" y="2748"/>
                  </a:lnTo>
                  <a:lnTo>
                    <a:pt x="69720" y="2012"/>
                  </a:lnTo>
                  <a:lnTo>
                    <a:pt x="67512" y="1374"/>
                  </a:lnTo>
                  <a:lnTo>
                    <a:pt x="66335" y="1080"/>
                  </a:lnTo>
                  <a:lnTo>
                    <a:pt x="65206" y="835"/>
                  </a:lnTo>
                  <a:lnTo>
                    <a:pt x="64078" y="639"/>
                  </a:lnTo>
                  <a:lnTo>
                    <a:pt x="62900" y="442"/>
                  </a:lnTo>
                  <a:lnTo>
                    <a:pt x="61772" y="295"/>
                  </a:lnTo>
                  <a:lnTo>
                    <a:pt x="60594" y="148"/>
                  </a:lnTo>
                  <a:lnTo>
                    <a:pt x="59417" y="50"/>
                  </a:lnTo>
                  <a:lnTo>
                    <a:pt x="5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3"/>
            <p:cNvSpPr/>
            <p:nvPr/>
          </p:nvSpPr>
          <p:spPr>
            <a:xfrm rot="-63655">
              <a:off x="5155970" y="3172099"/>
              <a:ext cx="267268" cy="280740"/>
            </a:xfrm>
            <a:custGeom>
              <a:avLst/>
              <a:gdLst/>
              <a:ahLst/>
              <a:cxnLst/>
              <a:rect l="l" t="t" r="r" b="b"/>
              <a:pathLst>
                <a:path w="17517" h="18400" extrusionOk="0">
                  <a:moveTo>
                    <a:pt x="8636" y="0"/>
                  </a:moveTo>
                  <a:lnTo>
                    <a:pt x="8194" y="49"/>
                  </a:lnTo>
                  <a:lnTo>
                    <a:pt x="7802" y="98"/>
                  </a:lnTo>
                  <a:lnTo>
                    <a:pt x="7409" y="197"/>
                  </a:lnTo>
                  <a:lnTo>
                    <a:pt x="7066" y="295"/>
                  </a:lnTo>
                  <a:lnTo>
                    <a:pt x="6673" y="344"/>
                  </a:lnTo>
                  <a:lnTo>
                    <a:pt x="6281" y="442"/>
                  </a:lnTo>
                  <a:lnTo>
                    <a:pt x="5888" y="540"/>
                  </a:lnTo>
                  <a:lnTo>
                    <a:pt x="5496" y="687"/>
                  </a:lnTo>
                  <a:lnTo>
                    <a:pt x="4760" y="1080"/>
                  </a:lnTo>
                  <a:lnTo>
                    <a:pt x="4073" y="1521"/>
                  </a:lnTo>
                  <a:lnTo>
                    <a:pt x="3435" y="2110"/>
                  </a:lnTo>
                  <a:lnTo>
                    <a:pt x="2846" y="2699"/>
                  </a:lnTo>
                  <a:lnTo>
                    <a:pt x="2306" y="3337"/>
                  </a:lnTo>
                  <a:lnTo>
                    <a:pt x="1816" y="3975"/>
                  </a:lnTo>
                  <a:lnTo>
                    <a:pt x="1374" y="4612"/>
                  </a:lnTo>
                  <a:lnTo>
                    <a:pt x="1031" y="5201"/>
                  </a:lnTo>
                  <a:lnTo>
                    <a:pt x="687" y="5986"/>
                  </a:lnTo>
                  <a:lnTo>
                    <a:pt x="393" y="6771"/>
                  </a:lnTo>
                  <a:lnTo>
                    <a:pt x="197" y="7556"/>
                  </a:lnTo>
                  <a:lnTo>
                    <a:pt x="49" y="8341"/>
                  </a:lnTo>
                  <a:lnTo>
                    <a:pt x="0" y="9077"/>
                  </a:lnTo>
                  <a:lnTo>
                    <a:pt x="0" y="9862"/>
                  </a:lnTo>
                  <a:lnTo>
                    <a:pt x="49" y="10647"/>
                  </a:lnTo>
                  <a:lnTo>
                    <a:pt x="197" y="11383"/>
                  </a:lnTo>
                  <a:lnTo>
                    <a:pt x="344" y="12119"/>
                  </a:lnTo>
                  <a:lnTo>
                    <a:pt x="589" y="12806"/>
                  </a:lnTo>
                  <a:lnTo>
                    <a:pt x="933" y="13493"/>
                  </a:lnTo>
                  <a:lnTo>
                    <a:pt x="1276" y="14131"/>
                  </a:lnTo>
                  <a:lnTo>
                    <a:pt x="1718" y="14769"/>
                  </a:lnTo>
                  <a:lnTo>
                    <a:pt x="2159" y="15357"/>
                  </a:lnTo>
                  <a:lnTo>
                    <a:pt x="2699" y="15897"/>
                  </a:lnTo>
                  <a:lnTo>
                    <a:pt x="3288" y="16437"/>
                  </a:lnTo>
                  <a:lnTo>
                    <a:pt x="3925" y="16878"/>
                  </a:lnTo>
                  <a:lnTo>
                    <a:pt x="4612" y="17320"/>
                  </a:lnTo>
                  <a:lnTo>
                    <a:pt x="5348" y="17663"/>
                  </a:lnTo>
                  <a:lnTo>
                    <a:pt x="6182" y="18007"/>
                  </a:lnTo>
                  <a:lnTo>
                    <a:pt x="6673" y="18154"/>
                  </a:lnTo>
                  <a:lnTo>
                    <a:pt x="7213" y="18252"/>
                  </a:lnTo>
                  <a:lnTo>
                    <a:pt x="7752" y="18350"/>
                  </a:lnTo>
                  <a:lnTo>
                    <a:pt x="8243" y="18350"/>
                  </a:lnTo>
                  <a:lnTo>
                    <a:pt x="8734" y="18399"/>
                  </a:lnTo>
                  <a:lnTo>
                    <a:pt x="9224" y="18350"/>
                  </a:lnTo>
                  <a:lnTo>
                    <a:pt x="9715" y="18301"/>
                  </a:lnTo>
                  <a:lnTo>
                    <a:pt x="10206" y="18252"/>
                  </a:lnTo>
                  <a:lnTo>
                    <a:pt x="11138" y="18007"/>
                  </a:lnTo>
                  <a:lnTo>
                    <a:pt x="12021" y="17614"/>
                  </a:lnTo>
                  <a:lnTo>
                    <a:pt x="12855" y="17173"/>
                  </a:lnTo>
                  <a:lnTo>
                    <a:pt x="13640" y="16633"/>
                  </a:lnTo>
                  <a:lnTo>
                    <a:pt x="14376" y="16044"/>
                  </a:lnTo>
                  <a:lnTo>
                    <a:pt x="15014" y="15357"/>
                  </a:lnTo>
                  <a:lnTo>
                    <a:pt x="15603" y="14572"/>
                  </a:lnTo>
                  <a:lnTo>
                    <a:pt x="16142" y="13738"/>
                  </a:lnTo>
                  <a:lnTo>
                    <a:pt x="16584" y="12855"/>
                  </a:lnTo>
                  <a:lnTo>
                    <a:pt x="16977" y="11972"/>
                  </a:lnTo>
                  <a:lnTo>
                    <a:pt x="17222" y="10991"/>
                  </a:lnTo>
                  <a:lnTo>
                    <a:pt x="17418" y="10009"/>
                  </a:lnTo>
                  <a:lnTo>
                    <a:pt x="15897" y="9764"/>
                  </a:lnTo>
                  <a:lnTo>
                    <a:pt x="14278" y="9617"/>
                  </a:lnTo>
                  <a:lnTo>
                    <a:pt x="13395" y="9617"/>
                  </a:lnTo>
                  <a:lnTo>
                    <a:pt x="12512" y="9568"/>
                  </a:lnTo>
                  <a:lnTo>
                    <a:pt x="11678" y="9421"/>
                  </a:lnTo>
                  <a:lnTo>
                    <a:pt x="11236" y="9323"/>
                  </a:lnTo>
                  <a:lnTo>
                    <a:pt x="10794" y="9175"/>
                  </a:lnTo>
                  <a:lnTo>
                    <a:pt x="10647" y="9077"/>
                  </a:lnTo>
                  <a:lnTo>
                    <a:pt x="10451" y="9470"/>
                  </a:lnTo>
                  <a:lnTo>
                    <a:pt x="10206" y="9862"/>
                  </a:lnTo>
                  <a:lnTo>
                    <a:pt x="9911" y="10255"/>
                  </a:lnTo>
                  <a:lnTo>
                    <a:pt x="9617" y="10549"/>
                  </a:lnTo>
                  <a:lnTo>
                    <a:pt x="9273" y="10844"/>
                  </a:lnTo>
                  <a:lnTo>
                    <a:pt x="8930" y="11138"/>
                  </a:lnTo>
                  <a:lnTo>
                    <a:pt x="8587" y="11334"/>
                  </a:lnTo>
                  <a:lnTo>
                    <a:pt x="8194" y="11530"/>
                  </a:lnTo>
                  <a:lnTo>
                    <a:pt x="7851" y="11629"/>
                  </a:lnTo>
                  <a:lnTo>
                    <a:pt x="7458" y="11678"/>
                  </a:lnTo>
                  <a:lnTo>
                    <a:pt x="7066" y="11678"/>
                  </a:lnTo>
                  <a:lnTo>
                    <a:pt x="6673" y="11629"/>
                  </a:lnTo>
                  <a:lnTo>
                    <a:pt x="6281" y="11481"/>
                  </a:lnTo>
                  <a:lnTo>
                    <a:pt x="5937" y="11236"/>
                  </a:lnTo>
                  <a:lnTo>
                    <a:pt x="5545" y="10942"/>
                  </a:lnTo>
                  <a:lnTo>
                    <a:pt x="5201" y="10549"/>
                  </a:lnTo>
                  <a:lnTo>
                    <a:pt x="4858" y="10108"/>
                  </a:lnTo>
                  <a:lnTo>
                    <a:pt x="4612" y="9617"/>
                  </a:lnTo>
                  <a:lnTo>
                    <a:pt x="4465" y="9126"/>
                  </a:lnTo>
                  <a:lnTo>
                    <a:pt x="4416" y="8636"/>
                  </a:lnTo>
                  <a:lnTo>
                    <a:pt x="4416" y="8145"/>
                  </a:lnTo>
                  <a:lnTo>
                    <a:pt x="4514" y="7605"/>
                  </a:lnTo>
                  <a:lnTo>
                    <a:pt x="4661" y="7115"/>
                  </a:lnTo>
                  <a:lnTo>
                    <a:pt x="4858" y="6624"/>
                  </a:lnTo>
                  <a:lnTo>
                    <a:pt x="5152" y="6182"/>
                  </a:lnTo>
                  <a:lnTo>
                    <a:pt x="5496" y="5741"/>
                  </a:lnTo>
                  <a:lnTo>
                    <a:pt x="5839" y="5348"/>
                  </a:lnTo>
                  <a:lnTo>
                    <a:pt x="6281" y="5054"/>
                  </a:lnTo>
                  <a:lnTo>
                    <a:pt x="6722" y="4760"/>
                  </a:lnTo>
                  <a:lnTo>
                    <a:pt x="7213" y="4514"/>
                  </a:lnTo>
                  <a:lnTo>
                    <a:pt x="7703" y="4367"/>
                  </a:lnTo>
                  <a:lnTo>
                    <a:pt x="8194" y="4269"/>
                  </a:lnTo>
                  <a:lnTo>
                    <a:pt x="8439" y="4024"/>
                  </a:lnTo>
                  <a:lnTo>
                    <a:pt x="9126" y="4220"/>
                  </a:lnTo>
                  <a:lnTo>
                    <a:pt x="9715" y="4465"/>
                  </a:lnTo>
                  <a:lnTo>
                    <a:pt x="10206" y="4809"/>
                  </a:lnTo>
                  <a:lnTo>
                    <a:pt x="10598" y="5152"/>
                  </a:lnTo>
                  <a:lnTo>
                    <a:pt x="10844" y="5594"/>
                  </a:lnTo>
                  <a:lnTo>
                    <a:pt x="11040" y="6035"/>
                  </a:lnTo>
                  <a:lnTo>
                    <a:pt x="11138" y="6526"/>
                  </a:lnTo>
                  <a:lnTo>
                    <a:pt x="11187" y="7066"/>
                  </a:lnTo>
                  <a:lnTo>
                    <a:pt x="11481" y="7066"/>
                  </a:lnTo>
                  <a:lnTo>
                    <a:pt x="11972" y="7262"/>
                  </a:lnTo>
                  <a:lnTo>
                    <a:pt x="12512" y="7409"/>
                  </a:lnTo>
                  <a:lnTo>
                    <a:pt x="13100" y="7507"/>
                  </a:lnTo>
                  <a:lnTo>
                    <a:pt x="13738" y="7556"/>
                  </a:lnTo>
                  <a:lnTo>
                    <a:pt x="14965" y="7556"/>
                  </a:lnTo>
                  <a:lnTo>
                    <a:pt x="16142" y="7507"/>
                  </a:lnTo>
                  <a:lnTo>
                    <a:pt x="17516" y="7654"/>
                  </a:lnTo>
                  <a:lnTo>
                    <a:pt x="17418" y="6722"/>
                  </a:lnTo>
                  <a:lnTo>
                    <a:pt x="17222" y="5839"/>
                  </a:lnTo>
                  <a:lnTo>
                    <a:pt x="16878" y="4956"/>
                  </a:lnTo>
                  <a:lnTo>
                    <a:pt x="16486" y="4122"/>
                  </a:lnTo>
                  <a:lnTo>
                    <a:pt x="16192" y="3582"/>
                  </a:lnTo>
                  <a:lnTo>
                    <a:pt x="15848" y="3091"/>
                  </a:lnTo>
                  <a:lnTo>
                    <a:pt x="15456" y="2650"/>
                  </a:lnTo>
                  <a:lnTo>
                    <a:pt x="15014" y="2208"/>
                  </a:lnTo>
                  <a:lnTo>
                    <a:pt x="14327" y="1669"/>
                  </a:lnTo>
                  <a:lnTo>
                    <a:pt x="13935" y="1472"/>
                  </a:lnTo>
                  <a:lnTo>
                    <a:pt x="13542" y="1227"/>
                  </a:lnTo>
                  <a:lnTo>
                    <a:pt x="12855" y="933"/>
                  </a:lnTo>
                  <a:lnTo>
                    <a:pt x="12070" y="638"/>
                  </a:lnTo>
                  <a:lnTo>
                    <a:pt x="11236" y="344"/>
                  </a:lnTo>
                  <a:lnTo>
                    <a:pt x="10402" y="148"/>
                  </a:lnTo>
                  <a:lnTo>
                    <a:pt x="9519" y="49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3"/>
            <p:cNvSpPr/>
            <p:nvPr/>
          </p:nvSpPr>
          <p:spPr>
            <a:xfrm rot="-63655">
              <a:off x="7276246" y="2478241"/>
              <a:ext cx="201385" cy="155719"/>
            </a:xfrm>
            <a:custGeom>
              <a:avLst/>
              <a:gdLst/>
              <a:ahLst/>
              <a:cxnLst/>
              <a:rect l="l" t="t" r="r" b="b"/>
              <a:pathLst>
                <a:path w="13199" h="10206" extrusionOk="0">
                  <a:moveTo>
                    <a:pt x="13101" y="0"/>
                  </a:moveTo>
                  <a:lnTo>
                    <a:pt x="12217" y="442"/>
                  </a:lnTo>
                  <a:lnTo>
                    <a:pt x="11383" y="932"/>
                  </a:lnTo>
                  <a:lnTo>
                    <a:pt x="10549" y="1472"/>
                  </a:lnTo>
                  <a:lnTo>
                    <a:pt x="9715" y="2012"/>
                  </a:lnTo>
                  <a:lnTo>
                    <a:pt x="8194" y="3238"/>
                  </a:lnTo>
                  <a:lnTo>
                    <a:pt x="6673" y="4514"/>
                  </a:lnTo>
                  <a:lnTo>
                    <a:pt x="3386" y="7360"/>
                  </a:lnTo>
                  <a:lnTo>
                    <a:pt x="1718" y="8734"/>
                  </a:lnTo>
                  <a:lnTo>
                    <a:pt x="49" y="10107"/>
                  </a:lnTo>
                  <a:lnTo>
                    <a:pt x="0" y="10156"/>
                  </a:lnTo>
                  <a:lnTo>
                    <a:pt x="49" y="10206"/>
                  </a:lnTo>
                  <a:lnTo>
                    <a:pt x="99" y="10206"/>
                  </a:lnTo>
                  <a:lnTo>
                    <a:pt x="933" y="9617"/>
                  </a:lnTo>
                  <a:lnTo>
                    <a:pt x="1718" y="9028"/>
                  </a:lnTo>
                  <a:lnTo>
                    <a:pt x="3239" y="7752"/>
                  </a:lnTo>
                  <a:lnTo>
                    <a:pt x="6183" y="5152"/>
                  </a:lnTo>
                  <a:lnTo>
                    <a:pt x="7851" y="3729"/>
                  </a:lnTo>
                  <a:lnTo>
                    <a:pt x="9568" y="2453"/>
                  </a:lnTo>
                  <a:lnTo>
                    <a:pt x="11334" y="1227"/>
                  </a:lnTo>
                  <a:lnTo>
                    <a:pt x="13150" y="98"/>
                  </a:lnTo>
                  <a:lnTo>
                    <a:pt x="13199" y="49"/>
                  </a:lnTo>
                  <a:lnTo>
                    <a:pt x="13150" y="49"/>
                  </a:lnTo>
                  <a:lnTo>
                    <a:pt x="13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3"/>
            <p:cNvSpPr/>
            <p:nvPr/>
          </p:nvSpPr>
          <p:spPr>
            <a:xfrm rot="-63655">
              <a:off x="7100633" y="2684927"/>
              <a:ext cx="143010" cy="261271"/>
            </a:xfrm>
            <a:custGeom>
              <a:avLst/>
              <a:gdLst/>
              <a:ahLst/>
              <a:cxnLst/>
              <a:rect l="l" t="t" r="r" b="b"/>
              <a:pathLst>
                <a:path w="9373" h="17124" extrusionOk="0">
                  <a:moveTo>
                    <a:pt x="9323" y="1"/>
                  </a:moveTo>
                  <a:lnTo>
                    <a:pt x="8783" y="1031"/>
                  </a:lnTo>
                  <a:lnTo>
                    <a:pt x="8146" y="1963"/>
                  </a:lnTo>
                  <a:lnTo>
                    <a:pt x="6870" y="3828"/>
                  </a:lnTo>
                  <a:lnTo>
                    <a:pt x="5545" y="5692"/>
                  </a:lnTo>
                  <a:lnTo>
                    <a:pt x="4907" y="6624"/>
                  </a:lnTo>
                  <a:lnTo>
                    <a:pt x="4319" y="7655"/>
                  </a:lnTo>
                  <a:lnTo>
                    <a:pt x="3141" y="9912"/>
                  </a:lnTo>
                  <a:lnTo>
                    <a:pt x="2013" y="12267"/>
                  </a:lnTo>
                  <a:lnTo>
                    <a:pt x="933" y="14622"/>
                  </a:lnTo>
                  <a:lnTo>
                    <a:pt x="1" y="17026"/>
                  </a:lnTo>
                  <a:lnTo>
                    <a:pt x="1" y="17075"/>
                  </a:lnTo>
                  <a:lnTo>
                    <a:pt x="50" y="17124"/>
                  </a:lnTo>
                  <a:lnTo>
                    <a:pt x="99" y="17124"/>
                  </a:lnTo>
                  <a:lnTo>
                    <a:pt x="148" y="17075"/>
                  </a:lnTo>
                  <a:lnTo>
                    <a:pt x="1277" y="14769"/>
                  </a:lnTo>
                  <a:lnTo>
                    <a:pt x="2307" y="12414"/>
                  </a:lnTo>
                  <a:lnTo>
                    <a:pt x="3386" y="10059"/>
                  </a:lnTo>
                  <a:lnTo>
                    <a:pt x="4515" y="7753"/>
                  </a:lnTo>
                  <a:lnTo>
                    <a:pt x="5055" y="6771"/>
                  </a:lnTo>
                  <a:lnTo>
                    <a:pt x="5692" y="5790"/>
                  </a:lnTo>
                  <a:lnTo>
                    <a:pt x="7017" y="3926"/>
                  </a:lnTo>
                  <a:lnTo>
                    <a:pt x="7655" y="2993"/>
                  </a:lnTo>
                  <a:lnTo>
                    <a:pt x="8293" y="2061"/>
                  </a:lnTo>
                  <a:lnTo>
                    <a:pt x="8882" y="1080"/>
                  </a:lnTo>
                  <a:lnTo>
                    <a:pt x="9372" y="50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3"/>
            <p:cNvSpPr/>
            <p:nvPr/>
          </p:nvSpPr>
          <p:spPr>
            <a:xfrm rot="-63655">
              <a:off x="7048926" y="2985503"/>
              <a:ext cx="45681" cy="300194"/>
            </a:xfrm>
            <a:custGeom>
              <a:avLst/>
              <a:gdLst/>
              <a:ahLst/>
              <a:cxnLst/>
              <a:rect l="l" t="t" r="r" b="b"/>
              <a:pathLst>
                <a:path w="2994" h="19675" extrusionOk="0">
                  <a:moveTo>
                    <a:pt x="2945" y="0"/>
                  </a:moveTo>
                  <a:lnTo>
                    <a:pt x="2601" y="1325"/>
                  </a:lnTo>
                  <a:lnTo>
                    <a:pt x="2258" y="2601"/>
                  </a:lnTo>
                  <a:lnTo>
                    <a:pt x="1473" y="5152"/>
                  </a:lnTo>
                  <a:lnTo>
                    <a:pt x="1129" y="6477"/>
                  </a:lnTo>
                  <a:lnTo>
                    <a:pt x="884" y="7801"/>
                  </a:lnTo>
                  <a:lnTo>
                    <a:pt x="639" y="9175"/>
                  </a:lnTo>
                  <a:lnTo>
                    <a:pt x="492" y="10500"/>
                  </a:lnTo>
                  <a:lnTo>
                    <a:pt x="394" y="11776"/>
                  </a:lnTo>
                  <a:lnTo>
                    <a:pt x="295" y="13100"/>
                  </a:lnTo>
                  <a:lnTo>
                    <a:pt x="148" y="15652"/>
                  </a:lnTo>
                  <a:lnTo>
                    <a:pt x="50" y="16633"/>
                  </a:lnTo>
                  <a:lnTo>
                    <a:pt x="1" y="17663"/>
                  </a:lnTo>
                  <a:lnTo>
                    <a:pt x="50" y="18154"/>
                  </a:lnTo>
                  <a:lnTo>
                    <a:pt x="99" y="18645"/>
                  </a:lnTo>
                  <a:lnTo>
                    <a:pt x="197" y="19135"/>
                  </a:lnTo>
                  <a:lnTo>
                    <a:pt x="394" y="19626"/>
                  </a:lnTo>
                  <a:lnTo>
                    <a:pt x="394" y="19675"/>
                  </a:lnTo>
                  <a:lnTo>
                    <a:pt x="492" y="19675"/>
                  </a:lnTo>
                  <a:lnTo>
                    <a:pt x="492" y="19626"/>
                  </a:lnTo>
                  <a:lnTo>
                    <a:pt x="541" y="19577"/>
                  </a:lnTo>
                  <a:lnTo>
                    <a:pt x="394" y="19037"/>
                  </a:lnTo>
                  <a:lnTo>
                    <a:pt x="295" y="18497"/>
                  </a:lnTo>
                  <a:lnTo>
                    <a:pt x="246" y="18007"/>
                  </a:lnTo>
                  <a:lnTo>
                    <a:pt x="197" y="17467"/>
                  </a:lnTo>
                  <a:lnTo>
                    <a:pt x="246" y="16388"/>
                  </a:lnTo>
                  <a:lnTo>
                    <a:pt x="344" y="15308"/>
                  </a:lnTo>
                  <a:lnTo>
                    <a:pt x="492" y="12904"/>
                  </a:lnTo>
                  <a:lnTo>
                    <a:pt x="639" y="10500"/>
                  </a:lnTo>
                  <a:lnTo>
                    <a:pt x="786" y="9175"/>
                  </a:lnTo>
                  <a:lnTo>
                    <a:pt x="982" y="7850"/>
                  </a:lnTo>
                  <a:lnTo>
                    <a:pt x="1277" y="6477"/>
                  </a:lnTo>
                  <a:lnTo>
                    <a:pt x="1571" y="5201"/>
                  </a:lnTo>
                  <a:lnTo>
                    <a:pt x="1964" y="3876"/>
                  </a:lnTo>
                  <a:lnTo>
                    <a:pt x="2356" y="2601"/>
                  </a:lnTo>
                  <a:lnTo>
                    <a:pt x="2700" y="1325"/>
                  </a:lnTo>
                  <a:lnTo>
                    <a:pt x="299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3"/>
            <p:cNvSpPr/>
            <p:nvPr/>
          </p:nvSpPr>
          <p:spPr>
            <a:xfrm rot="-63655">
              <a:off x="7023602" y="2928062"/>
              <a:ext cx="74884" cy="348118"/>
            </a:xfrm>
            <a:custGeom>
              <a:avLst/>
              <a:gdLst/>
              <a:ahLst/>
              <a:cxnLst/>
              <a:rect l="l" t="t" r="r" b="b"/>
              <a:pathLst>
                <a:path w="4908" h="22816" extrusionOk="0">
                  <a:moveTo>
                    <a:pt x="4858" y="0"/>
                  </a:moveTo>
                  <a:lnTo>
                    <a:pt x="4858" y="49"/>
                  </a:lnTo>
                  <a:lnTo>
                    <a:pt x="4613" y="736"/>
                  </a:lnTo>
                  <a:lnTo>
                    <a:pt x="4368" y="1423"/>
                  </a:lnTo>
                  <a:lnTo>
                    <a:pt x="3828" y="2748"/>
                  </a:lnTo>
                  <a:lnTo>
                    <a:pt x="3239" y="4073"/>
                  </a:lnTo>
                  <a:lnTo>
                    <a:pt x="2748" y="5446"/>
                  </a:lnTo>
                  <a:lnTo>
                    <a:pt x="2258" y="7115"/>
                  </a:lnTo>
                  <a:lnTo>
                    <a:pt x="1865" y="8783"/>
                  </a:lnTo>
                  <a:lnTo>
                    <a:pt x="1129" y="12168"/>
                  </a:lnTo>
                  <a:lnTo>
                    <a:pt x="835" y="13591"/>
                  </a:lnTo>
                  <a:lnTo>
                    <a:pt x="639" y="14965"/>
                  </a:lnTo>
                  <a:lnTo>
                    <a:pt x="442" y="16388"/>
                  </a:lnTo>
                  <a:lnTo>
                    <a:pt x="295" y="17811"/>
                  </a:lnTo>
                  <a:lnTo>
                    <a:pt x="99" y="19037"/>
                  </a:lnTo>
                  <a:lnTo>
                    <a:pt x="1" y="20313"/>
                  </a:lnTo>
                  <a:lnTo>
                    <a:pt x="1" y="20951"/>
                  </a:lnTo>
                  <a:lnTo>
                    <a:pt x="50" y="21588"/>
                  </a:lnTo>
                  <a:lnTo>
                    <a:pt x="148" y="22177"/>
                  </a:lnTo>
                  <a:lnTo>
                    <a:pt x="344" y="22766"/>
                  </a:lnTo>
                  <a:lnTo>
                    <a:pt x="393" y="22815"/>
                  </a:lnTo>
                  <a:lnTo>
                    <a:pt x="492" y="22815"/>
                  </a:lnTo>
                  <a:lnTo>
                    <a:pt x="492" y="22766"/>
                  </a:lnTo>
                  <a:lnTo>
                    <a:pt x="344" y="22128"/>
                  </a:lnTo>
                  <a:lnTo>
                    <a:pt x="246" y="21490"/>
                  </a:lnTo>
                  <a:lnTo>
                    <a:pt x="197" y="20902"/>
                  </a:lnTo>
                  <a:lnTo>
                    <a:pt x="197" y="20264"/>
                  </a:lnTo>
                  <a:lnTo>
                    <a:pt x="295" y="19037"/>
                  </a:lnTo>
                  <a:lnTo>
                    <a:pt x="442" y="17811"/>
                  </a:lnTo>
                  <a:lnTo>
                    <a:pt x="639" y="16191"/>
                  </a:lnTo>
                  <a:lnTo>
                    <a:pt x="884" y="14572"/>
                  </a:lnTo>
                  <a:lnTo>
                    <a:pt x="1424" y="11383"/>
                  </a:lnTo>
                  <a:lnTo>
                    <a:pt x="1718" y="9862"/>
                  </a:lnTo>
                  <a:lnTo>
                    <a:pt x="2062" y="8390"/>
                  </a:lnTo>
                  <a:lnTo>
                    <a:pt x="2454" y="6918"/>
                  </a:lnTo>
                  <a:lnTo>
                    <a:pt x="2896" y="5446"/>
                  </a:lnTo>
                  <a:lnTo>
                    <a:pt x="3092" y="4759"/>
                  </a:lnTo>
                  <a:lnTo>
                    <a:pt x="3386" y="4122"/>
                  </a:lnTo>
                  <a:lnTo>
                    <a:pt x="3926" y="2748"/>
                  </a:lnTo>
                  <a:lnTo>
                    <a:pt x="4466" y="1423"/>
                  </a:lnTo>
                  <a:lnTo>
                    <a:pt x="4662" y="736"/>
                  </a:lnTo>
                  <a:lnTo>
                    <a:pt x="4907" y="49"/>
                  </a:lnTo>
                  <a:lnTo>
                    <a:pt x="4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3"/>
            <p:cNvSpPr/>
            <p:nvPr/>
          </p:nvSpPr>
          <p:spPr>
            <a:xfrm rot="-63655">
              <a:off x="7038757" y="3182921"/>
              <a:ext cx="7507" cy="99571"/>
            </a:xfrm>
            <a:custGeom>
              <a:avLst/>
              <a:gdLst/>
              <a:ahLst/>
              <a:cxnLst/>
              <a:rect l="l" t="t" r="r" b="b"/>
              <a:pathLst>
                <a:path w="492" h="6526" extrusionOk="0">
                  <a:moveTo>
                    <a:pt x="443" y="0"/>
                  </a:moveTo>
                  <a:lnTo>
                    <a:pt x="443" y="49"/>
                  </a:lnTo>
                  <a:lnTo>
                    <a:pt x="393" y="49"/>
                  </a:lnTo>
                  <a:lnTo>
                    <a:pt x="246" y="834"/>
                  </a:lnTo>
                  <a:lnTo>
                    <a:pt x="148" y="1668"/>
                  </a:lnTo>
                  <a:lnTo>
                    <a:pt x="50" y="2453"/>
                  </a:lnTo>
                  <a:lnTo>
                    <a:pt x="1" y="3287"/>
                  </a:lnTo>
                  <a:lnTo>
                    <a:pt x="1" y="4906"/>
                  </a:lnTo>
                  <a:lnTo>
                    <a:pt x="1" y="6526"/>
                  </a:lnTo>
                  <a:lnTo>
                    <a:pt x="50" y="6526"/>
                  </a:lnTo>
                  <a:lnTo>
                    <a:pt x="50" y="4906"/>
                  </a:lnTo>
                  <a:lnTo>
                    <a:pt x="148" y="3287"/>
                  </a:lnTo>
                  <a:lnTo>
                    <a:pt x="295" y="1668"/>
                  </a:lnTo>
                  <a:lnTo>
                    <a:pt x="492" y="98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3"/>
            <p:cNvSpPr/>
            <p:nvPr/>
          </p:nvSpPr>
          <p:spPr>
            <a:xfrm rot="-63655">
              <a:off x="7043181" y="3054719"/>
              <a:ext cx="18736" cy="106315"/>
            </a:xfrm>
            <a:custGeom>
              <a:avLst/>
              <a:gdLst/>
              <a:ahLst/>
              <a:cxnLst/>
              <a:rect l="l" t="t" r="r" b="b"/>
              <a:pathLst>
                <a:path w="1228" h="6968" extrusionOk="0">
                  <a:moveTo>
                    <a:pt x="1178" y="0"/>
                  </a:moveTo>
                  <a:lnTo>
                    <a:pt x="1031" y="981"/>
                  </a:lnTo>
                  <a:lnTo>
                    <a:pt x="835" y="1914"/>
                  </a:lnTo>
                  <a:lnTo>
                    <a:pt x="638" y="2895"/>
                  </a:lnTo>
                  <a:lnTo>
                    <a:pt x="442" y="3827"/>
                  </a:lnTo>
                  <a:lnTo>
                    <a:pt x="344" y="4612"/>
                  </a:lnTo>
                  <a:lnTo>
                    <a:pt x="295" y="5397"/>
                  </a:lnTo>
                  <a:lnTo>
                    <a:pt x="197" y="6182"/>
                  </a:lnTo>
                  <a:lnTo>
                    <a:pt x="1" y="6967"/>
                  </a:lnTo>
                  <a:lnTo>
                    <a:pt x="50" y="6967"/>
                  </a:lnTo>
                  <a:lnTo>
                    <a:pt x="197" y="6280"/>
                  </a:lnTo>
                  <a:lnTo>
                    <a:pt x="344" y="5593"/>
                  </a:lnTo>
                  <a:lnTo>
                    <a:pt x="491" y="4220"/>
                  </a:lnTo>
                  <a:lnTo>
                    <a:pt x="638" y="3189"/>
                  </a:lnTo>
                  <a:lnTo>
                    <a:pt x="884" y="2159"/>
                  </a:lnTo>
                  <a:lnTo>
                    <a:pt x="1080" y="1079"/>
                  </a:lnTo>
                  <a:lnTo>
                    <a:pt x="1227" y="49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3"/>
            <p:cNvSpPr/>
            <p:nvPr/>
          </p:nvSpPr>
          <p:spPr>
            <a:xfrm rot="-63655">
              <a:off x="7064745" y="3014491"/>
              <a:ext cx="35199" cy="251552"/>
            </a:xfrm>
            <a:custGeom>
              <a:avLst/>
              <a:gdLst/>
              <a:ahLst/>
              <a:cxnLst/>
              <a:rect l="l" t="t" r="r" b="b"/>
              <a:pathLst>
                <a:path w="2307" h="16487" extrusionOk="0">
                  <a:moveTo>
                    <a:pt x="2208" y="1"/>
                  </a:moveTo>
                  <a:lnTo>
                    <a:pt x="2159" y="50"/>
                  </a:lnTo>
                  <a:lnTo>
                    <a:pt x="1865" y="1031"/>
                  </a:lnTo>
                  <a:lnTo>
                    <a:pt x="1570" y="2012"/>
                  </a:lnTo>
                  <a:lnTo>
                    <a:pt x="1374" y="2994"/>
                  </a:lnTo>
                  <a:lnTo>
                    <a:pt x="1178" y="4024"/>
                  </a:lnTo>
                  <a:lnTo>
                    <a:pt x="933" y="6036"/>
                  </a:lnTo>
                  <a:lnTo>
                    <a:pt x="736" y="8047"/>
                  </a:lnTo>
                  <a:lnTo>
                    <a:pt x="246" y="12267"/>
                  </a:lnTo>
                  <a:lnTo>
                    <a:pt x="49" y="14327"/>
                  </a:lnTo>
                  <a:lnTo>
                    <a:pt x="0" y="15407"/>
                  </a:lnTo>
                  <a:lnTo>
                    <a:pt x="0" y="16486"/>
                  </a:lnTo>
                  <a:lnTo>
                    <a:pt x="49" y="16486"/>
                  </a:lnTo>
                  <a:lnTo>
                    <a:pt x="49" y="15456"/>
                  </a:lnTo>
                  <a:lnTo>
                    <a:pt x="148" y="14475"/>
                  </a:lnTo>
                  <a:lnTo>
                    <a:pt x="344" y="12463"/>
                  </a:lnTo>
                  <a:lnTo>
                    <a:pt x="785" y="8489"/>
                  </a:lnTo>
                  <a:lnTo>
                    <a:pt x="1080" y="6379"/>
                  </a:lnTo>
                  <a:lnTo>
                    <a:pt x="1374" y="4269"/>
                  </a:lnTo>
                  <a:lnTo>
                    <a:pt x="1767" y="2160"/>
                  </a:lnTo>
                  <a:lnTo>
                    <a:pt x="2012" y="1129"/>
                  </a:lnTo>
                  <a:lnTo>
                    <a:pt x="2306" y="99"/>
                  </a:lnTo>
                  <a:lnTo>
                    <a:pt x="2306" y="50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3"/>
            <p:cNvSpPr/>
            <p:nvPr/>
          </p:nvSpPr>
          <p:spPr>
            <a:xfrm rot="-63655">
              <a:off x="7099755" y="2699804"/>
              <a:ext cx="154987" cy="297966"/>
            </a:xfrm>
            <a:custGeom>
              <a:avLst/>
              <a:gdLst/>
              <a:ahLst/>
              <a:cxnLst/>
              <a:rect l="l" t="t" r="r" b="b"/>
              <a:pathLst>
                <a:path w="10158" h="19529" extrusionOk="0">
                  <a:moveTo>
                    <a:pt x="10059" y="1"/>
                  </a:moveTo>
                  <a:lnTo>
                    <a:pt x="10010" y="50"/>
                  </a:lnTo>
                  <a:lnTo>
                    <a:pt x="9078" y="982"/>
                  </a:lnTo>
                  <a:lnTo>
                    <a:pt x="8244" y="1963"/>
                  </a:lnTo>
                  <a:lnTo>
                    <a:pt x="7508" y="3043"/>
                  </a:lnTo>
                  <a:lnTo>
                    <a:pt x="6772" y="4122"/>
                  </a:lnTo>
                  <a:lnTo>
                    <a:pt x="6134" y="5251"/>
                  </a:lnTo>
                  <a:lnTo>
                    <a:pt x="5496" y="6428"/>
                  </a:lnTo>
                  <a:lnTo>
                    <a:pt x="4368" y="8734"/>
                  </a:lnTo>
                  <a:lnTo>
                    <a:pt x="3190" y="11187"/>
                  </a:lnTo>
                  <a:lnTo>
                    <a:pt x="2650" y="12414"/>
                  </a:lnTo>
                  <a:lnTo>
                    <a:pt x="2111" y="13690"/>
                  </a:lnTo>
                  <a:lnTo>
                    <a:pt x="1571" y="15113"/>
                  </a:lnTo>
                  <a:lnTo>
                    <a:pt x="1031" y="16585"/>
                  </a:lnTo>
                  <a:lnTo>
                    <a:pt x="541" y="18056"/>
                  </a:lnTo>
                  <a:lnTo>
                    <a:pt x="1" y="19528"/>
                  </a:lnTo>
                  <a:lnTo>
                    <a:pt x="50" y="19528"/>
                  </a:lnTo>
                  <a:lnTo>
                    <a:pt x="590" y="18302"/>
                  </a:lnTo>
                  <a:lnTo>
                    <a:pt x="1031" y="17026"/>
                  </a:lnTo>
                  <a:lnTo>
                    <a:pt x="1963" y="14475"/>
                  </a:lnTo>
                  <a:lnTo>
                    <a:pt x="2503" y="13150"/>
                  </a:lnTo>
                  <a:lnTo>
                    <a:pt x="3092" y="11776"/>
                  </a:lnTo>
                  <a:lnTo>
                    <a:pt x="4318" y="9176"/>
                  </a:lnTo>
                  <a:lnTo>
                    <a:pt x="4907" y="7949"/>
                  </a:lnTo>
                  <a:lnTo>
                    <a:pt x="5545" y="6772"/>
                  </a:lnTo>
                  <a:lnTo>
                    <a:pt x="6183" y="5594"/>
                  </a:lnTo>
                  <a:lnTo>
                    <a:pt x="6919" y="4466"/>
                  </a:lnTo>
                  <a:lnTo>
                    <a:pt x="7606" y="3337"/>
                  </a:lnTo>
                  <a:lnTo>
                    <a:pt x="8391" y="2258"/>
                  </a:lnTo>
                  <a:lnTo>
                    <a:pt x="9225" y="1178"/>
                  </a:lnTo>
                  <a:lnTo>
                    <a:pt x="10108" y="148"/>
                  </a:lnTo>
                  <a:lnTo>
                    <a:pt x="10157" y="99"/>
                  </a:lnTo>
                  <a:lnTo>
                    <a:pt x="10108" y="50"/>
                  </a:lnTo>
                  <a:lnTo>
                    <a:pt x="10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3"/>
            <p:cNvSpPr/>
            <p:nvPr/>
          </p:nvSpPr>
          <p:spPr>
            <a:xfrm rot="-63655">
              <a:off x="7269356" y="2664247"/>
              <a:ext cx="13488" cy="10497"/>
            </a:xfrm>
            <a:custGeom>
              <a:avLst/>
              <a:gdLst/>
              <a:ahLst/>
              <a:cxnLst/>
              <a:rect l="l" t="t" r="r" b="b"/>
              <a:pathLst>
                <a:path w="884" h="688" extrusionOk="0">
                  <a:moveTo>
                    <a:pt x="786" y="1"/>
                  </a:moveTo>
                  <a:lnTo>
                    <a:pt x="589" y="148"/>
                  </a:lnTo>
                  <a:lnTo>
                    <a:pt x="393" y="295"/>
                  </a:lnTo>
                  <a:lnTo>
                    <a:pt x="50" y="590"/>
                  </a:lnTo>
                  <a:lnTo>
                    <a:pt x="1" y="639"/>
                  </a:lnTo>
                  <a:lnTo>
                    <a:pt x="50" y="688"/>
                  </a:lnTo>
                  <a:lnTo>
                    <a:pt x="99" y="688"/>
                  </a:lnTo>
                  <a:lnTo>
                    <a:pt x="442" y="344"/>
                  </a:lnTo>
                  <a:lnTo>
                    <a:pt x="835" y="99"/>
                  </a:lnTo>
                  <a:lnTo>
                    <a:pt x="884" y="50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3"/>
            <p:cNvSpPr/>
            <p:nvPr/>
          </p:nvSpPr>
          <p:spPr>
            <a:xfrm rot="-63655">
              <a:off x="7145530" y="2562383"/>
              <a:ext cx="271769" cy="342122"/>
            </a:xfrm>
            <a:custGeom>
              <a:avLst/>
              <a:gdLst/>
              <a:ahLst/>
              <a:cxnLst/>
              <a:rect l="l" t="t" r="r" b="b"/>
              <a:pathLst>
                <a:path w="17812" h="22423" extrusionOk="0">
                  <a:moveTo>
                    <a:pt x="17664" y="0"/>
                  </a:moveTo>
                  <a:lnTo>
                    <a:pt x="16241" y="1080"/>
                  </a:lnTo>
                  <a:lnTo>
                    <a:pt x="14818" y="2208"/>
                  </a:lnTo>
                  <a:lnTo>
                    <a:pt x="13494" y="3435"/>
                  </a:lnTo>
                  <a:lnTo>
                    <a:pt x="12218" y="4661"/>
                  </a:lnTo>
                  <a:lnTo>
                    <a:pt x="10991" y="5986"/>
                  </a:lnTo>
                  <a:lnTo>
                    <a:pt x="9814" y="7311"/>
                  </a:lnTo>
                  <a:lnTo>
                    <a:pt x="8685" y="8734"/>
                  </a:lnTo>
                  <a:lnTo>
                    <a:pt x="7557" y="10157"/>
                  </a:lnTo>
                  <a:lnTo>
                    <a:pt x="6526" y="11628"/>
                  </a:lnTo>
                  <a:lnTo>
                    <a:pt x="5496" y="13100"/>
                  </a:lnTo>
                  <a:lnTo>
                    <a:pt x="4515" y="14621"/>
                  </a:lnTo>
                  <a:lnTo>
                    <a:pt x="3583" y="16142"/>
                  </a:lnTo>
                  <a:lnTo>
                    <a:pt x="1767" y="19233"/>
                  </a:lnTo>
                  <a:lnTo>
                    <a:pt x="1" y="22374"/>
                  </a:lnTo>
                  <a:lnTo>
                    <a:pt x="1" y="22423"/>
                  </a:lnTo>
                  <a:lnTo>
                    <a:pt x="50" y="22374"/>
                  </a:lnTo>
                  <a:lnTo>
                    <a:pt x="1865" y="19282"/>
                  </a:lnTo>
                  <a:lnTo>
                    <a:pt x="3681" y="16191"/>
                  </a:lnTo>
                  <a:lnTo>
                    <a:pt x="4613" y="14670"/>
                  </a:lnTo>
                  <a:lnTo>
                    <a:pt x="5594" y="13149"/>
                  </a:lnTo>
                  <a:lnTo>
                    <a:pt x="6625" y="11628"/>
                  </a:lnTo>
                  <a:lnTo>
                    <a:pt x="7655" y="10206"/>
                  </a:lnTo>
                  <a:lnTo>
                    <a:pt x="8783" y="8783"/>
                  </a:lnTo>
                  <a:lnTo>
                    <a:pt x="9961" y="7409"/>
                  </a:lnTo>
                  <a:lnTo>
                    <a:pt x="11188" y="6133"/>
                  </a:lnTo>
                  <a:lnTo>
                    <a:pt x="12463" y="4907"/>
                  </a:lnTo>
                  <a:lnTo>
                    <a:pt x="13739" y="3680"/>
                  </a:lnTo>
                  <a:lnTo>
                    <a:pt x="15064" y="2503"/>
                  </a:lnTo>
                  <a:lnTo>
                    <a:pt x="17762" y="147"/>
                  </a:lnTo>
                  <a:lnTo>
                    <a:pt x="17811" y="98"/>
                  </a:lnTo>
                  <a:lnTo>
                    <a:pt x="17762" y="49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3"/>
            <p:cNvSpPr/>
            <p:nvPr/>
          </p:nvSpPr>
          <p:spPr>
            <a:xfrm rot="-63655">
              <a:off x="7300354" y="2491334"/>
              <a:ext cx="193909" cy="145985"/>
            </a:xfrm>
            <a:custGeom>
              <a:avLst/>
              <a:gdLst/>
              <a:ahLst/>
              <a:cxnLst/>
              <a:rect l="l" t="t" r="r" b="b"/>
              <a:pathLst>
                <a:path w="12709" h="9568" extrusionOk="0">
                  <a:moveTo>
                    <a:pt x="12610" y="0"/>
                  </a:moveTo>
                  <a:lnTo>
                    <a:pt x="11678" y="393"/>
                  </a:lnTo>
                  <a:lnTo>
                    <a:pt x="10795" y="834"/>
                  </a:lnTo>
                  <a:lnTo>
                    <a:pt x="9911" y="1276"/>
                  </a:lnTo>
                  <a:lnTo>
                    <a:pt x="9077" y="1816"/>
                  </a:lnTo>
                  <a:lnTo>
                    <a:pt x="8292" y="2404"/>
                  </a:lnTo>
                  <a:lnTo>
                    <a:pt x="7507" y="2993"/>
                  </a:lnTo>
                  <a:lnTo>
                    <a:pt x="5937" y="4269"/>
                  </a:lnTo>
                  <a:lnTo>
                    <a:pt x="4465" y="5594"/>
                  </a:lnTo>
                  <a:lnTo>
                    <a:pt x="2993" y="6967"/>
                  </a:lnTo>
                  <a:lnTo>
                    <a:pt x="1472" y="8292"/>
                  </a:lnTo>
                  <a:lnTo>
                    <a:pt x="0" y="9568"/>
                  </a:lnTo>
                  <a:lnTo>
                    <a:pt x="50" y="9568"/>
                  </a:lnTo>
                  <a:lnTo>
                    <a:pt x="1571" y="8341"/>
                  </a:lnTo>
                  <a:lnTo>
                    <a:pt x="3092" y="7066"/>
                  </a:lnTo>
                  <a:lnTo>
                    <a:pt x="4563" y="5741"/>
                  </a:lnTo>
                  <a:lnTo>
                    <a:pt x="6084" y="4465"/>
                  </a:lnTo>
                  <a:lnTo>
                    <a:pt x="7605" y="3239"/>
                  </a:lnTo>
                  <a:lnTo>
                    <a:pt x="8390" y="2650"/>
                  </a:lnTo>
                  <a:lnTo>
                    <a:pt x="9175" y="2061"/>
                  </a:lnTo>
                  <a:lnTo>
                    <a:pt x="10010" y="1521"/>
                  </a:lnTo>
                  <a:lnTo>
                    <a:pt x="10893" y="1031"/>
                  </a:lnTo>
                  <a:lnTo>
                    <a:pt x="11727" y="540"/>
                  </a:lnTo>
                  <a:lnTo>
                    <a:pt x="12659" y="148"/>
                  </a:lnTo>
                  <a:lnTo>
                    <a:pt x="12708" y="98"/>
                  </a:lnTo>
                  <a:lnTo>
                    <a:pt x="12708" y="49"/>
                  </a:lnTo>
                  <a:lnTo>
                    <a:pt x="12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3"/>
            <p:cNvSpPr/>
            <p:nvPr/>
          </p:nvSpPr>
          <p:spPr>
            <a:xfrm rot="-63655">
              <a:off x="7441156" y="2511031"/>
              <a:ext cx="47177" cy="33704"/>
            </a:xfrm>
            <a:custGeom>
              <a:avLst/>
              <a:gdLst/>
              <a:ahLst/>
              <a:cxnLst/>
              <a:rect l="l" t="t" r="r" b="b"/>
              <a:pathLst>
                <a:path w="3092" h="2209" extrusionOk="0">
                  <a:moveTo>
                    <a:pt x="3043" y="0"/>
                  </a:moveTo>
                  <a:lnTo>
                    <a:pt x="2208" y="442"/>
                  </a:lnTo>
                  <a:lnTo>
                    <a:pt x="1423" y="932"/>
                  </a:lnTo>
                  <a:lnTo>
                    <a:pt x="688" y="1521"/>
                  </a:lnTo>
                  <a:lnTo>
                    <a:pt x="1" y="2110"/>
                  </a:lnTo>
                  <a:lnTo>
                    <a:pt x="1" y="2159"/>
                  </a:lnTo>
                  <a:lnTo>
                    <a:pt x="1" y="2208"/>
                  </a:lnTo>
                  <a:lnTo>
                    <a:pt x="99" y="2208"/>
                  </a:lnTo>
                  <a:lnTo>
                    <a:pt x="786" y="1619"/>
                  </a:lnTo>
                  <a:lnTo>
                    <a:pt x="1522" y="1080"/>
                  </a:lnTo>
                  <a:lnTo>
                    <a:pt x="3092" y="98"/>
                  </a:lnTo>
                  <a:lnTo>
                    <a:pt x="3092" y="49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3"/>
            <p:cNvSpPr/>
            <p:nvPr/>
          </p:nvSpPr>
          <p:spPr>
            <a:xfrm rot="-63655">
              <a:off x="7267583" y="2650883"/>
              <a:ext cx="5249" cy="7507"/>
            </a:xfrm>
            <a:custGeom>
              <a:avLst/>
              <a:gdLst/>
              <a:ahLst/>
              <a:cxnLst/>
              <a:rect l="l" t="t" r="r" b="b"/>
              <a:pathLst>
                <a:path w="344" h="492" extrusionOk="0">
                  <a:moveTo>
                    <a:pt x="295" y="1"/>
                  </a:moveTo>
                  <a:lnTo>
                    <a:pt x="148" y="246"/>
                  </a:lnTo>
                  <a:lnTo>
                    <a:pt x="1" y="442"/>
                  </a:lnTo>
                  <a:lnTo>
                    <a:pt x="1" y="491"/>
                  </a:lnTo>
                  <a:lnTo>
                    <a:pt x="50" y="491"/>
                  </a:lnTo>
                  <a:lnTo>
                    <a:pt x="197" y="295"/>
                  </a:lnTo>
                  <a:lnTo>
                    <a:pt x="344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3"/>
            <p:cNvSpPr/>
            <p:nvPr/>
          </p:nvSpPr>
          <p:spPr>
            <a:xfrm rot="-63655">
              <a:off x="7528645" y="2393479"/>
              <a:ext cx="277750" cy="94338"/>
            </a:xfrm>
            <a:custGeom>
              <a:avLst/>
              <a:gdLst/>
              <a:ahLst/>
              <a:cxnLst/>
              <a:rect l="l" t="t" r="r" b="b"/>
              <a:pathLst>
                <a:path w="18204" h="6183" extrusionOk="0">
                  <a:moveTo>
                    <a:pt x="18056" y="0"/>
                  </a:moveTo>
                  <a:lnTo>
                    <a:pt x="15652" y="589"/>
                  </a:lnTo>
                  <a:lnTo>
                    <a:pt x="13248" y="1178"/>
                  </a:lnTo>
                  <a:lnTo>
                    <a:pt x="10893" y="1767"/>
                  </a:lnTo>
                  <a:lnTo>
                    <a:pt x="9715" y="2110"/>
                  </a:lnTo>
                  <a:lnTo>
                    <a:pt x="8488" y="2503"/>
                  </a:lnTo>
                  <a:lnTo>
                    <a:pt x="6330" y="3239"/>
                  </a:lnTo>
                  <a:lnTo>
                    <a:pt x="4122" y="4024"/>
                  </a:lnTo>
                  <a:lnTo>
                    <a:pt x="3042" y="4416"/>
                  </a:lnTo>
                  <a:lnTo>
                    <a:pt x="2012" y="4907"/>
                  </a:lnTo>
                  <a:lnTo>
                    <a:pt x="982" y="5447"/>
                  </a:lnTo>
                  <a:lnTo>
                    <a:pt x="49" y="6084"/>
                  </a:lnTo>
                  <a:lnTo>
                    <a:pt x="0" y="6133"/>
                  </a:lnTo>
                  <a:lnTo>
                    <a:pt x="0" y="6182"/>
                  </a:lnTo>
                  <a:lnTo>
                    <a:pt x="98" y="6182"/>
                  </a:lnTo>
                  <a:lnTo>
                    <a:pt x="1080" y="5594"/>
                  </a:lnTo>
                  <a:lnTo>
                    <a:pt x="2110" y="5054"/>
                  </a:lnTo>
                  <a:lnTo>
                    <a:pt x="3140" y="4612"/>
                  </a:lnTo>
                  <a:lnTo>
                    <a:pt x="4220" y="4171"/>
                  </a:lnTo>
                  <a:lnTo>
                    <a:pt x="6379" y="3435"/>
                  </a:lnTo>
                  <a:lnTo>
                    <a:pt x="8586" y="2699"/>
                  </a:lnTo>
                  <a:lnTo>
                    <a:pt x="9764" y="2306"/>
                  </a:lnTo>
                  <a:lnTo>
                    <a:pt x="10942" y="1963"/>
                  </a:lnTo>
                  <a:lnTo>
                    <a:pt x="13346" y="1374"/>
                  </a:lnTo>
                  <a:lnTo>
                    <a:pt x="15750" y="785"/>
                  </a:lnTo>
                  <a:lnTo>
                    <a:pt x="16927" y="491"/>
                  </a:lnTo>
                  <a:lnTo>
                    <a:pt x="18105" y="148"/>
                  </a:lnTo>
                  <a:lnTo>
                    <a:pt x="18154" y="148"/>
                  </a:lnTo>
                  <a:lnTo>
                    <a:pt x="18203" y="49"/>
                  </a:lnTo>
                  <a:lnTo>
                    <a:pt x="18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3"/>
            <p:cNvSpPr/>
            <p:nvPr/>
          </p:nvSpPr>
          <p:spPr>
            <a:xfrm rot="-63655">
              <a:off x="7516973" y="2373319"/>
              <a:ext cx="294960" cy="86862"/>
            </a:xfrm>
            <a:custGeom>
              <a:avLst/>
              <a:gdLst/>
              <a:ahLst/>
              <a:cxnLst/>
              <a:rect l="l" t="t" r="r" b="b"/>
              <a:pathLst>
                <a:path w="19332" h="5693" extrusionOk="0">
                  <a:moveTo>
                    <a:pt x="19283" y="1"/>
                  </a:moveTo>
                  <a:lnTo>
                    <a:pt x="18056" y="295"/>
                  </a:lnTo>
                  <a:lnTo>
                    <a:pt x="16829" y="540"/>
                  </a:lnTo>
                  <a:lnTo>
                    <a:pt x="14376" y="982"/>
                  </a:lnTo>
                  <a:lnTo>
                    <a:pt x="11923" y="1473"/>
                  </a:lnTo>
                  <a:lnTo>
                    <a:pt x="10696" y="1767"/>
                  </a:lnTo>
                  <a:lnTo>
                    <a:pt x="9519" y="2061"/>
                  </a:lnTo>
                  <a:lnTo>
                    <a:pt x="7115" y="2748"/>
                  </a:lnTo>
                  <a:lnTo>
                    <a:pt x="5937" y="3141"/>
                  </a:lnTo>
                  <a:lnTo>
                    <a:pt x="4760" y="3533"/>
                  </a:lnTo>
                  <a:lnTo>
                    <a:pt x="3582" y="4073"/>
                  </a:lnTo>
                  <a:lnTo>
                    <a:pt x="2404" y="4613"/>
                  </a:lnTo>
                  <a:lnTo>
                    <a:pt x="1227" y="5152"/>
                  </a:lnTo>
                  <a:lnTo>
                    <a:pt x="49" y="5594"/>
                  </a:lnTo>
                  <a:lnTo>
                    <a:pt x="0" y="5643"/>
                  </a:lnTo>
                  <a:lnTo>
                    <a:pt x="0" y="5692"/>
                  </a:lnTo>
                  <a:lnTo>
                    <a:pt x="49" y="5692"/>
                  </a:lnTo>
                  <a:lnTo>
                    <a:pt x="1080" y="5349"/>
                  </a:lnTo>
                  <a:lnTo>
                    <a:pt x="2110" y="4956"/>
                  </a:lnTo>
                  <a:lnTo>
                    <a:pt x="4122" y="4024"/>
                  </a:lnTo>
                  <a:lnTo>
                    <a:pt x="5348" y="3533"/>
                  </a:lnTo>
                  <a:lnTo>
                    <a:pt x="6624" y="3092"/>
                  </a:lnTo>
                  <a:lnTo>
                    <a:pt x="9126" y="2356"/>
                  </a:lnTo>
                  <a:lnTo>
                    <a:pt x="10353" y="2012"/>
                  </a:lnTo>
                  <a:lnTo>
                    <a:pt x="11629" y="1718"/>
                  </a:lnTo>
                  <a:lnTo>
                    <a:pt x="14082" y="1178"/>
                  </a:lnTo>
                  <a:lnTo>
                    <a:pt x="15406" y="933"/>
                  </a:lnTo>
                  <a:lnTo>
                    <a:pt x="16731" y="737"/>
                  </a:lnTo>
                  <a:lnTo>
                    <a:pt x="18007" y="491"/>
                  </a:lnTo>
                  <a:lnTo>
                    <a:pt x="18645" y="295"/>
                  </a:lnTo>
                  <a:lnTo>
                    <a:pt x="19283" y="99"/>
                  </a:lnTo>
                  <a:lnTo>
                    <a:pt x="19332" y="99"/>
                  </a:lnTo>
                  <a:lnTo>
                    <a:pt x="19332" y="50"/>
                  </a:lnTo>
                  <a:lnTo>
                    <a:pt x="19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3"/>
            <p:cNvSpPr/>
            <p:nvPr/>
          </p:nvSpPr>
          <p:spPr>
            <a:xfrm rot="-63655">
              <a:off x="7581234" y="2376541"/>
              <a:ext cx="303947" cy="68125"/>
            </a:xfrm>
            <a:custGeom>
              <a:avLst/>
              <a:gdLst/>
              <a:ahLst/>
              <a:cxnLst/>
              <a:rect l="l" t="t" r="r" b="b"/>
              <a:pathLst>
                <a:path w="19921" h="4465" extrusionOk="0">
                  <a:moveTo>
                    <a:pt x="19872" y="0"/>
                  </a:moveTo>
                  <a:lnTo>
                    <a:pt x="18645" y="49"/>
                  </a:lnTo>
                  <a:lnTo>
                    <a:pt x="17370" y="147"/>
                  </a:lnTo>
                  <a:lnTo>
                    <a:pt x="16143" y="294"/>
                  </a:lnTo>
                  <a:lnTo>
                    <a:pt x="14916" y="491"/>
                  </a:lnTo>
                  <a:lnTo>
                    <a:pt x="12463" y="981"/>
                  </a:lnTo>
                  <a:lnTo>
                    <a:pt x="10059" y="1521"/>
                  </a:lnTo>
                  <a:lnTo>
                    <a:pt x="5005" y="2699"/>
                  </a:lnTo>
                  <a:lnTo>
                    <a:pt x="4368" y="2895"/>
                  </a:lnTo>
                  <a:lnTo>
                    <a:pt x="3730" y="3091"/>
                  </a:lnTo>
                  <a:lnTo>
                    <a:pt x="2503" y="3533"/>
                  </a:lnTo>
                  <a:lnTo>
                    <a:pt x="1276" y="4023"/>
                  </a:lnTo>
                  <a:lnTo>
                    <a:pt x="688" y="4220"/>
                  </a:lnTo>
                  <a:lnTo>
                    <a:pt x="50" y="4416"/>
                  </a:lnTo>
                  <a:lnTo>
                    <a:pt x="1" y="4465"/>
                  </a:lnTo>
                  <a:lnTo>
                    <a:pt x="50" y="4465"/>
                  </a:lnTo>
                  <a:lnTo>
                    <a:pt x="590" y="4367"/>
                  </a:lnTo>
                  <a:lnTo>
                    <a:pt x="1129" y="4171"/>
                  </a:lnTo>
                  <a:lnTo>
                    <a:pt x="2160" y="3778"/>
                  </a:lnTo>
                  <a:lnTo>
                    <a:pt x="3190" y="3385"/>
                  </a:lnTo>
                  <a:lnTo>
                    <a:pt x="4220" y="3042"/>
                  </a:lnTo>
                  <a:lnTo>
                    <a:pt x="6723" y="2404"/>
                  </a:lnTo>
                  <a:lnTo>
                    <a:pt x="9176" y="1815"/>
                  </a:lnTo>
                  <a:lnTo>
                    <a:pt x="11874" y="1227"/>
                  </a:lnTo>
                  <a:lnTo>
                    <a:pt x="14524" y="736"/>
                  </a:lnTo>
                  <a:lnTo>
                    <a:pt x="17173" y="393"/>
                  </a:lnTo>
                  <a:lnTo>
                    <a:pt x="19872" y="98"/>
                  </a:lnTo>
                  <a:lnTo>
                    <a:pt x="19921" y="49"/>
                  </a:lnTo>
                  <a:lnTo>
                    <a:pt x="19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3"/>
            <p:cNvSpPr/>
            <p:nvPr/>
          </p:nvSpPr>
          <p:spPr>
            <a:xfrm rot="-63655">
              <a:off x="7835364" y="2386022"/>
              <a:ext cx="62907" cy="7491"/>
            </a:xfrm>
            <a:custGeom>
              <a:avLst/>
              <a:gdLst/>
              <a:ahLst/>
              <a:cxnLst/>
              <a:rect l="l" t="t" r="r" b="b"/>
              <a:pathLst>
                <a:path w="4123" h="491" extrusionOk="0">
                  <a:moveTo>
                    <a:pt x="4073" y="0"/>
                  </a:moveTo>
                  <a:lnTo>
                    <a:pt x="3582" y="49"/>
                  </a:lnTo>
                  <a:lnTo>
                    <a:pt x="3092" y="147"/>
                  </a:lnTo>
                  <a:lnTo>
                    <a:pt x="2061" y="196"/>
                  </a:lnTo>
                  <a:lnTo>
                    <a:pt x="1031" y="294"/>
                  </a:lnTo>
                  <a:lnTo>
                    <a:pt x="540" y="344"/>
                  </a:lnTo>
                  <a:lnTo>
                    <a:pt x="50" y="442"/>
                  </a:lnTo>
                  <a:lnTo>
                    <a:pt x="1" y="491"/>
                  </a:lnTo>
                  <a:lnTo>
                    <a:pt x="50" y="491"/>
                  </a:lnTo>
                  <a:lnTo>
                    <a:pt x="1080" y="393"/>
                  </a:lnTo>
                  <a:lnTo>
                    <a:pt x="2061" y="294"/>
                  </a:lnTo>
                  <a:lnTo>
                    <a:pt x="3092" y="196"/>
                  </a:lnTo>
                  <a:lnTo>
                    <a:pt x="3631" y="147"/>
                  </a:lnTo>
                  <a:lnTo>
                    <a:pt x="4122" y="49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3"/>
            <p:cNvSpPr/>
            <p:nvPr/>
          </p:nvSpPr>
          <p:spPr>
            <a:xfrm rot="-63655">
              <a:off x="7843876" y="2362781"/>
              <a:ext cx="49419" cy="3006"/>
            </a:xfrm>
            <a:custGeom>
              <a:avLst/>
              <a:gdLst/>
              <a:ahLst/>
              <a:cxnLst/>
              <a:rect l="l" t="t" r="r" b="b"/>
              <a:pathLst>
                <a:path w="3239" h="197" extrusionOk="0">
                  <a:moveTo>
                    <a:pt x="0" y="0"/>
                  </a:moveTo>
                  <a:lnTo>
                    <a:pt x="0" y="49"/>
                  </a:lnTo>
                  <a:lnTo>
                    <a:pt x="49" y="98"/>
                  </a:lnTo>
                  <a:lnTo>
                    <a:pt x="835" y="147"/>
                  </a:lnTo>
                  <a:lnTo>
                    <a:pt x="1620" y="196"/>
                  </a:lnTo>
                  <a:lnTo>
                    <a:pt x="2454" y="196"/>
                  </a:lnTo>
                  <a:lnTo>
                    <a:pt x="2846" y="147"/>
                  </a:lnTo>
                  <a:lnTo>
                    <a:pt x="3239" y="49"/>
                  </a:lnTo>
                  <a:lnTo>
                    <a:pt x="3239" y="0"/>
                  </a:lnTo>
                  <a:lnTo>
                    <a:pt x="3190" y="0"/>
                  </a:lnTo>
                  <a:lnTo>
                    <a:pt x="2797" y="98"/>
                  </a:lnTo>
                  <a:lnTo>
                    <a:pt x="1620" y="98"/>
                  </a:lnTo>
                  <a:lnTo>
                    <a:pt x="835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3"/>
            <p:cNvSpPr/>
            <p:nvPr/>
          </p:nvSpPr>
          <p:spPr>
            <a:xfrm rot="-63655">
              <a:off x="7514538" y="2372741"/>
              <a:ext cx="200638" cy="68141"/>
            </a:xfrm>
            <a:custGeom>
              <a:avLst/>
              <a:gdLst/>
              <a:ahLst/>
              <a:cxnLst/>
              <a:rect l="l" t="t" r="r" b="b"/>
              <a:pathLst>
                <a:path w="13150" h="4466" extrusionOk="0">
                  <a:moveTo>
                    <a:pt x="13100" y="1"/>
                  </a:moveTo>
                  <a:lnTo>
                    <a:pt x="11432" y="491"/>
                  </a:lnTo>
                  <a:lnTo>
                    <a:pt x="9764" y="933"/>
                  </a:lnTo>
                  <a:lnTo>
                    <a:pt x="6428" y="1816"/>
                  </a:lnTo>
                  <a:lnTo>
                    <a:pt x="4759" y="2307"/>
                  </a:lnTo>
                  <a:lnTo>
                    <a:pt x="3140" y="2895"/>
                  </a:lnTo>
                  <a:lnTo>
                    <a:pt x="2355" y="3239"/>
                  </a:lnTo>
                  <a:lnTo>
                    <a:pt x="1570" y="3582"/>
                  </a:lnTo>
                  <a:lnTo>
                    <a:pt x="785" y="3926"/>
                  </a:lnTo>
                  <a:lnTo>
                    <a:pt x="0" y="4367"/>
                  </a:lnTo>
                  <a:lnTo>
                    <a:pt x="0" y="4416"/>
                  </a:lnTo>
                  <a:lnTo>
                    <a:pt x="49" y="4465"/>
                  </a:lnTo>
                  <a:lnTo>
                    <a:pt x="834" y="4024"/>
                  </a:lnTo>
                  <a:lnTo>
                    <a:pt x="1619" y="3631"/>
                  </a:lnTo>
                  <a:lnTo>
                    <a:pt x="2404" y="3288"/>
                  </a:lnTo>
                  <a:lnTo>
                    <a:pt x="3189" y="2993"/>
                  </a:lnTo>
                  <a:lnTo>
                    <a:pt x="4808" y="2454"/>
                  </a:lnTo>
                  <a:lnTo>
                    <a:pt x="6477" y="1963"/>
                  </a:lnTo>
                  <a:lnTo>
                    <a:pt x="9813" y="1080"/>
                  </a:lnTo>
                  <a:lnTo>
                    <a:pt x="11481" y="589"/>
                  </a:lnTo>
                  <a:lnTo>
                    <a:pt x="13100" y="50"/>
                  </a:lnTo>
                  <a:lnTo>
                    <a:pt x="13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3"/>
            <p:cNvSpPr/>
            <p:nvPr/>
          </p:nvSpPr>
          <p:spPr>
            <a:xfrm rot="-63655">
              <a:off x="7522379" y="2460970"/>
              <a:ext cx="33704" cy="12755"/>
            </a:xfrm>
            <a:custGeom>
              <a:avLst/>
              <a:gdLst/>
              <a:ahLst/>
              <a:cxnLst/>
              <a:rect l="l" t="t" r="r" b="b"/>
              <a:pathLst>
                <a:path w="2209" h="836" extrusionOk="0">
                  <a:moveTo>
                    <a:pt x="2159" y="1"/>
                  </a:moveTo>
                  <a:lnTo>
                    <a:pt x="1080" y="393"/>
                  </a:lnTo>
                  <a:lnTo>
                    <a:pt x="540" y="590"/>
                  </a:lnTo>
                  <a:lnTo>
                    <a:pt x="50" y="786"/>
                  </a:lnTo>
                  <a:lnTo>
                    <a:pt x="1" y="835"/>
                  </a:lnTo>
                  <a:lnTo>
                    <a:pt x="50" y="835"/>
                  </a:lnTo>
                  <a:lnTo>
                    <a:pt x="589" y="639"/>
                  </a:lnTo>
                  <a:lnTo>
                    <a:pt x="1129" y="492"/>
                  </a:lnTo>
                  <a:lnTo>
                    <a:pt x="1669" y="295"/>
                  </a:lnTo>
                  <a:lnTo>
                    <a:pt x="2159" y="99"/>
                  </a:lnTo>
                  <a:lnTo>
                    <a:pt x="2209" y="99"/>
                  </a:lnTo>
                  <a:lnTo>
                    <a:pt x="2209" y="50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3"/>
            <p:cNvSpPr/>
            <p:nvPr/>
          </p:nvSpPr>
          <p:spPr>
            <a:xfrm rot="-63655">
              <a:off x="7640417" y="2805613"/>
              <a:ext cx="10497" cy="21727"/>
            </a:xfrm>
            <a:custGeom>
              <a:avLst/>
              <a:gdLst/>
              <a:ahLst/>
              <a:cxnLst/>
              <a:rect l="l" t="t" r="r" b="b"/>
              <a:pathLst>
                <a:path w="688" h="1424" extrusionOk="0">
                  <a:moveTo>
                    <a:pt x="589" y="1"/>
                  </a:moveTo>
                  <a:lnTo>
                    <a:pt x="540" y="50"/>
                  </a:lnTo>
                  <a:lnTo>
                    <a:pt x="393" y="393"/>
                  </a:lnTo>
                  <a:lnTo>
                    <a:pt x="246" y="688"/>
                  </a:lnTo>
                  <a:lnTo>
                    <a:pt x="98" y="1031"/>
                  </a:lnTo>
                  <a:lnTo>
                    <a:pt x="0" y="1374"/>
                  </a:lnTo>
                  <a:lnTo>
                    <a:pt x="0" y="1424"/>
                  </a:lnTo>
                  <a:lnTo>
                    <a:pt x="49" y="1424"/>
                  </a:lnTo>
                  <a:lnTo>
                    <a:pt x="393" y="737"/>
                  </a:lnTo>
                  <a:lnTo>
                    <a:pt x="687" y="50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3"/>
            <p:cNvSpPr/>
            <p:nvPr/>
          </p:nvSpPr>
          <p:spPr>
            <a:xfrm rot="-63655">
              <a:off x="7644370" y="2816777"/>
              <a:ext cx="9750" cy="22474"/>
            </a:xfrm>
            <a:custGeom>
              <a:avLst/>
              <a:gdLst/>
              <a:ahLst/>
              <a:cxnLst/>
              <a:rect l="l" t="t" r="r" b="b"/>
              <a:pathLst>
                <a:path w="639" h="1473" extrusionOk="0">
                  <a:moveTo>
                    <a:pt x="491" y="1"/>
                  </a:moveTo>
                  <a:lnTo>
                    <a:pt x="491" y="50"/>
                  </a:lnTo>
                  <a:lnTo>
                    <a:pt x="442" y="99"/>
                  </a:lnTo>
                  <a:lnTo>
                    <a:pt x="491" y="246"/>
                  </a:lnTo>
                  <a:lnTo>
                    <a:pt x="442" y="442"/>
                  </a:lnTo>
                  <a:lnTo>
                    <a:pt x="344" y="737"/>
                  </a:lnTo>
                  <a:lnTo>
                    <a:pt x="1" y="1374"/>
                  </a:lnTo>
                  <a:lnTo>
                    <a:pt x="1" y="1424"/>
                  </a:lnTo>
                  <a:lnTo>
                    <a:pt x="50" y="1473"/>
                  </a:lnTo>
                  <a:lnTo>
                    <a:pt x="148" y="1473"/>
                  </a:lnTo>
                  <a:lnTo>
                    <a:pt x="344" y="1129"/>
                  </a:lnTo>
                  <a:lnTo>
                    <a:pt x="491" y="786"/>
                  </a:lnTo>
                  <a:lnTo>
                    <a:pt x="638" y="442"/>
                  </a:lnTo>
                  <a:lnTo>
                    <a:pt x="638" y="246"/>
                  </a:lnTo>
                  <a:lnTo>
                    <a:pt x="589" y="5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3"/>
            <p:cNvSpPr/>
            <p:nvPr/>
          </p:nvSpPr>
          <p:spPr>
            <a:xfrm rot="-63655">
              <a:off x="7654254" y="2823310"/>
              <a:ext cx="12740" cy="25465"/>
            </a:xfrm>
            <a:custGeom>
              <a:avLst/>
              <a:gdLst/>
              <a:ahLst/>
              <a:cxnLst/>
              <a:rect l="l" t="t" r="r" b="b"/>
              <a:pathLst>
                <a:path w="835" h="1669" extrusionOk="0">
                  <a:moveTo>
                    <a:pt x="736" y="0"/>
                  </a:moveTo>
                  <a:lnTo>
                    <a:pt x="736" y="49"/>
                  </a:lnTo>
                  <a:lnTo>
                    <a:pt x="687" y="295"/>
                  </a:lnTo>
                  <a:lnTo>
                    <a:pt x="638" y="491"/>
                  </a:lnTo>
                  <a:lnTo>
                    <a:pt x="442" y="834"/>
                  </a:lnTo>
                  <a:lnTo>
                    <a:pt x="0" y="1521"/>
                  </a:lnTo>
                  <a:lnTo>
                    <a:pt x="0" y="1570"/>
                  </a:lnTo>
                  <a:lnTo>
                    <a:pt x="0" y="1619"/>
                  </a:lnTo>
                  <a:lnTo>
                    <a:pt x="49" y="1668"/>
                  </a:lnTo>
                  <a:lnTo>
                    <a:pt x="99" y="1619"/>
                  </a:lnTo>
                  <a:lnTo>
                    <a:pt x="344" y="1276"/>
                  </a:lnTo>
                  <a:lnTo>
                    <a:pt x="589" y="883"/>
                  </a:lnTo>
                  <a:lnTo>
                    <a:pt x="785" y="491"/>
                  </a:lnTo>
                  <a:lnTo>
                    <a:pt x="834" y="295"/>
                  </a:lnTo>
                  <a:lnTo>
                    <a:pt x="834" y="4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3"/>
            <p:cNvSpPr/>
            <p:nvPr/>
          </p:nvSpPr>
          <p:spPr>
            <a:xfrm rot="-63655">
              <a:off x="7658996" y="2835221"/>
              <a:ext cx="10497" cy="29203"/>
            </a:xfrm>
            <a:custGeom>
              <a:avLst/>
              <a:gdLst/>
              <a:ahLst/>
              <a:cxnLst/>
              <a:rect l="l" t="t" r="r" b="b"/>
              <a:pathLst>
                <a:path w="688" h="1914" extrusionOk="0">
                  <a:moveTo>
                    <a:pt x="590" y="0"/>
                  </a:moveTo>
                  <a:lnTo>
                    <a:pt x="590" y="49"/>
                  </a:lnTo>
                  <a:lnTo>
                    <a:pt x="491" y="491"/>
                  </a:lnTo>
                  <a:lnTo>
                    <a:pt x="344" y="932"/>
                  </a:lnTo>
                  <a:lnTo>
                    <a:pt x="1" y="1816"/>
                  </a:lnTo>
                  <a:lnTo>
                    <a:pt x="1" y="1865"/>
                  </a:lnTo>
                  <a:lnTo>
                    <a:pt x="50" y="1914"/>
                  </a:lnTo>
                  <a:lnTo>
                    <a:pt x="99" y="1865"/>
                  </a:lnTo>
                  <a:lnTo>
                    <a:pt x="344" y="1472"/>
                  </a:lnTo>
                  <a:lnTo>
                    <a:pt x="540" y="982"/>
                  </a:lnTo>
                  <a:lnTo>
                    <a:pt x="639" y="540"/>
                  </a:lnTo>
                  <a:lnTo>
                    <a:pt x="688" y="49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3"/>
            <p:cNvSpPr/>
            <p:nvPr/>
          </p:nvSpPr>
          <p:spPr>
            <a:xfrm rot="-63655">
              <a:off x="7670410" y="2846238"/>
              <a:ext cx="10497" cy="26960"/>
            </a:xfrm>
            <a:custGeom>
              <a:avLst/>
              <a:gdLst/>
              <a:ahLst/>
              <a:cxnLst/>
              <a:rect l="l" t="t" r="r" b="b"/>
              <a:pathLst>
                <a:path w="688" h="1767" extrusionOk="0">
                  <a:moveTo>
                    <a:pt x="442" y="0"/>
                  </a:moveTo>
                  <a:lnTo>
                    <a:pt x="442" y="49"/>
                  </a:lnTo>
                  <a:lnTo>
                    <a:pt x="491" y="295"/>
                  </a:lnTo>
                  <a:lnTo>
                    <a:pt x="491" y="491"/>
                  </a:lnTo>
                  <a:lnTo>
                    <a:pt x="442" y="687"/>
                  </a:lnTo>
                  <a:lnTo>
                    <a:pt x="393" y="883"/>
                  </a:lnTo>
                  <a:lnTo>
                    <a:pt x="197" y="1276"/>
                  </a:lnTo>
                  <a:lnTo>
                    <a:pt x="1" y="1668"/>
                  </a:lnTo>
                  <a:lnTo>
                    <a:pt x="1" y="1767"/>
                  </a:lnTo>
                  <a:lnTo>
                    <a:pt x="148" y="1767"/>
                  </a:lnTo>
                  <a:lnTo>
                    <a:pt x="393" y="1325"/>
                  </a:lnTo>
                  <a:lnTo>
                    <a:pt x="590" y="932"/>
                  </a:lnTo>
                  <a:lnTo>
                    <a:pt x="688" y="687"/>
                  </a:lnTo>
                  <a:lnTo>
                    <a:pt x="688" y="491"/>
                  </a:lnTo>
                  <a:lnTo>
                    <a:pt x="639" y="246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3"/>
            <p:cNvSpPr/>
            <p:nvPr/>
          </p:nvSpPr>
          <p:spPr>
            <a:xfrm rot="-63655">
              <a:off x="7680413" y="2861810"/>
              <a:ext cx="6012" cy="24717"/>
            </a:xfrm>
            <a:custGeom>
              <a:avLst/>
              <a:gdLst/>
              <a:ahLst/>
              <a:cxnLst/>
              <a:rect l="l" t="t" r="r" b="b"/>
              <a:pathLst>
                <a:path w="394" h="1620" extrusionOk="0">
                  <a:moveTo>
                    <a:pt x="344" y="1"/>
                  </a:moveTo>
                  <a:lnTo>
                    <a:pt x="295" y="50"/>
                  </a:lnTo>
                  <a:lnTo>
                    <a:pt x="246" y="491"/>
                  </a:lnTo>
                  <a:lnTo>
                    <a:pt x="148" y="933"/>
                  </a:lnTo>
                  <a:lnTo>
                    <a:pt x="50" y="1276"/>
                  </a:lnTo>
                  <a:lnTo>
                    <a:pt x="1" y="1571"/>
                  </a:lnTo>
                  <a:lnTo>
                    <a:pt x="1" y="1620"/>
                  </a:lnTo>
                  <a:lnTo>
                    <a:pt x="99" y="1620"/>
                  </a:lnTo>
                  <a:lnTo>
                    <a:pt x="246" y="1227"/>
                  </a:lnTo>
                  <a:lnTo>
                    <a:pt x="344" y="884"/>
                  </a:lnTo>
                  <a:lnTo>
                    <a:pt x="393" y="442"/>
                  </a:lnTo>
                  <a:lnTo>
                    <a:pt x="393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3"/>
            <p:cNvSpPr/>
            <p:nvPr/>
          </p:nvSpPr>
          <p:spPr>
            <a:xfrm rot="-63655">
              <a:off x="7686643" y="2875153"/>
              <a:ext cx="7491" cy="23222"/>
            </a:xfrm>
            <a:custGeom>
              <a:avLst/>
              <a:gdLst/>
              <a:ahLst/>
              <a:cxnLst/>
              <a:rect l="l" t="t" r="r" b="b"/>
              <a:pathLst>
                <a:path w="491" h="1522" extrusionOk="0">
                  <a:moveTo>
                    <a:pt x="393" y="1"/>
                  </a:moveTo>
                  <a:lnTo>
                    <a:pt x="344" y="50"/>
                  </a:lnTo>
                  <a:lnTo>
                    <a:pt x="294" y="99"/>
                  </a:lnTo>
                  <a:lnTo>
                    <a:pt x="245" y="442"/>
                  </a:lnTo>
                  <a:lnTo>
                    <a:pt x="196" y="786"/>
                  </a:lnTo>
                  <a:lnTo>
                    <a:pt x="0" y="1424"/>
                  </a:lnTo>
                  <a:lnTo>
                    <a:pt x="0" y="1473"/>
                  </a:lnTo>
                  <a:lnTo>
                    <a:pt x="49" y="1522"/>
                  </a:lnTo>
                  <a:lnTo>
                    <a:pt x="147" y="1522"/>
                  </a:lnTo>
                  <a:lnTo>
                    <a:pt x="196" y="1473"/>
                  </a:lnTo>
                  <a:lnTo>
                    <a:pt x="294" y="1129"/>
                  </a:lnTo>
                  <a:lnTo>
                    <a:pt x="393" y="786"/>
                  </a:lnTo>
                  <a:lnTo>
                    <a:pt x="442" y="442"/>
                  </a:lnTo>
                  <a:lnTo>
                    <a:pt x="491" y="99"/>
                  </a:lnTo>
                  <a:lnTo>
                    <a:pt x="442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3"/>
            <p:cNvSpPr/>
            <p:nvPr/>
          </p:nvSpPr>
          <p:spPr>
            <a:xfrm rot="-63655">
              <a:off x="7696554" y="2884690"/>
              <a:ext cx="9002" cy="24717"/>
            </a:xfrm>
            <a:custGeom>
              <a:avLst/>
              <a:gdLst/>
              <a:ahLst/>
              <a:cxnLst/>
              <a:rect l="l" t="t" r="r" b="b"/>
              <a:pathLst>
                <a:path w="590" h="1620" extrusionOk="0">
                  <a:moveTo>
                    <a:pt x="492" y="1"/>
                  </a:moveTo>
                  <a:lnTo>
                    <a:pt x="443" y="50"/>
                  </a:lnTo>
                  <a:lnTo>
                    <a:pt x="393" y="442"/>
                  </a:lnTo>
                  <a:lnTo>
                    <a:pt x="246" y="786"/>
                  </a:lnTo>
                  <a:lnTo>
                    <a:pt x="99" y="1178"/>
                  </a:lnTo>
                  <a:lnTo>
                    <a:pt x="1" y="1522"/>
                  </a:lnTo>
                  <a:lnTo>
                    <a:pt x="1" y="1571"/>
                  </a:lnTo>
                  <a:lnTo>
                    <a:pt x="50" y="1620"/>
                  </a:lnTo>
                  <a:lnTo>
                    <a:pt x="99" y="1620"/>
                  </a:lnTo>
                  <a:lnTo>
                    <a:pt x="99" y="1571"/>
                  </a:lnTo>
                  <a:lnTo>
                    <a:pt x="295" y="1227"/>
                  </a:lnTo>
                  <a:lnTo>
                    <a:pt x="443" y="835"/>
                  </a:lnTo>
                  <a:lnTo>
                    <a:pt x="541" y="442"/>
                  </a:lnTo>
                  <a:lnTo>
                    <a:pt x="590" y="50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3"/>
            <p:cNvSpPr/>
            <p:nvPr/>
          </p:nvSpPr>
          <p:spPr>
            <a:xfrm rot="-63655">
              <a:off x="7703574" y="2895783"/>
              <a:ext cx="9750" cy="32209"/>
            </a:xfrm>
            <a:custGeom>
              <a:avLst/>
              <a:gdLst/>
              <a:ahLst/>
              <a:cxnLst/>
              <a:rect l="l" t="t" r="r" b="b"/>
              <a:pathLst>
                <a:path w="639" h="2111" extrusionOk="0">
                  <a:moveTo>
                    <a:pt x="491" y="1"/>
                  </a:moveTo>
                  <a:lnTo>
                    <a:pt x="442" y="50"/>
                  </a:lnTo>
                  <a:lnTo>
                    <a:pt x="442" y="99"/>
                  </a:lnTo>
                  <a:lnTo>
                    <a:pt x="491" y="344"/>
                  </a:lnTo>
                  <a:lnTo>
                    <a:pt x="442" y="589"/>
                  </a:lnTo>
                  <a:lnTo>
                    <a:pt x="344" y="1080"/>
                  </a:lnTo>
                  <a:lnTo>
                    <a:pt x="1" y="2012"/>
                  </a:lnTo>
                  <a:lnTo>
                    <a:pt x="1" y="2061"/>
                  </a:lnTo>
                  <a:lnTo>
                    <a:pt x="50" y="2110"/>
                  </a:lnTo>
                  <a:lnTo>
                    <a:pt x="99" y="2110"/>
                  </a:lnTo>
                  <a:lnTo>
                    <a:pt x="148" y="2061"/>
                  </a:lnTo>
                  <a:lnTo>
                    <a:pt x="393" y="1620"/>
                  </a:lnTo>
                  <a:lnTo>
                    <a:pt x="540" y="1080"/>
                  </a:lnTo>
                  <a:lnTo>
                    <a:pt x="638" y="589"/>
                  </a:lnTo>
                  <a:lnTo>
                    <a:pt x="638" y="295"/>
                  </a:lnTo>
                  <a:lnTo>
                    <a:pt x="589" y="5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3"/>
            <p:cNvSpPr/>
            <p:nvPr/>
          </p:nvSpPr>
          <p:spPr>
            <a:xfrm rot="-63655">
              <a:off x="7715030" y="2909078"/>
              <a:ext cx="5996" cy="29966"/>
            </a:xfrm>
            <a:custGeom>
              <a:avLst/>
              <a:gdLst/>
              <a:ahLst/>
              <a:cxnLst/>
              <a:rect l="l" t="t" r="r" b="b"/>
              <a:pathLst>
                <a:path w="393" h="1964" extrusionOk="0">
                  <a:moveTo>
                    <a:pt x="99" y="1"/>
                  </a:moveTo>
                  <a:lnTo>
                    <a:pt x="50" y="50"/>
                  </a:lnTo>
                  <a:lnTo>
                    <a:pt x="50" y="99"/>
                  </a:lnTo>
                  <a:lnTo>
                    <a:pt x="50" y="148"/>
                  </a:lnTo>
                  <a:lnTo>
                    <a:pt x="148" y="344"/>
                  </a:lnTo>
                  <a:lnTo>
                    <a:pt x="246" y="540"/>
                  </a:lnTo>
                  <a:lnTo>
                    <a:pt x="246" y="737"/>
                  </a:lnTo>
                  <a:lnTo>
                    <a:pt x="246" y="982"/>
                  </a:lnTo>
                  <a:lnTo>
                    <a:pt x="148" y="1424"/>
                  </a:lnTo>
                  <a:lnTo>
                    <a:pt x="0" y="1865"/>
                  </a:lnTo>
                  <a:lnTo>
                    <a:pt x="0" y="1914"/>
                  </a:lnTo>
                  <a:lnTo>
                    <a:pt x="50" y="1963"/>
                  </a:lnTo>
                  <a:lnTo>
                    <a:pt x="148" y="1963"/>
                  </a:lnTo>
                  <a:lnTo>
                    <a:pt x="148" y="1914"/>
                  </a:lnTo>
                  <a:lnTo>
                    <a:pt x="295" y="1473"/>
                  </a:lnTo>
                  <a:lnTo>
                    <a:pt x="393" y="933"/>
                  </a:lnTo>
                  <a:lnTo>
                    <a:pt x="393" y="688"/>
                  </a:lnTo>
                  <a:lnTo>
                    <a:pt x="344" y="491"/>
                  </a:lnTo>
                  <a:lnTo>
                    <a:pt x="295" y="246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3"/>
            <p:cNvSpPr/>
            <p:nvPr/>
          </p:nvSpPr>
          <p:spPr>
            <a:xfrm rot="-63655">
              <a:off x="7726562" y="2925343"/>
              <a:ext cx="5996" cy="29951"/>
            </a:xfrm>
            <a:custGeom>
              <a:avLst/>
              <a:gdLst/>
              <a:ahLst/>
              <a:cxnLst/>
              <a:rect l="l" t="t" r="r" b="b"/>
              <a:pathLst>
                <a:path w="393" h="1963" extrusionOk="0">
                  <a:moveTo>
                    <a:pt x="49" y="0"/>
                  </a:moveTo>
                  <a:lnTo>
                    <a:pt x="49" y="49"/>
                  </a:lnTo>
                  <a:lnTo>
                    <a:pt x="49" y="98"/>
                  </a:lnTo>
                  <a:lnTo>
                    <a:pt x="148" y="294"/>
                  </a:lnTo>
                  <a:lnTo>
                    <a:pt x="197" y="540"/>
                  </a:lnTo>
                  <a:lnTo>
                    <a:pt x="197" y="736"/>
                  </a:lnTo>
                  <a:lnTo>
                    <a:pt x="197" y="981"/>
                  </a:lnTo>
                  <a:lnTo>
                    <a:pt x="49" y="1423"/>
                  </a:lnTo>
                  <a:lnTo>
                    <a:pt x="49" y="1668"/>
                  </a:lnTo>
                  <a:lnTo>
                    <a:pt x="0" y="1865"/>
                  </a:lnTo>
                  <a:lnTo>
                    <a:pt x="49" y="1914"/>
                  </a:lnTo>
                  <a:lnTo>
                    <a:pt x="99" y="1963"/>
                  </a:lnTo>
                  <a:lnTo>
                    <a:pt x="148" y="1914"/>
                  </a:lnTo>
                  <a:lnTo>
                    <a:pt x="197" y="1865"/>
                  </a:lnTo>
                  <a:lnTo>
                    <a:pt x="295" y="1423"/>
                  </a:lnTo>
                  <a:lnTo>
                    <a:pt x="393" y="932"/>
                  </a:lnTo>
                  <a:lnTo>
                    <a:pt x="393" y="687"/>
                  </a:lnTo>
                  <a:lnTo>
                    <a:pt x="393" y="442"/>
                  </a:lnTo>
                  <a:lnTo>
                    <a:pt x="295" y="19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3"/>
            <p:cNvSpPr/>
            <p:nvPr/>
          </p:nvSpPr>
          <p:spPr>
            <a:xfrm rot="-63655">
              <a:off x="7736689" y="2945370"/>
              <a:ext cx="4501" cy="32209"/>
            </a:xfrm>
            <a:custGeom>
              <a:avLst/>
              <a:gdLst/>
              <a:ahLst/>
              <a:cxnLst/>
              <a:rect l="l" t="t" r="r" b="b"/>
              <a:pathLst>
                <a:path w="295" h="2111" extrusionOk="0">
                  <a:moveTo>
                    <a:pt x="246" y="1"/>
                  </a:moveTo>
                  <a:lnTo>
                    <a:pt x="197" y="50"/>
                  </a:lnTo>
                  <a:lnTo>
                    <a:pt x="147" y="99"/>
                  </a:lnTo>
                  <a:lnTo>
                    <a:pt x="49" y="1080"/>
                  </a:lnTo>
                  <a:lnTo>
                    <a:pt x="0" y="1571"/>
                  </a:lnTo>
                  <a:lnTo>
                    <a:pt x="0" y="2062"/>
                  </a:lnTo>
                  <a:lnTo>
                    <a:pt x="0" y="2111"/>
                  </a:lnTo>
                  <a:lnTo>
                    <a:pt x="147" y="2111"/>
                  </a:lnTo>
                  <a:lnTo>
                    <a:pt x="147" y="2062"/>
                  </a:lnTo>
                  <a:lnTo>
                    <a:pt x="246" y="1080"/>
                  </a:lnTo>
                  <a:lnTo>
                    <a:pt x="295" y="590"/>
                  </a:lnTo>
                  <a:lnTo>
                    <a:pt x="295" y="99"/>
                  </a:lnTo>
                  <a:lnTo>
                    <a:pt x="246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3"/>
            <p:cNvSpPr/>
            <p:nvPr/>
          </p:nvSpPr>
          <p:spPr>
            <a:xfrm rot="-63655">
              <a:off x="7745958" y="2959434"/>
              <a:ext cx="4501" cy="34436"/>
            </a:xfrm>
            <a:custGeom>
              <a:avLst/>
              <a:gdLst/>
              <a:ahLst/>
              <a:cxnLst/>
              <a:rect l="l" t="t" r="r" b="b"/>
              <a:pathLst>
                <a:path w="295" h="2257" extrusionOk="0">
                  <a:moveTo>
                    <a:pt x="0" y="0"/>
                  </a:moveTo>
                  <a:lnTo>
                    <a:pt x="0" y="98"/>
                  </a:lnTo>
                  <a:lnTo>
                    <a:pt x="49" y="343"/>
                  </a:lnTo>
                  <a:lnTo>
                    <a:pt x="98" y="589"/>
                  </a:lnTo>
                  <a:lnTo>
                    <a:pt x="98" y="1129"/>
                  </a:lnTo>
                  <a:lnTo>
                    <a:pt x="0" y="1619"/>
                  </a:lnTo>
                  <a:lnTo>
                    <a:pt x="0" y="2159"/>
                  </a:lnTo>
                  <a:lnTo>
                    <a:pt x="0" y="2257"/>
                  </a:lnTo>
                  <a:lnTo>
                    <a:pt x="147" y="2257"/>
                  </a:lnTo>
                  <a:lnTo>
                    <a:pt x="196" y="2159"/>
                  </a:lnTo>
                  <a:lnTo>
                    <a:pt x="294" y="1079"/>
                  </a:lnTo>
                  <a:lnTo>
                    <a:pt x="294" y="540"/>
                  </a:lnTo>
                  <a:lnTo>
                    <a:pt x="245" y="294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3"/>
            <p:cNvSpPr/>
            <p:nvPr/>
          </p:nvSpPr>
          <p:spPr>
            <a:xfrm rot="-63655">
              <a:off x="7760445" y="2972624"/>
              <a:ext cx="5996" cy="36695"/>
            </a:xfrm>
            <a:custGeom>
              <a:avLst/>
              <a:gdLst/>
              <a:ahLst/>
              <a:cxnLst/>
              <a:rect l="l" t="t" r="r" b="b"/>
              <a:pathLst>
                <a:path w="393" h="2405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98" y="344"/>
                  </a:lnTo>
                  <a:lnTo>
                    <a:pt x="147" y="638"/>
                  </a:lnTo>
                  <a:lnTo>
                    <a:pt x="147" y="1178"/>
                  </a:lnTo>
                  <a:lnTo>
                    <a:pt x="98" y="1766"/>
                  </a:lnTo>
                  <a:lnTo>
                    <a:pt x="98" y="2306"/>
                  </a:lnTo>
                  <a:lnTo>
                    <a:pt x="147" y="2404"/>
                  </a:lnTo>
                  <a:lnTo>
                    <a:pt x="295" y="2404"/>
                  </a:lnTo>
                  <a:lnTo>
                    <a:pt x="295" y="2306"/>
                  </a:lnTo>
                  <a:lnTo>
                    <a:pt x="344" y="1766"/>
                  </a:lnTo>
                  <a:lnTo>
                    <a:pt x="393" y="1178"/>
                  </a:lnTo>
                  <a:lnTo>
                    <a:pt x="295" y="589"/>
                  </a:lnTo>
                  <a:lnTo>
                    <a:pt x="246" y="295"/>
                  </a:lnTo>
                  <a:lnTo>
                    <a:pt x="98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3"/>
            <p:cNvSpPr/>
            <p:nvPr/>
          </p:nvSpPr>
          <p:spPr>
            <a:xfrm rot="-63655">
              <a:off x="7772068" y="2997090"/>
              <a:ext cx="8239" cy="29951"/>
            </a:xfrm>
            <a:custGeom>
              <a:avLst/>
              <a:gdLst/>
              <a:ahLst/>
              <a:cxnLst/>
              <a:rect l="l" t="t" r="r" b="b"/>
              <a:pathLst>
                <a:path w="540" h="1963" extrusionOk="0">
                  <a:moveTo>
                    <a:pt x="98" y="0"/>
                  </a:moveTo>
                  <a:lnTo>
                    <a:pt x="49" y="49"/>
                  </a:lnTo>
                  <a:lnTo>
                    <a:pt x="0" y="98"/>
                  </a:lnTo>
                  <a:lnTo>
                    <a:pt x="0" y="147"/>
                  </a:lnTo>
                  <a:lnTo>
                    <a:pt x="147" y="344"/>
                  </a:lnTo>
                  <a:lnTo>
                    <a:pt x="246" y="589"/>
                  </a:lnTo>
                  <a:lnTo>
                    <a:pt x="246" y="785"/>
                  </a:lnTo>
                  <a:lnTo>
                    <a:pt x="295" y="1031"/>
                  </a:lnTo>
                  <a:lnTo>
                    <a:pt x="246" y="1472"/>
                  </a:lnTo>
                  <a:lnTo>
                    <a:pt x="246" y="1718"/>
                  </a:lnTo>
                  <a:lnTo>
                    <a:pt x="295" y="1914"/>
                  </a:lnTo>
                  <a:lnTo>
                    <a:pt x="344" y="1963"/>
                  </a:lnTo>
                  <a:lnTo>
                    <a:pt x="442" y="1963"/>
                  </a:lnTo>
                  <a:lnTo>
                    <a:pt x="442" y="1914"/>
                  </a:lnTo>
                  <a:lnTo>
                    <a:pt x="540" y="1472"/>
                  </a:lnTo>
                  <a:lnTo>
                    <a:pt x="540" y="933"/>
                  </a:lnTo>
                  <a:lnTo>
                    <a:pt x="491" y="687"/>
                  </a:lnTo>
                  <a:lnTo>
                    <a:pt x="393" y="442"/>
                  </a:lnTo>
                  <a:lnTo>
                    <a:pt x="295" y="246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3"/>
            <p:cNvSpPr/>
            <p:nvPr/>
          </p:nvSpPr>
          <p:spPr>
            <a:xfrm rot="-63655">
              <a:off x="7788022" y="3011028"/>
              <a:ext cx="6759" cy="27708"/>
            </a:xfrm>
            <a:custGeom>
              <a:avLst/>
              <a:gdLst/>
              <a:ahLst/>
              <a:cxnLst/>
              <a:rect l="l" t="t" r="r" b="b"/>
              <a:pathLst>
                <a:path w="443" h="1816" extrusionOk="0">
                  <a:moveTo>
                    <a:pt x="50" y="1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99" y="295"/>
                  </a:lnTo>
                  <a:lnTo>
                    <a:pt x="148" y="491"/>
                  </a:lnTo>
                  <a:lnTo>
                    <a:pt x="197" y="933"/>
                  </a:lnTo>
                  <a:lnTo>
                    <a:pt x="148" y="1325"/>
                  </a:lnTo>
                  <a:lnTo>
                    <a:pt x="197" y="1767"/>
                  </a:lnTo>
                  <a:lnTo>
                    <a:pt x="197" y="1816"/>
                  </a:lnTo>
                  <a:lnTo>
                    <a:pt x="295" y="1816"/>
                  </a:lnTo>
                  <a:lnTo>
                    <a:pt x="344" y="1767"/>
                  </a:lnTo>
                  <a:lnTo>
                    <a:pt x="393" y="1325"/>
                  </a:lnTo>
                  <a:lnTo>
                    <a:pt x="442" y="884"/>
                  </a:lnTo>
                  <a:lnTo>
                    <a:pt x="344" y="442"/>
                  </a:lnTo>
                  <a:lnTo>
                    <a:pt x="295" y="197"/>
                  </a:lnTo>
                  <a:lnTo>
                    <a:pt x="197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3"/>
            <p:cNvSpPr/>
            <p:nvPr/>
          </p:nvSpPr>
          <p:spPr>
            <a:xfrm rot="-63655">
              <a:off x="7802613" y="3030981"/>
              <a:ext cx="6012" cy="27708"/>
            </a:xfrm>
            <a:custGeom>
              <a:avLst/>
              <a:gdLst/>
              <a:ahLst/>
              <a:cxnLst/>
              <a:rect l="l" t="t" r="r" b="b"/>
              <a:pathLst>
                <a:path w="394" h="1816" extrusionOk="0">
                  <a:moveTo>
                    <a:pt x="99" y="0"/>
                  </a:moveTo>
                  <a:lnTo>
                    <a:pt x="50" y="49"/>
                  </a:lnTo>
                  <a:lnTo>
                    <a:pt x="1" y="98"/>
                  </a:lnTo>
                  <a:lnTo>
                    <a:pt x="1" y="147"/>
                  </a:lnTo>
                  <a:lnTo>
                    <a:pt x="99" y="344"/>
                  </a:lnTo>
                  <a:lnTo>
                    <a:pt x="148" y="540"/>
                  </a:lnTo>
                  <a:lnTo>
                    <a:pt x="148" y="932"/>
                  </a:lnTo>
                  <a:lnTo>
                    <a:pt x="99" y="1374"/>
                  </a:lnTo>
                  <a:lnTo>
                    <a:pt x="99" y="1570"/>
                  </a:lnTo>
                  <a:lnTo>
                    <a:pt x="148" y="1767"/>
                  </a:lnTo>
                  <a:lnTo>
                    <a:pt x="197" y="1816"/>
                  </a:lnTo>
                  <a:lnTo>
                    <a:pt x="295" y="1816"/>
                  </a:lnTo>
                  <a:lnTo>
                    <a:pt x="295" y="1767"/>
                  </a:lnTo>
                  <a:lnTo>
                    <a:pt x="393" y="1325"/>
                  </a:lnTo>
                  <a:lnTo>
                    <a:pt x="393" y="883"/>
                  </a:lnTo>
                  <a:lnTo>
                    <a:pt x="344" y="442"/>
                  </a:lnTo>
                  <a:lnTo>
                    <a:pt x="246" y="24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3"/>
            <p:cNvSpPr/>
            <p:nvPr/>
          </p:nvSpPr>
          <p:spPr>
            <a:xfrm rot="-63655">
              <a:off x="7819413" y="3049382"/>
              <a:ext cx="5249" cy="25480"/>
            </a:xfrm>
            <a:custGeom>
              <a:avLst/>
              <a:gdLst/>
              <a:ahLst/>
              <a:cxnLst/>
              <a:rect l="l" t="t" r="r" b="b"/>
              <a:pathLst>
                <a:path w="344" h="1670" extrusionOk="0">
                  <a:moveTo>
                    <a:pt x="0" y="1"/>
                  </a:moveTo>
                  <a:lnTo>
                    <a:pt x="0" y="50"/>
                  </a:lnTo>
                  <a:lnTo>
                    <a:pt x="0" y="148"/>
                  </a:lnTo>
                  <a:lnTo>
                    <a:pt x="98" y="295"/>
                  </a:lnTo>
                  <a:lnTo>
                    <a:pt x="147" y="442"/>
                  </a:lnTo>
                  <a:lnTo>
                    <a:pt x="147" y="835"/>
                  </a:lnTo>
                  <a:lnTo>
                    <a:pt x="98" y="1227"/>
                  </a:lnTo>
                  <a:lnTo>
                    <a:pt x="98" y="1424"/>
                  </a:lnTo>
                  <a:lnTo>
                    <a:pt x="147" y="1620"/>
                  </a:lnTo>
                  <a:lnTo>
                    <a:pt x="196" y="1669"/>
                  </a:lnTo>
                  <a:lnTo>
                    <a:pt x="246" y="1620"/>
                  </a:lnTo>
                  <a:lnTo>
                    <a:pt x="295" y="1620"/>
                  </a:lnTo>
                  <a:lnTo>
                    <a:pt x="344" y="1375"/>
                  </a:lnTo>
                  <a:lnTo>
                    <a:pt x="344" y="1129"/>
                  </a:lnTo>
                  <a:lnTo>
                    <a:pt x="344" y="688"/>
                  </a:lnTo>
                  <a:lnTo>
                    <a:pt x="295" y="295"/>
                  </a:lnTo>
                  <a:lnTo>
                    <a:pt x="196" y="14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3"/>
            <p:cNvSpPr/>
            <p:nvPr/>
          </p:nvSpPr>
          <p:spPr>
            <a:xfrm rot="-63655">
              <a:off x="7835478" y="3067058"/>
              <a:ext cx="5249" cy="27708"/>
            </a:xfrm>
            <a:custGeom>
              <a:avLst/>
              <a:gdLst/>
              <a:ahLst/>
              <a:cxnLst/>
              <a:rect l="l" t="t" r="r" b="b"/>
              <a:pathLst>
                <a:path w="344" h="1816" extrusionOk="0">
                  <a:moveTo>
                    <a:pt x="50" y="0"/>
                  </a:moveTo>
                  <a:lnTo>
                    <a:pt x="1" y="49"/>
                  </a:lnTo>
                  <a:lnTo>
                    <a:pt x="1" y="99"/>
                  </a:lnTo>
                  <a:lnTo>
                    <a:pt x="50" y="540"/>
                  </a:lnTo>
                  <a:lnTo>
                    <a:pt x="99" y="933"/>
                  </a:lnTo>
                  <a:lnTo>
                    <a:pt x="99" y="1374"/>
                  </a:lnTo>
                  <a:lnTo>
                    <a:pt x="148" y="1767"/>
                  </a:lnTo>
                  <a:lnTo>
                    <a:pt x="197" y="1816"/>
                  </a:lnTo>
                  <a:lnTo>
                    <a:pt x="295" y="1816"/>
                  </a:lnTo>
                  <a:lnTo>
                    <a:pt x="344" y="1767"/>
                  </a:lnTo>
                  <a:lnTo>
                    <a:pt x="344" y="1374"/>
                  </a:lnTo>
                  <a:lnTo>
                    <a:pt x="344" y="933"/>
                  </a:lnTo>
                  <a:lnTo>
                    <a:pt x="295" y="491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3"/>
            <p:cNvSpPr/>
            <p:nvPr/>
          </p:nvSpPr>
          <p:spPr>
            <a:xfrm rot="-63655">
              <a:off x="7844831" y="3087848"/>
              <a:ext cx="5249" cy="25465"/>
            </a:xfrm>
            <a:custGeom>
              <a:avLst/>
              <a:gdLst/>
              <a:ahLst/>
              <a:cxnLst/>
              <a:rect l="l" t="t" r="r" b="b"/>
              <a:pathLst>
                <a:path w="344" h="1669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98" y="491"/>
                  </a:lnTo>
                  <a:lnTo>
                    <a:pt x="98" y="834"/>
                  </a:lnTo>
                  <a:lnTo>
                    <a:pt x="148" y="1227"/>
                  </a:lnTo>
                  <a:lnTo>
                    <a:pt x="197" y="1619"/>
                  </a:lnTo>
                  <a:lnTo>
                    <a:pt x="246" y="1668"/>
                  </a:lnTo>
                  <a:lnTo>
                    <a:pt x="295" y="1619"/>
                  </a:lnTo>
                  <a:lnTo>
                    <a:pt x="344" y="1619"/>
                  </a:lnTo>
                  <a:lnTo>
                    <a:pt x="344" y="1227"/>
                  </a:lnTo>
                  <a:lnTo>
                    <a:pt x="344" y="834"/>
                  </a:lnTo>
                  <a:lnTo>
                    <a:pt x="295" y="442"/>
                  </a:lnTo>
                  <a:lnTo>
                    <a:pt x="197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3"/>
            <p:cNvSpPr/>
            <p:nvPr/>
          </p:nvSpPr>
          <p:spPr>
            <a:xfrm rot="-63655">
              <a:off x="7857214" y="3108568"/>
              <a:ext cx="5249" cy="27723"/>
            </a:xfrm>
            <a:custGeom>
              <a:avLst/>
              <a:gdLst/>
              <a:ahLst/>
              <a:cxnLst/>
              <a:rect l="l" t="t" r="r" b="b"/>
              <a:pathLst>
                <a:path w="344" h="1817" extrusionOk="0">
                  <a:moveTo>
                    <a:pt x="0" y="1"/>
                  </a:moveTo>
                  <a:lnTo>
                    <a:pt x="0" y="50"/>
                  </a:lnTo>
                  <a:lnTo>
                    <a:pt x="49" y="492"/>
                  </a:lnTo>
                  <a:lnTo>
                    <a:pt x="98" y="884"/>
                  </a:lnTo>
                  <a:lnTo>
                    <a:pt x="148" y="1718"/>
                  </a:lnTo>
                  <a:lnTo>
                    <a:pt x="148" y="1767"/>
                  </a:lnTo>
                  <a:lnTo>
                    <a:pt x="197" y="1816"/>
                  </a:lnTo>
                  <a:lnTo>
                    <a:pt x="295" y="1767"/>
                  </a:lnTo>
                  <a:lnTo>
                    <a:pt x="295" y="1718"/>
                  </a:lnTo>
                  <a:lnTo>
                    <a:pt x="344" y="1277"/>
                  </a:lnTo>
                  <a:lnTo>
                    <a:pt x="295" y="884"/>
                  </a:lnTo>
                  <a:lnTo>
                    <a:pt x="246" y="443"/>
                  </a:lnTo>
                  <a:lnTo>
                    <a:pt x="148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3"/>
            <p:cNvSpPr/>
            <p:nvPr/>
          </p:nvSpPr>
          <p:spPr>
            <a:xfrm rot="-63655">
              <a:off x="7868795" y="3128528"/>
              <a:ext cx="9750" cy="25465"/>
            </a:xfrm>
            <a:custGeom>
              <a:avLst/>
              <a:gdLst/>
              <a:ahLst/>
              <a:cxnLst/>
              <a:rect l="l" t="t" r="r" b="b"/>
              <a:pathLst>
                <a:path w="639" h="1669" extrusionOk="0">
                  <a:moveTo>
                    <a:pt x="98" y="1"/>
                  </a:moveTo>
                  <a:lnTo>
                    <a:pt x="49" y="50"/>
                  </a:lnTo>
                  <a:lnTo>
                    <a:pt x="0" y="99"/>
                  </a:lnTo>
                  <a:lnTo>
                    <a:pt x="49" y="148"/>
                  </a:lnTo>
                  <a:lnTo>
                    <a:pt x="148" y="295"/>
                  </a:lnTo>
                  <a:lnTo>
                    <a:pt x="197" y="491"/>
                  </a:lnTo>
                  <a:lnTo>
                    <a:pt x="246" y="884"/>
                  </a:lnTo>
                  <a:lnTo>
                    <a:pt x="295" y="1276"/>
                  </a:lnTo>
                  <a:lnTo>
                    <a:pt x="393" y="1473"/>
                  </a:lnTo>
                  <a:lnTo>
                    <a:pt x="491" y="1620"/>
                  </a:lnTo>
                  <a:lnTo>
                    <a:pt x="540" y="1669"/>
                  </a:lnTo>
                  <a:lnTo>
                    <a:pt x="589" y="1669"/>
                  </a:lnTo>
                  <a:lnTo>
                    <a:pt x="589" y="1620"/>
                  </a:lnTo>
                  <a:lnTo>
                    <a:pt x="638" y="1571"/>
                  </a:lnTo>
                  <a:lnTo>
                    <a:pt x="540" y="1178"/>
                  </a:lnTo>
                  <a:lnTo>
                    <a:pt x="442" y="737"/>
                  </a:lnTo>
                  <a:lnTo>
                    <a:pt x="344" y="393"/>
                  </a:lnTo>
                  <a:lnTo>
                    <a:pt x="246" y="197"/>
                  </a:lnTo>
                  <a:lnTo>
                    <a:pt x="148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3"/>
            <p:cNvSpPr/>
            <p:nvPr/>
          </p:nvSpPr>
          <p:spPr>
            <a:xfrm rot="-63655">
              <a:off x="7887794" y="3143906"/>
              <a:ext cx="9750" cy="26213"/>
            </a:xfrm>
            <a:custGeom>
              <a:avLst/>
              <a:gdLst/>
              <a:ahLst/>
              <a:cxnLst/>
              <a:rect l="l" t="t" r="r" b="b"/>
              <a:pathLst>
                <a:path w="639" h="1718" extrusionOk="0">
                  <a:moveTo>
                    <a:pt x="1" y="0"/>
                  </a:moveTo>
                  <a:lnTo>
                    <a:pt x="1" y="49"/>
                  </a:lnTo>
                  <a:lnTo>
                    <a:pt x="1" y="147"/>
                  </a:lnTo>
                  <a:lnTo>
                    <a:pt x="148" y="491"/>
                  </a:lnTo>
                  <a:lnTo>
                    <a:pt x="295" y="883"/>
                  </a:lnTo>
                  <a:lnTo>
                    <a:pt x="442" y="1619"/>
                  </a:lnTo>
                  <a:lnTo>
                    <a:pt x="442" y="1668"/>
                  </a:lnTo>
                  <a:lnTo>
                    <a:pt x="541" y="1717"/>
                  </a:lnTo>
                  <a:lnTo>
                    <a:pt x="590" y="1668"/>
                  </a:lnTo>
                  <a:lnTo>
                    <a:pt x="639" y="1619"/>
                  </a:lnTo>
                  <a:lnTo>
                    <a:pt x="590" y="1178"/>
                  </a:lnTo>
                  <a:lnTo>
                    <a:pt x="492" y="785"/>
                  </a:lnTo>
                  <a:lnTo>
                    <a:pt x="344" y="393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3"/>
            <p:cNvSpPr/>
            <p:nvPr/>
          </p:nvSpPr>
          <p:spPr>
            <a:xfrm rot="-63655">
              <a:off x="7900912" y="3166114"/>
              <a:ext cx="8987" cy="22474"/>
            </a:xfrm>
            <a:custGeom>
              <a:avLst/>
              <a:gdLst/>
              <a:ahLst/>
              <a:cxnLst/>
              <a:rect l="l" t="t" r="r" b="b"/>
              <a:pathLst>
                <a:path w="589" h="1473" extrusionOk="0">
                  <a:moveTo>
                    <a:pt x="98" y="1"/>
                  </a:moveTo>
                  <a:lnTo>
                    <a:pt x="0" y="50"/>
                  </a:lnTo>
                  <a:lnTo>
                    <a:pt x="0" y="148"/>
                  </a:lnTo>
                  <a:lnTo>
                    <a:pt x="196" y="737"/>
                  </a:lnTo>
                  <a:lnTo>
                    <a:pt x="294" y="1326"/>
                  </a:lnTo>
                  <a:lnTo>
                    <a:pt x="343" y="1424"/>
                  </a:lnTo>
                  <a:lnTo>
                    <a:pt x="442" y="1473"/>
                  </a:lnTo>
                  <a:lnTo>
                    <a:pt x="540" y="1424"/>
                  </a:lnTo>
                  <a:lnTo>
                    <a:pt x="589" y="1326"/>
                  </a:lnTo>
                  <a:lnTo>
                    <a:pt x="540" y="1031"/>
                  </a:lnTo>
                  <a:lnTo>
                    <a:pt x="491" y="688"/>
                  </a:lnTo>
                  <a:lnTo>
                    <a:pt x="245" y="99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3"/>
            <p:cNvSpPr/>
            <p:nvPr/>
          </p:nvSpPr>
          <p:spPr>
            <a:xfrm rot="-63655">
              <a:off x="7884672" y="3220198"/>
              <a:ext cx="22474" cy="20232"/>
            </a:xfrm>
            <a:custGeom>
              <a:avLst/>
              <a:gdLst/>
              <a:ahLst/>
              <a:cxnLst/>
              <a:rect l="l" t="t" r="r" b="b"/>
              <a:pathLst>
                <a:path w="1473" h="1326" extrusionOk="0">
                  <a:moveTo>
                    <a:pt x="1374" y="1"/>
                  </a:moveTo>
                  <a:lnTo>
                    <a:pt x="1080" y="344"/>
                  </a:lnTo>
                  <a:lnTo>
                    <a:pt x="786" y="688"/>
                  </a:lnTo>
                  <a:lnTo>
                    <a:pt x="442" y="982"/>
                  </a:lnTo>
                  <a:lnTo>
                    <a:pt x="50" y="1227"/>
                  </a:lnTo>
                  <a:lnTo>
                    <a:pt x="1" y="1227"/>
                  </a:lnTo>
                  <a:lnTo>
                    <a:pt x="50" y="1276"/>
                  </a:lnTo>
                  <a:lnTo>
                    <a:pt x="50" y="1325"/>
                  </a:lnTo>
                  <a:lnTo>
                    <a:pt x="99" y="1325"/>
                  </a:lnTo>
                  <a:lnTo>
                    <a:pt x="491" y="1080"/>
                  </a:lnTo>
                  <a:lnTo>
                    <a:pt x="884" y="786"/>
                  </a:lnTo>
                  <a:lnTo>
                    <a:pt x="1227" y="491"/>
                  </a:lnTo>
                  <a:lnTo>
                    <a:pt x="1472" y="99"/>
                  </a:lnTo>
                  <a:lnTo>
                    <a:pt x="1472" y="50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3"/>
            <p:cNvSpPr/>
            <p:nvPr/>
          </p:nvSpPr>
          <p:spPr>
            <a:xfrm rot="-63655">
              <a:off x="7890070" y="3226808"/>
              <a:ext cx="26228" cy="24717"/>
            </a:xfrm>
            <a:custGeom>
              <a:avLst/>
              <a:gdLst/>
              <a:ahLst/>
              <a:cxnLst/>
              <a:rect l="l" t="t" r="r" b="b"/>
              <a:pathLst>
                <a:path w="1719" h="1620" extrusionOk="0">
                  <a:moveTo>
                    <a:pt x="1669" y="0"/>
                  </a:moveTo>
                  <a:lnTo>
                    <a:pt x="1669" y="49"/>
                  </a:lnTo>
                  <a:lnTo>
                    <a:pt x="1277" y="442"/>
                  </a:lnTo>
                  <a:lnTo>
                    <a:pt x="933" y="883"/>
                  </a:lnTo>
                  <a:lnTo>
                    <a:pt x="737" y="1080"/>
                  </a:lnTo>
                  <a:lnTo>
                    <a:pt x="541" y="1276"/>
                  </a:lnTo>
                  <a:lnTo>
                    <a:pt x="295" y="1423"/>
                  </a:lnTo>
                  <a:lnTo>
                    <a:pt x="1" y="1521"/>
                  </a:lnTo>
                  <a:lnTo>
                    <a:pt x="1" y="1570"/>
                  </a:lnTo>
                  <a:lnTo>
                    <a:pt x="1" y="1619"/>
                  </a:lnTo>
                  <a:lnTo>
                    <a:pt x="50" y="1619"/>
                  </a:lnTo>
                  <a:lnTo>
                    <a:pt x="344" y="1521"/>
                  </a:lnTo>
                  <a:lnTo>
                    <a:pt x="590" y="1374"/>
                  </a:lnTo>
                  <a:lnTo>
                    <a:pt x="786" y="1227"/>
                  </a:lnTo>
                  <a:lnTo>
                    <a:pt x="982" y="1031"/>
                  </a:lnTo>
                  <a:lnTo>
                    <a:pt x="1375" y="540"/>
                  </a:lnTo>
                  <a:lnTo>
                    <a:pt x="1718" y="98"/>
                  </a:lnTo>
                  <a:lnTo>
                    <a:pt x="1718" y="4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3"/>
            <p:cNvSpPr/>
            <p:nvPr/>
          </p:nvSpPr>
          <p:spPr>
            <a:xfrm rot="-63655">
              <a:off x="7892494" y="3233464"/>
              <a:ext cx="29203" cy="29218"/>
            </a:xfrm>
            <a:custGeom>
              <a:avLst/>
              <a:gdLst/>
              <a:ahLst/>
              <a:cxnLst/>
              <a:rect l="l" t="t" r="r" b="b"/>
              <a:pathLst>
                <a:path w="1914" h="1915" extrusionOk="0">
                  <a:moveTo>
                    <a:pt x="1766" y="1"/>
                  </a:moveTo>
                  <a:lnTo>
                    <a:pt x="1374" y="491"/>
                  </a:lnTo>
                  <a:lnTo>
                    <a:pt x="883" y="933"/>
                  </a:lnTo>
                  <a:lnTo>
                    <a:pt x="0" y="1865"/>
                  </a:lnTo>
                  <a:lnTo>
                    <a:pt x="0" y="1914"/>
                  </a:lnTo>
                  <a:lnTo>
                    <a:pt x="49" y="1914"/>
                  </a:lnTo>
                  <a:lnTo>
                    <a:pt x="1031" y="1080"/>
                  </a:lnTo>
                  <a:lnTo>
                    <a:pt x="1521" y="590"/>
                  </a:lnTo>
                  <a:lnTo>
                    <a:pt x="1914" y="99"/>
                  </a:lnTo>
                  <a:lnTo>
                    <a:pt x="1914" y="50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3"/>
            <p:cNvSpPr/>
            <p:nvPr/>
          </p:nvSpPr>
          <p:spPr>
            <a:xfrm rot="-63655">
              <a:off x="7901546" y="3240040"/>
              <a:ext cx="29218" cy="24717"/>
            </a:xfrm>
            <a:custGeom>
              <a:avLst/>
              <a:gdLst/>
              <a:ahLst/>
              <a:cxnLst/>
              <a:rect l="l" t="t" r="r" b="b"/>
              <a:pathLst>
                <a:path w="1915" h="1620" extrusionOk="0">
                  <a:moveTo>
                    <a:pt x="1816" y="0"/>
                  </a:moveTo>
                  <a:lnTo>
                    <a:pt x="1326" y="344"/>
                  </a:lnTo>
                  <a:lnTo>
                    <a:pt x="884" y="736"/>
                  </a:lnTo>
                  <a:lnTo>
                    <a:pt x="443" y="1178"/>
                  </a:lnTo>
                  <a:lnTo>
                    <a:pt x="1" y="1570"/>
                  </a:lnTo>
                  <a:lnTo>
                    <a:pt x="1" y="1619"/>
                  </a:lnTo>
                  <a:lnTo>
                    <a:pt x="99" y="1619"/>
                  </a:lnTo>
                  <a:lnTo>
                    <a:pt x="541" y="1276"/>
                  </a:lnTo>
                  <a:lnTo>
                    <a:pt x="982" y="884"/>
                  </a:lnTo>
                  <a:lnTo>
                    <a:pt x="1424" y="491"/>
                  </a:lnTo>
                  <a:lnTo>
                    <a:pt x="1865" y="148"/>
                  </a:lnTo>
                  <a:lnTo>
                    <a:pt x="1914" y="98"/>
                  </a:lnTo>
                  <a:lnTo>
                    <a:pt x="1914" y="49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3"/>
            <p:cNvSpPr/>
            <p:nvPr/>
          </p:nvSpPr>
          <p:spPr>
            <a:xfrm rot="-63655">
              <a:off x="7906143" y="3245209"/>
              <a:ext cx="26960" cy="24717"/>
            </a:xfrm>
            <a:custGeom>
              <a:avLst/>
              <a:gdLst/>
              <a:ahLst/>
              <a:cxnLst/>
              <a:rect l="l" t="t" r="r" b="b"/>
              <a:pathLst>
                <a:path w="1767" h="1620" extrusionOk="0">
                  <a:moveTo>
                    <a:pt x="1669" y="1"/>
                  </a:moveTo>
                  <a:lnTo>
                    <a:pt x="1276" y="393"/>
                  </a:lnTo>
                  <a:lnTo>
                    <a:pt x="933" y="835"/>
                  </a:lnTo>
                  <a:lnTo>
                    <a:pt x="540" y="1227"/>
                  </a:lnTo>
                  <a:lnTo>
                    <a:pt x="295" y="1375"/>
                  </a:lnTo>
                  <a:lnTo>
                    <a:pt x="49" y="1473"/>
                  </a:lnTo>
                  <a:lnTo>
                    <a:pt x="0" y="1522"/>
                  </a:lnTo>
                  <a:lnTo>
                    <a:pt x="0" y="1571"/>
                  </a:lnTo>
                  <a:lnTo>
                    <a:pt x="49" y="1620"/>
                  </a:lnTo>
                  <a:lnTo>
                    <a:pt x="344" y="1522"/>
                  </a:lnTo>
                  <a:lnTo>
                    <a:pt x="589" y="1375"/>
                  </a:lnTo>
                  <a:lnTo>
                    <a:pt x="785" y="1178"/>
                  </a:lnTo>
                  <a:lnTo>
                    <a:pt x="1031" y="982"/>
                  </a:lnTo>
                  <a:lnTo>
                    <a:pt x="1374" y="491"/>
                  </a:lnTo>
                  <a:lnTo>
                    <a:pt x="1767" y="99"/>
                  </a:lnTo>
                  <a:lnTo>
                    <a:pt x="1767" y="50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3"/>
            <p:cNvSpPr/>
            <p:nvPr/>
          </p:nvSpPr>
          <p:spPr>
            <a:xfrm rot="-63655">
              <a:off x="7908482" y="3248898"/>
              <a:ext cx="29218" cy="27708"/>
            </a:xfrm>
            <a:custGeom>
              <a:avLst/>
              <a:gdLst/>
              <a:ahLst/>
              <a:cxnLst/>
              <a:rect l="l" t="t" r="r" b="b"/>
              <a:pathLst>
                <a:path w="1915" h="1816" extrusionOk="0">
                  <a:moveTo>
                    <a:pt x="1865" y="0"/>
                  </a:moveTo>
                  <a:lnTo>
                    <a:pt x="1816" y="49"/>
                  </a:lnTo>
                  <a:lnTo>
                    <a:pt x="1374" y="491"/>
                  </a:lnTo>
                  <a:lnTo>
                    <a:pt x="982" y="932"/>
                  </a:lnTo>
                  <a:lnTo>
                    <a:pt x="540" y="1374"/>
                  </a:lnTo>
                  <a:lnTo>
                    <a:pt x="295" y="1521"/>
                  </a:lnTo>
                  <a:lnTo>
                    <a:pt x="50" y="1717"/>
                  </a:lnTo>
                  <a:lnTo>
                    <a:pt x="1" y="1717"/>
                  </a:lnTo>
                  <a:lnTo>
                    <a:pt x="1" y="1766"/>
                  </a:lnTo>
                  <a:lnTo>
                    <a:pt x="50" y="1815"/>
                  </a:lnTo>
                  <a:lnTo>
                    <a:pt x="99" y="1815"/>
                  </a:lnTo>
                  <a:lnTo>
                    <a:pt x="344" y="1619"/>
                  </a:lnTo>
                  <a:lnTo>
                    <a:pt x="589" y="1472"/>
                  </a:lnTo>
                  <a:lnTo>
                    <a:pt x="1080" y="1030"/>
                  </a:lnTo>
                  <a:lnTo>
                    <a:pt x="1914" y="147"/>
                  </a:lnTo>
                  <a:lnTo>
                    <a:pt x="1914" y="98"/>
                  </a:lnTo>
                  <a:lnTo>
                    <a:pt x="1914" y="49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3"/>
            <p:cNvSpPr/>
            <p:nvPr/>
          </p:nvSpPr>
          <p:spPr>
            <a:xfrm rot="-63655">
              <a:off x="7895012" y="3235552"/>
              <a:ext cx="41180" cy="54668"/>
            </a:xfrm>
            <a:custGeom>
              <a:avLst/>
              <a:gdLst/>
              <a:ahLst/>
              <a:cxnLst/>
              <a:rect l="l" t="t" r="r" b="b"/>
              <a:pathLst>
                <a:path w="2699" h="3583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540" y="1031"/>
                  </a:lnTo>
                  <a:lnTo>
                    <a:pt x="1129" y="1964"/>
                  </a:lnTo>
                  <a:lnTo>
                    <a:pt x="1816" y="2798"/>
                  </a:lnTo>
                  <a:lnTo>
                    <a:pt x="2159" y="3190"/>
                  </a:lnTo>
                  <a:lnTo>
                    <a:pt x="2552" y="3583"/>
                  </a:lnTo>
                  <a:lnTo>
                    <a:pt x="2650" y="3583"/>
                  </a:lnTo>
                  <a:lnTo>
                    <a:pt x="2699" y="3534"/>
                  </a:lnTo>
                  <a:lnTo>
                    <a:pt x="2650" y="3485"/>
                  </a:lnTo>
                  <a:lnTo>
                    <a:pt x="1963" y="2650"/>
                  </a:lnTo>
                  <a:lnTo>
                    <a:pt x="1325" y="1816"/>
                  </a:lnTo>
                  <a:lnTo>
                    <a:pt x="687" y="933"/>
                  </a:lnTo>
                  <a:lnTo>
                    <a:pt x="98" y="50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3"/>
            <p:cNvSpPr/>
            <p:nvPr/>
          </p:nvSpPr>
          <p:spPr>
            <a:xfrm rot="-63655">
              <a:off x="7906301" y="3242127"/>
              <a:ext cx="36695" cy="47924"/>
            </a:xfrm>
            <a:custGeom>
              <a:avLst/>
              <a:gdLst/>
              <a:ahLst/>
              <a:cxnLst/>
              <a:rect l="l" t="t" r="r" b="b"/>
              <a:pathLst>
                <a:path w="2405" h="3141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0" y="148"/>
                  </a:lnTo>
                  <a:lnTo>
                    <a:pt x="589" y="884"/>
                  </a:lnTo>
                  <a:lnTo>
                    <a:pt x="1129" y="1669"/>
                  </a:lnTo>
                  <a:lnTo>
                    <a:pt x="1669" y="2405"/>
                  </a:lnTo>
                  <a:lnTo>
                    <a:pt x="2257" y="3141"/>
                  </a:lnTo>
                  <a:lnTo>
                    <a:pt x="2355" y="3141"/>
                  </a:lnTo>
                  <a:lnTo>
                    <a:pt x="2404" y="3092"/>
                  </a:lnTo>
                  <a:lnTo>
                    <a:pt x="2404" y="3043"/>
                  </a:lnTo>
                  <a:lnTo>
                    <a:pt x="1276" y="1522"/>
                  </a:lnTo>
                  <a:lnTo>
                    <a:pt x="687" y="786"/>
                  </a:lnTo>
                  <a:lnTo>
                    <a:pt x="98" y="50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3"/>
            <p:cNvSpPr/>
            <p:nvPr/>
          </p:nvSpPr>
          <p:spPr>
            <a:xfrm rot="-63655">
              <a:off x="7919737" y="3249499"/>
              <a:ext cx="22474" cy="29203"/>
            </a:xfrm>
            <a:custGeom>
              <a:avLst/>
              <a:gdLst/>
              <a:ahLst/>
              <a:cxnLst/>
              <a:rect l="l" t="t" r="r" b="b"/>
              <a:pathLst>
                <a:path w="1473" h="1914" extrusionOk="0">
                  <a:moveTo>
                    <a:pt x="50" y="0"/>
                  </a:moveTo>
                  <a:lnTo>
                    <a:pt x="0" y="49"/>
                  </a:lnTo>
                  <a:lnTo>
                    <a:pt x="50" y="49"/>
                  </a:lnTo>
                  <a:lnTo>
                    <a:pt x="736" y="932"/>
                  </a:lnTo>
                  <a:lnTo>
                    <a:pt x="1080" y="1374"/>
                  </a:lnTo>
                  <a:lnTo>
                    <a:pt x="1374" y="1865"/>
                  </a:lnTo>
                  <a:lnTo>
                    <a:pt x="1423" y="1914"/>
                  </a:lnTo>
                  <a:lnTo>
                    <a:pt x="1472" y="1914"/>
                  </a:lnTo>
                  <a:lnTo>
                    <a:pt x="1472" y="1865"/>
                  </a:lnTo>
                  <a:lnTo>
                    <a:pt x="1472" y="1816"/>
                  </a:lnTo>
                  <a:lnTo>
                    <a:pt x="1374" y="1570"/>
                  </a:lnTo>
                  <a:lnTo>
                    <a:pt x="1227" y="1325"/>
                  </a:lnTo>
                  <a:lnTo>
                    <a:pt x="884" y="883"/>
                  </a:lnTo>
                  <a:lnTo>
                    <a:pt x="491" y="44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3"/>
            <p:cNvSpPr/>
            <p:nvPr/>
          </p:nvSpPr>
          <p:spPr>
            <a:xfrm rot="-63655">
              <a:off x="7929427" y="3249339"/>
              <a:ext cx="20232" cy="24717"/>
            </a:xfrm>
            <a:custGeom>
              <a:avLst/>
              <a:gdLst/>
              <a:ahLst/>
              <a:cxnLst/>
              <a:rect l="l" t="t" r="r" b="b"/>
              <a:pathLst>
                <a:path w="1326" h="1620" extrusionOk="0">
                  <a:moveTo>
                    <a:pt x="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295" y="442"/>
                  </a:lnTo>
                  <a:lnTo>
                    <a:pt x="589" y="834"/>
                  </a:lnTo>
                  <a:lnTo>
                    <a:pt x="883" y="1227"/>
                  </a:lnTo>
                  <a:lnTo>
                    <a:pt x="1178" y="1570"/>
                  </a:lnTo>
                  <a:lnTo>
                    <a:pt x="1227" y="1619"/>
                  </a:lnTo>
                  <a:lnTo>
                    <a:pt x="1276" y="1570"/>
                  </a:lnTo>
                  <a:lnTo>
                    <a:pt x="1325" y="1570"/>
                  </a:lnTo>
                  <a:lnTo>
                    <a:pt x="1276" y="1521"/>
                  </a:lnTo>
                  <a:lnTo>
                    <a:pt x="982" y="1129"/>
                  </a:lnTo>
                  <a:lnTo>
                    <a:pt x="687" y="736"/>
                  </a:lnTo>
                  <a:lnTo>
                    <a:pt x="393" y="39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3"/>
            <p:cNvSpPr/>
            <p:nvPr/>
          </p:nvSpPr>
          <p:spPr>
            <a:xfrm rot="-63655">
              <a:off x="7938327" y="3246936"/>
              <a:ext cx="17973" cy="20232"/>
            </a:xfrm>
            <a:custGeom>
              <a:avLst/>
              <a:gdLst/>
              <a:ahLst/>
              <a:cxnLst/>
              <a:rect l="l" t="t" r="r" b="b"/>
              <a:pathLst>
                <a:path w="1178" h="1326" extrusionOk="0">
                  <a:moveTo>
                    <a:pt x="0" y="1"/>
                  </a:moveTo>
                  <a:lnTo>
                    <a:pt x="0" y="50"/>
                  </a:lnTo>
                  <a:lnTo>
                    <a:pt x="491" y="737"/>
                  </a:lnTo>
                  <a:lnTo>
                    <a:pt x="736" y="1031"/>
                  </a:lnTo>
                  <a:lnTo>
                    <a:pt x="1080" y="1277"/>
                  </a:lnTo>
                  <a:lnTo>
                    <a:pt x="1129" y="1326"/>
                  </a:lnTo>
                  <a:lnTo>
                    <a:pt x="1178" y="1277"/>
                  </a:lnTo>
                  <a:lnTo>
                    <a:pt x="1178" y="1228"/>
                  </a:lnTo>
                  <a:lnTo>
                    <a:pt x="1129" y="1179"/>
                  </a:lnTo>
                  <a:lnTo>
                    <a:pt x="834" y="933"/>
                  </a:lnTo>
                  <a:lnTo>
                    <a:pt x="589" y="63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3"/>
            <p:cNvSpPr/>
            <p:nvPr/>
          </p:nvSpPr>
          <p:spPr>
            <a:xfrm rot="-63655">
              <a:off x="7951727" y="3246707"/>
              <a:ext cx="15731" cy="12755"/>
            </a:xfrm>
            <a:custGeom>
              <a:avLst/>
              <a:gdLst/>
              <a:ahLst/>
              <a:cxnLst/>
              <a:rect l="l" t="t" r="r" b="b"/>
              <a:pathLst>
                <a:path w="1031" h="836" extrusionOk="0">
                  <a:moveTo>
                    <a:pt x="49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442" y="541"/>
                  </a:lnTo>
                  <a:lnTo>
                    <a:pt x="687" y="737"/>
                  </a:lnTo>
                  <a:lnTo>
                    <a:pt x="834" y="786"/>
                  </a:lnTo>
                  <a:lnTo>
                    <a:pt x="982" y="835"/>
                  </a:lnTo>
                  <a:lnTo>
                    <a:pt x="1031" y="786"/>
                  </a:lnTo>
                  <a:lnTo>
                    <a:pt x="982" y="737"/>
                  </a:lnTo>
                  <a:lnTo>
                    <a:pt x="736" y="590"/>
                  </a:lnTo>
                  <a:lnTo>
                    <a:pt x="491" y="39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3"/>
            <p:cNvSpPr/>
            <p:nvPr/>
          </p:nvSpPr>
          <p:spPr>
            <a:xfrm rot="-63655">
              <a:off x="7963590" y="3243565"/>
              <a:ext cx="8239" cy="6759"/>
            </a:xfrm>
            <a:custGeom>
              <a:avLst/>
              <a:gdLst/>
              <a:ahLst/>
              <a:cxnLst/>
              <a:rect l="l" t="t" r="r" b="b"/>
              <a:pathLst>
                <a:path w="540" h="443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246" y="295"/>
                  </a:lnTo>
                  <a:lnTo>
                    <a:pt x="442" y="393"/>
                  </a:lnTo>
                  <a:lnTo>
                    <a:pt x="491" y="442"/>
                  </a:lnTo>
                  <a:lnTo>
                    <a:pt x="540" y="393"/>
                  </a:lnTo>
                  <a:lnTo>
                    <a:pt x="540" y="344"/>
                  </a:lnTo>
                  <a:lnTo>
                    <a:pt x="295" y="197"/>
                  </a:lnTo>
                  <a:lnTo>
                    <a:pt x="98" y="50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3"/>
            <p:cNvSpPr/>
            <p:nvPr/>
          </p:nvSpPr>
          <p:spPr>
            <a:xfrm rot="-63655">
              <a:off x="7635025" y="2800473"/>
              <a:ext cx="11245" cy="16478"/>
            </a:xfrm>
            <a:custGeom>
              <a:avLst/>
              <a:gdLst/>
              <a:ahLst/>
              <a:cxnLst/>
              <a:rect l="l" t="t" r="r" b="b"/>
              <a:pathLst>
                <a:path w="737" h="1080" extrusionOk="0">
                  <a:moveTo>
                    <a:pt x="639" y="0"/>
                  </a:moveTo>
                  <a:lnTo>
                    <a:pt x="590" y="49"/>
                  </a:lnTo>
                  <a:lnTo>
                    <a:pt x="295" y="491"/>
                  </a:lnTo>
                  <a:lnTo>
                    <a:pt x="148" y="736"/>
                  </a:lnTo>
                  <a:lnTo>
                    <a:pt x="1" y="932"/>
                  </a:lnTo>
                  <a:lnTo>
                    <a:pt x="1" y="1031"/>
                  </a:lnTo>
                  <a:lnTo>
                    <a:pt x="50" y="1080"/>
                  </a:lnTo>
                  <a:lnTo>
                    <a:pt x="99" y="1080"/>
                  </a:lnTo>
                  <a:lnTo>
                    <a:pt x="148" y="1031"/>
                  </a:lnTo>
                  <a:lnTo>
                    <a:pt x="442" y="589"/>
                  </a:lnTo>
                  <a:lnTo>
                    <a:pt x="590" y="344"/>
                  </a:lnTo>
                  <a:lnTo>
                    <a:pt x="737" y="147"/>
                  </a:lnTo>
                  <a:lnTo>
                    <a:pt x="737" y="49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3"/>
            <p:cNvSpPr/>
            <p:nvPr/>
          </p:nvSpPr>
          <p:spPr>
            <a:xfrm rot="-63655">
              <a:off x="7628082" y="2787108"/>
              <a:ext cx="13488" cy="20216"/>
            </a:xfrm>
            <a:custGeom>
              <a:avLst/>
              <a:gdLst/>
              <a:ahLst/>
              <a:cxnLst/>
              <a:rect l="l" t="t" r="r" b="b"/>
              <a:pathLst>
                <a:path w="884" h="1325" extrusionOk="0">
                  <a:moveTo>
                    <a:pt x="736" y="0"/>
                  </a:moveTo>
                  <a:lnTo>
                    <a:pt x="736" y="49"/>
                  </a:lnTo>
                  <a:lnTo>
                    <a:pt x="687" y="196"/>
                  </a:lnTo>
                  <a:lnTo>
                    <a:pt x="638" y="294"/>
                  </a:lnTo>
                  <a:lnTo>
                    <a:pt x="442" y="491"/>
                  </a:lnTo>
                  <a:lnTo>
                    <a:pt x="196" y="883"/>
                  </a:lnTo>
                  <a:lnTo>
                    <a:pt x="0" y="1227"/>
                  </a:lnTo>
                  <a:lnTo>
                    <a:pt x="0" y="1276"/>
                  </a:lnTo>
                  <a:lnTo>
                    <a:pt x="0" y="1325"/>
                  </a:lnTo>
                  <a:lnTo>
                    <a:pt x="98" y="1325"/>
                  </a:lnTo>
                  <a:lnTo>
                    <a:pt x="344" y="981"/>
                  </a:lnTo>
                  <a:lnTo>
                    <a:pt x="638" y="589"/>
                  </a:lnTo>
                  <a:lnTo>
                    <a:pt x="785" y="344"/>
                  </a:lnTo>
                  <a:lnTo>
                    <a:pt x="834" y="196"/>
                  </a:lnTo>
                  <a:lnTo>
                    <a:pt x="883" y="4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3"/>
            <p:cNvSpPr/>
            <p:nvPr/>
          </p:nvSpPr>
          <p:spPr>
            <a:xfrm rot="-63655">
              <a:off x="7618826" y="2769272"/>
              <a:ext cx="17226" cy="26960"/>
            </a:xfrm>
            <a:custGeom>
              <a:avLst/>
              <a:gdLst/>
              <a:ahLst/>
              <a:cxnLst/>
              <a:rect l="l" t="t" r="r" b="b"/>
              <a:pathLst>
                <a:path w="1129" h="1767" extrusionOk="0">
                  <a:moveTo>
                    <a:pt x="1031" y="1"/>
                  </a:moveTo>
                  <a:lnTo>
                    <a:pt x="540" y="884"/>
                  </a:lnTo>
                  <a:lnTo>
                    <a:pt x="295" y="1276"/>
                  </a:lnTo>
                  <a:lnTo>
                    <a:pt x="0" y="1669"/>
                  </a:lnTo>
                  <a:lnTo>
                    <a:pt x="0" y="1718"/>
                  </a:lnTo>
                  <a:lnTo>
                    <a:pt x="0" y="1767"/>
                  </a:lnTo>
                  <a:lnTo>
                    <a:pt x="99" y="1767"/>
                  </a:lnTo>
                  <a:lnTo>
                    <a:pt x="393" y="1374"/>
                  </a:lnTo>
                  <a:lnTo>
                    <a:pt x="687" y="982"/>
                  </a:lnTo>
                  <a:lnTo>
                    <a:pt x="1129" y="99"/>
                  </a:lnTo>
                  <a:lnTo>
                    <a:pt x="1129" y="50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3"/>
            <p:cNvSpPr/>
            <p:nvPr/>
          </p:nvSpPr>
          <p:spPr>
            <a:xfrm rot="-63655">
              <a:off x="7608894" y="2761957"/>
              <a:ext cx="17989" cy="20232"/>
            </a:xfrm>
            <a:custGeom>
              <a:avLst/>
              <a:gdLst/>
              <a:ahLst/>
              <a:cxnLst/>
              <a:rect l="l" t="t" r="r" b="b"/>
              <a:pathLst>
                <a:path w="1179" h="1326" extrusionOk="0">
                  <a:moveTo>
                    <a:pt x="1129" y="1"/>
                  </a:moveTo>
                  <a:lnTo>
                    <a:pt x="1080" y="50"/>
                  </a:lnTo>
                  <a:lnTo>
                    <a:pt x="786" y="295"/>
                  </a:lnTo>
                  <a:lnTo>
                    <a:pt x="491" y="590"/>
                  </a:lnTo>
                  <a:lnTo>
                    <a:pt x="1" y="1277"/>
                  </a:lnTo>
                  <a:lnTo>
                    <a:pt x="1" y="1326"/>
                  </a:lnTo>
                  <a:lnTo>
                    <a:pt x="99" y="1326"/>
                  </a:lnTo>
                  <a:lnTo>
                    <a:pt x="393" y="1031"/>
                  </a:lnTo>
                  <a:lnTo>
                    <a:pt x="638" y="737"/>
                  </a:lnTo>
                  <a:lnTo>
                    <a:pt x="884" y="393"/>
                  </a:lnTo>
                  <a:lnTo>
                    <a:pt x="1129" y="148"/>
                  </a:lnTo>
                  <a:lnTo>
                    <a:pt x="1178" y="99"/>
                  </a:lnTo>
                  <a:lnTo>
                    <a:pt x="1178" y="50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3"/>
            <p:cNvSpPr/>
            <p:nvPr/>
          </p:nvSpPr>
          <p:spPr>
            <a:xfrm rot="-63655">
              <a:off x="7606359" y="2744067"/>
              <a:ext cx="15731" cy="24717"/>
            </a:xfrm>
            <a:custGeom>
              <a:avLst/>
              <a:gdLst/>
              <a:ahLst/>
              <a:cxnLst/>
              <a:rect l="l" t="t" r="r" b="b"/>
              <a:pathLst>
                <a:path w="1031" h="1620" extrusionOk="0">
                  <a:moveTo>
                    <a:pt x="933" y="0"/>
                  </a:moveTo>
                  <a:lnTo>
                    <a:pt x="884" y="49"/>
                  </a:lnTo>
                  <a:lnTo>
                    <a:pt x="491" y="785"/>
                  </a:lnTo>
                  <a:lnTo>
                    <a:pt x="295" y="1178"/>
                  </a:lnTo>
                  <a:lnTo>
                    <a:pt x="0" y="1521"/>
                  </a:lnTo>
                  <a:lnTo>
                    <a:pt x="0" y="1570"/>
                  </a:lnTo>
                  <a:lnTo>
                    <a:pt x="0" y="1619"/>
                  </a:lnTo>
                  <a:lnTo>
                    <a:pt x="99" y="1619"/>
                  </a:lnTo>
                  <a:lnTo>
                    <a:pt x="393" y="1276"/>
                  </a:lnTo>
                  <a:lnTo>
                    <a:pt x="638" y="884"/>
                  </a:lnTo>
                  <a:lnTo>
                    <a:pt x="1031" y="98"/>
                  </a:lnTo>
                  <a:lnTo>
                    <a:pt x="1031" y="49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3"/>
            <p:cNvSpPr/>
            <p:nvPr/>
          </p:nvSpPr>
          <p:spPr>
            <a:xfrm rot="-63655">
              <a:off x="7601729" y="2739672"/>
              <a:ext cx="13488" cy="17989"/>
            </a:xfrm>
            <a:custGeom>
              <a:avLst/>
              <a:gdLst/>
              <a:ahLst/>
              <a:cxnLst/>
              <a:rect l="l" t="t" r="r" b="b"/>
              <a:pathLst>
                <a:path w="884" h="1179" extrusionOk="0">
                  <a:moveTo>
                    <a:pt x="736" y="1"/>
                  </a:moveTo>
                  <a:lnTo>
                    <a:pt x="540" y="246"/>
                  </a:lnTo>
                  <a:lnTo>
                    <a:pt x="393" y="541"/>
                  </a:lnTo>
                  <a:lnTo>
                    <a:pt x="0" y="1080"/>
                  </a:lnTo>
                  <a:lnTo>
                    <a:pt x="0" y="1129"/>
                  </a:lnTo>
                  <a:lnTo>
                    <a:pt x="0" y="1179"/>
                  </a:lnTo>
                  <a:lnTo>
                    <a:pt x="98" y="1179"/>
                  </a:lnTo>
                  <a:lnTo>
                    <a:pt x="294" y="933"/>
                  </a:lnTo>
                  <a:lnTo>
                    <a:pt x="491" y="639"/>
                  </a:lnTo>
                  <a:lnTo>
                    <a:pt x="638" y="344"/>
                  </a:lnTo>
                  <a:lnTo>
                    <a:pt x="834" y="99"/>
                  </a:lnTo>
                  <a:lnTo>
                    <a:pt x="883" y="5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3"/>
            <p:cNvSpPr/>
            <p:nvPr/>
          </p:nvSpPr>
          <p:spPr>
            <a:xfrm rot="-63655">
              <a:off x="7599110" y="2716492"/>
              <a:ext cx="15746" cy="25480"/>
            </a:xfrm>
            <a:custGeom>
              <a:avLst/>
              <a:gdLst/>
              <a:ahLst/>
              <a:cxnLst/>
              <a:rect l="l" t="t" r="r" b="b"/>
              <a:pathLst>
                <a:path w="1032" h="1670" extrusionOk="0">
                  <a:moveTo>
                    <a:pt x="933" y="1"/>
                  </a:moveTo>
                  <a:lnTo>
                    <a:pt x="884" y="50"/>
                  </a:lnTo>
                  <a:lnTo>
                    <a:pt x="491" y="786"/>
                  </a:lnTo>
                  <a:lnTo>
                    <a:pt x="246" y="1179"/>
                  </a:lnTo>
                  <a:lnTo>
                    <a:pt x="1" y="1522"/>
                  </a:lnTo>
                  <a:lnTo>
                    <a:pt x="1" y="1571"/>
                  </a:lnTo>
                  <a:lnTo>
                    <a:pt x="1" y="1620"/>
                  </a:lnTo>
                  <a:lnTo>
                    <a:pt x="50" y="1669"/>
                  </a:lnTo>
                  <a:lnTo>
                    <a:pt x="99" y="1620"/>
                  </a:lnTo>
                  <a:lnTo>
                    <a:pt x="393" y="1277"/>
                  </a:lnTo>
                  <a:lnTo>
                    <a:pt x="639" y="933"/>
                  </a:lnTo>
                  <a:lnTo>
                    <a:pt x="1031" y="99"/>
                  </a:lnTo>
                  <a:lnTo>
                    <a:pt x="1031" y="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3"/>
            <p:cNvSpPr/>
            <p:nvPr/>
          </p:nvSpPr>
          <p:spPr>
            <a:xfrm rot="-63655">
              <a:off x="7594369" y="2705393"/>
              <a:ext cx="12740" cy="20216"/>
            </a:xfrm>
            <a:custGeom>
              <a:avLst/>
              <a:gdLst/>
              <a:ahLst/>
              <a:cxnLst/>
              <a:rect l="l" t="t" r="r" b="b"/>
              <a:pathLst>
                <a:path w="835" h="1325" extrusionOk="0">
                  <a:moveTo>
                    <a:pt x="785" y="0"/>
                  </a:moveTo>
                  <a:lnTo>
                    <a:pt x="736" y="49"/>
                  </a:lnTo>
                  <a:lnTo>
                    <a:pt x="295" y="589"/>
                  </a:lnTo>
                  <a:lnTo>
                    <a:pt x="99" y="932"/>
                  </a:lnTo>
                  <a:lnTo>
                    <a:pt x="0" y="1227"/>
                  </a:lnTo>
                  <a:lnTo>
                    <a:pt x="0" y="1276"/>
                  </a:lnTo>
                  <a:lnTo>
                    <a:pt x="0" y="1325"/>
                  </a:lnTo>
                  <a:lnTo>
                    <a:pt x="50" y="1325"/>
                  </a:lnTo>
                  <a:lnTo>
                    <a:pt x="99" y="1276"/>
                  </a:lnTo>
                  <a:lnTo>
                    <a:pt x="246" y="981"/>
                  </a:lnTo>
                  <a:lnTo>
                    <a:pt x="442" y="687"/>
                  </a:lnTo>
                  <a:lnTo>
                    <a:pt x="835" y="98"/>
                  </a:lnTo>
                  <a:lnTo>
                    <a:pt x="835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3"/>
            <p:cNvSpPr/>
            <p:nvPr/>
          </p:nvSpPr>
          <p:spPr>
            <a:xfrm rot="-63655">
              <a:off x="7589627" y="2692035"/>
              <a:ext cx="8239" cy="19484"/>
            </a:xfrm>
            <a:custGeom>
              <a:avLst/>
              <a:gdLst/>
              <a:ahLst/>
              <a:cxnLst/>
              <a:rect l="l" t="t" r="r" b="b"/>
              <a:pathLst>
                <a:path w="540" h="1277" extrusionOk="0">
                  <a:moveTo>
                    <a:pt x="442" y="1"/>
                  </a:moveTo>
                  <a:lnTo>
                    <a:pt x="442" y="50"/>
                  </a:lnTo>
                  <a:lnTo>
                    <a:pt x="196" y="639"/>
                  </a:lnTo>
                  <a:lnTo>
                    <a:pt x="0" y="1227"/>
                  </a:lnTo>
                  <a:lnTo>
                    <a:pt x="0" y="1277"/>
                  </a:lnTo>
                  <a:lnTo>
                    <a:pt x="98" y="1277"/>
                  </a:lnTo>
                  <a:lnTo>
                    <a:pt x="344" y="688"/>
                  </a:lnTo>
                  <a:lnTo>
                    <a:pt x="540" y="5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3"/>
            <p:cNvSpPr/>
            <p:nvPr/>
          </p:nvSpPr>
          <p:spPr>
            <a:xfrm rot="-63655">
              <a:off x="7581950" y="2682409"/>
              <a:ext cx="13488" cy="18721"/>
            </a:xfrm>
            <a:custGeom>
              <a:avLst/>
              <a:gdLst/>
              <a:ahLst/>
              <a:cxnLst/>
              <a:rect l="l" t="t" r="r" b="b"/>
              <a:pathLst>
                <a:path w="884" h="1227" extrusionOk="0">
                  <a:moveTo>
                    <a:pt x="835" y="0"/>
                  </a:moveTo>
                  <a:lnTo>
                    <a:pt x="785" y="49"/>
                  </a:lnTo>
                  <a:lnTo>
                    <a:pt x="540" y="245"/>
                  </a:lnTo>
                  <a:lnTo>
                    <a:pt x="344" y="540"/>
                  </a:lnTo>
                  <a:lnTo>
                    <a:pt x="148" y="785"/>
                  </a:lnTo>
                  <a:lnTo>
                    <a:pt x="0" y="1079"/>
                  </a:lnTo>
                  <a:lnTo>
                    <a:pt x="0" y="1178"/>
                  </a:lnTo>
                  <a:lnTo>
                    <a:pt x="49" y="1178"/>
                  </a:lnTo>
                  <a:lnTo>
                    <a:pt x="99" y="1227"/>
                  </a:lnTo>
                  <a:lnTo>
                    <a:pt x="148" y="1178"/>
                  </a:lnTo>
                  <a:lnTo>
                    <a:pt x="491" y="638"/>
                  </a:lnTo>
                  <a:lnTo>
                    <a:pt x="884" y="147"/>
                  </a:lnTo>
                  <a:lnTo>
                    <a:pt x="884" y="98"/>
                  </a:lnTo>
                  <a:lnTo>
                    <a:pt x="884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3"/>
            <p:cNvSpPr/>
            <p:nvPr/>
          </p:nvSpPr>
          <p:spPr>
            <a:xfrm rot="-63655">
              <a:off x="7577167" y="2666788"/>
              <a:ext cx="11230" cy="17989"/>
            </a:xfrm>
            <a:custGeom>
              <a:avLst/>
              <a:gdLst/>
              <a:ahLst/>
              <a:cxnLst/>
              <a:rect l="l" t="t" r="r" b="b"/>
              <a:pathLst>
                <a:path w="736" h="1179" extrusionOk="0">
                  <a:moveTo>
                    <a:pt x="589" y="1"/>
                  </a:moveTo>
                  <a:lnTo>
                    <a:pt x="294" y="540"/>
                  </a:lnTo>
                  <a:lnTo>
                    <a:pt x="0" y="1080"/>
                  </a:lnTo>
                  <a:lnTo>
                    <a:pt x="0" y="1129"/>
                  </a:lnTo>
                  <a:lnTo>
                    <a:pt x="49" y="1178"/>
                  </a:lnTo>
                  <a:lnTo>
                    <a:pt x="98" y="1178"/>
                  </a:lnTo>
                  <a:lnTo>
                    <a:pt x="98" y="1129"/>
                  </a:lnTo>
                  <a:lnTo>
                    <a:pt x="442" y="639"/>
                  </a:lnTo>
                  <a:lnTo>
                    <a:pt x="736" y="99"/>
                  </a:lnTo>
                  <a:lnTo>
                    <a:pt x="736" y="50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3"/>
            <p:cNvSpPr/>
            <p:nvPr/>
          </p:nvSpPr>
          <p:spPr>
            <a:xfrm rot="-63655">
              <a:off x="7567884" y="2650455"/>
              <a:ext cx="15731" cy="18721"/>
            </a:xfrm>
            <a:custGeom>
              <a:avLst/>
              <a:gdLst/>
              <a:ahLst/>
              <a:cxnLst/>
              <a:rect l="l" t="t" r="r" b="b"/>
              <a:pathLst>
                <a:path w="1031" h="1227" extrusionOk="0">
                  <a:moveTo>
                    <a:pt x="932" y="0"/>
                  </a:moveTo>
                  <a:lnTo>
                    <a:pt x="883" y="49"/>
                  </a:lnTo>
                  <a:lnTo>
                    <a:pt x="442" y="540"/>
                  </a:lnTo>
                  <a:lnTo>
                    <a:pt x="0" y="1080"/>
                  </a:lnTo>
                  <a:lnTo>
                    <a:pt x="0" y="1129"/>
                  </a:lnTo>
                  <a:lnTo>
                    <a:pt x="0" y="1178"/>
                  </a:lnTo>
                  <a:lnTo>
                    <a:pt x="49" y="1227"/>
                  </a:lnTo>
                  <a:lnTo>
                    <a:pt x="98" y="1178"/>
                  </a:lnTo>
                  <a:lnTo>
                    <a:pt x="344" y="932"/>
                  </a:lnTo>
                  <a:lnTo>
                    <a:pt x="540" y="687"/>
                  </a:lnTo>
                  <a:lnTo>
                    <a:pt x="982" y="147"/>
                  </a:lnTo>
                  <a:lnTo>
                    <a:pt x="1031" y="98"/>
                  </a:lnTo>
                  <a:lnTo>
                    <a:pt x="982" y="49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3"/>
            <p:cNvSpPr/>
            <p:nvPr/>
          </p:nvSpPr>
          <p:spPr>
            <a:xfrm rot="-63655">
              <a:off x="7560137" y="2634861"/>
              <a:ext cx="16493" cy="22474"/>
            </a:xfrm>
            <a:custGeom>
              <a:avLst/>
              <a:gdLst/>
              <a:ahLst/>
              <a:cxnLst/>
              <a:rect l="l" t="t" r="r" b="b"/>
              <a:pathLst>
                <a:path w="1081" h="1473" extrusionOk="0">
                  <a:moveTo>
                    <a:pt x="933" y="1"/>
                  </a:moveTo>
                  <a:lnTo>
                    <a:pt x="884" y="50"/>
                  </a:lnTo>
                  <a:lnTo>
                    <a:pt x="737" y="393"/>
                  </a:lnTo>
                  <a:lnTo>
                    <a:pt x="491" y="737"/>
                  </a:lnTo>
                  <a:lnTo>
                    <a:pt x="246" y="1031"/>
                  </a:lnTo>
                  <a:lnTo>
                    <a:pt x="1" y="1375"/>
                  </a:lnTo>
                  <a:lnTo>
                    <a:pt x="1" y="1424"/>
                  </a:lnTo>
                  <a:lnTo>
                    <a:pt x="50" y="1473"/>
                  </a:lnTo>
                  <a:lnTo>
                    <a:pt x="148" y="1473"/>
                  </a:lnTo>
                  <a:lnTo>
                    <a:pt x="638" y="786"/>
                  </a:lnTo>
                  <a:lnTo>
                    <a:pt x="884" y="443"/>
                  </a:lnTo>
                  <a:lnTo>
                    <a:pt x="1080" y="99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3"/>
            <p:cNvSpPr/>
            <p:nvPr/>
          </p:nvSpPr>
          <p:spPr>
            <a:xfrm rot="-63655">
              <a:off x="7557471" y="2611710"/>
              <a:ext cx="15731" cy="23222"/>
            </a:xfrm>
            <a:custGeom>
              <a:avLst/>
              <a:gdLst/>
              <a:ahLst/>
              <a:cxnLst/>
              <a:rect l="l" t="t" r="r" b="b"/>
              <a:pathLst>
                <a:path w="1031" h="1522" extrusionOk="0">
                  <a:moveTo>
                    <a:pt x="982" y="1"/>
                  </a:moveTo>
                  <a:lnTo>
                    <a:pt x="933" y="50"/>
                  </a:lnTo>
                  <a:lnTo>
                    <a:pt x="442" y="737"/>
                  </a:lnTo>
                  <a:lnTo>
                    <a:pt x="0" y="1424"/>
                  </a:lnTo>
                  <a:lnTo>
                    <a:pt x="0" y="1473"/>
                  </a:lnTo>
                  <a:lnTo>
                    <a:pt x="49" y="1473"/>
                  </a:lnTo>
                  <a:lnTo>
                    <a:pt x="99" y="1522"/>
                  </a:lnTo>
                  <a:lnTo>
                    <a:pt x="148" y="1473"/>
                  </a:lnTo>
                  <a:lnTo>
                    <a:pt x="589" y="786"/>
                  </a:lnTo>
                  <a:lnTo>
                    <a:pt x="1031" y="99"/>
                  </a:lnTo>
                  <a:lnTo>
                    <a:pt x="1031" y="50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3"/>
            <p:cNvSpPr/>
            <p:nvPr/>
          </p:nvSpPr>
          <p:spPr>
            <a:xfrm rot="-63655">
              <a:off x="7550513" y="2600609"/>
              <a:ext cx="15746" cy="22474"/>
            </a:xfrm>
            <a:custGeom>
              <a:avLst/>
              <a:gdLst/>
              <a:ahLst/>
              <a:cxnLst/>
              <a:rect l="l" t="t" r="r" b="b"/>
              <a:pathLst>
                <a:path w="1032" h="1473" extrusionOk="0">
                  <a:moveTo>
                    <a:pt x="933" y="1"/>
                  </a:moveTo>
                  <a:lnTo>
                    <a:pt x="590" y="295"/>
                  </a:lnTo>
                  <a:lnTo>
                    <a:pt x="344" y="639"/>
                  </a:lnTo>
                  <a:lnTo>
                    <a:pt x="148" y="982"/>
                  </a:lnTo>
                  <a:lnTo>
                    <a:pt x="1" y="1424"/>
                  </a:lnTo>
                  <a:lnTo>
                    <a:pt x="1" y="1473"/>
                  </a:lnTo>
                  <a:lnTo>
                    <a:pt x="99" y="1473"/>
                  </a:lnTo>
                  <a:lnTo>
                    <a:pt x="148" y="1424"/>
                  </a:lnTo>
                  <a:lnTo>
                    <a:pt x="295" y="1080"/>
                  </a:lnTo>
                  <a:lnTo>
                    <a:pt x="491" y="737"/>
                  </a:lnTo>
                  <a:lnTo>
                    <a:pt x="688" y="393"/>
                  </a:lnTo>
                  <a:lnTo>
                    <a:pt x="982" y="99"/>
                  </a:lnTo>
                  <a:lnTo>
                    <a:pt x="1031" y="99"/>
                  </a:lnTo>
                  <a:lnTo>
                    <a:pt x="1031" y="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3"/>
            <p:cNvSpPr/>
            <p:nvPr/>
          </p:nvSpPr>
          <p:spPr>
            <a:xfrm rot="-63655">
              <a:off x="7548825" y="2596223"/>
              <a:ext cx="8254" cy="10497"/>
            </a:xfrm>
            <a:custGeom>
              <a:avLst/>
              <a:gdLst/>
              <a:ahLst/>
              <a:cxnLst/>
              <a:rect l="l" t="t" r="r" b="b"/>
              <a:pathLst>
                <a:path w="541" h="688" extrusionOk="0">
                  <a:moveTo>
                    <a:pt x="442" y="1"/>
                  </a:moveTo>
                  <a:lnTo>
                    <a:pt x="393" y="50"/>
                  </a:lnTo>
                  <a:lnTo>
                    <a:pt x="197" y="344"/>
                  </a:lnTo>
                  <a:lnTo>
                    <a:pt x="1" y="638"/>
                  </a:lnTo>
                  <a:lnTo>
                    <a:pt x="1" y="687"/>
                  </a:lnTo>
                  <a:lnTo>
                    <a:pt x="50" y="687"/>
                  </a:lnTo>
                  <a:lnTo>
                    <a:pt x="295" y="442"/>
                  </a:lnTo>
                  <a:lnTo>
                    <a:pt x="491" y="99"/>
                  </a:lnTo>
                  <a:lnTo>
                    <a:pt x="540" y="50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3"/>
            <p:cNvSpPr/>
            <p:nvPr/>
          </p:nvSpPr>
          <p:spPr>
            <a:xfrm rot="-63655">
              <a:off x="7483762" y="2390772"/>
              <a:ext cx="11992" cy="25480"/>
            </a:xfrm>
            <a:custGeom>
              <a:avLst/>
              <a:gdLst/>
              <a:ahLst/>
              <a:cxnLst/>
              <a:rect l="l" t="t" r="r" b="b"/>
              <a:pathLst>
                <a:path w="786" h="1670" extrusionOk="0">
                  <a:moveTo>
                    <a:pt x="638" y="1"/>
                  </a:moveTo>
                  <a:lnTo>
                    <a:pt x="589" y="50"/>
                  </a:lnTo>
                  <a:lnTo>
                    <a:pt x="344" y="835"/>
                  </a:lnTo>
                  <a:lnTo>
                    <a:pt x="197" y="1178"/>
                  </a:lnTo>
                  <a:lnTo>
                    <a:pt x="0" y="1522"/>
                  </a:lnTo>
                  <a:lnTo>
                    <a:pt x="0" y="1620"/>
                  </a:lnTo>
                  <a:lnTo>
                    <a:pt x="50" y="1620"/>
                  </a:lnTo>
                  <a:lnTo>
                    <a:pt x="99" y="1669"/>
                  </a:lnTo>
                  <a:lnTo>
                    <a:pt x="148" y="1620"/>
                  </a:lnTo>
                  <a:lnTo>
                    <a:pt x="344" y="1277"/>
                  </a:lnTo>
                  <a:lnTo>
                    <a:pt x="540" y="884"/>
                  </a:lnTo>
                  <a:lnTo>
                    <a:pt x="785" y="99"/>
                  </a:lnTo>
                  <a:lnTo>
                    <a:pt x="785" y="50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3"/>
            <p:cNvSpPr/>
            <p:nvPr/>
          </p:nvSpPr>
          <p:spPr>
            <a:xfrm rot="-63655">
              <a:off x="7484103" y="2409473"/>
              <a:ext cx="13488" cy="24717"/>
            </a:xfrm>
            <a:custGeom>
              <a:avLst/>
              <a:gdLst/>
              <a:ahLst/>
              <a:cxnLst/>
              <a:rect l="l" t="t" r="r" b="b"/>
              <a:pathLst>
                <a:path w="884" h="1620" extrusionOk="0">
                  <a:moveTo>
                    <a:pt x="785" y="0"/>
                  </a:moveTo>
                  <a:lnTo>
                    <a:pt x="785" y="50"/>
                  </a:lnTo>
                  <a:lnTo>
                    <a:pt x="736" y="246"/>
                  </a:lnTo>
                  <a:lnTo>
                    <a:pt x="687" y="442"/>
                  </a:lnTo>
                  <a:lnTo>
                    <a:pt x="491" y="835"/>
                  </a:lnTo>
                  <a:lnTo>
                    <a:pt x="0" y="1521"/>
                  </a:lnTo>
                  <a:lnTo>
                    <a:pt x="0" y="1571"/>
                  </a:lnTo>
                  <a:lnTo>
                    <a:pt x="50" y="1620"/>
                  </a:lnTo>
                  <a:lnTo>
                    <a:pt x="148" y="1620"/>
                  </a:lnTo>
                  <a:lnTo>
                    <a:pt x="442" y="1227"/>
                  </a:lnTo>
                  <a:lnTo>
                    <a:pt x="687" y="884"/>
                  </a:lnTo>
                  <a:lnTo>
                    <a:pt x="835" y="491"/>
                  </a:lnTo>
                  <a:lnTo>
                    <a:pt x="884" y="295"/>
                  </a:lnTo>
                  <a:lnTo>
                    <a:pt x="884" y="50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3"/>
            <p:cNvSpPr/>
            <p:nvPr/>
          </p:nvSpPr>
          <p:spPr>
            <a:xfrm rot="-63655">
              <a:off x="7489571" y="2418359"/>
              <a:ext cx="13503" cy="32209"/>
            </a:xfrm>
            <a:custGeom>
              <a:avLst/>
              <a:gdLst/>
              <a:ahLst/>
              <a:cxnLst/>
              <a:rect l="l" t="t" r="r" b="b"/>
              <a:pathLst>
                <a:path w="885" h="2111" extrusionOk="0">
                  <a:moveTo>
                    <a:pt x="737" y="0"/>
                  </a:moveTo>
                  <a:lnTo>
                    <a:pt x="737" y="49"/>
                  </a:lnTo>
                  <a:lnTo>
                    <a:pt x="688" y="344"/>
                  </a:lnTo>
                  <a:lnTo>
                    <a:pt x="590" y="589"/>
                  </a:lnTo>
                  <a:lnTo>
                    <a:pt x="393" y="1031"/>
                  </a:lnTo>
                  <a:lnTo>
                    <a:pt x="148" y="1521"/>
                  </a:lnTo>
                  <a:lnTo>
                    <a:pt x="50" y="1767"/>
                  </a:lnTo>
                  <a:lnTo>
                    <a:pt x="1" y="2012"/>
                  </a:lnTo>
                  <a:lnTo>
                    <a:pt x="1" y="2061"/>
                  </a:lnTo>
                  <a:lnTo>
                    <a:pt x="50" y="2110"/>
                  </a:lnTo>
                  <a:lnTo>
                    <a:pt x="99" y="2110"/>
                  </a:lnTo>
                  <a:lnTo>
                    <a:pt x="148" y="2061"/>
                  </a:lnTo>
                  <a:lnTo>
                    <a:pt x="344" y="1570"/>
                  </a:lnTo>
                  <a:lnTo>
                    <a:pt x="590" y="1080"/>
                  </a:lnTo>
                  <a:lnTo>
                    <a:pt x="786" y="589"/>
                  </a:lnTo>
                  <a:lnTo>
                    <a:pt x="835" y="344"/>
                  </a:lnTo>
                  <a:lnTo>
                    <a:pt x="884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3"/>
            <p:cNvSpPr/>
            <p:nvPr/>
          </p:nvSpPr>
          <p:spPr>
            <a:xfrm rot="-63655">
              <a:off x="7492099" y="2429501"/>
              <a:ext cx="17973" cy="38937"/>
            </a:xfrm>
            <a:custGeom>
              <a:avLst/>
              <a:gdLst/>
              <a:ahLst/>
              <a:cxnLst/>
              <a:rect l="l" t="t" r="r" b="b"/>
              <a:pathLst>
                <a:path w="1178" h="2552" extrusionOk="0">
                  <a:moveTo>
                    <a:pt x="1129" y="0"/>
                  </a:moveTo>
                  <a:lnTo>
                    <a:pt x="1080" y="49"/>
                  </a:lnTo>
                  <a:lnTo>
                    <a:pt x="1030" y="98"/>
                  </a:lnTo>
                  <a:lnTo>
                    <a:pt x="981" y="393"/>
                  </a:lnTo>
                  <a:lnTo>
                    <a:pt x="883" y="736"/>
                  </a:lnTo>
                  <a:lnTo>
                    <a:pt x="589" y="1325"/>
                  </a:lnTo>
                  <a:lnTo>
                    <a:pt x="294" y="1865"/>
                  </a:lnTo>
                  <a:lnTo>
                    <a:pt x="147" y="2159"/>
                  </a:lnTo>
                  <a:lnTo>
                    <a:pt x="0" y="2453"/>
                  </a:lnTo>
                  <a:lnTo>
                    <a:pt x="0" y="2502"/>
                  </a:lnTo>
                  <a:lnTo>
                    <a:pt x="49" y="2552"/>
                  </a:lnTo>
                  <a:lnTo>
                    <a:pt x="98" y="2552"/>
                  </a:lnTo>
                  <a:lnTo>
                    <a:pt x="98" y="2502"/>
                  </a:lnTo>
                  <a:lnTo>
                    <a:pt x="785" y="1374"/>
                  </a:lnTo>
                  <a:lnTo>
                    <a:pt x="932" y="1031"/>
                  </a:lnTo>
                  <a:lnTo>
                    <a:pt x="1080" y="736"/>
                  </a:lnTo>
                  <a:lnTo>
                    <a:pt x="1129" y="393"/>
                  </a:lnTo>
                  <a:lnTo>
                    <a:pt x="1178" y="9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3"/>
            <p:cNvSpPr/>
            <p:nvPr/>
          </p:nvSpPr>
          <p:spPr>
            <a:xfrm rot="-63655">
              <a:off x="7499104" y="2450377"/>
              <a:ext cx="13488" cy="26960"/>
            </a:xfrm>
            <a:custGeom>
              <a:avLst/>
              <a:gdLst/>
              <a:ahLst/>
              <a:cxnLst/>
              <a:rect l="l" t="t" r="r" b="b"/>
              <a:pathLst>
                <a:path w="884" h="1767" extrusionOk="0">
                  <a:moveTo>
                    <a:pt x="786" y="0"/>
                  </a:moveTo>
                  <a:lnTo>
                    <a:pt x="786" y="49"/>
                  </a:lnTo>
                  <a:lnTo>
                    <a:pt x="589" y="491"/>
                  </a:lnTo>
                  <a:lnTo>
                    <a:pt x="393" y="883"/>
                  </a:lnTo>
                  <a:lnTo>
                    <a:pt x="1" y="1668"/>
                  </a:lnTo>
                  <a:lnTo>
                    <a:pt x="1" y="1717"/>
                  </a:lnTo>
                  <a:lnTo>
                    <a:pt x="50" y="1766"/>
                  </a:lnTo>
                  <a:lnTo>
                    <a:pt x="148" y="1766"/>
                  </a:lnTo>
                  <a:lnTo>
                    <a:pt x="540" y="932"/>
                  </a:lnTo>
                  <a:lnTo>
                    <a:pt x="737" y="491"/>
                  </a:lnTo>
                  <a:lnTo>
                    <a:pt x="884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3"/>
            <p:cNvSpPr/>
            <p:nvPr/>
          </p:nvSpPr>
          <p:spPr>
            <a:xfrm rot="-63655">
              <a:off x="7508298" y="2463741"/>
              <a:ext cx="6759" cy="22474"/>
            </a:xfrm>
            <a:custGeom>
              <a:avLst/>
              <a:gdLst/>
              <a:ahLst/>
              <a:cxnLst/>
              <a:rect l="l" t="t" r="r" b="b"/>
              <a:pathLst>
                <a:path w="443" h="1473" extrusionOk="0">
                  <a:moveTo>
                    <a:pt x="393" y="0"/>
                  </a:moveTo>
                  <a:lnTo>
                    <a:pt x="344" y="49"/>
                  </a:lnTo>
                  <a:lnTo>
                    <a:pt x="295" y="98"/>
                  </a:lnTo>
                  <a:lnTo>
                    <a:pt x="295" y="442"/>
                  </a:lnTo>
                  <a:lnTo>
                    <a:pt x="197" y="736"/>
                  </a:lnTo>
                  <a:lnTo>
                    <a:pt x="0" y="1423"/>
                  </a:lnTo>
                  <a:lnTo>
                    <a:pt x="50" y="1472"/>
                  </a:lnTo>
                  <a:lnTo>
                    <a:pt x="148" y="1472"/>
                  </a:lnTo>
                  <a:lnTo>
                    <a:pt x="344" y="785"/>
                  </a:lnTo>
                  <a:lnTo>
                    <a:pt x="442" y="442"/>
                  </a:lnTo>
                  <a:lnTo>
                    <a:pt x="442" y="98"/>
                  </a:lnTo>
                  <a:lnTo>
                    <a:pt x="442" y="4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3"/>
            <p:cNvSpPr/>
            <p:nvPr/>
          </p:nvSpPr>
          <p:spPr>
            <a:xfrm rot="-63655">
              <a:off x="7516071" y="2477775"/>
              <a:ext cx="11245" cy="24717"/>
            </a:xfrm>
            <a:custGeom>
              <a:avLst/>
              <a:gdLst/>
              <a:ahLst/>
              <a:cxnLst/>
              <a:rect l="l" t="t" r="r" b="b"/>
              <a:pathLst>
                <a:path w="737" h="1620" extrusionOk="0">
                  <a:moveTo>
                    <a:pt x="638" y="0"/>
                  </a:moveTo>
                  <a:lnTo>
                    <a:pt x="589" y="49"/>
                  </a:lnTo>
                  <a:lnTo>
                    <a:pt x="245" y="785"/>
                  </a:lnTo>
                  <a:lnTo>
                    <a:pt x="98" y="1129"/>
                  </a:lnTo>
                  <a:lnTo>
                    <a:pt x="0" y="1521"/>
                  </a:lnTo>
                  <a:lnTo>
                    <a:pt x="0" y="1570"/>
                  </a:lnTo>
                  <a:lnTo>
                    <a:pt x="49" y="1620"/>
                  </a:lnTo>
                  <a:lnTo>
                    <a:pt x="98" y="1620"/>
                  </a:lnTo>
                  <a:lnTo>
                    <a:pt x="98" y="1570"/>
                  </a:lnTo>
                  <a:lnTo>
                    <a:pt x="442" y="834"/>
                  </a:lnTo>
                  <a:lnTo>
                    <a:pt x="736" y="4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3"/>
            <p:cNvSpPr/>
            <p:nvPr/>
          </p:nvSpPr>
          <p:spPr>
            <a:xfrm rot="-63655">
              <a:off x="7525423" y="2500103"/>
              <a:ext cx="6759" cy="20979"/>
            </a:xfrm>
            <a:custGeom>
              <a:avLst/>
              <a:gdLst/>
              <a:ahLst/>
              <a:cxnLst/>
              <a:rect l="l" t="t" r="r" b="b"/>
              <a:pathLst>
                <a:path w="443" h="1375" extrusionOk="0">
                  <a:moveTo>
                    <a:pt x="295" y="0"/>
                  </a:moveTo>
                  <a:lnTo>
                    <a:pt x="295" y="98"/>
                  </a:lnTo>
                  <a:lnTo>
                    <a:pt x="246" y="393"/>
                  </a:lnTo>
                  <a:lnTo>
                    <a:pt x="197" y="687"/>
                  </a:lnTo>
                  <a:lnTo>
                    <a:pt x="1" y="1276"/>
                  </a:lnTo>
                  <a:lnTo>
                    <a:pt x="1" y="1325"/>
                  </a:lnTo>
                  <a:lnTo>
                    <a:pt x="50" y="1374"/>
                  </a:lnTo>
                  <a:lnTo>
                    <a:pt x="99" y="1325"/>
                  </a:lnTo>
                  <a:lnTo>
                    <a:pt x="148" y="1325"/>
                  </a:lnTo>
                  <a:lnTo>
                    <a:pt x="344" y="687"/>
                  </a:lnTo>
                  <a:lnTo>
                    <a:pt x="393" y="393"/>
                  </a:lnTo>
                  <a:lnTo>
                    <a:pt x="442" y="9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3"/>
            <p:cNvSpPr/>
            <p:nvPr/>
          </p:nvSpPr>
          <p:spPr>
            <a:xfrm rot="-63655">
              <a:off x="7357296" y="2030792"/>
              <a:ext cx="11245" cy="25480"/>
            </a:xfrm>
            <a:custGeom>
              <a:avLst/>
              <a:gdLst/>
              <a:ahLst/>
              <a:cxnLst/>
              <a:rect l="l" t="t" r="r" b="b"/>
              <a:pathLst>
                <a:path w="737" h="1670" extrusionOk="0">
                  <a:moveTo>
                    <a:pt x="638" y="1"/>
                  </a:moveTo>
                  <a:lnTo>
                    <a:pt x="589" y="50"/>
                  </a:lnTo>
                  <a:lnTo>
                    <a:pt x="344" y="835"/>
                  </a:lnTo>
                  <a:lnTo>
                    <a:pt x="0" y="1571"/>
                  </a:lnTo>
                  <a:lnTo>
                    <a:pt x="0" y="1620"/>
                  </a:lnTo>
                  <a:lnTo>
                    <a:pt x="49" y="1620"/>
                  </a:lnTo>
                  <a:lnTo>
                    <a:pt x="49" y="1669"/>
                  </a:lnTo>
                  <a:lnTo>
                    <a:pt x="98" y="1620"/>
                  </a:lnTo>
                  <a:lnTo>
                    <a:pt x="344" y="1276"/>
                  </a:lnTo>
                  <a:lnTo>
                    <a:pt x="491" y="884"/>
                  </a:lnTo>
                  <a:lnTo>
                    <a:pt x="638" y="491"/>
                  </a:lnTo>
                  <a:lnTo>
                    <a:pt x="736" y="99"/>
                  </a:lnTo>
                  <a:lnTo>
                    <a:pt x="736" y="50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3"/>
            <p:cNvSpPr/>
            <p:nvPr/>
          </p:nvSpPr>
          <p:spPr>
            <a:xfrm rot="-63655">
              <a:off x="7364238" y="2042654"/>
              <a:ext cx="9750" cy="24717"/>
            </a:xfrm>
            <a:custGeom>
              <a:avLst/>
              <a:gdLst/>
              <a:ahLst/>
              <a:cxnLst/>
              <a:rect l="l" t="t" r="r" b="b"/>
              <a:pathLst>
                <a:path w="639" h="1620" extrusionOk="0">
                  <a:moveTo>
                    <a:pt x="344" y="1"/>
                  </a:moveTo>
                  <a:lnTo>
                    <a:pt x="295" y="50"/>
                  </a:lnTo>
                  <a:lnTo>
                    <a:pt x="344" y="99"/>
                  </a:lnTo>
                  <a:lnTo>
                    <a:pt x="442" y="295"/>
                  </a:lnTo>
                  <a:lnTo>
                    <a:pt x="491" y="442"/>
                  </a:lnTo>
                  <a:lnTo>
                    <a:pt x="442" y="639"/>
                  </a:lnTo>
                  <a:lnTo>
                    <a:pt x="393" y="835"/>
                  </a:lnTo>
                  <a:lnTo>
                    <a:pt x="197" y="1178"/>
                  </a:lnTo>
                  <a:lnTo>
                    <a:pt x="1" y="1522"/>
                  </a:lnTo>
                  <a:lnTo>
                    <a:pt x="1" y="1571"/>
                  </a:lnTo>
                  <a:lnTo>
                    <a:pt x="50" y="1620"/>
                  </a:lnTo>
                  <a:lnTo>
                    <a:pt x="148" y="1620"/>
                  </a:lnTo>
                  <a:lnTo>
                    <a:pt x="393" y="1227"/>
                  </a:lnTo>
                  <a:lnTo>
                    <a:pt x="491" y="1031"/>
                  </a:lnTo>
                  <a:lnTo>
                    <a:pt x="590" y="835"/>
                  </a:lnTo>
                  <a:lnTo>
                    <a:pt x="639" y="590"/>
                  </a:lnTo>
                  <a:lnTo>
                    <a:pt x="639" y="393"/>
                  </a:lnTo>
                  <a:lnTo>
                    <a:pt x="540" y="19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3"/>
            <p:cNvSpPr/>
            <p:nvPr/>
          </p:nvSpPr>
          <p:spPr>
            <a:xfrm rot="-63655">
              <a:off x="7371105" y="2049278"/>
              <a:ext cx="9002" cy="24717"/>
            </a:xfrm>
            <a:custGeom>
              <a:avLst/>
              <a:gdLst/>
              <a:ahLst/>
              <a:cxnLst/>
              <a:rect l="l" t="t" r="r" b="b"/>
              <a:pathLst>
                <a:path w="590" h="1620" extrusionOk="0">
                  <a:moveTo>
                    <a:pt x="491" y="0"/>
                  </a:moveTo>
                  <a:lnTo>
                    <a:pt x="442" y="49"/>
                  </a:lnTo>
                  <a:lnTo>
                    <a:pt x="442" y="442"/>
                  </a:lnTo>
                  <a:lnTo>
                    <a:pt x="344" y="835"/>
                  </a:lnTo>
                  <a:lnTo>
                    <a:pt x="197" y="1178"/>
                  </a:lnTo>
                  <a:lnTo>
                    <a:pt x="0" y="1521"/>
                  </a:lnTo>
                  <a:lnTo>
                    <a:pt x="0" y="1570"/>
                  </a:lnTo>
                  <a:lnTo>
                    <a:pt x="49" y="1620"/>
                  </a:lnTo>
                  <a:lnTo>
                    <a:pt x="148" y="1620"/>
                  </a:lnTo>
                  <a:lnTo>
                    <a:pt x="344" y="1227"/>
                  </a:lnTo>
                  <a:lnTo>
                    <a:pt x="491" y="835"/>
                  </a:lnTo>
                  <a:lnTo>
                    <a:pt x="589" y="442"/>
                  </a:lnTo>
                  <a:lnTo>
                    <a:pt x="589" y="49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3"/>
            <p:cNvSpPr/>
            <p:nvPr/>
          </p:nvSpPr>
          <p:spPr>
            <a:xfrm rot="-63655">
              <a:off x="7374580" y="2067139"/>
              <a:ext cx="12740" cy="41196"/>
            </a:xfrm>
            <a:custGeom>
              <a:avLst/>
              <a:gdLst/>
              <a:ahLst/>
              <a:cxnLst/>
              <a:rect l="l" t="t" r="r" b="b"/>
              <a:pathLst>
                <a:path w="835" h="2700" extrusionOk="0">
                  <a:moveTo>
                    <a:pt x="786" y="1"/>
                  </a:moveTo>
                  <a:lnTo>
                    <a:pt x="737" y="50"/>
                  </a:lnTo>
                  <a:lnTo>
                    <a:pt x="737" y="99"/>
                  </a:lnTo>
                  <a:lnTo>
                    <a:pt x="687" y="393"/>
                  </a:lnTo>
                  <a:lnTo>
                    <a:pt x="589" y="737"/>
                  </a:lnTo>
                  <a:lnTo>
                    <a:pt x="393" y="1375"/>
                  </a:lnTo>
                  <a:lnTo>
                    <a:pt x="148" y="1964"/>
                  </a:lnTo>
                  <a:lnTo>
                    <a:pt x="50" y="2307"/>
                  </a:lnTo>
                  <a:lnTo>
                    <a:pt x="1" y="2650"/>
                  </a:lnTo>
                  <a:lnTo>
                    <a:pt x="50" y="2700"/>
                  </a:lnTo>
                  <a:lnTo>
                    <a:pt x="99" y="2650"/>
                  </a:lnTo>
                  <a:lnTo>
                    <a:pt x="295" y="2013"/>
                  </a:lnTo>
                  <a:lnTo>
                    <a:pt x="540" y="1375"/>
                  </a:lnTo>
                  <a:lnTo>
                    <a:pt x="737" y="737"/>
                  </a:lnTo>
                  <a:lnTo>
                    <a:pt x="835" y="393"/>
                  </a:lnTo>
                  <a:lnTo>
                    <a:pt x="835" y="99"/>
                  </a:lnTo>
                  <a:lnTo>
                    <a:pt x="835" y="50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3"/>
            <p:cNvSpPr/>
            <p:nvPr/>
          </p:nvSpPr>
          <p:spPr>
            <a:xfrm rot="-63655">
              <a:off x="7381830" y="2096976"/>
              <a:ext cx="10497" cy="35947"/>
            </a:xfrm>
            <a:custGeom>
              <a:avLst/>
              <a:gdLst/>
              <a:ahLst/>
              <a:cxnLst/>
              <a:rect l="l" t="t" r="r" b="b"/>
              <a:pathLst>
                <a:path w="688" h="2356" extrusionOk="0">
                  <a:moveTo>
                    <a:pt x="638" y="1"/>
                  </a:moveTo>
                  <a:lnTo>
                    <a:pt x="638" y="50"/>
                  </a:lnTo>
                  <a:lnTo>
                    <a:pt x="589" y="50"/>
                  </a:lnTo>
                  <a:lnTo>
                    <a:pt x="589" y="344"/>
                  </a:lnTo>
                  <a:lnTo>
                    <a:pt x="491" y="638"/>
                  </a:lnTo>
                  <a:lnTo>
                    <a:pt x="344" y="1227"/>
                  </a:lnTo>
                  <a:lnTo>
                    <a:pt x="147" y="1767"/>
                  </a:lnTo>
                  <a:lnTo>
                    <a:pt x="49" y="2061"/>
                  </a:lnTo>
                  <a:lnTo>
                    <a:pt x="0" y="2307"/>
                  </a:lnTo>
                  <a:lnTo>
                    <a:pt x="0" y="2356"/>
                  </a:lnTo>
                  <a:lnTo>
                    <a:pt x="98" y="2356"/>
                  </a:lnTo>
                  <a:lnTo>
                    <a:pt x="491" y="1227"/>
                  </a:lnTo>
                  <a:lnTo>
                    <a:pt x="638" y="638"/>
                  </a:lnTo>
                  <a:lnTo>
                    <a:pt x="687" y="5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3"/>
            <p:cNvSpPr/>
            <p:nvPr/>
          </p:nvSpPr>
          <p:spPr>
            <a:xfrm rot="-63655">
              <a:off x="7391084" y="2113289"/>
              <a:ext cx="8254" cy="33704"/>
            </a:xfrm>
            <a:custGeom>
              <a:avLst/>
              <a:gdLst/>
              <a:ahLst/>
              <a:cxnLst/>
              <a:rect l="l" t="t" r="r" b="b"/>
              <a:pathLst>
                <a:path w="541" h="2209" extrusionOk="0">
                  <a:moveTo>
                    <a:pt x="295" y="1"/>
                  </a:moveTo>
                  <a:lnTo>
                    <a:pt x="295" y="50"/>
                  </a:lnTo>
                  <a:lnTo>
                    <a:pt x="393" y="295"/>
                  </a:lnTo>
                  <a:lnTo>
                    <a:pt x="393" y="590"/>
                  </a:lnTo>
                  <a:lnTo>
                    <a:pt x="344" y="835"/>
                  </a:lnTo>
                  <a:lnTo>
                    <a:pt x="295" y="1080"/>
                  </a:lnTo>
                  <a:lnTo>
                    <a:pt x="148" y="1620"/>
                  </a:lnTo>
                  <a:lnTo>
                    <a:pt x="1" y="2111"/>
                  </a:lnTo>
                  <a:lnTo>
                    <a:pt x="1" y="2209"/>
                  </a:lnTo>
                  <a:lnTo>
                    <a:pt x="99" y="2209"/>
                  </a:lnTo>
                  <a:lnTo>
                    <a:pt x="148" y="2160"/>
                  </a:lnTo>
                  <a:lnTo>
                    <a:pt x="344" y="1669"/>
                  </a:lnTo>
                  <a:lnTo>
                    <a:pt x="492" y="1080"/>
                  </a:lnTo>
                  <a:lnTo>
                    <a:pt x="541" y="835"/>
                  </a:lnTo>
                  <a:lnTo>
                    <a:pt x="541" y="541"/>
                  </a:lnTo>
                  <a:lnTo>
                    <a:pt x="492" y="295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3"/>
            <p:cNvSpPr/>
            <p:nvPr/>
          </p:nvSpPr>
          <p:spPr>
            <a:xfrm rot="-63655">
              <a:off x="7395924" y="2131159"/>
              <a:ext cx="9750" cy="34452"/>
            </a:xfrm>
            <a:custGeom>
              <a:avLst/>
              <a:gdLst/>
              <a:ahLst/>
              <a:cxnLst/>
              <a:rect l="l" t="t" r="r" b="b"/>
              <a:pathLst>
                <a:path w="639" h="2258" extrusionOk="0">
                  <a:moveTo>
                    <a:pt x="540" y="0"/>
                  </a:moveTo>
                  <a:lnTo>
                    <a:pt x="491" y="50"/>
                  </a:lnTo>
                  <a:lnTo>
                    <a:pt x="442" y="99"/>
                  </a:lnTo>
                  <a:lnTo>
                    <a:pt x="491" y="344"/>
                  </a:lnTo>
                  <a:lnTo>
                    <a:pt x="491" y="638"/>
                  </a:lnTo>
                  <a:lnTo>
                    <a:pt x="393" y="1129"/>
                  </a:lnTo>
                  <a:lnTo>
                    <a:pt x="197" y="1669"/>
                  </a:lnTo>
                  <a:lnTo>
                    <a:pt x="0" y="2159"/>
                  </a:lnTo>
                  <a:lnTo>
                    <a:pt x="0" y="2208"/>
                  </a:lnTo>
                  <a:lnTo>
                    <a:pt x="49" y="2257"/>
                  </a:lnTo>
                  <a:lnTo>
                    <a:pt x="98" y="2257"/>
                  </a:lnTo>
                  <a:lnTo>
                    <a:pt x="148" y="2208"/>
                  </a:lnTo>
                  <a:lnTo>
                    <a:pt x="393" y="1718"/>
                  </a:lnTo>
                  <a:lnTo>
                    <a:pt x="540" y="1178"/>
                  </a:lnTo>
                  <a:lnTo>
                    <a:pt x="638" y="589"/>
                  </a:lnTo>
                  <a:lnTo>
                    <a:pt x="638" y="344"/>
                  </a:lnTo>
                  <a:lnTo>
                    <a:pt x="589" y="5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3"/>
            <p:cNvSpPr/>
            <p:nvPr/>
          </p:nvSpPr>
          <p:spPr>
            <a:xfrm rot="-63655">
              <a:off x="7400749" y="2149791"/>
              <a:ext cx="9750" cy="33689"/>
            </a:xfrm>
            <a:custGeom>
              <a:avLst/>
              <a:gdLst/>
              <a:ahLst/>
              <a:cxnLst/>
              <a:rect l="l" t="t" r="r" b="b"/>
              <a:pathLst>
                <a:path w="639" h="2208" extrusionOk="0">
                  <a:moveTo>
                    <a:pt x="491" y="0"/>
                  </a:moveTo>
                  <a:lnTo>
                    <a:pt x="491" y="49"/>
                  </a:lnTo>
                  <a:lnTo>
                    <a:pt x="491" y="344"/>
                  </a:lnTo>
                  <a:lnTo>
                    <a:pt x="491" y="589"/>
                  </a:lnTo>
                  <a:lnTo>
                    <a:pt x="393" y="1129"/>
                  </a:lnTo>
                  <a:lnTo>
                    <a:pt x="197" y="1619"/>
                  </a:lnTo>
                  <a:lnTo>
                    <a:pt x="1" y="2110"/>
                  </a:lnTo>
                  <a:lnTo>
                    <a:pt x="1" y="2208"/>
                  </a:lnTo>
                  <a:lnTo>
                    <a:pt x="148" y="2208"/>
                  </a:lnTo>
                  <a:lnTo>
                    <a:pt x="393" y="1717"/>
                  </a:lnTo>
                  <a:lnTo>
                    <a:pt x="589" y="1129"/>
                  </a:lnTo>
                  <a:lnTo>
                    <a:pt x="639" y="589"/>
                  </a:lnTo>
                  <a:lnTo>
                    <a:pt x="639" y="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3"/>
            <p:cNvSpPr/>
            <p:nvPr/>
          </p:nvSpPr>
          <p:spPr>
            <a:xfrm rot="-63655">
              <a:off x="7410842" y="2167570"/>
              <a:ext cx="9002" cy="36695"/>
            </a:xfrm>
            <a:custGeom>
              <a:avLst/>
              <a:gdLst/>
              <a:ahLst/>
              <a:cxnLst/>
              <a:rect l="l" t="t" r="r" b="b"/>
              <a:pathLst>
                <a:path w="590" h="2405" extrusionOk="0">
                  <a:moveTo>
                    <a:pt x="442" y="1"/>
                  </a:moveTo>
                  <a:lnTo>
                    <a:pt x="442" y="50"/>
                  </a:lnTo>
                  <a:lnTo>
                    <a:pt x="393" y="638"/>
                  </a:lnTo>
                  <a:lnTo>
                    <a:pt x="246" y="1178"/>
                  </a:lnTo>
                  <a:lnTo>
                    <a:pt x="99" y="1767"/>
                  </a:lnTo>
                  <a:lnTo>
                    <a:pt x="1" y="2307"/>
                  </a:lnTo>
                  <a:lnTo>
                    <a:pt x="1" y="2356"/>
                  </a:lnTo>
                  <a:lnTo>
                    <a:pt x="50" y="2405"/>
                  </a:lnTo>
                  <a:lnTo>
                    <a:pt x="99" y="2405"/>
                  </a:lnTo>
                  <a:lnTo>
                    <a:pt x="148" y="2356"/>
                  </a:lnTo>
                  <a:lnTo>
                    <a:pt x="393" y="1227"/>
                  </a:lnTo>
                  <a:lnTo>
                    <a:pt x="540" y="638"/>
                  </a:lnTo>
                  <a:lnTo>
                    <a:pt x="589" y="5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 rot="-63655">
              <a:off x="7418050" y="2195165"/>
              <a:ext cx="6744" cy="31446"/>
            </a:xfrm>
            <a:custGeom>
              <a:avLst/>
              <a:gdLst/>
              <a:ahLst/>
              <a:cxnLst/>
              <a:rect l="l" t="t" r="r" b="b"/>
              <a:pathLst>
                <a:path w="442" h="2061" extrusionOk="0">
                  <a:moveTo>
                    <a:pt x="344" y="0"/>
                  </a:moveTo>
                  <a:lnTo>
                    <a:pt x="295" y="49"/>
                  </a:lnTo>
                  <a:lnTo>
                    <a:pt x="245" y="540"/>
                  </a:lnTo>
                  <a:lnTo>
                    <a:pt x="147" y="1030"/>
                  </a:lnTo>
                  <a:lnTo>
                    <a:pt x="49" y="1521"/>
                  </a:lnTo>
                  <a:lnTo>
                    <a:pt x="0" y="2012"/>
                  </a:lnTo>
                  <a:lnTo>
                    <a:pt x="0" y="2061"/>
                  </a:lnTo>
                  <a:lnTo>
                    <a:pt x="98" y="2061"/>
                  </a:lnTo>
                  <a:lnTo>
                    <a:pt x="147" y="2012"/>
                  </a:lnTo>
                  <a:lnTo>
                    <a:pt x="196" y="1521"/>
                  </a:lnTo>
                  <a:lnTo>
                    <a:pt x="295" y="1030"/>
                  </a:lnTo>
                  <a:lnTo>
                    <a:pt x="393" y="540"/>
                  </a:lnTo>
                  <a:lnTo>
                    <a:pt x="442" y="4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 rot="-63655">
              <a:off x="7427401" y="2212930"/>
              <a:ext cx="9002" cy="36695"/>
            </a:xfrm>
            <a:custGeom>
              <a:avLst/>
              <a:gdLst/>
              <a:ahLst/>
              <a:cxnLst/>
              <a:rect l="l" t="t" r="r" b="b"/>
              <a:pathLst>
                <a:path w="590" h="2405" extrusionOk="0">
                  <a:moveTo>
                    <a:pt x="344" y="1"/>
                  </a:moveTo>
                  <a:lnTo>
                    <a:pt x="295" y="50"/>
                  </a:lnTo>
                  <a:lnTo>
                    <a:pt x="295" y="99"/>
                  </a:lnTo>
                  <a:lnTo>
                    <a:pt x="393" y="393"/>
                  </a:lnTo>
                  <a:lnTo>
                    <a:pt x="442" y="638"/>
                  </a:lnTo>
                  <a:lnTo>
                    <a:pt x="442" y="933"/>
                  </a:lnTo>
                  <a:lnTo>
                    <a:pt x="393" y="1227"/>
                  </a:lnTo>
                  <a:lnTo>
                    <a:pt x="197" y="1767"/>
                  </a:lnTo>
                  <a:lnTo>
                    <a:pt x="1" y="2307"/>
                  </a:lnTo>
                  <a:lnTo>
                    <a:pt x="1" y="2356"/>
                  </a:lnTo>
                  <a:lnTo>
                    <a:pt x="50" y="2405"/>
                  </a:lnTo>
                  <a:lnTo>
                    <a:pt x="148" y="2405"/>
                  </a:lnTo>
                  <a:lnTo>
                    <a:pt x="393" y="1816"/>
                  </a:lnTo>
                  <a:lnTo>
                    <a:pt x="492" y="1522"/>
                  </a:lnTo>
                  <a:lnTo>
                    <a:pt x="590" y="1227"/>
                  </a:lnTo>
                  <a:lnTo>
                    <a:pt x="590" y="933"/>
                  </a:lnTo>
                  <a:lnTo>
                    <a:pt x="590" y="638"/>
                  </a:lnTo>
                  <a:lnTo>
                    <a:pt x="541" y="344"/>
                  </a:lnTo>
                  <a:lnTo>
                    <a:pt x="442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 rot="-63655">
              <a:off x="7436858" y="2235962"/>
              <a:ext cx="9002" cy="41196"/>
            </a:xfrm>
            <a:custGeom>
              <a:avLst/>
              <a:gdLst/>
              <a:ahLst/>
              <a:cxnLst/>
              <a:rect l="l" t="t" r="r" b="b"/>
              <a:pathLst>
                <a:path w="590" h="2700" extrusionOk="0">
                  <a:moveTo>
                    <a:pt x="344" y="1"/>
                  </a:moveTo>
                  <a:lnTo>
                    <a:pt x="344" y="99"/>
                  </a:lnTo>
                  <a:lnTo>
                    <a:pt x="393" y="393"/>
                  </a:lnTo>
                  <a:lnTo>
                    <a:pt x="393" y="687"/>
                  </a:lnTo>
                  <a:lnTo>
                    <a:pt x="393" y="1031"/>
                  </a:lnTo>
                  <a:lnTo>
                    <a:pt x="344" y="1325"/>
                  </a:lnTo>
                  <a:lnTo>
                    <a:pt x="148" y="1963"/>
                  </a:lnTo>
                  <a:lnTo>
                    <a:pt x="1" y="2601"/>
                  </a:lnTo>
                  <a:lnTo>
                    <a:pt x="50" y="2650"/>
                  </a:lnTo>
                  <a:lnTo>
                    <a:pt x="99" y="2699"/>
                  </a:lnTo>
                  <a:lnTo>
                    <a:pt x="148" y="2699"/>
                  </a:lnTo>
                  <a:lnTo>
                    <a:pt x="197" y="2650"/>
                  </a:lnTo>
                  <a:lnTo>
                    <a:pt x="393" y="2012"/>
                  </a:lnTo>
                  <a:lnTo>
                    <a:pt x="540" y="1374"/>
                  </a:lnTo>
                  <a:lnTo>
                    <a:pt x="589" y="1031"/>
                  </a:lnTo>
                  <a:lnTo>
                    <a:pt x="589" y="687"/>
                  </a:lnTo>
                  <a:lnTo>
                    <a:pt x="540" y="344"/>
                  </a:lnTo>
                  <a:lnTo>
                    <a:pt x="491" y="5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 rot="-63655">
              <a:off x="7451610" y="2265681"/>
              <a:ext cx="4516" cy="38937"/>
            </a:xfrm>
            <a:custGeom>
              <a:avLst/>
              <a:gdLst/>
              <a:ahLst/>
              <a:cxnLst/>
              <a:rect l="l" t="t" r="r" b="b"/>
              <a:pathLst>
                <a:path w="296" h="2552" extrusionOk="0">
                  <a:moveTo>
                    <a:pt x="1" y="0"/>
                  </a:moveTo>
                  <a:lnTo>
                    <a:pt x="1" y="49"/>
                  </a:lnTo>
                  <a:lnTo>
                    <a:pt x="99" y="393"/>
                  </a:lnTo>
                  <a:lnTo>
                    <a:pt x="99" y="687"/>
                  </a:lnTo>
                  <a:lnTo>
                    <a:pt x="99" y="1276"/>
                  </a:lnTo>
                  <a:lnTo>
                    <a:pt x="1" y="1865"/>
                  </a:lnTo>
                  <a:lnTo>
                    <a:pt x="1" y="2453"/>
                  </a:lnTo>
                  <a:lnTo>
                    <a:pt x="1" y="2502"/>
                  </a:lnTo>
                  <a:lnTo>
                    <a:pt x="99" y="2551"/>
                  </a:lnTo>
                  <a:lnTo>
                    <a:pt x="148" y="2502"/>
                  </a:lnTo>
                  <a:lnTo>
                    <a:pt x="148" y="2453"/>
                  </a:lnTo>
                  <a:lnTo>
                    <a:pt x="246" y="1865"/>
                  </a:lnTo>
                  <a:lnTo>
                    <a:pt x="295" y="1227"/>
                  </a:lnTo>
                  <a:lnTo>
                    <a:pt x="295" y="638"/>
                  </a:lnTo>
                  <a:lnTo>
                    <a:pt x="246" y="344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 rot="-63655">
              <a:off x="7463253" y="2287883"/>
              <a:ext cx="9002" cy="38937"/>
            </a:xfrm>
            <a:custGeom>
              <a:avLst/>
              <a:gdLst/>
              <a:ahLst/>
              <a:cxnLst/>
              <a:rect l="l" t="t" r="r" b="b"/>
              <a:pathLst>
                <a:path w="590" h="2552" extrusionOk="0">
                  <a:moveTo>
                    <a:pt x="393" y="0"/>
                  </a:moveTo>
                  <a:lnTo>
                    <a:pt x="344" y="49"/>
                  </a:lnTo>
                  <a:lnTo>
                    <a:pt x="344" y="98"/>
                  </a:lnTo>
                  <a:lnTo>
                    <a:pt x="393" y="393"/>
                  </a:lnTo>
                  <a:lnTo>
                    <a:pt x="344" y="736"/>
                  </a:lnTo>
                  <a:lnTo>
                    <a:pt x="295" y="1030"/>
                  </a:lnTo>
                  <a:lnTo>
                    <a:pt x="246" y="1325"/>
                  </a:lnTo>
                  <a:lnTo>
                    <a:pt x="50" y="1864"/>
                  </a:lnTo>
                  <a:lnTo>
                    <a:pt x="1" y="2208"/>
                  </a:lnTo>
                  <a:lnTo>
                    <a:pt x="1" y="2502"/>
                  </a:lnTo>
                  <a:lnTo>
                    <a:pt x="50" y="2551"/>
                  </a:lnTo>
                  <a:lnTo>
                    <a:pt x="148" y="2551"/>
                  </a:lnTo>
                  <a:lnTo>
                    <a:pt x="197" y="2502"/>
                  </a:lnTo>
                  <a:lnTo>
                    <a:pt x="491" y="1276"/>
                  </a:lnTo>
                  <a:lnTo>
                    <a:pt x="541" y="981"/>
                  </a:lnTo>
                  <a:lnTo>
                    <a:pt x="590" y="687"/>
                  </a:lnTo>
                  <a:lnTo>
                    <a:pt x="541" y="343"/>
                  </a:lnTo>
                  <a:lnTo>
                    <a:pt x="491" y="49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 rot="-63655">
              <a:off x="7471236" y="2315449"/>
              <a:ext cx="6759" cy="36695"/>
            </a:xfrm>
            <a:custGeom>
              <a:avLst/>
              <a:gdLst/>
              <a:ahLst/>
              <a:cxnLst/>
              <a:rect l="l" t="t" r="r" b="b"/>
              <a:pathLst>
                <a:path w="443" h="2405" extrusionOk="0">
                  <a:moveTo>
                    <a:pt x="197" y="0"/>
                  </a:moveTo>
                  <a:lnTo>
                    <a:pt x="148" y="49"/>
                  </a:lnTo>
                  <a:lnTo>
                    <a:pt x="148" y="99"/>
                  </a:lnTo>
                  <a:lnTo>
                    <a:pt x="197" y="393"/>
                  </a:lnTo>
                  <a:lnTo>
                    <a:pt x="246" y="638"/>
                  </a:lnTo>
                  <a:lnTo>
                    <a:pt x="246" y="933"/>
                  </a:lnTo>
                  <a:lnTo>
                    <a:pt x="197" y="1227"/>
                  </a:lnTo>
                  <a:lnTo>
                    <a:pt x="99" y="1767"/>
                  </a:lnTo>
                  <a:lnTo>
                    <a:pt x="0" y="2306"/>
                  </a:lnTo>
                  <a:lnTo>
                    <a:pt x="0" y="2355"/>
                  </a:lnTo>
                  <a:lnTo>
                    <a:pt x="50" y="2405"/>
                  </a:lnTo>
                  <a:lnTo>
                    <a:pt x="99" y="2405"/>
                  </a:lnTo>
                  <a:lnTo>
                    <a:pt x="148" y="2355"/>
                  </a:lnTo>
                  <a:lnTo>
                    <a:pt x="344" y="1816"/>
                  </a:lnTo>
                  <a:lnTo>
                    <a:pt x="442" y="1227"/>
                  </a:lnTo>
                  <a:lnTo>
                    <a:pt x="442" y="884"/>
                  </a:lnTo>
                  <a:lnTo>
                    <a:pt x="442" y="589"/>
                  </a:lnTo>
                  <a:lnTo>
                    <a:pt x="393" y="295"/>
                  </a:lnTo>
                  <a:lnTo>
                    <a:pt x="295" y="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 rot="-63655">
              <a:off x="7484983" y="2340684"/>
              <a:ext cx="2258" cy="15731"/>
            </a:xfrm>
            <a:custGeom>
              <a:avLst/>
              <a:gdLst/>
              <a:ahLst/>
              <a:cxnLst/>
              <a:rect l="l" t="t" r="r" b="b"/>
              <a:pathLst>
                <a:path w="148" h="1031" extrusionOk="0">
                  <a:moveTo>
                    <a:pt x="50" y="1"/>
                  </a:moveTo>
                  <a:lnTo>
                    <a:pt x="1" y="50"/>
                  </a:lnTo>
                  <a:lnTo>
                    <a:pt x="1" y="982"/>
                  </a:lnTo>
                  <a:lnTo>
                    <a:pt x="50" y="1031"/>
                  </a:lnTo>
                  <a:lnTo>
                    <a:pt x="148" y="1031"/>
                  </a:lnTo>
                  <a:lnTo>
                    <a:pt x="148" y="933"/>
                  </a:lnTo>
                  <a:lnTo>
                    <a:pt x="148" y="5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 rot="-63655">
              <a:off x="5244321" y="3254968"/>
              <a:ext cx="31461" cy="38190"/>
            </a:xfrm>
            <a:custGeom>
              <a:avLst/>
              <a:gdLst/>
              <a:ahLst/>
              <a:cxnLst/>
              <a:rect l="l" t="t" r="r" b="b"/>
              <a:pathLst>
                <a:path w="2062" h="2503" extrusionOk="0">
                  <a:moveTo>
                    <a:pt x="1964" y="0"/>
                  </a:moveTo>
                  <a:lnTo>
                    <a:pt x="1424" y="540"/>
                  </a:lnTo>
                  <a:lnTo>
                    <a:pt x="884" y="1129"/>
                  </a:lnTo>
                  <a:lnTo>
                    <a:pt x="443" y="1767"/>
                  </a:lnTo>
                  <a:lnTo>
                    <a:pt x="1" y="2454"/>
                  </a:lnTo>
                  <a:lnTo>
                    <a:pt x="1" y="2503"/>
                  </a:lnTo>
                  <a:lnTo>
                    <a:pt x="99" y="2503"/>
                  </a:lnTo>
                  <a:lnTo>
                    <a:pt x="1080" y="1276"/>
                  </a:lnTo>
                  <a:lnTo>
                    <a:pt x="2062" y="99"/>
                  </a:lnTo>
                  <a:lnTo>
                    <a:pt x="2062" y="49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 rot="-63655">
              <a:off x="5244620" y="3270720"/>
              <a:ext cx="26975" cy="38953"/>
            </a:xfrm>
            <a:custGeom>
              <a:avLst/>
              <a:gdLst/>
              <a:ahLst/>
              <a:cxnLst/>
              <a:rect l="l" t="t" r="r" b="b"/>
              <a:pathLst>
                <a:path w="1768" h="2553" extrusionOk="0">
                  <a:moveTo>
                    <a:pt x="1718" y="1"/>
                  </a:moveTo>
                  <a:lnTo>
                    <a:pt x="1669" y="50"/>
                  </a:lnTo>
                  <a:lnTo>
                    <a:pt x="1424" y="344"/>
                  </a:lnTo>
                  <a:lnTo>
                    <a:pt x="1228" y="639"/>
                  </a:lnTo>
                  <a:lnTo>
                    <a:pt x="884" y="1276"/>
                  </a:lnTo>
                  <a:lnTo>
                    <a:pt x="492" y="1914"/>
                  </a:lnTo>
                  <a:lnTo>
                    <a:pt x="295" y="2160"/>
                  </a:lnTo>
                  <a:lnTo>
                    <a:pt x="1" y="2454"/>
                  </a:lnTo>
                  <a:lnTo>
                    <a:pt x="1" y="2503"/>
                  </a:lnTo>
                  <a:lnTo>
                    <a:pt x="50" y="2552"/>
                  </a:lnTo>
                  <a:lnTo>
                    <a:pt x="99" y="2552"/>
                  </a:lnTo>
                  <a:lnTo>
                    <a:pt x="393" y="2258"/>
                  </a:lnTo>
                  <a:lnTo>
                    <a:pt x="639" y="2012"/>
                  </a:lnTo>
                  <a:lnTo>
                    <a:pt x="1031" y="1375"/>
                  </a:lnTo>
                  <a:lnTo>
                    <a:pt x="1375" y="737"/>
                  </a:lnTo>
                  <a:lnTo>
                    <a:pt x="1767" y="99"/>
                  </a:lnTo>
                  <a:lnTo>
                    <a:pt x="1767" y="50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 rot="-63655">
              <a:off x="5251536" y="3280326"/>
              <a:ext cx="26960" cy="38190"/>
            </a:xfrm>
            <a:custGeom>
              <a:avLst/>
              <a:gdLst/>
              <a:ahLst/>
              <a:cxnLst/>
              <a:rect l="l" t="t" r="r" b="b"/>
              <a:pathLst>
                <a:path w="1767" h="2503" extrusionOk="0">
                  <a:moveTo>
                    <a:pt x="1669" y="1"/>
                  </a:moveTo>
                  <a:lnTo>
                    <a:pt x="1276" y="638"/>
                  </a:lnTo>
                  <a:lnTo>
                    <a:pt x="884" y="1227"/>
                  </a:lnTo>
                  <a:lnTo>
                    <a:pt x="491" y="1865"/>
                  </a:lnTo>
                  <a:lnTo>
                    <a:pt x="50" y="2405"/>
                  </a:lnTo>
                  <a:lnTo>
                    <a:pt x="1" y="2454"/>
                  </a:lnTo>
                  <a:lnTo>
                    <a:pt x="50" y="2503"/>
                  </a:lnTo>
                  <a:lnTo>
                    <a:pt x="99" y="2503"/>
                  </a:lnTo>
                  <a:lnTo>
                    <a:pt x="589" y="1963"/>
                  </a:lnTo>
                  <a:lnTo>
                    <a:pt x="1031" y="1325"/>
                  </a:lnTo>
                  <a:lnTo>
                    <a:pt x="1423" y="737"/>
                  </a:lnTo>
                  <a:lnTo>
                    <a:pt x="1767" y="50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 rot="-63655">
              <a:off x="5261351" y="3286936"/>
              <a:ext cx="21727" cy="33704"/>
            </a:xfrm>
            <a:custGeom>
              <a:avLst/>
              <a:gdLst/>
              <a:ahLst/>
              <a:cxnLst/>
              <a:rect l="l" t="t" r="r" b="b"/>
              <a:pathLst>
                <a:path w="1424" h="2209" extrusionOk="0">
                  <a:moveTo>
                    <a:pt x="1325" y="0"/>
                  </a:moveTo>
                  <a:lnTo>
                    <a:pt x="1080" y="589"/>
                  </a:lnTo>
                  <a:lnTo>
                    <a:pt x="785" y="1129"/>
                  </a:lnTo>
                  <a:lnTo>
                    <a:pt x="442" y="1668"/>
                  </a:lnTo>
                  <a:lnTo>
                    <a:pt x="246" y="1914"/>
                  </a:lnTo>
                  <a:lnTo>
                    <a:pt x="0" y="2110"/>
                  </a:lnTo>
                  <a:lnTo>
                    <a:pt x="0" y="2159"/>
                  </a:lnTo>
                  <a:lnTo>
                    <a:pt x="0" y="2208"/>
                  </a:lnTo>
                  <a:lnTo>
                    <a:pt x="49" y="2208"/>
                  </a:lnTo>
                  <a:lnTo>
                    <a:pt x="295" y="2012"/>
                  </a:lnTo>
                  <a:lnTo>
                    <a:pt x="540" y="1766"/>
                  </a:lnTo>
                  <a:lnTo>
                    <a:pt x="933" y="1227"/>
                  </a:lnTo>
                  <a:lnTo>
                    <a:pt x="1227" y="687"/>
                  </a:lnTo>
                  <a:lnTo>
                    <a:pt x="1423" y="49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 rot="-63655">
              <a:off x="5263781" y="3298093"/>
              <a:ext cx="24717" cy="31446"/>
            </a:xfrm>
            <a:custGeom>
              <a:avLst/>
              <a:gdLst/>
              <a:ahLst/>
              <a:cxnLst/>
              <a:rect l="l" t="t" r="r" b="b"/>
              <a:pathLst>
                <a:path w="1620" h="2061" extrusionOk="0">
                  <a:moveTo>
                    <a:pt x="1473" y="0"/>
                  </a:moveTo>
                  <a:lnTo>
                    <a:pt x="1129" y="540"/>
                  </a:lnTo>
                  <a:lnTo>
                    <a:pt x="786" y="1030"/>
                  </a:lnTo>
                  <a:lnTo>
                    <a:pt x="442" y="1521"/>
                  </a:lnTo>
                  <a:lnTo>
                    <a:pt x="246" y="1766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1" y="2061"/>
                  </a:lnTo>
                  <a:lnTo>
                    <a:pt x="50" y="2061"/>
                  </a:lnTo>
                  <a:lnTo>
                    <a:pt x="295" y="1865"/>
                  </a:lnTo>
                  <a:lnTo>
                    <a:pt x="540" y="1668"/>
                  </a:lnTo>
                  <a:lnTo>
                    <a:pt x="933" y="1129"/>
                  </a:lnTo>
                  <a:lnTo>
                    <a:pt x="1620" y="98"/>
                  </a:lnTo>
                  <a:lnTo>
                    <a:pt x="1620" y="49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 rot="-63655">
              <a:off x="5244967" y="3282623"/>
              <a:ext cx="34452" cy="52425"/>
            </a:xfrm>
            <a:custGeom>
              <a:avLst/>
              <a:gdLst/>
              <a:ahLst/>
              <a:cxnLst/>
              <a:rect l="l" t="t" r="r" b="b"/>
              <a:pathLst>
                <a:path w="2258" h="3436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492" y="933"/>
                  </a:lnTo>
                  <a:lnTo>
                    <a:pt x="982" y="1816"/>
                  </a:lnTo>
                  <a:lnTo>
                    <a:pt x="1522" y="2650"/>
                  </a:lnTo>
                  <a:lnTo>
                    <a:pt x="2111" y="3386"/>
                  </a:lnTo>
                  <a:lnTo>
                    <a:pt x="2160" y="3435"/>
                  </a:lnTo>
                  <a:lnTo>
                    <a:pt x="2209" y="3386"/>
                  </a:lnTo>
                  <a:lnTo>
                    <a:pt x="2258" y="3386"/>
                  </a:lnTo>
                  <a:lnTo>
                    <a:pt x="2258" y="3337"/>
                  </a:lnTo>
                  <a:lnTo>
                    <a:pt x="1718" y="2503"/>
                  </a:lnTo>
                  <a:lnTo>
                    <a:pt x="1179" y="1669"/>
                  </a:lnTo>
                  <a:lnTo>
                    <a:pt x="639" y="835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 rot="-63655">
              <a:off x="5251687" y="3280235"/>
              <a:ext cx="36695" cy="54668"/>
            </a:xfrm>
            <a:custGeom>
              <a:avLst/>
              <a:gdLst/>
              <a:ahLst/>
              <a:cxnLst/>
              <a:rect l="l" t="t" r="r" b="b"/>
              <a:pathLst>
                <a:path w="2405" h="3583" extrusionOk="0">
                  <a:moveTo>
                    <a:pt x="50" y="1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344" y="491"/>
                  </a:lnTo>
                  <a:lnTo>
                    <a:pt x="638" y="933"/>
                  </a:lnTo>
                  <a:lnTo>
                    <a:pt x="1178" y="1816"/>
                  </a:lnTo>
                  <a:lnTo>
                    <a:pt x="1718" y="2699"/>
                  </a:lnTo>
                  <a:lnTo>
                    <a:pt x="1963" y="3141"/>
                  </a:lnTo>
                  <a:lnTo>
                    <a:pt x="2307" y="3533"/>
                  </a:lnTo>
                  <a:lnTo>
                    <a:pt x="2307" y="3582"/>
                  </a:lnTo>
                  <a:lnTo>
                    <a:pt x="2356" y="3533"/>
                  </a:lnTo>
                  <a:lnTo>
                    <a:pt x="2405" y="3533"/>
                  </a:lnTo>
                  <a:lnTo>
                    <a:pt x="2405" y="3484"/>
                  </a:lnTo>
                  <a:lnTo>
                    <a:pt x="1325" y="1669"/>
                  </a:lnTo>
                  <a:lnTo>
                    <a:pt x="737" y="835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 rot="-63655">
              <a:off x="5265925" y="3284525"/>
              <a:ext cx="29218" cy="47939"/>
            </a:xfrm>
            <a:custGeom>
              <a:avLst/>
              <a:gdLst/>
              <a:ahLst/>
              <a:cxnLst/>
              <a:rect l="l" t="t" r="r" b="b"/>
              <a:pathLst>
                <a:path w="1915" h="3142" extrusionOk="0">
                  <a:moveTo>
                    <a:pt x="1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491" y="786"/>
                  </a:lnTo>
                  <a:lnTo>
                    <a:pt x="933" y="1571"/>
                  </a:lnTo>
                  <a:lnTo>
                    <a:pt x="1816" y="3092"/>
                  </a:lnTo>
                  <a:lnTo>
                    <a:pt x="1816" y="3141"/>
                  </a:lnTo>
                  <a:lnTo>
                    <a:pt x="1865" y="3092"/>
                  </a:lnTo>
                  <a:lnTo>
                    <a:pt x="1914" y="3092"/>
                  </a:lnTo>
                  <a:lnTo>
                    <a:pt x="1914" y="3043"/>
                  </a:lnTo>
                  <a:lnTo>
                    <a:pt x="1767" y="2650"/>
                  </a:lnTo>
                  <a:lnTo>
                    <a:pt x="1571" y="2209"/>
                  </a:lnTo>
                  <a:lnTo>
                    <a:pt x="1129" y="1424"/>
                  </a:lnTo>
                  <a:lnTo>
                    <a:pt x="639" y="68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 rot="-63655">
              <a:off x="5279408" y="3291079"/>
              <a:ext cx="22474" cy="35947"/>
            </a:xfrm>
            <a:custGeom>
              <a:avLst/>
              <a:gdLst/>
              <a:ahLst/>
              <a:cxnLst/>
              <a:rect l="l" t="t" r="r" b="b"/>
              <a:pathLst>
                <a:path w="1473" h="2356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639" y="1227"/>
                  </a:lnTo>
                  <a:lnTo>
                    <a:pt x="982" y="1816"/>
                  </a:lnTo>
                  <a:lnTo>
                    <a:pt x="1375" y="2356"/>
                  </a:lnTo>
                  <a:lnTo>
                    <a:pt x="1473" y="2356"/>
                  </a:lnTo>
                  <a:lnTo>
                    <a:pt x="1473" y="2307"/>
                  </a:lnTo>
                  <a:lnTo>
                    <a:pt x="1178" y="1718"/>
                  </a:lnTo>
                  <a:lnTo>
                    <a:pt x="835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 rot="-63655">
              <a:off x="5295051" y="3295329"/>
              <a:ext cx="16478" cy="17989"/>
            </a:xfrm>
            <a:custGeom>
              <a:avLst/>
              <a:gdLst/>
              <a:ahLst/>
              <a:cxnLst/>
              <a:rect l="l" t="t" r="r" b="b"/>
              <a:pathLst>
                <a:path w="1080" h="1179" extrusionOk="0">
                  <a:moveTo>
                    <a:pt x="49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491" y="639"/>
                  </a:lnTo>
                  <a:lnTo>
                    <a:pt x="687" y="933"/>
                  </a:lnTo>
                  <a:lnTo>
                    <a:pt x="932" y="1178"/>
                  </a:lnTo>
                  <a:lnTo>
                    <a:pt x="1031" y="1178"/>
                  </a:lnTo>
                  <a:lnTo>
                    <a:pt x="1080" y="1129"/>
                  </a:lnTo>
                  <a:lnTo>
                    <a:pt x="1031" y="1080"/>
                  </a:lnTo>
                  <a:lnTo>
                    <a:pt x="589" y="54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 rot="-63655">
              <a:off x="5574108" y="1881654"/>
              <a:ext cx="132512" cy="86099"/>
            </a:xfrm>
            <a:custGeom>
              <a:avLst/>
              <a:gdLst/>
              <a:ahLst/>
              <a:cxnLst/>
              <a:rect l="l" t="t" r="r" b="b"/>
              <a:pathLst>
                <a:path w="8685" h="5643" extrusionOk="0">
                  <a:moveTo>
                    <a:pt x="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393" y="638"/>
                  </a:lnTo>
                  <a:lnTo>
                    <a:pt x="835" y="1129"/>
                  </a:lnTo>
                  <a:lnTo>
                    <a:pt x="1276" y="1619"/>
                  </a:lnTo>
                  <a:lnTo>
                    <a:pt x="1767" y="2110"/>
                  </a:lnTo>
                  <a:lnTo>
                    <a:pt x="2208" y="2552"/>
                  </a:lnTo>
                  <a:lnTo>
                    <a:pt x="2699" y="2944"/>
                  </a:lnTo>
                  <a:lnTo>
                    <a:pt x="3239" y="3337"/>
                  </a:lnTo>
                  <a:lnTo>
                    <a:pt x="3778" y="3729"/>
                  </a:lnTo>
                  <a:lnTo>
                    <a:pt x="4318" y="4024"/>
                  </a:lnTo>
                  <a:lnTo>
                    <a:pt x="4858" y="4367"/>
                  </a:lnTo>
                  <a:lnTo>
                    <a:pt x="5447" y="4661"/>
                  </a:lnTo>
                  <a:lnTo>
                    <a:pt x="6035" y="4907"/>
                  </a:lnTo>
                  <a:lnTo>
                    <a:pt x="6673" y="5103"/>
                  </a:lnTo>
                  <a:lnTo>
                    <a:pt x="7311" y="5348"/>
                  </a:lnTo>
                  <a:lnTo>
                    <a:pt x="7949" y="5495"/>
                  </a:lnTo>
                  <a:lnTo>
                    <a:pt x="8636" y="5643"/>
                  </a:lnTo>
                  <a:lnTo>
                    <a:pt x="8685" y="5643"/>
                  </a:lnTo>
                  <a:lnTo>
                    <a:pt x="8685" y="5594"/>
                  </a:lnTo>
                  <a:lnTo>
                    <a:pt x="8685" y="5545"/>
                  </a:lnTo>
                  <a:lnTo>
                    <a:pt x="8636" y="5545"/>
                  </a:lnTo>
                  <a:lnTo>
                    <a:pt x="7360" y="5201"/>
                  </a:lnTo>
                  <a:lnTo>
                    <a:pt x="6133" y="4760"/>
                  </a:lnTo>
                  <a:lnTo>
                    <a:pt x="5496" y="4514"/>
                  </a:lnTo>
                  <a:lnTo>
                    <a:pt x="4956" y="4269"/>
                  </a:lnTo>
                  <a:lnTo>
                    <a:pt x="4367" y="3925"/>
                  </a:lnTo>
                  <a:lnTo>
                    <a:pt x="3827" y="3631"/>
                  </a:lnTo>
                  <a:lnTo>
                    <a:pt x="3288" y="3239"/>
                  </a:lnTo>
                  <a:lnTo>
                    <a:pt x="2797" y="2895"/>
                  </a:lnTo>
                  <a:lnTo>
                    <a:pt x="2306" y="2454"/>
                  </a:lnTo>
                  <a:lnTo>
                    <a:pt x="1816" y="2012"/>
                  </a:lnTo>
                  <a:lnTo>
                    <a:pt x="1374" y="1570"/>
                  </a:lnTo>
                  <a:lnTo>
                    <a:pt x="933" y="1080"/>
                  </a:lnTo>
                  <a:lnTo>
                    <a:pt x="491" y="589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 rot="-63655">
              <a:off x="5539513" y="1897602"/>
              <a:ext cx="14983" cy="38190"/>
            </a:xfrm>
            <a:custGeom>
              <a:avLst/>
              <a:gdLst/>
              <a:ahLst/>
              <a:cxnLst/>
              <a:rect l="l" t="t" r="r" b="b"/>
              <a:pathLst>
                <a:path w="982" h="2503" extrusionOk="0">
                  <a:moveTo>
                    <a:pt x="884" y="1"/>
                  </a:moveTo>
                  <a:lnTo>
                    <a:pt x="442" y="1227"/>
                  </a:lnTo>
                  <a:lnTo>
                    <a:pt x="0" y="2405"/>
                  </a:lnTo>
                  <a:lnTo>
                    <a:pt x="0" y="2454"/>
                  </a:lnTo>
                  <a:lnTo>
                    <a:pt x="50" y="2503"/>
                  </a:lnTo>
                  <a:lnTo>
                    <a:pt x="99" y="2503"/>
                  </a:lnTo>
                  <a:lnTo>
                    <a:pt x="99" y="2454"/>
                  </a:lnTo>
                  <a:lnTo>
                    <a:pt x="540" y="1227"/>
                  </a:lnTo>
                  <a:lnTo>
                    <a:pt x="982" y="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 rot="-63655">
              <a:off x="5550751" y="1887591"/>
              <a:ext cx="22474" cy="59154"/>
            </a:xfrm>
            <a:custGeom>
              <a:avLst/>
              <a:gdLst/>
              <a:ahLst/>
              <a:cxnLst/>
              <a:rect l="l" t="t" r="r" b="b"/>
              <a:pathLst>
                <a:path w="1473" h="3877" extrusionOk="0">
                  <a:moveTo>
                    <a:pt x="1374" y="1"/>
                  </a:moveTo>
                  <a:lnTo>
                    <a:pt x="1374" y="50"/>
                  </a:lnTo>
                  <a:lnTo>
                    <a:pt x="1129" y="491"/>
                  </a:lnTo>
                  <a:lnTo>
                    <a:pt x="982" y="933"/>
                  </a:lnTo>
                  <a:lnTo>
                    <a:pt x="638" y="1914"/>
                  </a:lnTo>
                  <a:lnTo>
                    <a:pt x="344" y="2846"/>
                  </a:lnTo>
                  <a:lnTo>
                    <a:pt x="197" y="3337"/>
                  </a:lnTo>
                  <a:lnTo>
                    <a:pt x="0" y="3779"/>
                  </a:lnTo>
                  <a:lnTo>
                    <a:pt x="0" y="3828"/>
                  </a:lnTo>
                  <a:lnTo>
                    <a:pt x="49" y="3877"/>
                  </a:lnTo>
                  <a:lnTo>
                    <a:pt x="148" y="3877"/>
                  </a:lnTo>
                  <a:lnTo>
                    <a:pt x="344" y="3386"/>
                  </a:lnTo>
                  <a:lnTo>
                    <a:pt x="491" y="2945"/>
                  </a:lnTo>
                  <a:lnTo>
                    <a:pt x="835" y="1963"/>
                  </a:lnTo>
                  <a:lnTo>
                    <a:pt x="1129" y="1031"/>
                  </a:lnTo>
                  <a:lnTo>
                    <a:pt x="1472" y="99"/>
                  </a:lnTo>
                  <a:lnTo>
                    <a:pt x="1472" y="50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 rot="-63655">
              <a:off x="5560482" y="1885133"/>
              <a:ext cx="26213" cy="63640"/>
            </a:xfrm>
            <a:custGeom>
              <a:avLst/>
              <a:gdLst/>
              <a:ahLst/>
              <a:cxnLst/>
              <a:rect l="l" t="t" r="r" b="b"/>
              <a:pathLst>
                <a:path w="1718" h="4171" extrusionOk="0">
                  <a:moveTo>
                    <a:pt x="1619" y="0"/>
                  </a:moveTo>
                  <a:lnTo>
                    <a:pt x="1423" y="540"/>
                  </a:lnTo>
                  <a:lnTo>
                    <a:pt x="1276" y="1080"/>
                  </a:lnTo>
                  <a:lnTo>
                    <a:pt x="982" y="2110"/>
                  </a:lnTo>
                  <a:lnTo>
                    <a:pt x="785" y="2650"/>
                  </a:lnTo>
                  <a:lnTo>
                    <a:pt x="589" y="3141"/>
                  </a:lnTo>
                  <a:lnTo>
                    <a:pt x="344" y="3631"/>
                  </a:lnTo>
                  <a:lnTo>
                    <a:pt x="0" y="4073"/>
                  </a:lnTo>
                  <a:lnTo>
                    <a:pt x="0" y="4122"/>
                  </a:lnTo>
                  <a:lnTo>
                    <a:pt x="0" y="4171"/>
                  </a:lnTo>
                  <a:lnTo>
                    <a:pt x="98" y="4171"/>
                  </a:lnTo>
                  <a:lnTo>
                    <a:pt x="442" y="3729"/>
                  </a:lnTo>
                  <a:lnTo>
                    <a:pt x="687" y="3288"/>
                  </a:lnTo>
                  <a:lnTo>
                    <a:pt x="932" y="2748"/>
                  </a:lnTo>
                  <a:lnTo>
                    <a:pt x="1129" y="2208"/>
                  </a:lnTo>
                  <a:lnTo>
                    <a:pt x="1472" y="1129"/>
                  </a:lnTo>
                  <a:lnTo>
                    <a:pt x="1718" y="50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 rot="-63655">
              <a:off x="5574222" y="1898406"/>
              <a:ext cx="20232" cy="65898"/>
            </a:xfrm>
            <a:custGeom>
              <a:avLst/>
              <a:gdLst/>
              <a:ahLst/>
              <a:cxnLst/>
              <a:rect l="l" t="t" r="r" b="b"/>
              <a:pathLst>
                <a:path w="1326" h="4319" extrusionOk="0">
                  <a:moveTo>
                    <a:pt x="1227" y="1"/>
                  </a:moveTo>
                  <a:lnTo>
                    <a:pt x="1178" y="50"/>
                  </a:lnTo>
                  <a:lnTo>
                    <a:pt x="1031" y="589"/>
                  </a:lnTo>
                  <a:lnTo>
                    <a:pt x="884" y="1129"/>
                  </a:lnTo>
                  <a:lnTo>
                    <a:pt x="638" y="2159"/>
                  </a:lnTo>
                  <a:lnTo>
                    <a:pt x="344" y="3239"/>
                  </a:lnTo>
                  <a:lnTo>
                    <a:pt x="197" y="3779"/>
                  </a:lnTo>
                  <a:lnTo>
                    <a:pt x="0" y="4269"/>
                  </a:lnTo>
                  <a:lnTo>
                    <a:pt x="0" y="4318"/>
                  </a:lnTo>
                  <a:lnTo>
                    <a:pt x="99" y="4318"/>
                  </a:lnTo>
                  <a:lnTo>
                    <a:pt x="491" y="3288"/>
                  </a:lnTo>
                  <a:lnTo>
                    <a:pt x="785" y="2209"/>
                  </a:lnTo>
                  <a:lnTo>
                    <a:pt x="1325" y="99"/>
                  </a:lnTo>
                  <a:lnTo>
                    <a:pt x="1325" y="50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 rot="-63655">
              <a:off x="5583444" y="1923725"/>
              <a:ext cx="15731" cy="40448"/>
            </a:xfrm>
            <a:custGeom>
              <a:avLst/>
              <a:gdLst/>
              <a:ahLst/>
              <a:cxnLst/>
              <a:rect l="l" t="t" r="r" b="b"/>
              <a:pathLst>
                <a:path w="1031" h="2651" extrusionOk="0">
                  <a:moveTo>
                    <a:pt x="932" y="1"/>
                  </a:moveTo>
                  <a:lnTo>
                    <a:pt x="883" y="50"/>
                  </a:lnTo>
                  <a:lnTo>
                    <a:pt x="785" y="344"/>
                  </a:lnTo>
                  <a:lnTo>
                    <a:pt x="736" y="688"/>
                  </a:lnTo>
                  <a:lnTo>
                    <a:pt x="589" y="1375"/>
                  </a:lnTo>
                  <a:lnTo>
                    <a:pt x="491" y="1669"/>
                  </a:lnTo>
                  <a:lnTo>
                    <a:pt x="393" y="2012"/>
                  </a:lnTo>
                  <a:lnTo>
                    <a:pt x="246" y="2307"/>
                  </a:lnTo>
                  <a:lnTo>
                    <a:pt x="49" y="2601"/>
                  </a:lnTo>
                  <a:lnTo>
                    <a:pt x="0" y="2601"/>
                  </a:lnTo>
                  <a:lnTo>
                    <a:pt x="49" y="2650"/>
                  </a:lnTo>
                  <a:lnTo>
                    <a:pt x="98" y="2650"/>
                  </a:lnTo>
                  <a:lnTo>
                    <a:pt x="295" y="2356"/>
                  </a:lnTo>
                  <a:lnTo>
                    <a:pt x="491" y="2062"/>
                  </a:lnTo>
                  <a:lnTo>
                    <a:pt x="589" y="1767"/>
                  </a:lnTo>
                  <a:lnTo>
                    <a:pt x="687" y="1424"/>
                  </a:lnTo>
                  <a:lnTo>
                    <a:pt x="834" y="737"/>
                  </a:lnTo>
                  <a:lnTo>
                    <a:pt x="1031" y="99"/>
                  </a:lnTo>
                  <a:lnTo>
                    <a:pt x="1031" y="50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 rot="-63655">
              <a:off x="5590197" y="1919052"/>
              <a:ext cx="22474" cy="52410"/>
            </a:xfrm>
            <a:custGeom>
              <a:avLst/>
              <a:gdLst/>
              <a:ahLst/>
              <a:cxnLst/>
              <a:rect l="l" t="t" r="r" b="b"/>
              <a:pathLst>
                <a:path w="1473" h="3435" extrusionOk="0">
                  <a:moveTo>
                    <a:pt x="1375" y="0"/>
                  </a:moveTo>
                  <a:lnTo>
                    <a:pt x="1178" y="442"/>
                  </a:lnTo>
                  <a:lnTo>
                    <a:pt x="1031" y="835"/>
                  </a:lnTo>
                  <a:lnTo>
                    <a:pt x="786" y="1718"/>
                  </a:lnTo>
                  <a:lnTo>
                    <a:pt x="442" y="2552"/>
                  </a:lnTo>
                  <a:lnTo>
                    <a:pt x="246" y="2944"/>
                  </a:lnTo>
                  <a:lnTo>
                    <a:pt x="50" y="3337"/>
                  </a:lnTo>
                  <a:lnTo>
                    <a:pt x="1" y="3386"/>
                  </a:lnTo>
                  <a:lnTo>
                    <a:pt x="50" y="3386"/>
                  </a:lnTo>
                  <a:lnTo>
                    <a:pt x="99" y="3435"/>
                  </a:lnTo>
                  <a:lnTo>
                    <a:pt x="148" y="3386"/>
                  </a:lnTo>
                  <a:lnTo>
                    <a:pt x="393" y="3042"/>
                  </a:lnTo>
                  <a:lnTo>
                    <a:pt x="590" y="2650"/>
                  </a:lnTo>
                  <a:lnTo>
                    <a:pt x="933" y="1767"/>
                  </a:lnTo>
                  <a:lnTo>
                    <a:pt x="1473" y="50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 rot="-63655">
              <a:off x="5602192" y="1921093"/>
              <a:ext cx="20232" cy="50167"/>
            </a:xfrm>
            <a:custGeom>
              <a:avLst/>
              <a:gdLst/>
              <a:ahLst/>
              <a:cxnLst/>
              <a:rect l="l" t="t" r="r" b="b"/>
              <a:pathLst>
                <a:path w="1326" h="3288" extrusionOk="0">
                  <a:moveTo>
                    <a:pt x="1178" y="1"/>
                  </a:moveTo>
                  <a:lnTo>
                    <a:pt x="884" y="835"/>
                  </a:lnTo>
                  <a:lnTo>
                    <a:pt x="639" y="1620"/>
                  </a:lnTo>
                  <a:lnTo>
                    <a:pt x="344" y="2405"/>
                  </a:lnTo>
                  <a:lnTo>
                    <a:pt x="197" y="2797"/>
                  </a:lnTo>
                  <a:lnTo>
                    <a:pt x="1" y="3190"/>
                  </a:lnTo>
                  <a:lnTo>
                    <a:pt x="1" y="3239"/>
                  </a:lnTo>
                  <a:lnTo>
                    <a:pt x="50" y="3288"/>
                  </a:lnTo>
                  <a:lnTo>
                    <a:pt x="99" y="3239"/>
                  </a:lnTo>
                  <a:lnTo>
                    <a:pt x="295" y="2895"/>
                  </a:lnTo>
                  <a:lnTo>
                    <a:pt x="491" y="2503"/>
                  </a:lnTo>
                  <a:lnTo>
                    <a:pt x="786" y="1718"/>
                  </a:lnTo>
                  <a:lnTo>
                    <a:pt x="1326" y="50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 rot="-63655">
              <a:off x="5611467" y="1934352"/>
              <a:ext cx="24717" cy="54668"/>
            </a:xfrm>
            <a:custGeom>
              <a:avLst/>
              <a:gdLst/>
              <a:ahLst/>
              <a:cxnLst/>
              <a:rect l="l" t="t" r="r" b="b"/>
              <a:pathLst>
                <a:path w="1620" h="3583" extrusionOk="0">
                  <a:moveTo>
                    <a:pt x="1522" y="1"/>
                  </a:moveTo>
                  <a:lnTo>
                    <a:pt x="1522" y="50"/>
                  </a:lnTo>
                  <a:lnTo>
                    <a:pt x="1325" y="442"/>
                  </a:lnTo>
                  <a:lnTo>
                    <a:pt x="1227" y="835"/>
                  </a:lnTo>
                  <a:lnTo>
                    <a:pt x="982" y="1620"/>
                  </a:lnTo>
                  <a:lnTo>
                    <a:pt x="835" y="2111"/>
                  </a:lnTo>
                  <a:lnTo>
                    <a:pt x="687" y="2650"/>
                  </a:lnTo>
                  <a:lnTo>
                    <a:pt x="540" y="2896"/>
                  </a:lnTo>
                  <a:lnTo>
                    <a:pt x="393" y="3141"/>
                  </a:lnTo>
                  <a:lnTo>
                    <a:pt x="246" y="3337"/>
                  </a:lnTo>
                  <a:lnTo>
                    <a:pt x="50" y="3484"/>
                  </a:lnTo>
                  <a:lnTo>
                    <a:pt x="1" y="3533"/>
                  </a:lnTo>
                  <a:lnTo>
                    <a:pt x="50" y="3582"/>
                  </a:lnTo>
                  <a:lnTo>
                    <a:pt x="99" y="3582"/>
                  </a:lnTo>
                  <a:lnTo>
                    <a:pt x="246" y="3484"/>
                  </a:lnTo>
                  <a:lnTo>
                    <a:pt x="393" y="3337"/>
                  </a:lnTo>
                  <a:lnTo>
                    <a:pt x="638" y="3043"/>
                  </a:lnTo>
                  <a:lnTo>
                    <a:pt x="786" y="2650"/>
                  </a:lnTo>
                  <a:lnTo>
                    <a:pt x="933" y="2307"/>
                  </a:lnTo>
                  <a:lnTo>
                    <a:pt x="1325" y="1227"/>
                  </a:lnTo>
                  <a:lnTo>
                    <a:pt x="1620" y="99"/>
                  </a:lnTo>
                  <a:lnTo>
                    <a:pt x="1620" y="50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 rot="-63655">
              <a:off x="5628009" y="1938574"/>
              <a:ext cx="21727" cy="54653"/>
            </a:xfrm>
            <a:custGeom>
              <a:avLst/>
              <a:gdLst/>
              <a:ahLst/>
              <a:cxnLst/>
              <a:rect l="l" t="t" r="r" b="b"/>
              <a:pathLst>
                <a:path w="1424" h="3582" extrusionOk="0">
                  <a:moveTo>
                    <a:pt x="1375" y="0"/>
                  </a:moveTo>
                  <a:lnTo>
                    <a:pt x="1326" y="49"/>
                  </a:lnTo>
                  <a:lnTo>
                    <a:pt x="1080" y="442"/>
                  </a:lnTo>
                  <a:lnTo>
                    <a:pt x="933" y="883"/>
                  </a:lnTo>
                  <a:lnTo>
                    <a:pt x="639" y="1766"/>
                  </a:lnTo>
                  <a:lnTo>
                    <a:pt x="344" y="2650"/>
                  </a:lnTo>
                  <a:lnTo>
                    <a:pt x="197" y="3091"/>
                  </a:lnTo>
                  <a:lnTo>
                    <a:pt x="1" y="3484"/>
                  </a:lnTo>
                  <a:lnTo>
                    <a:pt x="1" y="3533"/>
                  </a:lnTo>
                  <a:lnTo>
                    <a:pt x="1" y="3582"/>
                  </a:lnTo>
                  <a:lnTo>
                    <a:pt x="99" y="3582"/>
                  </a:lnTo>
                  <a:lnTo>
                    <a:pt x="295" y="3140"/>
                  </a:lnTo>
                  <a:lnTo>
                    <a:pt x="492" y="2748"/>
                  </a:lnTo>
                  <a:lnTo>
                    <a:pt x="786" y="1865"/>
                  </a:lnTo>
                  <a:lnTo>
                    <a:pt x="1080" y="981"/>
                  </a:lnTo>
                  <a:lnTo>
                    <a:pt x="1424" y="98"/>
                  </a:lnTo>
                  <a:lnTo>
                    <a:pt x="1424" y="49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 rot="-63655">
              <a:off x="5639277" y="1942864"/>
              <a:ext cx="20232" cy="50167"/>
            </a:xfrm>
            <a:custGeom>
              <a:avLst/>
              <a:gdLst/>
              <a:ahLst/>
              <a:cxnLst/>
              <a:rect l="l" t="t" r="r" b="b"/>
              <a:pathLst>
                <a:path w="1326" h="3288" extrusionOk="0">
                  <a:moveTo>
                    <a:pt x="1228" y="1"/>
                  </a:moveTo>
                  <a:lnTo>
                    <a:pt x="1178" y="50"/>
                  </a:lnTo>
                  <a:lnTo>
                    <a:pt x="982" y="393"/>
                  </a:lnTo>
                  <a:lnTo>
                    <a:pt x="835" y="786"/>
                  </a:lnTo>
                  <a:lnTo>
                    <a:pt x="590" y="1620"/>
                  </a:lnTo>
                  <a:lnTo>
                    <a:pt x="344" y="2454"/>
                  </a:lnTo>
                  <a:lnTo>
                    <a:pt x="197" y="2846"/>
                  </a:lnTo>
                  <a:lnTo>
                    <a:pt x="1" y="3190"/>
                  </a:lnTo>
                  <a:lnTo>
                    <a:pt x="1" y="3239"/>
                  </a:lnTo>
                  <a:lnTo>
                    <a:pt x="1" y="3288"/>
                  </a:lnTo>
                  <a:lnTo>
                    <a:pt x="99" y="3288"/>
                  </a:lnTo>
                  <a:lnTo>
                    <a:pt x="295" y="2895"/>
                  </a:lnTo>
                  <a:lnTo>
                    <a:pt x="492" y="2503"/>
                  </a:lnTo>
                  <a:lnTo>
                    <a:pt x="786" y="1718"/>
                  </a:lnTo>
                  <a:lnTo>
                    <a:pt x="1031" y="884"/>
                  </a:lnTo>
                  <a:lnTo>
                    <a:pt x="1326" y="99"/>
                  </a:lnTo>
                  <a:lnTo>
                    <a:pt x="1326" y="50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 rot="-63655">
              <a:off x="5648476" y="1956165"/>
              <a:ext cx="20232" cy="46429"/>
            </a:xfrm>
            <a:custGeom>
              <a:avLst/>
              <a:gdLst/>
              <a:ahLst/>
              <a:cxnLst/>
              <a:rect l="l" t="t" r="r" b="b"/>
              <a:pathLst>
                <a:path w="1326" h="3043" extrusionOk="0">
                  <a:moveTo>
                    <a:pt x="1227" y="1"/>
                  </a:moveTo>
                  <a:lnTo>
                    <a:pt x="1178" y="50"/>
                  </a:lnTo>
                  <a:lnTo>
                    <a:pt x="982" y="393"/>
                  </a:lnTo>
                  <a:lnTo>
                    <a:pt x="835" y="737"/>
                  </a:lnTo>
                  <a:lnTo>
                    <a:pt x="540" y="1473"/>
                  </a:lnTo>
                  <a:lnTo>
                    <a:pt x="295" y="2209"/>
                  </a:lnTo>
                  <a:lnTo>
                    <a:pt x="1" y="2945"/>
                  </a:lnTo>
                  <a:lnTo>
                    <a:pt x="1" y="2994"/>
                  </a:lnTo>
                  <a:lnTo>
                    <a:pt x="50" y="2994"/>
                  </a:lnTo>
                  <a:lnTo>
                    <a:pt x="99" y="3043"/>
                  </a:lnTo>
                  <a:lnTo>
                    <a:pt x="148" y="2994"/>
                  </a:lnTo>
                  <a:lnTo>
                    <a:pt x="442" y="2258"/>
                  </a:lnTo>
                  <a:lnTo>
                    <a:pt x="688" y="1571"/>
                  </a:lnTo>
                  <a:lnTo>
                    <a:pt x="982" y="835"/>
                  </a:lnTo>
                  <a:lnTo>
                    <a:pt x="1325" y="148"/>
                  </a:lnTo>
                  <a:lnTo>
                    <a:pt x="1325" y="50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 rot="-63655">
              <a:off x="5662056" y="1961162"/>
              <a:ext cx="20232" cy="47924"/>
            </a:xfrm>
            <a:custGeom>
              <a:avLst/>
              <a:gdLst/>
              <a:ahLst/>
              <a:cxnLst/>
              <a:rect l="l" t="t" r="r" b="b"/>
              <a:pathLst>
                <a:path w="1326" h="3141" extrusionOk="0">
                  <a:moveTo>
                    <a:pt x="1227" y="0"/>
                  </a:moveTo>
                  <a:lnTo>
                    <a:pt x="1031" y="393"/>
                  </a:lnTo>
                  <a:lnTo>
                    <a:pt x="884" y="736"/>
                  </a:lnTo>
                  <a:lnTo>
                    <a:pt x="639" y="1521"/>
                  </a:lnTo>
                  <a:lnTo>
                    <a:pt x="393" y="2306"/>
                  </a:lnTo>
                  <a:lnTo>
                    <a:pt x="197" y="2650"/>
                  </a:lnTo>
                  <a:lnTo>
                    <a:pt x="50" y="3042"/>
                  </a:lnTo>
                  <a:lnTo>
                    <a:pt x="1" y="3091"/>
                  </a:lnTo>
                  <a:lnTo>
                    <a:pt x="50" y="3140"/>
                  </a:lnTo>
                  <a:lnTo>
                    <a:pt x="99" y="3140"/>
                  </a:lnTo>
                  <a:lnTo>
                    <a:pt x="148" y="3091"/>
                  </a:lnTo>
                  <a:lnTo>
                    <a:pt x="344" y="2748"/>
                  </a:lnTo>
                  <a:lnTo>
                    <a:pt x="541" y="2404"/>
                  </a:lnTo>
                  <a:lnTo>
                    <a:pt x="835" y="1619"/>
                  </a:lnTo>
                  <a:lnTo>
                    <a:pt x="1326" y="4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 rot="-63655">
              <a:off x="5676287" y="1960877"/>
              <a:ext cx="22459" cy="47924"/>
            </a:xfrm>
            <a:custGeom>
              <a:avLst/>
              <a:gdLst/>
              <a:ahLst/>
              <a:cxnLst/>
              <a:rect l="l" t="t" r="r" b="b"/>
              <a:pathLst>
                <a:path w="1472" h="3141" extrusionOk="0">
                  <a:moveTo>
                    <a:pt x="1374" y="0"/>
                  </a:moveTo>
                  <a:lnTo>
                    <a:pt x="1079" y="245"/>
                  </a:lnTo>
                  <a:lnTo>
                    <a:pt x="834" y="589"/>
                  </a:lnTo>
                  <a:lnTo>
                    <a:pt x="638" y="981"/>
                  </a:lnTo>
                  <a:lnTo>
                    <a:pt x="491" y="1423"/>
                  </a:lnTo>
                  <a:lnTo>
                    <a:pt x="294" y="2257"/>
                  </a:lnTo>
                  <a:lnTo>
                    <a:pt x="147" y="2650"/>
                  </a:lnTo>
                  <a:lnTo>
                    <a:pt x="0" y="3042"/>
                  </a:lnTo>
                  <a:lnTo>
                    <a:pt x="0" y="3091"/>
                  </a:lnTo>
                  <a:lnTo>
                    <a:pt x="49" y="3140"/>
                  </a:lnTo>
                  <a:lnTo>
                    <a:pt x="98" y="3140"/>
                  </a:lnTo>
                  <a:lnTo>
                    <a:pt x="98" y="3091"/>
                  </a:lnTo>
                  <a:lnTo>
                    <a:pt x="393" y="2306"/>
                  </a:lnTo>
                  <a:lnTo>
                    <a:pt x="687" y="1521"/>
                  </a:lnTo>
                  <a:lnTo>
                    <a:pt x="834" y="1178"/>
                  </a:lnTo>
                  <a:lnTo>
                    <a:pt x="981" y="785"/>
                  </a:lnTo>
                  <a:lnTo>
                    <a:pt x="1178" y="442"/>
                  </a:lnTo>
                  <a:lnTo>
                    <a:pt x="1472" y="98"/>
                  </a:lnTo>
                  <a:lnTo>
                    <a:pt x="1472" y="49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 rot="-63655">
              <a:off x="5687596" y="1965153"/>
              <a:ext cx="22459" cy="47924"/>
            </a:xfrm>
            <a:custGeom>
              <a:avLst/>
              <a:gdLst/>
              <a:ahLst/>
              <a:cxnLst/>
              <a:rect l="l" t="t" r="r" b="b"/>
              <a:pathLst>
                <a:path w="1472" h="3141" extrusionOk="0">
                  <a:moveTo>
                    <a:pt x="1374" y="1"/>
                  </a:moveTo>
                  <a:lnTo>
                    <a:pt x="1129" y="344"/>
                  </a:lnTo>
                  <a:lnTo>
                    <a:pt x="932" y="737"/>
                  </a:lnTo>
                  <a:lnTo>
                    <a:pt x="785" y="1129"/>
                  </a:lnTo>
                  <a:lnTo>
                    <a:pt x="687" y="1522"/>
                  </a:lnTo>
                  <a:lnTo>
                    <a:pt x="589" y="1914"/>
                  </a:lnTo>
                  <a:lnTo>
                    <a:pt x="442" y="2307"/>
                  </a:lnTo>
                  <a:lnTo>
                    <a:pt x="294" y="2699"/>
                  </a:lnTo>
                  <a:lnTo>
                    <a:pt x="49" y="3043"/>
                  </a:lnTo>
                  <a:lnTo>
                    <a:pt x="0" y="3092"/>
                  </a:lnTo>
                  <a:lnTo>
                    <a:pt x="49" y="3092"/>
                  </a:lnTo>
                  <a:lnTo>
                    <a:pt x="98" y="3141"/>
                  </a:lnTo>
                  <a:lnTo>
                    <a:pt x="98" y="3092"/>
                  </a:lnTo>
                  <a:lnTo>
                    <a:pt x="393" y="2797"/>
                  </a:lnTo>
                  <a:lnTo>
                    <a:pt x="589" y="2405"/>
                  </a:lnTo>
                  <a:lnTo>
                    <a:pt x="736" y="2061"/>
                  </a:lnTo>
                  <a:lnTo>
                    <a:pt x="883" y="1620"/>
                  </a:lnTo>
                  <a:lnTo>
                    <a:pt x="1129" y="835"/>
                  </a:lnTo>
                  <a:lnTo>
                    <a:pt x="1276" y="442"/>
                  </a:lnTo>
                  <a:lnTo>
                    <a:pt x="1472" y="99"/>
                  </a:lnTo>
                  <a:lnTo>
                    <a:pt x="1472" y="50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 rot="-63655">
              <a:off x="5701085" y="1967158"/>
              <a:ext cx="20964" cy="45681"/>
            </a:xfrm>
            <a:custGeom>
              <a:avLst/>
              <a:gdLst/>
              <a:ahLst/>
              <a:cxnLst/>
              <a:rect l="l" t="t" r="r" b="b"/>
              <a:pathLst>
                <a:path w="1374" h="2994" extrusionOk="0">
                  <a:moveTo>
                    <a:pt x="1227" y="1"/>
                  </a:moveTo>
                  <a:lnTo>
                    <a:pt x="1031" y="344"/>
                  </a:lnTo>
                  <a:lnTo>
                    <a:pt x="883" y="737"/>
                  </a:lnTo>
                  <a:lnTo>
                    <a:pt x="638" y="1473"/>
                  </a:lnTo>
                  <a:lnTo>
                    <a:pt x="393" y="2209"/>
                  </a:lnTo>
                  <a:lnTo>
                    <a:pt x="246" y="2552"/>
                  </a:lnTo>
                  <a:lnTo>
                    <a:pt x="49" y="2896"/>
                  </a:lnTo>
                  <a:lnTo>
                    <a:pt x="0" y="2945"/>
                  </a:lnTo>
                  <a:lnTo>
                    <a:pt x="49" y="2994"/>
                  </a:lnTo>
                  <a:lnTo>
                    <a:pt x="98" y="2994"/>
                  </a:lnTo>
                  <a:lnTo>
                    <a:pt x="147" y="2945"/>
                  </a:lnTo>
                  <a:lnTo>
                    <a:pt x="344" y="2650"/>
                  </a:lnTo>
                  <a:lnTo>
                    <a:pt x="540" y="2307"/>
                  </a:lnTo>
                  <a:lnTo>
                    <a:pt x="883" y="1571"/>
                  </a:lnTo>
                  <a:lnTo>
                    <a:pt x="1129" y="835"/>
                  </a:lnTo>
                  <a:lnTo>
                    <a:pt x="1374" y="99"/>
                  </a:lnTo>
                  <a:lnTo>
                    <a:pt x="1374" y="50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 rot="-63655">
              <a:off x="5713184" y="1971421"/>
              <a:ext cx="22474" cy="50167"/>
            </a:xfrm>
            <a:custGeom>
              <a:avLst/>
              <a:gdLst/>
              <a:ahLst/>
              <a:cxnLst/>
              <a:rect l="l" t="t" r="r" b="b"/>
              <a:pathLst>
                <a:path w="1473" h="3288" extrusionOk="0">
                  <a:moveTo>
                    <a:pt x="1374" y="0"/>
                  </a:moveTo>
                  <a:lnTo>
                    <a:pt x="1080" y="344"/>
                  </a:lnTo>
                  <a:lnTo>
                    <a:pt x="883" y="736"/>
                  </a:lnTo>
                  <a:lnTo>
                    <a:pt x="736" y="1129"/>
                  </a:lnTo>
                  <a:lnTo>
                    <a:pt x="589" y="1521"/>
                  </a:lnTo>
                  <a:lnTo>
                    <a:pt x="344" y="2404"/>
                  </a:lnTo>
                  <a:lnTo>
                    <a:pt x="196" y="2797"/>
                  </a:lnTo>
                  <a:lnTo>
                    <a:pt x="0" y="3189"/>
                  </a:lnTo>
                  <a:lnTo>
                    <a:pt x="0" y="3238"/>
                  </a:lnTo>
                  <a:lnTo>
                    <a:pt x="49" y="3287"/>
                  </a:lnTo>
                  <a:lnTo>
                    <a:pt x="98" y="3287"/>
                  </a:lnTo>
                  <a:lnTo>
                    <a:pt x="98" y="3238"/>
                  </a:lnTo>
                  <a:lnTo>
                    <a:pt x="491" y="2453"/>
                  </a:lnTo>
                  <a:lnTo>
                    <a:pt x="785" y="1668"/>
                  </a:lnTo>
                  <a:lnTo>
                    <a:pt x="1080" y="883"/>
                  </a:lnTo>
                  <a:lnTo>
                    <a:pt x="1276" y="491"/>
                  </a:lnTo>
                  <a:lnTo>
                    <a:pt x="1472" y="98"/>
                  </a:lnTo>
                  <a:lnTo>
                    <a:pt x="1472" y="49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 rot="-63655">
              <a:off x="5726736" y="1980182"/>
              <a:ext cx="17973" cy="41196"/>
            </a:xfrm>
            <a:custGeom>
              <a:avLst/>
              <a:gdLst/>
              <a:ahLst/>
              <a:cxnLst/>
              <a:rect l="l" t="t" r="r" b="b"/>
              <a:pathLst>
                <a:path w="1178" h="2700" extrusionOk="0">
                  <a:moveTo>
                    <a:pt x="1080" y="1"/>
                  </a:moveTo>
                  <a:lnTo>
                    <a:pt x="884" y="295"/>
                  </a:lnTo>
                  <a:lnTo>
                    <a:pt x="736" y="639"/>
                  </a:lnTo>
                  <a:lnTo>
                    <a:pt x="491" y="1277"/>
                  </a:lnTo>
                  <a:lnTo>
                    <a:pt x="295" y="1963"/>
                  </a:lnTo>
                  <a:lnTo>
                    <a:pt x="197" y="2307"/>
                  </a:lnTo>
                  <a:lnTo>
                    <a:pt x="49" y="2601"/>
                  </a:lnTo>
                  <a:lnTo>
                    <a:pt x="0" y="2650"/>
                  </a:lnTo>
                  <a:lnTo>
                    <a:pt x="49" y="2699"/>
                  </a:lnTo>
                  <a:lnTo>
                    <a:pt x="99" y="2699"/>
                  </a:lnTo>
                  <a:lnTo>
                    <a:pt x="148" y="2650"/>
                  </a:lnTo>
                  <a:lnTo>
                    <a:pt x="295" y="2356"/>
                  </a:lnTo>
                  <a:lnTo>
                    <a:pt x="442" y="2013"/>
                  </a:lnTo>
                  <a:lnTo>
                    <a:pt x="638" y="1375"/>
                  </a:lnTo>
                  <a:lnTo>
                    <a:pt x="884" y="737"/>
                  </a:lnTo>
                  <a:lnTo>
                    <a:pt x="1031" y="393"/>
                  </a:lnTo>
                  <a:lnTo>
                    <a:pt x="1178" y="99"/>
                  </a:lnTo>
                  <a:lnTo>
                    <a:pt x="1178" y="50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 rot="-63655">
              <a:off x="5737941" y="1975440"/>
              <a:ext cx="23222" cy="47924"/>
            </a:xfrm>
            <a:custGeom>
              <a:avLst/>
              <a:gdLst/>
              <a:ahLst/>
              <a:cxnLst/>
              <a:rect l="l" t="t" r="r" b="b"/>
              <a:pathLst>
                <a:path w="1522" h="3141" extrusionOk="0">
                  <a:moveTo>
                    <a:pt x="1374" y="1"/>
                  </a:moveTo>
                  <a:lnTo>
                    <a:pt x="1129" y="344"/>
                  </a:lnTo>
                  <a:lnTo>
                    <a:pt x="933" y="687"/>
                  </a:lnTo>
                  <a:lnTo>
                    <a:pt x="736" y="1080"/>
                  </a:lnTo>
                  <a:lnTo>
                    <a:pt x="638" y="1472"/>
                  </a:lnTo>
                  <a:lnTo>
                    <a:pt x="344" y="2257"/>
                  </a:lnTo>
                  <a:lnTo>
                    <a:pt x="197" y="2650"/>
                  </a:lnTo>
                  <a:lnTo>
                    <a:pt x="49" y="3042"/>
                  </a:lnTo>
                  <a:lnTo>
                    <a:pt x="0" y="3092"/>
                  </a:lnTo>
                  <a:lnTo>
                    <a:pt x="49" y="3141"/>
                  </a:lnTo>
                  <a:lnTo>
                    <a:pt x="98" y="3141"/>
                  </a:lnTo>
                  <a:lnTo>
                    <a:pt x="148" y="3092"/>
                  </a:lnTo>
                  <a:lnTo>
                    <a:pt x="344" y="2797"/>
                  </a:lnTo>
                  <a:lnTo>
                    <a:pt x="491" y="2454"/>
                  </a:lnTo>
                  <a:lnTo>
                    <a:pt x="736" y="1767"/>
                  </a:lnTo>
                  <a:lnTo>
                    <a:pt x="1080" y="933"/>
                  </a:lnTo>
                  <a:lnTo>
                    <a:pt x="1521" y="99"/>
                  </a:lnTo>
                  <a:lnTo>
                    <a:pt x="1521" y="50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 rot="-63655">
              <a:off x="5752261" y="1979646"/>
              <a:ext cx="24717" cy="50182"/>
            </a:xfrm>
            <a:custGeom>
              <a:avLst/>
              <a:gdLst/>
              <a:ahLst/>
              <a:cxnLst/>
              <a:rect l="l" t="t" r="r" b="b"/>
              <a:pathLst>
                <a:path w="1620" h="3289" extrusionOk="0">
                  <a:moveTo>
                    <a:pt x="1571" y="1"/>
                  </a:moveTo>
                  <a:lnTo>
                    <a:pt x="1522" y="50"/>
                  </a:lnTo>
                  <a:lnTo>
                    <a:pt x="1325" y="393"/>
                  </a:lnTo>
                  <a:lnTo>
                    <a:pt x="1178" y="835"/>
                  </a:lnTo>
                  <a:lnTo>
                    <a:pt x="884" y="1718"/>
                  </a:lnTo>
                  <a:lnTo>
                    <a:pt x="737" y="2111"/>
                  </a:lnTo>
                  <a:lnTo>
                    <a:pt x="589" y="2503"/>
                  </a:lnTo>
                  <a:lnTo>
                    <a:pt x="344" y="2896"/>
                  </a:lnTo>
                  <a:lnTo>
                    <a:pt x="50" y="3190"/>
                  </a:lnTo>
                  <a:lnTo>
                    <a:pt x="1" y="3239"/>
                  </a:lnTo>
                  <a:lnTo>
                    <a:pt x="1" y="3288"/>
                  </a:lnTo>
                  <a:lnTo>
                    <a:pt x="99" y="3288"/>
                  </a:lnTo>
                  <a:lnTo>
                    <a:pt x="442" y="2994"/>
                  </a:lnTo>
                  <a:lnTo>
                    <a:pt x="687" y="2650"/>
                  </a:lnTo>
                  <a:lnTo>
                    <a:pt x="884" y="2258"/>
                  </a:lnTo>
                  <a:lnTo>
                    <a:pt x="1031" y="1816"/>
                  </a:lnTo>
                  <a:lnTo>
                    <a:pt x="1325" y="933"/>
                  </a:lnTo>
                  <a:lnTo>
                    <a:pt x="1472" y="492"/>
                  </a:lnTo>
                  <a:lnTo>
                    <a:pt x="1620" y="99"/>
                  </a:lnTo>
                  <a:lnTo>
                    <a:pt x="1620" y="50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 rot="-63655">
              <a:off x="5771060" y="1988352"/>
              <a:ext cx="17226" cy="41196"/>
            </a:xfrm>
            <a:custGeom>
              <a:avLst/>
              <a:gdLst/>
              <a:ahLst/>
              <a:cxnLst/>
              <a:rect l="l" t="t" r="r" b="b"/>
              <a:pathLst>
                <a:path w="1129" h="2700" extrusionOk="0">
                  <a:moveTo>
                    <a:pt x="1080" y="1"/>
                  </a:moveTo>
                  <a:lnTo>
                    <a:pt x="1031" y="50"/>
                  </a:lnTo>
                  <a:lnTo>
                    <a:pt x="883" y="344"/>
                  </a:lnTo>
                  <a:lnTo>
                    <a:pt x="736" y="688"/>
                  </a:lnTo>
                  <a:lnTo>
                    <a:pt x="540" y="1325"/>
                  </a:lnTo>
                  <a:lnTo>
                    <a:pt x="442" y="1669"/>
                  </a:lnTo>
                  <a:lnTo>
                    <a:pt x="344" y="2012"/>
                  </a:lnTo>
                  <a:lnTo>
                    <a:pt x="196" y="2307"/>
                  </a:lnTo>
                  <a:lnTo>
                    <a:pt x="0" y="2601"/>
                  </a:lnTo>
                  <a:lnTo>
                    <a:pt x="0" y="2650"/>
                  </a:lnTo>
                  <a:lnTo>
                    <a:pt x="0" y="2699"/>
                  </a:lnTo>
                  <a:lnTo>
                    <a:pt x="98" y="2699"/>
                  </a:lnTo>
                  <a:lnTo>
                    <a:pt x="295" y="2405"/>
                  </a:lnTo>
                  <a:lnTo>
                    <a:pt x="491" y="2110"/>
                  </a:lnTo>
                  <a:lnTo>
                    <a:pt x="589" y="1767"/>
                  </a:lnTo>
                  <a:lnTo>
                    <a:pt x="736" y="1473"/>
                  </a:lnTo>
                  <a:lnTo>
                    <a:pt x="932" y="786"/>
                  </a:lnTo>
                  <a:lnTo>
                    <a:pt x="1129" y="99"/>
                  </a:lnTo>
                  <a:lnTo>
                    <a:pt x="1129" y="50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 rot="-63655">
              <a:off x="5786826" y="1989499"/>
              <a:ext cx="23222" cy="44186"/>
            </a:xfrm>
            <a:custGeom>
              <a:avLst/>
              <a:gdLst/>
              <a:ahLst/>
              <a:cxnLst/>
              <a:rect l="l" t="t" r="r" b="b"/>
              <a:pathLst>
                <a:path w="1522" h="2896" extrusionOk="0">
                  <a:moveTo>
                    <a:pt x="1423" y="1"/>
                  </a:moveTo>
                  <a:lnTo>
                    <a:pt x="1325" y="50"/>
                  </a:lnTo>
                  <a:lnTo>
                    <a:pt x="1129" y="393"/>
                  </a:lnTo>
                  <a:lnTo>
                    <a:pt x="933" y="688"/>
                  </a:lnTo>
                  <a:lnTo>
                    <a:pt x="638" y="1424"/>
                  </a:lnTo>
                  <a:lnTo>
                    <a:pt x="344" y="2111"/>
                  </a:lnTo>
                  <a:lnTo>
                    <a:pt x="1" y="2797"/>
                  </a:lnTo>
                  <a:lnTo>
                    <a:pt x="1" y="2847"/>
                  </a:lnTo>
                  <a:lnTo>
                    <a:pt x="50" y="2896"/>
                  </a:lnTo>
                  <a:lnTo>
                    <a:pt x="148" y="2896"/>
                  </a:lnTo>
                  <a:lnTo>
                    <a:pt x="491" y="2209"/>
                  </a:lnTo>
                  <a:lnTo>
                    <a:pt x="835" y="1522"/>
                  </a:lnTo>
                  <a:lnTo>
                    <a:pt x="1129" y="835"/>
                  </a:lnTo>
                  <a:lnTo>
                    <a:pt x="1276" y="491"/>
                  </a:lnTo>
                  <a:lnTo>
                    <a:pt x="1522" y="197"/>
                  </a:lnTo>
                  <a:lnTo>
                    <a:pt x="1522" y="99"/>
                  </a:lnTo>
                  <a:lnTo>
                    <a:pt x="1472" y="50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 rot="-63655">
              <a:off x="5804821" y="1989913"/>
              <a:ext cx="23222" cy="45681"/>
            </a:xfrm>
            <a:custGeom>
              <a:avLst/>
              <a:gdLst/>
              <a:ahLst/>
              <a:cxnLst/>
              <a:rect l="l" t="t" r="r" b="b"/>
              <a:pathLst>
                <a:path w="1522" h="2994" extrusionOk="0">
                  <a:moveTo>
                    <a:pt x="1423" y="1"/>
                  </a:moveTo>
                  <a:lnTo>
                    <a:pt x="1374" y="50"/>
                  </a:lnTo>
                  <a:lnTo>
                    <a:pt x="1079" y="786"/>
                  </a:lnTo>
                  <a:lnTo>
                    <a:pt x="785" y="1522"/>
                  </a:lnTo>
                  <a:lnTo>
                    <a:pt x="638" y="1865"/>
                  </a:lnTo>
                  <a:lnTo>
                    <a:pt x="491" y="2209"/>
                  </a:lnTo>
                  <a:lnTo>
                    <a:pt x="294" y="2552"/>
                  </a:lnTo>
                  <a:lnTo>
                    <a:pt x="49" y="2896"/>
                  </a:lnTo>
                  <a:lnTo>
                    <a:pt x="0" y="2945"/>
                  </a:lnTo>
                  <a:lnTo>
                    <a:pt x="49" y="2994"/>
                  </a:lnTo>
                  <a:lnTo>
                    <a:pt x="147" y="2994"/>
                  </a:lnTo>
                  <a:lnTo>
                    <a:pt x="393" y="2699"/>
                  </a:lnTo>
                  <a:lnTo>
                    <a:pt x="638" y="2356"/>
                  </a:lnTo>
                  <a:lnTo>
                    <a:pt x="785" y="1963"/>
                  </a:lnTo>
                  <a:lnTo>
                    <a:pt x="932" y="1620"/>
                  </a:lnTo>
                  <a:lnTo>
                    <a:pt x="1227" y="884"/>
                  </a:lnTo>
                  <a:lnTo>
                    <a:pt x="1521" y="99"/>
                  </a:lnTo>
                  <a:lnTo>
                    <a:pt x="1521" y="50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 rot="-63655">
              <a:off x="5825701" y="1989545"/>
              <a:ext cx="20979" cy="38953"/>
            </a:xfrm>
            <a:custGeom>
              <a:avLst/>
              <a:gdLst/>
              <a:ahLst/>
              <a:cxnLst/>
              <a:rect l="l" t="t" r="r" b="b"/>
              <a:pathLst>
                <a:path w="1375" h="2553" extrusionOk="0">
                  <a:moveTo>
                    <a:pt x="1227" y="1"/>
                  </a:moveTo>
                  <a:lnTo>
                    <a:pt x="1178" y="50"/>
                  </a:lnTo>
                  <a:lnTo>
                    <a:pt x="639" y="1277"/>
                  </a:lnTo>
                  <a:lnTo>
                    <a:pt x="295" y="2012"/>
                  </a:lnTo>
                  <a:lnTo>
                    <a:pt x="197" y="2209"/>
                  </a:lnTo>
                  <a:lnTo>
                    <a:pt x="99" y="2356"/>
                  </a:lnTo>
                  <a:lnTo>
                    <a:pt x="50" y="2405"/>
                  </a:lnTo>
                  <a:lnTo>
                    <a:pt x="1" y="2454"/>
                  </a:lnTo>
                  <a:lnTo>
                    <a:pt x="1" y="2503"/>
                  </a:lnTo>
                  <a:lnTo>
                    <a:pt x="50" y="2552"/>
                  </a:lnTo>
                  <a:lnTo>
                    <a:pt x="99" y="2552"/>
                  </a:lnTo>
                  <a:lnTo>
                    <a:pt x="197" y="2503"/>
                  </a:lnTo>
                  <a:lnTo>
                    <a:pt x="295" y="2405"/>
                  </a:lnTo>
                  <a:lnTo>
                    <a:pt x="492" y="2160"/>
                  </a:lnTo>
                  <a:lnTo>
                    <a:pt x="737" y="1571"/>
                  </a:lnTo>
                  <a:lnTo>
                    <a:pt x="1080" y="835"/>
                  </a:lnTo>
                  <a:lnTo>
                    <a:pt x="1227" y="492"/>
                  </a:lnTo>
                  <a:lnTo>
                    <a:pt x="1375" y="99"/>
                  </a:lnTo>
                  <a:lnTo>
                    <a:pt x="1326" y="50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 rot="-63655">
              <a:off x="5544327" y="1898706"/>
              <a:ext cx="47924" cy="71131"/>
            </a:xfrm>
            <a:custGeom>
              <a:avLst/>
              <a:gdLst/>
              <a:ahLst/>
              <a:cxnLst/>
              <a:rect l="l" t="t" r="r" b="b"/>
              <a:pathLst>
                <a:path w="3141" h="4662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" y="148"/>
                  </a:lnTo>
                  <a:lnTo>
                    <a:pt x="393" y="688"/>
                  </a:lnTo>
                  <a:lnTo>
                    <a:pt x="786" y="1227"/>
                  </a:lnTo>
                  <a:lnTo>
                    <a:pt x="1473" y="2405"/>
                  </a:lnTo>
                  <a:lnTo>
                    <a:pt x="1816" y="2994"/>
                  </a:lnTo>
                  <a:lnTo>
                    <a:pt x="2160" y="3582"/>
                  </a:lnTo>
                  <a:lnTo>
                    <a:pt x="2552" y="4122"/>
                  </a:lnTo>
                  <a:lnTo>
                    <a:pt x="3043" y="4613"/>
                  </a:lnTo>
                  <a:lnTo>
                    <a:pt x="3092" y="4662"/>
                  </a:lnTo>
                  <a:lnTo>
                    <a:pt x="3141" y="4613"/>
                  </a:lnTo>
                  <a:lnTo>
                    <a:pt x="3141" y="4564"/>
                  </a:lnTo>
                  <a:lnTo>
                    <a:pt x="2356" y="3435"/>
                  </a:lnTo>
                  <a:lnTo>
                    <a:pt x="1669" y="2258"/>
                  </a:lnTo>
                  <a:lnTo>
                    <a:pt x="933" y="1129"/>
                  </a:lnTo>
                  <a:lnTo>
                    <a:pt x="541" y="540"/>
                  </a:lnTo>
                  <a:lnTo>
                    <a:pt x="99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 rot="-63655">
              <a:off x="5549025" y="1892405"/>
              <a:ext cx="73374" cy="104820"/>
            </a:xfrm>
            <a:custGeom>
              <a:avLst/>
              <a:gdLst/>
              <a:ahLst/>
              <a:cxnLst/>
              <a:rect l="l" t="t" r="r" b="b"/>
              <a:pathLst>
                <a:path w="4809" h="6870" extrusionOk="0">
                  <a:moveTo>
                    <a:pt x="0" y="0"/>
                  </a:moveTo>
                  <a:lnTo>
                    <a:pt x="0" y="49"/>
                  </a:lnTo>
                  <a:lnTo>
                    <a:pt x="1129" y="1766"/>
                  </a:lnTo>
                  <a:lnTo>
                    <a:pt x="2257" y="3533"/>
                  </a:lnTo>
                  <a:lnTo>
                    <a:pt x="2797" y="4367"/>
                  </a:lnTo>
                  <a:lnTo>
                    <a:pt x="3386" y="5250"/>
                  </a:lnTo>
                  <a:lnTo>
                    <a:pt x="4023" y="6035"/>
                  </a:lnTo>
                  <a:lnTo>
                    <a:pt x="4710" y="6820"/>
                  </a:lnTo>
                  <a:lnTo>
                    <a:pt x="4759" y="6869"/>
                  </a:lnTo>
                  <a:lnTo>
                    <a:pt x="4759" y="6820"/>
                  </a:lnTo>
                  <a:lnTo>
                    <a:pt x="4809" y="6771"/>
                  </a:lnTo>
                  <a:lnTo>
                    <a:pt x="4809" y="6722"/>
                  </a:lnTo>
                  <a:lnTo>
                    <a:pt x="3582" y="5054"/>
                  </a:lnTo>
                  <a:lnTo>
                    <a:pt x="2404" y="3386"/>
                  </a:lnTo>
                  <a:lnTo>
                    <a:pt x="1276" y="166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 rot="-63655">
              <a:off x="5574522" y="1891163"/>
              <a:ext cx="75617" cy="112296"/>
            </a:xfrm>
            <a:custGeom>
              <a:avLst/>
              <a:gdLst/>
              <a:ahLst/>
              <a:cxnLst/>
              <a:rect l="l" t="t" r="r" b="b"/>
              <a:pathLst>
                <a:path w="4956" h="7360" extrusionOk="0">
                  <a:moveTo>
                    <a:pt x="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491" y="1079"/>
                  </a:lnTo>
                  <a:lnTo>
                    <a:pt x="1031" y="2012"/>
                  </a:lnTo>
                  <a:lnTo>
                    <a:pt x="1620" y="2944"/>
                  </a:lnTo>
                  <a:lnTo>
                    <a:pt x="2208" y="3827"/>
                  </a:lnTo>
                  <a:lnTo>
                    <a:pt x="3484" y="5593"/>
                  </a:lnTo>
                  <a:lnTo>
                    <a:pt x="4809" y="7311"/>
                  </a:lnTo>
                  <a:lnTo>
                    <a:pt x="4858" y="7360"/>
                  </a:lnTo>
                  <a:lnTo>
                    <a:pt x="4907" y="7311"/>
                  </a:lnTo>
                  <a:lnTo>
                    <a:pt x="4956" y="7311"/>
                  </a:lnTo>
                  <a:lnTo>
                    <a:pt x="4956" y="7262"/>
                  </a:lnTo>
                  <a:lnTo>
                    <a:pt x="3680" y="5446"/>
                  </a:lnTo>
                  <a:lnTo>
                    <a:pt x="2405" y="3680"/>
                  </a:lnTo>
                  <a:lnTo>
                    <a:pt x="1178" y="1914"/>
                  </a:lnTo>
                  <a:lnTo>
                    <a:pt x="638" y="981"/>
                  </a:lnTo>
                  <a:lnTo>
                    <a:pt x="99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 rot="-63655">
              <a:off x="5588218" y="1902007"/>
              <a:ext cx="89852" cy="114539"/>
            </a:xfrm>
            <a:custGeom>
              <a:avLst/>
              <a:gdLst/>
              <a:ahLst/>
              <a:cxnLst/>
              <a:rect l="l" t="t" r="r" b="b"/>
              <a:pathLst>
                <a:path w="5889" h="7507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1325" y="2061"/>
                  </a:lnTo>
                  <a:lnTo>
                    <a:pt x="2699" y="3925"/>
                  </a:lnTo>
                  <a:lnTo>
                    <a:pt x="4220" y="5741"/>
                  </a:lnTo>
                  <a:lnTo>
                    <a:pt x="5741" y="7507"/>
                  </a:lnTo>
                  <a:lnTo>
                    <a:pt x="5839" y="7507"/>
                  </a:lnTo>
                  <a:lnTo>
                    <a:pt x="5888" y="7458"/>
                  </a:lnTo>
                  <a:lnTo>
                    <a:pt x="5839" y="7360"/>
                  </a:lnTo>
                  <a:lnTo>
                    <a:pt x="4367" y="5593"/>
                  </a:lnTo>
                  <a:lnTo>
                    <a:pt x="2895" y="3778"/>
                  </a:lnTo>
                  <a:lnTo>
                    <a:pt x="1472" y="1963"/>
                  </a:lnTo>
                  <a:lnTo>
                    <a:pt x="786" y="1030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 rot="-63655">
              <a:off x="5629583" y="1924659"/>
              <a:ext cx="66630" cy="89089"/>
            </a:xfrm>
            <a:custGeom>
              <a:avLst/>
              <a:gdLst/>
              <a:ahLst/>
              <a:cxnLst/>
              <a:rect l="l" t="t" r="r" b="b"/>
              <a:pathLst>
                <a:path w="4367" h="5839" extrusionOk="0">
                  <a:moveTo>
                    <a:pt x="0" y="0"/>
                  </a:moveTo>
                  <a:lnTo>
                    <a:pt x="0" y="98"/>
                  </a:lnTo>
                  <a:lnTo>
                    <a:pt x="196" y="491"/>
                  </a:lnTo>
                  <a:lnTo>
                    <a:pt x="442" y="834"/>
                  </a:lnTo>
                  <a:lnTo>
                    <a:pt x="932" y="1570"/>
                  </a:lnTo>
                  <a:lnTo>
                    <a:pt x="1521" y="2208"/>
                  </a:lnTo>
                  <a:lnTo>
                    <a:pt x="2110" y="2895"/>
                  </a:lnTo>
                  <a:lnTo>
                    <a:pt x="2601" y="3631"/>
                  </a:lnTo>
                  <a:lnTo>
                    <a:pt x="3091" y="4416"/>
                  </a:lnTo>
                  <a:lnTo>
                    <a:pt x="3631" y="5152"/>
                  </a:lnTo>
                  <a:lnTo>
                    <a:pt x="3925" y="5495"/>
                  </a:lnTo>
                  <a:lnTo>
                    <a:pt x="4220" y="5839"/>
                  </a:lnTo>
                  <a:lnTo>
                    <a:pt x="4367" y="5839"/>
                  </a:lnTo>
                  <a:lnTo>
                    <a:pt x="4367" y="5790"/>
                  </a:lnTo>
                  <a:lnTo>
                    <a:pt x="4367" y="5691"/>
                  </a:lnTo>
                  <a:lnTo>
                    <a:pt x="3778" y="5005"/>
                  </a:lnTo>
                  <a:lnTo>
                    <a:pt x="3287" y="4269"/>
                  </a:lnTo>
                  <a:lnTo>
                    <a:pt x="2257" y="2797"/>
                  </a:lnTo>
                  <a:lnTo>
                    <a:pt x="1717" y="2110"/>
                  </a:lnTo>
                  <a:lnTo>
                    <a:pt x="1129" y="1472"/>
                  </a:lnTo>
                  <a:lnTo>
                    <a:pt x="589" y="785"/>
                  </a:lnTo>
                  <a:lnTo>
                    <a:pt x="344" y="442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 rot="-63655">
              <a:off x="5657414" y="1937697"/>
              <a:ext cx="57659" cy="77860"/>
            </a:xfrm>
            <a:custGeom>
              <a:avLst/>
              <a:gdLst/>
              <a:ahLst/>
              <a:cxnLst/>
              <a:rect l="l" t="t" r="r" b="b"/>
              <a:pathLst>
                <a:path w="3779" h="5103" extrusionOk="0">
                  <a:moveTo>
                    <a:pt x="50" y="0"/>
                  </a:moveTo>
                  <a:lnTo>
                    <a:pt x="50" y="49"/>
                  </a:lnTo>
                  <a:lnTo>
                    <a:pt x="0" y="49"/>
                  </a:lnTo>
                  <a:lnTo>
                    <a:pt x="0" y="98"/>
                  </a:lnTo>
                  <a:lnTo>
                    <a:pt x="491" y="736"/>
                  </a:lnTo>
                  <a:lnTo>
                    <a:pt x="933" y="1374"/>
                  </a:lnTo>
                  <a:lnTo>
                    <a:pt x="1718" y="2699"/>
                  </a:lnTo>
                  <a:lnTo>
                    <a:pt x="2159" y="3337"/>
                  </a:lnTo>
                  <a:lnTo>
                    <a:pt x="2601" y="3974"/>
                  </a:lnTo>
                  <a:lnTo>
                    <a:pt x="3092" y="4563"/>
                  </a:lnTo>
                  <a:lnTo>
                    <a:pt x="3631" y="5103"/>
                  </a:lnTo>
                  <a:lnTo>
                    <a:pt x="3729" y="5103"/>
                  </a:lnTo>
                  <a:lnTo>
                    <a:pt x="3778" y="5005"/>
                  </a:lnTo>
                  <a:lnTo>
                    <a:pt x="3778" y="4956"/>
                  </a:lnTo>
                  <a:lnTo>
                    <a:pt x="3239" y="4416"/>
                  </a:lnTo>
                  <a:lnTo>
                    <a:pt x="2748" y="3778"/>
                  </a:lnTo>
                  <a:lnTo>
                    <a:pt x="2306" y="3189"/>
                  </a:lnTo>
                  <a:lnTo>
                    <a:pt x="1914" y="2502"/>
                  </a:lnTo>
                  <a:lnTo>
                    <a:pt x="1080" y="1227"/>
                  </a:lnTo>
                  <a:lnTo>
                    <a:pt x="589" y="638"/>
                  </a:lnTo>
                  <a:lnTo>
                    <a:pt x="99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 rot="-63655">
              <a:off x="5678517" y="1941729"/>
              <a:ext cx="64387" cy="84603"/>
            </a:xfrm>
            <a:custGeom>
              <a:avLst/>
              <a:gdLst/>
              <a:ahLst/>
              <a:cxnLst/>
              <a:rect l="l" t="t" r="r" b="b"/>
              <a:pathLst>
                <a:path w="4220" h="5545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080" y="1423"/>
                  </a:lnTo>
                  <a:lnTo>
                    <a:pt x="2110" y="2748"/>
                  </a:lnTo>
                  <a:lnTo>
                    <a:pt x="3091" y="4122"/>
                  </a:lnTo>
                  <a:lnTo>
                    <a:pt x="4073" y="5545"/>
                  </a:lnTo>
                  <a:lnTo>
                    <a:pt x="4171" y="5545"/>
                  </a:lnTo>
                  <a:lnTo>
                    <a:pt x="4220" y="5496"/>
                  </a:lnTo>
                  <a:lnTo>
                    <a:pt x="4220" y="5447"/>
                  </a:lnTo>
                  <a:lnTo>
                    <a:pt x="3778" y="4711"/>
                  </a:lnTo>
                  <a:lnTo>
                    <a:pt x="3288" y="4024"/>
                  </a:lnTo>
                  <a:lnTo>
                    <a:pt x="2797" y="3337"/>
                  </a:lnTo>
                  <a:lnTo>
                    <a:pt x="2257" y="2650"/>
                  </a:lnTo>
                  <a:lnTo>
                    <a:pt x="1178" y="1325"/>
                  </a:lnTo>
                  <a:lnTo>
                    <a:pt x="98" y="50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3"/>
            <p:cNvSpPr/>
            <p:nvPr/>
          </p:nvSpPr>
          <p:spPr>
            <a:xfrm rot="-63655">
              <a:off x="5710896" y="1957610"/>
              <a:ext cx="62144" cy="72642"/>
            </a:xfrm>
            <a:custGeom>
              <a:avLst/>
              <a:gdLst/>
              <a:ahLst/>
              <a:cxnLst/>
              <a:rect l="l" t="t" r="r" b="b"/>
              <a:pathLst>
                <a:path w="4073" h="4761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864" y="2503"/>
                  </a:lnTo>
                  <a:lnTo>
                    <a:pt x="2846" y="3681"/>
                  </a:lnTo>
                  <a:lnTo>
                    <a:pt x="3336" y="4220"/>
                  </a:lnTo>
                  <a:lnTo>
                    <a:pt x="3925" y="4760"/>
                  </a:lnTo>
                  <a:lnTo>
                    <a:pt x="4023" y="4760"/>
                  </a:lnTo>
                  <a:lnTo>
                    <a:pt x="4072" y="4711"/>
                  </a:lnTo>
                  <a:lnTo>
                    <a:pt x="4023" y="4662"/>
                  </a:lnTo>
                  <a:lnTo>
                    <a:pt x="3484" y="4122"/>
                  </a:lnTo>
                  <a:lnTo>
                    <a:pt x="2993" y="3534"/>
                  </a:lnTo>
                  <a:lnTo>
                    <a:pt x="1963" y="240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3"/>
            <p:cNvSpPr/>
            <p:nvPr/>
          </p:nvSpPr>
          <p:spPr>
            <a:xfrm rot="-63655">
              <a:off x="5741032" y="1977397"/>
              <a:ext cx="47924" cy="54668"/>
            </a:xfrm>
            <a:custGeom>
              <a:avLst/>
              <a:gdLst/>
              <a:ahLst/>
              <a:cxnLst/>
              <a:rect l="l" t="t" r="r" b="b"/>
              <a:pathLst>
                <a:path w="3141" h="3583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393" y="491"/>
                  </a:lnTo>
                  <a:lnTo>
                    <a:pt x="786" y="933"/>
                  </a:lnTo>
                  <a:lnTo>
                    <a:pt x="1571" y="1816"/>
                  </a:lnTo>
                  <a:lnTo>
                    <a:pt x="2258" y="2699"/>
                  </a:lnTo>
                  <a:lnTo>
                    <a:pt x="2994" y="3582"/>
                  </a:lnTo>
                  <a:lnTo>
                    <a:pt x="3092" y="3582"/>
                  </a:lnTo>
                  <a:lnTo>
                    <a:pt x="3141" y="3533"/>
                  </a:lnTo>
                  <a:lnTo>
                    <a:pt x="3092" y="3484"/>
                  </a:lnTo>
                  <a:lnTo>
                    <a:pt x="1669" y="1669"/>
                  </a:lnTo>
                  <a:lnTo>
                    <a:pt x="933" y="835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3"/>
            <p:cNvSpPr/>
            <p:nvPr/>
          </p:nvSpPr>
          <p:spPr>
            <a:xfrm rot="-63655">
              <a:off x="5758916" y="1972531"/>
              <a:ext cx="53158" cy="54668"/>
            </a:xfrm>
            <a:custGeom>
              <a:avLst/>
              <a:gdLst/>
              <a:ahLst/>
              <a:cxnLst/>
              <a:rect l="l" t="t" r="r" b="b"/>
              <a:pathLst>
                <a:path w="3484" h="3583" extrusionOk="0">
                  <a:moveTo>
                    <a:pt x="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491" y="491"/>
                  </a:lnTo>
                  <a:lnTo>
                    <a:pt x="932" y="933"/>
                  </a:lnTo>
                  <a:lnTo>
                    <a:pt x="1717" y="1816"/>
                  </a:lnTo>
                  <a:lnTo>
                    <a:pt x="2502" y="2699"/>
                  </a:lnTo>
                  <a:lnTo>
                    <a:pt x="3337" y="3582"/>
                  </a:lnTo>
                  <a:lnTo>
                    <a:pt x="3435" y="3582"/>
                  </a:lnTo>
                  <a:lnTo>
                    <a:pt x="3484" y="3533"/>
                  </a:lnTo>
                  <a:lnTo>
                    <a:pt x="3435" y="3435"/>
                  </a:lnTo>
                  <a:lnTo>
                    <a:pt x="2650" y="2552"/>
                  </a:lnTo>
                  <a:lnTo>
                    <a:pt x="1865" y="1669"/>
                  </a:lnTo>
                  <a:lnTo>
                    <a:pt x="1030" y="785"/>
                  </a:lnTo>
                  <a:lnTo>
                    <a:pt x="589" y="39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3"/>
            <p:cNvSpPr/>
            <p:nvPr/>
          </p:nvSpPr>
          <p:spPr>
            <a:xfrm rot="-63655">
              <a:off x="5793489" y="1985450"/>
              <a:ext cx="43423" cy="43438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49" y="0"/>
                  </a:moveTo>
                  <a:lnTo>
                    <a:pt x="49" y="50"/>
                  </a:lnTo>
                  <a:lnTo>
                    <a:pt x="0" y="50"/>
                  </a:lnTo>
                  <a:lnTo>
                    <a:pt x="0" y="99"/>
                  </a:lnTo>
                  <a:lnTo>
                    <a:pt x="1374" y="1472"/>
                  </a:lnTo>
                  <a:lnTo>
                    <a:pt x="2748" y="2846"/>
                  </a:lnTo>
                  <a:lnTo>
                    <a:pt x="2846" y="2846"/>
                  </a:lnTo>
                  <a:lnTo>
                    <a:pt x="2846" y="2797"/>
                  </a:lnTo>
                  <a:lnTo>
                    <a:pt x="2846" y="2699"/>
                  </a:lnTo>
                  <a:lnTo>
                    <a:pt x="1472" y="1374"/>
                  </a:lnTo>
                  <a:lnTo>
                    <a:pt x="98" y="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3"/>
            <p:cNvSpPr/>
            <p:nvPr/>
          </p:nvSpPr>
          <p:spPr>
            <a:xfrm rot="-63655">
              <a:off x="5814431" y="1982777"/>
              <a:ext cx="47924" cy="47924"/>
            </a:xfrm>
            <a:custGeom>
              <a:avLst/>
              <a:gdLst/>
              <a:ahLst/>
              <a:cxnLst/>
              <a:rect l="l" t="t" r="r" b="b"/>
              <a:pathLst>
                <a:path w="3141" h="3141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688" y="933"/>
                  </a:lnTo>
                  <a:lnTo>
                    <a:pt x="1375" y="1767"/>
                  </a:lnTo>
                  <a:lnTo>
                    <a:pt x="1767" y="2159"/>
                  </a:lnTo>
                  <a:lnTo>
                    <a:pt x="2160" y="2503"/>
                  </a:lnTo>
                  <a:lnTo>
                    <a:pt x="2601" y="2846"/>
                  </a:lnTo>
                  <a:lnTo>
                    <a:pt x="3043" y="3140"/>
                  </a:lnTo>
                  <a:lnTo>
                    <a:pt x="3092" y="3140"/>
                  </a:lnTo>
                  <a:lnTo>
                    <a:pt x="3141" y="3091"/>
                  </a:lnTo>
                  <a:lnTo>
                    <a:pt x="3141" y="3042"/>
                  </a:lnTo>
                  <a:lnTo>
                    <a:pt x="3092" y="2993"/>
                  </a:lnTo>
                  <a:lnTo>
                    <a:pt x="2258" y="2306"/>
                  </a:lnTo>
                  <a:lnTo>
                    <a:pt x="1522" y="1570"/>
                  </a:lnTo>
                  <a:lnTo>
                    <a:pt x="786" y="8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3"/>
            <p:cNvSpPr/>
            <p:nvPr/>
          </p:nvSpPr>
          <p:spPr>
            <a:xfrm rot="-63655">
              <a:off x="5846547" y="1989059"/>
              <a:ext cx="31461" cy="26975"/>
            </a:xfrm>
            <a:custGeom>
              <a:avLst/>
              <a:gdLst/>
              <a:ahLst/>
              <a:cxnLst/>
              <a:rect l="l" t="t" r="r" b="b"/>
              <a:pathLst>
                <a:path w="2062" h="1768" extrusionOk="0">
                  <a:moveTo>
                    <a:pt x="1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393" y="590"/>
                  </a:lnTo>
                  <a:lnTo>
                    <a:pt x="884" y="1080"/>
                  </a:lnTo>
                  <a:lnTo>
                    <a:pt x="1424" y="1473"/>
                  </a:lnTo>
                  <a:lnTo>
                    <a:pt x="1963" y="1767"/>
                  </a:lnTo>
                  <a:lnTo>
                    <a:pt x="2061" y="1767"/>
                  </a:lnTo>
                  <a:lnTo>
                    <a:pt x="2061" y="1718"/>
                  </a:lnTo>
                  <a:lnTo>
                    <a:pt x="2061" y="1669"/>
                  </a:lnTo>
                  <a:lnTo>
                    <a:pt x="1522" y="1326"/>
                  </a:lnTo>
                  <a:lnTo>
                    <a:pt x="982" y="933"/>
                  </a:lnTo>
                  <a:lnTo>
                    <a:pt x="491" y="49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3"/>
            <p:cNvSpPr/>
            <p:nvPr/>
          </p:nvSpPr>
          <p:spPr>
            <a:xfrm rot="-63655">
              <a:off x="5872017" y="1993903"/>
              <a:ext cx="23970" cy="19469"/>
            </a:xfrm>
            <a:custGeom>
              <a:avLst/>
              <a:gdLst/>
              <a:ahLst/>
              <a:cxnLst/>
              <a:rect l="l" t="t" r="r" b="b"/>
              <a:pathLst>
                <a:path w="1571" h="1276" extrusionOk="0">
                  <a:moveTo>
                    <a:pt x="1" y="0"/>
                  </a:moveTo>
                  <a:lnTo>
                    <a:pt x="1" y="49"/>
                  </a:lnTo>
                  <a:lnTo>
                    <a:pt x="786" y="638"/>
                  </a:lnTo>
                  <a:lnTo>
                    <a:pt x="1522" y="1276"/>
                  </a:lnTo>
                  <a:lnTo>
                    <a:pt x="1571" y="1227"/>
                  </a:lnTo>
                  <a:lnTo>
                    <a:pt x="1571" y="1178"/>
                  </a:lnTo>
                  <a:lnTo>
                    <a:pt x="1227" y="883"/>
                  </a:lnTo>
                  <a:lnTo>
                    <a:pt x="835" y="5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3"/>
            <p:cNvSpPr/>
            <p:nvPr/>
          </p:nvSpPr>
          <p:spPr>
            <a:xfrm rot="-63655">
              <a:off x="5894213" y="1986053"/>
              <a:ext cx="17989" cy="6759"/>
            </a:xfrm>
            <a:custGeom>
              <a:avLst/>
              <a:gdLst/>
              <a:ahLst/>
              <a:cxnLst/>
              <a:rect l="l" t="t" r="r" b="b"/>
              <a:pathLst>
                <a:path w="1179" h="443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50" y="99"/>
                  </a:lnTo>
                  <a:lnTo>
                    <a:pt x="295" y="246"/>
                  </a:lnTo>
                  <a:lnTo>
                    <a:pt x="590" y="393"/>
                  </a:lnTo>
                  <a:lnTo>
                    <a:pt x="884" y="442"/>
                  </a:lnTo>
                  <a:lnTo>
                    <a:pt x="1031" y="442"/>
                  </a:lnTo>
                  <a:lnTo>
                    <a:pt x="1129" y="393"/>
                  </a:lnTo>
                  <a:lnTo>
                    <a:pt x="1178" y="344"/>
                  </a:lnTo>
                  <a:lnTo>
                    <a:pt x="1129" y="295"/>
                  </a:lnTo>
                  <a:lnTo>
                    <a:pt x="835" y="344"/>
                  </a:lnTo>
                  <a:lnTo>
                    <a:pt x="590" y="246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3"/>
            <p:cNvSpPr/>
            <p:nvPr/>
          </p:nvSpPr>
          <p:spPr>
            <a:xfrm rot="-63655">
              <a:off x="5883837" y="2029796"/>
              <a:ext cx="4516" cy="11245"/>
            </a:xfrm>
            <a:custGeom>
              <a:avLst/>
              <a:gdLst/>
              <a:ahLst/>
              <a:cxnLst/>
              <a:rect l="l" t="t" r="r" b="b"/>
              <a:pathLst>
                <a:path w="296" h="737" extrusionOk="0">
                  <a:moveTo>
                    <a:pt x="1" y="0"/>
                  </a:moveTo>
                  <a:lnTo>
                    <a:pt x="1" y="49"/>
                  </a:lnTo>
                  <a:lnTo>
                    <a:pt x="1" y="148"/>
                  </a:lnTo>
                  <a:lnTo>
                    <a:pt x="99" y="246"/>
                  </a:lnTo>
                  <a:lnTo>
                    <a:pt x="99" y="393"/>
                  </a:lnTo>
                  <a:lnTo>
                    <a:pt x="99" y="540"/>
                  </a:lnTo>
                  <a:lnTo>
                    <a:pt x="148" y="687"/>
                  </a:lnTo>
                  <a:lnTo>
                    <a:pt x="197" y="736"/>
                  </a:lnTo>
                  <a:lnTo>
                    <a:pt x="246" y="687"/>
                  </a:lnTo>
                  <a:lnTo>
                    <a:pt x="295" y="491"/>
                  </a:lnTo>
                  <a:lnTo>
                    <a:pt x="246" y="295"/>
                  </a:lnTo>
                  <a:lnTo>
                    <a:pt x="197" y="1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3"/>
            <p:cNvSpPr/>
            <p:nvPr/>
          </p:nvSpPr>
          <p:spPr>
            <a:xfrm rot="-63655">
              <a:off x="5892841" y="2025144"/>
              <a:ext cx="4501" cy="22459"/>
            </a:xfrm>
            <a:custGeom>
              <a:avLst/>
              <a:gdLst/>
              <a:ahLst/>
              <a:cxnLst/>
              <a:rect l="l" t="t" r="r" b="b"/>
              <a:pathLst>
                <a:path w="295" h="1472" extrusionOk="0">
                  <a:moveTo>
                    <a:pt x="148" y="0"/>
                  </a:moveTo>
                  <a:lnTo>
                    <a:pt x="148" y="49"/>
                  </a:lnTo>
                  <a:lnTo>
                    <a:pt x="99" y="442"/>
                  </a:lnTo>
                  <a:lnTo>
                    <a:pt x="50" y="834"/>
                  </a:lnTo>
                  <a:lnTo>
                    <a:pt x="1" y="1128"/>
                  </a:lnTo>
                  <a:lnTo>
                    <a:pt x="1" y="1276"/>
                  </a:lnTo>
                  <a:lnTo>
                    <a:pt x="1" y="1423"/>
                  </a:lnTo>
                  <a:lnTo>
                    <a:pt x="50" y="1472"/>
                  </a:lnTo>
                  <a:lnTo>
                    <a:pt x="148" y="1423"/>
                  </a:lnTo>
                  <a:lnTo>
                    <a:pt x="197" y="1128"/>
                  </a:lnTo>
                  <a:lnTo>
                    <a:pt x="246" y="785"/>
                  </a:lnTo>
                  <a:lnTo>
                    <a:pt x="295" y="393"/>
                  </a:lnTo>
                  <a:lnTo>
                    <a:pt x="295" y="4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3"/>
            <p:cNvSpPr/>
            <p:nvPr/>
          </p:nvSpPr>
          <p:spPr>
            <a:xfrm rot="-63655">
              <a:off x="5899541" y="2025019"/>
              <a:ext cx="4501" cy="17973"/>
            </a:xfrm>
            <a:custGeom>
              <a:avLst/>
              <a:gdLst/>
              <a:ahLst/>
              <a:cxnLst/>
              <a:rect l="l" t="t" r="r" b="b"/>
              <a:pathLst>
                <a:path w="295" h="1178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98" y="343"/>
                  </a:lnTo>
                  <a:lnTo>
                    <a:pt x="98" y="638"/>
                  </a:lnTo>
                  <a:lnTo>
                    <a:pt x="49" y="883"/>
                  </a:lnTo>
                  <a:lnTo>
                    <a:pt x="0" y="1128"/>
                  </a:lnTo>
                  <a:lnTo>
                    <a:pt x="49" y="1178"/>
                  </a:lnTo>
                  <a:lnTo>
                    <a:pt x="147" y="1178"/>
                  </a:lnTo>
                  <a:lnTo>
                    <a:pt x="196" y="1030"/>
                  </a:lnTo>
                  <a:lnTo>
                    <a:pt x="245" y="932"/>
                  </a:lnTo>
                  <a:lnTo>
                    <a:pt x="295" y="589"/>
                  </a:lnTo>
                  <a:lnTo>
                    <a:pt x="245" y="294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3"/>
            <p:cNvSpPr/>
            <p:nvPr/>
          </p:nvSpPr>
          <p:spPr>
            <a:xfrm rot="-63655">
              <a:off x="5911536" y="2027046"/>
              <a:ext cx="3753" cy="15731"/>
            </a:xfrm>
            <a:custGeom>
              <a:avLst/>
              <a:gdLst/>
              <a:ahLst/>
              <a:cxnLst/>
              <a:rect l="l" t="t" r="r" b="b"/>
              <a:pathLst>
                <a:path w="246" h="1031" extrusionOk="0">
                  <a:moveTo>
                    <a:pt x="147" y="0"/>
                  </a:moveTo>
                  <a:lnTo>
                    <a:pt x="147" y="49"/>
                  </a:lnTo>
                  <a:lnTo>
                    <a:pt x="98" y="295"/>
                  </a:lnTo>
                  <a:lnTo>
                    <a:pt x="49" y="540"/>
                  </a:lnTo>
                  <a:lnTo>
                    <a:pt x="0" y="736"/>
                  </a:lnTo>
                  <a:lnTo>
                    <a:pt x="0" y="981"/>
                  </a:lnTo>
                  <a:lnTo>
                    <a:pt x="0" y="1031"/>
                  </a:lnTo>
                  <a:lnTo>
                    <a:pt x="49" y="1031"/>
                  </a:lnTo>
                  <a:lnTo>
                    <a:pt x="98" y="981"/>
                  </a:lnTo>
                  <a:lnTo>
                    <a:pt x="196" y="540"/>
                  </a:lnTo>
                  <a:lnTo>
                    <a:pt x="246" y="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3"/>
            <p:cNvSpPr/>
            <p:nvPr/>
          </p:nvSpPr>
          <p:spPr>
            <a:xfrm rot="-63655">
              <a:off x="5924851" y="2022297"/>
              <a:ext cx="3753" cy="8254"/>
            </a:xfrm>
            <a:custGeom>
              <a:avLst/>
              <a:gdLst/>
              <a:ahLst/>
              <a:cxnLst/>
              <a:rect l="l" t="t" r="r" b="b"/>
              <a:pathLst>
                <a:path w="246" h="541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98" y="197"/>
                  </a:lnTo>
                  <a:lnTo>
                    <a:pt x="98" y="295"/>
                  </a:lnTo>
                  <a:lnTo>
                    <a:pt x="98" y="393"/>
                  </a:lnTo>
                  <a:lnTo>
                    <a:pt x="49" y="491"/>
                  </a:lnTo>
                  <a:lnTo>
                    <a:pt x="0" y="491"/>
                  </a:lnTo>
                  <a:lnTo>
                    <a:pt x="49" y="541"/>
                  </a:lnTo>
                  <a:lnTo>
                    <a:pt x="98" y="541"/>
                  </a:lnTo>
                  <a:lnTo>
                    <a:pt x="197" y="393"/>
                  </a:lnTo>
                  <a:lnTo>
                    <a:pt x="246" y="295"/>
                  </a:lnTo>
                  <a:lnTo>
                    <a:pt x="197" y="148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3"/>
            <p:cNvSpPr/>
            <p:nvPr/>
          </p:nvSpPr>
          <p:spPr>
            <a:xfrm rot="-63655">
              <a:off x="5681878" y="2031952"/>
              <a:ext cx="15731" cy="24717"/>
            </a:xfrm>
            <a:custGeom>
              <a:avLst/>
              <a:gdLst/>
              <a:ahLst/>
              <a:cxnLst/>
              <a:rect l="l" t="t" r="r" b="b"/>
              <a:pathLst>
                <a:path w="1031" h="1620" extrusionOk="0">
                  <a:moveTo>
                    <a:pt x="933" y="0"/>
                  </a:moveTo>
                  <a:lnTo>
                    <a:pt x="442" y="785"/>
                  </a:lnTo>
                  <a:lnTo>
                    <a:pt x="0" y="1521"/>
                  </a:lnTo>
                  <a:lnTo>
                    <a:pt x="0" y="1570"/>
                  </a:lnTo>
                  <a:lnTo>
                    <a:pt x="50" y="1619"/>
                  </a:lnTo>
                  <a:lnTo>
                    <a:pt x="99" y="1619"/>
                  </a:lnTo>
                  <a:lnTo>
                    <a:pt x="344" y="1227"/>
                  </a:lnTo>
                  <a:lnTo>
                    <a:pt x="589" y="834"/>
                  </a:lnTo>
                  <a:lnTo>
                    <a:pt x="1031" y="98"/>
                  </a:lnTo>
                  <a:lnTo>
                    <a:pt x="1031" y="49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3"/>
            <p:cNvSpPr/>
            <p:nvPr/>
          </p:nvSpPr>
          <p:spPr>
            <a:xfrm rot="-63655">
              <a:off x="5693873" y="2034062"/>
              <a:ext cx="5996" cy="22474"/>
            </a:xfrm>
            <a:custGeom>
              <a:avLst/>
              <a:gdLst/>
              <a:ahLst/>
              <a:cxnLst/>
              <a:rect l="l" t="t" r="r" b="b"/>
              <a:pathLst>
                <a:path w="393" h="1473" extrusionOk="0">
                  <a:moveTo>
                    <a:pt x="295" y="0"/>
                  </a:moveTo>
                  <a:lnTo>
                    <a:pt x="295" y="50"/>
                  </a:lnTo>
                  <a:lnTo>
                    <a:pt x="246" y="442"/>
                  </a:lnTo>
                  <a:lnTo>
                    <a:pt x="148" y="835"/>
                  </a:lnTo>
                  <a:lnTo>
                    <a:pt x="50" y="1129"/>
                  </a:lnTo>
                  <a:lnTo>
                    <a:pt x="0" y="1423"/>
                  </a:lnTo>
                  <a:lnTo>
                    <a:pt x="0" y="1472"/>
                  </a:lnTo>
                  <a:lnTo>
                    <a:pt x="99" y="1423"/>
                  </a:lnTo>
                  <a:lnTo>
                    <a:pt x="246" y="1129"/>
                  </a:lnTo>
                  <a:lnTo>
                    <a:pt x="344" y="785"/>
                  </a:lnTo>
                  <a:lnTo>
                    <a:pt x="393" y="393"/>
                  </a:lnTo>
                  <a:lnTo>
                    <a:pt x="393" y="5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3"/>
            <p:cNvSpPr/>
            <p:nvPr/>
          </p:nvSpPr>
          <p:spPr>
            <a:xfrm rot="-63655">
              <a:off x="5697651" y="2033943"/>
              <a:ext cx="11245" cy="26960"/>
            </a:xfrm>
            <a:custGeom>
              <a:avLst/>
              <a:gdLst/>
              <a:ahLst/>
              <a:cxnLst/>
              <a:rect l="l" t="t" r="r" b="b"/>
              <a:pathLst>
                <a:path w="737" h="1767" extrusionOk="0">
                  <a:moveTo>
                    <a:pt x="639" y="0"/>
                  </a:moveTo>
                  <a:lnTo>
                    <a:pt x="639" y="50"/>
                  </a:lnTo>
                  <a:lnTo>
                    <a:pt x="590" y="491"/>
                  </a:lnTo>
                  <a:lnTo>
                    <a:pt x="442" y="884"/>
                  </a:lnTo>
                  <a:lnTo>
                    <a:pt x="246" y="1276"/>
                  </a:lnTo>
                  <a:lnTo>
                    <a:pt x="50" y="1669"/>
                  </a:lnTo>
                  <a:lnTo>
                    <a:pt x="1" y="1718"/>
                  </a:lnTo>
                  <a:lnTo>
                    <a:pt x="50" y="1767"/>
                  </a:lnTo>
                  <a:lnTo>
                    <a:pt x="148" y="1767"/>
                  </a:lnTo>
                  <a:lnTo>
                    <a:pt x="393" y="1374"/>
                  </a:lnTo>
                  <a:lnTo>
                    <a:pt x="590" y="933"/>
                  </a:lnTo>
                  <a:lnTo>
                    <a:pt x="688" y="491"/>
                  </a:lnTo>
                  <a:lnTo>
                    <a:pt x="737" y="5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3"/>
            <p:cNvSpPr/>
            <p:nvPr/>
          </p:nvSpPr>
          <p:spPr>
            <a:xfrm rot="-63655">
              <a:off x="5705251" y="2031512"/>
              <a:ext cx="16478" cy="43423"/>
            </a:xfrm>
            <a:custGeom>
              <a:avLst/>
              <a:gdLst/>
              <a:ahLst/>
              <a:cxnLst/>
              <a:rect l="l" t="t" r="r" b="b"/>
              <a:pathLst>
                <a:path w="1080" h="2846" extrusionOk="0">
                  <a:moveTo>
                    <a:pt x="884" y="0"/>
                  </a:moveTo>
                  <a:lnTo>
                    <a:pt x="884" y="49"/>
                  </a:lnTo>
                  <a:lnTo>
                    <a:pt x="933" y="442"/>
                  </a:lnTo>
                  <a:lnTo>
                    <a:pt x="884" y="785"/>
                  </a:lnTo>
                  <a:lnTo>
                    <a:pt x="785" y="1129"/>
                  </a:lnTo>
                  <a:lnTo>
                    <a:pt x="638" y="1472"/>
                  </a:lnTo>
                  <a:lnTo>
                    <a:pt x="295" y="2110"/>
                  </a:lnTo>
                  <a:lnTo>
                    <a:pt x="148" y="2404"/>
                  </a:lnTo>
                  <a:lnTo>
                    <a:pt x="0" y="2748"/>
                  </a:lnTo>
                  <a:lnTo>
                    <a:pt x="0" y="2797"/>
                  </a:lnTo>
                  <a:lnTo>
                    <a:pt x="50" y="2846"/>
                  </a:lnTo>
                  <a:lnTo>
                    <a:pt x="99" y="2846"/>
                  </a:lnTo>
                  <a:lnTo>
                    <a:pt x="99" y="2797"/>
                  </a:lnTo>
                  <a:lnTo>
                    <a:pt x="491" y="2159"/>
                  </a:lnTo>
                  <a:lnTo>
                    <a:pt x="835" y="1472"/>
                  </a:lnTo>
                  <a:lnTo>
                    <a:pt x="982" y="1129"/>
                  </a:lnTo>
                  <a:lnTo>
                    <a:pt x="1031" y="785"/>
                  </a:lnTo>
                  <a:lnTo>
                    <a:pt x="1080" y="393"/>
                  </a:lnTo>
                  <a:lnTo>
                    <a:pt x="1031" y="49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3"/>
            <p:cNvSpPr/>
            <p:nvPr/>
          </p:nvSpPr>
          <p:spPr>
            <a:xfrm rot="-63655">
              <a:off x="5718844" y="2037995"/>
              <a:ext cx="15731" cy="43438"/>
            </a:xfrm>
            <a:custGeom>
              <a:avLst/>
              <a:gdLst/>
              <a:ahLst/>
              <a:cxnLst/>
              <a:rect l="l" t="t" r="r" b="b"/>
              <a:pathLst>
                <a:path w="1031" h="2847" extrusionOk="0">
                  <a:moveTo>
                    <a:pt x="933" y="1"/>
                  </a:moveTo>
                  <a:lnTo>
                    <a:pt x="933" y="50"/>
                  </a:lnTo>
                  <a:lnTo>
                    <a:pt x="933" y="442"/>
                  </a:lnTo>
                  <a:lnTo>
                    <a:pt x="835" y="786"/>
                  </a:lnTo>
                  <a:lnTo>
                    <a:pt x="737" y="1080"/>
                  </a:lnTo>
                  <a:lnTo>
                    <a:pt x="589" y="1424"/>
                  </a:lnTo>
                  <a:lnTo>
                    <a:pt x="295" y="2111"/>
                  </a:lnTo>
                  <a:lnTo>
                    <a:pt x="148" y="2405"/>
                  </a:lnTo>
                  <a:lnTo>
                    <a:pt x="1" y="2748"/>
                  </a:lnTo>
                  <a:lnTo>
                    <a:pt x="1" y="2797"/>
                  </a:lnTo>
                  <a:lnTo>
                    <a:pt x="50" y="2847"/>
                  </a:lnTo>
                  <a:lnTo>
                    <a:pt x="99" y="2797"/>
                  </a:lnTo>
                  <a:lnTo>
                    <a:pt x="148" y="2797"/>
                  </a:lnTo>
                  <a:lnTo>
                    <a:pt x="442" y="2111"/>
                  </a:lnTo>
                  <a:lnTo>
                    <a:pt x="786" y="1473"/>
                  </a:lnTo>
                  <a:lnTo>
                    <a:pt x="884" y="1129"/>
                  </a:lnTo>
                  <a:lnTo>
                    <a:pt x="982" y="786"/>
                  </a:lnTo>
                  <a:lnTo>
                    <a:pt x="1031" y="442"/>
                  </a:lnTo>
                  <a:lnTo>
                    <a:pt x="1031" y="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3"/>
            <p:cNvSpPr/>
            <p:nvPr/>
          </p:nvSpPr>
          <p:spPr>
            <a:xfrm rot="-63655">
              <a:off x="5721314" y="2037861"/>
              <a:ext cx="25465" cy="68141"/>
            </a:xfrm>
            <a:custGeom>
              <a:avLst/>
              <a:gdLst/>
              <a:ahLst/>
              <a:cxnLst/>
              <a:rect l="l" t="t" r="r" b="b"/>
              <a:pathLst>
                <a:path w="1669" h="4466" extrusionOk="0">
                  <a:moveTo>
                    <a:pt x="1424" y="1"/>
                  </a:moveTo>
                  <a:lnTo>
                    <a:pt x="1375" y="50"/>
                  </a:lnTo>
                  <a:lnTo>
                    <a:pt x="1424" y="99"/>
                  </a:lnTo>
                  <a:lnTo>
                    <a:pt x="1522" y="197"/>
                  </a:lnTo>
                  <a:lnTo>
                    <a:pt x="1571" y="344"/>
                  </a:lnTo>
                  <a:lnTo>
                    <a:pt x="1522" y="541"/>
                  </a:lnTo>
                  <a:lnTo>
                    <a:pt x="1473" y="786"/>
                  </a:lnTo>
                  <a:lnTo>
                    <a:pt x="1276" y="1424"/>
                  </a:lnTo>
                  <a:lnTo>
                    <a:pt x="1031" y="2111"/>
                  </a:lnTo>
                  <a:lnTo>
                    <a:pt x="393" y="3533"/>
                  </a:lnTo>
                  <a:lnTo>
                    <a:pt x="148" y="4073"/>
                  </a:lnTo>
                  <a:lnTo>
                    <a:pt x="1" y="4417"/>
                  </a:lnTo>
                  <a:lnTo>
                    <a:pt x="50" y="4466"/>
                  </a:lnTo>
                  <a:lnTo>
                    <a:pt x="99" y="4466"/>
                  </a:lnTo>
                  <a:lnTo>
                    <a:pt x="148" y="4417"/>
                  </a:lnTo>
                  <a:lnTo>
                    <a:pt x="541" y="3533"/>
                  </a:lnTo>
                  <a:lnTo>
                    <a:pt x="1227" y="2111"/>
                  </a:lnTo>
                  <a:lnTo>
                    <a:pt x="1473" y="1375"/>
                  </a:lnTo>
                  <a:lnTo>
                    <a:pt x="1669" y="737"/>
                  </a:lnTo>
                  <a:lnTo>
                    <a:pt x="1669" y="491"/>
                  </a:lnTo>
                  <a:lnTo>
                    <a:pt x="1669" y="295"/>
                  </a:lnTo>
                  <a:lnTo>
                    <a:pt x="1571" y="9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3"/>
            <p:cNvSpPr/>
            <p:nvPr/>
          </p:nvSpPr>
          <p:spPr>
            <a:xfrm rot="-63655">
              <a:off x="5733482" y="2049599"/>
              <a:ext cx="26975" cy="65150"/>
            </a:xfrm>
            <a:custGeom>
              <a:avLst/>
              <a:gdLst/>
              <a:ahLst/>
              <a:cxnLst/>
              <a:rect l="l" t="t" r="r" b="b"/>
              <a:pathLst>
                <a:path w="1768" h="4270" extrusionOk="0">
                  <a:moveTo>
                    <a:pt x="1669" y="1"/>
                  </a:moveTo>
                  <a:lnTo>
                    <a:pt x="1669" y="50"/>
                  </a:lnTo>
                  <a:lnTo>
                    <a:pt x="1669" y="148"/>
                  </a:lnTo>
                  <a:lnTo>
                    <a:pt x="1571" y="393"/>
                  </a:lnTo>
                  <a:lnTo>
                    <a:pt x="1326" y="1080"/>
                  </a:lnTo>
                  <a:lnTo>
                    <a:pt x="786" y="2160"/>
                  </a:lnTo>
                  <a:lnTo>
                    <a:pt x="344" y="3190"/>
                  </a:lnTo>
                  <a:lnTo>
                    <a:pt x="148" y="3681"/>
                  </a:lnTo>
                  <a:lnTo>
                    <a:pt x="1" y="4220"/>
                  </a:lnTo>
                  <a:lnTo>
                    <a:pt x="1" y="4269"/>
                  </a:lnTo>
                  <a:lnTo>
                    <a:pt x="99" y="4269"/>
                  </a:lnTo>
                  <a:lnTo>
                    <a:pt x="344" y="3583"/>
                  </a:lnTo>
                  <a:lnTo>
                    <a:pt x="639" y="2896"/>
                  </a:lnTo>
                  <a:lnTo>
                    <a:pt x="1227" y="1620"/>
                  </a:lnTo>
                  <a:lnTo>
                    <a:pt x="1571" y="786"/>
                  </a:lnTo>
                  <a:lnTo>
                    <a:pt x="1767" y="295"/>
                  </a:lnTo>
                  <a:lnTo>
                    <a:pt x="1767" y="9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3"/>
            <p:cNvSpPr/>
            <p:nvPr/>
          </p:nvSpPr>
          <p:spPr>
            <a:xfrm rot="-63655">
              <a:off x="5763232" y="2055192"/>
              <a:ext cx="10497" cy="32209"/>
            </a:xfrm>
            <a:custGeom>
              <a:avLst/>
              <a:gdLst/>
              <a:ahLst/>
              <a:cxnLst/>
              <a:rect l="l" t="t" r="r" b="b"/>
              <a:pathLst>
                <a:path w="688" h="2111" extrusionOk="0">
                  <a:moveTo>
                    <a:pt x="589" y="0"/>
                  </a:moveTo>
                  <a:lnTo>
                    <a:pt x="589" y="49"/>
                  </a:lnTo>
                  <a:lnTo>
                    <a:pt x="344" y="1031"/>
                  </a:lnTo>
                  <a:lnTo>
                    <a:pt x="197" y="1521"/>
                  </a:lnTo>
                  <a:lnTo>
                    <a:pt x="0" y="2012"/>
                  </a:lnTo>
                  <a:lnTo>
                    <a:pt x="0" y="2061"/>
                  </a:lnTo>
                  <a:lnTo>
                    <a:pt x="0" y="2110"/>
                  </a:lnTo>
                  <a:lnTo>
                    <a:pt x="49" y="2110"/>
                  </a:lnTo>
                  <a:lnTo>
                    <a:pt x="99" y="2061"/>
                  </a:lnTo>
                  <a:lnTo>
                    <a:pt x="295" y="1570"/>
                  </a:lnTo>
                  <a:lnTo>
                    <a:pt x="491" y="1080"/>
                  </a:lnTo>
                  <a:lnTo>
                    <a:pt x="687" y="99"/>
                  </a:lnTo>
                  <a:lnTo>
                    <a:pt x="687" y="49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3"/>
            <p:cNvSpPr/>
            <p:nvPr/>
          </p:nvSpPr>
          <p:spPr>
            <a:xfrm rot="-63655">
              <a:off x="5677794" y="2045267"/>
              <a:ext cx="41180" cy="41180"/>
            </a:xfrm>
            <a:custGeom>
              <a:avLst/>
              <a:gdLst/>
              <a:ahLst/>
              <a:cxnLst/>
              <a:rect l="l" t="t" r="r" b="b"/>
              <a:pathLst>
                <a:path w="2699" h="2699" extrusionOk="0">
                  <a:moveTo>
                    <a:pt x="98" y="0"/>
                  </a:moveTo>
                  <a:lnTo>
                    <a:pt x="49" y="49"/>
                  </a:lnTo>
                  <a:lnTo>
                    <a:pt x="0" y="49"/>
                  </a:lnTo>
                  <a:lnTo>
                    <a:pt x="0" y="99"/>
                  </a:lnTo>
                  <a:lnTo>
                    <a:pt x="49" y="148"/>
                  </a:lnTo>
                  <a:lnTo>
                    <a:pt x="442" y="344"/>
                  </a:lnTo>
                  <a:lnTo>
                    <a:pt x="785" y="589"/>
                  </a:lnTo>
                  <a:lnTo>
                    <a:pt x="1129" y="933"/>
                  </a:lnTo>
                  <a:lnTo>
                    <a:pt x="1374" y="1325"/>
                  </a:lnTo>
                  <a:lnTo>
                    <a:pt x="1914" y="2061"/>
                  </a:lnTo>
                  <a:lnTo>
                    <a:pt x="2257" y="2405"/>
                  </a:lnTo>
                  <a:lnTo>
                    <a:pt x="2600" y="2699"/>
                  </a:lnTo>
                  <a:lnTo>
                    <a:pt x="2650" y="2699"/>
                  </a:lnTo>
                  <a:lnTo>
                    <a:pt x="2699" y="2650"/>
                  </a:lnTo>
                  <a:lnTo>
                    <a:pt x="2699" y="2601"/>
                  </a:lnTo>
                  <a:lnTo>
                    <a:pt x="2699" y="2552"/>
                  </a:lnTo>
                  <a:lnTo>
                    <a:pt x="2355" y="2257"/>
                  </a:lnTo>
                  <a:lnTo>
                    <a:pt x="2061" y="1914"/>
                  </a:lnTo>
                  <a:lnTo>
                    <a:pt x="1472" y="1178"/>
                  </a:lnTo>
                  <a:lnTo>
                    <a:pt x="1178" y="785"/>
                  </a:lnTo>
                  <a:lnTo>
                    <a:pt x="834" y="491"/>
                  </a:lnTo>
                  <a:lnTo>
                    <a:pt x="491" y="19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3"/>
            <p:cNvSpPr/>
            <p:nvPr/>
          </p:nvSpPr>
          <p:spPr>
            <a:xfrm rot="-63655">
              <a:off x="5689960" y="2040412"/>
              <a:ext cx="56896" cy="71131"/>
            </a:xfrm>
            <a:custGeom>
              <a:avLst/>
              <a:gdLst/>
              <a:ahLst/>
              <a:cxnLst/>
              <a:rect l="l" t="t" r="r" b="b"/>
              <a:pathLst>
                <a:path w="3729" h="4662" extrusionOk="0">
                  <a:moveTo>
                    <a:pt x="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442" y="638"/>
                  </a:lnTo>
                  <a:lnTo>
                    <a:pt x="883" y="1227"/>
                  </a:lnTo>
                  <a:lnTo>
                    <a:pt x="1766" y="2404"/>
                  </a:lnTo>
                  <a:lnTo>
                    <a:pt x="2650" y="3533"/>
                  </a:lnTo>
                  <a:lnTo>
                    <a:pt x="3091" y="4121"/>
                  </a:lnTo>
                  <a:lnTo>
                    <a:pt x="3582" y="4612"/>
                  </a:lnTo>
                  <a:lnTo>
                    <a:pt x="3631" y="4661"/>
                  </a:lnTo>
                  <a:lnTo>
                    <a:pt x="3680" y="4612"/>
                  </a:lnTo>
                  <a:lnTo>
                    <a:pt x="3729" y="4563"/>
                  </a:lnTo>
                  <a:lnTo>
                    <a:pt x="3680" y="4514"/>
                  </a:lnTo>
                  <a:lnTo>
                    <a:pt x="2748" y="3435"/>
                  </a:lnTo>
                  <a:lnTo>
                    <a:pt x="1865" y="2257"/>
                  </a:lnTo>
                  <a:lnTo>
                    <a:pt x="981" y="1129"/>
                  </a:lnTo>
                  <a:lnTo>
                    <a:pt x="49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3"/>
            <p:cNvSpPr/>
            <p:nvPr/>
          </p:nvSpPr>
          <p:spPr>
            <a:xfrm rot="-63655">
              <a:off x="5705603" y="2044688"/>
              <a:ext cx="47924" cy="54668"/>
            </a:xfrm>
            <a:custGeom>
              <a:avLst/>
              <a:gdLst/>
              <a:ahLst/>
              <a:cxnLst/>
              <a:rect l="l" t="t" r="r" b="b"/>
              <a:pathLst>
                <a:path w="3141" h="3583" extrusionOk="0">
                  <a:moveTo>
                    <a:pt x="50" y="0"/>
                  </a:moveTo>
                  <a:lnTo>
                    <a:pt x="0" y="49"/>
                  </a:lnTo>
                  <a:lnTo>
                    <a:pt x="0" y="99"/>
                  </a:lnTo>
                  <a:lnTo>
                    <a:pt x="785" y="982"/>
                  </a:lnTo>
                  <a:lnTo>
                    <a:pt x="1521" y="1865"/>
                  </a:lnTo>
                  <a:lnTo>
                    <a:pt x="2257" y="2748"/>
                  </a:lnTo>
                  <a:lnTo>
                    <a:pt x="2601" y="3141"/>
                  </a:lnTo>
                  <a:lnTo>
                    <a:pt x="3042" y="3582"/>
                  </a:lnTo>
                  <a:lnTo>
                    <a:pt x="3092" y="3582"/>
                  </a:lnTo>
                  <a:lnTo>
                    <a:pt x="3141" y="3533"/>
                  </a:lnTo>
                  <a:lnTo>
                    <a:pt x="3092" y="3484"/>
                  </a:lnTo>
                  <a:lnTo>
                    <a:pt x="2356" y="2601"/>
                  </a:lnTo>
                  <a:lnTo>
                    <a:pt x="1620" y="1718"/>
                  </a:lnTo>
                  <a:lnTo>
                    <a:pt x="884" y="884"/>
                  </a:lnTo>
                  <a:lnTo>
                    <a:pt x="99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3"/>
            <p:cNvSpPr/>
            <p:nvPr/>
          </p:nvSpPr>
          <p:spPr>
            <a:xfrm rot="-63655">
              <a:off x="5707760" y="2035558"/>
              <a:ext cx="59154" cy="63655"/>
            </a:xfrm>
            <a:custGeom>
              <a:avLst/>
              <a:gdLst/>
              <a:ahLst/>
              <a:cxnLst/>
              <a:rect l="l" t="t" r="r" b="b"/>
              <a:pathLst>
                <a:path w="3877" h="4172" extrusionOk="0">
                  <a:moveTo>
                    <a:pt x="1" y="1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589" y="540"/>
                  </a:lnTo>
                  <a:lnTo>
                    <a:pt x="1080" y="1031"/>
                  </a:lnTo>
                  <a:lnTo>
                    <a:pt x="1522" y="1522"/>
                  </a:lnTo>
                  <a:lnTo>
                    <a:pt x="1963" y="2061"/>
                  </a:lnTo>
                  <a:lnTo>
                    <a:pt x="2846" y="3141"/>
                  </a:lnTo>
                  <a:lnTo>
                    <a:pt x="3288" y="3631"/>
                  </a:lnTo>
                  <a:lnTo>
                    <a:pt x="3779" y="4171"/>
                  </a:lnTo>
                  <a:lnTo>
                    <a:pt x="3877" y="4171"/>
                  </a:lnTo>
                  <a:lnTo>
                    <a:pt x="3877" y="4122"/>
                  </a:lnTo>
                  <a:lnTo>
                    <a:pt x="3877" y="4073"/>
                  </a:lnTo>
                  <a:lnTo>
                    <a:pt x="2994" y="2994"/>
                  </a:lnTo>
                  <a:lnTo>
                    <a:pt x="2110" y="1914"/>
                  </a:lnTo>
                  <a:lnTo>
                    <a:pt x="1620" y="1374"/>
                  </a:lnTo>
                  <a:lnTo>
                    <a:pt x="1129" y="884"/>
                  </a:lnTo>
                  <a:lnTo>
                    <a:pt x="638" y="44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3"/>
            <p:cNvSpPr/>
            <p:nvPr/>
          </p:nvSpPr>
          <p:spPr>
            <a:xfrm rot="-63655">
              <a:off x="5716703" y="2037655"/>
              <a:ext cx="56911" cy="54668"/>
            </a:xfrm>
            <a:custGeom>
              <a:avLst/>
              <a:gdLst/>
              <a:ahLst/>
              <a:cxnLst/>
              <a:rect l="l" t="t" r="r" b="b"/>
              <a:pathLst>
                <a:path w="3730" h="3583" extrusionOk="0">
                  <a:moveTo>
                    <a:pt x="0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1031" y="884"/>
                  </a:lnTo>
                  <a:lnTo>
                    <a:pt x="1963" y="1718"/>
                  </a:lnTo>
                  <a:lnTo>
                    <a:pt x="2797" y="2601"/>
                  </a:lnTo>
                  <a:lnTo>
                    <a:pt x="3631" y="3533"/>
                  </a:lnTo>
                  <a:lnTo>
                    <a:pt x="3680" y="3583"/>
                  </a:lnTo>
                  <a:lnTo>
                    <a:pt x="3729" y="3533"/>
                  </a:lnTo>
                  <a:lnTo>
                    <a:pt x="3729" y="3484"/>
                  </a:lnTo>
                  <a:lnTo>
                    <a:pt x="3337" y="2994"/>
                  </a:lnTo>
                  <a:lnTo>
                    <a:pt x="2944" y="2503"/>
                  </a:lnTo>
                  <a:lnTo>
                    <a:pt x="2503" y="2062"/>
                  </a:lnTo>
                  <a:lnTo>
                    <a:pt x="2061" y="1620"/>
                  </a:lnTo>
                  <a:lnTo>
                    <a:pt x="1080" y="786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3"/>
            <p:cNvSpPr/>
            <p:nvPr/>
          </p:nvSpPr>
          <p:spPr>
            <a:xfrm rot="-63655">
              <a:off x="5735225" y="2035219"/>
              <a:ext cx="40433" cy="38190"/>
            </a:xfrm>
            <a:custGeom>
              <a:avLst/>
              <a:gdLst/>
              <a:ahLst/>
              <a:cxnLst/>
              <a:rect l="l" t="t" r="r" b="b"/>
              <a:pathLst>
                <a:path w="2650" h="2503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276" y="1325"/>
                  </a:lnTo>
                  <a:lnTo>
                    <a:pt x="1914" y="1914"/>
                  </a:lnTo>
                  <a:lnTo>
                    <a:pt x="2551" y="2503"/>
                  </a:lnTo>
                  <a:lnTo>
                    <a:pt x="2649" y="2503"/>
                  </a:lnTo>
                  <a:lnTo>
                    <a:pt x="2649" y="2454"/>
                  </a:lnTo>
                  <a:lnTo>
                    <a:pt x="2649" y="2405"/>
                  </a:lnTo>
                  <a:lnTo>
                    <a:pt x="1325" y="122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3"/>
            <p:cNvSpPr/>
            <p:nvPr/>
          </p:nvSpPr>
          <p:spPr>
            <a:xfrm rot="-63655">
              <a:off x="5809719" y="2105270"/>
              <a:ext cx="5996" cy="20232"/>
            </a:xfrm>
            <a:custGeom>
              <a:avLst/>
              <a:gdLst/>
              <a:ahLst/>
              <a:cxnLst/>
              <a:rect l="l" t="t" r="r" b="b"/>
              <a:pathLst>
                <a:path w="393" h="1326" extrusionOk="0">
                  <a:moveTo>
                    <a:pt x="393" y="1"/>
                  </a:moveTo>
                  <a:lnTo>
                    <a:pt x="344" y="50"/>
                  </a:lnTo>
                  <a:lnTo>
                    <a:pt x="148" y="639"/>
                  </a:lnTo>
                  <a:lnTo>
                    <a:pt x="17" y="1162"/>
                  </a:lnTo>
                  <a:lnTo>
                    <a:pt x="17" y="1162"/>
                  </a:lnTo>
                  <a:lnTo>
                    <a:pt x="0" y="1178"/>
                  </a:lnTo>
                  <a:lnTo>
                    <a:pt x="10" y="1188"/>
                  </a:lnTo>
                  <a:lnTo>
                    <a:pt x="10" y="1188"/>
                  </a:lnTo>
                  <a:lnTo>
                    <a:pt x="0" y="1227"/>
                  </a:lnTo>
                  <a:lnTo>
                    <a:pt x="49" y="1276"/>
                  </a:lnTo>
                  <a:lnTo>
                    <a:pt x="49" y="1325"/>
                  </a:lnTo>
                  <a:lnTo>
                    <a:pt x="98" y="1276"/>
                  </a:lnTo>
                  <a:lnTo>
                    <a:pt x="246" y="1031"/>
                  </a:lnTo>
                  <a:lnTo>
                    <a:pt x="393" y="835"/>
                  </a:lnTo>
                  <a:lnTo>
                    <a:pt x="393" y="786"/>
                  </a:lnTo>
                  <a:lnTo>
                    <a:pt x="344" y="786"/>
                  </a:lnTo>
                  <a:lnTo>
                    <a:pt x="197" y="982"/>
                  </a:lnTo>
                  <a:lnTo>
                    <a:pt x="246" y="639"/>
                  </a:lnTo>
                  <a:lnTo>
                    <a:pt x="393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3"/>
            <p:cNvSpPr/>
            <p:nvPr/>
          </p:nvSpPr>
          <p:spPr>
            <a:xfrm rot="-63655">
              <a:off x="5814348" y="2102936"/>
              <a:ext cx="6759" cy="40448"/>
            </a:xfrm>
            <a:custGeom>
              <a:avLst/>
              <a:gdLst/>
              <a:ahLst/>
              <a:cxnLst/>
              <a:rect l="l" t="t" r="r" b="b"/>
              <a:pathLst>
                <a:path w="443" h="2651" extrusionOk="0">
                  <a:moveTo>
                    <a:pt x="197" y="1"/>
                  </a:moveTo>
                  <a:lnTo>
                    <a:pt x="197" y="50"/>
                  </a:lnTo>
                  <a:lnTo>
                    <a:pt x="295" y="344"/>
                  </a:lnTo>
                  <a:lnTo>
                    <a:pt x="344" y="687"/>
                  </a:lnTo>
                  <a:lnTo>
                    <a:pt x="295" y="982"/>
                  </a:lnTo>
                  <a:lnTo>
                    <a:pt x="246" y="1325"/>
                  </a:lnTo>
                  <a:lnTo>
                    <a:pt x="99" y="1963"/>
                  </a:lnTo>
                  <a:lnTo>
                    <a:pt x="50" y="2258"/>
                  </a:lnTo>
                  <a:lnTo>
                    <a:pt x="1" y="2601"/>
                  </a:lnTo>
                  <a:lnTo>
                    <a:pt x="50" y="2650"/>
                  </a:lnTo>
                  <a:lnTo>
                    <a:pt x="99" y="2650"/>
                  </a:lnTo>
                  <a:lnTo>
                    <a:pt x="148" y="2601"/>
                  </a:lnTo>
                  <a:lnTo>
                    <a:pt x="246" y="1963"/>
                  </a:lnTo>
                  <a:lnTo>
                    <a:pt x="393" y="1276"/>
                  </a:lnTo>
                  <a:lnTo>
                    <a:pt x="442" y="933"/>
                  </a:lnTo>
                  <a:lnTo>
                    <a:pt x="442" y="589"/>
                  </a:lnTo>
                  <a:lnTo>
                    <a:pt x="393" y="29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3"/>
            <p:cNvSpPr/>
            <p:nvPr/>
          </p:nvSpPr>
          <p:spPr>
            <a:xfrm rot="-63655">
              <a:off x="5819251" y="2120840"/>
              <a:ext cx="4501" cy="47924"/>
            </a:xfrm>
            <a:custGeom>
              <a:avLst/>
              <a:gdLst/>
              <a:ahLst/>
              <a:cxnLst/>
              <a:rect l="l" t="t" r="r" b="b"/>
              <a:pathLst>
                <a:path w="295" h="3141" extrusionOk="0">
                  <a:moveTo>
                    <a:pt x="196" y="0"/>
                  </a:moveTo>
                  <a:lnTo>
                    <a:pt x="196" y="49"/>
                  </a:lnTo>
                  <a:lnTo>
                    <a:pt x="98" y="1570"/>
                  </a:lnTo>
                  <a:lnTo>
                    <a:pt x="0" y="3091"/>
                  </a:lnTo>
                  <a:lnTo>
                    <a:pt x="49" y="3140"/>
                  </a:lnTo>
                  <a:lnTo>
                    <a:pt x="147" y="3140"/>
                  </a:lnTo>
                  <a:lnTo>
                    <a:pt x="147" y="3091"/>
                  </a:lnTo>
                  <a:lnTo>
                    <a:pt x="245" y="2355"/>
                  </a:lnTo>
                  <a:lnTo>
                    <a:pt x="294" y="1570"/>
                  </a:lnTo>
                  <a:lnTo>
                    <a:pt x="294" y="4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3"/>
            <p:cNvSpPr/>
            <p:nvPr/>
          </p:nvSpPr>
          <p:spPr>
            <a:xfrm rot="-63655">
              <a:off x="5826982" y="2134910"/>
              <a:ext cx="5264" cy="47177"/>
            </a:xfrm>
            <a:custGeom>
              <a:avLst/>
              <a:gdLst/>
              <a:ahLst/>
              <a:cxnLst/>
              <a:rect l="l" t="t" r="r" b="b"/>
              <a:pathLst>
                <a:path w="345" h="3092" extrusionOk="0">
                  <a:moveTo>
                    <a:pt x="1" y="0"/>
                  </a:moveTo>
                  <a:lnTo>
                    <a:pt x="1" y="49"/>
                  </a:lnTo>
                  <a:lnTo>
                    <a:pt x="99" y="148"/>
                  </a:lnTo>
                  <a:lnTo>
                    <a:pt x="197" y="344"/>
                  </a:lnTo>
                  <a:lnTo>
                    <a:pt x="197" y="785"/>
                  </a:lnTo>
                  <a:lnTo>
                    <a:pt x="148" y="1227"/>
                  </a:lnTo>
                  <a:lnTo>
                    <a:pt x="99" y="1570"/>
                  </a:lnTo>
                  <a:lnTo>
                    <a:pt x="1" y="2306"/>
                  </a:lnTo>
                  <a:lnTo>
                    <a:pt x="1" y="2650"/>
                  </a:lnTo>
                  <a:lnTo>
                    <a:pt x="1" y="3042"/>
                  </a:lnTo>
                  <a:lnTo>
                    <a:pt x="1" y="3091"/>
                  </a:lnTo>
                  <a:lnTo>
                    <a:pt x="99" y="3091"/>
                  </a:lnTo>
                  <a:lnTo>
                    <a:pt x="99" y="3042"/>
                  </a:lnTo>
                  <a:lnTo>
                    <a:pt x="197" y="2110"/>
                  </a:lnTo>
                  <a:lnTo>
                    <a:pt x="295" y="1178"/>
                  </a:lnTo>
                  <a:lnTo>
                    <a:pt x="344" y="883"/>
                  </a:lnTo>
                  <a:lnTo>
                    <a:pt x="344" y="540"/>
                  </a:lnTo>
                  <a:lnTo>
                    <a:pt x="295" y="344"/>
                  </a:lnTo>
                  <a:lnTo>
                    <a:pt x="246" y="197"/>
                  </a:lnTo>
                  <a:lnTo>
                    <a:pt x="148" y="9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3"/>
            <p:cNvSpPr/>
            <p:nvPr/>
          </p:nvSpPr>
          <p:spPr>
            <a:xfrm rot="-63655">
              <a:off x="5833933" y="2150496"/>
              <a:ext cx="5249" cy="38190"/>
            </a:xfrm>
            <a:custGeom>
              <a:avLst/>
              <a:gdLst/>
              <a:ahLst/>
              <a:cxnLst/>
              <a:rect l="l" t="t" r="r" b="b"/>
              <a:pathLst>
                <a:path w="344" h="2503" extrusionOk="0">
                  <a:moveTo>
                    <a:pt x="0" y="1"/>
                  </a:moveTo>
                  <a:lnTo>
                    <a:pt x="0" y="50"/>
                  </a:lnTo>
                  <a:lnTo>
                    <a:pt x="98" y="344"/>
                  </a:lnTo>
                  <a:lnTo>
                    <a:pt x="98" y="688"/>
                  </a:lnTo>
                  <a:lnTo>
                    <a:pt x="148" y="1276"/>
                  </a:lnTo>
                  <a:lnTo>
                    <a:pt x="148" y="1865"/>
                  </a:lnTo>
                  <a:lnTo>
                    <a:pt x="148" y="2454"/>
                  </a:lnTo>
                  <a:lnTo>
                    <a:pt x="148" y="2503"/>
                  </a:lnTo>
                  <a:lnTo>
                    <a:pt x="246" y="2503"/>
                  </a:lnTo>
                  <a:lnTo>
                    <a:pt x="295" y="2454"/>
                  </a:lnTo>
                  <a:lnTo>
                    <a:pt x="344" y="1865"/>
                  </a:lnTo>
                  <a:lnTo>
                    <a:pt x="344" y="1227"/>
                  </a:lnTo>
                  <a:lnTo>
                    <a:pt x="246" y="638"/>
                  </a:lnTo>
                  <a:lnTo>
                    <a:pt x="98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3"/>
            <p:cNvSpPr/>
            <p:nvPr/>
          </p:nvSpPr>
          <p:spPr>
            <a:xfrm rot="-63655">
              <a:off x="5829648" y="2172833"/>
              <a:ext cx="26975" cy="16478"/>
            </a:xfrm>
            <a:custGeom>
              <a:avLst/>
              <a:gdLst/>
              <a:ahLst/>
              <a:cxnLst/>
              <a:rect l="l" t="t" r="r" b="b"/>
              <a:pathLst>
                <a:path w="1768" h="1080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" y="148"/>
                  </a:lnTo>
                  <a:lnTo>
                    <a:pt x="835" y="638"/>
                  </a:lnTo>
                  <a:lnTo>
                    <a:pt x="1228" y="884"/>
                  </a:lnTo>
                  <a:lnTo>
                    <a:pt x="1473" y="982"/>
                  </a:lnTo>
                  <a:lnTo>
                    <a:pt x="1669" y="1080"/>
                  </a:lnTo>
                  <a:lnTo>
                    <a:pt x="1718" y="1031"/>
                  </a:lnTo>
                  <a:lnTo>
                    <a:pt x="1767" y="1031"/>
                  </a:lnTo>
                  <a:lnTo>
                    <a:pt x="1767" y="982"/>
                  </a:lnTo>
                  <a:lnTo>
                    <a:pt x="1718" y="933"/>
                  </a:lnTo>
                  <a:lnTo>
                    <a:pt x="1326" y="737"/>
                  </a:lnTo>
                  <a:lnTo>
                    <a:pt x="933" y="540"/>
                  </a:lnTo>
                  <a:lnTo>
                    <a:pt x="99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3"/>
            <p:cNvSpPr/>
            <p:nvPr/>
          </p:nvSpPr>
          <p:spPr>
            <a:xfrm rot="-63655">
              <a:off x="5817354" y="2157304"/>
              <a:ext cx="31461" cy="13488"/>
            </a:xfrm>
            <a:custGeom>
              <a:avLst/>
              <a:gdLst/>
              <a:ahLst/>
              <a:cxnLst/>
              <a:rect l="l" t="t" r="r" b="b"/>
              <a:pathLst>
                <a:path w="2062" h="884" extrusionOk="0">
                  <a:moveTo>
                    <a:pt x="50" y="0"/>
                  </a:moveTo>
                  <a:lnTo>
                    <a:pt x="1" y="49"/>
                  </a:lnTo>
                  <a:lnTo>
                    <a:pt x="50" y="98"/>
                  </a:lnTo>
                  <a:lnTo>
                    <a:pt x="541" y="295"/>
                  </a:lnTo>
                  <a:lnTo>
                    <a:pt x="1031" y="540"/>
                  </a:lnTo>
                  <a:lnTo>
                    <a:pt x="1522" y="736"/>
                  </a:lnTo>
                  <a:lnTo>
                    <a:pt x="1767" y="834"/>
                  </a:lnTo>
                  <a:lnTo>
                    <a:pt x="2013" y="883"/>
                  </a:lnTo>
                  <a:lnTo>
                    <a:pt x="2062" y="834"/>
                  </a:lnTo>
                  <a:lnTo>
                    <a:pt x="2062" y="785"/>
                  </a:lnTo>
                  <a:lnTo>
                    <a:pt x="1522" y="589"/>
                  </a:lnTo>
                  <a:lnTo>
                    <a:pt x="1031" y="344"/>
                  </a:lnTo>
                  <a:lnTo>
                    <a:pt x="590" y="14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3"/>
            <p:cNvSpPr/>
            <p:nvPr/>
          </p:nvSpPr>
          <p:spPr>
            <a:xfrm rot="-63655">
              <a:off x="5816993" y="2134913"/>
              <a:ext cx="24733" cy="19469"/>
            </a:xfrm>
            <a:custGeom>
              <a:avLst/>
              <a:gdLst/>
              <a:ahLst/>
              <a:cxnLst/>
              <a:rect l="l" t="t" r="r" b="b"/>
              <a:pathLst>
                <a:path w="1621" h="1276" extrusionOk="0">
                  <a:moveTo>
                    <a:pt x="50" y="0"/>
                  </a:moveTo>
                  <a:lnTo>
                    <a:pt x="1" y="49"/>
                  </a:lnTo>
                  <a:lnTo>
                    <a:pt x="50" y="49"/>
                  </a:lnTo>
                  <a:lnTo>
                    <a:pt x="541" y="540"/>
                  </a:lnTo>
                  <a:lnTo>
                    <a:pt x="1080" y="982"/>
                  </a:lnTo>
                  <a:lnTo>
                    <a:pt x="1375" y="1227"/>
                  </a:lnTo>
                  <a:lnTo>
                    <a:pt x="1522" y="1276"/>
                  </a:lnTo>
                  <a:lnTo>
                    <a:pt x="1620" y="1276"/>
                  </a:lnTo>
                  <a:lnTo>
                    <a:pt x="1620" y="1227"/>
                  </a:lnTo>
                  <a:lnTo>
                    <a:pt x="1571" y="1178"/>
                  </a:lnTo>
                  <a:lnTo>
                    <a:pt x="1571" y="1227"/>
                  </a:lnTo>
                  <a:lnTo>
                    <a:pt x="1473" y="1129"/>
                  </a:lnTo>
                  <a:lnTo>
                    <a:pt x="1277" y="933"/>
                  </a:lnTo>
                  <a:lnTo>
                    <a:pt x="884" y="68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3"/>
            <p:cNvSpPr/>
            <p:nvPr/>
          </p:nvSpPr>
          <p:spPr>
            <a:xfrm rot="-63655">
              <a:off x="5920515" y="2104408"/>
              <a:ext cx="38205" cy="22474"/>
            </a:xfrm>
            <a:custGeom>
              <a:avLst/>
              <a:gdLst/>
              <a:ahLst/>
              <a:cxnLst/>
              <a:rect l="l" t="t" r="r" b="b"/>
              <a:pathLst>
                <a:path w="2504" h="1473" extrusionOk="0">
                  <a:moveTo>
                    <a:pt x="2405" y="1"/>
                  </a:moveTo>
                  <a:lnTo>
                    <a:pt x="1767" y="246"/>
                  </a:lnTo>
                  <a:lnTo>
                    <a:pt x="1031" y="492"/>
                  </a:lnTo>
                  <a:lnTo>
                    <a:pt x="688" y="639"/>
                  </a:lnTo>
                  <a:lnTo>
                    <a:pt x="393" y="884"/>
                  </a:lnTo>
                  <a:lnTo>
                    <a:pt x="148" y="1129"/>
                  </a:lnTo>
                  <a:lnTo>
                    <a:pt x="1" y="1424"/>
                  </a:lnTo>
                  <a:lnTo>
                    <a:pt x="1" y="1473"/>
                  </a:lnTo>
                  <a:lnTo>
                    <a:pt x="50" y="1473"/>
                  </a:lnTo>
                  <a:lnTo>
                    <a:pt x="246" y="1178"/>
                  </a:lnTo>
                  <a:lnTo>
                    <a:pt x="491" y="933"/>
                  </a:lnTo>
                  <a:lnTo>
                    <a:pt x="835" y="786"/>
                  </a:lnTo>
                  <a:lnTo>
                    <a:pt x="1129" y="639"/>
                  </a:lnTo>
                  <a:lnTo>
                    <a:pt x="1816" y="393"/>
                  </a:lnTo>
                  <a:lnTo>
                    <a:pt x="2160" y="295"/>
                  </a:lnTo>
                  <a:lnTo>
                    <a:pt x="2454" y="148"/>
                  </a:lnTo>
                  <a:lnTo>
                    <a:pt x="2503" y="99"/>
                  </a:lnTo>
                  <a:lnTo>
                    <a:pt x="2503" y="50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3"/>
            <p:cNvSpPr/>
            <p:nvPr/>
          </p:nvSpPr>
          <p:spPr>
            <a:xfrm rot="-63655">
              <a:off x="5910888" y="2111290"/>
              <a:ext cx="42691" cy="20232"/>
            </a:xfrm>
            <a:custGeom>
              <a:avLst/>
              <a:gdLst/>
              <a:ahLst/>
              <a:cxnLst/>
              <a:rect l="l" t="t" r="r" b="b"/>
              <a:pathLst>
                <a:path w="2798" h="1326" extrusionOk="0">
                  <a:moveTo>
                    <a:pt x="2798" y="0"/>
                  </a:moveTo>
                  <a:lnTo>
                    <a:pt x="2749" y="50"/>
                  </a:lnTo>
                  <a:lnTo>
                    <a:pt x="2062" y="344"/>
                  </a:lnTo>
                  <a:lnTo>
                    <a:pt x="1424" y="687"/>
                  </a:lnTo>
                  <a:lnTo>
                    <a:pt x="737" y="1031"/>
                  </a:lnTo>
                  <a:lnTo>
                    <a:pt x="394" y="1129"/>
                  </a:lnTo>
                  <a:lnTo>
                    <a:pt x="50" y="1227"/>
                  </a:lnTo>
                  <a:lnTo>
                    <a:pt x="1" y="1276"/>
                  </a:lnTo>
                  <a:lnTo>
                    <a:pt x="50" y="1325"/>
                  </a:lnTo>
                  <a:lnTo>
                    <a:pt x="786" y="1178"/>
                  </a:lnTo>
                  <a:lnTo>
                    <a:pt x="1522" y="884"/>
                  </a:lnTo>
                  <a:lnTo>
                    <a:pt x="2160" y="540"/>
                  </a:lnTo>
                  <a:lnTo>
                    <a:pt x="2798" y="148"/>
                  </a:lnTo>
                  <a:lnTo>
                    <a:pt x="2798" y="99"/>
                  </a:lnTo>
                  <a:lnTo>
                    <a:pt x="2798" y="50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3"/>
            <p:cNvSpPr/>
            <p:nvPr/>
          </p:nvSpPr>
          <p:spPr>
            <a:xfrm rot="-63655">
              <a:off x="5924492" y="2123180"/>
              <a:ext cx="24717" cy="9002"/>
            </a:xfrm>
            <a:custGeom>
              <a:avLst/>
              <a:gdLst/>
              <a:ahLst/>
              <a:cxnLst/>
              <a:rect l="l" t="t" r="r" b="b"/>
              <a:pathLst>
                <a:path w="1620" h="590" extrusionOk="0">
                  <a:moveTo>
                    <a:pt x="1570" y="0"/>
                  </a:moveTo>
                  <a:lnTo>
                    <a:pt x="834" y="246"/>
                  </a:lnTo>
                  <a:lnTo>
                    <a:pt x="442" y="393"/>
                  </a:lnTo>
                  <a:lnTo>
                    <a:pt x="98" y="442"/>
                  </a:lnTo>
                  <a:lnTo>
                    <a:pt x="49" y="442"/>
                  </a:lnTo>
                  <a:lnTo>
                    <a:pt x="0" y="491"/>
                  </a:lnTo>
                  <a:lnTo>
                    <a:pt x="49" y="540"/>
                  </a:lnTo>
                  <a:lnTo>
                    <a:pt x="98" y="589"/>
                  </a:lnTo>
                  <a:lnTo>
                    <a:pt x="491" y="540"/>
                  </a:lnTo>
                  <a:lnTo>
                    <a:pt x="834" y="393"/>
                  </a:lnTo>
                  <a:lnTo>
                    <a:pt x="1619" y="99"/>
                  </a:lnTo>
                  <a:lnTo>
                    <a:pt x="1619" y="50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3"/>
            <p:cNvSpPr/>
            <p:nvPr/>
          </p:nvSpPr>
          <p:spPr>
            <a:xfrm rot="-63655">
              <a:off x="5945002" y="2186092"/>
              <a:ext cx="62160" cy="157977"/>
            </a:xfrm>
            <a:custGeom>
              <a:avLst/>
              <a:gdLst/>
              <a:ahLst/>
              <a:cxnLst/>
              <a:rect l="l" t="t" r="r" b="b"/>
              <a:pathLst>
                <a:path w="4074" h="10354" extrusionOk="0">
                  <a:moveTo>
                    <a:pt x="1" y="1"/>
                  </a:moveTo>
                  <a:lnTo>
                    <a:pt x="197" y="246"/>
                  </a:lnTo>
                  <a:lnTo>
                    <a:pt x="491" y="786"/>
                  </a:lnTo>
                  <a:lnTo>
                    <a:pt x="982" y="1914"/>
                  </a:lnTo>
                  <a:lnTo>
                    <a:pt x="1325" y="2699"/>
                  </a:lnTo>
                  <a:lnTo>
                    <a:pt x="1571" y="3484"/>
                  </a:lnTo>
                  <a:lnTo>
                    <a:pt x="2061" y="5104"/>
                  </a:lnTo>
                  <a:lnTo>
                    <a:pt x="2454" y="6428"/>
                  </a:lnTo>
                  <a:lnTo>
                    <a:pt x="2846" y="7753"/>
                  </a:lnTo>
                  <a:lnTo>
                    <a:pt x="3092" y="8440"/>
                  </a:lnTo>
                  <a:lnTo>
                    <a:pt x="3386" y="9078"/>
                  </a:lnTo>
                  <a:lnTo>
                    <a:pt x="3681" y="9716"/>
                  </a:lnTo>
                  <a:lnTo>
                    <a:pt x="4024" y="10353"/>
                  </a:lnTo>
                  <a:lnTo>
                    <a:pt x="4073" y="10353"/>
                  </a:lnTo>
                  <a:lnTo>
                    <a:pt x="4073" y="10304"/>
                  </a:lnTo>
                  <a:lnTo>
                    <a:pt x="3730" y="9519"/>
                  </a:lnTo>
                  <a:lnTo>
                    <a:pt x="3386" y="8734"/>
                  </a:lnTo>
                  <a:lnTo>
                    <a:pt x="2797" y="7164"/>
                  </a:lnTo>
                  <a:lnTo>
                    <a:pt x="2307" y="5594"/>
                  </a:lnTo>
                  <a:lnTo>
                    <a:pt x="1816" y="3975"/>
                  </a:lnTo>
                  <a:lnTo>
                    <a:pt x="1473" y="2896"/>
                  </a:lnTo>
                  <a:lnTo>
                    <a:pt x="1080" y="1718"/>
                  </a:lnTo>
                  <a:lnTo>
                    <a:pt x="835" y="1178"/>
                  </a:lnTo>
                  <a:lnTo>
                    <a:pt x="540" y="639"/>
                  </a:lnTo>
                  <a:lnTo>
                    <a:pt x="197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3"/>
            <p:cNvSpPr/>
            <p:nvPr/>
          </p:nvSpPr>
          <p:spPr>
            <a:xfrm rot="-63655">
              <a:off x="5958448" y="2181861"/>
              <a:ext cx="89104" cy="244061"/>
            </a:xfrm>
            <a:custGeom>
              <a:avLst/>
              <a:gdLst/>
              <a:ahLst/>
              <a:cxnLst/>
              <a:rect l="l" t="t" r="r" b="b"/>
              <a:pathLst>
                <a:path w="5840" h="15996" extrusionOk="0">
                  <a:moveTo>
                    <a:pt x="50" y="1"/>
                  </a:moveTo>
                  <a:lnTo>
                    <a:pt x="1" y="50"/>
                  </a:lnTo>
                  <a:lnTo>
                    <a:pt x="295" y="442"/>
                  </a:lnTo>
                  <a:lnTo>
                    <a:pt x="540" y="835"/>
                  </a:lnTo>
                  <a:lnTo>
                    <a:pt x="737" y="1276"/>
                  </a:lnTo>
                  <a:lnTo>
                    <a:pt x="884" y="1718"/>
                  </a:lnTo>
                  <a:lnTo>
                    <a:pt x="1178" y="2601"/>
                  </a:lnTo>
                  <a:lnTo>
                    <a:pt x="1424" y="3533"/>
                  </a:lnTo>
                  <a:lnTo>
                    <a:pt x="1914" y="5496"/>
                  </a:lnTo>
                  <a:lnTo>
                    <a:pt x="2552" y="7409"/>
                  </a:lnTo>
                  <a:lnTo>
                    <a:pt x="3288" y="9568"/>
                  </a:lnTo>
                  <a:lnTo>
                    <a:pt x="4122" y="11678"/>
                  </a:lnTo>
                  <a:lnTo>
                    <a:pt x="4956" y="13837"/>
                  </a:lnTo>
                  <a:lnTo>
                    <a:pt x="5741" y="15996"/>
                  </a:lnTo>
                  <a:lnTo>
                    <a:pt x="5839" y="15996"/>
                  </a:lnTo>
                  <a:lnTo>
                    <a:pt x="5839" y="15946"/>
                  </a:lnTo>
                  <a:lnTo>
                    <a:pt x="5447" y="14818"/>
                  </a:lnTo>
                  <a:lnTo>
                    <a:pt x="5054" y="13690"/>
                  </a:lnTo>
                  <a:lnTo>
                    <a:pt x="4220" y="11433"/>
                  </a:lnTo>
                  <a:lnTo>
                    <a:pt x="3386" y="9225"/>
                  </a:lnTo>
                  <a:lnTo>
                    <a:pt x="2552" y="6968"/>
                  </a:lnTo>
                  <a:lnTo>
                    <a:pt x="2258" y="6085"/>
                  </a:lnTo>
                  <a:lnTo>
                    <a:pt x="2061" y="5201"/>
                  </a:lnTo>
                  <a:lnTo>
                    <a:pt x="1571" y="3337"/>
                  </a:lnTo>
                  <a:lnTo>
                    <a:pt x="1326" y="2454"/>
                  </a:lnTo>
                  <a:lnTo>
                    <a:pt x="982" y="1571"/>
                  </a:lnTo>
                  <a:lnTo>
                    <a:pt x="540" y="786"/>
                  </a:lnTo>
                  <a:lnTo>
                    <a:pt x="295" y="393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3"/>
            <p:cNvSpPr/>
            <p:nvPr/>
          </p:nvSpPr>
          <p:spPr>
            <a:xfrm rot="-63655">
              <a:off x="6026359" y="2394360"/>
              <a:ext cx="44186" cy="117545"/>
            </a:xfrm>
            <a:custGeom>
              <a:avLst/>
              <a:gdLst/>
              <a:ahLst/>
              <a:cxnLst/>
              <a:rect l="l" t="t" r="r" b="b"/>
              <a:pathLst>
                <a:path w="2896" h="7704" extrusionOk="0">
                  <a:moveTo>
                    <a:pt x="0" y="1"/>
                  </a:moveTo>
                  <a:lnTo>
                    <a:pt x="0" y="50"/>
                  </a:lnTo>
                  <a:lnTo>
                    <a:pt x="1374" y="3877"/>
                  </a:lnTo>
                  <a:lnTo>
                    <a:pt x="2110" y="5790"/>
                  </a:lnTo>
                  <a:lnTo>
                    <a:pt x="2846" y="7704"/>
                  </a:lnTo>
                  <a:lnTo>
                    <a:pt x="2895" y="7704"/>
                  </a:lnTo>
                  <a:lnTo>
                    <a:pt x="1423" y="387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3"/>
            <p:cNvSpPr/>
            <p:nvPr/>
          </p:nvSpPr>
          <p:spPr>
            <a:xfrm rot="-63655">
              <a:off x="5969234" y="2182087"/>
              <a:ext cx="41943" cy="115302"/>
            </a:xfrm>
            <a:custGeom>
              <a:avLst/>
              <a:gdLst/>
              <a:ahLst/>
              <a:cxnLst/>
              <a:rect l="l" t="t" r="r" b="b"/>
              <a:pathLst>
                <a:path w="2749" h="7557" extrusionOk="0">
                  <a:moveTo>
                    <a:pt x="1" y="1"/>
                  </a:moveTo>
                  <a:lnTo>
                    <a:pt x="1" y="50"/>
                  </a:lnTo>
                  <a:lnTo>
                    <a:pt x="246" y="344"/>
                  </a:lnTo>
                  <a:lnTo>
                    <a:pt x="491" y="737"/>
                  </a:lnTo>
                  <a:lnTo>
                    <a:pt x="688" y="1178"/>
                  </a:lnTo>
                  <a:lnTo>
                    <a:pt x="884" y="1620"/>
                  </a:lnTo>
                  <a:lnTo>
                    <a:pt x="1178" y="2552"/>
                  </a:lnTo>
                  <a:lnTo>
                    <a:pt x="1424" y="3386"/>
                  </a:lnTo>
                  <a:lnTo>
                    <a:pt x="2111" y="5447"/>
                  </a:lnTo>
                  <a:lnTo>
                    <a:pt x="2699" y="7556"/>
                  </a:lnTo>
                  <a:lnTo>
                    <a:pt x="2748" y="7556"/>
                  </a:lnTo>
                  <a:lnTo>
                    <a:pt x="2405" y="6281"/>
                  </a:lnTo>
                  <a:lnTo>
                    <a:pt x="2012" y="5005"/>
                  </a:lnTo>
                  <a:lnTo>
                    <a:pt x="1227" y="2552"/>
                  </a:lnTo>
                  <a:lnTo>
                    <a:pt x="1031" y="1865"/>
                  </a:lnTo>
                  <a:lnTo>
                    <a:pt x="786" y="1178"/>
                  </a:lnTo>
                  <a:lnTo>
                    <a:pt x="639" y="884"/>
                  </a:lnTo>
                  <a:lnTo>
                    <a:pt x="442" y="540"/>
                  </a:lnTo>
                  <a:lnTo>
                    <a:pt x="246" y="2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3"/>
            <p:cNvSpPr/>
            <p:nvPr/>
          </p:nvSpPr>
          <p:spPr>
            <a:xfrm rot="-63655">
              <a:off x="5937697" y="2183004"/>
              <a:ext cx="5249" cy="21727"/>
            </a:xfrm>
            <a:custGeom>
              <a:avLst/>
              <a:gdLst/>
              <a:ahLst/>
              <a:cxnLst/>
              <a:rect l="l" t="t" r="r" b="b"/>
              <a:pathLst>
                <a:path w="344" h="1424" extrusionOk="0">
                  <a:moveTo>
                    <a:pt x="0" y="1"/>
                  </a:moveTo>
                  <a:lnTo>
                    <a:pt x="0" y="50"/>
                  </a:lnTo>
                  <a:lnTo>
                    <a:pt x="147" y="393"/>
                  </a:lnTo>
                  <a:lnTo>
                    <a:pt x="196" y="688"/>
                  </a:lnTo>
                  <a:lnTo>
                    <a:pt x="196" y="1031"/>
                  </a:lnTo>
                  <a:lnTo>
                    <a:pt x="147" y="1374"/>
                  </a:lnTo>
                  <a:lnTo>
                    <a:pt x="196" y="1423"/>
                  </a:lnTo>
                  <a:lnTo>
                    <a:pt x="245" y="1423"/>
                  </a:lnTo>
                  <a:lnTo>
                    <a:pt x="344" y="1031"/>
                  </a:lnTo>
                  <a:lnTo>
                    <a:pt x="344" y="688"/>
                  </a:lnTo>
                  <a:lnTo>
                    <a:pt x="295" y="34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3"/>
            <p:cNvSpPr/>
            <p:nvPr/>
          </p:nvSpPr>
          <p:spPr>
            <a:xfrm rot="-63655">
              <a:off x="5944507" y="2185107"/>
              <a:ext cx="6759" cy="26228"/>
            </a:xfrm>
            <a:custGeom>
              <a:avLst/>
              <a:gdLst/>
              <a:ahLst/>
              <a:cxnLst/>
              <a:rect l="l" t="t" r="r" b="b"/>
              <a:pathLst>
                <a:path w="443" h="1719" extrusionOk="0">
                  <a:moveTo>
                    <a:pt x="344" y="1"/>
                  </a:moveTo>
                  <a:lnTo>
                    <a:pt x="295" y="50"/>
                  </a:lnTo>
                  <a:lnTo>
                    <a:pt x="246" y="442"/>
                  </a:lnTo>
                  <a:lnTo>
                    <a:pt x="148" y="884"/>
                  </a:lnTo>
                  <a:lnTo>
                    <a:pt x="99" y="1276"/>
                  </a:lnTo>
                  <a:lnTo>
                    <a:pt x="1" y="1669"/>
                  </a:lnTo>
                  <a:lnTo>
                    <a:pt x="50" y="1718"/>
                  </a:lnTo>
                  <a:lnTo>
                    <a:pt x="99" y="1718"/>
                  </a:lnTo>
                  <a:lnTo>
                    <a:pt x="246" y="1326"/>
                  </a:lnTo>
                  <a:lnTo>
                    <a:pt x="344" y="884"/>
                  </a:lnTo>
                  <a:lnTo>
                    <a:pt x="393" y="442"/>
                  </a:lnTo>
                  <a:lnTo>
                    <a:pt x="442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3"/>
            <p:cNvSpPr/>
            <p:nvPr/>
          </p:nvSpPr>
          <p:spPr>
            <a:xfrm rot="-63655">
              <a:off x="5946818" y="2185023"/>
              <a:ext cx="11245" cy="33704"/>
            </a:xfrm>
            <a:custGeom>
              <a:avLst/>
              <a:gdLst/>
              <a:ahLst/>
              <a:cxnLst/>
              <a:rect l="l" t="t" r="r" b="b"/>
              <a:pathLst>
                <a:path w="737" h="2209" extrusionOk="0">
                  <a:moveTo>
                    <a:pt x="639" y="1"/>
                  </a:moveTo>
                  <a:lnTo>
                    <a:pt x="590" y="50"/>
                  </a:lnTo>
                  <a:lnTo>
                    <a:pt x="639" y="295"/>
                  </a:lnTo>
                  <a:lnTo>
                    <a:pt x="590" y="590"/>
                  </a:lnTo>
                  <a:lnTo>
                    <a:pt x="492" y="1129"/>
                  </a:lnTo>
                  <a:lnTo>
                    <a:pt x="246" y="1620"/>
                  </a:lnTo>
                  <a:lnTo>
                    <a:pt x="1" y="2111"/>
                  </a:lnTo>
                  <a:lnTo>
                    <a:pt x="1" y="2160"/>
                  </a:lnTo>
                  <a:lnTo>
                    <a:pt x="50" y="2209"/>
                  </a:lnTo>
                  <a:lnTo>
                    <a:pt x="99" y="2209"/>
                  </a:lnTo>
                  <a:lnTo>
                    <a:pt x="148" y="2160"/>
                  </a:lnTo>
                  <a:lnTo>
                    <a:pt x="393" y="1669"/>
                  </a:lnTo>
                  <a:lnTo>
                    <a:pt x="590" y="1129"/>
                  </a:lnTo>
                  <a:lnTo>
                    <a:pt x="688" y="884"/>
                  </a:lnTo>
                  <a:lnTo>
                    <a:pt x="737" y="590"/>
                  </a:lnTo>
                  <a:lnTo>
                    <a:pt x="737" y="295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3"/>
            <p:cNvSpPr/>
            <p:nvPr/>
          </p:nvSpPr>
          <p:spPr>
            <a:xfrm rot="-63655">
              <a:off x="5953594" y="2184129"/>
              <a:ext cx="13488" cy="38953"/>
            </a:xfrm>
            <a:custGeom>
              <a:avLst/>
              <a:gdLst/>
              <a:ahLst/>
              <a:cxnLst/>
              <a:rect l="l" t="t" r="r" b="b"/>
              <a:pathLst>
                <a:path w="884" h="2553" extrusionOk="0">
                  <a:moveTo>
                    <a:pt x="835" y="1"/>
                  </a:moveTo>
                  <a:lnTo>
                    <a:pt x="786" y="50"/>
                  </a:lnTo>
                  <a:lnTo>
                    <a:pt x="786" y="99"/>
                  </a:lnTo>
                  <a:lnTo>
                    <a:pt x="736" y="393"/>
                  </a:lnTo>
                  <a:lnTo>
                    <a:pt x="687" y="688"/>
                  </a:lnTo>
                  <a:lnTo>
                    <a:pt x="491" y="1325"/>
                  </a:lnTo>
                  <a:lnTo>
                    <a:pt x="1" y="2454"/>
                  </a:lnTo>
                  <a:lnTo>
                    <a:pt x="1" y="2503"/>
                  </a:lnTo>
                  <a:lnTo>
                    <a:pt x="50" y="2552"/>
                  </a:lnTo>
                  <a:lnTo>
                    <a:pt x="148" y="2552"/>
                  </a:lnTo>
                  <a:lnTo>
                    <a:pt x="442" y="1963"/>
                  </a:lnTo>
                  <a:lnTo>
                    <a:pt x="638" y="1325"/>
                  </a:lnTo>
                  <a:lnTo>
                    <a:pt x="835" y="737"/>
                  </a:lnTo>
                  <a:lnTo>
                    <a:pt x="884" y="393"/>
                  </a:lnTo>
                  <a:lnTo>
                    <a:pt x="884" y="99"/>
                  </a:lnTo>
                  <a:lnTo>
                    <a:pt x="884" y="50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3"/>
            <p:cNvSpPr/>
            <p:nvPr/>
          </p:nvSpPr>
          <p:spPr>
            <a:xfrm rot="-63655">
              <a:off x="5958937" y="2182501"/>
              <a:ext cx="17241" cy="53920"/>
            </a:xfrm>
            <a:custGeom>
              <a:avLst/>
              <a:gdLst/>
              <a:ahLst/>
              <a:cxnLst/>
              <a:rect l="l" t="t" r="r" b="b"/>
              <a:pathLst>
                <a:path w="1130" h="3534" extrusionOk="0">
                  <a:moveTo>
                    <a:pt x="1031" y="1"/>
                  </a:moveTo>
                  <a:lnTo>
                    <a:pt x="1031" y="50"/>
                  </a:lnTo>
                  <a:lnTo>
                    <a:pt x="982" y="491"/>
                  </a:lnTo>
                  <a:lnTo>
                    <a:pt x="884" y="933"/>
                  </a:lnTo>
                  <a:lnTo>
                    <a:pt x="639" y="1767"/>
                  </a:lnTo>
                  <a:lnTo>
                    <a:pt x="295" y="2601"/>
                  </a:lnTo>
                  <a:lnTo>
                    <a:pt x="1" y="3484"/>
                  </a:lnTo>
                  <a:lnTo>
                    <a:pt x="1" y="3533"/>
                  </a:lnTo>
                  <a:lnTo>
                    <a:pt x="99" y="3533"/>
                  </a:lnTo>
                  <a:lnTo>
                    <a:pt x="492" y="2699"/>
                  </a:lnTo>
                  <a:lnTo>
                    <a:pt x="786" y="1816"/>
                  </a:lnTo>
                  <a:lnTo>
                    <a:pt x="933" y="1374"/>
                  </a:lnTo>
                  <a:lnTo>
                    <a:pt x="1031" y="933"/>
                  </a:lnTo>
                  <a:lnTo>
                    <a:pt x="1129" y="491"/>
                  </a:lnTo>
                  <a:lnTo>
                    <a:pt x="1129" y="50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3"/>
            <p:cNvSpPr/>
            <p:nvPr/>
          </p:nvSpPr>
          <p:spPr>
            <a:xfrm rot="-63655">
              <a:off x="5963714" y="2191373"/>
              <a:ext cx="20232" cy="65898"/>
            </a:xfrm>
            <a:custGeom>
              <a:avLst/>
              <a:gdLst/>
              <a:ahLst/>
              <a:cxnLst/>
              <a:rect l="l" t="t" r="r" b="b"/>
              <a:pathLst>
                <a:path w="1326" h="4319" extrusionOk="0">
                  <a:moveTo>
                    <a:pt x="1178" y="0"/>
                  </a:moveTo>
                  <a:lnTo>
                    <a:pt x="1178" y="49"/>
                  </a:lnTo>
                  <a:lnTo>
                    <a:pt x="1178" y="589"/>
                  </a:lnTo>
                  <a:lnTo>
                    <a:pt x="1080" y="1129"/>
                  </a:lnTo>
                  <a:lnTo>
                    <a:pt x="933" y="1669"/>
                  </a:lnTo>
                  <a:lnTo>
                    <a:pt x="736" y="2159"/>
                  </a:lnTo>
                  <a:lnTo>
                    <a:pt x="344" y="3190"/>
                  </a:lnTo>
                  <a:lnTo>
                    <a:pt x="148" y="3729"/>
                  </a:lnTo>
                  <a:lnTo>
                    <a:pt x="0" y="4220"/>
                  </a:lnTo>
                  <a:lnTo>
                    <a:pt x="0" y="4269"/>
                  </a:lnTo>
                  <a:lnTo>
                    <a:pt x="49" y="4318"/>
                  </a:lnTo>
                  <a:lnTo>
                    <a:pt x="98" y="4318"/>
                  </a:lnTo>
                  <a:lnTo>
                    <a:pt x="98" y="4269"/>
                  </a:lnTo>
                  <a:lnTo>
                    <a:pt x="295" y="3729"/>
                  </a:lnTo>
                  <a:lnTo>
                    <a:pt x="491" y="3239"/>
                  </a:lnTo>
                  <a:lnTo>
                    <a:pt x="933" y="2208"/>
                  </a:lnTo>
                  <a:lnTo>
                    <a:pt x="1080" y="1669"/>
                  </a:lnTo>
                  <a:lnTo>
                    <a:pt x="1227" y="1129"/>
                  </a:lnTo>
                  <a:lnTo>
                    <a:pt x="1325" y="589"/>
                  </a:lnTo>
                  <a:lnTo>
                    <a:pt x="1325" y="49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3"/>
            <p:cNvSpPr/>
            <p:nvPr/>
          </p:nvSpPr>
          <p:spPr>
            <a:xfrm rot="-63655">
              <a:off x="5972969" y="2209222"/>
              <a:ext cx="13488" cy="59154"/>
            </a:xfrm>
            <a:custGeom>
              <a:avLst/>
              <a:gdLst/>
              <a:ahLst/>
              <a:cxnLst/>
              <a:rect l="l" t="t" r="r" b="b"/>
              <a:pathLst>
                <a:path w="884" h="3877" extrusionOk="0">
                  <a:moveTo>
                    <a:pt x="785" y="1"/>
                  </a:moveTo>
                  <a:lnTo>
                    <a:pt x="736" y="50"/>
                  </a:lnTo>
                  <a:lnTo>
                    <a:pt x="736" y="541"/>
                  </a:lnTo>
                  <a:lnTo>
                    <a:pt x="638" y="1031"/>
                  </a:lnTo>
                  <a:lnTo>
                    <a:pt x="442" y="1963"/>
                  </a:lnTo>
                  <a:lnTo>
                    <a:pt x="0" y="3828"/>
                  </a:lnTo>
                  <a:lnTo>
                    <a:pt x="0" y="3877"/>
                  </a:lnTo>
                  <a:lnTo>
                    <a:pt x="98" y="3877"/>
                  </a:lnTo>
                  <a:lnTo>
                    <a:pt x="147" y="3828"/>
                  </a:lnTo>
                  <a:lnTo>
                    <a:pt x="393" y="2896"/>
                  </a:lnTo>
                  <a:lnTo>
                    <a:pt x="638" y="1963"/>
                  </a:lnTo>
                  <a:lnTo>
                    <a:pt x="785" y="1031"/>
                  </a:lnTo>
                  <a:lnTo>
                    <a:pt x="834" y="541"/>
                  </a:lnTo>
                  <a:lnTo>
                    <a:pt x="883" y="5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3"/>
            <p:cNvSpPr/>
            <p:nvPr/>
          </p:nvSpPr>
          <p:spPr>
            <a:xfrm rot="-63655">
              <a:off x="5985265" y="2241255"/>
              <a:ext cx="5996" cy="29218"/>
            </a:xfrm>
            <a:custGeom>
              <a:avLst/>
              <a:gdLst/>
              <a:ahLst/>
              <a:cxnLst/>
              <a:rect l="l" t="t" r="r" b="b"/>
              <a:pathLst>
                <a:path w="393" h="1915" extrusionOk="0">
                  <a:moveTo>
                    <a:pt x="295" y="1"/>
                  </a:moveTo>
                  <a:lnTo>
                    <a:pt x="295" y="50"/>
                  </a:lnTo>
                  <a:lnTo>
                    <a:pt x="98" y="933"/>
                  </a:lnTo>
                  <a:lnTo>
                    <a:pt x="0" y="1865"/>
                  </a:lnTo>
                  <a:lnTo>
                    <a:pt x="0" y="1914"/>
                  </a:lnTo>
                  <a:lnTo>
                    <a:pt x="49" y="1914"/>
                  </a:lnTo>
                  <a:lnTo>
                    <a:pt x="98" y="1865"/>
                  </a:lnTo>
                  <a:lnTo>
                    <a:pt x="196" y="1424"/>
                  </a:lnTo>
                  <a:lnTo>
                    <a:pt x="245" y="982"/>
                  </a:lnTo>
                  <a:lnTo>
                    <a:pt x="393" y="99"/>
                  </a:lnTo>
                  <a:lnTo>
                    <a:pt x="393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3"/>
            <p:cNvSpPr/>
            <p:nvPr/>
          </p:nvSpPr>
          <p:spPr>
            <a:xfrm rot="-63655">
              <a:off x="6041517" y="2529199"/>
              <a:ext cx="4501" cy="29203"/>
            </a:xfrm>
            <a:custGeom>
              <a:avLst/>
              <a:gdLst/>
              <a:ahLst/>
              <a:cxnLst/>
              <a:rect l="l" t="t" r="r" b="b"/>
              <a:pathLst>
                <a:path w="295" h="1914" extrusionOk="0">
                  <a:moveTo>
                    <a:pt x="197" y="0"/>
                  </a:moveTo>
                  <a:lnTo>
                    <a:pt x="148" y="50"/>
                  </a:lnTo>
                  <a:lnTo>
                    <a:pt x="148" y="99"/>
                  </a:lnTo>
                  <a:lnTo>
                    <a:pt x="197" y="295"/>
                  </a:lnTo>
                  <a:lnTo>
                    <a:pt x="148" y="540"/>
                  </a:lnTo>
                  <a:lnTo>
                    <a:pt x="99" y="982"/>
                  </a:lnTo>
                  <a:lnTo>
                    <a:pt x="1" y="1423"/>
                  </a:lnTo>
                  <a:lnTo>
                    <a:pt x="1" y="1865"/>
                  </a:lnTo>
                  <a:lnTo>
                    <a:pt x="1" y="1914"/>
                  </a:lnTo>
                  <a:lnTo>
                    <a:pt x="99" y="1914"/>
                  </a:lnTo>
                  <a:lnTo>
                    <a:pt x="99" y="1865"/>
                  </a:lnTo>
                  <a:lnTo>
                    <a:pt x="246" y="982"/>
                  </a:lnTo>
                  <a:lnTo>
                    <a:pt x="295" y="491"/>
                  </a:lnTo>
                  <a:lnTo>
                    <a:pt x="246" y="5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3"/>
            <p:cNvSpPr/>
            <p:nvPr/>
          </p:nvSpPr>
          <p:spPr>
            <a:xfrm rot="-63655">
              <a:off x="6045896" y="2520076"/>
              <a:ext cx="10497" cy="35947"/>
            </a:xfrm>
            <a:custGeom>
              <a:avLst/>
              <a:gdLst/>
              <a:ahLst/>
              <a:cxnLst/>
              <a:rect l="l" t="t" r="r" b="b"/>
              <a:pathLst>
                <a:path w="688" h="2356" extrusionOk="0">
                  <a:moveTo>
                    <a:pt x="639" y="1"/>
                  </a:moveTo>
                  <a:lnTo>
                    <a:pt x="590" y="50"/>
                  </a:lnTo>
                  <a:lnTo>
                    <a:pt x="442" y="589"/>
                  </a:lnTo>
                  <a:lnTo>
                    <a:pt x="295" y="1178"/>
                  </a:lnTo>
                  <a:lnTo>
                    <a:pt x="99" y="1718"/>
                  </a:lnTo>
                  <a:lnTo>
                    <a:pt x="1" y="2307"/>
                  </a:lnTo>
                  <a:lnTo>
                    <a:pt x="1" y="2356"/>
                  </a:lnTo>
                  <a:lnTo>
                    <a:pt x="99" y="2356"/>
                  </a:lnTo>
                  <a:lnTo>
                    <a:pt x="99" y="2307"/>
                  </a:lnTo>
                  <a:lnTo>
                    <a:pt x="442" y="1178"/>
                  </a:lnTo>
                  <a:lnTo>
                    <a:pt x="688" y="50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3"/>
            <p:cNvSpPr/>
            <p:nvPr/>
          </p:nvSpPr>
          <p:spPr>
            <a:xfrm rot="-63655">
              <a:off x="6054838" y="2515417"/>
              <a:ext cx="11245" cy="40433"/>
            </a:xfrm>
            <a:custGeom>
              <a:avLst/>
              <a:gdLst/>
              <a:ahLst/>
              <a:cxnLst/>
              <a:rect l="l" t="t" r="r" b="b"/>
              <a:pathLst>
                <a:path w="737" h="2650" extrusionOk="0">
                  <a:moveTo>
                    <a:pt x="639" y="0"/>
                  </a:moveTo>
                  <a:lnTo>
                    <a:pt x="639" y="49"/>
                  </a:lnTo>
                  <a:lnTo>
                    <a:pt x="639" y="393"/>
                  </a:lnTo>
                  <a:lnTo>
                    <a:pt x="589" y="687"/>
                  </a:lnTo>
                  <a:lnTo>
                    <a:pt x="540" y="1031"/>
                  </a:lnTo>
                  <a:lnTo>
                    <a:pt x="442" y="1325"/>
                  </a:lnTo>
                  <a:lnTo>
                    <a:pt x="246" y="1963"/>
                  </a:lnTo>
                  <a:lnTo>
                    <a:pt x="1" y="2601"/>
                  </a:lnTo>
                  <a:lnTo>
                    <a:pt x="50" y="2650"/>
                  </a:lnTo>
                  <a:lnTo>
                    <a:pt x="99" y="2650"/>
                  </a:lnTo>
                  <a:lnTo>
                    <a:pt x="393" y="2012"/>
                  </a:lnTo>
                  <a:lnTo>
                    <a:pt x="639" y="1374"/>
                  </a:lnTo>
                  <a:lnTo>
                    <a:pt x="688" y="1031"/>
                  </a:lnTo>
                  <a:lnTo>
                    <a:pt x="737" y="687"/>
                  </a:lnTo>
                  <a:lnTo>
                    <a:pt x="737" y="344"/>
                  </a:lnTo>
                  <a:lnTo>
                    <a:pt x="737" y="49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3"/>
            <p:cNvSpPr/>
            <p:nvPr/>
          </p:nvSpPr>
          <p:spPr>
            <a:xfrm rot="-63655">
              <a:off x="6064569" y="2512993"/>
              <a:ext cx="11245" cy="44918"/>
            </a:xfrm>
            <a:custGeom>
              <a:avLst/>
              <a:gdLst/>
              <a:ahLst/>
              <a:cxnLst/>
              <a:rect l="l" t="t" r="r" b="b"/>
              <a:pathLst>
                <a:path w="737" h="2944" extrusionOk="0">
                  <a:moveTo>
                    <a:pt x="638" y="0"/>
                  </a:moveTo>
                  <a:lnTo>
                    <a:pt x="589" y="49"/>
                  </a:lnTo>
                  <a:lnTo>
                    <a:pt x="638" y="442"/>
                  </a:lnTo>
                  <a:lnTo>
                    <a:pt x="638" y="785"/>
                  </a:lnTo>
                  <a:lnTo>
                    <a:pt x="540" y="1129"/>
                  </a:lnTo>
                  <a:lnTo>
                    <a:pt x="442" y="1472"/>
                  </a:lnTo>
                  <a:lnTo>
                    <a:pt x="148" y="2159"/>
                  </a:lnTo>
                  <a:lnTo>
                    <a:pt x="50" y="2502"/>
                  </a:lnTo>
                  <a:lnTo>
                    <a:pt x="1" y="2895"/>
                  </a:lnTo>
                  <a:lnTo>
                    <a:pt x="1" y="2944"/>
                  </a:lnTo>
                  <a:lnTo>
                    <a:pt x="50" y="2944"/>
                  </a:lnTo>
                  <a:lnTo>
                    <a:pt x="99" y="2895"/>
                  </a:lnTo>
                  <a:lnTo>
                    <a:pt x="344" y="2208"/>
                  </a:lnTo>
                  <a:lnTo>
                    <a:pt x="589" y="1472"/>
                  </a:lnTo>
                  <a:lnTo>
                    <a:pt x="687" y="1129"/>
                  </a:lnTo>
                  <a:lnTo>
                    <a:pt x="736" y="785"/>
                  </a:lnTo>
                  <a:lnTo>
                    <a:pt x="736" y="393"/>
                  </a:lnTo>
                  <a:lnTo>
                    <a:pt x="687" y="49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3"/>
            <p:cNvSpPr/>
            <p:nvPr/>
          </p:nvSpPr>
          <p:spPr>
            <a:xfrm rot="-63655">
              <a:off x="6080149" y="2517250"/>
              <a:ext cx="4516" cy="21727"/>
            </a:xfrm>
            <a:custGeom>
              <a:avLst/>
              <a:gdLst/>
              <a:ahLst/>
              <a:cxnLst/>
              <a:rect l="l" t="t" r="r" b="b"/>
              <a:pathLst>
                <a:path w="296" h="1424" extrusionOk="0">
                  <a:moveTo>
                    <a:pt x="50" y="0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148" y="99"/>
                  </a:lnTo>
                  <a:lnTo>
                    <a:pt x="197" y="197"/>
                  </a:lnTo>
                  <a:lnTo>
                    <a:pt x="197" y="393"/>
                  </a:lnTo>
                  <a:lnTo>
                    <a:pt x="99" y="786"/>
                  </a:lnTo>
                  <a:lnTo>
                    <a:pt x="50" y="1080"/>
                  </a:lnTo>
                  <a:lnTo>
                    <a:pt x="1" y="1374"/>
                  </a:lnTo>
                  <a:lnTo>
                    <a:pt x="1" y="1423"/>
                  </a:lnTo>
                  <a:lnTo>
                    <a:pt x="99" y="1423"/>
                  </a:lnTo>
                  <a:lnTo>
                    <a:pt x="99" y="1374"/>
                  </a:lnTo>
                  <a:lnTo>
                    <a:pt x="197" y="1080"/>
                  </a:lnTo>
                  <a:lnTo>
                    <a:pt x="295" y="589"/>
                  </a:lnTo>
                  <a:lnTo>
                    <a:pt x="295" y="393"/>
                  </a:lnTo>
                  <a:lnTo>
                    <a:pt x="295" y="197"/>
                  </a:lnTo>
                  <a:lnTo>
                    <a:pt x="197" y="5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3"/>
            <p:cNvSpPr/>
            <p:nvPr/>
          </p:nvSpPr>
          <p:spPr>
            <a:xfrm rot="-63655">
              <a:off x="6032531" y="2531380"/>
              <a:ext cx="29218" cy="24717"/>
            </a:xfrm>
            <a:custGeom>
              <a:avLst/>
              <a:gdLst/>
              <a:ahLst/>
              <a:cxnLst/>
              <a:rect l="l" t="t" r="r" b="b"/>
              <a:pathLst>
                <a:path w="1915" h="1620" extrusionOk="0">
                  <a:moveTo>
                    <a:pt x="1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442" y="491"/>
                  </a:lnTo>
                  <a:lnTo>
                    <a:pt x="884" y="884"/>
                  </a:lnTo>
                  <a:lnTo>
                    <a:pt x="1325" y="1276"/>
                  </a:lnTo>
                  <a:lnTo>
                    <a:pt x="1816" y="1620"/>
                  </a:lnTo>
                  <a:lnTo>
                    <a:pt x="1865" y="1620"/>
                  </a:lnTo>
                  <a:lnTo>
                    <a:pt x="1914" y="1571"/>
                  </a:lnTo>
                  <a:lnTo>
                    <a:pt x="1865" y="1522"/>
                  </a:lnTo>
                  <a:lnTo>
                    <a:pt x="982" y="737"/>
                  </a:lnTo>
                  <a:lnTo>
                    <a:pt x="50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3"/>
            <p:cNvSpPr/>
            <p:nvPr/>
          </p:nvSpPr>
          <p:spPr>
            <a:xfrm rot="-63655">
              <a:off x="6043799" y="2533434"/>
              <a:ext cx="26975" cy="24717"/>
            </a:xfrm>
            <a:custGeom>
              <a:avLst/>
              <a:gdLst/>
              <a:ahLst/>
              <a:cxnLst/>
              <a:rect l="l" t="t" r="r" b="b"/>
              <a:pathLst>
                <a:path w="1768" h="1620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393" y="541"/>
                  </a:lnTo>
                  <a:lnTo>
                    <a:pt x="786" y="933"/>
                  </a:lnTo>
                  <a:lnTo>
                    <a:pt x="1227" y="1276"/>
                  </a:lnTo>
                  <a:lnTo>
                    <a:pt x="1669" y="1620"/>
                  </a:lnTo>
                  <a:lnTo>
                    <a:pt x="1767" y="1620"/>
                  </a:lnTo>
                  <a:lnTo>
                    <a:pt x="1767" y="1571"/>
                  </a:lnTo>
                  <a:lnTo>
                    <a:pt x="1767" y="1522"/>
                  </a:lnTo>
                  <a:lnTo>
                    <a:pt x="884" y="835"/>
                  </a:lnTo>
                  <a:lnTo>
                    <a:pt x="491" y="442"/>
                  </a:lnTo>
                  <a:lnTo>
                    <a:pt x="99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3"/>
            <p:cNvSpPr/>
            <p:nvPr/>
          </p:nvSpPr>
          <p:spPr>
            <a:xfrm rot="-63655">
              <a:off x="6051149" y="2525039"/>
              <a:ext cx="30698" cy="26213"/>
            </a:xfrm>
            <a:custGeom>
              <a:avLst/>
              <a:gdLst/>
              <a:ahLst/>
              <a:cxnLst/>
              <a:rect l="l" t="t" r="r" b="b"/>
              <a:pathLst>
                <a:path w="2012" h="1718" extrusionOk="0">
                  <a:moveTo>
                    <a:pt x="0" y="0"/>
                  </a:moveTo>
                  <a:lnTo>
                    <a:pt x="0" y="49"/>
                  </a:lnTo>
                  <a:lnTo>
                    <a:pt x="884" y="932"/>
                  </a:lnTo>
                  <a:lnTo>
                    <a:pt x="1423" y="1374"/>
                  </a:lnTo>
                  <a:lnTo>
                    <a:pt x="1669" y="1521"/>
                  </a:lnTo>
                  <a:lnTo>
                    <a:pt x="1963" y="1717"/>
                  </a:lnTo>
                  <a:lnTo>
                    <a:pt x="2012" y="1668"/>
                  </a:lnTo>
                  <a:lnTo>
                    <a:pt x="2012" y="1619"/>
                  </a:lnTo>
                  <a:lnTo>
                    <a:pt x="982" y="834"/>
                  </a:lnTo>
                  <a:lnTo>
                    <a:pt x="491" y="44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3"/>
            <p:cNvSpPr/>
            <p:nvPr/>
          </p:nvSpPr>
          <p:spPr>
            <a:xfrm rot="-63655">
              <a:off x="6062257" y="2519625"/>
              <a:ext cx="26213" cy="23970"/>
            </a:xfrm>
            <a:custGeom>
              <a:avLst/>
              <a:gdLst/>
              <a:ahLst/>
              <a:cxnLst/>
              <a:rect l="l" t="t" r="r" b="b"/>
              <a:pathLst>
                <a:path w="1718" h="1571" extrusionOk="0">
                  <a:moveTo>
                    <a:pt x="0" y="1"/>
                  </a:moveTo>
                  <a:lnTo>
                    <a:pt x="0" y="50"/>
                  </a:lnTo>
                  <a:lnTo>
                    <a:pt x="344" y="540"/>
                  </a:lnTo>
                  <a:lnTo>
                    <a:pt x="736" y="982"/>
                  </a:lnTo>
                  <a:lnTo>
                    <a:pt x="1178" y="1325"/>
                  </a:lnTo>
                  <a:lnTo>
                    <a:pt x="1423" y="1473"/>
                  </a:lnTo>
                  <a:lnTo>
                    <a:pt x="1669" y="1571"/>
                  </a:lnTo>
                  <a:lnTo>
                    <a:pt x="1718" y="1571"/>
                  </a:lnTo>
                  <a:lnTo>
                    <a:pt x="1718" y="1522"/>
                  </a:lnTo>
                  <a:lnTo>
                    <a:pt x="1227" y="1227"/>
                  </a:lnTo>
                  <a:lnTo>
                    <a:pt x="785" y="884"/>
                  </a:lnTo>
                  <a:lnTo>
                    <a:pt x="442" y="491"/>
                  </a:lnTo>
                  <a:lnTo>
                    <a:pt x="49" y="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3"/>
            <p:cNvSpPr/>
            <p:nvPr/>
          </p:nvSpPr>
          <p:spPr>
            <a:xfrm rot="-63655">
              <a:off x="6073442" y="2519458"/>
              <a:ext cx="21727" cy="19484"/>
            </a:xfrm>
            <a:custGeom>
              <a:avLst/>
              <a:gdLst/>
              <a:ahLst/>
              <a:cxnLst/>
              <a:rect l="l" t="t" r="r" b="b"/>
              <a:pathLst>
                <a:path w="1424" h="1277" extrusionOk="0">
                  <a:moveTo>
                    <a:pt x="0" y="1"/>
                  </a:moveTo>
                  <a:lnTo>
                    <a:pt x="0" y="99"/>
                  </a:lnTo>
                  <a:lnTo>
                    <a:pt x="687" y="737"/>
                  </a:lnTo>
                  <a:lnTo>
                    <a:pt x="1031" y="1031"/>
                  </a:lnTo>
                  <a:lnTo>
                    <a:pt x="1374" y="1276"/>
                  </a:lnTo>
                  <a:lnTo>
                    <a:pt x="1423" y="1276"/>
                  </a:lnTo>
                  <a:lnTo>
                    <a:pt x="1423" y="1227"/>
                  </a:lnTo>
                  <a:lnTo>
                    <a:pt x="736" y="63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3"/>
            <p:cNvSpPr/>
            <p:nvPr/>
          </p:nvSpPr>
          <p:spPr>
            <a:xfrm rot="-63655">
              <a:off x="6087554" y="2517022"/>
              <a:ext cx="14235" cy="12740"/>
            </a:xfrm>
            <a:custGeom>
              <a:avLst/>
              <a:gdLst/>
              <a:ahLst/>
              <a:cxnLst/>
              <a:rect l="l" t="t" r="r" b="b"/>
              <a:pathLst>
                <a:path w="933" h="835" extrusionOk="0">
                  <a:moveTo>
                    <a:pt x="1" y="0"/>
                  </a:moveTo>
                  <a:lnTo>
                    <a:pt x="1" y="50"/>
                  </a:lnTo>
                  <a:lnTo>
                    <a:pt x="393" y="491"/>
                  </a:lnTo>
                  <a:lnTo>
                    <a:pt x="638" y="687"/>
                  </a:lnTo>
                  <a:lnTo>
                    <a:pt x="884" y="835"/>
                  </a:lnTo>
                  <a:lnTo>
                    <a:pt x="933" y="786"/>
                  </a:lnTo>
                  <a:lnTo>
                    <a:pt x="638" y="638"/>
                  </a:lnTo>
                  <a:lnTo>
                    <a:pt x="393" y="44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3"/>
            <p:cNvSpPr/>
            <p:nvPr/>
          </p:nvSpPr>
          <p:spPr>
            <a:xfrm rot="-63655">
              <a:off x="6012820" y="2358255"/>
              <a:ext cx="8254" cy="21727"/>
            </a:xfrm>
            <a:custGeom>
              <a:avLst/>
              <a:gdLst/>
              <a:ahLst/>
              <a:cxnLst/>
              <a:rect l="l" t="t" r="r" b="b"/>
              <a:pathLst>
                <a:path w="541" h="1424" extrusionOk="0">
                  <a:moveTo>
                    <a:pt x="0" y="1"/>
                  </a:moveTo>
                  <a:lnTo>
                    <a:pt x="0" y="50"/>
                  </a:lnTo>
                  <a:lnTo>
                    <a:pt x="148" y="344"/>
                  </a:lnTo>
                  <a:lnTo>
                    <a:pt x="295" y="688"/>
                  </a:lnTo>
                  <a:lnTo>
                    <a:pt x="442" y="1375"/>
                  </a:lnTo>
                  <a:lnTo>
                    <a:pt x="491" y="1424"/>
                  </a:lnTo>
                  <a:lnTo>
                    <a:pt x="540" y="1375"/>
                  </a:lnTo>
                  <a:lnTo>
                    <a:pt x="344" y="688"/>
                  </a:lnTo>
                  <a:lnTo>
                    <a:pt x="246" y="34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3"/>
            <p:cNvSpPr/>
            <p:nvPr/>
          </p:nvSpPr>
          <p:spPr>
            <a:xfrm rot="-63655">
              <a:off x="6050790" y="2437716"/>
              <a:ext cx="1511" cy="1511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1"/>
                  </a:moveTo>
                  <a:lnTo>
                    <a:pt x="0" y="50"/>
                  </a:lnTo>
                  <a:lnTo>
                    <a:pt x="50" y="99"/>
                  </a:lnTo>
                  <a:lnTo>
                    <a:pt x="99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3"/>
            <p:cNvSpPr/>
            <p:nvPr/>
          </p:nvSpPr>
          <p:spPr>
            <a:xfrm rot="-63655">
              <a:off x="6048775" y="2435388"/>
              <a:ext cx="14983" cy="30714"/>
            </a:xfrm>
            <a:custGeom>
              <a:avLst/>
              <a:gdLst/>
              <a:ahLst/>
              <a:cxnLst/>
              <a:rect l="l" t="t" r="r" b="b"/>
              <a:pathLst>
                <a:path w="982" h="2013" extrusionOk="0">
                  <a:moveTo>
                    <a:pt x="0" y="0"/>
                  </a:moveTo>
                  <a:lnTo>
                    <a:pt x="0" y="49"/>
                  </a:lnTo>
                  <a:lnTo>
                    <a:pt x="295" y="491"/>
                  </a:lnTo>
                  <a:lnTo>
                    <a:pt x="491" y="982"/>
                  </a:lnTo>
                  <a:lnTo>
                    <a:pt x="933" y="2012"/>
                  </a:lnTo>
                  <a:lnTo>
                    <a:pt x="982" y="2012"/>
                  </a:lnTo>
                  <a:lnTo>
                    <a:pt x="982" y="1963"/>
                  </a:lnTo>
                  <a:lnTo>
                    <a:pt x="589" y="982"/>
                  </a:lnTo>
                  <a:lnTo>
                    <a:pt x="393" y="49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3"/>
            <p:cNvSpPr/>
            <p:nvPr/>
          </p:nvSpPr>
          <p:spPr>
            <a:xfrm rot="-63655">
              <a:off x="5832167" y="2068151"/>
              <a:ext cx="8254" cy="12740"/>
            </a:xfrm>
            <a:custGeom>
              <a:avLst/>
              <a:gdLst/>
              <a:ahLst/>
              <a:cxnLst/>
              <a:rect l="l" t="t" r="r" b="b"/>
              <a:pathLst>
                <a:path w="541" h="835" extrusionOk="0">
                  <a:moveTo>
                    <a:pt x="442" y="1"/>
                  </a:moveTo>
                  <a:lnTo>
                    <a:pt x="295" y="148"/>
                  </a:lnTo>
                  <a:lnTo>
                    <a:pt x="197" y="344"/>
                  </a:lnTo>
                  <a:lnTo>
                    <a:pt x="0" y="786"/>
                  </a:lnTo>
                  <a:lnTo>
                    <a:pt x="0" y="835"/>
                  </a:lnTo>
                  <a:lnTo>
                    <a:pt x="49" y="835"/>
                  </a:lnTo>
                  <a:lnTo>
                    <a:pt x="98" y="786"/>
                  </a:lnTo>
                  <a:lnTo>
                    <a:pt x="295" y="442"/>
                  </a:lnTo>
                  <a:lnTo>
                    <a:pt x="540" y="5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3"/>
            <p:cNvSpPr/>
            <p:nvPr/>
          </p:nvSpPr>
          <p:spPr>
            <a:xfrm rot="-63655">
              <a:off x="5834451" y="2068067"/>
              <a:ext cx="12740" cy="17241"/>
            </a:xfrm>
            <a:custGeom>
              <a:avLst/>
              <a:gdLst/>
              <a:ahLst/>
              <a:cxnLst/>
              <a:rect l="l" t="t" r="r" b="b"/>
              <a:pathLst>
                <a:path w="835" h="1130" extrusionOk="0">
                  <a:moveTo>
                    <a:pt x="786" y="1"/>
                  </a:moveTo>
                  <a:lnTo>
                    <a:pt x="540" y="246"/>
                  </a:lnTo>
                  <a:lnTo>
                    <a:pt x="393" y="540"/>
                  </a:lnTo>
                  <a:lnTo>
                    <a:pt x="197" y="786"/>
                  </a:lnTo>
                  <a:lnTo>
                    <a:pt x="1" y="1031"/>
                  </a:lnTo>
                  <a:lnTo>
                    <a:pt x="1" y="1080"/>
                  </a:lnTo>
                  <a:lnTo>
                    <a:pt x="1" y="1129"/>
                  </a:lnTo>
                  <a:lnTo>
                    <a:pt x="99" y="1129"/>
                  </a:lnTo>
                  <a:lnTo>
                    <a:pt x="295" y="884"/>
                  </a:lnTo>
                  <a:lnTo>
                    <a:pt x="442" y="589"/>
                  </a:lnTo>
                  <a:lnTo>
                    <a:pt x="638" y="344"/>
                  </a:lnTo>
                  <a:lnTo>
                    <a:pt x="835" y="50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3"/>
            <p:cNvSpPr/>
            <p:nvPr/>
          </p:nvSpPr>
          <p:spPr>
            <a:xfrm rot="-63655">
              <a:off x="5838850" y="2056673"/>
              <a:ext cx="21727" cy="30714"/>
            </a:xfrm>
            <a:custGeom>
              <a:avLst/>
              <a:gdLst/>
              <a:ahLst/>
              <a:cxnLst/>
              <a:rect l="l" t="t" r="r" b="b"/>
              <a:pathLst>
                <a:path w="1424" h="2013" extrusionOk="0">
                  <a:moveTo>
                    <a:pt x="1375" y="1"/>
                  </a:moveTo>
                  <a:lnTo>
                    <a:pt x="1129" y="197"/>
                  </a:lnTo>
                  <a:lnTo>
                    <a:pt x="982" y="393"/>
                  </a:lnTo>
                  <a:lnTo>
                    <a:pt x="639" y="933"/>
                  </a:lnTo>
                  <a:lnTo>
                    <a:pt x="344" y="1423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99" y="2012"/>
                  </a:lnTo>
                  <a:lnTo>
                    <a:pt x="786" y="1031"/>
                  </a:lnTo>
                  <a:lnTo>
                    <a:pt x="1424" y="50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3"/>
            <p:cNvSpPr/>
            <p:nvPr/>
          </p:nvSpPr>
          <p:spPr>
            <a:xfrm rot="-63655">
              <a:off x="5848666" y="2061040"/>
              <a:ext cx="16493" cy="30698"/>
            </a:xfrm>
            <a:custGeom>
              <a:avLst/>
              <a:gdLst/>
              <a:ahLst/>
              <a:cxnLst/>
              <a:rect l="l" t="t" r="r" b="b"/>
              <a:pathLst>
                <a:path w="1081" h="2012" extrusionOk="0">
                  <a:moveTo>
                    <a:pt x="1031" y="0"/>
                  </a:moveTo>
                  <a:lnTo>
                    <a:pt x="835" y="196"/>
                  </a:lnTo>
                  <a:lnTo>
                    <a:pt x="688" y="442"/>
                  </a:lnTo>
                  <a:lnTo>
                    <a:pt x="442" y="932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50" y="2012"/>
                  </a:lnTo>
                  <a:lnTo>
                    <a:pt x="491" y="981"/>
                  </a:lnTo>
                  <a:lnTo>
                    <a:pt x="786" y="491"/>
                  </a:lnTo>
                  <a:lnTo>
                    <a:pt x="1080" y="49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3"/>
            <p:cNvSpPr/>
            <p:nvPr/>
          </p:nvSpPr>
          <p:spPr>
            <a:xfrm rot="-63655">
              <a:off x="5850334" y="2069947"/>
              <a:ext cx="20232" cy="31461"/>
            </a:xfrm>
            <a:custGeom>
              <a:avLst/>
              <a:gdLst/>
              <a:ahLst/>
              <a:cxnLst/>
              <a:rect l="l" t="t" r="r" b="b"/>
              <a:pathLst>
                <a:path w="1326" h="2062" extrusionOk="0">
                  <a:moveTo>
                    <a:pt x="1227" y="1"/>
                  </a:moveTo>
                  <a:lnTo>
                    <a:pt x="884" y="491"/>
                  </a:lnTo>
                  <a:lnTo>
                    <a:pt x="639" y="982"/>
                  </a:lnTo>
                  <a:lnTo>
                    <a:pt x="344" y="1473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50" y="2012"/>
                  </a:lnTo>
                  <a:lnTo>
                    <a:pt x="99" y="2061"/>
                  </a:lnTo>
                  <a:lnTo>
                    <a:pt x="99" y="2012"/>
                  </a:lnTo>
                  <a:lnTo>
                    <a:pt x="442" y="1522"/>
                  </a:lnTo>
                  <a:lnTo>
                    <a:pt x="737" y="1031"/>
                  </a:lnTo>
                  <a:lnTo>
                    <a:pt x="1326" y="50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3"/>
            <p:cNvSpPr/>
            <p:nvPr/>
          </p:nvSpPr>
          <p:spPr>
            <a:xfrm rot="-63655">
              <a:off x="5857327" y="2087853"/>
              <a:ext cx="13488" cy="22474"/>
            </a:xfrm>
            <a:custGeom>
              <a:avLst/>
              <a:gdLst/>
              <a:ahLst/>
              <a:cxnLst/>
              <a:rect l="l" t="t" r="r" b="b"/>
              <a:pathLst>
                <a:path w="884" h="1473" extrusionOk="0">
                  <a:moveTo>
                    <a:pt x="785" y="0"/>
                  </a:moveTo>
                  <a:lnTo>
                    <a:pt x="785" y="49"/>
                  </a:lnTo>
                  <a:lnTo>
                    <a:pt x="638" y="393"/>
                  </a:lnTo>
                  <a:lnTo>
                    <a:pt x="442" y="736"/>
                  </a:lnTo>
                  <a:lnTo>
                    <a:pt x="0" y="1374"/>
                  </a:lnTo>
                  <a:lnTo>
                    <a:pt x="0" y="1423"/>
                  </a:lnTo>
                  <a:lnTo>
                    <a:pt x="49" y="1472"/>
                  </a:lnTo>
                  <a:lnTo>
                    <a:pt x="99" y="1472"/>
                  </a:lnTo>
                  <a:lnTo>
                    <a:pt x="148" y="1423"/>
                  </a:lnTo>
                  <a:lnTo>
                    <a:pt x="540" y="785"/>
                  </a:lnTo>
                  <a:lnTo>
                    <a:pt x="736" y="442"/>
                  </a:lnTo>
                  <a:lnTo>
                    <a:pt x="884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3"/>
            <p:cNvSpPr/>
            <p:nvPr/>
          </p:nvSpPr>
          <p:spPr>
            <a:xfrm rot="-63655">
              <a:off x="5837141" y="2074459"/>
              <a:ext cx="45681" cy="52410"/>
            </a:xfrm>
            <a:custGeom>
              <a:avLst/>
              <a:gdLst/>
              <a:ahLst/>
              <a:cxnLst/>
              <a:rect l="l" t="t" r="r" b="b"/>
              <a:pathLst>
                <a:path w="2994" h="3435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491" y="393"/>
                  </a:lnTo>
                  <a:lnTo>
                    <a:pt x="884" y="785"/>
                  </a:lnTo>
                  <a:lnTo>
                    <a:pt x="1227" y="1178"/>
                  </a:lnTo>
                  <a:lnTo>
                    <a:pt x="1571" y="1619"/>
                  </a:lnTo>
                  <a:lnTo>
                    <a:pt x="2160" y="2552"/>
                  </a:lnTo>
                  <a:lnTo>
                    <a:pt x="2454" y="2993"/>
                  </a:lnTo>
                  <a:lnTo>
                    <a:pt x="2846" y="3386"/>
                  </a:lnTo>
                  <a:lnTo>
                    <a:pt x="2895" y="3435"/>
                  </a:lnTo>
                  <a:lnTo>
                    <a:pt x="2945" y="3386"/>
                  </a:lnTo>
                  <a:lnTo>
                    <a:pt x="2994" y="3337"/>
                  </a:lnTo>
                  <a:lnTo>
                    <a:pt x="2945" y="3287"/>
                  </a:lnTo>
                  <a:lnTo>
                    <a:pt x="2650" y="2846"/>
                  </a:lnTo>
                  <a:lnTo>
                    <a:pt x="2307" y="2404"/>
                  </a:lnTo>
                  <a:lnTo>
                    <a:pt x="1669" y="1472"/>
                  </a:lnTo>
                  <a:lnTo>
                    <a:pt x="1325" y="1031"/>
                  </a:lnTo>
                  <a:lnTo>
                    <a:pt x="982" y="638"/>
                  </a:lnTo>
                  <a:lnTo>
                    <a:pt x="540" y="29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3"/>
            <p:cNvSpPr/>
            <p:nvPr/>
          </p:nvSpPr>
          <p:spPr>
            <a:xfrm rot="-63655">
              <a:off x="5850520" y="2074272"/>
              <a:ext cx="38953" cy="42676"/>
            </a:xfrm>
            <a:custGeom>
              <a:avLst/>
              <a:gdLst/>
              <a:ahLst/>
              <a:cxnLst/>
              <a:rect l="l" t="t" r="r" b="b"/>
              <a:pathLst>
                <a:path w="2553" h="2797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1178" y="1472"/>
                  </a:lnTo>
                  <a:lnTo>
                    <a:pt x="1767" y="2159"/>
                  </a:lnTo>
                  <a:lnTo>
                    <a:pt x="2454" y="2797"/>
                  </a:lnTo>
                  <a:lnTo>
                    <a:pt x="2503" y="2797"/>
                  </a:lnTo>
                  <a:lnTo>
                    <a:pt x="2552" y="2748"/>
                  </a:lnTo>
                  <a:lnTo>
                    <a:pt x="2503" y="2699"/>
                  </a:lnTo>
                  <a:lnTo>
                    <a:pt x="1326" y="137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3"/>
            <p:cNvSpPr/>
            <p:nvPr/>
          </p:nvSpPr>
          <p:spPr>
            <a:xfrm rot="-63655">
              <a:off x="5866841" y="2074085"/>
              <a:ext cx="26213" cy="26213"/>
            </a:xfrm>
            <a:custGeom>
              <a:avLst/>
              <a:gdLst/>
              <a:ahLst/>
              <a:cxnLst/>
              <a:rect l="l" t="t" r="r" b="b"/>
              <a:pathLst>
                <a:path w="1718" h="1718" extrusionOk="0">
                  <a:moveTo>
                    <a:pt x="0" y="0"/>
                  </a:moveTo>
                  <a:lnTo>
                    <a:pt x="0" y="49"/>
                  </a:lnTo>
                  <a:lnTo>
                    <a:pt x="344" y="540"/>
                  </a:lnTo>
                  <a:lnTo>
                    <a:pt x="736" y="981"/>
                  </a:lnTo>
                  <a:lnTo>
                    <a:pt x="1178" y="1374"/>
                  </a:lnTo>
                  <a:lnTo>
                    <a:pt x="1668" y="1717"/>
                  </a:lnTo>
                  <a:lnTo>
                    <a:pt x="1718" y="1717"/>
                  </a:lnTo>
                  <a:lnTo>
                    <a:pt x="1718" y="1668"/>
                  </a:lnTo>
                  <a:lnTo>
                    <a:pt x="1325" y="1325"/>
                  </a:lnTo>
                  <a:lnTo>
                    <a:pt x="932" y="981"/>
                  </a:lnTo>
                  <a:lnTo>
                    <a:pt x="491" y="49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3"/>
            <p:cNvSpPr/>
            <p:nvPr/>
          </p:nvSpPr>
          <p:spPr>
            <a:xfrm rot="-63655">
              <a:off x="5880927" y="2076217"/>
              <a:ext cx="9750" cy="7507"/>
            </a:xfrm>
            <a:custGeom>
              <a:avLst/>
              <a:gdLst/>
              <a:ahLst/>
              <a:cxnLst/>
              <a:rect l="l" t="t" r="r" b="b"/>
              <a:pathLst>
                <a:path w="639" h="492" extrusionOk="0">
                  <a:moveTo>
                    <a:pt x="0" y="0"/>
                  </a:moveTo>
                  <a:lnTo>
                    <a:pt x="0" y="49"/>
                  </a:lnTo>
                  <a:lnTo>
                    <a:pt x="295" y="295"/>
                  </a:lnTo>
                  <a:lnTo>
                    <a:pt x="589" y="491"/>
                  </a:lnTo>
                  <a:lnTo>
                    <a:pt x="638" y="491"/>
                  </a:lnTo>
                  <a:lnTo>
                    <a:pt x="344" y="24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3"/>
            <p:cNvSpPr/>
            <p:nvPr/>
          </p:nvSpPr>
          <p:spPr>
            <a:xfrm rot="-63655">
              <a:off x="5912751" y="2075609"/>
              <a:ext cx="11992" cy="49419"/>
            </a:xfrm>
            <a:custGeom>
              <a:avLst/>
              <a:gdLst/>
              <a:ahLst/>
              <a:cxnLst/>
              <a:rect l="l" t="t" r="r" b="b"/>
              <a:pathLst>
                <a:path w="786" h="3239" extrusionOk="0">
                  <a:moveTo>
                    <a:pt x="638" y="0"/>
                  </a:moveTo>
                  <a:lnTo>
                    <a:pt x="589" y="49"/>
                  </a:lnTo>
                  <a:lnTo>
                    <a:pt x="687" y="442"/>
                  </a:lnTo>
                  <a:lnTo>
                    <a:pt x="638" y="834"/>
                  </a:lnTo>
                  <a:lnTo>
                    <a:pt x="589" y="1227"/>
                  </a:lnTo>
                  <a:lnTo>
                    <a:pt x="491" y="1619"/>
                  </a:lnTo>
                  <a:lnTo>
                    <a:pt x="196" y="2405"/>
                  </a:lnTo>
                  <a:lnTo>
                    <a:pt x="98" y="2797"/>
                  </a:lnTo>
                  <a:lnTo>
                    <a:pt x="0" y="3190"/>
                  </a:lnTo>
                  <a:lnTo>
                    <a:pt x="0" y="3239"/>
                  </a:lnTo>
                  <a:lnTo>
                    <a:pt x="98" y="3239"/>
                  </a:lnTo>
                  <a:lnTo>
                    <a:pt x="98" y="3190"/>
                  </a:lnTo>
                  <a:lnTo>
                    <a:pt x="344" y="2454"/>
                  </a:lnTo>
                  <a:lnTo>
                    <a:pt x="589" y="1619"/>
                  </a:lnTo>
                  <a:lnTo>
                    <a:pt x="687" y="1227"/>
                  </a:lnTo>
                  <a:lnTo>
                    <a:pt x="785" y="834"/>
                  </a:lnTo>
                  <a:lnTo>
                    <a:pt x="785" y="442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3"/>
            <p:cNvSpPr/>
            <p:nvPr/>
          </p:nvSpPr>
          <p:spPr>
            <a:xfrm rot="-63655">
              <a:off x="5926842" y="2073158"/>
              <a:ext cx="5996" cy="40433"/>
            </a:xfrm>
            <a:custGeom>
              <a:avLst/>
              <a:gdLst/>
              <a:ahLst/>
              <a:cxnLst/>
              <a:rect l="l" t="t" r="r" b="b"/>
              <a:pathLst>
                <a:path w="393" h="2650" extrusionOk="0">
                  <a:moveTo>
                    <a:pt x="295" y="0"/>
                  </a:moveTo>
                  <a:lnTo>
                    <a:pt x="246" y="49"/>
                  </a:lnTo>
                  <a:lnTo>
                    <a:pt x="246" y="687"/>
                  </a:lnTo>
                  <a:lnTo>
                    <a:pt x="148" y="1325"/>
                  </a:lnTo>
                  <a:lnTo>
                    <a:pt x="0" y="2601"/>
                  </a:lnTo>
                  <a:lnTo>
                    <a:pt x="0" y="2650"/>
                  </a:lnTo>
                  <a:lnTo>
                    <a:pt x="49" y="2650"/>
                  </a:lnTo>
                  <a:lnTo>
                    <a:pt x="99" y="2601"/>
                  </a:lnTo>
                  <a:lnTo>
                    <a:pt x="197" y="1963"/>
                  </a:lnTo>
                  <a:lnTo>
                    <a:pt x="295" y="1325"/>
                  </a:lnTo>
                  <a:lnTo>
                    <a:pt x="344" y="687"/>
                  </a:lnTo>
                  <a:lnTo>
                    <a:pt x="393" y="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3"/>
            <p:cNvSpPr/>
            <p:nvPr/>
          </p:nvSpPr>
          <p:spPr>
            <a:xfrm rot="-63655">
              <a:off x="5912876" y="2097988"/>
              <a:ext cx="20216" cy="17973"/>
            </a:xfrm>
            <a:custGeom>
              <a:avLst/>
              <a:gdLst/>
              <a:ahLst/>
              <a:cxnLst/>
              <a:rect l="l" t="t" r="r" b="b"/>
              <a:pathLst>
                <a:path w="1325" h="1178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246" y="442"/>
                  </a:lnTo>
                  <a:lnTo>
                    <a:pt x="540" y="785"/>
                  </a:lnTo>
                  <a:lnTo>
                    <a:pt x="687" y="933"/>
                  </a:lnTo>
                  <a:lnTo>
                    <a:pt x="883" y="1031"/>
                  </a:lnTo>
                  <a:lnTo>
                    <a:pt x="1031" y="1129"/>
                  </a:lnTo>
                  <a:lnTo>
                    <a:pt x="1276" y="1178"/>
                  </a:lnTo>
                  <a:lnTo>
                    <a:pt x="1325" y="1129"/>
                  </a:lnTo>
                  <a:lnTo>
                    <a:pt x="1276" y="1080"/>
                  </a:lnTo>
                  <a:lnTo>
                    <a:pt x="932" y="883"/>
                  </a:lnTo>
                  <a:lnTo>
                    <a:pt x="736" y="785"/>
                  </a:lnTo>
                  <a:lnTo>
                    <a:pt x="589" y="638"/>
                  </a:lnTo>
                  <a:lnTo>
                    <a:pt x="344" y="344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3"/>
            <p:cNvSpPr/>
            <p:nvPr/>
          </p:nvSpPr>
          <p:spPr>
            <a:xfrm rot="-63655">
              <a:off x="5912723" y="2088982"/>
              <a:ext cx="22474" cy="19484"/>
            </a:xfrm>
            <a:custGeom>
              <a:avLst/>
              <a:gdLst/>
              <a:ahLst/>
              <a:cxnLst/>
              <a:rect l="l" t="t" r="r" b="b"/>
              <a:pathLst>
                <a:path w="1473" h="1277" extrusionOk="0">
                  <a:moveTo>
                    <a:pt x="49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393" y="393"/>
                  </a:lnTo>
                  <a:lnTo>
                    <a:pt x="785" y="687"/>
                  </a:lnTo>
                  <a:lnTo>
                    <a:pt x="1080" y="1031"/>
                  </a:lnTo>
                  <a:lnTo>
                    <a:pt x="1374" y="1276"/>
                  </a:lnTo>
                  <a:lnTo>
                    <a:pt x="1423" y="1276"/>
                  </a:lnTo>
                  <a:lnTo>
                    <a:pt x="1472" y="1227"/>
                  </a:lnTo>
                  <a:lnTo>
                    <a:pt x="1178" y="884"/>
                  </a:lnTo>
                  <a:lnTo>
                    <a:pt x="834" y="589"/>
                  </a:lnTo>
                  <a:lnTo>
                    <a:pt x="442" y="29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3"/>
            <p:cNvSpPr/>
            <p:nvPr/>
          </p:nvSpPr>
          <p:spPr>
            <a:xfrm rot="-63655">
              <a:off x="5916916" y="2075452"/>
              <a:ext cx="20232" cy="14983"/>
            </a:xfrm>
            <a:custGeom>
              <a:avLst/>
              <a:gdLst/>
              <a:ahLst/>
              <a:cxnLst/>
              <a:rect l="l" t="t" r="r" b="b"/>
              <a:pathLst>
                <a:path w="1326" h="982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295" y="344"/>
                  </a:lnTo>
                  <a:lnTo>
                    <a:pt x="589" y="540"/>
                  </a:lnTo>
                  <a:lnTo>
                    <a:pt x="1227" y="982"/>
                  </a:lnTo>
                  <a:lnTo>
                    <a:pt x="1325" y="982"/>
                  </a:lnTo>
                  <a:lnTo>
                    <a:pt x="1325" y="933"/>
                  </a:lnTo>
                  <a:lnTo>
                    <a:pt x="1276" y="884"/>
                  </a:lnTo>
                  <a:lnTo>
                    <a:pt x="687" y="442"/>
                  </a:lnTo>
                  <a:lnTo>
                    <a:pt x="393" y="2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3"/>
            <p:cNvSpPr/>
            <p:nvPr/>
          </p:nvSpPr>
          <p:spPr>
            <a:xfrm rot="-63655">
              <a:off x="4508311" y="2693103"/>
              <a:ext cx="178926" cy="262767"/>
            </a:xfrm>
            <a:custGeom>
              <a:avLst/>
              <a:gdLst/>
              <a:ahLst/>
              <a:cxnLst/>
              <a:rect l="l" t="t" r="r" b="b"/>
              <a:pathLst>
                <a:path w="11727" h="17222" extrusionOk="0">
                  <a:moveTo>
                    <a:pt x="11678" y="0"/>
                  </a:moveTo>
                  <a:lnTo>
                    <a:pt x="9961" y="1865"/>
                  </a:lnTo>
                  <a:lnTo>
                    <a:pt x="8341" y="3778"/>
                  </a:lnTo>
                  <a:lnTo>
                    <a:pt x="6722" y="5741"/>
                  </a:lnTo>
                  <a:lnTo>
                    <a:pt x="5201" y="7801"/>
                  </a:lnTo>
                  <a:lnTo>
                    <a:pt x="4416" y="8930"/>
                  </a:lnTo>
                  <a:lnTo>
                    <a:pt x="3680" y="10058"/>
                  </a:lnTo>
                  <a:lnTo>
                    <a:pt x="3043" y="11187"/>
                  </a:lnTo>
                  <a:lnTo>
                    <a:pt x="2356" y="12364"/>
                  </a:lnTo>
                  <a:lnTo>
                    <a:pt x="1178" y="14768"/>
                  </a:lnTo>
                  <a:lnTo>
                    <a:pt x="1" y="17173"/>
                  </a:lnTo>
                  <a:lnTo>
                    <a:pt x="1" y="17222"/>
                  </a:lnTo>
                  <a:lnTo>
                    <a:pt x="50" y="17222"/>
                  </a:lnTo>
                  <a:lnTo>
                    <a:pt x="589" y="16191"/>
                  </a:lnTo>
                  <a:lnTo>
                    <a:pt x="1080" y="15112"/>
                  </a:lnTo>
                  <a:lnTo>
                    <a:pt x="2061" y="13002"/>
                  </a:lnTo>
                  <a:lnTo>
                    <a:pt x="2699" y="11825"/>
                  </a:lnTo>
                  <a:lnTo>
                    <a:pt x="3386" y="10696"/>
                  </a:lnTo>
                  <a:lnTo>
                    <a:pt x="4073" y="9617"/>
                  </a:lnTo>
                  <a:lnTo>
                    <a:pt x="4809" y="8537"/>
                  </a:lnTo>
                  <a:lnTo>
                    <a:pt x="5643" y="7409"/>
                  </a:lnTo>
                  <a:lnTo>
                    <a:pt x="6428" y="6329"/>
                  </a:lnTo>
                  <a:lnTo>
                    <a:pt x="8145" y="4171"/>
                  </a:lnTo>
                  <a:lnTo>
                    <a:pt x="9961" y="2110"/>
                  </a:lnTo>
                  <a:lnTo>
                    <a:pt x="11727" y="49"/>
                  </a:lnTo>
                  <a:lnTo>
                    <a:pt x="11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3"/>
            <p:cNvSpPr/>
            <p:nvPr/>
          </p:nvSpPr>
          <p:spPr>
            <a:xfrm rot="-63655">
              <a:off x="4590401" y="2549790"/>
              <a:ext cx="291970" cy="279245"/>
            </a:xfrm>
            <a:custGeom>
              <a:avLst/>
              <a:gdLst/>
              <a:ahLst/>
              <a:cxnLst/>
              <a:rect l="l" t="t" r="r" b="b"/>
              <a:pathLst>
                <a:path w="19136" h="18302" extrusionOk="0">
                  <a:moveTo>
                    <a:pt x="19038" y="0"/>
                  </a:moveTo>
                  <a:lnTo>
                    <a:pt x="17615" y="834"/>
                  </a:lnTo>
                  <a:lnTo>
                    <a:pt x="16241" y="1766"/>
                  </a:lnTo>
                  <a:lnTo>
                    <a:pt x="14916" y="2699"/>
                  </a:lnTo>
                  <a:lnTo>
                    <a:pt x="13592" y="3729"/>
                  </a:lnTo>
                  <a:lnTo>
                    <a:pt x="12316" y="4759"/>
                  </a:lnTo>
                  <a:lnTo>
                    <a:pt x="11040" y="5839"/>
                  </a:lnTo>
                  <a:lnTo>
                    <a:pt x="9814" y="6918"/>
                  </a:lnTo>
                  <a:lnTo>
                    <a:pt x="8587" y="8047"/>
                  </a:lnTo>
                  <a:lnTo>
                    <a:pt x="7360" y="9224"/>
                  </a:lnTo>
                  <a:lnTo>
                    <a:pt x="6183" y="10451"/>
                  </a:lnTo>
                  <a:lnTo>
                    <a:pt x="5005" y="11677"/>
                  </a:lnTo>
                  <a:lnTo>
                    <a:pt x="3926" y="13002"/>
                  </a:lnTo>
                  <a:lnTo>
                    <a:pt x="2896" y="14278"/>
                  </a:lnTo>
                  <a:lnTo>
                    <a:pt x="1963" y="15603"/>
                  </a:lnTo>
                  <a:lnTo>
                    <a:pt x="1031" y="16976"/>
                  </a:lnTo>
                  <a:lnTo>
                    <a:pt x="541" y="17663"/>
                  </a:lnTo>
                  <a:lnTo>
                    <a:pt x="295" y="18007"/>
                  </a:lnTo>
                  <a:lnTo>
                    <a:pt x="1" y="18252"/>
                  </a:lnTo>
                  <a:lnTo>
                    <a:pt x="1" y="18301"/>
                  </a:lnTo>
                  <a:lnTo>
                    <a:pt x="50" y="18301"/>
                  </a:lnTo>
                  <a:lnTo>
                    <a:pt x="442" y="17909"/>
                  </a:lnTo>
                  <a:lnTo>
                    <a:pt x="786" y="17516"/>
                  </a:lnTo>
                  <a:lnTo>
                    <a:pt x="1375" y="16584"/>
                  </a:lnTo>
                  <a:lnTo>
                    <a:pt x="2405" y="15112"/>
                  </a:lnTo>
                  <a:lnTo>
                    <a:pt x="3533" y="13689"/>
                  </a:lnTo>
                  <a:lnTo>
                    <a:pt x="4613" y="12364"/>
                  </a:lnTo>
                  <a:lnTo>
                    <a:pt x="5741" y="11138"/>
                  </a:lnTo>
                  <a:lnTo>
                    <a:pt x="6919" y="9911"/>
                  </a:lnTo>
                  <a:lnTo>
                    <a:pt x="8096" y="8684"/>
                  </a:lnTo>
                  <a:lnTo>
                    <a:pt x="9372" y="7507"/>
                  </a:lnTo>
                  <a:lnTo>
                    <a:pt x="10697" y="6329"/>
                  </a:lnTo>
                  <a:lnTo>
                    <a:pt x="12022" y="5201"/>
                  </a:lnTo>
                  <a:lnTo>
                    <a:pt x="13346" y="4072"/>
                  </a:lnTo>
                  <a:lnTo>
                    <a:pt x="14769" y="3042"/>
                  </a:lnTo>
                  <a:lnTo>
                    <a:pt x="16192" y="2012"/>
                  </a:lnTo>
                  <a:lnTo>
                    <a:pt x="17615" y="1030"/>
                  </a:lnTo>
                  <a:lnTo>
                    <a:pt x="19087" y="98"/>
                  </a:lnTo>
                  <a:lnTo>
                    <a:pt x="19136" y="49"/>
                  </a:lnTo>
                  <a:lnTo>
                    <a:pt x="19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3"/>
            <p:cNvSpPr/>
            <p:nvPr/>
          </p:nvSpPr>
          <p:spPr>
            <a:xfrm rot="-63655">
              <a:off x="4620019" y="2605994"/>
              <a:ext cx="142994" cy="131780"/>
            </a:xfrm>
            <a:custGeom>
              <a:avLst/>
              <a:gdLst/>
              <a:ahLst/>
              <a:cxnLst/>
              <a:rect l="l" t="t" r="r" b="b"/>
              <a:pathLst>
                <a:path w="9372" h="8637" extrusionOk="0">
                  <a:moveTo>
                    <a:pt x="9274" y="1"/>
                  </a:moveTo>
                  <a:lnTo>
                    <a:pt x="8047" y="933"/>
                  </a:lnTo>
                  <a:lnTo>
                    <a:pt x="6820" y="1963"/>
                  </a:lnTo>
                  <a:lnTo>
                    <a:pt x="4465" y="4024"/>
                  </a:lnTo>
                  <a:lnTo>
                    <a:pt x="3190" y="5104"/>
                  </a:lnTo>
                  <a:lnTo>
                    <a:pt x="2552" y="5692"/>
                  </a:lnTo>
                  <a:lnTo>
                    <a:pt x="1963" y="6281"/>
                  </a:lnTo>
                  <a:lnTo>
                    <a:pt x="1472" y="6870"/>
                  </a:lnTo>
                  <a:lnTo>
                    <a:pt x="982" y="7459"/>
                  </a:lnTo>
                  <a:lnTo>
                    <a:pt x="491" y="8047"/>
                  </a:lnTo>
                  <a:lnTo>
                    <a:pt x="0" y="8636"/>
                  </a:lnTo>
                  <a:lnTo>
                    <a:pt x="0" y="8636"/>
                  </a:lnTo>
                  <a:lnTo>
                    <a:pt x="540" y="8195"/>
                  </a:lnTo>
                  <a:lnTo>
                    <a:pt x="982" y="7655"/>
                  </a:lnTo>
                  <a:lnTo>
                    <a:pt x="1865" y="6625"/>
                  </a:lnTo>
                  <a:lnTo>
                    <a:pt x="2405" y="6036"/>
                  </a:lnTo>
                  <a:lnTo>
                    <a:pt x="2993" y="5447"/>
                  </a:lnTo>
                  <a:lnTo>
                    <a:pt x="4220" y="4417"/>
                  </a:lnTo>
                  <a:lnTo>
                    <a:pt x="6771" y="2209"/>
                  </a:lnTo>
                  <a:lnTo>
                    <a:pt x="8047" y="1129"/>
                  </a:lnTo>
                  <a:lnTo>
                    <a:pt x="9323" y="99"/>
                  </a:lnTo>
                  <a:lnTo>
                    <a:pt x="9372" y="50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3"/>
            <p:cNvSpPr/>
            <p:nvPr/>
          </p:nvSpPr>
          <p:spPr>
            <a:xfrm rot="-63655">
              <a:off x="4699463" y="2595327"/>
              <a:ext cx="85351" cy="82361"/>
            </a:xfrm>
            <a:custGeom>
              <a:avLst/>
              <a:gdLst/>
              <a:ahLst/>
              <a:cxnLst/>
              <a:rect l="l" t="t" r="r" b="b"/>
              <a:pathLst>
                <a:path w="5594" h="5398" extrusionOk="0">
                  <a:moveTo>
                    <a:pt x="5545" y="0"/>
                  </a:moveTo>
                  <a:lnTo>
                    <a:pt x="5545" y="49"/>
                  </a:lnTo>
                  <a:lnTo>
                    <a:pt x="4759" y="638"/>
                  </a:lnTo>
                  <a:lnTo>
                    <a:pt x="4073" y="1276"/>
                  </a:lnTo>
                  <a:lnTo>
                    <a:pt x="2699" y="2649"/>
                  </a:lnTo>
                  <a:lnTo>
                    <a:pt x="1374" y="4023"/>
                  </a:lnTo>
                  <a:lnTo>
                    <a:pt x="687" y="4661"/>
                  </a:lnTo>
                  <a:lnTo>
                    <a:pt x="0" y="5348"/>
                  </a:lnTo>
                  <a:lnTo>
                    <a:pt x="0" y="5397"/>
                  </a:lnTo>
                  <a:lnTo>
                    <a:pt x="49" y="5397"/>
                  </a:lnTo>
                  <a:lnTo>
                    <a:pt x="736" y="4759"/>
                  </a:lnTo>
                  <a:lnTo>
                    <a:pt x="1423" y="4072"/>
                  </a:lnTo>
                  <a:lnTo>
                    <a:pt x="2797" y="2748"/>
                  </a:lnTo>
                  <a:lnTo>
                    <a:pt x="4171" y="1374"/>
                  </a:lnTo>
                  <a:lnTo>
                    <a:pt x="4858" y="736"/>
                  </a:lnTo>
                  <a:lnTo>
                    <a:pt x="5594" y="98"/>
                  </a:lnTo>
                  <a:lnTo>
                    <a:pt x="5594" y="49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3"/>
            <p:cNvSpPr/>
            <p:nvPr/>
          </p:nvSpPr>
          <p:spPr>
            <a:xfrm rot="-63655">
              <a:off x="4538451" y="2823752"/>
              <a:ext cx="74869" cy="102577"/>
            </a:xfrm>
            <a:custGeom>
              <a:avLst/>
              <a:gdLst/>
              <a:ahLst/>
              <a:cxnLst/>
              <a:rect l="l" t="t" r="r" b="b"/>
              <a:pathLst>
                <a:path w="4907" h="6723" extrusionOk="0">
                  <a:moveTo>
                    <a:pt x="4857" y="0"/>
                  </a:moveTo>
                  <a:lnTo>
                    <a:pt x="4808" y="49"/>
                  </a:lnTo>
                  <a:lnTo>
                    <a:pt x="3435" y="1570"/>
                  </a:lnTo>
                  <a:lnTo>
                    <a:pt x="2748" y="2355"/>
                  </a:lnTo>
                  <a:lnTo>
                    <a:pt x="2110" y="3140"/>
                  </a:lnTo>
                  <a:lnTo>
                    <a:pt x="1521" y="3975"/>
                  </a:lnTo>
                  <a:lnTo>
                    <a:pt x="932" y="4858"/>
                  </a:lnTo>
                  <a:lnTo>
                    <a:pt x="442" y="5741"/>
                  </a:lnTo>
                  <a:lnTo>
                    <a:pt x="0" y="6673"/>
                  </a:lnTo>
                  <a:lnTo>
                    <a:pt x="49" y="6722"/>
                  </a:lnTo>
                  <a:lnTo>
                    <a:pt x="98" y="6722"/>
                  </a:lnTo>
                  <a:lnTo>
                    <a:pt x="540" y="5790"/>
                  </a:lnTo>
                  <a:lnTo>
                    <a:pt x="1079" y="4907"/>
                  </a:lnTo>
                  <a:lnTo>
                    <a:pt x="1619" y="4073"/>
                  </a:lnTo>
                  <a:lnTo>
                    <a:pt x="2208" y="3239"/>
                  </a:lnTo>
                  <a:lnTo>
                    <a:pt x="2846" y="2454"/>
                  </a:lnTo>
                  <a:lnTo>
                    <a:pt x="3533" y="1669"/>
                  </a:lnTo>
                  <a:lnTo>
                    <a:pt x="4906" y="98"/>
                  </a:lnTo>
                  <a:lnTo>
                    <a:pt x="4906" y="49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3"/>
            <p:cNvSpPr/>
            <p:nvPr/>
          </p:nvSpPr>
          <p:spPr>
            <a:xfrm rot="-63655">
              <a:off x="4757646" y="2510120"/>
              <a:ext cx="276254" cy="148243"/>
            </a:xfrm>
            <a:custGeom>
              <a:avLst/>
              <a:gdLst/>
              <a:ahLst/>
              <a:cxnLst/>
              <a:rect l="l" t="t" r="r" b="b"/>
              <a:pathLst>
                <a:path w="18106" h="9716" extrusionOk="0">
                  <a:moveTo>
                    <a:pt x="18056" y="1"/>
                  </a:moveTo>
                  <a:lnTo>
                    <a:pt x="16829" y="344"/>
                  </a:lnTo>
                  <a:lnTo>
                    <a:pt x="15554" y="737"/>
                  </a:lnTo>
                  <a:lnTo>
                    <a:pt x="14376" y="1129"/>
                  </a:lnTo>
                  <a:lnTo>
                    <a:pt x="13150" y="1571"/>
                  </a:lnTo>
                  <a:lnTo>
                    <a:pt x="11923" y="2062"/>
                  </a:lnTo>
                  <a:lnTo>
                    <a:pt x="10745" y="2552"/>
                  </a:lnTo>
                  <a:lnTo>
                    <a:pt x="9568" y="3141"/>
                  </a:lnTo>
                  <a:lnTo>
                    <a:pt x="8390" y="3681"/>
                  </a:lnTo>
                  <a:lnTo>
                    <a:pt x="7262" y="4319"/>
                  </a:lnTo>
                  <a:lnTo>
                    <a:pt x="6133" y="4956"/>
                  </a:lnTo>
                  <a:lnTo>
                    <a:pt x="5054" y="5643"/>
                  </a:lnTo>
                  <a:lnTo>
                    <a:pt x="3975" y="6379"/>
                  </a:lnTo>
                  <a:lnTo>
                    <a:pt x="2944" y="7115"/>
                  </a:lnTo>
                  <a:lnTo>
                    <a:pt x="1963" y="7949"/>
                  </a:lnTo>
                  <a:lnTo>
                    <a:pt x="982" y="8783"/>
                  </a:lnTo>
                  <a:lnTo>
                    <a:pt x="0" y="9667"/>
                  </a:lnTo>
                  <a:lnTo>
                    <a:pt x="0" y="9716"/>
                  </a:lnTo>
                  <a:lnTo>
                    <a:pt x="49" y="9716"/>
                  </a:lnTo>
                  <a:lnTo>
                    <a:pt x="1031" y="8833"/>
                  </a:lnTo>
                  <a:lnTo>
                    <a:pt x="2012" y="7998"/>
                  </a:lnTo>
                  <a:lnTo>
                    <a:pt x="3042" y="7213"/>
                  </a:lnTo>
                  <a:lnTo>
                    <a:pt x="4073" y="6428"/>
                  </a:lnTo>
                  <a:lnTo>
                    <a:pt x="5152" y="5741"/>
                  </a:lnTo>
                  <a:lnTo>
                    <a:pt x="6231" y="5055"/>
                  </a:lnTo>
                  <a:lnTo>
                    <a:pt x="7311" y="4417"/>
                  </a:lnTo>
                  <a:lnTo>
                    <a:pt x="8439" y="3779"/>
                  </a:lnTo>
                  <a:lnTo>
                    <a:pt x="9617" y="3190"/>
                  </a:lnTo>
                  <a:lnTo>
                    <a:pt x="10794" y="2650"/>
                  </a:lnTo>
                  <a:lnTo>
                    <a:pt x="11972" y="2160"/>
                  </a:lnTo>
                  <a:lnTo>
                    <a:pt x="13150" y="1669"/>
                  </a:lnTo>
                  <a:lnTo>
                    <a:pt x="14376" y="1228"/>
                  </a:lnTo>
                  <a:lnTo>
                    <a:pt x="15603" y="835"/>
                  </a:lnTo>
                  <a:lnTo>
                    <a:pt x="18056" y="50"/>
                  </a:lnTo>
                  <a:lnTo>
                    <a:pt x="18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3"/>
            <p:cNvSpPr/>
            <p:nvPr/>
          </p:nvSpPr>
          <p:spPr>
            <a:xfrm rot="-63655">
              <a:off x="4930434" y="2467209"/>
              <a:ext cx="278497" cy="56911"/>
            </a:xfrm>
            <a:custGeom>
              <a:avLst/>
              <a:gdLst/>
              <a:ahLst/>
              <a:cxnLst/>
              <a:rect l="l" t="t" r="r" b="b"/>
              <a:pathLst>
                <a:path w="18253" h="3730" extrusionOk="0">
                  <a:moveTo>
                    <a:pt x="18203" y="1"/>
                  </a:moveTo>
                  <a:lnTo>
                    <a:pt x="13689" y="393"/>
                  </a:lnTo>
                  <a:lnTo>
                    <a:pt x="11432" y="638"/>
                  </a:lnTo>
                  <a:lnTo>
                    <a:pt x="10304" y="737"/>
                  </a:lnTo>
                  <a:lnTo>
                    <a:pt x="9175" y="933"/>
                  </a:lnTo>
                  <a:lnTo>
                    <a:pt x="7998" y="1178"/>
                  </a:lnTo>
                  <a:lnTo>
                    <a:pt x="6869" y="1473"/>
                  </a:lnTo>
                  <a:lnTo>
                    <a:pt x="5692" y="1816"/>
                  </a:lnTo>
                  <a:lnTo>
                    <a:pt x="4563" y="2159"/>
                  </a:lnTo>
                  <a:lnTo>
                    <a:pt x="2306" y="2944"/>
                  </a:lnTo>
                  <a:lnTo>
                    <a:pt x="1178" y="3337"/>
                  </a:lnTo>
                  <a:lnTo>
                    <a:pt x="0" y="3680"/>
                  </a:lnTo>
                  <a:lnTo>
                    <a:pt x="0" y="3729"/>
                  </a:lnTo>
                  <a:lnTo>
                    <a:pt x="1129" y="3386"/>
                  </a:lnTo>
                  <a:lnTo>
                    <a:pt x="2208" y="3092"/>
                  </a:lnTo>
                  <a:lnTo>
                    <a:pt x="4416" y="2356"/>
                  </a:lnTo>
                  <a:lnTo>
                    <a:pt x="6575" y="1669"/>
                  </a:lnTo>
                  <a:lnTo>
                    <a:pt x="7703" y="1374"/>
                  </a:lnTo>
                  <a:lnTo>
                    <a:pt x="8832" y="1080"/>
                  </a:lnTo>
                  <a:lnTo>
                    <a:pt x="9960" y="884"/>
                  </a:lnTo>
                  <a:lnTo>
                    <a:pt x="11138" y="737"/>
                  </a:lnTo>
                  <a:lnTo>
                    <a:pt x="13493" y="491"/>
                  </a:lnTo>
                  <a:lnTo>
                    <a:pt x="15848" y="295"/>
                  </a:lnTo>
                  <a:lnTo>
                    <a:pt x="18203" y="99"/>
                  </a:lnTo>
                  <a:lnTo>
                    <a:pt x="18252" y="50"/>
                  </a:lnTo>
                  <a:lnTo>
                    <a:pt x="18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3"/>
            <p:cNvSpPr/>
            <p:nvPr/>
          </p:nvSpPr>
          <p:spPr>
            <a:xfrm rot="-63655">
              <a:off x="4899005" y="2535373"/>
              <a:ext cx="14235" cy="5249"/>
            </a:xfrm>
            <a:custGeom>
              <a:avLst/>
              <a:gdLst/>
              <a:ahLst/>
              <a:cxnLst/>
              <a:rect l="l" t="t" r="r" b="b"/>
              <a:pathLst>
                <a:path w="933" h="344" extrusionOk="0">
                  <a:moveTo>
                    <a:pt x="933" y="0"/>
                  </a:moveTo>
                  <a:lnTo>
                    <a:pt x="442" y="147"/>
                  </a:lnTo>
                  <a:lnTo>
                    <a:pt x="1" y="295"/>
                  </a:lnTo>
                  <a:lnTo>
                    <a:pt x="1" y="344"/>
                  </a:lnTo>
                  <a:lnTo>
                    <a:pt x="50" y="344"/>
                  </a:lnTo>
                  <a:lnTo>
                    <a:pt x="491" y="196"/>
                  </a:lnTo>
                  <a:lnTo>
                    <a:pt x="736" y="147"/>
                  </a:lnTo>
                  <a:lnTo>
                    <a:pt x="933" y="49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3"/>
            <p:cNvSpPr/>
            <p:nvPr/>
          </p:nvSpPr>
          <p:spPr>
            <a:xfrm rot="-63655">
              <a:off x="5074709" y="2469460"/>
              <a:ext cx="473886" cy="28455"/>
            </a:xfrm>
            <a:custGeom>
              <a:avLst/>
              <a:gdLst/>
              <a:ahLst/>
              <a:cxnLst/>
              <a:rect l="l" t="t" r="r" b="b"/>
              <a:pathLst>
                <a:path w="31059" h="1865" extrusionOk="0">
                  <a:moveTo>
                    <a:pt x="15554" y="0"/>
                  </a:moveTo>
                  <a:lnTo>
                    <a:pt x="11874" y="98"/>
                  </a:lnTo>
                  <a:lnTo>
                    <a:pt x="10010" y="245"/>
                  </a:lnTo>
                  <a:lnTo>
                    <a:pt x="8194" y="442"/>
                  </a:lnTo>
                  <a:lnTo>
                    <a:pt x="7164" y="589"/>
                  </a:lnTo>
                  <a:lnTo>
                    <a:pt x="6183" y="785"/>
                  </a:lnTo>
                  <a:lnTo>
                    <a:pt x="5152" y="932"/>
                  </a:lnTo>
                  <a:lnTo>
                    <a:pt x="4171" y="1129"/>
                  </a:lnTo>
                  <a:lnTo>
                    <a:pt x="3141" y="1276"/>
                  </a:lnTo>
                  <a:lnTo>
                    <a:pt x="2110" y="1521"/>
                  </a:lnTo>
                  <a:lnTo>
                    <a:pt x="1080" y="1668"/>
                  </a:lnTo>
                  <a:lnTo>
                    <a:pt x="540" y="1717"/>
                  </a:lnTo>
                  <a:lnTo>
                    <a:pt x="1" y="1717"/>
                  </a:lnTo>
                  <a:lnTo>
                    <a:pt x="1" y="1766"/>
                  </a:lnTo>
                  <a:lnTo>
                    <a:pt x="835" y="1766"/>
                  </a:lnTo>
                  <a:lnTo>
                    <a:pt x="1669" y="1717"/>
                  </a:lnTo>
                  <a:lnTo>
                    <a:pt x="2503" y="1619"/>
                  </a:lnTo>
                  <a:lnTo>
                    <a:pt x="3337" y="1472"/>
                  </a:lnTo>
                  <a:lnTo>
                    <a:pt x="5005" y="1129"/>
                  </a:lnTo>
                  <a:lnTo>
                    <a:pt x="6624" y="785"/>
                  </a:lnTo>
                  <a:lnTo>
                    <a:pt x="7606" y="638"/>
                  </a:lnTo>
                  <a:lnTo>
                    <a:pt x="8636" y="491"/>
                  </a:lnTo>
                  <a:lnTo>
                    <a:pt x="10648" y="344"/>
                  </a:lnTo>
                  <a:lnTo>
                    <a:pt x="12708" y="245"/>
                  </a:lnTo>
                  <a:lnTo>
                    <a:pt x="14769" y="147"/>
                  </a:lnTo>
                  <a:lnTo>
                    <a:pt x="16732" y="147"/>
                  </a:lnTo>
                  <a:lnTo>
                    <a:pt x="18694" y="196"/>
                  </a:lnTo>
                  <a:lnTo>
                    <a:pt x="20657" y="344"/>
                  </a:lnTo>
                  <a:lnTo>
                    <a:pt x="22619" y="491"/>
                  </a:lnTo>
                  <a:lnTo>
                    <a:pt x="24729" y="687"/>
                  </a:lnTo>
                  <a:lnTo>
                    <a:pt x="26839" y="981"/>
                  </a:lnTo>
                  <a:lnTo>
                    <a:pt x="28900" y="1374"/>
                  </a:lnTo>
                  <a:lnTo>
                    <a:pt x="30960" y="1865"/>
                  </a:lnTo>
                  <a:lnTo>
                    <a:pt x="31009" y="1816"/>
                  </a:lnTo>
                  <a:lnTo>
                    <a:pt x="31058" y="1816"/>
                  </a:lnTo>
                  <a:lnTo>
                    <a:pt x="31058" y="1766"/>
                  </a:lnTo>
                  <a:lnTo>
                    <a:pt x="31009" y="1766"/>
                  </a:lnTo>
                  <a:lnTo>
                    <a:pt x="30077" y="1521"/>
                  </a:lnTo>
                  <a:lnTo>
                    <a:pt x="29145" y="1276"/>
                  </a:lnTo>
                  <a:lnTo>
                    <a:pt x="27280" y="932"/>
                  </a:lnTo>
                  <a:lnTo>
                    <a:pt x="25367" y="687"/>
                  </a:lnTo>
                  <a:lnTo>
                    <a:pt x="23502" y="442"/>
                  </a:lnTo>
                  <a:lnTo>
                    <a:pt x="21540" y="245"/>
                  </a:lnTo>
                  <a:lnTo>
                    <a:pt x="19528" y="98"/>
                  </a:lnTo>
                  <a:lnTo>
                    <a:pt x="17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3"/>
            <p:cNvSpPr/>
            <p:nvPr/>
          </p:nvSpPr>
          <p:spPr>
            <a:xfrm rot="-63655">
              <a:off x="5376193" y="2449035"/>
              <a:ext cx="376558" cy="128027"/>
            </a:xfrm>
            <a:custGeom>
              <a:avLst/>
              <a:gdLst/>
              <a:ahLst/>
              <a:cxnLst/>
              <a:rect l="l" t="t" r="r" b="b"/>
              <a:pathLst>
                <a:path w="24680" h="8391" extrusionOk="0">
                  <a:moveTo>
                    <a:pt x="0" y="1"/>
                  </a:moveTo>
                  <a:lnTo>
                    <a:pt x="786" y="197"/>
                  </a:lnTo>
                  <a:lnTo>
                    <a:pt x="1620" y="295"/>
                  </a:lnTo>
                  <a:lnTo>
                    <a:pt x="3288" y="491"/>
                  </a:lnTo>
                  <a:lnTo>
                    <a:pt x="4907" y="639"/>
                  </a:lnTo>
                  <a:lnTo>
                    <a:pt x="6575" y="835"/>
                  </a:lnTo>
                  <a:lnTo>
                    <a:pt x="7360" y="982"/>
                  </a:lnTo>
                  <a:lnTo>
                    <a:pt x="8194" y="1129"/>
                  </a:lnTo>
                  <a:lnTo>
                    <a:pt x="9764" y="1571"/>
                  </a:lnTo>
                  <a:lnTo>
                    <a:pt x="11334" y="2062"/>
                  </a:lnTo>
                  <a:lnTo>
                    <a:pt x="12855" y="2601"/>
                  </a:lnTo>
                  <a:lnTo>
                    <a:pt x="14474" y="3239"/>
                  </a:lnTo>
                  <a:lnTo>
                    <a:pt x="16044" y="3877"/>
                  </a:lnTo>
                  <a:lnTo>
                    <a:pt x="19185" y="5300"/>
                  </a:lnTo>
                  <a:lnTo>
                    <a:pt x="20607" y="5987"/>
                  </a:lnTo>
                  <a:lnTo>
                    <a:pt x="21981" y="6674"/>
                  </a:lnTo>
                  <a:lnTo>
                    <a:pt x="23355" y="7508"/>
                  </a:lnTo>
                  <a:lnTo>
                    <a:pt x="24631" y="8391"/>
                  </a:lnTo>
                  <a:lnTo>
                    <a:pt x="24680" y="8391"/>
                  </a:lnTo>
                  <a:lnTo>
                    <a:pt x="24680" y="8342"/>
                  </a:lnTo>
                  <a:lnTo>
                    <a:pt x="24091" y="7900"/>
                  </a:lnTo>
                  <a:lnTo>
                    <a:pt x="23502" y="7459"/>
                  </a:lnTo>
                  <a:lnTo>
                    <a:pt x="22227" y="6674"/>
                  </a:lnTo>
                  <a:lnTo>
                    <a:pt x="20902" y="5987"/>
                  </a:lnTo>
                  <a:lnTo>
                    <a:pt x="19577" y="5349"/>
                  </a:lnTo>
                  <a:lnTo>
                    <a:pt x="16633" y="4024"/>
                  </a:lnTo>
                  <a:lnTo>
                    <a:pt x="15161" y="3386"/>
                  </a:lnTo>
                  <a:lnTo>
                    <a:pt x="13640" y="2797"/>
                  </a:lnTo>
                  <a:lnTo>
                    <a:pt x="12021" y="2160"/>
                  </a:lnTo>
                  <a:lnTo>
                    <a:pt x="10402" y="1620"/>
                  </a:lnTo>
                  <a:lnTo>
                    <a:pt x="8685" y="1178"/>
                  </a:lnTo>
                  <a:lnTo>
                    <a:pt x="7017" y="835"/>
                  </a:lnTo>
                  <a:lnTo>
                    <a:pt x="6134" y="688"/>
                  </a:lnTo>
                  <a:lnTo>
                    <a:pt x="5250" y="590"/>
                  </a:lnTo>
                  <a:lnTo>
                    <a:pt x="3484" y="393"/>
                  </a:lnTo>
                  <a:lnTo>
                    <a:pt x="1718" y="246"/>
                  </a:lnTo>
                  <a:lnTo>
                    <a:pt x="884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3"/>
            <p:cNvSpPr/>
            <p:nvPr/>
          </p:nvSpPr>
          <p:spPr>
            <a:xfrm rot="-63655">
              <a:off x="5583693" y="2510833"/>
              <a:ext cx="321158" cy="179674"/>
            </a:xfrm>
            <a:custGeom>
              <a:avLst/>
              <a:gdLst/>
              <a:ahLst/>
              <a:cxnLst/>
              <a:rect l="l" t="t" r="r" b="b"/>
              <a:pathLst>
                <a:path w="21049" h="11776" extrusionOk="0">
                  <a:moveTo>
                    <a:pt x="49" y="0"/>
                  </a:moveTo>
                  <a:lnTo>
                    <a:pt x="0" y="49"/>
                  </a:lnTo>
                  <a:lnTo>
                    <a:pt x="0" y="99"/>
                  </a:lnTo>
                  <a:lnTo>
                    <a:pt x="1423" y="736"/>
                  </a:lnTo>
                  <a:lnTo>
                    <a:pt x="2797" y="1325"/>
                  </a:lnTo>
                  <a:lnTo>
                    <a:pt x="5593" y="2503"/>
                  </a:lnTo>
                  <a:lnTo>
                    <a:pt x="8439" y="3680"/>
                  </a:lnTo>
                  <a:lnTo>
                    <a:pt x="9813" y="4318"/>
                  </a:lnTo>
                  <a:lnTo>
                    <a:pt x="11187" y="5005"/>
                  </a:lnTo>
                  <a:lnTo>
                    <a:pt x="12462" y="5692"/>
                  </a:lnTo>
                  <a:lnTo>
                    <a:pt x="13787" y="6428"/>
                  </a:lnTo>
                  <a:lnTo>
                    <a:pt x="15014" y="7262"/>
                  </a:lnTo>
                  <a:lnTo>
                    <a:pt x="16240" y="8096"/>
                  </a:lnTo>
                  <a:lnTo>
                    <a:pt x="17467" y="8979"/>
                  </a:lnTo>
                  <a:lnTo>
                    <a:pt x="18645" y="9862"/>
                  </a:lnTo>
                  <a:lnTo>
                    <a:pt x="19773" y="10795"/>
                  </a:lnTo>
                  <a:lnTo>
                    <a:pt x="20951" y="11776"/>
                  </a:lnTo>
                  <a:lnTo>
                    <a:pt x="21000" y="11776"/>
                  </a:lnTo>
                  <a:lnTo>
                    <a:pt x="21049" y="11727"/>
                  </a:lnTo>
                  <a:lnTo>
                    <a:pt x="21000" y="11678"/>
                  </a:lnTo>
                  <a:lnTo>
                    <a:pt x="19969" y="10745"/>
                  </a:lnTo>
                  <a:lnTo>
                    <a:pt x="18890" y="9862"/>
                  </a:lnTo>
                  <a:lnTo>
                    <a:pt x="17810" y="8979"/>
                  </a:lnTo>
                  <a:lnTo>
                    <a:pt x="16682" y="8145"/>
                  </a:lnTo>
                  <a:lnTo>
                    <a:pt x="15504" y="7360"/>
                  </a:lnTo>
                  <a:lnTo>
                    <a:pt x="14327" y="6624"/>
                  </a:lnTo>
                  <a:lnTo>
                    <a:pt x="13149" y="5888"/>
                  </a:lnTo>
                  <a:lnTo>
                    <a:pt x="11923" y="5201"/>
                  </a:lnTo>
                  <a:lnTo>
                    <a:pt x="10500" y="4465"/>
                  </a:lnTo>
                  <a:lnTo>
                    <a:pt x="9028" y="3778"/>
                  </a:lnTo>
                  <a:lnTo>
                    <a:pt x="7507" y="3140"/>
                  </a:lnTo>
                  <a:lnTo>
                    <a:pt x="6035" y="2503"/>
                  </a:lnTo>
                  <a:lnTo>
                    <a:pt x="3042" y="1276"/>
                  </a:lnTo>
                  <a:lnTo>
                    <a:pt x="1521" y="68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3"/>
            <p:cNvSpPr/>
            <p:nvPr/>
          </p:nvSpPr>
          <p:spPr>
            <a:xfrm rot="-63655">
              <a:off x="5803333" y="2595763"/>
              <a:ext cx="166216" cy="124289"/>
            </a:xfrm>
            <a:custGeom>
              <a:avLst/>
              <a:gdLst/>
              <a:ahLst/>
              <a:cxnLst/>
              <a:rect l="l" t="t" r="r" b="b"/>
              <a:pathLst>
                <a:path w="10894" h="8146" extrusionOk="0">
                  <a:moveTo>
                    <a:pt x="1" y="1"/>
                  </a:moveTo>
                  <a:lnTo>
                    <a:pt x="1522" y="786"/>
                  </a:lnTo>
                  <a:lnTo>
                    <a:pt x="2994" y="1620"/>
                  </a:lnTo>
                  <a:lnTo>
                    <a:pt x="4466" y="2503"/>
                  </a:lnTo>
                  <a:lnTo>
                    <a:pt x="5840" y="3484"/>
                  </a:lnTo>
                  <a:lnTo>
                    <a:pt x="7213" y="4515"/>
                  </a:lnTo>
                  <a:lnTo>
                    <a:pt x="8489" y="5643"/>
                  </a:lnTo>
                  <a:lnTo>
                    <a:pt x="9667" y="6870"/>
                  </a:lnTo>
                  <a:lnTo>
                    <a:pt x="10844" y="8146"/>
                  </a:lnTo>
                  <a:lnTo>
                    <a:pt x="10893" y="8146"/>
                  </a:lnTo>
                  <a:lnTo>
                    <a:pt x="10893" y="8096"/>
                  </a:lnTo>
                  <a:lnTo>
                    <a:pt x="10893" y="8047"/>
                  </a:lnTo>
                  <a:lnTo>
                    <a:pt x="10353" y="7410"/>
                  </a:lnTo>
                  <a:lnTo>
                    <a:pt x="9814" y="6772"/>
                  </a:lnTo>
                  <a:lnTo>
                    <a:pt x="9225" y="6134"/>
                  </a:lnTo>
                  <a:lnTo>
                    <a:pt x="8636" y="5545"/>
                  </a:lnTo>
                  <a:lnTo>
                    <a:pt x="7998" y="4956"/>
                  </a:lnTo>
                  <a:lnTo>
                    <a:pt x="7311" y="4417"/>
                  </a:lnTo>
                  <a:lnTo>
                    <a:pt x="5987" y="3386"/>
                  </a:lnTo>
                  <a:lnTo>
                    <a:pt x="4564" y="2405"/>
                  </a:lnTo>
                  <a:lnTo>
                    <a:pt x="3043" y="1522"/>
                  </a:lnTo>
                  <a:lnTo>
                    <a:pt x="1571" y="68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3"/>
            <p:cNvSpPr/>
            <p:nvPr/>
          </p:nvSpPr>
          <p:spPr>
            <a:xfrm rot="-63655">
              <a:off x="5834445" y="2654556"/>
              <a:ext cx="141499" cy="131780"/>
            </a:xfrm>
            <a:custGeom>
              <a:avLst/>
              <a:gdLst/>
              <a:ahLst/>
              <a:cxnLst/>
              <a:rect l="l" t="t" r="r" b="b"/>
              <a:pathLst>
                <a:path w="9274" h="8637" extrusionOk="0">
                  <a:moveTo>
                    <a:pt x="0" y="1"/>
                  </a:moveTo>
                  <a:lnTo>
                    <a:pt x="0" y="50"/>
                  </a:lnTo>
                  <a:lnTo>
                    <a:pt x="2454" y="2013"/>
                  </a:lnTo>
                  <a:lnTo>
                    <a:pt x="3680" y="2994"/>
                  </a:lnTo>
                  <a:lnTo>
                    <a:pt x="4858" y="4073"/>
                  </a:lnTo>
                  <a:lnTo>
                    <a:pt x="5986" y="5153"/>
                  </a:lnTo>
                  <a:lnTo>
                    <a:pt x="7115" y="6232"/>
                  </a:lnTo>
                  <a:lnTo>
                    <a:pt x="8145" y="7410"/>
                  </a:lnTo>
                  <a:lnTo>
                    <a:pt x="9175" y="8636"/>
                  </a:lnTo>
                  <a:lnTo>
                    <a:pt x="9225" y="8636"/>
                  </a:lnTo>
                  <a:lnTo>
                    <a:pt x="9274" y="8587"/>
                  </a:lnTo>
                  <a:lnTo>
                    <a:pt x="9274" y="8538"/>
                  </a:lnTo>
                  <a:lnTo>
                    <a:pt x="8243" y="7312"/>
                  </a:lnTo>
                  <a:lnTo>
                    <a:pt x="7213" y="6183"/>
                  </a:lnTo>
                  <a:lnTo>
                    <a:pt x="6084" y="5055"/>
                  </a:lnTo>
                  <a:lnTo>
                    <a:pt x="4956" y="3975"/>
                  </a:lnTo>
                  <a:lnTo>
                    <a:pt x="3729" y="2945"/>
                  </a:lnTo>
                  <a:lnTo>
                    <a:pt x="2503" y="191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3"/>
            <p:cNvSpPr/>
            <p:nvPr/>
          </p:nvSpPr>
          <p:spPr>
            <a:xfrm rot="-63655">
              <a:off x="5943866" y="2720992"/>
              <a:ext cx="187913" cy="415495"/>
            </a:xfrm>
            <a:custGeom>
              <a:avLst/>
              <a:gdLst/>
              <a:ahLst/>
              <a:cxnLst/>
              <a:rect l="l" t="t" r="r" b="b"/>
              <a:pathLst>
                <a:path w="12316" h="27232" extrusionOk="0">
                  <a:moveTo>
                    <a:pt x="1" y="1"/>
                  </a:moveTo>
                  <a:lnTo>
                    <a:pt x="1" y="50"/>
                  </a:lnTo>
                  <a:lnTo>
                    <a:pt x="344" y="246"/>
                  </a:lnTo>
                  <a:lnTo>
                    <a:pt x="638" y="442"/>
                  </a:lnTo>
                  <a:lnTo>
                    <a:pt x="1227" y="933"/>
                  </a:lnTo>
                  <a:lnTo>
                    <a:pt x="1718" y="1473"/>
                  </a:lnTo>
                  <a:lnTo>
                    <a:pt x="2159" y="2111"/>
                  </a:lnTo>
                  <a:lnTo>
                    <a:pt x="2601" y="2748"/>
                  </a:lnTo>
                  <a:lnTo>
                    <a:pt x="2993" y="3386"/>
                  </a:lnTo>
                  <a:lnTo>
                    <a:pt x="3729" y="4711"/>
                  </a:lnTo>
                  <a:lnTo>
                    <a:pt x="4760" y="6330"/>
                  </a:lnTo>
                  <a:lnTo>
                    <a:pt x="5790" y="7900"/>
                  </a:lnTo>
                  <a:lnTo>
                    <a:pt x="6820" y="9519"/>
                  </a:lnTo>
                  <a:lnTo>
                    <a:pt x="7311" y="10353"/>
                  </a:lnTo>
                  <a:lnTo>
                    <a:pt x="7753" y="11187"/>
                  </a:lnTo>
                  <a:lnTo>
                    <a:pt x="8243" y="12120"/>
                  </a:lnTo>
                  <a:lnTo>
                    <a:pt x="8636" y="13101"/>
                  </a:lnTo>
                  <a:lnTo>
                    <a:pt x="9028" y="14082"/>
                  </a:lnTo>
                  <a:lnTo>
                    <a:pt x="9372" y="15064"/>
                  </a:lnTo>
                  <a:lnTo>
                    <a:pt x="9961" y="17124"/>
                  </a:lnTo>
                  <a:lnTo>
                    <a:pt x="10500" y="19136"/>
                  </a:lnTo>
                  <a:lnTo>
                    <a:pt x="11040" y="21148"/>
                  </a:lnTo>
                  <a:lnTo>
                    <a:pt x="11580" y="23159"/>
                  </a:lnTo>
                  <a:lnTo>
                    <a:pt x="11776" y="24140"/>
                  </a:lnTo>
                  <a:lnTo>
                    <a:pt x="11972" y="25171"/>
                  </a:lnTo>
                  <a:lnTo>
                    <a:pt x="12168" y="26152"/>
                  </a:lnTo>
                  <a:lnTo>
                    <a:pt x="12218" y="27182"/>
                  </a:lnTo>
                  <a:lnTo>
                    <a:pt x="12267" y="27231"/>
                  </a:lnTo>
                  <a:lnTo>
                    <a:pt x="12316" y="27182"/>
                  </a:lnTo>
                  <a:lnTo>
                    <a:pt x="12267" y="26201"/>
                  </a:lnTo>
                  <a:lnTo>
                    <a:pt x="12168" y="25269"/>
                  </a:lnTo>
                  <a:lnTo>
                    <a:pt x="11972" y="24288"/>
                  </a:lnTo>
                  <a:lnTo>
                    <a:pt x="11776" y="23306"/>
                  </a:lnTo>
                  <a:lnTo>
                    <a:pt x="11236" y="21393"/>
                  </a:lnTo>
                  <a:lnTo>
                    <a:pt x="10697" y="19528"/>
                  </a:lnTo>
                  <a:lnTo>
                    <a:pt x="10206" y="17468"/>
                  </a:lnTo>
                  <a:lnTo>
                    <a:pt x="9617" y="15407"/>
                  </a:lnTo>
                  <a:lnTo>
                    <a:pt x="9274" y="14426"/>
                  </a:lnTo>
                  <a:lnTo>
                    <a:pt x="8881" y="13444"/>
                  </a:lnTo>
                  <a:lnTo>
                    <a:pt x="8489" y="12463"/>
                  </a:lnTo>
                  <a:lnTo>
                    <a:pt x="8047" y="11482"/>
                  </a:lnTo>
                  <a:lnTo>
                    <a:pt x="7556" y="10550"/>
                  </a:lnTo>
                  <a:lnTo>
                    <a:pt x="7066" y="9667"/>
                  </a:lnTo>
                  <a:lnTo>
                    <a:pt x="5986" y="7900"/>
                  </a:lnTo>
                  <a:lnTo>
                    <a:pt x="4809" y="6134"/>
                  </a:lnTo>
                  <a:lnTo>
                    <a:pt x="3729" y="4417"/>
                  </a:lnTo>
                  <a:lnTo>
                    <a:pt x="2993" y="3141"/>
                  </a:lnTo>
                  <a:lnTo>
                    <a:pt x="2601" y="2503"/>
                  </a:lnTo>
                  <a:lnTo>
                    <a:pt x="2159" y="1914"/>
                  </a:lnTo>
                  <a:lnTo>
                    <a:pt x="1718" y="1326"/>
                  </a:lnTo>
                  <a:lnTo>
                    <a:pt x="1227" y="786"/>
                  </a:lnTo>
                  <a:lnTo>
                    <a:pt x="687" y="344"/>
                  </a:lnTo>
                  <a:lnTo>
                    <a:pt x="344" y="14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3"/>
            <p:cNvSpPr/>
            <p:nvPr/>
          </p:nvSpPr>
          <p:spPr>
            <a:xfrm rot="-63655">
              <a:off x="6090630" y="2890821"/>
              <a:ext cx="65898" cy="241818"/>
            </a:xfrm>
            <a:custGeom>
              <a:avLst/>
              <a:gdLst/>
              <a:ahLst/>
              <a:cxnLst/>
              <a:rect l="l" t="t" r="r" b="b"/>
              <a:pathLst>
                <a:path w="4319" h="15849" extrusionOk="0">
                  <a:moveTo>
                    <a:pt x="1" y="1"/>
                  </a:moveTo>
                  <a:lnTo>
                    <a:pt x="1" y="50"/>
                  </a:lnTo>
                  <a:lnTo>
                    <a:pt x="590" y="2012"/>
                  </a:lnTo>
                  <a:lnTo>
                    <a:pt x="1277" y="3926"/>
                  </a:lnTo>
                  <a:lnTo>
                    <a:pt x="1914" y="5888"/>
                  </a:lnTo>
                  <a:lnTo>
                    <a:pt x="2552" y="7802"/>
                  </a:lnTo>
                  <a:lnTo>
                    <a:pt x="3141" y="9764"/>
                  </a:lnTo>
                  <a:lnTo>
                    <a:pt x="3435" y="10746"/>
                  </a:lnTo>
                  <a:lnTo>
                    <a:pt x="3632" y="11727"/>
                  </a:lnTo>
                  <a:lnTo>
                    <a:pt x="3828" y="12757"/>
                  </a:lnTo>
                  <a:lnTo>
                    <a:pt x="4024" y="13739"/>
                  </a:lnTo>
                  <a:lnTo>
                    <a:pt x="4122" y="14769"/>
                  </a:lnTo>
                  <a:lnTo>
                    <a:pt x="4221" y="15799"/>
                  </a:lnTo>
                  <a:lnTo>
                    <a:pt x="4221" y="15848"/>
                  </a:lnTo>
                  <a:lnTo>
                    <a:pt x="4319" y="15848"/>
                  </a:lnTo>
                  <a:lnTo>
                    <a:pt x="4319" y="15799"/>
                  </a:lnTo>
                  <a:lnTo>
                    <a:pt x="4270" y="14769"/>
                  </a:lnTo>
                  <a:lnTo>
                    <a:pt x="4171" y="13739"/>
                  </a:lnTo>
                  <a:lnTo>
                    <a:pt x="4024" y="12757"/>
                  </a:lnTo>
                  <a:lnTo>
                    <a:pt x="3828" y="11727"/>
                  </a:lnTo>
                  <a:lnTo>
                    <a:pt x="3583" y="10746"/>
                  </a:lnTo>
                  <a:lnTo>
                    <a:pt x="3288" y="9764"/>
                  </a:lnTo>
                  <a:lnTo>
                    <a:pt x="2700" y="7802"/>
                  </a:lnTo>
                  <a:lnTo>
                    <a:pt x="2062" y="5839"/>
                  </a:lnTo>
                  <a:lnTo>
                    <a:pt x="1375" y="3877"/>
                  </a:lnTo>
                  <a:lnTo>
                    <a:pt x="688" y="1963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3"/>
            <p:cNvSpPr/>
            <p:nvPr/>
          </p:nvSpPr>
          <p:spPr>
            <a:xfrm rot="-63655">
              <a:off x="6011530" y="2848460"/>
              <a:ext cx="110053" cy="271769"/>
            </a:xfrm>
            <a:custGeom>
              <a:avLst/>
              <a:gdLst/>
              <a:ahLst/>
              <a:cxnLst/>
              <a:rect l="l" t="t" r="r" b="b"/>
              <a:pathLst>
                <a:path w="7213" h="17812" extrusionOk="0">
                  <a:moveTo>
                    <a:pt x="49" y="1"/>
                  </a:moveTo>
                  <a:lnTo>
                    <a:pt x="0" y="50"/>
                  </a:lnTo>
                  <a:lnTo>
                    <a:pt x="1178" y="2160"/>
                  </a:lnTo>
                  <a:lnTo>
                    <a:pt x="2257" y="4269"/>
                  </a:lnTo>
                  <a:lnTo>
                    <a:pt x="3288" y="6477"/>
                  </a:lnTo>
                  <a:lnTo>
                    <a:pt x="4171" y="8636"/>
                  </a:lnTo>
                  <a:lnTo>
                    <a:pt x="5005" y="10893"/>
                  </a:lnTo>
                  <a:lnTo>
                    <a:pt x="5790" y="13150"/>
                  </a:lnTo>
                  <a:lnTo>
                    <a:pt x="6477" y="15456"/>
                  </a:lnTo>
                  <a:lnTo>
                    <a:pt x="7115" y="17762"/>
                  </a:lnTo>
                  <a:lnTo>
                    <a:pt x="7164" y="17811"/>
                  </a:lnTo>
                  <a:lnTo>
                    <a:pt x="7213" y="17762"/>
                  </a:lnTo>
                  <a:lnTo>
                    <a:pt x="6575" y="15407"/>
                  </a:lnTo>
                  <a:lnTo>
                    <a:pt x="5937" y="13150"/>
                  </a:lnTo>
                  <a:lnTo>
                    <a:pt x="5152" y="10844"/>
                  </a:lnTo>
                  <a:lnTo>
                    <a:pt x="4318" y="8587"/>
                  </a:lnTo>
                  <a:lnTo>
                    <a:pt x="3386" y="6379"/>
                  </a:lnTo>
                  <a:lnTo>
                    <a:pt x="2355" y="4220"/>
                  </a:lnTo>
                  <a:lnTo>
                    <a:pt x="1276" y="211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3"/>
            <p:cNvSpPr/>
            <p:nvPr/>
          </p:nvSpPr>
          <p:spPr>
            <a:xfrm rot="-63655">
              <a:off x="5975412" y="2723732"/>
              <a:ext cx="69636" cy="98824"/>
            </a:xfrm>
            <a:custGeom>
              <a:avLst/>
              <a:gdLst/>
              <a:ahLst/>
              <a:cxnLst/>
              <a:rect l="l" t="t" r="r" b="b"/>
              <a:pathLst>
                <a:path w="4564" h="6477" extrusionOk="0">
                  <a:moveTo>
                    <a:pt x="0" y="0"/>
                  </a:moveTo>
                  <a:lnTo>
                    <a:pt x="638" y="785"/>
                  </a:lnTo>
                  <a:lnTo>
                    <a:pt x="1276" y="1570"/>
                  </a:lnTo>
                  <a:lnTo>
                    <a:pt x="2405" y="3140"/>
                  </a:lnTo>
                  <a:lnTo>
                    <a:pt x="3484" y="4808"/>
                  </a:lnTo>
                  <a:lnTo>
                    <a:pt x="4514" y="6477"/>
                  </a:lnTo>
                  <a:lnTo>
                    <a:pt x="4563" y="6477"/>
                  </a:lnTo>
                  <a:lnTo>
                    <a:pt x="4563" y="6427"/>
                  </a:lnTo>
                  <a:lnTo>
                    <a:pt x="3582" y="4759"/>
                  </a:lnTo>
                  <a:lnTo>
                    <a:pt x="2503" y="3091"/>
                  </a:lnTo>
                  <a:lnTo>
                    <a:pt x="1914" y="2257"/>
                  </a:lnTo>
                  <a:lnTo>
                    <a:pt x="1325" y="1472"/>
                  </a:lnTo>
                  <a:lnTo>
                    <a:pt x="687" y="7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3"/>
            <p:cNvSpPr/>
            <p:nvPr/>
          </p:nvSpPr>
          <p:spPr>
            <a:xfrm rot="-63655">
              <a:off x="6064502" y="2850681"/>
              <a:ext cx="5264" cy="7491"/>
            </a:xfrm>
            <a:custGeom>
              <a:avLst/>
              <a:gdLst/>
              <a:ahLst/>
              <a:cxnLst/>
              <a:rect l="l" t="t" r="r" b="b"/>
              <a:pathLst>
                <a:path w="345" h="491" extrusionOk="0">
                  <a:moveTo>
                    <a:pt x="1" y="0"/>
                  </a:moveTo>
                  <a:lnTo>
                    <a:pt x="1" y="49"/>
                  </a:lnTo>
                  <a:lnTo>
                    <a:pt x="148" y="245"/>
                  </a:lnTo>
                  <a:lnTo>
                    <a:pt x="295" y="491"/>
                  </a:lnTo>
                  <a:lnTo>
                    <a:pt x="344" y="491"/>
                  </a:lnTo>
                  <a:lnTo>
                    <a:pt x="344" y="442"/>
                  </a:lnTo>
                  <a:lnTo>
                    <a:pt x="197" y="24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3"/>
            <p:cNvSpPr/>
            <p:nvPr/>
          </p:nvSpPr>
          <p:spPr>
            <a:xfrm rot="-63655">
              <a:off x="5921042" y="2754760"/>
              <a:ext cx="60649" cy="67393"/>
            </a:xfrm>
            <a:custGeom>
              <a:avLst/>
              <a:gdLst/>
              <a:ahLst/>
              <a:cxnLst/>
              <a:rect l="l" t="t" r="r" b="b"/>
              <a:pathLst>
                <a:path w="3975" h="4417" extrusionOk="0">
                  <a:moveTo>
                    <a:pt x="1" y="1"/>
                  </a:moveTo>
                  <a:lnTo>
                    <a:pt x="1" y="50"/>
                  </a:lnTo>
                  <a:lnTo>
                    <a:pt x="590" y="442"/>
                  </a:lnTo>
                  <a:lnTo>
                    <a:pt x="1178" y="884"/>
                  </a:lnTo>
                  <a:lnTo>
                    <a:pt x="1718" y="1374"/>
                  </a:lnTo>
                  <a:lnTo>
                    <a:pt x="2258" y="1914"/>
                  </a:lnTo>
                  <a:lnTo>
                    <a:pt x="2748" y="2454"/>
                  </a:lnTo>
                  <a:lnTo>
                    <a:pt x="3190" y="3092"/>
                  </a:lnTo>
                  <a:lnTo>
                    <a:pt x="3582" y="3730"/>
                  </a:lnTo>
                  <a:lnTo>
                    <a:pt x="3877" y="4367"/>
                  </a:lnTo>
                  <a:lnTo>
                    <a:pt x="3926" y="4416"/>
                  </a:lnTo>
                  <a:lnTo>
                    <a:pt x="3975" y="4367"/>
                  </a:lnTo>
                  <a:lnTo>
                    <a:pt x="3681" y="3680"/>
                  </a:lnTo>
                  <a:lnTo>
                    <a:pt x="3288" y="3043"/>
                  </a:lnTo>
                  <a:lnTo>
                    <a:pt x="2847" y="2405"/>
                  </a:lnTo>
                  <a:lnTo>
                    <a:pt x="2356" y="1865"/>
                  </a:lnTo>
                  <a:lnTo>
                    <a:pt x="1816" y="1325"/>
                  </a:lnTo>
                  <a:lnTo>
                    <a:pt x="1227" y="835"/>
                  </a:lnTo>
                  <a:lnTo>
                    <a:pt x="639" y="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3"/>
            <p:cNvSpPr/>
            <p:nvPr/>
          </p:nvSpPr>
          <p:spPr>
            <a:xfrm rot="-63655">
              <a:off x="5720196" y="2589142"/>
              <a:ext cx="78622" cy="53158"/>
            </a:xfrm>
            <a:custGeom>
              <a:avLst/>
              <a:gdLst/>
              <a:ahLst/>
              <a:cxnLst/>
              <a:rect l="l" t="t" r="r" b="b"/>
              <a:pathLst>
                <a:path w="5153" h="3484" extrusionOk="0">
                  <a:moveTo>
                    <a:pt x="1" y="0"/>
                  </a:moveTo>
                  <a:lnTo>
                    <a:pt x="688" y="344"/>
                  </a:lnTo>
                  <a:lnTo>
                    <a:pt x="1375" y="687"/>
                  </a:lnTo>
                  <a:lnTo>
                    <a:pt x="2062" y="1080"/>
                  </a:lnTo>
                  <a:lnTo>
                    <a:pt x="2699" y="1472"/>
                  </a:lnTo>
                  <a:lnTo>
                    <a:pt x="3337" y="1963"/>
                  </a:lnTo>
                  <a:lnTo>
                    <a:pt x="3926" y="2404"/>
                  </a:lnTo>
                  <a:lnTo>
                    <a:pt x="5104" y="3484"/>
                  </a:lnTo>
                  <a:lnTo>
                    <a:pt x="5153" y="3484"/>
                  </a:lnTo>
                  <a:lnTo>
                    <a:pt x="5153" y="3435"/>
                  </a:lnTo>
                  <a:lnTo>
                    <a:pt x="4564" y="2895"/>
                  </a:lnTo>
                  <a:lnTo>
                    <a:pt x="3975" y="2355"/>
                  </a:lnTo>
                  <a:lnTo>
                    <a:pt x="3386" y="1865"/>
                  </a:lnTo>
                  <a:lnTo>
                    <a:pt x="2748" y="1423"/>
                  </a:lnTo>
                  <a:lnTo>
                    <a:pt x="2111" y="981"/>
                  </a:lnTo>
                  <a:lnTo>
                    <a:pt x="1424" y="638"/>
                  </a:lnTo>
                  <a:lnTo>
                    <a:pt x="737" y="2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3"/>
            <p:cNvSpPr/>
            <p:nvPr/>
          </p:nvSpPr>
          <p:spPr>
            <a:xfrm rot="-63655">
              <a:off x="5760386" y="2623751"/>
              <a:ext cx="141499" cy="118292"/>
            </a:xfrm>
            <a:custGeom>
              <a:avLst/>
              <a:gdLst/>
              <a:ahLst/>
              <a:cxnLst/>
              <a:rect l="l" t="t" r="r" b="b"/>
              <a:pathLst>
                <a:path w="9274" h="7753" extrusionOk="0">
                  <a:moveTo>
                    <a:pt x="0" y="0"/>
                  </a:moveTo>
                  <a:lnTo>
                    <a:pt x="0" y="49"/>
                  </a:lnTo>
                  <a:lnTo>
                    <a:pt x="638" y="442"/>
                  </a:lnTo>
                  <a:lnTo>
                    <a:pt x="1276" y="834"/>
                  </a:lnTo>
                  <a:lnTo>
                    <a:pt x="2502" y="1717"/>
                  </a:lnTo>
                  <a:lnTo>
                    <a:pt x="3680" y="2650"/>
                  </a:lnTo>
                  <a:lnTo>
                    <a:pt x="4759" y="3631"/>
                  </a:lnTo>
                  <a:lnTo>
                    <a:pt x="6967" y="5692"/>
                  </a:lnTo>
                  <a:lnTo>
                    <a:pt x="8047" y="6722"/>
                  </a:lnTo>
                  <a:lnTo>
                    <a:pt x="9175" y="7703"/>
                  </a:lnTo>
                  <a:lnTo>
                    <a:pt x="9224" y="7752"/>
                  </a:lnTo>
                  <a:lnTo>
                    <a:pt x="9224" y="7703"/>
                  </a:lnTo>
                  <a:lnTo>
                    <a:pt x="9273" y="7703"/>
                  </a:lnTo>
                  <a:lnTo>
                    <a:pt x="9224" y="7654"/>
                  </a:lnTo>
                  <a:lnTo>
                    <a:pt x="7065" y="5594"/>
                  </a:lnTo>
                  <a:lnTo>
                    <a:pt x="5986" y="4514"/>
                  </a:lnTo>
                  <a:lnTo>
                    <a:pt x="4858" y="3533"/>
                  </a:lnTo>
                  <a:lnTo>
                    <a:pt x="3729" y="2552"/>
                  </a:lnTo>
                  <a:lnTo>
                    <a:pt x="2552" y="1619"/>
                  </a:lnTo>
                  <a:lnTo>
                    <a:pt x="1325" y="785"/>
                  </a:lnTo>
                  <a:lnTo>
                    <a:pt x="687" y="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3"/>
            <p:cNvSpPr/>
            <p:nvPr/>
          </p:nvSpPr>
          <p:spPr>
            <a:xfrm rot="-63655">
              <a:off x="5470222" y="2496865"/>
              <a:ext cx="196152" cy="82361"/>
            </a:xfrm>
            <a:custGeom>
              <a:avLst/>
              <a:gdLst/>
              <a:ahLst/>
              <a:cxnLst/>
              <a:rect l="l" t="t" r="r" b="b"/>
              <a:pathLst>
                <a:path w="12856" h="5398" extrusionOk="0">
                  <a:moveTo>
                    <a:pt x="1" y="1"/>
                  </a:moveTo>
                  <a:lnTo>
                    <a:pt x="736" y="344"/>
                  </a:lnTo>
                  <a:lnTo>
                    <a:pt x="1522" y="639"/>
                  </a:lnTo>
                  <a:lnTo>
                    <a:pt x="3043" y="1178"/>
                  </a:lnTo>
                  <a:lnTo>
                    <a:pt x="4613" y="1669"/>
                  </a:lnTo>
                  <a:lnTo>
                    <a:pt x="6134" y="2209"/>
                  </a:lnTo>
                  <a:lnTo>
                    <a:pt x="7851" y="2896"/>
                  </a:lnTo>
                  <a:lnTo>
                    <a:pt x="9568" y="3681"/>
                  </a:lnTo>
                  <a:lnTo>
                    <a:pt x="11187" y="4515"/>
                  </a:lnTo>
                  <a:lnTo>
                    <a:pt x="12806" y="5398"/>
                  </a:lnTo>
                  <a:lnTo>
                    <a:pt x="12855" y="5398"/>
                  </a:lnTo>
                  <a:lnTo>
                    <a:pt x="12855" y="5349"/>
                  </a:lnTo>
                  <a:lnTo>
                    <a:pt x="11383" y="4564"/>
                  </a:lnTo>
                  <a:lnTo>
                    <a:pt x="9961" y="3779"/>
                  </a:lnTo>
                  <a:lnTo>
                    <a:pt x="8440" y="3092"/>
                  </a:lnTo>
                  <a:lnTo>
                    <a:pt x="6968" y="2454"/>
                  </a:lnTo>
                  <a:lnTo>
                    <a:pt x="6084" y="2111"/>
                  </a:lnTo>
                  <a:lnTo>
                    <a:pt x="5201" y="1816"/>
                  </a:lnTo>
                  <a:lnTo>
                    <a:pt x="3484" y="1277"/>
                  </a:lnTo>
                  <a:lnTo>
                    <a:pt x="1718" y="688"/>
                  </a:lnTo>
                  <a:lnTo>
                    <a:pt x="884" y="34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3"/>
            <p:cNvSpPr/>
            <p:nvPr/>
          </p:nvSpPr>
          <p:spPr>
            <a:xfrm rot="-63655">
              <a:off x="5236436" y="2442271"/>
              <a:ext cx="92843" cy="8254"/>
            </a:xfrm>
            <a:custGeom>
              <a:avLst/>
              <a:gdLst/>
              <a:ahLst/>
              <a:cxnLst/>
              <a:rect l="l" t="t" r="r" b="b"/>
              <a:pathLst>
                <a:path w="6085" h="541" extrusionOk="0">
                  <a:moveTo>
                    <a:pt x="50" y="1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786" y="197"/>
                  </a:lnTo>
                  <a:lnTo>
                    <a:pt x="1522" y="295"/>
                  </a:lnTo>
                  <a:lnTo>
                    <a:pt x="3043" y="393"/>
                  </a:lnTo>
                  <a:lnTo>
                    <a:pt x="4564" y="442"/>
                  </a:lnTo>
                  <a:lnTo>
                    <a:pt x="5300" y="442"/>
                  </a:lnTo>
                  <a:lnTo>
                    <a:pt x="6036" y="540"/>
                  </a:lnTo>
                  <a:lnTo>
                    <a:pt x="6085" y="540"/>
                  </a:lnTo>
                  <a:lnTo>
                    <a:pt x="6085" y="491"/>
                  </a:lnTo>
                  <a:lnTo>
                    <a:pt x="6085" y="442"/>
                  </a:lnTo>
                  <a:lnTo>
                    <a:pt x="5300" y="344"/>
                  </a:lnTo>
                  <a:lnTo>
                    <a:pt x="4564" y="295"/>
                  </a:lnTo>
                  <a:lnTo>
                    <a:pt x="3043" y="246"/>
                  </a:lnTo>
                  <a:lnTo>
                    <a:pt x="1571" y="197"/>
                  </a:lnTo>
                  <a:lnTo>
                    <a:pt x="786" y="14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3"/>
            <p:cNvSpPr/>
            <p:nvPr/>
          </p:nvSpPr>
          <p:spPr>
            <a:xfrm rot="-63655">
              <a:off x="5187269" y="2489891"/>
              <a:ext cx="223097" cy="17989"/>
            </a:xfrm>
            <a:custGeom>
              <a:avLst/>
              <a:gdLst/>
              <a:ahLst/>
              <a:cxnLst/>
              <a:rect l="l" t="t" r="r" b="b"/>
              <a:pathLst>
                <a:path w="14622" h="1179" extrusionOk="0">
                  <a:moveTo>
                    <a:pt x="11776" y="1"/>
                  </a:moveTo>
                  <a:lnTo>
                    <a:pt x="9666" y="50"/>
                  </a:lnTo>
                  <a:lnTo>
                    <a:pt x="7556" y="148"/>
                  </a:lnTo>
                  <a:lnTo>
                    <a:pt x="5643" y="295"/>
                  </a:lnTo>
                  <a:lnTo>
                    <a:pt x="3778" y="492"/>
                  </a:lnTo>
                  <a:lnTo>
                    <a:pt x="1865" y="737"/>
                  </a:lnTo>
                  <a:lnTo>
                    <a:pt x="0" y="1080"/>
                  </a:lnTo>
                  <a:lnTo>
                    <a:pt x="0" y="1129"/>
                  </a:lnTo>
                  <a:lnTo>
                    <a:pt x="49" y="1178"/>
                  </a:lnTo>
                  <a:lnTo>
                    <a:pt x="2110" y="835"/>
                  </a:lnTo>
                  <a:lnTo>
                    <a:pt x="4220" y="541"/>
                  </a:lnTo>
                  <a:lnTo>
                    <a:pt x="6281" y="344"/>
                  </a:lnTo>
                  <a:lnTo>
                    <a:pt x="8390" y="197"/>
                  </a:lnTo>
                  <a:lnTo>
                    <a:pt x="10304" y="148"/>
                  </a:lnTo>
                  <a:lnTo>
                    <a:pt x="12217" y="99"/>
                  </a:lnTo>
                  <a:lnTo>
                    <a:pt x="12806" y="148"/>
                  </a:lnTo>
                  <a:lnTo>
                    <a:pt x="13444" y="197"/>
                  </a:lnTo>
                  <a:lnTo>
                    <a:pt x="14033" y="197"/>
                  </a:lnTo>
                  <a:lnTo>
                    <a:pt x="14327" y="148"/>
                  </a:lnTo>
                  <a:lnTo>
                    <a:pt x="14621" y="50"/>
                  </a:lnTo>
                  <a:lnTo>
                    <a:pt x="14621" y="1"/>
                  </a:lnTo>
                  <a:lnTo>
                    <a:pt x="14278" y="99"/>
                  </a:lnTo>
                  <a:lnTo>
                    <a:pt x="13935" y="148"/>
                  </a:lnTo>
                  <a:lnTo>
                    <a:pt x="13199" y="99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3"/>
            <p:cNvSpPr/>
            <p:nvPr/>
          </p:nvSpPr>
          <p:spPr>
            <a:xfrm rot="-63655">
              <a:off x="5200027" y="2456525"/>
              <a:ext cx="81613" cy="9002"/>
            </a:xfrm>
            <a:custGeom>
              <a:avLst/>
              <a:gdLst/>
              <a:ahLst/>
              <a:cxnLst/>
              <a:rect l="l" t="t" r="r" b="b"/>
              <a:pathLst>
                <a:path w="5349" h="590" extrusionOk="0">
                  <a:moveTo>
                    <a:pt x="3975" y="1"/>
                  </a:moveTo>
                  <a:lnTo>
                    <a:pt x="2650" y="99"/>
                  </a:lnTo>
                  <a:lnTo>
                    <a:pt x="1325" y="246"/>
                  </a:lnTo>
                  <a:lnTo>
                    <a:pt x="50" y="492"/>
                  </a:lnTo>
                  <a:lnTo>
                    <a:pt x="0" y="492"/>
                  </a:lnTo>
                  <a:lnTo>
                    <a:pt x="0" y="541"/>
                  </a:lnTo>
                  <a:lnTo>
                    <a:pt x="50" y="590"/>
                  </a:lnTo>
                  <a:lnTo>
                    <a:pt x="1374" y="344"/>
                  </a:lnTo>
                  <a:lnTo>
                    <a:pt x="2650" y="197"/>
                  </a:lnTo>
                  <a:lnTo>
                    <a:pt x="3975" y="99"/>
                  </a:lnTo>
                  <a:lnTo>
                    <a:pt x="4662" y="50"/>
                  </a:lnTo>
                  <a:lnTo>
                    <a:pt x="5299" y="99"/>
                  </a:lnTo>
                  <a:lnTo>
                    <a:pt x="5348" y="50"/>
                  </a:lnTo>
                  <a:lnTo>
                    <a:pt x="5299" y="50"/>
                  </a:lnTo>
                  <a:lnTo>
                    <a:pt x="46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3"/>
            <p:cNvSpPr/>
            <p:nvPr/>
          </p:nvSpPr>
          <p:spPr>
            <a:xfrm rot="-63655">
              <a:off x="4884703" y="2498801"/>
              <a:ext cx="273996" cy="67378"/>
            </a:xfrm>
            <a:custGeom>
              <a:avLst/>
              <a:gdLst/>
              <a:ahLst/>
              <a:cxnLst/>
              <a:rect l="l" t="t" r="r" b="b"/>
              <a:pathLst>
                <a:path w="17958" h="4416" extrusionOk="0">
                  <a:moveTo>
                    <a:pt x="17958" y="0"/>
                  </a:moveTo>
                  <a:lnTo>
                    <a:pt x="17663" y="49"/>
                  </a:lnTo>
                  <a:lnTo>
                    <a:pt x="17418" y="98"/>
                  </a:lnTo>
                  <a:lnTo>
                    <a:pt x="15995" y="98"/>
                  </a:lnTo>
                  <a:lnTo>
                    <a:pt x="14818" y="295"/>
                  </a:lnTo>
                  <a:lnTo>
                    <a:pt x="13689" y="589"/>
                  </a:lnTo>
                  <a:lnTo>
                    <a:pt x="11285" y="1080"/>
                  </a:lnTo>
                  <a:lnTo>
                    <a:pt x="8930" y="1570"/>
                  </a:lnTo>
                  <a:lnTo>
                    <a:pt x="6673" y="2110"/>
                  </a:lnTo>
                  <a:lnTo>
                    <a:pt x="4416" y="2748"/>
                  </a:lnTo>
                  <a:lnTo>
                    <a:pt x="3288" y="3091"/>
                  </a:lnTo>
                  <a:lnTo>
                    <a:pt x="2208" y="3484"/>
                  </a:lnTo>
                  <a:lnTo>
                    <a:pt x="1129" y="3925"/>
                  </a:lnTo>
                  <a:lnTo>
                    <a:pt x="49" y="4367"/>
                  </a:lnTo>
                  <a:lnTo>
                    <a:pt x="0" y="4416"/>
                  </a:lnTo>
                  <a:lnTo>
                    <a:pt x="49" y="4416"/>
                  </a:lnTo>
                  <a:lnTo>
                    <a:pt x="2257" y="3582"/>
                  </a:lnTo>
                  <a:lnTo>
                    <a:pt x="4465" y="2846"/>
                  </a:lnTo>
                  <a:lnTo>
                    <a:pt x="6722" y="2208"/>
                  </a:lnTo>
                  <a:lnTo>
                    <a:pt x="8979" y="1668"/>
                  </a:lnTo>
                  <a:lnTo>
                    <a:pt x="11334" y="1129"/>
                  </a:lnTo>
                  <a:lnTo>
                    <a:pt x="13689" y="638"/>
                  </a:lnTo>
                  <a:lnTo>
                    <a:pt x="14965" y="344"/>
                  </a:lnTo>
                  <a:lnTo>
                    <a:pt x="15652" y="246"/>
                  </a:lnTo>
                  <a:lnTo>
                    <a:pt x="16290" y="196"/>
                  </a:lnTo>
                  <a:lnTo>
                    <a:pt x="17124" y="196"/>
                  </a:lnTo>
                  <a:lnTo>
                    <a:pt x="17516" y="98"/>
                  </a:lnTo>
                  <a:lnTo>
                    <a:pt x="17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3"/>
            <p:cNvSpPr/>
            <p:nvPr/>
          </p:nvSpPr>
          <p:spPr>
            <a:xfrm rot="-63655">
              <a:off x="6015343" y="2830773"/>
              <a:ext cx="71879" cy="154224"/>
            </a:xfrm>
            <a:custGeom>
              <a:avLst/>
              <a:gdLst/>
              <a:ahLst/>
              <a:cxnLst/>
              <a:rect l="l" t="t" r="r" b="b"/>
              <a:pathLst>
                <a:path w="4711" h="10108" extrusionOk="0">
                  <a:moveTo>
                    <a:pt x="1" y="0"/>
                  </a:moveTo>
                  <a:lnTo>
                    <a:pt x="786" y="1178"/>
                  </a:lnTo>
                  <a:lnTo>
                    <a:pt x="1424" y="2404"/>
                  </a:lnTo>
                  <a:lnTo>
                    <a:pt x="2061" y="3631"/>
                  </a:lnTo>
                  <a:lnTo>
                    <a:pt x="2601" y="4907"/>
                  </a:lnTo>
                  <a:lnTo>
                    <a:pt x="3631" y="7507"/>
                  </a:lnTo>
                  <a:lnTo>
                    <a:pt x="4662" y="10058"/>
                  </a:lnTo>
                  <a:lnTo>
                    <a:pt x="4711" y="10108"/>
                  </a:lnTo>
                  <a:lnTo>
                    <a:pt x="4711" y="10058"/>
                  </a:lnTo>
                  <a:lnTo>
                    <a:pt x="3779" y="7458"/>
                  </a:lnTo>
                  <a:lnTo>
                    <a:pt x="3288" y="6133"/>
                  </a:lnTo>
                  <a:lnTo>
                    <a:pt x="2748" y="4858"/>
                  </a:lnTo>
                  <a:lnTo>
                    <a:pt x="2160" y="3582"/>
                  </a:lnTo>
                  <a:lnTo>
                    <a:pt x="1522" y="2355"/>
                  </a:lnTo>
                  <a:lnTo>
                    <a:pt x="786" y="11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3"/>
            <p:cNvSpPr/>
            <p:nvPr/>
          </p:nvSpPr>
          <p:spPr>
            <a:xfrm rot="-63655">
              <a:off x="6088689" y="2925340"/>
              <a:ext cx="60649" cy="205139"/>
            </a:xfrm>
            <a:custGeom>
              <a:avLst/>
              <a:gdLst/>
              <a:ahLst/>
              <a:cxnLst/>
              <a:rect l="l" t="t" r="r" b="b"/>
              <a:pathLst>
                <a:path w="3975" h="13445" extrusionOk="0">
                  <a:moveTo>
                    <a:pt x="1" y="1"/>
                  </a:moveTo>
                  <a:lnTo>
                    <a:pt x="1" y="50"/>
                  </a:lnTo>
                  <a:lnTo>
                    <a:pt x="344" y="786"/>
                  </a:lnTo>
                  <a:lnTo>
                    <a:pt x="639" y="1571"/>
                  </a:lnTo>
                  <a:lnTo>
                    <a:pt x="884" y="2356"/>
                  </a:lnTo>
                  <a:lnTo>
                    <a:pt x="1129" y="3190"/>
                  </a:lnTo>
                  <a:lnTo>
                    <a:pt x="1473" y="4809"/>
                  </a:lnTo>
                  <a:lnTo>
                    <a:pt x="1865" y="6428"/>
                  </a:lnTo>
                  <a:lnTo>
                    <a:pt x="2356" y="8194"/>
                  </a:lnTo>
                  <a:lnTo>
                    <a:pt x="2896" y="9911"/>
                  </a:lnTo>
                  <a:lnTo>
                    <a:pt x="3435" y="11678"/>
                  </a:lnTo>
                  <a:lnTo>
                    <a:pt x="3681" y="12512"/>
                  </a:lnTo>
                  <a:lnTo>
                    <a:pt x="3926" y="13395"/>
                  </a:lnTo>
                  <a:lnTo>
                    <a:pt x="3975" y="13444"/>
                  </a:lnTo>
                  <a:lnTo>
                    <a:pt x="3975" y="13395"/>
                  </a:lnTo>
                  <a:lnTo>
                    <a:pt x="3779" y="12512"/>
                  </a:lnTo>
                  <a:lnTo>
                    <a:pt x="3582" y="11629"/>
                  </a:lnTo>
                  <a:lnTo>
                    <a:pt x="3043" y="9911"/>
                  </a:lnTo>
                  <a:lnTo>
                    <a:pt x="2454" y="8145"/>
                  </a:lnTo>
                  <a:lnTo>
                    <a:pt x="1914" y="6428"/>
                  </a:lnTo>
                  <a:lnTo>
                    <a:pt x="1571" y="4809"/>
                  </a:lnTo>
                  <a:lnTo>
                    <a:pt x="1178" y="3141"/>
                  </a:lnTo>
                  <a:lnTo>
                    <a:pt x="933" y="2356"/>
                  </a:lnTo>
                  <a:lnTo>
                    <a:pt x="688" y="1571"/>
                  </a:lnTo>
                  <a:lnTo>
                    <a:pt x="393" y="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3"/>
            <p:cNvSpPr/>
            <p:nvPr/>
          </p:nvSpPr>
          <p:spPr>
            <a:xfrm rot="-63655">
              <a:off x="6278539" y="3008346"/>
              <a:ext cx="10482" cy="5264"/>
            </a:xfrm>
            <a:custGeom>
              <a:avLst/>
              <a:gdLst/>
              <a:ahLst/>
              <a:cxnLst/>
              <a:rect l="l" t="t" r="r" b="b"/>
              <a:pathLst>
                <a:path w="687" h="345" extrusionOk="0">
                  <a:moveTo>
                    <a:pt x="638" y="1"/>
                  </a:moveTo>
                  <a:lnTo>
                    <a:pt x="344" y="148"/>
                  </a:lnTo>
                  <a:lnTo>
                    <a:pt x="196" y="197"/>
                  </a:lnTo>
                  <a:lnTo>
                    <a:pt x="98" y="197"/>
                  </a:lnTo>
                  <a:lnTo>
                    <a:pt x="49" y="148"/>
                  </a:lnTo>
                  <a:lnTo>
                    <a:pt x="0" y="197"/>
                  </a:lnTo>
                  <a:lnTo>
                    <a:pt x="0" y="246"/>
                  </a:lnTo>
                  <a:lnTo>
                    <a:pt x="98" y="344"/>
                  </a:lnTo>
                  <a:lnTo>
                    <a:pt x="393" y="344"/>
                  </a:lnTo>
                  <a:lnTo>
                    <a:pt x="540" y="246"/>
                  </a:lnTo>
                  <a:lnTo>
                    <a:pt x="687" y="99"/>
                  </a:lnTo>
                  <a:lnTo>
                    <a:pt x="687" y="5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3"/>
            <p:cNvSpPr/>
            <p:nvPr/>
          </p:nvSpPr>
          <p:spPr>
            <a:xfrm rot="-63655">
              <a:off x="6278593" y="3006034"/>
              <a:ext cx="17973" cy="15746"/>
            </a:xfrm>
            <a:custGeom>
              <a:avLst/>
              <a:gdLst/>
              <a:ahLst/>
              <a:cxnLst/>
              <a:rect l="l" t="t" r="r" b="b"/>
              <a:pathLst>
                <a:path w="1178" h="1032" extrusionOk="0">
                  <a:moveTo>
                    <a:pt x="1080" y="1"/>
                  </a:moveTo>
                  <a:lnTo>
                    <a:pt x="834" y="197"/>
                  </a:lnTo>
                  <a:lnTo>
                    <a:pt x="589" y="393"/>
                  </a:lnTo>
                  <a:lnTo>
                    <a:pt x="0" y="933"/>
                  </a:lnTo>
                  <a:lnTo>
                    <a:pt x="0" y="982"/>
                  </a:lnTo>
                  <a:lnTo>
                    <a:pt x="0" y="1031"/>
                  </a:lnTo>
                  <a:lnTo>
                    <a:pt x="98" y="1031"/>
                  </a:lnTo>
                  <a:lnTo>
                    <a:pt x="638" y="589"/>
                  </a:lnTo>
                  <a:lnTo>
                    <a:pt x="932" y="344"/>
                  </a:lnTo>
                  <a:lnTo>
                    <a:pt x="1030" y="246"/>
                  </a:lnTo>
                  <a:lnTo>
                    <a:pt x="1178" y="99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3"/>
            <p:cNvSpPr/>
            <p:nvPr/>
          </p:nvSpPr>
          <p:spPr>
            <a:xfrm rot="-63655">
              <a:off x="6281002" y="3014955"/>
              <a:ext cx="20232" cy="15731"/>
            </a:xfrm>
            <a:custGeom>
              <a:avLst/>
              <a:gdLst/>
              <a:ahLst/>
              <a:cxnLst/>
              <a:rect l="l" t="t" r="r" b="b"/>
              <a:pathLst>
                <a:path w="1326" h="1031" extrusionOk="0">
                  <a:moveTo>
                    <a:pt x="1276" y="0"/>
                  </a:moveTo>
                  <a:lnTo>
                    <a:pt x="1227" y="50"/>
                  </a:lnTo>
                  <a:lnTo>
                    <a:pt x="933" y="246"/>
                  </a:lnTo>
                  <a:lnTo>
                    <a:pt x="638" y="491"/>
                  </a:lnTo>
                  <a:lnTo>
                    <a:pt x="344" y="736"/>
                  </a:lnTo>
                  <a:lnTo>
                    <a:pt x="49" y="933"/>
                  </a:lnTo>
                  <a:lnTo>
                    <a:pt x="0" y="982"/>
                  </a:lnTo>
                  <a:lnTo>
                    <a:pt x="49" y="1031"/>
                  </a:lnTo>
                  <a:lnTo>
                    <a:pt x="393" y="884"/>
                  </a:lnTo>
                  <a:lnTo>
                    <a:pt x="736" y="638"/>
                  </a:lnTo>
                  <a:lnTo>
                    <a:pt x="1276" y="99"/>
                  </a:lnTo>
                  <a:lnTo>
                    <a:pt x="1325" y="99"/>
                  </a:lnTo>
                  <a:lnTo>
                    <a:pt x="1325" y="5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3"/>
            <p:cNvSpPr/>
            <p:nvPr/>
          </p:nvSpPr>
          <p:spPr>
            <a:xfrm rot="-63655">
              <a:off x="6283356" y="3024715"/>
              <a:ext cx="12740" cy="8239"/>
            </a:xfrm>
            <a:custGeom>
              <a:avLst/>
              <a:gdLst/>
              <a:ahLst/>
              <a:cxnLst/>
              <a:rect l="l" t="t" r="r" b="b"/>
              <a:pathLst>
                <a:path w="835" h="540" extrusionOk="0">
                  <a:moveTo>
                    <a:pt x="786" y="0"/>
                  </a:moveTo>
                  <a:lnTo>
                    <a:pt x="442" y="246"/>
                  </a:lnTo>
                  <a:lnTo>
                    <a:pt x="50" y="442"/>
                  </a:lnTo>
                  <a:lnTo>
                    <a:pt x="0" y="491"/>
                  </a:lnTo>
                  <a:lnTo>
                    <a:pt x="50" y="540"/>
                  </a:lnTo>
                  <a:lnTo>
                    <a:pt x="99" y="540"/>
                  </a:lnTo>
                  <a:lnTo>
                    <a:pt x="491" y="344"/>
                  </a:lnTo>
                  <a:lnTo>
                    <a:pt x="687" y="197"/>
                  </a:lnTo>
                  <a:lnTo>
                    <a:pt x="835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3"/>
            <p:cNvSpPr/>
            <p:nvPr/>
          </p:nvSpPr>
          <p:spPr>
            <a:xfrm rot="-63655">
              <a:off x="6285681" y="3026866"/>
              <a:ext cx="17989" cy="12740"/>
            </a:xfrm>
            <a:custGeom>
              <a:avLst/>
              <a:gdLst/>
              <a:ahLst/>
              <a:cxnLst/>
              <a:rect l="l" t="t" r="r" b="b"/>
              <a:pathLst>
                <a:path w="1179" h="835" extrusionOk="0">
                  <a:moveTo>
                    <a:pt x="1080" y="0"/>
                  </a:moveTo>
                  <a:lnTo>
                    <a:pt x="835" y="148"/>
                  </a:lnTo>
                  <a:lnTo>
                    <a:pt x="589" y="393"/>
                  </a:lnTo>
                  <a:lnTo>
                    <a:pt x="344" y="589"/>
                  </a:lnTo>
                  <a:lnTo>
                    <a:pt x="50" y="736"/>
                  </a:lnTo>
                  <a:lnTo>
                    <a:pt x="1" y="786"/>
                  </a:lnTo>
                  <a:lnTo>
                    <a:pt x="1" y="835"/>
                  </a:lnTo>
                  <a:lnTo>
                    <a:pt x="99" y="835"/>
                  </a:lnTo>
                  <a:lnTo>
                    <a:pt x="393" y="736"/>
                  </a:lnTo>
                  <a:lnTo>
                    <a:pt x="639" y="540"/>
                  </a:lnTo>
                  <a:lnTo>
                    <a:pt x="1178" y="99"/>
                  </a:lnTo>
                  <a:lnTo>
                    <a:pt x="1178" y="5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3"/>
            <p:cNvSpPr/>
            <p:nvPr/>
          </p:nvSpPr>
          <p:spPr>
            <a:xfrm rot="-63655">
              <a:off x="6288091" y="3038121"/>
              <a:ext cx="10497" cy="8254"/>
            </a:xfrm>
            <a:custGeom>
              <a:avLst/>
              <a:gdLst/>
              <a:ahLst/>
              <a:cxnLst/>
              <a:rect l="l" t="t" r="r" b="b"/>
              <a:pathLst>
                <a:path w="688" h="541" extrusionOk="0">
                  <a:moveTo>
                    <a:pt x="688" y="0"/>
                  </a:moveTo>
                  <a:lnTo>
                    <a:pt x="639" y="50"/>
                  </a:lnTo>
                  <a:lnTo>
                    <a:pt x="541" y="197"/>
                  </a:lnTo>
                  <a:lnTo>
                    <a:pt x="393" y="344"/>
                  </a:lnTo>
                  <a:lnTo>
                    <a:pt x="246" y="442"/>
                  </a:lnTo>
                  <a:lnTo>
                    <a:pt x="50" y="442"/>
                  </a:lnTo>
                  <a:lnTo>
                    <a:pt x="50" y="491"/>
                  </a:lnTo>
                  <a:lnTo>
                    <a:pt x="1" y="491"/>
                  </a:lnTo>
                  <a:lnTo>
                    <a:pt x="50" y="540"/>
                  </a:lnTo>
                  <a:lnTo>
                    <a:pt x="295" y="540"/>
                  </a:lnTo>
                  <a:lnTo>
                    <a:pt x="442" y="442"/>
                  </a:lnTo>
                  <a:lnTo>
                    <a:pt x="590" y="295"/>
                  </a:lnTo>
                  <a:lnTo>
                    <a:pt x="688" y="99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3"/>
            <p:cNvSpPr/>
            <p:nvPr/>
          </p:nvSpPr>
          <p:spPr>
            <a:xfrm rot="-63655">
              <a:off x="6290550" y="3049277"/>
              <a:ext cx="13488" cy="7507"/>
            </a:xfrm>
            <a:custGeom>
              <a:avLst/>
              <a:gdLst/>
              <a:ahLst/>
              <a:cxnLst/>
              <a:rect l="l" t="t" r="r" b="b"/>
              <a:pathLst>
                <a:path w="884" h="492" extrusionOk="0">
                  <a:moveTo>
                    <a:pt x="785" y="0"/>
                  </a:moveTo>
                  <a:lnTo>
                    <a:pt x="785" y="49"/>
                  </a:lnTo>
                  <a:lnTo>
                    <a:pt x="638" y="197"/>
                  </a:lnTo>
                  <a:lnTo>
                    <a:pt x="491" y="295"/>
                  </a:lnTo>
                  <a:lnTo>
                    <a:pt x="294" y="344"/>
                  </a:lnTo>
                  <a:lnTo>
                    <a:pt x="98" y="295"/>
                  </a:lnTo>
                  <a:lnTo>
                    <a:pt x="49" y="344"/>
                  </a:lnTo>
                  <a:lnTo>
                    <a:pt x="0" y="344"/>
                  </a:lnTo>
                  <a:lnTo>
                    <a:pt x="0" y="393"/>
                  </a:lnTo>
                  <a:lnTo>
                    <a:pt x="49" y="442"/>
                  </a:lnTo>
                  <a:lnTo>
                    <a:pt x="294" y="491"/>
                  </a:lnTo>
                  <a:lnTo>
                    <a:pt x="540" y="442"/>
                  </a:lnTo>
                  <a:lnTo>
                    <a:pt x="736" y="344"/>
                  </a:lnTo>
                  <a:lnTo>
                    <a:pt x="883" y="99"/>
                  </a:lnTo>
                  <a:lnTo>
                    <a:pt x="883" y="4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3"/>
            <p:cNvSpPr/>
            <p:nvPr/>
          </p:nvSpPr>
          <p:spPr>
            <a:xfrm rot="-63655">
              <a:off x="6298337" y="3065651"/>
              <a:ext cx="7507" cy="8254"/>
            </a:xfrm>
            <a:custGeom>
              <a:avLst/>
              <a:gdLst/>
              <a:ahLst/>
              <a:cxnLst/>
              <a:rect l="l" t="t" r="r" b="b"/>
              <a:pathLst>
                <a:path w="492" h="541" extrusionOk="0">
                  <a:moveTo>
                    <a:pt x="442" y="1"/>
                  </a:moveTo>
                  <a:lnTo>
                    <a:pt x="1" y="442"/>
                  </a:lnTo>
                  <a:lnTo>
                    <a:pt x="1" y="491"/>
                  </a:lnTo>
                  <a:lnTo>
                    <a:pt x="1" y="541"/>
                  </a:lnTo>
                  <a:lnTo>
                    <a:pt x="50" y="541"/>
                  </a:lnTo>
                  <a:lnTo>
                    <a:pt x="491" y="50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3"/>
            <p:cNvSpPr/>
            <p:nvPr/>
          </p:nvSpPr>
          <p:spPr>
            <a:xfrm rot="-63655">
              <a:off x="6307537" y="3078967"/>
              <a:ext cx="5996" cy="4516"/>
            </a:xfrm>
            <a:custGeom>
              <a:avLst/>
              <a:gdLst/>
              <a:ahLst/>
              <a:cxnLst/>
              <a:rect l="l" t="t" r="r" b="b"/>
              <a:pathLst>
                <a:path w="393" h="296" extrusionOk="0">
                  <a:moveTo>
                    <a:pt x="295" y="1"/>
                  </a:moveTo>
                  <a:lnTo>
                    <a:pt x="295" y="50"/>
                  </a:lnTo>
                  <a:lnTo>
                    <a:pt x="246" y="99"/>
                  </a:lnTo>
                  <a:lnTo>
                    <a:pt x="197" y="148"/>
                  </a:lnTo>
                  <a:lnTo>
                    <a:pt x="0" y="148"/>
                  </a:lnTo>
                  <a:lnTo>
                    <a:pt x="0" y="197"/>
                  </a:lnTo>
                  <a:lnTo>
                    <a:pt x="0" y="246"/>
                  </a:lnTo>
                  <a:lnTo>
                    <a:pt x="50" y="295"/>
                  </a:lnTo>
                  <a:lnTo>
                    <a:pt x="197" y="295"/>
                  </a:lnTo>
                  <a:lnTo>
                    <a:pt x="295" y="246"/>
                  </a:lnTo>
                  <a:lnTo>
                    <a:pt x="393" y="197"/>
                  </a:lnTo>
                  <a:lnTo>
                    <a:pt x="393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3"/>
            <p:cNvSpPr/>
            <p:nvPr/>
          </p:nvSpPr>
          <p:spPr>
            <a:xfrm rot="-63655">
              <a:off x="6103737" y="2537680"/>
              <a:ext cx="14998" cy="21727"/>
            </a:xfrm>
            <a:custGeom>
              <a:avLst/>
              <a:gdLst/>
              <a:ahLst/>
              <a:cxnLst/>
              <a:rect l="l" t="t" r="r" b="b"/>
              <a:pathLst>
                <a:path w="983" h="1424" extrusionOk="0">
                  <a:moveTo>
                    <a:pt x="933" y="0"/>
                  </a:moveTo>
                  <a:lnTo>
                    <a:pt x="888" y="49"/>
                  </a:lnTo>
                  <a:lnTo>
                    <a:pt x="884" y="49"/>
                  </a:lnTo>
                  <a:lnTo>
                    <a:pt x="786" y="147"/>
                  </a:lnTo>
                  <a:lnTo>
                    <a:pt x="786" y="160"/>
                  </a:lnTo>
                  <a:lnTo>
                    <a:pt x="344" y="638"/>
                  </a:lnTo>
                  <a:lnTo>
                    <a:pt x="148" y="982"/>
                  </a:lnTo>
                  <a:lnTo>
                    <a:pt x="50" y="1178"/>
                  </a:lnTo>
                  <a:lnTo>
                    <a:pt x="1" y="1374"/>
                  </a:lnTo>
                  <a:lnTo>
                    <a:pt x="50" y="1423"/>
                  </a:lnTo>
                  <a:lnTo>
                    <a:pt x="99" y="1374"/>
                  </a:lnTo>
                  <a:lnTo>
                    <a:pt x="295" y="1080"/>
                  </a:lnTo>
                  <a:lnTo>
                    <a:pt x="491" y="736"/>
                  </a:lnTo>
                  <a:lnTo>
                    <a:pt x="737" y="393"/>
                  </a:lnTo>
                  <a:lnTo>
                    <a:pt x="982" y="49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3"/>
            <p:cNvSpPr/>
            <p:nvPr/>
          </p:nvSpPr>
          <p:spPr>
            <a:xfrm rot="-63655">
              <a:off x="6106099" y="2544399"/>
              <a:ext cx="11230" cy="19484"/>
            </a:xfrm>
            <a:custGeom>
              <a:avLst/>
              <a:gdLst/>
              <a:ahLst/>
              <a:cxnLst/>
              <a:rect l="l" t="t" r="r" b="b"/>
              <a:pathLst>
                <a:path w="736" h="1277" extrusionOk="0">
                  <a:moveTo>
                    <a:pt x="589" y="1"/>
                  </a:moveTo>
                  <a:lnTo>
                    <a:pt x="589" y="50"/>
                  </a:lnTo>
                  <a:lnTo>
                    <a:pt x="638" y="197"/>
                  </a:lnTo>
                  <a:lnTo>
                    <a:pt x="589" y="393"/>
                  </a:lnTo>
                  <a:lnTo>
                    <a:pt x="540" y="541"/>
                  </a:lnTo>
                  <a:lnTo>
                    <a:pt x="442" y="688"/>
                  </a:lnTo>
                  <a:lnTo>
                    <a:pt x="0" y="1178"/>
                  </a:lnTo>
                  <a:lnTo>
                    <a:pt x="0" y="1227"/>
                  </a:lnTo>
                  <a:lnTo>
                    <a:pt x="0" y="1277"/>
                  </a:lnTo>
                  <a:lnTo>
                    <a:pt x="98" y="1277"/>
                  </a:lnTo>
                  <a:lnTo>
                    <a:pt x="343" y="1031"/>
                  </a:lnTo>
                  <a:lnTo>
                    <a:pt x="589" y="737"/>
                  </a:lnTo>
                  <a:lnTo>
                    <a:pt x="638" y="541"/>
                  </a:lnTo>
                  <a:lnTo>
                    <a:pt x="687" y="393"/>
                  </a:lnTo>
                  <a:lnTo>
                    <a:pt x="736" y="197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3"/>
            <p:cNvSpPr/>
            <p:nvPr/>
          </p:nvSpPr>
          <p:spPr>
            <a:xfrm rot="-63655">
              <a:off x="6108488" y="2551120"/>
              <a:ext cx="8987" cy="21727"/>
            </a:xfrm>
            <a:custGeom>
              <a:avLst/>
              <a:gdLst/>
              <a:ahLst/>
              <a:cxnLst/>
              <a:rect l="l" t="t" r="r" b="b"/>
              <a:pathLst>
                <a:path w="589" h="1424" extrusionOk="0">
                  <a:moveTo>
                    <a:pt x="442" y="0"/>
                  </a:moveTo>
                  <a:lnTo>
                    <a:pt x="442" y="49"/>
                  </a:lnTo>
                  <a:lnTo>
                    <a:pt x="491" y="246"/>
                  </a:lnTo>
                  <a:lnTo>
                    <a:pt x="442" y="393"/>
                  </a:lnTo>
                  <a:lnTo>
                    <a:pt x="344" y="736"/>
                  </a:lnTo>
                  <a:lnTo>
                    <a:pt x="147" y="1031"/>
                  </a:lnTo>
                  <a:lnTo>
                    <a:pt x="0" y="1374"/>
                  </a:lnTo>
                  <a:lnTo>
                    <a:pt x="49" y="1423"/>
                  </a:lnTo>
                  <a:lnTo>
                    <a:pt x="98" y="1423"/>
                  </a:lnTo>
                  <a:lnTo>
                    <a:pt x="442" y="736"/>
                  </a:lnTo>
                  <a:lnTo>
                    <a:pt x="540" y="393"/>
                  </a:lnTo>
                  <a:lnTo>
                    <a:pt x="589" y="197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3"/>
            <p:cNvSpPr/>
            <p:nvPr/>
          </p:nvSpPr>
          <p:spPr>
            <a:xfrm rot="-63655">
              <a:off x="6115451" y="2564449"/>
              <a:ext cx="10497" cy="20232"/>
            </a:xfrm>
            <a:custGeom>
              <a:avLst/>
              <a:gdLst/>
              <a:ahLst/>
              <a:cxnLst/>
              <a:rect l="l" t="t" r="r" b="b"/>
              <a:pathLst>
                <a:path w="688" h="1326" extrusionOk="0">
                  <a:moveTo>
                    <a:pt x="639" y="1"/>
                  </a:moveTo>
                  <a:lnTo>
                    <a:pt x="590" y="50"/>
                  </a:lnTo>
                  <a:lnTo>
                    <a:pt x="491" y="344"/>
                  </a:lnTo>
                  <a:lnTo>
                    <a:pt x="344" y="638"/>
                  </a:lnTo>
                  <a:lnTo>
                    <a:pt x="1" y="1227"/>
                  </a:lnTo>
                  <a:lnTo>
                    <a:pt x="50" y="1325"/>
                  </a:lnTo>
                  <a:lnTo>
                    <a:pt x="99" y="1276"/>
                  </a:lnTo>
                  <a:lnTo>
                    <a:pt x="295" y="1031"/>
                  </a:lnTo>
                  <a:lnTo>
                    <a:pt x="491" y="737"/>
                  </a:lnTo>
                  <a:lnTo>
                    <a:pt x="688" y="50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3"/>
            <p:cNvSpPr/>
            <p:nvPr/>
          </p:nvSpPr>
          <p:spPr>
            <a:xfrm rot="-63655">
              <a:off x="6118062" y="2580111"/>
              <a:ext cx="11230" cy="26975"/>
            </a:xfrm>
            <a:custGeom>
              <a:avLst/>
              <a:gdLst/>
              <a:ahLst/>
              <a:cxnLst/>
              <a:rect l="l" t="t" r="r" b="b"/>
              <a:pathLst>
                <a:path w="736" h="1768" extrusionOk="0">
                  <a:moveTo>
                    <a:pt x="638" y="1"/>
                  </a:moveTo>
                  <a:lnTo>
                    <a:pt x="638" y="50"/>
                  </a:lnTo>
                  <a:lnTo>
                    <a:pt x="393" y="443"/>
                  </a:lnTo>
                  <a:lnTo>
                    <a:pt x="245" y="835"/>
                  </a:lnTo>
                  <a:lnTo>
                    <a:pt x="98" y="1277"/>
                  </a:lnTo>
                  <a:lnTo>
                    <a:pt x="0" y="1718"/>
                  </a:lnTo>
                  <a:lnTo>
                    <a:pt x="49" y="1767"/>
                  </a:lnTo>
                  <a:lnTo>
                    <a:pt x="98" y="1767"/>
                  </a:lnTo>
                  <a:lnTo>
                    <a:pt x="343" y="884"/>
                  </a:lnTo>
                  <a:lnTo>
                    <a:pt x="491" y="492"/>
                  </a:lnTo>
                  <a:lnTo>
                    <a:pt x="736" y="99"/>
                  </a:lnTo>
                  <a:lnTo>
                    <a:pt x="736" y="50"/>
                  </a:lnTo>
                  <a:lnTo>
                    <a:pt x="687" y="5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3"/>
            <p:cNvSpPr/>
            <p:nvPr/>
          </p:nvSpPr>
          <p:spPr>
            <a:xfrm rot="-63655">
              <a:off x="6353306" y="3394671"/>
              <a:ext cx="20232" cy="29203"/>
            </a:xfrm>
            <a:custGeom>
              <a:avLst/>
              <a:gdLst/>
              <a:ahLst/>
              <a:cxnLst/>
              <a:rect l="l" t="t" r="r" b="b"/>
              <a:pathLst>
                <a:path w="1326" h="1914" extrusionOk="0">
                  <a:moveTo>
                    <a:pt x="1227" y="0"/>
                  </a:moveTo>
                  <a:lnTo>
                    <a:pt x="1031" y="196"/>
                  </a:lnTo>
                  <a:lnTo>
                    <a:pt x="884" y="442"/>
                  </a:lnTo>
                  <a:lnTo>
                    <a:pt x="590" y="883"/>
                  </a:lnTo>
                  <a:lnTo>
                    <a:pt x="344" y="1374"/>
                  </a:lnTo>
                  <a:lnTo>
                    <a:pt x="1" y="1815"/>
                  </a:lnTo>
                  <a:lnTo>
                    <a:pt x="1" y="1865"/>
                  </a:lnTo>
                  <a:lnTo>
                    <a:pt x="1" y="1914"/>
                  </a:lnTo>
                  <a:lnTo>
                    <a:pt x="99" y="1914"/>
                  </a:lnTo>
                  <a:lnTo>
                    <a:pt x="295" y="1717"/>
                  </a:lnTo>
                  <a:lnTo>
                    <a:pt x="442" y="1472"/>
                  </a:lnTo>
                  <a:lnTo>
                    <a:pt x="737" y="1030"/>
                  </a:lnTo>
                  <a:lnTo>
                    <a:pt x="1031" y="540"/>
                  </a:lnTo>
                  <a:lnTo>
                    <a:pt x="1326" y="98"/>
                  </a:lnTo>
                  <a:lnTo>
                    <a:pt x="1326" y="4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3"/>
            <p:cNvSpPr/>
            <p:nvPr/>
          </p:nvSpPr>
          <p:spPr>
            <a:xfrm rot="-63655">
              <a:off x="6357888" y="3394566"/>
              <a:ext cx="22474" cy="38190"/>
            </a:xfrm>
            <a:custGeom>
              <a:avLst/>
              <a:gdLst/>
              <a:ahLst/>
              <a:cxnLst/>
              <a:rect l="l" t="t" r="r" b="b"/>
              <a:pathLst>
                <a:path w="1473" h="2503" extrusionOk="0">
                  <a:moveTo>
                    <a:pt x="1374" y="0"/>
                  </a:moveTo>
                  <a:lnTo>
                    <a:pt x="1178" y="295"/>
                  </a:lnTo>
                  <a:lnTo>
                    <a:pt x="982" y="589"/>
                  </a:lnTo>
                  <a:lnTo>
                    <a:pt x="687" y="1227"/>
                  </a:lnTo>
                  <a:lnTo>
                    <a:pt x="393" y="1865"/>
                  </a:lnTo>
                  <a:lnTo>
                    <a:pt x="246" y="2159"/>
                  </a:lnTo>
                  <a:lnTo>
                    <a:pt x="49" y="2404"/>
                  </a:lnTo>
                  <a:lnTo>
                    <a:pt x="0" y="2453"/>
                  </a:lnTo>
                  <a:lnTo>
                    <a:pt x="49" y="2502"/>
                  </a:lnTo>
                  <a:lnTo>
                    <a:pt x="98" y="2502"/>
                  </a:lnTo>
                  <a:lnTo>
                    <a:pt x="344" y="2257"/>
                  </a:lnTo>
                  <a:lnTo>
                    <a:pt x="540" y="1963"/>
                  </a:lnTo>
                  <a:lnTo>
                    <a:pt x="834" y="1325"/>
                  </a:lnTo>
                  <a:lnTo>
                    <a:pt x="1129" y="687"/>
                  </a:lnTo>
                  <a:lnTo>
                    <a:pt x="1472" y="98"/>
                  </a:lnTo>
                  <a:lnTo>
                    <a:pt x="1472" y="49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3"/>
            <p:cNvSpPr/>
            <p:nvPr/>
          </p:nvSpPr>
          <p:spPr>
            <a:xfrm rot="-63655">
              <a:off x="6364705" y="3401168"/>
              <a:ext cx="22474" cy="34452"/>
            </a:xfrm>
            <a:custGeom>
              <a:avLst/>
              <a:gdLst/>
              <a:ahLst/>
              <a:cxnLst/>
              <a:rect l="l" t="t" r="r" b="b"/>
              <a:pathLst>
                <a:path w="1473" h="2258" extrusionOk="0">
                  <a:moveTo>
                    <a:pt x="1424" y="1"/>
                  </a:moveTo>
                  <a:lnTo>
                    <a:pt x="1375" y="50"/>
                  </a:lnTo>
                  <a:lnTo>
                    <a:pt x="1031" y="540"/>
                  </a:lnTo>
                  <a:lnTo>
                    <a:pt x="737" y="1080"/>
                  </a:lnTo>
                  <a:lnTo>
                    <a:pt x="393" y="1620"/>
                  </a:lnTo>
                  <a:lnTo>
                    <a:pt x="50" y="2110"/>
                  </a:lnTo>
                  <a:lnTo>
                    <a:pt x="1" y="2160"/>
                  </a:lnTo>
                  <a:lnTo>
                    <a:pt x="50" y="2209"/>
                  </a:lnTo>
                  <a:lnTo>
                    <a:pt x="99" y="2258"/>
                  </a:lnTo>
                  <a:lnTo>
                    <a:pt x="148" y="2209"/>
                  </a:lnTo>
                  <a:lnTo>
                    <a:pt x="541" y="1718"/>
                  </a:lnTo>
                  <a:lnTo>
                    <a:pt x="884" y="1227"/>
                  </a:lnTo>
                  <a:lnTo>
                    <a:pt x="1178" y="688"/>
                  </a:lnTo>
                  <a:lnTo>
                    <a:pt x="1473" y="99"/>
                  </a:lnTo>
                  <a:lnTo>
                    <a:pt x="1473" y="5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3"/>
            <p:cNvSpPr/>
            <p:nvPr/>
          </p:nvSpPr>
          <p:spPr>
            <a:xfrm rot="-63655">
              <a:off x="6369455" y="3419067"/>
              <a:ext cx="20979" cy="25465"/>
            </a:xfrm>
            <a:custGeom>
              <a:avLst/>
              <a:gdLst/>
              <a:ahLst/>
              <a:cxnLst/>
              <a:rect l="l" t="t" r="r" b="b"/>
              <a:pathLst>
                <a:path w="1375" h="1669" extrusionOk="0">
                  <a:moveTo>
                    <a:pt x="1276" y="0"/>
                  </a:moveTo>
                  <a:lnTo>
                    <a:pt x="1227" y="49"/>
                  </a:lnTo>
                  <a:lnTo>
                    <a:pt x="883" y="393"/>
                  </a:lnTo>
                  <a:lnTo>
                    <a:pt x="638" y="785"/>
                  </a:lnTo>
                  <a:lnTo>
                    <a:pt x="344" y="1178"/>
                  </a:lnTo>
                  <a:lnTo>
                    <a:pt x="49" y="1521"/>
                  </a:lnTo>
                  <a:lnTo>
                    <a:pt x="0" y="1619"/>
                  </a:lnTo>
                  <a:lnTo>
                    <a:pt x="49" y="1668"/>
                  </a:lnTo>
                  <a:lnTo>
                    <a:pt x="147" y="1668"/>
                  </a:lnTo>
                  <a:lnTo>
                    <a:pt x="442" y="1276"/>
                  </a:lnTo>
                  <a:lnTo>
                    <a:pt x="736" y="883"/>
                  </a:lnTo>
                  <a:lnTo>
                    <a:pt x="1031" y="540"/>
                  </a:lnTo>
                  <a:lnTo>
                    <a:pt x="1374" y="147"/>
                  </a:lnTo>
                  <a:lnTo>
                    <a:pt x="1374" y="98"/>
                  </a:lnTo>
                  <a:lnTo>
                    <a:pt x="1325" y="49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3"/>
            <p:cNvSpPr/>
            <p:nvPr/>
          </p:nvSpPr>
          <p:spPr>
            <a:xfrm rot="-63655">
              <a:off x="6358207" y="3412471"/>
              <a:ext cx="27708" cy="36695"/>
            </a:xfrm>
            <a:custGeom>
              <a:avLst/>
              <a:gdLst/>
              <a:ahLst/>
              <a:cxnLst/>
              <a:rect l="l" t="t" r="r" b="b"/>
              <a:pathLst>
                <a:path w="1816" h="2405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0" y="148"/>
                  </a:lnTo>
                  <a:lnTo>
                    <a:pt x="295" y="393"/>
                  </a:lnTo>
                  <a:lnTo>
                    <a:pt x="540" y="688"/>
                  </a:lnTo>
                  <a:lnTo>
                    <a:pt x="932" y="1374"/>
                  </a:lnTo>
                  <a:lnTo>
                    <a:pt x="1276" y="1914"/>
                  </a:lnTo>
                  <a:lnTo>
                    <a:pt x="1472" y="2159"/>
                  </a:lnTo>
                  <a:lnTo>
                    <a:pt x="1521" y="2209"/>
                  </a:lnTo>
                  <a:lnTo>
                    <a:pt x="1521" y="2209"/>
                  </a:lnTo>
                  <a:lnTo>
                    <a:pt x="1668" y="2405"/>
                  </a:lnTo>
                  <a:lnTo>
                    <a:pt x="1767" y="2405"/>
                  </a:lnTo>
                  <a:lnTo>
                    <a:pt x="1816" y="2356"/>
                  </a:lnTo>
                  <a:lnTo>
                    <a:pt x="1767" y="2307"/>
                  </a:lnTo>
                  <a:lnTo>
                    <a:pt x="1031" y="1129"/>
                  </a:lnTo>
                  <a:lnTo>
                    <a:pt x="589" y="540"/>
                  </a:lnTo>
                  <a:lnTo>
                    <a:pt x="393" y="295"/>
                  </a:lnTo>
                  <a:lnTo>
                    <a:pt x="98" y="50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3"/>
            <p:cNvSpPr/>
            <p:nvPr/>
          </p:nvSpPr>
          <p:spPr>
            <a:xfrm rot="-63655">
              <a:off x="6358082" y="3403424"/>
              <a:ext cx="34452" cy="41196"/>
            </a:xfrm>
            <a:custGeom>
              <a:avLst/>
              <a:gdLst/>
              <a:ahLst/>
              <a:cxnLst/>
              <a:rect l="l" t="t" r="r" b="b"/>
              <a:pathLst>
                <a:path w="2258" h="2700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540" y="933"/>
                  </a:lnTo>
                  <a:lnTo>
                    <a:pt x="1129" y="1718"/>
                  </a:lnTo>
                  <a:lnTo>
                    <a:pt x="1325" y="2013"/>
                  </a:lnTo>
                  <a:lnTo>
                    <a:pt x="1570" y="2307"/>
                  </a:lnTo>
                  <a:lnTo>
                    <a:pt x="1865" y="2552"/>
                  </a:lnTo>
                  <a:lnTo>
                    <a:pt x="2012" y="2650"/>
                  </a:lnTo>
                  <a:lnTo>
                    <a:pt x="2159" y="2699"/>
                  </a:lnTo>
                  <a:lnTo>
                    <a:pt x="2208" y="2699"/>
                  </a:lnTo>
                  <a:lnTo>
                    <a:pt x="2257" y="2650"/>
                  </a:lnTo>
                  <a:lnTo>
                    <a:pt x="2208" y="2552"/>
                  </a:lnTo>
                  <a:lnTo>
                    <a:pt x="1865" y="2307"/>
                  </a:lnTo>
                  <a:lnTo>
                    <a:pt x="1570" y="2062"/>
                  </a:lnTo>
                  <a:lnTo>
                    <a:pt x="1325" y="1718"/>
                  </a:lnTo>
                  <a:lnTo>
                    <a:pt x="1080" y="1424"/>
                  </a:lnTo>
                  <a:lnTo>
                    <a:pt x="589" y="688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3"/>
            <p:cNvSpPr/>
            <p:nvPr/>
          </p:nvSpPr>
          <p:spPr>
            <a:xfrm rot="-63655">
              <a:off x="6360199" y="3396656"/>
              <a:ext cx="34452" cy="41180"/>
            </a:xfrm>
            <a:custGeom>
              <a:avLst/>
              <a:gdLst/>
              <a:ahLst/>
              <a:cxnLst/>
              <a:rect l="l" t="t" r="r" b="b"/>
              <a:pathLst>
                <a:path w="2258" h="2699" extrusionOk="0">
                  <a:moveTo>
                    <a:pt x="5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540" y="736"/>
                  </a:lnTo>
                  <a:lnTo>
                    <a:pt x="1031" y="1423"/>
                  </a:lnTo>
                  <a:lnTo>
                    <a:pt x="1571" y="2061"/>
                  </a:lnTo>
                  <a:lnTo>
                    <a:pt x="1816" y="2404"/>
                  </a:lnTo>
                  <a:lnTo>
                    <a:pt x="2110" y="2650"/>
                  </a:lnTo>
                  <a:lnTo>
                    <a:pt x="2159" y="2699"/>
                  </a:lnTo>
                  <a:lnTo>
                    <a:pt x="2208" y="2650"/>
                  </a:lnTo>
                  <a:lnTo>
                    <a:pt x="2257" y="2601"/>
                  </a:lnTo>
                  <a:lnTo>
                    <a:pt x="2208" y="2552"/>
                  </a:lnTo>
                  <a:lnTo>
                    <a:pt x="1227" y="1276"/>
                  </a:lnTo>
                  <a:lnTo>
                    <a:pt x="687" y="63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3"/>
            <p:cNvSpPr/>
            <p:nvPr/>
          </p:nvSpPr>
          <p:spPr>
            <a:xfrm rot="-63655">
              <a:off x="6371439" y="3398689"/>
              <a:ext cx="34452" cy="38190"/>
            </a:xfrm>
            <a:custGeom>
              <a:avLst/>
              <a:gdLst/>
              <a:ahLst/>
              <a:cxnLst/>
              <a:rect l="l" t="t" r="r" b="b"/>
              <a:pathLst>
                <a:path w="2258" h="2503" extrusionOk="0">
                  <a:moveTo>
                    <a:pt x="49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540" y="687"/>
                  </a:lnTo>
                  <a:lnTo>
                    <a:pt x="1080" y="1276"/>
                  </a:lnTo>
                  <a:lnTo>
                    <a:pt x="1620" y="1865"/>
                  </a:lnTo>
                  <a:lnTo>
                    <a:pt x="2159" y="2503"/>
                  </a:lnTo>
                  <a:lnTo>
                    <a:pt x="2208" y="2503"/>
                  </a:lnTo>
                  <a:lnTo>
                    <a:pt x="2257" y="2454"/>
                  </a:lnTo>
                  <a:lnTo>
                    <a:pt x="2061" y="2110"/>
                  </a:lnTo>
                  <a:lnTo>
                    <a:pt x="1816" y="1767"/>
                  </a:lnTo>
                  <a:lnTo>
                    <a:pt x="1276" y="1178"/>
                  </a:lnTo>
                  <a:lnTo>
                    <a:pt x="687" y="58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3"/>
            <p:cNvSpPr/>
            <p:nvPr/>
          </p:nvSpPr>
          <p:spPr>
            <a:xfrm rot="-63655">
              <a:off x="6374282" y="3394150"/>
              <a:ext cx="34452" cy="31446"/>
            </a:xfrm>
            <a:custGeom>
              <a:avLst/>
              <a:gdLst/>
              <a:ahLst/>
              <a:cxnLst/>
              <a:rect l="l" t="t" r="r" b="b"/>
              <a:pathLst>
                <a:path w="2258" h="2061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344" y="393"/>
                  </a:lnTo>
                  <a:lnTo>
                    <a:pt x="639" y="736"/>
                  </a:lnTo>
                  <a:lnTo>
                    <a:pt x="1276" y="1374"/>
                  </a:lnTo>
                  <a:lnTo>
                    <a:pt x="1473" y="1570"/>
                  </a:lnTo>
                  <a:lnTo>
                    <a:pt x="1718" y="1815"/>
                  </a:lnTo>
                  <a:lnTo>
                    <a:pt x="2012" y="2012"/>
                  </a:lnTo>
                  <a:lnTo>
                    <a:pt x="2110" y="2061"/>
                  </a:lnTo>
                  <a:lnTo>
                    <a:pt x="2258" y="2012"/>
                  </a:lnTo>
                  <a:lnTo>
                    <a:pt x="2258" y="1963"/>
                  </a:lnTo>
                  <a:lnTo>
                    <a:pt x="2258" y="1914"/>
                  </a:lnTo>
                  <a:lnTo>
                    <a:pt x="2160" y="1815"/>
                  </a:lnTo>
                  <a:lnTo>
                    <a:pt x="2110" y="1815"/>
                  </a:lnTo>
                  <a:lnTo>
                    <a:pt x="2110" y="1865"/>
                  </a:lnTo>
                  <a:lnTo>
                    <a:pt x="1767" y="1668"/>
                  </a:lnTo>
                  <a:lnTo>
                    <a:pt x="1473" y="1374"/>
                  </a:lnTo>
                  <a:lnTo>
                    <a:pt x="1178" y="1080"/>
                  </a:lnTo>
                  <a:lnTo>
                    <a:pt x="639" y="54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3"/>
            <p:cNvSpPr/>
            <p:nvPr/>
          </p:nvSpPr>
          <p:spPr>
            <a:xfrm rot="-63655">
              <a:off x="6387579" y="3394102"/>
              <a:ext cx="12740" cy="12740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50" y="0"/>
                  </a:moveTo>
                  <a:lnTo>
                    <a:pt x="1" y="49"/>
                  </a:lnTo>
                  <a:lnTo>
                    <a:pt x="50" y="98"/>
                  </a:lnTo>
                  <a:lnTo>
                    <a:pt x="786" y="834"/>
                  </a:lnTo>
                  <a:lnTo>
                    <a:pt x="835" y="834"/>
                  </a:lnTo>
                  <a:lnTo>
                    <a:pt x="835" y="7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3"/>
            <p:cNvSpPr/>
            <p:nvPr/>
          </p:nvSpPr>
          <p:spPr>
            <a:xfrm rot="-63655">
              <a:off x="6375027" y="3444295"/>
              <a:ext cx="33704" cy="11245"/>
            </a:xfrm>
            <a:custGeom>
              <a:avLst/>
              <a:gdLst/>
              <a:ahLst/>
              <a:cxnLst/>
              <a:rect l="l" t="t" r="r" b="b"/>
              <a:pathLst>
                <a:path w="2209" h="737" extrusionOk="0">
                  <a:moveTo>
                    <a:pt x="2160" y="0"/>
                  </a:moveTo>
                  <a:lnTo>
                    <a:pt x="2110" y="49"/>
                  </a:lnTo>
                  <a:lnTo>
                    <a:pt x="1865" y="246"/>
                  </a:lnTo>
                  <a:lnTo>
                    <a:pt x="1669" y="442"/>
                  </a:lnTo>
                  <a:lnTo>
                    <a:pt x="1374" y="540"/>
                  </a:lnTo>
                  <a:lnTo>
                    <a:pt x="1129" y="589"/>
                  </a:lnTo>
                  <a:lnTo>
                    <a:pt x="835" y="540"/>
                  </a:lnTo>
                  <a:lnTo>
                    <a:pt x="589" y="491"/>
                  </a:lnTo>
                  <a:lnTo>
                    <a:pt x="295" y="393"/>
                  </a:lnTo>
                  <a:lnTo>
                    <a:pt x="50" y="197"/>
                  </a:lnTo>
                  <a:lnTo>
                    <a:pt x="1" y="197"/>
                  </a:lnTo>
                  <a:lnTo>
                    <a:pt x="1" y="246"/>
                  </a:lnTo>
                  <a:lnTo>
                    <a:pt x="295" y="442"/>
                  </a:lnTo>
                  <a:lnTo>
                    <a:pt x="540" y="638"/>
                  </a:lnTo>
                  <a:lnTo>
                    <a:pt x="884" y="687"/>
                  </a:lnTo>
                  <a:lnTo>
                    <a:pt x="1178" y="736"/>
                  </a:lnTo>
                  <a:lnTo>
                    <a:pt x="1473" y="687"/>
                  </a:lnTo>
                  <a:lnTo>
                    <a:pt x="1767" y="540"/>
                  </a:lnTo>
                  <a:lnTo>
                    <a:pt x="2012" y="393"/>
                  </a:lnTo>
                  <a:lnTo>
                    <a:pt x="2209" y="99"/>
                  </a:lnTo>
                  <a:lnTo>
                    <a:pt x="2209" y="49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3"/>
            <p:cNvSpPr/>
            <p:nvPr/>
          </p:nvSpPr>
          <p:spPr>
            <a:xfrm rot="-63655">
              <a:off x="6378089" y="3452768"/>
              <a:ext cx="2273" cy="2258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147"/>
                  </a:moveTo>
                  <a:lnTo>
                    <a:pt x="1" y="147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3"/>
            <p:cNvSpPr/>
            <p:nvPr/>
          </p:nvSpPr>
          <p:spPr>
            <a:xfrm rot="-63655">
              <a:off x="6375236" y="3456290"/>
              <a:ext cx="31461" cy="9750"/>
            </a:xfrm>
            <a:custGeom>
              <a:avLst/>
              <a:gdLst/>
              <a:ahLst/>
              <a:cxnLst/>
              <a:rect l="l" t="t" r="r" b="b"/>
              <a:pathLst>
                <a:path w="2062" h="639" extrusionOk="0">
                  <a:moveTo>
                    <a:pt x="1" y="0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97" y="344"/>
                  </a:lnTo>
                  <a:lnTo>
                    <a:pt x="442" y="491"/>
                  </a:lnTo>
                  <a:lnTo>
                    <a:pt x="688" y="589"/>
                  </a:lnTo>
                  <a:lnTo>
                    <a:pt x="982" y="638"/>
                  </a:lnTo>
                  <a:lnTo>
                    <a:pt x="1227" y="638"/>
                  </a:lnTo>
                  <a:lnTo>
                    <a:pt x="1522" y="540"/>
                  </a:lnTo>
                  <a:lnTo>
                    <a:pt x="1816" y="393"/>
                  </a:lnTo>
                  <a:lnTo>
                    <a:pt x="2061" y="246"/>
                  </a:lnTo>
                  <a:lnTo>
                    <a:pt x="2061" y="197"/>
                  </a:lnTo>
                  <a:lnTo>
                    <a:pt x="2061" y="148"/>
                  </a:lnTo>
                  <a:lnTo>
                    <a:pt x="1963" y="148"/>
                  </a:lnTo>
                  <a:lnTo>
                    <a:pt x="1718" y="246"/>
                  </a:lnTo>
                  <a:lnTo>
                    <a:pt x="1473" y="393"/>
                  </a:lnTo>
                  <a:lnTo>
                    <a:pt x="1227" y="442"/>
                  </a:lnTo>
                  <a:lnTo>
                    <a:pt x="982" y="491"/>
                  </a:lnTo>
                  <a:lnTo>
                    <a:pt x="737" y="442"/>
                  </a:lnTo>
                  <a:lnTo>
                    <a:pt x="491" y="393"/>
                  </a:lnTo>
                  <a:lnTo>
                    <a:pt x="295" y="2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3"/>
            <p:cNvSpPr/>
            <p:nvPr/>
          </p:nvSpPr>
          <p:spPr>
            <a:xfrm rot="-63655">
              <a:off x="6382090" y="3462948"/>
              <a:ext cx="26960" cy="8239"/>
            </a:xfrm>
            <a:custGeom>
              <a:avLst/>
              <a:gdLst/>
              <a:ahLst/>
              <a:cxnLst/>
              <a:rect l="l" t="t" r="r" b="b"/>
              <a:pathLst>
                <a:path w="1767" h="540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147" y="294"/>
                  </a:lnTo>
                  <a:lnTo>
                    <a:pt x="344" y="442"/>
                  </a:lnTo>
                  <a:lnTo>
                    <a:pt x="540" y="540"/>
                  </a:lnTo>
                  <a:lnTo>
                    <a:pt x="1276" y="540"/>
                  </a:lnTo>
                  <a:lnTo>
                    <a:pt x="1718" y="442"/>
                  </a:lnTo>
                  <a:lnTo>
                    <a:pt x="1767" y="393"/>
                  </a:lnTo>
                  <a:lnTo>
                    <a:pt x="1767" y="343"/>
                  </a:lnTo>
                  <a:lnTo>
                    <a:pt x="1767" y="294"/>
                  </a:lnTo>
                  <a:lnTo>
                    <a:pt x="1718" y="294"/>
                  </a:lnTo>
                  <a:lnTo>
                    <a:pt x="1276" y="393"/>
                  </a:lnTo>
                  <a:lnTo>
                    <a:pt x="638" y="393"/>
                  </a:lnTo>
                  <a:lnTo>
                    <a:pt x="442" y="343"/>
                  </a:lnTo>
                  <a:lnTo>
                    <a:pt x="246" y="19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3"/>
            <p:cNvSpPr/>
            <p:nvPr/>
          </p:nvSpPr>
          <p:spPr>
            <a:xfrm rot="-63655">
              <a:off x="6377507" y="3447456"/>
              <a:ext cx="10497" cy="30714"/>
            </a:xfrm>
            <a:custGeom>
              <a:avLst/>
              <a:gdLst/>
              <a:ahLst/>
              <a:cxnLst/>
              <a:rect l="l" t="t" r="r" b="b"/>
              <a:pathLst>
                <a:path w="688" h="2013" extrusionOk="0">
                  <a:moveTo>
                    <a:pt x="639" y="1"/>
                  </a:moveTo>
                  <a:lnTo>
                    <a:pt x="590" y="50"/>
                  </a:lnTo>
                  <a:lnTo>
                    <a:pt x="590" y="491"/>
                  </a:lnTo>
                  <a:lnTo>
                    <a:pt x="492" y="1031"/>
                  </a:lnTo>
                  <a:lnTo>
                    <a:pt x="295" y="1571"/>
                  </a:lnTo>
                  <a:lnTo>
                    <a:pt x="197" y="1767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50" y="2012"/>
                  </a:lnTo>
                  <a:lnTo>
                    <a:pt x="197" y="1914"/>
                  </a:lnTo>
                  <a:lnTo>
                    <a:pt x="344" y="1767"/>
                  </a:lnTo>
                  <a:lnTo>
                    <a:pt x="492" y="1374"/>
                  </a:lnTo>
                  <a:lnTo>
                    <a:pt x="639" y="737"/>
                  </a:lnTo>
                  <a:lnTo>
                    <a:pt x="688" y="50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3"/>
            <p:cNvSpPr/>
            <p:nvPr/>
          </p:nvSpPr>
          <p:spPr>
            <a:xfrm rot="-63655">
              <a:off x="6384297" y="3445081"/>
              <a:ext cx="11245" cy="40433"/>
            </a:xfrm>
            <a:custGeom>
              <a:avLst/>
              <a:gdLst/>
              <a:ahLst/>
              <a:cxnLst/>
              <a:rect l="l" t="t" r="r" b="b"/>
              <a:pathLst>
                <a:path w="737" h="2650" extrusionOk="0">
                  <a:moveTo>
                    <a:pt x="638" y="0"/>
                  </a:moveTo>
                  <a:lnTo>
                    <a:pt x="638" y="50"/>
                  </a:lnTo>
                  <a:lnTo>
                    <a:pt x="638" y="344"/>
                  </a:lnTo>
                  <a:lnTo>
                    <a:pt x="589" y="687"/>
                  </a:lnTo>
                  <a:lnTo>
                    <a:pt x="393" y="1325"/>
                  </a:lnTo>
                  <a:lnTo>
                    <a:pt x="197" y="1914"/>
                  </a:lnTo>
                  <a:lnTo>
                    <a:pt x="99" y="2257"/>
                  </a:lnTo>
                  <a:lnTo>
                    <a:pt x="0" y="2552"/>
                  </a:lnTo>
                  <a:lnTo>
                    <a:pt x="50" y="2650"/>
                  </a:lnTo>
                  <a:lnTo>
                    <a:pt x="99" y="2601"/>
                  </a:lnTo>
                  <a:lnTo>
                    <a:pt x="344" y="1963"/>
                  </a:lnTo>
                  <a:lnTo>
                    <a:pt x="540" y="1325"/>
                  </a:lnTo>
                  <a:lnTo>
                    <a:pt x="638" y="982"/>
                  </a:lnTo>
                  <a:lnTo>
                    <a:pt x="687" y="687"/>
                  </a:lnTo>
                  <a:lnTo>
                    <a:pt x="736" y="344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3"/>
            <p:cNvSpPr/>
            <p:nvPr/>
          </p:nvSpPr>
          <p:spPr>
            <a:xfrm rot="-63655">
              <a:off x="6394154" y="3453912"/>
              <a:ext cx="8239" cy="35947"/>
            </a:xfrm>
            <a:custGeom>
              <a:avLst/>
              <a:gdLst/>
              <a:ahLst/>
              <a:cxnLst/>
              <a:rect l="l" t="t" r="r" b="b"/>
              <a:pathLst>
                <a:path w="540" h="2356" extrusionOk="0">
                  <a:moveTo>
                    <a:pt x="442" y="0"/>
                  </a:moveTo>
                  <a:lnTo>
                    <a:pt x="442" y="49"/>
                  </a:lnTo>
                  <a:lnTo>
                    <a:pt x="393" y="589"/>
                  </a:lnTo>
                  <a:lnTo>
                    <a:pt x="246" y="1178"/>
                  </a:lnTo>
                  <a:lnTo>
                    <a:pt x="0" y="2306"/>
                  </a:lnTo>
                  <a:lnTo>
                    <a:pt x="0" y="2355"/>
                  </a:lnTo>
                  <a:lnTo>
                    <a:pt x="49" y="2355"/>
                  </a:lnTo>
                  <a:lnTo>
                    <a:pt x="98" y="2306"/>
                  </a:lnTo>
                  <a:lnTo>
                    <a:pt x="344" y="1178"/>
                  </a:lnTo>
                  <a:lnTo>
                    <a:pt x="491" y="638"/>
                  </a:lnTo>
                  <a:lnTo>
                    <a:pt x="540" y="4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3"/>
            <p:cNvSpPr/>
            <p:nvPr/>
          </p:nvSpPr>
          <p:spPr>
            <a:xfrm rot="-63655">
              <a:off x="6394446" y="3465096"/>
              <a:ext cx="12740" cy="44934"/>
            </a:xfrm>
            <a:custGeom>
              <a:avLst/>
              <a:gdLst/>
              <a:ahLst/>
              <a:cxnLst/>
              <a:rect l="l" t="t" r="r" b="b"/>
              <a:pathLst>
                <a:path w="835" h="2945" extrusionOk="0">
                  <a:moveTo>
                    <a:pt x="736" y="0"/>
                  </a:moveTo>
                  <a:lnTo>
                    <a:pt x="736" y="49"/>
                  </a:lnTo>
                  <a:lnTo>
                    <a:pt x="638" y="785"/>
                  </a:lnTo>
                  <a:lnTo>
                    <a:pt x="491" y="1521"/>
                  </a:lnTo>
                  <a:lnTo>
                    <a:pt x="246" y="2208"/>
                  </a:lnTo>
                  <a:lnTo>
                    <a:pt x="0" y="2895"/>
                  </a:lnTo>
                  <a:lnTo>
                    <a:pt x="0" y="2944"/>
                  </a:lnTo>
                  <a:lnTo>
                    <a:pt x="49" y="2944"/>
                  </a:lnTo>
                  <a:lnTo>
                    <a:pt x="344" y="2257"/>
                  </a:lnTo>
                  <a:lnTo>
                    <a:pt x="589" y="1521"/>
                  </a:lnTo>
                  <a:lnTo>
                    <a:pt x="736" y="785"/>
                  </a:lnTo>
                  <a:lnTo>
                    <a:pt x="834" y="4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3"/>
            <p:cNvSpPr/>
            <p:nvPr/>
          </p:nvSpPr>
          <p:spPr>
            <a:xfrm rot="-63655">
              <a:off x="6404499" y="350469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3"/>
            <p:cNvSpPr/>
            <p:nvPr/>
          </p:nvSpPr>
          <p:spPr>
            <a:xfrm rot="-63655">
              <a:off x="6401541" y="3492677"/>
              <a:ext cx="10497" cy="29218"/>
            </a:xfrm>
            <a:custGeom>
              <a:avLst/>
              <a:gdLst/>
              <a:ahLst/>
              <a:cxnLst/>
              <a:rect l="l" t="t" r="r" b="b"/>
              <a:pathLst>
                <a:path w="688" h="1915" extrusionOk="0">
                  <a:moveTo>
                    <a:pt x="590" y="1"/>
                  </a:moveTo>
                  <a:lnTo>
                    <a:pt x="393" y="442"/>
                  </a:lnTo>
                  <a:lnTo>
                    <a:pt x="246" y="884"/>
                  </a:lnTo>
                  <a:lnTo>
                    <a:pt x="1" y="1816"/>
                  </a:lnTo>
                  <a:lnTo>
                    <a:pt x="1" y="1865"/>
                  </a:lnTo>
                  <a:lnTo>
                    <a:pt x="50" y="1914"/>
                  </a:lnTo>
                  <a:lnTo>
                    <a:pt x="99" y="1865"/>
                  </a:lnTo>
                  <a:lnTo>
                    <a:pt x="344" y="933"/>
                  </a:lnTo>
                  <a:lnTo>
                    <a:pt x="688" y="50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3"/>
            <p:cNvSpPr/>
            <p:nvPr/>
          </p:nvSpPr>
          <p:spPr>
            <a:xfrm rot="-63655">
              <a:off x="6401896" y="3512867"/>
              <a:ext cx="12740" cy="26960"/>
            </a:xfrm>
            <a:custGeom>
              <a:avLst/>
              <a:gdLst/>
              <a:ahLst/>
              <a:cxnLst/>
              <a:rect l="l" t="t" r="r" b="b"/>
              <a:pathLst>
                <a:path w="835" h="1767" extrusionOk="0">
                  <a:moveTo>
                    <a:pt x="786" y="0"/>
                  </a:moveTo>
                  <a:lnTo>
                    <a:pt x="737" y="49"/>
                  </a:lnTo>
                  <a:lnTo>
                    <a:pt x="541" y="442"/>
                  </a:lnTo>
                  <a:lnTo>
                    <a:pt x="393" y="883"/>
                  </a:lnTo>
                  <a:lnTo>
                    <a:pt x="197" y="1276"/>
                  </a:lnTo>
                  <a:lnTo>
                    <a:pt x="1" y="1718"/>
                  </a:lnTo>
                  <a:lnTo>
                    <a:pt x="1" y="1767"/>
                  </a:lnTo>
                  <a:lnTo>
                    <a:pt x="99" y="1767"/>
                  </a:lnTo>
                  <a:lnTo>
                    <a:pt x="295" y="1374"/>
                  </a:lnTo>
                  <a:lnTo>
                    <a:pt x="492" y="933"/>
                  </a:lnTo>
                  <a:lnTo>
                    <a:pt x="835" y="98"/>
                  </a:lnTo>
                  <a:lnTo>
                    <a:pt x="835" y="49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3"/>
            <p:cNvSpPr/>
            <p:nvPr/>
          </p:nvSpPr>
          <p:spPr>
            <a:xfrm rot="-63655">
              <a:off x="6406619" y="3531526"/>
              <a:ext cx="8239" cy="13503"/>
            </a:xfrm>
            <a:custGeom>
              <a:avLst/>
              <a:gdLst/>
              <a:ahLst/>
              <a:cxnLst/>
              <a:rect l="l" t="t" r="r" b="b"/>
              <a:pathLst>
                <a:path w="540" h="885" extrusionOk="0">
                  <a:moveTo>
                    <a:pt x="442" y="1"/>
                  </a:moveTo>
                  <a:lnTo>
                    <a:pt x="246" y="393"/>
                  </a:lnTo>
                  <a:lnTo>
                    <a:pt x="0" y="786"/>
                  </a:lnTo>
                  <a:lnTo>
                    <a:pt x="0" y="835"/>
                  </a:lnTo>
                  <a:lnTo>
                    <a:pt x="49" y="884"/>
                  </a:lnTo>
                  <a:lnTo>
                    <a:pt x="98" y="835"/>
                  </a:lnTo>
                  <a:lnTo>
                    <a:pt x="344" y="443"/>
                  </a:lnTo>
                  <a:lnTo>
                    <a:pt x="540" y="99"/>
                  </a:lnTo>
                  <a:lnTo>
                    <a:pt x="540" y="5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3"/>
            <p:cNvSpPr/>
            <p:nvPr/>
          </p:nvSpPr>
          <p:spPr>
            <a:xfrm rot="-63655">
              <a:off x="6382985" y="3490566"/>
              <a:ext cx="33704" cy="49419"/>
            </a:xfrm>
            <a:custGeom>
              <a:avLst/>
              <a:gdLst/>
              <a:ahLst/>
              <a:cxnLst/>
              <a:rect l="l" t="t" r="r" b="b"/>
              <a:pathLst>
                <a:path w="2209" h="3239" extrusionOk="0">
                  <a:moveTo>
                    <a:pt x="49" y="0"/>
                  </a:moveTo>
                  <a:lnTo>
                    <a:pt x="0" y="49"/>
                  </a:lnTo>
                  <a:lnTo>
                    <a:pt x="0" y="99"/>
                  </a:lnTo>
                  <a:lnTo>
                    <a:pt x="589" y="834"/>
                  </a:lnTo>
                  <a:lnTo>
                    <a:pt x="1080" y="1620"/>
                  </a:lnTo>
                  <a:lnTo>
                    <a:pt x="1619" y="2454"/>
                  </a:lnTo>
                  <a:lnTo>
                    <a:pt x="2110" y="3239"/>
                  </a:lnTo>
                  <a:lnTo>
                    <a:pt x="2208" y="3239"/>
                  </a:lnTo>
                  <a:lnTo>
                    <a:pt x="2208" y="3190"/>
                  </a:lnTo>
                  <a:lnTo>
                    <a:pt x="1767" y="2306"/>
                  </a:lnTo>
                  <a:lnTo>
                    <a:pt x="1276" y="1521"/>
                  </a:lnTo>
                  <a:lnTo>
                    <a:pt x="687" y="73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3"/>
            <p:cNvSpPr/>
            <p:nvPr/>
          </p:nvSpPr>
          <p:spPr>
            <a:xfrm rot="-63655">
              <a:off x="6387045" y="3469519"/>
              <a:ext cx="34452" cy="45681"/>
            </a:xfrm>
            <a:custGeom>
              <a:avLst/>
              <a:gdLst/>
              <a:ahLst/>
              <a:cxnLst/>
              <a:rect l="l" t="t" r="r" b="b"/>
              <a:pathLst>
                <a:path w="2258" h="2994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540" y="835"/>
                  </a:lnTo>
                  <a:lnTo>
                    <a:pt x="1031" y="1571"/>
                  </a:lnTo>
                  <a:lnTo>
                    <a:pt x="1522" y="2307"/>
                  </a:lnTo>
                  <a:lnTo>
                    <a:pt x="1816" y="2650"/>
                  </a:lnTo>
                  <a:lnTo>
                    <a:pt x="2110" y="2944"/>
                  </a:lnTo>
                  <a:lnTo>
                    <a:pt x="2159" y="2994"/>
                  </a:lnTo>
                  <a:lnTo>
                    <a:pt x="2209" y="2944"/>
                  </a:lnTo>
                  <a:lnTo>
                    <a:pt x="2258" y="2895"/>
                  </a:lnTo>
                  <a:lnTo>
                    <a:pt x="2209" y="2846"/>
                  </a:lnTo>
                  <a:lnTo>
                    <a:pt x="1669" y="2159"/>
                  </a:lnTo>
                  <a:lnTo>
                    <a:pt x="1178" y="1423"/>
                  </a:lnTo>
                  <a:lnTo>
                    <a:pt x="638" y="7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3"/>
            <p:cNvSpPr/>
            <p:nvPr/>
          </p:nvSpPr>
          <p:spPr>
            <a:xfrm rot="-63655">
              <a:off x="6398036" y="3464917"/>
              <a:ext cx="24717" cy="29203"/>
            </a:xfrm>
            <a:custGeom>
              <a:avLst/>
              <a:gdLst/>
              <a:ahLst/>
              <a:cxnLst/>
              <a:rect l="l" t="t" r="r" b="b"/>
              <a:pathLst>
                <a:path w="1620" h="1914" extrusionOk="0">
                  <a:moveTo>
                    <a:pt x="50" y="0"/>
                  </a:moveTo>
                  <a:lnTo>
                    <a:pt x="1" y="49"/>
                  </a:lnTo>
                  <a:lnTo>
                    <a:pt x="50" y="98"/>
                  </a:lnTo>
                  <a:lnTo>
                    <a:pt x="737" y="1031"/>
                  </a:lnTo>
                  <a:lnTo>
                    <a:pt x="1129" y="1472"/>
                  </a:lnTo>
                  <a:lnTo>
                    <a:pt x="1571" y="1914"/>
                  </a:lnTo>
                  <a:lnTo>
                    <a:pt x="1620" y="1914"/>
                  </a:lnTo>
                  <a:lnTo>
                    <a:pt x="1620" y="1865"/>
                  </a:lnTo>
                  <a:lnTo>
                    <a:pt x="1620" y="1816"/>
                  </a:lnTo>
                  <a:lnTo>
                    <a:pt x="1276" y="1423"/>
                  </a:lnTo>
                  <a:lnTo>
                    <a:pt x="884" y="1031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3"/>
            <p:cNvSpPr/>
            <p:nvPr/>
          </p:nvSpPr>
          <p:spPr>
            <a:xfrm rot="-63655">
              <a:off x="6402132" y="3448417"/>
              <a:ext cx="18736" cy="20232"/>
            </a:xfrm>
            <a:custGeom>
              <a:avLst/>
              <a:gdLst/>
              <a:ahLst/>
              <a:cxnLst/>
              <a:rect l="l" t="t" r="r" b="b"/>
              <a:pathLst>
                <a:path w="1228" h="1326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541" y="737"/>
                  </a:lnTo>
                  <a:lnTo>
                    <a:pt x="1080" y="1326"/>
                  </a:lnTo>
                  <a:lnTo>
                    <a:pt x="1179" y="1326"/>
                  </a:lnTo>
                  <a:lnTo>
                    <a:pt x="1228" y="1276"/>
                  </a:lnTo>
                  <a:lnTo>
                    <a:pt x="1179" y="1227"/>
                  </a:lnTo>
                  <a:lnTo>
                    <a:pt x="639" y="639"/>
                  </a:lnTo>
                  <a:lnTo>
                    <a:pt x="394" y="344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3"/>
            <p:cNvSpPr/>
            <p:nvPr/>
          </p:nvSpPr>
          <p:spPr>
            <a:xfrm rot="-63655">
              <a:off x="6396882" y="3467295"/>
              <a:ext cx="12740" cy="61397"/>
            </a:xfrm>
            <a:custGeom>
              <a:avLst/>
              <a:gdLst/>
              <a:ahLst/>
              <a:cxnLst/>
              <a:rect l="l" t="t" r="r" b="b"/>
              <a:pathLst>
                <a:path w="835" h="4024" extrusionOk="0">
                  <a:moveTo>
                    <a:pt x="736" y="0"/>
                  </a:moveTo>
                  <a:lnTo>
                    <a:pt x="736" y="49"/>
                  </a:lnTo>
                  <a:lnTo>
                    <a:pt x="589" y="1031"/>
                  </a:lnTo>
                  <a:lnTo>
                    <a:pt x="393" y="2012"/>
                  </a:lnTo>
                  <a:lnTo>
                    <a:pt x="0" y="3975"/>
                  </a:lnTo>
                  <a:lnTo>
                    <a:pt x="50" y="4024"/>
                  </a:lnTo>
                  <a:lnTo>
                    <a:pt x="99" y="3975"/>
                  </a:lnTo>
                  <a:lnTo>
                    <a:pt x="491" y="2012"/>
                  </a:lnTo>
                  <a:lnTo>
                    <a:pt x="687" y="1031"/>
                  </a:lnTo>
                  <a:lnTo>
                    <a:pt x="835" y="49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3"/>
            <p:cNvSpPr/>
            <p:nvPr/>
          </p:nvSpPr>
          <p:spPr>
            <a:xfrm rot="-63655">
              <a:off x="6412802" y="3487270"/>
              <a:ext cx="6759" cy="43423"/>
            </a:xfrm>
            <a:custGeom>
              <a:avLst/>
              <a:gdLst/>
              <a:ahLst/>
              <a:cxnLst/>
              <a:rect l="l" t="t" r="r" b="b"/>
              <a:pathLst>
                <a:path w="443" h="2846" extrusionOk="0">
                  <a:moveTo>
                    <a:pt x="344" y="0"/>
                  </a:moveTo>
                  <a:lnTo>
                    <a:pt x="295" y="49"/>
                  </a:lnTo>
                  <a:lnTo>
                    <a:pt x="295" y="98"/>
                  </a:lnTo>
                  <a:lnTo>
                    <a:pt x="246" y="785"/>
                  </a:lnTo>
                  <a:lnTo>
                    <a:pt x="148" y="1423"/>
                  </a:lnTo>
                  <a:lnTo>
                    <a:pt x="50" y="2110"/>
                  </a:lnTo>
                  <a:lnTo>
                    <a:pt x="1" y="2797"/>
                  </a:lnTo>
                  <a:lnTo>
                    <a:pt x="1" y="2846"/>
                  </a:lnTo>
                  <a:lnTo>
                    <a:pt x="99" y="2846"/>
                  </a:lnTo>
                  <a:lnTo>
                    <a:pt x="99" y="2797"/>
                  </a:lnTo>
                  <a:lnTo>
                    <a:pt x="197" y="2110"/>
                  </a:lnTo>
                  <a:lnTo>
                    <a:pt x="295" y="1423"/>
                  </a:lnTo>
                  <a:lnTo>
                    <a:pt x="393" y="785"/>
                  </a:lnTo>
                  <a:lnTo>
                    <a:pt x="442" y="98"/>
                  </a:lnTo>
                  <a:lnTo>
                    <a:pt x="393" y="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3"/>
            <p:cNvSpPr/>
            <p:nvPr/>
          </p:nvSpPr>
          <p:spPr>
            <a:xfrm rot="-63655">
              <a:off x="6425043" y="3838930"/>
              <a:ext cx="3006" cy="11992"/>
            </a:xfrm>
            <a:custGeom>
              <a:avLst/>
              <a:gdLst/>
              <a:ahLst/>
              <a:cxnLst/>
              <a:rect l="l" t="t" r="r" b="b"/>
              <a:pathLst>
                <a:path w="197" h="786" extrusionOk="0">
                  <a:moveTo>
                    <a:pt x="148" y="0"/>
                  </a:moveTo>
                  <a:lnTo>
                    <a:pt x="148" y="49"/>
                  </a:lnTo>
                  <a:lnTo>
                    <a:pt x="98" y="442"/>
                  </a:lnTo>
                  <a:lnTo>
                    <a:pt x="49" y="589"/>
                  </a:lnTo>
                  <a:lnTo>
                    <a:pt x="0" y="785"/>
                  </a:lnTo>
                  <a:lnTo>
                    <a:pt x="49" y="785"/>
                  </a:lnTo>
                  <a:lnTo>
                    <a:pt x="148" y="638"/>
                  </a:lnTo>
                  <a:lnTo>
                    <a:pt x="148" y="442"/>
                  </a:lnTo>
                  <a:lnTo>
                    <a:pt x="197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3"/>
            <p:cNvSpPr/>
            <p:nvPr/>
          </p:nvSpPr>
          <p:spPr>
            <a:xfrm rot="-63655">
              <a:off x="6427312" y="3836576"/>
              <a:ext cx="10497" cy="19469"/>
            </a:xfrm>
            <a:custGeom>
              <a:avLst/>
              <a:gdLst/>
              <a:ahLst/>
              <a:cxnLst/>
              <a:rect l="l" t="t" r="r" b="b"/>
              <a:pathLst>
                <a:path w="688" h="1276" extrusionOk="0">
                  <a:moveTo>
                    <a:pt x="638" y="0"/>
                  </a:moveTo>
                  <a:lnTo>
                    <a:pt x="589" y="49"/>
                  </a:lnTo>
                  <a:lnTo>
                    <a:pt x="540" y="196"/>
                  </a:lnTo>
                  <a:lnTo>
                    <a:pt x="491" y="344"/>
                  </a:lnTo>
                  <a:lnTo>
                    <a:pt x="344" y="638"/>
                  </a:lnTo>
                  <a:lnTo>
                    <a:pt x="148" y="932"/>
                  </a:lnTo>
                  <a:lnTo>
                    <a:pt x="1" y="1227"/>
                  </a:lnTo>
                  <a:lnTo>
                    <a:pt x="1" y="1276"/>
                  </a:lnTo>
                  <a:lnTo>
                    <a:pt x="50" y="1276"/>
                  </a:lnTo>
                  <a:lnTo>
                    <a:pt x="442" y="687"/>
                  </a:lnTo>
                  <a:lnTo>
                    <a:pt x="589" y="393"/>
                  </a:lnTo>
                  <a:lnTo>
                    <a:pt x="638" y="196"/>
                  </a:lnTo>
                  <a:lnTo>
                    <a:pt x="687" y="49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3"/>
            <p:cNvSpPr/>
            <p:nvPr/>
          </p:nvSpPr>
          <p:spPr>
            <a:xfrm rot="-63655">
              <a:off x="6428890" y="3838762"/>
              <a:ext cx="13488" cy="23970"/>
            </a:xfrm>
            <a:custGeom>
              <a:avLst/>
              <a:gdLst/>
              <a:ahLst/>
              <a:cxnLst/>
              <a:rect l="l" t="t" r="r" b="b"/>
              <a:pathLst>
                <a:path w="884" h="1571" extrusionOk="0">
                  <a:moveTo>
                    <a:pt x="786" y="0"/>
                  </a:moveTo>
                  <a:lnTo>
                    <a:pt x="639" y="393"/>
                  </a:lnTo>
                  <a:lnTo>
                    <a:pt x="442" y="785"/>
                  </a:lnTo>
                  <a:lnTo>
                    <a:pt x="50" y="1521"/>
                  </a:lnTo>
                  <a:lnTo>
                    <a:pt x="1" y="1570"/>
                  </a:lnTo>
                  <a:lnTo>
                    <a:pt x="148" y="1570"/>
                  </a:lnTo>
                  <a:lnTo>
                    <a:pt x="393" y="1227"/>
                  </a:lnTo>
                  <a:lnTo>
                    <a:pt x="589" y="834"/>
                  </a:lnTo>
                  <a:lnTo>
                    <a:pt x="737" y="442"/>
                  </a:lnTo>
                  <a:lnTo>
                    <a:pt x="884" y="49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3"/>
            <p:cNvSpPr/>
            <p:nvPr/>
          </p:nvSpPr>
          <p:spPr>
            <a:xfrm rot="-63655">
              <a:off x="6429748" y="3840955"/>
              <a:ext cx="17241" cy="31461"/>
            </a:xfrm>
            <a:custGeom>
              <a:avLst/>
              <a:gdLst/>
              <a:ahLst/>
              <a:cxnLst/>
              <a:rect l="l" t="t" r="r" b="b"/>
              <a:pathLst>
                <a:path w="1130" h="2062" extrusionOk="0">
                  <a:moveTo>
                    <a:pt x="1031" y="0"/>
                  </a:moveTo>
                  <a:lnTo>
                    <a:pt x="1031" y="50"/>
                  </a:lnTo>
                  <a:lnTo>
                    <a:pt x="982" y="295"/>
                  </a:lnTo>
                  <a:lnTo>
                    <a:pt x="884" y="589"/>
                  </a:lnTo>
                  <a:lnTo>
                    <a:pt x="786" y="835"/>
                  </a:lnTo>
                  <a:lnTo>
                    <a:pt x="639" y="1080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50" y="2061"/>
                  </a:lnTo>
                  <a:lnTo>
                    <a:pt x="50" y="2012"/>
                  </a:lnTo>
                  <a:lnTo>
                    <a:pt x="442" y="1571"/>
                  </a:lnTo>
                  <a:lnTo>
                    <a:pt x="786" y="1129"/>
                  </a:lnTo>
                  <a:lnTo>
                    <a:pt x="933" y="884"/>
                  </a:lnTo>
                  <a:lnTo>
                    <a:pt x="1031" y="589"/>
                  </a:lnTo>
                  <a:lnTo>
                    <a:pt x="1080" y="344"/>
                  </a:lnTo>
                  <a:lnTo>
                    <a:pt x="1129" y="50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3"/>
            <p:cNvSpPr/>
            <p:nvPr/>
          </p:nvSpPr>
          <p:spPr>
            <a:xfrm rot="-63655">
              <a:off x="6438732" y="3840767"/>
              <a:ext cx="19484" cy="31461"/>
            </a:xfrm>
            <a:custGeom>
              <a:avLst/>
              <a:gdLst/>
              <a:ahLst/>
              <a:cxnLst/>
              <a:rect l="l" t="t" r="r" b="b"/>
              <a:pathLst>
                <a:path w="1277" h="2062" extrusionOk="0">
                  <a:moveTo>
                    <a:pt x="1178" y="0"/>
                  </a:moveTo>
                  <a:lnTo>
                    <a:pt x="933" y="491"/>
                  </a:lnTo>
                  <a:lnTo>
                    <a:pt x="589" y="982"/>
                  </a:lnTo>
                  <a:lnTo>
                    <a:pt x="246" y="1472"/>
                  </a:lnTo>
                  <a:lnTo>
                    <a:pt x="1" y="1963"/>
                  </a:lnTo>
                  <a:lnTo>
                    <a:pt x="1" y="2012"/>
                  </a:lnTo>
                  <a:lnTo>
                    <a:pt x="1" y="2061"/>
                  </a:lnTo>
                  <a:lnTo>
                    <a:pt x="99" y="2012"/>
                  </a:lnTo>
                  <a:lnTo>
                    <a:pt x="736" y="1080"/>
                  </a:lnTo>
                  <a:lnTo>
                    <a:pt x="1031" y="589"/>
                  </a:lnTo>
                  <a:lnTo>
                    <a:pt x="1276" y="5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3"/>
            <p:cNvSpPr/>
            <p:nvPr/>
          </p:nvSpPr>
          <p:spPr>
            <a:xfrm rot="-63655">
              <a:off x="6445557" y="3845147"/>
              <a:ext cx="17226" cy="31461"/>
            </a:xfrm>
            <a:custGeom>
              <a:avLst/>
              <a:gdLst/>
              <a:ahLst/>
              <a:cxnLst/>
              <a:rect l="l" t="t" r="r" b="b"/>
              <a:pathLst>
                <a:path w="1129" h="2062" extrusionOk="0">
                  <a:moveTo>
                    <a:pt x="1030" y="1"/>
                  </a:moveTo>
                  <a:lnTo>
                    <a:pt x="932" y="295"/>
                  </a:lnTo>
                  <a:lnTo>
                    <a:pt x="834" y="541"/>
                  </a:lnTo>
                  <a:lnTo>
                    <a:pt x="491" y="982"/>
                  </a:lnTo>
                  <a:lnTo>
                    <a:pt x="196" y="1473"/>
                  </a:lnTo>
                  <a:lnTo>
                    <a:pt x="49" y="1718"/>
                  </a:lnTo>
                  <a:lnTo>
                    <a:pt x="0" y="1963"/>
                  </a:lnTo>
                  <a:lnTo>
                    <a:pt x="0" y="2013"/>
                  </a:lnTo>
                  <a:lnTo>
                    <a:pt x="49" y="2062"/>
                  </a:lnTo>
                  <a:lnTo>
                    <a:pt x="98" y="2062"/>
                  </a:lnTo>
                  <a:lnTo>
                    <a:pt x="98" y="2013"/>
                  </a:lnTo>
                  <a:lnTo>
                    <a:pt x="196" y="1767"/>
                  </a:lnTo>
                  <a:lnTo>
                    <a:pt x="344" y="1522"/>
                  </a:lnTo>
                  <a:lnTo>
                    <a:pt x="638" y="1031"/>
                  </a:lnTo>
                  <a:lnTo>
                    <a:pt x="932" y="590"/>
                  </a:lnTo>
                  <a:lnTo>
                    <a:pt x="1079" y="344"/>
                  </a:lnTo>
                  <a:lnTo>
                    <a:pt x="1129" y="50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3"/>
            <p:cNvSpPr/>
            <p:nvPr/>
          </p:nvSpPr>
          <p:spPr>
            <a:xfrm rot="-63655">
              <a:off x="6543946" y="3831443"/>
              <a:ext cx="6012" cy="13488"/>
            </a:xfrm>
            <a:custGeom>
              <a:avLst/>
              <a:gdLst/>
              <a:ahLst/>
              <a:cxnLst/>
              <a:rect l="l" t="t" r="r" b="b"/>
              <a:pathLst>
                <a:path w="394" h="884" extrusionOk="0">
                  <a:moveTo>
                    <a:pt x="295" y="1"/>
                  </a:moveTo>
                  <a:lnTo>
                    <a:pt x="295" y="50"/>
                  </a:lnTo>
                  <a:lnTo>
                    <a:pt x="246" y="393"/>
                  </a:lnTo>
                  <a:lnTo>
                    <a:pt x="148" y="590"/>
                  </a:lnTo>
                  <a:lnTo>
                    <a:pt x="1" y="786"/>
                  </a:lnTo>
                  <a:lnTo>
                    <a:pt x="1" y="835"/>
                  </a:lnTo>
                  <a:lnTo>
                    <a:pt x="50" y="884"/>
                  </a:lnTo>
                  <a:lnTo>
                    <a:pt x="99" y="835"/>
                  </a:lnTo>
                  <a:lnTo>
                    <a:pt x="246" y="688"/>
                  </a:lnTo>
                  <a:lnTo>
                    <a:pt x="344" y="491"/>
                  </a:lnTo>
                  <a:lnTo>
                    <a:pt x="393" y="295"/>
                  </a:lnTo>
                  <a:lnTo>
                    <a:pt x="393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3"/>
            <p:cNvSpPr/>
            <p:nvPr/>
          </p:nvSpPr>
          <p:spPr>
            <a:xfrm rot="-63655">
              <a:off x="6546292" y="3831318"/>
              <a:ext cx="14998" cy="24717"/>
            </a:xfrm>
            <a:custGeom>
              <a:avLst/>
              <a:gdLst/>
              <a:ahLst/>
              <a:cxnLst/>
              <a:rect l="l" t="t" r="r" b="b"/>
              <a:pathLst>
                <a:path w="983" h="1620" extrusionOk="0">
                  <a:moveTo>
                    <a:pt x="933" y="1"/>
                  </a:moveTo>
                  <a:lnTo>
                    <a:pt x="884" y="50"/>
                  </a:lnTo>
                  <a:lnTo>
                    <a:pt x="737" y="442"/>
                  </a:lnTo>
                  <a:lnTo>
                    <a:pt x="491" y="835"/>
                  </a:lnTo>
                  <a:lnTo>
                    <a:pt x="246" y="1178"/>
                  </a:lnTo>
                  <a:lnTo>
                    <a:pt x="1" y="1522"/>
                  </a:lnTo>
                  <a:lnTo>
                    <a:pt x="1" y="1571"/>
                  </a:lnTo>
                  <a:lnTo>
                    <a:pt x="1" y="1620"/>
                  </a:lnTo>
                  <a:lnTo>
                    <a:pt x="99" y="1620"/>
                  </a:lnTo>
                  <a:lnTo>
                    <a:pt x="344" y="1227"/>
                  </a:lnTo>
                  <a:lnTo>
                    <a:pt x="639" y="884"/>
                  </a:lnTo>
                  <a:lnTo>
                    <a:pt x="835" y="491"/>
                  </a:lnTo>
                  <a:lnTo>
                    <a:pt x="982" y="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3"/>
            <p:cNvSpPr/>
            <p:nvPr/>
          </p:nvSpPr>
          <p:spPr>
            <a:xfrm rot="-63655">
              <a:off x="6541994" y="3835837"/>
              <a:ext cx="21727" cy="35947"/>
            </a:xfrm>
            <a:custGeom>
              <a:avLst/>
              <a:gdLst/>
              <a:ahLst/>
              <a:cxnLst/>
              <a:rect l="l" t="t" r="r" b="b"/>
              <a:pathLst>
                <a:path w="1424" h="2356" extrusionOk="0">
                  <a:moveTo>
                    <a:pt x="1374" y="0"/>
                  </a:moveTo>
                  <a:lnTo>
                    <a:pt x="1325" y="49"/>
                  </a:lnTo>
                  <a:lnTo>
                    <a:pt x="1276" y="393"/>
                  </a:lnTo>
                  <a:lnTo>
                    <a:pt x="1178" y="687"/>
                  </a:lnTo>
                  <a:lnTo>
                    <a:pt x="982" y="982"/>
                  </a:lnTo>
                  <a:lnTo>
                    <a:pt x="785" y="1227"/>
                  </a:lnTo>
                  <a:lnTo>
                    <a:pt x="393" y="1767"/>
                  </a:lnTo>
                  <a:lnTo>
                    <a:pt x="148" y="2012"/>
                  </a:lnTo>
                  <a:lnTo>
                    <a:pt x="0" y="2306"/>
                  </a:lnTo>
                  <a:lnTo>
                    <a:pt x="0" y="2355"/>
                  </a:lnTo>
                  <a:lnTo>
                    <a:pt x="98" y="2355"/>
                  </a:lnTo>
                  <a:lnTo>
                    <a:pt x="491" y="1816"/>
                  </a:lnTo>
                  <a:lnTo>
                    <a:pt x="933" y="1276"/>
                  </a:lnTo>
                  <a:lnTo>
                    <a:pt x="1129" y="1031"/>
                  </a:lnTo>
                  <a:lnTo>
                    <a:pt x="1276" y="736"/>
                  </a:lnTo>
                  <a:lnTo>
                    <a:pt x="1423" y="393"/>
                  </a:lnTo>
                  <a:lnTo>
                    <a:pt x="1423" y="49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3"/>
            <p:cNvSpPr/>
            <p:nvPr/>
          </p:nvSpPr>
          <p:spPr>
            <a:xfrm rot="-63655">
              <a:off x="6551069" y="3840148"/>
              <a:ext cx="22474" cy="36695"/>
            </a:xfrm>
            <a:custGeom>
              <a:avLst/>
              <a:gdLst/>
              <a:ahLst/>
              <a:cxnLst/>
              <a:rect l="l" t="t" r="r" b="b"/>
              <a:pathLst>
                <a:path w="1473" h="2405" extrusionOk="0">
                  <a:moveTo>
                    <a:pt x="1374" y="1"/>
                  </a:moveTo>
                  <a:lnTo>
                    <a:pt x="1325" y="50"/>
                  </a:lnTo>
                  <a:lnTo>
                    <a:pt x="932" y="540"/>
                  </a:lnTo>
                  <a:lnTo>
                    <a:pt x="491" y="1080"/>
                  </a:lnTo>
                  <a:lnTo>
                    <a:pt x="295" y="1374"/>
                  </a:lnTo>
                  <a:lnTo>
                    <a:pt x="147" y="1669"/>
                  </a:lnTo>
                  <a:lnTo>
                    <a:pt x="49" y="2012"/>
                  </a:lnTo>
                  <a:lnTo>
                    <a:pt x="0" y="2307"/>
                  </a:lnTo>
                  <a:lnTo>
                    <a:pt x="0" y="2356"/>
                  </a:lnTo>
                  <a:lnTo>
                    <a:pt x="49" y="2405"/>
                  </a:lnTo>
                  <a:lnTo>
                    <a:pt x="98" y="2356"/>
                  </a:lnTo>
                  <a:lnTo>
                    <a:pt x="344" y="1767"/>
                  </a:lnTo>
                  <a:lnTo>
                    <a:pt x="687" y="1178"/>
                  </a:lnTo>
                  <a:lnTo>
                    <a:pt x="1080" y="638"/>
                  </a:lnTo>
                  <a:lnTo>
                    <a:pt x="1472" y="99"/>
                  </a:lnTo>
                  <a:lnTo>
                    <a:pt x="1472" y="50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3"/>
            <p:cNvSpPr/>
            <p:nvPr/>
          </p:nvSpPr>
          <p:spPr>
            <a:xfrm rot="-63655">
              <a:off x="6562316" y="3844502"/>
              <a:ext cx="15731" cy="29951"/>
            </a:xfrm>
            <a:custGeom>
              <a:avLst/>
              <a:gdLst/>
              <a:ahLst/>
              <a:cxnLst/>
              <a:rect l="l" t="t" r="r" b="b"/>
              <a:pathLst>
                <a:path w="1031" h="1963" extrusionOk="0">
                  <a:moveTo>
                    <a:pt x="981" y="0"/>
                  </a:moveTo>
                  <a:lnTo>
                    <a:pt x="932" y="49"/>
                  </a:lnTo>
                  <a:lnTo>
                    <a:pt x="883" y="294"/>
                  </a:lnTo>
                  <a:lnTo>
                    <a:pt x="785" y="540"/>
                  </a:lnTo>
                  <a:lnTo>
                    <a:pt x="540" y="981"/>
                  </a:lnTo>
                  <a:lnTo>
                    <a:pt x="245" y="1423"/>
                  </a:lnTo>
                  <a:lnTo>
                    <a:pt x="0" y="1864"/>
                  </a:lnTo>
                  <a:lnTo>
                    <a:pt x="0" y="1914"/>
                  </a:lnTo>
                  <a:lnTo>
                    <a:pt x="49" y="1914"/>
                  </a:lnTo>
                  <a:lnTo>
                    <a:pt x="98" y="1963"/>
                  </a:lnTo>
                  <a:lnTo>
                    <a:pt x="147" y="1914"/>
                  </a:lnTo>
                  <a:lnTo>
                    <a:pt x="687" y="1030"/>
                  </a:lnTo>
                  <a:lnTo>
                    <a:pt x="932" y="589"/>
                  </a:lnTo>
                  <a:lnTo>
                    <a:pt x="981" y="343"/>
                  </a:lnTo>
                  <a:lnTo>
                    <a:pt x="1030" y="4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3"/>
            <p:cNvSpPr/>
            <p:nvPr/>
          </p:nvSpPr>
          <p:spPr>
            <a:xfrm rot="-63655">
              <a:off x="6423181" y="3858204"/>
              <a:ext cx="26213" cy="14251"/>
            </a:xfrm>
            <a:custGeom>
              <a:avLst/>
              <a:gdLst/>
              <a:ahLst/>
              <a:cxnLst/>
              <a:rect l="l" t="t" r="r" b="b"/>
              <a:pathLst>
                <a:path w="1718" h="934" extrusionOk="0">
                  <a:moveTo>
                    <a:pt x="196" y="1"/>
                  </a:moveTo>
                  <a:lnTo>
                    <a:pt x="0" y="99"/>
                  </a:lnTo>
                  <a:lnTo>
                    <a:pt x="0" y="148"/>
                  </a:lnTo>
                  <a:lnTo>
                    <a:pt x="49" y="148"/>
                  </a:lnTo>
                  <a:lnTo>
                    <a:pt x="245" y="99"/>
                  </a:lnTo>
                  <a:lnTo>
                    <a:pt x="491" y="99"/>
                  </a:lnTo>
                  <a:lnTo>
                    <a:pt x="687" y="197"/>
                  </a:lnTo>
                  <a:lnTo>
                    <a:pt x="883" y="344"/>
                  </a:lnTo>
                  <a:lnTo>
                    <a:pt x="1276" y="688"/>
                  </a:lnTo>
                  <a:lnTo>
                    <a:pt x="1472" y="835"/>
                  </a:lnTo>
                  <a:lnTo>
                    <a:pt x="1668" y="933"/>
                  </a:lnTo>
                  <a:lnTo>
                    <a:pt x="1717" y="933"/>
                  </a:lnTo>
                  <a:lnTo>
                    <a:pt x="1717" y="884"/>
                  </a:lnTo>
                  <a:lnTo>
                    <a:pt x="1717" y="835"/>
                  </a:lnTo>
                  <a:lnTo>
                    <a:pt x="1521" y="639"/>
                  </a:lnTo>
                  <a:lnTo>
                    <a:pt x="1276" y="443"/>
                  </a:lnTo>
                  <a:lnTo>
                    <a:pt x="785" y="148"/>
                  </a:lnTo>
                  <a:lnTo>
                    <a:pt x="589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3"/>
            <p:cNvSpPr/>
            <p:nvPr/>
          </p:nvSpPr>
          <p:spPr>
            <a:xfrm rot="-63655">
              <a:off x="6426799" y="3847635"/>
              <a:ext cx="29966" cy="22459"/>
            </a:xfrm>
            <a:custGeom>
              <a:avLst/>
              <a:gdLst/>
              <a:ahLst/>
              <a:cxnLst/>
              <a:rect l="l" t="t" r="r" b="b"/>
              <a:pathLst>
                <a:path w="1964" h="1472" extrusionOk="0">
                  <a:moveTo>
                    <a:pt x="50" y="0"/>
                  </a:moveTo>
                  <a:lnTo>
                    <a:pt x="0" y="49"/>
                  </a:lnTo>
                  <a:lnTo>
                    <a:pt x="50" y="98"/>
                  </a:lnTo>
                  <a:lnTo>
                    <a:pt x="638" y="638"/>
                  </a:lnTo>
                  <a:lnTo>
                    <a:pt x="1276" y="1129"/>
                  </a:lnTo>
                  <a:lnTo>
                    <a:pt x="1620" y="1374"/>
                  </a:lnTo>
                  <a:lnTo>
                    <a:pt x="1865" y="1472"/>
                  </a:lnTo>
                  <a:lnTo>
                    <a:pt x="1914" y="1472"/>
                  </a:lnTo>
                  <a:lnTo>
                    <a:pt x="1963" y="1374"/>
                  </a:lnTo>
                  <a:lnTo>
                    <a:pt x="1914" y="1325"/>
                  </a:lnTo>
                  <a:lnTo>
                    <a:pt x="1816" y="1374"/>
                  </a:lnTo>
                  <a:lnTo>
                    <a:pt x="1816" y="1325"/>
                  </a:lnTo>
                  <a:lnTo>
                    <a:pt x="1767" y="1276"/>
                  </a:lnTo>
                  <a:lnTo>
                    <a:pt x="1620" y="1178"/>
                  </a:lnTo>
                  <a:lnTo>
                    <a:pt x="1080" y="785"/>
                  </a:lnTo>
                  <a:lnTo>
                    <a:pt x="589" y="39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3"/>
            <p:cNvSpPr/>
            <p:nvPr/>
          </p:nvSpPr>
          <p:spPr>
            <a:xfrm rot="-63655">
              <a:off x="6429705" y="3843046"/>
              <a:ext cx="33704" cy="22474"/>
            </a:xfrm>
            <a:custGeom>
              <a:avLst/>
              <a:gdLst/>
              <a:ahLst/>
              <a:cxnLst/>
              <a:rect l="l" t="t" r="r" b="b"/>
              <a:pathLst>
                <a:path w="2209" h="1473" extrusionOk="0">
                  <a:moveTo>
                    <a:pt x="1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031" y="835"/>
                  </a:lnTo>
                  <a:lnTo>
                    <a:pt x="1571" y="1178"/>
                  </a:lnTo>
                  <a:lnTo>
                    <a:pt x="2110" y="1473"/>
                  </a:lnTo>
                  <a:lnTo>
                    <a:pt x="2160" y="1424"/>
                  </a:lnTo>
                  <a:lnTo>
                    <a:pt x="2209" y="1424"/>
                  </a:lnTo>
                  <a:lnTo>
                    <a:pt x="2209" y="1374"/>
                  </a:lnTo>
                  <a:lnTo>
                    <a:pt x="2160" y="1325"/>
                  </a:lnTo>
                  <a:lnTo>
                    <a:pt x="1620" y="1031"/>
                  </a:lnTo>
                  <a:lnTo>
                    <a:pt x="1080" y="73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3"/>
            <p:cNvSpPr/>
            <p:nvPr/>
          </p:nvSpPr>
          <p:spPr>
            <a:xfrm rot="-63655">
              <a:off x="6437761" y="3835454"/>
              <a:ext cx="29951" cy="17973"/>
            </a:xfrm>
            <a:custGeom>
              <a:avLst/>
              <a:gdLst/>
              <a:ahLst/>
              <a:cxnLst/>
              <a:rect l="l" t="t" r="r" b="b"/>
              <a:pathLst>
                <a:path w="1963" h="1178" extrusionOk="0">
                  <a:moveTo>
                    <a:pt x="50" y="0"/>
                  </a:moveTo>
                  <a:lnTo>
                    <a:pt x="50" y="49"/>
                  </a:lnTo>
                  <a:lnTo>
                    <a:pt x="0" y="98"/>
                  </a:lnTo>
                  <a:lnTo>
                    <a:pt x="50" y="147"/>
                  </a:lnTo>
                  <a:lnTo>
                    <a:pt x="933" y="687"/>
                  </a:lnTo>
                  <a:lnTo>
                    <a:pt x="1423" y="932"/>
                  </a:lnTo>
                  <a:lnTo>
                    <a:pt x="1865" y="1178"/>
                  </a:lnTo>
                  <a:lnTo>
                    <a:pt x="1963" y="1178"/>
                  </a:lnTo>
                  <a:lnTo>
                    <a:pt x="1963" y="1129"/>
                  </a:lnTo>
                  <a:lnTo>
                    <a:pt x="1914" y="1079"/>
                  </a:lnTo>
                  <a:lnTo>
                    <a:pt x="1031" y="54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3"/>
            <p:cNvSpPr/>
            <p:nvPr/>
          </p:nvSpPr>
          <p:spPr>
            <a:xfrm rot="-63655">
              <a:off x="6539353" y="3863544"/>
              <a:ext cx="25465" cy="17989"/>
            </a:xfrm>
            <a:custGeom>
              <a:avLst/>
              <a:gdLst/>
              <a:ahLst/>
              <a:cxnLst/>
              <a:rect l="l" t="t" r="r" b="b"/>
              <a:pathLst>
                <a:path w="1669" h="1179" extrusionOk="0">
                  <a:moveTo>
                    <a:pt x="49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393" y="442"/>
                  </a:lnTo>
                  <a:lnTo>
                    <a:pt x="785" y="737"/>
                  </a:lnTo>
                  <a:lnTo>
                    <a:pt x="1129" y="982"/>
                  </a:lnTo>
                  <a:lnTo>
                    <a:pt x="1374" y="1080"/>
                  </a:lnTo>
                  <a:lnTo>
                    <a:pt x="1570" y="1178"/>
                  </a:lnTo>
                  <a:lnTo>
                    <a:pt x="1619" y="1129"/>
                  </a:lnTo>
                  <a:lnTo>
                    <a:pt x="1668" y="1080"/>
                  </a:lnTo>
                  <a:lnTo>
                    <a:pt x="1619" y="1031"/>
                  </a:lnTo>
                  <a:lnTo>
                    <a:pt x="1276" y="884"/>
                  </a:lnTo>
                  <a:lnTo>
                    <a:pt x="932" y="638"/>
                  </a:lnTo>
                  <a:lnTo>
                    <a:pt x="491" y="344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3"/>
            <p:cNvSpPr/>
            <p:nvPr/>
          </p:nvSpPr>
          <p:spPr>
            <a:xfrm rot="-63655">
              <a:off x="6544494" y="3856685"/>
              <a:ext cx="29218" cy="21712"/>
            </a:xfrm>
            <a:custGeom>
              <a:avLst/>
              <a:gdLst/>
              <a:ahLst/>
              <a:cxnLst/>
              <a:rect l="l" t="t" r="r" b="b"/>
              <a:pathLst>
                <a:path w="1915" h="1423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884" y="785"/>
                  </a:lnTo>
                  <a:lnTo>
                    <a:pt x="1325" y="1129"/>
                  </a:lnTo>
                  <a:lnTo>
                    <a:pt x="1816" y="1423"/>
                  </a:lnTo>
                  <a:lnTo>
                    <a:pt x="1914" y="1423"/>
                  </a:lnTo>
                  <a:lnTo>
                    <a:pt x="1914" y="1374"/>
                  </a:lnTo>
                  <a:lnTo>
                    <a:pt x="1472" y="981"/>
                  </a:lnTo>
                  <a:lnTo>
                    <a:pt x="1031" y="6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3"/>
            <p:cNvSpPr/>
            <p:nvPr/>
          </p:nvSpPr>
          <p:spPr>
            <a:xfrm rot="-63655">
              <a:off x="6546617" y="3849112"/>
              <a:ext cx="33704" cy="23970"/>
            </a:xfrm>
            <a:custGeom>
              <a:avLst/>
              <a:gdLst/>
              <a:ahLst/>
              <a:cxnLst/>
              <a:rect l="l" t="t" r="r" b="b"/>
              <a:pathLst>
                <a:path w="2209" h="1571" extrusionOk="0">
                  <a:moveTo>
                    <a:pt x="50" y="0"/>
                  </a:moveTo>
                  <a:lnTo>
                    <a:pt x="1" y="49"/>
                  </a:lnTo>
                  <a:lnTo>
                    <a:pt x="1" y="99"/>
                  </a:lnTo>
                  <a:lnTo>
                    <a:pt x="1" y="148"/>
                  </a:lnTo>
                  <a:lnTo>
                    <a:pt x="442" y="491"/>
                  </a:lnTo>
                  <a:lnTo>
                    <a:pt x="1080" y="1080"/>
                  </a:lnTo>
                  <a:lnTo>
                    <a:pt x="1424" y="1325"/>
                  </a:lnTo>
                  <a:lnTo>
                    <a:pt x="1767" y="1521"/>
                  </a:lnTo>
                  <a:lnTo>
                    <a:pt x="1865" y="1570"/>
                  </a:lnTo>
                  <a:lnTo>
                    <a:pt x="2111" y="1570"/>
                  </a:lnTo>
                  <a:lnTo>
                    <a:pt x="2209" y="1472"/>
                  </a:lnTo>
                  <a:lnTo>
                    <a:pt x="2209" y="1423"/>
                  </a:lnTo>
                  <a:lnTo>
                    <a:pt x="2209" y="1374"/>
                  </a:lnTo>
                  <a:lnTo>
                    <a:pt x="1865" y="1374"/>
                  </a:lnTo>
                  <a:lnTo>
                    <a:pt x="1522" y="1178"/>
                  </a:lnTo>
                  <a:lnTo>
                    <a:pt x="1031" y="785"/>
                  </a:lnTo>
                  <a:lnTo>
                    <a:pt x="540" y="393"/>
                  </a:lnTo>
                  <a:lnTo>
                    <a:pt x="99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3"/>
            <p:cNvSpPr/>
            <p:nvPr/>
          </p:nvSpPr>
          <p:spPr>
            <a:xfrm rot="-63655">
              <a:off x="6545750" y="3837809"/>
              <a:ext cx="43438" cy="33704"/>
            </a:xfrm>
            <a:custGeom>
              <a:avLst/>
              <a:gdLst/>
              <a:ahLst/>
              <a:cxnLst/>
              <a:rect l="l" t="t" r="r" b="b"/>
              <a:pathLst>
                <a:path w="2847" h="2209" extrusionOk="0">
                  <a:moveTo>
                    <a:pt x="99" y="0"/>
                  </a:moveTo>
                  <a:lnTo>
                    <a:pt x="50" y="49"/>
                  </a:lnTo>
                  <a:lnTo>
                    <a:pt x="1" y="49"/>
                  </a:lnTo>
                  <a:lnTo>
                    <a:pt x="50" y="99"/>
                  </a:lnTo>
                  <a:lnTo>
                    <a:pt x="1473" y="1276"/>
                  </a:lnTo>
                  <a:lnTo>
                    <a:pt x="2110" y="1816"/>
                  </a:lnTo>
                  <a:lnTo>
                    <a:pt x="2454" y="2061"/>
                  </a:lnTo>
                  <a:lnTo>
                    <a:pt x="2797" y="2208"/>
                  </a:lnTo>
                  <a:lnTo>
                    <a:pt x="2846" y="2208"/>
                  </a:lnTo>
                  <a:lnTo>
                    <a:pt x="2846" y="2159"/>
                  </a:lnTo>
                  <a:lnTo>
                    <a:pt x="2846" y="2110"/>
                  </a:lnTo>
                  <a:lnTo>
                    <a:pt x="2209" y="1620"/>
                  </a:lnTo>
                  <a:lnTo>
                    <a:pt x="1571" y="11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3"/>
            <p:cNvSpPr/>
            <p:nvPr/>
          </p:nvSpPr>
          <p:spPr>
            <a:xfrm rot="-63655">
              <a:off x="6550747" y="3828749"/>
              <a:ext cx="41180" cy="24717"/>
            </a:xfrm>
            <a:custGeom>
              <a:avLst/>
              <a:gdLst/>
              <a:ahLst/>
              <a:cxnLst/>
              <a:rect l="l" t="t" r="r" b="b"/>
              <a:pathLst>
                <a:path w="2699" h="1620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245" y="99"/>
                  </a:lnTo>
                  <a:lnTo>
                    <a:pt x="393" y="148"/>
                  </a:lnTo>
                  <a:lnTo>
                    <a:pt x="785" y="344"/>
                  </a:lnTo>
                  <a:lnTo>
                    <a:pt x="1374" y="737"/>
                  </a:lnTo>
                  <a:lnTo>
                    <a:pt x="1963" y="1227"/>
                  </a:lnTo>
                  <a:lnTo>
                    <a:pt x="2257" y="1424"/>
                  </a:lnTo>
                  <a:lnTo>
                    <a:pt x="2551" y="1620"/>
                  </a:lnTo>
                  <a:lnTo>
                    <a:pt x="2650" y="1620"/>
                  </a:lnTo>
                  <a:lnTo>
                    <a:pt x="2699" y="1571"/>
                  </a:lnTo>
                  <a:lnTo>
                    <a:pt x="2650" y="1473"/>
                  </a:lnTo>
                  <a:lnTo>
                    <a:pt x="2355" y="1227"/>
                  </a:lnTo>
                  <a:lnTo>
                    <a:pt x="2012" y="933"/>
                  </a:lnTo>
                  <a:lnTo>
                    <a:pt x="1276" y="491"/>
                  </a:lnTo>
                  <a:lnTo>
                    <a:pt x="981" y="295"/>
                  </a:lnTo>
                  <a:lnTo>
                    <a:pt x="687" y="99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3"/>
            <p:cNvSpPr/>
            <p:nvPr/>
          </p:nvSpPr>
          <p:spPr>
            <a:xfrm rot="-63655">
              <a:off x="6486618" y="3832422"/>
              <a:ext cx="15731" cy="45681"/>
            </a:xfrm>
            <a:custGeom>
              <a:avLst/>
              <a:gdLst/>
              <a:ahLst/>
              <a:cxnLst/>
              <a:rect l="l" t="t" r="r" b="b"/>
              <a:pathLst>
                <a:path w="1031" h="2994" extrusionOk="0">
                  <a:moveTo>
                    <a:pt x="688" y="1"/>
                  </a:moveTo>
                  <a:lnTo>
                    <a:pt x="442" y="50"/>
                  </a:lnTo>
                  <a:lnTo>
                    <a:pt x="295" y="148"/>
                  </a:lnTo>
                  <a:lnTo>
                    <a:pt x="148" y="295"/>
                  </a:lnTo>
                  <a:lnTo>
                    <a:pt x="50" y="442"/>
                  </a:lnTo>
                  <a:lnTo>
                    <a:pt x="1" y="688"/>
                  </a:lnTo>
                  <a:lnTo>
                    <a:pt x="1" y="933"/>
                  </a:lnTo>
                  <a:lnTo>
                    <a:pt x="1" y="1178"/>
                  </a:lnTo>
                  <a:lnTo>
                    <a:pt x="99" y="1767"/>
                  </a:lnTo>
                  <a:lnTo>
                    <a:pt x="295" y="2258"/>
                  </a:lnTo>
                  <a:lnTo>
                    <a:pt x="442" y="2503"/>
                  </a:lnTo>
                  <a:lnTo>
                    <a:pt x="589" y="2699"/>
                  </a:lnTo>
                  <a:lnTo>
                    <a:pt x="786" y="2847"/>
                  </a:lnTo>
                  <a:lnTo>
                    <a:pt x="933" y="2994"/>
                  </a:lnTo>
                  <a:lnTo>
                    <a:pt x="982" y="2994"/>
                  </a:lnTo>
                  <a:lnTo>
                    <a:pt x="1031" y="2945"/>
                  </a:lnTo>
                  <a:lnTo>
                    <a:pt x="1031" y="2896"/>
                  </a:lnTo>
                  <a:lnTo>
                    <a:pt x="982" y="2847"/>
                  </a:lnTo>
                  <a:lnTo>
                    <a:pt x="835" y="2748"/>
                  </a:lnTo>
                  <a:lnTo>
                    <a:pt x="737" y="2601"/>
                  </a:lnTo>
                  <a:lnTo>
                    <a:pt x="491" y="2209"/>
                  </a:lnTo>
                  <a:lnTo>
                    <a:pt x="246" y="1767"/>
                  </a:lnTo>
                  <a:lnTo>
                    <a:pt x="148" y="1277"/>
                  </a:lnTo>
                  <a:lnTo>
                    <a:pt x="99" y="1031"/>
                  </a:lnTo>
                  <a:lnTo>
                    <a:pt x="99" y="786"/>
                  </a:lnTo>
                  <a:lnTo>
                    <a:pt x="148" y="590"/>
                  </a:lnTo>
                  <a:lnTo>
                    <a:pt x="246" y="393"/>
                  </a:lnTo>
                  <a:lnTo>
                    <a:pt x="344" y="246"/>
                  </a:lnTo>
                  <a:lnTo>
                    <a:pt x="491" y="148"/>
                  </a:lnTo>
                  <a:lnTo>
                    <a:pt x="688" y="99"/>
                  </a:lnTo>
                  <a:lnTo>
                    <a:pt x="982" y="99"/>
                  </a:lnTo>
                  <a:lnTo>
                    <a:pt x="982" y="50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3"/>
            <p:cNvSpPr/>
            <p:nvPr/>
          </p:nvSpPr>
          <p:spPr>
            <a:xfrm rot="-63655">
              <a:off x="6470568" y="3823753"/>
              <a:ext cx="14983" cy="26960"/>
            </a:xfrm>
            <a:custGeom>
              <a:avLst/>
              <a:gdLst/>
              <a:ahLst/>
              <a:cxnLst/>
              <a:rect l="l" t="t" r="r" b="b"/>
              <a:pathLst>
                <a:path w="982" h="1767" extrusionOk="0">
                  <a:moveTo>
                    <a:pt x="932" y="0"/>
                  </a:moveTo>
                  <a:lnTo>
                    <a:pt x="883" y="49"/>
                  </a:lnTo>
                  <a:lnTo>
                    <a:pt x="638" y="442"/>
                  </a:lnTo>
                  <a:lnTo>
                    <a:pt x="442" y="834"/>
                  </a:lnTo>
                  <a:lnTo>
                    <a:pt x="197" y="1276"/>
                  </a:lnTo>
                  <a:lnTo>
                    <a:pt x="0" y="1668"/>
                  </a:lnTo>
                  <a:lnTo>
                    <a:pt x="0" y="1717"/>
                  </a:lnTo>
                  <a:lnTo>
                    <a:pt x="0" y="1766"/>
                  </a:lnTo>
                  <a:lnTo>
                    <a:pt x="49" y="1766"/>
                  </a:lnTo>
                  <a:lnTo>
                    <a:pt x="98" y="1717"/>
                  </a:lnTo>
                  <a:lnTo>
                    <a:pt x="589" y="932"/>
                  </a:lnTo>
                  <a:lnTo>
                    <a:pt x="834" y="491"/>
                  </a:lnTo>
                  <a:lnTo>
                    <a:pt x="982" y="49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3"/>
            <p:cNvSpPr/>
            <p:nvPr/>
          </p:nvSpPr>
          <p:spPr>
            <a:xfrm rot="-63655">
              <a:off x="6470162" y="3846213"/>
              <a:ext cx="15731" cy="18721"/>
            </a:xfrm>
            <a:custGeom>
              <a:avLst/>
              <a:gdLst/>
              <a:ahLst/>
              <a:cxnLst/>
              <a:rect l="l" t="t" r="r" b="b"/>
              <a:pathLst>
                <a:path w="1031" h="1227" extrusionOk="0">
                  <a:moveTo>
                    <a:pt x="932" y="0"/>
                  </a:moveTo>
                  <a:lnTo>
                    <a:pt x="785" y="49"/>
                  </a:lnTo>
                  <a:lnTo>
                    <a:pt x="638" y="196"/>
                  </a:lnTo>
                  <a:lnTo>
                    <a:pt x="491" y="393"/>
                  </a:lnTo>
                  <a:lnTo>
                    <a:pt x="196" y="834"/>
                  </a:lnTo>
                  <a:lnTo>
                    <a:pt x="49" y="1128"/>
                  </a:lnTo>
                  <a:lnTo>
                    <a:pt x="0" y="1178"/>
                  </a:lnTo>
                  <a:lnTo>
                    <a:pt x="49" y="1178"/>
                  </a:lnTo>
                  <a:lnTo>
                    <a:pt x="98" y="1227"/>
                  </a:lnTo>
                  <a:lnTo>
                    <a:pt x="147" y="1178"/>
                  </a:lnTo>
                  <a:lnTo>
                    <a:pt x="344" y="883"/>
                  </a:lnTo>
                  <a:lnTo>
                    <a:pt x="540" y="589"/>
                  </a:lnTo>
                  <a:lnTo>
                    <a:pt x="785" y="294"/>
                  </a:lnTo>
                  <a:lnTo>
                    <a:pt x="883" y="196"/>
                  </a:lnTo>
                  <a:lnTo>
                    <a:pt x="981" y="147"/>
                  </a:lnTo>
                  <a:lnTo>
                    <a:pt x="1031" y="98"/>
                  </a:lnTo>
                  <a:lnTo>
                    <a:pt x="1031" y="4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3"/>
            <p:cNvSpPr/>
            <p:nvPr/>
          </p:nvSpPr>
          <p:spPr>
            <a:xfrm rot="-63655">
              <a:off x="6477809" y="3853548"/>
              <a:ext cx="15746" cy="22474"/>
            </a:xfrm>
            <a:custGeom>
              <a:avLst/>
              <a:gdLst/>
              <a:ahLst/>
              <a:cxnLst/>
              <a:rect l="l" t="t" r="r" b="b"/>
              <a:pathLst>
                <a:path w="1032" h="1473" extrusionOk="0">
                  <a:moveTo>
                    <a:pt x="933" y="1"/>
                  </a:moveTo>
                  <a:lnTo>
                    <a:pt x="737" y="99"/>
                  </a:lnTo>
                  <a:lnTo>
                    <a:pt x="590" y="246"/>
                  </a:lnTo>
                  <a:lnTo>
                    <a:pt x="344" y="589"/>
                  </a:lnTo>
                  <a:lnTo>
                    <a:pt x="148" y="982"/>
                  </a:lnTo>
                  <a:lnTo>
                    <a:pt x="1" y="1374"/>
                  </a:lnTo>
                  <a:lnTo>
                    <a:pt x="1" y="1424"/>
                  </a:lnTo>
                  <a:lnTo>
                    <a:pt x="50" y="1473"/>
                  </a:lnTo>
                  <a:lnTo>
                    <a:pt x="99" y="1424"/>
                  </a:lnTo>
                  <a:lnTo>
                    <a:pt x="491" y="737"/>
                  </a:lnTo>
                  <a:lnTo>
                    <a:pt x="737" y="393"/>
                  </a:lnTo>
                  <a:lnTo>
                    <a:pt x="982" y="99"/>
                  </a:lnTo>
                  <a:lnTo>
                    <a:pt x="1031" y="50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3"/>
            <p:cNvSpPr/>
            <p:nvPr/>
          </p:nvSpPr>
          <p:spPr>
            <a:xfrm rot="-63655">
              <a:off x="6473365" y="3849063"/>
              <a:ext cx="24717" cy="35947"/>
            </a:xfrm>
            <a:custGeom>
              <a:avLst/>
              <a:gdLst/>
              <a:ahLst/>
              <a:cxnLst/>
              <a:rect l="l" t="t" r="r" b="b"/>
              <a:pathLst>
                <a:path w="1620" h="2356" extrusionOk="0">
                  <a:moveTo>
                    <a:pt x="0" y="0"/>
                  </a:moveTo>
                  <a:lnTo>
                    <a:pt x="0" y="49"/>
                  </a:lnTo>
                  <a:lnTo>
                    <a:pt x="687" y="1325"/>
                  </a:lnTo>
                  <a:lnTo>
                    <a:pt x="1080" y="1865"/>
                  </a:lnTo>
                  <a:lnTo>
                    <a:pt x="1276" y="2159"/>
                  </a:lnTo>
                  <a:lnTo>
                    <a:pt x="1521" y="2355"/>
                  </a:lnTo>
                  <a:lnTo>
                    <a:pt x="1571" y="2355"/>
                  </a:lnTo>
                  <a:lnTo>
                    <a:pt x="1620" y="2257"/>
                  </a:lnTo>
                  <a:lnTo>
                    <a:pt x="1227" y="1767"/>
                  </a:lnTo>
                  <a:lnTo>
                    <a:pt x="835" y="122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3"/>
            <p:cNvSpPr/>
            <p:nvPr/>
          </p:nvSpPr>
          <p:spPr>
            <a:xfrm rot="-63655">
              <a:off x="6475516" y="3843712"/>
              <a:ext cx="31461" cy="36695"/>
            </a:xfrm>
            <a:custGeom>
              <a:avLst/>
              <a:gdLst/>
              <a:ahLst/>
              <a:cxnLst/>
              <a:rect l="l" t="t" r="r" b="b"/>
              <a:pathLst>
                <a:path w="2062" h="2405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" y="148"/>
                  </a:lnTo>
                  <a:lnTo>
                    <a:pt x="295" y="491"/>
                  </a:lnTo>
                  <a:lnTo>
                    <a:pt x="540" y="835"/>
                  </a:lnTo>
                  <a:lnTo>
                    <a:pt x="1031" y="1620"/>
                  </a:lnTo>
                  <a:lnTo>
                    <a:pt x="1227" y="1865"/>
                  </a:lnTo>
                  <a:lnTo>
                    <a:pt x="1424" y="2111"/>
                  </a:lnTo>
                  <a:lnTo>
                    <a:pt x="1718" y="2307"/>
                  </a:lnTo>
                  <a:lnTo>
                    <a:pt x="1865" y="2356"/>
                  </a:lnTo>
                  <a:lnTo>
                    <a:pt x="2012" y="2405"/>
                  </a:lnTo>
                  <a:lnTo>
                    <a:pt x="2061" y="2356"/>
                  </a:lnTo>
                  <a:lnTo>
                    <a:pt x="2012" y="2307"/>
                  </a:lnTo>
                  <a:lnTo>
                    <a:pt x="1718" y="2062"/>
                  </a:lnTo>
                  <a:lnTo>
                    <a:pt x="1424" y="1816"/>
                  </a:lnTo>
                  <a:lnTo>
                    <a:pt x="1178" y="1571"/>
                  </a:lnTo>
                  <a:lnTo>
                    <a:pt x="982" y="1276"/>
                  </a:lnTo>
                  <a:lnTo>
                    <a:pt x="540" y="639"/>
                  </a:lnTo>
                  <a:lnTo>
                    <a:pt x="344" y="344"/>
                  </a:lnTo>
                  <a:lnTo>
                    <a:pt x="99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3"/>
            <p:cNvSpPr/>
            <p:nvPr/>
          </p:nvSpPr>
          <p:spPr>
            <a:xfrm rot="-63655">
              <a:off x="6482153" y="3832359"/>
              <a:ext cx="31446" cy="47924"/>
            </a:xfrm>
            <a:custGeom>
              <a:avLst/>
              <a:gdLst/>
              <a:ahLst/>
              <a:cxnLst/>
              <a:rect l="l" t="t" r="r" b="b"/>
              <a:pathLst>
                <a:path w="2061" h="3141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491" y="835"/>
                  </a:lnTo>
                  <a:lnTo>
                    <a:pt x="982" y="1571"/>
                  </a:lnTo>
                  <a:lnTo>
                    <a:pt x="1521" y="2356"/>
                  </a:lnTo>
                  <a:lnTo>
                    <a:pt x="1963" y="3092"/>
                  </a:lnTo>
                  <a:lnTo>
                    <a:pt x="2012" y="3141"/>
                  </a:lnTo>
                  <a:lnTo>
                    <a:pt x="2061" y="3092"/>
                  </a:lnTo>
                  <a:lnTo>
                    <a:pt x="2061" y="3043"/>
                  </a:lnTo>
                  <a:lnTo>
                    <a:pt x="1865" y="2650"/>
                  </a:lnTo>
                  <a:lnTo>
                    <a:pt x="1668" y="2258"/>
                  </a:lnTo>
                  <a:lnTo>
                    <a:pt x="1178" y="1522"/>
                  </a:lnTo>
                  <a:lnTo>
                    <a:pt x="589" y="786"/>
                  </a:lnTo>
                  <a:lnTo>
                    <a:pt x="98" y="50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3"/>
            <p:cNvSpPr/>
            <p:nvPr/>
          </p:nvSpPr>
          <p:spPr>
            <a:xfrm rot="-63655">
              <a:off x="6493338" y="3834423"/>
              <a:ext cx="29951" cy="38937"/>
            </a:xfrm>
            <a:custGeom>
              <a:avLst/>
              <a:gdLst/>
              <a:ahLst/>
              <a:cxnLst/>
              <a:rect l="l" t="t" r="r" b="b"/>
              <a:pathLst>
                <a:path w="1963" h="2552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883" y="1325"/>
                  </a:lnTo>
                  <a:lnTo>
                    <a:pt x="1325" y="1963"/>
                  </a:lnTo>
                  <a:lnTo>
                    <a:pt x="1816" y="2502"/>
                  </a:lnTo>
                  <a:lnTo>
                    <a:pt x="1865" y="2551"/>
                  </a:lnTo>
                  <a:lnTo>
                    <a:pt x="1914" y="2502"/>
                  </a:lnTo>
                  <a:lnTo>
                    <a:pt x="1963" y="2502"/>
                  </a:lnTo>
                  <a:lnTo>
                    <a:pt x="1914" y="2453"/>
                  </a:lnTo>
                  <a:lnTo>
                    <a:pt x="1031" y="1227"/>
                  </a:lnTo>
                  <a:lnTo>
                    <a:pt x="98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3"/>
            <p:cNvSpPr/>
            <p:nvPr/>
          </p:nvSpPr>
          <p:spPr>
            <a:xfrm rot="-63655">
              <a:off x="6504413" y="3836562"/>
              <a:ext cx="18721" cy="17973"/>
            </a:xfrm>
            <a:custGeom>
              <a:avLst/>
              <a:gdLst/>
              <a:ahLst/>
              <a:cxnLst/>
              <a:rect l="l" t="t" r="r" b="b"/>
              <a:pathLst>
                <a:path w="1227" h="1178" extrusionOk="0">
                  <a:moveTo>
                    <a:pt x="98" y="0"/>
                  </a:moveTo>
                  <a:lnTo>
                    <a:pt x="49" y="49"/>
                  </a:lnTo>
                  <a:lnTo>
                    <a:pt x="0" y="49"/>
                  </a:lnTo>
                  <a:lnTo>
                    <a:pt x="49" y="98"/>
                  </a:lnTo>
                  <a:lnTo>
                    <a:pt x="540" y="687"/>
                  </a:lnTo>
                  <a:lnTo>
                    <a:pt x="785" y="932"/>
                  </a:lnTo>
                  <a:lnTo>
                    <a:pt x="1080" y="1178"/>
                  </a:lnTo>
                  <a:lnTo>
                    <a:pt x="1178" y="1178"/>
                  </a:lnTo>
                  <a:lnTo>
                    <a:pt x="1227" y="1129"/>
                  </a:lnTo>
                  <a:lnTo>
                    <a:pt x="1178" y="1080"/>
                  </a:lnTo>
                  <a:lnTo>
                    <a:pt x="883" y="834"/>
                  </a:lnTo>
                  <a:lnTo>
                    <a:pt x="638" y="58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3"/>
            <p:cNvSpPr/>
            <p:nvPr/>
          </p:nvSpPr>
          <p:spPr>
            <a:xfrm rot="-63655">
              <a:off x="6442331" y="3787348"/>
              <a:ext cx="40448" cy="42691"/>
            </a:xfrm>
            <a:custGeom>
              <a:avLst/>
              <a:gdLst/>
              <a:ahLst/>
              <a:cxnLst/>
              <a:rect l="l" t="t" r="r" b="b"/>
              <a:pathLst>
                <a:path w="2651" h="2798" extrusionOk="0">
                  <a:moveTo>
                    <a:pt x="2552" y="1"/>
                  </a:moveTo>
                  <a:lnTo>
                    <a:pt x="2258" y="344"/>
                  </a:lnTo>
                  <a:lnTo>
                    <a:pt x="1963" y="737"/>
                  </a:lnTo>
                  <a:lnTo>
                    <a:pt x="1375" y="1424"/>
                  </a:lnTo>
                  <a:lnTo>
                    <a:pt x="737" y="2160"/>
                  </a:lnTo>
                  <a:lnTo>
                    <a:pt x="393" y="2454"/>
                  </a:lnTo>
                  <a:lnTo>
                    <a:pt x="50" y="2749"/>
                  </a:lnTo>
                  <a:lnTo>
                    <a:pt x="1" y="2798"/>
                  </a:lnTo>
                  <a:lnTo>
                    <a:pt x="50" y="2798"/>
                  </a:lnTo>
                  <a:lnTo>
                    <a:pt x="442" y="2552"/>
                  </a:lnTo>
                  <a:lnTo>
                    <a:pt x="835" y="2209"/>
                  </a:lnTo>
                  <a:lnTo>
                    <a:pt x="1129" y="1914"/>
                  </a:lnTo>
                  <a:lnTo>
                    <a:pt x="1424" y="1571"/>
                  </a:lnTo>
                  <a:lnTo>
                    <a:pt x="2013" y="786"/>
                  </a:lnTo>
                  <a:lnTo>
                    <a:pt x="2650" y="99"/>
                  </a:lnTo>
                  <a:lnTo>
                    <a:pt x="2650" y="5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3"/>
            <p:cNvSpPr/>
            <p:nvPr/>
          </p:nvSpPr>
          <p:spPr>
            <a:xfrm rot="-63655">
              <a:off x="6463351" y="3793770"/>
              <a:ext cx="32956" cy="35947"/>
            </a:xfrm>
            <a:custGeom>
              <a:avLst/>
              <a:gdLst/>
              <a:ahLst/>
              <a:cxnLst/>
              <a:rect l="l" t="t" r="r" b="b"/>
              <a:pathLst>
                <a:path w="2160" h="2356" extrusionOk="0">
                  <a:moveTo>
                    <a:pt x="2110" y="1"/>
                  </a:moveTo>
                  <a:lnTo>
                    <a:pt x="2110" y="50"/>
                  </a:lnTo>
                  <a:lnTo>
                    <a:pt x="1571" y="589"/>
                  </a:lnTo>
                  <a:lnTo>
                    <a:pt x="1080" y="1178"/>
                  </a:lnTo>
                  <a:lnTo>
                    <a:pt x="540" y="1767"/>
                  </a:lnTo>
                  <a:lnTo>
                    <a:pt x="1" y="2307"/>
                  </a:lnTo>
                  <a:lnTo>
                    <a:pt x="1" y="2356"/>
                  </a:lnTo>
                  <a:lnTo>
                    <a:pt x="50" y="2356"/>
                  </a:lnTo>
                  <a:lnTo>
                    <a:pt x="639" y="1816"/>
                  </a:lnTo>
                  <a:lnTo>
                    <a:pt x="1129" y="1276"/>
                  </a:lnTo>
                  <a:lnTo>
                    <a:pt x="1620" y="687"/>
                  </a:lnTo>
                  <a:lnTo>
                    <a:pt x="2160" y="99"/>
                  </a:lnTo>
                  <a:lnTo>
                    <a:pt x="2160" y="50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3"/>
            <p:cNvSpPr/>
            <p:nvPr/>
          </p:nvSpPr>
          <p:spPr>
            <a:xfrm rot="-63655">
              <a:off x="6488689" y="3788813"/>
              <a:ext cx="32956" cy="33689"/>
            </a:xfrm>
            <a:custGeom>
              <a:avLst/>
              <a:gdLst/>
              <a:ahLst/>
              <a:cxnLst/>
              <a:rect l="l" t="t" r="r" b="b"/>
              <a:pathLst>
                <a:path w="2160" h="2208" extrusionOk="0">
                  <a:moveTo>
                    <a:pt x="2062" y="0"/>
                  </a:moveTo>
                  <a:lnTo>
                    <a:pt x="1620" y="589"/>
                  </a:lnTo>
                  <a:lnTo>
                    <a:pt x="1129" y="1178"/>
                  </a:lnTo>
                  <a:lnTo>
                    <a:pt x="884" y="1472"/>
                  </a:lnTo>
                  <a:lnTo>
                    <a:pt x="639" y="1717"/>
                  </a:lnTo>
                  <a:lnTo>
                    <a:pt x="344" y="1963"/>
                  </a:lnTo>
                  <a:lnTo>
                    <a:pt x="1" y="2110"/>
                  </a:lnTo>
                  <a:lnTo>
                    <a:pt x="1" y="2159"/>
                  </a:lnTo>
                  <a:lnTo>
                    <a:pt x="1" y="2208"/>
                  </a:lnTo>
                  <a:lnTo>
                    <a:pt x="344" y="2012"/>
                  </a:lnTo>
                  <a:lnTo>
                    <a:pt x="688" y="1816"/>
                  </a:lnTo>
                  <a:lnTo>
                    <a:pt x="933" y="1570"/>
                  </a:lnTo>
                  <a:lnTo>
                    <a:pt x="1178" y="1276"/>
                  </a:lnTo>
                  <a:lnTo>
                    <a:pt x="1669" y="687"/>
                  </a:lnTo>
                  <a:lnTo>
                    <a:pt x="2160" y="98"/>
                  </a:lnTo>
                  <a:lnTo>
                    <a:pt x="2160" y="49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3"/>
            <p:cNvSpPr/>
            <p:nvPr/>
          </p:nvSpPr>
          <p:spPr>
            <a:xfrm rot="-63655">
              <a:off x="6517989" y="3801886"/>
              <a:ext cx="17226" cy="17973"/>
            </a:xfrm>
            <a:custGeom>
              <a:avLst/>
              <a:gdLst/>
              <a:ahLst/>
              <a:cxnLst/>
              <a:rect l="l" t="t" r="r" b="b"/>
              <a:pathLst>
                <a:path w="1129" h="1178" extrusionOk="0">
                  <a:moveTo>
                    <a:pt x="1080" y="0"/>
                  </a:moveTo>
                  <a:lnTo>
                    <a:pt x="1080" y="49"/>
                  </a:lnTo>
                  <a:lnTo>
                    <a:pt x="491" y="540"/>
                  </a:lnTo>
                  <a:lnTo>
                    <a:pt x="246" y="785"/>
                  </a:lnTo>
                  <a:lnTo>
                    <a:pt x="0" y="1080"/>
                  </a:lnTo>
                  <a:lnTo>
                    <a:pt x="0" y="1129"/>
                  </a:lnTo>
                  <a:lnTo>
                    <a:pt x="0" y="1178"/>
                  </a:lnTo>
                  <a:lnTo>
                    <a:pt x="49" y="1178"/>
                  </a:lnTo>
                  <a:lnTo>
                    <a:pt x="99" y="1129"/>
                  </a:lnTo>
                  <a:lnTo>
                    <a:pt x="344" y="834"/>
                  </a:lnTo>
                  <a:lnTo>
                    <a:pt x="589" y="589"/>
                  </a:lnTo>
                  <a:lnTo>
                    <a:pt x="1129" y="98"/>
                  </a:lnTo>
                  <a:lnTo>
                    <a:pt x="1129" y="49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3"/>
            <p:cNvSpPr/>
            <p:nvPr/>
          </p:nvSpPr>
          <p:spPr>
            <a:xfrm rot="-63655">
              <a:off x="6442457" y="3812087"/>
              <a:ext cx="118308" cy="5996"/>
            </a:xfrm>
            <a:custGeom>
              <a:avLst/>
              <a:gdLst/>
              <a:ahLst/>
              <a:cxnLst/>
              <a:rect l="l" t="t" r="r" b="b"/>
              <a:pathLst>
                <a:path w="7754" h="393" extrusionOk="0">
                  <a:moveTo>
                    <a:pt x="6625" y="0"/>
                  </a:moveTo>
                  <a:lnTo>
                    <a:pt x="5496" y="49"/>
                  </a:lnTo>
                  <a:lnTo>
                    <a:pt x="3288" y="98"/>
                  </a:lnTo>
                  <a:lnTo>
                    <a:pt x="1669" y="98"/>
                  </a:lnTo>
                  <a:lnTo>
                    <a:pt x="835" y="147"/>
                  </a:lnTo>
                  <a:lnTo>
                    <a:pt x="442" y="196"/>
                  </a:lnTo>
                  <a:lnTo>
                    <a:pt x="50" y="295"/>
                  </a:lnTo>
                  <a:lnTo>
                    <a:pt x="1" y="344"/>
                  </a:lnTo>
                  <a:lnTo>
                    <a:pt x="50" y="393"/>
                  </a:lnTo>
                  <a:lnTo>
                    <a:pt x="492" y="295"/>
                  </a:lnTo>
                  <a:lnTo>
                    <a:pt x="933" y="196"/>
                  </a:lnTo>
                  <a:lnTo>
                    <a:pt x="1865" y="196"/>
                  </a:lnTo>
                  <a:lnTo>
                    <a:pt x="2798" y="245"/>
                  </a:lnTo>
                  <a:lnTo>
                    <a:pt x="3730" y="245"/>
                  </a:lnTo>
                  <a:lnTo>
                    <a:pt x="5692" y="147"/>
                  </a:lnTo>
                  <a:lnTo>
                    <a:pt x="7704" y="49"/>
                  </a:lnTo>
                  <a:lnTo>
                    <a:pt x="7753" y="49"/>
                  </a:lnTo>
                  <a:lnTo>
                    <a:pt x="7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3"/>
            <p:cNvSpPr/>
            <p:nvPr/>
          </p:nvSpPr>
          <p:spPr>
            <a:xfrm rot="-63655">
              <a:off x="6487839" y="3797091"/>
              <a:ext cx="109321" cy="5264"/>
            </a:xfrm>
            <a:custGeom>
              <a:avLst/>
              <a:gdLst/>
              <a:ahLst/>
              <a:cxnLst/>
              <a:rect l="l" t="t" r="r" b="b"/>
              <a:pathLst>
                <a:path w="7165" h="345" extrusionOk="0">
                  <a:moveTo>
                    <a:pt x="1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50" y="148"/>
                  </a:lnTo>
                  <a:lnTo>
                    <a:pt x="933" y="197"/>
                  </a:lnTo>
                  <a:lnTo>
                    <a:pt x="1816" y="295"/>
                  </a:lnTo>
                  <a:lnTo>
                    <a:pt x="3582" y="344"/>
                  </a:lnTo>
                  <a:lnTo>
                    <a:pt x="5349" y="295"/>
                  </a:lnTo>
                  <a:lnTo>
                    <a:pt x="7115" y="246"/>
                  </a:lnTo>
                  <a:lnTo>
                    <a:pt x="7164" y="246"/>
                  </a:lnTo>
                  <a:lnTo>
                    <a:pt x="7164" y="197"/>
                  </a:lnTo>
                  <a:lnTo>
                    <a:pt x="7164" y="148"/>
                  </a:lnTo>
                  <a:lnTo>
                    <a:pt x="1816" y="148"/>
                  </a:lnTo>
                  <a:lnTo>
                    <a:pt x="933" y="99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3"/>
            <p:cNvSpPr/>
            <p:nvPr/>
          </p:nvSpPr>
          <p:spPr>
            <a:xfrm rot="-63655">
              <a:off x="6566601" y="3787449"/>
              <a:ext cx="23970" cy="41928"/>
            </a:xfrm>
            <a:custGeom>
              <a:avLst/>
              <a:gdLst/>
              <a:ahLst/>
              <a:cxnLst/>
              <a:rect l="l" t="t" r="r" b="b"/>
              <a:pathLst>
                <a:path w="1571" h="2748" extrusionOk="0">
                  <a:moveTo>
                    <a:pt x="1472" y="0"/>
                  </a:moveTo>
                  <a:lnTo>
                    <a:pt x="1129" y="687"/>
                  </a:lnTo>
                  <a:lnTo>
                    <a:pt x="786" y="1423"/>
                  </a:lnTo>
                  <a:lnTo>
                    <a:pt x="442" y="2110"/>
                  </a:lnTo>
                  <a:lnTo>
                    <a:pt x="246" y="2404"/>
                  </a:lnTo>
                  <a:lnTo>
                    <a:pt x="1" y="2748"/>
                  </a:lnTo>
                  <a:lnTo>
                    <a:pt x="50" y="2748"/>
                  </a:lnTo>
                  <a:lnTo>
                    <a:pt x="295" y="2453"/>
                  </a:lnTo>
                  <a:lnTo>
                    <a:pt x="491" y="2159"/>
                  </a:lnTo>
                  <a:lnTo>
                    <a:pt x="884" y="1472"/>
                  </a:lnTo>
                  <a:lnTo>
                    <a:pt x="1178" y="736"/>
                  </a:lnTo>
                  <a:lnTo>
                    <a:pt x="1571" y="49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3"/>
            <p:cNvSpPr/>
            <p:nvPr/>
          </p:nvSpPr>
          <p:spPr>
            <a:xfrm rot="-63655">
              <a:off x="5523123" y="1791433"/>
              <a:ext cx="681237" cy="253048"/>
            </a:xfrm>
            <a:custGeom>
              <a:avLst/>
              <a:gdLst/>
              <a:ahLst/>
              <a:cxnLst/>
              <a:rect l="l" t="t" r="r" b="b"/>
              <a:pathLst>
                <a:path w="44649" h="16585" extrusionOk="0">
                  <a:moveTo>
                    <a:pt x="11285" y="835"/>
                  </a:moveTo>
                  <a:lnTo>
                    <a:pt x="12610" y="982"/>
                  </a:lnTo>
                  <a:lnTo>
                    <a:pt x="13934" y="1129"/>
                  </a:lnTo>
                  <a:lnTo>
                    <a:pt x="15259" y="1375"/>
                  </a:lnTo>
                  <a:lnTo>
                    <a:pt x="17810" y="1865"/>
                  </a:lnTo>
                  <a:lnTo>
                    <a:pt x="20313" y="2356"/>
                  </a:lnTo>
                  <a:lnTo>
                    <a:pt x="21539" y="2601"/>
                  </a:lnTo>
                  <a:lnTo>
                    <a:pt x="22815" y="2798"/>
                  </a:lnTo>
                  <a:lnTo>
                    <a:pt x="24042" y="2994"/>
                  </a:lnTo>
                  <a:lnTo>
                    <a:pt x="25317" y="3141"/>
                  </a:lnTo>
                  <a:lnTo>
                    <a:pt x="26544" y="3190"/>
                  </a:lnTo>
                  <a:lnTo>
                    <a:pt x="27819" y="3141"/>
                  </a:lnTo>
                  <a:lnTo>
                    <a:pt x="29144" y="3043"/>
                  </a:lnTo>
                  <a:lnTo>
                    <a:pt x="30469" y="2896"/>
                  </a:lnTo>
                  <a:lnTo>
                    <a:pt x="31794" y="2749"/>
                  </a:lnTo>
                  <a:lnTo>
                    <a:pt x="33167" y="2601"/>
                  </a:lnTo>
                  <a:lnTo>
                    <a:pt x="34394" y="2503"/>
                  </a:lnTo>
                  <a:lnTo>
                    <a:pt x="35719" y="2454"/>
                  </a:lnTo>
                  <a:lnTo>
                    <a:pt x="36406" y="2454"/>
                  </a:lnTo>
                  <a:lnTo>
                    <a:pt x="37044" y="2503"/>
                  </a:lnTo>
                  <a:lnTo>
                    <a:pt x="37681" y="2601"/>
                  </a:lnTo>
                  <a:lnTo>
                    <a:pt x="37943" y="2667"/>
                  </a:lnTo>
                  <a:lnTo>
                    <a:pt x="38270" y="2798"/>
                  </a:lnTo>
                  <a:lnTo>
                    <a:pt x="39055" y="3043"/>
                  </a:lnTo>
                  <a:lnTo>
                    <a:pt x="39791" y="3288"/>
                  </a:lnTo>
                  <a:lnTo>
                    <a:pt x="40380" y="3435"/>
                  </a:lnTo>
                  <a:lnTo>
                    <a:pt x="40871" y="3632"/>
                  </a:lnTo>
                  <a:lnTo>
                    <a:pt x="41312" y="3828"/>
                  </a:lnTo>
                  <a:lnTo>
                    <a:pt x="41705" y="4122"/>
                  </a:lnTo>
                  <a:lnTo>
                    <a:pt x="42097" y="4417"/>
                  </a:lnTo>
                  <a:lnTo>
                    <a:pt x="42490" y="4760"/>
                  </a:lnTo>
                  <a:lnTo>
                    <a:pt x="42833" y="5153"/>
                  </a:lnTo>
                  <a:lnTo>
                    <a:pt x="43177" y="5594"/>
                  </a:lnTo>
                  <a:lnTo>
                    <a:pt x="43422" y="5938"/>
                  </a:lnTo>
                  <a:lnTo>
                    <a:pt x="43618" y="6330"/>
                  </a:lnTo>
                  <a:lnTo>
                    <a:pt x="43765" y="6723"/>
                  </a:lnTo>
                  <a:lnTo>
                    <a:pt x="43863" y="7164"/>
                  </a:lnTo>
                  <a:lnTo>
                    <a:pt x="43863" y="7557"/>
                  </a:lnTo>
                  <a:lnTo>
                    <a:pt x="43814" y="7998"/>
                  </a:lnTo>
                  <a:lnTo>
                    <a:pt x="43667" y="8391"/>
                  </a:lnTo>
                  <a:lnTo>
                    <a:pt x="43422" y="8783"/>
                  </a:lnTo>
                  <a:lnTo>
                    <a:pt x="43226" y="8980"/>
                  </a:lnTo>
                  <a:lnTo>
                    <a:pt x="42980" y="9176"/>
                  </a:lnTo>
                  <a:lnTo>
                    <a:pt x="42784" y="9323"/>
                  </a:lnTo>
                  <a:lnTo>
                    <a:pt x="42539" y="9421"/>
                  </a:lnTo>
                  <a:lnTo>
                    <a:pt x="41999" y="9568"/>
                  </a:lnTo>
                  <a:lnTo>
                    <a:pt x="41459" y="9617"/>
                  </a:lnTo>
                  <a:lnTo>
                    <a:pt x="40871" y="9617"/>
                  </a:lnTo>
                  <a:lnTo>
                    <a:pt x="40282" y="9568"/>
                  </a:lnTo>
                  <a:lnTo>
                    <a:pt x="39202" y="9470"/>
                  </a:lnTo>
                  <a:lnTo>
                    <a:pt x="38074" y="9372"/>
                  </a:lnTo>
                  <a:lnTo>
                    <a:pt x="36994" y="9323"/>
                  </a:lnTo>
                  <a:lnTo>
                    <a:pt x="35964" y="9372"/>
                  </a:lnTo>
                  <a:lnTo>
                    <a:pt x="34885" y="9519"/>
                  </a:lnTo>
                  <a:lnTo>
                    <a:pt x="33854" y="9765"/>
                  </a:lnTo>
                  <a:lnTo>
                    <a:pt x="32873" y="10059"/>
                  </a:lnTo>
                  <a:lnTo>
                    <a:pt x="31843" y="10501"/>
                  </a:lnTo>
                  <a:lnTo>
                    <a:pt x="30911" y="11040"/>
                  </a:lnTo>
                  <a:lnTo>
                    <a:pt x="30027" y="11629"/>
                  </a:lnTo>
                  <a:lnTo>
                    <a:pt x="29193" y="12218"/>
                  </a:lnTo>
                  <a:lnTo>
                    <a:pt x="28359" y="12807"/>
                  </a:lnTo>
                  <a:lnTo>
                    <a:pt x="27525" y="13445"/>
                  </a:lnTo>
                  <a:lnTo>
                    <a:pt x="26985" y="13739"/>
                  </a:lnTo>
                  <a:lnTo>
                    <a:pt x="26446" y="14033"/>
                  </a:lnTo>
                  <a:lnTo>
                    <a:pt x="25857" y="14279"/>
                  </a:lnTo>
                  <a:lnTo>
                    <a:pt x="25268" y="14475"/>
                  </a:lnTo>
                  <a:lnTo>
                    <a:pt x="24042" y="14818"/>
                  </a:lnTo>
                  <a:lnTo>
                    <a:pt x="22815" y="15064"/>
                  </a:lnTo>
                  <a:lnTo>
                    <a:pt x="21932" y="15211"/>
                  </a:lnTo>
                  <a:lnTo>
                    <a:pt x="21049" y="15309"/>
                  </a:lnTo>
                  <a:lnTo>
                    <a:pt x="20165" y="15358"/>
                  </a:lnTo>
                  <a:lnTo>
                    <a:pt x="18399" y="15358"/>
                  </a:lnTo>
                  <a:lnTo>
                    <a:pt x="17516" y="15309"/>
                  </a:lnTo>
                  <a:lnTo>
                    <a:pt x="16633" y="15211"/>
                  </a:lnTo>
                  <a:lnTo>
                    <a:pt x="15750" y="15113"/>
                  </a:lnTo>
                  <a:lnTo>
                    <a:pt x="13983" y="14818"/>
                  </a:lnTo>
                  <a:lnTo>
                    <a:pt x="12217" y="14377"/>
                  </a:lnTo>
                  <a:lnTo>
                    <a:pt x="10549" y="13886"/>
                  </a:lnTo>
                  <a:lnTo>
                    <a:pt x="8881" y="13346"/>
                  </a:lnTo>
                  <a:lnTo>
                    <a:pt x="7556" y="12807"/>
                  </a:lnTo>
                  <a:lnTo>
                    <a:pt x="6182" y="12169"/>
                  </a:lnTo>
                  <a:lnTo>
                    <a:pt x="5495" y="11825"/>
                  </a:lnTo>
                  <a:lnTo>
                    <a:pt x="4808" y="11433"/>
                  </a:lnTo>
                  <a:lnTo>
                    <a:pt x="4171" y="10991"/>
                  </a:lnTo>
                  <a:lnTo>
                    <a:pt x="3533" y="10501"/>
                  </a:lnTo>
                  <a:lnTo>
                    <a:pt x="2993" y="10010"/>
                  </a:lnTo>
                  <a:lnTo>
                    <a:pt x="2502" y="9470"/>
                  </a:lnTo>
                  <a:lnTo>
                    <a:pt x="2061" y="8882"/>
                  </a:lnTo>
                  <a:lnTo>
                    <a:pt x="1766" y="8244"/>
                  </a:lnTo>
                  <a:lnTo>
                    <a:pt x="1521" y="7606"/>
                  </a:lnTo>
                  <a:lnTo>
                    <a:pt x="1472" y="7262"/>
                  </a:lnTo>
                  <a:lnTo>
                    <a:pt x="1423" y="6870"/>
                  </a:lnTo>
                  <a:lnTo>
                    <a:pt x="1423" y="6526"/>
                  </a:lnTo>
                  <a:lnTo>
                    <a:pt x="1423" y="6134"/>
                  </a:lnTo>
                  <a:lnTo>
                    <a:pt x="1472" y="5741"/>
                  </a:lnTo>
                  <a:lnTo>
                    <a:pt x="1570" y="5349"/>
                  </a:lnTo>
                  <a:lnTo>
                    <a:pt x="1717" y="4907"/>
                  </a:lnTo>
                  <a:lnTo>
                    <a:pt x="1914" y="4466"/>
                  </a:lnTo>
                  <a:lnTo>
                    <a:pt x="2159" y="4073"/>
                  </a:lnTo>
                  <a:lnTo>
                    <a:pt x="2453" y="3681"/>
                  </a:lnTo>
                  <a:lnTo>
                    <a:pt x="2748" y="3337"/>
                  </a:lnTo>
                  <a:lnTo>
                    <a:pt x="3091" y="3043"/>
                  </a:lnTo>
                  <a:lnTo>
                    <a:pt x="3435" y="2749"/>
                  </a:lnTo>
                  <a:lnTo>
                    <a:pt x="3827" y="2454"/>
                  </a:lnTo>
                  <a:lnTo>
                    <a:pt x="4661" y="1963"/>
                  </a:lnTo>
                  <a:lnTo>
                    <a:pt x="5544" y="1620"/>
                  </a:lnTo>
                  <a:lnTo>
                    <a:pt x="6427" y="1326"/>
                  </a:lnTo>
                  <a:lnTo>
                    <a:pt x="7311" y="1080"/>
                  </a:lnTo>
                  <a:lnTo>
                    <a:pt x="7948" y="982"/>
                  </a:lnTo>
                  <a:lnTo>
                    <a:pt x="8635" y="884"/>
                  </a:lnTo>
                  <a:lnTo>
                    <a:pt x="9960" y="835"/>
                  </a:lnTo>
                  <a:close/>
                  <a:moveTo>
                    <a:pt x="9469" y="1"/>
                  </a:moveTo>
                  <a:lnTo>
                    <a:pt x="8390" y="50"/>
                  </a:lnTo>
                  <a:lnTo>
                    <a:pt x="7360" y="148"/>
                  </a:lnTo>
                  <a:lnTo>
                    <a:pt x="6329" y="344"/>
                  </a:lnTo>
                  <a:lnTo>
                    <a:pt x="5348" y="639"/>
                  </a:lnTo>
                  <a:lnTo>
                    <a:pt x="4367" y="982"/>
                  </a:lnTo>
                  <a:lnTo>
                    <a:pt x="3435" y="1473"/>
                  </a:lnTo>
                  <a:lnTo>
                    <a:pt x="2993" y="1767"/>
                  </a:lnTo>
                  <a:lnTo>
                    <a:pt x="2551" y="2062"/>
                  </a:lnTo>
                  <a:lnTo>
                    <a:pt x="1963" y="2552"/>
                  </a:lnTo>
                  <a:lnTo>
                    <a:pt x="1423" y="3092"/>
                  </a:lnTo>
                  <a:lnTo>
                    <a:pt x="981" y="3730"/>
                  </a:lnTo>
                  <a:lnTo>
                    <a:pt x="589" y="4368"/>
                  </a:lnTo>
                  <a:lnTo>
                    <a:pt x="294" y="5104"/>
                  </a:lnTo>
                  <a:lnTo>
                    <a:pt x="98" y="5840"/>
                  </a:lnTo>
                  <a:lnTo>
                    <a:pt x="0" y="6576"/>
                  </a:lnTo>
                  <a:lnTo>
                    <a:pt x="0" y="7361"/>
                  </a:lnTo>
                  <a:lnTo>
                    <a:pt x="98" y="7998"/>
                  </a:lnTo>
                  <a:lnTo>
                    <a:pt x="294" y="8587"/>
                  </a:lnTo>
                  <a:lnTo>
                    <a:pt x="540" y="9176"/>
                  </a:lnTo>
                  <a:lnTo>
                    <a:pt x="883" y="9765"/>
                  </a:lnTo>
                  <a:lnTo>
                    <a:pt x="1227" y="10255"/>
                  </a:lnTo>
                  <a:lnTo>
                    <a:pt x="1668" y="10746"/>
                  </a:lnTo>
                  <a:lnTo>
                    <a:pt x="2110" y="11188"/>
                  </a:lnTo>
                  <a:lnTo>
                    <a:pt x="2600" y="11629"/>
                  </a:lnTo>
                  <a:lnTo>
                    <a:pt x="3189" y="12071"/>
                  </a:lnTo>
                  <a:lnTo>
                    <a:pt x="3778" y="12512"/>
                  </a:lnTo>
                  <a:lnTo>
                    <a:pt x="4416" y="12905"/>
                  </a:lnTo>
                  <a:lnTo>
                    <a:pt x="5054" y="13248"/>
                  </a:lnTo>
                  <a:lnTo>
                    <a:pt x="6427" y="13935"/>
                  </a:lnTo>
                  <a:lnTo>
                    <a:pt x="7801" y="14524"/>
                  </a:lnTo>
                  <a:lnTo>
                    <a:pt x="9224" y="15064"/>
                  </a:lnTo>
                  <a:lnTo>
                    <a:pt x="10696" y="15456"/>
                  </a:lnTo>
                  <a:lnTo>
                    <a:pt x="12119" y="15800"/>
                  </a:lnTo>
                  <a:lnTo>
                    <a:pt x="13591" y="16094"/>
                  </a:lnTo>
                  <a:lnTo>
                    <a:pt x="15014" y="16339"/>
                  </a:lnTo>
                  <a:lnTo>
                    <a:pt x="16486" y="16486"/>
                  </a:lnTo>
                  <a:lnTo>
                    <a:pt x="17958" y="16585"/>
                  </a:lnTo>
                  <a:lnTo>
                    <a:pt x="19429" y="16536"/>
                  </a:lnTo>
                  <a:lnTo>
                    <a:pt x="20901" y="16437"/>
                  </a:lnTo>
                  <a:lnTo>
                    <a:pt x="22324" y="16192"/>
                  </a:lnTo>
                  <a:lnTo>
                    <a:pt x="23060" y="16045"/>
                  </a:lnTo>
                  <a:lnTo>
                    <a:pt x="23747" y="15849"/>
                  </a:lnTo>
                  <a:lnTo>
                    <a:pt x="24483" y="15652"/>
                  </a:lnTo>
                  <a:lnTo>
                    <a:pt x="25170" y="15407"/>
                  </a:lnTo>
                  <a:lnTo>
                    <a:pt x="25955" y="15113"/>
                  </a:lnTo>
                  <a:lnTo>
                    <a:pt x="26642" y="14720"/>
                  </a:lnTo>
                  <a:lnTo>
                    <a:pt x="27378" y="14328"/>
                  </a:lnTo>
                  <a:lnTo>
                    <a:pt x="28016" y="13886"/>
                  </a:lnTo>
                  <a:lnTo>
                    <a:pt x="29340" y="12954"/>
                  </a:lnTo>
                  <a:lnTo>
                    <a:pt x="30665" y="12022"/>
                  </a:lnTo>
                  <a:lnTo>
                    <a:pt x="31450" y="11482"/>
                  </a:lnTo>
                  <a:lnTo>
                    <a:pt x="32284" y="11040"/>
                  </a:lnTo>
                  <a:lnTo>
                    <a:pt x="33118" y="10697"/>
                  </a:lnTo>
                  <a:lnTo>
                    <a:pt x="34002" y="10403"/>
                  </a:lnTo>
                  <a:lnTo>
                    <a:pt x="34885" y="10206"/>
                  </a:lnTo>
                  <a:lnTo>
                    <a:pt x="35768" y="10059"/>
                  </a:lnTo>
                  <a:lnTo>
                    <a:pt x="36700" y="9961"/>
                  </a:lnTo>
                  <a:lnTo>
                    <a:pt x="37632" y="10010"/>
                  </a:lnTo>
                  <a:lnTo>
                    <a:pt x="38368" y="10059"/>
                  </a:lnTo>
                  <a:lnTo>
                    <a:pt x="39055" y="10108"/>
                  </a:lnTo>
                  <a:lnTo>
                    <a:pt x="40429" y="10304"/>
                  </a:lnTo>
                  <a:lnTo>
                    <a:pt x="41116" y="10304"/>
                  </a:lnTo>
                  <a:lnTo>
                    <a:pt x="41803" y="10255"/>
                  </a:lnTo>
                  <a:lnTo>
                    <a:pt x="42490" y="10157"/>
                  </a:lnTo>
                  <a:lnTo>
                    <a:pt x="42784" y="10010"/>
                  </a:lnTo>
                  <a:lnTo>
                    <a:pt x="43127" y="9912"/>
                  </a:lnTo>
                  <a:lnTo>
                    <a:pt x="43569" y="9667"/>
                  </a:lnTo>
                  <a:lnTo>
                    <a:pt x="43913" y="9323"/>
                  </a:lnTo>
                  <a:lnTo>
                    <a:pt x="44158" y="8980"/>
                  </a:lnTo>
                  <a:lnTo>
                    <a:pt x="44403" y="8587"/>
                  </a:lnTo>
                  <a:lnTo>
                    <a:pt x="44550" y="8146"/>
                  </a:lnTo>
                  <a:lnTo>
                    <a:pt x="44648" y="7655"/>
                  </a:lnTo>
                  <a:lnTo>
                    <a:pt x="44648" y="7213"/>
                  </a:lnTo>
                  <a:lnTo>
                    <a:pt x="44648" y="6723"/>
                  </a:lnTo>
                  <a:lnTo>
                    <a:pt x="44501" y="6134"/>
                  </a:lnTo>
                  <a:lnTo>
                    <a:pt x="44354" y="5594"/>
                  </a:lnTo>
                  <a:lnTo>
                    <a:pt x="44109" y="5005"/>
                  </a:lnTo>
                  <a:lnTo>
                    <a:pt x="43765" y="4515"/>
                  </a:lnTo>
                  <a:lnTo>
                    <a:pt x="43422" y="4024"/>
                  </a:lnTo>
                  <a:lnTo>
                    <a:pt x="43029" y="3583"/>
                  </a:lnTo>
                  <a:lnTo>
                    <a:pt x="42539" y="3190"/>
                  </a:lnTo>
                  <a:lnTo>
                    <a:pt x="42048" y="2847"/>
                  </a:lnTo>
                  <a:lnTo>
                    <a:pt x="41459" y="2552"/>
                  </a:lnTo>
                  <a:lnTo>
                    <a:pt x="40871" y="2356"/>
                  </a:lnTo>
                  <a:lnTo>
                    <a:pt x="40233" y="2209"/>
                  </a:lnTo>
                  <a:lnTo>
                    <a:pt x="39595" y="2062"/>
                  </a:lnTo>
                  <a:lnTo>
                    <a:pt x="38532" y="1898"/>
                  </a:lnTo>
                  <a:lnTo>
                    <a:pt x="38532" y="1898"/>
                  </a:lnTo>
                  <a:lnTo>
                    <a:pt x="38172" y="1718"/>
                  </a:lnTo>
                  <a:lnTo>
                    <a:pt x="37681" y="1620"/>
                  </a:lnTo>
                  <a:lnTo>
                    <a:pt x="37240" y="1522"/>
                  </a:lnTo>
                  <a:lnTo>
                    <a:pt x="36749" y="1473"/>
                  </a:lnTo>
                  <a:lnTo>
                    <a:pt x="34787" y="1473"/>
                  </a:lnTo>
                  <a:lnTo>
                    <a:pt x="33511" y="1620"/>
                  </a:lnTo>
                  <a:lnTo>
                    <a:pt x="32284" y="1767"/>
                  </a:lnTo>
                  <a:lnTo>
                    <a:pt x="29782" y="2209"/>
                  </a:lnTo>
                  <a:lnTo>
                    <a:pt x="28359" y="2356"/>
                  </a:lnTo>
                  <a:lnTo>
                    <a:pt x="26985" y="2405"/>
                  </a:lnTo>
                  <a:lnTo>
                    <a:pt x="25612" y="2356"/>
                  </a:lnTo>
                  <a:lnTo>
                    <a:pt x="24287" y="2258"/>
                  </a:lnTo>
                  <a:lnTo>
                    <a:pt x="22913" y="2062"/>
                  </a:lnTo>
                  <a:lnTo>
                    <a:pt x="21588" y="1816"/>
                  </a:lnTo>
                  <a:lnTo>
                    <a:pt x="18841" y="1277"/>
                  </a:lnTo>
                  <a:lnTo>
                    <a:pt x="16878" y="884"/>
                  </a:lnTo>
                  <a:lnTo>
                    <a:pt x="14817" y="492"/>
                  </a:lnTo>
                  <a:lnTo>
                    <a:pt x="13738" y="295"/>
                  </a:lnTo>
                  <a:lnTo>
                    <a:pt x="12708" y="148"/>
                  </a:lnTo>
                  <a:lnTo>
                    <a:pt x="11628" y="50"/>
                  </a:lnTo>
                  <a:lnTo>
                    <a:pt x="10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3"/>
            <p:cNvSpPr/>
            <p:nvPr/>
          </p:nvSpPr>
          <p:spPr>
            <a:xfrm rot="-63655">
              <a:off x="5902798" y="1939301"/>
              <a:ext cx="199890" cy="136266"/>
            </a:xfrm>
            <a:custGeom>
              <a:avLst/>
              <a:gdLst/>
              <a:ahLst/>
              <a:cxnLst/>
              <a:rect l="l" t="t" r="r" b="b"/>
              <a:pathLst>
                <a:path w="13101" h="8931" extrusionOk="0">
                  <a:moveTo>
                    <a:pt x="12610" y="1"/>
                  </a:moveTo>
                  <a:lnTo>
                    <a:pt x="12561" y="99"/>
                  </a:lnTo>
                  <a:lnTo>
                    <a:pt x="12561" y="197"/>
                  </a:lnTo>
                  <a:lnTo>
                    <a:pt x="12610" y="393"/>
                  </a:lnTo>
                  <a:lnTo>
                    <a:pt x="12610" y="541"/>
                  </a:lnTo>
                  <a:lnTo>
                    <a:pt x="12512" y="737"/>
                  </a:lnTo>
                  <a:lnTo>
                    <a:pt x="12365" y="884"/>
                  </a:lnTo>
                  <a:lnTo>
                    <a:pt x="12217" y="1031"/>
                  </a:lnTo>
                  <a:lnTo>
                    <a:pt x="11972" y="1178"/>
                  </a:lnTo>
                  <a:lnTo>
                    <a:pt x="11482" y="1473"/>
                  </a:lnTo>
                  <a:lnTo>
                    <a:pt x="10893" y="1718"/>
                  </a:lnTo>
                  <a:lnTo>
                    <a:pt x="10304" y="1914"/>
                  </a:lnTo>
                  <a:lnTo>
                    <a:pt x="9519" y="2160"/>
                  </a:lnTo>
                  <a:lnTo>
                    <a:pt x="9175" y="2307"/>
                  </a:lnTo>
                  <a:lnTo>
                    <a:pt x="8881" y="2454"/>
                  </a:lnTo>
                  <a:lnTo>
                    <a:pt x="8587" y="2650"/>
                  </a:lnTo>
                  <a:lnTo>
                    <a:pt x="8292" y="2847"/>
                  </a:lnTo>
                  <a:lnTo>
                    <a:pt x="7753" y="3386"/>
                  </a:lnTo>
                  <a:lnTo>
                    <a:pt x="7311" y="3926"/>
                  </a:lnTo>
                  <a:lnTo>
                    <a:pt x="6820" y="4760"/>
                  </a:lnTo>
                  <a:lnTo>
                    <a:pt x="6330" y="5594"/>
                  </a:lnTo>
                  <a:lnTo>
                    <a:pt x="5839" y="6379"/>
                  </a:lnTo>
                  <a:lnTo>
                    <a:pt x="5545" y="6772"/>
                  </a:lnTo>
                  <a:lnTo>
                    <a:pt x="5250" y="7115"/>
                  </a:lnTo>
                  <a:lnTo>
                    <a:pt x="5005" y="7360"/>
                  </a:lnTo>
                  <a:lnTo>
                    <a:pt x="4760" y="7557"/>
                  </a:lnTo>
                  <a:lnTo>
                    <a:pt x="4465" y="7704"/>
                  </a:lnTo>
                  <a:lnTo>
                    <a:pt x="4171" y="7851"/>
                  </a:lnTo>
                  <a:lnTo>
                    <a:pt x="3582" y="7998"/>
                  </a:lnTo>
                  <a:lnTo>
                    <a:pt x="2944" y="8096"/>
                  </a:lnTo>
                  <a:lnTo>
                    <a:pt x="2306" y="8145"/>
                  </a:lnTo>
                  <a:lnTo>
                    <a:pt x="393" y="8145"/>
                  </a:lnTo>
                  <a:lnTo>
                    <a:pt x="197" y="8195"/>
                  </a:lnTo>
                  <a:lnTo>
                    <a:pt x="99" y="8293"/>
                  </a:lnTo>
                  <a:lnTo>
                    <a:pt x="50" y="8391"/>
                  </a:lnTo>
                  <a:lnTo>
                    <a:pt x="0" y="8538"/>
                  </a:lnTo>
                  <a:lnTo>
                    <a:pt x="50" y="8685"/>
                  </a:lnTo>
                  <a:lnTo>
                    <a:pt x="99" y="8783"/>
                  </a:lnTo>
                  <a:lnTo>
                    <a:pt x="197" y="8881"/>
                  </a:lnTo>
                  <a:lnTo>
                    <a:pt x="393" y="8881"/>
                  </a:lnTo>
                  <a:lnTo>
                    <a:pt x="1620" y="8930"/>
                  </a:lnTo>
                  <a:lnTo>
                    <a:pt x="2257" y="8881"/>
                  </a:lnTo>
                  <a:lnTo>
                    <a:pt x="2846" y="8832"/>
                  </a:lnTo>
                  <a:lnTo>
                    <a:pt x="3484" y="8734"/>
                  </a:lnTo>
                  <a:lnTo>
                    <a:pt x="4073" y="8587"/>
                  </a:lnTo>
                  <a:lnTo>
                    <a:pt x="4613" y="8342"/>
                  </a:lnTo>
                  <a:lnTo>
                    <a:pt x="5152" y="8047"/>
                  </a:lnTo>
                  <a:lnTo>
                    <a:pt x="5594" y="7704"/>
                  </a:lnTo>
                  <a:lnTo>
                    <a:pt x="5937" y="7311"/>
                  </a:lnTo>
                  <a:lnTo>
                    <a:pt x="6281" y="6870"/>
                  </a:lnTo>
                  <a:lnTo>
                    <a:pt x="6575" y="6428"/>
                  </a:lnTo>
                  <a:lnTo>
                    <a:pt x="7115" y="5447"/>
                  </a:lnTo>
                  <a:lnTo>
                    <a:pt x="7654" y="4515"/>
                  </a:lnTo>
                  <a:lnTo>
                    <a:pt x="8047" y="3975"/>
                  </a:lnTo>
                  <a:lnTo>
                    <a:pt x="8440" y="3533"/>
                  </a:lnTo>
                  <a:lnTo>
                    <a:pt x="8930" y="3190"/>
                  </a:lnTo>
                  <a:lnTo>
                    <a:pt x="9421" y="2896"/>
                  </a:lnTo>
                  <a:lnTo>
                    <a:pt x="9911" y="2650"/>
                  </a:lnTo>
                  <a:lnTo>
                    <a:pt x="10451" y="2405"/>
                  </a:lnTo>
                  <a:lnTo>
                    <a:pt x="11580" y="1865"/>
                  </a:lnTo>
                  <a:lnTo>
                    <a:pt x="12267" y="1571"/>
                  </a:lnTo>
                  <a:lnTo>
                    <a:pt x="12610" y="1424"/>
                  </a:lnTo>
                  <a:lnTo>
                    <a:pt x="12855" y="1227"/>
                  </a:lnTo>
                  <a:lnTo>
                    <a:pt x="13052" y="1031"/>
                  </a:lnTo>
                  <a:lnTo>
                    <a:pt x="13101" y="933"/>
                  </a:lnTo>
                  <a:lnTo>
                    <a:pt x="13101" y="786"/>
                  </a:lnTo>
                  <a:lnTo>
                    <a:pt x="13101" y="639"/>
                  </a:lnTo>
                  <a:lnTo>
                    <a:pt x="13052" y="442"/>
                  </a:lnTo>
                  <a:lnTo>
                    <a:pt x="12806" y="50"/>
                  </a:lnTo>
                  <a:lnTo>
                    <a:pt x="12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3"/>
            <p:cNvSpPr/>
            <p:nvPr/>
          </p:nvSpPr>
          <p:spPr>
            <a:xfrm rot="-63655">
              <a:off x="5830341" y="2067461"/>
              <a:ext cx="86846" cy="58406"/>
            </a:xfrm>
            <a:custGeom>
              <a:avLst/>
              <a:gdLst/>
              <a:ahLst/>
              <a:cxnLst/>
              <a:rect l="l" t="t" r="r" b="b"/>
              <a:pathLst>
                <a:path w="5692" h="3828" extrusionOk="0">
                  <a:moveTo>
                    <a:pt x="5201" y="1"/>
                  </a:moveTo>
                  <a:lnTo>
                    <a:pt x="5103" y="50"/>
                  </a:lnTo>
                  <a:lnTo>
                    <a:pt x="5054" y="99"/>
                  </a:lnTo>
                  <a:lnTo>
                    <a:pt x="4956" y="197"/>
                  </a:lnTo>
                  <a:lnTo>
                    <a:pt x="4956" y="295"/>
                  </a:lnTo>
                  <a:lnTo>
                    <a:pt x="5005" y="442"/>
                  </a:lnTo>
                  <a:lnTo>
                    <a:pt x="5054" y="638"/>
                  </a:lnTo>
                  <a:lnTo>
                    <a:pt x="5103" y="884"/>
                  </a:lnTo>
                  <a:lnTo>
                    <a:pt x="5103" y="1129"/>
                  </a:lnTo>
                  <a:lnTo>
                    <a:pt x="5103" y="1374"/>
                  </a:lnTo>
                  <a:lnTo>
                    <a:pt x="4956" y="1865"/>
                  </a:lnTo>
                  <a:lnTo>
                    <a:pt x="4710" y="2307"/>
                  </a:lnTo>
                  <a:lnTo>
                    <a:pt x="4367" y="2699"/>
                  </a:lnTo>
                  <a:lnTo>
                    <a:pt x="4171" y="2895"/>
                  </a:lnTo>
                  <a:lnTo>
                    <a:pt x="3974" y="2994"/>
                  </a:lnTo>
                  <a:lnTo>
                    <a:pt x="3729" y="3092"/>
                  </a:lnTo>
                  <a:lnTo>
                    <a:pt x="3533" y="3141"/>
                  </a:lnTo>
                  <a:lnTo>
                    <a:pt x="3287" y="3190"/>
                  </a:lnTo>
                  <a:lnTo>
                    <a:pt x="3042" y="3141"/>
                  </a:lnTo>
                  <a:lnTo>
                    <a:pt x="2650" y="3043"/>
                  </a:lnTo>
                  <a:lnTo>
                    <a:pt x="2306" y="2846"/>
                  </a:lnTo>
                  <a:lnTo>
                    <a:pt x="1963" y="2601"/>
                  </a:lnTo>
                  <a:lnTo>
                    <a:pt x="1668" y="2307"/>
                  </a:lnTo>
                  <a:lnTo>
                    <a:pt x="1374" y="2012"/>
                  </a:lnTo>
                  <a:lnTo>
                    <a:pt x="1129" y="1669"/>
                  </a:lnTo>
                  <a:lnTo>
                    <a:pt x="687" y="1031"/>
                  </a:lnTo>
                  <a:lnTo>
                    <a:pt x="540" y="933"/>
                  </a:lnTo>
                  <a:lnTo>
                    <a:pt x="442" y="884"/>
                  </a:lnTo>
                  <a:lnTo>
                    <a:pt x="295" y="884"/>
                  </a:lnTo>
                  <a:lnTo>
                    <a:pt x="196" y="933"/>
                  </a:lnTo>
                  <a:lnTo>
                    <a:pt x="49" y="982"/>
                  </a:lnTo>
                  <a:lnTo>
                    <a:pt x="0" y="1129"/>
                  </a:lnTo>
                  <a:lnTo>
                    <a:pt x="0" y="1276"/>
                  </a:lnTo>
                  <a:lnTo>
                    <a:pt x="49" y="1423"/>
                  </a:lnTo>
                  <a:lnTo>
                    <a:pt x="295" y="1914"/>
                  </a:lnTo>
                  <a:lnTo>
                    <a:pt x="687" y="2405"/>
                  </a:lnTo>
                  <a:lnTo>
                    <a:pt x="1129" y="2846"/>
                  </a:lnTo>
                  <a:lnTo>
                    <a:pt x="1619" y="3288"/>
                  </a:lnTo>
                  <a:lnTo>
                    <a:pt x="2208" y="3582"/>
                  </a:lnTo>
                  <a:lnTo>
                    <a:pt x="2453" y="3729"/>
                  </a:lnTo>
                  <a:lnTo>
                    <a:pt x="2748" y="3779"/>
                  </a:lnTo>
                  <a:lnTo>
                    <a:pt x="3042" y="3828"/>
                  </a:lnTo>
                  <a:lnTo>
                    <a:pt x="3631" y="3828"/>
                  </a:lnTo>
                  <a:lnTo>
                    <a:pt x="3925" y="3729"/>
                  </a:lnTo>
                  <a:lnTo>
                    <a:pt x="4171" y="3631"/>
                  </a:lnTo>
                  <a:lnTo>
                    <a:pt x="4416" y="3484"/>
                  </a:lnTo>
                  <a:lnTo>
                    <a:pt x="4808" y="3141"/>
                  </a:lnTo>
                  <a:lnTo>
                    <a:pt x="5201" y="2699"/>
                  </a:lnTo>
                  <a:lnTo>
                    <a:pt x="5446" y="2258"/>
                  </a:lnTo>
                  <a:lnTo>
                    <a:pt x="5643" y="1718"/>
                  </a:lnTo>
                  <a:lnTo>
                    <a:pt x="5692" y="1178"/>
                  </a:lnTo>
                  <a:lnTo>
                    <a:pt x="5692" y="933"/>
                  </a:lnTo>
                  <a:lnTo>
                    <a:pt x="5643" y="638"/>
                  </a:lnTo>
                  <a:lnTo>
                    <a:pt x="5593" y="393"/>
                  </a:lnTo>
                  <a:lnTo>
                    <a:pt x="5446" y="148"/>
                  </a:lnTo>
                  <a:lnTo>
                    <a:pt x="5397" y="50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3"/>
            <p:cNvSpPr/>
            <p:nvPr/>
          </p:nvSpPr>
          <p:spPr>
            <a:xfrm rot="-63655">
              <a:off x="5816037" y="1938739"/>
              <a:ext cx="273249" cy="144505"/>
            </a:xfrm>
            <a:custGeom>
              <a:avLst/>
              <a:gdLst/>
              <a:ahLst/>
              <a:cxnLst/>
              <a:rect l="l" t="t" r="r" b="b"/>
              <a:pathLst>
                <a:path w="17909" h="9471" extrusionOk="0">
                  <a:moveTo>
                    <a:pt x="16878" y="1"/>
                  </a:moveTo>
                  <a:lnTo>
                    <a:pt x="16093" y="99"/>
                  </a:lnTo>
                  <a:lnTo>
                    <a:pt x="15357" y="344"/>
                  </a:lnTo>
                  <a:lnTo>
                    <a:pt x="14621" y="639"/>
                  </a:lnTo>
                  <a:lnTo>
                    <a:pt x="13934" y="1031"/>
                  </a:lnTo>
                  <a:lnTo>
                    <a:pt x="13345" y="1522"/>
                  </a:lnTo>
                  <a:lnTo>
                    <a:pt x="12757" y="2061"/>
                  </a:lnTo>
                  <a:lnTo>
                    <a:pt x="12266" y="2650"/>
                  </a:lnTo>
                  <a:lnTo>
                    <a:pt x="11775" y="3337"/>
                  </a:lnTo>
                  <a:lnTo>
                    <a:pt x="11285" y="4073"/>
                  </a:lnTo>
                  <a:lnTo>
                    <a:pt x="10843" y="4760"/>
                  </a:lnTo>
                  <a:lnTo>
                    <a:pt x="10304" y="5398"/>
                  </a:lnTo>
                  <a:lnTo>
                    <a:pt x="10107" y="5643"/>
                  </a:lnTo>
                  <a:lnTo>
                    <a:pt x="9911" y="5790"/>
                  </a:lnTo>
                  <a:lnTo>
                    <a:pt x="9420" y="6085"/>
                  </a:lnTo>
                  <a:lnTo>
                    <a:pt x="8930" y="6281"/>
                  </a:lnTo>
                  <a:lnTo>
                    <a:pt x="8390" y="6428"/>
                  </a:lnTo>
                  <a:lnTo>
                    <a:pt x="7801" y="6526"/>
                  </a:lnTo>
                  <a:lnTo>
                    <a:pt x="7262" y="6526"/>
                  </a:lnTo>
                  <a:lnTo>
                    <a:pt x="6133" y="6575"/>
                  </a:lnTo>
                  <a:lnTo>
                    <a:pt x="4906" y="6624"/>
                  </a:lnTo>
                  <a:lnTo>
                    <a:pt x="3729" y="6772"/>
                  </a:lnTo>
                  <a:lnTo>
                    <a:pt x="2551" y="7017"/>
                  </a:lnTo>
                  <a:lnTo>
                    <a:pt x="1374" y="7360"/>
                  </a:lnTo>
                  <a:lnTo>
                    <a:pt x="1030" y="7508"/>
                  </a:lnTo>
                  <a:lnTo>
                    <a:pt x="687" y="7704"/>
                  </a:lnTo>
                  <a:lnTo>
                    <a:pt x="393" y="7949"/>
                  </a:lnTo>
                  <a:lnTo>
                    <a:pt x="147" y="8194"/>
                  </a:lnTo>
                  <a:lnTo>
                    <a:pt x="49" y="8489"/>
                  </a:lnTo>
                  <a:lnTo>
                    <a:pt x="0" y="8636"/>
                  </a:lnTo>
                  <a:lnTo>
                    <a:pt x="49" y="8783"/>
                  </a:lnTo>
                  <a:lnTo>
                    <a:pt x="98" y="8930"/>
                  </a:lnTo>
                  <a:lnTo>
                    <a:pt x="196" y="9127"/>
                  </a:lnTo>
                  <a:lnTo>
                    <a:pt x="343" y="9274"/>
                  </a:lnTo>
                  <a:lnTo>
                    <a:pt x="540" y="9421"/>
                  </a:lnTo>
                  <a:lnTo>
                    <a:pt x="638" y="9470"/>
                  </a:lnTo>
                  <a:lnTo>
                    <a:pt x="785" y="9470"/>
                  </a:lnTo>
                  <a:lnTo>
                    <a:pt x="883" y="9421"/>
                  </a:lnTo>
                  <a:lnTo>
                    <a:pt x="981" y="9323"/>
                  </a:lnTo>
                  <a:lnTo>
                    <a:pt x="1079" y="9225"/>
                  </a:lnTo>
                  <a:lnTo>
                    <a:pt x="1079" y="9078"/>
                  </a:lnTo>
                  <a:lnTo>
                    <a:pt x="1079" y="8979"/>
                  </a:lnTo>
                  <a:lnTo>
                    <a:pt x="981" y="8832"/>
                  </a:lnTo>
                  <a:lnTo>
                    <a:pt x="834" y="8685"/>
                  </a:lnTo>
                  <a:lnTo>
                    <a:pt x="834" y="8587"/>
                  </a:lnTo>
                  <a:lnTo>
                    <a:pt x="834" y="8538"/>
                  </a:lnTo>
                  <a:lnTo>
                    <a:pt x="932" y="8391"/>
                  </a:lnTo>
                  <a:lnTo>
                    <a:pt x="1129" y="8293"/>
                  </a:lnTo>
                  <a:lnTo>
                    <a:pt x="1570" y="8096"/>
                  </a:lnTo>
                  <a:lnTo>
                    <a:pt x="1963" y="7949"/>
                  </a:lnTo>
                  <a:lnTo>
                    <a:pt x="2846" y="7704"/>
                  </a:lnTo>
                  <a:lnTo>
                    <a:pt x="3729" y="7508"/>
                  </a:lnTo>
                  <a:lnTo>
                    <a:pt x="4367" y="7409"/>
                  </a:lnTo>
                  <a:lnTo>
                    <a:pt x="5005" y="7311"/>
                  </a:lnTo>
                  <a:lnTo>
                    <a:pt x="6329" y="7262"/>
                  </a:lnTo>
                  <a:lnTo>
                    <a:pt x="7654" y="7213"/>
                  </a:lnTo>
                  <a:lnTo>
                    <a:pt x="8292" y="7115"/>
                  </a:lnTo>
                  <a:lnTo>
                    <a:pt x="8930" y="7017"/>
                  </a:lnTo>
                  <a:lnTo>
                    <a:pt x="9518" y="6821"/>
                  </a:lnTo>
                  <a:lnTo>
                    <a:pt x="10009" y="6526"/>
                  </a:lnTo>
                  <a:lnTo>
                    <a:pt x="10451" y="6183"/>
                  </a:lnTo>
                  <a:lnTo>
                    <a:pt x="10843" y="5790"/>
                  </a:lnTo>
                  <a:lnTo>
                    <a:pt x="11187" y="5398"/>
                  </a:lnTo>
                  <a:lnTo>
                    <a:pt x="11530" y="4907"/>
                  </a:lnTo>
                  <a:lnTo>
                    <a:pt x="12119" y="3975"/>
                  </a:lnTo>
                  <a:lnTo>
                    <a:pt x="12560" y="3337"/>
                  </a:lnTo>
                  <a:lnTo>
                    <a:pt x="13002" y="2699"/>
                  </a:lnTo>
                  <a:lnTo>
                    <a:pt x="13493" y="2160"/>
                  </a:lnTo>
                  <a:lnTo>
                    <a:pt x="13787" y="1865"/>
                  </a:lnTo>
                  <a:lnTo>
                    <a:pt x="14081" y="1669"/>
                  </a:lnTo>
                  <a:lnTo>
                    <a:pt x="14523" y="1374"/>
                  </a:lnTo>
                  <a:lnTo>
                    <a:pt x="14965" y="1129"/>
                  </a:lnTo>
                  <a:lnTo>
                    <a:pt x="15357" y="933"/>
                  </a:lnTo>
                  <a:lnTo>
                    <a:pt x="15799" y="786"/>
                  </a:lnTo>
                  <a:lnTo>
                    <a:pt x="16240" y="688"/>
                  </a:lnTo>
                  <a:lnTo>
                    <a:pt x="16682" y="589"/>
                  </a:lnTo>
                  <a:lnTo>
                    <a:pt x="17663" y="442"/>
                  </a:lnTo>
                  <a:lnTo>
                    <a:pt x="17761" y="393"/>
                  </a:lnTo>
                  <a:lnTo>
                    <a:pt x="17810" y="344"/>
                  </a:lnTo>
                  <a:lnTo>
                    <a:pt x="17908" y="197"/>
                  </a:lnTo>
                  <a:lnTo>
                    <a:pt x="17810" y="99"/>
                  </a:lnTo>
                  <a:lnTo>
                    <a:pt x="17761" y="50"/>
                  </a:lnTo>
                  <a:lnTo>
                    <a:pt x="17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3"/>
            <p:cNvSpPr/>
            <p:nvPr/>
          </p:nvSpPr>
          <p:spPr>
            <a:xfrm rot="-63655">
              <a:off x="5799068" y="2058851"/>
              <a:ext cx="27708" cy="14235"/>
            </a:xfrm>
            <a:custGeom>
              <a:avLst/>
              <a:gdLst/>
              <a:ahLst/>
              <a:cxnLst/>
              <a:rect l="l" t="t" r="r" b="b"/>
              <a:pathLst>
                <a:path w="1816" h="933" extrusionOk="0">
                  <a:moveTo>
                    <a:pt x="540" y="1"/>
                  </a:moveTo>
                  <a:lnTo>
                    <a:pt x="344" y="99"/>
                  </a:lnTo>
                  <a:lnTo>
                    <a:pt x="148" y="295"/>
                  </a:lnTo>
                  <a:lnTo>
                    <a:pt x="0" y="540"/>
                  </a:lnTo>
                  <a:lnTo>
                    <a:pt x="0" y="688"/>
                  </a:lnTo>
                  <a:lnTo>
                    <a:pt x="0" y="786"/>
                  </a:lnTo>
                  <a:lnTo>
                    <a:pt x="99" y="835"/>
                  </a:lnTo>
                  <a:lnTo>
                    <a:pt x="148" y="884"/>
                  </a:lnTo>
                  <a:lnTo>
                    <a:pt x="295" y="933"/>
                  </a:lnTo>
                  <a:lnTo>
                    <a:pt x="393" y="933"/>
                  </a:lnTo>
                  <a:lnTo>
                    <a:pt x="491" y="884"/>
                  </a:lnTo>
                  <a:lnTo>
                    <a:pt x="540" y="786"/>
                  </a:lnTo>
                  <a:lnTo>
                    <a:pt x="638" y="639"/>
                  </a:lnTo>
                  <a:lnTo>
                    <a:pt x="687" y="590"/>
                  </a:lnTo>
                  <a:lnTo>
                    <a:pt x="835" y="540"/>
                  </a:lnTo>
                  <a:lnTo>
                    <a:pt x="982" y="540"/>
                  </a:lnTo>
                  <a:lnTo>
                    <a:pt x="1276" y="590"/>
                  </a:lnTo>
                  <a:lnTo>
                    <a:pt x="1620" y="639"/>
                  </a:lnTo>
                  <a:lnTo>
                    <a:pt x="1669" y="688"/>
                  </a:lnTo>
                  <a:lnTo>
                    <a:pt x="1767" y="639"/>
                  </a:lnTo>
                  <a:lnTo>
                    <a:pt x="1816" y="540"/>
                  </a:lnTo>
                  <a:lnTo>
                    <a:pt x="1816" y="442"/>
                  </a:lnTo>
                  <a:lnTo>
                    <a:pt x="1767" y="295"/>
                  </a:lnTo>
                  <a:lnTo>
                    <a:pt x="1521" y="148"/>
                  </a:lnTo>
                  <a:lnTo>
                    <a:pt x="1276" y="50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3"/>
            <p:cNvSpPr/>
            <p:nvPr/>
          </p:nvSpPr>
          <p:spPr>
            <a:xfrm rot="-63655">
              <a:off x="5800260" y="2080542"/>
              <a:ext cx="27708" cy="18736"/>
            </a:xfrm>
            <a:custGeom>
              <a:avLst/>
              <a:gdLst/>
              <a:ahLst/>
              <a:cxnLst/>
              <a:rect l="l" t="t" r="r" b="b"/>
              <a:pathLst>
                <a:path w="1816" h="1228" extrusionOk="0">
                  <a:moveTo>
                    <a:pt x="1571" y="1"/>
                  </a:moveTo>
                  <a:lnTo>
                    <a:pt x="1472" y="50"/>
                  </a:lnTo>
                  <a:lnTo>
                    <a:pt x="1423" y="99"/>
                  </a:lnTo>
                  <a:lnTo>
                    <a:pt x="1325" y="246"/>
                  </a:lnTo>
                  <a:lnTo>
                    <a:pt x="1178" y="344"/>
                  </a:lnTo>
                  <a:lnTo>
                    <a:pt x="1031" y="442"/>
                  </a:lnTo>
                  <a:lnTo>
                    <a:pt x="835" y="540"/>
                  </a:lnTo>
                  <a:lnTo>
                    <a:pt x="442" y="589"/>
                  </a:lnTo>
                  <a:lnTo>
                    <a:pt x="246" y="638"/>
                  </a:lnTo>
                  <a:lnTo>
                    <a:pt x="50" y="737"/>
                  </a:lnTo>
                  <a:lnTo>
                    <a:pt x="1" y="835"/>
                  </a:lnTo>
                  <a:lnTo>
                    <a:pt x="1" y="933"/>
                  </a:lnTo>
                  <a:lnTo>
                    <a:pt x="1" y="982"/>
                  </a:lnTo>
                  <a:lnTo>
                    <a:pt x="50" y="1080"/>
                  </a:lnTo>
                  <a:lnTo>
                    <a:pt x="197" y="1178"/>
                  </a:lnTo>
                  <a:lnTo>
                    <a:pt x="295" y="1227"/>
                  </a:lnTo>
                  <a:lnTo>
                    <a:pt x="589" y="1227"/>
                  </a:lnTo>
                  <a:lnTo>
                    <a:pt x="884" y="1129"/>
                  </a:lnTo>
                  <a:lnTo>
                    <a:pt x="1129" y="1031"/>
                  </a:lnTo>
                  <a:lnTo>
                    <a:pt x="1374" y="884"/>
                  </a:lnTo>
                  <a:lnTo>
                    <a:pt x="1522" y="737"/>
                  </a:lnTo>
                  <a:lnTo>
                    <a:pt x="1669" y="540"/>
                  </a:lnTo>
                  <a:lnTo>
                    <a:pt x="1816" y="295"/>
                  </a:lnTo>
                  <a:lnTo>
                    <a:pt x="1816" y="246"/>
                  </a:lnTo>
                  <a:lnTo>
                    <a:pt x="1816" y="148"/>
                  </a:lnTo>
                  <a:lnTo>
                    <a:pt x="1718" y="50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3"/>
            <p:cNvSpPr/>
            <p:nvPr/>
          </p:nvSpPr>
          <p:spPr>
            <a:xfrm rot="-63655">
              <a:off x="5710506" y="2059857"/>
              <a:ext cx="97344" cy="68888"/>
            </a:xfrm>
            <a:custGeom>
              <a:avLst/>
              <a:gdLst/>
              <a:ahLst/>
              <a:cxnLst/>
              <a:rect l="l" t="t" r="r" b="b"/>
              <a:pathLst>
                <a:path w="6380" h="4515" extrusionOk="0">
                  <a:moveTo>
                    <a:pt x="5987" y="1"/>
                  </a:moveTo>
                  <a:lnTo>
                    <a:pt x="5889" y="50"/>
                  </a:lnTo>
                  <a:lnTo>
                    <a:pt x="5839" y="148"/>
                  </a:lnTo>
                  <a:lnTo>
                    <a:pt x="5839" y="246"/>
                  </a:lnTo>
                  <a:lnTo>
                    <a:pt x="5839" y="540"/>
                  </a:lnTo>
                  <a:lnTo>
                    <a:pt x="5790" y="884"/>
                  </a:lnTo>
                  <a:lnTo>
                    <a:pt x="5741" y="1178"/>
                  </a:lnTo>
                  <a:lnTo>
                    <a:pt x="5643" y="1473"/>
                  </a:lnTo>
                  <a:lnTo>
                    <a:pt x="5398" y="1963"/>
                  </a:lnTo>
                  <a:lnTo>
                    <a:pt x="5054" y="2454"/>
                  </a:lnTo>
                  <a:lnTo>
                    <a:pt x="4662" y="2846"/>
                  </a:lnTo>
                  <a:lnTo>
                    <a:pt x="4171" y="3239"/>
                  </a:lnTo>
                  <a:lnTo>
                    <a:pt x="3632" y="3484"/>
                  </a:lnTo>
                  <a:lnTo>
                    <a:pt x="3043" y="3730"/>
                  </a:lnTo>
                  <a:lnTo>
                    <a:pt x="2552" y="3828"/>
                  </a:lnTo>
                  <a:lnTo>
                    <a:pt x="2062" y="3828"/>
                  </a:lnTo>
                  <a:lnTo>
                    <a:pt x="1620" y="3730"/>
                  </a:lnTo>
                  <a:lnTo>
                    <a:pt x="1375" y="3681"/>
                  </a:lnTo>
                  <a:lnTo>
                    <a:pt x="1178" y="3533"/>
                  </a:lnTo>
                  <a:lnTo>
                    <a:pt x="933" y="3337"/>
                  </a:lnTo>
                  <a:lnTo>
                    <a:pt x="737" y="3043"/>
                  </a:lnTo>
                  <a:lnTo>
                    <a:pt x="639" y="2748"/>
                  </a:lnTo>
                  <a:lnTo>
                    <a:pt x="639" y="2405"/>
                  </a:lnTo>
                  <a:lnTo>
                    <a:pt x="639" y="2012"/>
                  </a:lnTo>
                  <a:lnTo>
                    <a:pt x="688" y="1669"/>
                  </a:lnTo>
                  <a:lnTo>
                    <a:pt x="835" y="1031"/>
                  </a:lnTo>
                  <a:lnTo>
                    <a:pt x="835" y="884"/>
                  </a:lnTo>
                  <a:lnTo>
                    <a:pt x="786" y="786"/>
                  </a:lnTo>
                  <a:lnTo>
                    <a:pt x="688" y="688"/>
                  </a:lnTo>
                  <a:lnTo>
                    <a:pt x="590" y="639"/>
                  </a:lnTo>
                  <a:lnTo>
                    <a:pt x="491" y="639"/>
                  </a:lnTo>
                  <a:lnTo>
                    <a:pt x="393" y="688"/>
                  </a:lnTo>
                  <a:lnTo>
                    <a:pt x="295" y="737"/>
                  </a:lnTo>
                  <a:lnTo>
                    <a:pt x="197" y="884"/>
                  </a:lnTo>
                  <a:lnTo>
                    <a:pt x="99" y="1227"/>
                  </a:lnTo>
                  <a:lnTo>
                    <a:pt x="1" y="1620"/>
                  </a:lnTo>
                  <a:lnTo>
                    <a:pt x="1" y="1963"/>
                  </a:lnTo>
                  <a:lnTo>
                    <a:pt x="1" y="2307"/>
                  </a:lnTo>
                  <a:lnTo>
                    <a:pt x="50" y="2650"/>
                  </a:lnTo>
                  <a:lnTo>
                    <a:pt x="99" y="2945"/>
                  </a:lnTo>
                  <a:lnTo>
                    <a:pt x="197" y="3288"/>
                  </a:lnTo>
                  <a:lnTo>
                    <a:pt x="344" y="3533"/>
                  </a:lnTo>
                  <a:lnTo>
                    <a:pt x="541" y="3779"/>
                  </a:lnTo>
                  <a:lnTo>
                    <a:pt x="737" y="4024"/>
                  </a:lnTo>
                  <a:lnTo>
                    <a:pt x="982" y="4171"/>
                  </a:lnTo>
                  <a:lnTo>
                    <a:pt x="1277" y="4318"/>
                  </a:lnTo>
                  <a:lnTo>
                    <a:pt x="1620" y="4417"/>
                  </a:lnTo>
                  <a:lnTo>
                    <a:pt x="1963" y="4515"/>
                  </a:lnTo>
                  <a:lnTo>
                    <a:pt x="2307" y="4515"/>
                  </a:lnTo>
                  <a:lnTo>
                    <a:pt x="2748" y="4466"/>
                  </a:lnTo>
                  <a:lnTo>
                    <a:pt x="3092" y="4367"/>
                  </a:lnTo>
                  <a:lnTo>
                    <a:pt x="3484" y="4269"/>
                  </a:lnTo>
                  <a:lnTo>
                    <a:pt x="3828" y="4122"/>
                  </a:lnTo>
                  <a:lnTo>
                    <a:pt x="4171" y="3926"/>
                  </a:lnTo>
                  <a:lnTo>
                    <a:pt x="4515" y="3730"/>
                  </a:lnTo>
                  <a:lnTo>
                    <a:pt x="4809" y="3533"/>
                  </a:lnTo>
                  <a:lnTo>
                    <a:pt x="5104" y="3288"/>
                  </a:lnTo>
                  <a:lnTo>
                    <a:pt x="5398" y="2994"/>
                  </a:lnTo>
                  <a:lnTo>
                    <a:pt x="5643" y="2748"/>
                  </a:lnTo>
                  <a:lnTo>
                    <a:pt x="5839" y="2405"/>
                  </a:lnTo>
                  <a:lnTo>
                    <a:pt x="6036" y="2111"/>
                  </a:lnTo>
                  <a:lnTo>
                    <a:pt x="6183" y="1767"/>
                  </a:lnTo>
                  <a:lnTo>
                    <a:pt x="6281" y="1375"/>
                  </a:lnTo>
                  <a:lnTo>
                    <a:pt x="6379" y="1031"/>
                  </a:lnTo>
                  <a:lnTo>
                    <a:pt x="6379" y="639"/>
                  </a:lnTo>
                  <a:lnTo>
                    <a:pt x="6379" y="246"/>
                  </a:lnTo>
                  <a:lnTo>
                    <a:pt x="6330" y="148"/>
                  </a:lnTo>
                  <a:lnTo>
                    <a:pt x="6281" y="50"/>
                  </a:lnTo>
                  <a:lnTo>
                    <a:pt x="6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 rot="-63655">
              <a:off x="5675279" y="2025838"/>
              <a:ext cx="41943" cy="52425"/>
            </a:xfrm>
            <a:custGeom>
              <a:avLst/>
              <a:gdLst/>
              <a:ahLst/>
              <a:cxnLst/>
              <a:rect l="l" t="t" r="r" b="b"/>
              <a:pathLst>
                <a:path w="2749" h="3436" extrusionOk="0">
                  <a:moveTo>
                    <a:pt x="786" y="1"/>
                  </a:moveTo>
                  <a:lnTo>
                    <a:pt x="492" y="246"/>
                  </a:lnTo>
                  <a:lnTo>
                    <a:pt x="246" y="540"/>
                  </a:lnTo>
                  <a:lnTo>
                    <a:pt x="99" y="884"/>
                  </a:lnTo>
                  <a:lnTo>
                    <a:pt x="1" y="1227"/>
                  </a:lnTo>
                  <a:lnTo>
                    <a:pt x="1" y="1620"/>
                  </a:lnTo>
                  <a:lnTo>
                    <a:pt x="50" y="1963"/>
                  </a:lnTo>
                  <a:lnTo>
                    <a:pt x="148" y="2356"/>
                  </a:lnTo>
                  <a:lnTo>
                    <a:pt x="344" y="2650"/>
                  </a:lnTo>
                  <a:lnTo>
                    <a:pt x="541" y="2896"/>
                  </a:lnTo>
                  <a:lnTo>
                    <a:pt x="835" y="3092"/>
                  </a:lnTo>
                  <a:lnTo>
                    <a:pt x="1080" y="3288"/>
                  </a:lnTo>
                  <a:lnTo>
                    <a:pt x="1375" y="3386"/>
                  </a:lnTo>
                  <a:lnTo>
                    <a:pt x="1718" y="3435"/>
                  </a:lnTo>
                  <a:lnTo>
                    <a:pt x="2013" y="3386"/>
                  </a:lnTo>
                  <a:lnTo>
                    <a:pt x="2356" y="3337"/>
                  </a:lnTo>
                  <a:lnTo>
                    <a:pt x="2650" y="3190"/>
                  </a:lnTo>
                  <a:lnTo>
                    <a:pt x="2699" y="3141"/>
                  </a:lnTo>
                  <a:lnTo>
                    <a:pt x="2748" y="3092"/>
                  </a:lnTo>
                  <a:lnTo>
                    <a:pt x="2699" y="2945"/>
                  </a:lnTo>
                  <a:lnTo>
                    <a:pt x="2650" y="2846"/>
                  </a:lnTo>
                  <a:lnTo>
                    <a:pt x="2503" y="2846"/>
                  </a:lnTo>
                  <a:lnTo>
                    <a:pt x="2258" y="2896"/>
                  </a:lnTo>
                  <a:lnTo>
                    <a:pt x="2062" y="2945"/>
                  </a:lnTo>
                  <a:lnTo>
                    <a:pt x="1816" y="2896"/>
                  </a:lnTo>
                  <a:lnTo>
                    <a:pt x="1571" y="2846"/>
                  </a:lnTo>
                  <a:lnTo>
                    <a:pt x="1375" y="2797"/>
                  </a:lnTo>
                  <a:lnTo>
                    <a:pt x="1178" y="2699"/>
                  </a:lnTo>
                  <a:lnTo>
                    <a:pt x="1031" y="2552"/>
                  </a:lnTo>
                  <a:lnTo>
                    <a:pt x="835" y="2356"/>
                  </a:lnTo>
                  <a:lnTo>
                    <a:pt x="688" y="2111"/>
                  </a:lnTo>
                  <a:lnTo>
                    <a:pt x="590" y="1816"/>
                  </a:lnTo>
                  <a:lnTo>
                    <a:pt x="590" y="1571"/>
                  </a:lnTo>
                  <a:lnTo>
                    <a:pt x="639" y="1325"/>
                  </a:lnTo>
                  <a:lnTo>
                    <a:pt x="737" y="1080"/>
                  </a:lnTo>
                  <a:lnTo>
                    <a:pt x="884" y="884"/>
                  </a:lnTo>
                  <a:lnTo>
                    <a:pt x="1129" y="393"/>
                  </a:lnTo>
                  <a:lnTo>
                    <a:pt x="1178" y="295"/>
                  </a:lnTo>
                  <a:lnTo>
                    <a:pt x="1178" y="197"/>
                  </a:lnTo>
                  <a:lnTo>
                    <a:pt x="1080" y="50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3"/>
            <p:cNvSpPr/>
            <p:nvPr/>
          </p:nvSpPr>
          <p:spPr>
            <a:xfrm rot="-63655">
              <a:off x="5749418" y="2034761"/>
              <a:ext cx="61397" cy="35947"/>
            </a:xfrm>
            <a:custGeom>
              <a:avLst/>
              <a:gdLst/>
              <a:ahLst/>
              <a:cxnLst/>
              <a:rect l="l" t="t" r="r" b="b"/>
              <a:pathLst>
                <a:path w="4024" h="2356" extrusionOk="0">
                  <a:moveTo>
                    <a:pt x="246" y="1"/>
                  </a:moveTo>
                  <a:lnTo>
                    <a:pt x="197" y="50"/>
                  </a:lnTo>
                  <a:lnTo>
                    <a:pt x="49" y="99"/>
                  </a:lnTo>
                  <a:lnTo>
                    <a:pt x="0" y="246"/>
                  </a:lnTo>
                  <a:lnTo>
                    <a:pt x="49" y="344"/>
                  </a:lnTo>
                  <a:lnTo>
                    <a:pt x="98" y="393"/>
                  </a:lnTo>
                  <a:lnTo>
                    <a:pt x="491" y="688"/>
                  </a:lnTo>
                  <a:lnTo>
                    <a:pt x="932" y="884"/>
                  </a:lnTo>
                  <a:lnTo>
                    <a:pt x="1865" y="1178"/>
                  </a:lnTo>
                  <a:lnTo>
                    <a:pt x="2355" y="1374"/>
                  </a:lnTo>
                  <a:lnTo>
                    <a:pt x="2797" y="1571"/>
                  </a:lnTo>
                  <a:lnTo>
                    <a:pt x="3140" y="1865"/>
                  </a:lnTo>
                  <a:lnTo>
                    <a:pt x="3337" y="2061"/>
                  </a:lnTo>
                  <a:lnTo>
                    <a:pt x="3484" y="2258"/>
                  </a:lnTo>
                  <a:lnTo>
                    <a:pt x="3533" y="2307"/>
                  </a:lnTo>
                  <a:lnTo>
                    <a:pt x="3631" y="2356"/>
                  </a:lnTo>
                  <a:lnTo>
                    <a:pt x="3827" y="2356"/>
                  </a:lnTo>
                  <a:lnTo>
                    <a:pt x="3974" y="2258"/>
                  </a:lnTo>
                  <a:lnTo>
                    <a:pt x="4024" y="2209"/>
                  </a:lnTo>
                  <a:lnTo>
                    <a:pt x="4024" y="2110"/>
                  </a:lnTo>
                  <a:lnTo>
                    <a:pt x="4024" y="1816"/>
                  </a:lnTo>
                  <a:lnTo>
                    <a:pt x="3925" y="1620"/>
                  </a:lnTo>
                  <a:lnTo>
                    <a:pt x="3778" y="1374"/>
                  </a:lnTo>
                  <a:lnTo>
                    <a:pt x="3582" y="1227"/>
                  </a:lnTo>
                  <a:lnTo>
                    <a:pt x="3386" y="1080"/>
                  </a:lnTo>
                  <a:lnTo>
                    <a:pt x="3140" y="933"/>
                  </a:lnTo>
                  <a:lnTo>
                    <a:pt x="2552" y="688"/>
                  </a:lnTo>
                  <a:lnTo>
                    <a:pt x="1914" y="540"/>
                  </a:lnTo>
                  <a:lnTo>
                    <a:pt x="1325" y="393"/>
                  </a:lnTo>
                  <a:lnTo>
                    <a:pt x="785" y="197"/>
                  </a:lnTo>
                  <a:lnTo>
                    <a:pt x="344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 rot="-63655">
              <a:off x="5869661" y="2029188"/>
              <a:ext cx="17989" cy="17226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148" y="0"/>
                  </a:moveTo>
                  <a:lnTo>
                    <a:pt x="99" y="49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1" y="344"/>
                  </a:lnTo>
                  <a:lnTo>
                    <a:pt x="50" y="393"/>
                  </a:lnTo>
                  <a:lnTo>
                    <a:pt x="442" y="834"/>
                  </a:lnTo>
                  <a:lnTo>
                    <a:pt x="687" y="1031"/>
                  </a:lnTo>
                  <a:lnTo>
                    <a:pt x="786" y="1129"/>
                  </a:lnTo>
                  <a:lnTo>
                    <a:pt x="1031" y="1129"/>
                  </a:lnTo>
                  <a:lnTo>
                    <a:pt x="1080" y="1080"/>
                  </a:lnTo>
                  <a:lnTo>
                    <a:pt x="1129" y="1031"/>
                  </a:lnTo>
                  <a:lnTo>
                    <a:pt x="1178" y="933"/>
                  </a:lnTo>
                  <a:lnTo>
                    <a:pt x="1129" y="785"/>
                  </a:lnTo>
                  <a:lnTo>
                    <a:pt x="1080" y="687"/>
                  </a:lnTo>
                  <a:lnTo>
                    <a:pt x="884" y="491"/>
                  </a:lnTo>
                  <a:lnTo>
                    <a:pt x="442" y="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 rot="-63655">
              <a:off x="5923417" y="2013983"/>
              <a:ext cx="16478" cy="31446"/>
            </a:xfrm>
            <a:custGeom>
              <a:avLst/>
              <a:gdLst/>
              <a:ahLst/>
              <a:cxnLst/>
              <a:rect l="l" t="t" r="r" b="b"/>
              <a:pathLst>
                <a:path w="1080" h="2061" extrusionOk="0">
                  <a:moveTo>
                    <a:pt x="196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147"/>
                  </a:lnTo>
                  <a:lnTo>
                    <a:pt x="0" y="245"/>
                  </a:lnTo>
                  <a:lnTo>
                    <a:pt x="0" y="344"/>
                  </a:lnTo>
                  <a:lnTo>
                    <a:pt x="393" y="1178"/>
                  </a:lnTo>
                  <a:lnTo>
                    <a:pt x="540" y="1619"/>
                  </a:lnTo>
                  <a:lnTo>
                    <a:pt x="638" y="1815"/>
                  </a:lnTo>
                  <a:lnTo>
                    <a:pt x="785" y="2012"/>
                  </a:lnTo>
                  <a:lnTo>
                    <a:pt x="834" y="2061"/>
                  </a:lnTo>
                  <a:lnTo>
                    <a:pt x="932" y="2061"/>
                  </a:lnTo>
                  <a:lnTo>
                    <a:pt x="1031" y="2012"/>
                  </a:lnTo>
                  <a:lnTo>
                    <a:pt x="1080" y="1914"/>
                  </a:lnTo>
                  <a:lnTo>
                    <a:pt x="1080" y="1668"/>
                  </a:lnTo>
                  <a:lnTo>
                    <a:pt x="1031" y="1423"/>
                  </a:lnTo>
                  <a:lnTo>
                    <a:pt x="834" y="981"/>
                  </a:lnTo>
                  <a:lnTo>
                    <a:pt x="393" y="98"/>
                  </a:lnTo>
                  <a:lnTo>
                    <a:pt x="344" y="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 rot="-63655">
              <a:off x="5948456" y="2070422"/>
              <a:ext cx="14235" cy="35199"/>
            </a:xfrm>
            <a:custGeom>
              <a:avLst/>
              <a:gdLst/>
              <a:ahLst/>
              <a:cxnLst/>
              <a:rect l="l" t="t" r="r" b="b"/>
              <a:pathLst>
                <a:path w="933" h="2307" extrusionOk="0">
                  <a:moveTo>
                    <a:pt x="197" y="1"/>
                  </a:moveTo>
                  <a:lnTo>
                    <a:pt x="98" y="50"/>
                  </a:lnTo>
                  <a:lnTo>
                    <a:pt x="49" y="99"/>
                  </a:lnTo>
                  <a:lnTo>
                    <a:pt x="0" y="197"/>
                  </a:lnTo>
                  <a:lnTo>
                    <a:pt x="49" y="295"/>
                  </a:lnTo>
                  <a:lnTo>
                    <a:pt x="197" y="688"/>
                  </a:lnTo>
                  <a:lnTo>
                    <a:pt x="344" y="1129"/>
                  </a:lnTo>
                  <a:lnTo>
                    <a:pt x="393" y="1326"/>
                  </a:lnTo>
                  <a:lnTo>
                    <a:pt x="442" y="1571"/>
                  </a:lnTo>
                  <a:lnTo>
                    <a:pt x="393" y="1767"/>
                  </a:lnTo>
                  <a:lnTo>
                    <a:pt x="295" y="1964"/>
                  </a:lnTo>
                  <a:lnTo>
                    <a:pt x="246" y="2062"/>
                  </a:lnTo>
                  <a:lnTo>
                    <a:pt x="246" y="2111"/>
                  </a:lnTo>
                  <a:lnTo>
                    <a:pt x="295" y="2209"/>
                  </a:lnTo>
                  <a:lnTo>
                    <a:pt x="344" y="2258"/>
                  </a:lnTo>
                  <a:lnTo>
                    <a:pt x="491" y="2307"/>
                  </a:lnTo>
                  <a:lnTo>
                    <a:pt x="589" y="2307"/>
                  </a:lnTo>
                  <a:lnTo>
                    <a:pt x="687" y="2258"/>
                  </a:lnTo>
                  <a:lnTo>
                    <a:pt x="834" y="2013"/>
                  </a:lnTo>
                  <a:lnTo>
                    <a:pt x="932" y="1767"/>
                  </a:lnTo>
                  <a:lnTo>
                    <a:pt x="932" y="1473"/>
                  </a:lnTo>
                  <a:lnTo>
                    <a:pt x="883" y="1228"/>
                  </a:lnTo>
                  <a:lnTo>
                    <a:pt x="736" y="688"/>
                  </a:lnTo>
                  <a:lnTo>
                    <a:pt x="491" y="148"/>
                  </a:lnTo>
                  <a:lnTo>
                    <a:pt x="442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 rot="-63655">
              <a:off x="5903149" y="2094832"/>
              <a:ext cx="57659" cy="24717"/>
            </a:xfrm>
            <a:custGeom>
              <a:avLst/>
              <a:gdLst/>
              <a:ahLst/>
              <a:cxnLst/>
              <a:rect l="l" t="t" r="r" b="b"/>
              <a:pathLst>
                <a:path w="3779" h="1620" extrusionOk="0">
                  <a:moveTo>
                    <a:pt x="3435" y="0"/>
                  </a:moveTo>
                  <a:lnTo>
                    <a:pt x="3091" y="147"/>
                  </a:lnTo>
                  <a:lnTo>
                    <a:pt x="2748" y="343"/>
                  </a:lnTo>
                  <a:lnTo>
                    <a:pt x="1914" y="834"/>
                  </a:lnTo>
                  <a:lnTo>
                    <a:pt x="1472" y="1030"/>
                  </a:lnTo>
                  <a:lnTo>
                    <a:pt x="1080" y="1129"/>
                  </a:lnTo>
                  <a:lnTo>
                    <a:pt x="884" y="1129"/>
                  </a:lnTo>
                  <a:lnTo>
                    <a:pt x="736" y="1079"/>
                  </a:lnTo>
                  <a:lnTo>
                    <a:pt x="589" y="981"/>
                  </a:lnTo>
                  <a:lnTo>
                    <a:pt x="442" y="883"/>
                  </a:lnTo>
                  <a:lnTo>
                    <a:pt x="393" y="785"/>
                  </a:lnTo>
                  <a:lnTo>
                    <a:pt x="98" y="785"/>
                  </a:lnTo>
                  <a:lnTo>
                    <a:pt x="49" y="834"/>
                  </a:lnTo>
                  <a:lnTo>
                    <a:pt x="0" y="932"/>
                  </a:lnTo>
                  <a:lnTo>
                    <a:pt x="0" y="981"/>
                  </a:lnTo>
                  <a:lnTo>
                    <a:pt x="49" y="1079"/>
                  </a:lnTo>
                  <a:lnTo>
                    <a:pt x="246" y="1325"/>
                  </a:lnTo>
                  <a:lnTo>
                    <a:pt x="393" y="1472"/>
                  </a:lnTo>
                  <a:lnTo>
                    <a:pt x="638" y="1570"/>
                  </a:lnTo>
                  <a:lnTo>
                    <a:pt x="834" y="1619"/>
                  </a:lnTo>
                  <a:lnTo>
                    <a:pt x="1080" y="1619"/>
                  </a:lnTo>
                  <a:lnTo>
                    <a:pt x="1276" y="1570"/>
                  </a:lnTo>
                  <a:lnTo>
                    <a:pt x="1767" y="1423"/>
                  </a:lnTo>
                  <a:lnTo>
                    <a:pt x="2257" y="1227"/>
                  </a:lnTo>
                  <a:lnTo>
                    <a:pt x="2699" y="932"/>
                  </a:lnTo>
                  <a:lnTo>
                    <a:pt x="3140" y="687"/>
                  </a:lnTo>
                  <a:lnTo>
                    <a:pt x="3582" y="540"/>
                  </a:lnTo>
                  <a:lnTo>
                    <a:pt x="3680" y="491"/>
                  </a:lnTo>
                  <a:lnTo>
                    <a:pt x="3729" y="393"/>
                  </a:lnTo>
                  <a:lnTo>
                    <a:pt x="3778" y="294"/>
                  </a:lnTo>
                  <a:lnTo>
                    <a:pt x="3778" y="196"/>
                  </a:lnTo>
                  <a:lnTo>
                    <a:pt x="3729" y="98"/>
                  </a:lnTo>
                  <a:lnTo>
                    <a:pt x="3631" y="49"/>
                  </a:lnTo>
                  <a:lnTo>
                    <a:pt x="3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3"/>
            <p:cNvSpPr/>
            <p:nvPr/>
          </p:nvSpPr>
          <p:spPr>
            <a:xfrm rot="-63655">
              <a:off x="5954292" y="2099428"/>
              <a:ext cx="23970" cy="41943"/>
            </a:xfrm>
            <a:custGeom>
              <a:avLst/>
              <a:gdLst/>
              <a:ahLst/>
              <a:cxnLst/>
              <a:rect l="l" t="t" r="r" b="b"/>
              <a:pathLst>
                <a:path w="1571" h="2749" extrusionOk="0">
                  <a:moveTo>
                    <a:pt x="197" y="0"/>
                  </a:moveTo>
                  <a:lnTo>
                    <a:pt x="99" y="50"/>
                  </a:lnTo>
                  <a:lnTo>
                    <a:pt x="1" y="99"/>
                  </a:lnTo>
                  <a:lnTo>
                    <a:pt x="1" y="197"/>
                  </a:lnTo>
                  <a:lnTo>
                    <a:pt x="1" y="246"/>
                  </a:lnTo>
                  <a:lnTo>
                    <a:pt x="295" y="835"/>
                  </a:lnTo>
                  <a:lnTo>
                    <a:pt x="589" y="1423"/>
                  </a:lnTo>
                  <a:lnTo>
                    <a:pt x="835" y="2012"/>
                  </a:lnTo>
                  <a:lnTo>
                    <a:pt x="1129" y="2601"/>
                  </a:lnTo>
                  <a:lnTo>
                    <a:pt x="1178" y="2699"/>
                  </a:lnTo>
                  <a:lnTo>
                    <a:pt x="1276" y="2748"/>
                  </a:lnTo>
                  <a:lnTo>
                    <a:pt x="1375" y="2748"/>
                  </a:lnTo>
                  <a:lnTo>
                    <a:pt x="1424" y="2699"/>
                  </a:lnTo>
                  <a:lnTo>
                    <a:pt x="1522" y="2650"/>
                  </a:lnTo>
                  <a:lnTo>
                    <a:pt x="1571" y="2552"/>
                  </a:lnTo>
                  <a:lnTo>
                    <a:pt x="1571" y="2454"/>
                  </a:lnTo>
                  <a:lnTo>
                    <a:pt x="1522" y="2356"/>
                  </a:lnTo>
                  <a:lnTo>
                    <a:pt x="1276" y="1767"/>
                  </a:lnTo>
                  <a:lnTo>
                    <a:pt x="982" y="1178"/>
                  </a:lnTo>
                  <a:lnTo>
                    <a:pt x="688" y="638"/>
                  </a:lnTo>
                  <a:lnTo>
                    <a:pt x="295" y="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3"/>
            <p:cNvSpPr/>
            <p:nvPr/>
          </p:nvSpPr>
          <p:spPr>
            <a:xfrm rot="-63655">
              <a:off x="5914291" y="2121933"/>
              <a:ext cx="18721" cy="41928"/>
            </a:xfrm>
            <a:custGeom>
              <a:avLst/>
              <a:gdLst/>
              <a:ahLst/>
              <a:cxnLst/>
              <a:rect l="l" t="t" r="r" b="b"/>
              <a:pathLst>
                <a:path w="1227" h="2748" extrusionOk="0">
                  <a:moveTo>
                    <a:pt x="147" y="0"/>
                  </a:moveTo>
                  <a:lnTo>
                    <a:pt x="98" y="98"/>
                  </a:lnTo>
                  <a:lnTo>
                    <a:pt x="49" y="442"/>
                  </a:lnTo>
                  <a:lnTo>
                    <a:pt x="0" y="785"/>
                  </a:lnTo>
                  <a:lnTo>
                    <a:pt x="0" y="1178"/>
                  </a:lnTo>
                  <a:lnTo>
                    <a:pt x="49" y="1521"/>
                  </a:lnTo>
                  <a:lnTo>
                    <a:pt x="147" y="1914"/>
                  </a:lnTo>
                  <a:lnTo>
                    <a:pt x="344" y="2208"/>
                  </a:lnTo>
                  <a:lnTo>
                    <a:pt x="540" y="2503"/>
                  </a:lnTo>
                  <a:lnTo>
                    <a:pt x="834" y="2699"/>
                  </a:lnTo>
                  <a:lnTo>
                    <a:pt x="932" y="2748"/>
                  </a:lnTo>
                  <a:lnTo>
                    <a:pt x="982" y="2748"/>
                  </a:lnTo>
                  <a:lnTo>
                    <a:pt x="1129" y="2650"/>
                  </a:lnTo>
                  <a:lnTo>
                    <a:pt x="1227" y="2503"/>
                  </a:lnTo>
                  <a:lnTo>
                    <a:pt x="1178" y="2355"/>
                  </a:lnTo>
                  <a:lnTo>
                    <a:pt x="1031" y="2061"/>
                  </a:lnTo>
                  <a:lnTo>
                    <a:pt x="883" y="1816"/>
                  </a:lnTo>
                  <a:lnTo>
                    <a:pt x="736" y="1570"/>
                  </a:lnTo>
                  <a:lnTo>
                    <a:pt x="638" y="1276"/>
                  </a:lnTo>
                  <a:lnTo>
                    <a:pt x="491" y="687"/>
                  </a:lnTo>
                  <a:lnTo>
                    <a:pt x="393" y="9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3"/>
            <p:cNvSpPr/>
            <p:nvPr/>
          </p:nvSpPr>
          <p:spPr>
            <a:xfrm rot="-63655">
              <a:off x="5794576" y="2099721"/>
              <a:ext cx="71146" cy="94338"/>
            </a:xfrm>
            <a:custGeom>
              <a:avLst/>
              <a:gdLst/>
              <a:ahLst/>
              <a:cxnLst/>
              <a:rect l="l" t="t" r="r" b="b"/>
              <a:pathLst>
                <a:path w="4663" h="6183" extrusionOk="0">
                  <a:moveTo>
                    <a:pt x="835" y="0"/>
                  </a:moveTo>
                  <a:lnTo>
                    <a:pt x="148" y="98"/>
                  </a:lnTo>
                  <a:lnTo>
                    <a:pt x="50" y="147"/>
                  </a:lnTo>
                  <a:lnTo>
                    <a:pt x="1" y="197"/>
                  </a:lnTo>
                  <a:lnTo>
                    <a:pt x="1" y="344"/>
                  </a:lnTo>
                  <a:lnTo>
                    <a:pt x="50" y="491"/>
                  </a:lnTo>
                  <a:lnTo>
                    <a:pt x="99" y="540"/>
                  </a:lnTo>
                  <a:lnTo>
                    <a:pt x="1129" y="540"/>
                  </a:lnTo>
                  <a:lnTo>
                    <a:pt x="1473" y="589"/>
                  </a:lnTo>
                  <a:lnTo>
                    <a:pt x="1620" y="638"/>
                  </a:lnTo>
                  <a:lnTo>
                    <a:pt x="1816" y="785"/>
                  </a:lnTo>
                  <a:lnTo>
                    <a:pt x="1914" y="933"/>
                  </a:lnTo>
                  <a:lnTo>
                    <a:pt x="2062" y="1080"/>
                  </a:lnTo>
                  <a:lnTo>
                    <a:pt x="2258" y="1472"/>
                  </a:lnTo>
                  <a:lnTo>
                    <a:pt x="2405" y="1816"/>
                  </a:lnTo>
                  <a:lnTo>
                    <a:pt x="3386" y="3876"/>
                  </a:lnTo>
                  <a:lnTo>
                    <a:pt x="3828" y="4907"/>
                  </a:lnTo>
                  <a:lnTo>
                    <a:pt x="3975" y="5446"/>
                  </a:lnTo>
                  <a:lnTo>
                    <a:pt x="4122" y="5986"/>
                  </a:lnTo>
                  <a:lnTo>
                    <a:pt x="4171" y="6084"/>
                  </a:lnTo>
                  <a:lnTo>
                    <a:pt x="4270" y="6182"/>
                  </a:lnTo>
                  <a:lnTo>
                    <a:pt x="4466" y="6182"/>
                  </a:lnTo>
                  <a:lnTo>
                    <a:pt x="4564" y="6133"/>
                  </a:lnTo>
                  <a:lnTo>
                    <a:pt x="4613" y="6035"/>
                  </a:lnTo>
                  <a:lnTo>
                    <a:pt x="4662" y="5937"/>
                  </a:lnTo>
                  <a:lnTo>
                    <a:pt x="4662" y="5839"/>
                  </a:lnTo>
                  <a:lnTo>
                    <a:pt x="4515" y="5201"/>
                  </a:lnTo>
                  <a:lnTo>
                    <a:pt x="4270" y="4612"/>
                  </a:lnTo>
                  <a:lnTo>
                    <a:pt x="4024" y="4024"/>
                  </a:lnTo>
                  <a:lnTo>
                    <a:pt x="3730" y="3484"/>
                  </a:lnTo>
                  <a:lnTo>
                    <a:pt x="3435" y="2797"/>
                  </a:lnTo>
                  <a:lnTo>
                    <a:pt x="3141" y="2159"/>
                  </a:lnTo>
                  <a:lnTo>
                    <a:pt x="2847" y="1472"/>
                  </a:lnTo>
                  <a:lnTo>
                    <a:pt x="2552" y="834"/>
                  </a:lnTo>
                  <a:lnTo>
                    <a:pt x="2307" y="540"/>
                  </a:lnTo>
                  <a:lnTo>
                    <a:pt x="2062" y="295"/>
                  </a:lnTo>
                  <a:lnTo>
                    <a:pt x="1767" y="147"/>
                  </a:lnTo>
                  <a:lnTo>
                    <a:pt x="1473" y="49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3"/>
            <p:cNvSpPr/>
            <p:nvPr/>
          </p:nvSpPr>
          <p:spPr>
            <a:xfrm rot="-63655">
              <a:off x="5791712" y="2105763"/>
              <a:ext cx="70383" cy="95848"/>
            </a:xfrm>
            <a:custGeom>
              <a:avLst/>
              <a:gdLst/>
              <a:ahLst/>
              <a:cxnLst/>
              <a:rect l="l" t="t" r="r" b="b"/>
              <a:pathLst>
                <a:path w="4613" h="6282" extrusionOk="0">
                  <a:moveTo>
                    <a:pt x="148" y="1"/>
                  </a:moveTo>
                  <a:lnTo>
                    <a:pt x="50" y="50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344" y="737"/>
                  </a:lnTo>
                  <a:lnTo>
                    <a:pt x="639" y="1276"/>
                  </a:lnTo>
                  <a:lnTo>
                    <a:pt x="884" y="1816"/>
                  </a:lnTo>
                  <a:lnTo>
                    <a:pt x="1129" y="2405"/>
                  </a:lnTo>
                  <a:lnTo>
                    <a:pt x="1620" y="3533"/>
                  </a:lnTo>
                  <a:lnTo>
                    <a:pt x="1865" y="4122"/>
                  </a:lnTo>
                  <a:lnTo>
                    <a:pt x="2110" y="4662"/>
                  </a:lnTo>
                  <a:lnTo>
                    <a:pt x="2307" y="4907"/>
                  </a:lnTo>
                  <a:lnTo>
                    <a:pt x="2552" y="5251"/>
                  </a:lnTo>
                  <a:lnTo>
                    <a:pt x="2846" y="5594"/>
                  </a:lnTo>
                  <a:lnTo>
                    <a:pt x="3239" y="5938"/>
                  </a:lnTo>
                  <a:lnTo>
                    <a:pt x="3582" y="6183"/>
                  </a:lnTo>
                  <a:lnTo>
                    <a:pt x="3779" y="6232"/>
                  </a:lnTo>
                  <a:lnTo>
                    <a:pt x="3975" y="6281"/>
                  </a:lnTo>
                  <a:lnTo>
                    <a:pt x="4122" y="6281"/>
                  </a:lnTo>
                  <a:lnTo>
                    <a:pt x="4269" y="6183"/>
                  </a:lnTo>
                  <a:lnTo>
                    <a:pt x="4466" y="6085"/>
                  </a:lnTo>
                  <a:lnTo>
                    <a:pt x="4564" y="5889"/>
                  </a:lnTo>
                  <a:lnTo>
                    <a:pt x="4613" y="5741"/>
                  </a:lnTo>
                  <a:lnTo>
                    <a:pt x="4564" y="5643"/>
                  </a:lnTo>
                  <a:lnTo>
                    <a:pt x="4466" y="5545"/>
                  </a:lnTo>
                  <a:lnTo>
                    <a:pt x="4367" y="5496"/>
                  </a:lnTo>
                  <a:lnTo>
                    <a:pt x="3681" y="5496"/>
                  </a:lnTo>
                  <a:lnTo>
                    <a:pt x="3533" y="5447"/>
                  </a:lnTo>
                  <a:lnTo>
                    <a:pt x="3386" y="5398"/>
                  </a:lnTo>
                  <a:lnTo>
                    <a:pt x="3239" y="5300"/>
                  </a:lnTo>
                  <a:lnTo>
                    <a:pt x="3043" y="5153"/>
                  </a:lnTo>
                  <a:lnTo>
                    <a:pt x="2699" y="4711"/>
                  </a:lnTo>
                  <a:lnTo>
                    <a:pt x="2405" y="4220"/>
                  </a:lnTo>
                  <a:lnTo>
                    <a:pt x="1914" y="3239"/>
                  </a:lnTo>
                  <a:lnTo>
                    <a:pt x="1571" y="2405"/>
                  </a:lnTo>
                  <a:lnTo>
                    <a:pt x="1227" y="1571"/>
                  </a:lnTo>
                  <a:lnTo>
                    <a:pt x="1031" y="1129"/>
                  </a:lnTo>
                  <a:lnTo>
                    <a:pt x="835" y="737"/>
                  </a:lnTo>
                  <a:lnTo>
                    <a:pt x="540" y="393"/>
                  </a:lnTo>
                  <a:lnTo>
                    <a:pt x="295" y="5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3"/>
            <p:cNvSpPr/>
            <p:nvPr/>
          </p:nvSpPr>
          <p:spPr>
            <a:xfrm rot="-63655">
              <a:off x="5773822" y="2112867"/>
              <a:ext cx="67378" cy="89104"/>
            </a:xfrm>
            <a:custGeom>
              <a:avLst/>
              <a:gdLst/>
              <a:ahLst/>
              <a:cxnLst/>
              <a:rect l="l" t="t" r="r" b="b"/>
              <a:pathLst>
                <a:path w="4416" h="5840" extrusionOk="0">
                  <a:moveTo>
                    <a:pt x="245" y="0"/>
                  </a:moveTo>
                  <a:lnTo>
                    <a:pt x="98" y="49"/>
                  </a:lnTo>
                  <a:lnTo>
                    <a:pt x="0" y="148"/>
                  </a:lnTo>
                  <a:lnTo>
                    <a:pt x="0" y="197"/>
                  </a:lnTo>
                  <a:lnTo>
                    <a:pt x="0" y="295"/>
                  </a:lnTo>
                  <a:lnTo>
                    <a:pt x="295" y="1031"/>
                  </a:lnTo>
                  <a:lnTo>
                    <a:pt x="589" y="1914"/>
                  </a:lnTo>
                  <a:lnTo>
                    <a:pt x="981" y="2895"/>
                  </a:lnTo>
                  <a:lnTo>
                    <a:pt x="1423" y="3876"/>
                  </a:lnTo>
                  <a:lnTo>
                    <a:pt x="1668" y="4318"/>
                  </a:lnTo>
                  <a:lnTo>
                    <a:pt x="1963" y="4711"/>
                  </a:lnTo>
                  <a:lnTo>
                    <a:pt x="2257" y="5103"/>
                  </a:lnTo>
                  <a:lnTo>
                    <a:pt x="2601" y="5397"/>
                  </a:lnTo>
                  <a:lnTo>
                    <a:pt x="2944" y="5643"/>
                  </a:lnTo>
                  <a:lnTo>
                    <a:pt x="3337" y="5790"/>
                  </a:lnTo>
                  <a:lnTo>
                    <a:pt x="3778" y="5839"/>
                  </a:lnTo>
                  <a:lnTo>
                    <a:pt x="4220" y="5839"/>
                  </a:lnTo>
                  <a:lnTo>
                    <a:pt x="4318" y="5790"/>
                  </a:lnTo>
                  <a:lnTo>
                    <a:pt x="4367" y="5692"/>
                  </a:lnTo>
                  <a:lnTo>
                    <a:pt x="4416" y="5594"/>
                  </a:lnTo>
                  <a:lnTo>
                    <a:pt x="4416" y="5496"/>
                  </a:lnTo>
                  <a:lnTo>
                    <a:pt x="4367" y="5397"/>
                  </a:lnTo>
                  <a:lnTo>
                    <a:pt x="4318" y="5299"/>
                  </a:lnTo>
                  <a:lnTo>
                    <a:pt x="4269" y="5250"/>
                  </a:lnTo>
                  <a:lnTo>
                    <a:pt x="3729" y="5250"/>
                  </a:lnTo>
                  <a:lnTo>
                    <a:pt x="3386" y="5152"/>
                  </a:lnTo>
                  <a:lnTo>
                    <a:pt x="3042" y="5005"/>
                  </a:lnTo>
                  <a:lnTo>
                    <a:pt x="2699" y="4760"/>
                  </a:lnTo>
                  <a:lnTo>
                    <a:pt x="2453" y="4465"/>
                  </a:lnTo>
                  <a:lnTo>
                    <a:pt x="2159" y="4122"/>
                  </a:lnTo>
                  <a:lnTo>
                    <a:pt x="1914" y="3729"/>
                  </a:lnTo>
                  <a:lnTo>
                    <a:pt x="1717" y="3337"/>
                  </a:lnTo>
                  <a:lnTo>
                    <a:pt x="1325" y="2454"/>
                  </a:lnTo>
                  <a:lnTo>
                    <a:pt x="981" y="1570"/>
                  </a:lnTo>
                  <a:lnTo>
                    <a:pt x="638" y="785"/>
                  </a:lnTo>
                  <a:lnTo>
                    <a:pt x="344" y="99"/>
                  </a:lnTo>
                  <a:lnTo>
                    <a:pt x="295" y="4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3"/>
            <p:cNvSpPr/>
            <p:nvPr/>
          </p:nvSpPr>
          <p:spPr>
            <a:xfrm rot="-63655">
              <a:off x="5849665" y="2132475"/>
              <a:ext cx="142247" cy="74869"/>
            </a:xfrm>
            <a:custGeom>
              <a:avLst/>
              <a:gdLst/>
              <a:ahLst/>
              <a:cxnLst/>
              <a:rect l="l" t="t" r="r" b="b"/>
              <a:pathLst>
                <a:path w="9323" h="4907" extrusionOk="0">
                  <a:moveTo>
                    <a:pt x="8194" y="0"/>
                  </a:moveTo>
                  <a:lnTo>
                    <a:pt x="7458" y="98"/>
                  </a:lnTo>
                  <a:lnTo>
                    <a:pt x="6772" y="295"/>
                  </a:lnTo>
                  <a:lnTo>
                    <a:pt x="6036" y="540"/>
                  </a:lnTo>
                  <a:lnTo>
                    <a:pt x="4662" y="1129"/>
                  </a:lnTo>
                  <a:lnTo>
                    <a:pt x="3288" y="1717"/>
                  </a:lnTo>
                  <a:lnTo>
                    <a:pt x="2748" y="1963"/>
                  </a:lnTo>
                  <a:lnTo>
                    <a:pt x="2209" y="2257"/>
                  </a:lnTo>
                  <a:lnTo>
                    <a:pt x="1718" y="2552"/>
                  </a:lnTo>
                  <a:lnTo>
                    <a:pt x="1227" y="2846"/>
                  </a:lnTo>
                  <a:lnTo>
                    <a:pt x="835" y="3238"/>
                  </a:lnTo>
                  <a:lnTo>
                    <a:pt x="491" y="3680"/>
                  </a:lnTo>
                  <a:lnTo>
                    <a:pt x="197" y="4220"/>
                  </a:lnTo>
                  <a:lnTo>
                    <a:pt x="1" y="4759"/>
                  </a:lnTo>
                  <a:lnTo>
                    <a:pt x="1" y="4858"/>
                  </a:lnTo>
                  <a:lnTo>
                    <a:pt x="99" y="4907"/>
                  </a:lnTo>
                  <a:lnTo>
                    <a:pt x="148" y="4907"/>
                  </a:lnTo>
                  <a:lnTo>
                    <a:pt x="197" y="4858"/>
                  </a:lnTo>
                  <a:lnTo>
                    <a:pt x="540" y="4318"/>
                  </a:lnTo>
                  <a:lnTo>
                    <a:pt x="933" y="3876"/>
                  </a:lnTo>
                  <a:lnTo>
                    <a:pt x="1374" y="3533"/>
                  </a:lnTo>
                  <a:lnTo>
                    <a:pt x="1865" y="3189"/>
                  </a:lnTo>
                  <a:lnTo>
                    <a:pt x="2356" y="2895"/>
                  </a:lnTo>
                  <a:lnTo>
                    <a:pt x="2895" y="2699"/>
                  </a:lnTo>
                  <a:lnTo>
                    <a:pt x="4024" y="2208"/>
                  </a:lnTo>
                  <a:lnTo>
                    <a:pt x="5201" y="1717"/>
                  </a:lnTo>
                  <a:lnTo>
                    <a:pt x="6428" y="1227"/>
                  </a:lnTo>
                  <a:lnTo>
                    <a:pt x="7017" y="1031"/>
                  </a:lnTo>
                  <a:lnTo>
                    <a:pt x="7655" y="834"/>
                  </a:lnTo>
                  <a:lnTo>
                    <a:pt x="8293" y="785"/>
                  </a:lnTo>
                  <a:lnTo>
                    <a:pt x="8930" y="785"/>
                  </a:lnTo>
                  <a:lnTo>
                    <a:pt x="9127" y="736"/>
                  </a:lnTo>
                  <a:lnTo>
                    <a:pt x="9225" y="638"/>
                  </a:lnTo>
                  <a:lnTo>
                    <a:pt x="9274" y="540"/>
                  </a:lnTo>
                  <a:lnTo>
                    <a:pt x="9323" y="393"/>
                  </a:lnTo>
                  <a:lnTo>
                    <a:pt x="9274" y="246"/>
                  </a:lnTo>
                  <a:lnTo>
                    <a:pt x="9225" y="147"/>
                  </a:lnTo>
                  <a:lnTo>
                    <a:pt x="9127" y="49"/>
                  </a:lnTo>
                  <a:lnTo>
                    <a:pt x="8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3"/>
            <p:cNvSpPr/>
            <p:nvPr/>
          </p:nvSpPr>
          <p:spPr>
            <a:xfrm rot="-63655">
              <a:off x="5982680" y="2137160"/>
              <a:ext cx="14983" cy="39700"/>
            </a:xfrm>
            <a:custGeom>
              <a:avLst/>
              <a:gdLst/>
              <a:ahLst/>
              <a:cxnLst/>
              <a:rect l="l" t="t" r="r" b="b"/>
              <a:pathLst>
                <a:path w="982" h="2602" extrusionOk="0">
                  <a:moveTo>
                    <a:pt x="147" y="1"/>
                  </a:moveTo>
                  <a:lnTo>
                    <a:pt x="49" y="99"/>
                  </a:lnTo>
                  <a:lnTo>
                    <a:pt x="0" y="197"/>
                  </a:lnTo>
                  <a:lnTo>
                    <a:pt x="0" y="246"/>
                  </a:lnTo>
                  <a:lnTo>
                    <a:pt x="245" y="1276"/>
                  </a:lnTo>
                  <a:lnTo>
                    <a:pt x="344" y="1767"/>
                  </a:lnTo>
                  <a:lnTo>
                    <a:pt x="393" y="2307"/>
                  </a:lnTo>
                  <a:lnTo>
                    <a:pt x="442" y="2405"/>
                  </a:lnTo>
                  <a:lnTo>
                    <a:pt x="491" y="2503"/>
                  </a:lnTo>
                  <a:lnTo>
                    <a:pt x="589" y="2552"/>
                  </a:lnTo>
                  <a:lnTo>
                    <a:pt x="687" y="2601"/>
                  </a:lnTo>
                  <a:lnTo>
                    <a:pt x="785" y="2552"/>
                  </a:lnTo>
                  <a:lnTo>
                    <a:pt x="883" y="2503"/>
                  </a:lnTo>
                  <a:lnTo>
                    <a:pt x="932" y="2405"/>
                  </a:lnTo>
                  <a:lnTo>
                    <a:pt x="981" y="2307"/>
                  </a:lnTo>
                  <a:lnTo>
                    <a:pt x="932" y="1767"/>
                  </a:lnTo>
                  <a:lnTo>
                    <a:pt x="785" y="1227"/>
                  </a:lnTo>
                  <a:lnTo>
                    <a:pt x="638" y="688"/>
                  </a:lnTo>
                  <a:lnTo>
                    <a:pt x="393" y="148"/>
                  </a:lnTo>
                  <a:lnTo>
                    <a:pt x="344" y="99"/>
                  </a:lnTo>
                  <a:lnTo>
                    <a:pt x="294" y="50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3"/>
            <p:cNvSpPr/>
            <p:nvPr/>
          </p:nvSpPr>
          <p:spPr>
            <a:xfrm rot="-63655">
              <a:off x="5841874" y="2170703"/>
              <a:ext cx="151981" cy="46429"/>
            </a:xfrm>
            <a:custGeom>
              <a:avLst/>
              <a:gdLst/>
              <a:ahLst/>
              <a:cxnLst/>
              <a:rect l="l" t="t" r="r" b="b"/>
              <a:pathLst>
                <a:path w="9961" h="3043" extrusionOk="0">
                  <a:moveTo>
                    <a:pt x="9618" y="1"/>
                  </a:moveTo>
                  <a:lnTo>
                    <a:pt x="9568" y="50"/>
                  </a:lnTo>
                  <a:lnTo>
                    <a:pt x="9372" y="197"/>
                  </a:lnTo>
                  <a:lnTo>
                    <a:pt x="9127" y="344"/>
                  </a:lnTo>
                  <a:lnTo>
                    <a:pt x="8587" y="540"/>
                  </a:lnTo>
                  <a:lnTo>
                    <a:pt x="8047" y="638"/>
                  </a:lnTo>
                  <a:lnTo>
                    <a:pt x="7459" y="736"/>
                  </a:lnTo>
                  <a:lnTo>
                    <a:pt x="6232" y="835"/>
                  </a:lnTo>
                  <a:lnTo>
                    <a:pt x="5692" y="933"/>
                  </a:lnTo>
                  <a:lnTo>
                    <a:pt x="5153" y="1080"/>
                  </a:lnTo>
                  <a:lnTo>
                    <a:pt x="4171" y="1522"/>
                  </a:lnTo>
                  <a:lnTo>
                    <a:pt x="3583" y="1767"/>
                  </a:lnTo>
                  <a:lnTo>
                    <a:pt x="2945" y="2012"/>
                  </a:lnTo>
                  <a:lnTo>
                    <a:pt x="2307" y="2208"/>
                  </a:lnTo>
                  <a:lnTo>
                    <a:pt x="1718" y="2307"/>
                  </a:lnTo>
                  <a:lnTo>
                    <a:pt x="1424" y="2307"/>
                  </a:lnTo>
                  <a:lnTo>
                    <a:pt x="1129" y="2257"/>
                  </a:lnTo>
                  <a:lnTo>
                    <a:pt x="933" y="2159"/>
                  </a:lnTo>
                  <a:lnTo>
                    <a:pt x="688" y="2061"/>
                  </a:lnTo>
                  <a:lnTo>
                    <a:pt x="541" y="1963"/>
                  </a:lnTo>
                  <a:lnTo>
                    <a:pt x="393" y="1963"/>
                  </a:lnTo>
                  <a:lnTo>
                    <a:pt x="246" y="2012"/>
                  </a:lnTo>
                  <a:lnTo>
                    <a:pt x="148" y="2061"/>
                  </a:lnTo>
                  <a:lnTo>
                    <a:pt x="50" y="2208"/>
                  </a:lnTo>
                  <a:lnTo>
                    <a:pt x="1" y="2307"/>
                  </a:lnTo>
                  <a:lnTo>
                    <a:pt x="50" y="2454"/>
                  </a:lnTo>
                  <a:lnTo>
                    <a:pt x="148" y="2601"/>
                  </a:lnTo>
                  <a:lnTo>
                    <a:pt x="393" y="2748"/>
                  </a:lnTo>
                  <a:lnTo>
                    <a:pt x="688" y="2895"/>
                  </a:lnTo>
                  <a:lnTo>
                    <a:pt x="982" y="2993"/>
                  </a:lnTo>
                  <a:lnTo>
                    <a:pt x="1277" y="3042"/>
                  </a:lnTo>
                  <a:lnTo>
                    <a:pt x="1865" y="3042"/>
                  </a:lnTo>
                  <a:lnTo>
                    <a:pt x="2503" y="2944"/>
                  </a:lnTo>
                  <a:lnTo>
                    <a:pt x="3141" y="2748"/>
                  </a:lnTo>
                  <a:lnTo>
                    <a:pt x="3779" y="2503"/>
                  </a:lnTo>
                  <a:lnTo>
                    <a:pt x="4907" y="2012"/>
                  </a:lnTo>
                  <a:lnTo>
                    <a:pt x="5594" y="1718"/>
                  </a:lnTo>
                  <a:lnTo>
                    <a:pt x="6330" y="1522"/>
                  </a:lnTo>
                  <a:lnTo>
                    <a:pt x="7017" y="1423"/>
                  </a:lnTo>
                  <a:lnTo>
                    <a:pt x="7802" y="1325"/>
                  </a:lnTo>
                  <a:lnTo>
                    <a:pt x="8391" y="1227"/>
                  </a:lnTo>
                  <a:lnTo>
                    <a:pt x="8685" y="1178"/>
                  </a:lnTo>
                  <a:lnTo>
                    <a:pt x="8980" y="1031"/>
                  </a:lnTo>
                  <a:lnTo>
                    <a:pt x="9225" y="933"/>
                  </a:lnTo>
                  <a:lnTo>
                    <a:pt x="9470" y="786"/>
                  </a:lnTo>
                  <a:lnTo>
                    <a:pt x="9716" y="540"/>
                  </a:lnTo>
                  <a:lnTo>
                    <a:pt x="9912" y="295"/>
                  </a:lnTo>
                  <a:lnTo>
                    <a:pt x="9961" y="246"/>
                  </a:lnTo>
                  <a:lnTo>
                    <a:pt x="9961" y="148"/>
                  </a:lnTo>
                  <a:lnTo>
                    <a:pt x="9863" y="50"/>
                  </a:lnTo>
                  <a:lnTo>
                    <a:pt x="9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3"/>
            <p:cNvSpPr/>
            <p:nvPr/>
          </p:nvSpPr>
          <p:spPr>
            <a:xfrm rot="-63655">
              <a:off x="5935476" y="2188722"/>
              <a:ext cx="123541" cy="336125"/>
            </a:xfrm>
            <a:custGeom>
              <a:avLst/>
              <a:gdLst/>
              <a:ahLst/>
              <a:cxnLst/>
              <a:rect l="l" t="t" r="r" b="b"/>
              <a:pathLst>
                <a:path w="8097" h="22030" extrusionOk="0">
                  <a:moveTo>
                    <a:pt x="1" y="0"/>
                  </a:moveTo>
                  <a:lnTo>
                    <a:pt x="1" y="49"/>
                  </a:lnTo>
                  <a:lnTo>
                    <a:pt x="1" y="147"/>
                  </a:lnTo>
                  <a:lnTo>
                    <a:pt x="589" y="1472"/>
                  </a:lnTo>
                  <a:lnTo>
                    <a:pt x="1129" y="2748"/>
                  </a:lnTo>
                  <a:lnTo>
                    <a:pt x="1669" y="4122"/>
                  </a:lnTo>
                  <a:lnTo>
                    <a:pt x="2160" y="5446"/>
                  </a:lnTo>
                  <a:lnTo>
                    <a:pt x="3043" y="8194"/>
                  </a:lnTo>
                  <a:lnTo>
                    <a:pt x="3877" y="10941"/>
                  </a:lnTo>
                  <a:lnTo>
                    <a:pt x="4711" y="13689"/>
                  </a:lnTo>
                  <a:lnTo>
                    <a:pt x="5545" y="16486"/>
                  </a:lnTo>
                  <a:lnTo>
                    <a:pt x="5987" y="17810"/>
                  </a:lnTo>
                  <a:lnTo>
                    <a:pt x="6477" y="19184"/>
                  </a:lnTo>
                  <a:lnTo>
                    <a:pt x="6968" y="20509"/>
                  </a:lnTo>
                  <a:lnTo>
                    <a:pt x="7557" y="21834"/>
                  </a:lnTo>
                  <a:lnTo>
                    <a:pt x="7606" y="21981"/>
                  </a:lnTo>
                  <a:lnTo>
                    <a:pt x="7704" y="22030"/>
                  </a:lnTo>
                  <a:lnTo>
                    <a:pt x="7802" y="22030"/>
                  </a:lnTo>
                  <a:lnTo>
                    <a:pt x="7900" y="21981"/>
                  </a:lnTo>
                  <a:lnTo>
                    <a:pt x="7998" y="21883"/>
                  </a:lnTo>
                  <a:lnTo>
                    <a:pt x="8047" y="21785"/>
                  </a:lnTo>
                  <a:lnTo>
                    <a:pt x="8096" y="21687"/>
                  </a:lnTo>
                  <a:lnTo>
                    <a:pt x="8047" y="21539"/>
                  </a:lnTo>
                  <a:lnTo>
                    <a:pt x="7458" y="20116"/>
                  </a:lnTo>
                  <a:lnTo>
                    <a:pt x="6919" y="18645"/>
                  </a:lnTo>
                  <a:lnTo>
                    <a:pt x="5888" y="15652"/>
                  </a:lnTo>
                  <a:lnTo>
                    <a:pt x="4956" y="12659"/>
                  </a:lnTo>
                  <a:lnTo>
                    <a:pt x="3926" y="9715"/>
                  </a:lnTo>
                  <a:lnTo>
                    <a:pt x="3533" y="8488"/>
                  </a:lnTo>
                  <a:lnTo>
                    <a:pt x="3190" y="7213"/>
                  </a:lnTo>
                  <a:lnTo>
                    <a:pt x="2797" y="5937"/>
                  </a:lnTo>
                  <a:lnTo>
                    <a:pt x="2454" y="4661"/>
                  </a:lnTo>
                  <a:lnTo>
                    <a:pt x="2012" y="3386"/>
                  </a:lnTo>
                  <a:lnTo>
                    <a:pt x="1522" y="2208"/>
                  </a:lnTo>
                  <a:lnTo>
                    <a:pt x="1227" y="1619"/>
                  </a:lnTo>
                  <a:lnTo>
                    <a:pt x="884" y="1080"/>
                  </a:lnTo>
                  <a:lnTo>
                    <a:pt x="540" y="54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3"/>
            <p:cNvSpPr/>
            <p:nvPr/>
          </p:nvSpPr>
          <p:spPr>
            <a:xfrm rot="-63655">
              <a:off x="5986027" y="2175783"/>
              <a:ext cx="125769" cy="322653"/>
            </a:xfrm>
            <a:custGeom>
              <a:avLst/>
              <a:gdLst/>
              <a:ahLst/>
              <a:cxnLst/>
              <a:rect l="l" t="t" r="r" b="b"/>
              <a:pathLst>
                <a:path w="8243" h="21147" extrusionOk="0">
                  <a:moveTo>
                    <a:pt x="147" y="0"/>
                  </a:moveTo>
                  <a:lnTo>
                    <a:pt x="49" y="98"/>
                  </a:lnTo>
                  <a:lnTo>
                    <a:pt x="0" y="147"/>
                  </a:lnTo>
                  <a:lnTo>
                    <a:pt x="0" y="245"/>
                  </a:lnTo>
                  <a:lnTo>
                    <a:pt x="1030" y="2797"/>
                  </a:lnTo>
                  <a:lnTo>
                    <a:pt x="2012" y="5348"/>
                  </a:lnTo>
                  <a:lnTo>
                    <a:pt x="2944" y="7949"/>
                  </a:lnTo>
                  <a:lnTo>
                    <a:pt x="3876" y="10598"/>
                  </a:lnTo>
                  <a:lnTo>
                    <a:pt x="4759" y="13198"/>
                  </a:lnTo>
                  <a:lnTo>
                    <a:pt x="5741" y="15750"/>
                  </a:lnTo>
                  <a:lnTo>
                    <a:pt x="6722" y="18350"/>
                  </a:lnTo>
                  <a:lnTo>
                    <a:pt x="7654" y="20951"/>
                  </a:lnTo>
                  <a:lnTo>
                    <a:pt x="7752" y="21049"/>
                  </a:lnTo>
                  <a:lnTo>
                    <a:pt x="7850" y="21147"/>
                  </a:lnTo>
                  <a:lnTo>
                    <a:pt x="7948" y="21147"/>
                  </a:lnTo>
                  <a:lnTo>
                    <a:pt x="8047" y="21098"/>
                  </a:lnTo>
                  <a:lnTo>
                    <a:pt x="8145" y="21049"/>
                  </a:lnTo>
                  <a:lnTo>
                    <a:pt x="8243" y="20951"/>
                  </a:lnTo>
                  <a:lnTo>
                    <a:pt x="8243" y="20852"/>
                  </a:lnTo>
                  <a:lnTo>
                    <a:pt x="8194" y="20705"/>
                  </a:lnTo>
                  <a:lnTo>
                    <a:pt x="7556" y="19430"/>
                  </a:lnTo>
                  <a:lnTo>
                    <a:pt x="6967" y="18154"/>
                  </a:lnTo>
                  <a:lnTo>
                    <a:pt x="6477" y="16829"/>
                  </a:lnTo>
                  <a:lnTo>
                    <a:pt x="5937" y="15455"/>
                  </a:lnTo>
                  <a:lnTo>
                    <a:pt x="5054" y="12757"/>
                  </a:lnTo>
                  <a:lnTo>
                    <a:pt x="4171" y="10058"/>
                  </a:lnTo>
                  <a:lnTo>
                    <a:pt x="3336" y="7507"/>
                  </a:lnTo>
                  <a:lnTo>
                    <a:pt x="2453" y="5005"/>
                  </a:lnTo>
                  <a:lnTo>
                    <a:pt x="1472" y="2502"/>
                  </a:lnTo>
                  <a:lnTo>
                    <a:pt x="932" y="1276"/>
                  </a:lnTo>
                  <a:lnTo>
                    <a:pt x="393" y="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3"/>
            <p:cNvSpPr/>
            <p:nvPr/>
          </p:nvSpPr>
          <p:spPr>
            <a:xfrm rot="-63655">
              <a:off x="6024560" y="2482699"/>
              <a:ext cx="128774" cy="68141"/>
            </a:xfrm>
            <a:custGeom>
              <a:avLst/>
              <a:gdLst/>
              <a:ahLst/>
              <a:cxnLst/>
              <a:rect l="l" t="t" r="r" b="b"/>
              <a:pathLst>
                <a:path w="8440" h="4466" extrusionOk="0">
                  <a:moveTo>
                    <a:pt x="8145" y="1"/>
                  </a:moveTo>
                  <a:lnTo>
                    <a:pt x="7605" y="99"/>
                  </a:lnTo>
                  <a:lnTo>
                    <a:pt x="7065" y="246"/>
                  </a:lnTo>
                  <a:lnTo>
                    <a:pt x="6035" y="638"/>
                  </a:lnTo>
                  <a:lnTo>
                    <a:pt x="3974" y="1472"/>
                  </a:lnTo>
                  <a:lnTo>
                    <a:pt x="2061" y="2307"/>
                  </a:lnTo>
                  <a:lnTo>
                    <a:pt x="1080" y="2748"/>
                  </a:lnTo>
                  <a:lnTo>
                    <a:pt x="147" y="3239"/>
                  </a:lnTo>
                  <a:lnTo>
                    <a:pt x="98" y="3288"/>
                  </a:lnTo>
                  <a:lnTo>
                    <a:pt x="49" y="3386"/>
                  </a:lnTo>
                  <a:lnTo>
                    <a:pt x="0" y="3484"/>
                  </a:lnTo>
                  <a:lnTo>
                    <a:pt x="0" y="3582"/>
                  </a:lnTo>
                  <a:lnTo>
                    <a:pt x="98" y="3828"/>
                  </a:lnTo>
                  <a:lnTo>
                    <a:pt x="245" y="4024"/>
                  </a:lnTo>
                  <a:lnTo>
                    <a:pt x="589" y="4367"/>
                  </a:lnTo>
                  <a:lnTo>
                    <a:pt x="687" y="4416"/>
                  </a:lnTo>
                  <a:lnTo>
                    <a:pt x="785" y="4465"/>
                  </a:lnTo>
                  <a:lnTo>
                    <a:pt x="883" y="4416"/>
                  </a:lnTo>
                  <a:lnTo>
                    <a:pt x="932" y="4367"/>
                  </a:lnTo>
                  <a:lnTo>
                    <a:pt x="981" y="4269"/>
                  </a:lnTo>
                  <a:lnTo>
                    <a:pt x="1030" y="4220"/>
                  </a:lnTo>
                  <a:lnTo>
                    <a:pt x="1030" y="4122"/>
                  </a:lnTo>
                  <a:lnTo>
                    <a:pt x="932" y="4024"/>
                  </a:lnTo>
                  <a:lnTo>
                    <a:pt x="883" y="3877"/>
                  </a:lnTo>
                  <a:lnTo>
                    <a:pt x="834" y="3778"/>
                  </a:lnTo>
                  <a:lnTo>
                    <a:pt x="834" y="3680"/>
                  </a:lnTo>
                  <a:lnTo>
                    <a:pt x="883" y="3582"/>
                  </a:lnTo>
                  <a:lnTo>
                    <a:pt x="1030" y="3386"/>
                  </a:lnTo>
                  <a:lnTo>
                    <a:pt x="1276" y="3239"/>
                  </a:lnTo>
                  <a:lnTo>
                    <a:pt x="1865" y="2993"/>
                  </a:lnTo>
                  <a:lnTo>
                    <a:pt x="2306" y="2797"/>
                  </a:lnTo>
                  <a:lnTo>
                    <a:pt x="3386" y="2356"/>
                  </a:lnTo>
                  <a:lnTo>
                    <a:pt x="4514" y="1865"/>
                  </a:lnTo>
                  <a:lnTo>
                    <a:pt x="5495" y="1571"/>
                  </a:lnTo>
                  <a:lnTo>
                    <a:pt x="6428" y="1227"/>
                  </a:lnTo>
                  <a:lnTo>
                    <a:pt x="7409" y="884"/>
                  </a:lnTo>
                  <a:lnTo>
                    <a:pt x="7850" y="638"/>
                  </a:lnTo>
                  <a:lnTo>
                    <a:pt x="8341" y="442"/>
                  </a:lnTo>
                  <a:lnTo>
                    <a:pt x="8390" y="344"/>
                  </a:lnTo>
                  <a:lnTo>
                    <a:pt x="8439" y="295"/>
                  </a:lnTo>
                  <a:lnTo>
                    <a:pt x="8439" y="148"/>
                  </a:lnTo>
                  <a:lnTo>
                    <a:pt x="8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3"/>
            <p:cNvSpPr/>
            <p:nvPr/>
          </p:nvSpPr>
          <p:spPr>
            <a:xfrm rot="-63655">
              <a:off x="6028436" y="2484137"/>
              <a:ext cx="127279" cy="80118"/>
            </a:xfrm>
            <a:custGeom>
              <a:avLst/>
              <a:gdLst/>
              <a:ahLst/>
              <a:cxnLst/>
              <a:rect l="l" t="t" r="r" b="b"/>
              <a:pathLst>
                <a:path w="8342" h="5251" extrusionOk="0">
                  <a:moveTo>
                    <a:pt x="8145" y="1"/>
                  </a:moveTo>
                  <a:lnTo>
                    <a:pt x="8096" y="50"/>
                  </a:lnTo>
                  <a:lnTo>
                    <a:pt x="8047" y="99"/>
                  </a:lnTo>
                  <a:lnTo>
                    <a:pt x="8047" y="393"/>
                  </a:lnTo>
                  <a:lnTo>
                    <a:pt x="7949" y="688"/>
                  </a:lnTo>
                  <a:lnTo>
                    <a:pt x="7851" y="933"/>
                  </a:lnTo>
                  <a:lnTo>
                    <a:pt x="7704" y="1227"/>
                  </a:lnTo>
                  <a:lnTo>
                    <a:pt x="7360" y="1718"/>
                  </a:lnTo>
                  <a:lnTo>
                    <a:pt x="6918" y="2159"/>
                  </a:lnTo>
                  <a:lnTo>
                    <a:pt x="6379" y="2601"/>
                  </a:lnTo>
                  <a:lnTo>
                    <a:pt x="5888" y="2945"/>
                  </a:lnTo>
                  <a:lnTo>
                    <a:pt x="4907" y="3533"/>
                  </a:lnTo>
                  <a:lnTo>
                    <a:pt x="4269" y="3877"/>
                  </a:lnTo>
                  <a:lnTo>
                    <a:pt x="3680" y="4122"/>
                  </a:lnTo>
                  <a:lnTo>
                    <a:pt x="3042" y="4367"/>
                  </a:lnTo>
                  <a:lnTo>
                    <a:pt x="2356" y="4515"/>
                  </a:lnTo>
                  <a:lnTo>
                    <a:pt x="2061" y="4564"/>
                  </a:lnTo>
                  <a:lnTo>
                    <a:pt x="1767" y="4564"/>
                  </a:lnTo>
                  <a:lnTo>
                    <a:pt x="1570" y="4515"/>
                  </a:lnTo>
                  <a:lnTo>
                    <a:pt x="1325" y="4465"/>
                  </a:lnTo>
                  <a:lnTo>
                    <a:pt x="933" y="4220"/>
                  </a:lnTo>
                  <a:lnTo>
                    <a:pt x="491" y="3877"/>
                  </a:lnTo>
                  <a:lnTo>
                    <a:pt x="344" y="3828"/>
                  </a:lnTo>
                  <a:lnTo>
                    <a:pt x="148" y="3828"/>
                  </a:lnTo>
                  <a:lnTo>
                    <a:pt x="49" y="3926"/>
                  </a:lnTo>
                  <a:lnTo>
                    <a:pt x="0" y="3975"/>
                  </a:lnTo>
                  <a:lnTo>
                    <a:pt x="0" y="4073"/>
                  </a:lnTo>
                  <a:lnTo>
                    <a:pt x="49" y="4416"/>
                  </a:lnTo>
                  <a:lnTo>
                    <a:pt x="197" y="4711"/>
                  </a:lnTo>
                  <a:lnTo>
                    <a:pt x="393" y="4907"/>
                  </a:lnTo>
                  <a:lnTo>
                    <a:pt x="638" y="5103"/>
                  </a:lnTo>
                  <a:lnTo>
                    <a:pt x="933" y="5201"/>
                  </a:lnTo>
                  <a:lnTo>
                    <a:pt x="1276" y="5251"/>
                  </a:lnTo>
                  <a:lnTo>
                    <a:pt x="1620" y="5251"/>
                  </a:lnTo>
                  <a:lnTo>
                    <a:pt x="2012" y="5201"/>
                  </a:lnTo>
                  <a:lnTo>
                    <a:pt x="2748" y="5054"/>
                  </a:lnTo>
                  <a:lnTo>
                    <a:pt x="3484" y="4858"/>
                  </a:lnTo>
                  <a:lnTo>
                    <a:pt x="4122" y="4613"/>
                  </a:lnTo>
                  <a:lnTo>
                    <a:pt x="4612" y="4416"/>
                  </a:lnTo>
                  <a:lnTo>
                    <a:pt x="5201" y="4122"/>
                  </a:lnTo>
                  <a:lnTo>
                    <a:pt x="5839" y="3730"/>
                  </a:lnTo>
                  <a:lnTo>
                    <a:pt x="6526" y="3239"/>
                  </a:lnTo>
                  <a:lnTo>
                    <a:pt x="7164" y="2699"/>
                  </a:lnTo>
                  <a:lnTo>
                    <a:pt x="7458" y="2405"/>
                  </a:lnTo>
                  <a:lnTo>
                    <a:pt x="7753" y="2110"/>
                  </a:lnTo>
                  <a:lnTo>
                    <a:pt x="7949" y="1816"/>
                  </a:lnTo>
                  <a:lnTo>
                    <a:pt x="8145" y="1473"/>
                  </a:lnTo>
                  <a:lnTo>
                    <a:pt x="8292" y="1129"/>
                  </a:lnTo>
                  <a:lnTo>
                    <a:pt x="8341" y="786"/>
                  </a:lnTo>
                  <a:lnTo>
                    <a:pt x="8341" y="442"/>
                  </a:lnTo>
                  <a:lnTo>
                    <a:pt x="8292" y="99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3"/>
            <p:cNvSpPr/>
            <p:nvPr/>
          </p:nvSpPr>
          <p:spPr>
            <a:xfrm rot="-63655">
              <a:off x="6066967" y="2558506"/>
              <a:ext cx="23222" cy="50915"/>
            </a:xfrm>
            <a:custGeom>
              <a:avLst/>
              <a:gdLst/>
              <a:ahLst/>
              <a:cxnLst/>
              <a:rect l="l" t="t" r="r" b="b"/>
              <a:pathLst>
                <a:path w="1522" h="3337" extrusionOk="0">
                  <a:moveTo>
                    <a:pt x="99" y="0"/>
                  </a:moveTo>
                  <a:lnTo>
                    <a:pt x="1" y="98"/>
                  </a:lnTo>
                  <a:lnTo>
                    <a:pt x="1" y="245"/>
                  </a:lnTo>
                  <a:lnTo>
                    <a:pt x="295" y="981"/>
                  </a:lnTo>
                  <a:lnTo>
                    <a:pt x="540" y="1766"/>
                  </a:lnTo>
                  <a:lnTo>
                    <a:pt x="786" y="2551"/>
                  </a:lnTo>
                  <a:lnTo>
                    <a:pt x="982" y="2944"/>
                  </a:lnTo>
                  <a:lnTo>
                    <a:pt x="1178" y="3287"/>
                  </a:lnTo>
                  <a:lnTo>
                    <a:pt x="1227" y="3336"/>
                  </a:lnTo>
                  <a:lnTo>
                    <a:pt x="1424" y="3336"/>
                  </a:lnTo>
                  <a:lnTo>
                    <a:pt x="1522" y="3287"/>
                  </a:lnTo>
                  <a:lnTo>
                    <a:pt x="1522" y="3189"/>
                  </a:lnTo>
                  <a:lnTo>
                    <a:pt x="1522" y="3140"/>
                  </a:lnTo>
                  <a:lnTo>
                    <a:pt x="982" y="1570"/>
                  </a:lnTo>
                  <a:lnTo>
                    <a:pt x="638" y="834"/>
                  </a:lnTo>
                  <a:lnTo>
                    <a:pt x="295" y="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3"/>
            <p:cNvSpPr/>
            <p:nvPr/>
          </p:nvSpPr>
          <p:spPr>
            <a:xfrm rot="-63655">
              <a:off x="5389363" y="2604399"/>
              <a:ext cx="716421" cy="587662"/>
            </a:xfrm>
            <a:custGeom>
              <a:avLst/>
              <a:gdLst/>
              <a:ahLst/>
              <a:cxnLst/>
              <a:rect l="l" t="t" r="r" b="b"/>
              <a:pathLst>
                <a:path w="46955" h="38516" extrusionOk="0">
                  <a:moveTo>
                    <a:pt x="46611" y="0"/>
                  </a:moveTo>
                  <a:lnTo>
                    <a:pt x="46464" y="49"/>
                  </a:lnTo>
                  <a:lnTo>
                    <a:pt x="46366" y="99"/>
                  </a:lnTo>
                  <a:lnTo>
                    <a:pt x="34247" y="9862"/>
                  </a:lnTo>
                  <a:lnTo>
                    <a:pt x="22128" y="19577"/>
                  </a:lnTo>
                  <a:lnTo>
                    <a:pt x="19233" y="21981"/>
                  </a:lnTo>
                  <a:lnTo>
                    <a:pt x="16387" y="24336"/>
                  </a:lnTo>
                  <a:lnTo>
                    <a:pt x="14866" y="25661"/>
                  </a:lnTo>
                  <a:lnTo>
                    <a:pt x="13395" y="26986"/>
                  </a:lnTo>
                  <a:lnTo>
                    <a:pt x="11874" y="28261"/>
                  </a:lnTo>
                  <a:lnTo>
                    <a:pt x="10353" y="29537"/>
                  </a:lnTo>
                  <a:lnTo>
                    <a:pt x="9028" y="30616"/>
                  </a:lnTo>
                  <a:lnTo>
                    <a:pt x="7752" y="31696"/>
                  </a:lnTo>
                  <a:lnTo>
                    <a:pt x="5299" y="33953"/>
                  </a:lnTo>
                  <a:lnTo>
                    <a:pt x="4023" y="35081"/>
                  </a:lnTo>
                  <a:lnTo>
                    <a:pt x="2748" y="36161"/>
                  </a:lnTo>
                  <a:lnTo>
                    <a:pt x="1472" y="37240"/>
                  </a:lnTo>
                  <a:lnTo>
                    <a:pt x="98" y="38221"/>
                  </a:lnTo>
                  <a:lnTo>
                    <a:pt x="49" y="38270"/>
                  </a:lnTo>
                  <a:lnTo>
                    <a:pt x="0" y="38320"/>
                  </a:lnTo>
                  <a:lnTo>
                    <a:pt x="49" y="38467"/>
                  </a:lnTo>
                  <a:lnTo>
                    <a:pt x="98" y="38516"/>
                  </a:lnTo>
                  <a:lnTo>
                    <a:pt x="245" y="38516"/>
                  </a:lnTo>
                  <a:lnTo>
                    <a:pt x="932" y="38123"/>
                  </a:lnTo>
                  <a:lnTo>
                    <a:pt x="1619" y="37682"/>
                  </a:lnTo>
                  <a:lnTo>
                    <a:pt x="2306" y="37240"/>
                  </a:lnTo>
                  <a:lnTo>
                    <a:pt x="2944" y="36799"/>
                  </a:lnTo>
                  <a:lnTo>
                    <a:pt x="4170" y="35768"/>
                  </a:lnTo>
                  <a:lnTo>
                    <a:pt x="5397" y="34689"/>
                  </a:lnTo>
                  <a:lnTo>
                    <a:pt x="7752" y="32530"/>
                  </a:lnTo>
                  <a:lnTo>
                    <a:pt x="8930" y="31451"/>
                  </a:lnTo>
                  <a:lnTo>
                    <a:pt x="10156" y="30420"/>
                  </a:lnTo>
                  <a:lnTo>
                    <a:pt x="13149" y="27869"/>
                  </a:lnTo>
                  <a:lnTo>
                    <a:pt x="16142" y="25318"/>
                  </a:lnTo>
                  <a:lnTo>
                    <a:pt x="19135" y="22815"/>
                  </a:lnTo>
                  <a:lnTo>
                    <a:pt x="22177" y="20313"/>
                  </a:lnTo>
                  <a:lnTo>
                    <a:pt x="28359" y="15357"/>
                  </a:lnTo>
                  <a:lnTo>
                    <a:pt x="34492" y="10451"/>
                  </a:lnTo>
                  <a:lnTo>
                    <a:pt x="40674" y="5545"/>
                  </a:lnTo>
                  <a:lnTo>
                    <a:pt x="46856" y="589"/>
                  </a:lnTo>
                  <a:lnTo>
                    <a:pt x="46954" y="491"/>
                  </a:lnTo>
                  <a:lnTo>
                    <a:pt x="46954" y="344"/>
                  </a:lnTo>
                  <a:lnTo>
                    <a:pt x="46905" y="246"/>
                  </a:lnTo>
                  <a:lnTo>
                    <a:pt x="46856" y="148"/>
                  </a:lnTo>
                  <a:lnTo>
                    <a:pt x="46758" y="49"/>
                  </a:lnTo>
                  <a:lnTo>
                    <a:pt x="46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3"/>
            <p:cNvSpPr/>
            <p:nvPr/>
          </p:nvSpPr>
          <p:spPr>
            <a:xfrm rot="-63655">
              <a:off x="6091513" y="2599949"/>
              <a:ext cx="24717" cy="31461"/>
            </a:xfrm>
            <a:custGeom>
              <a:avLst/>
              <a:gdLst/>
              <a:ahLst/>
              <a:cxnLst/>
              <a:rect l="l" t="t" r="r" b="b"/>
              <a:pathLst>
                <a:path w="1620" h="2062" extrusionOk="0">
                  <a:moveTo>
                    <a:pt x="148" y="1"/>
                  </a:moveTo>
                  <a:lnTo>
                    <a:pt x="50" y="99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50" y="344"/>
                  </a:lnTo>
                  <a:lnTo>
                    <a:pt x="99" y="393"/>
                  </a:lnTo>
                  <a:lnTo>
                    <a:pt x="295" y="540"/>
                  </a:lnTo>
                  <a:lnTo>
                    <a:pt x="442" y="687"/>
                  </a:lnTo>
                  <a:lnTo>
                    <a:pt x="688" y="1080"/>
                  </a:lnTo>
                  <a:lnTo>
                    <a:pt x="933" y="1571"/>
                  </a:lnTo>
                  <a:lnTo>
                    <a:pt x="1080" y="1767"/>
                  </a:lnTo>
                  <a:lnTo>
                    <a:pt x="1227" y="1963"/>
                  </a:lnTo>
                  <a:lnTo>
                    <a:pt x="1325" y="2012"/>
                  </a:lnTo>
                  <a:lnTo>
                    <a:pt x="1473" y="2061"/>
                  </a:lnTo>
                  <a:lnTo>
                    <a:pt x="1571" y="1963"/>
                  </a:lnTo>
                  <a:lnTo>
                    <a:pt x="1620" y="1865"/>
                  </a:lnTo>
                  <a:lnTo>
                    <a:pt x="1620" y="1620"/>
                  </a:lnTo>
                  <a:lnTo>
                    <a:pt x="1571" y="1325"/>
                  </a:lnTo>
                  <a:lnTo>
                    <a:pt x="1424" y="1031"/>
                  </a:lnTo>
                  <a:lnTo>
                    <a:pt x="1276" y="786"/>
                  </a:lnTo>
                  <a:lnTo>
                    <a:pt x="1031" y="540"/>
                  </a:lnTo>
                  <a:lnTo>
                    <a:pt x="835" y="295"/>
                  </a:lnTo>
                  <a:lnTo>
                    <a:pt x="589" y="148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3"/>
            <p:cNvSpPr/>
            <p:nvPr/>
          </p:nvSpPr>
          <p:spPr>
            <a:xfrm rot="-63655">
              <a:off x="5390964" y="2647712"/>
              <a:ext cx="725408" cy="592896"/>
            </a:xfrm>
            <a:custGeom>
              <a:avLst/>
              <a:gdLst/>
              <a:ahLst/>
              <a:cxnLst/>
              <a:rect l="l" t="t" r="r" b="b"/>
              <a:pathLst>
                <a:path w="47544" h="38859" extrusionOk="0">
                  <a:moveTo>
                    <a:pt x="47445" y="0"/>
                  </a:moveTo>
                  <a:lnTo>
                    <a:pt x="47102" y="295"/>
                  </a:lnTo>
                  <a:lnTo>
                    <a:pt x="46709" y="589"/>
                  </a:lnTo>
                  <a:lnTo>
                    <a:pt x="45924" y="1030"/>
                  </a:lnTo>
                  <a:lnTo>
                    <a:pt x="45139" y="1472"/>
                  </a:lnTo>
                  <a:lnTo>
                    <a:pt x="44403" y="1963"/>
                  </a:lnTo>
                  <a:lnTo>
                    <a:pt x="43128" y="2993"/>
                  </a:lnTo>
                  <a:lnTo>
                    <a:pt x="41901" y="4023"/>
                  </a:lnTo>
                  <a:lnTo>
                    <a:pt x="40429" y="5152"/>
                  </a:lnTo>
                  <a:lnTo>
                    <a:pt x="38957" y="6280"/>
                  </a:lnTo>
                  <a:lnTo>
                    <a:pt x="37485" y="7409"/>
                  </a:lnTo>
                  <a:lnTo>
                    <a:pt x="36062" y="8586"/>
                  </a:lnTo>
                  <a:lnTo>
                    <a:pt x="33217" y="11040"/>
                  </a:lnTo>
                  <a:lnTo>
                    <a:pt x="30371" y="13542"/>
                  </a:lnTo>
                  <a:lnTo>
                    <a:pt x="27476" y="15995"/>
                  </a:lnTo>
                  <a:lnTo>
                    <a:pt x="26004" y="17173"/>
                  </a:lnTo>
                  <a:lnTo>
                    <a:pt x="24532" y="18350"/>
                  </a:lnTo>
                  <a:lnTo>
                    <a:pt x="18350" y="23257"/>
                  </a:lnTo>
                  <a:lnTo>
                    <a:pt x="12217" y="28212"/>
                  </a:lnTo>
                  <a:lnTo>
                    <a:pt x="6133" y="33217"/>
                  </a:lnTo>
                  <a:lnTo>
                    <a:pt x="147" y="38319"/>
                  </a:lnTo>
                  <a:lnTo>
                    <a:pt x="49" y="38417"/>
                  </a:lnTo>
                  <a:lnTo>
                    <a:pt x="0" y="38565"/>
                  </a:lnTo>
                  <a:lnTo>
                    <a:pt x="49" y="38663"/>
                  </a:lnTo>
                  <a:lnTo>
                    <a:pt x="98" y="38761"/>
                  </a:lnTo>
                  <a:lnTo>
                    <a:pt x="196" y="38810"/>
                  </a:lnTo>
                  <a:lnTo>
                    <a:pt x="344" y="38859"/>
                  </a:lnTo>
                  <a:lnTo>
                    <a:pt x="491" y="38859"/>
                  </a:lnTo>
                  <a:lnTo>
                    <a:pt x="589" y="38761"/>
                  </a:lnTo>
                  <a:lnTo>
                    <a:pt x="6624" y="33707"/>
                  </a:lnTo>
                  <a:lnTo>
                    <a:pt x="12708" y="28703"/>
                  </a:lnTo>
                  <a:lnTo>
                    <a:pt x="18841" y="23747"/>
                  </a:lnTo>
                  <a:lnTo>
                    <a:pt x="25023" y="18841"/>
                  </a:lnTo>
                  <a:lnTo>
                    <a:pt x="27967" y="16486"/>
                  </a:lnTo>
                  <a:lnTo>
                    <a:pt x="30861" y="14032"/>
                  </a:lnTo>
                  <a:lnTo>
                    <a:pt x="36504" y="9028"/>
                  </a:lnTo>
                  <a:lnTo>
                    <a:pt x="37927" y="7850"/>
                  </a:lnTo>
                  <a:lnTo>
                    <a:pt x="39399" y="6722"/>
                  </a:lnTo>
                  <a:lnTo>
                    <a:pt x="40822" y="5544"/>
                  </a:lnTo>
                  <a:lnTo>
                    <a:pt x="42293" y="4367"/>
                  </a:lnTo>
                  <a:lnTo>
                    <a:pt x="43765" y="3091"/>
                  </a:lnTo>
                  <a:lnTo>
                    <a:pt x="44501" y="2502"/>
                  </a:lnTo>
                  <a:lnTo>
                    <a:pt x="45286" y="1865"/>
                  </a:lnTo>
                  <a:lnTo>
                    <a:pt x="45875" y="1472"/>
                  </a:lnTo>
                  <a:lnTo>
                    <a:pt x="46513" y="1129"/>
                  </a:lnTo>
                  <a:lnTo>
                    <a:pt x="46807" y="932"/>
                  </a:lnTo>
                  <a:lnTo>
                    <a:pt x="47053" y="687"/>
                  </a:lnTo>
                  <a:lnTo>
                    <a:pt x="47298" y="393"/>
                  </a:lnTo>
                  <a:lnTo>
                    <a:pt x="47543" y="98"/>
                  </a:lnTo>
                  <a:lnTo>
                    <a:pt x="47543" y="49"/>
                  </a:lnTo>
                  <a:lnTo>
                    <a:pt x="4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3"/>
            <p:cNvSpPr/>
            <p:nvPr/>
          </p:nvSpPr>
          <p:spPr>
            <a:xfrm rot="-63655">
              <a:off x="6103477" y="2647801"/>
              <a:ext cx="172945" cy="497841"/>
            </a:xfrm>
            <a:custGeom>
              <a:avLst/>
              <a:gdLst/>
              <a:ahLst/>
              <a:cxnLst/>
              <a:rect l="l" t="t" r="r" b="b"/>
              <a:pathLst>
                <a:path w="11335" h="32629" extrusionOk="0">
                  <a:moveTo>
                    <a:pt x="147" y="1"/>
                  </a:moveTo>
                  <a:lnTo>
                    <a:pt x="49" y="99"/>
                  </a:lnTo>
                  <a:lnTo>
                    <a:pt x="0" y="197"/>
                  </a:lnTo>
                  <a:lnTo>
                    <a:pt x="49" y="295"/>
                  </a:lnTo>
                  <a:lnTo>
                    <a:pt x="785" y="2209"/>
                  </a:lnTo>
                  <a:lnTo>
                    <a:pt x="1423" y="4171"/>
                  </a:lnTo>
                  <a:lnTo>
                    <a:pt x="2061" y="6134"/>
                  </a:lnTo>
                  <a:lnTo>
                    <a:pt x="2699" y="8145"/>
                  </a:lnTo>
                  <a:lnTo>
                    <a:pt x="3876" y="12120"/>
                  </a:lnTo>
                  <a:lnTo>
                    <a:pt x="4465" y="14082"/>
                  </a:lnTo>
                  <a:lnTo>
                    <a:pt x="5103" y="16045"/>
                  </a:lnTo>
                  <a:lnTo>
                    <a:pt x="6428" y="20166"/>
                  </a:lnTo>
                  <a:lnTo>
                    <a:pt x="7703" y="24337"/>
                  </a:lnTo>
                  <a:lnTo>
                    <a:pt x="8390" y="26397"/>
                  </a:lnTo>
                  <a:lnTo>
                    <a:pt x="9126" y="28458"/>
                  </a:lnTo>
                  <a:lnTo>
                    <a:pt x="9911" y="30470"/>
                  </a:lnTo>
                  <a:lnTo>
                    <a:pt x="10745" y="32432"/>
                  </a:lnTo>
                  <a:lnTo>
                    <a:pt x="10843" y="32579"/>
                  </a:lnTo>
                  <a:lnTo>
                    <a:pt x="10942" y="32629"/>
                  </a:lnTo>
                  <a:lnTo>
                    <a:pt x="11040" y="32629"/>
                  </a:lnTo>
                  <a:lnTo>
                    <a:pt x="11187" y="32579"/>
                  </a:lnTo>
                  <a:lnTo>
                    <a:pt x="11236" y="32481"/>
                  </a:lnTo>
                  <a:lnTo>
                    <a:pt x="11334" y="32383"/>
                  </a:lnTo>
                  <a:lnTo>
                    <a:pt x="11334" y="32236"/>
                  </a:lnTo>
                  <a:lnTo>
                    <a:pt x="11334" y="32138"/>
                  </a:lnTo>
                  <a:lnTo>
                    <a:pt x="10451" y="30126"/>
                  </a:lnTo>
                  <a:lnTo>
                    <a:pt x="9666" y="28066"/>
                  </a:lnTo>
                  <a:lnTo>
                    <a:pt x="8930" y="26005"/>
                  </a:lnTo>
                  <a:lnTo>
                    <a:pt x="8243" y="23895"/>
                  </a:lnTo>
                  <a:lnTo>
                    <a:pt x="6918" y="19725"/>
                  </a:lnTo>
                  <a:lnTo>
                    <a:pt x="5545" y="15554"/>
                  </a:lnTo>
                  <a:lnTo>
                    <a:pt x="4956" y="13592"/>
                  </a:lnTo>
                  <a:lnTo>
                    <a:pt x="4367" y="11629"/>
                  </a:lnTo>
                  <a:lnTo>
                    <a:pt x="3288" y="7704"/>
                  </a:lnTo>
                  <a:lnTo>
                    <a:pt x="2699" y="5741"/>
                  </a:lnTo>
                  <a:lnTo>
                    <a:pt x="2061" y="3828"/>
                  </a:lnTo>
                  <a:lnTo>
                    <a:pt x="1325" y="1914"/>
                  </a:lnTo>
                  <a:lnTo>
                    <a:pt x="883" y="982"/>
                  </a:lnTo>
                  <a:lnTo>
                    <a:pt x="442" y="9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3"/>
            <p:cNvSpPr/>
            <p:nvPr/>
          </p:nvSpPr>
          <p:spPr>
            <a:xfrm rot="-63655">
              <a:off x="6118465" y="2527219"/>
              <a:ext cx="148243" cy="419234"/>
            </a:xfrm>
            <a:custGeom>
              <a:avLst/>
              <a:gdLst/>
              <a:ahLst/>
              <a:cxnLst/>
              <a:rect l="l" t="t" r="r" b="b"/>
              <a:pathLst>
                <a:path w="9716" h="27477" extrusionOk="0">
                  <a:moveTo>
                    <a:pt x="197" y="1"/>
                  </a:moveTo>
                  <a:lnTo>
                    <a:pt x="50" y="99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344" y="2012"/>
                  </a:lnTo>
                  <a:lnTo>
                    <a:pt x="737" y="3729"/>
                  </a:lnTo>
                  <a:lnTo>
                    <a:pt x="1178" y="5496"/>
                  </a:lnTo>
                  <a:lnTo>
                    <a:pt x="1669" y="7213"/>
                  </a:lnTo>
                  <a:lnTo>
                    <a:pt x="2258" y="8881"/>
                  </a:lnTo>
                  <a:lnTo>
                    <a:pt x="2797" y="10598"/>
                  </a:lnTo>
                  <a:lnTo>
                    <a:pt x="4024" y="13935"/>
                  </a:lnTo>
                  <a:lnTo>
                    <a:pt x="5300" y="17271"/>
                  </a:lnTo>
                  <a:lnTo>
                    <a:pt x="6575" y="20607"/>
                  </a:lnTo>
                  <a:lnTo>
                    <a:pt x="7851" y="23895"/>
                  </a:lnTo>
                  <a:lnTo>
                    <a:pt x="9029" y="27231"/>
                  </a:lnTo>
                  <a:lnTo>
                    <a:pt x="9127" y="27378"/>
                  </a:lnTo>
                  <a:lnTo>
                    <a:pt x="9225" y="27427"/>
                  </a:lnTo>
                  <a:lnTo>
                    <a:pt x="9323" y="27476"/>
                  </a:lnTo>
                  <a:lnTo>
                    <a:pt x="9470" y="27476"/>
                  </a:lnTo>
                  <a:lnTo>
                    <a:pt x="9568" y="27427"/>
                  </a:lnTo>
                  <a:lnTo>
                    <a:pt x="9666" y="27329"/>
                  </a:lnTo>
                  <a:lnTo>
                    <a:pt x="9716" y="27231"/>
                  </a:lnTo>
                  <a:lnTo>
                    <a:pt x="9666" y="27084"/>
                  </a:lnTo>
                  <a:lnTo>
                    <a:pt x="8489" y="23748"/>
                  </a:lnTo>
                  <a:lnTo>
                    <a:pt x="7213" y="20411"/>
                  </a:lnTo>
                  <a:lnTo>
                    <a:pt x="4662" y="13788"/>
                  </a:lnTo>
                  <a:lnTo>
                    <a:pt x="4073" y="12070"/>
                  </a:lnTo>
                  <a:lnTo>
                    <a:pt x="3484" y="10402"/>
                  </a:lnTo>
                  <a:lnTo>
                    <a:pt x="2356" y="7017"/>
                  </a:lnTo>
                  <a:lnTo>
                    <a:pt x="1375" y="3582"/>
                  </a:lnTo>
                  <a:lnTo>
                    <a:pt x="442" y="148"/>
                  </a:lnTo>
                  <a:lnTo>
                    <a:pt x="393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3"/>
            <p:cNvSpPr/>
            <p:nvPr/>
          </p:nvSpPr>
          <p:spPr>
            <a:xfrm rot="-63655">
              <a:off x="6253492" y="2875329"/>
              <a:ext cx="278482" cy="71131"/>
            </a:xfrm>
            <a:custGeom>
              <a:avLst/>
              <a:gdLst/>
              <a:ahLst/>
              <a:cxnLst/>
              <a:rect l="l" t="t" r="r" b="b"/>
              <a:pathLst>
                <a:path w="18252" h="4662" extrusionOk="0">
                  <a:moveTo>
                    <a:pt x="17909" y="1"/>
                  </a:moveTo>
                  <a:lnTo>
                    <a:pt x="17761" y="50"/>
                  </a:lnTo>
                  <a:lnTo>
                    <a:pt x="17320" y="246"/>
                  </a:lnTo>
                  <a:lnTo>
                    <a:pt x="16878" y="393"/>
                  </a:lnTo>
                  <a:lnTo>
                    <a:pt x="15946" y="589"/>
                  </a:lnTo>
                  <a:lnTo>
                    <a:pt x="14131" y="982"/>
                  </a:lnTo>
                  <a:lnTo>
                    <a:pt x="11628" y="1473"/>
                  </a:lnTo>
                  <a:lnTo>
                    <a:pt x="10402" y="1718"/>
                  </a:lnTo>
                  <a:lnTo>
                    <a:pt x="9175" y="2012"/>
                  </a:lnTo>
                  <a:lnTo>
                    <a:pt x="8096" y="2356"/>
                  </a:lnTo>
                  <a:lnTo>
                    <a:pt x="6967" y="2748"/>
                  </a:lnTo>
                  <a:lnTo>
                    <a:pt x="5839" y="3092"/>
                  </a:lnTo>
                  <a:lnTo>
                    <a:pt x="4710" y="3386"/>
                  </a:lnTo>
                  <a:lnTo>
                    <a:pt x="3680" y="3680"/>
                  </a:lnTo>
                  <a:lnTo>
                    <a:pt x="2551" y="3926"/>
                  </a:lnTo>
                  <a:lnTo>
                    <a:pt x="1963" y="4024"/>
                  </a:lnTo>
                  <a:lnTo>
                    <a:pt x="1423" y="4122"/>
                  </a:lnTo>
                  <a:lnTo>
                    <a:pt x="834" y="4122"/>
                  </a:lnTo>
                  <a:lnTo>
                    <a:pt x="344" y="4073"/>
                  </a:lnTo>
                  <a:lnTo>
                    <a:pt x="196" y="4073"/>
                  </a:lnTo>
                  <a:lnTo>
                    <a:pt x="147" y="4122"/>
                  </a:lnTo>
                  <a:lnTo>
                    <a:pt x="49" y="4220"/>
                  </a:lnTo>
                  <a:lnTo>
                    <a:pt x="0" y="4269"/>
                  </a:lnTo>
                  <a:lnTo>
                    <a:pt x="0" y="4367"/>
                  </a:lnTo>
                  <a:lnTo>
                    <a:pt x="49" y="4465"/>
                  </a:lnTo>
                  <a:lnTo>
                    <a:pt x="98" y="4515"/>
                  </a:lnTo>
                  <a:lnTo>
                    <a:pt x="196" y="4564"/>
                  </a:lnTo>
                  <a:lnTo>
                    <a:pt x="638" y="4662"/>
                  </a:lnTo>
                  <a:lnTo>
                    <a:pt x="1521" y="4662"/>
                  </a:lnTo>
                  <a:lnTo>
                    <a:pt x="2012" y="4613"/>
                  </a:lnTo>
                  <a:lnTo>
                    <a:pt x="2895" y="4416"/>
                  </a:lnTo>
                  <a:lnTo>
                    <a:pt x="3778" y="4220"/>
                  </a:lnTo>
                  <a:lnTo>
                    <a:pt x="5054" y="3877"/>
                  </a:lnTo>
                  <a:lnTo>
                    <a:pt x="6378" y="3533"/>
                  </a:lnTo>
                  <a:lnTo>
                    <a:pt x="8930" y="2748"/>
                  </a:lnTo>
                  <a:lnTo>
                    <a:pt x="10255" y="2405"/>
                  </a:lnTo>
                  <a:lnTo>
                    <a:pt x="11628" y="2110"/>
                  </a:lnTo>
                  <a:lnTo>
                    <a:pt x="14278" y="1571"/>
                  </a:lnTo>
                  <a:lnTo>
                    <a:pt x="16240" y="1227"/>
                  </a:lnTo>
                  <a:lnTo>
                    <a:pt x="17173" y="982"/>
                  </a:lnTo>
                  <a:lnTo>
                    <a:pt x="17663" y="835"/>
                  </a:lnTo>
                  <a:lnTo>
                    <a:pt x="18105" y="638"/>
                  </a:lnTo>
                  <a:lnTo>
                    <a:pt x="18203" y="540"/>
                  </a:lnTo>
                  <a:lnTo>
                    <a:pt x="18252" y="442"/>
                  </a:lnTo>
                  <a:lnTo>
                    <a:pt x="18252" y="295"/>
                  </a:lnTo>
                  <a:lnTo>
                    <a:pt x="18203" y="197"/>
                  </a:lnTo>
                  <a:lnTo>
                    <a:pt x="18154" y="99"/>
                  </a:lnTo>
                  <a:lnTo>
                    <a:pt x="18007" y="50"/>
                  </a:lnTo>
                  <a:lnTo>
                    <a:pt x="17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3"/>
            <p:cNvSpPr/>
            <p:nvPr/>
          </p:nvSpPr>
          <p:spPr>
            <a:xfrm rot="-63655">
              <a:off x="6517212" y="2078887"/>
              <a:ext cx="796524" cy="798019"/>
            </a:xfrm>
            <a:custGeom>
              <a:avLst/>
              <a:gdLst/>
              <a:ahLst/>
              <a:cxnLst/>
              <a:rect l="l" t="t" r="r" b="b"/>
              <a:pathLst>
                <a:path w="52205" h="52303" extrusionOk="0">
                  <a:moveTo>
                    <a:pt x="52058" y="0"/>
                  </a:moveTo>
                  <a:lnTo>
                    <a:pt x="51959" y="98"/>
                  </a:lnTo>
                  <a:lnTo>
                    <a:pt x="51665" y="491"/>
                  </a:lnTo>
                  <a:lnTo>
                    <a:pt x="51371" y="834"/>
                  </a:lnTo>
                  <a:lnTo>
                    <a:pt x="50635" y="1521"/>
                  </a:lnTo>
                  <a:lnTo>
                    <a:pt x="49899" y="2208"/>
                  </a:lnTo>
                  <a:lnTo>
                    <a:pt x="49114" y="2797"/>
                  </a:lnTo>
                  <a:lnTo>
                    <a:pt x="48329" y="3484"/>
                  </a:lnTo>
                  <a:lnTo>
                    <a:pt x="47593" y="4220"/>
                  </a:lnTo>
                  <a:lnTo>
                    <a:pt x="46121" y="5692"/>
                  </a:lnTo>
                  <a:lnTo>
                    <a:pt x="44453" y="7311"/>
                  </a:lnTo>
                  <a:lnTo>
                    <a:pt x="42784" y="8979"/>
                  </a:lnTo>
                  <a:lnTo>
                    <a:pt x="41165" y="10647"/>
                  </a:lnTo>
                  <a:lnTo>
                    <a:pt x="39448" y="12266"/>
                  </a:lnTo>
                  <a:lnTo>
                    <a:pt x="35965" y="15505"/>
                  </a:lnTo>
                  <a:lnTo>
                    <a:pt x="32579" y="18841"/>
                  </a:lnTo>
                  <a:lnTo>
                    <a:pt x="29243" y="22275"/>
                  </a:lnTo>
                  <a:lnTo>
                    <a:pt x="27575" y="23993"/>
                  </a:lnTo>
                  <a:lnTo>
                    <a:pt x="25955" y="25759"/>
                  </a:lnTo>
                  <a:lnTo>
                    <a:pt x="22668" y="29292"/>
                  </a:lnTo>
                  <a:lnTo>
                    <a:pt x="19332" y="32775"/>
                  </a:lnTo>
                  <a:lnTo>
                    <a:pt x="15946" y="36210"/>
                  </a:lnTo>
                  <a:lnTo>
                    <a:pt x="12561" y="39595"/>
                  </a:lnTo>
                  <a:lnTo>
                    <a:pt x="9126" y="43029"/>
                  </a:lnTo>
                  <a:lnTo>
                    <a:pt x="5692" y="46464"/>
                  </a:lnTo>
                  <a:lnTo>
                    <a:pt x="5054" y="47151"/>
                  </a:lnTo>
                  <a:lnTo>
                    <a:pt x="4465" y="47887"/>
                  </a:lnTo>
                  <a:lnTo>
                    <a:pt x="3827" y="48623"/>
                  </a:lnTo>
                  <a:lnTo>
                    <a:pt x="3239" y="49310"/>
                  </a:lnTo>
                  <a:lnTo>
                    <a:pt x="2552" y="49997"/>
                  </a:lnTo>
                  <a:lnTo>
                    <a:pt x="1865" y="50634"/>
                  </a:lnTo>
                  <a:lnTo>
                    <a:pt x="1472" y="50880"/>
                  </a:lnTo>
                  <a:lnTo>
                    <a:pt x="1080" y="51125"/>
                  </a:lnTo>
                  <a:lnTo>
                    <a:pt x="687" y="51370"/>
                  </a:lnTo>
                  <a:lnTo>
                    <a:pt x="246" y="51518"/>
                  </a:lnTo>
                  <a:lnTo>
                    <a:pt x="99" y="51616"/>
                  </a:lnTo>
                  <a:lnTo>
                    <a:pt x="49" y="51763"/>
                  </a:lnTo>
                  <a:lnTo>
                    <a:pt x="0" y="51910"/>
                  </a:lnTo>
                  <a:lnTo>
                    <a:pt x="0" y="52008"/>
                  </a:lnTo>
                  <a:lnTo>
                    <a:pt x="49" y="52155"/>
                  </a:lnTo>
                  <a:lnTo>
                    <a:pt x="148" y="52254"/>
                  </a:lnTo>
                  <a:lnTo>
                    <a:pt x="295" y="52303"/>
                  </a:lnTo>
                  <a:lnTo>
                    <a:pt x="442" y="52254"/>
                  </a:lnTo>
                  <a:lnTo>
                    <a:pt x="1178" y="51910"/>
                  </a:lnTo>
                  <a:lnTo>
                    <a:pt x="1914" y="51469"/>
                  </a:lnTo>
                  <a:lnTo>
                    <a:pt x="2552" y="50978"/>
                  </a:lnTo>
                  <a:lnTo>
                    <a:pt x="3141" y="50389"/>
                  </a:lnTo>
                  <a:lnTo>
                    <a:pt x="3729" y="49800"/>
                  </a:lnTo>
                  <a:lnTo>
                    <a:pt x="4318" y="49163"/>
                  </a:lnTo>
                  <a:lnTo>
                    <a:pt x="5397" y="47936"/>
                  </a:lnTo>
                  <a:lnTo>
                    <a:pt x="7017" y="46170"/>
                  </a:lnTo>
                  <a:lnTo>
                    <a:pt x="8685" y="44452"/>
                  </a:lnTo>
                  <a:lnTo>
                    <a:pt x="12119" y="41067"/>
                  </a:lnTo>
                  <a:lnTo>
                    <a:pt x="15652" y="37485"/>
                  </a:lnTo>
                  <a:lnTo>
                    <a:pt x="19185" y="33854"/>
                  </a:lnTo>
                  <a:lnTo>
                    <a:pt x="22717" y="30224"/>
                  </a:lnTo>
                  <a:lnTo>
                    <a:pt x="26152" y="26544"/>
                  </a:lnTo>
                  <a:lnTo>
                    <a:pt x="29488" y="22962"/>
                  </a:lnTo>
                  <a:lnTo>
                    <a:pt x="32873" y="19479"/>
                  </a:lnTo>
                  <a:lnTo>
                    <a:pt x="36357" y="16044"/>
                  </a:lnTo>
                  <a:lnTo>
                    <a:pt x="39890" y="12708"/>
                  </a:lnTo>
                  <a:lnTo>
                    <a:pt x="41656" y="10991"/>
                  </a:lnTo>
                  <a:lnTo>
                    <a:pt x="43373" y="9273"/>
                  </a:lnTo>
                  <a:lnTo>
                    <a:pt x="45090" y="7507"/>
                  </a:lnTo>
                  <a:lnTo>
                    <a:pt x="46808" y="5741"/>
                  </a:lnTo>
                  <a:lnTo>
                    <a:pt x="48231" y="4318"/>
                  </a:lnTo>
                  <a:lnTo>
                    <a:pt x="48967" y="3631"/>
                  </a:lnTo>
                  <a:lnTo>
                    <a:pt x="49752" y="2944"/>
                  </a:lnTo>
                  <a:lnTo>
                    <a:pt x="50438" y="2306"/>
                  </a:lnTo>
                  <a:lnTo>
                    <a:pt x="51076" y="1668"/>
                  </a:lnTo>
                  <a:lnTo>
                    <a:pt x="51714" y="982"/>
                  </a:lnTo>
                  <a:lnTo>
                    <a:pt x="51959" y="638"/>
                  </a:lnTo>
                  <a:lnTo>
                    <a:pt x="52205" y="196"/>
                  </a:lnTo>
                  <a:lnTo>
                    <a:pt x="52205" y="98"/>
                  </a:lnTo>
                  <a:lnTo>
                    <a:pt x="52156" y="49"/>
                  </a:lnTo>
                  <a:lnTo>
                    <a:pt x="52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3"/>
            <p:cNvSpPr/>
            <p:nvPr/>
          </p:nvSpPr>
          <p:spPr>
            <a:xfrm rot="-63655">
              <a:off x="6248758" y="2959337"/>
              <a:ext cx="27708" cy="41196"/>
            </a:xfrm>
            <a:custGeom>
              <a:avLst/>
              <a:gdLst/>
              <a:ahLst/>
              <a:cxnLst/>
              <a:rect l="l" t="t" r="r" b="b"/>
              <a:pathLst>
                <a:path w="1816" h="2700" extrusionOk="0">
                  <a:moveTo>
                    <a:pt x="197" y="1"/>
                  </a:moveTo>
                  <a:lnTo>
                    <a:pt x="50" y="50"/>
                  </a:lnTo>
                  <a:lnTo>
                    <a:pt x="1" y="148"/>
                  </a:lnTo>
                  <a:lnTo>
                    <a:pt x="1" y="540"/>
                  </a:lnTo>
                  <a:lnTo>
                    <a:pt x="50" y="933"/>
                  </a:lnTo>
                  <a:lnTo>
                    <a:pt x="148" y="1276"/>
                  </a:lnTo>
                  <a:lnTo>
                    <a:pt x="295" y="1620"/>
                  </a:lnTo>
                  <a:lnTo>
                    <a:pt x="540" y="1963"/>
                  </a:lnTo>
                  <a:lnTo>
                    <a:pt x="835" y="2307"/>
                  </a:lnTo>
                  <a:lnTo>
                    <a:pt x="1178" y="2552"/>
                  </a:lnTo>
                  <a:lnTo>
                    <a:pt x="1325" y="2650"/>
                  </a:lnTo>
                  <a:lnTo>
                    <a:pt x="1522" y="2699"/>
                  </a:lnTo>
                  <a:lnTo>
                    <a:pt x="1669" y="2650"/>
                  </a:lnTo>
                  <a:lnTo>
                    <a:pt x="1767" y="2601"/>
                  </a:lnTo>
                  <a:lnTo>
                    <a:pt x="1816" y="2454"/>
                  </a:lnTo>
                  <a:lnTo>
                    <a:pt x="1767" y="2307"/>
                  </a:lnTo>
                  <a:lnTo>
                    <a:pt x="1522" y="2061"/>
                  </a:lnTo>
                  <a:lnTo>
                    <a:pt x="1227" y="1865"/>
                  </a:lnTo>
                  <a:lnTo>
                    <a:pt x="982" y="1620"/>
                  </a:lnTo>
                  <a:lnTo>
                    <a:pt x="786" y="1325"/>
                  </a:lnTo>
                  <a:lnTo>
                    <a:pt x="638" y="1080"/>
                  </a:lnTo>
                  <a:lnTo>
                    <a:pt x="491" y="737"/>
                  </a:lnTo>
                  <a:lnTo>
                    <a:pt x="344" y="99"/>
                  </a:lnTo>
                  <a:lnTo>
                    <a:pt x="344" y="5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3"/>
            <p:cNvSpPr/>
            <p:nvPr/>
          </p:nvSpPr>
          <p:spPr>
            <a:xfrm rot="-63655">
              <a:off x="6273728" y="2909038"/>
              <a:ext cx="316672" cy="87609"/>
            </a:xfrm>
            <a:custGeom>
              <a:avLst/>
              <a:gdLst/>
              <a:ahLst/>
              <a:cxnLst/>
              <a:rect l="l" t="t" r="r" b="b"/>
              <a:pathLst>
                <a:path w="20755" h="5742" extrusionOk="0">
                  <a:moveTo>
                    <a:pt x="20362" y="1"/>
                  </a:moveTo>
                  <a:lnTo>
                    <a:pt x="19823" y="50"/>
                  </a:lnTo>
                  <a:lnTo>
                    <a:pt x="19234" y="148"/>
                  </a:lnTo>
                  <a:lnTo>
                    <a:pt x="18694" y="344"/>
                  </a:lnTo>
                  <a:lnTo>
                    <a:pt x="18155" y="491"/>
                  </a:lnTo>
                  <a:lnTo>
                    <a:pt x="17075" y="933"/>
                  </a:lnTo>
                  <a:lnTo>
                    <a:pt x="15996" y="1325"/>
                  </a:lnTo>
                  <a:lnTo>
                    <a:pt x="14720" y="1718"/>
                  </a:lnTo>
                  <a:lnTo>
                    <a:pt x="13444" y="2061"/>
                  </a:lnTo>
                  <a:lnTo>
                    <a:pt x="10844" y="2601"/>
                  </a:lnTo>
                  <a:lnTo>
                    <a:pt x="9519" y="2944"/>
                  </a:lnTo>
                  <a:lnTo>
                    <a:pt x="8195" y="3337"/>
                  </a:lnTo>
                  <a:lnTo>
                    <a:pt x="5545" y="4122"/>
                  </a:lnTo>
                  <a:lnTo>
                    <a:pt x="4220" y="4465"/>
                  </a:lnTo>
                  <a:lnTo>
                    <a:pt x="2847" y="4809"/>
                  </a:lnTo>
                  <a:lnTo>
                    <a:pt x="99" y="5398"/>
                  </a:lnTo>
                  <a:lnTo>
                    <a:pt x="1" y="5496"/>
                  </a:lnTo>
                  <a:lnTo>
                    <a:pt x="1" y="5594"/>
                  </a:lnTo>
                  <a:lnTo>
                    <a:pt x="50" y="5692"/>
                  </a:lnTo>
                  <a:lnTo>
                    <a:pt x="148" y="5741"/>
                  </a:lnTo>
                  <a:lnTo>
                    <a:pt x="1424" y="5594"/>
                  </a:lnTo>
                  <a:lnTo>
                    <a:pt x="2699" y="5398"/>
                  </a:lnTo>
                  <a:lnTo>
                    <a:pt x="3975" y="5103"/>
                  </a:lnTo>
                  <a:lnTo>
                    <a:pt x="5202" y="4760"/>
                  </a:lnTo>
                  <a:lnTo>
                    <a:pt x="7704" y="4073"/>
                  </a:lnTo>
                  <a:lnTo>
                    <a:pt x="8930" y="3729"/>
                  </a:lnTo>
                  <a:lnTo>
                    <a:pt x="10206" y="3435"/>
                  </a:lnTo>
                  <a:lnTo>
                    <a:pt x="12807" y="2846"/>
                  </a:lnTo>
                  <a:lnTo>
                    <a:pt x="15456" y="2258"/>
                  </a:lnTo>
                  <a:lnTo>
                    <a:pt x="16045" y="2061"/>
                  </a:lnTo>
                  <a:lnTo>
                    <a:pt x="16683" y="1865"/>
                  </a:lnTo>
                  <a:lnTo>
                    <a:pt x="17909" y="1423"/>
                  </a:lnTo>
                  <a:lnTo>
                    <a:pt x="18498" y="1178"/>
                  </a:lnTo>
                  <a:lnTo>
                    <a:pt x="19136" y="982"/>
                  </a:lnTo>
                  <a:lnTo>
                    <a:pt x="19725" y="884"/>
                  </a:lnTo>
                  <a:lnTo>
                    <a:pt x="20362" y="786"/>
                  </a:lnTo>
                  <a:lnTo>
                    <a:pt x="20559" y="737"/>
                  </a:lnTo>
                  <a:lnTo>
                    <a:pt x="20657" y="638"/>
                  </a:lnTo>
                  <a:lnTo>
                    <a:pt x="20755" y="540"/>
                  </a:lnTo>
                  <a:lnTo>
                    <a:pt x="20755" y="393"/>
                  </a:lnTo>
                  <a:lnTo>
                    <a:pt x="20755" y="246"/>
                  </a:lnTo>
                  <a:lnTo>
                    <a:pt x="20657" y="99"/>
                  </a:lnTo>
                  <a:lnTo>
                    <a:pt x="20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3"/>
            <p:cNvSpPr/>
            <p:nvPr/>
          </p:nvSpPr>
          <p:spPr>
            <a:xfrm rot="-63655">
              <a:off x="6574984" y="2143265"/>
              <a:ext cx="760592" cy="763598"/>
            </a:xfrm>
            <a:custGeom>
              <a:avLst/>
              <a:gdLst/>
              <a:ahLst/>
              <a:cxnLst/>
              <a:rect l="l" t="t" r="r" b="b"/>
              <a:pathLst>
                <a:path w="49850" h="50047" extrusionOk="0">
                  <a:moveTo>
                    <a:pt x="49751" y="1"/>
                  </a:moveTo>
                  <a:lnTo>
                    <a:pt x="49702" y="50"/>
                  </a:lnTo>
                  <a:lnTo>
                    <a:pt x="49506" y="393"/>
                  </a:lnTo>
                  <a:lnTo>
                    <a:pt x="49310" y="737"/>
                  </a:lnTo>
                  <a:lnTo>
                    <a:pt x="49015" y="1031"/>
                  </a:lnTo>
                  <a:lnTo>
                    <a:pt x="48721" y="1326"/>
                  </a:lnTo>
                  <a:lnTo>
                    <a:pt x="48034" y="1865"/>
                  </a:lnTo>
                  <a:lnTo>
                    <a:pt x="47396" y="2356"/>
                  </a:lnTo>
                  <a:lnTo>
                    <a:pt x="45728" y="3730"/>
                  </a:lnTo>
                  <a:lnTo>
                    <a:pt x="44158" y="5153"/>
                  </a:lnTo>
                  <a:lnTo>
                    <a:pt x="42588" y="6674"/>
                  </a:lnTo>
                  <a:lnTo>
                    <a:pt x="41067" y="8244"/>
                  </a:lnTo>
                  <a:lnTo>
                    <a:pt x="39546" y="9814"/>
                  </a:lnTo>
                  <a:lnTo>
                    <a:pt x="38025" y="11384"/>
                  </a:lnTo>
                  <a:lnTo>
                    <a:pt x="31500" y="17811"/>
                  </a:lnTo>
                  <a:lnTo>
                    <a:pt x="24974" y="24239"/>
                  </a:lnTo>
                  <a:lnTo>
                    <a:pt x="21736" y="27379"/>
                  </a:lnTo>
                  <a:lnTo>
                    <a:pt x="18498" y="30470"/>
                  </a:lnTo>
                  <a:lnTo>
                    <a:pt x="15210" y="33561"/>
                  </a:lnTo>
                  <a:lnTo>
                    <a:pt x="13640" y="35131"/>
                  </a:lnTo>
                  <a:lnTo>
                    <a:pt x="12070" y="36750"/>
                  </a:lnTo>
                  <a:lnTo>
                    <a:pt x="10549" y="38320"/>
                  </a:lnTo>
                  <a:lnTo>
                    <a:pt x="9028" y="39939"/>
                  </a:lnTo>
                  <a:lnTo>
                    <a:pt x="6084" y="43275"/>
                  </a:lnTo>
                  <a:lnTo>
                    <a:pt x="4661" y="44944"/>
                  </a:lnTo>
                  <a:lnTo>
                    <a:pt x="3925" y="45778"/>
                  </a:lnTo>
                  <a:lnTo>
                    <a:pt x="3189" y="46563"/>
                  </a:lnTo>
                  <a:lnTo>
                    <a:pt x="1619" y="48035"/>
                  </a:lnTo>
                  <a:lnTo>
                    <a:pt x="98" y="49457"/>
                  </a:lnTo>
                  <a:lnTo>
                    <a:pt x="0" y="49605"/>
                  </a:lnTo>
                  <a:lnTo>
                    <a:pt x="0" y="49703"/>
                  </a:lnTo>
                  <a:lnTo>
                    <a:pt x="49" y="49850"/>
                  </a:lnTo>
                  <a:lnTo>
                    <a:pt x="98" y="49948"/>
                  </a:lnTo>
                  <a:lnTo>
                    <a:pt x="197" y="50046"/>
                  </a:lnTo>
                  <a:lnTo>
                    <a:pt x="442" y="50046"/>
                  </a:lnTo>
                  <a:lnTo>
                    <a:pt x="589" y="49948"/>
                  </a:lnTo>
                  <a:lnTo>
                    <a:pt x="1963" y="48623"/>
                  </a:lnTo>
                  <a:lnTo>
                    <a:pt x="3386" y="47348"/>
                  </a:lnTo>
                  <a:lnTo>
                    <a:pt x="4171" y="46563"/>
                  </a:lnTo>
                  <a:lnTo>
                    <a:pt x="4907" y="45729"/>
                  </a:lnTo>
                  <a:lnTo>
                    <a:pt x="6281" y="44060"/>
                  </a:lnTo>
                  <a:lnTo>
                    <a:pt x="7802" y="42343"/>
                  </a:lnTo>
                  <a:lnTo>
                    <a:pt x="9372" y="40626"/>
                  </a:lnTo>
                  <a:lnTo>
                    <a:pt x="12561" y="37241"/>
                  </a:lnTo>
                  <a:lnTo>
                    <a:pt x="14131" y="35572"/>
                  </a:lnTo>
                  <a:lnTo>
                    <a:pt x="15799" y="33953"/>
                  </a:lnTo>
                  <a:lnTo>
                    <a:pt x="19086" y="30764"/>
                  </a:lnTo>
                  <a:lnTo>
                    <a:pt x="22423" y="27624"/>
                  </a:lnTo>
                  <a:lnTo>
                    <a:pt x="25759" y="24435"/>
                  </a:lnTo>
                  <a:lnTo>
                    <a:pt x="32383" y="17811"/>
                  </a:lnTo>
                  <a:lnTo>
                    <a:pt x="39055" y="11237"/>
                  </a:lnTo>
                  <a:lnTo>
                    <a:pt x="40675" y="9568"/>
                  </a:lnTo>
                  <a:lnTo>
                    <a:pt x="42245" y="7949"/>
                  </a:lnTo>
                  <a:lnTo>
                    <a:pt x="43815" y="6281"/>
                  </a:lnTo>
                  <a:lnTo>
                    <a:pt x="45483" y="4711"/>
                  </a:lnTo>
                  <a:lnTo>
                    <a:pt x="46906" y="3435"/>
                  </a:lnTo>
                  <a:lnTo>
                    <a:pt x="48378" y="2209"/>
                  </a:lnTo>
                  <a:lnTo>
                    <a:pt x="48868" y="1718"/>
                  </a:lnTo>
                  <a:lnTo>
                    <a:pt x="49310" y="1276"/>
                  </a:lnTo>
                  <a:lnTo>
                    <a:pt x="49457" y="982"/>
                  </a:lnTo>
                  <a:lnTo>
                    <a:pt x="49604" y="688"/>
                  </a:lnTo>
                  <a:lnTo>
                    <a:pt x="49751" y="393"/>
                  </a:lnTo>
                  <a:lnTo>
                    <a:pt x="49850" y="99"/>
                  </a:lnTo>
                  <a:lnTo>
                    <a:pt x="49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3"/>
            <p:cNvSpPr/>
            <p:nvPr/>
          </p:nvSpPr>
          <p:spPr>
            <a:xfrm rot="-63655">
              <a:off x="6288562" y="2995715"/>
              <a:ext cx="62160" cy="143757"/>
            </a:xfrm>
            <a:custGeom>
              <a:avLst/>
              <a:gdLst/>
              <a:ahLst/>
              <a:cxnLst/>
              <a:rect l="l" t="t" r="r" b="b"/>
              <a:pathLst>
                <a:path w="4074" h="9422" extrusionOk="0">
                  <a:moveTo>
                    <a:pt x="197" y="1"/>
                  </a:moveTo>
                  <a:lnTo>
                    <a:pt x="99" y="50"/>
                  </a:lnTo>
                  <a:lnTo>
                    <a:pt x="50" y="99"/>
                  </a:lnTo>
                  <a:lnTo>
                    <a:pt x="1" y="197"/>
                  </a:lnTo>
                  <a:lnTo>
                    <a:pt x="1" y="295"/>
                  </a:lnTo>
                  <a:lnTo>
                    <a:pt x="197" y="982"/>
                  </a:lnTo>
                  <a:lnTo>
                    <a:pt x="393" y="1669"/>
                  </a:lnTo>
                  <a:lnTo>
                    <a:pt x="835" y="3043"/>
                  </a:lnTo>
                  <a:lnTo>
                    <a:pt x="1375" y="4417"/>
                  </a:lnTo>
                  <a:lnTo>
                    <a:pt x="1914" y="5741"/>
                  </a:lnTo>
                  <a:lnTo>
                    <a:pt x="2258" y="6674"/>
                  </a:lnTo>
                  <a:lnTo>
                    <a:pt x="2552" y="7606"/>
                  </a:lnTo>
                  <a:lnTo>
                    <a:pt x="2748" y="8047"/>
                  </a:lnTo>
                  <a:lnTo>
                    <a:pt x="2945" y="8489"/>
                  </a:lnTo>
                  <a:lnTo>
                    <a:pt x="3190" y="8931"/>
                  </a:lnTo>
                  <a:lnTo>
                    <a:pt x="3534" y="9323"/>
                  </a:lnTo>
                  <a:lnTo>
                    <a:pt x="3632" y="9421"/>
                  </a:lnTo>
                  <a:lnTo>
                    <a:pt x="3877" y="9421"/>
                  </a:lnTo>
                  <a:lnTo>
                    <a:pt x="3975" y="9323"/>
                  </a:lnTo>
                  <a:lnTo>
                    <a:pt x="4073" y="9225"/>
                  </a:lnTo>
                  <a:lnTo>
                    <a:pt x="4073" y="9078"/>
                  </a:lnTo>
                  <a:lnTo>
                    <a:pt x="4073" y="8980"/>
                  </a:lnTo>
                  <a:lnTo>
                    <a:pt x="4024" y="8832"/>
                  </a:lnTo>
                  <a:lnTo>
                    <a:pt x="3681" y="8440"/>
                  </a:lnTo>
                  <a:lnTo>
                    <a:pt x="3435" y="7998"/>
                  </a:lnTo>
                  <a:lnTo>
                    <a:pt x="3239" y="7557"/>
                  </a:lnTo>
                  <a:lnTo>
                    <a:pt x="3092" y="7066"/>
                  </a:lnTo>
                  <a:lnTo>
                    <a:pt x="2798" y="6134"/>
                  </a:lnTo>
                  <a:lnTo>
                    <a:pt x="2601" y="5643"/>
                  </a:lnTo>
                  <a:lnTo>
                    <a:pt x="2405" y="5202"/>
                  </a:lnTo>
                  <a:lnTo>
                    <a:pt x="1914" y="3975"/>
                  </a:lnTo>
                  <a:lnTo>
                    <a:pt x="1424" y="2699"/>
                  </a:lnTo>
                  <a:lnTo>
                    <a:pt x="492" y="197"/>
                  </a:lnTo>
                  <a:lnTo>
                    <a:pt x="442" y="99"/>
                  </a:lnTo>
                  <a:lnTo>
                    <a:pt x="344" y="5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3"/>
            <p:cNvSpPr/>
            <p:nvPr/>
          </p:nvSpPr>
          <p:spPr>
            <a:xfrm rot="-63655">
              <a:off x="7290971" y="2046960"/>
              <a:ext cx="16478" cy="26213"/>
            </a:xfrm>
            <a:custGeom>
              <a:avLst/>
              <a:gdLst/>
              <a:ahLst/>
              <a:cxnLst/>
              <a:rect l="l" t="t" r="r" b="b"/>
              <a:pathLst>
                <a:path w="1080" h="1718" extrusionOk="0">
                  <a:moveTo>
                    <a:pt x="148" y="0"/>
                  </a:moveTo>
                  <a:lnTo>
                    <a:pt x="50" y="49"/>
                  </a:lnTo>
                  <a:lnTo>
                    <a:pt x="0" y="147"/>
                  </a:lnTo>
                  <a:lnTo>
                    <a:pt x="50" y="245"/>
                  </a:lnTo>
                  <a:lnTo>
                    <a:pt x="295" y="589"/>
                  </a:lnTo>
                  <a:lnTo>
                    <a:pt x="491" y="981"/>
                  </a:lnTo>
                  <a:lnTo>
                    <a:pt x="589" y="1325"/>
                  </a:lnTo>
                  <a:lnTo>
                    <a:pt x="638" y="1472"/>
                  </a:lnTo>
                  <a:lnTo>
                    <a:pt x="687" y="1619"/>
                  </a:lnTo>
                  <a:lnTo>
                    <a:pt x="786" y="1717"/>
                  </a:lnTo>
                  <a:lnTo>
                    <a:pt x="982" y="1717"/>
                  </a:lnTo>
                  <a:lnTo>
                    <a:pt x="1031" y="1619"/>
                  </a:lnTo>
                  <a:lnTo>
                    <a:pt x="1080" y="1423"/>
                  </a:lnTo>
                  <a:lnTo>
                    <a:pt x="1080" y="1227"/>
                  </a:lnTo>
                  <a:lnTo>
                    <a:pt x="1031" y="1030"/>
                  </a:lnTo>
                  <a:lnTo>
                    <a:pt x="982" y="834"/>
                  </a:lnTo>
                  <a:lnTo>
                    <a:pt x="835" y="589"/>
                  </a:lnTo>
                  <a:lnTo>
                    <a:pt x="687" y="393"/>
                  </a:lnTo>
                  <a:lnTo>
                    <a:pt x="246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3"/>
            <p:cNvSpPr/>
            <p:nvPr/>
          </p:nvSpPr>
          <p:spPr>
            <a:xfrm rot="-63655">
              <a:off x="7322017" y="2137351"/>
              <a:ext cx="55416" cy="125784"/>
            </a:xfrm>
            <a:custGeom>
              <a:avLst/>
              <a:gdLst/>
              <a:ahLst/>
              <a:cxnLst/>
              <a:rect l="l" t="t" r="r" b="b"/>
              <a:pathLst>
                <a:path w="3632" h="8244" extrusionOk="0">
                  <a:moveTo>
                    <a:pt x="197" y="1"/>
                  </a:moveTo>
                  <a:lnTo>
                    <a:pt x="50" y="50"/>
                  </a:lnTo>
                  <a:lnTo>
                    <a:pt x="1" y="148"/>
                  </a:lnTo>
                  <a:lnTo>
                    <a:pt x="1" y="197"/>
                  </a:lnTo>
                  <a:lnTo>
                    <a:pt x="1" y="295"/>
                  </a:lnTo>
                  <a:lnTo>
                    <a:pt x="295" y="688"/>
                  </a:lnTo>
                  <a:lnTo>
                    <a:pt x="541" y="1129"/>
                  </a:lnTo>
                  <a:lnTo>
                    <a:pt x="1031" y="2062"/>
                  </a:lnTo>
                  <a:lnTo>
                    <a:pt x="1375" y="3043"/>
                  </a:lnTo>
                  <a:lnTo>
                    <a:pt x="1669" y="4024"/>
                  </a:lnTo>
                  <a:lnTo>
                    <a:pt x="2209" y="6036"/>
                  </a:lnTo>
                  <a:lnTo>
                    <a:pt x="2503" y="7017"/>
                  </a:lnTo>
                  <a:lnTo>
                    <a:pt x="2847" y="7949"/>
                  </a:lnTo>
                  <a:lnTo>
                    <a:pt x="2945" y="8097"/>
                  </a:lnTo>
                  <a:lnTo>
                    <a:pt x="3043" y="8195"/>
                  </a:lnTo>
                  <a:lnTo>
                    <a:pt x="3190" y="8244"/>
                  </a:lnTo>
                  <a:lnTo>
                    <a:pt x="3337" y="8195"/>
                  </a:lnTo>
                  <a:lnTo>
                    <a:pt x="3484" y="8146"/>
                  </a:lnTo>
                  <a:lnTo>
                    <a:pt x="3583" y="8047"/>
                  </a:lnTo>
                  <a:lnTo>
                    <a:pt x="3632" y="7900"/>
                  </a:lnTo>
                  <a:lnTo>
                    <a:pt x="3583" y="7753"/>
                  </a:lnTo>
                  <a:lnTo>
                    <a:pt x="3239" y="6772"/>
                  </a:lnTo>
                  <a:lnTo>
                    <a:pt x="2896" y="5741"/>
                  </a:lnTo>
                  <a:lnTo>
                    <a:pt x="2307" y="3730"/>
                  </a:lnTo>
                  <a:lnTo>
                    <a:pt x="1914" y="2749"/>
                  </a:lnTo>
                  <a:lnTo>
                    <a:pt x="1522" y="1767"/>
                  </a:lnTo>
                  <a:lnTo>
                    <a:pt x="1228" y="1326"/>
                  </a:lnTo>
                  <a:lnTo>
                    <a:pt x="982" y="884"/>
                  </a:lnTo>
                  <a:lnTo>
                    <a:pt x="639" y="492"/>
                  </a:lnTo>
                  <a:lnTo>
                    <a:pt x="295" y="5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3"/>
            <p:cNvSpPr/>
            <p:nvPr/>
          </p:nvSpPr>
          <p:spPr>
            <a:xfrm rot="-63655">
              <a:off x="7268813" y="2017323"/>
              <a:ext cx="26960" cy="37442"/>
            </a:xfrm>
            <a:custGeom>
              <a:avLst/>
              <a:gdLst/>
              <a:ahLst/>
              <a:cxnLst/>
              <a:rect l="l" t="t" r="r" b="b"/>
              <a:pathLst>
                <a:path w="1767" h="2454" extrusionOk="0">
                  <a:moveTo>
                    <a:pt x="737" y="1"/>
                  </a:moveTo>
                  <a:lnTo>
                    <a:pt x="589" y="50"/>
                  </a:lnTo>
                  <a:lnTo>
                    <a:pt x="393" y="197"/>
                  </a:lnTo>
                  <a:lnTo>
                    <a:pt x="197" y="393"/>
                  </a:lnTo>
                  <a:lnTo>
                    <a:pt x="50" y="638"/>
                  </a:lnTo>
                  <a:lnTo>
                    <a:pt x="1" y="933"/>
                  </a:lnTo>
                  <a:lnTo>
                    <a:pt x="1" y="1178"/>
                  </a:lnTo>
                  <a:lnTo>
                    <a:pt x="50" y="1472"/>
                  </a:lnTo>
                  <a:lnTo>
                    <a:pt x="99" y="1718"/>
                  </a:lnTo>
                  <a:lnTo>
                    <a:pt x="246" y="1914"/>
                  </a:lnTo>
                  <a:lnTo>
                    <a:pt x="393" y="2110"/>
                  </a:lnTo>
                  <a:lnTo>
                    <a:pt x="589" y="2257"/>
                  </a:lnTo>
                  <a:lnTo>
                    <a:pt x="786" y="2405"/>
                  </a:lnTo>
                  <a:lnTo>
                    <a:pt x="1031" y="2454"/>
                  </a:lnTo>
                  <a:lnTo>
                    <a:pt x="1276" y="2454"/>
                  </a:lnTo>
                  <a:lnTo>
                    <a:pt x="1473" y="2356"/>
                  </a:lnTo>
                  <a:lnTo>
                    <a:pt x="1718" y="2208"/>
                  </a:lnTo>
                  <a:lnTo>
                    <a:pt x="1767" y="2110"/>
                  </a:lnTo>
                  <a:lnTo>
                    <a:pt x="1718" y="2012"/>
                  </a:lnTo>
                  <a:lnTo>
                    <a:pt x="1620" y="1963"/>
                  </a:lnTo>
                  <a:lnTo>
                    <a:pt x="1522" y="1963"/>
                  </a:lnTo>
                  <a:lnTo>
                    <a:pt x="1374" y="2012"/>
                  </a:lnTo>
                  <a:lnTo>
                    <a:pt x="1227" y="2012"/>
                  </a:lnTo>
                  <a:lnTo>
                    <a:pt x="1080" y="1963"/>
                  </a:lnTo>
                  <a:lnTo>
                    <a:pt x="933" y="1914"/>
                  </a:lnTo>
                  <a:lnTo>
                    <a:pt x="737" y="1718"/>
                  </a:lnTo>
                  <a:lnTo>
                    <a:pt x="589" y="1423"/>
                  </a:lnTo>
                  <a:lnTo>
                    <a:pt x="491" y="1129"/>
                  </a:lnTo>
                  <a:lnTo>
                    <a:pt x="540" y="835"/>
                  </a:lnTo>
                  <a:lnTo>
                    <a:pt x="638" y="687"/>
                  </a:lnTo>
                  <a:lnTo>
                    <a:pt x="786" y="589"/>
                  </a:lnTo>
                  <a:lnTo>
                    <a:pt x="933" y="491"/>
                  </a:lnTo>
                  <a:lnTo>
                    <a:pt x="1031" y="393"/>
                  </a:lnTo>
                  <a:lnTo>
                    <a:pt x="1080" y="295"/>
                  </a:lnTo>
                  <a:lnTo>
                    <a:pt x="1080" y="148"/>
                  </a:lnTo>
                  <a:lnTo>
                    <a:pt x="982" y="50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3"/>
            <p:cNvSpPr/>
            <p:nvPr/>
          </p:nvSpPr>
          <p:spPr>
            <a:xfrm rot="-63655">
              <a:off x="7271255" y="1993446"/>
              <a:ext cx="13503" cy="26213"/>
            </a:xfrm>
            <a:custGeom>
              <a:avLst/>
              <a:gdLst/>
              <a:ahLst/>
              <a:cxnLst/>
              <a:rect l="l" t="t" r="r" b="b"/>
              <a:pathLst>
                <a:path w="885" h="1718" extrusionOk="0">
                  <a:moveTo>
                    <a:pt x="590" y="0"/>
                  </a:moveTo>
                  <a:lnTo>
                    <a:pt x="393" y="148"/>
                  </a:lnTo>
                  <a:lnTo>
                    <a:pt x="197" y="344"/>
                  </a:lnTo>
                  <a:lnTo>
                    <a:pt x="50" y="589"/>
                  </a:lnTo>
                  <a:lnTo>
                    <a:pt x="1" y="835"/>
                  </a:lnTo>
                  <a:lnTo>
                    <a:pt x="1" y="1080"/>
                  </a:lnTo>
                  <a:lnTo>
                    <a:pt x="50" y="1276"/>
                  </a:lnTo>
                  <a:lnTo>
                    <a:pt x="197" y="1521"/>
                  </a:lnTo>
                  <a:lnTo>
                    <a:pt x="344" y="1669"/>
                  </a:lnTo>
                  <a:lnTo>
                    <a:pt x="442" y="1718"/>
                  </a:lnTo>
                  <a:lnTo>
                    <a:pt x="541" y="1669"/>
                  </a:lnTo>
                  <a:lnTo>
                    <a:pt x="590" y="1620"/>
                  </a:lnTo>
                  <a:lnTo>
                    <a:pt x="590" y="1521"/>
                  </a:lnTo>
                  <a:lnTo>
                    <a:pt x="492" y="1325"/>
                  </a:lnTo>
                  <a:lnTo>
                    <a:pt x="442" y="1178"/>
                  </a:lnTo>
                  <a:lnTo>
                    <a:pt x="442" y="1031"/>
                  </a:lnTo>
                  <a:lnTo>
                    <a:pt x="492" y="884"/>
                  </a:lnTo>
                  <a:lnTo>
                    <a:pt x="688" y="589"/>
                  </a:lnTo>
                  <a:lnTo>
                    <a:pt x="884" y="295"/>
                  </a:lnTo>
                  <a:lnTo>
                    <a:pt x="884" y="148"/>
                  </a:lnTo>
                  <a:lnTo>
                    <a:pt x="835" y="5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3"/>
            <p:cNvSpPr/>
            <p:nvPr/>
          </p:nvSpPr>
          <p:spPr>
            <a:xfrm rot="-63655">
              <a:off x="7271599" y="1971734"/>
              <a:ext cx="12755" cy="26213"/>
            </a:xfrm>
            <a:custGeom>
              <a:avLst/>
              <a:gdLst/>
              <a:ahLst/>
              <a:cxnLst/>
              <a:rect l="l" t="t" r="r" b="b"/>
              <a:pathLst>
                <a:path w="836" h="1718" extrusionOk="0">
                  <a:moveTo>
                    <a:pt x="590" y="1"/>
                  </a:moveTo>
                  <a:lnTo>
                    <a:pt x="344" y="99"/>
                  </a:lnTo>
                  <a:lnTo>
                    <a:pt x="197" y="344"/>
                  </a:lnTo>
                  <a:lnTo>
                    <a:pt x="50" y="589"/>
                  </a:lnTo>
                  <a:lnTo>
                    <a:pt x="1" y="835"/>
                  </a:lnTo>
                  <a:lnTo>
                    <a:pt x="50" y="1129"/>
                  </a:lnTo>
                  <a:lnTo>
                    <a:pt x="197" y="1325"/>
                  </a:lnTo>
                  <a:lnTo>
                    <a:pt x="344" y="1522"/>
                  </a:lnTo>
                  <a:lnTo>
                    <a:pt x="590" y="1718"/>
                  </a:lnTo>
                  <a:lnTo>
                    <a:pt x="639" y="1718"/>
                  </a:lnTo>
                  <a:lnTo>
                    <a:pt x="737" y="1669"/>
                  </a:lnTo>
                  <a:lnTo>
                    <a:pt x="737" y="1620"/>
                  </a:lnTo>
                  <a:lnTo>
                    <a:pt x="737" y="1522"/>
                  </a:lnTo>
                  <a:lnTo>
                    <a:pt x="590" y="1227"/>
                  </a:lnTo>
                  <a:lnTo>
                    <a:pt x="541" y="1080"/>
                  </a:lnTo>
                  <a:lnTo>
                    <a:pt x="541" y="884"/>
                  </a:lnTo>
                  <a:lnTo>
                    <a:pt x="590" y="737"/>
                  </a:lnTo>
                  <a:lnTo>
                    <a:pt x="688" y="589"/>
                  </a:lnTo>
                  <a:lnTo>
                    <a:pt x="786" y="442"/>
                  </a:lnTo>
                  <a:lnTo>
                    <a:pt x="835" y="246"/>
                  </a:lnTo>
                  <a:lnTo>
                    <a:pt x="835" y="148"/>
                  </a:lnTo>
                  <a:lnTo>
                    <a:pt x="786" y="50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3"/>
            <p:cNvSpPr/>
            <p:nvPr/>
          </p:nvSpPr>
          <p:spPr>
            <a:xfrm rot="-63655">
              <a:off x="7283319" y="1962245"/>
              <a:ext cx="43438" cy="17241"/>
            </a:xfrm>
            <a:custGeom>
              <a:avLst/>
              <a:gdLst/>
              <a:ahLst/>
              <a:cxnLst/>
              <a:rect l="l" t="t" r="r" b="b"/>
              <a:pathLst>
                <a:path w="2847" h="1130" extrusionOk="0">
                  <a:moveTo>
                    <a:pt x="1865" y="1"/>
                  </a:moveTo>
                  <a:lnTo>
                    <a:pt x="1669" y="50"/>
                  </a:lnTo>
                  <a:lnTo>
                    <a:pt x="1179" y="148"/>
                  </a:lnTo>
                  <a:lnTo>
                    <a:pt x="786" y="393"/>
                  </a:lnTo>
                  <a:lnTo>
                    <a:pt x="393" y="639"/>
                  </a:lnTo>
                  <a:lnTo>
                    <a:pt x="1" y="982"/>
                  </a:lnTo>
                  <a:lnTo>
                    <a:pt x="1" y="1031"/>
                  </a:lnTo>
                  <a:lnTo>
                    <a:pt x="1" y="1080"/>
                  </a:lnTo>
                  <a:lnTo>
                    <a:pt x="50" y="1129"/>
                  </a:lnTo>
                  <a:lnTo>
                    <a:pt x="99" y="1129"/>
                  </a:lnTo>
                  <a:lnTo>
                    <a:pt x="737" y="835"/>
                  </a:lnTo>
                  <a:lnTo>
                    <a:pt x="1326" y="541"/>
                  </a:lnTo>
                  <a:lnTo>
                    <a:pt x="1620" y="492"/>
                  </a:lnTo>
                  <a:lnTo>
                    <a:pt x="1964" y="492"/>
                  </a:lnTo>
                  <a:lnTo>
                    <a:pt x="2111" y="541"/>
                  </a:lnTo>
                  <a:lnTo>
                    <a:pt x="2258" y="639"/>
                  </a:lnTo>
                  <a:lnTo>
                    <a:pt x="2503" y="933"/>
                  </a:lnTo>
                  <a:lnTo>
                    <a:pt x="2552" y="982"/>
                  </a:lnTo>
                  <a:lnTo>
                    <a:pt x="2749" y="982"/>
                  </a:lnTo>
                  <a:lnTo>
                    <a:pt x="2798" y="884"/>
                  </a:lnTo>
                  <a:lnTo>
                    <a:pt x="2847" y="737"/>
                  </a:lnTo>
                  <a:lnTo>
                    <a:pt x="2749" y="541"/>
                  </a:lnTo>
                  <a:lnTo>
                    <a:pt x="2650" y="393"/>
                  </a:lnTo>
                  <a:lnTo>
                    <a:pt x="2552" y="246"/>
                  </a:lnTo>
                  <a:lnTo>
                    <a:pt x="2405" y="148"/>
                  </a:lnTo>
                  <a:lnTo>
                    <a:pt x="2209" y="50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3"/>
            <p:cNvSpPr/>
            <p:nvPr/>
          </p:nvSpPr>
          <p:spPr>
            <a:xfrm rot="-63655">
              <a:off x="7299269" y="1973317"/>
              <a:ext cx="28455" cy="18736"/>
            </a:xfrm>
            <a:custGeom>
              <a:avLst/>
              <a:gdLst/>
              <a:ahLst/>
              <a:cxnLst/>
              <a:rect l="l" t="t" r="r" b="b"/>
              <a:pathLst>
                <a:path w="1865" h="1228" extrusionOk="0">
                  <a:moveTo>
                    <a:pt x="1619" y="1"/>
                  </a:moveTo>
                  <a:lnTo>
                    <a:pt x="1521" y="50"/>
                  </a:lnTo>
                  <a:lnTo>
                    <a:pt x="1227" y="197"/>
                  </a:lnTo>
                  <a:lnTo>
                    <a:pt x="883" y="442"/>
                  </a:lnTo>
                  <a:lnTo>
                    <a:pt x="589" y="639"/>
                  </a:lnTo>
                  <a:lnTo>
                    <a:pt x="393" y="737"/>
                  </a:lnTo>
                  <a:lnTo>
                    <a:pt x="197" y="786"/>
                  </a:lnTo>
                  <a:lnTo>
                    <a:pt x="98" y="786"/>
                  </a:lnTo>
                  <a:lnTo>
                    <a:pt x="49" y="835"/>
                  </a:lnTo>
                  <a:lnTo>
                    <a:pt x="0" y="982"/>
                  </a:lnTo>
                  <a:lnTo>
                    <a:pt x="0" y="1080"/>
                  </a:lnTo>
                  <a:lnTo>
                    <a:pt x="49" y="1129"/>
                  </a:lnTo>
                  <a:lnTo>
                    <a:pt x="98" y="1178"/>
                  </a:lnTo>
                  <a:lnTo>
                    <a:pt x="197" y="1227"/>
                  </a:lnTo>
                  <a:lnTo>
                    <a:pt x="442" y="1178"/>
                  </a:lnTo>
                  <a:lnTo>
                    <a:pt x="638" y="1129"/>
                  </a:lnTo>
                  <a:lnTo>
                    <a:pt x="1031" y="982"/>
                  </a:lnTo>
                  <a:lnTo>
                    <a:pt x="1374" y="737"/>
                  </a:lnTo>
                  <a:lnTo>
                    <a:pt x="1718" y="491"/>
                  </a:lnTo>
                  <a:lnTo>
                    <a:pt x="1816" y="442"/>
                  </a:lnTo>
                  <a:lnTo>
                    <a:pt x="1865" y="344"/>
                  </a:lnTo>
                  <a:lnTo>
                    <a:pt x="1816" y="197"/>
                  </a:lnTo>
                  <a:lnTo>
                    <a:pt x="1767" y="99"/>
                  </a:lnTo>
                  <a:lnTo>
                    <a:pt x="1718" y="50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3"/>
            <p:cNvSpPr/>
            <p:nvPr/>
          </p:nvSpPr>
          <p:spPr>
            <a:xfrm rot="-63655">
              <a:off x="7318121" y="1974456"/>
              <a:ext cx="29218" cy="32209"/>
            </a:xfrm>
            <a:custGeom>
              <a:avLst/>
              <a:gdLst/>
              <a:ahLst/>
              <a:cxnLst/>
              <a:rect l="l" t="t" r="r" b="b"/>
              <a:pathLst>
                <a:path w="1915" h="2111" extrusionOk="0">
                  <a:moveTo>
                    <a:pt x="492" y="1"/>
                  </a:moveTo>
                  <a:lnTo>
                    <a:pt x="99" y="50"/>
                  </a:lnTo>
                  <a:lnTo>
                    <a:pt x="50" y="148"/>
                  </a:lnTo>
                  <a:lnTo>
                    <a:pt x="1" y="197"/>
                  </a:lnTo>
                  <a:lnTo>
                    <a:pt x="50" y="295"/>
                  </a:lnTo>
                  <a:lnTo>
                    <a:pt x="148" y="344"/>
                  </a:lnTo>
                  <a:lnTo>
                    <a:pt x="442" y="344"/>
                  </a:lnTo>
                  <a:lnTo>
                    <a:pt x="688" y="393"/>
                  </a:lnTo>
                  <a:lnTo>
                    <a:pt x="884" y="541"/>
                  </a:lnTo>
                  <a:lnTo>
                    <a:pt x="1080" y="737"/>
                  </a:lnTo>
                  <a:lnTo>
                    <a:pt x="1178" y="982"/>
                  </a:lnTo>
                  <a:lnTo>
                    <a:pt x="1277" y="1277"/>
                  </a:lnTo>
                  <a:lnTo>
                    <a:pt x="1277" y="1522"/>
                  </a:lnTo>
                  <a:lnTo>
                    <a:pt x="1228" y="1816"/>
                  </a:lnTo>
                  <a:lnTo>
                    <a:pt x="1228" y="1964"/>
                  </a:lnTo>
                  <a:lnTo>
                    <a:pt x="1277" y="2013"/>
                  </a:lnTo>
                  <a:lnTo>
                    <a:pt x="1375" y="2111"/>
                  </a:lnTo>
                  <a:lnTo>
                    <a:pt x="1620" y="2111"/>
                  </a:lnTo>
                  <a:lnTo>
                    <a:pt x="1718" y="2062"/>
                  </a:lnTo>
                  <a:lnTo>
                    <a:pt x="1816" y="2013"/>
                  </a:lnTo>
                  <a:lnTo>
                    <a:pt x="1865" y="1914"/>
                  </a:lnTo>
                  <a:lnTo>
                    <a:pt x="1914" y="1718"/>
                  </a:lnTo>
                  <a:lnTo>
                    <a:pt x="1914" y="1522"/>
                  </a:lnTo>
                  <a:lnTo>
                    <a:pt x="1865" y="1129"/>
                  </a:lnTo>
                  <a:lnTo>
                    <a:pt x="1718" y="737"/>
                  </a:lnTo>
                  <a:lnTo>
                    <a:pt x="1522" y="393"/>
                  </a:lnTo>
                  <a:lnTo>
                    <a:pt x="1375" y="246"/>
                  </a:lnTo>
                  <a:lnTo>
                    <a:pt x="1228" y="148"/>
                  </a:lnTo>
                  <a:lnTo>
                    <a:pt x="884" y="50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3"/>
            <p:cNvSpPr/>
            <p:nvPr/>
          </p:nvSpPr>
          <p:spPr>
            <a:xfrm rot="-63655">
              <a:off x="7293151" y="2002414"/>
              <a:ext cx="52425" cy="27708"/>
            </a:xfrm>
            <a:custGeom>
              <a:avLst/>
              <a:gdLst/>
              <a:ahLst/>
              <a:cxnLst/>
              <a:rect l="l" t="t" r="r" b="b"/>
              <a:pathLst>
                <a:path w="3436" h="1816" extrusionOk="0">
                  <a:moveTo>
                    <a:pt x="3141" y="0"/>
                  </a:moveTo>
                  <a:lnTo>
                    <a:pt x="2846" y="148"/>
                  </a:lnTo>
                  <a:lnTo>
                    <a:pt x="2503" y="295"/>
                  </a:lnTo>
                  <a:lnTo>
                    <a:pt x="1914" y="638"/>
                  </a:lnTo>
                  <a:lnTo>
                    <a:pt x="1031" y="1080"/>
                  </a:lnTo>
                  <a:lnTo>
                    <a:pt x="590" y="1276"/>
                  </a:lnTo>
                  <a:lnTo>
                    <a:pt x="148" y="1423"/>
                  </a:lnTo>
                  <a:lnTo>
                    <a:pt x="50" y="1472"/>
                  </a:lnTo>
                  <a:lnTo>
                    <a:pt x="1" y="1521"/>
                  </a:lnTo>
                  <a:lnTo>
                    <a:pt x="1" y="1669"/>
                  </a:lnTo>
                  <a:lnTo>
                    <a:pt x="99" y="1816"/>
                  </a:lnTo>
                  <a:lnTo>
                    <a:pt x="246" y="1816"/>
                  </a:lnTo>
                  <a:lnTo>
                    <a:pt x="688" y="1718"/>
                  </a:lnTo>
                  <a:lnTo>
                    <a:pt x="1080" y="1619"/>
                  </a:lnTo>
                  <a:lnTo>
                    <a:pt x="1816" y="1276"/>
                  </a:lnTo>
                  <a:lnTo>
                    <a:pt x="2650" y="883"/>
                  </a:lnTo>
                  <a:lnTo>
                    <a:pt x="3043" y="638"/>
                  </a:lnTo>
                  <a:lnTo>
                    <a:pt x="3386" y="393"/>
                  </a:lnTo>
                  <a:lnTo>
                    <a:pt x="3435" y="344"/>
                  </a:lnTo>
                  <a:lnTo>
                    <a:pt x="3435" y="246"/>
                  </a:lnTo>
                  <a:lnTo>
                    <a:pt x="3435" y="148"/>
                  </a:lnTo>
                  <a:lnTo>
                    <a:pt x="3288" y="49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3"/>
            <p:cNvSpPr/>
            <p:nvPr/>
          </p:nvSpPr>
          <p:spPr>
            <a:xfrm rot="-63655">
              <a:off x="7343172" y="1997177"/>
              <a:ext cx="31446" cy="22474"/>
            </a:xfrm>
            <a:custGeom>
              <a:avLst/>
              <a:gdLst/>
              <a:ahLst/>
              <a:cxnLst/>
              <a:rect l="l" t="t" r="r" b="b"/>
              <a:pathLst>
                <a:path w="2061" h="1473" extrusionOk="0">
                  <a:moveTo>
                    <a:pt x="736" y="1"/>
                  </a:moveTo>
                  <a:lnTo>
                    <a:pt x="393" y="50"/>
                  </a:lnTo>
                  <a:lnTo>
                    <a:pt x="49" y="148"/>
                  </a:lnTo>
                  <a:lnTo>
                    <a:pt x="0" y="197"/>
                  </a:lnTo>
                  <a:lnTo>
                    <a:pt x="0" y="246"/>
                  </a:lnTo>
                  <a:lnTo>
                    <a:pt x="0" y="344"/>
                  </a:lnTo>
                  <a:lnTo>
                    <a:pt x="98" y="443"/>
                  </a:lnTo>
                  <a:lnTo>
                    <a:pt x="442" y="443"/>
                  </a:lnTo>
                  <a:lnTo>
                    <a:pt x="687" y="492"/>
                  </a:lnTo>
                  <a:lnTo>
                    <a:pt x="932" y="590"/>
                  </a:lnTo>
                  <a:lnTo>
                    <a:pt x="1129" y="786"/>
                  </a:lnTo>
                  <a:lnTo>
                    <a:pt x="1227" y="933"/>
                  </a:lnTo>
                  <a:lnTo>
                    <a:pt x="1374" y="1178"/>
                  </a:lnTo>
                  <a:lnTo>
                    <a:pt x="1521" y="1375"/>
                  </a:lnTo>
                  <a:lnTo>
                    <a:pt x="1619" y="1424"/>
                  </a:lnTo>
                  <a:lnTo>
                    <a:pt x="1717" y="1473"/>
                  </a:lnTo>
                  <a:lnTo>
                    <a:pt x="1864" y="1473"/>
                  </a:lnTo>
                  <a:lnTo>
                    <a:pt x="2012" y="1326"/>
                  </a:lnTo>
                  <a:lnTo>
                    <a:pt x="2061" y="1178"/>
                  </a:lnTo>
                  <a:lnTo>
                    <a:pt x="2061" y="1031"/>
                  </a:lnTo>
                  <a:lnTo>
                    <a:pt x="2012" y="884"/>
                  </a:lnTo>
                  <a:lnTo>
                    <a:pt x="1914" y="688"/>
                  </a:lnTo>
                  <a:lnTo>
                    <a:pt x="1668" y="443"/>
                  </a:lnTo>
                  <a:lnTo>
                    <a:pt x="1423" y="197"/>
                  </a:lnTo>
                  <a:lnTo>
                    <a:pt x="1079" y="50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3"/>
            <p:cNvSpPr/>
            <p:nvPr/>
          </p:nvSpPr>
          <p:spPr>
            <a:xfrm rot="-63655">
              <a:off x="7297297" y="2019382"/>
              <a:ext cx="70383" cy="35947"/>
            </a:xfrm>
            <a:custGeom>
              <a:avLst/>
              <a:gdLst/>
              <a:ahLst/>
              <a:cxnLst/>
              <a:rect l="l" t="t" r="r" b="b"/>
              <a:pathLst>
                <a:path w="4613" h="2356" extrusionOk="0">
                  <a:moveTo>
                    <a:pt x="4367" y="1"/>
                  </a:moveTo>
                  <a:lnTo>
                    <a:pt x="4269" y="50"/>
                  </a:lnTo>
                  <a:lnTo>
                    <a:pt x="3729" y="344"/>
                  </a:lnTo>
                  <a:lnTo>
                    <a:pt x="3287" y="639"/>
                  </a:lnTo>
                  <a:lnTo>
                    <a:pt x="2306" y="1276"/>
                  </a:lnTo>
                  <a:lnTo>
                    <a:pt x="1815" y="1571"/>
                  </a:lnTo>
                  <a:lnTo>
                    <a:pt x="1325" y="1767"/>
                  </a:lnTo>
                  <a:lnTo>
                    <a:pt x="785" y="1914"/>
                  </a:lnTo>
                  <a:lnTo>
                    <a:pt x="491" y="1963"/>
                  </a:lnTo>
                  <a:lnTo>
                    <a:pt x="196" y="1963"/>
                  </a:lnTo>
                  <a:lnTo>
                    <a:pt x="49" y="2012"/>
                  </a:lnTo>
                  <a:lnTo>
                    <a:pt x="0" y="2111"/>
                  </a:lnTo>
                  <a:lnTo>
                    <a:pt x="49" y="2209"/>
                  </a:lnTo>
                  <a:lnTo>
                    <a:pt x="98" y="2258"/>
                  </a:lnTo>
                  <a:lnTo>
                    <a:pt x="147" y="2307"/>
                  </a:lnTo>
                  <a:lnTo>
                    <a:pt x="442" y="2356"/>
                  </a:lnTo>
                  <a:lnTo>
                    <a:pt x="736" y="2356"/>
                  </a:lnTo>
                  <a:lnTo>
                    <a:pt x="1325" y="2258"/>
                  </a:lnTo>
                  <a:lnTo>
                    <a:pt x="1914" y="2061"/>
                  </a:lnTo>
                  <a:lnTo>
                    <a:pt x="2453" y="1816"/>
                  </a:lnTo>
                  <a:lnTo>
                    <a:pt x="2993" y="1522"/>
                  </a:lnTo>
                  <a:lnTo>
                    <a:pt x="3533" y="1178"/>
                  </a:lnTo>
                  <a:lnTo>
                    <a:pt x="4514" y="491"/>
                  </a:lnTo>
                  <a:lnTo>
                    <a:pt x="4563" y="393"/>
                  </a:lnTo>
                  <a:lnTo>
                    <a:pt x="4612" y="295"/>
                  </a:lnTo>
                  <a:lnTo>
                    <a:pt x="4612" y="197"/>
                  </a:lnTo>
                  <a:lnTo>
                    <a:pt x="4563" y="148"/>
                  </a:lnTo>
                  <a:lnTo>
                    <a:pt x="4514" y="99"/>
                  </a:lnTo>
                  <a:lnTo>
                    <a:pt x="4416" y="50"/>
                  </a:lnTo>
                  <a:lnTo>
                    <a:pt x="4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3"/>
            <p:cNvSpPr/>
            <p:nvPr/>
          </p:nvSpPr>
          <p:spPr>
            <a:xfrm rot="-63655">
              <a:off x="7363877" y="2019086"/>
              <a:ext cx="133260" cy="354862"/>
            </a:xfrm>
            <a:custGeom>
              <a:avLst/>
              <a:gdLst/>
              <a:ahLst/>
              <a:cxnLst/>
              <a:rect l="l" t="t" r="r" b="b"/>
              <a:pathLst>
                <a:path w="8734" h="23258" extrusionOk="0">
                  <a:moveTo>
                    <a:pt x="197" y="1"/>
                  </a:moveTo>
                  <a:lnTo>
                    <a:pt x="50" y="50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50" y="295"/>
                  </a:lnTo>
                  <a:lnTo>
                    <a:pt x="442" y="786"/>
                  </a:lnTo>
                  <a:lnTo>
                    <a:pt x="736" y="1277"/>
                  </a:lnTo>
                  <a:lnTo>
                    <a:pt x="982" y="1865"/>
                  </a:lnTo>
                  <a:lnTo>
                    <a:pt x="1178" y="2405"/>
                  </a:lnTo>
                  <a:lnTo>
                    <a:pt x="1276" y="2994"/>
                  </a:lnTo>
                  <a:lnTo>
                    <a:pt x="1423" y="3632"/>
                  </a:lnTo>
                  <a:lnTo>
                    <a:pt x="1620" y="4809"/>
                  </a:lnTo>
                  <a:lnTo>
                    <a:pt x="1767" y="5545"/>
                  </a:lnTo>
                  <a:lnTo>
                    <a:pt x="1963" y="6330"/>
                  </a:lnTo>
                  <a:lnTo>
                    <a:pt x="2454" y="7802"/>
                  </a:lnTo>
                  <a:lnTo>
                    <a:pt x="2944" y="9323"/>
                  </a:lnTo>
                  <a:lnTo>
                    <a:pt x="3484" y="10746"/>
                  </a:lnTo>
                  <a:lnTo>
                    <a:pt x="5790" y="16879"/>
                  </a:lnTo>
                  <a:lnTo>
                    <a:pt x="6968" y="19970"/>
                  </a:lnTo>
                  <a:lnTo>
                    <a:pt x="8047" y="23012"/>
                  </a:lnTo>
                  <a:lnTo>
                    <a:pt x="8145" y="23159"/>
                  </a:lnTo>
                  <a:lnTo>
                    <a:pt x="8243" y="23208"/>
                  </a:lnTo>
                  <a:lnTo>
                    <a:pt x="8390" y="23257"/>
                  </a:lnTo>
                  <a:lnTo>
                    <a:pt x="8489" y="23257"/>
                  </a:lnTo>
                  <a:lnTo>
                    <a:pt x="8636" y="23208"/>
                  </a:lnTo>
                  <a:lnTo>
                    <a:pt x="8685" y="23110"/>
                  </a:lnTo>
                  <a:lnTo>
                    <a:pt x="8734" y="23012"/>
                  </a:lnTo>
                  <a:lnTo>
                    <a:pt x="8734" y="22865"/>
                  </a:lnTo>
                  <a:lnTo>
                    <a:pt x="7507" y="19578"/>
                  </a:lnTo>
                  <a:lnTo>
                    <a:pt x="6232" y="16339"/>
                  </a:lnTo>
                  <a:lnTo>
                    <a:pt x="5005" y="13101"/>
                  </a:lnTo>
                  <a:lnTo>
                    <a:pt x="3778" y="9814"/>
                  </a:lnTo>
                  <a:lnTo>
                    <a:pt x="3239" y="8391"/>
                  </a:lnTo>
                  <a:lnTo>
                    <a:pt x="2797" y="6968"/>
                  </a:lnTo>
                  <a:lnTo>
                    <a:pt x="2356" y="5545"/>
                  </a:lnTo>
                  <a:lnTo>
                    <a:pt x="2061" y="4073"/>
                  </a:lnTo>
                  <a:lnTo>
                    <a:pt x="1816" y="2994"/>
                  </a:lnTo>
                  <a:lnTo>
                    <a:pt x="1718" y="2405"/>
                  </a:lnTo>
                  <a:lnTo>
                    <a:pt x="1521" y="1865"/>
                  </a:lnTo>
                  <a:lnTo>
                    <a:pt x="1325" y="1375"/>
                  </a:lnTo>
                  <a:lnTo>
                    <a:pt x="1080" y="884"/>
                  </a:lnTo>
                  <a:lnTo>
                    <a:pt x="736" y="443"/>
                  </a:lnTo>
                  <a:lnTo>
                    <a:pt x="344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3"/>
            <p:cNvSpPr/>
            <p:nvPr/>
          </p:nvSpPr>
          <p:spPr>
            <a:xfrm rot="-63655">
              <a:off x="7411342" y="2342611"/>
              <a:ext cx="23222" cy="62144"/>
            </a:xfrm>
            <a:custGeom>
              <a:avLst/>
              <a:gdLst/>
              <a:ahLst/>
              <a:cxnLst/>
              <a:rect l="l" t="t" r="r" b="b"/>
              <a:pathLst>
                <a:path w="1522" h="4073" extrusionOk="0">
                  <a:moveTo>
                    <a:pt x="98" y="1"/>
                  </a:moveTo>
                  <a:lnTo>
                    <a:pt x="0" y="50"/>
                  </a:lnTo>
                  <a:lnTo>
                    <a:pt x="0" y="148"/>
                  </a:lnTo>
                  <a:lnTo>
                    <a:pt x="246" y="688"/>
                  </a:lnTo>
                  <a:lnTo>
                    <a:pt x="442" y="1227"/>
                  </a:lnTo>
                  <a:lnTo>
                    <a:pt x="589" y="1816"/>
                  </a:lnTo>
                  <a:lnTo>
                    <a:pt x="638" y="2110"/>
                  </a:lnTo>
                  <a:lnTo>
                    <a:pt x="638" y="2405"/>
                  </a:lnTo>
                  <a:lnTo>
                    <a:pt x="638" y="2846"/>
                  </a:lnTo>
                  <a:lnTo>
                    <a:pt x="687" y="3288"/>
                  </a:lnTo>
                  <a:lnTo>
                    <a:pt x="785" y="3484"/>
                  </a:lnTo>
                  <a:lnTo>
                    <a:pt x="834" y="3680"/>
                  </a:lnTo>
                  <a:lnTo>
                    <a:pt x="982" y="3828"/>
                  </a:lnTo>
                  <a:lnTo>
                    <a:pt x="1178" y="4024"/>
                  </a:lnTo>
                  <a:lnTo>
                    <a:pt x="1227" y="4024"/>
                  </a:lnTo>
                  <a:lnTo>
                    <a:pt x="1325" y="4073"/>
                  </a:lnTo>
                  <a:lnTo>
                    <a:pt x="1472" y="4024"/>
                  </a:lnTo>
                  <a:lnTo>
                    <a:pt x="1521" y="3877"/>
                  </a:lnTo>
                  <a:lnTo>
                    <a:pt x="1521" y="3828"/>
                  </a:lnTo>
                  <a:lnTo>
                    <a:pt x="1521" y="3730"/>
                  </a:lnTo>
                  <a:lnTo>
                    <a:pt x="1374" y="3484"/>
                  </a:lnTo>
                  <a:lnTo>
                    <a:pt x="1325" y="3239"/>
                  </a:lnTo>
                  <a:lnTo>
                    <a:pt x="1227" y="2699"/>
                  </a:lnTo>
                  <a:lnTo>
                    <a:pt x="1178" y="2209"/>
                  </a:lnTo>
                  <a:lnTo>
                    <a:pt x="1080" y="1669"/>
                  </a:lnTo>
                  <a:lnTo>
                    <a:pt x="933" y="1276"/>
                  </a:lnTo>
                  <a:lnTo>
                    <a:pt x="687" y="835"/>
                  </a:lnTo>
                  <a:lnTo>
                    <a:pt x="246" y="5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3"/>
            <p:cNvSpPr/>
            <p:nvPr/>
          </p:nvSpPr>
          <p:spPr>
            <a:xfrm rot="-63655">
              <a:off x="7420496" y="2356937"/>
              <a:ext cx="74121" cy="50930"/>
            </a:xfrm>
            <a:custGeom>
              <a:avLst/>
              <a:gdLst/>
              <a:ahLst/>
              <a:cxnLst/>
              <a:rect l="l" t="t" r="r" b="b"/>
              <a:pathLst>
                <a:path w="4858" h="3338" extrusionOk="0">
                  <a:moveTo>
                    <a:pt x="3214" y="715"/>
                  </a:moveTo>
                  <a:lnTo>
                    <a:pt x="3533" y="786"/>
                  </a:lnTo>
                  <a:lnTo>
                    <a:pt x="3729" y="835"/>
                  </a:lnTo>
                  <a:lnTo>
                    <a:pt x="3925" y="884"/>
                  </a:lnTo>
                  <a:lnTo>
                    <a:pt x="4072" y="982"/>
                  </a:lnTo>
                  <a:lnTo>
                    <a:pt x="4220" y="1129"/>
                  </a:lnTo>
                  <a:lnTo>
                    <a:pt x="4220" y="1277"/>
                  </a:lnTo>
                  <a:lnTo>
                    <a:pt x="4220" y="1375"/>
                  </a:lnTo>
                  <a:lnTo>
                    <a:pt x="4023" y="1620"/>
                  </a:lnTo>
                  <a:lnTo>
                    <a:pt x="3778" y="1816"/>
                  </a:lnTo>
                  <a:lnTo>
                    <a:pt x="3631" y="1963"/>
                  </a:lnTo>
                  <a:lnTo>
                    <a:pt x="3238" y="2209"/>
                  </a:lnTo>
                  <a:lnTo>
                    <a:pt x="2895" y="2405"/>
                  </a:lnTo>
                  <a:lnTo>
                    <a:pt x="2453" y="2552"/>
                  </a:lnTo>
                  <a:lnTo>
                    <a:pt x="2061" y="2650"/>
                  </a:lnTo>
                  <a:lnTo>
                    <a:pt x="1619" y="2749"/>
                  </a:lnTo>
                  <a:lnTo>
                    <a:pt x="1178" y="2749"/>
                  </a:lnTo>
                  <a:lnTo>
                    <a:pt x="736" y="2699"/>
                  </a:lnTo>
                  <a:lnTo>
                    <a:pt x="587" y="2662"/>
                  </a:lnTo>
                  <a:lnTo>
                    <a:pt x="587" y="2662"/>
                  </a:lnTo>
                  <a:lnTo>
                    <a:pt x="589" y="2650"/>
                  </a:lnTo>
                  <a:lnTo>
                    <a:pt x="687" y="2454"/>
                  </a:lnTo>
                  <a:lnTo>
                    <a:pt x="785" y="2209"/>
                  </a:lnTo>
                  <a:lnTo>
                    <a:pt x="932" y="2062"/>
                  </a:lnTo>
                  <a:lnTo>
                    <a:pt x="1276" y="1718"/>
                  </a:lnTo>
                  <a:lnTo>
                    <a:pt x="1668" y="1522"/>
                  </a:lnTo>
                  <a:lnTo>
                    <a:pt x="2502" y="1080"/>
                  </a:lnTo>
                  <a:lnTo>
                    <a:pt x="2944" y="884"/>
                  </a:lnTo>
                  <a:lnTo>
                    <a:pt x="3214" y="715"/>
                  </a:lnTo>
                  <a:close/>
                  <a:moveTo>
                    <a:pt x="2699" y="1"/>
                  </a:moveTo>
                  <a:lnTo>
                    <a:pt x="2600" y="99"/>
                  </a:lnTo>
                  <a:lnTo>
                    <a:pt x="2551" y="148"/>
                  </a:lnTo>
                  <a:lnTo>
                    <a:pt x="2502" y="246"/>
                  </a:lnTo>
                  <a:lnTo>
                    <a:pt x="2502" y="344"/>
                  </a:lnTo>
                  <a:lnTo>
                    <a:pt x="2551" y="443"/>
                  </a:lnTo>
                  <a:lnTo>
                    <a:pt x="2597" y="533"/>
                  </a:lnTo>
                  <a:lnTo>
                    <a:pt x="2597" y="533"/>
                  </a:lnTo>
                  <a:lnTo>
                    <a:pt x="2208" y="639"/>
                  </a:lnTo>
                  <a:lnTo>
                    <a:pt x="1668" y="835"/>
                  </a:lnTo>
                  <a:lnTo>
                    <a:pt x="1178" y="1080"/>
                  </a:lnTo>
                  <a:lnTo>
                    <a:pt x="785" y="1375"/>
                  </a:lnTo>
                  <a:lnTo>
                    <a:pt x="393" y="1767"/>
                  </a:lnTo>
                  <a:lnTo>
                    <a:pt x="245" y="2013"/>
                  </a:lnTo>
                  <a:lnTo>
                    <a:pt x="147" y="2258"/>
                  </a:lnTo>
                  <a:lnTo>
                    <a:pt x="49" y="2503"/>
                  </a:lnTo>
                  <a:lnTo>
                    <a:pt x="0" y="2798"/>
                  </a:lnTo>
                  <a:lnTo>
                    <a:pt x="0" y="2896"/>
                  </a:lnTo>
                  <a:lnTo>
                    <a:pt x="0" y="2994"/>
                  </a:lnTo>
                  <a:lnTo>
                    <a:pt x="98" y="3092"/>
                  </a:lnTo>
                  <a:lnTo>
                    <a:pt x="196" y="3141"/>
                  </a:lnTo>
                  <a:lnTo>
                    <a:pt x="736" y="3288"/>
                  </a:lnTo>
                  <a:lnTo>
                    <a:pt x="1276" y="3337"/>
                  </a:lnTo>
                  <a:lnTo>
                    <a:pt x="1865" y="3337"/>
                  </a:lnTo>
                  <a:lnTo>
                    <a:pt x="2404" y="3190"/>
                  </a:lnTo>
                  <a:lnTo>
                    <a:pt x="2944" y="3043"/>
                  </a:lnTo>
                  <a:lnTo>
                    <a:pt x="3484" y="2798"/>
                  </a:lnTo>
                  <a:lnTo>
                    <a:pt x="3974" y="2503"/>
                  </a:lnTo>
                  <a:lnTo>
                    <a:pt x="4367" y="2160"/>
                  </a:lnTo>
                  <a:lnTo>
                    <a:pt x="4661" y="1865"/>
                  </a:lnTo>
                  <a:lnTo>
                    <a:pt x="4808" y="1522"/>
                  </a:lnTo>
                  <a:lnTo>
                    <a:pt x="4857" y="1375"/>
                  </a:lnTo>
                  <a:lnTo>
                    <a:pt x="4857" y="1178"/>
                  </a:lnTo>
                  <a:lnTo>
                    <a:pt x="4857" y="982"/>
                  </a:lnTo>
                  <a:lnTo>
                    <a:pt x="4759" y="835"/>
                  </a:lnTo>
                  <a:lnTo>
                    <a:pt x="4661" y="590"/>
                  </a:lnTo>
                  <a:lnTo>
                    <a:pt x="4416" y="393"/>
                  </a:lnTo>
                  <a:lnTo>
                    <a:pt x="4171" y="246"/>
                  </a:lnTo>
                  <a:lnTo>
                    <a:pt x="3925" y="148"/>
                  </a:lnTo>
                  <a:lnTo>
                    <a:pt x="3631" y="50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3"/>
            <p:cNvSpPr/>
            <p:nvPr/>
          </p:nvSpPr>
          <p:spPr>
            <a:xfrm rot="-63655">
              <a:off x="7451895" y="2374075"/>
              <a:ext cx="20232" cy="13488"/>
            </a:xfrm>
            <a:custGeom>
              <a:avLst/>
              <a:gdLst/>
              <a:ahLst/>
              <a:cxnLst/>
              <a:rect l="l" t="t" r="r" b="b"/>
              <a:pathLst>
                <a:path w="1326" h="884" extrusionOk="0">
                  <a:moveTo>
                    <a:pt x="982" y="0"/>
                  </a:moveTo>
                  <a:lnTo>
                    <a:pt x="884" y="49"/>
                  </a:lnTo>
                  <a:lnTo>
                    <a:pt x="786" y="99"/>
                  </a:lnTo>
                  <a:lnTo>
                    <a:pt x="540" y="246"/>
                  </a:lnTo>
                  <a:lnTo>
                    <a:pt x="295" y="295"/>
                  </a:lnTo>
                  <a:lnTo>
                    <a:pt x="197" y="344"/>
                  </a:lnTo>
                  <a:lnTo>
                    <a:pt x="99" y="393"/>
                  </a:lnTo>
                  <a:lnTo>
                    <a:pt x="50" y="491"/>
                  </a:lnTo>
                  <a:lnTo>
                    <a:pt x="1" y="589"/>
                  </a:lnTo>
                  <a:lnTo>
                    <a:pt x="50" y="687"/>
                  </a:lnTo>
                  <a:lnTo>
                    <a:pt x="99" y="736"/>
                  </a:lnTo>
                  <a:lnTo>
                    <a:pt x="197" y="834"/>
                  </a:lnTo>
                  <a:lnTo>
                    <a:pt x="295" y="834"/>
                  </a:lnTo>
                  <a:lnTo>
                    <a:pt x="540" y="884"/>
                  </a:lnTo>
                  <a:lnTo>
                    <a:pt x="786" y="834"/>
                  </a:lnTo>
                  <a:lnTo>
                    <a:pt x="1031" y="736"/>
                  </a:lnTo>
                  <a:lnTo>
                    <a:pt x="1227" y="540"/>
                  </a:lnTo>
                  <a:lnTo>
                    <a:pt x="1276" y="442"/>
                  </a:lnTo>
                  <a:lnTo>
                    <a:pt x="1325" y="344"/>
                  </a:lnTo>
                  <a:lnTo>
                    <a:pt x="1276" y="197"/>
                  </a:lnTo>
                  <a:lnTo>
                    <a:pt x="1227" y="99"/>
                  </a:lnTo>
                  <a:lnTo>
                    <a:pt x="1129" y="49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3"/>
            <p:cNvSpPr/>
            <p:nvPr/>
          </p:nvSpPr>
          <p:spPr>
            <a:xfrm rot="-63655">
              <a:off x="6915716" y="1437498"/>
              <a:ext cx="293465" cy="174440"/>
            </a:xfrm>
            <a:custGeom>
              <a:avLst/>
              <a:gdLst/>
              <a:ahLst/>
              <a:cxnLst/>
              <a:rect l="l" t="t" r="r" b="b"/>
              <a:pathLst>
                <a:path w="19234" h="11433" extrusionOk="0">
                  <a:moveTo>
                    <a:pt x="13493" y="1"/>
                  </a:moveTo>
                  <a:lnTo>
                    <a:pt x="12561" y="50"/>
                  </a:lnTo>
                  <a:lnTo>
                    <a:pt x="11628" y="99"/>
                  </a:lnTo>
                  <a:lnTo>
                    <a:pt x="10696" y="197"/>
                  </a:lnTo>
                  <a:lnTo>
                    <a:pt x="9764" y="344"/>
                  </a:lnTo>
                  <a:lnTo>
                    <a:pt x="8881" y="540"/>
                  </a:lnTo>
                  <a:lnTo>
                    <a:pt x="7949" y="786"/>
                  </a:lnTo>
                  <a:lnTo>
                    <a:pt x="7065" y="1031"/>
                  </a:lnTo>
                  <a:lnTo>
                    <a:pt x="6133" y="1276"/>
                  </a:lnTo>
                  <a:lnTo>
                    <a:pt x="5397" y="1571"/>
                  </a:lnTo>
                  <a:lnTo>
                    <a:pt x="4710" y="1914"/>
                  </a:lnTo>
                  <a:lnTo>
                    <a:pt x="4072" y="2307"/>
                  </a:lnTo>
                  <a:lnTo>
                    <a:pt x="3484" y="2797"/>
                  </a:lnTo>
                  <a:lnTo>
                    <a:pt x="2944" y="3337"/>
                  </a:lnTo>
                  <a:lnTo>
                    <a:pt x="2453" y="3926"/>
                  </a:lnTo>
                  <a:lnTo>
                    <a:pt x="1963" y="4514"/>
                  </a:lnTo>
                  <a:lnTo>
                    <a:pt x="1570" y="5152"/>
                  </a:lnTo>
                  <a:lnTo>
                    <a:pt x="1178" y="5839"/>
                  </a:lnTo>
                  <a:lnTo>
                    <a:pt x="883" y="6575"/>
                  </a:lnTo>
                  <a:lnTo>
                    <a:pt x="638" y="7311"/>
                  </a:lnTo>
                  <a:lnTo>
                    <a:pt x="393" y="8047"/>
                  </a:lnTo>
                  <a:lnTo>
                    <a:pt x="196" y="8832"/>
                  </a:lnTo>
                  <a:lnTo>
                    <a:pt x="98" y="9568"/>
                  </a:lnTo>
                  <a:lnTo>
                    <a:pt x="0" y="10353"/>
                  </a:lnTo>
                  <a:lnTo>
                    <a:pt x="0" y="11138"/>
                  </a:lnTo>
                  <a:lnTo>
                    <a:pt x="0" y="11285"/>
                  </a:lnTo>
                  <a:lnTo>
                    <a:pt x="98" y="11383"/>
                  </a:lnTo>
                  <a:lnTo>
                    <a:pt x="196" y="11432"/>
                  </a:lnTo>
                  <a:lnTo>
                    <a:pt x="442" y="11432"/>
                  </a:lnTo>
                  <a:lnTo>
                    <a:pt x="540" y="11383"/>
                  </a:lnTo>
                  <a:lnTo>
                    <a:pt x="589" y="11285"/>
                  </a:lnTo>
                  <a:lnTo>
                    <a:pt x="638" y="11138"/>
                  </a:lnTo>
                  <a:lnTo>
                    <a:pt x="687" y="10255"/>
                  </a:lnTo>
                  <a:lnTo>
                    <a:pt x="834" y="9421"/>
                  </a:lnTo>
                  <a:lnTo>
                    <a:pt x="981" y="8587"/>
                  </a:lnTo>
                  <a:lnTo>
                    <a:pt x="1227" y="7753"/>
                  </a:lnTo>
                  <a:lnTo>
                    <a:pt x="1521" y="6919"/>
                  </a:lnTo>
                  <a:lnTo>
                    <a:pt x="1865" y="6134"/>
                  </a:lnTo>
                  <a:lnTo>
                    <a:pt x="2257" y="5348"/>
                  </a:lnTo>
                  <a:lnTo>
                    <a:pt x="2699" y="4613"/>
                  </a:lnTo>
                  <a:lnTo>
                    <a:pt x="3091" y="4073"/>
                  </a:lnTo>
                  <a:lnTo>
                    <a:pt x="3533" y="3582"/>
                  </a:lnTo>
                  <a:lnTo>
                    <a:pt x="3974" y="3141"/>
                  </a:lnTo>
                  <a:lnTo>
                    <a:pt x="4514" y="2797"/>
                  </a:lnTo>
                  <a:lnTo>
                    <a:pt x="5054" y="2454"/>
                  </a:lnTo>
                  <a:lnTo>
                    <a:pt x="5643" y="2208"/>
                  </a:lnTo>
                  <a:lnTo>
                    <a:pt x="6231" y="1963"/>
                  </a:lnTo>
                  <a:lnTo>
                    <a:pt x="6869" y="1718"/>
                  </a:lnTo>
                  <a:lnTo>
                    <a:pt x="8488" y="1276"/>
                  </a:lnTo>
                  <a:lnTo>
                    <a:pt x="10156" y="933"/>
                  </a:lnTo>
                  <a:lnTo>
                    <a:pt x="11825" y="736"/>
                  </a:lnTo>
                  <a:lnTo>
                    <a:pt x="13493" y="589"/>
                  </a:lnTo>
                  <a:lnTo>
                    <a:pt x="16339" y="589"/>
                  </a:lnTo>
                  <a:lnTo>
                    <a:pt x="17712" y="736"/>
                  </a:lnTo>
                  <a:lnTo>
                    <a:pt x="18399" y="835"/>
                  </a:lnTo>
                  <a:lnTo>
                    <a:pt x="19086" y="982"/>
                  </a:lnTo>
                  <a:lnTo>
                    <a:pt x="19184" y="982"/>
                  </a:lnTo>
                  <a:lnTo>
                    <a:pt x="19233" y="884"/>
                  </a:lnTo>
                  <a:lnTo>
                    <a:pt x="19233" y="835"/>
                  </a:lnTo>
                  <a:lnTo>
                    <a:pt x="19233" y="736"/>
                  </a:lnTo>
                  <a:lnTo>
                    <a:pt x="19037" y="589"/>
                  </a:lnTo>
                  <a:lnTo>
                    <a:pt x="18792" y="442"/>
                  </a:lnTo>
                  <a:lnTo>
                    <a:pt x="18546" y="344"/>
                  </a:lnTo>
                  <a:lnTo>
                    <a:pt x="18301" y="295"/>
                  </a:lnTo>
                  <a:lnTo>
                    <a:pt x="17810" y="197"/>
                  </a:lnTo>
                  <a:lnTo>
                    <a:pt x="17271" y="148"/>
                  </a:lnTo>
                  <a:lnTo>
                    <a:pt x="16339" y="50"/>
                  </a:lnTo>
                  <a:lnTo>
                    <a:pt x="1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3"/>
            <p:cNvSpPr/>
            <p:nvPr/>
          </p:nvSpPr>
          <p:spPr>
            <a:xfrm rot="-63655">
              <a:off x="6918223" y="1437695"/>
              <a:ext cx="348118" cy="202133"/>
            </a:xfrm>
            <a:custGeom>
              <a:avLst/>
              <a:gdLst/>
              <a:ahLst/>
              <a:cxnLst/>
              <a:rect l="l" t="t" r="r" b="b"/>
              <a:pathLst>
                <a:path w="22816" h="13248" extrusionOk="0">
                  <a:moveTo>
                    <a:pt x="19332" y="1"/>
                  </a:moveTo>
                  <a:lnTo>
                    <a:pt x="19234" y="99"/>
                  </a:lnTo>
                  <a:lnTo>
                    <a:pt x="19184" y="148"/>
                  </a:lnTo>
                  <a:lnTo>
                    <a:pt x="19135" y="344"/>
                  </a:lnTo>
                  <a:lnTo>
                    <a:pt x="19135" y="442"/>
                  </a:lnTo>
                  <a:lnTo>
                    <a:pt x="19234" y="540"/>
                  </a:lnTo>
                  <a:lnTo>
                    <a:pt x="19528" y="933"/>
                  </a:lnTo>
                  <a:lnTo>
                    <a:pt x="19920" y="1276"/>
                  </a:lnTo>
                  <a:lnTo>
                    <a:pt x="20607" y="1963"/>
                  </a:lnTo>
                  <a:lnTo>
                    <a:pt x="20951" y="2307"/>
                  </a:lnTo>
                  <a:lnTo>
                    <a:pt x="21294" y="2699"/>
                  </a:lnTo>
                  <a:lnTo>
                    <a:pt x="21589" y="3092"/>
                  </a:lnTo>
                  <a:lnTo>
                    <a:pt x="21834" y="3582"/>
                  </a:lnTo>
                  <a:lnTo>
                    <a:pt x="21932" y="3926"/>
                  </a:lnTo>
                  <a:lnTo>
                    <a:pt x="21981" y="4269"/>
                  </a:lnTo>
                  <a:lnTo>
                    <a:pt x="21981" y="4564"/>
                  </a:lnTo>
                  <a:lnTo>
                    <a:pt x="21932" y="4858"/>
                  </a:lnTo>
                  <a:lnTo>
                    <a:pt x="21883" y="5152"/>
                  </a:lnTo>
                  <a:lnTo>
                    <a:pt x="21736" y="5447"/>
                  </a:lnTo>
                  <a:lnTo>
                    <a:pt x="21589" y="5692"/>
                  </a:lnTo>
                  <a:lnTo>
                    <a:pt x="21392" y="5937"/>
                  </a:lnTo>
                  <a:lnTo>
                    <a:pt x="21147" y="6183"/>
                  </a:lnTo>
                  <a:lnTo>
                    <a:pt x="20902" y="6379"/>
                  </a:lnTo>
                  <a:lnTo>
                    <a:pt x="20362" y="6722"/>
                  </a:lnTo>
                  <a:lnTo>
                    <a:pt x="19724" y="6968"/>
                  </a:lnTo>
                  <a:lnTo>
                    <a:pt x="19135" y="7066"/>
                  </a:lnTo>
                  <a:lnTo>
                    <a:pt x="18645" y="7115"/>
                  </a:lnTo>
                  <a:lnTo>
                    <a:pt x="18154" y="7115"/>
                  </a:lnTo>
                  <a:lnTo>
                    <a:pt x="17173" y="7066"/>
                  </a:lnTo>
                  <a:lnTo>
                    <a:pt x="16192" y="6870"/>
                  </a:lnTo>
                  <a:lnTo>
                    <a:pt x="15210" y="6673"/>
                  </a:lnTo>
                  <a:lnTo>
                    <a:pt x="14229" y="6526"/>
                  </a:lnTo>
                  <a:lnTo>
                    <a:pt x="13248" y="6428"/>
                  </a:lnTo>
                  <a:lnTo>
                    <a:pt x="12266" y="6428"/>
                  </a:lnTo>
                  <a:lnTo>
                    <a:pt x="11776" y="6526"/>
                  </a:lnTo>
                  <a:lnTo>
                    <a:pt x="11285" y="6624"/>
                  </a:lnTo>
                  <a:lnTo>
                    <a:pt x="10942" y="6771"/>
                  </a:lnTo>
                  <a:lnTo>
                    <a:pt x="10549" y="6919"/>
                  </a:lnTo>
                  <a:lnTo>
                    <a:pt x="9862" y="7311"/>
                  </a:lnTo>
                  <a:lnTo>
                    <a:pt x="9224" y="7802"/>
                  </a:lnTo>
                  <a:lnTo>
                    <a:pt x="8636" y="8341"/>
                  </a:lnTo>
                  <a:lnTo>
                    <a:pt x="8096" y="8930"/>
                  </a:lnTo>
                  <a:lnTo>
                    <a:pt x="7556" y="9519"/>
                  </a:lnTo>
                  <a:lnTo>
                    <a:pt x="7017" y="10108"/>
                  </a:lnTo>
                  <a:lnTo>
                    <a:pt x="6428" y="10697"/>
                  </a:lnTo>
                  <a:lnTo>
                    <a:pt x="5790" y="11236"/>
                  </a:lnTo>
                  <a:lnTo>
                    <a:pt x="5103" y="11727"/>
                  </a:lnTo>
                  <a:lnTo>
                    <a:pt x="4760" y="11923"/>
                  </a:lnTo>
                  <a:lnTo>
                    <a:pt x="4367" y="12119"/>
                  </a:lnTo>
                  <a:lnTo>
                    <a:pt x="3975" y="12267"/>
                  </a:lnTo>
                  <a:lnTo>
                    <a:pt x="3533" y="12414"/>
                  </a:lnTo>
                  <a:lnTo>
                    <a:pt x="3091" y="12512"/>
                  </a:lnTo>
                  <a:lnTo>
                    <a:pt x="2159" y="12512"/>
                  </a:lnTo>
                  <a:lnTo>
                    <a:pt x="1669" y="12414"/>
                  </a:lnTo>
                  <a:lnTo>
                    <a:pt x="1227" y="12267"/>
                  </a:lnTo>
                  <a:lnTo>
                    <a:pt x="834" y="12021"/>
                  </a:lnTo>
                  <a:lnTo>
                    <a:pt x="687" y="11874"/>
                  </a:lnTo>
                  <a:lnTo>
                    <a:pt x="540" y="11678"/>
                  </a:lnTo>
                  <a:lnTo>
                    <a:pt x="442" y="11482"/>
                  </a:lnTo>
                  <a:lnTo>
                    <a:pt x="344" y="11236"/>
                  </a:lnTo>
                  <a:lnTo>
                    <a:pt x="246" y="11187"/>
                  </a:lnTo>
                  <a:lnTo>
                    <a:pt x="148" y="11138"/>
                  </a:lnTo>
                  <a:lnTo>
                    <a:pt x="49" y="11187"/>
                  </a:lnTo>
                  <a:lnTo>
                    <a:pt x="0" y="11285"/>
                  </a:lnTo>
                  <a:lnTo>
                    <a:pt x="49" y="11727"/>
                  </a:lnTo>
                  <a:lnTo>
                    <a:pt x="197" y="12119"/>
                  </a:lnTo>
                  <a:lnTo>
                    <a:pt x="393" y="12414"/>
                  </a:lnTo>
                  <a:lnTo>
                    <a:pt x="638" y="12659"/>
                  </a:lnTo>
                  <a:lnTo>
                    <a:pt x="933" y="12855"/>
                  </a:lnTo>
                  <a:lnTo>
                    <a:pt x="1227" y="13003"/>
                  </a:lnTo>
                  <a:lnTo>
                    <a:pt x="1619" y="13150"/>
                  </a:lnTo>
                  <a:lnTo>
                    <a:pt x="1963" y="13199"/>
                  </a:lnTo>
                  <a:lnTo>
                    <a:pt x="2404" y="13248"/>
                  </a:lnTo>
                  <a:lnTo>
                    <a:pt x="2797" y="13248"/>
                  </a:lnTo>
                  <a:lnTo>
                    <a:pt x="3631" y="13150"/>
                  </a:lnTo>
                  <a:lnTo>
                    <a:pt x="4367" y="12954"/>
                  </a:lnTo>
                  <a:lnTo>
                    <a:pt x="5054" y="12708"/>
                  </a:lnTo>
                  <a:lnTo>
                    <a:pt x="5545" y="12463"/>
                  </a:lnTo>
                  <a:lnTo>
                    <a:pt x="5986" y="12119"/>
                  </a:lnTo>
                  <a:lnTo>
                    <a:pt x="6428" y="11776"/>
                  </a:lnTo>
                  <a:lnTo>
                    <a:pt x="6869" y="11433"/>
                  </a:lnTo>
                  <a:lnTo>
                    <a:pt x="7654" y="10647"/>
                  </a:lnTo>
                  <a:lnTo>
                    <a:pt x="8439" y="9813"/>
                  </a:lnTo>
                  <a:lnTo>
                    <a:pt x="9224" y="9028"/>
                  </a:lnTo>
                  <a:lnTo>
                    <a:pt x="9617" y="8636"/>
                  </a:lnTo>
                  <a:lnTo>
                    <a:pt x="10058" y="8292"/>
                  </a:lnTo>
                  <a:lnTo>
                    <a:pt x="10500" y="7998"/>
                  </a:lnTo>
                  <a:lnTo>
                    <a:pt x="10991" y="7753"/>
                  </a:lnTo>
                  <a:lnTo>
                    <a:pt x="11481" y="7507"/>
                  </a:lnTo>
                  <a:lnTo>
                    <a:pt x="12070" y="7360"/>
                  </a:lnTo>
                  <a:lnTo>
                    <a:pt x="12708" y="7262"/>
                  </a:lnTo>
                  <a:lnTo>
                    <a:pt x="13346" y="7262"/>
                  </a:lnTo>
                  <a:lnTo>
                    <a:pt x="13984" y="7311"/>
                  </a:lnTo>
                  <a:lnTo>
                    <a:pt x="14671" y="7409"/>
                  </a:lnTo>
                  <a:lnTo>
                    <a:pt x="15946" y="7655"/>
                  </a:lnTo>
                  <a:lnTo>
                    <a:pt x="16584" y="7802"/>
                  </a:lnTo>
                  <a:lnTo>
                    <a:pt x="17222" y="7900"/>
                  </a:lnTo>
                  <a:lnTo>
                    <a:pt x="17860" y="7949"/>
                  </a:lnTo>
                  <a:lnTo>
                    <a:pt x="18988" y="7949"/>
                  </a:lnTo>
                  <a:lnTo>
                    <a:pt x="19577" y="7851"/>
                  </a:lnTo>
                  <a:lnTo>
                    <a:pt x="20117" y="7753"/>
                  </a:lnTo>
                  <a:lnTo>
                    <a:pt x="20607" y="7556"/>
                  </a:lnTo>
                  <a:lnTo>
                    <a:pt x="21147" y="7262"/>
                  </a:lnTo>
                  <a:lnTo>
                    <a:pt x="21638" y="6919"/>
                  </a:lnTo>
                  <a:lnTo>
                    <a:pt x="22030" y="6526"/>
                  </a:lnTo>
                  <a:lnTo>
                    <a:pt x="22374" y="6085"/>
                  </a:lnTo>
                  <a:lnTo>
                    <a:pt x="22619" y="5643"/>
                  </a:lnTo>
                  <a:lnTo>
                    <a:pt x="22766" y="5152"/>
                  </a:lnTo>
                  <a:lnTo>
                    <a:pt x="22815" y="4662"/>
                  </a:lnTo>
                  <a:lnTo>
                    <a:pt x="22815" y="4122"/>
                  </a:lnTo>
                  <a:lnTo>
                    <a:pt x="22717" y="3631"/>
                  </a:lnTo>
                  <a:lnTo>
                    <a:pt x="22521" y="3092"/>
                  </a:lnTo>
                  <a:lnTo>
                    <a:pt x="22325" y="2601"/>
                  </a:lnTo>
                  <a:lnTo>
                    <a:pt x="22030" y="2159"/>
                  </a:lnTo>
                  <a:lnTo>
                    <a:pt x="21687" y="1718"/>
                  </a:lnTo>
                  <a:lnTo>
                    <a:pt x="21294" y="1276"/>
                  </a:lnTo>
                  <a:lnTo>
                    <a:pt x="20902" y="835"/>
                  </a:lnTo>
                  <a:lnTo>
                    <a:pt x="20460" y="491"/>
                  </a:lnTo>
                  <a:lnTo>
                    <a:pt x="20019" y="197"/>
                  </a:lnTo>
                  <a:lnTo>
                    <a:pt x="195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3"/>
            <p:cNvSpPr/>
            <p:nvPr/>
          </p:nvSpPr>
          <p:spPr>
            <a:xfrm rot="-63655">
              <a:off x="7204019" y="1408261"/>
              <a:ext cx="123541" cy="163958"/>
            </a:xfrm>
            <a:custGeom>
              <a:avLst/>
              <a:gdLst/>
              <a:ahLst/>
              <a:cxnLst/>
              <a:rect l="l" t="t" r="r" b="b"/>
              <a:pathLst>
                <a:path w="8097" h="10746" extrusionOk="0">
                  <a:moveTo>
                    <a:pt x="3092" y="0"/>
                  </a:moveTo>
                  <a:lnTo>
                    <a:pt x="2798" y="49"/>
                  </a:lnTo>
                  <a:lnTo>
                    <a:pt x="2454" y="98"/>
                  </a:lnTo>
                  <a:lnTo>
                    <a:pt x="2111" y="197"/>
                  </a:lnTo>
                  <a:lnTo>
                    <a:pt x="1816" y="295"/>
                  </a:lnTo>
                  <a:lnTo>
                    <a:pt x="1473" y="442"/>
                  </a:lnTo>
                  <a:lnTo>
                    <a:pt x="1178" y="638"/>
                  </a:lnTo>
                  <a:lnTo>
                    <a:pt x="884" y="834"/>
                  </a:lnTo>
                  <a:lnTo>
                    <a:pt x="590" y="1129"/>
                  </a:lnTo>
                  <a:lnTo>
                    <a:pt x="295" y="1374"/>
                  </a:lnTo>
                  <a:lnTo>
                    <a:pt x="50" y="1718"/>
                  </a:lnTo>
                  <a:lnTo>
                    <a:pt x="1" y="1767"/>
                  </a:lnTo>
                  <a:lnTo>
                    <a:pt x="1" y="1865"/>
                  </a:lnTo>
                  <a:lnTo>
                    <a:pt x="50" y="1963"/>
                  </a:lnTo>
                  <a:lnTo>
                    <a:pt x="197" y="1963"/>
                  </a:lnTo>
                  <a:lnTo>
                    <a:pt x="295" y="1914"/>
                  </a:lnTo>
                  <a:lnTo>
                    <a:pt x="786" y="1521"/>
                  </a:lnTo>
                  <a:lnTo>
                    <a:pt x="1326" y="1129"/>
                  </a:lnTo>
                  <a:lnTo>
                    <a:pt x="1865" y="834"/>
                  </a:lnTo>
                  <a:lnTo>
                    <a:pt x="2405" y="638"/>
                  </a:lnTo>
                  <a:lnTo>
                    <a:pt x="2994" y="540"/>
                  </a:lnTo>
                  <a:lnTo>
                    <a:pt x="3583" y="491"/>
                  </a:lnTo>
                  <a:lnTo>
                    <a:pt x="4220" y="589"/>
                  </a:lnTo>
                  <a:lnTo>
                    <a:pt x="4858" y="834"/>
                  </a:lnTo>
                  <a:lnTo>
                    <a:pt x="5398" y="1129"/>
                  </a:lnTo>
                  <a:lnTo>
                    <a:pt x="5889" y="1472"/>
                  </a:lnTo>
                  <a:lnTo>
                    <a:pt x="6281" y="1914"/>
                  </a:lnTo>
                  <a:lnTo>
                    <a:pt x="6674" y="2404"/>
                  </a:lnTo>
                  <a:lnTo>
                    <a:pt x="6968" y="2944"/>
                  </a:lnTo>
                  <a:lnTo>
                    <a:pt x="7213" y="3533"/>
                  </a:lnTo>
                  <a:lnTo>
                    <a:pt x="7361" y="4122"/>
                  </a:lnTo>
                  <a:lnTo>
                    <a:pt x="7508" y="4710"/>
                  </a:lnTo>
                  <a:lnTo>
                    <a:pt x="7508" y="5299"/>
                  </a:lnTo>
                  <a:lnTo>
                    <a:pt x="7459" y="5937"/>
                  </a:lnTo>
                  <a:lnTo>
                    <a:pt x="7361" y="6624"/>
                  </a:lnTo>
                  <a:lnTo>
                    <a:pt x="7164" y="7262"/>
                  </a:lnTo>
                  <a:lnTo>
                    <a:pt x="6870" y="7851"/>
                  </a:lnTo>
                  <a:lnTo>
                    <a:pt x="6526" y="8390"/>
                  </a:lnTo>
                  <a:lnTo>
                    <a:pt x="6134" y="8881"/>
                  </a:lnTo>
                  <a:lnTo>
                    <a:pt x="5889" y="9077"/>
                  </a:lnTo>
                  <a:lnTo>
                    <a:pt x="5643" y="9224"/>
                  </a:lnTo>
                  <a:lnTo>
                    <a:pt x="5202" y="9470"/>
                  </a:lnTo>
                  <a:lnTo>
                    <a:pt x="4711" y="9715"/>
                  </a:lnTo>
                  <a:lnTo>
                    <a:pt x="4171" y="9911"/>
                  </a:lnTo>
                  <a:lnTo>
                    <a:pt x="3681" y="10009"/>
                  </a:lnTo>
                  <a:lnTo>
                    <a:pt x="3190" y="10058"/>
                  </a:lnTo>
                  <a:lnTo>
                    <a:pt x="2945" y="10009"/>
                  </a:lnTo>
                  <a:lnTo>
                    <a:pt x="2699" y="9960"/>
                  </a:lnTo>
                  <a:lnTo>
                    <a:pt x="2454" y="9862"/>
                  </a:lnTo>
                  <a:lnTo>
                    <a:pt x="2258" y="9715"/>
                  </a:lnTo>
                  <a:lnTo>
                    <a:pt x="2062" y="9568"/>
                  </a:lnTo>
                  <a:lnTo>
                    <a:pt x="1865" y="9323"/>
                  </a:lnTo>
                  <a:lnTo>
                    <a:pt x="1767" y="9224"/>
                  </a:lnTo>
                  <a:lnTo>
                    <a:pt x="1669" y="9224"/>
                  </a:lnTo>
                  <a:lnTo>
                    <a:pt x="1571" y="9175"/>
                  </a:lnTo>
                  <a:lnTo>
                    <a:pt x="1473" y="9224"/>
                  </a:lnTo>
                  <a:lnTo>
                    <a:pt x="1375" y="9273"/>
                  </a:lnTo>
                  <a:lnTo>
                    <a:pt x="1326" y="9323"/>
                  </a:lnTo>
                  <a:lnTo>
                    <a:pt x="1277" y="9421"/>
                  </a:lnTo>
                  <a:lnTo>
                    <a:pt x="1326" y="9568"/>
                  </a:lnTo>
                  <a:lnTo>
                    <a:pt x="1424" y="9862"/>
                  </a:lnTo>
                  <a:lnTo>
                    <a:pt x="1571" y="10157"/>
                  </a:lnTo>
                  <a:lnTo>
                    <a:pt x="1718" y="10353"/>
                  </a:lnTo>
                  <a:lnTo>
                    <a:pt x="1963" y="10500"/>
                  </a:lnTo>
                  <a:lnTo>
                    <a:pt x="2209" y="10647"/>
                  </a:lnTo>
                  <a:lnTo>
                    <a:pt x="2503" y="10696"/>
                  </a:lnTo>
                  <a:lnTo>
                    <a:pt x="2798" y="10745"/>
                  </a:lnTo>
                  <a:lnTo>
                    <a:pt x="3092" y="10745"/>
                  </a:lnTo>
                  <a:lnTo>
                    <a:pt x="3730" y="10696"/>
                  </a:lnTo>
                  <a:lnTo>
                    <a:pt x="4319" y="10549"/>
                  </a:lnTo>
                  <a:lnTo>
                    <a:pt x="4907" y="10353"/>
                  </a:lnTo>
                  <a:lnTo>
                    <a:pt x="5398" y="10108"/>
                  </a:lnTo>
                  <a:lnTo>
                    <a:pt x="5741" y="9960"/>
                  </a:lnTo>
                  <a:lnTo>
                    <a:pt x="6085" y="9715"/>
                  </a:lnTo>
                  <a:lnTo>
                    <a:pt x="6379" y="9519"/>
                  </a:lnTo>
                  <a:lnTo>
                    <a:pt x="6674" y="9224"/>
                  </a:lnTo>
                  <a:lnTo>
                    <a:pt x="6919" y="8930"/>
                  </a:lnTo>
                  <a:lnTo>
                    <a:pt x="7115" y="8636"/>
                  </a:lnTo>
                  <a:lnTo>
                    <a:pt x="7508" y="7998"/>
                  </a:lnTo>
                  <a:lnTo>
                    <a:pt x="7802" y="7262"/>
                  </a:lnTo>
                  <a:lnTo>
                    <a:pt x="7998" y="6526"/>
                  </a:lnTo>
                  <a:lnTo>
                    <a:pt x="8097" y="5741"/>
                  </a:lnTo>
                  <a:lnTo>
                    <a:pt x="8097" y="5005"/>
                  </a:lnTo>
                  <a:lnTo>
                    <a:pt x="8097" y="4612"/>
                  </a:lnTo>
                  <a:lnTo>
                    <a:pt x="8047" y="4220"/>
                  </a:lnTo>
                  <a:lnTo>
                    <a:pt x="7851" y="3533"/>
                  </a:lnTo>
                  <a:lnTo>
                    <a:pt x="7557" y="2846"/>
                  </a:lnTo>
                  <a:lnTo>
                    <a:pt x="7213" y="2208"/>
                  </a:lnTo>
                  <a:lnTo>
                    <a:pt x="6772" y="1669"/>
                  </a:lnTo>
                  <a:lnTo>
                    <a:pt x="6232" y="1178"/>
                  </a:lnTo>
                  <a:lnTo>
                    <a:pt x="5692" y="736"/>
                  </a:lnTo>
                  <a:lnTo>
                    <a:pt x="5055" y="442"/>
                  </a:lnTo>
                  <a:lnTo>
                    <a:pt x="4417" y="197"/>
                  </a:lnTo>
                  <a:lnTo>
                    <a:pt x="3779" y="49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3"/>
            <p:cNvSpPr/>
            <p:nvPr/>
          </p:nvSpPr>
          <p:spPr>
            <a:xfrm rot="-63655">
              <a:off x="7302426" y="1505397"/>
              <a:ext cx="106315" cy="85366"/>
            </a:xfrm>
            <a:custGeom>
              <a:avLst/>
              <a:gdLst/>
              <a:ahLst/>
              <a:cxnLst/>
              <a:rect l="l" t="t" r="r" b="b"/>
              <a:pathLst>
                <a:path w="6968" h="5595" extrusionOk="0">
                  <a:moveTo>
                    <a:pt x="5594" y="1"/>
                  </a:moveTo>
                  <a:lnTo>
                    <a:pt x="5103" y="50"/>
                  </a:lnTo>
                  <a:lnTo>
                    <a:pt x="4318" y="197"/>
                  </a:lnTo>
                  <a:lnTo>
                    <a:pt x="3778" y="344"/>
                  </a:lnTo>
                  <a:lnTo>
                    <a:pt x="3189" y="540"/>
                  </a:lnTo>
                  <a:lnTo>
                    <a:pt x="2650" y="737"/>
                  </a:lnTo>
                  <a:lnTo>
                    <a:pt x="2159" y="1031"/>
                  </a:lnTo>
                  <a:lnTo>
                    <a:pt x="1668" y="1326"/>
                  </a:lnTo>
                  <a:lnTo>
                    <a:pt x="1227" y="1669"/>
                  </a:lnTo>
                  <a:lnTo>
                    <a:pt x="834" y="2061"/>
                  </a:lnTo>
                  <a:lnTo>
                    <a:pt x="491" y="2552"/>
                  </a:lnTo>
                  <a:lnTo>
                    <a:pt x="246" y="2994"/>
                  </a:lnTo>
                  <a:lnTo>
                    <a:pt x="98" y="3533"/>
                  </a:lnTo>
                  <a:lnTo>
                    <a:pt x="0" y="4024"/>
                  </a:lnTo>
                  <a:lnTo>
                    <a:pt x="49" y="4515"/>
                  </a:lnTo>
                  <a:lnTo>
                    <a:pt x="98" y="4711"/>
                  </a:lnTo>
                  <a:lnTo>
                    <a:pt x="197" y="4907"/>
                  </a:lnTo>
                  <a:lnTo>
                    <a:pt x="295" y="5103"/>
                  </a:lnTo>
                  <a:lnTo>
                    <a:pt x="442" y="5251"/>
                  </a:lnTo>
                  <a:lnTo>
                    <a:pt x="638" y="5398"/>
                  </a:lnTo>
                  <a:lnTo>
                    <a:pt x="883" y="5496"/>
                  </a:lnTo>
                  <a:lnTo>
                    <a:pt x="1178" y="5594"/>
                  </a:lnTo>
                  <a:lnTo>
                    <a:pt x="1767" y="5594"/>
                  </a:lnTo>
                  <a:lnTo>
                    <a:pt x="2061" y="5545"/>
                  </a:lnTo>
                  <a:lnTo>
                    <a:pt x="2355" y="5447"/>
                  </a:lnTo>
                  <a:lnTo>
                    <a:pt x="2601" y="5300"/>
                  </a:lnTo>
                  <a:lnTo>
                    <a:pt x="2797" y="5103"/>
                  </a:lnTo>
                  <a:lnTo>
                    <a:pt x="2993" y="4907"/>
                  </a:lnTo>
                  <a:lnTo>
                    <a:pt x="3140" y="4711"/>
                  </a:lnTo>
                  <a:lnTo>
                    <a:pt x="3288" y="4466"/>
                  </a:lnTo>
                  <a:lnTo>
                    <a:pt x="3337" y="4220"/>
                  </a:lnTo>
                  <a:lnTo>
                    <a:pt x="3386" y="3926"/>
                  </a:lnTo>
                  <a:lnTo>
                    <a:pt x="3386" y="3681"/>
                  </a:lnTo>
                  <a:lnTo>
                    <a:pt x="3337" y="3435"/>
                  </a:lnTo>
                  <a:lnTo>
                    <a:pt x="3239" y="3190"/>
                  </a:lnTo>
                  <a:lnTo>
                    <a:pt x="3042" y="2945"/>
                  </a:lnTo>
                  <a:lnTo>
                    <a:pt x="2846" y="2699"/>
                  </a:lnTo>
                  <a:lnTo>
                    <a:pt x="2552" y="2503"/>
                  </a:lnTo>
                  <a:lnTo>
                    <a:pt x="2355" y="2503"/>
                  </a:lnTo>
                  <a:lnTo>
                    <a:pt x="2257" y="2552"/>
                  </a:lnTo>
                  <a:lnTo>
                    <a:pt x="2208" y="2601"/>
                  </a:lnTo>
                  <a:lnTo>
                    <a:pt x="2159" y="2699"/>
                  </a:lnTo>
                  <a:lnTo>
                    <a:pt x="2159" y="2797"/>
                  </a:lnTo>
                  <a:lnTo>
                    <a:pt x="2159" y="2847"/>
                  </a:lnTo>
                  <a:lnTo>
                    <a:pt x="2257" y="2945"/>
                  </a:lnTo>
                  <a:lnTo>
                    <a:pt x="2404" y="3141"/>
                  </a:lnTo>
                  <a:lnTo>
                    <a:pt x="2601" y="3337"/>
                  </a:lnTo>
                  <a:lnTo>
                    <a:pt x="2699" y="3533"/>
                  </a:lnTo>
                  <a:lnTo>
                    <a:pt x="2748" y="3779"/>
                  </a:lnTo>
                  <a:lnTo>
                    <a:pt x="2797" y="3975"/>
                  </a:lnTo>
                  <a:lnTo>
                    <a:pt x="2748" y="4220"/>
                  </a:lnTo>
                  <a:lnTo>
                    <a:pt x="2650" y="4466"/>
                  </a:lnTo>
                  <a:lnTo>
                    <a:pt x="2503" y="4711"/>
                  </a:lnTo>
                  <a:lnTo>
                    <a:pt x="2257" y="4858"/>
                  </a:lnTo>
                  <a:lnTo>
                    <a:pt x="2012" y="5005"/>
                  </a:lnTo>
                  <a:lnTo>
                    <a:pt x="1718" y="5054"/>
                  </a:lnTo>
                  <a:lnTo>
                    <a:pt x="1374" y="5005"/>
                  </a:lnTo>
                  <a:lnTo>
                    <a:pt x="1080" y="4907"/>
                  </a:lnTo>
                  <a:lnTo>
                    <a:pt x="834" y="4760"/>
                  </a:lnTo>
                  <a:lnTo>
                    <a:pt x="687" y="4564"/>
                  </a:lnTo>
                  <a:lnTo>
                    <a:pt x="638" y="4417"/>
                  </a:lnTo>
                  <a:lnTo>
                    <a:pt x="589" y="4269"/>
                  </a:lnTo>
                  <a:lnTo>
                    <a:pt x="589" y="3926"/>
                  </a:lnTo>
                  <a:lnTo>
                    <a:pt x="638" y="3632"/>
                  </a:lnTo>
                  <a:lnTo>
                    <a:pt x="785" y="3288"/>
                  </a:lnTo>
                  <a:lnTo>
                    <a:pt x="932" y="2994"/>
                  </a:lnTo>
                  <a:lnTo>
                    <a:pt x="1129" y="2699"/>
                  </a:lnTo>
                  <a:lnTo>
                    <a:pt x="1374" y="2454"/>
                  </a:lnTo>
                  <a:lnTo>
                    <a:pt x="1816" y="1963"/>
                  </a:lnTo>
                  <a:lnTo>
                    <a:pt x="2208" y="1718"/>
                  </a:lnTo>
                  <a:lnTo>
                    <a:pt x="2846" y="1375"/>
                  </a:lnTo>
                  <a:lnTo>
                    <a:pt x="3582" y="1031"/>
                  </a:lnTo>
                  <a:lnTo>
                    <a:pt x="4465" y="737"/>
                  </a:lnTo>
                  <a:lnTo>
                    <a:pt x="4858" y="639"/>
                  </a:lnTo>
                  <a:lnTo>
                    <a:pt x="5250" y="540"/>
                  </a:lnTo>
                  <a:lnTo>
                    <a:pt x="5643" y="491"/>
                  </a:lnTo>
                  <a:lnTo>
                    <a:pt x="5986" y="491"/>
                  </a:lnTo>
                  <a:lnTo>
                    <a:pt x="6280" y="590"/>
                  </a:lnTo>
                  <a:lnTo>
                    <a:pt x="6477" y="688"/>
                  </a:lnTo>
                  <a:lnTo>
                    <a:pt x="6673" y="884"/>
                  </a:lnTo>
                  <a:lnTo>
                    <a:pt x="6771" y="1129"/>
                  </a:lnTo>
                  <a:lnTo>
                    <a:pt x="6771" y="1227"/>
                  </a:lnTo>
                  <a:lnTo>
                    <a:pt x="6820" y="1227"/>
                  </a:lnTo>
                  <a:lnTo>
                    <a:pt x="6918" y="1178"/>
                  </a:lnTo>
                  <a:lnTo>
                    <a:pt x="6918" y="1129"/>
                  </a:lnTo>
                  <a:lnTo>
                    <a:pt x="6967" y="884"/>
                  </a:lnTo>
                  <a:lnTo>
                    <a:pt x="6967" y="688"/>
                  </a:lnTo>
                  <a:lnTo>
                    <a:pt x="6918" y="491"/>
                  </a:lnTo>
                  <a:lnTo>
                    <a:pt x="6820" y="344"/>
                  </a:lnTo>
                  <a:lnTo>
                    <a:pt x="6673" y="246"/>
                  </a:lnTo>
                  <a:lnTo>
                    <a:pt x="6477" y="148"/>
                  </a:lnTo>
                  <a:lnTo>
                    <a:pt x="6084" y="50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3"/>
            <p:cNvSpPr/>
            <p:nvPr/>
          </p:nvSpPr>
          <p:spPr>
            <a:xfrm rot="-63655">
              <a:off x="7344867" y="1502571"/>
              <a:ext cx="164721" cy="66645"/>
            </a:xfrm>
            <a:custGeom>
              <a:avLst/>
              <a:gdLst/>
              <a:ahLst/>
              <a:cxnLst/>
              <a:rect l="l" t="t" r="r" b="b"/>
              <a:pathLst>
                <a:path w="10796" h="4368" extrusionOk="0">
                  <a:moveTo>
                    <a:pt x="3583" y="1"/>
                  </a:moveTo>
                  <a:lnTo>
                    <a:pt x="3484" y="50"/>
                  </a:lnTo>
                  <a:lnTo>
                    <a:pt x="3386" y="99"/>
                  </a:lnTo>
                  <a:lnTo>
                    <a:pt x="3337" y="197"/>
                  </a:lnTo>
                  <a:lnTo>
                    <a:pt x="3288" y="295"/>
                  </a:lnTo>
                  <a:lnTo>
                    <a:pt x="3337" y="393"/>
                  </a:lnTo>
                  <a:lnTo>
                    <a:pt x="3386" y="491"/>
                  </a:lnTo>
                  <a:lnTo>
                    <a:pt x="3484" y="540"/>
                  </a:lnTo>
                  <a:lnTo>
                    <a:pt x="3583" y="589"/>
                  </a:lnTo>
                  <a:lnTo>
                    <a:pt x="4711" y="589"/>
                  </a:lnTo>
                  <a:lnTo>
                    <a:pt x="5889" y="638"/>
                  </a:lnTo>
                  <a:lnTo>
                    <a:pt x="6576" y="786"/>
                  </a:lnTo>
                  <a:lnTo>
                    <a:pt x="7262" y="982"/>
                  </a:lnTo>
                  <a:lnTo>
                    <a:pt x="7949" y="1227"/>
                  </a:lnTo>
                  <a:lnTo>
                    <a:pt x="8636" y="1522"/>
                  </a:lnTo>
                  <a:lnTo>
                    <a:pt x="9176" y="1767"/>
                  </a:lnTo>
                  <a:lnTo>
                    <a:pt x="9470" y="1914"/>
                  </a:lnTo>
                  <a:lnTo>
                    <a:pt x="9716" y="2110"/>
                  </a:lnTo>
                  <a:lnTo>
                    <a:pt x="9912" y="2307"/>
                  </a:lnTo>
                  <a:lnTo>
                    <a:pt x="9961" y="2405"/>
                  </a:lnTo>
                  <a:lnTo>
                    <a:pt x="9961" y="2552"/>
                  </a:lnTo>
                  <a:lnTo>
                    <a:pt x="9912" y="2650"/>
                  </a:lnTo>
                  <a:lnTo>
                    <a:pt x="9863" y="2797"/>
                  </a:lnTo>
                  <a:lnTo>
                    <a:pt x="9716" y="2945"/>
                  </a:lnTo>
                  <a:lnTo>
                    <a:pt x="9519" y="3141"/>
                  </a:lnTo>
                  <a:lnTo>
                    <a:pt x="9274" y="3239"/>
                  </a:lnTo>
                  <a:lnTo>
                    <a:pt x="9029" y="3337"/>
                  </a:lnTo>
                  <a:lnTo>
                    <a:pt x="8685" y="3435"/>
                  </a:lnTo>
                  <a:lnTo>
                    <a:pt x="8342" y="3435"/>
                  </a:lnTo>
                  <a:lnTo>
                    <a:pt x="7655" y="3484"/>
                  </a:lnTo>
                  <a:lnTo>
                    <a:pt x="7066" y="3435"/>
                  </a:lnTo>
                  <a:lnTo>
                    <a:pt x="6576" y="3337"/>
                  </a:lnTo>
                  <a:lnTo>
                    <a:pt x="6085" y="3190"/>
                  </a:lnTo>
                  <a:lnTo>
                    <a:pt x="5104" y="2846"/>
                  </a:lnTo>
                  <a:lnTo>
                    <a:pt x="4171" y="2503"/>
                  </a:lnTo>
                  <a:lnTo>
                    <a:pt x="3681" y="2405"/>
                  </a:lnTo>
                  <a:lnTo>
                    <a:pt x="3141" y="2307"/>
                  </a:lnTo>
                  <a:lnTo>
                    <a:pt x="2847" y="2307"/>
                  </a:lnTo>
                  <a:lnTo>
                    <a:pt x="2601" y="2356"/>
                  </a:lnTo>
                  <a:lnTo>
                    <a:pt x="2405" y="2405"/>
                  </a:lnTo>
                  <a:lnTo>
                    <a:pt x="2160" y="2454"/>
                  </a:lnTo>
                  <a:lnTo>
                    <a:pt x="1816" y="2699"/>
                  </a:lnTo>
                  <a:lnTo>
                    <a:pt x="1473" y="2945"/>
                  </a:lnTo>
                  <a:lnTo>
                    <a:pt x="835" y="3582"/>
                  </a:lnTo>
                  <a:lnTo>
                    <a:pt x="443" y="3877"/>
                  </a:lnTo>
                  <a:lnTo>
                    <a:pt x="50" y="4171"/>
                  </a:lnTo>
                  <a:lnTo>
                    <a:pt x="1" y="4220"/>
                  </a:lnTo>
                  <a:lnTo>
                    <a:pt x="1" y="4269"/>
                  </a:lnTo>
                  <a:lnTo>
                    <a:pt x="50" y="4318"/>
                  </a:lnTo>
                  <a:lnTo>
                    <a:pt x="148" y="4367"/>
                  </a:lnTo>
                  <a:lnTo>
                    <a:pt x="443" y="4269"/>
                  </a:lnTo>
                  <a:lnTo>
                    <a:pt x="688" y="4122"/>
                  </a:lnTo>
                  <a:lnTo>
                    <a:pt x="1129" y="3828"/>
                  </a:lnTo>
                  <a:lnTo>
                    <a:pt x="1571" y="3435"/>
                  </a:lnTo>
                  <a:lnTo>
                    <a:pt x="2062" y="3092"/>
                  </a:lnTo>
                  <a:lnTo>
                    <a:pt x="2209" y="2945"/>
                  </a:lnTo>
                  <a:lnTo>
                    <a:pt x="2454" y="2895"/>
                  </a:lnTo>
                  <a:lnTo>
                    <a:pt x="2650" y="2846"/>
                  </a:lnTo>
                  <a:lnTo>
                    <a:pt x="2896" y="2797"/>
                  </a:lnTo>
                  <a:lnTo>
                    <a:pt x="3337" y="2846"/>
                  </a:lnTo>
                  <a:lnTo>
                    <a:pt x="3877" y="2945"/>
                  </a:lnTo>
                  <a:lnTo>
                    <a:pt x="4368" y="3092"/>
                  </a:lnTo>
                  <a:lnTo>
                    <a:pt x="4809" y="3239"/>
                  </a:lnTo>
                  <a:lnTo>
                    <a:pt x="5643" y="3582"/>
                  </a:lnTo>
                  <a:lnTo>
                    <a:pt x="6134" y="3779"/>
                  </a:lnTo>
                  <a:lnTo>
                    <a:pt x="6723" y="3926"/>
                  </a:lnTo>
                  <a:lnTo>
                    <a:pt x="7262" y="4073"/>
                  </a:lnTo>
                  <a:lnTo>
                    <a:pt x="7851" y="4122"/>
                  </a:lnTo>
                  <a:lnTo>
                    <a:pt x="8440" y="4122"/>
                  </a:lnTo>
                  <a:lnTo>
                    <a:pt x="9029" y="4073"/>
                  </a:lnTo>
                  <a:lnTo>
                    <a:pt x="9568" y="3877"/>
                  </a:lnTo>
                  <a:lnTo>
                    <a:pt x="9814" y="3730"/>
                  </a:lnTo>
                  <a:lnTo>
                    <a:pt x="10059" y="3582"/>
                  </a:lnTo>
                  <a:lnTo>
                    <a:pt x="10403" y="3288"/>
                  </a:lnTo>
                  <a:lnTo>
                    <a:pt x="10648" y="2945"/>
                  </a:lnTo>
                  <a:lnTo>
                    <a:pt x="10795" y="2650"/>
                  </a:lnTo>
                  <a:lnTo>
                    <a:pt x="10795" y="2503"/>
                  </a:lnTo>
                  <a:lnTo>
                    <a:pt x="10795" y="2356"/>
                  </a:lnTo>
                  <a:lnTo>
                    <a:pt x="10697" y="2061"/>
                  </a:lnTo>
                  <a:lnTo>
                    <a:pt x="10452" y="1767"/>
                  </a:lnTo>
                  <a:lnTo>
                    <a:pt x="10157" y="1522"/>
                  </a:lnTo>
                  <a:lnTo>
                    <a:pt x="9716" y="1276"/>
                  </a:lnTo>
                  <a:lnTo>
                    <a:pt x="8931" y="933"/>
                  </a:lnTo>
                  <a:lnTo>
                    <a:pt x="8195" y="638"/>
                  </a:lnTo>
                  <a:lnTo>
                    <a:pt x="7459" y="442"/>
                  </a:lnTo>
                  <a:lnTo>
                    <a:pt x="6723" y="246"/>
                  </a:lnTo>
                  <a:lnTo>
                    <a:pt x="5987" y="148"/>
                  </a:lnTo>
                  <a:lnTo>
                    <a:pt x="5202" y="50"/>
                  </a:lnTo>
                  <a:lnTo>
                    <a:pt x="44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3"/>
            <p:cNvSpPr/>
            <p:nvPr/>
          </p:nvSpPr>
          <p:spPr>
            <a:xfrm rot="-63655">
              <a:off x="7315249" y="1432274"/>
              <a:ext cx="135518" cy="80865"/>
            </a:xfrm>
            <a:custGeom>
              <a:avLst/>
              <a:gdLst/>
              <a:ahLst/>
              <a:cxnLst/>
              <a:rect l="l" t="t" r="r" b="b"/>
              <a:pathLst>
                <a:path w="8882" h="5300" extrusionOk="0">
                  <a:moveTo>
                    <a:pt x="0" y="1"/>
                  </a:moveTo>
                  <a:lnTo>
                    <a:pt x="0" y="99"/>
                  </a:lnTo>
                  <a:lnTo>
                    <a:pt x="0" y="148"/>
                  </a:lnTo>
                  <a:lnTo>
                    <a:pt x="491" y="540"/>
                  </a:lnTo>
                  <a:lnTo>
                    <a:pt x="982" y="835"/>
                  </a:lnTo>
                  <a:lnTo>
                    <a:pt x="1521" y="1080"/>
                  </a:lnTo>
                  <a:lnTo>
                    <a:pt x="2110" y="1276"/>
                  </a:lnTo>
                  <a:lnTo>
                    <a:pt x="2748" y="1423"/>
                  </a:lnTo>
                  <a:lnTo>
                    <a:pt x="3337" y="1571"/>
                  </a:lnTo>
                  <a:lnTo>
                    <a:pt x="4514" y="1767"/>
                  </a:lnTo>
                  <a:lnTo>
                    <a:pt x="5152" y="1914"/>
                  </a:lnTo>
                  <a:lnTo>
                    <a:pt x="5839" y="2110"/>
                  </a:lnTo>
                  <a:lnTo>
                    <a:pt x="6477" y="2307"/>
                  </a:lnTo>
                  <a:lnTo>
                    <a:pt x="7115" y="2601"/>
                  </a:lnTo>
                  <a:lnTo>
                    <a:pt x="7409" y="2797"/>
                  </a:lnTo>
                  <a:lnTo>
                    <a:pt x="7655" y="3043"/>
                  </a:lnTo>
                  <a:lnTo>
                    <a:pt x="7851" y="3288"/>
                  </a:lnTo>
                  <a:lnTo>
                    <a:pt x="7998" y="3582"/>
                  </a:lnTo>
                  <a:lnTo>
                    <a:pt x="8047" y="3926"/>
                  </a:lnTo>
                  <a:lnTo>
                    <a:pt x="8096" y="4220"/>
                  </a:lnTo>
                  <a:lnTo>
                    <a:pt x="8096" y="4956"/>
                  </a:lnTo>
                  <a:lnTo>
                    <a:pt x="8145" y="5103"/>
                  </a:lnTo>
                  <a:lnTo>
                    <a:pt x="8194" y="5201"/>
                  </a:lnTo>
                  <a:lnTo>
                    <a:pt x="8292" y="5250"/>
                  </a:lnTo>
                  <a:lnTo>
                    <a:pt x="8440" y="5299"/>
                  </a:lnTo>
                  <a:lnTo>
                    <a:pt x="8538" y="5299"/>
                  </a:lnTo>
                  <a:lnTo>
                    <a:pt x="8685" y="5250"/>
                  </a:lnTo>
                  <a:lnTo>
                    <a:pt x="8783" y="5152"/>
                  </a:lnTo>
                  <a:lnTo>
                    <a:pt x="8832" y="5054"/>
                  </a:lnTo>
                  <a:lnTo>
                    <a:pt x="8881" y="4613"/>
                  </a:lnTo>
                  <a:lnTo>
                    <a:pt x="8881" y="4220"/>
                  </a:lnTo>
                  <a:lnTo>
                    <a:pt x="8881" y="3828"/>
                  </a:lnTo>
                  <a:lnTo>
                    <a:pt x="8783" y="3484"/>
                  </a:lnTo>
                  <a:lnTo>
                    <a:pt x="8685" y="3190"/>
                  </a:lnTo>
                  <a:lnTo>
                    <a:pt x="8538" y="2944"/>
                  </a:lnTo>
                  <a:lnTo>
                    <a:pt x="8390" y="2699"/>
                  </a:lnTo>
                  <a:lnTo>
                    <a:pt x="8145" y="2454"/>
                  </a:lnTo>
                  <a:lnTo>
                    <a:pt x="7900" y="2258"/>
                  </a:lnTo>
                  <a:lnTo>
                    <a:pt x="7655" y="2110"/>
                  </a:lnTo>
                  <a:lnTo>
                    <a:pt x="7066" y="1816"/>
                  </a:lnTo>
                  <a:lnTo>
                    <a:pt x="6379" y="1571"/>
                  </a:lnTo>
                  <a:lnTo>
                    <a:pt x="5692" y="1423"/>
                  </a:lnTo>
                  <a:lnTo>
                    <a:pt x="4122" y="1178"/>
                  </a:lnTo>
                  <a:lnTo>
                    <a:pt x="2601" y="933"/>
                  </a:lnTo>
                  <a:lnTo>
                    <a:pt x="1865" y="786"/>
                  </a:lnTo>
                  <a:lnTo>
                    <a:pt x="1227" y="589"/>
                  </a:lnTo>
                  <a:lnTo>
                    <a:pt x="638" y="344"/>
                  </a:lnTo>
                  <a:lnTo>
                    <a:pt x="393" y="19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3"/>
            <p:cNvSpPr/>
            <p:nvPr/>
          </p:nvSpPr>
          <p:spPr>
            <a:xfrm rot="-63655">
              <a:off x="7361606" y="1552963"/>
              <a:ext cx="24717" cy="75632"/>
            </a:xfrm>
            <a:custGeom>
              <a:avLst/>
              <a:gdLst/>
              <a:ahLst/>
              <a:cxnLst/>
              <a:rect l="l" t="t" r="r" b="b"/>
              <a:pathLst>
                <a:path w="1620" h="4957" extrusionOk="0">
                  <a:moveTo>
                    <a:pt x="687" y="1"/>
                  </a:moveTo>
                  <a:lnTo>
                    <a:pt x="638" y="50"/>
                  </a:lnTo>
                  <a:lnTo>
                    <a:pt x="638" y="99"/>
                  </a:lnTo>
                  <a:lnTo>
                    <a:pt x="638" y="148"/>
                  </a:lnTo>
                  <a:lnTo>
                    <a:pt x="834" y="393"/>
                  </a:lnTo>
                  <a:lnTo>
                    <a:pt x="982" y="639"/>
                  </a:lnTo>
                  <a:lnTo>
                    <a:pt x="1080" y="933"/>
                  </a:lnTo>
                  <a:lnTo>
                    <a:pt x="1129" y="1228"/>
                  </a:lnTo>
                  <a:lnTo>
                    <a:pt x="1178" y="1522"/>
                  </a:lnTo>
                  <a:lnTo>
                    <a:pt x="1178" y="1816"/>
                  </a:lnTo>
                  <a:lnTo>
                    <a:pt x="1080" y="2405"/>
                  </a:lnTo>
                  <a:lnTo>
                    <a:pt x="932" y="2994"/>
                  </a:lnTo>
                  <a:lnTo>
                    <a:pt x="687" y="3583"/>
                  </a:lnTo>
                  <a:lnTo>
                    <a:pt x="393" y="4073"/>
                  </a:lnTo>
                  <a:lnTo>
                    <a:pt x="49" y="4564"/>
                  </a:lnTo>
                  <a:lnTo>
                    <a:pt x="0" y="4662"/>
                  </a:lnTo>
                  <a:lnTo>
                    <a:pt x="0" y="4711"/>
                  </a:lnTo>
                  <a:lnTo>
                    <a:pt x="49" y="4907"/>
                  </a:lnTo>
                  <a:lnTo>
                    <a:pt x="98" y="4956"/>
                  </a:lnTo>
                  <a:lnTo>
                    <a:pt x="344" y="4956"/>
                  </a:lnTo>
                  <a:lnTo>
                    <a:pt x="638" y="4760"/>
                  </a:lnTo>
                  <a:lnTo>
                    <a:pt x="883" y="4515"/>
                  </a:lnTo>
                  <a:lnTo>
                    <a:pt x="1080" y="4220"/>
                  </a:lnTo>
                  <a:lnTo>
                    <a:pt x="1276" y="3926"/>
                  </a:lnTo>
                  <a:lnTo>
                    <a:pt x="1423" y="3632"/>
                  </a:lnTo>
                  <a:lnTo>
                    <a:pt x="1521" y="3288"/>
                  </a:lnTo>
                  <a:lnTo>
                    <a:pt x="1570" y="2945"/>
                  </a:lnTo>
                  <a:lnTo>
                    <a:pt x="1619" y="2552"/>
                  </a:lnTo>
                  <a:lnTo>
                    <a:pt x="1619" y="2209"/>
                  </a:lnTo>
                  <a:lnTo>
                    <a:pt x="1570" y="1865"/>
                  </a:lnTo>
                  <a:lnTo>
                    <a:pt x="1521" y="1522"/>
                  </a:lnTo>
                  <a:lnTo>
                    <a:pt x="1423" y="1178"/>
                  </a:lnTo>
                  <a:lnTo>
                    <a:pt x="1325" y="835"/>
                  </a:lnTo>
                  <a:lnTo>
                    <a:pt x="1129" y="541"/>
                  </a:lnTo>
                  <a:lnTo>
                    <a:pt x="982" y="295"/>
                  </a:lnTo>
                  <a:lnTo>
                    <a:pt x="736" y="50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3"/>
            <p:cNvSpPr/>
            <p:nvPr/>
          </p:nvSpPr>
          <p:spPr>
            <a:xfrm rot="-63655">
              <a:off x="7323256" y="1618259"/>
              <a:ext cx="84619" cy="88357"/>
            </a:xfrm>
            <a:custGeom>
              <a:avLst/>
              <a:gdLst/>
              <a:ahLst/>
              <a:cxnLst/>
              <a:rect l="l" t="t" r="r" b="b"/>
              <a:pathLst>
                <a:path w="5546" h="5791" extrusionOk="0">
                  <a:moveTo>
                    <a:pt x="2062" y="0"/>
                  </a:moveTo>
                  <a:lnTo>
                    <a:pt x="1620" y="148"/>
                  </a:lnTo>
                  <a:lnTo>
                    <a:pt x="1227" y="393"/>
                  </a:lnTo>
                  <a:lnTo>
                    <a:pt x="835" y="687"/>
                  </a:lnTo>
                  <a:lnTo>
                    <a:pt x="541" y="1031"/>
                  </a:lnTo>
                  <a:lnTo>
                    <a:pt x="295" y="1472"/>
                  </a:lnTo>
                  <a:lnTo>
                    <a:pt x="148" y="1914"/>
                  </a:lnTo>
                  <a:lnTo>
                    <a:pt x="50" y="2405"/>
                  </a:lnTo>
                  <a:lnTo>
                    <a:pt x="1" y="2895"/>
                  </a:lnTo>
                  <a:lnTo>
                    <a:pt x="1" y="3435"/>
                  </a:lnTo>
                  <a:lnTo>
                    <a:pt x="99" y="3877"/>
                  </a:lnTo>
                  <a:lnTo>
                    <a:pt x="295" y="4367"/>
                  </a:lnTo>
                  <a:lnTo>
                    <a:pt x="541" y="4760"/>
                  </a:lnTo>
                  <a:lnTo>
                    <a:pt x="884" y="5152"/>
                  </a:lnTo>
                  <a:lnTo>
                    <a:pt x="1326" y="5447"/>
                  </a:lnTo>
                  <a:lnTo>
                    <a:pt x="1669" y="5643"/>
                  </a:lnTo>
                  <a:lnTo>
                    <a:pt x="2062" y="5741"/>
                  </a:lnTo>
                  <a:lnTo>
                    <a:pt x="2454" y="5790"/>
                  </a:lnTo>
                  <a:lnTo>
                    <a:pt x="2847" y="5741"/>
                  </a:lnTo>
                  <a:lnTo>
                    <a:pt x="3239" y="5692"/>
                  </a:lnTo>
                  <a:lnTo>
                    <a:pt x="3632" y="5594"/>
                  </a:lnTo>
                  <a:lnTo>
                    <a:pt x="3975" y="5398"/>
                  </a:lnTo>
                  <a:lnTo>
                    <a:pt x="4319" y="5201"/>
                  </a:lnTo>
                  <a:lnTo>
                    <a:pt x="4613" y="4956"/>
                  </a:lnTo>
                  <a:lnTo>
                    <a:pt x="4858" y="4662"/>
                  </a:lnTo>
                  <a:lnTo>
                    <a:pt x="5104" y="4367"/>
                  </a:lnTo>
                  <a:lnTo>
                    <a:pt x="5300" y="4024"/>
                  </a:lnTo>
                  <a:lnTo>
                    <a:pt x="5447" y="3631"/>
                  </a:lnTo>
                  <a:lnTo>
                    <a:pt x="5496" y="3288"/>
                  </a:lnTo>
                  <a:lnTo>
                    <a:pt x="5545" y="2846"/>
                  </a:lnTo>
                  <a:lnTo>
                    <a:pt x="5496" y="2454"/>
                  </a:lnTo>
                  <a:lnTo>
                    <a:pt x="5447" y="2356"/>
                  </a:lnTo>
                  <a:lnTo>
                    <a:pt x="5349" y="2257"/>
                  </a:lnTo>
                  <a:lnTo>
                    <a:pt x="5251" y="2208"/>
                  </a:lnTo>
                  <a:lnTo>
                    <a:pt x="5153" y="2208"/>
                  </a:lnTo>
                  <a:lnTo>
                    <a:pt x="5005" y="2257"/>
                  </a:lnTo>
                  <a:lnTo>
                    <a:pt x="4907" y="2306"/>
                  </a:lnTo>
                  <a:lnTo>
                    <a:pt x="4858" y="2405"/>
                  </a:lnTo>
                  <a:lnTo>
                    <a:pt x="4858" y="2552"/>
                  </a:lnTo>
                  <a:lnTo>
                    <a:pt x="4809" y="3092"/>
                  </a:lnTo>
                  <a:lnTo>
                    <a:pt x="4662" y="3631"/>
                  </a:lnTo>
                  <a:lnTo>
                    <a:pt x="4466" y="4073"/>
                  </a:lnTo>
                  <a:lnTo>
                    <a:pt x="4122" y="4465"/>
                  </a:lnTo>
                  <a:lnTo>
                    <a:pt x="3730" y="4760"/>
                  </a:lnTo>
                  <a:lnTo>
                    <a:pt x="3484" y="4858"/>
                  </a:lnTo>
                  <a:lnTo>
                    <a:pt x="3239" y="4956"/>
                  </a:lnTo>
                  <a:lnTo>
                    <a:pt x="2994" y="5005"/>
                  </a:lnTo>
                  <a:lnTo>
                    <a:pt x="2748" y="5054"/>
                  </a:lnTo>
                  <a:lnTo>
                    <a:pt x="2454" y="5054"/>
                  </a:lnTo>
                  <a:lnTo>
                    <a:pt x="2160" y="5005"/>
                  </a:lnTo>
                  <a:lnTo>
                    <a:pt x="1865" y="4907"/>
                  </a:lnTo>
                  <a:lnTo>
                    <a:pt x="1620" y="4809"/>
                  </a:lnTo>
                  <a:lnTo>
                    <a:pt x="1375" y="4662"/>
                  </a:lnTo>
                  <a:lnTo>
                    <a:pt x="1178" y="4416"/>
                  </a:lnTo>
                  <a:lnTo>
                    <a:pt x="982" y="4220"/>
                  </a:lnTo>
                  <a:lnTo>
                    <a:pt x="835" y="3975"/>
                  </a:lnTo>
                  <a:lnTo>
                    <a:pt x="737" y="3680"/>
                  </a:lnTo>
                  <a:lnTo>
                    <a:pt x="639" y="3386"/>
                  </a:lnTo>
                  <a:lnTo>
                    <a:pt x="590" y="3092"/>
                  </a:lnTo>
                  <a:lnTo>
                    <a:pt x="590" y="2797"/>
                  </a:lnTo>
                  <a:lnTo>
                    <a:pt x="639" y="2552"/>
                  </a:lnTo>
                  <a:lnTo>
                    <a:pt x="688" y="2257"/>
                  </a:lnTo>
                  <a:lnTo>
                    <a:pt x="737" y="2012"/>
                  </a:lnTo>
                  <a:lnTo>
                    <a:pt x="884" y="1767"/>
                  </a:lnTo>
                  <a:lnTo>
                    <a:pt x="1178" y="1374"/>
                  </a:lnTo>
                  <a:lnTo>
                    <a:pt x="1571" y="982"/>
                  </a:lnTo>
                  <a:lnTo>
                    <a:pt x="2013" y="687"/>
                  </a:lnTo>
                  <a:lnTo>
                    <a:pt x="2552" y="491"/>
                  </a:lnTo>
                  <a:lnTo>
                    <a:pt x="3092" y="393"/>
                  </a:lnTo>
                  <a:lnTo>
                    <a:pt x="3190" y="344"/>
                  </a:lnTo>
                  <a:lnTo>
                    <a:pt x="3239" y="246"/>
                  </a:lnTo>
                  <a:lnTo>
                    <a:pt x="3190" y="148"/>
                  </a:lnTo>
                  <a:lnTo>
                    <a:pt x="3141" y="99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3"/>
            <p:cNvSpPr/>
            <p:nvPr/>
          </p:nvSpPr>
          <p:spPr>
            <a:xfrm rot="-63655">
              <a:off x="7366547" y="1644167"/>
              <a:ext cx="28471" cy="22474"/>
            </a:xfrm>
            <a:custGeom>
              <a:avLst/>
              <a:gdLst/>
              <a:ahLst/>
              <a:cxnLst/>
              <a:rect l="l" t="t" r="r" b="b"/>
              <a:pathLst>
                <a:path w="1866" h="1473" extrusionOk="0">
                  <a:moveTo>
                    <a:pt x="148" y="1"/>
                  </a:moveTo>
                  <a:lnTo>
                    <a:pt x="99" y="99"/>
                  </a:lnTo>
                  <a:lnTo>
                    <a:pt x="1" y="442"/>
                  </a:lnTo>
                  <a:lnTo>
                    <a:pt x="50" y="737"/>
                  </a:lnTo>
                  <a:lnTo>
                    <a:pt x="148" y="1031"/>
                  </a:lnTo>
                  <a:lnTo>
                    <a:pt x="393" y="1227"/>
                  </a:lnTo>
                  <a:lnTo>
                    <a:pt x="687" y="1424"/>
                  </a:lnTo>
                  <a:lnTo>
                    <a:pt x="1031" y="1473"/>
                  </a:lnTo>
                  <a:lnTo>
                    <a:pt x="1423" y="1473"/>
                  </a:lnTo>
                  <a:lnTo>
                    <a:pt x="1718" y="1325"/>
                  </a:lnTo>
                  <a:lnTo>
                    <a:pt x="1816" y="1276"/>
                  </a:lnTo>
                  <a:lnTo>
                    <a:pt x="1865" y="1178"/>
                  </a:lnTo>
                  <a:lnTo>
                    <a:pt x="1865" y="1031"/>
                  </a:lnTo>
                  <a:lnTo>
                    <a:pt x="1767" y="835"/>
                  </a:lnTo>
                  <a:lnTo>
                    <a:pt x="1669" y="786"/>
                  </a:lnTo>
                  <a:lnTo>
                    <a:pt x="1571" y="786"/>
                  </a:lnTo>
                  <a:lnTo>
                    <a:pt x="1178" y="835"/>
                  </a:lnTo>
                  <a:lnTo>
                    <a:pt x="982" y="835"/>
                  </a:lnTo>
                  <a:lnTo>
                    <a:pt x="737" y="786"/>
                  </a:lnTo>
                  <a:lnTo>
                    <a:pt x="540" y="737"/>
                  </a:lnTo>
                  <a:lnTo>
                    <a:pt x="442" y="540"/>
                  </a:lnTo>
                  <a:lnTo>
                    <a:pt x="393" y="344"/>
                  </a:lnTo>
                  <a:lnTo>
                    <a:pt x="393" y="148"/>
                  </a:lnTo>
                  <a:lnTo>
                    <a:pt x="344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3"/>
            <p:cNvSpPr/>
            <p:nvPr/>
          </p:nvSpPr>
          <p:spPr>
            <a:xfrm rot="-63655">
              <a:off x="7388949" y="1562620"/>
              <a:ext cx="59154" cy="98839"/>
            </a:xfrm>
            <a:custGeom>
              <a:avLst/>
              <a:gdLst/>
              <a:ahLst/>
              <a:cxnLst/>
              <a:rect l="l" t="t" r="r" b="b"/>
              <a:pathLst>
                <a:path w="3877" h="6478" extrusionOk="0">
                  <a:moveTo>
                    <a:pt x="3533" y="1"/>
                  </a:moveTo>
                  <a:lnTo>
                    <a:pt x="3386" y="50"/>
                  </a:lnTo>
                  <a:lnTo>
                    <a:pt x="3337" y="99"/>
                  </a:lnTo>
                  <a:lnTo>
                    <a:pt x="3288" y="246"/>
                  </a:lnTo>
                  <a:lnTo>
                    <a:pt x="3092" y="1080"/>
                  </a:lnTo>
                  <a:lnTo>
                    <a:pt x="2846" y="1914"/>
                  </a:lnTo>
                  <a:lnTo>
                    <a:pt x="2552" y="2748"/>
                  </a:lnTo>
                  <a:lnTo>
                    <a:pt x="2159" y="3484"/>
                  </a:lnTo>
                  <a:lnTo>
                    <a:pt x="1669" y="4269"/>
                  </a:lnTo>
                  <a:lnTo>
                    <a:pt x="1178" y="4956"/>
                  </a:lnTo>
                  <a:lnTo>
                    <a:pt x="638" y="5643"/>
                  </a:lnTo>
                  <a:lnTo>
                    <a:pt x="1" y="6281"/>
                  </a:lnTo>
                  <a:lnTo>
                    <a:pt x="1" y="6379"/>
                  </a:lnTo>
                  <a:lnTo>
                    <a:pt x="1" y="6428"/>
                  </a:lnTo>
                  <a:lnTo>
                    <a:pt x="99" y="6477"/>
                  </a:lnTo>
                  <a:lnTo>
                    <a:pt x="197" y="6477"/>
                  </a:lnTo>
                  <a:lnTo>
                    <a:pt x="540" y="6232"/>
                  </a:lnTo>
                  <a:lnTo>
                    <a:pt x="933" y="5987"/>
                  </a:lnTo>
                  <a:lnTo>
                    <a:pt x="1276" y="5692"/>
                  </a:lnTo>
                  <a:lnTo>
                    <a:pt x="1571" y="5349"/>
                  </a:lnTo>
                  <a:lnTo>
                    <a:pt x="2159" y="4613"/>
                  </a:lnTo>
                  <a:lnTo>
                    <a:pt x="2699" y="3828"/>
                  </a:lnTo>
                  <a:lnTo>
                    <a:pt x="3141" y="2945"/>
                  </a:lnTo>
                  <a:lnTo>
                    <a:pt x="3484" y="2061"/>
                  </a:lnTo>
                  <a:lnTo>
                    <a:pt x="3729" y="1178"/>
                  </a:lnTo>
                  <a:lnTo>
                    <a:pt x="3877" y="295"/>
                  </a:lnTo>
                  <a:lnTo>
                    <a:pt x="3877" y="197"/>
                  </a:lnTo>
                  <a:lnTo>
                    <a:pt x="3828" y="99"/>
                  </a:lnTo>
                  <a:lnTo>
                    <a:pt x="3729" y="50"/>
                  </a:lnTo>
                  <a:lnTo>
                    <a:pt x="3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3"/>
            <p:cNvSpPr/>
            <p:nvPr/>
          </p:nvSpPr>
          <p:spPr>
            <a:xfrm rot="-63655">
              <a:off x="7343753" y="1696091"/>
              <a:ext cx="46429" cy="43423"/>
            </a:xfrm>
            <a:custGeom>
              <a:avLst/>
              <a:gdLst/>
              <a:ahLst/>
              <a:cxnLst/>
              <a:rect l="l" t="t" r="r" b="b"/>
              <a:pathLst>
                <a:path w="3043" h="2846" extrusionOk="0">
                  <a:moveTo>
                    <a:pt x="2405" y="0"/>
                  </a:moveTo>
                  <a:lnTo>
                    <a:pt x="2307" y="147"/>
                  </a:lnTo>
                  <a:lnTo>
                    <a:pt x="2257" y="196"/>
                  </a:lnTo>
                  <a:lnTo>
                    <a:pt x="2257" y="295"/>
                  </a:lnTo>
                  <a:lnTo>
                    <a:pt x="2356" y="687"/>
                  </a:lnTo>
                  <a:lnTo>
                    <a:pt x="2454" y="1030"/>
                  </a:lnTo>
                  <a:lnTo>
                    <a:pt x="2454" y="1374"/>
                  </a:lnTo>
                  <a:lnTo>
                    <a:pt x="2454" y="1570"/>
                  </a:lnTo>
                  <a:lnTo>
                    <a:pt x="2405" y="1766"/>
                  </a:lnTo>
                  <a:lnTo>
                    <a:pt x="2257" y="1914"/>
                  </a:lnTo>
                  <a:lnTo>
                    <a:pt x="2159" y="2061"/>
                  </a:lnTo>
                  <a:lnTo>
                    <a:pt x="1963" y="2159"/>
                  </a:lnTo>
                  <a:lnTo>
                    <a:pt x="1816" y="2257"/>
                  </a:lnTo>
                  <a:lnTo>
                    <a:pt x="1374" y="2355"/>
                  </a:lnTo>
                  <a:lnTo>
                    <a:pt x="982" y="2306"/>
                  </a:lnTo>
                  <a:lnTo>
                    <a:pt x="884" y="2257"/>
                  </a:lnTo>
                  <a:lnTo>
                    <a:pt x="786" y="2208"/>
                  </a:lnTo>
                  <a:lnTo>
                    <a:pt x="687" y="1963"/>
                  </a:lnTo>
                  <a:lnTo>
                    <a:pt x="638" y="1668"/>
                  </a:lnTo>
                  <a:lnTo>
                    <a:pt x="589" y="1423"/>
                  </a:lnTo>
                  <a:lnTo>
                    <a:pt x="540" y="883"/>
                  </a:lnTo>
                  <a:lnTo>
                    <a:pt x="442" y="638"/>
                  </a:lnTo>
                  <a:lnTo>
                    <a:pt x="344" y="393"/>
                  </a:lnTo>
                  <a:lnTo>
                    <a:pt x="295" y="295"/>
                  </a:lnTo>
                  <a:lnTo>
                    <a:pt x="99" y="295"/>
                  </a:lnTo>
                  <a:lnTo>
                    <a:pt x="1" y="442"/>
                  </a:lnTo>
                  <a:lnTo>
                    <a:pt x="1" y="491"/>
                  </a:lnTo>
                  <a:lnTo>
                    <a:pt x="1" y="589"/>
                  </a:lnTo>
                  <a:lnTo>
                    <a:pt x="148" y="932"/>
                  </a:lnTo>
                  <a:lnTo>
                    <a:pt x="148" y="1325"/>
                  </a:lnTo>
                  <a:lnTo>
                    <a:pt x="197" y="1766"/>
                  </a:lnTo>
                  <a:lnTo>
                    <a:pt x="246" y="2110"/>
                  </a:lnTo>
                  <a:lnTo>
                    <a:pt x="295" y="2306"/>
                  </a:lnTo>
                  <a:lnTo>
                    <a:pt x="393" y="2453"/>
                  </a:lnTo>
                  <a:lnTo>
                    <a:pt x="540" y="2601"/>
                  </a:lnTo>
                  <a:lnTo>
                    <a:pt x="638" y="2699"/>
                  </a:lnTo>
                  <a:lnTo>
                    <a:pt x="982" y="2797"/>
                  </a:lnTo>
                  <a:lnTo>
                    <a:pt x="1325" y="2846"/>
                  </a:lnTo>
                  <a:lnTo>
                    <a:pt x="1571" y="2797"/>
                  </a:lnTo>
                  <a:lnTo>
                    <a:pt x="1816" y="2748"/>
                  </a:lnTo>
                  <a:lnTo>
                    <a:pt x="2061" y="2699"/>
                  </a:lnTo>
                  <a:lnTo>
                    <a:pt x="2257" y="2551"/>
                  </a:lnTo>
                  <a:lnTo>
                    <a:pt x="2405" y="2453"/>
                  </a:lnTo>
                  <a:lnTo>
                    <a:pt x="2601" y="2257"/>
                  </a:lnTo>
                  <a:lnTo>
                    <a:pt x="2846" y="1914"/>
                  </a:lnTo>
                  <a:lnTo>
                    <a:pt x="2993" y="1472"/>
                  </a:lnTo>
                  <a:lnTo>
                    <a:pt x="3043" y="1276"/>
                  </a:lnTo>
                  <a:lnTo>
                    <a:pt x="3043" y="1030"/>
                  </a:lnTo>
                  <a:lnTo>
                    <a:pt x="2993" y="785"/>
                  </a:lnTo>
                  <a:lnTo>
                    <a:pt x="2944" y="589"/>
                  </a:lnTo>
                  <a:lnTo>
                    <a:pt x="2846" y="344"/>
                  </a:lnTo>
                  <a:lnTo>
                    <a:pt x="2699" y="98"/>
                  </a:lnTo>
                  <a:lnTo>
                    <a:pt x="2650" y="49"/>
                  </a:lnTo>
                  <a:lnTo>
                    <a:pt x="2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3"/>
            <p:cNvSpPr/>
            <p:nvPr/>
          </p:nvSpPr>
          <p:spPr>
            <a:xfrm rot="-63655">
              <a:off x="7262055" y="1701698"/>
              <a:ext cx="91347" cy="263530"/>
            </a:xfrm>
            <a:custGeom>
              <a:avLst/>
              <a:gdLst/>
              <a:ahLst/>
              <a:cxnLst/>
              <a:rect l="l" t="t" r="r" b="b"/>
              <a:pathLst>
                <a:path w="5987" h="17272" extrusionOk="0">
                  <a:moveTo>
                    <a:pt x="5594" y="1"/>
                  </a:moveTo>
                  <a:lnTo>
                    <a:pt x="5496" y="99"/>
                  </a:lnTo>
                  <a:lnTo>
                    <a:pt x="5446" y="148"/>
                  </a:lnTo>
                  <a:lnTo>
                    <a:pt x="5496" y="246"/>
                  </a:lnTo>
                  <a:lnTo>
                    <a:pt x="5545" y="442"/>
                  </a:lnTo>
                  <a:lnTo>
                    <a:pt x="5545" y="687"/>
                  </a:lnTo>
                  <a:lnTo>
                    <a:pt x="5496" y="933"/>
                  </a:lnTo>
                  <a:lnTo>
                    <a:pt x="5397" y="1178"/>
                  </a:lnTo>
                  <a:lnTo>
                    <a:pt x="5152" y="1620"/>
                  </a:lnTo>
                  <a:lnTo>
                    <a:pt x="4809" y="2061"/>
                  </a:lnTo>
                  <a:lnTo>
                    <a:pt x="4416" y="2503"/>
                  </a:lnTo>
                  <a:lnTo>
                    <a:pt x="4024" y="2895"/>
                  </a:lnTo>
                  <a:lnTo>
                    <a:pt x="3337" y="3533"/>
                  </a:lnTo>
                  <a:lnTo>
                    <a:pt x="2552" y="4269"/>
                  </a:lnTo>
                  <a:lnTo>
                    <a:pt x="1767" y="5005"/>
                  </a:lnTo>
                  <a:lnTo>
                    <a:pt x="1031" y="5790"/>
                  </a:lnTo>
                  <a:lnTo>
                    <a:pt x="736" y="6183"/>
                  </a:lnTo>
                  <a:lnTo>
                    <a:pt x="393" y="6624"/>
                  </a:lnTo>
                  <a:lnTo>
                    <a:pt x="197" y="7066"/>
                  </a:lnTo>
                  <a:lnTo>
                    <a:pt x="49" y="7507"/>
                  </a:lnTo>
                  <a:lnTo>
                    <a:pt x="0" y="7949"/>
                  </a:lnTo>
                  <a:lnTo>
                    <a:pt x="49" y="8391"/>
                  </a:lnTo>
                  <a:lnTo>
                    <a:pt x="98" y="8881"/>
                  </a:lnTo>
                  <a:lnTo>
                    <a:pt x="246" y="9323"/>
                  </a:lnTo>
                  <a:lnTo>
                    <a:pt x="589" y="10206"/>
                  </a:lnTo>
                  <a:lnTo>
                    <a:pt x="1178" y="11482"/>
                  </a:lnTo>
                  <a:lnTo>
                    <a:pt x="1816" y="12708"/>
                  </a:lnTo>
                  <a:lnTo>
                    <a:pt x="2061" y="13199"/>
                  </a:lnTo>
                  <a:lnTo>
                    <a:pt x="2257" y="13738"/>
                  </a:lnTo>
                  <a:lnTo>
                    <a:pt x="2650" y="14818"/>
                  </a:lnTo>
                  <a:lnTo>
                    <a:pt x="2944" y="15946"/>
                  </a:lnTo>
                  <a:lnTo>
                    <a:pt x="3288" y="17026"/>
                  </a:lnTo>
                  <a:lnTo>
                    <a:pt x="3386" y="17173"/>
                  </a:lnTo>
                  <a:lnTo>
                    <a:pt x="3484" y="17222"/>
                  </a:lnTo>
                  <a:lnTo>
                    <a:pt x="3582" y="17271"/>
                  </a:lnTo>
                  <a:lnTo>
                    <a:pt x="3729" y="17271"/>
                  </a:lnTo>
                  <a:lnTo>
                    <a:pt x="3827" y="17222"/>
                  </a:lnTo>
                  <a:lnTo>
                    <a:pt x="3925" y="17124"/>
                  </a:lnTo>
                  <a:lnTo>
                    <a:pt x="3975" y="16977"/>
                  </a:lnTo>
                  <a:lnTo>
                    <a:pt x="3975" y="16830"/>
                  </a:lnTo>
                  <a:lnTo>
                    <a:pt x="2699" y="13101"/>
                  </a:lnTo>
                  <a:lnTo>
                    <a:pt x="2405" y="12414"/>
                  </a:lnTo>
                  <a:lnTo>
                    <a:pt x="2110" y="11776"/>
                  </a:lnTo>
                  <a:lnTo>
                    <a:pt x="1423" y="10451"/>
                  </a:lnTo>
                  <a:lnTo>
                    <a:pt x="1129" y="9813"/>
                  </a:lnTo>
                  <a:lnTo>
                    <a:pt x="834" y="9077"/>
                  </a:lnTo>
                  <a:lnTo>
                    <a:pt x="736" y="8685"/>
                  </a:lnTo>
                  <a:lnTo>
                    <a:pt x="687" y="8341"/>
                  </a:lnTo>
                  <a:lnTo>
                    <a:pt x="638" y="7949"/>
                  </a:lnTo>
                  <a:lnTo>
                    <a:pt x="687" y="7605"/>
                  </a:lnTo>
                  <a:lnTo>
                    <a:pt x="736" y="7360"/>
                  </a:lnTo>
                  <a:lnTo>
                    <a:pt x="834" y="7115"/>
                  </a:lnTo>
                  <a:lnTo>
                    <a:pt x="1129" y="6673"/>
                  </a:lnTo>
                  <a:lnTo>
                    <a:pt x="1472" y="6232"/>
                  </a:lnTo>
                  <a:lnTo>
                    <a:pt x="1816" y="5888"/>
                  </a:lnTo>
                  <a:lnTo>
                    <a:pt x="2650" y="5054"/>
                  </a:lnTo>
                  <a:lnTo>
                    <a:pt x="3435" y="4220"/>
                  </a:lnTo>
                  <a:lnTo>
                    <a:pt x="4269" y="3435"/>
                  </a:lnTo>
                  <a:lnTo>
                    <a:pt x="5054" y="2552"/>
                  </a:lnTo>
                  <a:lnTo>
                    <a:pt x="5496" y="2012"/>
                  </a:lnTo>
                  <a:lnTo>
                    <a:pt x="5692" y="1718"/>
                  </a:lnTo>
                  <a:lnTo>
                    <a:pt x="5839" y="1423"/>
                  </a:lnTo>
                  <a:lnTo>
                    <a:pt x="5937" y="1080"/>
                  </a:lnTo>
                  <a:lnTo>
                    <a:pt x="5986" y="736"/>
                  </a:lnTo>
                  <a:lnTo>
                    <a:pt x="5986" y="442"/>
                  </a:lnTo>
                  <a:lnTo>
                    <a:pt x="5839" y="99"/>
                  </a:lnTo>
                  <a:lnTo>
                    <a:pt x="57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3"/>
            <p:cNvSpPr/>
            <p:nvPr/>
          </p:nvSpPr>
          <p:spPr>
            <a:xfrm rot="-63655">
              <a:off x="7212475" y="1668670"/>
              <a:ext cx="119788" cy="310691"/>
            </a:xfrm>
            <a:custGeom>
              <a:avLst/>
              <a:gdLst/>
              <a:ahLst/>
              <a:cxnLst/>
              <a:rect l="l" t="t" r="r" b="b"/>
              <a:pathLst>
                <a:path w="7851" h="20363" extrusionOk="0">
                  <a:moveTo>
                    <a:pt x="7752" y="1"/>
                  </a:moveTo>
                  <a:lnTo>
                    <a:pt x="7654" y="50"/>
                  </a:lnTo>
                  <a:lnTo>
                    <a:pt x="6624" y="1374"/>
                  </a:lnTo>
                  <a:lnTo>
                    <a:pt x="5544" y="2650"/>
                  </a:lnTo>
                  <a:lnTo>
                    <a:pt x="4367" y="3877"/>
                  </a:lnTo>
                  <a:lnTo>
                    <a:pt x="3189" y="5054"/>
                  </a:lnTo>
                  <a:lnTo>
                    <a:pt x="2208" y="6036"/>
                  </a:lnTo>
                  <a:lnTo>
                    <a:pt x="1717" y="6575"/>
                  </a:lnTo>
                  <a:lnTo>
                    <a:pt x="1276" y="7115"/>
                  </a:lnTo>
                  <a:lnTo>
                    <a:pt x="883" y="7655"/>
                  </a:lnTo>
                  <a:lnTo>
                    <a:pt x="540" y="8292"/>
                  </a:lnTo>
                  <a:lnTo>
                    <a:pt x="245" y="8881"/>
                  </a:lnTo>
                  <a:lnTo>
                    <a:pt x="49" y="9568"/>
                  </a:lnTo>
                  <a:lnTo>
                    <a:pt x="0" y="9813"/>
                  </a:lnTo>
                  <a:lnTo>
                    <a:pt x="0" y="10108"/>
                  </a:lnTo>
                  <a:lnTo>
                    <a:pt x="0" y="10697"/>
                  </a:lnTo>
                  <a:lnTo>
                    <a:pt x="147" y="11334"/>
                  </a:lnTo>
                  <a:lnTo>
                    <a:pt x="295" y="11923"/>
                  </a:lnTo>
                  <a:lnTo>
                    <a:pt x="540" y="12561"/>
                  </a:lnTo>
                  <a:lnTo>
                    <a:pt x="785" y="13101"/>
                  </a:lnTo>
                  <a:lnTo>
                    <a:pt x="1227" y="14180"/>
                  </a:lnTo>
                  <a:lnTo>
                    <a:pt x="1570" y="14965"/>
                  </a:lnTo>
                  <a:lnTo>
                    <a:pt x="1963" y="15701"/>
                  </a:lnTo>
                  <a:lnTo>
                    <a:pt x="2797" y="17173"/>
                  </a:lnTo>
                  <a:lnTo>
                    <a:pt x="3582" y="18645"/>
                  </a:lnTo>
                  <a:lnTo>
                    <a:pt x="3925" y="19381"/>
                  </a:lnTo>
                  <a:lnTo>
                    <a:pt x="4269" y="20166"/>
                  </a:lnTo>
                  <a:lnTo>
                    <a:pt x="4318" y="20264"/>
                  </a:lnTo>
                  <a:lnTo>
                    <a:pt x="4416" y="20313"/>
                  </a:lnTo>
                  <a:lnTo>
                    <a:pt x="4514" y="20362"/>
                  </a:lnTo>
                  <a:lnTo>
                    <a:pt x="4661" y="20362"/>
                  </a:lnTo>
                  <a:lnTo>
                    <a:pt x="4710" y="20313"/>
                  </a:lnTo>
                  <a:lnTo>
                    <a:pt x="4808" y="20215"/>
                  </a:lnTo>
                  <a:lnTo>
                    <a:pt x="4857" y="20117"/>
                  </a:lnTo>
                  <a:lnTo>
                    <a:pt x="4808" y="20019"/>
                  </a:lnTo>
                  <a:lnTo>
                    <a:pt x="4563" y="19332"/>
                  </a:lnTo>
                  <a:lnTo>
                    <a:pt x="4269" y="18743"/>
                  </a:lnTo>
                  <a:lnTo>
                    <a:pt x="3582" y="17467"/>
                  </a:lnTo>
                  <a:lnTo>
                    <a:pt x="2895" y="16290"/>
                  </a:lnTo>
                  <a:lnTo>
                    <a:pt x="2551" y="15652"/>
                  </a:lnTo>
                  <a:lnTo>
                    <a:pt x="2257" y="15014"/>
                  </a:lnTo>
                  <a:lnTo>
                    <a:pt x="1619" y="13739"/>
                  </a:lnTo>
                  <a:lnTo>
                    <a:pt x="1325" y="13052"/>
                  </a:lnTo>
                  <a:lnTo>
                    <a:pt x="1030" y="12316"/>
                  </a:lnTo>
                  <a:lnTo>
                    <a:pt x="785" y="11580"/>
                  </a:lnTo>
                  <a:lnTo>
                    <a:pt x="638" y="10844"/>
                  </a:lnTo>
                  <a:lnTo>
                    <a:pt x="589" y="10500"/>
                  </a:lnTo>
                  <a:lnTo>
                    <a:pt x="589" y="10108"/>
                  </a:lnTo>
                  <a:lnTo>
                    <a:pt x="589" y="9764"/>
                  </a:lnTo>
                  <a:lnTo>
                    <a:pt x="687" y="9421"/>
                  </a:lnTo>
                  <a:lnTo>
                    <a:pt x="785" y="9078"/>
                  </a:lnTo>
                  <a:lnTo>
                    <a:pt x="883" y="8734"/>
                  </a:lnTo>
                  <a:lnTo>
                    <a:pt x="1227" y="8096"/>
                  </a:lnTo>
                  <a:lnTo>
                    <a:pt x="1619" y="7458"/>
                  </a:lnTo>
                  <a:lnTo>
                    <a:pt x="2110" y="6870"/>
                  </a:lnTo>
                  <a:lnTo>
                    <a:pt x="2650" y="6281"/>
                  </a:lnTo>
                  <a:lnTo>
                    <a:pt x="3140" y="5741"/>
                  </a:lnTo>
                  <a:lnTo>
                    <a:pt x="4220" y="4760"/>
                  </a:lnTo>
                  <a:lnTo>
                    <a:pt x="5201" y="3680"/>
                  </a:lnTo>
                  <a:lnTo>
                    <a:pt x="6182" y="2552"/>
                  </a:lnTo>
                  <a:lnTo>
                    <a:pt x="6624" y="1963"/>
                  </a:lnTo>
                  <a:lnTo>
                    <a:pt x="7065" y="1374"/>
                  </a:lnTo>
                  <a:lnTo>
                    <a:pt x="7458" y="786"/>
                  </a:lnTo>
                  <a:lnTo>
                    <a:pt x="7801" y="99"/>
                  </a:lnTo>
                  <a:lnTo>
                    <a:pt x="7850" y="50"/>
                  </a:lnTo>
                  <a:lnTo>
                    <a:pt x="7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3"/>
            <p:cNvSpPr/>
            <p:nvPr/>
          </p:nvSpPr>
          <p:spPr>
            <a:xfrm rot="-63655">
              <a:off x="6520317" y="2256340"/>
              <a:ext cx="869135" cy="938008"/>
            </a:xfrm>
            <a:custGeom>
              <a:avLst/>
              <a:gdLst/>
              <a:ahLst/>
              <a:cxnLst/>
              <a:rect l="l" t="t" r="r" b="b"/>
              <a:pathLst>
                <a:path w="56964" h="61478" extrusionOk="0">
                  <a:moveTo>
                    <a:pt x="56571" y="1"/>
                  </a:moveTo>
                  <a:lnTo>
                    <a:pt x="56424" y="50"/>
                  </a:lnTo>
                  <a:lnTo>
                    <a:pt x="56326" y="148"/>
                  </a:lnTo>
                  <a:lnTo>
                    <a:pt x="55737" y="1178"/>
                  </a:lnTo>
                  <a:lnTo>
                    <a:pt x="55099" y="2208"/>
                  </a:lnTo>
                  <a:lnTo>
                    <a:pt x="54363" y="3190"/>
                  </a:lnTo>
                  <a:lnTo>
                    <a:pt x="53627" y="4171"/>
                  </a:lnTo>
                  <a:lnTo>
                    <a:pt x="52892" y="5103"/>
                  </a:lnTo>
                  <a:lnTo>
                    <a:pt x="52107" y="5986"/>
                  </a:lnTo>
                  <a:lnTo>
                    <a:pt x="50438" y="7802"/>
                  </a:lnTo>
                  <a:lnTo>
                    <a:pt x="48770" y="9568"/>
                  </a:lnTo>
                  <a:lnTo>
                    <a:pt x="47053" y="11285"/>
                  </a:lnTo>
                  <a:lnTo>
                    <a:pt x="45336" y="13003"/>
                  </a:lnTo>
                  <a:lnTo>
                    <a:pt x="43717" y="14769"/>
                  </a:lnTo>
                  <a:lnTo>
                    <a:pt x="40282" y="18694"/>
                  </a:lnTo>
                  <a:lnTo>
                    <a:pt x="38516" y="20657"/>
                  </a:lnTo>
                  <a:lnTo>
                    <a:pt x="36798" y="22570"/>
                  </a:lnTo>
                  <a:lnTo>
                    <a:pt x="33119" y="26397"/>
                  </a:lnTo>
                  <a:lnTo>
                    <a:pt x="29439" y="30224"/>
                  </a:lnTo>
                  <a:lnTo>
                    <a:pt x="25759" y="34100"/>
                  </a:lnTo>
                  <a:lnTo>
                    <a:pt x="22030" y="37976"/>
                  </a:lnTo>
                  <a:lnTo>
                    <a:pt x="14474" y="45630"/>
                  </a:lnTo>
                  <a:lnTo>
                    <a:pt x="11334" y="48917"/>
                  </a:lnTo>
                  <a:lnTo>
                    <a:pt x="8194" y="52254"/>
                  </a:lnTo>
                  <a:lnTo>
                    <a:pt x="4956" y="55492"/>
                  </a:lnTo>
                  <a:lnTo>
                    <a:pt x="3337" y="57111"/>
                  </a:lnTo>
                  <a:lnTo>
                    <a:pt x="1718" y="58681"/>
                  </a:lnTo>
                  <a:lnTo>
                    <a:pt x="1178" y="59172"/>
                  </a:lnTo>
                  <a:lnTo>
                    <a:pt x="589" y="59761"/>
                  </a:lnTo>
                  <a:lnTo>
                    <a:pt x="344" y="60104"/>
                  </a:lnTo>
                  <a:lnTo>
                    <a:pt x="147" y="60448"/>
                  </a:lnTo>
                  <a:lnTo>
                    <a:pt x="49" y="60791"/>
                  </a:lnTo>
                  <a:lnTo>
                    <a:pt x="0" y="61134"/>
                  </a:lnTo>
                  <a:lnTo>
                    <a:pt x="197" y="61331"/>
                  </a:lnTo>
                  <a:lnTo>
                    <a:pt x="393" y="61478"/>
                  </a:lnTo>
                  <a:lnTo>
                    <a:pt x="442" y="61429"/>
                  </a:lnTo>
                  <a:lnTo>
                    <a:pt x="442" y="61331"/>
                  </a:lnTo>
                  <a:lnTo>
                    <a:pt x="442" y="61184"/>
                  </a:lnTo>
                  <a:lnTo>
                    <a:pt x="442" y="61036"/>
                  </a:lnTo>
                  <a:lnTo>
                    <a:pt x="589" y="60742"/>
                  </a:lnTo>
                  <a:lnTo>
                    <a:pt x="785" y="60398"/>
                  </a:lnTo>
                  <a:lnTo>
                    <a:pt x="1031" y="60104"/>
                  </a:lnTo>
                  <a:lnTo>
                    <a:pt x="1619" y="59515"/>
                  </a:lnTo>
                  <a:lnTo>
                    <a:pt x="2110" y="59074"/>
                  </a:lnTo>
                  <a:lnTo>
                    <a:pt x="3189" y="58142"/>
                  </a:lnTo>
                  <a:lnTo>
                    <a:pt x="3729" y="57651"/>
                  </a:lnTo>
                  <a:lnTo>
                    <a:pt x="4220" y="57111"/>
                  </a:lnTo>
                  <a:lnTo>
                    <a:pt x="7802" y="53529"/>
                  </a:lnTo>
                  <a:lnTo>
                    <a:pt x="9519" y="51714"/>
                  </a:lnTo>
                  <a:lnTo>
                    <a:pt x="11285" y="49850"/>
                  </a:lnTo>
                  <a:lnTo>
                    <a:pt x="13150" y="47887"/>
                  </a:lnTo>
                  <a:lnTo>
                    <a:pt x="15014" y="45925"/>
                  </a:lnTo>
                  <a:lnTo>
                    <a:pt x="18841" y="42098"/>
                  </a:lnTo>
                  <a:lnTo>
                    <a:pt x="22668" y="38271"/>
                  </a:lnTo>
                  <a:lnTo>
                    <a:pt x="26446" y="34444"/>
                  </a:lnTo>
                  <a:lnTo>
                    <a:pt x="30126" y="30617"/>
                  </a:lnTo>
                  <a:lnTo>
                    <a:pt x="33806" y="26790"/>
                  </a:lnTo>
                  <a:lnTo>
                    <a:pt x="37436" y="22913"/>
                  </a:lnTo>
                  <a:lnTo>
                    <a:pt x="40969" y="18988"/>
                  </a:lnTo>
                  <a:lnTo>
                    <a:pt x="44256" y="15259"/>
                  </a:lnTo>
                  <a:lnTo>
                    <a:pt x="45924" y="13395"/>
                  </a:lnTo>
                  <a:lnTo>
                    <a:pt x="47642" y="11629"/>
                  </a:lnTo>
                  <a:lnTo>
                    <a:pt x="49310" y="9862"/>
                  </a:lnTo>
                  <a:lnTo>
                    <a:pt x="50978" y="8096"/>
                  </a:lnTo>
                  <a:lnTo>
                    <a:pt x="52597" y="6330"/>
                  </a:lnTo>
                  <a:lnTo>
                    <a:pt x="54167" y="4465"/>
                  </a:lnTo>
                  <a:lnTo>
                    <a:pt x="54903" y="3533"/>
                  </a:lnTo>
                  <a:lnTo>
                    <a:pt x="55639" y="2552"/>
                  </a:lnTo>
                  <a:lnTo>
                    <a:pt x="56326" y="1521"/>
                  </a:lnTo>
                  <a:lnTo>
                    <a:pt x="56915" y="491"/>
                  </a:lnTo>
                  <a:lnTo>
                    <a:pt x="56964" y="344"/>
                  </a:lnTo>
                  <a:lnTo>
                    <a:pt x="56964" y="197"/>
                  </a:lnTo>
                  <a:lnTo>
                    <a:pt x="56866" y="99"/>
                  </a:lnTo>
                  <a:lnTo>
                    <a:pt x="56768" y="50"/>
                  </a:lnTo>
                  <a:lnTo>
                    <a:pt x="56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3"/>
            <p:cNvSpPr/>
            <p:nvPr/>
          </p:nvSpPr>
          <p:spPr>
            <a:xfrm rot="-63655">
              <a:off x="6569382" y="2344592"/>
              <a:ext cx="860911" cy="885613"/>
            </a:xfrm>
            <a:custGeom>
              <a:avLst/>
              <a:gdLst/>
              <a:ahLst/>
              <a:cxnLst/>
              <a:rect l="l" t="t" r="r" b="b"/>
              <a:pathLst>
                <a:path w="56425" h="58044" extrusionOk="0">
                  <a:moveTo>
                    <a:pt x="55443" y="0"/>
                  </a:moveTo>
                  <a:lnTo>
                    <a:pt x="55149" y="49"/>
                  </a:lnTo>
                  <a:lnTo>
                    <a:pt x="54854" y="147"/>
                  </a:lnTo>
                  <a:lnTo>
                    <a:pt x="54560" y="295"/>
                  </a:lnTo>
                  <a:lnTo>
                    <a:pt x="54020" y="589"/>
                  </a:lnTo>
                  <a:lnTo>
                    <a:pt x="53529" y="932"/>
                  </a:lnTo>
                  <a:lnTo>
                    <a:pt x="53088" y="1276"/>
                  </a:lnTo>
                  <a:lnTo>
                    <a:pt x="52156" y="2110"/>
                  </a:lnTo>
                  <a:lnTo>
                    <a:pt x="51322" y="2944"/>
                  </a:lnTo>
                  <a:lnTo>
                    <a:pt x="50487" y="3827"/>
                  </a:lnTo>
                  <a:lnTo>
                    <a:pt x="48868" y="5643"/>
                  </a:lnTo>
                  <a:lnTo>
                    <a:pt x="47298" y="7556"/>
                  </a:lnTo>
                  <a:lnTo>
                    <a:pt x="44207" y="11432"/>
                  </a:lnTo>
                  <a:lnTo>
                    <a:pt x="42735" y="13247"/>
                  </a:lnTo>
                  <a:lnTo>
                    <a:pt x="41116" y="15063"/>
                  </a:lnTo>
                  <a:lnTo>
                    <a:pt x="39497" y="16780"/>
                  </a:lnTo>
                  <a:lnTo>
                    <a:pt x="37829" y="18497"/>
                  </a:lnTo>
                  <a:lnTo>
                    <a:pt x="34443" y="21932"/>
                  </a:lnTo>
                  <a:lnTo>
                    <a:pt x="32775" y="23649"/>
                  </a:lnTo>
                  <a:lnTo>
                    <a:pt x="31156" y="25366"/>
                  </a:lnTo>
                  <a:lnTo>
                    <a:pt x="29390" y="27329"/>
                  </a:lnTo>
                  <a:lnTo>
                    <a:pt x="27575" y="29291"/>
                  </a:lnTo>
                  <a:lnTo>
                    <a:pt x="23895" y="33069"/>
                  </a:lnTo>
                  <a:lnTo>
                    <a:pt x="20166" y="36847"/>
                  </a:lnTo>
                  <a:lnTo>
                    <a:pt x="16486" y="40674"/>
                  </a:lnTo>
                  <a:lnTo>
                    <a:pt x="12414" y="45041"/>
                  </a:lnTo>
                  <a:lnTo>
                    <a:pt x="10353" y="47200"/>
                  </a:lnTo>
                  <a:lnTo>
                    <a:pt x="8292" y="49310"/>
                  </a:lnTo>
                  <a:lnTo>
                    <a:pt x="7360" y="50340"/>
                  </a:lnTo>
                  <a:lnTo>
                    <a:pt x="6379" y="51419"/>
                  </a:lnTo>
                  <a:lnTo>
                    <a:pt x="4416" y="53725"/>
                  </a:lnTo>
                  <a:lnTo>
                    <a:pt x="3386" y="54854"/>
                  </a:lnTo>
                  <a:lnTo>
                    <a:pt x="2355" y="55933"/>
                  </a:lnTo>
                  <a:lnTo>
                    <a:pt x="1816" y="56424"/>
                  </a:lnTo>
                  <a:lnTo>
                    <a:pt x="1276" y="56865"/>
                  </a:lnTo>
                  <a:lnTo>
                    <a:pt x="687" y="57258"/>
                  </a:lnTo>
                  <a:lnTo>
                    <a:pt x="99" y="57651"/>
                  </a:lnTo>
                  <a:lnTo>
                    <a:pt x="49" y="57700"/>
                  </a:lnTo>
                  <a:lnTo>
                    <a:pt x="0" y="57798"/>
                  </a:lnTo>
                  <a:lnTo>
                    <a:pt x="49" y="57945"/>
                  </a:lnTo>
                  <a:lnTo>
                    <a:pt x="148" y="58043"/>
                  </a:lnTo>
                  <a:lnTo>
                    <a:pt x="344" y="58043"/>
                  </a:lnTo>
                  <a:lnTo>
                    <a:pt x="785" y="57749"/>
                  </a:lnTo>
                  <a:lnTo>
                    <a:pt x="1276" y="57454"/>
                  </a:lnTo>
                  <a:lnTo>
                    <a:pt x="2159" y="56718"/>
                  </a:lnTo>
                  <a:lnTo>
                    <a:pt x="3042" y="55933"/>
                  </a:lnTo>
                  <a:lnTo>
                    <a:pt x="3876" y="55050"/>
                  </a:lnTo>
                  <a:lnTo>
                    <a:pt x="4711" y="54167"/>
                  </a:lnTo>
                  <a:lnTo>
                    <a:pt x="5496" y="53284"/>
                  </a:lnTo>
                  <a:lnTo>
                    <a:pt x="6918" y="51567"/>
                  </a:lnTo>
                  <a:lnTo>
                    <a:pt x="7703" y="50634"/>
                  </a:lnTo>
                  <a:lnTo>
                    <a:pt x="8538" y="49702"/>
                  </a:lnTo>
                  <a:lnTo>
                    <a:pt x="10255" y="47936"/>
                  </a:lnTo>
                  <a:lnTo>
                    <a:pt x="12021" y="46219"/>
                  </a:lnTo>
                  <a:lnTo>
                    <a:pt x="13738" y="44452"/>
                  </a:lnTo>
                  <a:lnTo>
                    <a:pt x="15554" y="42539"/>
                  </a:lnTo>
                  <a:lnTo>
                    <a:pt x="17369" y="40625"/>
                  </a:lnTo>
                  <a:lnTo>
                    <a:pt x="21098" y="36847"/>
                  </a:lnTo>
                  <a:lnTo>
                    <a:pt x="24827" y="33069"/>
                  </a:lnTo>
                  <a:lnTo>
                    <a:pt x="28556" y="29242"/>
                  </a:lnTo>
                  <a:lnTo>
                    <a:pt x="30322" y="27329"/>
                  </a:lnTo>
                  <a:lnTo>
                    <a:pt x="32088" y="25415"/>
                  </a:lnTo>
                  <a:lnTo>
                    <a:pt x="33855" y="23502"/>
                  </a:lnTo>
                  <a:lnTo>
                    <a:pt x="35621" y="21588"/>
                  </a:lnTo>
                  <a:lnTo>
                    <a:pt x="39252" y="17859"/>
                  </a:lnTo>
                  <a:lnTo>
                    <a:pt x="41067" y="15946"/>
                  </a:lnTo>
                  <a:lnTo>
                    <a:pt x="42833" y="14032"/>
                  </a:lnTo>
                  <a:lnTo>
                    <a:pt x="43668" y="13100"/>
                  </a:lnTo>
                  <a:lnTo>
                    <a:pt x="44502" y="12119"/>
                  </a:lnTo>
                  <a:lnTo>
                    <a:pt x="46072" y="10156"/>
                  </a:lnTo>
                  <a:lnTo>
                    <a:pt x="47642" y="8194"/>
                  </a:lnTo>
                  <a:lnTo>
                    <a:pt x="49261" y="6231"/>
                  </a:lnTo>
                  <a:lnTo>
                    <a:pt x="50144" y="5201"/>
                  </a:lnTo>
                  <a:lnTo>
                    <a:pt x="51076" y="4220"/>
                  </a:lnTo>
                  <a:lnTo>
                    <a:pt x="52008" y="3238"/>
                  </a:lnTo>
                  <a:lnTo>
                    <a:pt x="52941" y="2306"/>
                  </a:lnTo>
                  <a:lnTo>
                    <a:pt x="53480" y="1816"/>
                  </a:lnTo>
                  <a:lnTo>
                    <a:pt x="53873" y="1472"/>
                  </a:lnTo>
                  <a:lnTo>
                    <a:pt x="54314" y="1178"/>
                  </a:lnTo>
                  <a:lnTo>
                    <a:pt x="54707" y="883"/>
                  </a:lnTo>
                  <a:lnTo>
                    <a:pt x="55149" y="687"/>
                  </a:lnTo>
                  <a:lnTo>
                    <a:pt x="55345" y="638"/>
                  </a:lnTo>
                  <a:lnTo>
                    <a:pt x="55541" y="638"/>
                  </a:lnTo>
                  <a:lnTo>
                    <a:pt x="55688" y="687"/>
                  </a:lnTo>
                  <a:lnTo>
                    <a:pt x="55835" y="736"/>
                  </a:lnTo>
                  <a:lnTo>
                    <a:pt x="55934" y="834"/>
                  </a:lnTo>
                  <a:lnTo>
                    <a:pt x="56081" y="834"/>
                  </a:lnTo>
                  <a:lnTo>
                    <a:pt x="56228" y="785"/>
                  </a:lnTo>
                  <a:lnTo>
                    <a:pt x="56326" y="736"/>
                  </a:lnTo>
                  <a:lnTo>
                    <a:pt x="56375" y="638"/>
                  </a:lnTo>
                  <a:lnTo>
                    <a:pt x="56424" y="540"/>
                  </a:lnTo>
                  <a:lnTo>
                    <a:pt x="56375" y="393"/>
                  </a:lnTo>
                  <a:lnTo>
                    <a:pt x="56277" y="295"/>
                  </a:lnTo>
                  <a:lnTo>
                    <a:pt x="56032" y="98"/>
                  </a:lnTo>
                  <a:lnTo>
                    <a:pt x="55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3"/>
            <p:cNvSpPr/>
            <p:nvPr/>
          </p:nvSpPr>
          <p:spPr>
            <a:xfrm rot="-63655">
              <a:off x="6108503" y="3305010"/>
              <a:ext cx="333898" cy="367571"/>
            </a:xfrm>
            <a:custGeom>
              <a:avLst/>
              <a:gdLst/>
              <a:ahLst/>
              <a:cxnLst/>
              <a:rect l="l" t="t" r="r" b="b"/>
              <a:pathLst>
                <a:path w="21884" h="24091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393" y="687"/>
                  </a:lnTo>
                  <a:lnTo>
                    <a:pt x="688" y="1276"/>
                  </a:lnTo>
                  <a:lnTo>
                    <a:pt x="933" y="1865"/>
                  </a:lnTo>
                  <a:lnTo>
                    <a:pt x="1080" y="2503"/>
                  </a:lnTo>
                  <a:lnTo>
                    <a:pt x="1178" y="3140"/>
                  </a:lnTo>
                  <a:lnTo>
                    <a:pt x="1276" y="3778"/>
                  </a:lnTo>
                  <a:lnTo>
                    <a:pt x="1276" y="4416"/>
                  </a:lnTo>
                  <a:lnTo>
                    <a:pt x="1325" y="5054"/>
                  </a:lnTo>
                  <a:lnTo>
                    <a:pt x="1276" y="6330"/>
                  </a:lnTo>
                  <a:lnTo>
                    <a:pt x="1178" y="7654"/>
                  </a:lnTo>
                  <a:lnTo>
                    <a:pt x="1178" y="8979"/>
                  </a:lnTo>
                  <a:lnTo>
                    <a:pt x="1227" y="9617"/>
                  </a:lnTo>
                  <a:lnTo>
                    <a:pt x="1276" y="10255"/>
                  </a:lnTo>
                  <a:lnTo>
                    <a:pt x="1522" y="11432"/>
                  </a:lnTo>
                  <a:lnTo>
                    <a:pt x="1816" y="12610"/>
                  </a:lnTo>
                  <a:lnTo>
                    <a:pt x="2209" y="13738"/>
                  </a:lnTo>
                  <a:lnTo>
                    <a:pt x="2699" y="14818"/>
                  </a:lnTo>
                  <a:lnTo>
                    <a:pt x="3288" y="15848"/>
                  </a:lnTo>
                  <a:lnTo>
                    <a:pt x="3926" y="16878"/>
                  </a:lnTo>
                  <a:lnTo>
                    <a:pt x="4662" y="17811"/>
                  </a:lnTo>
                  <a:lnTo>
                    <a:pt x="5447" y="18743"/>
                  </a:lnTo>
                  <a:lnTo>
                    <a:pt x="6232" y="19479"/>
                  </a:lnTo>
                  <a:lnTo>
                    <a:pt x="7066" y="20215"/>
                  </a:lnTo>
                  <a:lnTo>
                    <a:pt x="7900" y="20902"/>
                  </a:lnTo>
                  <a:lnTo>
                    <a:pt x="8832" y="21490"/>
                  </a:lnTo>
                  <a:lnTo>
                    <a:pt x="9814" y="22079"/>
                  </a:lnTo>
                  <a:lnTo>
                    <a:pt x="10795" y="22570"/>
                  </a:lnTo>
                  <a:lnTo>
                    <a:pt x="11825" y="23011"/>
                  </a:lnTo>
                  <a:lnTo>
                    <a:pt x="12905" y="23355"/>
                  </a:lnTo>
                  <a:lnTo>
                    <a:pt x="13935" y="23649"/>
                  </a:lnTo>
                  <a:lnTo>
                    <a:pt x="15063" y="23895"/>
                  </a:lnTo>
                  <a:lnTo>
                    <a:pt x="16143" y="23993"/>
                  </a:lnTo>
                  <a:lnTo>
                    <a:pt x="17222" y="24091"/>
                  </a:lnTo>
                  <a:lnTo>
                    <a:pt x="18351" y="24042"/>
                  </a:lnTo>
                  <a:lnTo>
                    <a:pt x="19430" y="23944"/>
                  </a:lnTo>
                  <a:lnTo>
                    <a:pt x="20559" y="23747"/>
                  </a:lnTo>
                  <a:lnTo>
                    <a:pt x="21638" y="23404"/>
                  </a:lnTo>
                  <a:lnTo>
                    <a:pt x="21785" y="23355"/>
                  </a:lnTo>
                  <a:lnTo>
                    <a:pt x="21883" y="23208"/>
                  </a:lnTo>
                  <a:lnTo>
                    <a:pt x="21883" y="23060"/>
                  </a:lnTo>
                  <a:lnTo>
                    <a:pt x="21883" y="22913"/>
                  </a:lnTo>
                  <a:lnTo>
                    <a:pt x="21834" y="22766"/>
                  </a:lnTo>
                  <a:lnTo>
                    <a:pt x="21736" y="22668"/>
                  </a:lnTo>
                  <a:lnTo>
                    <a:pt x="21589" y="22619"/>
                  </a:lnTo>
                  <a:lnTo>
                    <a:pt x="21393" y="22668"/>
                  </a:lnTo>
                  <a:lnTo>
                    <a:pt x="20264" y="22962"/>
                  </a:lnTo>
                  <a:lnTo>
                    <a:pt x="19136" y="23110"/>
                  </a:lnTo>
                  <a:lnTo>
                    <a:pt x="18056" y="23208"/>
                  </a:lnTo>
                  <a:lnTo>
                    <a:pt x="16928" y="23257"/>
                  </a:lnTo>
                  <a:lnTo>
                    <a:pt x="15799" y="23159"/>
                  </a:lnTo>
                  <a:lnTo>
                    <a:pt x="14720" y="23011"/>
                  </a:lnTo>
                  <a:lnTo>
                    <a:pt x="13641" y="22766"/>
                  </a:lnTo>
                  <a:lnTo>
                    <a:pt x="12610" y="22423"/>
                  </a:lnTo>
                  <a:lnTo>
                    <a:pt x="11580" y="22030"/>
                  </a:lnTo>
                  <a:lnTo>
                    <a:pt x="10550" y="21589"/>
                  </a:lnTo>
                  <a:lnTo>
                    <a:pt x="9568" y="21049"/>
                  </a:lnTo>
                  <a:lnTo>
                    <a:pt x="8636" y="20460"/>
                  </a:lnTo>
                  <a:lnTo>
                    <a:pt x="7704" y="19773"/>
                  </a:lnTo>
                  <a:lnTo>
                    <a:pt x="6870" y="19037"/>
                  </a:lnTo>
                  <a:lnTo>
                    <a:pt x="6036" y="18301"/>
                  </a:lnTo>
                  <a:lnTo>
                    <a:pt x="5251" y="17467"/>
                  </a:lnTo>
                  <a:lnTo>
                    <a:pt x="4858" y="16976"/>
                  </a:lnTo>
                  <a:lnTo>
                    <a:pt x="4466" y="16486"/>
                  </a:lnTo>
                  <a:lnTo>
                    <a:pt x="3779" y="15406"/>
                  </a:lnTo>
                  <a:lnTo>
                    <a:pt x="3141" y="14327"/>
                  </a:lnTo>
                  <a:lnTo>
                    <a:pt x="2650" y="13149"/>
                  </a:lnTo>
                  <a:lnTo>
                    <a:pt x="2258" y="11923"/>
                  </a:lnTo>
                  <a:lnTo>
                    <a:pt x="1963" y="10696"/>
                  </a:lnTo>
                  <a:lnTo>
                    <a:pt x="1865" y="10058"/>
                  </a:lnTo>
                  <a:lnTo>
                    <a:pt x="1816" y="9470"/>
                  </a:lnTo>
                  <a:lnTo>
                    <a:pt x="1767" y="8832"/>
                  </a:lnTo>
                  <a:lnTo>
                    <a:pt x="1767" y="8194"/>
                  </a:lnTo>
                  <a:lnTo>
                    <a:pt x="1767" y="6035"/>
                  </a:lnTo>
                  <a:lnTo>
                    <a:pt x="1767" y="4956"/>
                  </a:lnTo>
                  <a:lnTo>
                    <a:pt x="1669" y="3925"/>
                  </a:lnTo>
                  <a:lnTo>
                    <a:pt x="1522" y="2895"/>
                  </a:lnTo>
                  <a:lnTo>
                    <a:pt x="1375" y="2404"/>
                  </a:lnTo>
                  <a:lnTo>
                    <a:pt x="1178" y="1914"/>
                  </a:lnTo>
                  <a:lnTo>
                    <a:pt x="982" y="1423"/>
                  </a:lnTo>
                  <a:lnTo>
                    <a:pt x="737" y="933"/>
                  </a:lnTo>
                  <a:lnTo>
                    <a:pt x="442" y="49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3"/>
            <p:cNvSpPr/>
            <p:nvPr/>
          </p:nvSpPr>
          <p:spPr>
            <a:xfrm rot="-63655">
              <a:off x="6464588" y="3149229"/>
              <a:ext cx="193161" cy="491097"/>
            </a:xfrm>
            <a:custGeom>
              <a:avLst/>
              <a:gdLst/>
              <a:ahLst/>
              <a:cxnLst/>
              <a:rect l="l" t="t" r="r" b="b"/>
              <a:pathLst>
                <a:path w="12660" h="32187" extrusionOk="0">
                  <a:moveTo>
                    <a:pt x="50" y="0"/>
                  </a:moveTo>
                  <a:lnTo>
                    <a:pt x="0" y="49"/>
                  </a:lnTo>
                  <a:lnTo>
                    <a:pt x="0" y="148"/>
                  </a:lnTo>
                  <a:lnTo>
                    <a:pt x="50" y="197"/>
                  </a:lnTo>
                  <a:lnTo>
                    <a:pt x="736" y="540"/>
                  </a:lnTo>
                  <a:lnTo>
                    <a:pt x="1423" y="933"/>
                  </a:lnTo>
                  <a:lnTo>
                    <a:pt x="2748" y="1865"/>
                  </a:lnTo>
                  <a:lnTo>
                    <a:pt x="4024" y="2797"/>
                  </a:lnTo>
                  <a:lnTo>
                    <a:pt x="5250" y="3827"/>
                  </a:lnTo>
                  <a:lnTo>
                    <a:pt x="5790" y="4318"/>
                  </a:lnTo>
                  <a:lnTo>
                    <a:pt x="6330" y="4809"/>
                  </a:lnTo>
                  <a:lnTo>
                    <a:pt x="6869" y="5348"/>
                  </a:lnTo>
                  <a:lnTo>
                    <a:pt x="7360" y="5888"/>
                  </a:lnTo>
                  <a:lnTo>
                    <a:pt x="7802" y="6477"/>
                  </a:lnTo>
                  <a:lnTo>
                    <a:pt x="8292" y="7066"/>
                  </a:lnTo>
                  <a:lnTo>
                    <a:pt x="9126" y="8292"/>
                  </a:lnTo>
                  <a:lnTo>
                    <a:pt x="9715" y="9372"/>
                  </a:lnTo>
                  <a:lnTo>
                    <a:pt x="10255" y="10500"/>
                  </a:lnTo>
                  <a:lnTo>
                    <a:pt x="10696" y="11678"/>
                  </a:lnTo>
                  <a:lnTo>
                    <a:pt x="11040" y="12855"/>
                  </a:lnTo>
                  <a:lnTo>
                    <a:pt x="11285" y="14033"/>
                  </a:lnTo>
                  <a:lnTo>
                    <a:pt x="11481" y="15259"/>
                  </a:lnTo>
                  <a:lnTo>
                    <a:pt x="11580" y="16535"/>
                  </a:lnTo>
                  <a:lnTo>
                    <a:pt x="11531" y="17762"/>
                  </a:lnTo>
                  <a:lnTo>
                    <a:pt x="11432" y="18841"/>
                  </a:lnTo>
                  <a:lnTo>
                    <a:pt x="11285" y="19970"/>
                  </a:lnTo>
                  <a:lnTo>
                    <a:pt x="10991" y="21049"/>
                  </a:lnTo>
                  <a:lnTo>
                    <a:pt x="10696" y="22177"/>
                  </a:lnTo>
                  <a:lnTo>
                    <a:pt x="10255" y="23208"/>
                  </a:lnTo>
                  <a:lnTo>
                    <a:pt x="9813" y="24287"/>
                  </a:lnTo>
                  <a:lnTo>
                    <a:pt x="9225" y="25268"/>
                  </a:lnTo>
                  <a:lnTo>
                    <a:pt x="8636" y="26250"/>
                  </a:lnTo>
                  <a:lnTo>
                    <a:pt x="7949" y="27133"/>
                  </a:lnTo>
                  <a:lnTo>
                    <a:pt x="7213" y="27967"/>
                  </a:lnTo>
                  <a:lnTo>
                    <a:pt x="6379" y="28752"/>
                  </a:lnTo>
                  <a:lnTo>
                    <a:pt x="5496" y="29439"/>
                  </a:lnTo>
                  <a:lnTo>
                    <a:pt x="4563" y="30028"/>
                  </a:lnTo>
                  <a:lnTo>
                    <a:pt x="3582" y="30567"/>
                  </a:lnTo>
                  <a:lnTo>
                    <a:pt x="3042" y="30764"/>
                  </a:lnTo>
                  <a:lnTo>
                    <a:pt x="2503" y="30960"/>
                  </a:lnTo>
                  <a:lnTo>
                    <a:pt x="1963" y="31107"/>
                  </a:lnTo>
                  <a:lnTo>
                    <a:pt x="1423" y="31254"/>
                  </a:lnTo>
                  <a:lnTo>
                    <a:pt x="1227" y="31352"/>
                  </a:lnTo>
                  <a:lnTo>
                    <a:pt x="1080" y="31451"/>
                  </a:lnTo>
                  <a:lnTo>
                    <a:pt x="1031" y="31647"/>
                  </a:lnTo>
                  <a:lnTo>
                    <a:pt x="1080" y="31843"/>
                  </a:lnTo>
                  <a:lnTo>
                    <a:pt x="1129" y="31990"/>
                  </a:lnTo>
                  <a:lnTo>
                    <a:pt x="1276" y="32137"/>
                  </a:lnTo>
                  <a:lnTo>
                    <a:pt x="1472" y="32186"/>
                  </a:lnTo>
                  <a:lnTo>
                    <a:pt x="1669" y="32186"/>
                  </a:lnTo>
                  <a:lnTo>
                    <a:pt x="2306" y="32088"/>
                  </a:lnTo>
                  <a:lnTo>
                    <a:pt x="2895" y="31941"/>
                  </a:lnTo>
                  <a:lnTo>
                    <a:pt x="3435" y="31745"/>
                  </a:lnTo>
                  <a:lnTo>
                    <a:pt x="4024" y="31500"/>
                  </a:lnTo>
                  <a:lnTo>
                    <a:pt x="4563" y="31254"/>
                  </a:lnTo>
                  <a:lnTo>
                    <a:pt x="5054" y="31009"/>
                  </a:lnTo>
                  <a:lnTo>
                    <a:pt x="5594" y="30665"/>
                  </a:lnTo>
                  <a:lnTo>
                    <a:pt x="6084" y="30371"/>
                  </a:lnTo>
                  <a:lnTo>
                    <a:pt x="7017" y="29635"/>
                  </a:lnTo>
                  <a:lnTo>
                    <a:pt x="7851" y="28801"/>
                  </a:lnTo>
                  <a:lnTo>
                    <a:pt x="8685" y="27918"/>
                  </a:lnTo>
                  <a:lnTo>
                    <a:pt x="9372" y="26986"/>
                  </a:lnTo>
                  <a:lnTo>
                    <a:pt x="10059" y="25955"/>
                  </a:lnTo>
                  <a:lnTo>
                    <a:pt x="10647" y="24925"/>
                  </a:lnTo>
                  <a:lnTo>
                    <a:pt x="11138" y="23797"/>
                  </a:lnTo>
                  <a:lnTo>
                    <a:pt x="11580" y="22668"/>
                  </a:lnTo>
                  <a:lnTo>
                    <a:pt x="11972" y="21491"/>
                  </a:lnTo>
                  <a:lnTo>
                    <a:pt x="12267" y="20362"/>
                  </a:lnTo>
                  <a:lnTo>
                    <a:pt x="12463" y="19184"/>
                  </a:lnTo>
                  <a:lnTo>
                    <a:pt x="12610" y="18007"/>
                  </a:lnTo>
                  <a:lnTo>
                    <a:pt x="12659" y="17369"/>
                  </a:lnTo>
                  <a:lnTo>
                    <a:pt x="12659" y="16682"/>
                  </a:lnTo>
                  <a:lnTo>
                    <a:pt x="12659" y="15995"/>
                  </a:lnTo>
                  <a:lnTo>
                    <a:pt x="12610" y="15357"/>
                  </a:lnTo>
                  <a:lnTo>
                    <a:pt x="12512" y="14671"/>
                  </a:lnTo>
                  <a:lnTo>
                    <a:pt x="12414" y="14033"/>
                  </a:lnTo>
                  <a:lnTo>
                    <a:pt x="12119" y="12708"/>
                  </a:lnTo>
                  <a:lnTo>
                    <a:pt x="11678" y="11432"/>
                  </a:lnTo>
                  <a:lnTo>
                    <a:pt x="11187" y="10157"/>
                  </a:lnTo>
                  <a:lnTo>
                    <a:pt x="10598" y="8979"/>
                  </a:lnTo>
                  <a:lnTo>
                    <a:pt x="9960" y="7802"/>
                  </a:lnTo>
                  <a:lnTo>
                    <a:pt x="9519" y="7213"/>
                  </a:lnTo>
                  <a:lnTo>
                    <a:pt x="9077" y="6624"/>
                  </a:lnTo>
                  <a:lnTo>
                    <a:pt x="8636" y="6035"/>
                  </a:lnTo>
                  <a:lnTo>
                    <a:pt x="8145" y="5447"/>
                  </a:lnTo>
                  <a:lnTo>
                    <a:pt x="7605" y="4907"/>
                  </a:lnTo>
                  <a:lnTo>
                    <a:pt x="7066" y="4416"/>
                  </a:lnTo>
                  <a:lnTo>
                    <a:pt x="6526" y="3926"/>
                  </a:lnTo>
                  <a:lnTo>
                    <a:pt x="5937" y="3484"/>
                  </a:lnTo>
                  <a:lnTo>
                    <a:pt x="4563" y="2454"/>
                  </a:lnTo>
                  <a:lnTo>
                    <a:pt x="3877" y="1963"/>
                  </a:lnTo>
                  <a:lnTo>
                    <a:pt x="3141" y="1472"/>
                  </a:lnTo>
                  <a:lnTo>
                    <a:pt x="2405" y="1031"/>
                  </a:lnTo>
                  <a:lnTo>
                    <a:pt x="1669" y="638"/>
                  </a:lnTo>
                  <a:lnTo>
                    <a:pt x="884" y="29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3"/>
            <p:cNvSpPr/>
            <p:nvPr/>
          </p:nvSpPr>
          <p:spPr>
            <a:xfrm rot="-63655">
              <a:off x="5444369" y="3115417"/>
              <a:ext cx="1037579" cy="83108"/>
            </a:xfrm>
            <a:custGeom>
              <a:avLst/>
              <a:gdLst/>
              <a:ahLst/>
              <a:cxnLst/>
              <a:rect l="l" t="t" r="r" b="b"/>
              <a:pathLst>
                <a:path w="68004" h="5447" extrusionOk="0">
                  <a:moveTo>
                    <a:pt x="14621" y="1"/>
                  </a:moveTo>
                  <a:lnTo>
                    <a:pt x="12708" y="50"/>
                  </a:lnTo>
                  <a:lnTo>
                    <a:pt x="10794" y="148"/>
                  </a:lnTo>
                  <a:lnTo>
                    <a:pt x="9813" y="246"/>
                  </a:lnTo>
                  <a:lnTo>
                    <a:pt x="8881" y="393"/>
                  </a:lnTo>
                  <a:lnTo>
                    <a:pt x="7949" y="540"/>
                  </a:lnTo>
                  <a:lnTo>
                    <a:pt x="6967" y="786"/>
                  </a:lnTo>
                  <a:lnTo>
                    <a:pt x="5986" y="1080"/>
                  </a:lnTo>
                  <a:lnTo>
                    <a:pt x="5054" y="1423"/>
                  </a:lnTo>
                  <a:lnTo>
                    <a:pt x="4171" y="1816"/>
                  </a:lnTo>
                  <a:lnTo>
                    <a:pt x="3288" y="2307"/>
                  </a:lnTo>
                  <a:lnTo>
                    <a:pt x="2454" y="2846"/>
                  </a:lnTo>
                  <a:lnTo>
                    <a:pt x="1619" y="3435"/>
                  </a:lnTo>
                  <a:lnTo>
                    <a:pt x="834" y="4122"/>
                  </a:lnTo>
                  <a:lnTo>
                    <a:pt x="98" y="4809"/>
                  </a:lnTo>
                  <a:lnTo>
                    <a:pt x="0" y="4956"/>
                  </a:lnTo>
                  <a:lnTo>
                    <a:pt x="0" y="5054"/>
                  </a:lnTo>
                  <a:lnTo>
                    <a:pt x="0" y="5201"/>
                  </a:lnTo>
                  <a:lnTo>
                    <a:pt x="98" y="5349"/>
                  </a:lnTo>
                  <a:lnTo>
                    <a:pt x="197" y="5398"/>
                  </a:lnTo>
                  <a:lnTo>
                    <a:pt x="344" y="5447"/>
                  </a:lnTo>
                  <a:lnTo>
                    <a:pt x="491" y="5447"/>
                  </a:lnTo>
                  <a:lnTo>
                    <a:pt x="638" y="5349"/>
                  </a:lnTo>
                  <a:lnTo>
                    <a:pt x="1423" y="4613"/>
                  </a:lnTo>
                  <a:lnTo>
                    <a:pt x="2257" y="3975"/>
                  </a:lnTo>
                  <a:lnTo>
                    <a:pt x="3091" y="3386"/>
                  </a:lnTo>
                  <a:lnTo>
                    <a:pt x="3975" y="2846"/>
                  </a:lnTo>
                  <a:lnTo>
                    <a:pt x="4907" y="2405"/>
                  </a:lnTo>
                  <a:lnTo>
                    <a:pt x="5888" y="2012"/>
                  </a:lnTo>
                  <a:lnTo>
                    <a:pt x="6869" y="1669"/>
                  </a:lnTo>
                  <a:lnTo>
                    <a:pt x="7900" y="1374"/>
                  </a:lnTo>
                  <a:lnTo>
                    <a:pt x="8832" y="1178"/>
                  </a:lnTo>
                  <a:lnTo>
                    <a:pt x="9813" y="1031"/>
                  </a:lnTo>
                  <a:lnTo>
                    <a:pt x="10794" y="933"/>
                  </a:lnTo>
                  <a:lnTo>
                    <a:pt x="11776" y="884"/>
                  </a:lnTo>
                  <a:lnTo>
                    <a:pt x="13738" y="786"/>
                  </a:lnTo>
                  <a:lnTo>
                    <a:pt x="15701" y="786"/>
                  </a:lnTo>
                  <a:lnTo>
                    <a:pt x="20117" y="835"/>
                  </a:lnTo>
                  <a:lnTo>
                    <a:pt x="24532" y="933"/>
                  </a:lnTo>
                  <a:lnTo>
                    <a:pt x="28948" y="1129"/>
                  </a:lnTo>
                  <a:lnTo>
                    <a:pt x="33364" y="1325"/>
                  </a:lnTo>
                  <a:lnTo>
                    <a:pt x="35670" y="1423"/>
                  </a:lnTo>
                  <a:lnTo>
                    <a:pt x="37976" y="1472"/>
                  </a:lnTo>
                  <a:lnTo>
                    <a:pt x="42539" y="1522"/>
                  </a:lnTo>
                  <a:lnTo>
                    <a:pt x="47151" y="1571"/>
                  </a:lnTo>
                  <a:lnTo>
                    <a:pt x="51763" y="1669"/>
                  </a:lnTo>
                  <a:lnTo>
                    <a:pt x="53824" y="1718"/>
                  </a:lnTo>
                  <a:lnTo>
                    <a:pt x="55835" y="1865"/>
                  </a:lnTo>
                  <a:lnTo>
                    <a:pt x="59957" y="2208"/>
                  </a:lnTo>
                  <a:lnTo>
                    <a:pt x="60938" y="2307"/>
                  </a:lnTo>
                  <a:lnTo>
                    <a:pt x="61968" y="2454"/>
                  </a:lnTo>
                  <a:lnTo>
                    <a:pt x="62950" y="2650"/>
                  </a:lnTo>
                  <a:lnTo>
                    <a:pt x="63882" y="2846"/>
                  </a:lnTo>
                  <a:lnTo>
                    <a:pt x="65844" y="3337"/>
                  </a:lnTo>
                  <a:lnTo>
                    <a:pt x="67758" y="3926"/>
                  </a:lnTo>
                  <a:lnTo>
                    <a:pt x="67905" y="3926"/>
                  </a:lnTo>
                  <a:lnTo>
                    <a:pt x="67954" y="3828"/>
                  </a:lnTo>
                  <a:lnTo>
                    <a:pt x="68003" y="3680"/>
                  </a:lnTo>
                  <a:lnTo>
                    <a:pt x="67905" y="3582"/>
                  </a:lnTo>
                  <a:lnTo>
                    <a:pt x="67120" y="3141"/>
                  </a:lnTo>
                  <a:lnTo>
                    <a:pt x="66237" y="2748"/>
                  </a:lnTo>
                  <a:lnTo>
                    <a:pt x="65354" y="2454"/>
                  </a:lnTo>
                  <a:lnTo>
                    <a:pt x="64422" y="2208"/>
                  </a:lnTo>
                  <a:lnTo>
                    <a:pt x="63489" y="2012"/>
                  </a:lnTo>
                  <a:lnTo>
                    <a:pt x="62508" y="1865"/>
                  </a:lnTo>
                  <a:lnTo>
                    <a:pt x="60693" y="1620"/>
                  </a:lnTo>
                  <a:lnTo>
                    <a:pt x="58583" y="1374"/>
                  </a:lnTo>
                  <a:lnTo>
                    <a:pt x="56424" y="1178"/>
                  </a:lnTo>
                  <a:lnTo>
                    <a:pt x="54314" y="1031"/>
                  </a:lnTo>
                  <a:lnTo>
                    <a:pt x="52205" y="884"/>
                  </a:lnTo>
                  <a:lnTo>
                    <a:pt x="49800" y="835"/>
                  </a:lnTo>
                  <a:lnTo>
                    <a:pt x="47396" y="737"/>
                  </a:lnTo>
                  <a:lnTo>
                    <a:pt x="42539" y="687"/>
                  </a:lnTo>
                  <a:lnTo>
                    <a:pt x="37731" y="687"/>
                  </a:lnTo>
                  <a:lnTo>
                    <a:pt x="35327" y="638"/>
                  </a:lnTo>
                  <a:lnTo>
                    <a:pt x="32922" y="540"/>
                  </a:lnTo>
                  <a:lnTo>
                    <a:pt x="28359" y="295"/>
                  </a:lnTo>
                  <a:lnTo>
                    <a:pt x="23796" y="148"/>
                  </a:lnTo>
                  <a:lnTo>
                    <a:pt x="19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3"/>
            <p:cNvSpPr/>
            <p:nvPr/>
          </p:nvSpPr>
          <p:spPr>
            <a:xfrm rot="-63655">
              <a:off x="5454370" y="3187757"/>
              <a:ext cx="643810" cy="131765"/>
            </a:xfrm>
            <a:custGeom>
              <a:avLst/>
              <a:gdLst/>
              <a:ahLst/>
              <a:cxnLst/>
              <a:rect l="l" t="t" r="r" b="b"/>
              <a:pathLst>
                <a:path w="42196" h="8636" extrusionOk="0">
                  <a:moveTo>
                    <a:pt x="49" y="0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47" y="442"/>
                  </a:lnTo>
                  <a:lnTo>
                    <a:pt x="343" y="736"/>
                  </a:lnTo>
                  <a:lnTo>
                    <a:pt x="638" y="982"/>
                  </a:lnTo>
                  <a:lnTo>
                    <a:pt x="932" y="1178"/>
                  </a:lnTo>
                  <a:lnTo>
                    <a:pt x="1276" y="1325"/>
                  </a:lnTo>
                  <a:lnTo>
                    <a:pt x="1619" y="1472"/>
                  </a:lnTo>
                  <a:lnTo>
                    <a:pt x="2012" y="1521"/>
                  </a:lnTo>
                  <a:lnTo>
                    <a:pt x="2355" y="1571"/>
                  </a:lnTo>
                  <a:lnTo>
                    <a:pt x="3091" y="1620"/>
                  </a:lnTo>
                  <a:lnTo>
                    <a:pt x="3827" y="1669"/>
                  </a:lnTo>
                  <a:lnTo>
                    <a:pt x="5348" y="1620"/>
                  </a:lnTo>
                  <a:lnTo>
                    <a:pt x="6820" y="1571"/>
                  </a:lnTo>
                  <a:lnTo>
                    <a:pt x="8341" y="1521"/>
                  </a:lnTo>
                  <a:lnTo>
                    <a:pt x="9077" y="1571"/>
                  </a:lnTo>
                  <a:lnTo>
                    <a:pt x="9862" y="1620"/>
                  </a:lnTo>
                  <a:lnTo>
                    <a:pt x="11383" y="1767"/>
                  </a:lnTo>
                  <a:lnTo>
                    <a:pt x="14376" y="2159"/>
                  </a:lnTo>
                  <a:lnTo>
                    <a:pt x="17614" y="2503"/>
                  </a:lnTo>
                  <a:lnTo>
                    <a:pt x="20803" y="2895"/>
                  </a:lnTo>
                  <a:lnTo>
                    <a:pt x="23894" y="3386"/>
                  </a:lnTo>
                  <a:lnTo>
                    <a:pt x="26936" y="3926"/>
                  </a:lnTo>
                  <a:lnTo>
                    <a:pt x="29978" y="4563"/>
                  </a:lnTo>
                  <a:lnTo>
                    <a:pt x="33020" y="5299"/>
                  </a:lnTo>
                  <a:lnTo>
                    <a:pt x="35523" y="5986"/>
                  </a:lnTo>
                  <a:lnTo>
                    <a:pt x="36749" y="6330"/>
                  </a:lnTo>
                  <a:lnTo>
                    <a:pt x="38025" y="6624"/>
                  </a:lnTo>
                  <a:lnTo>
                    <a:pt x="39153" y="6869"/>
                  </a:lnTo>
                  <a:lnTo>
                    <a:pt x="39693" y="7066"/>
                  </a:lnTo>
                  <a:lnTo>
                    <a:pt x="40282" y="7262"/>
                  </a:lnTo>
                  <a:lnTo>
                    <a:pt x="40821" y="7556"/>
                  </a:lnTo>
                  <a:lnTo>
                    <a:pt x="41312" y="7851"/>
                  </a:lnTo>
                  <a:lnTo>
                    <a:pt x="41754" y="8194"/>
                  </a:lnTo>
                  <a:lnTo>
                    <a:pt x="42146" y="8636"/>
                  </a:lnTo>
                  <a:lnTo>
                    <a:pt x="42195" y="8636"/>
                  </a:lnTo>
                  <a:lnTo>
                    <a:pt x="42195" y="8587"/>
                  </a:lnTo>
                  <a:lnTo>
                    <a:pt x="41999" y="8194"/>
                  </a:lnTo>
                  <a:lnTo>
                    <a:pt x="41705" y="7851"/>
                  </a:lnTo>
                  <a:lnTo>
                    <a:pt x="41410" y="7507"/>
                  </a:lnTo>
                  <a:lnTo>
                    <a:pt x="41018" y="7262"/>
                  </a:lnTo>
                  <a:lnTo>
                    <a:pt x="40625" y="7017"/>
                  </a:lnTo>
                  <a:lnTo>
                    <a:pt x="40233" y="6771"/>
                  </a:lnTo>
                  <a:lnTo>
                    <a:pt x="39300" y="6428"/>
                  </a:lnTo>
                  <a:lnTo>
                    <a:pt x="38368" y="6084"/>
                  </a:lnTo>
                  <a:lnTo>
                    <a:pt x="37436" y="5839"/>
                  </a:lnTo>
                  <a:lnTo>
                    <a:pt x="36504" y="5594"/>
                  </a:lnTo>
                  <a:lnTo>
                    <a:pt x="35719" y="5299"/>
                  </a:lnTo>
                  <a:lnTo>
                    <a:pt x="34247" y="4809"/>
                  </a:lnTo>
                  <a:lnTo>
                    <a:pt x="32824" y="4416"/>
                  </a:lnTo>
                  <a:lnTo>
                    <a:pt x="31352" y="4024"/>
                  </a:lnTo>
                  <a:lnTo>
                    <a:pt x="29880" y="3631"/>
                  </a:lnTo>
                  <a:lnTo>
                    <a:pt x="28359" y="3337"/>
                  </a:lnTo>
                  <a:lnTo>
                    <a:pt x="26887" y="3042"/>
                  </a:lnTo>
                  <a:lnTo>
                    <a:pt x="23894" y="2552"/>
                  </a:lnTo>
                  <a:lnTo>
                    <a:pt x="20950" y="2159"/>
                  </a:lnTo>
                  <a:lnTo>
                    <a:pt x="18056" y="1816"/>
                  </a:lnTo>
                  <a:lnTo>
                    <a:pt x="12217" y="1178"/>
                  </a:lnTo>
                  <a:lnTo>
                    <a:pt x="10696" y="1031"/>
                  </a:lnTo>
                  <a:lnTo>
                    <a:pt x="9224" y="884"/>
                  </a:lnTo>
                  <a:lnTo>
                    <a:pt x="7703" y="835"/>
                  </a:lnTo>
                  <a:lnTo>
                    <a:pt x="6182" y="884"/>
                  </a:lnTo>
                  <a:lnTo>
                    <a:pt x="4710" y="982"/>
                  </a:lnTo>
                  <a:lnTo>
                    <a:pt x="3876" y="1080"/>
                  </a:lnTo>
                  <a:lnTo>
                    <a:pt x="2993" y="1080"/>
                  </a:lnTo>
                  <a:lnTo>
                    <a:pt x="2110" y="1031"/>
                  </a:lnTo>
                  <a:lnTo>
                    <a:pt x="1717" y="933"/>
                  </a:lnTo>
                  <a:lnTo>
                    <a:pt x="1325" y="835"/>
                  </a:lnTo>
                  <a:lnTo>
                    <a:pt x="981" y="736"/>
                  </a:lnTo>
                  <a:lnTo>
                    <a:pt x="638" y="540"/>
                  </a:lnTo>
                  <a:lnTo>
                    <a:pt x="343" y="295"/>
                  </a:lnTo>
                  <a:lnTo>
                    <a:pt x="147" y="5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3"/>
            <p:cNvSpPr/>
            <p:nvPr/>
          </p:nvSpPr>
          <p:spPr>
            <a:xfrm rot="-63655">
              <a:off x="6349590" y="3367278"/>
              <a:ext cx="74869" cy="86114"/>
            </a:xfrm>
            <a:custGeom>
              <a:avLst/>
              <a:gdLst/>
              <a:ahLst/>
              <a:cxnLst/>
              <a:rect l="l" t="t" r="r" b="b"/>
              <a:pathLst>
                <a:path w="4907" h="5644" extrusionOk="0">
                  <a:moveTo>
                    <a:pt x="2797" y="1"/>
                  </a:moveTo>
                  <a:lnTo>
                    <a:pt x="2601" y="99"/>
                  </a:lnTo>
                  <a:lnTo>
                    <a:pt x="2405" y="197"/>
                  </a:lnTo>
                  <a:lnTo>
                    <a:pt x="2307" y="295"/>
                  </a:lnTo>
                  <a:lnTo>
                    <a:pt x="2258" y="344"/>
                  </a:lnTo>
                  <a:lnTo>
                    <a:pt x="2258" y="442"/>
                  </a:lnTo>
                  <a:lnTo>
                    <a:pt x="2258" y="541"/>
                  </a:lnTo>
                  <a:lnTo>
                    <a:pt x="2307" y="639"/>
                  </a:lnTo>
                  <a:lnTo>
                    <a:pt x="2405" y="688"/>
                  </a:lnTo>
                  <a:lnTo>
                    <a:pt x="2503" y="737"/>
                  </a:lnTo>
                  <a:lnTo>
                    <a:pt x="2944" y="737"/>
                  </a:lnTo>
                  <a:lnTo>
                    <a:pt x="3239" y="786"/>
                  </a:lnTo>
                  <a:lnTo>
                    <a:pt x="3484" y="884"/>
                  </a:lnTo>
                  <a:lnTo>
                    <a:pt x="3680" y="982"/>
                  </a:lnTo>
                  <a:lnTo>
                    <a:pt x="3877" y="1178"/>
                  </a:lnTo>
                  <a:lnTo>
                    <a:pt x="4024" y="1424"/>
                  </a:lnTo>
                  <a:lnTo>
                    <a:pt x="4122" y="1669"/>
                  </a:lnTo>
                  <a:lnTo>
                    <a:pt x="4220" y="1914"/>
                  </a:lnTo>
                  <a:lnTo>
                    <a:pt x="4269" y="2503"/>
                  </a:lnTo>
                  <a:lnTo>
                    <a:pt x="4220" y="3141"/>
                  </a:lnTo>
                  <a:lnTo>
                    <a:pt x="4122" y="3730"/>
                  </a:lnTo>
                  <a:lnTo>
                    <a:pt x="3926" y="4220"/>
                  </a:lnTo>
                  <a:lnTo>
                    <a:pt x="3729" y="4515"/>
                  </a:lnTo>
                  <a:lnTo>
                    <a:pt x="3484" y="4760"/>
                  </a:lnTo>
                  <a:lnTo>
                    <a:pt x="3239" y="4956"/>
                  </a:lnTo>
                  <a:lnTo>
                    <a:pt x="2944" y="5054"/>
                  </a:lnTo>
                  <a:lnTo>
                    <a:pt x="2307" y="5054"/>
                  </a:lnTo>
                  <a:lnTo>
                    <a:pt x="1963" y="4956"/>
                  </a:lnTo>
                  <a:lnTo>
                    <a:pt x="1620" y="4809"/>
                  </a:lnTo>
                  <a:lnTo>
                    <a:pt x="1227" y="4613"/>
                  </a:lnTo>
                  <a:lnTo>
                    <a:pt x="933" y="4368"/>
                  </a:lnTo>
                  <a:lnTo>
                    <a:pt x="687" y="4122"/>
                  </a:lnTo>
                  <a:lnTo>
                    <a:pt x="540" y="3828"/>
                  </a:lnTo>
                  <a:lnTo>
                    <a:pt x="442" y="3533"/>
                  </a:lnTo>
                  <a:lnTo>
                    <a:pt x="393" y="3190"/>
                  </a:lnTo>
                  <a:lnTo>
                    <a:pt x="393" y="2847"/>
                  </a:lnTo>
                  <a:lnTo>
                    <a:pt x="442" y="2552"/>
                  </a:lnTo>
                  <a:lnTo>
                    <a:pt x="540" y="2209"/>
                  </a:lnTo>
                  <a:lnTo>
                    <a:pt x="638" y="1865"/>
                  </a:lnTo>
                  <a:lnTo>
                    <a:pt x="835" y="1571"/>
                  </a:lnTo>
                  <a:lnTo>
                    <a:pt x="1031" y="1276"/>
                  </a:lnTo>
                  <a:lnTo>
                    <a:pt x="1276" y="982"/>
                  </a:lnTo>
                  <a:lnTo>
                    <a:pt x="1522" y="737"/>
                  </a:lnTo>
                  <a:lnTo>
                    <a:pt x="1816" y="491"/>
                  </a:lnTo>
                  <a:lnTo>
                    <a:pt x="2110" y="295"/>
                  </a:lnTo>
                  <a:lnTo>
                    <a:pt x="2159" y="246"/>
                  </a:lnTo>
                  <a:lnTo>
                    <a:pt x="2159" y="197"/>
                  </a:lnTo>
                  <a:lnTo>
                    <a:pt x="2110" y="148"/>
                  </a:lnTo>
                  <a:lnTo>
                    <a:pt x="2061" y="148"/>
                  </a:lnTo>
                  <a:lnTo>
                    <a:pt x="1718" y="344"/>
                  </a:lnTo>
                  <a:lnTo>
                    <a:pt x="1423" y="541"/>
                  </a:lnTo>
                  <a:lnTo>
                    <a:pt x="1129" y="737"/>
                  </a:lnTo>
                  <a:lnTo>
                    <a:pt x="884" y="982"/>
                  </a:lnTo>
                  <a:lnTo>
                    <a:pt x="638" y="1276"/>
                  </a:lnTo>
                  <a:lnTo>
                    <a:pt x="442" y="1522"/>
                  </a:lnTo>
                  <a:lnTo>
                    <a:pt x="295" y="1816"/>
                  </a:lnTo>
                  <a:lnTo>
                    <a:pt x="148" y="2111"/>
                  </a:lnTo>
                  <a:lnTo>
                    <a:pt x="50" y="2405"/>
                  </a:lnTo>
                  <a:lnTo>
                    <a:pt x="1" y="2748"/>
                  </a:lnTo>
                  <a:lnTo>
                    <a:pt x="1" y="3092"/>
                  </a:lnTo>
                  <a:lnTo>
                    <a:pt x="1" y="3386"/>
                  </a:lnTo>
                  <a:lnTo>
                    <a:pt x="50" y="3730"/>
                  </a:lnTo>
                  <a:lnTo>
                    <a:pt x="197" y="4073"/>
                  </a:lnTo>
                  <a:lnTo>
                    <a:pt x="344" y="4368"/>
                  </a:lnTo>
                  <a:lnTo>
                    <a:pt x="589" y="4711"/>
                  </a:lnTo>
                  <a:lnTo>
                    <a:pt x="933" y="5054"/>
                  </a:lnTo>
                  <a:lnTo>
                    <a:pt x="1374" y="5349"/>
                  </a:lnTo>
                  <a:lnTo>
                    <a:pt x="1865" y="5545"/>
                  </a:lnTo>
                  <a:lnTo>
                    <a:pt x="2356" y="5643"/>
                  </a:lnTo>
                  <a:lnTo>
                    <a:pt x="2846" y="5594"/>
                  </a:lnTo>
                  <a:lnTo>
                    <a:pt x="3337" y="5496"/>
                  </a:lnTo>
                  <a:lnTo>
                    <a:pt x="3533" y="5398"/>
                  </a:lnTo>
                  <a:lnTo>
                    <a:pt x="3779" y="5300"/>
                  </a:lnTo>
                  <a:lnTo>
                    <a:pt x="3975" y="5153"/>
                  </a:lnTo>
                  <a:lnTo>
                    <a:pt x="4171" y="4956"/>
                  </a:lnTo>
                  <a:lnTo>
                    <a:pt x="4416" y="4613"/>
                  </a:lnTo>
                  <a:lnTo>
                    <a:pt x="4613" y="4171"/>
                  </a:lnTo>
                  <a:lnTo>
                    <a:pt x="4760" y="3779"/>
                  </a:lnTo>
                  <a:lnTo>
                    <a:pt x="4858" y="3288"/>
                  </a:lnTo>
                  <a:lnTo>
                    <a:pt x="4907" y="2847"/>
                  </a:lnTo>
                  <a:lnTo>
                    <a:pt x="4907" y="2356"/>
                  </a:lnTo>
                  <a:lnTo>
                    <a:pt x="4858" y="1914"/>
                  </a:lnTo>
                  <a:lnTo>
                    <a:pt x="4760" y="1473"/>
                  </a:lnTo>
                  <a:lnTo>
                    <a:pt x="4613" y="1080"/>
                  </a:lnTo>
                  <a:lnTo>
                    <a:pt x="4416" y="737"/>
                  </a:lnTo>
                  <a:lnTo>
                    <a:pt x="4171" y="442"/>
                  </a:lnTo>
                  <a:lnTo>
                    <a:pt x="3877" y="197"/>
                  </a:lnTo>
                  <a:lnTo>
                    <a:pt x="3533" y="5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3"/>
            <p:cNvSpPr/>
            <p:nvPr/>
          </p:nvSpPr>
          <p:spPr>
            <a:xfrm rot="-63655">
              <a:off x="6377260" y="3400241"/>
              <a:ext cx="16493" cy="17989"/>
            </a:xfrm>
            <a:custGeom>
              <a:avLst/>
              <a:gdLst/>
              <a:ahLst/>
              <a:cxnLst/>
              <a:rect l="l" t="t" r="r" b="b"/>
              <a:pathLst>
                <a:path w="1081" h="1179" extrusionOk="0">
                  <a:moveTo>
                    <a:pt x="393" y="1"/>
                  </a:moveTo>
                  <a:lnTo>
                    <a:pt x="295" y="50"/>
                  </a:lnTo>
                  <a:lnTo>
                    <a:pt x="197" y="148"/>
                  </a:lnTo>
                  <a:lnTo>
                    <a:pt x="148" y="295"/>
                  </a:lnTo>
                  <a:lnTo>
                    <a:pt x="50" y="540"/>
                  </a:lnTo>
                  <a:lnTo>
                    <a:pt x="1" y="786"/>
                  </a:lnTo>
                  <a:lnTo>
                    <a:pt x="1" y="884"/>
                  </a:lnTo>
                  <a:lnTo>
                    <a:pt x="1" y="982"/>
                  </a:lnTo>
                  <a:lnTo>
                    <a:pt x="99" y="1080"/>
                  </a:lnTo>
                  <a:lnTo>
                    <a:pt x="197" y="1129"/>
                  </a:lnTo>
                  <a:lnTo>
                    <a:pt x="393" y="1178"/>
                  </a:lnTo>
                  <a:lnTo>
                    <a:pt x="590" y="1178"/>
                  </a:lnTo>
                  <a:lnTo>
                    <a:pt x="786" y="1129"/>
                  </a:lnTo>
                  <a:lnTo>
                    <a:pt x="933" y="1031"/>
                  </a:lnTo>
                  <a:lnTo>
                    <a:pt x="1031" y="884"/>
                  </a:lnTo>
                  <a:lnTo>
                    <a:pt x="1080" y="737"/>
                  </a:lnTo>
                  <a:lnTo>
                    <a:pt x="1080" y="589"/>
                  </a:lnTo>
                  <a:lnTo>
                    <a:pt x="1031" y="442"/>
                  </a:lnTo>
                  <a:lnTo>
                    <a:pt x="933" y="295"/>
                  </a:lnTo>
                  <a:lnTo>
                    <a:pt x="835" y="246"/>
                  </a:lnTo>
                  <a:lnTo>
                    <a:pt x="786" y="148"/>
                  </a:lnTo>
                  <a:lnTo>
                    <a:pt x="688" y="99"/>
                  </a:lnTo>
                  <a:lnTo>
                    <a:pt x="639" y="74"/>
                  </a:lnTo>
                  <a:lnTo>
                    <a:pt x="639" y="74"/>
                  </a:lnTo>
                  <a:lnTo>
                    <a:pt x="639" y="50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3"/>
            <p:cNvSpPr/>
            <p:nvPr/>
          </p:nvSpPr>
          <p:spPr>
            <a:xfrm rot="-63655">
              <a:off x="6414575" y="3426855"/>
              <a:ext cx="143757" cy="354846"/>
            </a:xfrm>
            <a:custGeom>
              <a:avLst/>
              <a:gdLst/>
              <a:ahLst/>
              <a:cxnLst/>
              <a:rect l="l" t="t" r="r" b="b"/>
              <a:pathLst>
                <a:path w="9422" h="23257" extrusionOk="0">
                  <a:moveTo>
                    <a:pt x="148" y="0"/>
                  </a:moveTo>
                  <a:lnTo>
                    <a:pt x="99" y="49"/>
                  </a:lnTo>
                  <a:lnTo>
                    <a:pt x="1" y="98"/>
                  </a:lnTo>
                  <a:lnTo>
                    <a:pt x="50" y="196"/>
                  </a:lnTo>
                  <a:lnTo>
                    <a:pt x="491" y="932"/>
                  </a:lnTo>
                  <a:lnTo>
                    <a:pt x="884" y="1619"/>
                  </a:lnTo>
                  <a:lnTo>
                    <a:pt x="1227" y="2355"/>
                  </a:lnTo>
                  <a:lnTo>
                    <a:pt x="1522" y="3091"/>
                  </a:lnTo>
                  <a:lnTo>
                    <a:pt x="2062" y="4563"/>
                  </a:lnTo>
                  <a:lnTo>
                    <a:pt x="2552" y="6133"/>
                  </a:lnTo>
                  <a:lnTo>
                    <a:pt x="3435" y="9224"/>
                  </a:lnTo>
                  <a:lnTo>
                    <a:pt x="3877" y="10745"/>
                  </a:lnTo>
                  <a:lnTo>
                    <a:pt x="4417" y="12266"/>
                  </a:lnTo>
                  <a:lnTo>
                    <a:pt x="7017" y="19135"/>
                  </a:lnTo>
                  <a:lnTo>
                    <a:pt x="7213" y="19626"/>
                  </a:lnTo>
                  <a:lnTo>
                    <a:pt x="7360" y="20116"/>
                  </a:lnTo>
                  <a:lnTo>
                    <a:pt x="7655" y="21294"/>
                  </a:lnTo>
                  <a:lnTo>
                    <a:pt x="7900" y="21834"/>
                  </a:lnTo>
                  <a:lnTo>
                    <a:pt x="8145" y="22373"/>
                  </a:lnTo>
                  <a:lnTo>
                    <a:pt x="8440" y="22815"/>
                  </a:lnTo>
                  <a:lnTo>
                    <a:pt x="8587" y="23011"/>
                  </a:lnTo>
                  <a:lnTo>
                    <a:pt x="8783" y="23207"/>
                  </a:lnTo>
                  <a:lnTo>
                    <a:pt x="8931" y="23256"/>
                  </a:lnTo>
                  <a:lnTo>
                    <a:pt x="9078" y="23256"/>
                  </a:lnTo>
                  <a:lnTo>
                    <a:pt x="9225" y="23207"/>
                  </a:lnTo>
                  <a:lnTo>
                    <a:pt x="9323" y="23158"/>
                  </a:lnTo>
                  <a:lnTo>
                    <a:pt x="9421" y="23060"/>
                  </a:lnTo>
                  <a:lnTo>
                    <a:pt x="9421" y="22913"/>
                  </a:lnTo>
                  <a:lnTo>
                    <a:pt x="9421" y="22766"/>
                  </a:lnTo>
                  <a:lnTo>
                    <a:pt x="9323" y="22668"/>
                  </a:lnTo>
                  <a:lnTo>
                    <a:pt x="9127" y="22471"/>
                  </a:lnTo>
                  <a:lnTo>
                    <a:pt x="8980" y="22275"/>
                  </a:lnTo>
                  <a:lnTo>
                    <a:pt x="8685" y="21785"/>
                  </a:lnTo>
                  <a:lnTo>
                    <a:pt x="8440" y="21245"/>
                  </a:lnTo>
                  <a:lnTo>
                    <a:pt x="8293" y="20656"/>
                  </a:lnTo>
                  <a:lnTo>
                    <a:pt x="7949" y="19528"/>
                  </a:lnTo>
                  <a:lnTo>
                    <a:pt x="7753" y="18939"/>
                  </a:lnTo>
                  <a:lnTo>
                    <a:pt x="7557" y="18448"/>
                  </a:lnTo>
                  <a:lnTo>
                    <a:pt x="7213" y="17565"/>
                  </a:lnTo>
                  <a:lnTo>
                    <a:pt x="6821" y="16682"/>
                  </a:lnTo>
                  <a:lnTo>
                    <a:pt x="6183" y="14817"/>
                  </a:lnTo>
                  <a:lnTo>
                    <a:pt x="5447" y="13002"/>
                  </a:lnTo>
                  <a:lnTo>
                    <a:pt x="5104" y="12070"/>
                  </a:lnTo>
                  <a:lnTo>
                    <a:pt x="4760" y="11089"/>
                  </a:lnTo>
                  <a:lnTo>
                    <a:pt x="4318" y="9666"/>
                  </a:lnTo>
                  <a:lnTo>
                    <a:pt x="3877" y="8243"/>
                  </a:lnTo>
                  <a:lnTo>
                    <a:pt x="3484" y="6771"/>
                  </a:lnTo>
                  <a:lnTo>
                    <a:pt x="3043" y="5348"/>
                  </a:lnTo>
                  <a:lnTo>
                    <a:pt x="2503" y="3925"/>
                  </a:lnTo>
                  <a:lnTo>
                    <a:pt x="2209" y="3238"/>
                  </a:lnTo>
                  <a:lnTo>
                    <a:pt x="1865" y="2551"/>
                  </a:lnTo>
                  <a:lnTo>
                    <a:pt x="1522" y="1914"/>
                  </a:lnTo>
                  <a:lnTo>
                    <a:pt x="1129" y="1276"/>
                  </a:lnTo>
                  <a:lnTo>
                    <a:pt x="737" y="638"/>
                  </a:lnTo>
                  <a:lnTo>
                    <a:pt x="246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3"/>
            <p:cNvSpPr/>
            <p:nvPr/>
          </p:nvSpPr>
          <p:spPr>
            <a:xfrm rot="-63655">
              <a:off x="6369153" y="3442023"/>
              <a:ext cx="132528" cy="351108"/>
            </a:xfrm>
            <a:custGeom>
              <a:avLst/>
              <a:gdLst/>
              <a:ahLst/>
              <a:cxnLst/>
              <a:rect l="l" t="t" r="r" b="b"/>
              <a:pathLst>
                <a:path w="8686" h="23012" extrusionOk="0">
                  <a:moveTo>
                    <a:pt x="148" y="0"/>
                  </a:moveTo>
                  <a:lnTo>
                    <a:pt x="50" y="49"/>
                  </a:lnTo>
                  <a:lnTo>
                    <a:pt x="1" y="98"/>
                  </a:lnTo>
                  <a:lnTo>
                    <a:pt x="1" y="246"/>
                  </a:lnTo>
                  <a:lnTo>
                    <a:pt x="295" y="785"/>
                  </a:lnTo>
                  <a:lnTo>
                    <a:pt x="541" y="1423"/>
                  </a:lnTo>
                  <a:lnTo>
                    <a:pt x="884" y="2601"/>
                  </a:lnTo>
                  <a:lnTo>
                    <a:pt x="1178" y="3876"/>
                  </a:lnTo>
                  <a:lnTo>
                    <a:pt x="1522" y="5103"/>
                  </a:lnTo>
                  <a:lnTo>
                    <a:pt x="2013" y="6526"/>
                  </a:lnTo>
                  <a:lnTo>
                    <a:pt x="2454" y="7900"/>
                  </a:lnTo>
                  <a:lnTo>
                    <a:pt x="2994" y="9273"/>
                  </a:lnTo>
                  <a:lnTo>
                    <a:pt x="3534" y="10647"/>
                  </a:lnTo>
                  <a:lnTo>
                    <a:pt x="4711" y="13640"/>
                  </a:lnTo>
                  <a:lnTo>
                    <a:pt x="5790" y="16682"/>
                  </a:lnTo>
                  <a:lnTo>
                    <a:pt x="6919" y="19724"/>
                  </a:lnTo>
                  <a:lnTo>
                    <a:pt x="7998" y="22766"/>
                  </a:lnTo>
                  <a:lnTo>
                    <a:pt x="8097" y="22913"/>
                  </a:lnTo>
                  <a:lnTo>
                    <a:pt x="8195" y="22962"/>
                  </a:lnTo>
                  <a:lnTo>
                    <a:pt x="8293" y="23011"/>
                  </a:lnTo>
                  <a:lnTo>
                    <a:pt x="8440" y="23011"/>
                  </a:lnTo>
                  <a:lnTo>
                    <a:pt x="8538" y="22913"/>
                  </a:lnTo>
                  <a:lnTo>
                    <a:pt x="8636" y="22864"/>
                  </a:lnTo>
                  <a:lnTo>
                    <a:pt x="8685" y="22766"/>
                  </a:lnTo>
                  <a:lnTo>
                    <a:pt x="8636" y="22619"/>
                  </a:lnTo>
                  <a:lnTo>
                    <a:pt x="7557" y="19626"/>
                  </a:lnTo>
                  <a:lnTo>
                    <a:pt x="6526" y="16633"/>
                  </a:lnTo>
                  <a:lnTo>
                    <a:pt x="5447" y="13689"/>
                  </a:lnTo>
                  <a:lnTo>
                    <a:pt x="4858" y="12217"/>
                  </a:lnTo>
                  <a:lnTo>
                    <a:pt x="4220" y="10794"/>
                  </a:lnTo>
                  <a:lnTo>
                    <a:pt x="3534" y="9273"/>
                  </a:lnTo>
                  <a:lnTo>
                    <a:pt x="2945" y="7801"/>
                  </a:lnTo>
                  <a:lnTo>
                    <a:pt x="2405" y="6231"/>
                  </a:lnTo>
                  <a:lnTo>
                    <a:pt x="1914" y="4710"/>
                  </a:lnTo>
                  <a:lnTo>
                    <a:pt x="1571" y="3484"/>
                  </a:lnTo>
                  <a:lnTo>
                    <a:pt x="1277" y="2306"/>
                  </a:lnTo>
                  <a:lnTo>
                    <a:pt x="1080" y="1718"/>
                  </a:lnTo>
                  <a:lnTo>
                    <a:pt x="884" y="1178"/>
                  </a:lnTo>
                  <a:lnTo>
                    <a:pt x="590" y="589"/>
                  </a:lnTo>
                  <a:lnTo>
                    <a:pt x="246" y="9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3"/>
            <p:cNvSpPr/>
            <p:nvPr/>
          </p:nvSpPr>
          <p:spPr>
            <a:xfrm rot="-63655">
              <a:off x="6453873" y="3779543"/>
              <a:ext cx="52425" cy="11245"/>
            </a:xfrm>
            <a:custGeom>
              <a:avLst/>
              <a:gdLst/>
              <a:ahLst/>
              <a:cxnLst/>
              <a:rect l="l" t="t" r="r" b="b"/>
              <a:pathLst>
                <a:path w="3436" h="737" extrusionOk="0">
                  <a:moveTo>
                    <a:pt x="1031" y="0"/>
                  </a:moveTo>
                  <a:lnTo>
                    <a:pt x="590" y="49"/>
                  </a:lnTo>
                  <a:lnTo>
                    <a:pt x="393" y="98"/>
                  </a:lnTo>
                  <a:lnTo>
                    <a:pt x="197" y="197"/>
                  </a:lnTo>
                  <a:lnTo>
                    <a:pt x="99" y="295"/>
                  </a:lnTo>
                  <a:lnTo>
                    <a:pt x="1" y="491"/>
                  </a:lnTo>
                  <a:lnTo>
                    <a:pt x="50" y="589"/>
                  </a:lnTo>
                  <a:lnTo>
                    <a:pt x="148" y="687"/>
                  </a:lnTo>
                  <a:lnTo>
                    <a:pt x="246" y="736"/>
                  </a:lnTo>
                  <a:lnTo>
                    <a:pt x="344" y="687"/>
                  </a:lnTo>
                  <a:lnTo>
                    <a:pt x="590" y="638"/>
                  </a:lnTo>
                  <a:lnTo>
                    <a:pt x="835" y="589"/>
                  </a:lnTo>
                  <a:lnTo>
                    <a:pt x="1080" y="540"/>
                  </a:lnTo>
                  <a:lnTo>
                    <a:pt x="1522" y="540"/>
                  </a:lnTo>
                  <a:lnTo>
                    <a:pt x="2356" y="589"/>
                  </a:lnTo>
                  <a:lnTo>
                    <a:pt x="3141" y="736"/>
                  </a:lnTo>
                  <a:lnTo>
                    <a:pt x="3337" y="736"/>
                  </a:lnTo>
                  <a:lnTo>
                    <a:pt x="3386" y="687"/>
                  </a:lnTo>
                  <a:lnTo>
                    <a:pt x="3435" y="589"/>
                  </a:lnTo>
                  <a:lnTo>
                    <a:pt x="3435" y="491"/>
                  </a:lnTo>
                  <a:lnTo>
                    <a:pt x="3435" y="393"/>
                  </a:lnTo>
                  <a:lnTo>
                    <a:pt x="3386" y="344"/>
                  </a:lnTo>
                  <a:lnTo>
                    <a:pt x="3288" y="295"/>
                  </a:lnTo>
                  <a:lnTo>
                    <a:pt x="2798" y="147"/>
                  </a:lnTo>
                  <a:lnTo>
                    <a:pt x="2356" y="49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3"/>
            <p:cNvSpPr/>
            <p:nvPr/>
          </p:nvSpPr>
          <p:spPr>
            <a:xfrm rot="-63655">
              <a:off x="6417670" y="3782539"/>
              <a:ext cx="44186" cy="56911"/>
            </a:xfrm>
            <a:custGeom>
              <a:avLst/>
              <a:gdLst/>
              <a:ahLst/>
              <a:cxnLst/>
              <a:rect l="l" t="t" r="r" b="b"/>
              <a:pathLst>
                <a:path w="2896" h="3730" extrusionOk="0">
                  <a:moveTo>
                    <a:pt x="2601" y="0"/>
                  </a:moveTo>
                  <a:lnTo>
                    <a:pt x="2503" y="50"/>
                  </a:lnTo>
                  <a:lnTo>
                    <a:pt x="2454" y="99"/>
                  </a:lnTo>
                  <a:lnTo>
                    <a:pt x="2405" y="344"/>
                  </a:lnTo>
                  <a:lnTo>
                    <a:pt x="2356" y="540"/>
                  </a:lnTo>
                  <a:lnTo>
                    <a:pt x="2111" y="933"/>
                  </a:lnTo>
                  <a:lnTo>
                    <a:pt x="1767" y="1325"/>
                  </a:lnTo>
                  <a:lnTo>
                    <a:pt x="1473" y="1669"/>
                  </a:lnTo>
                  <a:lnTo>
                    <a:pt x="786" y="2307"/>
                  </a:lnTo>
                  <a:lnTo>
                    <a:pt x="99" y="2993"/>
                  </a:lnTo>
                  <a:lnTo>
                    <a:pt x="1" y="3092"/>
                  </a:lnTo>
                  <a:lnTo>
                    <a:pt x="1" y="3190"/>
                  </a:lnTo>
                  <a:lnTo>
                    <a:pt x="50" y="3337"/>
                  </a:lnTo>
                  <a:lnTo>
                    <a:pt x="148" y="3386"/>
                  </a:lnTo>
                  <a:lnTo>
                    <a:pt x="737" y="3582"/>
                  </a:lnTo>
                  <a:lnTo>
                    <a:pt x="1375" y="3680"/>
                  </a:lnTo>
                  <a:lnTo>
                    <a:pt x="2061" y="3729"/>
                  </a:lnTo>
                  <a:lnTo>
                    <a:pt x="2699" y="3680"/>
                  </a:lnTo>
                  <a:lnTo>
                    <a:pt x="2748" y="3631"/>
                  </a:lnTo>
                  <a:lnTo>
                    <a:pt x="2846" y="3582"/>
                  </a:lnTo>
                  <a:lnTo>
                    <a:pt x="2896" y="3386"/>
                  </a:lnTo>
                  <a:lnTo>
                    <a:pt x="2846" y="3239"/>
                  </a:lnTo>
                  <a:lnTo>
                    <a:pt x="2748" y="3141"/>
                  </a:lnTo>
                  <a:lnTo>
                    <a:pt x="2650" y="3141"/>
                  </a:lnTo>
                  <a:lnTo>
                    <a:pt x="2111" y="3042"/>
                  </a:lnTo>
                  <a:lnTo>
                    <a:pt x="1522" y="3042"/>
                  </a:lnTo>
                  <a:lnTo>
                    <a:pt x="933" y="2993"/>
                  </a:lnTo>
                  <a:lnTo>
                    <a:pt x="854" y="2980"/>
                  </a:lnTo>
                  <a:lnTo>
                    <a:pt x="854" y="2980"/>
                  </a:lnTo>
                  <a:lnTo>
                    <a:pt x="1178" y="2699"/>
                  </a:lnTo>
                  <a:lnTo>
                    <a:pt x="1522" y="2307"/>
                  </a:lnTo>
                  <a:lnTo>
                    <a:pt x="1914" y="1914"/>
                  </a:lnTo>
                  <a:lnTo>
                    <a:pt x="2209" y="1521"/>
                  </a:lnTo>
                  <a:lnTo>
                    <a:pt x="2503" y="1080"/>
                  </a:lnTo>
                  <a:lnTo>
                    <a:pt x="2650" y="638"/>
                  </a:lnTo>
                  <a:lnTo>
                    <a:pt x="2699" y="393"/>
                  </a:lnTo>
                  <a:lnTo>
                    <a:pt x="2699" y="148"/>
                  </a:lnTo>
                  <a:lnTo>
                    <a:pt x="2699" y="50"/>
                  </a:lnTo>
                  <a:lnTo>
                    <a:pt x="2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3"/>
            <p:cNvSpPr/>
            <p:nvPr/>
          </p:nvSpPr>
          <p:spPr>
            <a:xfrm rot="-63655">
              <a:off x="6420809" y="3833257"/>
              <a:ext cx="57659" cy="51678"/>
            </a:xfrm>
            <a:custGeom>
              <a:avLst/>
              <a:gdLst/>
              <a:ahLst/>
              <a:cxnLst/>
              <a:rect l="l" t="t" r="r" b="b"/>
              <a:pathLst>
                <a:path w="3779" h="3387" extrusionOk="0">
                  <a:moveTo>
                    <a:pt x="50" y="1"/>
                  </a:moveTo>
                  <a:lnTo>
                    <a:pt x="50" y="50"/>
                  </a:lnTo>
                  <a:lnTo>
                    <a:pt x="1" y="835"/>
                  </a:lnTo>
                  <a:lnTo>
                    <a:pt x="1" y="1620"/>
                  </a:lnTo>
                  <a:lnTo>
                    <a:pt x="99" y="2405"/>
                  </a:lnTo>
                  <a:lnTo>
                    <a:pt x="197" y="2798"/>
                  </a:lnTo>
                  <a:lnTo>
                    <a:pt x="295" y="3190"/>
                  </a:lnTo>
                  <a:lnTo>
                    <a:pt x="344" y="3288"/>
                  </a:lnTo>
                  <a:lnTo>
                    <a:pt x="443" y="3386"/>
                  </a:lnTo>
                  <a:lnTo>
                    <a:pt x="688" y="3386"/>
                  </a:lnTo>
                  <a:lnTo>
                    <a:pt x="1277" y="3239"/>
                  </a:lnTo>
                  <a:lnTo>
                    <a:pt x="1914" y="3092"/>
                  </a:lnTo>
                  <a:lnTo>
                    <a:pt x="2258" y="3043"/>
                  </a:lnTo>
                  <a:lnTo>
                    <a:pt x="2601" y="3043"/>
                  </a:lnTo>
                  <a:lnTo>
                    <a:pt x="2896" y="3092"/>
                  </a:lnTo>
                  <a:lnTo>
                    <a:pt x="3190" y="3190"/>
                  </a:lnTo>
                  <a:lnTo>
                    <a:pt x="3337" y="3239"/>
                  </a:lnTo>
                  <a:lnTo>
                    <a:pt x="3485" y="3190"/>
                  </a:lnTo>
                  <a:lnTo>
                    <a:pt x="3632" y="3141"/>
                  </a:lnTo>
                  <a:lnTo>
                    <a:pt x="3730" y="3043"/>
                  </a:lnTo>
                  <a:lnTo>
                    <a:pt x="3779" y="2896"/>
                  </a:lnTo>
                  <a:lnTo>
                    <a:pt x="3779" y="2748"/>
                  </a:lnTo>
                  <a:lnTo>
                    <a:pt x="3681" y="2650"/>
                  </a:lnTo>
                  <a:lnTo>
                    <a:pt x="3583" y="2503"/>
                  </a:lnTo>
                  <a:lnTo>
                    <a:pt x="3239" y="2356"/>
                  </a:lnTo>
                  <a:lnTo>
                    <a:pt x="2847" y="2258"/>
                  </a:lnTo>
                  <a:lnTo>
                    <a:pt x="2454" y="2258"/>
                  </a:lnTo>
                  <a:lnTo>
                    <a:pt x="2062" y="2307"/>
                  </a:lnTo>
                  <a:lnTo>
                    <a:pt x="1620" y="2405"/>
                  </a:lnTo>
                  <a:lnTo>
                    <a:pt x="1228" y="2503"/>
                  </a:lnTo>
                  <a:lnTo>
                    <a:pt x="743" y="2697"/>
                  </a:lnTo>
                  <a:lnTo>
                    <a:pt x="688" y="2601"/>
                  </a:lnTo>
                  <a:lnTo>
                    <a:pt x="590" y="2258"/>
                  </a:lnTo>
                  <a:lnTo>
                    <a:pt x="393" y="1522"/>
                  </a:lnTo>
                  <a:lnTo>
                    <a:pt x="295" y="786"/>
                  </a:lnTo>
                  <a:lnTo>
                    <a:pt x="197" y="5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3"/>
            <p:cNvSpPr/>
            <p:nvPr/>
          </p:nvSpPr>
          <p:spPr>
            <a:xfrm rot="-63655">
              <a:off x="6461148" y="3815748"/>
              <a:ext cx="89852" cy="76364"/>
            </a:xfrm>
            <a:custGeom>
              <a:avLst/>
              <a:gdLst/>
              <a:ahLst/>
              <a:cxnLst/>
              <a:rect l="l" t="t" r="r" b="b"/>
              <a:pathLst>
                <a:path w="5889" h="5005" extrusionOk="0">
                  <a:moveTo>
                    <a:pt x="2748" y="540"/>
                  </a:moveTo>
                  <a:lnTo>
                    <a:pt x="2699" y="736"/>
                  </a:lnTo>
                  <a:lnTo>
                    <a:pt x="2748" y="835"/>
                  </a:lnTo>
                  <a:lnTo>
                    <a:pt x="2797" y="933"/>
                  </a:lnTo>
                  <a:lnTo>
                    <a:pt x="2846" y="982"/>
                  </a:lnTo>
                  <a:lnTo>
                    <a:pt x="2944" y="1031"/>
                  </a:lnTo>
                  <a:lnTo>
                    <a:pt x="3582" y="1080"/>
                  </a:lnTo>
                  <a:lnTo>
                    <a:pt x="3877" y="1178"/>
                  </a:lnTo>
                  <a:lnTo>
                    <a:pt x="4171" y="1325"/>
                  </a:lnTo>
                  <a:lnTo>
                    <a:pt x="4465" y="1570"/>
                  </a:lnTo>
                  <a:lnTo>
                    <a:pt x="4662" y="1865"/>
                  </a:lnTo>
                  <a:lnTo>
                    <a:pt x="4809" y="2208"/>
                  </a:lnTo>
                  <a:lnTo>
                    <a:pt x="4907" y="2552"/>
                  </a:lnTo>
                  <a:lnTo>
                    <a:pt x="4907" y="2797"/>
                  </a:lnTo>
                  <a:lnTo>
                    <a:pt x="4907" y="3042"/>
                  </a:lnTo>
                  <a:lnTo>
                    <a:pt x="4858" y="3239"/>
                  </a:lnTo>
                  <a:lnTo>
                    <a:pt x="4760" y="3386"/>
                  </a:lnTo>
                  <a:lnTo>
                    <a:pt x="4612" y="3582"/>
                  </a:lnTo>
                  <a:lnTo>
                    <a:pt x="4514" y="3729"/>
                  </a:lnTo>
                  <a:lnTo>
                    <a:pt x="4171" y="3926"/>
                  </a:lnTo>
                  <a:lnTo>
                    <a:pt x="3778" y="4122"/>
                  </a:lnTo>
                  <a:lnTo>
                    <a:pt x="3337" y="4220"/>
                  </a:lnTo>
                  <a:lnTo>
                    <a:pt x="2895" y="4220"/>
                  </a:lnTo>
                  <a:lnTo>
                    <a:pt x="2454" y="4171"/>
                  </a:lnTo>
                  <a:lnTo>
                    <a:pt x="2012" y="4024"/>
                  </a:lnTo>
                  <a:lnTo>
                    <a:pt x="1620" y="3827"/>
                  </a:lnTo>
                  <a:lnTo>
                    <a:pt x="1276" y="3484"/>
                  </a:lnTo>
                  <a:lnTo>
                    <a:pt x="982" y="3091"/>
                  </a:lnTo>
                  <a:lnTo>
                    <a:pt x="785" y="2699"/>
                  </a:lnTo>
                  <a:lnTo>
                    <a:pt x="736" y="2454"/>
                  </a:lnTo>
                  <a:lnTo>
                    <a:pt x="736" y="2257"/>
                  </a:lnTo>
                  <a:lnTo>
                    <a:pt x="736" y="2012"/>
                  </a:lnTo>
                  <a:lnTo>
                    <a:pt x="785" y="1816"/>
                  </a:lnTo>
                  <a:lnTo>
                    <a:pt x="835" y="1570"/>
                  </a:lnTo>
                  <a:lnTo>
                    <a:pt x="982" y="1374"/>
                  </a:lnTo>
                  <a:lnTo>
                    <a:pt x="1227" y="1031"/>
                  </a:lnTo>
                  <a:lnTo>
                    <a:pt x="1570" y="785"/>
                  </a:lnTo>
                  <a:lnTo>
                    <a:pt x="1914" y="638"/>
                  </a:lnTo>
                  <a:lnTo>
                    <a:pt x="2356" y="540"/>
                  </a:lnTo>
                  <a:close/>
                  <a:moveTo>
                    <a:pt x="2061" y="0"/>
                  </a:moveTo>
                  <a:lnTo>
                    <a:pt x="1570" y="148"/>
                  </a:lnTo>
                  <a:lnTo>
                    <a:pt x="1080" y="393"/>
                  </a:lnTo>
                  <a:lnTo>
                    <a:pt x="687" y="736"/>
                  </a:lnTo>
                  <a:lnTo>
                    <a:pt x="344" y="1178"/>
                  </a:lnTo>
                  <a:lnTo>
                    <a:pt x="148" y="1472"/>
                  </a:lnTo>
                  <a:lnTo>
                    <a:pt x="49" y="1718"/>
                  </a:lnTo>
                  <a:lnTo>
                    <a:pt x="0" y="2012"/>
                  </a:lnTo>
                  <a:lnTo>
                    <a:pt x="0" y="2306"/>
                  </a:lnTo>
                  <a:lnTo>
                    <a:pt x="49" y="2601"/>
                  </a:lnTo>
                  <a:lnTo>
                    <a:pt x="99" y="2895"/>
                  </a:lnTo>
                  <a:lnTo>
                    <a:pt x="246" y="3190"/>
                  </a:lnTo>
                  <a:lnTo>
                    <a:pt x="393" y="3435"/>
                  </a:lnTo>
                  <a:lnTo>
                    <a:pt x="540" y="3729"/>
                  </a:lnTo>
                  <a:lnTo>
                    <a:pt x="736" y="3926"/>
                  </a:lnTo>
                  <a:lnTo>
                    <a:pt x="1227" y="4367"/>
                  </a:lnTo>
                  <a:lnTo>
                    <a:pt x="1718" y="4711"/>
                  </a:lnTo>
                  <a:lnTo>
                    <a:pt x="2012" y="4809"/>
                  </a:lnTo>
                  <a:lnTo>
                    <a:pt x="2257" y="4907"/>
                  </a:lnTo>
                  <a:lnTo>
                    <a:pt x="2601" y="4956"/>
                  </a:lnTo>
                  <a:lnTo>
                    <a:pt x="2895" y="5005"/>
                  </a:lnTo>
                  <a:lnTo>
                    <a:pt x="3484" y="5005"/>
                  </a:lnTo>
                  <a:lnTo>
                    <a:pt x="4122" y="4858"/>
                  </a:lnTo>
                  <a:lnTo>
                    <a:pt x="4367" y="4760"/>
                  </a:lnTo>
                  <a:lnTo>
                    <a:pt x="4662" y="4662"/>
                  </a:lnTo>
                  <a:lnTo>
                    <a:pt x="4907" y="4465"/>
                  </a:lnTo>
                  <a:lnTo>
                    <a:pt x="5103" y="4318"/>
                  </a:lnTo>
                  <a:lnTo>
                    <a:pt x="5348" y="4073"/>
                  </a:lnTo>
                  <a:lnTo>
                    <a:pt x="5496" y="3877"/>
                  </a:lnTo>
                  <a:lnTo>
                    <a:pt x="5643" y="3582"/>
                  </a:lnTo>
                  <a:lnTo>
                    <a:pt x="5741" y="3337"/>
                  </a:lnTo>
                  <a:lnTo>
                    <a:pt x="5839" y="3042"/>
                  </a:lnTo>
                  <a:lnTo>
                    <a:pt x="5888" y="2699"/>
                  </a:lnTo>
                  <a:lnTo>
                    <a:pt x="5839" y="2454"/>
                  </a:lnTo>
                  <a:lnTo>
                    <a:pt x="5790" y="2159"/>
                  </a:lnTo>
                  <a:lnTo>
                    <a:pt x="5741" y="1914"/>
                  </a:lnTo>
                  <a:lnTo>
                    <a:pt x="5643" y="1620"/>
                  </a:lnTo>
                  <a:lnTo>
                    <a:pt x="5299" y="1129"/>
                  </a:lnTo>
                  <a:lnTo>
                    <a:pt x="5152" y="884"/>
                  </a:lnTo>
                  <a:lnTo>
                    <a:pt x="4907" y="687"/>
                  </a:lnTo>
                  <a:lnTo>
                    <a:pt x="4711" y="491"/>
                  </a:lnTo>
                  <a:lnTo>
                    <a:pt x="4465" y="344"/>
                  </a:lnTo>
                  <a:lnTo>
                    <a:pt x="4220" y="197"/>
                  </a:lnTo>
                  <a:lnTo>
                    <a:pt x="3975" y="148"/>
                  </a:lnTo>
                  <a:lnTo>
                    <a:pt x="3680" y="99"/>
                  </a:lnTo>
                  <a:lnTo>
                    <a:pt x="3435" y="148"/>
                  </a:lnTo>
                  <a:lnTo>
                    <a:pt x="3358" y="160"/>
                  </a:lnTo>
                  <a:lnTo>
                    <a:pt x="3358" y="160"/>
                  </a:lnTo>
                  <a:lnTo>
                    <a:pt x="3337" y="148"/>
                  </a:lnTo>
                  <a:lnTo>
                    <a:pt x="3091" y="99"/>
                  </a:lnTo>
                  <a:lnTo>
                    <a:pt x="2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3"/>
            <p:cNvSpPr/>
            <p:nvPr/>
          </p:nvSpPr>
          <p:spPr>
            <a:xfrm rot="-63655">
              <a:off x="6497769" y="3844231"/>
              <a:ext cx="11245" cy="13503"/>
            </a:xfrm>
            <a:custGeom>
              <a:avLst/>
              <a:gdLst/>
              <a:ahLst/>
              <a:cxnLst/>
              <a:rect l="l" t="t" r="r" b="b"/>
              <a:pathLst>
                <a:path w="737" h="885" extrusionOk="0">
                  <a:moveTo>
                    <a:pt x="99" y="1"/>
                  </a:moveTo>
                  <a:lnTo>
                    <a:pt x="1" y="99"/>
                  </a:lnTo>
                  <a:lnTo>
                    <a:pt x="1" y="197"/>
                  </a:lnTo>
                  <a:lnTo>
                    <a:pt x="1" y="246"/>
                  </a:lnTo>
                  <a:lnTo>
                    <a:pt x="1" y="393"/>
                  </a:lnTo>
                  <a:lnTo>
                    <a:pt x="50" y="541"/>
                  </a:lnTo>
                  <a:lnTo>
                    <a:pt x="50" y="590"/>
                  </a:lnTo>
                  <a:lnTo>
                    <a:pt x="99" y="639"/>
                  </a:lnTo>
                  <a:lnTo>
                    <a:pt x="148" y="786"/>
                  </a:lnTo>
                  <a:lnTo>
                    <a:pt x="246" y="835"/>
                  </a:lnTo>
                  <a:lnTo>
                    <a:pt x="393" y="884"/>
                  </a:lnTo>
                  <a:lnTo>
                    <a:pt x="491" y="884"/>
                  </a:lnTo>
                  <a:lnTo>
                    <a:pt x="589" y="835"/>
                  </a:lnTo>
                  <a:lnTo>
                    <a:pt x="687" y="737"/>
                  </a:lnTo>
                  <a:lnTo>
                    <a:pt x="737" y="590"/>
                  </a:lnTo>
                  <a:lnTo>
                    <a:pt x="737" y="492"/>
                  </a:lnTo>
                  <a:lnTo>
                    <a:pt x="638" y="295"/>
                  </a:lnTo>
                  <a:lnTo>
                    <a:pt x="540" y="246"/>
                  </a:lnTo>
                  <a:lnTo>
                    <a:pt x="442" y="197"/>
                  </a:lnTo>
                  <a:lnTo>
                    <a:pt x="393" y="99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3"/>
            <p:cNvSpPr/>
            <p:nvPr/>
          </p:nvSpPr>
          <p:spPr>
            <a:xfrm rot="-63655">
              <a:off x="6501019" y="3774201"/>
              <a:ext cx="48687" cy="20232"/>
            </a:xfrm>
            <a:custGeom>
              <a:avLst/>
              <a:gdLst/>
              <a:ahLst/>
              <a:cxnLst/>
              <a:rect l="l" t="t" r="r" b="b"/>
              <a:pathLst>
                <a:path w="3191" h="1326" extrusionOk="0">
                  <a:moveTo>
                    <a:pt x="1473" y="1"/>
                  </a:moveTo>
                  <a:lnTo>
                    <a:pt x="982" y="197"/>
                  </a:lnTo>
                  <a:lnTo>
                    <a:pt x="492" y="393"/>
                  </a:lnTo>
                  <a:lnTo>
                    <a:pt x="50" y="688"/>
                  </a:lnTo>
                  <a:lnTo>
                    <a:pt x="1" y="786"/>
                  </a:lnTo>
                  <a:lnTo>
                    <a:pt x="1" y="884"/>
                  </a:lnTo>
                  <a:lnTo>
                    <a:pt x="50" y="933"/>
                  </a:lnTo>
                  <a:lnTo>
                    <a:pt x="148" y="933"/>
                  </a:lnTo>
                  <a:lnTo>
                    <a:pt x="884" y="737"/>
                  </a:lnTo>
                  <a:lnTo>
                    <a:pt x="1228" y="639"/>
                  </a:lnTo>
                  <a:lnTo>
                    <a:pt x="1620" y="590"/>
                  </a:lnTo>
                  <a:lnTo>
                    <a:pt x="1964" y="639"/>
                  </a:lnTo>
                  <a:lnTo>
                    <a:pt x="2258" y="737"/>
                  </a:lnTo>
                  <a:lnTo>
                    <a:pt x="2405" y="884"/>
                  </a:lnTo>
                  <a:lnTo>
                    <a:pt x="2503" y="1031"/>
                  </a:lnTo>
                  <a:lnTo>
                    <a:pt x="2650" y="1129"/>
                  </a:lnTo>
                  <a:lnTo>
                    <a:pt x="2749" y="1277"/>
                  </a:lnTo>
                  <a:lnTo>
                    <a:pt x="2896" y="1326"/>
                  </a:lnTo>
                  <a:lnTo>
                    <a:pt x="2994" y="1277"/>
                  </a:lnTo>
                  <a:lnTo>
                    <a:pt x="3141" y="1228"/>
                  </a:lnTo>
                  <a:lnTo>
                    <a:pt x="3190" y="1129"/>
                  </a:lnTo>
                  <a:lnTo>
                    <a:pt x="3190" y="884"/>
                  </a:lnTo>
                  <a:lnTo>
                    <a:pt x="3141" y="639"/>
                  </a:lnTo>
                  <a:lnTo>
                    <a:pt x="2994" y="492"/>
                  </a:lnTo>
                  <a:lnTo>
                    <a:pt x="2847" y="344"/>
                  </a:lnTo>
                  <a:lnTo>
                    <a:pt x="2650" y="197"/>
                  </a:lnTo>
                  <a:lnTo>
                    <a:pt x="2454" y="99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3"/>
            <p:cNvSpPr/>
            <p:nvPr/>
          </p:nvSpPr>
          <p:spPr>
            <a:xfrm rot="-63655">
              <a:off x="6544850" y="3779178"/>
              <a:ext cx="71131" cy="53920"/>
            </a:xfrm>
            <a:custGeom>
              <a:avLst/>
              <a:gdLst/>
              <a:ahLst/>
              <a:cxnLst/>
              <a:rect l="l" t="t" r="r" b="b"/>
              <a:pathLst>
                <a:path w="4662" h="3534" extrusionOk="0">
                  <a:moveTo>
                    <a:pt x="4269" y="0"/>
                  </a:moveTo>
                  <a:lnTo>
                    <a:pt x="3239" y="49"/>
                  </a:lnTo>
                  <a:lnTo>
                    <a:pt x="2258" y="148"/>
                  </a:lnTo>
                  <a:lnTo>
                    <a:pt x="295" y="344"/>
                  </a:lnTo>
                  <a:lnTo>
                    <a:pt x="197" y="393"/>
                  </a:lnTo>
                  <a:lnTo>
                    <a:pt x="99" y="442"/>
                  </a:lnTo>
                  <a:lnTo>
                    <a:pt x="50" y="540"/>
                  </a:lnTo>
                  <a:lnTo>
                    <a:pt x="1" y="638"/>
                  </a:lnTo>
                  <a:lnTo>
                    <a:pt x="50" y="736"/>
                  </a:lnTo>
                  <a:lnTo>
                    <a:pt x="99" y="835"/>
                  </a:lnTo>
                  <a:lnTo>
                    <a:pt x="197" y="884"/>
                  </a:lnTo>
                  <a:lnTo>
                    <a:pt x="295" y="933"/>
                  </a:lnTo>
                  <a:lnTo>
                    <a:pt x="1276" y="933"/>
                  </a:lnTo>
                  <a:lnTo>
                    <a:pt x="2258" y="884"/>
                  </a:lnTo>
                  <a:lnTo>
                    <a:pt x="3239" y="835"/>
                  </a:lnTo>
                  <a:lnTo>
                    <a:pt x="3807" y="807"/>
                  </a:lnTo>
                  <a:lnTo>
                    <a:pt x="3807" y="807"/>
                  </a:lnTo>
                  <a:lnTo>
                    <a:pt x="3730" y="1080"/>
                  </a:lnTo>
                  <a:lnTo>
                    <a:pt x="3631" y="1423"/>
                  </a:lnTo>
                  <a:lnTo>
                    <a:pt x="3484" y="1767"/>
                  </a:lnTo>
                  <a:lnTo>
                    <a:pt x="3141" y="2405"/>
                  </a:lnTo>
                  <a:lnTo>
                    <a:pt x="2748" y="2993"/>
                  </a:lnTo>
                  <a:lnTo>
                    <a:pt x="2699" y="3141"/>
                  </a:lnTo>
                  <a:lnTo>
                    <a:pt x="2699" y="3288"/>
                  </a:lnTo>
                  <a:lnTo>
                    <a:pt x="2797" y="3435"/>
                  </a:lnTo>
                  <a:lnTo>
                    <a:pt x="2895" y="3484"/>
                  </a:lnTo>
                  <a:lnTo>
                    <a:pt x="3043" y="3533"/>
                  </a:lnTo>
                  <a:lnTo>
                    <a:pt x="3190" y="3533"/>
                  </a:lnTo>
                  <a:lnTo>
                    <a:pt x="3288" y="3484"/>
                  </a:lnTo>
                  <a:lnTo>
                    <a:pt x="3435" y="3386"/>
                  </a:lnTo>
                  <a:lnTo>
                    <a:pt x="3877" y="2699"/>
                  </a:lnTo>
                  <a:lnTo>
                    <a:pt x="4220" y="1963"/>
                  </a:lnTo>
                  <a:lnTo>
                    <a:pt x="4367" y="1570"/>
                  </a:lnTo>
                  <a:lnTo>
                    <a:pt x="4515" y="1227"/>
                  </a:lnTo>
                  <a:lnTo>
                    <a:pt x="4613" y="785"/>
                  </a:lnTo>
                  <a:lnTo>
                    <a:pt x="4662" y="393"/>
                  </a:lnTo>
                  <a:lnTo>
                    <a:pt x="4613" y="246"/>
                  </a:lnTo>
                  <a:lnTo>
                    <a:pt x="4515" y="148"/>
                  </a:lnTo>
                  <a:lnTo>
                    <a:pt x="4416" y="4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3"/>
            <p:cNvSpPr/>
            <p:nvPr/>
          </p:nvSpPr>
          <p:spPr>
            <a:xfrm rot="-63655">
              <a:off x="6545610" y="3792345"/>
              <a:ext cx="21727" cy="29203"/>
            </a:xfrm>
            <a:custGeom>
              <a:avLst/>
              <a:gdLst/>
              <a:ahLst/>
              <a:cxnLst/>
              <a:rect l="l" t="t" r="r" b="b"/>
              <a:pathLst>
                <a:path w="1424" h="1914" extrusionOk="0">
                  <a:moveTo>
                    <a:pt x="1129" y="1"/>
                  </a:moveTo>
                  <a:lnTo>
                    <a:pt x="1031" y="50"/>
                  </a:lnTo>
                  <a:lnTo>
                    <a:pt x="933" y="148"/>
                  </a:lnTo>
                  <a:lnTo>
                    <a:pt x="491" y="835"/>
                  </a:lnTo>
                  <a:lnTo>
                    <a:pt x="50" y="1522"/>
                  </a:lnTo>
                  <a:lnTo>
                    <a:pt x="1" y="1620"/>
                  </a:lnTo>
                  <a:lnTo>
                    <a:pt x="1" y="1718"/>
                  </a:lnTo>
                  <a:lnTo>
                    <a:pt x="99" y="1865"/>
                  </a:lnTo>
                  <a:lnTo>
                    <a:pt x="197" y="1914"/>
                  </a:lnTo>
                  <a:lnTo>
                    <a:pt x="393" y="1914"/>
                  </a:lnTo>
                  <a:lnTo>
                    <a:pt x="737" y="1571"/>
                  </a:lnTo>
                  <a:lnTo>
                    <a:pt x="982" y="1227"/>
                  </a:lnTo>
                  <a:lnTo>
                    <a:pt x="1227" y="835"/>
                  </a:lnTo>
                  <a:lnTo>
                    <a:pt x="1424" y="393"/>
                  </a:lnTo>
                  <a:lnTo>
                    <a:pt x="1424" y="295"/>
                  </a:lnTo>
                  <a:lnTo>
                    <a:pt x="1424" y="197"/>
                  </a:lnTo>
                  <a:lnTo>
                    <a:pt x="1375" y="99"/>
                  </a:lnTo>
                  <a:lnTo>
                    <a:pt x="1276" y="50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3"/>
            <p:cNvSpPr/>
            <p:nvPr/>
          </p:nvSpPr>
          <p:spPr>
            <a:xfrm rot="-63655">
              <a:off x="6536667" y="3822077"/>
              <a:ext cx="63655" cy="54653"/>
            </a:xfrm>
            <a:custGeom>
              <a:avLst/>
              <a:gdLst/>
              <a:ahLst/>
              <a:cxnLst/>
              <a:rect l="l" t="t" r="r" b="b"/>
              <a:pathLst>
                <a:path w="4172" h="3582" extrusionOk="0">
                  <a:moveTo>
                    <a:pt x="2062" y="0"/>
                  </a:moveTo>
                  <a:lnTo>
                    <a:pt x="1522" y="49"/>
                  </a:lnTo>
                  <a:lnTo>
                    <a:pt x="1031" y="98"/>
                  </a:lnTo>
                  <a:lnTo>
                    <a:pt x="197" y="196"/>
                  </a:lnTo>
                  <a:lnTo>
                    <a:pt x="99" y="196"/>
                  </a:lnTo>
                  <a:lnTo>
                    <a:pt x="50" y="245"/>
                  </a:lnTo>
                  <a:lnTo>
                    <a:pt x="1" y="393"/>
                  </a:lnTo>
                  <a:lnTo>
                    <a:pt x="50" y="540"/>
                  </a:lnTo>
                  <a:lnTo>
                    <a:pt x="99" y="589"/>
                  </a:lnTo>
                  <a:lnTo>
                    <a:pt x="197" y="638"/>
                  </a:lnTo>
                  <a:lnTo>
                    <a:pt x="982" y="687"/>
                  </a:lnTo>
                  <a:lnTo>
                    <a:pt x="1767" y="736"/>
                  </a:lnTo>
                  <a:lnTo>
                    <a:pt x="2111" y="736"/>
                  </a:lnTo>
                  <a:lnTo>
                    <a:pt x="2503" y="785"/>
                  </a:lnTo>
                  <a:lnTo>
                    <a:pt x="2847" y="883"/>
                  </a:lnTo>
                  <a:lnTo>
                    <a:pt x="2994" y="932"/>
                  </a:lnTo>
                  <a:lnTo>
                    <a:pt x="3141" y="1030"/>
                  </a:lnTo>
                  <a:lnTo>
                    <a:pt x="3288" y="1227"/>
                  </a:lnTo>
                  <a:lnTo>
                    <a:pt x="3386" y="1472"/>
                  </a:lnTo>
                  <a:lnTo>
                    <a:pt x="3386" y="1766"/>
                  </a:lnTo>
                  <a:lnTo>
                    <a:pt x="3386" y="2061"/>
                  </a:lnTo>
                  <a:lnTo>
                    <a:pt x="3337" y="2699"/>
                  </a:lnTo>
                  <a:lnTo>
                    <a:pt x="3288" y="3189"/>
                  </a:lnTo>
                  <a:lnTo>
                    <a:pt x="3337" y="3336"/>
                  </a:lnTo>
                  <a:lnTo>
                    <a:pt x="3435" y="3484"/>
                  </a:lnTo>
                  <a:lnTo>
                    <a:pt x="3534" y="3533"/>
                  </a:lnTo>
                  <a:lnTo>
                    <a:pt x="3681" y="3582"/>
                  </a:lnTo>
                  <a:lnTo>
                    <a:pt x="3828" y="3533"/>
                  </a:lnTo>
                  <a:lnTo>
                    <a:pt x="3975" y="3484"/>
                  </a:lnTo>
                  <a:lnTo>
                    <a:pt x="4073" y="3336"/>
                  </a:lnTo>
                  <a:lnTo>
                    <a:pt x="4073" y="3189"/>
                  </a:lnTo>
                  <a:lnTo>
                    <a:pt x="4122" y="2551"/>
                  </a:lnTo>
                  <a:lnTo>
                    <a:pt x="4171" y="1815"/>
                  </a:lnTo>
                  <a:lnTo>
                    <a:pt x="4122" y="1521"/>
                  </a:lnTo>
                  <a:lnTo>
                    <a:pt x="4024" y="1178"/>
                  </a:lnTo>
                  <a:lnTo>
                    <a:pt x="3926" y="883"/>
                  </a:lnTo>
                  <a:lnTo>
                    <a:pt x="3730" y="589"/>
                  </a:lnTo>
                  <a:lnTo>
                    <a:pt x="3583" y="442"/>
                  </a:lnTo>
                  <a:lnTo>
                    <a:pt x="3435" y="294"/>
                  </a:lnTo>
                  <a:lnTo>
                    <a:pt x="3239" y="196"/>
                  </a:lnTo>
                  <a:lnTo>
                    <a:pt x="2994" y="147"/>
                  </a:lnTo>
                  <a:lnTo>
                    <a:pt x="2552" y="49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3"/>
            <p:cNvSpPr/>
            <p:nvPr/>
          </p:nvSpPr>
          <p:spPr>
            <a:xfrm rot="-63655">
              <a:off x="6592480" y="3792177"/>
              <a:ext cx="26975" cy="78622"/>
            </a:xfrm>
            <a:custGeom>
              <a:avLst/>
              <a:gdLst/>
              <a:ahLst/>
              <a:cxnLst/>
              <a:rect l="l" t="t" r="r" b="b"/>
              <a:pathLst>
                <a:path w="1768" h="5153" extrusionOk="0">
                  <a:moveTo>
                    <a:pt x="1522" y="1"/>
                  </a:moveTo>
                  <a:lnTo>
                    <a:pt x="1424" y="50"/>
                  </a:lnTo>
                  <a:lnTo>
                    <a:pt x="1325" y="148"/>
                  </a:lnTo>
                  <a:lnTo>
                    <a:pt x="1325" y="246"/>
                  </a:lnTo>
                  <a:lnTo>
                    <a:pt x="1375" y="295"/>
                  </a:lnTo>
                  <a:lnTo>
                    <a:pt x="1325" y="295"/>
                  </a:lnTo>
                  <a:lnTo>
                    <a:pt x="1276" y="344"/>
                  </a:lnTo>
                  <a:lnTo>
                    <a:pt x="1227" y="540"/>
                  </a:lnTo>
                  <a:lnTo>
                    <a:pt x="1178" y="1178"/>
                  </a:lnTo>
                  <a:lnTo>
                    <a:pt x="1129" y="2208"/>
                  </a:lnTo>
                  <a:lnTo>
                    <a:pt x="1080" y="2552"/>
                  </a:lnTo>
                  <a:lnTo>
                    <a:pt x="1031" y="2895"/>
                  </a:lnTo>
                  <a:lnTo>
                    <a:pt x="933" y="3239"/>
                  </a:lnTo>
                  <a:lnTo>
                    <a:pt x="835" y="3533"/>
                  </a:lnTo>
                  <a:lnTo>
                    <a:pt x="688" y="3828"/>
                  </a:lnTo>
                  <a:lnTo>
                    <a:pt x="491" y="4122"/>
                  </a:lnTo>
                  <a:lnTo>
                    <a:pt x="50" y="4662"/>
                  </a:lnTo>
                  <a:lnTo>
                    <a:pt x="1" y="4760"/>
                  </a:lnTo>
                  <a:lnTo>
                    <a:pt x="1" y="4858"/>
                  </a:lnTo>
                  <a:lnTo>
                    <a:pt x="1" y="4956"/>
                  </a:lnTo>
                  <a:lnTo>
                    <a:pt x="50" y="5054"/>
                  </a:lnTo>
                  <a:lnTo>
                    <a:pt x="148" y="5103"/>
                  </a:lnTo>
                  <a:lnTo>
                    <a:pt x="246" y="5152"/>
                  </a:lnTo>
                  <a:lnTo>
                    <a:pt x="344" y="5103"/>
                  </a:lnTo>
                  <a:lnTo>
                    <a:pt x="442" y="5054"/>
                  </a:lnTo>
                  <a:lnTo>
                    <a:pt x="688" y="4760"/>
                  </a:lnTo>
                  <a:lnTo>
                    <a:pt x="933" y="4465"/>
                  </a:lnTo>
                  <a:lnTo>
                    <a:pt x="1129" y="4171"/>
                  </a:lnTo>
                  <a:lnTo>
                    <a:pt x="1276" y="3828"/>
                  </a:lnTo>
                  <a:lnTo>
                    <a:pt x="1424" y="3533"/>
                  </a:lnTo>
                  <a:lnTo>
                    <a:pt x="1522" y="3190"/>
                  </a:lnTo>
                  <a:lnTo>
                    <a:pt x="1571" y="2797"/>
                  </a:lnTo>
                  <a:lnTo>
                    <a:pt x="1620" y="2405"/>
                  </a:lnTo>
                  <a:lnTo>
                    <a:pt x="1669" y="1473"/>
                  </a:lnTo>
                  <a:lnTo>
                    <a:pt x="1669" y="1031"/>
                  </a:lnTo>
                  <a:lnTo>
                    <a:pt x="1767" y="589"/>
                  </a:lnTo>
                  <a:lnTo>
                    <a:pt x="1767" y="393"/>
                  </a:lnTo>
                  <a:lnTo>
                    <a:pt x="1767" y="246"/>
                  </a:lnTo>
                  <a:lnTo>
                    <a:pt x="1767" y="148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3"/>
            <p:cNvSpPr/>
            <p:nvPr/>
          </p:nvSpPr>
          <p:spPr>
            <a:xfrm rot="-63655">
              <a:off x="6528193" y="3869366"/>
              <a:ext cx="66630" cy="13488"/>
            </a:xfrm>
            <a:custGeom>
              <a:avLst/>
              <a:gdLst/>
              <a:ahLst/>
              <a:cxnLst/>
              <a:rect l="l" t="t" r="r" b="b"/>
              <a:pathLst>
                <a:path w="4367" h="884" extrusionOk="0">
                  <a:moveTo>
                    <a:pt x="4023" y="0"/>
                  </a:moveTo>
                  <a:lnTo>
                    <a:pt x="3042" y="98"/>
                  </a:lnTo>
                  <a:lnTo>
                    <a:pt x="2012" y="245"/>
                  </a:lnTo>
                  <a:lnTo>
                    <a:pt x="1030" y="442"/>
                  </a:lnTo>
                  <a:lnTo>
                    <a:pt x="49" y="687"/>
                  </a:lnTo>
                  <a:lnTo>
                    <a:pt x="0" y="736"/>
                  </a:lnTo>
                  <a:lnTo>
                    <a:pt x="0" y="834"/>
                  </a:lnTo>
                  <a:lnTo>
                    <a:pt x="49" y="883"/>
                  </a:lnTo>
                  <a:lnTo>
                    <a:pt x="98" y="883"/>
                  </a:lnTo>
                  <a:lnTo>
                    <a:pt x="1080" y="834"/>
                  </a:lnTo>
                  <a:lnTo>
                    <a:pt x="2061" y="736"/>
                  </a:lnTo>
                  <a:lnTo>
                    <a:pt x="3042" y="687"/>
                  </a:lnTo>
                  <a:lnTo>
                    <a:pt x="3533" y="638"/>
                  </a:lnTo>
                  <a:lnTo>
                    <a:pt x="4023" y="687"/>
                  </a:lnTo>
                  <a:lnTo>
                    <a:pt x="4171" y="638"/>
                  </a:lnTo>
                  <a:lnTo>
                    <a:pt x="4318" y="589"/>
                  </a:lnTo>
                  <a:lnTo>
                    <a:pt x="4367" y="442"/>
                  </a:lnTo>
                  <a:lnTo>
                    <a:pt x="4367" y="344"/>
                  </a:lnTo>
                  <a:lnTo>
                    <a:pt x="4367" y="196"/>
                  </a:lnTo>
                  <a:lnTo>
                    <a:pt x="4269" y="98"/>
                  </a:lnTo>
                  <a:lnTo>
                    <a:pt x="4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3"/>
            <p:cNvSpPr/>
            <p:nvPr/>
          </p:nvSpPr>
          <p:spPr>
            <a:xfrm rot="-63655">
              <a:off x="6250498" y="3263320"/>
              <a:ext cx="264262" cy="262782"/>
            </a:xfrm>
            <a:custGeom>
              <a:avLst/>
              <a:gdLst/>
              <a:ahLst/>
              <a:cxnLst/>
              <a:rect l="l" t="t" r="r" b="b"/>
              <a:pathLst>
                <a:path w="17320" h="17223" extrusionOk="0">
                  <a:moveTo>
                    <a:pt x="8635" y="1"/>
                  </a:moveTo>
                  <a:lnTo>
                    <a:pt x="7850" y="99"/>
                  </a:lnTo>
                  <a:lnTo>
                    <a:pt x="7016" y="246"/>
                  </a:lnTo>
                  <a:lnTo>
                    <a:pt x="6231" y="442"/>
                  </a:lnTo>
                  <a:lnTo>
                    <a:pt x="5446" y="737"/>
                  </a:lnTo>
                  <a:lnTo>
                    <a:pt x="4710" y="1031"/>
                  </a:lnTo>
                  <a:lnTo>
                    <a:pt x="4072" y="1424"/>
                  </a:lnTo>
                  <a:lnTo>
                    <a:pt x="3484" y="1816"/>
                  </a:lnTo>
                  <a:lnTo>
                    <a:pt x="2895" y="2258"/>
                  </a:lnTo>
                  <a:lnTo>
                    <a:pt x="2404" y="2748"/>
                  </a:lnTo>
                  <a:lnTo>
                    <a:pt x="1914" y="3288"/>
                  </a:lnTo>
                  <a:lnTo>
                    <a:pt x="1521" y="3828"/>
                  </a:lnTo>
                  <a:lnTo>
                    <a:pt x="1129" y="4466"/>
                  </a:lnTo>
                  <a:lnTo>
                    <a:pt x="785" y="5055"/>
                  </a:lnTo>
                  <a:lnTo>
                    <a:pt x="540" y="5741"/>
                  </a:lnTo>
                  <a:lnTo>
                    <a:pt x="294" y="6379"/>
                  </a:lnTo>
                  <a:lnTo>
                    <a:pt x="147" y="7115"/>
                  </a:lnTo>
                  <a:lnTo>
                    <a:pt x="49" y="7802"/>
                  </a:lnTo>
                  <a:lnTo>
                    <a:pt x="0" y="8538"/>
                  </a:lnTo>
                  <a:lnTo>
                    <a:pt x="0" y="9274"/>
                  </a:lnTo>
                  <a:lnTo>
                    <a:pt x="49" y="10010"/>
                  </a:lnTo>
                  <a:lnTo>
                    <a:pt x="196" y="10795"/>
                  </a:lnTo>
                  <a:lnTo>
                    <a:pt x="393" y="11531"/>
                  </a:lnTo>
                  <a:lnTo>
                    <a:pt x="687" y="12267"/>
                  </a:lnTo>
                  <a:lnTo>
                    <a:pt x="1080" y="12954"/>
                  </a:lnTo>
                  <a:lnTo>
                    <a:pt x="1472" y="13543"/>
                  </a:lnTo>
                  <a:lnTo>
                    <a:pt x="1963" y="14180"/>
                  </a:lnTo>
                  <a:lnTo>
                    <a:pt x="2502" y="14720"/>
                  </a:lnTo>
                  <a:lnTo>
                    <a:pt x="3091" y="15211"/>
                  </a:lnTo>
                  <a:lnTo>
                    <a:pt x="3729" y="15652"/>
                  </a:lnTo>
                  <a:lnTo>
                    <a:pt x="4367" y="16045"/>
                  </a:lnTo>
                  <a:lnTo>
                    <a:pt x="5103" y="16388"/>
                  </a:lnTo>
                  <a:lnTo>
                    <a:pt x="5790" y="16683"/>
                  </a:lnTo>
                  <a:lnTo>
                    <a:pt x="6526" y="16928"/>
                  </a:lnTo>
                  <a:lnTo>
                    <a:pt x="7311" y="17075"/>
                  </a:lnTo>
                  <a:lnTo>
                    <a:pt x="8047" y="17222"/>
                  </a:lnTo>
                  <a:lnTo>
                    <a:pt x="8979" y="17222"/>
                  </a:lnTo>
                  <a:lnTo>
                    <a:pt x="9126" y="17124"/>
                  </a:lnTo>
                  <a:lnTo>
                    <a:pt x="9224" y="16977"/>
                  </a:lnTo>
                  <a:lnTo>
                    <a:pt x="9224" y="16830"/>
                  </a:lnTo>
                  <a:lnTo>
                    <a:pt x="9224" y="16634"/>
                  </a:lnTo>
                  <a:lnTo>
                    <a:pt x="9126" y="16536"/>
                  </a:lnTo>
                  <a:lnTo>
                    <a:pt x="8979" y="16437"/>
                  </a:lnTo>
                  <a:lnTo>
                    <a:pt x="8832" y="16388"/>
                  </a:lnTo>
                  <a:lnTo>
                    <a:pt x="8096" y="16339"/>
                  </a:lnTo>
                  <a:lnTo>
                    <a:pt x="7409" y="16241"/>
                  </a:lnTo>
                  <a:lnTo>
                    <a:pt x="6722" y="16094"/>
                  </a:lnTo>
                  <a:lnTo>
                    <a:pt x="6035" y="15849"/>
                  </a:lnTo>
                  <a:lnTo>
                    <a:pt x="5397" y="15603"/>
                  </a:lnTo>
                  <a:lnTo>
                    <a:pt x="4759" y="15260"/>
                  </a:lnTo>
                  <a:lnTo>
                    <a:pt x="4171" y="14916"/>
                  </a:lnTo>
                  <a:lnTo>
                    <a:pt x="3582" y="14475"/>
                  </a:lnTo>
                  <a:lnTo>
                    <a:pt x="3091" y="14033"/>
                  </a:lnTo>
                  <a:lnTo>
                    <a:pt x="2600" y="13494"/>
                  </a:lnTo>
                  <a:lnTo>
                    <a:pt x="2159" y="12954"/>
                  </a:lnTo>
                  <a:lnTo>
                    <a:pt x="1766" y="12365"/>
                  </a:lnTo>
                  <a:lnTo>
                    <a:pt x="1472" y="11776"/>
                  </a:lnTo>
                  <a:lnTo>
                    <a:pt x="1178" y="11089"/>
                  </a:lnTo>
                  <a:lnTo>
                    <a:pt x="981" y="10402"/>
                  </a:lnTo>
                  <a:lnTo>
                    <a:pt x="883" y="9716"/>
                  </a:lnTo>
                  <a:lnTo>
                    <a:pt x="834" y="9029"/>
                  </a:lnTo>
                  <a:lnTo>
                    <a:pt x="834" y="8342"/>
                  </a:lnTo>
                  <a:lnTo>
                    <a:pt x="883" y="7704"/>
                  </a:lnTo>
                  <a:lnTo>
                    <a:pt x="981" y="7066"/>
                  </a:lnTo>
                  <a:lnTo>
                    <a:pt x="1178" y="6428"/>
                  </a:lnTo>
                  <a:lnTo>
                    <a:pt x="1374" y="5840"/>
                  </a:lnTo>
                  <a:lnTo>
                    <a:pt x="1668" y="5251"/>
                  </a:lnTo>
                  <a:lnTo>
                    <a:pt x="1963" y="4711"/>
                  </a:lnTo>
                  <a:lnTo>
                    <a:pt x="2306" y="4171"/>
                  </a:lnTo>
                  <a:lnTo>
                    <a:pt x="2699" y="3681"/>
                  </a:lnTo>
                  <a:lnTo>
                    <a:pt x="3140" y="3239"/>
                  </a:lnTo>
                  <a:lnTo>
                    <a:pt x="3631" y="2798"/>
                  </a:lnTo>
                  <a:lnTo>
                    <a:pt x="4171" y="2405"/>
                  </a:lnTo>
                  <a:lnTo>
                    <a:pt x="4710" y="2062"/>
                  </a:lnTo>
                  <a:lnTo>
                    <a:pt x="5299" y="1718"/>
                  </a:lnTo>
                  <a:lnTo>
                    <a:pt x="5937" y="1473"/>
                  </a:lnTo>
                  <a:lnTo>
                    <a:pt x="6624" y="1178"/>
                  </a:lnTo>
                  <a:lnTo>
                    <a:pt x="7360" y="1031"/>
                  </a:lnTo>
                  <a:lnTo>
                    <a:pt x="8096" y="933"/>
                  </a:lnTo>
                  <a:lnTo>
                    <a:pt x="8783" y="884"/>
                  </a:lnTo>
                  <a:lnTo>
                    <a:pt x="9519" y="933"/>
                  </a:lnTo>
                  <a:lnTo>
                    <a:pt x="10205" y="1031"/>
                  </a:lnTo>
                  <a:lnTo>
                    <a:pt x="10843" y="1178"/>
                  </a:lnTo>
                  <a:lnTo>
                    <a:pt x="11530" y="1375"/>
                  </a:lnTo>
                  <a:lnTo>
                    <a:pt x="12168" y="1669"/>
                  </a:lnTo>
                  <a:lnTo>
                    <a:pt x="12757" y="2013"/>
                  </a:lnTo>
                  <a:lnTo>
                    <a:pt x="13346" y="2405"/>
                  </a:lnTo>
                  <a:lnTo>
                    <a:pt x="13885" y="2847"/>
                  </a:lnTo>
                  <a:lnTo>
                    <a:pt x="14425" y="3337"/>
                  </a:lnTo>
                  <a:lnTo>
                    <a:pt x="14916" y="3877"/>
                  </a:lnTo>
                  <a:lnTo>
                    <a:pt x="15357" y="4466"/>
                  </a:lnTo>
                  <a:lnTo>
                    <a:pt x="15750" y="5104"/>
                  </a:lnTo>
                  <a:lnTo>
                    <a:pt x="16093" y="5790"/>
                  </a:lnTo>
                  <a:lnTo>
                    <a:pt x="16338" y="6526"/>
                  </a:lnTo>
                  <a:lnTo>
                    <a:pt x="16535" y="7262"/>
                  </a:lnTo>
                  <a:lnTo>
                    <a:pt x="16633" y="8047"/>
                  </a:lnTo>
                  <a:lnTo>
                    <a:pt x="16633" y="8832"/>
                  </a:lnTo>
                  <a:lnTo>
                    <a:pt x="16584" y="9617"/>
                  </a:lnTo>
                  <a:lnTo>
                    <a:pt x="16486" y="10353"/>
                  </a:lnTo>
                  <a:lnTo>
                    <a:pt x="16289" y="11089"/>
                  </a:lnTo>
                  <a:lnTo>
                    <a:pt x="16044" y="11776"/>
                  </a:lnTo>
                  <a:lnTo>
                    <a:pt x="15701" y="12463"/>
                  </a:lnTo>
                  <a:lnTo>
                    <a:pt x="15357" y="13052"/>
                  </a:lnTo>
                  <a:lnTo>
                    <a:pt x="14916" y="13641"/>
                  </a:lnTo>
                  <a:lnTo>
                    <a:pt x="14082" y="14818"/>
                  </a:lnTo>
                  <a:lnTo>
                    <a:pt x="13689" y="15407"/>
                  </a:lnTo>
                  <a:lnTo>
                    <a:pt x="13296" y="15996"/>
                  </a:lnTo>
                  <a:lnTo>
                    <a:pt x="13247" y="16094"/>
                  </a:lnTo>
                  <a:lnTo>
                    <a:pt x="13247" y="16143"/>
                  </a:lnTo>
                  <a:lnTo>
                    <a:pt x="13346" y="16241"/>
                  </a:lnTo>
                  <a:lnTo>
                    <a:pt x="13493" y="16290"/>
                  </a:lnTo>
                  <a:lnTo>
                    <a:pt x="13591" y="16241"/>
                  </a:lnTo>
                  <a:lnTo>
                    <a:pt x="14180" y="15652"/>
                  </a:lnTo>
                  <a:lnTo>
                    <a:pt x="14719" y="15064"/>
                  </a:lnTo>
                  <a:lnTo>
                    <a:pt x="15259" y="14426"/>
                  </a:lnTo>
                  <a:lnTo>
                    <a:pt x="15701" y="13788"/>
                  </a:lnTo>
                  <a:lnTo>
                    <a:pt x="16093" y="13101"/>
                  </a:lnTo>
                  <a:lnTo>
                    <a:pt x="16486" y="12365"/>
                  </a:lnTo>
                  <a:lnTo>
                    <a:pt x="16780" y="11629"/>
                  </a:lnTo>
                  <a:lnTo>
                    <a:pt x="17025" y="10893"/>
                  </a:lnTo>
                  <a:lnTo>
                    <a:pt x="17173" y="10157"/>
                  </a:lnTo>
                  <a:lnTo>
                    <a:pt x="17320" y="9372"/>
                  </a:lnTo>
                  <a:lnTo>
                    <a:pt x="17320" y="8587"/>
                  </a:lnTo>
                  <a:lnTo>
                    <a:pt x="17320" y="7802"/>
                  </a:lnTo>
                  <a:lnTo>
                    <a:pt x="17222" y="7017"/>
                  </a:lnTo>
                  <a:lnTo>
                    <a:pt x="17025" y="6232"/>
                  </a:lnTo>
                  <a:lnTo>
                    <a:pt x="16780" y="5447"/>
                  </a:lnTo>
                  <a:lnTo>
                    <a:pt x="16437" y="4711"/>
                  </a:lnTo>
                  <a:lnTo>
                    <a:pt x="16044" y="4024"/>
                  </a:lnTo>
                  <a:lnTo>
                    <a:pt x="15603" y="3386"/>
                  </a:lnTo>
                  <a:lnTo>
                    <a:pt x="15063" y="2798"/>
                  </a:lnTo>
                  <a:lnTo>
                    <a:pt x="14523" y="2258"/>
                  </a:lnTo>
                  <a:lnTo>
                    <a:pt x="13934" y="1718"/>
                  </a:lnTo>
                  <a:lnTo>
                    <a:pt x="13247" y="1277"/>
                  </a:lnTo>
                  <a:lnTo>
                    <a:pt x="12610" y="884"/>
                  </a:lnTo>
                  <a:lnTo>
                    <a:pt x="11874" y="590"/>
                  </a:lnTo>
                  <a:lnTo>
                    <a:pt x="11089" y="295"/>
                  </a:lnTo>
                  <a:lnTo>
                    <a:pt x="10255" y="99"/>
                  </a:lnTo>
                  <a:lnTo>
                    <a:pt x="9469" y="50"/>
                  </a:lnTo>
                  <a:lnTo>
                    <a:pt x="8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3"/>
            <p:cNvSpPr/>
            <p:nvPr/>
          </p:nvSpPr>
          <p:spPr>
            <a:xfrm rot="-63655">
              <a:off x="6261373" y="3289485"/>
              <a:ext cx="84603" cy="92827"/>
            </a:xfrm>
            <a:custGeom>
              <a:avLst/>
              <a:gdLst/>
              <a:ahLst/>
              <a:cxnLst/>
              <a:rect l="l" t="t" r="r" b="b"/>
              <a:pathLst>
                <a:path w="5545" h="6084" extrusionOk="0">
                  <a:moveTo>
                    <a:pt x="3778" y="0"/>
                  </a:moveTo>
                  <a:lnTo>
                    <a:pt x="3729" y="49"/>
                  </a:lnTo>
                  <a:lnTo>
                    <a:pt x="3729" y="147"/>
                  </a:lnTo>
                  <a:lnTo>
                    <a:pt x="4269" y="1276"/>
                  </a:lnTo>
                  <a:lnTo>
                    <a:pt x="4612" y="2012"/>
                  </a:lnTo>
                  <a:lnTo>
                    <a:pt x="4907" y="2748"/>
                  </a:lnTo>
                  <a:lnTo>
                    <a:pt x="5005" y="3140"/>
                  </a:lnTo>
                  <a:lnTo>
                    <a:pt x="5054" y="3484"/>
                  </a:lnTo>
                  <a:lnTo>
                    <a:pt x="5054" y="3876"/>
                  </a:lnTo>
                  <a:lnTo>
                    <a:pt x="5054" y="4170"/>
                  </a:lnTo>
                  <a:lnTo>
                    <a:pt x="4956" y="4465"/>
                  </a:lnTo>
                  <a:lnTo>
                    <a:pt x="4808" y="4759"/>
                  </a:lnTo>
                  <a:lnTo>
                    <a:pt x="4612" y="4955"/>
                  </a:lnTo>
                  <a:lnTo>
                    <a:pt x="4269" y="5152"/>
                  </a:lnTo>
                  <a:lnTo>
                    <a:pt x="3778" y="5299"/>
                  </a:lnTo>
                  <a:lnTo>
                    <a:pt x="3287" y="5348"/>
                  </a:lnTo>
                  <a:lnTo>
                    <a:pt x="2257" y="5348"/>
                  </a:lnTo>
                  <a:lnTo>
                    <a:pt x="1227" y="5250"/>
                  </a:lnTo>
                  <a:lnTo>
                    <a:pt x="736" y="5299"/>
                  </a:lnTo>
                  <a:lnTo>
                    <a:pt x="245" y="5348"/>
                  </a:lnTo>
                  <a:lnTo>
                    <a:pt x="147" y="5397"/>
                  </a:lnTo>
                  <a:lnTo>
                    <a:pt x="49" y="5495"/>
                  </a:lnTo>
                  <a:lnTo>
                    <a:pt x="49" y="5593"/>
                  </a:lnTo>
                  <a:lnTo>
                    <a:pt x="0" y="5691"/>
                  </a:lnTo>
                  <a:lnTo>
                    <a:pt x="49" y="5790"/>
                  </a:lnTo>
                  <a:lnTo>
                    <a:pt x="49" y="5888"/>
                  </a:lnTo>
                  <a:lnTo>
                    <a:pt x="147" y="5937"/>
                  </a:lnTo>
                  <a:lnTo>
                    <a:pt x="245" y="5986"/>
                  </a:lnTo>
                  <a:lnTo>
                    <a:pt x="589" y="6035"/>
                  </a:lnTo>
                  <a:lnTo>
                    <a:pt x="932" y="6084"/>
                  </a:lnTo>
                  <a:lnTo>
                    <a:pt x="2355" y="6084"/>
                  </a:lnTo>
                  <a:lnTo>
                    <a:pt x="3091" y="5986"/>
                  </a:lnTo>
                  <a:lnTo>
                    <a:pt x="3631" y="5937"/>
                  </a:lnTo>
                  <a:lnTo>
                    <a:pt x="4220" y="5790"/>
                  </a:lnTo>
                  <a:lnTo>
                    <a:pt x="4514" y="5691"/>
                  </a:lnTo>
                  <a:lnTo>
                    <a:pt x="4759" y="5544"/>
                  </a:lnTo>
                  <a:lnTo>
                    <a:pt x="5005" y="5348"/>
                  </a:lnTo>
                  <a:lnTo>
                    <a:pt x="5152" y="5103"/>
                  </a:lnTo>
                  <a:lnTo>
                    <a:pt x="5348" y="4808"/>
                  </a:lnTo>
                  <a:lnTo>
                    <a:pt x="5446" y="4465"/>
                  </a:lnTo>
                  <a:lnTo>
                    <a:pt x="5495" y="4121"/>
                  </a:lnTo>
                  <a:lnTo>
                    <a:pt x="5544" y="3778"/>
                  </a:lnTo>
                  <a:lnTo>
                    <a:pt x="5495" y="3484"/>
                  </a:lnTo>
                  <a:lnTo>
                    <a:pt x="5446" y="3140"/>
                  </a:lnTo>
                  <a:lnTo>
                    <a:pt x="5250" y="2453"/>
                  </a:lnTo>
                  <a:lnTo>
                    <a:pt x="4956" y="1815"/>
                  </a:lnTo>
                  <a:lnTo>
                    <a:pt x="4612" y="1227"/>
                  </a:lnTo>
                  <a:lnTo>
                    <a:pt x="3876" y="49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3"/>
            <p:cNvSpPr/>
            <p:nvPr/>
          </p:nvSpPr>
          <p:spPr>
            <a:xfrm rot="-63655">
              <a:off x="6362673" y="3271676"/>
              <a:ext cx="105567" cy="74137"/>
            </a:xfrm>
            <a:custGeom>
              <a:avLst/>
              <a:gdLst/>
              <a:ahLst/>
              <a:cxnLst/>
              <a:rect l="l" t="t" r="r" b="b"/>
              <a:pathLst>
                <a:path w="6919" h="4859" extrusionOk="0">
                  <a:moveTo>
                    <a:pt x="148" y="1"/>
                  </a:moveTo>
                  <a:lnTo>
                    <a:pt x="50" y="50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148" y="491"/>
                  </a:lnTo>
                  <a:lnTo>
                    <a:pt x="295" y="786"/>
                  </a:lnTo>
                  <a:lnTo>
                    <a:pt x="442" y="1424"/>
                  </a:lnTo>
                  <a:lnTo>
                    <a:pt x="835" y="2846"/>
                  </a:lnTo>
                  <a:lnTo>
                    <a:pt x="1031" y="3484"/>
                  </a:lnTo>
                  <a:lnTo>
                    <a:pt x="1178" y="3779"/>
                  </a:lnTo>
                  <a:lnTo>
                    <a:pt x="1375" y="4073"/>
                  </a:lnTo>
                  <a:lnTo>
                    <a:pt x="1571" y="4318"/>
                  </a:lnTo>
                  <a:lnTo>
                    <a:pt x="1816" y="4515"/>
                  </a:lnTo>
                  <a:lnTo>
                    <a:pt x="2062" y="4662"/>
                  </a:lnTo>
                  <a:lnTo>
                    <a:pt x="2405" y="4760"/>
                  </a:lnTo>
                  <a:lnTo>
                    <a:pt x="2699" y="4809"/>
                  </a:lnTo>
                  <a:lnTo>
                    <a:pt x="3043" y="4858"/>
                  </a:lnTo>
                  <a:lnTo>
                    <a:pt x="3337" y="4809"/>
                  </a:lnTo>
                  <a:lnTo>
                    <a:pt x="3632" y="4760"/>
                  </a:lnTo>
                  <a:lnTo>
                    <a:pt x="4171" y="4564"/>
                  </a:lnTo>
                  <a:lnTo>
                    <a:pt x="4760" y="4220"/>
                  </a:lnTo>
                  <a:lnTo>
                    <a:pt x="5349" y="3877"/>
                  </a:lnTo>
                  <a:lnTo>
                    <a:pt x="5987" y="3435"/>
                  </a:lnTo>
                  <a:lnTo>
                    <a:pt x="6281" y="3141"/>
                  </a:lnTo>
                  <a:lnTo>
                    <a:pt x="6575" y="2895"/>
                  </a:lnTo>
                  <a:lnTo>
                    <a:pt x="6772" y="2601"/>
                  </a:lnTo>
                  <a:lnTo>
                    <a:pt x="6919" y="2307"/>
                  </a:lnTo>
                  <a:lnTo>
                    <a:pt x="6919" y="2159"/>
                  </a:lnTo>
                  <a:lnTo>
                    <a:pt x="6870" y="2061"/>
                  </a:lnTo>
                  <a:lnTo>
                    <a:pt x="6723" y="2012"/>
                  </a:lnTo>
                  <a:lnTo>
                    <a:pt x="6575" y="2012"/>
                  </a:lnTo>
                  <a:lnTo>
                    <a:pt x="6330" y="2061"/>
                  </a:lnTo>
                  <a:lnTo>
                    <a:pt x="6036" y="2209"/>
                  </a:lnTo>
                  <a:lnTo>
                    <a:pt x="5545" y="2552"/>
                  </a:lnTo>
                  <a:lnTo>
                    <a:pt x="4515" y="3435"/>
                  </a:lnTo>
                  <a:lnTo>
                    <a:pt x="4024" y="3828"/>
                  </a:lnTo>
                  <a:lnTo>
                    <a:pt x="3730" y="3975"/>
                  </a:lnTo>
                  <a:lnTo>
                    <a:pt x="3435" y="4122"/>
                  </a:lnTo>
                  <a:lnTo>
                    <a:pt x="3141" y="4171"/>
                  </a:lnTo>
                  <a:lnTo>
                    <a:pt x="2847" y="4171"/>
                  </a:lnTo>
                  <a:lnTo>
                    <a:pt x="2552" y="4122"/>
                  </a:lnTo>
                  <a:lnTo>
                    <a:pt x="2209" y="3975"/>
                  </a:lnTo>
                  <a:lnTo>
                    <a:pt x="1963" y="3779"/>
                  </a:lnTo>
                  <a:lnTo>
                    <a:pt x="1767" y="3533"/>
                  </a:lnTo>
                  <a:lnTo>
                    <a:pt x="1620" y="3288"/>
                  </a:lnTo>
                  <a:lnTo>
                    <a:pt x="1473" y="2945"/>
                  </a:lnTo>
                  <a:lnTo>
                    <a:pt x="1277" y="2307"/>
                  </a:lnTo>
                  <a:lnTo>
                    <a:pt x="1080" y="1718"/>
                  </a:lnTo>
                  <a:lnTo>
                    <a:pt x="933" y="1276"/>
                  </a:lnTo>
                  <a:lnTo>
                    <a:pt x="786" y="835"/>
                  </a:lnTo>
                  <a:lnTo>
                    <a:pt x="541" y="442"/>
                  </a:lnTo>
                  <a:lnTo>
                    <a:pt x="246" y="5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3"/>
            <p:cNvSpPr/>
            <p:nvPr/>
          </p:nvSpPr>
          <p:spPr>
            <a:xfrm rot="-63655">
              <a:off x="6451249" y="3358861"/>
              <a:ext cx="53158" cy="86099"/>
            </a:xfrm>
            <a:custGeom>
              <a:avLst/>
              <a:gdLst/>
              <a:ahLst/>
              <a:cxnLst/>
              <a:rect l="l" t="t" r="r" b="b"/>
              <a:pathLst>
                <a:path w="3484" h="5643" extrusionOk="0">
                  <a:moveTo>
                    <a:pt x="3288" y="0"/>
                  </a:moveTo>
                  <a:lnTo>
                    <a:pt x="3189" y="98"/>
                  </a:lnTo>
                  <a:lnTo>
                    <a:pt x="2993" y="344"/>
                  </a:lnTo>
                  <a:lnTo>
                    <a:pt x="2748" y="540"/>
                  </a:lnTo>
                  <a:lnTo>
                    <a:pt x="2454" y="687"/>
                  </a:lnTo>
                  <a:lnTo>
                    <a:pt x="2159" y="834"/>
                  </a:lnTo>
                  <a:lnTo>
                    <a:pt x="1570" y="1080"/>
                  </a:lnTo>
                  <a:lnTo>
                    <a:pt x="1276" y="1227"/>
                  </a:lnTo>
                  <a:lnTo>
                    <a:pt x="1031" y="1374"/>
                  </a:lnTo>
                  <a:lnTo>
                    <a:pt x="687" y="1668"/>
                  </a:lnTo>
                  <a:lnTo>
                    <a:pt x="344" y="2012"/>
                  </a:lnTo>
                  <a:lnTo>
                    <a:pt x="197" y="2208"/>
                  </a:lnTo>
                  <a:lnTo>
                    <a:pt x="98" y="2453"/>
                  </a:lnTo>
                  <a:lnTo>
                    <a:pt x="0" y="2650"/>
                  </a:lnTo>
                  <a:lnTo>
                    <a:pt x="0" y="2846"/>
                  </a:lnTo>
                  <a:lnTo>
                    <a:pt x="0" y="3091"/>
                  </a:lnTo>
                  <a:lnTo>
                    <a:pt x="49" y="3337"/>
                  </a:lnTo>
                  <a:lnTo>
                    <a:pt x="147" y="3582"/>
                  </a:lnTo>
                  <a:lnTo>
                    <a:pt x="246" y="3778"/>
                  </a:lnTo>
                  <a:lnTo>
                    <a:pt x="540" y="4171"/>
                  </a:lnTo>
                  <a:lnTo>
                    <a:pt x="933" y="4514"/>
                  </a:lnTo>
                  <a:lnTo>
                    <a:pt x="1374" y="4858"/>
                  </a:lnTo>
                  <a:lnTo>
                    <a:pt x="1816" y="5152"/>
                  </a:lnTo>
                  <a:lnTo>
                    <a:pt x="2699" y="5594"/>
                  </a:lnTo>
                  <a:lnTo>
                    <a:pt x="2797" y="5643"/>
                  </a:lnTo>
                  <a:lnTo>
                    <a:pt x="2944" y="5643"/>
                  </a:lnTo>
                  <a:lnTo>
                    <a:pt x="3042" y="5544"/>
                  </a:lnTo>
                  <a:lnTo>
                    <a:pt x="3140" y="5495"/>
                  </a:lnTo>
                  <a:lnTo>
                    <a:pt x="3189" y="5397"/>
                  </a:lnTo>
                  <a:lnTo>
                    <a:pt x="3239" y="5250"/>
                  </a:lnTo>
                  <a:lnTo>
                    <a:pt x="3189" y="5152"/>
                  </a:lnTo>
                  <a:lnTo>
                    <a:pt x="3091" y="5054"/>
                  </a:lnTo>
                  <a:lnTo>
                    <a:pt x="2748" y="4809"/>
                  </a:lnTo>
                  <a:lnTo>
                    <a:pt x="2257" y="4514"/>
                  </a:lnTo>
                  <a:lnTo>
                    <a:pt x="1767" y="4220"/>
                  </a:lnTo>
                  <a:lnTo>
                    <a:pt x="1325" y="3925"/>
                  </a:lnTo>
                  <a:lnTo>
                    <a:pt x="933" y="3582"/>
                  </a:lnTo>
                  <a:lnTo>
                    <a:pt x="834" y="3386"/>
                  </a:lnTo>
                  <a:lnTo>
                    <a:pt x="736" y="3189"/>
                  </a:lnTo>
                  <a:lnTo>
                    <a:pt x="687" y="2944"/>
                  </a:lnTo>
                  <a:lnTo>
                    <a:pt x="736" y="2748"/>
                  </a:lnTo>
                  <a:lnTo>
                    <a:pt x="785" y="2503"/>
                  </a:lnTo>
                  <a:lnTo>
                    <a:pt x="982" y="2257"/>
                  </a:lnTo>
                  <a:lnTo>
                    <a:pt x="1276" y="1963"/>
                  </a:lnTo>
                  <a:lnTo>
                    <a:pt x="1619" y="1717"/>
                  </a:lnTo>
                  <a:lnTo>
                    <a:pt x="2306" y="1325"/>
                  </a:lnTo>
                  <a:lnTo>
                    <a:pt x="2699" y="1129"/>
                  </a:lnTo>
                  <a:lnTo>
                    <a:pt x="2993" y="883"/>
                  </a:lnTo>
                  <a:lnTo>
                    <a:pt x="3288" y="589"/>
                  </a:lnTo>
                  <a:lnTo>
                    <a:pt x="3484" y="246"/>
                  </a:lnTo>
                  <a:lnTo>
                    <a:pt x="3484" y="98"/>
                  </a:lnTo>
                  <a:lnTo>
                    <a:pt x="3386" y="49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3"/>
            <p:cNvSpPr/>
            <p:nvPr/>
          </p:nvSpPr>
          <p:spPr>
            <a:xfrm rot="-63655">
              <a:off x="6271393" y="3427838"/>
              <a:ext cx="78622" cy="89852"/>
            </a:xfrm>
            <a:custGeom>
              <a:avLst/>
              <a:gdLst/>
              <a:ahLst/>
              <a:cxnLst/>
              <a:rect l="l" t="t" r="r" b="b"/>
              <a:pathLst>
                <a:path w="5153" h="5889" extrusionOk="0">
                  <a:moveTo>
                    <a:pt x="1816" y="1"/>
                  </a:moveTo>
                  <a:lnTo>
                    <a:pt x="1227" y="50"/>
                  </a:lnTo>
                  <a:lnTo>
                    <a:pt x="688" y="246"/>
                  </a:lnTo>
                  <a:lnTo>
                    <a:pt x="148" y="492"/>
                  </a:lnTo>
                  <a:lnTo>
                    <a:pt x="50" y="590"/>
                  </a:lnTo>
                  <a:lnTo>
                    <a:pt x="1" y="688"/>
                  </a:lnTo>
                  <a:lnTo>
                    <a:pt x="1" y="835"/>
                  </a:lnTo>
                  <a:lnTo>
                    <a:pt x="1" y="933"/>
                  </a:lnTo>
                  <a:lnTo>
                    <a:pt x="99" y="1031"/>
                  </a:lnTo>
                  <a:lnTo>
                    <a:pt x="197" y="1080"/>
                  </a:lnTo>
                  <a:lnTo>
                    <a:pt x="344" y="1129"/>
                  </a:lnTo>
                  <a:lnTo>
                    <a:pt x="491" y="1080"/>
                  </a:lnTo>
                  <a:lnTo>
                    <a:pt x="982" y="884"/>
                  </a:lnTo>
                  <a:lnTo>
                    <a:pt x="1473" y="737"/>
                  </a:lnTo>
                  <a:lnTo>
                    <a:pt x="1914" y="639"/>
                  </a:lnTo>
                  <a:lnTo>
                    <a:pt x="2405" y="688"/>
                  </a:lnTo>
                  <a:lnTo>
                    <a:pt x="2846" y="786"/>
                  </a:lnTo>
                  <a:lnTo>
                    <a:pt x="3239" y="982"/>
                  </a:lnTo>
                  <a:lnTo>
                    <a:pt x="3632" y="1277"/>
                  </a:lnTo>
                  <a:lnTo>
                    <a:pt x="3975" y="1718"/>
                  </a:lnTo>
                  <a:lnTo>
                    <a:pt x="4220" y="2160"/>
                  </a:lnTo>
                  <a:lnTo>
                    <a:pt x="4417" y="2650"/>
                  </a:lnTo>
                  <a:lnTo>
                    <a:pt x="4515" y="3092"/>
                  </a:lnTo>
                  <a:lnTo>
                    <a:pt x="4564" y="3632"/>
                  </a:lnTo>
                  <a:lnTo>
                    <a:pt x="4515" y="4122"/>
                  </a:lnTo>
                  <a:lnTo>
                    <a:pt x="4466" y="4613"/>
                  </a:lnTo>
                  <a:lnTo>
                    <a:pt x="4318" y="5594"/>
                  </a:lnTo>
                  <a:lnTo>
                    <a:pt x="4318" y="5692"/>
                  </a:lnTo>
                  <a:lnTo>
                    <a:pt x="4318" y="5741"/>
                  </a:lnTo>
                  <a:lnTo>
                    <a:pt x="4417" y="5840"/>
                  </a:lnTo>
                  <a:lnTo>
                    <a:pt x="4564" y="5889"/>
                  </a:lnTo>
                  <a:lnTo>
                    <a:pt x="4662" y="5840"/>
                  </a:lnTo>
                  <a:lnTo>
                    <a:pt x="4711" y="5790"/>
                  </a:lnTo>
                  <a:lnTo>
                    <a:pt x="4956" y="5202"/>
                  </a:lnTo>
                  <a:lnTo>
                    <a:pt x="5103" y="4613"/>
                  </a:lnTo>
                  <a:lnTo>
                    <a:pt x="5153" y="3975"/>
                  </a:lnTo>
                  <a:lnTo>
                    <a:pt x="5153" y="3337"/>
                  </a:lnTo>
                  <a:lnTo>
                    <a:pt x="5054" y="2748"/>
                  </a:lnTo>
                  <a:lnTo>
                    <a:pt x="4907" y="2160"/>
                  </a:lnTo>
                  <a:lnTo>
                    <a:pt x="4662" y="1571"/>
                  </a:lnTo>
                  <a:lnTo>
                    <a:pt x="4318" y="1080"/>
                  </a:lnTo>
                  <a:lnTo>
                    <a:pt x="4122" y="835"/>
                  </a:lnTo>
                  <a:lnTo>
                    <a:pt x="3877" y="639"/>
                  </a:lnTo>
                  <a:lnTo>
                    <a:pt x="3681" y="442"/>
                  </a:lnTo>
                  <a:lnTo>
                    <a:pt x="3435" y="295"/>
                  </a:lnTo>
                  <a:lnTo>
                    <a:pt x="3190" y="197"/>
                  </a:lnTo>
                  <a:lnTo>
                    <a:pt x="2896" y="99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3"/>
            <p:cNvSpPr/>
            <p:nvPr/>
          </p:nvSpPr>
          <p:spPr>
            <a:xfrm rot="-63655">
              <a:off x="6450125" y="3323831"/>
              <a:ext cx="38190" cy="35199"/>
            </a:xfrm>
            <a:custGeom>
              <a:avLst/>
              <a:gdLst/>
              <a:ahLst/>
              <a:cxnLst/>
              <a:rect l="l" t="t" r="r" b="b"/>
              <a:pathLst>
                <a:path w="2503" h="2307" extrusionOk="0">
                  <a:moveTo>
                    <a:pt x="2110" y="0"/>
                  </a:moveTo>
                  <a:lnTo>
                    <a:pt x="2012" y="49"/>
                  </a:lnTo>
                  <a:lnTo>
                    <a:pt x="1865" y="147"/>
                  </a:lnTo>
                  <a:lnTo>
                    <a:pt x="1472" y="589"/>
                  </a:lnTo>
                  <a:lnTo>
                    <a:pt x="1031" y="1031"/>
                  </a:lnTo>
                  <a:lnTo>
                    <a:pt x="98" y="1816"/>
                  </a:lnTo>
                  <a:lnTo>
                    <a:pt x="0" y="1914"/>
                  </a:lnTo>
                  <a:lnTo>
                    <a:pt x="0" y="2012"/>
                  </a:lnTo>
                  <a:lnTo>
                    <a:pt x="0" y="2110"/>
                  </a:lnTo>
                  <a:lnTo>
                    <a:pt x="49" y="2208"/>
                  </a:lnTo>
                  <a:lnTo>
                    <a:pt x="147" y="2257"/>
                  </a:lnTo>
                  <a:lnTo>
                    <a:pt x="246" y="2306"/>
                  </a:lnTo>
                  <a:lnTo>
                    <a:pt x="344" y="2306"/>
                  </a:lnTo>
                  <a:lnTo>
                    <a:pt x="442" y="2257"/>
                  </a:lnTo>
                  <a:lnTo>
                    <a:pt x="1031" y="1963"/>
                  </a:lnTo>
                  <a:lnTo>
                    <a:pt x="1570" y="1570"/>
                  </a:lnTo>
                  <a:lnTo>
                    <a:pt x="1865" y="1374"/>
                  </a:lnTo>
                  <a:lnTo>
                    <a:pt x="2110" y="1129"/>
                  </a:lnTo>
                  <a:lnTo>
                    <a:pt x="2306" y="883"/>
                  </a:lnTo>
                  <a:lnTo>
                    <a:pt x="2454" y="589"/>
                  </a:lnTo>
                  <a:lnTo>
                    <a:pt x="2503" y="442"/>
                  </a:lnTo>
                  <a:lnTo>
                    <a:pt x="2503" y="295"/>
                  </a:lnTo>
                  <a:lnTo>
                    <a:pt x="2454" y="196"/>
                  </a:lnTo>
                  <a:lnTo>
                    <a:pt x="2355" y="98"/>
                  </a:lnTo>
                  <a:lnTo>
                    <a:pt x="2257" y="49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3"/>
            <p:cNvSpPr/>
            <p:nvPr/>
          </p:nvSpPr>
          <p:spPr>
            <a:xfrm rot="-63655">
              <a:off x="6339404" y="3276559"/>
              <a:ext cx="28471" cy="58406"/>
            </a:xfrm>
            <a:custGeom>
              <a:avLst/>
              <a:gdLst/>
              <a:ahLst/>
              <a:cxnLst/>
              <a:rect l="l" t="t" r="r" b="b"/>
              <a:pathLst>
                <a:path w="1866" h="3828" extrusionOk="0">
                  <a:moveTo>
                    <a:pt x="197" y="1"/>
                  </a:moveTo>
                  <a:lnTo>
                    <a:pt x="99" y="99"/>
                  </a:lnTo>
                  <a:lnTo>
                    <a:pt x="1" y="590"/>
                  </a:lnTo>
                  <a:lnTo>
                    <a:pt x="1" y="1031"/>
                  </a:lnTo>
                  <a:lnTo>
                    <a:pt x="99" y="1473"/>
                  </a:lnTo>
                  <a:lnTo>
                    <a:pt x="246" y="1964"/>
                  </a:lnTo>
                  <a:lnTo>
                    <a:pt x="393" y="2405"/>
                  </a:lnTo>
                  <a:lnTo>
                    <a:pt x="639" y="2847"/>
                  </a:lnTo>
                  <a:lnTo>
                    <a:pt x="1080" y="3632"/>
                  </a:lnTo>
                  <a:lnTo>
                    <a:pt x="1227" y="3730"/>
                  </a:lnTo>
                  <a:lnTo>
                    <a:pt x="1375" y="3828"/>
                  </a:lnTo>
                  <a:lnTo>
                    <a:pt x="1522" y="3779"/>
                  </a:lnTo>
                  <a:lnTo>
                    <a:pt x="1669" y="3730"/>
                  </a:lnTo>
                  <a:lnTo>
                    <a:pt x="1767" y="3632"/>
                  </a:lnTo>
                  <a:lnTo>
                    <a:pt x="1865" y="3534"/>
                  </a:lnTo>
                  <a:lnTo>
                    <a:pt x="1865" y="3386"/>
                  </a:lnTo>
                  <a:lnTo>
                    <a:pt x="1816" y="3190"/>
                  </a:lnTo>
                  <a:lnTo>
                    <a:pt x="1326" y="2552"/>
                  </a:lnTo>
                  <a:lnTo>
                    <a:pt x="884" y="1767"/>
                  </a:lnTo>
                  <a:lnTo>
                    <a:pt x="688" y="1375"/>
                  </a:lnTo>
                  <a:lnTo>
                    <a:pt x="541" y="982"/>
                  </a:lnTo>
                  <a:lnTo>
                    <a:pt x="492" y="590"/>
                  </a:lnTo>
                  <a:lnTo>
                    <a:pt x="442" y="148"/>
                  </a:lnTo>
                  <a:lnTo>
                    <a:pt x="442" y="99"/>
                  </a:lnTo>
                  <a:lnTo>
                    <a:pt x="442" y="5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3"/>
            <p:cNvSpPr/>
            <p:nvPr/>
          </p:nvSpPr>
          <p:spPr>
            <a:xfrm rot="-63655">
              <a:off x="6256726" y="3400653"/>
              <a:ext cx="52425" cy="15731"/>
            </a:xfrm>
            <a:custGeom>
              <a:avLst/>
              <a:gdLst/>
              <a:ahLst/>
              <a:cxnLst/>
              <a:rect l="l" t="t" r="r" b="b"/>
              <a:pathLst>
                <a:path w="3436" h="1031" extrusionOk="0">
                  <a:moveTo>
                    <a:pt x="246" y="1"/>
                  </a:moveTo>
                  <a:lnTo>
                    <a:pt x="148" y="50"/>
                  </a:lnTo>
                  <a:lnTo>
                    <a:pt x="99" y="99"/>
                  </a:lnTo>
                  <a:lnTo>
                    <a:pt x="50" y="197"/>
                  </a:lnTo>
                  <a:lnTo>
                    <a:pt x="1" y="344"/>
                  </a:lnTo>
                  <a:lnTo>
                    <a:pt x="50" y="442"/>
                  </a:lnTo>
                  <a:lnTo>
                    <a:pt x="148" y="491"/>
                  </a:lnTo>
                  <a:lnTo>
                    <a:pt x="491" y="638"/>
                  </a:lnTo>
                  <a:lnTo>
                    <a:pt x="835" y="786"/>
                  </a:lnTo>
                  <a:lnTo>
                    <a:pt x="1276" y="933"/>
                  </a:lnTo>
                  <a:lnTo>
                    <a:pt x="1669" y="982"/>
                  </a:lnTo>
                  <a:lnTo>
                    <a:pt x="2061" y="1031"/>
                  </a:lnTo>
                  <a:lnTo>
                    <a:pt x="2503" y="1031"/>
                  </a:lnTo>
                  <a:lnTo>
                    <a:pt x="2895" y="982"/>
                  </a:lnTo>
                  <a:lnTo>
                    <a:pt x="3239" y="835"/>
                  </a:lnTo>
                  <a:lnTo>
                    <a:pt x="3337" y="786"/>
                  </a:lnTo>
                  <a:lnTo>
                    <a:pt x="3435" y="687"/>
                  </a:lnTo>
                  <a:lnTo>
                    <a:pt x="3435" y="589"/>
                  </a:lnTo>
                  <a:lnTo>
                    <a:pt x="3435" y="442"/>
                  </a:lnTo>
                  <a:lnTo>
                    <a:pt x="3337" y="246"/>
                  </a:lnTo>
                  <a:lnTo>
                    <a:pt x="3239" y="197"/>
                  </a:lnTo>
                  <a:lnTo>
                    <a:pt x="3141" y="99"/>
                  </a:lnTo>
                  <a:lnTo>
                    <a:pt x="2846" y="50"/>
                  </a:lnTo>
                  <a:lnTo>
                    <a:pt x="2503" y="50"/>
                  </a:lnTo>
                  <a:lnTo>
                    <a:pt x="1865" y="148"/>
                  </a:lnTo>
                  <a:lnTo>
                    <a:pt x="688" y="148"/>
                  </a:lnTo>
                  <a:lnTo>
                    <a:pt x="344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3"/>
            <p:cNvSpPr/>
            <p:nvPr/>
          </p:nvSpPr>
          <p:spPr>
            <a:xfrm rot="-63655">
              <a:off x="6366187" y="3478346"/>
              <a:ext cx="12740" cy="39685"/>
            </a:xfrm>
            <a:custGeom>
              <a:avLst/>
              <a:gdLst/>
              <a:ahLst/>
              <a:cxnLst/>
              <a:rect l="l" t="t" r="r" b="b"/>
              <a:pathLst>
                <a:path w="835" h="2601" extrusionOk="0">
                  <a:moveTo>
                    <a:pt x="393" y="0"/>
                  </a:moveTo>
                  <a:lnTo>
                    <a:pt x="295" y="49"/>
                  </a:lnTo>
                  <a:lnTo>
                    <a:pt x="197" y="98"/>
                  </a:lnTo>
                  <a:lnTo>
                    <a:pt x="99" y="197"/>
                  </a:lnTo>
                  <a:lnTo>
                    <a:pt x="50" y="295"/>
                  </a:lnTo>
                  <a:lnTo>
                    <a:pt x="1" y="785"/>
                  </a:lnTo>
                  <a:lnTo>
                    <a:pt x="1" y="1325"/>
                  </a:lnTo>
                  <a:lnTo>
                    <a:pt x="99" y="2355"/>
                  </a:lnTo>
                  <a:lnTo>
                    <a:pt x="148" y="2454"/>
                  </a:lnTo>
                  <a:lnTo>
                    <a:pt x="197" y="2552"/>
                  </a:lnTo>
                  <a:lnTo>
                    <a:pt x="295" y="2601"/>
                  </a:lnTo>
                  <a:lnTo>
                    <a:pt x="541" y="2601"/>
                  </a:lnTo>
                  <a:lnTo>
                    <a:pt x="639" y="2552"/>
                  </a:lnTo>
                  <a:lnTo>
                    <a:pt x="688" y="2454"/>
                  </a:lnTo>
                  <a:lnTo>
                    <a:pt x="737" y="2355"/>
                  </a:lnTo>
                  <a:lnTo>
                    <a:pt x="835" y="1325"/>
                  </a:lnTo>
                  <a:lnTo>
                    <a:pt x="835" y="785"/>
                  </a:lnTo>
                  <a:lnTo>
                    <a:pt x="786" y="295"/>
                  </a:lnTo>
                  <a:lnTo>
                    <a:pt x="737" y="197"/>
                  </a:lnTo>
                  <a:lnTo>
                    <a:pt x="639" y="98"/>
                  </a:lnTo>
                  <a:lnTo>
                    <a:pt x="541" y="4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3"/>
            <p:cNvSpPr/>
            <p:nvPr/>
          </p:nvSpPr>
          <p:spPr>
            <a:xfrm rot="-63655">
              <a:off x="6440523" y="3455770"/>
              <a:ext cx="37442" cy="26960"/>
            </a:xfrm>
            <a:custGeom>
              <a:avLst/>
              <a:gdLst/>
              <a:ahLst/>
              <a:cxnLst/>
              <a:rect l="l" t="t" r="r" b="b"/>
              <a:pathLst>
                <a:path w="2454" h="1767" extrusionOk="0">
                  <a:moveTo>
                    <a:pt x="147" y="1"/>
                  </a:moveTo>
                  <a:lnTo>
                    <a:pt x="49" y="50"/>
                  </a:lnTo>
                  <a:lnTo>
                    <a:pt x="0" y="148"/>
                  </a:lnTo>
                  <a:lnTo>
                    <a:pt x="49" y="246"/>
                  </a:lnTo>
                  <a:lnTo>
                    <a:pt x="540" y="736"/>
                  </a:lnTo>
                  <a:lnTo>
                    <a:pt x="1080" y="1129"/>
                  </a:lnTo>
                  <a:lnTo>
                    <a:pt x="1619" y="1522"/>
                  </a:lnTo>
                  <a:lnTo>
                    <a:pt x="1963" y="1669"/>
                  </a:lnTo>
                  <a:lnTo>
                    <a:pt x="2257" y="1767"/>
                  </a:lnTo>
                  <a:lnTo>
                    <a:pt x="2355" y="1718"/>
                  </a:lnTo>
                  <a:lnTo>
                    <a:pt x="2453" y="1620"/>
                  </a:lnTo>
                  <a:lnTo>
                    <a:pt x="2453" y="1522"/>
                  </a:lnTo>
                  <a:lnTo>
                    <a:pt x="2453" y="1423"/>
                  </a:lnTo>
                  <a:lnTo>
                    <a:pt x="2306" y="1227"/>
                  </a:lnTo>
                  <a:lnTo>
                    <a:pt x="2061" y="1080"/>
                  </a:lnTo>
                  <a:lnTo>
                    <a:pt x="1570" y="835"/>
                  </a:lnTo>
                  <a:lnTo>
                    <a:pt x="883" y="442"/>
                  </a:lnTo>
                  <a:lnTo>
                    <a:pt x="589" y="24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3"/>
            <p:cNvSpPr/>
            <p:nvPr/>
          </p:nvSpPr>
          <p:spPr>
            <a:xfrm rot="-63655">
              <a:off x="6445400" y="3429441"/>
              <a:ext cx="41943" cy="41180"/>
            </a:xfrm>
            <a:custGeom>
              <a:avLst/>
              <a:gdLst/>
              <a:ahLst/>
              <a:cxnLst/>
              <a:rect l="l" t="t" r="r" b="b"/>
              <a:pathLst>
                <a:path w="2749" h="2699" extrusionOk="0">
                  <a:moveTo>
                    <a:pt x="393" y="0"/>
                  </a:moveTo>
                  <a:lnTo>
                    <a:pt x="246" y="49"/>
                  </a:lnTo>
                  <a:lnTo>
                    <a:pt x="99" y="197"/>
                  </a:lnTo>
                  <a:lnTo>
                    <a:pt x="1" y="344"/>
                  </a:lnTo>
                  <a:lnTo>
                    <a:pt x="1" y="491"/>
                  </a:lnTo>
                  <a:lnTo>
                    <a:pt x="99" y="687"/>
                  </a:lnTo>
                  <a:lnTo>
                    <a:pt x="295" y="982"/>
                  </a:lnTo>
                  <a:lnTo>
                    <a:pt x="540" y="1227"/>
                  </a:lnTo>
                  <a:lnTo>
                    <a:pt x="1080" y="1668"/>
                  </a:lnTo>
                  <a:lnTo>
                    <a:pt x="1620" y="2110"/>
                  </a:lnTo>
                  <a:lnTo>
                    <a:pt x="1865" y="2306"/>
                  </a:lnTo>
                  <a:lnTo>
                    <a:pt x="2110" y="2552"/>
                  </a:lnTo>
                  <a:lnTo>
                    <a:pt x="2258" y="2650"/>
                  </a:lnTo>
                  <a:lnTo>
                    <a:pt x="2356" y="2699"/>
                  </a:lnTo>
                  <a:lnTo>
                    <a:pt x="2454" y="2650"/>
                  </a:lnTo>
                  <a:lnTo>
                    <a:pt x="2601" y="2601"/>
                  </a:lnTo>
                  <a:lnTo>
                    <a:pt x="2650" y="2503"/>
                  </a:lnTo>
                  <a:lnTo>
                    <a:pt x="2699" y="2404"/>
                  </a:lnTo>
                  <a:lnTo>
                    <a:pt x="2748" y="2257"/>
                  </a:lnTo>
                  <a:lnTo>
                    <a:pt x="2699" y="2110"/>
                  </a:lnTo>
                  <a:lnTo>
                    <a:pt x="2503" y="1865"/>
                  </a:lnTo>
                  <a:lnTo>
                    <a:pt x="2307" y="1570"/>
                  </a:lnTo>
                  <a:lnTo>
                    <a:pt x="1865" y="1129"/>
                  </a:lnTo>
                  <a:lnTo>
                    <a:pt x="1375" y="687"/>
                  </a:lnTo>
                  <a:lnTo>
                    <a:pt x="933" y="197"/>
                  </a:lnTo>
                  <a:lnTo>
                    <a:pt x="786" y="49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3"/>
            <p:cNvSpPr/>
            <p:nvPr/>
          </p:nvSpPr>
          <p:spPr>
            <a:xfrm rot="-63655">
              <a:off x="4475358" y="2972597"/>
              <a:ext cx="52410" cy="24733"/>
            </a:xfrm>
            <a:custGeom>
              <a:avLst/>
              <a:gdLst/>
              <a:ahLst/>
              <a:cxnLst/>
              <a:rect l="l" t="t" r="r" b="b"/>
              <a:pathLst>
                <a:path w="3435" h="1621" extrusionOk="0">
                  <a:moveTo>
                    <a:pt x="3092" y="1"/>
                  </a:moveTo>
                  <a:lnTo>
                    <a:pt x="2748" y="148"/>
                  </a:lnTo>
                  <a:lnTo>
                    <a:pt x="2405" y="393"/>
                  </a:lnTo>
                  <a:lnTo>
                    <a:pt x="1718" y="786"/>
                  </a:lnTo>
                  <a:lnTo>
                    <a:pt x="1325" y="982"/>
                  </a:lnTo>
                  <a:lnTo>
                    <a:pt x="933" y="1129"/>
                  </a:lnTo>
                  <a:lnTo>
                    <a:pt x="540" y="1277"/>
                  </a:lnTo>
                  <a:lnTo>
                    <a:pt x="99" y="1375"/>
                  </a:lnTo>
                  <a:lnTo>
                    <a:pt x="50" y="1424"/>
                  </a:lnTo>
                  <a:lnTo>
                    <a:pt x="0" y="1473"/>
                  </a:lnTo>
                  <a:lnTo>
                    <a:pt x="50" y="1571"/>
                  </a:lnTo>
                  <a:lnTo>
                    <a:pt x="148" y="1620"/>
                  </a:lnTo>
                  <a:lnTo>
                    <a:pt x="982" y="1620"/>
                  </a:lnTo>
                  <a:lnTo>
                    <a:pt x="1472" y="1571"/>
                  </a:lnTo>
                  <a:lnTo>
                    <a:pt x="1963" y="1473"/>
                  </a:lnTo>
                  <a:lnTo>
                    <a:pt x="2454" y="1326"/>
                  </a:lnTo>
                  <a:lnTo>
                    <a:pt x="2846" y="1080"/>
                  </a:lnTo>
                  <a:lnTo>
                    <a:pt x="3190" y="835"/>
                  </a:lnTo>
                  <a:lnTo>
                    <a:pt x="3337" y="639"/>
                  </a:lnTo>
                  <a:lnTo>
                    <a:pt x="3435" y="443"/>
                  </a:lnTo>
                  <a:lnTo>
                    <a:pt x="3435" y="295"/>
                  </a:lnTo>
                  <a:lnTo>
                    <a:pt x="3386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3"/>
            <p:cNvSpPr/>
            <p:nvPr/>
          </p:nvSpPr>
          <p:spPr>
            <a:xfrm rot="-63655">
              <a:off x="4473246" y="2421670"/>
              <a:ext cx="1509955" cy="565966"/>
            </a:xfrm>
            <a:custGeom>
              <a:avLst/>
              <a:gdLst/>
              <a:ahLst/>
              <a:cxnLst/>
              <a:rect l="l" t="t" r="r" b="b"/>
              <a:pathLst>
                <a:path w="98964" h="37094" extrusionOk="0">
                  <a:moveTo>
                    <a:pt x="54217" y="1"/>
                  </a:moveTo>
                  <a:lnTo>
                    <a:pt x="51763" y="99"/>
                  </a:lnTo>
                  <a:lnTo>
                    <a:pt x="49261" y="295"/>
                  </a:lnTo>
                  <a:lnTo>
                    <a:pt x="48084" y="442"/>
                  </a:lnTo>
                  <a:lnTo>
                    <a:pt x="46857" y="639"/>
                  </a:lnTo>
                  <a:lnTo>
                    <a:pt x="44502" y="1080"/>
                  </a:lnTo>
                  <a:lnTo>
                    <a:pt x="42098" y="1571"/>
                  </a:lnTo>
                  <a:lnTo>
                    <a:pt x="39743" y="2111"/>
                  </a:lnTo>
                  <a:lnTo>
                    <a:pt x="37290" y="2650"/>
                  </a:lnTo>
                  <a:lnTo>
                    <a:pt x="34885" y="3141"/>
                  </a:lnTo>
                  <a:lnTo>
                    <a:pt x="33659" y="3435"/>
                  </a:lnTo>
                  <a:lnTo>
                    <a:pt x="32481" y="3779"/>
                  </a:lnTo>
                  <a:lnTo>
                    <a:pt x="31255" y="4122"/>
                  </a:lnTo>
                  <a:lnTo>
                    <a:pt x="30077" y="4515"/>
                  </a:lnTo>
                  <a:lnTo>
                    <a:pt x="28998" y="4907"/>
                  </a:lnTo>
                  <a:lnTo>
                    <a:pt x="27918" y="5349"/>
                  </a:lnTo>
                  <a:lnTo>
                    <a:pt x="26839" y="5840"/>
                  </a:lnTo>
                  <a:lnTo>
                    <a:pt x="25759" y="6379"/>
                  </a:lnTo>
                  <a:lnTo>
                    <a:pt x="23699" y="7459"/>
                  </a:lnTo>
                  <a:lnTo>
                    <a:pt x="21638" y="8636"/>
                  </a:lnTo>
                  <a:lnTo>
                    <a:pt x="19823" y="9765"/>
                  </a:lnTo>
                  <a:lnTo>
                    <a:pt x="18007" y="10991"/>
                  </a:lnTo>
                  <a:lnTo>
                    <a:pt x="16241" y="12316"/>
                  </a:lnTo>
                  <a:lnTo>
                    <a:pt x="14573" y="13641"/>
                  </a:lnTo>
                  <a:lnTo>
                    <a:pt x="12954" y="15113"/>
                  </a:lnTo>
                  <a:lnTo>
                    <a:pt x="11384" y="16634"/>
                  </a:lnTo>
                  <a:lnTo>
                    <a:pt x="10648" y="17419"/>
                  </a:lnTo>
                  <a:lnTo>
                    <a:pt x="9912" y="18253"/>
                  </a:lnTo>
                  <a:lnTo>
                    <a:pt x="9225" y="19087"/>
                  </a:lnTo>
                  <a:lnTo>
                    <a:pt x="8587" y="19921"/>
                  </a:lnTo>
                  <a:lnTo>
                    <a:pt x="7164" y="21884"/>
                  </a:lnTo>
                  <a:lnTo>
                    <a:pt x="5839" y="23846"/>
                  </a:lnTo>
                  <a:lnTo>
                    <a:pt x="4564" y="25907"/>
                  </a:lnTo>
                  <a:lnTo>
                    <a:pt x="3975" y="26937"/>
                  </a:lnTo>
                  <a:lnTo>
                    <a:pt x="3435" y="27967"/>
                  </a:lnTo>
                  <a:lnTo>
                    <a:pt x="2896" y="29047"/>
                  </a:lnTo>
                  <a:lnTo>
                    <a:pt x="2356" y="30175"/>
                  </a:lnTo>
                  <a:lnTo>
                    <a:pt x="1325" y="32432"/>
                  </a:lnTo>
                  <a:lnTo>
                    <a:pt x="884" y="33414"/>
                  </a:lnTo>
                  <a:lnTo>
                    <a:pt x="540" y="34395"/>
                  </a:lnTo>
                  <a:lnTo>
                    <a:pt x="442" y="34689"/>
                  </a:lnTo>
                  <a:lnTo>
                    <a:pt x="393" y="35033"/>
                  </a:lnTo>
                  <a:lnTo>
                    <a:pt x="295" y="35621"/>
                  </a:lnTo>
                  <a:lnTo>
                    <a:pt x="197" y="36259"/>
                  </a:lnTo>
                  <a:lnTo>
                    <a:pt x="148" y="36554"/>
                  </a:lnTo>
                  <a:lnTo>
                    <a:pt x="1" y="36848"/>
                  </a:lnTo>
                  <a:lnTo>
                    <a:pt x="1" y="36946"/>
                  </a:lnTo>
                  <a:lnTo>
                    <a:pt x="1" y="36995"/>
                  </a:lnTo>
                  <a:lnTo>
                    <a:pt x="99" y="37093"/>
                  </a:lnTo>
                  <a:lnTo>
                    <a:pt x="295" y="37093"/>
                  </a:lnTo>
                  <a:lnTo>
                    <a:pt x="344" y="37044"/>
                  </a:lnTo>
                  <a:lnTo>
                    <a:pt x="491" y="36652"/>
                  </a:lnTo>
                  <a:lnTo>
                    <a:pt x="589" y="36308"/>
                  </a:lnTo>
                  <a:lnTo>
                    <a:pt x="688" y="35916"/>
                  </a:lnTo>
                  <a:lnTo>
                    <a:pt x="737" y="35523"/>
                  </a:lnTo>
                  <a:lnTo>
                    <a:pt x="786" y="35180"/>
                  </a:lnTo>
                  <a:lnTo>
                    <a:pt x="884" y="34787"/>
                  </a:lnTo>
                  <a:lnTo>
                    <a:pt x="1129" y="34101"/>
                  </a:lnTo>
                  <a:lnTo>
                    <a:pt x="1473" y="33365"/>
                  </a:lnTo>
                  <a:lnTo>
                    <a:pt x="1767" y="32678"/>
                  </a:lnTo>
                  <a:lnTo>
                    <a:pt x="2896" y="30274"/>
                  </a:lnTo>
                  <a:lnTo>
                    <a:pt x="3484" y="29096"/>
                  </a:lnTo>
                  <a:lnTo>
                    <a:pt x="4073" y="27869"/>
                  </a:lnTo>
                  <a:lnTo>
                    <a:pt x="4662" y="26790"/>
                  </a:lnTo>
                  <a:lnTo>
                    <a:pt x="5300" y="25661"/>
                  </a:lnTo>
                  <a:lnTo>
                    <a:pt x="5987" y="24582"/>
                  </a:lnTo>
                  <a:lnTo>
                    <a:pt x="6673" y="23503"/>
                  </a:lnTo>
                  <a:lnTo>
                    <a:pt x="7409" y="22423"/>
                  </a:lnTo>
                  <a:lnTo>
                    <a:pt x="8145" y="21393"/>
                  </a:lnTo>
                  <a:lnTo>
                    <a:pt x="9715" y="19381"/>
                  </a:lnTo>
                  <a:lnTo>
                    <a:pt x="10451" y="18449"/>
                  </a:lnTo>
                  <a:lnTo>
                    <a:pt x="11285" y="17566"/>
                  </a:lnTo>
                  <a:lnTo>
                    <a:pt x="12120" y="16683"/>
                  </a:lnTo>
                  <a:lnTo>
                    <a:pt x="12954" y="15849"/>
                  </a:lnTo>
                  <a:lnTo>
                    <a:pt x="13837" y="15015"/>
                  </a:lnTo>
                  <a:lnTo>
                    <a:pt x="14769" y="14230"/>
                  </a:lnTo>
                  <a:lnTo>
                    <a:pt x="15652" y="13494"/>
                  </a:lnTo>
                  <a:lnTo>
                    <a:pt x="16633" y="12709"/>
                  </a:lnTo>
                  <a:lnTo>
                    <a:pt x="18547" y="11335"/>
                  </a:lnTo>
                  <a:lnTo>
                    <a:pt x="20559" y="10010"/>
                  </a:lnTo>
                  <a:lnTo>
                    <a:pt x="22668" y="8734"/>
                  </a:lnTo>
                  <a:lnTo>
                    <a:pt x="24729" y="7606"/>
                  </a:lnTo>
                  <a:lnTo>
                    <a:pt x="25956" y="6968"/>
                  </a:lnTo>
                  <a:lnTo>
                    <a:pt x="27133" y="6428"/>
                  </a:lnTo>
                  <a:lnTo>
                    <a:pt x="28360" y="5889"/>
                  </a:lnTo>
                  <a:lnTo>
                    <a:pt x="29586" y="5398"/>
                  </a:lnTo>
                  <a:lnTo>
                    <a:pt x="30813" y="4956"/>
                  </a:lnTo>
                  <a:lnTo>
                    <a:pt x="32040" y="4564"/>
                  </a:lnTo>
                  <a:lnTo>
                    <a:pt x="33315" y="4171"/>
                  </a:lnTo>
                  <a:lnTo>
                    <a:pt x="34640" y="3877"/>
                  </a:lnTo>
                  <a:lnTo>
                    <a:pt x="39694" y="2699"/>
                  </a:lnTo>
                  <a:lnTo>
                    <a:pt x="42245" y="2160"/>
                  </a:lnTo>
                  <a:lnTo>
                    <a:pt x="44796" y="1669"/>
                  </a:lnTo>
                  <a:lnTo>
                    <a:pt x="46121" y="1424"/>
                  </a:lnTo>
                  <a:lnTo>
                    <a:pt x="47446" y="1228"/>
                  </a:lnTo>
                  <a:lnTo>
                    <a:pt x="48771" y="1031"/>
                  </a:lnTo>
                  <a:lnTo>
                    <a:pt x="50095" y="884"/>
                  </a:lnTo>
                  <a:lnTo>
                    <a:pt x="51420" y="786"/>
                  </a:lnTo>
                  <a:lnTo>
                    <a:pt x="52794" y="737"/>
                  </a:lnTo>
                  <a:lnTo>
                    <a:pt x="54119" y="688"/>
                  </a:lnTo>
                  <a:lnTo>
                    <a:pt x="55492" y="639"/>
                  </a:lnTo>
                  <a:lnTo>
                    <a:pt x="56866" y="688"/>
                  </a:lnTo>
                  <a:lnTo>
                    <a:pt x="58191" y="737"/>
                  </a:lnTo>
                  <a:lnTo>
                    <a:pt x="59565" y="835"/>
                  </a:lnTo>
                  <a:lnTo>
                    <a:pt x="60889" y="933"/>
                  </a:lnTo>
                  <a:lnTo>
                    <a:pt x="62214" y="1080"/>
                  </a:lnTo>
                  <a:lnTo>
                    <a:pt x="63539" y="1277"/>
                  </a:lnTo>
                  <a:lnTo>
                    <a:pt x="64864" y="1473"/>
                  </a:lnTo>
                  <a:lnTo>
                    <a:pt x="66188" y="1718"/>
                  </a:lnTo>
                  <a:lnTo>
                    <a:pt x="68298" y="2209"/>
                  </a:lnTo>
                  <a:lnTo>
                    <a:pt x="70408" y="2699"/>
                  </a:lnTo>
                  <a:lnTo>
                    <a:pt x="72518" y="3288"/>
                  </a:lnTo>
                  <a:lnTo>
                    <a:pt x="74578" y="3975"/>
                  </a:lnTo>
                  <a:lnTo>
                    <a:pt x="76590" y="4711"/>
                  </a:lnTo>
                  <a:lnTo>
                    <a:pt x="78602" y="5545"/>
                  </a:lnTo>
                  <a:lnTo>
                    <a:pt x="80564" y="6477"/>
                  </a:lnTo>
                  <a:lnTo>
                    <a:pt x="82478" y="7508"/>
                  </a:lnTo>
                  <a:lnTo>
                    <a:pt x="84293" y="8587"/>
                  </a:lnTo>
                  <a:lnTo>
                    <a:pt x="86108" y="9716"/>
                  </a:lnTo>
                  <a:lnTo>
                    <a:pt x="87924" y="10942"/>
                  </a:lnTo>
                  <a:lnTo>
                    <a:pt x="89690" y="12169"/>
                  </a:lnTo>
                  <a:lnTo>
                    <a:pt x="91456" y="13444"/>
                  </a:lnTo>
                  <a:lnTo>
                    <a:pt x="93125" y="14769"/>
                  </a:lnTo>
                  <a:lnTo>
                    <a:pt x="94793" y="16143"/>
                  </a:lnTo>
                  <a:lnTo>
                    <a:pt x="96412" y="17566"/>
                  </a:lnTo>
                  <a:lnTo>
                    <a:pt x="97344" y="18449"/>
                  </a:lnTo>
                  <a:lnTo>
                    <a:pt x="98227" y="19332"/>
                  </a:lnTo>
                  <a:lnTo>
                    <a:pt x="98963" y="18891"/>
                  </a:lnTo>
                  <a:lnTo>
                    <a:pt x="97884" y="17811"/>
                  </a:lnTo>
                  <a:lnTo>
                    <a:pt x="96804" y="16781"/>
                  </a:lnTo>
                  <a:lnTo>
                    <a:pt x="95627" y="15751"/>
                  </a:lnTo>
                  <a:lnTo>
                    <a:pt x="94449" y="14769"/>
                  </a:lnTo>
                  <a:lnTo>
                    <a:pt x="92585" y="13297"/>
                  </a:lnTo>
                  <a:lnTo>
                    <a:pt x="90720" y="11874"/>
                  </a:lnTo>
                  <a:lnTo>
                    <a:pt x="88758" y="10452"/>
                  </a:lnTo>
                  <a:lnTo>
                    <a:pt x="86795" y="9127"/>
                  </a:lnTo>
                  <a:lnTo>
                    <a:pt x="84784" y="7851"/>
                  </a:lnTo>
                  <a:lnTo>
                    <a:pt x="82723" y="6674"/>
                  </a:lnTo>
                  <a:lnTo>
                    <a:pt x="80613" y="5594"/>
                  </a:lnTo>
                  <a:lnTo>
                    <a:pt x="78454" y="4564"/>
                  </a:lnTo>
                  <a:lnTo>
                    <a:pt x="77375" y="4122"/>
                  </a:lnTo>
                  <a:lnTo>
                    <a:pt x="76197" y="3681"/>
                  </a:lnTo>
                  <a:lnTo>
                    <a:pt x="75069" y="3288"/>
                  </a:lnTo>
                  <a:lnTo>
                    <a:pt x="73891" y="2945"/>
                  </a:lnTo>
                  <a:lnTo>
                    <a:pt x="71585" y="2258"/>
                  </a:lnTo>
                  <a:lnTo>
                    <a:pt x="69230" y="1669"/>
                  </a:lnTo>
                  <a:lnTo>
                    <a:pt x="67955" y="1375"/>
                  </a:lnTo>
                  <a:lnTo>
                    <a:pt x="66728" y="1080"/>
                  </a:lnTo>
                  <a:lnTo>
                    <a:pt x="65501" y="835"/>
                  </a:lnTo>
                  <a:lnTo>
                    <a:pt x="64275" y="639"/>
                  </a:lnTo>
                  <a:lnTo>
                    <a:pt x="61724" y="344"/>
                  </a:lnTo>
                  <a:lnTo>
                    <a:pt x="59221" y="99"/>
                  </a:lnTo>
                  <a:lnTo>
                    <a:pt x="57995" y="50"/>
                  </a:lnTo>
                  <a:lnTo>
                    <a:pt x="567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3"/>
            <p:cNvSpPr/>
            <p:nvPr/>
          </p:nvSpPr>
          <p:spPr>
            <a:xfrm rot="-63655">
              <a:off x="6003755" y="2722179"/>
              <a:ext cx="183427" cy="413237"/>
            </a:xfrm>
            <a:custGeom>
              <a:avLst/>
              <a:gdLst/>
              <a:ahLst/>
              <a:cxnLst/>
              <a:rect l="l" t="t" r="r" b="b"/>
              <a:pathLst>
                <a:path w="12022" h="27084" extrusionOk="0">
                  <a:moveTo>
                    <a:pt x="688" y="0"/>
                  </a:moveTo>
                  <a:lnTo>
                    <a:pt x="1" y="540"/>
                  </a:lnTo>
                  <a:lnTo>
                    <a:pt x="933" y="1619"/>
                  </a:lnTo>
                  <a:lnTo>
                    <a:pt x="1767" y="2748"/>
                  </a:lnTo>
                  <a:lnTo>
                    <a:pt x="2601" y="3876"/>
                  </a:lnTo>
                  <a:lnTo>
                    <a:pt x="3435" y="5054"/>
                  </a:lnTo>
                  <a:lnTo>
                    <a:pt x="4171" y="6231"/>
                  </a:lnTo>
                  <a:lnTo>
                    <a:pt x="4907" y="7458"/>
                  </a:lnTo>
                  <a:lnTo>
                    <a:pt x="5594" y="8684"/>
                  </a:lnTo>
                  <a:lnTo>
                    <a:pt x="6232" y="9960"/>
                  </a:lnTo>
                  <a:lnTo>
                    <a:pt x="6722" y="10990"/>
                  </a:lnTo>
                  <a:lnTo>
                    <a:pt x="7115" y="11972"/>
                  </a:lnTo>
                  <a:lnTo>
                    <a:pt x="7900" y="14032"/>
                  </a:lnTo>
                  <a:lnTo>
                    <a:pt x="8587" y="16093"/>
                  </a:lnTo>
                  <a:lnTo>
                    <a:pt x="9176" y="18203"/>
                  </a:lnTo>
                  <a:lnTo>
                    <a:pt x="9715" y="20313"/>
                  </a:lnTo>
                  <a:lnTo>
                    <a:pt x="10206" y="22471"/>
                  </a:lnTo>
                  <a:lnTo>
                    <a:pt x="11089" y="26740"/>
                  </a:lnTo>
                  <a:lnTo>
                    <a:pt x="11138" y="26936"/>
                  </a:lnTo>
                  <a:lnTo>
                    <a:pt x="11285" y="27034"/>
                  </a:lnTo>
                  <a:lnTo>
                    <a:pt x="11482" y="27083"/>
                  </a:lnTo>
                  <a:lnTo>
                    <a:pt x="11678" y="27083"/>
                  </a:lnTo>
                  <a:lnTo>
                    <a:pt x="11825" y="26985"/>
                  </a:lnTo>
                  <a:lnTo>
                    <a:pt x="11972" y="26887"/>
                  </a:lnTo>
                  <a:lnTo>
                    <a:pt x="12021" y="26691"/>
                  </a:lnTo>
                  <a:lnTo>
                    <a:pt x="12021" y="26495"/>
                  </a:lnTo>
                  <a:lnTo>
                    <a:pt x="11580" y="24091"/>
                  </a:lnTo>
                  <a:lnTo>
                    <a:pt x="11040" y="21735"/>
                  </a:lnTo>
                  <a:lnTo>
                    <a:pt x="10500" y="19380"/>
                  </a:lnTo>
                  <a:lnTo>
                    <a:pt x="9863" y="17074"/>
                  </a:lnTo>
                  <a:lnTo>
                    <a:pt x="9176" y="14768"/>
                  </a:lnTo>
                  <a:lnTo>
                    <a:pt x="8783" y="13640"/>
                  </a:lnTo>
                  <a:lnTo>
                    <a:pt x="8342" y="12511"/>
                  </a:lnTo>
                  <a:lnTo>
                    <a:pt x="7900" y="11383"/>
                  </a:lnTo>
                  <a:lnTo>
                    <a:pt x="7409" y="10254"/>
                  </a:lnTo>
                  <a:lnTo>
                    <a:pt x="6919" y="9175"/>
                  </a:lnTo>
                  <a:lnTo>
                    <a:pt x="6330" y="8096"/>
                  </a:lnTo>
                  <a:lnTo>
                    <a:pt x="5741" y="6967"/>
                  </a:lnTo>
                  <a:lnTo>
                    <a:pt x="5103" y="5888"/>
                  </a:lnTo>
                  <a:lnTo>
                    <a:pt x="4416" y="4857"/>
                  </a:lnTo>
                  <a:lnTo>
                    <a:pt x="3730" y="3827"/>
                  </a:lnTo>
                  <a:lnTo>
                    <a:pt x="3043" y="2846"/>
                  </a:lnTo>
                  <a:lnTo>
                    <a:pt x="2258" y="1864"/>
                  </a:lnTo>
                  <a:lnTo>
                    <a:pt x="1473" y="93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3"/>
            <p:cNvSpPr/>
            <p:nvPr/>
          </p:nvSpPr>
          <p:spPr>
            <a:xfrm rot="-63655">
              <a:off x="4508282" y="2496120"/>
              <a:ext cx="1403655" cy="482110"/>
            </a:xfrm>
            <a:custGeom>
              <a:avLst/>
              <a:gdLst/>
              <a:ahLst/>
              <a:cxnLst/>
              <a:rect l="l" t="t" r="r" b="b"/>
              <a:pathLst>
                <a:path w="91997" h="31598" extrusionOk="0">
                  <a:moveTo>
                    <a:pt x="52450" y="0"/>
                  </a:moveTo>
                  <a:lnTo>
                    <a:pt x="50341" y="98"/>
                  </a:lnTo>
                  <a:lnTo>
                    <a:pt x="48231" y="246"/>
                  </a:lnTo>
                  <a:lnTo>
                    <a:pt x="44060" y="589"/>
                  </a:lnTo>
                  <a:lnTo>
                    <a:pt x="41902" y="834"/>
                  </a:lnTo>
                  <a:lnTo>
                    <a:pt x="39743" y="1129"/>
                  </a:lnTo>
                  <a:lnTo>
                    <a:pt x="37633" y="1472"/>
                  </a:lnTo>
                  <a:lnTo>
                    <a:pt x="35474" y="1914"/>
                  </a:lnTo>
                  <a:lnTo>
                    <a:pt x="33512" y="2355"/>
                  </a:lnTo>
                  <a:lnTo>
                    <a:pt x="31500" y="2895"/>
                  </a:lnTo>
                  <a:lnTo>
                    <a:pt x="29537" y="3533"/>
                  </a:lnTo>
                  <a:lnTo>
                    <a:pt x="27624" y="4269"/>
                  </a:lnTo>
                  <a:lnTo>
                    <a:pt x="25710" y="5103"/>
                  </a:lnTo>
                  <a:lnTo>
                    <a:pt x="23846" y="5986"/>
                  </a:lnTo>
                  <a:lnTo>
                    <a:pt x="22031" y="6967"/>
                  </a:lnTo>
                  <a:lnTo>
                    <a:pt x="20313" y="7998"/>
                  </a:lnTo>
                  <a:lnTo>
                    <a:pt x="19430" y="8537"/>
                  </a:lnTo>
                  <a:lnTo>
                    <a:pt x="18596" y="9077"/>
                  </a:lnTo>
                  <a:lnTo>
                    <a:pt x="17026" y="10304"/>
                  </a:lnTo>
                  <a:lnTo>
                    <a:pt x="15456" y="11579"/>
                  </a:lnTo>
                  <a:lnTo>
                    <a:pt x="13935" y="12904"/>
                  </a:lnTo>
                  <a:lnTo>
                    <a:pt x="12561" y="14229"/>
                  </a:lnTo>
                  <a:lnTo>
                    <a:pt x="11138" y="15652"/>
                  </a:lnTo>
                  <a:lnTo>
                    <a:pt x="10500" y="16388"/>
                  </a:lnTo>
                  <a:lnTo>
                    <a:pt x="9863" y="17124"/>
                  </a:lnTo>
                  <a:lnTo>
                    <a:pt x="9225" y="17860"/>
                  </a:lnTo>
                  <a:lnTo>
                    <a:pt x="8636" y="18645"/>
                  </a:lnTo>
                  <a:lnTo>
                    <a:pt x="8047" y="19479"/>
                  </a:lnTo>
                  <a:lnTo>
                    <a:pt x="7360" y="20313"/>
                  </a:lnTo>
                  <a:lnTo>
                    <a:pt x="6036" y="21932"/>
                  </a:lnTo>
                  <a:lnTo>
                    <a:pt x="4760" y="23600"/>
                  </a:lnTo>
                  <a:lnTo>
                    <a:pt x="4122" y="24434"/>
                  </a:lnTo>
                  <a:lnTo>
                    <a:pt x="3533" y="25317"/>
                  </a:lnTo>
                  <a:lnTo>
                    <a:pt x="3043" y="26004"/>
                  </a:lnTo>
                  <a:lnTo>
                    <a:pt x="2552" y="26691"/>
                  </a:lnTo>
                  <a:lnTo>
                    <a:pt x="1473" y="28016"/>
                  </a:lnTo>
                  <a:lnTo>
                    <a:pt x="982" y="28703"/>
                  </a:lnTo>
                  <a:lnTo>
                    <a:pt x="540" y="29439"/>
                  </a:lnTo>
                  <a:lnTo>
                    <a:pt x="393" y="29782"/>
                  </a:lnTo>
                  <a:lnTo>
                    <a:pt x="246" y="30175"/>
                  </a:lnTo>
                  <a:lnTo>
                    <a:pt x="99" y="30616"/>
                  </a:lnTo>
                  <a:lnTo>
                    <a:pt x="1" y="31009"/>
                  </a:lnTo>
                  <a:lnTo>
                    <a:pt x="1" y="31205"/>
                  </a:lnTo>
                  <a:lnTo>
                    <a:pt x="99" y="31401"/>
                  </a:lnTo>
                  <a:lnTo>
                    <a:pt x="246" y="31499"/>
                  </a:lnTo>
                  <a:lnTo>
                    <a:pt x="393" y="31598"/>
                  </a:lnTo>
                  <a:lnTo>
                    <a:pt x="589" y="31598"/>
                  </a:lnTo>
                  <a:lnTo>
                    <a:pt x="737" y="31549"/>
                  </a:lnTo>
                  <a:lnTo>
                    <a:pt x="835" y="31450"/>
                  </a:lnTo>
                  <a:lnTo>
                    <a:pt x="933" y="31254"/>
                  </a:lnTo>
                  <a:lnTo>
                    <a:pt x="1031" y="30714"/>
                  </a:lnTo>
                  <a:lnTo>
                    <a:pt x="1227" y="30224"/>
                  </a:lnTo>
                  <a:lnTo>
                    <a:pt x="1473" y="29733"/>
                  </a:lnTo>
                  <a:lnTo>
                    <a:pt x="1767" y="29243"/>
                  </a:lnTo>
                  <a:lnTo>
                    <a:pt x="2405" y="28310"/>
                  </a:lnTo>
                  <a:lnTo>
                    <a:pt x="3043" y="27476"/>
                  </a:lnTo>
                  <a:lnTo>
                    <a:pt x="3779" y="26495"/>
                  </a:lnTo>
                  <a:lnTo>
                    <a:pt x="4515" y="25514"/>
                  </a:lnTo>
                  <a:lnTo>
                    <a:pt x="5201" y="24532"/>
                  </a:lnTo>
                  <a:lnTo>
                    <a:pt x="5937" y="23551"/>
                  </a:lnTo>
                  <a:lnTo>
                    <a:pt x="7409" y="21638"/>
                  </a:lnTo>
                  <a:lnTo>
                    <a:pt x="8930" y="19724"/>
                  </a:lnTo>
                  <a:lnTo>
                    <a:pt x="10451" y="17860"/>
                  </a:lnTo>
                  <a:lnTo>
                    <a:pt x="12070" y="16093"/>
                  </a:lnTo>
                  <a:lnTo>
                    <a:pt x="12954" y="15161"/>
                  </a:lnTo>
                  <a:lnTo>
                    <a:pt x="13886" y="14229"/>
                  </a:lnTo>
                  <a:lnTo>
                    <a:pt x="14818" y="13395"/>
                  </a:lnTo>
                  <a:lnTo>
                    <a:pt x="15750" y="12561"/>
                  </a:lnTo>
                  <a:lnTo>
                    <a:pt x="16732" y="11727"/>
                  </a:lnTo>
                  <a:lnTo>
                    <a:pt x="17713" y="10942"/>
                  </a:lnTo>
                  <a:lnTo>
                    <a:pt x="18743" y="10206"/>
                  </a:lnTo>
                  <a:lnTo>
                    <a:pt x="19774" y="9470"/>
                  </a:lnTo>
                  <a:lnTo>
                    <a:pt x="20804" y="8783"/>
                  </a:lnTo>
                  <a:lnTo>
                    <a:pt x="21883" y="8145"/>
                  </a:lnTo>
                  <a:lnTo>
                    <a:pt x="23012" y="7507"/>
                  </a:lnTo>
                  <a:lnTo>
                    <a:pt x="24091" y="6918"/>
                  </a:lnTo>
                  <a:lnTo>
                    <a:pt x="25220" y="6330"/>
                  </a:lnTo>
                  <a:lnTo>
                    <a:pt x="26397" y="5790"/>
                  </a:lnTo>
                  <a:lnTo>
                    <a:pt x="27575" y="5299"/>
                  </a:lnTo>
                  <a:lnTo>
                    <a:pt x="28752" y="4809"/>
                  </a:lnTo>
                  <a:lnTo>
                    <a:pt x="29930" y="4367"/>
                  </a:lnTo>
                  <a:lnTo>
                    <a:pt x="31156" y="3925"/>
                  </a:lnTo>
                  <a:lnTo>
                    <a:pt x="32383" y="3533"/>
                  </a:lnTo>
                  <a:lnTo>
                    <a:pt x="33610" y="3189"/>
                  </a:lnTo>
                  <a:lnTo>
                    <a:pt x="34836" y="2846"/>
                  </a:lnTo>
                  <a:lnTo>
                    <a:pt x="36112" y="2552"/>
                  </a:lnTo>
                  <a:lnTo>
                    <a:pt x="38614" y="2061"/>
                  </a:lnTo>
                  <a:lnTo>
                    <a:pt x="39988" y="1816"/>
                  </a:lnTo>
                  <a:lnTo>
                    <a:pt x="41362" y="1668"/>
                  </a:lnTo>
                  <a:lnTo>
                    <a:pt x="44158" y="1374"/>
                  </a:lnTo>
                  <a:lnTo>
                    <a:pt x="46906" y="1178"/>
                  </a:lnTo>
                  <a:lnTo>
                    <a:pt x="49703" y="982"/>
                  </a:lnTo>
                  <a:lnTo>
                    <a:pt x="50929" y="834"/>
                  </a:lnTo>
                  <a:lnTo>
                    <a:pt x="52205" y="785"/>
                  </a:lnTo>
                  <a:lnTo>
                    <a:pt x="53432" y="785"/>
                  </a:lnTo>
                  <a:lnTo>
                    <a:pt x="54658" y="834"/>
                  </a:lnTo>
                  <a:lnTo>
                    <a:pt x="55885" y="883"/>
                  </a:lnTo>
                  <a:lnTo>
                    <a:pt x="57111" y="982"/>
                  </a:lnTo>
                  <a:lnTo>
                    <a:pt x="58338" y="1129"/>
                  </a:lnTo>
                  <a:lnTo>
                    <a:pt x="59565" y="1325"/>
                  </a:lnTo>
                  <a:lnTo>
                    <a:pt x="60791" y="1570"/>
                  </a:lnTo>
                  <a:lnTo>
                    <a:pt x="62018" y="1816"/>
                  </a:lnTo>
                  <a:lnTo>
                    <a:pt x="63195" y="2110"/>
                  </a:lnTo>
                  <a:lnTo>
                    <a:pt x="64422" y="2404"/>
                  </a:lnTo>
                  <a:lnTo>
                    <a:pt x="66777" y="3140"/>
                  </a:lnTo>
                  <a:lnTo>
                    <a:pt x="69132" y="3925"/>
                  </a:lnTo>
                  <a:lnTo>
                    <a:pt x="70751" y="4563"/>
                  </a:lnTo>
                  <a:lnTo>
                    <a:pt x="72321" y="5299"/>
                  </a:lnTo>
                  <a:lnTo>
                    <a:pt x="73940" y="6035"/>
                  </a:lnTo>
                  <a:lnTo>
                    <a:pt x="75511" y="6820"/>
                  </a:lnTo>
                  <a:lnTo>
                    <a:pt x="77032" y="7605"/>
                  </a:lnTo>
                  <a:lnTo>
                    <a:pt x="78552" y="8488"/>
                  </a:lnTo>
                  <a:lnTo>
                    <a:pt x="80073" y="9372"/>
                  </a:lnTo>
                  <a:lnTo>
                    <a:pt x="81545" y="10304"/>
                  </a:lnTo>
                  <a:lnTo>
                    <a:pt x="82870" y="11138"/>
                  </a:lnTo>
                  <a:lnTo>
                    <a:pt x="84195" y="12070"/>
                  </a:lnTo>
                  <a:lnTo>
                    <a:pt x="85471" y="13002"/>
                  </a:lnTo>
                  <a:lnTo>
                    <a:pt x="86746" y="13984"/>
                  </a:lnTo>
                  <a:lnTo>
                    <a:pt x="87973" y="14965"/>
                  </a:lnTo>
                  <a:lnTo>
                    <a:pt x="89150" y="16044"/>
                  </a:lnTo>
                  <a:lnTo>
                    <a:pt x="90328" y="17124"/>
                  </a:lnTo>
                  <a:lnTo>
                    <a:pt x="91407" y="18252"/>
                  </a:lnTo>
                  <a:lnTo>
                    <a:pt x="91996" y="17811"/>
                  </a:lnTo>
                  <a:lnTo>
                    <a:pt x="90868" y="16633"/>
                  </a:lnTo>
                  <a:lnTo>
                    <a:pt x="89690" y="15505"/>
                  </a:lnTo>
                  <a:lnTo>
                    <a:pt x="88513" y="14376"/>
                  </a:lnTo>
                  <a:lnTo>
                    <a:pt x="87237" y="13346"/>
                  </a:lnTo>
                  <a:lnTo>
                    <a:pt x="85421" y="11923"/>
                  </a:lnTo>
                  <a:lnTo>
                    <a:pt x="83508" y="10549"/>
                  </a:lnTo>
                  <a:lnTo>
                    <a:pt x="81545" y="9273"/>
                  </a:lnTo>
                  <a:lnTo>
                    <a:pt x="79534" y="8047"/>
                  </a:lnTo>
                  <a:lnTo>
                    <a:pt x="77473" y="6918"/>
                  </a:lnTo>
                  <a:lnTo>
                    <a:pt x="75363" y="5839"/>
                  </a:lnTo>
                  <a:lnTo>
                    <a:pt x="73254" y="4858"/>
                  </a:lnTo>
                  <a:lnTo>
                    <a:pt x="71144" y="3925"/>
                  </a:lnTo>
                  <a:lnTo>
                    <a:pt x="68887" y="3042"/>
                  </a:lnTo>
                  <a:lnTo>
                    <a:pt x="66630" y="2257"/>
                  </a:lnTo>
                  <a:lnTo>
                    <a:pt x="64324" y="1570"/>
                  </a:lnTo>
                  <a:lnTo>
                    <a:pt x="63146" y="1276"/>
                  </a:lnTo>
                  <a:lnTo>
                    <a:pt x="61969" y="982"/>
                  </a:lnTo>
                  <a:lnTo>
                    <a:pt x="60791" y="736"/>
                  </a:lnTo>
                  <a:lnTo>
                    <a:pt x="59614" y="540"/>
                  </a:lnTo>
                  <a:lnTo>
                    <a:pt x="58436" y="393"/>
                  </a:lnTo>
                  <a:lnTo>
                    <a:pt x="57259" y="246"/>
                  </a:lnTo>
                  <a:lnTo>
                    <a:pt x="56081" y="98"/>
                  </a:lnTo>
                  <a:lnTo>
                    <a:pt x="54854" y="49"/>
                  </a:lnTo>
                  <a:lnTo>
                    <a:pt x="53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3"/>
            <p:cNvSpPr/>
            <p:nvPr/>
          </p:nvSpPr>
          <p:spPr>
            <a:xfrm rot="-63655">
              <a:off x="5931670" y="2781213"/>
              <a:ext cx="175936" cy="351871"/>
            </a:xfrm>
            <a:custGeom>
              <a:avLst/>
              <a:gdLst/>
              <a:ahLst/>
              <a:cxnLst/>
              <a:rect l="l" t="t" r="r" b="b"/>
              <a:pathLst>
                <a:path w="11531" h="23062" extrusionOk="0">
                  <a:moveTo>
                    <a:pt x="589" y="1"/>
                  </a:moveTo>
                  <a:lnTo>
                    <a:pt x="0" y="443"/>
                  </a:lnTo>
                  <a:lnTo>
                    <a:pt x="933" y="1571"/>
                  </a:lnTo>
                  <a:lnTo>
                    <a:pt x="1816" y="2749"/>
                  </a:lnTo>
                  <a:lnTo>
                    <a:pt x="2699" y="3975"/>
                  </a:lnTo>
                  <a:lnTo>
                    <a:pt x="3484" y="5202"/>
                  </a:lnTo>
                  <a:lnTo>
                    <a:pt x="4269" y="6477"/>
                  </a:lnTo>
                  <a:lnTo>
                    <a:pt x="5054" y="7753"/>
                  </a:lnTo>
                  <a:lnTo>
                    <a:pt x="6526" y="10354"/>
                  </a:lnTo>
                  <a:lnTo>
                    <a:pt x="7311" y="11825"/>
                  </a:lnTo>
                  <a:lnTo>
                    <a:pt x="8047" y="13346"/>
                  </a:lnTo>
                  <a:lnTo>
                    <a:pt x="9470" y="16437"/>
                  </a:lnTo>
                  <a:lnTo>
                    <a:pt x="10108" y="17909"/>
                  </a:lnTo>
                  <a:lnTo>
                    <a:pt x="10402" y="18694"/>
                  </a:lnTo>
                  <a:lnTo>
                    <a:pt x="10647" y="19529"/>
                  </a:lnTo>
                  <a:lnTo>
                    <a:pt x="10893" y="20314"/>
                  </a:lnTo>
                  <a:lnTo>
                    <a:pt x="10991" y="21148"/>
                  </a:lnTo>
                  <a:lnTo>
                    <a:pt x="11040" y="21982"/>
                  </a:lnTo>
                  <a:lnTo>
                    <a:pt x="11040" y="22374"/>
                  </a:lnTo>
                  <a:lnTo>
                    <a:pt x="10991" y="22767"/>
                  </a:lnTo>
                  <a:lnTo>
                    <a:pt x="10991" y="22865"/>
                  </a:lnTo>
                  <a:lnTo>
                    <a:pt x="11040" y="22963"/>
                  </a:lnTo>
                  <a:lnTo>
                    <a:pt x="11187" y="23061"/>
                  </a:lnTo>
                  <a:lnTo>
                    <a:pt x="11334" y="23061"/>
                  </a:lnTo>
                  <a:lnTo>
                    <a:pt x="11383" y="23012"/>
                  </a:lnTo>
                  <a:lnTo>
                    <a:pt x="11432" y="22914"/>
                  </a:lnTo>
                  <a:lnTo>
                    <a:pt x="11481" y="22472"/>
                  </a:lnTo>
                  <a:lnTo>
                    <a:pt x="11531" y="21982"/>
                  </a:lnTo>
                  <a:lnTo>
                    <a:pt x="11481" y="21099"/>
                  </a:lnTo>
                  <a:lnTo>
                    <a:pt x="11334" y="20166"/>
                  </a:lnTo>
                  <a:lnTo>
                    <a:pt x="11089" y="19283"/>
                  </a:lnTo>
                  <a:lnTo>
                    <a:pt x="10844" y="18400"/>
                  </a:lnTo>
                  <a:lnTo>
                    <a:pt x="10500" y="17517"/>
                  </a:lnTo>
                  <a:lnTo>
                    <a:pt x="9764" y="15849"/>
                  </a:lnTo>
                  <a:lnTo>
                    <a:pt x="8832" y="13690"/>
                  </a:lnTo>
                  <a:lnTo>
                    <a:pt x="7802" y="11531"/>
                  </a:lnTo>
                  <a:lnTo>
                    <a:pt x="6722" y="9421"/>
                  </a:lnTo>
                  <a:lnTo>
                    <a:pt x="5594" y="7312"/>
                  </a:lnTo>
                  <a:lnTo>
                    <a:pt x="4465" y="5398"/>
                  </a:lnTo>
                  <a:lnTo>
                    <a:pt x="3239" y="3534"/>
                  </a:lnTo>
                  <a:lnTo>
                    <a:pt x="1963" y="171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3"/>
            <p:cNvSpPr/>
            <p:nvPr/>
          </p:nvSpPr>
          <p:spPr>
            <a:xfrm rot="-63655">
              <a:off x="4458844" y="2963202"/>
              <a:ext cx="1677636" cy="1155108"/>
            </a:xfrm>
            <a:custGeom>
              <a:avLst/>
              <a:gdLst/>
              <a:ahLst/>
              <a:cxnLst/>
              <a:rect l="l" t="t" r="r" b="b"/>
              <a:pathLst>
                <a:path w="109954" h="75707" extrusionOk="0">
                  <a:moveTo>
                    <a:pt x="5397" y="0"/>
                  </a:moveTo>
                  <a:lnTo>
                    <a:pt x="5299" y="49"/>
                  </a:lnTo>
                  <a:lnTo>
                    <a:pt x="5250" y="49"/>
                  </a:lnTo>
                  <a:lnTo>
                    <a:pt x="5201" y="148"/>
                  </a:lnTo>
                  <a:lnTo>
                    <a:pt x="5054" y="687"/>
                  </a:lnTo>
                  <a:lnTo>
                    <a:pt x="4907" y="1227"/>
                  </a:lnTo>
                  <a:lnTo>
                    <a:pt x="4416" y="2208"/>
                  </a:lnTo>
                  <a:lnTo>
                    <a:pt x="3925" y="3190"/>
                  </a:lnTo>
                  <a:lnTo>
                    <a:pt x="3386" y="4171"/>
                  </a:lnTo>
                  <a:lnTo>
                    <a:pt x="2895" y="5250"/>
                  </a:lnTo>
                  <a:lnTo>
                    <a:pt x="2453" y="6379"/>
                  </a:lnTo>
                  <a:lnTo>
                    <a:pt x="2061" y="7507"/>
                  </a:lnTo>
                  <a:lnTo>
                    <a:pt x="1668" y="8636"/>
                  </a:lnTo>
                  <a:lnTo>
                    <a:pt x="1325" y="9862"/>
                  </a:lnTo>
                  <a:lnTo>
                    <a:pt x="981" y="11089"/>
                  </a:lnTo>
                  <a:lnTo>
                    <a:pt x="736" y="12316"/>
                  </a:lnTo>
                  <a:lnTo>
                    <a:pt x="491" y="13542"/>
                  </a:lnTo>
                  <a:lnTo>
                    <a:pt x="295" y="14769"/>
                  </a:lnTo>
                  <a:lnTo>
                    <a:pt x="196" y="16044"/>
                  </a:lnTo>
                  <a:lnTo>
                    <a:pt x="98" y="17271"/>
                  </a:lnTo>
                  <a:lnTo>
                    <a:pt x="0" y="18547"/>
                  </a:lnTo>
                  <a:lnTo>
                    <a:pt x="0" y="19822"/>
                  </a:lnTo>
                  <a:lnTo>
                    <a:pt x="0" y="21049"/>
                  </a:lnTo>
                  <a:lnTo>
                    <a:pt x="49" y="22276"/>
                  </a:lnTo>
                  <a:lnTo>
                    <a:pt x="147" y="23551"/>
                  </a:lnTo>
                  <a:lnTo>
                    <a:pt x="393" y="26054"/>
                  </a:lnTo>
                  <a:lnTo>
                    <a:pt x="736" y="28556"/>
                  </a:lnTo>
                  <a:lnTo>
                    <a:pt x="1178" y="31058"/>
                  </a:lnTo>
                  <a:lnTo>
                    <a:pt x="1717" y="33511"/>
                  </a:lnTo>
                  <a:lnTo>
                    <a:pt x="2306" y="35964"/>
                  </a:lnTo>
                  <a:lnTo>
                    <a:pt x="2993" y="38320"/>
                  </a:lnTo>
                  <a:lnTo>
                    <a:pt x="3386" y="39448"/>
                  </a:lnTo>
                  <a:lnTo>
                    <a:pt x="3729" y="40527"/>
                  </a:lnTo>
                  <a:lnTo>
                    <a:pt x="4612" y="42735"/>
                  </a:lnTo>
                  <a:lnTo>
                    <a:pt x="5544" y="44845"/>
                  </a:lnTo>
                  <a:lnTo>
                    <a:pt x="6624" y="46955"/>
                  </a:lnTo>
                  <a:lnTo>
                    <a:pt x="7752" y="49016"/>
                  </a:lnTo>
                  <a:lnTo>
                    <a:pt x="8979" y="51027"/>
                  </a:lnTo>
                  <a:lnTo>
                    <a:pt x="10304" y="52941"/>
                  </a:lnTo>
                  <a:lnTo>
                    <a:pt x="11677" y="54854"/>
                  </a:lnTo>
                  <a:lnTo>
                    <a:pt x="13100" y="56620"/>
                  </a:lnTo>
                  <a:lnTo>
                    <a:pt x="14523" y="58338"/>
                  </a:lnTo>
                  <a:lnTo>
                    <a:pt x="16093" y="59957"/>
                  </a:lnTo>
                  <a:lnTo>
                    <a:pt x="17663" y="61527"/>
                  </a:lnTo>
                  <a:lnTo>
                    <a:pt x="19331" y="63048"/>
                  </a:lnTo>
                  <a:lnTo>
                    <a:pt x="20215" y="63735"/>
                  </a:lnTo>
                  <a:lnTo>
                    <a:pt x="21098" y="64422"/>
                  </a:lnTo>
                  <a:lnTo>
                    <a:pt x="21981" y="65109"/>
                  </a:lnTo>
                  <a:lnTo>
                    <a:pt x="22913" y="65746"/>
                  </a:lnTo>
                  <a:lnTo>
                    <a:pt x="23845" y="66335"/>
                  </a:lnTo>
                  <a:lnTo>
                    <a:pt x="24827" y="66924"/>
                  </a:lnTo>
                  <a:lnTo>
                    <a:pt x="26789" y="68052"/>
                  </a:lnTo>
                  <a:lnTo>
                    <a:pt x="28850" y="69083"/>
                  </a:lnTo>
                  <a:lnTo>
                    <a:pt x="30911" y="70015"/>
                  </a:lnTo>
                  <a:lnTo>
                    <a:pt x="32971" y="70898"/>
                  </a:lnTo>
                  <a:lnTo>
                    <a:pt x="35375" y="71879"/>
                  </a:lnTo>
                  <a:lnTo>
                    <a:pt x="37829" y="72812"/>
                  </a:lnTo>
                  <a:lnTo>
                    <a:pt x="39055" y="73253"/>
                  </a:lnTo>
                  <a:lnTo>
                    <a:pt x="40282" y="73646"/>
                  </a:lnTo>
                  <a:lnTo>
                    <a:pt x="41558" y="73989"/>
                  </a:lnTo>
                  <a:lnTo>
                    <a:pt x="42833" y="74284"/>
                  </a:lnTo>
                  <a:lnTo>
                    <a:pt x="44060" y="74529"/>
                  </a:lnTo>
                  <a:lnTo>
                    <a:pt x="45286" y="74725"/>
                  </a:lnTo>
                  <a:lnTo>
                    <a:pt x="46562" y="74872"/>
                  </a:lnTo>
                  <a:lnTo>
                    <a:pt x="47838" y="74970"/>
                  </a:lnTo>
                  <a:lnTo>
                    <a:pt x="50389" y="75167"/>
                  </a:lnTo>
                  <a:lnTo>
                    <a:pt x="52891" y="75363"/>
                  </a:lnTo>
                  <a:lnTo>
                    <a:pt x="55541" y="75559"/>
                  </a:lnTo>
                  <a:lnTo>
                    <a:pt x="58239" y="75657"/>
                  </a:lnTo>
                  <a:lnTo>
                    <a:pt x="59564" y="75706"/>
                  </a:lnTo>
                  <a:lnTo>
                    <a:pt x="60889" y="75657"/>
                  </a:lnTo>
                  <a:lnTo>
                    <a:pt x="62214" y="75608"/>
                  </a:lnTo>
                  <a:lnTo>
                    <a:pt x="63538" y="75510"/>
                  </a:lnTo>
                  <a:lnTo>
                    <a:pt x="64765" y="75363"/>
                  </a:lnTo>
                  <a:lnTo>
                    <a:pt x="66041" y="75167"/>
                  </a:lnTo>
                  <a:lnTo>
                    <a:pt x="67218" y="74921"/>
                  </a:lnTo>
                  <a:lnTo>
                    <a:pt x="68445" y="74627"/>
                  </a:lnTo>
                  <a:lnTo>
                    <a:pt x="69671" y="74333"/>
                  </a:lnTo>
                  <a:lnTo>
                    <a:pt x="70849" y="73989"/>
                  </a:lnTo>
                  <a:lnTo>
                    <a:pt x="73204" y="73253"/>
                  </a:lnTo>
                  <a:lnTo>
                    <a:pt x="75510" y="72468"/>
                  </a:lnTo>
                  <a:lnTo>
                    <a:pt x="77767" y="71585"/>
                  </a:lnTo>
                  <a:lnTo>
                    <a:pt x="79975" y="70653"/>
                  </a:lnTo>
                  <a:lnTo>
                    <a:pt x="82134" y="69573"/>
                  </a:lnTo>
                  <a:lnTo>
                    <a:pt x="84096" y="68543"/>
                  </a:lnTo>
                  <a:lnTo>
                    <a:pt x="86010" y="67366"/>
                  </a:lnTo>
                  <a:lnTo>
                    <a:pt x="87874" y="66139"/>
                  </a:lnTo>
                  <a:lnTo>
                    <a:pt x="89690" y="64863"/>
                  </a:lnTo>
                  <a:lnTo>
                    <a:pt x="91456" y="63489"/>
                  </a:lnTo>
                  <a:lnTo>
                    <a:pt x="93124" y="62018"/>
                  </a:lnTo>
                  <a:lnTo>
                    <a:pt x="94743" y="60447"/>
                  </a:lnTo>
                  <a:lnTo>
                    <a:pt x="96313" y="58877"/>
                  </a:lnTo>
                  <a:lnTo>
                    <a:pt x="97589" y="57356"/>
                  </a:lnTo>
                  <a:lnTo>
                    <a:pt x="98865" y="55786"/>
                  </a:lnTo>
                  <a:lnTo>
                    <a:pt x="100091" y="54216"/>
                  </a:lnTo>
                  <a:lnTo>
                    <a:pt x="101269" y="52548"/>
                  </a:lnTo>
                  <a:lnTo>
                    <a:pt x="102348" y="50831"/>
                  </a:lnTo>
                  <a:lnTo>
                    <a:pt x="103329" y="49114"/>
                  </a:lnTo>
                  <a:lnTo>
                    <a:pt x="104262" y="47347"/>
                  </a:lnTo>
                  <a:lnTo>
                    <a:pt x="105096" y="45532"/>
                  </a:lnTo>
                  <a:lnTo>
                    <a:pt x="105537" y="44453"/>
                  </a:lnTo>
                  <a:lnTo>
                    <a:pt x="105979" y="43422"/>
                  </a:lnTo>
                  <a:lnTo>
                    <a:pt x="106715" y="41263"/>
                  </a:lnTo>
                  <a:lnTo>
                    <a:pt x="107353" y="39056"/>
                  </a:lnTo>
                  <a:lnTo>
                    <a:pt x="107892" y="36848"/>
                  </a:lnTo>
                  <a:lnTo>
                    <a:pt x="108432" y="34591"/>
                  </a:lnTo>
                  <a:lnTo>
                    <a:pt x="108923" y="32383"/>
                  </a:lnTo>
                  <a:lnTo>
                    <a:pt x="109413" y="30126"/>
                  </a:lnTo>
                  <a:lnTo>
                    <a:pt x="109953" y="27918"/>
                  </a:lnTo>
                  <a:lnTo>
                    <a:pt x="109953" y="27820"/>
                  </a:lnTo>
                  <a:lnTo>
                    <a:pt x="109904" y="27673"/>
                  </a:lnTo>
                  <a:lnTo>
                    <a:pt x="109855" y="27624"/>
                  </a:lnTo>
                  <a:lnTo>
                    <a:pt x="109708" y="27574"/>
                  </a:lnTo>
                  <a:lnTo>
                    <a:pt x="109610" y="27525"/>
                  </a:lnTo>
                  <a:lnTo>
                    <a:pt x="109511" y="27574"/>
                  </a:lnTo>
                  <a:lnTo>
                    <a:pt x="109413" y="27624"/>
                  </a:lnTo>
                  <a:lnTo>
                    <a:pt x="109364" y="27771"/>
                  </a:lnTo>
                  <a:lnTo>
                    <a:pt x="108677" y="30175"/>
                  </a:lnTo>
                  <a:lnTo>
                    <a:pt x="108040" y="32579"/>
                  </a:lnTo>
                  <a:lnTo>
                    <a:pt x="107402" y="35032"/>
                  </a:lnTo>
                  <a:lnTo>
                    <a:pt x="106764" y="37436"/>
                  </a:lnTo>
                  <a:lnTo>
                    <a:pt x="106420" y="38663"/>
                  </a:lnTo>
                  <a:lnTo>
                    <a:pt x="106028" y="39841"/>
                  </a:lnTo>
                  <a:lnTo>
                    <a:pt x="105586" y="41018"/>
                  </a:lnTo>
                  <a:lnTo>
                    <a:pt x="105096" y="42196"/>
                  </a:lnTo>
                  <a:lnTo>
                    <a:pt x="104605" y="43373"/>
                  </a:lnTo>
                  <a:lnTo>
                    <a:pt x="104065" y="44502"/>
                  </a:lnTo>
                  <a:lnTo>
                    <a:pt x="102937" y="46759"/>
                  </a:lnTo>
                  <a:lnTo>
                    <a:pt x="101857" y="48721"/>
                  </a:lnTo>
                  <a:lnTo>
                    <a:pt x="100729" y="50586"/>
                  </a:lnTo>
                  <a:lnTo>
                    <a:pt x="99502" y="52450"/>
                  </a:lnTo>
                  <a:lnTo>
                    <a:pt x="98227" y="54265"/>
                  </a:lnTo>
                  <a:lnTo>
                    <a:pt x="96902" y="55983"/>
                  </a:lnTo>
                  <a:lnTo>
                    <a:pt x="95430" y="57700"/>
                  </a:lnTo>
                  <a:lnTo>
                    <a:pt x="93958" y="59319"/>
                  </a:lnTo>
                  <a:lnTo>
                    <a:pt x="92388" y="60840"/>
                  </a:lnTo>
                  <a:lnTo>
                    <a:pt x="91505" y="61674"/>
                  </a:lnTo>
                  <a:lnTo>
                    <a:pt x="90573" y="62459"/>
                  </a:lnTo>
                  <a:lnTo>
                    <a:pt x="89690" y="63195"/>
                  </a:lnTo>
                  <a:lnTo>
                    <a:pt x="88708" y="63931"/>
                  </a:lnTo>
                  <a:lnTo>
                    <a:pt x="87776" y="64618"/>
                  </a:lnTo>
                  <a:lnTo>
                    <a:pt x="86795" y="65305"/>
                  </a:lnTo>
                  <a:lnTo>
                    <a:pt x="84783" y="66630"/>
                  </a:lnTo>
                  <a:lnTo>
                    <a:pt x="82722" y="67807"/>
                  </a:lnTo>
                  <a:lnTo>
                    <a:pt x="80613" y="68936"/>
                  </a:lnTo>
                  <a:lnTo>
                    <a:pt x="78454" y="69917"/>
                  </a:lnTo>
                  <a:lnTo>
                    <a:pt x="76246" y="70849"/>
                  </a:lnTo>
                  <a:lnTo>
                    <a:pt x="73891" y="71732"/>
                  </a:lnTo>
                  <a:lnTo>
                    <a:pt x="71536" y="72517"/>
                  </a:lnTo>
                  <a:lnTo>
                    <a:pt x="70309" y="72910"/>
                  </a:lnTo>
                  <a:lnTo>
                    <a:pt x="69132" y="73253"/>
                  </a:lnTo>
                  <a:lnTo>
                    <a:pt x="67905" y="73548"/>
                  </a:lnTo>
                  <a:lnTo>
                    <a:pt x="66678" y="73793"/>
                  </a:lnTo>
                  <a:lnTo>
                    <a:pt x="65354" y="74038"/>
                  </a:lnTo>
                  <a:lnTo>
                    <a:pt x="64029" y="74235"/>
                  </a:lnTo>
                  <a:lnTo>
                    <a:pt x="62655" y="74382"/>
                  </a:lnTo>
                  <a:lnTo>
                    <a:pt x="61281" y="74480"/>
                  </a:lnTo>
                  <a:lnTo>
                    <a:pt x="59957" y="74529"/>
                  </a:lnTo>
                  <a:lnTo>
                    <a:pt x="58583" y="74529"/>
                  </a:lnTo>
                  <a:lnTo>
                    <a:pt x="55884" y="74480"/>
                  </a:lnTo>
                  <a:lnTo>
                    <a:pt x="53284" y="74382"/>
                  </a:lnTo>
                  <a:lnTo>
                    <a:pt x="50634" y="74235"/>
                  </a:lnTo>
                  <a:lnTo>
                    <a:pt x="48034" y="74038"/>
                  </a:lnTo>
                  <a:lnTo>
                    <a:pt x="45434" y="73793"/>
                  </a:lnTo>
                  <a:lnTo>
                    <a:pt x="44109" y="73597"/>
                  </a:lnTo>
                  <a:lnTo>
                    <a:pt x="42735" y="73302"/>
                  </a:lnTo>
                  <a:lnTo>
                    <a:pt x="41410" y="72959"/>
                  </a:lnTo>
                  <a:lnTo>
                    <a:pt x="40086" y="72615"/>
                  </a:lnTo>
                  <a:lnTo>
                    <a:pt x="38761" y="72174"/>
                  </a:lnTo>
                  <a:lnTo>
                    <a:pt x="37436" y="71683"/>
                  </a:lnTo>
                  <a:lnTo>
                    <a:pt x="34885" y="70702"/>
                  </a:lnTo>
                  <a:lnTo>
                    <a:pt x="32726" y="69819"/>
                  </a:lnTo>
                  <a:lnTo>
                    <a:pt x="30518" y="68887"/>
                  </a:lnTo>
                  <a:lnTo>
                    <a:pt x="28359" y="67905"/>
                  </a:lnTo>
                  <a:lnTo>
                    <a:pt x="26250" y="66777"/>
                  </a:lnTo>
                  <a:lnTo>
                    <a:pt x="25219" y="66188"/>
                  </a:lnTo>
                  <a:lnTo>
                    <a:pt x="24238" y="65599"/>
                  </a:lnTo>
                  <a:lnTo>
                    <a:pt x="23208" y="64961"/>
                  </a:lnTo>
                  <a:lnTo>
                    <a:pt x="22275" y="64274"/>
                  </a:lnTo>
                  <a:lnTo>
                    <a:pt x="21294" y="63588"/>
                  </a:lnTo>
                  <a:lnTo>
                    <a:pt x="20362" y="62852"/>
                  </a:lnTo>
                  <a:lnTo>
                    <a:pt x="19479" y="62067"/>
                  </a:lnTo>
                  <a:lnTo>
                    <a:pt x="18645" y="61282"/>
                  </a:lnTo>
                  <a:lnTo>
                    <a:pt x="16976" y="59613"/>
                  </a:lnTo>
                  <a:lnTo>
                    <a:pt x="15357" y="57896"/>
                  </a:lnTo>
                  <a:lnTo>
                    <a:pt x="13836" y="56130"/>
                  </a:lnTo>
                  <a:lnTo>
                    <a:pt x="12364" y="54314"/>
                  </a:lnTo>
                  <a:lnTo>
                    <a:pt x="10991" y="52401"/>
                  </a:lnTo>
                  <a:lnTo>
                    <a:pt x="9666" y="50487"/>
                  </a:lnTo>
                  <a:lnTo>
                    <a:pt x="8439" y="48476"/>
                  </a:lnTo>
                  <a:lnTo>
                    <a:pt x="7311" y="46415"/>
                  </a:lnTo>
                  <a:lnTo>
                    <a:pt x="6722" y="45287"/>
                  </a:lnTo>
                  <a:lnTo>
                    <a:pt x="6182" y="44109"/>
                  </a:lnTo>
                  <a:lnTo>
                    <a:pt x="5643" y="42932"/>
                  </a:lnTo>
                  <a:lnTo>
                    <a:pt x="5201" y="41754"/>
                  </a:lnTo>
                  <a:lnTo>
                    <a:pt x="4759" y="40576"/>
                  </a:lnTo>
                  <a:lnTo>
                    <a:pt x="4318" y="39399"/>
                  </a:lnTo>
                  <a:lnTo>
                    <a:pt x="3582" y="36995"/>
                  </a:lnTo>
                  <a:lnTo>
                    <a:pt x="2895" y="34591"/>
                  </a:lnTo>
                  <a:lnTo>
                    <a:pt x="2306" y="32137"/>
                  </a:lnTo>
                  <a:lnTo>
                    <a:pt x="1816" y="29635"/>
                  </a:lnTo>
                  <a:lnTo>
                    <a:pt x="1374" y="27084"/>
                  </a:lnTo>
                  <a:lnTo>
                    <a:pt x="1129" y="25318"/>
                  </a:lnTo>
                  <a:lnTo>
                    <a:pt x="932" y="23502"/>
                  </a:lnTo>
                  <a:lnTo>
                    <a:pt x="785" y="21638"/>
                  </a:lnTo>
                  <a:lnTo>
                    <a:pt x="687" y="19822"/>
                  </a:lnTo>
                  <a:lnTo>
                    <a:pt x="736" y="17958"/>
                  </a:lnTo>
                  <a:lnTo>
                    <a:pt x="834" y="16143"/>
                  </a:lnTo>
                  <a:lnTo>
                    <a:pt x="1031" y="14327"/>
                  </a:lnTo>
                  <a:lnTo>
                    <a:pt x="1325" y="12512"/>
                  </a:lnTo>
                  <a:lnTo>
                    <a:pt x="1717" y="10745"/>
                  </a:lnTo>
                  <a:lnTo>
                    <a:pt x="2208" y="8930"/>
                  </a:lnTo>
                  <a:lnTo>
                    <a:pt x="2797" y="7115"/>
                  </a:lnTo>
                  <a:lnTo>
                    <a:pt x="3091" y="6281"/>
                  </a:lnTo>
                  <a:lnTo>
                    <a:pt x="3484" y="5397"/>
                  </a:lnTo>
                  <a:lnTo>
                    <a:pt x="4072" y="4171"/>
                  </a:lnTo>
                  <a:lnTo>
                    <a:pt x="4710" y="2895"/>
                  </a:lnTo>
                  <a:lnTo>
                    <a:pt x="5005" y="2257"/>
                  </a:lnTo>
                  <a:lnTo>
                    <a:pt x="5250" y="1620"/>
                  </a:lnTo>
                  <a:lnTo>
                    <a:pt x="5446" y="933"/>
                  </a:lnTo>
                  <a:lnTo>
                    <a:pt x="5544" y="246"/>
                  </a:lnTo>
                  <a:lnTo>
                    <a:pt x="5544" y="148"/>
                  </a:lnTo>
                  <a:lnTo>
                    <a:pt x="5544" y="99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3"/>
            <p:cNvSpPr/>
            <p:nvPr/>
          </p:nvSpPr>
          <p:spPr>
            <a:xfrm rot="-63655">
              <a:off x="4559889" y="2565388"/>
              <a:ext cx="1509192" cy="1468027"/>
            </a:xfrm>
            <a:custGeom>
              <a:avLst/>
              <a:gdLst/>
              <a:ahLst/>
              <a:cxnLst/>
              <a:rect l="l" t="t" r="r" b="b"/>
              <a:pathLst>
                <a:path w="98914" h="96216" extrusionOk="0">
                  <a:moveTo>
                    <a:pt x="40037" y="0"/>
                  </a:moveTo>
                  <a:lnTo>
                    <a:pt x="39693" y="98"/>
                  </a:lnTo>
                  <a:lnTo>
                    <a:pt x="39399" y="197"/>
                  </a:lnTo>
                  <a:lnTo>
                    <a:pt x="38123" y="197"/>
                  </a:lnTo>
                  <a:lnTo>
                    <a:pt x="37485" y="148"/>
                  </a:lnTo>
                  <a:lnTo>
                    <a:pt x="36946" y="197"/>
                  </a:lnTo>
                  <a:lnTo>
                    <a:pt x="36406" y="295"/>
                  </a:lnTo>
                  <a:lnTo>
                    <a:pt x="35326" y="638"/>
                  </a:lnTo>
                  <a:lnTo>
                    <a:pt x="32726" y="1374"/>
                  </a:lnTo>
                  <a:lnTo>
                    <a:pt x="30077" y="2110"/>
                  </a:lnTo>
                  <a:lnTo>
                    <a:pt x="28948" y="2503"/>
                  </a:lnTo>
                  <a:lnTo>
                    <a:pt x="27820" y="2895"/>
                  </a:lnTo>
                  <a:lnTo>
                    <a:pt x="26691" y="3386"/>
                  </a:lnTo>
                  <a:lnTo>
                    <a:pt x="25612" y="3876"/>
                  </a:lnTo>
                  <a:lnTo>
                    <a:pt x="24532" y="4416"/>
                  </a:lnTo>
                  <a:lnTo>
                    <a:pt x="23502" y="5005"/>
                  </a:lnTo>
                  <a:lnTo>
                    <a:pt x="22472" y="5643"/>
                  </a:lnTo>
                  <a:lnTo>
                    <a:pt x="21441" y="6281"/>
                  </a:lnTo>
                  <a:lnTo>
                    <a:pt x="20509" y="6967"/>
                  </a:lnTo>
                  <a:lnTo>
                    <a:pt x="19577" y="7605"/>
                  </a:lnTo>
                  <a:lnTo>
                    <a:pt x="18694" y="8341"/>
                  </a:lnTo>
                  <a:lnTo>
                    <a:pt x="17811" y="9077"/>
                  </a:lnTo>
                  <a:lnTo>
                    <a:pt x="16093" y="10598"/>
                  </a:lnTo>
                  <a:lnTo>
                    <a:pt x="14425" y="12266"/>
                  </a:lnTo>
                  <a:lnTo>
                    <a:pt x="12806" y="13935"/>
                  </a:lnTo>
                  <a:lnTo>
                    <a:pt x="11285" y="15701"/>
                  </a:lnTo>
                  <a:lnTo>
                    <a:pt x="9813" y="17467"/>
                  </a:lnTo>
                  <a:lnTo>
                    <a:pt x="8439" y="19283"/>
                  </a:lnTo>
                  <a:lnTo>
                    <a:pt x="7752" y="20215"/>
                  </a:lnTo>
                  <a:lnTo>
                    <a:pt x="7115" y="21147"/>
                  </a:lnTo>
                  <a:lnTo>
                    <a:pt x="6526" y="22128"/>
                  </a:lnTo>
                  <a:lnTo>
                    <a:pt x="5937" y="23061"/>
                  </a:lnTo>
                  <a:lnTo>
                    <a:pt x="5397" y="24042"/>
                  </a:lnTo>
                  <a:lnTo>
                    <a:pt x="4907" y="25023"/>
                  </a:lnTo>
                  <a:lnTo>
                    <a:pt x="4416" y="26053"/>
                  </a:lnTo>
                  <a:lnTo>
                    <a:pt x="3925" y="27035"/>
                  </a:lnTo>
                  <a:lnTo>
                    <a:pt x="3484" y="28065"/>
                  </a:lnTo>
                  <a:lnTo>
                    <a:pt x="3091" y="29095"/>
                  </a:lnTo>
                  <a:lnTo>
                    <a:pt x="2355" y="31205"/>
                  </a:lnTo>
                  <a:lnTo>
                    <a:pt x="1717" y="33364"/>
                  </a:lnTo>
                  <a:lnTo>
                    <a:pt x="1178" y="35523"/>
                  </a:lnTo>
                  <a:lnTo>
                    <a:pt x="785" y="37731"/>
                  </a:lnTo>
                  <a:lnTo>
                    <a:pt x="442" y="39939"/>
                  </a:lnTo>
                  <a:lnTo>
                    <a:pt x="196" y="42146"/>
                  </a:lnTo>
                  <a:lnTo>
                    <a:pt x="49" y="44403"/>
                  </a:lnTo>
                  <a:lnTo>
                    <a:pt x="0" y="46660"/>
                  </a:lnTo>
                  <a:lnTo>
                    <a:pt x="0" y="48868"/>
                  </a:lnTo>
                  <a:lnTo>
                    <a:pt x="98" y="51125"/>
                  </a:lnTo>
                  <a:lnTo>
                    <a:pt x="295" y="53333"/>
                  </a:lnTo>
                  <a:lnTo>
                    <a:pt x="442" y="54413"/>
                  </a:lnTo>
                  <a:lnTo>
                    <a:pt x="589" y="55492"/>
                  </a:lnTo>
                  <a:lnTo>
                    <a:pt x="981" y="57602"/>
                  </a:lnTo>
                  <a:lnTo>
                    <a:pt x="1472" y="59711"/>
                  </a:lnTo>
                  <a:lnTo>
                    <a:pt x="2061" y="61772"/>
                  </a:lnTo>
                  <a:lnTo>
                    <a:pt x="2797" y="63784"/>
                  </a:lnTo>
                  <a:lnTo>
                    <a:pt x="3582" y="65746"/>
                  </a:lnTo>
                  <a:lnTo>
                    <a:pt x="4465" y="67660"/>
                  </a:lnTo>
                  <a:lnTo>
                    <a:pt x="5495" y="69573"/>
                  </a:lnTo>
                  <a:lnTo>
                    <a:pt x="6526" y="71389"/>
                  </a:lnTo>
                  <a:lnTo>
                    <a:pt x="7703" y="73204"/>
                  </a:lnTo>
                  <a:lnTo>
                    <a:pt x="8930" y="74970"/>
                  </a:lnTo>
                  <a:lnTo>
                    <a:pt x="10206" y="76639"/>
                  </a:lnTo>
                  <a:lnTo>
                    <a:pt x="11579" y="78307"/>
                  </a:lnTo>
                  <a:lnTo>
                    <a:pt x="13051" y="79926"/>
                  </a:lnTo>
                  <a:lnTo>
                    <a:pt x="14523" y="81447"/>
                  </a:lnTo>
                  <a:lnTo>
                    <a:pt x="16093" y="82968"/>
                  </a:lnTo>
                  <a:lnTo>
                    <a:pt x="17860" y="84538"/>
                  </a:lnTo>
                  <a:lnTo>
                    <a:pt x="19724" y="86010"/>
                  </a:lnTo>
                  <a:lnTo>
                    <a:pt x="21638" y="87433"/>
                  </a:lnTo>
                  <a:lnTo>
                    <a:pt x="23600" y="88757"/>
                  </a:lnTo>
                  <a:lnTo>
                    <a:pt x="25612" y="89935"/>
                  </a:lnTo>
                  <a:lnTo>
                    <a:pt x="27721" y="91063"/>
                  </a:lnTo>
                  <a:lnTo>
                    <a:pt x="29831" y="92094"/>
                  </a:lnTo>
                  <a:lnTo>
                    <a:pt x="32039" y="93026"/>
                  </a:lnTo>
                  <a:lnTo>
                    <a:pt x="33217" y="93517"/>
                  </a:lnTo>
                  <a:lnTo>
                    <a:pt x="34394" y="93909"/>
                  </a:lnTo>
                  <a:lnTo>
                    <a:pt x="35572" y="94302"/>
                  </a:lnTo>
                  <a:lnTo>
                    <a:pt x="36749" y="94645"/>
                  </a:lnTo>
                  <a:lnTo>
                    <a:pt x="37976" y="94940"/>
                  </a:lnTo>
                  <a:lnTo>
                    <a:pt x="39203" y="95185"/>
                  </a:lnTo>
                  <a:lnTo>
                    <a:pt x="40429" y="95430"/>
                  </a:lnTo>
                  <a:lnTo>
                    <a:pt x="41656" y="95577"/>
                  </a:lnTo>
                  <a:lnTo>
                    <a:pt x="44158" y="95872"/>
                  </a:lnTo>
                  <a:lnTo>
                    <a:pt x="46660" y="96019"/>
                  </a:lnTo>
                  <a:lnTo>
                    <a:pt x="49163" y="96117"/>
                  </a:lnTo>
                  <a:lnTo>
                    <a:pt x="51665" y="96215"/>
                  </a:lnTo>
                  <a:lnTo>
                    <a:pt x="53873" y="96215"/>
                  </a:lnTo>
                  <a:lnTo>
                    <a:pt x="56130" y="96117"/>
                  </a:lnTo>
                  <a:lnTo>
                    <a:pt x="58387" y="95970"/>
                  </a:lnTo>
                  <a:lnTo>
                    <a:pt x="60644" y="95725"/>
                  </a:lnTo>
                  <a:lnTo>
                    <a:pt x="62851" y="95332"/>
                  </a:lnTo>
                  <a:lnTo>
                    <a:pt x="65059" y="94890"/>
                  </a:lnTo>
                  <a:lnTo>
                    <a:pt x="67218" y="94351"/>
                  </a:lnTo>
                  <a:lnTo>
                    <a:pt x="68298" y="94007"/>
                  </a:lnTo>
                  <a:lnTo>
                    <a:pt x="69377" y="93664"/>
                  </a:lnTo>
                  <a:lnTo>
                    <a:pt x="70407" y="93271"/>
                  </a:lnTo>
                  <a:lnTo>
                    <a:pt x="71438" y="92879"/>
                  </a:lnTo>
                  <a:lnTo>
                    <a:pt x="72468" y="92437"/>
                  </a:lnTo>
                  <a:lnTo>
                    <a:pt x="73449" y="91947"/>
                  </a:lnTo>
                  <a:lnTo>
                    <a:pt x="74431" y="91456"/>
                  </a:lnTo>
                  <a:lnTo>
                    <a:pt x="75363" y="90916"/>
                  </a:lnTo>
                  <a:lnTo>
                    <a:pt x="76295" y="90377"/>
                  </a:lnTo>
                  <a:lnTo>
                    <a:pt x="77227" y="89788"/>
                  </a:lnTo>
                  <a:lnTo>
                    <a:pt x="78110" y="89150"/>
                  </a:lnTo>
                  <a:lnTo>
                    <a:pt x="78994" y="88512"/>
                  </a:lnTo>
                  <a:lnTo>
                    <a:pt x="79877" y="87874"/>
                  </a:lnTo>
                  <a:lnTo>
                    <a:pt x="80711" y="87187"/>
                  </a:lnTo>
                  <a:lnTo>
                    <a:pt x="82379" y="85715"/>
                  </a:lnTo>
                  <a:lnTo>
                    <a:pt x="83949" y="84194"/>
                  </a:lnTo>
                  <a:lnTo>
                    <a:pt x="85470" y="82624"/>
                  </a:lnTo>
                  <a:lnTo>
                    <a:pt x="86893" y="80956"/>
                  </a:lnTo>
                  <a:lnTo>
                    <a:pt x="88267" y="79239"/>
                  </a:lnTo>
                  <a:lnTo>
                    <a:pt x="89542" y="77424"/>
                  </a:lnTo>
                  <a:lnTo>
                    <a:pt x="90769" y="75608"/>
                  </a:lnTo>
                  <a:lnTo>
                    <a:pt x="91897" y="73695"/>
                  </a:lnTo>
                  <a:lnTo>
                    <a:pt x="92977" y="71732"/>
                  </a:lnTo>
                  <a:lnTo>
                    <a:pt x="93958" y="69721"/>
                  </a:lnTo>
                  <a:lnTo>
                    <a:pt x="94841" y="67709"/>
                  </a:lnTo>
                  <a:lnTo>
                    <a:pt x="95675" y="65648"/>
                  </a:lnTo>
                  <a:lnTo>
                    <a:pt x="96411" y="63538"/>
                  </a:lnTo>
                  <a:lnTo>
                    <a:pt x="97000" y="61429"/>
                  </a:lnTo>
                  <a:lnTo>
                    <a:pt x="97540" y="59270"/>
                  </a:lnTo>
                  <a:lnTo>
                    <a:pt x="97981" y="57111"/>
                  </a:lnTo>
                  <a:lnTo>
                    <a:pt x="98325" y="54952"/>
                  </a:lnTo>
                  <a:lnTo>
                    <a:pt x="98570" y="52793"/>
                  </a:lnTo>
                  <a:lnTo>
                    <a:pt x="98717" y="51518"/>
                  </a:lnTo>
                  <a:lnTo>
                    <a:pt x="98914" y="50242"/>
                  </a:lnTo>
                  <a:lnTo>
                    <a:pt x="98914" y="49604"/>
                  </a:lnTo>
                  <a:lnTo>
                    <a:pt x="98914" y="48966"/>
                  </a:lnTo>
                  <a:lnTo>
                    <a:pt x="98865" y="48378"/>
                  </a:lnTo>
                  <a:lnTo>
                    <a:pt x="98717" y="47740"/>
                  </a:lnTo>
                  <a:lnTo>
                    <a:pt x="98619" y="47593"/>
                  </a:lnTo>
                  <a:lnTo>
                    <a:pt x="98472" y="47494"/>
                  </a:lnTo>
                  <a:lnTo>
                    <a:pt x="98325" y="47445"/>
                  </a:lnTo>
                  <a:lnTo>
                    <a:pt x="98178" y="47494"/>
                  </a:lnTo>
                  <a:lnTo>
                    <a:pt x="98031" y="47544"/>
                  </a:lnTo>
                  <a:lnTo>
                    <a:pt x="97932" y="47642"/>
                  </a:lnTo>
                  <a:lnTo>
                    <a:pt x="97883" y="47789"/>
                  </a:lnTo>
                  <a:lnTo>
                    <a:pt x="97883" y="47985"/>
                  </a:lnTo>
                  <a:lnTo>
                    <a:pt x="98031" y="48525"/>
                  </a:lnTo>
                  <a:lnTo>
                    <a:pt x="98080" y="49114"/>
                  </a:lnTo>
                  <a:lnTo>
                    <a:pt x="98080" y="49751"/>
                  </a:lnTo>
                  <a:lnTo>
                    <a:pt x="98031" y="50340"/>
                  </a:lnTo>
                  <a:lnTo>
                    <a:pt x="97834" y="51616"/>
                  </a:lnTo>
                  <a:lnTo>
                    <a:pt x="97687" y="52793"/>
                  </a:lnTo>
                  <a:lnTo>
                    <a:pt x="97540" y="54069"/>
                  </a:lnTo>
                  <a:lnTo>
                    <a:pt x="97344" y="55345"/>
                  </a:lnTo>
                  <a:lnTo>
                    <a:pt x="96853" y="57847"/>
                  </a:lnTo>
                  <a:lnTo>
                    <a:pt x="96362" y="60055"/>
                  </a:lnTo>
                  <a:lnTo>
                    <a:pt x="95774" y="62165"/>
                  </a:lnTo>
                  <a:lnTo>
                    <a:pt x="95136" y="64323"/>
                  </a:lnTo>
                  <a:lnTo>
                    <a:pt x="94351" y="66384"/>
                  </a:lnTo>
                  <a:lnTo>
                    <a:pt x="93468" y="68543"/>
                  </a:lnTo>
                  <a:lnTo>
                    <a:pt x="92486" y="70604"/>
                  </a:lnTo>
                  <a:lnTo>
                    <a:pt x="91456" y="72664"/>
                  </a:lnTo>
                  <a:lnTo>
                    <a:pt x="90278" y="74627"/>
                  </a:lnTo>
                  <a:lnTo>
                    <a:pt x="89052" y="76590"/>
                  </a:lnTo>
                  <a:lnTo>
                    <a:pt x="87727" y="78454"/>
                  </a:lnTo>
                  <a:lnTo>
                    <a:pt x="86304" y="80269"/>
                  </a:lnTo>
                  <a:lnTo>
                    <a:pt x="84783" y="81987"/>
                  </a:lnTo>
                  <a:lnTo>
                    <a:pt x="83998" y="82870"/>
                  </a:lnTo>
                  <a:lnTo>
                    <a:pt x="83213" y="83704"/>
                  </a:lnTo>
                  <a:lnTo>
                    <a:pt x="82379" y="84538"/>
                  </a:lnTo>
                  <a:lnTo>
                    <a:pt x="81545" y="85323"/>
                  </a:lnTo>
                  <a:lnTo>
                    <a:pt x="80662" y="86059"/>
                  </a:lnTo>
                  <a:lnTo>
                    <a:pt x="79779" y="86795"/>
                  </a:lnTo>
                  <a:lnTo>
                    <a:pt x="78895" y="87531"/>
                  </a:lnTo>
                  <a:lnTo>
                    <a:pt x="77963" y="88218"/>
                  </a:lnTo>
                  <a:lnTo>
                    <a:pt x="76982" y="88856"/>
                  </a:lnTo>
                  <a:lnTo>
                    <a:pt x="76050" y="89493"/>
                  </a:lnTo>
                  <a:lnTo>
                    <a:pt x="75068" y="90082"/>
                  </a:lnTo>
                  <a:lnTo>
                    <a:pt x="74038" y="90622"/>
                  </a:lnTo>
                  <a:lnTo>
                    <a:pt x="73008" y="91162"/>
                  </a:lnTo>
                  <a:lnTo>
                    <a:pt x="71977" y="91652"/>
                  </a:lnTo>
                  <a:lnTo>
                    <a:pt x="70898" y="92143"/>
                  </a:lnTo>
                  <a:lnTo>
                    <a:pt x="69819" y="92535"/>
                  </a:lnTo>
                  <a:lnTo>
                    <a:pt x="68739" y="92928"/>
                  </a:lnTo>
                  <a:lnTo>
                    <a:pt x="67611" y="93320"/>
                  </a:lnTo>
                  <a:lnTo>
                    <a:pt x="66531" y="93615"/>
                  </a:lnTo>
                  <a:lnTo>
                    <a:pt x="65403" y="93909"/>
                  </a:lnTo>
                  <a:lnTo>
                    <a:pt x="64274" y="94204"/>
                  </a:lnTo>
                  <a:lnTo>
                    <a:pt x="63146" y="94400"/>
                  </a:lnTo>
                  <a:lnTo>
                    <a:pt x="60840" y="94792"/>
                  </a:lnTo>
                  <a:lnTo>
                    <a:pt x="58583" y="95087"/>
                  </a:lnTo>
                  <a:lnTo>
                    <a:pt x="56277" y="95283"/>
                  </a:lnTo>
                  <a:lnTo>
                    <a:pt x="53971" y="95381"/>
                  </a:lnTo>
                  <a:lnTo>
                    <a:pt x="51665" y="95381"/>
                  </a:lnTo>
                  <a:lnTo>
                    <a:pt x="49163" y="95332"/>
                  </a:lnTo>
                  <a:lnTo>
                    <a:pt x="46660" y="95234"/>
                  </a:lnTo>
                  <a:lnTo>
                    <a:pt x="44158" y="95038"/>
                  </a:lnTo>
                  <a:lnTo>
                    <a:pt x="41656" y="94792"/>
                  </a:lnTo>
                  <a:lnTo>
                    <a:pt x="40331" y="94596"/>
                  </a:lnTo>
                  <a:lnTo>
                    <a:pt x="39055" y="94351"/>
                  </a:lnTo>
                  <a:lnTo>
                    <a:pt x="37780" y="94056"/>
                  </a:lnTo>
                  <a:lnTo>
                    <a:pt x="36504" y="93762"/>
                  </a:lnTo>
                  <a:lnTo>
                    <a:pt x="35228" y="93369"/>
                  </a:lnTo>
                  <a:lnTo>
                    <a:pt x="34002" y="92928"/>
                  </a:lnTo>
                  <a:lnTo>
                    <a:pt x="32775" y="92486"/>
                  </a:lnTo>
                  <a:lnTo>
                    <a:pt x="31549" y="91996"/>
                  </a:lnTo>
                  <a:lnTo>
                    <a:pt x="30371" y="91505"/>
                  </a:lnTo>
                  <a:lnTo>
                    <a:pt x="29242" y="90965"/>
                  </a:lnTo>
                  <a:lnTo>
                    <a:pt x="28114" y="90426"/>
                  </a:lnTo>
                  <a:lnTo>
                    <a:pt x="26986" y="89837"/>
                  </a:lnTo>
                  <a:lnTo>
                    <a:pt x="25906" y="89248"/>
                  </a:lnTo>
                  <a:lnTo>
                    <a:pt x="24827" y="88610"/>
                  </a:lnTo>
                  <a:lnTo>
                    <a:pt x="23796" y="87972"/>
                  </a:lnTo>
                  <a:lnTo>
                    <a:pt x="22766" y="87286"/>
                  </a:lnTo>
                  <a:lnTo>
                    <a:pt x="21736" y="86550"/>
                  </a:lnTo>
                  <a:lnTo>
                    <a:pt x="20754" y="85814"/>
                  </a:lnTo>
                  <a:lnTo>
                    <a:pt x="18792" y="84293"/>
                  </a:lnTo>
                  <a:lnTo>
                    <a:pt x="16878" y="82624"/>
                  </a:lnTo>
                  <a:lnTo>
                    <a:pt x="15063" y="80907"/>
                  </a:lnTo>
                  <a:lnTo>
                    <a:pt x="13493" y="79337"/>
                  </a:lnTo>
                  <a:lnTo>
                    <a:pt x="12021" y="77669"/>
                  </a:lnTo>
                  <a:lnTo>
                    <a:pt x="10598" y="76001"/>
                  </a:lnTo>
                  <a:lnTo>
                    <a:pt x="9273" y="74234"/>
                  </a:lnTo>
                  <a:lnTo>
                    <a:pt x="7998" y="72370"/>
                  </a:lnTo>
                  <a:lnTo>
                    <a:pt x="6820" y="70506"/>
                  </a:lnTo>
                  <a:lnTo>
                    <a:pt x="5741" y="68592"/>
                  </a:lnTo>
                  <a:lnTo>
                    <a:pt x="4759" y="66580"/>
                  </a:lnTo>
                  <a:lnTo>
                    <a:pt x="4269" y="65550"/>
                  </a:lnTo>
                  <a:lnTo>
                    <a:pt x="3827" y="64520"/>
                  </a:lnTo>
                  <a:lnTo>
                    <a:pt x="3435" y="63440"/>
                  </a:lnTo>
                  <a:lnTo>
                    <a:pt x="3042" y="62361"/>
                  </a:lnTo>
                  <a:lnTo>
                    <a:pt x="2699" y="61282"/>
                  </a:lnTo>
                  <a:lnTo>
                    <a:pt x="2404" y="60202"/>
                  </a:lnTo>
                  <a:lnTo>
                    <a:pt x="1816" y="57994"/>
                  </a:lnTo>
                  <a:lnTo>
                    <a:pt x="1374" y="55786"/>
                  </a:lnTo>
                  <a:lnTo>
                    <a:pt x="1031" y="53529"/>
                  </a:lnTo>
                  <a:lnTo>
                    <a:pt x="834" y="51272"/>
                  </a:lnTo>
                  <a:lnTo>
                    <a:pt x="687" y="49015"/>
                  </a:lnTo>
                  <a:lnTo>
                    <a:pt x="638" y="46955"/>
                  </a:lnTo>
                  <a:lnTo>
                    <a:pt x="638" y="44845"/>
                  </a:lnTo>
                  <a:lnTo>
                    <a:pt x="785" y="42784"/>
                  </a:lnTo>
                  <a:lnTo>
                    <a:pt x="981" y="40724"/>
                  </a:lnTo>
                  <a:lnTo>
                    <a:pt x="1276" y="38663"/>
                  </a:lnTo>
                  <a:lnTo>
                    <a:pt x="1619" y="36602"/>
                  </a:lnTo>
                  <a:lnTo>
                    <a:pt x="2110" y="34591"/>
                  </a:lnTo>
                  <a:lnTo>
                    <a:pt x="2650" y="32579"/>
                  </a:lnTo>
                  <a:lnTo>
                    <a:pt x="3288" y="30616"/>
                  </a:lnTo>
                  <a:lnTo>
                    <a:pt x="4023" y="28654"/>
                  </a:lnTo>
                  <a:lnTo>
                    <a:pt x="4858" y="26740"/>
                  </a:lnTo>
                  <a:lnTo>
                    <a:pt x="5741" y="24876"/>
                  </a:lnTo>
                  <a:lnTo>
                    <a:pt x="6771" y="23061"/>
                  </a:lnTo>
                  <a:lnTo>
                    <a:pt x="7850" y="21343"/>
                  </a:lnTo>
                  <a:lnTo>
                    <a:pt x="9028" y="19626"/>
                  </a:lnTo>
                  <a:lnTo>
                    <a:pt x="10304" y="17958"/>
                  </a:lnTo>
                  <a:lnTo>
                    <a:pt x="11727" y="16290"/>
                  </a:lnTo>
                  <a:lnTo>
                    <a:pt x="13149" y="14621"/>
                  </a:lnTo>
                  <a:lnTo>
                    <a:pt x="14621" y="13002"/>
                  </a:lnTo>
                  <a:lnTo>
                    <a:pt x="16142" y="11432"/>
                  </a:lnTo>
                  <a:lnTo>
                    <a:pt x="17761" y="9911"/>
                  </a:lnTo>
                  <a:lnTo>
                    <a:pt x="19430" y="8488"/>
                  </a:lnTo>
                  <a:lnTo>
                    <a:pt x="20264" y="7802"/>
                  </a:lnTo>
                  <a:lnTo>
                    <a:pt x="21147" y="7164"/>
                  </a:lnTo>
                  <a:lnTo>
                    <a:pt x="22030" y="6526"/>
                  </a:lnTo>
                  <a:lnTo>
                    <a:pt x="22962" y="5937"/>
                  </a:lnTo>
                  <a:lnTo>
                    <a:pt x="23993" y="5348"/>
                  </a:lnTo>
                  <a:lnTo>
                    <a:pt x="24974" y="4760"/>
                  </a:lnTo>
                  <a:lnTo>
                    <a:pt x="26004" y="4269"/>
                  </a:lnTo>
                  <a:lnTo>
                    <a:pt x="27035" y="3778"/>
                  </a:lnTo>
                  <a:lnTo>
                    <a:pt x="28114" y="3337"/>
                  </a:lnTo>
                  <a:lnTo>
                    <a:pt x="29193" y="2944"/>
                  </a:lnTo>
                  <a:lnTo>
                    <a:pt x="30273" y="2552"/>
                  </a:lnTo>
                  <a:lnTo>
                    <a:pt x="31401" y="2208"/>
                  </a:lnTo>
                  <a:lnTo>
                    <a:pt x="35866" y="933"/>
                  </a:lnTo>
                  <a:lnTo>
                    <a:pt x="36504" y="736"/>
                  </a:lnTo>
                  <a:lnTo>
                    <a:pt x="37142" y="638"/>
                  </a:lnTo>
                  <a:lnTo>
                    <a:pt x="37829" y="540"/>
                  </a:lnTo>
                  <a:lnTo>
                    <a:pt x="38467" y="540"/>
                  </a:lnTo>
                  <a:lnTo>
                    <a:pt x="38908" y="491"/>
                  </a:lnTo>
                  <a:lnTo>
                    <a:pt x="39301" y="442"/>
                  </a:lnTo>
                  <a:lnTo>
                    <a:pt x="39693" y="344"/>
                  </a:lnTo>
                  <a:lnTo>
                    <a:pt x="40086" y="148"/>
                  </a:lnTo>
                  <a:lnTo>
                    <a:pt x="40086" y="98"/>
                  </a:lnTo>
                  <a:lnTo>
                    <a:pt x="40086" y="49"/>
                  </a:lnTo>
                  <a:lnTo>
                    <a:pt x="4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3"/>
            <p:cNvSpPr/>
            <p:nvPr/>
          </p:nvSpPr>
          <p:spPr>
            <a:xfrm rot="-63655">
              <a:off x="5117995" y="2536608"/>
              <a:ext cx="737385" cy="279993"/>
            </a:xfrm>
            <a:custGeom>
              <a:avLst/>
              <a:gdLst/>
              <a:ahLst/>
              <a:cxnLst/>
              <a:rect l="l" t="t" r="r" b="b"/>
              <a:pathLst>
                <a:path w="48329" h="18351" extrusionOk="0">
                  <a:moveTo>
                    <a:pt x="7998" y="0"/>
                  </a:moveTo>
                  <a:lnTo>
                    <a:pt x="7654" y="49"/>
                  </a:lnTo>
                  <a:lnTo>
                    <a:pt x="7311" y="147"/>
                  </a:lnTo>
                  <a:lnTo>
                    <a:pt x="7065" y="295"/>
                  </a:lnTo>
                  <a:lnTo>
                    <a:pt x="7016" y="393"/>
                  </a:lnTo>
                  <a:lnTo>
                    <a:pt x="6084" y="638"/>
                  </a:lnTo>
                  <a:lnTo>
                    <a:pt x="4563" y="932"/>
                  </a:lnTo>
                  <a:lnTo>
                    <a:pt x="3091" y="1227"/>
                  </a:lnTo>
                  <a:lnTo>
                    <a:pt x="1570" y="1521"/>
                  </a:lnTo>
                  <a:lnTo>
                    <a:pt x="98" y="1865"/>
                  </a:lnTo>
                  <a:lnTo>
                    <a:pt x="0" y="1914"/>
                  </a:lnTo>
                  <a:lnTo>
                    <a:pt x="0" y="2012"/>
                  </a:lnTo>
                  <a:lnTo>
                    <a:pt x="49" y="2110"/>
                  </a:lnTo>
                  <a:lnTo>
                    <a:pt x="147" y="2159"/>
                  </a:lnTo>
                  <a:lnTo>
                    <a:pt x="883" y="2110"/>
                  </a:lnTo>
                  <a:lnTo>
                    <a:pt x="1668" y="2061"/>
                  </a:lnTo>
                  <a:lnTo>
                    <a:pt x="2453" y="1963"/>
                  </a:lnTo>
                  <a:lnTo>
                    <a:pt x="3189" y="1865"/>
                  </a:lnTo>
                  <a:lnTo>
                    <a:pt x="4710" y="1570"/>
                  </a:lnTo>
                  <a:lnTo>
                    <a:pt x="6231" y="1227"/>
                  </a:lnTo>
                  <a:lnTo>
                    <a:pt x="6869" y="1080"/>
                  </a:lnTo>
                  <a:lnTo>
                    <a:pt x="7605" y="883"/>
                  </a:lnTo>
                  <a:lnTo>
                    <a:pt x="7948" y="883"/>
                  </a:lnTo>
                  <a:lnTo>
                    <a:pt x="10941" y="834"/>
                  </a:lnTo>
                  <a:lnTo>
                    <a:pt x="12070" y="883"/>
                  </a:lnTo>
                  <a:lnTo>
                    <a:pt x="13149" y="932"/>
                  </a:lnTo>
                  <a:lnTo>
                    <a:pt x="14278" y="1031"/>
                  </a:lnTo>
                  <a:lnTo>
                    <a:pt x="15357" y="1129"/>
                  </a:lnTo>
                  <a:lnTo>
                    <a:pt x="17516" y="1472"/>
                  </a:lnTo>
                  <a:lnTo>
                    <a:pt x="19724" y="1865"/>
                  </a:lnTo>
                  <a:lnTo>
                    <a:pt x="22030" y="2404"/>
                  </a:lnTo>
                  <a:lnTo>
                    <a:pt x="24385" y="2993"/>
                  </a:lnTo>
                  <a:lnTo>
                    <a:pt x="26642" y="3729"/>
                  </a:lnTo>
                  <a:lnTo>
                    <a:pt x="28899" y="4514"/>
                  </a:lnTo>
                  <a:lnTo>
                    <a:pt x="29978" y="4956"/>
                  </a:lnTo>
                  <a:lnTo>
                    <a:pt x="31058" y="5446"/>
                  </a:lnTo>
                  <a:lnTo>
                    <a:pt x="32137" y="5937"/>
                  </a:lnTo>
                  <a:lnTo>
                    <a:pt x="33217" y="6477"/>
                  </a:lnTo>
                  <a:lnTo>
                    <a:pt x="34247" y="7016"/>
                  </a:lnTo>
                  <a:lnTo>
                    <a:pt x="35326" y="7605"/>
                  </a:lnTo>
                  <a:lnTo>
                    <a:pt x="36357" y="8243"/>
                  </a:lnTo>
                  <a:lnTo>
                    <a:pt x="37338" y="8930"/>
                  </a:lnTo>
                  <a:lnTo>
                    <a:pt x="38761" y="9911"/>
                  </a:lnTo>
                  <a:lnTo>
                    <a:pt x="40184" y="10991"/>
                  </a:lnTo>
                  <a:lnTo>
                    <a:pt x="41508" y="12119"/>
                  </a:lnTo>
                  <a:lnTo>
                    <a:pt x="42833" y="13248"/>
                  </a:lnTo>
                  <a:lnTo>
                    <a:pt x="44109" y="14474"/>
                  </a:lnTo>
                  <a:lnTo>
                    <a:pt x="45335" y="15750"/>
                  </a:lnTo>
                  <a:lnTo>
                    <a:pt x="46513" y="17025"/>
                  </a:lnTo>
                  <a:lnTo>
                    <a:pt x="47641" y="18350"/>
                  </a:lnTo>
                  <a:lnTo>
                    <a:pt x="48328" y="17810"/>
                  </a:lnTo>
                  <a:lnTo>
                    <a:pt x="46807" y="16044"/>
                  </a:lnTo>
                  <a:lnTo>
                    <a:pt x="45188" y="14327"/>
                  </a:lnTo>
                  <a:lnTo>
                    <a:pt x="43471" y="12708"/>
                  </a:lnTo>
                  <a:lnTo>
                    <a:pt x="41754" y="11187"/>
                  </a:lnTo>
                  <a:lnTo>
                    <a:pt x="40036" y="9813"/>
                  </a:lnTo>
                  <a:lnTo>
                    <a:pt x="38270" y="8537"/>
                  </a:lnTo>
                  <a:lnTo>
                    <a:pt x="36455" y="7360"/>
                  </a:lnTo>
                  <a:lnTo>
                    <a:pt x="34541" y="6231"/>
                  </a:lnTo>
                  <a:lnTo>
                    <a:pt x="32628" y="5250"/>
                  </a:lnTo>
                  <a:lnTo>
                    <a:pt x="30665" y="4318"/>
                  </a:lnTo>
                  <a:lnTo>
                    <a:pt x="28654" y="3484"/>
                  </a:lnTo>
                  <a:lnTo>
                    <a:pt x="26593" y="2748"/>
                  </a:lnTo>
                  <a:lnTo>
                    <a:pt x="24483" y="2110"/>
                  </a:lnTo>
                  <a:lnTo>
                    <a:pt x="22373" y="1570"/>
                  </a:lnTo>
                  <a:lnTo>
                    <a:pt x="20264" y="1080"/>
                  </a:lnTo>
                  <a:lnTo>
                    <a:pt x="18105" y="736"/>
                  </a:lnTo>
                  <a:lnTo>
                    <a:pt x="15946" y="442"/>
                  </a:lnTo>
                  <a:lnTo>
                    <a:pt x="13738" y="295"/>
                  </a:lnTo>
                  <a:lnTo>
                    <a:pt x="11579" y="196"/>
                  </a:lnTo>
                  <a:lnTo>
                    <a:pt x="9420" y="196"/>
                  </a:lnTo>
                  <a:lnTo>
                    <a:pt x="8488" y="246"/>
                  </a:lnTo>
                  <a:lnTo>
                    <a:pt x="8439" y="98"/>
                  </a:lnTo>
                  <a:lnTo>
                    <a:pt x="8390" y="49"/>
                  </a:lnTo>
                  <a:lnTo>
                    <a:pt x="8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3"/>
            <p:cNvSpPr/>
            <p:nvPr/>
          </p:nvSpPr>
          <p:spPr>
            <a:xfrm rot="-63655">
              <a:off x="5878251" y="2832578"/>
              <a:ext cx="153476" cy="301704"/>
            </a:xfrm>
            <a:custGeom>
              <a:avLst/>
              <a:gdLst/>
              <a:ahLst/>
              <a:cxnLst/>
              <a:rect l="l" t="t" r="r" b="b"/>
              <a:pathLst>
                <a:path w="10059" h="19774" extrusionOk="0">
                  <a:moveTo>
                    <a:pt x="639" y="0"/>
                  </a:moveTo>
                  <a:lnTo>
                    <a:pt x="1" y="589"/>
                  </a:lnTo>
                  <a:lnTo>
                    <a:pt x="590" y="1374"/>
                  </a:lnTo>
                  <a:lnTo>
                    <a:pt x="1816" y="3140"/>
                  </a:lnTo>
                  <a:lnTo>
                    <a:pt x="3043" y="4956"/>
                  </a:lnTo>
                  <a:lnTo>
                    <a:pt x="4171" y="6820"/>
                  </a:lnTo>
                  <a:lnTo>
                    <a:pt x="5251" y="8685"/>
                  </a:lnTo>
                  <a:lnTo>
                    <a:pt x="6281" y="10647"/>
                  </a:lnTo>
                  <a:lnTo>
                    <a:pt x="7311" y="12659"/>
                  </a:lnTo>
                  <a:lnTo>
                    <a:pt x="7802" y="13689"/>
                  </a:lnTo>
                  <a:lnTo>
                    <a:pt x="8195" y="14720"/>
                  </a:lnTo>
                  <a:lnTo>
                    <a:pt x="8587" y="15750"/>
                  </a:lnTo>
                  <a:lnTo>
                    <a:pt x="8931" y="16829"/>
                  </a:lnTo>
                  <a:lnTo>
                    <a:pt x="9029" y="17467"/>
                  </a:lnTo>
                  <a:lnTo>
                    <a:pt x="9127" y="18056"/>
                  </a:lnTo>
                  <a:lnTo>
                    <a:pt x="9176" y="18694"/>
                  </a:lnTo>
                  <a:lnTo>
                    <a:pt x="9176" y="19332"/>
                  </a:lnTo>
                  <a:lnTo>
                    <a:pt x="9176" y="19528"/>
                  </a:lnTo>
                  <a:lnTo>
                    <a:pt x="9274" y="19675"/>
                  </a:lnTo>
                  <a:lnTo>
                    <a:pt x="9421" y="19724"/>
                  </a:lnTo>
                  <a:lnTo>
                    <a:pt x="9568" y="19773"/>
                  </a:lnTo>
                  <a:lnTo>
                    <a:pt x="9765" y="19724"/>
                  </a:lnTo>
                  <a:lnTo>
                    <a:pt x="9912" y="19675"/>
                  </a:lnTo>
                  <a:lnTo>
                    <a:pt x="10010" y="19528"/>
                  </a:lnTo>
                  <a:lnTo>
                    <a:pt x="10059" y="19332"/>
                  </a:lnTo>
                  <a:lnTo>
                    <a:pt x="10059" y="18841"/>
                  </a:lnTo>
                  <a:lnTo>
                    <a:pt x="10059" y="18301"/>
                  </a:lnTo>
                  <a:lnTo>
                    <a:pt x="9912" y="17320"/>
                  </a:lnTo>
                  <a:lnTo>
                    <a:pt x="9716" y="16290"/>
                  </a:lnTo>
                  <a:lnTo>
                    <a:pt x="9372" y="15308"/>
                  </a:lnTo>
                  <a:lnTo>
                    <a:pt x="9029" y="14327"/>
                  </a:lnTo>
                  <a:lnTo>
                    <a:pt x="8587" y="13395"/>
                  </a:lnTo>
                  <a:lnTo>
                    <a:pt x="7704" y="11530"/>
                  </a:lnTo>
                  <a:lnTo>
                    <a:pt x="6723" y="9666"/>
                  </a:lnTo>
                  <a:lnTo>
                    <a:pt x="5692" y="7752"/>
                  </a:lnTo>
                  <a:lnTo>
                    <a:pt x="4662" y="5888"/>
                  </a:lnTo>
                  <a:lnTo>
                    <a:pt x="3533" y="4073"/>
                  </a:lnTo>
                  <a:lnTo>
                    <a:pt x="2111" y="2012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3"/>
            <p:cNvSpPr/>
            <p:nvPr/>
          </p:nvSpPr>
          <p:spPr>
            <a:xfrm rot="-63655">
              <a:off x="4587428" y="2309736"/>
              <a:ext cx="1488243" cy="913306"/>
            </a:xfrm>
            <a:custGeom>
              <a:avLst/>
              <a:gdLst/>
              <a:ahLst/>
              <a:cxnLst/>
              <a:rect l="l" t="t" r="r" b="b"/>
              <a:pathLst>
                <a:path w="97541" h="59859" extrusionOk="0">
                  <a:moveTo>
                    <a:pt x="41803" y="0"/>
                  </a:moveTo>
                  <a:lnTo>
                    <a:pt x="30911" y="99"/>
                  </a:lnTo>
                  <a:lnTo>
                    <a:pt x="25514" y="148"/>
                  </a:lnTo>
                  <a:lnTo>
                    <a:pt x="20117" y="295"/>
                  </a:lnTo>
                  <a:lnTo>
                    <a:pt x="17565" y="344"/>
                  </a:lnTo>
                  <a:lnTo>
                    <a:pt x="14965" y="344"/>
                  </a:lnTo>
                  <a:lnTo>
                    <a:pt x="12365" y="442"/>
                  </a:lnTo>
                  <a:lnTo>
                    <a:pt x="9813" y="540"/>
                  </a:lnTo>
                  <a:lnTo>
                    <a:pt x="8734" y="638"/>
                  </a:lnTo>
                  <a:lnTo>
                    <a:pt x="7704" y="786"/>
                  </a:lnTo>
                  <a:lnTo>
                    <a:pt x="6673" y="982"/>
                  </a:lnTo>
                  <a:lnTo>
                    <a:pt x="5692" y="1227"/>
                  </a:lnTo>
                  <a:lnTo>
                    <a:pt x="5201" y="1423"/>
                  </a:lnTo>
                  <a:lnTo>
                    <a:pt x="4809" y="1620"/>
                  </a:lnTo>
                  <a:lnTo>
                    <a:pt x="3975" y="2061"/>
                  </a:lnTo>
                  <a:lnTo>
                    <a:pt x="3239" y="2601"/>
                  </a:lnTo>
                  <a:lnTo>
                    <a:pt x="2503" y="3190"/>
                  </a:lnTo>
                  <a:lnTo>
                    <a:pt x="1816" y="3778"/>
                  </a:lnTo>
                  <a:lnTo>
                    <a:pt x="1227" y="4416"/>
                  </a:lnTo>
                  <a:lnTo>
                    <a:pt x="933" y="4809"/>
                  </a:lnTo>
                  <a:lnTo>
                    <a:pt x="687" y="5152"/>
                  </a:lnTo>
                  <a:lnTo>
                    <a:pt x="442" y="5545"/>
                  </a:lnTo>
                  <a:lnTo>
                    <a:pt x="295" y="5937"/>
                  </a:lnTo>
                  <a:lnTo>
                    <a:pt x="148" y="6379"/>
                  </a:lnTo>
                  <a:lnTo>
                    <a:pt x="49" y="6820"/>
                  </a:lnTo>
                  <a:lnTo>
                    <a:pt x="0" y="7262"/>
                  </a:lnTo>
                  <a:lnTo>
                    <a:pt x="0" y="7704"/>
                  </a:lnTo>
                  <a:lnTo>
                    <a:pt x="49" y="8145"/>
                  </a:lnTo>
                  <a:lnTo>
                    <a:pt x="148" y="8538"/>
                  </a:lnTo>
                  <a:lnTo>
                    <a:pt x="393" y="9421"/>
                  </a:lnTo>
                  <a:lnTo>
                    <a:pt x="835" y="10451"/>
                  </a:lnTo>
                  <a:lnTo>
                    <a:pt x="1276" y="11432"/>
                  </a:lnTo>
                  <a:lnTo>
                    <a:pt x="1767" y="12414"/>
                  </a:lnTo>
                  <a:lnTo>
                    <a:pt x="2356" y="13346"/>
                  </a:lnTo>
                  <a:lnTo>
                    <a:pt x="2944" y="14229"/>
                  </a:lnTo>
                  <a:lnTo>
                    <a:pt x="3582" y="15161"/>
                  </a:lnTo>
                  <a:lnTo>
                    <a:pt x="4907" y="16879"/>
                  </a:lnTo>
                  <a:lnTo>
                    <a:pt x="6477" y="18743"/>
                  </a:lnTo>
                  <a:lnTo>
                    <a:pt x="7998" y="20607"/>
                  </a:lnTo>
                  <a:lnTo>
                    <a:pt x="8832" y="21638"/>
                  </a:lnTo>
                  <a:lnTo>
                    <a:pt x="9617" y="22668"/>
                  </a:lnTo>
                  <a:lnTo>
                    <a:pt x="10402" y="23698"/>
                  </a:lnTo>
                  <a:lnTo>
                    <a:pt x="11236" y="24729"/>
                  </a:lnTo>
                  <a:lnTo>
                    <a:pt x="12855" y="26593"/>
                  </a:lnTo>
                  <a:lnTo>
                    <a:pt x="14474" y="28507"/>
                  </a:lnTo>
                  <a:lnTo>
                    <a:pt x="16093" y="30371"/>
                  </a:lnTo>
                  <a:lnTo>
                    <a:pt x="17713" y="32285"/>
                  </a:lnTo>
                  <a:lnTo>
                    <a:pt x="19381" y="34198"/>
                  </a:lnTo>
                  <a:lnTo>
                    <a:pt x="21098" y="36063"/>
                  </a:lnTo>
                  <a:lnTo>
                    <a:pt x="22864" y="37878"/>
                  </a:lnTo>
                  <a:lnTo>
                    <a:pt x="24729" y="39644"/>
                  </a:lnTo>
                  <a:lnTo>
                    <a:pt x="27378" y="42147"/>
                  </a:lnTo>
                  <a:lnTo>
                    <a:pt x="29930" y="44698"/>
                  </a:lnTo>
                  <a:lnTo>
                    <a:pt x="32481" y="47249"/>
                  </a:lnTo>
                  <a:lnTo>
                    <a:pt x="35032" y="49801"/>
                  </a:lnTo>
                  <a:lnTo>
                    <a:pt x="36308" y="51027"/>
                  </a:lnTo>
                  <a:lnTo>
                    <a:pt x="37584" y="52205"/>
                  </a:lnTo>
                  <a:lnTo>
                    <a:pt x="40135" y="54560"/>
                  </a:lnTo>
                  <a:lnTo>
                    <a:pt x="41312" y="55688"/>
                  </a:lnTo>
                  <a:lnTo>
                    <a:pt x="42441" y="56866"/>
                  </a:lnTo>
                  <a:lnTo>
                    <a:pt x="43619" y="58092"/>
                  </a:lnTo>
                  <a:lnTo>
                    <a:pt x="43962" y="58485"/>
                  </a:lnTo>
                  <a:lnTo>
                    <a:pt x="44354" y="58828"/>
                  </a:lnTo>
                  <a:lnTo>
                    <a:pt x="44649" y="59221"/>
                  </a:lnTo>
                  <a:lnTo>
                    <a:pt x="44747" y="59417"/>
                  </a:lnTo>
                  <a:lnTo>
                    <a:pt x="44845" y="59663"/>
                  </a:lnTo>
                  <a:lnTo>
                    <a:pt x="44894" y="59761"/>
                  </a:lnTo>
                  <a:lnTo>
                    <a:pt x="44992" y="59859"/>
                  </a:lnTo>
                  <a:lnTo>
                    <a:pt x="45238" y="59859"/>
                  </a:lnTo>
                  <a:lnTo>
                    <a:pt x="45336" y="59810"/>
                  </a:lnTo>
                  <a:lnTo>
                    <a:pt x="45385" y="59712"/>
                  </a:lnTo>
                  <a:lnTo>
                    <a:pt x="45434" y="59613"/>
                  </a:lnTo>
                  <a:lnTo>
                    <a:pt x="45385" y="59172"/>
                  </a:lnTo>
                  <a:lnTo>
                    <a:pt x="45238" y="58779"/>
                  </a:lnTo>
                  <a:lnTo>
                    <a:pt x="45090" y="58387"/>
                  </a:lnTo>
                  <a:lnTo>
                    <a:pt x="44845" y="58043"/>
                  </a:lnTo>
                  <a:lnTo>
                    <a:pt x="44354" y="57356"/>
                  </a:lnTo>
                  <a:lnTo>
                    <a:pt x="43815" y="56719"/>
                  </a:lnTo>
                  <a:lnTo>
                    <a:pt x="42981" y="55688"/>
                  </a:lnTo>
                  <a:lnTo>
                    <a:pt x="42048" y="54707"/>
                  </a:lnTo>
                  <a:lnTo>
                    <a:pt x="41116" y="53775"/>
                  </a:lnTo>
                  <a:lnTo>
                    <a:pt x="40135" y="52892"/>
                  </a:lnTo>
                  <a:lnTo>
                    <a:pt x="36357" y="49310"/>
                  </a:lnTo>
                  <a:lnTo>
                    <a:pt x="32628" y="45630"/>
                  </a:lnTo>
                  <a:lnTo>
                    <a:pt x="30764" y="43815"/>
                  </a:lnTo>
                  <a:lnTo>
                    <a:pt x="28899" y="41999"/>
                  </a:lnTo>
                  <a:lnTo>
                    <a:pt x="25170" y="38369"/>
                  </a:lnTo>
                  <a:lnTo>
                    <a:pt x="23355" y="36504"/>
                  </a:lnTo>
                  <a:lnTo>
                    <a:pt x="21540" y="34640"/>
                  </a:lnTo>
                  <a:lnTo>
                    <a:pt x="19773" y="32726"/>
                  </a:lnTo>
                  <a:lnTo>
                    <a:pt x="18105" y="30764"/>
                  </a:lnTo>
                  <a:lnTo>
                    <a:pt x="16486" y="28850"/>
                  </a:lnTo>
                  <a:lnTo>
                    <a:pt x="14867" y="26986"/>
                  </a:lnTo>
                  <a:lnTo>
                    <a:pt x="13199" y="25121"/>
                  </a:lnTo>
                  <a:lnTo>
                    <a:pt x="11580" y="23208"/>
                  </a:lnTo>
                  <a:lnTo>
                    <a:pt x="10844" y="22276"/>
                  </a:lnTo>
                  <a:lnTo>
                    <a:pt x="10108" y="21294"/>
                  </a:lnTo>
                  <a:lnTo>
                    <a:pt x="9372" y="20362"/>
                  </a:lnTo>
                  <a:lnTo>
                    <a:pt x="8636" y="19430"/>
                  </a:lnTo>
                  <a:lnTo>
                    <a:pt x="6918" y="17418"/>
                  </a:lnTo>
                  <a:lnTo>
                    <a:pt x="5250" y="15358"/>
                  </a:lnTo>
                  <a:lnTo>
                    <a:pt x="4563" y="14425"/>
                  </a:lnTo>
                  <a:lnTo>
                    <a:pt x="3876" y="13493"/>
                  </a:lnTo>
                  <a:lnTo>
                    <a:pt x="3288" y="12463"/>
                  </a:lnTo>
                  <a:lnTo>
                    <a:pt x="2699" y="11482"/>
                  </a:lnTo>
                  <a:lnTo>
                    <a:pt x="2159" y="10451"/>
                  </a:lnTo>
                  <a:lnTo>
                    <a:pt x="1669" y="9421"/>
                  </a:lnTo>
                  <a:lnTo>
                    <a:pt x="1472" y="8881"/>
                  </a:lnTo>
                  <a:lnTo>
                    <a:pt x="1325" y="8292"/>
                  </a:lnTo>
                  <a:lnTo>
                    <a:pt x="1178" y="7753"/>
                  </a:lnTo>
                  <a:lnTo>
                    <a:pt x="1129" y="7164"/>
                  </a:lnTo>
                  <a:lnTo>
                    <a:pt x="1129" y="6919"/>
                  </a:lnTo>
                  <a:lnTo>
                    <a:pt x="1178" y="6673"/>
                  </a:lnTo>
                  <a:lnTo>
                    <a:pt x="1325" y="6183"/>
                  </a:lnTo>
                  <a:lnTo>
                    <a:pt x="1570" y="5692"/>
                  </a:lnTo>
                  <a:lnTo>
                    <a:pt x="1914" y="5201"/>
                  </a:lnTo>
                  <a:lnTo>
                    <a:pt x="2306" y="4760"/>
                  </a:lnTo>
                  <a:lnTo>
                    <a:pt x="2699" y="4367"/>
                  </a:lnTo>
                  <a:lnTo>
                    <a:pt x="3435" y="3680"/>
                  </a:lnTo>
                  <a:lnTo>
                    <a:pt x="3975" y="3288"/>
                  </a:lnTo>
                  <a:lnTo>
                    <a:pt x="4465" y="2944"/>
                  </a:lnTo>
                  <a:lnTo>
                    <a:pt x="5005" y="2650"/>
                  </a:lnTo>
                  <a:lnTo>
                    <a:pt x="5545" y="2405"/>
                  </a:lnTo>
                  <a:lnTo>
                    <a:pt x="6133" y="2208"/>
                  </a:lnTo>
                  <a:lnTo>
                    <a:pt x="6722" y="2061"/>
                  </a:lnTo>
                  <a:lnTo>
                    <a:pt x="7311" y="1963"/>
                  </a:lnTo>
                  <a:lnTo>
                    <a:pt x="7949" y="1865"/>
                  </a:lnTo>
                  <a:lnTo>
                    <a:pt x="9175" y="1718"/>
                  </a:lnTo>
                  <a:lnTo>
                    <a:pt x="10451" y="1669"/>
                  </a:lnTo>
                  <a:lnTo>
                    <a:pt x="11678" y="1620"/>
                  </a:lnTo>
                  <a:lnTo>
                    <a:pt x="12953" y="1620"/>
                  </a:lnTo>
                  <a:lnTo>
                    <a:pt x="15456" y="1669"/>
                  </a:lnTo>
                  <a:lnTo>
                    <a:pt x="17958" y="1669"/>
                  </a:lnTo>
                  <a:lnTo>
                    <a:pt x="23355" y="1571"/>
                  </a:lnTo>
                  <a:lnTo>
                    <a:pt x="28752" y="1521"/>
                  </a:lnTo>
                  <a:lnTo>
                    <a:pt x="39693" y="1472"/>
                  </a:lnTo>
                  <a:lnTo>
                    <a:pt x="50586" y="1472"/>
                  </a:lnTo>
                  <a:lnTo>
                    <a:pt x="53186" y="1521"/>
                  </a:lnTo>
                  <a:lnTo>
                    <a:pt x="55786" y="1620"/>
                  </a:lnTo>
                  <a:lnTo>
                    <a:pt x="58387" y="1669"/>
                  </a:lnTo>
                  <a:lnTo>
                    <a:pt x="60987" y="1669"/>
                  </a:lnTo>
                  <a:lnTo>
                    <a:pt x="63048" y="1620"/>
                  </a:lnTo>
                  <a:lnTo>
                    <a:pt x="64078" y="1571"/>
                  </a:lnTo>
                  <a:lnTo>
                    <a:pt x="65158" y="1571"/>
                  </a:lnTo>
                  <a:lnTo>
                    <a:pt x="65746" y="1620"/>
                  </a:lnTo>
                  <a:lnTo>
                    <a:pt x="66335" y="1718"/>
                  </a:lnTo>
                  <a:lnTo>
                    <a:pt x="66875" y="1816"/>
                  </a:lnTo>
                  <a:lnTo>
                    <a:pt x="67415" y="2012"/>
                  </a:lnTo>
                  <a:lnTo>
                    <a:pt x="67905" y="2257"/>
                  </a:lnTo>
                  <a:lnTo>
                    <a:pt x="68396" y="2503"/>
                  </a:lnTo>
                  <a:lnTo>
                    <a:pt x="68887" y="2846"/>
                  </a:lnTo>
                  <a:lnTo>
                    <a:pt x="69377" y="3239"/>
                  </a:lnTo>
                  <a:lnTo>
                    <a:pt x="71193" y="4662"/>
                  </a:lnTo>
                  <a:lnTo>
                    <a:pt x="73057" y="6084"/>
                  </a:lnTo>
                  <a:lnTo>
                    <a:pt x="74921" y="7458"/>
                  </a:lnTo>
                  <a:lnTo>
                    <a:pt x="76835" y="8783"/>
                  </a:lnTo>
                  <a:lnTo>
                    <a:pt x="78847" y="10108"/>
                  </a:lnTo>
                  <a:lnTo>
                    <a:pt x="80809" y="11482"/>
                  </a:lnTo>
                  <a:lnTo>
                    <a:pt x="81889" y="12267"/>
                  </a:lnTo>
                  <a:lnTo>
                    <a:pt x="82919" y="13101"/>
                  </a:lnTo>
                  <a:lnTo>
                    <a:pt x="83998" y="13935"/>
                  </a:lnTo>
                  <a:lnTo>
                    <a:pt x="85029" y="14769"/>
                  </a:lnTo>
                  <a:lnTo>
                    <a:pt x="88316" y="17173"/>
                  </a:lnTo>
                  <a:lnTo>
                    <a:pt x="89984" y="18400"/>
                  </a:lnTo>
                  <a:lnTo>
                    <a:pt x="91652" y="19577"/>
                  </a:lnTo>
                  <a:lnTo>
                    <a:pt x="92486" y="20117"/>
                  </a:lnTo>
                  <a:lnTo>
                    <a:pt x="93272" y="20706"/>
                  </a:lnTo>
                  <a:lnTo>
                    <a:pt x="94007" y="21343"/>
                  </a:lnTo>
                  <a:lnTo>
                    <a:pt x="94743" y="21981"/>
                  </a:lnTo>
                  <a:lnTo>
                    <a:pt x="95185" y="22472"/>
                  </a:lnTo>
                  <a:lnTo>
                    <a:pt x="95578" y="22913"/>
                  </a:lnTo>
                  <a:lnTo>
                    <a:pt x="96363" y="23895"/>
                  </a:lnTo>
                  <a:lnTo>
                    <a:pt x="96461" y="23993"/>
                  </a:lnTo>
                  <a:lnTo>
                    <a:pt x="96608" y="24091"/>
                  </a:lnTo>
                  <a:lnTo>
                    <a:pt x="96706" y="24091"/>
                  </a:lnTo>
                  <a:lnTo>
                    <a:pt x="96853" y="24140"/>
                  </a:lnTo>
                  <a:lnTo>
                    <a:pt x="97099" y="24042"/>
                  </a:lnTo>
                  <a:lnTo>
                    <a:pt x="97295" y="23895"/>
                  </a:lnTo>
                  <a:lnTo>
                    <a:pt x="97442" y="23698"/>
                  </a:lnTo>
                  <a:lnTo>
                    <a:pt x="97540" y="23453"/>
                  </a:lnTo>
                  <a:lnTo>
                    <a:pt x="97491" y="23159"/>
                  </a:lnTo>
                  <a:lnTo>
                    <a:pt x="97442" y="23061"/>
                  </a:lnTo>
                  <a:lnTo>
                    <a:pt x="97344" y="22913"/>
                  </a:lnTo>
                  <a:lnTo>
                    <a:pt x="96657" y="22079"/>
                  </a:lnTo>
                  <a:lnTo>
                    <a:pt x="95921" y="21196"/>
                  </a:lnTo>
                  <a:lnTo>
                    <a:pt x="95234" y="20509"/>
                  </a:lnTo>
                  <a:lnTo>
                    <a:pt x="94498" y="19921"/>
                  </a:lnTo>
                  <a:lnTo>
                    <a:pt x="93713" y="19283"/>
                  </a:lnTo>
                  <a:lnTo>
                    <a:pt x="92928" y="18743"/>
                  </a:lnTo>
                  <a:lnTo>
                    <a:pt x="89494" y="16290"/>
                  </a:lnTo>
                  <a:lnTo>
                    <a:pt x="86108" y="13788"/>
                  </a:lnTo>
                  <a:lnTo>
                    <a:pt x="85078" y="13052"/>
                  </a:lnTo>
                  <a:lnTo>
                    <a:pt x="84146" y="12267"/>
                  </a:lnTo>
                  <a:lnTo>
                    <a:pt x="82183" y="10746"/>
                  </a:lnTo>
                  <a:lnTo>
                    <a:pt x="81104" y="9961"/>
                  </a:lnTo>
                  <a:lnTo>
                    <a:pt x="80024" y="9225"/>
                  </a:lnTo>
                  <a:lnTo>
                    <a:pt x="77865" y="7802"/>
                  </a:lnTo>
                  <a:lnTo>
                    <a:pt x="75903" y="6428"/>
                  </a:lnTo>
                  <a:lnTo>
                    <a:pt x="73940" y="4956"/>
                  </a:lnTo>
                  <a:lnTo>
                    <a:pt x="71978" y="3484"/>
                  </a:lnTo>
                  <a:lnTo>
                    <a:pt x="70162" y="1963"/>
                  </a:lnTo>
                  <a:lnTo>
                    <a:pt x="69721" y="1620"/>
                  </a:lnTo>
                  <a:lnTo>
                    <a:pt x="69328" y="1325"/>
                  </a:lnTo>
                  <a:lnTo>
                    <a:pt x="68887" y="1080"/>
                  </a:lnTo>
                  <a:lnTo>
                    <a:pt x="68445" y="884"/>
                  </a:lnTo>
                  <a:lnTo>
                    <a:pt x="68003" y="687"/>
                  </a:lnTo>
                  <a:lnTo>
                    <a:pt x="67562" y="540"/>
                  </a:lnTo>
                  <a:lnTo>
                    <a:pt x="66630" y="295"/>
                  </a:lnTo>
                  <a:lnTo>
                    <a:pt x="65648" y="197"/>
                  </a:lnTo>
                  <a:lnTo>
                    <a:pt x="64667" y="99"/>
                  </a:lnTo>
                  <a:lnTo>
                    <a:pt x="63686" y="99"/>
                  </a:lnTo>
                  <a:lnTo>
                    <a:pt x="62655" y="148"/>
                  </a:lnTo>
                  <a:lnTo>
                    <a:pt x="60153" y="197"/>
                  </a:lnTo>
                  <a:lnTo>
                    <a:pt x="57700" y="148"/>
                  </a:lnTo>
                  <a:lnTo>
                    <a:pt x="52695" y="50"/>
                  </a:lnTo>
                  <a:lnTo>
                    <a:pt x="47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3"/>
            <p:cNvSpPr/>
            <p:nvPr/>
          </p:nvSpPr>
          <p:spPr>
            <a:xfrm rot="-63655">
              <a:off x="5629144" y="2308829"/>
              <a:ext cx="460399" cy="318167"/>
            </a:xfrm>
            <a:custGeom>
              <a:avLst/>
              <a:gdLst/>
              <a:ahLst/>
              <a:cxnLst/>
              <a:rect l="l" t="t" r="r" b="b"/>
              <a:pathLst>
                <a:path w="30175" h="20853" extrusionOk="0">
                  <a:moveTo>
                    <a:pt x="3140" y="0"/>
                  </a:moveTo>
                  <a:lnTo>
                    <a:pt x="2699" y="49"/>
                  </a:lnTo>
                  <a:lnTo>
                    <a:pt x="2306" y="147"/>
                  </a:lnTo>
                  <a:lnTo>
                    <a:pt x="1865" y="295"/>
                  </a:lnTo>
                  <a:lnTo>
                    <a:pt x="1080" y="687"/>
                  </a:lnTo>
                  <a:lnTo>
                    <a:pt x="638" y="834"/>
                  </a:lnTo>
                  <a:lnTo>
                    <a:pt x="197" y="982"/>
                  </a:lnTo>
                  <a:lnTo>
                    <a:pt x="98" y="1031"/>
                  </a:lnTo>
                  <a:lnTo>
                    <a:pt x="49" y="1080"/>
                  </a:lnTo>
                  <a:lnTo>
                    <a:pt x="0" y="1178"/>
                  </a:lnTo>
                  <a:lnTo>
                    <a:pt x="0" y="1325"/>
                  </a:lnTo>
                  <a:lnTo>
                    <a:pt x="49" y="1423"/>
                  </a:lnTo>
                  <a:lnTo>
                    <a:pt x="98" y="1521"/>
                  </a:lnTo>
                  <a:lnTo>
                    <a:pt x="197" y="1570"/>
                  </a:lnTo>
                  <a:lnTo>
                    <a:pt x="295" y="1619"/>
                  </a:lnTo>
                  <a:lnTo>
                    <a:pt x="736" y="1570"/>
                  </a:lnTo>
                  <a:lnTo>
                    <a:pt x="1178" y="1423"/>
                  </a:lnTo>
                  <a:lnTo>
                    <a:pt x="2061" y="1178"/>
                  </a:lnTo>
                  <a:lnTo>
                    <a:pt x="2503" y="1080"/>
                  </a:lnTo>
                  <a:lnTo>
                    <a:pt x="2944" y="1031"/>
                  </a:lnTo>
                  <a:lnTo>
                    <a:pt x="3189" y="1031"/>
                  </a:lnTo>
                  <a:lnTo>
                    <a:pt x="3386" y="1080"/>
                  </a:lnTo>
                  <a:lnTo>
                    <a:pt x="3582" y="1178"/>
                  </a:lnTo>
                  <a:lnTo>
                    <a:pt x="3827" y="1276"/>
                  </a:lnTo>
                  <a:lnTo>
                    <a:pt x="4612" y="1816"/>
                  </a:lnTo>
                  <a:lnTo>
                    <a:pt x="5397" y="2453"/>
                  </a:lnTo>
                  <a:lnTo>
                    <a:pt x="6182" y="3091"/>
                  </a:lnTo>
                  <a:lnTo>
                    <a:pt x="6967" y="3680"/>
                  </a:lnTo>
                  <a:lnTo>
                    <a:pt x="8832" y="5103"/>
                  </a:lnTo>
                  <a:lnTo>
                    <a:pt x="10598" y="6526"/>
                  </a:lnTo>
                  <a:lnTo>
                    <a:pt x="12414" y="7998"/>
                  </a:lnTo>
                  <a:lnTo>
                    <a:pt x="14229" y="9421"/>
                  </a:lnTo>
                  <a:lnTo>
                    <a:pt x="18007" y="12364"/>
                  </a:lnTo>
                  <a:lnTo>
                    <a:pt x="21736" y="15308"/>
                  </a:lnTo>
                  <a:lnTo>
                    <a:pt x="23600" y="16780"/>
                  </a:lnTo>
                  <a:lnTo>
                    <a:pt x="25465" y="18203"/>
                  </a:lnTo>
                  <a:lnTo>
                    <a:pt x="26397" y="18890"/>
                  </a:lnTo>
                  <a:lnTo>
                    <a:pt x="27378" y="19577"/>
                  </a:lnTo>
                  <a:lnTo>
                    <a:pt x="28359" y="20166"/>
                  </a:lnTo>
                  <a:lnTo>
                    <a:pt x="29390" y="20754"/>
                  </a:lnTo>
                  <a:lnTo>
                    <a:pt x="29586" y="20853"/>
                  </a:lnTo>
                  <a:lnTo>
                    <a:pt x="29831" y="20803"/>
                  </a:lnTo>
                  <a:lnTo>
                    <a:pt x="29979" y="20705"/>
                  </a:lnTo>
                  <a:lnTo>
                    <a:pt x="30126" y="20558"/>
                  </a:lnTo>
                  <a:lnTo>
                    <a:pt x="30175" y="20362"/>
                  </a:lnTo>
                  <a:lnTo>
                    <a:pt x="30175" y="20166"/>
                  </a:lnTo>
                  <a:lnTo>
                    <a:pt x="30077" y="19969"/>
                  </a:lnTo>
                  <a:lnTo>
                    <a:pt x="29929" y="19773"/>
                  </a:lnTo>
                  <a:lnTo>
                    <a:pt x="27918" y="18350"/>
                  </a:lnTo>
                  <a:lnTo>
                    <a:pt x="25906" y="16878"/>
                  </a:lnTo>
                  <a:lnTo>
                    <a:pt x="23895" y="15455"/>
                  </a:lnTo>
                  <a:lnTo>
                    <a:pt x="21883" y="13984"/>
                  </a:lnTo>
                  <a:lnTo>
                    <a:pt x="17909" y="10843"/>
                  </a:lnTo>
                  <a:lnTo>
                    <a:pt x="15897" y="9273"/>
                  </a:lnTo>
                  <a:lnTo>
                    <a:pt x="13935" y="7703"/>
                  </a:lnTo>
                  <a:lnTo>
                    <a:pt x="12119" y="6231"/>
                  </a:lnTo>
                  <a:lnTo>
                    <a:pt x="10255" y="4759"/>
                  </a:lnTo>
                  <a:lnTo>
                    <a:pt x="8390" y="3386"/>
                  </a:lnTo>
                  <a:lnTo>
                    <a:pt x="6526" y="2012"/>
                  </a:lnTo>
                  <a:lnTo>
                    <a:pt x="5839" y="1472"/>
                  </a:lnTo>
                  <a:lnTo>
                    <a:pt x="5152" y="932"/>
                  </a:lnTo>
                  <a:lnTo>
                    <a:pt x="4759" y="638"/>
                  </a:lnTo>
                  <a:lnTo>
                    <a:pt x="4416" y="442"/>
                  </a:lnTo>
                  <a:lnTo>
                    <a:pt x="4024" y="246"/>
                  </a:lnTo>
                  <a:lnTo>
                    <a:pt x="3631" y="98"/>
                  </a:lnTo>
                  <a:lnTo>
                    <a:pt x="3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3"/>
            <p:cNvSpPr/>
            <p:nvPr/>
          </p:nvSpPr>
          <p:spPr>
            <a:xfrm rot="-63655">
              <a:off x="4883318" y="2659896"/>
              <a:ext cx="427473" cy="482858"/>
            </a:xfrm>
            <a:custGeom>
              <a:avLst/>
              <a:gdLst/>
              <a:ahLst/>
              <a:cxnLst/>
              <a:rect l="l" t="t" r="r" b="b"/>
              <a:pathLst>
                <a:path w="28017" h="31647" extrusionOk="0">
                  <a:moveTo>
                    <a:pt x="148" y="0"/>
                  </a:moveTo>
                  <a:lnTo>
                    <a:pt x="50" y="49"/>
                  </a:lnTo>
                  <a:lnTo>
                    <a:pt x="1" y="147"/>
                  </a:lnTo>
                  <a:lnTo>
                    <a:pt x="1" y="245"/>
                  </a:lnTo>
                  <a:lnTo>
                    <a:pt x="1" y="344"/>
                  </a:lnTo>
                  <a:lnTo>
                    <a:pt x="50" y="442"/>
                  </a:lnTo>
                  <a:lnTo>
                    <a:pt x="3337" y="4416"/>
                  </a:lnTo>
                  <a:lnTo>
                    <a:pt x="6575" y="8390"/>
                  </a:lnTo>
                  <a:lnTo>
                    <a:pt x="9813" y="12413"/>
                  </a:lnTo>
                  <a:lnTo>
                    <a:pt x="13101" y="16388"/>
                  </a:lnTo>
                  <a:lnTo>
                    <a:pt x="16486" y="20313"/>
                  </a:lnTo>
                  <a:lnTo>
                    <a:pt x="18154" y="22226"/>
                  </a:lnTo>
                  <a:lnTo>
                    <a:pt x="19921" y="24140"/>
                  </a:lnTo>
                  <a:lnTo>
                    <a:pt x="21638" y="26053"/>
                  </a:lnTo>
                  <a:lnTo>
                    <a:pt x="23453" y="27869"/>
                  </a:lnTo>
                  <a:lnTo>
                    <a:pt x="25269" y="29684"/>
                  </a:lnTo>
                  <a:lnTo>
                    <a:pt x="27133" y="31499"/>
                  </a:lnTo>
                  <a:lnTo>
                    <a:pt x="27329" y="31597"/>
                  </a:lnTo>
                  <a:lnTo>
                    <a:pt x="27526" y="31647"/>
                  </a:lnTo>
                  <a:lnTo>
                    <a:pt x="27722" y="31597"/>
                  </a:lnTo>
                  <a:lnTo>
                    <a:pt x="27869" y="31499"/>
                  </a:lnTo>
                  <a:lnTo>
                    <a:pt x="27967" y="31303"/>
                  </a:lnTo>
                  <a:lnTo>
                    <a:pt x="28016" y="31156"/>
                  </a:lnTo>
                  <a:lnTo>
                    <a:pt x="28016" y="30960"/>
                  </a:lnTo>
                  <a:lnTo>
                    <a:pt x="27869" y="30763"/>
                  </a:lnTo>
                  <a:lnTo>
                    <a:pt x="24435" y="27133"/>
                  </a:lnTo>
                  <a:lnTo>
                    <a:pt x="21000" y="23551"/>
                  </a:lnTo>
                  <a:lnTo>
                    <a:pt x="19332" y="21785"/>
                  </a:lnTo>
                  <a:lnTo>
                    <a:pt x="17615" y="19920"/>
                  </a:lnTo>
                  <a:lnTo>
                    <a:pt x="15996" y="18105"/>
                  </a:lnTo>
                  <a:lnTo>
                    <a:pt x="14376" y="16191"/>
                  </a:lnTo>
                  <a:lnTo>
                    <a:pt x="12659" y="14229"/>
                  </a:lnTo>
                  <a:lnTo>
                    <a:pt x="10942" y="12266"/>
                  </a:lnTo>
                  <a:lnTo>
                    <a:pt x="9225" y="10255"/>
                  </a:lnTo>
                  <a:lnTo>
                    <a:pt x="7556" y="8292"/>
                  </a:lnTo>
                  <a:lnTo>
                    <a:pt x="5839" y="6182"/>
                  </a:lnTo>
                  <a:lnTo>
                    <a:pt x="4073" y="4072"/>
                  </a:lnTo>
                  <a:lnTo>
                    <a:pt x="2258" y="2061"/>
                  </a:lnTo>
                  <a:lnTo>
                    <a:pt x="1374" y="1030"/>
                  </a:lnTo>
                  <a:lnTo>
                    <a:pt x="393" y="4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3"/>
            <p:cNvSpPr/>
            <p:nvPr/>
          </p:nvSpPr>
          <p:spPr>
            <a:xfrm rot="-63655">
              <a:off x="5234754" y="3216935"/>
              <a:ext cx="116797" cy="130270"/>
            </a:xfrm>
            <a:custGeom>
              <a:avLst/>
              <a:gdLst/>
              <a:ahLst/>
              <a:cxnLst/>
              <a:rect l="l" t="t" r="r" b="b"/>
              <a:pathLst>
                <a:path w="7655" h="8538" extrusionOk="0">
                  <a:moveTo>
                    <a:pt x="4318" y="785"/>
                  </a:moveTo>
                  <a:lnTo>
                    <a:pt x="4367" y="834"/>
                  </a:lnTo>
                  <a:lnTo>
                    <a:pt x="4857" y="1031"/>
                  </a:lnTo>
                  <a:lnTo>
                    <a:pt x="5348" y="1227"/>
                  </a:lnTo>
                  <a:lnTo>
                    <a:pt x="5741" y="1521"/>
                  </a:lnTo>
                  <a:lnTo>
                    <a:pt x="6084" y="1816"/>
                  </a:lnTo>
                  <a:lnTo>
                    <a:pt x="6378" y="2159"/>
                  </a:lnTo>
                  <a:lnTo>
                    <a:pt x="6575" y="2552"/>
                  </a:lnTo>
                  <a:lnTo>
                    <a:pt x="6673" y="3042"/>
                  </a:lnTo>
                  <a:lnTo>
                    <a:pt x="6722" y="3582"/>
                  </a:lnTo>
                  <a:lnTo>
                    <a:pt x="6673" y="4073"/>
                  </a:lnTo>
                  <a:lnTo>
                    <a:pt x="6526" y="4563"/>
                  </a:lnTo>
                  <a:lnTo>
                    <a:pt x="6329" y="5054"/>
                  </a:lnTo>
                  <a:lnTo>
                    <a:pt x="6133" y="5495"/>
                  </a:lnTo>
                  <a:lnTo>
                    <a:pt x="5839" y="5937"/>
                  </a:lnTo>
                  <a:lnTo>
                    <a:pt x="5495" y="6329"/>
                  </a:lnTo>
                  <a:lnTo>
                    <a:pt x="5152" y="6722"/>
                  </a:lnTo>
                  <a:lnTo>
                    <a:pt x="4808" y="7016"/>
                  </a:lnTo>
                  <a:lnTo>
                    <a:pt x="4318" y="7311"/>
                  </a:lnTo>
                  <a:lnTo>
                    <a:pt x="4072" y="7409"/>
                  </a:lnTo>
                  <a:lnTo>
                    <a:pt x="3827" y="7507"/>
                  </a:lnTo>
                  <a:lnTo>
                    <a:pt x="3582" y="7556"/>
                  </a:lnTo>
                  <a:lnTo>
                    <a:pt x="3337" y="7556"/>
                  </a:lnTo>
                  <a:lnTo>
                    <a:pt x="2895" y="7458"/>
                  </a:lnTo>
                  <a:lnTo>
                    <a:pt x="2453" y="7311"/>
                  </a:lnTo>
                  <a:lnTo>
                    <a:pt x="2012" y="7016"/>
                  </a:lnTo>
                  <a:lnTo>
                    <a:pt x="1668" y="6673"/>
                  </a:lnTo>
                  <a:lnTo>
                    <a:pt x="1325" y="6231"/>
                  </a:lnTo>
                  <a:lnTo>
                    <a:pt x="1080" y="5839"/>
                  </a:lnTo>
                  <a:lnTo>
                    <a:pt x="932" y="5397"/>
                  </a:lnTo>
                  <a:lnTo>
                    <a:pt x="834" y="4956"/>
                  </a:lnTo>
                  <a:lnTo>
                    <a:pt x="834" y="4563"/>
                  </a:lnTo>
                  <a:lnTo>
                    <a:pt x="932" y="4122"/>
                  </a:lnTo>
                  <a:lnTo>
                    <a:pt x="1030" y="3680"/>
                  </a:lnTo>
                  <a:lnTo>
                    <a:pt x="1227" y="3287"/>
                  </a:lnTo>
                  <a:lnTo>
                    <a:pt x="1472" y="2895"/>
                  </a:lnTo>
                  <a:lnTo>
                    <a:pt x="1717" y="2502"/>
                  </a:lnTo>
                  <a:lnTo>
                    <a:pt x="2061" y="2159"/>
                  </a:lnTo>
                  <a:lnTo>
                    <a:pt x="2404" y="1865"/>
                  </a:lnTo>
                  <a:lnTo>
                    <a:pt x="2748" y="1570"/>
                  </a:lnTo>
                  <a:lnTo>
                    <a:pt x="3140" y="1276"/>
                  </a:lnTo>
                  <a:lnTo>
                    <a:pt x="3533" y="1080"/>
                  </a:lnTo>
                  <a:lnTo>
                    <a:pt x="3925" y="932"/>
                  </a:lnTo>
                  <a:lnTo>
                    <a:pt x="4318" y="785"/>
                  </a:lnTo>
                  <a:close/>
                  <a:moveTo>
                    <a:pt x="4318" y="0"/>
                  </a:moveTo>
                  <a:lnTo>
                    <a:pt x="4220" y="98"/>
                  </a:lnTo>
                  <a:lnTo>
                    <a:pt x="4122" y="196"/>
                  </a:lnTo>
                  <a:lnTo>
                    <a:pt x="4072" y="344"/>
                  </a:lnTo>
                  <a:lnTo>
                    <a:pt x="4122" y="491"/>
                  </a:lnTo>
                  <a:lnTo>
                    <a:pt x="4126" y="505"/>
                  </a:lnTo>
                  <a:lnTo>
                    <a:pt x="4126" y="505"/>
                  </a:lnTo>
                  <a:lnTo>
                    <a:pt x="3778" y="540"/>
                  </a:lnTo>
                  <a:lnTo>
                    <a:pt x="3287" y="638"/>
                  </a:lnTo>
                  <a:lnTo>
                    <a:pt x="2846" y="785"/>
                  </a:lnTo>
                  <a:lnTo>
                    <a:pt x="2404" y="981"/>
                  </a:lnTo>
                  <a:lnTo>
                    <a:pt x="1963" y="1227"/>
                  </a:lnTo>
                  <a:lnTo>
                    <a:pt x="1619" y="1521"/>
                  </a:lnTo>
                  <a:lnTo>
                    <a:pt x="1276" y="1865"/>
                  </a:lnTo>
                  <a:lnTo>
                    <a:pt x="932" y="2208"/>
                  </a:lnTo>
                  <a:lnTo>
                    <a:pt x="687" y="2601"/>
                  </a:lnTo>
                  <a:lnTo>
                    <a:pt x="442" y="2993"/>
                  </a:lnTo>
                  <a:lnTo>
                    <a:pt x="245" y="3435"/>
                  </a:lnTo>
                  <a:lnTo>
                    <a:pt x="147" y="3925"/>
                  </a:lnTo>
                  <a:lnTo>
                    <a:pt x="49" y="4367"/>
                  </a:lnTo>
                  <a:lnTo>
                    <a:pt x="0" y="4858"/>
                  </a:lnTo>
                  <a:lnTo>
                    <a:pt x="49" y="5348"/>
                  </a:lnTo>
                  <a:lnTo>
                    <a:pt x="98" y="5839"/>
                  </a:lnTo>
                  <a:lnTo>
                    <a:pt x="196" y="6182"/>
                  </a:lnTo>
                  <a:lnTo>
                    <a:pt x="344" y="6526"/>
                  </a:lnTo>
                  <a:lnTo>
                    <a:pt x="540" y="6869"/>
                  </a:lnTo>
                  <a:lnTo>
                    <a:pt x="736" y="7164"/>
                  </a:lnTo>
                  <a:lnTo>
                    <a:pt x="981" y="7458"/>
                  </a:lnTo>
                  <a:lnTo>
                    <a:pt x="1227" y="7703"/>
                  </a:lnTo>
                  <a:lnTo>
                    <a:pt x="1521" y="7900"/>
                  </a:lnTo>
                  <a:lnTo>
                    <a:pt x="1816" y="8096"/>
                  </a:lnTo>
                  <a:lnTo>
                    <a:pt x="2159" y="8243"/>
                  </a:lnTo>
                  <a:lnTo>
                    <a:pt x="2502" y="8390"/>
                  </a:lnTo>
                  <a:lnTo>
                    <a:pt x="2846" y="8488"/>
                  </a:lnTo>
                  <a:lnTo>
                    <a:pt x="3189" y="8537"/>
                  </a:lnTo>
                  <a:lnTo>
                    <a:pt x="3533" y="8537"/>
                  </a:lnTo>
                  <a:lnTo>
                    <a:pt x="3876" y="8488"/>
                  </a:lnTo>
                  <a:lnTo>
                    <a:pt x="4220" y="8439"/>
                  </a:lnTo>
                  <a:lnTo>
                    <a:pt x="4612" y="8292"/>
                  </a:lnTo>
                  <a:lnTo>
                    <a:pt x="4907" y="8145"/>
                  </a:lnTo>
                  <a:lnTo>
                    <a:pt x="5201" y="7949"/>
                  </a:lnTo>
                  <a:lnTo>
                    <a:pt x="5741" y="7507"/>
                  </a:lnTo>
                  <a:lnTo>
                    <a:pt x="6231" y="7016"/>
                  </a:lnTo>
                  <a:lnTo>
                    <a:pt x="6673" y="6428"/>
                  </a:lnTo>
                  <a:lnTo>
                    <a:pt x="7065" y="5741"/>
                  </a:lnTo>
                  <a:lnTo>
                    <a:pt x="7311" y="5103"/>
                  </a:lnTo>
                  <a:lnTo>
                    <a:pt x="7507" y="4367"/>
                  </a:lnTo>
                  <a:lnTo>
                    <a:pt x="7654" y="3680"/>
                  </a:lnTo>
                  <a:lnTo>
                    <a:pt x="7654" y="2993"/>
                  </a:lnTo>
                  <a:lnTo>
                    <a:pt x="7556" y="2355"/>
                  </a:lnTo>
                  <a:lnTo>
                    <a:pt x="7458" y="2012"/>
                  </a:lnTo>
                  <a:lnTo>
                    <a:pt x="7360" y="1717"/>
                  </a:lnTo>
                  <a:lnTo>
                    <a:pt x="7213" y="1472"/>
                  </a:lnTo>
                  <a:lnTo>
                    <a:pt x="7065" y="1178"/>
                  </a:lnTo>
                  <a:lnTo>
                    <a:pt x="6820" y="932"/>
                  </a:lnTo>
                  <a:lnTo>
                    <a:pt x="6624" y="736"/>
                  </a:lnTo>
                  <a:lnTo>
                    <a:pt x="6329" y="540"/>
                  </a:lnTo>
                  <a:lnTo>
                    <a:pt x="6035" y="344"/>
                  </a:lnTo>
                  <a:lnTo>
                    <a:pt x="5692" y="246"/>
                  </a:lnTo>
                  <a:lnTo>
                    <a:pt x="5348" y="98"/>
                  </a:lnTo>
                  <a:lnTo>
                    <a:pt x="4907" y="49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3"/>
            <p:cNvSpPr/>
            <p:nvPr/>
          </p:nvSpPr>
          <p:spPr>
            <a:xfrm rot="-63655">
              <a:off x="5273564" y="3264158"/>
              <a:ext cx="31461" cy="23970"/>
            </a:xfrm>
            <a:custGeom>
              <a:avLst/>
              <a:gdLst/>
              <a:ahLst/>
              <a:cxnLst/>
              <a:rect l="l" t="t" r="r" b="b"/>
              <a:pathLst>
                <a:path w="2062" h="1571" extrusionOk="0">
                  <a:moveTo>
                    <a:pt x="933" y="289"/>
                  </a:moveTo>
                  <a:lnTo>
                    <a:pt x="933" y="295"/>
                  </a:lnTo>
                  <a:lnTo>
                    <a:pt x="933" y="393"/>
                  </a:lnTo>
                  <a:lnTo>
                    <a:pt x="933" y="540"/>
                  </a:lnTo>
                  <a:lnTo>
                    <a:pt x="1190" y="883"/>
                  </a:lnTo>
                  <a:lnTo>
                    <a:pt x="1178" y="883"/>
                  </a:lnTo>
                  <a:lnTo>
                    <a:pt x="1031" y="834"/>
                  </a:lnTo>
                  <a:lnTo>
                    <a:pt x="786" y="736"/>
                  </a:lnTo>
                  <a:lnTo>
                    <a:pt x="687" y="736"/>
                  </a:lnTo>
                  <a:lnTo>
                    <a:pt x="589" y="638"/>
                  </a:lnTo>
                  <a:lnTo>
                    <a:pt x="540" y="589"/>
                  </a:lnTo>
                  <a:lnTo>
                    <a:pt x="491" y="540"/>
                  </a:lnTo>
                  <a:lnTo>
                    <a:pt x="491" y="491"/>
                  </a:lnTo>
                  <a:lnTo>
                    <a:pt x="589" y="442"/>
                  </a:lnTo>
                  <a:lnTo>
                    <a:pt x="933" y="289"/>
                  </a:lnTo>
                  <a:close/>
                  <a:moveTo>
                    <a:pt x="1423" y="834"/>
                  </a:moveTo>
                  <a:lnTo>
                    <a:pt x="1423" y="859"/>
                  </a:lnTo>
                  <a:lnTo>
                    <a:pt x="1423" y="859"/>
                  </a:lnTo>
                  <a:lnTo>
                    <a:pt x="1374" y="883"/>
                  </a:lnTo>
                  <a:lnTo>
                    <a:pt x="1423" y="834"/>
                  </a:lnTo>
                  <a:close/>
                  <a:moveTo>
                    <a:pt x="1031" y="0"/>
                  </a:moveTo>
                  <a:lnTo>
                    <a:pt x="589" y="49"/>
                  </a:lnTo>
                  <a:lnTo>
                    <a:pt x="393" y="98"/>
                  </a:lnTo>
                  <a:lnTo>
                    <a:pt x="197" y="196"/>
                  </a:lnTo>
                  <a:lnTo>
                    <a:pt x="99" y="295"/>
                  </a:lnTo>
                  <a:lnTo>
                    <a:pt x="0" y="442"/>
                  </a:lnTo>
                  <a:lnTo>
                    <a:pt x="0" y="589"/>
                  </a:lnTo>
                  <a:lnTo>
                    <a:pt x="0" y="736"/>
                  </a:lnTo>
                  <a:lnTo>
                    <a:pt x="197" y="1031"/>
                  </a:lnTo>
                  <a:lnTo>
                    <a:pt x="442" y="1227"/>
                  </a:lnTo>
                  <a:lnTo>
                    <a:pt x="736" y="1374"/>
                  </a:lnTo>
                  <a:lnTo>
                    <a:pt x="1031" y="1521"/>
                  </a:lnTo>
                  <a:lnTo>
                    <a:pt x="1276" y="1570"/>
                  </a:lnTo>
                  <a:lnTo>
                    <a:pt x="1571" y="1570"/>
                  </a:lnTo>
                  <a:lnTo>
                    <a:pt x="1816" y="1472"/>
                  </a:lnTo>
                  <a:lnTo>
                    <a:pt x="1914" y="1423"/>
                  </a:lnTo>
                  <a:lnTo>
                    <a:pt x="2012" y="1325"/>
                  </a:lnTo>
                  <a:lnTo>
                    <a:pt x="2061" y="1129"/>
                  </a:lnTo>
                  <a:lnTo>
                    <a:pt x="2061" y="982"/>
                  </a:lnTo>
                  <a:lnTo>
                    <a:pt x="2061" y="785"/>
                  </a:lnTo>
                  <a:lnTo>
                    <a:pt x="2012" y="638"/>
                  </a:lnTo>
                  <a:lnTo>
                    <a:pt x="1914" y="491"/>
                  </a:lnTo>
                  <a:lnTo>
                    <a:pt x="1767" y="295"/>
                  </a:lnTo>
                  <a:lnTo>
                    <a:pt x="1571" y="147"/>
                  </a:lnTo>
                  <a:lnTo>
                    <a:pt x="1423" y="49"/>
                  </a:lnTo>
                  <a:lnTo>
                    <a:pt x="1325" y="0"/>
                  </a:lnTo>
                  <a:lnTo>
                    <a:pt x="1178" y="0"/>
                  </a:lnTo>
                  <a:lnTo>
                    <a:pt x="1129" y="25"/>
                  </a:lnTo>
                  <a:lnTo>
                    <a:pt x="1129" y="25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3"/>
            <p:cNvSpPr/>
            <p:nvPr/>
          </p:nvSpPr>
          <p:spPr>
            <a:xfrm rot="-63655">
              <a:off x="5335618" y="3288760"/>
              <a:ext cx="808516" cy="120535"/>
            </a:xfrm>
            <a:custGeom>
              <a:avLst/>
              <a:gdLst/>
              <a:ahLst/>
              <a:cxnLst/>
              <a:rect l="l" t="t" r="r" b="b"/>
              <a:pathLst>
                <a:path w="52991" h="7900" extrusionOk="0">
                  <a:moveTo>
                    <a:pt x="51960" y="6771"/>
                  </a:moveTo>
                  <a:lnTo>
                    <a:pt x="51862" y="6967"/>
                  </a:lnTo>
                  <a:lnTo>
                    <a:pt x="51911" y="6820"/>
                  </a:lnTo>
                  <a:lnTo>
                    <a:pt x="51960" y="6771"/>
                  </a:lnTo>
                  <a:close/>
                  <a:moveTo>
                    <a:pt x="148" y="0"/>
                  </a:moveTo>
                  <a:lnTo>
                    <a:pt x="99" y="98"/>
                  </a:lnTo>
                  <a:lnTo>
                    <a:pt x="50" y="196"/>
                  </a:lnTo>
                  <a:lnTo>
                    <a:pt x="1" y="294"/>
                  </a:lnTo>
                  <a:lnTo>
                    <a:pt x="1" y="393"/>
                  </a:lnTo>
                  <a:lnTo>
                    <a:pt x="50" y="491"/>
                  </a:lnTo>
                  <a:lnTo>
                    <a:pt x="148" y="540"/>
                  </a:lnTo>
                  <a:lnTo>
                    <a:pt x="933" y="834"/>
                  </a:lnTo>
                  <a:lnTo>
                    <a:pt x="1767" y="1030"/>
                  </a:lnTo>
                  <a:lnTo>
                    <a:pt x="2552" y="1129"/>
                  </a:lnTo>
                  <a:lnTo>
                    <a:pt x="3386" y="1227"/>
                  </a:lnTo>
                  <a:lnTo>
                    <a:pt x="4613" y="1325"/>
                  </a:lnTo>
                  <a:lnTo>
                    <a:pt x="5790" y="1472"/>
                  </a:lnTo>
                  <a:lnTo>
                    <a:pt x="8194" y="1914"/>
                  </a:lnTo>
                  <a:lnTo>
                    <a:pt x="10451" y="2306"/>
                  </a:lnTo>
                  <a:lnTo>
                    <a:pt x="12757" y="2699"/>
                  </a:lnTo>
                  <a:lnTo>
                    <a:pt x="17369" y="3385"/>
                  </a:lnTo>
                  <a:lnTo>
                    <a:pt x="19626" y="3680"/>
                  </a:lnTo>
                  <a:lnTo>
                    <a:pt x="21883" y="3925"/>
                  </a:lnTo>
                  <a:lnTo>
                    <a:pt x="26446" y="4367"/>
                  </a:lnTo>
                  <a:lnTo>
                    <a:pt x="31009" y="4857"/>
                  </a:lnTo>
                  <a:lnTo>
                    <a:pt x="33315" y="5103"/>
                  </a:lnTo>
                  <a:lnTo>
                    <a:pt x="35572" y="5397"/>
                  </a:lnTo>
                  <a:lnTo>
                    <a:pt x="38271" y="5790"/>
                  </a:lnTo>
                  <a:lnTo>
                    <a:pt x="40969" y="6231"/>
                  </a:lnTo>
                  <a:lnTo>
                    <a:pt x="46317" y="7163"/>
                  </a:lnTo>
                  <a:lnTo>
                    <a:pt x="48574" y="7507"/>
                  </a:lnTo>
                  <a:lnTo>
                    <a:pt x="49703" y="7703"/>
                  </a:lnTo>
                  <a:lnTo>
                    <a:pt x="50831" y="7801"/>
                  </a:lnTo>
                  <a:lnTo>
                    <a:pt x="51371" y="7899"/>
                  </a:lnTo>
                  <a:lnTo>
                    <a:pt x="52058" y="7899"/>
                  </a:lnTo>
                  <a:lnTo>
                    <a:pt x="52352" y="7850"/>
                  </a:lnTo>
                  <a:lnTo>
                    <a:pt x="52647" y="7703"/>
                  </a:lnTo>
                  <a:lnTo>
                    <a:pt x="52843" y="7556"/>
                  </a:lnTo>
                  <a:lnTo>
                    <a:pt x="52941" y="7409"/>
                  </a:lnTo>
                  <a:lnTo>
                    <a:pt x="52990" y="7262"/>
                  </a:lnTo>
                  <a:lnTo>
                    <a:pt x="52990" y="7016"/>
                  </a:lnTo>
                  <a:lnTo>
                    <a:pt x="52892" y="6820"/>
                  </a:lnTo>
                  <a:lnTo>
                    <a:pt x="52745" y="6673"/>
                  </a:lnTo>
                  <a:lnTo>
                    <a:pt x="52548" y="6575"/>
                  </a:lnTo>
                  <a:lnTo>
                    <a:pt x="52303" y="6575"/>
                  </a:lnTo>
                  <a:lnTo>
                    <a:pt x="52107" y="6624"/>
                  </a:lnTo>
                  <a:lnTo>
                    <a:pt x="52058" y="6673"/>
                  </a:lnTo>
                  <a:lnTo>
                    <a:pt x="51911" y="6673"/>
                  </a:lnTo>
                  <a:lnTo>
                    <a:pt x="51322" y="6624"/>
                  </a:lnTo>
                  <a:lnTo>
                    <a:pt x="50390" y="6526"/>
                  </a:lnTo>
                  <a:lnTo>
                    <a:pt x="49457" y="6427"/>
                  </a:lnTo>
                  <a:lnTo>
                    <a:pt x="47102" y="6035"/>
                  </a:lnTo>
                  <a:lnTo>
                    <a:pt x="44747" y="5642"/>
                  </a:lnTo>
                  <a:lnTo>
                    <a:pt x="42049" y="5152"/>
                  </a:lnTo>
                  <a:lnTo>
                    <a:pt x="39301" y="4710"/>
                  </a:lnTo>
                  <a:lnTo>
                    <a:pt x="33806" y="3925"/>
                  </a:lnTo>
                  <a:lnTo>
                    <a:pt x="31647" y="3680"/>
                  </a:lnTo>
                  <a:lnTo>
                    <a:pt x="29537" y="3435"/>
                  </a:lnTo>
                  <a:lnTo>
                    <a:pt x="25318" y="3042"/>
                  </a:lnTo>
                  <a:lnTo>
                    <a:pt x="21049" y="2600"/>
                  </a:lnTo>
                  <a:lnTo>
                    <a:pt x="18939" y="2355"/>
                  </a:lnTo>
                  <a:lnTo>
                    <a:pt x="16830" y="2110"/>
                  </a:lnTo>
                  <a:lnTo>
                    <a:pt x="12659" y="1472"/>
                  </a:lnTo>
                  <a:lnTo>
                    <a:pt x="8489" y="834"/>
                  </a:lnTo>
                  <a:lnTo>
                    <a:pt x="6575" y="540"/>
                  </a:lnTo>
                  <a:lnTo>
                    <a:pt x="4662" y="294"/>
                  </a:lnTo>
                  <a:lnTo>
                    <a:pt x="3582" y="245"/>
                  </a:lnTo>
                  <a:lnTo>
                    <a:pt x="2503" y="245"/>
                  </a:lnTo>
                  <a:lnTo>
                    <a:pt x="1424" y="196"/>
                  </a:lnTo>
                  <a:lnTo>
                    <a:pt x="933" y="9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3"/>
            <p:cNvSpPr/>
            <p:nvPr/>
          </p:nvSpPr>
          <p:spPr>
            <a:xfrm rot="-63655">
              <a:off x="5346219" y="3256479"/>
              <a:ext cx="796524" cy="117545"/>
            </a:xfrm>
            <a:custGeom>
              <a:avLst/>
              <a:gdLst/>
              <a:ahLst/>
              <a:cxnLst/>
              <a:rect l="l" t="t" r="r" b="b"/>
              <a:pathLst>
                <a:path w="52205" h="7704" extrusionOk="0">
                  <a:moveTo>
                    <a:pt x="295" y="0"/>
                  </a:moveTo>
                  <a:lnTo>
                    <a:pt x="197" y="49"/>
                  </a:lnTo>
                  <a:lnTo>
                    <a:pt x="99" y="98"/>
                  </a:lnTo>
                  <a:lnTo>
                    <a:pt x="1" y="147"/>
                  </a:lnTo>
                  <a:lnTo>
                    <a:pt x="1" y="246"/>
                  </a:lnTo>
                  <a:lnTo>
                    <a:pt x="1" y="344"/>
                  </a:lnTo>
                  <a:lnTo>
                    <a:pt x="1" y="442"/>
                  </a:lnTo>
                  <a:lnTo>
                    <a:pt x="99" y="540"/>
                  </a:lnTo>
                  <a:lnTo>
                    <a:pt x="638" y="785"/>
                  </a:lnTo>
                  <a:lnTo>
                    <a:pt x="1178" y="982"/>
                  </a:lnTo>
                  <a:lnTo>
                    <a:pt x="1718" y="1080"/>
                  </a:lnTo>
                  <a:lnTo>
                    <a:pt x="2307" y="1178"/>
                  </a:lnTo>
                  <a:lnTo>
                    <a:pt x="3484" y="1178"/>
                  </a:lnTo>
                  <a:lnTo>
                    <a:pt x="4613" y="1129"/>
                  </a:lnTo>
                  <a:lnTo>
                    <a:pt x="5496" y="1178"/>
                  </a:lnTo>
                  <a:lnTo>
                    <a:pt x="6428" y="1227"/>
                  </a:lnTo>
                  <a:lnTo>
                    <a:pt x="7311" y="1325"/>
                  </a:lnTo>
                  <a:lnTo>
                    <a:pt x="8243" y="1423"/>
                  </a:lnTo>
                  <a:lnTo>
                    <a:pt x="10010" y="1767"/>
                  </a:lnTo>
                  <a:lnTo>
                    <a:pt x="11776" y="2110"/>
                  </a:lnTo>
                  <a:lnTo>
                    <a:pt x="13395" y="2355"/>
                  </a:lnTo>
                  <a:lnTo>
                    <a:pt x="15014" y="2552"/>
                  </a:lnTo>
                  <a:lnTo>
                    <a:pt x="18302" y="2944"/>
                  </a:lnTo>
                  <a:lnTo>
                    <a:pt x="20166" y="3140"/>
                  </a:lnTo>
                  <a:lnTo>
                    <a:pt x="21981" y="3435"/>
                  </a:lnTo>
                  <a:lnTo>
                    <a:pt x="23846" y="3729"/>
                  </a:lnTo>
                  <a:lnTo>
                    <a:pt x="25661" y="4073"/>
                  </a:lnTo>
                  <a:lnTo>
                    <a:pt x="29145" y="4661"/>
                  </a:lnTo>
                  <a:lnTo>
                    <a:pt x="32677" y="5250"/>
                  </a:lnTo>
                  <a:lnTo>
                    <a:pt x="39694" y="6231"/>
                  </a:lnTo>
                  <a:lnTo>
                    <a:pt x="41215" y="6477"/>
                  </a:lnTo>
                  <a:lnTo>
                    <a:pt x="42687" y="6722"/>
                  </a:lnTo>
                  <a:lnTo>
                    <a:pt x="45679" y="7262"/>
                  </a:lnTo>
                  <a:lnTo>
                    <a:pt x="47151" y="7507"/>
                  </a:lnTo>
                  <a:lnTo>
                    <a:pt x="48672" y="7654"/>
                  </a:lnTo>
                  <a:lnTo>
                    <a:pt x="50193" y="7703"/>
                  </a:lnTo>
                  <a:lnTo>
                    <a:pt x="51665" y="7703"/>
                  </a:lnTo>
                  <a:lnTo>
                    <a:pt x="51911" y="7654"/>
                  </a:lnTo>
                  <a:lnTo>
                    <a:pt x="52058" y="7507"/>
                  </a:lnTo>
                  <a:lnTo>
                    <a:pt x="52156" y="7311"/>
                  </a:lnTo>
                  <a:lnTo>
                    <a:pt x="52205" y="7115"/>
                  </a:lnTo>
                  <a:lnTo>
                    <a:pt x="52156" y="6918"/>
                  </a:lnTo>
                  <a:lnTo>
                    <a:pt x="52058" y="6722"/>
                  </a:lnTo>
                  <a:lnTo>
                    <a:pt x="51911" y="6624"/>
                  </a:lnTo>
                  <a:lnTo>
                    <a:pt x="51665" y="6575"/>
                  </a:lnTo>
                  <a:lnTo>
                    <a:pt x="50193" y="6624"/>
                  </a:lnTo>
                  <a:lnTo>
                    <a:pt x="48721" y="6526"/>
                  </a:lnTo>
                  <a:lnTo>
                    <a:pt x="47299" y="6379"/>
                  </a:lnTo>
                  <a:lnTo>
                    <a:pt x="45827" y="6182"/>
                  </a:lnTo>
                  <a:lnTo>
                    <a:pt x="42883" y="5643"/>
                  </a:lnTo>
                  <a:lnTo>
                    <a:pt x="41460" y="5397"/>
                  </a:lnTo>
                  <a:lnTo>
                    <a:pt x="39988" y="5201"/>
                  </a:lnTo>
                  <a:lnTo>
                    <a:pt x="33168" y="4220"/>
                  </a:lnTo>
                  <a:lnTo>
                    <a:pt x="29783" y="3729"/>
                  </a:lnTo>
                  <a:lnTo>
                    <a:pt x="26348" y="3140"/>
                  </a:lnTo>
                  <a:lnTo>
                    <a:pt x="23061" y="2601"/>
                  </a:lnTo>
                  <a:lnTo>
                    <a:pt x="19774" y="2159"/>
                  </a:lnTo>
                  <a:lnTo>
                    <a:pt x="13199" y="1374"/>
                  </a:lnTo>
                  <a:lnTo>
                    <a:pt x="9715" y="883"/>
                  </a:lnTo>
                  <a:lnTo>
                    <a:pt x="7949" y="638"/>
                  </a:lnTo>
                  <a:lnTo>
                    <a:pt x="6232" y="442"/>
                  </a:lnTo>
                  <a:lnTo>
                    <a:pt x="5496" y="393"/>
                  </a:lnTo>
                  <a:lnTo>
                    <a:pt x="4760" y="442"/>
                  </a:lnTo>
                  <a:lnTo>
                    <a:pt x="3288" y="491"/>
                  </a:lnTo>
                  <a:lnTo>
                    <a:pt x="2503" y="442"/>
                  </a:lnTo>
                  <a:lnTo>
                    <a:pt x="1767" y="393"/>
                  </a:lnTo>
                  <a:lnTo>
                    <a:pt x="1080" y="295"/>
                  </a:lnTo>
                  <a:lnTo>
                    <a:pt x="737" y="197"/>
                  </a:lnTo>
                  <a:lnTo>
                    <a:pt x="393" y="4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3"/>
            <p:cNvSpPr/>
            <p:nvPr/>
          </p:nvSpPr>
          <p:spPr>
            <a:xfrm rot="-63655">
              <a:off x="5411567" y="3235760"/>
              <a:ext cx="719412" cy="101829"/>
            </a:xfrm>
            <a:custGeom>
              <a:avLst/>
              <a:gdLst/>
              <a:ahLst/>
              <a:cxnLst/>
              <a:rect l="l" t="t" r="r" b="b"/>
              <a:pathLst>
                <a:path w="47151" h="6674" extrusionOk="0">
                  <a:moveTo>
                    <a:pt x="1570" y="1"/>
                  </a:moveTo>
                  <a:lnTo>
                    <a:pt x="147" y="50"/>
                  </a:lnTo>
                  <a:lnTo>
                    <a:pt x="0" y="99"/>
                  </a:lnTo>
                  <a:lnTo>
                    <a:pt x="0" y="197"/>
                  </a:lnTo>
                  <a:lnTo>
                    <a:pt x="0" y="295"/>
                  </a:lnTo>
                  <a:lnTo>
                    <a:pt x="147" y="344"/>
                  </a:lnTo>
                  <a:lnTo>
                    <a:pt x="1619" y="491"/>
                  </a:lnTo>
                  <a:lnTo>
                    <a:pt x="3140" y="638"/>
                  </a:lnTo>
                  <a:lnTo>
                    <a:pt x="6133" y="982"/>
                  </a:lnTo>
                  <a:lnTo>
                    <a:pt x="9077" y="1423"/>
                  </a:lnTo>
                  <a:lnTo>
                    <a:pt x="12021" y="1963"/>
                  </a:lnTo>
                  <a:lnTo>
                    <a:pt x="17958" y="3092"/>
                  </a:lnTo>
                  <a:lnTo>
                    <a:pt x="20902" y="3631"/>
                  </a:lnTo>
                  <a:lnTo>
                    <a:pt x="23846" y="4122"/>
                  </a:lnTo>
                  <a:lnTo>
                    <a:pt x="26691" y="4514"/>
                  </a:lnTo>
                  <a:lnTo>
                    <a:pt x="29488" y="4907"/>
                  </a:lnTo>
                  <a:lnTo>
                    <a:pt x="35130" y="5692"/>
                  </a:lnTo>
                  <a:lnTo>
                    <a:pt x="37976" y="6035"/>
                  </a:lnTo>
                  <a:lnTo>
                    <a:pt x="40871" y="6379"/>
                  </a:lnTo>
                  <a:lnTo>
                    <a:pt x="42294" y="6477"/>
                  </a:lnTo>
                  <a:lnTo>
                    <a:pt x="43766" y="6575"/>
                  </a:lnTo>
                  <a:lnTo>
                    <a:pt x="45188" y="6624"/>
                  </a:lnTo>
                  <a:lnTo>
                    <a:pt x="46660" y="6673"/>
                  </a:lnTo>
                  <a:lnTo>
                    <a:pt x="46857" y="6624"/>
                  </a:lnTo>
                  <a:lnTo>
                    <a:pt x="47004" y="6477"/>
                  </a:lnTo>
                  <a:lnTo>
                    <a:pt x="47102" y="6330"/>
                  </a:lnTo>
                  <a:lnTo>
                    <a:pt x="47151" y="6134"/>
                  </a:lnTo>
                  <a:lnTo>
                    <a:pt x="47102" y="5937"/>
                  </a:lnTo>
                  <a:lnTo>
                    <a:pt x="47004" y="5790"/>
                  </a:lnTo>
                  <a:lnTo>
                    <a:pt x="46857" y="5692"/>
                  </a:lnTo>
                  <a:lnTo>
                    <a:pt x="46660" y="5643"/>
                  </a:lnTo>
                  <a:lnTo>
                    <a:pt x="45188" y="5594"/>
                  </a:lnTo>
                  <a:lnTo>
                    <a:pt x="43717" y="5545"/>
                  </a:lnTo>
                  <a:lnTo>
                    <a:pt x="42245" y="5447"/>
                  </a:lnTo>
                  <a:lnTo>
                    <a:pt x="40822" y="5299"/>
                  </a:lnTo>
                  <a:lnTo>
                    <a:pt x="37878" y="4956"/>
                  </a:lnTo>
                  <a:lnTo>
                    <a:pt x="34983" y="4564"/>
                  </a:lnTo>
                  <a:lnTo>
                    <a:pt x="32039" y="4171"/>
                  </a:lnTo>
                  <a:lnTo>
                    <a:pt x="29144" y="3828"/>
                  </a:lnTo>
                  <a:lnTo>
                    <a:pt x="26201" y="3435"/>
                  </a:lnTo>
                  <a:lnTo>
                    <a:pt x="23257" y="2993"/>
                  </a:lnTo>
                  <a:lnTo>
                    <a:pt x="20411" y="2503"/>
                  </a:lnTo>
                  <a:lnTo>
                    <a:pt x="17516" y="1963"/>
                  </a:lnTo>
                  <a:lnTo>
                    <a:pt x="14670" y="1423"/>
                  </a:lnTo>
                  <a:lnTo>
                    <a:pt x="11776" y="884"/>
                  </a:lnTo>
                  <a:lnTo>
                    <a:pt x="8881" y="491"/>
                  </a:lnTo>
                  <a:lnTo>
                    <a:pt x="7409" y="295"/>
                  </a:lnTo>
                  <a:lnTo>
                    <a:pt x="5986" y="148"/>
                  </a:lnTo>
                  <a:lnTo>
                    <a:pt x="4514" y="50"/>
                  </a:lnTo>
                  <a:lnTo>
                    <a:pt x="3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3"/>
            <p:cNvSpPr/>
            <p:nvPr/>
          </p:nvSpPr>
          <p:spPr>
            <a:xfrm rot="-63655">
              <a:off x="5166252" y="3152273"/>
              <a:ext cx="285226" cy="298714"/>
            </a:xfrm>
            <a:custGeom>
              <a:avLst/>
              <a:gdLst/>
              <a:ahLst/>
              <a:cxnLst/>
              <a:rect l="l" t="t" r="r" b="b"/>
              <a:pathLst>
                <a:path w="18694" h="19578" extrusionOk="0">
                  <a:moveTo>
                    <a:pt x="9960" y="1178"/>
                  </a:moveTo>
                  <a:lnTo>
                    <a:pt x="10794" y="1276"/>
                  </a:lnTo>
                  <a:lnTo>
                    <a:pt x="11678" y="1522"/>
                  </a:lnTo>
                  <a:lnTo>
                    <a:pt x="12561" y="1767"/>
                  </a:lnTo>
                  <a:lnTo>
                    <a:pt x="13346" y="2110"/>
                  </a:lnTo>
                  <a:lnTo>
                    <a:pt x="14082" y="2503"/>
                  </a:lnTo>
                  <a:lnTo>
                    <a:pt x="14523" y="2748"/>
                  </a:lnTo>
                  <a:lnTo>
                    <a:pt x="14867" y="2994"/>
                  </a:lnTo>
                  <a:lnTo>
                    <a:pt x="15210" y="3288"/>
                  </a:lnTo>
                  <a:lnTo>
                    <a:pt x="15554" y="3582"/>
                  </a:lnTo>
                  <a:lnTo>
                    <a:pt x="15848" y="3926"/>
                  </a:lnTo>
                  <a:lnTo>
                    <a:pt x="16093" y="4318"/>
                  </a:lnTo>
                  <a:lnTo>
                    <a:pt x="16339" y="4662"/>
                  </a:lnTo>
                  <a:lnTo>
                    <a:pt x="16584" y="5054"/>
                  </a:lnTo>
                  <a:lnTo>
                    <a:pt x="16976" y="5888"/>
                  </a:lnTo>
                  <a:lnTo>
                    <a:pt x="17222" y="6772"/>
                  </a:lnTo>
                  <a:lnTo>
                    <a:pt x="17418" y="7655"/>
                  </a:lnTo>
                  <a:lnTo>
                    <a:pt x="17516" y="8538"/>
                  </a:lnTo>
                  <a:lnTo>
                    <a:pt x="17516" y="9372"/>
                  </a:lnTo>
                  <a:lnTo>
                    <a:pt x="17467" y="10206"/>
                  </a:lnTo>
                  <a:lnTo>
                    <a:pt x="17320" y="10991"/>
                  </a:lnTo>
                  <a:lnTo>
                    <a:pt x="17124" y="11776"/>
                  </a:lnTo>
                  <a:lnTo>
                    <a:pt x="16878" y="12561"/>
                  </a:lnTo>
                  <a:lnTo>
                    <a:pt x="16584" y="13297"/>
                  </a:lnTo>
                  <a:lnTo>
                    <a:pt x="16191" y="14033"/>
                  </a:lnTo>
                  <a:lnTo>
                    <a:pt x="15750" y="14671"/>
                  </a:lnTo>
                  <a:lnTo>
                    <a:pt x="15308" y="15358"/>
                  </a:lnTo>
                  <a:lnTo>
                    <a:pt x="14769" y="15947"/>
                  </a:lnTo>
                  <a:lnTo>
                    <a:pt x="14180" y="16486"/>
                  </a:lnTo>
                  <a:lnTo>
                    <a:pt x="13542" y="16977"/>
                  </a:lnTo>
                  <a:lnTo>
                    <a:pt x="12855" y="17418"/>
                  </a:lnTo>
                  <a:lnTo>
                    <a:pt x="12119" y="17762"/>
                  </a:lnTo>
                  <a:lnTo>
                    <a:pt x="11383" y="18056"/>
                  </a:lnTo>
                  <a:lnTo>
                    <a:pt x="10549" y="18253"/>
                  </a:lnTo>
                  <a:lnTo>
                    <a:pt x="9715" y="18400"/>
                  </a:lnTo>
                  <a:lnTo>
                    <a:pt x="8881" y="18400"/>
                  </a:lnTo>
                  <a:lnTo>
                    <a:pt x="8047" y="18351"/>
                  </a:lnTo>
                  <a:lnTo>
                    <a:pt x="7262" y="18154"/>
                  </a:lnTo>
                  <a:lnTo>
                    <a:pt x="6477" y="17909"/>
                  </a:lnTo>
                  <a:lnTo>
                    <a:pt x="5741" y="17566"/>
                  </a:lnTo>
                  <a:lnTo>
                    <a:pt x="5005" y="17173"/>
                  </a:lnTo>
                  <a:lnTo>
                    <a:pt x="4367" y="16682"/>
                  </a:lnTo>
                  <a:lnTo>
                    <a:pt x="3729" y="16143"/>
                  </a:lnTo>
                  <a:lnTo>
                    <a:pt x="3189" y="15554"/>
                  </a:lnTo>
                  <a:lnTo>
                    <a:pt x="2650" y="14916"/>
                  </a:lnTo>
                  <a:lnTo>
                    <a:pt x="2208" y="14180"/>
                  </a:lnTo>
                  <a:lnTo>
                    <a:pt x="1816" y="13444"/>
                  </a:lnTo>
                  <a:lnTo>
                    <a:pt x="1521" y="12708"/>
                  </a:lnTo>
                  <a:lnTo>
                    <a:pt x="1276" y="11923"/>
                  </a:lnTo>
                  <a:lnTo>
                    <a:pt x="1129" y="11089"/>
                  </a:lnTo>
                  <a:lnTo>
                    <a:pt x="1080" y="10304"/>
                  </a:lnTo>
                  <a:lnTo>
                    <a:pt x="1080" y="9519"/>
                  </a:lnTo>
                  <a:lnTo>
                    <a:pt x="1178" y="8734"/>
                  </a:lnTo>
                  <a:lnTo>
                    <a:pt x="1325" y="7998"/>
                  </a:lnTo>
                  <a:lnTo>
                    <a:pt x="1570" y="7213"/>
                  </a:lnTo>
                  <a:lnTo>
                    <a:pt x="1865" y="6526"/>
                  </a:lnTo>
                  <a:lnTo>
                    <a:pt x="2208" y="5790"/>
                  </a:lnTo>
                  <a:lnTo>
                    <a:pt x="2601" y="5152"/>
                  </a:lnTo>
                  <a:lnTo>
                    <a:pt x="3140" y="4367"/>
                  </a:lnTo>
                  <a:lnTo>
                    <a:pt x="3680" y="3680"/>
                  </a:lnTo>
                  <a:lnTo>
                    <a:pt x="4318" y="3092"/>
                  </a:lnTo>
                  <a:lnTo>
                    <a:pt x="4956" y="2552"/>
                  </a:lnTo>
                  <a:lnTo>
                    <a:pt x="5643" y="2061"/>
                  </a:lnTo>
                  <a:lnTo>
                    <a:pt x="6428" y="1669"/>
                  </a:lnTo>
                  <a:lnTo>
                    <a:pt x="6759" y="1552"/>
                  </a:lnTo>
                  <a:lnTo>
                    <a:pt x="6759" y="1552"/>
                  </a:lnTo>
                  <a:lnTo>
                    <a:pt x="6771" y="1571"/>
                  </a:lnTo>
                  <a:lnTo>
                    <a:pt x="6967" y="1669"/>
                  </a:lnTo>
                  <a:lnTo>
                    <a:pt x="7164" y="1718"/>
                  </a:lnTo>
                  <a:lnTo>
                    <a:pt x="7409" y="1620"/>
                  </a:lnTo>
                  <a:lnTo>
                    <a:pt x="7801" y="1473"/>
                  </a:lnTo>
                  <a:lnTo>
                    <a:pt x="8243" y="1325"/>
                  </a:lnTo>
                  <a:lnTo>
                    <a:pt x="8636" y="1227"/>
                  </a:lnTo>
                  <a:lnTo>
                    <a:pt x="9077" y="1178"/>
                  </a:lnTo>
                  <a:close/>
                  <a:moveTo>
                    <a:pt x="9028" y="1"/>
                  </a:moveTo>
                  <a:lnTo>
                    <a:pt x="8439" y="99"/>
                  </a:lnTo>
                  <a:lnTo>
                    <a:pt x="7900" y="197"/>
                  </a:lnTo>
                  <a:lnTo>
                    <a:pt x="7360" y="393"/>
                  </a:lnTo>
                  <a:lnTo>
                    <a:pt x="7033" y="589"/>
                  </a:lnTo>
                  <a:lnTo>
                    <a:pt x="6869" y="589"/>
                  </a:lnTo>
                  <a:lnTo>
                    <a:pt x="6428" y="688"/>
                  </a:lnTo>
                  <a:lnTo>
                    <a:pt x="6035" y="786"/>
                  </a:lnTo>
                  <a:lnTo>
                    <a:pt x="5643" y="982"/>
                  </a:lnTo>
                  <a:lnTo>
                    <a:pt x="5250" y="1178"/>
                  </a:lnTo>
                  <a:lnTo>
                    <a:pt x="4858" y="1374"/>
                  </a:lnTo>
                  <a:lnTo>
                    <a:pt x="4122" y="1914"/>
                  </a:lnTo>
                  <a:lnTo>
                    <a:pt x="3435" y="2503"/>
                  </a:lnTo>
                  <a:lnTo>
                    <a:pt x="2846" y="3141"/>
                  </a:lnTo>
                  <a:lnTo>
                    <a:pt x="2306" y="3779"/>
                  </a:lnTo>
                  <a:lnTo>
                    <a:pt x="1767" y="4466"/>
                  </a:lnTo>
                  <a:lnTo>
                    <a:pt x="1325" y="5251"/>
                  </a:lnTo>
                  <a:lnTo>
                    <a:pt x="932" y="5986"/>
                  </a:lnTo>
                  <a:lnTo>
                    <a:pt x="589" y="6821"/>
                  </a:lnTo>
                  <a:lnTo>
                    <a:pt x="344" y="7606"/>
                  </a:lnTo>
                  <a:lnTo>
                    <a:pt x="147" y="8489"/>
                  </a:lnTo>
                  <a:lnTo>
                    <a:pt x="49" y="9323"/>
                  </a:lnTo>
                  <a:lnTo>
                    <a:pt x="0" y="10206"/>
                  </a:lnTo>
                  <a:lnTo>
                    <a:pt x="49" y="11138"/>
                  </a:lnTo>
                  <a:lnTo>
                    <a:pt x="147" y="11972"/>
                  </a:lnTo>
                  <a:lnTo>
                    <a:pt x="393" y="12855"/>
                  </a:lnTo>
                  <a:lnTo>
                    <a:pt x="687" y="13641"/>
                  </a:lnTo>
                  <a:lnTo>
                    <a:pt x="1031" y="14426"/>
                  </a:lnTo>
                  <a:lnTo>
                    <a:pt x="1472" y="15161"/>
                  </a:lnTo>
                  <a:lnTo>
                    <a:pt x="1963" y="15897"/>
                  </a:lnTo>
                  <a:lnTo>
                    <a:pt x="2503" y="16535"/>
                  </a:lnTo>
                  <a:lnTo>
                    <a:pt x="3140" y="17124"/>
                  </a:lnTo>
                  <a:lnTo>
                    <a:pt x="3827" y="17664"/>
                  </a:lnTo>
                  <a:lnTo>
                    <a:pt x="4514" y="18154"/>
                  </a:lnTo>
                  <a:lnTo>
                    <a:pt x="5299" y="18596"/>
                  </a:lnTo>
                  <a:lnTo>
                    <a:pt x="6084" y="18939"/>
                  </a:lnTo>
                  <a:lnTo>
                    <a:pt x="6918" y="19234"/>
                  </a:lnTo>
                  <a:lnTo>
                    <a:pt x="7752" y="19430"/>
                  </a:lnTo>
                  <a:lnTo>
                    <a:pt x="8636" y="19528"/>
                  </a:lnTo>
                  <a:lnTo>
                    <a:pt x="9519" y="19577"/>
                  </a:lnTo>
                  <a:lnTo>
                    <a:pt x="10451" y="19528"/>
                  </a:lnTo>
                  <a:lnTo>
                    <a:pt x="11285" y="19332"/>
                  </a:lnTo>
                  <a:lnTo>
                    <a:pt x="12119" y="19087"/>
                  </a:lnTo>
                  <a:lnTo>
                    <a:pt x="12904" y="18743"/>
                  </a:lnTo>
                  <a:lnTo>
                    <a:pt x="13689" y="18302"/>
                  </a:lnTo>
                  <a:lnTo>
                    <a:pt x="14376" y="17811"/>
                  </a:lnTo>
                  <a:lnTo>
                    <a:pt x="15063" y="17271"/>
                  </a:lnTo>
                  <a:lnTo>
                    <a:pt x="15701" y="16633"/>
                  </a:lnTo>
                  <a:lnTo>
                    <a:pt x="16290" y="15947"/>
                  </a:lnTo>
                  <a:lnTo>
                    <a:pt x="16780" y="15260"/>
                  </a:lnTo>
                  <a:lnTo>
                    <a:pt x="17271" y="14475"/>
                  </a:lnTo>
                  <a:lnTo>
                    <a:pt x="17663" y="13690"/>
                  </a:lnTo>
                  <a:lnTo>
                    <a:pt x="18007" y="12855"/>
                  </a:lnTo>
                  <a:lnTo>
                    <a:pt x="18252" y="12021"/>
                  </a:lnTo>
                  <a:lnTo>
                    <a:pt x="18497" y="11187"/>
                  </a:lnTo>
                  <a:lnTo>
                    <a:pt x="18645" y="10255"/>
                  </a:lnTo>
                  <a:lnTo>
                    <a:pt x="18694" y="9372"/>
                  </a:lnTo>
                  <a:lnTo>
                    <a:pt x="18694" y="8440"/>
                  </a:lnTo>
                  <a:lnTo>
                    <a:pt x="18596" y="7507"/>
                  </a:lnTo>
                  <a:lnTo>
                    <a:pt x="18399" y="6624"/>
                  </a:lnTo>
                  <a:lnTo>
                    <a:pt x="18154" y="5741"/>
                  </a:lnTo>
                  <a:lnTo>
                    <a:pt x="17811" y="4907"/>
                  </a:lnTo>
                  <a:lnTo>
                    <a:pt x="17369" y="4073"/>
                  </a:lnTo>
                  <a:lnTo>
                    <a:pt x="17124" y="3680"/>
                  </a:lnTo>
                  <a:lnTo>
                    <a:pt x="16829" y="3288"/>
                  </a:lnTo>
                  <a:lnTo>
                    <a:pt x="16535" y="2945"/>
                  </a:lnTo>
                  <a:lnTo>
                    <a:pt x="16191" y="2601"/>
                  </a:lnTo>
                  <a:lnTo>
                    <a:pt x="15505" y="2012"/>
                  </a:lnTo>
                  <a:lnTo>
                    <a:pt x="14719" y="1522"/>
                  </a:lnTo>
                  <a:lnTo>
                    <a:pt x="13934" y="1080"/>
                  </a:lnTo>
                  <a:lnTo>
                    <a:pt x="13051" y="737"/>
                  </a:lnTo>
                  <a:lnTo>
                    <a:pt x="12168" y="442"/>
                  </a:lnTo>
                  <a:lnTo>
                    <a:pt x="11285" y="246"/>
                  </a:lnTo>
                  <a:lnTo>
                    <a:pt x="10745" y="99"/>
                  </a:lnTo>
                  <a:lnTo>
                    <a:pt x="10157" y="50"/>
                  </a:lnTo>
                  <a:lnTo>
                    <a:pt x="9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3"/>
            <p:cNvSpPr/>
            <p:nvPr/>
          </p:nvSpPr>
          <p:spPr>
            <a:xfrm rot="-63655">
              <a:off x="5252368" y="3134366"/>
              <a:ext cx="185670" cy="96581"/>
            </a:xfrm>
            <a:custGeom>
              <a:avLst/>
              <a:gdLst/>
              <a:ahLst/>
              <a:cxnLst/>
              <a:rect l="l" t="t" r="r" b="b"/>
              <a:pathLst>
                <a:path w="12169" h="6330" extrusionOk="0">
                  <a:moveTo>
                    <a:pt x="4368" y="0"/>
                  </a:moveTo>
                  <a:lnTo>
                    <a:pt x="3877" y="49"/>
                  </a:lnTo>
                  <a:lnTo>
                    <a:pt x="3386" y="98"/>
                  </a:lnTo>
                  <a:lnTo>
                    <a:pt x="2896" y="196"/>
                  </a:lnTo>
                  <a:lnTo>
                    <a:pt x="2405" y="344"/>
                  </a:lnTo>
                  <a:lnTo>
                    <a:pt x="1963" y="540"/>
                  </a:lnTo>
                  <a:lnTo>
                    <a:pt x="1522" y="785"/>
                  </a:lnTo>
                  <a:lnTo>
                    <a:pt x="1080" y="1080"/>
                  </a:lnTo>
                  <a:lnTo>
                    <a:pt x="688" y="1374"/>
                  </a:lnTo>
                  <a:lnTo>
                    <a:pt x="344" y="1767"/>
                  </a:lnTo>
                  <a:lnTo>
                    <a:pt x="50" y="2208"/>
                  </a:lnTo>
                  <a:lnTo>
                    <a:pt x="1" y="2257"/>
                  </a:lnTo>
                  <a:lnTo>
                    <a:pt x="1" y="2306"/>
                  </a:lnTo>
                  <a:lnTo>
                    <a:pt x="99" y="2404"/>
                  </a:lnTo>
                  <a:lnTo>
                    <a:pt x="197" y="2453"/>
                  </a:lnTo>
                  <a:lnTo>
                    <a:pt x="295" y="2404"/>
                  </a:lnTo>
                  <a:lnTo>
                    <a:pt x="639" y="2110"/>
                  </a:lnTo>
                  <a:lnTo>
                    <a:pt x="982" y="1816"/>
                  </a:lnTo>
                  <a:lnTo>
                    <a:pt x="1375" y="1570"/>
                  </a:lnTo>
                  <a:lnTo>
                    <a:pt x="1767" y="1374"/>
                  </a:lnTo>
                  <a:lnTo>
                    <a:pt x="2160" y="1227"/>
                  </a:lnTo>
                  <a:lnTo>
                    <a:pt x="2552" y="1080"/>
                  </a:lnTo>
                  <a:lnTo>
                    <a:pt x="2994" y="981"/>
                  </a:lnTo>
                  <a:lnTo>
                    <a:pt x="3435" y="932"/>
                  </a:lnTo>
                  <a:lnTo>
                    <a:pt x="4318" y="883"/>
                  </a:lnTo>
                  <a:lnTo>
                    <a:pt x="5202" y="981"/>
                  </a:lnTo>
                  <a:lnTo>
                    <a:pt x="6085" y="1129"/>
                  </a:lnTo>
                  <a:lnTo>
                    <a:pt x="6919" y="1374"/>
                  </a:lnTo>
                  <a:lnTo>
                    <a:pt x="7753" y="1668"/>
                  </a:lnTo>
                  <a:lnTo>
                    <a:pt x="8489" y="2110"/>
                  </a:lnTo>
                  <a:lnTo>
                    <a:pt x="9176" y="2601"/>
                  </a:lnTo>
                  <a:lnTo>
                    <a:pt x="9814" y="3140"/>
                  </a:lnTo>
                  <a:lnTo>
                    <a:pt x="10353" y="3778"/>
                  </a:lnTo>
                  <a:lnTo>
                    <a:pt x="10795" y="4465"/>
                  </a:lnTo>
                  <a:lnTo>
                    <a:pt x="11187" y="5250"/>
                  </a:lnTo>
                  <a:lnTo>
                    <a:pt x="11482" y="6084"/>
                  </a:lnTo>
                  <a:lnTo>
                    <a:pt x="11531" y="6182"/>
                  </a:lnTo>
                  <a:lnTo>
                    <a:pt x="11629" y="6231"/>
                  </a:lnTo>
                  <a:lnTo>
                    <a:pt x="11727" y="6280"/>
                  </a:lnTo>
                  <a:lnTo>
                    <a:pt x="11825" y="6329"/>
                  </a:lnTo>
                  <a:lnTo>
                    <a:pt x="11923" y="6280"/>
                  </a:lnTo>
                  <a:lnTo>
                    <a:pt x="12022" y="6280"/>
                  </a:lnTo>
                  <a:lnTo>
                    <a:pt x="12120" y="6182"/>
                  </a:lnTo>
                  <a:lnTo>
                    <a:pt x="12169" y="6084"/>
                  </a:lnTo>
                  <a:lnTo>
                    <a:pt x="12169" y="5544"/>
                  </a:lnTo>
                  <a:lnTo>
                    <a:pt x="12169" y="5054"/>
                  </a:lnTo>
                  <a:lnTo>
                    <a:pt x="12071" y="4612"/>
                  </a:lnTo>
                  <a:lnTo>
                    <a:pt x="11874" y="4171"/>
                  </a:lnTo>
                  <a:lnTo>
                    <a:pt x="11678" y="3729"/>
                  </a:lnTo>
                  <a:lnTo>
                    <a:pt x="11384" y="3337"/>
                  </a:lnTo>
                  <a:lnTo>
                    <a:pt x="11089" y="2944"/>
                  </a:lnTo>
                  <a:lnTo>
                    <a:pt x="10746" y="2552"/>
                  </a:lnTo>
                  <a:lnTo>
                    <a:pt x="10402" y="2208"/>
                  </a:lnTo>
                  <a:lnTo>
                    <a:pt x="9961" y="1914"/>
                  </a:lnTo>
                  <a:lnTo>
                    <a:pt x="9127" y="1325"/>
                  </a:lnTo>
                  <a:lnTo>
                    <a:pt x="8244" y="883"/>
                  </a:lnTo>
                  <a:lnTo>
                    <a:pt x="7410" y="540"/>
                  </a:lnTo>
                  <a:lnTo>
                    <a:pt x="6919" y="344"/>
                  </a:lnTo>
                  <a:lnTo>
                    <a:pt x="6428" y="196"/>
                  </a:lnTo>
                  <a:lnTo>
                    <a:pt x="5938" y="98"/>
                  </a:lnTo>
                  <a:lnTo>
                    <a:pt x="5398" y="49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3"/>
            <p:cNvSpPr/>
            <p:nvPr/>
          </p:nvSpPr>
          <p:spPr>
            <a:xfrm rot="-63655">
              <a:off x="5224534" y="3408548"/>
              <a:ext cx="1031598" cy="251537"/>
            </a:xfrm>
            <a:custGeom>
              <a:avLst/>
              <a:gdLst/>
              <a:ahLst/>
              <a:cxnLst/>
              <a:rect l="l" t="t" r="r" b="b"/>
              <a:pathLst>
                <a:path w="67612" h="16486" extrusionOk="0">
                  <a:moveTo>
                    <a:pt x="99" y="0"/>
                  </a:moveTo>
                  <a:lnTo>
                    <a:pt x="1" y="49"/>
                  </a:lnTo>
                  <a:lnTo>
                    <a:pt x="1" y="148"/>
                  </a:lnTo>
                  <a:lnTo>
                    <a:pt x="344" y="1178"/>
                  </a:lnTo>
                  <a:lnTo>
                    <a:pt x="541" y="1668"/>
                  </a:lnTo>
                  <a:lnTo>
                    <a:pt x="688" y="1914"/>
                  </a:lnTo>
                  <a:lnTo>
                    <a:pt x="884" y="2110"/>
                  </a:lnTo>
                  <a:lnTo>
                    <a:pt x="1178" y="2454"/>
                  </a:lnTo>
                  <a:lnTo>
                    <a:pt x="1571" y="2699"/>
                  </a:lnTo>
                  <a:lnTo>
                    <a:pt x="1963" y="2944"/>
                  </a:lnTo>
                  <a:lnTo>
                    <a:pt x="2405" y="3189"/>
                  </a:lnTo>
                  <a:lnTo>
                    <a:pt x="3288" y="3582"/>
                  </a:lnTo>
                  <a:lnTo>
                    <a:pt x="4171" y="3925"/>
                  </a:lnTo>
                  <a:lnTo>
                    <a:pt x="6134" y="4661"/>
                  </a:lnTo>
                  <a:lnTo>
                    <a:pt x="8096" y="5348"/>
                  </a:lnTo>
                  <a:lnTo>
                    <a:pt x="10108" y="5888"/>
                  </a:lnTo>
                  <a:lnTo>
                    <a:pt x="11089" y="6133"/>
                  </a:lnTo>
                  <a:lnTo>
                    <a:pt x="12120" y="6379"/>
                  </a:lnTo>
                  <a:lnTo>
                    <a:pt x="14279" y="6722"/>
                  </a:lnTo>
                  <a:lnTo>
                    <a:pt x="16437" y="7066"/>
                  </a:lnTo>
                  <a:lnTo>
                    <a:pt x="18596" y="7409"/>
                  </a:lnTo>
                  <a:lnTo>
                    <a:pt x="20755" y="7851"/>
                  </a:lnTo>
                  <a:lnTo>
                    <a:pt x="25220" y="8783"/>
                  </a:lnTo>
                  <a:lnTo>
                    <a:pt x="27477" y="9175"/>
                  </a:lnTo>
                  <a:lnTo>
                    <a:pt x="29734" y="9519"/>
                  </a:lnTo>
                  <a:lnTo>
                    <a:pt x="32089" y="9862"/>
                  </a:lnTo>
                  <a:lnTo>
                    <a:pt x="34444" y="10255"/>
                  </a:lnTo>
                  <a:lnTo>
                    <a:pt x="36750" y="10647"/>
                  </a:lnTo>
                  <a:lnTo>
                    <a:pt x="39105" y="11040"/>
                  </a:lnTo>
                  <a:lnTo>
                    <a:pt x="43913" y="11776"/>
                  </a:lnTo>
                  <a:lnTo>
                    <a:pt x="48722" y="12561"/>
                  </a:lnTo>
                  <a:lnTo>
                    <a:pt x="51077" y="13002"/>
                  </a:lnTo>
                  <a:lnTo>
                    <a:pt x="53432" y="13493"/>
                  </a:lnTo>
                  <a:lnTo>
                    <a:pt x="55738" y="14033"/>
                  </a:lnTo>
                  <a:lnTo>
                    <a:pt x="58093" y="14523"/>
                  </a:lnTo>
                  <a:lnTo>
                    <a:pt x="60350" y="14965"/>
                  </a:lnTo>
                  <a:lnTo>
                    <a:pt x="62607" y="15357"/>
                  </a:lnTo>
                  <a:lnTo>
                    <a:pt x="63735" y="15554"/>
                  </a:lnTo>
                  <a:lnTo>
                    <a:pt x="64864" y="15799"/>
                  </a:lnTo>
                  <a:lnTo>
                    <a:pt x="65943" y="16093"/>
                  </a:lnTo>
                  <a:lnTo>
                    <a:pt x="67072" y="16437"/>
                  </a:lnTo>
                  <a:lnTo>
                    <a:pt x="67268" y="16486"/>
                  </a:lnTo>
                  <a:lnTo>
                    <a:pt x="67415" y="16437"/>
                  </a:lnTo>
                  <a:lnTo>
                    <a:pt x="67513" y="16339"/>
                  </a:lnTo>
                  <a:lnTo>
                    <a:pt x="67611" y="16142"/>
                  </a:lnTo>
                  <a:lnTo>
                    <a:pt x="67611" y="15995"/>
                  </a:lnTo>
                  <a:lnTo>
                    <a:pt x="67562" y="15799"/>
                  </a:lnTo>
                  <a:lnTo>
                    <a:pt x="67464" y="15652"/>
                  </a:lnTo>
                  <a:lnTo>
                    <a:pt x="67317" y="15554"/>
                  </a:lnTo>
                  <a:lnTo>
                    <a:pt x="66336" y="15210"/>
                  </a:lnTo>
                  <a:lnTo>
                    <a:pt x="65305" y="14965"/>
                  </a:lnTo>
                  <a:lnTo>
                    <a:pt x="64275" y="14720"/>
                  </a:lnTo>
                  <a:lnTo>
                    <a:pt x="63245" y="14523"/>
                  </a:lnTo>
                  <a:lnTo>
                    <a:pt x="59172" y="13787"/>
                  </a:lnTo>
                  <a:lnTo>
                    <a:pt x="56915" y="13297"/>
                  </a:lnTo>
                  <a:lnTo>
                    <a:pt x="54707" y="12806"/>
                  </a:lnTo>
                  <a:lnTo>
                    <a:pt x="52500" y="12315"/>
                  </a:lnTo>
                  <a:lnTo>
                    <a:pt x="50292" y="11874"/>
                  </a:lnTo>
                  <a:lnTo>
                    <a:pt x="45729" y="11089"/>
                  </a:lnTo>
                  <a:lnTo>
                    <a:pt x="41166" y="10402"/>
                  </a:lnTo>
                  <a:lnTo>
                    <a:pt x="36603" y="9715"/>
                  </a:lnTo>
                  <a:lnTo>
                    <a:pt x="31991" y="8979"/>
                  </a:lnTo>
                  <a:lnTo>
                    <a:pt x="27722" y="8194"/>
                  </a:lnTo>
                  <a:lnTo>
                    <a:pt x="23454" y="7409"/>
                  </a:lnTo>
                  <a:lnTo>
                    <a:pt x="19136" y="6624"/>
                  </a:lnTo>
                  <a:lnTo>
                    <a:pt x="14867" y="5937"/>
                  </a:lnTo>
                  <a:lnTo>
                    <a:pt x="12708" y="5594"/>
                  </a:lnTo>
                  <a:lnTo>
                    <a:pt x="10599" y="5201"/>
                  </a:lnTo>
                  <a:lnTo>
                    <a:pt x="9568" y="4956"/>
                  </a:lnTo>
                  <a:lnTo>
                    <a:pt x="8489" y="4710"/>
                  </a:lnTo>
                  <a:lnTo>
                    <a:pt x="7459" y="4367"/>
                  </a:lnTo>
                  <a:lnTo>
                    <a:pt x="6477" y="4024"/>
                  </a:lnTo>
                  <a:lnTo>
                    <a:pt x="4760" y="3337"/>
                  </a:lnTo>
                  <a:lnTo>
                    <a:pt x="3043" y="2699"/>
                  </a:lnTo>
                  <a:lnTo>
                    <a:pt x="2454" y="2454"/>
                  </a:lnTo>
                  <a:lnTo>
                    <a:pt x="1865" y="2159"/>
                  </a:lnTo>
                  <a:lnTo>
                    <a:pt x="1620" y="2012"/>
                  </a:lnTo>
                  <a:lnTo>
                    <a:pt x="1375" y="1816"/>
                  </a:lnTo>
                  <a:lnTo>
                    <a:pt x="1129" y="1570"/>
                  </a:lnTo>
                  <a:lnTo>
                    <a:pt x="933" y="1325"/>
                  </a:lnTo>
                  <a:lnTo>
                    <a:pt x="737" y="1031"/>
                  </a:lnTo>
                  <a:lnTo>
                    <a:pt x="590" y="687"/>
                  </a:lnTo>
                  <a:lnTo>
                    <a:pt x="442" y="344"/>
                  </a:lnTo>
                  <a:lnTo>
                    <a:pt x="295" y="4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3"/>
            <p:cNvSpPr/>
            <p:nvPr/>
          </p:nvSpPr>
          <p:spPr>
            <a:xfrm rot="-63655">
              <a:off x="7441683" y="1731039"/>
              <a:ext cx="763598" cy="32956"/>
            </a:xfrm>
            <a:custGeom>
              <a:avLst/>
              <a:gdLst/>
              <a:ahLst/>
              <a:cxnLst/>
              <a:rect l="l" t="t" r="r" b="b"/>
              <a:pathLst>
                <a:path w="50047" h="2160" extrusionOk="0">
                  <a:moveTo>
                    <a:pt x="43766" y="1"/>
                  </a:moveTo>
                  <a:lnTo>
                    <a:pt x="42294" y="99"/>
                  </a:lnTo>
                  <a:lnTo>
                    <a:pt x="40773" y="197"/>
                  </a:lnTo>
                  <a:lnTo>
                    <a:pt x="37878" y="344"/>
                  </a:lnTo>
                  <a:lnTo>
                    <a:pt x="34444" y="442"/>
                  </a:lnTo>
                  <a:lnTo>
                    <a:pt x="31059" y="541"/>
                  </a:lnTo>
                  <a:lnTo>
                    <a:pt x="24239" y="688"/>
                  </a:lnTo>
                  <a:lnTo>
                    <a:pt x="10893" y="688"/>
                  </a:lnTo>
                  <a:lnTo>
                    <a:pt x="9323" y="737"/>
                  </a:lnTo>
                  <a:lnTo>
                    <a:pt x="7802" y="835"/>
                  </a:lnTo>
                  <a:lnTo>
                    <a:pt x="4760" y="1031"/>
                  </a:lnTo>
                  <a:lnTo>
                    <a:pt x="3435" y="1080"/>
                  </a:lnTo>
                  <a:lnTo>
                    <a:pt x="2798" y="1129"/>
                  </a:lnTo>
                  <a:lnTo>
                    <a:pt x="2160" y="1227"/>
                  </a:lnTo>
                  <a:lnTo>
                    <a:pt x="1571" y="1326"/>
                  </a:lnTo>
                  <a:lnTo>
                    <a:pt x="1080" y="1522"/>
                  </a:lnTo>
                  <a:lnTo>
                    <a:pt x="50" y="1963"/>
                  </a:lnTo>
                  <a:lnTo>
                    <a:pt x="1" y="2013"/>
                  </a:lnTo>
                  <a:lnTo>
                    <a:pt x="1" y="2062"/>
                  </a:lnTo>
                  <a:lnTo>
                    <a:pt x="50" y="2111"/>
                  </a:lnTo>
                  <a:lnTo>
                    <a:pt x="148" y="2160"/>
                  </a:lnTo>
                  <a:lnTo>
                    <a:pt x="737" y="2013"/>
                  </a:lnTo>
                  <a:lnTo>
                    <a:pt x="1375" y="2013"/>
                  </a:lnTo>
                  <a:lnTo>
                    <a:pt x="2601" y="1963"/>
                  </a:lnTo>
                  <a:lnTo>
                    <a:pt x="5447" y="1865"/>
                  </a:lnTo>
                  <a:lnTo>
                    <a:pt x="8391" y="1767"/>
                  </a:lnTo>
                  <a:lnTo>
                    <a:pt x="9863" y="1767"/>
                  </a:lnTo>
                  <a:lnTo>
                    <a:pt x="11286" y="1718"/>
                  </a:lnTo>
                  <a:lnTo>
                    <a:pt x="14524" y="1767"/>
                  </a:lnTo>
                  <a:lnTo>
                    <a:pt x="17762" y="1816"/>
                  </a:lnTo>
                  <a:lnTo>
                    <a:pt x="21000" y="1865"/>
                  </a:lnTo>
                  <a:lnTo>
                    <a:pt x="24239" y="1816"/>
                  </a:lnTo>
                  <a:lnTo>
                    <a:pt x="37143" y="1669"/>
                  </a:lnTo>
                  <a:lnTo>
                    <a:pt x="40184" y="1571"/>
                  </a:lnTo>
                  <a:lnTo>
                    <a:pt x="43177" y="1473"/>
                  </a:lnTo>
                  <a:lnTo>
                    <a:pt x="44698" y="1473"/>
                  </a:lnTo>
                  <a:lnTo>
                    <a:pt x="46219" y="1522"/>
                  </a:lnTo>
                  <a:lnTo>
                    <a:pt x="47691" y="1669"/>
                  </a:lnTo>
                  <a:lnTo>
                    <a:pt x="49212" y="1865"/>
                  </a:lnTo>
                  <a:lnTo>
                    <a:pt x="49507" y="1865"/>
                  </a:lnTo>
                  <a:lnTo>
                    <a:pt x="49752" y="1767"/>
                  </a:lnTo>
                  <a:lnTo>
                    <a:pt x="49948" y="1571"/>
                  </a:lnTo>
                  <a:lnTo>
                    <a:pt x="50046" y="1375"/>
                  </a:lnTo>
                  <a:lnTo>
                    <a:pt x="50046" y="1129"/>
                  </a:lnTo>
                  <a:lnTo>
                    <a:pt x="49997" y="884"/>
                  </a:lnTo>
                  <a:lnTo>
                    <a:pt x="49850" y="688"/>
                  </a:lnTo>
                  <a:lnTo>
                    <a:pt x="49703" y="639"/>
                  </a:lnTo>
                  <a:lnTo>
                    <a:pt x="49605" y="541"/>
                  </a:lnTo>
                  <a:lnTo>
                    <a:pt x="48869" y="393"/>
                  </a:lnTo>
                  <a:lnTo>
                    <a:pt x="48133" y="246"/>
                  </a:lnTo>
                  <a:lnTo>
                    <a:pt x="47446" y="148"/>
                  </a:lnTo>
                  <a:lnTo>
                    <a:pt x="46710" y="99"/>
                  </a:lnTo>
                  <a:lnTo>
                    <a:pt x="45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3"/>
            <p:cNvSpPr/>
            <p:nvPr/>
          </p:nvSpPr>
          <p:spPr>
            <a:xfrm rot="-63655">
              <a:off x="7468443" y="1756992"/>
              <a:ext cx="94338" cy="451427"/>
            </a:xfrm>
            <a:custGeom>
              <a:avLst/>
              <a:gdLst/>
              <a:ahLst/>
              <a:cxnLst/>
              <a:rect l="l" t="t" r="r" b="b"/>
              <a:pathLst>
                <a:path w="6183" h="29587" extrusionOk="0">
                  <a:moveTo>
                    <a:pt x="246" y="1"/>
                  </a:moveTo>
                  <a:lnTo>
                    <a:pt x="148" y="50"/>
                  </a:lnTo>
                  <a:lnTo>
                    <a:pt x="99" y="99"/>
                  </a:lnTo>
                  <a:lnTo>
                    <a:pt x="50" y="148"/>
                  </a:lnTo>
                  <a:lnTo>
                    <a:pt x="1" y="246"/>
                  </a:lnTo>
                  <a:lnTo>
                    <a:pt x="1" y="1178"/>
                  </a:lnTo>
                  <a:lnTo>
                    <a:pt x="1" y="2110"/>
                  </a:lnTo>
                  <a:lnTo>
                    <a:pt x="50" y="2994"/>
                  </a:lnTo>
                  <a:lnTo>
                    <a:pt x="148" y="3926"/>
                  </a:lnTo>
                  <a:lnTo>
                    <a:pt x="442" y="5741"/>
                  </a:lnTo>
                  <a:lnTo>
                    <a:pt x="835" y="7556"/>
                  </a:lnTo>
                  <a:lnTo>
                    <a:pt x="1620" y="11383"/>
                  </a:lnTo>
                  <a:lnTo>
                    <a:pt x="1963" y="13346"/>
                  </a:lnTo>
                  <a:lnTo>
                    <a:pt x="2307" y="15309"/>
                  </a:lnTo>
                  <a:lnTo>
                    <a:pt x="2650" y="17320"/>
                  </a:lnTo>
                  <a:lnTo>
                    <a:pt x="3043" y="19283"/>
                  </a:lnTo>
                  <a:lnTo>
                    <a:pt x="3435" y="21294"/>
                  </a:lnTo>
                  <a:lnTo>
                    <a:pt x="3779" y="23306"/>
                  </a:lnTo>
                  <a:lnTo>
                    <a:pt x="3975" y="24876"/>
                  </a:lnTo>
                  <a:lnTo>
                    <a:pt x="4220" y="26397"/>
                  </a:lnTo>
                  <a:lnTo>
                    <a:pt x="4368" y="27182"/>
                  </a:lnTo>
                  <a:lnTo>
                    <a:pt x="4613" y="27918"/>
                  </a:lnTo>
                  <a:lnTo>
                    <a:pt x="4858" y="28654"/>
                  </a:lnTo>
                  <a:lnTo>
                    <a:pt x="5202" y="29341"/>
                  </a:lnTo>
                  <a:lnTo>
                    <a:pt x="5349" y="29488"/>
                  </a:lnTo>
                  <a:lnTo>
                    <a:pt x="5545" y="29586"/>
                  </a:lnTo>
                  <a:lnTo>
                    <a:pt x="5741" y="29586"/>
                  </a:lnTo>
                  <a:lnTo>
                    <a:pt x="5889" y="29537"/>
                  </a:lnTo>
                  <a:lnTo>
                    <a:pt x="6036" y="29390"/>
                  </a:lnTo>
                  <a:lnTo>
                    <a:pt x="6134" y="29243"/>
                  </a:lnTo>
                  <a:lnTo>
                    <a:pt x="6183" y="29047"/>
                  </a:lnTo>
                  <a:lnTo>
                    <a:pt x="6134" y="28801"/>
                  </a:lnTo>
                  <a:lnTo>
                    <a:pt x="5790" y="28065"/>
                  </a:lnTo>
                  <a:lnTo>
                    <a:pt x="5545" y="27280"/>
                  </a:lnTo>
                  <a:lnTo>
                    <a:pt x="5349" y="26495"/>
                  </a:lnTo>
                  <a:lnTo>
                    <a:pt x="5153" y="25710"/>
                  </a:lnTo>
                  <a:lnTo>
                    <a:pt x="4907" y="24091"/>
                  </a:lnTo>
                  <a:lnTo>
                    <a:pt x="4711" y="22472"/>
                  </a:lnTo>
                  <a:lnTo>
                    <a:pt x="4368" y="20608"/>
                  </a:lnTo>
                  <a:lnTo>
                    <a:pt x="3975" y="18743"/>
                  </a:lnTo>
                  <a:lnTo>
                    <a:pt x="3632" y="16879"/>
                  </a:lnTo>
                  <a:lnTo>
                    <a:pt x="3288" y="15014"/>
                  </a:lnTo>
                  <a:lnTo>
                    <a:pt x="2945" y="13150"/>
                  </a:lnTo>
                  <a:lnTo>
                    <a:pt x="2552" y="11334"/>
                  </a:lnTo>
                  <a:lnTo>
                    <a:pt x="1767" y="7655"/>
                  </a:lnTo>
                  <a:lnTo>
                    <a:pt x="1375" y="5790"/>
                  </a:lnTo>
                  <a:lnTo>
                    <a:pt x="982" y="3975"/>
                  </a:lnTo>
                  <a:lnTo>
                    <a:pt x="688" y="2110"/>
                  </a:lnTo>
                  <a:lnTo>
                    <a:pt x="491" y="246"/>
                  </a:lnTo>
                  <a:lnTo>
                    <a:pt x="442" y="148"/>
                  </a:lnTo>
                  <a:lnTo>
                    <a:pt x="393" y="99"/>
                  </a:lnTo>
                  <a:lnTo>
                    <a:pt x="344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3"/>
            <p:cNvSpPr/>
            <p:nvPr/>
          </p:nvSpPr>
          <p:spPr>
            <a:xfrm rot="-63655">
              <a:off x="8128442" y="1742663"/>
              <a:ext cx="74869" cy="448421"/>
            </a:xfrm>
            <a:custGeom>
              <a:avLst/>
              <a:gdLst/>
              <a:ahLst/>
              <a:cxnLst/>
              <a:rect l="l" t="t" r="r" b="b"/>
              <a:pathLst>
                <a:path w="4907" h="29390" extrusionOk="0">
                  <a:moveTo>
                    <a:pt x="4073" y="0"/>
                  </a:moveTo>
                  <a:lnTo>
                    <a:pt x="4024" y="49"/>
                  </a:lnTo>
                  <a:lnTo>
                    <a:pt x="3926" y="148"/>
                  </a:lnTo>
                  <a:lnTo>
                    <a:pt x="3877" y="246"/>
                  </a:lnTo>
                  <a:lnTo>
                    <a:pt x="3926" y="344"/>
                  </a:lnTo>
                  <a:lnTo>
                    <a:pt x="4024" y="736"/>
                  </a:lnTo>
                  <a:lnTo>
                    <a:pt x="4073" y="1129"/>
                  </a:lnTo>
                  <a:lnTo>
                    <a:pt x="4122" y="1963"/>
                  </a:lnTo>
                  <a:lnTo>
                    <a:pt x="4073" y="2748"/>
                  </a:lnTo>
                  <a:lnTo>
                    <a:pt x="4024" y="3582"/>
                  </a:lnTo>
                  <a:lnTo>
                    <a:pt x="3877" y="4416"/>
                  </a:lnTo>
                  <a:lnTo>
                    <a:pt x="3680" y="5250"/>
                  </a:lnTo>
                  <a:lnTo>
                    <a:pt x="3386" y="6869"/>
                  </a:lnTo>
                  <a:lnTo>
                    <a:pt x="2650" y="10647"/>
                  </a:lnTo>
                  <a:lnTo>
                    <a:pt x="2356" y="12561"/>
                  </a:lnTo>
                  <a:lnTo>
                    <a:pt x="2110" y="14474"/>
                  </a:lnTo>
                  <a:lnTo>
                    <a:pt x="1865" y="16290"/>
                  </a:lnTo>
                  <a:lnTo>
                    <a:pt x="1620" y="18056"/>
                  </a:lnTo>
                  <a:lnTo>
                    <a:pt x="1374" y="19871"/>
                  </a:lnTo>
                  <a:lnTo>
                    <a:pt x="1178" y="21687"/>
                  </a:lnTo>
                  <a:lnTo>
                    <a:pt x="933" y="23502"/>
                  </a:lnTo>
                  <a:lnTo>
                    <a:pt x="589" y="25268"/>
                  </a:lnTo>
                  <a:lnTo>
                    <a:pt x="246" y="27084"/>
                  </a:lnTo>
                  <a:lnTo>
                    <a:pt x="0" y="28899"/>
                  </a:lnTo>
                  <a:lnTo>
                    <a:pt x="50" y="29095"/>
                  </a:lnTo>
                  <a:lnTo>
                    <a:pt x="148" y="29292"/>
                  </a:lnTo>
                  <a:lnTo>
                    <a:pt x="295" y="29341"/>
                  </a:lnTo>
                  <a:lnTo>
                    <a:pt x="491" y="29390"/>
                  </a:lnTo>
                  <a:lnTo>
                    <a:pt x="687" y="29341"/>
                  </a:lnTo>
                  <a:lnTo>
                    <a:pt x="835" y="29243"/>
                  </a:lnTo>
                  <a:lnTo>
                    <a:pt x="982" y="29095"/>
                  </a:lnTo>
                  <a:lnTo>
                    <a:pt x="1080" y="28899"/>
                  </a:lnTo>
                  <a:lnTo>
                    <a:pt x="1276" y="27035"/>
                  </a:lnTo>
                  <a:lnTo>
                    <a:pt x="1571" y="25170"/>
                  </a:lnTo>
                  <a:lnTo>
                    <a:pt x="2257" y="21441"/>
                  </a:lnTo>
                  <a:lnTo>
                    <a:pt x="2405" y="20460"/>
                  </a:lnTo>
                  <a:lnTo>
                    <a:pt x="2552" y="19479"/>
                  </a:lnTo>
                  <a:lnTo>
                    <a:pt x="2748" y="17565"/>
                  </a:lnTo>
                  <a:lnTo>
                    <a:pt x="2944" y="15652"/>
                  </a:lnTo>
                  <a:lnTo>
                    <a:pt x="3239" y="13738"/>
                  </a:lnTo>
                  <a:lnTo>
                    <a:pt x="3877" y="9911"/>
                  </a:lnTo>
                  <a:lnTo>
                    <a:pt x="4171" y="7998"/>
                  </a:lnTo>
                  <a:lnTo>
                    <a:pt x="4416" y="6084"/>
                  </a:lnTo>
                  <a:lnTo>
                    <a:pt x="4662" y="4612"/>
                  </a:lnTo>
                  <a:lnTo>
                    <a:pt x="4760" y="3827"/>
                  </a:lnTo>
                  <a:lnTo>
                    <a:pt x="4858" y="3091"/>
                  </a:lnTo>
                  <a:lnTo>
                    <a:pt x="4907" y="2355"/>
                  </a:lnTo>
                  <a:lnTo>
                    <a:pt x="4858" y="1570"/>
                  </a:lnTo>
                  <a:lnTo>
                    <a:pt x="4711" y="835"/>
                  </a:lnTo>
                  <a:lnTo>
                    <a:pt x="4563" y="491"/>
                  </a:lnTo>
                  <a:lnTo>
                    <a:pt x="4465" y="148"/>
                  </a:lnTo>
                  <a:lnTo>
                    <a:pt x="4367" y="4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3"/>
            <p:cNvSpPr/>
            <p:nvPr/>
          </p:nvSpPr>
          <p:spPr>
            <a:xfrm rot="-63655">
              <a:off x="7555059" y="2186520"/>
              <a:ext cx="583177" cy="45681"/>
            </a:xfrm>
            <a:custGeom>
              <a:avLst/>
              <a:gdLst/>
              <a:ahLst/>
              <a:cxnLst/>
              <a:rect l="l" t="t" r="r" b="b"/>
              <a:pathLst>
                <a:path w="38222" h="2994" extrusionOk="0">
                  <a:moveTo>
                    <a:pt x="197" y="1"/>
                  </a:moveTo>
                  <a:lnTo>
                    <a:pt x="148" y="50"/>
                  </a:lnTo>
                  <a:lnTo>
                    <a:pt x="50" y="99"/>
                  </a:lnTo>
                  <a:lnTo>
                    <a:pt x="1" y="197"/>
                  </a:lnTo>
                  <a:lnTo>
                    <a:pt x="1" y="295"/>
                  </a:lnTo>
                  <a:lnTo>
                    <a:pt x="1" y="393"/>
                  </a:lnTo>
                  <a:lnTo>
                    <a:pt x="50" y="492"/>
                  </a:lnTo>
                  <a:lnTo>
                    <a:pt x="492" y="884"/>
                  </a:lnTo>
                  <a:lnTo>
                    <a:pt x="933" y="1277"/>
                  </a:lnTo>
                  <a:lnTo>
                    <a:pt x="1424" y="1571"/>
                  </a:lnTo>
                  <a:lnTo>
                    <a:pt x="1914" y="1865"/>
                  </a:lnTo>
                  <a:lnTo>
                    <a:pt x="2454" y="2111"/>
                  </a:lnTo>
                  <a:lnTo>
                    <a:pt x="2994" y="2307"/>
                  </a:lnTo>
                  <a:lnTo>
                    <a:pt x="3534" y="2503"/>
                  </a:lnTo>
                  <a:lnTo>
                    <a:pt x="4122" y="2650"/>
                  </a:lnTo>
                  <a:lnTo>
                    <a:pt x="5251" y="2847"/>
                  </a:lnTo>
                  <a:lnTo>
                    <a:pt x="6428" y="2945"/>
                  </a:lnTo>
                  <a:lnTo>
                    <a:pt x="7606" y="2994"/>
                  </a:lnTo>
                  <a:lnTo>
                    <a:pt x="10108" y="2994"/>
                  </a:lnTo>
                  <a:lnTo>
                    <a:pt x="11482" y="2896"/>
                  </a:lnTo>
                  <a:lnTo>
                    <a:pt x="14230" y="2699"/>
                  </a:lnTo>
                  <a:lnTo>
                    <a:pt x="16977" y="2503"/>
                  </a:lnTo>
                  <a:lnTo>
                    <a:pt x="18351" y="2405"/>
                  </a:lnTo>
                  <a:lnTo>
                    <a:pt x="19725" y="2356"/>
                  </a:lnTo>
                  <a:lnTo>
                    <a:pt x="22718" y="2258"/>
                  </a:lnTo>
                  <a:lnTo>
                    <a:pt x="25661" y="2209"/>
                  </a:lnTo>
                  <a:lnTo>
                    <a:pt x="28654" y="2258"/>
                  </a:lnTo>
                  <a:lnTo>
                    <a:pt x="30126" y="2307"/>
                  </a:lnTo>
                  <a:lnTo>
                    <a:pt x="31647" y="2405"/>
                  </a:lnTo>
                  <a:lnTo>
                    <a:pt x="33266" y="2503"/>
                  </a:lnTo>
                  <a:lnTo>
                    <a:pt x="34297" y="2552"/>
                  </a:lnTo>
                  <a:lnTo>
                    <a:pt x="35327" y="2503"/>
                  </a:lnTo>
                  <a:lnTo>
                    <a:pt x="35818" y="2454"/>
                  </a:lnTo>
                  <a:lnTo>
                    <a:pt x="36308" y="2356"/>
                  </a:lnTo>
                  <a:lnTo>
                    <a:pt x="36750" y="2209"/>
                  </a:lnTo>
                  <a:lnTo>
                    <a:pt x="37192" y="2013"/>
                  </a:lnTo>
                  <a:lnTo>
                    <a:pt x="37535" y="1816"/>
                  </a:lnTo>
                  <a:lnTo>
                    <a:pt x="37829" y="1522"/>
                  </a:lnTo>
                  <a:lnTo>
                    <a:pt x="38075" y="1178"/>
                  </a:lnTo>
                  <a:lnTo>
                    <a:pt x="38222" y="786"/>
                  </a:lnTo>
                  <a:lnTo>
                    <a:pt x="38222" y="590"/>
                  </a:lnTo>
                  <a:lnTo>
                    <a:pt x="38173" y="443"/>
                  </a:lnTo>
                  <a:lnTo>
                    <a:pt x="38124" y="295"/>
                  </a:lnTo>
                  <a:lnTo>
                    <a:pt x="37977" y="197"/>
                  </a:lnTo>
                  <a:lnTo>
                    <a:pt x="37829" y="148"/>
                  </a:lnTo>
                  <a:lnTo>
                    <a:pt x="37682" y="148"/>
                  </a:lnTo>
                  <a:lnTo>
                    <a:pt x="37486" y="197"/>
                  </a:lnTo>
                  <a:lnTo>
                    <a:pt x="37339" y="295"/>
                  </a:lnTo>
                  <a:lnTo>
                    <a:pt x="37044" y="541"/>
                  </a:lnTo>
                  <a:lnTo>
                    <a:pt x="36701" y="737"/>
                  </a:lnTo>
                  <a:lnTo>
                    <a:pt x="36357" y="933"/>
                  </a:lnTo>
                  <a:lnTo>
                    <a:pt x="35965" y="1031"/>
                  </a:lnTo>
                  <a:lnTo>
                    <a:pt x="35523" y="1129"/>
                  </a:lnTo>
                  <a:lnTo>
                    <a:pt x="35082" y="1228"/>
                  </a:lnTo>
                  <a:lnTo>
                    <a:pt x="34150" y="1277"/>
                  </a:lnTo>
                  <a:lnTo>
                    <a:pt x="33266" y="1228"/>
                  </a:lnTo>
                  <a:lnTo>
                    <a:pt x="32334" y="1178"/>
                  </a:lnTo>
                  <a:lnTo>
                    <a:pt x="30715" y="1031"/>
                  </a:lnTo>
                  <a:lnTo>
                    <a:pt x="29292" y="933"/>
                  </a:lnTo>
                  <a:lnTo>
                    <a:pt x="25024" y="933"/>
                  </a:lnTo>
                  <a:lnTo>
                    <a:pt x="22129" y="982"/>
                  </a:lnTo>
                  <a:lnTo>
                    <a:pt x="19283" y="1129"/>
                  </a:lnTo>
                  <a:lnTo>
                    <a:pt x="16781" y="1228"/>
                  </a:lnTo>
                  <a:lnTo>
                    <a:pt x="14328" y="1473"/>
                  </a:lnTo>
                  <a:lnTo>
                    <a:pt x="11825" y="1669"/>
                  </a:lnTo>
                  <a:lnTo>
                    <a:pt x="9372" y="1865"/>
                  </a:lnTo>
                  <a:lnTo>
                    <a:pt x="8195" y="1914"/>
                  </a:lnTo>
                  <a:lnTo>
                    <a:pt x="7017" y="1914"/>
                  </a:lnTo>
                  <a:lnTo>
                    <a:pt x="5840" y="1865"/>
                  </a:lnTo>
                  <a:lnTo>
                    <a:pt x="4711" y="1767"/>
                  </a:lnTo>
                  <a:lnTo>
                    <a:pt x="3534" y="1522"/>
                  </a:lnTo>
                  <a:lnTo>
                    <a:pt x="2994" y="1326"/>
                  </a:lnTo>
                  <a:lnTo>
                    <a:pt x="2454" y="1178"/>
                  </a:lnTo>
                  <a:lnTo>
                    <a:pt x="1914" y="933"/>
                  </a:lnTo>
                  <a:lnTo>
                    <a:pt x="1424" y="688"/>
                  </a:lnTo>
                  <a:lnTo>
                    <a:pt x="884" y="393"/>
                  </a:lnTo>
                  <a:lnTo>
                    <a:pt x="442" y="5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3"/>
            <p:cNvSpPr/>
            <p:nvPr/>
          </p:nvSpPr>
          <p:spPr>
            <a:xfrm rot="-63655">
              <a:off x="7490896" y="1961864"/>
              <a:ext cx="719427" cy="33704"/>
            </a:xfrm>
            <a:custGeom>
              <a:avLst/>
              <a:gdLst/>
              <a:ahLst/>
              <a:cxnLst/>
              <a:rect l="l" t="t" r="r" b="b"/>
              <a:pathLst>
                <a:path w="47152" h="2209" extrusionOk="0">
                  <a:moveTo>
                    <a:pt x="35474" y="1"/>
                  </a:moveTo>
                  <a:lnTo>
                    <a:pt x="29636" y="50"/>
                  </a:lnTo>
                  <a:lnTo>
                    <a:pt x="24925" y="148"/>
                  </a:lnTo>
                  <a:lnTo>
                    <a:pt x="22570" y="197"/>
                  </a:lnTo>
                  <a:lnTo>
                    <a:pt x="20215" y="295"/>
                  </a:lnTo>
                  <a:lnTo>
                    <a:pt x="14916" y="589"/>
                  </a:lnTo>
                  <a:lnTo>
                    <a:pt x="12267" y="639"/>
                  </a:lnTo>
                  <a:lnTo>
                    <a:pt x="9617" y="737"/>
                  </a:lnTo>
                  <a:lnTo>
                    <a:pt x="7557" y="786"/>
                  </a:lnTo>
                  <a:lnTo>
                    <a:pt x="6575" y="835"/>
                  </a:lnTo>
                  <a:lnTo>
                    <a:pt x="5545" y="933"/>
                  </a:lnTo>
                  <a:lnTo>
                    <a:pt x="3533" y="1178"/>
                  </a:lnTo>
                  <a:lnTo>
                    <a:pt x="2503" y="1276"/>
                  </a:lnTo>
                  <a:lnTo>
                    <a:pt x="1522" y="1276"/>
                  </a:lnTo>
                  <a:lnTo>
                    <a:pt x="884" y="1178"/>
                  </a:lnTo>
                  <a:lnTo>
                    <a:pt x="295" y="1080"/>
                  </a:lnTo>
                  <a:lnTo>
                    <a:pt x="99" y="1080"/>
                  </a:lnTo>
                  <a:lnTo>
                    <a:pt x="1" y="1178"/>
                  </a:lnTo>
                  <a:lnTo>
                    <a:pt x="1" y="1374"/>
                  </a:lnTo>
                  <a:lnTo>
                    <a:pt x="50" y="1424"/>
                  </a:lnTo>
                  <a:lnTo>
                    <a:pt x="99" y="1473"/>
                  </a:lnTo>
                  <a:lnTo>
                    <a:pt x="442" y="1718"/>
                  </a:lnTo>
                  <a:lnTo>
                    <a:pt x="835" y="1865"/>
                  </a:lnTo>
                  <a:lnTo>
                    <a:pt x="1178" y="2012"/>
                  </a:lnTo>
                  <a:lnTo>
                    <a:pt x="1620" y="2110"/>
                  </a:lnTo>
                  <a:lnTo>
                    <a:pt x="2012" y="2160"/>
                  </a:lnTo>
                  <a:lnTo>
                    <a:pt x="2454" y="2209"/>
                  </a:lnTo>
                  <a:lnTo>
                    <a:pt x="3337" y="2160"/>
                  </a:lnTo>
                  <a:lnTo>
                    <a:pt x="4171" y="2110"/>
                  </a:lnTo>
                  <a:lnTo>
                    <a:pt x="5054" y="2012"/>
                  </a:lnTo>
                  <a:lnTo>
                    <a:pt x="6673" y="1816"/>
                  </a:lnTo>
                  <a:lnTo>
                    <a:pt x="7851" y="1767"/>
                  </a:lnTo>
                  <a:lnTo>
                    <a:pt x="9029" y="1718"/>
                  </a:lnTo>
                  <a:lnTo>
                    <a:pt x="11335" y="1767"/>
                  </a:lnTo>
                  <a:lnTo>
                    <a:pt x="14082" y="1669"/>
                  </a:lnTo>
                  <a:lnTo>
                    <a:pt x="16830" y="1571"/>
                  </a:lnTo>
                  <a:lnTo>
                    <a:pt x="22276" y="1374"/>
                  </a:lnTo>
                  <a:lnTo>
                    <a:pt x="27673" y="1276"/>
                  </a:lnTo>
                  <a:lnTo>
                    <a:pt x="33413" y="1227"/>
                  </a:lnTo>
                  <a:lnTo>
                    <a:pt x="39154" y="1276"/>
                  </a:lnTo>
                  <a:lnTo>
                    <a:pt x="41558" y="1325"/>
                  </a:lnTo>
                  <a:lnTo>
                    <a:pt x="44011" y="1424"/>
                  </a:lnTo>
                  <a:lnTo>
                    <a:pt x="44747" y="1473"/>
                  </a:lnTo>
                  <a:lnTo>
                    <a:pt x="45532" y="1522"/>
                  </a:lnTo>
                  <a:lnTo>
                    <a:pt x="45974" y="1620"/>
                  </a:lnTo>
                  <a:lnTo>
                    <a:pt x="46121" y="1767"/>
                  </a:lnTo>
                  <a:lnTo>
                    <a:pt x="46366" y="1816"/>
                  </a:lnTo>
                  <a:lnTo>
                    <a:pt x="46612" y="1767"/>
                  </a:lnTo>
                  <a:lnTo>
                    <a:pt x="46808" y="1669"/>
                  </a:lnTo>
                  <a:lnTo>
                    <a:pt x="47004" y="1522"/>
                  </a:lnTo>
                  <a:lnTo>
                    <a:pt x="47102" y="1276"/>
                  </a:lnTo>
                  <a:lnTo>
                    <a:pt x="47151" y="1129"/>
                  </a:lnTo>
                  <a:lnTo>
                    <a:pt x="47102" y="982"/>
                  </a:lnTo>
                  <a:lnTo>
                    <a:pt x="47004" y="786"/>
                  </a:lnTo>
                  <a:lnTo>
                    <a:pt x="46857" y="589"/>
                  </a:lnTo>
                  <a:lnTo>
                    <a:pt x="46612" y="442"/>
                  </a:lnTo>
                  <a:lnTo>
                    <a:pt x="46366" y="344"/>
                  </a:lnTo>
                  <a:lnTo>
                    <a:pt x="45827" y="246"/>
                  </a:lnTo>
                  <a:lnTo>
                    <a:pt x="45336" y="197"/>
                  </a:lnTo>
                  <a:lnTo>
                    <a:pt x="44306" y="148"/>
                  </a:lnTo>
                  <a:lnTo>
                    <a:pt x="43324" y="50"/>
                  </a:lnTo>
                  <a:lnTo>
                    <a:pt x="41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3"/>
            <p:cNvSpPr/>
            <p:nvPr/>
          </p:nvSpPr>
          <p:spPr>
            <a:xfrm rot="-63655">
              <a:off x="8086372" y="1716488"/>
              <a:ext cx="76380" cy="485848"/>
            </a:xfrm>
            <a:custGeom>
              <a:avLst/>
              <a:gdLst/>
              <a:ahLst/>
              <a:cxnLst/>
              <a:rect l="l" t="t" r="r" b="b"/>
              <a:pathLst>
                <a:path w="5006" h="31843" extrusionOk="0">
                  <a:moveTo>
                    <a:pt x="4319" y="0"/>
                  </a:moveTo>
                  <a:lnTo>
                    <a:pt x="4220" y="98"/>
                  </a:lnTo>
                  <a:lnTo>
                    <a:pt x="4220" y="245"/>
                  </a:lnTo>
                  <a:lnTo>
                    <a:pt x="4319" y="687"/>
                  </a:lnTo>
                  <a:lnTo>
                    <a:pt x="4368" y="1178"/>
                  </a:lnTo>
                  <a:lnTo>
                    <a:pt x="4368" y="1668"/>
                  </a:lnTo>
                  <a:lnTo>
                    <a:pt x="4368" y="2159"/>
                  </a:lnTo>
                  <a:lnTo>
                    <a:pt x="4269" y="3140"/>
                  </a:lnTo>
                  <a:lnTo>
                    <a:pt x="4122" y="4072"/>
                  </a:lnTo>
                  <a:lnTo>
                    <a:pt x="3926" y="5937"/>
                  </a:lnTo>
                  <a:lnTo>
                    <a:pt x="3779" y="7850"/>
                  </a:lnTo>
                  <a:lnTo>
                    <a:pt x="3484" y="10107"/>
                  </a:lnTo>
                  <a:lnTo>
                    <a:pt x="3190" y="12315"/>
                  </a:lnTo>
                  <a:lnTo>
                    <a:pt x="2552" y="16829"/>
                  </a:lnTo>
                  <a:lnTo>
                    <a:pt x="2012" y="20803"/>
                  </a:lnTo>
                  <a:lnTo>
                    <a:pt x="1424" y="24827"/>
                  </a:lnTo>
                  <a:lnTo>
                    <a:pt x="1178" y="26397"/>
                  </a:lnTo>
                  <a:lnTo>
                    <a:pt x="982" y="28016"/>
                  </a:lnTo>
                  <a:lnTo>
                    <a:pt x="835" y="28850"/>
                  </a:lnTo>
                  <a:lnTo>
                    <a:pt x="639" y="29635"/>
                  </a:lnTo>
                  <a:lnTo>
                    <a:pt x="393" y="30371"/>
                  </a:lnTo>
                  <a:lnTo>
                    <a:pt x="50" y="31107"/>
                  </a:lnTo>
                  <a:lnTo>
                    <a:pt x="1" y="31303"/>
                  </a:lnTo>
                  <a:lnTo>
                    <a:pt x="50" y="31499"/>
                  </a:lnTo>
                  <a:lnTo>
                    <a:pt x="148" y="31646"/>
                  </a:lnTo>
                  <a:lnTo>
                    <a:pt x="295" y="31794"/>
                  </a:lnTo>
                  <a:lnTo>
                    <a:pt x="442" y="31843"/>
                  </a:lnTo>
                  <a:lnTo>
                    <a:pt x="639" y="31843"/>
                  </a:lnTo>
                  <a:lnTo>
                    <a:pt x="786" y="31794"/>
                  </a:lnTo>
                  <a:lnTo>
                    <a:pt x="933" y="31597"/>
                  </a:lnTo>
                  <a:lnTo>
                    <a:pt x="1277" y="30911"/>
                  </a:lnTo>
                  <a:lnTo>
                    <a:pt x="1522" y="30125"/>
                  </a:lnTo>
                  <a:lnTo>
                    <a:pt x="1718" y="29340"/>
                  </a:lnTo>
                  <a:lnTo>
                    <a:pt x="1865" y="28555"/>
                  </a:lnTo>
                  <a:lnTo>
                    <a:pt x="2111" y="26936"/>
                  </a:lnTo>
                  <a:lnTo>
                    <a:pt x="2307" y="25366"/>
                  </a:lnTo>
                  <a:lnTo>
                    <a:pt x="3533" y="16682"/>
                  </a:lnTo>
                  <a:lnTo>
                    <a:pt x="4171" y="12021"/>
                  </a:lnTo>
                  <a:lnTo>
                    <a:pt x="4466" y="9715"/>
                  </a:lnTo>
                  <a:lnTo>
                    <a:pt x="4711" y="7409"/>
                  </a:lnTo>
                  <a:lnTo>
                    <a:pt x="4809" y="5446"/>
                  </a:lnTo>
                  <a:lnTo>
                    <a:pt x="4956" y="3484"/>
                  </a:lnTo>
                  <a:lnTo>
                    <a:pt x="5005" y="2601"/>
                  </a:lnTo>
                  <a:lnTo>
                    <a:pt x="5005" y="1766"/>
                  </a:lnTo>
                  <a:lnTo>
                    <a:pt x="4956" y="1325"/>
                  </a:lnTo>
                  <a:lnTo>
                    <a:pt x="4858" y="932"/>
                  </a:lnTo>
                  <a:lnTo>
                    <a:pt x="4711" y="491"/>
                  </a:lnTo>
                  <a:lnTo>
                    <a:pt x="4515" y="98"/>
                  </a:lnTo>
                  <a:lnTo>
                    <a:pt x="4466" y="49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3"/>
            <p:cNvSpPr/>
            <p:nvPr/>
          </p:nvSpPr>
          <p:spPr>
            <a:xfrm rot="-63655">
              <a:off x="8025761" y="1710574"/>
              <a:ext cx="27723" cy="500831"/>
            </a:xfrm>
            <a:custGeom>
              <a:avLst/>
              <a:gdLst/>
              <a:ahLst/>
              <a:cxnLst/>
              <a:rect l="l" t="t" r="r" b="b"/>
              <a:pathLst>
                <a:path w="1817" h="32825" extrusionOk="0">
                  <a:moveTo>
                    <a:pt x="1325" y="0"/>
                  </a:moveTo>
                  <a:lnTo>
                    <a:pt x="1178" y="50"/>
                  </a:lnTo>
                  <a:lnTo>
                    <a:pt x="1129" y="148"/>
                  </a:lnTo>
                  <a:lnTo>
                    <a:pt x="1129" y="246"/>
                  </a:lnTo>
                  <a:lnTo>
                    <a:pt x="1080" y="1178"/>
                  </a:lnTo>
                  <a:lnTo>
                    <a:pt x="1031" y="2159"/>
                  </a:lnTo>
                  <a:lnTo>
                    <a:pt x="835" y="4073"/>
                  </a:lnTo>
                  <a:lnTo>
                    <a:pt x="638" y="5937"/>
                  </a:lnTo>
                  <a:lnTo>
                    <a:pt x="442" y="7851"/>
                  </a:lnTo>
                  <a:lnTo>
                    <a:pt x="344" y="9862"/>
                  </a:lnTo>
                  <a:lnTo>
                    <a:pt x="246" y="11874"/>
                  </a:lnTo>
                  <a:lnTo>
                    <a:pt x="246" y="15946"/>
                  </a:lnTo>
                  <a:lnTo>
                    <a:pt x="148" y="20019"/>
                  </a:lnTo>
                  <a:lnTo>
                    <a:pt x="50" y="24140"/>
                  </a:lnTo>
                  <a:lnTo>
                    <a:pt x="1" y="28212"/>
                  </a:lnTo>
                  <a:lnTo>
                    <a:pt x="1" y="30273"/>
                  </a:lnTo>
                  <a:lnTo>
                    <a:pt x="1" y="32334"/>
                  </a:lnTo>
                  <a:lnTo>
                    <a:pt x="50" y="32530"/>
                  </a:lnTo>
                  <a:lnTo>
                    <a:pt x="197" y="32677"/>
                  </a:lnTo>
                  <a:lnTo>
                    <a:pt x="344" y="32775"/>
                  </a:lnTo>
                  <a:lnTo>
                    <a:pt x="540" y="32824"/>
                  </a:lnTo>
                  <a:lnTo>
                    <a:pt x="688" y="32775"/>
                  </a:lnTo>
                  <a:lnTo>
                    <a:pt x="835" y="32677"/>
                  </a:lnTo>
                  <a:lnTo>
                    <a:pt x="982" y="32530"/>
                  </a:lnTo>
                  <a:lnTo>
                    <a:pt x="1031" y="32334"/>
                  </a:lnTo>
                  <a:lnTo>
                    <a:pt x="1129" y="28212"/>
                  </a:lnTo>
                  <a:lnTo>
                    <a:pt x="1178" y="24140"/>
                  </a:lnTo>
                  <a:lnTo>
                    <a:pt x="1178" y="15946"/>
                  </a:lnTo>
                  <a:lnTo>
                    <a:pt x="1227" y="11874"/>
                  </a:lnTo>
                  <a:lnTo>
                    <a:pt x="1276" y="9862"/>
                  </a:lnTo>
                  <a:lnTo>
                    <a:pt x="1374" y="7851"/>
                  </a:lnTo>
                  <a:lnTo>
                    <a:pt x="1424" y="6919"/>
                  </a:lnTo>
                  <a:lnTo>
                    <a:pt x="1522" y="5937"/>
                  </a:lnTo>
                  <a:lnTo>
                    <a:pt x="1718" y="4024"/>
                  </a:lnTo>
                  <a:lnTo>
                    <a:pt x="1767" y="3042"/>
                  </a:lnTo>
                  <a:lnTo>
                    <a:pt x="1816" y="2061"/>
                  </a:lnTo>
                  <a:lnTo>
                    <a:pt x="1767" y="1129"/>
                  </a:lnTo>
                  <a:lnTo>
                    <a:pt x="1620" y="148"/>
                  </a:lnTo>
                  <a:lnTo>
                    <a:pt x="1571" y="99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3"/>
            <p:cNvSpPr/>
            <p:nvPr/>
          </p:nvSpPr>
          <p:spPr>
            <a:xfrm rot="-63655">
              <a:off x="7950911" y="1716520"/>
              <a:ext cx="20216" cy="489602"/>
            </a:xfrm>
            <a:custGeom>
              <a:avLst/>
              <a:gdLst/>
              <a:ahLst/>
              <a:cxnLst/>
              <a:rect l="l" t="t" r="r" b="b"/>
              <a:pathLst>
                <a:path w="1325" h="32089" extrusionOk="0">
                  <a:moveTo>
                    <a:pt x="442" y="1"/>
                  </a:moveTo>
                  <a:lnTo>
                    <a:pt x="344" y="50"/>
                  </a:lnTo>
                  <a:lnTo>
                    <a:pt x="295" y="99"/>
                  </a:lnTo>
                  <a:lnTo>
                    <a:pt x="295" y="197"/>
                  </a:lnTo>
                  <a:lnTo>
                    <a:pt x="147" y="2160"/>
                  </a:lnTo>
                  <a:lnTo>
                    <a:pt x="49" y="4073"/>
                  </a:lnTo>
                  <a:lnTo>
                    <a:pt x="0" y="6085"/>
                  </a:lnTo>
                  <a:lnTo>
                    <a:pt x="0" y="8047"/>
                  </a:lnTo>
                  <a:lnTo>
                    <a:pt x="49" y="11972"/>
                  </a:lnTo>
                  <a:lnTo>
                    <a:pt x="98" y="15898"/>
                  </a:lnTo>
                  <a:lnTo>
                    <a:pt x="196" y="23748"/>
                  </a:lnTo>
                  <a:lnTo>
                    <a:pt x="246" y="31598"/>
                  </a:lnTo>
                  <a:lnTo>
                    <a:pt x="295" y="31794"/>
                  </a:lnTo>
                  <a:lnTo>
                    <a:pt x="393" y="31991"/>
                  </a:lnTo>
                  <a:lnTo>
                    <a:pt x="589" y="32089"/>
                  </a:lnTo>
                  <a:lnTo>
                    <a:pt x="982" y="32089"/>
                  </a:lnTo>
                  <a:lnTo>
                    <a:pt x="1129" y="31991"/>
                  </a:lnTo>
                  <a:lnTo>
                    <a:pt x="1276" y="31794"/>
                  </a:lnTo>
                  <a:lnTo>
                    <a:pt x="1325" y="31598"/>
                  </a:lnTo>
                  <a:lnTo>
                    <a:pt x="1227" y="23748"/>
                  </a:lnTo>
                  <a:lnTo>
                    <a:pt x="1129" y="15898"/>
                  </a:lnTo>
                  <a:lnTo>
                    <a:pt x="1031" y="8047"/>
                  </a:lnTo>
                  <a:lnTo>
                    <a:pt x="982" y="6036"/>
                  </a:lnTo>
                  <a:lnTo>
                    <a:pt x="883" y="4073"/>
                  </a:lnTo>
                  <a:lnTo>
                    <a:pt x="785" y="2160"/>
                  </a:lnTo>
                  <a:lnTo>
                    <a:pt x="638" y="197"/>
                  </a:lnTo>
                  <a:lnTo>
                    <a:pt x="638" y="99"/>
                  </a:lnTo>
                  <a:lnTo>
                    <a:pt x="589" y="5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3"/>
            <p:cNvSpPr/>
            <p:nvPr/>
          </p:nvSpPr>
          <p:spPr>
            <a:xfrm rot="-63655">
              <a:off x="7855841" y="1718127"/>
              <a:ext cx="37442" cy="486611"/>
            </a:xfrm>
            <a:custGeom>
              <a:avLst/>
              <a:gdLst/>
              <a:ahLst/>
              <a:cxnLst/>
              <a:rect l="l" t="t" r="r" b="b"/>
              <a:pathLst>
                <a:path w="2454" h="31893" extrusionOk="0">
                  <a:moveTo>
                    <a:pt x="785" y="1"/>
                  </a:moveTo>
                  <a:lnTo>
                    <a:pt x="736" y="50"/>
                  </a:lnTo>
                  <a:lnTo>
                    <a:pt x="589" y="246"/>
                  </a:lnTo>
                  <a:lnTo>
                    <a:pt x="442" y="491"/>
                  </a:lnTo>
                  <a:lnTo>
                    <a:pt x="294" y="688"/>
                  </a:lnTo>
                  <a:lnTo>
                    <a:pt x="196" y="982"/>
                  </a:lnTo>
                  <a:lnTo>
                    <a:pt x="98" y="1522"/>
                  </a:lnTo>
                  <a:lnTo>
                    <a:pt x="0" y="2111"/>
                  </a:lnTo>
                  <a:lnTo>
                    <a:pt x="0" y="2699"/>
                  </a:lnTo>
                  <a:lnTo>
                    <a:pt x="49" y="3288"/>
                  </a:lnTo>
                  <a:lnTo>
                    <a:pt x="98" y="4318"/>
                  </a:lnTo>
                  <a:lnTo>
                    <a:pt x="245" y="8096"/>
                  </a:lnTo>
                  <a:lnTo>
                    <a:pt x="294" y="9961"/>
                  </a:lnTo>
                  <a:lnTo>
                    <a:pt x="393" y="11874"/>
                  </a:lnTo>
                  <a:lnTo>
                    <a:pt x="687" y="16732"/>
                  </a:lnTo>
                  <a:lnTo>
                    <a:pt x="932" y="21589"/>
                  </a:lnTo>
                  <a:lnTo>
                    <a:pt x="1325" y="31353"/>
                  </a:lnTo>
                  <a:lnTo>
                    <a:pt x="1423" y="31598"/>
                  </a:lnTo>
                  <a:lnTo>
                    <a:pt x="1521" y="31745"/>
                  </a:lnTo>
                  <a:lnTo>
                    <a:pt x="1717" y="31843"/>
                  </a:lnTo>
                  <a:lnTo>
                    <a:pt x="1865" y="31893"/>
                  </a:lnTo>
                  <a:lnTo>
                    <a:pt x="2061" y="31843"/>
                  </a:lnTo>
                  <a:lnTo>
                    <a:pt x="2257" y="31745"/>
                  </a:lnTo>
                  <a:lnTo>
                    <a:pt x="2355" y="31598"/>
                  </a:lnTo>
                  <a:lnTo>
                    <a:pt x="2404" y="31353"/>
                  </a:lnTo>
                  <a:lnTo>
                    <a:pt x="2453" y="29096"/>
                  </a:lnTo>
                  <a:lnTo>
                    <a:pt x="2404" y="26839"/>
                  </a:lnTo>
                  <a:lnTo>
                    <a:pt x="2355" y="24533"/>
                  </a:lnTo>
                  <a:lnTo>
                    <a:pt x="2208" y="22276"/>
                  </a:lnTo>
                  <a:lnTo>
                    <a:pt x="1914" y="17713"/>
                  </a:lnTo>
                  <a:lnTo>
                    <a:pt x="1472" y="13199"/>
                  </a:lnTo>
                  <a:lnTo>
                    <a:pt x="1325" y="11286"/>
                  </a:lnTo>
                  <a:lnTo>
                    <a:pt x="1227" y="9421"/>
                  </a:lnTo>
                  <a:lnTo>
                    <a:pt x="1129" y="7508"/>
                  </a:lnTo>
                  <a:lnTo>
                    <a:pt x="981" y="5594"/>
                  </a:lnTo>
                  <a:lnTo>
                    <a:pt x="834" y="4171"/>
                  </a:lnTo>
                  <a:lnTo>
                    <a:pt x="736" y="2748"/>
                  </a:lnTo>
                  <a:lnTo>
                    <a:pt x="736" y="2111"/>
                  </a:lnTo>
                  <a:lnTo>
                    <a:pt x="736" y="1473"/>
                  </a:lnTo>
                  <a:lnTo>
                    <a:pt x="736" y="1178"/>
                  </a:lnTo>
                  <a:lnTo>
                    <a:pt x="785" y="835"/>
                  </a:lnTo>
                  <a:lnTo>
                    <a:pt x="883" y="541"/>
                  </a:lnTo>
                  <a:lnTo>
                    <a:pt x="1030" y="295"/>
                  </a:lnTo>
                  <a:lnTo>
                    <a:pt x="1079" y="246"/>
                  </a:lnTo>
                  <a:lnTo>
                    <a:pt x="1079" y="148"/>
                  </a:lnTo>
                  <a:lnTo>
                    <a:pt x="981" y="50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3"/>
            <p:cNvSpPr/>
            <p:nvPr/>
          </p:nvSpPr>
          <p:spPr>
            <a:xfrm rot="-63655">
              <a:off x="7772987" y="1727048"/>
              <a:ext cx="49435" cy="496345"/>
            </a:xfrm>
            <a:custGeom>
              <a:avLst/>
              <a:gdLst/>
              <a:ahLst/>
              <a:cxnLst/>
              <a:rect l="l" t="t" r="r" b="b"/>
              <a:pathLst>
                <a:path w="3240" h="32531" extrusionOk="0">
                  <a:moveTo>
                    <a:pt x="295" y="0"/>
                  </a:moveTo>
                  <a:lnTo>
                    <a:pt x="148" y="50"/>
                  </a:lnTo>
                  <a:lnTo>
                    <a:pt x="99" y="99"/>
                  </a:lnTo>
                  <a:lnTo>
                    <a:pt x="99" y="197"/>
                  </a:lnTo>
                  <a:lnTo>
                    <a:pt x="1" y="2208"/>
                  </a:lnTo>
                  <a:lnTo>
                    <a:pt x="1" y="4171"/>
                  </a:lnTo>
                  <a:lnTo>
                    <a:pt x="50" y="6183"/>
                  </a:lnTo>
                  <a:lnTo>
                    <a:pt x="148" y="8145"/>
                  </a:lnTo>
                  <a:lnTo>
                    <a:pt x="295" y="10157"/>
                  </a:lnTo>
                  <a:lnTo>
                    <a:pt x="443" y="12168"/>
                  </a:lnTo>
                  <a:lnTo>
                    <a:pt x="884" y="16143"/>
                  </a:lnTo>
                  <a:lnTo>
                    <a:pt x="1326" y="20117"/>
                  </a:lnTo>
                  <a:lnTo>
                    <a:pt x="1767" y="24091"/>
                  </a:lnTo>
                  <a:lnTo>
                    <a:pt x="1914" y="26054"/>
                  </a:lnTo>
                  <a:lnTo>
                    <a:pt x="2062" y="28065"/>
                  </a:lnTo>
                  <a:lnTo>
                    <a:pt x="2160" y="30028"/>
                  </a:lnTo>
                  <a:lnTo>
                    <a:pt x="2209" y="32039"/>
                  </a:lnTo>
                  <a:lnTo>
                    <a:pt x="2258" y="32236"/>
                  </a:lnTo>
                  <a:lnTo>
                    <a:pt x="2356" y="32383"/>
                  </a:lnTo>
                  <a:lnTo>
                    <a:pt x="2503" y="32481"/>
                  </a:lnTo>
                  <a:lnTo>
                    <a:pt x="2650" y="32530"/>
                  </a:lnTo>
                  <a:lnTo>
                    <a:pt x="2847" y="32481"/>
                  </a:lnTo>
                  <a:lnTo>
                    <a:pt x="2994" y="32383"/>
                  </a:lnTo>
                  <a:lnTo>
                    <a:pt x="3092" y="32236"/>
                  </a:lnTo>
                  <a:lnTo>
                    <a:pt x="3190" y="32039"/>
                  </a:lnTo>
                  <a:lnTo>
                    <a:pt x="3239" y="31156"/>
                  </a:lnTo>
                  <a:lnTo>
                    <a:pt x="3239" y="30224"/>
                  </a:lnTo>
                  <a:lnTo>
                    <a:pt x="3239" y="29292"/>
                  </a:lnTo>
                  <a:lnTo>
                    <a:pt x="3190" y="28409"/>
                  </a:lnTo>
                  <a:lnTo>
                    <a:pt x="3043" y="26593"/>
                  </a:lnTo>
                  <a:lnTo>
                    <a:pt x="2847" y="24778"/>
                  </a:lnTo>
                  <a:lnTo>
                    <a:pt x="2454" y="20902"/>
                  </a:lnTo>
                  <a:lnTo>
                    <a:pt x="2062" y="16977"/>
                  </a:lnTo>
                  <a:lnTo>
                    <a:pt x="1620" y="12806"/>
                  </a:lnTo>
                  <a:lnTo>
                    <a:pt x="1178" y="8587"/>
                  </a:lnTo>
                  <a:lnTo>
                    <a:pt x="786" y="4416"/>
                  </a:lnTo>
                  <a:lnTo>
                    <a:pt x="492" y="197"/>
                  </a:lnTo>
                  <a:lnTo>
                    <a:pt x="443" y="99"/>
                  </a:lnTo>
                  <a:lnTo>
                    <a:pt x="393" y="5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3"/>
            <p:cNvSpPr/>
            <p:nvPr/>
          </p:nvSpPr>
          <p:spPr>
            <a:xfrm rot="-63655">
              <a:off x="7674858" y="1721955"/>
              <a:ext cx="68141" cy="499336"/>
            </a:xfrm>
            <a:custGeom>
              <a:avLst/>
              <a:gdLst/>
              <a:ahLst/>
              <a:cxnLst/>
              <a:rect l="l" t="t" r="r" b="b"/>
              <a:pathLst>
                <a:path w="4466" h="32727" extrusionOk="0">
                  <a:moveTo>
                    <a:pt x="148" y="1"/>
                  </a:moveTo>
                  <a:lnTo>
                    <a:pt x="1" y="99"/>
                  </a:lnTo>
                  <a:lnTo>
                    <a:pt x="1" y="148"/>
                  </a:lnTo>
                  <a:lnTo>
                    <a:pt x="1" y="246"/>
                  </a:lnTo>
                  <a:lnTo>
                    <a:pt x="246" y="1129"/>
                  </a:lnTo>
                  <a:lnTo>
                    <a:pt x="393" y="2062"/>
                  </a:lnTo>
                  <a:lnTo>
                    <a:pt x="540" y="2994"/>
                  </a:lnTo>
                  <a:lnTo>
                    <a:pt x="638" y="3926"/>
                  </a:lnTo>
                  <a:lnTo>
                    <a:pt x="687" y="5840"/>
                  </a:lnTo>
                  <a:lnTo>
                    <a:pt x="737" y="7704"/>
                  </a:lnTo>
                  <a:lnTo>
                    <a:pt x="884" y="9765"/>
                  </a:lnTo>
                  <a:lnTo>
                    <a:pt x="1080" y="11776"/>
                  </a:lnTo>
                  <a:lnTo>
                    <a:pt x="1276" y="13837"/>
                  </a:lnTo>
                  <a:lnTo>
                    <a:pt x="1472" y="15849"/>
                  </a:lnTo>
                  <a:lnTo>
                    <a:pt x="1816" y="19872"/>
                  </a:lnTo>
                  <a:lnTo>
                    <a:pt x="2012" y="21834"/>
                  </a:lnTo>
                  <a:lnTo>
                    <a:pt x="2307" y="23846"/>
                  </a:lnTo>
                  <a:lnTo>
                    <a:pt x="2699" y="25907"/>
                  </a:lnTo>
                  <a:lnTo>
                    <a:pt x="3092" y="28017"/>
                  </a:lnTo>
                  <a:lnTo>
                    <a:pt x="3239" y="29096"/>
                  </a:lnTo>
                  <a:lnTo>
                    <a:pt x="3386" y="30126"/>
                  </a:lnTo>
                  <a:lnTo>
                    <a:pt x="3484" y="31206"/>
                  </a:lnTo>
                  <a:lnTo>
                    <a:pt x="3484" y="32285"/>
                  </a:lnTo>
                  <a:lnTo>
                    <a:pt x="3533" y="32481"/>
                  </a:lnTo>
                  <a:lnTo>
                    <a:pt x="3680" y="32629"/>
                  </a:lnTo>
                  <a:lnTo>
                    <a:pt x="3828" y="32727"/>
                  </a:lnTo>
                  <a:lnTo>
                    <a:pt x="4171" y="32727"/>
                  </a:lnTo>
                  <a:lnTo>
                    <a:pt x="4318" y="32629"/>
                  </a:lnTo>
                  <a:lnTo>
                    <a:pt x="4416" y="32481"/>
                  </a:lnTo>
                  <a:lnTo>
                    <a:pt x="4465" y="32285"/>
                  </a:lnTo>
                  <a:lnTo>
                    <a:pt x="4465" y="31255"/>
                  </a:lnTo>
                  <a:lnTo>
                    <a:pt x="4367" y="30273"/>
                  </a:lnTo>
                  <a:lnTo>
                    <a:pt x="4269" y="29292"/>
                  </a:lnTo>
                  <a:lnTo>
                    <a:pt x="4122" y="28311"/>
                  </a:lnTo>
                  <a:lnTo>
                    <a:pt x="3778" y="26348"/>
                  </a:lnTo>
                  <a:lnTo>
                    <a:pt x="3435" y="24386"/>
                  </a:lnTo>
                  <a:lnTo>
                    <a:pt x="3092" y="22276"/>
                  </a:lnTo>
                  <a:lnTo>
                    <a:pt x="2797" y="20117"/>
                  </a:lnTo>
                  <a:lnTo>
                    <a:pt x="2601" y="18007"/>
                  </a:lnTo>
                  <a:lnTo>
                    <a:pt x="2405" y="15849"/>
                  </a:lnTo>
                  <a:lnTo>
                    <a:pt x="2208" y="13788"/>
                  </a:lnTo>
                  <a:lnTo>
                    <a:pt x="1914" y="11776"/>
                  </a:lnTo>
                  <a:lnTo>
                    <a:pt x="1718" y="9765"/>
                  </a:lnTo>
                  <a:lnTo>
                    <a:pt x="1522" y="7704"/>
                  </a:lnTo>
                  <a:lnTo>
                    <a:pt x="1423" y="5790"/>
                  </a:lnTo>
                  <a:lnTo>
                    <a:pt x="1374" y="4809"/>
                  </a:lnTo>
                  <a:lnTo>
                    <a:pt x="1276" y="3877"/>
                  </a:lnTo>
                  <a:lnTo>
                    <a:pt x="1129" y="2896"/>
                  </a:lnTo>
                  <a:lnTo>
                    <a:pt x="933" y="1963"/>
                  </a:lnTo>
                  <a:lnTo>
                    <a:pt x="687" y="1031"/>
                  </a:lnTo>
                  <a:lnTo>
                    <a:pt x="393" y="148"/>
                  </a:lnTo>
                  <a:lnTo>
                    <a:pt x="344" y="5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3"/>
            <p:cNvSpPr/>
            <p:nvPr/>
          </p:nvSpPr>
          <p:spPr>
            <a:xfrm rot="-63655">
              <a:off x="7592677" y="1733854"/>
              <a:ext cx="80118" cy="493355"/>
            </a:xfrm>
            <a:custGeom>
              <a:avLst/>
              <a:gdLst/>
              <a:ahLst/>
              <a:cxnLst/>
              <a:rect l="l" t="t" r="r" b="b"/>
              <a:pathLst>
                <a:path w="5251" h="32335" extrusionOk="0">
                  <a:moveTo>
                    <a:pt x="246" y="1"/>
                  </a:moveTo>
                  <a:lnTo>
                    <a:pt x="99" y="50"/>
                  </a:lnTo>
                  <a:lnTo>
                    <a:pt x="50" y="99"/>
                  </a:lnTo>
                  <a:lnTo>
                    <a:pt x="0" y="197"/>
                  </a:lnTo>
                  <a:lnTo>
                    <a:pt x="0" y="1080"/>
                  </a:lnTo>
                  <a:lnTo>
                    <a:pt x="50" y="2012"/>
                  </a:lnTo>
                  <a:lnTo>
                    <a:pt x="99" y="2896"/>
                  </a:lnTo>
                  <a:lnTo>
                    <a:pt x="197" y="3779"/>
                  </a:lnTo>
                  <a:lnTo>
                    <a:pt x="491" y="5545"/>
                  </a:lnTo>
                  <a:lnTo>
                    <a:pt x="786" y="7311"/>
                  </a:lnTo>
                  <a:lnTo>
                    <a:pt x="1129" y="9421"/>
                  </a:lnTo>
                  <a:lnTo>
                    <a:pt x="1374" y="11531"/>
                  </a:lnTo>
                  <a:lnTo>
                    <a:pt x="1571" y="13641"/>
                  </a:lnTo>
                  <a:lnTo>
                    <a:pt x="1816" y="15750"/>
                  </a:lnTo>
                  <a:lnTo>
                    <a:pt x="2110" y="17811"/>
                  </a:lnTo>
                  <a:lnTo>
                    <a:pt x="2405" y="19872"/>
                  </a:lnTo>
                  <a:lnTo>
                    <a:pt x="2748" y="21932"/>
                  </a:lnTo>
                  <a:lnTo>
                    <a:pt x="2993" y="23993"/>
                  </a:lnTo>
                  <a:lnTo>
                    <a:pt x="3239" y="25956"/>
                  </a:lnTo>
                  <a:lnTo>
                    <a:pt x="3533" y="27967"/>
                  </a:lnTo>
                  <a:lnTo>
                    <a:pt x="3827" y="29979"/>
                  </a:lnTo>
                  <a:lnTo>
                    <a:pt x="4024" y="30960"/>
                  </a:lnTo>
                  <a:lnTo>
                    <a:pt x="4269" y="31942"/>
                  </a:lnTo>
                  <a:lnTo>
                    <a:pt x="4318" y="32138"/>
                  </a:lnTo>
                  <a:lnTo>
                    <a:pt x="4465" y="32285"/>
                  </a:lnTo>
                  <a:lnTo>
                    <a:pt x="4662" y="32334"/>
                  </a:lnTo>
                  <a:lnTo>
                    <a:pt x="4858" y="32285"/>
                  </a:lnTo>
                  <a:lnTo>
                    <a:pt x="5005" y="32236"/>
                  </a:lnTo>
                  <a:lnTo>
                    <a:pt x="5152" y="32089"/>
                  </a:lnTo>
                  <a:lnTo>
                    <a:pt x="5250" y="31893"/>
                  </a:lnTo>
                  <a:lnTo>
                    <a:pt x="5250" y="31696"/>
                  </a:lnTo>
                  <a:lnTo>
                    <a:pt x="4858" y="29685"/>
                  </a:lnTo>
                  <a:lnTo>
                    <a:pt x="4514" y="27624"/>
                  </a:lnTo>
                  <a:lnTo>
                    <a:pt x="4269" y="25612"/>
                  </a:lnTo>
                  <a:lnTo>
                    <a:pt x="3975" y="23552"/>
                  </a:lnTo>
                  <a:lnTo>
                    <a:pt x="3729" y="21687"/>
                  </a:lnTo>
                  <a:lnTo>
                    <a:pt x="3435" y="19774"/>
                  </a:lnTo>
                  <a:lnTo>
                    <a:pt x="2846" y="16045"/>
                  </a:lnTo>
                  <a:lnTo>
                    <a:pt x="2552" y="14082"/>
                  </a:lnTo>
                  <a:lnTo>
                    <a:pt x="2356" y="12120"/>
                  </a:lnTo>
                  <a:lnTo>
                    <a:pt x="2110" y="10157"/>
                  </a:lnTo>
                  <a:lnTo>
                    <a:pt x="1865" y="8244"/>
                  </a:lnTo>
                  <a:lnTo>
                    <a:pt x="1718" y="7213"/>
                  </a:lnTo>
                  <a:lnTo>
                    <a:pt x="1521" y="6232"/>
                  </a:lnTo>
                  <a:lnTo>
                    <a:pt x="1080" y="4220"/>
                  </a:lnTo>
                  <a:lnTo>
                    <a:pt x="736" y="2209"/>
                  </a:lnTo>
                  <a:lnTo>
                    <a:pt x="589" y="1227"/>
                  </a:lnTo>
                  <a:lnTo>
                    <a:pt x="442" y="197"/>
                  </a:lnTo>
                  <a:lnTo>
                    <a:pt x="442" y="99"/>
                  </a:lnTo>
                  <a:lnTo>
                    <a:pt x="393" y="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3"/>
            <p:cNvSpPr/>
            <p:nvPr/>
          </p:nvSpPr>
          <p:spPr>
            <a:xfrm rot="-63655">
              <a:off x="7498256" y="1729315"/>
              <a:ext cx="113807" cy="491844"/>
            </a:xfrm>
            <a:custGeom>
              <a:avLst/>
              <a:gdLst/>
              <a:ahLst/>
              <a:cxnLst/>
              <a:rect l="l" t="t" r="r" b="b"/>
              <a:pathLst>
                <a:path w="7459" h="32236" extrusionOk="0">
                  <a:moveTo>
                    <a:pt x="49" y="0"/>
                  </a:moveTo>
                  <a:lnTo>
                    <a:pt x="0" y="98"/>
                  </a:lnTo>
                  <a:lnTo>
                    <a:pt x="0" y="246"/>
                  </a:lnTo>
                  <a:lnTo>
                    <a:pt x="393" y="1031"/>
                  </a:lnTo>
                  <a:lnTo>
                    <a:pt x="687" y="1914"/>
                  </a:lnTo>
                  <a:lnTo>
                    <a:pt x="933" y="2748"/>
                  </a:lnTo>
                  <a:lnTo>
                    <a:pt x="1129" y="3631"/>
                  </a:lnTo>
                  <a:lnTo>
                    <a:pt x="1423" y="5446"/>
                  </a:lnTo>
                  <a:lnTo>
                    <a:pt x="1620" y="7213"/>
                  </a:lnTo>
                  <a:lnTo>
                    <a:pt x="1914" y="9224"/>
                  </a:lnTo>
                  <a:lnTo>
                    <a:pt x="2257" y="11187"/>
                  </a:lnTo>
                  <a:lnTo>
                    <a:pt x="2993" y="15112"/>
                  </a:lnTo>
                  <a:lnTo>
                    <a:pt x="3337" y="17222"/>
                  </a:lnTo>
                  <a:lnTo>
                    <a:pt x="3778" y="19283"/>
                  </a:lnTo>
                  <a:lnTo>
                    <a:pt x="4220" y="21392"/>
                  </a:lnTo>
                  <a:lnTo>
                    <a:pt x="4711" y="23453"/>
                  </a:lnTo>
                  <a:lnTo>
                    <a:pt x="5250" y="25514"/>
                  </a:lnTo>
                  <a:lnTo>
                    <a:pt x="5790" y="27574"/>
                  </a:lnTo>
                  <a:lnTo>
                    <a:pt x="6182" y="29635"/>
                  </a:lnTo>
                  <a:lnTo>
                    <a:pt x="6330" y="30714"/>
                  </a:lnTo>
                  <a:lnTo>
                    <a:pt x="6477" y="31745"/>
                  </a:lnTo>
                  <a:lnTo>
                    <a:pt x="6526" y="31941"/>
                  </a:lnTo>
                  <a:lnTo>
                    <a:pt x="6673" y="32088"/>
                  </a:lnTo>
                  <a:lnTo>
                    <a:pt x="6820" y="32186"/>
                  </a:lnTo>
                  <a:lnTo>
                    <a:pt x="7017" y="32235"/>
                  </a:lnTo>
                  <a:lnTo>
                    <a:pt x="7164" y="32186"/>
                  </a:lnTo>
                  <a:lnTo>
                    <a:pt x="7311" y="32137"/>
                  </a:lnTo>
                  <a:lnTo>
                    <a:pt x="7409" y="31990"/>
                  </a:lnTo>
                  <a:lnTo>
                    <a:pt x="7458" y="31745"/>
                  </a:lnTo>
                  <a:lnTo>
                    <a:pt x="7409" y="30764"/>
                  </a:lnTo>
                  <a:lnTo>
                    <a:pt x="7262" y="29782"/>
                  </a:lnTo>
                  <a:lnTo>
                    <a:pt x="7115" y="28801"/>
                  </a:lnTo>
                  <a:lnTo>
                    <a:pt x="6918" y="27820"/>
                  </a:lnTo>
                  <a:lnTo>
                    <a:pt x="6428" y="25857"/>
                  </a:lnTo>
                  <a:lnTo>
                    <a:pt x="5888" y="23944"/>
                  </a:lnTo>
                  <a:lnTo>
                    <a:pt x="5348" y="21785"/>
                  </a:lnTo>
                  <a:lnTo>
                    <a:pt x="4809" y="19626"/>
                  </a:lnTo>
                  <a:lnTo>
                    <a:pt x="4367" y="17467"/>
                  </a:lnTo>
                  <a:lnTo>
                    <a:pt x="3926" y="15308"/>
                  </a:lnTo>
                  <a:lnTo>
                    <a:pt x="3091" y="11040"/>
                  </a:lnTo>
                  <a:lnTo>
                    <a:pt x="2699" y="8930"/>
                  </a:lnTo>
                  <a:lnTo>
                    <a:pt x="2306" y="6820"/>
                  </a:lnTo>
                  <a:lnTo>
                    <a:pt x="2012" y="5054"/>
                  </a:lnTo>
                  <a:lnTo>
                    <a:pt x="1865" y="4171"/>
                  </a:lnTo>
                  <a:lnTo>
                    <a:pt x="1620" y="3337"/>
                  </a:lnTo>
                  <a:lnTo>
                    <a:pt x="1374" y="2454"/>
                  </a:lnTo>
                  <a:lnTo>
                    <a:pt x="1080" y="1619"/>
                  </a:lnTo>
                  <a:lnTo>
                    <a:pt x="736" y="834"/>
                  </a:lnTo>
                  <a:lnTo>
                    <a:pt x="295" y="4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3"/>
            <p:cNvSpPr/>
            <p:nvPr/>
          </p:nvSpPr>
          <p:spPr>
            <a:xfrm rot="-63655">
              <a:off x="7456476" y="1722749"/>
              <a:ext cx="12740" cy="35947"/>
            </a:xfrm>
            <a:custGeom>
              <a:avLst/>
              <a:gdLst/>
              <a:ahLst/>
              <a:cxnLst/>
              <a:rect l="l" t="t" r="r" b="b"/>
              <a:pathLst>
                <a:path w="835" h="2356" extrusionOk="0">
                  <a:moveTo>
                    <a:pt x="196" y="1"/>
                  </a:moveTo>
                  <a:lnTo>
                    <a:pt x="98" y="50"/>
                  </a:lnTo>
                  <a:lnTo>
                    <a:pt x="49" y="148"/>
                  </a:lnTo>
                  <a:lnTo>
                    <a:pt x="0" y="393"/>
                  </a:lnTo>
                  <a:lnTo>
                    <a:pt x="49" y="687"/>
                  </a:lnTo>
                  <a:lnTo>
                    <a:pt x="147" y="1178"/>
                  </a:lnTo>
                  <a:lnTo>
                    <a:pt x="196" y="2110"/>
                  </a:lnTo>
                  <a:lnTo>
                    <a:pt x="245" y="2208"/>
                  </a:lnTo>
                  <a:lnTo>
                    <a:pt x="295" y="2307"/>
                  </a:lnTo>
                  <a:lnTo>
                    <a:pt x="393" y="2356"/>
                  </a:lnTo>
                  <a:lnTo>
                    <a:pt x="638" y="2356"/>
                  </a:lnTo>
                  <a:lnTo>
                    <a:pt x="687" y="2307"/>
                  </a:lnTo>
                  <a:lnTo>
                    <a:pt x="785" y="2208"/>
                  </a:lnTo>
                  <a:lnTo>
                    <a:pt x="785" y="2061"/>
                  </a:lnTo>
                  <a:lnTo>
                    <a:pt x="834" y="1571"/>
                  </a:lnTo>
                  <a:lnTo>
                    <a:pt x="785" y="1031"/>
                  </a:lnTo>
                  <a:lnTo>
                    <a:pt x="785" y="737"/>
                  </a:lnTo>
                  <a:lnTo>
                    <a:pt x="687" y="491"/>
                  </a:lnTo>
                  <a:lnTo>
                    <a:pt x="589" y="246"/>
                  </a:lnTo>
                  <a:lnTo>
                    <a:pt x="442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3"/>
            <p:cNvSpPr/>
            <p:nvPr/>
          </p:nvSpPr>
          <p:spPr>
            <a:xfrm rot="-63655">
              <a:off x="8162060" y="1702088"/>
              <a:ext cx="18736" cy="38205"/>
            </a:xfrm>
            <a:custGeom>
              <a:avLst/>
              <a:gdLst/>
              <a:ahLst/>
              <a:cxnLst/>
              <a:rect l="l" t="t" r="r" b="b"/>
              <a:pathLst>
                <a:path w="1228" h="2504" extrusionOk="0">
                  <a:moveTo>
                    <a:pt x="393" y="1"/>
                  </a:moveTo>
                  <a:lnTo>
                    <a:pt x="344" y="99"/>
                  </a:lnTo>
                  <a:lnTo>
                    <a:pt x="393" y="197"/>
                  </a:lnTo>
                  <a:lnTo>
                    <a:pt x="540" y="492"/>
                  </a:lnTo>
                  <a:lnTo>
                    <a:pt x="639" y="786"/>
                  </a:lnTo>
                  <a:lnTo>
                    <a:pt x="639" y="1031"/>
                  </a:lnTo>
                  <a:lnTo>
                    <a:pt x="491" y="1375"/>
                  </a:lnTo>
                  <a:lnTo>
                    <a:pt x="344" y="1571"/>
                  </a:lnTo>
                  <a:lnTo>
                    <a:pt x="197" y="1767"/>
                  </a:lnTo>
                  <a:lnTo>
                    <a:pt x="50" y="1964"/>
                  </a:lnTo>
                  <a:lnTo>
                    <a:pt x="1" y="2209"/>
                  </a:lnTo>
                  <a:lnTo>
                    <a:pt x="50" y="2356"/>
                  </a:lnTo>
                  <a:lnTo>
                    <a:pt x="99" y="2454"/>
                  </a:lnTo>
                  <a:lnTo>
                    <a:pt x="197" y="2503"/>
                  </a:lnTo>
                  <a:lnTo>
                    <a:pt x="295" y="2503"/>
                  </a:lnTo>
                  <a:lnTo>
                    <a:pt x="491" y="2454"/>
                  </a:lnTo>
                  <a:lnTo>
                    <a:pt x="639" y="2405"/>
                  </a:lnTo>
                  <a:lnTo>
                    <a:pt x="786" y="2258"/>
                  </a:lnTo>
                  <a:lnTo>
                    <a:pt x="933" y="2111"/>
                  </a:lnTo>
                  <a:lnTo>
                    <a:pt x="1129" y="1767"/>
                  </a:lnTo>
                  <a:lnTo>
                    <a:pt x="1227" y="1375"/>
                  </a:lnTo>
                  <a:lnTo>
                    <a:pt x="1227" y="1178"/>
                  </a:lnTo>
                  <a:lnTo>
                    <a:pt x="1227" y="982"/>
                  </a:lnTo>
                  <a:lnTo>
                    <a:pt x="1227" y="786"/>
                  </a:lnTo>
                  <a:lnTo>
                    <a:pt x="1129" y="639"/>
                  </a:lnTo>
                  <a:lnTo>
                    <a:pt x="933" y="295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3"/>
            <p:cNvSpPr/>
            <p:nvPr/>
          </p:nvSpPr>
          <p:spPr>
            <a:xfrm rot="-63655">
              <a:off x="7909987" y="2215846"/>
              <a:ext cx="27708" cy="970201"/>
            </a:xfrm>
            <a:custGeom>
              <a:avLst/>
              <a:gdLst/>
              <a:ahLst/>
              <a:cxnLst/>
              <a:rect l="l" t="t" r="r" b="b"/>
              <a:pathLst>
                <a:path w="1816" h="63588" extrusionOk="0">
                  <a:moveTo>
                    <a:pt x="835" y="1"/>
                  </a:moveTo>
                  <a:lnTo>
                    <a:pt x="737" y="50"/>
                  </a:lnTo>
                  <a:lnTo>
                    <a:pt x="638" y="99"/>
                  </a:lnTo>
                  <a:lnTo>
                    <a:pt x="589" y="197"/>
                  </a:lnTo>
                  <a:lnTo>
                    <a:pt x="540" y="295"/>
                  </a:lnTo>
                  <a:lnTo>
                    <a:pt x="589" y="393"/>
                  </a:lnTo>
                  <a:lnTo>
                    <a:pt x="638" y="540"/>
                  </a:lnTo>
                  <a:lnTo>
                    <a:pt x="835" y="835"/>
                  </a:lnTo>
                  <a:lnTo>
                    <a:pt x="933" y="1129"/>
                  </a:lnTo>
                  <a:lnTo>
                    <a:pt x="982" y="1522"/>
                  </a:lnTo>
                  <a:lnTo>
                    <a:pt x="982" y="1914"/>
                  </a:lnTo>
                  <a:lnTo>
                    <a:pt x="884" y="2699"/>
                  </a:lnTo>
                  <a:lnTo>
                    <a:pt x="737" y="3386"/>
                  </a:lnTo>
                  <a:lnTo>
                    <a:pt x="638" y="4171"/>
                  </a:lnTo>
                  <a:lnTo>
                    <a:pt x="540" y="4956"/>
                  </a:lnTo>
                  <a:lnTo>
                    <a:pt x="442" y="6575"/>
                  </a:lnTo>
                  <a:lnTo>
                    <a:pt x="393" y="8685"/>
                  </a:lnTo>
                  <a:lnTo>
                    <a:pt x="344" y="10795"/>
                  </a:lnTo>
                  <a:lnTo>
                    <a:pt x="344" y="15014"/>
                  </a:lnTo>
                  <a:lnTo>
                    <a:pt x="197" y="19136"/>
                  </a:lnTo>
                  <a:lnTo>
                    <a:pt x="50" y="23257"/>
                  </a:lnTo>
                  <a:lnTo>
                    <a:pt x="1" y="25269"/>
                  </a:lnTo>
                  <a:lnTo>
                    <a:pt x="1" y="27329"/>
                  </a:lnTo>
                  <a:lnTo>
                    <a:pt x="50" y="29390"/>
                  </a:lnTo>
                  <a:lnTo>
                    <a:pt x="148" y="31451"/>
                  </a:lnTo>
                  <a:lnTo>
                    <a:pt x="295" y="33413"/>
                  </a:lnTo>
                  <a:lnTo>
                    <a:pt x="393" y="35376"/>
                  </a:lnTo>
                  <a:lnTo>
                    <a:pt x="491" y="39350"/>
                  </a:lnTo>
                  <a:lnTo>
                    <a:pt x="540" y="43324"/>
                  </a:lnTo>
                  <a:lnTo>
                    <a:pt x="491" y="47249"/>
                  </a:lnTo>
                  <a:lnTo>
                    <a:pt x="344" y="55198"/>
                  </a:lnTo>
                  <a:lnTo>
                    <a:pt x="295" y="59172"/>
                  </a:lnTo>
                  <a:lnTo>
                    <a:pt x="295" y="63097"/>
                  </a:lnTo>
                  <a:lnTo>
                    <a:pt x="344" y="63342"/>
                  </a:lnTo>
                  <a:lnTo>
                    <a:pt x="442" y="63490"/>
                  </a:lnTo>
                  <a:lnTo>
                    <a:pt x="589" y="63539"/>
                  </a:lnTo>
                  <a:lnTo>
                    <a:pt x="786" y="63588"/>
                  </a:lnTo>
                  <a:lnTo>
                    <a:pt x="982" y="63539"/>
                  </a:lnTo>
                  <a:lnTo>
                    <a:pt x="1129" y="63490"/>
                  </a:lnTo>
                  <a:lnTo>
                    <a:pt x="1276" y="63293"/>
                  </a:lnTo>
                  <a:lnTo>
                    <a:pt x="1276" y="63097"/>
                  </a:lnTo>
                  <a:lnTo>
                    <a:pt x="1325" y="59025"/>
                  </a:lnTo>
                  <a:lnTo>
                    <a:pt x="1423" y="54952"/>
                  </a:lnTo>
                  <a:lnTo>
                    <a:pt x="1620" y="46857"/>
                  </a:lnTo>
                  <a:lnTo>
                    <a:pt x="1669" y="42785"/>
                  </a:lnTo>
                  <a:lnTo>
                    <a:pt x="1620" y="38712"/>
                  </a:lnTo>
                  <a:lnTo>
                    <a:pt x="1571" y="36701"/>
                  </a:lnTo>
                  <a:lnTo>
                    <a:pt x="1522" y="34640"/>
                  </a:lnTo>
                  <a:lnTo>
                    <a:pt x="1423" y="32628"/>
                  </a:lnTo>
                  <a:lnTo>
                    <a:pt x="1276" y="30617"/>
                  </a:lnTo>
                  <a:lnTo>
                    <a:pt x="1129" y="28458"/>
                  </a:lnTo>
                  <a:lnTo>
                    <a:pt x="1129" y="26299"/>
                  </a:lnTo>
                  <a:lnTo>
                    <a:pt x="1129" y="24140"/>
                  </a:lnTo>
                  <a:lnTo>
                    <a:pt x="1178" y="21981"/>
                  </a:lnTo>
                  <a:lnTo>
                    <a:pt x="1374" y="17664"/>
                  </a:lnTo>
                  <a:lnTo>
                    <a:pt x="1423" y="15505"/>
                  </a:lnTo>
                  <a:lnTo>
                    <a:pt x="1472" y="13346"/>
                  </a:lnTo>
                  <a:lnTo>
                    <a:pt x="1472" y="9127"/>
                  </a:lnTo>
                  <a:lnTo>
                    <a:pt x="1522" y="7017"/>
                  </a:lnTo>
                  <a:lnTo>
                    <a:pt x="1571" y="4907"/>
                  </a:lnTo>
                  <a:lnTo>
                    <a:pt x="1718" y="3729"/>
                  </a:lnTo>
                  <a:lnTo>
                    <a:pt x="1816" y="3043"/>
                  </a:lnTo>
                  <a:lnTo>
                    <a:pt x="1816" y="2356"/>
                  </a:lnTo>
                  <a:lnTo>
                    <a:pt x="1816" y="1669"/>
                  </a:lnTo>
                  <a:lnTo>
                    <a:pt x="1767" y="1374"/>
                  </a:lnTo>
                  <a:lnTo>
                    <a:pt x="1718" y="1080"/>
                  </a:lnTo>
                  <a:lnTo>
                    <a:pt x="1620" y="786"/>
                  </a:lnTo>
                  <a:lnTo>
                    <a:pt x="1472" y="540"/>
                  </a:lnTo>
                  <a:lnTo>
                    <a:pt x="1325" y="295"/>
                  </a:lnTo>
                  <a:lnTo>
                    <a:pt x="1080" y="99"/>
                  </a:lnTo>
                  <a:lnTo>
                    <a:pt x="982" y="50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3"/>
            <p:cNvSpPr/>
            <p:nvPr/>
          </p:nvSpPr>
          <p:spPr>
            <a:xfrm rot="-63655">
              <a:off x="7879561" y="3182027"/>
              <a:ext cx="113791" cy="109306"/>
            </a:xfrm>
            <a:custGeom>
              <a:avLst/>
              <a:gdLst/>
              <a:ahLst/>
              <a:cxnLst/>
              <a:rect l="l" t="t" r="r" b="b"/>
              <a:pathLst>
                <a:path w="7458" h="7164" extrusionOk="0">
                  <a:moveTo>
                    <a:pt x="2800" y="680"/>
                  </a:moveTo>
                  <a:lnTo>
                    <a:pt x="2797" y="687"/>
                  </a:lnTo>
                  <a:lnTo>
                    <a:pt x="2846" y="834"/>
                  </a:lnTo>
                  <a:lnTo>
                    <a:pt x="2944" y="933"/>
                  </a:lnTo>
                  <a:lnTo>
                    <a:pt x="3042" y="1031"/>
                  </a:lnTo>
                  <a:lnTo>
                    <a:pt x="3140" y="1080"/>
                  </a:lnTo>
                  <a:lnTo>
                    <a:pt x="3336" y="1080"/>
                  </a:lnTo>
                  <a:lnTo>
                    <a:pt x="3631" y="1031"/>
                  </a:lnTo>
                  <a:lnTo>
                    <a:pt x="4269" y="1031"/>
                  </a:lnTo>
                  <a:lnTo>
                    <a:pt x="4563" y="1129"/>
                  </a:lnTo>
                  <a:lnTo>
                    <a:pt x="4808" y="1227"/>
                  </a:lnTo>
                  <a:lnTo>
                    <a:pt x="5103" y="1325"/>
                  </a:lnTo>
                  <a:lnTo>
                    <a:pt x="5348" y="1521"/>
                  </a:lnTo>
                  <a:lnTo>
                    <a:pt x="5544" y="1718"/>
                  </a:lnTo>
                  <a:lnTo>
                    <a:pt x="5741" y="1914"/>
                  </a:lnTo>
                  <a:lnTo>
                    <a:pt x="5937" y="2159"/>
                  </a:lnTo>
                  <a:lnTo>
                    <a:pt x="6231" y="2699"/>
                  </a:lnTo>
                  <a:lnTo>
                    <a:pt x="6378" y="3288"/>
                  </a:lnTo>
                  <a:lnTo>
                    <a:pt x="6427" y="3582"/>
                  </a:lnTo>
                  <a:lnTo>
                    <a:pt x="6477" y="3926"/>
                  </a:lnTo>
                  <a:lnTo>
                    <a:pt x="6427" y="4220"/>
                  </a:lnTo>
                  <a:lnTo>
                    <a:pt x="6378" y="4514"/>
                  </a:lnTo>
                  <a:lnTo>
                    <a:pt x="6231" y="4760"/>
                  </a:lnTo>
                  <a:lnTo>
                    <a:pt x="6084" y="5005"/>
                  </a:lnTo>
                  <a:lnTo>
                    <a:pt x="5839" y="5250"/>
                  </a:lnTo>
                  <a:lnTo>
                    <a:pt x="5642" y="5447"/>
                  </a:lnTo>
                  <a:lnTo>
                    <a:pt x="5348" y="5643"/>
                  </a:lnTo>
                  <a:lnTo>
                    <a:pt x="5054" y="5790"/>
                  </a:lnTo>
                  <a:lnTo>
                    <a:pt x="4416" y="6035"/>
                  </a:lnTo>
                  <a:lnTo>
                    <a:pt x="3778" y="6182"/>
                  </a:lnTo>
                  <a:lnTo>
                    <a:pt x="3189" y="6232"/>
                  </a:lnTo>
                  <a:lnTo>
                    <a:pt x="2895" y="6182"/>
                  </a:lnTo>
                  <a:lnTo>
                    <a:pt x="2650" y="6133"/>
                  </a:lnTo>
                  <a:lnTo>
                    <a:pt x="2355" y="6084"/>
                  </a:lnTo>
                  <a:lnTo>
                    <a:pt x="2110" y="5937"/>
                  </a:lnTo>
                  <a:lnTo>
                    <a:pt x="1914" y="5790"/>
                  </a:lnTo>
                  <a:lnTo>
                    <a:pt x="1717" y="5643"/>
                  </a:lnTo>
                  <a:lnTo>
                    <a:pt x="1374" y="5250"/>
                  </a:lnTo>
                  <a:lnTo>
                    <a:pt x="1079" y="4809"/>
                  </a:lnTo>
                  <a:lnTo>
                    <a:pt x="932" y="4318"/>
                  </a:lnTo>
                  <a:lnTo>
                    <a:pt x="834" y="3827"/>
                  </a:lnTo>
                  <a:lnTo>
                    <a:pt x="785" y="3288"/>
                  </a:lnTo>
                  <a:lnTo>
                    <a:pt x="883" y="2797"/>
                  </a:lnTo>
                  <a:lnTo>
                    <a:pt x="1079" y="2306"/>
                  </a:lnTo>
                  <a:lnTo>
                    <a:pt x="1325" y="1865"/>
                  </a:lnTo>
                  <a:lnTo>
                    <a:pt x="1619" y="1472"/>
                  </a:lnTo>
                  <a:lnTo>
                    <a:pt x="2012" y="1129"/>
                  </a:lnTo>
                  <a:lnTo>
                    <a:pt x="2453" y="834"/>
                  </a:lnTo>
                  <a:lnTo>
                    <a:pt x="2800" y="680"/>
                  </a:lnTo>
                  <a:close/>
                  <a:moveTo>
                    <a:pt x="3140" y="0"/>
                  </a:moveTo>
                  <a:lnTo>
                    <a:pt x="2797" y="49"/>
                  </a:lnTo>
                  <a:lnTo>
                    <a:pt x="2453" y="99"/>
                  </a:lnTo>
                  <a:lnTo>
                    <a:pt x="2110" y="246"/>
                  </a:lnTo>
                  <a:lnTo>
                    <a:pt x="1815" y="344"/>
                  </a:lnTo>
                  <a:lnTo>
                    <a:pt x="1521" y="540"/>
                  </a:lnTo>
                  <a:lnTo>
                    <a:pt x="1276" y="736"/>
                  </a:lnTo>
                  <a:lnTo>
                    <a:pt x="1030" y="933"/>
                  </a:lnTo>
                  <a:lnTo>
                    <a:pt x="834" y="1227"/>
                  </a:lnTo>
                  <a:lnTo>
                    <a:pt x="638" y="1472"/>
                  </a:lnTo>
                  <a:lnTo>
                    <a:pt x="442" y="1767"/>
                  </a:lnTo>
                  <a:lnTo>
                    <a:pt x="196" y="2355"/>
                  </a:lnTo>
                  <a:lnTo>
                    <a:pt x="49" y="3042"/>
                  </a:lnTo>
                  <a:lnTo>
                    <a:pt x="0" y="3680"/>
                  </a:lnTo>
                  <a:lnTo>
                    <a:pt x="98" y="4367"/>
                  </a:lnTo>
                  <a:lnTo>
                    <a:pt x="147" y="4711"/>
                  </a:lnTo>
                  <a:lnTo>
                    <a:pt x="245" y="5005"/>
                  </a:lnTo>
                  <a:lnTo>
                    <a:pt x="393" y="5299"/>
                  </a:lnTo>
                  <a:lnTo>
                    <a:pt x="540" y="5594"/>
                  </a:lnTo>
                  <a:lnTo>
                    <a:pt x="736" y="5888"/>
                  </a:lnTo>
                  <a:lnTo>
                    <a:pt x="932" y="6133"/>
                  </a:lnTo>
                  <a:lnTo>
                    <a:pt x="1178" y="6379"/>
                  </a:lnTo>
                  <a:lnTo>
                    <a:pt x="1472" y="6575"/>
                  </a:lnTo>
                  <a:lnTo>
                    <a:pt x="1766" y="6771"/>
                  </a:lnTo>
                  <a:lnTo>
                    <a:pt x="2110" y="6918"/>
                  </a:lnTo>
                  <a:lnTo>
                    <a:pt x="2453" y="7066"/>
                  </a:lnTo>
                  <a:lnTo>
                    <a:pt x="2895" y="7164"/>
                  </a:lnTo>
                  <a:lnTo>
                    <a:pt x="3680" y="7164"/>
                  </a:lnTo>
                  <a:lnTo>
                    <a:pt x="4072" y="7115"/>
                  </a:lnTo>
                  <a:lnTo>
                    <a:pt x="4465" y="7066"/>
                  </a:lnTo>
                  <a:lnTo>
                    <a:pt x="4857" y="6918"/>
                  </a:lnTo>
                  <a:lnTo>
                    <a:pt x="5250" y="6771"/>
                  </a:lnTo>
                  <a:lnTo>
                    <a:pt x="5593" y="6575"/>
                  </a:lnTo>
                  <a:lnTo>
                    <a:pt x="5937" y="6330"/>
                  </a:lnTo>
                  <a:lnTo>
                    <a:pt x="6280" y="6084"/>
                  </a:lnTo>
                  <a:lnTo>
                    <a:pt x="6575" y="5790"/>
                  </a:lnTo>
                  <a:lnTo>
                    <a:pt x="6820" y="5496"/>
                  </a:lnTo>
                  <a:lnTo>
                    <a:pt x="7016" y="5152"/>
                  </a:lnTo>
                  <a:lnTo>
                    <a:pt x="7213" y="4809"/>
                  </a:lnTo>
                  <a:lnTo>
                    <a:pt x="7360" y="4465"/>
                  </a:lnTo>
                  <a:lnTo>
                    <a:pt x="7409" y="4073"/>
                  </a:lnTo>
                  <a:lnTo>
                    <a:pt x="7458" y="3631"/>
                  </a:lnTo>
                  <a:lnTo>
                    <a:pt x="7409" y="3239"/>
                  </a:lnTo>
                  <a:lnTo>
                    <a:pt x="7311" y="2846"/>
                  </a:lnTo>
                  <a:lnTo>
                    <a:pt x="7213" y="2454"/>
                  </a:lnTo>
                  <a:lnTo>
                    <a:pt x="7016" y="2061"/>
                  </a:lnTo>
                  <a:lnTo>
                    <a:pt x="6820" y="1718"/>
                  </a:lnTo>
                  <a:lnTo>
                    <a:pt x="6575" y="1374"/>
                  </a:lnTo>
                  <a:lnTo>
                    <a:pt x="6280" y="1031"/>
                  </a:lnTo>
                  <a:lnTo>
                    <a:pt x="5986" y="785"/>
                  </a:lnTo>
                  <a:lnTo>
                    <a:pt x="5692" y="540"/>
                  </a:lnTo>
                  <a:lnTo>
                    <a:pt x="5348" y="344"/>
                  </a:lnTo>
                  <a:lnTo>
                    <a:pt x="4956" y="197"/>
                  </a:lnTo>
                  <a:lnTo>
                    <a:pt x="4612" y="99"/>
                  </a:lnTo>
                  <a:lnTo>
                    <a:pt x="4220" y="49"/>
                  </a:lnTo>
                  <a:lnTo>
                    <a:pt x="3827" y="49"/>
                  </a:lnTo>
                  <a:lnTo>
                    <a:pt x="3747" y="76"/>
                  </a:lnTo>
                  <a:lnTo>
                    <a:pt x="3747" y="76"/>
                  </a:lnTo>
                  <a:lnTo>
                    <a:pt x="3533" y="49"/>
                  </a:lnTo>
                  <a:lnTo>
                    <a:pt x="3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3"/>
            <p:cNvSpPr/>
            <p:nvPr/>
          </p:nvSpPr>
          <p:spPr>
            <a:xfrm rot="-63655">
              <a:off x="7912361" y="3212061"/>
              <a:ext cx="36710" cy="35962"/>
            </a:xfrm>
            <a:custGeom>
              <a:avLst/>
              <a:gdLst/>
              <a:ahLst/>
              <a:cxnLst/>
              <a:rect l="l" t="t" r="r" b="b"/>
              <a:pathLst>
                <a:path w="2406" h="2357" extrusionOk="0">
                  <a:moveTo>
                    <a:pt x="1228" y="1"/>
                  </a:moveTo>
                  <a:lnTo>
                    <a:pt x="884" y="99"/>
                  </a:lnTo>
                  <a:lnTo>
                    <a:pt x="541" y="246"/>
                  </a:lnTo>
                  <a:lnTo>
                    <a:pt x="344" y="443"/>
                  </a:lnTo>
                  <a:lnTo>
                    <a:pt x="148" y="688"/>
                  </a:lnTo>
                  <a:lnTo>
                    <a:pt x="50" y="884"/>
                  </a:lnTo>
                  <a:lnTo>
                    <a:pt x="1" y="1080"/>
                  </a:lnTo>
                  <a:lnTo>
                    <a:pt x="1" y="1326"/>
                  </a:lnTo>
                  <a:lnTo>
                    <a:pt x="99" y="1571"/>
                  </a:lnTo>
                  <a:lnTo>
                    <a:pt x="197" y="1718"/>
                  </a:lnTo>
                  <a:lnTo>
                    <a:pt x="344" y="1865"/>
                  </a:lnTo>
                  <a:lnTo>
                    <a:pt x="688" y="2111"/>
                  </a:lnTo>
                  <a:lnTo>
                    <a:pt x="1080" y="2307"/>
                  </a:lnTo>
                  <a:lnTo>
                    <a:pt x="1326" y="2307"/>
                  </a:lnTo>
                  <a:lnTo>
                    <a:pt x="1522" y="2356"/>
                  </a:lnTo>
                  <a:lnTo>
                    <a:pt x="1767" y="2307"/>
                  </a:lnTo>
                  <a:lnTo>
                    <a:pt x="2013" y="2209"/>
                  </a:lnTo>
                  <a:lnTo>
                    <a:pt x="2209" y="2062"/>
                  </a:lnTo>
                  <a:lnTo>
                    <a:pt x="2356" y="1816"/>
                  </a:lnTo>
                  <a:lnTo>
                    <a:pt x="2356" y="1669"/>
                  </a:lnTo>
                  <a:lnTo>
                    <a:pt x="2405" y="1473"/>
                  </a:lnTo>
                  <a:lnTo>
                    <a:pt x="2307" y="1179"/>
                  </a:lnTo>
                  <a:lnTo>
                    <a:pt x="2209" y="835"/>
                  </a:lnTo>
                  <a:lnTo>
                    <a:pt x="2013" y="590"/>
                  </a:lnTo>
                  <a:lnTo>
                    <a:pt x="1914" y="541"/>
                  </a:lnTo>
                  <a:lnTo>
                    <a:pt x="1767" y="492"/>
                  </a:lnTo>
                  <a:lnTo>
                    <a:pt x="1669" y="492"/>
                  </a:lnTo>
                  <a:lnTo>
                    <a:pt x="1571" y="541"/>
                  </a:lnTo>
                  <a:lnTo>
                    <a:pt x="1522" y="590"/>
                  </a:lnTo>
                  <a:lnTo>
                    <a:pt x="1424" y="688"/>
                  </a:lnTo>
                  <a:lnTo>
                    <a:pt x="1424" y="786"/>
                  </a:lnTo>
                  <a:lnTo>
                    <a:pt x="1424" y="933"/>
                  </a:lnTo>
                  <a:lnTo>
                    <a:pt x="1522" y="1129"/>
                  </a:lnTo>
                  <a:lnTo>
                    <a:pt x="1522" y="1179"/>
                  </a:lnTo>
                  <a:lnTo>
                    <a:pt x="1620" y="1424"/>
                  </a:lnTo>
                  <a:lnTo>
                    <a:pt x="1620" y="1522"/>
                  </a:lnTo>
                  <a:lnTo>
                    <a:pt x="1620" y="1620"/>
                  </a:lnTo>
                  <a:lnTo>
                    <a:pt x="1522" y="1620"/>
                  </a:lnTo>
                  <a:lnTo>
                    <a:pt x="1473" y="1669"/>
                  </a:lnTo>
                  <a:lnTo>
                    <a:pt x="1277" y="1620"/>
                  </a:lnTo>
                  <a:lnTo>
                    <a:pt x="1178" y="1620"/>
                  </a:lnTo>
                  <a:lnTo>
                    <a:pt x="982" y="1571"/>
                  </a:lnTo>
                  <a:lnTo>
                    <a:pt x="1031" y="1571"/>
                  </a:lnTo>
                  <a:lnTo>
                    <a:pt x="982" y="1522"/>
                  </a:lnTo>
                  <a:lnTo>
                    <a:pt x="884" y="1522"/>
                  </a:lnTo>
                  <a:lnTo>
                    <a:pt x="737" y="1424"/>
                  </a:lnTo>
                  <a:lnTo>
                    <a:pt x="737" y="1375"/>
                  </a:lnTo>
                  <a:lnTo>
                    <a:pt x="688" y="1326"/>
                  </a:lnTo>
                  <a:lnTo>
                    <a:pt x="639" y="1277"/>
                  </a:lnTo>
                  <a:lnTo>
                    <a:pt x="639" y="1228"/>
                  </a:lnTo>
                  <a:lnTo>
                    <a:pt x="590" y="1179"/>
                  </a:lnTo>
                  <a:lnTo>
                    <a:pt x="590" y="1080"/>
                  </a:lnTo>
                  <a:lnTo>
                    <a:pt x="590" y="1031"/>
                  </a:lnTo>
                  <a:lnTo>
                    <a:pt x="590" y="982"/>
                  </a:lnTo>
                  <a:lnTo>
                    <a:pt x="688" y="835"/>
                  </a:lnTo>
                  <a:lnTo>
                    <a:pt x="737" y="786"/>
                  </a:lnTo>
                  <a:lnTo>
                    <a:pt x="786" y="737"/>
                  </a:lnTo>
                  <a:lnTo>
                    <a:pt x="982" y="590"/>
                  </a:lnTo>
                  <a:lnTo>
                    <a:pt x="1129" y="443"/>
                  </a:lnTo>
                  <a:lnTo>
                    <a:pt x="1228" y="344"/>
                  </a:lnTo>
                  <a:lnTo>
                    <a:pt x="1375" y="246"/>
                  </a:lnTo>
                  <a:lnTo>
                    <a:pt x="1424" y="148"/>
                  </a:lnTo>
                  <a:lnTo>
                    <a:pt x="1424" y="50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3"/>
            <p:cNvSpPr/>
            <p:nvPr/>
          </p:nvSpPr>
          <p:spPr>
            <a:xfrm rot="-63655">
              <a:off x="7443344" y="2400303"/>
              <a:ext cx="445431" cy="811507"/>
            </a:xfrm>
            <a:custGeom>
              <a:avLst/>
              <a:gdLst/>
              <a:ahLst/>
              <a:cxnLst/>
              <a:rect l="l" t="t" r="r" b="b"/>
              <a:pathLst>
                <a:path w="29194" h="53187" extrusionOk="0">
                  <a:moveTo>
                    <a:pt x="344" y="1"/>
                  </a:moveTo>
                  <a:lnTo>
                    <a:pt x="197" y="99"/>
                  </a:lnTo>
                  <a:lnTo>
                    <a:pt x="98" y="246"/>
                  </a:lnTo>
                  <a:lnTo>
                    <a:pt x="0" y="393"/>
                  </a:lnTo>
                  <a:lnTo>
                    <a:pt x="0" y="541"/>
                  </a:lnTo>
                  <a:lnTo>
                    <a:pt x="49" y="737"/>
                  </a:lnTo>
                  <a:lnTo>
                    <a:pt x="148" y="835"/>
                  </a:lnTo>
                  <a:lnTo>
                    <a:pt x="344" y="933"/>
                  </a:lnTo>
                  <a:lnTo>
                    <a:pt x="295" y="933"/>
                  </a:lnTo>
                  <a:lnTo>
                    <a:pt x="295" y="982"/>
                  </a:lnTo>
                  <a:lnTo>
                    <a:pt x="442" y="1129"/>
                  </a:lnTo>
                  <a:lnTo>
                    <a:pt x="736" y="1816"/>
                  </a:lnTo>
                  <a:lnTo>
                    <a:pt x="1178" y="2896"/>
                  </a:lnTo>
                  <a:lnTo>
                    <a:pt x="1570" y="4024"/>
                  </a:lnTo>
                  <a:lnTo>
                    <a:pt x="2355" y="6379"/>
                  </a:lnTo>
                  <a:lnTo>
                    <a:pt x="3091" y="8734"/>
                  </a:lnTo>
                  <a:lnTo>
                    <a:pt x="3778" y="10648"/>
                  </a:lnTo>
                  <a:lnTo>
                    <a:pt x="4465" y="12610"/>
                  </a:lnTo>
                  <a:lnTo>
                    <a:pt x="5937" y="16437"/>
                  </a:lnTo>
                  <a:lnTo>
                    <a:pt x="7458" y="20264"/>
                  </a:lnTo>
                  <a:lnTo>
                    <a:pt x="8979" y="24091"/>
                  </a:lnTo>
                  <a:lnTo>
                    <a:pt x="9372" y="25122"/>
                  </a:lnTo>
                  <a:lnTo>
                    <a:pt x="9813" y="26103"/>
                  </a:lnTo>
                  <a:lnTo>
                    <a:pt x="10304" y="27084"/>
                  </a:lnTo>
                  <a:lnTo>
                    <a:pt x="10794" y="28017"/>
                  </a:lnTo>
                  <a:lnTo>
                    <a:pt x="11825" y="29881"/>
                  </a:lnTo>
                  <a:lnTo>
                    <a:pt x="13002" y="31745"/>
                  </a:lnTo>
                  <a:lnTo>
                    <a:pt x="14229" y="33561"/>
                  </a:lnTo>
                  <a:lnTo>
                    <a:pt x="15456" y="35278"/>
                  </a:lnTo>
                  <a:lnTo>
                    <a:pt x="16780" y="37044"/>
                  </a:lnTo>
                  <a:lnTo>
                    <a:pt x="18105" y="38713"/>
                  </a:lnTo>
                  <a:lnTo>
                    <a:pt x="20853" y="42245"/>
                  </a:lnTo>
                  <a:lnTo>
                    <a:pt x="23649" y="45778"/>
                  </a:lnTo>
                  <a:lnTo>
                    <a:pt x="24974" y="47544"/>
                  </a:lnTo>
                  <a:lnTo>
                    <a:pt x="26299" y="49360"/>
                  </a:lnTo>
                  <a:lnTo>
                    <a:pt x="27525" y="51224"/>
                  </a:lnTo>
                  <a:lnTo>
                    <a:pt x="28752" y="53088"/>
                  </a:lnTo>
                  <a:lnTo>
                    <a:pt x="28801" y="53137"/>
                  </a:lnTo>
                  <a:lnTo>
                    <a:pt x="28899" y="53187"/>
                  </a:lnTo>
                  <a:lnTo>
                    <a:pt x="28997" y="53187"/>
                  </a:lnTo>
                  <a:lnTo>
                    <a:pt x="29046" y="53137"/>
                  </a:lnTo>
                  <a:lnTo>
                    <a:pt x="29144" y="53088"/>
                  </a:lnTo>
                  <a:lnTo>
                    <a:pt x="29144" y="53039"/>
                  </a:lnTo>
                  <a:lnTo>
                    <a:pt x="29194" y="52941"/>
                  </a:lnTo>
                  <a:lnTo>
                    <a:pt x="29144" y="52843"/>
                  </a:lnTo>
                  <a:lnTo>
                    <a:pt x="28654" y="51862"/>
                  </a:lnTo>
                  <a:lnTo>
                    <a:pt x="28065" y="50930"/>
                  </a:lnTo>
                  <a:lnTo>
                    <a:pt x="27476" y="49948"/>
                  </a:lnTo>
                  <a:lnTo>
                    <a:pt x="26888" y="49065"/>
                  </a:lnTo>
                  <a:lnTo>
                    <a:pt x="25612" y="47250"/>
                  </a:lnTo>
                  <a:lnTo>
                    <a:pt x="24287" y="45483"/>
                  </a:lnTo>
                  <a:lnTo>
                    <a:pt x="21638" y="41951"/>
                  </a:lnTo>
                  <a:lnTo>
                    <a:pt x="18939" y="38418"/>
                  </a:lnTo>
                  <a:lnTo>
                    <a:pt x="17467" y="36554"/>
                  </a:lnTo>
                  <a:lnTo>
                    <a:pt x="16044" y="34640"/>
                  </a:lnTo>
                  <a:lnTo>
                    <a:pt x="14720" y="32678"/>
                  </a:lnTo>
                  <a:lnTo>
                    <a:pt x="13444" y="30666"/>
                  </a:lnTo>
                  <a:lnTo>
                    <a:pt x="12266" y="28654"/>
                  </a:lnTo>
                  <a:lnTo>
                    <a:pt x="11138" y="26545"/>
                  </a:lnTo>
                  <a:lnTo>
                    <a:pt x="10647" y="25465"/>
                  </a:lnTo>
                  <a:lnTo>
                    <a:pt x="10108" y="24386"/>
                  </a:lnTo>
                  <a:lnTo>
                    <a:pt x="9666" y="23306"/>
                  </a:lnTo>
                  <a:lnTo>
                    <a:pt x="9224" y="22178"/>
                  </a:lnTo>
                  <a:lnTo>
                    <a:pt x="7802" y="18547"/>
                  </a:lnTo>
                  <a:lnTo>
                    <a:pt x="6379" y="14916"/>
                  </a:lnTo>
                  <a:lnTo>
                    <a:pt x="4956" y="11237"/>
                  </a:lnTo>
                  <a:lnTo>
                    <a:pt x="4318" y="9421"/>
                  </a:lnTo>
                  <a:lnTo>
                    <a:pt x="3729" y="7557"/>
                  </a:lnTo>
                  <a:lnTo>
                    <a:pt x="2895" y="5006"/>
                  </a:lnTo>
                  <a:lnTo>
                    <a:pt x="2012" y="2503"/>
                  </a:lnTo>
                  <a:lnTo>
                    <a:pt x="1816" y="1865"/>
                  </a:lnTo>
                  <a:lnTo>
                    <a:pt x="1521" y="1080"/>
                  </a:lnTo>
                  <a:lnTo>
                    <a:pt x="1325" y="688"/>
                  </a:lnTo>
                  <a:lnTo>
                    <a:pt x="1080" y="393"/>
                  </a:lnTo>
                  <a:lnTo>
                    <a:pt x="834" y="148"/>
                  </a:lnTo>
                  <a:lnTo>
                    <a:pt x="736" y="5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3"/>
            <p:cNvSpPr/>
            <p:nvPr/>
          </p:nvSpPr>
          <p:spPr>
            <a:xfrm rot="-63655">
              <a:off x="7493868" y="2374876"/>
              <a:ext cx="422224" cy="821989"/>
            </a:xfrm>
            <a:custGeom>
              <a:avLst/>
              <a:gdLst/>
              <a:ahLst/>
              <a:cxnLst/>
              <a:rect l="l" t="t" r="r" b="b"/>
              <a:pathLst>
                <a:path w="27673" h="53874" extrusionOk="0">
                  <a:moveTo>
                    <a:pt x="295" y="1"/>
                  </a:moveTo>
                  <a:lnTo>
                    <a:pt x="148" y="50"/>
                  </a:lnTo>
                  <a:lnTo>
                    <a:pt x="50" y="148"/>
                  </a:lnTo>
                  <a:lnTo>
                    <a:pt x="1" y="197"/>
                  </a:lnTo>
                  <a:lnTo>
                    <a:pt x="1" y="295"/>
                  </a:lnTo>
                  <a:lnTo>
                    <a:pt x="99" y="344"/>
                  </a:lnTo>
                  <a:lnTo>
                    <a:pt x="148" y="344"/>
                  </a:lnTo>
                  <a:lnTo>
                    <a:pt x="246" y="491"/>
                  </a:lnTo>
                  <a:lnTo>
                    <a:pt x="344" y="884"/>
                  </a:lnTo>
                  <a:lnTo>
                    <a:pt x="688" y="2062"/>
                  </a:lnTo>
                  <a:lnTo>
                    <a:pt x="1227" y="4024"/>
                  </a:lnTo>
                  <a:lnTo>
                    <a:pt x="1571" y="5005"/>
                  </a:lnTo>
                  <a:lnTo>
                    <a:pt x="1914" y="5987"/>
                  </a:lnTo>
                  <a:lnTo>
                    <a:pt x="2258" y="6968"/>
                  </a:lnTo>
                  <a:lnTo>
                    <a:pt x="2601" y="7949"/>
                  </a:lnTo>
                  <a:lnTo>
                    <a:pt x="3239" y="9912"/>
                  </a:lnTo>
                  <a:lnTo>
                    <a:pt x="3926" y="11874"/>
                  </a:lnTo>
                  <a:lnTo>
                    <a:pt x="4613" y="13739"/>
                  </a:lnTo>
                  <a:lnTo>
                    <a:pt x="5251" y="15652"/>
                  </a:lnTo>
                  <a:lnTo>
                    <a:pt x="6428" y="19528"/>
                  </a:lnTo>
                  <a:lnTo>
                    <a:pt x="7066" y="21442"/>
                  </a:lnTo>
                  <a:lnTo>
                    <a:pt x="7753" y="23355"/>
                  </a:lnTo>
                  <a:lnTo>
                    <a:pt x="8489" y="25220"/>
                  </a:lnTo>
                  <a:lnTo>
                    <a:pt x="8881" y="26152"/>
                  </a:lnTo>
                  <a:lnTo>
                    <a:pt x="9323" y="27084"/>
                  </a:lnTo>
                  <a:lnTo>
                    <a:pt x="9814" y="28016"/>
                  </a:lnTo>
                  <a:lnTo>
                    <a:pt x="10304" y="28900"/>
                  </a:lnTo>
                  <a:lnTo>
                    <a:pt x="11433" y="30666"/>
                  </a:lnTo>
                  <a:lnTo>
                    <a:pt x="12610" y="32432"/>
                  </a:lnTo>
                  <a:lnTo>
                    <a:pt x="13739" y="34199"/>
                  </a:lnTo>
                  <a:lnTo>
                    <a:pt x="15848" y="37682"/>
                  </a:lnTo>
                  <a:lnTo>
                    <a:pt x="16977" y="39448"/>
                  </a:lnTo>
                  <a:lnTo>
                    <a:pt x="18154" y="41117"/>
                  </a:lnTo>
                  <a:lnTo>
                    <a:pt x="20608" y="44355"/>
                  </a:lnTo>
                  <a:lnTo>
                    <a:pt x="23061" y="47544"/>
                  </a:lnTo>
                  <a:lnTo>
                    <a:pt x="23601" y="48280"/>
                  </a:lnTo>
                  <a:lnTo>
                    <a:pt x="24042" y="49016"/>
                  </a:lnTo>
                  <a:lnTo>
                    <a:pt x="24484" y="49801"/>
                  </a:lnTo>
                  <a:lnTo>
                    <a:pt x="24974" y="50537"/>
                  </a:lnTo>
                  <a:lnTo>
                    <a:pt x="25956" y="52058"/>
                  </a:lnTo>
                  <a:lnTo>
                    <a:pt x="26446" y="52843"/>
                  </a:lnTo>
                  <a:lnTo>
                    <a:pt x="26839" y="53628"/>
                  </a:lnTo>
                  <a:lnTo>
                    <a:pt x="26986" y="53775"/>
                  </a:lnTo>
                  <a:lnTo>
                    <a:pt x="27133" y="53873"/>
                  </a:lnTo>
                  <a:lnTo>
                    <a:pt x="27280" y="53873"/>
                  </a:lnTo>
                  <a:lnTo>
                    <a:pt x="27428" y="53824"/>
                  </a:lnTo>
                  <a:lnTo>
                    <a:pt x="27526" y="53677"/>
                  </a:lnTo>
                  <a:lnTo>
                    <a:pt x="27624" y="53530"/>
                  </a:lnTo>
                  <a:lnTo>
                    <a:pt x="27673" y="53383"/>
                  </a:lnTo>
                  <a:lnTo>
                    <a:pt x="27624" y="53186"/>
                  </a:lnTo>
                  <a:lnTo>
                    <a:pt x="27280" y="52450"/>
                  </a:lnTo>
                  <a:lnTo>
                    <a:pt x="26839" y="51764"/>
                  </a:lnTo>
                  <a:lnTo>
                    <a:pt x="25956" y="50341"/>
                  </a:lnTo>
                  <a:lnTo>
                    <a:pt x="25465" y="49556"/>
                  </a:lnTo>
                  <a:lnTo>
                    <a:pt x="24974" y="48673"/>
                  </a:lnTo>
                  <a:lnTo>
                    <a:pt x="24484" y="47838"/>
                  </a:lnTo>
                  <a:lnTo>
                    <a:pt x="23895" y="47053"/>
                  </a:lnTo>
                  <a:lnTo>
                    <a:pt x="21295" y="43668"/>
                  </a:lnTo>
                  <a:lnTo>
                    <a:pt x="18743" y="40283"/>
                  </a:lnTo>
                  <a:lnTo>
                    <a:pt x="18105" y="39399"/>
                  </a:lnTo>
                  <a:lnTo>
                    <a:pt x="17517" y="38516"/>
                  </a:lnTo>
                  <a:lnTo>
                    <a:pt x="16339" y="36701"/>
                  </a:lnTo>
                  <a:lnTo>
                    <a:pt x="14131" y="32972"/>
                  </a:lnTo>
                  <a:lnTo>
                    <a:pt x="12856" y="31058"/>
                  </a:lnTo>
                  <a:lnTo>
                    <a:pt x="11629" y="29145"/>
                  </a:lnTo>
                  <a:lnTo>
                    <a:pt x="10991" y="28164"/>
                  </a:lnTo>
                  <a:lnTo>
                    <a:pt x="10402" y="27182"/>
                  </a:lnTo>
                  <a:lnTo>
                    <a:pt x="9863" y="26201"/>
                  </a:lnTo>
                  <a:lnTo>
                    <a:pt x="9323" y="25171"/>
                  </a:lnTo>
                  <a:lnTo>
                    <a:pt x="8440" y="23110"/>
                  </a:lnTo>
                  <a:lnTo>
                    <a:pt x="7655" y="21000"/>
                  </a:lnTo>
                  <a:lnTo>
                    <a:pt x="6919" y="18891"/>
                  </a:lnTo>
                  <a:lnTo>
                    <a:pt x="6232" y="16732"/>
                  </a:lnTo>
                  <a:lnTo>
                    <a:pt x="4809" y="12463"/>
                  </a:lnTo>
                  <a:lnTo>
                    <a:pt x="3386" y="8146"/>
                  </a:lnTo>
                  <a:lnTo>
                    <a:pt x="2846" y="6625"/>
                  </a:lnTo>
                  <a:lnTo>
                    <a:pt x="2307" y="5104"/>
                  </a:lnTo>
                  <a:lnTo>
                    <a:pt x="1816" y="3583"/>
                  </a:lnTo>
                  <a:lnTo>
                    <a:pt x="1325" y="2012"/>
                  </a:lnTo>
                  <a:lnTo>
                    <a:pt x="1178" y="1522"/>
                  </a:lnTo>
                  <a:lnTo>
                    <a:pt x="1080" y="1129"/>
                  </a:lnTo>
                  <a:lnTo>
                    <a:pt x="884" y="737"/>
                  </a:lnTo>
                  <a:lnTo>
                    <a:pt x="737" y="393"/>
                  </a:lnTo>
                  <a:lnTo>
                    <a:pt x="491" y="99"/>
                  </a:lnTo>
                  <a:lnTo>
                    <a:pt x="393" y="5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3"/>
            <p:cNvSpPr/>
            <p:nvPr/>
          </p:nvSpPr>
          <p:spPr>
            <a:xfrm rot="-63655">
              <a:off x="7018806" y="3265849"/>
              <a:ext cx="65135" cy="40433"/>
            </a:xfrm>
            <a:custGeom>
              <a:avLst/>
              <a:gdLst/>
              <a:ahLst/>
              <a:cxnLst/>
              <a:rect l="l" t="t" r="r" b="b"/>
              <a:pathLst>
                <a:path w="4269" h="2650" extrusionOk="0">
                  <a:moveTo>
                    <a:pt x="3386" y="0"/>
                  </a:moveTo>
                  <a:lnTo>
                    <a:pt x="2895" y="147"/>
                  </a:lnTo>
                  <a:lnTo>
                    <a:pt x="2453" y="344"/>
                  </a:lnTo>
                  <a:lnTo>
                    <a:pt x="2012" y="638"/>
                  </a:lnTo>
                  <a:lnTo>
                    <a:pt x="1178" y="1276"/>
                  </a:lnTo>
                  <a:lnTo>
                    <a:pt x="883" y="1472"/>
                  </a:lnTo>
                  <a:lnTo>
                    <a:pt x="638" y="1619"/>
                  </a:lnTo>
                  <a:lnTo>
                    <a:pt x="344" y="1766"/>
                  </a:lnTo>
                  <a:lnTo>
                    <a:pt x="98" y="1963"/>
                  </a:lnTo>
                  <a:lnTo>
                    <a:pt x="49" y="2061"/>
                  </a:lnTo>
                  <a:lnTo>
                    <a:pt x="0" y="2159"/>
                  </a:lnTo>
                  <a:lnTo>
                    <a:pt x="0" y="2257"/>
                  </a:lnTo>
                  <a:lnTo>
                    <a:pt x="49" y="2404"/>
                  </a:lnTo>
                  <a:lnTo>
                    <a:pt x="98" y="2502"/>
                  </a:lnTo>
                  <a:lnTo>
                    <a:pt x="147" y="2552"/>
                  </a:lnTo>
                  <a:lnTo>
                    <a:pt x="295" y="2601"/>
                  </a:lnTo>
                  <a:lnTo>
                    <a:pt x="393" y="2650"/>
                  </a:lnTo>
                  <a:lnTo>
                    <a:pt x="638" y="2601"/>
                  </a:lnTo>
                  <a:lnTo>
                    <a:pt x="834" y="2552"/>
                  </a:lnTo>
                  <a:lnTo>
                    <a:pt x="1276" y="2355"/>
                  </a:lnTo>
                  <a:lnTo>
                    <a:pt x="1668" y="2110"/>
                  </a:lnTo>
                  <a:lnTo>
                    <a:pt x="2012" y="1816"/>
                  </a:lnTo>
                  <a:lnTo>
                    <a:pt x="2502" y="1423"/>
                  </a:lnTo>
                  <a:lnTo>
                    <a:pt x="2944" y="1129"/>
                  </a:lnTo>
                  <a:lnTo>
                    <a:pt x="3435" y="883"/>
                  </a:lnTo>
                  <a:lnTo>
                    <a:pt x="3680" y="785"/>
                  </a:lnTo>
                  <a:lnTo>
                    <a:pt x="3974" y="736"/>
                  </a:lnTo>
                  <a:lnTo>
                    <a:pt x="4122" y="687"/>
                  </a:lnTo>
                  <a:lnTo>
                    <a:pt x="4220" y="589"/>
                  </a:lnTo>
                  <a:lnTo>
                    <a:pt x="4269" y="491"/>
                  </a:lnTo>
                  <a:lnTo>
                    <a:pt x="4269" y="344"/>
                  </a:lnTo>
                  <a:lnTo>
                    <a:pt x="4220" y="196"/>
                  </a:lnTo>
                  <a:lnTo>
                    <a:pt x="4122" y="98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3"/>
            <p:cNvSpPr/>
            <p:nvPr/>
          </p:nvSpPr>
          <p:spPr>
            <a:xfrm rot="-63655">
              <a:off x="7006079" y="2466707"/>
              <a:ext cx="458171" cy="833218"/>
            </a:xfrm>
            <a:custGeom>
              <a:avLst/>
              <a:gdLst/>
              <a:ahLst/>
              <a:cxnLst/>
              <a:rect l="l" t="t" r="r" b="b"/>
              <a:pathLst>
                <a:path w="30029" h="54610" extrusionOk="0">
                  <a:moveTo>
                    <a:pt x="29636" y="1"/>
                  </a:moveTo>
                  <a:lnTo>
                    <a:pt x="29488" y="50"/>
                  </a:lnTo>
                  <a:lnTo>
                    <a:pt x="27771" y="1080"/>
                  </a:lnTo>
                  <a:lnTo>
                    <a:pt x="26152" y="2160"/>
                  </a:lnTo>
                  <a:lnTo>
                    <a:pt x="24533" y="3288"/>
                  </a:lnTo>
                  <a:lnTo>
                    <a:pt x="22963" y="4515"/>
                  </a:lnTo>
                  <a:lnTo>
                    <a:pt x="21393" y="5840"/>
                  </a:lnTo>
                  <a:lnTo>
                    <a:pt x="19921" y="7164"/>
                  </a:lnTo>
                  <a:lnTo>
                    <a:pt x="18449" y="8538"/>
                  </a:lnTo>
                  <a:lnTo>
                    <a:pt x="17075" y="10010"/>
                  </a:lnTo>
                  <a:lnTo>
                    <a:pt x="15701" y="11482"/>
                  </a:lnTo>
                  <a:lnTo>
                    <a:pt x="14377" y="13003"/>
                  </a:lnTo>
                  <a:lnTo>
                    <a:pt x="13101" y="14573"/>
                  </a:lnTo>
                  <a:lnTo>
                    <a:pt x="11923" y="16143"/>
                  </a:lnTo>
                  <a:lnTo>
                    <a:pt x="10746" y="17762"/>
                  </a:lnTo>
                  <a:lnTo>
                    <a:pt x="9617" y="19430"/>
                  </a:lnTo>
                  <a:lnTo>
                    <a:pt x="8538" y="21099"/>
                  </a:lnTo>
                  <a:lnTo>
                    <a:pt x="7557" y="22767"/>
                  </a:lnTo>
                  <a:lnTo>
                    <a:pt x="6526" y="24582"/>
                  </a:lnTo>
                  <a:lnTo>
                    <a:pt x="5545" y="26496"/>
                  </a:lnTo>
                  <a:lnTo>
                    <a:pt x="4613" y="28360"/>
                  </a:lnTo>
                  <a:lnTo>
                    <a:pt x="3779" y="30274"/>
                  </a:lnTo>
                  <a:lnTo>
                    <a:pt x="3043" y="32236"/>
                  </a:lnTo>
                  <a:lnTo>
                    <a:pt x="2356" y="34199"/>
                  </a:lnTo>
                  <a:lnTo>
                    <a:pt x="1718" y="36210"/>
                  </a:lnTo>
                  <a:lnTo>
                    <a:pt x="1178" y="38271"/>
                  </a:lnTo>
                  <a:lnTo>
                    <a:pt x="737" y="40430"/>
                  </a:lnTo>
                  <a:lnTo>
                    <a:pt x="344" y="42589"/>
                  </a:lnTo>
                  <a:lnTo>
                    <a:pt x="197" y="43668"/>
                  </a:lnTo>
                  <a:lnTo>
                    <a:pt x="99" y="44747"/>
                  </a:lnTo>
                  <a:lnTo>
                    <a:pt x="50" y="45876"/>
                  </a:lnTo>
                  <a:lnTo>
                    <a:pt x="1" y="46955"/>
                  </a:lnTo>
                  <a:lnTo>
                    <a:pt x="1" y="47986"/>
                  </a:lnTo>
                  <a:lnTo>
                    <a:pt x="99" y="49065"/>
                  </a:lnTo>
                  <a:lnTo>
                    <a:pt x="197" y="50095"/>
                  </a:lnTo>
                  <a:lnTo>
                    <a:pt x="295" y="51175"/>
                  </a:lnTo>
                  <a:lnTo>
                    <a:pt x="344" y="52009"/>
                  </a:lnTo>
                  <a:lnTo>
                    <a:pt x="491" y="52843"/>
                  </a:lnTo>
                  <a:lnTo>
                    <a:pt x="688" y="53677"/>
                  </a:lnTo>
                  <a:lnTo>
                    <a:pt x="1031" y="54511"/>
                  </a:lnTo>
                  <a:lnTo>
                    <a:pt x="1080" y="54560"/>
                  </a:lnTo>
                  <a:lnTo>
                    <a:pt x="1129" y="54609"/>
                  </a:lnTo>
                  <a:lnTo>
                    <a:pt x="1276" y="54609"/>
                  </a:lnTo>
                  <a:lnTo>
                    <a:pt x="1375" y="54511"/>
                  </a:lnTo>
                  <a:lnTo>
                    <a:pt x="1424" y="54413"/>
                  </a:lnTo>
                  <a:lnTo>
                    <a:pt x="1424" y="54315"/>
                  </a:lnTo>
                  <a:lnTo>
                    <a:pt x="1276" y="53873"/>
                  </a:lnTo>
                  <a:lnTo>
                    <a:pt x="1178" y="53383"/>
                  </a:lnTo>
                  <a:lnTo>
                    <a:pt x="1031" y="52402"/>
                  </a:lnTo>
                  <a:lnTo>
                    <a:pt x="982" y="51420"/>
                  </a:lnTo>
                  <a:lnTo>
                    <a:pt x="982" y="50439"/>
                  </a:lnTo>
                  <a:lnTo>
                    <a:pt x="835" y="48476"/>
                  </a:lnTo>
                  <a:lnTo>
                    <a:pt x="786" y="47495"/>
                  </a:lnTo>
                  <a:lnTo>
                    <a:pt x="786" y="46514"/>
                  </a:lnTo>
                  <a:lnTo>
                    <a:pt x="835" y="45483"/>
                  </a:lnTo>
                  <a:lnTo>
                    <a:pt x="933" y="44404"/>
                  </a:lnTo>
                  <a:lnTo>
                    <a:pt x="1031" y="43325"/>
                  </a:lnTo>
                  <a:lnTo>
                    <a:pt x="1178" y="42294"/>
                  </a:lnTo>
                  <a:lnTo>
                    <a:pt x="1571" y="40185"/>
                  </a:lnTo>
                  <a:lnTo>
                    <a:pt x="2061" y="38075"/>
                  </a:lnTo>
                  <a:lnTo>
                    <a:pt x="2601" y="36063"/>
                  </a:lnTo>
                  <a:lnTo>
                    <a:pt x="3190" y="34101"/>
                  </a:lnTo>
                  <a:lnTo>
                    <a:pt x="3926" y="32138"/>
                  </a:lnTo>
                  <a:lnTo>
                    <a:pt x="4662" y="30224"/>
                  </a:lnTo>
                  <a:lnTo>
                    <a:pt x="5545" y="28360"/>
                  </a:lnTo>
                  <a:lnTo>
                    <a:pt x="6428" y="26496"/>
                  </a:lnTo>
                  <a:lnTo>
                    <a:pt x="7409" y="24680"/>
                  </a:lnTo>
                  <a:lnTo>
                    <a:pt x="8440" y="22865"/>
                  </a:lnTo>
                  <a:lnTo>
                    <a:pt x="9470" y="21197"/>
                  </a:lnTo>
                  <a:lnTo>
                    <a:pt x="10500" y="19529"/>
                  </a:lnTo>
                  <a:lnTo>
                    <a:pt x="11629" y="17958"/>
                  </a:lnTo>
                  <a:lnTo>
                    <a:pt x="12806" y="16388"/>
                  </a:lnTo>
                  <a:lnTo>
                    <a:pt x="13984" y="14867"/>
                  </a:lnTo>
                  <a:lnTo>
                    <a:pt x="15260" y="13395"/>
                  </a:lnTo>
                  <a:lnTo>
                    <a:pt x="16535" y="11924"/>
                  </a:lnTo>
                  <a:lnTo>
                    <a:pt x="17860" y="10501"/>
                  </a:lnTo>
                  <a:lnTo>
                    <a:pt x="19234" y="9176"/>
                  </a:lnTo>
                  <a:lnTo>
                    <a:pt x="20657" y="7802"/>
                  </a:lnTo>
                  <a:lnTo>
                    <a:pt x="22080" y="6527"/>
                  </a:lnTo>
                  <a:lnTo>
                    <a:pt x="23552" y="5300"/>
                  </a:lnTo>
                  <a:lnTo>
                    <a:pt x="25073" y="4073"/>
                  </a:lnTo>
                  <a:lnTo>
                    <a:pt x="26643" y="2896"/>
                  </a:lnTo>
                  <a:lnTo>
                    <a:pt x="28262" y="1767"/>
                  </a:lnTo>
                  <a:lnTo>
                    <a:pt x="29881" y="688"/>
                  </a:lnTo>
                  <a:lnTo>
                    <a:pt x="29979" y="590"/>
                  </a:lnTo>
                  <a:lnTo>
                    <a:pt x="30028" y="443"/>
                  </a:lnTo>
                  <a:lnTo>
                    <a:pt x="30028" y="295"/>
                  </a:lnTo>
                  <a:lnTo>
                    <a:pt x="29979" y="148"/>
                  </a:lnTo>
                  <a:lnTo>
                    <a:pt x="29881" y="50"/>
                  </a:lnTo>
                  <a:lnTo>
                    <a:pt x="29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3"/>
            <p:cNvSpPr/>
            <p:nvPr/>
          </p:nvSpPr>
          <p:spPr>
            <a:xfrm rot="-63655">
              <a:off x="7514043" y="2335327"/>
              <a:ext cx="442440" cy="87609"/>
            </a:xfrm>
            <a:custGeom>
              <a:avLst/>
              <a:gdLst/>
              <a:ahLst/>
              <a:cxnLst/>
              <a:rect l="l" t="t" r="r" b="b"/>
              <a:pathLst>
                <a:path w="28998" h="5742" extrusionOk="0">
                  <a:moveTo>
                    <a:pt x="26004" y="1"/>
                  </a:moveTo>
                  <a:lnTo>
                    <a:pt x="25268" y="50"/>
                  </a:lnTo>
                  <a:lnTo>
                    <a:pt x="24532" y="50"/>
                  </a:lnTo>
                  <a:lnTo>
                    <a:pt x="23158" y="197"/>
                  </a:lnTo>
                  <a:lnTo>
                    <a:pt x="21196" y="393"/>
                  </a:lnTo>
                  <a:lnTo>
                    <a:pt x="19184" y="540"/>
                  </a:lnTo>
                  <a:lnTo>
                    <a:pt x="17222" y="687"/>
                  </a:lnTo>
                  <a:lnTo>
                    <a:pt x="15259" y="884"/>
                  </a:lnTo>
                  <a:lnTo>
                    <a:pt x="14278" y="1031"/>
                  </a:lnTo>
                  <a:lnTo>
                    <a:pt x="13247" y="1227"/>
                  </a:lnTo>
                  <a:lnTo>
                    <a:pt x="11187" y="1669"/>
                  </a:lnTo>
                  <a:lnTo>
                    <a:pt x="9175" y="2208"/>
                  </a:lnTo>
                  <a:lnTo>
                    <a:pt x="7163" y="2797"/>
                  </a:lnTo>
                  <a:lnTo>
                    <a:pt x="5495" y="3337"/>
                  </a:lnTo>
                  <a:lnTo>
                    <a:pt x="4661" y="3680"/>
                  </a:lnTo>
                  <a:lnTo>
                    <a:pt x="3876" y="4024"/>
                  </a:lnTo>
                  <a:lnTo>
                    <a:pt x="2993" y="4416"/>
                  </a:lnTo>
                  <a:lnTo>
                    <a:pt x="2061" y="4809"/>
                  </a:lnTo>
                  <a:lnTo>
                    <a:pt x="1129" y="5152"/>
                  </a:lnTo>
                  <a:lnTo>
                    <a:pt x="687" y="5299"/>
                  </a:lnTo>
                  <a:lnTo>
                    <a:pt x="196" y="5349"/>
                  </a:lnTo>
                  <a:lnTo>
                    <a:pt x="98" y="5398"/>
                  </a:lnTo>
                  <a:lnTo>
                    <a:pt x="49" y="5447"/>
                  </a:lnTo>
                  <a:lnTo>
                    <a:pt x="0" y="5545"/>
                  </a:lnTo>
                  <a:lnTo>
                    <a:pt x="49" y="5692"/>
                  </a:lnTo>
                  <a:lnTo>
                    <a:pt x="98" y="5741"/>
                  </a:lnTo>
                  <a:lnTo>
                    <a:pt x="932" y="5741"/>
                  </a:lnTo>
                  <a:lnTo>
                    <a:pt x="1668" y="5594"/>
                  </a:lnTo>
                  <a:lnTo>
                    <a:pt x="2355" y="5398"/>
                  </a:lnTo>
                  <a:lnTo>
                    <a:pt x="3091" y="5152"/>
                  </a:lnTo>
                  <a:lnTo>
                    <a:pt x="4465" y="4563"/>
                  </a:lnTo>
                  <a:lnTo>
                    <a:pt x="5152" y="4318"/>
                  </a:lnTo>
                  <a:lnTo>
                    <a:pt x="5888" y="4073"/>
                  </a:lnTo>
                  <a:lnTo>
                    <a:pt x="7850" y="3484"/>
                  </a:lnTo>
                  <a:lnTo>
                    <a:pt x="9813" y="2993"/>
                  </a:lnTo>
                  <a:lnTo>
                    <a:pt x="13787" y="2012"/>
                  </a:lnTo>
                  <a:lnTo>
                    <a:pt x="14768" y="1767"/>
                  </a:lnTo>
                  <a:lnTo>
                    <a:pt x="15799" y="1669"/>
                  </a:lnTo>
                  <a:lnTo>
                    <a:pt x="16829" y="1571"/>
                  </a:lnTo>
                  <a:lnTo>
                    <a:pt x="17909" y="1522"/>
                  </a:lnTo>
                  <a:lnTo>
                    <a:pt x="19969" y="1423"/>
                  </a:lnTo>
                  <a:lnTo>
                    <a:pt x="21000" y="1374"/>
                  </a:lnTo>
                  <a:lnTo>
                    <a:pt x="22030" y="1276"/>
                  </a:lnTo>
                  <a:lnTo>
                    <a:pt x="23600" y="1080"/>
                  </a:lnTo>
                  <a:lnTo>
                    <a:pt x="24385" y="982"/>
                  </a:lnTo>
                  <a:lnTo>
                    <a:pt x="25219" y="933"/>
                  </a:lnTo>
                  <a:lnTo>
                    <a:pt x="26004" y="933"/>
                  </a:lnTo>
                  <a:lnTo>
                    <a:pt x="26838" y="1031"/>
                  </a:lnTo>
                  <a:lnTo>
                    <a:pt x="27574" y="1178"/>
                  </a:lnTo>
                  <a:lnTo>
                    <a:pt x="27967" y="1325"/>
                  </a:lnTo>
                  <a:lnTo>
                    <a:pt x="28310" y="1472"/>
                  </a:lnTo>
                  <a:lnTo>
                    <a:pt x="28506" y="1522"/>
                  </a:lnTo>
                  <a:lnTo>
                    <a:pt x="28703" y="1472"/>
                  </a:lnTo>
                  <a:lnTo>
                    <a:pt x="28850" y="1423"/>
                  </a:lnTo>
                  <a:lnTo>
                    <a:pt x="28948" y="1276"/>
                  </a:lnTo>
                  <a:lnTo>
                    <a:pt x="28997" y="1129"/>
                  </a:lnTo>
                  <a:lnTo>
                    <a:pt x="28997" y="933"/>
                  </a:lnTo>
                  <a:lnTo>
                    <a:pt x="28948" y="786"/>
                  </a:lnTo>
                  <a:lnTo>
                    <a:pt x="28801" y="687"/>
                  </a:lnTo>
                  <a:lnTo>
                    <a:pt x="28114" y="393"/>
                  </a:lnTo>
                  <a:lnTo>
                    <a:pt x="27476" y="197"/>
                  </a:lnTo>
                  <a:lnTo>
                    <a:pt x="26740" y="50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3"/>
            <p:cNvSpPr/>
            <p:nvPr/>
          </p:nvSpPr>
          <p:spPr>
            <a:xfrm rot="-63655">
              <a:off x="7912139" y="2344338"/>
              <a:ext cx="44186" cy="54668"/>
            </a:xfrm>
            <a:custGeom>
              <a:avLst/>
              <a:gdLst/>
              <a:ahLst/>
              <a:cxnLst/>
              <a:rect l="l" t="t" r="r" b="b"/>
              <a:pathLst>
                <a:path w="2896" h="3583" extrusionOk="0">
                  <a:moveTo>
                    <a:pt x="2601" y="1"/>
                  </a:moveTo>
                  <a:lnTo>
                    <a:pt x="2552" y="50"/>
                  </a:lnTo>
                  <a:lnTo>
                    <a:pt x="2503" y="99"/>
                  </a:lnTo>
                  <a:lnTo>
                    <a:pt x="2208" y="491"/>
                  </a:lnTo>
                  <a:lnTo>
                    <a:pt x="1816" y="835"/>
                  </a:lnTo>
                  <a:lnTo>
                    <a:pt x="883" y="1571"/>
                  </a:lnTo>
                  <a:lnTo>
                    <a:pt x="491" y="1963"/>
                  </a:lnTo>
                  <a:lnTo>
                    <a:pt x="344" y="2159"/>
                  </a:lnTo>
                  <a:lnTo>
                    <a:pt x="197" y="2405"/>
                  </a:lnTo>
                  <a:lnTo>
                    <a:pt x="98" y="2601"/>
                  </a:lnTo>
                  <a:lnTo>
                    <a:pt x="0" y="2846"/>
                  </a:lnTo>
                  <a:lnTo>
                    <a:pt x="0" y="3092"/>
                  </a:lnTo>
                  <a:lnTo>
                    <a:pt x="49" y="3337"/>
                  </a:lnTo>
                  <a:lnTo>
                    <a:pt x="49" y="3435"/>
                  </a:lnTo>
                  <a:lnTo>
                    <a:pt x="147" y="3533"/>
                  </a:lnTo>
                  <a:lnTo>
                    <a:pt x="197" y="3582"/>
                  </a:lnTo>
                  <a:lnTo>
                    <a:pt x="491" y="3582"/>
                  </a:lnTo>
                  <a:lnTo>
                    <a:pt x="638" y="3435"/>
                  </a:lnTo>
                  <a:lnTo>
                    <a:pt x="785" y="3190"/>
                  </a:lnTo>
                  <a:lnTo>
                    <a:pt x="883" y="2994"/>
                  </a:lnTo>
                  <a:lnTo>
                    <a:pt x="982" y="2748"/>
                  </a:lnTo>
                  <a:lnTo>
                    <a:pt x="1129" y="2503"/>
                  </a:lnTo>
                  <a:lnTo>
                    <a:pt x="1472" y="2110"/>
                  </a:lnTo>
                  <a:lnTo>
                    <a:pt x="1865" y="1767"/>
                  </a:lnTo>
                  <a:lnTo>
                    <a:pt x="2159" y="1423"/>
                  </a:lnTo>
                  <a:lnTo>
                    <a:pt x="2453" y="1080"/>
                  </a:lnTo>
                  <a:lnTo>
                    <a:pt x="2699" y="737"/>
                  </a:lnTo>
                  <a:lnTo>
                    <a:pt x="2895" y="295"/>
                  </a:lnTo>
                  <a:lnTo>
                    <a:pt x="2895" y="197"/>
                  </a:lnTo>
                  <a:lnTo>
                    <a:pt x="2895" y="148"/>
                  </a:lnTo>
                  <a:lnTo>
                    <a:pt x="2748" y="5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3"/>
            <p:cNvSpPr/>
            <p:nvPr/>
          </p:nvSpPr>
          <p:spPr>
            <a:xfrm rot="-63655">
              <a:off x="7078295" y="2532322"/>
              <a:ext cx="422239" cy="739643"/>
            </a:xfrm>
            <a:custGeom>
              <a:avLst/>
              <a:gdLst/>
              <a:ahLst/>
              <a:cxnLst/>
              <a:rect l="l" t="t" r="r" b="b"/>
              <a:pathLst>
                <a:path w="27674" h="48477" extrusionOk="0">
                  <a:moveTo>
                    <a:pt x="27281" y="1"/>
                  </a:moveTo>
                  <a:lnTo>
                    <a:pt x="27084" y="50"/>
                  </a:lnTo>
                  <a:lnTo>
                    <a:pt x="25612" y="982"/>
                  </a:lnTo>
                  <a:lnTo>
                    <a:pt x="24140" y="1963"/>
                  </a:lnTo>
                  <a:lnTo>
                    <a:pt x="22669" y="2945"/>
                  </a:lnTo>
                  <a:lnTo>
                    <a:pt x="21246" y="3975"/>
                  </a:lnTo>
                  <a:lnTo>
                    <a:pt x="19823" y="5054"/>
                  </a:lnTo>
                  <a:lnTo>
                    <a:pt x="18498" y="6183"/>
                  </a:lnTo>
                  <a:lnTo>
                    <a:pt x="17173" y="7360"/>
                  </a:lnTo>
                  <a:lnTo>
                    <a:pt x="15898" y="8538"/>
                  </a:lnTo>
                  <a:lnTo>
                    <a:pt x="14573" y="9912"/>
                  </a:lnTo>
                  <a:lnTo>
                    <a:pt x="13346" y="11335"/>
                  </a:lnTo>
                  <a:lnTo>
                    <a:pt x="12169" y="12855"/>
                  </a:lnTo>
                  <a:lnTo>
                    <a:pt x="11040" y="14376"/>
                  </a:lnTo>
                  <a:lnTo>
                    <a:pt x="9961" y="15897"/>
                  </a:lnTo>
                  <a:lnTo>
                    <a:pt x="8980" y="17517"/>
                  </a:lnTo>
                  <a:lnTo>
                    <a:pt x="7998" y="19136"/>
                  </a:lnTo>
                  <a:lnTo>
                    <a:pt x="7066" y="20755"/>
                  </a:lnTo>
                  <a:lnTo>
                    <a:pt x="6183" y="22325"/>
                  </a:lnTo>
                  <a:lnTo>
                    <a:pt x="5349" y="23944"/>
                  </a:lnTo>
                  <a:lnTo>
                    <a:pt x="4613" y="25514"/>
                  </a:lnTo>
                  <a:lnTo>
                    <a:pt x="3877" y="27133"/>
                  </a:lnTo>
                  <a:lnTo>
                    <a:pt x="3239" y="28801"/>
                  </a:lnTo>
                  <a:lnTo>
                    <a:pt x="2650" y="30470"/>
                  </a:lnTo>
                  <a:lnTo>
                    <a:pt x="2111" y="32138"/>
                  </a:lnTo>
                  <a:lnTo>
                    <a:pt x="1620" y="33904"/>
                  </a:lnTo>
                  <a:lnTo>
                    <a:pt x="1178" y="35621"/>
                  </a:lnTo>
                  <a:lnTo>
                    <a:pt x="835" y="37437"/>
                  </a:lnTo>
                  <a:lnTo>
                    <a:pt x="492" y="39252"/>
                  </a:lnTo>
                  <a:lnTo>
                    <a:pt x="246" y="41067"/>
                  </a:lnTo>
                  <a:lnTo>
                    <a:pt x="50" y="42932"/>
                  </a:lnTo>
                  <a:lnTo>
                    <a:pt x="1" y="44747"/>
                  </a:lnTo>
                  <a:lnTo>
                    <a:pt x="1" y="46563"/>
                  </a:lnTo>
                  <a:lnTo>
                    <a:pt x="99" y="48378"/>
                  </a:lnTo>
                  <a:lnTo>
                    <a:pt x="148" y="48476"/>
                  </a:lnTo>
                  <a:lnTo>
                    <a:pt x="246" y="48476"/>
                  </a:lnTo>
                  <a:lnTo>
                    <a:pt x="295" y="48378"/>
                  </a:lnTo>
                  <a:lnTo>
                    <a:pt x="639" y="44894"/>
                  </a:lnTo>
                  <a:lnTo>
                    <a:pt x="982" y="41362"/>
                  </a:lnTo>
                  <a:lnTo>
                    <a:pt x="1227" y="39645"/>
                  </a:lnTo>
                  <a:lnTo>
                    <a:pt x="1473" y="37927"/>
                  </a:lnTo>
                  <a:lnTo>
                    <a:pt x="1816" y="36161"/>
                  </a:lnTo>
                  <a:lnTo>
                    <a:pt x="2209" y="34444"/>
                  </a:lnTo>
                  <a:lnTo>
                    <a:pt x="2650" y="32677"/>
                  </a:lnTo>
                  <a:lnTo>
                    <a:pt x="3239" y="30960"/>
                  </a:lnTo>
                  <a:lnTo>
                    <a:pt x="3828" y="29292"/>
                  </a:lnTo>
                  <a:lnTo>
                    <a:pt x="4515" y="27624"/>
                  </a:lnTo>
                  <a:lnTo>
                    <a:pt x="5251" y="25956"/>
                  </a:lnTo>
                  <a:lnTo>
                    <a:pt x="5987" y="24337"/>
                  </a:lnTo>
                  <a:lnTo>
                    <a:pt x="6821" y="22766"/>
                  </a:lnTo>
                  <a:lnTo>
                    <a:pt x="7704" y="21147"/>
                  </a:lnTo>
                  <a:lnTo>
                    <a:pt x="8636" y="19577"/>
                  </a:lnTo>
                  <a:lnTo>
                    <a:pt x="9568" y="18056"/>
                  </a:lnTo>
                  <a:lnTo>
                    <a:pt x="10550" y="16486"/>
                  </a:lnTo>
                  <a:lnTo>
                    <a:pt x="11580" y="15014"/>
                  </a:lnTo>
                  <a:lnTo>
                    <a:pt x="12659" y="13542"/>
                  </a:lnTo>
                  <a:lnTo>
                    <a:pt x="13788" y="12120"/>
                  </a:lnTo>
                  <a:lnTo>
                    <a:pt x="14965" y="10746"/>
                  </a:lnTo>
                  <a:lnTo>
                    <a:pt x="16192" y="9421"/>
                  </a:lnTo>
                  <a:lnTo>
                    <a:pt x="17468" y="8145"/>
                  </a:lnTo>
                  <a:lnTo>
                    <a:pt x="18792" y="6968"/>
                  </a:lnTo>
                  <a:lnTo>
                    <a:pt x="20215" y="5888"/>
                  </a:lnTo>
                  <a:lnTo>
                    <a:pt x="21638" y="4809"/>
                  </a:lnTo>
                  <a:lnTo>
                    <a:pt x="23061" y="3779"/>
                  </a:lnTo>
                  <a:lnTo>
                    <a:pt x="24533" y="2748"/>
                  </a:lnTo>
                  <a:lnTo>
                    <a:pt x="27526" y="786"/>
                  </a:lnTo>
                  <a:lnTo>
                    <a:pt x="27624" y="639"/>
                  </a:lnTo>
                  <a:lnTo>
                    <a:pt x="27673" y="491"/>
                  </a:lnTo>
                  <a:lnTo>
                    <a:pt x="27673" y="344"/>
                  </a:lnTo>
                  <a:lnTo>
                    <a:pt x="27624" y="197"/>
                  </a:lnTo>
                  <a:lnTo>
                    <a:pt x="27526" y="50"/>
                  </a:lnTo>
                  <a:lnTo>
                    <a:pt x="27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3"/>
            <p:cNvSpPr/>
            <p:nvPr/>
          </p:nvSpPr>
          <p:spPr>
            <a:xfrm rot="-63655">
              <a:off x="7079851" y="2381863"/>
              <a:ext cx="1719549" cy="1682122"/>
            </a:xfrm>
            <a:custGeom>
              <a:avLst/>
              <a:gdLst/>
              <a:ahLst/>
              <a:cxnLst/>
              <a:rect l="l" t="t" r="r" b="b"/>
              <a:pathLst>
                <a:path w="112701" h="110248" extrusionOk="0">
                  <a:moveTo>
                    <a:pt x="60300" y="1"/>
                  </a:moveTo>
                  <a:lnTo>
                    <a:pt x="59123" y="50"/>
                  </a:lnTo>
                  <a:lnTo>
                    <a:pt x="57896" y="99"/>
                  </a:lnTo>
                  <a:lnTo>
                    <a:pt x="56670" y="197"/>
                  </a:lnTo>
                  <a:lnTo>
                    <a:pt x="55492" y="246"/>
                  </a:lnTo>
                  <a:lnTo>
                    <a:pt x="55247" y="295"/>
                  </a:lnTo>
                  <a:lnTo>
                    <a:pt x="55100" y="442"/>
                  </a:lnTo>
                  <a:lnTo>
                    <a:pt x="55001" y="639"/>
                  </a:lnTo>
                  <a:lnTo>
                    <a:pt x="54952" y="835"/>
                  </a:lnTo>
                  <a:lnTo>
                    <a:pt x="55001" y="1031"/>
                  </a:lnTo>
                  <a:lnTo>
                    <a:pt x="55100" y="1178"/>
                  </a:lnTo>
                  <a:lnTo>
                    <a:pt x="55247" y="1326"/>
                  </a:lnTo>
                  <a:lnTo>
                    <a:pt x="55492" y="1375"/>
                  </a:lnTo>
                  <a:lnTo>
                    <a:pt x="56670" y="1326"/>
                  </a:lnTo>
                  <a:lnTo>
                    <a:pt x="57896" y="1227"/>
                  </a:lnTo>
                  <a:lnTo>
                    <a:pt x="59123" y="1129"/>
                  </a:lnTo>
                  <a:lnTo>
                    <a:pt x="60300" y="1129"/>
                  </a:lnTo>
                  <a:lnTo>
                    <a:pt x="60987" y="1178"/>
                  </a:lnTo>
                  <a:lnTo>
                    <a:pt x="61674" y="1227"/>
                  </a:lnTo>
                  <a:lnTo>
                    <a:pt x="62999" y="1473"/>
                  </a:lnTo>
                  <a:lnTo>
                    <a:pt x="64373" y="1767"/>
                  </a:lnTo>
                  <a:lnTo>
                    <a:pt x="65697" y="2062"/>
                  </a:lnTo>
                  <a:lnTo>
                    <a:pt x="68249" y="2699"/>
                  </a:lnTo>
                  <a:lnTo>
                    <a:pt x="70702" y="3386"/>
                  </a:lnTo>
                  <a:lnTo>
                    <a:pt x="73204" y="4171"/>
                  </a:lnTo>
                  <a:lnTo>
                    <a:pt x="75658" y="5054"/>
                  </a:lnTo>
                  <a:lnTo>
                    <a:pt x="77865" y="5889"/>
                  </a:lnTo>
                  <a:lnTo>
                    <a:pt x="80073" y="6821"/>
                  </a:lnTo>
                  <a:lnTo>
                    <a:pt x="82232" y="7851"/>
                  </a:lnTo>
                  <a:lnTo>
                    <a:pt x="84342" y="8930"/>
                  </a:lnTo>
                  <a:lnTo>
                    <a:pt x="86403" y="10108"/>
                  </a:lnTo>
                  <a:lnTo>
                    <a:pt x="88414" y="11335"/>
                  </a:lnTo>
                  <a:lnTo>
                    <a:pt x="90377" y="12659"/>
                  </a:lnTo>
                  <a:lnTo>
                    <a:pt x="92339" y="14033"/>
                  </a:lnTo>
                  <a:lnTo>
                    <a:pt x="93272" y="14769"/>
                  </a:lnTo>
                  <a:lnTo>
                    <a:pt x="94204" y="15554"/>
                  </a:lnTo>
                  <a:lnTo>
                    <a:pt x="95136" y="16339"/>
                  </a:lnTo>
                  <a:lnTo>
                    <a:pt x="95970" y="17173"/>
                  </a:lnTo>
                  <a:lnTo>
                    <a:pt x="96853" y="18056"/>
                  </a:lnTo>
                  <a:lnTo>
                    <a:pt x="97638" y="18891"/>
                  </a:lnTo>
                  <a:lnTo>
                    <a:pt x="98423" y="19823"/>
                  </a:lnTo>
                  <a:lnTo>
                    <a:pt x="99208" y="20706"/>
                  </a:lnTo>
                  <a:lnTo>
                    <a:pt x="99944" y="21638"/>
                  </a:lnTo>
                  <a:lnTo>
                    <a:pt x="100680" y="22619"/>
                  </a:lnTo>
                  <a:lnTo>
                    <a:pt x="102054" y="24582"/>
                  </a:lnTo>
                  <a:lnTo>
                    <a:pt x="103379" y="26594"/>
                  </a:lnTo>
                  <a:lnTo>
                    <a:pt x="104605" y="28654"/>
                  </a:lnTo>
                  <a:lnTo>
                    <a:pt x="105783" y="30813"/>
                  </a:lnTo>
                  <a:lnTo>
                    <a:pt x="106862" y="33021"/>
                  </a:lnTo>
                  <a:lnTo>
                    <a:pt x="107844" y="35229"/>
                  </a:lnTo>
                  <a:lnTo>
                    <a:pt x="108727" y="37535"/>
                  </a:lnTo>
                  <a:lnTo>
                    <a:pt x="109512" y="39841"/>
                  </a:lnTo>
                  <a:lnTo>
                    <a:pt x="109855" y="41018"/>
                  </a:lnTo>
                  <a:lnTo>
                    <a:pt x="110150" y="42196"/>
                  </a:lnTo>
                  <a:lnTo>
                    <a:pt x="110444" y="43374"/>
                  </a:lnTo>
                  <a:lnTo>
                    <a:pt x="110689" y="44551"/>
                  </a:lnTo>
                  <a:lnTo>
                    <a:pt x="110935" y="45778"/>
                  </a:lnTo>
                  <a:lnTo>
                    <a:pt x="111131" y="46955"/>
                  </a:lnTo>
                  <a:lnTo>
                    <a:pt x="111278" y="48182"/>
                  </a:lnTo>
                  <a:lnTo>
                    <a:pt x="111425" y="49408"/>
                  </a:lnTo>
                  <a:lnTo>
                    <a:pt x="111523" y="50635"/>
                  </a:lnTo>
                  <a:lnTo>
                    <a:pt x="111573" y="51862"/>
                  </a:lnTo>
                  <a:lnTo>
                    <a:pt x="111622" y="54315"/>
                  </a:lnTo>
                  <a:lnTo>
                    <a:pt x="111573" y="56768"/>
                  </a:lnTo>
                  <a:lnTo>
                    <a:pt x="111425" y="59270"/>
                  </a:lnTo>
                  <a:lnTo>
                    <a:pt x="111180" y="61724"/>
                  </a:lnTo>
                  <a:lnTo>
                    <a:pt x="110886" y="64128"/>
                  </a:lnTo>
                  <a:lnTo>
                    <a:pt x="110493" y="66532"/>
                  </a:lnTo>
                  <a:lnTo>
                    <a:pt x="110002" y="68887"/>
                  </a:lnTo>
                  <a:lnTo>
                    <a:pt x="109414" y="71242"/>
                  </a:lnTo>
                  <a:lnTo>
                    <a:pt x="108776" y="73499"/>
                  </a:lnTo>
                  <a:lnTo>
                    <a:pt x="107991" y="75756"/>
                  </a:lnTo>
                  <a:lnTo>
                    <a:pt x="107549" y="76884"/>
                  </a:lnTo>
                  <a:lnTo>
                    <a:pt x="107108" y="78013"/>
                  </a:lnTo>
                  <a:lnTo>
                    <a:pt x="106617" y="79092"/>
                  </a:lnTo>
                  <a:lnTo>
                    <a:pt x="106077" y="80172"/>
                  </a:lnTo>
                  <a:lnTo>
                    <a:pt x="105538" y="81251"/>
                  </a:lnTo>
                  <a:lnTo>
                    <a:pt x="104949" y="82281"/>
                  </a:lnTo>
                  <a:lnTo>
                    <a:pt x="104360" y="83312"/>
                  </a:lnTo>
                  <a:lnTo>
                    <a:pt x="103722" y="84342"/>
                  </a:lnTo>
                  <a:lnTo>
                    <a:pt x="103084" y="85323"/>
                  </a:lnTo>
                  <a:lnTo>
                    <a:pt x="102398" y="86305"/>
                  </a:lnTo>
                  <a:lnTo>
                    <a:pt x="101662" y="87237"/>
                  </a:lnTo>
                  <a:lnTo>
                    <a:pt x="100926" y="88169"/>
                  </a:lnTo>
                  <a:lnTo>
                    <a:pt x="100141" y="89052"/>
                  </a:lnTo>
                  <a:lnTo>
                    <a:pt x="99356" y="89935"/>
                  </a:lnTo>
                  <a:lnTo>
                    <a:pt x="98521" y="90819"/>
                  </a:lnTo>
                  <a:lnTo>
                    <a:pt x="97687" y="91653"/>
                  </a:lnTo>
                  <a:lnTo>
                    <a:pt x="95970" y="93223"/>
                  </a:lnTo>
                  <a:lnTo>
                    <a:pt x="94155" y="94793"/>
                  </a:lnTo>
                  <a:lnTo>
                    <a:pt x="92241" y="96216"/>
                  </a:lnTo>
                  <a:lnTo>
                    <a:pt x="90328" y="97589"/>
                  </a:lnTo>
                  <a:lnTo>
                    <a:pt x="86304" y="100337"/>
                  </a:lnTo>
                  <a:lnTo>
                    <a:pt x="84293" y="101711"/>
                  </a:lnTo>
                  <a:lnTo>
                    <a:pt x="82183" y="102986"/>
                  </a:lnTo>
                  <a:lnTo>
                    <a:pt x="80073" y="104213"/>
                  </a:lnTo>
                  <a:lnTo>
                    <a:pt x="78994" y="104753"/>
                  </a:lnTo>
                  <a:lnTo>
                    <a:pt x="77914" y="105293"/>
                  </a:lnTo>
                  <a:lnTo>
                    <a:pt x="76786" y="105832"/>
                  </a:lnTo>
                  <a:lnTo>
                    <a:pt x="75707" y="106274"/>
                  </a:lnTo>
                  <a:lnTo>
                    <a:pt x="74529" y="106715"/>
                  </a:lnTo>
                  <a:lnTo>
                    <a:pt x="73401" y="107108"/>
                  </a:lnTo>
                  <a:lnTo>
                    <a:pt x="72125" y="107451"/>
                  </a:lnTo>
                  <a:lnTo>
                    <a:pt x="70849" y="107746"/>
                  </a:lnTo>
                  <a:lnTo>
                    <a:pt x="69574" y="107991"/>
                  </a:lnTo>
                  <a:lnTo>
                    <a:pt x="68249" y="108236"/>
                  </a:lnTo>
                  <a:lnTo>
                    <a:pt x="66973" y="108384"/>
                  </a:lnTo>
                  <a:lnTo>
                    <a:pt x="65648" y="108531"/>
                  </a:lnTo>
                  <a:lnTo>
                    <a:pt x="62999" y="108727"/>
                  </a:lnTo>
                  <a:lnTo>
                    <a:pt x="57994" y="109021"/>
                  </a:lnTo>
                  <a:lnTo>
                    <a:pt x="55492" y="109120"/>
                  </a:lnTo>
                  <a:lnTo>
                    <a:pt x="54266" y="109120"/>
                  </a:lnTo>
                  <a:lnTo>
                    <a:pt x="52990" y="109070"/>
                  </a:lnTo>
                  <a:lnTo>
                    <a:pt x="51714" y="109021"/>
                  </a:lnTo>
                  <a:lnTo>
                    <a:pt x="50488" y="108923"/>
                  </a:lnTo>
                  <a:lnTo>
                    <a:pt x="47936" y="108678"/>
                  </a:lnTo>
                  <a:lnTo>
                    <a:pt x="45434" y="108285"/>
                  </a:lnTo>
                  <a:lnTo>
                    <a:pt x="42932" y="107844"/>
                  </a:lnTo>
                  <a:lnTo>
                    <a:pt x="41705" y="107549"/>
                  </a:lnTo>
                  <a:lnTo>
                    <a:pt x="40478" y="107206"/>
                  </a:lnTo>
                  <a:lnTo>
                    <a:pt x="39301" y="106863"/>
                  </a:lnTo>
                  <a:lnTo>
                    <a:pt x="38074" y="106421"/>
                  </a:lnTo>
                  <a:lnTo>
                    <a:pt x="35719" y="105538"/>
                  </a:lnTo>
                  <a:lnTo>
                    <a:pt x="33364" y="104606"/>
                  </a:lnTo>
                  <a:lnTo>
                    <a:pt x="30960" y="103673"/>
                  </a:lnTo>
                  <a:lnTo>
                    <a:pt x="28605" y="102692"/>
                  </a:lnTo>
                  <a:lnTo>
                    <a:pt x="27427" y="102152"/>
                  </a:lnTo>
                  <a:lnTo>
                    <a:pt x="26250" y="101613"/>
                  </a:lnTo>
                  <a:lnTo>
                    <a:pt x="25121" y="100975"/>
                  </a:lnTo>
                  <a:lnTo>
                    <a:pt x="24042" y="100288"/>
                  </a:lnTo>
                  <a:lnTo>
                    <a:pt x="23012" y="99601"/>
                  </a:lnTo>
                  <a:lnTo>
                    <a:pt x="22030" y="98865"/>
                  </a:lnTo>
                  <a:lnTo>
                    <a:pt x="21049" y="98080"/>
                  </a:lnTo>
                  <a:lnTo>
                    <a:pt x="20068" y="97246"/>
                  </a:lnTo>
                  <a:lnTo>
                    <a:pt x="19136" y="96412"/>
                  </a:lnTo>
                  <a:lnTo>
                    <a:pt x="18252" y="95578"/>
                  </a:lnTo>
                  <a:lnTo>
                    <a:pt x="16486" y="93811"/>
                  </a:lnTo>
                  <a:lnTo>
                    <a:pt x="14818" y="91996"/>
                  </a:lnTo>
                  <a:lnTo>
                    <a:pt x="13150" y="90083"/>
                  </a:lnTo>
                  <a:lnTo>
                    <a:pt x="11629" y="88169"/>
                  </a:lnTo>
                  <a:lnTo>
                    <a:pt x="10157" y="86157"/>
                  </a:lnTo>
                  <a:lnTo>
                    <a:pt x="8734" y="84146"/>
                  </a:lnTo>
                  <a:lnTo>
                    <a:pt x="7458" y="82036"/>
                  </a:lnTo>
                  <a:lnTo>
                    <a:pt x="6820" y="80957"/>
                  </a:lnTo>
                  <a:lnTo>
                    <a:pt x="6232" y="79828"/>
                  </a:lnTo>
                  <a:lnTo>
                    <a:pt x="5692" y="78749"/>
                  </a:lnTo>
                  <a:lnTo>
                    <a:pt x="5152" y="77620"/>
                  </a:lnTo>
                  <a:lnTo>
                    <a:pt x="4613" y="76296"/>
                  </a:lnTo>
                  <a:lnTo>
                    <a:pt x="4024" y="75020"/>
                  </a:lnTo>
                  <a:lnTo>
                    <a:pt x="3533" y="73646"/>
                  </a:lnTo>
                  <a:lnTo>
                    <a:pt x="3042" y="72321"/>
                  </a:lnTo>
                  <a:lnTo>
                    <a:pt x="2552" y="70948"/>
                  </a:lnTo>
                  <a:lnTo>
                    <a:pt x="2159" y="69574"/>
                  </a:lnTo>
                  <a:lnTo>
                    <a:pt x="1816" y="68200"/>
                  </a:lnTo>
                  <a:lnTo>
                    <a:pt x="1521" y="66826"/>
                  </a:lnTo>
                  <a:lnTo>
                    <a:pt x="1276" y="65354"/>
                  </a:lnTo>
                  <a:lnTo>
                    <a:pt x="1080" y="63833"/>
                  </a:lnTo>
                  <a:lnTo>
                    <a:pt x="933" y="62361"/>
                  </a:lnTo>
                  <a:lnTo>
                    <a:pt x="884" y="60889"/>
                  </a:lnTo>
                  <a:lnTo>
                    <a:pt x="884" y="59712"/>
                  </a:lnTo>
                  <a:lnTo>
                    <a:pt x="933" y="58583"/>
                  </a:lnTo>
                  <a:lnTo>
                    <a:pt x="884" y="58044"/>
                  </a:lnTo>
                  <a:lnTo>
                    <a:pt x="835" y="57504"/>
                  </a:lnTo>
                  <a:lnTo>
                    <a:pt x="687" y="56964"/>
                  </a:lnTo>
                  <a:lnTo>
                    <a:pt x="491" y="56376"/>
                  </a:lnTo>
                  <a:lnTo>
                    <a:pt x="442" y="56326"/>
                  </a:lnTo>
                  <a:lnTo>
                    <a:pt x="344" y="56277"/>
                  </a:lnTo>
                  <a:lnTo>
                    <a:pt x="148" y="56277"/>
                  </a:lnTo>
                  <a:lnTo>
                    <a:pt x="99" y="56326"/>
                  </a:lnTo>
                  <a:lnTo>
                    <a:pt x="1" y="56425"/>
                  </a:lnTo>
                  <a:lnTo>
                    <a:pt x="1" y="56523"/>
                  </a:lnTo>
                  <a:lnTo>
                    <a:pt x="1" y="56621"/>
                  </a:lnTo>
                  <a:lnTo>
                    <a:pt x="197" y="57112"/>
                  </a:lnTo>
                  <a:lnTo>
                    <a:pt x="295" y="57651"/>
                  </a:lnTo>
                  <a:lnTo>
                    <a:pt x="344" y="58191"/>
                  </a:lnTo>
                  <a:lnTo>
                    <a:pt x="344" y="58731"/>
                  </a:lnTo>
                  <a:lnTo>
                    <a:pt x="246" y="59810"/>
                  </a:lnTo>
                  <a:lnTo>
                    <a:pt x="148" y="60889"/>
                  </a:lnTo>
                  <a:lnTo>
                    <a:pt x="148" y="61527"/>
                  </a:lnTo>
                  <a:lnTo>
                    <a:pt x="148" y="62165"/>
                  </a:lnTo>
                  <a:lnTo>
                    <a:pt x="197" y="63490"/>
                  </a:lnTo>
                  <a:lnTo>
                    <a:pt x="344" y="64815"/>
                  </a:lnTo>
                  <a:lnTo>
                    <a:pt x="491" y="66090"/>
                  </a:lnTo>
                  <a:lnTo>
                    <a:pt x="687" y="67268"/>
                  </a:lnTo>
                  <a:lnTo>
                    <a:pt x="933" y="68445"/>
                  </a:lnTo>
                  <a:lnTo>
                    <a:pt x="1227" y="69672"/>
                  </a:lnTo>
                  <a:lnTo>
                    <a:pt x="1571" y="70849"/>
                  </a:lnTo>
                  <a:lnTo>
                    <a:pt x="1914" y="72027"/>
                  </a:lnTo>
                  <a:lnTo>
                    <a:pt x="2307" y="73155"/>
                  </a:lnTo>
                  <a:lnTo>
                    <a:pt x="3190" y="75461"/>
                  </a:lnTo>
                  <a:lnTo>
                    <a:pt x="3631" y="76541"/>
                  </a:lnTo>
                  <a:lnTo>
                    <a:pt x="4073" y="77669"/>
                  </a:lnTo>
                  <a:lnTo>
                    <a:pt x="4613" y="78749"/>
                  </a:lnTo>
                  <a:lnTo>
                    <a:pt x="5103" y="79828"/>
                  </a:lnTo>
                  <a:lnTo>
                    <a:pt x="6232" y="81889"/>
                  </a:lnTo>
                  <a:lnTo>
                    <a:pt x="7458" y="83950"/>
                  </a:lnTo>
                  <a:lnTo>
                    <a:pt x="8734" y="85912"/>
                  </a:lnTo>
                  <a:lnTo>
                    <a:pt x="10108" y="87875"/>
                  </a:lnTo>
                  <a:lnTo>
                    <a:pt x="11580" y="89739"/>
                  </a:lnTo>
                  <a:lnTo>
                    <a:pt x="13101" y="91604"/>
                  </a:lnTo>
                  <a:lnTo>
                    <a:pt x="14671" y="93419"/>
                  </a:lnTo>
                  <a:lnTo>
                    <a:pt x="16339" y="95185"/>
                  </a:lnTo>
                  <a:lnTo>
                    <a:pt x="18056" y="96903"/>
                  </a:lnTo>
                  <a:lnTo>
                    <a:pt x="18939" y="97737"/>
                  </a:lnTo>
                  <a:lnTo>
                    <a:pt x="19872" y="98522"/>
                  </a:lnTo>
                  <a:lnTo>
                    <a:pt x="20804" y="99307"/>
                  </a:lnTo>
                  <a:lnTo>
                    <a:pt x="21785" y="100043"/>
                  </a:lnTo>
                  <a:lnTo>
                    <a:pt x="22766" y="100730"/>
                  </a:lnTo>
                  <a:lnTo>
                    <a:pt x="23748" y="101416"/>
                  </a:lnTo>
                  <a:lnTo>
                    <a:pt x="24778" y="102054"/>
                  </a:lnTo>
                  <a:lnTo>
                    <a:pt x="25857" y="102643"/>
                  </a:lnTo>
                  <a:lnTo>
                    <a:pt x="26937" y="103183"/>
                  </a:lnTo>
                  <a:lnTo>
                    <a:pt x="28016" y="103722"/>
                  </a:lnTo>
                  <a:lnTo>
                    <a:pt x="30322" y="104655"/>
                  </a:lnTo>
                  <a:lnTo>
                    <a:pt x="32628" y="105587"/>
                  </a:lnTo>
                  <a:lnTo>
                    <a:pt x="37338" y="107304"/>
                  </a:lnTo>
                  <a:lnTo>
                    <a:pt x="39595" y="108089"/>
                  </a:lnTo>
                  <a:lnTo>
                    <a:pt x="40724" y="108482"/>
                  </a:lnTo>
                  <a:lnTo>
                    <a:pt x="41901" y="108776"/>
                  </a:lnTo>
                  <a:lnTo>
                    <a:pt x="43128" y="109021"/>
                  </a:lnTo>
                  <a:lnTo>
                    <a:pt x="44404" y="109267"/>
                  </a:lnTo>
                  <a:lnTo>
                    <a:pt x="46906" y="109659"/>
                  </a:lnTo>
                  <a:lnTo>
                    <a:pt x="49359" y="109954"/>
                  </a:lnTo>
                  <a:lnTo>
                    <a:pt x="51812" y="110150"/>
                  </a:lnTo>
                  <a:lnTo>
                    <a:pt x="54315" y="110248"/>
                  </a:lnTo>
                  <a:lnTo>
                    <a:pt x="56768" y="110199"/>
                  </a:lnTo>
                  <a:lnTo>
                    <a:pt x="59270" y="110150"/>
                  </a:lnTo>
                  <a:lnTo>
                    <a:pt x="61723" y="110003"/>
                  </a:lnTo>
                  <a:lnTo>
                    <a:pt x="64226" y="109806"/>
                  </a:lnTo>
                  <a:lnTo>
                    <a:pt x="66679" y="109610"/>
                  </a:lnTo>
                  <a:lnTo>
                    <a:pt x="67905" y="109463"/>
                  </a:lnTo>
                  <a:lnTo>
                    <a:pt x="69132" y="109267"/>
                  </a:lnTo>
                  <a:lnTo>
                    <a:pt x="70359" y="109070"/>
                  </a:lnTo>
                  <a:lnTo>
                    <a:pt x="71536" y="108776"/>
                  </a:lnTo>
                  <a:lnTo>
                    <a:pt x="72763" y="108482"/>
                  </a:lnTo>
                  <a:lnTo>
                    <a:pt x="73940" y="108138"/>
                  </a:lnTo>
                  <a:lnTo>
                    <a:pt x="75118" y="107746"/>
                  </a:lnTo>
                  <a:lnTo>
                    <a:pt x="76295" y="107304"/>
                  </a:lnTo>
                  <a:lnTo>
                    <a:pt x="77326" y="106863"/>
                  </a:lnTo>
                  <a:lnTo>
                    <a:pt x="78405" y="106372"/>
                  </a:lnTo>
                  <a:lnTo>
                    <a:pt x="79435" y="105832"/>
                  </a:lnTo>
                  <a:lnTo>
                    <a:pt x="80466" y="105243"/>
                  </a:lnTo>
                  <a:lnTo>
                    <a:pt x="82477" y="104066"/>
                  </a:lnTo>
                  <a:lnTo>
                    <a:pt x="84440" y="102839"/>
                  </a:lnTo>
                  <a:lnTo>
                    <a:pt x="88365" y="100337"/>
                  </a:lnTo>
                  <a:lnTo>
                    <a:pt x="90279" y="99012"/>
                  </a:lnTo>
                  <a:lnTo>
                    <a:pt x="92192" y="97688"/>
                  </a:lnTo>
                  <a:lnTo>
                    <a:pt x="94057" y="96314"/>
                  </a:lnTo>
                  <a:lnTo>
                    <a:pt x="95823" y="94891"/>
                  </a:lnTo>
                  <a:lnTo>
                    <a:pt x="97589" y="93370"/>
                  </a:lnTo>
                  <a:lnTo>
                    <a:pt x="98423" y="92585"/>
                  </a:lnTo>
                  <a:lnTo>
                    <a:pt x="99257" y="91751"/>
                  </a:lnTo>
                  <a:lnTo>
                    <a:pt x="100092" y="90917"/>
                  </a:lnTo>
                  <a:lnTo>
                    <a:pt x="100877" y="90083"/>
                  </a:lnTo>
                  <a:lnTo>
                    <a:pt x="101613" y="89199"/>
                  </a:lnTo>
                  <a:lnTo>
                    <a:pt x="102348" y="88316"/>
                  </a:lnTo>
                  <a:lnTo>
                    <a:pt x="103035" y="87433"/>
                  </a:lnTo>
                  <a:lnTo>
                    <a:pt x="103673" y="86501"/>
                  </a:lnTo>
                  <a:lnTo>
                    <a:pt x="104360" y="85520"/>
                  </a:lnTo>
                  <a:lnTo>
                    <a:pt x="104949" y="84587"/>
                  </a:lnTo>
                  <a:lnTo>
                    <a:pt x="105538" y="83606"/>
                  </a:lnTo>
                  <a:lnTo>
                    <a:pt x="106126" y="82576"/>
                  </a:lnTo>
                  <a:lnTo>
                    <a:pt x="107206" y="80564"/>
                  </a:lnTo>
                  <a:lnTo>
                    <a:pt x="108187" y="78454"/>
                  </a:lnTo>
                  <a:lnTo>
                    <a:pt x="109021" y="76345"/>
                  </a:lnTo>
                  <a:lnTo>
                    <a:pt x="109806" y="74137"/>
                  </a:lnTo>
                  <a:lnTo>
                    <a:pt x="110493" y="71880"/>
                  </a:lnTo>
                  <a:lnTo>
                    <a:pt x="111082" y="69623"/>
                  </a:lnTo>
                  <a:lnTo>
                    <a:pt x="111573" y="67317"/>
                  </a:lnTo>
                  <a:lnTo>
                    <a:pt x="111916" y="64962"/>
                  </a:lnTo>
                  <a:lnTo>
                    <a:pt x="112259" y="62656"/>
                  </a:lnTo>
                  <a:lnTo>
                    <a:pt x="112456" y="60301"/>
                  </a:lnTo>
                  <a:lnTo>
                    <a:pt x="112652" y="57995"/>
                  </a:lnTo>
                  <a:lnTo>
                    <a:pt x="112701" y="55591"/>
                  </a:lnTo>
                  <a:lnTo>
                    <a:pt x="112701" y="53186"/>
                  </a:lnTo>
                  <a:lnTo>
                    <a:pt x="112603" y="50831"/>
                  </a:lnTo>
                  <a:lnTo>
                    <a:pt x="112407" y="48476"/>
                  </a:lnTo>
                  <a:lnTo>
                    <a:pt x="112112" y="46121"/>
                  </a:lnTo>
                  <a:lnTo>
                    <a:pt x="111916" y="44944"/>
                  </a:lnTo>
                  <a:lnTo>
                    <a:pt x="111671" y="43815"/>
                  </a:lnTo>
                  <a:lnTo>
                    <a:pt x="111425" y="42638"/>
                  </a:lnTo>
                  <a:lnTo>
                    <a:pt x="111131" y="41460"/>
                  </a:lnTo>
                  <a:lnTo>
                    <a:pt x="110837" y="40332"/>
                  </a:lnTo>
                  <a:lnTo>
                    <a:pt x="110493" y="39203"/>
                  </a:lnTo>
                  <a:lnTo>
                    <a:pt x="109708" y="36897"/>
                  </a:lnTo>
                  <a:lnTo>
                    <a:pt x="108825" y="34689"/>
                  </a:lnTo>
                  <a:lnTo>
                    <a:pt x="107844" y="32530"/>
                  </a:lnTo>
                  <a:lnTo>
                    <a:pt x="106764" y="30372"/>
                  </a:lnTo>
                  <a:lnTo>
                    <a:pt x="105636" y="28262"/>
                  </a:lnTo>
                  <a:lnTo>
                    <a:pt x="104409" y="26201"/>
                  </a:lnTo>
                  <a:lnTo>
                    <a:pt x="103133" y="24189"/>
                  </a:lnTo>
                  <a:lnTo>
                    <a:pt x="101809" y="22227"/>
                  </a:lnTo>
                  <a:lnTo>
                    <a:pt x="101171" y="21295"/>
                  </a:lnTo>
                  <a:lnTo>
                    <a:pt x="100484" y="20412"/>
                  </a:lnTo>
                  <a:lnTo>
                    <a:pt x="99748" y="19528"/>
                  </a:lnTo>
                  <a:lnTo>
                    <a:pt x="99012" y="18694"/>
                  </a:lnTo>
                  <a:lnTo>
                    <a:pt x="98276" y="17860"/>
                  </a:lnTo>
                  <a:lnTo>
                    <a:pt x="97491" y="17075"/>
                  </a:lnTo>
                  <a:lnTo>
                    <a:pt x="96657" y="16290"/>
                  </a:lnTo>
                  <a:lnTo>
                    <a:pt x="95823" y="15554"/>
                  </a:lnTo>
                  <a:lnTo>
                    <a:pt x="94155" y="14082"/>
                  </a:lnTo>
                  <a:lnTo>
                    <a:pt x="92388" y="12708"/>
                  </a:lnTo>
                  <a:lnTo>
                    <a:pt x="90524" y="11384"/>
                  </a:lnTo>
                  <a:lnTo>
                    <a:pt x="88660" y="10157"/>
                  </a:lnTo>
                  <a:lnTo>
                    <a:pt x="86942" y="9127"/>
                  </a:lnTo>
                  <a:lnTo>
                    <a:pt x="85225" y="8145"/>
                  </a:lnTo>
                  <a:lnTo>
                    <a:pt x="83459" y="7213"/>
                  </a:lnTo>
                  <a:lnTo>
                    <a:pt x="81643" y="6330"/>
                  </a:lnTo>
                  <a:lnTo>
                    <a:pt x="80613" y="5839"/>
                  </a:lnTo>
                  <a:lnTo>
                    <a:pt x="79583" y="5349"/>
                  </a:lnTo>
                  <a:lnTo>
                    <a:pt x="77473" y="4515"/>
                  </a:lnTo>
                  <a:lnTo>
                    <a:pt x="75363" y="3730"/>
                  </a:lnTo>
                  <a:lnTo>
                    <a:pt x="73204" y="2994"/>
                  </a:lnTo>
                  <a:lnTo>
                    <a:pt x="70996" y="2307"/>
                  </a:lnTo>
                  <a:lnTo>
                    <a:pt x="68838" y="1718"/>
                  </a:lnTo>
                  <a:lnTo>
                    <a:pt x="66630" y="1178"/>
                  </a:lnTo>
                  <a:lnTo>
                    <a:pt x="64373" y="639"/>
                  </a:lnTo>
                  <a:lnTo>
                    <a:pt x="63391" y="442"/>
                  </a:lnTo>
                  <a:lnTo>
                    <a:pt x="62361" y="246"/>
                  </a:lnTo>
                  <a:lnTo>
                    <a:pt x="61331" y="99"/>
                  </a:lnTo>
                  <a:lnTo>
                    <a:pt x="60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3"/>
            <p:cNvSpPr/>
            <p:nvPr/>
          </p:nvSpPr>
          <p:spPr>
            <a:xfrm rot="-63655">
              <a:off x="7536298" y="2397698"/>
              <a:ext cx="372072" cy="104072"/>
            </a:xfrm>
            <a:custGeom>
              <a:avLst/>
              <a:gdLst/>
              <a:ahLst/>
              <a:cxnLst/>
              <a:rect l="l" t="t" r="r" b="b"/>
              <a:pathLst>
                <a:path w="24386" h="6821" extrusionOk="0">
                  <a:moveTo>
                    <a:pt x="23159" y="1"/>
                  </a:moveTo>
                  <a:lnTo>
                    <a:pt x="22423" y="50"/>
                  </a:lnTo>
                  <a:lnTo>
                    <a:pt x="20902" y="246"/>
                  </a:lnTo>
                  <a:lnTo>
                    <a:pt x="19381" y="491"/>
                  </a:lnTo>
                  <a:lnTo>
                    <a:pt x="17909" y="835"/>
                  </a:lnTo>
                  <a:lnTo>
                    <a:pt x="11335" y="2405"/>
                  </a:lnTo>
                  <a:lnTo>
                    <a:pt x="9814" y="2748"/>
                  </a:lnTo>
                  <a:lnTo>
                    <a:pt x="8342" y="3190"/>
                  </a:lnTo>
                  <a:lnTo>
                    <a:pt x="5398" y="4073"/>
                  </a:lnTo>
                  <a:lnTo>
                    <a:pt x="4711" y="4318"/>
                  </a:lnTo>
                  <a:lnTo>
                    <a:pt x="4073" y="4613"/>
                  </a:lnTo>
                  <a:lnTo>
                    <a:pt x="2798" y="5300"/>
                  </a:lnTo>
                  <a:lnTo>
                    <a:pt x="2160" y="5643"/>
                  </a:lnTo>
                  <a:lnTo>
                    <a:pt x="1522" y="5938"/>
                  </a:lnTo>
                  <a:lnTo>
                    <a:pt x="835" y="6183"/>
                  </a:lnTo>
                  <a:lnTo>
                    <a:pt x="148" y="6428"/>
                  </a:lnTo>
                  <a:lnTo>
                    <a:pt x="99" y="6428"/>
                  </a:lnTo>
                  <a:lnTo>
                    <a:pt x="50" y="6477"/>
                  </a:lnTo>
                  <a:lnTo>
                    <a:pt x="1" y="6625"/>
                  </a:lnTo>
                  <a:lnTo>
                    <a:pt x="99" y="6772"/>
                  </a:lnTo>
                  <a:lnTo>
                    <a:pt x="148" y="6772"/>
                  </a:lnTo>
                  <a:lnTo>
                    <a:pt x="197" y="6821"/>
                  </a:lnTo>
                  <a:lnTo>
                    <a:pt x="786" y="6674"/>
                  </a:lnTo>
                  <a:lnTo>
                    <a:pt x="1375" y="6526"/>
                  </a:lnTo>
                  <a:lnTo>
                    <a:pt x="1963" y="6330"/>
                  </a:lnTo>
                  <a:lnTo>
                    <a:pt x="2503" y="6085"/>
                  </a:lnTo>
                  <a:lnTo>
                    <a:pt x="3534" y="5545"/>
                  </a:lnTo>
                  <a:lnTo>
                    <a:pt x="4613" y="5005"/>
                  </a:lnTo>
                  <a:lnTo>
                    <a:pt x="5349" y="4662"/>
                  </a:lnTo>
                  <a:lnTo>
                    <a:pt x="6085" y="4417"/>
                  </a:lnTo>
                  <a:lnTo>
                    <a:pt x="6821" y="4171"/>
                  </a:lnTo>
                  <a:lnTo>
                    <a:pt x="7606" y="3975"/>
                  </a:lnTo>
                  <a:lnTo>
                    <a:pt x="9176" y="3583"/>
                  </a:lnTo>
                  <a:lnTo>
                    <a:pt x="10697" y="3239"/>
                  </a:lnTo>
                  <a:lnTo>
                    <a:pt x="13984" y="2503"/>
                  </a:lnTo>
                  <a:lnTo>
                    <a:pt x="15603" y="2111"/>
                  </a:lnTo>
                  <a:lnTo>
                    <a:pt x="17271" y="1816"/>
                  </a:lnTo>
                  <a:lnTo>
                    <a:pt x="18940" y="1522"/>
                  </a:lnTo>
                  <a:lnTo>
                    <a:pt x="20608" y="1277"/>
                  </a:lnTo>
                  <a:lnTo>
                    <a:pt x="22276" y="1080"/>
                  </a:lnTo>
                  <a:lnTo>
                    <a:pt x="23944" y="982"/>
                  </a:lnTo>
                  <a:lnTo>
                    <a:pt x="24140" y="933"/>
                  </a:lnTo>
                  <a:lnTo>
                    <a:pt x="24288" y="835"/>
                  </a:lnTo>
                  <a:lnTo>
                    <a:pt x="24386" y="688"/>
                  </a:lnTo>
                  <a:lnTo>
                    <a:pt x="24386" y="491"/>
                  </a:lnTo>
                  <a:lnTo>
                    <a:pt x="24386" y="295"/>
                  </a:lnTo>
                  <a:lnTo>
                    <a:pt x="24288" y="148"/>
                  </a:lnTo>
                  <a:lnTo>
                    <a:pt x="24140" y="50"/>
                  </a:lnTo>
                  <a:lnTo>
                    <a:pt x="23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3"/>
            <p:cNvSpPr/>
            <p:nvPr/>
          </p:nvSpPr>
          <p:spPr>
            <a:xfrm rot="-63655">
              <a:off x="7173453" y="2464869"/>
              <a:ext cx="1539890" cy="1519689"/>
            </a:xfrm>
            <a:custGeom>
              <a:avLst/>
              <a:gdLst/>
              <a:ahLst/>
              <a:cxnLst/>
              <a:rect l="l" t="t" r="r" b="b"/>
              <a:pathLst>
                <a:path w="100926" h="99602" extrusionOk="0">
                  <a:moveTo>
                    <a:pt x="47249" y="1"/>
                  </a:moveTo>
                  <a:lnTo>
                    <a:pt x="45238" y="148"/>
                  </a:lnTo>
                  <a:lnTo>
                    <a:pt x="43226" y="344"/>
                  </a:lnTo>
                  <a:lnTo>
                    <a:pt x="41264" y="688"/>
                  </a:lnTo>
                  <a:lnTo>
                    <a:pt x="40282" y="884"/>
                  </a:lnTo>
                  <a:lnTo>
                    <a:pt x="39350" y="1129"/>
                  </a:lnTo>
                  <a:lnTo>
                    <a:pt x="38369" y="1424"/>
                  </a:lnTo>
                  <a:lnTo>
                    <a:pt x="37387" y="1718"/>
                  </a:lnTo>
                  <a:lnTo>
                    <a:pt x="36455" y="2013"/>
                  </a:lnTo>
                  <a:lnTo>
                    <a:pt x="35523" y="2405"/>
                  </a:lnTo>
                  <a:lnTo>
                    <a:pt x="35327" y="2503"/>
                  </a:lnTo>
                  <a:lnTo>
                    <a:pt x="35229" y="2650"/>
                  </a:lnTo>
                  <a:lnTo>
                    <a:pt x="35229" y="2847"/>
                  </a:lnTo>
                  <a:lnTo>
                    <a:pt x="35229" y="2994"/>
                  </a:lnTo>
                  <a:lnTo>
                    <a:pt x="35278" y="3141"/>
                  </a:lnTo>
                  <a:lnTo>
                    <a:pt x="35425" y="3288"/>
                  </a:lnTo>
                  <a:lnTo>
                    <a:pt x="35572" y="3337"/>
                  </a:lnTo>
                  <a:lnTo>
                    <a:pt x="35768" y="3288"/>
                  </a:lnTo>
                  <a:lnTo>
                    <a:pt x="36946" y="2847"/>
                  </a:lnTo>
                  <a:lnTo>
                    <a:pt x="38123" y="2454"/>
                  </a:lnTo>
                  <a:lnTo>
                    <a:pt x="39301" y="2111"/>
                  </a:lnTo>
                  <a:lnTo>
                    <a:pt x="40479" y="1816"/>
                  </a:lnTo>
                  <a:lnTo>
                    <a:pt x="41656" y="1571"/>
                  </a:lnTo>
                  <a:lnTo>
                    <a:pt x="42883" y="1375"/>
                  </a:lnTo>
                  <a:lnTo>
                    <a:pt x="44060" y="1178"/>
                  </a:lnTo>
                  <a:lnTo>
                    <a:pt x="45287" y="1080"/>
                  </a:lnTo>
                  <a:lnTo>
                    <a:pt x="46513" y="982"/>
                  </a:lnTo>
                  <a:lnTo>
                    <a:pt x="47740" y="933"/>
                  </a:lnTo>
                  <a:lnTo>
                    <a:pt x="48967" y="933"/>
                  </a:lnTo>
                  <a:lnTo>
                    <a:pt x="50144" y="982"/>
                  </a:lnTo>
                  <a:lnTo>
                    <a:pt x="51371" y="1031"/>
                  </a:lnTo>
                  <a:lnTo>
                    <a:pt x="52597" y="1129"/>
                  </a:lnTo>
                  <a:lnTo>
                    <a:pt x="53824" y="1277"/>
                  </a:lnTo>
                  <a:lnTo>
                    <a:pt x="55051" y="1424"/>
                  </a:lnTo>
                  <a:lnTo>
                    <a:pt x="56277" y="1620"/>
                  </a:lnTo>
                  <a:lnTo>
                    <a:pt x="57504" y="1865"/>
                  </a:lnTo>
                  <a:lnTo>
                    <a:pt x="59908" y="2405"/>
                  </a:lnTo>
                  <a:lnTo>
                    <a:pt x="62312" y="3043"/>
                  </a:lnTo>
                  <a:lnTo>
                    <a:pt x="64667" y="3779"/>
                  </a:lnTo>
                  <a:lnTo>
                    <a:pt x="67022" y="4613"/>
                  </a:lnTo>
                  <a:lnTo>
                    <a:pt x="69279" y="5496"/>
                  </a:lnTo>
                  <a:lnTo>
                    <a:pt x="71536" y="6477"/>
                  </a:lnTo>
                  <a:lnTo>
                    <a:pt x="73695" y="7557"/>
                  </a:lnTo>
                  <a:lnTo>
                    <a:pt x="75707" y="8587"/>
                  </a:lnTo>
                  <a:lnTo>
                    <a:pt x="77718" y="9716"/>
                  </a:lnTo>
                  <a:lnTo>
                    <a:pt x="79583" y="10942"/>
                  </a:lnTo>
                  <a:lnTo>
                    <a:pt x="81447" y="12267"/>
                  </a:lnTo>
                  <a:lnTo>
                    <a:pt x="83213" y="13641"/>
                  </a:lnTo>
                  <a:lnTo>
                    <a:pt x="84931" y="15113"/>
                  </a:lnTo>
                  <a:lnTo>
                    <a:pt x="86599" y="16683"/>
                  </a:lnTo>
                  <a:lnTo>
                    <a:pt x="88169" y="18302"/>
                  </a:lnTo>
                  <a:lnTo>
                    <a:pt x="89641" y="20019"/>
                  </a:lnTo>
                  <a:lnTo>
                    <a:pt x="91064" y="21834"/>
                  </a:lnTo>
                  <a:lnTo>
                    <a:pt x="92388" y="23699"/>
                  </a:lnTo>
                  <a:lnTo>
                    <a:pt x="93566" y="25612"/>
                  </a:lnTo>
                  <a:lnTo>
                    <a:pt x="94694" y="27575"/>
                  </a:lnTo>
                  <a:lnTo>
                    <a:pt x="95725" y="29636"/>
                  </a:lnTo>
                  <a:lnTo>
                    <a:pt x="96657" y="31696"/>
                  </a:lnTo>
                  <a:lnTo>
                    <a:pt x="97491" y="33806"/>
                  </a:lnTo>
                  <a:lnTo>
                    <a:pt x="98129" y="35818"/>
                  </a:lnTo>
                  <a:lnTo>
                    <a:pt x="98718" y="37829"/>
                  </a:lnTo>
                  <a:lnTo>
                    <a:pt x="99159" y="39841"/>
                  </a:lnTo>
                  <a:lnTo>
                    <a:pt x="99503" y="41853"/>
                  </a:lnTo>
                  <a:lnTo>
                    <a:pt x="99797" y="43913"/>
                  </a:lnTo>
                  <a:lnTo>
                    <a:pt x="99944" y="45925"/>
                  </a:lnTo>
                  <a:lnTo>
                    <a:pt x="100042" y="47986"/>
                  </a:lnTo>
                  <a:lnTo>
                    <a:pt x="99993" y="49997"/>
                  </a:lnTo>
                  <a:lnTo>
                    <a:pt x="99895" y="52058"/>
                  </a:lnTo>
                  <a:lnTo>
                    <a:pt x="99699" y="54070"/>
                  </a:lnTo>
                  <a:lnTo>
                    <a:pt x="99405" y="56081"/>
                  </a:lnTo>
                  <a:lnTo>
                    <a:pt x="99012" y="58093"/>
                  </a:lnTo>
                  <a:lnTo>
                    <a:pt x="98571" y="60055"/>
                  </a:lnTo>
                  <a:lnTo>
                    <a:pt x="98031" y="62018"/>
                  </a:lnTo>
                  <a:lnTo>
                    <a:pt x="97393" y="63932"/>
                  </a:lnTo>
                  <a:lnTo>
                    <a:pt x="96706" y="65845"/>
                  </a:lnTo>
                  <a:lnTo>
                    <a:pt x="95921" y="67759"/>
                  </a:lnTo>
                  <a:lnTo>
                    <a:pt x="95087" y="69623"/>
                  </a:lnTo>
                  <a:lnTo>
                    <a:pt x="94155" y="71438"/>
                  </a:lnTo>
                  <a:lnTo>
                    <a:pt x="93173" y="73205"/>
                  </a:lnTo>
                  <a:lnTo>
                    <a:pt x="92094" y="74971"/>
                  </a:lnTo>
                  <a:lnTo>
                    <a:pt x="90966" y="76639"/>
                  </a:lnTo>
                  <a:lnTo>
                    <a:pt x="89739" y="78307"/>
                  </a:lnTo>
                  <a:lnTo>
                    <a:pt x="88463" y="79926"/>
                  </a:lnTo>
                  <a:lnTo>
                    <a:pt x="87139" y="81447"/>
                  </a:lnTo>
                  <a:lnTo>
                    <a:pt x="85765" y="82968"/>
                  </a:lnTo>
                  <a:lnTo>
                    <a:pt x="84293" y="84440"/>
                  </a:lnTo>
                  <a:lnTo>
                    <a:pt x="82772" y="85814"/>
                  </a:lnTo>
                  <a:lnTo>
                    <a:pt x="81202" y="87139"/>
                  </a:lnTo>
                  <a:lnTo>
                    <a:pt x="79583" y="88365"/>
                  </a:lnTo>
                  <a:lnTo>
                    <a:pt x="77915" y="89592"/>
                  </a:lnTo>
                  <a:lnTo>
                    <a:pt x="76197" y="90721"/>
                  </a:lnTo>
                  <a:lnTo>
                    <a:pt x="74235" y="91849"/>
                  </a:lnTo>
                  <a:lnTo>
                    <a:pt x="72223" y="92879"/>
                  </a:lnTo>
                  <a:lnTo>
                    <a:pt x="70162" y="93861"/>
                  </a:lnTo>
                  <a:lnTo>
                    <a:pt x="68053" y="94744"/>
                  </a:lnTo>
                  <a:lnTo>
                    <a:pt x="65894" y="95529"/>
                  </a:lnTo>
                  <a:lnTo>
                    <a:pt x="63735" y="96216"/>
                  </a:lnTo>
                  <a:lnTo>
                    <a:pt x="61527" y="96854"/>
                  </a:lnTo>
                  <a:lnTo>
                    <a:pt x="59368" y="97442"/>
                  </a:lnTo>
                  <a:lnTo>
                    <a:pt x="58093" y="97688"/>
                  </a:lnTo>
                  <a:lnTo>
                    <a:pt x="56866" y="97933"/>
                  </a:lnTo>
                  <a:lnTo>
                    <a:pt x="55590" y="98178"/>
                  </a:lnTo>
                  <a:lnTo>
                    <a:pt x="54315" y="98326"/>
                  </a:lnTo>
                  <a:lnTo>
                    <a:pt x="53088" y="98473"/>
                  </a:lnTo>
                  <a:lnTo>
                    <a:pt x="51812" y="98620"/>
                  </a:lnTo>
                  <a:lnTo>
                    <a:pt x="50537" y="98669"/>
                  </a:lnTo>
                  <a:lnTo>
                    <a:pt x="49261" y="98718"/>
                  </a:lnTo>
                  <a:lnTo>
                    <a:pt x="46710" y="98718"/>
                  </a:lnTo>
                  <a:lnTo>
                    <a:pt x="45434" y="98620"/>
                  </a:lnTo>
                  <a:lnTo>
                    <a:pt x="44158" y="98522"/>
                  </a:lnTo>
                  <a:lnTo>
                    <a:pt x="42932" y="98375"/>
                  </a:lnTo>
                  <a:lnTo>
                    <a:pt x="41656" y="98178"/>
                  </a:lnTo>
                  <a:lnTo>
                    <a:pt x="40380" y="97982"/>
                  </a:lnTo>
                  <a:lnTo>
                    <a:pt x="39154" y="97688"/>
                  </a:lnTo>
                  <a:lnTo>
                    <a:pt x="37927" y="97393"/>
                  </a:lnTo>
                  <a:lnTo>
                    <a:pt x="36701" y="97001"/>
                  </a:lnTo>
                  <a:lnTo>
                    <a:pt x="35523" y="96608"/>
                  </a:lnTo>
                  <a:lnTo>
                    <a:pt x="34296" y="96167"/>
                  </a:lnTo>
                  <a:lnTo>
                    <a:pt x="33119" y="95676"/>
                  </a:lnTo>
                  <a:lnTo>
                    <a:pt x="31990" y="95185"/>
                  </a:lnTo>
                  <a:lnTo>
                    <a:pt x="30813" y="94597"/>
                  </a:lnTo>
                  <a:lnTo>
                    <a:pt x="29684" y="94057"/>
                  </a:lnTo>
                  <a:lnTo>
                    <a:pt x="28605" y="93419"/>
                  </a:lnTo>
                  <a:lnTo>
                    <a:pt x="27476" y="92781"/>
                  </a:lnTo>
                  <a:lnTo>
                    <a:pt x="25318" y="91457"/>
                  </a:lnTo>
                  <a:lnTo>
                    <a:pt x="23208" y="90083"/>
                  </a:lnTo>
                  <a:lnTo>
                    <a:pt x="21147" y="88611"/>
                  </a:lnTo>
                  <a:lnTo>
                    <a:pt x="19087" y="87041"/>
                  </a:lnTo>
                  <a:lnTo>
                    <a:pt x="18105" y="86256"/>
                  </a:lnTo>
                  <a:lnTo>
                    <a:pt x="17124" y="85422"/>
                  </a:lnTo>
                  <a:lnTo>
                    <a:pt x="16192" y="84588"/>
                  </a:lnTo>
                  <a:lnTo>
                    <a:pt x="15259" y="83704"/>
                  </a:lnTo>
                  <a:lnTo>
                    <a:pt x="14376" y="82821"/>
                  </a:lnTo>
                  <a:lnTo>
                    <a:pt x="13493" y="81889"/>
                  </a:lnTo>
                  <a:lnTo>
                    <a:pt x="12659" y="80957"/>
                  </a:lnTo>
                  <a:lnTo>
                    <a:pt x="11825" y="80025"/>
                  </a:lnTo>
                  <a:lnTo>
                    <a:pt x="11040" y="78994"/>
                  </a:lnTo>
                  <a:lnTo>
                    <a:pt x="10304" y="77964"/>
                  </a:lnTo>
                  <a:lnTo>
                    <a:pt x="9617" y="76934"/>
                  </a:lnTo>
                  <a:lnTo>
                    <a:pt x="8930" y="75854"/>
                  </a:lnTo>
                  <a:lnTo>
                    <a:pt x="8292" y="74775"/>
                  </a:lnTo>
                  <a:lnTo>
                    <a:pt x="7704" y="73597"/>
                  </a:lnTo>
                  <a:lnTo>
                    <a:pt x="7213" y="72567"/>
                  </a:lnTo>
                  <a:lnTo>
                    <a:pt x="6722" y="71438"/>
                  </a:lnTo>
                  <a:lnTo>
                    <a:pt x="5790" y="69280"/>
                  </a:lnTo>
                  <a:lnTo>
                    <a:pt x="5250" y="68102"/>
                  </a:lnTo>
                  <a:lnTo>
                    <a:pt x="4711" y="66924"/>
                  </a:lnTo>
                  <a:lnTo>
                    <a:pt x="4171" y="65796"/>
                  </a:lnTo>
                  <a:lnTo>
                    <a:pt x="3680" y="64569"/>
                  </a:lnTo>
                  <a:lnTo>
                    <a:pt x="3288" y="63490"/>
                  </a:lnTo>
                  <a:lnTo>
                    <a:pt x="2895" y="62361"/>
                  </a:lnTo>
                  <a:lnTo>
                    <a:pt x="2552" y="61233"/>
                  </a:lnTo>
                  <a:lnTo>
                    <a:pt x="2257" y="60105"/>
                  </a:lnTo>
                  <a:lnTo>
                    <a:pt x="1963" y="58976"/>
                  </a:lnTo>
                  <a:lnTo>
                    <a:pt x="1718" y="57848"/>
                  </a:lnTo>
                  <a:lnTo>
                    <a:pt x="1325" y="55542"/>
                  </a:lnTo>
                  <a:lnTo>
                    <a:pt x="1178" y="54315"/>
                  </a:lnTo>
                  <a:lnTo>
                    <a:pt x="1031" y="53137"/>
                  </a:lnTo>
                  <a:lnTo>
                    <a:pt x="933" y="51911"/>
                  </a:lnTo>
                  <a:lnTo>
                    <a:pt x="835" y="50684"/>
                  </a:lnTo>
                  <a:lnTo>
                    <a:pt x="786" y="49507"/>
                  </a:lnTo>
                  <a:lnTo>
                    <a:pt x="786" y="48280"/>
                  </a:lnTo>
                  <a:lnTo>
                    <a:pt x="835" y="45827"/>
                  </a:lnTo>
                  <a:lnTo>
                    <a:pt x="1031" y="43423"/>
                  </a:lnTo>
                  <a:lnTo>
                    <a:pt x="1276" y="41019"/>
                  </a:lnTo>
                  <a:lnTo>
                    <a:pt x="1669" y="38614"/>
                  </a:lnTo>
                  <a:lnTo>
                    <a:pt x="2159" y="36210"/>
                  </a:lnTo>
                  <a:lnTo>
                    <a:pt x="2454" y="35033"/>
                  </a:lnTo>
                  <a:lnTo>
                    <a:pt x="2797" y="33855"/>
                  </a:lnTo>
                  <a:lnTo>
                    <a:pt x="3141" y="32678"/>
                  </a:lnTo>
                  <a:lnTo>
                    <a:pt x="3533" y="31500"/>
                  </a:lnTo>
                  <a:lnTo>
                    <a:pt x="3975" y="30323"/>
                  </a:lnTo>
                  <a:lnTo>
                    <a:pt x="4416" y="29194"/>
                  </a:lnTo>
                  <a:lnTo>
                    <a:pt x="4907" y="28066"/>
                  </a:lnTo>
                  <a:lnTo>
                    <a:pt x="5447" y="26986"/>
                  </a:lnTo>
                  <a:lnTo>
                    <a:pt x="6035" y="25858"/>
                  </a:lnTo>
                  <a:lnTo>
                    <a:pt x="6624" y="24778"/>
                  </a:lnTo>
                  <a:lnTo>
                    <a:pt x="7213" y="23748"/>
                  </a:lnTo>
                  <a:lnTo>
                    <a:pt x="7900" y="22669"/>
                  </a:lnTo>
                  <a:lnTo>
                    <a:pt x="8538" y="21638"/>
                  </a:lnTo>
                  <a:lnTo>
                    <a:pt x="9274" y="20657"/>
                  </a:lnTo>
                  <a:lnTo>
                    <a:pt x="10010" y="19676"/>
                  </a:lnTo>
                  <a:lnTo>
                    <a:pt x="10795" y="18694"/>
                  </a:lnTo>
                  <a:lnTo>
                    <a:pt x="11531" y="17762"/>
                  </a:lnTo>
                  <a:lnTo>
                    <a:pt x="12365" y="16879"/>
                  </a:lnTo>
                  <a:lnTo>
                    <a:pt x="13199" y="15996"/>
                  </a:lnTo>
                  <a:lnTo>
                    <a:pt x="14033" y="15162"/>
                  </a:lnTo>
                  <a:lnTo>
                    <a:pt x="14916" y="14328"/>
                  </a:lnTo>
                  <a:lnTo>
                    <a:pt x="15799" y="13543"/>
                  </a:lnTo>
                  <a:lnTo>
                    <a:pt x="17664" y="11973"/>
                  </a:lnTo>
                  <a:lnTo>
                    <a:pt x="18449" y="11384"/>
                  </a:lnTo>
                  <a:lnTo>
                    <a:pt x="19283" y="10795"/>
                  </a:lnTo>
                  <a:lnTo>
                    <a:pt x="20117" y="10255"/>
                  </a:lnTo>
                  <a:lnTo>
                    <a:pt x="21049" y="9814"/>
                  </a:lnTo>
                  <a:lnTo>
                    <a:pt x="21687" y="9519"/>
                  </a:lnTo>
                  <a:lnTo>
                    <a:pt x="22374" y="9176"/>
                  </a:lnTo>
                  <a:lnTo>
                    <a:pt x="22717" y="8980"/>
                  </a:lnTo>
                  <a:lnTo>
                    <a:pt x="23012" y="8783"/>
                  </a:lnTo>
                  <a:lnTo>
                    <a:pt x="23257" y="8538"/>
                  </a:lnTo>
                  <a:lnTo>
                    <a:pt x="23502" y="8293"/>
                  </a:lnTo>
                  <a:lnTo>
                    <a:pt x="23551" y="8146"/>
                  </a:lnTo>
                  <a:lnTo>
                    <a:pt x="23600" y="7998"/>
                  </a:lnTo>
                  <a:lnTo>
                    <a:pt x="23600" y="7900"/>
                  </a:lnTo>
                  <a:lnTo>
                    <a:pt x="23551" y="7851"/>
                  </a:lnTo>
                  <a:lnTo>
                    <a:pt x="23453" y="7753"/>
                  </a:lnTo>
                  <a:lnTo>
                    <a:pt x="23355" y="7704"/>
                  </a:lnTo>
                  <a:lnTo>
                    <a:pt x="23257" y="7704"/>
                  </a:lnTo>
                  <a:lnTo>
                    <a:pt x="23159" y="7753"/>
                  </a:lnTo>
                  <a:lnTo>
                    <a:pt x="23110" y="7851"/>
                  </a:lnTo>
                  <a:lnTo>
                    <a:pt x="22864" y="8146"/>
                  </a:lnTo>
                  <a:lnTo>
                    <a:pt x="22521" y="8440"/>
                  </a:lnTo>
                  <a:lnTo>
                    <a:pt x="22178" y="8636"/>
                  </a:lnTo>
                  <a:lnTo>
                    <a:pt x="21785" y="8832"/>
                  </a:lnTo>
                  <a:lnTo>
                    <a:pt x="21000" y="9176"/>
                  </a:lnTo>
                  <a:lnTo>
                    <a:pt x="20215" y="9519"/>
                  </a:lnTo>
                  <a:lnTo>
                    <a:pt x="19773" y="9716"/>
                  </a:lnTo>
                  <a:lnTo>
                    <a:pt x="19332" y="9961"/>
                  </a:lnTo>
                  <a:lnTo>
                    <a:pt x="18498" y="10550"/>
                  </a:lnTo>
                  <a:lnTo>
                    <a:pt x="17713" y="11139"/>
                  </a:lnTo>
                  <a:lnTo>
                    <a:pt x="16879" y="11776"/>
                  </a:lnTo>
                  <a:lnTo>
                    <a:pt x="15946" y="12512"/>
                  </a:lnTo>
                  <a:lnTo>
                    <a:pt x="15063" y="13297"/>
                  </a:lnTo>
                  <a:lnTo>
                    <a:pt x="14131" y="14131"/>
                  </a:lnTo>
                  <a:lnTo>
                    <a:pt x="13297" y="14966"/>
                  </a:lnTo>
                  <a:lnTo>
                    <a:pt x="12414" y="15800"/>
                  </a:lnTo>
                  <a:lnTo>
                    <a:pt x="11629" y="16683"/>
                  </a:lnTo>
                  <a:lnTo>
                    <a:pt x="10795" y="17566"/>
                  </a:lnTo>
                  <a:lnTo>
                    <a:pt x="10059" y="18498"/>
                  </a:lnTo>
                  <a:lnTo>
                    <a:pt x="9323" y="19381"/>
                  </a:lnTo>
                  <a:lnTo>
                    <a:pt x="8636" y="20314"/>
                  </a:lnTo>
                  <a:lnTo>
                    <a:pt x="7949" y="21246"/>
                  </a:lnTo>
                  <a:lnTo>
                    <a:pt x="7311" y="22227"/>
                  </a:lnTo>
                  <a:lnTo>
                    <a:pt x="6673" y="23208"/>
                  </a:lnTo>
                  <a:lnTo>
                    <a:pt x="6084" y="24190"/>
                  </a:lnTo>
                  <a:lnTo>
                    <a:pt x="5496" y="25220"/>
                  </a:lnTo>
                  <a:lnTo>
                    <a:pt x="4956" y="26250"/>
                  </a:lnTo>
                  <a:lnTo>
                    <a:pt x="4416" y="27281"/>
                  </a:lnTo>
                  <a:lnTo>
                    <a:pt x="3975" y="28360"/>
                  </a:lnTo>
                  <a:lnTo>
                    <a:pt x="3484" y="29439"/>
                  </a:lnTo>
                  <a:lnTo>
                    <a:pt x="3043" y="30519"/>
                  </a:lnTo>
                  <a:lnTo>
                    <a:pt x="2650" y="31598"/>
                  </a:lnTo>
                  <a:lnTo>
                    <a:pt x="2307" y="32727"/>
                  </a:lnTo>
                  <a:lnTo>
                    <a:pt x="1963" y="33806"/>
                  </a:lnTo>
                  <a:lnTo>
                    <a:pt x="1669" y="34935"/>
                  </a:lnTo>
                  <a:lnTo>
                    <a:pt x="1129" y="37192"/>
                  </a:lnTo>
                  <a:lnTo>
                    <a:pt x="687" y="39498"/>
                  </a:lnTo>
                  <a:lnTo>
                    <a:pt x="393" y="41804"/>
                  </a:lnTo>
                  <a:lnTo>
                    <a:pt x="148" y="44110"/>
                  </a:lnTo>
                  <a:lnTo>
                    <a:pt x="50" y="46416"/>
                  </a:lnTo>
                  <a:lnTo>
                    <a:pt x="1" y="48771"/>
                  </a:lnTo>
                  <a:lnTo>
                    <a:pt x="99" y="51077"/>
                  </a:lnTo>
                  <a:lnTo>
                    <a:pt x="246" y="53383"/>
                  </a:lnTo>
                  <a:lnTo>
                    <a:pt x="540" y="55689"/>
                  </a:lnTo>
                  <a:lnTo>
                    <a:pt x="933" y="57897"/>
                  </a:lnTo>
                  <a:lnTo>
                    <a:pt x="1423" y="60154"/>
                  </a:lnTo>
                  <a:lnTo>
                    <a:pt x="2061" y="62361"/>
                  </a:lnTo>
                  <a:lnTo>
                    <a:pt x="2405" y="63441"/>
                  </a:lnTo>
                  <a:lnTo>
                    <a:pt x="2797" y="64520"/>
                  </a:lnTo>
                  <a:lnTo>
                    <a:pt x="3680" y="66630"/>
                  </a:lnTo>
                  <a:lnTo>
                    <a:pt x="4613" y="68691"/>
                  </a:lnTo>
                  <a:lnTo>
                    <a:pt x="5545" y="70801"/>
                  </a:lnTo>
                  <a:lnTo>
                    <a:pt x="6575" y="73057"/>
                  </a:lnTo>
                  <a:lnTo>
                    <a:pt x="7115" y="74186"/>
                  </a:lnTo>
                  <a:lnTo>
                    <a:pt x="7655" y="75314"/>
                  </a:lnTo>
                  <a:lnTo>
                    <a:pt x="8292" y="76394"/>
                  </a:lnTo>
                  <a:lnTo>
                    <a:pt x="8930" y="77473"/>
                  </a:lnTo>
                  <a:lnTo>
                    <a:pt x="9617" y="78504"/>
                  </a:lnTo>
                  <a:lnTo>
                    <a:pt x="10304" y="79534"/>
                  </a:lnTo>
                  <a:lnTo>
                    <a:pt x="11040" y="80466"/>
                  </a:lnTo>
                  <a:lnTo>
                    <a:pt x="11825" y="81349"/>
                  </a:lnTo>
                  <a:lnTo>
                    <a:pt x="12610" y="82232"/>
                  </a:lnTo>
                  <a:lnTo>
                    <a:pt x="13444" y="83116"/>
                  </a:lnTo>
                  <a:lnTo>
                    <a:pt x="15112" y="84735"/>
                  </a:lnTo>
                  <a:lnTo>
                    <a:pt x="16879" y="86354"/>
                  </a:lnTo>
                  <a:lnTo>
                    <a:pt x="18743" y="87875"/>
                  </a:lnTo>
                  <a:lnTo>
                    <a:pt x="20657" y="89396"/>
                  </a:lnTo>
                  <a:lnTo>
                    <a:pt x="22619" y="90819"/>
                  </a:lnTo>
                  <a:lnTo>
                    <a:pt x="24631" y="92192"/>
                  </a:lnTo>
                  <a:lnTo>
                    <a:pt x="26741" y="93468"/>
                  </a:lnTo>
                  <a:lnTo>
                    <a:pt x="28899" y="94646"/>
                  </a:lnTo>
                  <a:lnTo>
                    <a:pt x="31058" y="95725"/>
                  </a:lnTo>
                  <a:lnTo>
                    <a:pt x="33266" y="96706"/>
                  </a:lnTo>
                  <a:lnTo>
                    <a:pt x="34395" y="97148"/>
                  </a:lnTo>
                  <a:lnTo>
                    <a:pt x="35523" y="97540"/>
                  </a:lnTo>
                  <a:lnTo>
                    <a:pt x="36701" y="97933"/>
                  </a:lnTo>
                  <a:lnTo>
                    <a:pt x="37878" y="98276"/>
                  </a:lnTo>
                  <a:lnTo>
                    <a:pt x="39056" y="98571"/>
                  </a:lnTo>
                  <a:lnTo>
                    <a:pt x="40184" y="98816"/>
                  </a:lnTo>
                  <a:lnTo>
                    <a:pt x="41362" y="99012"/>
                  </a:lnTo>
                  <a:lnTo>
                    <a:pt x="42539" y="99209"/>
                  </a:lnTo>
                  <a:lnTo>
                    <a:pt x="43766" y="99356"/>
                  </a:lnTo>
                  <a:lnTo>
                    <a:pt x="44943" y="99454"/>
                  </a:lnTo>
                  <a:lnTo>
                    <a:pt x="46121" y="99552"/>
                  </a:lnTo>
                  <a:lnTo>
                    <a:pt x="47298" y="99601"/>
                  </a:lnTo>
                  <a:lnTo>
                    <a:pt x="49703" y="99601"/>
                  </a:lnTo>
                  <a:lnTo>
                    <a:pt x="50880" y="99552"/>
                  </a:lnTo>
                  <a:lnTo>
                    <a:pt x="52058" y="99454"/>
                  </a:lnTo>
                  <a:lnTo>
                    <a:pt x="54462" y="99209"/>
                  </a:lnTo>
                  <a:lnTo>
                    <a:pt x="56817" y="98865"/>
                  </a:lnTo>
                  <a:lnTo>
                    <a:pt x="59172" y="98375"/>
                  </a:lnTo>
                  <a:lnTo>
                    <a:pt x="61527" y="97786"/>
                  </a:lnTo>
                  <a:lnTo>
                    <a:pt x="63833" y="97148"/>
                  </a:lnTo>
                  <a:lnTo>
                    <a:pt x="66139" y="96412"/>
                  </a:lnTo>
                  <a:lnTo>
                    <a:pt x="68396" y="95578"/>
                  </a:lnTo>
                  <a:lnTo>
                    <a:pt x="70653" y="94646"/>
                  </a:lnTo>
                  <a:lnTo>
                    <a:pt x="72468" y="93812"/>
                  </a:lnTo>
                  <a:lnTo>
                    <a:pt x="74235" y="92928"/>
                  </a:lnTo>
                  <a:lnTo>
                    <a:pt x="75952" y="91947"/>
                  </a:lnTo>
                  <a:lnTo>
                    <a:pt x="77620" y="90917"/>
                  </a:lnTo>
                  <a:lnTo>
                    <a:pt x="79288" y="89788"/>
                  </a:lnTo>
                  <a:lnTo>
                    <a:pt x="80858" y="88611"/>
                  </a:lnTo>
                  <a:lnTo>
                    <a:pt x="82428" y="87384"/>
                  </a:lnTo>
                  <a:lnTo>
                    <a:pt x="83900" y="86109"/>
                  </a:lnTo>
                  <a:lnTo>
                    <a:pt x="85372" y="84735"/>
                  </a:lnTo>
                  <a:lnTo>
                    <a:pt x="86746" y="83361"/>
                  </a:lnTo>
                  <a:lnTo>
                    <a:pt x="88071" y="81889"/>
                  </a:lnTo>
                  <a:lnTo>
                    <a:pt x="89346" y="80368"/>
                  </a:lnTo>
                  <a:lnTo>
                    <a:pt x="90573" y="78847"/>
                  </a:lnTo>
                  <a:lnTo>
                    <a:pt x="91702" y="77228"/>
                  </a:lnTo>
                  <a:lnTo>
                    <a:pt x="92830" y="75609"/>
                  </a:lnTo>
                  <a:lnTo>
                    <a:pt x="93860" y="73941"/>
                  </a:lnTo>
                  <a:lnTo>
                    <a:pt x="94842" y="72223"/>
                  </a:lnTo>
                  <a:lnTo>
                    <a:pt x="95725" y="70457"/>
                  </a:lnTo>
                  <a:lnTo>
                    <a:pt x="96559" y="68691"/>
                  </a:lnTo>
                  <a:lnTo>
                    <a:pt x="97344" y="66875"/>
                  </a:lnTo>
                  <a:lnTo>
                    <a:pt x="98031" y="65011"/>
                  </a:lnTo>
                  <a:lnTo>
                    <a:pt x="98669" y="63147"/>
                  </a:lnTo>
                  <a:lnTo>
                    <a:pt x="99208" y="61282"/>
                  </a:lnTo>
                  <a:lnTo>
                    <a:pt x="99699" y="59369"/>
                  </a:lnTo>
                  <a:lnTo>
                    <a:pt x="100092" y="57406"/>
                  </a:lnTo>
                  <a:lnTo>
                    <a:pt x="100435" y="55493"/>
                  </a:lnTo>
                  <a:lnTo>
                    <a:pt x="100680" y="53530"/>
                  </a:lnTo>
                  <a:lnTo>
                    <a:pt x="100828" y="51567"/>
                  </a:lnTo>
                  <a:lnTo>
                    <a:pt x="100926" y="49556"/>
                  </a:lnTo>
                  <a:lnTo>
                    <a:pt x="100926" y="47593"/>
                  </a:lnTo>
                  <a:lnTo>
                    <a:pt x="100828" y="45582"/>
                  </a:lnTo>
                  <a:lnTo>
                    <a:pt x="100631" y="43619"/>
                  </a:lnTo>
                  <a:lnTo>
                    <a:pt x="100337" y="41460"/>
                  </a:lnTo>
                  <a:lnTo>
                    <a:pt x="99944" y="39350"/>
                  </a:lnTo>
                  <a:lnTo>
                    <a:pt x="99454" y="37241"/>
                  </a:lnTo>
                  <a:lnTo>
                    <a:pt x="98865" y="35180"/>
                  </a:lnTo>
                  <a:lnTo>
                    <a:pt x="98178" y="33168"/>
                  </a:lnTo>
                  <a:lnTo>
                    <a:pt x="97442" y="31206"/>
                  </a:lnTo>
                  <a:lnTo>
                    <a:pt x="96559" y="29243"/>
                  </a:lnTo>
                  <a:lnTo>
                    <a:pt x="95578" y="27330"/>
                  </a:lnTo>
                  <a:lnTo>
                    <a:pt x="94547" y="25465"/>
                  </a:lnTo>
                  <a:lnTo>
                    <a:pt x="93419" y="23650"/>
                  </a:lnTo>
                  <a:lnTo>
                    <a:pt x="92192" y="21884"/>
                  </a:lnTo>
                  <a:lnTo>
                    <a:pt x="90917" y="20166"/>
                  </a:lnTo>
                  <a:lnTo>
                    <a:pt x="89592" y="18498"/>
                  </a:lnTo>
                  <a:lnTo>
                    <a:pt x="88120" y="16928"/>
                  </a:lnTo>
                  <a:lnTo>
                    <a:pt x="86648" y="15358"/>
                  </a:lnTo>
                  <a:lnTo>
                    <a:pt x="85029" y="13886"/>
                  </a:lnTo>
                  <a:lnTo>
                    <a:pt x="84195" y="13199"/>
                  </a:lnTo>
                  <a:lnTo>
                    <a:pt x="83361" y="12463"/>
                  </a:lnTo>
                  <a:lnTo>
                    <a:pt x="81594" y="11139"/>
                  </a:lnTo>
                  <a:lnTo>
                    <a:pt x="79730" y="9863"/>
                  </a:lnTo>
                  <a:lnTo>
                    <a:pt x="77816" y="8685"/>
                  </a:lnTo>
                  <a:lnTo>
                    <a:pt x="75903" y="7606"/>
                  </a:lnTo>
                  <a:lnTo>
                    <a:pt x="73891" y="6576"/>
                  </a:lnTo>
                  <a:lnTo>
                    <a:pt x="71880" y="5643"/>
                  </a:lnTo>
                  <a:lnTo>
                    <a:pt x="69868" y="4760"/>
                  </a:lnTo>
                  <a:lnTo>
                    <a:pt x="67611" y="3877"/>
                  </a:lnTo>
                  <a:lnTo>
                    <a:pt x="65354" y="3043"/>
                  </a:lnTo>
                  <a:lnTo>
                    <a:pt x="63048" y="2356"/>
                  </a:lnTo>
                  <a:lnTo>
                    <a:pt x="60742" y="1718"/>
                  </a:lnTo>
                  <a:lnTo>
                    <a:pt x="58387" y="1178"/>
                  </a:lnTo>
                  <a:lnTo>
                    <a:pt x="56032" y="688"/>
                  </a:lnTo>
                  <a:lnTo>
                    <a:pt x="53628" y="344"/>
                  </a:lnTo>
                  <a:lnTo>
                    <a:pt x="51224" y="99"/>
                  </a:lnTo>
                  <a:lnTo>
                    <a:pt x="49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3"/>
            <p:cNvSpPr/>
            <p:nvPr/>
          </p:nvSpPr>
          <p:spPr>
            <a:xfrm rot="-63655">
              <a:off x="7578145" y="2556547"/>
              <a:ext cx="30698" cy="21727"/>
            </a:xfrm>
            <a:custGeom>
              <a:avLst/>
              <a:gdLst/>
              <a:ahLst/>
              <a:cxnLst/>
              <a:rect l="l" t="t" r="r" b="b"/>
              <a:pathLst>
                <a:path w="2012" h="1424" extrusionOk="0">
                  <a:moveTo>
                    <a:pt x="1619" y="0"/>
                  </a:moveTo>
                  <a:lnTo>
                    <a:pt x="1374" y="98"/>
                  </a:lnTo>
                  <a:lnTo>
                    <a:pt x="1178" y="197"/>
                  </a:lnTo>
                  <a:lnTo>
                    <a:pt x="834" y="442"/>
                  </a:lnTo>
                  <a:lnTo>
                    <a:pt x="442" y="785"/>
                  </a:lnTo>
                  <a:lnTo>
                    <a:pt x="98" y="1080"/>
                  </a:lnTo>
                  <a:lnTo>
                    <a:pt x="0" y="1178"/>
                  </a:lnTo>
                  <a:lnTo>
                    <a:pt x="0" y="1325"/>
                  </a:lnTo>
                  <a:lnTo>
                    <a:pt x="98" y="1374"/>
                  </a:lnTo>
                  <a:lnTo>
                    <a:pt x="147" y="1423"/>
                  </a:lnTo>
                  <a:lnTo>
                    <a:pt x="246" y="1423"/>
                  </a:lnTo>
                  <a:lnTo>
                    <a:pt x="785" y="1178"/>
                  </a:lnTo>
                  <a:lnTo>
                    <a:pt x="1325" y="883"/>
                  </a:lnTo>
                  <a:lnTo>
                    <a:pt x="1570" y="736"/>
                  </a:lnTo>
                  <a:lnTo>
                    <a:pt x="1865" y="589"/>
                  </a:lnTo>
                  <a:lnTo>
                    <a:pt x="1963" y="491"/>
                  </a:lnTo>
                  <a:lnTo>
                    <a:pt x="2012" y="393"/>
                  </a:lnTo>
                  <a:lnTo>
                    <a:pt x="2012" y="246"/>
                  </a:lnTo>
                  <a:lnTo>
                    <a:pt x="1914" y="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3"/>
            <p:cNvSpPr/>
            <p:nvPr/>
          </p:nvSpPr>
          <p:spPr>
            <a:xfrm rot="-63655">
              <a:off x="7593906" y="2488151"/>
              <a:ext cx="109321" cy="82361"/>
            </a:xfrm>
            <a:custGeom>
              <a:avLst/>
              <a:gdLst/>
              <a:ahLst/>
              <a:cxnLst/>
              <a:rect l="l" t="t" r="r" b="b"/>
              <a:pathLst>
                <a:path w="7165" h="5398" extrusionOk="0">
                  <a:moveTo>
                    <a:pt x="5152" y="1031"/>
                  </a:moveTo>
                  <a:lnTo>
                    <a:pt x="5398" y="1080"/>
                  </a:lnTo>
                  <a:lnTo>
                    <a:pt x="5594" y="1178"/>
                  </a:lnTo>
                  <a:lnTo>
                    <a:pt x="5839" y="1325"/>
                  </a:lnTo>
                  <a:lnTo>
                    <a:pt x="6036" y="1571"/>
                  </a:lnTo>
                  <a:lnTo>
                    <a:pt x="6134" y="1865"/>
                  </a:lnTo>
                  <a:lnTo>
                    <a:pt x="6183" y="2159"/>
                  </a:lnTo>
                  <a:lnTo>
                    <a:pt x="6183" y="2503"/>
                  </a:lnTo>
                  <a:lnTo>
                    <a:pt x="6134" y="2797"/>
                  </a:lnTo>
                  <a:lnTo>
                    <a:pt x="6036" y="3092"/>
                  </a:lnTo>
                  <a:lnTo>
                    <a:pt x="5888" y="3288"/>
                  </a:lnTo>
                  <a:lnTo>
                    <a:pt x="5545" y="3631"/>
                  </a:lnTo>
                  <a:lnTo>
                    <a:pt x="5202" y="3877"/>
                  </a:lnTo>
                  <a:lnTo>
                    <a:pt x="4760" y="4073"/>
                  </a:lnTo>
                  <a:lnTo>
                    <a:pt x="4318" y="4220"/>
                  </a:lnTo>
                  <a:lnTo>
                    <a:pt x="3877" y="4367"/>
                  </a:lnTo>
                  <a:lnTo>
                    <a:pt x="3386" y="4465"/>
                  </a:lnTo>
                  <a:lnTo>
                    <a:pt x="2503" y="4514"/>
                  </a:lnTo>
                  <a:lnTo>
                    <a:pt x="2061" y="4563"/>
                  </a:lnTo>
                  <a:lnTo>
                    <a:pt x="1571" y="4514"/>
                  </a:lnTo>
                  <a:lnTo>
                    <a:pt x="1375" y="4465"/>
                  </a:lnTo>
                  <a:lnTo>
                    <a:pt x="1178" y="4367"/>
                  </a:lnTo>
                  <a:lnTo>
                    <a:pt x="1031" y="4220"/>
                  </a:lnTo>
                  <a:lnTo>
                    <a:pt x="933" y="4024"/>
                  </a:lnTo>
                  <a:lnTo>
                    <a:pt x="835" y="3680"/>
                  </a:lnTo>
                  <a:lnTo>
                    <a:pt x="786" y="3337"/>
                  </a:lnTo>
                  <a:lnTo>
                    <a:pt x="737" y="2993"/>
                  </a:lnTo>
                  <a:lnTo>
                    <a:pt x="786" y="2650"/>
                  </a:lnTo>
                  <a:lnTo>
                    <a:pt x="812" y="2557"/>
                  </a:lnTo>
                  <a:lnTo>
                    <a:pt x="1031" y="2503"/>
                  </a:lnTo>
                  <a:lnTo>
                    <a:pt x="1473" y="2405"/>
                  </a:lnTo>
                  <a:lnTo>
                    <a:pt x="2258" y="2061"/>
                  </a:lnTo>
                  <a:lnTo>
                    <a:pt x="3043" y="1669"/>
                  </a:lnTo>
                  <a:lnTo>
                    <a:pt x="3828" y="1325"/>
                  </a:lnTo>
                  <a:lnTo>
                    <a:pt x="4269" y="1178"/>
                  </a:lnTo>
                  <a:lnTo>
                    <a:pt x="4711" y="1031"/>
                  </a:lnTo>
                  <a:close/>
                  <a:moveTo>
                    <a:pt x="4564" y="0"/>
                  </a:moveTo>
                  <a:lnTo>
                    <a:pt x="4171" y="99"/>
                  </a:lnTo>
                  <a:lnTo>
                    <a:pt x="3828" y="197"/>
                  </a:lnTo>
                  <a:lnTo>
                    <a:pt x="3092" y="491"/>
                  </a:lnTo>
                  <a:lnTo>
                    <a:pt x="1669" y="1178"/>
                  </a:lnTo>
                  <a:lnTo>
                    <a:pt x="982" y="1472"/>
                  </a:lnTo>
                  <a:lnTo>
                    <a:pt x="688" y="1571"/>
                  </a:lnTo>
                  <a:lnTo>
                    <a:pt x="344" y="1669"/>
                  </a:lnTo>
                  <a:lnTo>
                    <a:pt x="148" y="1767"/>
                  </a:lnTo>
                  <a:lnTo>
                    <a:pt x="50" y="1865"/>
                  </a:lnTo>
                  <a:lnTo>
                    <a:pt x="1" y="2061"/>
                  </a:lnTo>
                  <a:lnTo>
                    <a:pt x="1" y="2257"/>
                  </a:lnTo>
                  <a:lnTo>
                    <a:pt x="99" y="2405"/>
                  </a:lnTo>
                  <a:lnTo>
                    <a:pt x="246" y="2552"/>
                  </a:lnTo>
                  <a:lnTo>
                    <a:pt x="274" y="2561"/>
                  </a:lnTo>
                  <a:lnTo>
                    <a:pt x="246" y="2699"/>
                  </a:lnTo>
                  <a:lnTo>
                    <a:pt x="197" y="2993"/>
                  </a:lnTo>
                  <a:lnTo>
                    <a:pt x="148" y="3631"/>
                  </a:lnTo>
                  <a:lnTo>
                    <a:pt x="197" y="3926"/>
                  </a:lnTo>
                  <a:lnTo>
                    <a:pt x="246" y="4171"/>
                  </a:lnTo>
                  <a:lnTo>
                    <a:pt x="344" y="4465"/>
                  </a:lnTo>
                  <a:lnTo>
                    <a:pt x="491" y="4711"/>
                  </a:lnTo>
                  <a:lnTo>
                    <a:pt x="688" y="4907"/>
                  </a:lnTo>
                  <a:lnTo>
                    <a:pt x="884" y="5103"/>
                  </a:lnTo>
                  <a:lnTo>
                    <a:pt x="1129" y="5250"/>
                  </a:lnTo>
                  <a:lnTo>
                    <a:pt x="1473" y="5348"/>
                  </a:lnTo>
                  <a:lnTo>
                    <a:pt x="1767" y="5398"/>
                  </a:lnTo>
                  <a:lnTo>
                    <a:pt x="2797" y="5398"/>
                  </a:lnTo>
                  <a:lnTo>
                    <a:pt x="3386" y="5299"/>
                  </a:lnTo>
                  <a:lnTo>
                    <a:pt x="4122" y="5201"/>
                  </a:lnTo>
                  <a:lnTo>
                    <a:pt x="4809" y="5005"/>
                  </a:lnTo>
                  <a:lnTo>
                    <a:pt x="5496" y="4711"/>
                  </a:lnTo>
                  <a:lnTo>
                    <a:pt x="5839" y="4563"/>
                  </a:lnTo>
                  <a:lnTo>
                    <a:pt x="6134" y="4367"/>
                  </a:lnTo>
                  <a:lnTo>
                    <a:pt x="6379" y="4171"/>
                  </a:lnTo>
                  <a:lnTo>
                    <a:pt x="6624" y="3926"/>
                  </a:lnTo>
                  <a:lnTo>
                    <a:pt x="6772" y="3680"/>
                  </a:lnTo>
                  <a:lnTo>
                    <a:pt x="6919" y="3386"/>
                  </a:lnTo>
                  <a:lnTo>
                    <a:pt x="7017" y="3141"/>
                  </a:lnTo>
                  <a:lnTo>
                    <a:pt x="7115" y="2846"/>
                  </a:lnTo>
                  <a:lnTo>
                    <a:pt x="7164" y="2552"/>
                  </a:lnTo>
                  <a:lnTo>
                    <a:pt x="7164" y="2208"/>
                  </a:lnTo>
                  <a:lnTo>
                    <a:pt x="7115" y="1914"/>
                  </a:lnTo>
                  <a:lnTo>
                    <a:pt x="7066" y="1620"/>
                  </a:lnTo>
                  <a:lnTo>
                    <a:pt x="6968" y="1325"/>
                  </a:lnTo>
                  <a:lnTo>
                    <a:pt x="6821" y="1080"/>
                  </a:lnTo>
                  <a:lnTo>
                    <a:pt x="6624" y="835"/>
                  </a:lnTo>
                  <a:lnTo>
                    <a:pt x="6428" y="589"/>
                  </a:lnTo>
                  <a:lnTo>
                    <a:pt x="6183" y="393"/>
                  </a:lnTo>
                  <a:lnTo>
                    <a:pt x="5937" y="197"/>
                  </a:lnTo>
                  <a:lnTo>
                    <a:pt x="5594" y="99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3"/>
            <p:cNvSpPr/>
            <p:nvPr/>
          </p:nvSpPr>
          <p:spPr>
            <a:xfrm rot="-63655">
              <a:off x="7585838" y="2475185"/>
              <a:ext cx="70383" cy="44934"/>
            </a:xfrm>
            <a:custGeom>
              <a:avLst/>
              <a:gdLst/>
              <a:ahLst/>
              <a:cxnLst/>
              <a:rect l="l" t="t" r="r" b="b"/>
              <a:pathLst>
                <a:path w="4613" h="2945" extrusionOk="0">
                  <a:moveTo>
                    <a:pt x="1472" y="0"/>
                  </a:moveTo>
                  <a:lnTo>
                    <a:pt x="1129" y="49"/>
                  </a:lnTo>
                  <a:lnTo>
                    <a:pt x="785" y="148"/>
                  </a:lnTo>
                  <a:lnTo>
                    <a:pt x="442" y="295"/>
                  </a:lnTo>
                  <a:lnTo>
                    <a:pt x="147" y="442"/>
                  </a:lnTo>
                  <a:lnTo>
                    <a:pt x="49" y="491"/>
                  </a:lnTo>
                  <a:lnTo>
                    <a:pt x="0" y="589"/>
                  </a:lnTo>
                  <a:lnTo>
                    <a:pt x="0" y="687"/>
                  </a:lnTo>
                  <a:lnTo>
                    <a:pt x="0" y="785"/>
                  </a:lnTo>
                  <a:lnTo>
                    <a:pt x="245" y="1423"/>
                  </a:lnTo>
                  <a:lnTo>
                    <a:pt x="393" y="1767"/>
                  </a:lnTo>
                  <a:lnTo>
                    <a:pt x="589" y="2012"/>
                  </a:lnTo>
                  <a:lnTo>
                    <a:pt x="785" y="2306"/>
                  </a:lnTo>
                  <a:lnTo>
                    <a:pt x="1030" y="2552"/>
                  </a:lnTo>
                  <a:lnTo>
                    <a:pt x="1276" y="2748"/>
                  </a:lnTo>
                  <a:lnTo>
                    <a:pt x="1570" y="2944"/>
                  </a:lnTo>
                  <a:lnTo>
                    <a:pt x="1717" y="2944"/>
                  </a:lnTo>
                  <a:lnTo>
                    <a:pt x="1815" y="2895"/>
                  </a:lnTo>
                  <a:lnTo>
                    <a:pt x="1865" y="2797"/>
                  </a:lnTo>
                  <a:lnTo>
                    <a:pt x="1865" y="2748"/>
                  </a:lnTo>
                  <a:lnTo>
                    <a:pt x="1815" y="2650"/>
                  </a:lnTo>
                  <a:lnTo>
                    <a:pt x="1374" y="2257"/>
                  </a:lnTo>
                  <a:lnTo>
                    <a:pt x="1030" y="1767"/>
                  </a:lnTo>
                  <a:lnTo>
                    <a:pt x="736" y="1227"/>
                  </a:lnTo>
                  <a:lnTo>
                    <a:pt x="617" y="869"/>
                  </a:lnTo>
                  <a:lnTo>
                    <a:pt x="617" y="869"/>
                  </a:lnTo>
                  <a:lnTo>
                    <a:pt x="981" y="736"/>
                  </a:lnTo>
                  <a:lnTo>
                    <a:pt x="1227" y="638"/>
                  </a:lnTo>
                  <a:lnTo>
                    <a:pt x="1521" y="638"/>
                  </a:lnTo>
                  <a:lnTo>
                    <a:pt x="1766" y="589"/>
                  </a:lnTo>
                  <a:lnTo>
                    <a:pt x="2061" y="638"/>
                  </a:lnTo>
                  <a:lnTo>
                    <a:pt x="2355" y="687"/>
                  </a:lnTo>
                  <a:lnTo>
                    <a:pt x="2650" y="785"/>
                  </a:lnTo>
                  <a:lnTo>
                    <a:pt x="2846" y="933"/>
                  </a:lnTo>
                  <a:lnTo>
                    <a:pt x="3042" y="1080"/>
                  </a:lnTo>
                  <a:lnTo>
                    <a:pt x="3385" y="1423"/>
                  </a:lnTo>
                  <a:lnTo>
                    <a:pt x="3631" y="1865"/>
                  </a:lnTo>
                  <a:lnTo>
                    <a:pt x="3925" y="2257"/>
                  </a:lnTo>
                  <a:lnTo>
                    <a:pt x="4023" y="2355"/>
                  </a:lnTo>
                  <a:lnTo>
                    <a:pt x="4121" y="2404"/>
                  </a:lnTo>
                  <a:lnTo>
                    <a:pt x="4269" y="2454"/>
                  </a:lnTo>
                  <a:lnTo>
                    <a:pt x="4367" y="2404"/>
                  </a:lnTo>
                  <a:lnTo>
                    <a:pt x="4465" y="2355"/>
                  </a:lnTo>
                  <a:lnTo>
                    <a:pt x="4563" y="2257"/>
                  </a:lnTo>
                  <a:lnTo>
                    <a:pt x="4612" y="2159"/>
                  </a:lnTo>
                  <a:lnTo>
                    <a:pt x="4563" y="2012"/>
                  </a:lnTo>
                  <a:lnTo>
                    <a:pt x="4465" y="1718"/>
                  </a:lnTo>
                  <a:lnTo>
                    <a:pt x="4367" y="1423"/>
                  </a:lnTo>
                  <a:lnTo>
                    <a:pt x="4171" y="1129"/>
                  </a:lnTo>
                  <a:lnTo>
                    <a:pt x="3925" y="933"/>
                  </a:lnTo>
                  <a:lnTo>
                    <a:pt x="3680" y="687"/>
                  </a:lnTo>
                  <a:lnTo>
                    <a:pt x="3435" y="491"/>
                  </a:lnTo>
                  <a:lnTo>
                    <a:pt x="3140" y="344"/>
                  </a:lnTo>
                  <a:lnTo>
                    <a:pt x="2895" y="197"/>
                  </a:lnTo>
                  <a:lnTo>
                    <a:pt x="2502" y="98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3"/>
            <p:cNvSpPr/>
            <p:nvPr/>
          </p:nvSpPr>
          <p:spPr>
            <a:xfrm rot="-63655">
              <a:off x="7424946" y="1474813"/>
              <a:ext cx="181169" cy="1007628"/>
            </a:xfrm>
            <a:custGeom>
              <a:avLst/>
              <a:gdLst/>
              <a:ahLst/>
              <a:cxnLst/>
              <a:rect l="l" t="t" r="r" b="b"/>
              <a:pathLst>
                <a:path w="11874" h="66041" extrusionOk="0">
                  <a:moveTo>
                    <a:pt x="6918" y="0"/>
                  </a:moveTo>
                  <a:lnTo>
                    <a:pt x="5741" y="99"/>
                  </a:lnTo>
                  <a:lnTo>
                    <a:pt x="4514" y="197"/>
                  </a:lnTo>
                  <a:lnTo>
                    <a:pt x="3336" y="295"/>
                  </a:lnTo>
                  <a:lnTo>
                    <a:pt x="2110" y="344"/>
                  </a:lnTo>
                  <a:lnTo>
                    <a:pt x="2012" y="393"/>
                  </a:lnTo>
                  <a:lnTo>
                    <a:pt x="1963" y="442"/>
                  </a:lnTo>
                  <a:lnTo>
                    <a:pt x="1865" y="589"/>
                  </a:lnTo>
                  <a:lnTo>
                    <a:pt x="1865" y="687"/>
                  </a:lnTo>
                  <a:lnTo>
                    <a:pt x="1914" y="736"/>
                  </a:lnTo>
                  <a:lnTo>
                    <a:pt x="1963" y="785"/>
                  </a:lnTo>
                  <a:lnTo>
                    <a:pt x="2061" y="835"/>
                  </a:lnTo>
                  <a:lnTo>
                    <a:pt x="2551" y="933"/>
                  </a:lnTo>
                  <a:lnTo>
                    <a:pt x="3091" y="982"/>
                  </a:lnTo>
                  <a:lnTo>
                    <a:pt x="4121" y="933"/>
                  </a:lnTo>
                  <a:lnTo>
                    <a:pt x="5201" y="884"/>
                  </a:lnTo>
                  <a:lnTo>
                    <a:pt x="6280" y="736"/>
                  </a:lnTo>
                  <a:lnTo>
                    <a:pt x="7360" y="687"/>
                  </a:lnTo>
                  <a:lnTo>
                    <a:pt x="8439" y="687"/>
                  </a:lnTo>
                  <a:lnTo>
                    <a:pt x="8930" y="736"/>
                  </a:lnTo>
                  <a:lnTo>
                    <a:pt x="9469" y="835"/>
                  </a:lnTo>
                  <a:lnTo>
                    <a:pt x="9960" y="982"/>
                  </a:lnTo>
                  <a:lnTo>
                    <a:pt x="10451" y="1178"/>
                  </a:lnTo>
                  <a:lnTo>
                    <a:pt x="10745" y="1325"/>
                  </a:lnTo>
                  <a:lnTo>
                    <a:pt x="10941" y="1521"/>
                  </a:lnTo>
                  <a:lnTo>
                    <a:pt x="11040" y="1767"/>
                  </a:lnTo>
                  <a:lnTo>
                    <a:pt x="11089" y="2061"/>
                  </a:lnTo>
                  <a:lnTo>
                    <a:pt x="11040" y="2355"/>
                  </a:lnTo>
                  <a:lnTo>
                    <a:pt x="10990" y="2650"/>
                  </a:lnTo>
                  <a:lnTo>
                    <a:pt x="10843" y="2993"/>
                  </a:lnTo>
                  <a:lnTo>
                    <a:pt x="10647" y="3288"/>
                  </a:lnTo>
                  <a:lnTo>
                    <a:pt x="10205" y="3926"/>
                  </a:lnTo>
                  <a:lnTo>
                    <a:pt x="9764" y="4514"/>
                  </a:lnTo>
                  <a:lnTo>
                    <a:pt x="9028" y="5397"/>
                  </a:lnTo>
                  <a:lnTo>
                    <a:pt x="7752" y="6918"/>
                  </a:lnTo>
                  <a:lnTo>
                    <a:pt x="6428" y="8390"/>
                  </a:lnTo>
                  <a:lnTo>
                    <a:pt x="5152" y="9960"/>
                  </a:lnTo>
                  <a:lnTo>
                    <a:pt x="3925" y="11481"/>
                  </a:lnTo>
                  <a:lnTo>
                    <a:pt x="3386" y="12316"/>
                  </a:lnTo>
                  <a:lnTo>
                    <a:pt x="2797" y="13150"/>
                  </a:lnTo>
                  <a:lnTo>
                    <a:pt x="2306" y="13984"/>
                  </a:lnTo>
                  <a:lnTo>
                    <a:pt x="1865" y="14867"/>
                  </a:lnTo>
                  <a:lnTo>
                    <a:pt x="1423" y="15750"/>
                  </a:lnTo>
                  <a:lnTo>
                    <a:pt x="1080" y="16682"/>
                  </a:lnTo>
                  <a:lnTo>
                    <a:pt x="785" y="17614"/>
                  </a:lnTo>
                  <a:lnTo>
                    <a:pt x="491" y="18596"/>
                  </a:lnTo>
                  <a:lnTo>
                    <a:pt x="294" y="19724"/>
                  </a:lnTo>
                  <a:lnTo>
                    <a:pt x="147" y="20902"/>
                  </a:lnTo>
                  <a:lnTo>
                    <a:pt x="49" y="22128"/>
                  </a:lnTo>
                  <a:lnTo>
                    <a:pt x="0" y="23306"/>
                  </a:lnTo>
                  <a:lnTo>
                    <a:pt x="49" y="24532"/>
                  </a:lnTo>
                  <a:lnTo>
                    <a:pt x="98" y="25710"/>
                  </a:lnTo>
                  <a:lnTo>
                    <a:pt x="294" y="28065"/>
                  </a:lnTo>
                  <a:lnTo>
                    <a:pt x="393" y="29292"/>
                  </a:lnTo>
                  <a:lnTo>
                    <a:pt x="540" y="30518"/>
                  </a:lnTo>
                  <a:lnTo>
                    <a:pt x="932" y="32922"/>
                  </a:lnTo>
                  <a:lnTo>
                    <a:pt x="1423" y="35278"/>
                  </a:lnTo>
                  <a:lnTo>
                    <a:pt x="1963" y="37633"/>
                  </a:lnTo>
                  <a:lnTo>
                    <a:pt x="2600" y="40037"/>
                  </a:lnTo>
                  <a:lnTo>
                    <a:pt x="3287" y="42343"/>
                  </a:lnTo>
                  <a:lnTo>
                    <a:pt x="4710" y="47004"/>
                  </a:lnTo>
                  <a:lnTo>
                    <a:pt x="6182" y="51567"/>
                  </a:lnTo>
                  <a:lnTo>
                    <a:pt x="6869" y="53824"/>
                  </a:lnTo>
                  <a:lnTo>
                    <a:pt x="7556" y="56130"/>
                  </a:lnTo>
                  <a:lnTo>
                    <a:pt x="8194" y="58534"/>
                  </a:lnTo>
                  <a:lnTo>
                    <a:pt x="8832" y="60987"/>
                  </a:lnTo>
                  <a:lnTo>
                    <a:pt x="9519" y="63391"/>
                  </a:lnTo>
                  <a:lnTo>
                    <a:pt x="9911" y="64618"/>
                  </a:lnTo>
                  <a:lnTo>
                    <a:pt x="10304" y="65795"/>
                  </a:lnTo>
                  <a:lnTo>
                    <a:pt x="10402" y="65943"/>
                  </a:lnTo>
                  <a:lnTo>
                    <a:pt x="10500" y="65992"/>
                  </a:lnTo>
                  <a:lnTo>
                    <a:pt x="10647" y="66041"/>
                  </a:lnTo>
                  <a:lnTo>
                    <a:pt x="10745" y="66041"/>
                  </a:lnTo>
                  <a:lnTo>
                    <a:pt x="10892" y="65943"/>
                  </a:lnTo>
                  <a:lnTo>
                    <a:pt x="10990" y="65894"/>
                  </a:lnTo>
                  <a:lnTo>
                    <a:pt x="10990" y="65746"/>
                  </a:lnTo>
                  <a:lnTo>
                    <a:pt x="10990" y="65599"/>
                  </a:lnTo>
                  <a:lnTo>
                    <a:pt x="10549" y="64373"/>
                  </a:lnTo>
                  <a:lnTo>
                    <a:pt x="10156" y="63146"/>
                  </a:lnTo>
                  <a:lnTo>
                    <a:pt x="9469" y="60595"/>
                  </a:lnTo>
                  <a:lnTo>
                    <a:pt x="8783" y="58092"/>
                  </a:lnTo>
                  <a:lnTo>
                    <a:pt x="8096" y="55541"/>
                  </a:lnTo>
                  <a:lnTo>
                    <a:pt x="7409" y="53186"/>
                  </a:lnTo>
                  <a:lnTo>
                    <a:pt x="6673" y="50782"/>
                  </a:lnTo>
                  <a:lnTo>
                    <a:pt x="5152" y="46072"/>
                  </a:lnTo>
                  <a:lnTo>
                    <a:pt x="4416" y="43668"/>
                  </a:lnTo>
                  <a:lnTo>
                    <a:pt x="3680" y="41263"/>
                  </a:lnTo>
                  <a:lnTo>
                    <a:pt x="2993" y="38810"/>
                  </a:lnTo>
                  <a:lnTo>
                    <a:pt x="2355" y="36406"/>
                  </a:lnTo>
                  <a:lnTo>
                    <a:pt x="1815" y="33953"/>
                  </a:lnTo>
                  <a:lnTo>
                    <a:pt x="1374" y="31500"/>
                  </a:lnTo>
                  <a:lnTo>
                    <a:pt x="1178" y="30224"/>
                  </a:lnTo>
                  <a:lnTo>
                    <a:pt x="1030" y="28997"/>
                  </a:lnTo>
                  <a:lnTo>
                    <a:pt x="883" y="27722"/>
                  </a:lnTo>
                  <a:lnTo>
                    <a:pt x="785" y="26495"/>
                  </a:lnTo>
                  <a:lnTo>
                    <a:pt x="736" y="25268"/>
                  </a:lnTo>
                  <a:lnTo>
                    <a:pt x="687" y="24042"/>
                  </a:lnTo>
                  <a:lnTo>
                    <a:pt x="687" y="22815"/>
                  </a:lnTo>
                  <a:lnTo>
                    <a:pt x="736" y="21589"/>
                  </a:lnTo>
                  <a:lnTo>
                    <a:pt x="883" y="20362"/>
                  </a:lnTo>
                  <a:lnTo>
                    <a:pt x="1030" y="19185"/>
                  </a:lnTo>
                  <a:lnTo>
                    <a:pt x="1325" y="18007"/>
                  </a:lnTo>
                  <a:lnTo>
                    <a:pt x="1668" y="16829"/>
                  </a:lnTo>
                  <a:lnTo>
                    <a:pt x="2061" y="15799"/>
                  </a:lnTo>
                  <a:lnTo>
                    <a:pt x="2502" y="14867"/>
                  </a:lnTo>
                  <a:lnTo>
                    <a:pt x="3042" y="13886"/>
                  </a:lnTo>
                  <a:lnTo>
                    <a:pt x="3631" y="13002"/>
                  </a:lnTo>
                  <a:lnTo>
                    <a:pt x="4220" y="12119"/>
                  </a:lnTo>
                  <a:lnTo>
                    <a:pt x="4907" y="11236"/>
                  </a:lnTo>
                  <a:lnTo>
                    <a:pt x="6231" y="9568"/>
                  </a:lnTo>
                  <a:lnTo>
                    <a:pt x="7507" y="8096"/>
                  </a:lnTo>
                  <a:lnTo>
                    <a:pt x="8832" y="6673"/>
                  </a:lnTo>
                  <a:lnTo>
                    <a:pt x="10058" y="5201"/>
                  </a:lnTo>
                  <a:lnTo>
                    <a:pt x="10696" y="4465"/>
                  </a:lnTo>
                  <a:lnTo>
                    <a:pt x="11236" y="3680"/>
                  </a:lnTo>
                  <a:lnTo>
                    <a:pt x="11481" y="3337"/>
                  </a:lnTo>
                  <a:lnTo>
                    <a:pt x="11628" y="2944"/>
                  </a:lnTo>
                  <a:lnTo>
                    <a:pt x="11776" y="2552"/>
                  </a:lnTo>
                  <a:lnTo>
                    <a:pt x="11874" y="2159"/>
                  </a:lnTo>
                  <a:lnTo>
                    <a:pt x="11825" y="1767"/>
                  </a:lnTo>
                  <a:lnTo>
                    <a:pt x="11776" y="1374"/>
                  </a:lnTo>
                  <a:lnTo>
                    <a:pt x="11579" y="1031"/>
                  </a:lnTo>
                  <a:lnTo>
                    <a:pt x="11432" y="884"/>
                  </a:lnTo>
                  <a:lnTo>
                    <a:pt x="11236" y="736"/>
                  </a:lnTo>
                  <a:lnTo>
                    <a:pt x="10794" y="442"/>
                  </a:lnTo>
                  <a:lnTo>
                    <a:pt x="10304" y="246"/>
                  </a:lnTo>
                  <a:lnTo>
                    <a:pt x="9764" y="99"/>
                  </a:lnTo>
                  <a:lnTo>
                    <a:pt x="9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3"/>
            <p:cNvSpPr/>
            <p:nvPr/>
          </p:nvSpPr>
          <p:spPr>
            <a:xfrm rot="-63655">
              <a:off x="7331751" y="1514779"/>
              <a:ext cx="250789" cy="483621"/>
            </a:xfrm>
            <a:custGeom>
              <a:avLst/>
              <a:gdLst/>
              <a:ahLst/>
              <a:cxnLst/>
              <a:rect l="l" t="t" r="r" b="b"/>
              <a:pathLst>
                <a:path w="16437" h="31697" extrusionOk="0">
                  <a:moveTo>
                    <a:pt x="16339" y="1"/>
                  </a:moveTo>
                  <a:lnTo>
                    <a:pt x="16241" y="50"/>
                  </a:lnTo>
                  <a:lnTo>
                    <a:pt x="16241" y="148"/>
                  </a:lnTo>
                  <a:lnTo>
                    <a:pt x="16192" y="590"/>
                  </a:lnTo>
                  <a:lnTo>
                    <a:pt x="16094" y="1031"/>
                  </a:lnTo>
                  <a:lnTo>
                    <a:pt x="15995" y="1473"/>
                  </a:lnTo>
                  <a:lnTo>
                    <a:pt x="15799" y="1914"/>
                  </a:lnTo>
                  <a:lnTo>
                    <a:pt x="15554" y="2356"/>
                  </a:lnTo>
                  <a:lnTo>
                    <a:pt x="15308" y="2748"/>
                  </a:lnTo>
                  <a:lnTo>
                    <a:pt x="14720" y="3533"/>
                  </a:lnTo>
                  <a:lnTo>
                    <a:pt x="14082" y="4269"/>
                  </a:lnTo>
                  <a:lnTo>
                    <a:pt x="13346" y="4956"/>
                  </a:lnTo>
                  <a:lnTo>
                    <a:pt x="12021" y="6281"/>
                  </a:lnTo>
                  <a:lnTo>
                    <a:pt x="11285" y="7017"/>
                  </a:lnTo>
                  <a:lnTo>
                    <a:pt x="10647" y="7802"/>
                  </a:lnTo>
                  <a:lnTo>
                    <a:pt x="10010" y="8636"/>
                  </a:lnTo>
                  <a:lnTo>
                    <a:pt x="9421" y="9470"/>
                  </a:lnTo>
                  <a:lnTo>
                    <a:pt x="8832" y="10353"/>
                  </a:lnTo>
                  <a:lnTo>
                    <a:pt x="8341" y="11236"/>
                  </a:lnTo>
                  <a:lnTo>
                    <a:pt x="7311" y="13052"/>
                  </a:lnTo>
                  <a:lnTo>
                    <a:pt x="6281" y="15211"/>
                  </a:lnTo>
                  <a:lnTo>
                    <a:pt x="5250" y="17369"/>
                  </a:lnTo>
                  <a:lnTo>
                    <a:pt x="3288" y="21736"/>
                  </a:lnTo>
                  <a:lnTo>
                    <a:pt x="2306" y="24042"/>
                  </a:lnTo>
                  <a:lnTo>
                    <a:pt x="1816" y="25220"/>
                  </a:lnTo>
                  <a:lnTo>
                    <a:pt x="1374" y="26397"/>
                  </a:lnTo>
                  <a:lnTo>
                    <a:pt x="982" y="27575"/>
                  </a:lnTo>
                  <a:lnTo>
                    <a:pt x="589" y="28801"/>
                  </a:lnTo>
                  <a:lnTo>
                    <a:pt x="295" y="30028"/>
                  </a:lnTo>
                  <a:lnTo>
                    <a:pt x="0" y="31255"/>
                  </a:lnTo>
                  <a:lnTo>
                    <a:pt x="0" y="31402"/>
                  </a:lnTo>
                  <a:lnTo>
                    <a:pt x="50" y="31549"/>
                  </a:lnTo>
                  <a:lnTo>
                    <a:pt x="148" y="31647"/>
                  </a:lnTo>
                  <a:lnTo>
                    <a:pt x="295" y="31696"/>
                  </a:lnTo>
                  <a:lnTo>
                    <a:pt x="442" y="31696"/>
                  </a:lnTo>
                  <a:lnTo>
                    <a:pt x="540" y="31647"/>
                  </a:lnTo>
                  <a:lnTo>
                    <a:pt x="638" y="31549"/>
                  </a:lnTo>
                  <a:lnTo>
                    <a:pt x="736" y="31402"/>
                  </a:lnTo>
                  <a:lnTo>
                    <a:pt x="1031" y="30175"/>
                  </a:lnTo>
                  <a:lnTo>
                    <a:pt x="1423" y="28949"/>
                  </a:lnTo>
                  <a:lnTo>
                    <a:pt x="1767" y="27722"/>
                  </a:lnTo>
                  <a:lnTo>
                    <a:pt x="2208" y="26495"/>
                  </a:lnTo>
                  <a:lnTo>
                    <a:pt x="3091" y="24140"/>
                  </a:lnTo>
                  <a:lnTo>
                    <a:pt x="4073" y="21736"/>
                  </a:lnTo>
                  <a:lnTo>
                    <a:pt x="6084" y="17173"/>
                  </a:lnTo>
                  <a:lnTo>
                    <a:pt x="7164" y="14916"/>
                  </a:lnTo>
                  <a:lnTo>
                    <a:pt x="8292" y="12708"/>
                  </a:lnTo>
                  <a:lnTo>
                    <a:pt x="8832" y="11727"/>
                  </a:lnTo>
                  <a:lnTo>
                    <a:pt x="9372" y="10795"/>
                  </a:lnTo>
                  <a:lnTo>
                    <a:pt x="9960" y="9863"/>
                  </a:lnTo>
                  <a:lnTo>
                    <a:pt x="10598" y="8979"/>
                  </a:lnTo>
                  <a:lnTo>
                    <a:pt x="11285" y="8096"/>
                  </a:lnTo>
                  <a:lnTo>
                    <a:pt x="11972" y="7262"/>
                  </a:lnTo>
                  <a:lnTo>
                    <a:pt x="12659" y="6428"/>
                  </a:lnTo>
                  <a:lnTo>
                    <a:pt x="13444" y="5643"/>
                  </a:lnTo>
                  <a:lnTo>
                    <a:pt x="14523" y="4466"/>
                  </a:lnTo>
                  <a:lnTo>
                    <a:pt x="15063" y="3828"/>
                  </a:lnTo>
                  <a:lnTo>
                    <a:pt x="15554" y="3141"/>
                  </a:lnTo>
                  <a:lnTo>
                    <a:pt x="15946" y="2454"/>
                  </a:lnTo>
                  <a:lnTo>
                    <a:pt x="16094" y="2061"/>
                  </a:lnTo>
                  <a:lnTo>
                    <a:pt x="16241" y="1718"/>
                  </a:lnTo>
                  <a:lnTo>
                    <a:pt x="16339" y="1325"/>
                  </a:lnTo>
                  <a:lnTo>
                    <a:pt x="16437" y="933"/>
                  </a:lnTo>
                  <a:lnTo>
                    <a:pt x="16437" y="540"/>
                  </a:lnTo>
                  <a:lnTo>
                    <a:pt x="16437" y="99"/>
                  </a:lnTo>
                  <a:lnTo>
                    <a:pt x="16388" y="50"/>
                  </a:lnTo>
                  <a:lnTo>
                    <a:pt x="16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3"/>
            <p:cNvSpPr/>
            <p:nvPr/>
          </p:nvSpPr>
          <p:spPr>
            <a:xfrm rot="-63655">
              <a:off x="7381292" y="1736436"/>
              <a:ext cx="62892" cy="378068"/>
            </a:xfrm>
            <a:custGeom>
              <a:avLst/>
              <a:gdLst/>
              <a:ahLst/>
              <a:cxnLst/>
              <a:rect l="l" t="t" r="r" b="b"/>
              <a:pathLst>
                <a:path w="4122" h="24779" extrusionOk="0">
                  <a:moveTo>
                    <a:pt x="3975" y="1"/>
                  </a:moveTo>
                  <a:lnTo>
                    <a:pt x="3926" y="50"/>
                  </a:lnTo>
                  <a:lnTo>
                    <a:pt x="3729" y="884"/>
                  </a:lnTo>
                  <a:lnTo>
                    <a:pt x="3484" y="1718"/>
                  </a:lnTo>
                  <a:lnTo>
                    <a:pt x="2944" y="3337"/>
                  </a:lnTo>
                  <a:lnTo>
                    <a:pt x="2405" y="4956"/>
                  </a:lnTo>
                  <a:lnTo>
                    <a:pt x="2110" y="5790"/>
                  </a:lnTo>
                  <a:lnTo>
                    <a:pt x="1914" y="6624"/>
                  </a:lnTo>
                  <a:lnTo>
                    <a:pt x="1570" y="8293"/>
                  </a:lnTo>
                  <a:lnTo>
                    <a:pt x="1325" y="9912"/>
                  </a:lnTo>
                  <a:lnTo>
                    <a:pt x="933" y="13199"/>
                  </a:lnTo>
                  <a:lnTo>
                    <a:pt x="491" y="16094"/>
                  </a:lnTo>
                  <a:lnTo>
                    <a:pt x="295" y="17517"/>
                  </a:lnTo>
                  <a:lnTo>
                    <a:pt x="148" y="18939"/>
                  </a:lnTo>
                  <a:lnTo>
                    <a:pt x="49" y="20362"/>
                  </a:lnTo>
                  <a:lnTo>
                    <a:pt x="0" y="21785"/>
                  </a:lnTo>
                  <a:lnTo>
                    <a:pt x="0" y="22521"/>
                  </a:lnTo>
                  <a:lnTo>
                    <a:pt x="49" y="23257"/>
                  </a:lnTo>
                  <a:lnTo>
                    <a:pt x="148" y="23944"/>
                  </a:lnTo>
                  <a:lnTo>
                    <a:pt x="344" y="24582"/>
                  </a:lnTo>
                  <a:lnTo>
                    <a:pt x="393" y="24680"/>
                  </a:lnTo>
                  <a:lnTo>
                    <a:pt x="442" y="24729"/>
                  </a:lnTo>
                  <a:lnTo>
                    <a:pt x="540" y="24778"/>
                  </a:lnTo>
                  <a:lnTo>
                    <a:pt x="736" y="24778"/>
                  </a:lnTo>
                  <a:lnTo>
                    <a:pt x="785" y="24729"/>
                  </a:lnTo>
                  <a:lnTo>
                    <a:pt x="884" y="24631"/>
                  </a:lnTo>
                  <a:lnTo>
                    <a:pt x="884" y="24533"/>
                  </a:lnTo>
                  <a:lnTo>
                    <a:pt x="736" y="21736"/>
                  </a:lnTo>
                  <a:lnTo>
                    <a:pt x="687" y="20362"/>
                  </a:lnTo>
                  <a:lnTo>
                    <a:pt x="785" y="18939"/>
                  </a:lnTo>
                  <a:lnTo>
                    <a:pt x="933" y="17468"/>
                  </a:lnTo>
                  <a:lnTo>
                    <a:pt x="1080" y="15947"/>
                  </a:lnTo>
                  <a:lnTo>
                    <a:pt x="1521" y="12954"/>
                  </a:lnTo>
                  <a:lnTo>
                    <a:pt x="1963" y="9666"/>
                  </a:lnTo>
                  <a:lnTo>
                    <a:pt x="2208" y="7998"/>
                  </a:lnTo>
                  <a:lnTo>
                    <a:pt x="2503" y="6379"/>
                  </a:lnTo>
                  <a:lnTo>
                    <a:pt x="2699" y="5594"/>
                  </a:lnTo>
                  <a:lnTo>
                    <a:pt x="2895" y="4809"/>
                  </a:lnTo>
                  <a:lnTo>
                    <a:pt x="3386" y="3239"/>
                  </a:lnTo>
                  <a:lnTo>
                    <a:pt x="3827" y="1669"/>
                  </a:lnTo>
                  <a:lnTo>
                    <a:pt x="4024" y="884"/>
                  </a:lnTo>
                  <a:lnTo>
                    <a:pt x="4122" y="99"/>
                  </a:lnTo>
                  <a:lnTo>
                    <a:pt x="4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3"/>
            <p:cNvSpPr/>
            <p:nvPr/>
          </p:nvSpPr>
          <p:spPr>
            <a:xfrm rot="-63655">
              <a:off x="5282913" y="2555807"/>
              <a:ext cx="194657" cy="595154"/>
            </a:xfrm>
            <a:custGeom>
              <a:avLst/>
              <a:gdLst/>
              <a:ahLst/>
              <a:cxnLst/>
              <a:rect l="l" t="t" r="r" b="b"/>
              <a:pathLst>
                <a:path w="12758" h="39007" extrusionOk="0">
                  <a:moveTo>
                    <a:pt x="3632" y="1"/>
                  </a:moveTo>
                  <a:lnTo>
                    <a:pt x="1" y="39007"/>
                  </a:lnTo>
                  <a:lnTo>
                    <a:pt x="1" y="39007"/>
                  </a:lnTo>
                  <a:lnTo>
                    <a:pt x="12758" y="1178"/>
                  </a:lnTo>
                  <a:lnTo>
                    <a:pt x="12610" y="1129"/>
                  </a:lnTo>
                  <a:lnTo>
                    <a:pt x="295" y="37584"/>
                  </a:lnTo>
                  <a:lnTo>
                    <a:pt x="3828" y="50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3"/>
            <p:cNvSpPr/>
            <p:nvPr/>
          </p:nvSpPr>
          <p:spPr>
            <a:xfrm rot="-63655">
              <a:off x="5092227" y="2564932"/>
              <a:ext cx="239575" cy="598892"/>
            </a:xfrm>
            <a:custGeom>
              <a:avLst/>
              <a:gdLst/>
              <a:ahLst/>
              <a:cxnLst/>
              <a:rect l="l" t="t" r="r" b="b"/>
              <a:pathLst>
                <a:path w="15702" h="39252" extrusionOk="0">
                  <a:moveTo>
                    <a:pt x="7802" y="0"/>
                  </a:moveTo>
                  <a:lnTo>
                    <a:pt x="15407" y="38368"/>
                  </a:lnTo>
                  <a:lnTo>
                    <a:pt x="148" y="1129"/>
                  </a:lnTo>
                  <a:lnTo>
                    <a:pt x="1" y="1227"/>
                  </a:lnTo>
                  <a:lnTo>
                    <a:pt x="15554" y="39252"/>
                  </a:lnTo>
                  <a:lnTo>
                    <a:pt x="15701" y="39202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3"/>
            <p:cNvSpPr/>
            <p:nvPr/>
          </p:nvSpPr>
          <p:spPr>
            <a:xfrm rot="-63655">
              <a:off x="4762094" y="2777032"/>
              <a:ext cx="470881" cy="413985"/>
            </a:xfrm>
            <a:custGeom>
              <a:avLst/>
              <a:gdLst/>
              <a:ahLst/>
              <a:cxnLst/>
              <a:rect l="l" t="t" r="r" b="b"/>
              <a:pathLst>
                <a:path w="30862" h="27133" extrusionOk="0">
                  <a:moveTo>
                    <a:pt x="147" y="0"/>
                  </a:moveTo>
                  <a:lnTo>
                    <a:pt x="0" y="98"/>
                  </a:lnTo>
                  <a:lnTo>
                    <a:pt x="30714" y="27132"/>
                  </a:lnTo>
                  <a:lnTo>
                    <a:pt x="30861" y="27034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3"/>
            <p:cNvSpPr/>
            <p:nvPr/>
          </p:nvSpPr>
          <p:spPr>
            <a:xfrm rot="-63655">
              <a:off x="4691205" y="2622880"/>
              <a:ext cx="525533" cy="586167"/>
            </a:xfrm>
            <a:custGeom>
              <a:avLst/>
              <a:gdLst/>
              <a:ahLst/>
              <a:cxnLst/>
              <a:rect l="l" t="t" r="r" b="b"/>
              <a:pathLst>
                <a:path w="34444" h="38418" extrusionOk="0">
                  <a:moveTo>
                    <a:pt x="18301" y="1"/>
                  </a:moveTo>
                  <a:lnTo>
                    <a:pt x="18105" y="99"/>
                  </a:lnTo>
                  <a:lnTo>
                    <a:pt x="34051" y="37976"/>
                  </a:lnTo>
                  <a:lnTo>
                    <a:pt x="98" y="16143"/>
                  </a:lnTo>
                  <a:lnTo>
                    <a:pt x="0" y="16290"/>
                  </a:lnTo>
                  <a:lnTo>
                    <a:pt x="34443" y="38418"/>
                  </a:lnTo>
                  <a:lnTo>
                    <a:pt x="18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3"/>
            <p:cNvSpPr/>
            <p:nvPr/>
          </p:nvSpPr>
          <p:spPr>
            <a:xfrm rot="-63655">
              <a:off x="4582686" y="3104886"/>
              <a:ext cx="589905" cy="187928"/>
            </a:xfrm>
            <a:custGeom>
              <a:avLst/>
              <a:gdLst/>
              <a:ahLst/>
              <a:cxnLst/>
              <a:rect l="l" t="t" r="r" b="b"/>
              <a:pathLst>
                <a:path w="38663" h="12317" extrusionOk="0">
                  <a:moveTo>
                    <a:pt x="98" y="1"/>
                  </a:moveTo>
                  <a:lnTo>
                    <a:pt x="0" y="148"/>
                  </a:lnTo>
                  <a:lnTo>
                    <a:pt x="38614" y="12316"/>
                  </a:lnTo>
                  <a:lnTo>
                    <a:pt x="38663" y="1216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3"/>
            <p:cNvSpPr/>
            <p:nvPr/>
          </p:nvSpPr>
          <p:spPr>
            <a:xfrm rot="-63655">
              <a:off x="4562694" y="2990508"/>
              <a:ext cx="614623" cy="279993"/>
            </a:xfrm>
            <a:custGeom>
              <a:avLst/>
              <a:gdLst/>
              <a:ahLst/>
              <a:cxnLst/>
              <a:rect l="l" t="t" r="r" b="b"/>
              <a:pathLst>
                <a:path w="40283" h="18351" extrusionOk="0">
                  <a:moveTo>
                    <a:pt x="4171" y="0"/>
                  </a:moveTo>
                  <a:lnTo>
                    <a:pt x="4073" y="147"/>
                  </a:lnTo>
                  <a:lnTo>
                    <a:pt x="39497" y="18154"/>
                  </a:lnTo>
                  <a:lnTo>
                    <a:pt x="1" y="16044"/>
                  </a:lnTo>
                  <a:lnTo>
                    <a:pt x="1" y="16191"/>
                  </a:lnTo>
                  <a:lnTo>
                    <a:pt x="40282" y="18350"/>
                  </a:lnTo>
                  <a:lnTo>
                    <a:pt x="4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3"/>
            <p:cNvSpPr/>
            <p:nvPr/>
          </p:nvSpPr>
          <p:spPr>
            <a:xfrm rot="-63655">
              <a:off x="4568961" y="3229769"/>
              <a:ext cx="632596" cy="153476"/>
            </a:xfrm>
            <a:custGeom>
              <a:avLst/>
              <a:gdLst/>
              <a:ahLst/>
              <a:cxnLst/>
              <a:rect l="l" t="t" r="r" b="b"/>
              <a:pathLst>
                <a:path w="41461" h="10059" extrusionOk="0">
                  <a:moveTo>
                    <a:pt x="41411" y="1"/>
                  </a:moveTo>
                  <a:lnTo>
                    <a:pt x="1" y="9863"/>
                  </a:lnTo>
                  <a:lnTo>
                    <a:pt x="50" y="10059"/>
                  </a:lnTo>
                  <a:lnTo>
                    <a:pt x="41460" y="148"/>
                  </a:lnTo>
                  <a:lnTo>
                    <a:pt x="41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3"/>
            <p:cNvSpPr/>
            <p:nvPr/>
          </p:nvSpPr>
          <p:spPr>
            <a:xfrm rot="-63655">
              <a:off x="4590072" y="3370421"/>
              <a:ext cx="599655" cy="129522"/>
            </a:xfrm>
            <a:custGeom>
              <a:avLst/>
              <a:gdLst/>
              <a:ahLst/>
              <a:cxnLst/>
              <a:rect l="l" t="t" r="r" b="b"/>
              <a:pathLst>
                <a:path w="39302" h="8489" extrusionOk="0">
                  <a:moveTo>
                    <a:pt x="39301" y="1"/>
                  </a:moveTo>
                  <a:lnTo>
                    <a:pt x="1" y="8342"/>
                  </a:lnTo>
                  <a:lnTo>
                    <a:pt x="1" y="8489"/>
                  </a:lnTo>
                  <a:lnTo>
                    <a:pt x="39301" y="197"/>
                  </a:lnTo>
                  <a:lnTo>
                    <a:pt x="39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3"/>
            <p:cNvSpPr/>
            <p:nvPr/>
          </p:nvSpPr>
          <p:spPr>
            <a:xfrm rot="-63655">
              <a:off x="4719135" y="3331907"/>
              <a:ext cx="460399" cy="402008"/>
            </a:xfrm>
            <a:custGeom>
              <a:avLst/>
              <a:gdLst/>
              <a:ahLst/>
              <a:cxnLst/>
              <a:rect l="l" t="t" r="r" b="b"/>
              <a:pathLst>
                <a:path w="30175" h="26348" extrusionOk="0">
                  <a:moveTo>
                    <a:pt x="30077" y="0"/>
                  </a:moveTo>
                  <a:lnTo>
                    <a:pt x="1" y="26250"/>
                  </a:lnTo>
                  <a:lnTo>
                    <a:pt x="99" y="26348"/>
                  </a:lnTo>
                  <a:lnTo>
                    <a:pt x="30175" y="148"/>
                  </a:lnTo>
                  <a:lnTo>
                    <a:pt x="30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3"/>
            <p:cNvSpPr/>
            <p:nvPr/>
          </p:nvSpPr>
          <p:spPr>
            <a:xfrm rot="-63655">
              <a:off x="4658627" y="3385427"/>
              <a:ext cx="541249" cy="226835"/>
            </a:xfrm>
            <a:custGeom>
              <a:avLst/>
              <a:gdLst/>
              <a:ahLst/>
              <a:cxnLst/>
              <a:rect l="l" t="t" r="r" b="b"/>
              <a:pathLst>
                <a:path w="35474" h="14867" extrusionOk="0">
                  <a:moveTo>
                    <a:pt x="35425" y="0"/>
                  </a:moveTo>
                  <a:lnTo>
                    <a:pt x="0" y="14719"/>
                  </a:lnTo>
                  <a:lnTo>
                    <a:pt x="49" y="14866"/>
                  </a:lnTo>
                  <a:lnTo>
                    <a:pt x="35474" y="147"/>
                  </a:lnTo>
                  <a:lnTo>
                    <a:pt x="35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3"/>
            <p:cNvSpPr/>
            <p:nvPr/>
          </p:nvSpPr>
          <p:spPr>
            <a:xfrm rot="-63655">
              <a:off x="4809363" y="3369117"/>
              <a:ext cx="384049" cy="450679"/>
            </a:xfrm>
            <a:custGeom>
              <a:avLst/>
              <a:gdLst/>
              <a:ahLst/>
              <a:cxnLst/>
              <a:rect l="l" t="t" r="r" b="b"/>
              <a:pathLst>
                <a:path w="25171" h="29538" extrusionOk="0">
                  <a:moveTo>
                    <a:pt x="25072" y="1"/>
                  </a:moveTo>
                  <a:lnTo>
                    <a:pt x="0" y="29439"/>
                  </a:lnTo>
                  <a:lnTo>
                    <a:pt x="98" y="29537"/>
                  </a:lnTo>
                  <a:lnTo>
                    <a:pt x="25170" y="99"/>
                  </a:lnTo>
                  <a:lnTo>
                    <a:pt x="25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3"/>
            <p:cNvSpPr/>
            <p:nvPr/>
          </p:nvSpPr>
          <p:spPr>
            <a:xfrm rot="-63655">
              <a:off x="5012013" y="3443899"/>
              <a:ext cx="310691" cy="519537"/>
            </a:xfrm>
            <a:custGeom>
              <a:avLst/>
              <a:gdLst/>
              <a:ahLst/>
              <a:cxnLst/>
              <a:rect l="l" t="t" r="r" b="b"/>
              <a:pathLst>
                <a:path w="20363" h="34051" extrusionOk="0">
                  <a:moveTo>
                    <a:pt x="20215" y="0"/>
                  </a:moveTo>
                  <a:lnTo>
                    <a:pt x="0" y="33953"/>
                  </a:lnTo>
                  <a:lnTo>
                    <a:pt x="148" y="34051"/>
                  </a:lnTo>
                  <a:lnTo>
                    <a:pt x="20362" y="49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3"/>
            <p:cNvSpPr/>
            <p:nvPr/>
          </p:nvSpPr>
          <p:spPr>
            <a:xfrm rot="-63655">
              <a:off x="5141711" y="3420331"/>
              <a:ext cx="89852" cy="589158"/>
            </a:xfrm>
            <a:custGeom>
              <a:avLst/>
              <a:gdLst/>
              <a:ahLst/>
              <a:cxnLst/>
              <a:rect l="l" t="t" r="r" b="b"/>
              <a:pathLst>
                <a:path w="5889" h="38614" extrusionOk="0">
                  <a:moveTo>
                    <a:pt x="5692" y="0"/>
                  </a:moveTo>
                  <a:lnTo>
                    <a:pt x="0" y="38614"/>
                  </a:lnTo>
                  <a:lnTo>
                    <a:pt x="148" y="38614"/>
                  </a:lnTo>
                  <a:lnTo>
                    <a:pt x="5888" y="5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3"/>
            <p:cNvSpPr/>
            <p:nvPr/>
          </p:nvSpPr>
          <p:spPr>
            <a:xfrm rot="-63655">
              <a:off x="4909077" y="3436282"/>
              <a:ext cx="369829" cy="574937"/>
            </a:xfrm>
            <a:custGeom>
              <a:avLst/>
              <a:gdLst/>
              <a:ahLst/>
              <a:cxnLst/>
              <a:rect l="l" t="t" r="r" b="b"/>
              <a:pathLst>
                <a:path w="24239" h="37682" extrusionOk="0">
                  <a:moveTo>
                    <a:pt x="24189" y="1"/>
                  </a:moveTo>
                  <a:lnTo>
                    <a:pt x="0" y="30715"/>
                  </a:lnTo>
                  <a:lnTo>
                    <a:pt x="148" y="30813"/>
                  </a:lnTo>
                  <a:lnTo>
                    <a:pt x="23993" y="491"/>
                  </a:lnTo>
                  <a:lnTo>
                    <a:pt x="24091" y="37682"/>
                  </a:lnTo>
                  <a:lnTo>
                    <a:pt x="24238" y="37682"/>
                  </a:lnTo>
                  <a:lnTo>
                    <a:pt x="24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3"/>
            <p:cNvSpPr/>
            <p:nvPr/>
          </p:nvSpPr>
          <p:spPr>
            <a:xfrm rot="-63655">
              <a:off x="5346243" y="3440809"/>
              <a:ext cx="54653" cy="564455"/>
            </a:xfrm>
            <a:custGeom>
              <a:avLst/>
              <a:gdLst/>
              <a:ahLst/>
              <a:cxnLst/>
              <a:rect l="l" t="t" r="r" b="b"/>
              <a:pathLst>
                <a:path w="3582" h="36995" extrusionOk="0">
                  <a:moveTo>
                    <a:pt x="0" y="0"/>
                  </a:moveTo>
                  <a:lnTo>
                    <a:pt x="3385" y="36995"/>
                  </a:lnTo>
                  <a:lnTo>
                    <a:pt x="3582" y="3699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3"/>
            <p:cNvSpPr/>
            <p:nvPr/>
          </p:nvSpPr>
          <p:spPr>
            <a:xfrm rot="-63655">
              <a:off x="5405797" y="3406077"/>
              <a:ext cx="128774" cy="597397"/>
            </a:xfrm>
            <a:custGeom>
              <a:avLst/>
              <a:gdLst/>
              <a:ahLst/>
              <a:cxnLst/>
              <a:rect l="l" t="t" r="r" b="b"/>
              <a:pathLst>
                <a:path w="8440" h="39154" extrusionOk="0">
                  <a:moveTo>
                    <a:pt x="196" y="1"/>
                  </a:moveTo>
                  <a:lnTo>
                    <a:pt x="0" y="50"/>
                  </a:lnTo>
                  <a:lnTo>
                    <a:pt x="8243" y="39154"/>
                  </a:lnTo>
                  <a:lnTo>
                    <a:pt x="8439" y="39105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3"/>
            <p:cNvSpPr/>
            <p:nvPr/>
          </p:nvSpPr>
          <p:spPr>
            <a:xfrm rot="-63655">
              <a:off x="5366000" y="3425483"/>
              <a:ext cx="295723" cy="545002"/>
            </a:xfrm>
            <a:custGeom>
              <a:avLst/>
              <a:gdLst/>
              <a:ahLst/>
              <a:cxnLst/>
              <a:rect l="l" t="t" r="r" b="b"/>
              <a:pathLst>
                <a:path w="19382" h="35720" extrusionOk="0">
                  <a:moveTo>
                    <a:pt x="148" y="0"/>
                  </a:moveTo>
                  <a:lnTo>
                    <a:pt x="1" y="49"/>
                  </a:lnTo>
                  <a:lnTo>
                    <a:pt x="19234" y="35719"/>
                  </a:lnTo>
                  <a:lnTo>
                    <a:pt x="19381" y="3562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3"/>
            <p:cNvSpPr/>
            <p:nvPr/>
          </p:nvSpPr>
          <p:spPr>
            <a:xfrm rot="-63655">
              <a:off x="5395842" y="3410653"/>
              <a:ext cx="381807" cy="481363"/>
            </a:xfrm>
            <a:custGeom>
              <a:avLst/>
              <a:gdLst/>
              <a:ahLst/>
              <a:cxnLst/>
              <a:rect l="l" t="t" r="r" b="b"/>
              <a:pathLst>
                <a:path w="25024" h="31549" extrusionOk="0">
                  <a:moveTo>
                    <a:pt x="148" y="0"/>
                  </a:moveTo>
                  <a:lnTo>
                    <a:pt x="0" y="98"/>
                  </a:lnTo>
                  <a:lnTo>
                    <a:pt x="24876" y="31549"/>
                  </a:lnTo>
                  <a:lnTo>
                    <a:pt x="25023" y="3145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3"/>
            <p:cNvSpPr/>
            <p:nvPr/>
          </p:nvSpPr>
          <p:spPr>
            <a:xfrm rot="-63655">
              <a:off x="5488818" y="3302743"/>
              <a:ext cx="448437" cy="390030"/>
            </a:xfrm>
            <a:custGeom>
              <a:avLst/>
              <a:gdLst/>
              <a:ahLst/>
              <a:cxnLst/>
              <a:rect l="l" t="t" r="r" b="b"/>
              <a:pathLst>
                <a:path w="29391" h="25563" extrusionOk="0">
                  <a:moveTo>
                    <a:pt x="148" y="0"/>
                  </a:moveTo>
                  <a:lnTo>
                    <a:pt x="1" y="147"/>
                  </a:lnTo>
                  <a:lnTo>
                    <a:pt x="29292" y="25563"/>
                  </a:lnTo>
                  <a:lnTo>
                    <a:pt x="29390" y="2541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3"/>
            <p:cNvSpPr/>
            <p:nvPr/>
          </p:nvSpPr>
          <p:spPr>
            <a:xfrm rot="-63655">
              <a:off x="5414375" y="3377741"/>
              <a:ext cx="580934" cy="202133"/>
            </a:xfrm>
            <a:custGeom>
              <a:avLst/>
              <a:gdLst/>
              <a:ahLst/>
              <a:cxnLst/>
              <a:rect l="l" t="t" r="r" b="b"/>
              <a:pathLst>
                <a:path w="38075" h="13248" extrusionOk="0">
                  <a:moveTo>
                    <a:pt x="49" y="1"/>
                  </a:moveTo>
                  <a:lnTo>
                    <a:pt x="0" y="148"/>
                  </a:lnTo>
                  <a:lnTo>
                    <a:pt x="37976" y="13248"/>
                  </a:lnTo>
                  <a:lnTo>
                    <a:pt x="38074" y="1310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3"/>
            <p:cNvSpPr/>
            <p:nvPr/>
          </p:nvSpPr>
          <p:spPr>
            <a:xfrm rot="-63655">
              <a:off x="5436269" y="3340405"/>
              <a:ext cx="610137" cy="459651"/>
            </a:xfrm>
            <a:custGeom>
              <a:avLst/>
              <a:gdLst/>
              <a:ahLst/>
              <a:cxnLst/>
              <a:rect l="l" t="t" r="r" b="b"/>
              <a:pathLst>
                <a:path w="39989" h="30126" extrusionOk="0">
                  <a:moveTo>
                    <a:pt x="1" y="0"/>
                  </a:moveTo>
                  <a:lnTo>
                    <a:pt x="28164" y="30126"/>
                  </a:lnTo>
                  <a:lnTo>
                    <a:pt x="28311" y="30028"/>
                  </a:lnTo>
                  <a:lnTo>
                    <a:pt x="492" y="246"/>
                  </a:lnTo>
                  <a:lnTo>
                    <a:pt x="492" y="246"/>
                  </a:lnTo>
                  <a:lnTo>
                    <a:pt x="39939" y="7802"/>
                  </a:lnTo>
                  <a:lnTo>
                    <a:pt x="39988" y="7605"/>
                  </a:lnTo>
                  <a:lnTo>
                    <a:pt x="295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3"/>
            <p:cNvSpPr/>
            <p:nvPr/>
          </p:nvSpPr>
          <p:spPr>
            <a:xfrm rot="-63655">
              <a:off x="5881191" y="3072943"/>
              <a:ext cx="138509" cy="56163"/>
            </a:xfrm>
            <a:custGeom>
              <a:avLst/>
              <a:gdLst/>
              <a:ahLst/>
              <a:cxnLst/>
              <a:rect l="l" t="t" r="r" b="b"/>
              <a:pathLst>
                <a:path w="9078" h="3681" extrusionOk="0">
                  <a:moveTo>
                    <a:pt x="9029" y="1"/>
                  </a:moveTo>
                  <a:lnTo>
                    <a:pt x="1" y="3534"/>
                  </a:lnTo>
                  <a:lnTo>
                    <a:pt x="50" y="3681"/>
                  </a:lnTo>
                  <a:lnTo>
                    <a:pt x="9078" y="197"/>
                  </a:lnTo>
                  <a:lnTo>
                    <a:pt x="90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3"/>
            <p:cNvSpPr/>
            <p:nvPr/>
          </p:nvSpPr>
          <p:spPr>
            <a:xfrm rot="-63655">
              <a:off x="5695147" y="2957019"/>
              <a:ext cx="258281" cy="163958"/>
            </a:xfrm>
            <a:custGeom>
              <a:avLst/>
              <a:gdLst/>
              <a:ahLst/>
              <a:cxnLst/>
              <a:rect l="l" t="t" r="r" b="b"/>
              <a:pathLst>
                <a:path w="16928" h="10746" extrusionOk="0">
                  <a:moveTo>
                    <a:pt x="16829" y="1"/>
                  </a:moveTo>
                  <a:lnTo>
                    <a:pt x="0" y="10599"/>
                  </a:lnTo>
                  <a:lnTo>
                    <a:pt x="49" y="10746"/>
                  </a:lnTo>
                  <a:lnTo>
                    <a:pt x="16927" y="148"/>
                  </a:lnTo>
                  <a:lnTo>
                    <a:pt x="16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3"/>
            <p:cNvSpPr/>
            <p:nvPr/>
          </p:nvSpPr>
          <p:spPr>
            <a:xfrm rot="-63655">
              <a:off x="5418472" y="2678105"/>
              <a:ext cx="297203" cy="515799"/>
            </a:xfrm>
            <a:custGeom>
              <a:avLst/>
              <a:gdLst/>
              <a:ahLst/>
              <a:cxnLst/>
              <a:rect l="l" t="t" r="r" b="b"/>
              <a:pathLst>
                <a:path w="19479" h="33806" extrusionOk="0">
                  <a:moveTo>
                    <a:pt x="19332" y="0"/>
                  </a:moveTo>
                  <a:lnTo>
                    <a:pt x="0" y="33708"/>
                  </a:lnTo>
                  <a:lnTo>
                    <a:pt x="148" y="33806"/>
                  </a:lnTo>
                  <a:lnTo>
                    <a:pt x="19479" y="99"/>
                  </a:lnTo>
                  <a:lnTo>
                    <a:pt x="19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3"/>
            <p:cNvSpPr/>
            <p:nvPr/>
          </p:nvSpPr>
          <p:spPr>
            <a:xfrm rot="-63655">
              <a:off x="5382110" y="2753951"/>
              <a:ext cx="423719" cy="396774"/>
            </a:xfrm>
            <a:custGeom>
              <a:avLst/>
              <a:gdLst/>
              <a:ahLst/>
              <a:cxnLst/>
              <a:rect l="l" t="t" r="r" b="b"/>
              <a:pathLst>
                <a:path w="27771" h="26005" extrusionOk="0">
                  <a:moveTo>
                    <a:pt x="27673" y="1"/>
                  </a:moveTo>
                  <a:lnTo>
                    <a:pt x="0" y="25907"/>
                  </a:lnTo>
                  <a:lnTo>
                    <a:pt x="147" y="26005"/>
                  </a:lnTo>
                  <a:lnTo>
                    <a:pt x="27771" y="148"/>
                  </a:lnTo>
                  <a:lnTo>
                    <a:pt x="2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3"/>
            <p:cNvSpPr/>
            <p:nvPr/>
          </p:nvSpPr>
          <p:spPr>
            <a:xfrm rot="-63655">
              <a:off x="5404924" y="2611196"/>
              <a:ext cx="193146" cy="562213"/>
            </a:xfrm>
            <a:custGeom>
              <a:avLst/>
              <a:gdLst/>
              <a:ahLst/>
              <a:cxnLst/>
              <a:rect l="l" t="t" r="r" b="b"/>
              <a:pathLst>
                <a:path w="12659" h="36848" extrusionOk="0">
                  <a:moveTo>
                    <a:pt x="12512" y="1"/>
                  </a:moveTo>
                  <a:lnTo>
                    <a:pt x="0" y="36799"/>
                  </a:lnTo>
                  <a:lnTo>
                    <a:pt x="148" y="36848"/>
                  </a:lnTo>
                  <a:lnTo>
                    <a:pt x="12659" y="50"/>
                  </a:lnTo>
                  <a:lnTo>
                    <a:pt x="1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3"/>
            <p:cNvSpPr/>
            <p:nvPr/>
          </p:nvSpPr>
          <p:spPr>
            <a:xfrm rot="-63655">
              <a:off x="7792922" y="2490460"/>
              <a:ext cx="273996" cy="547993"/>
            </a:xfrm>
            <a:custGeom>
              <a:avLst/>
              <a:gdLst/>
              <a:ahLst/>
              <a:cxnLst/>
              <a:rect l="l" t="t" r="r" b="b"/>
              <a:pathLst>
                <a:path w="17958" h="35916" extrusionOk="0">
                  <a:moveTo>
                    <a:pt x="148" y="0"/>
                  </a:moveTo>
                  <a:lnTo>
                    <a:pt x="0" y="49"/>
                  </a:lnTo>
                  <a:lnTo>
                    <a:pt x="8881" y="35915"/>
                  </a:lnTo>
                  <a:lnTo>
                    <a:pt x="17958" y="98"/>
                  </a:lnTo>
                  <a:lnTo>
                    <a:pt x="17811" y="98"/>
                  </a:lnTo>
                  <a:lnTo>
                    <a:pt x="8881" y="3522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3"/>
            <p:cNvSpPr/>
            <p:nvPr/>
          </p:nvSpPr>
          <p:spPr>
            <a:xfrm rot="-63655">
              <a:off x="7680469" y="2556441"/>
              <a:ext cx="245556" cy="560717"/>
            </a:xfrm>
            <a:custGeom>
              <a:avLst/>
              <a:gdLst/>
              <a:ahLst/>
              <a:cxnLst/>
              <a:rect l="l" t="t" r="r" b="b"/>
              <a:pathLst>
                <a:path w="16094" h="36750" extrusionOk="0">
                  <a:moveTo>
                    <a:pt x="148" y="1"/>
                  </a:moveTo>
                  <a:lnTo>
                    <a:pt x="1" y="50"/>
                  </a:lnTo>
                  <a:lnTo>
                    <a:pt x="15897" y="36750"/>
                  </a:lnTo>
                  <a:lnTo>
                    <a:pt x="16094" y="3670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3"/>
            <p:cNvSpPr/>
            <p:nvPr/>
          </p:nvSpPr>
          <p:spPr>
            <a:xfrm rot="-63655">
              <a:off x="7966206" y="2528973"/>
              <a:ext cx="621366" cy="1072015"/>
            </a:xfrm>
            <a:custGeom>
              <a:avLst/>
              <a:gdLst/>
              <a:ahLst/>
              <a:cxnLst/>
              <a:rect l="l" t="t" r="r" b="b"/>
              <a:pathLst>
                <a:path w="40725" h="70261" extrusionOk="0">
                  <a:moveTo>
                    <a:pt x="15260" y="1"/>
                  </a:moveTo>
                  <a:lnTo>
                    <a:pt x="50" y="43276"/>
                  </a:lnTo>
                  <a:lnTo>
                    <a:pt x="1" y="43325"/>
                  </a:lnTo>
                  <a:lnTo>
                    <a:pt x="40626" y="70261"/>
                  </a:lnTo>
                  <a:lnTo>
                    <a:pt x="40724" y="70114"/>
                  </a:lnTo>
                  <a:lnTo>
                    <a:pt x="197" y="43276"/>
                  </a:lnTo>
                  <a:lnTo>
                    <a:pt x="15407" y="50"/>
                  </a:lnTo>
                  <a:lnTo>
                    <a:pt x="15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3"/>
            <p:cNvSpPr/>
            <p:nvPr/>
          </p:nvSpPr>
          <p:spPr>
            <a:xfrm rot="-63655">
              <a:off x="7924818" y="2654261"/>
              <a:ext cx="509070" cy="474634"/>
            </a:xfrm>
            <a:custGeom>
              <a:avLst/>
              <a:gdLst/>
              <a:ahLst/>
              <a:cxnLst/>
              <a:rect l="l" t="t" r="r" b="b"/>
              <a:pathLst>
                <a:path w="33365" h="31108" extrusionOk="0">
                  <a:moveTo>
                    <a:pt x="33266" y="1"/>
                  </a:moveTo>
                  <a:lnTo>
                    <a:pt x="1" y="30960"/>
                  </a:lnTo>
                  <a:lnTo>
                    <a:pt x="99" y="31107"/>
                  </a:lnTo>
                  <a:lnTo>
                    <a:pt x="33364" y="148"/>
                  </a:lnTo>
                  <a:lnTo>
                    <a:pt x="33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3"/>
            <p:cNvSpPr/>
            <p:nvPr/>
          </p:nvSpPr>
          <p:spPr>
            <a:xfrm rot="-63655">
              <a:off x="7974441" y="2581049"/>
              <a:ext cx="637082" cy="643810"/>
            </a:xfrm>
            <a:custGeom>
              <a:avLst/>
              <a:gdLst/>
              <a:ahLst/>
              <a:cxnLst/>
              <a:rect l="l" t="t" r="r" b="b"/>
              <a:pathLst>
                <a:path w="41755" h="42196" extrusionOk="0">
                  <a:moveTo>
                    <a:pt x="22816" y="0"/>
                  </a:moveTo>
                  <a:lnTo>
                    <a:pt x="148" y="41950"/>
                  </a:lnTo>
                  <a:lnTo>
                    <a:pt x="1" y="42196"/>
                  </a:lnTo>
                  <a:lnTo>
                    <a:pt x="41754" y="18449"/>
                  </a:lnTo>
                  <a:lnTo>
                    <a:pt x="41656" y="18301"/>
                  </a:lnTo>
                  <a:lnTo>
                    <a:pt x="442" y="41754"/>
                  </a:lnTo>
                  <a:lnTo>
                    <a:pt x="22963" y="99"/>
                  </a:lnTo>
                  <a:lnTo>
                    <a:pt x="22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3"/>
            <p:cNvSpPr/>
            <p:nvPr/>
          </p:nvSpPr>
          <p:spPr>
            <a:xfrm rot="-63655">
              <a:off x="7978088" y="2984582"/>
              <a:ext cx="706702" cy="388535"/>
            </a:xfrm>
            <a:custGeom>
              <a:avLst/>
              <a:gdLst/>
              <a:ahLst/>
              <a:cxnLst/>
              <a:rect l="l" t="t" r="r" b="b"/>
              <a:pathLst>
                <a:path w="46318" h="25465" extrusionOk="0">
                  <a:moveTo>
                    <a:pt x="44551" y="0"/>
                  </a:moveTo>
                  <a:lnTo>
                    <a:pt x="1" y="18056"/>
                  </a:lnTo>
                  <a:lnTo>
                    <a:pt x="46317" y="25464"/>
                  </a:lnTo>
                  <a:lnTo>
                    <a:pt x="46317" y="25268"/>
                  </a:lnTo>
                  <a:lnTo>
                    <a:pt x="638" y="18007"/>
                  </a:lnTo>
                  <a:lnTo>
                    <a:pt x="44600" y="147"/>
                  </a:lnTo>
                  <a:lnTo>
                    <a:pt x="44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3"/>
            <p:cNvSpPr/>
            <p:nvPr/>
          </p:nvSpPr>
          <p:spPr>
            <a:xfrm rot="-63655">
              <a:off x="7443551" y="2640667"/>
              <a:ext cx="437939" cy="593659"/>
            </a:xfrm>
            <a:custGeom>
              <a:avLst/>
              <a:gdLst/>
              <a:ahLst/>
              <a:cxnLst/>
              <a:rect l="l" t="t" r="r" b="b"/>
              <a:pathLst>
                <a:path w="28703" h="38909" extrusionOk="0">
                  <a:moveTo>
                    <a:pt x="98" y="1"/>
                  </a:moveTo>
                  <a:lnTo>
                    <a:pt x="0" y="99"/>
                  </a:lnTo>
                  <a:lnTo>
                    <a:pt x="28556" y="38908"/>
                  </a:lnTo>
                  <a:lnTo>
                    <a:pt x="28703" y="3881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3"/>
            <p:cNvSpPr/>
            <p:nvPr/>
          </p:nvSpPr>
          <p:spPr>
            <a:xfrm rot="-63655">
              <a:off x="7342096" y="2735023"/>
              <a:ext cx="474634" cy="362338"/>
            </a:xfrm>
            <a:custGeom>
              <a:avLst/>
              <a:gdLst/>
              <a:ahLst/>
              <a:cxnLst/>
              <a:rect l="l" t="t" r="r" b="b"/>
              <a:pathLst>
                <a:path w="31108" h="23748" extrusionOk="0">
                  <a:moveTo>
                    <a:pt x="99" y="1"/>
                  </a:moveTo>
                  <a:lnTo>
                    <a:pt x="0" y="99"/>
                  </a:lnTo>
                  <a:lnTo>
                    <a:pt x="31009" y="23748"/>
                  </a:lnTo>
                  <a:lnTo>
                    <a:pt x="31107" y="2364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3"/>
            <p:cNvSpPr/>
            <p:nvPr/>
          </p:nvSpPr>
          <p:spPr>
            <a:xfrm rot="-63655">
              <a:off x="7267243" y="2841695"/>
              <a:ext cx="584687" cy="310691"/>
            </a:xfrm>
            <a:custGeom>
              <a:avLst/>
              <a:gdLst/>
              <a:ahLst/>
              <a:cxnLst/>
              <a:rect l="l" t="t" r="r" b="b"/>
              <a:pathLst>
                <a:path w="38321" h="20363" extrusionOk="0">
                  <a:moveTo>
                    <a:pt x="50" y="1"/>
                  </a:moveTo>
                  <a:lnTo>
                    <a:pt x="1" y="148"/>
                  </a:lnTo>
                  <a:lnTo>
                    <a:pt x="38222" y="20362"/>
                  </a:lnTo>
                  <a:lnTo>
                    <a:pt x="38320" y="20215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3"/>
            <p:cNvSpPr/>
            <p:nvPr/>
          </p:nvSpPr>
          <p:spPr>
            <a:xfrm rot="-63655">
              <a:off x="7987192" y="3221216"/>
              <a:ext cx="520300" cy="494835"/>
            </a:xfrm>
            <a:custGeom>
              <a:avLst/>
              <a:gdLst/>
              <a:ahLst/>
              <a:cxnLst/>
              <a:rect l="l" t="t" r="r" b="b"/>
              <a:pathLst>
                <a:path w="34101" h="32432" extrusionOk="0">
                  <a:moveTo>
                    <a:pt x="148" y="0"/>
                  </a:moveTo>
                  <a:lnTo>
                    <a:pt x="1" y="147"/>
                  </a:lnTo>
                  <a:lnTo>
                    <a:pt x="33953" y="32432"/>
                  </a:lnTo>
                  <a:lnTo>
                    <a:pt x="34101" y="3233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3"/>
            <p:cNvSpPr/>
            <p:nvPr/>
          </p:nvSpPr>
          <p:spPr>
            <a:xfrm rot="-63655">
              <a:off x="7970555" y="3187310"/>
              <a:ext cx="734395" cy="57659"/>
            </a:xfrm>
            <a:custGeom>
              <a:avLst/>
              <a:gdLst/>
              <a:ahLst/>
              <a:cxnLst/>
              <a:rect l="l" t="t" r="r" b="b"/>
              <a:pathLst>
                <a:path w="48133" h="3779" extrusionOk="0">
                  <a:moveTo>
                    <a:pt x="1" y="0"/>
                  </a:moveTo>
                  <a:lnTo>
                    <a:pt x="1" y="148"/>
                  </a:lnTo>
                  <a:lnTo>
                    <a:pt x="48133" y="3778"/>
                  </a:lnTo>
                  <a:lnTo>
                    <a:pt x="48133" y="3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/>
            <p:cNvSpPr/>
            <p:nvPr/>
          </p:nvSpPr>
          <p:spPr>
            <a:xfrm rot="-63655">
              <a:off x="7929221" y="2752252"/>
              <a:ext cx="751621" cy="428205"/>
            </a:xfrm>
            <a:custGeom>
              <a:avLst/>
              <a:gdLst/>
              <a:ahLst/>
              <a:cxnLst/>
              <a:rect l="l" t="t" r="r" b="b"/>
              <a:pathLst>
                <a:path w="49262" h="28065" extrusionOk="0">
                  <a:moveTo>
                    <a:pt x="39792" y="0"/>
                  </a:moveTo>
                  <a:lnTo>
                    <a:pt x="1" y="28065"/>
                  </a:lnTo>
                  <a:lnTo>
                    <a:pt x="1" y="28065"/>
                  </a:lnTo>
                  <a:lnTo>
                    <a:pt x="49261" y="23747"/>
                  </a:lnTo>
                  <a:lnTo>
                    <a:pt x="49212" y="23551"/>
                  </a:lnTo>
                  <a:lnTo>
                    <a:pt x="639" y="27820"/>
                  </a:lnTo>
                  <a:lnTo>
                    <a:pt x="639" y="27820"/>
                  </a:lnTo>
                  <a:lnTo>
                    <a:pt x="39890" y="147"/>
                  </a:lnTo>
                  <a:lnTo>
                    <a:pt x="39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/>
            <p:cNvSpPr/>
            <p:nvPr/>
          </p:nvSpPr>
          <p:spPr>
            <a:xfrm rot="-63655">
              <a:off x="7988871" y="3253302"/>
              <a:ext cx="205886" cy="695473"/>
            </a:xfrm>
            <a:custGeom>
              <a:avLst/>
              <a:gdLst/>
              <a:ahLst/>
              <a:cxnLst/>
              <a:rect l="l" t="t" r="r" b="b"/>
              <a:pathLst>
                <a:path w="13494" h="45582" extrusionOk="0">
                  <a:moveTo>
                    <a:pt x="1" y="1"/>
                  </a:moveTo>
                  <a:lnTo>
                    <a:pt x="3288" y="45581"/>
                  </a:lnTo>
                  <a:lnTo>
                    <a:pt x="3435" y="45581"/>
                  </a:lnTo>
                  <a:lnTo>
                    <a:pt x="246" y="1424"/>
                  </a:lnTo>
                  <a:lnTo>
                    <a:pt x="13346" y="43962"/>
                  </a:lnTo>
                  <a:lnTo>
                    <a:pt x="13494" y="439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/>
            <p:cNvSpPr/>
            <p:nvPr/>
          </p:nvSpPr>
          <p:spPr>
            <a:xfrm rot="-63655">
              <a:off x="7549630" y="3282240"/>
              <a:ext cx="872888" cy="571199"/>
            </a:xfrm>
            <a:custGeom>
              <a:avLst/>
              <a:gdLst/>
              <a:ahLst/>
              <a:cxnLst/>
              <a:rect l="l" t="t" r="r" b="b"/>
              <a:pathLst>
                <a:path w="57210" h="37437" extrusionOk="0">
                  <a:moveTo>
                    <a:pt x="25465" y="0"/>
                  </a:moveTo>
                  <a:lnTo>
                    <a:pt x="0" y="37338"/>
                  </a:lnTo>
                  <a:lnTo>
                    <a:pt x="147" y="37436"/>
                  </a:lnTo>
                  <a:lnTo>
                    <a:pt x="25514" y="245"/>
                  </a:lnTo>
                  <a:lnTo>
                    <a:pt x="57062" y="34051"/>
                  </a:lnTo>
                  <a:lnTo>
                    <a:pt x="57209" y="33952"/>
                  </a:lnTo>
                  <a:lnTo>
                    <a:pt x="25563" y="49"/>
                  </a:lnTo>
                  <a:lnTo>
                    <a:pt x="2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3"/>
            <p:cNvSpPr/>
            <p:nvPr/>
          </p:nvSpPr>
          <p:spPr>
            <a:xfrm rot="-63655">
              <a:off x="7224213" y="2951852"/>
              <a:ext cx="667017" cy="1019605"/>
            </a:xfrm>
            <a:custGeom>
              <a:avLst/>
              <a:gdLst/>
              <a:ahLst/>
              <a:cxnLst/>
              <a:rect l="l" t="t" r="r" b="b"/>
              <a:pathLst>
                <a:path w="43717" h="66826" extrusionOk="0">
                  <a:moveTo>
                    <a:pt x="99" y="0"/>
                  </a:moveTo>
                  <a:lnTo>
                    <a:pt x="1" y="147"/>
                  </a:lnTo>
                  <a:lnTo>
                    <a:pt x="43520" y="19822"/>
                  </a:lnTo>
                  <a:lnTo>
                    <a:pt x="36455" y="66825"/>
                  </a:lnTo>
                  <a:lnTo>
                    <a:pt x="36602" y="66825"/>
                  </a:lnTo>
                  <a:lnTo>
                    <a:pt x="43717" y="1972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3"/>
            <p:cNvSpPr/>
            <p:nvPr/>
          </p:nvSpPr>
          <p:spPr>
            <a:xfrm rot="-63655">
              <a:off x="7890877" y="3238930"/>
              <a:ext cx="419234" cy="729909"/>
            </a:xfrm>
            <a:custGeom>
              <a:avLst/>
              <a:gdLst/>
              <a:ahLst/>
              <a:cxnLst/>
              <a:rect l="l" t="t" r="r" b="b"/>
              <a:pathLst>
                <a:path w="27477" h="47839" extrusionOk="0">
                  <a:moveTo>
                    <a:pt x="0" y="1"/>
                  </a:moveTo>
                  <a:lnTo>
                    <a:pt x="1816" y="47838"/>
                  </a:lnTo>
                  <a:lnTo>
                    <a:pt x="1963" y="47838"/>
                  </a:lnTo>
                  <a:lnTo>
                    <a:pt x="197" y="589"/>
                  </a:lnTo>
                  <a:lnTo>
                    <a:pt x="197" y="589"/>
                  </a:lnTo>
                  <a:lnTo>
                    <a:pt x="27329" y="41607"/>
                  </a:lnTo>
                  <a:lnTo>
                    <a:pt x="27476" y="415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/>
            <p:cNvSpPr/>
            <p:nvPr/>
          </p:nvSpPr>
          <p:spPr>
            <a:xfrm rot="-63655">
              <a:off x="7351291" y="3208088"/>
              <a:ext cx="547245" cy="566698"/>
            </a:xfrm>
            <a:custGeom>
              <a:avLst/>
              <a:gdLst/>
              <a:ahLst/>
              <a:cxnLst/>
              <a:rect l="l" t="t" r="r" b="b"/>
              <a:pathLst>
                <a:path w="35867" h="37142" extrusionOk="0">
                  <a:moveTo>
                    <a:pt x="35768" y="0"/>
                  </a:moveTo>
                  <a:lnTo>
                    <a:pt x="0" y="30665"/>
                  </a:lnTo>
                  <a:lnTo>
                    <a:pt x="148" y="30812"/>
                  </a:lnTo>
                  <a:lnTo>
                    <a:pt x="35179" y="736"/>
                  </a:lnTo>
                  <a:lnTo>
                    <a:pt x="5839" y="37044"/>
                  </a:lnTo>
                  <a:lnTo>
                    <a:pt x="5986" y="37142"/>
                  </a:lnTo>
                  <a:lnTo>
                    <a:pt x="35866" y="147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/>
            <p:cNvSpPr/>
            <p:nvPr/>
          </p:nvSpPr>
          <p:spPr>
            <a:xfrm rot="-63655">
              <a:off x="7276802" y="3286422"/>
              <a:ext cx="641567" cy="286736"/>
            </a:xfrm>
            <a:custGeom>
              <a:avLst/>
              <a:gdLst/>
              <a:ahLst/>
              <a:cxnLst/>
              <a:rect l="l" t="t" r="r" b="b"/>
              <a:pathLst>
                <a:path w="42049" h="18793" extrusionOk="0">
                  <a:moveTo>
                    <a:pt x="41999" y="1"/>
                  </a:moveTo>
                  <a:lnTo>
                    <a:pt x="0" y="18645"/>
                  </a:lnTo>
                  <a:lnTo>
                    <a:pt x="98" y="18792"/>
                  </a:lnTo>
                  <a:lnTo>
                    <a:pt x="42048" y="148"/>
                  </a:lnTo>
                  <a:lnTo>
                    <a:pt x="419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/>
            <p:cNvSpPr/>
            <p:nvPr/>
          </p:nvSpPr>
          <p:spPr>
            <a:xfrm rot="-63655">
              <a:off x="7226224" y="3272905"/>
              <a:ext cx="666270" cy="188660"/>
            </a:xfrm>
            <a:custGeom>
              <a:avLst/>
              <a:gdLst/>
              <a:ahLst/>
              <a:cxnLst/>
              <a:rect l="l" t="t" r="r" b="b"/>
              <a:pathLst>
                <a:path w="43668" h="12365" extrusionOk="0">
                  <a:moveTo>
                    <a:pt x="43619" y="1"/>
                  </a:moveTo>
                  <a:lnTo>
                    <a:pt x="1" y="12218"/>
                  </a:lnTo>
                  <a:lnTo>
                    <a:pt x="50" y="12365"/>
                  </a:lnTo>
                  <a:lnTo>
                    <a:pt x="43668" y="148"/>
                  </a:lnTo>
                  <a:lnTo>
                    <a:pt x="43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3"/>
            <p:cNvSpPr/>
            <p:nvPr/>
          </p:nvSpPr>
          <p:spPr>
            <a:xfrm rot="-63655">
              <a:off x="7189822" y="3191719"/>
              <a:ext cx="693977" cy="139256"/>
            </a:xfrm>
            <a:custGeom>
              <a:avLst/>
              <a:gdLst/>
              <a:ahLst/>
              <a:cxnLst/>
              <a:rect l="l" t="t" r="r" b="b"/>
              <a:pathLst>
                <a:path w="45484" h="9127" extrusionOk="0">
                  <a:moveTo>
                    <a:pt x="45434" y="1"/>
                  </a:moveTo>
                  <a:lnTo>
                    <a:pt x="1" y="8979"/>
                  </a:lnTo>
                  <a:lnTo>
                    <a:pt x="1" y="9127"/>
                  </a:lnTo>
                  <a:lnTo>
                    <a:pt x="45483" y="148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3"/>
            <p:cNvSpPr/>
            <p:nvPr/>
          </p:nvSpPr>
          <p:spPr>
            <a:xfrm rot="-63655">
              <a:off x="7657991" y="3279109"/>
              <a:ext cx="994156" cy="637066"/>
            </a:xfrm>
            <a:custGeom>
              <a:avLst/>
              <a:gdLst/>
              <a:ahLst/>
              <a:cxnLst/>
              <a:rect l="l" t="t" r="r" b="b"/>
              <a:pathLst>
                <a:path w="65158" h="41754" extrusionOk="0">
                  <a:moveTo>
                    <a:pt x="18351" y="0"/>
                  </a:moveTo>
                  <a:lnTo>
                    <a:pt x="0" y="41705"/>
                  </a:lnTo>
                  <a:lnTo>
                    <a:pt x="197" y="41754"/>
                  </a:lnTo>
                  <a:lnTo>
                    <a:pt x="18449" y="196"/>
                  </a:lnTo>
                  <a:lnTo>
                    <a:pt x="65109" y="14327"/>
                  </a:lnTo>
                  <a:lnTo>
                    <a:pt x="65158" y="14180"/>
                  </a:lnTo>
                  <a:lnTo>
                    <a:pt x="18449" y="49"/>
                  </a:lnTo>
                  <a:lnTo>
                    <a:pt x="18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3"/>
            <p:cNvSpPr/>
            <p:nvPr/>
          </p:nvSpPr>
          <p:spPr>
            <a:xfrm rot="-63655">
              <a:off x="7681612" y="4052844"/>
              <a:ext cx="250057" cy="25465"/>
            </a:xfrm>
            <a:custGeom>
              <a:avLst/>
              <a:gdLst/>
              <a:ahLst/>
              <a:cxnLst/>
              <a:rect l="l" t="t" r="r" b="b"/>
              <a:pathLst>
                <a:path w="16389" h="1669" extrusionOk="0">
                  <a:moveTo>
                    <a:pt x="15947" y="1"/>
                  </a:moveTo>
                  <a:lnTo>
                    <a:pt x="14033" y="50"/>
                  </a:lnTo>
                  <a:lnTo>
                    <a:pt x="12071" y="148"/>
                  </a:lnTo>
                  <a:lnTo>
                    <a:pt x="8195" y="442"/>
                  </a:lnTo>
                  <a:lnTo>
                    <a:pt x="4367" y="639"/>
                  </a:lnTo>
                  <a:lnTo>
                    <a:pt x="2405" y="737"/>
                  </a:lnTo>
                  <a:lnTo>
                    <a:pt x="442" y="737"/>
                  </a:lnTo>
                  <a:lnTo>
                    <a:pt x="246" y="786"/>
                  </a:lnTo>
                  <a:lnTo>
                    <a:pt x="99" y="884"/>
                  </a:lnTo>
                  <a:lnTo>
                    <a:pt x="50" y="1031"/>
                  </a:lnTo>
                  <a:lnTo>
                    <a:pt x="1" y="1178"/>
                  </a:lnTo>
                  <a:lnTo>
                    <a:pt x="50" y="1375"/>
                  </a:lnTo>
                  <a:lnTo>
                    <a:pt x="99" y="1522"/>
                  </a:lnTo>
                  <a:lnTo>
                    <a:pt x="246" y="1620"/>
                  </a:lnTo>
                  <a:lnTo>
                    <a:pt x="442" y="1669"/>
                  </a:lnTo>
                  <a:lnTo>
                    <a:pt x="2405" y="1620"/>
                  </a:lnTo>
                  <a:lnTo>
                    <a:pt x="4367" y="1571"/>
                  </a:lnTo>
                  <a:lnTo>
                    <a:pt x="8195" y="1326"/>
                  </a:lnTo>
                  <a:lnTo>
                    <a:pt x="12071" y="1080"/>
                  </a:lnTo>
                  <a:lnTo>
                    <a:pt x="14033" y="982"/>
                  </a:lnTo>
                  <a:lnTo>
                    <a:pt x="15947" y="884"/>
                  </a:lnTo>
                  <a:lnTo>
                    <a:pt x="16143" y="835"/>
                  </a:lnTo>
                  <a:lnTo>
                    <a:pt x="16290" y="737"/>
                  </a:lnTo>
                  <a:lnTo>
                    <a:pt x="16388" y="590"/>
                  </a:lnTo>
                  <a:lnTo>
                    <a:pt x="16388" y="442"/>
                  </a:lnTo>
                  <a:lnTo>
                    <a:pt x="16388" y="246"/>
                  </a:lnTo>
                  <a:lnTo>
                    <a:pt x="16290" y="99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3"/>
            <p:cNvSpPr/>
            <p:nvPr/>
          </p:nvSpPr>
          <p:spPr>
            <a:xfrm rot="-63655">
              <a:off x="7728504" y="4032181"/>
              <a:ext cx="42691" cy="39700"/>
            </a:xfrm>
            <a:custGeom>
              <a:avLst/>
              <a:gdLst/>
              <a:ahLst/>
              <a:cxnLst/>
              <a:rect l="l" t="t" r="r" b="b"/>
              <a:pathLst>
                <a:path w="2798" h="2602" extrusionOk="0">
                  <a:moveTo>
                    <a:pt x="2405" y="1"/>
                  </a:moveTo>
                  <a:lnTo>
                    <a:pt x="2209" y="50"/>
                  </a:lnTo>
                  <a:lnTo>
                    <a:pt x="2062" y="148"/>
                  </a:lnTo>
                  <a:lnTo>
                    <a:pt x="1963" y="295"/>
                  </a:lnTo>
                  <a:lnTo>
                    <a:pt x="1914" y="443"/>
                  </a:lnTo>
                  <a:lnTo>
                    <a:pt x="1914" y="590"/>
                  </a:lnTo>
                  <a:lnTo>
                    <a:pt x="1816" y="688"/>
                  </a:lnTo>
                  <a:lnTo>
                    <a:pt x="1669" y="884"/>
                  </a:lnTo>
                  <a:lnTo>
                    <a:pt x="1424" y="1031"/>
                  </a:lnTo>
                  <a:lnTo>
                    <a:pt x="1227" y="1179"/>
                  </a:lnTo>
                  <a:lnTo>
                    <a:pt x="639" y="1473"/>
                  </a:lnTo>
                  <a:lnTo>
                    <a:pt x="393" y="1620"/>
                  </a:lnTo>
                  <a:lnTo>
                    <a:pt x="148" y="1816"/>
                  </a:lnTo>
                  <a:lnTo>
                    <a:pt x="50" y="1964"/>
                  </a:lnTo>
                  <a:lnTo>
                    <a:pt x="1" y="2160"/>
                  </a:lnTo>
                  <a:lnTo>
                    <a:pt x="50" y="2307"/>
                  </a:lnTo>
                  <a:lnTo>
                    <a:pt x="148" y="2454"/>
                  </a:lnTo>
                  <a:lnTo>
                    <a:pt x="295" y="2552"/>
                  </a:lnTo>
                  <a:lnTo>
                    <a:pt x="442" y="2601"/>
                  </a:lnTo>
                  <a:lnTo>
                    <a:pt x="639" y="2552"/>
                  </a:lnTo>
                  <a:lnTo>
                    <a:pt x="786" y="2454"/>
                  </a:lnTo>
                  <a:lnTo>
                    <a:pt x="1031" y="2258"/>
                  </a:lnTo>
                  <a:lnTo>
                    <a:pt x="1375" y="2111"/>
                  </a:lnTo>
                  <a:lnTo>
                    <a:pt x="1963" y="1767"/>
                  </a:lnTo>
                  <a:lnTo>
                    <a:pt x="2307" y="1522"/>
                  </a:lnTo>
                  <a:lnTo>
                    <a:pt x="2552" y="1228"/>
                  </a:lnTo>
                  <a:lnTo>
                    <a:pt x="2748" y="884"/>
                  </a:lnTo>
                  <a:lnTo>
                    <a:pt x="2797" y="688"/>
                  </a:lnTo>
                  <a:lnTo>
                    <a:pt x="2797" y="443"/>
                  </a:lnTo>
                  <a:lnTo>
                    <a:pt x="2797" y="246"/>
                  </a:lnTo>
                  <a:lnTo>
                    <a:pt x="2699" y="148"/>
                  </a:lnTo>
                  <a:lnTo>
                    <a:pt x="2552" y="50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3"/>
            <p:cNvSpPr/>
            <p:nvPr/>
          </p:nvSpPr>
          <p:spPr>
            <a:xfrm rot="-63655">
              <a:off x="7696440" y="4040241"/>
              <a:ext cx="45666" cy="35947"/>
            </a:xfrm>
            <a:custGeom>
              <a:avLst/>
              <a:gdLst/>
              <a:ahLst/>
              <a:cxnLst/>
              <a:rect l="l" t="t" r="r" b="b"/>
              <a:pathLst>
                <a:path w="2993" h="2356" extrusionOk="0">
                  <a:moveTo>
                    <a:pt x="2453" y="1"/>
                  </a:moveTo>
                  <a:lnTo>
                    <a:pt x="2110" y="148"/>
                  </a:lnTo>
                  <a:lnTo>
                    <a:pt x="1815" y="295"/>
                  </a:lnTo>
                  <a:lnTo>
                    <a:pt x="1276" y="688"/>
                  </a:lnTo>
                  <a:lnTo>
                    <a:pt x="196" y="1522"/>
                  </a:lnTo>
                  <a:lnTo>
                    <a:pt x="49" y="1620"/>
                  </a:lnTo>
                  <a:lnTo>
                    <a:pt x="0" y="1816"/>
                  </a:lnTo>
                  <a:lnTo>
                    <a:pt x="0" y="1963"/>
                  </a:lnTo>
                  <a:lnTo>
                    <a:pt x="49" y="2159"/>
                  </a:lnTo>
                  <a:lnTo>
                    <a:pt x="147" y="2258"/>
                  </a:lnTo>
                  <a:lnTo>
                    <a:pt x="294" y="2356"/>
                  </a:lnTo>
                  <a:lnTo>
                    <a:pt x="491" y="2356"/>
                  </a:lnTo>
                  <a:lnTo>
                    <a:pt x="638" y="2258"/>
                  </a:lnTo>
                  <a:lnTo>
                    <a:pt x="1129" y="1914"/>
                  </a:lnTo>
                  <a:lnTo>
                    <a:pt x="1619" y="1522"/>
                  </a:lnTo>
                  <a:lnTo>
                    <a:pt x="2159" y="1178"/>
                  </a:lnTo>
                  <a:lnTo>
                    <a:pt x="2404" y="1031"/>
                  </a:lnTo>
                  <a:lnTo>
                    <a:pt x="2699" y="884"/>
                  </a:lnTo>
                  <a:lnTo>
                    <a:pt x="2846" y="786"/>
                  </a:lnTo>
                  <a:lnTo>
                    <a:pt x="2944" y="638"/>
                  </a:lnTo>
                  <a:lnTo>
                    <a:pt x="2993" y="491"/>
                  </a:lnTo>
                  <a:lnTo>
                    <a:pt x="2993" y="295"/>
                  </a:lnTo>
                  <a:lnTo>
                    <a:pt x="2895" y="148"/>
                  </a:lnTo>
                  <a:lnTo>
                    <a:pt x="2797" y="50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/>
            <p:cNvSpPr/>
            <p:nvPr/>
          </p:nvSpPr>
          <p:spPr>
            <a:xfrm rot="-63655">
              <a:off x="7670192" y="4033057"/>
              <a:ext cx="65150" cy="46429"/>
            </a:xfrm>
            <a:custGeom>
              <a:avLst/>
              <a:gdLst/>
              <a:ahLst/>
              <a:cxnLst/>
              <a:rect l="l" t="t" r="r" b="b"/>
              <a:pathLst>
                <a:path w="4270" h="3043" extrusionOk="0">
                  <a:moveTo>
                    <a:pt x="3779" y="1"/>
                  </a:moveTo>
                  <a:lnTo>
                    <a:pt x="3583" y="99"/>
                  </a:lnTo>
                  <a:lnTo>
                    <a:pt x="2748" y="639"/>
                  </a:lnTo>
                  <a:lnTo>
                    <a:pt x="1963" y="1228"/>
                  </a:lnTo>
                  <a:lnTo>
                    <a:pt x="1129" y="1767"/>
                  </a:lnTo>
                  <a:lnTo>
                    <a:pt x="688" y="2013"/>
                  </a:lnTo>
                  <a:lnTo>
                    <a:pt x="246" y="2209"/>
                  </a:lnTo>
                  <a:lnTo>
                    <a:pt x="99" y="2356"/>
                  </a:lnTo>
                  <a:lnTo>
                    <a:pt x="1" y="2503"/>
                  </a:lnTo>
                  <a:lnTo>
                    <a:pt x="1" y="2650"/>
                  </a:lnTo>
                  <a:lnTo>
                    <a:pt x="50" y="2798"/>
                  </a:lnTo>
                  <a:lnTo>
                    <a:pt x="197" y="2945"/>
                  </a:lnTo>
                  <a:lnTo>
                    <a:pt x="344" y="3043"/>
                  </a:lnTo>
                  <a:lnTo>
                    <a:pt x="491" y="3043"/>
                  </a:lnTo>
                  <a:lnTo>
                    <a:pt x="688" y="2994"/>
                  </a:lnTo>
                  <a:lnTo>
                    <a:pt x="1129" y="2798"/>
                  </a:lnTo>
                  <a:lnTo>
                    <a:pt x="1571" y="2552"/>
                  </a:lnTo>
                  <a:lnTo>
                    <a:pt x="2405" y="2013"/>
                  </a:lnTo>
                  <a:lnTo>
                    <a:pt x="3190" y="1424"/>
                  </a:lnTo>
                  <a:lnTo>
                    <a:pt x="4024" y="835"/>
                  </a:lnTo>
                  <a:lnTo>
                    <a:pt x="4171" y="737"/>
                  </a:lnTo>
                  <a:lnTo>
                    <a:pt x="4269" y="541"/>
                  </a:lnTo>
                  <a:lnTo>
                    <a:pt x="4220" y="393"/>
                  </a:lnTo>
                  <a:lnTo>
                    <a:pt x="4171" y="246"/>
                  </a:lnTo>
                  <a:lnTo>
                    <a:pt x="4073" y="99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/>
            <p:cNvSpPr/>
            <p:nvPr/>
          </p:nvSpPr>
          <p:spPr>
            <a:xfrm rot="-63655">
              <a:off x="7644715" y="4029731"/>
              <a:ext cx="71879" cy="50167"/>
            </a:xfrm>
            <a:custGeom>
              <a:avLst/>
              <a:gdLst/>
              <a:ahLst/>
              <a:cxnLst/>
              <a:rect l="l" t="t" r="r" b="b"/>
              <a:pathLst>
                <a:path w="4711" h="3288" extrusionOk="0">
                  <a:moveTo>
                    <a:pt x="4220" y="1"/>
                  </a:moveTo>
                  <a:lnTo>
                    <a:pt x="4073" y="99"/>
                  </a:lnTo>
                  <a:lnTo>
                    <a:pt x="2335" y="1116"/>
                  </a:lnTo>
                  <a:lnTo>
                    <a:pt x="2335" y="1116"/>
                  </a:lnTo>
                  <a:lnTo>
                    <a:pt x="2307" y="1031"/>
                  </a:lnTo>
                  <a:lnTo>
                    <a:pt x="2209" y="884"/>
                  </a:lnTo>
                  <a:lnTo>
                    <a:pt x="2061" y="786"/>
                  </a:lnTo>
                  <a:lnTo>
                    <a:pt x="1914" y="737"/>
                  </a:lnTo>
                  <a:lnTo>
                    <a:pt x="1718" y="786"/>
                  </a:lnTo>
                  <a:lnTo>
                    <a:pt x="1571" y="884"/>
                  </a:lnTo>
                  <a:lnTo>
                    <a:pt x="786" y="1718"/>
                  </a:lnTo>
                  <a:lnTo>
                    <a:pt x="393" y="2159"/>
                  </a:lnTo>
                  <a:lnTo>
                    <a:pt x="165" y="2539"/>
                  </a:lnTo>
                  <a:lnTo>
                    <a:pt x="148" y="2552"/>
                  </a:lnTo>
                  <a:lnTo>
                    <a:pt x="155" y="2557"/>
                  </a:lnTo>
                  <a:lnTo>
                    <a:pt x="155" y="2557"/>
                  </a:lnTo>
                  <a:lnTo>
                    <a:pt x="99" y="2650"/>
                  </a:lnTo>
                  <a:lnTo>
                    <a:pt x="1" y="2797"/>
                  </a:lnTo>
                  <a:lnTo>
                    <a:pt x="1" y="2944"/>
                  </a:lnTo>
                  <a:lnTo>
                    <a:pt x="50" y="3092"/>
                  </a:lnTo>
                  <a:lnTo>
                    <a:pt x="197" y="3190"/>
                  </a:lnTo>
                  <a:lnTo>
                    <a:pt x="295" y="3288"/>
                  </a:lnTo>
                  <a:lnTo>
                    <a:pt x="638" y="3288"/>
                  </a:lnTo>
                  <a:lnTo>
                    <a:pt x="786" y="3190"/>
                  </a:lnTo>
                  <a:lnTo>
                    <a:pt x="1669" y="2552"/>
                  </a:lnTo>
                  <a:lnTo>
                    <a:pt x="2601" y="1963"/>
                  </a:lnTo>
                  <a:lnTo>
                    <a:pt x="4515" y="884"/>
                  </a:lnTo>
                  <a:lnTo>
                    <a:pt x="4662" y="737"/>
                  </a:lnTo>
                  <a:lnTo>
                    <a:pt x="4711" y="589"/>
                  </a:lnTo>
                  <a:lnTo>
                    <a:pt x="4711" y="393"/>
                  </a:lnTo>
                  <a:lnTo>
                    <a:pt x="4662" y="246"/>
                  </a:lnTo>
                  <a:lnTo>
                    <a:pt x="4564" y="99"/>
                  </a:lnTo>
                  <a:lnTo>
                    <a:pt x="4416" y="50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/>
            <p:cNvSpPr/>
            <p:nvPr/>
          </p:nvSpPr>
          <p:spPr>
            <a:xfrm rot="-63655">
              <a:off x="7616228" y="4027276"/>
              <a:ext cx="71131" cy="50167"/>
            </a:xfrm>
            <a:custGeom>
              <a:avLst/>
              <a:gdLst/>
              <a:ahLst/>
              <a:cxnLst/>
              <a:rect l="l" t="t" r="r" b="b"/>
              <a:pathLst>
                <a:path w="4662" h="3288" extrusionOk="0">
                  <a:moveTo>
                    <a:pt x="4122" y="0"/>
                  </a:moveTo>
                  <a:lnTo>
                    <a:pt x="3582" y="197"/>
                  </a:lnTo>
                  <a:lnTo>
                    <a:pt x="3042" y="442"/>
                  </a:lnTo>
                  <a:lnTo>
                    <a:pt x="2552" y="736"/>
                  </a:lnTo>
                  <a:lnTo>
                    <a:pt x="2061" y="1080"/>
                  </a:lnTo>
                  <a:lnTo>
                    <a:pt x="1129" y="1767"/>
                  </a:lnTo>
                  <a:lnTo>
                    <a:pt x="687" y="2110"/>
                  </a:lnTo>
                  <a:lnTo>
                    <a:pt x="196" y="2454"/>
                  </a:lnTo>
                  <a:lnTo>
                    <a:pt x="49" y="2601"/>
                  </a:lnTo>
                  <a:lnTo>
                    <a:pt x="0" y="2748"/>
                  </a:lnTo>
                  <a:lnTo>
                    <a:pt x="0" y="2895"/>
                  </a:lnTo>
                  <a:lnTo>
                    <a:pt x="49" y="3091"/>
                  </a:lnTo>
                  <a:lnTo>
                    <a:pt x="147" y="3190"/>
                  </a:lnTo>
                  <a:lnTo>
                    <a:pt x="295" y="3288"/>
                  </a:lnTo>
                  <a:lnTo>
                    <a:pt x="442" y="3288"/>
                  </a:lnTo>
                  <a:lnTo>
                    <a:pt x="638" y="3239"/>
                  </a:lnTo>
                  <a:lnTo>
                    <a:pt x="1080" y="2944"/>
                  </a:lnTo>
                  <a:lnTo>
                    <a:pt x="1521" y="2601"/>
                  </a:lnTo>
                  <a:lnTo>
                    <a:pt x="2404" y="1914"/>
                  </a:lnTo>
                  <a:lnTo>
                    <a:pt x="2895" y="1570"/>
                  </a:lnTo>
                  <a:lnTo>
                    <a:pt x="3337" y="1276"/>
                  </a:lnTo>
                  <a:lnTo>
                    <a:pt x="3827" y="1031"/>
                  </a:lnTo>
                  <a:lnTo>
                    <a:pt x="4367" y="884"/>
                  </a:lnTo>
                  <a:lnTo>
                    <a:pt x="4514" y="785"/>
                  </a:lnTo>
                  <a:lnTo>
                    <a:pt x="4661" y="638"/>
                  </a:lnTo>
                  <a:lnTo>
                    <a:pt x="4661" y="491"/>
                  </a:lnTo>
                  <a:lnTo>
                    <a:pt x="4661" y="344"/>
                  </a:lnTo>
                  <a:lnTo>
                    <a:pt x="4612" y="197"/>
                  </a:lnTo>
                  <a:lnTo>
                    <a:pt x="4465" y="49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/>
            <p:cNvSpPr/>
            <p:nvPr/>
          </p:nvSpPr>
          <p:spPr>
            <a:xfrm rot="-63655">
              <a:off x="7579461" y="4020295"/>
              <a:ext cx="89837" cy="54668"/>
            </a:xfrm>
            <a:custGeom>
              <a:avLst/>
              <a:gdLst/>
              <a:ahLst/>
              <a:cxnLst/>
              <a:rect l="l" t="t" r="r" b="b"/>
              <a:pathLst>
                <a:path w="5888" h="3583" extrusionOk="0">
                  <a:moveTo>
                    <a:pt x="5299" y="1"/>
                  </a:moveTo>
                  <a:lnTo>
                    <a:pt x="4612" y="197"/>
                  </a:lnTo>
                  <a:lnTo>
                    <a:pt x="3974" y="442"/>
                  </a:lnTo>
                  <a:lnTo>
                    <a:pt x="3287" y="737"/>
                  </a:lnTo>
                  <a:lnTo>
                    <a:pt x="2650" y="1129"/>
                  </a:lnTo>
                  <a:lnTo>
                    <a:pt x="1423" y="1914"/>
                  </a:lnTo>
                  <a:lnTo>
                    <a:pt x="196" y="2699"/>
                  </a:lnTo>
                  <a:lnTo>
                    <a:pt x="49" y="2846"/>
                  </a:lnTo>
                  <a:lnTo>
                    <a:pt x="0" y="2994"/>
                  </a:lnTo>
                  <a:lnTo>
                    <a:pt x="0" y="3190"/>
                  </a:lnTo>
                  <a:lnTo>
                    <a:pt x="49" y="3337"/>
                  </a:lnTo>
                  <a:lnTo>
                    <a:pt x="196" y="3484"/>
                  </a:lnTo>
                  <a:lnTo>
                    <a:pt x="343" y="3533"/>
                  </a:lnTo>
                  <a:lnTo>
                    <a:pt x="491" y="3582"/>
                  </a:lnTo>
                  <a:lnTo>
                    <a:pt x="687" y="3484"/>
                  </a:lnTo>
                  <a:lnTo>
                    <a:pt x="1815" y="2699"/>
                  </a:lnTo>
                  <a:lnTo>
                    <a:pt x="2993" y="1963"/>
                  </a:lnTo>
                  <a:lnTo>
                    <a:pt x="3631" y="1620"/>
                  </a:lnTo>
                  <a:lnTo>
                    <a:pt x="4269" y="1325"/>
                  </a:lnTo>
                  <a:lnTo>
                    <a:pt x="4906" y="1080"/>
                  </a:lnTo>
                  <a:lnTo>
                    <a:pt x="5544" y="884"/>
                  </a:lnTo>
                  <a:lnTo>
                    <a:pt x="5741" y="835"/>
                  </a:lnTo>
                  <a:lnTo>
                    <a:pt x="5839" y="688"/>
                  </a:lnTo>
                  <a:lnTo>
                    <a:pt x="5888" y="540"/>
                  </a:lnTo>
                  <a:lnTo>
                    <a:pt x="5888" y="344"/>
                  </a:lnTo>
                  <a:lnTo>
                    <a:pt x="5790" y="197"/>
                  </a:lnTo>
                  <a:lnTo>
                    <a:pt x="5691" y="99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3"/>
            <p:cNvSpPr/>
            <p:nvPr/>
          </p:nvSpPr>
          <p:spPr>
            <a:xfrm rot="-63655">
              <a:off x="7554007" y="4028494"/>
              <a:ext cx="64402" cy="39685"/>
            </a:xfrm>
            <a:custGeom>
              <a:avLst/>
              <a:gdLst/>
              <a:ahLst/>
              <a:cxnLst/>
              <a:rect l="l" t="t" r="r" b="b"/>
              <a:pathLst>
                <a:path w="4221" h="2601" extrusionOk="0">
                  <a:moveTo>
                    <a:pt x="3632" y="0"/>
                  </a:moveTo>
                  <a:lnTo>
                    <a:pt x="3190" y="148"/>
                  </a:lnTo>
                  <a:lnTo>
                    <a:pt x="2699" y="295"/>
                  </a:lnTo>
                  <a:lnTo>
                    <a:pt x="1816" y="687"/>
                  </a:lnTo>
                  <a:lnTo>
                    <a:pt x="982" y="1178"/>
                  </a:lnTo>
                  <a:lnTo>
                    <a:pt x="197" y="1718"/>
                  </a:lnTo>
                  <a:lnTo>
                    <a:pt x="50" y="1865"/>
                  </a:lnTo>
                  <a:lnTo>
                    <a:pt x="1" y="2061"/>
                  </a:lnTo>
                  <a:lnTo>
                    <a:pt x="1" y="2208"/>
                  </a:lnTo>
                  <a:lnTo>
                    <a:pt x="99" y="2405"/>
                  </a:lnTo>
                  <a:lnTo>
                    <a:pt x="197" y="2503"/>
                  </a:lnTo>
                  <a:lnTo>
                    <a:pt x="344" y="2601"/>
                  </a:lnTo>
                  <a:lnTo>
                    <a:pt x="492" y="2601"/>
                  </a:lnTo>
                  <a:lnTo>
                    <a:pt x="639" y="2503"/>
                  </a:lnTo>
                  <a:lnTo>
                    <a:pt x="1424" y="2012"/>
                  </a:lnTo>
                  <a:lnTo>
                    <a:pt x="2209" y="1521"/>
                  </a:lnTo>
                  <a:lnTo>
                    <a:pt x="3043" y="1178"/>
                  </a:lnTo>
                  <a:lnTo>
                    <a:pt x="3435" y="982"/>
                  </a:lnTo>
                  <a:lnTo>
                    <a:pt x="3877" y="884"/>
                  </a:lnTo>
                  <a:lnTo>
                    <a:pt x="4073" y="785"/>
                  </a:lnTo>
                  <a:lnTo>
                    <a:pt x="4171" y="687"/>
                  </a:lnTo>
                  <a:lnTo>
                    <a:pt x="4220" y="540"/>
                  </a:lnTo>
                  <a:lnTo>
                    <a:pt x="4220" y="344"/>
                  </a:lnTo>
                  <a:lnTo>
                    <a:pt x="4122" y="197"/>
                  </a:lnTo>
                  <a:lnTo>
                    <a:pt x="4024" y="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3"/>
            <p:cNvSpPr/>
            <p:nvPr/>
          </p:nvSpPr>
          <p:spPr>
            <a:xfrm rot="-63655">
              <a:off x="7513807" y="4048210"/>
              <a:ext cx="35947" cy="23985"/>
            </a:xfrm>
            <a:custGeom>
              <a:avLst/>
              <a:gdLst/>
              <a:ahLst/>
              <a:cxnLst/>
              <a:rect l="l" t="t" r="r" b="b"/>
              <a:pathLst>
                <a:path w="2356" h="1572" extrusionOk="0">
                  <a:moveTo>
                    <a:pt x="1865" y="1"/>
                  </a:moveTo>
                  <a:lnTo>
                    <a:pt x="1669" y="50"/>
                  </a:lnTo>
                  <a:lnTo>
                    <a:pt x="246" y="737"/>
                  </a:lnTo>
                  <a:lnTo>
                    <a:pt x="99" y="884"/>
                  </a:lnTo>
                  <a:lnTo>
                    <a:pt x="0" y="1031"/>
                  </a:lnTo>
                  <a:lnTo>
                    <a:pt x="0" y="1179"/>
                  </a:lnTo>
                  <a:lnTo>
                    <a:pt x="49" y="1326"/>
                  </a:lnTo>
                  <a:lnTo>
                    <a:pt x="197" y="1473"/>
                  </a:lnTo>
                  <a:lnTo>
                    <a:pt x="344" y="1571"/>
                  </a:lnTo>
                  <a:lnTo>
                    <a:pt x="491" y="1571"/>
                  </a:lnTo>
                  <a:lnTo>
                    <a:pt x="687" y="1522"/>
                  </a:lnTo>
                  <a:lnTo>
                    <a:pt x="2110" y="835"/>
                  </a:lnTo>
                  <a:lnTo>
                    <a:pt x="2257" y="688"/>
                  </a:lnTo>
                  <a:lnTo>
                    <a:pt x="2355" y="541"/>
                  </a:lnTo>
                  <a:lnTo>
                    <a:pt x="2355" y="394"/>
                  </a:lnTo>
                  <a:lnTo>
                    <a:pt x="2257" y="246"/>
                  </a:lnTo>
                  <a:lnTo>
                    <a:pt x="2159" y="99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3"/>
            <p:cNvSpPr/>
            <p:nvPr/>
          </p:nvSpPr>
          <p:spPr>
            <a:xfrm rot="-63655">
              <a:off x="7481008" y="4055633"/>
              <a:ext cx="28455" cy="24717"/>
            </a:xfrm>
            <a:custGeom>
              <a:avLst/>
              <a:gdLst/>
              <a:ahLst/>
              <a:cxnLst/>
              <a:rect l="l" t="t" r="r" b="b"/>
              <a:pathLst>
                <a:path w="1865" h="1620" extrusionOk="0">
                  <a:moveTo>
                    <a:pt x="1374" y="1"/>
                  </a:moveTo>
                  <a:lnTo>
                    <a:pt x="1178" y="99"/>
                  </a:lnTo>
                  <a:lnTo>
                    <a:pt x="884" y="246"/>
                  </a:lnTo>
                  <a:lnTo>
                    <a:pt x="638" y="442"/>
                  </a:lnTo>
                  <a:lnTo>
                    <a:pt x="148" y="884"/>
                  </a:lnTo>
                  <a:lnTo>
                    <a:pt x="50" y="1031"/>
                  </a:lnTo>
                  <a:lnTo>
                    <a:pt x="1" y="1178"/>
                  </a:lnTo>
                  <a:lnTo>
                    <a:pt x="50" y="1374"/>
                  </a:lnTo>
                  <a:lnTo>
                    <a:pt x="148" y="1522"/>
                  </a:lnTo>
                  <a:lnTo>
                    <a:pt x="295" y="1620"/>
                  </a:lnTo>
                  <a:lnTo>
                    <a:pt x="638" y="1620"/>
                  </a:lnTo>
                  <a:lnTo>
                    <a:pt x="786" y="1522"/>
                  </a:lnTo>
                  <a:lnTo>
                    <a:pt x="1178" y="1129"/>
                  </a:lnTo>
                  <a:lnTo>
                    <a:pt x="1669" y="884"/>
                  </a:lnTo>
                  <a:lnTo>
                    <a:pt x="1816" y="737"/>
                  </a:lnTo>
                  <a:lnTo>
                    <a:pt x="1865" y="589"/>
                  </a:lnTo>
                  <a:lnTo>
                    <a:pt x="1865" y="442"/>
                  </a:lnTo>
                  <a:lnTo>
                    <a:pt x="1816" y="246"/>
                  </a:lnTo>
                  <a:lnTo>
                    <a:pt x="1718" y="148"/>
                  </a:lnTo>
                  <a:lnTo>
                    <a:pt x="1571" y="50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3"/>
            <p:cNvSpPr/>
            <p:nvPr/>
          </p:nvSpPr>
          <p:spPr>
            <a:xfrm rot="-63655">
              <a:off x="4910921" y="4093482"/>
              <a:ext cx="209624" cy="21727"/>
            </a:xfrm>
            <a:custGeom>
              <a:avLst/>
              <a:gdLst/>
              <a:ahLst/>
              <a:cxnLst/>
              <a:rect l="l" t="t" r="r" b="b"/>
              <a:pathLst>
                <a:path w="13739" h="1424" extrusionOk="0">
                  <a:moveTo>
                    <a:pt x="13296" y="1"/>
                  </a:moveTo>
                  <a:lnTo>
                    <a:pt x="10058" y="99"/>
                  </a:lnTo>
                  <a:lnTo>
                    <a:pt x="6869" y="246"/>
                  </a:lnTo>
                  <a:lnTo>
                    <a:pt x="3631" y="393"/>
                  </a:lnTo>
                  <a:lnTo>
                    <a:pt x="393" y="492"/>
                  </a:lnTo>
                  <a:lnTo>
                    <a:pt x="245" y="541"/>
                  </a:lnTo>
                  <a:lnTo>
                    <a:pt x="98" y="639"/>
                  </a:lnTo>
                  <a:lnTo>
                    <a:pt x="0" y="786"/>
                  </a:lnTo>
                  <a:lnTo>
                    <a:pt x="0" y="933"/>
                  </a:lnTo>
                  <a:lnTo>
                    <a:pt x="0" y="1129"/>
                  </a:lnTo>
                  <a:lnTo>
                    <a:pt x="98" y="1277"/>
                  </a:lnTo>
                  <a:lnTo>
                    <a:pt x="245" y="1375"/>
                  </a:lnTo>
                  <a:lnTo>
                    <a:pt x="393" y="1424"/>
                  </a:lnTo>
                  <a:lnTo>
                    <a:pt x="3631" y="1326"/>
                  </a:lnTo>
                  <a:lnTo>
                    <a:pt x="6869" y="1129"/>
                  </a:lnTo>
                  <a:lnTo>
                    <a:pt x="10058" y="982"/>
                  </a:lnTo>
                  <a:lnTo>
                    <a:pt x="13296" y="884"/>
                  </a:lnTo>
                  <a:lnTo>
                    <a:pt x="13493" y="835"/>
                  </a:lnTo>
                  <a:lnTo>
                    <a:pt x="13640" y="737"/>
                  </a:lnTo>
                  <a:lnTo>
                    <a:pt x="13738" y="590"/>
                  </a:lnTo>
                  <a:lnTo>
                    <a:pt x="13738" y="442"/>
                  </a:lnTo>
                  <a:lnTo>
                    <a:pt x="13738" y="246"/>
                  </a:lnTo>
                  <a:lnTo>
                    <a:pt x="13640" y="99"/>
                  </a:lnTo>
                  <a:lnTo>
                    <a:pt x="13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3"/>
            <p:cNvSpPr/>
            <p:nvPr/>
          </p:nvSpPr>
          <p:spPr>
            <a:xfrm rot="-63655">
              <a:off x="4997564" y="4075356"/>
              <a:ext cx="53920" cy="38937"/>
            </a:xfrm>
            <a:custGeom>
              <a:avLst/>
              <a:gdLst/>
              <a:ahLst/>
              <a:cxnLst/>
              <a:rect l="l" t="t" r="r" b="b"/>
              <a:pathLst>
                <a:path w="3534" h="2552" extrusionOk="0">
                  <a:moveTo>
                    <a:pt x="3042" y="0"/>
                  </a:moveTo>
                  <a:lnTo>
                    <a:pt x="2895" y="49"/>
                  </a:lnTo>
                  <a:lnTo>
                    <a:pt x="2748" y="148"/>
                  </a:lnTo>
                  <a:lnTo>
                    <a:pt x="2650" y="295"/>
                  </a:lnTo>
                  <a:lnTo>
                    <a:pt x="2552" y="442"/>
                  </a:lnTo>
                  <a:lnTo>
                    <a:pt x="2503" y="589"/>
                  </a:lnTo>
                  <a:lnTo>
                    <a:pt x="2257" y="834"/>
                  </a:lnTo>
                  <a:lnTo>
                    <a:pt x="1963" y="1031"/>
                  </a:lnTo>
                  <a:lnTo>
                    <a:pt x="1571" y="1227"/>
                  </a:lnTo>
                  <a:lnTo>
                    <a:pt x="835" y="1472"/>
                  </a:lnTo>
                  <a:lnTo>
                    <a:pt x="246" y="1718"/>
                  </a:lnTo>
                  <a:lnTo>
                    <a:pt x="50" y="1816"/>
                  </a:lnTo>
                  <a:lnTo>
                    <a:pt x="0" y="1963"/>
                  </a:lnTo>
                  <a:lnTo>
                    <a:pt x="0" y="2159"/>
                  </a:lnTo>
                  <a:lnTo>
                    <a:pt x="50" y="2306"/>
                  </a:lnTo>
                  <a:lnTo>
                    <a:pt x="148" y="2454"/>
                  </a:lnTo>
                  <a:lnTo>
                    <a:pt x="295" y="2503"/>
                  </a:lnTo>
                  <a:lnTo>
                    <a:pt x="491" y="2552"/>
                  </a:lnTo>
                  <a:lnTo>
                    <a:pt x="687" y="2503"/>
                  </a:lnTo>
                  <a:lnTo>
                    <a:pt x="1521" y="2159"/>
                  </a:lnTo>
                  <a:lnTo>
                    <a:pt x="1914" y="2012"/>
                  </a:lnTo>
                  <a:lnTo>
                    <a:pt x="2356" y="1816"/>
                  </a:lnTo>
                  <a:lnTo>
                    <a:pt x="2699" y="1570"/>
                  </a:lnTo>
                  <a:lnTo>
                    <a:pt x="3042" y="1325"/>
                  </a:lnTo>
                  <a:lnTo>
                    <a:pt x="3337" y="982"/>
                  </a:lnTo>
                  <a:lnTo>
                    <a:pt x="3435" y="785"/>
                  </a:lnTo>
                  <a:lnTo>
                    <a:pt x="3533" y="540"/>
                  </a:lnTo>
                  <a:lnTo>
                    <a:pt x="3533" y="344"/>
                  </a:lnTo>
                  <a:lnTo>
                    <a:pt x="3484" y="197"/>
                  </a:lnTo>
                  <a:lnTo>
                    <a:pt x="3337" y="98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3"/>
            <p:cNvSpPr/>
            <p:nvPr/>
          </p:nvSpPr>
          <p:spPr>
            <a:xfrm rot="-63655">
              <a:off x="4954056" y="4072198"/>
              <a:ext cx="78622" cy="35947"/>
            </a:xfrm>
            <a:custGeom>
              <a:avLst/>
              <a:gdLst/>
              <a:ahLst/>
              <a:cxnLst/>
              <a:rect l="l" t="t" r="r" b="b"/>
              <a:pathLst>
                <a:path w="5153" h="2356" extrusionOk="0">
                  <a:moveTo>
                    <a:pt x="4711" y="0"/>
                  </a:moveTo>
                  <a:lnTo>
                    <a:pt x="4122" y="49"/>
                  </a:lnTo>
                  <a:lnTo>
                    <a:pt x="3533" y="147"/>
                  </a:lnTo>
                  <a:lnTo>
                    <a:pt x="2945" y="294"/>
                  </a:lnTo>
                  <a:lnTo>
                    <a:pt x="2356" y="442"/>
                  </a:lnTo>
                  <a:lnTo>
                    <a:pt x="1816" y="687"/>
                  </a:lnTo>
                  <a:lnTo>
                    <a:pt x="1276" y="932"/>
                  </a:lnTo>
                  <a:lnTo>
                    <a:pt x="197" y="1472"/>
                  </a:lnTo>
                  <a:lnTo>
                    <a:pt x="50" y="1619"/>
                  </a:lnTo>
                  <a:lnTo>
                    <a:pt x="1" y="1766"/>
                  </a:lnTo>
                  <a:lnTo>
                    <a:pt x="1" y="1963"/>
                  </a:lnTo>
                  <a:lnTo>
                    <a:pt x="50" y="2110"/>
                  </a:lnTo>
                  <a:lnTo>
                    <a:pt x="148" y="2257"/>
                  </a:lnTo>
                  <a:lnTo>
                    <a:pt x="295" y="2306"/>
                  </a:lnTo>
                  <a:lnTo>
                    <a:pt x="491" y="2355"/>
                  </a:lnTo>
                  <a:lnTo>
                    <a:pt x="688" y="2257"/>
                  </a:lnTo>
                  <a:lnTo>
                    <a:pt x="1620" y="1766"/>
                  </a:lnTo>
                  <a:lnTo>
                    <a:pt x="2111" y="1521"/>
                  </a:lnTo>
                  <a:lnTo>
                    <a:pt x="2601" y="1325"/>
                  </a:lnTo>
                  <a:lnTo>
                    <a:pt x="3141" y="1178"/>
                  </a:lnTo>
                  <a:lnTo>
                    <a:pt x="3632" y="1030"/>
                  </a:lnTo>
                  <a:lnTo>
                    <a:pt x="4171" y="932"/>
                  </a:lnTo>
                  <a:lnTo>
                    <a:pt x="4711" y="883"/>
                  </a:lnTo>
                  <a:lnTo>
                    <a:pt x="4907" y="834"/>
                  </a:lnTo>
                  <a:lnTo>
                    <a:pt x="5054" y="736"/>
                  </a:lnTo>
                  <a:lnTo>
                    <a:pt x="5153" y="589"/>
                  </a:lnTo>
                  <a:lnTo>
                    <a:pt x="5153" y="442"/>
                  </a:lnTo>
                  <a:lnTo>
                    <a:pt x="5153" y="245"/>
                  </a:lnTo>
                  <a:lnTo>
                    <a:pt x="5054" y="98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3"/>
            <p:cNvSpPr/>
            <p:nvPr/>
          </p:nvSpPr>
          <p:spPr>
            <a:xfrm rot="-63655">
              <a:off x="4928509" y="4061436"/>
              <a:ext cx="79370" cy="47177"/>
            </a:xfrm>
            <a:custGeom>
              <a:avLst/>
              <a:gdLst/>
              <a:ahLst/>
              <a:cxnLst/>
              <a:rect l="l" t="t" r="r" b="b"/>
              <a:pathLst>
                <a:path w="5202" h="3092" extrusionOk="0">
                  <a:moveTo>
                    <a:pt x="4760" y="0"/>
                  </a:moveTo>
                  <a:lnTo>
                    <a:pt x="4564" y="49"/>
                  </a:lnTo>
                  <a:lnTo>
                    <a:pt x="4416" y="147"/>
                  </a:lnTo>
                  <a:lnTo>
                    <a:pt x="3975" y="491"/>
                  </a:lnTo>
                  <a:lnTo>
                    <a:pt x="3484" y="834"/>
                  </a:lnTo>
                  <a:lnTo>
                    <a:pt x="2994" y="1079"/>
                  </a:lnTo>
                  <a:lnTo>
                    <a:pt x="2454" y="1325"/>
                  </a:lnTo>
                  <a:lnTo>
                    <a:pt x="1374" y="1766"/>
                  </a:lnTo>
                  <a:lnTo>
                    <a:pt x="295" y="2208"/>
                  </a:lnTo>
                  <a:lnTo>
                    <a:pt x="148" y="2306"/>
                  </a:lnTo>
                  <a:lnTo>
                    <a:pt x="50" y="2453"/>
                  </a:lnTo>
                  <a:lnTo>
                    <a:pt x="1" y="2600"/>
                  </a:lnTo>
                  <a:lnTo>
                    <a:pt x="1" y="2797"/>
                  </a:lnTo>
                  <a:lnTo>
                    <a:pt x="99" y="2944"/>
                  </a:lnTo>
                  <a:lnTo>
                    <a:pt x="197" y="3042"/>
                  </a:lnTo>
                  <a:lnTo>
                    <a:pt x="344" y="3091"/>
                  </a:lnTo>
                  <a:lnTo>
                    <a:pt x="540" y="3042"/>
                  </a:lnTo>
                  <a:lnTo>
                    <a:pt x="1718" y="2600"/>
                  </a:lnTo>
                  <a:lnTo>
                    <a:pt x="2895" y="2110"/>
                  </a:lnTo>
                  <a:lnTo>
                    <a:pt x="3484" y="1864"/>
                  </a:lnTo>
                  <a:lnTo>
                    <a:pt x="4024" y="1521"/>
                  </a:lnTo>
                  <a:lnTo>
                    <a:pt x="4564" y="1178"/>
                  </a:lnTo>
                  <a:lnTo>
                    <a:pt x="5054" y="785"/>
                  </a:lnTo>
                  <a:lnTo>
                    <a:pt x="5152" y="638"/>
                  </a:lnTo>
                  <a:lnTo>
                    <a:pt x="5201" y="442"/>
                  </a:lnTo>
                  <a:lnTo>
                    <a:pt x="5152" y="294"/>
                  </a:lnTo>
                  <a:lnTo>
                    <a:pt x="5054" y="147"/>
                  </a:lnTo>
                  <a:lnTo>
                    <a:pt x="4907" y="49"/>
                  </a:lnTo>
                  <a:lnTo>
                    <a:pt x="4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3"/>
            <p:cNvSpPr/>
            <p:nvPr/>
          </p:nvSpPr>
          <p:spPr>
            <a:xfrm rot="-63655">
              <a:off x="4884316" y="4062160"/>
              <a:ext cx="89852" cy="43423"/>
            </a:xfrm>
            <a:custGeom>
              <a:avLst/>
              <a:gdLst/>
              <a:ahLst/>
              <a:cxnLst/>
              <a:rect l="l" t="t" r="r" b="b"/>
              <a:pathLst>
                <a:path w="5889" h="2846" extrusionOk="0">
                  <a:moveTo>
                    <a:pt x="5545" y="0"/>
                  </a:moveTo>
                  <a:lnTo>
                    <a:pt x="5349" y="49"/>
                  </a:lnTo>
                  <a:lnTo>
                    <a:pt x="4073" y="491"/>
                  </a:lnTo>
                  <a:lnTo>
                    <a:pt x="2847" y="981"/>
                  </a:lnTo>
                  <a:lnTo>
                    <a:pt x="1620" y="1521"/>
                  </a:lnTo>
                  <a:lnTo>
                    <a:pt x="344" y="1963"/>
                  </a:lnTo>
                  <a:lnTo>
                    <a:pt x="148" y="2061"/>
                  </a:lnTo>
                  <a:lnTo>
                    <a:pt x="50" y="2208"/>
                  </a:lnTo>
                  <a:lnTo>
                    <a:pt x="1" y="2355"/>
                  </a:lnTo>
                  <a:lnTo>
                    <a:pt x="50" y="2502"/>
                  </a:lnTo>
                  <a:lnTo>
                    <a:pt x="99" y="2650"/>
                  </a:lnTo>
                  <a:lnTo>
                    <a:pt x="246" y="2797"/>
                  </a:lnTo>
                  <a:lnTo>
                    <a:pt x="393" y="2846"/>
                  </a:lnTo>
                  <a:lnTo>
                    <a:pt x="590" y="2846"/>
                  </a:lnTo>
                  <a:lnTo>
                    <a:pt x="1865" y="2404"/>
                  </a:lnTo>
                  <a:lnTo>
                    <a:pt x="3092" y="1864"/>
                  </a:lnTo>
                  <a:lnTo>
                    <a:pt x="4318" y="1374"/>
                  </a:lnTo>
                  <a:lnTo>
                    <a:pt x="5594" y="932"/>
                  </a:lnTo>
                  <a:lnTo>
                    <a:pt x="5741" y="834"/>
                  </a:lnTo>
                  <a:lnTo>
                    <a:pt x="5889" y="687"/>
                  </a:lnTo>
                  <a:lnTo>
                    <a:pt x="5889" y="491"/>
                  </a:lnTo>
                  <a:lnTo>
                    <a:pt x="5889" y="343"/>
                  </a:lnTo>
                  <a:lnTo>
                    <a:pt x="5839" y="196"/>
                  </a:lnTo>
                  <a:lnTo>
                    <a:pt x="5692" y="49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3"/>
            <p:cNvSpPr/>
            <p:nvPr/>
          </p:nvSpPr>
          <p:spPr>
            <a:xfrm rot="-63655">
              <a:off x="4866473" y="4074158"/>
              <a:ext cx="42676" cy="32194"/>
            </a:xfrm>
            <a:custGeom>
              <a:avLst/>
              <a:gdLst/>
              <a:ahLst/>
              <a:cxnLst/>
              <a:rect l="l" t="t" r="r" b="b"/>
              <a:pathLst>
                <a:path w="2797" h="2110" extrusionOk="0">
                  <a:moveTo>
                    <a:pt x="2306" y="0"/>
                  </a:moveTo>
                  <a:lnTo>
                    <a:pt x="2110" y="49"/>
                  </a:lnTo>
                  <a:lnTo>
                    <a:pt x="1619" y="393"/>
                  </a:lnTo>
                  <a:lnTo>
                    <a:pt x="1080" y="638"/>
                  </a:lnTo>
                  <a:lnTo>
                    <a:pt x="589" y="981"/>
                  </a:lnTo>
                  <a:lnTo>
                    <a:pt x="98" y="1325"/>
                  </a:lnTo>
                  <a:lnTo>
                    <a:pt x="0" y="1521"/>
                  </a:lnTo>
                  <a:lnTo>
                    <a:pt x="0" y="1668"/>
                  </a:lnTo>
                  <a:lnTo>
                    <a:pt x="49" y="1815"/>
                  </a:lnTo>
                  <a:lnTo>
                    <a:pt x="147" y="1963"/>
                  </a:lnTo>
                  <a:lnTo>
                    <a:pt x="246" y="2061"/>
                  </a:lnTo>
                  <a:lnTo>
                    <a:pt x="442" y="2110"/>
                  </a:lnTo>
                  <a:lnTo>
                    <a:pt x="589" y="2061"/>
                  </a:lnTo>
                  <a:lnTo>
                    <a:pt x="785" y="1963"/>
                  </a:lnTo>
                  <a:lnTo>
                    <a:pt x="1178" y="1668"/>
                  </a:lnTo>
                  <a:lnTo>
                    <a:pt x="1668" y="1374"/>
                  </a:lnTo>
                  <a:lnTo>
                    <a:pt x="2110" y="1128"/>
                  </a:lnTo>
                  <a:lnTo>
                    <a:pt x="2601" y="834"/>
                  </a:lnTo>
                  <a:lnTo>
                    <a:pt x="2699" y="736"/>
                  </a:lnTo>
                  <a:lnTo>
                    <a:pt x="2797" y="540"/>
                  </a:lnTo>
                  <a:lnTo>
                    <a:pt x="2797" y="393"/>
                  </a:lnTo>
                  <a:lnTo>
                    <a:pt x="2699" y="245"/>
                  </a:lnTo>
                  <a:lnTo>
                    <a:pt x="2601" y="98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3"/>
            <p:cNvSpPr/>
            <p:nvPr/>
          </p:nvSpPr>
          <p:spPr>
            <a:xfrm rot="-63655">
              <a:off x="4815713" y="4086281"/>
              <a:ext cx="46429" cy="24733"/>
            </a:xfrm>
            <a:custGeom>
              <a:avLst/>
              <a:gdLst/>
              <a:ahLst/>
              <a:cxnLst/>
              <a:rect l="l" t="t" r="r" b="b"/>
              <a:pathLst>
                <a:path w="3043" h="1621" extrusionOk="0">
                  <a:moveTo>
                    <a:pt x="2601" y="1"/>
                  </a:moveTo>
                  <a:lnTo>
                    <a:pt x="2307" y="50"/>
                  </a:lnTo>
                  <a:lnTo>
                    <a:pt x="2013" y="99"/>
                  </a:lnTo>
                  <a:lnTo>
                    <a:pt x="1424" y="295"/>
                  </a:lnTo>
                  <a:lnTo>
                    <a:pt x="884" y="492"/>
                  </a:lnTo>
                  <a:lnTo>
                    <a:pt x="295" y="737"/>
                  </a:lnTo>
                  <a:lnTo>
                    <a:pt x="148" y="835"/>
                  </a:lnTo>
                  <a:lnTo>
                    <a:pt x="50" y="982"/>
                  </a:lnTo>
                  <a:lnTo>
                    <a:pt x="1" y="1129"/>
                  </a:lnTo>
                  <a:lnTo>
                    <a:pt x="50" y="1326"/>
                  </a:lnTo>
                  <a:lnTo>
                    <a:pt x="99" y="1473"/>
                  </a:lnTo>
                  <a:lnTo>
                    <a:pt x="197" y="1571"/>
                  </a:lnTo>
                  <a:lnTo>
                    <a:pt x="393" y="1620"/>
                  </a:lnTo>
                  <a:lnTo>
                    <a:pt x="541" y="1620"/>
                  </a:lnTo>
                  <a:lnTo>
                    <a:pt x="1080" y="1424"/>
                  </a:lnTo>
                  <a:lnTo>
                    <a:pt x="1571" y="1179"/>
                  </a:lnTo>
                  <a:lnTo>
                    <a:pt x="2062" y="982"/>
                  </a:lnTo>
                  <a:lnTo>
                    <a:pt x="2307" y="933"/>
                  </a:lnTo>
                  <a:lnTo>
                    <a:pt x="2601" y="884"/>
                  </a:lnTo>
                  <a:lnTo>
                    <a:pt x="2798" y="835"/>
                  </a:lnTo>
                  <a:lnTo>
                    <a:pt x="2896" y="737"/>
                  </a:lnTo>
                  <a:lnTo>
                    <a:pt x="2994" y="590"/>
                  </a:lnTo>
                  <a:lnTo>
                    <a:pt x="3043" y="443"/>
                  </a:lnTo>
                  <a:lnTo>
                    <a:pt x="2994" y="246"/>
                  </a:lnTo>
                  <a:lnTo>
                    <a:pt x="2896" y="99"/>
                  </a:lnTo>
                  <a:lnTo>
                    <a:pt x="2798" y="5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3"/>
            <p:cNvSpPr/>
            <p:nvPr/>
          </p:nvSpPr>
          <p:spPr>
            <a:xfrm rot="-63655">
              <a:off x="4775239" y="4083392"/>
              <a:ext cx="35947" cy="24717"/>
            </a:xfrm>
            <a:custGeom>
              <a:avLst/>
              <a:gdLst/>
              <a:ahLst/>
              <a:cxnLst/>
              <a:rect l="l" t="t" r="r" b="b"/>
              <a:pathLst>
                <a:path w="2356" h="1620" extrusionOk="0">
                  <a:moveTo>
                    <a:pt x="1865" y="1"/>
                  </a:moveTo>
                  <a:lnTo>
                    <a:pt x="1669" y="50"/>
                  </a:lnTo>
                  <a:lnTo>
                    <a:pt x="246" y="786"/>
                  </a:lnTo>
                  <a:lnTo>
                    <a:pt x="99" y="933"/>
                  </a:lnTo>
                  <a:lnTo>
                    <a:pt x="0" y="1080"/>
                  </a:lnTo>
                  <a:lnTo>
                    <a:pt x="0" y="1227"/>
                  </a:lnTo>
                  <a:lnTo>
                    <a:pt x="49" y="1374"/>
                  </a:lnTo>
                  <a:lnTo>
                    <a:pt x="197" y="1522"/>
                  </a:lnTo>
                  <a:lnTo>
                    <a:pt x="344" y="1620"/>
                  </a:lnTo>
                  <a:lnTo>
                    <a:pt x="491" y="1620"/>
                  </a:lnTo>
                  <a:lnTo>
                    <a:pt x="687" y="1571"/>
                  </a:lnTo>
                  <a:lnTo>
                    <a:pt x="2110" y="835"/>
                  </a:lnTo>
                  <a:lnTo>
                    <a:pt x="2257" y="737"/>
                  </a:lnTo>
                  <a:lnTo>
                    <a:pt x="2356" y="589"/>
                  </a:lnTo>
                  <a:lnTo>
                    <a:pt x="2356" y="442"/>
                  </a:lnTo>
                  <a:lnTo>
                    <a:pt x="2306" y="246"/>
                  </a:lnTo>
                  <a:lnTo>
                    <a:pt x="2159" y="148"/>
                  </a:lnTo>
                  <a:lnTo>
                    <a:pt x="2012" y="50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3"/>
            <p:cNvSpPr/>
            <p:nvPr/>
          </p:nvSpPr>
          <p:spPr>
            <a:xfrm rot="-63655">
              <a:off x="5425441" y="3176902"/>
              <a:ext cx="12740" cy="27723"/>
            </a:xfrm>
            <a:custGeom>
              <a:avLst/>
              <a:gdLst/>
              <a:ahLst/>
              <a:cxnLst/>
              <a:rect l="l" t="t" r="r" b="b"/>
              <a:pathLst>
                <a:path w="835" h="1817" extrusionOk="0">
                  <a:moveTo>
                    <a:pt x="1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442" y="1031"/>
                  </a:lnTo>
                  <a:lnTo>
                    <a:pt x="589" y="1473"/>
                  </a:lnTo>
                  <a:lnTo>
                    <a:pt x="688" y="1620"/>
                  </a:lnTo>
                  <a:lnTo>
                    <a:pt x="688" y="1767"/>
                  </a:lnTo>
                  <a:lnTo>
                    <a:pt x="737" y="1816"/>
                  </a:lnTo>
                  <a:lnTo>
                    <a:pt x="835" y="1816"/>
                  </a:lnTo>
                  <a:lnTo>
                    <a:pt x="835" y="1767"/>
                  </a:lnTo>
                  <a:lnTo>
                    <a:pt x="835" y="1571"/>
                  </a:lnTo>
                  <a:lnTo>
                    <a:pt x="786" y="1424"/>
                  </a:lnTo>
                  <a:lnTo>
                    <a:pt x="589" y="982"/>
                  </a:lnTo>
                  <a:lnTo>
                    <a:pt x="99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3"/>
            <p:cNvSpPr/>
            <p:nvPr/>
          </p:nvSpPr>
          <p:spPr>
            <a:xfrm rot="-63655">
              <a:off x="5428417" y="3175330"/>
              <a:ext cx="14998" cy="29218"/>
            </a:xfrm>
            <a:custGeom>
              <a:avLst/>
              <a:gdLst/>
              <a:ahLst/>
              <a:cxnLst/>
              <a:rect l="l" t="t" r="r" b="b"/>
              <a:pathLst>
                <a:path w="983" h="1915" extrusionOk="0">
                  <a:moveTo>
                    <a:pt x="1" y="1"/>
                  </a:moveTo>
                  <a:lnTo>
                    <a:pt x="1" y="50"/>
                  </a:lnTo>
                  <a:lnTo>
                    <a:pt x="344" y="1031"/>
                  </a:lnTo>
                  <a:lnTo>
                    <a:pt x="590" y="1473"/>
                  </a:lnTo>
                  <a:lnTo>
                    <a:pt x="737" y="1718"/>
                  </a:lnTo>
                  <a:lnTo>
                    <a:pt x="884" y="1914"/>
                  </a:lnTo>
                  <a:lnTo>
                    <a:pt x="982" y="1914"/>
                  </a:lnTo>
                  <a:lnTo>
                    <a:pt x="982" y="1865"/>
                  </a:lnTo>
                  <a:lnTo>
                    <a:pt x="982" y="1816"/>
                  </a:lnTo>
                  <a:lnTo>
                    <a:pt x="835" y="1620"/>
                  </a:lnTo>
                  <a:lnTo>
                    <a:pt x="688" y="1424"/>
                  </a:lnTo>
                  <a:lnTo>
                    <a:pt x="492" y="982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3"/>
            <p:cNvSpPr/>
            <p:nvPr/>
          </p:nvSpPr>
          <p:spPr>
            <a:xfrm rot="-63655">
              <a:off x="5435878" y="3175206"/>
              <a:ext cx="13488" cy="26228"/>
            </a:xfrm>
            <a:custGeom>
              <a:avLst/>
              <a:gdLst/>
              <a:ahLst/>
              <a:cxnLst/>
              <a:rect l="l" t="t" r="r" b="b"/>
              <a:pathLst>
                <a:path w="884" h="1719" extrusionOk="0">
                  <a:moveTo>
                    <a:pt x="1" y="1"/>
                  </a:moveTo>
                  <a:lnTo>
                    <a:pt x="1" y="50"/>
                  </a:lnTo>
                  <a:lnTo>
                    <a:pt x="148" y="491"/>
                  </a:lnTo>
                  <a:lnTo>
                    <a:pt x="295" y="933"/>
                  </a:lnTo>
                  <a:lnTo>
                    <a:pt x="540" y="1326"/>
                  </a:lnTo>
                  <a:lnTo>
                    <a:pt x="638" y="1522"/>
                  </a:lnTo>
                  <a:lnTo>
                    <a:pt x="737" y="1620"/>
                  </a:lnTo>
                  <a:lnTo>
                    <a:pt x="737" y="1669"/>
                  </a:lnTo>
                  <a:lnTo>
                    <a:pt x="737" y="1718"/>
                  </a:lnTo>
                  <a:lnTo>
                    <a:pt x="835" y="1718"/>
                  </a:lnTo>
                  <a:lnTo>
                    <a:pt x="884" y="1669"/>
                  </a:lnTo>
                  <a:lnTo>
                    <a:pt x="884" y="1473"/>
                  </a:lnTo>
                  <a:lnTo>
                    <a:pt x="835" y="1424"/>
                  </a:lnTo>
                  <a:lnTo>
                    <a:pt x="761" y="1424"/>
                  </a:lnTo>
                  <a:lnTo>
                    <a:pt x="687" y="1277"/>
                  </a:lnTo>
                  <a:lnTo>
                    <a:pt x="442" y="884"/>
                  </a:lnTo>
                  <a:lnTo>
                    <a:pt x="246" y="491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3"/>
            <p:cNvSpPr/>
            <p:nvPr/>
          </p:nvSpPr>
          <p:spPr>
            <a:xfrm rot="-63655">
              <a:off x="5439518" y="3169108"/>
              <a:ext cx="18736" cy="27708"/>
            </a:xfrm>
            <a:custGeom>
              <a:avLst/>
              <a:gdLst/>
              <a:ahLst/>
              <a:cxnLst/>
              <a:rect l="l" t="t" r="r" b="b"/>
              <a:pathLst>
                <a:path w="1228" h="1816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197" y="589"/>
                  </a:lnTo>
                  <a:lnTo>
                    <a:pt x="442" y="1031"/>
                  </a:lnTo>
                  <a:lnTo>
                    <a:pt x="737" y="1472"/>
                  </a:lnTo>
                  <a:lnTo>
                    <a:pt x="933" y="1669"/>
                  </a:lnTo>
                  <a:lnTo>
                    <a:pt x="1129" y="1816"/>
                  </a:lnTo>
                  <a:lnTo>
                    <a:pt x="1227" y="1816"/>
                  </a:lnTo>
                  <a:lnTo>
                    <a:pt x="1227" y="1767"/>
                  </a:lnTo>
                  <a:lnTo>
                    <a:pt x="1178" y="1669"/>
                  </a:lnTo>
                  <a:lnTo>
                    <a:pt x="1031" y="1521"/>
                  </a:lnTo>
                  <a:lnTo>
                    <a:pt x="835" y="1374"/>
                  </a:lnTo>
                  <a:lnTo>
                    <a:pt x="590" y="982"/>
                  </a:lnTo>
                  <a:lnTo>
                    <a:pt x="344" y="540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3"/>
            <p:cNvSpPr/>
            <p:nvPr/>
          </p:nvSpPr>
          <p:spPr>
            <a:xfrm rot="-63655">
              <a:off x="5444647" y="3163799"/>
              <a:ext cx="14983" cy="25480"/>
            </a:xfrm>
            <a:custGeom>
              <a:avLst/>
              <a:gdLst/>
              <a:ahLst/>
              <a:cxnLst/>
              <a:rect l="l" t="t" r="r" b="b"/>
              <a:pathLst>
                <a:path w="982" h="1670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393" y="884"/>
                  </a:lnTo>
                  <a:lnTo>
                    <a:pt x="638" y="1277"/>
                  </a:lnTo>
                  <a:lnTo>
                    <a:pt x="883" y="1669"/>
                  </a:lnTo>
                  <a:lnTo>
                    <a:pt x="982" y="1669"/>
                  </a:lnTo>
                  <a:lnTo>
                    <a:pt x="982" y="1620"/>
                  </a:lnTo>
                  <a:lnTo>
                    <a:pt x="982" y="1571"/>
                  </a:lnTo>
                  <a:lnTo>
                    <a:pt x="736" y="1227"/>
                  </a:lnTo>
                  <a:lnTo>
                    <a:pt x="540" y="835"/>
                  </a:lnTo>
                  <a:lnTo>
                    <a:pt x="148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3"/>
            <p:cNvSpPr/>
            <p:nvPr/>
          </p:nvSpPr>
          <p:spPr>
            <a:xfrm rot="-63655">
              <a:off x="5452037" y="3161432"/>
              <a:ext cx="13503" cy="20979"/>
            </a:xfrm>
            <a:custGeom>
              <a:avLst/>
              <a:gdLst/>
              <a:ahLst/>
              <a:cxnLst/>
              <a:rect l="l" t="t" r="r" b="b"/>
              <a:pathLst>
                <a:path w="885" h="1375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" y="148"/>
                  </a:lnTo>
                  <a:lnTo>
                    <a:pt x="246" y="393"/>
                  </a:lnTo>
                  <a:lnTo>
                    <a:pt x="393" y="737"/>
                  </a:lnTo>
                  <a:lnTo>
                    <a:pt x="541" y="1031"/>
                  </a:lnTo>
                  <a:lnTo>
                    <a:pt x="737" y="1325"/>
                  </a:lnTo>
                  <a:lnTo>
                    <a:pt x="786" y="1374"/>
                  </a:lnTo>
                  <a:lnTo>
                    <a:pt x="835" y="1325"/>
                  </a:lnTo>
                  <a:lnTo>
                    <a:pt x="884" y="1325"/>
                  </a:lnTo>
                  <a:lnTo>
                    <a:pt x="835" y="1227"/>
                  </a:lnTo>
                  <a:lnTo>
                    <a:pt x="688" y="933"/>
                  </a:lnTo>
                  <a:lnTo>
                    <a:pt x="541" y="639"/>
                  </a:lnTo>
                  <a:lnTo>
                    <a:pt x="344" y="344"/>
                  </a:lnTo>
                  <a:lnTo>
                    <a:pt x="148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3"/>
            <p:cNvSpPr/>
            <p:nvPr/>
          </p:nvSpPr>
          <p:spPr>
            <a:xfrm rot="-63655">
              <a:off x="5460876" y="3158324"/>
              <a:ext cx="8254" cy="11245"/>
            </a:xfrm>
            <a:custGeom>
              <a:avLst/>
              <a:gdLst/>
              <a:ahLst/>
              <a:cxnLst/>
              <a:rect l="l" t="t" r="r" b="b"/>
              <a:pathLst>
                <a:path w="541" h="737" extrusionOk="0">
                  <a:moveTo>
                    <a:pt x="50" y="0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97" y="442"/>
                  </a:lnTo>
                  <a:lnTo>
                    <a:pt x="393" y="687"/>
                  </a:lnTo>
                  <a:lnTo>
                    <a:pt x="442" y="736"/>
                  </a:lnTo>
                  <a:lnTo>
                    <a:pt x="491" y="687"/>
                  </a:lnTo>
                  <a:lnTo>
                    <a:pt x="540" y="638"/>
                  </a:lnTo>
                  <a:lnTo>
                    <a:pt x="491" y="589"/>
                  </a:lnTo>
                  <a:lnTo>
                    <a:pt x="344" y="34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3"/>
            <p:cNvSpPr/>
            <p:nvPr/>
          </p:nvSpPr>
          <p:spPr>
            <a:xfrm rot="-63655">
              <a:off x="5471964" y="3154421"/>
              <a:ext cx="3769" cy="3753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50" y="147"/>
                  </a:lnTo>
                  <a:lnTo>
                    <a:pt x="99" y="147"/>
                  </a:lnTo>
                  <a:lnTo>
                    <a:pt x="148" y="245"/>
                  </a:lnTo>
                  <a:lnTo>
                    <a:pt x="246" y="245"/>
                  </a:lnTo>
                  <a:lnTo>
                    <a:pt x="246" y="147"/>
                  </a:lnTo>
                  <a:lnTo>
                    <a:pt x="246" y="98"/>
                  </a:lnTo>
                  <a:lnTo>
                    <a:pt x="197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3"/>
            <p:cNvSpPr/>
            <p:nvPr/>
          </p:nvSpPr>
          <p:spPr>
            <a:xfrm rot="-63655">
              <a:off x="5463807" y="3192729"/>
              <a:ext cx="6012" cy="16478"/>
            </a:xfrm>
            <a:custGeom>
              <a:avLst/>
              <a:gdLst/>
              <a:ahLst/>
              <a:cxnLst/>
              <a:rect l="l" t="t" r="r" b="b"/>
              <a:pathLst>
                <a:path w="394" h="1080" extrusionOk="0">
                  <a:moveTo>
                    <a:pt x="50" y="0"/>
                  </a:moveTo>
                  <a:lnTo>
                    <a:pt x="1" y="49"/>
                  </a:lnTo>
                  <a:lnTo>
                    <a:pt x="1" y="99"/>
                  </a:lnTo>
                  <a:lnTo>
                    <a:pt x="50" y="295"/>
                  </a:lnTo>
                  <a:lnTo>
                    <a:pt x="99" y="540"/>
                  </a:lnTo>
                  <a:lnTo>
                    <a:pt x="246" y="1031"/>
                  </a:lnTo>
                  <a:lnTo>
                    <a:pt x="246" y="1080"/>
                  </a:lnTo>
                  <a:lnTo>
                    <a:pt x="344" y="1080"/>
                  </a:lnTo>
                  <a:lnTo>
                    <a:pt x="393" y="982"/>
                  </a:lnTo>
                  <a:lnTo>
                    <a:pt x="246" y="491"/>
                  </a:lnTo>
                  <a:lnTo>
                    <a:pt x="197" y="24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3"/>
            <p:cNvSpPr/>
            <p:nvPr/>
          </p:nvSpPr>
          <p:spPr>
            <a:xfrm rot="-63655">
              <a:off x="5469040" y="3192632"/>
              <a:ext cx="5996" cy="14983"/>
            </a:xfrm>
            <a:custGeom>
              <a:avLst/>
              <a:gdLst/>
              <a:ahLst/>
              <a:cxnLst/>
              <a:rect l="l" t="t" r="r" b="b"/>
              <a:pathLst>
                <a:path w="393" h="982" extrusionOk="0">
                  <a:moveTo>
                    <a:pt x="49" y="0"/>
                  </a:moveTo>
                  <a:lnTo>
                    <a:pt x="0" y="49"/>
                  </a:lnTo>
                  <a:lnTo>
                    <a:pt x="49" y="295"/>
                  </a:lnTo>
                  <a:lnTo>
                    <a:pt x="98" y="491"/>
                  </a:lnTo>
                  <a:lnTo>
                    <a:pt x="246" y="933"/>
                  </a:lnTo>
                  <a:lnTo>
                    <a:pt x="295" y="982"/>
                  </a:lnTo>
                  <a:lnTo>
                    <a:pt x="344" y="982"/>
                  </a:lnTo>
                  <a:lnTo>
                    <a:pt x="393" y="933"/>
                  </a:lnTo>
                  <a:lnTo>
                    <a:pt x="393" y="884"/>
                  </a:lnTo>
                  <a:lnTo>
                    <a:pt x="246" y="442"/>
                  </a:lnTo>
                  <a:lnTo>
                    <a:pt x="148" y="246"/>
                  </a:lnTo>
                  <a:lnTo>
                    <a:pt x="148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3"/>
            <p:cNvSpPr/>
            <p:nvPr/>
          </p:nvSpPr>
          <p:spPr>
            <a:xfrm rot="-63655">
              <a:off x="5470485" y="3187336"/>
              <a:ext cx="8254" cy="20232"/>
            </a:xfrm>
            <a:custGeom>
              <a:avLst/>
              <a:gdLst/>
              <a:ahLst/>
              <a:cxnLst/>
              <a:rect l="l" t="t" r="r" b="b"/>
              <a:pathLst>
                <a:path w="541" h="1326" extrusionOk="0">
                  <a:moveTo>
                    <a:pt x="50" y="1"/>
                  </a:moveTo>
                  <a:lnTo>
                    <a:pt x="0" y="50"/>
                  </a:lnTo>
                  <a:lnTo>
                    <a:pt x="50" y="99"/>
                  </a:lnTo>
                  <a:lnTo>
                    <a:pt x="148" y="393"/>
                  </a:lnTo>
                  <a:lnTo>
                    <a:pt x="197" y="688"/>
                  </a:lnTo>
                  <a:lnTo>
                    <a:pt x="295" y="982"/>
                  </a:lnTo>
                  <a:lnTo>
                    <a:pt x="393" y="1277"/>
                  </a:lnTo>
                  <a:lnTo>
                    <a:pt x="442" y="1326"/>
                  </a:lnTo>
                  <a:lnTo>
                    <a:pt x="491" y="1326"/>
                  </a:lnTo>
                  <a:lnTo>
                    <a:pt x="540" y="1277"/>
                  </a:lnTo>
                  <a:lnTo>
                    <a:pt x="540" y="1228"/>
                  </a:lnTo>
                  <a:lnTo>
                    <a:pt x="393" y="933"/>
                  </a:lnTo>
                  <a:lnTo>
                    <a:pt x="344" y="590"/>
                  </a:lnTo>
                  <a:lnTo>
                    <a:pt x="295" y="29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3"/>
            <p:cNvSpPr/>
            <p:nvPr/>
          </p:nvSpPr>
          <p:spPr>
            <a:xfrm rot="-63655">
              <a:off x="5474222" y="3183515"/>
              <a:ext cx="9750" cy="27708"/>
            </a:xfrm>
            <a:custGeom>
              <a:avLst/>
              <a:gdLst/>
              <a:ahLst/>
              <a:cxnLst/>
              <a:rect l="l" t="t" r="r" b="b"/>
              <a:pathLst>
                <a:path w="639" h="1816" extrusionOk="0">
                  <a:moveTo>
                    <a:pt x="50" y="1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197" y="491"/>
                  </a:lnTo>
                  <a:lnTo>
                    <a:pt x="246" y="933"/>
                  </a:lnTo>
                  <a:lnTo>
                    <a:pt x="344" y="1374"/>
                  </a:lnTo>
                  <a:lnTo>
                    <a:pt x="491" y="1767"/>
                  </a:lnTo>
                  <a:lnTo>
                    <a:pt x="541" y="1816"/>
                  </a:lnTo>
                  <a:lnTo>
                    <a:pt x="590" y="1767"/>
                  </a:lnTo>
                  <a:lnTo>
                    <a:pt x="639" y="1767"/>
                  </a:lnTo>
                  <a:lnTo>
                    <a:pt x="639" y="1669"/>
                  </a:lnTo>
                  <a:lnTo>
                    <a:pt x="491" y="1276"/>
                  </a:lnTo>
                  <a:lnTo>
                    <a:pt x="393" y="835"/>
                  </a:lnTo>
                  <a:lnTo>
                    <a:pt x="295" y="44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3"/>
            <p:cNvSpPr/>
            <p:nvPr/>
          </p:nvSpPr>
          <p:spPr>
            <a:xfrm rot="-63655">
              <a:off x="5481691" y="3179659"/>
              <a:ext cx="7507" cy="32956"/>
            </a:xfrm>
            <a:custGeom>
              <a:avLst/>
              <a:gdLst/>
              <a:ahLst/>
              <a:cxnLst/>
              <a:rect l="l" t="t" r="r" b="b"/>
              <a:pathLst>
                <a:path w="492" h="2160" extrusionOk="0">
                  <a:moveTo>
                    <a:pt x="0" y="0"/>
                  </a:moveTo>
                  <a:lnTo>
                    <a:pt x="0" y="98"/>
                  </a:lnTo>
                  <a:lnTo>
                    <a:pt x="99" y="344"/>
                  </a:lnTo>
                  <a:lnTo>
                    <a:pt x="148" y="589"/>
                  </a:lnTo>
                  <a:lnTo>
                    <a:pt x="197" y="1080"/>
                  </a:lnTo>
                  <a:lnTo>
                    <a:pt x="246" y="1619"/>
                  </a:lnTo>
                  <a:lnTo>
                    <a:pt x="295" y="1865"/>
                  </a:lnTo>
                  <a:lnTo>
                    <a:pt x="393" y="2110"/>
                  </a:lnTo>
                  <a:lnTo>
                    <a:pt x="393" y="2159"/>
                  </a:lnTo>
                  <a:lnTo>
                    <a:pt x="491" y="2159"/>
                  </a:lnTo>
                  <a:lnTo>
                    <a:pt x="491" y="2110"/>
                  </a:lnTo>
                  <a:lnTo>
                    <a:pt x="491" y="2061"/>
                  </a:lnTo>
                  <a:lnTo>
                    <a:pt x="442" y="1816"/>
                  </a:lnTo>
                  <a:lnTo>
                    <a:pt x="393" y="1570"/>
                  </a:lnTo>
                  <a:lnTo>
                    <a:pt x="344" y="1031"/>
                  </a:lnTo>
                  <a:lnTo>
                    <a:pt x="295" y="540"/>
                  </a:lnTo>
                  <a:lnTo>
                    <a:pt x="246" y="295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3"/>
            <p:cNvSpPr/>
            <p:nvPr/>
          </p:nvSpPr>
          <p:spPr>
            <a:xfrm rot="-63655">
              <a:off x="5486901" y="3175788"/>
              <a:ext cx="9750" cy="38205"/>
            </a:xfrm>
            <a:custGeom>
              <a:avLst/>
              <a:gdLst/>
              <a:ahLst/>
              <a:cxnLst/>
              <a:rect l="l" t="t" r="r" b="b"/>
              <a:pathLst>
                <a:path w="639" h="2504" extrusionOk="0">
                  <a:moveTo>
                    <a:pt x="50" y="1"/>
                  </a:moveTo>
                  <a:lnTo>
                    <a:pt x="50" y="50"/>
                  </a:lnTo>
                  <a:lnTo>
                    <a:pt x="1" y="99"/>
                  </a:lnTo>
                  <a:lnTo>
                    <a:pt x="148" y="688"/>
                  </a:lnTo>
                  <a:lnTo>
                    <a:pt x="246" y="1277"/>
                  </a:lnTo>
                  <a:lnTo>
                    <a:pt x="344" y="1865"/>
                  </a:lnTo>
                  <a:lnTo>
                    <a:pt x="393" y="2160"/>
                  </a:lnTo>
                  <a:lnTo>
                    <a:pt x="492" y="2454"/>
                  </a:lnTo>
                  <a:lnTo>
                    <a:pt x="541" y="2503"/>
                  </a:lnTo>
                  <a:lnTo>
                    <a:pt x="639" y="2503"/>
                  </a:lnTo>
                  <a:lnTo>
                    <a:pt x="639" y="2454"/>
                  </a:lnTo>
                  <a:lnTo>
                    <a:pt x="541" y="2111"/>
                  </a:lnTo>
                  <a:lnTo>
                    <a:pt x="442" y="1816"/>
                  </a:lnTo>
                  <a:lnTo>
                    <a:pt x="344" y="1179"/>
                  </a:lnTo>
                  <a:lnTo>
                    <a:pt x="295" y="590"/>
                  </a:lnTo>
                  <a:lnTo>
                    <a:pt x="148" y="5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3"/>
            <p:cNvSpPr/>
            <p:nvPr/>
          </p:nvSpPr>
          <p:spPr>
            <a:xfrm rot="-63655">
              <a:off x="5494376" y="3175663"/>
              <a:ext cx="8254" cy="36710"/>
            </a:xfrm>
            <a:custGeom>
              <a:avLst/>
              <a:gdLst/>
              <a:ahLst/>
              <a:cxnLst/>
              <a:rect l="l" t="t" r="r" b="b"/>
              <a:pathLst>
                <a:path w="541" h="2406" extrusionOk="0">
                  <a:moveTo>
                    <a:pt x="1" y="1"/>
                  </a:moveTo>
                  <a:lnTo>
                    <a:pt x="1" y="99"/>
                  </a:lnTo>
                  <a:lnTo>
                    <a:pt x="148" y="639"/>
                  </a:lnTo>
                  <a:lnTo>
                    <a:pt x="246" y="1228"/>
                  </a:lnTo>
                  <a:lnTo>
                    <a:pt x="393" y="2356"/>
                  </a:lnTo>
                  <a:lnTo>
                    <a:pt x="393" y="2405"/>
                  </a:lnTo>
                  <a:lnTo>
                    <a:pt x="442" y="2405"/>
                  </a:lnTo>
                  <a:lnTo>
                    <a:pt x="491" y="2356"/>
                  </a:lnTo>
                  <a:lnTo>
                    <a:pt x="540" y="2307"/>
                  </a:lnTo>
                  <a:lnTo>
                    <a:pt x="393" y="1179"/>
                  </a:lnTo>
                  <a:lnTo>
                    <a:pt x="295" y="590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3"/>
            <p:cNvSpPr/>
            <p:nvPr/>
          </p:nvSpPr>
          <p:spPr>
            <a:xfrm rot="-63655">
              <a:off x="5501845" y="3171793"/>
              <a:ext cx="7491" cy="41943"/>
            </a:xfrm>
            <a:custGeom>
              <a:avLst/>
              <a:gdLst/>
              <a:ahLst/>
              <a:cxnLst/>
              <a:rect l="l" t="t" r="r" b="b"/>
              <a:pathLst>
                <a:path w="491" h="2749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47" y="737"/>
                  </a:lnTo>
                  <a:lnTo>
                    <a:pt x="246" y="1374"/>
                  </a:lnTo>
                  <a:lnTo>
                    <a:pt x="344" y="2699"/>
                  </a:lnTo>
                  <a:lnTo>
                    <a:pt x="393" y="2748"/>
                  </a:lnTo>
                  <a:lnTo>
                    <a:pt x="491" y="2748"/>
                  </a:lnTo>
                  <a:lnTo>
                    <a:pt x="491" y="2699"/>
                  </a:lnTo>
                  <a:lnTo>
                    <a:pt x="344" y="1374"/>
                  </a:lnTo>
                  <a:lnTo>
                    <a:pt x="295" y="688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3"/>
            <p:cNvSpPr/>
            <p:nvPr/>
          </p:nvSpPr>
          <p:spPr>
            <a:xfrm rot="-63655">
              <a:off x="5512932" y="3173081"/>
              <a:ext cx="7491" cy="23970"/>
            </a:xfrm>
            <a:custGeom>
              <a:avLst/>
              <a:gdLst/>
              <a:ahLst/>
              <a:cxnLst/>
              <a:rect l="l" t="t" r="r" b="b"/>
              <a:pathLst>
                <a:path w="491" h="1571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344" y="1522"/>
                  </a:lnTo>
                  <a:lnTo>
                    <a:pt x="393" y="1571"/>
                  </a:lnTo>
                  <a:lnTo>
                    <a:pt x="491" y="1571"/>
                  </a:lnTo>
                  <a:lnTo>
                    <a:pt x="491" y="1522"/>
                  </a:lnTo>
                  <a:lnTo>
                    <a:pt x="98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3"/>
            <p:cNvSpPr/>
            <p:nvPr/>
          </p:nvSpPr>
          <p:spPr>
            <a:xfrm rot="-63655">
              <a:off x="5521873" y="3171406"/>
              <a:ext cx="9002" cy="23970"/>
            </a:xfrm>
            <a:custGeom>
              <a:avLst/>
              <a:gdLst/>
              <a:ahLst/>
              <a:cxnLst/>
              <a:rect l="l" t="t" r="r" b="b"/>
              <a:pathLst>
                <a:path w="590" h="1571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97" y="835"/>
                  </a:lnTo>
                  <a:lnTo>
                    <a:pt x="344" y="1178"/>
                  </a:lnTo>
                  <a:lnTo>
                    <a:pt x="492" y="1522"/>
                  </a:lnTo>
                  <a:lnTo>
                    <a:pt x="541" y="1571"/>
                  </a:lnTo>
                  <a:lnTo>
                    <a:pt x="590" y="1571"/>
                  </a:lnTo>
                  <a:lnTo>
                    <a:pt x="590" y="1522"/>
                  </a:lnTo>
                  <a:lnTo>
                    <a:pt x="590" y="1473"/>
                  </a:lnTo>
                  <a:lnTo>
                    <a:pt x="443" y="1129"/>
                  </a:lnTo>
                  <a:lnTo>
                    <a:pt x="344" y="786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3"/>
            <p:cNvSpPr/>
            <p:nvPr/>
          </p:nvSpPr>
          <p:spPr>
            <a:xfrm rot="-63655">
              <a:off x="5535986" y="3171149"/>
              <a:ext cx="8239" cy="11245"/>
            </a:xfrm>
            <a:custGeom>
              <a:avLst/>
              <a:gdLst/>
              <a:ahLst/>
              <a:cxnLst/>
              <a:rect l="l" t="t" r="r" b="b"/>
              <a:pathLst>
                <a:path w="540" h="737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96" y="442"/>
                  </a:lnTo>
                  <a:lnTo>
                    <a:pt x="393" y="688"/>
                  </a:lnTo>
                  <a:lnTo>
                    <a:pt x="442" y="737"/>
                  </a:lnTo>
                  <a:lnTo>
                    <a:pt x="491" y="688"/>
                  </a:lnTo>
                  <a:lnTo>
                    <a:pt x="540" y="638"/>
                  </a:lnTo>
                  <a:lnTo>
                    <a:pt x="491" y="589"/>
                  </a:lnTo>
                  <a:lnTo>
                    <a:pt x="344" y="344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3"/>
            <p:cNvSpPr/>
            <p:nvPr/>
          </p:nvSpPr>
          <p:spPr>
            <a:xfrm rot="-63655">
              <a:off x="5430640" y="3176819"/>
              <a:ext cx="11245" cy="22474"/>
            </a:xfrm>
            <a:custGeom>
              <a:avLst/>
              <a:gdLst/>
              <a:ahLst/>
              <a:cxnLst/>
              <a:rect l="l" t="t" r="r" b="b"/>
              <a:pathLst>
                <a:path w="737" h="1473" extrusionOk="0">
                  <a:moveTo>
                    <a:pt x="638" y="1"/>
                  </a:moveTo>
                  <a:lnTo>
                    <a:pt x="589" y="50"/>
                  </a:lnTo>
                  <a:lnTo>
                    <a:pt x="442" y="344"/>
                  </a:lnTo>
                  <a:lnTo>
                    <a:pt x="294" y="688"/>
                  </a:lnTo>
                  <a:lnTo>
                    <a:pt x="0" y="1375"/>
                  </a:lnTo>
                  <a:lnTo>
                    <a:pt x="0" y="1424"/>
                  </a:lnTo>
                  <a:lnTo>
                    <a:pt x="49" y="1473"/>
                  </a:lnTo>
                  <a:lnTo>
                    <a:pt x="98" y="1473"/>
                  </a:lnTo>
                  <a:lnTo>
                    <a:pt x="147" y="1424"/>
                  </a:lnTo>
                  <a:lnTo>
                    <a:pt x="393" y="737"/>
                  </a:lnTo>
                  <a:lnTo>
                    <a:pt x="540" y="443"/>
                  </a:lnTo>
                  <a:lnTo>
                    <a:pt x="736" y="99"/>
                  </a:lnTo>
                  <a:lnTo>
                    <a:pt x="736" y="50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3"/>
            <p:cNvSpPr/>
            <p:nvPr/>
          </p:nvSpPr>
          <p:spPr>
            <a:xfrm rot="-63655">
              <a:off x="5432218" y="3178231"/>
              <a:ext cx="18721" cy="28455"/>
            </a:xfrm>
            <a:custGeom>
              <a:avLst/>
              <a:gdLst/>
              <a:ahLst/>
              <a:cxnLst/>
              <a:rect l="l" t="t" r="r" b="b"/>
              <a:pathLst>
                <a:path w="1227" h="1865" extrusionOk="0">
                  <a:moveTo>
                    <a:pt x="1129" y="0"/>
                  </a:moveTo>
                  <a:lnTo>
                    <a:pt x="1080" y="49"/>
                  </a:lnTo>
                  <a:lnTo>
                    <a:pt x="834" y="491"/>
                  </a:lnTo>
                  <a:lnTo>
                    <a:pt x="638" y="932"/>
                  </a:lnTo>
                  <a:lnTo>
                    <a:pt x="393" y="1325"/>
                  </a:lnTo>
                  <a:lnTo>
                    <a:pt x="246" y="1521"/>
                  </a:lnTo>
                  <a:lnTo>
                    <a:pt x="49" y="1717"/>
                  </a:lnTo>
                  <a:lnTo>
                    <a:pt x="0" y="1766"/>
                  </a:lnTo>
                  <a:lnTo>
                    <a:pt x="49" y="1815"/>
                  </a:lnTo>
                  <a:lnTo>
                    <a:pt x="49" y="1865"/>
                  </a:lnTo>
                  <a:lnTo>
                    <a:pt x="147" y="1815"/>
                  </a:lnTo>
                  <a:lnTo>
                    <a:pt x="295" y="1668"/>
                  </a:lnTo>
                  <a:lnTo>
                    <a:pt x="491" y="1472"/>
                  </a:lnTo>
                  <a:lnTo>
                    <a:pt x="736" y="1030"/>
                  </a:lnTo>
                  <a:lnTo>
                    <a:pt x="982" y="540"/>
                  </a:lnTo>
                  <a:lnTo>
                    <a:pt x="1227" y="147"/>
                  </a:lnTo>
                  <a:lnTo>
                    <a:pt x="1227" y="4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3"/>
            <p:cNvSpPr/>
            <p:nvPr/>
          </p:nvSpPr>
          <p:spPr>
            <a:xfrm rot="-63655">
              <a:off x="5471162" y="3179757"/>
              <a:ext cx="17989" cy="27708"/>
            </a:xfrm>
            <a:custGeom>
              <a:avLst/>
              <a:gdLst/>
              <a:ahLst/>
              <a:cxnLst/>
              <a:rect l="l" t="t" r="r" b="b"/>
              <a:pathLst>
                <a:path w="1179" h="1816" extrusionOk="0">
                  <a:moveTo>
                    <a:pt x="1080" y="0"/>
                  </a:moveTo>
                  <a:lnTo>
                    <a:pt x="442" y="834"/>
                  </a:lnTo>
                  <a:lnTo>
                    <a:pt x="197" y="1276"/>
                  </a:lnTo>
                  <a:lnTo>
                    <a:pt x="1" y="1718"/>
                  </a:lnTo>
                  <a:lnTo>
                    <a:pt x="1" y="1767"/>
                  </a:lnTo>
                  <a:lnTo>
                    <a:pt x="1" y="1816"/>
                  </a:lnTo>
                  <a:lnTo>
                    <a:pt x="99" y="1816"/>
                  </a:lnTo>
                  <a:lnTo>
                    <a:pt x="99" y="1767"/>
                  </a:lnTo>
                  <a:lnTo>
                    <a:pt x="344" y="1325"/>
                  </a:lnTo>
                  <a:lnTo>
                    <a:pt x="589" y="883"/>
                  </a:lnTo>
                  <a:lnTo>
                    <a:pt x="1178" y="98"/>
                  </a:lnTo>
                  <a:lnTo>
                    <a:pt x="1178" y="49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3"/>
            <p:cNvSpPr/>
            <p:nvPr/>
          </p:nvSpPr>
          <p:spPr>
            <a:xfrm rot="-63655">
              <a:off x="5477952" y="3179590"/>
              <a:ext cx="22474" cy="32956"/>
            </a:xfrm>
            <a:custGeom>
              <a:avLst/>
              <a:gdLst/>
              <a:ahLst/>
              <a:cxnLst/>
              <a:rect l="l" t="t" r="r" b="b"/>
              <a:pathLst>
                <a:path w="1473" h="2160" extrusionOk="0">
                  <a:moveTo>
                    <a:pt x="1325" y="0"/>
                  </a:moveTo>
                  <a:lnTo>
                    <a:pt x="687" y="1031"/>
                  </a:lnTo>
                  <a:lnTo>
                    <a:pt x="393" y="1570"/>
                  </a:lnTo>
                  <a:lnTo>
                    <a:pt x="49" y="2061"/>
                  </a:lnTo>
                  <a:lnTo>
                    <a:pt x="0" y="2110"/>
                  </a:lnTo>
                  <a:lnTo>
                    <a:pt x="49" y="2159"/>
                  </a:lnTo>
                  <a:lnTo>
                    <a:pt x="147" y="2159"/>
                  </a:lnTo>
                  <a:lnTo>
                    <a:pt x="491" y="1668"/>
                  </a:lnTo>
                  <a:lnTo>
                    <a:pt x="834" y="1129"/>
                  </a:lnTo>
                  <a:lnTo>
                    <a:pt x="1472" y="98"/>
                  </a:lnTo>
                  <a:lnTo>
                    <a:pt x="1472" y="49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3"/>
            <p:cNvSpPr/>
            <p:nvPr/>
          </p:nvSpPr>
          <p:spPr>
            <a:xfrm rot="-63655">
              <a:off x="5487753" y="3188436"/>
              <a:ext cx="17989" cy="23970"/>
            </a:xfrm>
            <a:custGeom>
              <a:avLst/>
              <a:gdLst/>
              <a:ahLst/>
              <a:cxnLst/>
              <a:rect l="l" t="t" r="r" b="b"/>
              <a:pathLst>
                <a:path w="1179" h="1571" extrusionOk="0">
                  <a:moveTo>
                    <a:pt x="1080" y="0"/>
                  </a:moveTo>
                  <a:lnTo>
                    <a:pt x="1080" y="49"/>
                  </a:lnTo>
                  <a:lnTo>
                    <a:pt x="835" y="442"/>
                  </a:lnTo>
                  <a:lnTo>
                    <a:pt x="639" y="834"/>
                  </a:lnTo>
                  <a:lnTo>
                    <a:pt x="393" y="1178"/>
                  </a:lnTo>
                  <a:lnTo>
                    <a:pt x="197" y="1325"/>
                  </a:lnTo>
                  <a:lnTo>
                    <a:pt x="50" y="1423"/>
                  </a:lnTo>
                  <a:lnTo>
                    <a:pt x="1" y="1472"/>
                  </a:lnTo>
                  <a:lnTo>
                    <a:pt x="1" y="1521"/>
                  </a:lnTo>
                  <a:lnTo>
                    <a:pt x="1" y="1570"/>
                  </a:lnTo>
                  <a:lnTo>
                    <a:pt x="50" y="1570"/>
                  </a:lnTo>
                  <a:lnTo>
                    <a:pt x="295" y="1472"/>
                  </a:lnTo>
                  <a:lnTo>
                    <a:pt x="443" y="1325"/>
                  </a:lnTo>
                  <a:lnTo>
                    <a:pt x="737" y="981"/>
                  </a:lnTo>
                  <a:lnTo>
                    <a:pt x="982" y="540"/>
                  </a:lnTo>
                  <a:lnTo>
                    <a:pt x="1179" y="98"/>
                  </a:lnTo>
                  <a:lnTo>
                    <a:pt x="1179" y="49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3"/>
            <p:cNvSpPr/>
            <p:nvPr/>
          </p:nvSpPr>
          <p:spPr>
            <a:xfrm rot="-63655">
              <a:off x="6225750" y="3391840"/>
              <a:ext cx="15746" cy="84603"/>
            </a:xfrm>
            <a:custGeom>
              <a:avLst/>
              <a:gdLst/>
              <a:ahLst/>
              <a:cxnLst/>
              <a:rect l="l" t="t" r="r" b="b"/>
              <a:pathLst>
                <a:path w="1032" h="5545" extrusionOk="0">
                  <a:moveTo>
                    <a:pt x="344" y="1"/>
                  </a:moveTo>
                  <a:lnTo>
                    <a:pt x="295" y="50"/>
                  </a:lnTo>
                  <a:lnTo>
                    <a:pt x="148" y="737"/>
                  </a:lnTo>
                  <a:lnTo>
                    <a:pt x="50" y="1473"/>
                  </a:lnTo>
                  <a:lnTo>
                    <a:pt x="1" y="2159"/>
                  </a:lnTo>
                  <a:lnTo>
                    <a:pt x="50" y="2846"/>
                  </a:lnTo>
                  <a:lnTo>
                    <a:pt x="148" y="3533"/>
                  </a:lnTo>
                  <a:lnTo>
                    <a:pt x="344" y="4220"/>
                  </a:lnTo>
                  <a:lnTo>
                    <a:pt x="590" y="4858"/>
                  </a:lnTo>
                  <a:lnTo>
                    <a:pt x="884" y="5496"/>
                  </a:lnTo>
                  <a:lnTo>
                    <a:pt x="933" y="5545"/>
                  </a:lnTo>
                  <a:lnTo>
                    <a:pt x="982" y="5545"/>
                  </a:lnTo>
                  <a:lnTo>
                    <a:pt x="1031" y="5496"/>
                  </a:lnTo>
                  <a:lnTo>
                    <a:pt x="1031" y="5447"/>
                  </a:lnTo>
                  <a:lnTo>
                    <a:pt x="688" y="4809"/>
                  </a:lnTo>
                  <a:lnTo>
                    <a:pt x="442" y="4171"/>
                  </a:lnTo>
                  <a:lnTo>
                    <a:pt x="295" y="3533"/>
                  </a:lnTo>
                  <a:lnTo>
                    <a:pt x="197" y="2846"/>
                  </a:lnTo>
                  <a:lnTo>
                    <a:pt x="148" y="2159"/>
                  </a:lnTo>
                  <a:lnTo>
                    <a:pt x="197" y="1473"/>
                  </a:lnTo>
                  <a:lnTo>
                    <a:pt x="295" y="786"/>
                  </a:lnTo>
                  <a:lnTo>
                    <a:pt x="442" y="99"/>
                  </a:lnTo>
                  <a:lnTo>
                    <a:pt x="442" y="5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3"/>
            <p:cNvSpPr/>
            <p:nvPr/>
          </p:nvSpPr>
          <p:spPr>
            <a:xfrm rot="-63655">
              <a:off x="6242193" y="3452111"/>
              <a:ext cx="21727" cy="40448"/>
            </a:xfrm>
            <a:custGeom>
              <a:avLst/>
              <a:gdLst/>
              <a:ahLst/>
              <a:cxnLst/>
              <a:rect l="l" t="t" r="r" b="b"/>
              <a:pathLst>
                <a:path w="1424" h="2651" extrusionOk="0">
                  <a:moveTo>
                    <a:pt x="0" y="1"/>
                  </a:moveTo>
                  <a:lnTo>
                    <a:pt x="0" y="99"/>
                  </a:lnTo>
                  <a:lnTo>
                    <a:pt x="49" y="442"/>
                  </a:lnTo>
                  <a:lnTo>
                    <a:pt x="147" y="786"/>
                  </a:lnTo>
                  <a:lnTo>
                    <a:pt x="295" y="1129"/>
                  </a:lnTo>
                  <a:lnTo>
                    <a:pt x="491" y="1424"/>
                  </a:lnTo>
                  <a:lnTo>
                    <a:pt x="883" y="2062"/>
                  </a:lnTo>
                  <a:lnTo>
                    <a:pt x="1325" y="2601"/>
                  </a:lnTo>
                  <a:lnTo>
                    <a:pt x="1374" y="2650"/>
                  </a:lnTo>
                  <a:lnTo>
                    <a:pt x="1423" y="2601"/>
                  </a:lnTo>
                  <a:lnTo>
                    <a:pt x="1423" y="2552"/>
                  </a:lnTo>
                  <a:lnTo>
                    <a:pt x="1423" y="2503"/>
                  </a:lnTo>
                  <a:lnTo>
                    <a:pt x="982" y="1963"/>
                  </a:lnTo>
                  <a:lnTo>
                    <a:pt x="589" y="1375"/>
                  </a:lnTo>
                  <a:lnTo>
                    <a:pt x="295" y="737"/>
                  </a:lnTo>
                  <a:lnTo>
                    <a:pt x="197" y="393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3"/>
            <p:cNvSpPr/>
            <p:nvPr/>
          </p:nvSpPr>
          <p:spPr>
            <a:xfrm rot="-63655">
              <a:off x="6262688" y="3478738"/>
              <a:ext cx="16493" cy="18721"/>
            </a:xfrm>
            <a:custGeom>
              <a:avLst/>
              <a:gdLst/>
              <a:ahLst/>
              <a:cxnLst/>
              <a:rect l="l" t="t" r="r" b="b"/>
              <a:pathLst>
                <a:path w="1081" h="1227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148" y="442"/>
                  </a:lnTo>
                  <a:lnTo>
                    <a:pt x="394" y="736"/>
                  </a:lnTo>
                  <a:lnTo>
                    <a:pt x="688" y="981"/>
                  </a:lnTo>
                  <a:lnTo>
                    <a:pt x="982" y="1227"/>
                  </a:lnTo>
                  <a:lnTo>
                    <a:pt x="1031" y="1227"/>
                  </a:lnTo>
                  <a:lnTo>
                    <a:pt x="1080" y="1178"/>
                  </a:lnTo>
                  <a:lnTo>
                    <a:pt x="1080" y="1129"/>
                  </a:lnTo>
                  <a:lnTo>
                    <a:pt x="1031" y="1080"/>
                  </a:lnTo>
                  <a:lnTo>
                    <a:pt x="737" y="883"/>
                  </a:lnTo>
                  <a:lnTo>
                    <a:pt x="492" y="638"/>
                  </a:lnTo>
                  <a:lnTo>
                    <a:pt x="295" y="344"/>
                  </a:lnTo>
                  <a:lnTo>
                    <a:pt x="99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3"/>
            <p:cNvSpPr/>
            <p:nvPr/>
          </p:nvSpPr>
          <p:spPr>
            <a:xfrm rot="-63655">
              <a:off x="6257201" y="3502671"/>
              <a:ext cx="29966" cy="23970"/>
            </a:xfrm>
            <a:custGeom>
              <a:avLst/>
              <a:gdLst/>
              <a:ahLst/>
              <a:cxnLst/>
              <a:rect l="l" t="t" r="r" b="b"/>
              <a:pathLst>
                <a:path w="1964" h="1571" extrusionOk="0">
                  <a:moveTo>
                    <a:pt x="50" y="0"/>
                  </a:moveTo>
                  <a:lnTo>
                    <a:pt x="0" y="49"/>
                  </a:lnTo>
                  <a:lnTo>
                    <a:pt x="50" y="98"/>
                  </a:lnTo>
                  <a:lnTo>
                    <a:pt x="393" y="540"/>
                  </a:lnTo>
                  <a:lnTo>
                    <a:pt x="835" y="932"/>
                  </a:lnTo>
                  <a:lnTo>
                    <a:pt x="1865" y="1570"/>
                  </a:lnTo>
                  <a:lnTo>
                    <a:pt x="1914" y="1570"/>
                  </a:lnTo>
                  <a:lnTo>
                    <a:pt x="1963" y="1521"/>
                  </a:lnTo>
                  <a:lnTo>
                    <a:pt x="1963" y="1472"/>
                  </a:lnTo>
                  <a:lnTo>
                    <a:pt x="1914" y="1423"/>
                  </a:lnTo>
                  <a:lnTo>
                    <a:pt x="933" y="834"/>
                  </a:lnTo>
                  <a:lnTo>
                    <a:pt x="540" y="491"/>
                  </a:lnTo>
                  <a:lnTo>
                    <a:pt x="344" y="24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3"/>
            <p:cNvSpPr/>
            <p:nvPr/>
          </p:nvSpPr>
          <p:spPr>
            <a:xfrm rot="-63655">
              <a:off x="6283441" y="3511294"/>
              <a:ext cx="16493" cy="11230"/>
            </a:xfrm>
            <a:custGeom>
              <a:avLst/>
              <a:gdLst/>
              <a:ahLst/>
              <a:cxnLst/>
              <a:rect l="l" t="t" r="r" b="b"/>
              <a:pathLst>
                <a:path w="1081" h="736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50" y="147"/>
                  </a:lnTo>
                  <a:lnTo>
                    <a:pt x="295" y="245"/>
                  </a:lnTo>
                  <a:lnTo>
                    <a:pt x="540" y="393"/>
                  </a:lnTo>
                  <a:lnTo>
                    <a:pt x="982" y="736"/>
                  </a:lnTo>
                  <a:lnTo>
                    <a:pt x="1080" y="736"/>
                  </a:lnTo>
                  <a:lnTo>
                    <a:pt x="1080" y="638"/>
                  </a:lnTo>
                  <a:lnTo>
                    <a:pt x="1031" y="589"/>
                  </a:lnTo>
                  <a:lnTo>
                    <a:pt x="589" y="294"/>
                  </a:lnTo>
                  <a:lnTo>
                    <a:pt x="344" y="14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3"/>
            <p:cNvSpPr/>
            <p:nvPr/>
          </p:nvSpPr>
          <p:spPr>
            <a:xfrm rot="-63655">
              <a:off x="6314262" y="3519707"/>
              <a:ext cx="14983" cy="7507"/>
            </a:xfrm>
            <a:custGeom>
              <a:avLst/>
              <a:gdLst/>
              <a:ahLst/>
              <a:cxnLst/>
              <a:rect l="l" t="t" r="r" b="b"/>
              <a:pathLst>
                <a:path w="982" h="492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49" y="148"/>
                  </a:lnTo>
                  <a:lnTo>
                    <a:pt x="491" y="393"/>
                  </a:lnTo>
                  <a:lnTo>
                    <a:pt x="687" y="491"/>
                  </a:lnTo>
                  <a:lnTo>
                    <a:pt x="982" y="491"/>
                  </a:lnTo>
                  <a:lnTo>
                    <a:pt x="982" y="442"/>
                  </a:lnTo>
                  <a:lnTo>
                    <a:pt x="982" y="393"/>
                  </a:lnTo>
                  <a:lnTo>
                    <a:pt x="933" y="344"/>
                  </a:lnTo>
                  <a:lnTo>
                    <a:pt x="687" y="344"/>
                  </a:lnTo>
                  <a:lnTo>
                    <a:pt x="540" y="24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3"/>
            <p:cNvSpPr/>
            <p:nvPr/>
          </p:nvSpPr>
          <p:spPr>
            <a:xfrm rot="-63655">
              <a:off x="6296446" y="3519991"/>
              <a:ext cx="20232" cy="23970"/>
            </a:xfrm>
            <a:custGeom>
              <a:avLst/>
              <a:gdLst/>
              <a:ahLst/>
              <a:cxnLst/>
              <a:rect l="l" t="t" r="r" b="b"/>
              <a:pathLst>
                <a:path w="1326" h="1571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541" y="884"/>
                  </a:lnTo>
                  <a:lnTo>
                    <a:pt x="884" y="1276"/>
                  </a:lnTo>
                  <a:lnTo>
                    <a:pt x="1227" y="1571"/>
                  </a:lnTo>
                  <a:lnTo>
                    <a:pt x="1326" y="1571"/>
                  </a:lnTo>
                  <a:lnTo>
                    <a:pt x="1326" y="1522"/>
                  </a:lnTo>
                  <a:lnTo>
                    <a:pt x="1276" y="1473"/>
                  </a:lnTo>
                  <a:lnTo>
                    <a:pt x="933" y="1129"/>
                  </a:lnTo>
                  <a:lnTo>
                    <a:pt x="639" y="786"/>
                  </a:lnTo>
                  <a:lnTo>
                    <a:pt x="99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3"/>
            <p:cNvSpPr/>
            <p:nvPr/>
          </p:nvSpPr>
          <p:spPr>
            <a:xfrm rot="-63655">
              <a:off x="6309187" y="3518225"/>
              <a:ext cx="23970" cy="29218"/>
            </a:xfrm>
            <a:custGeom>
              <a:avLst/>
              <a:gdLst/>
              <a:ahLst/>
              <a:cxnLst/>
              <a:rect l="l" t="t" r="r" b="b"/>
              <a:pathLst>
                <a:path w="1571" h="1915" extrusionOk="0">
                  <a:moveTo>
                    <a:pt x="1" y="1"/>
                  </a:moveTo>
                  <a:lnTo>
                    <a:pt x="1" y="99"/>
                  </a:lnTo>
                  <a:lnTo>
                    <a:pt x="99" y="344"/>
                  </a:lnTo>
                  <a:lnTo>
                    <a:pt x="246" y="589"/>
                  </a:lnTo>
                  <a:lnTo>
                    <a:pt x="639" y="1031"/>
                  </a:lnTo>
                  <a:lnTo>
                    <a:pt x="1031" y="1473"/>
                  </a:lnTo>
                  <a:lnTo>
                    <a:pt x="1424" y="1914"/>
                  </a:lnTo>
                  <a:lnTo>
                    <a:pt x="1522" y="1914"/>
                  </a:lnTo>
                  <a:lnTo>
                    <a:pt x="1571" y="1865"/>
                  </a:lnTo>
                  <a:lnTo>
                    <a:pt x="1571" y="1816"/>
                  </a:lnTo>
                  <a:lnTo>
                    <a:pt x="1178" y="1374"/>
                  </a:lnTo>
                  <a:lnTo>
                    <a:pt x="737" y="982"/>
                  </a:lnTo>
                  <a:lnTo>
                    <a:pt x="393" y="540"/>
                  </a:lnTo>
                  <a:lnTo>
                    <a:pt x="246" y="295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3"/>
            <p:cNvSpPr/>
            <p:nvPr/>
          </p:nvSpPr>
          <p:spPr>
            <a:xfrm rot="-63655">
              <a:off x="6323502" y="3524730"/>
              <a:ext cx="20964" cy="24717"/>
            </a:xfrm>
            <a:custGeom>
              <a:avLst/>
              <a:gdLst/>
              <a:ahLst/>
              <a:cxnLst/>
              <a:rect l="l" t="t" r="r" b="b"/>
              <a:pathLst>
                <a:path w="1374" h="1620" extrusionOk="0">
                  <a:moveTo>
                    <a:pt x="98" y="0"/>
                  </a:moveTo>
                  <a:lnTo>
                    <a:pt x="49" y="49"/>
                  </a:lnTo>
                  <a:lnTo>
                    <a:pt x="0" y="98"/>
                  </a:lnTo>
                  <a:lnTo>
                    <a:pt x="0" y="147"/>
                  </a:lnTo>
                  <a:lnTo>
                    <a:pt x="245" y="540"/>
                  </a:lnTo>
                  <a:lnTo>
                    <a:pt x="540" y="932"/>
                  </a:lnTo>
                  <a:lnTo>
                    <a:pt x="883" y="1276"/>
                  </a:lnTo>
                  <a:lnTo>
                    <a:pt x="1227" y="1570"/>
                  </a:lnTo>
                  <a:lnTo>
                    <a:pt x="1276" y="1619"/>
                  </a:lnTo>
                  <a:lnTo>
                    <a:pt x="1325" y="1570"/>
                  </a:lnTo>
                  <a:lnTo>
                    <a:pt x="1374" y="1521"/>
                  </a:lnTo>
                  <a:lnTo>
                    <a:pt x="1325" y="1472"/>
                  </a:lnTo>
                  <a:lnTo>
                    <a:pt x="981" y="1178"/>
                  </a:lnTo>
                  <a:lnTo>
                    <a:pt x="638" y="785"/>
                  </a:lnTo>
                  <a:lnTo>
                    <a:pt x="393" y="442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3"/>
            <p:cNvSpPr/>
            <p:nvPr/>
          </p:nvSpPr>
          <p:spPr>
            <a:xfrm rot="-63655">
              <a:off x="6338514" y="3531947"/>
              <a:ext cx="18736" cy="14998"/>
            </a:xfrm>
            <a:custGeom>
              <a:avLst/>
              <a:gdLst/>
              <a:ahLst/>
              <a:cxnLst/>
              <a:rect l="l" t="t" r="r" b="b"/>
              <a:pathLst>
                <a:path w="1228" h="983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97" y="393"/>
                  </a:lnTo>
                  <a:lnTo>
                    <a:pt x="491" y="639"/>
                  </a:lnTo>
                  <a:lnTo>
                    <a:pt x="785" y="835"/>
                  </a:lnTo>
                  <a:lnTo>
                    <a:pt x="1129" y="982"/>
                  </a:lnTo>
                  <a:lnTo>
                    <a:pt x="1178" y="982"/>
                  </a:lnTo>
                  <a:lnTo>
                    <a:pt x="1227" y="933"/>
                  </a:lnTo>
                  <a:lnTo>
                    <a:pt x="1227" y="884"/>
                  </a:lnTo>
                  <a:lnTo>
                    <a:pt x="1178" y="835"/>
                  </a:lnTo>
                  <a:lnTo>
                    <a:pt x="835" y="737"/>
                  </a:lnTo>
                  <a:lnTo>
                    <a:pt x="589" y="541"/>
                  </a:lnTo>
                  <a:lnTo>
                    <a:pt x="344" y="295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3"/>
            <p:cNvSpPr/>
            <p:nvPr/>
          </p:nvSpPr>
          <p:spPr>
            <a:xfrm rot="-63655">
              <a:off x="6354980" y="3535464"/>
              <a:ext cx="11245" cy="8239"/>
            </a:xfrm>
            <a:custGeom>
              <a:avLst/>
              <a:gdLst/>
              <a:ahLst/>
              <a:cxnLst/>
              <a:rect l="l" t="t" r="r" b="b"/>
              <a:pathLst>
                <a:path w="737" h="540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99" y="295"/>
                  </a:lnTo>
                  <a:lnTo>
                    <a:pt x="295" y="442"/>
                  </a:lnTo>
                  <a:lnTo>
                    <a:pt x="491" y="540"/>
                  </a:lnTo>
                  <a:lnTo>
                    <a:pt x="590" y="540"/>
                  </a:lnTo>
                  <a:lnTo>
                    <a:pt x="688" y="491"/>
                  </a:lnTo>
                  <a:lnTo>
                    <a:pt x="737" y="442"/>
                  </a:lnTo>
                  <a:lnTo>
                    <a:pt x="737" y="393"/>
                  </a:lnTo>
                  <a:lnTo>
                    <a:pt x="688" y="344"/>
                  </a:lnTo>
                  <a:lnTo>
                    <a:pt x="639" y="344"/>
                  </a:lnTo>
                  <a:lnTo>
                    <a:pt x="590" y="393"/>
                  </a:lnTo>
                  <a:lnTo>
                    <a:pt x="491" y="393"/>
                  </a:lnTo>
                  <a:lnTo>
                    <a:pt x="344" y="295"/>
                  </a:lnTo>
                  <a:lnTo>
                    <a:pt x="197" y="19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3"/>
            <p:cNvSpPr/>
            <p:nvPr/>
          </p:nvSpPr>
          <p:spPr>
            <a:xfrm rot="-63655">
              <a:off x="6365452" y="3535283"/>
              <a:ext cx="9750" cy="7491"/>
            </a:xfrm>
            <a:custGeom>
              <a:avLst/>
              <a:gdLst/>
              <a:ahLst/>
              <a:cxnLst/>
              <a:rect l="l" t="t" r="r" b="b"/>
              <a:pathLst>
                <a:path w="639" h="491" extrusionOk="0">
                  <a:moveTo>
                    <a:pt x="50" y="0"/>
                  </a:moveTo>
                  <a:lnTo>
                    <a:pt x="1" y="49"/>
                  </a:lnTo>
                  <a:lnTo>
                    <a:pt x="50" y="147"/>
                  </a:lnTo>
                  <a:lnTo>
                    <a:pt x="246" y="295"/>
                  </a:lnTo>
                  <a:lnTo>
                    <a:pt x="540" y="491"/>
                  </a:lnTo>
                  <a:lnTo>
                    <a:pt x="589" y="491"/>
                  </a:lnTo>
                  <a:lnTo>
                    <a:pt x="639" y="442"/>
                  </a:lnTo>
                  <a:lnTo>
                    <a:pt x="639" y="393"/>
                  </a:lnTo>
                  <a:lnTo>
                    <a:pt x="589" y="344"/>
                  </a:lnTo>
                  <a:lnTo>
                    <a:pt x="442" y="295"/>
                  </a:lnTo>
                  <a:lnTo>
                    <a:pt x="393" y="246"/>
                  </a:lnTo>
                  <a:lnTo>
                    <a:pt x="344" y="19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3"/>
            <p:cNvSpPr/>
            <p:nvPr/>
          </p:nvSpPr>
          <p:spPr>
            <a:xfrm rot="-63655">
              <a:off x="6376678" y="3536590"/>
              <a:ext cx="7507" cy="4501"/>
            </a:xfrm>
            <a:custGeom>
              <a:avLst/>
              <a:gdLst/>
              <a:ahLst/>
              <a:cxnLst/>
              <a:rect l="l" t="t" r="r" b="b"/>
              <a:pathLst>
                <a:path w="492" h="295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1" y="148"/>
                  </a:lnTo>
                  <a:lnTo>
                    <a:pt x="99" y="197"/>
                  </a:lnTo>
                  <a:lnTo>
                    <a:pt x="246" y="246"/>
                  </a:lnTo>
                  <a:lnTo>
                    <a:pt x="442" y="295"/>
                  </a:lnTo>
                  <a:lnTo>
                    <a:pt x="491" y="246"/>
                  </a:lnTo>
                  <a:lnTo>
                    <a:pt x="491" y="197"/>
                  </a:lnTo>
                  <a:lnTo>
                    <a:pt x="491" y="148"/>
                  </a:lnTo>
                  <a:lnTo>
                    <a:pt x="295" y="148"/>
                  </a:lnTo>
                  <a:lnTo>
                    <a:pt x="246" y="98"/>
                  </a:lnTo>
                  <a:lnTo>
                    <a:pt x="197" y="98"/>
                  </a:lnTo>
                  <a:lnTo>
                    <a:pt x="148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3"/>
            <p:cNvSpPr/>
            <p:nvPr/>
          </p:nvSpPr>
          <p:spPr>
            <a:xfrm rot="-63655">
              <a:off x="6134387" y="3403340"/>
              <a:ext cx="8239" cy="56911"/>
            </a:xfrm>
            <a:custGeom>
              <a:avLst/>
              <a:gdLst/>
              <a:ahLst/>
              <a:cxnLst/>
              <a:rect l="l" t="t" r="r" b="b"/>
              <a:pathLst>
                <a:path w="540" h="3730" extrusionOk="0">
                  <a:moveTo>
                    <a:pt x="393" y="1"/>
                  </a:moveTo>
                  <a:lnTo>
                    <a:pt x="196" y="442"/>
                  </a:lnTo>
                  <a:lnTo>
                    <a:pt x="98" y="884"/>
                  </a:lnTo>
                  <a:lnTo>
                    <a:pt x="0" y="1325"/>
                  </a:lnTo>
                  <a:lnTo>
                    <a:pt x="0" y="1816"/>
                  </a:lnTo>
                  <a:lnTo>
                    <a:pt x="0" y="2748"/>
                  </a:lnTo>
                  <a:lnTo>
                    <a:pt x="49" y="3631"/>
                  </a:lnTo>
                  <a:lnTo>
                    <a:pt x="98" y="3680"/>
                  </a:lnTo>
                  <a:lnTo>
                    <a:pt x="147" y="3729"/>
                  </a:lnTo>
                  <a:lnTo>
                    <a:pt x="196" y="3680"/>
                  </a:lnTo>
                  <a:lnTo>
                    <a:pt x="196" y="3631"/>
                  </a:lnTo>
                  <a:lnTo>
                    <a:pt x="147" y="2748"/>
                  </a:lnTo>
                  <a:lnTo>
                    <a:pt x="147" y="1816"/>
                  </a:lnTo>
                  <a:lnTo>
                    <a:pt x="147" y="1374"/>
                  </a:lnTo>
                  <a:lnTo>
                    <a:pt x="245" y="933"/>
                  </a:lnTo>
                  <a:lnTo>
                    <a:pt x="344" y="491"/>
                  </a:lnTo>
                  <a:lnTo>
                    <a:pt x="540" y="99"/>
                  </a:lnTo>
                  <a:lnTo>
                    <a:pt x="540" y="50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3"/>
            <p:cNvSpPr/>
            <p:nvPr/>
          </p:nvSpPr>
          <p:spPr>
            <a:xfrm rot="-63655">
              <a:off x="6141503" y="3428699"/>
              <a:ext cx="3753" cy="47924"/>
            </a:xfrm>
            <a:custGeom>
              <a:avLst/>
              <a:gdLst/>
              <a:ahLst/>
              <a:cxnLst/>
              <a:rect l="l" t="t" r="r" b="b"/>
              <a:pathLst>
                <a:path w="246" h="3141" extrusionOk="0">
                  <a:moveTo>
                    <a:pt x="99" y="1"/>
                  </a:moveTo>
                  <a:lnTo>
                    <a:pt x="99" y="50"/>
                  </a:lnTo>
                  <a:lnTo>
                    <a:pt x="50" y="1571"/>
                  </a:lnTo>
                  <a:lnTo>
                    <a:pt x="1" y="3043"/>
                  </a:lnTo>
                  <a:lnTo>
                    <a:pt x="1" y="3092"/>
                  </a:lnTo>
                  <a:lnTo>
                    <a:pt x="50" y="3141"/>
                  </a:lnTo>
                  <a:lnTo>
                    <a:pt x="99" y="3092"/>
                  </a:lnTo>
                  <a:lnTo>
                    <a:pt x="99" y="3043"/>
                  </a:lnTo>
                  <a:lnTo>
                    <a:pt x="197" y="1571"/>
                  </a:lnTo>
                  <a:lnTo>
                    <a:pt x="246" y="5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3"/>
            <p:cNvSpPr/>
            <p:nvPr/>
          </p:nvSpPr>
          <p:spPr>
            <a:xfrm rot="-63655">
              <a:off x="6143519" y="3454092"/>
              <a:ext cx="6012" cy="53173"/>
            </a:xfrm>
            <a:custGeom>
              <a:avLst/>
              <a:gdLst/>
              <a:ahLst/>
              <a:cxnLst/>
              <a:rect l="l" t="t" r="r" b="b"/>
              <a:pathLst>
                <a:path w="394" h="3485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99" y="933"/>
                  </a:lnTo>
                  <a:lnTo>
                    <a:pt x="148" y="1767"/>
                  </a:lnTo>
                  <a:lnTo>
                    <a:pt x="197" y="2601"/>
                  </a:lnTo>
                  <a:lnTo>
                    <a:pt x="246" y="3435"/>
                  </a:lnTo>
                  <a:lnTo>
                    <a:pt x="246" y="3484"/>
                  </a:lnTo>
                  <a:lnTo>
                    <a:pt x="393" y="3484"/>
                  </a:lnTo>
                  <a:lnTo>
                    <a:pt x="393" y="3435"/>
                  </a:lnTo>
                  <a:lnTo>
                    <a:pt x="344" y="2601"/>
                  </a:lnTo>
                  <a:lnTo>
                    <a:pt x="295" y="1718"/>
                  </a:lnTo>
                  <a:lnTo>
                    <a:pt x="246" y="884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3"/>
            <p:cNvSpPr/>
            <p:nvPr/>
          </p:nvSpPr>
          <p:spPr>
            <a:xfrm rot="-63655">
              <a:off x="6151502" y="3485355"/>
              <a:ext cx="9750" cy="43438"/>
            </a:xfrm>
            <a:custGeom>
              <a:avLst/>
              <a:gdLst/>
              <a:ahLst/>
              <a:cxnLst/>
              <a:rect l="l" t="t" r="r" b="b"/>
              <a:pathLst>
                <a:path w="639" h="2847" extrusionOk="0">
                  <a:moveTo>
                    <a:pt x="0" y="1"/>
                  </a:moveTo>
                  <a:lnTo>
                    <a:pt x="0" y="50"/>
                  </a:lnTo>
                  <a:lnTo>
                    <a:pt x="148" y="737"/>
                  </a:lnTo>
                  <a:lnTo>
                    <a:pt x="246" y="1423"/>
                  </a:lnTo>
                  <a:lnTo>
                    <a:pt x="344" y="2110"/>
                  </a:lnTo>
                  <a:lnTo>
                    <a:pt x="491" y="2797"/>
                  </a:lnTo>
                  <a:lnTo>
                    <a:pt x="491" y="2846"/>
                  </a:lnTo>
                  <a:lnTo>
                    <a:pt x="589" y="2846"/>
                  </a:lnTo>
                  <a:lnTo>
                    <a:pt x="638" y="2797"/>
                  </a:lnTo>
                  <a:lnTo>
                    <a:pt x="491" y="2110"/>
                  </a:lnTo>
                  <a:lnTo>
                    <a:pt x="393" y="1423"/>
                  </a:lnTo>
                  <a:lnTo>
                    <a:pt x="295" y="687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3"/>
            <p:cNvSpPr/>
            <p:nvPr/>
          </p:nvSpPr>
          <p:spPr>
            <a:xfrm rot="-63655">
              <a:off x="6160945" y="3512090"/>
              <a:ext cx="13488" cy="38953"/>
            </a:xfrm>
            <a:custGeom>
              <a:avLst/>
              <a:gdLst/>
              <a:ahLst/>
              <a:cxnLst/>
              <a:rect l="l" t="t" r="r" b="b"/>
              <a:pathLst>
                <a:path w="884" h="2553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196" y="688"/>
                  </a:lnTo>
                  <a:lnTo>
                    <a:pt x="344" y="1326"/>
                  </a:lnTo>
                  <a:lnTo>
                    <a:pt x="540" y="1914"/>
                  </a:lnTo>
                  <a:lnTo>
                    <a:pt x="736" y="2503"/>
                  </a:lnTo>
                  <a:lnTo>
                    <a:pt x="785" y="2552"/>
                  </a:lnTo>
                  <a:lnTo>
                    <a:pt x="834" y="2552"/>
                  </a:lnTo>
                  <a:lnTo>
                    <a:pt x="883" y="2503"/>
                  </a:lnTo>
                  <a:lnTo>
                    <a:pt x="883" y="2454"/>
                  </a:lnTo>
                  <a:lnTo>
                    <a:pt x="638" y="1865"/>
                  </a:lnTo>
                  <a:lnTo>
                    <a:pt x="491" y="1227"/>
                  </a:lnTo>
                  <a:lnTo>
                    <a:pt x="344" y="639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3"/>
            <p:cNvSpPr/>
            <p:nvPr/>
          </p:nvSpPr>
          <p:spPr>
            <a:xfrm rot="-63655">
              <a:off x="6173965" y="3529822"/>
              <a:ext cx="13488" cy="35199"/>
            </a:xfrm>
            <a:custGeom>
              <a:avLst/>
              <a:gdLst/>
              <a:ahLst/>
              <a:cxnLst/>
              <a:rect l="l" t="t" r="r" b="b"/>
              <a:pathLst>
                <a:path w="884" h="2307" extrusionOk="0">
                  <a:moveTo>
                    <a:pt x="98" y="0"/>
                  </a:moveTo>
                  <a:lnTo>
                    <a:pt x="49" y="49"/>
                  </a:lnTo>
                  <a:lnTo>
                    <a:pt x="0" y="49"/>
                  </a:lnTo>
                  <a:lnTo>
                    <a:pt x="0" y="148"/>
                  </a:lnTo>
                  <a:lnTo>
                    <a:pt x="295" y="638"/>
                  </a:lnTo>
                  <a:lnTo>
                    <a:pt x="491" y="1178"/>
                  </a:lnTo>
                  <a:lnTo>
                    <a:pt x="638" y="1718"/>
                  </a:lnTo>
                  <a:lnTo>
                    <a:pt x="736" y="2257"/>
                  </a:lnTo>
                  <a:lnTo>
                    <a:pt x="785" y="2306"/>
                  </a:lnTo>
                  <a:lnTo>
                    <a:pt x="883" y="2306"/>
                  </a:lnTo>
                  <a:lnTo>
                    <a:pt x="883" y="2208"/>
                  </a:lnTo>
                  <a:lnTo>
                    <a:pt x="785" y="1669"/>
                  </a:lnTo>
                  <a:lnTo>
                    <a:pt x="589" y="1129"/>
                  </a:lnTo>
                  <a:lnTo>
                    <a:pt x="393" y="589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3"/>
            <p:cNvSpPr/>
            <p:nvPr/>
          </p:nvSpPr>
          <p:spPr>
            <a:xfrm rot="-63655">
              <a:off x="6187069" y="3555762"/>
              <a:ext cx="14983" cy="23970"/>
            </a:xfrm>
            <a:custGeom>
              <a:avLst/>
              <a:gdLst/>
              <a:ahLst/>
              <a:cxnLst/>
              <a:rect l="l" t="t" r="r" b="b"/>
              <a:pathLst>
                <a:path w="982" h="1571" extrusionOk="0">
                  <a:moveTo>
                    <a:pt x="49" y="1"/>
                  </a:moveTo>
                  <a:lnTo>
                    <a:pt x="0" y="50"/>
                  </a:lnTo>
                  <a:lnTo>
                    <a:pt x="49" y="99"/>
                  </a:lnTo>
                  <a:lnTo>
                    <a:pt x="393" y="835"/>
                  </a:lnTo>
                  <a:lnTo>
                    <a:pt x="884" y="1522"/>
                  </a:lnTo>
                  <a:lnTo>
                    <a:pt x="933" y="1571"/>
                  </a:lnTo>
                  <a:lnTo>
                    <a:pt x="982" y="1522"/>
                  </a:lnTo>
                  <a:lnTo>
                    <a:pt x="982" y="1424"/>
                  </a:lnTo>
                  <a:lnTo>
                    <a:pt x="540" y="73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3"/>
            <p:cNvSpPr/>
            <p:nvPr/>
          </p:nvSpPr>
          <p:spPr>
            <a:xfrm rot="-63655">
              <a:off x="6207578" y="3574885"/>
              <a:ext cx="11245" cy="17226"/>
            </a:xfrm>
            <a:custGeom>
              <a:avLst/>
              <a:gdLst/>
              <a:ahLst/>
              <a:cxnLst/>
              <a:rect l="l" t="t" r="r" b="b"/>
              <a:pathLst>
                <a:path w="737" h="1129" extrusionOk="0">
                  <a:moveTo>
                    <a:pt x="98" y="0"/>
                  </a:moveTo>
                  <a:lnTo>
                    <a:pt x="49" y="49"/>
                  </a:lnTo>
                  <a:lnTo>
                    <a:pt x="0" y="98"/>
                  </a:lnTo>
                  <a:lnTo>
                    <a:pt x="49" y="148"/>
                  </a:lnTo>
                  <a:lnTo>
                    <a:pt x="196" y="344"/>
                  </a:lnTo>
                  <a:lnTo>
                    <a:pt x="393" y="589"/>
                  </a:lnTo>
                  <a:lnTo>
                    <a:pt x="491" y="785"/>
                  </a:lnTo>
                  <a:lnTo>
                    <a:pt x="638" y="1080"/>
                  </a:lnTo>
                  <a:lnTo>
                    <a:pt x="638" y="1129"/>
                  </a:lnTo>
                  <a:lnTo>
                    <a:pt x="687" y="1129"/>
                  </a:lnTo>
                  <a:lnTo>
                    <a:pt x="736" y="1080"/>
                  </a:lnTo>
                  <a:lnTo>
                    <a:pt x="736" y="1031"/>
                  </a:lnTo>
                  <a:lnTo>
                    <a:pt x="638" y="736"/>
                  </a:lnTo>
                  <a:lnTo>
                    <a:pt x="491" y="491"/>
                  </a:lnTo>
                  <a:lnTo>
                    <a:pt x="344" y="246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3"/>
            <p:cNvSpPr/>
            <p:nvPr/>
          </p:nvSpPr>
          <p:spPr>
            <a:xfrm rot="-63655">
              <a:off x="6413858" y="3545519"/>
              <a:ext cx="20232" cy="40433"/>
            </a:xfrm>
            <a:custGeom>
              <a:avLst/>
              <a:gdLst/>
              <a:ahLst/>
              <a:cxnLst/>
              <a:rect l="l" t="t" r="r" b="b"/>
              <a:pathLst>
                <a:path w="1326" h="2650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344" y="687"/>
                  </a:lnTo>
                  <a:lnTo>
                    <a:pt x="639" y="1325"/>
                  </a:lnTo>
                  <a:lnTo>
                    <a:pt x="1227" y="2601"/>
                  </a:lnTo>
                  <a:lnTo>
                    <a:pt x="1227" y="2650"/>
                  </a:lnTo>
                  <a:lnTo>
                    <a:pt x="1277" y="2601"/>
                  </a:lnTo>
                  <a:lnTo>
                    <a:pt x="1326" y="2601"/>
                  </a:lnTo>
                  <a:lnTo>
                    <a:pt x="1326" y="2502"/>
                  </a:lnTo>
                  <a:lnTo>
                    <a:pt x="786" y="1227"/>
                  </a:lnTo>
                  <a:lnTo>
                    <a:pt x="491" y="58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3"/>
            <p:cNvSpPr/>
            <p:nvPr/>
          </p:nvSpPr>
          <p:spPr>
            <a:xfrm rot="-63655">
              <a:off x="6423188" y="3548249"/>
              <a:ext cx="29966" cy="71879"/>
            </a:xfrm>
            <a:custGeom>
              <a:avLst/>
              <a:gdLst/>
              <a:ahLst/>
              <a:cxnLst/>
              <a:rect l="l" t="t" r="r" b="b"/>
              <a:pathLst>
                <a:path w="1964" h="4711" extrusionOk="0">
                  <a:moveTo>
                    <a:pt x="99" y="0"/>
                  </a:moveTo>
                  <a:lnTo>
                    <a:pt x="50" y="49"/>
                  </a:lnTo>
                  <a:lnTo>
                    <a:pt x="1" y="49"/>
                  </a:lnTo>
                  <a:lnTo>
                    <a:pt x="1" y="148"/>
                  </a:lnTo>
                  <a:lnTo>
                    <a:pt x="540" y="1227"/>
                  </a:lnTo>
                  <a:lnTo>
                    <a:pt x="982" y="2355"/>
                  </a:lnTo>
                  <a:lnTo>
                    <a:pt x="1816" y="4661"/>
                  </a:lnTo>
                  <a:lnTo>
                    <a:pt x="1865" y="4711"/>
                  </a:lnTo>
                  <a:lnTo>
                    <a:pt x="1914" y="4711"/>
                  </a:lnTo>
                  <a:lnTo>
                    <a:pt x="1963" y="4661"/>
                  </a:lnTo>
                  <a:lnTo>
                    <a:pt x="1963" y="4612"/>
                  </a:lnTo>
                  <a:lnTo>
                    <a:pt x="1080" y="2306"/>
                  </a:lnTo>
                  <a:lnTo>
                    <a:pt x="638" y="1178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3"/>
            <p:cNvSpPr/>
            <p:nvPr/>
          </p:nvSpPr>
          <p:spPr>
            <a:xfrm rot="-63655">
              <a:off x="6422926" y="3541730"/>
              <a:ext cx="6012" cy="56911"/>
            </a:xfrm>
            <a:custGeom>
              <a:avLst/>
              <a:gdLst/>
              <a:ahLst/>
              <a:cxnLst/>
              <a:rect l="l" t="t" r="r" b="b"/>
              <a:pathLst>
                <a:path w="394" h="3730" extrusionOk="0">
                  <a:moveTo>
                    <a:pt x="1" y="1"/>
                  </a:moveTo>
                  <a:lnTo>
                    <a:pt x="1" y="50"/>
                  </a:lnTo>
                  <a:lnTo>
                    <a:pt x="1" y="982"/>
                  </a:lnTo>
                  <a:lnTo>
                    <a:pt x="1" y="1865"/>
                  </a:lnTo>
                  <a:lnTo>
                    <a:pt x="50" y="2797"/>
                  </a:lnTo>
                  <a:lnTo>
                    <a:pt x="148" y="3239"/>
                  </a:lnTo>
                  <a:lnTo>
                    <a:pt x="246" y="3681"/>
                  </a:lnTo>
                  <a:lnTo>
                    <a:pt x="295" y="3730"/>
                  </a:lnTo>
                  <a:lnTo>
                    <a:pt x="344" y="3730"/>
                  </a:lnTo>
                  <a:lnTo>
                    <a:pt x="393" y="3681"/>
                  </a:lnTo>
                  <a:lnTo>
                    <a:pt x="393" y="3632"/>
                  </a:lnTo>
                  <a:lnTo>
                    <a:pt x="295" y="3190"/>
                  </a:lnTo>
                  <a:lnTo>
                    <a:pt x="197" y="2748"/>
                  </a:lnTo>
                  <a:lnTo>
                    <a:pt x="148" y="1865"/>
                  </a:lnTo>
                  <a:lnTo>
                    <a:pt x="148" y="933"/>
                  </a:lnTo>
                  <a:lnTo>
                    <a:pt x="148" y="5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3"/>
            <p:cNvSpPr/>
            <p:nvPr/>
          </p:nvSpPr>
          <p:spPr>
            <a:xfrm rot="-63655">
              <a:off x="6428695" y="3572287"/>
              <a:ext cx="9734" cy="51662"/>
            </a:xfrm>
            <a:custGeom>
              <a:avLst/>
              <a:gdLst/>
              <a:ahLst/>
              <a:cxnLst/>
              <a:rect l="l" t="t" r="r" b="b"/>
              <a:pathLst>
                <a:path w="638" h="3386" extrusionOk="0">
                  <a:moveTo>
                    <a:pt x="49" y="0"/>
                  </a:moveTo>
                  <a:lnTo>
                    <a:pt x="49" y="50"/>
                  </a:lnTo>
                  <a:lnTo>
                    <a:pt x="0" y="99"/>
                  </a:lnTo>
                  <a:lnTo>
                    <a:pt x="147" y="491"/>
                  </a:lnTo>
                  <a:lnTo>
                    <a:pt x="196" y="884"/>
                  </a:lnTo>
                  <a:lnTo>
                    <a:pt x="294" y="1718"/>
                  </a:lnTo>
                  <a:lnTo>
                    <a:pt x="393" y="2503"/>
                  </a:lnTo>
                  <a:lnTo>
                    <a:pt x="491" y="3337"/>
                  </a:lnTo>
                  <a:lnTo>
                    <a:pt x="540" y="3386"/>
                  </a:lnTo>
                  <a:lnTo>
                    <a:pt x="589" y="3386"/>
                  </a:lnTo>
                  <a:lnTo>
                    <a:pt x="638" y="3337"/>
                  </a:lnTo>
                  <a:lnTo>
                    <a:pt x="638" y="3288"/>
                  </a:lnTo>
                  <a:lnTo>
                    <a:pt x="540" y="2454"/>
                  </a:lnTo>
                  <a:lnTo>
                    <a:pt x="442" y="1669"/>
                  </a:lnTo>
                  <a:lnTo>
                    <a:pt x="344" y="835"/>
                  </a:lnTo>
                  <a:lnTo>
                    <a:pt x="294" y="442"/>
                  </a:lnTo>
                  <a:lnTo>
                    <a:pt x="147" y="5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3"/>
            <p:cNvSpPr/>
            <p:nvPr/>
          </p:nvSpPr>
          <p:spPr>
            <a:xfrm rot="-63655">
              <a:off x="6440276" y="3593819"/>
              <a:ext cx="5996" cy="46429"/>
            </a:xfrm>
            <a:custGeom>
              <a:avLst/>
              <a:gdLst/>
              <a:ahLst/>
              <a:cxnLst/>
              <a:rect l="l" t="t" r="r" b="b"/>
              <a:pathLst>
                <a:path w="393" h="3043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147" y="834"/>
                  </a:lnTo>
                  <a:lnTo>
                    <a:pt x="196" y="1521"/>
                  </a:lnTo>
                  <a:lnTo>
                    <a:pt x="245" y="2257"/>
                  </a:lnTo>
                  <a:lnTo>
                    <a:pt x="245" y="2944"/>
                  </a:lnTo>
                  <a:lnTo>
                    <a:pt x="294" y="2993"/>
                  </a:lnTo>
                  <a:lnTo>
                    <a:pt x="343" y="3042"/>
                  </a:lnTo>
                  <a:lnTo>
                    <a:pt x="393" y="2993"/>
                  </a:lnTo>
                  <a:lnTo>
                    <a:pt x="393" y="2944"/>
                  </a:lnTo>
                  <a:lnTo>
                    <a:pt x="393" y="2208"/>
                  </a:lnTo>
                  <a:lnTo>
                    <a:pt x="343" y="1521"/>
                  </a:lnTo>
                  <a:lnTo>
                    <a:pt x="294" y="785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3"/>
            <p:cNvSpPr/>
            <p:nvPr/>
          </p:nvSpPr>
          <p:spPr>
            <a:xfrm rot="-63655">
              <a:off x="6449787" y="3628806"/>
              <a:ext cx="8254" cy="34452"/>
            </a:xfrm>
            <a:custGeom>
              <a:avLst/>
              <a:gdLst/>
              <a:ahLst/>
              <a:cxnLst/>
              <a:rect l="l" t="t" r="r" b="b"/>
              <a:pathLst>
                <a:path w="541" h="2258" extrusionOk="0">
                  <a:moveTo>
                    <a:pt x="50" y="0"/>
                  </a:moveTo>
                  <a:lnTo>
                    <a:pt x="1" y="49"/>
                  </a:lnTo>
                  <a:lnTo>
                    <a:pt x="393" y="2208"/>
                  </a:lnTo>
                  <a:lnTo>
                    <a:pt x="442" y="2257"/>
                  </a:lnTo>
                  <a:lnTo>
                    <a:pt x="540" y="2257"/>
                  </a:lnTo>
                  <a:lnTo>
                    <a:pt x="540" y="2208"/>
                  </a:lnTo>
                  <a:lnTo>
                    <a:pt x="148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3"/>
            <p:cNvSpPr/>
            <p:nvPr/>
          </p:nvSpPr>
          <p:spPr>
            <a:xfrm rot="-63655">
              <a:off x="6459908" y="3655549"/>
              <a:ext cx="9750" cy="22474"/>
            </a:xfrm>
            <a:custGeom>
              <a:avLst/>
              <a:gdLst/>
              <a:ahLst/>
              <a:cxnLst/>
              <a:rect l="l" t="t" r="r" b="b"/>
              <a:pathLst>
                <a:path w="639" h="1473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48" y="442"/>
                  </a:lnTo>
                  <a:lnTo>
                    <a:pt x="246" y="835"/>
                  </a:lnTo>
                  <a:lnTo>
                    <a:pt x="344" y="1129"/>
                  </a:lnTo>
                  <a:lnTo>
                    <a:pt x="491" y="1424"/>
                  </a:lnTo>
                  <a:lnTo>
                    <a:pt x="540" y="1473"/>
                  </a:lnTo>
                  <a:lnTo>
                    <a:pt x="589" y="1473"/>
                  </a:lnTo>
                  <a:lnTo>
                    <a:pt x="638" y="1424"/>
                  </a:lnTo>
                  <a:lnTo>
                    <a:pt x="589" y="1374"/>
                  </a:lnTo>
                  <a:lnTo>
                    <a:pt x="442" y="1080"/>
                  </a:lnTo>
                  <a:lnTo>
                    <a:pt x="344" y="737"/>
                  </a:lnTo>
                  <a:lnTo>
                    <a:pt x="246" y="393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3"/>
            <p:cNvSpPr/>
            <p:nvPr/>
          </p:nvSpPr>
          <p:spPr>
            <a:xfrm rot="-63655">
              <a:off x="6469198" y="3670365"/>
              <a:ext cx="7507" cy="25480"/>
            </a:xfrm>
            <a:custGeom>
              <a:avLst/>
              <a:gdLst/>
              <a:ahLst/>
              <a:cxnLst/>
              <a:rect l="l" t="t" r="r" b="b"/>
              <a:pathLst>
                <a:path w="492" h="1670" extrusionOk="0">
                  <a:moveTo>
                    <a:pt x="0" y="1"/>
                  </a:moveTo>
                  <a:lnTo>
                    <a:pt x="0" y="50"/>
                  </a:lnTo>
                  <a:lnTo>
                    <a:pt x="344" y="1620"/>
                  </a:lnTo>
                  <a:lnTo>
                    <a:pt x="393" y="1669"/>
                  </a:lnTo>
                  <a:lnTo>
                    <a:pt x="491" y="1669"/>
                  </a:lnTo>
                  <a:lnTo>
                    <a:pt x="491" y="1571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3"/>
            <p:cNvSpPr/>
            <p:nvPr/>
          </p:nvSpPr>
          <p:spPr>
            <a:xfrm rot="-63655">
              <a:off x="6069652" y="2562150"/>
              <a:ext cx="27723" cy="10497"/>
            </a:xfrm>
            <a:custGeom>
              <a:avLst/>
              <a:gdLst/>
              <a:ahLst/>
              <a:cxnLst/>
              <a:rect l="l" t="t" r="r" b="b"/>
              <a:pathLst>
                <a:path w="1817" h="688" extrusionOk="0">
                  <a:moveTo>
                    <a:pt x="1718" y="0"/>
                  </a:moveTo>
                  <a:lnTo>
                    <a:pt x="1326" y="148"/>
                  </a:lnTo>
                  <a:lnTo>
                    <a:pt x="933" y="344"/>
                  </a:lnTo>
                  <a:lnTo>
                    <a:pt x="541" y="540"/>
                  </a:lnTo>
                  <a:lnTo>
                    <a:pt x="295" y="540"/>
                  </a:lnTo>
                  <a:lnTo>
                    <a:pt x="99" y="491"/>
                  </a:lnTo>
                  <a:lnTo>
                    <a:pt x="50" y="491"/>
                  </a:lnTo>
                  <a:lnTo>
                    <a:pt x="1" y="540"/>
                  </a:lnTo>
                  <a:lnTo>
                    <a:pt x="1" y="589"/>
                  </a:lnTo>
                  <a:lnTo>
                    <a:pt x="50" y="638"/>
                  </a:lnTo>
                  <a:lnTo>
                    <a:pt x="246" y="687"/>
                  </a:lnTo>
                  <a:lnTo>
                    <a:pt x="442" y="687"/>
                  </a:lnTo>
                  <a:lnTo>
                    <a:pt x="688" y="638"/>
                  </a:lnTo>
                  <a:lnTo>
                    <a:pt x="884" y="540"/>
                  </a:lnTo>
                  <a:lnTo>
                    <a:pt x="1326" y="344"/>
                  </a:lnTo>
                  <a:lnTo>
                    <a:pt x="1522" y="246"/>
                  </a:lnTo>
                  <a:lnTo>
                    <a:pt x="1767" y="148"/>
                  </a:lnTo>
                  <a:lnTo>
                    <a:pt x="1816" y="98"/>
                  </a:lnTo>
                  <a:lnTo>
                    <a:pt x="1816" y="49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3"/>
            <p:cNvSpPr/>
            <p:nvPr/>
          </p:nvSpPr>
          <p:spPr>
            <a:xfrm rot="-63655">
              <a:off x="6071378" y="2574926"/>
              <a:ext cx="18721" cy="8254"/>
            </a:xfrm>
            <a:custGeom>
              <a:avLst/>
              <a:gdLst/>
              <a:ahLst/>
              <a:cxnLst/>
              <a:rect l="l" t="t" r="r" b="b"/>
              <a:pathLst>
                <a:path w="1227" h="541" extrusionOk="0">
                  <a:moveTo>
                    <a:pt x="1129" y="0"/>
                  </a:moveTo>
                  <a:lnTo>
                    <a:pt x="638" y="246"/>
                  </a:lnTo>
                  <a:lnTo>
                    <a:pt x="343" y="344"/>
                  </a:lnTo>
                  <a:lnTo>
                    <a:pt x="98" y="393"/>
                  </a:lnTo>
                  <a:lnTo>
                    <a:pt x="49" y="393"/>
                  </a:lnTo>
                  <a:lnTo>
                    <a:pt x="0" y="442"/>
                  </a:lnTo>
                  <a:lnTo>
                    <a:pt x="49" y="491"/>
                  </a:lnTo>
                  <a:lnTo>
                    <a:pt x="98" y="540"/>
                  </a:lnTo>
                  <a:lnTo>
                    <a:pt x="393" y="491"/>
                  </a:lnTo>
                  <a:lnTo>
                    <a:pt x="638" y="393"/>
                  </a:lnTo>
                  <a:lnTo>
                    <a:pt x="1178" y="148"/>
                  </a:lnTo>
                  <a:lnTo>
                    <a:pt x="1227" y="99"/>
                  </a:lnTo>
                  <a:lnTo>
                    <a:pt x="1227" y="49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3"/>
            <p:cNvSpPr/>
            <p:nvPr/>
          </p:nvSpPr>
          <p:spPr>
            <a:xfrm rot="-63655">
              <a:off x="6078678" y="2554693"/>
              <a:ext cx="6012" cy="29966"/>
            </a:xfrm>
            <a:custGeom>
              <a:avLst/>
              <a:gdLst/>
              <a:ahLst/>
              <a:cxnLst/>
              <a:rect l="l" t="t" r="r" b="b"/>
              <a:pathLst>
                <a:path w="394" h="1964" extrusionOk="0">
                  <a:moveTo>
                    <a:pt x="344" y="1"/>
                  </a:moveTo>
                  <a:lnTo>
                    <a:pt x="295" y="50"/>
                  </a:lnTo>
                  <a:lnTo>
                    <a:pt x="246" y="50"/>
                  </a:lnTo>
                  <a:lnTo>
                    <a:pt x="99" y="982"/>
                  </a:lnTo>
                  <a:lnTo>
                    <a:pt x="1" y="1424"/>
                  </a:lnTo>
                  <a:lnTo>
                    <a:pt x="1" y="1865"/>
                  </a:lnTo>
                  <a:lnTo>
                    <a:pt x="1" y="1963"/>
                  </a:lnTo>
                  <a:lnTo>
                    <a:pt x="148" y="1963"/>
                  </a:lnTo>
                  <a:lnTo>
                    <a:pt x="148" y="1865"/>
                  </a:lnTo>
                  <a:lnTo>
                    <a:pt x="148" y="1424"/>
                  </a:lnTo>
                  <a:lnTo>
                    <a:pt x="246" y="982"/>
                  </a:lnTo>
                  <a:lnTo>
                    <a:pt x="393" y="99"/>
                  </a:lnTo>
                  <a:lnTo>
                    <a:pt x="393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3"/>
            <p:cNvSpPr/>
            <p:nvPr/>
          </p:nvSpPr>
          <p:spPr>
            <a:xfrm rot="-63655">
              <a:off x="6086237" y="2556803"/>
              <a:ext cx="5249" cy="32956"/>
            </a:xfrm>
            <a:custGeom>
              <a:avLst/>
              <a:gdLst/>
              <a:ahLst/>
              <a:cxnLst/>
              <a:rect l="l" t="t" r="r" b="b"/>
              <a:pathLst>
                <a:path w="344" h="2160" extrusionOk="0">
                  <a:moveTo>
                    <a:pt x="148" y="1"/>
                  </a:moveTo>
                  <a:lnTo>
                    <a:pt x="98" y="50"/>
                  </a:lnTo>
                  <a:lnTo>
                    <a:pt x="98" y="99"/>
                  </a:lnTo>
                  <a:lnTo>
                    <a:pt x="148" y="344"/>
                  </a:lnTo>
                  <a:lnTo>
                    <a:pt x="197" y="590"/>
                  </a:lnTo>
                  <a:lnTo>
                    <a:pt x="197" y="1080"/>
                  </a:lnTo>
                  <a:lnTo>
                    <a:pt x="0" y="2062"/>
                  </a:lnTo>
                  <a:lnTo>
                    <a:pt x="0" y="2160"/>
                  </a:lnTo>
                  <a:lnTo>
                    <a:pt x="98" y="2160"/>
                  </a:lnTo>
                  <a:lnTo>
                    <a:pt x="148" y="2111"/>
                  </a:lnTo>
                  <a:lnTo>
                    <a:pt x="344" y="1080"/>
                  </a:lnTo>
                  <a:lnTo>
                    <a:pt x="344" y="541"/>
                  </a:lnTo>
                  <a:lnTo>
                    <a:pt x="295" y="295"/>
                  </a:lnTo>
                  <a:lnTo>
                    <a:pt x="246" y="5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3"/>
            <p:cNvSpPr/>
            <p:nvPr/>
          </p:nvSpPr>
          <p:spPr>
            <a:xfrm rot="-63655">
              <a:off x="6095235" y="2558125"/>
              <a:ext cx="7491" cy="31446"/>
            </a:xfrm>
            <a:custGeom>
              <a:avLst/>
              <a:gdLst/>
              <a:ahLst/>
              <a:cxnLst/>
              <a:rect l="l" t="t" r="r" b="b"/>
              <a:pathLst>
                <a:path w="491" h="2061" extrusionOk="0">
                  <a:moveTo>
                    <a:pt x="294" y="0"/>
                  </a:moveTo>
                  <a:lnTo>
                    <a:pt x="245" y="49"/>
                  </a:lnTo>
                  <a:lnTo>
                    <a:pt x="245" y="98"/>
                  </a:lnTo>
                  <a:lnTo>
                    <a:pt x="294" y="343"/>
                  </a:lnTo>
                  <a:lnTo>
                    <a:pt x="344" y="589"/>
                  </a:lnTo>
                  <a:lnTo>
                    <a:pt x="344" y="834"/>
                  </a:lnTo>
                  <a:lnTo>
                    <a:pt x="294" y="1079"/>
                  </a:lnTo>
                  <a:lnTo>
                    <a:pt x="147" y="1521"/>
                  </a:lnTo>
                  <a:lnTo>
                    <a:pt x="0" y="1963"/>
                  </a:lnTo>
                  <a:lnTo>
                    <a:pt x="0" y="2012"/>
                  </a:lnTo>
                  <a:lnTo>
                    <a:pt x="49" y="2061"/>
                  </a:lnTo>
                  <a:lnTo>
                    <a:pt x="98" y="2061"/>
                  </a:lnTo>
                  <a:lnTo>
                    <a:pt x="147" y="2012"/>
                  </a:lnTo>
                  <a:lnTo>
                    <a:pt x="294" y="1570"/>
                  </a:lnTo>
                  <a:lnTo>
                    <a:pt x="442" y="1079"/>
                  </a:lnTo>
                  <a:lnTo>
                    <a:pt x="491" y="785"/>
                  </a:lnTo>
                  <a:lnTo>
                    <a:pt x="491" y="540"/>
                  </a:lnTo>
                  <a:lnTo>
                    <a:pt x="442" y="294"/>
                  </a:lnTo>
                  <a:lnTo>
                    <a:pt x="393" y="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3"/>
            <p:cNvSpPr/>
            <p:nvPr/>
          </p:nvSpPr>
          <p:spPr>
            <a:xfrm rot="-63655">
              <a:off x="6107977" y="2565398"/>
              <a:ext cx="3753" cy="18736"/>
            </a:xfrm>
            <a:custGeom>
              <a:avLst/>
              <a:gdLst/>
              <a:ahLst/>
              <a:cxnLst/>
              <a:rect l="l" t="t" r="r" b="b"/>
              <a:pathLst>
                <a:path w="246" h="1228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49" y="344"/>
                  </a:lnTo>
                  <a:lnTo>
                    <a:pt x="98" y="589"/>
                  </a:lnTo>
                  <a:lnTo>
                    <a:pt x="98" y="1129"/>
                  </a:lnTo>
                  <a:lnTo>
                    <a:pt x="147" y="1178"/>
                  </a:lnTo>
                  <a:lnTo>
                    <a:pt x="196" y="1227"/>
                  </a:lnTo>
                  <a:lnTo>
                    <a:pt x="245" y="1178"/>
                  </a:lnTo>
                  <a:lnTo>
                    <a:pt x="245" y="1129"/>
                  </a:lnTo>
                  <a:lnTo>
                    <a:pt x="245" y="589"/>
                  </a:lnTo>
                  <a:lnTo>
                    <a:pt x="196" y="295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3"/>
            <p:cNvSpPr/>
            <p:nvPr/>
          </p:nvSpPr>
          <p:spPr>
            <a:xfrm rot="-63655">
              <a:off x="6239821" y="3009836"/>
              <a:ext cx="8254" cy="26228"/>
            </a:xfrm>
            <a:custGeom>
              <a:avLst/>
              <a:gdLst/>
              <a:ahLst/>
              <a:cxnLst/>
              <a:rect l="l" t="t" r="r" b="b"/>
              <a:pathLst>
                <a:path w="541" h="1719" extrusionOk="0">
                  <a:moveTo>
                    <a:pt x="393" y="1"/>
                  </a:moveTo>
                  <a:lnTo>
                    <a:pt x="344" y="50"/>
                  </a:lnTo>
                  <a:lnTo>
                    <a:pt x="344" y="99"/>
                  </a:lnTo>
                  <a:lnTo>
                    <a:pt x="393" y="295"/>
                  </a:lnTo>
                  <a:lnTo>
                    <a:pt x="393" y="492"/>
                  </a:lnTo>
                  <a:lnTo>
                    <a:pt x="295" y="884"/>
                  </a:lnTo>
                  <a:lnTo>
                    <a:pt x="197" y="1277"/>
                  </a:lnTo>
                  <a:lnTo>
                    <a:pt x="1" y="1620"/>
                  </a:lnTo>
                  <a:lnTo>
                    <a:pt x="1" y="1669"/>
                  </a:lnTo>
                  <a:lnTo>
                    <a:pt x="50" y="1718"/>
                  </a:lnTo>
                  <a:lnTo>
                    <a:pt x="99" y="1718"/>
                  </a:lnTo>
                  <a:lnTo>
                    <a:pt x="148" y="1669"/>
                  </a:lnTo>
                  <a:lnTo>
                    <a:pt x="295" y="1326"/>
                  </a:lnTo>
                  <a:lnTo>
                    <a:pt x="442" y="884"/>
                  </a:lnTo>
                  <a:lnTo>
                    <a:pt x="540" y="492"/>
                  </a:lnTo>
                  <a:lnTo>
                    <a:pt x="540" y="295"/>
                  </a:lnTo>
                  <a:lnTo>
                    <a:pt x="491" y="5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3"/>
            <p:cNvSpPr/>
            <p:nvPr/>
          </p:nvSpPr>
          <p:spPr>
            <a:xfrm rot="-63655">
              <a:off x="6248841" y="3015699"/>
              <a:ext cx="4501" cy="17973"/>
            </a:xfrm>
            <a:custGeom>
              <a:avLst/>
              <a:gdLst/>
              <a:ahLst/>
              <a:cxnLst/>
              <a:rect l="l" t="t" r="r" b="b"/>
              <a:pathLst>
                <a:path w="295" h="1178" extrusionOk="0">
                  <a:moveTo>
                    <a:pt x="148" y="0"/>
                  </a:moveTo>
                  <a:lnTo>
                    <a:pt x="148" y="50"/>
                  </a:lnTo>
                  <a:lnTo>
                    <a:pt x="99" y="589"/>
                  </a:lnTo>
                  <a:lnTo>
                    <a:pt x="99" y="835"/>
                  </a:lnTo>
                  <a:lnTo>
                    <a:pt x="1" y="1129"/>
                  </a:lnTo>
                  <a:lnTo>
                    <a:pt x="1" y="1178"/>
                  </a:lnTo>
                  <a:lnTo>
                    <a:pt x="99" y="1178"/>
                  </a:lnTo>
                  <a:lnTo>
                    <a:pt x="148" y="1129"/>
                  </a:lnTo>
                  <a:lnTo>
                    <a:pt x="246" y="884"/>
                  </a:lnTo>
                  <a:lnTo>
                    <a:pt x="246" y="589"/>
                  </a:lnTo>
                  <a:lnTo>
                    <a:pt x="295" y="5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3"/>
            <p:cNvSpPr/>
            <p:nvPr/>
          </p:nvSpPr>
          <p:spPr>
            <a:xfrm rot="-63655">
              <a:off x="6256414" y="3022322"/>
              <a:ext cx="2258" cy="13488"/>
            </a:xfrm>
            <a:custGeom>
              <a:avLst/>
              <a:gdLst/>
              <a:ahLst/>
              <a:cxnLst/>
              <a:rect l="l" t="t" r="r" b="b"/>
              <a:pathLst>
                <a:path w="148" h="884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0" y="785"/>
                  </a:lnTo>
                  <a:lnTo>
                    <a:pt x="0" y="834"/>
                  </a:lnTo>
                  <a:lnTo>
                    <a:pt x="49" y="883"/>
                  </a:lnTo>
                  <a:lnTo>
                    <a:pt x="98" y="834"/>
                  </a:lnTo>
                  <a:lnTo>
                    <a:pt x="147" y="785"/>
                  </a:lnTo>
                  <a:lnTo>
                    <a:pt x="147" y="98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3"/>
            <p:cNvSpPr/>
            <p:nvPr/>
          </p:nvSpPr>
          <p:spPr>
            <a:xfrm rot="-63655">
              <a:off x="6260477" y="3033464"/>
              <a:ext cx="3753" cy="26213"/>
            </a:xfrm>
            <a:custGeom>
              <a:avLst/>
              <a:gdLst/>
              <a:ahLst/>
              <a:cxnLst/>
              <a:rect l="l" t="t" r="r" b="b"/>
              <a:pathLst>
                <a:path w="246" h="1718" extrusionOk="0">
                  <a:moveTo>
                    <a:pt x="1" y="0"/>
                  </a:moveTo>
                  <a:lnTo>
                    <a:pt x="1" y="49"/>
                  </a:lnTo>
                  <a:lnTo>
                    <a:pt x="50" y="834"/>
                  </a:lnTo>
                  <a:lnTo>
                    <a:pt x="99" y="1619"/>
                  </a:lnTo>
                  <a:lnTo>
                    <a:pt x="148" y="1668"/>
                  </a:lnTo>
                  <a:lnTo>
                    <a:pt x="197" y="1717"/>
                  </a:lnTo>
                  <a:lnTo>
                    <a:pt x="246" y="1668"/>
                  </a:lnTo>
                  <a:lnTo>
                    <a:pt x="246" y="1619"/>
                  </a:lnTo>
                  <a:lnTo>
                    <a:pt x="197" y="834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3"/>
            <p:cNvSpPr/>
            <p:nvPr/>
          </p:nvSpPr>
          <p:spPr>
            <a:xfrm rot="-63655">
              <a:off x="6256891" y="2954797"/>
              <a:ext cx="17226" cy="38937"/>
            </a:xfrm>
            <a:custGeom>
              <a:avLst/>
              <a:gdLst/>
              <a:ahLst/>
              <a:cxnLst/>
              <a:rect l="l" t="t" r="r" b="b"/>
              <a:pathLst>
                <a:path w="1129" h="2552" extrusionOk="0">
                  <a:moveTo>
                    <a:pt x="49" y="0"/>
                  </a:moveTo>
                  <a:lnTo>
                    <a:pt x="0" y="98"/>
                  </a:lnTo>
                  <a:lnTo>
                    <a:pt x="49" y="442"/>
                  </a:lnTo>
                  <a:lnTo>
                    <a:pt x="98" y="785"/>
                  </a:lnTo>
                  <a:lnTo>
                    <a:pt x="148" y="1129"/>
                  </a:lnTo>
                  <a:lnTo>
                    <a:pt x="295" y="1423"/>
                  </a:lnTo>
                  <a:lnTo>
                    <a:pt x="393" y="1718"/>
                  </a:lnTo>
                  <a:lnTo>
                    <a:pt x="540" y="2012"/>
                  </a:lnTo>
                  <a:lnTo>
                    <a:pt x="736" y="2306"/>
                  </a:lnTo>
                  <a:lnTo>
                    <a:pt x="982" y="2503"/>
                  </a:lnTo>
                  <a:lnTo>
                    <a:pt x="1031" y="2552"/>
                  </a:lnTo>
                  <a:lnTo>
                    <a:pt x="1080" y="2503"/>
                  </a:lnTo>
                  <a:lnTo>
                    <a:pt x="1129" y="2453"/>
                  </a:lnTo>
                  <a:lnTo>
                    <a:pt x="1080" y="2404"/>
                  </a:lnTo>
                  <a:lnTo>
                    <a:pt x="883" y="2208"/>
                  </a:lnTo>
                  <a:lnTo>
                    <a:pt x="687" y="1914"/>
                  </a:lnTo>
                  <a:lnTo>
                    <a:pt x="540" y="1668"/>
                  </a:lnTo>
                  <a:lnTo>
                    <a:pt x="393" y="1374"/>
                  </a:lnTo>
                  <a:lnTo>
                    <a:pt x="246" y="736"/>
                  </a:lnTo>
                  <a:lnTo>
                    <a:pt x="197" y="393"/>
                  </a:lnTo>
                  <a:lnTo>
                    <a:pt x="148" y="9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 rot="-63655">
              <a:off x="6265163" y="2958409"/>
              <a:ext cx="14235" cy="35199"/>
            </a:xfrm>
            <a:custGeom>
              <a:avLst/>
              <a:gdLst/>
              <a:ahLst/>
              <a:cxnLst/>
              <a:rect l="l" t="t" r="r" b="b"/>
              <a:pathLst>
                <a:path w="933" h="2307" extrusionOk="0">
                  <a:moveTo>
                    <a:pt x="98" y="1"/>
                  </a:moveTo>
                  <a:lnTo>
                    <a:pt x="49" y="50"/>
                  </a:lnTo>
                  <a:lnTo>
                    <a:pt x="0" y="344"/>
                  </a:lnTo>
                  <a:lnTo>
                    <a:pt x="49" y="638"/>
                  </a:lnTo>
                  <a:lnTo>
                    <a:pt x="98" y="933"/>
                  </a:lnTo>
                  <a:lnTo>
                    <a:pt x="196" y="1178"/>
                  </a:lnTo>
                  <a:lnTo>
                    <a:pt x="491" y="1767"/>
                  </a:lnTo>
                  <a:lnTo>
                    <a:pt x="785" y="2258"/>
                  </a:lnTo>
                  <a:lnTo>
                    <a:pt x="834" y="2307"/>
                  </a:lnTo>
                  <a:lnTo>
                    <a:pt x="883" y="2258"/>
                  </a:lnTo>
                  <a:lnTo>
                    <a:pt x="932" y="2258"/>
                  </a:lnTo>
                  <a:lnTo>
                    <a:pt x="932" y="2159"/>
                  </a:lnTo>
                  <a:lnTo>
                    <a:pt x="589" y="1718"/>
                  </a:lnTo>
                  <a:lnTo>
                    <a:pt x="343" y="1178"/>
                  </a:lnTo>
                  <a:lnTo>
                    <a:pt x="245" y="933"/>
                  </a:lnTo>
                  <a:lnTo>
                    <a:pt x="196" y="638"/>
                  </a:lnTo>
                  <a:lnTo>
                    <a:pt x="147" y="344"/>
                  </a:lnTo>
                  <a:lnTo>
                    <a:pt x="196" y="99"/>
                  </a:lnTo>
                  <a:lnTo>
                    <a:pt x="196" y="50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 rot="-63655">
              <a:off x="6268110" y="2956090"/>
              <a:ext cx="16478" cy="35199"/>
            </a:xfrm>
            <a:custGeom>
              <a:avLst/>
              <a:gdLst/>
              <a:ahLst/>
              <a:cxnLst/>
              <a:rect l="l" t="t" r="r" b="b"/>
              <a:pathLst>
                <a:path w="1080" h="2307" extrusionOk="0">
                  <a:moveTo>
                    <a:pt x="49" y="0"/>
                  </a:moveTo>
                  <a:lnTo>
                    <a:pt x="0" y="49"/>
                  </a:lnTo>
                  <a:lnTo>
                    <a:pt x="0" y="99"/>
                  </a:lnTo>
                  <a:lnTo>
                    <a:pt x="147" y="687"/>
                  </a:lnTo>
                  <a:lnTo>
                    <a:pt x="344" y="1276"/>
                  </a:lnTo>
                  <a:lnTo>
                    <a:pt x="638" y="1816"/>
                  </a:lnTo>
                  <a:lnTo>
                    <a:pt x="982" y="2306"/>
                  </a:lnTo>
                  <a:lnTo>
                    <a:pt x="1080" y="2306"/>
                  </a:lnTo>
                  <a:lnTo>
                    <a:pt x="1080" y="2257"/>
                  </a:lnTo>
                  <a:lnTo>
                    <a:pt x="1080" y="2208"/>
                  </a:lnTo>
                  <a:lnTo>
                    <a:pt x="736" y="1718"/>
                  </a:lnTo>
                  <a:lnTo>
                    <a:pt x="491" y="1178"/>
                  </a:lnTo>
                  <a:lnTo>
                    <a:pt x="246" y="638"/>
                  </a:lnTo>
                  <a:lnTo>
                    <a:pt x="147" y="99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 rot="-63655">
              <a:off x="6277102" y="2963441"/>
              <a:ext cx="13488" cy="20964"/>
            </a:xfrm>
            <a:custGeom>
              <a:avLst/>
              <a:gdLst/>
              <a:ahLst/>
              <a:cxnLst/>
              <a:rect l="l" t="t" r="r" b="b"/>
              <a:pathLst>
                <a:path w="884" h="1374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196" y="393"/>
                  </a:lnTo>
                  <a:lnTo>
                    <a:pt x="343" y="736"/>
                  </a:lnTo>
                  <a:lnTo>
                    <a:pt x="491" y="1030"/>
                  </a:lnTo>
                  <a:lnTo>
                    <a:pt x="736" y="1325"/>
                  </a:lnTo>
                  <a:lnTo>
                    <a:pt x="785" y="1374"/>
                  </a:lnTo>
                  <a:lnTo>
                    <a:pt x="834" y="1325"/>
                  </a:lnTo>
                  <a:lnTo>
                    <a:pt x="883" y="1276"/>
                  </a:lnTo>
                  <a:lnTo>
                    <a:pt x="834" y="1227"/>
                  </a:lnTo>
                  <a:lnTo>
                    <a:pt x="638" y="932"/>
                  </a:lnTo>
                  <a:lnTo>
                    <a:pt x="442" y="638"/>
                  </a:lnTo>
                  <a:lnTo>
                    <a:pt x="294" y="343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 rot="-63655">
              <a:off x="6286015" y="2963296"/>
              <a:ext cx="11245" cy="14983"/>
            </a:xfrm>
            <a:custGeom>
              <a:avLst/>
              <a:gdLst/>
              <a:ahLst/>
              <a:cxnLst/>
              <a:rect l="l" t="t" r="r" b="b"/>
              <a:pathLst>
                <a:path w="737" h="982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99" y="343"/>
                  </a:lnTo>
                  <a:lnTo>
                    <a:pt x="246" y="589"/>
                  </a:lnTo>
                  <a:lnTo>
                    <a:pt x="442" y="785"/>
                  </a:lnTo>
                  <a:lnTo>
                    <a:pt x="639" y="981"/>
                  </a:lnTo>
                  <a:lnTo>
                    <a:pt x="688" y="981"/>
                  </a:lnTo>
                  <a:lnTo>
                    <a:pt x="737" y="932"/>
                  </a:lnTo>
                  <a:lnTo>
                    <a:pt x="737" y="883"/>
                  </a:lnTo>
                  <a:lnTo>
                    <a:pt x="737" y="834"/>
                  </a:lnTo>
                  <a:lnTo>
                    <a:pt x="541" y="687"/>
                  </a:lnTo>
                  <a:lnTo>
                    <a:pt x="344" y="491"/>
                  </a:lnTo>
                  <a:lnTo>
                    <a:pt x="246" y="294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3"/>
            <p:cNvSpPr/>
            <p:nvPr/>
          </p:nvSpPr>
          <p:spPr>
            <a:xfrm rot="-63655">
              <a:off x="6294916" y="2961633"/>
              <a:ext cx="9750" cy="9002"/>
            </a:xfrm>
            <a:custGeom>
              <a:avLst/>
              <a:gdLst/>
              <a:ahLst/>
              <a:cxnLst/>
              <a:rect l="l" t="t" r="r" b="b"/>
              <a:pathLst>
                <a:path w="639" h="590" extrusionOk="0">
                  <a:moveTo>
                    <a:pt x="50" y="1"/>
                  </a:moveTo>
                  <a:lnTo>
                    <a:pt x="1" y="50"/>
                  </a:lnTo>
                  <a:lnTo>
                    <a:pt x="50" y="99"/>
                  </a:lnTo>
                  <a:lnTo>
                    <a:pt x="99" y="246"/>
                  </a:lnTo>
                  <a:lnTo>
                    <a:pt x="246" y="393"/>
                  </a:lnTo>
                  <a:lnTo>
                    <a:pt x="393" y="492"/>
                  </a:lnTo>
                  <a:lnTo>
                    <a:pt x="540" y="590"/>
                  </a:lnTo>
                  <a:lnTo>
                    <a:pt x="638" y="590"/>
                  </a:lnTo>
                  <a:lnTo>
                    <a:pt x="638" y="492"/>
                  </a:lnTo>
                  <a:lnTo>
                    <a:pt x="589" y="492"/>
                  </a:lnTo>
                  <a:lnTo>
                    <a:pt x="442" y="393"/>
                  </a:lnTo>
                  <a:lnTo>
                    <a:pt x="442" y="344"/>
                  </a:lnTo>
                  <a:lnTo>
                    <a:pt x="393" y="344"/>
                  </a:lnTo>
                  <a:lnTo>
                    <a:pt x="344" y="295"/>
                  </a:lnTo>
                  <a:lnTo>
                    <a:pt x="295" y="246"/>
                  </a:lnTo>
                  <a:lnTo>
                    <a:pt x="295" y="197"/>
                  </a:lnTo>
                  <a:lnTo>
                    <a:pt x="246" y="19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3"/>
            <p:cNvSpPr/>
            <p:nvPr/>
          </p:nvSpPr>
          <p:spPr>
            <a:xfrm rot="-63655">
              <a:off x="6307554" y="2959190"/>
              <a:ext cx="6012" cy="4516"/>
            </a:xfrm>
            <a:custGeom>
              <a:avLst/>
              <a:gdLst/>
              <a:ahLst/>
              <a:cxnLst/>
              <a:rect l="l" t="t" r="r" b="b"/>
              <a:pathLst>
                <a:path w="394" h="296" extrusionOk="0">
                  <a:moveTo>
                    <a:pt x="99" y="1"/>
                  </a:moveTo>
                  <a:lnTo>
                    <a:pt x="50" y="50"/>
                  </a:lnTo>
                  <a:lnTo>
                    <a:pt x="1" y="99"/>
                  </a:lnTo>
                  <a:lnTo>
                    <a:pt x="50" y="148"/>
                  </a:lnTo>
                  <a:lnTo>
                    <a:pt x="148" y="148"/>
                  </a:lnTo>
                  <a:lnTo>
                    <a:pt x="148" y="197"/>
                  </a:lnTo>
                  <a:lnTo>
                    <a:pt x="197" y="197"/>
                  </a:lnTo>
                  <a:lnTo>
                    <a:pt x="246" y="246"/>
                  </a:lnTo>
                  <a:lnTo>
                    <a:pt x="344" y="295"/>
                  </a:lnTo>
                  <a:lnTo>
                    <a:pt x="393" y="246"/>
                  </a:lnTo>
                  <a:lnTo>
                    <a:pt x="393" y="197"/>
                  </a:lnTo>
                  <a:lnTo>
                    <a:pt x="393" y="148"/>
                  </a:lnTo>
                  <a:lnTo>
                    <a:pt x="344" y="148"/>
                  </a:lnTo>
                  <a:lnTo>
                    <a:pt x="295" y="99"/>
                  </a:lnTo>
                  <a:lnTo>
                    <a:pt x="246" y="50"/>
                  </a:lnTo>
                  <a:lnTo>
                    <a:pt x="197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 rot="-63655">
              <a:off x="6571347" y="2889865"/>
              <a:ext cx="11245" cy="11245"/>
            </a:xfrm>
            <a:custGeom>
              <a:avLst/>
              <a:gdLst/>
              <a:ahLst/>
              <a:cxnLst/>
              <a:rect l="l" t="t" r="r" b="b"/>
              <a:pathLst>
                <a:path w="737" h="737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148" y="295"/>
                  </a:lnTo>
                  <a:lnTo>
                    <a:pt x="295" y="442"/>
                  </a:lnTo>
                  <a:lnTo>
                    <a:pt x="442" y="589"/>
                  </a:lnTo>
                  <a:lnTo>
                    <a:pt x="638" y="736"/>
                  </a:lnTo>
                  <a:lnTo>
                    <a:pt x="687" y="736"/>
                  </a:lnTo>
                  <a:lnTo>
                    <a:pt x="736" y="687"/>
                  </a:lnTo>
                  <a:lnTo>
                    <a:pt x="736" y="638"/>
                  </a:lnTo>
                  <a:lnTo>
                    <a:pt x="687" y="589"/>
                  </a:lnTo>
                  <a:lnTo>
                    <a:pt x="540" y="491"/>
                  </a:lnTo>
                  <a:lnTo>
                    <a:pt x="393" y="344"/>
                  </a:lnTo>
                  <a:lnTo>
                    <a:pt x="246" y="19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 rot="-63655">
              <a:off x="6583866" y="2880679"/>
              <a:ext cx="7507" cy="750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50" y="0"/>
                  </a:moveTo>
                  <a:lnTo>
                    <a:pt x="1" y="49"/>
                  </a:lnTo>
                  <a:lnTo>
                    <a:pt x="50" y="99"/>
                  </a:lnTo>
                  <a:lnTo>
                    <a:pt x="393" y="491"/>
                  </a:lnTo>
                  <a:lnTo>
                    <a:pt x="491" y="491"/>
                  </a:lnTo>
                  <a:lnTo>
                    <a:pt x="491" y="393"/>
                  </a:lnTo>
                  <a:lnTo>
                    <a:pt x="491" y="34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 rot="-63655">
              <a:off x="6587519" y="2876852"/>
              <a:ext cx="9750" cy="5996"/>
            </a:xfrm>
            <a:custGeom>
              <a:avLst/>
              <a:gdLst/>
              <a:ahLst/>
              <a:cxnLst/>
              <a:rect l="l" t="t" r="r" b="b"/>
              <a:pathLst>
                <a:path w="639" h="393" extrusionOk="0">
                  <a:moveTo>
                    <a:pt x="1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246" y="294"/>
                  </a:lnTo>
                  <a:lnTo>
                    <a:pt x="393" y="344"/>
                  </a:lnTo>
                  <a:lnTo>
                    <a:pt x="541" y="393"/>
                  </a:lnTo>
                  <a:lnTo>
                    <a:pt x="590" y="344"/>
                  </a:lnTo>
                  <a:lnTo>
                    <a:pt x="639" y="294"/>
                  </a:lnTo>
                  <a:lnTo>
                    <a:pt x="590" y="245"/>
                  </a:lnTo>
                  <a:lnTo>
                    <a:pt x="442" y="245"/>
                  </a:lnTo>
                  <a:lnTo>
                    <a:pt x="442" y="196"/>
                  </a:lnTo>
                  <a:lnTo>
                    <a:pt x="344" y="196"/>
                  </a:lnTo>
                  <a:lnTo>
                    <a:pt x="295" y="147"/>
                  </a:lnTo>
                  <a:lnTo>
                    <a:pt x="246" y="147"/>
                  </a:lnTo>
                  <a:lnTo>
                    <a:pt x="246" y="98"/>
                  </a:lnTo>
                  <a:lnTo>
                    <a:pt x="197" y="9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 rot="-63655">
              <a:off x="6594856" y="2869244"/>
              <a:ext cx="7507" cy="4501"/>
            </a:xfrm>
            <a:custGeom>
              <a:avLst/>
              <a:gdLst/>
              <a:ahLst/>
              <a:cxnLst/>
              <a:rect l="l" t="t" r="r" b="b"/>
              <a:pathLst>
                <a:path w="492" h="295" extrusionOk="0">
                  <a:moveTo>
                    <a:pt x="0" y="0"/>
                  </a:moveTo>
                  <a:lnTo>
                    <a:pt x="0" y="50"/>
                  </a:lnTo>
                  <a:lnTo>
                    <a:pt x="0" y="148"/>
                  </a:lnTo>
                  <a:lnTo>
                    <a:pt x="99" y="197"/>
                  </a:lnTo>
                  <a:lnTo>
                    <a:pt x="197" y="295"/>
                  </a:lnTo>
                  <a:lnTo>
                    <a:pt x="344" y="295"/>
                  </a:lnTo>
                  <a:lnTo>
                    <a:pt x="491" y="246"/>
                  </a:lnTo>
                  <a:lnTo>
                    <a:pt x="491" y="197"/>
                  </a:lnTo>
                  <a:lnTo>
                    <a:pt x="491" y="148"/>
                  </a:lnTo>
                  <a:lnTo>
                    <a:pt x="393" y="99"/>
                  </a:lnTo>
                  <a:lnTo>
                    <a:pt x="344" y="148"/>
                  </a:lnTo>
                  <a:lnTo>
                    <a:pt x="246" y="148"/>
                  </a:lnTo>
                  <a:lnTo>
                    <a:pt x="197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3"/>
            <p:cNvSpPr/>
            <p:nvPr/>
          </p:nvSpPr>
          <p:spPr>
            <a:xfrm rot="-63655">
              <a:off x="6605175" y="2861575"/>
              <a:ext cx="5996" cy="2273"/>
            </a:xfrm>
            <a:custGeom>
              <a:avLst/>
              <a:gdLst/>
              <a:ahLst/>
              <a:cxnLst/>
              <a:rect l="l" t="t" r="r" b="b"/>
              <a:pathLst>
                <a:path w="393" h="149" extrusionOk="0">
                  <a:moveTo>
                    <a:pt x="98" y="1"/>
                  </a:moveTo>
                  <a:lnTo>
                    <a:pt x="49" y="50"/>
                  </a:lnTo>
                  <a:lnTo>
                    <a:pt x="0" y="99"/>
                  </a:lnTo>
                  <a:lnTo>
                    <a:pt x="49" y="148"/>
                  </a:lnTo>
                  <a:lnTo>
                    <a:pt x="393" y="148"/>
                  </a:lnTo>
                  <a:lnTo>
                    <a:pt x="393" y="99"/>
                  </a:lnTo>
                  <a:lnTo>
                    <a:pt x="393" y="50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3"/>
            <p:cNvSpPr/>
            <p:nvPr/>
          </p:nvSpPr>
          <p:spPr>
            <a:xfrm rot="-63655">
              <a:off x="6537436" y="3185890"/>
              <a:ext cx="44918" cy="38937"/>
            </a:xfrm>
            <a:custGeom>
              <a:avLst/>
              <a:gdLst/>
              <a:ahLst/>
              <a:cxnLst/>
              <a:rect l="l" t="t" r="r" b="b"/>
              <a:pathLst>
                <a:path w="2944" h="2552" extrusionOk="0">
                  <a:moveTo>
                    <a:pt x="98" y="1"/>
                  </a:moveTo>
                  <a:lnTo>
                    <a:pt x="49" y="50"/>
                  </a:lnTo>
                  <a:lnTo>
                    <a:pt x="0" y="99"/>
                  </a:lnTo>
                  <a:lnTo>
                    <a:pt x="49" y="148"/>
                  </a:lnTo>
                  <a:lnTo>
                    <a:pt x="736" y="786"/>
                  </a:lnTo>
                  <a:lnTo>
                    <a:pt x="1374" y="1423"/>
                  </a:lnTo>
                  <a:lnTo>
                    <a:pt x="2061" y="2061"/>
                  </a:lnTo>
                  <a:lnTo>
                    <a:pt x="2404" y="2307"/>
                  </a:lnTo>
                  <a:lnTo>
                    <a:pt x="2797" y="2552"/>
                  </a:lnTo>
                  <a:lnTo>
                    <a:pt x="2846" y="2552"/>
                  </a:lnTo>
                  <a:lnTo>
                    <a:pt x="2895" y="2503"/>
                  </a:lnTo>
                  <a:lnTo>
                    <a:pt x="2944" y="2454"/>
                  </a:lnTo>
                  <a:lnTo>
                    <a:pt x="2895" y="2405"/>
                  </a:lnTo>
                  <a:lnTo>
                    <a:pt x="2502" y="2159"/>
                  </a:lnTo>
                  <a:lnTo>
                    <a:pt x="2110" y="1914"/>
                  </a:lnTo>
                  <a:lnTo>
                    <a:pt x="1472" y="1325"/>
                  </a:lnTo>
                  <a:lnTo>
                    <a:pt x="785" y="638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 rot="-63655">
              <a:off x="6546370" y="3182007"/>
              <a:ext cx="42691" cy="42676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99" y="0"/>
                  </a:moveTo>
                  <a:lnTo>
                    <a:pt x="50" y="49"/>
                  </a:lnTo>
                  <a:lnTo>
                    <a:pt x="1" y="98"/>
                  </a:lnTo>
                  <a:lnTo>
                    <a:pt x="50" y="147"/>
                  </a:lnTo>
                  <a:lnTo>
                    <a:pt x="344" y="491"/>
                  </a:lnTo>
                  <a:lnTo>
                    <a:pt x="688" y="834"/>
                  </a:lnTo>
                  <a:lnTo>
                    <a:pt x="1276" y="1570"/>
                  </a:lnTo>
                  <a:lnTo>
                    <a:pt x="1571" y="1963"/>
                  </a:lnTo>
                  <a:lnTo>
                    <a:pt x="1914" y="2257"/>
                  </a:lnTo>
                  <a:lnTo>
                    <a:pt x="2307" y="2552"/>
                  </a:lnTo>
                  <a:lnTo>
                    <a:pt x="2699" y="2797"/>
                  </a:lnTo>
                  <a:lnTo>
                    <a:pt x="2797" y="2797"/>
                  </a:lnTo>
                  <a:lnTo>
                    <a:pt x="2797" y="2699"/>
                  </a:lnTo>
                  <a:lnTo>
                    <a:pt x="2783" y="2655"/>
                  </a:lnTo>
                  <a:lnTo>
                    <a:pt x="2783" y="2655"/>
                  </a:lnTo>
                  <a:lnTo>
                    <a:pt x="2797" y="2650"/>
                  </a:lnTo>
                  <a:lnTo>
                    <a:pt x="2777" y="2639"/>
                  </a:lnTo>
                  <a:lnTo>
                    <a:pt x="2777" y="2639"/>
                  </a:lnTo>
                  <a:lnTo>
                    <a:pt x="2748" y="2552"/>
                  </a:lnTo>
                  <a:lnTo>
                    <a:pt x="2650" y="2404"/>
                  </a:lnTo>
                  <a:lnTo>
                    <a:pt x="2552" y="2404"/>
                  </a:lnTo>
                  <a:lnTo>
                    <a:pt x="2552" y="2453"/>
                  </a:lnTo>
                  <a:lnTo>
                    <a:pt x="2552" y="2513"/>
                  </a:lnTo>
                  <a:lnTo>
                    <a:pt x="2356" y="2404"/>
                  </a:lnTo>
                  <a:lnTo>
                    <a:pt x="2012" y="2159"/>
                  </a:lnTo>
                  <a:lnTo>
                    <a:pt x="1669" y="1816"/>
                  </a:lnTo>
                  <a:lnTo>
                    <a:pt x="1375" y="1472"/>
                  </a:lnTo>
                  <a:lnTo>
                    <a:pt x="786" y="73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 rot="-63655">
              <a:off x="6557549" y="3184110"/>
              <a:ext cx="35199" cy="32956"/>
            </a:xfrm>
            <a:custGeom>
              <a:avLst/>
              <a:gdLst/>
              <a:ahLst/>
              <a:cxnLst/>
              <a:rect l="l" t="t" r="r" b="b"/>
              <a:pathLst>
                <a:path w="2307" h="2160" extrusionOk="0">
                  <a:moveTo>
                    <a:pt x="50" y="0"/>
                  </a:moveTo>
                  <a:lnTo>
                    <a:pt x="1" y="49"/>
                  </a:lnTo>
                  <a:lnTo>
                    <a:pt x="50" y="99"/>
                  </a:lnTo>
                  <a:lnTo>
                    <a:pt x="540" y="736"/>
                  </a:lnTo>
                  <a:lnTo>
                    <a:pt x="1031" y="1374"/>
                  </a:lnTo>
                  <a:lnTo>
                    <a:pt x="1276" y="1620"/>
                  </a:lnTo>
                  <a:lnTo>
                    <a:pt x="1571" y="1914"/>
                  </a:lnTo>
                  <a:lnTo>
                    <a:pt x="1914" y="2110"/>
                  </a:lnTo>
                  <a:lnTo>
                    <a:pt x="2061" y="2159"/>
                  </a:lnTo>
                  <a:lnTo>
                    <a:pt x="2307" y="2159"/>
                  </a:lnTo>
                  <a:lnTo>
                    <a:pt x="2307" y="2110"/>
                  </a:lnTo>
                  <a:lnTo>
                    <a:pt x="2307" y="2061"/>
                  </a:lnTo>
                  <a:lnTo>
                    <a:pt x="2258" y="2012"/>
                  </a:lnTo>
                  <a:lnTo>
                    <a:pt x="2111" y="2012"/>
                  </a:lnTo>
                  <a:lnTo>
                    <a:pt x="1963" y="1963"/>
                  </a:lnTo>
                  <a:lnTo>
                    <a:pt x="1669" y="1767"/>
                  </a:lnTo>
                  <a:lnTo>
                    <a:pt x="1375" y="1521"/>
                  </a:lnTo>
                  <a:lnTo>
                    <a:pt x="1080" y="1227"/>
                  </a:lnTo>
                  <a:lnTo>
                    <a:pt x="590" y="63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 rot="-63655">
              <a:off x="6570153" y="3183993"/>
              <a:ext cx="22474" cy="20232"/>
            </a:xfrm>
            <a:custGeom>
              <a:avLst/>
              <a:gdLst/>
              <a:ahLst/>
              <a:cxnLst/>
              <a:rect l="l" t="t" r="r" b="b"/>
              <a:pathLst>
                <a:path w="1473" h="1326" extrusionOk="0">
                  <a:moveTo>
                    <a:pt x="50" y="0"/>
                  </a:moveTo>
                  <a:lnTo>
                    <a:pt x="1" y="49"/>
                  </a:lnTo>
                  <a:lnTo>
                    <a:pt x="1" y="99"/>
                  </a:lnTo>
                  <a:lnTo>
                    <a:pt x="344" y="442"/>
                  </a:lnTo>
                  <a:lnTo>
                    <a:pt x="639" y="736"/>
                  </a:lnTo>
                  <a:lnTo>
                    <a:pt x="1375" y="1325"/>
                  </a:lnTo>
                  <a:lnTo>
                    <a:pt x="1424" y="1325"/>
                  </a:lnTo>
                  <a:lnTo>
                    <a:pt x="1473" y="1276"/>
                  </a:lnTo>
                  <a:lnTo>
                    <a:pt x="1473" y="1227"/>
                  </a:lnTo>
                  <a:lnTo>
                    <a:pt x="1424" y="1178"/>
                  </a:lnTo>
                  <a:lnTo>
                    <a:pt x="737" y="638"/>
                  </a:lnTo>
                  <a:lnTo>
                    <a:pt x="442" y="34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 rot="-63655">
              <a:off x="6582756" y="3181563"/>
              <a:ext cx="17241" cy="11992"/>
            </a:xfrm>
            <a:custGeom>
              <a:avLst/>
              <a:gdLst/>
              <a:ahLst/>
              <a:cxnLst/>
              <a:rect l="l" t="t" r="r" b="b"/>
              <a:pathLst>
                <a:path w="1130" h="786" extrusionOk="0">
                  <a:moveTo>
                    <a:pt x="99" y="0"/>
                  </a:moveTo>
                  <a:lnTo>
                    <a:pt x="50" y="49"/>
                  </a:lnTo>
                  <a:lnTo>
                    <a:pt x="1" y="98"/>
                  </a:lnTo>
                  <a:lnTo>
                    <a:pt x="50" y="147"/>
                  </a:lnTo>
                  <a:lnTo>
                    <a:pt x="246" y="393"/>
                  </a:lnTo>
                  <a:lnTo>
                    <a:pt x="492" y="589"/>
                  </a:lnTo>
                  <a:lnTo>
                    <a:pt x="786" y="736"/>
                  </a:lnTo>
                  <a:lnTo>
                    <a:pt x="933" y="785"/>
                  </a:lnTo>
                  <a:lnTo>
                    <a:pt x="1080" y="736"/>
                  </a:lnTo>
                  <a:lnTo>
                    <a:pt x="1129" y="736"/>
                  </a:lnTo>
                  <a:lnTo>
                    <a:pt x="1129" y="638"/>
                  </a:lnTo>
                  <a:lnTo>
                    <a:pt x="1080" y="638"/>
                  </a:lnTo>
                  <a:lnTo>
                    <a:pt x="1031" y="589"/>
                  </a:lnTo>
                  <a:lnTo>
                    <a:pt x="884" y="638"/>
                  </a:lnTo>
                  <a:lnTo>
                    <a:pt x="786" y="589"/>
                  </a:lnTo>
                  <a:lnTo>
                    <a:pt x="541" y="442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3"/>
            <p:cNvSpPr/>
            <p:nvPr/>
          </p:nvSpPr>
          <p:spPr>
            <a:xfrm rot="-63655">
              <a:off x="6595375" y="3177610"/>
              <a:ext cx="13488" cy="6759"/>
            </a:xfrm>
            <a:custGeom>
              <a:avLst/>
              <a:gdLst/>
              <a:ahLst/>
              <a:cxnLst/>
              <a:rect l="l" t="t" r="r" b="b"/>
              <a:pathLst>
                <a:path w="884" h="443" extrusionOk="0">
                  <a:moveTo>
                    <a:pt x="98" y="1"/>
                  </a:moveTo>
                  <a:lnTo>
                    <a:pt x="49" y="50"/>
                  </a:lnTo>
                  <a:lnTo>
                    <a:pt x="0" y="99"/>
                  </a:lnTo>
                  <a:lnTo>
                    <a:pt x="49" y="148"/>
                  </a:lnTo>
                  <a:lnTo>
                    <a:pt x="245" y="295"/>
                  </a:lnTo>
                  <a:lnTo>
                    <a:pt x="442" y="393"/>
                  </a:lnTo>
                  <a:lnTo>
                    <a:pt x="638" y="442"/>
                  </a:lnTo>
                  <a:lnTo>
                    <a:pt x="834" y="393"/>
                  </a:lnTo>
                  <a:lnTo>
                    <a:pt x="883" y="344"/>
                  </a:lnTo>
                  <a:lnTo>
                    <a:pt x="883" y="295"/>
                  </a:lnTo>
                  <a:lnTo>
                    <a:pt x="834" y="246"/>
                  </a:lnTo>
                  <a:lnTo>
                    <a:pt x="785" y="246"/>
                  </a:lnTo>
                  <a:lnTo>
                    <a:pt x="589" y="295"/>
                  </a:lnTo>
                  <a:lnTo>
                    <a:pt x="442" y="246"/>
                  </a:lnTo>
                  <a:lnTo>
                    <a:pt x="294" y="148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3"/>
            <p:cNvSpPr/>
            <p:nvPr/>
          </p:nvSpPr>
          <p:spPr>
            <a:xfrm rot="-63655">
              <a:off x="6610165" y="3170675"/>
              <a:ext cx="5996" cy="1511"/>
            </a:xfrm>
            <a:custGeom>
              <a:avLst/>
              <a:gdLst/>
              <a:ahLst/>
              <a:cxnLst/>
              <a:rect l="l" t="t" r="r" b="b"/>
              <a:pathLst>
                <a:path w="393" h="99" extrusionOk="0">
                  <a:moveTo>
                    <a:pt x="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344" y="98"/>
                  </a:lnTo>
                  <a:lnTo>
                    <a:pt x="393" y="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3"/>
            <p:cNvSpPr/>
            <p:nvPr/>
          </p:nvSpPr>
          <p:spPr>
            <a:xfrm rot="-63655">
              <a:off x="6561456" y="3191731"/>
              <a:ext cx="13488" cy="34436"/>
            </a:xfrm>
            <a:custGeom>
              <a:avLst/>
              <a:gdLst/>
              <a:ahLst/>
              <a:cxnLst/>
              <a:rect l="l" t="t" r="r" b="b"/>
              <a:pathLst>
                <a:path w="884" h="2257" extrusionOk="0">
                  <a:moveTo>
                    <a:pt x="0" y="0"/>
                  </a:moveTo>
                  <a:lnTo>
                    <a:pt x="0" y="49"/>
                  </a:lnTo>
                  <a:lnTo>
                    <a:pt x="344" y="1178"/>
                  </a:lnTo>
                  <a:lnTo>
                    <a:pt x="491" y="1717"/>
                  </a:lnTo>
                  <a:lnTo>
                    <a:pt x="736" y="2257"/>
                  </a:lnTo>
                  <a:lnTo>
                    <a:pt x="834" y="2257"/>
                  </a:lnTo>
                  <a:lnTo>
                    <a:pt x="883" y="2208"/>
                  </a:lnTo>
                  <a:lnTo>
                    <a:pt x="883" y="2159"/>
                  </a:lnTo>
                  <a:lnTo>
                    <a:pt x="638" y="1668"/>
                  </a:lnTo>
                  <a:lnTo>
                    <a:pt x="491" y="1129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3"/>
            <p:cNvSpPr/>
            <p:nvPr/>
          </p:nvSpPr>
          <p:spPr>
            <a:xfrm rot="-63655">
              <a:off x="6572668" y="3191543"/>
              <a:ext cx="11230" cy="32941"/>
            </a:xfrm>
            <a:custGeom>
              <a:avLst/>
              <a:gdLst/>
              <a:ahLst/>
              <a:cxnLst/>
              <a:rect l="l" t="t" r="r" b="b"/>
              <a:pathLst>
                <a:path w="736" h="2159" extrusionOk="0">
                  <a:moveTo>
                    <a:pt x="0" y="0"/>
                  </a:moveTo>
                  <a:lnTo>
                    <a:pt x="0" y="49"/>
                  </a:lnTo>
                  <a:lnTo>
                    <a:pt x="147" y="540"/>
                  </a:lnTo>
                  <a:lnTo>
                    <a:pt x="245" y="1079"/>
                  </a:lnTo>
                  <a:lnTo>
                    <a:pt x="393" y="1619"/>
                  </a:lnTo>
                  <a:lnTo>
                    <a:pt x="589" y="2110"/>
                  </a:lnTo>
                  <a:lnTo>
                    <a:pt x="638" y="2159"/>
                  </a:lnTo>
                  <a:lnTo>
                    <a:pt x="687" y="2159"/>
                  </a:lnTo>
                  <a:lnTo>
                    <a:pt x="736" y="2110"/>
                  </a:lnTo>
                  <a:lnTo>
                    <a:pt x="736" y="2061"/>
                  </a:lnTo>
                  <a:lnTo>
                    <a:pt x="540" y="1521"/>
                  </a:lnTo>
                  <a:lnTo>
                    <a:pt x="393" y="981"/>
                  </a:lnTo>
                  <a:lnTo>
                    <a:pt x="294" y="491"/>
                  </a:lnTo>
                  <a:lnTo>
                    <a:pt x="147" y="4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3"/>
            <p:cNvSpPr/>
            <p:nvPr/>
          </p:nvSpPr>
          <p:spPr>
            <a:xfrm rot="-63655">
              <a:off x="6581567" y="3187589"/>
              <a:ext cx="14998" cy="32956"/>
            </a:xfrm>
            <a:custGeom>
              <a:avLst/>
              <a:gdLst/>
              <a:ahLst/>
              <a:cxnLst/>
              <a:rect l="l" t="t" r="r" b="b"/>
              <a:pathLst>
                <a:path w="983" h="2160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48" y="344"/>
                  </a:lnTo>
                  <a:lnTo>
                    <a:pt x="246" y="590"/>
                  </a:lnTo>
                  <a:lnTo>
                    <a:pt x="393" y="1227"/>
                  </a:lnTo>
                  <a:lnTo>
                    <a:pt x="442" y="1473"/>
                  </a:lnTo>
                  <a:lnTo>
                    <a:pt x="541" y="1718"/>
                  </a:lnTo>
                  <a:lnTo>
                    <a:pt x="688" y="1963"/>
                  </a:lnTo>
                  <a:lnTo>
                    <a:pt x="786" y="2061"/>
                  </a:lnTo>
                  <a:lnTo>
                    <a:pt x="884" y="2160"/>
                  </a:lnTo>
                  <a:lnTo>
                    <a:pt x="933" y="2160"/>
                  </a:lnTo>
                  <a:lnTo>
                    <a:pt x="982" y="2110"/>
                  </a:lnTo>
                  <a:lnTo>
                    <a:pt x="982" y="2061"/>
                  </a:lnTo>
                  <a:lnTo>
                    <a:pt x="933" y="2012"/>
                  </a:lnTo>
                  <a:lnTo>
                    <a:pt x="835" y="1963"/>
                  </a:lnTo>
                  <a:lnTo>
                    <a:pt x="786" y="1865"/>
                  </a:lnTo>
                  <a:lnTo>
                    <a:pt x="688" y="1669"/>
                  </a:lnTo>
                  <a:lnTo>
                    <a:pt x="590" y="1375"/>
                  </a:lnTo>
                  <a:lnTo>
                    <a:pt x="491" y="1080"/>
                  </a:lnTo>
                  <a:lnTo>
                    <a:pt x="344" y="540"/>
                  </a:lnTo>
                  <a:lnTo>
                    <a:pt x="246" y="24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3"/>
            <p:cNvSpPr/>
            <p:nvPr/>
          </p:nvSpPr>
          <p:spPr>
            <a:xfrm rot="-63655">
              <a:off x="6592703" y="3188911"/>
              <a:ext cx="11245" cy="20232"/>
            </a:xfrm>
            <a:custGeom>
              <a:avLst/>
              <a:gdLst/>
              <a:ahLst/>
              <a:cxnLst/>
              <a:rect l="l" t="t" r="r" b="b"/>
              <a:pathLst>
                <a:path w="737" h="1326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1" y="148"/>
                  </a:lnTo>
                  <a:lnTo>
                    <a:pt x="148" y="246"/>
                  </a:lnTo>
                  <a:lnTo>
                    <a:pt x="197" y="393"/>
                  </a:lnTo>
                  <a:lnTo>
                    <a:pt x="295" y="688"/>
                  </a:lnTo>
                  <a:lnTo>
                    <a:pt x="442" y="1277"/>
                  </a:lnTo>
                  <a:lnTo>
                    <a:pt x="491" y="1326"/>
                  </a:lnTo>
                  <a:lnTo>
                    <a:pt x="540" y="1326"/>
                  </a:lnTo>
                  <a:lnTo>
                    <a:pt x="688" y="1277"/>
                  </a:lnTo>
                  <a:lnTo>
                    <a:pt x="688" y="1227"/>
                  </a:lnTo>
                  <a:lnTo>
                    <a:pt x="737" y="1129"/>
                  </a:lnTo>
                  <a:lnTo>
                    <a:pt x="688" y="1080"/>
                  </a:lnTo>
                  <a:lnTo>
                    <a:pt x="590" y="1080"/>
                  </a:lnTo>
                  <a:lnTo>
                    <a:pt x="590" y="1129"/>
                  </a:lnTo>
                  <a:lnTo>
                    <a:pt x="590" y="1178"/>
                  </a:lnTo>
                  <a:lnTo>
                    <a:pt x="578" y="1178"/>
                  </a:lnTo>
                  <a:lnTo>
                    <a:pt x="442" y="590"/>
                  </a:lnTo>
                  <a:lnTo>
                    <a:pt x="295" y="246"/>
                  </a:lnTo>
                  <a:lnTo>
                    <a:pt x="197" y="14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3"/>
            <p:cNvSpPr/>
            <p:nvPr/>
          </p:nvSpPr>
          <p:spPr>
            <a:xfrm rot="-63655">
              <a:off x="6603183" y="3193964"/>
              <a:ext cx="11245" cy="9750"/>
            </a:xfrm>
            <a:custGeom>
              <a:avLst/>
              <a:gdLst/>
              <a:ahLst/>
              <a:cxnLst/>
              <a:rect l="l" t="t" r="r" b="b"/>
              <a:pathLst>
                <a:path w="737" h="639" extrusionOk="0">
                  <a:moveTo>
                    <a:pt x="99" y="0"/>
                  </a:moveTo>
                  <a:lnTo>
                    <a:pt x="50" y="49"/>
                  </a:lnTo>
                  <a:lnTo>
                    <a:pt x="1" y="98"/>
                  </a:lnTo>
                  <a:lnTo>
                    <a:pt x="50" y="148"/>
                  </a:lnTo>
                  <a:lnTo>
                    <a:pt x="295" y="393"/>
                  </a:lnTo>
                  <a:lnTo>
                    <a:pt x="638" y="638"/>
                  </a:lnTo>
                  <a:lnTo>
                    <a:pt x="688" y="638"/>
                  </a:lnTo>
                  <a:lnTo>
                    <a:pt x="737" y="589"/>
                  </a:lnTo>
                  <a:lnTo>
                    <a:pt x="737" y="540"/>
                  </a:lnTo>
                  <a:lnTo>
                    <a:pt x="737" y="491"/>
                  </a:lnTo>
                  <a:lnTo>
                    <a:pt x="393" y="295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3"/>
            <p:cNvSpPr/>
            <p:nvPr/>
          </p:nvSpPr>
          <p:spPr>
            <a:xfrm rot="-63655">
              <a:off x="7389847" y="2288429"/>
              <a:ext cx="14983" cy="32956"/>
            </a:xfrm>
            <a:custGeom>
              <a:avLst/>
              <a:gdLst/>
              <a:ahLst/>
              <a:cxnLst/>
              <a:rect l="l" t="t" r="r" b="b"/>
              <a:pathLst>
                <a:path w="982" h="2160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246" y="590"/>
                  </a:lnTo>
                  <a:lnTo>
                    <a:pt x="442" y="1080"/>
                  </a:lnTo>
                  <a:lnTo>
                    <a:pt x="638" y="1620"/>
                  </a:lnTo>
                  <a:lnTo>
                    <a:pt x="884" y="2111"/>
                  </a:lnTo>
                  <a:lnTo>
                    <a:pt x="884" y="2160"/>
                  </a:lnTo>
                  <a:lnTo>
                    <a:pt x="933" y="2160"/>
                  </a:lnTo>
                  <a:lnTo>
                    <a:pt x="982" y="2111"/>
                  </a:lnTo>
                  <a:lnTo>
                    <a:pt x="982" y="2062"/>
                  </a:lnTo>
                  <a:lnTo>
                    <a:pt x="786" y="1522"/>
                  </a:lnTo>
                  <a:lnTo>
                    <a:pt x="589" y="1031"/>
                  </a:lnTo>
                  <a:lnTo>
                    <a:pt x="393" y="49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3"/>
            <p:cNvSpPr/>
            <p:nvPr/>
          </p:nvSpPr>
          <p:spPr>
            <a:xfrm rot="-63655">
              <a:off x="7388388" y="2292258"/>
              <a:ext cx="9750" cy="29203"/>
            </a:xfrm>
            <a:custGeom>
              <a:avLst/>
              <a:gdLst/>
              <a:ahLst/>
              <a:cxnLst/>
              <a:rect l="l" t="t" r="r" b="b"/>
              <a:pathLst>
                <a:path w="639" h="1914" extrusionOk="0">
                  <a:moveTo>
                    <a:pt x="0" y="0"/>
                  </a:moveTo>
                  <a:lnTo>
                    <a:pt x="0" y="49"/>
                  </a:lnTo>
                  <a:lnTo>
                    <a:pt x="295" y="933"/>
                  </a:lnTo>
                  <a:lnTo>
                    <a:pt x="442" y="1374"/>
                  </a:lnTo>
                  <a:lnTo>
                    <a:pt x="491" y="1816"/>
                  </a:lnTo>
                  <a:lnTo>
                    <a:pt x="491" y="1914"/>
                  </a:lnTo>
                  <a:lnTo>
                    <a:pt x="589" y="1914"/>
                  </a:lnTo>
                  <a:lnTo>
                    <a:pt x="638" y="1816"/>
                  </a:lnTo>
                  <a:lnTo>
                    <a:pt x="589" y="1374"/>
                  </a:lnTo>
                  <a:lnTo>
                    <a:pt x="442" y="93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3"/>
            <p:cNvSpPr/>
            <p:nvPr/>
          </p:nvSpPr>
          <p:spPr>
            <a:xfrm rot="-63655">
              <a:off x="7380856" y="2286367"/>
              <a:ext cx="13488" cy="36695"/>
            </a:xfrm>
            <a:custGeom>
              <a:avLst/>
              <a:gdLst/>
              <a:ahLst/>
              <a:cxnLst/>
              <a:rect l="l" t="t" r="r" b="b"/>
              <a:pathLst>
                <a:path w="884" h="2405" extrusionOk="0">
                  <a:moveTo>
                    <a:pt x="50" y="1"/>
                  </a:moveTo>
                  <a:lnTo>
                    <a:pt x="1" y="50"/>
                  </a:lnTo>
                  <a:lnTo>
                    <a:pt x="1" y="99"/>
                  </a:lnTo>
                  <a:lnTo>
                    <a:pt x="393" y="1227"/>
                  </a:lnTo>
                  <a:lnTo>
                    <a:pt x="590" y="1767"/>
                  </a:lnTo>
                  <a:lnTo>
                    <a:pt x="737" y="2356"/>
                  </a:lnTo>
                  <a:lnTo>
                    <a:pt x="737" y="2405"/>
                  </a:lnTo>
                  <a:lnTo>
                    <a:pt x="835" y="2405"/>
                  </a:lnTo>
                  <a:lnTo>
                    <a:pt x="884" y="2356"/>
                  </a:lnTo>
                  <a:lnTo>
                    <a:pt x="737" y="1767"/>
                  </a:lnTo>
                  <a:lnTo>
                    <a:pt x="540" y="1178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3"/>
            <p:cNvSpPr/>
            <p:nvPr/>
          </p:nvSpPr>
          <p:spPr>
            <a:xfrm rot="-63655">
              <a:off x="7377245" y="2301472"/>
              <a:ext cx="7507" cy="20216"/>
            </a:xfrm>
            <a:custGeom>
              <a:avLst/>
              <a:gdLst/>
              <a:ahLst/>
              <a:cxnLst/>
              <a:rect l="l" t="t" r="r" b="b"/>
              <a:pathLst>
                <a:path w="492" h="1325" extrusionOk="0">
                  <a:moveTo>
                    <a:pt x="50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148" y="344"/>
                  </a:lnTo>
                  <a:lnTo>
                    <a:pt x="295" y="638"/>
                  </a:lnTo>
                  <a:lnTo>
                    <a:pt x="344" y="932"/>
                  </a:lnTo>
                  <a:lnTo>
                    <a:pt x="393" y="1227"/>
                  </a:lnTo>
                  <a:lnTo>
                    <a:pt x="393" y="1325"/>
                  </a:lnTo>
                  <a:lnTo>
                    <a:pt x="491" y="1325"/>
                  </a:lnTo>
                  <a:lnTo>
                    <a:pt x="491" y="1227"/>
                  </a:lnTo>
                  <a:lnTo>
                    <a:pt x="491" y="932"/>
                  </a:lnTo>
                  <a:lnTo>
                    <a:pt x="442" y="589"/>
                  </a:lnTo>
                  <a:lnTo>
                    <a:pt x="295" y="29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3"/>
            <p:cNvSpPr/>
            <p:nvPr/>
          </p:nvSpPr>
          <p:spPr>
            <a:xfrm rot="-63655">
              <a:off x="7373558" y="2308317"/>
              <a:ext cx="2258" cy="11992"/>
            </a:xfrm>
            <a:custGeom>
              <a:avLst/>
              <a:gdLst/>
              <a:ahLst/>
              <a:cxnLst/>
              <a:rect l="l" t="t" r="r" b="b"/>
              <a:pathLst>
                <a:path w="148" h="786" extrusionOk="0">
                  <a:moveTo>
                    <a:pt x="98" y="1"/>
                  </a:moveTo>
                  <a:lnTo>
                    <a:pt x="49" y="50"/>
                  </a:lnTo>
                  <a:lnTo>
                    <a:pt x="0" y="99"/>
                  </a:lnTo>
                  <a:lnTo>
                    <a:pt x="0" y="688"/>
                  </a:lnTo>
                  <a:lnTo>
                    <a:pt x="49" y="737"/>
                  </a:lnTo>
                  <a:lnTo>
                    <a:pt x="98" y="786"/>
                  </a:lnTo>
                  <a:lnTo>
                    <a:pt x="147" y="737"/>
                  </a:lnTo>
                  <a:lnTo>
                    <a:pt x="147" y="688"/>
                  </a:lnTo>
                  <a:lnTo>
                    <a:pt x="147" y="99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3"/>
            <p:cNvSpPr/>
            <p:nvPr/>
          </p:nvSpPr>
          <p:spPr>
            <a:xfrm rot="-63655">
              <a:off x="7301627" y="2089446"/>
              <a:ext cx="14235" cy="40448"/>
            </a:xfrm>
            <a:custGeom>
              <a:avLst/>
              <a:gdLst/>
              <a:ahLst/>
              <a:cxnLst/>
              <a:rect l="l" t="t" r="r" b="b"/>
              <a:pathLst>
                <a:path w="933" h="2651" extrusionOk="0">
                  <a:moveTo>
                    <a:pt x="0" y="1"/>
                  </a:moveTo>
                  <a:lnTo>
                    <a:pt x="0" y="50"/>
                  </a:lnTo>
                  <a:lnTo>
                    <a:pt x="295" y="737"/>
                  </a:lnTo>
                  <a:lnTo>
                    <a:pt x="540" y="1375"/>
                  </a:lnTo>
                  <a:lnTo>
                    <a:pt x="638" y="1669"/>
                  </a:lnTo>
                  <a:lnTo>
                    <a:pt x="736" y="2012"/>
                  </a:lnTo>
                  <a:lnTo>
                    <a:pt x="785" y="2258"/>
                  </a:lnTo>
                  <a:lnTo>
                    <a:pt x="785" y="2405"/>
                  </a:lnTo>
                  <a:lnTo>
                    <a:pt x="736" y="2503"/>
                  </a:lnTo>
                  <a:lnTo>
                    <a:pt x="736" y="2601"/>
                  </a:lnTo>
                  <a:lnTo>
                    <a:pt x="785" y="2601"/>
                  </a:lnTo>
                  <a:lnTo>
                    <a:pt x="834" y="2650"/>
                  </a:lnTo>
                  <a:lnTo>
                    <a:pt x="883" y="2601"/>
                  </a:lnTo>
                  <a:lnTo>
                    <a:pt x="933" y="2454"/>
                  </a:lnTo>
                  <a:lnTo>
                    <a:pt x="933" y="2307"/>
                  </a:lnTo>
                  <a:lnTo>
                    <a:pt x="883" y="2012"/>
                  </a:lnTo>
                  <a:lnTo>
                    <a:pt x="834" y="1718"/>
                  </a:lnTo>
                  <a:lnTo>
                    <a:pt x="736" y="1424"/>
                  </a:lnTo>
                  <a:lnTo>
                    <a:pt x="442" y="737"/>
                  </a:lnTo>
                  <a:lnTo>
                    <a:pt x="148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3"/>
            <p:cNvSpPr/>
            <p:nvPr/>
          </p:nvSpPr>
          <p:spPr>
            <a:xfrm rot="-63655">
              <a:off x="7298798" y="2105242"/>
              <a:ext cx="12740" cy="26213"/>
            </a:xfrm>
            <a:custGeom>
              <a:avLst/>
              <a:gdLst/>
              <a:ahLst/>
              <a:cxnLst/>
              <a:rect l="l" t="t" r="r" b="b"/>
              <a:pathLst>
                <a:path w="835" h="1718" extrusionOk="0">
                  <a:moveTo>
                    <a:pt x="49" y="0"/>
                  </a:moveTo>
                  <a:lnTo>
                    <a:pt x="0" y="49"/>
                  </a:lnTo>
                  <a:lnTo>
                    <a:pt x="0" y="147"/>
                  </a:lnTo>
                  <a:lnTo>
                    <a:pt x="344" y="883"/>
                  </a:lnTo>
                  <a:lnTo>
                    <a:pt x="687" y="1668"/>
                  </a:lnTo>
                  <a:lnTo>
                    <a:pt x="736" y="1717"/>
                  </a:lnTo>
                  <a:lnTo>
                    <a:pt x="785" y="1717"/>
                  </a:lnTo>
                  <a:lnTo>
                    <a:pt x="834" y="1668"/>
                  </a:lnTo>
                  <a:lnTo>
                    <a:pt x="834" y="1619"/>
                  </a:lnTo>
                  <a:lnTo>
                    <a:pt x="491" y="834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3"/>
            <p:cNvSpPr/>
            <p:nvPr/>
          </p:nvSpPr>
          <p:spPr>
            <a:xfrm rot="-63655">
              <a:off x="7300426" y="2118019"/>
              <a:ext cx="3753" cy="14983"/>
            </a:xfrm>
            <a:custGeom>
              <a:avLst/>
              <a:gdLst/>
              <a:ahLst/>
              <a:cxnLst/>
              <a:rect l="l" t="t" r="r" b="b"/>
              <a:pathLst>
                <a:path w="246" h="982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49" y="491"/>
                  </a:lnTo>
                  <a:lnTo>
                    <a:pt x="98" y="932"/>
                  </a:lnTo>
                  <a:lnTo>
                    <a:pt x="147" y="981"/>
                  </a:lnTo>
                  <a:lnTo>
                    <a:pt x="246" y="981"/>
                  </a:lnTo>
                  <a:lnTo>
                    <a:pt x="246" y="932"/>
                  </a:lnTo>
                  <a:lnTo>
                    <a:pt x="196" y="491"/>
                  </a:lnTo>
                  <a:lnTo>
                    <a:pt x="147" y="98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3"/>
            <p:cNvSpPr/>
            <p:nvPr/>
          </p:nvSpPr>
          <p:spPr>
            <a:xfrm rot="-63655">
              <a:off x="7293118" y="2131621"/>
              <a:ext cx="4501" cy="7491"/>
            </a:xfrm>
            <a:custGeom>
              <a:avLst/>
              <a:gdLst/>
              <a:ahLst/>
              <a:cxnLst/>
              <a:rect l="l" t="t" r="r" b="b"/>
              <a:pathLst>
                <a:path w="295" h="491" extrusionOk="0">
                  <a:moveTo>
                    <a:pt x="148" y="0"/>
                  </a:moveTo>
                  <a:lnTo>
                    <a:pt x="99" y="98"/>
                  </a:lnTo>
                  <a:lnTo>
                    <a:pt x="50" y="197"/>
                  </a:lnTo>
                  <a:lnTo>
                    <a:pt x="1" y="393"/>
                  </a:lnTo>
                  <a:lnTo>
                    <a:pt x="50" y="442"/>
                  </a:lnTo>
                  <a:lnTo>
                    <a:pt x="99" y="491"/>
                  </a:lnTo>
                  <a:lnTo>
                    <a:pt x="148" y="442"/>
                  </a:lnTo>
                  <a:lnTo>
                    <a:pt x="148" y="393"/>
                  </a:lnTo>
                  <a:lnTo>
                    <a:pt x="148" y="344"/>
                  </a:lnTo>
                  <a:lnTo>
                    <a:pt x="148" y="295"/>
                  </a:lnTo>
                  <a:lnTo>
                    <a:pt x="148" y="246"/>
                  </a:lnTo>
                  <a:lnTo>
                    <a:pt x="197" y="197"/>
                  </a:lnTo>
                  <a:lnTo>
                    <a:pt x="246" y="148"/>
                  </a:lnTo>
                  <a:lnTo>
                    <a:pt x="246" y="98"/>
                  </a:lnTo>
                  <a:lnTo>
                    <a:pt x="295" y="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3"/>
            <p:cNvSpPr/>
            <p:nvPr/>
          </p:nvSpPr>
          <p:spPr>
            <a:xfrm rot="-63655">
              <a:off x="7277163" y="2034573"/>
              <a:ext cx="7491" cy="14983"/>
            </a:xfrm>
            <a:custGeom>
              <a:avLst/>
              <a:gdLst/>
              <a:ahLst/>
              <a:cxnLst/>
              <a:rect l="l" t="t" r="r" b="b"/>
              <a:pathLst>
                <a:path w="491" h="982" extrusionOk="0">
                  <a:moveTo>
                    <a:pt x="49" y="0"/>
                  </a:moveTo>
                  <a:lnTo>
                    <a:pt x="0" y="49"/>
                  </a:lnTo>
                  <a:lnTo>
                    <a:pt x="0" y="147"/>
                  </a:lnTo>
                  <a:lnTo>
                    <a:pt x="148" y="540"/>
                  </a:lnTo>
                  <a:lnTo>
                    <a:pt x="344" y="932"/>
                  </a:lnTo>
                  <a:lnTo>
                    <a:pt x="393" y="981"/>
                  </a:lnTo>
                  <a:lnTo>
                    <a:pt x="491" y="981"/>
                  </a:lnTo>
                  <a:lnTo>
                    <a:pt x="491" y="883"/>
                  </a:lnTo>
                  <a:lnTo>
                    <a:pt x="295" y="491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3"/>
            <p:cNvSpPr/>
            <p:nvPr/>
          </p:nvSpPr>
          <p:spPr>
            <a:xfrm rot="-63655">
              <a:off x="7283855" y="2030695"/>
              <a:ext cx="7507" cy="18736"/>
            </a:xfrm>
            <a:custGeom>
              <a:avLst/>
              <a:gdLst/>
              <a:ahLst/>
              <a:cxnLst/>
              <a:rect l="l" t="t" r="r" b="b"/>
              <a:pathLst>
                <a:path w="492" h="1228" extrusionOk="0">
                  <a:moveTo>
                    <a:pt x="99" y="1"/>
                  </a:moveTo>
                  <a:lnTo>
                    <a:pt x="50" y="50"/>
                  </a:lnTo>
                  <a:lnTo>
                    <a:pt x="1" y="99"/>
                  </a:lnTo>
                  <a:lnTo>
                    <a:pt x="50" y="393"/>
                  </a:lnTo>
                  <a:lnTo>
                    <a:pt x="99" y="688"/>
                  </a:lnTo>
                  <a:lnTo>
                    <a:pt x="197" y="982"/>
                  </a:lnTo>
                  <a:lnTo>
                    <a:pt x="393" y="1227"/>
                  </a:lnTo>
                  <a:lnTo>
                    <a:pt x="492" y="1227"/>
                  </a:lnTo>
                  <a:lnTo>
                    <a:pt x="492" y="1178"/>
                  </a:lnTo>
                  <a:lnTo>
                    <a:pt x="492" y="1129"/>
                  </a:lnTo>
                  <a:lnTo>
                    <a:pt x="344" y="884"/>
                  </a:lnTo>
                  <a:lnTo>
                    <a:pt x="246" y="639"/>
                  </a:lnTo>
                  <a:lnTo>
                    <a:pt x="197" y="393"/>
                  </a:lnTo>
                  <a:lnTo>
                    <a:pt x="148" y="99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3"/>
            <p:cNvSpPr/>
            <p:nvPr/>
          </p:nvSpPr>
          <p:spPr>
            <a:xfrm rot="-63655">
              <a:off x="7289143" y="2032833"/>
              <a:ext cx="8254" cy="18736"/>
            </a:xfrm>
            <a:custGeom>
              <a:avLst/>
              <a:gdLst/>
              <a:ahLst/>
              <a:cxnLst/>
              <a:rect l="l" t="t" r="r" b="b"/>
              <a:pathLst>
                <a:path w="541" h="1228" extrusionOk="0">
                  <a:moveTo>
                    <a:pt x="49" y="1"/>
                  </a:moveTo>
                  <a:lnTo>
                    <a:pt x="0" y="50"/>
                  </a:lnTo>
                  <a:lnTo>
                    <a:pt x="49" y="393"/>
                  </a:lnTo>
                  <a:lnTo>
                    <a:pt x="98" y="688"/>
                  </a:lnTo>
                  <a:lnTo>
                    <a:pt x="197" y="982"/>
                  </a:lnTo>
                  <a:lnTo>
                    <a:pt x="295" y="1080"/>
                  </a:lnTo>
                  <a:lnTo>
                    <a:pt x="442" y="1227"/>
                  </a:lnTo>
                  <a:lnTo>
                    <a:pt x="491" y="1227"/>
                  </a:lnTo>
                  <a:lnTo>
                    <a:pt x="491" y="1178"/>
                  </a:lnTo>
                  <a:lnTo>
                    <a:pt x="540" y="1129"/>
                  </a:lnTo>
                  <a:lnTo>
                    <a:pt x="491" y="1080"/>
                  </a:lnTo>
                  <a:lnTo>
                    <a:pt x="393" y="982"/>
                  </a:lnTo>
                  <a:lnTo>
                    <a:pt x="295" y="884"/>
                  </a:lnTo>
                  <a:lnTo>
                    <a:pt x="197" y="639"/>
                  </a:lnTo>
                  <a:lnTo>
                    <a:pt x="197" y="344"/>
                  </a:lnTo>
                  <a:lnTo>
                    <a:pt x="148" y="5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3"/>
            <p:cNvSpPr/>
            <p:nvPr/>
          </p:nvSpPr>
          <p:spPr>
            <a:xfrm rot="-63655">
              <a:off x="7292859" y="2030487"/>
              <a:ext cx="11992" cy="20979"/>
            </a:xfrm>
            <a:custGeom>
              <a:avLst/>
              <a:gdLst/>
              <a:ahLst/>
              <a:cxnLst/>
              <a:rect l="l" t="t" r="r" b="b"/>
              <a:pathLst>
                <a:path w="786" h="1375" extrusionOk="0">
                  <a:moveTo>
                    <a:pt x="50" y="1"/>
                  </a:moveTo>
                  <a:lnTo>
                    <a:pt x="50" y="50"/>
                  </a:lnTo>
                  <a:lnTo>
                    <a:pt x="1" y="99"/>
                  </a:lnTo>
                  <a:lnTo>
                    <a:pt x="99" y="442"/>
                  </a:lnTo>
                  <a:lnTo>
                    <a:pt x="246" y="786"/>
                  </a:lnTo>
                  <a:lnTo>
                    <a:pt x="393" y="1080"/>
                  </a:lnTo>
                  <a:lnTo>
                    <a:pt x="639" y="1325"/>
                  </a:lnTo>
                  <a:lnTo>
                    <a:pt x="688" y="1374"/>
                  </a:lnTo>
                  <a:lnTo>
                    <a:pt x="737" y="1325"/>
                  </a:lnTo>
                  <a:lnTo>
                    <a:pt x="786" y="1276"/>
                  </a:lnTo>
                  <a:lnTo>
                    <a:pt x="737" y="1227"/>
                  </a:lnTo>
                  <a:lnTo>
                    <a:pt x="540" y="982"/>
                  </a:lnTo>
                  <a:lnTo>
                    <a:pt x="344" y="688"/>
                  </a:lnTo>
                  <a:lnTo>
                    <a:pt x="246" y="393"/>
                  </a:lnTo>
                  <a:lnTo>
                    <a:pt x="148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3"/>
            <p:cNvSpPr/>
            <p:nvPr/>
          </p:nvSpPr>
          <p:spPr>
            <a:xfrm rot="-63655">
              <a:off x="7300404" y="2036349"/>
              <a:ext cx="11245" cy="14983"/>
            </a:xfrm>
            <a:custGeom>
              <a:avLst/>
              <a:gdLst/>
              <a:ahLst/>
              <a:cxnLst/>
              <a:rect l="l" t="t" r="r" b="b"/>
              <a:pathLst>
                <a:path w="737" h="982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295" y="540"/>
                  </a:lnTo>
                  <a:lnTo>
                    <a:pt x="638" y="932"/>
                  </a:lnTo>
                  <a:lnTo>
                    <a:pt x="687" y="981"/>
                  </a:lnTo>
                  <a:lnTo>
                    <a:pt x="736" y="932"/>
                  </a:lnTo>
                  <a:lnTo>
                    <a:pt x="736" y="883"/>
                  </a:lnTo>
                  <a:lnTo>
                    <a:pt x="736" y="834"/>
                  </a:lnTo>
                  <a:lnTo>
                    <a:pt x="393" y="44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3"/>
            <p:cNvSpPr/>
            <p:nvPr/>
          </p:nvSpPr>
          <p:spPr>
            <a:xfrm rot="-63655">
              <a:off x="7309333" y="2036197"/>
              <a:ext cx="9734" cy="8987"/>
            </a:xfrm>
            <a:custGeom>
              <a:avLst/>
              <a:gdLst/>
              <a:ahLst/>
              <a:cxnLst/>
              <a:rect l="l" t="t" r="r" b="b"/>
              <a:pathLst>
                <a:path w="638" h="589" extrusionOk="0">
                  <a:moveTo>
                    <a:pt x="49" y="0"/>
                  </a:moveTo>
                  <a:lnTo>
                    <a:pt x="0" y="49"/>
                  </a:lnTo>
                  <a:lnTo>
                    <a:pt x="49" y="98"/>
                  </a:lnTo>
                  <a:lnTo>
                    <a:pt x="98" y="246"/>
                  </a:lnTo>
                  <a:lnTo>
                    <a:pt x="245" y="393"/>
                  </a:lnTo>
                  <a:lnTo>
                    <a:pt x="393" y="491"/>
                  </a:lnTo>
                  <a:lnTo>
                    <a:pt x="540" y="589"/>
                  </a:lnTo>
                  <a:lnTo>
                    <a:pt x="638" y="589"/>
                  </a:lnTo>
                  <a:lnTo>
                    <a:pt x="638" y="491"/>
                  </a:lnTo>
                  <a:lnTo>
                    <a:pt x="589" y="491"/>
                  </a:lnTo>
                  <a:lnTo>
                    <a:pt x="442" y="393"/>
                  </a:lnTo>
                  <a:lnTo>
                    <a:pt x="393" y="344"/>
                  </a:lnTo>
                  <a:lnTo>
                    <a:pt x="344" y="295"/>
                  </a:lnTo>
                  <a:lnTo>
                    <a:pt x="294" y="246"/>
                  </a:lnTo>
                  <a:lnTo>
                    <a:pt x="294" y="196"/>
                  </a:lnTo>
                  <a:lnTo>
                    <a:pt x="245" y="19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3"/>
            <p:cNvSpPr/>
            <p:nvPr/>
          </p:nvSpPr>
          <p:spPr>
            <a:xfrm rot="-63655">
              <a:off x="7321992" y="2036030"/>
              <a:ext cx="2258" cy="2258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49" y="0"/>
                  </a:moveTo>
                  <a:lnTo>
                    <a:pt x="0" y="49"/>
                  </a:lnTo>
                  <a:lnTo>
                    <a:pt x="49" y="98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47" y="4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3"/>
            <p:cNvSpPr/>
            <p:nvPr/>
          </p:nvSpPr>
          <p:spPr>
            <a:xfrm rot="-63655">
              <a:off x="7279610" y="2001551"/>
              <a:ext cx="11245" cy="22474"/>
            </a:xfrm>
            <a:custGeom>
              <a:avLst/>
              <a:gdLst/>
              <a:ahLst/>
              <a:cxnLst/>
              <a:rect l="l" t="t" r="r" b="b"/>
              <a:pathLst>
                <a:path w="737" h="1473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99" y="491"/>
                  </a:lnTo>
                  <a:lnTo>
                    <a:pt x="246" y="834"/>
                  </a:lnTo>
                  <a:lnTo>
                    <a:pt x="393" y="1178"/>
                  </a:lnTo>
                  <a:lnTo>
                    <a:pt x="638" y="1472"/>
                  </a:lnTo>
                  <a:lnTo>
                    <a:pt x="737" y="1472"/>
                  </a:lnTo>
                  <a:lnTo>
                    <a:pt x="737" y="1423"/>
                  </a:lnTo>
                  <a:lnTo>
                    <a:pt x="737" y="1374"/>
                  </a:lnTo>
                  <a:lnTo>
                    <a:pt x="491" y="1080"/>
                  </a:lnTo>
                  <a:lnTo>
                    <a:pt x="344" y="736"/>
                  </a:lnTo>
                  <a:lnTo>
                    <a:pt x="246" y="442"/>
                  </a:lnTo>
                  <a:lnTo>
                    <a:pt x="148" y="49"/>
                  </a:lnTo>
                  <a:lnTo>
                    <a:pt x="99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3"/>
            <p:cNvSpPr/>
            <p:nvPr/>
          </p:nvSpPr>
          <p:spPr>
            <a:xfrm rot="-63655">
              <a:off x="7287120" y="2005149"/>
              <a:ext cx="11245" cy="17226"/>
            </a:xfrm>
            <a:custGeom>
              <a:avLst/>
              <a:gdLst/>
              <a:ahLst/>
              <a:cxnLst/>
              <a:rect l="l" t="t" r="r" b="b"/>
              <a:pathLst>
                <a:path w="737" h="1129" extrusionOk="0">
                  <a:moveTo>
                    <a:pt x="98" y="1"/>
                  </a:moveTo>
                  <a:lnTo>
                    <a:pt x="49" y="50"/>
                  </a:lnTo>
                  <a:lnTo>
                    <a:pt x="0" y="50"/>
                  </a:lnTo>
                  <a:lnTo>
                    <a:pt x="0" y="99"/>
                  </a:lnTo>
                  <a:lnTo>
                    <a:pt x="295" y="638"/>
                  </a:lnTo>
                  <a:lnTo>
                    <a:pt x="442" y="884"/>
                  </a:lnTo>
                  <a:lnTo>
                    <a:pt x="638" y="1080"/>
                  </a:lnTo>
                  <a:lnTo>
                    <a:pt x="687" y="1129"/>
                  </a:lnTo>
                  <a:lnTo>
                    <a:pt x="736" y="1080"/>
                  </a:lnTo>
                  <a:lnTo>
                    <a:pt x="736" y="1031"/>
                  </a:lnTo>
                  <a:lnTo>
                    <a:pt x="736" y="982"/>
                  </a:lnTo>
                  <a:lnTo>
                    <a:pt x="540" y="786"/>
                  </a:lnTo>
                  <a:lnTo>
                    <a:pt x="442" y="540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3"/>
            <p:cNvSpPr/>
            <p:nvPr/>
          </p:nvSpPr>
          <p:spPr>
            <a:xfrm rot="-63655">
              <a:off x="7294511" y="2003516"/>
              <a:ext cx="11245" cy="11245"/>
            </a:xfrm>
            <a:custGeom>
              <a:avLst/>
              <a:gdLst/>
              <a:ahLst/>
              <a:cxnLst/>
              <a:rect l="l" t="t" r="r" b="b"/>
              <a:pathLst>
                <a:path w="737" h="737" extrusionOk="0">
                  <a:moveTo>
                    <a:pt x="50" y="0"/>
                  </a:moveTo>
                  <a:lnTo>
                    <a:pt x="1" y="49"/>
                  </a:lnTo>
                  <a:lnTo>
                    <a:pt x="1" y="99"/>
                  </a:lnTo>
                  <a:lnTo>
                    <a:pt x="50" y="295"/>
                  </a:lnTo>
                  <a:lnTo>
                    <a:pt x="148" y="491"/>
                  </a:lnTo>
                  <a:lnTo>
                    <a:pt x="295" y="638"/>
                  </a:lnTo>
                  <a:lnTo>
                    <a:pt x="442" y="736"/>
                  </a:lnTo>
                  <a:lnTo>
                    <a:pt x="688" y="736"/>
                  </a:lnTo>
                  <a:lnTo>
                    <a:pt x="737" y="687"/>
                  </a:lnTo>
                  <a:lnTo>
                    <a:pt x="737" y="638"/>
                  </a:lnTo>
                  <a:lnTo>
                    <a:pt x="688" y="589"/>
                  </a:lnTo>
                  <a:lnTo>
                    <a:pt x="393" y="589"/>
                  </a:lnTo>
                  <a:lnTo>
                    <a:pt x="393" y="540"/>
                  </a:lnTo>
                  <a:lnTo>
                    <a:pt x="344" y="540"/>
                  </a:lnTo>
                  <a:lnTo>
                    <a:pt x="344" y="491"/>
                  </a:lnTo>
                  <a:lnTo>
                    <a:pt x="197" y="295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3"/>
            <p:cNvSpPr/>
            <p:nvPr/>
          </p:nvSpPr>
          <p:spPr>
            <a:xfrm rot="-63655">
              <a:off x="7303460" y="2003363"/>
              <a:ext cx="9750" cy="7507"/>
            </a:xfrm>
            <a:custGeom>
              <a:avLst/>
              <a:gdLst/>
              <a:ahLst/>
              <a:cxnLst/>
              <a:rect l="l" t="t" r="r" b="b"/>
              <a:pathLst>
                <a:path w="639" h="492" extrusionOk="0">
                  <a:moveTo>
                    <a:pt x="1" y="0"/>
                  </a:moveTo>
                  <a:lnTo>
                    <a:pt x="1" y="49"/>
                  </a:lnTo>
                  <a:lnTo>
                    <a:pt x="1" y="99"/>
                  </a:lnTo>
                  <a:lnTo>
                    <a:pt x="148" y="197"/>
                  </a:lnTo>
                  <a:lnTo>
                    <a:pt x="246" y="246"/>
                  </a:lnTo>
                  <a:lnTo>
                    <a:pt x="344" y="295"/>
                  </a:lnTo>
                  <a:lnTo>
                    <a:pt x="393" y="344"/>
                  </a:lnTo>
                  <a:lnTo>
                    <a:pt x="442" y="393"/>
                  </a:lnTo>
                  <a:lnTo>
                    <a:pt x="491" y="442"/>
                  </a:lnTo>
                  <a:lnTo>
                    <a:pt x="540" y="491"/>
                  </a:lnTo>
                  <a:lnTo>
                    <a:pt x="589" y="491"/>
                  </a:lnTo>
                  <a:lnTo>
                    <a:pt x="638" y="442"/>
                  </a:lnTo>
                  <a:lnTo>
                    <a:pt x="589" y="393"/>
                  </a:lnTo>
                  <a:lnTo>
                    <a:pt x="491" y="246"/>
                  </a:lnTo>
                  <a:lnTo>
                    <a:pt x="344" y="148"/>
                  </a:lnTo>
                  <a:lnTo>
                    <a:pt x="197" y="49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3"/>
            <p:cNvSpPr/>
            <p:nvPr/>
          </p:nvSpPr>
          <p:spPr>
            <a:xfrm rot="-63655">
              <a:off x="7279089" y="1979896"/>
              <a:ext cx="6012" cy="9750"/>
            </a:xfrm>
            <a:custGeom>
              <a:avLst/>
              <a:gdLst/>
              <a:ahLst/>
              <a:cxnLst/>
              <a:rect l="l" t="t" r="r" b="b"/>
              <a:pathLst>
                <a:path w="394" h="639" extrusionOk="0">
                  <a:moveTo>
                    <a:pt x="99" y="0"/>
                  </a:moveTo>
                  <a:lnTo>
                    <a:pt x="50" y="49"/>
                  </a:lnTo>
                  <a:lnTo>
                    <a:pt x="1" y="98"/>
                  </a:lnTo>
                  <a:lnTo>
                    <a:pt x="50" y="148"/>
                  </a:lnTo>
                  <a:lnTo>
                    <a:pt x="99" y="246"/>
                  </a:lnTo>
                  <a:lnTo>
                    <a:pt x="99" y="295"/>
                  </a:lnTo>
                  <a:lnTo>
                    <a:pt x="148" y="344"/>
                  </a:lnTo>
                  <a:lnTo>
                    <a:pt x="197" y="491"/>
                  </a:lnTo>
                  <a:lnTo>
                    <a:pt x="246" y="589"/>
                  </a:lnTo>
                  <a:lnTo>
                    <a:pt x="295" y="638"/>
                  </a:lnTo>
                  <a:lnTo>
                    <a:pt x="393" y="589"/>
                  </a:lnTo>
                  <a:lnTo>
                    <a:pt x="393" y="540"/>
                  </a:lnTo>
                  <a:lnTo>
                    <a:pt x="393" y="491"/>
                  </a:lnTo>
                  <a:lnTo>
                    <a:pt x="344" y="491"/>
                  </a:lnTo>
                  <a:lnTo>
                    <a:pt x="344" y="442"/>
                  </a:lnTo>
                  <a:lnTo>
                    <a:pt x="295" y="393"/>
                  </a:lnTo>
                  <a:lnTo>
                    <a:pt x="295" y="344"/>
                  </a:lnTo>
                  <a:lnTo>
                    <a:pt x="246" y="295"/>
                  </a:lnTo>
                  <a:lnTo>
                    <a:pt x="197" y="148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3"/>
            <p:cNvSpPr/>
            <p:nvPr/>
          </p:nvSpPr>
          <p:spPr>
            <a:xfrm rot="-63655">
              <a:off x="7288024" y="1978234"/>
              <a:ext cx="5996" cy="7491"/>
            </a:xfrm>
            <a:custGeom>
              <a:avLst/>
              <a:gdLst/>
              <a:ahLst/>
              <a:cxnLst/>
              <a:rect l="l" t="t" r="r" b="b"/>
              <a:pathLst>
                <a:path w="393" h="491" extrusionOk="0">
                  <a:moveTo>
                    <a:pt x="49" y="0"/>
                  </a:moveTo>
                  <a:lnTo>
                    <a:pt x="0" y="49"/>
                  </a:lnTo>
                  <a:lnTo>
                    <a:pt x="49" y="147"/>
                  </a:lnTo>
                  <a:lnTo>
                    <a:pt x="98" y="246"/>
                  </a:lnTo>
                  <a:lnTo>
                    <a:pt x="295" y="442"/>
                  </a:lnTo>
                  <a:lnTo>
                    <a:pt x="344" y="491"/>
                  </a:lnTo>
                  <a:lnTo>
                    <a:pt x="393" y="442"/>
                  </a:lnTo>
                  <a:lnTo>
                    <a:pt x="393" y="393"/>
                  </a:lnTo>
                  <a:lnTo>
                    <a:pt x="393" y="344"/>
                  </a:lnTo>
                  <a:lnTo>
                    <a:pt x="295" y="295"/>
                  </a:lnTo>
                  <a:lnTo>
                    <a:pt x="246" y="246"/>
                  </a:lnTo>
                  <a:lnTo>
                    <a:pt x="246" y="196"/>
                  </a:lnTo>
                  <a:lnTo>
                    <a:pt x="197" y="98"/>
                  </a:lnTo>
                  <a:lnTo>
                    <a:pt x="148" y="98"/>
                  </a:lnTo>
                  <a:lnTo>
                    <a:pt x="148" y="4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3"/>
            <p:cNvSpPr/>
            <p:nvPr/>
          </p:nvSpPr>
          <p:spPr>
            <a:xfrm rot="-63655">
              <a:off x="7224849" y="1829661"/>
              <a:ext cx="8239" cy="31461"/>
            </a:xfrm>
            <a:custGeom>
              <a:avLst/>
              <a:gdLst/>
              <a:ahLst/>
              <a:cxnLst/>
              <a:rect l="l" t="t" r="r" b="b"/>
              <a:pathLst>
                <a:path w="540" h="2062" extrusionOk="0">
                  <a:moveTo>
                    <a:pt x="49" y="0"/>
                  </a:moveTo>
                  <a:lnTo>
                    <a:pt x="0" y="99"/>
                  </a:lnTo>
                  <a:lnTo>
                    <a:pt x="393" y="2012"/>
                  </a:lnTo>
                  <a:lnTo>
                    <a:pt x="393" y="2061"/>
                  </a:lnTo>
                  <a:lnTo>
                    <a:pt x="442" y="2061"/>
                  </a:lnTo>
                  <a:lnTo>
                    <a:pt x="491" y="2012"/>
                  </a:lnTo>
                  <a:lnTo>
                    <a:pt x="540" y="1963"/>
                  </a:lnTo>
                  <a:lnTo>
                    <a:pt x="147" y="4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3"/>
            <p:cNvSpPr/>
            <p:nvPr/>
          </p:nvSpPr>
          <p:spPr>
            <a:xfrm rot="-63655">
              <a:off x="7234900" y="1851213"/>
              <a:ext cx="5264" cy="23970"/>
            </a:xfrm>
            <a:custGeom>
              <a:avLst/>
              <a:gdLst/>
              <a:ahLst/>
              <a:cxnLst/>
              <a:rect l="l" t="t" r="r" b="b"/>
              <a:pathLst>
                <a:path w="345" h="1571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50" y="491"/>
                  </a:lnTo>
                  <a:lnTo>
                    <a:pt x="50" y="883"/>
                  </a:lnTo>
                  <a:lnTo>
                    <a:pt x="99" y="1227"/>
                  </a:lnTo>
                  <a:lnTo>
                    <a:pt x="148" y="1374"/>
                  </a:lnTo>
                  <a:lnTo>
                    <a:pt x="246" y="1570"/>
                  </a:lnTo>
                  <a:lnTo>
                    <a:pt x="344" y="1570"/>
                  </a:lnTo>
                  <a:lnTo>
                    <a:pt x="344" y="1521"/>
                  </a:lnTo>
                  <a:lnTo>
                    <a:pt x="344" y="1472"/>
                  </a:lnTo>
                  <a:lnTo>
                    <a:pt x="295" y="1325"/>
                  </a:lnTo>
                  <a:lnTo>
                    <a:pt x="246" y="1129"/>
                  </a:lnTo>
                  <a:lnTo>
                    <a:pt x="197" y="785"/>
                  </a:lnTo>
                  <a:lnTo>
                    <a:pt x="197" y="442"/>
                  </a:lnTo>
                  <a:lnTo>
                    <a:pt x="99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3"/>
            <p:cNvSpPr/>
            <p:nvPr/>
          </p:nvSpPr>
          <p:spPr>
            <a:xfrm rot="-63655">
              <a:off x="7240369" y="1867568"/>
              <a:ext cx="5996" cy="14983"/>
            </a:xfrm>
            <a:custGeom>
              <a:avLst/>
              <a:gdLst/>
              <a:ahLst/>
              <a:cxnLst/>
              <a:rect l="l" t="t" r="r" b="b"/>
              <a:pathLst>
                <a:path w="393" h="982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99" y="491"/>
                  </a:lnTo>
                  <a:lnTo>
                    <a:pt x="246" y="933"/>
                  </a:lnTo>
                  <a:lnTo>
                    <a:pt x="295" y="982"/>
                  </a:lnTo>
                  <a:lnTo>
                    <a:pt x="344" y="982"/>
                  </a:lnTo>
                  <a:lnTo>
                    <a:pt x="393" y="933"/>
                  </a:lnTo>
                  <a:lnTo>
                    <a:pt x="393" y="884"/>
                  </a:lnTo>
                  <a:lnTo>
                    <a:pt x="246" y="442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3"/>
            <p:cNvSpPr/>
            <p:nvPr/>
          </p:nvSpPr>
          <p:spPr>
            <a:xfrm rot="-63655">
              <a:off x="7253375" y="1883791"/>
              <a:ext cx="7507" cy="12740"/>
            </a:xfrm>
            <a:custGeom>
              <a:avLst/>
              <a:gdLst/>
              <a:ahLst/>
              <a:cxnLst/>
              <a:rect l="l" t="t" r="r" b="b"/>
              <a:pathLst>
                <a:path w="492" h="835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393" y="834"/>
                  </a:lnTo>
                  <a:lnTo>
                    <a:pt x="491" y="834"/>
                  </a:lnTo>
                  <a:lnTo>
                    <a:pt x="491" y="785"/>
                  </a:lnTo>
                  <a:lnTo>
                    <a:pt x="491" y="736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3"/>
            <p:cNvSpPr/>
            <p:nvPr/>
          </p:nvSpPr>
          <p:spPr>
            <a:xfrm rot="-63655">
              <a:off x="7338332" y="1646362"/>
              <a:ext cx="9734" cy="42691"/>
            </a:xfrm>
            <a:custGeom>
              <a:avLst/>
              <a:gdLst/>
              <a:ahLst/>
              <a:cxnLst/>
              <a:rect l="l" t="t" r="r" b="b"/>
              <a:pathLst>
                <a:path w="638" h="2798" extrusionOk="0">
                  <a:moveTo>
                    <a:pt x="491" y="1"/>
                  </a:moveTo>
                  <a:lnTo>
                    <a:pt x="295" y="295"/>
                  </a:lnTo>
                  <a:lnTo>
                    <a:pt x="147" y="639"/>
                  </a:lnTo>
                  <a:lnTo>
                    <a:pt x="49" y="1031"/>
                  </a:lnTo>
                  <a:lnTo>
                    <a:pt x="0" y="1375"/>
                  </a:lnTo>
                  <a:lnTo>
                    <a:pt x="0" y="1718"/>
                  </a:lnTo>
                  <a:lnTo>
                    <a:pt x="98" y="2111"/>
                  </a:lnTo>
                  <a:lnTo>
                    <a:pt x="196" y="2454"/>
                  </a:lnTo>
                  <a:lnTo>
                    <a:pt x="393" y="2748"/>
                  </a:lnTo>
                  <a:lnTo>
                    <a:pt x="442" y="2798"/>
                  </a:lnTo>
                  <a:lnTo>
                    <a:pt x="491" y="2748"/>
                  </a:lnTo>
                  <a:lnTo>
                    <a:pt x="491" y="2699"/>
                  </a:lnTo>
                  <a:lnTo>
                    <a:pt x="491" y="2650"/>
                  </a:lnTo>
                  <a:lnTo>
                    <a:pt x="295" y="2356"/>
                  </a:lnTo>
                  <a:lnTo>
                    <a:pt x="196" y="2062"/>
                  </a:lnTo>
                  <a:lnTo>
                    <a:pt x="147" y="1718"/>
                  </a:lnTo>
                  <a:lnTo>
                    <a:pt x="147" y="1375"/>
                  </a:lnTo>
                  <a:lnTo>
                    <a:pt x="196" y="1031"/>
                  </a:lnTo>
                  <a:lnTo>
                    <a:pt x="245" y="688"/>
                  </a:lnTo>
                  <a:lnTo>
                    <a:pt x="393" y="393"/>
                  </a:lnTo>
                  <a:lnTo>
                    <a:pt x="589" y="99"/>
                  </a:lnTo>
                  <a:lnTo>
                    <a:pt x="638" y="5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3"/>
            <p:cNvSpPr/>
            <p:nvPr/>
          </p:nvSpPr>
          <p:spPr>
            <a:xfrm rot="-63655">
              <a:off x="7347448" y="1666429"/>
              <a:ext cx="7507" cy="17989"/>
            </a:xfrm>
            <a:custGeom>
              <a:avLst/>
              <a:gdLst/>
              <a:ahLst/>
              <a:cxnLst/>
              <a:rect l="l" t="t" r="r" b="b"/>
              <a:pathLst>
                <a:path w="492" h="1179" extrusionOk="0">
                  <a:moveTo>
                    <a:pt x="1" y="1"/>
                  </a:moveTo>
                  <a:lnTo>
                    <a:pt x="1" y="99"/>
                  </a:lnTo>
                  <a:lnTo>
                    <a:pt x="148" y="638"/>
                  </a:lnTo>
                  <a:lnTo>
                    <a:pt x="246" y="884"/>
                  </a:lnTo>
                  <a:lnTo>
                    <a:pt x="393" y="1178"/>
                  </a:lnTo>
                  <a:lnTo>
                    <a:pt x="492" y="1178"/>
                  </a:lnTo>
                  <a:lnTo>
                    <a:pt x="492" y="1129"/>
                  </a:lnTo>
                  <a:lnTo>
                    <a:pt x="492" y="1080"/>
                  </a:lnTo>
                  <a:lnTo>
                    <a:pt x="393" y="835"/>
                  </a:lnTo>
                  <a:lnTo>
                    <a:pt x="295" y="589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3"/>
            <p:cNvSpPr/>
            <p:nvPr/>
          </p:nvSpPr>
          <p:spPr>
            <a:xfrm rot="-63655">
              <a:off x="7354937" y="1671503"/>
              <a:ext cx="11245" cy="7491"/>
            </a:xfrm>
            <a:custGeom>
              <a:avLst/>
              <a:gdLst/>
              <a:ahLst/>
              <a:cxnLst/>
              <a:rect l="l" t="t" r="r" b="b"/>
              <a:pathLst>
                <a:path w="737" h="491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99" y="245"/>
                  </a:lnTo>
                  <a:lnTo>
                    <a:pt x="295" y="343"/>
                  </a:lnTo>
                  <a:lnTo>
                    <a:pt x="638" y="491"/>
                  </a:lnTo>
                  <a:lnTo>
                    <a:pt x="687" y="491"/>
                  </a:lnTo>
                  <a:lnTo>
                    <a:pt x="737" y="442"/>
                  </a:lnTo>
                  <a:lnTo>
                    <a:pt x="737" y="393"/>
                  </a:lnTo>
                  <a:lnTo>
                    <a:pt x="687" y="343"/>
                  </a:lnTo>
                  <a:lnTo>
                    <a:pt x="344" y="245"/>
                  </a:lnTo>
                  <a:lnTo>
                    <a:pt x="344" y="196"/>
                  </a:lnTo>
                  <a:lnTo>
                    <a:pt x="246" y="196"/>
                  </a:lnTo>
                  <a:lnTo>
                    <a:pt x="246" y="147"/>
                  </a:lnTo>
                  <a:lnTo>
                    <a:pt x="148" y="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3"/>
            <p:cNvSpPr/>
            <p:nvPr/>
          </p:nvSpPr>
          <p:spPr>
            <a:xfrm rot="-63655">
              <a:off x="6926324" y="1588683"/>
              <a:ext cx="32956" cy="50167"/>
            </a:xfrm>
            <a:custGeom>
              <a:avLst/>
              <a:gdLst/>
              <a:ahLst/>
              <a:cxnLst/>
              <a:rect l="l" t="t" r="r" b="b"/>
              <a:pathLst>
                <a:path w="2160" h="3288" extrusionOk="0">
                  <a:moveTo>
                    <a:pt x="50" y="0"/>
                  </a:moveTo>
                  <a:lnTo>
                    <a:pt x="1" y="49"/>
                  </a:lnTo>
                  <a:lnTo>
                    <a:pt x="1" y="98"/>
                  </a:lnTo>
                  <a:lnTo>
                    <a:pt x="197" y="883"/>
                  </a:lnTo>
                  <a:lnTo>
                    <a:pt x="492" y="1668"/>
                  </a:lnTo>
                  <a:lnTo>
                    <a:pt x="639" y="2061"/>
                  </a:lnTo>
                  <a:lnTo>
                    <a:pt x="835" y="2453"/>
                  </a:lnTo>
                  <a:lnTo>
                    <a:pt x="1080" y="2797"/>
                  </a:lnTo>
                  <a:lnTo>
                    <a:pt x="1375" y="3091"/>
                  </a:lnTo>
                  <a:lnTo>
                    <a:pt x="1571" y="3189"/>
                  </a:lnTo>
                  <a:lnTo>
                    <a:pt x="1718" y="3239"/>
                  </a:lnTo>
                  <a:lnTo>
                    <a:pt x="1914" y="3288"/>
                  </a:lnTo>
                  <a:lnTo>
                    <a:pt x="2111" y="3288"/>
                  </a:lnTo>
                  <a:lnTo>
                    <a:pt x="2160" y="3239"/>
                  </a:lnTo>
                  <a:lnTo>
                    <a:pt x="2160" y="3189"/>
                  </a:lnTo>
                  <a:lnTo>
                    <a:pt x="2160" y="3140"/>
                  </a:lnTo>
                  <a:lnTo>
                    <a:pt x="1914" y="3140"/>
                  </a:lnTo>
                  <a:lnTo>
                    <a:pt x="1718" y="3091"/>
                  </a:lnTo>
                  <a:lnTo>
                    <a:pt x="1571" y="3042"/>
                  </a:lnTo>
                  <a:lnTo>
                    <a:pt x="1424" y="2944"/>
                  </a:lnTo>
                  <a:lnTo>
                    <a:pt x="1178" y="2699"/>
                  </a:lnTo>
                  <a:lnTo>
                    <a:pt x="982" y="2404"/>
                  </a:lnTo>
                  <a:lnTo>
                    <a:pt x="786" y="2012"/>
                  </a:lnTo>
                  <a:lnTo>
                    <a:pt x="590" y="1619"/>
                  </a:lnTo>
                  <a:lnTo>
                    <a:pt x="344" y="785"/>
                  </a:lnTo>
                  <a:lnTo>
                    <a:pt x="148" y="49"/>
                  </a:lnTo>
                  <a:lnTo>
                    <a:pt x="99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3"/>
            <p:cNvSpPr/>
            <p:nvPr/>
          </p:nvSpPr>
          <p:spPr>
            <a:xfrm rot="-63655">
              <a:off x="6936783" y="1596005"/>
              <a:ext cx="28471" cy="32956"/>
            </a:xfrm>
            <a:custGeom>
              <a:avLst/>
              <a:gdLst/>
              <a:ahLst/>
              <a:cxnLst/>
              <a:rect l="l" t="t" r="r" b="b"/>
              <a:pathLst>
                <a:path w="1866" h="2160" extrusionOk="0">
                  <a:moveTo>
                    <a:pt x="50" y="1"/>
                  </a:moveTo>
                  <a:lnTo>
                    <a:pt x="1" y="50"/>
                  </a:lnTo>
                  <a:lnTo>
                    <a:pt x="50" y="148"/>
                  </a:lnTo>
                  <a:lnTo>
                    <a:pt x="393" y="688"/>
                  </a:lnTo>
                  <a:lnTo>
                    <a:pt x="786" y="1277"/>
                  </a:lnTo>
                  <a:lnTo>
                    <a:pt x="982" y="1522"/>
                  </a:lnTo>
                  <a:lnTo>
                    <a:pt x="1178" y="1767"/>
                  </a:lnTo>
                  <a:lnTo>
                    <a:pt x="1424" y="2013"/>
                  </a:lnTo>
                  <a:lnTo>
                    <a:pt x="1718" y="2160"/>
                  </a:lnTo>
                  <a:lnTo>
                    <a:pt x="1816" y="2160"/>
                  </a:lnTo>
                  <a:lnTo>
                    <a:pt x="1865" y="2111"/>
                  </a:lnTo>
                  <a:lnTo>
                    <a:pt x="1816" y="2062"/>
                  </a:lnTo>
                  <a:lnTo>
                    <a:pt x="1522" y="1865"/>
                  </a:lnTo>
                  <a:lnTo>
                    <a:pt x="1276" y="1669"/>
                  </a:lnTo>
                  <a:lnTo>
                    <a:pt x="1031" y="1424"/>
                  </a:lnTo>
                  <a:lnTo>
                    <a:pt x="884" y="1129"/>
                  </a:lnTo>
                  <a:lnTo>
                    <a:pt x="491" y="590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3"/>
            <p:cNvSpPr/>
            <p:nvPr/>
          </p:nvSpPr>
          <p:spPr>
            <a:xfrm rot="-63655">
              <a:off x="6944189" y="1592136"/>
              <a:ext cx="27708" cy="31461"/>
            </a:xfrm>
            <a:custGeom>
              <a:avLst/>
              <a:gdLst/>
              <a:ahLst/>
              <a:cxnLst/>
              <a:rect l="l" t="t" r="r" b="b"/>
              <a:pathLst>
                <a:path w="1816" h="2062" extrusionOk="0">
                  <a:moveTo>
                    <a:pt x="5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393" y="638"/>
                  </a:lnTo>
                  <a:lnTo>
                    <a:pt x="736" y="1227"/>
                  </a:lnTo>
                  <a:lnTo>
                    <a:pt x="982" y="1473"/>
                  </a:lnTo>
                  <a:lnTo>
                    <a:pt x="1178" y="1669"/>
                  </a:lnTo>
                  <a:lnTo>
                    <a:pt x="1423" y="1865"/>
                  </a:lnTo>
                  <a:lnTo>
                    <a:pt x="1718" y="2061"/>
                  </a:lnTo>
                  <a:lnTo>
                    <a:pt x="1767" y="2061"/>
                  </a:lnTo>
                  <a:lnTo>
                    <a:pt x="1816" y="2012"/>
                  </a:lnTo>
                  <a:lnTo>
                    <a:pt x="1816" y="1963"/>
                  </a:lnTo>
                  <a:lnTo>
                    <a:pt x="1816" y="1914"/>
                  </a:lnTo>
                  <a:lnTo>
                    <a:pt x="1521" y="1767"/>
                  </a:lnTo>
                  <a:lnTo>
                    <a:pt x="1276" y="1571"/>
                  </a:lnTo>
                  <a:lnTo>
                    <a:pt x="1080" y="1325"/>
                  </a:lnTo>
                  <a:lnTo>
                    <a:pt x="835" y="1080"/>
                  </a:lnTo>
                  <a:lnTo>
                    <a:pt x="491" y="589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3"/>
            <p:cNvSpPr/>
            <p:nvPr/>
          </p:nvSpPr>
          <p:spPr>
            <a:xfrm rot="-63655">
              <a:off x="6952888" y="1579277"/>
              <a:ext cx="24717" cy="26213"/>
            </a:xfrm>
            <a:custGeom>
              <a:avLst/>
              <a:gdLst/>
              <a:ahLst/>
              <a:cxnLst/>
              <a:rect l="l" t="t" r="r" b="b"/>
              <a:pathLst>
                <a:path w="1620" h="1718" extrusionOk="0">
                  <a:moveTo>
                    <a:pt x="49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344" y="589"/>
                  </a:lnTo>
                  <a:lnTo>
                    <a:pt x="638" y="982"/>
                  </a:lnTo>
                  <a:lnTo>
                    <a:pt x="1031" y="1374"/>
                  </a:lnTo>
                  <a:lnTo>
                    <a:pt x="1472" y="1669"/>
                  </a:lnTo>
                  <a:lnTo>
                    <a:pt x="1570" y="1718"/>
                  </a:lnTo>
                  <a:lnTo>
                    <a:pt x="1570" y="1669"/>
                  </a:lnTo>
                  <a:lnTo>
                    <a:pt x="1619" y="1620"/>
                  </a:lnTo>
                  <a:lnTo>
                    <a:pt x="1570" y="1571"/>
                  </a:lnTo>
                  <a:lnTo>
                    <a:pt x="1129" y="1276"/>
                  </a:lnTo>
                  <a:lnTo>
                    <a:pt x="785" y="884"/>
                  </a:lnTo>
                  <a:lnTo>
                    <a:pt x="442" y="491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3"/>
            <p:cNvSpPr/>
            <p:nvPr/>
          </p:nvSpPr>
          <p:spPr>
            <a:xfrm rot="-63655">
              <a:off x="6963857" y="1570126"/>
              <a:ext cx="20216" cy="16493"/>
            </a:xfrm>
            <a:custGeom>
              <a:avLst/>
              <a:gdLst/>
              <a:ahLst/>
              <a:cxnLst/>
              <a:rect l="l" t="t" r="r" b="b"/>
              <a:pathLst>
                <a:path w="1325" h="1081" extrusionOk="0">
                  <a:moveTo>
                    <a:pt x="0" y="1"/>
                  </a:moveTo>
                  <a:lnTo>
                    <a:pt x="0" y="50"/>
                  </a:lnTo>
                  <a:lnTo>
                    <a:pt x="0" y="99"/>
                  </a:lnTo>
                  <a:lnTo>
                    <a:pt x="246" y="442"/>
                  </a:lnTo>
                  <a:lnTo>
                    <a:pt x="540" y="688"/>
                  </a:lnTo>
                  <a:lnTo>
                    <a:pt x="883" y="933"/>
                  </a:lnTo>
                  <a:lnTo>
                    <a:pt x="1227" y="1080"/>
                  </a:lnTo>
                  <a:lnTo>
                    <a:pt x="1325" y="1080"/>
                  </a:lnTo>
                  <a:lnTo>
                    <a:pt x="1325" y="1031"/>
                  </a:lnTo>
                  <a:lnTo>
                    <a:pt x="1325" y="982"/>
                  </a:lnTo>
                  <a:lnTo>
                    <a:pt x="1276" y="933"/>
                  </a:lnTo>
                  <a:lnTo>
                    <a:pt x="932" y="786"/>
                  </a:lnTo>
                  <a:lnTo>
                    <a:pt x="638" y="590"/>
                  </a:lnTo>
                  <a:lnTo>
                    <a:pt x="344" y="344"/>
                  </a:lnTo>
                  <a:lnTo>
                    <a:pt x="147" y="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3"/>
            <p:cNvSpPr/>
            <p:nvPr/>
          </p:nvSpPr>
          <p:spPr>
            <a:xfrm rot="-63655">
              <a:off x="6981741" y="1571385"/>
              <a:ext cx="9750" cy="6012"/>
            </a:xfrm>
            <a:custGeom>
              <a:avLst/>
              <a:gdLst/>
              <a:ahLst/>
              <a:cxnLst/>
              <a:rect l="l" t="t" r="r" b="b"/>
              <a:pathLst>
                <a:path w="639" h="394" extrusionOk="0">
                  <a:moveTo>
                    <a:pt x="99" y="1"/>
                  </a:moveTo>
                  <a:lnTo>
                    <a:pt x="50" y="50"/>
                  </a:lnTo>
                  <a:lnTo>
                    <a:pt x="1" y="99"/>
                  </a:lnTo>
                  <a:lnTo>
                    <a:pt x="50" y="148"/>
                  </a:lnTo>
                  <a:lnTo>
                    <a:pt x="295" y="295"/>
                  </a:lnTo>
                  <a:lnTo>
                    <a:pt x="442" y="393"/>
                  </a:lnTo>
                  <a:lnTo>
                    <a:pt x="639" y="393"/>
                  </a:lnTo>
                  <a:lnTo>
                    <a:pt x="639" y="344"/>
                  </a:lnTo>
                  <a:lnTo>
                    <a:pt x="639" y="295"/>
                  </a:lnTo>
                  <a:lnTo>
                    <a:pt x="589" y="246"/>
                  </a:lnTo>
                  <a:lnTo>
                    <a:pt x="491" y="246"/>
                  </a:lnTo>
                  <a:lnTo>
                    <a:pt x="393" y="197"/>
                  </a:lnTo>
                  <a:lnTo>
                    <a:pt x="344" y="197"/>
                  </a:lnTo>
                  <a:lnTo>
                    <a:pt x="246" y="99"/>
                  </a:lnTo>
                  <a:lnTo>
                    <a:pt x="197" y="99"/>
                  </a:lnTo>
                  <a:lnTo>
                    <a:pt x="148" y="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3"/>
            <p:cNvSpPr/>
            <p:nvPr/>
          </p:nvSpPr>
          <p:spPr>
            <a:xfrm rot="-63655">
              <a:off x="6996581" y="1563668"/>
              <a:ext cx="5996" cy="5996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49" y="0"/>
                  </a:moveTo>
                  <a:lnTo>
                    <a:pt x="0" y="49"/>
                  </a:lnTo>
                  <a:lnTo>
                    <a:pt x="0" y="98"/>
                  </a:lnTo>
                  <a:lnTo>
                    <a:pt x="0" y="147"/>
                  </a:lnTo>
                  <a:lnTo>
                    <a:pt x="245" y="393"/>
                  </a:lnTo>
                  <a:lnTo>
                    <a:pt x="343" y="393"/>
                  </a:lnTo>
                  <a:lnTo>
                    <a:pt x="393" y="344"/>
                  </a:lnTo>
                  <a:lnTo>
                    <a:pt x="343" y="295"/>
                  </a:lnTo>
                  <a:lnTo>
                    <a:pt x="98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67"/>
          <p:cNvSpPr/>
          <p:nvPr/>
        </p:nvSpPr>
        <p:spPr>
          <a:xfrm>
            <a:off x="3655339" y="866861"/>
            <a:ext cx="1833300" cy="18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Google Shape;3663;p67"/>
          <p:cNvSpPr txBox="1">
            <a:spLocks noGrp="1"/>
          </p:cNvSpPr>
          <p:nvPr>
            <p:ph type="title"/>
          </p:nvPr>
        </p:nvSpPr>
        <p:spPr>
          <a:xfrm>
            <a:off x="2248048" y="2865394"/>
            <a:ext cx="46479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dirty="0"/>
              <a:t>Data value</a:t>
            </a:r>
            <a:endParaRPr dirty="0"/>
          </a:p>
        </p:txBody>
      </p:sp>
      <p:sp>
        <p:nvSpPr>
          <p:cNvPr id="3664" name="Google Shape;3664;p67"/>
          <p:cNvSpPr txBox="1">
            <a:spLocks noGrp="1"/>
          </p:cNvSpPr>
          <p:nvPr>
            <p:ph type="title" idx="2"/>
          </p:nvPr>
        </p:nvSpPr>
        <p:spPr>
          <a:xfrm>
            <a:off x="3798139" y="1258875"/>
            <a:ext cx="15477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65" name="Google Shape;3665;p67"/>
          <p:cNvSpPr txBox="1">
            <a:spLocks noGrp="1"/>
          </p:cNvSpPr>
          <p:nvPr>
            <p:ph type="subTitle" idx="1"/>
          </p:nvPr>
        </p:nvSpPr>
        <p:spPr>
          <a:xfrm>
            <a:off x="1663125" y="3667263"/>
            <a:ext cx="57240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0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p74"/>
          <p:cNvSpPr txBox="1">
            <a:spLocks noGrp="1"/>
          </p:cNvSpPr>
          <p:nvPr>
            <p:ph type="ctrTitle"/>
          </p:nvPr>
        </p:nvSpPr>
        <p:spPr>
          <a:xfrm>
            <a:off x="720000" y="682000"/>
            <a:ext cx="3748800" cy="10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808" name="Google Shape;3808;p74"/>
          <p:cNvSpPr txBox="1">
            <a:spLocks noGrp="1"/>
          </p:cNvSpPr>
          <p:nvPr>
            <p:ph type="subTitle" idx="1"/>
          </p:nvPr>
        </p:nvSpPr>
        <p:spPr>
          <a:xfrm>
            <a:off x="720000" y="1445275"/>
            <a:ext cx="3748800" cy="15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Do you have any questions?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youremail@freepik.com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+91  620 421 838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yourcompany.com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09" name="Google Shape;3809;p74"/>
          <p:cNvGrpSpPr/>
          <p:nvPr/>
        </p:nvGrpSpPr>
        <p:grpSpPr>
          <a:xfrm>
            <a:off x="1419889" y="3053222"/>
            <a:ext cx="407391" cy="286470"/>
            <a:chOff x="2962168" y="1852921"/>
            <a:chExt cx="417024" cy="293244"/>
          </a:xfrm>
        </p:grpSpPr>
        <p:sp>
          <p:nvSpPr>
            <p:cNvPr id="3810" name="Google Shape;3810;p74"/>
            <p:cNvSpPr/>
            <p:nvPr/>
          </p:nvSpPr>
          <p:spPr>
            <a:xfrm>
              <a:off x="2962168" y="1852921"/>
              <a:ext cx="417024" cy="293244"/>
            </a:xfrm>
            <a:custGeom>
              <a:avLst/>
              <a:gdLst/>
              <a:ahLst/>
              <a:cxnLst/>
              <a:rect l="l" t="t" r="r" b="b"/>
              <a:pathLst>
                <a:path w="19982" h="14051" extrusionOk="0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74"/>
            <p:cNvSpPr/>
            <p:nvPr/>
          </p:nvSpPr>
          <p:spPr>
            <a:xfrm>
              <a:off x="3121798" y="1926235"/>
              <a:ext cx="122194" cy="146633"/>
            </a:xfrm>
            <a:custGeom>
              <a:avLst/>
              <a:gdLst/>
              <a:ahLst/>
              <a:cxnLst/>
              <a:rect l="l" t="t" r="r" b="b"/>
              <a:pathLst>
                <a:path w="5855" h="7026" extrusionOk="0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2" name="Google Shape;3812;p74"/>
          <p:cNvSpPr txBox="1"/>
          <p:nvPr/>
        </p:nvSpPr>
        <p:spPr>
          <a:xfrm>
            <a:off x="720775" y="4352925"/>
            <a:ext cx="305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Please keep this slide for attribution 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813" name="Google Shape;3813;p74"/>
          <p:cNvGrpSpPr/>
          <p:nvPr/>
        </p:nvGrpSpPr>
        <p:grpSpPr>
          <a:xfrm>
            <a:off x="825546" y="2992845"/>
            <a:ext cx="407411" cy="407248"/>
            <a:chOff x="2234854" y="1791140"/>
            <a:chExt cx="417045" cy="416878"/>
          </a:xfrm>
        </p:grpSpPr>
        <p:sp>
          <p:nvSpPr>
            <p:cNvPr id="3814" name="Google Shape;3814;p74"/>
            <p:cNvSpPr/>
            <p:nvPr/>
          </p:nvSpPr>
          <p:spPr>
            <a:xfrm>
              <a:off x="2336967" y="1869734"/>
              <a:ext cx="213124" cy="259268"/>
            </a:xfrm>
            <a:custGeom>
              <a:avLst/>
              <a:gdLst/>
              <a:ahLst/>
              <a:cxnLst/>
              <a:rect l="l" t="t" r="r" b="b"/>
              <a:pathLst>
                <a:path w="10212" h="12423" extrusionOk="0">
                  <a:moveTo>
                    <a:pt x="4938" y="1172"/>
                  </a:moveTo>
                  <a:cubicBezTo>
                    <a:pt x="7267" y="1172"/>
                    <a:pt x="8610" y="2621"/>
                    <a:pt x="8610" y="3081"/>
                  </a:cubicBezTo>
                  <a:cubicBezTo>
                    <a:pt x="8610" y="3348"/>
                    <a:pt x="8308" y="3471"/>
                    <a:pt x="8102" y="3471"/>
                  </a:cubicBezTo>
                  <a:cubicBezTo>
                    <a:pt x="7867" y="3471"/>
                    <a:pt x="7733" y="3357"/>
                    <a:pt x="7407" y="3026"/>
                  </a:cubicBezTo>
                  <a:cubicBezTo>
                    <a:pt x="6933" y="2541"/>
                    <a:pt x="6282" y="1879"/>
                    <a:pt x="4821" y="1879"/>
                  </a:cubicBezTo>
                  <a:cubicBezTo>
                    <a:pt x="4177" y="1879"/>
                    <a:pt x="3602" y="2046"/>
                    <a:pt x="3162" y="2362"/>
                  </a:cubicBezTo>
                  <a:cubicBezTo>
                    <a:pt x="2687" y="2700"/>
                    <a:pt x="2417" y="3188"/>
                    <a:pt x="2417" y="3701"/>
                  </a:cubicBezTo>
                  <a:cubicBezTo>
                    <a:pt x="2417" y="4145"/>
                    <a:pt x="2603" y="4758"/>
                    <a:pt x="3491" y="5152"/>
                  </a:cubicBezTo>
                  <a:cubicBezTo>
                    <a:pt x="3997" y="5378"/>
                    <a:pt x="4646" y="5506"/>
                    <a:pt x="5334" y="5642"/>
                  </a:cubicBezTo>
                  <a:cubicBezTo>
                    <a:pt x="7566" y="6081"/>
                    <a:pt x="9029" y="6514"/>
                    <a:pt x="9029" y="8449"/>
                  </a:cubicBezTo>
                  <a:cubicBezTo>
                    <a:pt x="9029" y="8455"/>
                    <a:pt x="9029" y="8464"/>
                    <a:pt x="9029" y="8478"/>
                  </a:cubicBezTo>
                  <a:cubicBezTo>
                    <a:pt x="9035" y="8646"/>
                    <a:pt x="9028" y="9518"/>
                    <a:pt x="8347" y="10222"/>
                  </a:cubicBezTo>
                  <a:cubicBezTo>
                    <a:pt x="7688" y="10903"/>
                    <a:pt x="6597" y="11248"/>
                    <a:pt x="5102" y="11252"/>
                  </a:cubicBezTo>
                  <a:cubicBezTo>
                    <a:pt x="2240" y="11250"/>
                    <a:pt x="1171" y="9891"/>
                    <a:pt x="1171" y="9033"/>
                  </a:cubicBezTo>
                  <a:cubicBezTo>
                    <a:pt x="1171" y="8780"/>
                    <a:pt x="1518" y="8672"/>
                    <a:pt x="1656" y="8672"/>
                  </a:cubicBezTo>
                  <a:cubicBezTo>
                    <a:pt x="1844" y="8672"/>
                    <a:pt x="2005" y="8837"/>
                    <a:pt x="2327" y="9212"/>
                  </a:cubicBezTo>
                  <a:cubicBezTo>
                    <a:pt x="2843" y="9813"/>
                    <a:pt x="3551" y="10636"/>
                    <a:pt x="5095" y="10636"/>
                  </a:cubicBezTo>
                  <a:cubicBezTo>
                    <a:pt x="6363" y="10636"/>
                    <a:pt x="7727" y="9881"/>
                    <a:pt x="7727" y="8612"/>
                  </a:cubicBezTo>
                  <a:cubicBezTo>
                    <a:pt x="7727" y="7951"/>
                    <a:pt x="7363" y="7445"/>
                    <a:pt x="6647" y="7109"/>
                  </a:cubicBezTo>
                  <a:cubicBezTo>
                    <a:pt x="6130" y="6866"/>
                    <a:pt x="5472" y="6726"/>
                    <a:pt x="4773" y="6578"/>
                  </a:cubicBezTo>
                  <a:cubicBezTo>
                    <a:pt x="2620" y="6120"/>
                    <a:pt x="1209" y="5683"/>
                    <a:pt x="1209" y="3859"/>
                  </a:cubicBezTo>
                  <a:cubicBezTo>
                    <a:pt x="1209" y="2893"/>
                    <a:pt x="1667" y="2191"/>
                    <a:pt x="2606" y="1711"/>
                  </a:cubicBezTo>
                  <a:cubicBezTo>
                    <a:pt x="3388" y="1313"/>
                    <a:pt x="4350" y="1172"/>
                    <a:pt x="4938" y="1172"/>
                  </a:cubicBezTo>
                  <a:close/>
                  <a:moveTo>
                    <a:pt x="4938" y="1"/>
                  </a:moveTo>
                  <a:cubicBezTo>
                    <a:pt x="2944" y="1"/>
                    <a:pt x="39" y="991"/>
                    <a:pt x="39" y="3861"/>
                  </a:cubicBezTo>
                  <a:cubicBezTo>
                    <a:pt x="39" y="5149"/>
                    <a:pt x="579" y="6129"/>
                    <a:pt x="1644" y="6772"/>
                  </a:cubicBezTo>
                  <a:cubicBezTo>
                    <a:pt x="2505" y="7293"/>
                    <a:pt x="3581" y="7523"/>
                    <a:pt x="4529" y="7724"/>
                  </a:cubicBezTo>
                  <a:cubicBezTo>
                    <a:pt x="5159" y="7857"/>
                    <a:pt x="5755" y="7984"/>
                    <a:pt x="6149" y="8170"/>
                  </a:cubicBezTo>
                  <a:cubicBezTo>
                    <a:pt x="6556" y="8359"/>
                    <a:pt x="6556" y="8518"/>
                    <a:pt x="6556" y="8612"/>
                  </a:cubicBezTo>
                  <a:cubicBezTo>
                    <a:pt x="6556" y="9100"/>
                    <a:pt x="5785" y="9465"/>
                    <a:pt x="5095" y="9465"/>
                  </a:cubicBezTo>
                  <a:cubicBezTo>
                    <a:pt x="4089" y="9465"/>
                    <a:pt x="3664" y="8971"/>
                    <a:pt x="3215" y="8449"/>
                  </a:cubicBezTo>
                  <a:cubicBezTo>
                    <a:pt x="2833" y="8005"/>
                    <a:pt x="2401" y="7501"/>
                    <a:pt x="1656" y="7501"/>
                  </a:cubicBezTo>
                  <a:cubicBezTo>
                    <a:pt x="860" y="7501"/>
                    <a:pt x="0" y="8087"/>
                    <a:pt x="0" y="9035"/>
                  </a:cubicBezTo>
                  <a:cubicBezTo>
                    <a:pt x="0" y="10459"/>
                    <a:pt x="1462" y="12423"/>
                    <a:pt x="5104" y="12423"/>
                  </a:cubicBezTo>
                  <a:cubicBezTo>
                    <a:pt x="6926" y="12419"/>
                    <a:pt x="8301" y="11954"/>
                    <a:pt x="9187" y="11036"/>
                  </a:cubicBezTo>
                  <a:cubicBezTo>
                    <a:pt x="10167" y="10024"/>
                    <a:pt x="10211" y="8803"/>
                    <a:pt x="10200" y="8442"/>
                  </a:cubicBezTo>
                  <a:cubicBezTo>
                    <a:pt x="10199" y="7101"/>
                    <a:pt x="9638" y="6090"/>
                    <a:pt x="8536" y="5435"/>
                  </a:cubicBezTo>
                  <a:cubicBezTo>
                    <a:pt x="7642" y="4904"/>
                    <a:pt x="6537" y="4685"/>
                    <a:pt x="5560" y="4492"/>
                  </a:cubicBezTo>
                  <a:cubicBezTo>
                    <a:pt x="4939" y="4370"/>
                    <a:pt x="4354" y="4255"/>
                    <a:pt x="3966" y="4084"/>
                  </a:cubicBezTo>
                  <a:cubicBezTo>
                    <a:pt x="3588" y="3916"/>
                    <a:pt x="3588" y="3781"/>
                    <a:pt x="3588" y="3703"/>
                  </a:cubicBezTo>
                  <a:cubicBezTo>
                    <a:pt x="3588" y="3429"/>
                    <a:pt x="4016" y="3050"/>
                    <a:pt x="4821" y="3050"/>
                  </a:cubicBezTo>
                  <a:cubicBezTo>
                    <a:pt x="5790" y="3050"/>
                    <a:pt x="6153" y="3418"/>
                    <a:pt x="6570" y="3847"/>
                  </a:cubicBezTo>
                  <a:cubicBezTo>
                    <a:pt x="6921" y="4202"/>
                    <a:pt x="7354" y="4644"/>
                    <a:pt x="8102" y="4644"/>
                  </a:cubicBezTo>
                  <a:cubicBezTo>
                    <a:pt x="8966" y="4644"/>
                    <a:pt x="9781" y="4016"/>
                    <a:pt x="9781" y="3082"/>
                  </a:cubicBezTo>
                  <a:cubicBezTo>
                    <a:pt x="9781" y="1768"/>
                    <a:pt x="7722" y="1"/>
                    <a:pt x="4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4"/>
            <p:cNvSpPr/>
            <p:nvPr/>
          </p:nvSpPr>
          <p:spPr>
            <a:xfrm>
              <a:off x="2234854" y="1791140"/>
              <a:ext cx="417045" cy="416878"/>
            </a:xfrm>
            <a:custGeom>
              <a:avLst/>
              <a:gdLst/>
              <a:ahLst/>
              <a:cxnLst/>
              <a:rect l="l" t="t" r="r" b="b"/>
              <a:pathLst>
                <a:path w="19983" h="19975" extrusionOk="0">
                  <a:moveTo>
                    <a:pt x="5465" y="1172"/>
                  </a:moveTo>
                  <a:cubicBezTo>
                    <a:pt x="6229" y="1172"/>
                    <a:pt x="6714" y="1356"/>
                    <a:pt x="7184" y="1548"/>
                  </a:cubicBezTo>
                  <a:cubicBezTo>
                    <a:pt x="7842" y="1820"/>
                    <a:pt x="8120" y="1882"/>
                    <a:pt x="8506" y="1882"/>
                  </a:cubicBezTo>
                  <a:cubicBezTo>
                    <a:pt x="8831" y="1882"/>
                    <a:pt x="9232" y="1838"/>
                    <a:pt x="10000" y="1838"/>
                  </a:cubicBezTo>
                  <a:cubicBezTo>
                    <a:pt x="13275" y="1838"/>
                    <a:pt x="15226" y="3478"/>
                    <a:pt x="16286" y="4855"/>
                  </a:cubicBezTo>
                  <a:cubicBezTo>
                    <a:pt x="17660" y="6641"/>
                    <a:pt x="18149" y="8709"/>
                    <a:pt x="18149" y="9937"/>
                  </a:cubicBezTo>
                  <a:cubicBezTo>
                    <a:pt x="18149" y="11304"/>
                    <a:pt x="17841" y="11405"/>
                    <a:pt x="18414" y="12744"/>
                  </a:cubicBezTo>
                  <a:cubicBezTo>
                    <a:pt x="18610" y="13203"/>
                    <a:pt x="18812" y="13675"/>
                    <a:pt x="18812" y="14565"/>
                  </a:cubicBezTo>
                  <a:cubicBezTo>
                    <a:pt x="18812" y="15702"/>
                    <a:pt x="18373" y="16765"/>
                    <a:pt x="17575" y="17561"/>
                  </a:cubicBezTo>
                  <a:cubicBezTo>
                    <a:pt x="16776" y="18358"/>
                    <a:pt x="15671" y="18803"/>
                    <a:pt x="14546" y="18803"/>
                  </a:cubicBezTo>
                  <a:cubicBezTo>
                    <a:pt x="14544" y="18803"/>
                    <a:pt x="14542" y="18803"/>
                    <a:pt x="14540" y="18803"/>
                  </a:cubicBezTo>
                  <a:lnTo>
                    <a:pt x="14519" y="18803"/>
                  </a:lnTo>
                  <a:cubicBezTo>
                    <a:pt x="13754" y="18803"/>
                    <a:pt x="13270" y="18612"/>
                    <a:pt x="12799" y="18418"/>
                  </a:cubicBezTo>
                  <a:cubicBezTo>
                    <a:pt x="12161" y="18154"/>
                    <a:pt x="11842" y="18085"/>
                    <a:pt x="11520" y="18085"/>
                  </a:cubicBezTo>
                  <a:cubicBezTo>
                    <a:pt x="11167" y="18085"/>
                    <a:pt x="10809" y="18168"/>
                    <a:pt x="10022" y="18168"/>
                  </a:cubicBezTo>
                  <a:cubicBezTo>
                    <a:pt x="6746" y="18168"/>
                    <a:pt x="4785" y="16516"/>
                    <a:pt x="3717" y="15131"/>
                  </a:cubicBezTo>
                  <a:cubicBezTo>
                    <a:pt x="2328" y="13328"/>
                    <a:pt x="1835" y="11257"/>
                    <a:pt x="1835" y="10031"/>
                  </a:cubicBezTo>
                  <a:cubicBezTo>
                    <a:pt x="1835" y="8674"/>
                    <a:pt x="2146" y="8571"/>
                    <a:pt x="1569" y="7222"/>
                  </a:cubicBezTo>
                  <a:cubicBezTo>
                    <a:pt x="1375" y="6765"/>
                    <a:pt x="1173" y="6293"/>
                    <a:pt x="1171" y="5408"/>
                  </a:cubicBezTo>
                  <a:cubicBezTo>
                    <a:pt x="1175" y="3063"/>
                    <a:pt x="3100" y="1172"/>
                    <a:pt x="5465" y="1172"/>
                  </a:cubicBezTo>
                  <a:close/>
                  <a:moveTo>
                    <a:pt x="5465" y="0"/>
                  </a:moveTo>
                  <a:cubicBezTo>
                    <a:pt x="3993" y="0"/>
                    <a:pt x="2617" y="552"/>
                    <a:pt x="1587" y="1582"/>
                  </a:cubicBezTo>
                  <a:cubicBezTo>
                    <a:pt x="566" y="2603"/>
                    <a:pt x="4" y="3960"/>
                    <a:pt x="0" y="5403"/>
                  </a:cubicBezTo>
                  <a:lnTo>
                    <a:pt x="0" y="5414"/>
                  </a:lnTo>
                  <a:cubicBezTo>
                    <a:pt x="2" y="6535"/>
                    <a:pt x="274" y="7170"/>
                    <a:pt x="492" y="7682"/>
                  </a:cubicBezTo>
                  <a:cubicBezTo>
                    <a:pt x="938" y="8725"/>
                    <a:pt x="664" y="8547"/>
                    <a:pt x="664" y="10031"/>
                  </a:cubicBezTo>
                  <a:cubicBezTo>
                    <a:pt x="664" y="11738"/>
                    <a:pt x="1385" y="14023"/>
                    <a:pt x="2790" y="15845"/>
                  </a:cubicBezTo>
                  <a:cubicBezTo>
                    <a:pt x="4019" y="17439"/>
                    <a:pt x="6270" y="19339"/>
                    <a:pt x="10022" y="19339"/>
                  </a:cubicBezTo>
                  <a:cubicBezTo>
                    <a:pt x="10942" y="19339"/>
                    <a:pt x="11234" y="19255"/>
                    <a:pt x="11494" y="19255"/>
                  </a:cubicBezTo>
                  <a:cubicBezTo>
                    <a:pt x="11700" y="19255"/>
                    <a:pt x="11887" y="19308"/>
                    <a:pt x="12353" y="19500"/>
                  </a:cubicBezTo>
                  <a:cubicBezTo>
                    <a:pt x="12875" y="19716"/>
                    <a:pt x="13523" y="19974"/>
                    <a:pt x="14519" y="19974"/>
                  </a:cubicBezTo>
                  <a:lnTo>
                    <a:pt x="14554" y="19974"/>
                  </a:lnTo>
                  <a:cubicBezTo>
                    <a:pt x="15985" y="19974"/>
                    <a:pt x="17386" y="19403"/>
                    <a:pt x="18402" y="18391"/>
                  </a:cubicBezTo>
                  <a:cubicBezTo>
                    <a:pt x="19422" y="17374"/>
                    <a:pt x="19983" y="16015"/>
                    <a:pt x="19983" y="14565"/>
                  </a:cubicBezTo>
                  <a:cubicBezTo>
                    <a:pt x="19983" y="13436"/>
                    <a:pt x="19711" y="12797"/>
                    <a:pt x="19491" y="12284"/>
                  </a:cubicBezTo>
                  <a:cubicBezTo>
                    <a:pt x="19045" y="11243"/>
                    <a:pt x="19320" y="11421"/>
                    <a:pt x="19320" y="9937"/>
                  </a:cubicBezTo>
                  <a:cubicBezTo>
                    <a:pt x="19320" y="8218"/>
                    <a:pt x="18603" y="5946"/>
                    <a:pt x="17213" y="4140"/>
                  </a:cubicBezTo>
                  <a:cubicBezTo>
                    <a:pt x="15994" y="2557"/>
                    <a:pt x="13753" y="667"/>
                    <a:pt x="10000" y="667"/>
                  </a:cubicBezTo>
                  <a:cubicBezTo>
                    <a:pt x="9146" y="667"/>
                    <a:pt x="8785" y="712"/>
                    <a:pt x="8528" y="712"/>
                  </a:cubicBezTo>
                  <a:cubicBezTo>
                    <a:pt x="8261" y="712"/>
                    <a:pt x="8109" y="664"/>
                    <a:pt x="7630" y="466"/>
                  </a:cubicBezTo>
                  <a:cubicBezTo>
                    <a:pt x="7110" y="252"/>
                    <a:pt x="6461" y="0"/>
                    <a:pt x="5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6" name="Google Shape;3816;p74"/>
          <p:cNvGrpSpPr/>
          <p:nvPr/>
        </p:nvGrpSpPr>
        <p:grpSpPr>
          <a:xfrm>
            <a:off x="2071149" y="2992774"/>
            <a:ext cx="407391" cy="407391"/>
            <a:chOff x="3390992" y="1791056"/>
            <a:chExt cx="417024" cy="417024"/>
          </a:xfrm>
        </p:grpSpPr>
        <p:sp>
          <p:nvSpPr>
            <p:cNvPr id="3817" name="Google Shape;3817;p74"/>
            <p:cNvSpPr/>
            <p:nvPr/>
          </p:nvSpPr>
          <p:spPr>
            <a:xfrm>
              <a:off x="3440682" y="1852120"/>
              <a:ext cx="317683" cy="293244"/>
            </a:xfrm>
            <a:custGeom>
              <a:avLst/>
              <a:gdLst/>
              <a:ahLst/>
              <a:cxnLst/>
              <a:rect l="l" t="t" r="r" b="b"/>
              <a:pathLst>
                <a:path w="15222" h="14051" extrusionOk="0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rgbClr val="563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4"/>
            <p:cNvSpPr/>
            <p:nvPr/>
          </p:nvSpPr>
          <p:spPr>
            <a:xfrm>
              <a:off x="3390992" y="1791056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rgbClr val="563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9" name="Google Shape;3819;p74"/>
          <p:cNvGrpSpPr/>
          <p:nvPr/>
        </p:nvGrpSpPr>
        <p:grpSpPr>
          <a:xfrm>
            <a:off x="4000495" y="-1802320"/>
            <a:ext cx="9144018" cy="6919323"/>
            <a:chOff x="4000495" y="-1802320"/>
            <a:chExt cx="9144018" cy="6919323"/>
          </a:xfrm>
        </p:grpSpPr>
        <p:sp>
          <p:nvSpPr>
            <p:cNvPr id="3820" name="Google Shape;3820;p74"/>
            <p:cNvSpPr/>
            <p:nvPr/>
          </p:nvSpPr>
          <p:spPr>
            <a:xfrm>
              <a:off x="4293283" y="-1802320"/>
              <a:ext cx="8651075" cy="6614071"/>
            </a:xfrm>
            <a:custGeom>
              <a:avLst/>
              <a:gdLst/>
              <a:ahLst/>
              <a:cxnLst/>
              <a:rect l="l" t="t" r="r" b="b"/>
              <a:pathLst>
                <a:path w="261995" h="200305" extrusionOk="0">
                  <a:moveTo>
                    <a:pt x="190831" y="2577"/>
                  </a:moveTo>
                  <a:lnTo>
                    <a:pt x="190906" y="2728"/>
                  </a:lnTo>
                  <a:lnTo>
                    <a:pt x="191058" y="3031"/>
                  </a:lnTo>
                  <a:lnTo>
                    <a:pt x="191361" y="4471"/>
                  </a:lnTo>
                  <a:lnTo>
                    <a:pt x="191664" y="5684"/>
                  </a:lnTo>
                  <a:lnTo>
                    <a:pt x="191740" y="6290"/>
                  </a:lnTo>
                  <a:lnTo>
                    <a:pt x="191664" y="6442"/>
                  </a:lnTo>
                  <a:lnTo>
                    <a:pt x="191588" y="6518"/>
                  </a:lnTo>
                  <a:lnTo>
                    <a:pt x="191209" y="6518"/>
                  </a:lnTo>
                  <a:lnTo>
                    <a:pt x="190906" y="6442"/>
                  </a:lnTo>
                  <a:lnTo>
                    <a:pt x="190755" y="6366"/>
                  </a:lnTo>
                  <a:lnTo>
                    <a:pt x="190755" y="6215"/>
                  </a:lnTo>
                  <a:lnTo>
                    <a:pt x="190679" y="5608"/>
                  </a:lnTo>
                  <a:lnTo>
                    <a:pt x="190679" y="4396"/>
                  </a:lnTo>
                  <a:lnTo>
                    <a:pt x="190679" y="3031"/>
                  </a:lnTo>
                  <a:lnTo>
                    <a:pt x="190755" y="2728"/>
                  </a:lnTo>
                  <a:lnTo>
                    <a:pt x="190831" y="2577"/>
                  </a:lnTo>
                  <a:close/>
                  <a:moveTo>
                    <a:pt x="191816" y="3410"/>
                  </a:moveTo>
                  <a:lnTo>
                    <a:pt x="191967" y="3714"/>
                  </a:lnTo>
                  <a:lnTo>
                    <a:pt x="192270" y="4699"/>
                  </a:lnTo>
                  <a:lnTo>
                    <a:pt x="192649" y="5911"/>
                  </a:lnTo>
                  <a:lnTo>
                    <a:pt x="192649" y="6290"/>
                  </a:lnTo>
                  <a:lnTo>
                    <a:pt x="192649" y="6593"/>
                  </a:lnTo>
                  <a:lnTo>
                    <a:pt x="192574" y="6745"/>
                  </a:lnTo>
                  <a:lnTo>
                    <a:pt x="192498" y="6745"/>
                  </a:lnTo>
                  <a:lnTo>
                    <a:pt x="192498" y="6669"/>
                  </a:lnTo>
                  <a:lnTo>
                    <a:pt x="192346" y="6139"/>
                  </a:lnTo>
                  <a:lnTo>
                    <a:pt x="192119" y="5078"/>
                  </a:lnTo>
                  <a:lnTo>
                    <a:pt x="191816" y="3865"/>
                  </a:lnTo>
                  <a:lnTo>
                    <a:pt x="191816" y="3410"/>
                  </a:lnTo>
                  <a:close/>
                  <a:moveTo>
                    <a:pt x="223646" y="6821"/>
                  </a:moveTo>
                  <a:lnTo>
                    <a:pt x="223722" y="6897"/>
                  </a:lnTo>
                  <a:lnTo>
                    <a:pt x="223646" y="6897"/>
                  </a:lnTo>
                  <a:lnTo>
                    <a:pt x="222130" y="8033"/>
                  </a:lnTo>
                  <a:lnTo>
                    <a:pt x="221373" y="8640"/>
                  </a:lnTo>
                  <a:lnTo>
                    <a:pt x="220918" y="8867"/>
                  </a:lnTo>
                  <a:lnTo>
                    <a:pt x="220842" y="8867"/>
                  </a:lnTo>
                  <a:lnTo>
                    <a:pt x="220842" y="8791"/>
                  </a:lnTo>
                  <a:lnTo>
                    <a:pt x="220918" y="8488"/>
                  </a:lnTo>
                  <a:lnTo>
                    <a:pt x="220994" y="8033"/>
                  </a:lnTo>
                  <a:lnTo>
                    <a:pt x="221221" y="7730"/>
                  </a:lnTo>
                  <a:lnTo>
                    <a:pt x="221600" y="7579"/>
                  </a:lnTo>
                  <a:lnTo>
                    <a:pt x="222282" y="7276"/>
                  </a:lnTo>
                  <a:lnTo>
                    <a:pt x="223419" y="6897"/>
                  </a:lnTo>
                  <a:lnTo>
                    <a:pt x="223646" y="6821"/>
                  </a:lnTo>
                  <a:close/>
                  <a:moveTo>
                    <a:pt x="194089" y="6215"/>
                  </a:moveTo>
                  <a:lnTo>
                    <a:pt x="194241" y="6290"/>
                  </a:lnTo>
                  <a:lnTo>
                    <a:pt x="194392" y="6442"/>
                  </a:lnTo>
                  <a:lnTo>
                    <a:pt x="194544" y="6669"/>
                  </a:lnTo>
                  <a:lnTo>
                    <a:pt x="194620" y="6897"/>
                  </a:lnTo>
                  <a:lnTo>
                    <a:pt x="194696" y="7276"/>
                  </a:lnTo>
                  <a:lnTo>
                    <a:pt x="194696" y="7654"/>
                  </a:lnTo>
                  <a:lnTo>
                    <a:pt x="194468" y="7958"/>
                  </a:lnTo>
                  <a:lnTo>
                    <a:pt x="194014" y="8412"/>
                  </a:lnTo>
                  <a:lnTo>
                    <a:pt x="193180" y="9246"/>
                  </a:lnTo>
                  <a:lnTo>
                    <a:pt x="192953" y="8640"/>
                  </a:lnTo>
                  <a:lnTo>
                    <a:pt x="192725" y="8109"/>
                  </a:lnTo>
                  <a:lnTo>
                    <a:pt x="192649" y="7730"/>
                  </a:lnTo>
                  <a:lnTo>
                    <a:pt x="192801" y="7351"/>
                  </a:lnTo>
                  <a:lnTo>
                    <a:pt x="193180" y="6821"/>
                  </a:lnTo>
                  <a:lnTo>
                    <a:pt x="193483" y="6593"/>
                  </a:lnTo>
                  <a:lnTo>
                    <a:pt x="193710" y="6366"/>
                  </a:lnTo>
                  <a:lnTo>
                    <a:pt x="193938" y="6290"/>
                  </a:lnTo>
                  <a:lnTo>
                    <a:pt x="194089" y="6215"/>
                  </a:lnTo>
                  <a:close/>
                  <a:moveTo>
                    <a:pt x="206291" y="6063"/>
                  </a:moveTo>
                  <a:lnTo>
                    <a:pt x="206367" y="6139"/>
                  </a:lnTo>
                  <a:lnTo>
                    <a:pt x="206443" y="6442"/>
                  </a:lnTo>
                  <a:lnTo>
                    <a:pt x="206518" y="6897"/>
                  </a:lnTo>
                  <a:lnTo>
                    <a:pt x="206443" y="7351"/>
                  </a:lnTo>
                  <a:lnTo>
                    <a:pt x="206291" y="7730"/>
                  </a:lnTo>
                  <a:lnTo>
                    <a:pt x="205912" y="8109"/>
                  </a:lnTo>
                  <a:lnTo>
                    <a:pt x="205306" y="8564"/>
                  </a:lnTo>
                  <a:lnTo>
                    <a:pt x="204472" y="9170"/>
                  </a:lnTo>
                  <a:lnTo>
                    <a:pt x="204169" y="9322"/>
                  </a:lnTo>
                  <a:lnTo>
                    <a:pt x="204093" y="9322"/>
                  </a:lnTo>
                  <a:lnTo>
                    <a:pt x="204169" y="9019"/>
                  </a:lnTo>
                  <a:lnTo>
                    <a:pt x="204321" y="8564"/>
                  </a:lnTo>
                  <a:lnTo>
                    <a:pt x="204775" y="7503"/>
                  </a:lnTo>
                  <a:lnTo>
                    <a:pt x="205382" y="6593"/>
                  </a:lnTo>
                  <a:lnTo>
                    <a:pt x="205609" y="6215"/>
                  </a:lnTo>
                  <a:lnTo>
                    <a:pt x="205760" y="6139"/>
                  </a:lnTo>
                  <a:lnTo>
                    <a:pt x="206139" y="6063"/>
                  </a:lnTo>
                  <a:close/>
                  <a:moveTo>
                    <a:pt x="215537" y="2425"/>
                  </a:moveTo>
                  <a:lnTo>
                    <a:pt x="215689" y="2577"/>
                  </a:lnTo>
                  <a:lnTo>
                    <a:pt x="215764" y="2880"/>
                  </a:lnTo>
                  <a:lnTo>
                    <a:pt x="215764" y="3335"/>
                  </a:lnTo>
                  <a:lnTo>
                    <a:pt x="215689" y="3789"/>
                  </a:lnTo>
                  <a:lnTo>
                    <a:pt x="215613" y="4168"/>
                  </a:lnTo>
                  <a:lnTo>
                    <a:pt x="215461" y="4547"/>
                  </a:lnTo>
                  <a:lnTo>
                    <a:pt x="215158" y="4850"/>
                  </a:lnTo>
                  <a:lnTo>
                    <a:pt x="214703" y="5532"/>
                  </a:lnTo>
                  <a:lnTo>
                    <a:pt x="214249" y="6290"/>
                  </a:lnTo>
                  <a:lnTo>
                    <a:pt x="213870" y="7048"/>
                  </a:lnTo>
                  <a:lnTo>
                    <a:pt x="213491" y="7882"/>
                  </a:lnTo>
                  <a:lnTo>
                    <a:pt x="213263" y="8791"/>
                  </a:lnTo>
                  <a:lnTo>
                    <a:pt x="213036" y="9625"/>
                  </a:lnTo>
                  <a:lnTo>
                    <a:pt x="212884" y="10459"/>
                  </a:lnTo>
                  <a:lnTo>
                    <a:pt x="212884" y="11292"/>
                  </a:lnTo>
                  <a:lnTo>
                    <a:pt x="212809" y="12202"/>
                  </a:lnTo>
                  <a:lnTo>
                    <a:pt x="212809" y="12581"/>
                  </a:lnTo>
                  <a:lnTo>
                    <a:pt x="212733" y="12656"/>
                  </a:lnTo>
                  <a:lnTo>
                    <a:pt x="212657" y="12656"/>
                  </a:lnTo>
                  <a:lnTo>
                    <a:pt x="212430" y="12429"/>
                  </a:lnTo>
                  <a:lnTo>
                    <a:pt x="212278" y="12050"/>
                  </a:lnTo>
                  <a:lnTo>
                    <a:pt x="212051" y="11671"/>
                  </a:lnTo>
                  <a:lnTo>
                    <a:pt x="211748" y="10534"/>
                  </a:lnTo>
                  <a:lnTo>
                    <a:pt x="211596" y="9322"/>
                  </a:lnTo>
                  <a:lnTo>
                    <a:pt x="211596" y="8715"/>
                  </a:lnTo>
                  <a:lnTo>
                    <a:pt x="211596" y="8185"/>
                  </a:lnTo>
                  <a:lnTo>
                    <a:pt x="211748" y="7503"/>
                  </a:lnTo>
                  <a:lnTo>
                    <a:pt x="211899" y="6821"/>
                  </a:lnTo>
                  <a:lnTo>
                    <a:pt x="212127" y="6215"/>
                  </a:lnTo>
                  <a:lnTo>
                    <a:pt x="212354" y="5608"/>
                  </a:lnTo>
                  <a:lnTo>
                    <a:pt x="212657" y="5002"/>
                  </a:lnTo>
                  <a:lnTo>
                    <a:pt x="212960" y="4471"/>
                  </a:lnTo>
                  <a:lnTo>
                    <a:pt x="213339" y="3941"/>
                  </a:lnTo>
                  <a:lnTo>
                    <a:pt x="213794" y="3486"/>
                  </a:lnTo>
                  <a:lnTo>
                    <a:pt x="214249" y="3107"/>
                  </a:lnTo>
                  <a:lnTo>
                    <a:pt x="214628" y="2728"/>
                  </a:lnTo>
                  <a:lnTo>
                    <a:pt x="215006" y="2501"/>
                  </a:lnTo>
                  <a:lnTo>
                    <a:pt x="215310" y="2425"/>
                  </a:lnTo>
                  <a:close/>
                  <a:moveTo>
                    <a:pt x="203866" y="7048"/>
                  </a:moveTo>
                  <a:lnTo>
                    <a:pt x="203866" y="7276"/>
                  </a:lnTo>
                  <a:lnTo>
                    <a:pt x="203563" y="7958"/>
                  </a:lnTo>
                  <a:lnTo>
                    <a:pt x="202502" y="10155"/>
                  </a:lnTo>
                  <a:lnTo>
                    <a:pt x="201668" y="11899"/>
                  </a:lnTo>
                  <a:lnTo>
                    <a:pt x="201137" y="12732"/>
                  </a:lnTo>
                  <a:lnTo>
                    <a:pt x="200986" y="12960"/>
                  </a:lnTo>
                  <a:lnTo>
                    <a:pt x="200910" y="12960"/>
                  </a:lnTo>
                  <a:lnTo>
                    <a:pt x="200834" y="12884"/>
                  </a:lnTo>
                  <a:lnTo>
                    <a:pt x="200759" y="12656"/>
                  </a:lnTo>
                  <a:lnTo>
                    <a:pt x="200683" y="12353"/>
                  </a:lnTo>
                  <a:lnTo>
                    <a:pt x="200683" y="11974"/>
                  </a:lnTo>
                  <a:lnTo>
                    <a:pt x="200759" y="11065"/>
                  </a:lnTo>
                  <a:lnTo>
                    <a:pt x="201062" y="10231"/>
                  </a:lnTo>
                  <a:lnTo>
                    <a:pt x="201213" y="9776"/>
                  </a:lnTo>
                  <a:lnTo>
                    <a:pt x="201365" y="9473"/>
                  </a:lnTo>
                  <a:lnTo>
                    <a:pt x="201895" y="8791"/>
                  </a:lnTo>
                  <a:lnTo>
                    <a:pt x="202653" y="8033"/>
                  </a:lnTo>
                  <a:lnTo>
                    <a:pt x="203487" y="7351"/>
                  </a:lnTo>
                  <a:lnTo>
                    <a:pt x="203714" y="7124"/>
                  </a:lnTo>
                  <a:lnTo>
                    <a:pt x="203866" y="7048"/>
                  </a:lnTo>
                  <a:close/>
                  <a:moveTo>
                    <a:pt x="217735" y="4017"/>
                  </a:moveTo>
                  <a:lnTo>
                    <a:pt x="217886" y="4092"/>
                  </a:lnTo>
                  <a:lnTo>
                    <a:pt x="217886" y="4244"/>
                  </a:lnTo>
                  <a:lnTo>
                    <a:pt x="217886" y="5078"/>
                  </a:lnTo>
                  <a:lnTo>
                    <a:pt x="217735" y="5608"/>
                  </a:lnTo>
                  <a:lnTo>
                    <a:pt x="217583" y="6366"/>
                  </a:lnTo>
                  <a:lnTo>
                    <a:pt x="216977" y="8033"/>
                  </a:lnTo>
                  <a:lnTo>
                    <a:pt x="216219" y="9701"/>
                  </a:lnTo>
                  <a:lnTo>
                    <a:pt x="215385" y="11368"/>
                  </a:lnTo>
                  <a:lnTo>
                    <a:pt x="214628" y="12656"/>
                  </a:lnTo>
                  <a:lnTo>
                    <a:pt x="214324" y="13035"/>
                  </a:lnTo>
                  <a:lnTo>
                    <a:pt x="214173" y="13187"/>
                  </a:lnTo>
                  <a:lnTo>
                    <a:pt x="214021" y="13111"/>
                  </a:lnTo>
                  <a:lnTo>
                    <a:pt x="213945" y="12808"/>
                  </a:lnTo>
                  <a:lnTo>
                    <a:pt x="213870" y="12429"/>
                  </a:lnTo>
                  <a:lnTo>
                    <a:pt x="213794" y="11899"/>
                  </a:lnTo>
                  <a:lnTo>
                    <a:pt x="213794" y="10762"/>
                  </a:lnTo>
                  <a:lnTo>
                    <a:pt x="213870" y="10080"/>
                  </a:lnTo>
                  <a:lnTo>
                    <a:pt x="214021" y="9473"/>
                  </a:lnTo>
                  <a:lnTo>
                    <a:pt x="214173" y="8867"/>
                  </a:lnTo>
                  <a:lnTo>
                    <a:pt x="214400" y="8261"/>
                  </a:lnTo>
                  <a:lnTo>
                    <a:pt x="215006" y="6897"/>
                  </a:lnTo>
                  <a:lnTo>
                    <a:pt x="215764" y="5760"/>
                  </a:lnTo>
                  <a:lnTo>
                    <a:pt x="216143" y="5229"/>
                  </a:lnTo>
                  <a:lnTo>
                    <a:pt x="216598" y="4850"/>
                  </a:lnTo>
                  <a:lnTo>
                    <a:pt x="217356" y="4168"/>
                  </a:lnTo>
                  <a:lnTo>
                    <a:pt x="217583" y="4017"/>
                  </a:lnTo>
                  <a:close/>
                  <a:moveTo>
                    <a:pt x="208640" y="7579"/>
                  </a:moveTo>
                  <a:lnTo>
                    <a:pt x="208261" y="8488"/>
                  </a:lnTo>
                  <a:lnTo>
                    <a:pt x="207049" y="10610"/>
                  </a:lnTo>
                  <a:lnTo>
                    <a:pt x="206215" y="12126"/>
                  </a:lnTo>
                  <a:lnTo>
                    <a:pt x="205609" y="12960"/>
                  </a:lnTo>
                  <a:lnTo>
                    <a:pt x="205230" y="13414"/>
                  </a:lnTo>
                  <a:lnTo>
                    <a:pt x="205078" y="13566"/>
                  </a:lnTo>
                  <a:lnTo>
                    <a:pt x="204624" y="13566"/>
                  </a:lnTo>
                  <a:lnTo>
                    <a:pt x="204548" y="13490"/>
                  </a:lnTo>
                  <a:lnTo>
                    <a:pt x="204548" y="13414"/>
                  </a:lnTo>
                  <a:lnTo>
                    <a:pt x="204775" y="12960"/>
                  </a:lnTo>
                  <a:lnTo>
                    <a:pt x="205306" y="12202"/>
                  </a:lnTo>
                  <a:lnTo>
                    <a:pt x="206064" y="10837"/>
                  </a:lnTo>
                  <a:lnTo>
                    <a:pt x="206746" y="9625"/>
                  </a:lnTo>
                  <a:lnTo>
                    <a:pt x="206973" y="9094"/>
                  </a:lnTo>
                  <a:lnTo>
                    <a:pt x="207276" y="8640"/>
                  </a:lnTo>
                  <a:lnTo>
                    <a:pt x="207579" y="8261"/>
                  </a:lnTo>
                  <a:lnTo>
                    <a:pt x="207882" y="8033"/>
                  </a:lnTo>
                  <a:lnTo>
                    <a:pt x="208413" y="7654"/>
                  </a:lnTo>
                  <a:lnTo>
                    <a:pt x="208640" y="7579"/>
                  </a:lnTo>
                  <a:close/>
                  <a:moveTo>
                    <a:pt x="229027" y="11444"/>
                  </a:moveTo>
                  <a:lnTo>
                    <a:pt x="229179" y="11520"/>
                  </a:lnTo>
                  <a:lnTo>
                    <a:pt x="229254" y="11671"/>
                  </a:lnTo>
                  <a:lnTo>
                    <a:pt x="229330" y="11823"/>
                  </a:lnTo>
                  <a:lnTo>
                    <a:pt x="229330" y="12050"/>
                  </a:lnTo>
                  <a:lnTo>
                    <a:pt x="229179" y="12505"/>
                  </a:lnTo>
                  <a:lnTo>
                    <a:pt x="228875" y="12960"/>
                  </a:lnTo>
                  <a:lnTo>
                    <a:pt x="228724" y="13187"/>
                  </a:lnTo>
                  <a:lnTo>
                    <a:pt x="228496" y="13338"/>
                  </a:lnTo>
                  <a:lnTo>
                    <a:pt x="228042" y="13566"/>
                  </a:lnTo>
                  <a:lnTo>
                    <a:pt x="227966" y="13566"/>
                  </a:lnTo>
                  <a:lnTo>
                    <a:pt x="227890" y="13490"/>
                  </a:lnTo>
                  <a:lnTo>
                    <a:pt x="227966" y="13187"/>
                  </a:lnTo>
                  <a:lnTo>
                    <a:pt x="228269" y="12429"/>
                  </a:lnTo>
                  <a:lnTo>
                    <a:pt x="228572" y="11823"/>
                  </a:lnTo>
                  <a:lnTo>
                    <a:pt x="228800" y="11520"/>
                  </a:lnTo>
                  <a:lnTo>
                    <a:pt x="228951" y="11444"/>
                  </a:lnTo>
                  <a:close/>
                  <a:moveTo>
                    <a:pt x="220387" y="5078"/>
                  </a:moveTo>
                  <a:lnTo>
                    <a:pt x="220539" y="5153"/>
                  </a:lnTo>
                  <a:lnTo>
                    <a:pt x="220539" y="5229"/>
                  </a:lnTo>
                  <a:lnTo>
                    <a:pt x="220615" y="5381"/>
                  </a:lnTo>
                  <a:lnTo>
                    <a:pt x="220463" y="6215"/>
                  </a:lnTo>
                  <a:lnTo>
                    <a:pt x="220160" y="7276"/>
                  </a:lnTo>
                  <a:lnTo>
                    <a:pt x="219781" y="8412"/>
                  </a:lnTo>
                  <a:lnTo>
                    <a:pt x="219478" y="9322"/>
                  </a:lnTo>
                  <a:lnTo>
                    <a:pt x="219099" y="9852"/>
                  </a:lnTo>
                  <a:lnTo>
                    <a:pt x="218644" y="10459"/>
                  </a:lnTo>
                  <a:lnTo>
                    <a:pt x="217962" y="11216"/>
                  </a:lnTo>
                  <a:lnTo>
                    <a:pt x="217280" y="11899"/>
                  </a:lnTo>
                  <a:lnTo>
                    <a:pt x="216143" y="13035"/>
                  </a:lnTo>
                  <a:lnTo>
                    <a:pt x="215461" y="13566"/>
                  </a:lnTo>
                  <a:lnTo>
                    <a:pt x="215234" y="13642"/>
                  </a:lnTo>
                  <a:lnTo>
                    <a:pt x="215158" y="13566"/>
                  </a:lnTo>
                  <a:lnTo>
                    <a:pt x="215310" y="13338"/>
                  </a:lnTo>
                  <a:lnTo>
                    <a:pt x="215537" y="12960"/>
                  </a:lnTo>
                  <a:lnTo>
                    <a:pt x="216143" y="11974"/>
                  </a:lnTo>
                  <a:lnTo>
                    <a:pt x="216825" y="10459"/>
                  </a:lnTo>
                  <a:lnTo>
                    <a:pt x="217583" y="8791"/>
                  </a:lnTo>
                  <a:lnTo>
                    <a:pt x="218038" y="7427"/>
                  </a:lnTo>
                  <a:lnTo>
                    <a:pt x="218341" y="6745"/>
                  </a:lnTo>
                  <a:lnTo>
                    <a:pt x="218568" y="6290"/>
                  </a:lnTo>
                  <a:lnTo>
                    <a:pt x="218872" y="5911"/>
                  </a:lnTo>
                  <a:lnTo>
                    <a:pt x="219250" y="5608"/>
                  </a:lnTo>
                  <a:lnTo>
                    <a:pt x="219857" y="5229"/>
                  </a:lnTo>
                  <a:lnTo>
                    <a:pt x="220236" y="5078"/>
                  </a:lnTo>
                  <a:close/>
                  <a:moveTo>
                    <a:pt x="205988" y="8791"/>
                  </a:moveTo>
                  <a:lnTo>
                    <a:pt x="206064" y="8867"/>
                  </a:lnTo>
                  <a:lnTo>
                    <a:pt x="206064" y="8943"/>
                  </a:lnTo>
                  <a:lnTo>
                    <a:pt x="205836" y="9549"/>
                  </a:lnTo>
                  <a:lnTo>
                    <a:pt x="205306" y="10534"/>
                  </a:lnTo>
                  <a:lnTo>
                    <a:pt x="204548" y="11595"/>
                  </a:lnTo>
                  <a:lnTo>
                    <a:pt x="203942" y="12505"/>
                  </a:lnTo>
                  <a:lnTo>
                    <a:pt x="203335" y="13111"/>
                  </a:lnTo>
                  <a:lnTo>
                    <a:pt x="202653" y="13717"/>
                  </a:lnTo>
                  <a:lnTo>
                    <a:pt x="202123" y="13945"/>
                  </a:lnTo>
                  <a:lnTo>
                    <a:pt x="201971" y="14021"/>
                  </a:lnTo>
                  <a:lnTo>
                    <a:pt x="201895" y="13945"/>
                  </a:lnTo>
                  <a:lnTo>
                    <a:pt x="202123" y="13338"/>
                  </a:lnTo>
                  <a:lnTo>
                    <a:pt x="202653" y="12202"/>
                  </a:lnTo>
                  <a:lnTo>
                    <a:pt x="203032" y="11444"/>
                  </a:lnTo>
                  <a:lnTo>
                    <a:pt x="203487" y="10837"/>
                  </a:lnTo>
                  <a:lnTo>
                    <a:pt x="203942" y="10231"/>
                  </a:lnTo>
                  <a:lnTo>
                    <a:pt x="204548" y="9776"/>
                  </a:lnTo>
                  <a:lnTo>
                    <a:pt x="205306" y="9170"/>
                  </a:lnTo>
                  <a:lnTo>
                    <a:pt x="205760" y="8867"/>
                  </a:lnTo>
                  <a:lnTo>
                    <a:pt x="205988" y="8791"/>
                  </a:lnTo>
                  <a:close/>
                  <a:moveTo>
                    <a:pt x="210914" y="11595"/>
                  </a:moveTo>
                  <a:lnTo>
                    <a:pt x="211066" y="11899"/>
                  </a:lnTo>
                  <a:lnTo>
                    <a:pt x="211217" y="12202"/>
                  </a:lnTo>
                  <a:lnTo>
                    <a:pt x="211217" y="12505"/>
                  </a:lnTo>
                  <a:lnTo>
                    <a:pt x="210990" y="12884"/>
                  </a:lnTo>
                  <a:lnTo>
                    <a:pt x="210535" y="13338"/>
                  </a:lnTo>
                  <a:lnTo>
                    <a:pt x="209777" y="14021"/>
                  </a:lnTo>
                  <a:lnTo>
                    <a:pt x="208716" y="14930"/>
                  </a:lnTo>
                  <a:lnTo>
                    <a:pt x="208337" y="15157"/>
                  </a:lnTo>
                  <a:lnTo>
                    <a:pt x="208186" y="15233"/>
                  </a:lnTo>
                  <a:lnTo>
                    <a:pt x="208186" y="15157"/>
                  </a:lnTo>
                  <a:lnTo>
                    <a:pt x="208034" y="15082"/>
                  </a:lnTo>
                  <a:lnTo>
                    <a:pt x="207882" y="15006"/>
                  </a:lnTo>
                  <a:lnTo>
                    <a:pt x="207579" y="15006"/>
                  </a:lnTo>
                  <a:lnTo>
                    <a:pt x="207125" y="15157"/>
                  </a:lnTo>
                  <a:lnTo>
                    <a:pt x="206518" y="15536"/>
                  </a:lnTo>
                  <a:lnTo>
                    <a:pt x="206139" y="15839"/>
                  </a:lnTo>
                  <a:lnTo>
                    <a:pt x="205988" y="15915"/>
                  </a:lnTo>
                  <a:lnTo>
                    <a:pt x="205988" y="15915"/>
                  </a:lnTo>
                  <a:lnTo>
                    <a:pt x="206746" y="15082"/>
                  </a:lnTo>
                  <a:lnTo>
                    <a:pt x="207958" y="13869"/>
                  </a:lnTo>
                  <a:lnTo>
                    <a:pt x="209247" y="12732"/>
                  </a:lnTo>
                  <a:lnTo>
                    <a:pt x="210383" y="11899"/>
                  </a:lnTo>
                  <a:lnTo>
                    <a:pt x="210762" y="11671"/>
                  </a:lnTo>
                  <a:lnTo>
                    <a:pt x="210914" y="11595"/>
                  </a:lnTo>
                  <a:close/>
                  <a:moveTo>
                    <a:pt x="215158" y="14778"/>
                  </a:moveTo>
                  <a:lnTo>
                    <a:pt x="215158" y="14854"/>
                  </a:lnTo>
                  <a:lnTo>
                    <a:pt x="215082" y="15006"/>
                  </a:lnTo>
                  <a:lnTo>
                    <a:pt x="214628" y="15612"/>
                  </a:lnTo>
                  <a:lnTo>
                    <a:pt x="214173" y="16143"/>
                  </a:lnTo>
                  <a:lnTo>
                    <a:pt x="213870" y="16446"/>
                  </a:lnTo>
                  <a:lnTo>
                    <a:pt x="213794" y="16521"/>
                  </a:lnTo>
                  <a:lnTo>
                    <a:pt x="213870" y="16218"/>
                  </a:lnTo>
                  <a:lnTo>
                    <a:pt x="214249" y="15612"/>
                  </a:lnTo>
                  <a:lnTo>
                    <a:pt x="214628" y="15157"/>
                  </a:lnTo>
                  <a:lnTo>
                    <a:pt x="214931" y="14854"/>
                  </a:lnTo>
                  <a:lnTo>
                    <a:pt x="215158" y="14778"/>
                  </a:lnTo>
                  <a:close/>
                  <a:moveTo>
                    <a:pt x="191285" y="7124"/>
                  </a:moveTo>
                  <a:lnTo>
                    <a:pt x="191361" y="7200"/>
                  </a:lnTo>
                  <a:lnTo>
                    <a:pt x="191664" y="7579"/>
                  </a:lnTo>
                  <a:lnTo>
                    <a:pt x="192043" y="8337"/>
                  </a:lnTo>
                  <a:lnTo>
                    <a:pt x="192346" y="8943"/>
                  </a:lnTo>
                  <a:lnTo>
                    <a:pt x="192574" y="9549"/>
                  </a:lnTo>
                  <a:lnTo>
                    <a:pt x="192801" y="10231"/>
                  </a:lnTo>
                  <a:lnTo>
                    <a:pt x="192877" y="10837"/>
                  </a:lnTo>
                  <a:lnTo>
                    <a:pt x="193028" y="11595"/>
                  </a:lnTo>
                  <a:lnTo>
                    <a:pt x="193028" y="12277"/>
                  </a:lnTo>
                  <a:lnTo>
                    <a:pt x="193028" y="14021"/>
                  </a:lnTo>
                  <a:lnTo>
                    <a:pt x="192877" y="15764"/>
                  </a:lnTo>
                  <a:lnTo>
                    <a:pt x="192801" y="16294"/>
                  </a:lnTo>
                  <a:lnTo>
                    <a:pt x="192649" y="16521"/>
                  </a:lnTo>
                  <a:lnTo>
                    <a:pt x="192498" y="16597"/>
                  </a:lnTo>
                  <a:lnTo>
                    <a:pt x="192270" y="16597"/>
                  </a:lnTo>
                  <a:lnTo>
                    <a:pt x="192043" y="16521"/>
                  </a:lnTo>
                  <a:lnTo>
                    <a:pt x="191740" y="16370"/>
                  </a:lnTo>
                  <a:lnTo>
                    <a:pt x="191134" y="15915"/>
                  </a:lnTo>
                  <a:lnTo>
                    <a:pt x="190831" y="15612"/>
                  </a:lnTo>
                  <a:lnTo>
                    <a:pt x="190603" y="15309"/>
                  </a:lnTo>
                  <a:lnTo>
                    <a:pt x="190376" y="14854"/>
                  </a:lnTo>
                  <a:lnTo>
                    <a:pt x="190148" y="14324"/>
                  </a:lnTo>
                  <a:lnTo>
                    <a:pt x="189997" y="13793"/>
                  </a:lnTo>
                  <a:lnTo>
                    <a:pt x="189921" y="13263"/>
                  </a:lnTo>
                  <a:lnTo>
                    <a:pt x="189845" y="12656"/>
                  </a:lnTo>
                  <a:lnTo>
                    <a:pt x="189845" y="12050"/>
                  </a:lnTo>
                  <a:lnTo>
                    <a:pt x="189845" y="11368"/>
                  </a:lnTo>
                  <a:lnTo>
                    <a:pt x="189921" y="10762"/>
                  </a:lnTo>
                  <a:lnTo>
                    <a:pt x="190224" y="9398"/>
                  </a:lnTo>
                  <a:lnTo>
                    <a:pt x="190603" y="8261"/>
                  </a:lnTo>
                  <a:lnTo>
                    <a:pt x="191058" y="7427"/>
                  </a:lnTo>
                  <a:lnTo>
                    <a:pt x="191209" y="7200"/>
                  </a:lnTo>
                  <a:lnTo>
                    <a:pt x="191285" y="7124"/>
                  </a:lnTo>
                  <a:close/>
                  <a:moveTo>
                    <a:pt x="197045" y="6972"/>
                  </a:moveTo>
                  <a:lnTo>
                    <a:pt x="197121" y="7048"/>
                  </a:lnTo>
                  <a:lnTo>
                    <a:pt x="197197" y="7351"/>
                  </a:lnTo>
                  <a:lnTo>
                    <a:pt x="197272" y="8185"/>
                  </a:lnTo>
                  <a:lnTo>
                    <a:pt x="197197" y="9398"/>
                  </a:lnTo>
                  <a:lnTo>
                    <a:pt x="196893" y="10913"/>
                  </a:lnTo>
                  <a:lnTo>
                    <a:pt x="196515" y="12429"/>
                  </a:lnTo>
                  <a:lnTo>
                    <a:pt x="196136" y="13717"/>
                  </a:lnTo>
                  <a:lnTo>
                    <a:pt x="195908" y="14172"/>
                  </a:lnTo>
                  <a:lnTo>
                    <a:pt x="195605" y="14703"/>
                  </a:lnTo>
                  <a:lnTo>
                    <a:pt x="194847" y="15688"/>
                  </a:lnTo>
                  <a:lnTo>
                    <a:pt x="194089" y="16446"/>
                  </a:lnTo>
                  <a:lnTo>
                    <a:pt x="193786" y="16673"/>
                  </a:lnTo>
                  <a:lnTo>
                    <a:pt x="193559" y="16749"/>
                  </a:lnTo>
                  <a:lnTo>
                    <a:pt x="193407" y="16673"/>
                  </a:lnTo>
                  <a:lnTo>
                    <a:pt x="193331" y="16673"/>
                  </a:lnTo>
                  <a:lnTo>
                    <a:pt x="193331" y="16521"/>
                  </a:lnTo>
                  <a:lnTo>
                    <a:pt x="193407" y="16370"/>
                  </a:lnTo>
                  <a:lnTo>
                    <a:pt x="193483" y="15915"/>
                  </a:lnTo>
                  <a:lnTo>
                    <a:pt x="193559" y="15157"/>
                  </a:lnTo>
                  <a:lnTo>
                    <a:pt x="193635" y="12884"/>
                  </a:lnTo>
                  <a:lnTo>
                    <a:pt x="193710" y="10610"/>
                  </a:lnTo>
                  <a:lnTo>
                    <a:pt x="193786" y="9852"/>
                  </a:lnTo>
                  <a:lnTo>
                    <a:pt x="193786" y="9473"/>
                  </a:lnTo>
                  <a:lnTo>
                    <a:pt x="194014" y="9246"/>
                  </a:lnTo>
                  <a:lnTo>
                    <a:pt x="194468" y="8867"/>
                  </a:lnTo>
                  <a:lnTo>
                    <a:pt x="195529" y="7958"/>
                  </a:lnTo>
                  <a:lnTo>
                    <a:pt x="196515" y="7200"/>
                  </a:lnTo>
                  <a:lnTo>
                    <a:pt x="196893" y="7048"/>
                  </a:lnTo>
                  <a:lnTo>
                    <a:pt x="197045" y="6972"/>
                  </a:lnTo>
                  <a:close/>
                  <a:moveTo>
                    <a:pt x="211596" y="13187"/>
                  </a:moveTo>
                  <a:lnTo>
                    <a:pt x="211748" y="13263"/>
                  </a:lnTo>
                  <a:lnTo>
                    <a:pt x="211975" y="13490"/>
                  </a:lnTo>
                  <a:lnTo>
                    <a:pt x="211975" y="13566"/>
                  </a:lnTo>
                  <a:lnTo>
                    <a:pt x="211975" y="13717"/>
                  </a:lnTo>
                  <a:lnTo>
                    <a:pt x="211748" y="14172"/>
                  </a:lnTo>
                  <a:lnTo>
                    <a:pt x="211444" y="14703"/>
                  </a:lnTo>
                  <a:lnTo>
                    <a:pt x="210990" y="15233"/>
                  </a:lnTo>
                  <a:lnTo>
                    <a:pt x="210459" y="15839"/>
                  </a:lnTo>
                  <a:lnTo>
                    <a:pt x="209929" y="16294"/>
                  </a:lnTo>
                  <a:lnTo>
                    <a:pt x="209398" y="16749"/>
                  </a:lnTo>
                  <a:lnTo>
                    <a:pt x="208944" y="16976"/>
                  </a:lnTo>
                  <a:lnTo>
                    <a:pt x="208489" y="17052"/>
                  </a:lnTo>
                  <a:lnTo>
                    <a:pt x="208110" y="17052"/>
                  </a:lnTo>
                  <a:lnTo>
                    <a:pt x="208034" y="16976"/>
                  </a:lnTo>
                  <a:lnTo>
                    <a:pt x="208034" y="16673"/>
                  </a:lnTo>
                  <a:lnTo>
                    <a:pt x="208261" y="16370"/>
                  </a:lnTo>
                  <a:lnTo>
                    <a:pt x="208640" y="15915"/>
                  </a:lnTo>
                  <a:lnTo>
                    <a:pt x="209171" y="15309"/>
                  </a:lnTo>
                  <a:lnTo>
                    <a:pt x="209853" y="14627"/>
                  </a:lnTo>
                  <a:lnTo>
                    <a:pt x="210990" y="13642"/>
                  </a:lnTo>
                  <a:lnTo>
                    <a:pt x="211596" y="13187"/>
                  </a:lnTo>
                  <a:close/>
                  <a:moveTo>
                    <a:pt x="183555" y="13263"/>
                  </a:moveTo>
                  <a:lnTo>
                    <a:pt x="183782" y="13338"/>
                  </a:lnTo>
                  <a:lnTo>
                    <a:pt x="184086" y="13566"/>
                  </a:lnTo>
                  <a:lnTo>
                    <a:pt x="184313" y="13793"/>
                  </a:lnTo>
                  <a:lnTo>
                    <a:pt x="184692" y="14172"/>
                  </a:lnTo>
                  <a:lnTo>
                    <a:pt x="184843" y="14551"/>
                  </a:lnTo>
                  <a:lnTo>
                    <a:pt x="184843" y="15006"/>
                  </a:lnTo>
                  <a:lnTo>
                    <a:pt x="184768" y="15839"/>
                  </a:lnTo>
                  <a:lnTo>
                    <a:pt x="184616" y="16749"/>
                  </a:lnTo>
                  <a:lnTo>
                    <a:pt x="184616" y="17052"/>
                  </a:lnTo>
                  <a:lnTo>
                    <a:pt x="184540" y="17204"/>
                  </a:lnTo>
                  <a:lnTo>
                    <a:pt x="184086" y="16825"/>
                  </a:lnTo>
                  <a:lnTo>
                    <a:pt x="183252" y="16067"/>
                  </a:lnTo>
                  <a:lnTo>
                    <a:pt x="182115" y="14930"/>
                  </a:lnTo>
                  <a:lnTo>
                    <a:pt x="182494" y="14096"/>
                  </a:lnTo>
                  <a:lnTo>
                    <a:pt x="182721" y="13717"/>
                  </a:lnTo>
                  <a:lnTo>
                    <a:pt x="182873" y="13490"/>
                  </a:lnTo>
                  <a:lnTo>
                    <a:pt x="183100" y="13338"/>
                  </a:lnTo>
                  <a:lnTo>
                    <a:pt x="183328" y="13263"/>
                  </a:lnTo>
                  <a:close/>
                  <a:moveTo>
                    <a:pt x="212127" y="14778"/>
                  </a:moveTo>
                  <a:lnTo>
                    <a:pt x="212051" y="15309"/>
                  </a:lnTo>
                  <a:lnTo>
                    <a:pt x="211748" y="16218"/>
                  </a:lnTo>
                  <a:lnTo>
                    <a:pt x="211444" y="17052"/>
                  </a:lnTo>
                  <a:lnTo>
                    <a:pt x="211293" y="17355"/>
                  </a:lnTo>
                  <a:lnTo>
                    <a:pt x="211217" y="17431"/>
                  </a:lnTo>
                  <a:lnTo>
                    <a:pt x="211066" y="17431"/>
                  </a:lnTo>
                  <a:lnTo>
                    <a:pt x="210838" y="17204"/>
                  </a:lnTo>
                  <a:lnTo>
                    <a:pt x="210611" y="16900"/>
                  </a:lnTo>
                  <a:lnTo>
                    <a:pt x="210611" y="16749"/>
                  </a:lnTo>
                  <a:lnTo>
                    <a:pt x="210611" y="16673"/>
                  </a:lnTo>
                  <a:lnTo>
                    <a:pt x="210762" y="16294"/>
                  </a:lnTo>
                  <a:lnTo>
                    <a:pt x="211293" y="15764"/>
                  </a:lnTo>
                  <a:lnTo>
                    <a:pt x="211823" y="15082"/>
                  </a:lnTo>
                  <a:lnTo>
                    <a:pt x="212051" y="14854"/>
                  </a:lnTo>
                  <a:lnTo>
                    <a:pt x="212127" y="14778"/>
                  </a:lnTo>
                  <a:close/>
                  <a:moveTo>
                    <a:pt x="187647" y="12884"/>
                  </a:moveTo>
                  <a:lnTo>
                    <a:pt x="187723" y="14021"/>
                  </a:lnTo>
                  <a:lnTo>
                    <a:pt x="187799" y="15157"/>
                  </a:lnTo>
                  <a:lnTo>
                    <a:pt x="187723" y="16370"/>
                  </a:lnTo>
                  <a:lnTo>
                    <a:pt x="187647" y="17507"/>
                  </a:lnTo>
                  <a:lnTo>
                    <a:pt x="187041" y="16446"/>
                  </a:lnTo>
                  <a:lnTo>
                    <a:pt x="186662" y="15688"/>
                  </a:lnTo>
                  <a:lnTo>
                    <a:pt x="186435" y="15157"/>
                  </a:lnTo>
                  <a:lnTo>
                    <a:pt x="186662" y="14703"/>
                  </a:lnTo>
                  <a:lnTo>
                    <a:pt x="187041" y="13869"/>
                  </a:lnTo>
                  <a:lnTo>
                    <a:pt x="187647" y="12884"/>
                  </a:lnTo>
                  <a:close/>
                  <a:moveTo>
                    <a:pt x="235317" y="15385"/>
                  </a:moveTo>
                  <a:lnTo>
                    <a:pt x="235772" y="15460"/>
                  </a:lnTo>
                  <a:lnTo>
                    <a:pt x="235999" y="15536"/>
                  </a:lnTo>
                  <a:lnTo>
                    <a:pt x="236151" y="15688"/>
                  </a:lnTo>
                  <a:lnTo>
                    <a:pt x="236378" y="15991"/>
                  </a:lnTo>
                  <a:lnTo>
                    <a:pt x="236454" y="16446"/>
                  </a:lnTo>
                  <a:lnTo>
                    <a:pt x="236378" y="16673"/>
                  </a:lnTo>
                  <a:lnTo>
                    <a:pt x="236302" y="16825"/>
                  </a:lnTo>
                  <a:lnTo>
                    <a:pt x="236075" y="16976"/>
                  </a:lnTo>
                  <a:lnTo>
                    <a:pt x="235848" y="17052"/>
                  </a:lnTo>
                  <a:lnTo>
                    <a:pt x="234408" y="17507"/>
                  </a:lnTo>
                  <a:lnTo>
                    <a:pt x="233953" y="17658"/>
                  </a:lnTo>
                  <a:lnTo>
                    <a:pt x="233726" y="17658"/>
                  </a:lnTo>
                  <a:lnTo>
                    <a:pt x="233726" y="17582"/>
                  </a:lnTo>
                  <a:lnTo>
                    <a:pt x="233801" y="17431"/>
                  </a:lnTo>
                  <a:lnTo>
                    <a:pt x="234332" y="16218"/>
                  </a:lnTo>
                  <a:lnTo>
                    <a:pt x="234484" y="15839"/>
                  </a:lnTo>
                  <a:lnTo>
                    <a:pt x="234711" y="15536"/>
                  </a:lnTo>
                  <a:lnTo>
                    <a:pt x="234938" y="15460"/>
                  </a:lnTo>
                  <a:lnTo>
                    <a:pt x="235317" y="15385"/>
                  </a:lnTo>
                  <a:close/>
                  <a:moveTo>
                    <a:pt x="228345" y="13945"/>
                  </a:moveTo>
                  <a:lnTo>
                    <a:pt x="228496" y="14021"/>
                  </a:lnTo>
                  <a:lnTo>
                    <a:pt x="228345" y="14324"/>
                  </a:lnTo>
                  <a:lnTo>
                    <a:pt x="227890" y="15006"/>
                  </a:lnTo>
                  <a:lnTo>
                    <a:pt x="227208" y="15839"/>
                  </a:lnTo>
                  <a:lnTo>
                    <a:pt x="226374" y="16749"/>
                  </a:lnTo>
                  <a:lnTo>
                    <a:pt x="225465" y="17582"/>
                  </a:lnTo>
                  <a:lnTo>
                    <a:pt x="224783" y="18037"/>
                  </a:lnTo>
                  <a:lnTo>
                    <a:pt x="224480" y="18189"/>
                  </a:lnTo>
                  <a:lnTo>
                    <a:pt x="224328" y="18189"/>
                  </a:lnTo>
                  <a:lnTo>
                    <a:pt x="224783" y="17734"/>
                  </a:lnTo>
                  <a:lnTo>
                    <a:pt x="226299" y="15764"/>
                  </a:lnTo>
                  <a:lnTo>
                    <a:pt x="226981" y="15006"/>
                  </a:lnTo>
                  <a:lnTo>
                    <a:pt x="227587" y="14399"/>
                  </a:lnTo>
                  <a:lnTo>
                    <a:pt x="228193" y="14021"/>
                  </a:lnTo>
                  <a:lnTo>
                    <a:pt x="228345" y="13945"/>
                  </a:lnTo>
                  <a:close/>
                  <a:moveTo>
                    <a:pt x="227814" y="11747"/>
                  </a:moveTo>
                  <a:lnTo>
                    <a:pt x="227739" y="12126"/>
                  </a:lnTo>
                  <a:lnTo>
                    <a:pt x="227435" y="12808"/>
                  </a:lnTo>
                  <a:lnTo>
                    <a:pt x="226753" y="13945"/>
                  </a:lnTo>
                  <a:lnTo>
                    <a:pt x="225844" y="15233"/>
                  </a:lnTo>
                  <a:lnTo>
                    <a:pt x="224783" y="16521"/>
                  </a:lnTo>
                  <a:lnTo>
                    <a:pt x="223798" y="17582"/>
                  </a:lnTo>
                  <a:lnTo>
                    <a:pt x="223267" y="18037"/>
                  </a:lnTo>
                  <a:lnTo>
                    <a:pt x="222964" y="18340"/>
                  </a:lnTo>
                  <a:lnTo>
                    <a:pt x="222812" y="18340"/>
                  </a:lnTo>
                  <a:lnTo>
                    <a:pt x="222661" y="18189"/>
                  </a:lnTo>
                  <a:lnTo>
                    <a:pt x="222661" y="17961"/>
                  </a:lnTo>
                  <a:lnTo>
                    <a:pt x="222661" y="17582"/>
                  </a:lnTo>
                  <a:lnTo>
                    <a:pt x="222964" y="16673"/>
                  </a:lnTo>
                  <a:lnTo>
                    <a:pt x="223419" y="15612"/>
                  </a:lnTo>
                  <a:lnTo>
                    <a:pt x="224025" y="14627"/>
                  </a:lnTo>
                  <a:lnTo>
                    <a:pt x="224404" y="14248"/>
                  </a:lnTo>
                  <a:lnTo>
                    <a:pt x="224934" y="13717"/>
                  </a:lnTo>
                  <a:lnTo>
                    <a:pt x="226147" y="12732"/>
                  </a:lnTo>
                  <a:lnTo>
                    <a:pt x="227208" y="11974"/>
                  </a:lnTo>
                  <a:lnTo>
                    <a:pt x="227587" y="11747"/>
                  </a:lnTo>
                  <a:close/>
                  <a:moveTo>
                    <a:pt x="203108" y="14627"/>
                  </a:moveTo>
                  <a:lnTo>
                    <a:pt x="203108" y="14703"/>
                  </a:lnTo>
                  <a:lnTo>
                    <a:pt x="202881" y="15082"/>
                  </a:lnTo>
                  <a:lnTo>
                    <a:pt x="202426" y="15764"/>
                  </a:lnTo>
                  <a:lnTo>
                    <a:pt x="201744" y="16749"/>
                  </a:lnTo>
                  <a:lnTo>
                    <a:pt x="201137" y="17810"/>
                  </a:lnTo>
                  <a:lnTo>
                    <a:pt x="200455" y="18795"/>
                  </a:lnTo>
                  <a:lnTo>
                    <a:pt x="199698" y="19780"/>
                  </a:lnTo>
                  <a:lnTo>
                    <a:pt x="199091" y="20387"/>
                  </a:lnTo>
                  <a:lnTo>
                    <a:pt x="198940" y="20387"/>
                  </a:lnTo>
                  <a:lnTo>
                    <a:pt x="199015" y="20235"/>
                  </a:lnTo>
                  <a:lnTo>
                    <a:pt x="200304" y="17355"/>
                  </a:lnTo>
                  <a:lnTo>
                    <a:pt x="200910" y="16143"/>
                  </a:lnTo>
                  <a:lnTo>
                    <a:pt x="201289" y="15385"/>
                  </a:lnTo>
                  <a:lnTo>
                    <a:pt x="201592" y="15082"/>
                  </a:lnTo>
                  <a:lnTo>
                    <a:pt x="201744" y="15006"/>
                  </a:lnTo>
                  <a:lnTo>
                    <a:pt x="201895" y="15006"/>
                  </a:lnTo>
                  <a:lnTo>
                    <a:pt x="202350" y="14930"/>
                  </a:lnTo>
                  <a:lnTo>
                    <a:pt x="202729" y="14778"/>
                  </a:lnTo>
                  <a:lnTo>
                    <a:pt x="203032" y="14627"/>
                  </a:lnTo>
                  <a:close/>
                  <a:moveTo>
                    <a:pt x="233726" y="15612"/>
                  </a:moveTo>
                  <a:lnTo>
                    <a:pt x="233801" y="15839"/>
                  </a:lnTo>
                  <a:lnTo>
                    <a:pt x="233726" y="16143"/>
                  </a:lnTo>
                  <a:lnTo>
                    <a:pt x="233271" y="17128"/>
                  </a:lnTo>
                  <a:lnTo>
                    <a:pt x="232589" y="18265"/>
                  </a:lnTo>
                  <a:lnTo>
                    <a:pt x="232286" y="18644"/>
                  </a:lnTo>
                  <a:lnTo>
                    <a:pt x="231983" y="19022"/>
                  </a:lnTo>
                  <a:lnTo>
                    <a:pt x="231528" y="19401"/>
                  </a:lnTo>
                  <a:lnTo>
                    <a:pt x="231073" y="19780"/>
                  </a:lnTo>
                  <a:lnTo>
                    <a:pt x="229633" y="20690"/>
                  </a:lnTo>
                  <a:lnTo>
                    <a:pt x="228345" y="21372"/>
                  </a:lnTo>
                  <a:lnTo>
                    <a:pt x="227966" y="21523"/>
                  </a:lnTo>
                  <a:lnTo>
                    <a:pt x="227739" y="21523"/>
                  </a:lnTo>
                  <a:lnTo>
                    <a:pt x="227663" y="21448"/>
                  </a:lnTo>
                  <a:lnTo>
                    <a:pt x="227663" y="21372"/>
                  </a:lnTo>
                  <a:lnTo>
                    <a:pt x="227663" y="21069"/>
                  </a:lnTo>
                  <a:lnTo>
                    <a:pt x="227814" y="20690"/>
                  </a:lnTo>
                  <a:lnTo>
                    <a:pt x="228118" y="20083"/>
                  </a:lnTo>
                  <a:lnTo>
                    <a:pt x="228421" y="19553"/>
                  </a:lnTo>
                  <a:lnTo>
                    <a:pt x="228800" y="19022"/>
                  </a:lnTo>
                  <a:lnTo>
                    <a:pt x="229254" y="18416"/>
                  </a:lnTo>
                  <a:lnTo>
                    <a:pt x="229785" y="17886"/>
                  </a:lnTo>
                  <a:lnTo>
                    <a:pt x="230315" y="17431"/>
                  </a:lnTo>
                  <a:lnTo>
                    <a:pt x="230846" y="16976"/>
                  </a:lnTo>
                  <a:lnTo>
                    <a:pt x="231452" y="16521"/>
                  </a:lnTo>
                  <a:lnTo>
                    <a:pt x="231983" y="16218"/>
                  </a:lnTo>
                  <a:lnTo>
                    <a:pt x="233195" y="15688"/>
                  </a:lnTo>
                  <a:lnTo>
                    <a:pt x="233498" y="15612"/>
                  </a:lnTo>
                  <a:close/>
                  <a:moveTo>
                    <a:pt x="199546" y="13187"/>
                  </a:moveTo>
                  <a:lnTo>
                    <a:pt x="199849" y="13793"/>
                  </a:lnTo>
                  <a:lnTo>
                    <a:pt x="200001" y="14096"/>
                  </a:lnTo>
                  <a:lnTo>
                    <a:pt x="200001" y="14475"/>
                  </a:lnTo>
                  <a:lnTo>
                    <a:pt x="199773" y="15006"/>
                  </a:lnTo>
                  <a:lnTo>
                    <a:pt x="199470" y="15839"/>
                  </a:lnTo>
                  <a:lnTo>
                    <a:pt x="199091" y="16597"/>
                  </a:lnTo>
                  <a:lnTo>
                    <a:pt x="198788" y="17052"/>
                  </a:lnTo>
                  <a:lnTo>
                    <a:pt x="198485" y="17355"/>
                  </a:lnTo>
                  <a:lnTo>
                    <a:pt x="198258" y="17355"/>
                  </a:lnTo>
                  <a:lnTo>
                    <a:pt x="198030" y="17431"/>
                  </a:lnTo>
                  <a:lnTo>
                    <a:pt x="197727" y="17582"/>
                  </a:lnTo>
                  <a:lnTo>
                    <a:pt x="197424" y="17810"/>
                  </a:lnTo>
                  <a:lnTo>
                    <a:pt x="197121" y="18113"/>
                  </a:lnTo>
                  <a:lnTo>
                    <a:pt x="196363" y="19098"/>
                  </a:lnTo>
                  <a:lnTo>
                    <a:pt x="195378" y="20462"/>
                  </a:lnTo>
                  <a:lnTo>
                    <a:pt x="194620" y="21675"/>
                  </a:lnTo>
                  <a:lnTo>
                    <a:pt x="194620" y="20690"/>
                  </a:lnTo>
                  <a:lnTo>
                    <a:pt x="194620" y="20083"/>
                  </a:lnTo>
                  <a:lnTo>
                    <a:pt x="194847" y="19553"/>
                  </a:lnTo>
                  <a:lnTo>
                    <a:pt x="195150" y="18871"/>
                  </a:lnTo>
                  <a:lnTo>
                    <a:pt x="195757" y="18037"/>
                  </a:lnTo>
                  <a:lnTo>
                    <a:pt x="196969" y="16446"/>
                  </a:lnTo>
                  <a:lnTo>
                    <a:pt x="198182" y="14778"/>
                  </a:lnTo>
                  <a:lnTo>
                    <a:pt x="199546" y="13187"/>
                  </a:lnTo>
                  <a:close/>
                  <a:moveTo>
                    <a:pt x="217432" y="17355"/>
                  </a:moveTo>
                  <a:lnTo>
                    <a:pt x="217128" y="18113"/>
                  </a:lnTo>
                  <a:lnTo>
                    <a:pt x="216219" y="19856"/>
                  </a:lnTo>
                  <a:lnTo>
                    <a:pt x="214931" y="22357"/>
                  </a:lnTo>
                  <a:lnTo>
                    <a:pt x="215082" y="21448"/>
                  </a:lnTo>
                  <a:lnTo>
                    <a:pt x="215234" y="21069"/>
                  </a:lnTo>
                  <a:lnTo>
                    <a:pt x="215461" y="20462"/>
                  </a:lnTo>
                  <a:lnTo>
                    <a:pt x="216143" y="19098"/>
                  </a:lnTo>
                  <a:lnTo>
                    <a:pt x="216901" y="17886"/>
                  </a:lnTo>
                  <a:lnTo>
                    <a:pt x="217204" y="17507"/>
                  </a:lnTo>
                  <a:lnTo>
                    <a:pt x="217432" y="17355"/>
                  </a:lnTo>
                  <a:close/>
                  <a:moveTo>
                    <a:pt x="185525" y="15385"/>
                  </a:moveTo>
                  <a:lnTo>
                    <a:pt x="185829" y="15839"/>
                  </a:lnTo>
                  <a:lnTo>
                    <a:pt x="186511" y="16976"/>
                  </a:lnTo>
                  <a:lnTo>
                    <a:pt x="187269" y="18340"/>
                  </a:lnTo>
                  <a:lnTo>
                    <a:pt x="187723" y="19326"/>
                  </a:lnTo>
                  <a:lnTo>
                    <a:pt x="187951" y="20159"/>
                  </a:lnTo>
                  <a:lnTo>
                    <a:pt x="188026" y="21069"/>
                  </a:lnTo>
                  <a:lnTo>
                    <a:pt x="187951" y="21902"/>
                  </a:lnTo>
                  <a:lnTo>
                    <a:pt x="187875" y="22205"/>
                  </a:lnTo>
                  <a:lnTo>
                    <a:pt x="187799" y="22433"/>
                  </a:lnTo>
                  <a:lnTo>
                    <a:pt x="187572" y="22660"/>
                  </a:lnTo>
                  <a:lnTo>
                    <a:pt x="187572" y="22433"/>
                  </a:lnTo>
                  <a:lnTo>
                    <a:pt x="187420" y="21902"/>
                  </a:lnTo>
                  <a:lnTo>
                    <a:pt x="187041" y="21069"/>
                  </a:lnTo>
                  <a:lnTo>
                    <a:pt x="186435" y="20008"/>
                  </a:lnTo>
                  <a:lnTo>
                    <a:pt x="185753" y="18947"/>
                  </a:lnTo>
                  <a:lnTo>
                    <a:pt x="185374" y="18416"/>
                  </a:lnTo>
                  <a:lnTo>
                    <a:pt x="185222" y="17961"/>
                  </a:lnTo>
                  <a:lnTo>
                    <a:pt x="185222" y="17431"/>
                  </a:lnTo>
                  <a:lnTo>
                    <a:pt x="185222" y="16673"/>
                  </a:lnTo>
                  <a:lnTo>
                    <a:pt x="185374" y="15764"/>
                  </a:lnTo>
                  <a:lnTo>
                    <a:pt x="185525" y="15385"/>
                  </a:lnTo>
                  <a:close/>
                  <a:moveTo>
                    <a:pt x="236378" y="17507"/>
                  </a:moveTo>
                  <a:lnTo>
                    <a:pt x="236302" y="17734"/>
                  </a:lnTo>
                  <a:lnTo>
                    <a:pt x="236075" y="18265"/>
                  </a:lnTo>
                  <a:lnTo>
                    <a:pt x="235696" y="18871"/>
                  </a:lnTo>
                  <a:lnTo>
                    <a:pt x="235166" y="19553"/>
                  </a:lnTo>
                  <a:lnTo>
                    <a:pt x="234484" y="20235"/>
                  </a:lnTo>
                  <a:lnTo>
                    <a:pt x="233726" y="20917"/>
                  </a:lnTo>
                  <a:lnTo>
                    <a:pt x="232892" y="21599"/>
                  </a:lnTo>
                  <a:lnTo>
                    <a:pt x="232134" y="22130"/>
                  </a:lnTo>
                  <a:lnTo>
                    <a:pt x="231376" y="22509"/>
                  </a:lnTo>
                  <a:lnTo>
                    <a:pt x="230694" y="22736"/>
                  </a:lnTo>
                  <a:lnTo>
                    <a:pt x="230543" y="22736"/>
                  </a:lnTo>
                  <a:lnTo>
                    <a:pt x="230618" y="22584"/>
                  </a:lnTo>
                  <a:lnTo>
                    <a:pt x="230922" y="22205"/>
                  </a:lnTo>
                  <a:lnTo>
                    <a:pt x="231604" y="21523"/>
                  </a:lnTo>
                  <a:lnTo>
                    <a:pt x="232816" y="20311"/>
                  </a:lnTo>
                  <a:lnTo>
                    <a:pt x="233498" y="19553"/>
                  </a:lnTo>
                  <a:lnTo>
                    <a:pt x="233650" y="19326"/>
                  </a:lnTo>
                  <a:lnTo>
                    <a:pt x="233726" y="19174"/>
                  </a:lnTo>
                  <a:lnTo>
                    <a:pt x="233726" y="19022"/>
                  </a:lnTo>
                  <a:lnTo>
                    <a:pt x="233650" y="18871"/>
                  </a:lnTo>
                  <a:lnTo>
                    <a:pt x="233498" y="18719"/>
                  </a:lnTo>
                  <a:lnTo>
                    <a:pt x="233574" y="18568"/>
                  </a:lnTo>
                  <a:lnTo>
                    <a:pt x="233801" y="18416"/>
                  </a:lnTo>
                  <a:lnTo>
                    <a:pt x="234180" y="18189"/>
                  </a:lnTo>
                  <a:lnTo>
                    <a:pt x="235620" y="17658"/>
                  </a:lnTo>
                  <a:lnTo>
                    <a:pt x="236151" y="17507"/>
                  </a:lnTo>
                  <a:close/>
                  <a:moveTo>
                    <a:pt x="217659" y="18719"/>
                  </a:moveTo>
                  <a:lnTo>
                    <a:pt x="217583" y="19098"/>
                  </a:lnTo>
                  <a:lnTo>
                    <a:pt x="217356" y="19932"/>
                  </a:lnTo>
                  <a:lnTo>
                    <a:pt x="216825" y="20917"/>
                  </a:lnTo>
                  <a:lnTo>
                    <a:pt x="216143" y="22205"/>
                  </a:lnTo>
                  <a:lnTo>
                    <a:pt x="215385" y="23342"/>
                  </a:lnTo>
                  <a:lnTo>
                    <a:pt x="215158" y="23645"/>
                  </a:lnTo>
                  <a:lnTo>
                    <a:pt x="215006" y="23797"/>
                  </a:lnTo>
                  <a:lnTo>
                    <a:pt x="215310" y="23039"/>
                  </a:lnTo>
                  <a:lnTo>
                    <a:pt x="216219" y="21220"/>
                  </a:lnTo>
                  <a:lnTo>
                    <a:pt x="217204" y="19477"/>
                  </a:lnTo>
                  <a:lnTo>
                    <a:pt x="217507" y="18947"/>
                  </a:lnTo>
                  <a:lnTo>
                    <a:pt x="217659" y="18719"/>
                  </a:lnTo>
                  <a:close/>
                  <a:moveTo>
                    <a:pt x="193710" y="17961"/>
                  </a:moveTo>
                  <a:lnTo>
                    <a:pt x="193786" y="18037"/>
                  </a:lnTo>
                  <a:lnTo>
                    <a:pt x="193862" y="18947"/>
                  </a:lnTo>
                  <a:lnTo>
                    <a:pt x="193938" y="20766"/>
                  </a:lnTo>
                  <a:lnTo>
                    <a:pt x="193938" y="21827"/>
                  </a:lnTo>
                  <a:lnTo>
                    <a:pt x="193862" y="22584"/>
                  </a:lnTo>
                  <a:lnTo>
                    <a:pt x="193786" y="23191"/>
                  </a:lnTo>
                  <a:lnTo>
                    <a:pt x="193635" y="23570"/>
                  </a:lnTo>
                  <a:lnTo>
                    <a:pt x="193483" y="23797"/>
                  </a:lnTo>
                  <a:lnTo>
                    <a:pt x="193407" y="23873"/>
                  </a:lnTo>
                  <a:lnTo>
                    <a:pt x="193331" y="23797"/>
                  </a:lnTo>
                  <a:lnTo>
                    <a:pt x="193331" y="23418"/>
                  </a:lnTo>
                  <a:lnTo>
                    <a:pt x="193331" y="22660"/>
                  </a:lnTo>
                  <a:lnTo>
                    <a:pt x="193331" y="21144"/>
                  </a:lnTo>
                  <a:lnTo>
                    <a:pt x="193483" y="19401"/>
                  </a:lnTo>
                  <a:lnTo>
                    <a:pt x="193635" y="18189"/>
                  </a:lnTo>
                  <a:lnTo>
                    <a:pt x="193710" y="17961"/>
                  </a:lnTo>
                  <a:close/>
                  <a:moveTo>
                    <a:pt x="229557" y="23797"/>
                  </a:moveTo>
                  <a:lnTo>
                    <a:pt x="229633" y="23873"/>
                  </a:lnTo>
                  <a:lnTo>
                    <a:pt x="229482" y="23949"/>
                  </a:lnTo>
                  <a:lnTo>
                    <a:pt x="229179" y="24024"/>
                  </a:lnTo>
                  <a:lnTo>
                    <a:pt x="228875" y="24100"/>
                  </a:lnTo>
                  <a:lnTo>
                    <a:pt x="228875" y="24024"/>
                  </a:lnTo>
                  <a:lnTo>
                    <a:pt x="228875" y="23949"/>
                  </a:lnTo>
                  <a:lnTo>
                    <a:pt x="229027" y="23873"/>
                  </a:lnTo>
                  <a:lnTo>
                    <a:pt x="229254" y="23797"/>
                  </a:lnTo>
                  <a:close/>
                  <a:moveTo>
                    <a:pt x="207428" y="15915"/>
                  </a:moveTo>
                  <a:lnTo>
                    <a:pt x="207504" y="16067"/>
                  </a:lnTo>
                  <a:lnTo>
                    <a:pt x="207428" y="16521"/>
                  </a:lnTo>
                  <a:lnTo>
                    <a:pt x="207276" y="17431"/>
                  </a:lnTo>
                  <a:lnTo>
                    <a:pt x="206973" y="18340"/>
                  </a:lnTo>
                  <a:lnTo>
                    <a:pt x="206594" y="19401"/>
                  </a:lnTo>
                  <a:lnTo>
                    <a:pt x="206139" y="20462"/>
                  </a:lnTo>
                  <a:lnTo>
                    <a:pt x="205685" y="21448"/>
                  </a:lnTo>
                  <a:lnTo>
                    <a:pt x="205154" y="22433"/>
                  </a:lnTo>
                  <a:lnTo>
                    <a:pt x="204699" y="23191"/>
                  </a:lnTo>
                  <a:lnTo>
                    <a:pt x="204169" y="23873"/>
                  </a:lnTo>
                  <a:lnTo>
                    <a:pt x="203942" y="24176"/>
                  </a:lnTo>
                  <a:lnTo>
                    <a:pt x="203866" y="24252"/>
                  </a:lnTo>
                  <a:lnTo>
                    <a:pt x="203866" y="24176"/>
                  </a:lnTo>
                  <a:lnTo>
                    <a:pt x="203942" y="23721"/>
                  </a:lnTo>
                  <a:lnTo>
                    <a:pt x="204321" y="22660"/>
                  </a:lnTo>
                  <a:lnTo>
                    <a:pt x="204851" y="20841"/>
                  </a:lnTo>
                  <a:lnTo>
                    <a:pt x="205306" y="19022"/>
                  </a:lnTo>
                  <a:lnTo>
                    <a:pt x="205533" y="18037"/>
                  </a:lnTo>
                  <a:lnTo>
                    <a:pt x="205760" y="17355"/>
                  </a:lnTo>
                  <a:lnTo>
                    <a:pt x="206064" y="16900"/>
                  </a:lnTo>
                  <a:lnTo>
                    <a:pt x="206443" y="16521"/>
                  </a:lnTo>
                  <a:lnTo>
                    <a:pt x="207049" y="15991"/>
                  </a:lnTo>
                  <a:lnTo>
                    <a:pt x="207200" y="15915"/>
                  </a:lnTo>
                  <a:close/>
                  <a:moveTo>
                    <a:pt x="224101" y="7351"/>
                  </a:moveTo>
                  <a:lnTo>
                    <a:pt x="224101" y="7503"/>
                  </a:lnTo>
                  <a:lnTo>
                    <a:pt x="223949" y="7654"/>
                  </a:lnTo>
                  <a:lnTo>
                    <a:pt x="223419" y="8337"/>
                  </a:lnTo>
                  <a:lnTo>
                    <a:pt x="221676" y="10080"/>
                  </a:lnTo>
                  <a:lnTo>
                    <a:pt x="218493" y="13187"/>
                  </a:lnTo>
                  <a:lnTo>
                    <a:pt x="215385" y="16218"/>
                  </a:lnTo>
                  <a:lnTo>
                    <a:pt x="214324" y="17355"/>
                  </a:lnTo>
                  <a:lnTo>
                    <a:pt x="213794" y="17961"/>
                  </a:lnTo>
                  <a:lnTo>
                    <a:pt x="213112" y="19174"/>
                  </a:lnTo>
                  <a:lnTo>
                    <a:pt x="212202" y="20993"/>
                  </a:lnTo>
                  <a:lnTo>
                    <a:pt x="211293" y="22812"/>
                  </a:lnTo>
                  <a:lnTo>
                    <a:pt x="210838" y="23494"/>
                  </a:lnTo>
                  <a:lnTo>
                    <a:pt x="210459" y="24024"/>
                  </a:lnTo>
                  <a:lnTo>
                    <a:pt x="210156" y="24252"/>
                  </a:lnTo>
                  <a:lnTo>
                    <a:pt x="210156" y="24100"/>
                  </a:lnTo>
                  <a:lnTo>
                    <a:pt x="210535" y="23266"/>
                  </a:lnTo>
                  <a:lnTo>
                    <a:pt x="211293" y="21675"/>
                  </a:lnTo>
                  <a:lnTo>
                    <a:pt x="212430" y="19401"/>
                  </a:lnTo>
                  <a:lnTo>
                    <a:pt x="212960" y="18492"/>
                  </a:lnTo>
                  <a:lnTo>
                    <a:pt x="213566" y="17582"/>
                  </a:lnTo>
                  <a:lnTo>
                    <a:pt x="214173" y="16825"/>
                  </a:lnTo>
                  <a:lnTo>
                    <a:pt x="214855" y="15915"/>
                  </a:lnTo>
                  <a:lnTo>
                    <a:pt x="216750" y="13945"/>
                  </a:lnTo>
                  <a:lnTo>
                    <a:pt x="218493" y="12126"/>
                  </a:lnTo>
                  <a:lnTo>
                    <a:pt x="219629" y="10913"/>
                  </a:lnTo>
                  <a:lnTo>
                    <a:pt x="219933" y="10534"/>
                  </a:lnTo>
                  <a:lnTo>
                    <a:pt x="220539" y="10004"/>
                  </a:lnTo>
                  <a:lnTo>
                    <a:pt x="221979" y="8791"/>
                  </a:lnTo>
                  <a:lnTo>
                    <a:pt x="223419" y="7730"/>
                  </a:lnTo>
                  <a:lnTo>
                    <a:pt x="223873" y="7427"/>
                  </a:lnTo>
                  <a:lnTo>
                    <a:pt x="224101" y="7351"/>
                  </a:lnTo>
                  <a:close/>
                  <a:moveTo>
                    <a:pt x="214779" y="24024"/>
                  </a:moveTo>
                  <a:lnTo>
                    <a:pt x="214855" y="24100"/>
                  </a:lnTo>
                  <a:lnTo>
                    <a:pt x="214779" y="24176"/>
                  </a:lnTo>
                  <a:lnTo>
                    <a:pt x="214628" y="24328"/>
                  </a:lnTo>
                  <a:lnTo>
                    <a:pt x="214476" y="24328"/>
                  </a:lnTo>
                  <a:lnTo>
                    <a:pt x="214400" y="24252"/>
                  </a:lnTo>
                  <a:lnTo>
                    <a:pt x="214476" y="24024"/>
                  </a:lnTo>
                  <a:close/>
                  <a:moveTo>
                    <a:pt x="181888" y="15309"/>
                  </a:moveTo>
                  <a:lnTo>
                    <a:pt x="182949" y="16446"/>
                  </a:lnTo>
                  <a:lnTo>
                    <a:pt x="183479" y="16976"/>
                  </a:lnTo>
                  <a:lnTo>
                    <a:pt x="184086" y="17734"/>
                  </a:lnTo>
                  <a:lnTo>
                    <a:pt x="185298" y="19250"/>
                  </a:lnTo>
                  <a:lnTo>
                    <a:pt x="186283" y="20841"/>
                  </a:lnTo>
                  <a:lnTo>
                    <a:pt x="186890" y="22054"/>
                  </a:lnTo>
                  <a:lnTo>
                    <a:pt x="187117" y="22509"/>
                  </a:lnTo>
                  <a:lnTo>
                    <a:pt x="187193" y="22963"/>
                  </a:lnTo>
                  <a:lnTo>
                    <a:pt x="187269" y="23342"/>
                  </a:lnTo>
                  <a:lnTo>
                    <a:pt x="187193" y="23645"/>
                  </a:lnTo>
                  <a:lnTo>
                    <a:pt x="187041" y="24100"/>
                  </a:lnTo>
                  <a:lnTo>
                    <a:pt x="186965" y="24176"/>
                  </a:lnTo>
                  <a:lnTo>
                    <a:pt x="186890" y="24176"/>
                  </a:lnTo>
                  <a:lnTo>
                    <a:pt x="186814" y="24100"/>
                  </a:lnTo>
                  <a:lnTo>
                    <a:pt x="186738" y="23873"/>
                  </a:lnTo>
                  <a:lnTo>
                    <a:pt x="186662" y="23342"/>
                  </a:lnTo>
                  <a:lnTo>
                    <a:pt x="186511" y="22660"/>
                  </a:lnTo>
                  <a:lnTo>
                    <a:pt x="186359" y="22281"/>
                  </a:lnTo>
                  <a:lnTo>
                    <a:pt x="186132" y="22054"/>
                  </a:lnTo>
                  <a:lnTo>
                    <a:pt x="185904" y="21978"/>
                  </a:lnTo>
                  <a:lnTo>
                    <a:pt x="185677" y="22130"/>
                  </a:lnTo>
                  <a:lnTo>
                    <a:pt x="185525" y="22433"/>
                  </a:lnTo>
                  <a:lnTo>
                    <a:pt x="185374" y="22888"/>
                  </a:lnTo>
                  <a:lnTo>
                    <a:pt x="185222" y="23570"/>
                  </a:lnTo>
                  <a:lnTo>
                    <a:pt x="185071" y="24858"/>
                  </a:lnTo>
                  <a:lnTo>
                    <a:pt x="184540" y="24555"/>
                  </a:lnTo>
                  <a:lnTo>
                    <a:pt x="184161" y="24328"/>
                  </a:lnTo>
                  <a:lnTo>
                    <a:pt x="183782" y="24176"/>
                  </a:lnTo>
                  <a:lnTo>
                    <a:pt x="183555" y="24176"/>
                  </a:lnTo>
                  <a:lnTo>
                    <a:pt x="183403" y="24024"/>
                  </a:lnTo>
                  <a:lnTo>
                    <a:pt x="182949" y="23645"/>
                  </a:lnTo>
                  <a:lnTo>
                    <a:pt x="182494" y="22963"/>
                  </a:lnTo>
                  <a:lnTo>
                    <a:pt x="182039" y="22130"/>
                  </a:lnTo>
                  <a:lnTo>
                    <a:pt x="181888" y="21675"/>
                  </a:lnTo>
                  <a:lnTo>
                    <a:pt x="181736" y="20993"/>
                  </a:lnTo>
                  <a:lnTo>
                    <a:pt x="181585" y="19326"/>
                  </a:lnTo>
                  <a:lnTo>
                    <a:pt x="181509" y="17658"/>
                  </a:lnTo>
                  <a:lnTo>
                    <a:pt x="181585" y="16900"/>
                  </a:lnTo>
                  <a:lnTo>
                    <a:pt x="181660" y="16218"/>
                  </a:lnTo>
                  <a:lnTo>
                    <a:pt x="181888" y="15309"/>
                  </a:lnTo>
                  <a:close/>
                  <a:moveTo>
                    <a:pt x="181281" y="22584"/>
                  </a:moveTo>
                  <a:lnTo>
                    <a:pt x="181357" y="22660"/>
                  </a:lnTo>
                  <a:lnTo>
                    <a:pt x="181660" y="23115"/>
                  </a:lnTo>
                  <a:lnTo>
                    <a:pt x="181812" y="23570"/>
                  </a:lnTo>
                  <a:lnTo>
                    <a:pt x="181964" y="24024"/>
                  </a:lnTo>
                  <a:lnTo>
                    <a:pt x="182039" y="24555"/>
                  </a:lnTo>
                  <a:lnTo>
                    <a:pt x="182039" y="25237"/>
                  </a:lnTo>
                  <a:lnTo>
                    <a:pt x="182039" y="26525"/>
                  </a:lnTo>
                  <a:lnTo>
                    <a:pt x="181585" y="24631"/>
                  </a:lnTo>
                  <a:lnTo>
                    <a:pt x="181357" y="23266"/>
                  </a:lnTo>
                  <a:lnTo>
                    <a:pt x="181206" y="22660"/>
                  </a:lnTo>
                  <a:lnTo>
                    <a:pt x="181281" y="22584"/>
                  </a:lnTo>
                  <a:close/>
                  <a:moveTo>
                    <a:pt x="204775" y="14551"/>
                  </a:moveTo>
                  <a:lnTo>
                    <a:pt x="204851" y="14627"/>
                  </a:lnTo>
                  <a:lnTo>
                    <a:pt x="204927" y="15006"/>
                  </a:lnTo>
                  <a:lnTo>
                    <a:pt x="204851" y="16294"/>
                  </a:lnTo>
                  <a:lnTo>
                    <a:pt x="204699" y="17734"/>
                  </a:lnTo>
                  <a:lnTo>
                    <a:pt x="204548" y="19022"/>
                  </a:lnTo>
                  <a:lnTo>
                    <a:pt x="204169" y="20311"/>
                  </a:lnTo>
                  <a:lnTo>
                    <a:pt x="203714" y="21902"/>
                  </a:lnTo>
                  <a:lnTo>
                    <a:pt x="203184" y="23418"/>
                  </a:lnTo>
                  <a:lnTo>
                    <a:pt x="202426" y="24934"/>
                  </a:lnTo>
                  <a:lnTo>
                    <a:pt x="201820" y="26146"/>
                  </a:lnTo>
                  <a:lnTo>
                    <a:pt x="201592" y="26525"/>
                  </a:lnTo>
                  <a:lnTo>
                    <a:pt x="201441" y="26601"/>
                  </a:lnTo>
                  <a:lnTo>
                    <a:pt x="201289" y="26525"/>
                  </a:lnTo>
                  <a:lnTo>
                    <a:pt x="201137" y="26298"/>
                  </a:lnTo>
                  <a:lnTo>
                    <a:pt x="200834" y="25540"/>
                  </a:lnTo>
                  <a:lnTo>
                    <a:pt x="200683" y="24555"/>
                  </a:lnTo>
                  <a:lnTo>
                    <a:pt x="200607" y="23494"/>
                  </a:lnTo>
                  <a:lnTo>
                    <a:pt x="200607" y="22281"/>
                  </a:lnTo>
                  <a:lnTo>
                    <a:pt x="200834" y="21144"/>
                  </a:lnTo>
                  <a:lnTo>
                    <a:pt x="201137" y="20008"/>
                  </a:lnTo>
                  <a:lnTo>
                    <a:pt x="201668" y="18795"/>
                  </a:lnTo>
                  <a:lnTo>
                    <a:pt x="202426" y="17507"/>
                  </a:lnTo>
                  <a:lnTo>
                    <a:pt x="203335" y="16143"/>
                  </a:lnTo>
                  <a:lnTo>
                    <a:pt x="204245" y="15006"/>
                  </a:lnTo>
                  <a:lnTo>
                    <a:pt x="204548" y="14627"/>
                  </a:lnTo>
                  <a:lnTo>
                    <a:pt x="204775" y="14551"/>
                  </a:lnTo>
                  <a:close/>
                  <a:moveTo>
                    <a:pt x="209853" y="17431"/>
                  </a:moveTo>
                  <a:lnTo>
                    <a:pt x="210080" y="17507"/>
                  </a:lnTo>
                  <a:lnTo>
                    <a:pt x="210156" y="17582"/>
                  </a:lnTo>
                  <a:lnTo>
                    <a:pt x="210308" y="17734"/>
                  </a:lnTo>
                  <a:lnTo>
                    <a:pt x="210308" y="17886"/>
                  </a:lnTo>
                  <a:lnTo>
                    <a:pt x="210308" y="18189"/>
                  </a:lnTo>
                  <a:lnTo>
                    <a:pt x="210156" y="18568"/>
                  </a:lnTo>
                  <a:lnTo>
                    <a:pt x="209929" y="19174"/>
                  </a:lnTo>
                  <a:lnTo>
                    <a:pt x="209171" y="20766"/>
                  </a:lnTo>
                  <a:lnTo>
                    <a:pt x="208640" y="21751"/>
                  </a:lnTo>
                  <a:lnTo>
                    <a:pt x="208034" y="22584"/>
                  </a:lnTo>
                  <a:lnTo>
                    <a:pt x="207428" y="23494"/>
                  </a:lnTo>
                  <a:lnTo>
                    <a:pt x="206746" y="24328"/>
                  </a:lnTo>
                  <a:lnTo>
                    <a:pt x="205988" y="25010"/>
                  </a:lnTo>
                  <a:lnTo>
                    <a:pt x="205306" y="25692"/>
                  </a:lnTo>
                  <a:lnTo>
                    <a:pt x="204624" y="26222"/>
                  </a:lnTo>
                  <a:lnTo>
                    <a:pt x="203942" y="26525"/>
                  </a:lnTo>
                  <a:lnTo>
                    <a:pt x="202956" y="26980"/>
                  </a:lnTo>
                  <a:lnTo>
                    <a:pt x="202729" y="27056"/>
                  </a:lnTo>
                  <a:lnTo>
                    <a:pt x="202577" y="26980"/>
                  </a:lnTo>
                  <a:lnTo>
                    <a:pt x="202577" y="26828"/>
                  </a:lnTo>
                  <a:lnTo>
                    <a:pt x="202805" y="26601"/>
                  </a:lnTo>
                  <a:lnTo>
                    <a:pt x="203487" y="25767"/>
                  </a:lnTo>
                  <a:lnTo>
                    <a:pt x="204624" y="24479"/>
                  </a:lnTo>
                  <a:lnTo>
                    <a:pt x="205609" y="23115"/>
                  </a:lnTo>
                  <a:lnTo>
                    <a:pt x="206443" y="21599"/>
                  </a:lnTo>
                  <a:lnTo>
                    <a:pt x="207125" y="19932"/>
                  </a:lnTo>
                  <a:lnTo>
                    <a:pt x="207579" y="18947"/>
                  </a:lnTo>
                  <a:lnTo>
                    <a:pt x="207882" y="18265"/>
                  </a:lnTo>
                  <a:lnTo>
                    <a:pt x="208110" y="18113"/>
                  </a:lnTo>
                  <a:lnTo>
                    <a:pt x="208261" y="17961"/>
                  </a:lnTo>
                  <a:lnTo>
                    <a:pt x="208792" y="17734"/>
                  </a:lnTo>
                  <a:lnTo>
                    <a:pt x="209550" y="17507"/>
                  </a:lnTo>
                  <a:lnTo>
                    <a:pt x="209853" y="17431"/>
                  </a:lnTo>
                  <a:close/>
                  <a:moveTo>
                    <a:pt x="199622" y="24706"/>
                  </a:moveTo>
                  <a:lnTo>
                    <a:pt x="199698" y="25010"/>
                  </a:lnTo>
                  <a:lnTo>
                    <a:pt x="200001" y="26071"/>
                  </a:lnTo>
                  <a:lnTo>
                    <a:pt x="200001" y="26374"/>
                  </a:lnTo>
                  <a:lnTo>
                    <a:pt x="199849" y="26601"/>
                  </a:lnTo>
                  <a:lnTo>
                    <a:pt x="199470" y="26980"/>
                  </a:lnTo>
                  <a:lnTo>
                    <a:pt x="198940" y="27435"/>
                  </a:lnTo>
                  <a:lnTo>
                    <a:pt x="197727" y="28344"/>
                  </a:lnTo>
                  <a:lnTo>
                    <a:pt x="198637" y="26374"/>
                  </a:lnTo>
                  <a:lnTo>
                    <a:pt x="199167" y="25313"/>
                  </a:lnTo>
                  <a:lnTo>
                    <a:pt x="199470" y="24782"/>
                  </a:lnTo>
                  <a:lnTo>
                    <a:pt x="199546" y="24706"/>
                  </a:lnTo>
                  <a:close/>
                  <a:moveTo>
                    <a:pt x="184768" y="25313"/>
                  </a:moveTo>
                  <a:lnTo>
                    <a:pt x="184843" y="25464"/>
                  </a:lnTo>
                  <a:lnTo>
                    <a:pt x="184919" y="25995"/>
                  </a:lnTo>
                  <a:lnTo>
                    <a:pt x="184919" y="26828"/>
                  </a:lnTo>
                  <a:lnTo>
                    <a:pt x="184919" y="27586"/>
                  </a:lnTo>
                  <a:lnTo>
                    <a:pt x="184843" y="28117"/>
                  </a:lnTo>
                  <a:lnTo>
                    <a:pt x="184768" y="28344"/>
                  </a:lnTo>
                  <a:lnTo>
                    <a:pt x="184616" y="28420"/>
                  </a:lnTo>
                  <a:lnTo>
                    <a:pt x="184464" y="28344"/>
                  </a:lnTo>
                  <a:lnTo>
                    <a:pt x="184313" y="28117"/>
                  </a:lnTo>
                  <a:lnTo>
                    <a:pt x="184313" y="27662"/>
                  </a:lnTo>
                  <a:lnTo>
                    <a:pt x="184237" y="26980"/>
                  </a:lnTo>
                  <a:lnTo>
                    <a:pt x="184313" y="25995"/>
                  </a:lnTo>
                  <a:lnTo>
                    <a:pt x="184389" y="25616"/>
                  </a:lnTo>
                  <a:lnTo>
                    <a:pt x="184389" y="25464"/>
                  </a:lnTo>
                  <a:lnTo>
                    <a:pt x="184540" y="25313"/>
                  </a:lnTo>
                  <a:close/>
                  <a:moveTo>
                    <a:pt x="217659" y="21448"/>
                  </a:moveTo>
                  <a:lnTo>
                    <a:pt x="217659" y="21523"/>
                  </a:lnTo>
                  <a:lnTo>
                    <a:pt x="217432" y="22130"/>
                  </a:lnTo>
                  <a:lnTo>
                    <a:pt x="216825" y="23266"/>
                  </a:lnTo>
                  <a:lnTo>
                    <a:pt x="215992" y="24706"/>
                  </a:lnTo>
                  <a:lnTo>
                    <a:pt x="215006" y="26298"/>
                  </a:lnTo>
                  <a:lnTo>
                    <a:pt x="214097" y="27662"/>
                  </a:lnTo>
                  <a:lnTo>
                    <a:pt x="213491" y="28496"/>
                  </a:lnTo>
                  <a:lnTo>
                    <a:pt x="213491" y="28344"/>
                  </a:lnTo>
                  <a:lnTo>
                    <a:pt x="213642" y="27738"/>
                  </a:lnTo>
                  <a:lnTo>
                    <a:pt x="213794" y="27207"/>
                  </a:lnTo>
                  <a:lnTo>
                    <a:pt x="214173" y="26525"/>
                  </a:lnTo>
                  <a:lnTo>
                    <a:pt x="214628" y="25843"/>
                  </a:lnTo>
                  <a:lnTo>
                    <a:pt x="215082" y="25085"/>
                  </a:lnTo>
                  <a:lnTo>
                    <a:pt x="216977" y="22433"/>
                  </a:lnTo>
                  <a:lnTo>
                    <a:pt x="217507" y="21599"/>
                  </a:lnTo>
                  <a:lnTo>
                    <a:pt x="217659" y="21448"/>
                  </a:lnTo>
                  <a:close/>
                  <a:moveTo>
                    <a:pt x="190906" y="16976"/>
                  </a:moveTo>
                  <a:lnTo>
                    <a:pt x="191664" y="17204"/>
                  </a:lnTo>
                  <a:lnTo>
                    <a:pt x="191967" y="17355"/>
                  </a:lnTo>
                  <a:lnTo>
                    <a:pt x="192043" y="17507"/>
                  </a:lnTo>
                  <a:lnTo>
                    <a:pt x="192119" y="17658"/>
                  </a:lnTo>
                  <a:lnTo>
                    <a:pt x="192195" y="18113"/>
                  </a:lnTo>
                  <a:lnTo>
                    <a:pt x="192195" y="18871"/>
                  </a:lnTo>
                  <a:lnTo>
                    <a:pt x="192119" y="21069"/>
                  </a:lnTo>
                  <a:lnTo>
                    <a:pt x="191967" y="23721"/>
                  </a:lnTo>
                  <a:lnTo>
                    <a:pt x="191664" y="26222"/>
                  </a:lnTo>
                  <a:lnTo>
                    <a:pt x="191437" y="27965"/>
                  </a:lnTo>
                  <a:lnTo>
                    <a:pt x="191134" y="29405"/>
                  </a:lnTo>
                  <a:lnTo>
                    <a:pt x="191134" y="26753"/>
                  </a:lnTo>
                  <a:lnTo>
                    <a:pt x="190982" y="20538"/>
                  </a:lnTo>
                  <a:lnTo>
                    <a:pt x="190906" y="18037"/>
                  </a:lnTo>
                  <a:lnTo>
                    <a:pt x="190906" y="17204"/>
                  </a:lnTo>
                  <a:lnTo>
                    <a:pt x="190906" y="16976"/>
                  </a:lnTo>
                  <a:close/>
                  <a:moveTo>
                    <a:pt x="210383" y="24934"/>
                  </a:moveTo>
                  <a:lnTo>
                    <a:pt x="210308" y="25464"/>
                  </a:lnTo>
                  <a:lnTo>
                    <a:pt x="209853" y="26677"/>
                  </a:lnTo>
                  <a:lnTo>
                    <a:pt x="209550" y="27511"/>
                  </a:lnTo>
                  <a:lnTo>
                    <a:pt x="209247" y="28117"/>
                  </a:lnTo>
                  <a:lnTo>
                    <a:pt x="208868" y="28572"/>
                  </a:lnTo>
                  <a:lnTo>
                    <a:pt x="208413" y="28950"/>
                  </a:lnTo>
                  <a:lnTo>
                    <a:pt x="207579" y="29557"/>
                  </a:lnTo>
                  <a:lnTo>
                    <a:pt x="208034" y="28647"/>
                  </a:lnTo>
                  <a:lnTo>
                    <a:pt x="208640" y="27586"/>
                  </a:lnTo>
                  <a:lnTo>
                    <a:pt x="209398" y="26298"/>
                  </a:lnTo>
                  <a:lnTo>
                    <a:pt x="210080" y="25313"/>
                  </a:lnTo>
                  <a:lnTo>
                    <a:pt x="210308" y="25010"/>
                  </a:lnTo>
                  <a:lnTo>
                    <a:pt x="210383" y="24934"/>
                  </a:lnTo>
                  <a:close/>
                  <a:moveTo>
                    <a:pt x="186056" y="24024"/>
                  </a:moveTo>
                  <a:lnTo>
                    <a:pt x="186132" y="24252"/>
                  </a:lnTo>
                  <a:lnTo>
                    <a:pt x="186208" y="24858"/>
                  </a:lnTo>
                  <a:lnTo>
                    <a:pt x="186359" y="26374"/>
                  </a:lnTo>
                  <a:lnTo>
                    <a:pt x="186511" y="28117"/>
                  </a:lnTo>
                  <a:lnTo>
                    <a:pt x="186586" y="29178"/>
                  </a:lnTo>
                  <a:lnTo>
                    <a:pt x="186738" y="29860"/>
                  </a:lnTo>
                  <a:lnTo>
                    <a:pt x="186132" y="29254"/>
                  </a:lnTo>
                  <a:lnTo>
                    <a:pt x="185829" y="28950"/>
                  </a:lnTo>
                  <a:lnTo>
                    <a:pt x="185753" y="28723"/>
                  </a:lnTo>
                  <a:lnTo>
                    <a:pt x="185677" y="28496"/>
                  </a:lnTo>
                  <a:lnTo>
                    <a:pt x="185677" y="27662"/>
                  </a:lnTo>
                  <a:lnTo>
                    <a:pt x="185753" y="26222"/>
                  </a:lnTo>
                  <a:lnTo>
                    <a:pt x="185904" y="24555"/>
                  </a:lnTo>
                  <a:lnTo>
                    <a:pt x="185980" y="24100"/>
                  </a:lnTo>
                  <a:lnTo>
                    <a:pt x="185980" y="24024"/>
                  </a:lnTo>
                  <a:close/>
                  <a:moveTo>
                    <a:pt x="228800" y="29329"/>
                  </a:moveTo>
                  <a:lnTo>
                    <a:pt x="229482" y="29405"/>
                  </a:lnTo>
                  <a:lnTo>
                    <a:pt x="229936" y="29481"/>
                  </a:lnTo>
                  <a:lnTo>
                    <a:pt x="230012" y="29557"/>
                  </a:lnTo>
                  <a:lnTo>
                    <a:pt x="229936" y="29557"/>
                  </a:lnTo>
                  <a:lnTo>
                    <a:pt x="229633" y="29633"/>
                  </a:lnTo>
                  <a:lnTo>
                    <a:pt x="228042" y="29784"/>
                  </a:lnTo>
                  <a:lnTo>
                    <a:pt x="226374" y="29860"/>
                  </a:lnTo>
                  <a:lnTo>
                    <a:pt x="225692" y="29784"/>
                  </a:lnTo>
                  <a:lnTo>
                    <a:pt x="225617" y="29708"/>
                  </a:lnTo>
                  <a:lnTo>
                    <a:pt x="225692" y="29633"/>
                  </a:lnTo>
                  <a:lnTo>
                    <a:pt x="225995" y="29557"/>
                  </a:lnTo>
                  <a:lnTo>
                    <a:pt x="226602" y="29405"/>
                  </a:lnTo>
                  <a:lnTo>
                    <a:pt x="227284" y="29329"/>
                  </a:lnTo>
                  <a:close/>
                  <a:moveTo>
                    <a:pt x="184692" y="29026"/>
                  </a:moveTo>
                  <a:lnTo>
                    <a:pt x="184919" y="29102"/>
                  </a:lnTo>
                  <a:lnTo>
                    <a:pt x="184995" y="29254"/>
                  </a:lnTo>
                  <a:lnTo>
                    <a:pt x="185071" y="29557"/>
                  </a:lnTo>
                  <a:lnTo>
                    <a:pt x="184995" y="29936"/>
                  </a:lnTo>
                  <a:lnTo>
                    <a:pt x="184843" y="30390"/>
                  </a:lnTo>
                  <a:lnTo>
                    <a:pt x="184616" y="29936"/>
                  </a:lnTo>
                  <a:lnTo>
                    <a:pt x="184464" y="29557"/>
                  </a:lnTo>
                  <a:lnTo>
                    <a:pt x="184389" y="29254"/>
                  </a:lnTo>
                  <a:lnTo>
                    <a:pt x="184540" y="29102"/>
                  </a:lnTo>
                  <a:lnTo>
                    <a:pt x="184692" y="29026"/>
                  </a:lnTo>
                  <a:close/>
                  <a:moveTo>
                    <a:pt x="182721" y="24631"/>
                  </a:moveTo>
                  <a:lnTo>
                    <a:pt x="183176" y="24858"/>
                  </a:lnTo>
                  <a:lnTo>
                    <a:pt x="183479" y="25085"/>
                  </a:lnTo>
                  <a:lnTo>
                    <a:pt x="183555" y="25237"/>
                  </a:lnTo>
                  <a:lnTo>
                    <a:pt x="183555" y="25389"/>
                  </a:lnTo>
                  <a:lnTo>
                    <a:pt x="183631" y="26071"/>
                  </a:lnTo>
                  <a:lnTo>
                    <a:pt x="183555" y="27283"/>
                  </a:lnTo>
                  <a:lnTo>
                    <a:pt x="183328" y="29026"/>
                  </a:lnTo>
                  <a:lnTo>
                    <a:pt x="183252" y="29860"/>
                  </a:lnTo>
                  <a:lnTo>
                    <a:pt x="183100" y="30390"/>
                  </a:lnTo>
                  <a:lnTo>
                    <a:pt x="182873" y="30845"/>
                  </a:lnTo>
                  <a:lnTo>
                    <a:pt x="182797" y="30921"/>
                  </a:lnTo>
                  <a:lnTo>
                    <a:pt x="182797" y="30769"/>
                  </a:lnTo>
                  <a:lnTo>
                    <a:pt x="182721" y="29936"/>
                  </a:lnTo>
                  <a:lnTo>
                    <a:pt x="182721" y="27965"/>
                  </a:lnTo>
                  <a:lnTo>
                    <a:pt x="182721" y="24631"/>
                  </a:lnTo>
                  <a:close/>
                  <a:moveTo>
                    <a:pt x="216977" y="24176"/>
                  </a:moveTo>
                  <a:lnTo>
                    <a:pt x="216825" y="24706"/>
                  </a:lnTo>
                  <a:lnTo>
                    <a:pt x="216143" y="25919"/>
                  </a:lnTo>
                  <a:lnTo>
                    <a:pt x="215385" y="27359"/>
                  </a:lnTo>
                  <a:lnTo>
                    <a:pt x="214628" y="28572"/>
                  </a:lnTo>
                  <a:lnTo>
                    <a:pt x="213870" y="29633"/>
                  </a:lnTo>
                  <a:lnTo>
                    <a:pt x="213188" y="30466"/>
                  </a:lnTo>
                  <a:lnTo>
                    <a:pt x="212884" y="30845"/>
                  </a:lnTo>
                  <a:lnTo>
                    <a:pt x="212733" y="30997"/>
                  </a:lnTo>
                  <a:lnTo>
                    <a:pt x="212657" y="30921"/>
                  </a:lnTo>
                  <a:lnTo>
                    <a:pt x="212657" y="30845"/>
                  </a:lnTo>
                  <a:lnTo>
                    <a:pt x="212809" y="30618"/>
                  </a:lnTo>
                  <a:lnTo>
                    <a:pt x="213339" y="29708"/>
                  </a:lnTo>
                  <a:lnTo>
                    <a:pt x="214173" y="28420"/>
                  </a:lnTo>
                  <a:lnTo>
                    <a:pt x="215310" y="26904"/>
                  </a:lnTo>
                  <a:lnTo>
                    <a:pt x="216143" y="25464"/>
                  </a:lnTo>
                  <a:lnTo>
                    <a:pt x="216750" y="24555"/>
                  </a:lnTo>
                  <a:lnTo>
                    <a:pt x="216977" y="24176"/>
                  </a:lnTo>
                  <a:close/>
                  <a:moveTo>
                    <a:pt x="229179" y="30239"/>
                  </a:moveTo>
                  <a:lnTo>
                    <a:pt x="229027" y="30315"/>
                  </a:lnTo>
                  <a:lnTo>
                    <a:pt x="226829" y="30845"/>
                  </a:lnTo>
                  <a:lnTo>
                    <a:pt x="224631" y="31224"/>
                  </a:lnTo>
                  <a:lnTo>
                    <a:pt x="223722" y="31376"/>
                  </a:lnTo>
                  <a:lnTo>
                    <a:pt x="223722" y="31300"/>
                  </a:lnTo>
                  <a:lnTo>
                    <a:pt x="223873" y="31148"/>
                  </a:lnTo>
                  <a:lnTo>
                    <a:pt x="224404" y="30921"/>
                  </a:lnTo>
                  <a:lnTo>
                    <a:pt x="225313" y="30618"/>
                  </a:lnTo>
                  <a:lnTo>
                    <a:pt x="226374" y="30390"/>
                  </a:lnTo>
                  <a:lnTo>
                    <a:pt x="227663" y="30239"/>
                  </a:lnTo>
                  <a:close/>
                  <a:moveTo>
                    <a:pt x="165215" y="29708"/>
                  </a:moveTo>
                  <a:lnTo>
                    <a:pt x="165442" y="30087"/>
                  </a:lnTo>
                  <a:lnTo>
                    <a:pt x="165518" y="30390"/>
                  </a:lnTo>
                  <a:lnTo>
                    <a:pt x="165518" y="30769"/>
                  </a:lnTo>
                  <a:lnTo>
                    <a:pt x="165518" y="31603"/>
                  </a:lnTo>
                  <a:lnTo>
                    <a:pt x="165442" y="32361"/>
                  </a:lnTo>
                  <a:lnTo>
                    <a:pt x="165290" y="32588"/>
                  </a:lnTo>
                  <a:lnTo>
                    <a:pt x="165215" y="32740"/>
                  </a:lnTo>
                  <a:lnTo>
                    <a:pt x="164987" y="32816"/>
                  </a:lnTo>
                  <a:lnTo>
                    <a:pt x="164836" y="32740"/>
                  </a:lnTo>
                  <a:lnTo>
                    <a:pt x="164760" y="32285"/>
                  </a:lnTo>
                  <a:lnTo>
                    <a:pt x="164836" y="31224"/>
                  </a:lnTo>
                  <a:lnTo>
                    <a:pt x="164912" y="30315"/>
                  </a:lnTo>
                  <a:lnTo>
                    <a:pt x="165063" y="29784"/>
                  </a:lnTo>
                  <a:lnTo>
                    <a:pt x="165139" y="29708"/>
                  </a:lnTo>
                  <a:close/>
                  <a:moveTo>
                    <a:pt x="149375" y="29102"/>
                  </a:moveTo>
                  <a:lnTo>
                    <a:pt x="156499" y="29178"/>
                  </a:lnTo>
                  <a:lnTo>
                    <a:pt x="161653" y="29178"/>
                  </a:lnTo>
                  <a:lnTo>
                    <a:pt x="163320" y="29254"/>
                  </a:lnTo>
                  <a:lnTo>
                    <a:pt x="163926" y="29329"/>
                  </a:lnTo>
                  <a:lnTo>
                    <a:pt x="164078" y="29481"/>
                  </a:lnTo>
                  <a:lnTo>
                    <a:pt x="164154" y="29860"/>
                  </a:lnTo>
                  <a:lnTo>
                    <a:pt x="164229" y="31073"/>
                  </a:lnTo>
                  <a:lnTo>
                    <a:pt x="164229" y="31906"/>
                  </a:lnTo>
                  <a:lnTo>
                    <a:pt x="164154" y="32361"/>
                  </a:lnTo>
                  <a:lnTo>
                    <a:pt x="164078" y="32437"/>
                  </a:lnTo>
                  <a:lnTo>
                    <a:pt x="164002" y="32512"/>
                  </a:lnTo>
                  <a:lnTo>
                    <a:pt x="163775" y="32588"/>
                  </a:lnTo>
                  <a:lnTo>
                    <a:pt x="163396" y="32664"/>
                  </a:lnTo>
                  <a:lnTo>
                    <a:pt x="163699" y="32816"/>
                  </a:lnTo>
                  <a:lnTo>
                    <a:pt x="164002" y="32967"/>
                  </a:lnTo>
                  <a:lnTo>
                    <a:pt x="163623" y="33043"/>
                  </a:lnTo>
                  <a:lnTo>
                    <a:pt x="163244" y="33043"/>
                  </a:lnTo>
                  <a:lnTo>
                    <a:pt x="163017" y="33195"/>
                  </a:lnTo>
                  <a:lnTo>
                    <a:pt x="162865" y="33346"/>
                  </a:lnTo>
                  <a:lnTo>
                    <a:pt x="162486" y="33422"/>
                  </a:lnTo>
                  <a:lnTo>
                    <a:pt x="161198" y="33498"/>
                  </a:lnTo>
                  <a:lnTo>
                    <a:pt x="159455" y="33573"/>
                  </a:lnTo>
                  <a:lnTo>
                    <a:pt x="157409" y="33573"/>
                  </a:lnTo>
                  <a:lnTo>
                    <a:pt x="155211" y="33498"/>
                  </a:lnTo>
                  <a:lnTo>
                    <a:pt x="153165" y="33346"/>
                  </a:lnTo>
                  <a:lnTo>
                    <a:pt x="151422" y="33195"/>
                  </a:lnTo>
                  <a:lnTo>
                    <a:pt x="150133" y="32967"/>
                  </a:lnTo>
                  <a:lnTo>
                    <a:pt x="149375" y="32816"/>
                  </a:lnTo>
                  <a:lnTo>
                    <a:pt x="149375" y="30997"/>
                  </a:lnTo>
                  <a:lnTo>
                    <a:pt x="149375" y="29102"/>
                  </a:lnTo>
                  <a:close/>
                  <a:moveTo>
                    <a:pt x="200001" y="20235"/>
                  </a:moveTo>
                  <a:lnTo>
                    <a:pt x="199925" y="20690"/>
                  </a:lnTo>
                  <a:lnTo>
                    <a:pt x="199773" y="21599"/>
                  </a:lnTo>
                  <a:lnTo>
                    <a:pt x="199546" y="22433"/>
                  </a:lnTo>
                  <a:lnTo>
                    <a:pt x="199091" y="23645"/>
                  </a:lnTo>
                  <a:lnTo>
                    <a:pt x="197879" y="26525"/>
                  </a:lnTo>
                  <a:lnTo>
                    <a:pt x="197121" y="28268"/>
                  </a:lnTo>
                  <a:lnTo>
                    <a:pt x="196363" y="29708"/>
                  </a:lnTo>
                  <a:lnTo>
                    <a:pt x="195605" y="30921"/>
                  </a:lnTo>
                  <a:lnTo>
                    <a:pt x="194771" y="32058"/>
                  </a:lnTo>
                  <a:lnTo>
                    <a:pt x="193180" y="34104"/>
                  </a:lnTo>
                  <a:lnTo>
                    <a:pt x="193256" y="33801"/>
                  </a:lnTo>
                  <a:lnTo>
                    <a:pt x="193483" y="32967"/>
                  </a:lnTo>
                  <a:lnTo>
                    <a:pt x="194468" y="30239"/>
                  </a:lnTo>
                  <a:lnTo>
                    <a:pt x="195681" y="27283"/>
                  </a:lnTo>
                  <a:lnTo>
                    <a:pt x="196590" y="25085"/>
                  </a:lnTo>
                  <a:lnTo>
                    <a:pt x="197424" y="23645"/>
                  </a:lnTo>
                  <a:lnTo>
                    <a:pt x="198485" y="22054"/>
                  </a:lnTo>
                  <a:lnTo>
                    <a:pt x="199470" y="20766"/>
                  </a:lnTo>
                  <a:lnTo>
                    <a:pt x="199773" y="20387"/>
                  </a:lnTo>
                  <a:lnTo>
                    <a:pt x="200001" y="20235"/>
                  </a:lnTo>
                  <a:close/>
                  <a:moveTo>
                    <a:pt x="177947" y="26071"/>
                  </a:moveTo>
                  <a:lnTo>
                    <a:pt x="178174" y="26828"/>
                  </a:lnTo>
                  <a:lnTo>
                    <a:pt x="179463" y="30921"/>
                  </a:lnTo>
                  <a:lnTo>
                    <a:pt x="180145" y="33270"/>
                  </a:lnTo>
                  <a:lnTo>
                    <a:pt x="180448" y="34331"/>
                  </a:lnTo>
                  <a:lnTo>
                    <a:pt x="180069" y="34028"/>
                  </a:lnTo>
                  <a:lnTo>
                    <a:pt x="179235" y="33346"/>
                  </a:lnTo>
                  <a:lnTo>
                    <a:pt x="178477" y="32588"/>
                  </a:lnTo>
                  <a:lnTo>
                    <a:pt x="177947" y="31830"/>
                  </a:lnTo>
                  <a:lnTo>
                    <a:pt x="177492" y="31073"/>
                  </a:lnTo>
                  <a:lnTo>
                    <a:pt x="177189" y="30239"/>
                  </a:lnTo>
                  <a:lnTo>
                    <a:pt x="177037" y="29481"/>
                  </a:lnTo>
                  <a:lnTo>
                    <a:pt x="177037" y="28647"/>
                  </a:lnTo>
                  <a:lnTo>
                    <a:pt x="177189" y="27889"/>
                  </a:lnTo>
                  <a:lnTo>
                    <a:pt x="177492" y="27056"/>
                  </a:lnTo>
                  <a:lnTo>
                    <a:pt x="177947" y="26071"/>
                  </a:lnTo>
                  <a:close/>
                  <a:moveTo>
                    <a:pt x="166579" y="32816"/>
                  </a:moveTo>
                  <a:lnTo>
                    <a:pt x="167337" y="32891"/>
                  </a:lnTo>
                  <a:lnTo>
                    <a:pt x="168170" y="33043"/>
                  </a:lnTo>
                  <a:lnTo>
                    <a:pt x="168701" y="33195"/>
                  </a:lnTo>
                  <a:lnTo>
                    <a:pt x="169156" y="33346"/>
                  </a:lnTo>
                  <a:lnTo>
                    <a:pt x="169610" y="33573"/>
                  </a:lnTo>
                  <a:lnTo>
                    <a:pt x="169913" y="33801"/>
                  </a:lnTo>
                  <a:lnTo>
                    <a:pt x="170520" y="34331"/>
                  </a:lnTo>
                  <a:lnTo>
                    <a:pt x="169913" y="34028"/>
                  </a:lnTo>
                  <a:lnTo>
                    <a:pt x="169610" y="33877"/>
                  </a:lnTo>
                  <a:lnTo>
                    <a:pt x="169080" y="33649"/>
                  </a:lnTo>
                  <a:lnTo>
                    <a:pt x="167716" y="33346"/>
                  </a:lnTo>
                  <a:lnTo>
                    <a:pt x="166579" y="33043"/>
                  </a:lnTo>
                  <a:lnTo>
                    <a:pt x="166048" y="32891"/>
                  </a:lnTo>
                  <a:lnTo>
                    <a:pt x="166048" y="32816"/>
                  </a:lnTo>
                  <a:close/>
                  <a:moveTo>
                    <a:pt x="178629" y="17961"/>
                  </a:moveTo>
                  <a:lnTo>
                    <a:pt x="178780" y="19780"/>
                  </a:lnTo>
                  <a:lnTo>
                    <a:pt x="179159" y="22130"/>
                  </a:lnTo>
                  <a:lnTo>
                    <a:pt x="179690" y="25010"/>
                  </a:lnTo>
                  <a:lnTo>
                    <a:pt x="181130" y="32058"/>
                  </a:lnTo>
                  <a:lnTo>
                    <a:pt x="181433" y="33725"/>
                  </a:lnTo>
                  <a:lnTo>
                    <a:pt x="181509" y="34331"/>
                  </a:lnTo>
                  <a:lnTo>
                    <a:pt x="181357" y="34104"/>
                  </a:lnTo>
                  <a:lnTo>
                    <a:pt x="181054" y="33270"/>
                  </a:lnTo>
                  <a:lnTo>
                    <a:pt x="180220" y="30769"/>
                  </a:lnTo>
                  <a:lnTo>
                    <a:pt x="179387" y="27889"/>
                  </a:lnTo>
                  <a:lnTo>
                    <a:pt x="178856" y="25843"/>
                  </a:lnTo>
                  <a:lnTo>
                    <a:pt x="178553" y="23873"/>
                  </a:lnTo>
                  <a:lnTo>
                    <a:pt x="178402" y="22130"/>
                  </a:lnTo>
                  <a:lnTo>
                    <a:pt x="178326" y="20538"/>
                  </a:lnTo>
                  <a:lnTo>
                    <a:pt x="178477" y="19250"/>
                  </a:lnTo>
                  <a:lnTo>
                    <a:pt x="178629" y="17961"/>
                  </a:lnTo>
                  <a:close/>
                  <a:moveTo>
                    <a:pt x="179311" y="17582"/>
                  </a:moveTo>
                  <a:lnTo>
                    <a:pt x="179463" y="18189"/>
                  </a:lnTo>
                  <a:lnTo>
                    <a:pt x="179841" y="19553"/>
                  </a:lnTo>
                  <a:lnTo>
                    <a:pt x="180978" y="25313"/>
                  </a:lnTo>
                  <a:lnTo>
                    <a:pt x="182267" y="32512"/>
                  </a:lnTo>
                  <a:lnTo>
                    <a:pt x="182418" y="33498"/>
                  </a:lnTo>
                  <a:lnTo>
                    <a:pt x="182418" y="34104"/>
                  </a:lnTo>
                  <a:lnTo>
                    <a:pt x="182418" y="34256"/>
                  </a:lnTo>
                  <a:lnTo>
                    <a:pt x="182342" y="34331"/>
                  </a:lnTo>
                  <a:lnTo>
                    <a:pt x="182267" y="34407"/>
                  </a:lnTo>
                  <a:lnTo>
                    <a:pt x="182191" y="34331"/>
                  </a:lnTo>
                  <a:lnTo>
                    <a:pt x="181964" y="33498"/>
                  </a:lnTo>
                  <a:lnTo>
                    <a:pt x="181585" y="31755"/>
                  </a:lnTo>
                  <a:lnTo>
                    <a:pt x="180524" y="26374"/>
                  </a:lnTo>
                  <a:lnTo>
                    <a:pt x="179841" y="22888"/>
                  </a:lnTo>
                  <a:lnTo>
                    <a:pt x="179387" y="20159"/>
                  </a:lnTo>
                  <a:lnTo>
                    <a:pt x="179159" y="18265"/>
                  </a:lnTo>
                  <a:lnTo>
                    <a:pt x="179235" y="17810"/>
                  </a:lnTo>
                  <a:lnTo>
                    <a:pt x="179235" y="17658"/>
                  </a:lnTo>
                  <a:lnTo>
                    <a:pt x="179311" y="17582"/>
                  </a:lnTo>
                  <a:close/>
                  <a:moveTo>
                    <a:pt x="184086" y="30087"/>
                  </a:moveTo>
                  <a:lnTo>
                    <a:pt x="184464" y="30769"/>
                  </a:lnTo>
                  <a:lnTo>
                    <a:pt x="185071" y="32134"/>
                  </a:lnTo>
                  <a:lnTo>
                    <a:pt x="185601" y="33573"/>
                  </a:lnTo>
                  <a:lnTo>
                    <a:pt x="185829" y="34331"/>
                  </a:lnTo>
                  <a:lnTo>
                    <a:pt x="185753" y="34407"/>
                  </a:lnTo>
                  <a:lnTo>
                    <a:pt x="185677" y="34483"/>
                  </a:lnTo>
                  <a:lnTo>
                    <a:pt x="185374" y="34559"/>
                  </a:lnTo>
                  <a:lnTo>
                    <a:pt x="184768" y="34559"/>
                  </a:lnTo>
                  <a:lnTo>
                    <a:pt x="184086" y="34407"/>
                  </a:lnTo>
                  <a:lnTo>
                    <a:pt x="183707" y="34331"/>
                  </a:lnTo>
                  <a:lnTo>
                    <a:pt x="183555" y="34256"/>
                  </a:lnTo>
                  <a:lnTo>
                    <a:pt x="183479" y="34180"/>
                  </a:lnTo>
                  <a:lnTo>
                    <a:pt x="183403" y="33801"/>
                  </a:lnTo>
                  <a:lnTo>
                    <a:pt x="183403" y="33195"/>
                  </a:lnTo>
                  <a:lnTo>
                    <a:pt x="183479" y="32134"/>
                  </a:lnTo>
                  <a:lnTo>
                    <a:pt x="183631" y="30997"/>
                  </a:lnTo>
                  <a:lnTo>
                    <a:pt x="183858" y="30239"/>
                  </a:lnTo>
                  <a:lnTo>
                    <a:pt x="183934" y="30087"/>
                  </a:lnTo>
                  <a:close/>
                  <a:moveTo>
                    <a:pt x="185904" y="30163"/>
                  </a:moveTo>
                  <a:lnTo>
                    <a:pt x="186132" y="30694"/>
                  </a:lnTo>
                  <a:lnTo>
                    <a:pt x="186586" y="31982"/>
                  </a:lnTo>
                  <a:lnTo>
                    <a:pt x="186965" y="33270"/>
                  </a:lnTo>
                  <a:lnTo>
                    <a:pt x="187117" y="34104"/>
                  </a:lnTo>
                  <a:lnTo>
                    <a:pt x="187117" y="34331"/>
                  </a:lnTo>
                  <a:lnTo>
                    <a:pt x="187041" y="34483"/>
                  </a:lnTo>
                  <a:lnTo>
                    <a:pt x="186965" y="34559"/>
                  </a:lnTo>
                  <a:lnTo>
                    <a:pt x="186814" y="34559"/>
                  </a:lnTo>
                  <a:lnTo>
                    <a:pt x="186586" y="34407"/>
                  </a:lnTo>
                  <a:lnTo>
                    <a:pt x="186359" y="34028"/>
                  </a:lnTo>
                  <a:lnTo>
                    <a:pt x="186132" y="33649"/>
                  </a:lnTo>
                  <a:lnTo>
                    <a:pt x="185980" y="33119"/>
                  </a:lnTo>
                  <a:lnTo>
                    <a:pt x="185829" y="32512"/>
                  </a:lnTo>
                  <a:lnTo>
                    <a:pt x="185677" y="31906"/>
                  </a:lnTo>
                  <a:lnTo>
                    <a:pt x="185677" y="31376"/>
                  </a:lnTo>
                  <a:lnTo>
                    <a:pt x="185677" y="30997"/>
                  </a:lnTo>
                  <a:lnTo>
                    <a:pt x="185829" y="30390"/>
                  </a:lnTo>
                  <a:lnTo>
                    <a:pt x="185904" y="30163"/>
                  </a:lnTo>
                  <a:close/>
                  <a:moveTo>
                    <a:pt x="189012" y="20993"/>
                  </a:moveTo>
                  <a:lnTo>
                    <a:pt x="189087" y="22433"/>
                  </a:lnTo>
                  <a:lnTo>
                    <a:pt x="189012" y="25010"/>
                  </a:lnTo>
                  <a:lnTo>
                    <a:pt x="188936" y="28647"/>
                  </a:lnTo>
                  <a:lnTo>
                    <a:pt x="188709" y="31603"/>
                  </a:lnTo>
                  <a:lnTo>
                    <a:pt x="188557" y="33498"/>
                  </a:lnTo>
                  <a:lnTo>
                    <a:pt x="188405" y="34483"/>
                  </a:lnTo>
                  <a:lnTo>
                    <a:pt x="188330" y="34710"/>
                  </a:lnTo>
                  <a:lnTo>
                    <a:pt x="188178" y="34786"/>
                  </a:lnTo>
                  <a:lnTo>
                    <a:pt x="188102" y="34710"/>
                  </a:lnTo>
                  <a:lnTo>
                    <a:pt x="188102" y="34483"/>
                  </a:lnTo>
                  <a:lnTo>
                    <a:pt x="188026" y="33725"/>
                  </a:lnTo>
                  <a:lnTo>
                    <a:pt x="188102" y="31376"/>
                  </a:lnTo>
                  <a:lnTo>
                    <a:pt x="188330" y="27586"/>
                  </a:lnTo>
                  <a:lnTo>
                    <a:pt x="188633" y="23873"/>
                  </a:lnTo>
                  <a:lnTo>
                    <a:pt x="188860" y="21675"/>
                  </a:lnTo>
                  <a:lnTo>
                    <a:pt x="188936" y="21144"/>
                  </a:lnTo>
                  <a:lnTo>
                    <a:pt x="188936" y="20993"/>
                  </a:lnTo>
                  <a:close/>
                  <a:moveTo>
                    <a:pt x="189618" y="18947"/>
                  </a:moveTo>
                  <a:lnTo>
                    <a:pt x="189845" y="19629"/>
                  </a:lnTo>
                  <a:lnTo>
                    <a:pt x="190148" y="21069"/>
                  </a:lnTo>
                  <a:lnTo>
                    <a:pt x="190300" y="22433"/>
                  </a:lnTo>
                  <a:lnTo>
                    <a:pt x="190376" y="24024"/>
                  </a:lnTo>
                  <a:lnTo>
                    <a:pt x="190452" y="25692"/>
                  </a:lnTo>
                  <a:lnTo>
                    <a:pt x="190376" y="27435"/>
                  </a:lnTo>
                  <a:lnTo>
                    <a:pt x="190300" y="29254"/>
                  </a:lnTo>
                  <a:lnTo>
                    <a:pt x="190224" y="30921"/>
                  </a:lnTo>
                  <a:lnTo>
                    <a:pt x="189997" y="32437"/>
                  </a:lnTo>
                  <a:lnTo>
                    <a:pt x="189770" y="33725"/>
                  </a:lnTo>
                  <a:lnTo>
                    <a:pt x="189466" y="34559"/>
                  </a:lnTo>
                  <a:lnTo>
                    <a:pt x="189391" y="34710"/>
                  </a:lnTo>
                  <a:lnTo>
                    <a:pt x="189315" y="34786"/>
                  </a:lnTo>
                  <a:lnTo>
                    <a:pt x="189239" y="34710"/>
                  </a:lnTo>
                  <a:lnTo>
                    <a:pt x="189163" y="34483"/>
                  </a:lnTo>
                  <a:lnTo>
                    <a:pt x="189163" y="33649"/>
                  </a:lnTo>
                  <a:lnTo>
                    <a:pt x="189466" y="30845"/>
                  </a:lnTo>
                  <a:lnTo>
                    <a:pt x="189618" y="27586"/>
                  </a:lnTo>
                  <a:lnTo>
                    <a:pt x="189694" y="24403"/>
                  </a:lnTo>
                  <a:lnTo>
                    <a:pt x="189618" y="21902"/>
                  </a:lnTo>
                  <a:lnTo>
                    <a:pt x="189618" y="19780"/>
                  </a:lnTo>
                  <a:lnTo>
                    <a:pt x="189618" y="19174"/>
                  </a:lnTo>
                  <a:lnTo>
                    <a:pt x="189618" y="18947"/>
                  </a:lnTo>
                  <a:close/>
                  <a:moveTo>
                    <a:pt x="195605" y="21827"/>
                  </a:moveTo>
                  <a:lnTo>
                    <a:pt x="195454" y="22281"/>
                  </a:lnTo>
                  <a:lnTo>
                    <a:pt x="194923" y="23342"/>
                  </a:lnTo>
                  <a:lnTo>
                    <a:pt x="194165" y="25313"/>
                  </a:lnTo>
                  <a:lnTo>
                    <a:pt x="193028" y="28344"/>
                  </a:lnTo>
                  <a:lnTo>
                    <a:pt x="191816" y="31527"/>
                  </a:lnTo>
                  <a:lnTo>
                    <a:pt x="191058" y="33877"/>
                  </a:lnTo>
                  <a:lnTo>
                    <a:pt x="190831" y="34407"/>
                  </a:lnTo>
                  <a:lnTo>
                    <a:pt x="190679" y="34710"/>
                  </a:lnTo>
                  <a:lnTo>
                    <a:pt x="190527" y="34786"/>
                  </a:lnTo>
                  <a:lnTo>
                    <a:pt x="190452" y="34710"/>
                  </a:lnTo>
                  <a:lnTo>
                    <a:pt x="190452" y="34559"/>
                  </a:lnTo>
                  <a:lnTo>
                    <a:pt x="190755" y="33498"/>
                  </a:lnTo>
                  <a:lnTo>
                    <a:pt x="191513" y="31300"/>
                  </a:lnTo>
                  <a:lnTo>
                    <a:pt x="192498" y="28647"/>
                  </a:lnTo>
                  <a:lnTo>
                    <a:pt x="193256" y="26601"/>
                  </a:lnTo>
                  <a:lnTo>
                    <a:pt x="193938" y="25085"/>
                  </a:lnTo>
                  <a:lnTo>
                    <a:pt x="194620" y="23494"/>
                  </a:lnTo>
                  <a:lnTo>
                    <a:pt x="195302" y="22281"/>
                  </a:lnTo>
                  <a:lnTo>
                    <a:pt x="195454" y="21902"/>
                  </a:lnTo>
                  <a:lnTo>
                    <a:pt x="195605" y="21827"/>
                  </a:lnTo>
                  <a:close/>
                  <a:moveTo>
                    <a:pt x="232892" y="19629"/>
                  </a:moveTo>
                  <a:lnTo>
                    <a:pt x="232665" y="19932"/>
                  </a:lnTo>
                  <a:lnTo>
                    <a:pt x="231907" y="20614"/>
                  </a:lnTo>
                  <a:lnTo>
                    <a:pt x="229633" y="22584"/>
                  </a:lnTo>
                  <a:lnTo>
                    <a:pt x="227132" y="24631"/>
                  </a:lnTo>
                  <a:lnTo>
                    <a:pt x="225389" y="25919"/>
                  </a:lnTo>
                  <a:lnTo>
                    <a:pt x="223267" y="27435"/>
                  </a:lnTo>
                  <a:lnTo>
                    <a:pt x="221145" y="29102"/>
                  </a:lnTo>
                  <a:lnTo>
                    <a:pt x="219023" y="30921"/>
                  </a:lnTo>
                  <a:lnTo>
                    <a:pt x="216901" y="32891"/>
                  </a:lnTo>
                  <a:lnTo>
                    <a:pt x="215234" y="34407"/>
                  </a:lnTo>
                  <a:lnTo>
                    <a:pt x="214779" y="34786"/>
                  </a:lnTo>
                  <a:lnTo>
                    <a:pt x="214703" y="34786"/>
                  </a:lnTo>
                  <a:lnTo>
                    <a:pt x="214855" y="34559"/>
                  </a:lnTo>
                  <a:lnTo>
                    <a:pt x="215234" y="34028"/>
                  </a:lnTo>
                  <a:lnTo>
                    <a:pt x="216977" y="32058"/>
                  </a:lnTo>
                  <a:lnTo>
                    <a:pt x="218796" y="30163"/>
                  </a:lnTo>
                  <a:lnTo>
                    <a:pt x="220463" y="28420"/>
                  </a:lnTo>
                  <a:lnTo>
                    <a:pt x="222282" y="26828"/>
                  </a:lnTo>
                  <a:lnTo>
                    <a:pt x="224556" y="24934"/>
                  </a:lnTo>
                  <a:lnTo>
                    <a:pt x="225844" y="23949"/>
                  </a:lnTo>
                  <a:lnTo>
                    <a:pt x="227284" y="22963"/>
                  </a:lnTo>
                  <a:lnTo>
                    <a:pt x="229936" y="21144"/>
                  </a:lnTo>
                  <a:lnTo>
                    <a:pt x="231149" y="20387"/>
                  </a:lnTo>
                  <a:lnTo>
                    <a:pt x="232058" y="19856"/>
                  </a:lnTo>
                  <a:lnTo>
                    <a:pt x="232665" y="19629"/>
                  </a:lnTo>
                  <a:close/>
                  <a:moveTo>
                    <a:pt x="197197" y="20311"/>
                  </a:moveTo>
                  <a:lnTo>
                    <a:pt x="196742" y="21751"/>
                  </a:lnTo>
                  <a:lnTo>
                    <a:pt x="195529" y="25161"/>
                  </a:lnTo>
                  <a:lnTo>
                    <a:pt x="194014" y="29254"/>
                  </a:lnTo>
                  <a:lnTo>
                    <a:pt x="192953" y="32437"/>
                  </a:lnTo>
                  <a:lnTo>
                    <a:pt x="192574" y="33801"/>
                  </a:lnTo>
                  <a:lnTo>
                    <a:pt x="192270" y="34483"/>
                  </a:lnTo>
                  <a:lnTo>
                    <a:pt x="192119" y="34710"/>
                  </a:lnTo>
                  <a:lnTo>
                    <a:pt x="192043" y="34862"/>
                  </a:lnTo>
                  <a:lnTo>
                    <a:pt x="191740" y="34862"/>
                  </a:lnTo>
                  <a:lnTo>
                    <a:pt x="191437" y="34710"/>
                  </a:lnTo>
                  <a:lnTo>
                    <a:pt x="191361" y="34634"/>
                  </a:lnTo>
                  <a:lnTo>
                    <a:pt x="191285" y="34559"/>
                  </a:lnTo>
                  <a:lnTo>
                    <a:pt x="191588" y="33725"/>
                  </a:lnTo>
                  <a:lnTo>
                    <a:pt x="192195" y="31982"/>
                  </a:lnTo>
                  <a:lnTo>
                    <a:pt x="194165" y="27056"/>
                  </a:lnTo>
                  <a:lnTo>
                    <a:pt x="196136" y="22357"/>
                  </a:lnTo>
                  <a:lnTo>
                    <a:pt x="196893" y="20841"/>
                  </a:lnTo>
                  <a:lnTo>
                    <a:pt x="197121" y="20462"/>
                  </a:lnTo>
                  <a:lnTo>
                    <a:pt x="197197" y="20311"/>
                  </a:lnTo>
                  <a:close/>
                  <a:moveTo>
                    <a:pt x="200304" y="27207"/>
                  </a:moveTo>
                  <a:lnTo>
                    <a:pt x="200304" y="27283"/>
                  </a:lnTo>
                  <a:lnTo>
                    <a:pt x="200152" y="27586"/>
                  </a:lnTo>
                  <a:lnTo>
                    <a:pt x="199622" y="28420"/>
                  </a:lnTo>
                  <a:lnTo>
                    <a:pt x="198637" y="29784"/>
                  </a:lnTo>
                  <a:lnTo>
                    <a:pt x="197272" y="31376"/>
                  </a:lnTo>
                  <a:lnTo>
                    <a:pt x="195908" y="32891"/>
                  </a:lnTo>
                  <a:lnTo>
                    <a:pt x="194999" y="34028"/>
                  </a:lnTo>
                  <a:lnTo>
                    <a:pt x="194696" y="34483"/>
                  </a:lnTo>
                  <a:lnTo>
                    <a:pt x="194392" y="34786"/>
                  </a:lnTo>
                  <a:lnTo>
                    <a:pt x="194165" y="34938"/>
                  </a:lnTo>
                  <a:lnTo>
                    <a:pt x="193938" y="35013"/>
                  </a:lnTo>
                  <a:lnTo>
                    <a:pt x="193710" y="35013"/>
                  </a:lnTo>
                  <a:lnTo>
                    <a:pt x="193559" y="34938"/>
                  </a:lnTo>
                  <a:lnTo>
                    <a:pt x="193635" y="34710"/>
                  </a:lnTo>
                  <a:lnTo>
                    <a:pt x="193862" y="34407"/>
                  </a:lnTo>
                  <a:lnTo>
                    <a:pt x="194620" y="33346"/>
                  </a:lnTo>
                  <a:lnTo>
                    <a:pt x="195529" y="32134"/>
                  </a:lnTo>
                  <a:lnTo>
                    <a:pt x="196515" y="30921"/>
                  </a:lnTo>
                  <a:lnTo>
                    <a:pt x="197576" y="29708"/>
                  </a:lnTo>
                  <a:lnTo>
                    <a:pt x="198561" y="28647"/>
                  </a:lnTo>
                  <a:lnTo>
                    <a:pt x="199394" y="27814"/>
                  </a:lnTo>
                  <a:lnTo>
                    <a:pt x="200001" y="27283"/>
                  </a:lnTo>
                  <a:lnTo>
                    <a:pt x="200152" y="27207"/>
                  </a:lnTo>
                  <a:close/>
                  <a:moveTo>
                    <a:pt x="198106" y="31224"/>
                  </a:moveTo>
                  <a:lnTo>
                    <a:pt x="197879" y="31679"/>
                  </a:lnTo>
                  <a:lnTo>
                    <a:pt x="197348" y="32740"/>
                  </a:lnTo>
                  <a:lnTo>
                    <a:pt x="196590" y="34104"/>
                  </a:lnTo>
                  <a:lnTo>
                    <a:pt x="196136" y="34862"/>
                  </a:lnTo>
                  <a:lnTo>
                    <a:pt x="195984" y="35013"/>
                  </a:lnTo>
                  <a:lnTo>
                    <a:pt x="195832" y="35165"/>
                  </a:lnTo>
                  <a:lnTo>
                    <a:pt x="195681" y="35241"/>
                  </a:lnTo>
                  <a:lnTo>
                    <a:pt x="195529" y="35241"/>
                  </a:lnTo>
                  <a:lnTo>
                    <a:pt x="195150" y="35165"/>
                  </a:lnTo>
                  <a:lnTo>
                    <a:pt x="195075" y="35089"/>
                  </a:lnTo>
                  <a:lnTo>
                    <a:pt x="195075" y="35013"/>
                  </a:lnTo>
                  <a:lnTo>
                    <a:pt x="195226" y="34710"/>
                  </a:lnTo>
                  <a:lnTo>
                    <a:pt x="195529" y="34180"/>
                  </a:lnTo>
                  <a:lnTo>
                    <a:pt x="197045" y="32437"/>
                  </a:lnTo>
                  <a:lnTo>
                    <a:pt x="197727" y="31603"/>
                  </a:lnTo>
                  <a:lnTo>
                    <a:pt x="198106" y="31224"/>
                  </a:lnTo>
                  <a:close/>
                  <a:moveTo>
                    <a:pt x="165442" y="35317"/>
                  </a:moveTo>
                  <a:lnTo>
                    <a:pt x="165290" y="35392"/>
                  </a:lnTo>
                  <a:lnTo>
                    <a:pt x="163926" y="35392"/>
                  </a:lnTo>
                  <a:lnTo>
                    <a:pt x="163775" y="35317"/>
                  </a:lnTo>
                  <a:close/>
                  <a:moveTo>
                    <a:pt x="202956" y="27738"/>
                  </a:moveTo>
                  <a:lnTo>
                    <a:pt x="201971" y="28950"/>
                  </a:lnTo>
                  <a:lnTo>
                    <a:pt x="201213" y="30012"/>
                  </a:lnTo>
                  <a:lnTo>
                    <a:pt x="200531" y="31148"/>
                  </a:lnTo>
                  <a:lnTo>
                    <a:pt x="199849" y="32512"/>
                  </a:lnTo>
                  <a:lnTo>
                    <a:pt x="199243" y="34104"/>
                  </a:lnTo>
                  <a:lnTo>
                    <a:pt x="198940" y="34786"/>
                  </a:lnTo>
                  <a:lnTo>
                    <a:pt x="198712" y="35165"/>
                  </a:lnTo>
                  <a:lnTo>
                    <a:pt x="198485" y="35392"/>
                  </a:lnTo>
                  <a:lnTo>
                    <a:pt x="198182" y="35468"/>
                  </a:lnTo>
                  <a:lnTo>
                    <a:pt x="197879" y="35392"/>
                  </a:lnTo>
                  <a:lnTo>
                    <a:pt x="197727" y="35317"/>
                  </a:lnTo>
                  <a:lnTo>
                    <a:pt x="197727" y="35165"/>
                  </a:lnTo>
                  <a:lnTo>
                    <a:pt x="197879" y="34862"/>
                  </a:lnTo>
                  <a:lnTo>
                    <a:pt x="198333" y="34028"/>
                  </a:lnTo>
                  <a:lnTo>
                    <a:pt x="199849" y="31451"/>
                  </a:lnTo>
                  <a:lnTo>
                    <a:pt x="200834" y="29860"/>
                  </a:lnTo>
                  <a:lnTo>
                    <a:pt x="201516" y="28799"/>
                  </a:lnTo>
                  <a:lnTo>
                    <a:pt x="202047" y="28117"/>
                  </a:lnTo>
                  <a:lnTo>
                    <a:pt x="202274" y="27965"/>
                  </a:lnTo>
                  <a:lnTo>
                    <a:pt x="202426" y="27889"/>
                  </a:lnTo>
                  <a:lnTo>
                    <a:pt x="202956" y="27738"/>
                  </a:lnTo>
                  <a:close/>
                  <a:moveTo>
                    <a:pt x="205078" y="26980"/>
                  </a:moveTo>
                  <a:lnTo>
                    <a:pt x="205078" y="27056"/>
                  </a:lnTo>
                  <a:lnTo>
                    <a:pt x="204851" y="27511"/>
                  </a:lnTo>
                  <a:lnTo>
                    <a:pt x="204321" y="28193"/>
                  </a:lnTo>
                  <a:lnTo>
                    <a:pt x="203487" y="29405"/>
                  </a:lnTo>
                  <a:lnTo>
                    <a:pt x="202577" y="30921"/>
                  </a:lnTo>
                  <a:lnTo>
                    <a:pt x="201592" y="32512"/>
                  </a:lnTo>
                  <a:lnTo>
                    <a:pt x="200759" y="34104"/>
                  </a:lnTo>
                  <a:lnTo>
                    <a:pt x="200380" y="34862"/>
                  </a:lnTo>
                  <a:lnTo>
                    <a:pt x="200001" y="35317"/>
                  </a:lnTo>
                  <a:lnTo>
                    <a:pt x="199849" y="35468"/>
                  </a:lnTo>
                  <a:lnTo>
                    <a:pt x="199773" y="35468"/>
                  </a:lnTo>
                  <a:lnTo>
                    <a:pt x="199698" y="35392"/>
                  </a:lnTo>
                  <a:lnTo>
                    <a:pt x="199698" y="35165"/>
                  </a:lnTo>
                  <a:lnTo>
                    <a:pt x="199698" y="34938"/>
                  </a:lnTo>
                  <a:lnTo>
                    <a:pt x="199849" y="34559"/>
                  </a:lnTo>
                  <a:lnTo>
                    <a:pt x="200304" y="33573"/>
                  </a:lnTo>
                  <a:lnTo>
                    <a:pt x="200986" y="32285"/>
                  </a:lnTo>
                  <a:lnTo>
                    <a:pt x="201820" y="30921"/>
                  </a:lnTo>
                  <a:lnTo>
                    <a:pt x="202653" y="29633"/>
                  </a:lnTo>
                  <a:lnTo>
                    <a:pt x="203487" y="28420"/>
                  </a:lnTo>
                  <a:lnTo>
                    <a:pt x="204169" y="27586"/>
                  </a:lnTo>
                  <a:lnTo>
                    <a:pt x="204472" y="27283"/>
                  </a:lnTo>
                  <a:lnTo>
                    <a:pt x="204699" y="27056"/>
                  </a:lnTo>
                  <a:lnTo>
                    <a:pt x="205078" y="26980"/>
                  </a:lnTo>
                  <a:close/>
                  <a:moveTo>
                    <a:pt x="208261" y="24176"/>
                  </a:moveTo>
                  <a:lnTo>
                    <a:pt x="208186" y="24403"/>
                  </a:lnTo>
                  <a:lnTo>
                    <a:pt x="206518" y="27511"/>
                  </a:lnTo>
                  <a:lnTo>
                    <a:pt x="204927" y="30390"/>
                  </a:lnTo>
                  <a:lnTo>
                    <a:pt x="203335" y="33043"/>
                  </a:lnTo>
                  <a:lnTo>
                    <a:pt x="202577" y="34331"/>
                  </a:lnTo>
                  <a:lnTo>
                    <a:pt x="201971" y="35165"/>
                  </a:lnTo>
                  <a:lnTo>
                    <a:pt x="201592" y="35544"/>
                  </a:lnTo>
                  <a:lnTo>
                    <a:pt x="201441" y="35620"/>
                  </a:lnTo>
                  <a:lnTo>
                    <a:pt x="201289" y="35695"/>
                  </a:lnTo>
                  <a:lnTo>
                    <a:pt x="200910" y="35620"/>
                  </a:lnTo>
                  <a:lnTo>
                    <a:pt x="200834" y="35544"/>
                  </a:lnTo>
                  <a:lnTo>
                    <a:pt x="200834" y="35392"/>
                  </a:lnTo>
                  <a:lnTo>
                    <a:pt x="200986" y="34862"/>
                  </a:lnTo>
                  <a:lnTo>
                    <a:pt x="201365" y="34028"/>
                  </a:lnTo>
                  <a:lnTo>
                    <a:pt x="202274" y="32437"/>
                  </a:lnTo>
                  <a:lnTo>
                    <a:pt x="203335" y="30694"/>
                  </a:lnTo>
                  <a:lnTo>
                    <a:pt x="204624" y="28799"/>
                  </a:lnTo>
                  <a:lnTo>
                    <a:pt x="206139" y="26828"/>
                  </a:lnTo>
                  <a:lnTo>
                    <a:pt x="207958" y="24555"/>
                  </a:lnTo>
                  <a:lnTo>
                    <a:pt x="208261" y="24176"/>
                  </a:lnTo>
                  <a:close/>
                  <a:moveTo>
                    <a:pt x="208868" y="29329"/>
                  </a:moveTo>
                  <a:lnTo>
                    <a:pt x="208792" y="29633"/>
                  </a:lnTo>
                  <a:lnTo>
                    <a:pt x="208640" y="30087"/>
                  </a:lnTo>
                  <a:lnTo>
                    <a:pt x="208413" y="30390"/>
                  </a:lnTo>
                  <a:lnTo>
                    <a:pt x="208034" y="30845"/>
                  </a:lnTo>
                  <a:lnTo>
                    <a:pt x="207200" y="31830"/>
                  </a:lnTo>
                  <a:lnTo>
                    <a:pt x="206064" y="33043"/>
                  </a:lnTo>
                  <a:lnTo>
                    <a:pt x="204927" y="34331"/>
                  </a:lnTo>
                  <a:lnTo>
                    <a:pt x="204396" y="35089"/>
                  </a:lnTo>
                  <a:lnTo>
                    <a:pt x="203942" y="35544"/>
                  </a:lnTo>
                  <a:lnTo>
                    <a:pt x="203638" y="35695"/>
                  </a:lnTo>
                  <a:lnTo>
                    <a:pt x="203335" y="35695"/>
                  </a:lnTo>
                  <a:lnTo>
                    <a:pt x="203108" y="35620"/>
                  </a:lnTo>
                  <a:lnTo>
                    <a:pt x="202956" y="35544"/>
                  </a:lnTo>
                  <a:lnTo>
                    <a:pt x="202881" y="35468"/>
                  </a:lnTo>
                  <a:lnTo>
                    <a:pt x="202956" y="35392"/>
                  </a:lnTo>
                  <a:lnTo>
                    <a:pt x="203714" y="34407"/>
                  </a:lnTo>
                  <a:lnTo>
                    <a:pt x="204624" y="33346"/>
                  </a:lnTo>
                  <a:lnTo>
                    <a:pt x="206443" y="31300"/>
                  </a:lnTo>
                  <a:lnTo>
                    <a:pt x="207352" y="30466"/>
                  </a:lnTo>
                  <a:lnTo>
                    <a:pt x="208034" y="29860"/>
                  </a:lnTo>
                  <a:lnTo>
                    <a:pt x="208565" y="29405"/>
                  </a:lnTo>
                  <a:lnTo>
                    <a:pt x="208792" y="29329"/>
                  </a:lnTo>
                  <a:close/>
                  <a:moveTo>
                    <a:pt x="207958" y="31679"/>
                  </a:moveTo>
                  <a:lnTo>
                    <a:pt x="207882" y="31906"/>
                  </a:lnTo>
                  <a:lnTo>
                    <a:pt x="207731" y="32512"/>
                  </a:lnTo>
                  <a:lnTo>
                    <a:pt x="206897" y="34407"/>
                  </a:lnTo>
                  <a:lnTo>
                    <a:pt x="206594" y="35013"/>
                  </a:lnTo>
                  <a:lnTo>
                    <a:pt x="206367" y="35468"/>
                  </a:lnTo>
                  <a:lnTo>
                    <a:pt x="206139" y="35695"/>
                  </a:lnTo>
                  <a:lnTo>
                    <a:pt x="205912" y="35847"/>
                  </a:lnTo>
                  <a:lnTo>
                    <a:pt x="204775" y="35847"/>
                  </a:lnTo>
                  <a:lnTo>
                    <a:pt x="204624" y="35771"/>
                  </a:lnTo>
                  <a:lnTo>
                    <a:pt x="204548" y="35771"/>
                  </a:lnTo>
                  <a:lnTo>
                    <a:pt x="204624" y="35468"/>
                  </a:lnTo>
                  <a:lnTo>
                    <a:pt x="205003" y="34938"/>
                  </a:lnTo>
                  <a:lnTo>
                    <a:pt x="206139" y="33573"/>
                  </a:lnTo>
                  <a:lnTo>
                    <a:pt x="207276" y="32285"/>
                  </a:lnTo>
                  <a:lnTo>
                    <a:pt x="207731" y="31830"/>
                  </a:lnTo>
                  <a:lnTo>
                    <a:pt x="207958" y="31679"/>
                  </a:lnTo>
                  <a:close/>
                  <a:moveTo>
                    <a:pt x="164381" y="33877"/>
                  </a:moveTo>
                  <a:lnTo>
                    <a:pt x="165745" y="33952"/>
                  </a:lnTo>
                  <a:lnTo>
                    <a:pt x="166882" y="34028"/>
                  </a:lnTo>
                  <a:lnTo>
                    <a:pt x="167867" y="34180"/>
                  </a:lnTo>
                  <a:lnTo>
                    <a:pt x="168549" y="34331"/>
                  </a:lnTo>
                  <a:lnTo>
                    <a:pt x="169156" y="34559"/>
                  </a:lnTo>
                  <a:lnTo>
                    <a:pt x="169913" y="34938"/>
                  </a:lnTo>
                  <a:lnTo>
                    <a:pt x="170217" y="35165"/>
                  </a:lnTo>
                  <a:lnTo>
                    <a:pt x="170368" y="35392"/>
                  </a:lnTo>
                  <a:lnTo>
                    <a:pt x="170596" y="35771"/>
                  </a:lnTo>
                  <a:lnTo>
                    <a:pt x="170596" y="35999"/>
                  </a:lnTo>
                  <a:lnTo>
                    <a:pt x="170444" y="35999"/>
                  </a:lnTo>
                  <a:lnTo>
                    <a:pt x="170141" y="35847"/>
                  </a:lnTo>
                  <a:lnTo>
                    <a:pt x="169686" y="35620"/>
                  </a:lnTo>
                  <a:lnTo>
                    <a:pt x="169307" y="35544"/>
                  </a:lnTo>
                  <a:lnTo>
                    <a:pt x="168095" y="35241"/>
                  </a:lnTo>
                  <a:lnTo>
                    <a:pt x="166882" y="35013"/>
                  </a:lnTo>
                  <a:lnTo>
                    <a:pt x="165290" y="34862"/>
                  </a:lnTo>
                  <a:lnTo>
                    <a:pt x="164229" y="34786"/>
                  </a:lnTo>
                  <a:lnTo>
                    <a:pt x="163699" y="34710"/>
                  </a:lnTo>
                  <a:lnTo>
                    <a:pt x="163472" y="34634"/>
                  </a:lnTo>
                  <a:lnTo>
                    <a:pt x="163396" y="34559"/>
                  </a:lnTo>
                  <a:lnTo>
                    <a:pt x="163320" y="34256"/>
                  </a:lnTo>
                  <a:lnTo>
                    <a:pt x="163396" y="34104"/>
                  </a:lnTo>
                  <a:lnTo>
                    <a:pt x="163396" y="34028"/>
                  </a:lnTo>
                  <a:lnTo>
                    <a:pt x="163547" y="33952"/>
                  </a:lnTo>
                  <a:lnTo>
                    <a:pt x="163699" y="33952"/>
                  </a:lnTo>
                  <a:lnTo>
                    <a:pt x="164381" y="33877"/>
                  </a:lnTo>
                  <a:close/>
                  <a:moveTo>
                    <a:pt x="213851" y="19496"/>
                  </a:moveTo>
                  <a:lnTo>
                    <a:pt x="213642" y="20538"/>
                  </a:lnTo>
                  <a:lnTo>
                    <a:pt x="212884" y="23039"/>
                  </a:lnTo>
                  <a:lnTo>
                    <a:pt x="211444" y="27511"/>
                  </a:lnTo>
                  <a:lnTo>
                    <a:pt x="211293" y="28268"/>
                  </a:lnTo>
                  <a:lnTo>
                    <a:pt x="211293" y="28572"/>
                  </a:lnTo>
                  <a:lnTo>
                    <a:pt x="211369" y="28723"/>
                  </a:lnTo>
                  <a:lnTo>
                    <a:pt x="211444" y="28723"/>
                  </a:lnTo>
                  <a:lnTo>
                    <a:pt x="211596" y="28572"/>
                  </a:lnTo>
                  <a:lnTo>
                    <a:pt x="211823" y="28268"/>
                  </a:lnTo>
                  <a:lnTo>
                    <a:pt x="212051" y="27738"/>
                  </a:lnTo>
                  <a:lnTo>
                    <a:pt x="212657" y="26071"/>
                  </a:lnTo>
                  <a:lnTo>
                    <a:pt x="213415" y="23494"/>
                  </a:lnTo>
                  <a:lnTo>
                    <a:pt x="214476" y="20159"/>
                  </a:lnTo>
                  <a:lnTo>
                    <a:pt x="214552" y="19932"/>
                  </a:lnTo>
                  <a:lnTo>
                    <a:pt x="214552" y="20008"/>
                  </a:lnTo>
                  <a:lnTo>
                    <a:pt x="214552" y="20614"/>
                  </a:lnTo>
                  <a:lnTo>
                    <a:pt x="214324" y="21675"/>
                  </a:lnTo>
                  <a:lnTo>
                    <a:pt x="214021" y="23039"/>
                  </a:lnTo>
                  <a:lnTo>
                    <a:pt x="213188" y="26450"/>
                  </a:lnTo>
                  <a:lnTo>
                    <a:pt x="212202" y="29860"/>
                  </a:lnTo>
                  <a:lnTo>
                    <a:pt x="211748" y="31224"/>
                  </a:lnTo>
                  <a:lnTo>
                    <a:pt x="211369" y="32361"/>
                  </a:lnTo>
                  <a:lnTo>
                    <a:pt x="210611" y="34180"/>
                  </a:lnTo>
                  <a:lnTo>
                    <a:pt x="210080" y="35317"/>
                  </a:lnTo>
                  <a:lnTo>
                    <a:pt x="209853" y="35695"/>
                  </a:lnTo>
                  <a:lnTo>
                    <a:pt x="209626" y="35923"/>
                  </a:lnTo>
                  <a:lnTo>
                    <a:pt x="209474" y="36074"/>
                  </a:lnTo>
                  <a:lnTo>
                    <a:pt x="209095" y="36074"/>
                  </a:lnTo>
                  <a:lnTo>
                    <a:pt x="209019" y="35999"/>
                  </a:lnTo>
                  <a:lnTo>
                    <a:pt x="208944" y="35923"/>
                  </a:lnTo>
                  <a:lnTo>
                    <a:pt x="209019" y="35695"/>
                  </a:lnTo>
                  <a:lnTo>
                    <a:pt x="210156" y="32588"/>
                  </a:lnTo>
                  <a:lnTo>
                    <a:pt x="210914" y="30163"/>
                  </a:lnTo>
                  <a:lnTo>
                    <a:pt x="210838" y="30012"/>
                  </a:lnTo>
                  <a:lnTo>
                    <a:pt x="210687" y="29936"/>
                  </a:lnTo>
                  <a:lnTo>
                    <a:pt x="210611" y="29936"/>
                  </a:lnTo>
                  <a:lnTo>
                    <a:pt x="210459" y="30087"/>
                  </a:lnTo>
                  <a:lnTo>
                    <a:pt x="210232" y="30618"/>
                  </a:lnTo>
                  <a:lnTo>
                    <a:pt x="209777" y="31755"/>
                  </a:lnTo>
                  <a:lnTo>
                    <a:pt x="209019" y="33725"/>
                  </a:lnTo>
                  <a:lnTo>
                    <a:pt x="208565" y="35089"/>
                  </a:lnTo>
                  <a:lnTo>
                    <a:pt x="208261" y="35771"/>
                  </a:lnTo>
                  <a:lnTo>
                    <a:pt x="208110" y="35923"/>
                  </a:lnTo>
                  <a:lnTo>
                    <a:pt x="207958" y="36074"/>
                  </a:lnTo>
                  <a:lnTo>
                    <a:pt x="206973" y="36074"/>
                  </a:lnTo>
                  <a:lnTo>
                    <a:pt x="207504" y="34862"/>
                  </a:lnTo>
                  <a:lnTo>
                    <a:pt x="208413" y="32512"/>
                  </a:lnTo>
                  <a:lnTo>
                    <a:pt x="209929" y="28723"/>
                  </a:lnTo>
                  <a:lnTo>
                    <a:pt x="211217" y="25313"/>
                  </a:lnTo>
                  <a:lnTo>
                    <a:pt x="212505" y="22357"/>
                  </a:lnTo>
                  <a:lnTo>
                    <a:pt x="213415" y="20159"/>
                  </a:lnTo>
                  <a:lnTo>
                    <a:pt x="213718" y="19629"/>
                  </a:lnTo>
                  <a:lnTo>
                    <a:pt x="213851" y="19496"/>
                  </a:lnTo>
                  <a:close/>
                  <a:moveTo>
                    <a:pt x="223646" y="21978"/>
                  </a:moveTo>
                  <a:lnTo>
                    <a:pt x="222812" y="22963"/>
                  </a:lnTo>
                  <a:lnTo>
                    <a:pt x="220539" y="25313"/>
                  </a:lnTo>
                  <a:lnTo>
                    <a:pt x="218341" y="27586"/>
                  </a:lnTo>
                  <a:lnTo>
                    <a:pt x="217053" y="29026"/>
                  </a:lnTo>
                  <a:lnTo>
                    <a:pt x="216371" y="29936"/>
                  </a:lnTo>
                  <a:lnTo>
                    <a:pt x="216219" y="30163"/>
                  </a:lnTo>
                  <a:lnTo>
                    <a:pt x="216295" y="30315"/>
                  </a:lnTo>
                  <a:lnTo>
                    <a:pt x="216598" y="30012"/>
                  </a:lnTo>
                  <a:lnTo>
                    <a:pt x="217507" y="29178"/>
                  </a:lnTo>
                  <a:lnTo>
                    <a:pt x="220387" y="26374"/>
                  </a:lnTo>
                  <a:lnTo>
                    <a:pt x="223267" y="23494"/>
                  </a:lnTo>
                  <a:lnTo>
                    <a:pt x="224177" y="22584"/>
                  </a:lnTo>
                  <a:lnTo>
                    <a:pt x="224480" y="22357"/>
                  </a:lnTo>
                  <a:lnTo>
                    <a:pt x="224480" y="22509"/>
                  </a:lnTo>
                  <a:lnTo>
                    <a:pt x="224252" y="22888"/>
                  </a:lnTo>
                  <a:lnTo>
                    <a:pt x="223267" y="24176"/>
                  </a:lnTo>
                  <a:lnTo>
                    <a:pt x="221524" y="26146"/>
                  </a:lnTo>
                  <a:lnTo>
                    <a:pt x="219023" y="28875"/>
                  </a:lnTo>
                  <a:lnTo>
                    <a:pt x="215992" y="32209"/>
                  </a:lnTo>
                  <a:lnTo>
                    <a:pt x="214703" y="33649"/>
                  </a:lnTo>
                  <a:lnTo>
                    <a:pt x="213945" y="34710"/>
                  </a:lnTo>
                  <a:lnTo>
                    <a:pt x="213263" y="35544"/>
                  </a:lnTo>
                  <a:lnTo>
                    <a:pt x="212809" y="36074"/>
                  </a:lnTo>
                  <a:lnTo>
                    <a:pt x="212430" y="36302"/>
                  </a:lnTo>
                  <a:lnTo>
                    <a:pt x="212278" y="36378"/>
                  </a:lnTo>
                  <a:lnTo>
                    <a:pt x="212202" y="36378"/>
                  </a:lnTo>
                  <a:lnTo>
                    <a:pt x="212127" y="36302"/>
                  </a:lnTo>
                  <a:lnTo>
                    <a:pt x="212051" y="36226"/>
                  </a:lnTo>
                  <a:lnTo>
                    <a:pt x="212278" y="35847"/>
                  </a:lnTo>
                  <a:lnTo>
                    <a:pt x="212733" y="35089"/>
                  </a:lnTo>
                  <a:lnTo>
                    <a:pt x="213718" y="33877"/>
                  </a:lnTo>
                  <a:lnTo>
                    <a:pt x="214703" y="32512"/>
                  </a:lnTo>
                  <a:lnTo>
                    <a:pt x="215310" y="31603"/>
                  </a:lnTo>
                  <a:lnTo>
                    <a:pt x="215385" y="31376"/>
                  </a:lnTo>
                  <a:lnTo>
                    <a:pt x="215385" y="31224"/>
                  </a:lnTo>
                  <a:lnTo>
                    <a:pt x="215310" y="31224"/>
                  </a:lnTo>
                  <a:lnTo>
                    <a:pt x="215082" y="31376"/>
                  </a:lnTo>
                  <a:lnTo>
                    <a:pt x="214779" y="31603"/>
                  </a:lnTo>
                  <a:lnTo>
                    <a:pt x="214324" y="32209"/>
                  </a:lnTo>
                  <a:lnTo>
                    <a:pt x="213036" y="33801"/>
                  </a:lnTo>
                  <a:lnTo>
                    <a:pt x="211899" y="35317"/>
                  </a:lnTo>
                  <a:lnTo>
                    <a:pt x="211596" y="35847"/>
                  </a:lnTo>
                  <a:lnTo>
                    <a:pt x="211444" y="36150"/>
                  </a:lnTo>
                  <a:lnTo>
                    <a:pt x="211444" y="36226"/>
                  </a:lnTo>
                  <a:lnTo>
                    <a:pt x="211369" y="36226"/>
                  </a:lnTo>
                  <a:lnTo>
                    <a:pt x="210990" y="36302"/>
                  </a:lnTo>
                  <a:lnTo>
                    <a:pt x="210611" y="36302"/>
                  </a:lnTo>
                  <a:lnTo>
                    <a:pt x="210459" y="36226"/>
                  </a:lnTo>
                  <a:lnTo>
                    <a:pt x="210914" y="35468"/>
                  </a:lnTo>
                  <a:lnTo>
                    <a:pt x="211975" y="33801"/>
                  </a:lnTo>
                  <a:lnTo>
                    <a:pt x="213188" y="32134"/>
                  </a:lnTo>
                  <a:lnTo>
                    <a:pt x="214476" y="30390"/>
                  </a:lnTo>
                  <a:lnTo>
                    <a:pt x="215840" y="28723"/>
                  </a:lnTo>
                  <a:lnTo>
                    <a:pt x="217280" y="27207"/>
                  </a:lnTo>
                  <a:lnTo>
                    <a:pt x="218644" y="25767"/>
                  </a:lnTo>
                  <a:lnTo>
                    <a:pt x="219933" y="24555"/>
                  </a:lnTo>
                  <a:lnTo>
                    <a:pt x="221145" y="23570"/>
                  </a:lnTo>
                  <a:lnTo>
                    <a:pt x="222130" y="22812"/>
                  </a:lnTo>
                  <a:lnTo>
                    <a:pt x="223646" y="21978"/>
                  </a:lnTo>
                  <a:close/>
                  <a:moveTo>
                    <a:pt x="228724" y="24934"/>
                  </a:moveTo>
                  <a:lnTo>
                    <a:pt x="228724" y="25010"/>
                  </a:lnTo>
                  <a:lnTo>
                    <a:pt x="228269" y="25237"/>
                  </a:lnTo>
                  <a:lnTo>
                    <a:pt x="225541" y="27283"/>
                  </a:lnTo>
                  <a:lnTo>
                    <a:pt x="222434" y="29633"/>
                  </a:lnTo>
                  <a:lnTo>
                    <a:pt x="219326" y="32209"/>
                  </a:lnTo>
                  <a:lnTo>
                    <a:pt x="216674" y="34483"/>
                  </a:lnTo>
                  <a:lnTo>
                    <a:pt x="215006" y="35923"/>
                  </a:lnTo>
                  <a:lnTo>
                    <a:pt x="214552" y="36378"/>
                  </a:lnTo>
                  <a:lnTo>
                    <a:pt x="214324" y="36529"/>
                  </a:lnTo>
                  <a:lnTo>
                    <a:pt x="214476" y="36226"/>
                  </a:lnTo>
                  <a:lnTo>
                    <a:pt x="215158" y="35544"/>
                  </a:lnTo>
                  <a:lnTo>
                    <a:pt x="217204" y="33573"/>
                  </a:lnTo>
                  <a:lnTo>
                    <a:pt x="219781" y="31224"/>
                  </a:lnTo>
                  <a:lnTo>
                    <a:pt x="221827" y="29481"/>
                  </a:lnTo>
                  <a:lnTo>
                    <a:pt x="223343" y="28268"/>
                  </a:lnTo>
                  <a:lnTo>
                    <a:pt x="224859" y="27207"/>
                  </a:lnTo>
                  <a:lnTo>
                    <a:pt x="226223" y="26222"/>
                  </a:lnTo>
                  <a:lnTo>
                    <a:pt x="227511" y="25464"/>
                  </a:lnTo>
                  <a:lnTo>
                    <a:pt x="228648" y="24934"/>
                  </a:lnTo>
                  <a:close/>
                  <a:moveTo>
                    <a:pt x="230240" y="24631"/>
                  </a:moveTo>
                  <a:lnTo>
                    <a:pt x="229936" y="25010"/>
                  </a:lnTo>
                  <a:lnTo>
                    <a:pt x="229179" y="25919"/>
                  </a:lnTo>
                  <a:lnTo>
                    <a:pt x="228042" y="26980"/>
                  </a:lnTo>
                  <a:lnTo>
                    <a:pt x="226223" y="28420"/>
                  </a:lnTo>
                  <a:lnTo>
                    <a:pt x="221827" y="31982"/>
                  </a:lnTo>
                  <a:lnTo>
                    <a:pt x="217659" y="35165"/>
                  </a:lnTo>
                  <a:lnTo>
                    <a:pt x="216295" y="36150"/>
                  </a:lnTo>
                  <a:lnTo>
                    <a:pt x="215840" y="36453"/>
                  </a:lnTo>
                  <a:lnTo>
                    <a:pt x="215613" y="36529"/>
                  </a:lnTo>
                  <a:lnTo>
                    <a:pt x="215461" y="36529"/>
                  </a:lnTo>
                  <a:lnTo>
                    <a:pt x="215461" y="36378"/>
                  </a:lnTo>
                  <a:lnTo>
                    <a:pt x="215613" y="36074"/>
                  </a:lnTo>
                  <a:lnTo>
                    <a:pt x="215992" y="35771"/>
                  </a:lnTo>
                  <a:lnTo>
                    <a:pt x="217128" y="34634"/>
                  </a:lnTo>
                  <a:lnTo>
                    <a:pt x="219099" y="32967"/>
                  </a:lnTo>
                  <a:lnTo>
                    <a:pt x="222282" y="30390"/>
                  </a:lnTo>
                  <a:lnTo>
                    <a:pt x="225844" y="27662"/>
                  </a:lnTo>
                  <a:lnTo>
                    <a:pt x="228800" y="25540"/>
                  </a:lnTo>
                  <a:lnTo>
                    <a:pt x="229785" y="24858"/>
                  </a:lnTo>
                  <a:lnTo>
                    <a:pt x="230240" y="24631"/>
                  </a:lnTo>
                  <a:close/>
                  <a:moveTo>
                    <a:pt x="150967" y="33725"/>
                  </a:moveTo>
                  <a:lnTo>
                    <a:pt x="151422" y="33801"/>
                  </a:lnTo>
                  <a:lnTo>
                    <a:pt x="153316" y="33877"/>
                  </a:lnTo>
                  <a:lnTo>
                    <a:pt x="156575" y="34028"/>
                  </a:lnTo>
                  <a:lnTo>
                    <a:pt x="160971" y="34180"/>
                  </a:lnTo>
                  <a:lnTo>
                    <a:pt x="160971" y="35165"/>
                  </a:lnTo>
                  <a:lnTo>
                    <a:pt x="160971" y="36074"/>
                  </a:lnTo>
                  <a:lnTo>
                    <a:pt x="161046" y="36681"/>
                  </a:lnTo>
                  <a:lnTo>
                    <a:pt x="161198" y="37211"/>
                  </a:lnTo>
                  <a:lnTo>
                    <a:pt x="152407" y="37211"/>
                  </a:lnTo>
                  <a:lnTo>
                    <a:pt x="151422" y="37135"/>
                  </a:lnTo>
                  <a:lnTo>
                    <a:pt x="150739" y="37060"/>
                  </a:lnTo>
                  <a:lnTo>
                    <a:pt x="150361" y="36908"/>
                  </a:lnTo>
                  <a:lnTo>
                    <a:pt x="150285" y="36757"/>
                  </a:lnTo>
                  <a:lnTo>
                    <a:pt x="150209" y="36605"/>
                  </a:lnTo>
                  <a:lnTo>
                    <a:pt x="150133" y="36302"/>
                  </a:lnTo>
                  <a:lnTo>
                    <a:pt x="150133" y="35771"/>
                  </a:lnTo>
                  <a:lnTo>
                    <a:pt x="150209" y="35089"/>
                  </a:lnTo>
                  <a:lnTo>
                    <a:pt x="150436" y="34331"/>
                  </a:lnTo>
                  <a:lnTo>
                    <a:pt x="150588" y="33952"/>
                  </a:lnTo>
                  <a:lnTo>
                    <a:pt x="150739" y="33725"/>
                  </a:lnTo>
                  <a:close/>
                  <a:moveTo>
                    <a:pt x="162107" y="34104"/>
                  </a:moveTo>
                  <a:lnTo>
                    <a:pt x="162259" y="34180"/>
                  </a:lnTo>
                  <a:lnTo>
                    <a:pt x="162411" y="34483"/>
                  </a:lnTo>
                  <a:lnTo>
                    <a:pt x="162562" y="34938"/>
                  </a:lnTo>
                  <a:lnTo>
                    <a:pt x="162714" y="35544"/>
                  </a:lnTo>
                  <a:lnTo>
                    <a:pt x="162790" y="36605"/>
                  </a:lnTo>
                  <a:lnTo>
                    <a:pt x="162790" y="36908"/>
                  </a:lnTo>
                  <a:lnTo>
                    <a:pt x="162714" y="37211"/>
                  </a:lnTo>
                  <a:lnTo>
                    <a:pt x="162638" y="37363"/>
                  </a:lnTo>
                  <a:lnTo>
                    <a:pt x="162562" y="37439"/>
                  </a:lnTo>
                  <a:lnTo>
                    <a:pt x="162335" y="37363"/>
                  </a:lnTo>
                  <a:lnTo>
                    <a:pt x="162183" y="37211"/>
                  </a:lnTo>
                  <a:lnTo>
                    <a:pt x="161956" y="36908"/>
                  </a:lnTo>
                  <a:lnTo>
                    <a:pt x="161880" y="36453"/>
                  </a:lnTo>
                  <a:lnTo>
                    <a:pt x="161804" y="35999"/>
                  </a:lnTo>
                  <a:lnTo>
                    <a:pt x="161728" y="35468"/>
                  </a:lnTo>
                  <a:lnTo>
                    <a:pt x="161804" y="34938"/>
                  </a:lnTo>
                  <a:lnTo>
                    <a:pt x="161880" y="34559"/>
                  </a:lnTo>
                  <a:lnTo>
                    <a:pt x="161956" y="34256"/>
                  </a:lnTo>
                  <a:lnTo>
                    <a:pt x="162032" y="34180"/>
                  </a:lnTo>
                  <a:lnTo>
                    <a:pt x="162107" y="34104"/>
                  </a:lnTo>
                  <a:close/>
                  <a:moveTo>
                    <a:pt x="168701" y="35923"/>
                  </a:moveTo>
                  <a:lnTo>
                    <a:pt x="169004" y="35999"/>
                  </a:lnTo>
                  <a:lnTo>
                    <a:pt x="169535" y="36302"/>
                  </a:lnTo>
                  <a:lnTo>
                    <a:pt x="169838" y="36605"/>
                  </a:lnTo>
                  <a:lnTo>
                    <a:pt x="169989" y="36832"/>
                  </a:lnTo>
                  <a:lnTo>
                    <a:pt x="170141" y="37060"/>
                  </a:lnTo>
                  <a:lnTo>
                    <a:pt x="170141" y="37363"/>
                  </a:lnTo>
                  <a:lnTo>
                    <a:pt x="170141" y="37666"/>
                  </a:lnTo>
                  <a:lnTo>
                    <a:pt x="170141" y="37742"/>
                  </a:lnTo>
                  <a:lnTo>
                    <a:pt x="170065" y="37818"/>
                  </a:lnTo>
                  <a:lnTo>
                    <a:pt x="169989" y="37590"/>
                  </a:lnTo>
                  <a:lnTo>
                    <a:pt x="169762" y="37135"/>
                  </a:lnTo>
                  <a:lnTo>
                    <a:pt x="169307" y="36529"/>
                  </a:lnTo>
                  <a:lnTo>
                    <a:pt x="169080" y="36302"/>
                  </a:lnTo>
                  <a:lnTo>
                    <a:pt x="168928" y="36150"/>
                  </a:lnTo>
                  <a:lnTo>
                    <a:pt x="168701" y="35999"/>
                  </a:lnTo>
                  <a:lnTo>
                    <a:pt x="168701" y="35923"/>
                  </a:lnTo>
                  <a:close/>
                  <a:moveTo>
                    <a:pt x="181509" y="35771"/>
                  </a:moveTo>
                  <a:lnTo>
                    <a:pt x="188481" y="36302"/>
                  </a:lnTo>
                  <a:lnTo>
                    <a:pt x="198712" y="36984"/>
                  </a:lnTo>
                  <a:lnTo>
                    <a:pt x="206821" y="37514"/>
                  </a:lnTo>
                  <a:lnTo>
                    <a:pt x="210005" y="37742"/>
                  </a:lnTo>
                  <a:lnTo>
                    <a:pt x="212127" y="37893"/>
                  </a:lnTo>
                  <a:lnTo>
                    <a:pt x="213112" y="37893"/>
                  </a:lnTo>
                  <a:lnTo>
                    <a:pt x="213415" y="37969"/>
                  </a:lnTo>
                  <a:lnTo>
                    <a:pt x="213566" y="38045"/>
                  </a:lnTo>
                  <a:lnTo>
                    <a:pt x="213491" y="38121"/>
                  </a:lnTo>
                  <a:lnTo>
                    <a:pt x="213188" y="38196"/>
                  </a:lnTo>
                  <a:lnTo>
                    <a:pt x="212051" y="38272"/>
                  </a:lnTo>
                  <a:lnTo>
                    <a:pt x="210156" y="38196"/>
                  </a:lnTo>
                  <a:lnTo>
                    <a:pt x="207504" y="38121"/>
                  </a:lnTo>
                  <a:lnTo>
                    <a:pt x="199546" y="37666"/>
                  </a:lnTo>
                  <a:lnTo>
                    <a:pt x="188102" y="36908"/>
                  </a:lnTo>
                  <a:lnTo>
                    <a:pt x="183479" y="36529"/>
                  </a:lnTo>
                  <a:lnTo>
                    <a:pt x="180599" y="36150"/>
                  </a:lnTo>
                  <a:lnTo>
                    <a:pt x="180372" y="36074"/>
                  </a:lnTo>
                  <a:lnTo>
                    <a:pt x="180296" y="35999"/>
                  </a:lnTo>
                  <a:lnTo>
                    <a:pt x="180372" y="35923"/>
                  </a:lnTo>
                  <a:lnTo>
                    <a:pt x="180448" y="35847"/>
                  </a:lnTo>
                  <a:lnTo>
                    <a:pt x="180902" y="35771"/>
                  </a:lnTo>
                  <a:close/>
                  <a:moveTo>
                    <a:pt x="166200" y="30315"/>
                  </a:moveTo>
                  <a:lnTo>
                    <a:pt x="168398" y="30390"/>
                  </a:lnTo>
                  <a:lnTo>
                    <a:pt x="169535" y="30466"/>
                  </a:lnTo>
                  <a:lnTo>
                    <a:pt x="170292" y="30542"/>
                  </a:lnTo>
                  <a:lnTo>
                    <a:pt x="170974" y="30769"/>
                  </a:lnTo>
                  <a:lnTo>
                    <a:pt x="171581" y="31073"/>
                  </a:lnTo>
                  <a:lnTo>
                    <a:pt x="172187" y="31376"/>
                  </a:lnTo>
                  <a:lnTo>
                    <a:pt x="172566" y="31755"/>
                  </a:lnTo>
                  <a:lnTo>
                    <a:pt x="172945" y="32209"/>
                  </a:lnTo>
                  <a:lnTo>
                    <a:pt x="173324" y="32816"/>
                  </a:lnTo>
                  <a:lnTo>
                    <a:pt x="173703" y="33498"/>
                  </a:lnTo>
                  <a:lnTo>
                    <a:pt x="173854" y="34028"/>
                  </a:lnTo>
                  <a:lnTo>
                    <a:pt x="173854" y="34634"/>
                  </a:lnTo>
                  <a:lnTo>
                    <a:pt x="173854" y="35468"/>
                  </a:lnTo>
                  <a:lnTo>
                    <a:pt x="173627" y="36908"/>
                  </a:lnTo>
                  <a:lnTo>
                    <a:pt x="173475" y="37514"/>
                  </a:lnTo>
                  <a:lnTo>
                    <a:pt x="173248" y="38121"/>
                  </a:lnTo>
                  <a:lnTo>
                    <a:pt x="172718" y="39257"/>
                  </a:lnTo>
                  <a:lnTo>
                    <a:pt x="171960" y="40622"/>
                  </a:lnTo>
                  <a:lnTo>
                    <a:pt x="171202" y="41834"/>
                  </a:lnTo>
                  <a:lnTo>
                    <a:pt x="170899" y="42289"/>
                  </a:lnTo>
                  <a:lnTo>
                    <a:pt x="170671" y="42516"/>
                  </a:lnTo>
                  <a:lnTo>
                    <a:pt x="170520" y="42668"/>
                  </a:lnTo>
                  <a:lnTo>
                    <a:pt x="170444" y="42668"/>
                  </a:lnTo>
                  <a:lnTo>
                    <a:pt x="170671" y="42137"/>
                  </a:lnTo>
                  <a:lnTo>
                    <a:pt x="171808" y="40318"/>
                  </a:lnTo>
                  <a:lnTo>
                    <a:pt x="172718" y="38575"/>
                  </a:lnTo>
                  <a:lnTo>
                    <a:pt x="173324" y="37211"/>
                  </a:lnTo>
                  <a:lnTo>
                    <a:pt x="173400" y="36757"/>
                  </a:lnTo>
                  <a:lnTo>
                    <a:pt x="173400" y="36453"/>
                  </a:lnTo>
                  <a:lnTo>
                    <a:pt x="173324" y="36453"/>
                  </a:lnTo>
                  <a:lnTo>
                    <a:pt x="173248" y="36605"/>
                  </a:lnTo>
                  <a:lnTo>
                    <a:pt x="172945" y="37363"/>
                  </a:lnTo>
                  <a:lnTo>
                    <a:pt x="172490" y="38424"/>
                  </a:lnTo>
                  <a:lnTo>
                    <a:pt x="171732" y="39864"/>
                  </a:lnTo>
                  <a:lnTo>
                    <a:pt x="170899" y="41304"/>
                  </a:lnTo>
                  <a:lnTo>
                    <a:pt x="170141" y="42365"/>
                  </a:lnTo>
                  <a:lnTo>
                    <a:pt x="169913" y="42592"/>
                  </a:lnTo>
                  <a:lnTo>
                    <a:pt x="169686" y="42744"/>
                  </a:lnTo>
                  <a:lnTo>
                    <a:pt x="169459" y="42819"/>
                  </a:lnTo>
                  <a:lnTo>
                    <a:pt x="169307" y="42819"/>
                  </a:lnTo>
                  <a:lnTo>
                    <a:pt x="169231" y="42668"/>
                  </a:lnTo>
                  <a:lnTo>
                    <a:pt x="169383" y="42441"/>
                  </a:lnTo>
                  <a:lnTo>
                    <a:pt x="169610" y="42062"/>
                  </a:lnTo>
                  <a:lnTo>
                    <a:pt x="169989" y="41607"/>
                  </a:lnTo>
                  <a:lnTo>
                    <a:pt x="170596" y="40773"/>
                  </a:lnTo>
                  <a:lnTo>
                    <a:pt x="170747" y="40470"/>
                  </a:lnTo>
                  <a:lnTo>
                    <a:pt x="170747" y="40394"/>
                  </a:lnTo>
                  <a:lnTo>
                    <a:pt x="170747" y="40318"/>
                  </a:lnTo>
                  <a:lnTo>
                    <a:pt x="170596" y="40394"/>
                  </a:lnTo>
                  <a:lnTo>
                    <a:pt x="170292" y="40622"/>
                  </a:lnTo>
                  <a:lnTo>
                    <a:pt x="169080" y="42137"/>
                  </a:lnTo>
                  <a:lnTo>
                    <a:pt x="168852" y="42365"/>
                  </a:lnTo>
                  <a:lnTo>
                    <a:pt x="168701" y="42441"/>
                  </a:lnTo>
                  <a:lnTo>
                    <a:pt x="168625" y="42365"/>
                  </a:lnTo>
                  <a:lnTo>
                    <a:pt x="168549" y="42213"/>
                  </a:lnTo>
                  <a:lnTo>
                    <a:pt x="168549" y="41986"/>
                  </a:lnTo>
                  <a:lnTo>
                    <a:pt x="168701" y="41607"/>
                  </a:lnTo>
                  <a:lnTo>
                    <a:pt x="169004" y="41152"/>
                  </a:lnTo>
                  <a:lnTo>
                    <a:pt x="169535" y="40470"/>
                  </a:lnTo>
                  <a:lnTo>
                    <a:pt x="170444" y="39409"/>
                  </a:lnTo>
                  <a:lnTo>
                    <a:pt x="171278" y="38272"/>
                  </a:lnTo>
                  <a:lnTo>
                    <a:pt x="171732" y="37363"/>
                  </a:lnTo>
                  <a:lnTo>
                    <a:pt x="171808" y="37060"/>
                  </a:lnTo>
                  <a:lnTo>
                    <a:pt x="171808" y="36984"/>
                  </a:lnTo>
                  <a:lnTo>
                    <a:pt x="171732" y="36984"/>
                  </a:lnTo>
                  <a:lnTo>
                    <a:pt x="171657" y="37060"/>
                  </a:lnTo>
                  <a:lnTo>
                    <a:pt x="171505" y="37135"/>
                  </a:lnTo>
                  <a:lnTo>
                    <a:pt x="171278" y="37666"/>
                  </a:lnTo>
                  <a:lnTo>
                    <a:pt x="171050" y="38121"/>
                  </a:lnTo>
                  <a:lnTo>
                    <a:pt x="170823" y="38424"/>
                  </a:lnTo>
                  <a:lnTo>
                    <a:pt x="170747" y="38424"/>
                  </a:lnTo>
                  <a:lnTo>
                    <a:pt x="170823" y="38272"/>
                  </a:lnTo>
                  <a:lnTo>
                    <a:pt x="171050" y="37590"/>
                  </a:lnTo>
                  <a:lnTo>
                    <a:pt x="171278" y="37135"/>
                  </a:lnTo>
                  <a:lnTo>
                    <a:pt x="171429" y="36605"/>
                  </a:lnTo>
                  <a:lnTo>
                    <a:pt x="171505" y="36074"/>
                  </a:lnTo>
                  <a:lnTo>
                    <a:pt x="171581" y="35544"/>
                  </a:lnTo>
                  <a:lnTo>
                    <a:pt x="171581" y="35013"/>
                  </a:lnTo>
                  <a:lnTo>
                    <a:pt x="171505" y="34483"/>
                  </a:lnTo>
                  <a:lnTo>
                    <a:pt x="171353" y="34104"/>
                  </a:lnTo>
                  <a:lnTo>
                    <a:pt x="171126" y="33725"/>
                  </a:lnTo>
                  <a:lnTo>
                    <a:pt x="170520" y="33043"/>
                  </a:lnTo>
                  <a:lnTo>
                    <a:pt x="170217" y="32816"/>
                  </a:lnTo>
                  <a:lnTo>
                    <a:pt x="169913" y="32588"/>
                  </a:lnTo>
                  <a:lnTo>
                    <a:pt x="169459" y="32437"/>
                  </a:lnTo>
                  <a:lnTo>
                    <a:pt x="169004" y="32285"/>
                  </a:lnTo>
                  <a:lnTo>
                    <a:pt x="167867" y="32058"/>
                  </a:lnTo>
                  <a:lnTo>
                    <a:pt x="166200" y="31830"/>
                  </a:lnTo>
                  <a:lnTo>
                    <a:pt x="166200" y="31073"/>
                  </a:lnTo>
                  <a:lnTo>
                    <a:pt x="166200" y="30315"/>
                  </a:lnTo>
                  <a:close/>
                  <a:moveTo>
                    <a:pt x="167412" y="41531"/>
                  </a:moveTo>
                  <a:lnTo>
                    <a:pt x="167564" y="42137"/>
                  </a:lnTo>
                  <a:lnTo>
                    <a:pt x="167640" y="42516"/>
                  </a:lnTo>
                  <a:lnTo>
                    <a:pt x="167791" y="42895"/>
                  </a:lnTo>
                  <a:lnTo>
                    <a:pt x="168019" y="43198"/>
                  </a:lnTo>
                  <a:lnTo>
                    <a:pt x="168170" y="43426"/>
                  </a:lnTo>
                  <a:lnTo>
                    <a:pt x="168398" y="43577"/>
                  </a:lnTo>
                  <a:lnTo>
                    <a:pt x="168701" y="43653"/>
                  </a:lnTo>
                  <a:lnTo>
                    <a:pt x="169383" y="43805"/>
                  </a:lnTo>
                  <a:lnTo>
                    <a:pt x="170065" y="43729"/>
                  </a:lnTo>
                  <a:lnTo>
                    <a:pt x="170368" y="43653"/>
                  </a:lnTo>
                  <a:lnTo>
                    <a:pt x="170671" y="43577"/>
                  </a:lnTo>
                  <a:lnTo>
                    <a:pt x="170974" y="43426"/>
                  </a:lnTo>
                  <a:lnTo>
                    <a:pt x="171050" y="43502"/>
                  </a:lnTo>
                  <a:lnTo>
                    <a:pt x="171050" y="43577"/>
                  </a:lnTo>
                  <a:lnTo>
                    <a:pt x="170899" y="43805"/>
                  </a:lnTo>
                  <a:lnTo>
                    <a:pt x="170520" y="44108"/>
                  </a:lnTo>
                  <a:lnTo>
                    <a:pt x="170141" y="44335"/>
                  </a:lnTo>
                  <a:lnTo>
                    <a:pt x="169838" y="44411"/>
                  </a:lnTo>
                  <a:lnTo>
                    <a:pt x="169535" y="44487"/>
                  </a:lnTo>
                  <a:lnTo>
                    <a:pt x="169156" y="44487"/>
                  </a:lnTo>
                  <a:lnTo>
                    <a:pt x="168852" y="44411"/>
                  </a:lnTo>
                  <a:lnTo>
                    <a:pt x="168474" y="44259"/>
                  </a:lnTo>
                  <a:lnTo>
                    <a:pt x="168170" y="44032"/>
                  </a:lnTo>
                  <a:lnTo>
                    <a:pt x="167867" y="43729"/>
                  </a:lnTo>
                  <a:lnTo>
                    <a:pt x="167412" y="43198"/>
                  </a:lnTo>
                  <a:lnTo>
                    <a:pt x="167185" y="42744"/>
                  </a:lnTo>
                  <a:lnTo>
                    <a:pt x="167109" y="42441"/>
                  </a:lnTo>
                  <a:lnTo>
                    <a:pt x="167109" y="42213"/>
                  </a:lnTo>
                  <a:lnTo>
                    <a:pt x="167261" y="41683"/>
                  </a:lnTo>
                  <a:lnTo>
                    <a:pt x="167337" y="41531"/>
                  </a:lnTo>
                  <a:close/>
                  <a:moveTo>
                    <a:pt x="173021" y="42441"/>
                  </a:moveTo>
                  <a:lnTo>
                    <a:pt x="174309" y="42516"/>
                  </a:lnTo>
                  <a:lnTo>
                    <a:pt x="175370" y="42592"/>
                  </a:lnTo>
                  <a:lnTo>
                    <a:pt x="176280" y="42744"/>
                  </a:lnTo>
                  <a:lnTo>
                    <a:pt x="176962" y="42895"/>
                  </a:lnTo>
                  <a:lnTo>
                    <a:pt x="177644" y="43123"/>
                  </a:lnTo>
                  <a:lnTo>
                    <a:pt x="178174" y="43426"/>
                  </a:lnTo>
                  <a:lnTo>
                    <a:pt x="178553" y="43653"/>
                  </a:lnTo>
                  <a:lnTo>
                    <a:pt x="178705" y="43880"/>
                  </a:lnTo>
                  <a:lnTo>
                    <a:pt x="178705" y="44108"/>
                  </a:lnTo>
                  <a:lnTo>
                    <a:pt x="178705" y="44335"/>
                  </a:lnTo>
                  <a:lnTo>
                    <a:pt x="178553" y="44411"/>
                  </a:lnTo>
                  <a:lnTo>
                    <a:pt x="178477" y="44487"/>
                  </a:lnTo>
                  <a:lnTo>
                    <a:pt x="178326" y="44487"/>
                  </a:lnTo>
                  <a:lnTo>
                    <a:pt x="176962" y="44184"/>
                  </a:lnTo>
                  <a:lnTo>
                    <a:pt x="175825" y="43956"/>
                  </a:lnTo>
                  <a:lnTo>
                    <a:pt x="174764" y="43805"/>
                  </a:lnTo>
                  <a:lnTo>
                    <a:pt x="172718" y="43805"/>
                  </a:lnTo>
                  <a:lnTo>
                    <a:pt x="172111" y="43729"/>
                  </a:lnTo>
                  <a:lnTo>
                    <a:pt x="171884" y="43653"/>
                  </a:lnTo>
                  <a:lnTo>
                    <a:pt x="171808" y="43577"/>
                  </a:lnTo>
                  <a:lnTo>
                    <a:pt x="171808" y="43502"/>
                  </a:lnTo>
                  <a:lnTo>
                    <a:pt x="172035" y="42819"/>
                  </a:lnTo>
                  <a:lnTo>
                    <a:pt x="172187" y="42668"/>
                  </a:lnTo>
                  <a:lnTo>
                    <a:pt x="172339" y="42516"/>
                  </a:lnTo>
                  <a:lnTo>
                    <a:pt x="172642" y="42516"/>
                  </a:lnTo>
                  <a:lnTo>
                    <a:pt x="173021" y="42441"/>
                  </a:lnTo>
                  <a:close/>
                  <a:moveTo>
                    <a:pt x="172263" y="44259"/>
                  </a:moveTo>
                  <a:lnTo>
                    <a:pt x="174006" y="44335"/>
                  </a:lnTo>
                  <a:lnTo>
                    <a:pt x="175976" y="44487"/>
                  </a:lnTo>
                  <a:lnTo>
                    <a:pt x="176734" y="44638"/>
                  </a:lnTo>
                  <a:lnTo>
                    <a:pt x="177341" y="44866"/>
                  </a:lnTo>
                  <a:lnTo>
                    <a:pt x="177947" y="45093"/>
                  </a:lnTo>
                  <a:lnTo>
                    <a:pt x="178250" y="45320"/>
                  </a:lnTo>
                  <a:lnTo>
                    <a:pt x="178402" y="45548"/>
                  </a:lnTo>
                  <a:lnTo>
                    <a:pt x="178477" y="45927"/>
                  </a:lnTo>
                  <a:lnTo>
                    <a:pt x="178553" y="46533"/>
                  </a:lnTo>
                  <a:lnTo>
                    <a:pt x="178098" y="46078"/>
                  </a:lnTo>
                  <a:lnTo>
                    <a:pt x="177644" y="45699"/>
                  </a:lnTo>
                  <a:lnTo>
                    <a:pt x="177189" y="45396"/>
                  </a:lnTo>
                  <a:lnTo>
                    <a:pt x="176658" y="45169"/>
                  </a:lnTo>
                  <a:lnTo>
                    <a:pt x="176128" y="44941"/>
                  </a:lnTo>
                  <a:lnTo>
                    <a:pt x="175522" y="44790"/>
                  </a:lnTo>
                  <a:lnTo>
                    <a:pt x="174840" y="44714"/>
                  </a:lnTo>
                  <a:lnTo>
                    <a:pt x="174157" y="44638"/>
                  </a:lnTo>
                  <a:lnTo>
                    <a:pt x="173324" y="44563"/>
                  </a:lnTo>
                  <a:lnTo>
                    <a:pt x="171960" y="44487"/>
                  </a:lnTo>
                  <a:lnTo>
                    <a:pt x="171581" y="44487"/>
                  </a:lnTo>
                  <a:lnTo>
                    <a:pt x="171429" y="44411"/>
                  </a:lnTo>
                  <a:lnTo>
                    <a:pt x="171505" y="44335"/>
                  </a:lnTo>
                  <a:lnTo>
                    <a:pt x="171732" y="44259"/>
                  </a:lnTo>
                  <a:close/>
                  <a:moveTo>
                    <a:pt x="173248" y="45472"/>
                  </a:moveTo>
                  <a:lnTo>
                    <a:pt x="174385" y="45548"/>
                  </a:lnTo>
                  <a:lnTo>
                    <a:pt x="175446" y="45775"/>
                  </a:lnTo>
                  <a:lnTo>
                    <a:pt x="176355" y="46078"/>
                  </a:lnTo>
                  <a:lnTo>
                    <a:pt x="177265" y="46533"/>
                  </a:lnTo>
                  <a:lnTo>
                    <a:pt x="177644" y="46760"/>
                  </a:lnTo>
                  <a:lnTo>
                    <a:pt x="177871" y="46988"/>
                  </a:lnTo>
                  <a:lnTo>
                    <a:pt x="178174" y="47367"/>
                  </a:lnTo>
                  <a:lnTo>
                    <a:pt x="178326" y="47670"/>
                  </a:lnTo>
                  <a:lnTo>
                    <a:pt x="178326" y="48200"/>
                  </a:lnTo>
                  <a:lnTo>
                    <a:pt x="178250" y="49034"/>
                  </a:lnTo>
                  <a:lnTo>
                    <a:pt x="178174" y="49792"/>
                  </a:lnTo>
                  <a:lnTo>
                    <a:pt x="178023" y="50474"/>
                  </a:lnTo>
                  <a:lnTo>
                    <a:pt x="177795" y="51156"/>
                  </a:lnTo>
                  <a:lnTo>
                    <a:pt x="177568" y="51762"/>
                  </a:lnTo>
                  <a:lnTo>
                    <a:pt x="177189" y="52293"/>
                  </a:lnTo>
                  <a:lnTo>
                    <a:pt x="176734" y="52823"/>
                  </a:lnTo>
                  <a:lnTo>
                    <a:pt x="176204" y="53354"/>
                  </a:lnTo>
                  <a:lnTo>
                    <a:pt x="175597" y="53809"/>
                  </a:lnTo>
                  <a:lnTo>
                    <a:pt x="174385" y="54642"/>
                  </a:lnTo>
                  <a:lnTo>
                    <a:pt x="173021" y="55400"/>
                  </a:lnTo>
                  <a:lnTo>
                    <a:pt x="171808" y="56006"/>
                  </a:lnTo>
                  <a:lnTo>
                    <a:pt x="171202" y="56158"/>
                  </a:lnTo>
                  <a:lnTo>
                    <a:pt x="170747" y="56309"/>
                  </a:lnTo>
                  <a:lnTo>
                    <a:pt x="170368" y="56309"/>
                  </a:lnTo>
                  <a:lnTo>
                    <a:pt x="170217" y="56234"/>
                  </a:lnTo>
                  <a:lnTo>
                    <a:pt x="170065" y="56158"/>
                  </a:lnTo>
                  <a:lnTo>
                    <a:pt x="169686" y="55552"/>
                  </a:lnTo>
                  <a:lnTo>
                    <a:pt x="169156" y="54491"/>
                  </a:lnTo>
                  <a:lnTo>
                    <a:pt x="168246" y="52369"/>
                  </a:lnTo>
                  <a:lnTo>
                    <a:pt x="167640" y="50701"/>
                  </a:lnTo>
                  <a:lnTo>
                    <a:pt x="167261" y="49261"/>
                  </a:lnTo>
                  <a:lnTo>
                    <a:pt x="167109" y="48731"/>
                  </a:lnTo>
                  <a:lnTo>
                    <a:pt x="167109" y="48200"/>
                  </a:lnTo>
                  <a:lnTo>
                    <a:pt x="167109" y="47594"/>
                  </a:lnTo>
                  <a:lnTo>
                    <a:pt x="167185" y="47215"/>
                  </a:lnTo>
                  <a:lnTo>
                    <a:pt x="167412" y="46988"/>
                  </a:lnTo>
                  <a:lnTo>
                    <a:pt x="167791" y="46685"/>
                  </a:lnTo>
                  <a:lnTo>
                    <a:pt x="168701" y="46230"/>
                  </a:lnTo>
                  <a:lnTo>
                    <a:pt x="169762" y="45927"/>
                  </a:lnTo>
                  <a:lnTo>
                    <a:pt x="170899" y="45624"/>
                  </a:lnTo>
                  <a:lnTo>
                    <a:pt x="172035" y="45472"/>
                  </a:lnTo>
                  <a:close/>
                  <a:moveTo>
                    <a:pt x="166276" y="43350"/>
                  </a:moveTo>
                  <a:lnTo>
                    <a:pt x="166730" y="44032"/>
                  </a:lnTo>
                  <a:lnTo>
                    <a:pt x="167185" y="44714"/>
                  </a:lnTo>
                  <a:lnTo>
                    <a:pt x="166579" y="45320"/>
                  </a:lnTo>
                  <a:lnTo>
                    <a:pt x="166124" y="45927"/>
                  </a:lnTo>
                  <a:lnTo>
                    <a:pt x="165745" y="46685"/>
                  </a:lnTo>
                  <a:lnTo>
                    <a:pt x="165442" y="47367"/>
                  </a:lnTo>
                  <a:lnTo>
                    <a:pt x="165366" y="47594"/>
                  </a:lnTo>
                  <a:lnTo>
                    <a:pt x="165442" y="47670"/>
                  </a:lnTo>
                  <a:lnTo>
                    <a:pt x="165518" y="47746"/>
                  </a:lnTo>
                  <a:lnTo>
                    <a:pt x="165594" y="47746"/>
                  </a:lnTo>
                  <a:lnTo>
                    <a:pt x="165821" y="47594"/>
                  </a:lnTo>
                  <a:lnTo>
                    <a:pt x="165973" y="47367"/>
                  </a:lnTo>
                  <a:lnTo>
                    <a:pt x="165973" y="47063"/>
                  </a:lnTo>
                  <a:lnTo>
                    <a:pt x="166048" y="46836"/>
                  </a:lnTo>
                  <a:lnTo>
                    <a:pt x="166276" y="46533"/>
                  </a:lnTo>
                  <a:lnTo>
                    <a:pt x="166806" y="45775"/>
                  </a:lnTo>
                  <a:lnTo>
                    <a:pt x="167412" y="45169"/>
                  </a:lnTo>
                  <a:lnTo>
                    <a:pt x="167640" y="45017"/>
                  </a:lnTo>
                  <a:lnTo>
                    <a:pt x="167716" y="45017"/>
                  </a:lnTo>
                  <a:lnTo>
                    <a:pt x="167716" y="45093"/>
                  </a:lnTo>
                  <a:lnTo>
                    <a:pt x="167640" y="45245"/>
                  </a:lnTo>
                  <a:lnTo>
                    <a:pt x="167261" y="45775"/>
                  </a:lnTo>
                  <a:lnTo>
                    <a:pt x="166806" y="46306"/>
                  </a:lnTo>
                  <a:lnTo>
                    <a:pt x="166503" y="46988"/>
                  </a:lnTo>
                  <a:lnTo>
                    <a:pt x="166276" y="47746"/>
                  </a:lnTo>
                  <a:lnTo>
                    <a:pt x="166200" y="48503"/>
                  </a:lnTo>
                  <a:lnTo>
                    <a:pt x="166276" y="48882"/>
                  </a:lnTo>
                  <a:lnTo>
                    <a:pt x="166351" y="49337"/>
                  </a:lnTo>
                  <a:lnTo>
                    <a:pt x="166730" y="50550"/>
                  </a:lnTo>
                  <a:lnTo>
                    <a:pt x="167337" y="52217"/>
                  </a:lnTo>
                  <a:lnTo>
                    <a:pt x="168246" y="54263"/>
                  </a:lnTo>
                  <a:lnTo>
                    <a:pt x="168928" y="56006"/>
                  </a:lnTo>
                  <a:lnTo>
                    <a:pt x="169156" y="56537"/>
                  </a:lnTo>
                  <a:lnTo>
                    <a:pt x="169156" y="56688"/>
                  </a:lnTo>
                  <a:lnTo>
                    <a:pt x="169004" y="56613"/>
                  </a:lnTo>
                  <a:lnTo>
                    <a:pt x="168701" y="56082"/>
                  </a:lnTo>
                  <a:lnTo>
                    <a:pt x="167867" y="54339"/>
                  </a:lnTo>
                  <a:lnTo>
                    <a:pt x="166882" y="52217"/>
                  </a:lnTo>
                  <a:lnTo>
                    <a:pt x="166200" y="50398"/>
                  </a:lnTo>
                  <a:lnTo>
                    <a:pt x="165745" y="49261"/>
                  </a:lnTo>
                  <a:lnTo>
                    <a:pt x="165594" y="48958"/>
                  </a:lnTo>
                  <a:lnTo>
                    <a:pt x="165594" y="49034"/>
                  </a:lnTo>
                  <a:lnTo>
                    <a:pt x="165594" y="49337"/>
                  </a:lnTo>
                  <a:lnTo>
                    <a:pt x="165669" y="49792"/>
                  </a:lnTo>
                  <a:lnTo>
                    <a:pt x="166048" y="51004"/>
                  </a:lnTo>
                  <a:lnTo>
                    <a:pt x="166655" y="52520"/>
                  </a:lnTo>
                  <a:lnTo>
                    <a:pt x="167412" y="54339"/>
                  </a:lnTo>
                  <a:lnTo>
                    <a:pt x="168246" y="56082"/>
                  </a:lnTo>
                  <a:lnTo>
                    <a:pt x="168549" y="56764"/>
                  </a:lnTo>
                  <a:lnTo>
                    <a:pt x="168246" y="56385"/>
                  </a:lnTo>
                  <a:lnTo>
                    <a:pt x="167640" y="55324"/>
                  </a:lnTo>
                  <a:lnTo>
                    <a:pt x="166806" y="53809"/>
                  </a:lnTo>
                  <a:lnTo>
                    <a:pt x="166655" y="53733"/>
                  </a:lnTo>
                  <a:lnTo>
                    <a:pt x="166503" y="53809"/>
                  </a:lnTo>
                  <a:lnTo>
                    <a:pt x="166579" y="53960"/>
                  </a:lnTo>
                  <a:lnTo>
                    <a:pt x="166730" y="54339"/>
                  </a:lnTo>
                  <a:lnTo>
                    <a:pt x="167337" y="55627"/>
                  </a:lnTo>
                  <a:lnTo>
                    <a:pt x="167791" y="56461"/>
                  </a:lnTo>
                  <a:lnTo>
                    <a:pt x="168019" y="56992"/>
                  </a:lnTo>
                  <a:lnTo>
                    <a:pt x="168095" y="57295"/>
                  </a:lnTo>
                  <a:lnTo>
                    <a:pt x="168019" y="57370"/>
                  </a:lnTo>
                  <a:lnTo>
                    <a:pt x="167943" y="57446"/>
                  </a:lnTo>
                  <a:lnTo>
                    <a:pt x="167716" y="57598"/>
                  </a:lnTo>
                  <a:lnTo>
                    <a:pt x="167488" y="57598"/>
                  </a:lnTo>
                  <a:lnTo>
                    <a:pt x="167337" y="57370"/>
                  </a:lnTo>
                  <a:lnTo>
                    <a:pt x="167034" y="56840"/>
                  </a:lnTo>
                  <a:lnTo>
                    <a:pt x="166200" y="55021"/>
                  </a:lnTo>
                  <a:lnTo>
                    <a:pt x="164457" y="50853"/>
                  </a:lnTo>
                  <a:lnTo>
                    <a:pt x="164002" y="49716"/>
                  </a:lnTo>
                  <a:lnTo>
                    <a:pt x="163699" y="48731"/>
                  </a:lnTo>
                  <a:lnTo>
                    <a:pt x="163472" y="47973"/>
                  </a:lnTo>
                  <a:lnTo>
                    <a:pt x="163472" y="47291"/>
                  </a:lnTo>
                  <a:lnTo>
                    <a:pt x="163623" y="46685"/>
                  </a:lnTo>
                  <a:lnTo>
                    <a:pt x="163851" y="46078"/>
                  </a:lnTo>
                  <a:lnTo>
                    <a:pt x="164305" y="45472"/>
                  </a:lnTo>
                  <a:lnTo>
                    <a:pt x="164987" y="44714"/>
                  </a:lnTo>
                  <a:lnTo>
                    <a:pt x="166276" y="43350"/>
                  </a:lnTo>
                  <a:close/>
                  <a:moveTo>
                    <a:pt x="177795" y="53430"/>
                  </a:moveTo>
                  <a:lnTo>
                    <a:pt x="177871" y="53505"/>
                  </a:lnTo>
                  <a:lnTo>
                    <a:pt x="177795" y="53657"/>
                  </a:lnTo>
                  <a:lnTo>
                    <a:pt x="177644" y="53960"/>
                  </a:lnTo>
                  <a:lnTo>
                    <a:pt x="177341" y="54263"/>
                  </a:lnTo>
                  <a:lnTo>
                    <a:pt x="177037" y="54642"/>
                  </a:lnTo>
                  <a:lnTo>
                    <a:pt x="176431" y="55097"/>
                  </a:lnTo>
                  <a:lnTo>
                    <a:pt x="175597" y="55627"/>
                  </a:lnTo>
                  <a:lnTo>
                    <a:pt x="173627" y="56688"/>
                  </a:lnTo>
                  <a:lnTo>
                    <a:pt x="172642" y="57219"/>
                  </a:lnTo>
                  <a:lnTo>
                    <a:pt x="171732" y="57522"/>
                  </a:lnTo>
                  <a:lnTo>
                    <a:pt x="171126" y="57749"/>
                  </a:lnTo>
                  <a:lnTo>
                    <a:pt x="170974" y="57825"/>
                  </a:lnTo>
                  <a:lnTo>
                    <a:pt x="170823" y="57749"/>
                  </a:lnTo>
                  <a:lnTo>
                    <a:pt x="170823" y="57598"/>
                  </a:lnTo>
                  <a:lnTo>
                    <a:pt x="170899" y="57522"/>
                  </a:lnTo>
                  <a:lnTo>
                    <a:pt x="171126" y="57370"/>
                  </a:lnTo>
                  <a:lnTo>
                    <a:pt x="171581" y="57219"/>
                  </a:lnTo>
                  <a:lnTo>
                    <a:pt x="172187" y="56992"/>
                  </a:lnTo>
                  <a:lnTo>
                    <a:pt x="172869" y="56764"/>
                  </a:lnTo>
                  <a:lnTo>
                    <a:pt x="174233" y="56006"/>
                  </a:lnTo>
                  <a:lnTo>
                    <a:pt x="175597" y="55173"/>
                  </a:lnTo>
                  <a:lnTo>
                    <a:pt x="176128" y="54718"/>
                  </a:lnTo>
                  <a:lnTo>
                    <a:pt x="176658" y="54263"/>
                  </a:lnTo>
                  <a:lnTo>
                    <a:pt x="177113" y="53809"/>
                  </a:lnTo>
                  <a:lnTo>
                    <a:pt x="177492" y="53505"/>
                  </a:lnTo>
                  <a:lnTo>
                    <a:pt x="177719" y="53430"/>
                  </a:lnTo>
                  <a:close/>
                  <a:moveTo>
                    <a:pt x="177795" y="55097"/>
                  </a:moveTo>
                  <a:lnTo>
                    <a:pt x="177719" y="55324"/>
                  </a:lnTo>
                  <a:lnTo>
                    <a:pt x="177644" y="55552"/>
                  </a:lnTo>
                  <a:lnTo>
                    <a:pt x="177416" y="55779"/>
                  </a:lnTo>
                  <a:lnTo>
                    <a:pt x="176734" y="56234"/>
                  </a:lnTo>
                  <a:lnTo>
                    <a:pt x="175825" y="56840"/>
                  </a:lnTo>
                  <a:lnTo>
                    <a:pt x="174764" y="57446"/>
                  </a:lnTo>
                  <a:lnTo>
                    <a:pt x="173627" y="57977"/>
                  </a:lnTo>
                  <a:lnTo>
                    <a:pt x="172718" y="58431"/>
                  </a:lnTo>
                  <a:lnTo>
                    <a:pt x="171884" y="58659"/>
                  </a:lnTo>
                  <a:lnTo>
                    <a:pt x="171657" y="58735"/>
                  </a:lnTo>
                  <a:lnTo>
                    <a:pt x="171429" y="58659"/>
                  </a:lnTo>
                  <a:lnTo>
                    <a:pt x="171353" y="58659"/>
                  </a:lnTo>
                  <a:lnTo>
                    <a:pt x="171429" y="58583"/>
                  </a:lnTo>
                  <a:lnTo>
                    <a:pt x="171808" y="58356"/>
                  </a:lnTo>
                  <a:lnTo>
                    <a:pt x="173021" y="57825"/>
                  </a:lnTo>
                  <a:lnTo>
                    <a:pt x="174385" y="57143"/>
                  </a:lnTo>
                  <a:lnTo>
                    <a:pt x="175673" y="56461"/>
                  </a:lnTo>
                  <a:lnTo>
                    <a:pt x="176658" y="55779"/>
                  </a:lnTo>
                  <a:lnTo>
                    <a:pt x="177719" y="55097"/>
                  </a:lnTo>
                  <a:close/>
                  <a:moveTo>
                    <a:pt x="169838" y="57901"/>
                  </a:moveTo>
                  <a:lnTo>
                    <a:pt x="169913" y="57977"/>
                  </a:lnTo>
                  <a:lnTo>
                    <a:pt x="169913" y="58128"/>
                  </a:lnTo>
                  <a:lnTo>
                    <a:pt x="169838" y="58280"/>
                  </a:lnTo>
                  <a:lnTo>
                    <a:pt x="169610" y="58431"/>
                  </a:lnTo>
                  <a:lnTo>
                    <a:pt x="169004" y="58659"/>
                  </a:lnTo>
                  <a:lnTo>
                    <a:pt x="168322" y="58886"/>
                  </a:lnTo>
                  <a:lnTo>
                    <a:pt x="167867" y="58886"/>
                  </a:lnTo>
                  <a:lnTo>
                    <a:pt x="167867" y="58810"/>
                  </a:lnTo>
                  <a:lnTo>
                    <a:pt x="168019" y="58735"/>
                  </a:lnTo>
                  <a:lnTo>
                    <a:pt x="168625" y="58356"/>
                  </a:lnTo>
                  <a:lnTo>
                    <a:pt x="169383" y="58053"/>
                  </a:lnTo>
                  <a:lnTo>
                    <a:pt x="169762" y="57901"/>
                  </a:lnTo>
                  <a:close/>
                  <a:moveTo>
                    <a:pt x="97462" y="59947"/>
                  </a:moveTo>
                  <a:lnTo>
                    <a:pt x="97386" y="60023"/>
                  </a:lnTo>
                  <a:lnTo>
                    <a:pt x="97083" y="60099"/>
                  </a:lnTo>
                  <a:lnTo>
                    <a:pt x="95870" y="60326"/>
                  </a:lnTo>
                  <a:lnTo>
                    <a:pt x="91626" y="60932"/>
                  </a:lnTo>
                  <a:lnTo>
                    <a:pt x="86169" y="61615"/>
                  </a:lnTo>
                  <a:lnTo>
                    <a:pt x="81016" y="62069"/>
                  </a:lnTo>
                  <a:lnTo>
                    <a:pt x="77681" y="62221"/>
                  </a:lnTo>
                  <a:lnTo>
                    <a:pt x="73210" y="62297"/>
                  </a:lnTo>
                  <a:lnTo>
                    <a:pt x="68966" y="62221"/>
                  </a:lnTo>
                  <a:lnTo>
                    <a:pt x="67374" y="62145"/>
                  </a:lnTo>
                  <a:lnTo>
                    <a:pt x="66313" y="62145"/>
                  </a:lnTo>
                  <a:lnTo>
                    <a:pt x="65176" y="61993"/>
                  </a:lnTo>
                  <a:lnTo>
                    <a:pt x="65859" y="61160"/>
                  </a:lnTo>
                  <a:lnTo>
                    <a:pt x="66162" y="60781"/>
                  </a:lnTo>
                  <a:lnTo>
                    <a:pt x="66541" y="60478"/>
                  </a:lnTo>
                  <a:lnTo>
                    <a:pt x="66920" y="60250"/>
                  </a:lnTo>
                  <a:lnTo>
                    <a:pt x="67223" y="60099"/>
                  </a:lnTo>
                  <a:lnTo>
                    <a:pt x="67602" y="60023"/>
                  </a:lnTo>
                  <a:lnTo>
                    <a:pt x="68132" y="59947"/>
                  </a:lnTo>
                  <a:lnTo>
                    <a:pt x="69648" y="59947"/>
                  </a:lnTo>
                  <a:lnTo>
                    <a:pt x="71997" y="60099"/>
                  </a:lnTo>
                  <a:lnTo>
                    <a:pt x="75104" y="60326"/>
                  </a:lnTo>
                  <a:lnTo>
                    <a:pt x="76772" y="60402"/>
                  </a:lnTo>
                  <a:lnTo>
                    <a:pt x="79197" y="60478"/>
                  </a:lnTo>
                  <a:lnTo>
                    <a:pt x="84881" y="60629"/>
                  </a:lnTo>
                  <a:lnTo>
                    <a:pt x="88443" y="60629"/>
                  </a:lnTo>
                  <a:lnTo>
                    <a:pt x="90944" y="60554"/>
                  </a:lnTo>
                  <a:lnTo>
                    <a:pt x="92839" y="60478"/>
                  </a:lnTo>
                  <a:lnTo>
                    <a:pt x="94506" y="60250"/>
                  </a:lnTo>
                  <a:lnTo>
                    <a:pt x="96552" y="60023"/>
                  </a:lnTo>
                  <a:lnTo>
                    <a:pt x="97462" y="59947"/>
                  </a:lnTo>
                  <a:close/>
                  <a:moveTo>
                    <a:pt x="168246" y="59644"/>
                  </a:moveTo>
                  <a:lnTo>
                    <a:pt x="168322" y="59720"/>
                  </a:lnTo>
                  <a:lnTo>
                    <a:pt x="168625" y="60326"/>
                  </a:lnTo>
                  <a:lnTo>
                    <a:pt x="169156" y="61539"/>
                  </a:lnTo>
                  <a:lnTo>
                    <a:pt x="169535" y="62751"/>
                  </a:lnTo>
                  <a:lnTo>
                    <a:pt x="169610" y="63282"/>
                  </a:lnTo>
                  <a:lnTo>
                    <a:pt x="169459" y="62979"/>
                  </a:lnTo>
                  <a:lnTo>
                    <a:pt x="169004" y="61918"/>
                  </a:lnTo>
                  <a:lnTo>
                    <a:pt x="168246" y="59947"/>
                  </a:lnTo>
                  <a:lnTo>
                    <a:pt x="168246" y="59644"/>
                  </a:lnTo>
                  <a:close/>
                  <a:moveTo>
                    <a:pt x="180448" y="37060"/>
                  </a:moveTo>
                  <a:lnTo>
                    <a:pt x="180448" y="38879"/>
                  </a:lnTo>
                  <a:lnTo>
                    <a:pt x="180220" y="43123"/>
                  </a:lnTo>
                  <a:lnTo>
                    <a:pt x="179917" y="48958"/>
                  </a:lnTo>
                  <a:lnTo>
                    <a:pt x="179614" y="54794"/>
                  </a:lnTo>
                  <a:lnTo>
                    <a:pt x="179463" y="59720"/>
                  </a:lnTo>
                  <a:lnTo>
                    <a:pt x="179311" y="62524"/>
                  </a:lnTo>
                  <a:lnTo>
                    <a:pt x="179159" y="63358"/>
                  </a:lnTo>
                  <a:lnTo>
                    <a:pt x="179084" y="63888"/>
                  </a:lnTo>
                  <a:lnTo>
                    <a:pt x="178932" y="64115"/>
                  </a:lnTo>
                  <a:lnTo>
                    <a:pt x="178856" y="64115"/>
                  </a:lnTo>
                  <a:lnTo>
                    <a:pt x="178705" y="64040"/>
                  </a:lnTo>
                  <a:lnTo>
                    <a:pt x="178629" y="63737"/>
                  </a:lnTo>
                  <a:lnTo>
                    <a:pt x="178629" y="63054"/>
                  </a:lnTo>
                  <a:lnTo>
                    <a:pt x="178629" y="61993"/>
                  </a:lnTo>
                  <a:lnTo>
                    <a:pt x="178856" y="57977"/>
                  </a:lnTo>
                  <a:lnTo>
                    <a:pt x="179463" y="50625"/>
                  </a:lnTo>
                  <a:lnTo>
                    <a:pt x="180220" y="39409"/>
                  </a:lnTo>
                  <a:lnTo>
                    <a:pt x="180372" y="37514"/>
                  </a:lnTo>
                  <a:lnTo>
                    <a:pt x="180448" y="37060"/>
                  </a:lnTo>
                  <a:close/>
                  <a:moveTo>
                    <a:pt x="181812" y="36984"/>
                  </a:moveTo>
                  <a:lnTo>
                    <a:pt x="182115" y="37060"/>
                  </a:lnTo>
                  <a:lnTo>
                    <a:pt x="182191" y="37135"/>
                  </a:lnTo>
                  <a:lnTo>
                    <a:pt x="182191" y="37211"/>
                  </a:lnTo>
                  <a:lnTo>
                    <a:pt x="182267" y="37742"/>
                  </a:lnTo>
                  <a:lnTo>
                    <a:pt x="182267" y="38575"/>
                  </a:lnTo>
                  <a:lnTo>
                    <a:pt x="182115" y="41758"/>
                  </a:lnTo>
                  <a:lnTo>
                    <a:pt x="181585" y="47518"/>
                  </a:lnTo>
                  <a:lnTo>
                    <a:pt x="181054" y="53809"/>
                  </a:lnTo>
                  <a:lnTo>
                    <a:pt x="180524" y="58659"/>
                  </a:lnTo>
                  <a:lnTo>
                    <a:pt x="180220" y="62372"/>
                  </a:lnTo>
                  <a:lnTo>
                    <a:pt x="180069" y="63737"/>
                  </a:lnTo>
                  <a:lnTo>
                    <a:pt x="179917" y="64115"/>
                  </a:lnTo>
                  <a:lnTo>
                    <a:pt x="179841" y="64267"/>
                  </a:lnTo>
                  <a:lnTo>
                    <a:pt x="179766" y="64115"/>
                  </a:lnTo>
                  <a:lnTo>
                    <a:pt x="179766" y="63812"/>
                  </a:lnTo>
                  <a:lnTo>
                    <a:pt x="180220" y="56158"/>
                  </a:lnTo>
                  <a:lnTo>
                    <a:pt x="180827" y="44184"/>
                  </a:lnTo>
                  <a:lnTo>
                    <a:pt x="181130" y="39636"/>
                  </a:lnTo>
                  <a:lnTo>
                    <a:pt x="181281" y="37514"/>
                  </a:lnTo>
                  <a:lnTo>
                    <a:pt x="181357" y="37287"/>
                  </a:lnTo>
                  <a:lnTo>
                    <a:pt x="181509" y="37135"/>
                  </a:lnTo>
                  <a:lnTo>
                    <a:pt x="181660" y="36984"/>
                  </a:lnTo>
                  <a:close/>
                  <a:moveTo>
                    <a:pt x="169838" y="63661"/>
                  </a:moveTo>
                  <a:lnTo>
                    <a:pt x="169989" y="63812"/>
                  </a:lnTo>
                  <a:lnTo>
                    <a:pt x="170141" y="64115"/>
                  </a:lnTo>
                  <a:lnTo>
                    <a:pt x="170217" y="64419"/>
                  </a:lnTo>
                  <a:lnTo>
                    <a:pt x="170141" y="64419"/>
                  </a:lnTo>
                  <a:lnTo>
                    <a:pt x="169989" y="64267"/>
                  </a:lnTo>
                  <a:lnTo>
                    <a:pt x="169838" y="63964"/>
                  </a:lnTo>
                  <a:lnTo>
                    <a:pt x="169762" y="63737"/>
                  </a:lnTo>
                  <a:lnTo>
                    <a:pt x="169762" y="63661"/>
                  </a:lnTo>
                  <a:close/>
                  <a:moveTo>
                    <a:pt x="169762" y="59038"/>
                  </a:moveTo>
                  <a:lnTo>
                    <a:pt x="169913" y="59114"/>
                  </a:lnTo>
                  <a:lnTo>
                    <a:pt x="170141" y="59341"/>
                  </a:lnTo>
                  <a:lnTo>
                    <a:pt x="170368" y="59644"/>
                  </a:lnTo>
                  <a:lnTo>
                    <a:pt x="170671" y="60099"/>
                  </a:lnTo>
                  <a:lnTo>
                    <a:pt x="171353" y="61539"/>
                  </a:lnTo>
                  <a:lnTo>
                    <a:pt x="172035" y="63206"/>
                  </a:lnTo>
                  <a:lnTo>
                    <a:pt x="172339" y="63964"/>
                  </a:lnTo>
                  <a:lnTo>
                    <a:pt x="171808" y="64115"/>
                  </a:lnTo>
                  <a:lnTo>
                    <a:pt x="171581" y="64191"/>
                  </a:lnTo>
                  <a:lnTo>
                    <a:pt x="171353" y="64115"/>
                  </a:lnTo>
                  <a:lnTo>
                    <a:pt x="171202" y="63964"/>
                  </a:lnTo>
                  <a:lnTo>
                    <a:pt x="171126" y="63737"/>
                  </a:lnTo>
                  <a:lnTo>
                    <a:pt x="170899" y="63206"/>
                  </a:lnTo>
                  <a:lnTo>
                    <a:pt x="170823" y="62827"/>
                  </a:lnTo>
                  <a:lnTo>
                    <a:pt x="170747" y="62600"/>
                  </a:lnTo>
                  <a:lnTo>
                    <a:pt x="170671" y="62524"/>
                  </a:lnTo>
                  <a:lnTo>
                    <a:pt x="170520" y="62524"/>
                  </a:lnTo>
                  <a:lnTo>
                    <a:pt x="170444" y="62600"/>
                  </a:lnTo>
                  <a:lnTo>
                    <a:pt x="170520" y="62903"/>
                  </a:lnTo>
                  <a:lnTo>
                    <a:pt x="170747" y="63964"/>
                  </a:lnTo>
                  <a:lnTo>
                    <a:pt x="170823" y="64419"/>
                  </a:lnTo>
                  <a:lnTo>
                    <a:pt x="170596" y="64040"/>
                  </a:lnTo>
                  <a:lnTo>
                    <a:pt x="169610" y="61463"/>
                  </a:lnTo>
                  <a:lnTo>
                    <a:pt x="169231" y="60326"/>
                  </a:lnTo>
                  <a:lnTo>
                    <a:pt x="169080" y="59720"/>
                  </a:lnTo>
                  <a:lnTo>
                    <a:pt x="169004" y="59492"/>
                  </a:lnTo>
                  <a:lnTo>
                    <a:pt x="169080" y="59417"/>
                  </a:lnTo>
                  <a:lnTo>
                    <a:pt x="169231" y="59189"/>
                  </a:lnTo>
                  <a:lnTo>
                    <a:pt x="169535" y="59114"/>
                  </a:lnTo>
                  <a:lnTo>
                    <a:pt x="169762" y="59038"/>
                  </a:lnTo>
                  <a:close/>
                  <a:moveTo>
                    <a:pt x="183328" y="36984"/>
                  </a:moveTo>
                  <a:lnTo>
                    <a:pt x="183555" y="37060"/>
                  </a:lnTo>
                  <a:lnTo>
                    <a:pt x="183631" y="37211"/>
                  </a:lnTo>
                  <a:lnTo>
                    <a:pt x="183782" y="37363"/>
                  </a:lnTo>
                  <a:lnTo>
                    <a:pt x="183707" y="38575"/>
                  </a:lnTo>
                  <a:lnTo>
                    <a:pt x="183479" y="41607"/>
                  </a:lnTo>
                  <a:lnTo>
                    <a:pt x="182646" y="50550"/>
                  </a:lnTo>
                  <a:lnTo>
                    <a:pt x="181660" y="59644"/>
                  </a:lnTo>
                  <a:lnTo>
                    <a:pt x="181281" y="62751"/>
                  </a:lnTo>
                  <a:lnTo>
                    <a:pt x="181054" y="64191"/>
                  </a:lnTo>
                  <a:lnTo>
                    <a:pt x="180978" y="64419"/>
                  </a:lnTo>
                  <a:lnTo>
                    <a:pt x="180902" y="64494"/>
                  </a:lnTo>
                  <a:lnTo>
                    <a:pt x="180827" y="64494"/>
                  </a:lnTo>
                  <a:lnTo>
                    <a:pt x="180751" y="64419"/>
                  </a:lnTo>
                  <a:lnTo>
                    <a:pt x="180599" y="64040"/>
                  </a:lnTo>
                  <a:lnTo>
                    <a:pt x="180524" y="63433"/>
                  </a:lnTo>
                  <a:lnTo>
                    <a:pt x="180751" y="60932"/>
                  </a:lnTo>
                  <a:lnTo>
                    <a:pt x="181206" y="55779"/>
                  </a:lnTo>
                  <a:lnTo>
                    <a:pt x="182494" y="42895"/>
                  </a:lnTo>
                  <a:lnTo>
                    <a:pt x="182646" y="41001"/>
                  </a:lnTo>
                  <a:lnTo>
                    <a:pt x="182721" y="39257"/>
                  </a:lnTo>
                  <a:lnTo>
                    <a:pt x="182797" y="38045"/>
                  </a:lnTo>
                  <a:lnTo>
                    <a:pt x="182873" y="37363"/>
                  </a:lnTo>
                  <a:lnTo>
                    <a:pt x="182949" y="37211"/>
                  </a:lnTo>
                  <a:lnTo>
                    <a:pt x="183025" y="37060"/>
                  </a:lnTo>
                  <a:lnTo>
                    <a:pt x="183328" y="36984"/>
                  </a:lnTo>
                  <a:close/>
                  <a:moveTo>
                    <a:pt x="185147" y="37211"/>
                  </a:moveTo>
                  <a:lnTo>
                    <a:pt x="185298" y="37363"/>
                  </a:lnTo>
                  <a:lnTo>
                    <a:pt x="185374" y="37590"/>
                  </a:lnTo>
                  <a:lnTo>
                    <a:pt x="185374" y="37969"/>
                  </a:lnTo>
                  <a:lnTo>
                    <a:pt x="185222" y="39788"/>
                  </a:lnTo>
                  <a:lnTo>
                    <a:pt x="184919" y="42971"/>
                  </a:lnTo>
                  <a:lnTo>
                    <a:pt x="184540" y="47215"/>
                  </a:lnTo>
                  <a:lnTo>
                    <a:pt x="184161" y="51535"/>
                  </a:lnTo>
                  <a:lnTo>
                    <a:pt x="183479" y="59720"/>
                  </a:lnTo>
                  <a:lnTo>
                    <a:pt x="183176" y="62751"/>
                  </a:lnTo>
                  <a:lnTo>
                    <a:pt x="183025" y="64267"/>
                  </a:lnTo>
                  <a:lnTo>
                    <a:pt x="182949" y="64494"/>
                  </a:lnTo>
                  <a:lnTo>
                    <a:pt x="182797" y="64646"/>
                  </a:lnTo>
                  <a:lnTo>
                    <a:pt x="182646" y="64722"/>
                  </a:lnTo>
                  <a:lnTo>
                    <a:pt x="182342" y="64646"/>
                  </a:lnTo>
                  <a:lnTo>
                    <a:pt x="181964" y="64646"/>
                  </a:lnTo>
                  <a:lnTo>
                    <a:pt x="181888" y="64570"/>
                  </a:lnTo>
                  <a:lnTo>
                    <a:pt x="181812" y="64419"/>
                  </a:lnTo>
                  <a:lnTo>
                    <a:pt x="181736" y="64115"/>
                  </a:lnTo>
                  <a:lnTo>
                    <a:pt x="181812" y="63358"/>
                  </a:lnTo>
                  <a:lnTo>
                    <a:pt x="182039" y="60705"/>
                  </a:lnTo>
                  <a:lnTo>
                    <a:pt x="182570" y="55779"/>
                  </a:lnTo>
                  <a:lnTo>
                    <a:pt x="183252" y="49489"/>
                  </a:lnTo>
                  <a:lnTo>
                    <a:pt x="183858" y="43274"/>
                  </a:lnTo>
                  <a:lnTo>
                    <a:pt x="184161" y="39788"/>
                  </a:lnTo>
                  <a:lnTo>
                    <a:pt x="184389" y="37969"/>
                  </a:lnTo>
                  <a:lnTo>
                    <a:pt x="184464" y="37514"/>
                  </a:lnTo>
                  <a:lnTo>
                    <a:pt x="184540" y="37287"/>
                  </a:lnTo>
                  <a:lnTo>
                    <a:pt x="184692" y="37211"/>
                  </a:lnTo>
                  <a:close/>
                  <a:moveTo>
                    <a:pt x="187344" y="37439"/>
                  </a:moveTo>
                  <a:lnTo>
                    <a:pt x="187193" y="38803"/>
                  </a:lnTo>
                  <a:lnTo>
                    <a:pt x="185904" y="49716"/>
                  </a:lnTo>
                  <a:lnTo>
                    <a:pt x="184464" y="62145"/>
                  </a:lnTo>
                  <a:lnTo>
                    <a:pt x="184313" y="63433"/>
                  </a:lnTo>
                  <a:lnTo>
                    <a:pt x="184237" y="64267"/>
                  </a:lnTo>
                  <a:lnTo>
                    <a:pt x="184086" y="64798"/>
                  </a:lnTo>
                  <a:lnTo>
                    <a:pt x="184010" y="64873"/>
                  </a:lnTo>
                  <a:lnTo>
                    <a:pt x="183934" y="64949"/>
                  </a:lnTo>
                  <a:lnTo>
                    <a:pt x="183707" y="64873"/>
                  </a:lnTo>
                  <a:lnTo>
                    <a:pt x="183555" y="64798"/>
                  </a:lnTo>
                  <a:lnTo>
                    <a:pt x="183555" y="63737"/>
                  </a:lnTo>
                  <a:lnTo>
                    <a:pt x="183782" y="61539"/>
                  </a:lnTo>
                  <a:lnTo>
                    <a:pt x="184389" y="54491"/>
                  </a:lnTo>
                  <a:lnTo>
                    <a:pt x="185222" y="45699"/>
                  </a:lnTo>
                  <a:lnTo>
                    <a:pt x="185904" y="38348"/>
                  </a:lnTo>
                  <a:lnTo>
                    <a:pt x="185980" y="37818"/>
                  </a:lnTo>
                  <a:lnTo>
                    <a:pt x="186132" y="37590"/>
                  </a:lnTo>
                  <a:lnTo>
                    <a:pt x="186359" y="37439"/>
                  </a:lnTo>
                  <a:close/>
                  <a:moveTo>
                    <a:pt x="188254" y="37666"/>
                  </a:moveTo>
                  <a:lnTo>
                    <a:pt x="188330" y="37742"/>
                  </a:lnTo>
                  <a:lnTo>
                    <a:pt x="188405" y="38121"/>
                  </a:lnTo>
                  <a:lnTo>
                    <a:pt x="188405" y="38954"/>
                  </a:lnTo>
                  <a:lnTo>
                    <a:pt x="188330" y="40243"/>
                  </a:lnTo>
                  <a:lnTo>
                    <a:pt x="188026" y="45699"/>
                  </a:lnTo>
                  <a:lnTo>
                    <a:pt x="187647" y="50474"/>
                  </a:lnTo>
                  <a:lnTo>
                    <a:pt x="187193" y="55097"/>
                  </a:lnTo>
                  <a:lnTo>
                    <a:pt x="186662" y="59947"/>
                  </a:lnTo>
                  <a:lnTo>
                    <a:pt x="186283" y="62979"/>
                  </a:lnTo>
                  <a:lnTo>
                    <a:pt x="186056" y="64494"/>
                  </a:lnTo>
                  <a:lnTo>
                    <a:pt x="185980" y="64873"/>
                  </a:lnTo>
                  <a:lnTo>
                    <a:pt x="185904" y="65101"/>
                  </a:lnTo>
                  <a:lnTo>
                    <a:pt x="185753" y="65176"/>
                  </a:lnTo>
                  <a:lnTo>
                    <a:pt x="185222" y="65176"/>
                  </a:lnTo>
                  <a:lnTo>
                    <a:pt x="184995" y="65101"/>
                  </a:lnTo>
                  <a:lnTo>
                    <a:pt x="184843" y="64949"/>
                  </a:lnTo>
                  <a:lnTo>
                    <a:pt x="184692" y="64722"/>
                  </a:lnTo>
                  <a:lnTo>
                    <a:pt x="184692" y="64267"/>
                  </a:lnTo>
                  <a:lnTo>
                    <a:pt x="184768" y="63585"/>
                  </a:lnTo>
                  <a:lnTo>
                    <a:pt x="184995" y="61463"/>
                  </a:lnTo>
                  <a:lnTo>
                    <a:pt x="186359" y="50398"/>
                  </a:lnTo>
                  <a:lnTo>
                    <a:pt x="187117" y="44259"/>
                  </a:lnTo>
                  <a:lnTo>
                    <a:pt x="187647" y="40243"/>
                  </a:lnTo>
                  <a:lnTo>
                    <a:pt x="187723" y="39030"/>
                  </a:lnTo>
                  <a:lnTo>
                    <a:pt x="187875" y="38196"/>
                  </a:lnTo>
                  <a:lnTo>
                    <a:pt x="188026" y="37742"/>
                  </a:lnTo>
                  <a:lnTo>
                    <a:pt x="188102" y="37666"/>
                  </a:lnTo>
                  <a:close/>
                  <a:moveTo>
                    <a:pt x="191513" y="37666"/>
                  </a:moveTo>
                  <a:lnTo>
                    <a:pt x="191513" y="38500"/>
                  </a:lnTo>
                  <a:lnTo>
                    <a:pt x="191361" y="40167"/>
                  </a:lnTo>
                  <a:lnTo>
                    <a:pt x="190831" y="43426"/>
                  </a:lnTo>
                  <a:lnTo>
                    <a:pt x="190073" y="47821"/>
                  </a:lnTo>
                  <a:lnTo>
                    <a:pt x="189163" y="52975"/>
                  </a:lnTo>
                  <a:lnTo>
                    <a:pt x="188330" y="57370"/>
                  </a:lnTo>
                  <a:lnTo>
                    <a:pt x="187647" y="61387"/>
                  </a:lnTo>
                  <a:lnTo>
                    <a:pt x="187269" y="64191"/>
                  </a:lnTo>
                  <a:lnTo>
                    <a:pt x="187041" y="65328"/>
                  </a:lnTo>
                  <a:lnTo>
                    <a:pt x="186738" y="65328"/>
                  </a:lnTo>
                  <a:lnTo>
                    <a:pt x="186662" y="65101"/>
                  </a:lnTo>
                  <a:lnTo>
                    <a:pt x="186662" y="64570"/>
                  </a:lnTo>
                  <a:lnTo>
                    <a:pt x="186814" y="62827"/>
                  </a:lnTo>
                  <a:lnTo>
                    <a:pt x="187572" y="56385"/>
                  </a:lnTo>
                  <a:lnTo>
                    <a:pt x="188102" y="51080"/>
                  </a:lnTo>
                  <a:lnTo>
                    <a:pt x="188557" y="45851"/>
                  </a:lnTo>
                  <a:lnTo>
                    <a:pt x="189012" y="39788"/>
                  </a:lnTo>
                  <a:lnTo>
                    <a:pt x="189163" y="37666"/>
                  </a:lnTo>
                  <a:close/>
                  <a:moveTo>
                    <a:pt x="192725" y="37893"/>
                  </a:moveTo>
                  <a:lnTo>
                    <a:pt x="192801" y="38045"/>
                  </a:lnTo>
                  <a:lnTo>
                    <a:pt x="192801" y="38348"/>
                  </a:lnTo>
                  <a:lnTo>
                    <a:pt x="192801" y="38879"/>
                  </a:lnTo>
                  <a:lnTo>
                    <a:pt x="192270" y="42819"/>
                  </a:lnTo>
                  <a:lnTo>
                    <a:pt x="191361" y="49413"/>
                  </a:lnTo>
                  <a:lnTo>
                    <a:pt x="189391" y="63130"/>
                  </a:lnTo>
                  <a:lnTo>
                    <a:pt x="189163" y="64419"/>
                  </a:lnTo>
                  <a:lnTo>
                    <a:pt x="189012" y="65176"/>
                  </a:lnTo>
                  <a:lnTo>
                    <a:pt x="188936" y="65404"/>
                  </a:lnTo>
                  <a:lnTo>
                    <a:pt x="188860" y="65555"/>
                  </a:lnTo>
                  <a:lnTo>
                    <a:pt x="188709" y="65555"/>
                  </a:lnTo>
                  <a:lnTo>
                    <a:pt x="188557" y="65631"/>
                  </a:lnTo>
                  <a:lnTo>
                    <a:pt x="188178" y="65555"/>
                  </a:lnTo>
                  <a:lnTo>
                    <a:pt x="187875" y="65404"/>
                  </a:lnTo>
                  <a:lnTo>
                    <a:pt x="187799" y="65176"/>
                  </a:lnTo>
                  <a:lnTo>
                    <a:pt x="187875" y="64494"/>
                  </a:lnTo>
                  <a:lnTo>
                    <a:pt x="188178" y="61842"/>
                  </a:lnTo>
                  <a:lnTo>
                    <a:pt x="188860" y="57522"/>
                  </a:lnTo>
                  <a:lnTo>
                    <a:pt x="189997" y="51535"/>
                  </a:lnTo>
                  <a:lnTo>
                    <a:pt x="190906" y="46230"/>
                  </a:lnTo>
                  <a:lnTo>
                    <a:pt x="191513" y="42137"/>
                  </a:lnTo>
                  <a:lnTo>
                    <a:pt x="191892" y="39636"/>
                  </a:lnTo>
                  <a:lnTo>
                    <a:pt x="192119" y="38348"/>
                  </a:lnTo>
                  <a:lnTo>
                    <a:pt x="192195" y="38045"/>
                  </a:lnTo>
                  <a:lnTo>
                    <a:pt x="192346" y="37893"/>
                  </a:lnTo>
                  <a:close/>
                  <a:moveTo>
                    <a:pt x="193938" y="37818"/>
                  </a:moveTo>
                  <a:lnTo>
                    <a:pt x="194317" y="37893"/>
                  </a:lnTo>
                  <a:lnTo>
                    <a:pt x="194696" y="37969"/>
                  </a:lnTo>
                  <a:lnTo>
                    <a:pt x="194696" y="38045"/>
                  </a:lnTo>
                  <a:lnTo>
                    <a:pt x="194771" y="38196"/>
                  </a:lnTo>
                  <a:lnTo>
                    <a:pt x="194771" y="38651"/>
                  </a:lnTo>
                  <a:lnTo>
                    <a:pt x="194771" y="39409"/>
                  </a:lnTo>
                  <a:lnTo>
                    <a:pt x="194620" y="40546"/>
                  </a:lnTo>
                  <a:lnTo>
                    <a:pt x="194089" y="43956"/>
                  </a:lnTo>
                  <a:lnTo>
                    <a:pt x="193104" y="48958"/>
                  </a:lnTo>
                  <a:lnTo>
                    <a:pt x="192043" y="54415"/>
                  </a:lnTo>
                  <a:lnTo>
                    <a:pt x="191134" y="59871"/>
                  </a:lnTo>
                  <a:lnTo>
                    <a:pt x="190452" y="63433"/>
                  </a:lnTo>
                  <a:lnTo>
                    <a:pt x="190148" y="65176"/>
                  </a:lnTo>
                  <a:lnTo>
                    <a:pt x="190073" y="65555"/>
                  </a:lnTo>
                  <a:lnTo>
                    <a:pt x="189921" y="65783"/>
                  </a:lnTo>
                  <a:lnTo>
                    <a:pt x="189845" y="65783"/>
                  </a:lnTo>
                  <a:lnTo>
                    <a:pt x="189770" y="65631"/>
                  </a:lnTo>
                  <a:lnTo>
                    <a:pt x="189694" y="65555"/>
                  </a:lnTo>
                  <a:lnTo>
                    <a:pt x="189694" y="65252"/>
                  </a:lnTo>
                  <a:lnTo>
                    <a:pt x="189770" y="64191"/>
                  </a:lnTo>
                  <a:lnTo>
                    <a:pt x="190376" y="60175"/>
                  </a:lnTo>
                  <a:lnTo>
                    <a:pt x="191437" y="53581"/>
                  </a:lnTo>
                  <a:lnTo>
                    <a:pt x="192422" y="46760"/>
                  </a:lnTo>
                  <a:lnTo>
                    <a:pt x="193180" y="41076"/>
                  </a:lnTo>
                  <a:lnTo>
                    <a:pt x="193407" y="39106"/>
                  </a:lnTo>
                  <a:lnTo>
                    <a:pt x="193483" y="38045"/>
                  </a:lnTo>
                  <a:lnTo>
                    <a:pt x="193559" y="37969"/>
                  </a:lnTo>
                  <a:lnTo>
                    <a:pt x="193635" y="37893"/>
                  </a:lnTo>
                  <a:lnTo>
                    <a:pt x="193938" y="37818"/>
                  </a:lnTo>
                  <a:close/>
                  <a:moveTo>
                    <a:pt x="195984" y="38045"/>
                  </a:moveTo>
                  <a:lnTo>
                    <a:pt x="196211" y="38121"/>
                  </a:lnTo>
                  <a:lnTo>
                    <a:pt x="196287" y="38196"/>
                  </a:lnTo>
                  <a:lnTo>
                    <a:pt x="196363" y="38348"/>
                  </a:lnTo>
                  <a:lnTo>
                    <a:pt x="196287" y="38651"/>
                  </a:lnTo>
                  <a:lnTo>
                    <a:pt x="195150" y="46230"/>
                  </a:lnTo>
                  <a:lnTo>
                    <a:pt x="194089" y="52899"/>
                  </a:lnTo>
                  <a:lnTo>
                    <a:pt x="192953" y="59114"/>
                  </a:lnTo>
                  <a:lnTo>
                    <a:pt x="192119" y="63509"/>
                  </a:lnTo>
                  <a:lnTo>
                    <a:pt x="191740" y="65555"/>
                  </a:lnTo>
                  <a:lnTo>
                    <a:pt x="191740" y="65707"/>
                  </a:lnTo>
                  <a:lnTo>
                    <a:pt x="191664" y="65859"/>
                  </a:lnTo>
                  <a:lnTo>
                    <a:pt x="191513" y="65934"/>
                  </a:lnTo>
                  <a:lnTo>
                    <a:pt x="191361" y="66010"/>
                  </a:lnTo>
                  <a:lnTo>
                    <a:pt x="191058" y="66010"/>
                  </a:lnTo>
                  <a:lnTo>
                    <a:pt x="190906" y="65934"/>
                  </a:lnTo>
                  <a:lnTo>
                    <a:pt x="190755" y="65783"/>
                  </a:lnTo>
                  <a:lnTo>
                    <a:pt x="190831" y="65252"/>
                  </a:lnTo>
                  <a:lnTo>
                    <a:pt x="190982" y="63888"/>
                  </a:lnTo>
                  <a:lnTo>
                    <a:pt x="191740" y="59341"/>
                  </a:lnTo>
                  <a:lnTo>
                    <a:pt x="192801" y="53733"/>
                  </a:lnTo>
                  <a:lnTo>
                    <a:pt x="193786" y="48655"/>
                  </a:lnTo>
                  <a:lnTo>
                    <a:pt x="194317" y="45851"/>
                  </a:lnTo>
                  <a:lnTo>
                    <a:pt x="194847" y="42592"/>
                  </a:lnTo>
                  <a:lnTo>
                    <a:pt x="195302" y="39788"/>
                  </a:lnTo>
                  <a:lnTo>
                    <a:pt x="195529" y="38348"/>
                  </a:lnTo>
                  <a:lnTo>
                    <a:pt x="195529" y="38272"/>
                  </a:lnTo>
                  <a:lnTo>
                    <a:pt x="195605" y="38121"/>
                  </a:lnTo>
                  <a:lnTo>
                    <a:pt x="195984" y="38045"/>
                  </a:lnTo>
                  <a:close/>
                  <a:moveTo>
                    <a:pt x="174309" y="64949"/>
                  </a:moveTo>
                  <a:lnTo>
                    <a:pt x="174385" y="65025"/>
                  </a:lnTo>
                  <a:lnTo>
                    <a:pt x="174309" y="65101"/>
                  </a:lnTo>
                  <a:lnTo>
                    <a:pt x="173779" y="65252"/>
                  </a:lnTo>
                  <a:lnTo>
                    <a:pt x="172718" y="65555"/>
                  </a:lnTo>
                  <a:lnTo>
                    <a:pt x="170596" y="66162"/>
                  </a:lnTo>
                  <a:lnTo>
                    <a:pt x="170217" y="66238"/>
                  </a:lnTo>
                  <a:lnTo>
                    <a:pt x="170217" y="66238"/>
                  </a:lnTo>
                  <a:lnTo>
                    <a:pt x="170671" y="65934"/>
                  </a:lnTo>
                  <a:lnTo>
                    <a:pt x="171126" y="65707"/>
                  </a:lnTo>
                  <a:lnTo>
                    <a:pt x="171732" y="65480"/>
                  </a:lnTo>
                  <a:lnTo>
                    <a:pt x="173021" y="65176"/>
                  </a:lnTo>
                  <a:lnTo>
                    <a:pt x="174082" y="64949"/>
                  </a:lnTo>
                  <a:close/>
                  <a:moveTo>
                    <a:pt x="197272" y="38121"/>
                  </a:moveTo>
                  <a:lnTo>
                    <a:pt x="197424" y="38348"/>
                  </a:lnTo>
                  <a:lnTo>
                    <a:pt x="197500" y="38727"/>
                  </a:lnTo>
                  <a:lnTo>
                    <a:pt x="197121" y="41228"/>
                  </a:lnTo>
                  <a:lnTo>
                    <a:pt x="196136" y="46381"/>
                  </a:lnTo>
                  <a:lnTo>
                    <a:pt x="195226" y="51383"/>
                  </a:lnTo>
                  <a:lnTo>
                    <a:pt x="194468" y="56158"/>
                  </a:lnTo>
                  <a:lnTo>
                    <a:pt x="193786" y="60478"/>
                  </a:lnTo>
                  <a:lnTo>
                    <a:pt x="193256" y="64115"/>
                  </a:lnTo>
                  <a:lnTo>
                    <a:pt x="193104" y="65252"/>
                  </a:lnTo>
                  <a:lnTo>
                    <a:pt x="192953" y="65859"/>
                  </a:lnTo>
                  <a:lnTo>
                    <a:pt x="192801" y="66162"/>
                  </a:lnTo>
                  <a:lnTo>
                    <a:pt x="192725" y="66238"/>
                  </a:lnTo>
                  <a:lnTo>
                    <a:pt x="192346" y="66238"/>
                  </a:lnTo>
                  <a:lnTo>
                    <a:pt x="192270" y="66010"/>
                  </a:lnTo>
                  <a:lnTo>
                    <a:pt x="192346" y="65631"/>
                  </a:lnTo>
                  <a:lnTo>
                    <a:pt x="192725" y="63509"/>
                  </a:lnTo>
                  <a:lnTo>
                    <a:pt x="193559" y="59114"/>
                  </a:lnTo>
                  <a:lnTo>
                    <a:pt x="194544" y="53581"/>
                  </a:lnTo>
                  <a:lnTo>
                    <a:pt x="195378" y="48125"/>
                  </a:lnTo>
                  <a:lnTo>
                    <a:pt x="196439" y="40925"/>
                  </a:lnTo>
                  <a:lnTo>
                    <a:pt x="196742" y="39030"/>
                  </a:lnTo>
                  <a:lnTo>
                    <a:pt x="196969" y="38272"/>
                  </a:lnTo>
                  <a:lnTo>
                    <a:pt x="197121" y="38121"/>
                  </a:lnTo>
                  <a:close/>
                  <a:moveTo>
                    <a:pt x="194317" y="66238"/>
                  </a:moveTo>
                  <a:lnTo>
                    <a:pt x="194317" y="66238"/>
                  </a:lnTo>
                  <a:lnTo>
                    <a:pt x="194317" y="66238"/>
                  </a:lnTo>
                  <a:close/>
                  <a:moveTo>
                    <a:pt x="200228" y="38272"/>
                  </a:moveTo>
                  <a:lnTo>
                    <a:pt x="200380" y="38348"/>
                  </a:lnTo>
                  <a:lnTo>
                    <a:pt x="200531" y="38424"/>
                  </a:lnTo>
                  <a:lnTo>
                    <a:pt x="200607" y="38651"/>
                  </a:lnTo>
                  <a:lnTo>
                    <a:pt x="200607" y="39030"/>
                  </a:lnTo>
                  <a:lnTo>
                    <a:pt x="200380" y="40622"/>
                  </a:lnTo>
                  <a:lnTo>
                    <a:pt x="199925" y="43198"/>
                  </a:lnTo>
                  <a:lnTo>
                    <a:pt x="199243" y="46685"/>
                  </a:lnTo>
                  <a:lnTo>
                    <a:pt x="198561" y="50247"/>
                  </a:lnTo>
                  <a:lnTo>
                    <a:pt x="197954" y="53733"/>
                  </a:lnTo>
                  <a:lnTo>
                    <a:pt x="196742" y="61463"/>
                  </a:lnTo>
                  <a:lnTo>
                    <a:pt x="196136" y="65101"/>
                  </a:lnTo>
                  <a:lnTo>
                    <a:pt x="195832" y="66616"/>
                  </a:lnTo>
                  <a:lnTo>
                    <a:pt x="195454" y="66616"/>
                  </a:lnTo>
                  <a:lnTo>
                    <a:pt x="194620" y="66541"/>
                  </a:lnTo>
                  <a:lnTo>
                    <a:pt x="193483" y="66389"/>
                  </a:lnTo>
                  <a:lnTo>
                    <a:pt x="193635" y="65252"/>
                  </a:lnTo>
                  <a:lnTo>
                    <a:pt x="194165" y="61766"/>
                  </a:lnTo>
                  <a:lnTo>
                    <a:pt x="194847" y="57219"/>
                  </a:lnTo>
                  <a:lnTo>
                    <a:pt x="195681" y="52293"/>
                  </a:lnTo>
                  <a:lnTo>
                    <a:pt x="196590" y="47518"/>
                  </a:lnTo>
                  <a:lnTo>
                    <a:pt x="198030" y="39485"/>
                  </a:lnTo>
                  <a:lnTo>
                    <a:pt x="198106" y="38879"/>
                  </a:lnTo>
                  <a:lnTo>
                    <a:pt x="198258" y="38500"/>
                  </a:lnTo>
                  <a:lnTo>
                    <a:pt x="198409" y="38348"/>
                  </a:lnTo>
                  <a:lnTo>
                    <a:pt x="198561" y="38272"/>
                  </a:lnTo>
                  <a:lnTo>
                    <a:pt x="198788" y="38348"/>
                  </a:lnTo>
                  <a:lnTo>
                    <a:pt x="198940" y="38424"/>
                  </a:lnTo>
                  <a:lnTo>
                    <a:pt x="199015" y="38500"/>
                  </a:lnTo>
                  <a:lnTo>
                    <a:pt x="199015" y="38727"/>
                  </a:lnTo>
                  <a:lnTo>
                    <a:pt x="198864" y="39712"/>
                  </a:lnTo>
                  <a:lnTo>
                    <a:pt x="198409" y="42137"/>
                  </a:lnTo>
                  <a:lnTo>
                    <a:pt x="196590" y="51080"/>
                  </a:lnTo>
                  <a:lnTo>
                    <a:pt x="195757" y="55627"/>
                  </a:lnTo>
                  <a:lnTo>
                    <a:pt x="194923" y="60099"/>
                  </a:lnTo>
                  <a:lnTo>
                    <a:pt x="194392" y="63661"/>
                  </a:lnTo>
                  <a:lnTo>
                    <a:pt x="194241" y="64949"/>
                  </a:lnTo>
                  <a:lnTo>
                    <a:pt x="194165" y="65707"/>
                  </a:lnTo>
                  <a:lnTo>
                    <a:pt x="194241" y="66086"/>
                  </a:lnTo>
                  <a:lnTo>
                    <a:pt x="194317" y="66238"/>
                  </a:lnTo>
                  <a:lnTo>
                    <a:pt x="194468" y="65934"/>
                  </a:lnTo>
                  <a:lnTo>
                    <a:pt x="194696" y="64949"/>
                  </a:lnTo>
                  <a:lnTo>
                    <a:pt x="195226" y="61918"/>
                  </a:lnTo>
                  <a:lnTo>
                    <a:pt x="196211" y="56385"/>
                  </a:lnTo>
                  <a:lnTo>
                    <a:pt x="197651" y="49261"/>
                  </a:lnTo>
                  <a:lnTo>
                    <a:pt x="198940" y="43047"/>
                  </a:lnTo>
                  <a:lnTo>
                    <a:pt x="199622" y="39788"/>
                  </a:lnTo>
                  <a:lnTo>
                    <a:pt x="199773" y="38954"/>
                  </a:lnTo>
                  <a:lnTo>
                    <a:pt x="199925" y="38500"/>
                  </a:lnTo>
                  <a:lnTo>
                    <a:pt x="200076" y="38348"/>
                  </a:lnTo>
                  <a:lnTo>
                    <a:pt x="200228" y="38272"/>
                  </a:lnTo>
                  <a:close/>
                  <a:moveTo>
                    <a:pt x="201668" y="38500"/>
                  </a:moveTo>
                  <a:lnTo>
                    <a:pt x="201820" y="38575"/>
                  </a:lnTo>
                  <a:lnTo>
                    <a:pt x="201971" y="38651"/>
                  </a:lnTo>
                  <a:lnTo>
                    <a:pt x="202047" y="38727"/>
                  </a:lnTo>
                  <a:lnTo>
                    <a:pt x="202123" y="38879"/>
                  </a:lnTo>
                  <a:lnTo>
                    <a:pt x="201744" y="41683"/>
                  </a:lnTo>
                  <a:lnTo>
                    <a:pt x="200759" y="47973"/>
                  </a:lnTo>
                  <a:lnTo>
                    <a:pt x="198712" y="61311"/>
                  </a:lnTo>
                  <a:lnTo>
                    <a:pt x="197803" y="66995"/>
                  </a:lnTo>
                  <a:lnTo>
                    <a:pt x="197197" y="66995"/>
                  </a:lnTo>
                  <a:lnTo>
                    <a:pt x="196969" y="66920"/>
                  </a:lnTo>
                  <a:lnTo>
                    <a:pt x="196818" y="66844"/>
                  </a:lnTo>
                  <a:lnTo>
                    <a:pt x="196666" y="66692"/>
                  </a:lnTo>
                  <a:lnTo>
                    <a:pt x="196590" y="66541"/>
                  </a:lnTo>
                  <a:lnTo>
                    <a:pt x="196666" y="65859"/>
                  </a:lnTo>
                  <a:lnTo>
                    <a:pt x="196818" y="64722"/>
                  </a:lnTo>
                  <a:lnTo>
                    <a:pt x="198106" y="56764"/>
                  </a:lnTo>
                  <a:lnTo>
                    <a:pt x="199167" y="50701"/>
                  </a:lnTo>
                  <a:lnTo>
                    <a:pt x="200076" y="45548"/>
                  </a:lnTo>
                  <a:lnTo>
                    <a:pt x="200759" y="41986"/>
                  </a:lnTo>
                  <a:lnTo>
                    <a:pt x="201137" y="39788"/>
                  </a:lnTo>
                  <a:lnTo>
                    <a:pt x="201213" y="39182"/>
                  </a:lnTo>
                  <a:lnTo>
                    <a:pt x="201365" y="38803"/>
                  </a:lnTo>
                  <a:lnTo>
                    <a:pt x="201516" y="38575"/>
                  </a:lnTo>
                  <a:lnTo>
                    <a:pt x="201668" y="38500"/>
                  </a:lnTo>
                  <a:close/>
                  <a:moveTo>
                    <a:pt x="173703" y="66086"/>
                  </a:moveTo>
                  <a:lnTo>
                    <a:pt x="173627" y="66162"/>
                  </a:lnTo>
                  <a:lnTo>
                    <a:pt x="173096" y="66389"/>
                  </a:lnTo>
                  <a:lnTo>
                    <a:pt x="171960" y="66844"/>
                  </a:lnTo>
                  <a:lnTo>
                    <a:pt x="170823" y="67147"/>
                  </a:lnTo>
                  <a:lnTo>
                    <a:pt x="170520" y="67223"/>
                  </a:lnTo>
                  <a:lnTo>
                    <a:pt x="170974" y="66920"/>
                  </a:lnTo>
                  <a:lnTo>
                    <a:pt x="172035" y="66541"/>
                  </a:lnTo>
                  <a:lnTo>
                    <a:pt x="173400" y="66086"/>
                  </a:lnTo>
                  <a:close/>
                  <a:moveTo>
                    <a:pt x="202956" y="38575"/>
                  </a:moveTo>
                  <a:lnTo>
                    <a:pt x="203563" y="38651"/>
                  </a:lnTo>
                  <a:lnTo>
                    <a:pt x="204472" y="38879"/>
                  </a:lnTo>
                  <a:lnTo>
                    <a:pt x="204321" y="40243"/>
                  </a:lnTo>
                  <a:lnTo>
                    <a:pt x="203638" y="43426"/>
                  </a:lnTo>
                  <a:lnTo>
                    <a:pt x="201744" y="53354"/>
                  </a:lnTo>
                  <a:lnTo>
                    <a:pt x="199773" y="64191"/>
                  </a:lnTo>
                  <a:lnTo>
                    <a:pt x="199394" y="66313"/>
                  </a:lnTo>
                  <a:lnTo>
                    <a:pt x="199167" y="67223"/>
                  </a:lnTo>
                  <a:lnTo>
                    <a:pt x="199015" y="67299"/>
                  </a:lnTo>
                  <a:lnTo>
                    <a:pt x="198712" y="67223"/>
                  </a:lnTo>
                  <a:lnTo>
                    <a:pt x="198561" y="67147"/>
                  </a:lnTo>
                  <a:lnTo>
                    <a:pt x="198485" y="66995"/>
                  </a:lnTo>
                  <a:lnTo>
                    <a:pt x="198485" y="66768"/>
                  </a:lnTo>
                  <a:lnTo>
                    <a:pt x="198485" y="66465"/>
                  </a:lnTo>
                  <a:lnTo>
                    <a:pt x="199622" y="59796"/>
                  </a:lnTo>
                  <a:lnTo>
                    <a:pt x="200986" y="50701"/>
                  </a:lnTo>
                  <a:lnTo>
                    <a:pt x="202199" y="42592"/>
                  </a:lnTo>
                  <a:lnTo>
                    <a:pt x="202729" y="38727"/>
                  </a:lnTo>
                  <a:lnTo>
                    <a:pt x="202805" y="38651"/>
                  </a:lnTo>
                  <a:lnTo>
                    <a:pt x="202956" y="38575"/>
                  </a:lnTo>
                  <a:close/>
                  <a:moveTo>
                    <a:pt x="205533" y="38727"/>
                  </a:moveTo>
                  <a:lnTo>
                    <a:pt x="205609" y="38803"/>
                  </a:lnTo>
                  <a:lnTo>
                    <a:pt x="205760" y="38879"/>
                  </a:lnTo>
                  <a:lnTo>
                    <a:pt x="205836" y="39030"/>
                  </a:lnTo>
                  <a:lnTo>
                    <a:pt x="205836" y="39182"/>
                  </a:lnTo>
                  <a:lnTo>
                    <a:pt x="205685" y="40243"/>
                  </a:lnTo>
                  <a:lnTo>
                    <a:pt x="205230" y="42516"/>
                  </a:lnTo>
                  <a:lnTo>
                    <a:pt x="203563" y="50398"/>
                  </a:lnTo>
                  <a:lnTo>
                    <a:pt x="202274" y="56461"/>
                  </a:lnTo>
                  <a:lnTo>
                    <a:pt x="201213" y="61993"/>
                  </a:lnTo>
                  <a:lnTo>
                    <a:pt x="200759" y="64494"/>
                  </a:lnTo>
                  <a:lnTo>
                    <a:pt x="200380" y="66162"/>
                  </a:lnTo>
                  <a:lnTo>
                    <a:pt x="200152" y="67071"/>
                  </a:lnTo>
                  <a:lnTo>
                    <a:pt x="200001" y="67299"/>
                  </a:lnTo>
                  <a:lnTo>
                    <a:pt x="199925" y="67374"/>
                  </a:lnTo>
                  <a:lnTo>
                    <a:pt x="199773" y="67299"/>
                  </a:lnTo>
                  <a:lnTo>
                    <a:pt x="199773" y="67223"/>
                  </a:lnTo>
                  <a:lnTo>
                    <a:pt x="199698" y="67071"/>
                  </a:lnTo>
                  <a:lnTo>
                    <a:pt x="199773" y="66844"/>
                  </a:lnTo>
                  <a:lnTo>
                    <a:pt x="201441" y="58128"/>
                  </a:lnTo>
                  <a:lnTo>
                    <a:pt x="204093" y="44487"/>
                  </a:lnTo>
                  <a:lnTo>
                    <a:pt x="205154" y="38954"/>
                  </a:lnTo>
                  <a:lnTo>
                    <a:pt x="205306" y="38803"/>
                  </a:lnTo>
                  <a:lnTo>
                    <a:pt x="205533" y="38727"/>
                  </a:lnTo>
                  <a:close/>
                  <a:moveTo>
                    <a:pt x="207200" y="38727"/>
                  </a:moveTo>
                  <a:lnTo>
                    <a:pt x="207428" y="38879"/>
                  </a:lnTo>
                  <a:lnTo>
                    <a:pt x="207428" y="39409"/>
                  </a:lnTo>
                  <a:lnTo>
                    <a:pt x="207200" y="40773"/>
                  </a:lnTo>
                  <a:lnTo>
                    <a:pt x="206443" y="45169"/>
                  </a:lnTo>
                  <a:lnTo>
                    <a:pt x="205306" y="50625"/>
                  </a:lnTo>
                  <a:lnTo>
                    <a:pt x="204169" y="55703"/>
                  </a:lnTo>
                  <a:lnTo>
                    <a:pt x="203108" y="60250"/>
                  </a:lnTo>
                  <a:lnTo>
                    <a:pt x="202274" y="64191"/>
                  </a:lnTo>
                  <a:lnTo>
                    <a:pt x="201895" y="66086"/>
                  </a:lnTo>
                  <a:lnTo>
                    <a:pt x="201668" y="67147"/>
                  </a:lnTo>
                  <a:lnTo>
                    <a:pt x="201516" y="67450"/>
                  </a:lnTo>
                  <a:lnTo>
                    <a:pt x="201441" y="67602"/>
                  </a:lnTo>
                  <a:lnTo>
                    <a:pt x="201289" y="67677"/>
                  </a:lnTo>
                  <a:lnTo>
                    <a:pt x="201213" y="67677"/>
                  </a:lnTo>
                  <a:lnTo>
                    <a:pt x="200986" y="67602"/>
                  </a:lnTo>
                  <a:lnTo>
                    <a:pt x="200910" y="67450"/>
                  </a:lnTo>
                  <a:lnTo>
                    <a:pt x="200834" y="67299"/>
                  </a:lnTo>
                  <a:lnTo>
                    <a:pt x="200910" y="67071"/>
                  </a:lnTo>
                  <a:lnTo>
                    <a:pt x="201895" y="61842"/>
                  </a:lnTo>
                  <a:lnTo>
                    <a:pt x="202956" y="56613"/>
                  </a:lnTo>
                  <a:lnTo>
                    <a:pt x="204169" y="50625"/>
                  </a:lnTo>
                  <a:lnTo>
                    <a:pt x="205836" y="42819"/>
                  </a:lnTo>
                  <a:lnTo>
                    <a:pt x="206291" y="40167"/>
                  </a:lnTo>
                  <a:lnTo>
                    <a:pt x="206518" y="38954"/>
                  </a:lnTo>
                  <a:lnTo>
                    <a:pt x="206518" y="38879"/>
                  </a:lnTo>
                  <a:lnTo>
                    <a:pt x="206594" y="38803"/>
                  </a:lnTo>
                  <a:lnTo>
                    <a:pt x="206897" y="38727"/>
                  </a:lnTo>
                  <a:close/>
                  <a:moveTo>
                    <a:pt x="209171" y="38954"/>
                  </a:moveTo>
                  <a:lnTo>
                    <a:pt x="209398" y="39030"/>
                  </a:lnTo>
                  <a:lnTo>
                    <a:pt x="209550" y="39182"/>
                  </a:lnTo>
                  <a:lnTo>
                    <a:pt x="209550" y="39333"/>
                  </a:lnTo>
                  <a:lnTo>
                    <a:pt x="209322" y="40849"/>
                  </a:lnTo>
                  <a:lnTo>
                    <a:pt x="208489" y="44487"/>
                  </a:lnTo>
                  <a:lnTo>
                    <a:pt x="205382" y="57143"/>
                  </a:lnTo>
                  <a:lnTo>
                    <a:pt x="203714" y="64115"/>
                  </a:lnTo>
                  <a:lnTo>
                    <a:pt x="202956" y="67147"/>
                  </a:lnTo>
                  <a:lnTo>
                    <a:pt x="202881" y="67450"/>
                  </a:lnTo>
                  <a:lnTo>
                    <a:pt x="202729" y="67677"/>
                  </a:lnTo>
                  <a:lnTo>
                    <a:pt x="202577" y="67753"/>
                  </a:lnTo>
                  <a:lnTo>
                    <a:pt x="202426" y="67753"/>
                  </a:lnTo>
                  <a:lnTo>
                    <a:pt x="202426" y="67374"/>
                  </a:lnTo>
                  <a:lnTo>
                    <a:pt x="202577" y="66465"/>
                  </a:lnTo>
                  <a:lnTo>
                    <a:pt x="203108" y="63358"/>
                  </a:lnTo>
                  <a:lnTo>
                    <a:pt x="203942" y="59417"/>
                  </a:lnTo>
                  <a:lnTo>
                    <a:pt x="204851" y="55400"/>
                  </a:lnTo>
                  <a:lnTo>
                    <a:pt x="205533" y="52369"/>
                  </a:lnTo>
                  <a:lnTo>
                    <a:pt x="206291" y="48503"/>
                  </a:lnTo>
                  <a:lnTo>
                    <a:pt x="207125" y="44184"/>
                  </a:lnTo>
                  <a:lnTo>
                    <a:pt x="207958" y="39636"/>
                  </a:lnTo>
                  <a:lnTo>
                    <a:pt x="208034" y="39257"/>
                  </a:lnTo>
                  <a:lnTo>
                    <a:pt x="208186" y="39106"/>
                  </a:lnTo>
                  <a:lnTo>
                    <a:pt x="208413" y="38954"/>
                  </a:lnTo>
                  <a:close/>
                  <a:moveTo>
                    <a:pt x="211369" y="38954"/>
                  </a:moveTo>
                  <a:lnTo>
                    <a:pt x="211596" y="39030"/>
                  </a:lnTo>
                  <a:lnTo>
                    <a:pt x="210156" y="44941"/>
                  </a:lnTo>
                  <a:lnTo>
                    <a:pt x="206746" y="59417"/>
                  </a:lnTo>
                  <a:lnTo>
                    <a:pt x="204699" y="68132"/>
                  </a:lnTo>
                  <a:lnTo>
                    <a:pt x="204017" y="68056"/>
                  </a:lnTo>
                  <a:lnTo>
                    <a:pt x="203790" y="68056"/>
                  </a:lnTo>
                  <a:lnTo>
                    <a:pt x="203638" y="67981"/>
                  </a:lnTo>
                  <a:lnTo>
                    <a:pt x="203563" y="67905"/>
                  </a:lnTo>
                  <a:lnTo>
                    <a:pt x="203563" y="67829"/>
                  </a:lnTo>
                  <a:lnTo>
                    <a:pt x="203563" y="67602"/>
                  </a:lnTo>
                  <a:lnTo>
                    <a:pt x="203638" y="66920"/>
                  </a:lnTo>
                  <a:lnTo>
                    <a:pt x="204321" y="63661"/>
                  </a:lnTo>
                  <a:lnTo>
                    <a:pt x="205988" y="56992"/>
                  </a:lnTo>
                  <a:lnTo>
                    <a:pt x="208413" y="46912"/>
                  </a:lnTo>
                  <a:lnTo>
                    <a:pt x="210156" y="39485"/>
                  </a:lnTo>
                  <a:lnTo>
                    <a:pt x="210232" y="39257"/>
                  </a:lnTo>
                  <a:lnTo>
                    <a:pt x="210383" y="39106"/>
                  </a:lnTo>
                  <a:lnTo>
                    <a:pt x="210611" y="38954"/>
                  </a:lnTo>
                  <a:close/>
                  <a:moveTo>
                    <a:pt x="212809" y="38954"/>
                  </a:moveTo>
                  <a:lnTo>
                    <a:pt x="212960" y="39030"/>
                  </a:lnTo>
                  <a:lnTo>
                    <a:pt x="213036" y="39182"/>
                  </a:lnTo>
                  <a:lnTo>
                    <a:pt x="213112" y="39333"/>
                  </a:lnTo>
                  <a:lnTo>
                    <a:pt x="213036" y="39940"/>
                  </a:lnTo>
                  <a:lnTo>
                    <a:pt x="212733" y="41304"/>
                  </a:lnTo>
                  <a:lnTo>
                    <a:pt x="211444" y="46381"/>
                  </a:lnTo>
                  <a:lnTo>
                    <a:pt x="209247" y="54718"/>
                  </a:lnTo>
                  <a:lnTo>
                    <a:pt x="206064" y="66692"/>
                  </a:lnTo>
                  <a:lnTo>
                    <a:pt x="205685" y="67905"/>
                  </a:lnTo>
                  <a:lnTo>
                    <a:pt x="205533" y="68208"/>
                  </a:lnTo>
                  <a:lnTo>
                    <a:pt x="205457" y="68284"/>
                  </a:lnTo>
                  <a:lnTo>
                    <a:pt x="205457" y="67981"/>
                  </a:lnTo>
                  <a:lnTo>
                    <a:pt x="205609" y="67299"/>
                  </a:lnTo>
                  <a:lnTo>
                    <a:pt x="206291" y="64115"/>
                  </a:lnTo>
                  <a:lnTo>
                    <a:pt x="210611" y="46078"/>
                  </a:lnTo>
                  <a:lnTo>
                    <a:pt x="212202" y="39106"/>
                  </a:lnTo>
                  <a:lnTo>
                    <a:pt x="212278" y="39030"/>
                  </a:lnTo>
                  <a:lnTo>
                    <a:pt x="212354" y="39030"/>
                  </a:lnTo>
                  <a:lnTo>
                    <a:pt x="212657" y="38954"/>
                  </a:lnTo>
                  <a:close/>
                  <a:moveTo>
                    <a:pt x="179235" y="64798"/>
                  </a:moveTo>
                  <a:lnTo>
                    <a:pt x="182646" y="65252"/>
                  </a:lnTo>
                  <a:lnTo>
                    <a:pt x="186662" y="65859"/>
                  </a:lnTo>
                  <a:lnTo>
                    <a:pt x="196363" y="67374"/>
                  </a:lnTo>
                  <a:lnTo>
                    <a:pt x="200607" y="68132"/>
                  </a:lnTo>
                  <a:lnTo>
                    <a:pt x="202123" y="68360"/>
                  </a:lnTo>
                  <a:lnTo>
                    <a:pt x="203411" y="68587"/>
                  </a:lnTo>
                  <a:lnTo>
                    <a:pt x="204245" y="68663"/>
                  </a:lnTo>
                  <a:lnTo>
                    <a:pt x="204851" y="68738"/>
                  </a:lnTo>
                  <a:lnTo>
                    <a:pt x="205230" y="68890"/>
                  </a:lnTo>
                  <a:lnTo>
                    <a:pt x="205382" y="68966"/>
                  </a:lnTo>
                  <a:lnTo>
                    <a:pt x="205382" y="69042"/>
                  </a:lnTo>
                  <a:lnTo>
                    <a:pt x="205382" y="69117"/>
                  </a:lnTo>
                  <a:lnTo>
                    <a:pt x="205154" y="69193"/>
                  </a:lnTo>
                  <a:lnTo>
                    <a:pt x="203942" y="69042"/>
                  </a:lnTo>
                  <a:lnTo>
                    <a:pt x="195302" y="67753"/>
                  </a:lnTo>
                  <a:lnTo>
                    <a:pt x="188178" y="66692"/>
                  </a:lnTo>
                  <a:lnTo>
                    <a:pt x="182949" y="65783"/>
                  </a:lnTo>
                  <a:lnTo>
                    <a:pt x="179690" y="65176"/>
                  </a:lnTo>
                  <a:lnTo>
                    <a:pt x="178856" y="65025"/>
                  </a:lnTo>
                  <a:lnTo>
                    <a:pt x="178553" y="64873"/>
                  </a:lnTo>
                  <a:lnTo>
                    <a:pt x="178629" y="64798"/>
                  </a:lnTo>
                  <a:close/>
                  <a:moveTo>
                    <a:pt x="98977" y="60326"/>
                  </a:moveTo>
                  <a:lnTo>
                    <a:pt x="99356" y="60554"/>
                  </a:lnTo>
                  <a:lnTo>
                    <a:pt x="99584" y="60781"/>
                  </a:lnTo>
                  <a:lnTo>
                    <a:pt x="99887" y="61160"/>
                  </a:lnTo>
                  <a:lnTo>
                    <a:pt x="99962" y="61463"/>
                  </a:lnTo>
                  <a:lnTo>
                    <a:pt x="99887" y="61615"/>
                  </a:lnTo>
                  <a:lnTo>
                    <a:pt x="99584" y="61766"/>
                  </a:lnTo>
                  <a:lnTo>
                    <a:pt x="98523" y="62297"/>
                  </a:lnTo>
                  <a:lnTo>
                    <a:pt x="97007" y="62979"/>
                  </a:lnTo>
                  <a:lnTo>
                    <a:pt x="95264" y="63737"/>
                  </a:lnTo>
                  <a:lnTo>
                    <a:pt x="93369" y="64419"/>
                  </a:lnTo>
                  <a:lnTo>
                    <a:pt x="91702" y="65025"/>
                  </a:lnTo>
                  <a:lnTo>
                    <a:pt x="90338" y="65404"/>
                  </a:lnTo>
                  <a:lnTo>
                    <a:pt x="89883" y="65555"/>
                  </a:lnTo>
                  <a:lnTo>
                    <a:pt x="89504" y="65631"/>
                  </a:lnTo>
                  <a:lnTo>
                    <a:pt x="89277" y="65631"/>
                  </a:lnTo>
                  <a:lnTo>
                    <a:pt x="89201" y="65707"/>
                  </a:lnTo>
                  <a:lnTo>
                    <a:pt x="89201" y="65783"/>
                  </a:lnTo>
                  <a:lnTo>
                    <a:pt x="89201" y="66010"/>
                  </a:lnTo>
                  <a:lnTo>
                    <a:pt x="89428" y="66010"/>
                  </a:lnTo>
                  <a:lnTo>
                    <a:pt x="89883" y="65934"/>
                  </a:lnTo>
                  <a:lnTo>
                    <a:pt x="90792" y="65707"/>
                  </a:lnTo>
                  <a:lnTo>
                    <a:pt x="93369" y="64873"/>
                  </a:lnTo>
                  <a:lnTo>
                    <a:pt x="96097" y="63888"/>
                  </a:lnTo>
                  <a:lnTo>
                    <a:pt x="97158" y="63433"/>
                  </a:lnTo>
                  <a:lnTo>
                    <a:pt x="97992" y="63054"/>
                  </a:lnTo>
                  <a:lnTo>
                    <a:pt x="100114" y="62069"/>
                  </a:lnTo>
                  <a:lnTo>
                    <a:pt x="100114" y="62145"/>
                  </a:lnTo>
                  <a:lnTo>
                    <a:pt x="100114" y="62297"/>
                  </a:lnTo>
                  <a:lnTo>
                    <a:pt x="100114" y="62751"/>
                  </a:lnTo>
                  <a:lnTo>
                    <a:pt x="100038" y="63130"/>
                  </a:lnTo>
                  <a:lnTo>
                    <a:pt x="99887" y="63433"/>
                  </a:lnTo>
                  <a:lnTo>
                    <a:pt x="99432" y="63661"/>
                  </a:lnTo>
                  <a:lnTo>
                    <a:pt x="98750" y="63964"/>
                  </a:lnTo>
                  <a:lnTo>
                    <a:pt x="96476" y="64798"/>
                  </a:lnTo>
                  <a:lnTo>
                    <a:pt x="93900" y="65707"/>
                  </a:lnTo>
                  <a:lnTo>
                    <a:pt x="91095" y="66541"/>
                  </a:lnTo>
                  <a:lnTo>
                    <a:pt x="88064" y="67374"/>
                  </a:lnTo>
                  <a:lnTo>
                    <a:pt x="84957" y="68132"/>
                  </a:lnTo>
                  <a:lnTo>
                    <a:pt x="81774" y="68814"/>
                  </a:lnTo>
                  <a:lnTo>
                    <a:pt x="78742" y="69421"/>
                  </a:lnTo>
                  <a:lnTo>
                    <a:pt x="75787" y="69875"/>
                  </a:lnTo>
                  <a:lnTo>
                    <a:pt x="72982" y="70254"/>
                  </a:lnTo>
                  <a:lnTo>
                    <a:pt x="71315" y="70482"/>
                  </a:lnTo>
                  <a:lnTo>
                    <a:pt x="70482" y="70482"/>
                  </a:lnTo>
                  <a:lnTo>
                    <a:pt x="70254" y="70406"/>
                  </a:lnTo>
                  <a:lnTo>
                    <a:pt x="70103" y="70330"/>
                  </a:lnTo>
                  <a:lnTo>
                    <a:pt x="69724" y="70027"/>
                  </a:lnTo>
                  <a:lnTo>
                    <a:pt x="69572" y="69799"/>
                  </a:lnTo>
                  <a:lnTo>
                    <a:pt x="69875" y="69724"/>
                  </a:lnTo>
                  <a:lnTo>
                    <a:pt x="70633" y="69572"/>
                  </a:lnTo>
                  <a:lnTo>
                    <a:pt x="73058" y="69193"/>
                  </a:lnTo>
                  <a:lnTo>
                    <a:pt x="75559" y="68738"/>
                  </a:lnTo>
                  <a:lnTo>
                    <a:pt x="76393" y="68511"/>
                  </a:lnTo>
                  <a:lnTo>
                    <a:pt x="76772" y="68435"/>
                  </a:lnTo>
                  <a:lnTo>
                    <a:pt x="76772" y="68284"/>
                  </a:lnTo>
                  <a:lnTo>
                    <a:pt x="76696" y="68284"/>
                  </a:lnTo>
                  <a:lnTo>
                    <a:pt x="75938" y="68360"/>
                  </a:lnTo>
                  <a:lnTo>
                    <a:pt x="72149" y="68890"/>
                  </a:lnTo>
                  <a:lnTo>
                    <a:pt x="69269" y="69345"/>
                  </a:lnTo>
                  <a:lnTo>
                    <a:pt x="68890" y="68814"/>
                  </a:lnTo>
                  <a:lnTo>
                    <a:pt x="68511" y="68360"/>
                  </a:lnTo>
                  <a:lnTo>
                    <a:pt x="71164" y="68056"/>
                  </a:lnTo>
                  <a:lnTo>
                    <a:pt x="74043" y="67753"/>
                  </a:lnTo>
                  <a:lnTo>
                    <a:pt x="77378" y="67299"/>
                  </a:lnTo>
                  <a:lnTo>
                    <a:pt x="80410" y="66844"/>
                  </a:lnTo>
                  <a:lnTo>
                    <a:pt x="82228" y="66465"/>
                  </a:lnTo>
                  <a:lnTo>
                    <a:pt x="82759" y="66238"/>
                  </a:lnTo>
                  <a:lnTo>
                    <a:pt x="82910" y="66162"/>
                  </a:lnTo>
                  <a:lnTo>
                    <a:pt x="82910" y="66010"/>
                  </a:lnTo>
                  <a:lnTo>
                    <a:pt x="82532" y="66010"/>
                  </a:lnTo>
                  <a:lnTo>
                    <a:pt x="81774" y="66086"/>
                  </a:lnTo>
                  <a:lnTo>
                    <a:pt x="79273" y="66389"/>
                  </a:lnTo>
                  <a:lnTo>
                    <a:pt x="75862" y="66920"/>
                  </a:lnTo>
                  <a:lnTo>
                    <a:pt x="72982" y="67299"/>
                  </a:lnTo>
                  <a:lnTo>
                    <a:pt x="70785" y="67526"/>
                  </a:lnTo>
                  <a:lnTo>
                    <a:pt x="69345" y="67602"/>
                  </a:lnTo>
                  <a:lnTo>
                    <a:pt x="68056" y="67602"/>
                  </a:lnTo>
                  <a:lnTo>
                    <a:pt x="66844" y="65783"/>
                  </a:lnTo>
                  <a:lnTo>
                    <a:pt x="66010" y="64494"/>
                  </a:lnTo>
                  <a:lnTo>
                    <a:pt x="65783" y="64040"/>
                  </a:lnTo>
                  <a:lnTo>
                    <a:pt x="65707" y="63888"/>
                  </a:lnTo>
                  <a:lnTo>
                    <a:pt x="66920" y="63888"/>
                  </a:lnTo>
                  <a:lnTo>
                    <a:pt x="69648" y="64040"/>
                  </a:lnTo>
                  <a:lnTo>
                    <a:pt x="72679" y="64115"/>
                  </a:lnTo>
                  <a:lnTo>
                    <a:pt x="74574" y="64115"/>
                  </a:lnTo>
                  <a:lnTo>
                    <a:pt x="74877" y="63964"/>
                  </a:lnTo>
                  <a:lnTo>
                    <a:pt x="74498" y="63888"/>
                  </a:lnTo>
                  <a:lnTo>
                    <a:pt x="71543" y="63737"/>
                  </a:lnTo>
                  <a:lnTo>
                    <a:pt x="68587" y="63585"/>
                  </a:lnTo>
                  <a:lnTo>
                    <a:pt x="66616" y="63509"/>
                  </a:lnTo>
                  <a:lnTo>
                    <a:pt x="65555" y="63358"/>
                  </a:lnTo>
                  <a:lnTo>
                    <a:pt x="65252" y="63282"/>
                  </a:lnTo>
                  <a:lnTo>
                    <a:pt x="65176" y="63130"/>
                  </a:lnTo>
                  <a:lnTo>
                    <a:pt x="65631" y="63054"/>
                  </a:lnTo>
                  <a:lnTo>
                    <a:pt x="66920" y="63054"/>
                  </a:lnTo>
                  <a:lnTo>
                    <a:pt x="71391" y="63130"/>
                  </a:lnTo>
                  <a:lnTo>
                    <a:pt x="77909" y="63130"/>
                  </a:lnTo>
                  <a:lnTo>
                    <a:pt x="79879" y="63054"/>
                  </a:lnTo>
                  <a:lnTo>
                    <a:pt x="81849" y="62903"/>
                  </a:lnTo>
                  <a:lnTo>
                    <a:pt x="83972" y="62676"/>
                  </a:lnTo>
                  <a:lnTo>
                    <a:pt x="88973" y="62145"/>
                  </a:lnTo>
                  <a:lnTo>
                    <a:pt x="92081" y="61690"/>
                  </a:lnTo>
                  <a:lnTo>
                    <a:pt x="95036" y="61236"/>
                  </a:lnTo>
                  <a:lnTo>
                    <a:pt x="97310" y="60781"/>
                  </a:lnTo>
                  <a:lnTo>
                    <a:pt x="98068" y="60554"/>
                  </a:lnTo>
                  <a:lnTo>
                    <a:pt x="98371" y="60402"/>
                  </a:lnTo>
                  <a:lnTo>
                    <a:pt x="98523" y="60326"/>
                  </a:lnTo>
                  <a:close/>
                  <a:moveTo>
                    <a:pt x="99962" y="64040"/>
                  </a:moveTo>
                  <a:lnTo>
                    <a:pt x="99811" y="64267"/>
                  </a:lnTo>
                  <a:lnTo>
                    <a:pt x="99356" y="64798"/>
                  </a:lnTo>
                  <a:lnTo>
                    <a:pt x="98977" y="65101"/>
                  </a:lnTo>
                  <a:lnTo>
                    <a:pt x="98447" y="65480"/>
                  </a:lnTo>
                  <a:lnTo>
                    <a:pt x="97916" y="65859"/>
                  </a:lnTo>
                  <a:lnTo>
                    <a:pt x="97310" y="66086"/>
                  </a:lnTo>
                  <a:lnTo>
                    <a:pt x="96552" y="66389"/>
                  </a:lnTo>
                  <a:lnTo>
                    <a:pt x="95415" y="66768"/>
                  </a:lnTo>
                  <a:lnTo>
                    <a:pt x="92156" y="67677"/>
                  </a:lnTo>
                  <a:lnTo>
                    <a:pt x="87912" y="68738"/>
                  </a:lnTo>
                  <a:lnTo>
                    <a:pt x="82986" y="69951"/>
                  </a:lnTo>
                  <a:lnTo>
                    <a:pt x="80031" y="70557"/>
                  </a:lnTo>
                  <a:lnTo>
                    <a:pt x="77984" y="70936"/>
                  </a:lnTo>
                  <a:lnTo>
                    <a:pt x="76317" y="71164"/>
                  </a:lnTo>
                  <a:lnTo>
                    <a:pt x="74726" y="71239"/>
                  </a:lnTo>
                  <a:lnTo>
                    <a:pt x="72755" y="71315"/>
                  </a:lnTo>
                  <a:lnTo>
                    <a:pt x="72225" y="71239"/>
                  </a:lnTo>
                  <a:lnTo>
                    <a:pt x="71997" y="71164"/>
                  </a:lnTo>
                  <a:lnTo>
                    <a:pt x="72300" y="71012"/>
                  </a:lnTo>
                  <a:lnTo>
                    <a:pt x="73058" y="70860"/>
                  </a:lnTo>
                  <a:lnTo>
                    <a:pt x="75559" y="70482"/>
                  </a:lnTo>
                  <a:lnTo>
                    <a:pt x="78591" y="70027"/>
                  </a:lnTo>
                  <a:lnTo>
                    <a:pt x="81092" y="69572"/>
                  </a:lnTo>
                  <a:lnTo>
                    <a:pt x="83820" y="68966"/>
                  </a:lnTo>
                  <a:lnTo>
                    <a:pt x="87382" y="68132"/>
                  </a:lnTo>
                  <a:lnTo>
                    <a:pt x="90792" y="67223"/>
                  </a:lnTo>
                  <a:lnTo>
                    <a:pt x="93975" y="66238"/>
                  </a:lnTo>
                  <a:lnTo>
                    <a:pt x="96779" y="65328"/>
                  </a:lnTo>
                  <a:lnTo>
                    <a:pt x="98826" y="64494"/>
                  </a:lnTo>
                  <a:lnTo>
                    <a:pt x="99962" y="64040"/>
                  </a:lnTo>
                  <a:close/>
                  <a:moveTo>
                    <a:pt x="80485" y="71770"/>
                  </a:moveTo>
                  <a:lnTo>
                    <a:pt x="80561" y="71846"/>
                  </a:lnTo>
                  <a:lnTo>
                    <a:pt x="80561" y="71922"/>
                  </a:lnTo>
                  <a:lnTo>
                    <a:pt x="80106" y="71922"/>
                  </a:lnTo>
                  <a:lnTo>
                    <a:pt x="80031" y="71846"/>
                  </a:lnTo>
                  <a:lnTo>
                    <a:pt x="80258" y="71770"/>
                  </a:lnTo>
                  <a:close/>
                  <a:moveTo>
                    <a:pt x="85715" y="71391"/>
                  </a:moveTo>
                  <a:lnTo>
                    <a:pt x="85715" y="71467"/>
                  </a:lnTo>
                  <a:lnTo>
                    <a:pt x="85260" y="71694"/>
                  </a:lnTo>
                  <a:lnTo>
                    <a:pt x="84199" y="71997"/>
                  </a:lnTo>
                  <a:lnTo>
                    <a:pt x="82607" y="72376"/>
                  </a:lnTo>
                  <a:lnTo>
                    <a:pt x="81167" y="72755"/>
                  </a:lnTo>
                  <a:lnTo>
                    <a:pt x="80637" y="72831"/>
                  </a:lnTo>
                  <a:lnTo>
                    <a:pt x="80485" y="72831"/>
                  </a:lnTo>
                  <a:lnTo>
                    <a:pt x="80637" y="72679"/>
                  </a:lnTo>
                  <a:lnTo>
                    <a:pt x="81167" y="72528"/>
                  </a:lnTo>
                  <a:lnTo>
                    <a:pt x="82835" y="72073"/>
                  </a:lnTo>
                  <a:lnTo>
                    <a:pt x="84654" y="71543"/>
                  </a:lnTo>
                  <a:lnTo>
                    <a:pt x="85639" y="71391"/>
                  </a:lnTo>
                  <a:close/>
                  <a:moveTo>
                    <a:pt x="85790" y="71997"/>
                  </a:moveTo>
                  <a:lnTo>
                    <a:pt x="86018" y="72073"/>
                  </a:lnTo>
                  <a:lnTo>
                    <a:pt x="86094" y="72225"/>
                  </a:lnTo>
                  <a:lnTo>
                    <a:pt x="85866" y="72376"/>
                  </a:lnTo>
                  <a:lnTo>
                    <a:pt x="85411" y="72604"/>
                  </a:lnTo>
                  <a:lnTo>
                    <a:pt x="83820" y="73210"/>
                  </a:lnTo>
                  <a:lnTo>
                    <a:pt x="82153" y="73740"/>
                  </a:lnTo>
                  <a:lnTo>
                    <a:pt x="81546" y="73892"/>
                  </a:lnTo>
                  <a:lnTo>
                    <a:pt x="81092" y="73968"/>
                  </a:lnTo>
                  <a:lnTo>
                    <a:pt x="80940" y="73968"/>
                  </a:lnTo>
                  <a:lnTo>
                    <a:pt x="80864" y="73816"/>
                  </a:lnTo>
                  <a:lnTo>
                    <a:pt x="80788" y="73740"/>
                  </a:lnTo>
                  <a:lnTo>
                    <a:pt x="80713" y="73589"/>
                  </a:lnTo>
                  <a:lnTo>
                    <a:pt x="80788" y="73513"/>
                  </a:lnTo>
                  <a:lnTo>
                    <a:pt x="80788" y="73361"/>
                  </a:lnTo>
                  <a:lnTo>
                    <a:pt x="80940" y="73286"/>
                  </a:lnTo>
                  <a:lnTo>
                    <a:pt x="81092" y="73210"/>
                  </a:lnTo>
                  <a:lnTo>
                    <a:pt x="83896" y="72528"/>
                  </a:lnTo>
                  <a:lnTo>
                    <a:pt x="84957" y="72225"/>
                  </a:lnTo>
                  <a:lnTo>
                    <a:pt x="85411" y="72073"/>
                  </a:lnTo>
                  <a:lnTo>
                    <a:pt x="85563" y="71997"/>
                  </a:lnTo>
                  <a:close/>
                  <a:moveTo>
                    <a:pt x="85487" y="73816"/>
                  </a:moveTo>
                  <a:lnTo>
                    <a:pt x="85639" y="73968"/>
                  </a:lnTo>
                  <a:lnTo>
                    <a:pt x="85790" y="74271"/>
                  </a:lnTo>
                  <a:lnTo>
                    <a:pt x="85866" y="74650"/>
                  </a:lnTo>
                  <a:lnTo>
                    <a:pt x="85866" y="74877"/>
                  </a:lnTo>
                  <a:lnTo>
                    <a:pt x="85639" y="75029"/>
                  </a:lnTo>
                  <a:lnTo>
                    <a:pt x="85336" y="75180"/>
                  </a:lnTo>
                  <a:lnTo>
                    <a:pt x="85033" y="75180"/>
                  </a:lnTo>
                  <a:lnTo>
                    <a:pt x="84881" y="75105"/>
                  </a:lnTo>
                  <a:lnTo>
                    <a:pt x="84729" y="74953"/>
                  </a:lnTo>
                  <a:lnTo>
                    <a:pt x="84578" y="74726"/>
                  </a:lnTo>
                  <a:lnTo>
                    <a:pt x="84426" y="74271"/>
                  </a:lnTo>
                  <a:lnTo>
                    <a:pt x="84350" y="74044"/>
                  </a:lnTo>
                  <a:lnTo>
                    <a:pt x="84502" y="73968"/>
                  </a:lnTo>
                  <a:lnTo>
                    <a:pt x="84729" y="73892"/>
                  </a:lnTo>
                  <a:lnTo>
                    <a:pt x="85184" y="73816"/>
                  </a:lnTo>
                  <a:close/>
                  <a:moveTo>
                    <a:pt x="186814" y="85942"/>
                  </a:moveTo>
                  <a:lnTo>
                    <a:pt x="186814" y="86094"/>
                  </a:lnTo>
                  <a:lnTo>
                    <a:pt x="186586" y="86321"/>
                  </a:lnTo>
                  <a:lnTo>
                    <a:pt x="185829" y="87155"/>
                  </a:lnTo>
                  <a:lnTo>
                    <a:pt x="184995" y="87912"/>
                  </a:lnTo>
                  <a:lnTo>
                    <a:pt x="184919" y="87912"/>
                  </a:lnTo>
                  <a:lnTo>
                    <a:pt x="185071" y="87609"/>
                  </a:lnTo>
                  <a:lnTo>
                    <a:pt x="185525" y="87003"/>
                  </a:lnTo>
                  <a:lnTo>
                    <a:pt x="186056" y="86397"/>
                  </a:lnTo>
                  <a:lnTo>
                    <a:pt x="186586" y="86018"/>
                  </a:lnTo>
                  <a:lnTo>
                    <a:pt x="186738" y="85942"/>
                  </a:lnTo>
                  <a:close/>
                  <a:moveTo>
                    <a:pt x="182115" y="83517"/>
                  </a:moveTo>
                  <a:lnTo>
                    <a:pt x="182267" y="83668"/>
                  </a:lnTo>
                  <a:lnTo>
                    <a:pt x="182721" y="84199"/>
                  </a:lnTo>
                  <a:lnTo>
                    <a:pt x="183403" y="85033"/>
                  </a:lnTo>
                  <a:lnTo>
                    <a:pt x="184010" y="85866"/>
                  </a:lnTo>
                  <a:lnTo>
                    <a:pt x="184389" y="86473"/>
                  </a:lnTo>
                  <a:lnTo>
                    <a:pt x="184540" y="86851"/>
                  </a:lnTo>
                  <a:lnTo>
                    <a:pt x="184540" y="87155"/>
                  </a:lnTo>
                  <a:lnTo>
                    <a:pt x="184464" y="87458"/>
                  </a:lnTo>
                  <a:lnTo>
                    <a:pt x="184237" y="87912"/>
                  </a:lnTo>
                  <a:lnTo>
                    <a:pt x="184086" y="88064"/>
                  </a:lnTo>
                  <a:lnTo>
                    <a:pt x="183934" y="87837"/>
                  </a:lnTo>
                  <a:lnTo>
                    <a:pt x="183707" y="87382"/>
                  </a:lnTo>
                  <a:lnTo>
                    <a:pt x="183025" y="85942"/>
                  </a:lnTo>
                  <a:lnTo>
                    <a:pt x="182342" y="84426"/>
                  </a:lnTo>
                  <a:lnTo>
                    <a:pt x="182039" y="83593"/>
                  </a:lnTo>
                  <a:lnTo>
                    <a:pt x="182115" y="83517"/>
                  </a:lnTo>
                  <a:close/>
                  <a:moveTo>
                    <a:pt x="193256" y="87837"/>
                  </a:moveTo>
                  <a:lnTo>
                    <a:pt x="193635" y="87912"/>
                  </a:lnTo>
                  <a:lnTo>
                    <a:pt x="193559" y="87988"/>
                  </a:lnTo>
                  <a:lnTo>
                    <a:pt x="193256" y="88064"/>
                  </a:lnTo>
                  <a:lnTo>
                    <a:pt x="193028" y="87988"/>
                  </a:lnTo>
                  <a:lnTo>
                    <a:pt x="192953" y="87912"/>
                  </a:lnTo>
                  <a:lnTo>
                    <a:pt x="193256" y="87837"/>
                  </a:lnTo>
                  <a:close/>
                  <a:moveTo>
                    <a:pt x="197879" y="79273"/>
                  </a:moveTo>
                  <a:lnTo>
                    <a:pt x="198030" y="79349"/>
                  </a:lnTo>
                  <a:lnTo>
                    <a:pt x="198182" y="79500"/>
                  </a:lnTo>
                  <a:lnTo>
                    <a:pt x="198258" y="79652"/>
                  </a:lnTo>
                  <a:lnTo>
                    <a:pt x="198333" y="81092"/>
                  </a:lnTo>
                  <a:lnTo>
                    <a:pt x="198409" y="84123"/>
                  </a:lnTo>
                  <a:lnTo>
                    <a:pt x="198409" y="86245"/>
                  </a:lnTo>
                  <a:lnTo>
                    <a:pt x="198409" y="87458"/>
                  </a:lnTo>
                  <a:lnTo>
                    <a:pt x="198333" y="88064"/>
                  </a:lnTo>
                  <a:lnTo>
                    <a:pt x="198182" y="88140"/>
                  </a:lnTo>
                  <a:lnTo>
                    <a:pt x="198106" y="88216"/>
                  </a:lnTo>
                  <a:lnTo>
                    <a:pt x="198030" y="88216"/>
                  </a:lnTo>
                  <a:lnTo>
                    <a:pt x="197954" y="88140"/>
                  </a:lnTo>
                  <a:lnTo>
                    <a:pt x="197803" y="87685"/>
                  </a:lnTo>
                  <a:lnTo>
                    <a:pt x="197727" y="86776"/>
                  </a:lnTo>
                  <a:lnTo>
                    <a:pt x="197651" y="85108"/>
                  </a:lnTo>
                  <a:lnTo>
                    <a:pt x="197500" y="82532"/>
                  </a:lnTo>
                  <a:lnTo>
                    <a:pt x="197348" y="80637"/>
                  </a:lnTo>
                  <a:lnTo>
                    <a:pt x="197272" y="79879"/>
                  </a:lnTo>
                  <a:lnTo>
                    <a:pt x="197272" y="79424"/>
                  </a:lnTo>
                  <a:lnTo>
                    <a:pt x="197348" y="79349"/>
                  </a:lnTo>
                  <a:lnTo>
                    <a:pt x="197424" y="79273"/>
                  </a:lnTo>
                  <a:close/>
                  <a:moveTo>
                    <a:pt x="194089" y="79728"/>
                  </a:moveTo>
                  <a:lnTo>
                    <a:pt x="194089" y="79803"/>
                  </a:lnTo>
                  <a:lnTo>
                    <a:pt x="194165" y="79955"/>
                  </a:lnTo>
                  <a:lnTo>
                    <a:pt x="194317" y="80789"/>
                  </a:lnTo>
                  <a:lnTo>
                    <a:pt x="194620" y="83896"/>
                  </a:lnTo>
                  <a:lnTo>
                    <a:pt x="194771" y="86927"/>
                  </a:lnTo>
                  <a:lnTo>
                    <a:pt x="194771" y="87837"/>
                  </a:lnTo>
                  <a:lnTo>
                    <a:pt x="194696" y="88216"/>
                  </a:lnTo>
                  <a:lnTo>
                    <a:pt x="194620" y="88291"/>
                  </a:lnTo>
                  <a:lnTo>
                    <a:pt x="194544" y="88216"/>
                  </a:lnTo>
                  <a:lnTo>
                    <a:pt x="194317" y="87988"/>
                  </a:lnTo>
                  <a:lnTo>
                    <a:pt x="194089" y="87837"/>
                  </a:lnTo>
                  <a:lnTo>
                    <a:pt x="193786" y="87685"/>
                  </a:lnTo>
                  <a:lnTo>
                    <a:pt x="192877" y="87458"/>
                  </a:lnTo>
                  <a:lnTo>
                    <a:pt x="191967" y="87230"/>
                  </a:lnTo>
                  <a:lnTo>
                    <a:pt x="191285" y="87230"/>
                  </a:lnTo>
                  <a:lnTo>
                    <a:pt x="191361" y="87306"/>
                  </a:lnTo>
                  <a:lnTo>
                    <a:pt x="191892" y="87534"/>
                  </a:lnTo>
                  <a:lnTo>
                    <a:pt x="192574" y="87761"/>
                  </a:lnTo>
                  <a:lnTo>
                    <a:pt x="192574" y="87837"/>
                  </a:lnTo>
                  <a:lnTo>
                    <a:pt x="192346" y="87837"/>
                  </a:lnTo>
                  <a:lnTo>
                    <a:pt x="191513" y="87609"/>
                  </a:lnTo>
                  <a:lnTo>
                    <a:pt x="190300" y="87306"/>
                  </a:lnTo>
                  <a:lnTo>
                    <a:pt x="189542" y="87003"/>
                  </a:lnTo>
                  <a:lnTo>
                    <a:pt x="188784" y="86700"/>
                  </a:lnTo>
                  <a:lnTo>
                    <a:pt x="188254" y="86397"/>
                  </a:lnTo>
                  <a:lnTo>
                    <a:pt x="187875" y="86169"/>
                  </a:lnTo>
                  <a:lnTo>
                    <a:pt x="187269" y="85563"/>
                  </a:lnTo>
                  <a:lnTo>
                    <a:pt x="187951" y="86018"/>
                  </a:lnTo>
                  <a:lnTo>
                    <a:pt x="188633" y="86473"/>
                  </a:lnTo>
                  <a:lnTo>
                    <a:pt x="189466" y="86851"/>
                  </a:lnTo>
                  <a:lnTo>
                    <a:pt x="190224" y="87079"/>
                  </a:lnTo>
                  <a:lnTo>
                    <a:pt x="190603" y="87079"/>
                  </a:lnTo>
                  <a:lnTo>
                    <a:pt x="190527" y="87003"/>
                  </a:lnTo>
                  <a:lnTo>
                    <a:pt x="190300" y="86851"/>
                  </a:lnTo>
                  <a:lnTo>
                    <a:pt x="189466" y="86397"/>
                  </a:lnTo>
                  <a:lnTo>
                    <a:pt x="188557" y="85866"/>
                  </a:lnTo>
                  <a:lnTo>
                    <a:pt x="188026" y="85487"/>
                  </a:lnTo>
                  <a:lnTo>
                    <a:pt x="187875" y="85412"/>
                  </a:lnTo>
                  <a:lnTo>
                    <a:pt x="187723" y="85336"/>
                  </a:lnTo>
                  <a:lnTo>
                    <a:pt x="187193" y="85336"/>
                  </a:lnTo>
                  <a:lnTo>
                    <a:pt x="187117" y="85260"/>
                  </a:lnTo>
                  <a:lnTo>
                    <a:pt x="187117" y="85108"/>
                  </a:lnTo>
                  <a:lnTo>
                    <a:pt x="187193" y="84881"/>
                  </a:lnTo>
                  <a:lnTo>
                    <a:pt x="187269" y="84805"/>
                  </a:lnTo>
                  <a:lnTo>
                    <a:pt x="187344" y="84881"/>
                  </a:lnTo>
                  <a:lnTo>
                    <a:pt x="187420" y="84881"/>
                  </a:lnTo>
                  <a:lnTo>
                    <a:pt x="187572" y="84805"/>
                  </a:lnTo>
                  <a:lnTo>
                    <a:pt x="187723" y="84426"/>
                  </a:lnTo>
                  <a:lnTo>
                    <a:pt x="187799" y="83972"/>
                  </a:lnTo>
                  <a:lnTo>
                    <a:pt x="187723" y="83820"/>
                  </a:lnTo>
                  <a:lnTo>
                    <a:pt x="187723" y="83744"/>
                  </a:lnTo>
                  <a:lnTo>
                    <a:pt x="187647" y="83668"/>
                  </a:lnTo>
                  <a:lnTo>
                    <a:pt x="187572" y="83744"/>
                  </a:lnTo>
                  <a:lnTo>
                    <a:pt x="187344" y="84123"/>
                  </a:lnTo>
                  <a:lnTo>
                    <a:pt x="187193" y="84426"/>
                  </a:lnTo>
                  <a:lnTo>
                    <a:pt x="187117" y="84275"/>
                  </a:lnTo>
                  <a:lnTo>
                    <a:pt x="187193" y="83820"/>
                  </a:lnTo>
                  <a:lnTo>
                    <a:pt x="187344" y="83365"/>
                  </a:lnTo>
                  <a:lnTo>
                    <a:pt x="187572" y="82986"/>
                  </a:lnTo>
                  <a:lnTo>
                    <a:pt x="187951" y="82532"/>
                  </a:lnTo>
                  <a:lnTo>
                    <a:pt x="188405" y="82077"/>
                  </a:lnTo>
                  <a:lnTo>
                    <a:pt x="188936" y="81622"/>
                  </a:lnTo>
                  <a:lnTo>
                    <a:pt x="189466" y="81243"/>
                  </a:lnTo>
                  <a:lnTo>
                    <a:pt x="190148" y="80940"/>
                  </a:lnTo>
                  <a:lnTo>
                    <a:pt x="191058" y="80561"/>
                  </a:lnTo>
                  <a:lnTo>
                    <a:pt x="192119" y="80182"/>
                  </a:lnTo>
                  <a:lnTo>
                    <a:pt x="193256" y="79879"/>
                  </a:lnTo>
                  <a:lnTo>
                    <a:pt x="194089" y="79728"/>
                  </a:lnTo>
                  <a:close/>
                  <a:moveTo>
                    <a:pt x="195529" y="79500"/>
                  </a:moveTo>
                  <a:lnTo>
                    <a:pt x="195605" y="79576"/>
                  </a:lnTo>
                  <a:lnTo>
                    <a:pt x="195681" y="79803"/>
                  </a:lnTo>
                  <a:lnTo>
                    <a:pt x="195757" y="80410"/>
                  </a:lnTo>
                  <a:lnTo>
                    <a:pt x="195908" y="81925"/>
                  </a:lnTo>
                  <a:lnTo>
                    <a:pt x="196060" y="84199"/>
                  </a:lnTo>
                  <a:lnTo>
                    <a:pt x="196211" y="86397"/>
                  </a:lnTo>
                  <a:lnTo>
                    <a:pt x="196287" y="87685"/>
                  </a:lnTo>
                  <a:lnTo>
                    <a:pt x="196363" y="87988"/>
                  </a:lnTo>
                  <a:lnTo>
                    <a:pt x="196287" y="88140"/>
                  </a:lnTo>
                  <a:lnTo>
                    <a:pt x="196136" y="88216"/>
                  </a:lnTo>
                  <a:lnTo>
                    <a:pt x="195908" y="88291"/>
                  </a:lnTo>
                  <a:lnTo>
                    <a:pt x="195605" y="88216"/>
                  </a:lnTo>
                  <a:lnTo>
                    <a:pt x="195454" y="88140"/>
                  </a:lnTo>
                  <a:lnTo>
                    <a:pt x="195378" y="88064"/>
                  </a:lnTo>
                  <a:lnTo>
                    <a:pt x="195302" y="87534"/>
                  </a:lnTo>
                  <a:lnTo>
                    <a:pt x="195226" y="86624"/>
                  </a:lnTo>
                  <a:lnTo>
                    <a:pt x="194999" y="83668"/>
                  </a:lnTo>
                  <a:lnTo>
                    <a:pt x="194847" y="81471"/>
                  </a:lnTo>
                  <a:lnTo>
                    <a:pt x="194923" y="80182"/>
                  </a:lnTo>
                  <a:lnTo>
                    <a:pt x="194999" y="79803"/>
                  </a:lnTo>
                  <a:lnTo>
                    <a:pt x="195075" y="79652"/>
                  </a:lnTo>
                  <a:lnTo>
                    <a:pt x="195378" y="79500"/>
                  </a:lnTo>
                  <a:close/>
                  <a:moveTo>
                    <a:pt x="196439" y="79349"/>
                  </a:moveTo>
                  <a:lnTo>
                    <a:pt x="196590" y="80334"/>
                  </a:lnTo>
                  <a:lnTo>
                    <a:pt x="196742" y="82077"/>
                  </a:lnTo>
                  <a:lnTo>
                    <a:pt x="196893" y="84881"/>
                  </a:lnTo>
                  <a:lnTo>
                    <a:pt x="197045" y="88367"/>
                  </a:lnTo>
                  <a:lnTo>
                    <a:pt x="196742" y="85184"/>
                  </a:lnTo>
                  <a:lnTo>
                    <a:pt x="196515" y="82532"/>
                  </a:lnTo>
                  <a:lnTo>
                    <a:pt x="196439" y="80637"/>
                  </a:lnTo>
                  <a:lnTo>
                    <a:pt x="196439" y="79349"/>
                  </a:lnTo>
                  <a:close/>
                  <a:moveTo>
                    <a:pt x="184692" y="88595"/>
                  </a:moveTo>
                  <a:lnTo>
                    <a:pt x="184692" y="88670"/>
                  </a:lnTo>
                  <a:lnTo>
                    <a:pt x="184692" y="88746"/>
                  </a:lnTo>
                  <a:lnTo>
                    <a:pt x="184540" y="88973"/>
                  </a:lnTo>
                  <a:lnTo>
                    <a:pt x="184313" y="89125"/>
                  </a:lnTo>
                  <a:lnTo>
                    <a:pt x="184389" y="88898"/>
                  </a:lnTo>
                  <a:lnTo>
                    <a:pt x="184540" y="88595"/>
                  </a:lnTo>
                  <a:close/>
                  <a:moveTo>
                    <a:pt x="187269" y="86700"/>
                  </a:moveTo>
                  <a:lnTo>
                    <a:pt x="188102" y="87155"/>
                  </a:lnTo>
                  <a:lnTo>
                    <a:pt x="188633" y="87609"/>
                  </a:lnTo>
                  <a:lnTo>
                    <a:pt x="188860" y="87761"/>
                  </a:lnTo>
                  <a:lnTo>
                    <a:pt x="188860" y="87837"/>
                  </a:lnTo>
                  <a:lnTo>
                    <a:pt x="188784" y="88291"/>
                  </a:lnTo>
                  <a:lnTo>
                    <a:pt x="188405" y="88973"/>
                  </a:lnTo>
                  <a:lnTo>
                    <a:pt x="188102" y="89504"/>
                  </a:lnTo>
                  <a:lnTo>
                    <a:pt x="187951" y="89656"/>
                  </a:lnTo>
                  <a:lnTo>
                    <a:pt x="187799" y="89731"/>
                  </a:lnTo>
                  <a:lnTo>
                    <a:pt x="187496" y="89352"/>
                  </a:lnTo>
                  <a:lnTo>
                    <a:pt x="186965" y="88670"/>
                  </a:lnTo>
                  <a:lnTo>
                    <a:pt x="186283" y="87685"/>
                  </a:lnTo>
                  <a:lnTo>
                    <a:pt x="186738" y="87230"/>
                  </a:lnTo>
                  <a:lnTo>
                    <a:pt x="187269" y="86700"/>
                  </a:lnTo>
                  <a:close/>
                  <a:moveTo>
                    <a:pt x="194847" y="88898"/>
                  </a:moveTo>
                  <a:lnTo>
                    <a:pt x="195454" y="88973"/>
                  </a:lnTo>
                  <a:lnTo>
                    <a:pt x="195681" y="89049"/>
                  </a:lnTo>
                  <a:lnTo>
                    <a:pt x="195757" y="89125"/>
                  </a:lnTo>
                  <a:lnTo>
                    <a:pt x="195757" y="89428"/>
                  </a:lnTo>
                  <a:lnTo>
                    <a:pt x="195605" y="90035"/>
                  </a:lnTo>
                  <a:lnTo>
                    <a:pt x="195529" y="90413"/>
                  </a:lnTo>
                  <a:lnTo>
                    <a:pt x="195302" y="90641"/>
                  </a:lnTo>
                  <a:lnTo>
                    <a:pt x="195075" y="90792"/>
                  </a:lnTo>
                  <a:lnTo>
                    <a:pt x="194847" y="90868"/>
                  </a:lnTo>
                  <a:lnTo>
                    <a:pt x="194468" y="90868"/>
                  </a:lnTo>
                  <a:lnTo>
                    <a:pt x="194317" y="90792"/>
                  </a:lnTo>
                  <a:lnTo>
                    <a:pt x="194165" y="90641"/>
                  </a:lnTo>
                  <a:lnTo>
                    <a:pt x="194089" y="90489"/>
                  </a:lnTo>
                  <a:lnTo>
                    <a:pt x="194014" y="90262"/>
                  </a:lnTo>
                  <a:lnTo>
                    <a:pt x="193938" y="89656"/>
                  </a:lnTo>
                  <a:lnTo>
                    <a:pt x="193938" y="89201"/>
                  </a:lnTo>
                  <a:lnTo>
                    <a:pt x="194014" y="89125"/>
                  </a:lnTo>
                  <a:lnTo>
                    <a:pt x="194089" y="89049"/>
                  </a:lnTo>
                  <a:lnTo>
                    <a:pt x="194317" y="88973"/>
                  </a:lnTo>
                  <a:lnTo>
                    <a:pt x="194847" y="88898"/>
                  </a:lnTo>
                  <a:close/>
                  <a:moveTo>
                    <a:pt x="86700" y="76317"/>
                  </a:moveTo>
                  <a:lnTo>
                    <a:pt x="87003" y="76393"/>
                  </a:lnTo>
                  <a:lnTo>
                    <a:pt x="87382" y="77227"/>
                  </a:lnTo>
                  <a:lnTo>
                    <a:pt x="88140" y="79121"/>
                  </a:lnTo>
                  <a:lnTo>
                    <a:pt x="90792" y="85866"/>
                  </a:lnTo>
                  <a:lnTo>
                    <a:pt x="92005" y="88822"/>
                  </a:lnTo>
                  <a:lnTo>
                    <a:pt x="92384" y="89807"/>
                  </a:lnTo>
                  <a:lnTo>
                    <a:pt x="92460" y="90338"/>
                  </a:lnTo>
                  <a:lnTo>
                    <a:pt x="92460" y="90489"/>
                  </a:lnTo>
                  <a:lnTo>
                    <a:pt x="92308" y="90641"/>
                  </a:lnTo>
                  <a:lnTo>
                    <a:pt x="91929" y="90944"/>
                  </a:lnTo>
                  <a:lnTo>
                    <a:pt x="91474" y="91020"/>
                  </a:lnTo>
                  <a:lnTo>
                    <a:pt x="91247" y="91020"/>
                  </a:lnTo>
                  <a:lnTo>
                    <a:pt x="91171" y="90944"/>
                  </a:lnTo>
                  <a:lnTo>
                    <a:pt x="90792" y="90035"/>
                  </a:lnTo>
                  <a:lnTo>
                    <a:pt x="90034" y="88140"/>
                  </a:lnTo>
                  <a:lnTo>
                    <a:pt x="89352" y="86169"/>
                  </a:lnTo>
                  <a:lnTo>
                    <a:pt x="89049" y="85639"/>
                  </a:lnTo>
                  <a:lnTo>
                    <a:pt x="88898" y="85412"/>
                  </a:lnTo>
                  <a:lnTo>
                    <a:pt x="88822" y="85412"/>
                  </a:lnTo>
                  <a:lnTo>
                    <a:pt x="88746" y="85563"/>
                  </a:lnTo>
                  <a:lnTo>
                    <a:pt x="88746" y="85715"/>
                  </a:lnTo>
                  <a:lnTo>
                    <a:pt x="88822" y="86018"/>
                  </a:lnTo>
                  <a:lnTo>
                    <a:pt x="89125" y="87079"/>
                  </a:lnTo>
                  <a:lnTo>
                    <a:pt x="89731" y="88822"/>
                  </a:lnTo>
                  <a:lnTo>
                    <a:pt x="90338" y="90717"/>
                  </a:lnTo>
                  <a:lnTo>
                    <a:pt x="90489" y="91323"/>
                  </a:lnTo>
                  <a:lnTo>
                    <a:pt x="90565" y="91550"/>
                  </a:lnTo>
                  <a:lnTo>
                    <a:pt x="90413" y="91474"/>
                  </a:lnTo>
                  <a:lnTo>
                    <a:pt x="90186" y="91096"/>
                  </a:lnTo>
                  <a:lnTo>
                    <a:pt x="89731" y="89883"/>
                  </a:lnTo>
                  <a:lnTo>
                    <a:pt x="87837" y="84881"/>
                  </a:lnTo>
                  <a:lnTo>
                    <a:pt x="86624" y="81774"/>
                  </a:lnTo>
                  <a:lnTo>
                    <a:pt x="85639" y="79197"/>
                  </a:lnTo>
                  <a:lnTo>
                    <a:pt x="85033" y="77378"/>
                  </a:lnTo>
                  <a:lnTo>
                    <a:pt x="84881" y="76772"/>
                  </a:lnTo>
                  <a:lnTo>
                    <a:pt x="84805" y="76544"/>
                  </a:lnTo>
                  <a:lnTo>
                    <a:pt x="84957" y="76848"/>
                  </a:lnTo>
                  <a:lnTo>
                    <a:pt x="85336" y="77606"/>
                  </a:lnTo>
                  <a:lnTo>
                    <a:pt x="86397" y="80485"/>
                  </a:lnTo>
                  <a:lnTo>
                    <a:pt x="87533" y="83365"/>
                  </a:lnTo>
                  <a:lnTo>
                    <a:pt x="87912" y="84275"/>
                  </a:lnTo>
                  <a:lnTo>
                    <a:pt x="88140" y="84654"/>
                  </a:lnTo>
                  <a:lnTo>
                    <a:pt x="88291" y="84729"/>
                  </a:lnTo>
                  <a:lnTo>
                    <a:pt x="88367" y="84729"/>
                  </a:lnTo>
                  <a:lnTo>
                    <a:pt x="88443" y="84578"/>
                  </a:lnTo>
                  <a:lnTo>
                    <a:pt x="88443" y="84426"/>
                  </a:lnTo>
                  <a:lnTo>
                    <a:pt x="88216" y="83668"/>
                  </a:lnTo>
                  <a:lnTo>
                    <a:pt x="87761" y="82380"/>
                  </a:lnTo>
                  <a:lnTo>
                    <a:pt x="86169" y="78288"/>
                  </a:lnTo>
                  <a:lnTo>
                    <a:pt x="85487" y="76393"/>
                  </a:lnTo>
                  <a:lnTo>
                    <a:pt x="86169" y="76317"/>
                  </a:lnTo>
                  <a:close/>
                  <a:moveTo>
                    <a:pt x="185829" y="88140"/>
                  </a:moveTo>
                  <a:lnTo>
                    <a:pt x="186662" y="89125"/>
                  </a:lnTo>
                  <a:lnTo>
                    <a:pt x="187269" y="89959"/>
                  </a:lnTo>
                  <a:lnTo>
                    <a:pt x="187496" y="90262"/>
                  </a:lnTo>
                  <a:lnTo>
                    <a:pt x="187572" y="90489"/>
                  </a:lnTo>
                  <a:lnTo>
                    <a:pt x="187496" y="90792"/>
                  </a:lnTo>
                  <a:lnTo>
                    <a:pt x="187420" y="91171"/>
                  </a:lnTo>
                  <a:lnTo>
                    <a:pt x="186965" y="92081"/>
                  </a:lnTo>
                  <a:lnTo>
                    <a:pt x="186511" y="92990"/>
                  </a:lnTo>
                  <a:lnTo>
                    <a:pt x="186359" y="93218"/>
                  </a:lnTo>
                  <a:lnTo>
                    <a:pt x="186208" y="93293"/>
                  </a:lnTo>
                  <a:lnTo>
                    <a:pt x="186132" y="93218"/>
                  </a:lnTo>
                  <a:lnTo>
                    <a:pt x="185980" y="92914"/>
                  </a:lnTo>
                  <a:lnTo>
                    <a:pt x="185601" y="92081"/>
                  </a:lnTo>
                  <a:lnTo>
                    <a:pt x="185298" y="91020"/>
                  </a:lnTo>
                  <a:lnTo>
                    <a:pt x="185147" y="90338"/>
                  </a:lnTo>
                  <a:lnTo>
                    <a:pt x="185222" y="89731"/>
                  </a:lnTo>
                  <a:lnTo>
                    <a:pt x="185525" y="88973"/>
                  </a:lnTo>
                  <a:lnTo>
                    <a:pt x="185829" y="88140"/>
                  </a:lnTo>
                  <a:close/>
                  <a:moveTo>
                    <a:pt x="190603" y="88140"/>
                  </a:moveTo>
                  <a:lnTo>
                    <a:pt x="191892" y="88519"/>
                  </a:lnTo>
                  <a:lnTo>
                    <a:pt x="192422" y="88670"/>
                  </a:lnTo>
                  <a:lnTo>
                    <a:pt x="192574" y="88746"/>
                  </a:lnTo>
                  <a:lnTo>
                    <a:pt x="192725" y="88822"/>
                  </a:lnTo>
                  <a:lnTo>
                    <a:pt x="192801" y="89201"/>
                  </a:lnTo>
                  <a:lnTo>
                    <a:pt x="192877" y="89731"/>
                  </a:lnTo>
                  <a:lnTo>
                    <a:pt x="192877" y="90262"/>
                  </a:lnTo>
                  <a:lnTo>
                    <a:pt x="192801" y="90792"/>
                  </a:lnTo>
                  <a:lnTo>
                    <a:pt x="192498" y="91247"/>
                  </a:lnTo>
                  <a:lnTo>
                    <a:pt x="191892" y="92005"/>
                  </a:lnTo>
                  <a:lnTo>
                    <a:pt x="190831" y="93293"/>
                  </a:lnTo>
                  <a:lnTo>
                    <a:pt x="189921" y="92232"/>
                  </a:lnTo>
                  <a:lnTo>
                    <a:pt x="189012" y="91096"/>
                  </a:lnTo>
                  <a:lnTo>
                    <a:pt x="189694" y="89580"/>
                  </a:lnTo>
                  <a:lnTo>
                    <a:pt x="189997" y="88822"/>
                  </a:lnTo>
                  <a:lnTo>
                    <a:pt x="190224" y="88367"/>
                  </a:lnTo>
                  <a:lnTo>
                    <a:pt x="190452" y="88140"/>
                  </a:lnTo>
                  <a:close/>
                  <a:moveTo>
                    <a:pt x="189694" y="87837"/>
                  </a:moveTo>
                  <a:lnTo>
                    <a:pt x="189694" y="87988"/>
                  </a:lnTo>
                  <a:lnTo>
                    <a:pt x="189618" y="88291"/>
                  </a:lnTo>
                  <a:lnTo>
                    <a:pt x="188102" y="91626"/>
                  </a:lnTo>
                  <a:lnTo>
                    <a:pt x="186814" y="94430"/>
                  </a:lnTo>
                  <a:lnTo>
                    <a:pt x="186662" y="94430"/>
                  </a:lnTo>
                  <a:lnTo>
                    <a:pt x="186586" y="94354"/>
                  </a:lnTo>
                  <a:lnTo>
                    <a:pt x="186662" y="94051"/>
                  </a:lnTo>
                  <a:lnTo>
                    <a:pt x="186965" y="93293"/>
                  </a:lnTo>
                  <a:lnTo>
                    <a:pt x="188026" y="91096"/>
                  </a:lnTo>
                  <a:lnTo>
                    <a:pt x="189087" y="88822"/>
                  </a:lnTo>
                  <a:lnTo>
                    <a:pt x="189466" y="88140"/>
                  </a:lnTo>
                  <a:lnTo>
                    <a:pt x="189694" y="87837"/>
                  </a:lnTo>
                  <a:close/>
                  <a:moveTo>
                    <a:pt x="193256" y="91550"/>
                  </a:moveTo>
                  <a:lnTo>
                    <a:pt x="193710" y="91778"/>
                  </a:lnTo>
                  <a:lnTo>
                    <a:pt x="193710" y="91853"/>
                  </a:lnTo>
                  <a:lnTo>
                    <a:pt x="193635" y="92157"/>
                  </a:lnTo>
                  <a:lnTo>
                    <a:pt x="193331" y="92535"/>
                  </a:lnTo>
                  <a:lnTo>
                    <a:pt x="192801" y="92990"/>
                  </a:lnTo>
                  <a:lnTo>
                    <a:pt x="191209" y="94430"/>
                  </a:lnTo>
                  <a:lnTo>
                    <a:pt x="190906" y="94657"/>
                  </a:lnTo>
                  <a:lnTo>
                    <a:pt x="190906" y="94582"/>
                  </a:lnTo>
                  <a:lnTo>
                    <a:pt x="190982" y="94430"/>
                  </a:lnTo>
                  <a:lnTo>
                    <a:pt x="191437" y="93748"/>
                  </a:lnTo>
                  <a:lnTo>
                    <a:pt x="192195" y="92763"/>
                  </a:lnTo>
                  <a:lnTo>
                    <a:pt x="192953" y="91929"/>
                  </a:lnTo>
                  <a:lnTo>
                    <a:pt x="193256" y="91550"/>
                  </a:lnTo>
                  <a:close/>
                  <a:moveTo>
                    <a:pt x="89959" y="94051"/>
                  </a:moveTo>
                  <a:lnTo>
                    <a:pt x="90034" y="94127"/>
                  </a:lnTo>
                  <a:lnTo>
                    <a:pt x="90034" y="94506"/>
                  </a:lnTo>
                  <a:lnTo>
                    <a:pt x="90034" y="94657"/>
                  </a:lnTo>
                  <a:lnTo>
                    <a:pt x="90034" y="94809"/>
                  </a:lnTo>
                  <a:lnTo>
                    <a:pt x="89959" y="94809"/>
                  </a:lnTo>
                  <a:lnTo>
                    <a:pt x="89807" y="94733"/>
                  </a:lnTo>
                  <a:lnTo>
                    <a:pt x="89655" y="94506"/>
                  </a:lnTo>
                  <a:lnTo>
                    <a:pt x="89655" y="94354"/>
                  </a:lnTo>
                  <a:lnTo>
                    <a:pt x="89731" y="94203"/>
                  </a:lnTo>
                  <a:lnTo>
                    <a:pt x="89883" y="94051"/>
                  </a:lnTo>
                  <a:close/>
                  <a:moveTo>
                    <a:pt x="91929" y="92763"/>
                  </a:moveTo>
                  <a:lnTo>
                    <a:pt x="92081" y="92990"/>
                  </a:lnTo>
                  <a:lnTo>
                    <a:pt x="92460" y="93900"/>
                  </a:lnTo>
                  <a:lnTo>
                    <a:pt x="92914" y="94885"/>
                  </a:lnTo>
                  <a:lnTo>
                    <a:pt x="93142" y="95415"/>
                  </a:lnTo>
                  <a:lnTo>
                    <a:pt x="93066" y="95415"/>
                  </a:lnTo>
                  <a:lnTo>
                    <a:pt x="92914" y="95188"/>
                  </a:lnTo>
                  <a:lnTo>
                    <a:pt x="92460" y="94279"/>
                  </a:lnTo>
                  <a:lnTo>
                    <a:pt x="92081" y="93369"/>
                  </a:lnTo>
                  <a:lnTo>
                    <a:pt x="91853" y="92763"/>
                  </a:lnTo>
                  <a:close/>
                  <a:moveTo>
                    <a:pt x="186890" y="95794"/>
                  </a:moveTo>
                  <a:lnTo>
                    <a:pt x="186890" y="95870"/>
                  </a:lnTo>
                  <a:lnTo>
                    <a:pt x="186890" y="95946"/>
                  </a:lnTo>
                  <a:lnTo>
                    <a:pt x="186814" y="96022"/>
                  </a:lnTo>
                  <a:lnTo>
                    <a:pt x="186435" y="96249"/>
                  </a:lnTo>
                  <a:lnTo>
                    <a:pt x="185298" y="96780"/>
                  </a:lnTo>
                  <a:lnTo>
                    <a:pt x="184086" y="97310"/>
                  </a:lnTo>
                  <a:lnTo>
                    <a:pt x="183176" y="97537"/>
                  </a:lnTo>
                  <a:lnTo>
                    <a:pt x="182949" y="97537"/>
                  </a:lnTo>
                  <a:lnTo>
                    <a:pt x="182873" y="97462"/>
                  </a:lnTo>
                  <a:lnTo>
                    <a:pt x="182797" y="97386"/>
                  </a:lnTo>
                  <a:lnTo>
                    <a:pt x="182949" y="97234"/>
                  </a:lnTo>
                  <a:lnTo>
                    <a:pt x="183328" y="97007"/>
                  </a:lnTo>
                  <a:lnTo>
                    <a:pt x="184692" y="96476"/>
                  </a:lnTo>
                  <a:lnTo>
                    <a:pt x="186586" y="95794"/>
                  </a:lnTo>
                  <a:close/>
                  <a:moveTo>
                    <a:pt x="187269" y="96931"/>
                  </a:moveTo>
                  <a:lnTo>
                    <a:pt x="187344" y="97007"/>
                  </a:lnTo>
                  <a:lnTo>
                    <a:pt x="187420" y="97083"/>
                  </a:lnTo>
                  <a:lnTo>
                    <a:pt x="187496" y="97386"/>
                  </a:lnTo>
                  <a:lnTo>
                    <a:pt x="187420" y="97537"/>
                  </a:lnTo>
                  <a:lnTo>
                    <a:pt x="187344" y="97689"/>
                  </a:lnTo>
                  <a:lnTo>
                    <a:pt x="187193" y="97841"/>
                  </a:lnTo>
                  <a:lnTo>
                    <a:pt x="186890" y="97916"/>
                  </a:lnTo>
                  <a:lnTo>
                    <a:pt x="186056" y="98295"/>
                  </a:lnTo>
                  <a:lnTo>
                    <a:pt x="184616" y="98750"/>
                  </a:lnTo>
                  <a:lnTo>
                    <a:pt x="184086" y="98902"/>
                  </a:lnTo>
                  <a:lnTo>
                    <a:pt x="183707" y="98902"/>
                  </a:lnTo>
                  <a:lnTo>
                    <a:pt x="183631" y="98826"/>
                  </a:lnTo>
                  <a:lnTo>
                    <a:pt x="183631" y="98674"/>
                  </a:lnTo>
                  <a:lnTo>
                    <a:pt x="183782" y="98523"/>
                  </a:lnTo>
                  <a:lnTo>
                    <a:pt x="184161" y="98219"/>
                  </a:lnTo>
                  <a:lnTo>
                    <a:pt x="185298" y="97613"/>
                  </a:lnTo>
                  <a:lnTo>
                    <a:pt x="186511" y="97158"/>
                  </a:lnTo>
                  <a:lnTo>
                    <a:pt x="186965" y="97007"/>
                  </a:lnTo>
                  <a:lnTo>
                    <a:pt x="187269" y="96931"/>
                  </a:lnTo>
                  <a:close/>
                  <a:moveTo>
                    <a:pt x="185071" y="99584"/>
                  </a:moveTo>
                  <a:lnTo>
                    <a:pt x="185071" y="99659"/>
                  </a:lnTo>
                  <a:lnTo>
                    <a:pt x="185147" y="99963"/>
                  </a:lnTo>
                  <a:lnTo>
                    <a:pt x="185071" y="100190"/>
                  </a:lnTo>
                  <a:lnTo>
                    <a:pt x="185071" y="100266"/>
                  </a:lnTo>
                  <a:lnTo>
                    <a:pt x="184995" y="100266"/>
                  </a:lnTo>
                  <a:lnTo>
                    <a:pt x="184995" y="99963"/>
                  </a:lnTo>
                  <a:lnTo>
                    <a:pt x="184995" y="99659"/>
                  </a:lnTo>
                  <a:lnTo>
                    <a:pt x="185071" y="99584"/>
                  </a:lnTo>
                  <a:close/>
                  <a:moveTo>
                    <a:pt x="188784" y="91778"/>
                  </a:moveTo>
                  <a:lnTo>
                    <a:pt x="189087" y="92081"/>
                  </a:lnTo>
                  <a:lnTo>
                    <a:pt x="189694" y="92839"/>
                  </a:lnTo>
                  <a:lnTo>
                    <a:pt x="189997" y="93293"/>
                  </a:lnTo>
                  <a:lnTo>
                    <a:pt x="190224" y="93672"/>
                  </a:lnTo>
                  <a:lnTo>
                    <a:pt x="190300" y="93975"/>
                  </a:lnTo>
                  <a:lnTo>
                    <a:pt x="190300" y="94203"/>
                  </a:lnTo>
                  <a:lnTo>
                    <a:pt x="190148" y="95112"/>
                  </a:lnTo>
                  <a:lnTo>
                    <a:pt x="190148" y="96855"/>
                  </a:lnTo>
                  <a:lnTo>
                    <a:pt x="189997" y="98674"/>
                  </a:lnTo>
                  <a:lnTo>
                    <a:pt x="189921" y="99356"/>
                  </a:lnTo>
                  <a:lnTo>
                    <a:pt x="189770" y="99811"/>
                  </a:lnTo>
                  <a:lnTo>
                    <a:pt x="189618" y="100190"/>
                  </a:lnTo>
                  <a:lnTo>
                    <a:pt x="189542" y="100341"/>
                  </a:lnTo>
                  <a:lnTo>
                    <a:pt x="189391" y="100266"/>
                  </a:lnTo>
                  <a:lnTo>
                    <a:pt x="189315" y="100038"/>
                  </a:lnTo>
                  <a:lnTo>
                    <a:pt x="188936" y="99129"/>
                  </a:lnTo>
                  <a:lnTo>
                    <a:pt x="188330" y="97537"/>
                  </a:lnTo>
                  <a:lnTo>
                    <a:pt x="187723" y="96022"/>
                  </a:lnTo>
                  <a:lnTo>
                    <a:pt x="187420" y="95188"/>
                  </a:lnTo>
                  <a:lnTo>
                    <a:pt x="187420" y="95036"/>
                  </a:lnTo>
                  <a:lnTo>
                    <a:pt x="187496" y="94582"/>
                  </a:lnTo>
                  <a:lnTo>
                    <a:pt x="187951" y="93445"/>
                  </a:lnTo>
                  <a:lnTo>
                    <a:pt x="188405" y="92308"/>
                  </a:lnTo>
                  <a:lnTo>
                    <a:pt x="188633" y="91929"/>
                  </a:lnTo>
                  <a:lnTo>
                    <a:pt x="188784" y="91778"/>
                  </a:lnTo>
                  <a:close/>
                  <a:moveTo>
                    <a:pt x="191664" y="95870"/>
                  </a:moveTo>
                  <a:lnTo>
                    <a:pt x="191664" y="95946"/>
                  </a:lnTo>
                  <a:lnTo>
                    <a:pt x="191892" y="96249"/>
                  </a:lnTo>
                  <a:lnTo>
                    <a:pt x="192346" y="97234"/>
                  </a:lnTo>
                  <a:lnTo>
                    <a:pt x="192953" y="98750"/>
                  </a:lnTo>
                  <a:lnTo>
                    <a:pt x="193483" y="100114"/>
                  </a:lnTo>
                  <a:lnTo>
                    <a:pt x="193635" y="100569"/>
                  </a:lnTo>
                  <a:lnTo>
                    <a:pt x="193635" y="100796"/>
                  </a:lnTo>
                  <a:lnTo>
                    <a:pt x="191892" y="101630"/>
                  </a:lnTo>
                  <a:lnTo>
                    <a:pt x="190982" y="102009"/>
                  </a:lnTo>
                  <a:lnTo>
                    <a:pt x="190452" y="102160"/>
                  </a:lnTo>
                  <a:lnTo>
                    <a:pt x="190300" y="102160"/>
                  </a:lnTo>
                  <a:lnTo>
                    <a:pt x="190224" y="102085"/>
                  </a:lnTo>
                  <a:lnTo>
                    <a:pt x="190073" y="101857"/>
                  </a:lnTo>
                  <a:lnTo>
                    <a:pt x="190073" y="101706"/>
                  </a:lnTo>
                  <a:lnTo>
                    <a:pt x="190148" y="101402"/>
                  </a:lnTo>
                  <a:lnTo>
                    <a:pt x="190224" y="101175"/>
                  </a:lnTo>
                  <a:lnTo>
                    <a:pt x="190452" y="100872"/>
                  </a:lnTo>
                  <a:lnTo>
                    <a:pt x="190679" y="100569"/>
                  </a:lnTo>
                  <a:lnTo>
                    <a:pt x="190831" y="100114"/>
                  </a:lnTo>
                  <a:lnTo>
                    <a:pt x="191209" y="99129"/>
                  </a:lnTo>
                  <a:lnTo>
                    <a:pt x="191437" y="97992"/>
                  </a:lnTo>
                  <a:lnTo>
                    <a:pt x="191513" y="96855"/>
                  </a:lnTo>
                  <a:lnTo>
                    <a:pt x="191588" y="96173"/>
                  </a:lnTo>
                  <a:lnTo>
                    <a:pt x="191588" y="95870"/>
                  </a:lnTo>
                  <a:close/>
                  <a:moveTo>
                    <a:pt x="215764" y="97689"/>
                  </a:moveTo>
                  <a:lnTo>
                    <a:pt x="215840" y="97765"/>
                  </a:lnTo>
                  <a:lnTo>
                    <a:pt x="215840" y="97841"/>
                  </a:lnTo>
                  <a:lnTo>
                    <a:pt x="215764" y="98219"/>
                  </a:lnTo>
                  <a:lnTo>
                    <a:pt x="215764" y="98371"/>
                  </a:lnTo>
                  <a:lnTo>
                    <a:pt x="215689" y="98523"/>
                  </a:lnTo>
                  <a:lnTo>
                    <a:pt x="215537" y="98598"/>
                  </a:lnTo>
                  <a:lnTo>
                    <a:pt x="215234" y="98750"/>
                  </a:lnTo>
                  <a:lnTo>
                    <a:pt x="214173" y="98826"/>
                  </a:lnTo>
                  <a:lnTo>
                    <a:pt x="212127" y="98977"/>
                  </a:lnTo>
                  <a:lnTo>
                    <a:pt x="208944" y="99280"/>
                  </a:lnTo>
                  <a:lnTo>
                    <a:pt x="205760" y="99659"/>
                  </a:lnTo>
                  <a:lnTo>
                    <a:pt x="202729" y="100190"/>
                  </a:lnTo>
                  <a:lnTo>
                    <a:pt x="200001" y="100720"/>
                  </a:lnTo>
                  <a:lnTo>
                    <a:pt x="198333" y="101175"/>
                  </a:lnTo>
                  <a:lnTo>
                    <a:pt x="197348" y="101478"/>
                  </a:lnTo>
                  <a:lnTo>
                    <a:pt x="197121" y="101554"/>
                  </a:lnTo>
                  <a:lnTo>
                    <a:pt x="196969" y="101706"/>
                  </a:lnTo>
                  <a:lnTo>
                    <a:pt x="196893" y="101857"/>
                  </a:lnTo>
                  <a:lnTo>
                    <a:pt x="196969" y="101933"/>
                  </a:lnTo>
                  <a:lnTo>
                    <a:pt x="197272" y="102009"/>
                  </a:lnTo>
                  <a:lnTo>
                    <a:pt x="197879" y="101933"/>
                  </a:lnTo>
                  <a:lnTo>
                    <a:pt x="199925" y="101478"/>
                  </a:lnTo>
                  <a:lnTo>
                    <a:pt x="201895" y="101024"/>
                  </a:lnTo>
                  <a:lnTo>
                    <a:pt x="204321" y="100645"/>
                  </a:lnTo>
                  <a:lnTo>
                    <a:pt x="206973" y="100266"/>
                  </a:lnTo>
                  <a:lnTo>
                    <a:pt x="209550" y="99963"/>
                  </a:lnTo>
                  <a:lnTo>
                    <a:pt x="211975" y="99659"/>
                  </a:lnTo>
                  <a:lnTo>
                    <a:pt x="213945" y="99508"/>
                  </a:lnTo>
                  <a:lnTo>
                    <a:pt x="215234" y="99508"/>
                  </a:lnTo>
                  <a:lnTo>
                    <a:pt x="215613" y="99584"/>
                  </a:lnTo>
                  <a:lnTo>
                    <a:pt x="215764" y="99659"/>
                  </a:lnTo>
                  <a:lnTo>
                    <a:pt x="215537" y="99735"/>
                  </a:lnTo>
                  <a:lnTo>
                    <a:pt x="215082" y="99887"/>
                  </a:lnTo>
                  <a:lnTo>
                    <a:pt x="213415" y="100038"/>
                  </a:lnTo>
                  <a:lnTo>
                    <a:pt x="211217" y="100190"/>
                  </a:lnTo>
                  <a:lnTo>
                    <a:pt x="209095" y="100417"/>
                  </a:lnTo>
                  <a:lnTo>
                    <a:pt x="205003" y="100948"/>
                  </a:lnTo>
                  <a:lnTo>
                    <a:pt x="203032" y="101251"/>
                  </a:lnTo>
                  <a:lnTo>
                    <a:pt x="201213" y="101630"/>
                  </a:lnTo>
                  <a:lnTo>
                    <a:pt x="199470" y="101933"/>
                  </a:lnTo>
                  <a:lnTo>
                    <a:pt x="197954" y="102388"/>
                  </a:lnTo>
                  <a:lnTo>
                    <a:pt x="196742" y="102691"/>
                  </a:lnTo>
                  <a:lnTo>
                    <a:pt x="196287" y="102767"/>
                  </a:lnTo>
                  <a:lnTo>
                    <a:pt x="195832" y="101933"/>
                  </a:lnTo>
                  <a:lnTo>
                    <a:pt x="195529" y="101175"/>
                  </a:lnTo>
                  <a:lnTo>
                    <a:pt x="195605" y="101099"/>
                  </a:lnTo>
                  <a:lnTo>
                    <a:pt x="195984" y="100948"/>
                  </a:lnTo>
                  <a:lnTo>
                    <a:pt x="197197" y="100569"/>
                  </a:lnTo>
                  <a:lnTo>
                    <a:pt x="199091" y="100114"/>
                  </a:lnTo>
                  <a:lnTo>
                    <a:pt x="201365" y="99584"/>
                  </a:lnTo>
                  <a:lnTo>
                    <a:pt x="203866" y="99129"/>
                  </a:lnTo>
                  <a:lnTo>
                    <a:pt x="206518" y="98674"/>
                  </a:lnTo>
                  <a:lnTo>
                    <a:pt x="209019" y="98219"/>
                  </a:lnTo>
                  <a:lnTo>
                    <a:pt x="211217" y="97992"/>
                  </a:lnTo>
                  <a:lnTo>
                    <a:pt x="214324" y="97689"/>
                  </a:lnTo>
                  <a:close/>
                  <a:moveTo>
                    <a:pt x="193862" y="101706"/>
                  </a:moveTo>
                  <a:lnTo>
                    <a:pt x="194089" y="101781"/>
                  </a:lnTo>
                  <a:lnTo>
                    <a:pt x="194165" y="101857"/>
                  </a:lnTo>
                  <a:lnTo>
                    <a:pt x="194165" y="102009"/>
                  </a:lnTo>
                  <a:lnTo>
                    <a:pt x="194241" y="102312"/>
                  </a:lnTo>
                  <a:lnTo>
                    <a:pt x="194317" y="102691"/>
                  </a:lnTo>
                  <a:lnTo>
                    <a:pt x="194392" y="102994"/>
                  </a:lnTo>
                  <a:lnTo>
                    <a:pt x="194089" y="102994"/>
                  </a:lnTo>
                  <a:lnTo>
                    <a:pt x="193710" y="103070"/>
                  </a:lnTo>
                  <a:lnTo>
                    <a:pt x="192574" y="103449"/>
                  </a:lnTo>
                  <a:lnTo>
                    <a:pt x="191513" y="103903"/>
                  </a:lnTo>
                  <a:lnTo>
                    <a:pt x="191134" y="103979"/>
                  </a:lnTo>
                  <a:lnTo>
                    <a:pt x="190982" y="103903"/>
                  </a:lnTo>
                  <a:lnTo>
                    <a:pt x="190831" y="103449"/>
                  </a:lnTo>
                  <a:lnTo>
                    <a:pt x="190755" y="103221"/>
                  </a:lnTo>
                  <a:lnTo>
                    <a:pt x="190831" y="103070"/>
                  </a:lnTo>
                  <a:lnTo>
                    <a:pt x="190982" y="102918"/>
                  </a:lnTo>
                  <a:lnTo>
                    <a:pt x="191209" y="102767"/>
                  </a:lnTo>
                  <a:lnTo>
                    <a:pt x="192043" y="102312"/>
                  </a:lnTo>
                  <a:lnTo>
                    <a:pt x="193028" y="101933"/>
                  </a:lnTo>
                  <a:lnTo>
                    <a:pt x="193710" y="101781"/>
                  </a:lnTo>
                  <a:lnTo>
                    <a:pt x="193862" y="101706"/>
                  </a:lnTo>
                  <a:close/>
                  <a:moveTo>
                    <a:pt x="200986" y="102615"/>
                  </a:moveTo>
                  <a:lnTo>
                    <a:pt x="200986" y="102691"/>
                  </a:lnTo>
                  <a:lnTo>
                    <a:pt x="200607" y="102842"/>
                  </a:lnTo>
                  <a:lnTo>
                    <a:pt x="199091" y="103373"/>
                  </a:lnTo>
                  <a:lnTo>
                    <a:pt x="197879" y="103752"/>
                  </a:lnTo>
                  <a:lnTo>
                    <a:pt x="197121" y="103979"/>
                  </a:lnTo>
                  <a:lnTo>
                    <a:pt x="196818" y="103979"/>
                  </a:lnTo>
                  <a:lnTo>
                    <a:pt x="196818" y="103903"/>
                  </a:lnTo>
                  <a:lnTo>
                    <a:pt x="196893" y="103752"/>
                  </a:lnTo>
                  <a:lnTo>
                    <a:pt x="197500" y="103525"/>
                  </a:lnTo>
                  <a:lnTo>
                    <a:pt x="198788" y="103146"/>
                  </a:lnTo>
                  <a:lnTo>
                    <a:pt x="200152" y="102767"/>
                  </a:lnTo>
                  <a:lnTo>
                    <a:pt x="200986" y="102615"/>
                  </a:lnTo>
                  <a:close/>
                  <a:moveTo>
                    <a:pt x="194923" y="101933"/>
                  </a:moveTo>
                  <a:lnTo>
                    <a:pt x="194999" y="102009"/>
                  </a:lnTo>
                  <a:lnTo>
                    <a:pt x="195150" y="102236"/>
                  </a:lnTo>
                  <a:lnTo>
                    <a:pt x="195529" y="102918"/>
                  </a:lnTo>
                  <a:lnTo>
                    <a:pt x="195832" y="103752"/>
                  </a:lnTo>
                  <a:lnTo>
                    <a:pt x="195908" y="104131"/>
                  </a:lnTo>
                  <a:lnTo>
                    <a:pt x="195908" y="104358"/>
                  </a:lnTo>
                  <a:lnTo>
                    <a:pt x="195832" y="104358"/>
                  </a:lnTo>
                  <a:lnTo>
                    <a:pt x="195757" y="104282"/>
                  </a:lnTo>
                  <a:lnTo>
                    <a:pt x="195454" y="103676"/>
                  </a:lnTo>
                  <a:lnTo>
                    <a:pt x="194923" y="102312"/>
                  </a:lnTo>
                  <a:lnTo>
                    <a:pt x="194847" y="102009"/>
                  </a:lnTo>
                  <a:lnTo>
                    <a:pt x="194923" y="101933"/>
                  </a:lnTo>
                  <a:close/>
                  <a:moveTo>
                    <a:pt x="95946" y="102464"/>
                  </a:moveTo>
                  <a:lnTo>
                    <a:pt x="96173" y="102918"/>
                  </a:lnTo>
                  <a:lnTo>
                    <a:pt x="96552" y="103676"/>
                  </a:lnTo>
                  <a:lnTo>
                    <a:pt x="96704" y="104358"/>
                  </a:lnTo>
                  <a:lnTo>
                    <a:pt x="96779" y="104510"/>
                  </a:lnTo>
                  <a:lnTo>
                    <a:pt x="96779" y="104510"/>
                  </a:lnTo>
                  <a:lnTo>
                    <a:pt x="96704" y="104434"/>
                  </a:lnTo>
                  <a:lnTo>
                    <a:pt x="96476" y="103979"/>
                  </a:lnTo>
                  <a:lnTo>
                    <a:pt x="96173" y="103221"/>
                  </a:lnTo>
                  <a:lnTo>
                    <a:pt x="95946" y="102539"/>
                  </a:lnTo>
                  <a:lnTo>
                    <a:pt x="95870" y="102464"/>
                  </a:lnTo>
                  <a:close/>
                  <a:moveTo>
                    <a:pt x="192574" y="104131"/>
                  </a:moveTo>
                  <a:lnTo>
                    <a:pt x="192498" y="104207"/>
                  </a:lnTo>
                  <a:lnTo>
                    <a:pt x="192195" y="104434"/>
                  </a:lnTo>
                  <a:lnTo>
                    <a:pt x="191740" y="104661"/>
                  </a:lnTo>
                  <a:lnTo>
                    <a:pt x="191437" y="104737"/>
                  </a:lnTo>
                  <a:lnTo>
                    <a:pt x="191361" y="104737"/>
                  </a:lnTo>
                  <a:lnTo>
                    <a:pt x="191437" y="104661"/>
                  </a:lnTo>
                  <a:lnTo>
                    <a:pt x="191740" y="104434"/>
                  </a:lnTo>
                  <a:lnTo>
                    <a:pt x="192195" y="104207"/>
                  </a:lnTo>
                  <a:lnTo>
                    <a:pt x="192498" y="104131"/>
                  </a:lnTo>
                  <a:close/>
                  <a:moveTo>
                    <a:pt x="181054" y="94506"/>
                  </a:moveTo>
                  <a:lnTo>
                    <a:pt x="181281" y="94582"/>
                  </a:lnTo>
                  <a:lnTo>
                    <a:pt x="181509" y="94809"/>
                  </a:lnTo>
                  <a:lnTo>
                    <a:pt x="181812" y="95112"/>
                  </a:lnTo>
                  <a:lnTo>
                    <a:pt x="182039" y="95491"/>
                  </a:lnTo>
                  <a:lnTo>
                    <a:pt x="182570" y="96401"/>
                  </a:lnTo>
                  <a:lnTo>
                    <a:pt x="182039" y="96855"/>
                  </a:lnTo>
                  <a:lnTo>
                    <a:pt x="181812" y="97083"/>
                  </a:lnTo>
                  <a:lnTo>
                    <a:pt x="181660" y="97310"/>
                  </a:lnTo>
                  <a:lnTo>
                    <a:pt x="181660" y="97537"/>
                  </a:lnTo>
                  <a:lnTo>
                    <a:pt x="181812" y="97841"/>
                  </a:lnTo>
                  <a:lnTo>
                    <a:pt x="181964" y="98068"/>
                  </a:lnTo>
                  <a:lnTo>
                    <a:pt x="182115" y="98219"/>
                  </a:lnTo>
                  <a:lnTo>
                    <a:pt x="182267" y="98371"/>
                  </a:lnTo>
                  <a:lnTo>
                    <a:pt x="182418" y="98371"/>
                  </a:lnTo>
                  <a:lnTo>
                    <a:pt x="182570" y="98447"/>
                  </a:lnTo>
                  <a:lnTo>
                    <a:pt x="182646" y="98523"/>
                  </a:lnTo>
                  <a:lnTo>
                    <a:pt x="182721" y="98674"/>
                  </a:lnTo>
                  <a:lnTo>
                    <a:pt x="182721" y="98977"/>
                  </a:lnTo>
                  <a:lnTo>
                    <a:pt x="182721" y="99205"/>
                  </a:lnTo>
                  <a:lnTo>
                    <a:pt x="182873" y="99432"/>
                  </a:lnTo>
                  <a:lnTo>
                    <a:pt x="183025" y="99584"/>
                  </a:lnTo>
                  <a:lnTo>
                    <a:pt x="183252" y="99659"/>
                  </a:lnTo>
                  <a:lnTo>
                    <a:pt x="183479" y="99887"/>
                  </a:lnTo>
                  <a:lnTo>
                    <a:pt x="183782" y="100190"/>
                  </a:lnTo>
                  <a:lnTo>
                    <a:pt x="184086" y="100720"/>
                  </a:lnTo>
                  <a:lnTo>
                    <a:pt x="184389" y="101478"/>
                  </a:lnTo>
                  <a:lnTo>
                    <a:pt x="184919" y="102918"/>
                  </a:lnTo>
                  <a:lnTo>
                    <a:pt x="185374" y="103903"/>
                  </a:lnTo>
                  <a:lnTo>
                    <a:pt x="185829" y="104737"/>
                  </a:lnTo>
                  <a:lnTo>
                    <a:pt x="185147" y="105192"/>
                  </a:lnTo>
                  <a:lnTo>
                    <a:pt x="184616" y="105495"/>
                  </a:lnTo>
                  <a:lnTo>
                    <a:pt x="184010" y="105647"/>
                  </a:lnTo>
                  <a:lnTo>
                    <a:pt x="183328" y="105647"/>
                  </a:lnTo>
                  <a:lnTo>
                    <a:pt x="182646" y="105571"/>
                  </a:lnTo>
                  <a:lnTo>
                    <a:pt x="181888" y="105343"/>
                  </a:lnTo>
                  <a:lnTo>
                    <a:pt x="181130" y="104964"/>
                  </a:lnTo>
                  <a:lnTo>
                    <a:pt x="180296" y="104510"/>
                  </a:lnTo>
                  <a:lnTo>
                    <a:pt x="179538" y="103979"/>
                  </a:lnTo>
                  <a:lnTo>
                    <a:pt x="179008" y="103449"/>
                  </a:lnTo>
                  <a:lnTo>
                    <a:pt x="178477" y="102918"/>
                  </a:lnTo>
                  <a:lnTo>
                    <a:pt x="178023" y="102312"/>
                  </a:lnTo>
                  <a:lnTo>
                    <a:pt x="177568" y="101706"/>
                  </a:lnTo>
                  <a:lnTo>
                    <a:pt x="177189" y="101099"/>
                  </a:lnTo>
                  <a:lnTo>
                    <a:pt x="176886" y="100417"/>
                  </a:lnTo>
                  <a:lnTo>
                    <a:pt x="176658" y="99735"/>
                  </a:lnTo>
                  <a:lnTo>
                    <a:pt x="176431" y="98977"/>
                  </a:lnTo>
                  <a:lnTo>
                    <a:pt x="176052" y="97462"/>
                  </a:lnTo>
                  <a:lnTo>
                    <a:pt x="176886" y="96704"/>
                  </a:lnTo>
                  <a:lnTo>
                    <a:pt x="177947" y="95946"/>
                  </a:lnTo>
                  <a:lnTo>
                    <a:pt x="179235" y="95188"/>
                  </a:lnTo>
                  <a:lnTo>
                    <a:pt x="180372" y="94657"/>
                  </a:lnTo>
                  <a:lnTo>
                    <a:pt x="180751" y="94506"/>
                  </a:lnTo>
                  <a:close/>
                  <a:moveTo>
                    <a:pt x="96931" y="105040"/>
                  </a:moveTo>
                  <a:lnTo>
                    <a:pt x="97083" y="105192"/>
                  </a:lnTo>
                  <a:lnTo>
                    <a:pt x="97234" y="105495"/>
                  </a:lnTo>
                  <a:lnTo>
                    <a:pt x="97310" y="105798"/>
                  </a:lnTo>
                  <a:lnTo>
                    <a:pt x="97234" y="105798"/>
                  </a:lnTo>
                  <a:lnTo>
                    <a:pt x="97083" y="105647"/>
                  </a:lnTo>
                  <a:lnTo>
                    <a:pt x="96931" y="105343"/>
                  </a:lnTo>
                  <a:lnTo>
                    <a:pt x="96855" y="105116"/>
                  </a:lnTo>
                  <a:lnTo>
                    <a:pt x="96931" y="105040"/>
                  </a:lnTo>
                  <a:close/>
                  <a:moveTo>
                    <a:pt x="194923" y="104586"/>
                  </a:moveTo>
                  <a:lnTo>
                    <a:pt x="195075" y="104737"/>
                  </a:lnTo>
                  <a:lnTo>
                    <a:pt x="195075" y="104889"/>
                  </a:lnTo>
                  <a:lnTo>
                    <a:pt x="193483" y="105647"/>
                  </a:lnTo>
                  <a:lnTo>
                    <a:pt x="192346" y="106025"/>
                  </a:lnTo>
                  <a:lnTo>
                    <a:pt x="192043" y="106101"/>
                  </a:lnTo>
                  <a:lnTo>
                    <a:pt x="191967" y="106101"/>
                  </a:lnTo>
                  <a:lnTo>
                    <a:pt x="191967" y="106025"/>
                  </a:lnTo>
                  <a:lnTo>
                    <a:pt x="192119" y="105874"/>
                  </a:lnTo>
                  <a:lnTo>
                    <a:pt x="192422" y="105647"/>
                  </a:lnTo>
                  <a:lnTo>
                    <a:pt x="193331" y="105116"/>
                  </a:lnTo>
                  <a:lnTo>
                    <a:pt x="194392" y="104661"/>
                  </a:lnTo>
                  <a:lnTo>
                    <a:pt x="194771" y="104586"/>
                  </a:lnTo>
                  <a:close/>
                  <a:moveTo>
                    <a:pt x="75559" y="105040"/>
                  </a:moveTo>
                  <a:lnTo>
                    <a:pt x="75862" y="105192"/>
                  </a:lnTo>
                  <a:lnTo>
                    <a:pt x="77605" y="106253"/>
                  </a:lnTo>
                  <a:lnTo>
                    <a:pt x="78136" y="106708"/>
                  </a:lnTo>
                  <a:lnTo>
                    <a:pt x="78363" y="106935"/>
                  </a:lnTo>
                  <a:lnTo>
                    <a:pt x="78363" y="106935"/>
                  </a:lnTo>
                  <a:lnTo>
                    <a:pt x="78212" y="106859"/>
                  </a:lnTo>
                  <a:lnTo>
                    <a:pt x="77757" y="106632"/>
                  </a:lnTo>
                  <a:lnTo>
                    <a:pt x="75938" y="105419"/>
                  </a:lnTo>
                  <a:lnTo>
                    <a:pt x="75635" y="105192"/>
                  </a:lnTo>
                  <a:lnTo>
                    <a:pt x="75559" y="105040"/>
                  </a:lnTo>
                  <a:close/>
                  <a:moveTo>
                    <a:pt x="194392" y="106329"/>
                  </a:moveTo>
                  <a:lnTo>
                    <a:pt x="194392" y="106404"/>
                  </a:lnTo>
                  <a:lnTo>
                    <a:pt x="194165" y="106632"/>
                  </a:lnTo>
                  <a:lnTo>
                    <a:pt x="193559" y="106935"/>
                  </a:lnTo>
                  <a:lnTo>
                    <a:pt x="193028" y="107238"/>
                  </a:lnTo>
                  <a:lnTo>
                    <a:pt x="192801" y="107314"/>
                  </a:lnTo>
                  <a:lnTo>
                    <a:pt x="192725" y="107314"/>
                  </a:lnTo>
                  <a:lnTo>
                    <a:pt x="192725" y="107238"/>
                  </a:lnTo>
                  <a:lnTo>
                    <a:pt x="192877" y="107162"/>
                  </a:lnTo>
                  <a:lnTo>
                    <a:pt x="193407" y="106783"/>
                  </a:lnTo>
                  <a:lnTo>
                    <a:pt x="194241" y="106329"/>
                  </a:lnTo>
                  <a:close/>
                  <a:moveTo>
                    <a:pt x="98901" y="109891"/>
                  </a:moveTo>
                  <a:lnTo>
                    <a:pt x="99053" y="110042"/>
                  </a:lnTo>
                  <a:lnTo>
                    <a:pt x="99205" y="110345"/>
                  </a:lnTo>
                  <a:lnTo>
                    <a:pt x="99280" y="110573"/>
                  </a:lnTo>
                  <a:lnTo>
                    <a:pt x="99280" y="110648"/>
                  </a:lnTo>
                  <a:lnTo>
                    <a:pt x="99205" y="110648"/>
                  </a:lnTo>
                  <a:lnTo>
                    <a:pt x="99053" y="110497"/>
                  </a:lnTo>
                  <a:lnTo>
                    <a:pt x="98901" y="110194"/>
                  </a:lnTo>
                  <a:lnTo>
                    <a:pt x="98826" y="109966"/>
                  </a:lnTo>
                  <a:lnTo>
                    <a:pt x="98901" y="109891"/>
                  </a:lnTo>
                  <a:close/>
                  <a:moveTo>
                    <a:pt x="85260" y="110270"/>
                  </a:moveTo>
                  <a:lnTo>
                    <a:pt x="85411" y="110345"/>
                  </a:lnTo>
                  <a:lnTo>
                    <a:pt x="85411" y="110573"/>
                  </a:lnTo>
                  <a:lnTo>
                    <a:pt x="85411" y="110724"/>
                  </a:lnTo>
                  <a:lnTo>
                    <a:pt x="85336" y="110876"/>
                  </a:lnTo>
                  <a:lnTo>
                    <a:pt x="85033" y="111255"/>
                  </a:lnTo>
                  <a:lnTo>
                    <a:pt x="84729" y="111482"/>
                  </a:lnTo>
                  <a:lnTo>
                    <a:pt x="84502" y="111482"/>
                  </a:lnTo>
                  <a:lnTo>
                    <a:pt x="84502" y="111406"/>
                  </a:lnTo>
                  <a:lnTo>
                    <a:pt x="84502" y="111255"/>
                  </a:lnTo>
                  <a:lnTo>
                    <a:pt x="84729" y="110800"/>
                  </a:lnTo>
                  <a:lnTo>
                    <a:pt x="85033" y="110421"/>
                  </a:lnTo>
                  <a:lnTo>
                    <a:pt x="85108" y="110345"/>
                  </a:lnTo>
                  <a:lnTo>
                    <a:pt x="85260" y="110270"/>
                  </a:lnTo>
                  <a:close/>
                  <a:moveTo>
                    <a:pt x="199849" y="110724"/>
                  </a:moveTo>
                  <a:lnTo>
                    <a:pt x="200228" y="110876"/>
                  </a:lnTo>
                  <a:lnTo>
                    <a:pt x="200380" y="111027"/>
                  </a:lnTo>
                  <a:lnTo>
                    <a:pt x="200531" y="111179"/>
                  </a:lnTo>
                  <a:lnTo>
                    <a:pt x="200683" y="111558"/>
                  </a:lnTo>
                  <a:lnTo>
                    <a:pt x="200683" y="111709"/>
                  </a:lnTo>
                  <a:lnTo>
                    <a:pt x="200683" y="111861"/>
                  </a:lnTo>
                  <a:lnTo>
                    <a:pt x="200531" y="111937"/>
                  </a:lnTo>
                  <a:lnTo>
                    <a:pt x="200455" y="112013"/>
                  </a:lnTo>
                  <a:lnTo>
                    <a:pt x="200076" y="112013"/>
                  </a:lnTo>
                  <a:lnTo>
                    <a:pt x="199773" y="111937"/>
                  </a:lnTo>
                  <a:lnTo>
                    <a:pt x="199698" y="111861"/>
                  </a:lnTo>
                  <a:lnTo>
                    <a:pt x="199698" y="111709"/>
                  </a:lnTo>
                  <a:lnTo>
                    <a:pt x="199622" y="111406"/>
                  </a:lnTo>
                  <a:lnTo>
                    <a:pt x="199546" y="111103"/>
                  </a:lnTo>
                  <a:lnTo>
                    <a:pt x="199546" y="110876"/>
                  </a:lnTo>
                  <a:lnTo>
                    <a:pt x="199546" y="110800"/>
                  </a:lnTo>
                  <a:lnTo>
                    <a:pt x="199698" y="110724"/>
                  </a:lnTo>
                  <a:close/>
                  <a:moveTo>
                    <a:pt x="196363" y="105419"/>
                  </a:moveTo>
                  <a:lnTo>
                    <a:pt x="196515" y="105722"/>
                  </a:lnTo>
                  <a:lnTo>
                    <a:pt x="196893" y="106404"/>
                  </a:lnTo>
                  <a:lnTo>
                    <a:pt x="197803" y="108754"/>
                  </a:lnTo>
                  <a:lnTo>
                    <a:pt x="198637" y="111103"/>
                  </a:lnTo>
                  <a:lnTo>
                    <a:pt x="198940" y="112164"/>
                  </a:lnTo>
                  <a:lnTo>
                    <a:pt x="198940" y="112164"/>
                  </a:lnTo>
                  <a:lnTo>
                    <a:pt x="198485" y="111179"/>
                  </a:lnTo>
                  <a:lnTo>
                    <a:pt x="197500" y="108981"/>
                  </a:lnTo>
                  <a:lnTo>
                    <a:pt x="196590" y="106708"/>
                  </a:lnTo>
                  <a:lnTo>
                    <a:pt x="196136" y="105571"/>
                  </a:lnTo>
                  <a:lnTo>
                    <a:pt x="196211" y="105495"/>
                  </a:lnTo>
                  <a:lnTo>
                    <a:pt x="196363" y="105419"/>
                  </a:lnTo>
                  <a:close/>
                  <a:moveTo>
                    <a:pt x="99584" y="111406"/>
                  </a:moveTo>
                  <a:lnTo>
                    <a:pt x="99735" y="111634"/>
                  </a:lnTo>
                  <a:lnTo>
                    <a:pt x="99887" y="111861"/>
                  </a:lnTo>
                  <a:lnTo>
                    <a:pt x="99962" y="112164"/>
                  </a:lnTo>
                  <a:lnTo>
                    <a:pt x="99962" y="112240"/>
                  </a:lnTo>
                  <a:lnTo>
                    <a:pt x="99887" y="112240"/>
                  </a:lnTo>
                  <a:lnTo>
                    <a:pt x="99735" y="112013"/>
                  </a:lnTo>
                  <a:lnTo>
                    <a:pt x="99584" y="111709"/>
                  </a:lnTo>
                  <a:lnTo>
                    <a:pt x="99508" y="111482"/>
                  </a:lnTo>
                  <a:lnTo>
                    <a:pt x="99508" y="111406"/>
                  </a:lnTo>
                  <a:close/>
                  <a:moveTo>
                    <a:pt x="197424" y="111179"/>
                  </a:moveTo>
                  <a:lnTo>
                    <a:pt x="197500" y="111255"/>
                  </a:lnTo>
                  <a:lnTo>
                    <a:pt x="197727" y="111482"/>
                  </a:lnTo>
                  <a:lnTo>
                    <a:pt x="197879" y="111861"/>
                  </a:lnTo>
                  <a:lnTo>
                    <a:pt x="198106" y="112392"/>
                  </a:lnTo>
                  <a:lnTo>
                    <a:pt x="198106" y="112695"/>
                  </a:lnTo>
                  <a:lnTo>
                    <a:pt x="198106" y="112846"/>
                  </a:lnTo>
                  <a:lnTo>
                    <a:pt x="198030" y="112846"/>
                  </a:lnTo>
                  <a:lnTo>
                    <a:pt x="197803" y="112922"/>
                  </a:lnTo>
                  <a:lnTo>
                    <a:pt x="197727" y="112846"/>
                  </a:lnTo>
                  <a:lnTo>
                    <a:pt x="197576" y="112695"/>
                  </a:lnTo>
                  <a:lnTo>
                    <a:pt x="197272" y="112240"/>
                  </a:lnTo>
                  <a:lnTo>
                    <a:pt x="197121" y="111709"/>
                  </a:lnTo>
                  <a:lnTo>
                    <a:pt x="197121" y="111482"/>
                  </a:lnTo>
                  <a:lnTo>
                    <a:pt x="197197" y="111331"/>
                  </a:lnTo>
                  <a:lnTo>
                    <a:pt x="197348" y="111179"/>
                  </a:lnTo>
                  <a:close/>
                  <a:moveTo>
                    <a:pt x="100038" y="112543"/>
                  </a:moveTo>
                  <a:lnTo>
                    <a:pt x="100190" y="112695"/>
                  </a:lnTo>
                  <a:lnTo>
                    <a:pt x="100341" y="112998"/>
                  </a:lnTo>
                  <a:lnTo>
                    <a:pt x="100417" y="113225"/>
                  </a:lnTo>
                  <a:lnTo>
                    <a:pt x="100417" y="113301"/>
                  </a:lnTo>
                  <a:lnTo>
                    <a:pt x="100341" y="113301"/>
                  </a:lnTo>
                  <a:lnTo>
                    <a:pt x="100190" y="113149"/>
                  </a:lnTo>
                  <a:lnTo>
                    <a:pt x="100038" y="112846"/>
                  </a:lnTo>
                  <a:lnTo>
                    <a:pt x="99962" y="112619"/>
                  </a:lnTo>
                  <a:lnTo>
                    <a:pt x="99962" y="112543"/>
                  </a:lnTo>
                  <a:close/>
                  <a:moveTo>
                    <a:pt x="195605" y="106404"/>
                  </a:moveTo>
                  <a:lnTo>
                    <a:pt x="196287" y="108148"/>
                  </a:lnTo>
                  <a:lnTo>
                    <a:pt x="196818" y="109512"/>
                  </a:lnTo>
                  <a:lnTo>
                    <a:pt x="196818" y="109891"/>
                  </a:lnTo>
                  <a:lnTo>
                    <a:pt x="196818" y="109966"/>
                  </a:lnTo>
                  <a:lnTo>
                    <a:pt x="196818" y="110042"/>
                  </a:lnTo>
                  <a:lnTo>
                    <a:pt x="196439" y="110270"/>
                  </a:lnTo>
                  <a:lnTo>
                    <a:pt x="196060" y="110573"/>
                  </a:lnTo>
                  <a:lnTo>
                    <a:pt x="195832" y="110952"/>
                  </a:lnTo>
                  <a:lnTo>
                    <a:pt x="195681" y="111331"/>
                  </a:lnTo>
                  <a:lnTo>
                    <a:pt x="195832" y="111937"/>
                  </a:lnTo>
                  <a:lnTo>
                    <a:pt x="196060" y="112695"/>
                  </a:lnTo>
                  <a:lnTo>
                    <a:pt x="196211" y="113225"/>
                  </a:lnTo>
                  <a:lnTo>
                    <a:pt x="196211" y="113528"/>
                  </a:lnTo>
                  <a:lnTo>
                    <a:pt x="196211" y="113604"/>
                  </a:lnTo>
                  <a:lnTo>
                    <a:pt x="196136" y="113680"/>
                  </a:lnTo>
                  <a:lnTo>
                    <a:pt x="195832" y="113832"/>
                  </a:lnTo>
                  <a:lnTo>
                    <a:pt x="195378" y="113983"/>
                  </a:lnTo>
                  <a:lnTo>
                    <a:pt x="195226" y="113983"/>
                  </a:lnTo>
                  <a:lnTo>
                    <a:pt x="194241" y="111709"/>
                  </a:lnTo>
                  <a:lnTo>
                    <a:pt x="193331" y="109436"/>
                  </a:lnTo>
                  <a:lnTo>
                    <a:pt x="193407" y="109284"/>
                  </a:lnTo>
                  <a:lnTo>
                    <a:pt x="193635" y="109133"/>
                  </a:lnTo>
                  <a:lnTo>
                    <a:pt x="194317" y="108678"/>
                  </a:lnTo>
                  <a:lnTo>
                    <a:pt x="194999" y="108223"/>
                  </a:lnTo>
                  <a:lnTo>
                    <a:pt x="195150" y="107996"/>
                  </a:lnTo>
                  <a:lnTo>
                    <a:pt x="195226" y="107920"/>
                  </a:lnTo>
                  <a:lnTo>
                    <a:pt x="195075" y="107920"/>
                  </a:lnTo>
                  <a:lnTo>
                    <a:pt x="194847" y="107996"/>
                  </a:lnTo>
                  <a:lnTo>
                    <a:pt x="194089" y="108375"/>
                  </a:lnTo>
                  <a:lnTo>
                    <a:pt x="193331" y="108754"/>
                  </a:lnTo>
                  <a:lnTo>
                    <a:pt x="193104" y="108830"/>
                  </a:lnTo>
                  <a:lnTo>
                    <a:pt x="193028" y="108754"/>
                  </a:lnTo>
                  <a:lnTo>
                    <a:pt x="192953" y="108299"/>
                  </a:lnTo>
                  <a:lnTo>
                    <a:pt x="193104" y="108148"/>
                  </a:lnTo>
                  <a:lnTo>
                    <a:pt x="193331" y="107920"/>
                  </a:lnTo>
                  <a:lnTo>
                    <a:pt x="194317" y="107238"/>
                  </a:lnTo>
                  <a:lnTo>
                    <a:pt x="195605" y="106404"/>
                  </a:lnTo>
                  <a:close/>
                  <a:moveTo>
                    <a:pt x="162865" y="112543"/>
                  </a:moveTo>
                  <a:lnTo>
                    <a:pt x="162790" y="112846"/>
                  </a:lnTo>
                  <a:lnTo>
                    <a:pt x="162486" y="113528"/>
                  </a:lnTo>
                  <a:lnTo>
                    <a:pt x="162183" y="114059"/>
                  </a:lnTo>
                  <a:lnTo>
                    <a:pt x="162107" y="114210"/>
                  </a:lnTo>
                  <a:lnTo>
                    <a:pt x="162032" y="114210"/>
                  </a:lnTo>
                  <a:lnTo>
                    <a:pt x="162183" y="113832"/>
                  </a:lnTo>
                  <a:lnTo>
                    <a:pt x="162411" y="113225"/>
                  </a:lnTo>
                  <a:lnTo>
                    <a:pt x="162714" y="112770"/>
                  </a:lnTo>
                  <a:lnTo>
                    <a:pt x="162790" y="112619"/>
                  </a:lnTo>
                  <a:lnTo>
                    <a:pt x="162865" y="112543"/>
                  </a:lnTo>
                  <a:close/>
                  <a:moveTo>
                    <a:pt x="186738" y="107238"/>
                  </a:moveTo>
                  <a:lnTo>
                    <a:pt x="186738" y="107314"/>
                  </a:lnTo>
                  <a:lnTo>
                    <a:pt x="185980" y="108148"/>
                  </a:lnTo>
                  <a:lnTo>
                    <a:pt x="184313" y="109739"/>
                  </a:lnTo>
                  <a:lnTo>
                    <a:pt x="181812" y="112240"/>
                  </a:lnTo>
                  <a:lnTo>
                    <a:pt x="179387" y="114665"/>
                  </a:lnTo>
                  <a:lnTo>
                    <a:pt x="177189" y="117015"/>
                  </a:lnTo>
                  <a:lnTo>
                    <a:pt x="177189" y="117015"/>
                  </a:lnTo>
                  <a:lnTo>
                    <a:pt x="179084" y="114665"/>
                  </a:lnTo>
                  <a:lnTo>
                    <a:pt x="180599" y="112922"/>
                  </a:lnTo>
                  <a:lnTo>
                    <a:pt x="182191" y="111179"/>
                  </a:lnTo>
                  <a:lnTo>
                    <a:pt x="183782" y="109587"/>
                  </a:lnTo>
                  <a:lnTo>
                    <a:pt x="185374" y="108223"/>
                  </a:lnTo>
                  <a:lnTo>
                    <a:pt x="186511" y="107314"/>
                  </a:lnTo>
                  <a:lnTo>
                    <a:pt x="186738" y="107238"/>
                  </a:lnTo>
                  <a:close/>
                  <a:moveTo>
                    <a:pt x="6593" y="124366"/>
                  </a:moveTo>
                  <a:lnTo>
                    <a:pt x="6593" y="124442"/>
                  </a:lnTo>
                  <a:lnTo>
                    <a:pt x="6593" y="124517"/>
                  </a:lnTo>
                  <a:lnTo>
                    <a:pt x="5381" y="126564"/>
                  </a:lnTo>
                  <a:lnTo>
                    <a:pt x="4396" y="128231"/>
                  </a:lnTo>
                  <a:lnTo>
                    <a:pt x="3638" y="129671"/>
                  </a:lnTo>
                  <a:lnTo>
                    <a:pt x="3183" y="130580"/>
                  </a:lnTo>
                  <a:lnTo>
                    <a:pt x="2956" y="130883"/>
                  </a:lnTo>
                  <a:lnTo>
                    <a:pt x="2880" y="130959"/>
                  </a:lnTo>
                  <a:lnTo>
                    <a:pt x="2804" y="130959"/>
                  </a:lnTo>
                  <a:lnTo>
                    <a:pt x="2880" y="130808"/>
                  </a:lnTo>
                  <a:lnTo>
                    <a:pt x="3031" y="130353"/>
                  </a:lnTo>
                  <a:lnTo>
                    <a:pt x="3714" y="128837"/>
                  </a:lnTo>
                  <a:lnTo>
                    <a:pt x="4699" y="127094"/>
                  </a:lnTo>
                  <a:lnTo>
                    <a:pt x="5608" y="125654"/>
                  </a:lnTo>
                  <a:lnTo>
                    <a:pt x="6215" y="124745"/>
                  </a:lnTo>
                  <a:lnTo>
                    <a:pt x="6593" y="124366"/>
                  </a:lnTo>
                  <a:close/>
                  <a:moveTo>
                    <a:pt x="51686" y="97992"/>
                  </a:moveTo>
                  <a:lnTo>
                    <a:pt x="55703" y="98068"/>
                  </a:lnTo>
                  <a:lnTo>
                    <a:pt x="57522" y="98144"/>
                  </a:lnTo>
                  <a:lnTo>
                    <a:pt x="59189" y="98295"/>
                  </a:lnTo>
                  <a:lnTo>
                    <a:pt x="61690" y="98598"/>
                  </a:lnTo>
                  <a:lnTo>
                    <a:pt x="63888" y="98977"/>
                  </a:lnTo>
                  <a:lnTo>
                    <a:pt x="66010" y="99508"/>
                  </a:lnTo>
                  <a:lnTo>
                    <a:pt x="68208" y="100266"/>
                  </a:lnTo>
                  <a:lnTo>
                    <a:pt x="70557" y="101099"/>
                  </a:lnTo>
                  <a:lnTo>
                    <a:pt x="72755" y="102085"/>
                  </a:lnTo>
                  <a:lnTo>
                    <a:pt x="74953" y="103146"/>
                  </a:lnTo>
                  <a:lnTo>
                    <a:pt x="77302" y="104434"/>
                  </a:lnTo>
                  <a:lnTo>
                    <a:pt x="79727" y="105874"/>
                  </a:lnTo>
                  <a:lnTo>
                    <a:pt x="81243" y="106783"/>
                  </a:lnTo>
                  <a:lnTo>
                    <a:pt x="81849" y="107238"/>
                  </a:lnTo>
                  <a:lnTo>
                    <a:pt x="81849" y="107314"/>
                  </a:lnTo>
                  <a:lnTo>
                    <a:pt x="81622" y="107314"/>
                  </a:lnTo>
                  <a:lnTo>
                    <a:pt x="81167" y="107238"/>
                  </a:lnTo>
                  <a:lnTo>
                    <a:pt x="81092" y="107314"/>
                  </a:lnTo>
                  <a:lnTo>
                    <a:pt x="81016" y="107390"/>
                  </a:lnTo>
                  <a:lnTo>
                    <a:pt x="81092" y="107465"/>
                  </a:lnTo>
                  <a:lnTo>
                    <a:pt x="81243" y="107617"/>
                  </a:lnTo>
                  <a:lnTo>
                    <a:pt x="81698" y="107844"/>
                  </a:lnTo>
                  <a:lnTo>
                    <a:pt x="82077" y="108072"/>
                  </a:lnTo>
                  <a:lnTo>
                    <a:pt x="82228" y="108223"/>
                  </a:lnTo>
                  <a:lnTo>
                    <a:pt x="82153" y="108375"/>
                  </a:lnTo>
                  <a:lnTo>
                    <a:pt x="82001" y="108678"/>
                  </a:lnTo>
                  <a:lnTo>
                    <a:pt x="81622" y="109209"/>
                  </a:lnTo>
                  <a:lnTo>
                    <a:pt x="80940" y="108526"/>
                  </a:lnTo>
                  <a:lnTo>
                    <a:pt x="80258" y="107844"/>
                  </a:lnTo>
                  <a:lnTo>
                    <a:pt x="79197" y="107086"/>
                  </a:lnTo>
                  <a:lnTo>
                    <a:pt x="77984" y="106253"/>
                  </a:lnTo>
                  <a:lnTo>
                    <a:pt x="76620" y="105419"/>
                  </a:lnTo>
                  <a:lnTo>
                    <a:pt x="75408" y="104586"/>
                  </a:lnTo>
                  <a:lnTo>
                    <a:pt x="74271" y="103979"/>
                  </a:lnTo>
                  <a:lnTo>
                    <a:pt x="73437" y="103600"/>
                  </a:lnTo>
                  <a:lnTo>
                    <a:pt x="73134" y="103525"/>
                  </a:lnTo>
                  <a:lnTo>
                    <a:pt x="72982" y="103525"/>
                  </a:lnTo>
                  <a:lnTo>
                    <a:pt x="72300" y="103297"/>
                  </a:lnTo>
                  <a:lnTo>
                    <a:pt x="71088" y="102842"/>
                  </a:lnTo>
                  <a:lnTo>
                    <a:pt x="69496" y="102236"/>
                  </a:lnTo>
                  <a:lnTo>
                    <a:pt x="67829" y="101706"/>
                  </a:lnTo>
                  <a:lnTo>
                    <a:pt x="66162" y="101175"/>
                  </a:lnTo>
                  <a:lnTo>
                    <a:pt x="64343" y="100796"/>
                  </a:lnTo>
                  <a:lnTo>
                    <a:pt x="62524" y="100493"/>
                  </a:lnTo>
                  <a:lnTo>
                    <a:pt x="60629" y="100190"/>
                  </a:lnTo>
                  <a:lnTo>
                    <a:pt x="58659" y="100038"/>
                  </a:lnTo>
                  <a:lnTo>
                    <a:pt x="56688" y="99887"/>
                  </a:lnTo>
                  <a:lnTo>
                    <a:pt x="54566" y="99811"/>
                  </a:lnTo>
                  <a:lnTo>
                    <a:pt x="52520" y="99811"/>
                  </a:lnTo>
                  <a:lnTo>
                    <a:pt x="50398" y="99887"/>
                  </a:lnTo>
                  <a:lnTo>
                    <a:pt x="48200" y="100038"/>
                  </a:lnTo>
                  <a:lnTo>
                    <a:pt x="46002" y="100266"/>
                  </a:lnTo>
                  <a:lnTo>
                    <a:pt x="43729" y="100569"/>
                  </a:lnTo>
                  <a:lnTo>
                    <a:pt x="41455" y="100948"/>
                  </a:lnTo>
                  <a:lnTo>
                    <a:pt x="39182" y="101402"/>
                  </a:lnTo>
                  <a:lnTo>
                    <a:pt x="37135" y="101857"/>
                  </a:lnTo>
                  <a:lnTo>
                    <a:pt x="35089" y="102388"/>
                  </a:lnTo>
                  <a:lnTo>
                    <a:pt x="33119" y="102994"/>
                  </a:lnTo>
                  <a:lnTo>
                    <a:pt x="31224" y="103752"/>
                  </a:lnTo>
                  <a:lnTo>
                    <a:pt x="29405" y="104510"/>
                  </a:lnTo>
                  <a:lnTo>
                    <a:pt x="27586" y="105419"/>
                  </a:lnTo>
                  <a:lnTo>
                    <a:pt x="25843" y="106329"/>
                  </a:lnTo>
                  <a:lnTo>
                    <a:pt x="24100" y="107390"/>
                  </a:lnTo>
                  <a:lnTo>
                    <a:pt x="22357" y="108526"/>
                  </a:lnTo>
                  <a:lnTo>
                    <a:pt x="20766" y="109815"/>
                  </a:lnTo>
                  <a:lnTo>
                    <a:pt x="19098" y="111103"/>
                  </a:lnTo>
                  <a:lnTo>
                    <a:pt x="17507" y="112543"/>
                  </a:lnTo>
                  <a:lnTo>
                    <a:pt x="15915" y="114059"/>
                  </a:lnTo>
                  <a:lnTo>
                    <a:pt x="14324" y="115726"/>
                  </a:lnTo>
                  <a:lnTo>
                    <a:pt x="12808" y="117469"/>
                  </a:lnTo>
                  <a:lnTo>
                    <a:pt x="11292" y="119364"/>
                  </a:lnTo>
                  <a:lnTo>
                    <a:pt x="9701" y="121334"/>
                  </a:lnTo>
                  <a:lnTo>
                    <a:pt x="8337" y="123305"/>
                  </a:lnTo>
                  <a:lnTo>
                    <a:pt x="7048" y="125351"/>
                  </a:lnTo>
                  <a:lnTo>
                    <a:pt x="5608" y="127928"/>
                  </a:lnTo>
                  <a:lnTo>
                    <a:pt x="4320" y="130050"/>
                  </a:lnTo>
                  <a:lnTo>
                    <a:pt x="3865" y="130732"/>
                  </a:lnTo>
                  <a:lnTo>
                    <a:pt x="3638" y="130959"/>
                  </a:lnTo>
                  <a:lnTo>
                    <a:pt x="3562" y="130959"/>
                  </a:lnTo>
                  <a:lnTo>
                    <a:pt x="3562" y="130883"/>
                  </a:lnTo>
                  <a:lnTo>
                    <a:pt x="3562" y="130656"/>
                  </a:lnTo>
                  <a:lnTo>
                    <a:pt x="3941" y="129747"/>
                  </a:lnTo>
                  <a:lnTo>
                    <a:pt x="4623" y="128383"/>
                  </a:lnTo>
                  <a:lnTo>
                    <a:pt x="5684" y="126564"/>
                  </a:lnTo>
                  <a:lnTo>
                    <a:pt x="6442" y="125275"/>
                  </a:lnTo>
                  <a:lnTo>
                    <a:pt x="6669" y="124745"/>
                  </a:lnTo>
                  <a:lnTo>
                    <a:pt x="6745" y="124442"/>
                  </a:lnTo>
                  <a:lnTo>
                    <a:pt x="6897" y="123911"/>
                  </a:lnTo>
                  <a:lnTo>
                    <a:pt x="7276" y="123305"/>
                  </a:lnTo>
                  <a:lnTo>
                    <a:pt x="7579" y="122774"/>
                  </a:lnTo>
                  <a:lnTo>
                    <a:pt x="7654" y="122471"/>
                  </a:lnTo>
                  <a:lnTo>
                    <a:pt x="7654" y="122471"/>
                  </a:lnTo>
                  <a:lnTo>
                    <a:pt x="7579" y="122547"/>
                  </a:lnTo>
                  <a:lnTo>
                    <a:pt x="7503" y="122623"/>
                  </a:lnTo>
                  <a:lnTo>
                    <a:pt x="7048" y="123153"/>
                  </a:lnTo>
                  <a:lnTo>
                    <a:pt x="5684" y="124972"/>
                  </a:lnTo>
                  <a:lnTo>
                    <a:pt x="4244" y="127170"/>
                  </a:lnTo>
                  <a:lnTo>
                    <a:pt x="3714" y="128155"/>
                  </a:lnTo>
                  <a:lnTo>
                    <a:pt x="3259" y="128913"/>
                  </a:lnTo>
                  <a:lnTo>
                    <a:pt x="2653" y="129974"/>
                  </a:lnTo>
                  <a:lnTo>
                    <a:pt x="2425" y="130353"/>
                  </a:lnTo>
                  <a:lnTo>
                    <a:pt x="2198" y="130580"/>
                  </a:lnTo>
                  <a:lnTo>
                    <a:pt x="2046" y="130732"/>
                  </a:lnTo>
                  <a:lnTo>
                    <a:pt x="1819" y="130732"/>
                  </a:lnTo>
                  <a:lnTo>
                    <a:pt x="1592" y="130656"/>
                  </a:lnTo>
                  <a:lnTo>
                    <a:pt x="1364" y="130580"/>
                  </a:lnTo>
                  <a:lnTo>
                    <a:pt x="1288" y="130505"/>
                  </a:lnTo>
                  <a:lnTo>
                    <a:pt x="1288" y="130353"/>
                  </a:lnTo>
                  <a:lnTo>
                    <a:pt x="1364" y="130050"/>
                  </a:lnTo>
                  <a:lnTo>
                    <a:pt x="1592" y="129519"/>
                  </a:lnTo>
                  <a:lnTo>
                    <a:pt x="1895" y="128837"/>
                  </a:lnTo>
                  <a:lnTo>
                    <a:pt x="2880" y="127094"/>
                  </a:lnTo>
                  <a:lnTo>
                    <a:pt x="4320" y="124821"/>
                  </a:lnTo>
                  <a:lnTo>
                    <a:pt x="5532" y="123002"/>
                  </a:lnTo>
                  <a:lnTo>
                    <a:pt x="6897" y="121183"/>
                  </a:lnTo>
                  <a:lnTo>
                    <a:pt x="8412" y="119212"/>
                  </a:lnTo>
                  <a:lnTo>
                    <a:pt x="9928" y="117318"/>
                  </a:lnTo>
                  <a:lnTo>
                    <a:pt x="11444" y="115499"/>
                  </a:lnTo>
                  <a:lnTo>
                    <a:pt x="12960" y="113907"/>
                  </a:lnTo>
                  <a:lnTo>
                    <a:pt x="14248" y="112467"/>
                  </a:lnTo>
                  <a:lnTo>
                    <a:pt x="15385" y="111406"/>
                  </a:lnTo>
                  <a:lnTo>
                    <a:pt x="16900" y="110194"/>
                  </a:lnTo>
                  <a:lnTo>
                    <a:pt x="18416" y="108981"/>
                  </a:lnTo>
                  <a:lnTo>
                    <a:pt x="20083" y="107844"/>
                  </a:lnTo>
                  <a:lnTo>
                    <a:pt x="21751" y="106783"/>
                  </a:lnTo>
                  <a:lnTo>
                    <a:pt x="23494" y="105722"/>
                  </a:lnTo>
                  <a:lnTo>
                    <a:pt x="25313" y="104737"/>
                  </a:lnTo>
                  <a:lnTo>
                    <a:pt x="27132" y="103828"/>
                  </a:lnTo>
                  <a:lnTo>
                    <a:pt x="29026" y="102918"/>
                  </a:lnTo>
                  <a:lnTo>
                    <a:pt x="30997" y="102085"/>
                  </a:lnTo>
                  <a:lnTo>
                    <a:pt x="32891" y="101327"/>
                  </a:lnTo>
                  <a:lnTo>
                    <a:pt x="34862" y="100645"/>
                  </a:lnTo>
                  <a:lnTo>
                    <a:pt x="36908" y="100038"/>
                  </a:lnTo>
                  <a:lnTo>
                    <a:pt x="38879" y="99508"/>
                  </a:lnTo>
                  <a:lnTo>
                    <a:pt x="40925" y="99053"/>
                  </a:lnTo>
                  <a:lnTo>
                    <a:pt x="42895" y="98598"/>
                  </a:lnTo>
                  <a:lnTo>
                    <a:pt x="44941" y="98295"/>
                  </a:lnTo>
                  <a:lnTo>
                    <a:pt x="46230" y="98144"/>
                  </a:lnTo>
                  <a:lnTo>
                    <a:pt x="47821" y="98068"/>
                  </a:lnTo>
                  <a:lnTo>
                    <a:pt x="51686" y="97992"/>
                  </a:lnTo>
                  <a:close/>
                  <a:moveTo>
                    <a:pt x="82683" y="126791"/>
                  </a:moveTo>
                  <a:lnTo>
                    <a:pt x="82910" y="127018"/>
                  </a:lnTo>
                  <a:lnTo>
                    <a:pt x="83365" y="127549"/>
                  </a:lnTo>
                  <a:lnTo>
                    <a:pt x="84578" y="129216"/>
                  </a:lnTo>
                  <a:lnTo>
                    <a:pt x="85866" y="131338"/>
                  </a:lnTo>
                  <a:lnTo>
                    <a:pt x="87230" y="133839"/>
                  </a:lnTo>
                  <a:lnTo>
                    <a:pt x="88291" y="135961"/>
                  </a:lnTo>
                  <a:lnTo>
                    <a:pt x="88594" y="136643"/>
                  </a:lnTo>
                  <a:lnTo>
                    <a:pt x="88746" y="137098"/>
                  </a:lnTo>
                  <a:lnTo>
                    <a:pt x="88670" y="137174"/>
                  </a:lnTo>
                  <a:lnTo>
                    <a:pt x="88367" y="137174"/>
                  </a:lnTo>
                  <a:lnTo>
                    <a:pt x="86927" y="137250"/>
                  </a:lnTo>
                  <a:lnTo>
                    <a:pt x="79879" y="137250"/>
                  </a:lnTo>
                  <a:lnTo>
                    <a:pt x="70936" y="137022"/>
                  </a:lnTo>
                  <a:lnTo>
                    <a:pt x="74271" y="134142"/>
                  </a:lnTo>
                  <a:lnTo>
                    <a:pt x="80031" y="128989"/>
                  </a:lnTo>
                  <a:lnTo>
                    <a:pt x="81849" y="127473"/>
                  </a:lnTo>
                  <a:lnTo>
                    <a:pt x="82380" y="126943"/>
                  </a:lnTo>
                  <a:lnTo>
                    <a:pt x="82683" y="126791"/>
                  </a:lnTo>
                  <a:close/>
                  <a:moveTo>
                    <a:pt x="81774" y="114514"/>
                  </a:moveTo>
                  <a:lnTo>
                    <a:pt x="84047" y="116711"/>
                  </a:lnTo>
                  <a:lnTo>
                    <a:pt x="86169" y="118985"/>
                  </a:lnTo>
                  <a:lnTo>
                    <a:pt x="87230" y="120122"/>
                  </a:lnTo>
                  <a:lnTo>
                    <a:pt x="88140" y="121183"/>
                  </a:lnTo>
                  <a:lnTo>
                    <a:pt x="89807" y="123381"/>
                  </a:lnTo>
                  <a:lnTo>
                    <a:pt x="91323" y="125578"/>
                  </a:lnTo>
                  <a:lnTo>
                    <a:pt x="92687" y="127852"/>
                  </a:lnTo>
                  <a:lnTo>
                    <a:pt x="93975" y="130429"/>
                  </a:lnTo>
                  <a:lnTo>
                    <a:pt x="95036" y="132551"/>
                  </a:lnTo>
                  <a:lnTo>
                    <a:pt x="95946" y="134749"/>
                  </a:lnTo>
                  <a:lnTo>
                    <a:pt x="96628" y="136567"/>
                  </a:lnTo>
                  <a:lnTo>
                    <a:pt x="96779" y="137250"/>
                  </a:lnTo>
                  <a:lnTo>
                    <a:pt x="96855" y="137629"/>
                  </a:lnTo>
                  <a:lnTo>
                    <a:pt x="96779" y="137629"/>
                  </a:lnTo>
                  <a:lnTo>
                    <a:pt x="96628" y="137704"/>
                  </a:lnTo>
                  <a:lnTo>
                    <a:pt x="95870" y="137704"/>
                  </a:lnTo>
                  <a:lnTo>
                    <a:pt x="93521" y="137629"/>
                  </a:lnTo>
                  <a:lnTo>
                    <a:pt x="91171" y="137477"/>
                  </a:lnTo>
                  <a:lnTo>
                    <a:pt x="90338" y="137401"/>
                  </a:lnTo>
                  <a:lnTo>
                    <a:pt x="89959" y="137250"/>
                  </a:lnTo>
                  <a:lnTo>
                    <a:pt x="89580" y="136643"/>
                  </a:lnTo>
                  <a:lnTo>
                    <a:pt x="89049" y="135355"/>
                  </a:lnTo>
                  <a:lnTo>
                    <a:pt x="88367" y="133612"/>
                  </a:lnTo>
                  <a:lnTo>
                    <a:pt x="87533" y="131793"/>
                  </a:lnTo>
                  <a:lnTo>
                    <a:pt x="86624" y="130050"/>
                  </a:lnTo>
                  <a:lnTo>
                    <a:pt x="85563" y="128383"/>
                  </a:lnTo>
                  <a:lnTo>
                    <a:pt x="84426" y="126715"/>
                  </a:lnTo>
                  <a:lnTo>
                    <a:pt x="83214" y="125124"/>
                  </a:lnTo>
                  <a:lnTo>
                    <a:pt x="81925" y="123532"/>
                  </a:lnTo>
                  <a:lnTo>
                    <a:pt x="80561" y="122016"/>
                  </a:lnTo>
                  <a:lnTo>
                    <a:pt x="78666" y="120046"/>
                  </a:lnTo>
                  <a:lnTo>
                    <a:pt x="80637" y="117772"/>
                  </a:lnTo>
                  <a:lnTo>
                    <a:pt x="81622" y="116636"/>
                  </a:lnTo>
                  <a:lnTo>
                    <a:pt x="82153" y="115954"/>
                  </a:lnTo>
                  <a:lnTo>
                    <a:pt x="82304" y="115726"/>
                  </a:lnTo>
                  <a:lnTo>
                    <a:pt x="82304" y="115575"/>
                  </a:lnTo>
                  <a:lnTo>
                    <a:pt x="82304" y="115499"/>
                  </a:lnTo>
                  <a:lnTo>
                    <a:pt x="82228" y="115423"/>
                  </a:lnTo>
                  <a:lnTo>
                    <a:pt x="81925" y="115423"/>
                  </a:lnTo>
                  <a:lnTo>
                    <a:pt x="81471" y="115726"/>
                  </a:lnTo>
                  <a:lnTo>
                    <a:pt x="80864" y="116257"/>
                  </a:lnTo>
                  <a:lnTo>
                    <a:pt x="79955" y="117242"/>
                  </a:lnTo>
                  <a:lnTo>
                    <a:pt x="78136" y="119212"/>
                  </a:lnTo>
                  <a:lnTo>
                    <a:pt x="79273" y="117621"/>
                  </a:lnTo>
                  <a:lnTo>
                    <a:pt x="81092" y="115347"/>
                  </a:lnTo>
                  <a:lnTo>
                    <a:pt x="81774" y="114514"/>
                  </a:lnTo>
                  <a:close/>
                  <a:moveTo>
                    <a:pt x="93142" y="100948"/>
                  </a:moveTo>
                  <a:lnTo>
                    <a:pt x="93445" y="101706"/>
                  </a:lnTo>
                  <a:lnTo>
                    <a:pt x="94051" y="103221"/>
                  </a:lnTo>
                  <a:lnTo>
                    <a:pt x="95567" y="107390"/>
                  </a:lnTo>
                  <a:lnTo>
                    <a:pt x="96628" y="110270"/>
                  </a:lnTo>
                  <a:lnTo>
                    <a:pt x="98144" y="114210"/>
                  </a:lnTo>
                  <a:lnTo>
                    <a:pt x="103600" y="128004"/>
                  </a:lnTo>
                  <a:lnTo>
                    <a:pt x="106707" y="135810"/>
                  </a:lnTo>
                  <a:lnTo>
                    <a:pt x="107390" y="137401"/>
                  </a:lnTo>
                  <a:lnTo>
                    <a:pt x="107541" y="137856"/>
                  </a:lnTo>
                  <a:lnTo>
                    <a:pt x="107617" y="138159"/>
                  </a:lnTo>
                  <a:lnTo>
                    <a:pt x="107541" y="138311"/>
                  </a:lnTo>
                  <a:lnTo>
                    <a:pt x="107465" y="138386"/>
                  </a:lnTo>
                  <a:lnTo>
                    <a:pt x="106859" y="138386"/>
                  </a:lnTo>
                  <a:lnTo>
                    <a:pt x="102160" y="138007"/>
                  </a:lnTo>
                  <a:lnTo>
                    <a:pt x="98295" y="137704"/>
                  </a:lnTo>
                  <a:lnTo>
                    <a:pt x="97462" y="135279"/>
                  </a:lnTo>
                  <a:lnTo>
                    <a:pt x="96476" y="132702"/>
                  </a:lnTo>
                  <a:lnTo>
                    <a:pt x="95339" y="130201"/>
                  </a:lnTo>
                  <a:lnTo>
                    <a:pt x="94127" y="127776"/>
                  </a:lnTo>
                  <a:lnTo>
                    <a:pt x="92687" y="125427"/>
                  </a:lnTo>
                  <a:lnTo>
                    <a:pt x="91171" y="123153"/>
                  </a:lnTo>
                  <a:lnTo>
                    <a:pt x="89504" y="120880"/>
                  </a:lnTo>
                  <a:lnTo>
                    <a:pt x="87609" y="118758"/>
                  </a:lnTo>
                  <a:lnTo>
                    <a:pt x="85715" y="116711"/>
                  </a:lnTo>
                  <a:lnTo>
                    <a:pt x="83668" y="114817"/>
                  </a:lnTo>
                  <a:lnTo>
                    <a:pt x="82986" y="114210"/>
                  </a:lnTo>
                  <a:lnTo>
                    <a:pt x="82683" y="114059"/>
                  </a:lnTo>
                  <a:lnTo>
                    <a:pt x="82456" y="113983"/>
                  </a:lnTo>
                  <a:lnTo>
                    <a:pt x="82380" y="113907"/>
                  </a:lnTo>
                  <a:lnTo>
                    <a:pt x="82380" y="113832"/>
                  </a:lnTo>
                  <a:lnTo>
                    <a:pt x="82532" y="113604"/>
                  </a:lnTo>
                  <a:lnTo>
                    <a:pt x="82835" y="113149"/>
                  </a:lnTo>
                  <a:lnTo>
                    <a:pt x="83062" y="112846"/>
                  </a:lnTo>
                  <a:lnTo>
                    <a:pt x="83289" y="112695"/>
                  </a:lnTo>
                  <a:lnTo>
                    <a:pt x="83517" y="112619"/>
                  </a:lnTo>
                  <a:lnTo>
                    <a:pt x="83668" y="112695"/>
                  </a:lnTo>
                  <a:lnTo>
                    <a:pt x="83972" y="112846"/>
                  </a:lnTo>
                  <a:lnTo>
                    <a:pt x="84199" y="112922"/>
                  </a:lnTo>
                  <a:lnTo>
                    <a:pt x="84502" y="112922"/>
                  </a:lnTo>
                  <a:lnTo>
                    <a:pt x="84805" y="112846"/>
                  </a:lnTo>
                  <a:lnTo>
                    <a:pt x="85411" y="112695"/>
                  </a:lnTo>
                  <a:lnTo>
                    <a:pt x="85942" y="112240"/>
                  </a:lnTo>
                  <a:lnTo>
                    <a:pt x="86321" y="111937"/>
                  </a:lnTo>
                  <a:lnTo>
                    <a:pt x="86548" y="111558"/>
                  </a:lnTo>
                  <a:lnTo>
                    <a:pt x="86700" y="111255"/>
                  </a:lnTo>
                  <a:lnTo>
                    <a:pt x="86851" y="110876"/>
                  </a:lnTo>
                  <a:lnTo>
                    <a:pt x="86927" y="110573"/>
                  </a:lnTo>
                  <a:lnTo>
                    <a:pt x="86927" y="110194"/>
                  </a:lnTo>
                  <a:lnTo>
                    <a:pt x="86851" y="109891"/>
                  </a:lnTo>
                  <a:lnTo>
                    <a:pt x="86624" y="109587"/>
                  </a:lnTo>
                  <a:lnTo>
                    <a:pt x="86472" y="109209"/>
                  </a:lnTo>
                  <a:lnTo>
                    <a:pt x="86472" y="109057"/>
                  </a:lnTo>
                  <a:lnTo>
                    <a:pt x="86548" y="108830"/>
                  </a:lnTo>
                  <a:lnTo>
                    <a:pt x="86927" y="108299"/>
                  </a:lnTo>
                  <a:lnTo>
                    <a:pt x="87761" y="107238"/>
                  </a:lnTo>
                  <a:lnTo>
                    <a:pt x="89352" y="105343"/>
                  </a:lnTo>
                  <a:lnTo>
                    <a:pt x="91095" y="103146"/>
                  </a:lnTo>
                  <a:lnTo>
                    <a:pt x="92460" y="101554"/>
                  </a:lnTo>
                  <a:lnTo>
                    <a:pt x="92914" y="101099"/>
                  </a:lnTo>
                  <a:lnTo>
                    <a:pt x="93066" y="100948"/>
                  </a:lnTo>
                  <a:close/>
                  <a:moveTo>
                    <a:pt x="226753" y="113377"/>
                  </a:moveTo>
                  <a:lnTo>
                    <a:pt x="227814" y="113756"/>
                  </a:lnTo>
                  <a:lnTo>
                    <a:pt x="230315" y="114893"/>
                  </a:lnTo>
                  <a:lnTo>
                    <a:pt x="231376" y="115423"/>
                  </a:lnTo>
                  <a:lnTo>
                    <a:pt x="231679" y="115650"/>
                  </a:lnTo>
                  <a:lnTo>
                    <a:pt x="231831" y="115802"/>
                  </a:lnTo>
                  <a:lnTo>
                    <a:pt x="231528" y="116332"/>
                  </a:lnTo>
                  <a:lnTo>
                    <a:pt x="230997" y="117469"/>
                  </a:lnTo>
                  <a:lnTo>
                    <a:pt x="227966" y="123002"/>
                  </a:lnTo>
                  <a:lnTo>
                    <a:pt x="222888" y="132702"/>
                  </a:lnTo>
                  <a:lnTo>
                    <a:pt x="220236" y="137704"/>
                  </a:lnTo>
                  <a:lnTo>
                    <a:pt x="219099" y="139675"/>
                  </a:lnTo>
                  <a:lnTo>
                    <a:pt x="219175" y="139372"/>
                  </a:lnTo>
                  <a:lnTo>
                    <a:pt x="219402" y="138538"/>
                  </a:lnTo>
                  <a:lnTo>
                    <a:pt x="223191" y="125806"/>
                  </a:lnTo>
                  <a:lnTo>
                    <a:pt x="226526" y="114210"/>
                  </a:lnTo>
                  <a:lnTo>
                    <a:pt x="226753" y="113377"/>
                  </a:lnTo>
                  <a:close/>
                  <a:moveTo>
                    <a:pt x="242744" y="124138"/>
                  </a:moveTo>
                  <a:lnTo>
                    <a:pt x="243881" y="125503"/>
                  </a:lnTo>
                  <a:lnTo>
                    <a:pt x="245094" y="127170"/>
                  </a:lnTo>
                  <a:lnTo>
                    <a:pt x="246230" y="128761"/>
                  </a:lnTo>
                  <a:lnTo>
                    <a:pt x="246913" y="129974"/>
                  </a:lnTo>
                  <a:lnTo>
                    <a:pt x="247140" y="130429"/>
                  </a:lnTo>
                  <a:lnTo>
                    <a:pt x="247140" y="130656"/>
                  </a:lnTo>
                  <a:lnTo>
                    <a:pt x="246761" y="130959"/>
                  </a:lnTo>
                  <a:lnTo>
                    <a:pt x="245776" y="131490"/>
                  </a:lnTo>
                  <a:lnTo>
                    <a:pt x="242290" y="133309"/>
                  </a:lnTo>
                  <a:lnTo>
                    <a:pt x="237591" y="135582"/>
                  </a:lnTo>
                  <a:lnTo>
                    <a:pt x="232589" y="137932"/>
                  </a:lnTo>
                  <a:lnTo>
                    <a:pt x="226147" y="140887"/>
                  </a:lnTo>
                  <a:lnTo>
                    <a:pt x="225010" y="141342"/>
                  </a:lnTo>
                  <a:lnTo>
                    <a:pt x="224783" y="141418"/>
                  </a:lnTo>
                  <a:lnTo>
                    <a:pt x="224783" y="141418"/>
                  </a:lnTo>
                  <a:lnTo>
                    <a:pt x="231225" y="135355"/>
                  </a:lnTo>
                  <a:lnTo>
                    <a:pt x="236530" y="130277"/>
                  </a:lnTo>
                  <a:lnTo>
                    <a:pt x="240168" y="126715"/>
                  </a:lnTo>
                  <a:lnTo>
                    <a:pt x="242744" y="124138"/>
                  </a:lnTo>
                  <a:close/>
                  <a:moveTo>
                    <a:pt x="205988" y="112013"/>
                  </a:moveTo>
                  <a:lnTo>
                    <a:pt x="206139" y="112240"/>
                  </a:lnTo>
                  <a:lnTo>
                    <a:pt x="206443" y="113983"/>
                  </a:lnTo>
                  <a:lnTo>
                    <a:pt x="207049" y="117621"/>
                  </a:lnTo>
                  <a:lnTo>
                    <a:pt x="207807" y="122168"/>
                  </a:lnTo>
                  <a:lnTo>
                    <a:pt x="208489" y="125882"/>
                  </a:lnTo>
                  <a:lnTo>
                    <a:pt x="209171" y="129519"/>
                  </a:lnTo>
                  <a:lnTo>
                    <a:pt x="209929" y="133763"/>
                  </a:lnTo>
                  <a:lnTo>
                    <a:pt x="210990" y="139902"/>
                  </a:lnTo>
                  <a:lnTo>
                    <a:pt x="211293" y="141342"/>
                  </a:lnTo>
                  <a:lnTo>
                    <a:pt x="211293" y="141418"/>
                  </a:lnTo>
                  <a:lnTo>
                    <a:pt x="211217" y="141418"/>
                  </a:lnTo>
                  <a:lnTo>
                    <a:pt x="210990" y="140963"/>
                  </a:lnTo>
                  <a:lnTo>
                    <a:pt x="209626" y="138007"/>
                  </a:lnTo>
                  <a:lnTo>
                    <a:pt x="206821" y="131414"/>
                  </a:lnTo>
                  <a:lnTo>
                    <a:pt x="202956" y="122623"/>
                  </a:lnTo>
                  <a:lnTo>
                    <a:pt x="200455" y="117015"/>
                  </a:lnTo>
                  <a:lnTo>
                    <a:pt x="199319" y="114438"/>
                  </a:lnTo>
                  <a:lnTo>
                    <a:pt x="200759" y="113604"/>
                  </a:lnTo>
                  <a:lnTo>
                    <a:pt x="201441" y="113301"/>
                  </a:lnTo>
                  <a:lnTo>
                    <a:pt x="202350" y="112922"/>
                  </a:lnTo>
                  <a:lnTo>
                    <a:pt x="203260" y="112619"/>
                  </a:lnTo>
                  <a:lnTo>
                    <a:pt x="204093" y="112392"/>
                  </a:lnTo>
                  <a:lnTo>
                    <a:pt x="205078" y="112088"/>
                  </a:lnTo>
                  <a:lnTo>
                    <a:pt x="205685" y="112013"/>
                  </a:lnTo>
                  <a:close/>
                  <a:moveTo>
                    <a:pt x="198182" y="114741"/>
                  </a:moveTo>
                  <a:lnTo>
                    <a:pt x="198333" y="114817"/>
                  </a:lnTo>
                  <a:lnTo>
                    <a:pt x="198485" y="114968"/>
                  </a:lnTo>
                  <a:lnTo>
                    <a:pt x="198712" y="115196"/>
                  </a:lnTo>
                  <a:lnTo>
                    <a:pt x="199167" y="116029"/>
                  </a:lnTo>
                  <a:lnTo>
                    <a:pt x="199773" y="117469"/>
                  </a:lnTo>
                  <a:lnTo>
                    <a:pt x="201971" y="122395"/>
                  </a:lnTo>
                  <a:lnTo>
                    <a:pt x="205912" y="131490"/>
                  </a:lnTo>
                  <a:lnTo>
                    <a:pt x="209929" y="140584"/>
                  </a:lnTo>
                  <a:lnTo>
                    <a:pt x="210459" y="141797"/>
                  </a:lnTo>
                  <a:lnTo>
                    <a:pt x="210611" y="142327"/>
                  </a:lnTo>
                  <a:lnTo>
                    <a:pt x="210459" y="142251"/>
                  </a:lnTo>
                  <a:lnTo>
                    <a:pt x="210232" y="142024"/>
                  </a:lnTo>
                  <a:lnTo>
                    <a:pt x="209322" y="140887"/>
                  </a:lnTo>
                  <a:lnTo>
                    <a:pt x="208186" y="139372"/>
                  </a:lnTo>
                  <a:lnTo>
                    <a:pt x="206897" y="137553"/>
                  </a:lnTo>
                  <a:lnTo>
                    <a:pt x="205382" y="135279"/>
                  </a:lnTo>
                  <a:lnTo>
                    <a:pt x="203866" y="132778"/>
                  </a:lnTo>
                  <a:lnTo>
                    <a:pt x="202350" y="130201"/>
                  </a:lnTo>
                  <a:lnTo>
                    <a:pt x="200910" y="127549"/>
                  </a:lnTo>
                  <a:lnTo>
                    <a:pt x="199622" y="124821"/>
                  </a:lnTo>
                  <a:lnTo>
                    <a:pt x="198333" y="122168"/>
                  </a:lnTo>
                  <a:lnTo>
                    <a:pt x="197272" y="119591"/>
                  </a:lnTo>
                  <a:lnTo>
                    <a:pt x="196287" y="117166"/>
                  </a:lnTo>
                  <a:lnTo>
                    <a:pt x="195757" y="115575"/>
                  </a:lnTo>
                  <a:lnTo>
                    <a:pt x="196515" y="115120"/>
                  </a:lnTo>
                  <a:lnTo>
                    <a:pt x="196893" y="114968"/>
                  </a:lnTo>
                  <a:lnTo>
                    <a:pt x="197272" y="114817"/>
                  </a:lnTo>
                  <a:lnTo>
                    <a:pt x="197651" y="114741"/>
                  </a:lnTo>
                  <a:close/>
                  <a:moveTo>
                    <a:pt x="52672" y="111179"/>
                  </a:moveTo>
                  <a:lnTo>
                    <a:pt x="52672" y="116863"/>
                  </a:lnTo>
                  <a:lnTo>
                    <a:pt x="52596" y="121183"/>
                  </a:lnTo>
                  <a:lnTo>
                    <a:pt x="52369" y="125654"/>
                  </a:lnTo>
                  <a:lnTo>
                    <a:pt x="52065" y="130429"/>
                  </a:lnTo>
                  <a:lnTo>
                    <a:pt x="51535" y="135582"/>
                  </a:lnTo>
                  <a:lnTo>
                    <a:pt x="50929" y="141190"/>
                  </a:lnTo>
                  <a:lnTo>
                    <a:pt x="50777" y="142782"/>
                  </a:lnTo>
                  <a:lnTo>
                    <a:pt x="50171" y="140736"/>
                  </a:lnTo>
                  <a:lnTo>
                    <a:pt x="47291" y="130732"/>
                  </a:lnTo>
                  <a:lnTo>
                    <a:pt x="45320" y="123987"/>
                  </a:lnTo>
                  <a:lnTo>
                    <a:pt x="43805" y="119061"/>
                  </a:lnTo>
                  <a:lnTo>
                    <a:pt x="43123" y="116560"/>
                  </a:lnTo>
                  <a:lnTo>
                    <a:pt x="42592" y="114514"/>
                  </a:lnTo>
                  <a:lnTo>
                    <a:pt x="42289" y="113074"/>
                  </a:lnTo>
                  <a:lnTo>
                    <a:pt x="42289" y="112619"/>
                  </a:lnTo>
                  <a:lnTo>
                    <a:pt x="42289" y="112392"/>
                  </a:lnTo>
                  <a:lnTo>
                    <a:pt x="42668" y="112240"/>
                  </a:lnTo>
                  <a:lnTo>
                    <a:pt x="43426" y="112013"/>
                  </a:lnTo>
                  <a:lnTo>
                    <a:pt x="45699" y="111634"/>
                  </a:lnTo>
                  <a:lnTo>
                    <a:pt x="48503" y="111331"/>
                  </a:lnTo>
                  <a:lnTo>
                    <a:pt x="51156" y="111179"/>
                  </a:lnTo>
                  <a:close/>
                  <a:moveTo>
                    <a:pt x="220160" y="111709"/>
                  </a:moveTo>
                  <a:lnTo>
                    <a:pt x="220766" y="111785"/>
                  </a:lnTo>
                  <a:lnTo>
                    <a:pt x="222206" y="112088"/>
                  </a:lnTo>
                  <a:lnTo>
                    <a:pt x="223873" y="112467"/>
                  </a:lnTo>
                  <a:lnTo>
                    <a:pt x="225010" y="112846"/>
                  </a:lnTo>
                  <a:lnTo>
                    <a:pt x="226071" y="113149"/>
                  </a:lnTo>
                  <a:lnTo>
                    <a:pt x="225768" y="114286"/>
                  </a:lnTo>
                  <a:lnTo>
                    <a:pt x="223873" y="120425"/>
                  </a:lnTo>
                  <a:lnTo>
                    <a:pt x="219933" y="133384"/>
                  </a:lnTo>
                  <a:lnTo>
                    <a:pt x="217507" y="141418"/>
                  </a:lnTo>
                  <a:lnTo>
                    <a:pt x="216977" y="142782"/>
                  </a:lnTo>
                  <a:lnTo>
                    <a:pt x="216901" y="142934"/>
                  </a:lnTo>
                  <a:lnTo>
                    <a:pt x="216825" y="142858"/>
                  </a:lnTo>
                  <a:lnTo>
                    <a:pt x="217432" y="138235"/>
                  </a:lnTo>
                  <a:lnTo>
                    <a:pt x="217886" y="134445"/>
                  </a:lnTo>
                  <a:lnTo>
                    <a:pt x="218189" y="131338"/>
                  </a:lnTo>
                  <a:lnTo>
                    <a:pt x="219023" y="121865"/>
                  </a:lnTo>
                  <a:lnTo>
                    <a:pt x="219857" y="114362"/>
                  </a:lnTo>
                  <a:lnTo>
                    <a:pt x="220160" y="111709"/>
                  </a:lnTo>
                  <a:close/>
                  <a:moveTo>
                    <a:pt x="66313" y="114059"/>
                  </a:moveTo>
                  <a:lnTo>
                    <a:pt x="67071" y="114286"/>
                  </a:lnTo>
                  <a:lnTo>
                    <a:pt x="68435" y="114893"/>
                  </a:lnTo>
                  <a:lnTo>
                    <a:pt x="70178" y="115802"/>
                  </a:lnTo>
                  <a:lnTo>
                    <a:pt x="71846" y="116711"/>
                  </a:lnTo>
                  <a:lnTo>
                    <a:pt x="73286" y="117545"/>
                  </a:lnTo>
                  <a:lnTo>
                    <a:pt x="73740" y="117848"/>
                  </a:lnTo>
                  <a:lnTo>
                    <a:pt x="73968" y="118076"/>
                  </a:lnTo>
                  <a:lnTo>
                    <a:pt x="73968" y="118227"/>
                  </a:lnTo>
                  <a:lnTo>
                    <a:pt x="73892" y="118454"/>
                  </a:lnTo>
                  <a:lnTo>
                    <a:pt x="73665" y="118909"/>
                  </a:lnTo>
                  <a:lnTo>
                    <a:pt x="73058" y="119667"/>
                  </a:lnTo>
                  <a:lnTo>
                    <a:pt x="71012" y="122244"/>
                  </a:lnTo>
                  <a:lnTo>
                    <a:pt x="67147" y="126867"/>
                  </a:lnTo>
                  <a:lnTo>
                    <a:pt x="60402" y="135203"/>
                  </a:lnTo>
                  <a:lnTo>
                    <a:pt x="56840" y="139523"/>
                  </a:lnTo>
                  <a:lnTo>
                    <a:pt x="53581" y="143313"/>
                  </a:lnTo>
                  <a:lnTo>
                    <a:pt x="53581" y="143085"/>
                  </a:lnTo>
                  <a:lnTo>
                    <a:pt x="54112" y="141873"/>
                  </a:lnTo>
                  <a:lnTo>
                    <a:pt x="57370" y="134370"/>
                  </a:lnTo>
                  <a:lnTo>
                    <a:pt x="60553" y="127094"/>
                  </a:lnTo>
                  <a:lnTo>
                    <a:pt x="63282" y="120652"/>
                  </a:lnTo>
                  <a:lnTo>
                    <a:pt x="64873" y="116787"/>
                  </a:lnTo>
                  <a:lnTo>
                    <a:pt x="65707" y="114817"/>
                  </a:lnTo>
                  <a:lnTo>
                    <a:pt x="66086" y="114135"/>
                  </a:lnTo>
                  <a:lnTo>
                    <a:pt x="66162" y="114059"/>
                  </a:lnTo>
                  <a:close/>
                  <a:moveTo>
                    <a:pt x="191209" y="118000"/>
                  </a:moveTo>
                  <a:lnTo>
                    <a:pt x="191967" y="119516"/>
                  </a:lnTo>
                  <a:lnTo>
                    <a:pt x="193786" y="123153"/>
                  </a:lnTo>
                  <a:lnTo>
                    <a:pt x="195150" y="125806"/>
                  </a:lnTo>
                  <a:lnTo>
                    <a:pt x="196439" y="128231"/>
                  </a:lnTo>
                  <a:lnTo>
                    <a:pt x="197727" y="130505"/>
                  </a:lnTo>
                  <a:lnTo>
                    <a:pt x="199015" y="132702"/>
                  </a:lnTo>
                  <a:lnTo>
                    <a:pt x="200380" y="134749"/>
                  </a:lnTo>
                  <a:lnTo>
                    <a:pt x="201744" y="136795"/>
                  </a:lnTo>
                  <a:lnTo>
                    <a:pt x="203260" y="138841"/>
                  </a:lnTo>
                  <a:lnTo>
                    <a:pt x="204851" y="140887"/>
                  </a:lnTo>
                  <a:lnTo>
                    <a:pt x="206367" y="142858"/>
                  </a:lnTo>
                  <a:lnTo>
                    <a:pt x="206670" y="143313"/>
                  </a:lnTo>
                  <a:lnTo>
                    <a:pt x="206746" y="143388"/>
                  </a:lnTo>
                  <a:lnTo>
                    <a:pt x="206670" y="143388"/>
                  </a:lnTo>
                  <a:lnTo>
                    <a:pt x="203563" y="140660"/>
                  </a:lnTo>
                  <a:lnTo>
                    <a:pt x="199849" y="137553"/>
                  </a:lnTo>
                  <a:lnTo>
                    <a:pt x="195984" y="134370"/>
                  </a:lnTo>
                  <a:lnTo>
                    <a:pt x="192574" y="131717"/>
                  </a:lnTo>
                  <a:lnTo>
                    <a:pt x="185829" y="126488"/>
                  </a:lnTo>
                  <a:lnTo>
                    <a:pt x="184389" y="125275"/>
                  </a:lnTo>
                  <a:lnTo>
                    <a:pt x="184010" y="124896"/>
                  </a:lnTo>
                  <a:lnTo>
                    <a:pt x="183858" y="124745"/>
                  </a:lnTo>
                  <a:lnTo>
                    <a:pt x="183934" y="124593"/>
                  </a:lnTo>
                  <a:lnTo>
                    <a:pt x="184086" y="124366"/>
                  </a:lnTo>
                  <a:lnTo>
                    <a:pt x="184843" y="123532"/>
                  </a:lnTo>
                  <a:lnTo>
                    <a:pt x="185980" y="122395"/>
                  </a:lnTo>
                  <a:lnTo>
                    <a:pt x="187269" y="121183"/>
                  </a:lnTo>
                  <a:lnTo>
                    <a:pt x="189770" y="118985"/>
                  </a:lnTo>
                  <a:lnTo>
                    <a:pt x="190679" y="118227"/>
                  </a:lnTo>
                  <a:lnTo>
                    <a:pt x="190982" y="118076"/>
                  </a:lnTo>
                  <a:lnTo>
                    <a:pt x="191209" y="118000"/>
                  </a:lnTo>
                  <a:close/>
                  <a:moveTo>
                    <a:pt x="53808" y="111331"/>
                  </a:moveTo>
                  <a:lnTo>
                    <a:pt x="55627" y="111482"/>
                  </a:lnTo>
                  <a:lnTo>
                    <a:pt x="57370" y="111634"/>
                  </a:lnTo>
                  <a:lnTo>
                    <a:pt x="59038" y="111937"/>
                  </a:lnTo>
                  <a:lnTo>
                    <a:pt x="60857" y="112316"/>
                  </a:lnTo>
                  <a:lnTo>
                    <a:pt x="62751" y="112846"/>
                  </a:lnTo>
                  <a:lnTo>
                    <a:pt x="64343" y="113301"/>
                  </a:lnTo>
                  <a:lnTo>
                    <a:pt x="65176" y="113604"/>
                  </a:lnTo>
                  <a:lnTo>
                    <a:pt x="65252" y="113680"/>
                  </a:lnTo>
                  <a:lnTo>
                    <a:pt x="65252" y="113832"/>
                  </a:lnTo>
                  <a:lnTo>
                    <a:pt x="65025" y="114665"/>
                  </a:lnTo>
                  <a:lnTo>
                    <a:pt x="64494" y="116029"/>
                  </a:lnTo>
                  <a:lnTo>
                    <a:pt x="63585" y="118227"/>
                  </a:lnTo>
                  <a:lnTo>
                    <a:pt x="60629" y="124972"/>
                  </a:lnTo>
                  <a:lnTo>
                    <a:pt x="56840" y="133460"/>
                  </a:lnTo>
                  <a:lnTo>
                    <a:pt x="53657" y="140660"/>
                  </a:lnTo>
                  <a:lnTo>
                    <a:pt x="52217" y="143616"/>
                  </a:lnTo>
                  <a:lnTo>
                    <a:pt x="52293" y="142479"/>
                  </a:lnTo>
                  <a:lnTo>
                    <a:pt x="52520" y="139751"/>
                  </a:lnTo>
                  <a:lnTo>
                    <a:pt x="53126" y="133839"/>
                  </a:lnTo>
                  <a:lnTo>
                    <a:pt x="53202" y="132399"/>
                  </a:lnTo>
                  <a:lnTo>
                    <a:pt x="53278" y="129747"/>
                  </a:lnTo>
                  <a:lnTo>
                    <a:pt x="53430" y="122623"/>
                  </a:lnTo>
                  <a:lnTo>
                    <a:pt x="53505" y="115726"/>
                  </a:lnTo>
                  <a:lnTo>
                    <a:pt x="53657" y="112316"/>
                  </a:lnTo>
                  <a:lnTo>
                    <a:pt x="53808" y="111331"/>
                  </a:lnTo>
                  <a:close/>
                  <a:moveTo>
                    <a:pt x="238728" y="120425"/>
                  </a:moveTo>
                  <a:lnTo>
                    <a:pt x="238955" y="120501"/>
                  </a:lnTo>
                  <a:lnTo>
                    <a:pt x="239410" y="120880"/>
                  </a:lnTo>
                  <a:lnTo>
                    <a:pt x="240547" y="122016"/>
                  </a:lnTo>
                  <a:lnTo>
                    <a:pt x="242138" y="123608"/>
                  </a:lnTo>
                  <a:lnTo>
                    <a:pt x="239107" y="126564"/>
                  </a:lnTo>
                  <a:lnTo>
                    <a:pt x="231149" y="134294"/>
                  </a:lnTo>
                  <a:lnTo>
                    <a:pt x="224177" y="140887"/>
                  </a:lnTo>
                  <a:lnTo>
                    <a:pt x="223191" y="141797"/>
                  </a:lnTo>
                  <a:lnTo>
                    <a:pt x="222282" y="142555"/>
                  </a:lnTo>
                  <a:lnTo>
                    <a:pt x="221448" y="143161"/>
                  </a:lnTo>
                  <a:lnTo>
                    <a:pt x="220615" y="143616"/>
                  </a:lnTo>
                  <a:lnTo>
                    <a:pt x="218947" y="144374"/>
                  </a:lnTo>
                  <a:lnTo>
                    <a:pt x="218872" y="144374"/>
                  </a:lnTo>
                  <a:lnTo>
                    <a:pt x="218947" y="144298"/>
                  </a:lnTo>
                  <a:lnTo>
                    <a:pt x="219099" y="143919"/>
                  </a:lnTo>
                  <a:lnTo>
                    <a:pt x="220160" y="142555"/>
                  </a:lnTo>
                  <a:lnTo>
                    <a:pt x="221827" y="140433"/>
                  </a:lnTo>
                  <a:lnTo>
                    <a:pt x="224177" y="137704"/>
                  </a:lnTo>
                  <a:lnTo>
                    <a:pt x="227890" y="133309"/>
                  </a:lnTo>
                  <a:lnTo>
                    <a:pt x="231376" y="128989"/>
                  </a:lnTo>
                  <a:lnTo>
                    <a:pt x="234180" y="125503"/>
                  </a:lnTo>
                  <a:lnTo>
                    <a:pt x="236454" y="122774"/>
                  </a:lnTo>
                  <a:lnTo>
                    <a:pt x="237970" y="121031"/>
                  </a:lnTo>
                  <a:lnTo>
                    <a:pt x="238500" y="120577"/>
                  </a:lnTo>
                  <a:lnTo>
                    <a:pt x="238728" y="120425"/>
                  </a:lnTo>
                  <a:close/>
                  <a:moveTo>
                    <a:pt x="76923" y="120652"/>
                  </a:moveTo>
                  <a:lnTo>
                    <a:pt x="78288" y="121865"/>
                  </a:lnTo>
                  <a:lnTo>
                    <a:pt x="79652" y="123153"/>
                  </a:lnTo>
                  <a:lnTo>
                    <a:pt x="80788" y="124442"/>
                  </a:lnTo>
                  <a:lnTo>
                    <a:pt x="81622" y="125351"/>
                  </a:lnTo>
                  <a:lnTo>
                    <a:pt x="81925" y="125882"/>
                  </a:lnTo>
                  <a:lnTo>
                    <a:pt x="81622" y="126185"/>
                  </a:lnTo>
                  <a:lnTo>
                    <a:pt x="80940" y="126867"/>
                  </a:lnTo>
                  <a:lnTo>
                    <a:pt x="78591" y="128989"/>
                  </a:lnTo>
                  <a:lnTo>
                    <a:pt x="72376" y="134597"/>
                  </a:lnTo>
                  <a:lnTo>
                    <a:pt x="69496" y="137174"/>
                  </a:lnTo>
                  <a:lnTo>
                    <a:pt x="67147" y="137022"/>
                  </a:lnTo>
                  <a:lnTo>
                    <a:pt x="65252" y="137022"/>
                  </a:lnTo>
                  <a:lnTo>
                    <a:pt x="64798" y="137098"/>
                  </a:lnTo>
                  <a:lnTo>
                    <a:pt x="64570" y="137174"/>
                  </a:lnTo>
                  <a:lnTo>
                    <a:pt x="64494" y="137401"/>
                  </a:lnTo>
                  <a:lnTo>
                    <a:pt x="64494" y="137780"/>
                  </a:lnTo>
                  <a:lnTo>
                    <a:pt x="64570" y="138765"/>
                  </a:lnTo>
                  <a:lnTo>
                    <a:pt x="64873" y="140433"/>
                  </a:lnTo>
                  <a:lnTo>
                    <a:pt x="64798" y="140584"/>
                  </a:lnTo>
                  <a:lnTo>
                    <a:pt x="64722" y="140736"/>
                  </a:lnTo>
                  <a:lnTo>
                    <a:pt x="64267" y="141266"/>
                  </a:lnTo>
                  <a:lnTo>
                    <a:pt x="63661" y="141873"/>
                  </a:lnTo>
                  <a:lnTo>
                    <a:pt x="62903" y="142479"/>
                  </a:lnTo>
                  <a:lnTo>
                    <a:pt x="62145" y="143161"/>
                  </a:lnTo>
                  <a:lnTo>
                    <a:pt x="61387" y="143691"/>
                  </a:lnTo>
                  <a:lnTo>
                    <a:pt x="60781" y="144070"/>
                  </a:lnTo>
                  <a:lnTo>
                    <a:pt x="60326" y="144298"/>
                  </a:lnTo>
                  <a:lnTo>
                    <a:pt x="59644" y="144374"/>
                  </a:lnTo>
                  <a:lnTo>
                    <a:pt x="59492" y="144298"/>
                  </a:lnTo>
                  <a:lnTo>
                    <a:pt x="59341" y="144222"/>
                  </a:lnTo>
                  <a:lnTo>
                    <a:pt x="59265" y="144070"/>
                  </a:lnTo>
                  <a:lnTo>
                    <a:pt x="59114" y="143995"/>
                  </a:lnTo>
                  <a:lnTo>
                    <a:pt x="58659" y="143995"/>
                  </a:lnTo>
                  <a:lnTo>
                    <a:pt x="58280" y="144070"/>
                  </a:lnTo>
                  <a:lnTo>
                    <a:pt x="58053" y="144146"/>
                  </a:lnTo>
                  <a:lnTo>
                    <a:pt x="57901" y="144298"/>
                  </a:lnTo>
                  <a:lnTo>
                    <a:pt x="57674" y="144525"/>
                  </a:lnTo>
                  <a:lnTo>
                    <a:pt x="57370" y="144601"/>
                  </a:lnTo>
                  <a:lnTo>
                    <a:pt x="57295" y="144601"/>
                  </a:lnTo>
                  <a:lnTo>
                    <a:pt x="57295" y="144525"/>
                  </a:lnTo>
                  <a:lnTo>
                    <a:pt x="57522" y="144222"/>
                  </a:lnTo>
                  <a:lnTo>
                    <a:pt x="58659" y="142706"/>
                  </a:lnTo>
                  <a:lnTo>
                    <a:pt x="61084" y="139751"/>
                  </a:lnTo>
                  <a:lnTo>
                    <a:pt x="65101" y="134900"/>
                  </a:lnTo>
                  <a:lnTo>
                    <a:pt x="73210" y="125200"/>
                  </a:lnTo>
                  <a:lnTo>
                    <a:pt x="76923" y="120652"/>
                  </a:lnTo>
                  <a:close/>
                  <a:moveTo>
                    <a:pt x="65328" y="141721"/>
                  </a:moveTo>
                  <a:lnTo>
                    <a:pt x="65631" y="141948"/>
                  </a:lnTo>
                  <a:lnTo>
                    <a:pt x="66162" y="142403"/>
                  </a:lnTo>
                  <a:lnTo>
                    <a:pt x="66616" y="142706"/>
                  </a:lnTo>
                  <a:lnTo>
                    <a:pt x="67071" y="143009"/>
                  </a:lnTo>
                  <a:lnTo>
                    <a:pt x="67677" y="143237"/>
                  </a:lnTo>
                  <a:lnTo>
                    <a:pt x="68359" y="143464"/>
                  </a:lnTo>
                  <a:lnTo>
                    <a:pt x="69799" y="143843"/>
                  </a:lnTo>
                  <a:lnTo>
                    <a:pt x="71543" y="144070"/>
                  </a:lnTo>
                  <a:lnTo>
                    <a:pt x="72755" y="144222"/>
                  </a:lnTo>
                  <a:lnTo>
                    <a:pt x="73134" y="144374"/>
                  </a:lnTo>
                  <a:lnTo>
                    <a:pt x="73210" y="144374"/>
                  </a:lnTo>
                  <a:lnTo>
                    <a:pt x="73210" y="144449"/>
                  </a:lnTo>
                  <a:lnTo>
                    <a:pt x="73058" y="144525"/>
                  </a:lnTo>
                  <a:lnTo>
                    <a:pt x="72755" y="144601"/>
                  </a:lnTo>
                  <a:lnTo>
                    <a:pt x="71088" y="144601"/>
                  </a:lnTo>
                  <a:lnTo>
                    <a:pt x="70785" y="144525"/>
                  </a:lnTo>
                  <a:lnTo>
                    <a:pt x="70633" y="144449"/>
                  </a:lnTo>
                  <a:lnTo>
                    <a:pt x="70406" y="144374"/>
                  </a:lnTo>
                  <a:lnTo>
                    <a:pt x="69951" y="144298"/>
                  </a:lnTo>
                  <a:lnTo>
                    <a:pt x="68738" y="144298"/>
                  </a:lnTo>
                  <a:lnTo>
                    <a:pt x="66692" y="144222"/>
                  </a:lnTo>
                  <a:lnTo>
                    <a:pt x="62751" y="144222"/>
                  </a:lnTo>
                  <a:lnTo>
                    <a:pt x="62524" y="144146"/>
                  </a:lnTo>
                  <a:lnTo>
                    <a:pt x="62600" y="144070"/>
                  </a:lnTo>
                  <a:lnTo>
                    <a:pt x="64267" y="142555"/>
                  </a:lnTo>
                  <a:lnTo>
                    <a:pt x="64949" y="142024"/>
                  </a:lnTo>
                  <a:lnTo>
                    <a:pt x="65328" y="141721"/>
                  </a:lnTo>
                  <a:close/>
                  <a:moveTo>
                    <a:pt x="76090" y="144449"/>
                  </a:moveTo>
                  <a:lnTo>
                    <a:pt x="77075" y="144525"/>
                  </a:lnTo>
                  <a:lnTo>
                    <a:pt x="76999" y="144525"/>
                  </a:lnTo>
                  <a:lnTo>
                    <a:pt x="76165" y="144601"/>
                  </a:lnTo>
                  <a:lnTo>
                    <a:pt x="75256" y="144525"/>
                  </a:lnTo>
                  <a:lnTo>
                    <a:pt x="75104" y="144525"/>
                  </a:lnTo>
                  <a:lnTo>
                    <a:pt x="76090" y="144449"/>
                  </a:lnTo>
                  <a:close/>
                  <a:moveTo>
                    <a:pt x="84578" y="144525"/>
                  </a:moveTo>
                  <a:lnTo>
                    <a:pt x="84199" y="144601"/>
                  </a:lnTo>
                  <a:lnTo>
                    <a:pt x="80561" y="144601"/>
                  </a:lnTo>
                  <a:lnTo>
                    <a:pt x="80106" y="144525"/>
                  </a:lnTo>
                  <a:close/>
                  <a:moveTo>
                    <a:pt x="183100" y="125503"/>
                  </a:moveTo>
                  <a:lnTo>
                    <a:pt x="183934" y="126033"/>
                  </a:lnTo>
                  <a:lnTo>
                    <a:pt x="185677" y="127397"/>
                  </a:lnTo>
                  <a:lnTo>
                    <a:pt x="192270" y="132551"/>
                  </a:lnTo>
                  <a:lnTo>
                    <a:pt x="196060" y="135431"/>
                  </a:lnTo>
                  <a:lnTo>
                    <a:pt x="199243" y="138007"/>
                  </a:lnTo>
                  <a:lnTo>
                    <a:pt x="204245" y="142251"/>
                  </a:lnTo>
                  <a:lnTo>
                    <a:pt x="207049" y="144677"/>
                  </a:lnTo>
                  <a:lnTo>
                    <a:pt x="207276" y="144904"/>
                  </a:lnTo>
                  <a:lnTo>
                    <a:pt x="207352" y="144980"/>
                  </a:lnTo>
                  <a:lnTo>
                    <a:pt x="206746" y="144677"/>
                  </a:lnTo>
                  <a:lnTo>
                    <a:pt x="201516" y="141797"/>
                  </a:lnTo>
                  <a:lnTo>
                    <a:pt x="193559" y="137477"/>
                  </a:lnTo>
                  <a:lnTo>
                    <a:pt x="185904" y="133309"/>
                  </a:lnTo>
                  <a:lnTo>
                    <a:pt x="181357" y="130959"/>
                  </a:lnTo>
                  <a:lnTo>
                    <a:pt x="179917" y="130201"/>
                  </a:lnTo>
                  <a:lnTo>
                    <a:pt x="180372" y="129444"/>
                  </a:lnTo>
                  <a:lnTo>
                    <a:pt x="181888" y="127094"/>
                  </a:lnTo>
                  <a:lnTo>
                    <a:pt x="182721" y="125957"/>
                  </a:lnTo>
                  <a:lnTo>
                    <a:pt x="183100" y="125503"/>
                  </a:lnTo>
                  <a:close/>
                  <a:moveTo>
                    <a:pt x="232816" y="116257"/>
                  </a:moveTo>
                  <a:lnTo>
                    <a:pt x="233650" y="116711"/>
                  </a:lnTo>
                  <a:lnTo>
                    <a:pt x="235469" y="117848"/>
                  </a:lnTo>
                  <a:lnTo>
                    <a:pt x="237288" y="119137"/>
                  </a:lnTo>
                  <a:lnTo>
                    <a:pt x="238121" y="119743"/>
                  </a:lnTo>
                  <a:lnTo>
                    <a:pt x="238046" y="119894"/>
                  </a:lnTo>
                  <a:lnTo>
                    <a:pt x="237894" y="120198"/>
                  </a:lnTo>
                  <a:lnTo>
                    <a:pt x="237288" y="121031"/>
                  </a:lnTo>
                  <a:lnTo>
                    <a:pt x="236227" y="122168"/>
                  </a:lnTo>
                  <a:lnTo>
                    <a:pt x="234938" y="123760"/>
                  </a:lnTo>
                  <a:lnTo>
                    <a:pt x="230922" y="128913"/>
                  </a:lnTo>
                  <a:lnTo>
                    <a:pt x="228572" y="131869"/>
                  </a:lnTo>
                  <a:lnTo>
                    <a:pt x="226678" y="134142"/>
                  </a:lnTo>
                  <a:lnTo>
                    <a:pt x="222661" y="138765"/>
                  </a:lnTo>
                  <a:lnTo>
                    <a:pt x="220539" y="141342"/>
                  </a:lnTo>
                  <a:lnTo>
                    <a:pt x="218947" y="143388"/>
                  </a:lnTo>
                  <a:lnTo>
                    <a:pt x="218114" y="144449"/>
                  </a:lnTo>
                  <a:lnTo>
                    <a:pt x="217583" y="145131"/>
                  </a:lnTo>
                  <a:lnTo>
                    <a:pt x="217280" y="145435"/>
                  </a:lnTo>
                  <a:lnTo>
                    <a:pt x="217204" y="145435"/>
                  </a:lnTo>
                  <a:lnTo>
                    <a:pt x="217204" y="145359"/>
                  </a:lnTo>
                  <a:lnTo>
                    <a:pt x="217356" y="144904"/>
                  </a:lnTo>
                  <a:lnTo>
                    <a:pt x="217735" y="143995"/>
                  </a:lnTo>
                  <a:lnTo>
                    <a:pt x="219175" y="141266"/>
                  </a:lnTo>
                  <a:lnTo>
                    <a:pt x="222358" y="135506"/>
                  </a:lnTo>
                  <a:lnTo>
                    <a:pt x="225541" y="129519"/>
                  </a:lnTo>
                  <a:lnTo>
                    <a:pt x="227890" y="125275"/>
                  </a:lnTo>
                  <a:lnTo>
                    <a:pt x="230391" y="120501"/>
                  </a:lnTo>
                  <a:lnTo>
                    <a:pt x="232210" y="117090"/>
                  </a:lnTo>
                  <a:lnTo>
                    <a:pt x="232665" y="116408"/>
                  </a:lnTo>
                  <a:lnTo>
                    <a:pt x="232740" y="116257"/>
                  </a:lnTo>
                  <a:close/>
                  <a:moveTo>
                    <a:pt x="213036" y="111179"/>
                  </a:moveTo>
                  <a:lnTo>
                    <a:pt x="213188" y="112770"/>
                  </a:lnTo>
                  <a:lnTo>
                    <a:pt x="213339" y="117924"/>
                  </a:lnTo>
                  <a:lnTo>
                    <a:pt x="213415" y="128231"/>
                  </a:lnTo>
                  <a:lnTo>
                    <a:pt x="213566" y="138538"/>
                  </a:lnTo>
                  <a:lnTo>
                    <a:pt x="213718" y="143767"/>
                  </a:lnTo>
                  <a:lnTo>
                    <a:pt x="213718" y="144677"/>
                  </a:lnTo>
                  <a:lnTo>
                    <a:pt x="213718" y="145207"/>
                  </a:lnTo>
                  <a:lnTo>
                    <a:pt x="213642" y="145435"/>
                  </a:lnTo>
                  <a:lnTo>
                    <a:pt x="213491" y="145510"/>
                  </a:lnTo>
                  <a:lnTo>
                    <a:pt x="213188" y="145435"/>
                  </a:lnTo>
                  <a:lnTo>
                    <a:pt x="213036" y="145283"/>
                  </a:lnTo>
                  <a:lnTo>
                    <a:pt x="212733" y="144146"/>
                  </a:lnTo>
                  <a:lnTo>
                    <a:pt x="212127" y="141494"/>
                  </a:lnTo>
                  <a:lnTo>
                    <a:pt x="211444" y="137932"/>
                  </a:lnTo>
                  <a:lnTo>
                    <a:pt x="210762" y="134067"/>
                  </a:lnTo>
                  <a:lnTo>
                    <a:pt x="210005" y="129898"/>
                  </a:lnTo>
                  <a:lnTo>
                    <a:pt x="209322" y="126336"/>
                  </a:lnTo>
                  <a:lnTo>
                    <a:pt x="208489" y="121865"/>
                  </a:lnTo>
                  <a:lnTo>
                    <a:pt x="207655" y="117090"/>
                  </a:lnTo>
                  <a:lnTo>
                    <a:pt x="207125" y="113301"/>
                  </a:lnTo>
                  <a:lnTo>
                    <a:pt x="206973" y="112164"/>
                  </a:lnTo>
                  <a:lnTo>
                    <a:pt x="206973" y="111785"/>
                  </a:lnTo>
                  <a:lnTo>
                    <a:pt x="207049" y="111709"/>
                  </a:lnTo>
                  <a:lnTo>
                    <a:pt x="207731" y="111558"/>
                  </a:lnTo>
                  <a:lnTo>
                    <a:pt x="209019" y="111406"/>
                  </a:lnTo>
                  <a:lnTo>
                    <a:pt x="210459" y="111255"/>
                  </a:lnTo>
                  <a:lnTo>
                    <a:pt x="211748" y="111179"/>
                  </a:lnTo>
                  <a:close/>
                  <a:moveTo>
                    <a:pt x="18568" y="128989"/>
                  </a:moveTo>
                  <a:lnTo>
                    <a:pt x="18871" y="129216"/>
                  </a:lnTo>
                  <a:lnTo>
                    <a:pt x="19326" y="129595"/>
                  </a:lnTo>
                  <a:lnTo>
                    <a:pt x="20917" y="131111"/>
                  </a:lnTo>
                  <a:lnTo>
                    <a:pt x="23115" y="133006"/>
                  </a:lnTo>
                  <a:lnTo>
                    <a:pt x="25919" y="135431"/>
                  </a:lnTo>
                  <a:lnTo>
                    <a:pt x="31376" y="140054"/>
                  </a:lnTo>
                  <a:lnTo>
                    <a:pt x="35695" y="143843"/>
                  </a:lnTo>
                  <a:lnTo>
                    <a:pt x="37211" y="145207"/>
                  </a:lnTo>
                  <a:lnTo>
                    <a:pt x="37666" y="145662"/>
                  </a:lnTo>
                  <a:lnTo>
                    <a:pt x="37818" y="145813"/>
                  </a:lnTo>
                  <a:lnTo>
                    <a:pt x="37666" y="145813"/>
                  </a:lnTo>
                  <a:lnTo>
                    <a:pt x="37135" y="145662"/>
                  </a:lnTo>
                  <a:lnTo>
                    <a:pt x="35317" y="145131"/>
                  </a:lnTo>
                  <a:lnTo>
                    <a:pt x="29708" y="143237"/>
                  </a:lnTo>
                  <a:lnTo>
                    <a:pt x="23418" y="141039"/>
                  </a:lnTo>
                  <a:lnTo>
                    <a:pt x="20766" y="140054"/>
                  </a:lnTo>
                  <a:lnTo>
                    <a:pt x="18871" y="139372"/>
                  </a:lnTo>
                  <a:lnTo>
                    <a:pt x="15688" y="138007"/>
                  </a:lnTo>
                  <a:lnTo>
                    <a:pt x="14248" y="137325"/>
                  </a:lnTo>
                  <a:lnTo>
                    <a:pt x="14172" y="137174"/>
                  </a:lnTo>
                  <a:lnTo>
                    <a:pt x="14172" y="137022"/>
                  </a:lnTo>
                  <a:lnTo>
                    <a:pt x="14324" y="136416"/>
                  </a:lnTo>
                  <a:lnTo>
                    <a:pt x="14930" y="135052"/>
                  </a:lnTo>
                  <a:lnTo>
                    <a:pt x="15839" y="133233"/>
                  </a:lnTo>
                  <a:lnTo>
                    <a:pt x="16749" y="131414"/>
                  </a:lnTo>
                  <a:lnTo>
                    <a:pt x="17507" y="130050"/>
                  </a:lnTo>
                  <a:lnTo>
                    <a:pt x="18037" y="129216"/>
                  </a:lnTo>
                  <a:lnTo>
                    <a:pt x="18265" y="128989"/>
                  </a:lnTo>
                  <a:close/>
                  <a:moveTo>
                    <a:pt x="213794" y="111103"/>
                  </a:moveTo>
                  <a:lnTo>
                    <a:pt x="216371" y="111255"/>
                  </a:lnTo>
                  <a:lnTo>
                    <a:pt x="218189" y="111406"/>
                  </a:lnTo>
                  <a:lnTo>
                    <a:pt x="218872" y="111482"/>
                  </a:lnTo>
                  <a:lnTo>
                    <a:pt x="219099" y="111634"/>
                  </a:lnTo>
                  <a:lnTo>
                    <a:pt x="219175" y="111937"/>
                  </a:lnTo>
                  <a:lnTo>
                    <a:pt x="219175" y="112619"/>
                  </a:lnTo>
                  <a:lnTo>
                    <a:pt x="218947" y="115044"/>
                  </a:lnTo>
                  <a:lnTo>
                    <a:pt x="218568" y="119288"/>
                  </a:lnTo>
                  <a:lnTo>
                    <a:pt x="218038" y="124821"/>
                  </a:lnTo>
                  <a:lnTo>
                    <a:pt x="217507" y="130429"/>
                  </a:lnTo>
                  <a:lnTo>
                    <a:pt x="216750" y="137401"/>
                  </a:lnTo>
                  <a:lnTo>
                    <a:pt x="216067" y="143464"/>
                  </a:lnTo>
                  <a:lnTo>
                    <a:pt x="215764" y="145359"/>
                  </a:lnTo>
                  <a:lnTo>
                    <a:pt x="215689" y="146117"/>
                  </a:lnTo>
                  <a:lnTo>
                    <a:pt x="215006" y="145889"/>
                  </a:lnTo>
                  <a:lnTo>
                    <a:pt x="214703" y="145738"/>
                  </a:lnTo>
                  <a:lnTo>
                    <a:pt x="214552" y="145435"/>
                  </a:lnTo>
                  <a:lnTo>
                    <a:pt x="214400" y="144980"/>
                  </a:lnTo>
                  <a:lnTo>
                    <a:pt x="214324" y="144222"/>
                  </a:lnTo>
                  <a:lnTo>
                    <a:pt x="214249" y="139220"/>
                  </a:lnTo>
                  <a:lnTo>
                    <a:pt x="214097" y="129292"/>
                  </a:lnTo>
                  <a:lnTo>
                    <a:pt x="214021" y="119137"/>
                  </a:lnTo>
                  <a:lnTo>
                    <a:pt x="213870" y="113528"/>
                  </a:lnTo>
                  <a:lnTo>
                    <a:pt x="213794" y="111103"/>
                  </a:lnTo>
                  <a:close/>
                  <a:moveTo>
                    <a:pt x="186662" y="98826"/>
                  </a:moveTo>
                  <a:lnTo>
                    <a:pt x="186814" y="98902"/>
                  </a:lnTo>
                  <a:lnTo>
                    <a:pt x="186890" y="98977"/>
                  </a:lnTo>
                  <a:lnTo>
                    <a:pt x="186890" y="99129"/>
                  </a:lnTo>
                  <a:lnTo>
                    <a:pt x="186814" y="99432"/>
                  </a:lnTo>
                  <a:lnTo>
                    <a:pt x="186511" y="100645"/>
                  </a:lnTo>
                  <a:lnTo>
                    <a:pt x="186511" y="101099"/>
                  </a:lnTo>
                  <a:lnTo>
                    <a:pt x="186586" y="101175"/>
                  </a:lnTo>
                  <a:lnTo>
                    <a:pt x="186662" y="101175"/>
                  </a:lnTo>
                  <a:lnTo>
                    <a:pt x="186814" y="100872"/>
                  </a:lnTo>
                  <a:lnTo>
                    <a:pt x="187041" y="100341"/>
                  </a:lnTo>
                  <a:lnTo>
                    <a:pt x="187193" y="99887"/>
                  </a:lnTo>
                  <a:lnTo>
                    <a:pt x="187269" y="99811"/>
                  </a:lnTo>
                  <a:lnTo>
                    <a:pt x="187269" y="99963"/>
                  </a:lnTo>
                  <a:lnTo>
                    <a:pt x="188102" y="102085"/>
                  </a:lnTo>
                  <a:lnTo>
                    <a:pt x="188557" y="103373"/>
                  </a:lnTo>
                  <a:lnTo>
                    <a:pt x="188784" y="103752"/>
                  </a:lnTo>
                  <a:lnTo>
                    <a:pt x="188936" y="103903"/>
                  </a:lnTo>
                  <a:lnTo>
                    <a:pt x="188936" y="103752"/>
                  </a:lnTo>
                  <a:lnTo>
                    <a:pt x="188860" y="103373"/>
                  </a:lnTo>
                  <a:lnTo>
                    <a:pt x="188405" y="102085"/>
                  </a:lnTo>
                  <a:lnTo>
                    <a:pt x="188026" y="100872"/>
                  </a:lnTo>
                  <a:lnTo>
                    <a:pt x="187875" y="100114"/>
                  </a:lnTo>
                  <a:lnTo>
                    <a:pt x="187875" y="100038"/>
                  </a:lnTo>
                  <a:lnTo>
                    <a:pt x="188026" y="100038"/>
                  </a:lnTo>
                  <a:lnTo>
                    <a:pt x="188405" y="100796"/>
                  </a:lnTo>
                  <a:lnTo>
                    <a:pt x="190376" y="105343"/>
                  </a:lnTo>
                  <a:lnTo>
                    <a:pt x="192195" y="109436"/>
                  </a:lnTo>
                  <a:lnTo>
                    <a:pt x="193710" y="113149"/>
                  </a:lnTo>
                  <a:lnTo>
                    <a:pt x="194999" y="116257"/>
                  </a:lnTo>
                  <a:lnTo>
                    <a:pt x="195832" y="118379"/>
                  </a:lnTo>
                  <a:lnTo>
                    <a:pt x="196893" y="120804"/>
                  </a:lnTo>
                  <a:lnTo>
                    <a:pt x="198106" y="123381"/>
                  </a:lnTo>
                  <a:lnTo>
                    <a:pt x="199319" y="126033"/>
                  </a:lnTo>
                  <a:lnTo>
                    <a:pt x="200607" y="128534"/>
                  </a:lnTo>
                  <a:lnTo>
                    <a:pt x="201895" y="130959"/>
                  </a:lnTo>
                  <a:lnTo>
                    <a:pt x="203108" y="133157"/>
                  </a:lnTo>
                  <a:lnTo>
                    <a:pt x="204245" y="135052"/>
                  </a:lnTo>
                  <a:lnTo>
                    <a:pt x="205836" y="137553"/>
                  </a:lnTo>
                  <a:lnTo>
                    <a:pt x="207504" y="139826"/>
                  </a:lnTo>
                  <a:lnTo>
                    <a:pt x="209171" y="142024"/>
                  </a:lnTo>
                  <a:lnTo>
                    <a:pt x="210914" y="144146"/>
                  </a:lnTo>
                  <a:lnTo>
                    <a:pt x="211899" y="145435"/>
                  </a:lnTo>
                  <a:lnTo>
                    <a:pt x="212202" y="145813"/>
                  </a:lnTo>
                  <a:lnTo>
                    <a:pt x="212278" y="146041"/>
                  </a:lnTo>
                  <a:lnTo>
                    <a:pt x="212127" y="146041"/>
                  </a:lnTo>
                  <a:lnTo>
                    <a:pt x="211975" y="145889"/>
                  </a:lnTo>
                  <a:lnTo>
                    <a:pt x="211444" y="145283"/>
                  </a:lnTo>
                  <a:lnTo>
                    <a:pt x="210156" y="143767"/>
                  </a:lnTo>
                  <a:lnTo>
                    <a:pt x="208337" y="141873"/>
                  </a:lnTo>
                  <a:lnTo>
                    <a:pt x="206746" y="140281"/>
                  </a:lnTo>
                  <a:lnTo>
                    <a:pt x="206215" y="139902"/>
                  </a:lnTo>
                  <a:lnTo>
                    <a:pt x="206139" y="139751"/>
                  </a:lnTo>
                  <a:lnTo>
                    <a:pt x="206064" y="139751"/>
                  </a:lnTo>
                  <a:lnTo>
                    <a:pt x="206139" y="139978"/>
                  </a:lnTo>
                  <a:lnTo>
                    <a:pt x="206215" y="140205"/>
                  </a:lnTo>
                  <a:lnTo>
                    <a:pt x="206821" y="141039"/>
                  </a:lnTo>
                  <a:lnTo>
                    <a:pt x="207958" y="142251"/>
                  </a:lnTo>
                  <a:lnTo>
                    <a:pt x="209550" y="144070"/>
                  </a:lnTo>
                  <a:lnTo>
                    <a:pt x="210687" y="145359"/>
                  </a:lnTo>
                  <a:lnTo>
                    <a:pt x="211369" y="146117"/>
                  </a:lnTo>
                  <a:lnTo>
                    <a:pt x="211520" y="146344"/>
                  </a:lnTo>
                  <a:lnTo>
                    <a:pt x="211520" y="146496"/>
                  </a:lnTo>
                  <a:lnTo>
                    <a:pt x="211520" y="146571"/>
                  </a:lnTo>
                  <a:lnTo>
                    <a:pt x="211369" y="146571"/>
                  </a:lnTo>
                  <a:lnTo>
                    <a:pt x="211066" y="146344"/>
                  </a:lnTo>
                  <a:lnTo>
                    <a:pt x="210459" y="145738"/>
                  </a:lnTo>
                  <a:lnTo>
                    <a:pt x="208716" y="143616"/>
                  </a:lnTo>
                  <a:lnTo>
                    <a:pt x="206670" y="141039"/>
                  </a:lnTo>
                  <a:lnTo>
                    <a:pt x="205003" y="138690"/>
                  </a:lnTo>
                  <a:lnTo>
                    <a:pt x="202956" y="135582"/>
                  </a:lnTo>
                  <a:lnTo>
                    <a:pt x="200683" y="131945"/>
                  </a:lnTo>
                  <a:lnTo>
                    <a:pt x="198712" y="128686"/>
                  </a:lnTo>
                  <a:lnTo>
                    <a:pt x="197500" y="126639"/>
                  </a:lnTo>
                  <a:lnTo>
                    <a:pt x="196969" y="125654"/>
                  </a:lnTo>
                  <a:lnTo>
                    <a:pt x="196742" y="125427"/>
                  </a:lnTo>
                  <a:lnTo>
                    <a:pt x="196590" y="125351"/>
                  </a:lnTo>
                  <a:lnTo>
                    <a:pt x="196590" y="125503"/>
                  </a:lnTo>
                  <a:lnTo>
                    <a:pt x="196590" y="125806"/>
                  </a:lnTo>
                  <a:lnTo>
                    <a:pt x="197045" y="126791"/>
                  </a:lnTo>
                  <a:lnTo>
                    <a:pt x="197954" y="128458"/>
                  </a:lnTo>
                  <a:lnTo>
                    <a:pt x="199546" y="131111"/>
                  </a:lnTo>
                  <a:lnTo>
                    <a:pt x="201516" y="134218"/>
                  </a:lnTo>
                  <a:lnTo>
                    <a:pt x="203335" y="137098"/>
                  </a:lnTo>
                  <a:lnTo>
                    <a:pt x="203942" y="138235"/>
                  </a:lnTo>
                  <a:lnTo>
                    <a:pt x="204017" y="138462"/>
                  </a:lnTo>
                  <a:lnTo>
                    <a:pt x="203638" y="138007"/>
                  </a:lnTo>
                  <a:lnTo>
                    <a:pt x="202881" y="137022"/>
                  </a:lnTo>
                  <a:lnTo>
                    <a:pt x="200759" y="133915"/>
                  </a:lnTo>
                  <a:lnTo>
                    <a:pt x="199546" y="132020"/>
                  </a:lnTo>
                  <a:lnTo>
                    <a:pt x="198333" y="129974"/>
                  </a:lnTo>
                  <a:lnTo>
                    <a:pt x="197197" y="127852"/>
                  </a:lnTo>
                  <a:lnTo>
                    <a:pt x="195984" y="125578"/>
                  </a:lnTo>
                  <a:lnTo>
                    <a:pt x="194771" y="123153"/>
                  </a:lnTo>
                  <a:lnTo>
                    <a:pt x="193559" y="120577"/>
                  </a:lnTo>
                  <a:lnTo>
                    <a:pt x="192270" y="117772"/>
                  </a:lnTo>
                  <a:lnTo>
                    <a:pt x="190982" y="114817"/>
                  </a:lnTo>
                  <a:lnTo>
                    <a:pt x="187193" y="105798"/>
                  </a:lnTo>
                  <a:lnTo>
                    <a:pt x="185904" y="102615"/>
                  </a:lnTo>
                  <a:lnTo>
                    <a:pt x="185525" y="101554"/>
                  </a:lnTo>
                  <a:lnTo>
                    <a:pt x="185450" y="101099"/>
                  </a:lnTo>
                  <a:lnTo>
                    <a:pt x="185450" y="101024"/>
                  </a:lnTo>
                  <a:lnTo>
                    <a:pt x="185525" y="101099"/>
                  </a:lnTo>
                  <a:lnTo>
                    <a:pt x="185753" y="101478"/>
                  </a:lnTo>
                  <a:lnTo>
                    <a:pt x="186359" y="102842"/>
                  </a:lnTo>
                  <a:lnTo>
                    <a:pt x="189163" y="109057"/>
                  </a:lnTo>
                  <a:lnTo>
                    <a:pt x="190906" y="113225"/>
                  </a:lnTo>
                  <a:lnTo>
                    <a:pt x="192574" y="117242"/>
                  </a:lnTo>
                  <a:lnTo>
                    <a:pt x="193635" y="119743"/>
                  </a:lnTo>
                  <a:lnTo>
                    <a:pt x="194241" y="121107"/>
                  </a:lnTo>
                  <a:lnTo>
                    <a:pt x="194544" y="121638"/>
                  </a:lnTo>
                  <a:lnTo>
                    <a:pt x="194620" y="121713"/>
                  </a:lnTo>
                  <a:lnTo>
                    <a:pt x="194696" y="121713"/>
                  </a:lnTo>
                  <a:lnTo>
                    <a:pt x="194696" y="121562"/>
                  </a:lnTo>
                  <a:lnTo>
                    <a:pt x="194620" y="121183"/>
                  </a:lnTo>
                  <a:lnTo>
                    <a:pt x="194165" y="119819"/>
                  </a:lnTo>
                  <a:lnTo>
                    <a:pt x="192422" y="115499"/>
                  </a:lnTo>
                  <a:lnTo>
                    <a:pt x="190073" y="109739"/>
                  </a:lnTo>
                  <a:lnTo>
                    <a:pt x="187420" y="103752"/>
                  </a:lnTo>
                  <a:lnTo>
                    <a:pt x="186814" y="102312"/>
                  </a:lnTo>
                  <a:lnTo>
                    <a:pt x="186435" y="101327"/>
                  </a:lnTo>
                  <a:lnTo>
                    <a:pt x="186359" y="100645"/>
                  </a:lnTo>
                  <a:lnTo>
                    <a:pt x="186359" y="100038"/>
                  </a:lnTo>
                  <a:lnTo>
                    <a:pt x="186435" y="99205"/>
                  </a:lnTo>
                  <a:lnTo>
                    <a:pt x="186208" y="99735"/>
                  </a:lnTo>
                  <a:lnTo>
                    <a:pt x="186132" y="100038"/>
                  </a:lnTo>
                  <a:lnTo>
                    <a:pt x="185980" y="100190"/>
                  </a:lnTo>
                  <a:lnTo>
                    <a:pt x="185904" y="100266"/>
                  </a:lnTo>
                  <a:lnTo>
                    <a:pt x="185829" y="100190"/>
                  </a:lnTo>
                  <a:lnTo>
                    <a:pt x="185753" y="99963"/>
                  </a:lnTo>
                  <a:lnTo>
                    <a:pt x="185677" y="99735"/>
                  </a:lnTo>
                  <a:lnTo>
                    <a:pt x="185753" y="99508"/>
                  </a:lnTo>
                  <a:lnTo>
                    <a:pt x="185829" y="99280"/>
                  </a:lnTo>
                  <a:lnTo>
                    <a:pt x="185980" y="99129"/>
                  </a:lnTo>
                  <a:lnTo>
                    <a:pt x="186208" y="98977"/>
                  </a:lnTo>
                  <a:lnTo>
                    <a:pt x="186435" y="98902"/>
                  </a:lnTo>
                  <a:lnTo>
                    <a:pt x="186662" y="98826"/>
                  </a:lnTo>
                  <a:close/>
                  <a:moveTo>
                    <a:pt x="94051" y="91550"/>
                  </a:moveTo>
                  <a:lnTo>
                    <a:pt x="94203" y="91702"/>
                  </a:lnTo>
                  <a:lnTo>
                    <a:pt x="94354" y="91929"/>
                  </a:lnTo>
                  <a:lnTo>
                    <a:pt x="94885" y="92839"/>
                  </a:lnTo>
                  <a:lnTo>
                    <a:pt x="95643" y="94582"/>
                  </a:lnTo>
                  <a:lnTo>
                    <a:pt x="96704" y="97083"/>
                  </a:lnTo>
                  <a:lnTo>
                    <a:pt x="100645" y="107162"/>
                  </a:lnTo>
                  <a:lnTo>
                    <a:pt x="102994" y="113149"/>
                  </a:lnTo>
                  <a:lnTo>
                    <a:pt x="104585" y="117318"/>
                  </a:lnTo>
                  <a:lnTo>
                    <a:pt x="107011" y="123532"/>
                  </a:lnTo>
                  <a:lnTo>
                    <a:pt x="109663" y="130429"/>
                  </a:lnTo>
                  <a:lnTo>
                    <a:pt x="110876" y="133612"/>
                  </a:lnTo>
                  <a:lnTo>
                    <a:pt x="111785" y="135885"/>
                  </a:lnTo>
                  <a:lnTo>
                    <a:pt x="112316" y="137250"/>
                  </a:lnTo>
                  <a:lnTo>
                    <a:pt x="112543" y="138007"/>
                  </a:lnTo>
                  <a:lnTo>
                    <a:pt x="112619" y="138386"/>
                  </a:lnTo>
                  <a:lnTo>
                    <a:pt x="112770" y="138690"/>
                  </a:lnTo>
                  <a:lnTo>
                    <a:pt x="112846" y="138765"/>
                  </a:lnTo>
                  <a:lnTo>
                    <a:pt x="112770" y="138841"/>
                  </a:lnTo>
                  <a:lnTo>
                    <a:pt x="111937" y="138765"/>
                  </a:lnTo>
                  <a:lnTo>
                    <a:pt x="110800" y="138614"/>
                  </a:lnTo>
                  <a:lnTo>
                    <a:pt x="109966" y="136264"/>
                  </a:lnTo>
                  <a:lnTo>
                    <a:pt x="108981" y="133460"/>
                  </a:lnTo>
                  <a:lnTo>
                    <a:pt x="107920" y="130732"/>
                  </a:lnTo>
                  <a:lnTo>
                    <a:pt x="107011" y="128686"/>
                  </a:lnTo>
                  <a:lnTo>
                    <a:pt x="106707" y="128079"/>
                  </a:lnTo>
                  <a:lnTo>
                    <a:pt x="106556" y="127928"/>
                  </a:lnTo>
                  <a:lnTo>
                    <a:pt x="106404" y="127928"/>
                  </a:lnTo>
                  <a:lnTo>
                    <a:pt x="106480" y="128307"/>
                  </a:lnTo>
                  <a:lnTo>
                    <a:pt x="107617" y="131262"/>
                  </a:lnTo>
                  <a:lnTo>
                    <a:pt x="108905" y="134370"/>
                  </a:lnTo>
                  <a:lnTo>
                    <a:pt x="109815" y="136719"/>
                  </a:lnTo>
                  <a:lnTo>
                    <a:pt x="110269" y="138159"/>
                  </a:lnTo>
                  <a:lnTo>
                    <a:pt x="110269" y="138538"/>
                  </a:lnTo>
                  <a:lnTo>
                    <a:pt x="110269" y="138614"/>
                  </a:lnTo>
                  <a:lnTo>
                    <a:pt x="110194" y="138690"/>
                  </a:lnTo>
                  <a:lnTo>
                    <a:pt x="110042" y="138462"/>
                  </a:lnTo>
                  <a:lnTo>
                    <a:pt x="109739" y="137856"/>
                  </a:lnTo>
                  <a:lnTo>
                    <a:pt x="109284" y="136946"/>
                  </a:lnTo>
                  <a:lnTo>
                    <a:pt x="108905" y="135885"/>
                  </a:lnTo>
                  <a:lnTo>
                    <a:pt x="106177" y="128686"/>
                  </a:lnTo>
                  <a:lnTo>
                    <a:pt x="104207" y="123835"/>
                  </a:lnTo>
                  <a:lnTo>
                    <a:pt x="104131" y="123760"/>
                  </a:lnTo>
                  <a:lnTo>
                    <a:pt x="104055" y="123760"/>
                  </a:lnTo>
                  <a:lnTo>
                    <a:pt x="103903" y="123835"/>
                  </a:lnTo>
                  <a:lnTo>
                    <a:pt x="103903" y="123987"/>
                  </a:lnTo>
                  <a:lnTo>
                    <a:pt x="103979" y="124442"/>
                  </a:lnTo>
                  <a:lnTo>
                    <a:pt x="104434" y="125730"/>
                  </a:lnTo>
                  <a:lnTo>
                    <a:pt x="106101" y="130429"/>
                  </a:lnTo>
                  <a:lnTo>
                    <a:pt x="108451" y="136795"/>
                  </a:lnTo>
                  <a:lnTo>
                    <a:pt x="108602" y="137174"/>
                  </a:lnTo>
                  <a:lnTo>
                    <a:pt x="108602" y="137250"/>
                  </a:lnTo>
                  <a:lnTo>
                    <a:pt x="108223" y="136492"/>
                  </a:lnTo>
                  <a:lnTo>
                    <a:pt x="107390" y="134597"/>
                  </a:lnTo>
                  <a:lnTo>
                    <a:pt x="106253" y="131566"/>
                  </a:lnTo>
                  <a:lnTo>
                    <a:pt x="104889" y="127928"/>
                  </a:lnTo>
                  <a:lnTo>
                    <a:pt x="103524" y="124593"/>
                  </a:lnTo>
                  <a:lnTo>
                    <a:pt x="100493" y="117090"/>
                  </a:lnTo>
                  <a:lnTo>
                    <a:pt x="97840" y="110345"/>
                  </a:lnTo>
                  <a:lnTo>
                    <a:pt x="97158" y="108526"/>
                  </a:lnTo>
                  <a:lnTo>
                    <a:pt x="96931" y="107693"/>
                  </a:lnTo>
                  <a:lnTo>
                    <a:pt x="97083" y="107844"/>
                  </a:lnTo>
                  <a:lnTo>
                    <a:pt x="97310" y="108375"/>
                  </a:lnTo>
                  <a:lnTo>
                    <a:pt x="98144" y="110270"/>
                  </a:lnTo>
                  <a:lnTo>
                    <a:pt x="99280" y="113225"/>
                  </a:lnTo>
                  <a:lnTo>
                    <a:pt x="100720" y="116939"/>
                  </a:lnTo>
                  <a:lnTo>
                    <a:pt x="102009" y="120122"/>
                  </a:lnTo>
                  <a:lnTo>
                    <a:pt x="102691" y="121865"/>
                  </a:lnTo>
                  <a:lnTo>
                    <a:pt x="102918" y="122244"/>
                  </a:lnTo>
                  <a:lnTo>
                    <a:pt x="103070" y="122471"/>
                  </a:lnTo>
                  <a:lnTo>
                    <a:pt x="103221" y="122471"/>
                  </a:lnTo>
                  <a:lnTo>
                    <a:pt x="103297" y="122395"/>
                  </a:lnTo>
                  <a:lnTo>
                    <a:pt x="103449" y="122320"/>
                  </a:lnTo>
                  <a:lnTo>
                    <a:pt x="103449" y="122168"/>
                  </a:lnTo>
                  <a:lnTo>
                    <a:pt x="103449" y="121941"/>
                  </a:lnTo>
                  <a:lnTo>
                    <a:pt x="103297" y="121562"/>
                  </a:lnTo>
                  <a:lnTo>
                    <a:pt x="102691" y="119894"/>
                  </a:lnTo>
                  <a:lnTo>
                    <a:pt x="101478" y="116711"/>
                  </a:lnTo>
                  <a:lnTo>
                    <a:pt x="100493" y="113756"/>
                  </a:lnTo>
                  <a:lnTo>
                    <a:pt x="100417" y="113604"/>
                  </a:lnTo>
                  <a:lnTo>
                    <a:pt x="100417" y="113604"/>
                  </a:lnTo>
                  <a:lnTo>
                    <a:pt x="100493" y="113680"/>
                  </a:lnTo>
                  <a:lnTo>
                    <a:pt x="100948" y="114514"/>
                  </a:lnTo>
                  <a:lnTo>
                    <a:pt x="101327" y="115271"/>
                  </a:lnTo>
                  <a:lnTo>
                    <a:pt x="101478" y="115423"/>
                  </a:lnTo>
                  <a:lnTo>
                    <a:pt x="101554" y="115423"/>
                  </a:lnTo>
                  <a:lnTo>
                    <a:pt x="101478" y="115044"/>
                  </a:lnTo>
                  <a:lnTo>
                    <a:pt x="101175" y="114059"/>
                  </a:lnTo>
                  <a:lnTo>
                    <a:pt x="100038" y="111179"/>
                  </a:lnTo>
                  <a:lnTo>
                    <a:pt x="97765" y="105419"/>
                  </a:lnTo>
                  <a:lnTo>
                    <a:pt x="96779" y="102994"/>
                  </a:lnTo>
                  <a:lnTo>
                    <a:pt x="95946" y="101024"/>
                  </a:lnTo>
                  <a:lnTo>
                    <a:pt x="95264" y="99659"/>
                  </a:lnTo>
                  <a:lnTo>
                    <a:pt x="95036" y="99205"/>
                  </a:lnTo>
                  <a:lnTo>
                    <a:pt x="94885" y="99053"/>
                  </a:lnTo>
                  <a:lnTo>
                    <a:pt x="94809" y="99053"/>
                  </a:lnTo>
                  <a:lnTo>
                    <a:pt x="94733" y="99129"/>
                  </a:lnTo>
                  <a:lnTo>
                    <a:pt x="94733" y="99205"/>
                  </a:lnTo>
                  <a:lnTo>
                    <a:pt x="94733" y="99280"/>
                  </a:lnTo>
                  <a:lnTo>
                    <a:pt x="95036" y="100114"/>
                  </a:lnTo>
                  <a:lnTo>
                    <a:pt x="94961" y="100114"/>
                  </a:lnTo>
                  <a:lnTo>
                    <a:pt x="94961" y="100038"/>
                  </a:lnTo>
                  <a:lnTo>
                    <a:pt x="94733" y="99735"/>
                  </a:lnTo>
                  <a:lnTo>
                    <a:pt x="94430" y="99356"/>
                  </a:lnTo>
                  <a:lnTo>
                    <a:pt x="94203" y="99129"/>
                  </a:lnTo>
                  <a:lnTo>
                    <a:pt x="93900" y="98977"/>
                  </a:lnTo>
                  <a:lnTo>
                    <a:pt x="93521" y="98902"/>
                  </a:lnTo>
                  <a:lnTo>
                    <a:pt x="93142" y="98902"/>
                  </a:lnTo>
                  <a:lnTo>
                    <a:pt x="92839" y="98977"/>
                  </a:lnTo>
                  <a:lnTo>
                    <a:pt x="92687" y="99129"/>
                  </a:lnTo>
                  <a:lnTo>
                    <a:pt x="92535" y="99432"/>
                  </a:lnTo>
                  <a:lnTo>
                    <a:pt x="92384" y="99735"/>
                  </a:lnTo>
                  <a:lnTo>
                    <a:pt x="92005" y="100266"/>
                  </a:lnTo>
                  <a:lnTo>
                    <a:pt x="90792" y="101857"/>
                  </a:lnTo>
                  <a:lnTo>
                    <a:pt x="88670" y="104434"/>
                  </a:lnTo>
                  <a:lnTo>
                    <a:pt x="85563" y="108072"/>
                  </a:lnTo>
                  <a:lnTo>
                    <a:pt x="82607" y="111558"/>
                  </a:lnTo>
                  <a:lnTo>
                    <a:pt x="79727" y="115196"/>
                  </a:lnTo>
                  <a:lnTo>
                    <a:pt x="76999" y="118606"/>
                  </a:lnTo>
                  <a:lnTo>
                    <a:pt x="74650" y="121486"/>
                  </a:lnTo>
                  <a:lnTo>
                    <a:pt x="70103" y="127018"/>
                  </a:lnTo>
                  <a:lnTo>
                    <a:pt x="67526" y="130201"/>
                  </a:lnTo>
                  <a:lnTo>
                    <a:pt x="64646" y="133612"/>
                  </a:lnTo>
                  <a:lnTo>
                    <a:pt x="57598" y="141948"/>
                  </a:lnTo>
                  <a:lnTo>
                    <a:pt x="54794" y="145283"/>
                  </a:lnTo>
                  <a:lnTo>
                    <a:pt x="53884" y="146344"/>
                  </a:lnTo>
                  <a:lnTo>
                    <a:pt x="53505" y="146723"/>
                  </a:lnTo>
                  <a:lnTo>
                    <a:pt x="52975" y="146647"/>
                  </a:lnTo>
                  <a:lnTo>
                    <a:pt x="52823" y="146571"/>
                  </a:lnTo>
                  <a:lnTo>
                    <a:pt x="52747" y="146496"/>
                  </a:lnTo>
                  <a:lnTo>
                    <a:pt x="52899" y="146268"/>
                  </a:lnTo>
                  <a:lnTo>
                    <a:pt x="53126" y="145889"/>
                  </a:lnTo>
                  <a:lnTo>
                    <a:pt x="54036" y="144752"/>
                  </a:lnTo>
                  <a:lnTo>
                    <a:pt x="55855" y="142782"/>
                  </a:lnTo>
                  <a:lnTo>
                    <a:pt x="58962" y="139144"/>
                  </a:lnTo>
                  <a:lnTo>
                    <a:pt x="63130" y="134067"/>
                  </a:lnTo>
                  <a:lnTo>
                    <a:pt x="71164" y="124138"/>
                  </a:lnTo>
                  <a:lnTo>
                    <a:pt x="77984" y="115802"/>
                  </a:lnTo>
                  <a:lnTo>
                    <a:pt x="81471" y="111482"/>
                  </a:lnTo>
                  <a:lnTo>
                    <a:pt x="84805" y="107465"/>
                  </a:lnTo>
                  <a:lnTo>
                    <a:pt x="87079" y="104661"/>
                  </a:lnTo>
                  <a:lnTo>
                    <a:pt x="89504" y="101706"/>
                  </a:lnTo>
                  <a:lnTo>
                    <a:pt x="91474" y="99053"/>
                  </a:lnTo>
                  <a:lnTo>
                    <a:pt x="92535" y="97613"/>
                  </a:lnTo>
                  <a:lnTo>
                    <a:pt x="92535" y="97386"/>
                  </a:lnTo>
                  <a:lnTo>
                    <a:pt x="92460" y="96931"/>
                  </a:lnTo>
                  <a:lnTo>
                    <a:pt x="91929" y="95719"/>
                  </a:lnTo>
                  <a:lnTo>
                    <a:pt x="91399" y="94506"/>
                  </a:lnTo>
                  <a:lnTo>
                    <a:pt x="91095" y="93672"/>
                  </a:lnTo>
                  <a:lnTo>
                    <a:pt x="90944" y="93218"/>
                  </a:lnTo>
                  <a:lnTo>
                    <a:pt x="91020" y="93142"/>
                  </a:lnTo>
                  <a:lnTo>
                    <a:pt x="91095" y="93218"/>
                  </a:lnTo>
                  <a:lnTo>
                    <a:pt x="91474" y="93824"/>
                  </a:lnTo>
                  <a:lnTo>
                    <a:pt x="92005" y="94961"/>
                  </a:lnTo>
                  <a:lnTo>
                    <a:pt x="92232" y="95567"/>
                  </a:lnTo>
                  <a:lnTo>
                    <a:pt x="92535" y="96097"/>
                  </a:lnTo>
                  <a:lnTo>
                    <a:pt x="92763" y="96401"/>
                  </a:lnTo>
                  <a:lnTo>
                    <a:pt x="92914" y="96552"/>
                  </a:lnTo>
                  <a:lnTo>
                    <a:pt x="93066" y="96476"/>
                  </a:lnTo>
                  <a:lnTo>
                    <a:pt x="93142" y="96401"/>
                  </a:lnTo>
                  <a:lnTo>
                    <a:pt x="93217" y="96325"/>
                  </a:lnTo>
                  <a:lnTo>
                    <a:pt x="93217" y="96173"/>
                  </a:lnTo>
                  <a:lnTo>
                    <a:pt x="93217" y="95870"/>
                  </a:lnTo>
                  <a:lnTo>
                    <a:pt x="93217" y="95794"/>
                  </a:lnTo>
                  <a:lnTo>
                    <a:pt x="93521" y="95794"/>
                  </a:lnTo>
                  <a:lnTo>
                    <a:pt x="93596" y="95719"/>
                  </a:lnTo>
                  <a:lnTo>
                    <a:pt x="93596" y="95567"/>
                  </a:lnTo>
                  <a:lnTo>
                    <a:pt x="93445" y="95036"/>
                  </a:lnTo>
                  <a:lnTo>
                    <a:pt x="92990" y="94127"/>
                  </a:lnTo>
                  <a:lnTo>
                    <a:pt x="92308" y="92460"/>
                  </a:lnTo>
                  <a:lnTo>
                    <a:pt x="93066" y="92005"/>
                  </a:lnTo>
                  <a:lnTo>
                    <a:pt x="93748" y="91702"/>
                  </a:lnTo>
                  <a:lnTo>
                    <a:pt x="94051" y="91550"/>
                  </a:lnTo>
                  <a:close/>
                  <a:moveTo>
                    <a:pt x="98826" y="145965"/>
                  </a:moveTo>
                  <a:lnTo>
                    <a:pt x="98826" y="146496"/>
                  </a:lnTo>
                  <a:lnTo>
                    <a:pt x="98826" y="146874"/>
                  </a:lnTo>
                  <a:lnTo>
                    <a:pt x="98826" y="146950"/>
                  </a:lnTo>
                  <a:lnTo>
                    <a:pt x="98750" y="147026"/>
                  </a:lnTo>
                  <a:lnTo>
                    <a:pt x="98447" y="147026"/>
                  </a:lnTo>
                  <a:lnTo>
                    <a:pt x="97916" y="146950"/>
                  </a:lnTo>
                  <a:lnTo>
                    <a:pt x="96476" y="146799"/>
                  </a:lnTo>
                  <a:lnTo>
                    <a:pt x="94430" y="146723"/>
                  </a:lnTo>
                  <a:lnTo>
                    <a:pt x="93142" y="146571"/>
                  </a:lnTo>
                  <a:lnTo>
                    <a:pt x="92384" y="146496"/>
                  </a:lnTo>
                  <a:lnTo>
                    <a:pt x="91929" y="146420"/>
                  </a:lnTo>
                  <a:lnTo>
                    <a:pt x="91853" y="146344"/>
                  </a:lnTo>
                  <a:lnTo>
                    <a:pt x="91853" y="146268"/>
                  </a:lnTo>
                  <a:lnTo>
                    <a:pt x="91853" y="146192"/>
                  </a:lnTo>
                  <a:lnTo>
                    <a:pt x="92005" y="146117"/>
                  </a:lnTo>
                  <a:lnTo>
                    <a:pt x="92535" y="145965"/>
                  </a:lnTo>
                  <a:close/>
                  <a:moveTo>
                    <a:pt x="41076" y="112695"/>
                  </a:moveTo>
                  <a:lnTo>
                    <a:pt x="41228" y="112770"/>
                  </a:lnTo>
                  <a:lnTo>
                    <a:pt x="41304" y="112846"/>
                  </a:lnTo>
                  <a:lnTo>
                    <a:pt x="41455" y="112998"/>
                  </a:lnTo>
                  <a:lnTo>
                    <a:pt x="41607" y="113453"/>
                  </a:lnTo>
                  <a:lnTo>
                    <a:pt x="41986" y="115044"/>
                  </a:lnTo>
                  <a:lnTo>
                    <a:pt x="42516" y="117090"/>
                  </a:lnTo>
                  <a:lnTo>
                    <a:pt x="43198" y="119516"/>
                  </a:lnTo>
                  <a:lnTo>
                    <a:pt x="46230" y="129747"/>
                  </a:lnTo>
                  <a:lnTo>
                    <a:pt x="49564" y="140887"/>
                  </a:lnTo>
                  <a:lnTo>
                    <a:pt x="50398" y="143767"/>
                  </a:lnTo>
                  <a:lnTo>
                    <a:pt x="50625" y="144677"/>
                  </a:lnTo>
                  <a:lnTo>
                    <a:pt x="50625" y="145283"/>
                  </a:lnTo>
                  <a:lnTo>
                    <a:pt x="50625" y="145435"/>
                  </a:lnTo>
                  <a:lnTo>
                    <a:pt x="50550" y="145510"/>
                  </a:lnTo>
                  <a:lnTo>
                    <a:pt x="50474" y="145510"/>
                  </a:lnTo>
                  <a:lnTo>
                    <a:pt x="50322" y="145435"/>
                  </a:lnTo>
                  <a:lnTo>
                    <a:pt x="49868" y="145056"/>
                  </a:lnTo>
                  <a:lnTo>
                    <a:pt x="49337" y="144374"/>
                  </a:lnTo>
                  <a:lnTo>
                    <a:pt x="48049" y="142630"/>
                  </a:lnTo>
                  <a:lnTo>
                    <a:pt x="46078" y="139826"/>
                  </a:lnTo>
                  <a:lnTo>
                    <a:pt x="42440" y="134445"/>
                  </a:lnTo>
                  <a:lnTo>
                    <a:pt x="39257" y="129822"/>
                  </a:lnTo>
                  <a:lnTo>
                    <a:pt x="36453" y="125957"/>
                  </a:lnTo>
                  <a:lnTo>
                    <a:pt x="33877" y="122395"/>
                  </a:lnTo>
                  <a:lnTo>
                    <a:pt x="31906" y="119819"/>
                  </a:lnTo>
                  <a:lnTo>
                    <a:pt x="30618" y="118303"/>
                  </a:lnTo>
                  <a:lnTo>
                    <a:pt x="30239" y="117924"/>
                  </a:lnTo>
                  <a:lnTo>
                    <a:pt x="29936" y="117772"/>
                  </a:lnTo>
                  <a:lnTo>
                    <a:pt x="29860" y="117772"/>
                  </a:lnTo>
                  <a:lnTo>
                    <a:pt x="29784" y="117848"/>
                  </a:lnTo>
                  <a:lnTo>
                    <a:pt x="29708" y="118076"/>
                  </a:lnTo>
                  <a:lnTo>
                    <a:pt x="30011" y="118530"/>
                  </a:lnTo>
                  <a:lnTo>
                    <a:pt x="30694" y="119591"/>
                  </a:lnTo>
                  <a:lnTo>
                    <a:pt x="32891" y="122623"/>
                  </a:lnTo>
                  <a:lnTo>
                    <a:pt x="35392" y="126033"/>
                  </a:lnTo>
                  <a:lnTo>
                    <a:pt x="38121" y="129822"/>
                  </a:lnTo>
                  <a:lnTo>
                    <a:pt x="44411" y="138993"/>
                  </a:lnTo>
                  <a:lnTo>
                    <a:pt x="46457" y="141948"/>
                  </a:lnTo>
                  <a:lnTo>
                    <a:pt x="48049" y="144146"/>
                  </a:lnTo>
                  <a:lnTo>
                    <a:pt x="49261" y="145813"/>
                  </a:lnTo>
                  <a:lnTo>
                    <a:pt x="48276" y="146571"/>
                  </a:lnTo>
                  <a:lnTo>
                    <a:pt x="47367" y="147253"/>
                  </a:lnTo>
                  <a:lnTo>
                    <a:pt x="35165" y="135128"/>
                  </a:lnTo>
                  <a:lnTo>
                    <a:pt x="23039" y="123002"/>
                  </a:lnTo>
                  <a:lnTo>
                    <a:pt x="24403" y="121789"/>
                  </a:lnTo>
                  <a:lnTo>
                    <a:pt x="25995" y="120425"/>
                  </a:lnTo>
                  <a:lnTo>
                    <a:pt x="27662" y="119061"/>
                  </a:lnTo>
                  <a:lnTo>
                    <a:pt x="29405" y="117924"/>
                  </a:lnTo>
                  <a:lnTo>
                    <a:pt x="31148" y="116787"/>
                  </a:lnTo>
                  <a:lnTo>
                    <a:pt x="32967" y="115802"/>
                  </a:lnTo>
                  <a:lnTo>
                    <a:pt x="34862" y="114893"/>
                  </a:lnTo>
                  <a:lnTo>
                    <a:pt x="36756" y="114059"/>
                  </a:lnTo>
                  <a:lnTo>
                    <a:pt x="38727" y="113377"/>
                  </a:lnTo>
                  <a:lnTo>
                    <a:pt x="40394" y="112846"/>
                  </a:lnTo>
                  <a:lnTo>
                    <a:pt x="40849" y="112695"/>
                  </a:lnTo>
                  <a:close/>
                  <a:moveTo>
                    <a:pt x="57674" y="145738"/>
                  </a:moveTo>
                  <a:lnTo>
                    <a:pt x="58280" y="145889"/>
                  </a:lnTo>
                  <a:lnTo>
                    <a:pt x="58507" y="145965"/>
                  </a:lnTo>
                  <a:lnTo>
                    <a:pt x="58583" y="145965"/>
                  </a:lnTo>
                  <a:lnTo>
                    <a:pt x="58583" y="146041"/>
                  </a:lnTo>
                  <a:lnTo>
                    <a:pt x="58431" y="146268"/>
                  </a:lnTo>
                  <a:lnTo>
                    <a:pt x="58053" y="146647"/>
                  </a:lnTo>
                  <a:lnTo>
                    <a:pt x="57598" y="146950"/>
                  </a:lnTo>
                  <a:lnTo>
                    <a:pt x="57219" y="147102"/>
                  </a:lnTo>
                  <a:lnTo>
                    <a:pt x="56764" y="147253"/>
                  </a:lnTo>
                  <a:lnTo>
                    <a:pt x="55400" y="147253"/>
                  </a:lnTo>
                  <a:lnTo>
                    <a:pt x="55173" y="147178"/>
                  </a:lnTo>
                  <a:lnTo>
                    <a:pt x="55021" y="147102"/>
                  </a:lnTo>
                  <a:lnTo>
                    <a:pt x="55173" y="146874"/>
                  </a:lnTo>
                  <a:lnTo>
                    <a:pt x="55552" y="146344"/>
                  </a:lnTo>
                  <a:lnTo>
                    <a:pt x="55855" y="146041"/>
                  </a:lnTo>
                  <a:lnTo>
                    <a:pt x="56158" y="145889"/>
                  </a:lnTo>
                  <a:lnTo>
                    <a:pt x="56461" y="145738"/>
                  </a:lnTo>
                  <a:close/>
                  <a:moveTo>
                    <a:pt x="219705" y="145056"/>
                  </a:moveTo>
                  <a:lnTo>
                    <a:pt x="218341" y="146344"/>
                  </a:lnTo>
                  <a:lnTo>
                    <a:pt x="217432" y="147178"/>
                  </a:lnTo>
                  <a:lnTo>
                    <a:pt x="216901" y="147481"/>
                  </a:lnTo>
                  <a:lnTo>
                    <a:pt x="216750" y="147481"/>
                  </a:lnTo>
                  <a:lnTo>
                    <a:pt x="216750" y="147405"/>
                  </a:lnTo>
                  <a:lnTo>
                    <a:pt x="216825" y="147178"/>
                  </a:lnTo>
                  <a:lnTo>
                    <a:pt x="217053" y="146799"/>
                  </a:lnTo>
                  <a:lnTo>
                    <a:pt x="217583" y="146344"/>
                  </a:lnTo>
                  <a:lnTo>
                    <a:pt x="218341" y="145738"/>
                  </a:lnTo>
                  <a:lnTo>
                    <a:pt x="219099" y="145283"/>
                  </a:lnTo>
                  <a:lnTo>
                    <a:pt x="219478" y="145131"/>
                  </a:lnTo>
                  <a:lnTo>
                    <a:pt x="219705" y="145056"/>
                  </a:lnTo>
                  <a:close/>
                  <a:moveTo>
                    <a:pt x="247670" y="131414"/>
                  </a:moveTo>
                  <a:lnTo>
                    <a:pt x="247822" y="131566"/>
                  </a:lnTo>
                  <a:lnTo>
                    <a:pt x="248049" y="131945"/>
                  </a:lnTo>
                  <a:lnTo>
                    <a:pt x="248731" y="133233"/>
                  </a:lnTo>
                  <a:lnTo>
                    <a:pt x="249262" y="134445"/>
                  </a:lnTo>
                  <a:lnTo>
                    <a:pt x="249792" y="135810"/>
                  </a:lnTo>
                  <a:lnTo>
                    <a:pt x="250929" y="138917"/>
                  </a:lnTo>
                  <a:lnTo>
                    <a:pt x="251687" y="141494"/>
                  </a:lnTo>
                  <a:lnTo>
                    <a:pt x="251839" y="142327"/>
                  </a:lnTo>
                  <a:lnTo>
                    <a:pt x="251839" y="142630"/>
                  </a:lnTo>
                  <a:lnTo>
                    <a:pt x="251839" y="142706"/>
                  </a:lnTo>
                  <a:lnTo>
                    <a:pt x="250702" y="142934"/>
                  </a:lnTo>
                  <a:lnTo>
                    <a:pt x="248277" y="143237"/>
                  </a:lnTo>
                  <a:lnTo>
                    <a:pt x="242744" y="143995"/>
                  </a:lnTo>
                  <a:lnTo>
                    <a:pt x="239637" y="144374"/>
                  </a:lnTo>
                  <a:lnTo>
                    <a:pt x="235317" y="145056"/>
                  </a:lnTo>
                  <a:lnTo>
                    <a:pt x="230922" y="145738"/>
                  </a:lnTo>
                  <a:lnTo>
                    <a:pt x="227511" y="146268"/>
                  </a:lnTo>
                  <a:lnTo>
                    <a:pt x="221600" y="147178"/>
                  </a:lnTo>
                  <a:lnTo>
                    <a:pt x="219250" y="147557"/>
                  </a:lnTo>
                  <a:lnTo>
                    <a:pt x="218265" y="147632"/>
                  </a:lnTo>
                  <a:lnTo>
                    <a:pt x="218341" y="147481"/>
                  </a:lnTo>
                  <a:lnTo>
                    <a:pt x="218720" y="147026"/>
                  </a:lnTo>
                  <a:lnTo>
                    <a:pt x="220084" y="145738"/>
                  </a:lnTo>
                  <a:lnTo>
                    <a:pt x="220766" y="145056"/>
                  </a:lnTo>
                  <a:lnTo>
                    <a:pt x="221448" y="144449"/>
                  </a:lnTo>
                  <a:lnTo>
                    <a:pt x="222206" y="143995"/>
                  </a:lnTo>
                  <a:lnTo>
                    <a:pt x="223116" y="143388"/>
                  </a:lnTo>
                  <a:lnTo>
                    <a:pt x="224404" y="142782"/>
                  </a:lnTo>
                  <a:lnTo>
                    <a:pt x="226147" y="141948"/>
                  </a:lnTo>
                  <a:lnTo>
                    <a:pt x="231452" y="139447"/>
                  </a:lnTo>
                  <a:lnTo>
                    <a:pt x="235924" y="137401"/>
                  </a:lnTo>
                  <a:lnTo>
                    <a:pt x="240168" y="135355"/>
                  </a:lnTo>
                  <a:lnTo>
                    <a:pt x="243730" y="133536"/>
                  </a:lnTo>
                  <a:lnTo>
                    <a:pt x="246003" y="132323"/>
                  </a:lnTo>
                  <a:lnTo>
                    <a:pt x="247140" y="131717"/>
                  </a:lnTo>
                  <a:lnTo>
                    <a:pt x="247670" y="131414"/>
                  </a:lnTo>
                  <a:close/>
                  <a:moveTo>
                    <a:pt x="179917" y="131111"/>
                  </a:moveTo>
                  <a:lnTo>
                    <a:pt x="180296" y="131187"/>
                  </a:lnTo>
                  <a:lnTo>
                    <a:pt x="181509" y="131793"/>
                  </a:lnTo>
                  <a:lnTo>
                    <a:pt x="186208" y="134294"/>
                  </a:lnTo>
                  <a:lnTo>
                    <a:pt x="194544" y="138765"/>
                  </a:lnTo>
                  <a:lnTo>
                    <a:pt x="203335" y="143540"/>
                  </a:lnTo>
                  <a:lnTo>
                    <a:pt x="209550" y="146950"/>
                  </a:lnTo>
                  <a:lnTo>
                    <a:pt x="210308" y="147405"/>
                  </a:lnTo>
                  <a:lnTo>
                    <a:pt x="210611" y="147708"/>
                  </a:lnTo>
                  <a:lnTo>
                    <a:pt x="210383" y="147708"/>
                  </a:lnTo>
                  <a:lnTo>
                    <a:pt x="209474" y="147481"/>
                  </a:lnTo>
                  <a:lnTo>
                    <a:pt x="205760" y="146268"/>
                  </a:lnTo>
                  <a:lnTo>
                    <a:pt x="198712" y="143843"/>
                  </a:lnTo>
                  <a:lnTo>
                    <a:pt x="187344" y="139826"/>
                  </a:lnTo>
                  <a:lnTo>
                    <a:pt x="184313" y="138690"/>
                  </a:lnTo>
                  <a:lnTo>
                    <a:pt x="181206" y="137477"/>
                  </a:lnTo>
                  <a:lnTo>
                    <a:pt x="179084" y="136643"/>
                  </a:lnTo>
                  <a:lnTo>
                    <a:pt x="177947" y="136113"/>
                  </a:lnTo>
                  <a:lnTo>
                    <a:pt x="177568" y="135961"/>
                  </a:lnTo>
                  <a:lnTo>
                    <a:pt x="177416" y="135734"/>
                  </a:lnTo>
                  <a:lnTo>
                    <a:pt x="177341" y="135658"/>
                  </a:lnTo>
                  <a:lnTo>
                    <a:pt x="177341" y="135506"/>
                  </a:lnTo>
                  <a:lnTo>
                    <a:pt x="177719" y="134597"/>
                  </a:lnTo>
                  <a:lnTo>
                    <a:pt x="178477" y="133006"/>
                  </a:lnTo>
                  <a:lnTo>
                    <a:pt x="179084" y="131717"/>
                  </a:lnTo>
                  <a:lnTo>
                    <a:pt x="179311" y="131338"/>
                  </a:lnTo>
                  <a:lnTo>
                    <a:pt x="179614" y="131111"/>
                  </a:lnTo>
                  <a:close/>
                  <a:moveTo>
                    <a:pt x="22433" y="123684"/>
                  </a:moveTo>
                  <a:lnTo>
                    <a:pt x="34559" y="135810"/>
                  </a:lnTo>
                  <a:lnTo>
                    <a:pt x="42440" y="143767"/>
                  </a:lnTo>
                  <a:lnTo>
                    <a:pt x="44714" y="146117"/>
                  </a:lnTo>
                  <a:lnTo>
                    <a:pt x="45472" y="146950"/>
                  </a:lnTo>
                  <a:lnTo>
                    <a:pt x="45927" y="147557"/>
                  </a:lnTo>
                  <a:lnTo>
                    <a:pt x="46230" y="148011"/>
                  </a:lnTo>
                  <a:lnTo>
                    <a:pt x="46306" y="148314"/>
                  </a:lnTo>
                  <a:lnTo>
                    <a:pt x="46306" y="148390"/>
                  </a:lnTo>
                  <a:lnTo>
                    <a:pt x="46230" y="148466"/>
                  </a:lnTo>
                  <a:lnTo>
                    <a:pt x="45927" y="148466"/>
                  </a:lnTo>
                  <a:lnTo>
                    <a:pt x="45472" y="148390"/>
                  </a:lnTo>
                  <a:lnTo>
                    <a:pt x="44866" y="148239"/>
                  </a:lnTo>
                  <a:lnTo>
                    <a:pt x="43274" y="147708"/>
                  </a:lnTo>
                  <a:lnTo>
                    <a:pt x="40394" y="146799"/>
                  </a:lnTo>
                  <a:lnTo>
                    <a:pt x="38121" y="144752"/>
                  </a:lnTo>
                  <a:lnTo>
                    <a:pt x="34559" y="141797"/>
                  </a:lnTo>
                  <a:lnTo>
                    <a:pt x="31603" y="139220"/>
                  </a:lnTo>
                  <a:lnTo>
                    <a:pt x="25919" y="134294"/>
                  </a:lnTo>
                  <a:lnTo>
                    <a:pt x="22660" y="131566"/>
                  </a:lnTo>
                  <a:lnTo>
                    <a:pt x="20387" y="129595"/>
                  </a:lnTo>
                  <a:lnTo>
                    <a:pt x="18871" y="128155"/>
                  </a:lnTo>
                  <a:lnTo>
                    <a:pt x="19326" y="127473"/>
                  </a:lnTo>
                  <a:lnTo>
                    <a:pt x="19932" y="126639"/>
                  </a:lnTo>
                  <a:lnTo>
                    <a:pt x="20993" y="125351"/>
                  </a:lnTo>
                  <a:lnTo>
                    <a:pt x="21978" y="124214"/>
                  </a:lnTo>
                  <a:lnTo>
                    <a:pt x="22433" y="123684"/>
                  </a:lnTo>
                  <a:close/>
                  <a:moveTo>
                    <a:pt x="56309" y="147935"/>
                  </a:moveTo>
                  <a:lnTo>
                    <a:pt x="56234" y="148087"/>
                  </a:lnTo>
                  <a:lnTo>
                    <a:pt x="56082" y="148239"/>
                  </a:lnTo>
                  <a:lnTo>
                    <a:pt x="55779" y="148390"/>
                  </a:lnTo>
                  <a:lnTo>
                    <a:pt x="55476" y="148466"/>
                  </a:lnTo>
                  <a:lnTo>
                    <a:pt x="55324" y="148314"/>
                  </a:lnTo>
                  <a:lnTo>
                    <a:pt x="55248" y="148087"/>
                  </a:lnTo>
                  <a:lnTo>
                    <a:pt x="55324" y="148011"/>
                  </a:lnTo>
                  <a:lnTo>
                    <a:pt x="55476" y="148011"/>
                  </a:lnTo>
                  <a:lnTo>
                    <a:pt x="55855" y="147935"/>
                  </a:lnTo>
                  <a:close/>
                  <a:moveTo>
                    <a:pt x="65631" y="145510"/>
                  </a:moveTo>
                  <a:lnTo>
                    <a:pt x="65783" y="145586"/>
                  </a:lnTo>
                  <a:lnTo>
                    <a:pt x="65934" y="145662"/>
                  </a:lnTo>
                  <a:lnTo>
                    <a:pt x="66313" y="145738"/>
                  </a:lnTo>
                  <a:lnTo>
                    <a:pt x="67147" y="145813"/>
                  </a:lnTo>
                  <a:lnTo>
                    <a:pt x="69799" y="145889"/>
                  </a:lnTo>
                  <a:lnTo>
                    <a:pt x="83972" y="145889"/>
                  </a:lnTo>
                  <a:lnTo>
                    <a:pt x="90944" y="145965"/>
                  </a:lnTo>
                  <a:lnTo>
                    <a:pt x="90944" y="147026"/>
                  </a:lnTo>
                  <a:lnTo>
                    <a:pt x="90944" y="147860"/>
                  </a:lnTo>
                  <a:lnTo>
                    <a:pt x="91095" y="148466"/>
                  </a:lnTo>
                  <a:lnTo>
                    <a:pt x="91095" y="148618"/>
                  </a:lnTo>
                  <a:lnTo>
                    <a:pt x="91020" y="148693"/>
                  </a:lnTo>
                  <a:lnTo>
                    <a:pt x="90868" y="148769"/>
                  </a:lnTo>
                  <a:lnTo>
                    <a:pt x="88973" y="148769"/>
                  </a:lnTo>
                  <a:lnTo>
                    <a:pt x="86321" y="148693"/>
                  </a:lnTo>
                  <a:lnTo>
                    <a:pt x="82228" y="148542"/>
                  </a:lnTo>
                  <a:lnTo>
                    <a:pt x="79273" y="148390"/>
                  </a:lnTo>
                  <a:lnTo>
                    <a:pt x="75104" y="148011"/>
                  </a:lnTo>
                  <a:lnTo>
                    <a:pt x="71164" y="147708"/>
                  </a:lnTo>
                  <a:lnTo>
                    <a:pt x="67450" y="147481"/>
                  </a:lnTo>
                  <a:lnTo>
                    <a:pt x="63888" y="147405"/>
                  </a:lnTo>
                  <a:lnTo>
                    <a:pt x="58735" y="147253"/>
                  </a:lnTo>
                  <a:lnTo>
                    <a:pt x="59492" y="146647"/>
                  </a:lnTo>
                  <a:lnTo>
                    <a:pt x="59796" y="146420"/>
                  </a:lnTo>
                  <a:lnTo>
                    <a:pt x="60099" y="146268"/>
                  </a:lnTo>
                  <a:lnTo>
                    <a:pt x="60478" y="146117"/>
                  </a:lnTo>
                  <a:lnTo>
                    <a:pt x="60857" y="146117"/>
                  </a:lnTo>
                  <a:lnTo>
                    <a:pt x="61084" y="146041"/>
                  </a:lnTo>
                  <a:lnTo>
                    <a:pt x="61311" y="145965"/>
                  </a:lnTo>
                  <a:lnTo>
                    <a:pt x="61463" y="145813"/>
                  </a:lnTo>
                  <a:lnTo>
                    <a:pt x="61766" y="145586"/>
                  </a:lnTo>
                  <a:lnTo>
                    <a:pt x="62145" y="145510"/>
                  </a:lnTo>
                  <a:lnTo>
                    <a:pt x="62600" y="145586"/>
                  </a:lnTo>
                  <a:lnTo>
                    <a:pt x="63130" y="145889"/>
                  </a:lnTo>
                  <a:lnTo>
                    <a:pt x="63509" y="146041"/>
                  </a:lnTo>
                  <a:lnTo>
                    <a:pt x="63812" y="146117"/>
                  </a:lnTo>
                  <a:lnTo>
                    <a:pt x="63964" y="146041"/>
                  </a:lnTo>
                  <a:lnTo>
                    <a:pt x="64267" y="145889"/>
                  </a:lnTo>
                  <a:lnTo>
                    <a:pt x="64646" y="145662"/>
                  </a:lnTo>
                  <a:lnTo>
                    <a:pt x="65101" y="145510"/>
                  </a:lnTo>
                  <a:close/>
                  <a:moveTo>
                    <a:pt x="176886" y="136719"/>
                  </a:moveTo>
                  <a:lnTo>
                    <a:pt x="179917" y="137856"/>
                  </a:lnTo>
                  <a:lnTo>
                    <a:pt x="183176" y="139144"/>
                  </a:lnTo>
                  <a:lnTo>
                    <a:pt x="186814" y="140508"/>
                  </a:lnTo>
                  <a:lnTo>
                    <a:pt x="191892" y="142251"/>
                  </a:lnTo>
                  <a:lnTo>
                    <a:pt x="199470" y="144828"/>
                  </a:lnTo>
                  <a:lnTo>
                    <a:pt x="206443" y="147102"/>
                  </a:lnTo>
                  <a:lnTo>
                    <a:pt x="209929" y="148163"/>
                  </a:lnTo>
                  <a:lnTo>
                    <a:pt x="210080" y="148239"/>
                  </a:lnTo>
                  <a:lnTo>
                    <a:pt x="210005" y="148390"/>
                  </a:lnTo>
                  <a:lnTo>
                    <a:pt x="209777" y="148466"/>
                  </a:lnTo>
                  <a:lnTo>
                    <a:pt x="209322" y="148542"/>
                  </a:lnTo>
                  <a:lnTo>
                    <a:pt x="208337" y="148693"/>
                  </a:lnTo>
                  <a:lnTo>
                    <a:pt x="207807" y="148769"/>
                  </a:lnTo>
                  <a:lnTo>
                    <a:pt x="207352" y="148769"/>
                  </a:lnTo>
                  <a:lnTo>
                    <a:pt x="203108" y="148087"/>
                  </a:lnTo>
                  <a:lnTo>
                    <a:pt x="196136" y="146950"/>
                  </a:lnTo>
                  <a:lnTo>
                    <a:pt x="190452" y="145965"/>
                  </a:lnTo>
                  <a:lnTo>
                    <a:pt x="183631" y="144601"/>
                  </a:lnTo>
                  <a:lnTo>
                    <a:pt x="177871" y="143464"/>
                  </a:lnTo>
                  <a:lnTo>
                    <a:pt x="176052" y="143009"/>
                  </a:lnTo>
                  <a:lnTo>
                    <a:pt x="175370" y="142782"/>
                  </a:lnTo>
                  <a:lnTo>
                    <a:pt x="175370" y="142479"/>
                  </a:lnTo>
                  <a:lnTo>
                    <a:pt x="175522" y="141797"/>
                  </a:lnTo>
                  <a:lnTo>
                    <a:pt x="175976" y="139675"/>
                  </a:lnTo>
                  <a:lnTo>
                    <a:pt x="176583" y="137629"/>
                  </a:lnTo>
                  <a:lnTo>
                    <a:pt x="176810" y="136946"/>
                  </a:lnTo>
                  <a:lnTo>
                    <a:pt x="176886" y="136719"/>
                  </a:lnTo>
                  <a:close/>
                  <a:moveTo>
                    <a:pt x="251763" y="143313"/>
                  </a:moveTo>
                  <a:lnTo>
                    <a:pt x="251839" y="143388"/>
                  </a:lnTo>
                  <a:lnTo>
                    <a:pt x="251990" y="143616"/>
                  </a:lnTo>
                  <a:lnTo>
                    <a:pt x="252142" y="144374"/>
                  </a:lnTo>
                  <a:lnTo>
                    <a:pt x="252445" y="146950"/>
                  </a:lnTo>
                  <a:lnTo>
                    <a:pt x="252597" y="148542"/>
                  </a:lnTo>
                  <a:lnTo>
                    <a:pt x="248883" y="148693"/>
                  </a:lnTo>
                  <a:lnTo>
                    <a:pt x="242441" y="148845"/>
                  </a:lnTo>
                  <a:lnTo>
                    <a:pt x="232362" y="148921"/>
                  </a:lnTo>
                  <a:lnTo>
                    <a:pt x="224934" y="148996"/>
                  </a:lnTo>
                  <a:lnTo>
                    <a:pt x="220766" y="148921"/>
                  </a:lnTo>
                  <a:lnTo>
                    <a:pt x="219554" y="148845"/>
                  </a:lnTo>
                  <a:lnTo>
                    <a:pt x="218796" y="148693"/>
                  </a:lnTo>
                  <a:lnTo>
                    <a:pt x="218493" y="148542"/>
                  </a:lnTo>
                  <a:lnTo>
                    <a:pt x="218417" y="148466"/>
                  </a:lnTo>
                  <a:lnTo>
                    <a:pt x="218417" y="148390"/>
                  </a:lnTo>
                  <a:lnTo>
                    <a:pt x="218644" y="148314"/>
                  </a:lnTo>
                  <a:lnTo>
                    <a:pt x="219402" y="148163"/>
                  </a:lnTo>
                  <a:lnTo>
                    <a:pt x="221903" y="147708"/>
                  </a:lnTo>
                  <a:lnTo>
                    <a:pt x="225313" y="147178"/>
                  </a:lnTo>
                  <a:lnTo>
                    <a:pt x="229027" y="146723"/>
                  </a:lnTo>
                  <a:lnTo>
                    <a:pt x="232286" y="146268"/>
                  </a:lnTo>
                  <a:lnTo>
                    <a:pt x="236227" y="145586"/>
                  </a:lnTo>
                  <a:lnTo>
                    <a:pt x="240319" y="144980"/>
                  </a:lnTo>
                  <a:lnTo>
                    <a:pt x="243957" y="144525"/>
                  </a:lnTo>
                  <a:lnTo>
                    <a:pt x="246837" y="144146"/>
                  </a:lnTo>
                  <a:lnTo>
                    <a:pt x="249338" y="143767"/>
                  </a:lnTo>
                  <a:lnTo>
                    <a:pt x="251763" y="143313"/>
                  </a:lnTo>
                  <a:close/>
                  <a:moveTo>
                    <a:pt x="217432" y="148845"/>
                  </a:moveTo>
                  <a:lnTo>
                    <a:pt x="217735" y="148996"/>
                  </a:lnTo>
                  <a:lnTo>
                    <a:pt x="217886" y="149148"/>
                  </a:lnTo>
                  <a:lnTo>
                    <a:pt x="217886" y="149224"/>
                  </a:lnTo>
                  <a:lnTo>
                    <a:pt x="217583" y="149224"/>
                  </a:lnTo>
                  <a:lnTo>
                    <a:pt x="217204" y="149148"/>
                  </a:lnTo>
                  <a:lnTo>
                    <a:pt x="217128" y="149072"/>
                  </a:lnTo>
                  <a:lnTo>
                    <a:pt x="217053" y="148996"/>
                  </a:lnTo>
                  <a:lnTo>
                    <a:pt x="217128" y="148845"/>
                  </a:lnTo>
                  <a:close/>
                  <a:moveTo>
                    <a:pt x="185677" y="106783"/>
                  </a:moveTo>
                  <a:lnTo>
                    <a:pt x="185829" y="106859"/>
                  </a:lnTo>
                  <a:lnTo>
                    <a:pt x="185829" y="107011"/>
                  </a:lnTo>
                  <a:lnTo>
                    <a:pt x="185525" y="107238"/>
                  </a:lnTo>
                  <a:lnTo>
                    <a:pt x="185071" y="107693"/>
                  </a:lnTo>
                  <a:lnTo>
                    <a:pt x="183782" y="108830"/>
                  </a:lnTo>
                  <a:lnTo>
                    <a:pt x="182342" y="110270"/>
                  </a:lnTo>
                  <a:lnTo>
                    <a:pt x="180827" y="111785"/>
                  </a:lnTo>
                  <a:lnTo>
                    <a:pt x="179235" y="113528"/>
                  </a:lnTo>
                  <a:lnTo>
                    <a:pt x="177644" y="115423"/>
                  </a:lnTo>
                  <a:lnTo>
                    <a:pt x="176128" y="117318"/>
                  </a:lnTo>
                  <a:lnTo>
                    <a:pt x="174612" y="119212"/>
                  </a:lnTo>
                  <a:lnTo>
                    <a:pt x="173172" y="121183"/>
                  </a:lnTo>
                  <a:lnTo>
                    <a:pt x="171884" y="123002"/>
                  </a:lnTo>
                  <a:lnTo>
                    <a:pt x="170974" y="124669"/>
                  </a:lnTo>
                  <a:lnTo>
                    <a:pt x="170596" y="125427"/>
                  </a:lnTo>
                  <a:lnTo>
                    <a:pt x="170368" y="125957"/>
                  </a:lnTo>
                  <a:lnTo>
                    <a:pt x="170292" y="126336"/>
                  </a:lnTo>
                  <a:lnTo>
                    <a:pt x="170292" y="126488"/>
                  </a:lnTo>
                  <a:lnTo>
                    <a:pt x="170368" y="126564"/>
                  </a:lnTo>
                  <a:lnTo>
                    <a:pt x="170444" y="126639"/>
                  </a:lnTo>
                  <a:lnTo>
                    <a:pt x="170520" y="126564"/>
                  </a:lnTo>
                  <a:lnTo>
                    <a:pt x="170747" y="126336"/>
                  </a:lnTo>
                  <a:lnTo>
                    <a:pt x="171126" y="125806"/>
                  </a:lnTo>
                  <a:lnTo>
                    <a:pt x="171581" y="124972"/>
                  </a:lnTo>
                  <a:lnTo>
                    <a:pt x="172718" y="123077"/>
                  </a:lnTo>
                  <a:lnTo>
                    <a:pt x="174385" y="120652"/>
                  </a:lnTo>
                  <a:lnTo>
                    <a:pt x="175901" y="118454"/>
                  </a:lnTo>
                  <a:lnTo>
                    <a:pt x="176507" y="117697"/>
                  </a:lnTo>
                  <a:lnTo>
                    <a:pt x="176962" y="117318"/>
                  </a:lnTo>
                  <a:lnTo>
                    <a:pt x="176810" y="117621"/>
                  </a:lnTo>
                  <a:lnTo>
                    <a:pt x="175901" y="118833"/>
                  </a:lnTo>
                  <a:lnTo>
                    <a:pt x="174991" y="120198"/>
                  </a:lnTo>
                  <a:lnTo>
                    <a:pt x="174006" y="121638"/>
                  </a:lnTo>
                  <a:lnTo>
                    <a:pt x="173096" y="123153"/>
                  </a:lnTo>
                  <a:lnTo>
                    <a:pt x="172187" y="124745"/>
                  </a:lnTo>
                  <a:lnTo>
                    <a:pt x="171353" y="126412"/>
                  </a:lnTo>
                  <a:lnTo>
                    <a:pt x="170520" y="128155"/>
                  </a:lnTo>
                  <a:lnTo>
                    <a:pt x="169762" y="129898"/>
                  </a:lnTo>
                  <a:lnTo>
                    <a:pt x="169004" y="131641"/>
                  </a:lnTo>
                  <a:lnTo>
                    <a:pt x="168322" y="133460"/>
                  </a:lnTo>
                  <a:lnTo>
                    <a:pt x="167640" y="135506"/>
                  </a:lnTo>
                  <a:lnTo>
                    <a:pt x="166958" y="137704"/>
                  </a:lnTo>
                  <a:lnTo>
                    <a:pt x="166276" y="139978"/>
                  </a:lnTo>
                  <a:lnTo>
                    <a:pt x="165669" y="142251"/>
                  </a:lnTo>
                  <a:lnTo>
                    <a:pt x="165139" y="144374"/>
                  </a:lnTo>
                  <a:lnTo>
                    <a:pt x="164760" y="146268"/>
                  </a:lnTo>
                  <a:lnTo>
                    <a:pt x="164381" y="147935"/>
                  </a:lnTo>
                  <a:lnTo>
                    <a:pt x="164305" y="148693"/>
                  </a:lnTo>
                  <a:lnTo>
                    <a:pt x="164154" y="149224"/>
                  </a:lnTo>
                  <a:lnTo>
                    <a:pt x="164002" y="149603"/>
                  </a:lnTo>
                  <a:lnTo>
                    <a:pt x="163851" y="149679"/>
                  </a:lnTo>
                  <a:lnTo>
                    <a:pt x="163699" y="149679"/>
                  </a:lnTo>
                  <a:lnTo>
                    <a:pt x="163623" y="149603"/>
                  </a:lnTo>
                  <a:lnTo>
                    <a:pt x="163623" y="149375"/>
                  </a:lnTo>
                  <a:lnTo>
                    <a:pt x="163623" y="149072"/>
                  </a:lnTo>
                  <a:lnTo>
                    <a:pt x="163775" y="148011"/>
                  </a:lnTo>
                  <a:lnTo>
                    <a:pt x="164078" y="146041"/>
                  </a:lnTo>
                  <a:lnTo>
                    <a:pt x="164608" y="143540"/>
                  </a:lnTo>
                  <a:lnTo>
                    <a:pt x="165139" y="141266"/>
                  </a:lnTo>
                  <a:lnTo>
                    <a:pt x="165745" y="139144"/>
                  </a:lnTo>
                  <a:lnTo>
                    <a:pt x="166427" y="137250"/>
                  </a:lnTo>
                  <a:lnTo>
                    <a:pt x="166882" y="135961"/>
                  </a:lnTo>
                  <a:lnTo>
                    <a:pt x="167109" y="135128"/>
                  </a:lnTo>
                  <a:lnTo>
                    <a:pt x="167109" y="134900"/>
                  </a:lnTo>
                  <a:lnTo>
                    <a:pt x="167034" y="134824"/>
                  </a:lnTo>
                  <a:lnTo>
                    <a:pt x="166958" y="134824"/>
                  </a:lnTo>
                  <a:lnTo>
                    <a:pt x="166806" y="134900"/>
                  </a:lnTo>
                  <a:lnTo>
                    <a:pt x="166503" y="135431"/>
                  </a:lnTo>
                  <a:lnTo>
                    <a:pt x="166124" y="136340"/>
                  </a:lnTo>
                  <a:lnTo>
                    <a:pt x="165669" y="137477"/>
                  </a:lnTo>
                  <a:lnTo>
                    <a:pt x="165215" y="138917"/>
                  </a:lnTo>
                  <a:lnTo>
                    <a:pt x="164836" y="140508"/>
                  </a:lnTo>
                  <a:lnTo>
                    <a:pt x="164381" y="142251"/>
                  </a:lnTo>
                  <a:lnTo>
                    <a:pt x="163926" y="144146"/>
                  </a:lnTo>
                  <a:lnTo>
                    <a:pt x="163547" y="146041"/>
                  </a:lnTo>
                  <a:lnTo>
                    <a:pt x="163017" y="149375"/>
                  </a:lnTo>
                  <a:lnTo>
                    <a:pt x="162335" y="149300"/>
                  </a:lnTo>
                  <a:lnTo>
                    <a:pt x="161653" y="149148"/>
                  </a:lnTo>
                  <a:lnTo>
                    <a:pt x="161653" y="148542"/>
                  </a:lnTo>
                  <a:lnTo>
                    <a:pt x="161804" y="147253"/>
                  </a:lnTo>
                  <a:lnTo>
                    <a:pt x="162107" y="145586"/>
                  </a:lnTo>
                  <a:lnTo>
                    <a:pt x="162411" y="143843"/>
                  </a:lnTo>
                  <a:lnTo>
                    <a:pt x="162865" y="142024"/>
                  </a:lnTo>
                  <a:lnTo>
                    <a:pt x="163472" y="140054"/>
                  </a:lnTo>
                  <a:lnTo>
                    <a:pt x="164078" y="138007"/>
                  </a:lnTo>
                  <a:lnTo>
                    <a:pt x="164836" y="135885"/>
                  </a:lnTo>
                  <a:lnTo>
                    <a:pt x="165669" y="133688"/>
                  </a:lnTo>
                  <a:lnTo>
                    <a:pt x="166579" y="131490"/>
                  </a:lnTo>
                  <a:lnTo>
                    <a:pt x="167867" y="128458"/>
                  </a:lnTo>
                  <a:lnTo>
                    <a:pt x="169004" y="126185"/>
                  </a:lnTo>
                  <a:lnTo>
                    <a:pt x="170065" y="124063"/>
                  </a:lnTo>
                  <a:lnTo>
                    <a:pt x="171429" y="121713"/>
                  </a:lnTo>
                  <a:lnTo>
                    <a:pt x="172490" y="120046"/>
                  </a:lnTo>
                  <a:lnTo>
                    <a:pt x="173551" y="118454"/>
                  </a:lnTo>
                  <a:lnTo>
                    <a:pt x="174688" y="116939"/>
                  </a:lnTo>
                  <a:lnTo>
                    <a:pt x="175825" y="115499"/>
                  </a:lnTo>
                  <a:lnTo>
                    <a:pt x="177113" y="114059"/>
                  </a:lnTo>
                  <a:lnTo>
                    <a:pt x="178402" y="112619"/>
                  </a:lnTo>
                  <a:lnTo>
                    <a:pt x="179917" y="111179"/>
                  </a:lnTo>
                  <a:lnTo>
                    <a:pt x="181509" y="109663"/>
                  </a:lnTo>
                  <a:lnTo>
                    <a:pt x="183100" y="108223"/>
                  </a:lnTo>
                  <a:lnTo>
                    <a:pt x="184237" y="107390"/>
                  </a:lnTo>
                  <a:lnTo>
                    <a:pt x="184692" y="107086"/>
                  </a:lnTo>
                  <a:lnTo>
                    <a:pt x="185071" y="106935"/>
                  </a:lnTo>
                  <a:lnTo>
                    <a:pt x="185374" y="106783"/>
                  </a:lnTo>
                  <a:close/>
                  <a:moveTo>
                    <a:pt x="147708" y="133991"/>
                  </a:moveTo>
                  <a:lnTo>
                    <a:pt x="147556" y="134294"/>
                  </a:lnTo>
                  <a:lnTo>
                    <a:pt x="147026" y="135052"/>
                  </a:lnTo>
                  <a:lnTo>
                    <a:pt x="146116" y="136416"/>
                  </a:lnTo>
                  <a:lnTo>
                    <a:pt x="145207" y="137704"/>
                  </a:lnTo>
                  <a:lnTo>
                    <a:pt x="144146" y="138917"/>
                  </a:lnTo>
                  <a:lnTo>
                    <a:pt x="143161" y="140129"/>
                  </a:lnTo>
                  <a:lnTo>
                    <a:pt x="142100" y="141266"/>
                  </a:lnTo>
                  <a:lnTo>
                    <a:pt x="141039" y="142403"/>
                  </a:lnTo>
                  <a:lnTo>
                    <a:pt x="139978" y="143464"/>
                  </a:lnTo>
                  <a:lnTo>
                    <a:pt x="138841" y="144449"/>
                  </a:lnTo>
                  <a:lnTo>
                    <a:pt x="137704" y="145435"/>
                  </a:lnTo>
                  <a:lnTo>
                    <a:pt x="136643" y="146268"/>
                  </a:lnTo>
                  <a:lnTo>
                    <a:pt x="135506" y="147102"/>
                  </a:lnTo>
                  <a:lnTo>
                    <a:pt x="134370" y="147860"/>
                  </a:lnTo>
                  <a:lnTo>
                    <a:pt x="133309" y="148542"/>
                  </a:lnTo>
                  <a:lnTo>
                    <a:pt x="132172" y="149148"/>
                  </a:lnTo>
                  <a:lnTo>
                    <a:pt x="131111" y="149679"/>
                  </a:lnTo>
                  <a:lnTo>
                    <a:pt x="130050" y="150133"/>
                  </a:lnTo>
                  <a:lnTo>
                    <a:pt x="129747" y="150209"/>
                  </a:lnTo>
                  <a:lnTo>
                    <a:pt x="129595" y="150209"/>
                  </a:lnTo>
                  <a:lnTo>
                    <a:pt x="129443" y="150058"/>
                  </a:lnTo>
                  <a:lnTo>
                    <a:pt x="129216" y="149603"/>
                  </a:lnTo>
                  <a:lnTo>
                    <a:pt x="128837" y="148769"/>
                  </a:lnTo>
                  <a:lnTo>
                    <a:pt x="128534" y="148011"/>
                  </a:lnTo>
                  <a:lnTo>
                    <a:pt x="128155" y="147178"/>
                  </a:lnTo>
                  <a:lnTo>
                    <a:pt x="127700" y="146420"/>
                  </a:lnTo>
                  <a:lnTo>
                    <a:pt x="127321" y="145738"/>
                  </a:lnTo>
                  <a:lnTo>
                    <a:pt x="126412" y="144374"/>
                  </a:lnTo>
                  <a:lnTo>
                    <a:pt x="127321" y="143843"/>
                  </a:lnTo>
                  <a:lnTo>
                    <a:pt x="128610" y="142934"/>
                  </a:lnTo>
                  <a:lnTo>
                    <a:pt x="129974" y="141873"/>
                  </a:lnTo>
                  <a:lnTo>
                    <a:pt x="131490" y="140584"/>
                  </a:lnTo>
                  <a:lnTo>
                    <a:pt x="133081" y="139068"/>
                  </a:lnTo>
                  <a:lnTo>
                    <a:pt x="135279" y="136946"/>
                  </a:lnTo>
                  <a:lnTo>
                    <a:pt x="139144" y="136189"/>
                  </a:lnTo>
                  <a:lnTo>
                    <a:pt x="142555" y="135431"/>
                  </a:lnTo>
                  <a:lnTo>
                    <a:pt x="145283" y="134673"/>
                  </a:lnTo>
                  <a:lnTo>
                    <a:pt x="146950" y="134142"/>
                  </a:lnTo>
                  <a:lnTo>
                    <a:pt x="147708" y="133991"/>
                  </a:lnTo>
                  <a:close/>
                  <a:moveTo>
                    <a:pt x="13869" y="137780"/>
                  </a:moveTo>
                  <a:lnTo>
                    <a:pt x="15688" y="138614"/>
                  </a:lnTo>
                  <a:lnTo>
                    <a:pt x="20311" y="140584"/>
                  </a:lnTo>
                  <a:lnTo>
                    <a:pt x="21902" y="141190"/>
                  </a:lnTo>
                  <a:lnTo>
                    <a:pt x="24328" y="142100"/>
                  </a:lnTo>
                  <a:lnTo>
                    <a:pt x="30315" y="144146"/>
                  </a:lnTo>
                  <a:lnTo>
                    <a:pt x="35695" y="146041"/>
                  </a:lnTo>
                  <a:lnTo>
                    <a:pt x="37514" y="146647"/>
                  </a:lnTo>
                  <a:lnTo>
                    <a:pt x="38803" y="147178"/>
                  </a:lnTo>
                  <a:lnTo>
                    <a:pt x="39712" y="147632"/>
                  </a:lnTo>
                  <a:lnTo>
                    <a:pt x="40394" y="148011"/>
                  </a:lnTo>
                  <a:lnTo>
                    <a:pt x="41001" y="148466"/>
                  </a:lnTo>
                  <a:lnTo>
                    <a:pt x="41607" y="148921"/>
                  </a:lnTo>
                  <a:lnTo>
                    <a:pt x="42668" y="149906"/>
                  </a:lnTo>
                  <a:lnTo>
                    <a:pt x="43123" y="150285"/>
                  </a:lnTo>
                  <a:lnTo>
                    <a:pt x="43123" y="150285"/>
                  </a:lnTo>
                  <a:lnTo>
                    <a:pt x="42137" y="150133"/>
                  </a:lnTo>
                  <a:lnTo>
                    <a:pt x="35771" y="148921"/>
                  </a:lnTo>
                  <a:lnTo>
                    <a:pt x="22130" y="146268"/>
                  </a:lnTo>
                  <a:lnTo>
                    <a:pt x="13111" y="144525"/>
                  </a:lnTo>
                  <a:lnTo>
                    <a:pt x="12581" y="144374"/>
                  </a:lnTo>
                  <a:lnTo>
                    <a:pt x="12277" y="144298"/>
                  </a:lnTo>
                  <a:lnTo>
                    <a:pt x="12277" y="144222"/>
                  </a:lnTo>
                  <a:lnTo>
                    <a:pt x="12202" y="144070"/>
                  </a:lnTo>
                  <a:lnTo>
                    <a:pt x="12277" y="143616"/>
                  </a:lnTo>
                  <a:lnTo>
                    <a:pt x="12960" y="140887"/>
                  </a:lnTo>
                  <a:lnTo>
                    <a:pt x="13642" y="138386"/>
                  </a:lnTo>
                  <a:lnTo>
                    <a:pt x="13869" y="137780"/>
                  </a:lnTo>
                  <a:close/>
                  <a:moveTo>
                    <a:pt x="119440" y="147708"/>
                  </a:moveTo>
                  <a:lnTo>
                    <a:pt x="119743" y="147784"/>
                  </a:lnTo>
                  <a:lnTo>
                    <a:pt x="120046" y="147860"/>
                  </a:lnTo>
                  <a:lnTo>
                    <a:pt x="120804" y="148390"/>
                  </a:lnTo>
                  <a:lnTo>
                    <a:pt x="121334" y="148769"/>
                  </a:lnTo>
                  <a:lnTo>
                    <a:pt x="121562" y="148996"/>
                  </a:lnTo>
                  <a:lnTo>
                    <a:pt x="121637" y="149300"/>
                  </a:lnTo>
                  <a:lnTo>
                    <a:pt x="121486" y="149527"/>
                  </a:lnTo>
                  <a:lnTo>
                    <a:pt x="121183" y="150133"/>
                  </a:lnTo>
                  <a:lnTo>
                    <a:pt x="121031" y="150285"/>
                  </a:lnTo>
                  <a:lnTo>
                    <a:pt x="120880" y="150361"/>
                  </a:lnTo>
                  <a:lnTo>
                    <a:pt x="120652" y="150285"/>
                  </a:lnTo>
                  <a:lnTo>
                    <a:pt x="120425" y="150209"/>
                  </a:lnTo>
                  <a:lnTo>
                    <a:pt x="119819" y="149754"/>
                  </a:lnTo>
                  <a:lnTo>
                    <a:pt x="119061" y="149224"/>
                  </a:lnTo>
                  <a:lnTo>
                    <a:pt x="118758" y="149072"/>
                  </a:lnTo>
                  <a:lnTo>
                    <a:pt x="118530" y="148996"/>
                  </a:lnTo>
                  <a:lnTo>
                    <a:pt x="118379" y="148996"/>
                  </a:lnTo>
                  <a:lnTo>
                    <a:pt x="118303" y="148921"/>
                  </a:lnTo>
                  <a:lnTo>
                    <a:pt x="118379" y="148693"/>
                  </a:lnTo>
                  <a:lnTo>
                    <a:pt x="118530" y="148390"/>
                  </a:lnTo>
                  <a:lnTo>
                    <a:pt x="118758" y="148087"/>
                  </a:lnTo>
                  <a:lnTo>
                    <a:pt x="118909" y="147860"/>
                  </a:lnTo>
                  <a:lnTo>
                    <a:pt x="119136" y="147784"/>
                  </a:lnTo>
                  <a:lnTo>
                    <a:pt x="119440" y="147708"/>
                  </a:lnTo>
                  <a:close/>
                  <a:moveTo>
                    <a:pt x="175370" y="143540"/>
                  </a:moveTo>
                  <a:lnTo>
                    <a:pt x="176204" y="143691"/>
                  </a:lnTo>
                  <a:lnTo>
                    <a:pt x="184086" y="145207"/>
                  </a:lnTo>
                  <a:lnTo>
                    <a:pt x="189391" y="146344"/>
                  </a:lnTo>
                  <a:lnTo>
                    <a:pt x="194014" y="147178"/>
                  </a:lnTo>
                  <a:lnTo>
                    <a:pt x="198106" y="147935"/>
                  </a:lnTo>
                  <a:lnTo>
                    <a:pt x="202123" y="148618"/>
                  </a:lnTo>
                  <a:lnTo>
                    <a:pt x="204624" y="148996"/>
                  </a:lnTo>
                  <a:lnTo>
                    <a:pt x="205306" y="149148"/>
                  </a:lnTo>
                  <a:lnTo>
                    <a:pt x="205533" y="149300"/>
                  </a:lnTo>
                  <a:lnTo>
                    <a:pt x="205609" y="149300"/>
                  </a:lnTo>
                  <a:lnTo>
                    <a:pt x="205533" y="149375"/>
                  </a:lnTo>
                  <a:lnTo>
                    <a:pt x="205154" y="149527"/>
                  </a:lnTo>
                  <a:lnTo>
                    <a:pt x="203411" y="149906"/>
                  </a:lnTo>
                  <a:lnTo>
                    <a:pt x="200683" y="150512"/>
                  </a:lnTo>
                  <a:lnTo>
                    <a:pt x="194620" y="150133"/>
                  </a:lnTo>
                  <a:lnTo>
                    <a:pt x="188405" y="149754"/>
                  </a:lnTo>
                  <a:lnTo>
                    <a:pt x="182039" y="149451"/>
                  </a:lnTo>
                  <a:lnTo>
                    <a:pt x="177341" y="149300"/>
                  </a:lnTo>
                  <a:lnTo>
                    <a:pt x="175067" y="149072"/>
                  </a:lnTo>
                  <a:lnTo>
                    <a:pt x="174840" y="148996"/>
                  </a:lnTo>
                  <a:lnTo>
                    <a:pt x="174688" y="148845"/>
                  </a:lnTo>
                  <a:lnTo>
                    <a:pt x="174612" y="148542"/>
                  </a:lnTo>
                  <a:lnTo>
                    <a:pt x="174688" y="148087"/>
                  </a:lnTo>
                  <a:lnTo>
                    <a:pt x="174915" y="145510"/>
                  </a:lnTo>
                  <a:lnTo>
                    <a:pt x="175067" y="144298"/>
                  </a:lnTo>
                  <a:lnTo>
                    <a:pt x="175143" y="143691"/>
                  </a:lnTo>
                  <a:lnTo>
                    <a:pt x="175219" y="143616"/>
                  </a:lnTo>
                  <a:lnTo>
                    <a:pt x="175370" y="143540"/>
                  </a:lnTo>
                  <a:close/>
                  <a:moveTo>
                    <a:pt x="42971" y="148466"/>
                  </a:moveTo>
                  <a:lnTo>
                    <a:pt x="43274" y="148618"/>
                  </a:lnTo>
                  <a:lnTo>
                    <a:pt x="44487" y="148996"/>
                  </a:lnTo>
                  <a:lnTo>
                    <a:pt x="45548" y="149375"/>
                  </a:lnTo>
                  <a:lnTo>
                    <a:pt x="45320" y="150058"/>
                  </a:lnTo>
                  <a:lnTo>
                    <a:pt x="45017" y="150815"/>
                  </a:lnTo>
                  <a:lnTo>
                    <a:pt x="43729" y="149527"/>
                  </a:lnTo>
                  <a:lnTo>
                    <a:pt x="42971" y="148845"/>
                  </a:lnTo>
                  <a:lnTo>
                    <a:pt x="42819" y="148618"/>
                  </a:lnTo>
                  <a:lnTo>
                    <a:pt x="42819" y="148542"/>
                  </a:lnTo>
                  <a:lnTo>
                    <a:pt x="42971" y="148466"/>
                  </a:lnTo>
                  <a:close/>
                  <a:moveTo>
                    <a:pt x="209322" y="149754"/>
                  </a:moveTo>
                  <a:lnTo>
                    <a:pt x="209701" y="149906"/>
                  </a:lnTo>
                  <a:lnTo>
                    <a:pt x="209853" y="149982"/>
                  </a:lnTo>
                  <a:lnTo>
                    <a:pt x="209777" y="150058"/>
                  </a:lnTo>
                  <a:lnTo>
                    <a:pt x="209777" y="150133"/>
                  </a:lnTo>
                  <a:lnTo>
                    <a:pt x="209398" y="150285"/>
                  </a:lnTo>
                  <a:lnTo>
                    <a:pt x="208792" y="150512"/>
                  </a:lnTo>
                  <a:lnTo>
                    <a:pt x="208034" y="150740"/>
                  </a:lnTo>
                  <a:lnTo>
                    <a:pt x="207352" y="150891"/>
                  </a:lnTo>
                  <a:lnTo>
                    <a:pt x="206443" y="150891"/>
                  </a:lnTo>
                  <a:lnTo>
                    <a:pt x="205154" y="150815"/>
                  </a:lnTo>
                  <a:lnTo>
                    <a:pt x="202881" y="150664"/>
                  </a:lnTo>
                  <a:lnTo>
                    <a:pt x="204927" y="150209"/>
                  </a:lnTo>
                  <a:lnTo>
                    <a:pt x="206518" y="149906"/>
                  </a:lnTo>
                  <a:lnTo>
                    <a:pt x="207882" y="149754"/>
                  </a:lnTo>
                  <a:close/>
                  <a:moveTo>
                    <a:pt x="210156" y="150815"/>
                  </a:moveTo>
                  <a:lnTo>
                    <a:pt x="210156" y="150891"/>
                  </a:lnTo>
                  <a:lnTo>
                    <a:pt x="210005" y="150967"/>
                  </a:lnTo>
                  <a:lnTo>
                    <a:pt x="209777" y="150967"/>
                  </a:lnTo>
                  <a:lnTo>
                    <a:pt x="209701" y="150891"/>
                  </a:lnTo>
                  <a:lnTo>
                    <a:pt x="209626" y="150815"/>
                  </a:lnTo>
                  <a:close/>
                  <a:moveTo>
                    <a:pt x="57825" y="147935"/>
                  </a:moveTo>
                  <a:lnTo>
                    <a:pt x="62221" y="148011"/>
                  </a:lnTo>
                  <a:lnTo>
                    <a:pt x="66541" y="148239"/>
                  </a:lnTo>
                  <a:lnTo>
                    <a:pt x="70709" y="148466"/>
                  </a:lnTo>
                  <a:lnTo>
                    <a:pt x="77833" y="149148"/>
                  </a:lnTo>
                  <a:lnTo>
                    <a:pt x="80637" y="149375"/>
                  </a:lnTo>
                  <a:lnTo>
                    <a:pt x="84426" y="149603"/>
                  </a:lnTo>
                  <a:lnTo>
                    <a:pt x="88140" y="149830"/>
                  </a:lnTo>
                  <a:lnTo>
                    <a:pt x="90489" y="149906"/>
                  </a:lnTo>
                  <a:lnTo>
                    <a:pt x="90868" y="149906"/>
                  </a:lnTo>
                  <a:lnTo>
                    <a:pt x="91095" y="150058"/>
                  </a:lnTo>
                  <a:lnTo>
                    <a:pt x="91171" y="150285"/>
                  </a:lnTo>
                  <a:lnTo>
                    <a:pt x="91171" y="150664"/>
                  </a:lnTo>
                  <a:lnTo>
                    <a:pt x="91171" y="151422"/>
                  </a:lnTo>
                  <a:lnTo>
                    <a:pt x="89352" y="151422"/>
                  </a:lnTo>
                  <a:lnTo>
                    <a:pt x="86548" y="151346"/>
                  </a:lnTo>
                  <a:lnTo>
                    <a:pt x="82153" y="151119"/>
                  </a:lnTo>
                  <a:lnTo>
                    <a:pt x="77454" y="150815"/>
                  </a:lnTo>
                  <a:lnTo>
                    <a:pt x="73665" y="150588"/>
                  </a:lnTo>
                  <a:lnTo>
                    <a:pt x="65783" y="149982"/>
                  </a:lnTo>
                  <a:lnTo>
                    <a:pt x="59341" y="149527"/>
                  </a:lnTo>
                  <a:lnTo>
                    <a:pt x="55930" y="149375"/>
                  </a:lnTo>
                  <a:lnTo>
                    <a:pt x="56916" y="148693"/>
                  </a:lnTo>
                  <a:lnTo>
                    <a:pt x="57825" y="147935"/>
                  </a:lnTo>
                  <a:close/>
                  <a:moveTo>
                    <a:pt x="99811" y="145889"/>
                  </a:moveTo>
                  <a:lnTo>
                    <a:pt x="101251" y="146041"/>
                  </a:lnTo>
                  <a:lnTo>
                    <a:pt x="102615" y="146192"/>
                  </a:lnTo>
                  <a:lnTo>
                    <a:pt x="103903" y="146420"/>
                  </a:lnTo>
                  <a:lnTo>
                    <a:pt x="104813" y="146647"/>
                  </a:lnTo>
                  <a:lnTo>
                    <a:pt x="105571" y="146874"/>
                  </a:lnTo>
                  <a:lnTo>
                    <a:pt x="106177" y="147178"/>
                  </a:lnTo>
                  <a:lnTo>
                    <a:pt x="106329" y="147329"/>
                  </a:lnTo>
                  <a:lnTo>
                    <a:pt x="106329" y="147405"/>
                  </a:lnTo>
                  <a:lnTo>
                    <a:pt x="106101" y="148011"/>
                  </a:lnTo>
                  <a:lnTo>
                    <a:pt x="105419" y="149148"/>
                  </a:lnTo>
                  <a:lnTo>
                    <a:pt x="104737" y="150361"/>
                  </a:lnTo>
                  <a:lnTo>
                    <a:pt x="104358" y="151194"/>
                  </a:lnTo>
                  <a:lnTo>
                    <a:pt x="104207" y="151422"/>
                  </a:lnTo>
                  <a:lnTo>
                    <a:pt x="104055" y="151497"/>
                  </a:lnTo>
                  <a:lnTo>
                    <a:pt x="103903" y="151573"/>
                  </a:lnTo>
                  <a:lnTo>
                    <a:pt x="103221" y="151649"/>
                  </a:lnTo>
                  <a:lnTo>
                    <a:pt x="101251" y="151649"/>
                  </a:lnTo>
                  <a:lnTo>
                    <a:pt x="100645" y="151573"/>
                  </a:lnTo>
                  <a:lnTo>
                    <a:pt x="100190" y="151497"/>
                  </a:lnTo>
                  <a:lnTo>
                    <a:pt x="100038" y="151422"/>
                  </a:lnTo>
                  <a:lnTo>
                    <a:pt x="99962" y="150436"/>
                  </a:lnTo>
                  <a:lnTo>
                    <a:pt x="99887" y="148542"/>
                  </a:lnTo>
                  <a:lnTo>
                    <a:pt x="99811" y="145889"/>
                  </a:lnTo>
                  <a:close/>
                  <a:moveTo>
                    <a:pt x="92005" y="147632"/>
                  </a:moveTo>
                  <a:lnTo>
                    <a:pt x="95339" y="147784"/>
                  </a:lnTo>
                  <a:lnTo>
                    <a:pt x="97765" y="147935"/>
                  </a:lnTo>
                  <a:lnTo>
                    <a:pt x="98523" y="148011"/>
                  </a:lnTo>
                  <a:lnTo>
                    <a:pt x="98826" y="148087"/>
                  </a:lnTo>
                  <a:lnTo>
                    <a:pt x="98977" y="148693"/>
                  </a:lnTo>
                  <a:lnTo>
                    <a:pt x="99053" y="149982"/>
                  </a:lnTo>
                  <a:lnTo>
                    <a:pt x="99129" y="151725"/>
                  </a:lnTo>
                  <a:lnTo>
                    <a:pt x="95794" y="151573"/>
                  </a:lnTo>
                  <a:lnTo>
                    <a:pt x="93369" y="151497"/>
                  </a:lnTo>
                  <a:lnTo>
                    <a:pt x="92384" y="151422"/>
                  </a:lnTo>
                  <a:lnTo>
                    <a:pt x="92232" y="150815"/>
                  </a:lnTo>
                  <a:lnTo>
                    <a:pt x="92156" y="149451"/>
                  </a:lnTo>
                  <a:lnTo>
                    <a:pt x="92005" y="147632"/>
                  </a:lnTo>
                  <a:close/>
                  <a:moveTo>
                    <a:pt x="213718" y="146268"/>
                  </a:moveTo>
                  <a:lnTo>
                    <a:pt x="214249" y="146344"/>
                  </a:lnTo>
                  <a:lnTo>
                    <a:pt x="214703" y="146420"/>
                  </a:lnTo>
                  <a:lnTo>
                    <a:pt x="215158" y="146647"/>
                  </a:lnTo>
                  <a:lnTo>
                    <a:pt x="215537" y="146874"/>
                  </a:lnTo>
                  <a:lnTo>
                    <a:pt x="215916" y="147329"/>
                  </a:lnTo>
                  <a:lnTo>
                    <a:pt x="216219" y="147860"/>
                  </a:lnTo>
                  <a:lnTo>
                    <a:pt x="216446" y="148466"/>
                  </a:lnTo>
                  <a:lnTo>
                    <a:pt x="216598" y="149072"/>
                  </a:lnTo>
                  <a:lnTo>
                    <a:pt x="216598" y="149603"/>
                  </a:lnTo>
                  <a:lnTo>
                    <a:pt x="216522" y="150209"/>
                  </a:lnTo>
                  <a:lnTo>
                    <a:pt x="216295" y="150740"/>
                  </a:lnTo>
                  <a:lnTo>
                    <a:pt x="215992" y="151194"/>
                  </a:lnTo>
                  <a:lnTo>
                    <a:pt x="215613" y="151573"/>
                  </a:lnTo>
                  <a:lnTo>
                    <a:pt x="215310" y="151876"/>
                  </a:lnTo>
                  <a:lnTo>
                    <a:pt x="214855" y="151952"/>
                  </a:lnTo>
                  <a:lnTo>
                    <a:pt x="214173" y="152028"/>
                  </a:lnTo>
                  <a:lnTo>
                    <a:pt x="213642" y="152104"/>
                  </a:lnTo>
                  <a:lnTo>
                    <a:pt x="213112" y="152028"/>
                  </a:lnTo>
                  <a:lnTo>
                    <a:pt x="212657" y="151952"/>
                  </a:lnTo>
                  <a:lnTo>
                    <a:pt x="212278" y="151801"/>
                  </a:lnTo>
                  <a:lnTo>
                    <a:pt x="211899" y="151649"/>
                  </a:lnTo>
                  <a:lnTo>
                    <a:pt x="211596" y="151422"/>
                  </a:lnTo>
                  <a:lnTo>
                    <a:pt x="211369" y="151194"/>
                  </a:lnTo>
                  <a:lnTo>
                    <a:pt x="211141" y="150891"/>
                  </a:lnTo>
                  <a:lnTo>
                    <a:pt x="210990" y="150436"/>
                  </a:lnTo>
                  <a:lnTo>
                    <a:pt x="210914" y="149830"/>
                  </a:lnTo>
                  <a:lnTo>
                    <a:pt x="210914" y="149300"/>
                  </a:lnTo>
                  <a:lnTo>
                    <a:pt x="210990" y="148693"/>
                  </a:lnTo>
                  <a:lnTo>
                    <a:pt x="211141" y="148163"/>
                  </a:lnTo>
                  <a:lnTo>
                    <a:pt x="211369" y="147632"/>
                  </a:lnTo>
                  <a:lnTo>
                    <a:pt x="211596" y="147178"/>
                  </a:lnTo>
                  <a:lnTo>
                    <a:pt x="211899" y="146874"/>
                  </a:lnTo>
                  <a:lnTo>
                    <a:pt x="212278" y="146571"/>
                  </a:lnTo>
                  <a:lnTo>
                    <a:pt x="212733" y="146420"/>
                  </a:lnTo>
                  <a:lnTo>
                    <a:pt x="213188" y="146268"/>
                  </a:lnTo>
                  <a:close/>
                  <a:moveTo>
                    <a:pt x="217735" y="149679"/>
                  </a:moveTo>
                  <a:lnTo>
                    <a:pt x="218265" y="149754"/>
                  </a:lnTo>
                  <a:lnTo>
                    <a:pt x="218947" y="149830"/>
                  </a:lnTo>
                  <a:lnTo>
                    <a:pt x="220615" y="150361"/>
                  </a:lnTo>
                  <a:lnTo>
                    <a:pt x="222737" y="151119"/>
                  </a:lnTo>
                  <a:lnTo>
                    <a:pt x="224934" y="152028"/>
                  </a:lnTo>
                  <a:lnTo>
                    <a:pt x="225768" y="152483"/>
                  </a:lnTo>
                  <a:lnTo>
                    <a:pt x="225768" y="152483"/>
                  </a:lnTo>
                  <a:lnTo>
                    <a:pt x="224783" y="152331"/>
                  </a:lnTo>
                  <a:lnTo>
                    <a:pt x="222434" y="151876"/>
                  </a:lnTo>
                  <a:lnTo>
                    <a:pt x="218341" y="151119"/>
                  </a:lnTo>
                  <a:lnTo>
                    <a:pt x="218038" y="151043"/>
                  </a:lnTo>
                  <a:lnTo>
                    <a:pt x="217735" y="150967"/>
                  </a:lnTo>
                  <a:lnTo>
                    <a:pt x="217507" y="150815"/>
                  </a:lnTo>
                  <a:lnTo>
                    <a:pt x="217356" y="150588"/>
                  </a:lnTo>
                  <a:lnTo>
                    <a:pt x="217204" y="150436"/>
                  </a:lnTo>
                  <a:lnTo>
                    <a:pt x="217128" y="150209"/>
                  </a:lnTo>
                  <a:lnTo>
                    <a:pt x="217128" y="150058"/>
                  </a:lnTo>
                  <a:lnTo>
                    <a:pt x="217204" y="149906"/>
                  </a:lnTo>
                  <a:lnTo>
                    <a:pt x="217432" y="149754"/>
                  </a:lnTo>
                  <a:lnTo>
                    <a:pt x="217735" y="149679"/>
                  </a:lnTo>
                  <a:close/>
                  <a:moveTo>
                    <a:pt x="12505" y="145056"/>
                  </a:moveTo>
                  <a:lnTo>
                    <a:pt x="13263" y="145131"/>
                  </a:lnTo>
                  <a:lnTo>
                    <a:pt x="14475" y="145359"/>
                  </a:lnTo>
                  <a:lnTo>
                    <a:pt x="17658" y="145965"/>
                  </a:lnTo>
                  <a:lnTo>
                    <a:pt x="22054" y="146874"/>
                  </a:lnTo>
                  <a:lnTo>
                    <a:pt x="34786" y="149451"/>
                  </a:lnTo>
                  <a:lnTo>
                    <a:pt x="40243" y="150588"/>
                  </a:lnTo>
                  <a:lnTo>
                    <a:pt x="42819" y="151119"/>
                  </a:lnTo>
                  <a:lnTo>
                    <a:pt x="42819" y="151194"/>
                  </a:lnTo>
                  <a:lnTo>
                    <a:pt x="42440" y="151270"/>
                  </a:lnTo>
                  <a:lnTo>
                    <a:pt x="40849" y="151497"/>
                  </a:lnTo>
                  <a:lnTo>
                    <a:pt x="34634" y="151876"/>
                  </a:lnTo>
                  <a:lnTo>
                    <a:pt x="25843" y="152331"/>
                  </a:lnTo>
                  <a:lnTo>
                    <a:pt x="16218" y="152710"/>
                  </a:lnTo>
                  <a:lnTo>
                    <a:pt x="11595" y="152862"/>
                  </a:lnTo>
                  <a:lnTo>
                    <a:pt x="11747" y="149224"/>
                  </a:lnTo>
                  <a:lnTo>
                    <a:pt x="11899" y="146571"/>
                  </a:lnTo>
                  <a:lnTo>
                    <a:pt x="12050" y="145283"/>
                  </a:lnTo>
                  <a:lnTo>
                    <a:pt x="12050" y="145131"/>
                  </a:lnTo>
                  <a:lnTo>
                    <a:pt x="12126" y="145056"/>
                  </a:lnTo>
                  <a:close/>
                  <a:moveTo>
                    <a:pt x="211748" y="152104"/>
                  </a:moveTo>
                  <a:lnTo>
                    <a:pt x="211975" y="152180"/>
                  </a:lnTo>
                  <a:lnTo>
                    <a:pt x="212051" y="152255"/>
                  </a:lnTo>
                  <a:lnTo>
                    <a:pt x="212051" y="152558"/>
                  </a:lnTo>
                  <a:lnTo>
                    <a:pt x="211899" y="153089"/>
                  </a:lnTo>
                  <a:lnTo>
                    <a:pt x="211596" y="153771"/>
                  </a:lnTo>
                  <a:lnTo>
                    <a:pt x="211444" y="153165"/>
                  </a:lnTo>
                  <a:lnTo>
                    <a:pt x="211369" y="152710"/>
                  </a:lnTo>
                  <a:lnTo>
                    <a:pt x="211444" y="152407"/>
                  </a:lnTo>
                  <a:lnTo>
                    <a:pt x="211596" y="152180"/>
                  </a:lnTo>
                  <a:lnTo>
                    <a:pt x="211748" y="152104"/>
                  </a:lnTo>
                  <a:close/>
                  <a:moveTo>
                    <a:pt x="174233" y="66995"/>
                  </a:moveTo>
                  <a:lnTo>
                    <a:pt x="174385" y="67071"/>
                  </a:lnTo>
                  <a:lnTo>
                    <a:pt x="174536" y="67223"/>
                  </a:lnTo>
                  <a:lnTo>
                    <a:pt x="174764" y="67829"/>
                  </a:lnTo>
                  <a:lnTo>
                    <a:pt x="176658" y="72755"/>
                  </a:lnTo>
                  <a:lnTo>
                    <a:pt x="178023" y="76317"/>
                  </a:lnTo>
                  <a:lnTo>
                    <a:pt x="179311" y="79652"/>
                  </a:lnTo>
                  <a:lnTo>
                    <a:pt x="180827" y="83441"/>
                  </a:lnTo>
                  <a:lnTo>
                    <a:pt x="182949" y="88443"/>
                  </a:lnTo>
                  <a:lnTo>
                    <a:pt x="184995" y="93218"/>
                  </a:lnTo>
                  <a:lnTo>
                    <a:pt x="185525" y="94657"/>
                  </a:lnTo>
                  <a:lnTo>
                    <a:pt x="185677" y="95264"/>
                  </a:lnTo>
                  <a:lnTo>
                    <a:pt x="185298" y="95567"/>
                  </a:lnTo>
                  <a:lnTo>
                    <a:pt x="184540" y="95870"/>
                  </a:lnTo>
                  <a:lnTo>
                    <a:pt x="184010" y="96022"/>
                  </a:lnTo>
                  <a:lnTo>
                    <a:pt x="183707" y="96097"/>
                  </a:lnTo>
                  <a:lnTo>
                    <a:pt x="183479" y="96022"/>
                  </a:lnTo>
                  <a:lnTo>
                    <a:pt x="183328" y="95870"/>
                  </a:lnTo>
                  <a:lnTo>
                    <a:pt x="183252" y="95643"/>
                  </a:lnTo>
                  <a:lnTo>
                    <a:pt x="183176" y="95491"/>
                  </a:lnTo>
                  <a:lnTo>
                    <a:pt x="183252" y="95340"/>
                  </a:lnTo>
                  <a:lnTo>
                    <a:pt x="183403" y="95340"/>
                  </a:lnTo>
                  <a:lnTo>
                    <a:pt x="183479" y="95264"/>
                  </a:lnTo>
                  <a:lnTo>
                    <a:pt x="183479" y="95112"/>
                  </a:lnTo>
                  <a:lnTo>
                    <a:pt x="183252" y="94657"/>
                  </a:lnTo>
                  <a:lnTo>
                    <a:pt x="183100" y="94354"/>
                  </a:lnTo>
                  <a:lnTo>
                    <a:pt x="182949" y="94203"/>
                  </a:lnTo>
                  <a:lnTo>
                    <a:pt x="182721" y="94051"/>
                  </a:lnTo>
                  <a:lnTo>
                    <a:pt x="182570" y="93975"/>
                  </a:lnTo>
                  <a:lnTo>
                    <a:pt x="182191" y="93900"/>
                  </a:lnTo>
                  <a:lnTo>
                    <a:pt x="181736" y="93672"/>
                  </a:lnTo>
                  <a:lnTo>
                    <a:pt x="181433" y="93445"/>
                  </a:lnTo>
                  <a:lnTo>
                    <a:pt x="181130" y="93445"/>
                  </a:lnTo>
                  <a:lnTo>
                    <a:pt x="180599" y="93596"/>
                  </a:lnTo>
                  <a:lnTo>
                    <a:pt x="179841" y="93900"/>
                  </a:lnTo>
                  <a:lnTo>
                    <a:pt x="179084" y="94203"/>
                  </a:lnTo>
                  <a:lnTo>
                    <a:pt x="178402" y="94582"/>
                  </a:lnTo>
                  <a:lnTo>
                    <a:pt x="177644" y="95036"/>
                  </a:lnTo>
                  <a:lnTo>
                    <a:pt x="176962" y="95491"/>
                  </a:lnTo>
                  <a:lnTo>
                    <a:pt x="175294" y="96780"/>
                  </a:lnTo>
                  <a:lnTo>
                    <a:pt x="173324" y="98598"/>
                  </a:lnTo>
                  <a:lnTo>
                    <a:pt x="171884" y="99963"/>
                  </a:lnTo>
                  <a:lnTo>
                    <a:pt x="170520" y="101327"/>
                  </a:lnTo>
                  <a:lnTo>
                    <a:pt x="169307" y="102691"/>
                  </a:lnTo>
                  <a:lnTo>
                    <a:pt x="168170" y="104055"/>
                  </a:lnTo>
                  <a:lnTo>
                    <a:pt x="167109" y="105495"/>
                  </a:lnTo>
                  <a:lnTo>
                    <a:pt x="166048" y="107011"/>
                  </a:lnTo>
                  <a:lnTo>
                    <a:pt x="165063" y="108602"/>
                  </a:lnTo>
                  <a:lnTo>
                    <a:pt x="164002" y="110421"/>
                  </a:lnTo>
                  <a:lnTo>
                    <a:pt x="163244" y="111709"/>
                  </a:lnTo>
                  <a:lnTo>
                    <a:pt x="163017" y="112088"/>
                  </a:lnTo>
                  <a:lnTo>
                    <a:pt x="162941" y="112164"/>
                  </a:lnTo>
                  <a:lnTo>
                    <a:pt x="163017" y="111785"/>
                  </a:lnTo>
                  <a:lnTo>
                    <a:pt x="163396" y="111103"/>
                  </a:lnTo>
                  <a:lnTo>
                    <a:pt x="164533" y="108981"/>
                  </a:lnTo>
                  <a:lnTo>
                    <a:pt x="165973" y="106480"/>
                  </a:lnTo>
                  <a:lnTo>
                    <a:pt x="167261" y="104358"/>
                  </a:lnTo>
                  <a:lnTo>
                    <a:pt x="167412" y="104131"/>
                  </a:lnTo>
                  <a:lnTo>
                    <a:pt x="167488" y="103979"/>
                  </a:lnTo>
                  <a:lnTo>
                    <a:pt x="167412" y="103903"/>
                  </a:lnTo>
                  <a:lnTo>
                    <a:pt x="167261" y="103903"/>
                  </a:lnTo>
                  <a:lnTo>
                    <a:pt x="167034" y="104055"/>
                  </a:lnTo>
                  <a:lnTo>
                    <a:pt x="166655" y="104586"/>
                  </a:lnTo>
                  <a:lnTo>
                    <a:pt x="165594" y="106177"/>
                  </a:lnTo>
                  <a:lnTo>
                    <a:pt x="164533" y="107920"/>
                  </a:lnTo>
                  <a:lnTo>
                    <a:pt x="163472" y="109739"/>
                  </a:lnTo>
                  <a:lnTo>
                    <a:pt x="162562" y="111558"/>
                  </a:lnTo>
                  <a:lnTo>
                    <a:pt x="161728" y="113225"/>
                  </a:lnTo>
                  <a:lnTo>
                    <a:pt x="160971" y="114817"/>
                  </a:lnTo>
                  <a:lnTo>
                    <a:pt x="160516" y="116105"/>
                  </a:lnTo>
                  <a:lnTo>
                    <a:pt x="160213" y="117090"/>
                  </a:lnTo>
                  <a:lnTo>
                    <a:pt x="160137" y="117469"/>
                  </a:lnTo>
                  <a:lnTo>
                    <a:pt x="160137" y="117697"/>
                  </a:lnTo>
                  <a:lnTo>
                    <a:pt x="160137" y="117924"/>
                  </a:lnTo>
                  <a:lnTo>
                    <a:pt x="159910" y="118454"/>
                  </a:lnTo>
                  <a:lnTo>
                    <a:pt x="159228" y="120122"/>
                  </a:lnTo>
                  <a:lnTo>
                    <a:pt x="158242" y="122320"/>
                  </a:lnTo>
                  <a:lnTo>
                    <a:pt x="157030" y="124896"/>
                  </a:lnTo>
                  <a:lnTo>
                    <a:pt x="155666" y="127473"/>
                  </a:lnTo>
                  <a:lnTo>
                    <a:pt x="154377" y="129822"/>
                  </a:lnTo>
                  <a:lnTo>
                    <a:pt x="153316" y="131793"/>
                  </a:lnTo>
                  <a:lnTo>
                    <a:pt x="152558" y="132930"/>
                  </a:lnTo>
                  <a:lnTo>
                    <a:pt x="152483" y="133006"/>
                  </a:lnTo>
                  <a:lnTo>
                    <a:pt x="152483" y="132854"/>
                  </a:lnTo>
                  <a:lnTo>
                    <a:pt x="153013" y="131869"/>
                  </a:lnTo>
                  <a:lnTo>
                    <a:pt x="156575" y="124972"/>
                  </a:lnTo>
                  <a:lnTo>
                    <a:pt x="158242" y="121789"/>
                  </a:lnTo>
                  <a:lnTo>
                    <a:pt x="158924" y="120349"/>
                  </a:lnTo>
                  <a:lnTo>
                    <a:pt x="158849" y="120198"/>
                  </a:lnTo>
                  <a:lnTo>
                    <a:pt x="158621" y="120198"/>
                  </a:lnTo>
                  <a:lnTo>
                    <a:pt x="158545" y="120273"/>
                  </a:lnTo>
                  <a:lnTo>
                    <a:pt x="158318" y="120652"/>
                  </a:lnTo>
                  <a:lnTo>
                    <a:pt x="157560" y="121865"/>
                  </a:lnTo>
                  <a:lnTo>
                    <a:pt x="156499" y="123760"/>
                  </a:lnTo>
                  <a:lnTo>
                    <a:pt x="155211" y="126185"/>
                  </a:lnTo>
                  <a:lnTo>
                    <a:pt x="152786" y="130732"/>
                  </a:lnTo>
                  <a:lnTo>
                    <a:pt x="151346" y="133309"/>
                  </a:lnTo>
                  <a:lnTo>
                    <a:pt x="150967" y="134067"/>
                  </a:lnTo>
                  <a:lnTo>
                    <a:pt x="150891" y="134370"/>
                  </a:lnTo>
                  <a:lnTo>
                    <a:pt x="150815" y="134521"/>
                  </a:lnTo>
                  <a:lnTo>
                    <a:pt x="150891" y="134673"/>
                  </a:lnTo>
                  <a:lnTo>
                    <a:pt x="150967" y="134673"/>
                  </a:lnTo>
                  <a:lnTo>
                    <a:pt x="151194" y="134597"/>
                  </a:lnTo>
                  <a:lnTo>
                    <a:pt x="151422" y="134445"/>
                  </a:lnTo>
                  <a:lnTo>
                    <a:pt x="151422" y="134597"/>
                  </a:lnTo>
                  <a:lnTo>
                    <a:pt x="151118" y="135128"/>
                  </a:lnTo>
                  <a:lnTo>
                    <a:pt x="149906" y="137022"/>
                  </a:lnTo>
                  <a:lnTo>
                    <a:pt x="148390" y="139372"/>
                  </a:lnTo>
                  <a:lnTo>
                    <a:pt x="147102" y="141266"/>
                  </a:lnTo>
                  <a:lnTo>
                    <a:pt x="145510" y="143237"/>
                  </a:lnTo>
                  <a:lnTo>
                    <a:pt x="144070" y="144980"/>
                  </a:lnTo>
                  <a:lnTo>
                    <a:pt x="142630" y="146496"/>
                  </a:lnTo>
                  <a:lnTo>
                    <a:pt x="141190" y="147935"/>
                  </a:lnTo>
                  <a:lnTo>
                    <a:pt x="139675" y="149148"/>
                  </a:lnTo>
                  <a:lnTo>
                    <a:pt x="138083" y="150361"/>
                  </a:lnTo>
                  <a:lnTo>
                    <a:pt x="136264" y="151573"/>
                  </a:lnTo>
                  <a:lnTo>
                    <a:pt x="134218" y="152786"/>
                  </a:lnTo>
                  <a:lnTo>
                    <a:pt x="133005" y="153468"/>
                  </a:lnTo>
                  <a:lnTo>
                    <a:pt x="132172" y="153847"/>
                  </a:lnTo>
                  <a:lnTo>
                    <a:pt x="131565" y="154074"/>
                  </a:lnTo>
                  <a:lnTo>
                    <a:pt x="129822" y="154074"/>
                  </a:lnTo>
                  <a:lnTo>
                    <a:pt x="129822" y="152634"/>
                  </a:lnTo>
                  <a:lnTo>
                    <a:pt x="129822" y="151119"/>
                  </a:lnTo>
                  <a:lnTo>
                    <a:pt x="131187" y="150588"/>
                  </a:lnTo>
                  <a:lnTo>
                    <a:pt x="132551" y="150058"/>
                  </a:lnTo>
                  <a:lnTo>
                    <a:pt x="133839" y="149375"/>
                  </a:lnTo>
                  <a:lnTo>
                    <a:pt x="135203" y="148542"/>
                  </a:lnTo>
                  <a:lnTo>
                    <a:pt x="136643" y="147405"/>
                  </a:lnTo>
                  <a:lnTo>
                    <a:pt x="138235" y="146192"/>
                  </a:lnTo>
                  <a:lnTo>
                    <a:pt x="139750" y="144904"/>
                  </a:lnTo>
                  <a:lnTo>
                    <a:pt x="141190" y="143540"/>
                  </a:lnTo>
                  <a:lnTo>
                    <a:pt x="142630" y="142100"/>
                  </a:lnTo>
                  <a:lnTo>
                    <a:pt x="143994" y="140508"/>
                  </a:lnTo>
                  <a:lnTo>
                    <a:pt x="145359" y="138917"/>
                  </a:lnTo>
                  <a:lnTo>
                    <a:pt x="146647" y="137250"/>
                  </a:lnTo>
                  <a:lnTo>
                    <a:pt x="147860" y="135506"/>
                  </a:lnTo>
                  <a:lnTo>
                    <a:pt x="148996" y="133839"/>
                  </a:lnTo>
                  <a:lnTo>
                    <a:pt x="149678" y="133081"/>
                  </a:lnTo>
                  <a:lnTo>
                    <a:pt x="149754" y="132930"/>
                  </a:lnTo>
                  <a:lnTo>
                    <a:pt x="149830" y="132778"/>
                  </a:lnTo>
                  <a:lnTo>
                    <a:pt x="149830" y="132627"/>
                  </a:lnTo>
                  <a:lnTo>
                    <a:pt x="149830" y="132475"/>
                  </a:lnTo>
                  <a:lnTo>
                    <a:pt x="149754" y="132323"/>
                  </a:lnTo>
                  <a:lnTo>
                    <a:pt x="149603" y="132172"/>
                  </a:lnTo>
                  <a:lnTo>
                    <a:pt x="149300" y="132172"/>
                  </a:lnTo>
                  <a:lnTo>
                    <a:pt x="147026" y="132930"/>
                  </a:lnTo>
                  <a:lnTo>
                    <a:pt x="143767" y="133839"/>
                  </a:lnTo>
                  <a:lnTo>
                    <a:pt x="140357" y="134673"/>
                  </a:lnTo>
                  <a:lnTo>
                    <a:pt x="137325" y="135355"/>
                  </a:lnTo>
                  <a:lnTo>
                    <a:pt x="134976" y="135810"/>
                  </a:lnTo>
                  <a:lnTo>
                    <a:pt x="132626" y="138235"/>
                  </a:lnTo>
                  <a:lnTo>
                    <a:pt x="131414" y="139447"/>
                  </a:lnTo>
                  <a:lnTo>
                    <a:pt x="130201" y="140584"/>
                  </a:lnTo>
                  <a:lnTo>
                    <a:pt x="129065" y="141494"/>
                  </a:lnTo>
                  <a:lnTo>
                    <a:pt x="128079" y="142327"/>
                  </a:lnTo>
                  <a:lnTo>
                    <a:pt x="127094" y="143009"/>
                  </a:lnTo>
                  <a:lnTo>
                    <a:pt x="126336" y="143464"/>
                  </a:lnTo>
                  <a:lnTo>
                    <a:pt x="125806" y="143691"/>
                  </a:lnTo>
                  <a:lnTo>
                    <a:pt x="125654" y="143691"/>
                  </a:lnTo>
                  <a:lnTo>
                    <a:pt x="125503" y="143616"/>
                  </a:lnTo>
                  <a:lnTo>
                    <a:pt x="125503" y="143540"/>
                  </a:lnTo>
                  <a:lnTo>
                    <a:pt x="125503" y="143464"/>
                  </a:lnTo>
                  <a:lnTo>
                    <a:pt x="125730" y="143161"/>
                  </a:lnTo>
                  <a:lnTo>
                    <a:pt x="126109" y="142858"/>
                  </a:lnTo>
                  <a:lnTo>
                    <a:pt x="126791" y="142327"/>
                  </a:lnTo>
                  <a:lnTo>
                    <a:pt x="128079" y="141418"/>
                  </a:lnTo>
                  <a:lnTo>
                    <a:pt x="129140" y="140584"/>
                  </a:lnTo>
                  <a:lnTo>
                    <a:pt x="129747" y="139978"/>
                  </a:lnTo>
                  <a:lnTo>
                    <a:pt x="129898" y="139826"/>
                  </a:lnTo>
                  <a:lnTo>
                    <a:pt x="129898" y="139675"/>
                  </a:lnTo>
                  <a:lnTo>
                    <a:pt x="129671" y="139751"/>
                  </a:lnTo>
                  <a:lnTo>
                    <a:pt x="129216" y="139978"/>
                  </a:lnTo>
                  <a:lnTo>
                    <a:pt x="127928" y="140887"/>
                  </a:lnTo>
                  <a:lnTo>
                    <a:pt x="126260" y="142100"/>
                  </a:lnTo>
                  <a:lnTo>
                    <a:pt x="125654" y="142403"/>
                  </a:lnTo>
                  <a:lnTo>
                    <a:pt x="125199" y="142630"/>
                  </a:lnTo>
                  <a:lnTo>
                    <a:pt x="124820" y="142630"/>
                  </a:lnTo>
                  <a:lnTo>
                    <a:pt x="124442" y="142555"/>
                  </a:lnTo>
                  <a:lnTo>
                    <a:pt x="123987" y="142403"/>
                  </a:lnTo>
                  <a:lnTo>
                    <a:pt x="123456" y="142100"/>
                  </a:lnTo>
                  <a:lnTo>
                    <a:pt x="121941" y="141190"/>
                  </a:lnTo>
                  <a:lnTo>
                    <a:pt x="123911" y="140433"/>
                  </a:lnTo>
                  <a:lnTo>
                    <a:pt x="125124" y="139902"/>
                  </a:lnTo>
                  <a:lnTo>
                    <a:pt x="126336" y="139296"/>
                  </a:lnTo>
                  <a:lnTo>
                    <a:pt x="127549" y="138538"/>
                  </a:lnTo>
                  <a:lnTo>
                    <a:pt x="128761" y="137704"/>
                  </a:lnTo>
                  <a:lnTo>
                    <a:pt x="129898" y="136795"/>
                  </a:lnTo>
                  <a:lnTo>
                    <a:pt x="131035" y="135734"/>
                  </a:lnTo>
                  <a:lnTo>
                    <a:pt x="132172" y="134673"/>
                  </a:lnTo>
                  <a:lnTo>
                    <a:pt x="133384" y="133384"/>
                  </a:lnTo>
                  <a:lnTo>
                    <a:pt x="134445" y="132096"/>
                  </a:lnTo>
                  <a:lnTo>
                    <a:pt x="135582" y="130580"/>
                  </a:lnTo>
                  <a:lnTo>
                    <a:pt x="136719" y="129065"/>
                  </a:lnTo>
                  <a:lnTo>
                    <a:pt x="137856" y="127397"/>
                  </a:lnTo>
                  <a:lnTo>
                    <a:pt x="138993" y="125578"/>
                  </a:lnTo>
                  <a:lnTo>
                    <a:pt x="140054" y="123684"/>
                  </a:lnTo>
                  <a:lnTo>
                    <a:pt x="141190" y="121713"/>
                  </a:lnTo>
                  <a:lnTo>
                    <a:pt x="142327" y="119516"/>
                  </a:lnTo>
                  <a:lnTo>
                    <a:pt x="143919" y="116332"/>
                  </a:lnTo>
                  <a:lnTo>
                    <a:pt x="145359" y="113149"/>
                  </a:lnTo>
                  <a:lnTo>
                    <a:pt x="147860" y="107693"/>
                  </a:lnTo>
                  <a:lnTo>
                    <a:pt x="150588" y="102236"/>
                  </a:lnTo>
                  <a:lnTo>
                    <a:pt x="153392" y="96931"/>
                  </a:lnTo>
                  <a:lnTo>
                    <a:pt x="156196" y="91778"/>
                  </a:lnTo>
                  <a:lnTo>
                    <a:pt x="158924" y="87003"/>
                  </a:lnTo>
                  <a:lnTo>
                    <a:pt x="161501" y="82759"/>
                  </a:lnTo>
                  <a:lnTo>
                    <a:pt x="162790" y="80864"/>
                  </a:lnTo>
                  <a:lnTo>
                    <a:pt x="163926" y="79121"/>
                  </a:lnTo>
                  <a:lnTo>
                    <a:pt x="165063" y="77606"/>
                  </a:lnTo>
                  <a:lnTo>
                    <a:pt x="166124" y="76241"/>
                  </a:lnTo>
                  <a:lnTo>
                    <a:pt x="167261" y="74877"/>
                  </a:lnTo>
                  <a:lnTo>
                    <a:pt x="168549" y="73589"/>
                  </a:lnTo>
                  <a:lnTo>
                    <a:pt x="169838" y="72300"/>
                  </a:lnTo>
                  <a:lnTo>
                    <a:pt x="171202" y="71012"/>
                  </a:lnTo>
                  <a:lnTo>
                    <a:pt x="171732" y="70557"/>
                  </a:lnTo>
                  <a:lnTo>
                    <a:pt x="171808" y="70406"/>
                  </a:lnTo>
                  <a:lnTo>
                    <a:pt x="171884" y="70178"/>
                  </a:lnTo>
                  <a:lnTo>
                    <a:pt x="171884" y="69951"/>
                  </a:lnTo>
                  <a:lnTo>
                    <a:pt x="171808" y="69724"/>
                  </a:lnTo>
                  <a:lnTo>
                    <a:pt x="171505" y="68966"/>
                  </a:lnTo>
                  <a:lnTo>
                    <a:pt x="171278" y="68284"/>
                  </a:lnTo>
                  <a:lnTo>
                    <a:pt x="171202" y="68056"/>
                  </a:lnTo>
                  <a:lnTo>
                    <a:pt x="171278" y="67981"/>
                  </a:lnTo>
                  <a:lnTo>
                    <a:pt x="171353" y="68056"/>
                  </a:lnTo>
                  <a:lnTo>
                    <a:pt x="171429" y="68284"/>
                  </a:lnTo>
                  <a:lnTo>
                    <a:pt x="171657" y="68814"/>
                  </a:lnTo>
                  <a:lnTo>
                    <a:pt x="171960" y="69345"/>
                  </a:lnTo>
                  <a:lnTo>
                    <a:pt x="172111" y="69496"/>
                  </a:lnTo>
                  <a:lnTo>
                    <a:pt x="172187" y="69572"/>
                  </a:lnTo>
                  <a:lnTo>
                    <a:pt x="172263" y="69572"/>
                  </a:lnTo>
                  <a:lnTo>
                    <a:pt x="172339" y="69421"/>
                  </a:lnTo>
                  <a:lnTo>
                    <a:pt x="172339" y="69269"/>
                  </a:lnTo>
                  <a:lnTo>
                    <a:pt x="172263" y="68966"/>
                  </a:lnTo>
                  <a:lnTo>
                    <a:pt x="172111" y="68284"/>
                  </a:lnTo>
                  <a:lnTo>
                    <a:pt x="172111" y="68056"/>
                  </a:lnTo>
                  <a:lnTo>
                    <a:pt x="172187" y="67905"/>
                  </a:lnTo>
                  <a:lnTo>
                    <a:pt x="172263" y="67753"/>
                  </a:lnTo>
                  <a:lnTo>
                    <a:pt x="172490" y="67602"/>
                  </a:lnTo>
                  <a:lnTo>
                    <a:pt x="173021" y="67374"/>
                  </a:lnTo>
                  <a:lnTo>
                    <a:pt x="173779" y="67071"/>
                  </a:lnTo>
                  <a:lnTo>
                    <a:pt x="174082" y="66995"/>
                  </a:lnTo>
                  <a:close/>
                  <a:moveTo>
                    <a:pt x="56992" y="150815"/>
                  </a:moveTo>
                  <a:lnTo>
                    <a:pt x="59492" y="150891"/>
                  </a:lnTo>
                  <a:lnTo>
                    <a:pt x="63737" y="151119"/>
                  </a:lnTo>
                  <a:lnTo>
                    <a:pt x="69799" y="151573"/>
                  </a:lnTo>
                  <a:lnTo>
                    <a:pt x="75938" y="151952"/>
                  </a:lnTo>
                  <a:lnTo>
                    <a:pt x="81774" y="152255"/>
                  </a:lnTo>
                  <a:lnTo>
                    <a:pt x="87761" y="152483"/>
                  </a:lnTo>
                  <a:lnTo>
                    <a:pt x="94430" y="152710"/>
                  </a:lnTo>
                  <a:lnTo>
                    <a:pt x="99584" y="152786"/>
                  </a:lnTo>
                  <a:lnTo>
                    <a:pt x="101175" y="152862"/>
                  </a:lnTo>
                  <a:lnTo>
                    <a:pt x="101857" y="152937"/>
                  </a:lnTo>
                  <a:lnTo>
                    <a:pt x="102236" y="153013"/>
                  </a:lnTo>
                  <a:lnTo>
                    <a:pt x="103524" y="153013"/>
                  </a:lnTo>
                  <a:lnTo>
                    <a:pt x="103600" y="153089"/>
                  </a:lnTo>
                  <a:lnTo>
                    <a:pt x="103600" y="153316"/>
                  </a:lnTo>
                  <a:lnTo>
                    <a:pt x="103449" y="153468"/>
                  </a:lnTo>
                  <a:lnTo>
                    <a:pt x="103221" y="153544"/>
                  </a:lnTo>
                  <a:lnTo>
                    <a:pt x="102918" y="153619"/>
                  </a:lnTo>
                  <a:lnTo>
                    <a:pt x="102539" y="153695"/>
                  </a:lnTo>
                  <a:lnTo>
                    <a:pt x="101630" y="153695"/>
                  </a:lnTo>
                  <a:lnTo>
                    <a:pt x="102615" y="153847"/>
                  </a:lnTo>
                  <a:lnTo>
                    <a:pt x="102842" y="153923"/>
                  </a:lnTo>
                  <a:lnTo>
                    <a:pt x="102463" y="153998"/>
                  </a:lnTo>
                  <a:lnTo>
                    <a:pt x="100417" y="154074"/>
                  </a:lnTo>
                  <a:lnTo>
                    <a:pt x="97386" y="153998"/>
                  </a:lnTo>
                  <a:lnTo>
                    <a:pt x="94430" y="153847"/>
                  </a:lnTo>
                  <a:lnTo>
                    <a:pt x="91626" y="153695"/>
                  </a:lnTo>
                  <a:lnTo>
                    <a:pt x="89959" y="153619"/>
                  </a:lnTo>
                  <a:lnTo>
                    <a:pt x="89201" y="153695"/>
                  </a:lnTo>
                  <a:lnTo>
                    <a:pt x="89049" y="153695"/>
                  </a:lnTo>
                  <a:lnTo>
                    <a:pt x="89049" y="153847"/>
                  </a:lnTo>
                  <a:lnTo>
                    <a:pt x="89049" y="153923"/>
                  </a:lnTo>
                  <a:lnTo>
                    <a:pt x="89125" y="153998"/>
                  </a:lnTo>
                  <a:lnTo>
                    <a:pt x="89580" y="154150"/>
                  </a:lnTo>
                  <a:lnTo>
                    <a:pt x="89731" y="154226"/>
                  </a:lnTo>
                  <a:lnTo>
                    <a:pt x="86018" y="154226"/>
                  </a:lnTo>
                  <a:lnTo>
                    <a:pt x="84350" y="154074"/>
                  </a:lnTo>
                  <a:lnTo>
                    <a:pt x="82683" y="153923"/>
                  </a:lnTo>
                  <a:lnTo>
                    <a:pt x="84578" y="153923"/>
                  </a:lnTo>
                  <a:lnTo>
                    <a:pt x="86018" y="153847"/>
                  </a:lnTo>
                  <a:lnTo>
                    <a:pt x="86397" y="153771"/>
                  </a:lnTo>
                  <a:lnTo>
                    <a:pt x="86624" y="153695"/>
                  </a:lnTo>
                  <a:lnTo>
                    <a:pt x="86700" y="153544"/>
                  </a:lnTo>
                  <a:lnTo>
                    <a:pt x="86624" y="153468"/>
                  </a:lnTo>
                  <a:lnTo>
                    <a:pt x="86548" y="153392"/>
                  </a:lnTo>
                  <a:lnTo>
                    <a:pt x="86321" y="153392"/>
                  </a:lnTo>
                  <a:lnTo>
                    <a:pt x="85563" y="153316"/>
                  </a:lnTo>
                  <a:lnTo>
                    <a:pt x="84123" y="153392"/>
                  </a:lnTo>
                  <a:lnTo>
                    <a:pt x="82835" y="153468"/>
                  </a:lnTo>
                  <a:lnTo>
                    <a:pt x="82077" y="153619"/>
                  </a:lnTo>
                  <a:lnTo>
                    <a:pt x="81925" y="153695"/>
                  </a:lnTo>
                  <a:lnTo>
                    <a:pt x="81925" y="153771"/>
                  </a:lnTo>
                  <a:lnTo>
                    <a:pt x="82001" y="153847"/>
                  </a:lnTo>
                  <a:lnTo>
                    <a:pt x="82304" y="153923"/>
                  </a:lnTo>
                  <a:lnTo>
                    <a:pt x="82380" y="153923"/>
                  </a:lnTo>
                  <a:lnTo>
                    <a:pt x="82304" y="153998"/>
                  </a:lnTo>
                  <a:lnTo>
                    <a:pt x="82001" y="153998"/>
                  </a:lnTo>
                  <a:lnTo>
                    <a:pt x="80258" y="153923"/>
                  </a:lnTo>
                  <a:lnTo>
                    <a:pt x="73134" y="153392"/>
                  </a:lnTo>
                  <a:lnTo>
                    <a:pt x="67602" y="153013"/>
                  </a:lnTo>
                  <a:lnTo>
                    <a:pt x="62221" y="152710"/>
                  </a:lnTo>
                  <a:lnTo>
                    <a:pt x="58659" y="152483"/>
                  </a:lnTo>
                  <a:lnTo>
                    <a:pt x="57749" y="152407"/>
                  </a:lnTo>
                  <a:lnTo>
                    <a:pt x="57598" y="152331"/>
                  </a:lnTo>
                  <a:lnTo>
                    <a:pt x="57901" y="152255"/>
                  </a:lnTo>
                  <a:lnTo>
                    <a:pt x="57901" y="152180"/>
                  </a:lnTo>
                  <a:lnTo>
                    <a:pt x="57219" y="152104"/>
                  </a:lnTo>
                  <a:lnTo>
                    <a:pt x="56461" y="152028"/>
                  </a:lnTo>
                  <a:lnTo>
                    <a:pt x="56234" y="151952"/>
                  </a:lnTo>
                  <a:lnTo>
                    <a:pt x="56158" y="151876"/>
                  </a:lnTo>
                  <a:lnTo>
                    <a:pt x="56234" y="151801"/>
                  </a:lnTo>
                  <a:lnTo>
                    <a:pt x="56309" y="151725"/>
                  </a:lnTo>
                  <a:lnTo>
                    <a:pt x="56688" y="151725"/>
                  </a:lnTo>
                  <a:lnTo>
                    <a:pt x="58204" y="151876"/>
                  </a:lnTo>
                  <a:lnTo>
                    <a:pt x="61311" y="152104"/>
                  </a:lnTo>
                  <a:lnTo>
                    <a:pt x="66389" y="152483"/>
                  </a:lnTo>
                  <a:lnTo>
                    <a:pt x="72528" y="153013"/>
                  </a:lnTo>
                  <a:lnTo>
                    <a:pt x="77530" y="153392"/>
                  </a:lnTo>
                  <a:lnTo>
                    <a:pt x="79652" y="153544"/>
                  </a:lnTo>
                  <a:lnTo>
                    <a:pt x="79727" y="153392"/>
                  </a:lnTo>
                  <a:lnTo>
                    <a:pt x="79652" y="153316"/>
                  </a:lnTo>
                  <a:lnTo>
                    <a:pt x="79197" y="153165"/>
                  </a:lnTo>
                  <a:lnTo>
                    <a:pt x="78060" y="153013"/>
                  </a:lnTo>
                  <a:lnTo>
                    <a:pt x="74271" y="152634"/>
                  </a:lnTo>
                  <a:lnTo>
                    <a:pt x="69420" y="152180"/>
                  </a:lnTo>
                  <a:lnTo>
                    <a:pt x="64722" y="151801"/>
                  </a:lnTo>
                  <a:lnTo>
                    <a:pt x="57370" y="151194"/>
                  </a:lnTo>
                  <a:lnTo>
                    <a:pt x="56385" y="151119"/>
                  </a:lnTo>
                  <a:lnTo>
                    <a:pt x="56158" y="151043"/>
                  </a:lnTo>
                  <a:lnTo>
                    <a:pt x="56158" y="150967"/>
                  </a:lnTo>
                  <a:lnTo>
                    <a:pt x="56234" y="150891"/>
                  </a:lnTo>
                  <a:lnTo>
                    <a:pt x="56385" y="150815"/>
                  </a:lnTo>
                  <a:close/>
                  <a:moveTo>
                    <a:pt x="92990" y="154377"/>
                  </a:moveTo>
                  <a:lnTo>
                    <a:pt x="93066" y="154453"/>
                  </a:lnTo>
                  <a:lnTo>
                    <a:pt x="92990" y="154453"/>
                  </a:lnTo>
                  <a:lnTo>
                    <a:pt x="92460" y="154529"/>
                  </a:lnTo>
                  <a:lnTo>
                    <a:pt x="91853" y="154453"/>
                  </a:lnTo>
                  <a:lnTo>
                    <a:pt x="91702" y="154453"/>
                  </a:lnTo>
                  <a:lnTo>
                    <a:pt x="91778" y="154377"/>
                  </a:lnTo>
                  <a:close/>
                  <a:moveTo>
                    <a:pt x="216295" y="152028"/>
                  </a:moveTo>
                  <a:lnTo>
                    <a:pt x="216371" y="152180"/>
                  </a:lnTo>
                  <a:lnTo>
                    <a:pt x="216825" y="153544"/>
                  </a:lnTo>
                  <a:lnTo>
                    <a:pt x="217280" y="154756"/>
                  </a:lnTo>
                  <a:lnTo>
                    <a:pt x="216371" y="154150"/>
                  </a:lnTo>
                  <a:lnTo>
                    <a:pt x="215992" y="153847"/>
                  </a:lnTo>
                  <a:lnTo>
                    <a:pt x="215764" y="153544"/>
                  </a:lnTo>
                  <a:lnTo>
                    <a:pt x="215613" y="153241"/>
                  </a:lnTo>
                  <a:lnTo>
                    <a:pt x="215537" y="152937"/>
                  </a:lnTo>
                  <a:lnTo>
                    <a:pt x="215537" y="152710"/>
                  </a:lnTo>
                  <a:lnTo>
                    <a:pt x="215613" y="152483"/>
                  </a:lnTo>
                  <a:lnTo>
                    <a:pt x="215916" y="152104"/>
                  </a:lnTo>
                  <a:lnTo>
                    <a:pt x="216067" y="152028"/>
                  </a:lnTo>
                  <a:close/>
                  <a:moveTo>
                    <a:pt x="100796" y="154529"/>
                  </a:moveTo>
                  <a:lnTo>
                    <a:pt x="102539" y="154605"/>
                  </a:lnTo>
                  <a:lnTo>
                    <a:pt x="103070" y="154605"/>
                  </a:lnTo>
                  <a:lnTo>
                    <a:pt x="103297" y="154680"/>
                  </a:lnTo>
                  <a:lnTo>
                    <a:pt x="103070" y="154756"/>
                  </a:lnTo>
                  <a:lnTo>
                    <a:pt x="102615" y="154756"/>
                  </a:lnTo>
                  <a:lnTo>
                    <a:pt x="101099" y="154832"/>
                  </a:lnTo>
                  <a:lnTo>
                    <a:pt x="99508" y="154756"/>
                  </a:lnTo>
                  <a:lnTo>
                    <a:pt x="98523" y="154680"/>
                  </a:lnTo>
                  <a:lnTo>
                    <a:pt x="99129" y="154605"/>
                  </a:lnTo>
                  <a:lnTo>
                    <a:pt x="100796" y="154529"/>
                  </a:lnTo>
                  <a:close/>
                  <a:moveTo>
                    <a:pt x="143237" y="154529"/>
                  </a:moveTo>
                  <a:lnTo>
                    <a:pt x="146041" y="154605"/>
                  </a:lnTo>
                  <a:lnTo>
                    <a:pt x="146950" y="154605"/>
                  </a:lnTo>
                  <a:lnTo>
                    <a:pt x="147177" y="154680"/>
                  </a:lnTo>
                  <a:lnTo>
                    <a:pt x="147253" y="154756"/>
                  </a:lnTo>
                  <a:lnTo>
                    <a:pt x="146950" y="154756"/>
                  </a:lnTo>
                  <a:lnTo>
                    <a:pt x="146041" y="154832"/>
                  </a:lnTo>
                  <a:lnTo>
                    <a:pt x="142933" y="154908"/>
                  </a:lnTo>
                  <a:lnTo>
                    <a:pt x="139826" y="154908"/>
                  </a:lnTo>
                  <a:lnTo>
                    <a:pt x="139068" y="154832"/>
                  </a:lnTo>
                  <a:lnTo>
                    <a:pt x="138917" y="154756"/>
                  </a:lnTo>
                  <a:lnTo>
                    <a:pt x="139371" y="154680"/>
                  </a:lnTo>
                  <a:lnTo>
                    <a:pt x="140432" y="154605"/>
                  </a:lnTo>
                  <a:lnTo>
                    <a:pt x="143237" y="154529"/>
                  </a:lnTo>
                  <a:close/>
                  <a:moveTo>
                    <a:pt x="52065" y="147935"/>
                  </a:moveTo>
                  <a:lnTo>
                    <a:pt x="52747" y="148163"/>
                  </a:lnTo>
                  <a:lnTo>
                    <a:pt x="53505" y="148618"/>
                  </a:lnTo>
                  <a:lnTo>
                    <a:pt x="54036" y="148996"/>
                  </a:lnTo>
                  <a:lnTo>
                    <a:pt x="54339" y="149375"/>
                  </a:lnTo>
                  <a:lnTo>
                    <a:pt x="54415" y="149451"/>
                  </a:lnTo>
                  <a:lnTo>
                    <a:pt x="54339" y="149603"/>
                  </a:lnTo>
                  <a:lnTo>
                    <a:pt x="54339" y="149679"/>
                  </a:lnTo>
                  <a:lnTo>
                    <a:pt x="54187" y="149754"/>
                  </a:lnTo>
                  <a:lnTo>
                    <a:pt x="54112" y="149906"/>
                  </a:lnTo>
                  <a:lnTo>
                    <a:pt x="54036" y="150133"/>
                  </a:lnTo>
                  <a:lnTo>
                    <a:pt x="53960" y="150815"/>
                  </a:lnTo>
                  <a:lnTo>
                    <a:pt x="54036" y="151422"/>
                  </a:lnTo>
                  <a:lnTo>
                    <a:pt x="54112" y="151573"/>
                  </a:lnTo>
                  <a:lnTo>
                    <a:pt x="54187" y="151649"/>
                  </a:lnTo>
                  <a:lnTo>
                    <a:pt x="54263" y="151649"/>
                  </a:lnTo>
                  <a:lnTo>
                    <a:pt x="54339" y="151497"/>
                  </a:lnTo>
                  <a:lnTo>
                    <a:pt x="54415" y="151119"/>
                  </a:lnTo>
                  <a:lnTo>
                    <a:pt x="54491" y="150740"/>
                  </a:lnTo>
                  <a:lnTo>
                    <a:pt x="54566" y="150588"/>
                  </a:lnTo>
                  <a:lnTo>
                    <a:pt x="54718" y="150588"/>
                  </a:lnTo>
                  <a:lnTo>
                    <a:pt x="54794" y="150664"/>
                  </a:lnTo>
                  <a:lnTo>
                    <a:pt x="54869" y="150891"/>
                  </a:lnTo>
                  <a:lnTo>
                    <a:pt x="54794" y="151270"/>
                  </a:lnTo>
                  <a:lnTo>
                    <a:pt x="54566" y="151801"/>
                  </a:lnTo>
                  <a:lnTo>
                    <a:pt x="54263" y="152710"/>
                  </a:lnTo>
                  <a:lnTo>
                    <a:pt x="54187" y="152937"/>
                  </a:lnTo>
                  <a:lnTo>
                    <a:pt x="54036" y="153241"/>
                  </a:lnTo>
                  <a:lnTo>
                    <a:pt x="53505" y="153847"/>
                  </a:lnTo>
                  <a:lnTo>
                    <a:pt x="52975" y="154453"/>
                  </a:lnTo>
                  <a:lnTo>
                    <a:pt x="52369" y="154908"/>
                  </a:lnTo>
                  <a:lnTo>
                    <a:pt x="52065" y="155059"/>
                  </a:lnTo>
                  <a:lnTo>
                    <a:pt x="51535" y="155135"/>
                  </a:lnTo>
                  <a:lnTo>
                    <a:pt x="50550" y="155363"/>
                  </a:lnTo>
                  <a:lnTo>
                    <a:pt x="49868" y="155438"/>
                  </a:lnTo>
                  <a:lnTo>
                    <a:pt x="49489" y="155363"/>
                  </a:lnTo>
                  <a:lnTo>
                    <a:pt x="49413" y="155363"/>
                  </a:lnTo>
                  <a:lnTo>
                    <a:pt x="49337" y="155287"/>
                  </a:lnTo>
                  <a:lnTo>
                    <a:pt x="49337" y="154984"/>
                  </a:lnTo>
                  <a:lnTo>
                    <a:pt x="49337" y="154832"/>
                  </a:lnTo>
                  <a:lnTo>
                    <a:pt x="49261" y="154680"/>
                  </a:lnTo>
                  <a:lnTo>
                    <a:pt x="49185" y="154605"/>
                  </a:lnTo>
                  <a:lnTo>
                    <a:pt x="49034" y="154529"/>
                  </a:lnTo>
                  <a:lnTo>
                    <a:pt x="48882" y="154529"/>
                  </a:lnTo>
                  <a:lnTo>
                    <a:pt x="48807" y="154605"/>
                  </a:lnTo>
                  <a:lnTo>
                    <a:pt x="48731" y="154680"/>
                  </a:lnTo>
                  <a:lnTo>
                    <a:pt x="48655" y="154832"/>
                  </a:lnTo>
                  <a:lnTo>
                    <a:pt x="48503" y="154908"/>
                  </a:lnTo>
                  <a:lnTo>
                    <a:pt x="48124" y="154908"/>
                  </a:lnTo>
                  <a:lnTo>
                    <a:pt x="47897" y="154756"/>
                  </a:lnTo>
                  <a:lnTo>
                    <a:pt x="47367" y="154377"/>
                  </a:lnTo>
                  <a:lnTo>
                    <a:pt x="47139" y="154150"/>
                  </a:lnTo>
                  <a:lnTo>
                    <a:pt x="46988" y="153923"/>
                  </a:lnTo>
                  <a:lnTo>
                    <a:pt x="46760" y="153619"/>
                  </a:lnTo>
                  <a:lnTo>
                    <a:pt x="46760" y="153392"/>
                  </a:lnTo>
                  <a:lnTo>
                    <a:pt x="46760" y="153165"/>
                  </a:lnTo>
                  <a:lnTo>
                    <a:pt x="46836" y="152937"/>
                  </a:lnTo>
                  <a:lnTo>
                    <a:pt x="46988" y="152786"/>
                  </a:lnTo>
                  <a:lnTo>
                    <a:pt x="46988" y="152634"/>
                  </a:lnTo>
                  <a:lnTo>
                    <a:pt x="46912" y="152483"/>
                  </a:lnTo>
                  <a:lnTo>
                    <a:pt x="46760" y="152331"/>
                  </a:lnTo>
                  <a:lnTo>
                    <a:pt x="46609" y="152180"/>
                  </a:lnTo>
                  <a:lnTo>
                    <a:pt x="46533" y="151952"/>
                  </a:lnTo>
                  <a:lnTo>
                    <a:pt x="46533" y="151649"/>
                  </a:lnTo>
                  <a:lnTo>
                    <a:pt x="46533" y="151346"/>
                  </a:lnTo>
                  <a:lnTo>
                    <a:pt x="46609" y="150891"/>
                  </a:lnTo>
                  <a:lnTo>
                    <a:pt x="46760" y="150512"/>
                  </a:lnTo>
                  <a:lnTo>
                    <a:pt x="46988" y="150058"/>
                  </a:lnTo>
                  <a:lnTo>
                    <a:pt x="47215" y="149603"/>
                  </a:lnTo>
                  <a:lnTo>
                    <a:pt x="47594" y="149224"/>
                  </a:lnTo>
                  <a:lnTo>
                    <a:pt x="48049" y="148845"/>
                  </a:lnTo>
                  <a:lnTo>
                    <a:pt x="48503" y="148466"/>
                  </a:lnTo>
                  <a:lnTo>
                    <a:pt x="49034" y="148163"/>
                  </a:lnTo>
                  <a:lnTo>
                    <a:pt x="49564" y="148011"/>
                  </a:lnTo>
                  <a:lnTo>
                    <a:pt x="49943" y="147935"/>
                  </a:lnTo>
                  <a:lnTo>
                    <a:pt x="50322" y="147935"/>
                  </a:lnTo>
                  <a:lnTo>
                    <a:pt x="50474" y="148011"/>
                  </a:lnTo>
                  <a:lnTo>
                    <a:pt x="50550" y="148163"/>
                  </a:lnTo>
                  <a:lnTo>
                    <a:pt x="50550" y="148239"/>
                  </a:lnTo>
                  <a:lnTo>
                    <a:pt x="50474" y="148314"/>
                  </a:lnTo>
                  <a:lnTo>
                    <a:pt x="50095" y="148390"/>
                  </a:lnTo>
                  <a:lnTo>
                    <a:pt x="49489" y="148466"/>
                  </a:lnTo>
                  <a:lnTo>
                    <a:pt x="48882" y="148693"/>
                  </a:lnTo>
                  <a:lnTo>
                    <a:pt x="48352" y="149072"/>
                  </a:lnTo>
                  <a:lnTo>
                    <a:pt x="48352" y="149072"/>
                  </a:lnTo>
                  <a:lnTo>
                    <a:pt x="49034" y="148921"/>
                  </a:lnTo>
                  <a:lnTo>
                    <a:pt x="50019" y="148693"/>
                  </a:lnTo>
                  <a:lnTo>
                    <a:pt x="50701" y="148466"/>
                  </a:lnTo>
                  <a:lnTo>
                    <a:pt x="51156" y="148314"/>
                  </a:lnTo>
                  <a:lnTo>
                    <a:pt x="51308" y="148239"/>
                  </a:lnTo>
                  <a:lnTo>
                    <a:pt x="51308" y="148163"/>
                  </a:lnTo>
                  <a:lnTo>
                    <a:pt x="51383" y="148011"/>
                  </a:lnTo>
                  <a:lnTo>
                    <a:pt x="51535" y="147935"/>
                  </a:lnTo>
                  <a:close/>
                  <a:moveTo>
                    <a:pt x="175294" y="149830"/>
                  </a:moveTo>
                  <a:lnTo>
                    <a:pt x="176583" y="149906"/>
                  </a:lnTo>
                  <a:lnTo>
                    <a:pt x="180220" y="150133"/>
                  </a:lnTo>
                  <a:lnTo>
                    <a:pt x="186435" y="150436"/>
                  </a:lnTo>
                  <a:lnTo>
                    <a:pt x="192574" y="150740"/>
                  </a:lnTo>
                  <a:lnTo>
                    <a:pt x="196060" y="150967"/>
                  </a:lnTo>
                  <a:lnTo>
                    <a:pt x="197045" y="151043"/>
                  </a:lnTo>
                  <a:lnTo>
                    <a:pt x="197197" y="151119"/>
                  </a:lnTo>
                  <a:lnTo>
                    <a:pt x="197045" y="151194"/>
                  </a:lnTo>
                  <a:lnTo>
                    <a:pt x="195681" y="151422"/>
                  </a:lnTo>
                  <a:lnTo>
                    <a:pt x="192649" y="152028"/>
                  </a:lnTo>
                  <a:lnTo>
                    <a:pt x="188936" y="152710"/>
                  </a:lnTo>
                  <a:lnTo>
                    <a:pt x="184616" y="153695"/>
                  </a:lnTo>
                  <a:lnTo>
                    <a:pt x="181130" y="154453"/>
                  </a:lnTo>
                  <a:lnTo>
                    <a:pt x="178098" y="155059"/>
                  </a:lnTo>
                  <a:lnTo>
                    <a:pt x="175976" y="155438"/>
                  </a:lnTo>
                  <a:lnTo>
                    <a:pt x="175370" y="155590"/>
                  </a:lnTo>
                  <a:lnTo>
                    <a:pt x="175067" y="155590"/>
                  </a:lnTo>
                  <a:lnTo>
                    <a:pt x="174991" y="154680"/>
                  </a:lnTo>
                  <a:lnTo>
                    <a:pt x="174840" y="152710"/>
                  </a:lnTo>
                  <a:lnTo>
                    <a:pt x="174688" y="150815"/>
                  </a:lnTo>
                  <a:lnTo>
                    <a:pt x="174688" y="149906"/>
                  </a:lnTo>
                  <a:lnTo>
                    <a:pt x="174840" y="149830"/>
                  </a:lnTo>
                  <a:close/>
                  <a:moveTo>
                    <a:pt x="120501" y="154756"/>
                  </a:moveTo>
                  <a:lnTo>
                    <a:pt x="123456" y="154832"/>
                  </a:lnTo>
                  <a:lnTo>
                    <a:pt x="129216" y="154984"/>
                  </a:lnTo>
                  <a:lnTo>
                    <a:pt x="134597" y="155211"/>
                  </a:lnTo>
                  <a:lnTo>
                    <a:pt x="136946" y="155287"/>
                  </a:lnTo>
                  <a:lnTo>
                    <a:pt x="136871" y="155438"/>
                  </a:lnTo>
                  <a:lnTo>
                    <a:pt x="136719" y="155817"/>
                  </a:lnTo>
                  <a:lnTo>
                    <a:pt x="136643" y="155969"/>
                  </a:lnTo>
                  <a:lnTo>
                    <a:pt x="136492" y="156120"/>
                  </a:lnTo>
                  <a:lnTo>
                    <a:pt x="136113" y="156196"/>
                  </a:lnTo>
                  <a:lnTo>
                    <a:pt x="135506" y="156196"/>
                  </a:lnTo>
                  <a:lnTo>
                    <a:pt x="132702" y="156120"/>
                  </a:lnTo>
                  <a:lnTo>
                    <a:pt x="127246" y="155817"/>
                  </a:lnTo>
                  <a:lnTo>
                    <a:pt x="121107" y="155514"/>
                  </a:lnTo>
                  <a:lnTo>
                    <a:pt x="120273" y="155514"/>
                  </a:lnTo>
                  <a:lnTo>
                    <a:pt x="119743" y="155438"/>
                  </a:lnTo>
                  <a:lnTo>
                    <a:pt x="119440" y="155287"/>
                  </a:lnTo>
                  <a:lnTo>
                    <a:pt x="119364" y="155135"/>
                  </a:lnTo>
                  <a:lnTo>
                    <a:pt x="119364" y="154984"/>
                  </a:lnTo>
                  <a:lnTo>
                    <a:pt x="119440" y="154832"/>
                  </a:lnTo>
                  <a:lnTo>
                    <a:pt x="119819" y="154756"/>
                  </a:lnTo>
                  <a:close/>
                  <a:moveTo>
                    <a:pt x="217583" y="153013"/>
                  </a:moveTo>
                  <a:lnTo>
                    <a:pt x="217811" y="153392"/>
                  </a:lnTo>
                  <a:lnTo>
                    <a:pt x="218265" y="154150"/>
                  </a:lnTo>
                  <a:lnTo>
                    <a:pt x="218720" y="155059"/>
                  </a:lnTo>
                  <a:lnTo>
                    <a:pt x="219326" y="156348"/>
                  </a:lnTo>
                  <a:lnTo>
                    <a:pt x="218796" y="155893"/>
                  </a:lnTo>
                  <a:lnTo>
                    <a:pt x="218568" y="155590"/>
                  </a:lnTo>
                  <a:lnTo>
                    <a:pt x="218341" y="155287"/>
                  </a:lnTo>
                  <a:lnTo>
                    <a:pt x="218114" y="154908"/>
                  </a:lnTo>
                  <a:lnTo>
                    <a:pt x="217962" y="154529"/>
                  </a:lnTo>
                  <a:lnTo>
                    <a:pt x="217583" y="153241"/>
                  </a:lnTo>
                  <a:lnTo>
                    <a:pt x="217507" y="153013"/>
                  </a:lnTo>
                  <a:close/>
                  <a:moveTo>
                    <a:pt x="115878" y="155742"/>
                  </a:moveTo>
                  <a:lnTo>
                    <a:pt x="115953" y="155969"/>
                  </a:lnTo>
                  <a:lnTo>
                    <a:pt x="116029" y="156196"/>
                  </a:lnTo>
                  <a:lnTo>
                    <a:pt x="116029" y="156348"/>
                  </a:lnTo>
                  <a:lnTo>
                    <a:pt x="115953" y="156424"/>
                  </a:lnTo>
                  <a:lnTo>
                    <a:pt x="115802" y="156499"/>
                  </a:lnTo>
                  <a:lnTo>
                    <a:pt x="115726" y="156499"/>
                  </a:lnTo>
                  <a:lnTo>
                    <a:pt x="115499" y="156424"/>
                  </a:lnTo>
                  <a:lnTo>
                    <a:pt x="115347" y="156272"/>
                  </a:lnTo>
                  <a:lnTo>
                    <a:pt x="115347" y="155969"/>
                  </a:lnTo>
                  <a:lnTo>
                    <a:pt x="115499" y="155817"/>
                  </a:lnTo>
                  <a:lnTo>
                    <a:pt x="115650" y="155742"/>
                  </a:lnTo>
                  <a:close/>
                  <a:moveTo>
                    <a:pt x="54566" y="154984"/>
                  </a:moveTo>
                  <a:lnTo>
                    <a:pt x="54718" y="155211"/>
                  </a:lnTo>
                  <a:lnTo>
                    <a:pt x="54945" y="155590"/>
                  </a:lnTo>
                  <a:lnTo>
                    <a:pt x="55173" y="156196"/>
                  </a:lnTo>
                  <a:lnTo>
                    <a:pt x="55173" y="156424"/>
                  </a:lnTo>
                  <a:lnTo>
                    <a:pt x="55097" y="156499"/>
                  </a:lnTo>
                  <a:lnTo>
                    <a:pt x="55021" y="156575"/>
                  </a:lnTo>
                  <a:lnTo>
                    <a:pt x="54869" y="156499"/>
                  </a:lnTo>
                  <a:lnTo>
                    <a:pt x="54642" y="156348"/>
                  </a:lnTo>
                  <a:lnTo>
                    <a:pt x="54339" y="156120"/>
                  </a:lnTo>
                  <a:lnTo>
                    <a:pt x="54036" y="155817"/>
                  </a:lnTo>
                  <a:lnTo>
                    <a:pt x="53884" y="155590"/>
                  </a:lnTo>
                  <a:lnTo>
                    <a:pt x="53884" y="155438"/>
                  </a:lnTo>
                  <a:lnTo>
                    <a:pt x="54112" y="155211"/>
                  </a:lnTo>
                  <a:lnTo>
                    <a:pt x="54415" y="155059"/>
                  </a:lnTo>
                  <a:lnTo>
                    <a:pt x="54491" y="154984"/>
                  </a:lnTo>
                  <a:close/>
                  <a:moveTo>
                    <a:pt x="213339" y="152786"/>
                  </a:moveTo>
                  <a:lnTo>
                    <a:pt x="213718" y="152862"/>
                  </a:lnTo>
                  <a:lnTo>
                    <a:pt x="214173" y="153165"/>
                  </a:lnTo>
                  <a:lnTo>
                    <a:pt x="214400" y="153392"/>
                  </a:lnTo>
                  <a:lnTo>
                    <a:pt x="214476" y="153544"/>
                  </a:lnTo>
                  <a:lnTo>
                    <a:pt x="214476" y="153695"/>
                  </a:lnTo>
                  <a:lnTo>
                    <a:pt x="214400" y="154150"/>
                  </a:lnTo>
                  <a:lnTo>
                    <a:pt x="214249" y="155059"/>
                  </a:lnTo>
                  <a:lnTo>
                    <a:pt x="213870" y="156651"/>
                  </a:lnTo>
                  <a:lnTo>
                    <a:pt x="213566" y="155059"/>
                  </a:lnTo>
                  <a:lnTo>
                    <a:pt x="213188" y="153165"/>
                  </a:lnTo>
                  <a:lnTo>
                    <a:pt x="213188" y="153013"/>
                  </a:lnTo>
                  <a:lnTo>
                    <a:pt x="213188" y="152862"/>
                  </a:lnTo>
                  <a:lnTo>
                    <a:pt x="213263" y="152786"/>
                  </a:lnTo>
                  <a:close/>
                  <a:moveTo>
                    <a:pt x="252521" y="149224"/>
                  </a:moveTo>
                  <a:lnTo>
                    <a:pt x="252521" y="151043"/>
                  </a:lnTo>
                  <a:lnTo>
                    <a:pt x="252445" y="152710"/>
                  </a:lnTo>
                  <a:lnTo>
                    <a:pt x="252293" y="154605"/>
                  </a:lnTo>
                  <a:lnTo>
                    <a:pt x="252066" y="156196"/>
                  </a:lnTo>
                  <a:lnTo>
                    <a:pt x="251990" y="156727"/>
                  </a:lnTo>
                  <a:lnTo>
                    <a:pt x="251914" y="156954"/>
                  </a:lnTo>
                  <a:lnTo>
                    <a:pt x="251763" y="157030"/>
                  </a:lnTo>
                  <a:lnTo>
                    <a:pt x="251384" y="157030"/>
                  </a:lnTo>
                  <a:lnTo>
                    <a:pt x="250550" y="156954"/>
                  </a:lnTo>
                  <a:lnTo>
                    <a:pt x="239410" y="155135"/>
                  </a:lnTo>
                  <a:lnTo>
                    <a:pt x="235848" y="154529"/>
                  </a:lnTo>
                  <a:lnTo>
                    <a:pt x="233271" y="153998"/>
                  </a:lnTo>
                  <a:lnTo>
                    <a:pt x="231225" y="153468"/>
                  </a:lnTo>
                  <a:lnTo>
                    <a:pt x="229557" y="153013"/>
                  </a:lnTo>
                  <a:lnTo>
                    <a:pt x="227890" y="152407"/>
                  </a:lnTo>
                  <a:lnTo>
                    <a:pt x="225995" y="151649"/>
                  </a:lnTo>
                  <a:lnTo>
                    <a:pt x="221145" y="149754"/>
                  </a:lnTo>
                  <a:lnTo>
                    <a:pt x="222509" y="149527"/>
                  </a:lnTo>
                  <a:lnTo>
                    <a:pt x="223646" y="149527"/>
                  </a:lnTo>
                  <a:lnTo>
                    <a:pt x="225920" y="149451"/>
                  </a:lnTo>
                  <a:lnTo>
                    <a:pt x="232437" y="149527"/>
                  </a:lnTo>
                  <a:lnTo>
                    <a:pt x="239485" y="149603"/>
                  </a:lnTo>
                  <a:lnTo>
                    <a:pt x="242365" y="149527"/>
                  </a:lnTo>
                  <a:lnTo>
                    <a:pt x="244260" y="149451"/>
                  </a:lnTo>
                  <a:lnTo>
                    <a:pt x="247216" y="149375"/>
                  </a:lnTo>
                  <a:lnTo>
                    <a:pt x="249944" y="149300"/>
                  </a:lnTo>
                  <a:lnTo>
                    <a:pt x="252521" y="149224"/>
                  </a:lnTo>
                  <a:close/>
                  <a:moveTo>
                    <a:pt x="120955" y="156499"/>
                  </a:moveTo>
                  <a:lnTo>
                    <a:pt x="122850" y="156575"/>
                  </a:lnTo>
                  <a:lnTo>
                    <a:pt x="131187" y="156878"/>
                  </a:lnTo>
                  <a:lnTo>
                    <a:pt x="134900" y="157030"/>
                  </a:lnTo>
                  <a:lnTo>
                    <a:pt x="135734" y="157106"/>
                  </a:lnTo>
                  <a:lnTo>
                    <a:pt x="135961" y="157181"/>
                  </a:lnTo>
                  <a:lnTo>
                    <a:pt x="135961" y="157257"/>
                  </a:lnTo>
                  <a:lnTo>
                    <a:pt x="135885" y="157333"/>
                  </a:lnTo>
                  <a:lnTo>
                    <a:pt x="135506" y="157333"/>
                  </a:lnTo>
                  <a:lnTo>
                    <a:pt x="133991" y="157409"/>
                  </a:lnTo>
                  <a:lnTo>
                    <a:pt x="127549" y="157409"/>
                  </a:lnTo>
                  <a:lnTo>
                    <a:pt x="119136" y="157257"/>
                  </a:lnTo>
                  <a:lnTo>
                    <a:pt x="119136" y="157106"/>
                  </a:lnTo>
                  <a:lnTo>
                    <a:pt x="119288" y="156803"/>
                  </a:lnTo>
                  <a:lnTo>
                    <a:pt x="119288" y="156727"/>
                  </a:lnTo>
                  <a:lnTo>
                    <a:pt x="119440" y="156651"/>
                  </a:lnTo>
                  <a:lnTo>
                    <a:pt x="119591" y="156575"/>
                  </a:lnTo>
                  <a:lnTo>
                    <a:pt x="119894" y="156499"/>
                  </a:lnTo>
                  <a:close/>
                  <a:moveTo>
                    <a:pt x="55400" y="153619"/>
                  </a:moveTo>
                  <a:lnTo>
                    <a:pt x="55703" y="153695"/>
                  </a:lnTo>
                  <a:lnTo>
                    <a:pt x="56158" y="153923"/>
                  </a:lnTo>
                  <a:lnTo>
                    <a:pt x="56764" y="154302"/>
                  </a:lnTo>
                  <a:lnTo>
                    <a:pt x="58583" y="155590"/>
                  </a:lnTo>
                  <a:lnTo>
                    <a:pt x="60023" y="156651"/>
                  </a:lnTo>
                  <a:lnTo>
                    <a:pt x="61008" y="157409"/>
                  </a:lnTo>
                  <a:lnTo>
                    <a:pt x="61311" y="157636"/>
                  </a:lnTo>
                  <a:lnTo>
                    <a:pt x="61387" y="157788"/>
                  </a:lnTo>
                  <a:lnTo>
                    <a:pt x="60932" y="157788"/>
                  </a:lnTo>
                  <a:lnTo>
                    <a:pt x="60175" y="157636"/>
                  </a:lnTo>
                  <a:lnTo>
                    <a:pt x="59114" y="157409"/>
                  </a:lnTo>
                  <a:lnTo>
                    <a:pt x="57901" y="157257"/>
                  </a:lnTo>
                  <a:lnTo>
                    <a:pt x="56688" y="157181"/>
                  </a:lnTo>
                  <a:lnTo>
                    <a:pt x="55855" y="155590"/>
                  </a:lnTo>
                  <a:lnTo>
                    <a:pt x="55476" y="154908"/>
                  </a:lnTo>
                  <a:lnTo>
                    <a:pt x="55248" y="154377"/>
                  </a:lnTo>
                  <a:lnTo>
                    <a:pt x="55173" y="153923"/>
                  </a:lnTo>
                  <a:lnTo>
                    <a:pt x="55173" y="153695"/>
                  </a:lnTo>
                  <a:lnTo>
                    <a:pt x="55248" y="153695"/>
                  </a:lnTo>
                  <a:lnTo>
                    <a:pt x="55400" y="153619"/>
                  </a:lnTo>
                  <a:close/>
                  <a:moveTo>
                    <a:pt x="142327" y="156727"/>
                  </a:moveTo>
                  <a:lnTo>
                    <a:pt x="142555" y="156803"/>
                  </a:lnTo>
                  <a:lnTo>
                    <a:pt x="142706" y="157030"/>
                  </a:lnTo>
                  <a:lnTo>
                    <a:pt x="142782" y="157257"/>
                  </a:lnTo>
                  <a:lnTo>
                    <a:pt x="142706" y="157409"/>
                  </a:lnTo>
                  <a:lnTo>
                    <a:pt x="142555" y="157636"/>
                  </a:lnTo>
                  <a:lnTo>
                    <a:pt x="142403" y="157712"/>
                  </a:lnTo>
                  <a:lnTo>
                    <a:pt x="142176" y="157788"/>
                  </a:lnTo>
                  <a:lnTo>
                    <a:pt x="141797" y="157788"/>
                  </a:lnTo>
                  <a:lnTo>
                    <a:pt x="141645" y="157636"/>
                  </a:lnTo>
                  <a:lnTo>
                    <a:pt x="141645" y="157485"/>
                  </a:lnTo>
                  <a:lnTo>
                    <a:pt x="141645" y="157333"/>
                  </a:lnTo>
                  <a:lnTo>
                    <a:pt x="141797" y="157030"/>
                  </a:lnTo>
                  <a:lnTo>
                    <a:pt x="142024" y="156803"/>
                  </a:lnTo>
                  <a:lnTo>
                    <a:pt x="142176" y="156727"/>
                  </a:lnTo>
                  <a:close/>
                  <a:moveTo>
                    <a:pt x="115499" y="153619"/>
                  </a:moveTo>
                  <a:lnTo>
                    <a:pt x="116484" y="153771"/>
                  </a:lnTo>
                  <a:lnTo>
                    <a:pt x="116939" y="153847"/>
                  </a:lnTo>
                  <a:lnTo>
                    <a:pt x="117318" y="153923"/>
                  </a:lnTo>
                  <a:lnTo>
                    <a:pt x="117621" y="154074"/>
                  </a:lnTo>
                  <a:lnTo>
                    <a:pt x="117848" y="154302"/>
                  </a:lnTo>
                  <a:lnTo>
                    <a:pt x="118000" y="154605"/>
                  </a:lnTo>
                  <a:lnTo>
                    <a:pt x="118151" y="154832"/>
                  </a:lnTo>
                  <a:lnTo>
                    <a:pt x="118227" y="155211"/>
                  </a:lnTo>
                  <a:lnTo>
                    <a:pt x="118227" y="155514"/>
                  </a:lnTo>
                  <a:lnTo>
                    <a:pt x="118151" y="156272"/>
                  </a:lnTo>
                  <a:lnTo>
                    <a:pt x="118075" y="156575"/>
                  </a:lnTo>
                  <a:lnTo>
                    <a:pt x="117924" y="156954"/>
                  </a:lnTo>
                  <a:lnTo>
                    <a:pt x="117545" y="157485"/>
                  </a:lnTo>
                  <a:lnTo>
                    <a:pt x="117166" y="157864"/>
                  </a:lnTo>
                  <a:lnTo>
                    <a:pt x="116711" y="158167"/>
                  </a:lnTo>
                  <a:lnTo>
                    <a:pt x="116257" y="158394"/>
                  </a:lnTo>
                  <a:lnTo>
                    <a:pt x="115726" y="158470"/>
                  </a:lnTo>
                  <a:lnTo>
                    <a:pt x="115271" y="158394"/>
                  </a:lnTo>
                  <a:lnTo>
                    <a:pt x="114817" y="158242"/>
                  </a:lnTo>
                  <a:lnTo>
                    <a:pt x="114362" y="157939"/>
                  </a:lnTo>
                  <a:lnTo>
                    <a:pt x="113983" y="157636"/>
                  </a:lnTo>
                  <a:lnTo>
                    <a:pt x="113831" y="157333"/>
                  </a:lnTo>
                  <a:lnTo>
                    <a:pt x="113756" y="156878"/>
                  </a:lnTo>
                  <a:lnTo>
                    <a:pt x="113756" y="156272"/>
                  </a:lnTo>
                  <a:lnTo>
                    <a:pt x="113756" y="155666"/>
                  </a:lnTo>
                  <a:lnTo>
                    <a:pt x="113831" y="155287"/>
                  </a:lnTo>
                  <a:lnTo>
                    <a:pt x="114059" y="154908"/>
                  </a:lnTo>
                  <a:lnTo>
                    <a:pt x="114362" y="154605"/>
                  </a:lnTo>
                  <a:lnTo>
                    <a:pt x="114817" y="154150"/>
                  </a:lnTo>
                  <a:lnTo>
                    <a:pt x="114589" y="154529"/>
                  </a:lnTo>
                  <a:lnTo>
                    <a:pt x="114286" y="154908"/>
                  </a:lnTo>
                  <a:lnTo>
                    <a:pt x="114135" y="155211"/>
                  </a:lnTo>
                  <a:lnTo>
                    <a:pt x="113983" y="155590"/>
                  </a:lnTo>
                  <a:lnTo>
                    <a:pt x="113907" y="155969"/>
                  </a:lnTo>
                  <a:lnTo>
                    <a:pt x="113907" y="156272"/>
                  </a:lnTo>
                  <a:lnTo>
                    <a:pt x="113907" y="156575"/>
                  </a:lnTo>
                  <a:lnTo>
                    <a:pt x="113983" y="156878"/>
                  </a:lnTo>
                  <a:lnTo>
                    <a:pt x="114135" y="157181"/>
                  </a:lnTo>
                  <a:lnTo>
                    <a:pt x="114362" y="157409"/>
                  </a:lnTo>
                  <a:lnTo>
                    <a:pt x="114513" y="157636"/>
                  </a:lnTo>
                  <a:lnTo>
                    <a:pt x="114817" y="157788"/>
                  </a:lnTo>
                  <a:lnTo>
                    <a:pt x="115120" y="157864"/>
                  </a:lnTo>
                  <a:lnTo>
                    <a:pt x="115423" y="157939"/>
                  </a:lnTo>
                  <a:lnTo>
                    <a:pt x="115802" y="157939"/>
                  </a:lnTo>
                  <a:lnTo>
                    <a:pt x="116105" y="157864"/>
                  </a:lnTo>
                  <a:lnTo>
                    <a:pt x="116560" y="157712"/>
                  </a:lnTo>
                  <a:lnTo>
                    <a:pt x="116863" y="157560"/>
                  </a:lnTo>
                  <a:lnTo>
                    <a:pt x="117166" y="157409"/>
                  </a:lnTo>
                  <a:lnTo>
                    <a:pt x="117393" y="157181"/>
                  </a:lnTo>
                  <a:lnTo>
                    <a:pt x="117545" y="156954"/>
                  </a:lnTo>
                  <a:lnTo>
                    <a:pt x="117697" y="156651"/>
                  </a:lnTo>
                  <a:lnTo>
                    <a:pt x="117772" y="156424"/>
                  </a:lnTo>
                  <a:lnTo>
                    <a:pt x="117772" y="155817"/>
                  </a:lnTo>
                  <a:lnTo>
                    <a:pt x="117697" y="155287"/>
                  </a:lnTo>
                  <a:lnTo>
                    <a:pt x="117393" y="154756"/>
                  </a:lnTo>
                  <a:lnTo>
                    <a:pt x="117166" y="154529"/>
                  </a:lnTo>
                  <a:lnTo>
                    <a:pt x="116863" y="154302"/>
                  </a:lnTo>
                  <a:lnTo>
                    <a:pt x="116560" y="154074"/>
                  </a:lnTo>
                  <a:lnTo>
                    <a:pt x="116257" y="153923"/>
                  </a:lnTo>
                  <a:lnTo>
                    <a:pt x="115499" y="153619"/>
                  </a:lnTo>
                  <a:close/>
                  <a:moveTo>
                    <a:pt x="146041" y="155438"/>
                  </a:moveTo>
                  <a:lnTo>
                    <a:pt x="146799" y="155514"/>
                  </a:lnTo>
                  <a:lnTo>
                    <a:pt x="147026" y="155590"/>
                  </a:lnTo>
                  <a:lnTo>
                    <a:pt x="147102" y="155666"/>
                  </a:lnTo>
                  <a:lnTo>
                    <a:pt x="146799" y="156348"/>
                  </a:lnTo>
                  <a:lnTo>
                    <a:pt x="146192" y="157560"/>
                  </a:lnTo>
                  <a:lnTo>
                    <a:pt x="145662" y="158470"/>
                  </a:lnTo>
                  <a:lnTo>
                    <a:pt x="145283" y="158925"/>
                  </a:lnTo>
                  <a:lnTo>
                    <a:pt x="145131" y="159076"/>
                  </a:lnTo>
                  <a:lnTo>
                    <a:pt x="144601" y="159076"/>
                  </a:lnTo>
                  <a:lnTo>
                    <a:pt x="143919" y="159000"/>
                  </a:lnTo>
                  <a:lnTo>
                    <a:pt x="143237" y="158925"/>
                  </a:lnTo>
                  <a:lnTo>
                    <a:pt x="142630" y="158925"/>
                  </a:lnTo>
                  <a:lnTo>
                    <a:pt x="143161" y="158470"/>
                  </a:lnTo>
                  <a:lnTo>
                    <a:pt x="143540" y="158091"/>
                  </a:lnTo>
                  <a:lnTo>
                    <a:pt x="143691" y="157712"/>
                  </a:lnTo>
                  <a:lnTo>
                    <a:pt x="143767" y="157257"/>
                  </a:lnTo>
                  <a:lnTo>
                    <a:pt x="143691" y="156803"/>
                  </a:lnTo>
                  <a:lnTo>
                    <a:pt x="143464" y="156424"/>
                  </a:lnTo>
                  <a:lnTo>
                    <a:pt x="143237" y="156045"/>
                  </a:lnTo>
                  <a:lnTo>
                    <a:pt x="142782" y="155893"/>
                  </a:lnTo>
                  <a:lnTo>
                    <a:pt x="142327" y="155817"/>
                  </a:lnTo>
                  <a:lnTo>
                    <a:pt x="141872" y="155817"/>
                  </a:lnTo>
                  <a:lnTo>
                    <a:pt x="141418" y="155969"/>
                  </a:lnTo>
                  <a:lnTo>
                    <a:pt x="141039" y="156196"/>
                  </a:lnTo>
                  <a:lnTo>
                    <a:pt x="140736" y="156424"/>
                  </a:lnTo>
                  <a:lnTo>
                    <a:pt x="140508" y="156803"/>
                  </a:lnTo>
                  <a:lnTo>
                    <a:pt x="140432" y="157106"/>
                  </a:lnTo>
                  <a:lnTo>
                    <a:pt x="140357" y="157560"/>
                  </a:lnTo>
                  <a:lnTo>
                    <a:pt x="140432" y="157939"/>
                  </a:lnTo>
                  <a:lnTo>
                    <a:pt x="140660" y="158318"/>
                  </a:lnTo>
                  <a:lnTo>
                    <a:pt x="140963" y="158546"/>
                  </a:lnTo>
                  <a:lnTo>
                    <a:pt x="140963" y="158621"/>
                  </a:lnTo>
                  <a:lnTo>
                    <a:pt x="139675" y="158621"/>
                  </a:lnTo>
                  <a:lnTo>
                    <a:pt x="137553" y="158470"/>
                  </a:lnTo>
                  <a:lnTo>
                    <a:pt x="136946" y="158470"/>
                  </a:lnTo>
                  <a:lnTo>
                    <a:pt x="137249" y="157712"/>
                  </a:lnTo>
                  <a:lnTo>
                    <a:pt x="137932" y="156196"/>
                  </a:lnTo>
                  <a:lnTo>
                    <a:pt x="138235" y="155438"/>
                  </a:lnTo>
                  <a:close/>
                  <a:moveTo>
                    <a:pt x="121941" y="157864"/>
                  </a:moveTo>
                  <a:lnTo>
                    <a:pt x="122092" y="157939"/>
                  </a:lnTo>
                  <a:lnTo>
                    <a:pt x="122547" y="158015"/>
                  </a:lnTo>
                  <a:lnTo>
                    <a:pt x="123002" y="158015"/>
                  </a:lnTo>
                  <a:lnTo>
                    <a:pt x="123305" y="158091"/>
                  </a:lnTo>
                  <a:lnTo>
                    <a:pt x="123381" y="158167"/>
                  </a:lnTo>
                  <a:lnTo>
                    <a:pt x="123381" y="158318"/>
                  </a:lnTo>
                  <a:lnTo>
                    <a:pt x="123229" y="158621"/>
                  </a:lnTo>
                  <a:lnTo>
                    <a:pt x="123002" y="158925"/>
                  </a:lnTo>
                  <a:lnTo>
                    <a:pt x="122850" y="159076"/>
                  </a:lnTo>
                  <a:lnTo>
                    <a:pt x="122698" y="159152"/>
                  </a:lnTo>
                  <a:lnTo>
                    <a:pt x="122547" y="159152"/>
                  </a:lnTo>
                  <a:lnTo>
                    <a:pt x="122320" y="159076"/>
                  </a:lnTo>
                  <a:lnTo>
                    <a:pt x="121865" y="158849"/>
                  </a:lnTo>
                  <a:lnTo>
                    <a:pt x="121713" y="158697"/>
                  </a:lnTo>
                  <a:lnTo>
                    <a:pt x="121637" y="158546"/>
                  </a:lnTo>
                  <a:lnTo>
                    <a:pt x="121637" y="158318"/>
                  </a:lnTo>
                  <a:lnTo>
                    <a:pt x="121637" y="158167"/>
                  </a:lnTo>
                  <a:lnTo>
                    <a:pt x="121637" y="158015"/>
                  </a:lnTo>
                  <a:lnTo>
                    <a:pt x="121789" y="157939"/>
                  </a:lnTo>
                  <a:lnTo>
                    <a:pt x="121941" y="157864"/>
                  </a:lnTo>
                  <a:close/>
                  <a:moveTo>
                    <a:pt x="138841" y="159228"/>
                  </a:moveTo>
                  <a:lnTo>
                    <a:pt x="141039" y="159379"/>
                  </a:lnTo>
                  <a:lnTo>
                    <a:pt x="143464" y="159607"/>
                  </a:lnTo>
                  <a:lnTo>
                    <a:pt x="143919" y="159682"/>
                  </a:lnTo>
                  <a:lnTo>
                    <a:pt x="143616" y="159758"/>
                  </a:lnTo>
                  <a:lnTo>
                    <a:pt x="141039" y="159682"/>
                  </a:lnTo>
                  <a:lnTo>
                    <a:pt x="138083" y="159607"/>
                  </a:lnTo>
                  <a:lnTo>
                    <a:pt x="137249" y="159455"/>
                  </a:lnTo>
                  <a:lnTo>
                    <a:pt x="136871" y="159379"/>
                  </a:lnTo>
                  <a:lnTo>
                    <a:pt x="136871" y="159303"/>
                  </a:lnTo>
                  <a:lnTo>
                    <a:pt x="136946" y="159303"/>
                  </a:lnTo>
                  <a:lnTo>
                    <a:pt x="137325" y="159228"/>
                  </a:lnTo>
                  <a:close/>
                  <a:moveTo>
                    <a:pt x="108981" y="157636"/>
                  </a:moveTo>
                  <a:lnTo>
                    <a:pt x="109208" y="157864"/>
                  </a:lnTo>
                  <a:lnTo>
                    <a:pt x="109512" y="158546"/>
                  </a:lnTo>
                  <a:lnTo>
                    <a:pt x="109966" y="159531"/>
                  </a:lnTo>
                  <a:lnTo>
                    <a:pt x="110648" y="160440"/>
                  </a:lnTo>
                  <a:lnTo>
                    <a:pt x="111179" y="161122"/>
                  </a:lnTo>
                  <a:lnTo>
                    <a:pt x="111330" y="161426"/>
                  </a:lnTo>
                  <a:lnTo>
                    <a:pt x="111330" y="161501"/>
                  </a:lnTo>
                  <a:lnTo>
                    <a:pt x="111179" y="161577"/>
                  </a:lnTo>
                  <a:lnTo>
                    <a:pt x="110952" y="161501"/>
                  </a:lnTo>
                  <a:lnTo>
                    <a:pt x="110421" y="161198"/>
                  </a:lnTo>
                  <a:lnTo>
                    <a:pt x="109815" y="160668"/>
                  </a:lnTo>
                  <a:lnTo>
                    <a:pt x="109133" y="159910"/>
                  </a:lnTo>
                  <a:lnTo>
                    <a:pt x="108829" y="159379"/>
                  </a:lnTo>
                  <a:lnTo>
                    <a:pt x="108602" y="159000"/>
                  </a:lnTo>
                  <a:lnTo>
                    <a:pt x="108451" y="158621"/>
                  </a:lnTo>
                  <a:lnTo>
                    <a:pt x="108375" y="158318"/>
                  </a:lnTo>
                  <a:lnTo>
                    <a:pt x="108375" y="158015"/>
                  </a:lnTo>
                  <a:lnTo>
                    <a:pt x="108451" y="157864"/>
                  </a:lnTo>
                  <a:lnTo>
                    <a:pt x="108678" y="157712"/>
                  </a:lnTo>
                  <a:lnTo>
                    <a:pt x="108981" y="157636"/>
                  </a:lnTo>
                  <a:close/>
                  <a:moveTo>
                    <a:pt x="116029" y="149754"/>
                  </a:moveTo>
                  <a:lnTo>
                    <a:pt x="116939" y="149830"/>
                  </a:lnTo>
                  <a:lnTo>
                    <a:pt x="117848" y="149982"/>
                  </a:lnTo>
                  <a:lnTo>
                    <a:pt x="118606" y="150285"/>
                  </a:lnTo>
                  <a:lnTo>
                    <a:pt x="119288" y="150740"/>
                  </a:lnTo>
                  <a:lnTo>
                    <a:pt x="119819" y="151194"/>
                  </a:lnTo>
                  <a:lnTo>
                    <a:pt x="120349" y="151801"/>
                  </a:lnTo>
                  <a:lnTo>
                    <a:pt x="120728" y="152483"/>
                  </a:lnTo>
                  <a:lnTo>
                    <a:pt x="121031" y="153089"/>
                  </a:lnTo>
                  <a:lnTo>
                    <a:pt x="121031" y="153316"/>
                  </a:lnTo>
                  <a:lnTo>
                    <a:pt x="121031" y="153468"/>
                  </a:lnTo>
                  <a:lnTo>
                    <a:pt x="120955" y="153544"/>
                  </a:lnTo>
                  <a:lnTo>
                    <a:pt x="120804" y="153619"/>
                  </a:lnTo>
                  <a:lnTo>
                    <a:pt x="119743" y="153619"/>
                  </a:lnTo>
                  <a:lnTo>
                    <a:pt x="119288" y="153468"/>
                  </a:lnTo>
                  <a:lnTo>
                    <a:pt x="118909" y="153316"/>
                  </a:lnTo>
                  <a:lnTo>
                    <a:pt x="118530" y="152937"/>
                  </a:lnTo>
                  <a:lnTo>
                    <a:pt x="117924" y="152558"/>
                  </a:lnTo>
                  <a:lnTo>
                    <a:pt x="117697" y="152483"/>
                  </a:lnTo>
                  <a:lnTo>
                    <a:pt x="117621" y="152483"/>
                  </a:lnTo>
                  <a:lnTo>
                    <a:pt x="117469" y="152558"/>
                  </a:lnTo>
                  <a:lnTo>
                    <a:pt x="117166" y="152634"/>
                  </a:lnTo>
                  <a:lnTo>
                    <a:pt x="116332" y="152710"/>
                  </a:lnTo>
                  <a:lnTo>
                    <a:pt x="115878" y="152710"/>
                  </a:lnTo>
                  <a:lnTo>
                    <a:pt x="115347" y="152786"/>
                  </a:lnTo>
                  <a:lnTo>
                    <a:pt x="114892" y="152937"/>
                  </a:lnTo>
                  <a:lnTo>
                    <a:pt x="114438" y="153165"/>
                  </a:lnTo>
                  <a:lnTo>
                    <a:pt x="113983" y="153392"/>
                  </a:lnTo>
                  <a:lnTo>
                    <a:pt x="113604" y="153695"/>
                  </a:lnTo>
                  <a:lnTo>
                    <a:pt x="113301" y="153998"/>
                  </a:lnTo>
                  <a:lnTo>
                    <a:pt x="113074" y="154377"/>
                  </a:lnTo>
                  <a:lnTo>
                    <a:pt x="112846" y="154756"/>
                  </a:lnTo>
                  <a:lnTo>
                    <a:pt x="112770" y="155211"/>
                  </a:lnTo>
                  <a:lnTo>
                    <a:pt x="112695" y="155666"/>
                  </a:lnTo>
                  <a:lnTo>
                    <a:pt x="112695" y="156196"/>
                  </a:lnTo>
                  <a:lnTo>
                    <a:pt x="112695" y="156651"/>
                  </a:lnTo>
                  <a:lnTo>
                    <a:pt x="112846" y="157181"/>
                  </a:lnTo>
                  <a:lnTo>
                    <a:pt x="112998" y="157636"/>
                  </a:lnTo>
                  <a:lnTo>
                    <a:pt x="113225" y="158167"/>
                  </a:lnTo>
                  <a:lnTo>
                    <a:pt x="113756" y="158849"/>
                  </a:lnTo>
                  <a:lnTo>
                    <a:pt x="113983" y="159152"/>
                  </a:lnTo>
                  <a:lnTo>
                    <a:pt x="114210" y="159303"/>
                  </a:lnTo>
                  <a:lnTo>
                    <a:pt x="114513" y="159455"/>
                  </a:lnTo>
                  <a:lnTo>
                    <a:pt x="114817" y="159531"/>
                  </a:lnTo>
                  <a:lnTo>
                    <a:pt x="115650" y="159607"/>
                  </a:lnTo>
                  <a:lnTo>
                    <a:pt x="116029" y="159531"/>
                  </a:lnTo>
                  <a:lnTo>
                    <a:pt x="116408" y="159455"/>
                  </a:lnTo>
                  <a:lnTo>
                    <a:pt x="117166" y="159152"/>
                  </a:lnTo>
                  <a:lnTo>
                    <a:pt x="117924" y="158773"/>
                  </a:lnTo>
                  <a:lnTo>
                    <a:pt x="118151" y="158546"/>
                  </a:lnTo>
                  <a:lnTo>
                    <a:pt x="118379" y="158242"/>
                  </a:lnTo>
                  <a:lnTo>
                    <a:pt x="118682" y="157939"/>
                  </a:lnTo>
                  <a:lnTo>
                    <a:pt x="118909" y="157864"/>
                  </a:lnTo>
                  <a:lnTo>
                    <a:pt x="118985" y="157864"/>
                  </a:lnTo>
                  <a:lnTo>
                    <a:pt x="118985" y="157939"/>
                  </a:lnTo>
                  <a:lnTo>
                    <a:pt x="118682" y="158318"/>
                  </a:lnTo>
                  <a:lnTo>
                    <a:pt x="118379" y="158697"/>
                  </a:lnTo>
                  <a:lnTo>
                    <a:pt x="118227" y="159000"/>
                  </a:lnTo>
                  <a:lnTo>
                    <a:pt x="118227" y="159076"/>
                  </a:lnTo>
                  <a:lnTo>
                    <a:pt x="118303" y="159076"/>
                  </a:lnTo>
                  <a:lnTo>
                    <a:pt x="118530" y="159152"/>
                  </a:lnTo>
                  <a:lnTo>
                    <a:pt x="118682" y="159076"/>
                  </a:lnTo>
                  <a:lnTo>
                    <a:pt x="118833" y="158925"/>
                  </a:lnTo>
                  <a:lnTo>
                    <a:pt x="119288" y="158470"/>
                  </a:lnTo>
                  <a:lnTo>
                    <a:pt x="119515" y="158242"/>
                  </a:lnTo>
                  <a:lnTo>
                    <a:pt x="119819" y="158015"/>
                  </a:lnTo>
                  <a:lnTo>
                    <a:pt x="120046" y="157864"/>
                  </a:lnTo>
                  <a:lnTo>
                    <a:pt x="120728" y="157864"/>
                  </a:lnTo>
                  <a:lnTo>
                    <a:pt x="120804" y="157939"/>
                  </a:lnTo>
                  <a:lnTo>
                    <a:pt x="120804" y="158015"/>
                  </a:lnTo>
                  <a:lnTo>
                    <a:pt x="120652" y="158470"/>
                  </a:lnTo>
                  <a:lnTo>
                    <a:pt x="120197" y="159228"/>
                  </a:lnTo>
                  <a:lnTo>
                    <a:pt x="119819" y="159910"/>
                  </a:lnTo>
                  <a:lnTo>
                    <a:pt x="119288" y="160440"/>
                  </a:lnTo>
                  <a:lnTo>
                    <a:pt x="118682" y="160819"/>
                  </a:lnTo>
                  <a:lnTo>
                    <a:pt x="118075" y="161198"/>
                  </a:lnTo>
                  <a:lnTo>
                    <a:pt x="117393" y="161426"/>
                  </a:lnTo>
                  <a:lnTo>
                    <a:pt x="116711" y="161577"/>
                  </a:lnTo>
                  <a:lnTo>
                    <a:pt x="115953" y="161653"/>
                  </a:lnTo>
                  <a:lnTo>
                    <a:pt x="115271" y="161577"/>
                  </a:lnTo>
                  <a:lnTo>
                    <a:pt x="114513" y="161501"/>
                  </a:lnTo>
                  <a:lnTo>
                    <a:pt x="113756" y="161274"/>
                  </a:lnTo>
                  <a:lnTo>
                    <a:pt x="113074" y="160971"/>
                  </a:lnTo>
                  <a:lnTo>
                    <a:pt x="112467" y="160592"/>
                  </a:lnTo>
                  <a:lnTo>
                    <a:pt x="111861" y="160061"/>
                  </a:lnTo>
                  <a:lnTo>
                    <a:pt x="111255" y="159531"/>
                  </a:lnTo>
                  <a:lnTo>
                    <a:pt x="110800" y="158849"/>
                  </a:lnTo>
                  <a:lnTo>
                    <a:pt x="110421" y="158167"/>
                  </a:lnTo>
                  <a:lnTo>
                    <a:pt x="110118" y="157333"/>
                  </a:lnTo>
                  <a:lnTo>
                    <a:pt x="109966" y="156575"/>
                  </a:lnTo>
                  <a:lnTo>
                    <a:pt x="109891" y="155742"/>
                  </a:lnTo>
                  <a:lnTo>
                    <a:pt x="109966" y="154908"/>
                  </a:lnTo>
                  <a:lnTo>
                    <a:pt x="110194" y="154074"/>
                  </a:lnTo>
                  <a:lnTo>
                    <a:pt x="110573" y="153316"/>
                  </a:lnTo>
                  <a:lnTo>
                    <a:pt x="111027" y="152558"/>
                  </a:lnTo>
                  <a:lnTo>
                    <a:pt x="111634" y="151801"/>
                  </a:lnTo>
                  <a:lnTo>
                    <a:pt x="112391" y="151043"/>
                  </a:lnTo>
                  <a:lnTo>
                    <a:pt x="112770" y="150815"/>
                  </a:lnTo>
                  <a:lnTo>
                    <a:pt x="113149" y="150588"/>
                  </a:lnTo>
                  <a:lnTo>
                    <a:pt x="114059" y="150209"/>
                  </a:lnTo>
                  <a:lnTo>
                    <a:pt x="115271" y="149830"/>
                  </a:lnTo>
                  <a:lnTo>
                    <a:pt x="115574" y="149754"/>
                  </a:lnTo>
                  <a:close/>
                  <a:moveTo>
                    <a:pt x="58507" y="153619"/>
                  </a:moveTo>
                  <a:lnTo>
                    <a:pt x="60553" y="153695"/>
                  </a:lnTo>
                  <a:lnTo>
                    <a:pt x="63509" y="153847"/>
                  </a:lnTo>
                  <a:lnTo>
                    <a:pt x="72528" y="154529"/>
                  </a:lnTo>
                  <a:lnTo>
                    <a:pt x="78136" y="154908"/>
                  </a:lnTo>
                  <a:lnTo>
                    <a:pt x="84199" y="155287"/>
                  </a:lnTo>
                  <a:lnTo>
                    <a:pt x="88746" y="155514"/>
                  </a:lnTo>
                  <a:lnTo>
                    <a:pt x="90641" y="155666"/>
                  </a:lnTo>
                  <a:lnTo>
                    <a:pt x="90641" y="156045"/>
                  </a:lnTo>
                  <a:lnTo>
                    <a:pt x="90489" y="156651"/>
                  </a:lnTo>
                  <a:lnTo>
                    <a:pt x="89807" y="159682"/>
                  </a:lnTo>
                  <a:lnTo>
                    <a:pt x="89580" y="160895"/>
                  </a:lnTo>
                  <a:lnTo>
                    <a:pt x="89352" y="161501"/>
                  </a:lnTo>
                  <a:lnTo>
                    <a:pt x="89201" y="161653"/>
                  </a:lnTo>
                  <a:lnTo>
                    <a:pt x="89125" y="161729"/>
                  </a:lnTo>
                  <a:lnTo>
                    <a:pt x="88746" y="161653"/>
                  </a:lnTo>
                  <a:lnTo>
                    <a:pt x="88064" y="161577"/>
                  </a:lnTo>
                  <a:lnTo>
                    <a:pt x="87306" y="161426"/>
                  </a:lnTo>
                  <a:lnTo>
                    <a:pt x="85639" y="161198"/>
                  </a:lnTo>
                  <a:lnTo>
                    <a:pt x="85033" y="161047"/>
                  </a:lnTo>
                  <a:lnTo>
                    <a:pt x="84654" y="160971"/>
                  </a:lnTo>
                  <a:lnTo>
                    <a:pt x="84199" y="160819"/>
                  </a:lnTo>
                  <a:lnTo>
                    <a:pt x="83365" y="160743"/>
                  </a:lnTo>
                  <a:lnTo>
                    <a:pt x="82077" y="160668"/>
                  </a:lnTo>
                  <a:lnTo>
                    <a:pt x="80713" y="160516"/>
                  </a:lnTo>
                  <a:lnTo>
                    <a:pt x="77227" y="160061"/>
                  </a:lnTo>
                  <a:lnTo>
                    <a:pt x="75711" y="159834"/>
                  </a:lnTo>
                  <a:lnTo>
                    <a:pt x="75256" y="159682"/>
                  </a:lnTo>
                  <a:lnTo>
                    <a:pt x="75029" y="159607"/>
                  </a:lnTo>
                  <a:lnTo>
                    <a:pt x="74801" y="159531"/>
                  </a:lnTo>
                  <a:lnTo>
                    <a:pt x="74422" y="159455"/>
                  </a:lnTo>
                  <a:lnTo>
                    <a:pt x="73437" y="159379"/>
                  </a:lnTo>
                  <a:lnTo>
                    <a:pt x="72225" y="159303"/>
                  </a:lnTo>
                  <a:lnTo>
                    <a:pt x="71164" y="159152"/>
                  </a:lnTo>
                  <a:lnTo>
                    <a:pt x="70103" y="158925"/>
                  </a:lnTo>
                  <a:lnTo>
                    <a:pt x="68966" y="158849"/>
                  </a:lnTo>
                  <a:lnTo>
                    <a:pt x="68511" y="158773"/>
                  </a:lnTo>
                  <a:lnTo>
                    <a:pt x="68056" y="158697"/>
                  </a:lnTo>
                  <a:lnTo>
                    <a:pt x="67677" y="158546"/>
                  </a:lnTo>
                  <a:lnTo>
                    <a:pt x="67450" y="158394"/>
                  </a:lnTo>
                  <a:lnTo>
                    <a:pt x="67147" y="158242"/>
                  </a:lnTo>
                  <a:lnTo>
                    <a:pt x="66920" y="158091"/>
                  </a:lnTo>
                  <a:lnTo>
                    <a:pt x="66692" y="158091"/>
                  </a:lnTo>
                  <a:lnTo>
                    <a:pt x="66313" y="158167"/>
                  </a:lnTo>
                  <a:lnTo>
                    <a:pt x="65555" y="158318"/>
                  </a:lnTo>
                  <a:lnTo>
                    <a:pt x="64873" y="158318"/>
                  </a:lnTo>
                  <a:lnTo>
                    <a:pt x="64343" y="158242"/>
                  </a:lnTo>
                  <a:lnTo>
                    <a:pt x="64115" y="158091"/>
                  </a:lnTo>
                  <a:lnTo>
                    <a:pt x="63888" y="158015"/>
                  </a:lnTo>
                  <a:lnTo>
                    <a:pt x="63433" y="157712"/>
                  </a:lnTo>
                  <a:lnTo>
                    <a:pt x="63206" y="157636"/>
                  </a:lnTo>
                  <a:lnTo>
                    <a:pt x="62979" y="157636"/>
                  </a:lnTo>
                  <a:lnTo>
                    <a:pt x="62675" y="157485"/>
                  </a:lnTo>
                  <a:lnTo>
                    <a:pt x="62069" y="157181"/>
                  </a:lnTo>
                  <a:lnTo>
                    <a:pt x="60326" y="156045"/>
                  </a:lnTo>
                  <a:lnTo>
                    <a:pt x="58507" y="154832"/>
                  </a:lnTo>
                  <a:lnTo>
                    <a:pt x="57143" y="153847"/>
                  </a:lnTo>
                  <a:lnTo>
                    <a:pt x="57143" y="153771"/>
                  </a:lnTo>
                  <a:lnTo>
                    <a:pt x="57370" y="153695"/>
                  </a:lnTo>
                  <a:lnTo>
                    <a:pt x="58507" y="153619"/>
                  </a:lnTo>
                  <a:close/>
                  <a:moveTo>
                    <a:pt x="234559" y="154984"/>
                  </a:moveTo>
                  <a:lnTo>
                    <a:pt x="234787" y="155059"/>
                  </a:lnTo>
                  <a:lnTo>
                    <a:pt x="240395" y="156045"/>
                  </a:lnTo>
                  <a:lnTo>
                    <a:pt x="247519" y="157181"/>
                  </a:lnTo>
                  <a:lnTo>
                    <a:pt x="251763" y="157864"/>
                  </a:lnTo>
                  <a:lnTo>
                    <a:pt x="251611" y="158394"/>
                  </a:lnTo>
                  <a:lnTo>
                    <a:pt x="251308" y="159682"/>
                  </a:lnTo>
                  <a:lnTo>
                    <a:pt x="250929" y="161047"/>
                  </a:lnTo>
                  <a:lnTo>
                    <a:pt x="250702" y="161729"/>
                  </a:lnTo>
                  <a:lnTo>
                    <a:pt x="250399" y="161653"/>
                  </a:lnTo>
                  <a:lnTo>
                    <a:pt x="249565" y="161426"/>
                  </a:lnTo>
                  <a:lnTo>
                    <a:pt x="247216" y="160440"/>
                  </a:lnTo>
                  <a:lnTo>
                    <a:pt x="239410" y="157181"/>
                  </a:lnTo>
                  <a:lnTo>
                    <a:pt x="235090" y="155363"/>
                  </a:lnTo>
                  <a:lnTo>
                    <a:pt x="234484" y="155059"/>
                  </a:lnTo>
                  <a:lnTo>
                    <a:pt x="234484" y="154984"/>
                  </a:lnTo>
                  <a:close/>
                  <a:moveTo>
                    <a:pt x="201895" y="151346"/>
                  </a:moveTo>
                  <a:lnTo>
                    <a:pt x="204927" y="151422"/>
                  </a:lnTo>
                  <a:lnTo>
                    <a:pt x="205609" y="151497"/>
                  </a:lnTo>
                  <a:lnTo>
                    <a:pt x="205685" y="151573"/>
                  </a:lnTo>
                  <a:lnTo>
                    <a:pt x="205685" y="151649"/>
                  </a:lnTo>
                  <a:lnTo>
                    <a:pt x="204851" y="152028"/>
                  </a:lnTo>
                  <a:lnTo>
                    <a:pt x="202881" y="152786"/>
                  </a:lnTo>
                  <a:lnTo>
                    <a:pt x="197803" y="154605"/>
                  </a:lnTo>
                  <a:lnTo>
                    <a:pt x="195529" y="155438"/>
                  </a:lnTo>
                  <a:lnTo>
                    <a:pt x="193256" y="156272"/>
                  </a:lnTo>
                  <a:lnTo>
                    <a:pt x="185450" y="159228"/>
                  </a:lnTo>
                  <a:lnTo>
                    <a:pt x="181130" y="160895"/>
                  </a:lnTo>
                  <a:lnTo>
                    <a:pt x="178402" y="161956"/>
                  </a:lnTo>
                  <a:lnTo>
                    <a:pt x="176886" y="162638"/>
                  </a:lnTo>
                  <a:lnTo>
                    <a:pt x="176583" y="161804"/>
                  </a:lnTo>
                  <a:lnTo>
                    <a:pt x="176280" y="160668"/>
                  </a:lnTo>
                  <a:lnTo>
                    <a:pt x="175825" y="158925"/>
                  </a:lnTo>
                  <a:lnTo>
                    <a:pt x="175446" y="157257"/>
                  </a:lnTo>
                  <a:lnTo>
                    <a:pt x="175219" y="156348"/>
                  </a:lnTo>
                  <a:lnTo>
                    <a:pt x="175370" y="156272"/>
                  </a:lnTo>
                  <a:lnTo>
                    <a:pt x="175825" y="156120"/>
                  </a:lnTo>
                  <a:lnTo>
                    <a:pt x="177265" y="155742"/>
                  </a:lnTo>
                  <a:lnTo>
                    <a:pt x="184919" y="154150"/>
                  </a:lnTo>
                  <a:lnTo>
                    <a:pt x="191134" y="152786"/>
                  </a:lnTo>
                  <a:lnTo>
                    <a:pt x="195984" y="151952"/>
                  </a:lnTo>
                  <a:lnTo>
                    <a:pt x="197879" y="151649"/>
                  </a:lnTo>
                  <a:lnTo>
                    <a:pt x="199546" y="151422"/>
                  </a:lnTo>
                  <a:lnTo>
                    <a:pt x="200834" y="151346"/>
                  </a:lnTo>
                  <a:close/>
                  <a:moveTo>
                    <a:pt x="99053" y="155590"/>
                  </a:moveTo>
                  <a:lnTo>
                    <a:pt x="98750" y="156196"/>
                  </a:lnTo>
                  <a:lnTo>
                    <a:pt x="98523" y="156803"/>
                  </a:lnTo>
                  <a:lnTo>
                    <a:pt x="98447" y="157409"/>
                  </a:lnTo>
                  <a:lnTo>
                    <a:pt x="98295" y="158470"/>
                  </a:lnTo>
                  <a:lnTo>
                    <a:pt x="97992" y="160440"/>
                  </a:lnTo>
                  <a:lnTo>
                    <a:pt x="97689" y="161804"/>
                  </a:lnTo>
                  <a:lnTo>
                    <a:pt x="97462" y="162562"/>
                  </a:lnTo>
                  <a:lnTo>
                    <a:pt x="97386" y="162714"/>
                  </a:lnTo>
                  <a:lnTo>
                    <a:pt x="97234" y="162865"/>
                  </a:lnTo>
                  <a:lnTo>
                    <a:pt x="96931" y="162865"/>
                  </a:lnTo>
                  <a:lnTo>
                    <a:pt x="96325" y="162790"/>
                  </a:lnTo>
                  <a:lnTo>
                    <a:pt x="95718" y="162562"/>
                  </a:lnTo>
                  <a:lnTo>
                    <a:pt x="95415" y="162411"/>
                  </a:lnTo>
                  <a:lnTo>
                    <a:pt x="95112" y="162335"/>
                  </a:lnTo>
                  <a:lnTo>
                    <a:pt x="94582" y="162335"/>
                  </a:lnTo>
                  <a:lnTo>
                    <a:pt x="94278" y="162411"/>
                  </a:lnTo>
                  <a:lnTo>
                    <a:pt x="93824" y="162411"/>
                  </a:lnTo>
                  <a:lnTo>
                    <a:pt x="92839" y="162259"/>
                  </a:lnTo>
                  <a:lnTo>
                    <a:pt x="91853" y="162032"/>
                  </a:lnTo>
                  <a:lnTo>
                    <a:pt x="91474" y="161880"/>
                  </a:lnTo>
                  <a:lnTo>
                    <a:pt x="91323" y="161804"/>
                  </a:lnTo>
                  <a:lnTo>
                    <a:pt x="91247" y="161577"/>
                  </a:lnTo>
                  <a:lnTo>
                    <a:pt x="91247" y="160971"/>
                  </a:lnTo>
                  <a:lnTo>
                    <a:pt x="91550" y="159228"/>
                  </a:lnTo>
                  <a:lnTo>
                    <a:pt x="91853" y="157333"/>
                  </a:lnTo>
                  <a:lnTo>
                    <a:pt x="91929" y="156651"/>
                  </a:lnTo>
                  <a:lnTo>
                    <a:pt x="91853" y="156196"/>
                  </a:lnTo>
                  <a:lnTo>
                    <a:pt x="91778" y="155590"/>
                  </a:lnTo>
                  <a:close/>
                  <a:moveTo>
                    <a:pt x="212581" y="153544"/>
                  </a:moveTo>
                  <a:lnTo>
                    <a:pt x="212809" y="154756"/>
                  </a:lnTo>
                  <a:lnTo>
                    <a:pt x="213036" y="155969"/>
                  </a:lnTo>
                  <a:lnTo>
                    <a:pt x="213263" y="157257"/>
                  </a:lnTo>
                  <a:lnTo>
                    <a:pt x="213263" y="157939"/>
                  </a:lnTo>
                  <a:lnTo>
                    <a:pt x="213263" y="158697"/>
                  </a:lnTo>
                  <a:lnTo>
                    <a:pt x="213036" y="159682"/>
                  </a:lnTo>
                  <a:lnTo>
                    <a:pt x="212733" y="160971"/>
                  </a:lnTo>
                  <a:lnTo>
                    <a:pt x="212430" y="162335"/>
                  </a:lnTo>
                  <a:lnTo>
                    <a:pt x="212202" y="162941"/>
                  </a:lnTo>
                  <a:lnTo>
                    <a:pt x="212127" y="163017"/>
                  </a:lnTo>
                  <a:lnTo>
                    <a:pt x="212051" y="163017"/>
                  </a:lnTo>
                  <a:lnTo>
                    <a:pt x="211975" y="162562"/>
                  </a:lnTo>
                  <a:lnTo>
                    <a:pt x="211823" y="161122"/>
                  </a:lnTo>
                  <a:lnTo>
                    <a:pt x="211748" y="158925"/>
                  </a:lnTo>
                  <a:lnTo>
                    <a:pt x="211748" y="157485"/>
                  </a:lnTo>
                  <a:lnTo>
                    <a:pt x="211823" y="156424"/>
                  </a:lnTo>
                  <a:lnTo>
                    <a:pt x="211975" y="155590"/>
                  </a:lnTo>
                  <a:lnTo>
                    <a:pt x="212127" y="154832"/>
                  </a:lnTo>
                  <a:lnTo>
                    <a:pt x="212581" y="153544"/>
                  </a:lnTo>
                  <a:close/>
                  <a:moveTo>
                    <a:pt x="119743" y="161426"/>
                  </a:moveTo>
                  <a:lnTo>
                    <a:pt x="119894" y="161577"/>
                  </a:lnTo>
                  <a:lnTo>
                    <a:pt x="120122" y="161880"/>
                  </a:lnTo>
                  <a:lnTo>
                    <a:pt x="120197" y="162108"/>
                  </a:lnTo>
                  <a:lnTo>
                    <a:pt x="120122" y="162259"/>
                  </a:lnTo>
                  <a:lnTo>
                    <a:pt x="119970" y="162411"/>
                  </a:lnTo>
                  <a:lnTo>
                    <a:pt x="119288" y="162714"/>
                  </a:lnTo>
                  <a:lnTo>
                    <a:pt x="118227" y="163093"/>
                  </a:lnTo>
                  <a:lnTo>
                    <a:pt x="117697" y="163244"/>
                  </a:lnTo>
                  <a:lnTo>
                    <a:pt x="117469" y="163244"/>
                  </a:lnTo>
                  <a:lnTo>
                    <a:pt x="117393" y="163169"/>
                  </a:lnTo>
                  <a:lnTo>
                    <a:pt x="117166" y="162941"/>
                  </a:lnTo>
                  <a:lnTo>
                    <a:pt x="117090" y="162714"/>
                  </a:lnTo>
                  <a:lnTo>
                    <a:pt x="117166" y="162638"/>
                  </a:lnTo>
                  <a:lnTo>
                    <a:pt x="117242" y="162562"/>
                  </a:lnTo>
                  <a:lnTo>
                    <a:pt x="117621" y="162259"/>
                  </a:lnTo>
                  <a:lnTo>
                    <a:pt x="118303" y="161880"/>
                  </a:lnTo>
                  <a:lnTo>
                    <a:pt x="119061" y="161577"/>
                  </a:lnTo>
                  <a:lnTo>
                    <a:pt x="119515" y="161426"/>
                  </a:lnTo>
                  <a:close/>
                  <a:moveTo>
                    <a:pt x="103297" y="155817"/>
                  </a:moveTo>
                  <a:lnTo>
                    <a:pt x="103297" y="157181"/>
                  </a:lnTo>
                  <a:lnTo>
                    <a:pt x="103297" y="158015"/>
                  </a:lnTo>
                  <a:lnTo>
                    <a:pt x="103449" y="158849"/>
                  </a:lnTo>
                  <a:lnTo>
                    <a:pt x="103676" y="159758"/>
                  </a:lnTo>
                  <a:lnTo>
                    <a:pt x="103979" y="160592"/>
                  </a:lnTo>
                  <a:lnTo>
                    <a:pt x="104434" y="161426"/>
                  </a:lnTo>
                  <a:lnTo>
                    <a:pt x="104889" y="162259"/>
                  </a:lnTo>
                  <a:lnTo>
                    <a:pt x="105419" y="163017"/>
                  </a:lnTo>
                  <a:lnTo>
                    <a:pt x="105950" y="163699"/>
                  </a:lnTo>
                  <a:lnTo>
                    <a:pt x="106707" y="164457"/>
                  </a:lnTo>
                  <a:lnTo>
                    <a:pt x="106025" y="164381"/>
                  </a:lnTo>
                  <a:lnTo>
                    <a:pt x="104282" y="164078"/>
                  </a:lnTo>
                  <a:lnTo>
                    <a:pt x="103600" y="163926"/>
                  </a:lnTo>
                  <a:lnTo>
                    <a:pt x="103373" y="163851"/>
                  </a:lnTo>
                  <a:lnTo>
                    <a:pt x="103297" y="163775"/>
                  </a:lnTo>
                  <a:lnTo>
                    <a:pt x="103221" y="163699"/>
                  </a:lnTo>
                  <a:lnTo>
                    <a:pt x="103070" y="163548"/>
                  </a:lnTo>
                  <a:lnTo>
                    <a:pt x="102691" y="163396"/>
                  </a:lnTo>
                  <a:lnTo>
                    <a:pt x="102160" y="163320"/>
                  </a:lnTo>
                  <a:lnTo>
                    <a:pt x="101706" y="163396"/>
                  </a:lnTo>
                  <a:lnTo>
                    <a:pt x="101402" y="163472"/>
                  </a:lnTo>
                  <a:lnTo>
                    <a:pt x="100266" y="163472"/>
                  </a:lnTo>
                  <a:lnTo>
                    <a:pt x="99584" y="163320"/>
                  </a:lnTo>
                  <a:lnTo>
                    <a:pt x="99280" y="163169"/>
                  </a:lnTo>
                  <a:lnTo>
                    <a:pt x="99129" y="163017"/>
                  </a:lnTo>
                  <a:lnTo>
                    <a:pt x="99053" y="162790"/>
                  </a:lnTo>
                  <a:lnTo>
                    <a:pt x="99053" y="162335"/>
                  </a:lnTo>
                  <a:lnTo>
                    <a:pt x="99356" y="160819"/>
                  </a:lnTo>
                  <a:lnTo>
                    <a:pt x="99659" y="158925"/>
                  </a:lnTo>
                  <a:lnTo>
                    <a:pt x="99811" y="157333"/>
                  </a:lnTo>
                  <a:lnTo>
                    <a:pt x="99887" y="155817"/>
                  </a:lnTo>
                  <a:close/>
                  <a:moveTo>
                    <a:pt x="41228" y="152331"/>
                  </a:moveTo>
                  <a:lnTo>
                    <a:pt x="41607" y="152407"/>
                  </a:lnTo>
                  <a:lnTo>
                    <a:pt x="40849" y="152862"/>
                  </a:lnTo>
                  <a:lnTo>
                    <a:pt x="38954" y="153695"/>
                  </a:lnTo>
                  <a:lnTo>
                    <a:pt x="35771" y="155211"/>
                  </a:lnTo>
                  <a:lnTo>
                    <a:pt x="32058" y="157181"/>
                  </a:lnTo>
                  <a:lnTo>
                    <a:pt x="28041" y="159228"/>
                  </a:lnTo>
                  <a:lnTo>
                    <a:pt x="24252" y="161122"/>
                  </a:lnTo>
                  <a:lnTo>
                    <a:pt x="17583" y="164457"/>
                  </a:lnTo>
                  <a:lnTo>
                    <a:pt x="14551" y="165973"/>
                  </a:lnTo>
                  <a:lnTo>
                    <a:pt x="13717" y="163320"/>
                  </a:lnTo>
                  <a:lnTo>
                    <a:pt x="13111" y="161198"/>
                  </a:lnTo>
                  <a:lnTo>
                    <a:pt x="12581" y="159000"/>
                  </a:lnTo>
                  <a:lnTo>
                    <a:pt x="12126" y="156727"/>
                  </a:lnTo>
                  <a:lnTo>
                    <a:pt x="11823" y="154605"/>
                  </a:lnTo>
                  <a:lnTo>
                    <a:pt x="11671" y="153468"/>
                  </a:lnTo>
                  <a:lnTo>
                    <a:pt x="17052" y="153316"/>
                  </a:lnTo>
                  <a:lnTo>
                    <a:pt x="23645" y="153089"/>
                  </a:lnTo>
                  <a:lnTo>
                    <a:pt x="30845" y="152862"/>
                  </a:lnTo>
                  <a:lnTo>
                    <a:pt x="36529" y="152558"/>
                  </a:lnTo>
                  <a:lnTo>
                    <a:pt x="38954" y="152407"/>
                  </a:lnTo>
                  <a:lnTo>
                    <a:pt x="39409" y="152331"/>
                  </a:lnTo>
                  <a:close/>
                  <a:moveTo>
                    <a:pt x="220236" y="152331"/>
                  </a:moveTo>
                  <a:lnTo>
                    <a:pt x="221373" y="152483"/>
                  </a:lnTo>
                  <a:lnTo>
                    <a:pt x="223570" y="152862"/>
                  </a:lnTo>
                  <a:lnTo>
                    <a:pt x="226905" y="153468"/>
                  </a:lnTo>
                  <a:lnTo>
                    <a:pt x="228118" y="153771"/>
                  </a:lnTo>
                  <a:lnTo>
                    <a:pt x="229254" y="154074"/>
                  </a:lnTo>
                  <a:lnTo>
                    <a:pt x="230315" y="154377"/>
                  </a:lnTo>
                  <a:lnTo>
                    <a:pt x="231376" y="154832"/>
                  </a:lnTo>
                  <a:lnTo>
                    <a:pt x="234105" y="155893"/>
                  </a:lnTo>
                  <a:lnTo>
                    <a:pt x="242593" y="159379"/>
                  </a:lnTo>
                  <a:lnTo>
                    <a:pt x="246534" y="160971"/>
                  </a:lnTo>
                  <a:lnTo>
                    <a:pt x="248959" y="162032"/>
                  </a:lnTo>
                  <a:lnTo>
                    <a:pt x="249641" y="162335"/>
                  </a:lnTo>
                  <a:lnTo>
                    <a:pt x="250096" y="162562"/>
                  </a:lnTo>
                  <a:lnTo>
                    <a:pt x="250323" y="162790"/>
                  </a:lnTo>
                  <a:lnTo>
                    <a:pt x="250323" y="162941"/>
                  </a:lnTo>
                  <a:lnTo>
                    <a:pt x="250020" y="163926"/>
                  </a:lnTo>
                  <a:lnTo>
                    <a:pt x="249489" y="165139"/>
                  </a:lnTo>
                  <a:lnTo>
                    <a:pt x="249035" y="166200"/>
                  </a:lnTo>
                  <a:lnTo>
                    <a:pt x="248807" y="166503"/>
                  </a:lnTo>
                  <a:lnTo>
                    <a:pt x="248731" y="166655"/>
                  </a:lnTo>
                  <a:lnTo>
                    <a:pt x="247367" y="166048"/>
                  </a:lnTo>
                  <a:lnTo>
                    <a:pt x="244487" y="164609"/>
                  </a:lnTo>
                  <a:lnTo>
                    <a:pt x="241001" y="162790"/>
                  </a:lnTo>
                  <a:lnTo>
                    <a:pt x="238273" y="161501"/>
                  </a:lnTo>
                  <a:lnTo>
                    <a:pt x="232740" y="158849"/>
                  </a:lnTo>
                  <a:lnTo>
                    <a:pt x="226678" y="155817"/>
                  </a:lnTo>
                  <a:lnTo>
                    <a:pt x="221903" y="153316"/>
                  </a:lnTo>
                  <a:lnTo>
                    <a:pt x="220539" y="152634"/>
                  </a:lnTo>
                  <a:lnTo>
                    <a:pt x="220236" y="152407"/>
                  </a:lnTo>
                  <a:lnTo>
                    <a:pt x="220160" y="152331"/>
                  </a:lnTo>
                  <a:close/>
                  <a:moveTo>
                    <a:pt x="65176" y="137780"/>
                  </a:moveTo>
                  <a:lnTo>
                    <a:pt x="69269" y="137856"/>
                  </a:lnTo>
                  <a:lnTo>
                    <a:pt x="79727" y="138159"/>
                  </a:lnTo>
                  <a:lnTo>
                    <a:pt x="86851" y="138311"/>
                  </a:lnTo>
                  <a:lnTo>
                    <a:pt x="93217" y="138462"/>
                  </a:lnTo>
                  <a:lnTo>
                    <a:pt x="98977" y="138690"/>
                  </a:lnTo>
                  <a:lnTo>
                    <a:pt x="103979" y="138993"/>
                  </a:lnTo>
                  <a:lnTo>
                    <a:pt x="108299" y="139296"/>
                  </a:lnTo>
                  <a:lnTo>
                    <a:pt x="111937" y="139675"/>
                  </a:lnTo>
                  <a:lnTo>
                    <a:pt x="114892" y="140054"/>
                  </a:lnTo>
                  <a:lnTo>
                    <a:pt x="117166" y="140433"/>
                  </a:lnTo>
                  <a:lnTo>
                    <a:pt x="118000" y="140660"/>
                  </a:lnTo>
                  <a:lnTo>
                    <a:pt x="118909" y="141039"/>
                  </a:lnTo>
                  <a:lnTo>
                    <a:pt x="120955" y="141873"/>
                  </a:lnTo>
                  <a:lnTo>
                    <a:pt x="122850" y="142858"/>
                  </a:lnTo>
                  <a:lnTo>
                    <a:pt x="123684" y="143313"/>
                  </a:lnTo>
                  <a:lnTo>
                    <a:pt x="124290" y="143767"/>
                  </a:lnTo>
                  <a:lnTo>
                    <a:pt x="125048" y="144525"/>
                  </a:lnTo>
                  <a:lnTo>
                    <a:pt x="125881" y="145586"/>
                  </a:lnTo>
                  <a:lnTo>
                    <a:pt x="126639" y="146647"/>
                  </a:lnTo>
                  <a:lnTo>
                    <a:pt x="127321" y="147860"/>
                  </a:lnTo>
                  <a:lnTo>
                    <a:pt x="127928" y="149224"/>
                  </a:lnTo>
                  <a:lnTo>
                    <a:pt x="128458" y="150740"/>
                  </a:lnTo>
                  <a:lnTo>
                    <a:pt x="128837" y="152104"/>
                  </a:lnTo>
                  <a:lnTo>
                    <a:pt x="128989" y="152634"/>
                  </a:lnTo>
                  <a:lnTo>
                    <a:pt x="128989" y="153089"/>
                  </a:lnTo>
                  <a:lnTo>
                    <a:pt x="128989" y="153847"/>
                  </a:lnTo>
                  <a:lnTo>
                    <a:pt x="122471" y="153847"/>
                  </a:lnTo>
                  <a:lnTo>
                    <a:pt x="122168" y="153013"/>
                  </a:lnTo>
                  <a:lnTo>
                    <a:pt x="121941" y="152331"/>
                  </a:lnTo>
                  <a:lnTo>
                    <a:pt x="121637" y="151725"/>
                  </a:lnTo>
                  <a:lnTo>
                    <a:pt x="121410" y="151422"/>
                  </a:lnTo>
                  <a:lnTo>
                    <a:pt x="121410" y="151194"/>
                  </a:lnTo>
                  <a:lnTo>
                    <a:pt x="121486" y="150967"/>
                  </a:lnTo>
                  <a:lnTo>
                    <a:pt x="121713" y="150740"/>
                  </a:lnTo>
                  <a:lnTo>
                    <a:pt x="122092" y="150209"/>
                  </a:lnTo>
                  <a:lnTo>
                    <a:pt x="122395" y="149679"/>
                  </a:lnTo>
                  <a:lnTo>
                    <a:pt x="122471" y="149148"/>
                  </a:lnTo>
                  <a:lnTo>
                    <a:pt x="122471" y="148921"/>
                  </a:lnTo>
                  <a:lnTo>
                    <a:pt x="122471" y="148769"/>
                  </a:lnTo>
                  <a:lnTo>
                    <a:pt x="122244" y="148466"/>
                  </a:lnTo>
                  <a:lnTo>
                    <a:pt x="122016" y="148163"/>
                  </a:lnTo>
                  <a:lnTo>
                    <a:pt x="121107" y="147557"/>
                  </a:lnTo>
                  <a:lnTo>
                    <a:pt x="120197" y="147026"/>
                  </a:lnTo>
                  <a:lnTo>
                    <a:pt x="119819" y="146874"/>
                  </a:lnTo>
                  <a:lnTo>
                    <a:pt x="119440" y="146799"/>
                  </a:lnTo>
                  <a:lnTo>
                    <a:pt x="119212" y="146874"/>
                  </a:lnTo>
                  <a:lnTo>
                    <a:pt x="118909" y="146950"/>
                  </a:lnTo>
                  <a:lnTo>
                    <a:pt x="118454" y="147178"/>
                  </a:lnTo>
                  <a:lnTo>
                    <a:pt x="118000" y="147632"/>
                  </a:lnTo>
                  <a:lnTo>
                    <a:pt x="117621" y="148314"/>
                  </a:lnTo>
                  <a:lnTo>
                    <a:pt x="117469" y="148542"/>
                  </a:lnTo>
                  <a:lnTo>
                    <a:pt x="117166" y="148693"/>
                  </a:lnTo>
                  <a:lnTo>
                    <a:pt x="116711" y="148769"/>
                  </a:lnTo>
                  <a:lnTo>
                    <a:pt x="116105" y="148845"/>
                  </a:lnTo>
                  <a:lnTo>
                    <a:pt x="115499" y="148921"/>
                  </a:lnTo>
                  <a:lnTo>
                    <a:pt x="114892" y="149072"/>
                  </a:lnTo>
                  <a:lnTo>
                    <a:pt x="114210" y="149300"/>
                  </a:lnTo>
                  <a:lnTo>
                    <a:pt x="113604" y="149527"/>
                  </a:lnTo>
                  <a:lnTo>
                    <a:pt x="112998" y="149830"/>
                  </a:lnTo>
                  <a:lnTo>
                    <a:pt x="112391" y="150133"/>
                  </a:lnTo>
                  <a:lnTo>
                    <a:pt x="111937" y="150436"/>
                  </a:lnTo>
                  <a:lnTo>
                    <a:pt x="111482" y="150815"/>
                  </a:lnTo>
                  <a:lnTo>
                    <a:pt x="110800" y="151497"/>
                  </a:lnTo>
                  <a:lnTo>
                    <a:pt x="109966" y="150891"/>
                  </a:lnTo>
                  <a:lnTo>
                    <a:pt x="109208" y="150285"/>
                  </a:lnTo>
                  <a:lnTo>
                    <a:pt x="109663" y="149679"/>
                  </a:lnTo>
                  <a:lnTo>
                    <a:pt x="110194" y="148996"/>
                  </a:lnTo>
                  <a:lnTo>
                    <a:pt x="110421" y="148769"/>
                  </a:lnTo>
                  <a:lnTo>
                    <a:pt x="110573" y="148693"/>
                  </a:lnTo>
                  <a:lnTo>
                    <a:pt x="110800" y="148693"/>
                  </a:lnTo>
                  <a:lnTo>
                    <a:pt x="110952" y="148769"/>
                  </a:lnTo>
                  <a:lnTo>
                    <a:pt x="111482" y="149224"/>
                  </a:lnTo>
                  <a:lnTo>
                    <a:pt x="111785" y="149603"/>
                  </a:lnTo>
                  <a:lnTo>
                    <a:pt x="112164" y="149830"/>
                  </a:lnTo>
                  <a:lnTo>
                    <a:pt x="112391" y="149906"/>
                  </a:lnTo>
                  <a:lnTo>
                    <a:pt x="112467" y="149830"/>
                  </a:lnTo>
                  <a:lnTo>
                    <a:pt x="112543" y="149679"/>
                  </a:lnTo>
                  <a:lnTo>
                    <a:pt x="112467" y="149375"/>
                  </a:lnTo>
                  <a:lnTo>
                    <a:pt x="112240" y="149072"/>
                  </a:lnTo>
                  <a:lnTo>
                    <a:pt x="111937" y="148618"/>
                  </a:lnTo>
                  <a:lnTo>
                    <a:pt x="111558" y="148239"/>
                  </a:lnTo>
                  <a:lnTo>
                    <a:pt x="111179" y="148011"/>
                  </a:lnTo>
                  <a:lnTo>
                    <a:pt x="110800" y="147935"/>
                  </a:lnTo>
                  <a:lnTo>
                    <a:pt x="110421" y="148011"/>
                  </a:lnTo>
                  <a:lnTo>
                    <a:pt x="110042" y="148239"/>
                  </a:lnTo>
                  <a:lnTo>
                    <a:pt x="109587" y="148618"/>
                  </a:lnTo>
                  <a:lnTo>
                    <a:pt x="109057" y="149224"/>
                  </a:lnTo>
                  <a:lnTo>
                    <a:pt x="108526" y="149906"/>
                  </a:lnTo>
                  <a:lnTo>
                    <a:pt x="108072" y="150512"/>
                  </a:lnTo>
                  <a:lnTo>
                    <a:pt x="109208" y="151346"/>
                  </a:lnTo>
                  <a:lnTo>
                    <a:pt x="110269" y="152180"/>
                  </a:lnTo>
                  <a:lnTo>
                    <a:pt x="109891" y="153013"/>
                  </a:lnTo>
                  <a:lnTo>
                    <a:pt x="109663" y="153468"/>
                  </a:lnTo>
                  <a:lnTo>
                    <a:pt x="109512" y="153998"/>
                  </a:lnTo>
                  <a:lnTo>
                    <a:pt x="109208" y="155363"/>
                  </a:lnTo>
                  <a:lnTo>
                    <a:pt x="109057" y="156196"/>
                  </a:lnTo>
                  <a:lnTo>
                    <a:pt x="108829" y="156727"/>
                  </a:lnTo>
                  <a:lnTo>
                    <a:pt x="108678" y="156954"/>
                  </a:lnTo>
                  <a:lnTo>
                    <a:pt x="108299" y="157106"/>
                  </a:lnTo>
                  <a:lnTo>
                    <a:pt x="108072" y="157257"/>
                  </a:lnTo>
                  <a:lnTo>
                    <a:pt x="107844" y="157409"/>
                  </a:lnTo>
                  <a:lnTo>
                    <a:pt x="107693" y="157636"/>
                  </a:lnTo>
                  <a:lnTo>
                    <a:pt x="107541" y="157864"/>
                  </a:lnTo>
                  <a:lnTo>
                    <a:pt x="107541" y="158167"/>
                  </a:lnTo>
                  <a:lnTo>
                    <a:pt x="107541" y="158470"/>
                  </a:lnTo>
                  <a:lnTo>
                    <a:pt x="107617" y="158849"/>
                  </a:lnTo>
                  <a:lnTo>
                    <a:pt x="107768" y="159228"/>
                  </a:lnTo>
                  <a:lnTo>
                    <a:pt x="107920" y="159607"/>
                  </a:lnTo>
                  <a:lnTo>
                    <a:pt x="108223" y="159986"/>
                  </a:lnTo>
                  <a:lnTo>
                    <a:pt x="108829" y="160819"/>
                  </a:lnTo>
                  <a:lnTo>
                    <a:pt x="109663" y="161577"/>
                  </a:lnTo>
                  <a:lnTo>
                    <a:pt x="110042" y="161880"/>
                  </a:lnTo>
                  <a:lnTo>
                    <a:pt x="110421" y="162108"/>
                  </a:lnTo>
                  <a:lnTo>
                    <a:pt x="110800" y="162335"/>
                  </a:lnTo>
                  <a:lnTo>
                    <a:pt x="111103" y="162411"/>
                  </a:lnTo>
                  <a:lnTo>
                    <a:pt x="111406" y="162335"/>
                  </a:lnTo>
                  <a:lnTo>
                    <a:pt x="111709" y="162183"/>
                  </a:lnTo>
                  <a:lnTo>
                    <a:pt x="112013" y="161956"/>
                  </a:lnTo>
                  <a:lnTo>
                    <a:pt x="112316" y="161880"/>
                  </a:lnTo>
                  <a:lnTo>
                    <a:pt x="112619" y="161956"/>
                  </a:lnTo>
                  <a:lnTo>
                    <a:pt x="113074" y="162108"/>
                  </a:lnTo>
                  <a:lnTo>
                    <a:pt x="113452" y="162259"/>
                  </a:lnTo>
                  <a:lnTo>
                    <a:pt x="113983" y="162335"/>
                  </a:lnTo>
                  <a:lnTo>
                    <a:pt x="114968" y="162487"/>
                  </a:lnTo>
                  <a:lnTo>
                    <a:pt x="115574" y="162487"/>
                  </a:lnTo>
                  <a:lnTo>
                    <a:pt x="115953" y="162562"/>
                  </a:lnTo>
                  <a:lnTo>
                    <a:pt x="116181" y="162790"/>
                  </a:lnTo>
                  <a:lnTo>
                    <a:pt x="116408" y="163244"/>
                  </a:lnTo>
                  <a:lnTo>
                    <a:pt x="116787" y="163775"/>
                  </a:lnTo>
                  <a:lnTo>
                    <a:pt x="116939" y="164002"/>
                  </a:lnTo>
                  <a:lnTo>
                    <a:pt x="117166" y="164078"/>
                  </a:lnTo>
                  <a:lnTo>
                    <a:pt x="117772" y="164078"/>
                  </a:lnTo>
                  <a:lnTo>
                    <a:pt x="118909" y="163775"/>
                  </a:lnTo>
                  <a:lnTo>
                    <a:pt x="120046" y="163396"/>
                  </a:lnTo>
                  <a:lnTo>
                    <a:pt x="120501" y="163169"/>
                  </a:lnTo>
                  <a:lnTo>
                    <a:pt x="120804" y="163017"/>
                  </a:lnTo>
                  <a:lnTo>
                    <a:pt x="121031" y="162790"/>
                  </a:lnTo>
                  <a:lnTo>
                    <a:pt x="121183" y="162638"/>
                  </a:lnTo>
                  <a:lnTo>
                    <a:pt x="121258" y="162411"/>
                  </a:lnTo>
                  <a:lnTo>
                    <a:pt x="121258" y="162108"/>
                  </a:lnTo>
                  <a:lnTo>
                    <a:pt x="121258" y="161880"/>
                  </a:lnTo>
                  <a:lnTo>
                    <a:pt x="121183" y="161653"/>
                  </a:lnTo>
                  <a:lnTo>
                    <a:pt x="121031" y="161350"/>
                  </a:lnTo>
                  <a:lnTo>
                    <a:pt x="120880" y="161047"/>
                  </a:lnTo>
                  <a:lnTo>
                    <a:pt x="120652" y="160743"/>
                  </a:lnTo>
                  <a:lnTo>
                    <a:pt x="120501" y="160516"/>
                  </a:lnTo>
                  <a:lnTo>
                    <a:pt x="120576" y="160289"/>
                  </a:lnTo>
                  <a:lnTo>
                    <a:pt x="120804" y="159910"/>
                  </a:lnTo>
                  <a:lnTo>
                    <a:pt x="120955" y="159607"/>
                  </a:lnTo>
                  <a:lnTo>
                    <a:pt x="121183" y="159531"/>
                  </a:lnTo>
                  <a:lnTo>
                    <a:pt x="121410" y="159531"/>
                  </a:lnTo>
                  <a:lnTo>
                    <a:pt x="121789" y="159758"/>
                  </a:lnTo>
                  <a:lnTo>
                    <a:pt x="122168" y="159910"/>
                  </a:lnTo>
                  <a:lnTo>
                    <a:pt x="122471" y="159986"/>
                  </a:lnTo>
                  <a:lnTo>
                    <a:pt x="122774" y="159986"/>
                  </a:lnTo>
                  <a:lnTo>
                    <a:pt x="123002" y="159910"/>
                  </a:lnTo>
                  <a:lnTo>
                    <a:pt x="123229" y="159834"/>
                  </a:lnTo>
                  <a:lnTo>
                    <a:pt x="123456" y="159607"/>
                  </a:lnTo>
                  <a:lnTo>
                    <a:pt x="123608" y="159379"/>
                  </a:lnTo>
                  <a:lnTo>
                    <a:pt x="123835" y="159000"/>
                  </a:lnTo>
                  <a:lnTo>
                    <a:pt x="124290" y="158091"/>
                  </a:lnTo>
                  <a:lnTo>
                    <a:pt x="127776" y="158091"/>
                  </a:lnTo>
                  <a:lnTo>
                    <a:pt x="128382" y="158167"/>
                  </a:lnTo>
                  <a:lnTo>
                    <a:pt x="128307" y="158394"/>
                  </a:lnTo>
                  <a:lnTo>
                    <a:pt x="128155" y="158773"/>
                  </a:lnTo>
                  <a:lnTo>
                    <a:pt x="127700" y="159910"/>
                  </a:lnTo>
                  <a:lnTo>
                    <a:pt x="127018" y="161122"/>
                  </a:lnTo>
                  <a:lnTo>
                    <a:pt x="126260" y="162335"/>
                  </a:lnTo>
                  <a:lnTo>
                    <a:pt x="125275" y="163775"/>
                  </a:lnTo>
                  <a:lnTo>
                    <a:pt x="124820" y="164230"/>
                  </a:lnTo>
                  <a:lnTo>
                    <a:pt x="124366" y="164684"/>
                  </a:lnTo>
                  <a:lnTo>
                    <a:pt x="123835" y="165139"/>
                  </a:lnTo>
                  <a:lnTo>
                    <a:pt x="123305" y="165442"/>
                  </a:lnTo>
                  <a:lnTo>
                    <a:pt x="121789" y="166276"/>
                  </a:lnTo>
                  <a:lnTo>
                    <a:pt x="120728" y="166731"/>
                  </a:lnTo>
                  <a:lnTo>
                    <a:pt x="119894" y="167034"/>
                  </a:lnTo>
                  <a:lnTo>
                    <a:pt x="118985" y="167185"/>
                  </a:lnTo>
                  <a:lnTo>
                    <a:pt x="117697" y="167261"/>
                  </a:lnTo>
                  <a:lnTo>
                    <a:pt x="116711" y="167261"/>
                  </a:lnTo>
                  <a:lnTo>
                    <a:pt x="115726" y="167185"/>
                  </a:lnTo>
                  <a:lnTo>
                    <a:pt x="114817" y="167110"/>
                  </a:lnTo>
                  <a:lnTo>
                    <a:pt x="113907" y="166958"/>
                  </a:lnTo>
                  <a:lnTo>
                    <a:pt x="113074" y="166806"/>
                  </a:lnTo>
                  <a:lnTo>
                    <a:pt x="112164" y="166503"/>
                  </a:lnTo>
                  <a:lnTo>
                    <a:pt x="111330" y="166200"/>
                  </a:lnTo>
                  <a:lnTo>
                    <a:pt x="110421" y="165745"/>
                  </a:lnTo>
                  <a:lnTo>
                    <a:pt x="109512" y="165291"/>
                  </a:lnTo>
                  <a:lnTo>
                    <a:pt x="108754" y="164760"/>
                  </a:lnTo>
                  <a:lnTo>
                    <a:pt x="107920" y="164154"/>
                  </a:lnTo>
                  <a:lnTo>
                    <a:pt x="107238" y="163548"/>
                  </a:lnTo>
                  <a:lnTo>
                    <a:pt x="106556" y="162865"/>
                  </a:lnTo>
                  <a:lnTo>
                    <a:pt x="105950" y="162108"/>
                  </a:lnTo>
                  <a:lnTo>
                    <a:pt x="105419" y="161350"/>
                  </a:lnTo>
                  <a:lnTo>
                    <a:pt x="105040" y="160592"/>
                  </a:lnTo>
                  <a:lnTo>
                    <a:pt x="104585" y="159607"/>
                  </a:lnTo>
                  <a:lnTo>
                    <a:pt x="104434" y="159228"/>
                  </a:lnTo>
                  <a:lnTo>
                    <a:pt x="104358" y="158849"/>
                  </a:lnTo>
                  <a:lnTo>
                    <a:pt x="104282" y="157864"/>
                  </a:lnTo>
                  <a:lnTo>
                    <a:pt x="104282" y="156272"/>
                  </a:lnTo>
                  <a:lnTo>
                    <a:pt x="104282" y="155211"/>
                  </a:lnTo>
                  <a:lnTo>
                    <a:pt x="104358" y="154226"/>
                  </a:lnTo>
                  <a:lnTo>
                    <a:pt x="104434" y="153392"/>
                  </a:lnTo>
                  <a:lnTo>
                    <a:pt x="104661" y="152634"/>
                  </a:lnTo>
                  <a:lnTo>
                    <a:pt x="104964" y="151876"/>
                  </a:lnTo>
                  <a:lnTo>
                    <a:pt x="105343" y="150967"/>
                  </a:lnTo>
                  <a:lnTo>
                    <a:pt x="106404" y="148921"/>
                  </a:lnTo>
                  <a:lnTo>
                    <a:pt x="107162" y="147557"/>
                  </a:lnTo>
                  <a:lnTo>
                    <a:pt x="107390" y="147026"/>
                  </a:lnTo>
                  <a:lnTo>
                    <a:pt x="107465" y="146799"/>
                  </a:lnTo>
                  <a:lnTo>
                    <a:pt x="107390" y="146571"/>
                  </a:lnTo>
                  <a:lnTo>
                    <a:pt x="107314" y="146344"/>
                  </a:lnTo>
                  <a:lnTo>
                    <a:pt x="107162" y="146192"/>
                  </a:lnTo>
                  <a:lnTo>
                    <a:pt x="107011" y="145965"/>
                  </a:lnTo>
                  <a:lnTo>
                    <a:pt x="106404" y="145662"/>
                  </a:lnTo>
                  <a:lnTo>
                    <a:pt x="105646" y="145359"/>
                  </a:lnTo>
                  <a:lnTo>
                    <a:pt x="104661" y="145056"/>
                  </a:lnTo>
                  <a:lnTo>
                    <a:pt x="103449" y="144752"/>
                  </a:lnTo>
                  <a:lnTo>
                    <a:pt x="102009" y="144525"/>
                  </a:lnTo>
                  <a:lnTo>
                    <a:pt x="100417" y="144298"/>
                  </a:lnTo>
                  <a:lnTo>
                    <a:pt x="98750" y="144146"/>
                  </a:lnTo>
                  <a:lnTo>
                    <a:pt x="96249" y="143995"/>
                  </a:lnTo>
                  <a:lnTo>
                    <a:pt x="89807" y="143691"/>
                  </a:lnTo>
                  <a:lnTo>
                    <a:pt x="82910" y="143388"/>
                  </a:lnTo>
                  <a:lnTo>
                    <a:pt x="77227" y="143313"/>
                  </a:lnTo>
                  <a:lnTo>
                    <a:pt x="75104" y="143313"/>
                  </a:lnTo>
                  <a:lnTo>
                    <a:pt x="73286" y="143237"/>
                  </a:lnTo>
                  <a:lnTo>
                    <a:pt x="71618" y="143085"/>
                  </a:lnTo>
                  <a:lnTo>
                    <a:pt x="70178" y="142934"/>
                  </a:lnTo>
                  <a:lnTo>
                    <a:pt x="69042" y="142706"/>
                  </a:lnTo>
                  <a:lnTo>
                    <a:pt x="68056" y="142403"/>
                  </a:lnTo>
                  <a:lnTo>
                    <a:pt x="67298" y="142100"/>
                  </a:lnTo>
                  <a:lnTo>
                    <a:pt x="66768" y="141721"/>
                  </a:lnTo>
                  <a:lnTo>
                    <a:pt x="66313" y="141115"/>
                  </a:lnTo>
                  <a:lnTo>
                    <a:pt x="65859" y="140433"/>
                  </a:lnTo>
                  <a:lnTo>
                    <a:pt x="65555" y="139523"/>
                  </a:lnTo>
                  <a:lnTo>
                    <a:pt x="65328" y="138614"/>
                  </a:lnTo>
                  <a:lnTo>
                    <a:pt x="65176" y="137780"/>
                  </a:lnTo>
                  <a:close/>
                  <a:moveTo>
                    <a:pt x="208640" y="151649"/>
                  </a:moveTo>
                  <a:lnTo>
                    <a:pt x="209474" y="151725"/>
                  </a:lnTo>
                  <a:lnTo>
                    <a:pt x="209701" y="151801"/>
                  </a:lnTo>
                  <a:lnTo>
                    <a:pt x="209777" y="151876"/>
                  </a:lnTo>
                  <a:lnTo>
                    <a:pt x="209777" y="152104"/>
                  </a:lnTo>
                  <a:lnTo>
                    <a:pt x="209550" y="152331"/>
                  </a:lnTo>
                  <a:lnTo>
                    <a:pt x="209247" y="152634"/>
                  </a:lnTo>
                  <a:lnTo>
                    <a:pt x="208868" y="153013"/>
                  </a:lnTo>
                  <a:lnTo>
                    <a:pt x="207579" y="153847"/>
                  </a:lnTo>
                  <a:lnTo>
                    <a:pt x="205760" y="154832"/>
                  </a:lnTo>
                  <a:lnTo>
                    <a:pt x="196363" y="159834"/>
                  </a:lnTo>
                  <a:lnTo>
                    <a:pt x="192346" y="161956"/>
                  </a:lnTo>
                  <a:lnTo>
                    <a:pt x="188784" y="163775"/>
                  </a:lnTo>
                  <a:lnTo>
                    <a:pt x="185374" y="165442"/>
                  </a:lnTo>
                  <a:lnTo>
                    <a:pt x="181736" y="167185"/>
                  </a:lnTo>
                  <a:lnTo>
                    <a:pt x="180220" y="167867"/>
                  </a:lnTo>
                  <a:lnTo>
                    <a:pt x="179463" y="168171"/>
                  </a:lnTo>
                  <a:lnTo>
                    <a:pt x="179235" y="168019"/>
                  </a:lnTo>
                  <a:lnTo>
                    <a:pt x="179008" y="167488"/>
                  </a:lnTo>
                  <a:lnTo>
                    <a:pt x="178250" y="165973"/>
                  </a:lnTo>
                  <a:lnTo>
                    <a:pt x="177568" y="164381"/>
                  </a:lnTo>
                  <a:lnTo>
                    <a:pt x="177341" y="163775"/>
                  </a:lnTo>
                  <a:lnTo>
                    <a:pt x="177189" y="163472"/>
                  </a:lnTo>
                  <a:lnTo>
                    <a:pt x="177341" y="163320"/>
                  </a:lnTo>
                  <a:lnTo>
                    <a:pt x="177719" y="163093"/>
                  </a:lnTo>
                  <a:lnTo>
                    <a:pt x="178326" y="162714"/>
                  </a:lnTo>
                  <a:lnTo>
                    <a:pt x="179311" y="162335"/>
                  </a:lnTo>
                  <a:lnTo>
                    <a:pt x="182267" y="161122"/>
                  </a:lnTo>
                  <a:lnTo>
                    <a:pt x="186890" y="159379"/>
                  </a:lnTo>
                  <a:lnTo>
                    <a:pt x="193407" y="156954"/>
                  </a:lnTo>
                  <a:lnTo>
                    <a:pt x="195302" y="156272"/>
                  </a:lnTo>
                  <a:lnTo>
                    <a:pt x="198258" y="155211"/>
                  </a:lnTo>
                  <a:lnTo>
                    <a:pt x="201668" y="153923"/>
                  </a:lnTo>
                  <a:lnTo>
                    <a:pt x="204775" y="152786"/>
                  </a:lnTo>
                  <a:lnTo>
                    <a:pt x="206064" y="152255"/>
                  </a:lnTo>
                  <a:lnTo>
                    <a:pt x="207125" y="151952"/>
                  </a:lnTo>
                  <a:lnTo>
                    <a:pt x="207958" y="151725"/>
                  </a:lnTo>
                  <a:lnTo>
                    <a:pt x="208640" y="151649"/>
                  </a:lnTo>
                  <a:close/>
                  <a:moveTo>
                    <a:pt x="44790" y="152180"/>
                  </a:moveTo>
                  <a:lnTo>
                    <a:pt x="45017" y="152331"/>
                  </a:lnTo>
                  <a:lnTo>
                    <a:pt x="45093" y="152710"/>
                  </a:lnTo>
                  <a:lnTo>
                    <a:pt x="45093" y="152786"/>
                  </a:lnTo>
                  <a:lnTo>
                    <a:pt x="45017" y="152937"/>
                  </a:lnTo>
                  <a:lnTo>
                    <a:pt x="44563" y="153392"/>
                  </a:lnTo>
                  <a:lnTo>
                    <a:pt x="43729" y="154074"/>
                  </a:lnTo>
                  <a:lnTo>
                    <a:pt x="42440" y="154984"/>
                  </a:lnTo>
                  <a:lnTo>
                    <a:pt x="40015" y="156727"/>
                  </a:lnTo>
                  <a:lnTo>
                    <a:pt x="36453" y="159303"/>
                  </a:lnTo>
                  <a:lnTo>
                    <a:pt x="27435" y="166124"/>
                  </a:lnTo>
                  <a:lnTo>
                    <a:pt x="24858" y="168019"/>
                  </a:lnTo>
                  <a:lnTo>
                    <a:pt x="21751" y="170217"/>
                  </a:lnTo>
                  <a:lnTo>
                    <a:pt x="20008" y="171354"/>
                  </a:lnTo>
                  <a:lnTo>
                    <a:pt x="18947" y="172111"/>
                  </a:lnTo>
                  <a:lnTo>
                    <a:pt x="18340" y="172339"/>
                  </a:lnTo>
                  <a:lnTo>
                    <a:pt x="18113" y="172415"/>
                  </a:lnTo>
                  <a:lnTo>
                    <a:pt x="18037" y="172339"/>
                  </a:lnTo>
                  <a:lnTo>
                    <a:pt x="16825" y="170293"/>
                  </a:lnTo>
                  <a:lnTo>
                    <a:pt x="15612" y="168019"/>
                  </a:lnTo>
                  <a:lnTo>
                    <a:pt x="15006" y="166882"/>
                  </a:lnTo>
                  <a:lnTo>
                    <a:pt x="15688" y="166427"/>
                  </a:lnTo>
                  <a:lnTo>
                    <a:pt x="17204" y="165670"/>
                  </a:lnTo>
                  <a:lnTo>
                    <a:pt x="20008" y="164305"/>
                  </a:lnTo>
                  <a:lnTo>
                    <a:pt x="23873" y="162411"/>
                  </a:lnTo>
                  <a:lnTo>
                    <a:pt x="28117" y="160289"/>
                  </a:lnTo>
                  <a:lnTo>
                    <a:pt x="36150" y="156272"/>
                  </a:lnTo>
                  <a:lnTo>
                    <a:pt x="42213" y="153316"/>
                  </a:lnTo>
                  <a:lnTo>
                    <a:pt x="43956" y="152483"/>
                  </a:lnTo>
                  <a:lnTo>
                    <a:pt x="44563" y="152255"/>
                  </a:lnTo>
                  <a:lnTo>
                    <a:pt x="44790" y="152180"/>
                  </a:lnTo>
                  <a:close/>
                  <a:moveTo>
                    <a:pt x="67981" y="160061"/>
                  </a:moveTo>
                  <a:lnTo>
                    <a:pt x="68435" y="160213"/>
                  </a:lnTo>
                  <a:lnTo>
                    <a:pt x="68587" y="160289"/>
                  </a:lnTo>
                  <a:lnTo>
                    <a:pt x="68738" y="160440"/>
                  </a:lnTo>
                  <a:lnTo>
                    <a:pt x="68966" y="160668"/>
                  </a:lnTo>
                  <a:lnTo>
                    <a:pt x="69117" y="160743"/>
                  </a:lnTo>
                  <a:lnTo>
                    <a:pt x="69572" y="160895"/>
                  </a:lnTo>
                  <a:lnTo>
                    <a:pt x="70027" y="160895"/>
                  </a:lnTo>
                  <a:lnTo>
                    <a:pt x="70254" y="160819"/>
                  </a:lnTo>
                  <a:lnTo>
                    <a:pt x="70406" y="160668"/>
                  </a:lnTo>
                  <a:lnTo>
                    <a:pt x="70633" y="160592"/>
                  </a:lnTo>
                  <a:lnTo>
                    <a:pt x="70936" y="160516"/>
                  </a:lnTo>
                  <a:lnTo>
                    <a:pt x="71846" y="160668"/>
                  </a:lnTo>
                  <a:lnTo>
                    <a:pt x="72831" y="160895"/>
                  </a:lnTo>
                  <a:lnTo>
                    <a:pt x="73210" y="161047"/>
                  </a:lnTo>
                  <a:lnTo>
                    <a:pt x="73437" y="161198"/>
                  </a:lnTo>
                  <a:lnTo>
                    <a:pt x="73589" y="161350"/>
                  </a:lnTo>
                  <a:lnTo>
                    <a:pt x="73816" y="161426"/>
                  </a:lnTo>
                  <a:lnTo>
                    <a:pt x="74271" y="161577"/>
                  </a:lnTo>
                  <a:lnTo>
                    <a:pt x="74726" y="161501"/>
                  </a:lnTo>
                  <a:lnTo>
                    <a:pt x="74877" y="161501"/>
                  </a:lnTo>
                  <a:lnTo>
                    <a:pt x="74953" y="161350"/>
                  </a:lnTo>
                  <a:lnTo>
                    <a:pt x="75104" y="161274"/>
                  </a:lnTo>
                  <a:lnTo>
                    <a:pt x="75938" y="161274"/>
                  </a:lnTo>
                  <a:lnTo>
                    <a:pt x="76620" y="161501"/>
                  </a:lnTo>
                  <a:lnTo>
                    <a:pt x="76848" y="161653"/>
                  </a:lnTo>
                  <a:lnTo>
                    <a:pt x="77075" y="161804"/>
                  </a:lnTo>
                  <a:lnTo>
                    <a:pt x="77227" y="161956"/>
                  </a:lnTo>
                  <a:lnTo>
                    <a:pt x="77378" y="162108"/>
                  </a:lnTo>
                  <a:lnTo>
                    <a:pt x="77909" y="162183"/>
                  </a:lnTo>
                  <a:lnTo>
                    <a:pt x="78439" y="162183"/>
                  </a:lnTo>
                  <a:lnTo>
                    <a:pt x="78591" y="162108"/>
                  </a:lnTo>
                  <a:lnTo>
                    <a:pt x="78742" y="162032"/>
                  </a:lnTo>
                  <a:lnTo>
                    <a:pt x="78818" y="161880"/>
                  </a:lnTo>
                  <a:lnTo>
                    <a:pt x="78970" y="161804"/>
                  </a:lnTo>
                  <a:lnTo>
                    <a:pt x="79273" y="161804"/>
                  </a:lnTo>
                  <a:lnTo>
                    <a:pt x="79652" y="161956"/>
                  </a:lnTo>
                  <a:lnTo>
                    <a:pt x="80031" y="162259"/>
                  </a:lnTo>
                  <a:lnTo>
                    <a:pt x="80258" y="162411"/>
                  </a:lnTo>
                  <a:lnTo>
                    <a:pt x="80485" y="162487"/>
                  </a:lnTo>
                  <a:lnTo>
                    <a:pt x="81016" y="162638"/>
                  </a:lnTo>
                  <a:lnTo>
                    <a:pt x="81471" y="162638"/>
                  </a:lnTo>
                  <a:lnTo>
                    <a:pt x="81698" y="162562"/>
                  </a:lnTo>
                  <a:lnTo>
                    <a:pt x="81849" y="162411"/>
                  </a:lnTo>
                  <a:lnTo>
                    <a:pt x="81925" y="162335"/>
                  </a:lnTo>
                  <a:lnTo>
                    <a:pt x="82077" y="162259"/>
                  </a:lnTo>
                  <a:lnTo>
                    <a:pt x="82532" y="162335"/>
                  </a:lnTo>
                  <a:lnTo>
                    <a:pt x="82986" y="162487"/>
                  </a:lnTo>
                  <a:lnTo>
                    <a:pt x="83441" y="162790"/>
                  </a:lnTo>
                  <a:lnTo>
                    <a:pt x="83593" y="162941"/>
                  </a:lnTo>
                  <a:lnTo>
                    <a:pt x="83820" y="163017"/>
                  </a:lnTo>
                  <a:lnTo>
                    <a:pt x="84275" y="163017"/>
                  </a:lnTo>
                  <a:lnTo>
                    <a:pt x="85108" y="162865"/>
                  </a:lnTo>
                  <a:lnTo>
                    <a:pt x="85942" y="162865"/>
                  </a:lnTo>
                  <a:lnTo>
                    <a:pt x="86624" y="163093"/>
                  </a:lnTo>
                  <a:lnTo>
                    <a:pt x="86851" y="163169"/>
                  </a:lnTo>
                  <a:lnTo>
                    <a:pt x="87079" y="163396"/>
                  </a:lnTo>
                  <a:lnTo>
                    <a:pt x="87382" y="163548"/>
                  </a:lnTo>
                  <a:lnTo>
                    <a:pt x="87609" y="163699"/>
                  </a:lnTo>
                  <a:lnTo>
                    <a:pt x="87912" y="163775"/>
                  </a:lnTo>
                  <a:lnTo>
                    <a:pt x="88140" y="163699"/>
                  </a:lnTo>
                  <a:lnTo>
                    <a:pt x="88746" y="163623"/>
                  </a:lnTo>
                  <a:lnTo>
                    <a:pt x="88443" y="164381"/>
                  </a:lnTo>
                  <a:lnTo>
                    <a:pt x="87837" y="165897"/>
                  </a:lnTo>
                  <a:lnTo>
                    <a:pt x="86624" y="168625"/>
                  </a:lnTo>
                  <a:lnTo>
                    <a:pt x="85108" y="171278"/>
                  </a:lnTo>
                  <a:lnTo>
                    <a:pt x="84275" y="172718"/>
                  </a:lnTo>
                  <a:lnTo>
                    <a:pt x="83820" y="173400"/>
                  </a:lnTo>
                  <a:lnTo>
                    <a:pt x="83593" y="173324"/>
                  </a:lnTo>
                  <a:lnTo>
                    <a:pt x="83138" y="173021"/>
                  </a:lnTo>
                  <a:lnTo>
                    <a:pt x="81546" y="171960"/>
                  </a:lnTo>
                  <a:lnTo>
                    <a:pt x="79349" y="170293"/>
                  </a:lnTo>
                  <a:lnTo>
                    <a:pt x="76772" y="168246"/>
                  </a:lnTo>
                  <a:lnTo>
                    <a:pt x="70178" y="163244"/>
                  </a:lnTo>
                  <a:lnTo>
                    <a:pt x="68284" y="161804"/>
                  </a:lnTo>
                  <a:lnTo>
                    <a:pt x="67223" y="160895"/>
                  </a:lnTo>
                  <a:lnTo>
                    <a:pt x="66920" y="160592"/>
                  </a:lnTo>
                  <a:lnTo>
                    <a:pt x="66768" y="160440"/>
                  </a:lnTo>
                  <a:lnTo>
                    <a:pt x="66768" y="160289"/>
                  </a:lnTo>
                  <a:lnTo>
                    <a:pt x="66844" y="160213"/>
                  </a:lnTo>
                  <a:lnTo>
                    <a:pt x="67450" y="160061"/>
                  </a:lnTo>
                  <a:close/>
                  <a:moveTo>
                    <a:pt x="218568" y="152558"/>
                  </a:moveTo>
                  <a:lnTo>
                    <a:pt x="220008" y="153241"/>
                  </a:lnTo>
                  <a:lnTo>
                    <a:pt x="223343" y="154908"/>
                  </a:lnTo>
                  <a:lnTo>
                    <a:pt x="228875" y="157712"/>
                  </a:lnTo>
                  <a:lnTo>
                    <a:pt x="230543" y="158546"/>
                  </a:lnTo>
                  <a:lnTo>
                    <a:pt x="233347" y="159910"/>
                  </a:lnTo>
                  <a:lnTo>
                    <a:pt x="241911" y="164002"/>
                  </a:lnTo>
                  <a:lnTo>
                    <a:pt x="248504" y="167261"/>
                  </a:lnTo>
                  <a:lnTo>
                    <a:pt x="248504" y="167337"/>
                  </a:lnTo>
                  <a:lnTo>
                    <a:pt x="248428" y="167564"/>
                  </a:lnTo>
                  <a:lnTo>
                    <a:pt x="247974" y="168398"/>
                  </a:lnTo>
                  <a:lnTo>
                    <a:pt x="246458" y="170823"/>
                  </a:lnTo>
                  <a:lnTo>
                    <a:pt x="244791" y="173324"/>
                  </a:lnTo>
                  <a:lnTo>
                    <a:pt x="244108" y="174233"/>
                  </a:lnTo>
                  <a:lnTo>
                    <a:pt x="243654" y="174612"/>
                  </a:lnTo>
                  <a:lnTo>
                    <a:pt x="243578" y="174688"/>
                  </a:lnTo>
                  <a:lnTo>
                    <a:pt x="243351" y="174612"/>
                  </a:lnTo>
                  <a:lnTo>
                    <a:pt x="242820" y="174309"/>
                  </a:lnTo>
                  <a:lnTo>
                    <a:pt x="241911" y="173779"/>
                  </a:lnTo>
                  <a:lnTo>
                    <a:pt x="240698" y="172945"/>
                  </a:lnTo>
                  <a:lnTo>
                    <a:pt x="237439" y="170596"/>
                  </a:lnTo>
                  <a:lnTo>
                    <a:pt x="233044" y="167185"/>
                  </a:lnTo>
                  <a:lnTo>
                    <a:pt x="227435" y="162865"/>
                  </a:lnTo>
                  <a:lnTo>
                    <a:pt x="223267" y="159531"/>
                  </a:lnTo>
                  <a:lnTo>
                    <a:pt x="220766" y="157485"/>
                  </a:lnTo>
                  <a:lnTo>
                    <a:pt x="219554" y="154984"/>
                  </a:lnTo>
                  <a:lnTo>
                    <a:pt x="218796" y="153241"/>
                  </a:lnTo>
                  <a:lnTo>
                    <a:pt x="218568" y="152710"/>
                  </a:lnTo>
                  <a:lnTo>
                    <a:pt x="218568" y="152558"/>
                  </a:lnTo>
                  <a:close/>
                  <a:moveTo>
                    <a:pt x="207428" y="154529"/>
                  </a:moveTo>
                  <a:lnTo>
                    <a:pt x="206973" y="155059"/>
                  </a:lnTo>
                  <a:lnTo>
                    <a:pt x="205685" y="156575"/>
                  </a:lnTo>
                  <a:lnTo>
                    <a:pt x="201062" y="161426"/>
                  </a:lnTo>
                  <a:lnTo>
                    <a:pt x="190224" y="172718"/>
                  </a:lnTo>
                  <a:lnTo>
                    <a:pt x="185904" y="177189"/>
                  </a:lnTo>
                  <a:lnTo>
                    <a:pt x="184995" y="176204"/>
                  </a:lnTo>
                  <a:lnTo>
                    <a:pt x="183782" y="174840"/>
                  </a:lnTo>
                  <a:lnTo>
                    <a:pt x="182494" y="173248"/>
                  </a:lnTo>
                  <a:lnTo>
                    <a:pt x="181281" y="171581"/>
                  </a:lnTo>
                  <a:lnTo>
                    <a:pt x="180145" y="169686"/>
                  </a:lnTo>
                  <a:lnTo>
                    <a:pt x="179614" y="168853"/>
                  </a:lnTo>
                  <a:lnTo>
                    <a:pt x="182646" y="167413"/>
                  </a:lnTo>
                  <a:lnTo>
                    <a:pt x="186511" y="165518"/>
                  </a:lnTo>
                  <a:lnTo>
                    <a:pt x="191209" y="163093"/>
                  </a:lnTo>
                  <a:lnTo>
                    <a:pt x="197045" y="160061"/>
                  </a:lnTo>
                  <a:lnTo>
                    <a:pt x="204321" y="156120"/>
                  </a:lnTo>
                  <a:lnTo>
                    <a:pt x="206443" y="154984"/>
                  </a:lnTo>
                  <a:lnTo>
                    <a:pt x="207428" y="154529"/>
                  </a:lnTo>
                  <a:close/>
                  <a:moveTo>
                    <a:pt x="57674" y="158470"/>
                  </a:moveTo>
                  <a:lnTo>
                    <a:pt x="57825" y="158546"/>
                  </a:lnTo>
                  <a:lnTo>
                    <a:pt x="58053" y="158621"/>
                  </a:lnTo>
                  <a:lnTo>
                    <a:pt x="58204" y="158849"/>
                  </a:lnTo>
                  <a:lnTo>
                    <a:pt x="58356" y="159000"/>
                  </a:lnTo>
                  <a:lnTo>
                    <a:pt x="58431" y="159228"/>
                  </a:lnTo>
                  <a:lnTo>
                    <a:pt x="58659" y="159455"/>
                  </a:lnTo>
                  <a:lnTo>
                    <a:pt x="58886" y="159531"/>
                  </a:lnTo>
                  <a:lnTo>
                    <a:pt x="59189" y="159607"/>
                  </a:lnTo>
                  <a:lnTo>
                    <a:pt x="59417" y="159607"/>
                  </a:lnTo>
                  <a:lnTo>
                    <a:pt x="59720" y="159531"/>
                  </a:lnTo>
                  <a:lnTo>
                    <a:pt x="59947" y="159455"/>
                  </a:lnTo>
                  <a:lnTo>
                    <a:pt x="60175" y="159228"/>
                  </a:lnTo>
                  <a:lnTo>
                    <a:pt x="60402" y="159152"/>
                  </a:lnTo>
                  <a:lnTo>
                    <a:pt x="60629" y="159076"/>
                  </a:lnTo>
                  <a:lnTo>
                    <a:pt x="60932" y="159000"/>
                  </a:lnTo>
                  <a:lnTo>
                    <a:pt x="61236" y="159000"/>
                  </a:lnTo>
                  <a:lnTo>
                    <a:pt x="61766" y="159228"/>
                  </a:lnTo>
                  <a:lnTo>
                    <a:pt x="62069" y="159379"/>
                  </a:lnTo>
                  <a:lnTo>
                    <a:pt x="62297" y="159531"/>
                  </a:lnTo>
                  <a:lnTo>
                    <a:pt x="62448" y="159682"/>
                  </a:lnTo>
                  <a:lnTo>
                    <a:pt x="62751" y="159758"/>
                  </a:lnTo>
                  <a:lnTo>
                    <a:pt x="63433" y="159758"/>
                  </a:lnTo>
                  <a:lnTo>
                    <a:pt x="63661" y="159682"/>
                  </a:lnTo>
                  <a:lnTo>
                    <a:pt x="63888" y="159758"/>
                  </a:lnTo>
                  <a:lnTo>
                    <a:pt x="64191" y="159834"/>
                  </a:lnTo>
                  <a:lnTo>
                    <a:pt x="64570" y="159986"/>
                  </a:lnTo>
                  <a:lnTo>
                    <a:pt x="65555" y="160668"/>
                  </a:lnTo>
                  <a:lnTo>
                    <a:pt x="67298" y="161956"/>
                  </a:lnTo>
                  <a:lnTo>
                    <a:pt x="75483" y="168322"/>
                  </a:lnTo>
                  <a:lnTo>
                    <a:pt x="79500" y="171429"/>
                  </a:lnTo>
                  <a:lnTo>
                    <a:pt x="81925" y="173248"/>
                  </a:lnTo>
                  <a:lnTo>
                    <a:pt x="83214" y="174158"/>
                  </a:lnTo>
                  <a:lnTo>
                    <a:pt x="82759" y="174764"/>
                  </a:lnTo>
                  <a:lnTo>
                    <a:pt x="81849" y="175977"/>
                  </a:lnTo>
                  <a:lnTo>
                    <a:pt x="80410" y="177568"/>
                  </a:lnTo>
                  <a:lnTo>
                    <a:pt x="78970" y="179084"/>
                  </a:lnTo>
                  <a:lnTo>
                    <a:pt x="77909" y="180145"/>
                  </a:lnTo>
                  <a:lnTo>
                    <a:pt x="76848" y="180978"/>
                  </a:lnTo>
                  <a:lnTo>
                    <a:pt x="76241" y="180448"/>
                  </a:lnTo>
                  <a:lnTo>
                    <a:pt x="75029" y="179160"/>
                  </a:lnTo>
                  <a:lnTo>
                    <a:pt x="72907" y="176659"/>
                  </a:lnTo>
                  <a:lnTo>
                    <a:pt x="66844" y="169535"/>
                  </a:lnTo>
                  <a:lnTo>
                    <a:pt x="64191" y="166503"/>
                  </a:lnTo>
                  <a:lnTo>
                    <a:pt x="61539" y="163623"/>
                  </a:lnTo>
                  <a:lnTo>
                    <a:pt x="58962" y="160668"/>
                  </a:lnTo>
                  <a:lnTo>
                    <a:pt x="57598" y="159152"/>
                  </a:lnTo>
                  <a:lnTo>
                    <a:pt x="57370" y="158773"/>
                  </a:lnTo>
                  <a:lnTo>
                    <a:pt x="57295" y="158546"/>
                  </a:lnTo>
                  <a:lnTo>
                    <a:pt x="57446" y="158470"/>
                  </a:lnTo>
                  <a:close/>
                  <a:moveTo>
                    <a:pt x="44638" y="154605"/>
                  </a:moveTo>
                  <a:lnTo>
                    <a:pt x="43729" y="156196"/>
                  </a:lnTo>
                  <a:lnTo>
                    <a:pt x="41379" y="159758"/>
                  </a:lnTo>
                  <a:lnTo>
                    <a:pt x="38575" y="164230"/>
                  </a:lnTo>
                  <a:lnTo>
                    <a:pt x="34634" y="170671"/>
                  </a:lnTo>
                  <a:lnTo>
                    <a:pt x="30618" y="177265"/>
                  </a:lnTo>
                  <a:lnTo>
                    <a:pt x="27738" y="182267"/>
                  </a:lnTo>
                  <a:lnTo>
                    <a:pt x="27586" y="182343"/>
                  </a:lnTo>
                  <a:lnTo>
                    <a:pt x="27359" y="182267"/>
                  </a:lnTo>
                  <a:lnTo>
                    <a:pt x="26677" y="181812"/>
                  </a:lnTo>
                  <a:lnTo>
                    <a:pt x="25692" y="180978"/>
                  </a:lnTo>
                  <a:lnTo>
                    <a:pt x="24479" y="179917"/>
                  </a:lnTo>
                  <a:lnTo>
                    <a:pt x="23191" y="178705"/>
                  </a:lnTo>
                  <a:lnTo>
                    <a:pt x="21978" y="177341"/>
                  </a:lnTo>
                  <a:lnTo>
                    <a:pt x="20766" y="176052"/>
                  </a:lnTo>
                  <a:lnTo>
                    <a:pt x="19780" y="174764"/>
                  </a:lnTo>
                  <a:lnTo>
                    <a:pt x="19022" y="173779"/>
                  </a:lnTo>
                  <a:lnTo>
                    <a:pt x="18719" y="173248"/>
                  </a:lnTo>
                  <a:lnTo>
                    <a:pt x="19098" y="172945"/>
                  </a:lnTo>
                  <a:lnTo>
                    <a:pt x="19932" y="172263"/>
                  </a:lnTo>
                  <a:lnTo>
                    <a:pt x="22812" y="170293"/>
                  </a:lnTo>
                  <a:lnTo>
                    <a:pt x="26677" y="167564"/>
                  </a:lnTo>
                  <a:lnTo>
                    <a:pt x="30087" y="165139"/>
                  </a:lnTo>
                  <a:lnTo>
                    <a:pt x="35241" y="161350"/>
                  </a:lnTo>
                  <a:lnTo>
                    <a:pt x="39864" y="157939"/>
                  </a:lnTo>
                  <a:lnTo>
                    <a:pt x="43274" y="155514"/>
                  </a:lnTo>
                  <a:lnTo>
                    <a:pt x="44259" y="154832"/>
                  </a:lnTo>
                  <a:lnTo>
                    <a:pt x="44638" y="154605"/>
                  </a:lnTo>
                  <a:close/>
                  <a:moveTo>
                    <a:pt x="207807" y="155590"/>
                  </a:moveTo>
                  <a:lnTo>
                    <a:pt x="207731" y="155817"/>
                  </a:lnTo>
                  <a:lnTo>
                    <a:pt x="207504" y="156348"/>
                  </a:lnTo>
                  <a:lnTo>
                    <a:pt x="197424" y="175598"/>
                  </a:lnTo>
                  <a:lnTo>
                    <a:pt x="194620" y="180903"/>
                  </a:lnTo>
                  <a:lnTo>
                    <a:pt x="193331" y="183176"/>
                  </a:lnTo>
                  <a:lnTo>
                    <a:pt x="193104" y="183025"/>
                  </a:lnTo>
                  <a:lnTo>
                    <a:pt x="192574" y="182646"/>
                  </a:lnTo>
                  <a:lnTo>
                    <a:pt x="190982" y="181585"/>
                  </a:lnTo>
                  <a:lnTo>
                    <a:pt x="189239" y="180221"/>
                  </a:lnTo>
                  <a:lnTo>
                    <a:pt x="187875" y="179084"/>
                  </a:lnTo>
                  <a:lnTo>
                    <a:pt x="186359" y="177644"/>
                  </a:lnTo>
                  <a:lnTo>
                    <a:pt x="192422" y="171581"/>
                  </a:lnTo>
                  <a:lnTo>
                    <a:pt x="198030" y="165745"/>
                  </a:lnTo>
                  <a:lnTo>
                    <a:pt x="203108" y="160516"/>
                  </a:lnTo>
                  <a:lnTo>
                    <a:pt x="207807" y="155590"/>
                  </a:lnTo>
                  <a:close/>
                  <a:moveTo>
                    <a:pt x="221600" y="159000"/>
                  </a:moveTo>
                  <a:lnTo>
                    <a:pt x="221751" y="159076"/>
                  </a:lnTo>
                  <a:lnTo>
                    <a:pt x="224631" y="161426"/>
                  </a:lnTo>
                  <a:lnTo>
                    <a:pt x="231149" y="166503"/>
                  </a:lnTo>
                  <a:lnTo>
                    <a:pt x="236606" y="170671"/>
                  </a:lnTo>
                  <a:lnTo>
                    <a:pt x="240698" y="173703"/>
                  </a:lnTo>
                  <a:lnTo>
                    <a:pt x="241986" y="174688"/>
                  </a:lnTo>
                  <a:lnTo>
                    <a:pt x="242744" y="175219"/>
                  </a:lnTo>
                  <a:lnTo>
                    <a:pt x="242896" y="175294"/>
                  </a:lnTo>
                  <a:lnTo>
                    <a:pt x="242896" y="175370"/>
                  </a:lnTo>
                  <a:lnTo>
                    <a:pt x="242896" y="175522"/>
                  </a:lnTo>
                  <a:lnTo>
                    <a:pt x="242744" y="175749"/>
                  </a:lnTo>
                  <a:lnTo>
                    <a:pt x="242214" y="176355"/>
                  </a:lnTo>
                  <a:lnTo>
                    <a:pt x="241304" y="177341"/>
                  </a:lnTo>
                  <a:lnTo>
                    <a:pt x="239410" y="179084"/>
                  </a:lnTo>
                  <a:lnTo>
                    <a:pt x="237667" y="180600"/>
                  </a:lnTo>
                  <a:lnTo>
                    <a:pt x="236227" y="181661"/>
                  </a:lnTo>
                  <a:lnTo>
                    <a:pt x="234787" y="182646"/>
                  </a:lnTo>
                  <a:lnTo>
                    <a:pt x="233726" y="183328"/>
                  </a:lnTo>
                  <a:lnTo>
                    <a:pt x="233423" y="183479"/>
                  </a:lnTo>
                  <a:lnTo>
                    <a:pt x="233271" y="183555"/>
                  </a:lnTo>
                  <a:lnTo>
                    <a:pt x="232816" y="182722"/>
                  </a:lnTo>
                  <a:lnTo>
                    <a:pt x="231907" y="180903"/>
                  </a:lnTo>
                  <a:lnTo>
                    <a:pt x="229785" y="176280"/>
                  </a:lnTo>
                  <a:lnTo>
                    <a:pt x="227814" y="172111"/>
                  </a:lnTo>
                  <a:lnTo>
                    <a:pt x="225086" y="166503"/>
                  </a:lnTo>
                  <a:lnTo>
                    <a:pt x="221903" y="159910"/>
                  </a:lnTo>
                  <a:lnTo>
                    <a:pt x="221600" y="159076"/>
                  </a:lnTo>
                  <a:lnTo>
                    <a:pt x="221600" y="159000"/>
                  </a:lnTo>
                  <a:close/>
                  <a:moveTo>
                    <a:pt x="210535" y="152862"/>
                  </a:moveTo>
                  <a:lnTo>
                    <a:pt x="210535" y="152937"/>
                  </a:lnTo>
                  <a:lnTo>
                    <a:pt x="210611" y="152937"/>
                  </a:lnTo>
                  <a:lnTo>
                    <a:pt x="210687" y="153241"/>
                  </a:lnTo>
                  <a:lnTo>
                    <a:pt x="210838" y="153923"/>
                  </a:lnTo>
                  <a:lnTo>
                    <a:pt x="210914" y="154908"/>
                  </a:lnTo>
                  <a:lnTo>
                    <a:pt x="210838" y="155514"/>
                  </a:lnTo>
                  <a:lnTo>
                    <a:pt x="210611" y="156424"/>
                  </a:lnTo>
                  <a:lnTo>
                    <a:pt x="210232" y="157712"/>
                  </a:lnTo>
                  <a:lnTo>
                    <a:pt x="209626" y="159455"/>
                  </a:lnTo>
                  <a:lnTo>
                    <a:pt x="207579" y="164912"/>
                  </a:lnTo>
                  <a:lnTo>
                    <a:pt x="204093" y="173703"/>
                  </a:lnTo>
                  <a:lnTo>
                    <a:pt x="200001" y="183707"/>
                  </a:lnTo>
                  <a:lnTo>
                    <a:pt x="199243" y="185526"/>
                  </a:lnTo>
                  <a:lnTo>
                    <a:pt x="199015" y="185905"/>
                  </a:lnTo>
                  <a:lnTo>
                    <a:pt x="198940" y="185980"/>
                  </a:lnTo>
                  <a:lnTo>
                    <a:pt x="198106" y="185677"/>
                  </a:lnTo>
                  <a:lnTo>
                    <a:pt x="196439" y="184844"/>
                  </a:lnTo>
                  <a:lnTo>
                    <a:pt x="194847" y="184010"/>
                  </a:lnTo>
                  <a:lnTo>
                    <a:pt x="194089" y="183631"/>
                  </a:lnTo>
                  <a:lnTo>
                    <a:pt x="194165" y="183252"/>
                  </a:lnTo>
                  <a:lnTo>
                    <a:pt x="194544" y="182494"/>
                  </a:lnTo>
                  <a:lnTo>
                    <a:pt x="195757" y="180145"/>
                  </a:lnTo>
                  <a:lnTo>
                    <a:pt x="199470" y="173097"/>
                  </a:lnTo>
                  <a:lnTo>
                    <a:pt x="207200" y="158167"/>
                  </a:lnTo>
                  <a:lnTo>
                    <a:pt x="208792" y="155135"/>
                  </a:lnTo>
                  <a:lnTo>
                    <a:pt x="209474" y="154074"/>
                  </a:lnTo>
                  <a:lnTo>
                    <a:pt x="209853" y="153468"/>
                  </a:lnTo>
                  <a:lnTo>
                    <a:pt x="210308" y="153089"/>
                  </a:lnTo>
                  <a:lnTo>
                    <a:pt x="210535" y="152862"/>
                  </a:lnTo>
                  <a:close/>
                  <a:moveTo>
                    <a:pt x="58810" y="161653"/>
                  </a:moveTo>
                  <a:lnTo>
                    <a:pt x="59341" y="162335"/>
                  </a:lnTo>
                  <a:lnTo>
                    <a:pt x="62524" y="165897"/>
                  </a:lnTo>
                  <a:lnTo>
                    <a:pt x="66920" y="170899"/>
                  </a:lnTo>
                  <a:lnTo>
                    <a:pt x="71239" y="175977"/>
                  </a:lnTo>
                  <a:lnTo>
                    <a:pt x="74726" y="179993"/>
                  </a:lnTo>
                  <a:lnTo>
                    <a:pt x="75635" y="181054"/>
                  </a:lnTo>
                  <a:lnTo>
                    <a:pt x="75862" y="181433"/>
                  </a:lnTo>
                  <a:lnTo>
                    <a:pt x="75938" y="181585"/>
                  </a:lnTo>
                  <a:lnTo>
                    <a:pt x="75938" y="181736"/>
                  </a:lnTo>
                  <a:lnTo>
                    <a:pt x="75711" y="181888"/>
                  </a:lnTo>
                  <a:lnTo>
                    <a:pt x="75104" y="182418"/>
                  </a:lnTo>
                  <a:lnTo>
                    <a:pt x="73134" y="183858"/>
                  </a:lnTo>
                  <a:lnTo>
                    <a:pt x="70936" y="185223"/>
                  </a:lnTo>
                  <a:lnTo>
                    <a:pt x="70027" y="185829"/>
                  </a:lnTo>
                  <a:lnTo>
                    <a:pt x="69345" y="186132"/>
                  </a:lnTo>
                  <a:lnTo>
                    <a:pt x="69193" y="186132"/>
                  </a:lnTo>
                  <a:lnTo>
                    <a:pt x="69117" y="186056"/>
                  </a:lnTo>
                  <a:lnTo>
                    <a:pt x="68814" y="185601"/>
                  </a:lnTo>
                  <a:lnTo>
                    <a:pt x="68435" y="184768"/>
                  </a:lnTo>
                  <a:lnTo>
                    <a:pt x="67829" y="183404"/>
                  </a:lnTo>
                  <a:lnTo>
                    <a:pt x="64798" y="176280"/>
                  </a:lnTo>
                  <a:lnTo>
                    <a:pt x="62979" y="172036"/>
                  </a:lnTo>
                  <a:lnTo>
                    <a:pt x="61236" y="167716"/>
                  </a:lnTo>
                  <a:lnTo>
                    <a:pt x="59114" y="162562"/>
                  </a:lnTo>
                  <a:lnTo>
                    <a:pt x="58810" y="161653"/>
                  </a:lnTo>
                  <a:close/>
                  <a:moveTo>
                    <a:pt x="43729" y="157939"/>
                  </a:moveTo>
                  <a:lnTo>
                    <a:pt x="43426" y="159152"/>
                  </a:lnTo>
                  <a:lnTo>
                    <a:pt x="42440" y="162032"/>
                  </a:lnTo>
                  <a:lnTo>
                    <a:pt x="40091" y="168474"/>
                  </a:lnTo>
                  <a:lnTo>
                    <a:pt x="36378" y="178553"/>
                  </a:lnTo>
                  <a:lnTo>
                    <a:pt x="34407" y="184010"/>
                  </a:lnTo>
                  <a:lnTo>
                    <a:pt x="33801" y="185601"/>
                  </a:lnTo>
                  <a:lnTo>
                    <a:pt x="33498" y="186208"/>
                  </a:lnTo>
                  <a:lnTo>
                    <a:pt x="32664" y="185829"/>
                  </a:lnTo>
                  <a:lnTo>
                    <a:pt x="31073" y="184844"/>
                  </a:lnTo>
                  <a:lnTo>
                    <a:pt x="29481" y="183858"/>
                  </a:lnTo>
                  <a:lnTo>
                    <a:pt x="28647" y="183252"/>
                  </a:lnTo>
                  <a:lnTo>
                    <a:pt x="28647" y="183100"/>
                  </a:lnTo>
                  <a:lnTo>
                    <a:pt x="28647" y="182949"/>
                  </a:lnTo>
                  <a:lnTo>
                    <a:pt x="28875" y="182267"/>
                  </a:lnTo>
                  <a:lnTo>
                    <a:pt x="29481" y="181206"/>
                  </a:lnTo>
                  <a:lnTo>
                    <a:pt x="30466" y="179463"/>
                  </a:lnTo>
                  <a:lnTo>
                    <a:pt x="36226" y="169838"/>
                  </a:lnTo>
                  <a:lnTo>
                    <a:pt x="38803" y="165518"/>
                  </a:lnTo>
                  <a:lnTo>
                    <a:pt x="41228" y="161653"/>
                  </a:lnTo>
                  <a:lnTo>
                    <a:pt x="43047" y="158925"/>
                  </a:lnTo>
                  <a:lnTo>
                    <a:pt x="43577" y="158167"/>
                  </a:lnTo>
                  <a:lnTo>
                    <a:pt x="43729" y="157939"/>
                  </a:lnTo>
                  <a:close/>
                  <a:moveTo>
                    <a:pt x="218644" y="156651"/>
                  </a:moveTo>
                  <a:lnTo>
                    <a:pt x="218796" y="156727"/>
                  </a:lnTo>
                  <a:lnTo>
                    <a:pt x="219326" y="157181"/>
                  </a:lnTo>
                  <a:lnTo>
                    <a:pt x="219554" y="157485"/>
                  </a:lnTo>
                  <a:lnTo>
                    <a:pt x="219933" y="158091"/>
                  </a:lnTo>
                  <a:lnTo>
                    <a:pt x="220994" y="159986"/>
                  </a:lnTo>
                  <a:lnTo>
                    <a:pt x="222509" y="163017"/>
                  </a:lnTo>
                  <a:lnTo>
                    <a:pt x="224631" y="167185"/>
                  </a:lnTo>
                  <a:lnTo>
                    <a:pt x="228345" y="174840"/>
                  </a:lnTo>
                  <a:lnTo>
                    <a:pt x="230922" y="180221"/>
                  </a:lnTo>
                  <a:lnTo>
                    <a:pt x="232665" y="184010"/>
                  </a:lnTo>
                  <a:lnTo>
                    <a:pt x="231452" y="184616"/>
                  </a:lnTo>
                  <a:lnTo>
                    <a:pt x="229861" y="185374"/>
                  </a:lnTo>
                  <a:lnTo>
                    <a:pt x="228118" y="186132"/>
                  </a:lnTo>
                  <a:lnTo>
                    <a:pt x="226753" y="186587"/>
                  </a:lnTo>
                  <a:lnTo>
                    <a:pt x="226299" y="186738"/>
                  </a:lnTo>
                  <a:lnTo>
                    <a:pt x="226071" y="186738"/>
                  </a:lnTo>
                  <a:lnTo>
                    <a:pt x="225768" y="185601"/>
                  </a:lnTo>
                  <a:lnTo>
                    <a:pt x="225238" y="183252"/>
                  </a:lnTo>
                  <a:lnTo>
                    <a:pt x="223722" y="176659"/>
                  </a:lnTo>
                  <a:lnTo>
                    <a:pt x="221751" y="168474"/>
                  </a:lnTo>
                  <a:lnTo>
                    <a:pt x="219857" y="161047"/>
                  </a:lnTo>
                  <a:lnTo>
                    <a:pt x="219099" y="158394"/>
                  </a:lnTo>
                  <a:lnTo>
                    <a:pt x="218644" y="156727"/>
                  </a:lnTo>
                  <a:lnTo>
                    <a:pt x="218644" y="156651"/>
                  </a:lnTo>
                  <a:close/>
                  <a:moveTo>
                    <a:pt x="210990" y="158167"/>
                  </a:moveTo>
                  <a:lnTo>
                    <a:pt x="211141" y="162032"/>
                  </a:lnTo>
                  <a:lnTo>
                    <a:pt x="211293" y="164230"/>
                  </a:lnTo>
                  <a:lnTo>
                    <a:pt x="211217" y="165670"/>
                  </a:lnTo>
                  <a:lnTo>
                    <a:pt x="211066" y="166882"/>
                  </a:lnTo>
                  <a:lnTo>
                    <a:pt x="210687" y="168398"/>
                  </a:lnTo>
                  <a:lnTo>
                    <a:pt x="208261" y="177720"/>
                  </a:lnTo>
                  <a:lnTo>
                    <a:pt x="206064" y="186208"/>
                  </a:lnTo>
                  <a:lnTo>
                    <a:pt x="205685" y="187875"/>
                  </a:lnTo>
                  <a:lnTo>
                    <a:pt x="204927" y="187799"/>
                  </a:lnTo>
                  <a:lnTo>
                    <a:pt x="203866" y="187572"/>
                  </a:lnTo>
                  <a:lnTo>
                    <a:pt x="202123" y="187117"/>
                  </a:lnTo>
                  <a:lnTo>
                    <a:pt x="200531" y="186662"/>
                  </a:lnTo>
                  <a:lnTo>
                    <a:pt x="199698" y="186359"/>
                  </a:lnTo>
                  <a:lnTo>
                    <a:pt x="199925" y="185677"/>
                  </a:lnTo>
                  <a:lnTo>
                    <a:pt x="200531" y="184313"/>
                  </a:lnTo>
                  <a:lnTo>
                    <a:pt x="202502" y="179614"/>
                  </a:lnTo>
                  <a:lnTo>
                    <a:pt x="205533" y="172263"/>
                  </a:lnTo>
                  <a:lnTo>
                    <a:pt x="208489" y="164760"/>
                  </a:lnTo>
                  <a:lnTo>
                    <a:pt x="210383" y="159910"/>
                  </a:lnTo>
                  <a:lnTo>
                    <a:pt x="210990" y="158167"/>
                  </a:lnTo>
                  <a:close/>
                  <a:moveTo>
                    <a:pt x="215537" y="154226"/>
                  </a:moveTo>
                  <a:lnTo>
                    <a:pt x="215916" y="154453"/>
                  </a:lnTo>
                  <a:lnTo>
                    <a:pt x="217053" y="155211"/>
                  </a:lnTo>
                  <a:lnTo>
                    <a:pt x="217280" y="155514"/>
                  </a:lnTo>
                  <a:lnTo>
                    <a:pt x="217583" y="156120"/>
                  </a:lnTo>
                  <a:lnTo>
                    <a:pt x="217962" y="157030"/>
                  </a:lnTo>
                  <a:lnTo>
                    <a:pt x="218341" y="158167"/>
                  </a:lnTo>
                  <a:lnTo>
                    <a:pt x="219250" y="161577"/>
                  </a:lnTo>
                  <a:lnTo>
                    <a:pt x="220463" y="166427"/>
                  </a:lnTo>
                  <a:lnTo>
                    <a:pt x="222737" y="175749"/>
                  </a:lnTo>
                  <a:lnTo>
                    <a:pt x="223646" y="179311"/>
                  </a:lnTo>
                  <a:lnTo>
                    <a:pt x="224404" y="182797"/>
                  </a:lnTo>
                  <a:lnTo>
                    <a:pt x="225313" y="186738"/>
                  </a:lnTo>
                  <a:lnTo>
                    <a:pt x="225313" y="186890"/>
                  </a:lnTo>
                  <a:lnTo>
                    <a:pt x="225238" y="187041"/>
                  </a:lnTo>
                  <a:lnTo>
                    <a:pt x="224859" y="187269"/>
                  </a:lnTo>
                  <a:lnTo>
                    <a:pt x="224328" y="187420"/>
                  </a:lnTo>
                  <a:lnTo>
                    <a:pt x="222737" y="187799"/>
                  </a:lnTo>
                  <a:lnTo>
                    <a:pt x="220918" y="188254"/>
                  </a:lnTo>
                  <a:lnTo>
                    <a:pt x="219326" y="188481"/>
                  </a:lnTo>
                  <a:lnTo>
                    <a:pt x="218872" y="188557"/>
                  </a:lnTo>
                  <a:lnTo>
                    <a:pt x="218644" y="188557"/>
                  </a:lnTo>
                  <a:lnTo>
                    <a:pt x="218341" y="186890"/>
                  </a:lnTo>
                  <a:lnTo>
                    <a:pt x="217811" y="183100"/>
                  </a:lnTo>
                  <a:lnTo>
                    <a:pt x="216750" y="175598"/>
                  </a:lnTo>
                  <a:lnTo>
                    <a:pt x="215310" y="166048"/>
                  </a:lnTo>
                  <a:lnTo>
                    <a:pt x="214173" y="158621"/>
                  </a:lnTo>
                  <a:lnTo>
                    <a:pt x="214628" y="156651"/>
                  </a:lnTo>
                  <a:lnTo>
                    <a:pt x="215006" y="155059"/>
                  </a:lnTo>
                  <a:lnTo>
                    <a:pt x="215234" y="154302"/>
                  </a:lnTo>
                  <a:lnTo>
                    <a:pt x="215385" y="154226"/>
                  </a:lnTo>
                  <a:close/>
                  <a:moveTo>
                    <a:pt x="211369" y="169838"/>
                  </a:moveTo>
                  <a:lnTo>
                    <a:pt x="211444" y="169989"/>
                  </a:lnTo>
                  <a:lnTo>
                    <a:pt x="211520" y="170368"/>
                  </a:lnTo>
                  <a:lnTo>
                    <a:pt x="211520" y="171657"/>
                  </a:lnTo>
                  <a:lnTo>
                    <a:pt x="211672" y="174916"/>
                  </a:lnTo>
                  <a:lnTo>
                    <a:pt x="211975" y="179614"/>
                  </a:lnTo>
                  <a:lnTo>
                    <a:pt x="212278" y="184465"/>
                  </a:lnTo>
                  <a:lnTo>
                    <a:pt x="212581" y="187875"/>
                  </a:lnTo>
                  <a:lnTo>
                    <a:pt x="212733" y="188936"/>
                  </a:lnTo>
                  <a:lnTo>
                    <a:pt x="210535" y="188784"/>
                  </a:lnTo>
                  <a:lnTo>
                    <a:pt x="209019" y="188633"/>
                  </a:lnTo>
                  <a:lnTo>
                    <a:pt x="207731" y="188481"/>
                  </a:lnTo>
                  <a:lnTo>
                    <a:pt x="206821" y="188330"/>
                  </a:lnTo>
                  <a:lnTo>
                    <a:pt x="206367" y="188178"/>
                  </a:lnTo>
                  <a:lnTo>
                    <a:pt x="206367" y="187951"/>
                  </a:lnTo>
                  <a:lnTo>
                    <a:pt x="206518" y="187496"/>
                  </a:lnTo>
                  <a:lnTo>
                    <a:pt x="206973" y="185526"/>
                  </a:lnTo>
                  <a:lnTo>
                    <a:pt x="209019" y="177871"/>
                  </a:lnTo>
                  <a:lnTo>
                    <a:pt x="210838" y="171126"/>
                  </a:lnTo>
                  <a:lnTo>
                    <a:pt x="211141" y="170065"/>
                  </a:lnTo>
                  <a:lnTo>
                    <a:pt x="211293" y="169838"/>
                  </a:lnTo>
                  <a:close/>
                  <a:moveTo>
                    <a:pt x="213794" y="161047"/>
                  </a:moveTo>
                  <a:lnTo>
                    <a:pt x="214021" y="162335"/>
                  </a:lnTo>
                  <a:lnTo>
                    <a:pt x="214400" y="164836"/>
                  </a:lnTo>
                  <a:lnTo>
                    <a:pt x="215006" y="168853"/>
                  </a:lnTo>
                  <a:lnTo>
                    <a:pt x="215764" y="173703"/>
                  </a:lnTo>
                  <a:lnTo>
                    <a:pt x="216598" y="178781"/>
                  </a:lnTo>
                  <a:lnTo>
                    <a:pt x="217280" y="183631"/>
                  </a:lnTo>
                  <a:lnTo>
                    <a:pt x="217659" y="187193"/>
                  </a:lnTo>
                  <a:lnTo>
                    <a:pt x="217811" y="188254"/>
                  </a:lnTo>
                  <a:lnTo>
                    <a:pt x="217811" y="188633"/>
                  </a:lnTo>
                  <a:lnTo>
                    <a:pt x="217053" y="188709"/>
                  </a:lnTo>
                  <a:lnTo>
                    <a:pt x="215537" y="188860"/>
                  </a:lnTo>
                  <a:lnTo>
                    <a:pt x="213339" y="188936"/>
                  </a:lnTo>
                  <a:lnTo>
                    <a:pt x="213263" y="188178"/>
                  </a:lnTo>
                  <a:lnTo>
                    <a:pt x="212884" y="183934"/>
                  </a:lnTo>
                  <a:lnTo>
                    <a:pt x="212581" y="178629"/>
                  </a:lnTo>
                  <a:lnTo>
                    <a:pt x="212202" y="171884"/>
                  </a:lnTo>
                  <a:lnTo>
                    <a:pt x="211975" y="166958"/>
                  </a:lnTo>
                  <a:lnTo>
                    <a:pt x="212809" y="163851"/>
                  </a:lnTo>
                  <a:lnTo>
                    <a:pt x="213491" y="161577"/>
                  </a:lnTo>
                  <a:lnTo>
                    <a:pt x="213718" y="161122"/>
                  </a:lnTo>
                  <a:lnTo>
                    <a:pt x="213794" y="161047"/>
                  </a:lnTo>
                  <a:close/>
                  <a:moveTo>
                    <a:pt x="45927" y="154984"/>
                  </a:moveTo>
                  <a:lnTo>
                    <a:pt x="46912" y="155590"/>
                  </a:lnTo>
                  <a:lnTo>
                    <a:pt x="47670" y="156120"/>
                  </a:lnTo>
                  <a:lnTo>
                    <a:pt x="47973" y="156196"/>
                  </a:lnTo>
                  <a:lnTo>
                    <a:pt x="48200" y="156272"/>
                  </a:lnTo>
                  <a:lnTo>
                    <a:pt x="48352" y="156348"/>
                  </a:lnTo>
                  <a:lnTo>
                    <a:pt x="48428" y="156499"/>
                  </a:lnTo>
                  <a:lnTo>
                    <a:pt x="48428" y="156954"/>
                  </a:lnTo>
                  <a:lnTo>
                    <a:pt x="48352" y="157560"/>
                  </a:lnTo>
                  <a:lnTo>
                    <a:pt x="47973" y="159834"/>
                  </a:lnTo>
                  <a:lnTo>
                    <a:pt x="47367" y="162941"/>
                  </a:lnTo>
                  <a:lnTo>
                    <a:pt x="46533" y="166882"/>
                  </a:lnTo>
                  <a:lnTo>
                    <a:pt x="45396" y="171657"/>
                  </a:lnTo>
                  <a:lnTo>
                    <a:pt x="42516" y="183783"/>
                  </a:lnTo>
                  <a:lnTo>
                    <a:pt x="41683" y="187345"/>
                  </a:lnTo>
                  <a:lnTo>
                    <a:pt x="41379" y="188481"/>
                  </a:lnTo>
                  <a:lnTo>
                    <a:pt x="41228" y="188936"/>
                  </a:lnTo>
                  <a:lnTo>
                    <a:pt x="41076" y="189012"/>
                  </a:lnTo>
                  <a:lnTo>
                    <a:pt x="40773" y="189012"/>
                  </a:lnTo>
                  <a:lnTo>
                    <a:pt x="40091" y="188860"/>
                  </a:lnTo>
                  <a:lnTo>
                    <a:pt x="38575" y="188406"/>
                  </a:lnTo>
                  <a:lnTo>
                    <a:pt x="36756" y="187648"/>
                  </a:lnTo>
                  <a:lnTo>
                    <a:pt x="35241" y="187041"/>
                  </a:lnTo>
                  <a:lnTo>
                    <a:pt x="34786" y="186814"/>
                  </a:lnTo>
                  <a:lnTo>
                    <a:pt x="34559" y="186662"/>
                  </a:lnTo>
                  <a:lnTo>
                    <a:pt x="35089" y="185147"/>
                  </a:lnTo>
                  <a:lnTo>
                    <a:pt x="36378" y="181585"/>
                  </a:lnTo>
                  <a:lnTo>
                    <a:pt x="40167" y="171126"/>
                  </a:lnTo>
                  <a:lnTo>
                    <a:pt x="41834" y="166427"/>
                  </a:lnTo>
                  <a:lnTo>
                    <a:pt x="43426" y="161880"/>
                  </a:lnTo>
                  <a:lnTo>
                    <a:pt x="45245" y="156575"/>
                  </a:lnTo>
                  <a:lnTo>
                    <a:pt x="45699" y="155363"/>
                  </a:lnTo>
                  <a:lnTo>
                    <a:pt x="45851" y="155059"/>
                  </a:lnTo>
                  <a:lnTo>
                    <a:pt x="45927" y="154984"/>
                  </a:lnTo>
                  <a:close/>
                  <a:moveTo>
                    <a:pt x="51762" y="157181"/>
                  </a:moveTo>
                  <a:lnTo>
                    <a:pt x="52141" y="157485"/>
                  </a:lnTo>
                  <a:lnTo>
                    <a:pt x="52444" y="157636"/>
                  </a:lnTo>
                  <a:lnTo>
                    <a:pt x="52672" y="157788"/>
                  </a:lnTo>
                  <a:lnTo>
                    <a:pt x="53354" y="157788"/>
                  </a:lnTo>
                  <a:lnTo>
                    <a:pt x="53808" y="157712"/>
                  </a:lnTo>
                  <a:lnTo>
                    <a:pt x="54112" y="157788"/>
                  </a:lnTo>
                  <a:lnTo>
                    <a:pt x="54339" y="157939"/>
                  </a:lnTo>
                  <a:lnTo>
                    <a:pt x="54642" y="158318"/>
                  </a:lnTo>
                  <a:lnTo>
                    <a:pt x="54945" y="158546"/>
                  </a:lnTo>
                  <a:lnTo>
                    <a:pt x="55173" y="158773"/>
                  </a:lnTo>
                  <a:lnTo>
                    <a:pt x="55476" y="158849"/>
                  </a:lnTo>
                  <a:lnTo>
                    <a:pt x="55627" y="158925"/>
                  </a:lnTo>
                  <a:lnTo>
                    <a:pt x="56006" y="159000"/>
                  </a:lnTo>
                  <a:lnTo>
                    <a:pt x="56309" y="159228"/>
                  </a:lnTo>
                  <a:lnTo>
                    <a:pt x="56688" y="159682"/>
                  </a:lnTo>
                  <a:lnTo>
                    <a:pt x="57143" y="160516"/>
                  </a:lnTo>
                  <a:lnTo>
                    <a:pt x="57749" y="161729"/>
                  </a:lnTo>
                  <a:lnTo>
                    <a:pt x="58507" y="163396"/>
                  </a:lnTo>
                  <a:lnTo>
                    <a:pt x="60629" y="168625"/>
                  </a:lnTo>
                  <a:lnTo>
                    <a:pt x="62979" y="174233"/>
                  </a:lnTo>
                  <a:lnTo>
                    <a:pt x="66086" y="181206"/>
                  </a:lnTo>
                  <a:lnTo>
                    <a:pt x="68435" y="186587"/>
                  </a:lnTo>
                  <a:lnTo>
                    <a:pt x="67071" y="187193"/>
                  </a:lnTo>
                  <a:lnTo>
                    <a:pt x="64646" y="188102"/>
                  </a:lnTo>
                  <a:lnTo>
                    <a:pt x="62069" y="188936"/>
                  </a:lnTo>
                  <a:lnTo>
                    <a:pt x="59947" y="189467"/>
                  </a:lnTo>
                  <a:lnTo>
                    <a:pt x="59265" y="189618"/>
                  </a:lnTo>
                  <a:lnTo>
                    <a:pt x="59114" y="189618"/>
                  </a:lnTo>
                  <a:lnTo>
                    <a:pt x="58962" y="189542"/>
                  </a:lnTo>
                  <a:lnTo>
                    <a:pt x="58659" y="188406"/>
                  </a:lnTo>
                  <a:lnTo>
                    <a:pt x="57901" y="185526"/>
                  </a:lnTo>
                  <a:lnTo>
                    <a:pt x="56082" y="177492"/>
                  </a:lnTo>
                  <a:lnTo>
                    <a:pt x="54263" y="168625"/>
                  </a:lnTo>
                  <a:lnTo>
                    <a:pt x="53581" y="164836"/>
                  </a:lnTo>
                  <a:lnTo>
                    <a:pt x="52899" y="161804"/>
                  </a:lnTo>
                  <a:lnTo>
                    <a:pt x="52369" y="159379"/>
                  </a:lnTo>
                  <a:lnTo>
                    <a:pt x="51838" y="157485"/>
                  </a:lnTo>
                  <a:lnTo>
                    <a:pt x="51762" y="157257"/>
                  </a:lnTo>
                  <a:lnTo>
                    <a:pt x="51762" y="157181"/>
                  </a:lnTo>
                  <a:close/>
                  <a:moveTo>
                    <a:pt x="48882" y="160213"/>
                  </a:moveTo>
                  <a:lnTo>
                    <a:pt x="48958" y="160668"/>
                  </a:lnTo>
                  <a:lnTo>
                    <a:pt x="49337" y="163169"/>
                  </a:lnTo>
                  <a:lnTo>
                    <a:pt x="49792" y="168322"/>
                  </a:lnTo>
                  <a:lnTo>
                    <a:pt x="50550" y="176659"/>
                  </a:lnTo>
                  <a:lnTo>
                    <a:pt x="51004" y="181282"/>
                  </a:lnTo>
                  <a:lnTo>
                    <a:pt x="51459" y="185450"/>
                  </a:lnTo>
                  <a:lnTo>
                    <a:pt x="51838" y="188633"/>
                  </a:lnTo>
                  <a:lnTo>
                    <a:pt x="51990" y="189618"/>
                  </a:lnTo>
                  <a:lnTo>
                    <a:pt x="52141" y="190149"/>
                  </a:lnTo>
                  <a:lnTo>
                    <a:pt x="52141" y="190224"/>
                  </a:lnTo>
                  <a:lnTo>
                    <a:pt x="52065" y="190300"/>
                  </a:lnTo>
                  <a:lnTo>
                    <a:pt x="51611" y="190376"/>
                  </a:lnTo>
                  <a:lnTo>
                    <a:pt x="50701" y="190376"/>
                  </a:lnTo>
                  <a:lnTo>
                    <a:pt x="49034" y="190300"/>
                  </a:lnTo>
                  <a:lnTo>
                    <a:pt x="46609" y="190149"/>
                  </a:lnTo>
                  <a:lnTo>
                    <a:pt x="44411" y="189845"/>
                  </a:lnTo>
                  <a:lnTo>
                    <a:pt x="43501" y="189694"/>
                  </a:lnTo>
                  <a:lnTo>
                    <a:pt x="42819" y="189467"/>
                  </a:lnTo>
                  <a:lnTo>
                    <a:pt x="42365" y="189315"/>
                  </a:lnTo>
                  <a:lnTo>
                    <a:pt x="42213" y="189239"/>
                  </a:lnTo>
                  <a:lnTo>
                    <a:pt x="42213" y="189163"/>
                  </a:lnTo>
                  <a:lnTo>
                    <a:pt x="44108" y="180978"/>
                  </a:lnTo>
                  <a:lnTo>
                    <a:pt x="46609" y="170823"/>
                  </a:lnTo>
                  <a:lnTo>
                    <a:pt x="47670" y="166048"/>
                  </a:lnTo>
                  <a:lnTo>
                    <a:pt x="48807" y="160364"/>
                  </a:lnTo>
                  <a:lnTo>
                    <a:pt x="48807" y="160213"/>
                  </a:lnTo>
                  <a:close/>
                  <a:moveTo>
                    <a:pt x="50322" y="156727"/>
                  </a:moveTo>
                  <a:lnTo>
                    <a:pt x="50474" y="156803"/>
                  </a:lnTo>
                  <a:lnTo>
                    <a:pt x="50625" y="156878"/>
                  </a:lnTo>
                  <a:lnTo>
                    <a:pt x="50777" y="157106"/>
                  </a:lnTo>
                  <a:lnTo>
                    <a:pt x="50853" y="157333"/>
                  </a:lnTo>
                  <a:lnTo>
                    <a:pt x="51308" y="158773"/>
                  </a:lnTo>
                  <a:lnTo>
                    <a:pt x="51914" y="161350"/>
                  </a:lnTo>
                  <a:lnTo>
                    <a:pt x="52747" y="164836"/>
                  </a:lnTo>
                  <a:lnTo>
                    <a:pt x="53657" y="169383"/>
                  </a:lnTo>
                  <a:lnTo>
                    <a:pt x="54794" y="174916"/>
                  </a:lnTo>
                  <a:lnTo>
                    <a:pt x="56234" y="181282"/>
                  </a:lnTo>
                  <a:lnTo>
                    <a:pt x="57522" y="186814"/>
                  </a:lnTo>
                  <a:lnTo>
                    <a:pt x="57977" y="188633"/>
                  </a:lnTo>
                  <a:lnTo>
                    <a:pt x="58280" y="189542"/>
                  </a:lnTo>
                  <a:lnTo>
                    <a:pt x="58280" y="189618"/>
                  </a:lnTo>
                  <a:lnTo>
                    <a:pt x="58204" y="189770"/>
                  </a:lnTo>
                  <a:lnTo>
                    <a:pt x="57977" y="189845"/>
                  </a:lnTo>
                  <a:lnTo>
                    <a:pt x="57370" y="189997"/>
                  </a:lnTo>
                  <a:lnTo>
                    <a:pt x="56309" y="190149"/>
                  </a:lnTo>
                  <a:lnTo>
                    <a:pt x="54415" y="190376"/>
                  </a:lnTo>
                  <a:lnTo>
                    <a:pt x="53430" y="190376"/>
                  </a:lnTo>
                  <a:lnTo>
                    <a:pt x="53202" y="190224"/>
                  </a:lnTo>
                  <a:lnTo>
                    <a:pt x="53126" y="189997"/>
                  </a:lnTo>
                  <a:lnTo>
                    <a:pt x="53051" y="189618"/>
                  </a:lnTo>
                  <a:lnTo>
                    <a:pt x="52975" y="189163"/>
                  </a:lnTo>
                  <a:lnTo>
                    <a:pt x="52293" y="183176"/>
                  </a:lnTo>
                  <a:lnTo>
                    <a:pt x="51838" y="177871"/>
                  </a:lnTo>
                  <a:lnTo>
                    <a:pt x="50929" y="166579"/>
                  </a:lnTo>
                  <a:lnTo>
                    <a:pt x="50398" y="160895"/>
                  </a:lnTo>
                  <a:lnTo>
                    <a:pt x="50095" y="157636"/>
                  </a:lnTo>
                  <a:lnTo>
                    <a:pt x="50019" y="157181"/>
                  </a:lnTo>
                  <a:lnTo>
                    <a:pt x="50019" y="156878"/>
                  </a:lnTo>
                  <a:lnTo>
                    <a:pt x="50095" y="156727"/>
                  </a:lnTo>
                  <a:close/>
                  <a:moveTo>
                    <a:pt x="214324" y="102160"/>
                  </a:moveTo>
                  <a:lnTo>
                    <a:pt x="217583" y="102236"/>
                  </a:lnTo>
                  <a:lnTo>
                    <a:pt x="219705" y="102388"/>
                  </a:lnTo>
                  <a:lnTo>
                    <a:pt x="222055" y="102691"/>
                  </a:lnTo>
                  <a:lnTo>
                    <a:pt x="224404" y="103221"/>
                  </a:lnTo>
                  <a:lnTo>
                    <a:pt x="226753" y="103828"/>
                  </a:lnTo>
                  <a:lnTo>
                    <a:pt x="229027" y="104510"/>
                  </a:lnTo>
                  <a:lnTo>
                    <a:pt x="231301" y="105343"/>
                  </a:lnTo>
                  <a:lnTo>
                    <a:pt x="233498" y="106253"/>
                  </a:lnTo>
                  <a:lnTo>
                    <a:pt x="235620" y="107314"/>
                  </a:lnTo>
                  <a:lnTo>
                    <a:pt x="237667" y="108451"/>
                  </a:lnTo>
                  <a:lnTo>
                    <a:pt x="239864" y="109815"/>
                  </a:lnTo>
                  <a:lnTo>
                    <a:pt x="242062" y="111406"/>
                  </a:lnTo>
                  <a:lnTo>
                    <a:pt x="244184" y="113149"/>
                  </a:lnTo>
                  <a:lnTo>
                    <a:pt x="246230" y="114968"/>
                  </a:lnTo>
                  <a:lnTo>
                    <a:pt x="248277" y="116939"/>
                  </a:lnTo>
                  <a:lnTo>
                    <a:pt x="250096" y="118985"/>
                  </a:lnTo>
                  <a:lnTo>
                    <a:pt x="251839" y="121031"/>
                  </a:lnTo>
                  <a:lnTo>
                    <a:pt x="253354" y="123153"/>
                  </a:lnTo>
                  <a:lnTo>
                    <a:pt x="254037" y="124290"/>
                  </a:lnTo>
                  <a:lnTo>
                    <a:pt x="254794" y="125503"/>
                  </a:lnTo>
                  <a:lnTo>
                    <a:pt x="256083" y="127928"/>
                  </a:lnTo>
                  <a:lnTo>
                    <a:pt x="257295" y="130505"/>
                  </a:lnTo>
                  <a:lnTo>
                    <a:pt x="258356" y="133157"/>
                  </a:lnTo>
                  <a:lnTo>
                    <a:pt x="259190" y="135961"/>
                  </a:lnTo>
                  <a:lnTo>
                    <a:pt x="259948" y="138690"/>
                  </a:lnTo>
                  <a:lnTo>
                    <a:pt x="260478" y="141569"/>
                  </a:lnTo>
                  <a:lnTo>
                    <a:pt x="260857" y="144374"/>
                  </a:lnTo>
                  <a:lnTo>
                    <a:pt x="261009" y="146117"/>
                  </a:lnTo>
                  <a:lnTo>
                    <a:pt x="261085" y="148011"/>
                  </a:lnTo>
                  <a:lnTo>
                    <a:pt x="261085" y="149982"/>
                  </a:lnTo>
                  <a:lnTo>
                    <a:pt x="261009" y="152028"/>
                  </a:lnTo>
                  <a:lnTo>
                    <a:pt x="260782" y="153998"/>
                  </a:lnTo>
                  <a:lnTo>
                    <a:pt x="260554" y="155969"/>
                  </a:lnTo>
                  <a:lnTo>
                    <a:pt x="260251" y="157864"/>
                  </a:lnTo>
                  <a:lnTo>
                    <a:pt x="259872" y="159682"/>
                  </a:lnTo>
                  <a:lnTo>
                    <a:pt x="259417" y="161577"/>
                  </a:lnTo>
                  <a:lnTo>
                    <a:pt x="258811" y="163472"/>
                  </a:lnTo>
                  <a:lnTo>
                    <a:pt x="258053" y="165518"/>
                  </a:lnTo>
                  <a:lnTo>
                    <a:pt x="257220" y="167488"/>
                  </a:lnTo>
                  <a:lnTo>
                    <a:pt x="256310" y="169535"/>
                  </a:lnTo>
                  <a:lnTo>
                    <a:pt x="255325" y="171429"/>
                  </a:lnTo>
                  <a:lnTo>
                    <a:pt x="254264" y="173324"/>
                  </a:lnTo>
                  <a:lnTo>
                    <a:pt x="253203" y="174991"/>
                  </a:lnTo>
                  <a:lnTo>
                    <a:pt x="251763" y="177038"/>
                  </a:lnTo>
                  <a:lnTo>
                    <a:pt x="250171" y="179008"/>
                  </a:lnTo>
                  <a:lnTo>
                    <a:pt x="248580" y="180903"/>
                  </a:lnTo>
                  <a:lnTo>
                    <a:pt x="246761" y="182722"/>
                  </a:lnTo>
                  <a:lnTo>
                    <a:pt x="244942" y="184389"/>
                  </a:lnTo>
                  <a:lnTo>
                    <a:pt x="243047" y="185980"/>
                  </a:lnTo>
                  <a:lnTo>
                    <a:pt x="241001" y="187420"/>
                  </a:lnTo>
                  <a:lnTo>
                    <a:pt x="238955" y="188860"/>
                  </a:lnTo>
                  <a:lnTo>
                    <a:pt x="236757" y="190073"/>
                  </a:lnTo>
                  <a:lnTo>
                    <a:pt x="234559" y="191285"/>
                  </a:lnTo>
                  <a:lnTo>
                    <a:pt x="232286" y="192271"/>
                  </a:lnTo>
                  <a:lnTo>
                    <a:pt x="229936" y="193180"/>
                  </a:lnTo>
                  <a:lnTo>
                    <a:pt x="227587" y="194014"/>
                  </a:lnTo>
                  <a:lnTo>
                    <a:pt x="225162" y="194620"/>
                  </a:lnTo>
                  <a:lnTo>
                    <a:pt x="222737" y="195151"/>
                  </a:lnTo>
                  <a:lnTo>
                    <a:pt x="220236" y="195605"/>
                  </a:lnTo>
                  <a:lnTo>
                    <a:pt x="218947" y="195757"/>
                  </a:lnTo>
                  <a:lnTo>
                    <a:pt x="217356" y="195833"/>
                  </a:lnTo>
                  <a:lnTo>
                    <a:pt x="213945" y="195908"/>
                  </a:lnTo>
                  <a:lnTo>
                    <a:pt x="210611" y="195833"/>
                  </a:lnTo>
                  <a:lnTo>
                    <a:pt x="209095" y="195757"/>
                  </a:lnTo>
                  <a:lnTo>
                    <a:pt x="207807" y="195605"/>
                  </a:lnTo>
                  <a:lnTo>
                    <a:pt x="206291" y="195378"/>
                  </a:lnTo>
                  <a:lnTo>
                    <a:pt x="204851" y="195075"/>
                  </a:lnTo>
                  <a:lnTo>
                    <a:pt x="203411" y="194772"/>
                  </a:lnTo>
                  <a:lnTo>
                    <a:pt x="202047" y="194468"/>
                  </a:lnTo>
                  <a:lnTo>
                    <a:pt x="200607" y="194090"/>
                  </a:lnTo>
                  <a:lnTo>
                    <a:pt x="199243" y="193635"/>
                  </a:lnTo>
                  <a:lnTo>
                    <a:pt x="196515" y="192650"/>
                  </a:lnTo>
                  <a:lnTo>
                    <a:pt x="193862" y="191437"/>
                  </a:lnTo>
                  <a:lnTo>
                    <a:pt x="191285" y="190149"/>
                  </a:lnTo>
                  <a:lnTo>
                    <a:pt x="188860" y="188633"/>
                  </a:lnTo>
                  <a:lnTo>
                    <a:pt x="186435" y="187041"/>
                  </a:lnTo>
                  <a:lnTo>
                    <a:pt x="184161" y="185223"/>
                  </a:lnTo>
                  <a:lnTo>
                    <a:pt x="182039" y="183328"/>
                  </a:lnTo>
                  <a:lnTo>
                    <a:pt x="179993" y="181282"/>
                  </a:lnTo>
                  <a:lnTo>
                    <a:pt x="178023" y="179084"/>
                  </a:lnTo>
                  <a:lnTo>
                    <a:pt x="176280" y="176810"/>
                  </a:lnTo>
                  <a:lnTo>
                    <a:pt x="174612" y="174385"/>
                  </a:lnTo>
                  <a:lnTo>
                    <a:pt x="173779" y="173097"/>
                  </a:lnTo>
                  <a:lnTo>
                    <a:pt x="173096" y="171808"/>
                  </a:lnTo>
                  <a:lnTo>
                    <a:pt x="172339" y="170520"/>
                  </a:lnTo>
                  <a:lnTo>
                    <a:pt x="171657" y="169156"/>
                  </a:lnTo>
                  <a:lnTo>
                    <a:pt x="170899" y="167488"/>
                  </a:lnTo>
                  <a:lnTo>
                    <a:pt x="170217" y="165821"/>
                  </a:lnTo>
                  <a:lnTo>
                    <a:pt x="169610" y="164078"/>
                  </a:lnTo>
                  <a:lnTo>
                    <a:pt x="169080" y="162335"/>
                  </a:lnTo>
                  <a:lnTo>
                    <a:pt x="168549" y="160592"/>
                  </a:lnTo>
                  <a:lnTo>
                    <a:pt x="168170" y="158849"/>
                  </a:lnTo>
                  <a:lnTo>
                    <a:pt x="167867" y="157030"/>
                  </a:lnTo>
                  <a:lnTo>
                    <a:pt x="167564" y="155287"/>
                  </a:lnTo>
                  <a:lnTo>
                    <a:pt x="167337" y="153544"/>
                  </a:lnTo>
                  <a:lnTo>
                    <a:pt x="167185" y="151725"/>
                  </a:lnTo>
                  <a:lnTo>
                    <a:pt x="167185" y="149982"/>
                  </a:lnTo>
                  <a:lnTo>
                    <a:pt x="167185" y="148163"/>
                  </a:lnTo>
                  <a:lnTo>
                    <a:pt x="167185" y="146420"/>
                  </a:lnTo>
                  <a:lnTo>
                    <a:pt x="167337" y="144601"/>
                  </a:lnTo>
                  <a:lnTo>
                    <a:pt x="167564" y="142858"/>
                  </a:lnTo>
                  <a:lnTo>
                    <a:pt x="167791" y="141115"/>
                  </a:lnTo>
                  <a:lnTo>
                    <a:pt x="168170" y="139372"/>
                  </a:lnTo>
                  <a:lnTo>
                    <a:pt x="168549" y="137629"/>
                  </a:lnTo>
                  <a:lnTo>
                    <a:pt x="169004" y="135885"/>
                  </a:lnTo>
                  <a:lnTo>
                    <a:pt x="169535" y="134218"/>
                  </a:lnTo>
                  <a:lnTo>
                    <a:pt x="170141" y="132475"/>
                  </a:lnTo>
                  <a:lnTo>
                    <a:pt x="170823" y="130883"/>
                  </a:lnTo>
                  <a:lnTo>
                    <a:pt x="171505" y="129216"/>
                  </a:lnTo>
                  <a:lnTo>
                    <a:pt x="172339" y="127625"/>
                  </a:lnTo>
                  <a:lnTo>
                    <a:pt x="173172" y="126033"/>
                  </a:lnTo>
                  <a:lnTo>
                    <a:pt x="174082" y="124442"/>
                  </a:lnTo>
                  <a:lnTo>
                    <a:pt x="175067" y="122926"/>
                  </a:lnTo>
                  <a:lnTo>
                    <a:pt x="176052" y="121486"/>
                  </a:lnTo>
                  <a:lnTo>
                    <a:pt x="177189" y="120046"/>
                  </a:lnTo>
                  <a:lnTo>
                    <a:pt x="178326" y="118606"/>
                  </a:lnTo>
                  <a:lnTo>
                    <a:pt x="179538" y="117242"/>
                  </a:lnTo>
                  <a:lnTo>
                    <a:pt x="180827" y="115878"/>
                  </a:lnTo>
                  <a:lnTo>
                    <a:pt x="182039" y="114741"/>
                  </a:lnTo>
                  <a:lnTo>
                    <a:pt x="183252" y="113604"/>
                  </a:lnTo>
                  <a:lnTo>
                    <a:pt x="184389" y="112619"/>
                  </a:lnTo>
                  <a:lnTo>
                    <a:pt x="185525" y="111709"/>
                  </a:lnTo>
                  <a:lnTo>
                    <a:pt x="186511" y="111027"/>
                  </a:lnTo>
                  <a:lnTo>
                    <a:pt x="187269" y="110497"/>
                  </a:lnTo>
                  <a:lnTo>
                    <a:pt x="187799" y="110194"/>
                  </a:lnTo>
                  <a:lnTo>
                    <a:pt x="187951" y="110194"/>
                  </a:lnTo>
                  <a:lnTo>
                    <a:pt x="188102" y="110270"/>
                  </a:lnTo>
                  <a:lnTo>
                    <a:pt x="188026" y="110421"/>
                  </a:lnTo>
                  <a:lnTo>
                    <a:pt x="187647" y="110724"/>
                  </a:lnTo>
                  <a:lnTo>
                    <a:pt x="186511" y="111709"/>
                  </a:lnTo>
                  <a:lnTo>
                    <a:pt x="185298" y="112770"/>
                  </a:lnTo>
                  <a:lnTo>
                    <a:pt x="184161" y="113756"/>
                  </a:lnTo>
                  <a:lnTo>
                    <a:pt x="183100" y="114741"/>
                  </a:lnTo>
                  <a:lnTo>
                    <a:pt x="182191" y="115650"/>
                  </a:lnTo>
                  <a:lnTo>
                    <a:pt x="181585" y="116408"/>
                  </a:lnTo>
                  <a:lnTo>
                    <a:pt x="181130" y="117015"/>
                  </a:lnTo>
                  <a:lnTo>
                    <a:pt x="180978" y="117242"/>
                  </a:lnTo>
                  <a:lnTo>
                    <a:pt x="180978" y="117393"/>
                  </a:lnTo>
                  <a:lnTo>
                    <a:pt x="180978" y="117545"/>
                  </a:lnTo>
                  <a:lnTo>
                    <a:pt x="181130" y="117545"/>
                  </a:lnTo>
                  <a:lnTo>
                    <a:pt x="181812" y="117015"/>
                  </a:lnTo>
                  <a:lnTo>
                    <a:pt x="183176" y="115726"/>
                  </a:lnTo>
                  <a:lnTo>
                    <a:pt x="184995" y="113983"/>
                  </a:lnTo>
                  <a:lnTo>
                    <a:pt x="186662" y="112543"/>
                  </a:lnTo>
                  <a:lnTo>
                    <a:pt x="187875" y="111558"/>
                  </a:lnTo>
                  <a:lnTo>
                    <a:pt x="188254" y="111331"/>
                  </a:lnTo>
                  <a:lnTo>
                    <a:pt x="188481" y="111331"/>
                  </a:lnTo>
                  <a:lnTo>
                    <a:pt x="188481" y="111482"/>
                  </a:lnTo>
                  <a:lnTo>
                    <a:pt x="188254" y="111785"/>
                  </a:lnTo>
                  <a:lnTo>
                    <a:pt x="187344" y="112619"/>
                  </a:lnTo>
                  <a:lnTo>
                    <a:pt x="186586" y="113377"/>
                  </a:lnTo>
                  <a:lnTo>
                    <a:pt x="186132" y="113832"/>
                  </a:lnTo>
                  <a:lnTo>
                    <a:pt x="186056" y="114059"/>
                  </a:lnTo>
                  <a:lnTo>
                    <a:pt x="186056" y="114135"/>
                  </a:lnTo>
                  <a:lnTo>
                    <a:pt x="186056" y="114210"/>
                  </a:lnTo>
                  <a:lnTo>
                    <a:pt x="186208" y="114210"/>
                  </a:lnTo>
                  <a:lnTo>
                    <a:pt x="186662" y="113907"/>
                  </a:lnTo>
                  <a:lnTo>
                    <a:pt x="187496" y="113225"/>
                  </a:lnTo>
                  <a:lnTo>
                    <a:pt x="188026" y="112846"/>
                  </a:lnTo>
                  <a:lnTo>
                    <a:pt x="188405" y="112543"/>
                  </a:lnTo>
                  <a:lnTo>
                    <a:pt x="188709" y="112392"/>
                  </a:lnTo>
                  <a:lnTo>
                    <a:pt x="188860" y="112392"/>
                  </a:lnTo>
                  <a:lnTo>
                    <a:pt x="189239" y="113149"/>
                  </a:lnTo>
                  <a:lnTo>
                    <a:pt x="189921" y="114665"/>
                  </a:lnTo>
                  <a:lnTo>
                    <a:pt x="190603" y="116181"/>
                  </a:lnTo>
                  <a:lnTo>
                    <a:pt x="190906" y="116939"/>
                  </a:lnTo>
                  <a:lnTo>
                    <a:pt x="190224" y="117545"/>
                  </a:lnTo>
                  <a:lnTo>
                    <a:pt x="188633" y="118909"/>
                  </a:lnTo>
                  <a:lnTo>
                    <a:pt x="187420" y="119970"/>
                  </a:lnTo>
                  <a:lnTo>
                    <a:pt x="186208" y="121031"/>
                  </a:lnTo>
                  <a:lnTo>
                    <a:pt x="185147" y="122168"/>
                  </a:lnTo>
                  <a:lnTo>
                    <a:pt x="184086" y="123305"/>
                  </a:lnTo>
                  <a:lnTo>
                    <a:pt x="183025" y="124442"/>
                  </a:lnTo>
                  <a:lnTo>
                    <a:pt x="182115" y="125654"/>
                  </a:lnTo>
                  <a:lnTo>
                    <a:pt x="181130" y="126867"/>
                  </a:lnTo>
                  <a:lnTo>
                    <a:pt x="180296" y="128155"/>
                  </a:lnTo>
                  <a:lnTo>
                    <a:pt x="179463" y="129444"/>
                  </a:lnTo>
                  <a:lnTo>
                    <a:pt x="178705" y="130732"/>
                  </a:lnTo>
                  <a:lnTo>
                    <a:pt x="178023" y="132096"/>
                  </a:lnTo>
                  <a:lnTo>
                    <a:pt x="177341" y="133460"/>
                  </a:lnTo>
                  <a:lnTo>
                    <a:pt x="176734" y="134824"/>
                  </a:lnTo>
                  <a:lnTo>
                    <a:pt x="176204" y="136189"/>
                  </a:lnTo>
                  <a:lnTo>
                    <a:pt x="175673" y="137629"/>
                  </a:lnTo>
                  <a:lnTo>
                    <a:pt x="175219" y="139068"/>
                  </a:lnTo>
                  <a:lnTo>
                    <a:pt x="174840" y="140508"/>
                  </a:lnTo>
                  <a:lnTo>
                    <a:pt x="174461" y="141948"/>
                  </a:lnTo>
                  <a:lnTo>
                    <a:pt x="174233" y="143388"/>
                  </a:lnTo>
                  <a:lnTo>
                    <a:pt x="174006" y="144904"/>
                  </a:lnTo>
                  <a:lnTo>
                    <a:pt x="173779" y="146344"/>
                  </a:lnTo>
                  <a:lnTo>
                    <a:pt x="173703" y="147860"/>
                  </a:lnTo>
                  <a:lnTo>
                    <a:pt x="173627" y="149375"/>
                  </a:lnTo>
                  <a:lnTo>
                    <a:pt x="173627" y="150891"/>
                  </a:lnTo>
                  <a:lnTo>
                    <a:pt x="173703" y="152407"/>
                  </a:lnTo>
                  <a:lnTo>
                    <a:pt x="173779" y="153923"/>
                  </a:lnTo>
                  <a:lnTo>
                    <a:pt x="173930" y="155363"/>
                  </a:lnTo>
                  <a:lnTo>
                    <a:pt x="174157" y="156878"/>
                  </a:lnTo>
                  <a:lnTo>
                    <a:pt x="174461" y="158394"/>
                  </a:lnTo>
                  <a:lnTo>
                    <a:pt x="174840" y="159910"/>
                  </a:lnTo>
                  <a:lnTo>
                    <a:pt x="175219" y="161426"/>
                  </a:lnTo>
                  <a:lnTo>
                    <a:pt x="175673" y="162941"/>
                  </a:lnTo>
                  <a:lnTo>
                    <a:pt x="176431" y="164912"/>
                  </a:lnTo>
                  <a:lnTo>
                    <a:pt x="177341" y="166958"/>
                  </a:lnTo>
                  <a:lnTo>
                    <a:pt x="178402" y="169004"/>
                  </a:lnTo>
                  <a:lnTo>
                    <a:pt x="179538" y="171050"/>
                  </a:lnTo>
                  <a:lnTo>
                    <a:pt x="180675" y="172945"/>
                  </a:lnTo>
                  <a:lnTo>
                    <a:pt x="181964" y="174612"/>
                  </a:lnTo>
                  <a:lnTo>
                    <a:pt x="183176" y="176128"/>
                  </a:lnTo>
                  <a:lnTo>
                    <a:pt x="184389" y="177416"/>
                  </a:lnTo>
                  <a:lnTo>
                    <a:pt x="184540" y="177644"/>
                  </a:lnTo>
                  <a:lnTo>
                    <a:pt x="184768" y="177947"/>
                  </a:lnTo>
                  <a:lnTo>
                    <a:pt x="184919" y="178250"/>
                  </a:lnTo>
                  <a:lnTo>
                    <a:pt x="184919" y="178477"/>
                  </a:lnTo>
                  <a:lnTo>
                    <a:pt x="184919" y="178705"/>
                  </a:lnTo>
                  <a:lnTo>
                    <a:pt x="184995" y="178856"/>
                  </a:lnTo>
                  <a:lnTo>
                    <a:pt x="185147" y="178932"/>
                  </a:lnTo>
                  <a:lnTo>
                    <a:pt x="185298" y="178856"/>
                  </a:lnTo>
                  <a:lnTo>
                    <a:pt x="185525" y="178932"/>
                  </a:lnTo>
                  <a:lnTo>
                    <a:pt x="185904" y="179160"/>
                  </a:lnTo>
                  <a:lnTo>
                    <a:pt x="186511" y="179539"/>
                  </a:lnTo>
                  <a:lnTo>
                    <a:pt x="187193" y="180221"/>
                  </a:lnTo>
                  <a:lnTo>
                    <a:pt x="188936" y="181661"/>
                  </a:lnTo>
                  <a:lnTo>
                    <a:pt x="190755" y="183025"/>
                  </a:lnTo>
                  <a:lnTo>
                    <a:pt x="192801" y="184313"/>
                  </a:lnTo>
                  <a:lnTo>
                    <a:pt x="194847" y="185450"/>
                  </a:lnTo>
                  <a:lnTo>
                    <a:pt x="197045" y="186587"/>
                  </a:lnTo>
                  <a:lnTo>
                    <a:pt x="199319" y="187496"/>
                  </a:lnTo>
                  <a:lnTo>
                    <a:pt x="201668" y="188330"/>
                  </a:lnTo>
                  <a:lnTo>
                    <a:pt x="203942" y="189012"/>
                  </a:lnTo>
                  <a:lnTo>
                    <a:pt x="205457" y="189391"/>
                  </a:lnTo>
                  <a:lnTo>
                    <a:pt x="207049" y="189618"/>
                  </a:lnTo>
                  <a:lnTo>
                    <a:pt x="208565" y="189921"/>
                  </a:lnTo>
                  <a:lnTo>
                    <a:pt x="210156" y="190073"/>
                  </a:lnTo>
                  <a:lnTo>
                    <a:pt x="211672" y="190149"/>
                  </a:lnTo>
                  <a:lnTo>
                    <a:pt x="213263" y="190224"/>
                  </a:lnTo>
                  <a:lnTo>
                    <a:pt x="214779" y="190224"/>
                  </a:lnTo>
                  <a:lnTo>
                    <a:pt x="216295" y="190149"/>
                  </a:lnTo>
                  <a:lnTo>
                    <a:pt x="217811" y="189997"/>
                  </a:lnTo>
                  <a:lnTo>
                    <a:pt x="219326" y="189845"/>
                  </a:lnTo>
                  <a:lnTo>
                    <a:pt x="220842" y="189542"/>
                  </a:lnTo>
                  <a:lnTo>
                    <a:pt x="222358" y="189239"/>
                  </a:lnTo>
                  <a:lnTo>
                    <a:pt x="223873" y="188936"/>
                  </a:lnTo>
                  <a:lnTo>
                    <a:pt x="225313" y="188481"/>
                  </a:lnTo>
                  <a:lnTo>
                    <a:pt x="226753" y="188027"/>
                  </a:lnTo>
                  <a:lnTo>
                    <a:pt x="228193" y="187496"/>
                  </a:lnTo>
                  <a:lnTo>
                    <a:pt x="229633" y="186890"/>
                  </a:lnTo>
                  <a:lnTo>
                    <a:pt x="230997" y="186284"/>
                  </a:lnTo>
                  <a:lnTo>
                    <a:pt x="232362" y="185601"/>
                  </a:lnTo>
                  <a:lnTo>
                    <a:pt x="233726" y="184844"/>
                  </a:lnTo>
                  <a:lnTo>
                    <a:pt x="235014" y="184086"/>
                  </a:lnTo>
                  <a:lnTo>
                    <a:pt x="236302" y="183252"/>
                  </a:lnTo>
                  <a:lnTo>
                    <a:pt x="237591" y="182343"/>
                  </a:lnTo>
                  <a:lnTo>
                    <a:pt x="238803" y="181357"/>
                  </a:lnTo>
                  <a:lnTo>
                    <a:pt x="240016" y="180372"/>
                  </a:lnTo>
                  <a:lnTo>
                    <a:pt x="241153" y="179387"/>
                  </a:lnTo>
                  <a:lnTo>
                    <a:pt x="242290" y="178250"/>
                  </a:lnTo>
                  <a:lnTo>
                    <a:pt x="243351" y="177113"/>
                  </a:lnTo>
                  <a:lnTo>
                    <a:pt x="244412" y="175977"/>
                  </a:lnTo>
                  <a:lnTo>
                    <a:pt x="245397" y="174764"/>
                  </a:lnTo>
                  <a:lnTo>
                    <a:pt x="246382" y="173476"/>
                  </a:lnTo>
                  <a:lnTo>
                    <a:pt x="247292" y="172111"/>
                  </a:lnTo>
                  <a:lnTo>
                    <a:pt x="248201" y="170747"/>
                  </a:lnTo>
                  <a:lnTo>
                    <a:pt x="249035" y="169307"/>
                  </a:lnTo>
                  <a:lnTo>
                    <a:pt x="249792" y="167867"/>
                  </a:lnTo>
                  <a:lnTo>
                    <a:pt x="250475" y="166352"/>
                  </a:lnTo>
                  <a:lnTo>
                    <a:pt x="251157" y="164760"/>
                  </a:lnTo>
                  <a:lnTo>
                    <a:pt x="251687" y="163244"/>
                  </a:lnTo>
                  <a:lnTo>
                    <a:pt x="252218" y="161577"/>
                  </a:lnTo>
                  <a:lnTo>
                    <a:pt x="252672" y="159986"/>
                  </a:lnTo>
                  <a:lnTo>
                    <a:pt x="253051" y="158318"/>
                  </a:lnTo>
                  <a:lnTo>
                    <a:pt x="253430" y="156651"/>
                  </a:lnTo>
                  <a:lnTo>
                    <a:pt x="253658" y="154984"/>
                  </a:lnTo>
                  <a:lnTo>
                    <a:pt x="253885" y="153316"/>
                  </a:lnTo>
                  <a:lnTo>
                    <a:pt x="253961" y="151649"/>
                  </a:lnTo>
                  <a:lnTo>
                    <a:pt x="254037" y="150058"/>
                  </a:lnTo>
                  <a:lnTo>
                    <a:pt x="253961" y="148390"/>
                  </a:lnTo>
                  <a:lnTo>
                    <a:pt x="253885" y="146799"/>
                  </a:lnTo>
                  <a:lnTo>
                    <a:pt x="253733" y="145283"/>
                  </a:lnTo>
                  <a:lnTo>
                    <a:pt x="253506" y="143691"/>
                  </a:lnTo>
                  <a:lnTo>
                    <a:pt x="253203" y="142176"/>
                  </a:lnTo>
                  <a:lnTo>
                    <a:pt x="252900" y="140660"/>
                  </a:lnTo>
                  <a:lnTo>
                    <a:pt x="252445" y="139144"/>
                  </a:lnTo>
                  <a:lnTo>
                    <a:pt x="252066" y="137629"/>
                  </a:lnTo>
                  <a:lnTo>
                    <a:pt x="251536" y="136189"/>
                  </a:lnTo>
                  <a:lnTo>
                    <a:pt x="251005" y="134749"/>
                  </a:lnTo>
                  <a:lnTo>
                    <a:pt x="250399" y="133384"/>
                  </a:lnTo>
                  <a:lnTo>
                    <a:pt x="249717" y="132020"/>
                  </a:lnTo>
                  <a:lnTo>
                    <a:pt x="249035" y="130656"/>
                  </a:lnTo>
                  <a:lnTo>
                    <a:pt x="248277" y="129368"/>
                  </a:lnTo>
                  <a:lnTo>
                    <a:pt x="247519" y="128079"/>
                  </a:lnTo>
                  <a:lnTo>
                    <a:pt x="246685" y="126791"/>
                  </a:lnTo>
                  <a:lnTo>
                    <a:pt x="245776" y="125578"/>
                  </a:lnTo>
                  <a:lnTo>
                    <a:pt x="244866" y="124442"/>
                  </a:lnTo>
                  <a:lnTo>
                    <a:pt x="244260" y="123684"/>
                  </a:lnTo>
                  <a:lnTo>
                    <a:pt x="243957" y="123305"/>
                  </a:lnTo>
                  <a:lnTo>
                    <a:pt x="243957" y="123153"/>
                  </a:lnTo>
                  <a:lnTo>
                    <a:pt x="243957" y="123002"/>
                  </a:lnTo>
                  <a:lnTo>
                    <a:pt x="244108" y="122774"/>
                  </a:lnTo>
                  <a:lnTo>
                    <a:pt x="244260" y="122471"/>
                  </a:lnTo>
                  <a:lnTo>
                    <a:pt x="244260" y="122320"/>
                  </a:lnTo>
                  <a:lnTo>
                    <a:pt x="244260" y="122168"/>
                  </a:lnTo>
                  <a:lnTo>
                    <a:pt x="244184" y="122092"/>
                  </a:lnTo>
                  <a:lnTo>
                    <a:pt x="244033" y="122016"/>
                  </a:lnTo>
                  <a:lnTo>
                    <a:pt x="243654" y="121941"/>
                  </a:lnTo>
                  <a:lnTo>
                    <a:pt x="243426" y="122016"/>
                  </a:lnTo>
                  <a:lnTo>
                    <a:pt x="243275" y="122092"/>
                  </a:lnTo>
                  <a:lnTo>
                    <a:pt x="243275" y="122168"/>
                  </a:lnTo>
                  <a:lnTo>
                    <a:pt x="243047" y="122092"/>
                  </a:lnTo>
                  <a:lnTo>
                    <a:pt x="242593" y="121713"/>
                  </a:lnTo>
                  <a:lnTo>
                    <a:pt x="240925" y="120273"/>
                  </a:lnTo>
                  <a:lnTo>
                    <a:pt x="238955" y="118682"/>
                  </a:lnTo>
                  <a:lnTo>
                    <a:pt x="236985" y="117166"/>
                  </a:lnTo>
                  <a:lnTo>
                    <a:pt x="234938" y="115802"/>
                  </a:lnTo>
                  <a:lnTo>
                    <a:pt x="232892" y="114589"/>
                  </a:lnTo>
                  <a:lnTo>
                    <a:pt x="230694" y="113528"/>
                  </a:lnTo>
                  <a:lnTo>
                    <a:pt x="228496" y="112543"/>
                  </a:lnTo>
                  <a:lnTo>
                    <a:pt x="226223" y="111709"/>
                  </a:lnTo>
                  <a:lnTo>
                    <a:pt x="223949" y="111027"/>
                  </a:lnTo>
                  <a:lnTo>
                    <a:pt x="222737" y="110724"/>
                  </a:lnTo>
                  <a:lnTo>
                    <a:pt x="221373" y="110497"/>
                  </a:lnTo>
                  <a:lnTo>
                    <a:pt x="220084" y="110270"/>
                  </a:lnTo>
                  <a:lnTo>
                    <a:pt x="218720" y="110118"/>
                  </a:lnTo>
                  <a:lnTo>
                    <a:pt x="215916" y="109891"/>
                  </a:lnTo>
                  <a:lnTo>
                    <a:pt x="213188" y="109815"/>
                  </a:lnTo>
                  <a:lnTo>
                    <a:pt x="210383" y="109891"/>
                  </a:lnTo>
                  <a:lnTo>
                    <a:pt x="207655" y="110194"/>
                  </a:lnTo>
                  <a:lnTo>
                    <a:pt x="206291" y="110421"/>
                  </a:lnTo>
                  <a:lnTo>
                    <a:pt x="205003" y="110648"/>
                  </a:lnTo>
                  <a:lnTo>
                    <a:pt x="203714" y="110952"/>
                  </a:lnTo>
                  <a:lnTo>
                    <a:pt x="202502" y="111331"/>
                  </a:lnTo>
                  <a:lnTo>
                    <a:pt x="202350" y="111331"/>
                  </a:lnTo>
                  <a:lnTo>
                    <a:pt x="202199" y="111255"/>
                  </a:lnTo>
                  <a:lnTo>
                    <a:pt x="202123" y="111179"/>
                  </a:lnTo>
                  <a:lnTo>
                    <a:pt x="202047" y="111027"/>
                  </a:lnTo>
                  <a:lnTo>
                    <a:pt x="201744" y="110573"/>
                  </a:lnTo>
                  <a:lnTo>
                    <a:pt x="201289" y="109966"/>
                  </a:lnTo>
                  <a:lnTo>
                    <a:pt x="200986" y="109663"/>
                  </a:lnTo>
                  <a:lnTo>
                    <a:pt x="200683" y="109512"/>
                  </a:lnTo>
                  <a:lnTo>
                    <a:pt x="200304" y="109436"/>
                  </a:lnTo>
                  <a:lnTo>
                    <a:pt x="199167" y="109436"/>
                  </a:lnTo>
                  <a:lnTo>
                    <a:pt x="199015" y="109360"/>
                  </a:lnTo>
                  <a:lnTo>
                    <a:pt x="198940" y="109209"/>
                  </a:lnTo>
                  <a:lnTo>
                    <a:pt x="198788" y="108981"/>
                  </a:lnTo>
                  <a:lnTo>
                    <a:pt x="198561" y="108375"/>
                  </a:lnTo>
                  <a:lnTo>
                    <a:pt x="197954" y="106783"/>
                  </a:lnTo>
                  <a:lnTo>
                    <a:pt x="197803" y="106556"/>
                  </a:lnTo>
                  <a:lnTo>
                    <a:pt x="197879" y="106480"/>
                  </a:lnTo>
                  <a:lnTo>
                    <a:pt x="197879" y="106329"/>
                  </a:lnTo>
                  <a:lnTo>
                    <a:pt x="198182" y="106177"/>
                  </a:lnTo>
                  <a:lnTo>
                    <a:pt x="198788" y="106025"/>
                  </a:lnTo>
                  <a:lnTo>
                    <a:pt x="202502" y="105116"/>
                  </a:lnTo>
                  <a:lnTo>
                    <a:pt x="204321" y="104661"/>
                  </a:lnTo>
                  <a:lnTo>
                    <a:pt x="205154" y="104434"/>
                  </a:lnTo>
                  <a:lnTo>
                    <a:pt x="205154" y="104358"/>
                  </a:lnTo>
                  <a:lnTo>
                    <a:pt x="205078" y="104131"/>
                  </a:lnTo>
                  <a:lnTo>
                    <a:pt x="204548" y="104131"/>
                  </a:lnTo>
                  <a:lnTo>
                    <a:pt x="203184" y="104358"/>
                  </a:lnTo>
                  <a:lnTo>
                    <a:pt x="201289" y="104737"/>
                  </a:lnTo>
                  <a:lnTo>
                    <a:pt x="199167" y="105343"/>
                  </a:lnTo>
                  <a:lnTo>
                    <a:pt x="198333" y="105571"/>
                  </a:lnTo>
                  <a:lnTo>
                    <a:pt x="197803" y="105647"/>
                  </a:lnTo>
                  <a:lnTo>
                    <a:pt x="197500" y="105647"/>
                  </a:lnTo>
                  <a:lnTo>
                    <a:pt x="197424" y="105495"/>
                  </a:lnTo>
                  <a:lnTo>
                    <a:pt x="197348" y="105419"/>
                  </a:lnTo>
                  <a:lnTo>
                    <a:pt x="197424" y="105268"/>
                  </a:lnTo>
                  <a:lnTo>
                    <a:pt x="197576" y="105116"/>
                  </a:lnTo>
                  <a:lnTo>
                    <a:pt x="197803" y="104964"/>
                  </a:lnTo>
                  <a:lnTo>
                    <a:pt x="198788" y="104586"/>
                  </a:lnTo>
                  <a:lnTo>
                    <a:pt x="200607" y="104055"/>
                  </a:lnTo>
                  <a:lnTo>
                    <a:pt x="202577" y="103525"/>
                  </a:lnTo>
                  <a:lnTo>
                    <a:pt x="204851" y="102994"/>
                  </a:lnTo>
                  <a:lnTo>
                    <a:pt x="207125" y="102539"/>
                  </a:lnTo>
                  <a:lnTo>
                    <a:pt x="208944" y="102312"/>
                  </a:lnTo>
                  <a:lnTo>
                    <a:pt x="211141" y="102236"/>
                  </a:lnTo>
                  <a:lnTo>
                    <a:pt x="214324" y="102160"/>
                  </a:lnTo>
                  <a:close/>
                  <a:moveTo>
                    <a:pt x="51156" y="103828"/>
                  </a:moveTo>
                  <a:lnTo>
                    <a:pt x="54187" y="103903"/>
                  </a:lnTo>
                  <a:lnTo>
                    <a:pt x="57370" y="104131"/>
                  </a:lnTo>
                  <a:lnTo>
                    <a:pt x="59720" y="104434"/>
                  </a:lnTo>
                  <a:lnTo>
                    <a:pt x="62145" y="104964"/>
                  </a:lnTo>
                  <a:lnTo>
                    <a:pt x="64570" y="105571"/>
                  </a:lnTo>
                  <a:lnTo>
                    <a:pt x="67071" y="106329"/>
                  </a:lnTo>
                  <a:lnTo>
                    <a:pt x="69420" y="107238"/>
                  </a:lnTo>
                  <a:lnTo>
                    <a:pt x="71770" y="108223"/>
                  </a:lnTo>
                  <a:lnTo>
                    <a:pt x="73968" y="109360"/>
                  </a:lnTo>
                  <a:lnTo>
                    <a:pt x="76090" y="110573"/>
                  </a:lnTo>
                  <a:lnTo>
                    <a:pt x="78515" y="112088"/>
                  </a:lnTo>
                  <a:lnTo>
                    <a:pt x="78591" y="112240"/>
                  </a:lnTo>
                  <a:lnTo>
                    <a:pt x="78666" y="112316"/>
                  </a:lnTo>
                  <a:lnTo>
                    <a:pt x="78666" y="112467"/>
                  </a:lnTo>
                  <a:lnTo>
                    <a:pt x="78515" y="112770"/>
                  </a:lnTo>
                  <a:lnTo>
                    <a:pt x="77984" y="113528"/>
                  </a:lnTo>
                  <a:lnTo>
                    <a:pt x="76848" y="114968"/>
                  </a:lnTo>
                  <a:lnTo>
                    <a:pt x="74801" y="117469"/>
                  </a:lnTo>
                  <a:lnTo>
                    <a:pt x="72982" y="116332"/>
                  </a:lnTo>
                  <a:lnTo>
                    <a:pt x="71921" y="115650"/>
                  </a:lnTo>
                  <a:lnTo>
                    <a:pt x="70709" y="114968"/>
                  </a:lnTo>
                  <a:lnTo>
                    <a:pt x="67981" y="113604"/>
                  </a:lnTo>
                  <a:lnTo>
                    <a:pt x="65176" y="112392"/>
                  </a:lnTo>
                  <a:lnTo>
                    <a:pt x="63964" y="111937"/>
                  </a:lnTo>
                  <a:lnTo>
                    <a:pt x="62751" y="111558"/>
                  </a:lnTo>
                  <a:lnTo>
                    <a:pt x="61236" y="111103"/>
                  </a:lnTo>
                  <a:lnTo>
                    <a:pt x="59871" y="110724"/>
                  </a:lnTo>
                  <a:lnTo>
                    <a:pt x="58583" y="110497"/>
                  </a:lnTo>
                  <a:lnTo>
                    <a:pt x="57370" y="110270"/>
                  </a:lnTo>
                  <a:lnTo>
                    <a:pt x="56006" y="110118"/>
                  </a:lnTo>
                  <a:lnTo>
                    <a:pt x="54642" y="110042"/>
                  </a:lnTo>
                  <a:lnTo>
                    <a:pt x="51232" y="109966"/>
                  </a:lnTo>
                  <a:lnTo>
                    <a:pt x="48049" y="109966"/>
                  </a:lnTo>
                  <a:lnTo>
                    <a:pt x="46836" y="110042"/>
                  </a:lnTo>
                  <a:lnTo>
                    <a:pt x="45699" y="110194"/>
                  </a:lnTo>
                  <a:lnTo>
                    <a:pt x="44638" y="110345"/>
                  </a:lnTo>
                  <a:lnTo>
                    <a:pt x="43501" y="110573"/>
                  </a:lnTo>
                  <a:lnTo>
                    <a:pt x="40773" y="111179"/>
                  </a:lnTo>
                  <a:lnTo>
                    <a:pt x="38348" y="111861"/>
                  </a:lnTo>
                  <a:lnTo>
                    <a:pt x="35999" y="112770"/>
                  </a:lnTo>
                  <a:lnTo>
                    <a:pt x="33649" y="113756"/>
                  </a:lnTo>
                  <a:lnTo>
                    <a:pt x="31451" y="114893"/>
                  </a:lnTo>
                  <a:lnTo>
                    <a:pt x="29254" y="116181"/>
                  </a:lnTo>
                  <a:lnTo>
                    <a:pt x="27207" y="117621"/>
                  </a:lnTo>
                  <a:lnTo>
                    <a:pt x="25237" y="119212"/>
                  </a:lnTo>
                  <a:lnTo>
                    <a:pt x="23342" y="120880"/>
                  </a:lnTo>
                  <a:lnTo>
                    <a:pt x="21599" y="122623"/>
                  </a:lnTo>
                  <a:lnTo>
                    <a:pt x="19856" y="124517"/>
                  </a:lnTo>
                  <a:lnTo>
                    <a:pt x="18340" y="126564"/>
                  </a:lnTo>
                  <a:lnTo>
                    <a:pt x="16900" y="128610"/>
                  </a:lnTo>
                  <a:lnTo>
                    <a:pt x="15612" y="130808"/>
                  </a:lnTo>
                  <a:lnTo>
                    <a:pt x="14399" y="133081"/>
                  </a:lnTo>
                  <a:lnTo>
                    <a:pt x="13338" y="135431"/>
                  </a:lnTo>
                  <a:lnTo>
                    <a:pt x="12505" y="137856"/>
                  </a:lnTo>
                  <a:lnTo>
                    <a:pt x="11899" y="139675"/>
                  </a:lnTo>
                  <a:lnTo>
                    <a:pt x="11444" y="141418"/>
                  </a:lnTo>
                  <a:lnTo>
                    <a:pt x="11065" y="143161"/>
                  </a:lnTo>
                  <a:lnTo>
                    <a:pt x="10762" y="144904"/>
                  </a:lnTo>
                  <a:lnTo>
                    <a:pt x="10534" y="146723"/>
                  </a:lnTo>
                  <a:lnTo>
                    <a:pt x="10459" y="148542"/>
                  </a:lnTo>
                  <a:lnTo>
                    <a:pt x="10383" y="150436"/>
                  </a:lnTo>
                  <a:lnTo>
                    <a:pt x="10459" y="152407"/>
                  </a:lnTo>
                  <a:lnTo>
                    <a:pt x="10534" y="153998"/>
                  </a:lnTo>
                  <a:lnTo>
                    <a:pt x="10686" y="155514"/>
                  </a:lnTo>
                  <a:lnTo>
                    <a:pt x="10838" y="157030"/>
                  </a:lnTo>
                  <a:lnTo>
                    <a:pt x="11141" y="158546"/>
                  </a:lnTo>
                  <a:lnTo>
                    <a:pt x="11444" y="159986"/>
                  </a:lnTo>
                  <a:lnTo>
                    <a:pt x="11747" y="161426"/>
                  </a:lnTo>
                  <a:lnTo>
                    <a:pt x="12202" y="162941"/>
                  </a:lnTo>
                  <a:lnTo>
                    <a:pt x="12656" y="164305"/>
                  </a:lnTo>
                  <a:lnTo>
                    <a:pt x="13187" y="165745"/>
                  </a:lnTo>
                  <a:lnTo>
                    <a:pt x="13717" y="167110"/>
                  </a:lnTo>
                  <a:lnTo>
                    <a:pt x="14324" y="168474"/>
                  </a:lnTo>
                  <a:lnTo>
                    <a:pt x="15006" y="169762"/>
                  </a:lnTo>
                  <a:lnTo>
                    <a:pt x="15688" y="171126"/>
                  </a:lnTo>
                  <a:lnTo>
                    <a:pt x="16446" y="172339"/>
                  </a:lnTo>
                  <a:lnTo>
                    <a:pt x="17204" y="173627"/>
                  </a:lnTo>
                  <a:lnTo>
                    <a:pt x="18113" y="174840"/>
                  </a:lnTo>
                  <a:lnTo>
                    <a:pt x="18947" y="176052"/>
                  </a:lnTo>
                  <a:lnTo>
                    <a:pt x="19856" y="177189"/>
                  </a:lnTo>
                  <a:lnTo>
                    <a:pt x="20841" y="178250"/>
                  </a:lnTo>
                  <a:lnTo>
                    <a:pt x="21902" y="179387"/>
                  </a:lnTo>
                  <a:lnTo>
                    <a:pt x="22963" y="180448"/>
                  </a:lnTo>
                  <a:lnTo>
                    <a:pt x="24024" y="181433"/>
                  </a:lnTo>
                  <a:lnTo>
                    <a:pt x="25161" y="182418"/>
                  </a:lnTo>
                  <a:lnTo>
                    <a:pt x="26298" y="183328"/>
                  </a:lnTo>
                  <a:lnTo>
                    <a:pt x="27511" y="184237"/>
                  </a:lnTo>
                  <a:lnTo>
                    <a:pt x="28723" y="185071"/>
                  </a:lnTo>
                  <a:lnTo>
                    <a:pt x="30011" y="185905"/>
                  </a:lnTo>
                  <a:lnTo>
                    <a:pt x="31376" y="186662"/>
                  </a:lnTo>
                  <a:lnTo>
                    <a:pt x="32664" y="187345"/>
                  </a:lnTo>
                  <a:lnTo>
                    <a:pt x="34028" y="188027"/>
                  </a:lnTo>
                  <a:lnTo>
                    <a:pt x="35468" y="188633"/>
                  </a:lnTo>
                  <a:lnTo>
                    <a:pt x="36908" y="189163"/>
                  </a:lnTo>
                  <a:lnTo>
                    <a:pt x="38348" y="189694"/>
                  </a:lnTo>
                  <a:lnTo>
                    <a:pt x="39864" y="190149"/>
                  </a:lnTo>
                  <a:lnTo>
                    <a:pt x="41379" y="190603"/>
                  </a:lnTo>
                  <a:lnTo>
                    <a:pt x="42895" y="190906"/>
                  </a:lnTo>
                  <a:lnTo>
                    <a:pt x="44487" y="191210"/>
                  </a:lnTo>
                  <a:lnTo>
                    <a:pt x="46078" y="191437"/>
                  </a:lnTo>
                  <a:lnTo>
                    <a:pt x="47594" y="191589"/>
                  </a:lnTo>
                  <a:lnTo>
                    <a:pt x="49185" y="191740"/>
                  </a:lnTo>
                  <a:lnTo>
                    <a:pt x="53960" y="191740"/>
                  </a:lnTo>
                  <a:lnTo>
                    <a:pt x="55552" y="191589"/>
                  </a:lnTo>
                  <a:lnTo>
                    <a:pt x="57067" y="191437"/>
                  </a:lnTo>
                  <a:lnTo>
                    <a:pt x="58659" y="191210"/>
                  </a:lnTo>
                  <a:lnTo>
                    <a:pt x="60175" y="190906"/>
                  </a:lnTo>
                  <a:lnTo>
                    <a:pt x="61690" y="190528"/>
                  </a:lnTo>
                  <a:lnTo>
                    <a:pt x="64040" y="189845"/>
                  </a:lnTo>
                  <a:lnTo>
                    <a:pt x="66389" y="188936"/>
                  </a:lnTo>
                  <a:lnTo>
                    <a:pt x="68663" y="187951"/>
                  </a:lnTo>
                  <a:lnTo>
                    <a:pt x="70860" y="186890"/>
                  </a:lnTo>
                  <a:lnTo>
                    <a:pt x="72982" y="185601"/>
                  </a:lnTo>
                  <a:lnTo>
                    <a:pt x="75029" y="184237"/>
                  </a:lnTo>
                  <a:lnTo>
                    <a:pt x="76999" y="182722"/>
                  </a:lnTo>
                  <a:lnTo>
                    <a:pt x="78894" y="181130"/>
                  </a:lnTo>
                  <a:lnTo>
                    <a:pt x="80713" y="179387"/>
                  </a:lnTo>
                  <a:lnTo>
                    <a:pt x="82380" y="177644"/>
                  </a:lnTo>
                  <a:lnTo>
                    <a:pt x="83972" y="175749"/>
                  </a:lnTo>
                  <a:lnTo>
                    <a:pt x="85411" y="173779"/>
                  </a:lnTo>
                  <a:lnTo>
                    <a:pt x="86700" y="171732"/>
                  </a:lnTo>
                  <a:lnTo>
                    <a:pt x="87912" y="169610"/>
                  </a:lnTo>
                  <a:lnTo>
                    <a:pt x="88973" y="167413"/>
                  </a:lnTo>
                  <a:lnTo>
                    <a:pt x="89807" y="165139"/>
                  </a:lnTo>
                  <a:lnTo>
                    <a:pt x="90110" y="164457"/>
                  </a:lnTo>
                  <a:lnTo>
                    <a:pt x="90338" y="164002"/>
                  </a:lnTo>
                  <a:lnTo>
                    <a:pt x="90641" y="163775"/>
                  </a:lnTo>
                  <a:lnTo>
                    <a:pt x="90944" y="163699"/>
                  </a:lnTo>
                  <a:lnTo>
                    <a:pt x="91399" y="163623"/>
                  </a:lnTo>
                  <a:lnTo>
                    <a:pt x="91778" y="163623"/>
                  </a:lnTo>
                  <a:lnTo>
                    <a:pt x="92763" y="163699"/>
                  </a:lnTo>
                  <a:lnTo>
                    <a:pt x="93521" y="163926"/>
                  </a:lnTo>
                  <a:lnTo>
                    <a:pt x="93900" y="164078"/>
                  </a:lnTo>
                  <a:lnTo>
                    <a:pt x="94051" y="164230"/>
                  </a:lnTo>
                  <a:lnTo>
                    <a:pt x="94430" y="164533"/>
                  </a:lnTo>
                  <a:lnTo>
                    <a:pt x="94733" y="164609"/>
                  </a:lnTo>
                  <a:lnTo>
                    <a:pt x="95112" y="164609"/>
                  </a:lnTo>
                  <a:lnTo>
                    <a:pt x="95718" y="164381"/>
                  </a:lnTo>
                  <a:lnTo>
                    <a:pt x="96097" y="164305"/>
                  </a:lnTo>
                  <a:lnTo>
                    <a:pt x="96401" y="164230"/>
                  </a:lnTo>
                  <a:lnTo>
                    <a:pt x="96704" y="164305"/>
                  </a:lnTo>
                  <a:lnTo>
                    <a:pt x="97007" y="164381"/>
                  </a:lnTo>
                  <a:lnTo>
                    <a:pt x="97386" y="164609"/>
                  </a:lnTo>
                  <a:lnTo>
                    <a:pt x="97462" y="164760"/>
                  </a:lnTo>
                  <a:lnTo>
                    <a:pt x="97386" y="164836"/>
                  </a:lnTo>
                  <a:lnTo>
                    <a:pt x="97158" y="165139"/>
                  </a:lnTo>
                  <a:lnTo>
                    <a:pt x="96779" y="165897"/>
                  </a:lnTo>
                  <a:lnTo>
                    <a:pt x="96249" y="166958"/>
                  </a:lnTo>
                  <a:lnTo>
                    <a:pt x="95643" y="168474"/>
                  </a:lnTo>
                  <a:lnTo>
                    <a:pt x="94733" y="170596"/>
                  </a:lnTo>
                  <a:lnTo>
                    <a:pt x="93824" y="172642"/>
                  </a:lnTo>
                  <a:lnTo>
                    <a:pt x="92763" y="174612"/>
                  </a:lnTo>
                  <a:lnTo>
                    <a:pt x="91626" y="176507"/>
                  </a:lnTo>
                  <a:lnTo>
                    <a:pt x="90413" y="178326"/>
                  </a:lnTo>
                  <a:lnTo>
                    <a:pt x="89125" y="180145"/>
                  </a:lnTo>
                  <a:lnTo>
                    <a:pt x="87761" y="181812"/>
                  </a:lnTo>
                  <a:lnTo>
                    <a:pt x="86321" y="183479"/>
                  </a:lnTo>
                  <a:lnTo>
                    <a:pt x="84805" y="185071"/>
                  </a:lnTo>
                  <a:lnTo>
                    <a:pt x="83214" y="186511"/>
                  </a:lnTo>
                  <a:lnTo>
                    <a:pt x="81546" y="187951"/>
                  </a:lnTo>
                  <a:lnTo>
                    <a:pt x="79803" y="189315"/>
                  </a:lnTo>
                  <a:lnTo>
                    <a:pt x="78060" y="190603"/>
                  </a:lnTo>
                  <a:lnTo>
                    <a:pt x="76165" y="191816"/>
                  </a:lnTo>
                  <a:lnTo>
                    <a:pt x="74195" y="192953"/>
                  </a:lnTo>
                  <a:lnTo>
                    <a:pt x="72225" y="194014"/>
                  </a:lnTo>
                  <a:lnTo>
                    <a:pt x="69724" y="195151"/>
                  </a:lnTo>
                  <a:lnTo>
                    <a:pt x="67147" y="196136"/>
                  </a:lnTo>
                  <a:lnTo>
                    <a:pt x="64570" y="197045"/>
                  </a:lnTo>
                  <a:lnTo>
                    <a:pt x="61993" y="197727"/>
                  </a:lnTo>
                  <a:lnTo>
                    <a:pt x="59341" y="198258"/>
                  </a:lnTo>
                  <a:lnTo>
                    <a:pt x="56688" y="198637"/>
                  </a:lnTo>
                  <a:lnTo>
                    <a:pt x="54036" y="198864"/>
                  </a:lnTo>
                  <a:lnTo>
                    <a:pt x="51383" y="198940"/>
                  </a:lnTo>
                  <a:lnTo>
                    <a:pt x="48655" y="198940"/>
                  </a:lnTo>
                  <a:lnTo>
                    <a:pt x="46002" y="198713"/>
                  </a:lnTo>
                  <a:lnTo>
                    <a:pt x="43350" y="198334"/>
                  </a:lnTo>
                  <a:lnTo>
                    <a:pt x="40697" y="197803"/>
                  </a:lnTo>
                  <a:lnTo>
                    <a:pt x="38121" y="197121"/>
                  </a:lnTo>
                  <a:lnTo>
                    <a:pt x="35544" y="196287"/>
                  </a:lnTo>
                  <a:lnTo>
                    <a:pt x="32967" y="195302"/>
                  </a:lnTo>
                  <a:lnTo>
                    <a:pt x="30466" y="194165"/>
                  </a:lnTo>
                  <a:lnTo>
                    <a:pt x="27889" y="192801"/>
                  </a:lnTo>
                  <a:lnTo>
                    <a:pt x="25313" y="191210"/>
                  </a:lnTo>
                  <a:lnTo>
                    <a:pt x="22963" y="189542"/>
                  </a:lnTo>
                  <a:lnTo>
                    <a:pt x="20690" y="187799"/>
                  </a:lnTo>
                  <a:lnTo>
                    <a:pt x="18492" y="185829"/>
                  </a:lnTo>
                  <a:lnTo>
                    <a:pt x="16521" y="183783"/>
                  </a:lnTo>
                  <a:lnTo>
                    <a:pt x="14627" y="181661"/>
                  </a:lnTo>
                  <a:lnTo>
                    <a:pt x="12884" y="179387"/>
                  </a:lnTo>
                  <a:lnTo>
                    <a:pt x="11216" y="176962"/>
                  </a:lnTo>
                  <a:lnTo>
                    <a:pt x="9776" y="174537"/>
                  </a:lnTo>
                  <a:lnTo>
                    <a:pt x="8412" y="171960"/>
                  </a:lnTo>
                  <a:lnTo>
                    <a:pt x="7276" y="169232"/>
                  </a:lnTo>
                  <a:lnTo>
                    <a:pt x="6215" y="166503"/>
                  </a:lnTo>
                  <a:lnTo>
                    <a:pt x="5381" y="163623"/>
                  </a:lnTo>
                  <a:lnTo>
                    <a:pt x="4623" y="160743"/>
                  </a:lnTo>
                  <a:lnTo>
                    <a:pt x="4092" y="157712"/>
                  </a:lnTo>
                  <a:lnTo>
                    <a:pt x="3941" y="156348"/>
                  </a:lnTo>
                  <a:lnTo>
                    <a:pt x="3789" y="154680"/>
                  </a:lnTo>
                  <a:lnTo>
                    <a:pt x="3714" y="152862"/>
                  </a:lnTo>
                  <a:lnTo>
                    <a:pt x="3714" y="150967"/>
                  </a:lnTo>
                  <a:lnTo>
                    <a:pt x="3714" y="149072"/>
                  </a:lnTo>
                  <a:lnTo>
                    <a:pt x="3789" y="147253"/>
                  </a:lnTo>
                  <a:lnTo>
                    <a:pt x="3865" y="145586"/>
                  </a:lnTo>
                  <a:lnTo>
                    <a:pt x="4092" y="144146"/>
                  </a:lnTo>
                  <a:lnTo>
                    <a:pt x="4320" y="142630"/>
                  </a:lnTo>
                  <a:lnTo>
                    <a:pt x="4623" y="141039"/>
                  </a:lnTo>
                  <a:lnTo>
                    <a:pt x="5002" y="139523"/>
                  </a:lnTo>
                  <a:lnTo>
                    <a:pt x="5381" y="138007"/>
                  </a:lnTo>
                  <a:lnTo>
                    <a:pt x="5836" y="136492"/>
                  </a:lnTo>
                  <a:lnTo>
                    <a:pt x="6290" y="135052"/>
                  </a:lnTo>
                  <a:lnTo>
                    <a:pt x="6821" y="133612"/>
                  </a:lnTo>
                  <a:lnTo>
                    <a:pt x="7427" y="132248"/>
                  </a:lnTo>
                  <a:lnTo>
                    <a:pt x="8033" y="130808"/>
                  </a:lnTo>
                  <a:lnTo>
                    <a:pt x="8715" y="129444"/>
                  </a:lnTo>
                  <a:lnTo>
                    <a:pt x="9398" y="128155"/>
                  </a:lnTo>
                  <a:lnTo>
                    <a:pt x="10155" y="126791"/>
                  </a:lnTo>
                  <a:lnTo>
                    <a:pt x="10989" y="125578"/>
                  </a:lnTo>
                  <a:lnTo>
                    <a:pt x="11823" y="124290"/>
                  </a:lnTo>
                  <a:lnTo>
                    <a:pt x="12732" y="123077"/>
                  </a:lnTo>
                  <a:lnTo>
                    <a:pt x="13642" y="121865"/>
                  </a:lnTo>
                  <a:lnTo>
                    <a:pt x="14551" y="120728"/>
                  </a:lnTo>
                  <a:lnTo>
                    <a:pt x="15612" y="119591"/>
                  </a:lnTo>
                  <a:lnTo>
                    <a:pt x="16597" y="118530"/>
                  </a:lnTo>
                  <a:lnTo>
                    <a:pt x="17734" y="117393"/>
                  </a:lnTo>
                  <a:lnTo>
                    <a:pt x="18795" y="116408"/>
                  </a:lnTo>
                  <a:lnTo>
                    <a:pt x="20008" y="115423"/>
                  </a:lnTo>
                  <a:lnTo>
                    <a:pt x="21220" y="114438"/>
                  </a:lnTo>
                  <a:lnTo>
                    <a:pt x="22433" y="113528"/>
                  </a:lnTo>
                  <a:lnTo>
                    <a:pt x="23645" y="112619"/>
                  </a:lnTo>
                  <a:lnTo>
                    <a:pt x="25010" y="111785"/>
                  </a:lnTo>
                  <a:lnTo>
                    <a:pt x="26298" y="110952"/>
                  </a:lnTo>
                  <a:lnTo>
                    <a:pt x="27662" y="110118"/>
                  </a:lnTo>
                  <a:lnTo>
                    <a:pt x="29102" y="109436"/>
                  </a:lnTo>
                  <a:lnTo>
                    <a:pt x="30542" y="108678"/>
                  </a:lnTo>
                  <a:lnTo>
                    <a:pt x="32058" y="107996"/>
                  </a:lnTo>
                  <a:lnTo>
                    <a:pt x="33498" y="107390"/>
                  </a:lnTo>
                  <a:lnTo>
                    <a:pt x="36453" y="106329"/>
                  </a:lnTo>
                  <a:lnTo>
                    <a:pt x="37893" y="105874"/>
                  </a:lnTo>
                  <a:lnTo>
                    <a:pt x="39333" y="105495"/>
                  </a:lnTo>
                  <a:lnTo>
                    <a:pt x="40773" y="105116"/>
                  </a:lnTo>
                  <a:lnTo>
                    <a:pt x="42213" y="104813"/>
                  </a:lnTo>
                  <a:lnTo>
                    <a:pt x="43729" y="104510"/>
                  </a:lnTo>
                  <a:lnTo>
                    <a:pt x="45169" y="104282"/>
                  </a:lnTo>
                  <a:lnTo>
                    <a:pt x="46609" y="104131"/>
                  </a:lnTo>
                  <a:lnTo>
                    <a:pt x="48124" y="103979"/>
                  </a:lnTo>
                  <a:lnTo>
                    <a:pt x="49640" y="103903"/>
                  </a:lnTo>
                  <a:lnTo>
                    <a:pt x="51156" y="103828"/>
                  </a:lnTo>
                  <a:close/>
                  <a:moveTo>
                    <a:pt x="190906" y="0"/>
                  </a:moveTo>
                  <a:lnTo>
                    <a:pt x="190527" y="76"/>
                  </a:lnTo>
                  <a:lnTo>
                    <a:pt x="190300" y="227"/>
                  </a:lnTo>
                  <a:lnTo>
                    <a:pt x="190224" y="531"/>
                  </a:lnTo>
                  <a:lnTo>
                    <a:pt x="190148" y="1061"/>
                  </a:lnTo>
                  <a:lnTo>
                    <a:pt x="189997" y="2804"/>
                  </a:lnTo>
                  <a:lnTo>
                    <a:pt x="189845" y="4775"/>
                  </a:lnTo>
                  <a:lnTo>
                    <a:pt x="189770" y="6366"/>
                  </a:lnTo>
                  <a:lnTo>
                    <a:pt x="189770" y="7200"/>
                  </a:lnTo>
                  <a:lnTo>
                    <a:pt x="189694" y="7958"/>
                  </a:lnTo>
                  <a:lnTo>
                    <a:pt x="189618" y="8640"/>
                  </a:lnTo>
                  <a:lnTo>
                    <a:pt x="189466" y="9322"/>
                  </a:lnTo>
                  <a:lnTo>
                    <a:pt x="189315" y="10004"/>
                  </a:lnTo>
                  <a:lnTo>
                    <a:pt x="189163" y="10762"/>
                  </a:lnTo>
                  <a:lnTo>
                    <a:pt x="189163" y="11595"/>
                  </a:lnTo>
                  <a:lnTo>
                    <a:pt x="189163" y="12429"/>
                  </a:lnTo>
                  <a:lnTo>
                    <a:pt x="189163" y="13187"/>
                  </a:lnTo>
                  <a:lnTo>
                    <a:pt x="189315" y="13945"/>
                  </a:lnTo>
                  <a:lnTo>
                    <a:pt x="189391" y="14627"/>
                  </a:lnTo>
                  <a:lnTo>
                    <a:pt x="189618" y="15082"/>
                  </a:lnTo>
                  <a:lnTo>
                    <a:pt x="189770" y="15460"/>
                  </a:lnTo>
                  <a:lnTo>
                    <a:pt x="189845" y="15915"/>
                  </a:lnTo>
                  <a:lnTo>
                    <a:pt x="189997" y="16976"/>
                  </a:lnTo>
                  <a:lnTo>
                    <a:pt x="190073" y="17810"/>
                  </a:lnTo>
                  <a:lnTo>
                    <a:pt x="189997" y="18037"/>
                  </a:lnTo>
                  <a:lnTo>
                    <a:pt x="189997" y="18113"/>
                  </a:lnTo>
                  <a:lnTo>
                    <a:pt x="189921" y="18037"/>
                  </a:lnTo>
                  <a:lnTo>
                    <a:pt x="189770" y="17961"/>
                  </a:lnTo>
                  <a:lnTo>
                    <a:pt x="189618" y="17886"/>
                  </a:lnTo>
                  <a:lnTo>
                    <a:pt x="189239" y="17810"/>
                  </a:lnTo>
                  <a:lnTo>
                    <a:pt x="188936" y="17961"/>
                  </a:lnTo>
                  <a:lnTo>
                    <a:pt x="188784" y="18037"/>
                  </a:lnTo>
                  <a:lnTo>
                    <a:pt x="188709" y="18189"/>
                  </a:lnTo>
                  <a:lnTo>
                    <a:pt x="188633" y="18113"/>
                  </a:lnTo>
                  <a:lnTo>
                    <a:pt x="188557" y="17582"/>
                  </a:lnTo>
                  <a:lnTo>
                    <a:pt x="188481" y="15460"/>
                  </a:lnTo>
                  <a:lnTo>
                    <a:pt x="188330" y="13490"/>
                  </a:lnTo>
                  <a:lnTo>
                    <a:pt x="188254" y="12808"/>
                  </a:lnTo>
                  <a:lnTo>
                    <a:pt x="188178" y="12353"/>
                  </a:lnTo>
                  <a:lnTo>
                    <a:pt x="188026" y="12050"/>
                  </a:lnTo>
                  <a:lnTo>
                    <a:pt x="187875" y="11899"/>
                  </a:lnTo>
                  <a:lnTo>
                    <a:pt x="187647" y="11974"/>
                  </a:lnTo>
                  <a:lnTo>
                    <a:pt x="187420" y="12126"/>
                  </a:lnTo>
                  <a:lnTo>
                    <a:pt x="187041" y="12656"/>
                  </a:lnTo>
                  <a:lnTo>
                    <a:pt x="186511" y="13490"/>
                  </a:lnTo>
                  <a:lnTo>
                    <a:pt x="185980" y="14627"/>
                  </a:lnTo>
                  <a:lnTo>
                    <a:pt x="185222" y="13717"/>
                  </a:lnTo>
                  <a:lnTo>
                    <a:pt x="184464" y="12960"/>
                  </a:lnTo>
                  <a:lnTo>
                    <a:pt x="184161" y="12732"/>
                  </a:lnTo>
                  <a:lnTo>
                    <a:pt x="183934" y="12581"/>
                  </a:lnTo>
                  <a:lnTo>
                    <a:pt x="183631" y="12505"/>
                  </a:lnTo>
                  <a:lnTo>
                    <a:pt x="183403" y="12429"/>
                  </a:lnTo>
                  <a:lnTo>
                    <a:pt x="183176" y="12505"/>
                  </a:lnTo>
                  <a:lnTo>
                    <a:pt x="182873" y="12581"/>
                  </a:lnTo>
                  <a:lnTo>
                    <a:pt x="182494" y="12884"/>
                  </a:lnTo>
                  <a:lnTo>
                    <a:pt x="182039" y="13338"/>
                  </a:lnTo>
                  <a:lnTo>
                    <a:pt x="181736" y="13945"/>
                  </a:lnTo>
                  <a:lnTo>
                    <a:pt x="181357" y="14703"/>
                  </a:lnTo>
                  <a:lnTo>
                    <a:pt x="181130" y="15536"/>
                  </a:lnTo>
                  <a:lnTo>
                    <a:pt x="180902" y="16521"/>
                  </a:lnTo>
                  <a:lnTo>
                    <a:pt x="180751" y="17507"/>
                  </a:lnTo>
                  <a:lnTo>
                    <a:pt x="180751" y="18492"/>
                  </a:lnTo>
                  <a:lnTo>
                    <a:pt x="180751" y="20159"/>
                  </a:lnTo>
                  <a:lnTo>
                    <a:pt x="180296" y="18795"/>
                  </a:lnTo>
                  <a:lnTo>
                    <a:pt x="180145" y="18113"/>
                  </a:lnTo>
                  <a:lnTo>
                    <a:pt x="179917" y="17582"/>
                  </a:lnTo>
                  <a:lnTo>
                    <a:pt x="179690" y="17128"/>
                  </a:lnTo>
                  <a:lnTo>
                    <a:pt x="179463" y="16900"/>
                  </a:lnTo>
                  <a:lnTo>
                    <a:pt x="179235" y="16749"/>
                  </a:lnTo>
                  <a:lnTo>
                    <a:pt x="178932" y="16749"/>
                  </a:lnTo>
                  <a:lnTo>
                    <a:pt x="178705" y="16900"/>
                  </a:lnTo>
                  <a:lnTo>
                    <a:pt x="178326" y="17128"/>
                  </a:lnTo>
                  <a:lnTo>
                    <a:pt x="178098" y="17431"/>
                  </a:lnTo>
                  <a:lnTo>
                    <a:pt x="177947" y="17886"/>
                  </a:lnTo>
                  <a:lnTo>
                    <a:pt x="177719" y="18568"/>
                  </a:lnTo>
                  <a:lnTo>
                    <a:pt x="177644" y="19326"/>
                  </a:lnTo>
                  <a:lnTo>
                    <a:pt x="177568" y="20159"/>
                  </a:lnTo>
                  <a:lnTo>
                    <a:pt x="177492" y="21069"/>
                  </a:lnTo>
                  <a:lnTo>
                    <a:pt x="177568" y="22054"/>
                  </a:lnTo>
                  <a:lnTo>
                    <a:pt x="177644" y="23039"/>
                  </a:lnTo>
                  <a:lnTo>
                    <a:pt x="177719" y="24100"/>
                  </a:lnTo>
                  <a:lnTo>
                    <a:pt x="177719" y="24706"/>
                  </a:lnTo>
                  <a:lnTo>
                    <a:pt x="177644" y="25161"/>
                  </a:lnTo>
                  <a:lnTo>
                    <a:pt x="177416" y="25389"/>
                  </a:lnTo>
                  <a:lnTo>
                    <a:pt x="177113" y="25843"/>
                  </a:lnTo>
                  <a:lnTo>
                    <a:pt x="176810" y="26298"/>
                  </a:lnTo>
                  <a:lnTo>
                    <a:pt x="176583" y="26828"/>
                  </a:lnTo>
                  <a:lnTo>
                    <a:pt x="176355" y="27283"/>
                  </a:lnTo>
                  <a:lnTo>
                    <a:pt x="176204" y="27814"/>
                  </a:lnTo>
                  <a:lnTo>
                    <a:pt x="176128" y="28344"/>
                  </a:lnTo>
                  <a:lnTo>
                    <a:pt x="176128" y="28875"/>
                  </a:lnTo>
                  <a:lnTo>
                    <a:pt x="176128" y="29405"/>
                  </a:lnTo>
                  <a:lnTo>
                    <a:pt x="176128" y="30012"/>
                  </a:lnTo>
                  <a:lnTo>
                    <a:pt x="176280" y="30542"/>
                  </a:lnTo>
                  <a:lnTo>
                    <a:pt x="176431" y="31073"/>
                  </a:lnTo>
                  <a:lnTo>
                    <a:pt x="176658" y="31527"/>
                  </a:lnTo>
                  <a:lnTo>
                    <a:pt x="176886" y="32058"/>
                  </a:lnTo>
                  <a:lnTo>
                    <a:pt x="177189" y="32512"/>
                  </a:lnTo>
                  <a:lnTo>
                    <a:pt x="177568" y="33043"/>
                  </a:lnTo>
                  <a:lnTo>
                    <a:pt x="177947" y="33422"/>
                  </a:lnTo>
                  <a:lnTo>
                    <a:pt x="178402" y="33877"/>
                  </a:lnTo>
                  <a:lnTo>
                    <a:pt x="178553" y="34104"/>
                  </a:lnTo>
                  <a:lnTo>
                    <a:pt x="178553" y="34180"/>
                  </a:lnTo>
                  <a:lnTo>
                    <a:pt x="178553" y="34256"/>
                  </a:lnTo>
                  <a:lnTo>
                    <a:pt x="178402" y="34483"/>
                  </a:lnTo>
                  <a:lnTo>
                    <a:pt x="178250" y="34634"/>
                  </a:lnTo>
                  <a:lnTo>
                    <a:pt x="178174" y="34786"/>
                  </a:lnTo>
                  <a:lnTo>
                    <a:pt x="178174" y="34938"/>
                  </a:lnTo>
                  <a:lnTo>
                    <a:pt x="178250" y="35165"/>
                  </a:lnTo>
                  <a:lnTo>
                    <a:pt x="178326" y="35317"/>
                  </a:lnTo>
                  <a:lnTo>
                    <a:pt x="178477" y="35468"/>
                  </a:lnTo>
                  <a:lnTo>
                    <a:pt x="178705" y="35544"/>
                  </a:lnTo>
                  <a:lnTo>
                    <a:pt x="178932" y="35620"/>
                  </a:lnTo>
                  <a:lnTo>
                    <a:pt x="179311" y="35695"/>
                  </a:lnTo>
                  <a:lnTo>
                    <a:pt x="179387" y="35771"/>
                  </a:lnTo>
                  <a:lnTo>
                    <a:pt x="179387" y="35847"/>
                  </a:lnTo>
                  <a:lnTo>
                    <a:pt x="179008" y="40091"/>
                  </a:lnTo>
                  <a:lnTo>
                    <a:pt x="178856" y="41834"/>
                  </a:lnTo>
                  <a:lnTo>
                    <a:pt x="178705" y="42592"/>
                  </a:lnTo>
                  <a:lnTo>
                    <a:pt x="178326" y="42592"/>
                  </a:lnTo>
                  <a:lnTo>
                    <a:pt x="177644" y="42365"/>
                  </a:lnTo>
                  <a:lnTo>
                    <a:pt x="177037" y="42213"/>
                  </a:lnTo>
                  <a:lnTo>
                    <a:pt x="176355" y="42062"/>
                  </a:lnTo>
                  <a:lnTo>
                    <a:pt x="175446" y="41986"/>
                  </a:lnTo>
                  <a:lnTo>
                    <a:pt x="172642" y="41986"/>
                  </a:lnTo>
                  <a:lnTo>
                    <a:pt x="171960" y="41910"/>
                  </a:lnTo>
                  <a:lnTo>
                    <a:pt x="172111" y="41607"/>
                  </a:lnTo>
                  <a:lnTo>
                    <a:pt x="172414" y="41152"/>
                  </a:lnTo>
                  <a:lnTo>
                    <a:pt x="173021" y="40091"/>
                  </a:lnTo>
                  <a:lnTo>
                    <a:pt x="173627" y="38803"/>
                  </a:lnTo>
                  <a:lnTo>
                    <a:pt x="174082" y="37439"/>
                  </a:lnTo>
                  <a:lnTo>
                    <a:pt x="174385" y="36150"/>
                  </a:lnTo>
                  <a:lnTo>
                    <a:pt x="174461" y="35544"/>
                  </a:lnTo>
                  <a:lnTo>
                    <a:pt x="174461" y="34862"/>
                  </a:lnTo>
                  <a:lnTo>
                    <a:pt x="174461" y="34256"/>
                  </a:lnTo>
                  <a:lnTo>
                    <a:pt x="174309" y="33725"/>
                  </a:lnTo>
                  <a:lnTo>
                    <a:pt x="174157" y="33195"/>
                  </a:lnTo>
                  <a:lnTo>
                    <a:pt x="173930" y="32664"/>
                  </a:lnTo>
                  <a:lnTo>
                    <a:pt x="173627" y="32134"/>
                  </a:lnTo>
                  <a:lnTo>
                    <a:pt x="173248" y="31679"/>
                  </a:lnTo>
                  <a:lnTo>
                    <a:pt x="172869" y="31224"/>
                  </a:lnTo>
                  <a:lnTo>
                    <a:pt x="172414" y="30769"/>
                  </a:lnTo>
                  <a:lnTo>
                    <a:pt x="171884" y="30466"/>
                  </a:lnTo>
                  <a:lnTo>
                    <a:pt x="171353" y="30239"/>
                  </a:lnTo>
                  <a:lnTo>
                    <a:pt x="170671" y="30087"/>
                  </a:lnTo>
                  <a:lnTo>
                    <a:pt x="169989" y="29936"/>
                  </a:lnTo>
                  <a:lnTo>
                    <a:pt x="169156" y="29860"/>
                  </a:lnTo>
                  <a:lnTo>
                    <a:pt x="168246" y="29860"/>
                  </a:lnTo>
                  <a:lnTo>
                    <a:pt x="167109" y="29784"/>
                  </a:lnTo>
                  <a:lnTo>
                    <a:pt x="166427" y="29784"/>
                  </a:lnTo>
                  <a:lnTo>
                    <a:pt x="166048" y="29633"/>
                  </a:lnTo>
                  <a:lnTo>
                    <a:pt x="165973" y="29557"/>
                  </a:lnTo>
                  <a:lnTo>
                    <a:pt x="165897" y="29405"/>
                  </a:lnTo>
                  <a:lnTo>
                    <a:pt x="165821" y="29254"/>
                  </a:lnTo>
                  <a:lnTo>
                    <a:pt x="165669" y="29178"/>
                  </a:lnTo>
                  <a:lnTo>
                    <a:pt x="165518" y="29102"/>
                  </a:lnTo>
                  <a:lnTo>
                    <a:pt x="165290" y="29026"/>
                  </a:lnTo>
                  <a:lnTo>
                    <a:pt x="164836" y="29026"/>
                  </a:lnTo>
                  <a:lnTo>
                    <a:pt x="164684" y="28950"/>
                  </a:lnTo>
                  <a:lnTo>
                    <a:pt x="164533" y="28799"/>
                  </a:lnTo>
                  <a:lnTo>
                    <a:pt x="164381" y="28799"/>
                  </a:lnTo>
                  <a:lnTo>
                    <a:pt x="164002" y="28723"/>
                  </a:lnTo>
                  <a:lnTo>
                    <a:pt x="162411" y="28647"/>
                  </a:lnTo>
                  <a:lnTo>
                    <a:pt x="148466" y="28647"/>
                  </a:lnTo>
                  <a:lnTo>
                    <a:pt x="147935" y="29178"/>
                  </a:lnTo>
                  <a:lnTo>
                    <a:pt x="147632" y="29633"/>
                  </a:lnTo>
                  <a:lnTo>
                    <a:pt x="147405" y="30163"/>
                  </a:lnTo>
                  <a:lnTo>
                    <a:pt x="147329" y="30769"/>
                  </a:lnTo>
                  <a:lnTo>
                    <a:pt x="147405" y="31376"/>
                  </a:lnTo>
                  <a:lnTo>
                    <a:pt x="147556" y="31906"/>
                  </a:lnTo>
                  <a:lnTo>
                    <a:pt x="147860" y="32437"/>
                  </a:lnTo>
                  <a:lnTo>
                    <a:pt x="148238" y="32891"/>
                  </a:lnTo>
                  <a:lnTo>
                    <a:pt x="148769" y="33195"/>
                  </a:lnTo>
                  <a:lnTo>
                    <a:pt x="149527" y="33498"/>
                  </a:lnTo>
                  <a:lnTo>
                    <a:pt x="148996" y="33877"/>
                  </a:lnTo>
                  <a:lnTo>
                    <a:pt x="148617" y="34256"/>
                  </a:lnTo>
                  <a:lnTo>
                    <a:pt x="148390" y="34710"/>
                  </a:lnTo>
                  <a:lnTo>
                    <a:pt x="148238" y="35241"/>
                  </a:lnTo>
                  <a:lnTo>
                    <a:pt x="148238" y="35695"/>
                  </a:lnTo>
                  <a:lnTo>
                    <a:pt x="148390" y="36226"/>
                  </a:lnTo>
                  <a:lnTo>
                    <a:pt x="148617" y="36681"/>
                  </a:lnTo>
                  <a:lnTo>
                    <a:pt x="148921" y="37060"/>
                  </a:lnTo>
                  <a:lnTo>
                    <a:pt x="149375" y="37363"/>
                  </a:lnTo>
                  <a:lnTo>
                    <a:pt x="149603" y="37514"/>
                  </a:lnTo>
                  <a:lnTo>
                    <a:pt x="149906" y="37590"/>
                  </a:lnTo>
                  <a:lnTo>
                    <a:pt x="151043" y="37666"/>
                  </a:lnTo>
                  <a:lnTo>
                    <a:pt x="153013" y="37742"/>
                  </a:lnTo>
                  <a:lnTo>
                    <a:pt x="156196" y="37818"/>
                  </a:lnTo>
                  <a:lnTo>
                    <a:pt x="160667" y="37818"/>
                  </a:lnTo>
                  <a:lnTo>
                    <a:pt x="162865" y="37742"/>
                  </a:lnTo>
                  <a:lnTo>
                    <a:pt x="163017" y="37666"/>
                  </a:lnTo>
                  <a:lnTo>
                    <a:pt x="163244" y="37514"/>
                  </a:lnTo>
                  <a:lnTo>
                    <a:pt x="163396" y="37287"/>
                  </a:lnTo>
                  <a:lnTo>
                    <a:pt x="163472" y="37060"/>
                  </a:lnTo>
                  <a:lnTo>
                    <a:pt x="163623" y="36529"/>
                  </a:lnTo>
                  <a:lnTo>
                    <a:pt x="165897" y="36605"/>
                  </a:lnTo>
                  <a:lnTo>
                    <a:pt x="167185" y="36605"/>
                  </a:lnTo>
                  <a:lnTo>
                    <a:pt x="167943" y="36757"/>
                  </a:lnTo>
                  <a:lnTo>
                    <a:pt x="168170" y="36757"/>
                  </a:lnTo>
                  <a:lnTo>
                    <a:pt x="168398" y="36908"/>
                  </a:lnTo>
                  <a:lnTo>
                    <a:pt x="168701" y="37211"/>
                  </a:lnTo>
                  <a:lnTo>
                    <a:pt x="168928" y="37514"/>
                  </a:lnTo>
                  <a:lnTo>
                    <a:pt x="169080" y="37893"/>
                  </a:lnTo>
                  <a:lnTo>
                    <a:pt x="169080" y="38196"/>
                  </a:lnTo>
                  <a:lnTo>
                    <a:pt x="169080" y="38575"/>
                  </a:lnTo>
                  <a:lnTo>
                    <a:pt x="168928" y="38954"/>
                  </a:lnTo>
                  <a:lnTo>
                    <a:pt x="168625" y="39409"/>
                  </a:lnTo>
                  <a:lnTo>
                    <a:pt x="168246" y="39864"/>
                  </a:lnTo>
                  <a:lnTo>
                    <a:pt x="167791" y="40318"/>
                  </a:lnTo>
                  <a:lnTo>
                    <a:pt x="165745" y="42441"/>
                  </a:lnTo>
                  <a:lnTo>
                    <a:pt x="164002" y="44108"/>
                  </a:lnTo>
                  <a:lnTo>
                    <a:pt x="163547" y="44563"/>
                  </a:lnTo>
                  <a:lnTo>
                    <a:pt x="163168" y="45017"/>
                  </a:lnTo>
                  <a:lnTo>
                    <a:pt x="162865" y="45472"/>
                  </a:lnTo>
                  <a:lnTo>
                    <a:pt x="162638" y="46002"/>
                  </a:lnTo>
                  <a:lnTo>
                    <a:pt x="162486" y="46457"/>
                  </a:lnTo>
                  <a:lnTo>
                    <a:pt x="162335" y="46912"/>
                  </a:lnTo>
                  <a:lnTo>
                    <a:pt x="162335" y="47442"/>
                  </a:lnTo>
                  <a:lnTo>
                    <a:pt x="162335" y="47897"/>
                  </a:lnTo>
                  <a:lnTo>
                    <a:pt x="162486" y="48428"/>
                  </a:lnTo>
                  <a:lnTo>
                    <a:pt x="162714" y="49261"/>
                  </a:lnTo>
                  <a:lnTo>
                    <a:pt x="163472" y="51232"/>
                  </a:lnTo>
                  <a:lnTo>
                    <a:pt x="165669" y="56385"/>
                  </a:lnTo>
                  <a:lnTo>
                    <a:pt x="167488" y="60781"/>
                  </a:lnTo>
                  <a:lnTo>
                    <a:pt x="168701" y="63888"/>
                  </a:lnTo>
                  <a:lnTo>
                    <a:pt x="169004" y="64798"/>
                  </a:lnTo>
                  <a:lnTo>
                    <a:pt x="169080" y="65101"/>
                  </a:lnTo>
                  <a:lnTo>
                    <a:pt x="168852" y="65328"/>
                  </a:lnTo>
                  <a:lnTo>
                    <a:pt x="168625" y="65631"/>
                  </a:lnTo>
                  <a:lnTo>
                    <a:pt x="168549" y="65859"/>
                  </a:lnTo>
                  <a:lnTo>
                    <a:pt x="168549" y="66086"/>
                  </a:lnTo>
                  <a:lnTo>
                    <a:pt x="168625" y="66541"/>
                  </a:lnTo>
                  <a:lnTo>
                    <a:pt x="168928" y="66995"/>
                  </a:lnTo>
                  <a:lnTo>
                    <a:pt x="169080" y="67071"/>
                  </a:lnTo>
                  <a:lnTo>
                    <a:pt x="169231" y="67147"/>
                  </a:lnTo>
                  <a:lnTo>
                    <a:pt x="169307" y="67147"/>
                  </a:lnTo>
                  <a:lnTo>
                    <a:pt x="169459" y="67299"/>
                  </a:lnTo>
                  <a:lnTo>
                    <a:pt x="169610" y="67602"/>
                  </a:lnTo>
                  <a:lnTo>
                    <a:pt x="169762" y="67905"/>
                  </a:lnTo>
                  <a:lnTo>
                    <a:pt x="169838" y="67981"/>
                  </a:lnTo>
                  <a:lnTo>
                    <a:pt x="169989" y="67981"/>
                  </a:lnTo>
                  <a:lnTo>
                    <a:pt x="170141" y="68208"/>
                  </a:lnTo>
                  <a:lnTo>
                    <a:pt x="170444" y="68738"/>
                  </a:lnTo>
                  <a:lnTo>
                    <a:pt x="170747" y="69269"/>
                  </a:lnTo>
                  <a:lnTo>
                    <a:pt x="170823" y="69648"/>
                  </a:lnTo>
                  <a:lnTo>
                    <a:pt x="169156" y="71164"/>
                  </a:lnTo>
                  <a:lnTo>
                    <a:pt x="167867" y="72300"/>
                  </a:lnTo>
                  <a:lnTo>
                    <a:pt x="166579" y="73665"/>
                  </a:lnTo>
                  <a:lnTo>
                    <a:pt x="165139" y="75256"/>
                  </a:lnTo>
                  <a:lnTo>
                    <a:pt x="163699" y="77075"/>
                  </a:lnTo>
                  <a:lnTo>
                    <a:pt x="162259" y="79121"/>
                  </a:lnTo>
                  <a:lnTo>
                    <a:pt x="160743" y="81243"/>
                  </a:lnTo>
                  <a:lnTo>
                    <a:pt x="159303" y="83441"/>
                  </a:lnTo>
                  <a:lnTo>
                    <a:pt x="157939" y="85715"/>
                  </a:lnTo>
                  <a:lnTo>
                    <a:pt x="156499" y="88216"/>
                  </a:lnTo>
                  <a:lnTo>
                    <a:pt x="154832" y="91323"/>
                  </a:lnTo>
                  <a:lnTo>
                    <a:pt x="151043" y="98598"/>
                  </a:lnTo>
                  <a:lnTo>
                    <a:pt x="147177" y="106253"/>
                  </a:lnTo>
                  <a:lnTo>
                    <a:pt x="145510" y="109739"/>
                  </a:lnTo>
                  <a:lnTo>
                    <a:pt x="144070" y="112846"/>
                  </a:lnTo>
                  <a:lnTo>
                    <a:pt x="142706" y="115878"/>
                  </a:lnTo>
                  <a:lnTo>
                    <a:pt x="141342" y="118606"/>
                  </a:lnTo>
                  <a:lnTo>
                    <a:pt x="139978" y="121183"/>
                  </a:lnTo>
                  <a:lnTo>
                    <a:pt x="138538" y="123760"/>
                  </a:lnTo>
                  <a:lnTo>
                    <a:pt x="136567" y="127018"/>
                  </a:lnTo>
                  <a:lnTo>
                    <a:pt x="135658" y="128534"/>
                  </a:lnTo>
                  <a:lnTo>
                    <a:pt x="134673" y="129898"/>
                  </a:lnTo>
                  <a:lnTo>
                    <a:pt x="133763" y="131111"/>
                  </a:lnTo>
                  <a:lnTo>
                    <a:pt x="132854" y="132323"/>
                  </a:lnTo>
                  <a:lnTo>
                    <a:pt x="131869" y="133384"/>
                  </a:lnTo>
                  <a:lnTo>
                    <a:pt x="130959" y="134370"/>
                  </a:lnTo>
                  <a:lnTo>
                    <a:pt x="130050" y="135279"/>
                  </a:lnTo>
                  <a:lnTo>
                    <a:pt x="129065" y="136037"/>
                  </a:lnTo>
                  <a:lnTo>
                    <a:pt x="128079" y="136795"/>
                  </a:lnTo>
                  <a:lnTo>
                    <a:pt x="127094" y="137477"/>
                  </a:lnTo>
                  <a:lnTo>
                    <a:pt x="126033" y="138083"/>
                  </a:lnTo>
                  <a:lnTo>
                    <a:pt x="124972" y="138690"/>
                  </a:lnTo>
                  <a:lnTo>
                    <a:pt x="123835" y="139220"/>
                  </a:lnTo>
                  <a:lnTo>
                    <a:pt x="122623" y="139675"/>
                  </a:lnTo>
                  <a:lnTo>
                    <a:pt x="121410" y="140129"/>
                  </a:lnTo>
                  <a:lnTo>
                    <a:pt x="120804" y="140433"/>
                  </a:lnTo>
                  <a:lnTo>
                    <a:pt x="120652" y="140508"/>
                  </a:lnTo>
                  <a:lnTo>
                    <a:pt x="120349" y="140433"/>
                  </a:lnTo>
                  <a:lnTo>
                    <a:pt x="119591" y="140205"/>
                  </a:lnTo>
                  <a:lnTo>
                    <a:pt x="118227" y="139826"/>
                  </a:lnTo>
                  <a:lnTo>
                    <a:pt x="116560" y="139447"/>
                  </a:lnTo>
                  <a:lnTo>
                    <a:pt x="114135" y="138993"/>
                  </a:lnTo>
                  <a:lnTo>
                    <a:pt x="113907" y="138917"/>
                  </a:lnTo>
                  <a:lnTo>
                    <a:pt x="113756" y="138765"/>
                  </a:lnTo>
                  <a:lnTo>
                    <a:pt x="113604" y="138614"/>
                  </a:lnTo>
                  <a:lnTo>
                    <a:pt x="113604" y="138311"/>
                  </a:lnTo>
                  <a:lnTo>
                    <a:pt x="113528" y="138007"/>
                  </a:lnTo>
                  <a:lnTo>
                    <a:pt x="113377" y="137401"/>
                  </a:lnTo>
                  <a:lnTo>
                    <a:pt x="112846" y="135961"/>
                  </a:lnTo>
                  <a:lnTo>
                    <a:pt x="111937" y="133536"/>
                  </a:lnTo>
                  <a:lnTo>
                    <a:pt x="110724" y="130277"/>
                  </a:lnTo>
                  <a:lnTo>
                    <a:pt x="109360" y="126564"/>
                  </a:lnTo>
                  <a:lnTo>
                    <a:pt x="107996" y="123077"/>
                  </a:lnTo>
                  <a:lnTo>
                    <a:pt x="106632" y="119667"/>
                  </a:lnTo>
                  <a:lnTo>
                    <a:pt x="105343" y="116257"/>
                  </a:lnTo>
                  <a:lnTo>
                    <a:pt x="103752" y="112164"/>
                  </a:lnTo>
                  <a:lnTo>
                    <a:pt x="101706" y="107086"/>
                  </a:lnTo>
                  <a:lnTo>
                    <a:pt x="97765" y="97386"/>
                  </a:lnTo>
                  <a:lnTo>
                    <a:pt x="96401" y="94127"/>
                  </a:lnTo>
                  <a:lnTo>
                    <a:pt x="95339" y="91778"/>
                  </a:lnTo>
                  <a:lnTo>
                    <a:pt x="94885" y="90868"/>
                  </a:lnTo>
                  <a:lnTo>
                    <a:pt x="94582" y="90413"/>
                  </a:lnTo>
                  <a:lnTo>
                    <a:pt x="94430" y="90262"/>
                  </a:lnTo>
                  <a:lnTo>
                    <a:pt x="94278" y="90186"/>
                  </a:lnTo>
                  <a:lnTo>
                    <a:pt x="93521" y="90186"/>
                  </a:lnTo>
                  <a:lnTo>
                    <a:pt x="93217" y="90035"/>
                  </a:lnTo>
                  <a:lnTo>
                    <a:pt x="93066" y="89807"/>
                  </a:lnTo>
                  <a:lnTo>
                    <a:pt x="92914" y="89277"/>
                  </a:lnTo>
                  <a:lnTo>
                    <a:pt x="92308" y="87534"/>
                  </a:lnTo>
                  <a:lnTo>
                    <a:pt x="91095" y="84654"/>
                  </a:lnTo>
                  <a:lnTo>
                    <a:pt x="89731" y="81092"/>
                  </a:lnTo>
                  <a:lnTo>
                    <a:pt x="88519" y="77909"/>
                  </a:lnTo>
                  <a:lnTo>
                    <a:pt x="87609" y="75787"/>
                  </a:lnTo>
                  <a:lnTo>
                    <a:pt x="87306" y="75105"/>
                  </a:lnTo>
                  <a:lnTo>
                    <a:pt x="87079" y="74726"/>
                  </a:lnTo>
                  <a:lnTo>
                    <a:pt x="86927" y="74574"/>
                  </a:lnTo>
                  <a:lnTo>
                    <a:pt x="86851" y="74422"/>
                  </a:lnTo>
                  <a:lnTo>
                    <a:pt x="86700" y="73892"/>
                  </a:lnTo>
                  <a:lnTo>
                    <a:pt x="86700" y="73437"/>
                  </a:lnTo>
                  <a:lnTo>
                    <a:pt x="86776" y="73286"/>
                  </a:lnTo>
                  <a:lnTo>
                    <a:pt x="86851" y="73058"/>
                  </a:lnTo>
                  <a:lnTo>
                    <a:pt x="87003" y="72831"/>
                  </a:lnTo>
                  <a:lnTo>
                    <a:pt x="87079" y="72604"/>
                  </a:lnTo>
                  <a:lnTo>
                    <a:pt x="87079" y="72300"/>
                  </a:lnTo>
                  <a:lnTo>
                    <a:pt x="86927" y="71846"/>
                  </a:lnTo>
                  <a:lnTo>
                    <a:pt x="86700" y="71164"/>
                  </a:lnTo>
                  <a:lnTo>
                    <a:pt x="86548" y="70785"/>
                  </a:lnTo>
                  <a:lnTo>
                    <a:pt x="86548" y="70709"/>
                  </a:lnTo>
                  <a:lnTo>
                    <a:pt x="86624" y="70633"/>
                  </a:lnTo>
                  <a:lnTo>
                    <a:pt x="87155" y="70406"/>
                  </a:lnTo>
                  <a:lnTo>
                    <a:pt x="89352" y="69799"/>
                  </a:lnTo>
                  <a:lnTo>
                    <a:pt x="92081" y="69117"/>
                  </a:lnTo>
                  <a:lnTo>
                    <a:pt x="94354" y="68511"/>
                  </a:lnTo>
                  <a:lnTo>
                    <a:pt x="96173" y="67905"/>
                  </a:lnTo>
                  <a:lnTo>
                    <a:pt x="97689" y="67299"/>
                  </a:lnTo>
                  <a:lnTo>
                    <a:pt x="98901" y="66692"/>
                  </a:lnTo>
                  <a:lnTo>
                    <a:pt x="99811" y="66086"/>
                  </a:lnTo>
                  <a:lnTo>
                    <a:pt x="100190" y="65707"/>
                  </a:lnTo>
                  <a:lnTo>
                    <a:pt x="100493" y="65404"/>
                  </a:lnTo>
                  <a:lnTo>
                    <a:pt x="100720" y="65025"/>
                  </a:lnTo>
                  <a:lnTo>
                    <a:pt x="100948" y="64646"/>
                  </a:lnTo>
                  <a:lnTo>
                    <a:pt x="101175" y="64115"/>
                  </a:lnTo>
                  <a:lnTo>
                    <a:pt x="101251" y="63433"/>
                  </a:lnTo>
                  <a:lnTo>
                    <a:pt x="101251" y="62751"/>
                  </a:lnTo>
                  <a:lnTo>
                    <a:pt x="101175" y="62069"/>
                  </a:lnTo>
                  <a:lnTo>
                    <a:pt x="100948" y="61311"/>
                  </a:lnTo>
                  <a:lnTo>
                    <a:pt x="100645" y="60705"/>
                  </a:lnTo>
                  <a:lnTo>
                    <a:pt x="100266" y="60099"/>
                  </a:lnTo>
                  <a:lnTo>
                    <a:pt x="99887" y="59720"/>
                  </a:lnTo>
                  <a:lnTo>
                    <a:pt x="99508" y="59417"/>
                  </a:lnTo>
                  <a:lnTo>
                    <a:pt x="99129" y="59265"/>
                  </a:lnTo>
                  <a:lnTo>
                    <a:pt x="98674" y="59114"/>
                  </a:lnTo>
                  <a:lnTo>
                    <a:pt x="98068" y="59038"/>
                  </a:lnTo>
                  <a:lnTo>
                    <a:pt x="97462" y="59038"/>
                  </a:lnTo>
                  <a:lnTo>
                    <a:pt x="96628" y="59114"/>
                  </a:lnTo>
                  <a:lnTo>
                    <a:pt x="94430" y="59265"/>
                  </a:lnTo>
                  <a:lnTo>
                    <a:pt x="91020" y="59644"/>
                  </a:lnTo>
                  <a:lnTo>
                    <a:pt x="89504" y="59720"/>
                  </a:lnTo>
                  <a:lnTo>
                    <a:pt x="87988" y="59796"/>
                  </a:lnTo>
                  <a:lnTo>
                    <a:pt x="84654" y="59720"/>
                  </a:lnTo>
                  <a:lnTo>
                    <a:pt x="79803" y="59492"/>
                  </a:lnTo>
                  <a:lnTo>
                    <a:pt x="73740" y="59189"/>
                  </a:lnTo>
                  <a:lnTo>
                    <a:pt x="69799" y="59114"/>
                  </a:lnTo>
                  <a:lnTo>
                    <a:pt x="68435" y="59114"/>
                  </a:lnTo>
                  <a:lnTo>
                    <a:pt x="67450" y="59189"/>
                  </a:lnTo>
                  <a:lnTo>
                    <a:pt x="66768" y="59341"/>
                  </a:lnTo>
                  <a:lnTo>
                    <a:pt x="66237" y="59492"/>
                  </a:lnTo>
                  <a:lnTo>
                    <a:pt x="65859" y="59720"/>
                  </a:lnTo>
                  <a:lnTo>
                    <a:pt x="65480" y="60099"/>
                  </a:lnTo>
                  <a:lnTo>
                    <a:pt x="65101" y="60554"/>
                  </a:lnTo>
                  <a:lnTo>
                    <a:pt x="64722" y="61084"/>
                  </a:lnTo>
                  <a:lnTo>
                    <a:pt x="64343" y="61615"/>
                  </a:lnTo>
                  <a:lnTo>
                    <a:pt x="64115" y="62145"/>
                  </a:lnTo>
                  <a:lnTo>
                    <a:pt x="63964" y="62600"/>
                  </a:lnTo>
                  <a:lnTo>
                    <a:pt x="63888" y="62979"/>
                  </a:lnTo>
                  <a:lnTo>
                    <a:pt x="63888" y="63509"/>
                  </a:lnTo>
                  <a:lnTo>
                    <a:pt x="64191" y="64191"/>
                  </a:lnTo>
                  <a:lnTo>
                    <a:pt x="64798" y="65252"/>
                  </a:lnTo>
                  <a:lnTo>
                    <a:pt x="66010" y="67147"/>
                  </a:lnTo>
                  <a:lnTo>
                    <a:pt x="67298" y="69042"/>
                  </a:lnTo>
                  <a:lnTo>
                    <a:pt x="68435" y="70406"/>
                  </a:lnTo>
                  <a:lnTo>
                    <a:pt x="68966" y="70936"/>
                  </a:lnTo>
                  <a:lnTo>
                    <a:pt x="69420" y="71391"/>
                  </a:lnTo>
                  <a:lnTo>
                    <a:pt x="69875" y="71770"/>
                  </a:lnTo>
                  <a:lnTo>
                    <a:pt x="70330" y="72073"/>
                  </a:lnTo>
                  <a:lnTo>
                    <a:pt x="70936" y="72300"/>
                  </a:lnTo>
                  <a:lnTo>
                    <a:pt x="71543" y="72452"/>
                  </a:lnTo>
                  <a:lnTo>
                    <a:pt x="72452" y="72528"/>
                  </a:lnTo>
                  <a:lnTo>
                    <a:pt x="73740" y="72528"/>
                  </a:lnTo>
                  <a:lnTo>
                    <a:pt x="75938" y="72452"/>
                  </a:lnTo>
                  <a:lnTo>
                    <a:pt x="77530" y="72376"/>
                  </a:lnTo>
                  <a:lnTo>
                    <a:pt x="78742" y="72225"/>
                  </a:lnTo>
                  <a:lnTo>
                    <a:pt x="79349" y="73286"/>
                  </a:lnTo>
                  <a:lnTo>
                    <a:pt x="79879" y="74195"/>
                  </a:lnTo>
                  <a:lnTo>
                    <a:pt x="80182" y="74498"/>
                  </a:lnTo>
                  <a:lnTo>
                    <a:pt x="80485" y="74726"/>
                  </a:lnTo>
                  <a:lnTo>
                    <a:pt x="80788" y="74953"/>
                  </a:lnTo>
                  <a:lnTo>
                    <a:pt x="81092" y="75029"/>
                  </a:lnTo>
                  <a:lnTo>
                    <a:pt x="81546" y="74953"/>
                  </a:lnTo>
                  <a:lnTo>
                    <a:pt x="82228" y="74726"/>
                  </a:lnTo>
                  <a:lnTo>
                    <a:pt x="83138" y="74498"/>
                  </a:lnTo>
                  <a:lnTo>
                    <a:pt x="83517" y="74422"/>
                  </a:lnTo>
                  <a:lnTo>
                    <a:pt x="83820" y="74801"/>
                  </a:lnTo>
                  <a:lnTo>
                    <a:pt x="83972" y="75256"/>
                  </a:lnTo>
                  <a:lnTo>
                    <a:pt x="83972" y="75635"/>
                  </a:lnTo>
                  <a:lnTo>
                    <a:pt x="83896" y="75938"/>
                  </a:lnTo>
                  <a:lnTo>
                    <a:pt x="83896" y="76241"/>
                  </a:lnTo>
                  <a:lnTo>
                    <a:pt x="83972" y="76848"/>
                  </a:lnTo>
                  <a:lnTo>
                    <a:pt x="84502" y="78742"/>
                  </a:lnTo>
                  <a:lnTo>
                    <a:pt x="85639" y="81698"/>
                  </a:lnTo>
                  <a:lnTo>
                    <a:pt x="87155" y="85715"/>
                  </a:lnTo>
                  <a:lnTo>
                    <a:pt x="89049" y="90565"/>
                  </a:lnTo>
                  <a:lnTo>
                    <a:pt x="89807" y="92535"/>
                  </a:lnTo>
                  <a:lnTo>
                    <a:pt x="89277" y="93142"/>
                  </a:lnTo>
                  <a:lnTo>
                    <a:pt x="88898" y="93672"/>
                  </a:lnTo>
                  <a:lnTo>
                    <a:pt x="88746" y="94127"/>
                  </a:lnTo>
                  <a:lnTo>
                    <a:pt x="88746" y="94582"/>
                  </a:lnTo>
                  <a:lnTo>
                    <a:pt x="88822" y="95036"/>
                  </a:lnTo>
                  <a:lnTo>
                    <a:pt x="89049" y="95340"/>
                  </a:lnTo>
                  <a:lnTo>
                    <a:pt x="89428" y="95643"/>
                  </a:lnTo>
                  <a:lnTo>
                    <a:pt x="89883" y="95794"/>
                  </a:lnTo>
                  <a:lnTo>
                    <a:pt x="90641" y="95794"/>
                  </a:lnTo>
                  <a:lnTo>
                    <a:pt x="90792" y="95946"/>
                  </a:lnTo>
                  <a:lnTo>
                    <a:pt x="90944" y="96173"/>
                  </a:lnTo>
                  <a:lnTo>
                    <a:pt x="91095" y="96476"/>
                  </a:lnTo>
                  <a:lnTo>
                    <a:pt x="91247" y="96855"/>
                  </a:lnTo>
                  <a:lnTo>
                    <a:pt x="91247" y="97083"/>
                  </a:lnTo>
                  <a:lnTo>
                    <a:pt x="91171" y="97234"/>
                  </a:lnTo>
                  <a:lnTo>
                    <a:pt x="90868" y="97765"/>
                  </a:lnTo>
                  <a:lnTo>
                    <a:pt x="90338" y="98523"/>
                  </a:lnTo>
                  <a:lnTo>
                    <a:pt x="89201" y="100114"/>
                  </a:lnTo>
                  <a:lnTo>
                    <a:pt x="87685" y="102085"/>
                  </a:lnTo>
                  <a:lnTo>
                    <a:pt x="86094" y="103979"/>
                  </a:lnTo>
                  <a:lnTo>
                    <a:pt x="84729" y="105571"/>
                  </a:lnTo>
                  <a:lnTo>
                    <a:pt x="83517" y="106859"/>
                  </a:lnTo>
                  <a:lnTo>
                    <a:pt x="82532" y="106177"/>
                  </a:lnTo>
                  <a:lnTo>
                    <a:pt x="80637" y="104889"/>
                  </a:lnTo>
                  <a:lnTo>
                    <a:pt x="78515" y="103676"/>
                  </a:lnTo>
                  <a:lnTo>
                    <a:pt x="76317" y="102464"/>
                  </a:lnTo>
                  <a:lnTo>
                    <a:pt x="74043" y="101327"/>
                  </a:lnTo>
                  <a:lnTo>
                    <a:pt x="71770" y="100341"/>
                  </a:lnTo>
                  <a:lnTo>
                    <a:pt x="69496" y="99432"/>
                  </a:lnTo>
                  <a:lnTo>
                    <a:pt x="67298" y="98674"/>
                  </a:lnTo>
                  <a:lnTo>
                    <a:pt x="65252" y="98068"/>
                  </a:lnTo>
                  <a:lnTo>
                    <a:pt x="63433" y="97689"/>
                  </a:lnTo>
                  <a:lnTo>
                    <a:pt x="61160" y="97386"/>
                  </a:lnTo>
                  <a:lnTo>
                    <a:pt x="58507" y="97158"/>
                  </a:lnTo>
                  <a:lnTo>
                    <a:pt x="55703" y="96931"/>
                  </a:lnTo>
                  <a:lnTo>
                    <a:pt x="52823" y="96855"/>
                  </a:lnTo>
                  <a:lnTo>
                    <a:pt x="50095" y="96855"/>
                  </a:lnTo>
                  <a:lnTo>
                    <a:pt x="47670" y="96931"/>
                  </a:lnTo>
                  <a:lnTo>
                    <a:pt x="45548" y="97083"/>
                  </a:lnTo>
                  <a:lnTo>
                    <a:pt x="43653" y="97386"/>
                  </a:lnTo>
                  <a:lnTo>
                    <a:pt x="41531" y="97765"/>
                  </a:lnTo>
                  <a:lnTo>
                    <a:pt x="39409" y="98295"/>
                  </a:lnTo>
                  <a:lnTo>
                    <a:pt x="37135" y="98902"/>
                  </a:lnTo>
                  <a:lnTo>
                    <a:pt x="34938" y="99508"/>
                  </a:lnTo>
                  <a:lnTo>
                    <a:pt x="32816" y="100266"/>
                  </a:lnTo>
                  <a:lnTo>
                    <a:pt x="30845" y="100948"/>
                  </a:lnTo>
                  <a:lnTo>
                    <a:pt x="29026" y="101706"/>
                  </a:lnTo>
                  <a:lnTo>
                    <a:pt x="27056" y="102615"/>
                  </a:lnTo>
                  <a:lnTo>
                    <a:pt x="25237" y="103600"/>
                  </a:lnTo>
                  <a:lnTo>
                    <a:pt x="23418" y="104586"/>
                  </a:lnTo>
                  <a:lnTo>
                    <a:pt x="21751" y="105571"/>
                  </a:lnTo>
                  <a:lnTo>
                    <a:pt x="20083" y="106632"/>
                  </a:lnTo>
                  <a:lnTo>
                    <a:pt x="18492" y="107769"/>
                  </a:lnTo>
                  <a:lnTo>
                    <a:pt x="16976" y="108981"/>
                  </a:lnTo>
                  <a:lnTo>
                    <a:pt x="15460" y="110194"/>
                  </a:lnTo>
                  <a:lnTo>
                    <a:pt x="13945" y="111558"/>
                  </a:lnTo>
                  <a:lnTo>
                    <a:pt x="12581" y="112922"/>
                  </a:lnTo>
                  <a:lnTo>
                    <a:pt x="11141" y="114438"/>
                  </a:lnTo>
                  <a:lnTo>
                    <a:pt x="9776" y="115954"/>
                  </a:lnTo>
                  <a:lnTo>
                    <a:pt x="8412" y="117621"/>
                  </a:lnTo>
                  <a:lnTo>
                    <a:pt x="7124" y="119364"/>
                  </a:lnTo>
                  <a:lnTo>
                    <a:pt x="5760" y="121183"/>
                  </a:lnTo>
                  <a:lnTo>
                    <a:pt x="4396" y="123077"/>
                  </a:lnTo>
                  <a:lnTo>
                    <a:pt x="2880" y="125503"/>
                  </a:lnTo>
                  <a:lnTo>
                    <a:pt x="1440" y="128004"/>
                  </a:lnTo>
                  <a:lnTo>
                    <a:pt x="455" y="129974"/>
                  </a:lnTo>
                  <a:lnTo>
                    <a:pt x="152" y="130656"/>
                  </a:lnTo>
                  <a:lnTo>
                    <a:pt x="0" y="131035"/>
                  </a:lnTo>
                  <a:lnTo>
                    <a:pt x="76" y="131187"/>
                  </a:lnTo>
                  <a:lnTo>
                    <a:pt x="303" y="131338"/>
                  </a:lnTo>
                  <a:lnTo>
                    <a:pt x="1061" y="131641"/>
                  </a:lnTo>
                  <a:lnTo>
                    <a:pt x="2122" y="131945"/>
                  </a:lnTo>
                  <a:lnTo>
                    <a:pt x="3259" y="132172"/>
                  </a:lnTo>
                  <a:lnTo>
                    <a:pt x="3714" y="132248"/>
                  </a:lnTo>
                  <a:lnTo>
                    <a:pt x="4092" y="132248"/>
                  </a:lnTo>
                  <a:lnTo>
                    <a:pt x="4471" y="132172"/>
                  </a:lnTo>
                  <a:lnTo>
                    <a:pt x="4775" y="132020"/>
                  </a:lnTo>
                  <a:lnTo>
                    <a:pt x="5002" y="131869"/>
                  </a:lnTo>
                  <a:lnTo>
                    <a:pt x="5154" y="131641"/>
                  </a:lnTo>
                  <a:lnTo>
                    <a:pt x="5229" y="131414"/>
                  </a:lnTo>
                  <a:lnTo>
                    <a:pt x="5229" y="131111"/>
                  </a:lnTo>
                  <a:lnTo>
                    <a:pt x="5229" y="130732"/>
                  </a:lnTo>
                  <a:lnTo>
                    <a:pt x="5457" y="130126"/>
                  </a:lnTo>
                  <a:lnTo>
                    <a:pt x="5911" y="129140"/>
                  </a:lnTo>
                  <a:lnTo>
                    <a:pt x="6669" y="127928"/>
                  </a:lnTo>
                  <a:lnTo>
                    <a:pt x="8109" y="125427"/>
                  </a:lnTo>
                  <a:lnTo>
                    <a:pt x="9473" y="123381"/>
                  </a:lnTo>
                  <a:lnTo>
                    <a:pt x="10989" y="121334"/>
                  </a:lnTo>
                  <a:lnTo>
                    <a:pt x="12884" y="119061"/>
                  </a:lnTo>
                  <a:lnTo>
                    <a:pt x="14703" y="117015"/>
                  </a:lnTo>
                  <a:lnTo>
                    <a:pt x="16446" y="115120"/>
                  </a:lnTo>
                  <a:lnTo>
                    <a:pt x="18265" y="113377"/>
                  </a:lnTo>
                  <a:lnTo>
                    <a:pt x="20083" y="111709"/>
                  </a:lnTo>
                  <a:lnTo>
                    <a:pt x="21902" y="110270"/>
                  </a:lnTo>
                  <a:lnTo>
                    <a:pt x="23797" y="108905"/>
                  </a:lnTo>
                  <a:lnTo>
                    <a:pt x="25692" y="107693"/>
                  </a:lnTo>
                  <a:lnTo>
                    <a:pt x="27662" y="106632"/>
                  </a:lnTo>
                  <a:lnTo>
                    <a:pt x="29708" y="105647"/>
                  </a:lnTo>
                  <a:lnTo>
                    <a:pt x="31830" y="104737"/>
                  </a:lnTo>
                  <a:lnTo>
                    <a:pt x="34028" y="103979"/>
                  </a:lnTo>
                  <a:lnTo>
                    <a:pt x="36378" y="103297"/>
                  </a:lnTo>
                  <a:lnTo>
                    <a:pt x="38803" y="102691"/>
                  </a:lnTo>
                  <a:lnTo>
                    <a:pt x="41379" y="102160"/>
                  </a:lnTo>
                  <a:lnTo>
                    <a:pt x="44032" y="101706"/>
                  </a:lnTo>
                  <a:lnTo>
                    <a:pt x="46912" y="101402"/>
                  </a:lnTo>
                  <a:lnTo>
                    <a:pt x="49110" y="101175"/>
                  </a:lnTo>
                  <a:lnTo>
                    <a:pt x="51459" y="101099"/>
                  </a:lnTo>
                  <a:lnTo>
                    <a:pt x="53884" y="101024"/>
                  </a:lnTo>
                  <a:lnTo>
                    <a:pt x="56309" y="101099"/>
                  </a:lnTo>
                  <a:lnTo>
                    <a:pt x="58583" y="101251"/>
                  </a:lnTo>
                  <a:lnTo>
                    <a:pt x="60781" y="101478"/>
                  </a:lnTo>
                  <a:lnTo>
                    <a:pt x="62827" y="101781"/>
                  </a:lnTo>
                  <a:lnTo>
                    <a:pt x="64570" y="102160"/>
                  </a:lnTo>
                  <a:lnTo>
                    <a:pt x="66313" y="102615"/>
                  </a:lnTo>
                  <a:lnTo>
                    <a:pt x="67905" y="103070"/>
                  </a:lnTo>
                  <a:lnTo>
                    <a:pt x="69345" y="103600"/>
                  </a:lnTo>
                  <a:lnTo>
                    <a:pt x="70785" y="104207"/>
                  </a:lnTo>
                  <a:lnTo>
                    <a:pt x="72225" y="104964"/>
                  </a:lnTo>
                  <a:lnTo>
                    <a:pt x="73740" y="105722"/>
                  </a:lnTo>
                  <a:lnTo>
                    <a:pt x="75408" y="106708"/>
                  </a:lnTo>
                  <a:lnTo>
                    <a:pt x="77302" y="107920"/>
                  </a:lnTo>
                  <a:lnTo>
                    <a:pt x="80788" y="110118"/>
                  </a:lnTo>
                  <a:lnTo>
                    <a:pt x="80182" y="110800"/>
                  </a:lnTo>
                  <a:lnTo>
                    <a:pt x="79652" y="111558"/>
                  </a:lnTo>
                  <a:lnTo>
                    <a:pt x="77833" y="110421"/>
                  </a:lnTo>
                  <a:lnTo>
                    <a:pt x="76772" y="109739"/>
                  </a:lnTo>
                  <a:lnTo>
                    <a:pt x="75559" y="108981"/>
                  </a:lnTo>
                  <a:lnTo>
                    <a:pt x="72755" y="107541"/>
                  </a:lnTo>
                  <a:lnTo>
                    <a:pt x="69951" y="106253"/>
                  </a:lnTo>
                  <a:lnTo>
                    <a:pt x="68663" y="105722"/>
                  </a:lnTo>
                  <a:lnTo>
                    <a:pt x="67526" y="105268"/>
                  </a:lnTo>
                  <a:lnTo>
                    <a:pt x="65404" y="104586"/>
                  </a:lnTo>
                  <a:lnTo>
                    <a:pt x="63358" y="103979"/>
                  </a:lnTo>
                  <a:lnTo>
                    <a:pt x="61236" y="103449"/>
                  </a:lnTo>
                  <a:lnTo>
                    <a:pt x="59189" y="103070"/>
                  </a:lnTo>
                  <a:lnTo>
                    <a:pt x="57067" y="102767"/>
                  </a:lnTo>
                  <a:lnTo>
                    <a:pt x="54945" y="102539"/>
                  </a:lnTo>
                  <a:lnTo>
                    <a:pt x="52823" y="102388"/>
                  </a:lnTo>
                  <a:lnTo>
                    <a:pt x="50550" y="102388"/>
                  </a:lnTo>
                  <a:lnTo>
                    <a:pt x="47367" y="102464"/>
                  </a:lnTo>
                  <a:lnTo>
                    <a:pt x="45851" y="102539"/>
                  </a:lnTo>
                  <a:lnTo>
                    <a:pt x="44411" y="102691"/>
                  </a:lnTo>
                  <a:lnTo>
                    <a:pt x="42971" y="102842"/>
                  </a:lnTo>
                  <a:lnTo>
                    <a:pt x="41607" y="103146"/>
                  </a:lnTo>
                  <a:lnTo>
                    <a:pt x="40167" y="103449"/>
                  </a:lnTo>
                  <a:lnTo>
                    <a:pt x="38727" y="103752"/>
                  </a:lnTo>
                  <a:lnTo>
                    <a:pt x="37135" y="104207"/>
                  </a:lnTo>
                  <a:lnTo>
                    <a:pt x="35620" y="104661"/>
                  </a:lnTo>
                  <a:lnTo>
                    <a:pt x="34104" y="105192"/>
                  </a:lnTo>
                  <a:lnTo>
                    <a:pt x="32664" y="105798"/>
                  </a:lnTo>
                  <a:lnTo>
                    <a:pt x="31224" y="106404"/>
                  </a:lnTo>
                  <a:lnTo>
                    <a:pt x="29784" y="107086"/>
                  </a:lnTo>
                  <a:lnTo>
                    <a:pt x="28420" y="107769"/>
                  </a:lnTo>
                  <a:lnTo>
                    <a:pt x="27056" y="108602"/>
                  </a:lnTo>
                  <a:lnTo>
                    <a:pt x="25692" y="109436"/>
                  </a:lnTo>
                  <a:lnTo>
                    <a:pt x="24328" y="110270"/>
                  </a:lnTo>
                  <a:lnTo>
                    <a:pt x="23039" y="111255"/>
                  </a:lnTo>
                  <a:lnTo>
                    <a:pt x="21751" y="112240"/>
                  </a:lnTo>
                  <a:lnTo>
                    <a:pt x="20462" y="113301"/>
                  </a:lnTo>
                  <a:lnTo>
                    <a:pt x="19250" y="114438"/>
                  </a:lnTo>
                  <a:lnTo>
                    <a:pt x="17961" y="115575"/>
                  </a:lnTo>
                  <a:lnTo>
                    <a:pt x="16749" y="116787"/>
                  </a:lnTo>
                  <a:lnTo>
                    <a:pt x="15309" y="118303"/>
                  </a:lnTo>
                  <a:lnTo>
                    <a:pt x="14021" y="119819"/>
                  </a:lnTo>
                  <a:lnTo>
                    <a:pt x="12732" y="121410"/>
                  </a:lnTo>
                  <a:lnTo>
                    <a:pt x="11520" y="123002"/>
                  </a:lnTo>
                  <a:lnTo>
                    <a:pt x="10383" y="124745"/>
                  </a:lnTo>
                  <a:lnTo>
                    <a:pt x="9322" y="126412"/>
                  </a:lnTo>
                  <a:lnTo>
                    <a:pt x="8337" y="128155"/>
                  </a:lnTo>
                  <a:lnTo>
                    <a:pt x="7427" y="129974"/>
                  </a:lnTo>
                  <a:lnTo>
                    <a:pt x="6593" y="131793"/>
                  </a:lnTo>
                  <a:lnTo>
                    <a:pt x="5760" y="133688"/>
                  </a:lnTo>
                  <a:lnTo>
                    <a:pt x="5078" y="135582"/>
                  </a:lnTo>
                  <a:lnTo>
                    <a:pt x="4471" y="137553"/>
                  </a:lnTo>
                  <a:lnTo>
                    <a:pt x="3865" y="139523"/>
                  </a:lnTo>
                  <a:lnTo>
                    <a:pt x="3410" y="141494"/>
                  </a:lnTo>
                  <a:lnTo>
                    <a:pt x="2956" y="143540"/>
                  </a:lnTo>
                  <a:lnTo>
                    <a:pt x="2653" y="145586"/>
                  </a:lnTo>
                  <a:lnTo>
                    <a:pt x="2501" y="146874"/>
                  </a:lnTo>
                  <a:lnTo>
                    <a:pt x="2425" y="148466"/>
                  </a:lnTo>
                  <a:lnTo>
                    <a:pt x="2349" y="152104"/>
                  </a:lnTo>
                  <a:lnTo>
                    <a:pt x="2425" y="155742"/>
                  </a:lnTo>
                  <a:lnTo>
                    <a:pt x="2577" y="157333"/>
                  </a:lnTo>
                  <a:lnTo>
                    <a:pt x="2728" y="158697"/>
                  </a:lnTo>
                  <a:lnTo>
                    <a:pt x="3335" y="161653"/>
                  </a:lnTo>
                  <a:lnTo>
                    <a:pt x="3638" y="163169"/>
                  </a:lnTo>
                  <a:lnTo>
                    <a:pt x="4017" y="164609"/>
                  </a:lnTo>
                  <a:lnTo>
                    <a:pt x="4471" y="166048"/>
                  </a:lnTo>
                  <a:lnTo>
                    <a:pt x="4926" y="167488"/>
                  </a:lnTo>
                  <a:lnTo>
                    <a:pt x="5457" y="168853"/>
                  </a:lnTo>
                  <a:lnTo>
                    <a:pt x="5987" y="170217"/>
                  </a:lnTo>
                  <a:lnTo>
                    <a:pt x="6593" y="171581"/>
                  </a:lnTo>
                  <a:lnTo>
                    <a:pt x="7200" y="172945"/>
                  </a:lnTo>
                  <a:lnTo>
                    <a:pt x="7882" y="174309"/>
                  </a:lnTo>
                  <a:lnTo>
                    <a:pt x="8640" y="175598"/>
                  </a:lnTo>
                  <a:lnTo>
                    <a:pt x="10231" y="178174"/>
                  </a:lnTo>
                  <a:lnTo>
                    <a:pt x="11974" y="180751"/>
                  </a:lnTo>
                  <a:lnTo>
                    <a:pt x="12884" y="181812"/>
                  </a:lnTo>
                  <a:lnTo>
                    <a:pt x="13945" y="183025"/>
                  </a:lnTo>
                  <a:lnTo>
                    <a:pt x="15157" y="184389"/>
                  </a:lnTo>
                  <a:lnTo>
                    <a:pt x="16521" y="185753"/>
                  </a:lnTo>
                  <a:lnTo>
                    <a:pt x="17886" y="187117"/>
                  </a:lnTo>
                  <a:lnTo>
                    <a:pt x="19250" y="188330"/>
                  </a:lnTo>
                  <a:lnTo>
                    <a:pt x="20462" y="189467"/>
                  </a:lnTo>
                  <a:lnTo>
                    <a:pt x="21599" y="190300"/>
                  </a:lnTo>
                  <a:lnTo>
                    <a:pt x="23342" y="191589"/>
                  </a:lnTo>
                  <a:lnTo>
                    <a:pt x="25161" y="192725"/>
                  </a:lnTo>
                  <a:lnTo>
                    <a:pt x="26980" y="193862"/>
                  </a:lnTo>
                  <a:lnTo>
                    <a:pt x="28875" y="194847"/>
                  </a:lnTo>
                  <a:lnTo>
                    <a:pt x="30769" y="195757"/>
                  </a:lnTo>
                  <a:lnTo>
                    <a:pt x="32664" y="196590"/>
                  </a:lnTo>
                  <a:lnTo>
                    <a:pt x="34559" y="197348"/>
                  </a:lnTo>
                  <a:lnTo>
                    <a:pt x="36529" y="198030"/>
                  </a:lnTo>
                  <a:lnTo>
                    <a:pt x="38575" y="198637"/>
                  </a:lnTo>
                  <a:lnTo>
                    <a:pt x="40546" y="199091"/>
                  </a:lnTo>
                  <a:lnTo>
                    <a:pt x="42592" y="199546"/>
                  </a:lnTo>
                  <a:lnTo>
                    <a:pt x="44638" y="199849"/>
                  </a:lnTo>
                  <a:lnTo>
                    <a:pt x="46685" y="200077"/>
                  </a:lnTo>
                  <a:lnTo>
                    <a:pt x="48731" y="200228"/>
                  </a:lnTo>
                  <a:lnTo>
                    <a:pt x="50853" y="200304"/>
                  </a:lnTo>
                  <a:lnTo>
                    <a:pt x="52975" y="200228"/>
                  </a:lnTo>
                  <a:lnTo>
                    <a:pt x="55703" y="200077"/>
                  </a:lnTo>
                  <a:lnTo>
                    <a:pt x="58356" y="199774"/>
                  </a:lnTo>
                  <a:lnTo>
                    <a:pt x="60857" y="199319"/>
                  </a:lnTo>
                  <a:lnTo>
                    <a:pt x="63358" y="198788"/>
                  </a:lnTo>
                  <a:lnTo>
                    <a:pt x="65859" y="198106"/>
                  </a:lnTo>
                  <a:lnTo>
                    <a:pt x="68284" y="197273"/>
                  </a:lnTo>
                  <a:lnTo>
                    <a:pt x="70709" y="196287"/>
                  </a:lnTo>
                  <a:lnTo>
                    <a:pt x="73134" y="195151"/>
                  </a:lnTo>
                  <a:lnTo>
                    <a:pt x="74877" y="194241"/>
                  </a:lnTo>
                  <a:lnTo>
                    <a:pt x="76620" y="193256"/>
                  </a:lnTo>
                  <a:lnTo>
                    <a:pt x="78288" y="192119"/>
                  </a:lnTo>
                  <a:lnTo>
                    <a:pt x="79955" y="190982"/>
                  </a:lnTo>
                  <a:lnTo>
                    <a:pt x="81546" y="189770"/>
                  </a:lnTo>
                  <a:lnTo>
                    <a:pt x="83138" y="188557"/>
                  </a:lnTo>
                  <a:lnTo>
                    <a:pt x="84578" y="187193"/>
                  </a:lnTo>
                  <a:lnTo>
                    <a:pt x="86018" y="185753"/>
                  </a:lnTo>
                  <a:lnTo>
                    <a:pt x="87458" y="184313"/>
                  </a:lnTo>
                  <a:lnTo>
                    <a:pt x="88746" y="182797"/>
                  </a:lnTo>
                  <a:lnTo>
                    <a:pt x="90034" y="181282"/>
                  </a:lnTo>
                  <a:lnTo>
                    <a:pt x="91247" y="179614"/>
                  </a:lnTo>
                  <a:lnTo>
                    <a:pt x="92384" y="177947"/>
                  </a:lnTo>
                  <a:lnTo>
                    <a:pt x="93445" y="176280"/>
                  </a:lnTo>
                  <a:lnTo>
                    <a:pt x="94430" y="174461"/>
                  </a:lnTo>
                  <a:lnTo>
                    <a:pt x="95339" y="172718"/>
                  </a:lnTo>
                  <a:lnTo>
                    <a:pt x="96325" y="170520"/>
                  </a:lnTo>
                  <a:lnTo>
                    <a:pt x="97083" y="168701"/>
                  </a:lnTo>
                  <a:lnTo>
                    <a:pt x="97613" y="167185"/>
                  </a:lnTo>
                  <a:lnTo>
                    <a:pt x="97840" y="165897"/>
                  </a:lnTo>
                  <a:lnTo>
                    <a:pt x="97916" y="165518"/>
                  </a:lnTo>
                  <a:lnTo>
                    <a:pt x="98068" y="165215"/>
                  </a:lnTo>
                  <a:lnTo>
                    <a:pt x="98295" y="165063"/>
                  </a:lnTo>
                  <a:lnTo>
                    <a:pt x="98674" y="164987"/>
                  </a:lnTo>
                  <a:lnTo>
                    <a:pt x="99432" y="164836"/>
                  </a:lnTo>
                  <a:lnTo>
                    <a:pt x="100114" y="164836"/>
                  </a:lnTo>
                  <a:lnTo>
                    <a:pt x="100796" y="164987"/>
                  </a:lnTo>
                  <a:lnTo>
                    <a:pt x="101402" y="165215"/>
                  </a:lnTo>
                  <a:lnTo>
                    <a:pt x="101781" y="165291"/>
                  </a:lnTo>
                  <a:lnTo>
                    <a:pt x="102312" y="165366"/>
                  </a:lnTo>
                  <a:lnTo>
                    <a:pt x="103600" y="165518"/>
                  </a:lnTo>
                  <a:lnTo>
                    <a:pt x="104282" y="165518"/>
                  </a:lnTo>
                  <a:lnTo>
                    <a:pt x="104813" y="165594"/>
                  </a:lnTo>
                  <a:lnTo>
                    <a:pt x="105268" y="165745"/>
                  </a:lnTo>
                  <a:lnTo>
                    <a:pt x="105571" y="165897"/>
                  </a:lnTo>
                  <a:lnTo>
                    <a:pt x="105874" y="166048"/>
                  </a:lnTo>
                  <a:lnTo>
                    <a:pt x="107162" y="166048"/>
                  </a:lnTo>
                  <a:lnTo>
                    <a:pt x="107768" y="165973"/>
                  </a:lnTo>
                  <a:lnTo>
                    <a:pt x="108223" y="165973"/>
                  </a:lnTo>
                  <a:lnTo>
                    <a:pt x="108678" y="166124"/>
                  </a:lnTo>
                  <a:lnTo>
                    <a:pt x="109284" y="166427"/>
                  </a:lnTo>
                  <a:lnTo>
                    <a:pt x="110421" y="166958"/>
                  </a:lnTo>
                  <a:lnTo>
                    <a:pt x="111558" y="167413"/>
                  </a:lnTo>
                  <a:lnTo>
                    <a:pt x="112770" y="167792"/>
                  </a:lnTo>
                  <a:lnTo>
                    <a:pt x="113983" y="168095"/>
                  </a:lnTo>
                  <a:lnTo>
                    <a:pt x="115196" y="168246"/>
                  </a:lnTo>
                  <a:lnTo>
                    <a:pt x="116484" y="168322"/>
                  </a:lnTo>
                  <a:lnTo>
                    <a:pt x="117697" y="168322"/>
                  </a:lnTo>
                  <a:lnTo>
                    <a:pt x="118909" y="168171"/>
                  </a:lnTo>
                  <a:lnTo>
                    <a:pt x="119743" y="168019"/>
                  </a:lnTo>
                  <a:lnTo>
                    <a:pt x="120501" y="167792"/>
                  </a:lnTo>
                  <a:lnTo>
                    <a:pt x="121410" y="167488"/>
                  </a:lnTo>
                  <a:lnTo>
                    <a:pt x="122244" y="167185"/>
                  </a:lnTo>
                  <a:lnTo>
                    <a:pt x="123002" y="166731"/>
                  </a:lnTo>
                  <a:lnTo>
                    <a:pt x="123759" y="166352"/>
                  </a:lnTo>
                  <a:lnTo>
                    <a:pt x="124517" y="165821"/>
                  </a:lnTo>
                  <a:lnTo>
                    <a:pt x="125048" y="165366"/>
                  </a:lnTo>
                  <a:lnTo>
                    <a:pt x="125578" y="164912"/>
                  </a:lnTo>
                  <a:lnTo>
                    <a:pt x="126109" y="164230"/>
                  </a:lnTo>
                  <a:lnTo>
                    <a:pt x="127170" y="162714"/>
                  </a:lnTo>
                  <a:lnTo>
                    <a:pt x="128155" y="161047"/>
                  </a:lnTo>
                  <a:lnTo>
                    <a:pt x="128610" y="160289"/>
                  </a:lnTo>
                  <a:lnTo>
                    <a:pt x="128913" y="159531"/>
                  </a:lnTo>
                  <a:lnTo>
                    <a:pt x="129443" y="158167"/>
                  </a:lnTo>
                  <a:lnTo>
                    <a:pt x="132475" y="158091"/>
                  </a:lnTo>
                  <a:lnTo>
                    <a:pt x="135582" y="158015"/>
                  </a:lnTo>
                  <a:lnTo>
                    <a:pt x="135431" y="158849"/>
                  </a:lnTo>
                  <a:lnTo>
                    <a:pt x="135431" y="159228"/>
                  </a:lnTo>
                  <a:lnTo>
                    <a:pt x="135431" y="159607"/>
                  </a:lnTo>
                  <a:lnTo>
                    <a:pt x="135506" y="159834"/>
                  </a:lnTo>
                  <a:lnTo>
                    <a:pt x="135658" y="160061"/>
                  </a:lnTo>
                  <a:lnTo>
                    <a:pt x="135810" y="160289"/>
                  </a:lnTo>
                  <a:lnTo>
                    <a:pt x="136113" y="160364"/>
                  </a:lnTo>
                  <a:lnTo>
                    <a:pt x="136795" y="160668"/>
                  </a:lnTo>
                  <a:lnTo>
                    <a:pt x="137780" y="160819"/>
                  </a:lnTo>
                  <a:lnTo>
                    <a:pt x="138841" y="160895"/>
                  </a:lnTo>
                  <a:lnTo>
                    <a:pt x="139675" y="160971"/>
                  </a:lnTo>
                  <a:lnTo>
                    <a:pt x="140054" y="161122"/>
                  </a:lnTo>
                  <a:lnTo>
                    <a:pt x="140432" y="161274"/>
                  </a:lnTo>
                  <a:lnTo>
                    <a:pt x="140811" y="161426"/>
                  </a:lnTo>
                  <a:lnTo>
                    <a:pt x="141115" y="161501"/>
                  </a:lnTo>
                  <a:lnTo>
                    <a:pt x="141493" y="161350"/>
                  </a:lnTo>
                  <a:lnTo>
                    <a:pt x="141948" y="161122"/>
                  </a:lnTo>
                  <a:lnTo>
                    <a:pt x="142479" y="160971"/>
                  </a:lnTo>
                  <a:lnTo>
                    <a:pt x="142933" y="160819"/>
                  </a:lnTo>
                  <a:lnTo>
                    <a:pt x="143540" y="160743"/>
                  </a:lnTo>
                  <a:lnTo>
                    <a:pt x="144146" y="160668"/>
                  </a:lnTo>
                  <a:lnTo>
                    <a:pt x="145131" y="160668"/>
                  </a:lnTo>
                  <a:lnTo>
                    <a:pt x="145662" y="160516"/>
                  </a:lnTo>
                  <a:lnTo>
                    <a:pt x="145965" y="160137"/>
                  </a:lnTo>
                  <a:lnTo>
                    <a:pt x="146420" y="159607"/>
                  </a:lnTo>
                  <a:lnTo>
                    <a:pt x="146874" y="158773"/>
                  </a:lnTo>
                  <a:lnTo>
                    <a:pt x="147329" y="157939"/>
                  </a:lnTo>
                  <a:lnTo>
                    <a:pt x="147708" y="157030"/>
                  </a:lnTo>
                  <a:lnTo>
                    <a:pt x="148087" y="156196"/>
                  </a:lnTo>
                  <a:lnTo>
                    <a:pt x="148314" y="155438"/>
                  </a:lnTo>
                  <a:lnTo>
                    <a:pt x="148390" y="154908"/>
                  </a:lnTo>
                  <a:lnTo>
                    <a:pt x="148390" y="154605"/>
                  </a:lnTo>
                  <a:lnTo>
                    <a:pt x="148314" y="154302"/>
                  </a:lnTo>
                  <a:lnTo>
                    <a:pt x="148163" y="153998"/>
                  </a:lnTo>
                  <a:lnTo>
                    <a:pt x="147935" y="153847"/>
                  </a:lnTo>
                  <a:lnTo>
                    <a:pt x="147556" y="153695"/>
                  </a:lnTo>
                  <a:lnTo>
                    <a:pt x="147102" y="153544"/>
                  </a:lnTo>
                  <a:lnTo>
                    <a:pt x="145813" y="153392"/>
                  </a:lnTo>
                  <a:lnTo>
                    <a:pt x="144222" y="153241"/>
                  </a:lnTo>
                  <a:lnTo>
                    <a:pt x="143161" y="153089"/>
                  </a:lnTo>
                  <a:lnTo>
                    <a:pt x="142782" y="153013"/>
                  </a:lnTo>
                  <a:lnTo>
                    <a:pt x="142403" y="153089"/>
                  </a:lnTo>
                  <a:lnTo>
                    <a:pt x="142024" y="153165"/>
                  </a:lnTo>
                  <a:lnTo>
                    <a:pt x="141569" y="153316"/>
                  </a:lnTo>
                  <a:lnTo>
                    <a:pt x="141115" y="153468"/>
                  </a:lnTo>
                  <a:lnTo>
                    <a:pt x="140508" y="153544"/>
                  </a:lnTo>
                  <a:lnTo>
                    <a:pt x="139902" y="153619"/>
                  </a:lnTo>
                  <a:lnTo>
                    <a:pt x="139220" y="153619"/>
                  </a:lnTo>
                  <a:lnTo>
                    <a:pt x="138538" y="153695"/>
                  </a:lnTo>
                  <a:lnTo>
                    <a:pt x="138083" y="153695"/>
                  </a:lnTo>
                  <a:lnTo>
                    <a:pt x="137780" y="153847"/>
                  </a:lnTo>
                  <a:lnTo>
                    <a:pt x="137704" y="153998"/>
                  </a:lnTo>
                  <a:lnTo>
                    <a:pt x="137553" y="154074"/>
                  </a:lnTo>
                  <a:lnTo>
                    <a:pt x="137325" y="154226"/>
                  </a:lnTo>
                  <a:lnTo>
                    <a:pt x="136643" y="154302"/>
                  </a:lnTo>
                  <a:lnTo>
                    <a:pt x="135734" y="154302"/>
                  </a:lnTo>
                  <a:lnTo>
                    <a:pt x="134748" y="154150"/>
                  </a:lnTo>
                  <a:lnTo>
                    <a:pt x="134445" y="154074"/>
                  </a:lnTo>
                  <a:lnTo>
                    <a:pt x="134370" y="153998"/>
                  </a:lnTo>
                  <a:lnTo>
                    <a:pt x="134445" y="153847"/>
                  </a:lnTo>
                  <a:lnTo>
                    <a:pt x="134976" y="153468"/>
                  </a:lnTo>
                  <a:lnTo>
                    <a:pt x="136188" y="152710"/>
                  </a:lnTo>
                  <a:lnTo>
                    <a:pt x="138083" y="151497"/>
                  </a:lnTo>
                  <a:lnTo>
                    <a:pt x="140054" y="150058"/>
                  </a:lnTo>
                  <a:lnTo>
                    <a:pt x="141797" y="148693"/>
                  </a:lnTo>
                  <a:lnTo>
                    <a:pt x="143237" y="147329"/>
                  </a:lnTo>
                  <a:lnTo>
                    <a:pt x="143994" y="146496"/>
                  </a:lnTo>
                  <a:lnTo>
                    <a:pt x="144904" y="145435"/>
                  </a:lnTo>
                  <a:lnTo>
                    <a:pt x="146950" y="142782"/>
                  </a:lnTo>
                  <a:lnTo>
                    <a:pt x="149224" y="139599"/>
                  </a:lnTo>
                  <a:lnTo>
                    <a:pt x="151649" y="136037"/>
                  </a:lnTo>
                  <a:lnTo>
                    <a:pt x="153468" y="133081"/>
                  </a:lnTo>
                  <a:lnTo>
                    <a:pt x="155211" y="130126"/>
                  </a:lnTo>
                  <a:lnTo>
                    <a:pt x="157257" y="126185"/>
                  </a:lnTo>
                  <a:lnTo>
                    <a:pt x="160061" y="120652"/>
                  </a:lnTo>
                  <a:lnTo>
                    <a:pt x="162335" y="116181"/>
                  </a:lnTo>
                  <a:lnTo>
                    <a:pt x="164229" y="112543"/>
                  </a:lnTo>
                  <a:lnTo>
                    <a:pt x="165897" y="109512"/>
                  </a:lnTo>
                  <a:lnTo>
                    <a:pt x="167412" y="107086"/>
                  </a:lnTo>
                  <a:lnTo>
                    <a:pt x="168777" y="105040"/>
                  </a:lnTo>
                  <a:lnTo>
                    <a:pt x="170217" y="103297"/>
                  </a:lnTo>
                  <a:lnTo>
                    <a:pt x="171657" y="101630"/>
                  </a:lnTo>
                  <a:lnTo>
                    <a:pt x="173324" y="100038"/>
                  </a:lnTo>
                  <a:lnTo>
                    <a:pt x="175143" y="98371"/>
                  </a:lnTo>
                  <a:lnTo>
                    <a:pt x="175446" y="99735"/>
                  </a:lnTo>
                  <a:lnTo>
                    <a:pt x="175901" y="101099"/>
                  </a:lnTo>
                  <a:lnTo>
                    <a:pt x="176128" y="101706"/>
                  </a:lnTo>
                  <a:lnTo>
                    <a:pt x="176431" y="102236"/>
                  </a:lnTo>
                  <a:lnTo>
                    <a:pt x="176810" y="102767"/>
                  </a:lnTo>
                  <a:lnTo>
                    <a:pt x="177189" y="103297"/>
                  </a:lnTo>
                  <a:lnTo>
                    <a:pt x="178098" y="104358"/>
                  </a:lnTo>
                  <a:lnTo>
                    <a:pt x="178629" y="104813"/>
                  </a:lnTo>
                  <a:lnTo>
                    <a:pt x="179159" y="105268"/>
                  </a:lnTo>
                  <a:lnTo>
                    <a:pt x="180372" y="106025"/>
                  </a:lnTo>
                  <a:lnTo>
                    <a:pt x="180902" y="106329"/>
                  </a:lnTo>
                  <a:lnTo>
                    <a:pt x="181433" y="106556"/>
                  </a:lnTo>
                  <a:lnTo>
                    <a:pt x="181888" y="106708"/>
                  </a:lnTo>
                  <a:lnTo>
                    <a:pt x="182342" y="106783"/>
                  </a:lnTo>
                  <a:lnTo>
                    <a:pt x="182418" y="106783"/>
                  </a:lnTo>
                  <a:lnTo>
                    <a:pt x="182418" y="106859"/>
                  </a:lnTo>
                  <a:lnTo>
                    <a:pt x="182191" y="107238"/>
                  </a:lnTo>
                  <a:lnTo>
                    <a:pt x="181509" y="107996"/>
                  </a:lnTo>
                  <a:lnTo>
                    <a:pt x="180296" y="109133"/>
                  </a:lnTo>
                  <a:lnTo>
                    <a:pt x="178326" y="111027"/>
                  </a:lnTo>
                  <a:lnTo>
                    <a:pt x="176583" y="112922"/>
                  </a:lnTo>
                  <a:lnTo>
                    <a:pt x="174991" y="114741"/>
                  </a:lnTo>
                  <a:lnTo>
                    <a:pt x="173551" y="116560"/>
                  </a:lnTo>
                  <a:lnTo>
                    <a:pt x="172187" y="118454"/>
                  </a:lnTo>
                  <a:lnTo>
                    <a:pt x="170899" y="120501"/>
                  </a:lnTo>
                  <a:lnTo>
                    <a:pt x="169686" y="122623"/>
                  </a:lnTo>
                  <a:lnTo>
                    <a:pt x="168474" y="125048"/>
                  </a:lnTo>
                  <a:lnTo>
                    <a:pt x="167337" y="127397"/>
                  </a:lnTo>
                  <a:lnTo>
                    <a:pt x="166276" y="129747"/>
                  </a:lnTo>
                  <a:lnTo>
                    <a:pt x="165290" y="132096"/>
                  </a:lnTo>
                  <a:lnTo>
                    <a:pt x="164381" y="134370"/>
                  </a:lnTo>
                  <a:lnTo>
                    <a:pt x="163623" y="136643"/>
                  </a:lnTo>
                  <a:lnTo>
                    <a:pt x="162865" y="138917"/>
                  </a:lnTo>
                  <a:lnTo>
                    <a:pt x="162259" y="141115"/>
                  </a:lnTo>
                  <a:lnTo>
                    <a:pt x="161728" y="143313"/>
                  </a:lnTo>
                  <a:lnTo>
                    <a:pt x="161274" y="145510"/>
                  </a:lnTo>
                  <a:lnTo>
                    <a:pt x="160971" y="147632"/>
                  </a:lnTo>
                  <a:lnTo>
                    <a:pt x="160819" y="149224"/>
                  </a:lnTo>
                  <a:lnTo>
                    <a:pt x="160895" y="149754"/>
                  </a:lnTo>
                  <a:lnTo>
                    <a:pt x="160895" y="149982"/>
                  </a:lnTo>
                  <a:lnTo>
                    <a:pt x="161122" y="150058"/>
                  </a:lnTo>
                  <a:lnTo>
                    <a:pt x="161653" y="150209"/>
                  </a:lnTo>
                  <a:lnTo>
                    <a:pt x="163017" y="150512"/>
                  </a:lnTo>
                  <a:lnTo>
                    <a:pt x="164381" y="150740"/>
                  </a:lnTo>
                  <a:lnTo>
                    <a:pt x="164836" y="150815"/>
                  </a:lnTo>
                  <a:lnTo>
                    <a:pt x="165063" y="150815"/>
                  </a:lnTo>
                  <a:lnTo>
                    <a:pt x="165139" y="150664"/>
                  </a:lnTo>
                  <a:lnTo>
                    <a:pt x="165290" y="150285"/>
                  </a:lnTo>
                  <a:lnTo>
                    <a:pt x="165442" y="149375"/>
                  </a:lnTo>
                  <a:lnTo>
                    <a:pt x="165594" y="148693"/>
                  </a:lnTo>
                  <a:lnTo>
                    <a:pt x="165594" y="148618"/>
                  </a:lnTo>
                  <a:lnTo>
                    <a:pt x="165669" y="148693"/>
                  </a:lnTo>
                  <a:lnTo>
                    <a:pt x="165745" y="149603"/>
                  </a:lnTo>
                  <a:lnTo>
                    <a:pt x="165897" y="151422"/>
                  </a:lnTo>
                  <a:lnTo>
                    <a:pt x="166200" y="154302"/>
                  </a:lnTo>
                  <a:lnTo>
                    <a:pt x="166503" y="156878"/>
                  </a:lnTo>
                  <a:lnTo>
                    <a:pt x="166958" y="159379"/>
                  </a:lnTo>
                  <a:lnTo>
                    <a:pt x="167488" y="161729"/>
                  </a:lnTo>
                  <a:lnTo>
                    <a:pt x="168170" y="164002"/>
                  </a:lnTo>
                  <a:lnTo>
                    <a:pt x="169004" y="166200"/>
                  </a:lnTo>
                  <a:lnTo>
                    <a:pt x="169913" y="168474"/>
                  </a:lnTo>
                  <a:lnTo>
                    <a:pt x="171050" y="170823"/>
                  </a:lnTo>
                  <a:lnTo>
                    <a:pt x="171960" y="172566"/>
                  </a:lnTo>
                  <a:lnTo>
                    <a:pt x="172945" y="174233"/>
                  </a:lnTo>
                  <a:lnTo>
                    <a:pt x="174006" y="175901"/>
                  </a:lnTo>
                  <a:lnTo>
                    <a:pt x="175067" y="177492"/>
                  </a:lnTo>
                  <a:lnTo>
                    <a:pt x="176280" y="179008"/>
                  </a:lnTo>
                  <a:lnTo>
                    <a:pt x="177492" y="180448"/>
                  </a:lnTo>
                  <a:lnTo>
                    <a:pt x="178780" y="181888"/>
                  </a:lnTo>
                  <a:lnTo>
                    <a:pt x="180069" y="183252"/>
                  </a:lnTo>
                  <a:lnTo>
                    <a:pt x="181509" y="184616"/>
                  </a:lnTo>
                  <a:lnTo>
                    <a:pt x="182949" y="185829"/>
                  </a:lnTo>
                  <a:lnTo>
                    <a:pt x="184464" y="187041"/>
                  </a:lnTo>
                  <a:lnTo>
                    <a:pt x="186056" y="188254"/>
                  </a:lnTo>
                  <a:lnTo>
                    <a:pt x="187647" y="189315"/>
                  </a:lnTo>
                  <a:lnTo>
                    <a:pt x="189391" y="190376"/>
                  </a:lnTo>
                  <a:lnTo>
                    <a:pt x="191134" y="191361"/>
                  </a:lnTo>
                  <a:lnTo>
                    <a:pt x="192877" y="192271"/>
                  </a:lnTo>
                  <a:lnTo>
                    <a:pt x="195454" y="193483"/>
                  </a:lnTo>
                  <a:lnTo>
                    <a:pt x="198030" y="194468"/>
                  </a:lnTo>
                  <a:lnTo>
                    <a:pt x="200607" y="195302"/>
                  </a:lnTo>
                  <a:lnTo>
                    <a:pt x="203184" y="195984"/>
                  </a:lnTo>
                  <a:lnTo>
                    <a:pt x="205836" y="196515"/>
                  </a:lnTo>
                  <a:lnTo>
                    <a:pt x="208565" y="196894"/>
                  </a:lnTo>
                  <a:lnTo>
                    <a:pt x="211293" y="197121"/>
                  </a:lnTo>
                  <a:lnTo>
                    <a:pt x="214097" y="197197"/>
                  </a:lnTo>
                  <a:lnTo>
                    <a:pt x="215689" y="197197"/>
                  </a:lnTo>
                  <a:lnTo>
                    <a:pt x="217356" y="197121"/>
                  </a:lnTo>
                  <a:lnTo>
                    <a:pt x="218947" y="196969"/>
                  </a:lnTo>
                  <a:lnTo>
                    <a:pt x="220539" y="196818"/>
                  </a:lnTo>
                  <a:lnTo>
                    <a:pt x="222130" y="196590"/>
                  </a:lnTo>
                  <a:lnTo>
                    <a:pt x="223646" y="196287"/>
                  </a:lnTo>
                  <a:lnTo>
                    <a:pt x="225238" y="195984"/>
                  </a:lnTo>
                  <a:lnTo>
                    <a:pt x="226753" y="195529"/>
                  </a:lnTo>
                  <a:lnTo>
                    <a:pt x="228269" y="195151"/>
                  </a:lnTo>
                  <a:lnTo>
                    <a:pt x="229785" y="194620"/>
                  </a:lnTo>
                  <a:lnTo>
                    <a:pt x="231301" y="194090"/>
                  </a:lnTo>
                  <a:lnTo>
                    <a:pt x="232740" y="193483"/>
                  </a:lnTo>
                  <a:lnTo>
                    <a:pt x="234180" y="192877"/>
                  </a:lnTo>
                  <a:lnTo>
                    <a:pt x="235620" y="192195"/>
                  </a:lnTo>
                  <a:lnTo>
                    <a:pt x="236985" y="191437"/>
                  </a:lnTo>
                  <a:lnTo>
                    <a:pt x="238349" y="190679"/>
                  </a:lnTo>
                  <a:lnTo>
                    <a:pt x="240698" y="189163"/>
                  </a:lnTo>
                  <a:lnTo>
                    <a:pt x="242972" y="187572"/>
                  </a:lnTo>
                  <a:lnTo>
                    <a:pt x="245094" y="185905"/>
                  </a:lnTo>
                  <a:lnTo>
                    <a:pt x="247064" y="184086"/>
                  </a:lnTo>
                  <a:lnTo>
                    <a:pt x="248959" y="182191"/>
                  </a:lnTo>
                  <a:lnTo>
                    <a:pt x="250778" y="180221"/>
                  </a:lnTo>
                  <a:lnTo>
                    <a:pt x="252445" y="178174"/>
                  </a:lnTo>
                  <a:lnTo>
                    <a:pt x="253961" y="175977"/>
                  </a:lnTo>
                  <a:lnTo>
                    <a:pt x="255401" y="173779"/>
                  </a:lnTo>
                  <a:lnTo>
                    <a:pt x="256689" y="171429"/>
                  </a:lnTo>
                  <a:lnTo>
                    <a:pt x="257826" y="169004"/>
                  </a:lnTo>
                  <a:lnTo>
                    <a:pt x="258887" y="166579"/>
                  </a:lnTo>
                  <a:lnTo>
                    <a:pt x="259796" y="164002"/>
                  </a:lnTo>
                  <a:lnTo>
                    <a:pt x="260554" y="161350"/>
                  </a:lnTo>
                  <a:lnTo>
                    <a:pt x="261160" y="158697"/>
                  </a:lnTo>
                  <a:lnTo>
                    <a:pt x="261615" y="155969"/>
                  </a:lnTo>
                  <a:lnTo>
                    <a:pt x="261767" y="154680"/>
                  </a:lnTo>
                  <a:lnTo>
                    <a:pt x="261918" y="153165"/>
                  </a:lnTo>
                  <a:lnTo>
                    <a:pt x="261994" y="149603"/>
                  </a:lnTo>
                  <a:lnTo>
                    <a:pt x="261994" y="146117"/>
                  </a:lnTo>
                  <a:lnTo>
                    <a:pt x="261918" y="144601"/>
                  </a:lnTo>
                  <a:lnTo>
                    <a:pt x="261767" y="143313"/>
                  </a:lnTo>
                  <a:lnTo>
                    <a:pt x="261388" y="140736"/>
                  </a:lnTo>
                  <a:lnTo>
                    <a:pt x="260857" y="138159"/>
                  </a:lnTo>
                  <a:lnTo>
                    <a:pt x="260175" y="135658"/>
                  </a:lnTo>
                  <a:lnTo>
                    <a:pt x="259342" y="133157"/>
                  </a:lnTo>
                  <a:lnTo>
                    <a:pt x="258432" y="130808"/>
                  </a:lnTo>
                  <a:lnTo>
                    <a:pt x="257371" y="128383"/>
                  </a:lnTo>
                  <a:lnTo>
                    <a:pt x="256234" y="126109"/>
                  </a:lnTo>
                  <a:lnTo>
                    <a:pt x="254946" y="123911"/>
                  </a:lnTo>
                  <a:lnTo>
                    <a:pt x="253582" y="121789"/>
                  </a:lnTo>
                  <a:lnTo>
                    <a:pt x="252142" y="119667"/>
                  </a:lnTo>
                  <a:lnTo>
                    <a:pt x="250550" y="117697"/>
                  </a:lnTo>
                  <a:lnTo>
                    <a:pt x="248883" y="115878"/>
                  </a:lnTo>
                  <a:lnTo>
                    <a:pt x="247140" y="114059"/>
                  </a:lnTo>
                  <a:lnTo>
                    <a:pt x="245245" y="112392"/>
                  </a:lnTo>
                  <a:lnTo>
                    <a:pt x="243275" y="110876"/>
                  </a:lnTo>
                  <a:lnTo>
                    <a:pt x="241304" y="109436"/>
                  </a:lnTo>
                  <a:lnTo>
                    <a:pt x="239864" y="108526"/>
                  </a:lnTo>
                  <a:lnTo>
                    <a:pt x="238500" y="107693"/>
                  </a:lnTo>
                  <a:lnTo>
                    <a:pt x="237060" y="106935"/>
                  </a:lnTo>
                  <a:lnTo>
                    <a:pt x="235696" y="106177"/>
                  </a:lnTo>
                  <a:lnTo>
                    <a:pt x="234256" y="105495"/>
                  </a:lnTo>
                  <a:lnTo>
                    <a:pt x="232816" y="104813"/>
                  </a:lnTo>
                  <a:lnTo>
                    <a:pt x="231376" y="104282"/>
                  </a:lnTo>
                  <a:lnTo>
                    <a:pt x="229936" y="103752"/>
                  </a:lnTo>
                  <a:lnTo>
                    <a:pt x="228421" y="103221"/>
                  </a:lnTo>
                  <a:lnTo>
                    <a:pt x="226981" y="102767"/>
                  </a:lnTo>
                  <a:lnTo>
                    <a:pt x="225465" y="102388"/>
                  </a:lnTo>
                  <a:lnTo>
                    <a:pt x="223949" y="102009"/>
                  </a:lnTo>
                  <a:lnTo>
                    <a:pt x="222434" y="101706"/>
                  </a:lnTo>
                  <a:lnTo>
                    <a:pt x="220842" y="101478"/>
                  </a:lnTo>
                  <a:lnTo>
                    <a:pt x="219326" y="101251"/>
                  </a:lnTo>
                  <a:lnTo>
                    <a:pt x="217735" y="101099"/>
                  </a:lnTo>
                  <a:lnTo>
                    <a:pt x="216446" y="100948"/>
                  </a:lnTo>
                  <a:lnTo>
                    <a:pt x="216219" y="100872"/>
                  </a:lnTo>
                  <a:lnTo>
                    <a:pt x="216295" y="100872"/>
                  </a:lnTo>
                  <a:lnTo>
                    <a:pt x="216901" y="100796"/>
                  </a:lnTo>
                  <a:lnTo>
                    <a:pt x="216750" y="99129"/>
                  </a:lnTo>
                  <a:lnTo>
                    <a:pt x="216750" y="98371"/>
                  </a:lnTo>
                  <a:lnTo>
                    <a:pt x="216598" y="97765"/>
                  </a:lnTo>
                  <a:lnTo>
                    <a:pt x="216446" y="97386"/>
                  </a:lnTo>
                  <a:lnTo>
                    <a:pt x="216219" y="97158"/>
                  </a:lnTo>
                  <a:lnTo>
                    <a:pt x="215916" y="97007"/>
                  </a:lnTo>
                  <a:lnTo>
                    <a:pt x="215385" y="96931"/>
                  </a:lnTo>
                  <a:lnTo>
                    <a:pt x="213870" y="96931"/>
                  </a:lnTo>
                  <a:lnTo>
                    <a:pt x="211975" y="97158"/>
                  </a:lnTo>
                  <a:lnTo>
                    <a:pt x="209777" y="97386"/>
                  </a:lnTo>
                  <a:lnTo>
                    <a:pt x="205078" y="98144"/>
                  </a:lnTo>
                  <a:lnTo>
                    <a:pt x="202729" y="98523"/>
                  </a:lnTo>
                  <a:lnTo>
                    <a:pt x="200455" y="98977"/>
                  </a:lnTo>
                  <a:lnTo>
                    <a:pt x="198561" y="99432"/>
                  </a:lnTo>
                  <a:lnTo>
                    <a:pt x="196893" y="99811"/>
                  </a:lnTo>
                  <a:lnTo>
                    <a:pt x="194620" y="100417"/>
                  </a:lnTo>
                  <a:lnTo>
                    <a:pt x="194468" y="100417"/>
                  </a:lnTo>
                  <a:lnTo>
                    <a:pt x="194317" y="100190"/>
                  </a:lnTo>
                  <a:lnTo>
                    <a:pt x="194165" y="99963"/>
                  </a:lnTo>
                  <a:lnTo>
                    <a:pt x="194014" y="99584"/>
                  </a:lnTo>
                  <a:lnTo>
                    <a:pt x="192801" y="96780"/>
                  </a:lnTo>
                  <a:lnTo>
                    <a:pt x="191892" y="94885"/>
                  </a:lnTo>
                  <a:lnTo>
                    <a:pt x="193180" y="93445"/>
                  </a:lnTo>
                  <a:lnTo>
                    <a:pt x="193786" y="92839"/>
                  </a:lnTo>
                  <a:lnTo>
                    <a:pt x="194241" y="92384"/>
                  </a:lnTo>
                  <a:lnTo>
                    <a:pt x="194696" y="92081"/>
                  </a:lnTo>
                  <a:lnTo>
                    <a:pt x="194999" y="91929"/>
                  </a:lnTo>
                  <a:lnTo>
                    <a:pt x="195302" y="91929"/>
                  </a:lnTo>
                  <a:lnTo>
                    <a:pt x="195529" y="91778"/>
                  </a:lnTo>
                  <a:lnTo>
                    <a:pt x="195757" y="91550"/>
                  </a:lnTo>
                  <a:lnTo>
                    <a:pt x="195984" y="91323"/>
                  </a:lnTo>
                  <a:lnTo>
                    <a:pt x="196211" y="91020"/>
                  </a:lnTo>
                  <a:lnTo>
                    <a:pt x="196363" y="90641"/>
                  </a:lnTo>
                  <a:lnTo>
                    <a:pt x="196439" y="90262"/>
                  </a:lnTo>
                  <a:lnTo>
                    <a:pt x="196515" y="89883"/>
                  </a:lnTo>
                  <a:lnTo>
                    <a:pt x="196590" y="89352"/>
                  </a:lnTo>
                  <a:lnTo>
                    <a:pt x="196666" y="89125"/>
                  </a:lnTo>
                  <a:lnTo>
                    <a:pt x="196742" y="89049"/>
                  </a:lnTo>
                  <a:lnTo>
                    <a:pt x="196893" y="88973"/>
                  </a:lnTo>
                  <a:lnTo>
                    <a:pt x="197045" y="88973"/>
                  </a:lnTo>
                  <a:lnTo>
                    <a:pt x="197576" y="88898"/>
                  </a:lnTo>
                  <a:lnTo>
                    <a:pt x="198106" y="88973"/>
                  </a:lnTo>
                  <a:lnTo>
                    <a:pt x="198409" y="89049"/>
                  </a:lnTo>
                  <a:lnTo>
                    <a:pt x="198561" y="89201"/>
                  </a:lnTo>
                  <a:lnTo>
                    <a:pt x="198637" y="89428"/>
                  </a:lnTo>
                  <a:lnTo>
                    <a:pt x="198712" y="89656"/>
                  </a:lnTo>
                  <a:lnTo>
                    <a:pt x="198864" y="89883"/>
                  </a:lnTo>
                  <a:lnTo>
                    <a:pt x="199015" y="89959"/>
                  </a:lnTo>
                  <a:lnTo>
                    <a:pt x="199167" y="90035"/>
                  </a:lnTo>
                  <a:lnTo>
                    <a:pt x="199394" y="90035"/>
                  </a:lnTo>
                  <a:lnTo>
                    <a:pt x="199546" y="89883"/>
                  </a:lnTo>
                  <a:lnTo>
                    <a:pt x="199698" y="89731"/>
                  </a:lnTo>
                  <a:lnTo>
                    <a:pt x="199773" y="89504"/>
                  </a:lnTo>
                  <a:lnTo>
                    <a:pt x="199849" y="88822"/>
                  </a:lnTo>
                  <a:lnTo>
                    <a:pt x="199849" y="87534"/>
                  </a:lnTo>
                  <a:lnTo>
                    <a:pt x="199773" y="83517"/>
                  </a:lnTo>
                  <a:lnTo>
                    <a:pt x="199622" y="80637"/>
                  </a:lnTo>
                  <a:lnTo>
                    <a:pt x="199546" y="78970"/>
                  </a:lnTo>
                  <a:lnTo>
                    <a:pt x="199394" y="78136"/>
                  </a:lnTo>
                  <a:lnTo>
                    <a:pt x="199319" y="77909"/>
                  </a:lnTo>
                  <a:lnTo>
                    <a:pt x="199167" y="77833"/>
                  </a:lnTo>
                  <a:lnTo>
                    <a:pt x="198940" y="77757"/>
                  </a:lnTo>
                  <a:lnTo>
                    <a:pt x="198788" y="77757"/>
                  </a:lnTo>
                  <a:lnTo>
                    <a:pt x="198561" y="77909"/>
                  </a:lnTo>
                  <a:lnTo>
                    <a:pt x="198258" y="78212"/>
                  </a:lnTo>
                  <a:lnTo>
                    <a:pt x="197879" y="78515"/>
                  </a:lnTo>
                  <a:lnTo>
                    <a:pt x="197500" y="78667"/>
                  </a:lnTo>
                  <a:lnTo>
                    <a:pt x="196893" y="78818"/>
                  </a:lnTo>
                  <a:lnTo>
                    <a:pt x="195908" y="78894"/>
                  </a:lnTo>
                  <a:lnTo>
                    <a:pt x="194847" y="79045"/>
                  </a:lnTo>
                  <a:lnTo>
                    <a:pt x="193862" y="79197"/>
                  </a:lnTo>
                  <a:lnTo>
                    <a:pt x="192877" y="79349"/>
                  </a:lnTo>
                  <a:lnTo>
                    <a:pt x="192043" y="79576"/>
                  </a:lnTo>
                  <a:lnTo>
                    <a:pt x="191209" y="79879"/>
                  </a:lnTo>
                  <a:lnTo>
                    <a:pt x="190376" y="80182"/>
                  </a:lnTo>
                  <a:lnTo>
                    <a:pt x="189694" y="80485"/>
                  </a:lnTo>
                  <a:lnTo>
                    <a:pt x="189012" y="80864"/>
                  </a:lnTo>
                  <a:lnTo>
                    <a:pt x="188481" y="81243"/>
                  </a:lnTo>
                  <a:lnTo>
                    <a:pt x="187951" y="81698"/>
                  </a:lnTo>
                  <a:lnTo>
                    <a:pt x="187496" y="82153"/>
                  </a:lnTo>
                  <a:lnTo>
                    <a:pt x="187117" y="82607"/>
                  </a:lnTo>
                  <a:lnTo>
                    <a:pt x="186890" y="83138"/>
                  </a:lnTo>
                  <a:lnTo>
                    <a:pt x="186662" y="83668"/>
                  </a:lnTo>
                  <a:lnTo>
                    <a:pt x="186511" y="84199"/>
                  </a:lnTo>
                  <a:lnTo>
                    <a:pt x="186435" y="84729"/>
                  </a:lnTo>
                  <a:lnTo>
                    <a:pt x="186435" y="85108"/>
                  </a:lnTo>
                  <a:lnTo>
                    <a:pt x="186359" y="85412"/>
                  </a:lnTo>
                  <a:lnTo>
                    <a:pt x="186132" y="85715"/>
                  </a:lnTo>
                  <a:lnTo>
                    <a:pt x="185829" y="85942"/>
                  </a:lnTo>
                  <a:lnTo>
                    <a:pt x="185298" y="86397"/>
                  </a:lnTo>
                  <a:lnTo>
                    <a:pt x="184692" y="85639"/>
                  </a:lnTo>
                  <a:lnTo>
                    <a:pt x="183934" y="84654"/>
                  </a:lnTo>
                  <a:lnTo>
                    <a:pt x="182721" y="83289"/>
                  </a:lnTo>
                  <a:lnTo>
                    <a:pt x="182191" y="82759"/>
                  </a:lnTo>
                  <a:lnTo>
                    <a:pt x="181736" y="82153"/>
                  </a:lnTo>
                  <a:lnTo>
                    <a:pt x="181281" y="81471"/>
                  </a:lnTo>
                  <a:lnTo>
                    <a:pt x="180827" y="80561"/>
                  </a:lnTo>
                  <a:lnTo>
                    <a:pt x="180296" y="79349"/>
                  </a:lnTo>
                  <a:lnTo>
                    <a:pt x="179614" y="77681"/>
                  </a:lnTo>
                  <a:lnTo>
                    <a:pt x="177719" y="72528"/>
                  </a:lnTo>
                  <a:lnTo>
                    <a:pt x="176583" y="69648"/>
                  </a:lnTo>
                  <a:lnTo>
                    <a:pt x="175825" y="67677"/>
                  </a:lnTo>
                  <a:lnTo>
                    <a:pt x="175370" y="66541"/>
                  </a:lnTo>
                  <a:lnTo>
                    <a:pt x="175219" y="65934"/>
                  </a:lnTo>
                  <a:lnTo>
                    <a:pt x="175143" y="65555"/>
                  </a:lnTo>
                  <a:lnTo>
                    <a:pt x="174991" y="64798"/>
                  </a:lnTo>
                  <a:lnTo>
                    <a:pt x="174764" y="64267"/>
                  </a:lnTo>
                  <a:lnTo>
                    <a:pt x="174688" y="64115"/>
                  </a:lnTo>
                  <a:lnTo>
                    <a:pt x="174536" y="63964"/>
                  </a:lnTo>
                  <a:lnTo>
                    <a:pt x="174385" y="63888"/>
                  </a:lnTo>
                  <a:lnTo>
                    <a:pt x="174157" y="63812"/>
                  </a:lnTo>
                  <a:lnTo>
                    <a:pt x="174082" y="63812"/>
                  </a:lnTo>
                  <a:lnTo>
                    <a:pt x="173930" y="63737"/>
                  </a:lnTo>
                  <a:lnTo>
                    <a:pt x="173627" y="63282"/>
                  </a:lnTo>
                  <a:lnTo>
                    <a:pt x="173248" y="62600"/>
                  </a:lnTo>
                  <a:lnTo>
                    <a:pt x="172718" y="61615"/>
                  </a:lnTo>
                  <a:lnTo>
                    <a:pt x="171960" y="60099"/>
                  </a:lnTo>
                  <a:lnTo>
                    <a:pt x="171808" y="59568"/>
                  </a:lnTo>
                  <a:lnTo>
                    <a:pt x="171732" y="59341"/>
                  </a:lnTo>
                  <a:lnTo>
                    <a:pt x="173627" y="58583"/>
                  </a:lnTo>
                  <a:lnTo>
                    <a:pt x="175219" y="57825"/>
                  </a:lnTo>
                  <a:lnTo>
                    <a:pt x="176583" y="57067"/>
                  </a:lnTo>
                  <a:lnTo>
                    <a:pt x="177719" y="56309"/>
                  </a:lnTo>
                  <a:lnTo>
                    <a:pt x="177568" y="59114"/>
                  </a:lnTo>
                  <a:lnTo>
                    <a:pt x="177416" y="63282"/>
                  </a:lnTo>
                  <a:lnTo>
                    <a:pt x="177341" y="64040"/>
                  </a:lnTo>
                  <a:lnTo>
                    <a:pt x="177265" y="64494"/>
                  </a:lnTo>
                  <a:lnTo>
                    <a:pt x="177113" y="64722"/>
                  </a:lnTo>
                  <a:lnTo>
                    <a:pt x="176886" y="64873"/>
                  </a:lnTo>
                  <a:lnTo>
                    <a:pt x="176583" y="65101"/>
                  </a:lnTo>
                  <a:lnTo>
                    <a:pt x="176355" y="65404"/>
                  </a:lnTo>
                  <a:lnTo>
                    <a:pt x="176355" y="65707"/>
                  </a:lnTo>
                  <a:lnTo>
                    <a:pt x="176431" y="65783"/>
                  </a:lnTo>
                  <a:lnTo>
                    <a:pt x="176507" y="65934"/>
                  </a:lnTo>
                  <a:lnTo>
                    <a:pt x="177265" y="66086"/>
                  </a:lnTo>
                  <a:lnTo>
                    <a:pt x="179008" y="66465"/>
                  </a:lnTo>
                  <a:lnTo>
                    <a:pt x="184464" y="67526"/>
                  </a:lnTo>
                  <a:lnTo>
                    <a:pt x="191209" y="68814"/>
                  </a:lnTo>
                  <a:lnTo>
                    <a:pt x="197576" y="69875"/>
                  </a:lnTo>
                  <a:lnTo>
                    <a:pt x="201971" y="70557"/>
                  </a:lnTo>
                  <a:lnTo>
                    <a:pt x="204775" y="70936"/>
                  </a:lnTo>
                  <a:lnTo>
                    <a:pt x="205760" y="71012"/>
                  </a:lnTo>
                  <a:lnTo>
                    <a:pt x="206367" y="71012"/>
                  </a:lnTo>
                  <a:lnTo>
                    <a:pt x="206821" y="70936"/>
                  </a:lnTo>
                  <a:lnTo>
                    <a:pt x="207049" y="70860"/>
                  </a:lnTo>
                  <a:lnTo>
                    <a:pt x="207276" y="70557"/>
                  </a:lnTo>
                  <a:lnTo>
                    <a:pt x="207352" y="70254"/>
                  </a:lnTo>
                  <a:lnTo>
                    <a:pt x="207276" y="69875"/>
                  </a:lnTo>
                  <a:lnTo>
                    <a:pt x="207049" y="69572"/>
                  </a:lnTo>
                  <a:lnTo>
                    <a:pt x="206821" y="69269"/>
                  </a:lnTo>
                  <a:lnTo>
                    <a:pt x="206746" y="68966"/>
                  </a:lnTo>
                  <a:lnTo>
                    <a:pt x="207125" y="67223"/>
                  </a:lnTo>
                  <a:lnTo>
                    <a:pt x="208110" y="63661"/>
                  </a:lnTo>
                  <a:lnTo>
                    <a:pt x="211293" y="52141"/>
                  </a:lnTo>
                  <a:lnTo>
                    <a:pt x="212884" y="46078"/>
                  </a:lnTo>
                  <a:lnTo>
                    <a:pt x="214097" y="41304"/>
                  </a:lnTo>
                  <a:lnTo>
                    <a:pt x="214931" y="38045"/>
                  </a:lnTo>
                  <a:lnTo>
                    <a:pt x="215613" y="38045"/>
                  </a:lnTo>
                  <a:lnTo>
                    <a:pt x="216143" y="37969"/>
                  </a:lnTo>
                  <a:lnTo>
                    <a:pt x="216371" y="37893"/>
                  </a:lnTo>
                  <a:lnTo>
                    <a:pt x="216598" y="37818"/>
                  </a:lnTo>
                  <a:lnTo>
                    <a:pt x="216674" y="37666"/>
                  </a:lnTo>
                  <a:lnTo>
                    <a:pt x="216750" y="37439"/>
                  </a:lnTo>
                  <a:lnTo>
                    <a:pt x="216825" y="37287"/>
                  </a:lnTo>
                  <a:lnTo>
                    <a:pt x="216750" y="37060"/>
                  </a:lnTo>
                  <a:lnTo>
                    <a:pt x="216750" y="36984"/>
                  </a:lnTo>
                  <a:lnTo>
                    <a:pt x="216901" y="36832"/>
                  </a:lnTo>
                  <a:lnTo>
                    <a:pt x="217280" y="36378"/>
                  </a:lnTo>
                  <a:lnTo>
                    <a:pt x="217962" y="35771"/>
                  </a:lnTo>
                  <a:lnTo>
                    <a:pt x="218796" y="35165"/>
                  </a:lnTo>
                  <a:lnTo>
                    <a:pt x="220615" y="33877"/>
                  </a:lnTo>
                  <a:lnTo>
                    <a:pt x="221524" y="33346"/>
                  </a:lnTo>
                  <a:lnTo>
                    <a:pt x="222282" y="32967"/>
                  </a:lnTo>
                  <a:lnTo>
                    <a:pt x="223116" y="32664"/>
                  </a:lnTo>
                  <a:lnTo>
                    <a:pt x="224252" y="32285"/>
                  </a:lnTo>
                  <a:lnTo>
                    <a:pt x="225617" y="31982"/>
                  </a:lnTo>
                  <a:lnTo>
                    <a:pt x="227132" y="31679"/>
                  </a:lnTo>
                  <a:lnTo>
                    <a:pt x="229406" y="31148"/>
                  </a:lnTo>
                  <a:lnTo>
                    <a:pt x="230240" y="30997"/>
                  </a:lnTo>
                  <a:lnTo>
                    <a:pt x="230770" y="30769"/>
                  </a:lnTo>
                  <a:lnTo>
                    <a:pt x="231225" y="30542"/>
                  </a:lnTo>
                  <a:lnTo>
                    <a:pt x="231452" y="30390"/>
                  </a:lnTo>
                  <a:lnTo>
                    <a:pt x="231528" y="30163"/>
                  </a:lnTo>
                  <a:lnTo>
                    <a:pt x="231528" y="29860"/>
                  </a:lnTo>
                  <a:lnTo>
                    <a:pt x="231452" y="29633"/>
                  </a:lnTo>
                  <a:lnTo>
                    <a:pt x="231301" y="29329"/>
                  </a:lnTo>
                  <a:lnTo>
                    <a:pt x="230997" y="29102"/>
                  </a:lnTo>
                  <a:lnTo>
                    <a:pt x="230694" y="28950"/>
                  </a:lnTo>
                  <a:lnTo>
                    <a:pt x="230240" y="28799"/>
                  </a:lnTo>
                  <a:lnTo>
                    <a:pt x="229785" y="28647"/>
                  </a:lnTo>
                  <a:lnTo>
                    <a:pt x="229254" y="28572"/>
                  </a:lnTo>
                  <a:lnTo>
                    <a:pt x="228648" y="28572"/>
                  </a:lnTo>
                  <a:lnTo>
                    <a:pt x="227208" y="28496"/>
                  </a:lnTo>
                  <a:lnTo>
                    <a:pt x="229027" y="26753"/>
                  </a:lnTo>
                  <a:lnTo>
                    <a:pt x="230164" y="25616"/>
                  </a:lnTo>
                  <a:lnTo>
                    <a:pt x="230846" y="24706"/>
                  </a:lnTo>
                  <a:lnTo>
                    <a:pt x="231073" y="24403"/>
                  </a:lnTo>
                  <a:lnTo>
                    <a:pt x="231149" y="24100"/>
                  </a:lnTo>
                  <a:lnTo>
                    <a:pt x="231073" y="23949"/>
                  </a:lnTo>
                  <a:lnTo>
                    <a:pt x="230922" y="23797"/>
                  </a:lnTo>
                  <a:lnTo>
                    <a:pt x="230922" y="23721"/>
                  </a:lnTo>
                  <a:lnTo>
                    <a:pt x="230922" y="23570"/>
                  </a:lnTo>
                  <a:lnTo>
                    <a:pt x="231149" y="23494"/>
                  </a:lnTo>
                  <a:lnTo>
                    <a:pt x="231376" y="23342"/>
                  </a:lnTo>
                  <a:lnTo>
                    <a:pt x="232286" y="22888"/>
                  </a:lnTo>
                  <a:lnTo>
                    <a:pt x="233195" y="22281"/>
                  </a:lnTo>
                  <a:lnTo>
                    <a:pt x="234105" y="21599"/>
                  </a:lnTo>
                  <a:lnTo>
                    <a:pt x="234938" y="20841"/>
                  </a:lnTo>
                  <a:lnTo>
                    <a:pt x="235696" y="20083"/>
                  </a:lnTo>
                  <a:lnTo>
                    <a:pt x="236302" y="19250"/>
                  </a:lnTo>
                  <a:lnTo>
                    <a:pt x="236833" y="18416"/>
                  </a:lnTo>
                  <a:lnTo>
                    <a:pt x="237136" y="17734"/>
                  </a:lnTo>
                  <a:lnTo>
                    <a:pt x="237212" y="17279"/>
                  </a:lnTo>
                  <a:lnTo>
                    <a:pt x="237212" y="16900"/>
                  </a:lnTo>
                  <a:lnTo>
                    <a:pt x="237212" y="16446"/>
                  </a:lnTo>
                  <a:lnTo>
                    <a:pt x="237136" y="16067"/>
                  </a:lnTo>
                  <a:lnTo>
                    <a:pt x="237060" y="15688"/>
                  </a:lnTo>
                  <a:lnTo>
                    <a:pt x="236833" y="15385"/>
                  </a:lnTo>
                  <a:lnTo>
                    <a:pt x="236681" y="15157"/>
                  </a:lnTo>
                  <a:lnTo>
                    <a:pt x="236454" y="14930"/>
                  </a:lnTo>
                  <a:lnTo>
                    <a:pt x="236151" y="14854"/>
                  </a:lnTo>
                  <a:lnTo>
                    <a:pt x="235696" y="14778"/>
                  </a:lnTo>
                  <a:lnTo>
                    <a:pt x="234559" y="14778"/>
                  </a:lnTo>
                  <a:lnTo>
                    <a:pt x="233423" y="14854"/>
                  </a:lnTo>
                  <a:lnTo>
                    <a:pt x="232892" y="15006"/>
                  </a:lnTo>
                  <a:lnTo>
                    <a:pt x="232437" y="15082"/>
                  </a:lnTo>
                  <a:lnTo>
                    <a:pt x="231528" y="15536"/>
                  </a:lnTo>
                  <a:lnTo>
                    <a:pt x="230618" y="16067"/>
                  </a:lnTo>
                  <a:lnTo>
                    <a:pt x="229785" y="16749"/>
                  </a:lnTo>
                  <a:lnTo>
                    <a:pt x="228951" y="17431"/>
                  </a:lnTo>
                  <a:lnTo>
                    <a:pt x="228269" y="18265"/>
                  </a:lnTo>
                  <a:lnTo>
                    <a:pt x="227739" y="19098"/>
                  </a:lnTo>
                  <a:lnTo>
                    <a:pt x="227284" y="19932"/>
                  </a:lnTo>
                  <a:lnTo>
                    <a:pt x="226905" y="20766"/>
                  </a:lnTo>
                  <a:lnTo>
                    <a:pt x="226753" y="21296"/>
                  </a:lnTo>
                  <a:lnTo>
                    <a:pt x="226526" y="21675"/>
                  </a:lnTo>
                  <a:lnTo>
                    <a:pt x="226299" y="21978"/>
                  </a:lnTo>
                  <a:lnTo>
                    <a:pt x="225995" y="22281"/>
                  </a:lnTo>
                  <a:lnTo>
                    <a:pt x="225313" y="22660"/>
                  </a:lnTo>
                  <a:lnTo>
                    <a:pt x="225313" y="21827"/>
                  </a:lnTo>
                  <a:lnTo>
                    <a:pt x="225313" y="21448"/>
                  </a:lnTo>
                  <a:lnTo>
                    <a:pt x="225238" y="21144"/>
                  </a:lnTo>
                  <a:lnTo>
                    <a:pt x="225086" y="20993"/>
                  </a:lnTo>
                  <a:lnTo>
                    <a:pt x="224480" y="20993"/>
                  </a:lnTo>
                  <a:lnTo>
                    <a:pt x="223873" y="21220"/>
                  </a:lnTo>
                  <a:lnTo>
                    <a:pt x="223116" y="21523"/>
                  </a:lnTo>
                  <a:lnTo>
                    <a:pt x="222358" y="21978"/>
                  </a:lnTo>
                  <a:lnTo>
                    <a:pt x="221524" y="22433"/>
                  </a:lnTo>
                  <a:lnTo>
                    <a:pt x="220615" y="23039"/>
                  </a:lnTo>
                  <a:lnTo>
                    <a:pt x="219781" y="23721"/>
                  </a:lnTo>
                  <a:lnTo>
                    <a:pt x="219023" y="24328"/>
                  </a:lnTo>
                  <a:lnTo>
                    <a:pt x="217962" y="25313"/>
                  </a:lnTo>
                  <a:lnTo>
                    <a:pt x="217811" y="25389"/>
                  </a:lnTo>
                  <a:lnTo>
                    <a:pt x="217962" y="25237"/>
                  </a:lnTo>
                  <a:lnTo>
                    <a:pt x="220387" y="22433"/>
                  </a:lnTo>
                  <a:lnTo>
                    <a:pt x="222055" y="20614"/>
                  </a:lnTo>
                  <a:lnTo>
                    <a:pt x="223040" y="19629"/>
                  </a:lnTo>
                  <a:lnTo>
                    <a:pt x="223343" y="19477"/>
                  </a:lnTo>
                  <a:lnTo>
                    <a:pt x="223570" y="19401"/>
                  </a:lnTo>
                  <a:lnTo>
                    <a:pt x="223873" y="19326"/>
                  </a:lnTo>
                  <a:lnTo>
                    <a:pt x="224252" y="19174"/>
                  </a:lnTo>
                  <a:lnTo>
                    <a:pt x="225238" y="18795"/>
                  </a:lnTo>
                  <a:lnTo>
                    <a:pt x="226223" y="18265"/>
                  </a:lnTo>
                  <a:lnTo>
                    <a:pt x="226981" y="17658"/>
                  </a:lnTo>
                  <a:lnTo>
                    <a:pt x="227435" y="17204"/>
                  </a:lnTo>
                  <a:lnTo>
                    <a:pt x="227890" y="16673"/>
                  </a:lnTo>
                  <a:lnTo>
                    <a:pt x="228875" y="15385"/>
                  </a:lnTo>
                  <a:lnTo>
                    <a:pt x="229633" y="14096"/>
                  </a:lnTo>
                  <a:lnTo>
                    <a:pt x="229936" y="13490"/>
                  </a:lnTo>
                  <a:lnTo>
                    <a:pt x="230088" y="12960"/>
                  </a:lnTo>
                  <a:lnTo>
                    <a:pt x="230164" y="12429"/>
                  </a:lnTo>
                  <a:lnTo>
                    <a:pt x="230240" y="12050"/>
                  </a:lnTo>
                  <a:lnTo>
                    <a:pt x="230240" y="11595"/>
                  </a:lnTo>
                  <a:lnTo>
                    <a:pt x="230164" y="11292"/>
                  </a:lnTo>
                  <a:lnTo>
                    <a:pt x="230088" y="10989"/>
                  </a:lnTo>
                  <a:lnTo>
                    <a:pt x="229936" y="10762"/>
                  </a:lnTo>
                  <a:lnTo>
                    <a:pt x="229709" y="10610"/>
                  </a:lnTo>
                  <a:lnTo>
                    <a:pt x="229482" y="10534"/>
                  </a:lnTo>
                  <a:lnTo>
                    <a:pt x="229179" y="10459"/>
                  </a:lnTo>
                  <a:lnTo>
                    <a:pt x="228800" y="10459"/>
                  </a:lnTo>
                  <a:lnTo>
                    <a:pt x="228421" y="10534"/>
                  </a:lnTo>
                  <a:lnTo>
                    <a:pt x="227966" y="10686"/>
                  </a:lnTo>
                  <a:lnTo>
                    <a:pt x="226981" y="11141"/>
                  </a:lnTo>
                  <a:lnTo>
                    <a:pt x="225844" y="11747"/>
                  </a:lnTo>
                  <a:lnTo>
                    <a:pt x="225010" y="12353"/>
                  </a:lnTo>
                  <a:lnTo>
                    <a:pt x="224252" y="13111"/>
                  </a:lnTo>
                  <a:lnTo>
                    <a:pt x="223495" y="13869"/>
                  </a:lnTo>
                  <a:lnTo>
                    <a:pt x="222888" y="14703"/>
                  </a:lnTo>
                  <a:lnTo>
                    <a:pt x="222434" y="15612"/>
                  </a:lnTo>
                  <a:lnTo>
                    <a:pt x="222055" y="16446"/>
                  </a:lnTo>
                  <a:lnTo>
                    <a:pt x="221751" y="17279"/>
                  </a:lnTo>
                  <a:lnTo>
                    <a:pt x="221676" y="18037"/>
                  </a:lnTo>
                  <a:lnTo>
                    <a:pt x="221600" y="18492"/>
                  </a:lnTo>
                  <a:lnTo>
                    <a:pt x="221373" y="18947"/>
                  </a:lnTo>
                  <a:lnTo>
                    <a:pt x="220994" y="19477"/>
                  </a:lnTo>
                  <a:lnTo>
                    <a:pt x="220387" y="20235"/>
                  </a:lnTo>
                  <a:lnTo>
                    <a:pt x="219478" y="21296"/>
                  </a:lnTo>
                  <a:lnTo>
                    <a:pt x="219099" y="21675"/>
                  </a:lnTo>
                  <a:lnTo>
                    <a:pt x="219175" y="21296"/>
                  </a:lnTo>
                  <a:lnTo>
                    <a:pt x="219478" y="20462"/>
                  </a:lnTo>
                  <a:lnTo>
                    <a:pt x="219705" y="19780"/>
                  </a:lnTo>
                  <a:lnTo>
                    <a:pt x="219857" y="19250"/>
                  </a:lnTo>
                  <a:lnTo>
                    <a:pt x="219933" y="18719"/>
                  </a:lnTo>
                  <a:lnTo>
                    <a:pt x="219857" y="18340"/>
                  </a:lnTo>
                  <a:lnTo>
                    <a:pt x="219781" y="18037"/>
                  </a:lnTo>
                  <a:lnTo>
                    <a:pt x="219629" y="17886"/>
                  </a:lnTo>
                  <a:lnTo>
                    <a:pt x="219326" y="17961"/>
                  </a:lnTo>
                  <a:lnTo>
                    <a:pt x="219023" y="18189"/>
                  </a:lnTo>
                  <a:lnTo>
                    <a:pt x="218720" y="18416"/>
                  </a:lnTo>
                  <a:lnTo>
                    <a:pt x="218644" y="18416"/>
                  </a:lnTo>
                  <a:lnTo>
                    <a:pt x="219781" y="15612"/>
                  </a:lnTo>
                  <a:lnTo>
                    <a:pt x="220387" y="14324"/>
                  </a:lnTo>
                  <a:lnTo>
                    <a:pt x="220690" y="13490"/>
                  </a:lnTo>
                  <a:lnTo>
                    <a:pt x="220766" y="12960"/>
                  </a:lnTo>
                  <a:lnTo>
                    <a:pt x="220766" y="12808"/>
                  </a:lnTo>
                  <a:lnTo>
                    <a:pt x="220690" y="12732"/>
                  </a:lnTo>
                  <a:lnTo>
                    <a:pt x="220463" y="12732"/>
                  </a:lnTo>
                  <a:lnTo>
                    <a:pt x="220160" y="12960"/>
                  </a:lnTo>
                  <a:lnTo>
                    <a:pt x="219705" y="13338"/>
                  </a:lnTo>
                  <a:lnTo>
                    <a:pt x="219175" y="13869"/>
                  </a:lnTo>
                  <a:lnTo>
                    <a:pt x="217886" y="15309"/>
                  </a:lnTo>
                  <a:lnTo>
                    <a:pt x="216598" y="17052"/>
                  </a:lnTo>
                  <a:lnTo>
                    <a:pt x="215992" y="17886"/>
                  </a:lnTo>
                  <a:lnTo>
                    <a:pt x="215689" y="18265"/>
                  </a:lnTo>
                  <a:lnTo>
                    <a:pt x="215613" y="18265"/>
                  </a:lnTo>
                  <a:lnTo>
                    <a:pt x="215537" y="18189"/>
                  </a:lnTo>
                  <a:lnTo>
                    <a:pt x="215537" y="17810"/>
                  </a:lnTo>
                  <a:lnTo>
                    <a:pt x="215537" y="17582"/>
                  </a:lnTo>
                  <a:lnTo>
                    <a:pt x="215689" y="17279"/>
                  </a:lnTo>
                  <a:lnTo>
                    <a:pt x="215916" y="16900"/>
                  </a:lnTo>
                  <a:lnTo>
                    <a:pt x="216295" y="16446"/>
                  </a:lnTo>
                  <a:lnTo>
                    <a:pt x="217659" y="14930"/>
                  </a:lnTo>
                  <a:lnTo>
                    <a:pt x="220084" y="12429"/>
                  </a:lnTo>
                  <a:lnTo>
                    <a:pt x="222055" y="10459"/>
                  </a:lnTo>
                  <a:lnTo>
                    <a:pt x="223495" y="8867"/>
                  </a:lnTo>
                  <a:lnTo>
                    <a:pt x="224480" y="7730"/>
                  </a:lnTo>
                  <a:lnTo>
                    <a:pt x="225086" y="6897"/>
                  </a:lnTo>
                  <a:lnTo>
                    <a:pt x="225162" y="6593"/>
                  </a:lnTo>
                  <a:lnTo>
                    <a:pt x="225238" y="6366"/>
                  </a:lnTo>
                  <a:lnTo>
                    <a:pt x="225162" y="6215"/>
                  </a:lnTo>
                  <a:lnTo>
                    <a:pt x="225010" y="6139"/>
                  </a:lnTo>
                  <a:lnTo>
                    <a:pt x="224707" y="6063"/>
                  </a:lnTo>
                  <a:lnTo>
                    <a:pt x="224328" y="6139"/>
                  </a:lnTo>
                  <a:lnTo>
                    <a:pt x="223343" y="6366"/>
                  </a:lnTo>
                  <a:lnTo>
                    <a:pt x="221600" y="6972"/>
                  </a:lnTo>
                  <a:lnTo>
                    <a:pt x="221448" y="6972"/>
                  </a:lnTo>
                  <a:lnTo>
                    <a:pt x="221373" y="6821"/>
                  </a:lnTo>
                  <a:lnTo>
                    <a:pt x="221373" y="6518"/>
                  </a:lnTo>
                  <a:lnTo>
                    <a:pt x="221373" y="5987"/>
                  </a:lnTo>
                  <a:lnTo>
                    <a:pt x="221448" y="5457"/>
                  </a:lnTo>
                  <a:lnTo>
                    <a:pt x="221373" y="5078"/>
                  </a:lnTo>
                  <a:lnTo>
                    <a:pt x="221297" y="4699"/>
                  </a:lnTo>
                  <a:lnTo>
                    <a:pt x="221069" y="4396"/>
                  </a:lnTo>
                  <a:lnTo>
                    <a:pt x="220842" y="4092"/>
                  </a:lnTo>
                  <a:lnTo>
                    <a:pt x="220615" y="3941"/>
                  </a:lnTo>
                  <a:lnTo>
                    <a:pt x="220311" y="4017"/>
                  </a:lnTo>
                  <a:lnTo>
                    <a:pt x="219781" y="4244"/>
                  </a:lnTo>
                  <a:lnTo>
                    <a:pt x="219250" y="4471"/>
                  </a:lnTo>
                  <a:lnTo>
                    <a:pt x="218947" y="4547"/>
                  </a:lnTo>
                  <a:lnTo>
                    <a:pt x="218720" y="3865"/>
                  </a:lnTo>
                  <a:lnTo>
                    <a:pt x="218568" y="3638"/>
                  </a:lnTo>
                  <a:lnTo>
                    <a:pt x="218493" y="3410"/>
                  </a:lnTo>
                  <a:lnTo>
                    <a:pt x="218341" y="3335"/>
                  </a:lnTo>
                  <a:lnTo>
                    <a:pt x="218114" y="3259"/>
                  </a:lnTo>
                  <a:lnTo>
                    <a:pt x="217886" y="3183"/>
                  </a:lnTo>
                  <a:lnTo>
                    <a:pt x="217659" y="3183"/>
                  </a:lnTo>
                  <a:lnTo>
                    <a:pt x="217053" y="3410"/>
                  </a:lnTo>
                  <a:lnTo>
                    <a:pt x="216825" y="3410"/>
                  </a:lnTo>
                  <a:lnTo>
                    <a:pt x="216674" y="3335"/>
                  </a:lnTo>
                  <a:lnTo>
                    <a:pt x="216598" y="3107"/>
                  </a:lnTo>
                  <a:lnTo>
                    <a:pt x="216446" y="2577"/>
                  </a:lnTo>
                  <a:lnTo>
                    <a:pt x="216371" y="2122"/>
                  </a:lnTo>
                  <a:lnTo>
                    <a:pt x="216219" y="1819"/>
                  </a:lnTo>
                  <a:lnTo>
                    <a:pt x="215992" y="1667"/>
                  </a:lnTo>
                  <a:lnTo>
                    <a:pt x="215689" y="1592"/>
                  </a:lnTo>
                  <a:lnTo>
                    <a:pt x="215310" y="1592"/>
                  </a:lnTo>
                  <a:lnTo>
                    <a:pt x="214931" y="1667"/>
                  </a:lnTo>
                  <a:lnTo>
                    <a:pt x="214552" y="1819"/>
                  </a:lnTo>
                  <a:lnTo>
                    <a:pt x="214097" y="2122"/>
                  </a:lnTo>
                  <a:lnTo>
                    <a:pt x="213263" y="2653"/>
                  </a:lnTo>
                  <a:lnTo>
                    <a:pt x="212884" y="3031"/>
                  </a:lnTo>
                  <a:lnTo>
                    <a:pt x="212581" y="3410"/>
                  </a:lnTo>
                  <a:lnTo>
                    <a:pt x="212127" y="4017"/>
                  </a:lnTo>
                  <a:lnTo>
                    <a:pt x="211748" y="4623"/>
                  </a:lnTo>
                  <a:lnTo>
                    <a:pt x="211444" y="5229"/>
                  </a:lnTo>
                  <a:lnTo>
                    <a:pt x="211217" y="5911"/>
                  </a:lnTo>
                  <a:lnTo>
                    <a:pt x="210990" y="6518"/>
                  </a:lnTo>
                  <a:lnTo>
                    <a:pt x="210914" y="7276"/>
                  </a:lnTo>
                  <a:lnTo>
                    <a:pt x="210762" y="8033"/>
                  </a:lnTo>
                  <a:lnTo>
                    <a:pt x="210762" y="8867"/>
                  </a:lnTo>
                  <a:lnTo>
                    <a:pt x="210611" y="10989"/>
                  </a:lnTo>
                  <a:lnTo>
                    <a:pt x="209474" y="11823"/>
                  </a:lnTo>
                  <a:lnTo>
                    <a:pt x="208337" y="12808"/>
                  </a:lnTo>
                  <a:lnTo>
                    <a:pt x="207125" y="13945"/>
                  </a:lnTo>
                  <a:lnTo>
                    <a:pt x="206443" y="14627"/>
                  </a:lnTo>
                  <a:lnTo>
                    <a:pt x="206064" y="14930"/>
                  </a:lnTo>
                  <a:lnTo>
                    <a:pt x="205912" y="15006"/>
                  </a:lnTo>
                  <a:lnTo>
                    <a:pt x="205836" y="14930"/>
                  </a:lnTo>
                  <a:lnTo>
                    <a:pt x="205836" y="14703"/>
                  </a:lnTo>
                  <a:lnTo>
                    <a:pt x="205912" y="14324"/>
                  </a:lnTo>
                  <a:lnTo>
                    <a:pt x="206064" y="13869"/>
                  </a:lnTo>
                  <a:lnTo>
                    <a:pt x="206670" y="12656"/>
                  </a:lnTo>
                  <a:lnTo>
                    <a:pt x="208034" y="10231"/>
                  </a:lnTo>
                  <a:lnTo>
                    <a:pt x="208944" y="8412"/>
                  </a:lnTo>
                  <a:lnTo>
                    <a:pt x="209398" y="7276"/>
                  </a:lnTo>
                  <a:lnTo>
                    <a:pt x="209474" y="6972"/>
                  </a:lnTo>
                  <a:lnTo>
                    <a:pt x="209398" y="6745"/>
                  </a:lnTo>
                  <a:lnTo>
                    <a:pt x="209247" y="6669"/>
                  </a:lnTo>
                  <a:lnTo>
                    <a:pt x="209019" y="6745"/>
                  </a:lnTo>
                  <a:lnTo>
                    <a:pt x="208716" y="6897"/>
                  </a:lnTo>
                  <a:lnTo>
                    <a:pt x="208261" y="7124"/>
                  </a:lnTo>
                  <a:lnTo>
                    <a:pt x="207352" y="7730"/>
                  </a:lnTo>
                  <a:lnTo>
                    <a:pt x="207352" y="6897"/>
                  </a:lnTo>
                  <a:lnTo>
                    <a:pt x="207276" y="6139"/>
                  </a:lnTo>
                  <a:lnTo>
                    <a:pt x="207200" y="5836"/>
                  </a:lnTo>
                  <a:lnTo>
                    <a:pt x="207049" y="5608"/>
                  </a:lnTo>
                  <a:lnTo>
                    <a:pt x="206821" y="5381"/>
                  </a:lnTo>
                  <a:lnTo>
                    <a:pt x="206518" y="5229"/>
                  </a:lnTo>
                  <a:lnTo>
                    <a:pt x="205609" y="5229"/>
                  </a:lnTo>
                  <a:lnTo>
                    <a:pt x="205078" y="5381"/>
                  </a:lnTo>
                  <a:lnTo>
                    <a:pt x="204548" y="5608"/>
                  </a:lnTo>
                  <a:lnTo>
                    <a:pt x="203942" y="5911"/>
                  </a:lnTo>
                  <a:lnTo>
                    <a:pt x="203411" y="6215"/>
                  </a:lnTo>
                  <a:lnTo>
                    <a:pt x="202199" y="6972"/>
                  </a:lnTo>
                  <a:lnTo>
                    <a:pt x="201668" y="7427"/>
                  </a:lnTo>
                  <a:lnTo>
                    <a:pt x="201213" y="7958"/>
                  </a:lnTo>
                  <a:lnTo>
                    <a:pt x="200759" y="8412"/>
                  </a:lnTo>
                  <a:lnTo>
                    <a:pt x="200380" y="8943"/>
                  </a:lnTo>
                  <a:lnTo>
                    <a:pt x="200076" y="9473"/>
                  </a:lnTo>
                  <a:lnTo>
                    <a:pt x="199849" y="10004"/>
                  </a:lnTo>
                  <a:lnTo>
                    <a:pt x="199546" y="10989"/>
                  </a:lnTo>
                  <a:lnTo>
                    <a:pt x="199470" y="11747"/>
                  </a:lnTo>
                  <a:lnTo>
                    <a:pt x="199394" y="12126"/>
                  </a:lnTo>
                  <a:lnTo>
                    <a:pt x="199167" y="12505"/>
                  </a:lnTo>
                  <a:lnTo>
                    <a:pt x="198788" y="13035"/>
                  </a:lnTo>
                  <a:lnTo>
                    <a:pt x="198258" y="13717"/>
                  </a:lnTo>
                  <a:lnTo>
                    <a:pt x="197045" y="15157"/>
                  </a:lnTo>
                  <a:lnTo>
                    <a:pt x="195908" y="16673"/>
                  </a:lnTo>
                  <a:lnTo>
                    <a:pt x="195075" y="17734"/>
                  </a:lnTo>
                  <a:lnTo>
                    <a:pt x="194771" y="18037"/>
                  </a:lnTo>
                  <a:lnTo>
                    <a:pt x="194620" y="18113"/>
                  </a:lnTo>
                  <a:lnTo>
                    <a:pt x="194468" y="18037"/>
                  </a:lnTo>
                  <a:lnTo>
                    <a:pt x="194392" y="17886"/>
                  </a:lnTo>
                  <a:lnTo>
                    <a:pt x="194392" y="17658"/>
                  </a:lnTo>
                  <a:lnTo>
                    <a:pt x="194468" y="17431"/>
                  </a:lnTo>
                  <a:lnTo>
                    <a:pt x="194696" y="16900"/>
                  </a:lnTo>
                  <a:lnTo>
                    <a:pt x="195150" y="16370"/>
                  </a:lnTo>
                  <a:lnTo>
                    <a:pt x="195832" y="15612"/>
                  </a:lnTo>
                  <a:lnTo>
                    <a:pt x="196363" y="14703"/>
                  </a:lnTo>
                  <a:lnTo>
                    <a:pt x="196893" y="13642"/>
                  </a:lnTo>
                  <a:lnTo>
                    <a:pt x="197272" y="12581"/>
                  </a:lnTo>
                  <a:lnTo>
                    <a:pt x="197500" y="11595"/>
                  </a:lnTo>
                  <a:lnTo>
                    <a:pt x="197651" y="10534"/>
                  </a:lnTo>
                  <a:lnTo>
                    <a:pt x="197727" y="9549"/>
                  </a:lnTo>
                  <a:lnTo>
                    <a:pt x="197803" y="8564"/>
                  </a:lnTo>
                  <a:lnTo>
                    <a:pt x="197803" y="7654"/>
                  </a:lnTo>
                  <a:lnTo>
                    <a:pt x="197727" y="6972"/>
                  </a:lnTo>
                  <a:lnTo>
                    <a:pt x="197576" y="6442"/>
                  </a:lnTo>
                  <a:lnTo>
                    <a:pt x="197424" y="6290"/>
                  </a:lnTo>
                  <a:lnTo>
                    <a:pt x="197348" y="6215"/>
                  </a:lnTo>
                  <a:lnTo>
                    <a:pt x="197121" y="6215"/>
                  </a:lnTo>
                  <a:lnTo>
                    <a:pt x="196893" y="6290"/>
                  </a:lnTo>
                  <a:lnTo>
                    <a:pt x="196211" y="6669"/>
                  </a:lnTo>
                  <a:lnTo>
                    <a:pt x="195302" y="7276"/>
                  </a:lnTo>
                  <a:lnTo>
                    <a:pt x="195150" y="6745"/>
                  </a:lnTo>
                  <a:lnTo>
                    <a:pt x="194999" y="6215"/>
                  </a:lnTo>
                  <a:lnTo>
                    <a:pt x="194620" y="5836"/>
                  </a:lnTo>
                  <a:lnTo>
                    <a:pt x="194468" y="5684"/>
                  </a:lnTo>
                  <a:lnTo>
                    <a:pt x="194241" y="5608"/>
                  </a:lnTo>
                  <a:lnTo>
                    <a:pt x="193559" y="5608"/>
                  </a:lnTo>
                  <a:lnTo>
                    <a:pt x="193331" y="5532"/>
                  </a:lnTo>
                  <a:lnTo>
                    <a:pt x="193180" y="5305"/>
                  </a:lnTo>
                  <a:lnTo>
                    <a:pt x="193104" y="4775"/>
                  </a:lnTo>
                  <a:lnTo>
                    <a:pt x="192498" y="2804"/>
                  </a:lnTo>
                  <a:lnTo>
                    <a:pt x="191892" y="1288"/>
                  </a:lnTo>
                  <a:lnTo>
                    <a:pt x="191664" y="758"/>
                  </a:lnTo>
                  <a:lnTo>
                    <a:pt x="191361" y="379"/>
                  </a:lnTo>
                  <a:lnTo>
                    <a:pt x="191134" y="76"/>
                  </a:lnTo>
                  <a:lnTo>
                    <a:pt x="19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4"/>
            <p:cNvSpPr/>
            <p:nvPr/>
          </p:nvSpPr>
          <p:spPr>
            <a:xfrm>
              <a:off x="10261639" y="4654030"/>
              <a:ext cx="2214717" cy="142679"/>
            </a:xfrm>
            <a:custGeom>
              <a:avLst/>
              <a:gdLst/>
              <a:ahLst/>
              <a:cxnLst/>
              <a:rect l="l" t="t" r="r" b="b"/>
              <a:pathLst>
                <a:path w="67072" h="4321" extrusionOk="0">
                  <a:moveTo>
                    <a:pt x="66087" y="0"/>
                  </a:moveTo>
                  <a:lnTo>
                    <a:pt x="64041" y="76"/>
                  </a:lnTo>
                  <a:lnTo>
                    <a:pt x="60100" y="304"/>
                  </a:lnTo>
                  <a:lnTo>
                    <a:pt x="55856" y="607"/>
                  </a:lnTo>
                  <a:lnTo>
                    <a:pt x="52066" y="910"/>
                  </a:lnTo>
                  <a:lnTo>
                    <a:pt x="48732" y="1213"/>
                  </a:lnTo>
                  <a:lnTo>
                    <a:pt x="45018" y="1516"/>
                  </a:lnTo>
                  <a:lnTo>
                    <a:pt x="36757" y="1971"/>
                  </a:lnTo>
                  <a:lnTo>
                    <a:pt x="27815" y="2426"/>
                  </a:lnTo>
                  <a:lnTo>
                    <a:pt x="18796" y="2653"/>
                  </a:lnTo>
                  <a:lnTo>
                    <a:pt x="9702" y="2956"/>
                  </a:lnTo>
                  <a:lnTo>
                    <a:pt x="5458" y="3184"/>
                  </a:lnTo>
                  <a:lnTo>
                    <a:pt x="2047" y="3411"/>
                  </a:lnTo>
                  <a:lnTo>
                    <a:pt x="910" y="3487"/>
                  </a:lnTo>
                  <a:lnTo>
                    <a:pt x="304" y="3562"/>
                  </a:lnTo>
                  <a:lnTo>
                    <a:pt x="152" y="3638"/>
                  </a:lnTo>
                  <a:lnTo>
                    <a:pt x="77" y="3714"/>
                  </a:lnTo>
                  <a:lnTo>
                    <a:pt x="1" y="3866"/>
                  </a:lnTo>
                  <a:lnTo>
                    <a:pt x="1" y="3941"/>
                  </a:lnTo>
                  <a:lnTo>
                    <a:pt x="1" y="4093"/>
                  </a:lnTo>
                  <a:lnTo>
                    <a:pt x="77" y="4245"/>
                  </a:lnTo>
                  <a:lnTo>
                    <a:pt x="152" y="4245"/>
                  </a:lnTo>
                  <a:lnTo>
                    <a:pt x="380" y="4320"/>
                  </a:lnTo>
                  <a:lnTo>
                    <a:pt x="1062" y="4320"/>
                  </a:lnTo>
                  <a:lnTo>
                    <a:pt x="2502" y="4245"/>
                  </a:lnTo>
                  <a:lnTo>
                    <a:pt x="10990" y="3866"/>
                  </a:lnTo>
                  <a:lnTo>
                    <a:pt x="19781" y="3562"/>
                  </a:lnTo>
                  <a:lnTo>
                    <a:pt x="28497" y="3259"/>
                  </a:lnTo>
                  <a:lnTo>
                    <a:pt x="37212" y="2880"/>
                  </a:lnTo>
                  <a:lnTo>
                    <a:pt x="45473" y="2350"/>
                  </a:lnTo>
                  <a:lnTo>
                    <a:pt x="52748" y="1668"/>
                  </a:lnTo>
                  <a:lnTo>
                    <a:pt x="57296" y="1289"/>
                  </a:lnTo>
                  <a:lnTo>
                    <a:pt x="62070" y="986"/>
                  </a:lnTo>
                  <a:lnTo>
                    <a:pt x="64723" y="834"/>
                  </a:lnTo>
                  <a:lnTo>
                    <a:pt x="66238" y="683"/>
                  </a:lnTo>
                  <a:lnTo>
                    <a:pt x="66617" y="607"/>
                  </a:lnTo>
                  <a:lnTo>
                    <a:pt x="66920" y="531"/>
                  </a:lnTo>
                  <a:lnTo>
                    <a:pt x="67072" y="455"/>
                  </a:lnTo>
                  <a:lnTo>
                    <a:pt x="67072" y="304"/>
                  </a:lnTo>
                  <a:lnTo>
                    <a:pt x="67072" y="152"/>
                  </a:lnTo>
                  <a:lnTo>
                    <a:pt x="66996" y="76"/>
                  </a:lnTo>
                  <a:lnTo>
                    <a:pt x="66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4"/>
            <p:cNvSpPr/>
            <p:nvPr/>
          </p:nvSpPr>
          <p:spPr>
            <a:xfrm>
              <a:off x="12521392" y="4654030"/>
              <a:ext cx="623120" cy="55077"/>
            </a:xfrm>
            <a:custGeom>
              <a:avLst/>
              <a:gdLst/>
              <a:ahLst/>
              <a:cxnLst/>
              <a:rect l="l" t="t" r="r" b="b"/>
              <a:pathLst>
                <a:path w="18871" h="1668" extrusionOk="0">
                  <a:moveTo>
                    <a:pt x="14551" y="0"/>
                  </a:moveTo>
                  <a:lnTo>
                    <a:pt x="10838" y="76"/>
                  </a:lnTo>
                  <a:lnTo>
                    <a:pt x="7503" y="152"/>
                  </a:lnTo>
                  <a:lnTo>
                    <a:pt x="3638" y="531"/>
                  </a:lnTo>
                  <a:lnTo>
                    <a:pt x="1895" y="758"/>
                  </a:lnTo>
                  <a:lnTo>
                    <a:pt x="606" y="986"/>
                  </a:lnTo>
                  <a:lnTo>
                    <a:pt x="379" y="1061"/>
                  </a:lnTo>
                  <a:lnTo>
                    <a:pt x="152" y="1137"/>
                  </a:lnTo>
                  <a:lnTo>
                    <a:pt x="76" y="1289"/>
                  </a:lnTo>
                  <a:lnTo>
                    <a:pt x="0" y="1440"/>
                  </a:lnTo>
                  <a:lnTo>
                    <a:pt x="76" y="1592"/>
                  </a:lnTo>
                  <a:lnTo>
                    <a:pt x="228" y="1668"/>
                  </a:lnTo>
                  <a:lnTo>
                    <a:pt x="531" y="1668"/>
                  </a:lnTo>
                  <a:lnTo>
                    <a:pt x="1061" y="1592"/>
                  </a:lnTo>
                  <a:lnTo>
                    <a:pt x="3789" y="1289"/>
                  </a:lnTo>
                  <a:lnTo>
                    <a:pt x="6745" y="986"/>
                  </a:lnTo>
                  <a:lnTo>
                    <a:pt x="10004" y="834"/>
                  </a:lnTo>
                  <a:lnTo>
                    <a:pt x="13490" y="683"/>
                  </a:lnTo>
                  <a:lnTo>
                    <a:pt x="17658" y="531"/>
                  </a:lnTo>
                  <a:lnTo>
                    <a:pt x="18568" y="379"/>
                  </a:lnTo>
                  <a:lnTo>
                    <a:pt x="18795" y="379"/>
                  </a:lnTo>
                  <a:lnTo>
                    <a:pt x="18871" y="304"/>
                  </a:lnTo>
                  <a:lnTo>
                    <a:pt x="18795" y="228"/>
                  </a:lnTo>
                  <a:lnTo>
                    <a:pt x="18492" y="152"/>
                  </a:lnTo>
                  <a:lnTo>
                    <a:pt x="17583" y="76"/>
                  </a:lnTo>
                  <a:lnTo>
                    <a:pt x="14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4"/>
            <p:cNvSpPr/>
            <p:nvPr/>
          </p:nvSpPr>
          <p:spPr>
            <a:xfrm>
              <a:off x="10509387" y="4726608"/>
              <a:ext cx="1961982" cy="150175"/>
            </a:xfrm>
            <a:custGeom>
              <a:avLst/>
              <a:gdLst/>
              <a:ahLst/>
              <a:cxnLst/>
              <a:rect l="l" t="t" r="r" b="b"/>
              <a:pathLst>
                <a:path w="59418" h="4548" extrusionOk="0">
                  <a:moveTo>
                    <a:pt x="59039" y="0"/>
                  </a:moveTo>
                  <a:lnTo>
                    <a:pt x="53582" y="531"/>
                  </a:lnTo>
                  <a:lnTo>
                    <a:pt x="48201" y="986"/>
                  </a:lnTo>
                  <a:lnTo>
                    <a:pt x="42669" y="1364"/>
                  </a:lnTo>
                  <a:lnTo>
                    <a:pt x="32665" y="2047"/>
                  </a:lnTo>
                  <a:lnTo>
                    <a:pt x="24252" y="2577"/>
                  </a:lnTo>
                  <a:lnTo>
                    <a:pt x="14400" y="3108"/>
                  </a:lnTo>
                  <a:lnTo>
                    <a:pt x="1" y="3865"/>
                  </a:lnTo>
                  <a:lnTo>
                    <a:pt x="1" y="4244"/>
                  </a:lnTo>
                  <a:lnTo>
                    <a:pt x="1" y="4396"/>
                  </a:lnTo>
                  <a:lnTo>
                    <a:pt x="152" y="4472"/>
                  </a:lnTo>
                  <a:lnTo>
                    <a:pt x="380" y="4547"/>
                  </a:lnTo>
                  <a:lnTo>
                    <a:pt x="834" y="4547"/>
                  </a:lnTo>
                  <a:lnTo>
                    <a:pt x="2578" y="4472"/>
                  </a:lnTo>
                  <a:lnTo>
                    <a:pt x="5685" y="4320"/>
                  </a:lnTo>
                  <a:lnTo>
                    <a:pt x="14400" y="3941"/>
                  </a:lnTo>
                  <a:lnTo>
                    <a:pt x="23495" y="3411"/>
                  </a:lnTo>
                  <a:lnTo>
                    <a:pt x="32968" y="2804"/>
                  </a:lnTo>
                  <a:lnTo>
                    <a:pt x="44109" y="2047"/>
                  </a:lnTo>
                  <a:lnTo>
                    <a:pt x="48807" y="1668"/>
                  </a:lnTo>
                  <a:lnTo>
                    <a:pt x="53809" y="1289"/>
                  </a:lnTo>
                  <a:lnTo>
                    <a:pt x="57750" y="910"/>
                  </a:lnTo>
                  <a:lnTo>
                    <a:pt x="59417" y="682"/>
                  </a:lnTo>
                  <a:lnTo>
                    <a:pt x="59417" y="531"/>
                  </a:lnTo>
                  <a:lnTo>
                    <a:pt x="59342" y="303"/>
                  </a:lnTo>
                  <a:lnTo>
                    <a:pt x="59190" y="76"/>
                  </a:lnTo>
                  <a:lnTo>
                    <a:pt x="59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4"/>
            <p:cNvSpPr/>
            <p:nvPr/>
          </p:nvSpPr>
          <p:spPr>
            <a:xfrm>
              <a:off x="9082991" y="4776666"/>
              <a:ext cx="996015" cy="35067"/>
            </a:xfrm>
            <a:custGeom>
              <a:avLst/>
              <a:gdLst/>
              <a:ahLst/>
              <a:cxnLst/>
              <a:rect l="l" t="t" r="r" b="b"/>
              <a:pathLst>
                <a:path w="30164" h="1062" extrusionOk="0">
                  <a:moveTo>
                    <a:pt x="20463" y="0"/>
                  </a:moveTo>
                  <a:lnTo>
                    <a:pt x="12051" y="76"/>
                  </a:lnTo>
                  <a:lnTo>
                    <a:pt x="5457" y="152"/>
                  </a:lnTo>
                  <a:lnTo>
                    <a:pt x="76" y="379"/>
                  </a:lnTo>
                  <a:lnTo>
                    <a:pt x="0" y="758"/>
                  </a:lnTo>
                  <a:lnTo>
                    <a:pt x="76" y="909"/>
                  </a:lnTo>
                  <a:lnTo>
                    <a:pt x="152" y="985"/>
                  </a:lnTo>
                  <a:lnTo>
                    <a:pt x="455" y="985"/>
                  </a:lnTo>
                  <a:lnTo>
                    <a:pt x="910" y="1061"/>
                  </a:lnTo>
                  <a:lnTo>
                    <a:pt x="2577" y="1061"/>
                  </a:lnTo>
                  <a:lnTo>
                    <a:pt x="5609" y="985"/>
                  </a:lnTo>
                  <a:lnTo>
                    <a:pt x="20690" y="682"/>
                  </a:lnTo>
                  <a:lnTo>
                    <a:pt x="25389" y="606"/>
                  </a:lnTo>
                  <a:lnTo>
                    <a:pt x="28345" y="531"/>
                  </a:lnTo>
                  <a:lnTo>
                    <a:pt x="29785" y="455"/>
                  </a:lnTo>
                  <a:lnTo>
                    <a:pt x="30088" y="379"/>
                  </a:lnTo>
                  <a:lnTo>
                    <a:pt x="30164" y="227"/>
                  </a:lnTo>
                  <a:lnTo>
                    <a:pt x="30088" y="152"/>
                  </a:lnTo>
                  <a:lnTo>
                    <a:pt x="29785" y="152"/>
                  </a:lnTo>
                  <a:lnTo>
                    <a:pt x="2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4"/>
            <p:cNvSpPr/>
            <p:nvPr/>
          </p:nvSpPr>
          <p:spPr>
            <a:xfrm>
              <a:off x="8109530" y="4799186"/>
              <a:ext cx="828340" cy="30048"/>
            </a:xfrm>
            <a:custGeom>
              <a:avLst/>
              <a:gdLst/>
              <a:ahLst/>
              <a:cxnLst/>
              <a:rect l="l" t="t" r="r" b="b"/>
              <a:pathLst>
                <a:path w="25086" h="910" extrusionOk="0">
                  <a:moveTo>
                    <a:pt x="18568" y="0"/>
                  </a:moveTo>
                  <a:lnTo>
                    <a:pt x="12429" y="76"/>
                  </a:lnTo>
                  <a:lnTo>
                    <a:pt x="5988" y="152"/>
                  </a:lnTo>
                  <a:lnTo>
                    <a:pt x="2350" y="303"/>
                  </a:lnTo>
                  <a:lnTo>
                    <a:pt x="607" y="379"/>
                  </a:lnTo>
                  <a:lnTo>
                    <a:pt x="228" y="379"/>
                  </a:lnTo>
                  <a:lnTo>
                    <a:pt x="76" y="455"/>
                  </a:lnTo>
                  <a:lnTo>
                    <a:pt x="0" y="606"/>
                  </a:lnTo>
                  <a:lnTo>
                    <a:pt x="0" y="682"/>
                  </a:lnTo>
                  <a:lnTo>
                    <a:pt x="76" y="758"/>
                  </a:lnTo>
                  <a:lnTo>
                    <a:pt x="379" y="834"/>
                  </a:lnTo>
                  <a:lnTo>
                    <a:pt x="1895" y="910"/>
                  </a:lnTo>
                  <a:lnTo>
                    <a:pt x="10307" y="910"/>
                  </a:lnTo>
                  <a:lnTo>
                    <a:pt x="17659" y="834"/>
                  </a:lnTo>
                  <a:lnTo>
                    <a:pt x="22130" y="682"/>
                  </a:lnTo>
                  <a:lnTo>
                    <a:pt x="23570" y="606"/>
                  </a:lnTo>
                  <a:lnTo>
                    <a:pt x="24480" y="531"/>
                  </a:lnTo>
                  <a:lnTo>
                    <a:pt x="24934" y="455"/>
                  </a:lnTo>
                  <a:lnTo>
                    <a:pt x="25010" y="379"/>
                  </a:lnTo>
                  <a:lnTo>
                    <a:pt x="25086" y="303"/>
                  </a:lnTo>
                  <a:lnTo>
                    <a:pt x="24934" y="227"/>
                  </a:lnTo>
                  <a:lnTo>
                    <a:pt x="24555" y="227"/>
                  </a:lnTo>
                  <a:lnTo>
                    <a:pt x="23191" y="152"/>
                  </a:lnTo>
                  <a:lnTo>
                    <a:pt x="18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4"/>
            <p:cNvSpPr/>
            <p:nvPr/>
          </p:nvSpPr>
          <p:spPr>
            <a:xfrm>
              <a:off x="4000495" y="4809191"/>
              <a:ext cx="728223" cy="42563"/>
            </a:xfrm>
            <a:custGeom>
              <a:avLst/>
              <a:gdLst/>
              <a:ahLst/>
              <a:cxnLst/>
              <a:rect l="l" t="t" r="r" b="b"/>
              <a:pathLst>
                <a:path w="22054" h="1289" extrusionOk="0">
                  <a:moveTo>
                    <a:pt x="7654" y="0"/>
                  </a:moveTo>
                  <a:lnTo>
                    <a:pt x="6063" y="76"/>
                  </a:lnTo>
                  <a:lnTo>
                    <a:pt x="2956" y="303"/>
                  </a:lnTo>
                  <a:lnTo>
                    <a:pt x="1137" y="531"/>
                  </a:lnTo>
                  <a:lnTo>
                    <a:pt x="531" y="607"/>
                  </a:lnTo>
                  <a:lnTo>
                    <a:pt x="227" y="758"/>
                  </a:lnTo>
                  <a:lnTo>
                    <a:pt x="0" y="834"/>
                  </a:lnTo>
                  <a:lnTo>
                    <a:pt x="0" y="985"/>
                  </a:lnTo>
                  <a:lnTo>
                    <a:pt x="0" y="1137"/>
                  </a:lnTo>
                  <a:lnTo>
                    <a:pt x="152" y="1213"/>
                  </a:lnTo>
                  <a:lnTo>
                    <a:pt x="303" y="1289"/>
                  </a:lnTo>
                  <a:lnTo>
                    <a:pt x="531" y="1289"/>
                  </a:lnTo>
                  <a:lnTo>
                    <a:pt x="5229" y="985"/>
                  </a:lnTo>
                  <a:lnTo>
                    <a:pt x="9094" y="834"/>
                  </a:lnTo>
                  <a:lnTo>
                    <a:pt x="14324" y="834"/>
                  </a:lnTo>
                  <a:lnTo>
                    <a:pt x="19174" y="910"/>
                  </a:lnTo>
                  <a:lnTo>
                    <a:pt x="20841" y="910"/>
                  </a:lnTo>
                  <a:lnTo>
                    <a:pt x="21751" y="1061"/>
                  </a:lnTo>
                  <a:lnTo>
                    <a:pt x="21902" y="1061"/>
                  </a:lnTo>
                  <a:lnTo>
                    <a:pt x="21978" y="985"/>
                  </a:lnTo>
                  <a:lnTo>
                    <a:pt x="22054" y="910"/>
                  </a:lnTo>
                  <a:lnTo>
                    <a:pt x="22054" y="758"/>
                  </a:lnTo>
                  <a:lnTo>
                    <a:pt x="21902" y="531"/>
                  </a:lnTo>
                  <a:lnTo>
                    <a:pt x="21751" y="379"/>
                  </a:lnTo>
                  <a:lnTo>
                    <a:pt x="21599" y="303"/>
                  </a:lnTo>
                  <a:lnTo>
                    <a:pt x="20841" y="228"/>
                  </a:lnTo>
                  <a:lnTo>
                    <a:pt x="19326" y="152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4"/>
            <p:cNvSpPr/>
            <p:nvPr/>
          </p:nvSpPr>
          <p:spPr>
            <a:xfrm>
              <a:off x="4876349" y="4826691"/>
              <a:ext cx="3043024" cy="55110"/>
            </a:xfrm>
            <a:custGeom>
              <a:avLst/>
              <a:gdLst/>
              <a:ahLst/>
              <a:cxnLst/>
              <a:rect l="l" t="t" r="r" b="b"/>
              <a:pathLst>
                <a:path w="92157" h="1669" extrusionOk="0">
                  <a:moveTo>
                    <a:pt x="84275" y="1"/>
                  </a:moveTo>
                  <a:lnTo>
                    <a:pt x="78212" y="77"/>
                  </a:lnTo>
                  <a:lnTo>
                    <a:pt x="70406" y="228"/>
                  </a:lnTo>
                  <a:lnTo>
                    <a:pt x="46306" y="683"/>
                  </a:lnTo>
                  <a:lnTo>
                    <a:pt x="30770" y="986"/>
                  </a:lnTo>
                  <a:lnTo>
                    <a:pt x="21069" y="1062"/>
                  </a:lnTo>
                  <a:lnTo>
                    <a:pt x="14172" y="986"/>
                  </a:lnTo>
                  <a:lnTo>
                    <a:pt x="6897" y="834"/>
                  </a:lnTo>
                  <a:lnTo>
                    <a:pt x="2425" y="759"/>
                  </a:lnTo>
                  <a:lnTo>
                    <a:pt x="607" y="683"/>
                  </a:lnTo>
                  <a:lnTo>
                    <a:pt x="152" y="683"/>
                  </a:lnTo>
                  <a:lnTo>
                    <a:pt x="0" y="759"/>
                  </a:lnTo>
                  <a:lnTo>
                    <a:pt x="0" y="834"/>
                  </a:lnTo>
                  <a:lnTo>
                    <a:pt x="0" y="910"/>
                  </a:lnTo>
                  <a:lnTo>
                    <a:pt x="152" y="1062"/>
                  </a:lnTo>
                  <a:lnTo>
                    <a:pt x="455" y="1138"/>
                  </a:lnTo>
                  <a:lnTo>
                    <a:pt x="910" y="1213"/>
                  </a:lnTo>
                  <a:lnTo>
                    <a:pt x="2653" y="1365"/>
                  </a:lnTo>
                  <a:lnTo>
                    <a:pt x="5760" y="1516"/>
                  </a:lnTo>
                  <a:lnTo>
                    <a:pt x="8943" y="1668"/>
                  </a:lnTo>
                  <a:lnTo>
                    <a:pt x="26222" y="1668"/>
                  </a:lnTo>
                  <a:lnTo>
                    <a:pt x="41759" y="1516"/>
                  </a:lnTo>
                  <a:lnTo>
                    <a:pt x="58280" y="1213"/>
                  </a:lnTo>
                  <a:lnTo>
                    <a:pt x="71619" y="910"/>
                  </a:lnTo>
                  <a:lnTo>
                    <a:pt x="82608" y="759"/>
                  </a:lnTo>
                  <a:lnTo>
                    <a:pt x="88140" y="683"/>
                  </a:lnTo>
                  <a:lnTo>
                    <a:pt x="91247" y="531"/>
                  </a:lnTo>
                  <a:lnTo>
                    <a:pt x="92005" y="455"/>
                  </a:lnTo>
                  <a:lnTo>
                    <a:pt x="92157" y="380"/>
                  </a:lnTo>
                  <a:lnTo>
                    <a:pt x="91778" y="228"/>
                  </a:lnTo>
                  <a:lnTo>
                    <a:pt x="90868" y="152"/>
                  </a:lnTo>
                  <a:lnTo>
                    <a:pt x="88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4"/>
            <p:cNvSpPr/>
            <p:nvPr/>
          </p:nvSpPr>
          <p:spPr>
            <a:xfrm>
              <a:off x="9425838" y="4874240"/>
              <a:ext cx="748266" cy="22553"/>
            </a:xfrm>
            <a:custGeom>
              <a:avLst/>
              <a:gdLst/>
              <a:ahLst/>
              <a:cxnLst/>
              <a:rect l="l" t="t" r="r" b="b"/>
              <a:pathLst>
                <a:path w="22661" h="683" extrusionOk="0">
                  <a:moveTo>
                    <a:pt x="12960" y="1"/>
                  </a:moveTo>
                  <a:lnTo>
                    <a:pt x="7352" y="76"/>
                  </a:lnTo>
                  <a:lnTo>
                    <a:pt x="3411" y="152"/>
                  </a:lnTo>
                  <a:lnTo>
                    <a:pt x="1137" y="304"/>
                  </a:lnTo>
                  <a:lnTo>
                    <a:pt x="455" y="380"/>
                  </a:lnTo>
                  <a:lnTo>
                    <a:pt x="152" y="455"/>
                  </a:lnTo>
                  <a:lnTo>
                    <a:pt x="0" y="531"/>
                  </a:lnTo>
                  <a:lnTo>
                    <a:pt x="76" y="683"/>
                  </a:lnTo>
                  <a:lnTo>
                    <a:pt x="3638" y="683"/>
                  </a:lnTo>
                  <a:lnTo>
                    <a:pt x="11444" y="607"/>
                  </a:lnTo>
                  <a:lnTo>
                    <a:pt x="19174" y="455"/>
                  </a:lnTo>
                  <a:lnTo>
                    <a:pt x="21675" y="380"/>
                  </a:lnTo>
                  <a:lnTo>
                    <a:pt x="22660" y="304"/>
                  </a:lnTo>
                  <a:lnTo>
                    <a:pt x="22509" y="228"/>
                  </a:lnTo>
                  <a:lnTo>
                    <a:pt x="22054" y="152"/>
                  </a:lnTo>
                  <a:lnTo>
                    <a:pt x="20614" y="76"/>
                  </a:lnTo>
                  <a:lnTo>
                    <a:pt x="16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4"/>
            <p:cNvSpPr/>
            <p:nvPr/>
          </p:nvSpPr>
          <p:spPr>
            <a:xfrm>
              <a:off x="8387294" y="4894250"/>
              <a:ext cx="690712" cy="25062"/>
            </a:xfrm>
            <a:custGeom>
              <a:avLst/>
              <a:gdLst/>
              <a:ahLst/>
              <a:cxnLst/>
              <a:rect l="l" t="t" r="r" b="b"/>
              <a:pathLst>
                <a:path w="20918" h="759" extrusionOk="0">
                  <a:moveTo>
                    <a:pt x="5003" y="1"/>
                  </a:moveTo>
                  <a:lnTo>
                    <a:pt x="1744" y="77"/>
                  </a:lnTo>
                  <a:lnTo>
                    <a:pt x="380" y="228"/>
                  </a:lnTo>
                  <a:lnTo>
                    <a:pt x="77" y="304"/>
                  </a:lnTo>
                  <a:lnTo>
                    <a:pt x="77" y="380"/>
                  </a:lnTo>
                  <a:lnTo>
                    <a:pt x="1" y="456"/>
                  </a:lnTo>
                  <a:lnTo>
                    <a:pt x="304" y="532"/>
                  </a:lnTo>
                  <a:lnTo>
                    <a:pt x="986" y="532"/>
                  </a:lnTo>
                  <a:lnTo>
                    <a:pt x="3335" y="683"/>
                  </a:lnTo>
                  <a:lnTo>
                    <a:pt x="10535" y="759"/>
                  </a:lnTo>
                  <a:lnTo>
                    <a:pt x="17659" y="683"/>
                  </a:lnTo>
                  <a:lnTo>
                    <a:pt x="20008" y="607"/>
                  </a:lnTo>
                  <a:lnTo>
                    <a:pt x="20615" y="532"/>
                  </a:lnTo>
                  <a:lnTo>
                    <a:pt x="20918" y="532"/>
                  </a:lnTo>
                  <a:lnTo>
                    <a:pt x="20766" y="380"/>
                  </a:lnTo>
                  <a:lnTo>
                    <a:pt x="20387" y="304"/>
                  </a:lnTo>
                  <a:lnTo>
                    <a:pt x="19023" y="228"/>
                  </a:lnTo>
                  <a:lnTo>
                    <a:pt x="16977" y="77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4"/>
            <p:cNvSpPr/>
            <p:nvPr/>
          </p:nvSpPr>
          <p:spPr>
            <a:xfrm>
              <a:off x="5329284" y="4914293"/>
              <a:ext cx="2852862" cy="42563"/>
            </a:xfrm>
            <a:custGeom>
              <a:avLst/>
              <a:gdLst/>
              <a:ahLst/>
              <a:cxnLst/>
              <a:rect l="l" t="t" r="r" b="b"/>
              <a:pathLst>
                <a:path w="86398" h="1289" extrusionOk="0">
                  <a:moveTo>
                    <a:pt x="78137" y="0"/>
                  </a:moveTo>
                  <a:lnTo>
                    <a:pt x="77076" y="76"/>
                  </a:lnTo>
                  <a:lnTo>
                    <a:pt x="76621" y="152"/>
                  </a:lnTo>
                  <a:lnTo>
                    <a:pt x="73589" y="228"/>
                  </a:lnTo>
                  <a:lnTo>
                    <a:pt x="65253" y="303"/>
                  </a:lnTo>
                  <a:lnTo>
                    <a:pt x="38273" y="455"/>
                  </a:lnTo>
                  <a:lnTo>
                    <a:pt x="18038" y="455"/>
                  </a:lnTo>
                  <a:lnTo>
                    <a:pt x="6443" y="531"/>
                  </a:lnTo>
                  <a:lnTo>
                    <a:pt x="1213" y="682"/>
                  </a:lnTo>
                  <a:lnTo>
                    <a:pt x="304" y="758"/>
                  </a:lnTo>
                  <a:lnTo>
                    <a:pt x="76" y="834"/>
                  </a:lnTo>
                  <a:lnTo>
                    <a:pt x="1" y="834"/>
                  </a:lnTo>
                  <a:lnTo>
                    <a:pt x="76" y="910"/>
                  </a:lnTo>
                  <a:lnTo>
                    <a:pt x="152" y="986"/>
                  </a:lnTo>
                  <a:lnTo>
                    <a:pt x="834" y="1061"/>
                  </a:lnTo>
                  <a:lnTo>
                    <a:pt x="4169" y="1137"/>
                  </a:lnTo>
                  <a:lnTo>
                    <a:pt x="11672" y="1213"/>
                  </a:lnTo>
                  <a:lnTo>
                    <a:pt x="24707" y="1289"/>
                  </a:lnTo>
                  <a:lnTo>
                    <a:pt x="45624" y="1213"/>
                  </a:lnTo>
                  <a:lnTo>
                    <a:pt x="54794" y="1137"/>
                  </a:lnTo>
                  <a:lnTo>
                    <a:pt x="61464" y="1061"/>
                  </a:lnTo>
                  <a:lnTo>
                    <a:pt x="76318" y="758"/>
                  </a:lnTo>
                  <a:lnTo>
                    <a:pt x="83669" y="607"/>
                  </a:lnTo>
                  <a:lnTo>
                    <a:pt x="85336" y="531"/>
                  </a:lnTo>
                  <a:lnTo>
                    <a:pt x="86170" y="455"/>
                  </a:lnTo>
                  <a:lnTo>
                    <a:pt x="86397" y="379"/>
                  </a:lnTo>
                  <a:lnTo>
                    <a:pt x="86397" y="303"/>
                  </a:lnTo>
                  <a:lnTo>
                    <a:pt x="86397" y="152"/>
                  </a:lnTo>
                  <a:lnTo>
                    <a:pt x="86246" y="152"/>
                  </a:lnTo>
                  <a:lnTo>
                    <a:pt x="85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4"/>
            <p:cNvSpPr/>
            <p:nvPr/>
          </p:nvSpPr>
          <p:spPr>
            <a:xfrm>
              <a:off x="10349241" y="4921789"/>
              <a:ext cx="450492" cy="60096"/>
            </a:xfrm>
            <a:custGeom>
              <a:avLst/>
              <a:gdLst/>
              <a:ahLst/>
              <a:cxnLst/>
              <a:rect l="l" t="t" r="r" b="b"/>
              <a:pathLst>
                <a:path w="13643" h="1820" extrusionOk="0">
                  <a:moveTo>
                    <a:pt x="12657" y="1"/>
                  </a:moveTo>
                  <a:lnTo>
                    <a:pt x="10762" y="152"/>
                  </a:lnTo>
                  <a:lnTo>
                    <a:pt x="7124" y="455"/>
                  </a:lnTo>
                  <a:lnTo>
                    <a:pt x="3108" y="759"/>
                  </a:lnTo>
                  <a:lnTo>
                    <a:pt x="910" y="986"/>
                  </a:lnTo>
                  <a:lnTo>
                    <a:pt x="379" y="1137"/>
                  </a:lnTo>
                  <a:lnTo>
                    <a:pt x="152" y="1213"/>
                  </a:lnTo>
                  <a:lnTo>
                    <a:pt x="0" y="1365"/>
                  </a:lnTo>
                  <a:lnTo>
                    <a:pt x="0" y="1441"/>
                  </a:lnTo>
                  <a:lnTo>
                    <a:pt x="76" y="1668"/>
                  </a:lnTo>
                  <a:lnTo>
                    <a:pt x="228" y="1744"/>
                  </a:lnTo>
                  <a:lnTo>
                    <a:pt x="455" y="1820"/>
                  </a:lnTo>
                  <a:lnTo>
                    <a:pt x="758" y="1820"/>
                  </a:lnTo>
                  <a:lnTo>
                    <a:pt x="8489" y="1213"/>
                  </a:lnTo>
                  <a:lnTo>
                    <a:pt x="12051" y="910"/>
                  </a:lnTo>
                  <a:lnTo>
                    <a:pt x="13566" y="759"/>
                  </a:lnTo>
                  <a:lnTo>
                    <a:pt x="13642" y="607"/>
                  </a:lnTo>
                  <a:lnTo>
                    <a:pt x="13566" y="304"/>
                  </a:lnTo>
                  <a:lnTo>
                    <a:pt x="13490" y="152"/>
                  </a:lnTo>
                  <a:lnTo>
                    <a:pt x="13339" y="76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4"/>
            <p:cNvSpPr/>
            <p:nvPr/>
          </p:nvSpPr>
          <p:spPr>
            <a:xfrm>
              <a:off x="8547474" y="4979342"/>
              <a:ext cx="317851" cy="37577"/>
            </a:xfrm>
            <a:custGeom>
              <a:avLst/>
              <a:gdLst/>
              <a:ahLst/>
              <a:cxnLst/>
              <a:rect l="l" t="t" r="r" b="b"/>
              <a:pathLst>
                <a:path w="9626" h="1138" extrusionOk="0">
                  <a:moveTo>
                    <a:pt x="5836" y="1"/>
                  </a:moveTo>
                  <a:lnTo>
                    <a:pt x="3107" y="77"/>
                  </a:lnTo>
                  <a:lnTo>
                    <a:pt x="1592" y="152"/>
                  </a:lnTo>
                  <a:lnTo>
                    <a:pt x="758" y="228"/>
                  </a:lnTo>
                  <a:lnTo>
                    <a:pt x="303" y="380"/>
                  </a:lnTo>
                  <a:lnTo>
                    <a:pt x="152" y="455"/>
                  </a:lnTo>
                  <a:lnTo>
                    <a:pt x="0" y="531"/>
                  </a:lnTo>
                  <a:lnTo>
                    <a:pt x="0" y="683"/>
                  </a:lnTo>
                  <a:lnTo>
                    <a:pt x="0" y="834"/>
                  </a:lnTo>
                  <a:lnTo>
                    <a:pt x="76" y="910"/>
                  </a:lnTo>
                  <a:lnTo>
                    <a:pt x="152" y="986"/>
                  </a:lnTo>
                  <a:lnTo>
                    <a:pt x="379" y="1062"/>
                  </a:lnTo>
                  <a:lnTo>
                    <a:pt x="834" y="1138"/>
                  </a:lnTo>
                  <a:lnTo>
                    <a:pt x="4699" y="1138"/>
                  </a:lnTo>
                  <a:lnTo>
                    <a:pt x="8034" y="1062"/>
                  </a:lnTo>
                  <a:lnTo>
                    <a:pt x="9095" y="986"/>
                  </a:lnTo>
                  <a:lnTo>
                    <a:pt x="9549" y="910"/>
                  </a:lnTo>
                  <a:lnTo>
                    <a:pt x="9625" y="607"/>
                  </a:lnTo>
                  <a:lnTo>
                    <a:pt x="9549" y="304"/>
                  </a:lnTo>
                  <a:lnTo>
                    <a:pt x="9549" y="228"/>
                  </a:lnTo>
                  <a:lnTo>
                    <a:pt x="9398" y="152"/>
                  </a:lnTo>
                  <a:lnTo>
                    <a:pt x="8867" y="77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4"/>
            <p:cNvSpPr/>
            <p:nvPr/>
          </p:nvSpPr>
          <p:spPr>
            <a:xfrm>
              <a:off x="8132050" y="4989347"/>
              <a:ext cx="267792" cy="32591"/>
            </a:xfrm>
            <a:custGeom>
              <a:avLst/>
              <a:gdLst/>
              <a:ahLst/>
              <a:cxnLst/>
              <a:rect l="l" t="t" r="r" b="b"/>
              <a:pathLst>
                <a:path w="8110" h="987" extrusionOk="0">
                  <a:moveTo>
                    <a:pt x="6367" y="1"/>
                  </a:moveTo>
                  <a:lnTo>
                    <a:pt x="4169" y="152"/>
                  </a:lnTo>
                  <a:lnTo>
                    <a:pt x="2047" y="304"/>
                  </a:lnTo>
                  <a:lnTo>
                    <a:pt x="758" y="456"/>
                  </a:lnTo>
                  <a:lnTo>
                    <a:pt x="152" y="607"/>
                  </a:lnTo>
                  <a:lnTo>
                    <a:pt x="1" y="683"/>
                  </a:lnTo>
                  <a:lnTo>
                    <a:pt x="1" y="759"/>
                  </a:lnTo>
                  <a:lnTo>
                    <a:pt x="76" y="910"/>
                  </a:lnTo>
                  <a:lnTo>
                    <a:pt x="304" y="910"/>
                  </a:lnTo>
                  <a:lnTo>
                    <a:pt x="1289" y="986"/>
                  </a:lnTo>
                  <a:lnTo>
                    <a:pt x="3032" y="986"/>
                  </a:lnTo>
                  <a:lnTo>
                    <a:pt x="5457" y="835"/>
                  </a:lnTo>
                  <a:lnTo>
                    <a:pt x="6897" y="759"/>
                  </a:lnTo>
                  <a:lnTo>
                    <a:pt x="7655" y="683"/>
                  </a:lnTo>
                  <a:lnTo>
                    <a:pt x="8034" y="531"/>
                  </a:lnTo>
                  <a:lnTo>
                    <a:pt x="8110" y="456"/>
                  </a:lnTo>
                  <a:lnTo>
                    <a:pt x="8110" y="380"/>
                  </a:lnTo>
                  <a:lnTo>
                    <a:pt x="8034" y="228"/>
                  </a:lnTo>
                  <a:lnTo>
                    <a:pt x="7958" y="152"/>
                  </a:lnTo>
                  <a:lnTo>
                    <a:pt x="7807" y="77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74"/>
            <p:cNvSpPr/>
            <p:nvPr/>
          </p:nvSpPr>
          <p:spPr>
            <a:xfrm>
              <a:off x="9065458" y="4986871"/>
              <a:ext cx="868393" cy="30048"/>
            </a:xfrm>
            <a:custGeom>
              <a:avLst/>
              <a:gdLst/>
              <a:ahLst/>
              <a:cxnLst/>
              <a:rect l="l" t="t" r="r" b="b"/>
              <a:pathLst>
                <a:path w="26299" h="910" extrusionOk="0">
                  <a:moveTo>
                    <a:pt x="3032" y="0"/>
                  </a:moveTo>
                  <a:lnTo>
                    <a:pt x="759" y="76"/>
                  </a:lnTo>
                  <a:lnTo>
                    <a:pt x="228" y="76"/>
                  </a:lnTo>
                  <a:lnTo>
                    <a:pt x="1" y="152"/>
                  </a:lnTo>
                  <a:lnTo>
                    <a:pt x="1" y="379"/>
                  </a:lnTo>
                  <a:lnTo>
                    <a:pt x="1" y="682"/>
                  </a:lnTo>
                  <a:lnTo>
                    <a:pt x="304" y="682"/>
                  </a:lnTo>
                  <a:lnTo>
                    <a:pt x="1214" y="758"/>
                  </a:lnTo>
                  <a:lnTo>
                    <a:pt x="4169" y="834"/>
                  </a:lnTo>
                  <a:lnTo>
                    <a:pt x="13112" y="910"/>
                  </a:lnTo>
                  <a:lnTo>
                    <a:pt x="22055" y="834"/>
                  </a:lnTo>
                  <a:lnTo>
                    <a:pt x="25011" y="758"/>
                  </a:lnTo>
                  <a:lnTo>
                    <a:pt x="25920" y="682"/>
                  </a:lnTo>
                  <a:lnTo>
                    <a:pt x="26223" y="682"/>
                  </a:lnTo>
                  <a:lnTo>
                    <a:pt x="26299" y="455"/>
                  </a:lnTo>
                  <a:lnTo>
                    <a:pt x="26299" y="303"/>
                  </a:lnTo>
                  <a:lnTo>
                    <a:pt x="22434" y="227"/>
                  </a:lnTo>
                  <a:lnTo>
                    <a:pt x="13188" y="76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74"/>
            <p:cNvSpPr/>
            <p:nvPr/>
          </p:nvSpPr>
          <p:spPr>
            <a:xfrm>
              <a:off x="5101578" y="5001862"/>
              <a:ext cx="1068560" cy="50091"/>
            </a:xfrm>
            <a:custGeom>
              <a:avLst/>
              <a:gdLst/>
              <a:ahLst/>
              <a:cxnLst/>
              <a:rect l="l" t="t" r="r" b="b"/>
              <a:pathLst>
                <a:path w="32361" h="1517" extrusionOk="0">
                  <a:moveTo>
                    <a:pt x="1516" y="1"/>
                  </a:moveTo>
                  <a:lnTo>
                    <a:pt x="379" y="77"/>
                  </a:lnTo>
                  <a:lnTo>
                    <a:pt x="76" y="77"/>
                  </a:lnTo>
                  <a:lnTo>
                    <a:pt x="0" y="152"/>
                  </a:lnTo>
                  <a:lnTo>
                    <a:pt x="76" y="228"/>
                  </a:lnTo>
                  <a:lnTo>
                    <a:pt x="227" y="380"/>
                  </a:lnTo>
                  <a:lnTo>
                    <a:pt x="910" y="531"/>
                  </a:lnTo>
                  <a:lnTo>
                    <a:pt x="4093" y="759"/>
                  </a:lnTo>
                  <a:lnTo>
                    <a:pt x="10080" y="986"/>
                  </a:lnTo>
                  <a:lnTo>
                    <a:pt x="17052" y="1289"/>
                  </a:lnTo>
                  <a:lnTo>
                    <a:pt x="23418" y="1441"/>
                  </a:lnTo>
                  <a:lnTo>
                    <a:pt x="27814" y="1517"/>
                  </a:lnTo>
                  <a:lnTo>
                    <a:pt x="30542" y="1441"/>
                  </a:lnTo>
                  <a:lnTo>
                    <a:pt x="31376" y="1365"/>
                  </a:lnTo>
                  <a:lnTo>
                    <a:pt x="31982" y="1289"/>
                  </a:lnTo>
                  <a:lnTo>
                    <a:pt x="32285" y="1138"/>
                  </a:lnTo>
                  <a:lnTo>
                    <a:pt x="32285" y="1062"/>
                  </a:lnTo>
                  <a:lnTo>
                    <a:pt x="32361" y="910"/>
                  </a:lnTo>
                  <a:lnTo>
                    <a:pt x="32285" y="834"/>
                  </a:lnTo>
                  <a:lnTo>
                    <a:pt x="32134" y="759"/>
                  </a:lnTo>
                  <a:lnTo>
                    <a:pt x="31300" y="683"/>
                  </a:lnTo>
                  <a:lnTo>
                    <a:pt x="29633" y="607"/>
                  </a:lnTo>
                  <a:lnTo>
                    <a:pt x="26753" y="607"/>
                  </a:lnTo>
                  <a:lnTo>
                    <a:pt x="21599" y="531"/>
                  </a:lnTo>
                  <a:lnTo>
                    <a:pt x="17052" y="380"/>
                  </a:lnTo>
                  <a:lnTo>
                    <a:pt x="11065" y="152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4"/>
            <p:cNvSpPr/>
            <p:nvPr/>
          </p:nvSpPr>
          <p:spPr>
            <a:xfrm>
              <a:off x="6227690" y="5051920"/>
              <a:ext cx="377881" cy="27572"/>
            </a:xfrm>
            <a:custGeom>
              <a:avLst/>
              <a:gdLst/>
              <a:ahLst/>
              <a:cxnLst/>
              <a:rect l="l" t="t" r="r" b="b"/>
              <a:pathLst>
                <a:path w="11444" h="835" extrusionOk="0">
                  <a:moveTo>
                    <a:pt x="455" y="1"/>
                  </a:moveTo>
                  <a:lnTo>
                    <a:pt x="76" y="76"/>
                  </a:lnTo>
                  <a:lnTo>
                    <a:pt x="0" y="228"/>
                  </a:lnTo>
                  <a:lnTo>
                    <a:pt x="76" y="379"/>
                  </a:lnTo>
                  <a:lnTo>
                    <a:pt x="1288" y="455"/>
                  </a:lnTo>
                  <a:lnTo>
                    <a:pt x="4168" y="683"/>
                  </a:lnTo>
                  <a:lnTo>
                    <a:pt x="7351" y="834"/>
                  </a:lnTo>
                  <a:lnTo>
                    <a:pt x="10989" y="834"/>
                  </a:lnTo>
                  <a:lnTo>
                    <a:pt x="11292" y="758"/>
                  </a:lnTo>
                  <a:lnTo>
                    <a:pt x="11444" y="683"/>
                  </a:lnTo>
                  <a:lnTo>
                    <a:pt x="11368" y="607"/>
                  </a:lnTo>
                  <a:lnTo>
                    <a:pt x="11065" y="531"/>
                  </a:lnTo>
                  <a:lnTo>
                    <a:pt x="9776" y="304"/>
                  </a:lnTo>
                  <a:lnTo>
                    <a:pt x="7579" y="228"/>
                  </a:lnTo>
                  <a:lnTo>
                    <a:pt x="4168" y="76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74"/>
            <p:cNvSpPr/>
            <p:nvPr/>
          </p:nvSpPr>
          <p:spPr>
            <a:xfrm>
              <a:off x="9455853" y="5101978"/>
              <a:ext cx="17567" cy="15024"/>
            </a:xfrm>
            <a:custGeom>
              <a:avLst/>
              <a:gdLst/>
              <a:ahLst/>
              <a:cxnLst/>
              <a:rect l="l" t="t" r="r" b="b"/>
              <a:pathLst>
                <a:path w="532" h="455" extrusionOk="0">
                  <a:moveTo>
                    <a:pt x="152" y="0"/>
                  </a:moveTo>
                  <a:lnTo>
                    <a:pt x="1" y="76"/>
                  </a:lnTo>
                  <a:lnTo>
                    <a:pt x="1" y="228"/>
                  </a:lnTo>
                  <a:lnTo>
                    <a:pt x="1" y="303"/>
                  </a:lnTo>
                  <a:lnTo>
                    <a:pt x="76" y="379"/>
                  </a:lnTo>
                  <a:lnTo>
                    <a:pt x="304" y="455"/>
                  </a:lnTo>
                  <a:lnTo>
                    <a:pt x="531" y="379"/>
                  </a:lnTo>
                  <a:lnTo>
                    <a:pt x="531" y="303"/>
                  </a:lnTo>
                  <a:lnTo>
                    <a:pt x="531" y="228"/>
                  </a:lnTo>
                  <a:lnTo>
                    <a:pt x="380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74"/>
            <p:cNvSpPr/>
            <p:nvPr/>
          </p:nvSpPr>
          <p:spPr>
            <a:xfrm>
              <a:off x="9275696" y="-751297"/>
              <a:ext cx="150175" cy="10038"/>
            </a:xfrm>
            <a:custGeom>
              <a:avLst/>
              <a:gdLst/>
              <a:ahLst/>
              <a:cxnLst/>
              <a:rect l="l" t="t" r="r" b="b"/>
              <a:pathLst>
                <a:path w="4548" h="304" extrusionOk="0">
                  <a:moveTo>
                    <a:pt x="455" y="0"/>
                  </a:moveTo>
                  <a:lnTo>
                    <a:pt x="76" y="76"/>
                  </a:lnTo>
                  <a:lnTo>
                    <a:pt x="0" y="76"/>
                  </a:lnTo>
                  <a:lnTo>
                    <a:pt x="0" y="152"/>
                  </a:lnTo>
                  <a:lnTo>
                    <a:pt x="303" y="228"/>
                  </a:lnTo>
                  <a:lnTo>
                    <a:pt x="909" y="228"/>
                  </a:lnTo>
                  <a:lnTo>
                    <a:pt x="2653" y="304"/>
                  </a:lnTo>
                  <a:lnTo>
                    <a:pt x="4168" y="228"/>
                  </a:lnTo>
                  <a:lnTo>
                    <a:pt x="4547" y="228"/>
                  </a:lnTo>
                  <a:lnTo>
                    <a:pt x="4547" y="152"/>
                  </a:lnTo>
                  <a:lnTo>
                    <a:pt x="3865" y="7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4"/>
            <p:cNvSpPr/>
            <p:nvPr/>
          </p:nvSpPr>
          <p:spPr>
            <a:xfrm>
              <a:off x="9468367" y="-738782"/>
              <a:ext cx="27572" cy="5019"/>
            </a:xfrm>
            <a:custGeom>
              <a:avLst/>
              <a:gdLst/>
              <a:ahLst/>
              <a:cxnLst/>
              <a:rect l="l" t="t" r="r" b="b"/>
              <a:pathLst>
                <a:path w="835" h="152" extrusionOk="0">
                  <a:moveTo>
                    <a:pt x="1" y="0"/>
                  </a:moveTo>
                  <a:lnTo>
                    <a:pt x="1" y="76"/>
                  </a:lnTo>
                  <a:lnTo>
                    <a:pt x="76" y="76"/>
                  </a:lnTo>
                  <a:lnTo>
                    <a:pt x="455" y="152"/>
                  </a:lnTo>
                  <a:lnTo>
                    <a:pt x="758" y="76"/>
                  </a:lnTo>
                  <a:lnTo>
                    <a:pt x="834" y="76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4"/>
            <p:cNvSpPr/>
            <p:nvPr/>
          </p:nvSpPr>
          <p:spPr>
            <a:xfrm>
              <a:off x="9550950" y="-741292"/>
              <a:ext cx="142679" cy="10038"/>
            </a:xfrm>
            <a:custGeom>
              <a:avLst/>
              <a:gdLst/>
              <a:ahLst/>
              <a:cxnLst/>
              <a:rect l="l" t="t" r="r" b="b"/>
              <a:pathLst>
                <a:path w="4321" h="304" extrusionOk="0">
                  <a:moveTo>
                    <a:pt x="2501" y="1"/>
                  </a:moveTo>
                  <a:lnTo>
                    <a:pt x="1062" y="76"/>
                  </a:lnTo>
                  <a:lnTo>
                    <a:pt x="76" y="228"/>
                  </a:lnTo>
                  <a:lnTo>
                    <a:pt x="1" y="228"/>
                  </a:lnTo>
                  <a:lnTo>
                    <a:pt x="1" y="304"/>
                  </a:lnTo>
                  <a:lnTo>
                    <a:pt x="1819" y="304"/>
                  </a:lnTo>
                  <a:lnTo>
                    <a:pt x="3563" y="152"/>
                  </a:lnTo>
                  <a:lnTo>
                    <a:pt x="4320" y="7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4"/>
            <p:cNvSpPr/>
            <p:nvPr/>
          </p:nvSpPr>
          <p:spPr>
            <a:xfrm>
              <a:off x="9235643" y="-731287"/>
              <a:ext cx="155194" cy="17567"/>
            </a:xfrm>
            <a:custGeom>
              <a:avLst/>
              <a:gdLst/>
              <a:ahLst/>
              <a:cxnLst/>
              <a:rect l="l" t="t" r="r" b="b"/>
              <a:pathLst>
                <a:path w="4700" h="532" extrusionOk="0">
                  <a:moveTo>
                    <a:pt x="0" y="1"/>
                  </a:moveTo>
                  <a:lnTo>
                    <a:pt x="93" y="9"/>
                  </a:lnTo>
                  <a:lnTo>
                    <a:pt x="93" y="9"/>
                  </a:lnTo>
                  <a:lnTo>
                    <a:pt x="76" y="1"/>
                  </a:lnTo>
                  <a:close/>
                  <a:moveTo>
                    <a:pt x="93" y="9"/>
                  </a:moveTo>
                  <a:lnTo>
                    <a:pt x="379" y="152"/>
                  </a:lnTo>
                  <a:lnTo>
                    <a:pt x="1440" y="304"/>
                  </a:lnTo>
                  <a:lnTo>
                    <a:pt x="3108" y="455"/>
                  </a:lnTo>
                  <a:lnTo>
                    <a:pt x="4699" y="531"/>
                  </a:lnTo>
                  <a:lnTo>
                    <a:pt x="3562" y="380"/>
                  </a:lnTo>
                  <a:lnTo>
                    <a:pt x="834" y="76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4"/>
            <p:cNvSpPr/>
            <p:nvPr/>
          </p:nvSpPr>
          <p:spPr>
            <a:xfrm>
              <a:off x="9433333" y="-721282"/>
              <a:ext cx="210238" cy="12548"/>
            </a:xfrm>
            <a:custGeom>
              <a:avLst/>
              <a:gdLst/>
              <a:ahLst/>
              <a:cxnLst/>
              <a:rect l="l" t="t" r="r" b="b"/>
              <a:pathLst>
                <a:path w="6367" h="380" extrusionOk="0">
                  <a:moveTo>
                    <a:pt x="6063" y="1"/>
                  </a:moveTo>
                  <a:lnTo>
                    <a:pt x="4093" y="152"/>
                  </a:lnTo>
                  <a:lnTo>
                    <a:pt x="2198" y="228"/>
                  </a:lnTo>
                  <a:lnTo>
                    <a:pt x="76" y="228"/>
                  </a:lnTo>
                  <a:lnTo>
                    <a:pt x="1" y="304"/>
                  </a:lnTo>
                  <a:lnTo>
                    <a:pt x="228" y="380"/>
                  </a:lnTo>
                  <a:lnTo>
                    <a:pt x="3108" y="380"/>
                  </a:lnTo>
                  <a:lnTo>
                    <a:pt x="5230" y="304"/>
                  </a:lnTo>
                  <a:lnTo>
                    <a:pt x="5988" y="228"/>
                  </a:lnTo>
                  <a:lnTo>
                    <a:pt x="6367" y="152"/>
                  </a:lnTo>
                  <a:lnTo>
                    <a:pt x="6367" y="77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4"/>
            <p:cNvSpPr/>
            <p:nvPr/>
          </p:nvSpPr>
          <p:spPr>
            <a:xfrm>
              <a:off x="9968851" y="-668714"/>
              <a:ext cx="10071" cy="57587"/>
            </a:xfrm>
            <a:custGeom>
              <a:avLst/>
              <a:gdLst/>
              <a:ahLst/>
              <a:cxnLst/>
              <a:rect l="l" t="t" r="r" b="b"/>
              <a:pathLst>
                <a:path w="305" h="1744" extrusionOk="0">
                  <a:moveTo>
                    <a:pt x="77" y="0"/>
                  </a:moveTo>
                  <a:lnTo>
                    <a:pt x="77" y="76"/>
                  </a:lnTo>
                  <a:lnTo>
                    <a:pt x="1" y="303"/>
                  </a:lnTo>
                  <a:lnTo>
                    <a:pt x="1" y="910"/>
                  </a:lnTo>
                  <a:lnTo>
                    <a:pt x="77" y="1516"/>
                  </a:lnTo>
                  <a:lnTo>
                    <a:pt x="228" y="1743"/>
                  </a:lnTo>
                  <a:lnTo>
                    <a:pt x="228" y="1516"/>
                  </a:lnTo>
                  <a:lnTo>
                    <a:pt x="304" y="910"/>
                  </a:lnTo>
                  <a:lnTo>
                    <a:pt x="228" y="303"/>
                  </a:lnTo>
                  <a:lnTo>
                    <a:pt x="152" y="7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4"/>
            <p:cNvSpPr/>
            <p:nvPr/>
          </p:nvSpPr>
          <p:spPr>
            <a:xfrm>
              <a:off x="9265658" y="-631170"/>
              <a:ext cx="145189" cy="12548"/>
            </a:xfrm>
            <a:custGeom>
              <a:avLst/>
              <a:gdLst/>
              <a:ahLst/>
              <a:cxnLst/>
              <a:rect l="l" t="t" r="r" b="b"/>
              <a:pathLst>
                <a:path w="4397" h="380" extrusionOk="0">
                  <a:moveTo>
                    <a:pt x="607" y="0"/>
                  </a:moveTo>
                  <a:lnTo>
                    <a:pt x="152" y="76"/>
                  </a:lnTo>
                  <a:lnTo>
                    <a:pt x="1" y="227"/>
                  </a:lnTo>
                  <a:lnTo>
                    <a:pt x="152" y="303"/>
                  </a:lnTo>
                  <a:lnTo>
                    <a:pt x="607" y="379"/>
                  </a:lnTo>
                  <a:lnTo>
                    <a:pt x="3790" y="379"/>
                  </a:lnTo>
                  <a:lnTo>
                    <a:pt x="4245" y="303"/>
                  </a:lnTo>
                  <a:lnTo>
                    <a:pt x="4396" y="227"/>
                  </a:lnTo>
                  <a:lnTo>
                    <a:pt x="4245" y="7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4"/>
            <p:cNvSpPr/>
            <p:nvPr/>
          </p:nvSpPr>
          <p:spPr>
            <a:xfrm>
              <a:off x="9270677" y="-606141"/>
              <a:ext cx="270302" cy="10038"/>
            </a:xfrm>
            <a:custGeom>
              <a:avLst/>
              <a:gdLst/>
              <a:ahLst/>
              <a:cxnLst/>
              <a:rect l="l" t="t" r="r" b="b"/>
              <a:pathLst>
                <a:path w="8186" h="304" extrusionOk="0">
                  <a:moveTo>
                    <a:pt x="1289" y="0"/>
                  </a:moveTo>
                  <a:lnTo>
                    <a:pt x="304" y="76"/>
                  </a:lnTo>
                  <a:lnTo>
                    <a:pt x="0" y="152"/>
                  </a:lnTo>
                  <a:lnTo>
                    <a:pt x="228" y="227"/>
                  </a:lnTo>
                  <a:lnTo>
                    <a:pt x="834" y="303"/>
                  </a:lnTo>
                  <a:lnTo>
                    <a:pt x="2729" y="303"/>
                  </a:lnTo>
                  <a:lnTo>
                    <a:pt x="5154" y="227"/>
                  </a:lnTo>
                  <a:lnTo>
                    <a:pt x="7428" y="152"/>
                  </a:lnTo>
                  <a:lnTo>
                    <a:pt x="8110" y="76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4"/>
            <p:cNvSpPr/>
            <p:nvPr/>
          </p:nvSpPr>
          <p:spPr>
            <a:xfrm>
              <a:off x="9353260" y="-586131"/>
              <a:ext cx="85126" cy="5019"/>
            </a:xfrm>
            <a:custGeom>
              <a:avLst/>
              <a:gdLst/>
              <a:ahLst/>
              <a:cxnLst/>
              <a:rect l="l" t="t" r="r" b="b"/>
              <a:pathLst>
                <a:path w="2578" h="152" extrusionOk="0">
                  <a:moveTo>
                    <a:pt x="1289" y="0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289" y="152"/>
                  </a:lnTo>
                  <a:lnTo>
                    <a:pt x="2501" y="76"/>
                  </a:lnTo>
                  <a:lnTo>
                    <a:pt x="2577" y="76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4"/>
            <p:cNvSpPr/>
            <p:nvPr/>
          </p:nvSpPr>
          <p:spPr>
            <a:xfrm>
              <a:off x="9525921" y="-586131"/>
              <a:ext cx="55077" cy="5019"/>
            </a:xfrm>
            <a:custGeom>
              <a:avLst/>
              <a:gdLst/>
              <a:ahLst/>
              <a:cxnLst/>
              <a:rect l="l" t="t" r="r" b="b"/>
              <a:pathLst>
                <a:path w="1668" h="152" extrusionOk="0">
                  <a:moveTo>
                    <a:pt x="76" y="0"/>
                  </a:moveTo>
                  <a:lnTo>
                    <a:pt x="1" y="76"/>
                  </a:lnTo>
                  <a:lnTo>
                    <a:pt x="228" y="76"/>
                  </a:lnTo>
                  <a:lnTo>
                    <a:pt x="910" y="152"/>
                  </a:lnTo>
                  <a:lnTo>
                    <a:pt x="1516" y="76"/>
                  </a:lnTo>
                  <a:lnTo>
                    <a:pt x="1668" y="76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4"/>
            <p:cNvSpPr/>
            <p:nvPr/>
          </p:nvSpPr>
          <p:spPr>
            <a:xfrm>
              <a:off x="6990913" y="204630"/>
              <a:ext cx="570619" cy="92621"/>
            </a:xfrm>
            <a:custGeom>
              <a:avLst/>
              <a:gdLst/>
              <a:ahLst/>
              <a:cxnLst/>
              <a:rect l="l" t="t" r="r" b="b"/>
              <a:pathLst>
                <a:path w="17281" h="2805" extrusionOk="0">
                  <a:moveTo>
                    <a:pt x="17204" y="1"/>
                  </a:moveTo>
                  <a:lnTo>
                    <a:pt x="16977" y="77"/>
                  </a:lnTo>
                  <a:lnTo>
                    <a:pt x="16068" y="228"/>
                  </a:lnTo>
                  <a:lnTo>
                    <a:pt x="14400" y="607"/>
                  </a:lnTo>
                  <a:lnTo>
                    <a:pt x="12960" y="986"/>
                  </a:lnTo>
                  <a:lnTo>
                    <a:pt x="11142" y="1289"/>
                  </a:lnTo>
                  <a:lnTo>
                    <a:pt x="8792" y="1592"/>
                  </a:lnTo>
                  <a:lnTo>
                    <a:pt x="6064" y="1971"/>
                  </a:lnTo>
                  <a:lnTo>
                    <a:pt x="1820" y="2426"/>
                  </a:lnTo>
                  <a:lnTo>
                    <a:pt x="1" y="2729"/>
                  </a:lnTo>
                  <a:lnTo>
                    <a:pt x="1" y="2805"/>
                  </a:lnTo>
                  <a:lnTo>
                    <a:pt x="1062" y="2805"/>
                  </a:lnTo>
                  <a:lnTo>
                    <a:pt x="5912" y="2274"/>
                  </a:lnTo>
                  <a:lnTo>
                    <a:pt x="9323" y="1820"/>
                  </a:lnTo>
                  <a:lnTo>
                    <a:pt x="12354" y="1365"/>
                  </a:lnTo>
                  <a:lnTo>
                    <a:pt x="14855" y="835"/>
                  </a:lnTo>
                  <a:lnTo>
                    <a:pt x="15840" y="531"/>
                  </a:lnTo>
                  <a:lnTo>
                    <a:pt x="16674" y="304"/>
                  </a:lnTo>
                  <a:lnTo>
                    <a:pt x="17204" y="77"/>
                  </a:lnTo>
                  <a:lnTo>
                    <a:pt x="17280" y="77"/>
                  </a:lnTo>
                  <a:lnTo>
                    <a:pt x="17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4"/>
            <p:cNvSpPr/>
            <p:nvPr/>
          </p:nvSpPr>
          <p:spPr>
            <a:xfrm>
              <a:off x="7293739" y="249702"/>
              <a:ext cx="240254" cy="80107"/>
            </a:xfrm>
            <a:custGeom>
              <a:avLst/>
              <a:gdLst/>
              <a:ahLst/>
              <a:cxnLst/>
              <a:rect l="l" t="t" r="r" b="b"/>
              <a:pathLst>
                <a:path w="7276" h="2426" extrusionOk="0">
                  <a:moveTo>
                    <a:pt x="6821" y="0"/>
                  </a:moveTo>
                  <a:lnTo>
                    <a:pt x="5684" y="379"/>
                  </a:lnTo>
                  <a:lnTo>
                    <a:pt x="3486" y="1061"/>
                  </a:lnTo>
                  <a:lnTo>
                    <a:pt x="76" y="2274"/>
                  </a:lnTo>
                  <a:lnTo>
                    <a:pt x="0" y="2349"/>
                  </a:lnTo>
                  <a:lnTo>
                    <a:pt x="76" y="2425"/>
                  </a:lnTo>
                  <a:lnTo>
                    <a:pt x="682" y="2349"/>
                  </a:lnTo>
                  <a:lnTo>
                    <a:pt x="1667" y="2122"/>
                  </a:lnTo>
                  <a:lnTo>
                    <a:pt x="2880" y="1743"/>
                  </a:lnTo>
                  <a:lnTo>
                    <a:pt x="5457" y="985"/>
                  </a:lnTo>
                  <a:lnTo>
                    <a:pt x="6442" y="606"/>
                  </a:lnTo>
                  <a:lnTo>
                    <a:pt x="6972" y="227"/>
                  </a:lnTo>
                  <a:lnTo>
                    <a:pt x="7200" y="76"/>
                  </a:lnTo>
                  <a:lnTo>
                    <a:pt x="7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4"/>
            <p:cNvSpPr/>
            <p:nvPr/>
          </p:nvSpPr>
          <p:spPr>
            <a:xfrm>
              <a:off x="6828257" y="299727"/>
              <a:ext cx="110155" cy="12548"/>
            </a:xfrm>
            <a:custGeom>
              <a:avLst/>
              <a:gdLst/>
              <a:ahLst/>
              <a:cxnLst/>
              <a:rect l="l" t="t" r="r" b="b"/>
              <a:pathLst>
                <a:path w="3336" h="380" extrusionOk="0">
                  <a:moveTo>
                    <a:pt x="834" y="1"/>
                  </a:moveTo>
                  <a:lnTo>
                    <a:pt x="304" y="77"/>
                  </a:lnTo>
                  <a:lnTo>
                    <a:pt x="77" y="152"/>
                  </a:lnTo>
                  <a:lnTo>
                    <a:pt x="1" y="228"/>
                  </a:lnTo>
                  <a:lnTo>
                    <a:pt x="77" y="304"/>
                  </a:lnTo>
                  <a:lnTo>
                    <a:pt x="683" y="380"/>
                  </a:lnTo>
                  <a:lnTo>
                    <a:pt x="1592" y="304"/>
                  </a:lnTo>
                  <a:lnTo>
                    <a:pt x="2729" y="228"/>
                  </a:lnTo>
                  <a:lnTo>
                    <a:pt x="3260" y="77"/>
                  </a:lnTo>
                  <a:lnTo>
                    <a:pt x="3335" y="77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4"/>
            <p:cNvSpPr/>
            <p:nvPr/>
          </p:nvSpPr>
          <p:spPr>
            <a:xfrm>
              <a:off x="7103545" y="342290"/>
              <a:ext cx="95131" cy="22553"/>
            </a:xfrm>
            <a:custGeom>
              <a:avLst/>
              <a:gdLst/>
              <a:ahLst/>
              <a:cxnLst/>
              <a:rect l="l" t="t" r="r" b="b"/>
              <a:pathLst>
                <a:path w="2881" h="683" extrusionOk="0">
                  <a:moveTo>
                    <a:pt x="2501" y="0"/>
                  </a:moveTo>
                  <a:lnTo>
                    <a:pt x="1971" y="76"/>
                  </a:lnTo>
                  <a:lnTo>
                    <a:pt x="1289" y="152"/>
                  </a:lnTo>
                  <a:lnTo>
                    <a:pt x="379" y="303"/>
                  </a:lnTo>
                  <a:lnTo>
                    <a:pt x="0" y="455"/>
                  </a:lnTo>
                  <a:lnTo>
                    <a:pt x="0" y="531"/>
                  </a:lnTo>
                  <a:lnTo>
                    <a:pt x="0" y="606"/>
                  </a:lnTo>
                  <a:lnTo>
                    <a:pt x="152" y="682"/>
                  </a:lnTo>
                  <a:lnTo>
                    <a:pt x="531" y="682"/>
                  </a:lnTo>
                  <a:lnTo>
                    <a:pt x="1364" y="606"/>
                  </a:lnTo>
                  <a:lnTo>
                    <a:pt x="2274" y="379"/>
                  </a:lnTo>
                  <a:lnTo>
                    <a:pt x="2653" y="303"/>
                  </a:lnTo>
                  <a:lnTo>
                    <a:pt x="2880" y="152"/>
                  </a:lnTo>
                  <a:lnTo>
                    <a:pt x="2880" y="76"/>
                  </a:lnTo>
                  <a:lnTo>
                    <a:pt x="2804" y="7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4"/>
            <p:cNvSpPr/>
            <p:nvPr/>
          </p:nvSpPr>
          <p:spPr>
            <a:xfrm>
              <a:off x="6908331" y="387329"/>
              <a:ext cx="290345" cy="60096"/>
            </a:xfrm>
            <a:custGeom>
              <a:avLst/>
              <a:gdLst/>
              <a:ahLst/>
              <a:cxnLst/>
              <a:rect l="l" t="t" r="r" b="b"/>
              <a:pathLst>
                <a:path w="8793" h="1820" extrusionOk="0">
                  <a:moveTo>
                    <a:pt x="8262" y="0"/>
                  </a:moveTo>
                  <a:lnTo>
                    <a:pt x="7428" y="76"/>
                  </a:lnTo>
                  <a:lnTo>
                    <a:pt x="6367" y="303"/>
                  </a:lnTo>
                  <a:lnTo>
                    <a:pt x="2805" y="986"/>
                  </a:lnTo>
                  <a:lnTo>
                    <a:pt x="1441" y="1213"/>
                  </a:lnTo>
                  <a:lnTo>
                    <a:pt x="531" y="1440"/>
                  </a:lnTo>
                  <a:lnTo>
                    <a:pt x="77" y="1592"/>
                  </a:lnTo>
                  <a:lnTo>
                    <a:pt x="1" y="1668"/>
                  </a:lnTo>
                  <a:lnTo>
                    <a:pt x="77" y="1819"/>
                  </a:lnTo>
                  <a:lnTo>
                    <a:pt x="456" y="1819"/>
                  </a:lnTo>
                  <a:lnTo>
                    <a:pt x="1441" y="1668"/>
                  </a:lnTo>
                  <a:lnTo>
                    <a:pt x="4169" y="1213"/>
                  </a:lnTo>
                  <a:lnTo>
                    <a:pt x="7049" y="607"/>
                  </a:lnTo>
                  <a:lnTo>
                    <a:pt x="8110" y="303"/>
                  </a:lnTo>
                  <a:lnTo>
                    <a:pt x="8641" y="152"/>
                  </a:lnTo>
                  <a:lnTo>
                    <a:pt x="8792" y="76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4"/>
            <p:cNvSpPr/>
            <p:nvPr/>
          </p:nvSpPr>
          <p:spPr>
            <a:xfrm>
              <a:off x="9548441" y="675098"/>
              <a:ext cx="422953" cy="518051"/>
            </a:xfrm>
            <a:custGeom>
              <a:avLst/>
              <a:gdLst/>
              <a:ahLst/>
              <a:cxnLst/>
              <a:rect l="l" t="t" r="r" b="b"/>
              <a:pathLst>
                <a:path w="12809" h="15689" extrusionOk="0">
                  <a:moveTo>
                    <a:pt x="12657" y="1"/>
                  </a:moveTo>
                  <a:lnTo>
                    <a:pt x="12506" y="77"/>
                  </a:lnTo>
                  <a:lnTo>
                    <a:pt x="12202" y="152"/>
                  </a:lnTo>
                  <a:lnTo>
                    <a:pt x="11520" y="531"/>
                  </a:lnTo>
                  <a:lnTo>
                    <a:pt x="10611" y="1213"/>
                  </a:lnTo>
                  <a:lnTo>
                    <a:pt x="9929" y="1744"/>
                  </a:lnTo>
                  <a:lnTo>
                    <a:pt x="9171" y="2426"/>
                  </a:lnTo>
                  <a:lnTo>
                    <a:pt x="7655" y="3942"/>
                  </a:lnTo>
                  <a:lnTo>
                    <a:pt x="6139" y="5685"/>
                  </a:lnTo>
                  <a:lnTo>
                    <a:pt x="4775" y="7352"/>
                  </a:lnTo>
                  <a:lnTo>
                    <a:pt x="3639" y="9171"/>
                  </a:lnTo>
                  <a:lnTo>
                    <a:pt x="2047" y="11823"/>
                  </a:lnTo>
                  <a:lnTo>
                    <a:pt x="607" y="14249"/>
                  </a:lnTo>
                  <a:lnTo>
                    <a:pt x="152" y="15082"/>
                  </a:lnTo>
                  <a:lnTo>
                    <a:pt x="1" y="15461"/>
                  </a:lnTo>
                  <a:lnTo>
                    <a:pt x="77" y="15613"/>
                  </a:lnTo>
                  <a:lnTo>
                    <a:pt x="304" y="15689"/>
                  </a:lnTo>
                  <a:lnTo>
                    <a:pt x="531" y="15385"/>
                  </a:lnTo>
                  <a:lnTo>
                    <a:pt x="1062" y="14628"/>
                  </a:lnTo>
                  <a:lnTo>
                    <a:pt x="2502" y="12278"/>
                  </a:lnTo>
                  <a:lnTo>
                    <a:pt x="3639" y="10308"/>
                  </a:lnTo>
                  <a:lnTo>
                    <a:pt x="4775" y="8565"/>
                  </a:lnTo>
                  <a:lnTo>
                    <a:pt x="5912" y="6897"/>
                  </a:lnTo>
                  <a:lnTo>
                    <a:pt x="7049" y="5457"/>
                  </a:lnTo>
                  <a:lnTo>
                    <a:pt x="8186" y="4093"/>
                  </a:lnTo>
                  <a:lnTo>
                    <a:pt x="9323" y="2956"/>
                  </a:lnTo>
                  <a:lnTo>
                    <a:pt x="10384" y="2047"/>
                  </a:lnTo>
                  <a:lnTo>
                    <a:pt x="11445" y="1213"/>
                  </a:lnTo>
                  <a:lnTo>
                    <a:pt x="12354" y="607"/>
                  </a:lnTo>
                  <a:lnTo>
                    <a:pt x="12809" y="228"/>
                  </a:lnTo>
                  <a:lnTo>
                    <a:pt x="12733" y="77"/>
                  </a:lnTo>
                  <a:lnTo>
                    <a:pt x="12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4"/>
            <p:cNvSpPr/>
            <p:nvPr/>
          </p:nvSpPr>
          <p:spPr>
            <a:xfrm>
              <a:off x="10051434" y="682626"/>
              <a:ext cx="15057" cy="15024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228" y="0"/>
                  </a:moveTo>
                  <a:lnTo>
                    <a:pt x="77" y="76"/>
                  </a:lnTo>
                  <a:lnTo>
                    <a:pt x="1" y="227"/>
                  </a:lnTo>
                  <a:lnTo>
                    <a:pt x="77" y="379"/>
                  </a:lnTo>
                  <a:lnTo>
                    <a:pt x="228" y="455"/>
                  </a:lnTo>
                  <a:lnTo>
                    <a:pt x="380" y="379"/>
                  </a:lnTo>
                  <a:lnTo>
                    <a:pt x="456" y="227"/>
                  </a:lnTo>
                  <a:lnTo>
                    <a:pt x="380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4"/>
            <p:cNvSpPr/>
            <p:nvPr/>
          </p:nvSpPr>
          <p:spPr>
            <a:xfrm>
              <a:off x="9260672" y="692631"/>
              <a:ext cx="965967" cy="1066084"/>
            </a:xfrm>
            <a:custGeom>
              <a:avLst/>
              <a:gdLst/>
              <a:ahLst/>
              <a:cxnLst/>
              <a:rect l="l" t="t" r="r" b="b"/>
              <a:pathLst>
                <a:path w="29254" h="32286" extrusionOk="0">
                  <a:moveTo>
                    <a:pt x="3411" y="27132"/>
                  </a:moveTo>
                  <a:lnTo>
                    <a:pt x="3411" y="27359"/>
                  </a:lnTo>
                  <a:lnTo>
                    <a:pt x="3183" y="27814"/>
                  </a:lnTo>
                  <a:lnTo>
                    <a:pt x="2880" y="28193"/>
                  </a:lnTo>
                  <a:lnTo>
                    <a:pt x="2804" y="28269"/>
                  </a:lnTo>
                  <a:lnTo>
                    <a:pt x="2880" y="27966"/>
                  </a:lnTo>
                  <a:lnTo>
                    <a:pt x="3032" y="27587"/>
                  </a:lnTo>
                  <a:lnTo>
                    <a:pt x="3259" y="27208"/>
                  </a:lnTo>
                  <a:lnTo>
                    <a:pt x="3335" y="27132"/>
                  </a:lnTo>
                  <a:close/>
                  <a:moveTo>
                    <a:pt x="22888" y="1061"/>
                  </a:moveTo>
                  <a:lnTo>
                    <a:pt x="22964" y="1137"/>
                  </a:lnTo>
                  <a:lnTo>
                    <a:pt x="23115" y="1213"/>
                  </a:lnTo>
                  <a:lnTo>
                    <a:pt x="23494" y="1743"/>
                  </a:lnTo>
                  <a:lnTo>
                    <a:pt x="24176" y="3411"/>
                  </a:lnTo>
                  <a:lnTo>
                    <a:pt x="25389" y="6442"/>
                  </a:lnTo>
                  <a:lnTo>
                    <a:pt x="26601" y="9701"/>
                  </a:lnTo>
                  <a:lnTo>
                    <a:pt x="27435" y="11899"/>
                  </a:lnTo>
                  <a:lnTo>
                    <a:pt x="27738" y="12505"/>
                  </a:lnTo>
                  <a:lnTo>
                    <a:pt x="27890" y="13111"/>
                  </a:lnTo>
                  <a:lnTo>
                    <a:pt x="27966" y="13566"/>
                  </a:lnTo>
                  <a:lnTo>
                    <a:pt x="27966" y="13869"/>
                  </a:lnTo>
                  <a:lnTo>
                    <a:pt x="27738" y="14248"/>
                  </a:lnTo>
                  <a:lnTo>
                    <a:pt x="27132" y="14703"/>
                  </a:lnTo>
                  <a:lnTo>
                    <a:pt x="26222" y="15385"/>
                  </a:lnTo>
                  <a:lnTo>
                    <a:pt x="25010" y="16219"/>
                  </a:lnTo>
                  <a:lnTo>
                    <a:pt x="23570" y="17204"/>
                  </a:lnTo>
                  <a:lnTo>
                    <a:pt x="22130" y="18265"/>
                  </a:lnTo>
                  <a:lnTo>
                    <a:pt x="20766" y="19402"/>
                  </a:lnTo>
                  <a:lnTo>
                    <a:pt x="19477" y="20614"/>
                  </a:lnTo>
                  <a:lnTo>
                    <a:pt x="18189" y="21978"/>
                  </a:lnTo>
                  <a:lnTo>
                    <a:pt x="16901" y="23343"/>
                  </a:lnTo>
                  <a:lnTo>
                    <a:pt x="15688" y="24782"/>
                  </a:lnTo>
                  <a:lnTo>
                    <a:pt x="14551" y="26298"/>
                  </a:lnTo>
                  <a:lnTo>
                    <a:pt x="14097" y="26980"/>
                  </a:lnTo>
                  <a:lnTo>
                    <a:pt x="13869" y="27208"/>
                  </a:lnTo>
                  <a:lnTo>
                    <a:pt x="13566" y="27359"/>
                  </a:lnTo>
                  <a:lnTo>
                    <a:pt x="12808" y="27738"/>
                  </a:lnTo>
                  <a:lnTo>
                    <a:pt x="11520" y="28117"/>
                  </a:lnTo>
                  <a:lnTo>
                    <a:pt x="6139" y="29784"/>
                  </a:lnTo>
                  <a:lnTo>
                    <a:pt x="3865" y="30466"/>
                  </a:lnTo>
                  <a:lnTo>
                    <a:pt x="2880" y="30694"/>
                  </a:lnTo>
                  <a:lnTo>
                    <a:pt x="3032" y="30391"/>
                  </a:lnTo>
                  <a:lnTo>
                    <a:pt x="3411" y="29557"/>
                  </a:lnTo>
                  <a:lnTo>
                    <a:pt x="4699" y="26905"/>
                  </a:lnTo>
                  <a:lnTo>
                    <a:pt x="6366" y="23721"/>
                  </a:lnTo>
                  <a:lnTo>
                    <a:pt x="7958" y="20766"/>
                  </a:lnTo>
                  <a:lnTo>
                    <a:pt x="9474" y="18113"/>
                  </a:lnTo>
                  <a:lnTo>
                    <a:pt x="11141" y="15385"/>
                  </a:lnTo>
                  <a:lnTo>
                    <a:pt x="12884" y="12581"/>
                  </a:lnTo>
                  <a:lnTo>
                    <a:pt x="14551" y="10004"/>
                  </a:lnTo>
                  <a:lnTo>
                    <a:pt x="16143" y="7579"/>
                  </a:lnTo>
                  <a:lnTo>
                    <a:pt x="17507" y="5608"/>
                  </a:lnTo>
                  <a:lnTo>
                    <a:pt x="18644" y="4093"/>
                  </a:lnTo>
                  <a:lnTo>
                    <a:pt x="19477" y="3259"/>
                  </a:lnTo>
                  <a:lnTo>
                    <a:pt x="20311" y="2577"/>
                  </a:lnTo>
                  <a:lnTo>
                    <a:pt x="21372" y="1819"/>
                  </a:lnTo>
                  <a:lnTo>
                    <a:pt x="22282" y="1289"/>
                  </a:lnTo>
                  <a:lnTo>
                    <a:pt x="22660" y="1137"/>
                  </a:lnTo>
                  <a:lnTo>
                    <a:pt x="22888" y="1061"/>
                  </a:lnTo>
                  <a:close/>
                  <a:moveTo>
                    <a:pt x="22585" y="0"/>
                  </a:moveTo>
                  <a:lnTo>
                    <a:pt x="22206" y="152"/>
                  </a:lnTo>
                  <a:lnTo>
                    <a:pt x="21675" y="379"/>
                  </a:lnTo>
                  <a:lnTo>
                    <a:pt x="20463" y="1137"/>
                  </a:lnTo>
                  <a:lnTo>
                    <a:pt x="19705" y="1668"/>
                  </a:lnTo>
                  <a:lnTo>
                    <a:pt x="18947" y="2274"/>
                  </a:lnTo>
                  <a:lnTo>
                    <a:pt x="18265" y="2880"/>
                  </a:lnTo>
                  <a:lnTo>
                    <a:pt x="17734" y="3411"/>
                  </a:lnTo>
                  <a:lnTo>
                    <a:pt x="16673" y="4775"/>
                  </a:lnTo>
                  <a:lnTo>
                    <a:pt x="15309" y="6594"/>
                  </a:lnTo>
                  <a:lnTo>
                    <a:pt x="13793" y="8867"/>
                  </a:lnTo>
                  <a:lnTo>
                    <a:pt x="12126" y="11520"/>
                  </a:lnTo>
                  <a:lnTo>
                    <a:pt x="10383" y="14400"/>
                  </a:lnTo>
                  <a:lnTo>
                    <a:pt x="8640" y="17431"/>
                  </a:lnTo>
                  <a:lnTo>
                    <a:pt x="6897" y="20463"/>
                  </a:lnTo>
                  <a:lnTo>
                    <a:pt x="5305" y="23418"/>
                  </a:lnTo>
                  <a:lnTo>
                    <a:pt x="4396" y="25161"/>
                  </a:lnTo>
                  <a:lnTo>
                    <a:pt x="3941" y="25843"/>
                  </a:lnTo>
                  <a:lnTo>
                    <a:pt x="4547" y="24479"/>
                  </a:lnTo>
                  <a:lnTo>
                    <a:pt x="5987" y="21296"/>
                  </a:lnTo>
                  <a:lnTo>
                    <a:pt x="7427" y="18113"/>
                  </a:lnTo>
                  <a:lnTo>
                    <a:pt x="7882" y="17052"/>
                  </a:lnTo>
                  <a:lnTo>
                    <a:pt x="8034" y="16598"/>
                  </a:lnTo>
                  <a:lnTo>
                    <a:pt x="7958" y="16673"/>
                  </a:lnTo>
                  <a:lnTo>
                    <a:pt x="7731" y="17052"/>
                  </a:lnTo>
                  <a:lnTo>
                    <a:pt x="7048" y="18265"/>
                  </a:lnTo>
                  <a:lnTo>
                    <a:pt x="4775" y="22736"/>
                  </a:lnTo>
                  <a:lnTo>
                    <a:pt x="2274" y="27662"/>
                  </a:lnTo>
                  <a:lnTo>
                    <a:pt x="758" y="30618"/>
                  </a:lnTo>
                  <a:lnTo>
                    <a:pt x="152" y="31679"/>
                  </a:lnTo>
                  <a:lnTo>
                    <a:pt x="0" y="32058"/>
                  </a:lnTo>
                  <a:lnTo>
                    <a:pt x="0" y="32210"/>
                  </a:lnTo>
                  <a:lnTo>
                    <a:pt x="152" y="32285"/>
                  </a:lnTo>
                  <a:lnTo>
                    <a:pt x="228" y="32285"/>
                  </a:lnTo>
                  <a:lnTo>
                    <a:pt x="531" y="32134"/>
                  </a:lnTo>
                  <a:lnTo>
                    <a:pt x="910" y="31755"/>
                  </a:lnTo>
                  <a:lnTo>
                    <a:pt x="1289" y="31149"/>
                  </a:lnTo>
                  <a:lnTo>
                    <a:pt x="1592" y="30542"/>
                  </a:lnTo>
                  <a:lnTo>
                    <a:pt x="1743" y="30391"/>
                  </a:lnTo>
                  <a:lnTo>
                    <a:pt x="1819" y="30391"/>
                  </a:lnTo>
                  <a:lnTo>
                    <a:pt x="1819" y="30466"/>
                  </a:lnTo>
                  <a:lnTo>
                    <a:pt x="1819" y="30694"/>
                  </a:lnTo>
                  <a:lnTo>
                    <a:pt x="1592" y="31149"/>
                  </a:lnTo>
                  <a:lnTo>
                    <a:pt x="1289" y="31679"/>
                  </a:lnTo>
                  <a:lnTo>
                    <a:pt x="1289" y="31831"/>
                  </a:lnTo>
                  <a:lnTo>
                    <a:pt x="1289" y="31982"/>
                  </a:lnTo>
                  <a:lnTo>
                    <a:pt x="1440" y="31982"/>
                  </a:lnTo>
                  <a:lnTo>
                    <a:pt x="1668" y="31906"/>
                  </a:lnTo>
                  <a:lnTo>
                    <a:pt x="2425" y="31603"/>
                  </a:lnTo>
                  <a:lnTo>
                    <a:pt x="4547" y="30921"/>
                  </a:lnTo>
                  <a:lnTo>
                    <a:pt x="8337" y="29784"/>
                  </a:lnTo>
                  <a:lnTo>
                    <a:pt x="12202" y="28648"/>
                  </a:lnTo>
                  <a:lnTo>
                    <a:pt x="14172" y="28041"/>
                  </a:lnTo>
                  <a:lnTo>
                    <a:pt x="14703" y="27814"/>
                  </a:lnTo>
                  <a:lnTo>
                    <a:pt x="15006" y="27587"/>
                  </a:lnTo>
                  <a:lnTo>
                    <a:pt x="15233" y="27359"/>
                  </a:lnTo>
                  <a:lnTo>
                    <a:pt x="15385" y="27132"/>
                  </a:lnTo>
                  <a:lnTo>
                    <a:pt x="16673" y="25465"/>
                  </a:lnTo>
                  <a:lnTo>
                    <a:pt x="18416" y="23418"/>
                  </a:lnTo>
                  <a:lnTo>
                    <a:pt x="20160" y="21524"/>
                  </a:lnTo>
                  <a:lnTo>
                    <a:pt x="21524" y="20160"/>
                  </a:lnTo>
                  <a:lnTo>
                    <a:pt x="22357" y="19477"/>
                  </a:lnTo>
                  <a:lnTo>
                    <a:pt x="23494" y="18644"/>
                  </a:lnTo>
                  <a:lnTo>
                    <a:pt x="25995" y="16976"/>
                  </a:lnTo>
                  <a:lnTo>
                    <a:pt x="28117" y="15537"/>
                  </a:lnTo>
                  <a:lnTo>
                    <a:pt x="29178" y="14779"/>
                  </a:lnTo>
                  <a:lnTo>
                    <a:pt x="29254" y="14551"/>
                  </a:lnTo>
                  <a:lnTo>
                    <a:pt x="29254" y="14248"/>
                  </a:lnTo>
                  <a:lnTo>
                    <a:pt x="29178" y="13869"/>
                  </a:lnTo>
                  <a:lnTo>
                    <a:pt x="28951" y="13263"/>
                  </a:lnTo>
                  <a:lnTo>
                    <a:pt x="26677" y="7200"/>
                  </a:lnTo>
                  <a:lnTo>
                    <a:pt x="25465" y="3941"/>
                  </a:lnTo>
                  <a:lnTo>
                    <a:pt x="24707" y="2047"/>
                  </a:lnTo>
                  <a:lnTo>
                    <a:pt x="24176" y="985"/>
                  </a:lnTo>
                  <a:lnTo>
                    <a:pt x="23949" y="607"/>
                  </a:lnTo>
                  <a:lnTo>
                    <a:pt x="23721" y="379"/>
                  </a:lnTo>
                  <a:lnTo>
                    <a:pt x="23418" y="152"/>
                  </a:lnTo>
                  <a:lnTo>
                    <a:pt x="23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4"/>
            <p:cNvSpPr/>
            <p:nvPr/>
          </p:nvSpPr>
          <p:spPr>
            <a:xfrm>
              <a:off x="10078972" y="727665"/>
              <a:ext cx="142679" cy="347866"/>
            </a:xfrm>
            <a:custGeom>
              <a:avLst/>
              <a:gdLst/>
              <a:ahLst/>
              <a:cxnLst/>
              <a:rect l="l" t="t" r="r" b="b"/>
              <a:pathLst>
                <a:path w="4321" h="10535" extrusionOk="0">
                  <a:moveTo>
                    <a:pt x="76" y="0"/>
                  </a:moveTo>
                  <a:lnTo>
                    <a:pt x="1" y="76"/>
                  </a:lnTo>
                  <a:lnTo>
                    <a:pt x="531" y="1364"/>
                  </a:lnTo>
                  <a:lnTo>
                    <a:pt x="1365" y="3411"/>
                  </a:lnTo>
                  <a:lnTo>
                    <a:pt x="2577" y="6669"/>
                  </a:lnTo>
                  <a:lnTo>
                    <a:pt x="3259" y="8413"/>
                  </a:lnTo>
                  <a:lnTo>
                    <a:pt x="3790" y="9701"/>
                  </a:lnTo>
                  <a:lnTo>
                    <a:pt x="4093" y="10383"/>
                  </a:lnTo>
                  <a:lnTo>
                    <a:pt x="4245" y="10535"/>
                  </a:lnTo>
                  <a:lnTo>
                    <a:pt x="4320" y="10535"/>
                  </a:lnTo>
                  <a:lnTo>
                    <a:pt x="4320" y="10459"/>
                  </a:lnTo>
                  <a:lnTo>
                    <a:pt x="4320" y="10231"/>
                  </a:lnTo>
                  <a:lnTo>
                    <a:pt x="4093" y="9398"/>
                  </a:lnTo>
                  <a:lnTo>
                    <a:pt x="3638" y="8109"/>
                  </a:lnTo>
                  <a:lnTo>
                    <a:pt x="3032" y="6291"/>
                  </a:lnTo>
                  <a:lnTo>
                    <a:pt x="1819" y="3259"/>
                  </a:lnTo>
                  <a:lnTo>
                    <a:pt x="1062" y="1289"/>
                  </a:lnTo>
                  <a:lnTo>
                    <a:pt x="531" y="303"/>
                  </a:lnTo>
                  <a:lnTo>
                    <a:pt x="379" y="7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4"/>
            <p:cNvSpPr/>
            <p:nvPr/>
          </p:nvSpPr>
          <p:spPr>
            <a:xfrm>
              <a:off x="10231623" y="1120536"/>
              <a:ext cx="15057" cy="20076"/>
            </a:xfrm>
            <a:custGeom>
              <a:avLst/>
              <a:gdLst/>
              <a:ahLst/>
              <a:cxnLst/>
              <a:rect l="l" t="t" r="r" b="b"/>
              <a:pathLst>
                <a:path w="456" h="608" extrusionOk="0">
                  <a:moveTo>
                    <a:pt x="152" y="1"/>
                  </a:moveTo>
                  <a:lnTo>
                    <a:pt x="76" y="77"/>
                  </a:lnTo>
                  <a:lnTo>
                    <a:pt x="0" y="304"/>
                  </a:lnTo>
                  <a:lnTo>
                    <a:pt x="76" y="531"/>
                  </a:lnTo>
                  <a:lnTo>
                    <a:pt x="152" y="607"/>
                  </a:lnTo>
                  <a:lnTo>
                    <a:pt x="304" y="607"/>
                  </a:lnTo>
                  <a:lnTo>
                    <a:pt x="379" y="531"/>
                  </a:lnTo>
                  <a:lnTo>
                    <a:pt x="455" y="304"/>
                  </a:lnTo>
                  <a:lnTo>
                    <a:pt x="379" y="77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4"/>
            <p:cNvSpPr/>
            <p:nvPr/>
          </p:nvSpPr>
          <p:spPr>
            <a:xfrm>
              <a:off x="9861272" y="1265692"/>
              <a:ext cx="367876" cy="315341"/>
            </a:xfrm>
            <a:custGeom>
              <a:avLst/>
              <a:gdLst/>
              <a:ahLst/>
              <a:cxnLst/>
              <a:rect l="l" t="t" r="r" b="b"/>
              <a:pathLst>
                <a:path w="11141" h="9550" extrusionOk="0">
                  <a:moveTo>
                    <a:pt x="10838" y="0"/>
                  </a:moveTo>
                  <a:lnTo>
                    <a:pt x="10686" y="76"/>
                  </a:lnTo>
                  <a:lnTo>
                    <a:pt x="10080" y="379"/>
                  </a:lnTo>
                  <a:lnTo>
                    <a:pt x="9019" y="986"/>
                  </a:lnTo>
                  <a:lnTo>
                    <a:pt x="7200" y="2198"/>
                  </a:lnTo>
                  <a:lnTo>
                    <a:pt x="5457" y="3487"/>
                  </a:lnTo>
                  <a:lnTo>
                    <a:pt x="3789" y="4927"/>
                  </a:lnTo>
                  <a:lnTo>
                    <a:pt x="2122" y="6594"/>
                  </a:lnTo>
                  <a:lnTo>
                    <a:pt x="910" y="7882"/>
                  </a:lnTo>
                  <a:lnTo>
                    <a:pt x="227" y="8792"/>
                  </a:lnTo>
                  <a:lnTo>
                    <a:pt x="76" y="9019"/>
                  </a:lnTo>
                  <a:lnTo>
                    <a:pt x="0" y="9246"/>
                  </a:lnTo>
                  <a:lnTo>
                    <a:pt x="76" y="9398"/>
                  </a:lnTo>
                  <a:lnTo>
                    <a:pt x="227" y="9550"/>
                  </a:lnTo>
                  <a:lnTo>
                    <a:pt x="455" y="9398"/>
                  </a:lnTo>
                  <a:lnTo>
                    <a:pt x="1061" y="8867"/>
                  </a:lnTo>
                  <a:lnTo>
                    <a:pt x="2880" y="6973"/>
                  </a:lnTo>
                  <a:lnTo>
                    <a:pt x="4699" y="5154"/>
                  </a:lnTo>
                  <a:lnTo>
                    <a:pt x="6442" y="3638"/>
                  </a:lnTo>
                  <a:lnTo>
                    <a:pt x="8109" y="2350"/>
                  </a:lnTo>
                  <a:lnTo>
                    <a:pt x="9852" y="1213"/>
                  </a:lnTo>
                  <a:lnTo>
                    <a:pt x="10838" y="531"/>
                  </a:lnTo>
                  <a:lnTo>
                    <a:pt x="11065" y="304"/>
                  </a:lnTo>
                  <a:lnTo>
                    <a:pt x="11141" y="152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4"/>
            <p:cNvSpPr/>
            <p:nvPr/>
          </p:nvSpPr>
          <p:spPr>
            <a:xfrm>
              <a:off x="8832733" y="1676096"/>
              <a:ext cx="873412" cy="923437"/>
            </a:xfrm>
            <a:custGeom>
              <a:avLst/>
              <a:gdLst/>
              <a:ahLst/>
              <a:cxnLst/>
              <a:rect l="l" t="t" r="r" b="b"/>
              <a:pathLst>
                <a:path w="26451" h="27966" extrusionOk="0">
                  <a:moveTo>
                    <a:pt x="23874" y="2274"/>
                  </a:moveTo>
                  <a:lnTo>
                    <a:pt x="22888" y="4093"/>
                  </a:lnTo>
                  <a:lnTo>
                    <a:pt x="20918" y="7882"/>
                  </a:lnTo>
                  <a:lnTo>
                    <a:pt x="17659" y="14476"/>
                  </a:lnTo>
                  <a:lnTo>
                    <a:pt x="14552" y="20690"/>
                  </a:lnTo>
                  <a:lnTo>
                    <a:pt x="13491" y="22736"/>
                  </a:lnTo>
                  <a:lnTo>
                    <a:pt x="12960" y="23570"/>
                  </a:lnTo>
                  <a:lnTo>
                    <a:pt x="12809" y="23722"/>
                  </a:lnTo>
                  <a:lnTo>
                    <a:pt x="12581" y="23873"/>
                  </a:lnTo>
                  <a:lnTo>
                    <a:pt x="11824" y="24101"/>
                  </a:lnTo>
                  <a:lnTo>
                    <a:pt x="10611" y="24404"/>
                  </a:lnTo>
                  <a:lnTo>
                    <a:pt x="8640" y="24858"/>
                  </a:lnTo>
                  <a:lnTo>
                    <a:pt x="5457" y="25540"/>
                  </a:lnTo>
                  <a:lnTo>
                    <a:pt x="3411" y="26071"/>
                  </a:lnTo>
                  <a:lnTo>
                    <a:pt x="2502" y="26298"/>
                  </a:lnTo>
                  <a:lnTo>
                    <a:pt x="2274" y="26298"/>
                  </a:lnTo>
                  <a:lnTo>
                    <a:pt x="2274" y="26223"/>
                  </a:lnTo>
                  <a:lnTo>
                    <a:pt x="4245" y="23343"/>
                  </a:lnTo>
                  <a:lnTo>
                    <a:pt x="5836" y="20842"/>
                  </a:lnTo>
                  <a:lnTo>
                    <a:pt x="7352" y="18265"/>
                  </a:lnTo>
                  <a:lnTo>
                    <a:pt x="9019" y="15082"/>
                  </a:lnTo>
                  <a:lnTo>
                    <a:pt x="11141" y="10838"/>
                  </a:lnTo>
                  <a:lnTo>
                    <a:pt x="13718" y="5381"/>
                  </a:lnTo>
                  <a:lnTo>
                    <a:pt x="15689" y="4851"/>
                  </a:lnTo>
                  <a:lnTo>
                    <a:pt x="20691" y="3259"/>
                  </a:lnTo>
                  <a:lnTo>
                    <a:pt x="23874" y="2274"/>
                  </a:lnTo>
                  <a:close/>
                  <a:moveTo>
                    <a:pt x="26299" y="0"/>
                  </a:moveTo>
                  <a:lnTo>
                    <a:pt x="25389" y="228"/>
                  </a:lnTo>
                  <a:lnTo>
                    <a:pt x="23267" y="758"/>
                  </a:lnTo>
                  <a:lnTo>
                    <a:pt x="17129" y="2577"/>
                  </a:lnTo>
                  <a:lnTo>
                    <a:pt x="14703" y="3335"/>
                  </a:lnTo>
                  <a:lnTo>
                    <a:pt x="13567" y="3714"/>
                  </a:lnTo>
                  <a:lnTo>
                    <a:pt x="13491" y="3866"/>
                  </a:lnTo>
                  <a:lnTo>
                    <a:pt x="13567" y="3941"/>
                  </a:lnTo>
                  <a:lnTo>
                    <a:pt x="13794" y="3941"/>
                  </a:lnTo>
                  <a:lnTo>
                    <a:pt x="14173" y="3866"/>
                  </a:lnTo>
                  <a:lnTo>
                    <a:pt x="15461" y="3562"/>
                  </a:lnTo>
                  <a:lnTo>
                    <a:pt x="17583" y="2956"/>
                  </a:lnTo>
                  <a:lnTo>
                    <a:pt x="22358" y="1592"/>
                  </a:lnTo>
                  <a:lnTo>
                    <a:pt x="23419" y="1289"/>
                  </a:lnTo>
                  <a:lnTo>
                    <a:pt x="23798" y="1213"/>
                  </a:lnTo>
                  <a:lnTo>
                    <a:pt x="23419" y="1365"/>
                  </a:lnTo>
                  <a:lnTo>
                    <a:pt x="22434" y="1743"/>
                  </a:lnTo>
                  <a:lnTo>
                    <a:pt x="19099" y="2805"/>
                  </a:lnTo>
                  <a:lnTo>
                    <a:pt x="13642" y="4548"/>
                  </a:lnTo>
                  <a:lnTo>
                    <a:pt x="13415" y="4699"/>
                  </a:lnTo>
                  <a:lnTo>
                    <a:pt x="13188" y="4851"/>
                  </a:lnTo>
                  <a:lnTo>
                    <a:pt x="12960" y="5078"/>
                  </a:lnTo>
                  <a:lnTo>
                    <a:pt x="12657" y="5533"/>
                  </a:lnTo>
                  <a:lnTo>
                    <a:pt x="11899" y="7049"/>
                  </a:lnTo>
                  <a:lnTo>
                    <a:pt x="10611" y="9701"/>
                  </a:lnTo>
                  <a:lnTo>
                    <a:pt x="8640" y="13869"/>
                  </a:lnTo>
                  <a:lnTo>
                    <a:pt x="7049" y="16977"/>
                  </a:lnTo>
                  <a:lnTo>
                    <a:pt x="5685" y="19402"/>
                  </a:lnTo>
                  <a:lnTo>
                    <a:pt x="3866" y="22206"/>
                  </a:lnTo>
                  <a:lnTo>
                    <a:pt x="2123" y="24783"/>
                  </a:lnTo>
                  <a:lnTo>
                    <a:pt x="1365" y="25844"/>
                  </a:lnTo>
                  <a:lnTo>
                    <a:pt x="759" y="26602"/>
                  </a:lnTo>
                  <a:lnTo>
                    <a:pt x="380" y="27132"/>
                  </a:lnTo>
                  <a:lnTo>
                    <a:pt x="77" y="27511"/>
                  </a:lnTo>
                  <a:lnTo>
                    <a:pt x="1" y="27738"/>
                  </a:lnTo>
                  <a:lnTo>
                    <a:pt x="1" y="27814"/>
                  </a:lnTo>
                  <a:lnTo>
                    <a:pt x="77" y="27890"/>
                  </a:lnTo>
                  <a:lnTo>
                    <a:pt x="380" y="27966"/>
                  </a:lnTo>
                  <a:lnTo>
                    <a:pt x="759" y="27890"/>
                  </a:lnTo>
                  <a:lnTo>
                    <a:pt x="2274" y="27511"/>
                  </a:lnTo>
                  <a:lnTo>
                    <a:pt x="4851" y="26829"/>
                  </a:lnTo>
                  <a:lnTo>
                    <a:pt x="8413" y="25995"/>
                  </a:lnTo>
                  <a:lnTo>
                    <a:pt x="11596" y="25237"/>
                  </a:lnTo>
                  <a:lnTo>
                    <a:pt x="13339" y="24783"/>
                  </a:lnTo>
                  <a:lnTo>
                    <a:pt x="13794" y="24555"/>
                  </a:lnTo>
                  <a:lnTo>
                    <a:pt x="14021" y="24404"/>
                  </a:lnTo>
                  <a:lnTo>
                    <a:pt x="14173" y="24252"/>
                  </a:lnTo>
                  <a:lnTo>
                    <a:pt x="14249" y="24101"/>
                  </a:lnTo>
                  <a:lnTo>
                    <a:pt x="14552" y="23343"/>
                  </a:lnTo>
                  <a:lnTo>
                    <a:pt x="15385" y="21448"/>
                  </a:lnTo>
                  <a:lnTo>
                    <a:pt x="18190" y="15764"/>
                  </a:lnTo>
                  <a:lnTo>
                    <a:pt x="21373" y="9398"/>
                  </a:lnTo>
                  <a:lnTo>
                    <a:pt x="23798" y="4851"/>
                  </a:lnTo>
                  <a:lnTo>
                    <a:pt x="25010" y="2805"/>
                  </a:lnTo>
                  <a:lnTo>
                    <a:pt x="25541" y="2047"/>
                  </a:lnTo>
                  <a:lnTo>
                    <a:pt x="25844" y="1668"/>
                  </a:lnTo>
                  <a:lnTo>
                    <a:pt x="26223" y="1213"/>
                  </a:lnTo>
                  <a:lnTo>
                    <a:pt x="26450" y="758"/>
                  </a:lnTo>
                  <a:lnTo>
                    <a:pt x="26450" y="304"/>
                  </a:lnTo>
                  <a:lnTo>
                    <a:pt x="26375" y="152"/>
                  </a:lnTo>
                  <a:lnTo>
                    <a:pt x="26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4"/>
            <p:cNvSpPr/>
            <p:nvPr/>
          </p:nvSpPr>
          <p:spPr>
            <a:xfrm>
              <a:off x="9105511" y="1876296"/>
              <a:ext cx="107645" cy="200233"/>
            </a:xfrm>
            <a:custGeom>
              <a:avLst/>
              <a:gdLst/>
              <a:ahLst/>
              <a:cxnLst/>
              <a:rect l="l" t="t" r="r" b="b"/>
              <a:pathLst>
                <a:path w="3260" h="6064" extrusionOk="0">
                  <a:moveTo>
                    <a:pt x="3032" y="0"/>
                  </a:moveTo>
                  <a:lnTo>
                    <a:pt x="2805" y="76"/>
                  </a:lnTo>
                  <a:lnTo>
                    <a:pt x="2653" y="228"/>
                  </a:lnTo>
                  <a:lnTo>
                    <a:pt x="2426" y="531"/>
                  </a:lnTo>
                  <a:lnTo>
                    <a:pt x="2198" y="834"/>
                  </a:lnTo>
                  <a:lnTo>
                    <a:pt x="1592" y="2122"/>
                  </a:lnTo>
                  <a:lnTo>
                    <a:pt x="834" y="3790"/>
                  </a:lnTo>
                  <a:lnTo>
                    <a:pt x="228" y="5230"/>
                  </a:lnTo>
                  <a:lnTo>
                    <a:pt x="1" y="5987"/>
                  </a:lnTo>
                  <a:lnTo>
                    <a:pt x="1" y="6063"/>
                  </a:lnTo>
                  <a:lnTo>
                    <a:pt x="379" y="6063"/>
                  </a:lnTo>
                  <a:lnTo>
                    <a:pt x="455" y="5987"/>
                  </a:lnTo>
                  <a:lnTo>
                    <a:pt x="683" y="5760"/>
                  </a:lnTo>
                  <a:lnTo>
                    <a:pt x="1213" y="4775"/>
                  </a:lnTo>
                  <a:lnTo>
                    <a:pt x="2047" y="2956"/>
                  </a:lnTo>
                  <a:lnTo>
                    <a:pt x="3259" y="228"/>
                  </a:lnTo>
                  <a:lnTo>
                    <a:pt x="3259" y="152"/>
                  </a:lnTo>
                  <a:lnTo>
                    <a:pt x="3184" y="76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4"/>
            <p:cNvSpPr/>
            <p:nvPr/>
          </p:nvSpPr>
          <p:spPr>
            <a:xfrm>
              <a:off x="8812723" y="2129030"/>
              <a:ext cx="277797" cy="425463"/>
            </a:xfrm>
            <a:custGeom>
              <a:avLst/>
              <a:gdLst/>
              <a:ahLst/>
              <a:cxnLst/>
              <a:rect l="l" t="t" r="r" b="b"/>
              <a:pathLst>
                <a:path w="8413" h="12885" extrusionOk="0">
                  <a:moveTo>
                    <a:pt x="8185" y="1"/>
                  </a:moveTo>
                  <a:lnTo>
                    <a:pt x="8034" y="228"/>
                  </a:lnTo>
                  <a:lnTo>
                    <a:pt x="7655" y="759"/>
                  </a:lnTo>
                  <a:lnTo>
                    <a:pt x="6670" y="2578"/>
                  </a:lnTo>
                  <a:lnTo>
                    <a:pt x="5230" y="5078"/>
                  </a:lnTo>
                  <a:lnTo>
                    <a:pt x="3411" y="7958"/>
                  </a:lnTo>
                  <a:lnTo>
                    <a:pt x="1668" y="10535"/>
                  </a:lnTo>
                  <a:lnTo>
                    <a:pt x="986" y="11445"/>
                  </a:lnTo>
                  <a:lnTo>
                    <a:pt x="455" y="12051"/>
                  </a:lnTo>
                  <a:lnTo>
                    <a:pt x="76" y="12581"/>
                  </a:lnTo>
                  <a:lnTo>
                    <a:pt x="1" y="12809"/>
                  </a:lnTo>
                  <a:lnTo>
                    <a:pt x="1" y="12885"/>
                  </a:lnTo>
                  <a:lnTo>
                    <a:pt x="152" y="12885"/>
                  </a:lnTo>
                  <a:lnTo>
                    <a:pt x="379" y="12733"/>
                  </a:lnTo>
                  <a:lnTo>
                    <a:pt x="1062" y="12127"/>
                  </a:lnTo>
                  <a:lnTo>
                    <a:pt x="1895" y="11141"/>
                  </a:lnTo>
                  <a:lnTo>
                    <a:pt x="2805" y="9853"/>
                  </a:lnTo>
                  <a:lnTo>
                    <a:pt x="3866" y="8337"/>
                  </a:lnTo>
                  <a:lnTo>
                    <a:pt x="5002" y="6594"/>
                  </a:lnTo>
                  <a:lnTo>
                    <a:pt x="6063" y="4851"/>
                  </a:lnTo>
                  <a:lnTo>
                    <a:pt x="6973" y="3108"/>
                  </a:lnTo>
                  <a:lnTo>
                    <a:pt x="7882" y="1441"/>
                  </a:lnTo>
                  <a:lnTo>
                    <a:pt x="8261" y="531"/>
                  </a:lnTo>
                  <a:lnTo>
                    <a:pt x="8413" y="228"/>
                  </a:lnTo>
                  <a:lnTo>
                    <a:pt x="8413" y="77"/>
                  </a:lnTo>
                  <a:lnTo>
                    <a:pt x="8337" y="77"/>
                  </a:lnTo>
                  <a:lnTo>
                    <a:pt x="8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4"/>
            <p:cNvSpPr/>
            <p:nvPr/>
          </p:nvSpPr>
          <p:spPr>
            <a:xfrm>
              <a:off x="8770193" y="2529430"/>
              <a:ext cx="460464" cy="127655"/>
            </a:xfrm>
            <a:custGeom>
              <a:avLst/>
              <a:gdLst/>
              <a:ahLst/>
              <a:cxnLst/>
              <a:rect l="l" t="t" r="r" b="b"/>
              <a:pathLst>
                <a:path w="13945" h="3866" extrusionOk="0">
                  <a:moveTo>
                    <a:pt x="13566" y="1"/>
                  </a:moveTo>
                  <a:lnTo>
                    <a:pt x="13187" y="152"/>
                  </a:lnTo>
                  <a:lnTo>
                    <a:pt x="12581" y="304"/>
                  </a:lnTo>
                  <a:lnTo>
                    <a:pt x="11444" y="683"/>
                  </a:lnTo>
                  <a:lnTo>
                    <a:pt x="9322" y="1213"/>
                  </a:lnTo>
                  <a:lnTo>
                    <a:pt x="2880" y="2729"/>
                  </a:lnTo>
                  <a:lnTo>
                    <a:pt x="1061" y="3259"/>
                  </a:lnTo>
                  <a:lnTo>
                    <a:pt x="152" y="3563"/>
                  </a:lnTo>
                  <a:lnTo>
                    <a:pt x="76" y="3714"/>
                  </a:lnTo>
                  <a:lnTo>
                    <a:pt x="0" y="3790"/>
                  </a:lnTo>
                  <a:lnTo>
                    <a:pt x="152" y="3866"/>
                  </a:lnTo>
                  <a:lnTo>
                    <a:pt x="379" y="3866"/>
                  </a:lnTo>
                  <a:lnTo>
                    <a:pt x="1289" y="3714"/>
                  </a:lnTo>
                  <a:lnTo>
                    <a:pt x="2728" y="3411"/>
                  </a:lnTo>
                  <a:lnTo>
                    <a:pt x="7882" y="2123"/>
                  </a:lnTo>
                  <a:lnTo>
                    <a:pt x="11292" y="1213"/>
                  </a:lnTo>
                  <a:lnTo>
                    <a:pt x="13263" y="607"/>
                  </a:lnTo>
                  <a:lnTo>
                    <a:pt x="13793" y="380"/>
                  </a:lnTo>
                  <a:lnTo>
                    <a:pt x="13869" y="304"/>
                  </a:lnTo>
                  <a:lnTo>
                    <a:pt x="13945" y="228"/>
                  </a:lnTo>
                  <a:lnTo>
                    <a:pt x="13869" y="152"/>
                  </a:lnTo>
                  <a:lnTo>
                    <a:pt x="13869" y="76"/>
                  </a:lnTo>
                  <a:lnTo>
                    <a:pt x="13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4"/>
            <p:cNvSpPr/>
            <p:nvPr/>
          </p:nvSpPr>
          <p:spPr>
            <a:xfrm>
              <a:off x="8605028" y="2697105"/>
              <a:ext cx="87602" cy="87602"/>
            </a:xfrm>
            <a:custGeom>
              <a:avLst/>
              <a:gdLst/>
              <a:ahLst/>
              <a:cxnLst/>
              <a:rect l="l" t="t" r="r" b="b"/>
              <a:pathLst>
                <a:path w="2653" h="2653" extrusionOk="0">
                  <a:moveTo>
                    <a:pt x="2425" y="0"/>
                  </a:moveTo>
                  <a:lnTo>
                    <a:pt x="2274" y="76"/>
                  </a:lnTo>
                  <a:lnTo>
                    <a:pt x="1819" y="455"/>
                  </a:lnTo>
                  <a:lnTo>
                    <a:pt x="1137" y="1137"/>
                  </a:lnTo>
                  <a:lnTo>
                    <a:pt x="303" y="2047"/>
                  </a:lnTo>
                  <a:lnTo>
                    <a:pt x="76" y="2426"/>
                  </a:lnTo>
                  <a:lnTo>
                    <a:pt x="0" y="2653"/>
                  </a:lnTo>
                  <a:lnTo>
                    <a:pt x="76" y="2653"/>
                  </a:lnTo>
                  <a:lnTo>
                    <a:pt x="379" y="2501"/>
                  </a:lnTo>
                  <a:lnTo>
                    <a:pt x="1289" y="1668"/>
                  </a:lnTo>
                  <a:lnTo>
                    <a:pt x="2198" y="682"/>
                  </a:lnTo>
                  <a:lnTo>
                    <a:pt x="2653" y="152"/>
                  </a:lnTo>
                  <a:lnTo>
                    <a:pt x="2577" y="76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4"/>
            <p:cNvSpPr/>
            <p:nvPr/>
          </p:nvSpPr>
          <p:spPr>
            <a:xfrm>
              <a:off x="8620019" y="2734649"/>
              <a:ext cx="580624" cy="543047"/>
            </a:xfrm>
            <a:custGeom>
              <a:avLst/>
              <a:gdLst/>
              <a:ahLst/>
              <a:cxnLst/>
              <a:rect l="l" t="t" r="r" b="b"/>
              <a:pathLst>
                <a:path w="17584" h="16446" extrusionOk="0">
                  <a:moveTo>
                    <a:pt x="17356" y="0"/>
                  </a:moveTo>
                  <a:lnTo>
                    <a:pt x="17129" y="152"/>
                  </a:lnTo>
                  <a:lnTo>
                    <a:pt x="16826" y="606"/>
                  </a:lnTo>
                  <a:lnTo>
                    <a:pt x="15461" y="2425"/>
                  </a:lnTo>
                  <a:lnTo>
                    <a:pt x="13794" y="4547"/>
                  </a:lnTo>
                  <a:lnTo>
                    <a:pt x="12127" y="6594"/>
                  </a:lnTo>
                  <a:lnTo>
                    <a:pt x="10611" y="8261"/>
                  </a:lnTo>
                  <a:lnTo>
                    <a:pt x="9702" y="9095"/>
                  </a:lnTo>
                  <a:lnTo>
                    <a:pt x="8716" y="9928"/>
                  </a:lnTo>
                  <a:lnTo>
                    <a:pt x="6367" y="11823"/>
                  </a:lnTo>
                  <a:lnTo>
                    <a:pt x="3942" y="13490"/>
                  </a:lnTo>
                  <a:lnTo>
                    <a:pt x="2805" y="14248"/>
                  </a:lnTo>
                  <a:lnTo>
                    <a:pt x="1668" y="14930"/>
                  </a:lnTo>
                  <a:lnTo>
                    <a:pt x="683" y="15536"/>
                  </a:lnTo>
                  <a:lnTo>
                    <a:pt x="77" y="16067"/>
                  </a:lnTo>
                  <a:lnTo>
                    <a:pt x="1" y="16218"/>
                  </a:lnTo>
                  <a:lnTo>
                    <a:pt x="1" y="16370"/>
                  </a:lnTo>
                  <a:lnTo>
                    <a:pt x="77" y="16446"/>
                  </a:lnTo>
                  <a:lnTo>
                    <a:pt x="531" y="16446"/>
                  </a:lnTo>
                  <a:lnTo>
                    <a:pt x="910" y="16294"/>
                  </a:lnTo>
                  <a:lnTo>
                    <a:pt x="1971" y="15688"/>
                  </a:lnTo>
                  <a:lnTo>
                    <a:pt x="3260" y="14854"/>
                  </a:lnTo>
                  <a:lnTo>
                    <a:pt x="4776" y="13793"/>
                  </a:lnTo>
                  <a:lnTo>
                    <a:pt x="6367" y="12657"/>
                  </a:lnTo>
                  <a:lnTo>
                    <a:pt x="7959" y="11444"/>
                  </a:lnTo>
                  <a:lnTo>
                    <a:pt x="9474" y="10231"/>
                  </a:lnTo>
                  <a:lnTo>
                    <a:pt x="10687" y="9170"/>
                  </a:lnTo>
                  <a:lnTo>
                    <a:pt x="11672" y="8109"/>
                  </a:lnTo>
                  <a:lnTo>
                    <a:pt x="12809" y="6821"/>
                  </a:lnTo>
                  <a:lnTo>
                    <a:pt x="13946" y="5457"/>
                  </a:lnTo>
                  <a:lnTo>
                    <a:pt x="15082" y="4093"/>
                  </a:lnTo>
                  <a:lnTo>
                    <a:pt x="16068" y="2804"/>
                  </a:lnTo>
                  <a:lnTo>
                    <a:pt x="16826" y="1667"/>
                  </a:lnTo>
                  <a:lnTo>
                    <a:pt x="17356" y="758"/>
                  </a:lnTo>
                  <a:lnTo>
                    <a:pt x="17508" y="455"/>
                  </a:lnTo>
                  <a:lnTo>
                    <a:pt x="17583" y="228"/>
                  </a:lnTo>
                  <a:lnTo>
                    <a:pt x="175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4"/>
            <p:cNvSpPr/>
            <p:nvPr/>
          </p:nvSpPr>
          <p:spPr>
            <a:xfrm>
              <a:off x="8404828" y="2849756"/>
              <a:ext cx="62573" cy="50091"/>
            </a:xfrm>
            <a:custGeom>
              <a:avLst/>
              <a:gdLst/>
              <a:ahLst/>
              <a:cxnLst/>
              <a:rect l="l" t="t" r="r" b="b"/>
              <a:pathLst>
                <a:path w="1895" h="1517" extrusionOk="0">
                  <a:moveTo>
                    <a:pt x="1743" y="0"/>
                  </a:moveTo>
                  <a:lnTo>
                    <a:pt x="1592" y="76"/>
                  </a:lnTo>
                  <a:lnTo>
                    <a:pt x="1213" y="303"/>
                  </a:lnTo>
                  <a:lnTo>
                    <a:pt x="682" y="758"/>
                  </a:lnTo>
                  <a:lnTo>
                    <a:pt x="76" y="1289"/>
                  </a:lnTo>
                  <a:lnTo>
                    <a:pt x="0" y="1440"/>
                  </a:lnTo>
                  <a:lnTo>
                    <a:pt x="0" y="1516"/>
                  </a:lnTo>
                  <a:lnTo>
                    <a:pt x="76" y="1516"/>
                  </a:lnTo>
                  <a:lnTo>
                    <a:pt x="228" y="1440"/>
                  </a:lnTo>
                  <a:lnTo>
                    <a:pt x="455" y="1364"/>
                  </a:lnTo>
                  <a:lnTo>
                    <a:pt x="1061" y="986"/>
                  </a:lnTo>
                  <a:lnTo>
                    <a:pt x="1592" y="531"/>
                  </a:lnTo>
                  <a:lnTo>
                    <a:pt x="1819" y="303"/>
                  </a:lnTo>
                  <a:lnTo>
                    <a:pt x="1895" y="152"/>
                  </a:lnTo>
                  <a:lnTo>
                    <a:pt x="1819" y="76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4"/>
            <p:cNvSpPr/>
            <p:nvPr/>
          </p:nvSpPr>
          <p:spPr>
            <a:xfrm>
              <a:off x="10504401" y="960390"/>
              <a:ext cx="20043" cy="50091"/>
            </a:xfrm>
            <a:custGeom>
              <a:avLst/>
              <a:gdLst/>
              <a:ahLst/>
              <a:cxnLst/>
              <a:rect l="l" t="t" r="r" b="b"/>
              <a:pathLst>
                <a:path w="607" h="1517" extrusionOk="0">
                  <a:moveTo>
                    <a:pt x="455" y="0"/>
                  </a:moveTo>
                  <a:lnTo>
                    <a:pt x="379" y="76"/>
                  </a:lnTo>
                  <a:lnTo>
                    <a:pt x="152" y="379"/>
                  </a:lnTo>
                  <a:lnTo>
                    <a:pt x="0" y="758"/>
                  </a:lnTo>
                  <a:lnTo>
                    <a:pt x="76" y="1137"/>
                  </a:lnTo>
                  <a:lnTo>
                    <a:pt x="152" y="1440"/>
                  </a:lnTo>
                  <a:lnTo>
                    <a:pt x="228" y="1516"/>
                  </a:lnTo>
                  <a:lnTo>
                    <a:pt x="379" y="1516"/>
                  </a:lnTo>
                  <a:lnTo>
                    <a:pt x="455" y="1440"/>
                  </a:lnTo>
                  <a:lnTo>
                    <a:pt x="531" y="1289"/>
                  </a:lnTo>
                  <a:lnTo>
                    <a:pt x="607" y="758"/>
                  </a:lnTo>
                  <a:lnTo>
                    <a:pt x="531" y="22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4"/>
            <p:cNvSpPr/>
            <p:nvPr/>
          </p:nvSpPr>
          <p:spPr>
            <a:xfrm>
              <a:off x="10554427" y="1010448"/>
              <a:ext cx="152684" cy="30048"/>
            </a:xfrm>
            <a:custGeom>
              <a:avLst/>
              <a:gdLst/>
              <a:ahLst/>
              <a:cxnLst/>
              <a:rect l="l" t="t" r="r" b="b"/>
              <a:pathLst>
                <a:path w="4624" h="910" extrusionOk="0">
                  <a:moveTo>
                    <a:pt x="153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153" y="303"/>
                  </a:lnTo>
                  <a:lnTo>
                    <a:pt x="456" y="455"/>
                  </a:lnTo>
                  <a:lnTo>
                    <a:pt x="1365" y="682"/>
                  </a:lnTo>
                  <a:lnTo>
                    <a:pt x="2426" y="834"/>
                  </a:lnTo>
                  <a:lnTo>
                    <a:pt x="3563" y="910"/>
                  </a:lnTo>
                  <a:lnTo>
                    <a:pt x="4472" y="834"/>
                  </a:lnTo>
                  <a:lnTo>
                    <a:pt x="4624" y="758"/>
                  </a:lnTo>
                  <a:lnTo>
                    <a:pt x="4624" y="682"/>
                  </a:lnTo>
                  <a:lnTo>
                    <a:pt x="4472" y="606"/>
                  </a:lnTo>
                  <a:lnTo>
                    <a:pt x="4245" y="531"/>
                  </a:lnTo>
                  <a:lnTo>
                    <a:pt x="3184" y="379"/>
                  </a:lnTo>
                  <a:lnTo>
                    <a:pt x="835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4"/>
            <p:cNvSpPr/>
            <p:nvPr/>
          </p:nvSpPr>
          <p:spPr>
            <a:xfrm>
              <a:off x="10529430" y="1025439"/>
              <a:ext cx="107612" cy="37577"/>
            </a:xfrm>
            <a:custGeom>
              <a:avLst/>
              <a:gdLst/>
              <a:ahLst/>
              <a:cxnLst/>
              <a:rect l="l" t="t" r="r" b="b"/>
              <a:pathLst>
                <a:path w="3259" h="1138" extrusionOk="0">
                  <a:moveTo>
                    <a:pt x="0" y="1"/>
                  </a:moveTo>
                  <a:lnTo>
                    <a:pt x="76" y="77"/>
                  </a:lnTo>
                  <a:lnTo>
                    <a:pt x="152" y="228"/>
                  </a:lnTo>
                  <a:lnTo>
                    <a:pt x="531" y="380"/>
                  </a:lnTo>
                  <a:lnTo>
                    <a:pt x="985" y="607"/>
                  </a:lnTo>
                  <a:lnTo>
                    <a:pt x="1516" y="835"/>
                  </a:lnTo>
                  <a:lnTo>
                    <a:pt x="2122" y="986"/>
                  </a:lnTo>
                  <a:lnTo>
                    <a:pt x="2653" y="1138"/>
                  </a:lnTo>
                  <a:lnTo>
                    <a:pt x="3183" y="1138"/>
                  </a:lnTo>
                  <a:lnTo>
                    <a:pt x="3259" y="1062"/>
                  </a:lnTo>
                  <a:lnTo>
                    <a:pt x="3259" y="986"/>
                  </a:lnTo>
                  <a:lnTo>
                    <a:pt x="3259" y="910"/>
                  </a:lnTo>
                  <a:lnTo>
                    <a:pt x="3032" y="759"/>
                  </a:lnTo>
                  <a:lnTo>
                    <a:pt x="1440" y="22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4"/>
            <p:cNvSpPr/>
            <p:nvPr/>
          </p:nvSpPr>
          <p:spPr>
            <a:xfrm>
              <a:off x="10659529" y="1055487"/>
              <a:ext cx="52601" cy="25062"/>
            </a:xfrm>
            <a:custGeom>
              <a:avLst/>
              <a:gdLst/>
              <a:ahLst/>
              <a:cxnLst/>
              <a:rect l="l" t="t" r="r" b="b"/>
              <a:pathLst>
                <a:path w="1593" h="759" extrusionOk="0">
                  <a:moveTo>
                    <a:pt x="228" y="0"/>
                  </a:moveTo>
                  <a:lnTo>
                    <a:pt x="77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77" y="379"/>
                  </a:lnTo>
                  <a:lnTo>
                    <a:pt x="607" y="607"/>
                  </a:lnTo>
                  <a:lnTo>
                    <a:pt x="1138" y="758"/>
                  </a:lnTo>
                  <a:lnTo>
                    <a:pt x="1517" y="758"/>
                  </a:lnTo>
                  <a:lnTo>
                    <a:pt x="1592" y="682"/>
                  </a:lnTo>
                  <a:lnTo>
                    <a:pt x="1592" y="607"/>
                  </a:lnTo>
                  <a:lnTo>
                    <a:pt x="1592" y="531"/>
                  </a:lnTo>
                  <a:lnTo>
                    <a:pt x="1441" y="379"/>
                  </a:lnTo>
                  <a:lnTo>
                    <a:pt x="1138" y="152"/>
                  </a:lnTo>
                  <a:lnTo>
                    <a:pt x="683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4"/>
            <p:cNvSpPr/>
            <p:nvPr/>
          </p:nvSpPr>
          <p:spPr>
            <a:xfrm>
              <a:off x="10704601" y="1140579"/>
              <a:ext cx="45072" cy="47582"/>
            </a:xfrm>
            <a:custGeom>
              <a:avLst/>
              <a:gdLst/>
              <a:ahLst/>
              <a:cxnLst/>
              <a:rect l="l" t="t" r="r" b="b"/>
              <a:pathLst>
                <a:path w="1365" h="1441" extrusionOk="0">
                  <a:moveTo>
                    <a:pt x="455" y="0"/>
                  </a:moveTo>
                  <a:lnTo>
                    <a:pt x="303" y="76"/>
                  </a:lnTo>
                  <a:lnTo>
                    <a:pt x="152" y="152"/>
                  </a:lnTo>
                  <a:lnTo>
                    <a:pt x="0" y="455"/>
                  </a:lnTo>
                  <a:lnTo>
                    <a:pt x="0" y="758"/>
                  </a:lnTo>
                  <a:lnTo>
                    <a:pt x="152" y="1061"/>
                  </a:lnTo>
                  <a:lnTo>
                    <a:pt x="303" y="1364"/>
                  </a:lnTo>
                  <a:lnTo>
                    <a:pt x="531" y="1440"/>
                  </a:lnTo>
                  <a:lnTo>
                    <a:pt x="834" y="1440"/>
                  </a:lnTo>
                  <a:lnTo>
                    <a:pt x="985" y="1364"/>
                  </a:lnTo>
                  <a:lnTo>
                    <a:pt x="1137" y="1213"/>
                  </a:lnTo>
                  <a:lnTo>
                    <a:pt x="1213" y="1061"/>
                  </a:lnTo>
                  <a:lnTo>
                    <a:pt x="1289" y="910"/>
                  </a:lnTo>
                  <a:lnTo>
                    <a:pt x="1364" y="682"/>
                  </a:lnTo>
                  <a:lnTo>
                    <a:pt x="1289" y="531"/>
                  </a:lnTo>
                  <a:lnTo>
                    <a:pt x="1213" y="379"/>
                  </a:lnTo>
                  <a:lnTo>
                    <a:pt x="1061" y="227"/>
                  </a:lnTo>
                  <a:lnTo>
                    <a:pt x="834" y="76"/>
                  </a:lnTo>
                  <a:lnTo>
                    <a:pt x="682" y="76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4"/>
            <p:cNvSpPr/>
            <p:nvPr/>
          </p:nvSpPr>
          <p:spPr>
            <a:xfrm>
              <a:off x="7676606" y="2071477"/>
              <a:ext cx="105136" cy="272811"/>
            </a:xfrm>
            <a:custGeom>
              <a:avLst/>
              <a:gdLst/>
              <a:ahLst/>
              <a:cxnLst/>
              <a:rect l="l" t="t" r="r" b="b"/>
              <a:pathLst>
                <a:path w="3184" h="8262" extrusionOk="0">
                  <a:moveTo>
                    <a:pt x="0" y="1"/>
                  </a:moveTo>
                  <a:lnTo>
                    <a:pt x="0" y="152"/>
                  </a:lnTo>
                  <a:lnTo>
                    <a:pt x="0" y="380"/>
                  </a:lnTo>
                  <a:lnTo>
                    <a:pt x="1365" y="3942"/>
                  </a:lnTo>
                  <a:lnTo>
                    <a:pt x="2805" y="7655"/>
                  </a:lnTo>
                  <a:lnTo>
                    <a:pt x="3108" y="8186"/>
                  </a:lnTo>
                  <a:lnTo>
                    <a:pt x="3183" y="8261"/>
                  </a:lnTo>
                  <a:lnTo>
                    <a:pt x="3183" y="8186"/>
                  </a:lnTo>
                  <a:lnTo>
                    <a:pt x="3108" y="7731"/>
                  </a:lnTo>
                  <a:lnTo>
                    <a:pt x="2805" y="6897"/>
                  </a:lnTo>
                  <a:lnTo>
                    <a:pt x="1895" y="4321"/>
                  </a:lnTo>
                  <a:lnTo>
                    <a:pt x="455" y="380"/>
                  </a:lnTo>
                  <a:lnTo>
                    <a:pt x="304" y="152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4"/>
            <p:cNvSpPr/>
            <p:nvPr/>
          </p:nvSpPr>
          <p:spPr>
            <a:xfrm>
              <a:off x="4566027" y="1470877"/>
              <a:ext cx="1373896" cy="743280"/>
            </a:xfrm>
            <a:custGeom>
              <a:avLst/>
              <a:gdLst/>
              <a:ahLst/>
              <a:cxnLst/>
              <a:rect l="l" t="t" r="r" b="b"/>
              <a:pathLst>
                <a:path w="41608" h="22510" extrusionOk="0">
                  <a:moveTo>
                    <a:pt x="39940" y="1"/>
                  </a:moveTo>
                  <a:lnTo>
                    <a:pt x="38425" y="152"/>
                  </a:lnTo>
                  <a:lnTo>
                    <a:pt x="36378" y="456"/>
                  </a:lnTo>
                  <a:lnTo>
                    <a:pt x="34332" y="759"/>
                  </a:lnTo>
                  <a:lnTo>
                    <a:pt x="32286" y="1138"/>
                  </a:lnTo>
                  <a:lnTo>
                    <a:pt x="30315" y="1592"/>
                  </a:lnTo>
                  <a:lnTo>
                    <a:pt x="28345" y="2123"/>
                  </a:lnTo>
                  <a:lnTo>
                    <a:pt x="26374" y="2653"/>
                  </a:lnTo>
                  <a:lnTo>
                    <a:pt x="24404" y="3336"/>
                  </a:lnTo>
                  <a:lnTo>
                    <a:pt x="22434" y="4018"/>
                  </a:lnTo>
                  <a:lnTo>
                    <a:pt x="20539" y="4851"/>
                  </a:lnTo>
                  <a:lnTo>
                    <a:pt x="18796" y="5609"/>
                  </a:lnTo>
                  <a:lnTo>
                    <a:pt x="17280" y="6367"/>
                  </a:lnTo>
                  <a:lnTo>
                    <a:pt x="15764" y="7276"/>
                  </a:lnTo>
                  <a:lnTo>
                    <a:pt x="14173" y="8413"/>
                  </a:lnTo>
                  <a:lnTo>
                    <a:pt x="12430" y="9777"/>
                  </a:lnTo>
                  <a:lnTo>
                    <a:pt x="10459" y="11445"/>
                  </a:lnTo>
                  <a:lnTo>
                    <a:pt x="8034" y="13415"/>
                  </a:lnTo>
                  <a:lnTo>
                    <a:pt x="5988" y="15310"/>
                  </a:lnTo>
                  <a:lnTo>
                    <a:pt x="4624" y="16522"/>
                  </a:lnTo>
                  <a:lnTo>
                    <a:pt x="3411" y="17962"/>
                  </a:lnTo>
                  <a:lnTo>
                    <a:pt x="1820" y="19857"/>
                  </a:lnTo>
                  <a:lnTo>
                    <a:pt x="455" y="21676"/>
                  </a:lnTo>
                  <a:lnTo>
                    <a:pt x="77" y="22282"/>
                  </a:lnTo>
                  <a:lnTo>
                    <a:pt x="1" y="22510"/>
                  </a:lnTo>
                  <a:lnTo>
                    <a:pt x="152" y="22358"/>
                  </a:lnTo>
                  <a:lnTo>
                    <a:pt x="683" y="21827"/>
                  </a:lnTo>
                  <a:lnTo>
                    <a:pt x="2123" y="20009"/>
                  </a:lnTo>
                  <a:lnTo>
                    <a:pt x="3714" y="18190"/>
                  </a:lnTo>
                  <a:lnTo>
                    <a:pt x="4472" y="17280"/>
                  </a:lnTo>
                  <a:lnTo>
                    <a:pt x="5382" y="16447"/>
                  </a:lnTo>
                  <a:lnTo>
                    <a:pt x="7731" y="14325"/>
                  </a:lnTo>
                  <a:lnTo>
                    <a:pt x="10990" y="11445"/>
                  </a:lnTo>
                  <a:lnTo>
                    <a:pt x="12733" y="10081"/>
                  </a:lnTo>
                  <a:lnTo>
                    <a:pt x="14249" y="8868"/>
                  </a:lnTo>
                  <a:lnTo>
                    <a:pt x="15613" y="7883"/>
                  </a:lnTo>
                  <a:lnTo>
                    <a:pt x="16901" y="7049"/>
                  </a:lnTo>
                  <a:lnTo>
                    <a:pt x="18341" y="6291"/>
                  </a:lnTo>
                  <a:lnTo>
                    <a:pt x="19781" y="5533"/>
                  </a:lnTo>
                  <a:lnTo>
                    <a:pt x="21524" y="4851"/>
                  </a:lnTo>
                  <a:lnTo>
                    <a:pt x="23495" y="4093"/>
                  </a:lnTo>
                  <a:lnTo>
                    <a:pt x="25465" y="3411"/>
                  </a:lnTo>
                  <a:lnTo>
                    <a:pt x="27511" y="2729"/>
                  </a:lnTo>
                  <a:lnTo>
                    <a:pt x="29482" y="2199"/>
                  </a:lnTo>
                  <a:lnTo>
                    <a:pt x="31528" y="1668"/>
                  </a:lnTo>
                  <a:lnTo>
                    <a:pt x="33574" y="1213"/>
                  </a:lnTo>
                  <a:lnTo>
                    <a:pt x="35620" y="910"/>
                  </a:lnTo>
                  <a:lnTo>
                    <a:pt x="37591" y="607"/>
                  </a:lnTo>
                  <a:lnTo>
                    <a:pt x="39561" y="456"/>
                  </a:lnTo>
                  <a:lnTo>
                    <a:pt x="41001" y="304"/>
                  </a:lnTo>
                  <a:lnTo>
                    <a:pt x="41456" y="228"/>
                  </a:lnTo>
                  <a:lnTo>
                    <a:pt x="41608" y="152"/>
                  </a:lnTo>
                  <a:lnTo>
                    <a:pt x="41608" y="77"/>
                  </a:lnTo>
                  <a:lnTo>
                    <a:pt x="41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4"/>
            <p:cNvSpPr/>
            <p:nvPr/>
          </p:nvSpPr>
          <p:spPr>
            <a:xfrm>
              <a:off x="6065001" y="1468401"/>
              <a:ext cx="307845" cy="35067"/>
            </a:xfrm>
            <a:custGeom>
              <a:avLst/>
              <a:gdLst/>
              <a:ahLst/>
              <a:cxnLst/>
              <a:rect l="l" t="t" r="r" b="b"/>
              <a:pathLst>
                <a:path w="9323" h="1062" extrusionOk="0">
                  <a:moveTo>
                    <a:pt x="2502" y="0"/>
                  </a:moveTo>
                  <a:lnTo>
                    <a:pt x="1" y="76"/>
                  </a:lnTo>
                  <a:lnTo>
                    <a:pt x="2729" y="227"/>
                  </a:lnTo>
                  <a:lnTo>
                    <a:pt x="5230" y="455"/>
                  </a:lnTo>
                  <a:lnTo>
                    <a:pt x="7276" y="758"/>
                  </a:lnTo>
                  <a:lnTo>
                    <a:pt x="9095" y="1061"/>
                  </a:lnTo>
                  <a:lnTo>
                    <a:pt x="9323" y="1061"/>
                  </a:lnTo>
                  <a:lnTo>
                    <a:pt x="9247" y="910"/>
                  </a:lnTo>
                  <a:lnTo>
                    <a:pt x="8944" y="758"/>
                  </a:lnTo>
                  <a:lnTo>
                    <a:pt x="8337" y="606"/>
                  </a:lnTo>
                  <a:lnTo>
                    <a:pt x="6670" y="303"/>
                  </a:lnTo>
                  <a:lnTo>
                    <a:pt x="4624" y="76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4"/>
            <p:cNvSpPr/>
            <p:nvPr/>
          </p:nvSpPr>
          <p:spPr>
            <a:xfrm>
              <a:off x="11127521" y="1601009"/>
              <a:ext cx="275288" cy="32591"/>
            </a:xfrm>
            <a:custGeom>
              <a:avLst/>
              <a:gdLst/>
              <a:ahLst/>
              <a:cxnLst/>
              <a:rect l="l" t="t" r="r" b="b"/>
              <a:pathLst>
                <a:path w="8337" h="987" extrusionOk="0">
                  <a:moveTo>
                    <a:pt x="5987" y="1"/>
                  </a:moveTo>
                  <a:lnTo>
                    <a:pt x="3941" y="77"/>
                  </a:lnTo>
                  <a:lnTo>
                    <a:pt x="2046" y="228"/>
                  </a:lnTo>
                  <a:lnTo>
                    <a:pt x="682" y="456"/>
                  </a:lnTo>
                  <a:lnTo>
                    <a:pt x="76" y="683"/>
                  </a:lnTo>
                  <a:lnTo>
                    <a:pt x="0" y="834"/>
                  </a:lnTo>
                  <a:lnTo>
                    <a:pt x="0" y="910"/>
                  </a:lnTo>
                  <a:lnTo>
                    <a:pt x="76" y="986"/>
                  </a:lnTo>
                  <a:lnTo>
                    <a:pt x="985" y="986"/>
                  </a:lnTo>
                  <a:lnTo>
                    <a:pt x="2122" y="910"/>
                  </a:lnTo>
                  <a:lnTo>
                    <a:pt x="4093" y="683"/>
                  </a:lnTo>
                  <a:lnTo>
                    <a:pt x="6215" y="456"/>
                  </a:lnTo>
                  <a:lnTo>
                    <a:pt x="7730" y="304"/>
                  </a:lnTo>
                  <a:lnTo>
                    <a:pt x="8185" y="228"/>
                  </a:lnTo>
                  <a:lnTo>
                    <a:pt x="8337" y="152"/>
                  </a:lnTo>
                  <a:lnTo>
                    <a:pt x="8261" y="77"/>
                  </a:lnTo>
                  <a:lnTo>
                    <a:pt x="8185" y="77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4"/>
            <p:cNvSpPr/>
            <p:nvPr/>
          </p:nvSpPr>
          <p:spPr>
            <a:xfrm>
              <a:off x="11445305" y="1601009"/>
              <a:ext cx="190228" cy="32591"/>
            </a:xfrm>
            <a:custGeom>
              <a:avLst/>
              <a:gdLst/>
              <a:ahLst/>
              <a:cxnLst/>
              <a:rect l="l" t="t" r="r" b="b"/>
              <a:pathLst>
                <a:path w="5761" h="987" extrusionOk="0">
                  <a:moveTo>
                    <a:pt x="153" y="1"/>
                  </a:moveTo>
                  <a:lnTo>
                    <a:pt x="1" y="77"/>
                  </a:lnTo>
                  <a:lnTo>
                    <a:pt x="228" y="228"/>
                  </a:lnTo>
                  <a:lnTo>
                    <a:pt x="683" y="304"/>
                  </a:lnTo>
                  <a:lnTo>
                    <a:pt x="2275" y="607"/>
                  </a:lnTo>
                  <a:lnTo>
                    <a:pt x="5154" y="986"/>
                  </a:lnTo>
                  <a:lnTo>
                    <a:pt x="5685" y="986"/>
                  </a:lnTo>
                  <a:lnTo>
                    <a:pt x="5761" y="910"/>
                  </a:lnTo>
                  <a:lnTo>
                    <a:pt x="5685" y="834"/>
                  </a:lnTo>
                  <a:lnTo>
                    <a:pt x="5609" y="683"/>
                  </a:lnTo>
                  <a:lnTo>
                    <a:pt x="5458" y="531"/>
                  </a:lnTo>
                  <a:lnTo>
                    <a:pt x="4776" y="380"/>
                  </a:lnTo>
                  <a:lnTo>
                    <a:pt x="3714" y="15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4"/>
            <p:cNvSpPr/>
            <p:nvPr/>
          </p:nvSpPr>
          <p:spPr>
            <a:xfrm>
              <a:off x="10849724" y="1658563"/>
              <a:ext cx="402943" cy="77630"/>
            </a:xfrm>
            <a:custGeom>
              <a:avLst/>
              <a:gdLst/>
              <a:ahLst/>
              <a:cxnLst/>
              <a:rect l="l" t="t" r="r" b="b"/>
              <a:pathLst>
                <a:path w="12203" h="2351" extrusionOk="0">
                  <a:moveTo>
                    <a:pt x="10611" y="1"/>
                  </a:moveTo>
                  <a:lnTo>
                    <a:pt x="9019" y="152"/>
                  </a:lnTo>
                  <a:lnTo>
                    <a:pt x="7276" y="380"/>
                  </a:lnTo>
                  <a:lnTo>
                    <a:pt x="5382" y="683"/>
                  </a:lnTo>
                  <a:lnTo>
                    <a:pt x="3032" y="1213"/>
                  </a:lnTo>
                  <a:lnTo>
                    <a:pt x="986" y="1744"/>
                  </a:lnTo>
                  <a:lnTo>
                    <a:pt x="380" y="1896"/>
                  </a:lnTo>
                  <a:lnTo>
                    <a:pt x="77" y="2047"/>
                  </a:lnTo>
                  <a:lnTo>
                    <a:pt x="1" y="2199"/>
                  </a:lnTo>
                  <a:lnTo>
                    <a:pt x="77" y="2350"/>
                  </a:lnTo>
                  <a:lnTo>
                    <a:pt x="304" y="2350"/>
                  </a:lnTo>
                  <a:lnTo>
                    <a:pt x="834" y="2274"/>
                  </a:lnTo>
                  <a:lnTo>
                    <a:pt x="2577" y="1896"/>
                  </a:lnTo>
                  <a:lnTo>
                    <a:pt x="4700" y="1441"/>
                  </a:lnTo>
                  <a:lnTo>
                    <a:pt x="6973" y="1062"/>
                  </a:lnTo>
                  <a:lnTo>
                    <a:pt x="9019" y="759"/>
                  </a:lnTo>
                  <a:lnTo>
                    <a:pt x="10459" y="607"/>
                  </a:lnTo>
                  <a:lnTo>
                    <a:pt x="11217" y="607"/>
                  </a:lnTo>
                  <a:lnTo>
                    <a:pt x="11823" y="456"/>
                  </a:lnTo>
                  <a:lnTo>
                    <a:pt x="12127" y="380"/>
                  </a:lnTo>
                  <a:lnTo>
                    <a:pt x="12202" y="228"/>
                  </a:lnTo>
                  <a:lnTo>
                    <a:pt x="12202" y="152"/>
                  </a:lnTo>
                  <a:lnTo>
                    <a:pt x="12051" y="77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4"/>
            <p:cNvSpPr/>
            <p:nvPr/>
          </p:nvSpPr>
          <p:spPr>
            <a:xfrm>
              <a:off x="11360245" y="1791204"/>
              <a:ext cx="162690" cy="17567"/>
            </a:xfrm>
            <a:custGeom>
              <a:avLst/>
              <a:gdLst/>
              <a:ahLst/>
              <a:cxnLst/>
              <a:rect l="l" t="t" r="r" b="b"/>
              <a:pathLst>
                <a:path w="4927" h="532" extrusionOk="0">
                  <a:moveTo>
                    <a:pt x="1364" y="1"/>
                  </a:moveTo>
                  <a:lnTo>
                    <a:pt x="758" y="76"/>
                  </a:lnTo>
                  <a:lnTo>
                    <a:pt x="303" y="152"/>
                  </a:lnTo>
                  <a:lnTo>
                    <a:pt x="76" y="228"/>
                  </a:lnTo>
                  <a:lnTo>
                    <a:pt x="0" y="228"/>
                  </a:lnTo>
                  <a:lnTo>
                    <a:pt x="76" y="304"/>
                  </a:lnTo>
                  <a:lnTo>
                    <a:pt x="1137" y="304"/>
                  </a:lnTo>
                  <a:lnTo>
                    <a:pt x="2653" y="380"/>
                  </a:lnTo>
                  <a:lnTo>
                    <a:pt x="3941" y="531"/>
                  </a:lnTo>
                  <a:lnTo>
                    <a:pt x="4926" y="531"/>
                  </a:lnTo>
                  <a:lnTo>
                    <a:pt x="4926" y="380"/>
                  </a:lnTo>
                  <a:lnTo>
                    <a:pt x="4699" y="304"/>
                  </a:lnTo>
                  <a:lnTo>
                    <a:pt x="4168" y="228"/>
                  </a:lnTo>
                  <a:lnTo>
                    <a:pt x="2804" y="7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4"/>
            <p:cNvSpPr/>
            <p:nvPr/>
          </p:nvSpPr>
          <p:spPr>
            <a:xfrm>
              <a:off x="10987384" y="1796223"/>
              <a:ext cx="297807" cy="55077"/>
            </a:xfrm>
            <a:custGeom>
              <a:avLst/>
              <a:gdLst/>
              <a:ahLst/>
              <a:cxnLst/>
              <a:rect l="l" t="t" r="r" b="b"/>
              <a:pathLst>
                <a:path w="9019" h="1668" extrusionOk="0">
                  <a:moveTo>
                    <a:pt x="7276" y="0"/>
                  </a:moveTo>
                  <a:lnTo>
                    <a:pt x="5305" y="152"/>
                  </a:lnTo>
                  <a:lnTo>
                    <a:pt x="4320" y="303"/>
                  </a:lnTo>
                  <a:lnTo>
                    <a:pt x="3486" y="379"/>
                  </a:lnTo>
                  <a:lnTo>
                    <a:pt x="1970" y="758"/>
                  </a:lnTo>
                  <a:lnTo>
                    <a:pt x="834" y="1061"/>
                  </a:lnTo>
                  <a:lnTo>
                    <a:pt x="227" y="1289"/>
                  </a:lnTo>
                  <a:lnTo>
                    <a:pt x="76" y="1440"/>
                  </a:lnTo>
                  <a:lnTo>
                    <a:pt x="0" y="1516"/>
                  </a:lnTo>
                  <a:lnTo>
                    <a:pt x="76" y="1592"/>
                  </a:lnTo>
                  <a:lnTo>
                    <a:pt x="152" y="1667"/>
                  </a:lnTo>
                  <a:lnTo>
                    <a:pt x="455" y="1667"/>
                  </a:lnTo>
                  <a:lnTo>
                    <a:pt x="1895" y="1213"/>
                  </a:lnTo>
                  <a:lnTo>
                    <a:pt x="3865" y="834"/>
                  </a:lnTo>
                  <a:lnTo>
                    <a:pt x="5684" y="531"/>
                  </a:lnTo>
                  <a:lnTo>
                    <a:pt x="6972" y="379"/>
                  </a:lnTo>
                  <a:lnTo>
                    <a:pt x="8033" y="303"/>
                  </a:lnTo>
                  <a:lnTo>
                    <a:pt x="8867" y="228"/>
                  </a:lnTo>
                  <a:lnTo>
                    <a:pt x="9019" y="152"/>
                  </a:lnTo>
                  <a:lnTo>
                    <a:pt x="9019" y="76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4"/>
            <p:cNvSpPr/>
            <p:nvPr/>
          </p:nvSpPr>
          <p:spPr>
            <a:xfrm>
              <a:off x="10401775" y="1971393"/>
              <a:ext cx="92654" cy="77597"/>
            </a:xfrm>
            <a:custGeom>
              <a:avLst/>
              <a:gdLst/>
              <a:ahLst/>
              <a:cxnLst/>
              <a:rect l="l" t="t" r="r" b="b"/>
              <a:pathLst>
                <a:path w="2806" h="2350" extrusionOk="0">
                  <a:moveTo>
                    <a:pt x="2653" y="0"/>
                  </a:moveTo>
                  <a:lnTo>
                    <a:pt x="1441" y="910"/>
                  </a:lnTo>
                  <a:lnTo>
                    <a:pt x="683" y="1592"/>
                  </a:lnTo>
                  <a:lnTo>
                    <a:pt x="153" y="2046"/>
                  </a:lnTo>
                  <a:lnTo>
                    <a:pt x="1" y="2274"/>
                  </a:lnTo>
                  <a:lnTo>
                    <a:pt x="1" y="2350"/>
                  </a:lnTo>
                  <a:lnTo>
                    <a:pt x="77" y="2350"/>
                  </a:lnTo>
                  <a:lnTo>
                    <a:pt x="304" y="2274"/>
                  </a:lnTo>
                  <a:lnTo>
                    <a:pt x="607" y="2046"/>
                  </a:lnTo>
                  <a:lnTo>
                    <a:pt x="1517" y="1364"/>
                  </a:lnTo>
                  <a:lnTo>
                    <a:pt x="2426" y="607"/>
                  </a:lnTo>
                  <a:lnTo>
                    <a:pt x="2729" y="303"/>
                  </a:lnTo>
                  <a:lnTo>
                    <a:pt x="2805" y="152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4"/>
            <p:cNvSpPr/>
            <p:nvPr/>
          </p:nvSpPr>
          <p:spPr>
            <a:xfrm>
              <a:off x="10159046" y="2006427"/>
              <a:ext cx="232758" cy="240254"/>
            </a:xfrm>
            <a:custGeom>
              <a:avLst/>
              <a:gdLst/>
              <a:ahLst/>
              <a:cxnLst/>
              <a:rect l="l" t="t" r="r" b="b"/>
              <a:pathLst>
                <a:path w="7049" h="7276" extrusionOk="0">
                  <a:moveTo>
                    <a:pt x="6973" y="0"/>
                  </a:moveTo>
                  <a:lnTo>
                    <a:pt x="6821" y="76"/>
                  </a:lnTo>
                  <a:lnTo>
                    <a:pt x="6443" y="228"/>
                  </a:lnTo>
                  <a:lnTo>
                    <a:pt x="5912" y="607"/>
                  </a:lnTo>
                  <a:lnTo>
                    <a:pt x="5306" y="1213"/>
                  </a:lnTo>
                  <a:lnTo>
                    <a:pt x="4472" y="2046"/>
                  </a:lnTo>
                  <a:lnTo>
                    <a:pt x="2502" y="4169"/>
                  </a:lnTo>
                  <a:lnTo>
                    <a:pt x="759" y="6215"/>
                  </a:lnTo>
                  <a:lnTo>
                    <a:pt x="228" y="6897"/>
                  </a:lnTo>
                  <a:lnTo>
                    <a:pt x="1" y="7276"/>
                  </a:lnTo>
                  <a:lnTo>
                    <a:pt x="76" y="7200"/>
                  </a:lnTo>
                  <a:lnTo>
                    <a:pt x="304" y="7048"/>
                  </a:lnTo>
                  <a:lnTo>
                    <a:pt x="1062" y="6366"/>
                  </a:lnTo>
                  <a:lnTo>
                    <a:pt x="3411" y="4017"/>
                  </a:lnTo>
                  <a:lnTo>
                    <a:pt x="5836" y="1516"/>
                  </a:lnTo>
                  <a:lnTo>
                    <a:pt x="6670" y="682"/>
                  </a:lnTo>
                  <a:lnTo>
                    <a:pt x="7049" y="228"/>
                  </a:lnTo>
                  <a:lnTo>
                    <a:pt x="7049" y="76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4"/>
            <p:cNvSpPr/>
            <p:nvPr/>
          </p:nvSpPr>
          <p:spPr>
            <a:xfrm>
              <a:off x="10359246" y="2041462"/>
              <a:ext cx="207729" cy="175204"/>
            </a:xfrm>
            <a:custGeom>
              <a:avLst/>
              <a:gdLst/>
              <a:ahLst/>
              <a:cxnLst/>
              <a:rect l="l" t="t" r="r" b="b"/>
              <a:pathLst>
                <a:path w="6291" h="5306" extrusionOk="0">
                  <a:moveTo>
                    <a:pt x="6139" y="0"/>
                  </a:moveTo>
                  <a:lnTo>
                    <a:pt x="5685" y="303"/>
                  </a:lnTo>
                  <a:lnTo>
                    <a:pt x="5003" y="834"/>
                  </a:lnTo>
                  <a:lnTo>
                    <a:pt x="2880" y="2577"/>
                  </a:lnTo>
                  <a:lnTo>
                    <a:pt x="1289" y="4017"/>
                  </a:lnTo>
                  <a:lnTo>
                    <a:pt x="304" y="4926"/>
                  </a:lnTo>
                  <a:lnTo>
                    <a:pt x="76" y="5154"/>
                  </a:lnTo>
                  <a:lnTo>
                    <a:pt x="1" y="5305"/>
                  </a:lnTo>
                  <a:lnTo>
                    <a:pt x="76" y="5305"/>
                  </a:lnTo>
                  <a:lnTo>
                    <a:pt x="228" y="5230"/>
                  </a:lnTo>
                  <a:lnTo>
                    <a:pt x="834" y="4851"/>
                  </a:lnTo>
                  <a:lnTo>
                    <a:pt x="2502" y="3486"/>
                  </a:lnTo>
                  <a:lnTo>
                    <a:pt x="4396" y="1895"/>
                  </a:lnTo>
                  <a:lnTo>
                    <a:pt x="5609" y="910"/>
                  </a:lnTo>
                  <a:lnTo>
                    <a:pt x="5988" y="531"/>
                  </a:lnTo>
                  <a:lnTo>
                    <a:pt x="6215" y="303"/>
                  </a:lnTo>
                  <a:lnTo>
                    <a:pt x="6291" y="76"/>
                  </a:lnTo>
                  <a:lnTo>
                    <a:pt x="6215" y="7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4"/>
            <p:cNvSpPr/>
            <p:nvPr/>
          </p:nvSpPr>
          <p:spPr>
            <a:xfrm>
              <a:off x="10149041" y="2099015"/>
              <a:ext cx="87635" cy="105136"/>
            </a:xfrm>
            <a:custGeom>
              <a:avLst/>
              <a:gdLst/>
              <a:ahLst/>
              <a:cxnLst/>
              <a:rect l="l" t="t" r="r" b="b"/>
              <a:pathLst>
                <a:path w="2654" h="3184" extrusionOk="0">
                  <a:moveTo>
                    <a:pt x="2350" y="0"/>
                  </a:moveTo>
                  <a:lnTo>
                    <a:pt x="2047" y="303"/>
                  </a:lnTo>
                  <a:lnTo>
                    <a:pt x="1062" y="1365"/>
                  </a:lnTo>
                  <a:lnTo>
                    <a:pt x="531" y="2122"/>
                  </a:lnTo>
                  <a:lnTo>
                    <a:pt x="152" y="2577"/>
                  </a:lnTo>
                  <a:lnTo>
                    <a:pt x="1" y="2956"/>
                  </a:lnTo>
                  <a:lnTo>
                    <a:pt x="1" y="3108"/>
                  </a:lnTo>
                  <a:lnTo>
                    <a:pt x="76" y="3183"/>
                  </a:lnTo>
                  <a:lnTo>
                    <a:pt x="228" y="3183"/>
                  </a:lnTo>
                  <a:lnTo>
                    <a:pt x="455" y="2956"/>
                  </a:lnTo>
                  <a:lnTo>
                    <a:pt x="834" y="2577"/>
                  </a:lnTo>
                  <a:lnTo>
                    <a:pt x="1365" y="1971"/>
                  </a:lnTo>
                  <a:lnTo>
                    <a:pt x="2123" y="986"/>
                  </a:lnTo>
                  <a:lnTo>
                    <a:pt x="2577" y="379"/>
                  </a:lnTo>
                  <a:lnTo>
                    <a:pt x="2653" y="76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4"/>
            <p:cNvSpPr/>
            <p:nvPr/>
          </p:nvSpPr>
          <p:spPr>
            <a:xfrm>
              <a:off x="9963865" y="2246647"/>
              <a:ext cx="152684" cy="267792"/>
            </a:xfrm>
            <a:custGeom>
              <a:avLst/>
              <a:gdLst/>
              <a:ahLst/>
              <a:cxnLst/>
              <a:rect l="l" t="t" r="r" b="b"/>
              <a:pathLst>
                <a:path w="4624" h="8110" extrusionOk="0">
                  <a:moveTo>
                    <a:pt x="4472" y="1"/>
                  </a:moveTo>
                  <a:lnTo>
                    <a:pt x="4396" y="77"/>
                  </a:lnTo>
                  <a:lnTo>
                    <a:pt x="4169" y="228"/>
                  </a:lnTo>
                  <a:lnTo>
                    <a:pt x="3638" y="986"/>
                  </a:lnTo>
                  <a:lnTo>
                    <a:pt x="2880" y="2274"/>
                  </a:lnTo>
                  <a:lnTo>
                    <a:pt x="1819" y="4169"/>
                  </a:lnTo>
                  <a:lnTo>
                    <a:pt x="910" y="5912"/>
                  </a:lnTo>
                  <a:lnTo>
                    <a:pt x="228" y="7200"/>
                  </a:lnTo>
                  <a:lnTo>
                    <a:pt x="0" y="7883"/>
                  </a:lnTo>
                  <a:lnTo>
                    <a:pt x="0" y="8034"/>
                  </a:lnTo>
                  <a:lnTo>
                    <a:pt x="76" y="8110"/>
                  </a:lnTo>
                  <a:lnTo>
                    <a:pt x="152" y="8110"/>
                  </a:lnTo>
                  <a:lnTo>
                    <a:pt x="228" y="8034"/>
                  </a:lnTo>
                  <a:lnTo>
                    <a:pt x="531" y="7655"/>
                  </a:lnTo>
                  <a:lnTo>
                    <a:pt x="910" y="6973"/>
                  </a:lnTo>
                  <a:lnTo>
                    <a:pt x="1743" y="5382"/>
                  </a:lnTo>
                  <a:lnTo>
                    <a:pt x="3032" y="3108"/>
                  </a:lnTo>
                  <a:lnTo>
                    <a:pt x="4169" y="1138"/>
                  </a:lnTo>
                  <a:lnTo>
                    <a:pt x="4623" y="152"/>
                  </a:lnTo>
                  <a:lnTo>
                    <a:pt x="4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4"/>
            <p:cNvSpPr/>
            <p:nvPr/>
          </p:nvSpPr>
          <p:spPr>
            <a:xfrm>
              <a:off x="10221618" y="2261671"/>
              <a:ext cx="105136" cy="122669"/>
            </a:xfrm>
            <a:custGeom>
              <a:avLst/>
              <a:gdLst/>
              <a:ahLst/>
              <a:cxnLst/>
              <a:rect l="l" t="t" r="r" b="b"/>
              <a:pathLst>
                <a:path w="3184" h="3715" extrusionOk="0">
                  <a:moveTo>
                    <a:pt x="3108" y="0"/>
                  </a:moveTo>
                  <a:lnTo>
                    <a:pt x="2880" y="152"/>
                  </a:lnTo>
                  <a:lnTo>
                    <a:pt x="1895" y="1213"/>
                  </a:lnTo>
                  <a:lnTo>
                    <a:pt x="986" y="2198"/>
                  </a:lnTo>
                  <a:lnTo>
                    <a:pt x="379" y="3032"/>
                  </a:lnTo>
                  <a:lnTo>
                    <a:pt x="0" y="3487"/>
                  </a:lnTo>
                  <a:lnTo>
                    <a:pt x="0" y="3638"/>
                  </a:lnTo>
                  <a:lnTo>
                    <a:pt x="76" y="3714"/>
                  </a:lnTo>
                  <a:lnTo>
                    <a:pt x="228" y="3562"/>
                  </a:lnTo>
                  <a:lnTo>
                    <a:pt x="682" y="3184"/>
                  </a:lnTo>
                  <a:lnTo>
                    <a:pt x="1819" y="1819"/>
                  </a:lnTo>
                  <a:lnTo>
                    <a:pt x="2804" y="607"/>
                  </a:lnTo>
                  <a:lnTo>
                    <a:pt x="3108" y="228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4"/>
            <p:cNvSpPr/>
            <p:nvPr/>
          </p:nvSpPr>
          <p:spPr>
            <a:xfrm>
              <a:off x="9971360" y="2449357"/>
              <a:ext cx="225262" cy="1301318"/>
            </a:xfrm>
            <a:custGeom>
              <a:avLst/>
              <a:gdLst/>
              <a:ahLst/>
              <a:cxnLst/>
              <a:rect l="l" t="t" r="r" b="b"/>
              <a:pathLst>
                <a:path w="6822" h="39410" extrusionOk="0">
                  <a:moveTo>
                    <a:pt x="6670" y="0"/>
                  </a:moveTo>
                  <a:lnTo>
                    <a:pt x="6518" y="76"/>
                  </a:lnTo>
                  <a:lnTo>
                    <a:pt x="6215" y="379"/>
                  </a:lnTo>
                  <a:lnTo>
                    <a:pt x="5836" y="834"/>
                  </a:lnTo>
                  <a:lnTo>
                    <a:pt x="5078" y="2198"/>
                  </a:lnTo>
                  <a:lnTo>
                    <a:pt x="4093" y="4169"/>
                  </a:lnTo>
                  <a:lnTo>
                    <a:pt x="3335" y="5760"/>
                  </a:lnTo>
                  <a:lnTo>
                    <a:pt x="2653" y="7276"/>
                  </a:lnTo>
                  <a:lnTo>
                    <a:pt x="2047" y="8868"/>
                  </a:lnTo>
                  <a:lnTo>
                    <a:pt x="1592" y="10459"/>
                  </a:lnTo>
                  <a:lnTo>
                    <a:pt x="1137" y="12051"/>
                  </a:lnTo>
                  <a:lnTo>
                    <a:pt x="759" y="13718"/>
                  </a:lnTo>
                  <a:lnTo>
                    <a:pt x="455" y="15385"/>
                  </a:lnTo>
                  <a:lnTo>
                    <a:pt x="228" y="17052"/>
                  </a:lnTo>
                  <a:lnTo>
                    <a:pt x="76" y="18720"/>
                  </a:lnTo>
                  <a:lnTo>
                    <a:pt x="1" y="20463"/>
                  </a:lnTo>
                  <a:lnTo>
                    <a:pt x="1" y="22206"/>
                  </a:lnTo>
                  <a:lnTo>
                    <a:pt x="76" y="23949"/>
                  </a:lnTo>
                  <a:lnTo>
                    <a:pt x="228" y="25768"/>
                  </a:lnTo>
                  <a:lnTo>
                    <a:pt x="455" y="27587"/>
                  </a:lnTo>
                  <a:lnTo>
                    <a:pt x="683" y="29406"/>
                  </a:lnTo>
                  <a:lnTo>
                    <a:pt x="1062" y="31300"/>
                  </a:lnTo>
                  <a:lnTo>
                    <a:pt x="1365" y="32513"/>
                  </a:lnTo>
                  <a:lnTo>
                    <a:pt x="1744" y="33877"/>
                  </a:lnTo>
                  <a:lnTo>
                    <a:pt x="2577" y="36530"/>
                  </a:lnTo>
                  <a:lnTo>
                    <a:pt x="3032" y="37666"/>
                  </a:lnTo>
                  <a:lnTo>
                    <a:pt x="3411" y="38576"/>
                  </a:lnTo>
                  <a:lnTo>
                    <a:pt x="3714" y="39182"/>
                  </a:lnTo>
                  <a:lnTo>
                    <a:pt x="3866" y="39334"/>
                  </a:lnTo>
                  <a:lnTo>
                    <a:pt x="3942" y="39410"/>
                  </a:lnTo>
                  <a:lnTo>
                    <a:pt x="4093" y="39410"/>
                  </a:lnTo>
                  <a:lnTo>
                    <a:pt x="4093" y="39334"/>
                  </a:lnTo>
                  <a:lnTo>
                    <a:pt x="4169" y="39031"/>
                  </a:lnTo>
                  <a:lnTo>
                    <a:pt x="3942" y="38576"/>
                  </a:lnTo>
                  <a:lnTo>
                    <a:pt x="3638" y="37666"/>
                  </a:lnTo>
                  <a:lnTo>
                    <a:pt x="3032" y="35999"/>
                  </a:lnTo>
                  <a:lnTo>
                    <a:pt x="2426" y="34180"/>
                  </a:lnTo>
                  <a:lnTo>
                    <a:pt x="1895" y="32134"/>
                  </a:lnTo>
                  <a:lnTo>
                    <a:pt x="1441" y="29936"/>
                  </a:lnTo>
                  <a:lnTo>
                    <a:pt x="1213" y="28345"/>
                  </a:lnTo>
                  <a:lnTo>
                    <a:pt x="1062" y="26753"/>
                  </a:lnTo>
                  <a:lnTo>
                    <a:pt x="986" y="24707"/>
                  </a:lnTo>
                  <a:lnTo>
                    <a:pt x="986" y="21827"/>
                  </a:lnTo>
                  <a:lnTo>
                    <a:pt x="986" y="18871"/>
                  </a:lnTo>
                  <a:lnTo>
                    <a:pt x="1062" y="16901"/>
                  </a:lnTo>
                  <a:lnTo>
                    <a:pt x="1213" y="15385"/>
                  </a:lnTo>
                  <a:lnTo>
                    <a:pt x="1441" y="13945"/>
                  </a:lnTo>
                  <a:lnTo>
                    <a:pt x="1820" y="12429"/>
                  </a:lnTo>
                  <a:lnTo>
                    <a:pt x="2198" y="10990"/>
                  </a:lnTo>
                  <a:lnTo>
                    <a:pt x="2653" y="9550"/>
                  </a:lnTo>
                  <a:lnTo>
                    <a:pt x="3108" y="8185"/>
                  </a:lnTo>
                  <a:lnTo>
                    <a:pt x="3638" y="6745"/>
                  </a:lnTo>
                  <a:lnTo>
                    <a:pt x="4321" y="5381"/>
                  </a:lnTo>
                  <a:lnTo>
                    <a:pt x="5003" y="3941"/>
                  </a:lnTo>
                  <a:lnTo>
                    <a:pt x="5760" y="2501"/>
                  </a:lnTo>
                  <a:lnTo>
                    <a:pt x="6518" y="1061"/>
                  </a:lnTo>
                  <a:lnTo>
                    <a:pt x="6746" y="607"/>
                  </a:lnTo>
                  <a:lnTo>
                    <a:pt x="6821" y="304"/>
                  </a:lnTo>
                  <a:lnTo>
                    <a:pt x="6821" y="152"/>
                  </a:lnTo>
                  <a:lnTo>
                    <a:pt x="6746" y="76"/>
                  </a:lnTo>
                  <a:lnTo>
                    <a:pt x="6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4"/>
            <p:cNvSpPr/>
            <p:nvPr/>
          </p:nvSpPr>
          <p:spPr>
            <a:xfrm>
              <a:off x="9833733" y="2559478"/>
              <a:ext cx="122636" cy="573095"/>
            </a:xfrm>
            <a:custGeom>
              <a:avLst/>
              <a:gdLst/>
              <a:ahLst/>
              <a:cxnLst/>
              <a:rect l="l" t="t" r="r" b="b"/>
              <a:pathLst>
                <a:path w="3714" h="17356" extrusionOk="0">
                  <a:moveTo>
                    <a:pt x="3487" y="0"/>
                  </a:moveTo>
                  <a:lnTo>
                    <a:pt x="3335" y="76"/>
                  </a:lnTo>
                  <a:lnTo>
                    <a:pt x="3259" y="152"/>
                  </a:lnTo>
                  <a:lnTo>
                    <a:pt x="3032" y="531"/>
                  </a:lnTo>
                  <a:lnTo>
                    <a:pt x="2729" y="1288"/>
                  </a:lnTo>
                  <a:lnTo>
                    <a:pt x="2350" y="2577"/>
                  </a:lnTo>
                  <a:lnTo>
                    <a:pt x="1516" y="5457"/>
                  </a:lnTo>
                  <a:lnTo>
                    <a:pt x="1213" y="6821"/>
                  </a:lnTo>
                  <a:lnTo>
                    <a:pt x="910" y="8261"/>
                  </a:lnTo>
                  <a:lnTo>
                    <a:pt x="683" y="9777"/>
                  </a:lnTo>
                  <a:lnTo>
                    <a:pt x="455" y="11520"/>
                  </a:lnTo>
                  <a:lnTo>
                    <a:pt x="76" y="15764"/>
                  </a:lnTo>
                  <a:lnTo>
                    <a:pt x="0" y="16597"/>
                  </a:lnTo>
                  <a:lnTo>
                    <a:pt x="0" y="17052"/>
                  </a:lnTo>
                  <a:lnTo>
                    <a:pt x="76" y="17279"/>
                  </a:lnTo>
                  <a:lnTo>
                    <a:pt x="152" y="17355"/>
                  </a:lnTo>
                  <a:lnTo>
                    <a:pt x="228" y="17279"/>
                  </a:lnTo>
                  <a:lnTo>
                    <a:pt x="304" y="17204"/>
                  </a:lnTo>
                  <a:lnTo>
                    <a:pt x="379" y="17052"/>
                  </a:lnTo>
                  <a:lnTo>
                    <a:pt x="531" y="16370"/>
                  </a:lnTo>
                  <a:lnTo>
                    <a:pt x="683" y="15309"/>
                  </a:lnTo>
                  <a:lnTo>
                    <a:pt x="910" y="13717"/>
                  </a:lnTo>
                  <a:lnTo>
                    <a:pt x="1289" y="10762"/>
                  </a:lnTo>
                  <a:lnTo>
                    <a:pt x="1744" y="8109"/>
                  </a:lnTo>
                  <a:lnTo>
                    <a:pt x="2274" y="5608"/>
                  </a:lnTo>
                  <a:lnTo>
                    <a:pt x="2956" y="3183"/>
                  </a:lnTo>
                  <a:lnTo>
                    <a:pt x="3487" y="1364"/>
                  </a:lnTo>
                  <a:lnTo>
                    <a:pt x="3714" y="455"/>
                  </a:lnTo>
                  <a:lnTo>
                    <a:pt x="3714" y="227"/>
                  </a:lnTo>
                  <a:lnTo>
                    <a:pt x="3714" y="152"/>
                  </a:lnTo>
                  <a:lnTo>
                    <a:pt x="3638" y="76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4"/>
            <p:cNvSpPr/>
            <p:nvPr/>
          </p:nvSpPr>
          <p:spPr>
            <a:xfrm>
              <a:off x="12631480" y="2724644"/>
              <a:ext cx="72611" cy="300317"/>
            </a:xfrm>
            <a:custGeom>
              <a:avLst/>
              <a:gdLst/>
              <a:ahLst/>
              <a:cxnLst/>
              <a:rect l="l" t="t" r="r" b="b"/>
              <a:pathLst>
                <a:path w="2199" h="9095" extrusionOk="0">
                  <a:moveTo>
                    <a:pt x="152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759" y="3335"/>
                  </a:lnTo>
                  <a:lnTo>
                    <a:pt x="1289" y="5911"/>
                  </a:lnTo>
                  <a:lnTo>
                    <a:pt x="1668" y="7730"/>
                  </a:lnTo>
                  <a:lnTo>
                    <a:pt x="1820" y="8564"/>
                  </a:lnTo>
                  <a:lnTo>
                    <a:pt x="1971" y="9019"/>
                  </a:lnTo>
                  <a:lnTo>
                    <a:pt x="2047" y="9094"/>
                  </a:lnTo>
                  <a:lnTo>
                    <a:pt x="2123" y="9019"/>
                  </a:lnTo>
                  <a:lnTo>
                    <a:pt x="2199" y="8791"/>
                  </a:lnTo>
                  <a:lnTo>
                    <a:pt x="2199" y="8412"/>
                  </a:lnTo>
                  <a:lnTo>
                    <a:pt x="2123" y="7654"/>
                  </a:lnTo>
                  <a:lnTo>
                    <a:pt x="1895" y="6518"/>
                  </a:lnTo>
                  <a:lnTo>
                    <a:pt x="1289" y="3714"/>
                  </a:lnTo>
                  <a:lnTo>
                    <a:pt x="607" y="1137"/>
                  </a:lnTo>
                  <a:lnTo>
                    <a:pt x="380" y="303"/>
                  </a:lnTo>
                  <a:lnTo>
                    <a:pt x="228" y="15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4"/>
            <p:cNvSpPr/>
            <p:nvPr/>
          </p:nvSpPr>
          <p:spPr>
            <a:xfrm>
              <a:off x="12661529" y="3105000"/>
              <a:ext cx="60096" cy="430449"/>
            </a:xfrm>
            <a:custGeom>
              <a:avLst/>
              <a:gdLst/>
              <a:ahLst/>
              <a:cxnLst/>
              <a:rect l="l" t="t" r="r" b="b"/>
              <a:pathLst>
                <a:path w="1820" h="13036" extrusionOk="0">
                  <a:moveTo>
                    <a:pt x="1364" y="1"/>
                  </a:moveTo>
                  <a:lnTo>
                    <a:pt x="1213" y="76"/>
                  </a:lnTo>
                  <a:lnTo>
                    <a:pt x="1137" y="304"/>
                  </a:lnTo>
                  <a:lnTo>
                    <a:pt x="1137" y="607"/>
                  </a:lnTo>
                  <a:lnTo>
                    <a:pt x="1213" y="1668"/>
                  </a:lnTo>
                  <a:lnTo>
                    <a:pt x="1213" y="2502"/>
                  </a:lnTo>
                  <a:lnTo>
                    <a:pt x="1213" y="3487"/>
                  </a:lnTo>
                  <a:lnTo>
                    <a:pt x="1061" y="5836"/>
                  </a:lnTo>
                  <a:lnTo>
                    <a:pt x="758" y="8413"/>
                  </a:lnTo>
                  <a:lnTo>
                    <a:pt x="303" y="10762"/>
                  </a:lnTo>
                  <a:lnTo>
                    <a:pt x="0" y="12278"/>
                  </a:lnTo>
                  <a:lnTo>
                    <a:pt x="0" y="12733"/>
                  </a:lnTo>
                  <a:lnTo>
                    <a:pt x="0" y="13036"/>
                  </a:lnTo>
                  <a:lnTo>
                    <a:pt x="76" y="13036"/>
                  </a:lnTo>
                  <a:lnTo>
                    <a:pt x="152" y="12884"/>
                  </a:lnTo>
                  <a:lnTo>
                    <a:pt x="607" y="11747"/>
                  </a:lnTo>
                  <a:lnTo>
                    <a:pt x="1137" y="9701"/>
                  </a:lnTo>
                  <a:lnTo>
                    <a:pt x="1516" y="7807"/>
                  </a:lnTo>
                  <a:lnTo>
                    <a:pt x="1743" y="5760"/>
                  </a:lnTo>
                  <a:lnTo>
                    <a:pt x="1819" y="3563"/>
                  </a:lnTo>
                  <a:lnTo>
                    <a:pt x="1819" y="1744"/>
                  </a:lnTo>
                  <a:lnTo>
                    <a:pt x="1668" y="607"/>
                  </a:lnTo>
                  <a:lnTo>
                    <a:pt x="1592" y="228"/>
                  </a:lnTo>
                  <a:lnTo>
                    <a:pt x="1516" y="7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4"/>
            <p:cNvSpPr/>
            <p:nvPr/>
          </p:nvSpPr>
          <p:spPr>
            <a:xfrm>
              <a:off x="12631480" y="3452832"/>
              <a:ext cx="100150" cy="275321"/>
            </a:xfrm>
            <a:custGeom>
              <a:avLst/>
              <a:gdLst/>
              <a:ahLst/>
              <a:cxnLst/>
              <a:rect l="l" t="t" r="r" b="b"/>
              <a:pathLst>
                <a:path w="3033" h="8338" extrusionOk="0">
                  <a:moveTo>
                    <a:pt x="2805" y="1"/>
                  </a:moveTo>
                  <a:lnTo>
                    <a:pt x="2729" y="77"/>
                  </a:lnTo>
                  <a:lnTo>
                    <a:pt x="2578" y="304"/>
                  </a:lnTo>
                  <a:lnTo>
                    <a:pt x="2199" y="1138"/>
                  </a:lnTo>
                  <a:lnTo>
                    <a:pt x="1213" y="4018"/>
                  </a:lnTo>
                  <a:lnTo>
                    <a:pt x="380" y="6897"/>
                  </a:lnTo>
                  <a:lnTo>
                    <a:pt x="1" y="8186"/>
                  </a:lnTo>
                  <a:lnTo>
                    <a:pt x="77" y="8337"/>
                  </a:lnTo>
                  <a:lnTo>
                    <a:pt x="304" y="8337"/>
                  </a:lnTo>
                  <a:lnTo>
                    <a:pt x="455" y="8262"/>
                  </a:lnTo>
                  <a:lnTo>
                    <a:pt x="607" y="8110"/>
                  </a:lnTo>
                  <a:lnTo>
                    <a:pt x="986" y="7201"/>
                  </a:lnTo>
                  <a:lnTo>
                    <a:pt x="1592" y="5609"/>
                  </a:lnTo>
                  <a:lnTo>
                    <a:pt x="2274" y="3336"/>
                  </a:lnTo>
                  <a:lnTo>
                    <a:pt x="2805" y="1668"/>
                  </a:lnTo>
                  <a:lnTo>
                    <a:pt x="3032" y="683"/>
                  </a:lnTo>
                  <a:lnTo>
                    <a:pt x="3032" y="304"/>
                  </a:lnTo>
                  <a:lnTo>
                    <a:pt x="3032" y="152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4"/>
            <p:cNvSpPr/>
            <p:nvPr/>
          </p:nvSpPr>
          <p:spPr>
            <a:xfrm>
              <a:off x="12531397" y="3655541"/>
              <a:ext cx="92621" cy="190228"/>
            </a:xfrm>
            <a:custGeom>
              <a:avLst/>
              <a:gdLst/>
              <a:ahLst/>
              <a:cxnLst/>
              <a:rect l="l" t="t" r="r" b="b"/>
              <a:pathLst>
                <a:path w="2805" h="5761" extrusionOk="0">
                  <a:moveTo>
                    <a:pt x="2577" y="1"/>
                  </a:moveTo>
                  <a:lnTo>
                    <a:pt x="2350" y="152"/>
                  </a:lnTo>
                  <a:lnTo>
                    <a:pt x="2198" y="380"/>
                  </a:lnTo>
                  <a:lnTo>
                    <a:pt x="986" y="3108"/>
                  </a:lnTo>
                  <a:lnTo>
                    <a:pt x="379" y="4472"/>
                  </a:lnTo>
                  <a:lnTo>
                    <a:pt x="0" y="5306"/>
                  </a:lnTo>
                  <a:lnTo>
                    <a:pt x="0" y="5533"/>
                  </a:lnTo>
                  <a:lnTo>
                    <a:pt x="0" y="5685"/>
                  </a:lnTo>
                  <a:lnTo>
                    <a:pt x="76" y="5760"/>
                  </a:lnTo>
                  <a:lnTo>
                    <a:pt x="152" y="5760"/>
                  </a:lnTo>
                  <a:lnTo>
                    <a:pt x="379" y="5533"/>
                  </a:lnTo>
                  <a:lnTo>
                    <a:pt x="682" y="5003"/>
                  </a:lnTo>
                  <a:lnTo>
                    <a:pt x="1592" y="3335"/>
                  </a:lnTo>
                  <a:lnTo>
                    <a:pt x="2425" y="1441"/>
                  </a:lnTo>
                  <a:lnTo>
                    <a:pt x="2729" y="758"/>
                  </a:lnTo>
                  <a:lnTo>
                    <a:pt x="2804" y="304"/>
                  </a:lnTo>
                  <a:lnTo>
                    <a:pt x="2804" y="152"/>
                  </a:lnTo>
                  <a:lnTo>
                    <a:pt x="2729" y="76"/>
                  </a:lnTo>
                  <a:lnTo>
                    <a:pt x="2653" y="76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4"/>
            <p:cNvSpPr/>
            <p:nvPr/>
          </p:nvSpPr>
          <p:spPr>
            <a:xfrm>
              <a:off x="12521392" y="3788182"/>
              <a:ext cx="102626" cy="157671"/>
            </a:xfrm>
            <a:custGeom>
              <a:avLst/>
              <a:gdLst/>
              <a:ahLst/>
              <a:cxnLst/>
              <a:rect l="l" t="t" r="r" b="b"/>
              <a:pathLst>
                <a:path w="3108" h="4775" extrusionOk="0">
                  <a:moveTo>
                    <a:pt x="2880" y="0"/>
                  </a:moveTo>
                  <a:lnTo>
                    <a:pt x="2728" y="228"/>
                  </a:lnTo>
                  <a:lnTo>
                    <a:pt x="2198" y="910"/>
                  </a:lnTo>
                  <a:lnTo>
                    <a:pt x="1364" y="2122"/>
                  </a:lnTo>
                  <a:lnTo>
                    <a:pt x="606" y="3411"/>
                  </a:lnTo>
                  <a:lnTo>
                    <a:pt x="152" y="4244"/>
                  </a:lnTo>
                  <a:lnTo>
                    <a:pt x="76" y="4548"/>
                  </a:lnTo>
                  <a:lnTo>
                    <a:pt x="0" y="4699"/>
                  </a:lnTo>
                  <a:lnTo>
                    <a:pt x="76" y="4775"/>
                  </a:lnTo>
                  <a:lnTo>
                    <a:pt x="152" y="4775"/>
                  </a:lnTo>
                  <a:lnTo>
                    <a:pt x="379" y="4623"/>
                  </a:lnTo>
                  <a:lnTo>
                    <a:pt x="682" y="4169"/>
                  </a:lnTo>
                  <a:lnTo>
                    <a:pt x="1743" y="2653"/>
                  </a:lnTo>
                  <a:lnTo>
                    <a:pt x="2653" y="1061"/>
                  </a:lnTo>
                  <a:lnTo>
                    <a:pt x="2956" y="531"/>
                  </a:lnTo>
                  <a:lnTo>
                    <a:pt x="3107" y="228"/>
                  </a:lnTo>
                  <a:lnTo>
                    <a:pt x="3107" y="76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4"/>
            <p:cNvSpPr/>
            <p:nvPr/>
          </p:nvSpPr>
          <p:spPr>
            <a:xfrm>
              <a:off x="10139036" y="3815687"/>
              <a:ext cx="100117" cy="152684"/>
            </a:xfrm>
            <a:custGeom>
              <a:avLst/>
              <a:gdLst/>
              <a:ahLst/>
              <a:cxnLst/>
              <a:rect l="l" t="t" r="r" b="b"/>
              <a:pathLst>
                <a:path w="3032" h="4624" extrusionOk="0">
                  <a:moveTo>
                    <a:pt x="0" y="1"/>
                  </a:moveTo>
                  <a:lnTo>
                    <a:pt x="0" y="153"/>
                  </a:lnTo>
                  <a:lnTo>
                    <a:pt x="228" y="759"/>
                  </a:lnTo>
                  <a:lnTo>
                    <a:pt x="834" y="1820"/>
                  </a:lnTo>
                  <a:lnTo>
                    <a:pt x="1516" y="3032"/>
                  </a:lnTo>
                  <a:lnTo>
                    <a:pt x="2047" y="3942"/>
                  </a:lnTo>
                  <a:lnTo>
                    <a:pt x="2426" y="4321"/>
                  </a:lnTo>
                  <a:lnTo>
                    <a:pt x="2729" y="4624"/>
                  </a:lnTo>
                  <a:lnTo>
                    <a:pt x="2956" y="4624"/>
                  </a:lnTo>
                  <a:lnTo>
                    <a:pt x="3032" y="4548"/>
                  </a:lnTo>
                  <a:lnTo>
                    <a:pt x="3032" y="4397"/>
                  </a:lnTo>
                  <a:lnTo>
                    <a:pt x="2804" y="3866"/>
                  </a:lnTo>
                  <a:lnTo>
                    <a:pt x="2198" y="2881"/>
                  </a:lnTo>
                  <a:lnTo>
                    <a:pt x="1440" y="1744"/>
                  </a:lnTo>
                  <a:lnTo>
                    <a:pt x="910" y="835"/>
                  </a:lnTo>
                  <a:lnTo>
                    <a:pt x="607" y="380"/>
                  </a:lnTo>
                  <a:lnTo>
                    <a:pt x="304" y="7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4"/>
            <p:cNvSpPr/>
            <p:nvPr/>
          </p:nvSpPr>
          <p:spPr>
            <a:xfrm>
              <a:off x="11998356" y="3923299"/>
              <a:ext cx="483017" cy="437977"/>
            </a:xfrm>
            <a:custGeom>
              <a:avLst/>
              <a:gdLst/>
              <a:ahLst/>
              <a:cxnLst/>
              <a:rect l="l" t="t" r="r" b="b"/>
              <a:pathLst>
                <a:path w="14628" h="13264" extrusionOk="0">
                  <a:moveTo>
                    <a:pt x="14552" y="1"/>
                  </a:moveTo>
                  <a:lnTo>
                    <a:pt x="14400" y="152"/>
                  </a:lnTo>
                  <a:lnTo>
                    <a:pt x="13870" y="607"/>
                  </a:lnTo>
                  <a:lnTo>
                    <a:pt x="13112" y="1517"/>
                  </a:lnTo>
                  <a:lnTo>
                    <a:pt x="12127" y="2805"/>
                  </a:lnTo>
                  <a:lnTo>
                    <a:pt x="11217" y="3942"/>
                  </a:lnTo>
                  <a:lnTo>
                    <a:pt x="10459" y="4927"/>
                  </a:lnTo>
                  <a:lnTo>
                    <a:pt x="9626" y="5836"/>
                  </a:lnTo>
                  <a:lnTo>
                    <a:pt x="8792" y="6594"/>
                  </a:lnTo>
                  <a:lnTo>
                    <a:pt x="7883" y="7352"/>
                  </a:lnTo>
                  <a:lnTo>
                    <a:pt x="6746" y="8186"/>
                  </a:lnTo>
                  <a:lnTo>
                    <a:pt x="3714" y="10308"/>
                  </a:lnTo>
                  <a:lnTo>
                    <a:pt x="1668" y="11672"/>
                  </a:lnTo>
                  <a:lnTo>
                    <a:pt x="455" y="12581"/>
                  </a:lnTo>
                  <a:lnTo>
                    <a:pt x="152" y="12885"/>
                  </a:lnTo>
                  <a:lnTo>
                    <a:pt x="1" y="13112"/>
                  </a:lnTo>
                  <a:lnTo>
                    <a:pt x="1" y="13188"/>
                  </a:lnTo>
                  <a:lnTo>
                    <a:pt x="152" y="13263"/>
                  </a:lnTo>
                  <a:lnTo>
                    <a:pt x="455" y="13112"/>
                  </a:lnTo>
                  <a:lnTo>
                    <a:pt x="1062" y="12809"/>
                  </a:lnTo>
                  <a:lnTo>
                    <a:pt x="2805" y="11672"/>
                  </a:lnTo>
                  <a:lnTo>
                    <a:pt x="5003" y="10156"/>
                  </a:lnTo>
                  <a:lnTo>
                    <a:pt x="6973" y="8792"/>
                  </a:lnTo>
                  <a:lnTo>
                    <a:pt x="8640" y="7504"/>
                  </a:lnTo>
                  <a:lnTo>
                    <a:pt x="10156" y="6064"/>
                  </a:lnTo>
                  <a:lnTo>
                    <a:pt x="11672" y="4396"/>
                  </a:lnTo>
                  <a:lnTo>
                    <a:pt x="13188" y="2426"/>
                  </a:lnTo>
                  <a:lnTo>
                    <a:pt x="13946" y="1441"/>
                  </a:lnTo>
                  <a:lnTo>
                    <a:pt x="14400" y="759"/>
                  </a:lnTo>
                  <a:lnTo>
                    <a:pt x="14628" y="228"/>
                  </a:lnTo>
                  <a:lnTo>
                    <a:pt x="14628" y="152"/>
                  </a:lnTo>
                  <a:lnTo>
                    <a:pt x="14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4"/>
            <p:cNvSpPr/>
            <p:nvPr/>
          </p:nvSpPr>
          <p:spPr>
            <a:xfrm>
              <a:off x="12296163" y="3998387"/>
              <a:ext cx="215224" cy="217734"/>
            </a:xfrm>
            <a:custGeom>
              <a:avLst/>
              <a:gdLst/>
              <a:ahLst/>
              <a:cxnLst/>
              <a:rect l="l" t="t" r="r" b="b"/>
              <a:pathLst>
                <a:path w="6518" h="6594" extrusionOk="0">
                  <a:moveTo>
                    <a:pt x="6366" y="0"/>
                  </a:moveTo>
                  <a:lnTo>
                    <a:pt x="6139" y="76"/>
                  </a:lnTo>
                  <a:lnTo>
                    <a:pt x="5457" y="682"/>
                  </a:lnTo>
                  <a:lnTo>
                    <a:pt x="4396" y="1592"/>
                  </a:lnTo>
                  <a:lnTo>
                    <a:pt x="3032" y="2956"/>
                  </a:lnTo>
                  <a:lnTo>
                    <a:pt x="1289" y="4775"/>
                  </a:lnTo>
                  <a:lnTo>
                    <a:pt x="304" y="5836"/>
                  </a:lnTo>
                  <a:lnTo>
                    <a:pt x="76" y="6215"/>
                  </a:lnTo>
                  <a:lnTo>
                    <a:pt x="0" y="6442"/>
                  </a:lnTo>
                  <a:lnTo>
                    <a:pt x="76" y="6518"/>
                  </a:lnTo>
                  <a:lnTo>
                    <a:pt x="304" y="6594"/>
                  </a:lnTo>
                  <a:lnTo>
                    <a:pt x="531" y="6442"/>
                  </a:lnTo>
                  <a:lnTo>
                    <a:pt x="1061" y="5988"/>
                  </a:lnTo>
                  <a:lnTo>
                    <a:pt x="2653" y="4472"/>
                  </a:lnTo>
                  <a:lnTo>
                    <a:pt x="4472" y="2729"/>
                  </a:lnTo>
                  <a:lnTo>
                    <a:pt x="5760" y="1213"/>
                  </a:lnTo>
                  <a:lnTo>
                    <a:pt x="6139" y="758"/>
                  </a:lnTo>
                  <a:lnTo>
                    <a:pt x="6366" y="379"/>
                  </a:lnTo>
                  <a:lnTo>
                    <a:pt x="6518" y="152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4"/>
            <p:cNvSpPr/>
            <p:nvPr/>
          </p:nvSpPr>
          <p:spPr>
            <a:xfrm>
              <a:off x="12100982" y="4231111"/>
              <a:ext cx="160180" cy="127655"/>
            </a:xfrm>
            <a:custGeom>
              <a:avLst/>
              <a:gdLst/>
              <a:ahLst/>
              <a:cxnLst/>
              <a:rect l="l" t="t" r="r" b="b"/>
              <a:pathLst>
                <a:path w="4851" h="3866" extrusionOk="0">
                  <a:moveTo>
                    <a:pt x="4547" y="1"/>
                  </a:moveTo>
                  <a:lnTo>
                    <a:pt x="4320" y="76"/>
                  </a:lnTo>
                  <a:lnTo>
                    <a:pt x="3714" y="455"/>
                  </a:lnTo>
                  <a:lnTo>
                    <a:pt x="2198" y="1592"/>
                  </a:lnTo>
                  <a:lnTo>
                    <a:pt x="1364" y="2198"/>
                  </a:lnTo>
                  <a:lnTo>
                    <a:pt x="682" y="2805"/>
                  </a:lnTo>
                  <a:lnTo>
                    <a:pt x="227" y="3335"/>
                  </a:lnTo>
                  <a:lnTo>
                    <a:pt x="0" y="3563"/>
                  </a:lnTo>
                  <a:lnTo>
                    <a:pt x="0" y="3790"/>
                  </a:lnTo>
                  <a:lnTo>
                    <a:pt x="76" y="3866"/>
                  </a:lnTo>
                  <a:lnTo>
                    <a:pt x="227" y="3866"/>
                  </a:lnTo>
                  <a:lnTo>
                    <a:pt x="455" y="3790"/>
                  </a:lnTo>
                  <a:lnTo>
                    <a:pt x="1288" y="3184"/>
                  </a:lnTo>
                  <a:lnTo>
                    <a:pt x="2728" y="2123"/>
                  </a:lnTo>
                  <a:lnTo>
                    <a:pt x="3941" y="1137"/>
                  </a:lnTo>
                  <a:lnTo>
                    <a:pt x="4623" y="531"/>
                  </a:lnTo>
                  <a:lnTo>
                    <a:pt x="4775" y="304"/>
                  </a:lnTo>
                  <a:lnTo>
                    <a:pt x="4850" y="76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4"/>
            <p:cNvSpPr/>
            <p:nvPr/>
          </p:nvSpPr>
          <p:spPr>
            <a:xfrm>
              <a:off x="11678062" y="4368738"/>
              <a:ext cx="385409" cy="167709"/>
            </a:xfrm>
            <a:custGeom>
              <a:avLst/>
              <a:gdLst/>
              <a:ahLst/>
              <a:cxnLst/>
              <a:rect l="l" t="t" r="r" b="b"/>
              <a:pathLst>
                <a:path w="11672" h="5079" extrusionOk="0">
                  <a:moveTo>
                    <a:pt x="11444" y="1"/>
                  </a:moveTo>
                  <a:lnTo>
                    <a:pt x="11217" y="77"/>
                  </a:lnTo>
                  <a:lnTo>
                    <a:pt x="10383" y="456"/>
                  </a:lnTo>
                  <a:lnTo>
                    <a:pt x="8943" y="1138"/>
                  </a:lnTo>
                  <a:lnTo>
                    <a:pt x="7806" y="1592"/>
                  </a:lnTo>
                  <a:lnTo>
                    <a:pt x="6366" y="2199"/>
                  </a:lnTo>
                  <a:lnTo>
                    <a:pt x="3410" y="3335"/>
                  </a:lnTo>
                  <a:lnTo>
                    <a:pt x="1895" y="3790"/>
                  </a:lnTo>
                  <a:lnTo>
                    <a:pt x="834" y="4245"/>
                  </a:lnTo>
                  <a:lnTo>
                    <a:pt x="227" y="4548"/>
                  </a:lnTo>
                  <a:lnTo>
                    <a:pt x="76" y="4624"/>
                  </a:lnTo>
                  <a:lnTo>
                    <a:pt x="0" y="4775"/>
                  </a:lnTo>
                  <a:lnTo>
                    <a:pt x="76" y="5003"/>
                  </a:lnTo>
                  <a:lnTo>
                    <a:pt x="227" y="5079"/>
                  </a:lnTo>
                  <a:lnTo>
                    <a:pt x="1213" y="4775"/>
                  </a:lnTo>
                  <a:lnTo>
                    <a:pt x="3486" y="4017"/>
                  </a:lnTo>
                  <a:lnTo>
                    <a:pt x="4699" y="3639"/>
                  </a:lnTo>
                  <a:lnTo>
                    <a:pt x="6063" y="3108"/>
                  </a:lnTo>
                  <a:lnTo>
                    <a:pt x="8716" y="1971"/>
                  </a:lnTo>
                  <a:lnTo>
                    <a:pt x="10762" y="910"/>
                  </a:lnTo>
                  <a:lnTo>
                    <a:pt x="11368" y="531"/>
                  </a:lnTo>
                  <a:lnTo>
                    <a:pt x="11595" y="380"/>
                  </a:lnTo>
                  <a:lnTo>
                    <a:pt x="11671" y="228"/>
                  </a:lnTo>
                  <a:lnTo>
                    <a:pt x="11671" y="152"/>
                  </a:lnTo>
                  <a:lnTo>
                    <a:pt x="11595" y="77"/>
                  </a:lnTo>
                  <a:lnTo>
                    <a:pt x="11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4"/>
            <p:cNvSpPr/>
            <p:nvPr/>
          </p:nvSpPr>
          <p:spPr>
            <a:xfrm>
              <a:off x="11540402" y="4376267"/>
              <a:ext cx="407962" cy="125146"/>
            </a:xfrm>
            <a:custGeom>
              <a:avLst/>
              <a:gdLst/>
              <a:ahLst/>
              <a:cxnLst/>
              <a:rect l="l" t="t" r="r" b="b"/>
              <a:pathLst>
                <a:path w="12355" h="3790" extrusionOk="0">
                  <a:moveTo>
                    <a:pt x="12051" y="0"/>
                  </a:moveTo>
                  <a:lnTo>
                    <a:pt x="11672" y="76"/>
                  </a:lnTo>
                  <a:lnTo>
                    <a:pt x="11217" y="303"/>
                  </a:lnTo>
                  <a:lnTo>
                    <a:pt x="10232" y="758"/>
                  </a:lnTo>
                  <a:lnTo>
                    <a:pt x="8565" y="1289"/>
                  </a:lnTo>
                  <a:lnTo>
                    <a:pt x="6443" y="1895"/>
                  </a:lnTo>
                  <a:lnTo>
                    <a:pt x="3790" y="2501"/>
                  </a:lnTo>
                  <a:lnTo>
                    <a:pt x="1820" y="2956"/>
                  </a:lnTo>
                  <a:lnTo>
                    <a:pt x="607" y="3335"/>
                  </a:lnTo>
                  <a:lnTo>
                    <a:pt x="228" y="3486"/>
                  </a:lnTo>
                  <a:lnTo>
                    <a:pt x="77" y="3562"/>
                  </a:lnTo>
                  <a:lnTo>
                    <a:pt x="1" y="3714"/>
                  </a:lnTo>
                  <a:lnTo>
                    <a:pt x="1" y="3789"/>
                  </a:lnTo>
                  <a:lnTo>
                    <a:pt x="607" y="3789"/>
                  </a:lnTo>
                  <a:lnTo>
                    <a:pt x="2123" y="3486"/>
                  </a:lnTo>
                  <a:lnTo>
                    <a:pt x="7352" y="2274"/>
                  </a:lnTo>
                  <a:lnTo>
                    <a:pt x="9095" y="1743"/>
                  </a:lnTo>
                  <a:lnTo>
                    <a:pt x="10687" y="1137"/>
                  </a:lnTo>
                  <a:lnTo>
                    <a:pt x="11899" y="606"/>
                  </a:lnTo>
                  <a:lnTo>
                    <a:pt x="12202" y="379"/>
                  </a:lnTo>
                  <a:lnTo>
                    <a:pt x="12354" y="152"/>
                  </a:lnTo>
                  <a:lnTo>
                    <a:pt x="12354" y="76"/>
                  </a:lnTo>
                  <a:lnTo>
                    <a:pt x="12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4"/>
            <p:cNvSpPr/>
            <p:nvPr/>
          </p:nvSpPr>
          <p:spPr>
            <a:xfrm>
              <a:off x="10922302" y="4441316"/>
              <a:ext cx="62606" cy="25062"/>
            </a:xfrm>
            <a:custGeom>
              <a:avLst/>
              <a:gdLst/>
              <a:ahLst/>
              <a:cxnLst/>
              <a:rect l="l" t="t" r="r" b="b"/>
              <a:pathLst>
                <a:path w="1896" h="759" extrusionOk="0">
                  <a:moveTo>
                    <a:pt x="455" y="1"/>
                  </a:moveTo>
                  <a:lnTo>
                    <a:pt x="152" y="76"/>
                  </a:lnTo>
                  <a:lnTo>
                    <a:pt x="76" y="76"/>
                  </a:lnTo>
                  <a:lnTo>
                    <a:pt x="1" y="228"/>
                  </a:lnTo>
                  <a:lnTo>
                    <a:pt x="76" y="304"/>
                  </a:lnTo>
                  <a:lnTo>
                    <a:pt x="304" y="455"/>
                  </a:lnTo>
                  <a:lnTo>
                    <a:pt x="834" y="607"/>
                  </a:lnTo>
                  <a:lnTo>
                    <a:pt x="1441" y="758"/>
                  </a:lnTo>
                  <a:lnTo>
                    <a:pt x="1744" y="683"/>
                  </a:lnTo>
                  <a:lnTo>
                    <a:pt x="1895" y="683"/>
                  </a:lnTo>
                  <a:lnTo>
                    <a:pt x="1895" y="531"/>
                  </a:lnTo>
                  <a:lnTo>
                    <a:pt x="1895" y="455"/>
                  </a:lnTo>
                  <a:lnTo>
                    <a:pt x="1744" y="304"/>
                  </a:lnTo>
                  <a:lnTo>
                    <a:pt x="1441" y="228"/>
                  </a:lnTo>
                  <a:lnTo>
                    <a:pt x="910" y="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4"/>
            <p:cNvSpPr/>
            <p:nvPr/>
          </p:nvSpPr>
          <p:spPr>
            <a:xfrm>
              <a:off x="11069934" y="4486355"/>
              <a:ext cx="397957" cy="35067"/>
            </a:xfrm>
            <a:custGeom>
              <a:avLst/>
              <a:gdLst/>
              <a:ahLst/>
              <a:cxnLst/>
              <a:rect l="l" t="t" r="r" b="b"/>
              <a:pathLst>
                <a:path w="12052" h="1062" extrusionOk="0">
                  <a:moveTo>
                    <a:pt x="153" y="1"/>
                  </a:moveTo>
                  <a:lnTo>
                    <a:pt x="77" y="152"/>
                  </a:lnTo>
                  <a:lnTo>
                    <a:pt x="1" y="228"/>
                  </a:lnTo>
                  <a:lnTo>
                    <a:pt x="77" y="304"/>
                  </a:lnTo>
                  <a:lnTo>
                    <a:pt x="304" y="455"/>
                  </a:lnTo>
                  <a:lnTo>
                    <a:pt x="986" y="607"/>
                  </a:lnTo>
                  <a:lnTo>
                    <a:pt x="2275" y="834"/>
                  </a:lnTo>
                  <a:lnTo>
                    <a:pt x="3108" y="910"/>
                  </a:lnTo>
                  <a:lnTo>
                    <a:pt x="4397" y="986"/>
                  </a:lnTo>
                  <a:lnTo>
                    <a:pt x="7580" y="1062"/>
                  </a:lnTo>
                  <a:lnTo>
                    <a:pt x="10535" y="986"/>
                  </a:lnTo>
                  <a:lnTo>
                    <a:pt x="11596" y="910"/>
                  </a:lnTo>
                  <a:lnTo>
                    <a:pt x="12051" y="834"/>
                  </a:lnTo>
                  <a:lnTo>
                    <a:pt x="12051" y="759"/>
                  </a:lnTo>
                  <a:lnTo>
                    <a:pt x="11975" y="759"/>
                  </a:lnTo>
                  <a:lnTo>
                    <a:pt x="11293" y="683"/>
                  </a:lnTo>
                  <a:lnTo>
                    <a:pt x="8413" y="607"/>
                  </a:lnTo>
                  <a:lnTo>
                    <a:pt x="6670" y="607"/>
                  </a:lnTo>
                  <a:lnTo>
                    <a:pt x="5003" y="531"/>
                  </a:lnTo>
                  <a:lnTo>
                    <a:pt x="3563" y="455"/>
                  </a:lnTo>
                  <a:lnTo>
                    <a:pt x="2502" y="30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74"/>
            <p:cNvSpPr/>
            <p:nvPr/>
          </p:nvSpPr>
          <p:spPr>
            <a:xfrm>
              <a:off x="11345221" y="4518913"/>
              <a:ext cx="305336" cy="57587"/>
            </a:xfrm>
            <a:custGeom>
              <a:avLst/>
              <a:gdLst/>
              <a:ahLst/>
              <a:cxnLst/>
              <a:rect l="l" t="t" r="r" b="b"/>
              <a:pathLst>
                <a:path w="9247" h="1744" extrusionOk="0">
                  <a:moveTo>
                    <a:pt x="9095" y="0"/>
                  </a:moveTo>
                  <a:lnTo>
                    <a:pt x="7958" y="76"/>
                  </a:lnTo>
                  <a:lnTo>
                    <a:pt x="5609" y="455"/>
                  </a:lnTo>
                  <a:lnTo>
                    <a:pt x="3032" y="758"/>
                  </a:lnTo>
                  <a:lnTo>
                    <a:pt x="1516" y="909"/>
                  </a:lnTo>
                  <a:lnTo>
                    <a:pt x="834" y="1061"/>
                  </a:lnTo>
                  <a:lnTo>
                    <a:pt x="531" y="1137"/>
                  </a:lnTo>
                  <a:lnTo>
                    <a:pt x="304" y="1288"/>
                  </a:lnTo>
                  <a:lnTo>
                    <a:pt x="76" y="1440"/>
                  </a:lnTo>
                  <a:lnTo>
                    <a:pt x="0" y="1592"/>
                  </a:lnTo>
                  <a:lnTo>
                    <a:pt x="76" y="1667"/>
                  </a:lnTo>
                  <a:lnTo>
                    <a:pt x="228" y="1743"/>
                  </a:lnTo>
                  <a:lnTo>
                    <a:pt x="683" y="1743"/>
                  </a:lnTo>
                  <a:lnTo>
                    <a:pt x="1516" y="1667"/>
                  </a:lnTo>
                  <a:lnTo>
                    <a:pt x="3941" y="1440"/>
                  </a:lnTo>
                  <a:lnTo>
                    <a:pt x="6594" y="1061"/>
                  </a:lnTo>
                  <a:lnTo>
                    <a:pt x="8413" y="682"/>
                  </a:lnTo>
                  <a:lnTo>
                    <a:pt x="8868" y="531"/>
                  </a:lnTo>
                  <a:lnTo>
                    <a:pt x="9171" y="379"/>
                  </a:lnTo>
                  <a:lnTo>
                    <a:pt x="9246" y="303"/>
                  </a:lnTo>
                  <a:lnTo>
                    <a:pt x="9246" y="152"/>
                  </a:lnTo>
                  <a:lnTo>
                    <a:pt x="9171" y="76"/>
                  </a:lnTo>
                  <a:lnTo>
                    <a:pt x="9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74"/>
            <p:cNvSpPr/>
            <p:nvPr/>
          </p:nvSpPr>
          <p:spPr>
            <a:xfrm>
              <a:off x="5567027" y="1651067"/>
              <a:ext cx="715742" cy="102626"/>
            </a:xfrm>
            <a:custGeom>
              <a:avLst/>
              <a:gdLst/>
              <a:ahLst/>
              <a:cxnLst/>
              <a:rect l="l" t="t" r="r" b="b"/>
              <a:pathLst>
                <a:path w="21676" h="3108" extrusionOk="0">
                  <a:moveTo>
                    <a:pt x="14248" y="1"/>
                  </a:moveTo>
                  <a:lnTo>
                    <a:pt x="12126" y="76"/>
                  </a:lnTo>
                  <a:lnTo>
                    <a:pt x="10004" y="228"/>
                  </a:lnTo>
                  <a:lnTo>
                    <a:pt x="8716" y="379"/>
                  </a:lnTo>
                  <a:lnTo>
                    <a:pt x="7200" y="683"/>
                  </a:lnTo>
                  <a:lnTo>
                    <a:pt x="5533" y="1062"/>
                  </a:lnTo>
                  <a:lnTo>
                    <a:pt x="3941" y="1440"/>
                  </a:lnTo>
                  <a:lnTo>
                    <a:pt x="2501" y="1895"/>
                  </a:lnTo>
                  <a:lnTo>
                    <a:pt x="1213" y="2350"/>
                  </a:lnTo>
                  <a:lnTo>
                    <a:pt x="379" y="2729"/>
                  </a:lnTo>
                  <a:lnTo>
                    <a:pt x="152" y="2880"/>
                  </a:lnTo>
                  <a:lnTo>
                    <a:pt x="0" y="3032"/>
                  </a:lnTo>
                  <a:lnTo>
                    <a:pt x="0" y="3108"/>
                  </a:lnTo>
                  <a:lnTo>
                    <a:pt x="152" y="3108"/>
                  </a:lnTo>
                  <a:lnTo>
                    <a:pt x="910" y="2956"/>
                  </a:lnTo>
                  <a:lnTo>
                    <a:pt x="2501" y="2426"/>
                  </a:lnTo>
                  <a:lnTo>
                    <a:pt x="5002" y="1819"/>
                  </a:lnTo>
                  <a:lnTo>
                    <a:pt x="6821" y="1440"/>
                  </a:lnTo>
                  <a:lnTo>
                    <a:pt x="8337" y="1137"/>
                  </a:lnTo>
                  <a:lnTo>
                    <a:pt x="9928" y="986"/>
                  </a:lnTo>
                  <a:lnTo>
                    <a:pt x="11975" y="910"/>
                  </a:lnTo>
                  <a:lnTo>
                    <a:pt x="15537" y="910"/>
                  </a:lnTo>
                  <a:lnTo>
                    <a:pt x="17128" y="986"/>
                  </a:lnTo>
                  <a:lnTo>
                    <a:pt x="18568" y="1062"/>
                  </a:lnTo>
                  <a:lnTo>
                    <a:pt x="20766" y="1213"/>
                  </a:lnTo>
                  <a:lnTo>
                    <a:pt x="21296" y="1213"/>
                  </a:lnTo>
                  <a:lnTo>
                    <a:pt x="21600" y="1137"/>
                  </a:lnTo>
                  <a:lnTo>
                    <a:pt x="21675" y="986"/>
                  </a:lnTo>
                  <a:lnTo>
                    <a:pt x="21600" y="834"/>
                  </a:lnTo>
                  <a:lnTo>
                    <a:pt x="21296" y="683"/>
                  </a:lnTo>
                  <a:lnTo>
                    <a:pt x="20917" y="531"/>
                  </a:lnTo>
                  <a:lnTo>
                    <a:pt x="19705" y="304"/>
                  </a:lnTo>
                  <a:lnTo>
                    <a:pt x="18189" y="152"/>
                  </a:lnTo>
                  <a:lnTo>
                    <a:pt x="16294" y="76"/>
                  </a:lnTo>
                  <a:lnTo>
                    <a:pt x="14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74"/>
            <p:cNvSpPr/>
            <p:nvPr/>
          </p:nvSpPr>
          <p:spPr>
            <a:xfrm>
              <a:off x="5051520" y="1761189"/>
              <a:ext cx="402910" cy="222753"/>
            </a:xfrm>
            <a:custGeom>
              <a:avLst/>
              <a:gdLst/>
              <a:ahLst/>
              <a:cxnLst/>
              <a:rect l="l" t="t" r="r" b="b"/>
              <a:pathLst>
                <a:path w="12202" h="6746" extrusionOk="0">
                  <a:moveTo>
                    <a:pt x="11823" y="0"/>
                  </a:moveTo>
                  <a:lnTo>
                    <a:pt x="11293" y="152"/>
                  </a:lnTo>
                  <a:lnTo>
                    <a:pt x="10307" y="455"/>
                  </a:lnTo>
                  <a:lnTo>
                    <a:pt x="8564" y="1213"/>
                  </a:lnTo>
                  <a:lnTo>
                    <a:pt x="6670" y="2122"/>
                  </a:lnTo>
                  <a:lnTo>
                    <a:pt x="4699" y="3107"/>
                  </a:lnTo>
                  <a:lnTo>
                    <a:pt x="2956" y="4168"/>
                  </a:lnTo>
                  <a:lnTo>
                    <a:pt x="1440" y="5154"/>
                  </a:lnTo>
                  <a:lnTo>
                    <a:pt x="455" y="5987"/>
                  </a:lnTo>
                  <a:lnTo>
                    <a:pt x="152" y="6290"/>
                  </a:lnTo>
                  <a:lnTo>
                    <a:pt x="0" y="6518"/>
                  </a:lnTo>
                  <a:lnTo>
                    <a:pt x="0" y="6669"/>
                  </a:lnTo>
                  <a:lnTo>
                    <a:pt x="0" y="6745"/>
                  </a:lnTo>
                  <a:lnTo>
                    <a:pt x="303" y="6745"/>
                  </a:lnTo>
                  <a:lnTo>
                    <a:pt x="531" y="6669"/>
                  </a:lnTo>
                  <a:lnTo>
                    <a:pt x="986" y="6366"/>
                  </a:lnTo>
                  <a:lnTo>
                    <a:pt x="2426" y="5533"/>
                  </a:lnTo>
                  <a:lnTo>
                    <a:pt x="4320" y="4320"/>
                  </a:lnTo>
                  <a:lnTo>
                    <a:pt x="6594" y="3107"/>
                  </a:lnTo>
                  <a:lnTo>
                    <a:pt x="8792" y="2046"/>
                  </a:lnTo>
                  <a:lnTo>
                    <a:pt x="9777" y="1667"/>
                  </a:lnTo>
                  <a:lnTo>
                    <a:pt x="10535" y="1364"/>
                  </a:lnTo>
                  <a:lnTo>
                    <a:pt x="11368" y="1061"/>
                  </a:lnTo>
                  <a:lnTo>
                    <a:pt x="11975" y="758"/>
                  </a:lnTo>
                  <a:lnTo>
                    <a:pt x="12126" y="606"/>
                  </a:lnTo>
                  <a:lnTo>
                    <a:pt x="12202" y="455"/>
                  </a:lnTo>
                  <a:lnTo>
                    <a:pt x="12202" y="303"/>
                  </a:lnTo>
                  <a:lnTo>
                    <a:pt x="12202" y="152"/>
                  </a:lnTo>
                  <a:lnTo>
                    <a:pt x="12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74"/>
            <p:cNvSpPr/>
            <p:nvPr/>
          </p:nvSpPr>
          <p:spPr>
            <a:xfrm>
              <a:off x="5414376" y="1783708"/>
              <a:ext cx="200233" cy="75087"/>
            </a:xfrm>
            <a:custGeom>
              <a:avLst/>
              <a:gdLst/>
              <a:ahLst/>
              <a:cxnLst/>
              <a:rect l="l" t="t" r="r" b="b"/>
              <a:pathLst>
                <a:path w="6064" h="2274" extrusionOk="0">
                  <a:moveTo>
                    <a:pt x="5533" y="0"/>
                  </a:moveTo>
                  <a:lnTo>
                    <a:pt x="4927" y="76"/>
                  </a:lnTo>
                  <a:lnTo>
                    <a:pt x="4017" y="303"/>
                  </a:lnTo>
                  <a:lnTo>
                    <a:pt x="2426" y="834"/>
                  </a:lnTo>
                  <a:lnTo>
                    <a:pt x="1137" y="1289"/>
                  </a:lnTo>
                  <a:lnTo>
                    <a:pt x="304" y="1743"/>
                  </a:lnTo>
                  <a:lnTo>
                    <a:pt x="76" y="1895"/>
                  </a:lnTo>
                  <a:lnTo>
                    <a:pt x="0" y="2046"/>
                  </a:lnTo>
                  <a:lnTo>
                    <a:pt x="0" y="2198"/>
                  </a:lnTo>
                  <a:lnTo>
                    <a:pt x="76" y="2274"/>
                  </a:lnTo>
                  <a:lnTo>
                    <a:pt x="455" y="2274"/>
                  </a:lnTo>
                  <a:lnTo>
                    <a:pt x="1365" y="2046"/>
                  </a:lnTo>
                  <a:lnTo>
                    <a:pt x="3032" y="1516"/>
                  </a:lnTo>
                  <a:lnTo>
                    <a:pt x="5836" y="682"/>
                  </a:lnTo>
                  <a:lnTo>
                    <a:pt x="5988" y="607"/>
                  </a:lnTo>
                  <a:lnTo>
                    <a:pt x="6063" y="531"/>
                  </a:lnTo>
                  <a:lnTo>
                    <a:pt x="6063" y="379"/>
                  </a:lnTo>
                  <a:lnTo>
                    <a:pt x="6063" y="303"/>
                  </a:lnTo>
                  <a:lnTo>
                    <a:pt x="5912" y="76"/>
                  </a:lnTo>
                  <a:lnTo>
                    <a:pt x="5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74"/>
            <p:cNvSpPr/>
            <p:nvPr/>
          </p:nvSpPr>
          <p:spPr>
            <a:xfrm>
              <a:off x="4751203" y="2043971"/>
              <a:ext cx="247782" cy="230248"/>
            </a:xfrm>
            <a:custGeom>
              <a:avLst/>
              <a:gdLst/>
              <a:ahLst/>
              <a:cxnLst/>
              <a:rect l="l" t="t" r="r" b="b"/>
              <a:pathLst>
                <a:path w="7504" h="6973" extrusionOk="0">
                  <a:moveTo>
                    <a:pt x="7201" y="0"/>
                  </a:moveTo>
                  <a:lnTo>
                    <a:pt x="6973" y="76"/>
                  </a:lnTo>
                  <a:lnTo>
                    <a:pt x="6291" y="606"/>
                  </a:lnTo>
                  <a:lnTo>
                    <a:pt x="5230" y="1440"/>
                  </a:lnTo>
                  <a:lnTo>
                    <a:pt x="3639" y="2880"/>
                  </a:lnTo>
                  <a:lnTo>
                    <a:pt x="1971" y="4623"/>
                  </a:lnTo>
                  <a:lnTo>
                    <a:pt x="607" y="6063"/>
                  </a:lnTo>
                  <a:lnTo>
                    <a:pt x="153" y="6518"/>
                  </a:lnTo>
                  <a:lnTo>
                    <a:pt x="1" y="6821"/>
                  </a:lnTo>
                  <a:lnTo>
                    <a:pt x="77" y="6972"/>
                  </a:lnTo>
                  <a:lnTo>
                    <a:pt x="304" y="6972"/>
                  </a:lnTo>
                  <a:lnTo>
                    <a:pt x="531" y="6821"/>
                  </a:lnTo>
                  <a:lnTo>
                    <a:pt x="1289" y="6215"/>
                  </a:lnTo>
                  <a:lnTo>
                    <a:pt x="2275" y="5154"/>
                  </a:lnTo>
                  <a:lnTo>
                    <a:pt x="4018" y="3410"/>
                  </a:lnTo>
                  <a:lnTo>
                    <a:pt x="5761" y="1819"/>
                  </a:lnTo>
                  <a:lnTo>
                    <a:pt x="6973" y="758"/>
                  </a:lnTo>
                  <a:lnTo>
                    <a:pt x="7352" y="379"/>
                  </a:lnTo>
                  <a:lnTo>
                    <a:pt x="7504" y="152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74"/>
            <p:cNvSpPr/>
            <p:nvPr/>
          </p:nvSpPr>
          <p:spPr>
            <a:xfrm>
              <a:off x="4651120" y="2224128"/>
              <a:ext cx="252768" cy="320360"/>
            </a:xfrm>
            <a:custGeom>
              <a:avLst/>
              <a:gdLst/>
              <a:ahLst/>
              <a:cxnLst/>
              <a:rect l="l" t="t" r="r" b="b"/>
              <a:pathLst>
                <a:path w="7655" h="9702" extrusionOk="0">
                  <a:moveTo>
                    <a:pt x="7503" y="1"/>
                  </a:moveTo>
                  <a:lnTo>
                    <a:pt x="7276" y="152"/>
                  </a:lnTo>
                  <a:lnTo>
                    <a:pt x="6897" y="455"/>
                  </a:lnTo>
                  <a:lnTo>
                    <a:pt x="5760" y="1592"/>
                  </a:lnTo>
                  <a:lnTo>
                    <a:pt x="4775" y="2729"/>
                  </a:lnTo>
                  <a:lnTo>
                    <a:pt x="3714" y="3942"/>
                  </a:lnTo>
                  <a:lnTo>
                    <a:pt x="2729" y="5230"/>
                  </a:lnTo>
                  <a:lnTo>
                    <a:pt x="1819" y="6367"/>
                  </a:lnTo>
                  <a:lnTo>
                    <a:pt x="1062" y="7504"/>
                  </a:lnTo>
                  <a:lnTo>
                    <a:pt x="455" y="8489"/>
                  </a:lnTo>
                  <a:lnTo>
                    <a:pt x="76" y="9171"/>
                  </a:lnTo>
                  <a:lnTo>
                    <a:pt x="1" y="9474"/>
                  </a:lnTo>
                  <a:lnTo>
                    <a:pt x="1" y="9626"/>
                  </a:lnTo>
                  <a:lnTo>
                    <a:pt x="76" y="9701"/>
                  </a:lnTo>
                  <a:lnTo>
                    <a:pt x="304" y="9550"/>
                  </a:lnTo>
                  <a:lnTo>
                    <a:pt x="607" y="9171"/>
                  </a:lnTo>
                  <a:lnTo>
                    <a:pt x="910" y="8640"/>
                  </a:lnTo>
                  <a:lnTo>
                    <a:pt x="1895" y="7200"/>
                  </a:lnTo>
                  <a:lnTo>
                    <a:pt x="3108" y="5609"/>
                  </a:lnTo>
                  <a:lnTo>
                    <a:pt x="4472" y="4017"/>
                  </a:lnTo>
                  <a:lnTo>
                    <a:pt x="5988" y="2274"/>
                  </a:lnTo>
                  <a:lnTo>
                    <a:pt x="6973" y="1213"/>
                  </a:lnTo>
                  <a:lnTo>
                    <a:pt x="7503" y="531"/>
                  </a:lnTo>
                  <a:lnTo>
                    <a:pt x="7655" y="304"/>
                  </a:lnTo>
                  <a:lnTo>
                    <a:pt x="7655" y="152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74"/>
            <p:cNvSpPr/>
            <p:nvPr/>
          </p:nvSpPr>
          <p:spPr>
            <a:xfrm>
              <a:off x="4470930" y="2366774"/>
              <a:ext cx="217767" cy="585610"/>
            </a:xfrm>
            <a:custGeom>
              <a:avLst/>
              <a:gdLst/>
              <a:ahLst/>
              <a:cxnLst/>
              <a:rect l="l" t="t" r="r" b="b"/>
              <a:pathLst>
                <a:path w="6595" h="17735" extrusionOk="0">
                  <a:moveTo>
                    <a:pt x="6519" y="1"/>
                  </a:moveTo>
                  <a:lnTo>
                    <a:pt x="6443" y="76"/>
                  </a:lnTo>
                  <a:lnTo>
                    <a:pt x="6140" y="379"/>
                  </a:lnTo>
                  <a:lnTo>
                    <a:pt x="5836" y="910"/>
                  </a:lnTo>
                  <a:lnTo>
                    <a:pt x="5382" y="1668"/>
                  </a:lnTo>
                  <a:lnTo>
                    <a:pt x="4396" y="3562"/>
                  </a:lnTo>
                  <a:lnTo>
                    <a:pt x="3335" y="6139"/>
                  </a:lnTo>
                  <a:lnTo>
                    <a:pt x="2274" y="8943"/>
                  </a:lnTo>
                  <a:lnTo>
                    <a:pt x="1441" y="11444"/>
                  </a:lnTo>
                  <a:lnTo>
                    <a:pt x="835" y="13415"/>
                  </a:lnTo>
                  <a:lnTo>
                    <a:pt x="380" y="15385"/>
                  </a:lnTo>
                  <a:lnTo>
                    <a:pt x="77" y="16901"/>
                  </a:lnTo>
                  <a:lnTo>
                    <a:pt x="1" y="17431"/>
                  </a:lnTo>
                  <a:lnTo>
                    <a:pt x="1" y="17659"/>
                  </a:lnTo>
                  <a:lnTo>
                    <a:pt x="77" y="17659"/>
                  </a:lnTo>
                  <a:lnTo>
                    <a:pt x="152" y="17735"/>
                  </a:lnTo>
                  <a:lnTo>
                    <a:pt x="304" y="17431"/>
                  </a:lnTo>
                  <a:lnTo>
                    <a:pt x="986" y="14779"/>
                  </a:lnTo>
                  <a:lnTo>
                    <a:pt x="1365" y="13415"/>
                  </a:lnTo>
                  <a:lnTo>
                    <a:pt x="1896" y="11747"/>
                  </a:lnTo>
                  <a:lnTo>
                    <a:pt x="3184" y="8185"/>
                  </a:lnTo>
                  <a:lnTo>
                    <a:pt x="4548" y="4699"/>
                  </a:lnTo>
                  <a:lnTo>
                    <a:pt x="5230" y="3259"/>
                  </a:lnTo>
                  <a:lnTo>
                    <a:pt x="5761" y="2123"/>
                  </a:lnTo>
                  <a:lnTo>
                    <a:pt x="6215" y="1289"/>
                  </a:lnTo>
                  <a:lnTo>
                    <a:pt x="6519" y="683"/>
                  </a:lnTo>
                  <a:lnTo>
                    <a:pt x="6594" y="228"/>
                  </a:lnTo>
                  <a:lnTo>
                    <a:pt x="6594" y="152"/>
                  </a:lnTo>
                  <a:lnTo>
                    <a:pt x="6594" y="76"/>
                  </a:lnTo>
                  <a:lnTo>
                    <a:pt x="6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74"/>
            <p:cNvSpPr/>
            <p:nvPr/>
          </p:nvSpPr>
          <p:spPr>
            <a:xfrm>
              <a:off x="6900835" y="3655541"/>
              <a:ext cx="410439" cy="575605"/>
            </a:xfrm>
            <a:custGeom>
              <a:avLst/>
              <a:gdLst/>
              <a:ahLst/>
              <a:cxnLst/>
              <a:rect l="l" t="t" r="r" b="b"/>
              <a:pathLst>
                <a:path w="12430" h="17432" extrusionOk="0">
                  <a:moveTo>
                    <a:pt x="12126" y="1"/>
                  </a:moveTo>
                  <a:lnTo>
                    <a:pt x="11899" y="228"/>
                  </a:lnTo>
                  <a:lnTo>
                    <a:pt x="11520" y="683"/>
                  </a:lnTo>
                  <a:lnTo>
                    <a:pt x="11065" y="1441"/>
                  </a:lnTo>
                  <a:lnTo>
                    <a:pt x="10535" y="2350"/>
                  </a:lnTo>
                  <a:lnTo>
                    <a:pt x="8337" y="6518"/>
                  </a:lnTo>
                  <a:lnTo>
                    <a:pt x="7200" y="8640"/>
                  </a:lnTo>
                  <a:lnTo>
                    <a:pt x="6594" y="9550"/>
                  </a:lnTo>
                  <a:lnTo>
                    <a:pt x="5912" y="10535"/>
                  </a:lnTo>
                  <a:lnTo>
                    <a:pt x="5230" y="11444"/>
                  </a:lnTo>
                  <a:lnTo>
                    <a:pt x="4396" y="12354"/>
                  </a:lnTo>
                  <a:lnTo>
                    <a:pt x="2577" y="14324"/>
                  </a:lnTo>
                  <a:lnTo>
                    <a:pt x="683" y="16295"/>
                  </a:lnTo>
                  <a:lnTo>
                    <a:pt x="152" y="16977"/>
                  </a:lnTo>
                  <a:lnTo>
                    <a:pt x="1" y="17204"/>
                  </a:lnTo>
                  <a:lnTo>
                    <a:pt x="152" y="17356"/>
                  </a:lnTo>
                  <a:lnTo>
                    <a:pt x="380" y="17432"/>
                  </a:lnTo>
                  <a:lnTo>
                    <a:pt x="607" y="17356"/>
                  </a:lnTo>
                  <a:lnTo>
                    <a:pt x="986" y="17128"/>
                  </a:lnTo>
                  <a:lnTo>
                    <a:pt x="1971" y="16295"/>
                  </a:lnTo>
                  <a:lnTo>
                    <a:pt x="3411" y="14855"/>
                  </a:lnTo>
                  <a:lnTo>
                    <a:pt x="4472" y="13718"/>
                  </a:lnTo>
                  <a:lnTo>
                    <a:pt x="5457" y="12505"/>
                  </a:lnTo>
                  <a:lnTo>
                    <a:pt x="6367" y="11444"/>
                  </a:lnTo>
                  <a:lnTo>
                    <a:pt x="6973" y="10611"/>
                  </a:lnTo>
                  <a:lnTo>
                    <a:pt x="8261" y="8413"/>
                  </a:lnTo>
                  <a:lnTo>
                    <a:pt x="10080" y="5003"/>
                  </a:lnTo>
                  <a:lnTo>
                    <a:pt x="11748" y="1820"/>
                  </a:lnTo>
                  <a:lnTo>
                    <a:pt x="12202" y="758"/>
                  </a:lnTo>
                  <a:lnTo>
                    <a:pt x="12430" y="228"/>
                  </a:lnTo>
                  <a:lnTo>
                    <a:pt x="12354" y="152"/>
                  </a:lnTo>
                  <a:lnTo>
                    <a:pt x="12354" y="76"/>
                  </a:lnTo>
                  <a:lnTo>
                    <a:pt x="12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74"/>
            <p:cNvSpPr/>
            <p:nvPr/>
          </p:nvSpPr>
          <p:spPr>
            <a:xfrm>
              <a:off x="4678658" y="3740633"/>
              <a:ext cx="392905" cy="505536"/>
            </a:xfrm>
            <a:custGeom>
              <a:avLst/>
              <a:gdLst/>
              <a:ahLst/>
              <a:cxnLst/>
              <a:rect l="l" t="t" r="r" b="b"/>
              <a:pathLst>
                <a:path w="11899" h="15310" extrusionOk="0">
                  <a:moveTo>
                    <a:pt x="303" y="0"/>
                  </a:moveTo>
                  <a:lnTo>
                    <a:pt x="76" y="152"/>
                  </a:lnTo>
                  <a:lnTo>
                    <a:pt x="0" y="379"/>
                  </a:lnTo>
                  <a:lnTo>
                    <a:pt x="152" y="910"/>
                  </a:lnTo>
                  <a:lnTo>
                    <a:pt x="455" y="1592"/>
                  </a:lnTo>
                  <a:lnTo>
                    <a:pt x="910" y="2501"/>
                  </a:lnTo>
                  <a:lnTo>
                    <a:pt x="1592" y="3562"/>
                  </a:lnTo>
                  <a:lnTo>
                    <a:pt x="3259" y="5988"/>
                  </a:lnTo>
                  <a:lnTo>
                    <a:pt x="5154" y="8564"/>
                  </a:lnTo>
                  <a:lnTo>
                    <a:pt x="7200" y="11065"/>
                  </a:lnTo>
                  <a:lnTo>
                    <a:pt x="9019" y="13263"/>
                  </a:lnTo>
                  <a:lnTo>
                    <a:pt x="9852" y="14097"/>
                  </a:lnTo>
                  <a:lnTo>
                    <a:pt x="10534" y="14703"/>
                  </a:lnTo>
                  <a:lnTo>
                    <a:pt x="11065" y="15158"/>
                  </a:lnTo>
                  <a:lnTo>
                    <a:pt x="11292" y="15233"/>
                  </a:lnTo>
                  <a:lnTo>
                    <a:pt x="11444" y="15309"/>
                  </a:lnTo>
                  <a:lnTo>
                    <a:pt x="11747" y="15233"/>
                  </a:lnTo>
                  <a:lnTo>
                    <a:pt x="11899" y="15158"/>
                  </a:lnTo>
                  <a:lnTo>
                    <a:pt x="11899" y="15082"/>
                  </a:lnTo>
                  <a:lnTo>
                    <a:pt x="11747" y="14855"/>
                  </a:lnTo>
                  <a:lnTo>
                    <a:pt x="11292" y="14324"/>
                  </a:lnTo>
                  <a:lnTo>
                    <a:pt x="9777" y="12733"/>
                  </a:lnTo>
                  <a:lnTo>
                    <a:pt x="8716" y="11596"/>
                  </a:lnTo>
                  <a:lnTo>
                    <a:pt x="7579" y="10156"/>
                  </a:lnTo>
                  <a:lnTo>
                    <a:pt x="6290" y="8564"/>
                  </a:lnTo>
                  <a:lnTo>
                    <a:pt x="4926" y="6821"/>
                  </a:lnTo>
                  <a:lnTo>
                    <a:pt x="3714" y="5078"/>
                  </a:lnTo>
                  <a:lnTo>
                    <a:pt x="2653" y="3562"/>
                  </a:lnTo>
                  <a:lnTo>
                    <a:pt x="1895" y="2274"/>
                  </a:lnTo>
                  <a:lnTo>
                    <a:pt x="1440" y="1440"/>
                  </a:lnTo>
                  <a:lnTo>
                    <a:pt x="1137" y="682"/>
                  </a:lnTo>
                  <a:lnTo>
                    <a:pt x="834" y="228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74"/>
            <p:cNvSpPr/>
            <p:nvPr/>
          </p:nvSpPr>
          <p:spPr>
            <a:xfrm>
              <a:off x="6780708" y="4108508"/>
              <a:ext cx="317851" cy="290312"/>
            </a:xfrm>
            <a:custGeom>
              <a:avLst/>
              <a:gdLst/>
              <a:ahLst/>
              <a:cxnLst/>
              <a:rect l="l" t="t" r="r" b="b"/>
              <a:pathLst>
                <a:path w="9626" h="8792" extrusionOk="0">
                  <a:moveTo>
                    <a:pt x="9550" y="0"/>
                  </a:moveTo>
                  <a:lnTo>
                    <a:pt x="9323" y="76"/>
                  </a:lnTo>
                  <a:lnTo>
                    <a:pt x="9095" y="227"/>
                  </a:lnTo>
                  <a:lnTo>
                    <a:pt x="8186" y="985"/>
                  </a:lnTo>
                  <a:lnTo>
                    <a:pt x="6897" y="2349"/>
                  </a:lnTo>
                  <a:lnTo>
                    <a:pt x="5836" y="3335"/>
                  </a:lnTo>
                  <a:lnTo>
                    <a:pt x="4700" y="4471"/>
                  </a:lnTo>
                  <a:lnTo>
                    <a:pt x="3411" y="5608"/>
                  </a:lnTo>
                  <a:lnTo>
                    <a:pt x="2350" y="6518"/>
                  </a:lnTo>
                  <a:lnTo>
                    <a:pt x="986" y="7654"/>
                  </a:lnTo>
                  <a:lnTo>
                    <a:pt x="228" y="8337"/>
                  </a:lnTo>
                  <a:lnTo>
                    <a:pt x="77" y="8564"/>
                  </a:lnTo>
                  <a:lnTo>
                    <a:pt x="1" y="8640"/>
                  </a:lnTo>
                  <a:lnTo>
                    <a:pt x="77" y="8715"/>
                  </a:lnTo>
                  <a:lnTo>
                    <a:pt x="228" y="8791"/>
                  </a:lnTo>
                  <a:lnTo>
                    <a:pt x="531" y="8640"/>
                  </a:lnTo>
                  <a:lnTo>
                    <a:pt x="910" y="8412"/>
                  </a:lnTo>
                  <a:lnTo>
                    <a:pt x="2123" y="7503"/>
                  </a:lnTo>
                  <a:lnTo>
                    <a:pt x="3639" y="6290"/>
                  </a:lnTo>
                  <a:lnTo>
                    <a:pt x="5306" y="4775"/>
                  </a:lnTo>
                  <a:lnTo>
                    <a:pt x="6897" y="3259"/>
                  </a:lnTo>
                  <a:lnTo>
                    <a:pt x="8337" y="1895"/>
                  </a:lnTo>
                  <a:lnTo>
                    <a:pt x="9323" y="834"/>
                  </a:lnTo>
                  <a:lnTo>
                    <a:pt x="9550" y="455"/>
                  </a:lnTo>
                  <a:lnTo>
                    <a:pt x="9626" y="227"/>
                  </a:lnTo>
                  <a:lnTo>
                    <a:pt x="9626" y="76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74"/>
            <p:cNvSpPr/>
            <p:nvPr/>
          </p:nvSpPr>
          <p:spPr>
            <a:xfrm>
              <a:off x="6678115" y="4266145"/>
              <a:ext cx="172695" cy="127655"/>
            </a:xfrm>
            <a:custGeom>
              <a:avLst/>
              <a:gdLst/>
              <a:ahLst/>
              <a:cxnLst/>
              <a:rect l="l" t="t" r="r" b="b"/>
              <a:pathLst>
                <a:path w="5230" h="3866" extrusionOk="0">
                  <a:moveTo>
                    <a:pt x="5078" y="1"/>
                  </a:moveTo>
                  <a:lnTo>
                    <a:pt x="4851" y="76"/>
                  </a:lnTo>
                  <a:lnTo>
                    <a:pt x="4093" y="455"/>
                  </a:lnTo>
                  <a:lnTo>
                    <a:pt x="2880" y="1289"/>
                  </a:lnTo>
                  <a:lnTo>
                    <a:pt x="304" y="3032"/>
                  </a:lnTo>
                  <a:lnTo>
                    <a:pt x="152" y="3108"/>
                  </a:lnTo>
                  <a:lnTo>
                    <a:pt x="76" y="3259"/>
                  </a:lnTo>
                  <a:lnTo>
                    <a:pt x="1" y="3411"/>
                  </a:lnTo>
                  <a:lnTo>
                    <a:pt x="76" y="3638"/>
                  </a:lnTo>
                  <a:lnTo>
                    <a:pt x="152" y="3790"/>
                  </a:lnTo>
                  <a:lnTo>
                    <a:pt x="228" y="3866"/>
                  </a:lnTo>
                  <a:lnTo>
                    <a:pt x="380" y="3866"/>
                  </a:lnTo>
                  <a:lnTo>
                    <a:pt x="683" y="3714"/>
                  </a:lnTo>
                  <a:lnTo>
                    <a:pt x="1289" y="3411"/>
                  </a:lnTo>
                  <a:lnTo>
                    <a:pt x="2426" y="2653"/>
                  </a:lnTo>
                  <a:lnTo>
                    <a:pt x="3714" y="1744"/>
                  </a:lnTo>
                  <a:lnTo>
                    <a:pt x="4699" y="986"/>
                  </a:lnTo>
                  <a:lnTo>
                    <a:pt x="5003" y="683"/>
                  </a:lnTo>
                  <a:lnTo>
                    <a:pt x="5154" y="455"/>
                  </a:lnTo>
                  <a:lnTo>
                    <a:pt x="5230" y="228"/>
                  </a:lnTo>
                  <a:lnTo>
                    <a:pt x="5230" y="76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4"/>
            <p:cNvSpPr/>
            <p:nvPr/>
          </p:nvSpPr>
          <p:spPr>
            <a:xfrm>
              <a:off x="5126574" y="4291174"/>
              <a:ext cx="370418" cy="195214"/>
            </a:xfrm>
            <a:custGeom>
              <a:avLst/>
              <a:gdLst/>
              <a:ahLst/>
              <a:cxnLst/>
              <a:rect l="l" t="t" r="r" b="b"/>
              <a:pathLst>
                <a:path w="11218" h="5912" extrusionOk="0">
                  <a:moveTo>
                    <a:pt x="77" y="0"/>
                  </a:moveTo>
                  <a:lnTo>
                    <a:pt x="1" y="152"/>
                  </a:lnTo>
                  <a:lnTo>
                    <a:pt x="77" y="304"/>
                  </a:lnTo>
                  <a:lnTo>
                    <a:pt x="304" y="531"/>
                  </a:lnTo>
                  <a:lnTo>
                    <a:pt x="1365" y="1213"/>
                  </a:lnTo>
                  <a:lnTo>
                    <a:pt x="2881" y="2198"/>
                  </a:lnTo>
                  <a:lnTo>
                    <a:pt x="4624" y="3183"/>
                  </a:lnTo>
                  <a:lnTo>
                    <a:pt x="6519" y="4169"/>
                  </a:lnTo>
                  <a:lnTo>
                    <a:pt x="8337" y="5078"/>
                  </a:lnTo>
                  <a:lnTo>
                    <a:pt x="9702" y="5684"/>
                  </a:lnTo>
                  <a:lnTo>
                    <a:pt x="10232" y="5836"/>
                  </a:lnTo>
                  <a:lnTo>
                    <a:pt x="10611" y="5912"/>
                  </a:lnTo>
                  <a:lnTo>
                    <a:pt x="10914" y="5912"/>
                  </a:lnTo>
                  <a:lnTo>
                    <a:pt x="11142" y="5836"/>
                  </a:lnTo>
                  <a:lnTo>
                    <a:pt x="11217" y="5760"/>
                  </a:lnTo>
                  <a:lnTo>
                    <a:pt x="11217" y="5609"/>
                  </a:lnTo>
                  <a:lnTo>
                    <a:pt x="11066" y="5457"/>
                  </a:lnTo>
                  <a:lnTo>
                    <a:pt x="10838" y="5305"/>
                  </a:lnTo>
                  <a:lnTo>
                    <a:pt x="10535" y="5154"/>
                  </a:lnTo>
                  <a:lnTo>
                    <a:pt x="10081" y="5002"/>
                  </a:lnTo>
                  <a:lnTo>
                    <a:pt x="8337" y="4244"/>
                  </a:lnTo>
                  <a:lnTo>
                    <a:pt x="6140" y="3259"/>
                  </a:lnTo>
                  <a:lnTo>
                    <a:pt x="3942" y="2122"/>
                  </a:lnTo>
                  <a:lnTo>
                    <a:pt x="2199" y="1061"/>
                  </a:lnTo>
                  <a:lnTo>
                    <a:pt x="1062" y="37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4"/>
            <p:cNvSpPr/>
            <p:nvPr/>
          </p:nvSpPr>
          <p:spPr>
            <a:xfrm>
              <a:off x="5559532" y="4508875"/>
              <a:ext cx="320327" cy="82616"/>
            </a:xfrm>
            <a:custGeom>
              <a:avLst/>
              <a:gdLst/>
              <a:ahLst/>
              <a:cxnLst/>
              <a:rect l="l" t="t" r="r" b="b"/>
              <a:pathLst>
                <a:path w="9701" h="2502" extrusionOk="0">
                  <a:moveTo>
                    <a:pt x="303" y="1"/>
                  </a:moveTo>
                  <a:lnTo>
                    <a:pt x="152" y="77"/>
                  </a:lnTo>
                  <a:lnTo>
                    <a:pt x="76" y="152"/>
                  </a:lnTo>
                  <a:lnTo>
                    <a:pt x="0" y="304"/>
                  </a:lnTo>
                  <a:lnTo>
                    <a:pt x="76" y="456"/>
                  </a:lnTo>
                  <a:lnTo>
                    <a:pt x="152" y="607"/>
                  </a:lnTo>
                  <a:lnTo>
                    <a:pt x="455" y="759"/>
                  </a:lnTo>
                  <a:lnTo>
                    <a:pt x="1440" y="1062"/>
                  </a:lnTo>
                  <a:lnTo>
                    <a:pt x="3259" y="1592"/>
                  </a:lnTo>
                  <a:lnTo>
                    <a:pt x="5836" y="2199"/>
                  </a:lnTo>
                  <a:lnTo>
                    <a:pt x="7806" y="2502"/>
                  </a:lnTo>
                  <a:lnTo>
                    <a:pt x="9170" y="2502"/>
                  </a:lnTo>
                  <a:lnTo>
                    <a:pt x="9549" y="2426"/>
                  </a:lnTo>
                  <a:lnTo>
                    <a:pt x="9625" y="2350"/>
                  </a:lnTo>
                  <a:lnTo>
                    <a:pt x="9701" y="2274"/>
                  </a:lnTo>
                  <a:lnTo>
                    <a:pt x="9625" y="2123"/>
                  </a:lnTo>
                  <a:lnTo>
                    <a:pt x="9549" y="2047"/>
                  </a:lnTo>
                  <a:lnTo>
                    <a:pt x="9246" y="1896"/>
                  </a:lnTo>
                  <a:lnTo>
                    <a:pt x="8640" y="1744"/>
                  </a:lnTo>
                  <a:lnTo>
                    <a:pt x="7579" y="1592"/>
                  </a:lnTo>
                  <a:lnTo>
                    <a:pt x="6290" y="1365"/>
                  </a:lnTo>
                  <a:lnTo>
                    <a:pt x="4244" y="910"/>
                  </a:lnTo>
                  <a:lnTo>
                    <a:pt x="2122" y="45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74"/>
            <p:cNvSpPr/>
            <p:nvPr/>
          </p:nvSpPr>
          <p:spPr>
            <a:xfrm>
              <a:off x="5369337" y="4513894"/>
              <a:ext cx="222753" cy="92621"/>
            </a:xfrm>
            <a:custGeom>
              <a:avLst/>
              <a:gdLst/>
              <a:ahLst/>
              <a:cxnLst/>
              <a:rect l="l" t="t" r="r" b="b"/>
              <a:pathLst>
                <a:path w="6746" h="2805" extrusionOk="0">
                  <a:moveTo>
                    <a:pt x="228" y="0"/>
                  </a:moveTo>
                  <a:lnTo>
                    <a:pt x="76" y="76"/>
                  </a:lnTo>
                  <a:lnTo>
                    <a:pt x="76" y="228"/>
                  </a:lnTo>
                  <a:lnTo>
                    <a:pt x="0" y="304"/>
                  </a:lnTo>
                  <a:lnTo>
                    <a:pt x="76" y="455"/>
                  </a:lnTo>
                  <a:lnTo>
                    <a:pt x="152" y="607"/>
                  </a:lnTo>
                  <a:lnTo>
                    <a:pt x="758" y="910"/>
                  </a:lnTo>
                  <a:lnTo>
                    <a:pt x="1971" y="1440"/>
                  </a:lnTo>
                  <a:lnTo>
                    <a:pt x="3941" y="2122"/>
                  </a:lnTo>
                  <a:lnTo>
                    <a:pt x="5381" y="2577"/>
                  </a:lnTo>
                  <a:lnTo>
                    <a:pt x="6366" y="2805"/>
                  </a:lnTo>
                  <a:lnTo>
                    <a:pt x="6669" y="2729"/>
                  </a:lnTo>
                  <a:lnTo>
                    <a:pt x="6745" y="2653"/>
                  </a:lnTo>
                  <a:lnTo>
                    <a:pt x="6745" y="2577"/>
                  </a:lnTo>
                  <a:lnTo>
                    <a:pt x="6594" y="2350"/>
                  </a:lnTo>
                  <a:lnTo>
                    <a:pt x="6291" y="2122"/>
                  </a:lnTo>
                  <a:lnTo>
                    <a:pt x="5533" y="1819"/>
                  </a:lnTo>
                  <a:lnTo>
                    <a:pt x="3562" y="1061"/>
                  </a:lnTo>
                  <a:lnTo>
                    <a:pt x="1440" y="304"/>
                  </a:lnTo>
                  <a:lnTo>
                    <a:pt x="682" y="7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74"/>
            <p:cNvSpPr/>
            <p:nvPr/>
          </p:nvSpPr>
          <p:spPr>
            <a:xfrm>
              <a:off x="5959899" y="4536413"/>
              <a:ext cx="297840" cy="57587"/>
            </a:xfrm>
            <a:custGeom>
              <a:avLst/>
              <a:gdLst/>
              <a:ahLst/>
              <a:cxnLst/>
              <a:rect l="l" t="t" r="r" b="b"/>
              <a:pathLst>
                <a:path w="9020" h="1744" extrusionOk="0">
                  <a:moveTo>
                    <a:pt x="8413" y="1"/>
                  </a:moveTo>
                  <a:lnTo>
                    <a:pt x="7731" y="76"/>
                  </a:lnTo>
                  <a:lnTo>
                    <a:pt x="6670" y="228"/>
                  </a:lnTo>
                  <a:lnTo>
                    <a:pt x="5230" y="455"/>
                  </a:lnTo>
                  <a:lnTo>
                    <a:pt x="3032" y="607"/>
                  </a:lnTo>
                  <a:lnTo>
                    <a:pt x="1365" y="834"/>
                  </a:lnTo>
                  <a:lnTo>
                    <a:pt x="380" y="986"/>
                  </a:lnTo>
                  <a:lnTo>
                    <a:pt x="152" y="1137"/>
                  </a:lnTo>
                  <a:lnTo>
                    <a:pt x="1" y="1213"/>
                  </a:lnTo>
                  <a:lnTo>
                    <a:pt x="1" y="1365"/>
                  </a:lnTo>
                  <a:lnTo>
                    <a:pt x="152" y="1592"/>
                  </a:lnTo>
                  <a:lnTo>
                    <a:pt x="456" y="1668"/>
                  </a:lnTo>
                  <a:lnTo>
                    <a:pt x="1062" y="1744"/>
                  </a:lnTo>
                  <a:lnTo>
                    <a:pt x="2047" y="1668"/>
                  </a:lnTo>
                  <a:lnTo>
                    <a:pt x="3639" y="1592"/>
                  </a:lnTo>
                  <a:lnTo>
                    <a:pt x="6140" y="1289"/>
                  </a:lnTo>
                  <a:lnTo>
                    <a:pt x="7807" y="1062"/>
                  </a:lnTo>
                  <a:lnTo>
                    <a:pt x="8337" y="910"/>
                  </a:lnTo>
                  <a:lnTo>
                    <a:pt x="8716" y="758"/>
                  </a:lnTo>
                  <a:lnTo>
                    <a:pt x="8944" y="607"/>
                  </a:lnTo>
                  <a:lnTo>
                    <a:pt x="9019" y="379"/>
                  </a:lnTo>
                  <a:lnTo>
                    <a:pt x="8944" y="228"/>
                  </a:lnTo>
                  <a:lnTo>
                    <a:pt x="8868" y="76"/>
                  </a:lnTo>
                  <a:lnTo>
                    <a:pt x="8641" y="76"/>
                  </a:lnTo>
                  <a:lnTo>
                    <a:pt x="8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4"/>
            <p:cNvSpPr/>
            <p:nvPr/>
          </p:nvSpPr>
          <p:spPr>
            <a:xfrm>
              <a:off x="9823728" y="2441861"/>
              <a:ext cx="65082" cy="150175"/>
            </a:xfrm>
            <a:custGeom>
              <a:avLst/>
              <a:gdLst/>
              <a:ahLst/>
              <a:cxnLst/>
              <a:rect l="l" t="t" r="r" b="b"/>
              <a:pathLst>
                <a:path w="1971" h="4548" extrusionOk="0">
                  <a:moveTo>
                    <a:pt x="1895" y="0"/>
                  </a:moveTo>
                  <a:lnTo>
                    <a:pt x="1819" y="76"/>
                  </a:lnTo>
                  <a:lnTo>
                    <a:pt x="1668" y="152"/>
                  </a:lnTo>
                  <a:lnTo>
                    <a:pt x="1516" y="379"/>
                  </a:lnTo>
                  <a:lnTo>
                    <a:pt x="607" y="2577"/>
                  </a:lnTo>
                  <a:lnTo>
                    <a:pt x="152" y="3865"/>
                  </a:lnTo>
                  <a:lnTo>
                    <a:pt x="0" y="4320"/>
                  </a:lnTo>
                  <a:lnTo>
                    <a:pt x="0" y="4547"/>
                  </a:lnTo>
                  <a:lnTo>
                    <a:pt x="152" y="4396"/>
                  </a:lnTo>
                  <a:lnTo>
                    <a:pt x="455" y="3941"/>
                  </a:lnTo>
                  <a:lnTo>
                    <a:pt x="1213" y="2349"/>
                  </a:lnTo>
                  <a:lnTo>
                    <a:pt x="1895" y="606"/>
                  </a:lnTo>
                  <a:lnTo>
                    <a:pt x="1971" y="152"/>
                  </a:lnTo>
                  <a:lnTo>
                    <a:pt x="1971" y="7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74"/>
            <p:cNvSpPr/>
            <p:nvPr/>
          </p:nvSpPr>
          <p:spPr>
            <a:xfrm>
              <a:off x="6462891" y="2769683"/>
              <a:ext cx="112664" cy="130165"/>
            </a:xfrm>
            <a:custGeom>
              <a:avLst/>
              <a:gdLst/>
              <a:ahLst/>
              <a:cxnLst/>
              <a:rect l="l" t="t" r="r" b="b"/>
              <a:pathLst>
                <a:path w="3412" h="3942" extrusionOk="0">
                  <a:moveTo>
                    <a:pt x="153" y="0"/>
                  </a:moveTo>
                  <a:lnTo>
                    <a:pt x="1" y="228"/>
                  </a:lnTo>
                  <a:lnTo>
                    <a:pt x="1" y="379"/>
                  </a:lnTo>
                  <a:lnTo>
                    <a:pt x="77" y="682"/>
                  </a:lnTo>
                  <a:lnTo>
                    <a:pt x="380" y="1592"/>
                  </a:lnTo>
                  <a:lnTo>
                    <a:pt x="607" y="1971"/>
                  </a:lnTo>
                  <a:lnTo>
                    <a:pt x="910" y="2425"/>
                  </a:lnTo>
                  <a:lnTo>
                    <a:pt x="1214" y="2804"/>
                  </a:lnTo>
                  <a:lnTo>
                    <a:pt x="1592" y="3183"/>
                  </a:lnTo>
                  <a:lnTo>
                    <a:pt x="1971" y="3486"/>
                  </a:lnTo>
                  <a:lnTo>
                    <a:pt x="2350" y="3714"/>
                  </a:lnTo>
                  <a:lnTo>
                    <a:pt x="2729" y="3865"/>
                  </a:lnTo>
                  <a:lnTo>
                    <a:pt x="3032" y="3941"/>
                  </a:lnTo>
                  <a:lnTo>
                    <a:pt x="3336" y="3865"/>
                  </a:lnTo>
                  <a:lnTo>
                    <a:pt x="3411" y="3865"/>
                  </a:lnTo>
                  <a:lnTo>
                    <a:pt x="3411" y="3714"/>
                  </a:lnTo>
                  <a:lnTo>
                    <a:pt x="3032" y="3411"/>
                  </a:lnTo>
                  <a:lnTo>
                    <a:pt x="2426" y="3032"/>
                  </a:lnTo>
                  <a:lnTo>
                    <a:pt x="1896" y="2653"/>
                  </a:lnTo>
                  <a:lnTo>
                    <a:pt x="1517" y="2274"/>
                  </a:lnTo>
                  <a:lnTo>
                    <a:pt x="1214" y="1819"/>
                  </a:lnTo>
                  <a:lnTo>
                    <a:pt x="910" y="1213"/>
                  </a:lnTo>
                  <a:lnTo>
                    <a:pt x="531" y="455"/>
                  </a:lnTo>
                  <a:lnTo>
                    <a:pt x="304" y="7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74"/>
            <p:cNvSpPr/>
            <p:nvPr/>
          </p:nvSpPr>
          <p:spPr>
            <a:xfrm>
              <a:off x="6537979" y="2784674"/>
              <a:ext cx="508046" cy="20076"/>
            </a:xfrm>
            <a:custGeom>
              <a:avLst/>
              <a:gdLst/>
              <a:ahLst/>
              <a:cxnLst/>
              <a:rect l="l" t="t" r="r" b="b"/>
              <a:pathLst>
                <a:path w="15386" h="608" extrusionOk="0">
                  <a:moveTo>
                    <a:pt x="910" y="1"/>
                  </a:moveTo>
                  <a:lnTo>
                    <a:pt x="228" y="77"/>
                  </a:lnTo>
                  <a:lnTo>
                    <a:pt x="1" y="152"/>
                  </a:lnTo>
                  <a:lnTo>
                    <a:pt x="76" y="228"/>
                  </a:lnTo>
                  <a:lnTo>
                    <a:pt x="531" y="304"/>
                  </a:lnTo>
                  <a:lnTo>
                    <a:pt x="2047" y="380"/>
                  </a:lnTo>
                  <a:lnTo>
                    <a:pt x="4320" y="531"/>
                  </a:lnTo>
                  <a:lnTo>
                    <a:pt x="6973" y="607"/>
                  </a:lnTo>
                  <a:lnTo>
                    <a:pt x="12278" y="607"/>
                  </a:lnTo>
                  <a:lnTo>
                    <a:pt x="14248" y="531"/>
                  </a:lnTo>
                  <a:lnTo>
                    <a:pt x="15385" y="380"/>
                  </a:lnTo>
                  <a:lnTo>
                    <a:pt x="15234" y="380"/>
                  </a:lnTo>
                  <a:lnTo>
                    <a:pt x="14400" y="304"/>
                  </a:lnTo>
                  <a:lnTo>
                    <a:pt x="11217" y="228"/>
                  </a:lnTo>
                  <a:lnTo>
                    <a:pt x="6821" y="152"/>
                  </a:lnTo>
                  <a:lnTo>
                    <a:pt x="3259" y="77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74"/>
            <p:cNvSpPr/>
            <p:nvPr/>
          </p:nvSpPr>
          <p:spPr>
            <a:xfrm>
              <a:off x="7168594" y="2802207"/>
              <a:ext cx="400434" cy="12548"/>
            </a:xfrm>
            <a:custGeom>
              <a:avLst/>
              <a:gdLst/>
              <a:ahLst/>
              <a:cxnLst/>
              <a:rect l="l" t="t" r="r" b="b"/>
              <a:pathLst>
                <a:path w="12127" h="380" extrusionOk="0">
                  <a:moveTo>
                    <a:pt x="1" y="0"/>
                  </a:moveTo>
                  <a:lnTo>
                    <a:pt x="834" y="76"/>
                  </a:lnTo>
                  <a:lnTo>
                    <a:pt x="2350" y="152"/>
                  </a:lnTo>
                  <a:lnTo>
                    <a:pt x="6367" y="304"/>
                  </a:lnTo>
                  <a:lnTo>
                    <a:pt x="10308" y="379"/>
                  </a:lnTo>
                  <a:lnTo>
                    <a:pt x="11596" y="379"/>
                  </a:lnTo>
                  <a:lnTo>
                    <a:pt x="12127" y="304"/>
                  </a:lnTo>
                  <a:lnTo>
                    <a:pt x="12051" y="228"/>
                  </a:lnTo>
                  <a:lnTo>
                    <a:pt x="11823" y="152"/>
                  </a:lnTo>
                  <a:lnTo>
                    <a:pt x="10687" y="76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4"/>
            <p:cNvSpPr/>
            <p:nvPr/>
          </p:nvSpPr>
          <p:spPr>
            <a:xfrm>
              <a:off x="7684101" y="2817231"/>
              <a:ext cx="628172" cy="120127"/>
            </a:xfrm>
            <a:custGeom>
              <a:avLst/>
              <a:gdLst/>
              <a:ahLst/>
              <a:cxnLst/>
              <a:rect l="l" t="t" r="r" b="b"/>
              <a:pathLst>
                <a:path w="19024" h="3638" extrusionOk="0">
                  <a:moveTo>
                    <a:pt x="77" y="0"/>
                  </a:moveTo>
                  <a:lnTo>
                    <a:pt x="1" y="76"/>
                  </a:lnTo>
                  <a:lnTo>
                    <a:pt x="304" y="152"/>
                  </a:lnTo>
                  <a:lnTo>
                    <a:pt x="910" y="227"/>
                  </a:lnTo>
                  <a:lnTo>
                    <a:pt x="3032" y="379"/>
                  </a:lnTo>
                  <a:lnTo>
                    <a:pt x="5533" y="531"/>
                  </a:lnTo>
                  <a:lnTo>
                    <a:pt x="7807" y="758"/>
                  </a:lnTo>
                  <a:lnTo>
                    <a:pt x="9929" y="985"/>
                  </a:lnTo>
                  <a:lnTo>
                    <a:pt x="11899" y="1288"/>
                  </a:lnTo>
                  <a:lnTo>
                    <a:pt x="13642" y="1667"/>
                  </a:lnTo>
                  <a:lnTo>
                    <a:pt x="15234" y="2122"/>
                  </a:lnTo>
                  <a:lnTo>
                    <a:pt x="16598" y="2577"/>
                  </a:lnTo>
                  <a:lnTo>
                    <a:pt x="17811" y="3107"/>
                  </a:lnTo>
                  <a:lnTo>
                    <a:pt x="18493" y="3411"/>
                  </a:lnTo>
                  <a:lnTo>
                    <a:pt x="18872" y="3562"/>
                  </a:lnTo>
                  <a:lnTo>
                    <a:pt x="18947" y="3638"/>
                  </a:lnTo>
                  <a:lnTo>
                    <a:pt x="19023" y="3562"/>
                  </a:lnTo>
                  <a:lnTo>
                    <a:pt x="18947" y="3411"/>
                  </a:lnTo>
                  <a:lnTo>
                    <a:pt x="18644" y="3107"/>
                  </a:lnTo>
                  <a:lnTo>
                    <a:pt x="18114" y="2804"/>
                  </a:lnTo>
                  <a:lnTo>
                    <a:pt x="17280" y="2425"/>
                  </a:lnTo>
                  <a:lnTo>
                    <a:pt x="16371" y="2046"/>
                  </a:lnTo>
                  <a:lnTo>
                    <a:pt x="15310" y="1667"/>
                  </a:lnTo>
                  <a:lnTo>
                    <a:pt x="14249" y="1364"/>
                  </a:lnTo>
                  <a:lnTo>
                    <a:pt x="13112" y="1137"/>
                  </a:lnTo>
                  <a:lnTo>
                    <a:pt x="12051" y="910"/>
                  </a:lnTo>
                  <a:lnTo>
                    <a:pt x="10611" y="682"/>
                  </a:lnTo>
                  <a:lnTo>
                    <a:pt x="8792" y="455"/>
                  </a:lnTo>
                  <a:lnTo>
                    <a:pt x="4700" y="152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4"/>
            <p:cNvSpPr/>
            <p:nvPr/>
          </p:nvSpPr>
          <p:spPr>
            <a:xfrm>
              <a:off x="6575522" y="2844737"/>
              <a:ext cx="140170" cy="32558"/>
            </a:xfrm>
            <a:custGeom>
              <a:avLst/>
              <a:gdLst/>
              <a:ahLst/>
              <a:cxnLst/>
              <a:rect l="l" t="t" r="r" b="b"/>
              <a:pathLst>
                <a:path w="4245" h="986" extrusionOk="0">
                  <a:moveTo>
                    <a:pt x="76" y="1"/>
                  </a:moveTo>
                  <a:lnTo>
                    <a:pt x="0" y="77"/>
                  </a:lnTo>
                  <a:lnTo>
                    <a:pt x="76" y="228"/>
                  </a:lnTo>
                  <a:lnTo>
                    <a:pt x="303" y="304"/>
                  </a:lnTo>
                  <a:lnTo>
                    <a:pt x="910" y="531"/>
                  </a:lnTo>
                  <a:lnTo>
                    <a:pt x="1895" y="759"/>
                  </a:lnTo>
                  <a:lnTo>
                    <a:pt x="3183" y="910"/>
                  </a:lnTo>
                  <a:lnTo>
                    <a:pt x="3941" y="986"/>
                  </a:lnTo>
                  <a:lnTo>
                    <a:pt x="4093" y="910"/>
                  </a:lnTo>
                  <a:lnTo>
                    <a:pt x="4244" y="834"/>
                  </a:lnTo>
                  <a:lnTo>
                    <a:pt x="4093" y="759"/>
                  </a:lnTo>
                  <a:lnTo>
                    <a:pt x="3714" y="683"/>
                  </a:lnTo>
                  <a:lnTo>
                    <a:pt x="2501" y="455"/>
                  </a:lnTo>
                  <a:lnTo>
                    <a:pt x="1213" y="2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74"/>
            <p:cNvSpPr/>
            <p:nvPr/>
          </p:nvSpPr>
          <p:spPr>
            <a:xfrm>
              <a:off x="6800752" y="2867257"/>
              <a:ext cx="495498" cy="17567"/>
            </a:xfrm>
            <a:custGeom>
              <a:avLst/>
              <a:gdLst/>
              <a:ahLst/>
              <a:cxnLst/>
              <a:rect l="l" t="t" r="r" b="b"/>
              <a:pathLst>
                <a:path w="15006" h="532" extrusionOk="0">
                  <a:moveTo>
                    <a:pt x="2577" y="1"/>
                  </a:moveTo>
                  <a:lnTo>
                    <a:pt x="379" y="77"/>
                  </a:lnTo>
                  <a:lnTo>
                    <a:pt x="0" y="152"/>
                  </a:lnTo>
                  <a:lnTo>
                    <a:pt x="455" y="228"/>
                  </a:lnTo>
                  <a:lnTo>
                    <a:pt x="4547" y="380"/>
                  </a:lnTo>
                  <a:lnTo>
                    <a:pt x="9473" y="531"/>
                  </a:lnTo>
                  <a:lnTo>
                    <a:pt x="12656" y="531"/>
                  </a:lnTo>
                  <a:lnTo>
                    <a:pt x="14475" y="456"/>
                  </a:lnTo>
                  <a:lnTo>
                    <a:pt x="14854" y="456"/>
                  </a:lnTo>
                  <a:lnTo>
                    <a:pt x="15006" y="304"/>
                  </a:lnTo>
                  <a:lnTo>
                    <a:pt x="14930" y="304"/>
                  </a:lnTo>
                  <a:lnTo>
                    <a:pt x="14779" y="228"/>
                  </a:lnTo>
                  <a:lnTo>
                    <a:pt x="14248" y="152"/>
                  </a:lnTo>
                  <a:lnTo>
                    <a:pt x="12202" y="152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74"/>
            <p:cNvSpPr/>
            <p:nvPr/>
          </p:nvSpPr>
          <p:spPr>
            <a:xfrm>
              <a:off x="6615543" y="2894795"/>
              <a:ext cx="257787" cy="20043"/>
            </a:xfrm>
            <a:custGeom>
              <a:avLst/>
              <a:gdLst/>
              <a:ahLst/>
              <a:cxnLst/>
              <a:rect l="l" t="t" r="r" b="b"/>
              <a:pathLst>
                <a:path w="7807" h="607" extrusionOk="0">
                  <a:moveTo>
                    <a:pt x="77" y="0"/>
                  </a:moveTo>
                  <a:lnTo>
                    <a:pt x="1" y="76"/>
                  </a:lnTo>
                  <a:lnTo>
                    <a:pt x="1" y="152"/>
                  </a:lnTo>
                  <a:lnTo>
                    <a:pt x="153" y="152"/>
                  </a:lnTo>
                  <a:lnTo>
                    <a:pt x="456" y="228"/>
                  </a:lnTo>
                  <a:lnTo>
                    <a:pt x="1365" y="379"/>
                  </a:lnTo>
                  <a:lnTo>
                    <a:pt x="4093" y="531"/>
                  </a:lnTo>
                  <a:lnTo>
                    <a:pt x="6670" y="607"/>
                  </a:lnTo>
                  <a:lnTo>
                    <a:pt x="7504" y="531"/>
                  </a:lnTo>
                  <a:lnTo>
                    <a:pt x="7731" y="455"/>
                  </a:lnTo>
                  <a:lnTo>
                    <a:pt x="7807" y="455"/>
                  </a:lnTo>
                  <a:lnTo>
                    <a:pt x="7807" y="379"/>
                  </a:lnTo>
                  <a:lnTo>
                    <a:pt x="7731" y="304"/>
                  </a:lnTo>
                  <a:lnTo>
                    <a:pt x="7428" y="228"/>
                  </a:lnTo>
                  <a:lnTo>
                    <a:pt x="5988" y="152"/>
                  </a:lnTo>
                  <a:lnTo>
                    <a:pt x="4093" y="152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74"/>
            <p:cNvSpPr/>
            <p:nvPr/>
          </p:nvSpPr>
          <p:spPr>
            <a:xfrm>
              <a:off x="6913350" y="2902291"/>
              <a:ext cx="92621" cy="15057"/>
            </a:xfrm>
            <a:custGeom>
              <a:avLst/>
              <a:gdLst/>
              <a:ahLst/>
              <a:cxnLst/>
              <a:rect l="l" t="t" r="r" b="b"/>
              <a:pathLst>
                <a:path w="2805" h="456" extrusionOk="0">
                  <a:moveTo>
                    <a:pt x="1062" y="1"/>
                  </a:moveTo>
                  <a:lnTo>
                    <a:pt x="379" y="152"/>
                  </a:lnTo>
                  <a:lnTo>
                    <a:pt x="1" y="304"/>
                  </a:lnTo>
                  <a:lnTo>
                    <a:pt x="1" y="380"/>
                  </a:lnTo>
                  <a:lnTo>
                    <a:pt x="228" y="456"/>
                  </a:lnTo>
                  <a:lnTo>
                    <a:pt x="1516" y="456"/>
                  </a:lnTo>
                  <a:lnTo>
                    <a:pt x="2426" y="304"/>
                  </a:lnTo>
                  <a:lnTo>
                    <a:pt x="2653" y="228"/>
                  </a:lnTo>
                  <a:lnTo>
                    <a:pt x="2805" y="152"/>
                  </a:lnTo>
                  <a:lnTo>
                    <a:pt x="2729" y="77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74"/>
            <p:cNvSpPr/>
            <p:nvPr/>
          </p:nvSpPr>
          <p:spPr>
            <a:xfrm>
              <a:off x="7048500" y="2899814"/>
              <a:ext cx="843364" cy="160180"/>
            </a:xfrm>
            <a:custGeom>
              <a:avLst/>
              <a:gdLst/>
              <a:ahLst/>
              <a:cxnLst/>
              <a:rect l="l" t="t" r="r" b="b"/>
              <a:pathLst>
                <a:path w="25541" h="4851" extrusionOk="0">
                  <a:moveTo>
                    <a:pt x="4396" y="0"/>
                  </a:moveTo>
                  <a:lnTo>
                    <a:pt x="1288" y="76"/>
                  </a:lnTo>
                  <a:lnTo>
                    <a:pt x="379" y="152"/>
                  </a:lnTo>
                  <a:lnTo>
                    <a:pt x="0" y="227"/>
                  </a:lnTo>
                  <a:lnTo>
                    <a:pt x="379" y="303"/>
                  </a:lnTo>
                  <a:lnTo>
                    <a:pt x="1288" y="379"/>
                  </a:lnTo>
                  <a:lnTo>
                    <a:pt x="4471" y="531"/>
                  </a:lnTo>
                  <a:lnTo>
                    <a:pt x="8488" y="682"/>
                  </a:lnTo>
                  <a:lnTo>
                    <a:pt x="11898" y="985"/>
                  </a:lnTo>
                  <a:lnTo>
                    <a:pt x="17204" y="1592"/>
                  </a:lnTo>
                  <a:lnTo>
                    <a:pt x="19098" y="1819"/>
                  </a:lnTo>
                  <a:lnTo>
                    <a:pt x="20993" y="2198"/>
                  </a:lnTo>
                  <a:lnTo>
                    <a:pt x="22660" y="2577"/>
                  </a:lnTo>
                  <a:lnTo>
                    <a:pt x="23873" y="2956"/>
                  </a:lnTo>
                  <a:lnTo>
                    <a:pt x="24252" y="3183"/>
                  </a:lnTo>
                  <a:lnTo>
                    <a:pt x="24479" y="3410"/>
                  </a:lnTo>
                  <a:lnTo>
                    <a:pt x="24706" y="3714"/>
                  </a:lnTo>
                  <a:lnTo>
                    <a:pt x="24858" y="4093"/>
                  </a:lnTo>
                  <a:lnTo>
                    <a:pt x="25161" y="4623"/>
                  </a:lnTo>
                  <a:lnTo>
                    <a:pt x="25237" y="4775"/>
                  </a:lnTo>
                  <a:lnTo>
                    <a:pt x="25388" y="4850"/>
                  </a:lnTo>
                  <a:lnTo>
                    <a:pt x="25464" y="4775"/>
                  </a:lnTo>
                  <a:lnTo>
                    <a:pt x="25540" y="4623"/>
                  </a:lnTo>
                  <a:lnTo>
                    <a:pt x="25464" y="4093"/>
                  </a:lnTo>
                  <a:lnTo>
                    <a:pt x="25237" y="3486"/>
                  </a:lnTo>
                  <a:lnTo>
                    <a:pt x="25085" y="3183"/>
                  </a:lnTo>
                  <a:lnTo>
                    <a:pt x="24858" y="2956"/>
                  </a:lnTo>
                  <a:lnTo>
                    <a:pt x="24479" y="2728"/>
                  </a:lnTo>
                  <a:lnTo>
                    <a:pt x="23949" y="2425"/>
                  </a:lnTo>
                  <a:lnTo>
                    <a:pt x="23191" y="2122"/>
                  </a:lnTo>
                  <a:lnTo>
                    <a:pt x="22281" y="1895"/>
                  </a:lnTo>
                  <a:lnTo>
                    <a:pt x="20083" y="1364"/>
                  </a:lnTo>
                  <a:lnTo>
                    <a:pt x="17355" y="910"/>
                  </a:lnTo>
                  <a:lnTo>
                    <a:pt x="14324" y="531"/>
                  </a:lnTo>
                  <a:lnTo>
                    <a:pt x="11065" y="303"/>
                  </a:lnTo>
                  <a:lnTo>
                    <a:pt x="7730" y="76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4"/>
            <p:cNvSpPr/>
            <p:nvPr/>
          </p:nvSpPr>
          <p:spPr>
            <a:xfrm>
              <a:off x="8234643" y="3017431"/>
              <a:ext cx="115141" cy="72578"/>
            </a:xfrm>
            <a:custGeom>
              <a:avLst/>
              <a:gdLst/>
              <a:ahLst/>
              <a:cxnLst/>
              <a:rect l="l" t="t" r="r" b="b"/>
              <a:pathLst>
                <a:path w="3487" h="2198" extrusionOk="0">
                  <a:moveTo>
                    <a:pt x="228" y="0"/>
                  </a:moveTo>
                  <a:lnTo>
                    <a:pt x="1" y="76"/>
                  </a:lnTo>
                  <a:lnTo>
                    <a:pt x="1" y="227"/>
                  </a:lnTo>
                  <a:lnTo>
                    <a:pt x="1" y="303"/>
                  </a:lnTo>
                  <a:lnTo>
                    <a:pt x="152" y="379"/>
                  </a:lnTo>
                  <a:lnTo>
                    <a:pt x="531" y="531"/>
                  </a:lnTo>
                  <a:lnTo>
                    <a:pt x="1213" y="909"/>
                  </a:lnTo>
                  <a:lnTo>
                    <a:pt x="2047" y="1440"/>
                  </a:lnTo>
                  <a:lnTo>
                    <a:pt x="2805" y="1970"/>
                  </a:lnTo>
                  <a:lnTo>
                    <a:pt x="3260" y="2198"/>
                  </a:lnTo>
                  <a:lnTo>
                    <a:pt x="3411" y="2122"/>
                  </a:lnTo>
                  <a:lnTo>
                    <a:pt x="3487" y="2122"/>
                  </a:lnTo>
                  <a:lnTo>
                    <a:pt x="3487" y="2046"/>
                  </a:lnTo>
                  <a:lnTo>
                    <a:pt x="3411" y="1895"/>
                  </a:lnTo>
                  <a:lnTo>
                    <a:pt x="3184" y="1592"/>
                  </a:lnTo>
                  <a:lnTo>
                    <a:pt x="2729" y="1213"/>
                  </a:lnTo>
                  <a:lnTo>
                    <a:pt x="1744" y="531"/>
                  </a:lnTo>
                  <a:lnTo>
                    <a:pt x="834" y="15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4"/>
            <p:cNvSpPr/>
            <p:nvPr/>
          </p:nvSpPr>
          <p:spPr>
            <a:xfrm>
              <a:off x="7844281" y="3059961"/>
              <a:ext cx="97607" cy="92621"/>
            </a:xfrm>
            <a:custGeom>
              <a:avLst/>
              <a:gdLst/>
              <a:ahLst/>
              <a:cxnLst/>
              <a:rect l="l" t="t" r="r" b="b"/>
              <a:pathLst>
                <a:path w="2956" h="2805" extrusionOk="0">
                  <a:moveTo>
                    <a:pt x="2577" y="0"/>
                  </a:moveTo>
                  <a:lnTo>
                    <a:pt x="2122" y="304"/>
                  </a:lnTo>
                  <a:lnTo>
                    <a:pt x="1592" y="682"/>
                  </a:lnTo>
                  <a:lnTo>
                    <a:pt x="910" y="1365"/>
                  </a:lnTo>
                  <a:lnTo>
                    <a:pt x="379" y="1971"/>
                  </a:lnTo>
                  <a:lnTo>
                    <a:pt x="0" y="2501"/>
                  </a:lnTo>
                  <a:lnTo>
                    <a:pt x="0" y="2729"/>
                  </a:lnTo>
                  <a:lnTo>
                    <a:pt x="0" y="2805"/>
                  </a:lnTo>
                  <a:lnTo>
                    <a:pt x="152" y="2729"/>
                  </a:lnTo>
                  <a:lnTo>
                    <a:pt x="455" y="2501"/>
                  </a:lnTo>
                  <a:lnTo>
                    <a:pt x="1440" y="1668"/>
                  </a:lnTo>
                  <a:lnTo>
                    <a:pt x="2425" y="758"/>
                  </a:lnTo>
                  <a:lnTo>
                    <a:pt x="2956" y="152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4"/>
            <p:cNvSpPr/>
            <p:nvPr/>
          </p:nvSpPr>
          <p:spPr>
            <a:xfrm>
              <a:off x="8434843" y="3064947"/>
              <a:ext cx="75121" cy="125179"/>
            </a:xfrm>
            <a:custGeom>
              <a:avLst/>
              <a:gdLst/>
              <a:ahLst/>
              <a:cxnLst/>
              <a:rect l="l" t="t" r="r" b="b"/>
              <a:pathLst>
                <a:path w="2275" h="3791" extrusionOk="0">
                  <a:moveTo>
                    <a:pt x="1" y="1"/>
                  </a:moveTo>
                  <a:lnTo>
                    <a:pt x="1" y="153"/>
                  </a:lnTo>
                  <a:lnTo>
                    <a:pt x="77" y="380"/>
                  </a:lnTo>
                  <a:lnTo>
                    <a:pt x="531" y="1062"/>
                  </a:lnTo>
                  <a:lnTo>
                    <a:pt x="1062" y="1971"/>
                  </a:lnTo>
                  <a:lnTo>
                    <a:pt x="1516" y="2881"/>
                  </a:lnTo>
                  <a:lnTo>
                    <a:pt x="1820" y="3563"/>
                  </a:lnTo>
                  <a:lnTo>
                    <a:pt x="1971" y="3715"/>
                  </a:lnTo>
                  <a:lnTo>
                    <a:pt x="2047" y="3790"/>
                  </a:lnTo>
                  <a:lnTo>
                    <a:pt x="2199" y="3790"/>
                  </a:lnTo>
                  <a:lnTo>
                    <a:pt x="2274" y="3715"/>
                  </a:lnTo>
                  <a:lnTo>
                    <a:pt x="2199" y="3411"/>
                  </a:lnTo>
                  <a:lnTo>
                    <a:pt x="2047" y="2805"/>
                  </a:lnTo>
                  <a:lnTo>
                    <a:pt x="1668" y="1971"/>
                  </a:lnTo>
                  <a:lnTo>
                    <a:pt x="1138" y="1062"/>
                  </a:lnTo>
                  <a:lnTo>
                    <a:pt x="683" y="38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4"/>
            <p:cNvSpPr/>
            <p:nvPr/>
          </p:nvSpPr>
          <p:spPr>
            <a:xfrm>
              <a:off x="7761698" y="3082480"/>
              <a:ext cx="100117" cy="152684"/>
            </a:xfrm>
            <a:custGeom>
              <a:avLst/>
              <a:gdLst/>
              <a:ahLst/>
              <a:cxnLst/>
              <a:rect l="l" t="t" r="r" b="b"/>
              <a:pathLst>
                <a:path w="3032" h="4624" extrusionOk="0">
                  <a:moveTo>
                    <a:pt x="2880" y="0"/>
                  </a:moveTo>
                  <a:lnTo>
                    <a:pt x="2728" y="76"/>
                  </a:lnTo>
                  <a:lnTo>
                    <a:pt x="2501" y="304"/>
                  </a:lnTo>
                  <a:lnTo>
                    <a:pt x="1895" y="1061"/>
                  </a:lnTo>
                  <a:lnTo>
                    <a:pt x="1289" y="1971"/>
                  </a:lnTo>
                  <a:lnTo>
                    <a:pt x="682" y="3032"/>
                  </a:lnTo>
                  <a:lnTo>
                    <a:pt x="152" y="3941"/>
                  </a:lnTo>
                  <a:lnTo>
                    <a:pt x="0" y="4472"/>
                  </a:lnTo>
                  <a:lnTo>
                    <a:pt x="76" y="4548"/>
                  </a:lnTo>
                  <a:lnTo>
                    <a:pt x="228" y="4623"/>
                  </a:lnTo>
                  <a:lnTo>
                    <a:pt x="379" y="4472"/>
                  </a:lnTo>
                  <a:lnTo>
                    <a:pt x="606" y="4169"/>
                  </a:lnTo>
                  <a:lnTo>
                    <a:pt x="1213" y="3108"/>
                  </a:lnTo>
                  <a:lnTo>
                    <a:pt x="1895" y="1819"/>
                  </a:lnTo>
                  <a:lnTo>
                    <a:pt x="2501" y="910"/>
                  </a:lnTo>
                  <a:lnTo>
                    <a:pt x="2880" y="455"/>
                  </a:lnTo>
                  <a:lnTo>
                    <a:pt x="3032" y="152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4"/>
            <p:cNvSpPr/>
            <p:nvPr/>
          </p:nvSpPr>
          <p:spPr>
            <a:xfrm>
              <a:off x="8342255" y="3242627"/>
              <a:ext cx="190228" cy="17567"/>
            </a:xfrm>
            <a:custGeom>
              <a:avLst/>
              <a:gdLst/>
              <a:ahLst/>
              <a:cxnLst/>
              <a:rect l="l" t="t" r="r" b="b"/>
              <a:pathLst>
                <a:path w="5761" h="532" extrusionOk="0">
                  <a:moveTo>
                    <a:pt x="3638" y="1"/>
                  </a:moveTo>
                  <a:lnTo>
                    <a:pt x="1971" y="77"/>
                  </a:lnTo>
                  <a:lnTo>
                    <a:pt x="683" y="152"/>
                  </a:lnTo>
                  <a:lnTo>
                    <a:pt x="228" y="228"/>
                  </a:lnTo>
                  <a:lnTo>
                    <a:pt x="76" y="304"/>
                  </a:lnTo>
                  <a:lnTo>
                    <a:pt x="1" y="380"/>
                  </a:lnTo>
                  <a:lnTo>
                    <a:pt x="76" y="380"/>
                  </a:lnTo>
                  <a:lnTo>
                    <a:pt x="304" y="456"/>
                  </a:lnTo>
                  <a:lnTo>
                    <a:pt x="1289" y="531"/>
                  </a:lnTo>
                  <a:lnTo>
                    <a:pt x="3032" y="456"/>
                  </a:lnTo>
                  <a:lnTo>
                    <a:pt x="4927" y="380"/>
                  </a:lnTo>
                  <a:lnTo>
                    <a:pt x="5533" y="228"/>
                  </a:lnTo>
                  <a:lnTo>
                    <a:pt x="5760" y="152"/>
                  </a:lnTo>
                  <a:lnTo>
                    <a:pt x="5533" y="77"/>
                  </a:lnTo>
                  <a:lnTo>
                    <a:pt x="5078" y="77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4"/>
            <p:cNvSpPr/>
            <p:nvPr/>
          </p:nvSpPr>
          <p:spPr>
            <a:xfrm>
              <a:off x="7739179" y="3292685"/>
              <a:ext cx="20043" cy="82616"/>
            </a:xfrm>
            <a:custGeom>
              <a:avLst/>
              <a:gdLst/>
              <a:ahLst/>
              <a:cxnLst/>
              <a:rect l="l" t="t" r="r" b="b"/>
              <a:pathLst>
                <a:path w="607" h="2502" extrusionOk="0">
                  <a:moveTo>
                    <a:pt x="379" y="1"/>
                  </a:moveTo>
                  <a:lnTo>
                    <a:pt x="152" y="152"/>
                  </a:lnTo>
                  <a:lnTo>
                    <a:pt x="76" y="304"/>
                  </a:lnTo>
                  <a:lnTo>
                    <a:pt x="0" y="607"/>
                  </a:lnTo>
                  <a:lnTo>
                    <a:pt x="0" y="1365"/>
                  </a:lnTo>
                  <a:lnTo>
                    <a:pt x="76" y="2123"/>
                  </a:lnTo>
                  <a:lnTo>
                    <a:pt x="152" y="2426"/>
                  </a:lnTo>
                  <a:lnTo>
                    <a:pt x="227" y="2502"/>
                  </a:lnTo>
                  <a:lnTo>
                    <a:pt x="303" y="2502"/>
                  </a:lnTo>
                  <a:lnTo>
                    <a:pt x="379" y="2426"/>
                  </a:lnTo>
                  <a:lnTo>
                    <a:pt x="455" y="2047"/>
                  </a:lnTo>
                  <a:lnTo>
                    <a:pt x="455" y="1365"/>
                  </a:lnTo>
                  <a:lnTo>
                    <a:pt x="606" y="683"/>
                  </a:lnTo>
                  <a:lnTo>
                    <a:pt x="606" y="304"/>
                  </a:lnTo>
                  <a:lnTo>
                    <a:pt x="531" y="76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4"/>
            <p:cNvSpPr/>
            <p:nvPr/>
          </p:nvSpPr>
          <p:spPr>
            <a:xfrm>
              <a:off x="8402318" y="3422817"/>
              <a:ext cx="65082" cy="95131"/>
            </a:xfrm>
            <a:custGeom>
              <a:avLst/>
              <a:gdLst/>
              <a:ahLst/>
              <a:cxnLst/>
              <a:rect l="l" t="t" r="r" b="b"/>
              <a:pathLst>
                <a:path w="1971" h="2881" extrusionOk="0">
                  <a:moveTo>
                    <a:pt x="1744" y="0"/>
                  </a:moveTo>
                  <a:lnTo>
                    <a:pt x="1668" y="152"/>
                  </a:lnTo>
                  <a:lnTo>
                    <a:pt x="1289" y="531"/>
                  </a:lnTo>
                  <a:lnTo>
                    <a:pt x="758" y="1289"/>
                  </a:lnTo>
                  <a:lnTo>
                    <a:pt x="228" y="2122"/>
                  </a:lnTo>
                  <a:lnTo>
                    <a:pt x="1" y="2653"/>
                  </a:lnTo>
                  <a:lnTo>
                    <a:pt x="1" y="2729"/>
                  </a:lnTo>
                  <a:lnTo>
                    <a:pt x="1" y="2805"/>
                  </a:lnTo>
                  <a:lnTo>
                    <a:pt x="152" y="2880"/>
                  </a:lnTo>
                  <a:lnTo>
                    <a:pt x="304" y="2805"/>
                  </a:lnTo>
                  <a:lnTo>
                    <a:pt x="531" y="2501"/>
                  </a:lnTo>
                  <a:lnTo>
                    <a:pt x="1137" y="1744"/>
                  </a:lnTo>
                  <a:lnTo>
                    <a:pt x="1668" y="834"/>
                  </a:lnTo>
                  <a:lnTo>
                    <a:pt x="1895" y="531"/>
                  </a:lnTo>
                  <a:lnTo>
                    <a:pt x="1971" y="304"/>
                  </a:lnTo>
                  <a:lnTo>
                    <a:pt x="1895" y="152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4"/>
            <p:cNvSpPr/>
            <p:nvPr/>
          </p:nvSpPr>
          <p:spPr>
            <a:xfrm>
              <a:off x="8389804" y="3465346"/>
              <a:ext cx="90112" cy="132674"/>
            </a:xfrm>
            <a:custGeom>
              <a:avLst/>
              <a:gdLst/>
              <a:ahLst/>
              <a:cxnLst/>
              <a:rect l="l" t="t" r="r" b="b"/>
              <a:pathLst>
                <a:path w="2729" h="4018" extrusionOk="0">
                  <a:moveTo>
                    <a:pt x="2577" y="1"/>
                  </a:moveTo>
                  <a:lnTo>
                    <a:pt x="2426" y="228"/>
                  </a:lnTo>
                  <a:lnTo>
                    <a:pt x="1895" y="1062"/>
                  </a:lnTo>
                  <a:lnTo>
                    <a:pt x="1213" y="2199"/>
                  </a:lnTo>
                  <a:lnTo>
                    <a:pt x="455" y="3108"/>
                  </a:lnTo>
                  <a:lnTo>
                    <a:pt x="76" y="3639"/>
                  </a:lnTo>
                  <a:lnTo>
                    <a:pt x="1" y="3866"/>
                  </a:lnTo>
                  <a:lnTo>
                    <a:pt x="1" y="3942"/>
                  </a:lnTo>
                  <a:lnTo>
                    <a:pt x="76" y="4018"/>
                  </a:lnTo>
                  <a:lnTo>
                    <a:pt x="228" y="3942"/>
                  </a:lnTo>
                  <a:lnTo>
                    <a:pt x="607" y="3563"/>
                  </a:lnTo>
                  <a:lnTo>
                    <a:pt x="1062" y="3032"/>
                  </a:lnTo>
                  <a:lnTo>
                    <a:pt x="1592" y="2350"/>
                  </a:lnTo>
                  <a:lnTo>
                    <a:pt x="2047" y="1668"/>
                  </a:lnTo>
                  <a:lnTo>
                    <a:pt x="2426" y="910"/>
                  </a:lnTo>
                  <a:lnTo>
                    <a:pt x="2653" y="380"/>
                  </a:lnTo>
                  <a:lnTo>
                    <a:pt x="2729" y="152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4"/>
            <p:cNvSpPr/>
            <p:nvPr/>
          </p:nvSpPr>
          <p:spPr>
            <a:xfrm>
              <a:off x="7981908" y="3560444"/>
              <a:ext cx="120160" cy="35067"/>
            </a:xfrm>
            <a:custGeom>
              <a:avLst/>
              <a:gdLst/>
              <a:ahLst/>
              <a:cxnLst/>
              <a:rect l="l" t="t" r="r" b="b"/>
              <a:pathLst>
                <a:path w="3639" h="1062" extrusionOk="0">
                  <a:moveTo>
                    <a:pt x="152" y="1"/>
                  </a:moveTo>
                  <a:lnTo>
                    <a:pt x="76" y="77"/>
                  </a:lnTo>
                  <a:lnTo>
                    <a:pt x="0" y="152"/>
                  </a:lnTo>
                  <a:lnTo>
                    <a:pt x="76" y="380"/>
                  </a:lnTo>
                  <a:lnTo>
                    <a:pt x="304" y="531"/>
                  </a:lnTo>
                  <a:lnTo>
                    <a:pt x="607" y="683"/>
                  </a:lnTo>
                  <a:lnTo>
                    <a:pt x="1365" y="910"/>
                  </a:lnTo>
                  <a:lnTo>
                    <a:pt x="2350" y="1062"/>
                  </a:lnTo>
                  <a:lnTo>
                    <a:pt x="3487" y="1062"/>
                  </a:lnTo>
                  <a:lnTo>
                    <a:pt x="3638" y="986"/>
                  </a:lnTo>
                  <a:lnTo>
                    <a:pt x="3562" y="910"/>
                  </a:lnTo>
                  <a:lnTo>
                    <a:pt x="3411" y="759"/>
                  </a:lnTo>
                  <a:lnTo>
                    <a:pt x="3108" y="683"/>
                  </a:lnTo>
                  <a:lnTo>
                    <a:pt x="2577" y="531"/>
                  </a:lnTo>
                  <a:lnTo>
                    <a:pt x="1819" y="380"/>
                  </a:lnTo>
                  <a:lnTo>
                    <a:pt x="986" y="15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4"/>
            <p:cNvSpPr/>
            <p:nvPr/>
          </p:nvSpPr>
          <p:spPr>
            <a:xfrm>
              <a:off x="7844281" y="3575468"/>
              <a:ext cx="155161" cy="95131"/>
            </a:xfrm>
            <a:custGeom>
              <a:avLst/>
              <a:gdLst/>
              <a:ahLst/>
              <a:cxnLst/>
              <a:rect l="l" t="t" r="r" b="b"/>
              <a:pathLst>
                <a:path w="4699" h="2881" extrusionOk="0">
                  <a:moveTo>
                    <a:pt x="152" y="0"/>
                  </a:moveTo>
                  <a:lnTo>
                    <a:pt x="0" y="76"/>
                  </a:lnTo>
                  <a:lnTo>
                    <a:pt x="0" y="152"/>
                  </a:lnTo>
                  <a:lnTo>
                    <a:pt x="76" y="379"/>
                  </a:lnTo>
                  <a:lnTo>
                    <a:pt x="152" y="531"/>
                  </a:lnTo>
                  <a:lnTo>
                    <a:pt x="379" y="683"/>
                  </a:lnTo>
                  <a:lnTo>
                    <a:pt x="1288" y="1289"/>
                  </a:lnTo>
                  <a:lnTo>
                    <a:pt x="2577" y="1971"/>
                  </a:lnTo>
                  <a:lnTo>
                    <a:pt x="3865" y="2653"/>
                  </a:lnTo>
                  <a:lnTo>
                    <a:pt x="4547" y="2880"/>
                  </a:lnTo>
                  <a:lnTo>
                    <a:pt x="4623" y="2880"/>
                  </a:lnTo>
                  <a:lnTo>
                    <a:pt x="4699" y="2805"/>
                  </a:lnTo>
                  <a:lnTo>
                    <a:pt x="4623" y="2653"/>
                  </a:lnTo>
                  <a:lnTo>
                    <a:pt x="4472" y="2501"/>
                  </a:lnTo>
                  <a:lnTo>
                    <a:pt x="3865" y="2047"/>
                  </a:lnTo>
                  <a:lnTo>
                    <a:pt x="3107" y="1592"/>
                  </a:lnTo>
                  <a:lnTo>
                    <a:pt x="2046" y="1061"/>
                  </a:lnTo>
                  <a:lnTo>
                    <a:pt x="1061" y="455"/>
                  </a:lnTo>
                  <a:lnTo>
                    <a:pt x="682" y="15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4"/>
            <p:cNvSpPr/>
            <p:nvPr/>
          </p:nvSpPr>
          <p:spPr>
            <a:xfrm>
              <a:off x="8124554" y="3580487"/>
              <a:ext cx="190195" cy="67592"/>
            </a:xfrm>
            <a:custGeom>
              <a:avLst/>
              <a:gdLst/>
              <a:ahLst/>
              <a:cxnLst/>
              <a:rect l="l" t="t" r="r" b="b"/>
              <a:pathLst>
                <a:path w="5760" h="2047" extrusionOk="0">
                  <a:moveTo>
                    <a:pt x="5684" y="0"/>
                  </a:moveTo>
                  <a:lnTo>
                    <a:pt x="5381" y="76"/>
                  </a:lnTo>
                  <a:lnTo>
                    <a:pt x="4851" y="303"/>
                  </a:lnTo>
                  <a:lnTo>
                    <a:pt x="4168" y="606"/>
                  </a:lnTo>
                  <a:lnTo>
                    <a:pt x="3183" y="909"/>
                  </a:lnTo>
                  <a:lnTo>
                    <a:pt x="1971" y="1213"/>
                  </a:lnTo>
                  <a:lnTo>
                    <a:pt x="455" y="1516"/>
                  </a:lnTo>
                  <a:lnTo>
                    <a:pt x="152" y="1667"/>
                  </a:lnTo>
                  <a:lnTo>
                    <a:pt x="76" y="1743"/>
                  </a:lnTo>
                  <a:lnTo>
                    <a:pt x="0" y="1895"/>
                  </a:lnTo>
                  <a:lnTo>
                    <a:pt x="76" y="1970"/>
                  </a:lnTo>
                  <a:lnTo>
                    <a:pt x="152" y="2046"/>
                  </a:lnTo>
                  <a:lnTo>
                    <a:pt x="682" y="2046"/>
                  </a:lnTo>
                  <a:lnTo>
                    <a:pt x="1364" y="1970"/>
                  </a:lnTo>
                  <a:lnTo>
                    <a:pt x="2274" y="1819"/>
                  </a:lnTo>
                  <a:lnTo>
                    <a:pt x="3183" y="1516"/>
                  </a:lnTo>
                  <a:lnTo>
                    <a:pt x="4017" y="1213"/>
                  </a:lnTo>
                  <a:lnTo>
                    <a:pt x="4775" y="909"/>
                  </a:lnTo>
                  <a:lnTo>
                    <a:pt x="5305" y="531"/>
                  </a:lnTo>
                  <a:lnTo>
                    <a:pt x="5684" y="227"/>
                  </a:lnTo>
                  <a:lnTo>
                    <a:pt x="5760" y="76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4"/>
            <p:cNvSpPr/>
            <p:nvPr/>
          </p:nvSpPr>
          <p:spPr>
            <a:xfrm>
              <a:off x="8329740" y="3590492"/>
              <a:ext cx="35067" cy="32558"/>
            </a:xfrm>
            <a:custGeom>
              <a:avLst/>
              <a:gdLst/>
              <a:ahLst/>
              <a:cxnLst/>
              <a:rect l="l" t="t" r="r" b="b"/>
              <a:pathLst>
                <a:path w="1062" h="986" extrusionOk="0">
                  <a:moveTo>
                    <a:pt x="834" y="0"/>
                  </a:moveTo>
                  <a:lnTo>
                    <a:pt x="607" y="152"/>
                  </a:lnTo>
                  <a:lnTo>
                    <a:pt x="304" y="379"/>
                  </a:lnTo>
                  <a:lnTo>
                    <a:pt x="1" y="758"/>
                  </a:lnTo>
                  <a:lnTo>
                    <a:pt x="1" y="985"/>
                  </a:lnTo>
                  <a:lnTo>
                    <a:pt x="152" y="985"/>
                  </a:lnTo>
                  <a:lnTo>
                    <a:pt x="531" y="758"/>
                  </a:lnTo>
                  <a:lnTo>
                    <a:pt x="834" y="455"/>
                  </a:lnTo>
                  <a:lnTo>
                    <a:pt x="1062" y="228"/>
                  </a:lnTo>
                  <a:lnTo>
                    <a:pt x="1062" y="7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4"/>
            <p:cNvSpPr/>
            <p:nvPr/>
          </p:nvSpPr>
          <p:spPr>
            <a:xfrm>
              <a:off x="8054486" y="3605483"/>
              <a:ext cx="70101" cy="15057"/>
            </a:xfrm>
            <a:custGeom>
              <a:avLst/>
              <a:gdLst/>
              <a:ahLst/>
              <a:cxnLst/>
              <a:rect l="l" t="t" r="r" b="b"/>
              <a:pathLst>
                <a:path w="2123" h="456" extrusionOk="0">
                  <a:moveTo>
                    <a:pt x="985" y="1"/>
                  </a:moveTo>
                  <a:lnTo>
                    <a:pt x="228" y="77"/>
                  </a:lnTo>
                  <a:lnTo>
                    <a:pt x="76" y="152"/>
                  </a:lnTo>
                  <a:lnTo>
                    <a:pt x="0" y="228"/>
                  </a:lnTo>
                  <a:lnTo>
                    <a:pt x="152" y="304"/>
                  </a:lnTo>
                  <a:lnTo>
                    <a:pt x="455" y="380"/>
                  </a:lnTo>
                  <a:lnTo>
                    <a:pt x="1137" y="456"/>
                  </a:lnTo>
                  <a:lnTo>
                    <a:pt x="1819" y="380"/>
                  </a:lnTo>
                  <a:lnTo>
                    <a:pt x="2046" y="304"/>
                  </a:lnTo>
                  <a:lnTo>
                    <a:pt x="2122" y="228"/>
                  </a:lnTo>
                  <a:lnTo>
                    <a:pt x="2046" y="152"/>
                  </a:lnTo>
                  <a:lnTo>
                    <a:pt x="1819" y="77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4"/>
            <p:cNvSpPr/>
            <p:nvPr/>
          </p:nvSpPr>
          <p:spPr>
            <a:xfrm>
              <a:off x="8077006" y="3643026"/>
              <a:ext cx="265283" cy="65115"/>
            </a:xfrm>
            <a:custGeom>
              <a:avLst/>
              <a:gdLst/>
              <a:ahLst/>
              <a:cxnLst/>
              <a:rect l="l" t="t" r="r" b="b"/>
              <a:pathLst>
                <a:path w="8034" h="1972" extrusionOk="0">
                  <a:moveTo>
                    <a:pt x="7958" y="1"/>
                  </a:moveTo>
                  <a:lnTo>
                    <a:pt x="6594" y="531"/>
                  </a:lnTo>
                  <a:lnTo>
                    <a:pt x="5836" y="834"/>
                  </a:lnTo>
                  <a:lnTo>
                    <a:pt x="5002" y="1062"/>
                  </a:lnTo>
                  <a:lnTo>
                    <a:pt x="4017" y="1137"/>
                  </a:lnTo>
                  <a:lnTo>
                    <a:pt x="2653" y="1289"/>
                  </a:lnTo>
                  <a:lnTo>
                    <a:pt x="682" y="1441"/>
                  </a:lnTo>
                  <a:lnTo>
                    <a:pt x="152" y="1516"/>
                  </a:lnTo>
                  <a:lnTo>
                    <a:pt x="0" y="1592"/>
                  </a:lnTo>
                  <a:lnTo>
                    <a:pt x="0" y="1668"/>
                  </a:lnTo>
                  <a:lnTo>
                    <a:pt x="0" y="1744"/>
                  </a:lnTo>
                  <a:lnTo>
                    <a:pt x="0" y="1820"/>
                  </a:lnTo>
                  <a:lnTo>
                    <a:pt x="303" y="1895"/>
                  </a:lnTo>
                  <a:lnTo>
                    <a:pt x="758" y="1895"/>
                  </a:lnTo>
                  <a:lnTo>
                    <a:pt x="1364" y="1971"/>
                  </a:lnTo>
                  <a:lnTo>
                    <a:pt x="2880" y="1820"/>
                  </a:lnTo>
                  <a:lnTo>
                    <a:pt x="4547" y="1592"/>
                  </a:lnTo>
                  <a:lnTo>
                    <a:pt x="5836" y="1289"/>
                  </a:lnTo>
                  <a:lnTo>
                    <a:pt x="6973" y="910"/>
                  </a:lnTo>
                  <a:lnTo>
                    <a:pt x="7731" y="531"/>
                  </a:lnTo>
                  <a:lnTo>
                    <a:pt x="7958" y="304"/>
                  </a:lnTo>
                  <a:lnTo>
                    <a:pt x="8034" y="152"/>
                  </a:lnTo>
                  <a:lnTo>
                    <a:pt x="8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4"/>
            <p:cNvSpPr/>
            <p:nvPr/>
          </p:nvSpPr>
          <p:spPr>
            <a:xfrm>
              <a:off x="11285158" y="3059961"/>
              <a:ext cx="132674" cy="132674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2123" y="1365"/>
                  </a:moveTo>
                  <a:lnTo>
                    <a:pt x="2274" y="1592"/>
                  </a:lnTo>
                  <a:lnTo>
                    <a:pt x="2426" y="1819"/>
                  </a:lnTo>
                  <a:lnTo>
                    <a:pt x="2426" y="1971"/>
                  </a:lnTo>
                  <a:lnTo>
                    <a:pt x="2350" y="2122"/>
                  </a:lnTo>
                  <a:lnTo>
                    <a:pt x="2274" y="2198"/>
                  </a:lnTo>
                  <a:lnTo>
                    <a:pt x="2123" y="2198"/>
                  </a:lnTo>
                  <a:lnTo>
                    <a:pt x="1895" y="2122"/>
                  </a:lnTo>
                  <a:lnTo>
                    <a:pt x="1668" y="1971"/>
                  </a:lnTo>
                  <a:lnTo>
                    <a:pt x="1592" y="1743"/>
                  </a:lnTo>
                  <a:lnTo>
                    <a:pt x="1668" y="1516"/>
                  </a:lnTo>
                  <a:lnTo>
                    <a:pt x="1744" y="1440"/>
                  </a:lnTo>
                  <a:lnTo>
                    <a:pt x="1895" y="1365"/>
                  </a:lnTo>
                  <a:close/>
                  <a:moveTo>
                    <a:pt x="2047" y="0"/>
                  </a:moveTo>
                  <a:lnTo>
                    <a:pt x="1365" y="76"/>
                  </a:lnTo>
                  <a:lnTo>
                    <a:pt x="986" y="152"/>
                  </a:lnTo>
                  <a:lnTo>
                    <a:pt x="834" y="304"/>
                  </a:lnTo>
                  <a:lnTo>
                    <a:pt x="683" y="455"/>
                  </a:lnTo>
                  <a:lnTo>
                    <a:pt x="380" y="910"/>
                  </a:lnTo>
                  <a:lnTo>
                    <a:pt x="152" y="1516"/>
                  </a:lnTo>
                  <a:lnTo>
                    <a:pt x="1" y="2122"/>
                  </a:lnTo>
                  <a:lnTo>
                    <a:pt x="76" y="2426"/>
                  </a:lnTo>
                  <a:lnTo>
                    <a:pt x="228" y="2729"/>
                  </a:lnTo>
                  <a:lnTo>
                    <a:pt x="380" y="3032"/>
                  </a:lnTo>
                  <a:lnTo>
                    <a:pt x="683" y="3335"/>
                  </a:lnTo>
                  <a:lnTo>
                    <a:pt x="1062" y="3638"/>
                  </a:lnTo>
                  <a:lnTo>
                    <a:pt x="1441" y="3866"/>
                  </a:lnTo>
                  <a:lnTo>
                    <a:pt x="1744" y="3941"/>
                  </a:lnTo>
                  <a:lnTo>
                    <a:pt x="2123" y="4017"/>
                  </a:lnTo>
                  <a:lnTo>
                    <a:pt x="2502" y="3941"/>
                  </a:lnTo>
                  <a:lnTo>
                    <a:pt x="2805" y="3866"/>
                  </a:lnTo>
                  <a:lnTo>
                    <a:pt x="3108" y="3714"/>
                  </a:lnTo>
                  <a:lnTo>
                    <a:pt x="3411" y="3487"/>
                  </a:lnTo>
                  <a:lnTo>
                    <a:pt x="3638" y="3259"/>
                  </a:lnTo>
                  <a:lnTo>
                    <a:pt x="3790" y="2956"/>
                  </a:lnTo>
                  <a:lnTo>
                    <a:pt x="3942" y="2577"/>
                  </a:lnTo>
                  <a:lnTo>
                    <a:pt x="4017" y="2198"/>
                  </a:lnTo>
                  <a:lnTo>
                    <a:pt x="3942" y="1819"/>
                  </a:lnTo>
                  <a:lnTo>
                    <a:pt x="3866" y="1440"/>
                  </a:lnTo>
                  <a:lnTo>
                    <a:pt x="3714" y="1061"/>
                  </a:lnTo>
                  <a:lnTo>
                    <a:pt x="3411" y="682"/>
                  </a:lnTo>
                  <a:lnTo>
                    <a:pt x="3108" y="379"/>
                  </a:lnTo>
                  <a:lnTo>
                    <a:pt x="2805" y="152"/>
                  </a:lnTo>
                  <a:lnTo>
                    <a:pt x="2502" y="76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4"/>
            <p:cNvSpPr/>
            <p:nvPr/>
          </p:nvSpPr>
          <p:spPr>
            <a:xfrm>
              <a:off x="6002461" y="3105000"/>
              <a:ext cx="62573" cy="32558"/>
            </a:xfrm>
            <a:custGeom>
              <a:avLst/>
              <a:gdLst/>
              <a:ahLst/>
              <a:cxnLst/>
              <a:rect l="l" t="t" r="r" b="b"/>
              <a:pathLst>
                <a:path w="1895" h="986" extrusionOk="0">
                  <a:moveTo>
                    <a:pt x="0" y="1"/>
                  </a:moveTo>
                  <a:lnTo>
                    <a:pt x="0" y="76"/>
                  </a:lnTo>
                  <a:lnTo>
                    <a:pt x="607" y="531"/>
                  </a:lnTo>
                  <a:lnTo>
                    <a:pt x="1364" y="910"/>
                  </a:lnTo>
                  <a:lnTo>
                    <a:pt x="1668" y="986"/>
                  </a:lnTo>
                  <a:lnTo>
                    <a:pt x="1819" y="986"/>
                  </a:lnTo>
                  <a:lnTo>
                    <a:pt x="1895" y="910"/>
                  </a:lnTo>
                  <a:lnTo>
                    <a:pt x="1819" y="758"/>
                  </a:lnTo>
                  <a:lnTo>
                    <a:pt x="1289" y="455"/>
                  </a:lnTo>
                  <a:lnTo>
                    <a:pt x="682" y="76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4"/>
            <p:cNvSpPr/>
            <p:nvPr/>
          </p:nvSpPr>
          <p:spPr>
            <a:xfrm>
              <a:off x="5879825" y="3120024"/>
              <a:ext cx="140170" cy="140170"/>
            </a:xfrm>
            <a:custGeom>
              <a:avLst/>
              <a:gdLst/>
              <a:ahLst/>
              <a:cxnLst/>
              <a:rect l="l" t="t" r="r" b="b"/>
              <a:pathLst>
                <a:path w="4245" h="4245" extrusionOk="0">
                  <a:moveTo>
                    <a:pt x="2350" y="1743"/>
                  </a:moveTo>
                  <a:lnTo>
                    <a:pt x="2350" y="1895"/>
                  </a:lnTo>
                  <a:lnTo>
                    <a:pt x="2350" y="2122"/>
                  </a:lnTo>
                  <a:lnTo>
                    <a:pt x="1971" y="2122"/>
                  </a:lnTo>
                  <a:lnTo>
                    <a:pt x="1971" y="1895"/>
                  </a:lnTo>
                  <a:lnTo>
                    <a:pt x="1971" y="1743"/>
                  </a:lnTo>
                  <a:close/>
                  <a:moveTo>
                    <a:pt x="2047" y="0"/>
                  </a:moveTo>
                  <a:lnTo>
                    <a:pt x="1744" y="76"/>
                  </a:lnTo>
                  <a:lnTo>
                    <a:pt x="1365" y="152"/>
                  </a:lnTo>
                  <a:lnTo>
                    <a:pt x="1137" y="303"/>
                  </a:lnTo>
                  <a:lnTo>
                    <a:pt x="834" y="531"/>
                  </a:lnTo>
                  <a:lnTo>
                    <a:pt x="380" y="986"/>
                  </a:lnTo>
                  <a:lnTo>
                    <a:pt x="76" y="1592"/>
                  </a:lnTo>
                  <a:lnTo>
                    <a:pt x="1" y="1895"/>
                  </a:lnTo>
                  <a:lnTo>
                    <a:pt x="1" y="2198"/>
                  </a:lnTo>
                  <a:lnTo>
                    <a:pt x="1" y="2577"/>
                  </a:lnTo>
                  <a:lnTo>
                    <a:pt x="76" y="2956"/>
                  </a:lnTo>
                  <a:lnTo>
                    <a:pt x="152" y="3335"/>
                  </a:lnTo>
                  <a:lnTo>
                    <a:pt x="380" y="3562"/>
                  </a:lnTo>
                  <a:lnTo>
                    <a:pt x="607" y="3790"/>
                  </a:lnTo>
                  <a:lnTo>
                    <a:pt x="834" y="4017"/>
                  </a:lnTo>
                  <a:lnTo>
                    <a:pt x="1137" y="4169"/>
                  </a:lnTo>
                  <a:lnTo>
                    <a:pt x="1516" y="4244"/>
                  </a:lnTo>
                  <a:lnTo>
                    <a:pt x="2274" y="4244"/>
                  </a:lnTo>
                  <a:lnTo>
                    <a:pt x="2653" y="4169"/>
                  </a:lnTo>
                  <a:lnTo>
                    <a:pt x="2956" y="4017"/>
                  </a:lnTo>
                  <a:lnTo>
                    <a:pt x="3260" y="3790"/>
                  </a:lnTo>
                  <a:lnTo>
                    <a:pt x="3563" y="3562"/>
                  </a:lnTo>
                  <a:lnTo>
                    <a:pt x="3790" y="3259"/>
                  </a:lnTo>
                  <a:lnTo>
                    <a:pt x="4017" y="2880"/>
                  </a:lnTo>
                  <a:lnTo>
                    <a:pt x="4169" y="2577"/>
                  </a:lnTo>
                  <a:lnTo>
                    <a:pt x="4245" y="2198"/>
                  </a:lnTo>
                  <a:lnTo>
                    <a:pt x="4245" y="1895"/>
                  </a:lnTo>
                  <a:lnTo>
                    <a:pt x="4245" y="1592"/>
                  </a:lnTo>
                  <a:lnTo>
                    <a:pt x="4169" y="1289"/>
                  </a:lnTo>
                  <a:lnTo>
                    <a:pt x="4093" y="1061"/>
                  </a:lnTo>
                  <a:lnTo>
                    <a:pt x="3714" y="531"/>
                  </a:lnTo>
                  <a:lnTo>
                    <a:pt x="3260" y="228"/>
                  </a:lnTo>
                  <a:lnTo>
                    <a:pt x="3032" y="76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4"/>
            <p:cNvSpPr/>
            <p:nvPr/>
          </p:nvSpPr>
          <p:spPr>
            <a:xfrm>
              <a:off x="5982418" y="3235131"/>
              <a:ext cx="50091" cy="47582"/>
            </a:xfrm>
            <a:custGeom>
              <a:avLst/>
              <a:gdLst/>
              <a:ahLst/>
              <a:cxnLst/>
              <a:rect l="l" t="t" r="r" b="b"/>
              <a:pathLst>
                <a:path w="1517" h="1441" extrusionOk="0">
                  <a:moveTo>
                    <a:pt x="1214" y="0"/>
                  </a:moveTo>
                  <a:lnTo>
                    <a:pt x="910" y="228"/>
                  </a:lnTo>
                  <a:lnTo>
                    <a:pt x="456" y="683"/>
                  </a:lnTo>
                  <a:lnTo>
                    <a:pt x="77" y="1137"/>
                  </a:lnTo>
                  <a:lnTo>
                    <a:pt x="1" y="1365"/>
                  </a:lnTo>
                  <a:lnTo>
                    <a:pt x="1" y="1440"/>
                  </a:lnTo>
                  <a:lnTo>
                    <a:pt x="153" y="1440"/>
                  </a:lnTo>
                  <a:lnTo>
                    <a:pt x="304" y="1365"/>
                  </a:lnTo>
                  <a:lnTo>
                    <a:pt x="835" y="986"/>
                  </a:lnTo>
                  <a:lnTo>
                    <a:pt x="1289" y="531"/>
                  </a:lnTo>
                  <a:lnTo>
                    <a:pt x="1441" y="304"/>
                  </a:lnTo>
                  <a:lnTo>
                    <a:pt x="1517" y="152"/>
                  </a:lnTo>
                  <a:lnTo>
                    <a:pt x="1441" y="7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4"/>
            <p:cNvSpPr/>
            <p:nvPr/>
          </p:nvSpPr>
          <p:spPr>
            <a:xfrm>
              <a:off x="5872330" y="3257651"/>
              <a:ext cx="92621" cy="35067"/>
            </a:xfrm>
            <a:custGeom>
              <a:avLst/>
              <a:gdLst/>
              <a:ahLst/>
              <a:cxnLst/>
              <a:rect l="l" t="t" r="r" b="b"/>
              <a:pathLst>
                <a:path w="2805" h="1062" extrusionOk="0">
                  <a:moveTo>
                    <a:pt x="76" y="1"/>
                  </a:moveTo>
                  <a:lnTo>
                    <a:pt x="0" y="76"/>
                  </a:lnTo>
                  <a:lnTo>
                    <a:pt x="0" y="152"/>
                  </a:lnTo>
                  <a:lnTo>
                    <a:pt x="0" y="304"/>
                  </a:lnTo>
                  <a:lnTo>
                    <a:pt x="76" y="379"/>
                  </a:lnTo>
                  <a:lnTo>
                    <a:pt x="455" y="683"/>
                  </a:lnTo>
                  <a:lnTo>
                    <a:pt x="1061" y="834"/>
                  </a:lnTo>
                  <a:lnTo>
                    <a:pt x="1819" y="986"/>
                  </a:lnTo>
                  <a:lnTo>
                    <a:pt x="2577" y="1062"/>
                  </a:lnTo>
                  <a:lnTo>
                    <a:pt x="2729" y="986"/>
                  </a:lnTo>
                  <a:lnTo>
                    <a:pt x="2804" y="910"/>
                  </a:lnTo>
                  <a:lnTo>
                    <a:pt x="2729" y="834"/>
                  </a:lnTo>
                  <a:lnTo>
                    <a:pt x="2577" y="683"/>
                  </a:lnTo>
                  <a:lnTo>
                    <a:pt x="1743" y="455"/>
                  </a:lnTo>
                  <a:lnTo>
                    <a:pt x="379" y="7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4"/>
            <p:cNvSpPr/>
            <p:nvPr/>
          </p:nvSpPr>
          <p:spPr>
            <a:xfrm>
              <a:off x="8071987" y="3207593"/>
              <a:ext cx="75121" cy="20076"/>
            </a:xfrm>
            <a:custGeom>
              <a:avLst/>
              <a:gdLst/>
              <a:ahLst/>
              <a:cxnLst/>
              <a:rect l="l" t="t" r="r" b="b"/>
              <a:pathLst>
                <a:path w="2275" h="608" extrusionOk="0">
                  <a:moveTo>
                    <a:pt x="1213" y="1"/>
                  </a:moveTo>
                  <a:lnTo>
                    <a:pt x="607" y="152"/>
                  </a:lnTo>
                  <a:lnTo>
                    <a:pt x="304" y="228"/>
                  </a:lnTo>
                  <a:lnTo>
                    <a:pt x="76" y="304"/>
                  </a:lnTo>
                  <a:lnTo>
                    <a:pt x="1" y="380"/>
                  </a:lnTo>
                  <a:lnTo>
                    <a:pt x="1" y="531"/>
                  </a:lnTo>
                  <a:lnTo>
                    <a:pt x="152" y="531"/>
                  </a:lnTo>
                  <a:lnTo>
                    <a:pt x="380" y="607"/>
                  </a:lnTo>
                  <a:lnTo>
                    <a:pt x="1137" y="607"/>
                  </a:lnTo>
                  <a:lnTo>
                    <a:pt x="1820" y="531"/>
                  </a:lnTo>
                  <a:lnTo>
                    <a:pt x="2199" y="456"/>
                  </a:lnTo>
                  <a:lnTo>
                    <a:pt x="2274" y="380"/>
                  </a:lnTo>
                  <a:lnTo>
                    <a:pt x="2274" y="304"/>
                  </a:lnTo>
                  <a:lnTo>
                    <a:pt x="2047" y="152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4"/>
            <p:cNvSpPr/>
            <p:nvPr/>
          </p:nvSpPr>
          <p:spPr>
            <a:xfrm>
              <a:off x="7976889" y="3235131"/>
              <a:ext cx="85126" cy="245273"/>
            </a:xfrm>
            <a:custGeom>
              <a:avLst/>
              <a:gdLst/>
              <a:ahLst/>
              <a:cxnLst/>
              <a:rect l="l" t="t" r="r" b="b"/>
              <a:pathLst>
                <a:path w="2578" h="7428" extrusionOk="0">
                  <a:moveTo>
                    <a:pt x="1820" y="0"/>
                  </a:moveTo>
                  <a:lnTo>
                    <a:pt x="1744" y="76"/>
                  </a:lnTo>
                  <a:lnTo>
                    <a:pt x="1517" y="152"/>
                  </a:lnTo>
                  <a:lnTo>
                    <a:pt x="1138" y="683"/>
                  </a:lnTo>
                  <a:lnTo>
                    <a:pt x="531" y="1440"/>
                  </a:lnTo>
                  <a:lnTo>
                    <a:pt x="228" y="2122"/>
                  </a:lnTo>
                  <a:lnTo>
                    <a:pt x="77" y="2805"/>
                  </a:lnTo>
                  <a:lnTo>
                    <a:pt x="1" y="3638"/>
                  </a:lnTo>
                  <a:lnTo>
                    <a:pt x="1" y="4093"/>
                  </a:lnTo>
                  <a:lnTo>
                    <a:pt x="77" y="4548"/>
                  </a:lnTo>
                  <a:lnTo>
                    <a:pt x="228" y="5002"/>
                  </a:lnTo>
                  <a:lnTo>
                    <a:pt x="380" y="5381"/>
                  </a:lnTo>
                  <a:lnTo>
                    <a:pt x="607" y="5760"/>
                  </a:lnTo>
                  <a:lnTo>
                    <a:pt x="910" y="6139"/>
                  </a:lnTo>
                  <a:lnTo>
                    <a:pt x="1213" y="6518"/>
                  </a:lnTo>
                  <a:lnTo>
                    <a:pt x="1668" y="6897"/>
                  </a:lnTo>
                  <a:lnTo>
                    <a:pt x="2350" y="7352"/>
                  </a:lnTo>
                  <a:lnTo>
                    <a:pt x="2502" y="7428"/>
                  </a:lnTo>
                  <a:lnTo>
                    <a:pt x="2578" y="7352"/>
                  </a:lnTo>
                  <a:lnTo>
                    <a:pt x="2578" y="7276"/>
                  </a:lnTo>
                  <a:lnTo>
                    <a:pt x="2426" y="7049"/>
                  </a:lnTo>
                  <a:lnTo>
                    <a:pt x="1744" y="6367"/>
                  </a:lnTo>
                  <a:lnTo>
                    <a:pt x="1213" y="5684"/>
                  </a:lnTo>
                  <a:lnTo>
                    <a:pt x="759" y="5002"/>
                  </a:lnTo>
                  <a:lnTo>
                    <a:pt x="531" y="4320"/>
                  </a:lnTo>
                  <a:lnTo>
                    <a:pt x="380" y="3638"/>
                  </a:lnTo>
                  <a:lnTo>
                    <a:pt x="456" y="2956"/>
                  </a:lnTo>
                  <a:lnTo>
                    <a:pt x="607" y="2198"/>
                  </a:lnTo>
                  <a:lnTo>
                    <a:pt x="910" y="1516"/>
                  </a:lnTo>
                  <a:lnTo>
                    <a:pt x="1365" y="834"/>
                  </a:lnTo>
                  <a:lnTo>
                    <a:pt x="1820" y="228"/>
                  </a:lnTo>
                  <a:lnTo>
                    <a:pt x="1895" y="76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4"/>
            <p:cNvSpPr/>
            <p:nvPr/>
          </p:nvSpPr>
          <p:spPr>
            <a:xfrm>
              <a:off x="8109530" y="3475351"/>
              <a:ext cx="65082" cy="20076"/>
            </a:xfrm>
            <a:custGeom>
              <a:avLst/>
              <a:gdLst/>
              <a:ahLst/>
              <a:cxnLst/>
              <a:rect l="l" t="t" r="r" b="b"/>
              <a:pathLst>
                <a:path w="1971" h="608" extrusionOk="0">
                  <a:moveTo>
                    <a:pt x="1592" y="1"/>
                  </a:moveTo>
                  <a:lnTo>
                    <a:pt x="531" y="153"/>
                  </a:lnTo>
                  <a:lnTo>
                    <a:pt x="152" y="228"/>
                  </a:lnTo>
                  <a:lnTo>
                    <a:pt x="76" y="304"/>
                  </a:lnTo>
                  <a:lnTo>
                    <a:pt x="0" y="380"/>
                  </a:lnTo>
                  <a:lnTo>
                    <a:pt x="76" y="531"/>
                  </a:lnTo>
                  <a:lnTo>
                    <a:pt x="228" y="607"/>
                  </a:lnTo>
                  <a:lnTo>
                    <a:pt x="683" y="607"/>
                  </a:lnTo>
                  <a:lnTo>
                    <a:pt x="1213" y="531"/>
                  </a:lnTo>
                  <a:lnTo>
                    <a:pt x="1516" y="456"/>
                  </a:lnTo>
                  <a:lnTo>
                    <a:pt x="1668" y="304"/>
                  </a:lnTo>
                  <a:lnTo>
                    <a:pt x="1895" y="153"/>
                  </a:lnTo>
                  <a:lnTo>
                    <a:pt x="1971" y="77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4"/>
            <p:cNvSpPr/>
            <p:nvPr/>
          </p:nvSpPr>
          <p:spPr>
            <a:xfrm>
              <a:off x="7323755" y="3350239"/>
              <a:ext cx="42563" cy="160180"/>
            </a:xfrm>
            <a:custGeom>
              <a:avLst/>
              <a:gdLst/>
              <a:ahLst/>
              <a:cxnLst/>
              <a:rect l="l" t="t" r="r" b="b"/>
              <a:pathLst>
                <a:path w="1289" h="4851" extrusionOk="0">
                  <a:moveTo>
                    <a:pt x="910" y="1"/>
                  </a:moveTo>
                  <a:lnTo>
                    <a:pt x="758" y="76"/>
                  </a:lnTo>
                  <a:lnTo>
                    <a:pt x="607" y="304"/>
                  </a:lnTo>
                  <a:lnTo>
                    <a:pt x="379" y="1213"/>
                  </a:lnTo>
                  <a:lnTo>
                    <a:pt x="152" y="2577"/>
                  </a:lnTo>
                  <a:lnTo>
                    <a:pt x="1" y="3866"/>
                  </a:lnTo>
                  <a:lnTo>
                    <a:pt x="1" y="4548"/>
                  </a:lnTo>
                  <a:lnTo>
                    <a:pt x="76" y="4775"/>
                  </a:lnTo>
                  <a:lnTo>
                    <a:pt x="304" y="4851"/>
                  </a:lnTo>
                  <a:lnTo>
                    <a:pt x="455" y="4775"/>
                  </a:lnTo>
                  <a:lnTo>
                    <a:pt x="683" y="4472"/>
                  </a:lnTo>
                  <a:lnTo>
                    <a:pt x="758" y="4169"/>
                  </a:lnTo>
                  <a:lnTo>
                    <a:pt x="910" y="3638"/>
                  </a:lnTo>
                  <a:lnTo>
                    <a:pt x="1137" y="2274"/>
                  </a:lnTo>
                  <a:lnTo>
                    <a:pt x="1289" y="910"/>
                  </a:lnTo>
                  <a:lnTo>
                    <a:pt x="1289" y="455"/>
                  </a:lnTo>
                  <a:lnTo>
                    <a:pt x="1213" y="228"/>
                  </a:lnTo>
                  <a:lnTo>
                    <a:pt x="1062" y="7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Bicycle Day by Slidesgo">
  <a:themeElements>
    <a:clrScheme name="Simple Light">
      <a:dk1>
        <a:srgbClr val="292929"/>
      </a:dk1>
      <a:lt1>
        <a:srgbClr val="FFFFFF"/>
      </a:lt1>
      <a:dk2>
        <a:srgbClr val="383838"/>
      </a:dk2>
      <a:lt2>
        <a:srgbClr val="EEEEEE"/>
      </a:lt2>
      <a:accent1>
        <a:srgbClr val="FFF6ED"/>
      </a:accent1>
      <a:accent2>
        <a:srgbClr val="FDECDA"/>
      </a:accent2>
      <a:accent3>
        <a:srgbClr val="F3DBC3"/>
      </a:accent3>
      <a:accent4>
        <a:srgbClr val="EACCAD"/>
      </a:accent4>
      <a:accent5>
        <a:srgbClr val="563925"/>
      </a:accent5>
      <a:accent6>
        <a:srgbClr val="FBB3CC"/>
      </a:accent6>
      <a:hlink>
        <a:srgbClr val="444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Bebas Neue</vt:lpstr>
      <vt:lpstr>Fira Sans</vt:lpstr>
      <vt:lpstr>Oswald Medium</vt:lpstr>
      <vt:lpstr>Oswald SemiBold</vt:lpstr>
      <vt:lpstr>World Bicycle Day by Slidesgo</vt:lpstr>
      <vt:lpstr>Bike Sharing Business Analytics</vt:lpstr>
      <vt:lpstr>Data usage</vt:lpstr>
      <vt:lpstr>Variables definition</vt:lpstr>
      <vt:lpstr>Data value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6</cp:revision>
  <dcterms:modified xsi:type="dcterms:W3CDTF">2022-12-09T12:57:23Z</dcterms:modified>
</cp:coreProperties>
</file>